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1" r:id="rId1"/>
  </p:sldMasterIdLst>
  <p:notesMasterIdLst>
    <p:notesMasterId r:id="rId34"/>
  </p:notesMasterIdLst>
  <p:handoutMasterIdLst>
    <p:handoutMasterId r:id="rId35"/>
  </p:handoutMasterIdLst>
  <p:sldIdLst>
    <p:sldId id="1033" r:id="rId2"/>
    <p:sldId id="1094" r:id="rId3"/>
    <p:sldId id="1148" r:id="rId4"/>
    <p:sldId id="1129" r:id="rId5"/>
    <p:sldId id="1164" r:id="rId6"/>
    <p:sldId id="1015" r:id="rId7"/>
    <p:sldId id="1016" r:id="rId8"/>
    <p:sldId id="1018" r:id="rId9"/>
    <p:sldId id="1093" r:id="rId10"/>
    <p:sldId id="1136" r:id="rId11"/>
    <p:sldId id="1162" r:id="rId12"/>
    <p:sldId id="1131" r:id="rId13"/>
    <p:sldId id="1149" r:id="rId14"/>
    <p:sldId id="1021" r:id="rId15"/>
    <p:sldId id="1130" r:id="rId16"/>
    <p:sldId id="1154" r:id="rId17"/>
    <p:sldId id="1157" r:id="rId18"/>
    <p:sldId id="1019" r:id="rId19"/>
    <p:sldId id="1127" r:id="rId20"/>
    <p:sldId id="1140" r:id="rId21"/>
    <p:sldId id="1151" r:id="rId22"/>
    <p:sldId id="1160" r:id="rId23"/>
    <p:sldId id="1023" r:id="rId24"/>
    <p:sldId id="1152" r:id="rId25"/>
    <p:sldId id="1133" r:id="rId26"/>
    <p:sldId id="1161" r:id="rId27"/>
    <p:sldId id="1159" r:id="rId28"/>
    <p:sldId id="1150" r:id="rId29"/>
    <p:sldId id="1147" r:id="rId30"/>
    <p:sldId id="1145" r:id="rId31"/>
    <p:sldId id="1146" r:id="rId32"/>
    <p:sldId id="1135" r:id="rId33"/>
  </p:sldIdLst>
  <p:sldSz cx="9144000" cy="6858000" type="screen4x3"/>
  <p:notesSz cx="6797675" cy="9928225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  <a:srgbClr val="3333CC"/>
    <a:srgbClr val="FF0000"/>
    <a:srgbClr val="040000"/>
    <a:srgbClr val="FFFF66"/>
    <a:srgbClr val="FFC647"/>
    <a:srgbClr val="4F551F"/>
    <a:srgbClr val="3737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25" autoAdjust="0"/>
    <p:restoredTop sz="95175" autoAdjust="0"/>
  </p:normalViewPr>
  <p:slideViewPr>
    <p:cSldViewPr>
      <p:cViewPr varScale="1">
        <p:scale>
          <a:sx n="85" d="100"/>
          <a:sy n="85" d="100"/>
        </p:scale>
        <p:origin x="-113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-2880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vogel\Desktop\CalibrateToronto2013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vogel\Desktop\CalibrateToronto2013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vogel\Desktop\CalibrateToronto2013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vogel\Desktop\CalibrateToronto2013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dfshost\dfs\users\fvogel\projects\CarboCount\data\PollutionEVENT2014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\\dfshost\dfs\users\fvogel\projects\CarboCount\data\PollutionEVENT2014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vogel\Desktop\projects\Toronto\13C\Downsview-2014-13C.CSV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vogel\Desktop\CalibrateToronto2013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vogel\Desktop\projects\Toronto\13C\Downsview-2014-13C.CSV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vogel\Desktop\CalibrateToronto2013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vogel\Desktop\CalibrateToronto2013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vogel\Desktop\CalibrateToronto2013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vogel\Desktop\CalibrateToronto2013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vogel\Desktop\CalibrateToronto2013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vogel\Desktop\CalibrateToronto201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4066588422423404"/>
          <c:y val="0.13562868594914007"/>
          <c:w val="0.78740745230499087"/>
          <c:h val="0.74960571788991492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Sheet5!$F$1</c:f>
              <c:strCache>
                <c:ptCount val="1"/>
              </c:strCache>
            </c:strRef>
          </c:tx>
          <c:spPr>
            <a:ln w="47625">
              <a:noFill/>
            </a:ln>
          </c:spPr>
          <c:marker>
            <c:symbol val="diamond"/>
            <c:size val="7"/>
          </c:marker>
          <c:xVal>
            <c:numRef>
              <c:f>Sheet5!$D$2:$D$1048519</c:f>
              <c:numCache>
                <c:formatCode>m/d/yyyy</c:formatCode>
                <c:ptCount val="1048518"/>
                <c:pt idx="0">
                  <c:v>41275</c:v>
                </c:pt>
                <c:pt idx="1">
                  <c:v>41275</c:v>
                </c:pt>
                <c:pt idx="2">
                  <c:v>41275</c:v>
                </c:pt>
                <c:pt idx="3">
                  <c:v>41275</c:v>
                </c:pt>
                <c:pt idx="4">
                  <c:v>41275</c:v>
                </c:pt>
                <c:pt idx="5">
                  <c:v>41275</c:v>
                </c:pt>
                <c:pt idx="6">
                  <c:v>41275</c:v>
                </c:pt>
                <c:pt idx="7">
                  <c:v>41275</c:v>
                </c:pt>
                <c:pt idx="8">
                  <c:v>41275</c:v>
                </c:pt>
                <c:pt idx="9">
                  <c:v>41275</c:v>
                </c:pt>
                <c:pt idx="10">
                  <c:v>41275</c:v>
                </c:pt>
                <c:pt idx="11">
                  <c:v>41275</c:v>
                </c:pt>
                <c:pt idx="12">
                  <c:v>41275</c:v>
                </c:pt>
                <c:pt idx="13">
                  <c:v>41275</c:v>
                </c:pt>
                <c:pt idx="14">
                  <c:v>41275</c:v>
                </c:pt>
                <c:pt idx="15">
                  <c:v>41275</c:v>
                </c:pt>
                <c:pt idx="16">
                  <c:v>41275</c:v>
                </c:pt>
                <c:pt idx="17">
                  <c:v>41275</c:v>
                </c:pt>
                <c:pt idx="18">
                  <c:v>41275</c:v>
                </c:pt>
                <c:pt idx="19">
                  <c:v>41275</c:v>
                </c:pt>
                <c:pt idx="20">
                  <c:v>41276</c:v>
                </c:pt>
                <c:pt idx="21">
                  <c:v>41276</c:v>
                </c:pt>
                <c:pt idx="22">
                  <c:v>41276</c:v>
                </c:pt>
                <c:pt idx="23">
                  <c:v>41276</c:v>
                </c:pt>
                <c:pt idx="24">
                  <c:v>41276</c:v>
                </c:pt>
                <c:pt idx="25">
                  <c:v>41276</c:v>
                </c:pt>
                <c:pt idx="26">
                  <c:v>41276</c:v>
                </c:pt>
                <c:pt idx="27">
                  <c:v>41276</c:v>
                </c:pt>
                <c:pt idx="28">
                  <c:v>41276</c:v>
                </c:pt>
                <c:pt idx="29">
                  <c:v>41276</c:v>
                </c:pt>
                <c:pt idx="30">
                  <c:v>41276</c:v>
                </c:pt>
                <c:pt idx="31">
                  <c:v>41276</c:v>
                </c:pt>
                <c:pt idx="32">
                  <c:v>41276</c:v>
                </c:pt>
                <c:pt idx="33">
                  <c:v>41276</c:v>
                </c:pt>
                <c:pt idx="34">
                  <c:v>41276</c:v>
                </c:pt>
                <c:pt idx="35">
                  <c:v>41276</c:v>
                </c:pt>
                <c:pt idx="36">
                  <c:v>41276</c:v>
                </c:pt>
                <c:pt idx="37">
                  <c:v>41276</c:v>
                </c:pt>
                <c:pt idx="38">
                  <c:v>41276</c:v>
                </c:pt>
                <c:pt idx="39">
                  <c:v>41276</c:v>
                </c:pt>
                <c:pt idx="40">
                  <c:v>41277</c:v>
                </c:pt>
                <c:pt idx="41">
                  <c:v>41277</c:v>
                </c:pt>
                <c:pt idx="42">
                  <c:v>41277</c:v>
                </c:pt>
                <c:pt idx="43">
                  <c:v>41277</c:v>
                </c:pt>
                <c:pt idx="44">
                  <c:v>41277</c:v>
                </c:pt>
                <c:pt idx="45">
                  <c:v>41277</c:v>
                </c:pt>
                <c:pt idx="46">
                  <c:v>41277</c:v>
                </c:pt>
                <c:pt idx="47">
                  <c:v>41277</c:v>
                </c:pt>
                <c:pt idx="48">
                  <c:v>41277</c:v>
                </c:pt>
                <c:pt idx="49">
                  <c:v>41277</c:v>
                </c:pt>
                <c:pt idx="50">
                  <c:v>41277</c:v>
                </c:pt>
                <c:pt idx="51">
                  <c:v>41277</c:v>
                </c:pt>
                <c:pt idx="52">
                  <c:v>41277</c:v>
                </c:pt>
                <c:pt idx="53">
                  <c:v>41277</c:v>
                </c:pt>
                <c:pt idx="54">
                  <c:v>41277</c:v>
                </c:pt>
                <c:pt idx="55">
                  <c:v>41277</c:v>
                </c:pt>
                <c:pt idx="56">
                  <c:v>41277</c:v>
                </c:pt>
                <c:pt idx="57">
                  <c:v>41277</c:v>
                </c:pt>
                <c:pt idx="58">
                  <c:v>41277</c:v>
                </c:pt>
                <c:pt idx="59">
                  <c:v>41277</c:v>
                </c:pt>
                <c:pt idx="60">
                  <c:v>41278</c:v>
                </c:pt>
                <c:pt idx="61">
                  <c:v>41278</c:v>
                </c:pt>
                <c:pt idx="62">
                  <c:v>41278</c:v>
                </c:pt>
                <c:pt idx="63">
                  <c:v>41278</c:v>
                </c:pt>
                <c:pt idx="64">
                  <c:v>41278</c:v>
                </c:pt>
                <c:pt idx="65">
                  <c:v>41278</c:v>
                </c:pt>
                <c:pt idx="66">
                  <c:v>41278</c:v>
                </c:pt>
                <c:pt idx="67">
                  <c:v>41278</c:v>
                </c:pt>
                <c:pt idx="68">
                  <c:v>41278</c:v>
                </c:pt>
                <c:pt idx="69">
                  <c:v>41278</c:v>
                </c:pt>
                <c:pt idx="70">
                  <c:v>41278</c:v>
                </c:pt>
                <c:pt idx="71">
                  <c:v>41278</c:v>
                </c:pt>
                <c:pt idx="72">
                  <c:v>41278</c:v>
                </c:pt>
                <c:pt idx="73">
                  <c:v>41278</c:v>
                </c:pt>
                <c:pt idx="74">
                  <c:v>41278</c:v>
                </c:pt>
                <c:pt idx="75">
                  <c:v>41278</c:v>
                </c:pt>
                <c:pt idx="76">
                  <c:v>41278</c:v>
                </c:pt>
                <c:pt idx="77">
                  <c:v>41278</c:v>
                </c:pt>
                <c:pt idx="78">
                  <c:v>41278</c:v>
                </c:pt>
                <c:pt idx="79">
                  <c:v>41279</c:v>
                </c:pt>
                <c:pt idx="80">
                  <c:v>41279</c:v>
                </c:pt>
                <c:pt idx="81">
                  <c:v>41279</c:v>
                </c:pt>
                <c:pt idx="82">
                  <c:v>41279</c:v>
                </c:pt>
                <c:pt idx="83">
                  <c:v>41279</c:v>
                </c:pt>
                <c:pt idx="84">
                  <c:v>41279</c:v>
                </c:pt>
                <c:pt idx="85">
                  <c:v>41279</c:v>
                </c:pt>
                <c:pt idx="86">
                  <c:v>41279</c:v>
                </c:pt>
                <c:pt idx="87">
                  <c:v>41279</c:v>
                </c:pt>
                <c:pt idx="88">
                  <c:v>41279</c:v>
                </c:pt>
                <c:pt idx="89">
                  <c:v>41279</c:v>
                </c:pt>
                <c:pt idx="90">
                  <c:v>41279</c:v>
                </c:pt>
                <c:pt idx="91">
                  <c:v>41279</c:v>
                </c:pt>
                <c:pt idx="92">
                  <c:v>41279</c:v>
                </c:pt>
                <c:pt idx="93">
                  <c:v>41279</c:v>
                </c:pt>
                <c:pt idx="94">
                  <c:v>41279</c:v>
                </c:pt>
                <c:pt idx="95">
                  <c:v>41279</c:v>
                </c:pt>
                <c:pt idx="96">
                  <c:v>41279</c:v>
                </c:pt>
                <c:pt idx="97">
                  <c:v>41279</c:v>
                </c:pt>
                <c:pt idx="98">
                  <c:v>41279</c:v>
                </c:pt>
                <c:pt idx="99">
                  <c:v>41280</c:v>
                </c:pt>
                <c:pt idx="100">
                  <c:v>41280</c:v>
                </c:pt>
                <c:pt idx="101">
                  <c:v>41280</c:v>
                </c:pt>
                <c:pt idx="102">
                  <c:v>41280</c:v>
                </c:pt>
                <c:pt idx="103">
                  <c:v>41280</c:v>
                </c:pt>
                <c:pt idx="104">
                  <c:v>41280</c:v>
                </c:pt>
                <c:pt idx="105">
                  <c:v>41280</c:v>
                </c:pt>
                <c:pt idx="106">
                  <c:v>41280</c:v>
                </c:pt>
                <c:pt idx="107">
                  <c:v>41280</c:v>
                </c:pt>
                <c:pt idx="108">
                  <c:v>41280</c:v>
                </c:pt>
                <c:pt idx="109">
                  <c:v>41280</c:v>
                </c:pt>
                <c:pt idx="110">
                  <c:v>41280</c:v>
                </c:pt>
                <c:pt idx="111">
                  <c:v>41280</c:v>
                </c:pt>
                <c:pt idx="112">
                  <c:v>41280</c:v>
                </c:pt>
                <c:pt idx="113">
                  <c:v>41280</c:v>
                </c:pt>
                <c:pt idx="114">
                  <c:v>41280</c:v>
                </c:pt>
                <c:pt idx="115">
                  <c:v>41280</c:v>
                </c:pt>
                <c:pt idx="116">
                  <c:v>41280</c:v>
                </c:pt>
                <c:pt idx="117">
                  <c:v>41280</c:v>
                </c:pt>
                <c:pt idx="118">
                  <c:v>41280</c:v>
                </c:pt>
                <c:pt idx="119">
                  <c:v>41281</c:v>
                </c:pt>
                <c:pt idx="120">
                  <c:v>41281</c:v>
                </c:pt>
                <c:pt idx="121">
                  <c:v>41281</c:v>
                </c:pt>
                <c:pt idx="122">
                  <c:v>41281</c:v>
                </c:pt>
                <c:pt idx="123">
                  <c:v>41281</c:v>
                </c:pt>
                <c:pt idx="124">
                  <c:v>41281</c:v>
                </c:pt>
                <c:pt idx="125">
                  <c:v>41281</c:v>
                </c:pt>
                <c:pt idx="126">
                  <c:v>41281</c:v>
                </c:pt>
                <c:pt idx="127">
                  <c:v>41281</c:v>
                </c:pt>
                <c:pt idx="128">
                  <c:v>41281</c:v>
                </c:pt>
                <c:pt idx="129">
                  <c:v>41281</c:v>
                </c:pt>
                <c:pt idx="130">
                  <c:v>41281</c:v>
                </c:pt>
                <c:pt idx="131">
                  <c:v>41281</c:v>
                </c:pt>
                <c:pt idx="132">
                  <c:v>41281</c:v>
                </c:pt>
                <c:pt idx="133">
                  <c:v>41281</c:v>
                </c:pt>
                <c:pt idx="134">
                  <c:v>41281</c:v>
                </c:pt>
                <c:pt idx="135">
                  <c:v>41281</c:v>
                </c:pt>
                <c:pt idx="136">
                  <c:v>41281</c:v>
                </c:pt>
                <c:pt idx="137">
                  <c:v>41281</c:v>
                </c:pt>
                <c:pt idx="138">
                  <c:v>41281</c:v>
                </c:pt>
                <c:pt idx="139">
                  <c:v>41282</c:v>
                </c:pt>
                <c:pt idx="140">
                  <c:v>41282</c:v>
                </c:pt>
                <c:pt idx="141">
                  <c:v>41282</c:v>
                </c:pt>
                <c:pt idx="142">
                  <c:v>41282</c:v>
                </c:pt>
                <c:pt idx="143">
                  <c:v>41282</c:v>
                </c:pt>
                <c:pt idx="144">
                  <c:v>41282</c:v>
                </c:pt>
                <c:pt idx="145">
                  <c:v>41282</c:v>
                </c:pt>
                <c:pt idx="146">
                  <c:v>41282</c:v>
                </c:pt>
                <c:pt idx="147">
                  <c:v>41282</c:v>
                </c:pt>
                <c:pt idx="148">
                  <c:v>41282</c:v>
                </c:pt>
                <c:pt idx="149">
                  <c:v>41282</c:v>
                </c:pt>
                <c:pt idx="150">
                  <c:v>41282</c:v>
                </c:pt>
                <c:pt idx="151">
                  <c:v>41282</c:v>
                </c:pt>
                <c:pt idx="152">
                  <c:v>41282</c:v>
                </c:pt>
                <c:pt idx="153">
                  <c:v>41282</c:v>
                </c:pt>
                <c:pt idx="154">
                  <c:v>41282</c:v>
                </c:pt>
                <c:pt idx="155">
                  <c:v>41282</c:v>
                </c:pt>
                <c:pt idx="156">
                  <c:v>41282</c:v>
                </c:pt>
                <c:pt idx="157">
                  <c:v>41282</c:v>
                </c:pt>
                <c:pt idx="158">
                  <c:v>41282</c:v>
                </c:pt>
                <c:pt idx="159">
                  <c:v>41283</c:v>
                </c:pt>
                <c:pt idx="160">
                  <c:v>41283</c:v>
                </c:pt>
                <c:pt idx="161">
                  <c:v>41283</c:v>
                </c:pt>
                <c:pt idx="162">
                  <c:v>41283</c:v>
                </c:pt>
                <c:pt idx="163">
                  <c:v>41283</c:v>
                </c:pt>
                <c:pt idx="164">
                  <c:v>41283</c:v>
                </c:pt>
                <c:pt idx="165">
                  <c:v>41283</c:v>
                </c:pt>
                <c:pt idx="166">
                  <c:v>41283</c:v>
                </c:pt>
                <c:pt idx="167">
                  <c:v>41283</c:v>
                </c:pt>
                <c:pt idx="168">
                  <c:v>41283</c:v>
                </c:pt>
                <c:pt idx="169">
                  <c:v>41283</c:v>
                </c:pt>
                <c:pt idx="170">
                  <c:v>41283</c:v>
                </c:pt>
                <c:pt idx="171">
                  <c:v>41283</c:v>
                </c:pt>
                <c:pt idx="172">
                  <c:v>41283</c:v>
                </c:pt>
                <c:pt idx="173">
                  <c:v>41283</c:v>
                </c:pt>
                <c:pt idx="174">
                  <c:v>41283</c:v>
                </c:pt>
                <c:pt idx="175">
                  <c:v>41283</c:v>
                </c:pt>
                <c:pt idx="176">
                  <c:v>41283</c:v>
                </c:pt>
                <c:pt idx="177">
                  <c:v>41283</c:v>
                </c:pt>
                <c:pt idx="178">
                  <c:v>41284</c:v>
                </c:pt>
                <c:pt idx="179">
                  <c:v>41284</c:v>
                </c:pt>
                <c:pt idx="180">
                  <c:v>41284</c:v>
                </c:pt>
                <c:pt idx="181">
                  <c:v>41284</c:v>
                </c:pt>
                <c:pt idx="182">
                  <c:v>41284</c:v>
                </c:pt>
                <c:pt idx="183">
                  <c:v>41284</c:v>
                </c:pt>
                <c:pt idx="184">
                  <c:v>41284</c:v>
                </c:pt>
                <c:pt idx="185">
                  <c:v>41284</c:v>
                </c:pt>
                <c:pt idx="186">
                  <c:v>41284</c:v>
                </c:pt>
                <c:pt idx="187">
                  <c:v>41284</c:v>
                </c:pt>
                <c:pt idx="188">
                  <c:v>41284</c:v>
                </c:pt>
                <c:pt idx="189">
                  <c:v>41284</c:v>
                </c:pt>
                <c:pt idx="190">
                  <c:v>41284</c:v>
                </c:pt>
                <c:pt idx="191">
                  <c:v>41284</c:v>
                </c:pt>
                <c:pt idx="192">
                  <c:v>41284</c:v>
                </c:pt>
                <c:pt idx="193">
                  <c:v>41284</c:v>
                </c:pt>
                <c:pt idx="194">
                  <c:v>41284</c:v>
                </c:pt>
                <c:pt idx="195">
                  <c:v>41284</c:v>
                </c:pt>
                <c:pt idx="196">
                  <c:v>41284</c:v>
                </c:pt>
                <c:pt idx="197">
                  <c:v>41284</c:v>
                </c:pt>
                <c:pt idx="198">
                  <c:v>41285</c:v>
                </c:pt>
                <c:pt idx="199">
                  <c:v>41285</c:v>
                </c:pt>
                <c:pt idx="200">
                  <c:v>41285</c:v>
                </c:pt>
                <c:pt idx="201">
                  <c:v>41285</c:v>
                </c:pt>
                <c:pt idx="202">
                  <c:v>41285</c:v>
                </c:pt>
                <c:pt idx="203">
                  <c:v>41285</c:v>
                </c:pt>
                <c:pt idx="204">
                  <c:v>41285</c:v>
                </c:pt>
                <c:pt idx="205">
                  <c:v>41285</c:v>
                </c:pt>
                <c:pt idx="206">
                  <c:v>41285</c:v>
                </c:pt>
                <c:pt idx="207">
                  <c:v>41285</c:v>
                </c:pt>
                <c:pt idx="208">
                  <c:v>41285</c:v>
                </c:pt>
                <c:pt idx="209">
                  <c:v>41285</c:v>
                </c:pt>
                <c:pt idx="210">
                  <c:v>41285</c:v>
                </c:pt>
                <c:pt idx="211">
                  <c:v>41285</c:v>
                </c:pt>
                <c:pt idx="212">
                  <c:v>41285</c:v>
                </c:pt>
                <c:pt idx="213">
                  <c:v>41285</c:v>
                </c:pt>
                <c:pt idx="214">
                  <c:v>41285</c:v>
                </c:pt>
                <c:pt idx="215">
                  <c:v>41285</c:v>
                </c:pt>
                <c:pt idx="216">
                  <c:v>41285</c:v>
                </c:pt>
                <c:pt idx="217">
                  <c:v>41285</c:v>
                </c:pt>
                <c:pt idx="218">
                  <c:v>41286</c:v>
                </c:pt>
                <c:pt idx="219">
                  <c:v>41286</c:v>
                </c:pt>
                <c:pt idx="220">
                  <c:v>41286</c:v>
                </c:pt>
                <c:pt idx="221">
                  <c:v>41286</c:v>
                </c:pt>
                <c:pt idx="222">
                  <c:v>41286</c:v>
                </c:pt>
                <c:pt idx="223">
                  <c:v>41286</c:v>
                </c:pt>
                <c:pt idx="224">
                  <c:v>41286</c:v>
                </c:pt>
                <c:pt idx="225">
                  <c:v>41286</c:v>
                </c:pt>
                <c:pt idx="226">
                  <c:v>41286</c:v>
                </c:pt>
                <c:pt idx="227">
                  <c:v>41286</c:v>
                </c:pt>
                <c:pt idx="228">
                  <c:v>41286</c:v>
                </c:pt>
                <c:pt idx="229">
                  <c:v>41286</c:v>
                </c:pt>
                <c:pt idx="230">
                  <c:v>41286</c:v>
                </c:pt>
                <c:pt idx="231">
                  <c:v>41286</c:v>
                </c:pt>
                <c:pt idx="232">
                  <c:v>41286</c:v>
                </c:pt>
                <c:pt idx="233">
                  <c:v>41286</c:v>
                </c:pt>
                <c:pt idx="234">
                  <c:v>41286</c:v>
                </c:pt>
                <c:pt idx="235">
                  <c:v>41286</c:v>
                </c:pt>
                <c:pt idx="236">
                  <c:v>41286</c:v>
                </c:pt>
                <c:pt idx="237">
                  <c:v>41286</c:v>
                </c:pt>
                <c:pt idx="238">
                  <c:v>41287</c:v>
                </c:pt>
                <c:pt idx="239">
                  <c:v>41287</c:v>
                </c:pt>
                <c:pt idx="240">
                  <c:v>41287</c:v>
                </c:pt>
                <c:pt idx="241">
                  <c:v>41287</c:v>
                </c:pt>
                <c:pt idx="242">
                  <c:v>41287</c:v>
                </c:pt>
                <c:pt idx="243">
                  <c:v>41287</c:v>
                </c:pt>
                <c:pt idx="244">
                  <c:v>41287</c:v>
                </c:pt>
                <c:pt idx="245">
                  <c:v>41287</c:v>
                </c:pt>
                <c:pt idx="246">
                  <c:v>41287</c:v>
                </c:pt>
                <c:pt idx="247">
                  <c:v>41287</c:v>
                </c:pt>
                <c:pt idx="248">
                  <c:v>41287</c:v>
                </c:pt>
                <c:pt idx="249">
                  <c:v>41287</c:v>
                </c:pt>
                <c:pt idx="250">
                  <c:v>41287</c:v>
                </c:pt>
                <c:pt idx="251">
                  <c:v>41287</c:v>
                </c:pt>
                <c:pt idx="252">
                  <c:v>41287</c:v>
                </c:pt>
                <c:pt idx="253">
                  <c:v>41287</c:v>
                </c:pt>
                <c:pt idx="254">
                  <c:v>41287</c:v>
                </c:pt>
                <c:pt idx="255">
                  <c:v>41287</c:v>
                </c:pt>
                <c:pt idx="256">
                  <c:v>41287</c:v>
                </c:pt>
                <c:pt idx="257">
                  <c:v>41288</c:v>
                </c:pt>
                <c:pt idx="258">
                  <c:v>41288</c:v>
                </c:pt>
                <c:pt idx="259">
                  <c:v>41288</c:v>
                </c:pt>
                <c:pt idx="260">
                  <c:v>41288</c:v>
                </c:pt>
                <c:pt idx="261">
                  <c:v>41288</c:v>
                </c:pt>
                <c:pt idx="262">
                  <c:v>41288</c:v>
                </c:pt>
                <c:pt idx="263">
                  <c:v>41288</c:v>
                </c:pt>
                <c:pt idx="264">
                  <c:v>41288</c:v>
                </c:pt>
                <c:pt idx="265">
                  <c:v>41288</c:v>
                </c:pt>
                <c:pt idx="266">
                  <c:v>41288</c:v>
                </c:pt>
                <c:pt idx="267">
                  <c:v>41288</c:v>
                </c:pt>
                <c:pt idx="268">
                  <c:v>41288</c:v>
                </c:pt>
                <c:pt idx="269">
                  <c:v>41288</c:v>
                </c:pt>
                <c:pt idx="270">
                  <c:v>41288</c:v>
                </c:pt>
                <c:pt idx="271">
                  <c:v>41288</c:v>
                </c:pt>
                <c:pt idx="272">
                  <c:v>41288</c:v>
                </c:pt>
                <c:pt idx="273">
                  <c:v>41288</c:v>
                </c:pt>
                <c:pt idx="274">
                  <c:v>41288</c:v>
                </c:pt>
                <c:pt idx="275">
                  <c:v>41288</c:v>
                </c:pt>
                <c:pt idx="276">
                  <c:v>41288</c:v>
                </c:pt>
                <c:pt idx="277">
                  <c:v>41289</c:v>
                </c:pt>
                <c:pt idx="278">
                  <c:v>41289</c:v>
                </c:pt>
                <c:pt idx="279">
                  <c:v>41289</c:v>
                </c:pt>
                <c:pt idx="280">
                  <c:v>41289</c:v>
                </c:pt>
                <c:pt idx="281">
                  <c:v>41289</c:v>
                </c:pt>
                <c:pt idx="282">
                  <c:v>41289</c:v>
                </c:pt>
                <c:pt idx="283">
                  <c:v>41289</c:v>
                </c:pt>
                <c:pt idx="284">
                  <c:v>41289</c:v>
                </c:pt>
                <c:pt idx="285">
                  <c:v>41289</c:v>
                </c:pt>
                <c:pt idx="286">
                  <c:v>41289</c:v>
                </c:pt>
                <c:pt idx="287">
                  <c:v>41289</c:v>
                </c:pt>
                <c:pt idx="288">
                  <c:v>41289</c:v>
                </c:pt>
                <c:pt idx="289">
                  <c:v>41289</c:v>
                </c:pt>
                <c:pt idx="290">
                  <c:v>41289</c:v>
                </c:pt>
                <c:pt idx="291">
                  <c:v>41289</c:v>
                </c:pt>
                <c:pt idx="292">
                  <c:v>41289</c:v>
                </c:pt>
                <c:pt idx="293">
                  <c:v>41289</c:v>
                </c:pt>
                <c:pt idx="294">
                  <c:v>41289</c:v>
                </c:pt>
                <c:pt idx="295">
                  <c:v>41290</c:v>
                </c:pt>
                <c:pt idx="296">
                  <c:v>41290</c:v>
                </c:pt>
                <c:pt idx="297">
                  <c:v>41290</c:v>
                </c:pt>
                <c:pt idx="298">
                  <c:v>41290</c:v>
                </c:pt>
                <c:pt idx="299">
                  <c:v>41290</c:v>
                </c:pt>
                <c:pt idx="300">
                  <c:v>41290</c:v>
                </c:pt>
                <c:pt idx="301">
                  <c:v>41290</c:v>
                </c:pt>
                <c:pt idx="302">
                  <c:v>41290</c:v>
                </c:pt>
                <c:pt idx="303">
                  <c:v>41290</c:v>
                </c:pt>
                <c:pt idx="304">
                  <c:v>41290</c:v>
                </c:pt>
                <c:pt idx="305">
                  <c:v>41290</c:v>
                </c:pt>
                <c:pt idx="306">
                  <c:v>41290</c:v>
                </c:pt>
                <c:pt idx="307">
                  <c:v>41290</c:v>
                </c:pt>
                <c:pt idx="308">
                  <c:v>41290</c:v>
                </c:pt>
                <c:pt idx="309">
                  <c:v>41290</c:v>
                </c:pt>
                <c:pt idx="310">
                  <c:v>41290</c:v>
                </c:pt>
                <c:pt idx="311">
                  <c:v>41290</c:v>
                </c:pt>
                <c:pt idx="312">
                  <c:v>41290</c:v>
                </c:pt>
                <c:pt idx="313">
                  <c:v>41290</c:v>
                </c:pt>
                <c:pt idx="314">
                  <c:v>41290</c:v>
                </c:pt>
                <c:pt idx="315">
                  <c:v>41291</c:v>
                </c:pt>
                <c:pt idx="316">
                  <c:v>41291</c:v>
                </c:pt>
                <c:pt idx="317">
                  <c:v>41291</c:v>
                </c:pt>
                <c:pt idx="318">
                  <c:v>41291</c:v>
                </c:pt>
                <c:pt idx="319">
                  <c:v>41291</c:v>
                </c:pt>
                <c:pt idx="320">
                  <c:v>41291</c:v>
                </c:pt>
                <c:pt idx="321">
                  <c:v>41291</c:v>
                </c:pt>
                <c:pt idx="322">
                  <c:v>41291</c:v>
                </c:pt>
                <c:pt idx="323">
                  <c:v>41291</c:v>
                </c:pt>
                <c:pt idx="324">
                  <c:v>41291</c:v>
                </c:pt>
                <c:pt idx="325">
                  <c:v>41291</c:v>
                </c:pt>
                <c:pt idx="326">
                  <c:v>41291</c:v>
                </c:pt>
                <c:pt idx="327">
                  <c:v>41291</c:v>
                </c:pt>
                <c:pt idx="328">
                  <c:v>41291</c:v>
                </c:pt>
                <c:pt idx="329">
                  <c:v>41291</c:v>
                </c:pt>
                <c:pt idx="330">
                  <c:v>41291</c:v>
                </c:pt>
                <c:pt idx="331">
                  <c:v>41291</c:v>
                </c:pt>
                <c:pt idx="332">
                  <c:v>41291</c:v>
                </c:pt>
                <c:pt idx="333">
                  <c:v>41291</c:v>
                </c:pt>
                <c:pt idx="334">
                  <c:v>41291</c:v>
                </c:pt>
                <c:pt idx="335">
                  <c:v>41292</c:v>
                </c:pt>
                <c:pt idx="336">
                  <c:v>41292</c:v>
                </c:pt>
                <c:pt idx="337">
                  <c:v>41292</c:v>
                </c:pt>
                <c:pt idx="338">
                  <c:v>41292</c:v>
                </c:pt>
                <c:pt idx="339">
                  <c:v>41292</c:v>
                </c:pt>
                <c:pt idx="340">
                  <c:v>41292</c:v>
                </c:pt>
                <c:pt idx="341">
                  <c:v>41292</c:v>
                </c:pt>
                <c:pt idx="342">
                  <c:v>41292</c:v>
                </c:pt>
                <c:pt idx="343">
                  <c:v>41292</c:v>
                </c:pt>
                <c:pt idx="344">
                  <c:v>41292</c:v>
                </c:pt>
                <c:pt idx="345">
                  <c:v>41292</c:v>
                </c:pt>
                <c:pt idx="346">
                  <c:v>41292</c:v>
                </c:pt>
                <c:pt idx="347">
                  <c:v>41292</c:v>
                </c:pt>
                <c:pt idx="348">
                  <c:v>41292</c:v>
                </c:pt>
                <c:pt idx="349">
                  <c:v>41292</c:v>
                </c:pt>
                <c:pt idx="350">
                  <c:v>41292</c:v>
                </c:pt>
                <c:pt idx="351">
                  <c:v>41292</c:v>
                </c:pt>
                <c:pt idx="352">
                  <c:v>41292</c:v>
                </c:pt>
                <c:pt idx="353">
                  <c:v>41292</c:v>
                </c:pt>
                <c:pt idx="354">
                  <c:v>41292</c:v>
                </c:pt>
                <c:pt idx="355">
                  <c:v>41293</c:v>
                </c:pt>
                <c:pt idx="356">
                  <c:v>41293</c:v>
                </c:pt>
                <c:pt idx="357">
                  <c:v>41293</c:v>
                </c:pt>
                <c:pt idx="358">
                  <c:v>41293</c:v>
                </c:pt>
                <c:pt idx="359">
                  <c:v>41293</c:v>
                </c:pt>
                <c:pt idx="360">
                  <c:v>41293</c:v>
                </c:pt>
                <c:pt idx="361">
                  <c:v>41293</c:v>
                </c:pt>
                <c:pt idx="362">
                  <c:v>41293</c:v>
                </c:pt>
                <c:pt idx="363">
                  <c:v>41293</c:v>
                </c:pt>
                <c:pt idx="364">
                  <c:v>41293</c:v>
                </c:pt>
                <c:pt idx="365">
                  <c:v>41293</c:v>
                </c:pt>
                <c:pt idx="366">
                  <c:v>41293</c:v>
                </c:pt>
                <c:pt idx="367">
                  <c:v>41293</c:v>
                </c:pt>
                <c:pt idx="368">
                  <c:v>41293</c:v>
                </c:pt>
                <c:pt idx="369">
                  <c:v>41293</c:v>
                </c:pt>
                <c:pt idx="370">
                  <c:v>41293</c:v>
                </c:pt>
                <c:pt idx="371">
                  <c:v>41293</c:v>
                </c:pt>
                <c:pt idx="372">
                  <c:v>41293</c:v>
                </c:pt>
                <c:pt idx="373">
                  <c:v>41293</c:v>
                </c:pt>
                <c:pt idx="374">
                  <c:v>41294</c:v>
                </c:pt>
                <c:pt idx="375">
                  <c:v>41294</c:v>
                </c:pt>
                <c:pt idx="376">
                  <c:v>41294</c:v>
                </c:pt>
                <c:pt idx="377">
                  <c:v>41294</c:v>
                </c:pt>
                <c:pt idx="378">
                  <c:v>41294</c:v>
                </c:pt>
                <c:pt idx="379">
                  <c:v>41294</c:v>
                </c:pt>
                <c:pt idx="380">
                  <c:v>41294</c:v>
                </c:pt>
                <c:pt idx="381">
                  <c:v>41294</c:v>
                </c:pt>
                <c:pt idx="382">
                  <c:v>41294</c:v>
                </c:pt>
                <c:pt idx="383">
                  <c:v>41294</c:v>
                </c:pt>
                <c:pt idx="384">
                  <c:v>41294</c:v>
                </c:pt>
                <c:pt idx="385">
                  <c:v>41294</c:v>
                </c:pt>
                <c:pt idx="386">
                  <c:v>41294</c:v>
                </c:pt>
                <c:pt idx="387">
                  <c:v>41294</c:v>
                </c:pt>
                <c:pt idx="388">
                  <c:v>41294</c:v>
                </c:pt>
                <c:pt idx="389">
                  <c:v>41294</c:v>
                </c:pt>
                <c:pt idx="390">
                  <c:v>41294</c:v>
                </c:pt>
                <c:pt idx="391">
                  <c:v>41294</c:v>
                </c:pt>
                <c:pt idx="392">
                  <c:v>41294</c:v>
                </c:pt>
                <c:pt idx="393">
                  <c:v>41294</c:v>
                </c:pt>
                <c:pt idx="394">
                  <c:v>41295</c:v>
                </c:pt>
                <c:pt idx="395">
                  <c:v>41295</c:v>
                </c:pt>
                <c:pt idx="396">
                  <c:v>41295</c:v>
                </c:pt>
                <c:pt idx="397">
                  <c:v>41295</c:v>
                </c:pt>
                <c:pt idx="398">
                  <c:v>41295</c:v>
                </c:pt>
                <c:pt idx="399">
                  <c:v>41295</c:v>
                </c:pt>
                <c:pt idx="400">
                  <c:v>41295</c:v>
                </c:pt>
                <c:pt idx="401">
                  <c:v>41295</c:v>
                </c:pt>
                <c:pt idx="402">
                  <c:v>41295</c:v>
                </c:pt>
                <c:pt idx="403">
                  <c:v>41295</c:v>
                </c:pt>
                <c:pt idx="404">
                  <c:v>41295</c:v>
                </c:pt>
                <c:pt idx="405">
                  <c:v>41295</c:v>
                </c:pt>
                <c:pt idx="406">
                  <c:v>41295</c:v>
                </c:pt>
                <c:pt idx="407">
                  <c:v>41295</c:v>
                </c:pt>
                <c:pt idx="408">
                  <c:v>41295</c:v>
                </c:pt>
                <c:pt idx="409">
                  <c:v>41295</c:v>
                </c:pt>
                <c:pt idx="410">
                  <c:v>41295</c:v>
                </c:pt>
                <c:pt idx="411">
                  <c:v>41295</c:v>
                </c:pt>
                <c:pt idx="412">
                  <c:v>41295</c:v>
                </c:pt>
                <c:pt idx="413">
                  <c:v>41295</c:v>
                </c:pt>
                <c:pt idx="414">
                  <c:v>41296</c:v>
                </c:pt>
                <c:pt idx="415">
                  <c:v>41296</c:v>
                </c:pt>
                <c:pt idx="416">
                  <c:v>41296</c:v>
                </c:pt>
                <c:pt idx="417">
                  <c:v>41296</c:v>
                </c:pt>
                <c:pt idx="418">
                  <c:v>41296</c:v>
                </c:pt>
                <c:pt idx="419">
                  <c:v>41296</c:v>
                </c:pt>
                <c:pt idx="420">
                  <c:v>41296</c:v>
                </c:pt>
                <c:pt idx="421">
                  <c:v>41296</c:v>
                </c:pt>
                <c:pt idx="422">
                  <c:v>41296</c:v>
                </c:pt>
                <c:pt idx="423">
                  <c:v>41296</c:v>
                </c:pt>
                <c:pt idx="424">
                  <c:v>41296</c:v>
                </c:pt>
                <c:pt idx="425">
                  <c:v>41296</c:v>
                </c:pt>
                <c:pt idx="426">
                  <c:v>41296</c:v>
                </c:pt>
                <c:pt idx="427">
                  <c:v>41296</c:v>
                </c:pt>
                <c:pt idx="428">
                  <c:v>41296</c:v>
                </c:pt>
                <c:pt idx="429">
                  <c:v>41296</c:v>
                </c:pt>
                <c:pt idx="430">
                  <c:v>41296</c:v>
                </c:pt>
                <c:pt idx="431">
                  <c:v>41296</c:v>
                </c:pt>
                <c:pt idx="432">
                  <c:v>41296</c:v>
                </c:pt>
                <c:pt idx="433">
                  <c:v>41296</c:v>
                </c:pt>
                <c:pt idx="434">
                  <c:v>41297</c:v>
                </c:pt>
                <c:pt idx="435">
                  <c:v>41297</c:v>
                </c:pt>
                <c:pt idx="436">
                  <c:v>41297</c:v>
                </c:pt>
                <c:pt idx="437">
                  <c:v>41297</c:v>
                </c:pt>
                <c:pt idx="438">
                  <c:v>41297</c:v>
                </c:pt>
                <c:pt idx="439">
                  <c:v>41297</c:v>
                </c:pt>
                <c:pt idx="440">
                  <c:v>41297</c:v>
                </c:pt>
                <c:pt idx="441">
                  <c:v>41297</c:v>
                </c:pt>
                <c:pt idx="442">
                  <c:v>41297</c:v>
                </c:pt>
                <c:pt idx="443">
                  <c:v>41297</c:v>
                </c:pt>
                <c:pt idx="444">
                  <c:v>41297</c:v>
                </c:pt>
                <c:pt idx="445">
                  <c:v>41297</c:v>
                </c:pt>
                <c:pt idx="446">
                  <c:v>41297</c:v>
                </c:pt>
                <c:pt idx="447">
                  <c:v>41297</c:v>
                </c:pt>
                <c:pt idx="448">
                  <c:v>41297</c:v>
                </c:pt>
                <c:pt idx="449">
                  <c:v>41297</c:v>
                </c:pt>
                <c:pt idx="450">
                  <c:v>41297</c:v>
                </c:pt>
                <c:pt idx="451">
                  <c:v>41297</c:v>
                </c:pt>
                <c:pt idx="452">
                  <c:v>41297</c:v>
                </c:pt>
                <c:pt idx="453">
                  <c:v>41297</c:v>
                </c:pt>
                <c:pt idx="454">
                  <c:v>41298</c:v>
                </c:pt>
                <c:pt idx="455">
                  <c:v>41298</c:v>
                </c:pt>
                <c:pt idx="456">
                  <c:v>41298</c:v>
                </c:pt>
                <c:pt idx="457">
                  <c:v>41298</c:v>
                </c:pt>
                <c:pt idx="458">
                  <c:v>41298</c:v>
                </c:pt>
                <c:pt idx="459">
                  <c:v>41298</c:v>
                </c:pt>
                <c:pt idx="460">
                  <c:v>41298</c:v>
                </c:pt>
                <c:pt idx="461">
                  <c:v>41298</c:v>
                </c:pt>
                <c:pt idx="462">
                  <c:v>41298</c:v>
                </c:pt>
                <c:pt idx="463">
                  <c:v>41298</c:v>
                </c:pt>
                <c:pt idx="464">
                  <c:v>41298</c:v>
                </c:pt>
                <c:pt idx="465">
                  <c:v>41298</c:v>
                </c:pt>
                <c:pt idx="466">
                  <c:v>41298</c:v>
                </c:pt>
                <c:pt idx="467">
                  <c:v>41298</c:v>
                </c:pt>
                <c:pt idx="468">
                  <c:v>41298</c:v>
                </c:pt>
                <c:pt idx="469">
                  <c:v>41298</c:v>
                </c:pt>
                <c:pt idx="470">
                  <c:v>41298</c:v>
                </c:pt>
                <c:pt idx="471">
                  <c:v>41298</c:v>
                </c:pt>
                <c:pt idx="472">
                  <c:v>41298</c:v>
                </c:pt>
                <c:pt idx="473">
                  <c:v>41299</c:v>
                </c:pt>
                <c:pt idx="474">
                  <c:v>41299</c:v>
                </c:pt>
                <c:pt idx="475">
                  <c:v>41299</c:v>
                </c:pt>
                <c:pt idx="476">
                  <c:v>41299</c:v>
                </c:pt>
                <c:pt idx="477">
                  <c:v>41299</c:v>
                </c:pt>
                <c:pt idx="478">
                  <c:v>41299</c:v>
                </c:pt>
                <c:pt idx="479">
                  <c:v>41299</c:v>
                </c:pt>
                <c:pt idx="480">
                  <c:v>41299</c:v>
                </c:pt>
                <c:pt idx="481">
                  <c:v>41299</c:v>
                </c:pt>
                <c:pt idx="482">
                  <c:v>41299</c:v>
                </c:pt>
                <c:pt idx="483">
                  <c:v>41299</c:v>
                </c:pt>
                <c:pt idx="484">
                  <c:v>41299</c:v>
                </c:pt>
                <c:pt idx="485">
                  <c:v>41299</c:v>
                </c:pt>
                <c:pt idx="486">
                  <c:v>41299</c:v>
                </c:pt>
                <c:pt idx="487">
                  <c:v>41299</c:v>
                </c:pt>
                <c:pt idx="488">
                  <c:v>41299</c:v>
                </c:pt>
                <c:pt idx="489">
                  <c:v>41299</c:v>
                </c:pt>
                <c:pt idx="490">
                  <c:v>41299</c:v>
                </c:pt>
                <c:pt idx="491">
                  <c:v>41300</c:v>
                </c:pt>
                <c:pt idx="492">
                  <c:v>41300</c:v>
                </c:pt>
                <c:pt idx="493">
                  <c:v>41300</c:v>
                </c:pt>
                <c:pt idx="494">
                  <c:v>41300</c:v>
                </c:pt>
                <c:pt idx="495">
                  <c:v>41300</c:v>
                </c:pt>
                <c:pt idx="496">
                  <c:v>41300</c:v>
                </c:pt>
                <c:pt idx="497">
                  <c:v>41300</c:v>
                </c:pt>
                <c:pt idx="498">
                  <c:v>41300</c:v>
                </c:pt>
                <c:pt idx="499">
                  <c:v>41300</c:v>
                </c:pt>
                <c:pt idx="500">
                  <c:v>41300</c:v>
                </c:pt>
                <c:pt idx="501">
                  <c:v>41300</c:v>
                </c:pt>
                <c:pt idx="502">
                  <c:v>41300</c:v>
                </c:pt>
                <c:pt idx="503">
                  <c:v>41300</c:v>
                </c:pt>
                <c:pt idx="504">
                  <c:v>41300</c:v>
                </c:pt>
                <c:pt idx="505">
                  <c:v>41300</c:v>
                </c:pt>
                <c:pt idx="506">
                  <c:v>41300</c:v>
                </c:pt>
                <c:pt idx="507">
                  <c:v>41300</c:v>
                </c:pt>
                <c:pt idx="508">
                  <c:v>41300</c:v>
                </c:pt>
                <c:pt idx="509">
                  <c:v>41300</c:v>
                </c:pt>
                <c:pt idx="510">
                  <c:v>41300</c:v>
                </c:pt>
                <c:pt idx="511">
                  <c:v>41301</c:v>
                </c:pt>
                <c:pt idx="512">
                  <c:v>41301</c:v>
                </c:pt>
                <c:pt idx="513">
                  <c:v>41301</c:v>
                </c:pt>
                <c:pt idx="514">
                  <c:v>41301</c:v>
                </c:pt>
                <c:pt idx="515">
                  <c:v>41301</c:v>
                </c:pt>
                <c:pt idx="516">
                  <c:v>41301</c:v>
                </c:pt>
                <c:pt idx="517">
                  <c:v>41301</c:v>
                </c:pt>
                <c:pt idx="518">
                  <c:v>41301</c:v>
                </c:pt>
                <c:pt idx="519">
                  <c:v>41301</c:v>
                </c:pt>
                <c:pt idx="520">
                  <c:v>41301</c:v>
                </c:pt>
                <c:pt idx="521">
                  <c:v>41301</c:v>
                </c:pt>
                <c:pt idx="522">
                  <c:v>41301</c:v>
                </c:pt>
                <c:pt idx="523">
                  <c:v>41301</c:v>
                </c:pt>
                <c:pt idx="524">
                  <c:v>41301</c:v>
                </c:pt>
                <c:pt idx="525">
                  <c:v>41301</c:v>
                </c:pt>
                <c:pt idx="526">
                  <c:v>41301</c:v>
                </c:pt>
                <c:pt idx="527">
                  <c:v>41301</c:v>
                </c:pt>
                <c:pt idx="528">
                  <c:v>41301</c:v>
                </c:pt>
                <c:pt idx="529">
                  <c:v>41301</c:v>
                </c:pt>
                <c:pt idx="530">
                  <c:v>41301</c:v>
                </c:pt>
                <c:pt idx="531">
                  <c:v>41302</c:v>
                </c:pt>
                <c:pt idx="532">
                  <c:v>41302</c:v>
                </c:pt>
                <c:pt idx="533">
                  <c:v>41302</c:v>
                </c:pt>
                <c:pt idx="534">
                  <c:v>41302</c:v>
                </c:pt>
                <c:pt idx="535">
                  <c:v>41302</c:v>
                </c:pt>
                <c:pt idx="536">
                  <c:v>41302</c:v>
                </c:pt>
                <c:pt idx="537">
                  <c:v>41302</c:v>
                </c:pt>
                <c:pt idx="538">
                  <c:v>41302</c:v>
                </c:pt>
                <c:pt idx="539">
                  <c:v>41302</c:v>
                </c:pt>
                <c:pt idx="540">
                  <c:v>41302</c:v>
                </c:pt>
                <c:pt idx="541">
                  <c:v>41302</c:v>
                </c:pt>
                <c:pt idx="542">
                  <c:v>41302</c:v>
                </c:pt>
                <c:pt idx="543">
                  <c:v>41302</c:v>
                </c:pt>
                <c:pt idx="544">
                  <c:v>41302</c:v>
                </c:pt>
                <c:pt idx="545">
                  <c:v>41302</c:v>
                </c:pt>
                <c:pt idx="546">
                  <c:v>41302</c:v>
                </c:pt>
                <c:pt idx="547">
                  <c:v>41302</c:v>
                </c:pt>
                <c:pt idx="548">
                  <c:v>41302</c:v>
                </c:pt>
                <c:pt idx="549">
                  <c:v>41302</c:v>
                </c:pt>
                <c:pt idx="550">
                  <c:v>41303</c:v>
                </c:pt>
                <c:pt idx="551">
                  <c:v>41303</c:v>
                </c:pt>
                <c:pt idx="552">
                  <c:v>41303</c:v>
                </c:pt>
                <c:pt idx="553">
                  <c:v>41303</c:v>
                </c:pt>
                <c:pt idx="554">
                  <c:v>41303</c:v>
                </c:pt>
                <c:pt idx="555">
                  <c:v>41303</c:v>
                </c:pt>
                <c:pt idx="556">
                  <c:v>41303</c:v>
                </c:pt>
                <c:pt idx="557">
                  <c:v>41303</c:v>
                </c:pt>
                <c:pt idx="558">
                  <c:v>41303</c:v>
                </c:pt>
                <c:pt idx="559">
                  <c:v>41303</c:v>
                </c:pt>
                <c:pt idx="560">
                  <c:v>41303</c:v>
                </c:pt>
                <c:pt idx="561">
                  <c:v>41303</c:v>
                </c:pt>
                <c:pt idx="562">
                  <c:v>41303</c:v>
                </c:pt>
                <c:pt idx="563">
                  <c:v>41303</c:v>
                </c:pt>
                <c:pt idx="564">
                  <c:v>41303</c:v>
                </c:pt>
                <c:pt idx="565">
                  <c:v>41303</c:v>
                </c:pt>
                <c:pt idx="566">
                  <c:v>41303</c:v>
                </c:pt>
                <c:pt idx="567">
                  <c:v>41303</c:v>
                </c:pt>
                <c:pt idx="568">
                  <c:v>41303</c:v>
                </c:pt>
                <c:pt idx="569">
                  <c:v>41303</c:v>
                </c:pt>
                <c:pt idx="570">
                  <c:v>41304</c:v>
                </c:pt>
                <c:pt idx="571">
                  <c:v>41304</c:v>
                </c:pt>
                <c:pt idx="572">
                  <c:v>41304</c:v>
                </c:pt>
                <c:pt idx="573">
                  <c:v>41304</c:v>
                </c:pt>
                <c:pt idx="574">
                  <c:v>41304</c:v>
                </c:pt>
                <c:pt idx="575">
                  <c:v>41304</c:v>
                </c:pt>
                <c:pt idx="576">
                  <c:v>41304</c:v>
                </c:pt>
                <c:pt idx="577">
                  <c:v>41304</c:v>
                </c:pt>
                <c:pt idx="578">
                  <c:v>41304</c:v>
                </c:pt>
                <c:pt idx="579">
                  <c:v>41304</c:v>
                </c:pt>
                <c:pt idx="580">
                  <c:v>41304</c:v>
                </c:pt>
                <c:pt idx="581">
                  <c:v>41304</c:v>
                </c:pt>
                <c:pt idx="582">
                  <c:v>41304</c:v>
                </c:pt>
                <c:pt idx="583">
                  <c:v>41304</c:v>
                </c:pt>
                <c:pt idx="584">
                  <c:v>41304</c:v>
                </c:pt>
                <c:pt idx="585">
                  <c:v>41304</c:v>
                </c:pt>
                <c:pt idx="586">
                  <c:v>41304</c:v>
                </c:pt>
                <c:pt idx="587">
                  <c:v>41304</c:v>
                </c:pt>
                <c:pt idx="588">
                  <c:v>41304</c:v>
                </c:pt>
                <c:pt idx="589">
                  <c:v>41304</c:v>
                </c:pt>
                <c:pt idx="590">
                  <c:v>41305</c:v>
                </c:pt>
                <c:pt idx="591">
                  <c:v>41305</c:v>
                </c:pt>
                <c:pt idx="592">
                  <c:v>41305</c:v>
                </c:pt>
                <c:pt idx="593">
                  <c:v>41305</c:v>
                </c:pt>
                <c:pt idx="594">
                  <c:v>41305</c:v>
                </c:pt>
                <c:pt idx="595">
                  <c:v>41305</c:v>
                </c:pt>
                <c:pt idx="596">
                  <c:v>41305</c:v>
                </c:pt>
                <c:pt idx="597">
                  <c:v>41305</c:v>
                </c:pt>
                <c:pt idx="598">
                  <c:v>41305</c:v>
                </c:pt>
                <c:pt idx="599">
                  <c:v>41305</c:v>
                </c:pt>
                <c:pt idx="600">
                  <c:v>41305</c:v>
                </c:pt>
                <c:pt idx="601">
                  <c:v>41305</c:v>
                </c:pt>
                <c:pt idx="602">
                  <c:v>41305</c:v>
                </c:pt>
                <c:pt idx="603">
                  <c:v>41305</c:v>
                </c:pt>
                <c:pt idx="604">
                  <c:v>41305</c:v>
                </c:pt>
                <c:pt idx="605">
                  <c:v>41305</c:v>
                </c:pt>
                <c:pt idx="606">
                  <c:v>41305</c:v>
                </c:pt>
                <c:pt idx="607">
                  <c:v>41305</c:v>
                </c:pt>
                <c:pt idx="608">
                  <c:v>41305</c:v>
                </c:pt>
                <c:pt idx="609">
                  <c:v>41305</c:v>
                </c:pt>
                <c:pt idx="610">
                  <c:v>41306</c:v>
                </c:pt>
                <c:pt idx="611">
                  <c:v>41306</c:v>
                </c:pt>
                <c:pt idx="612">
                  <c:v>41306</c:v>
                </c:pt>
                <c:pt idx="613">
                  <c:v>41306</c:v>
                </c:pt>
                <c:pt idx="614">
                  <c:v>41306</c:v>
                </c:pt>
                <c:pt idx="615">
                  <c:v>41306</c:v>
                </c:pt>
                <c:pt idx="616">
                  <c:v>41306</c:v>
                </c:pt>
                <c:pt idx="617">
                  <c:v>41306</c:v>
                </c:pt>
                <c:pt idx="618">
                  <c:v>41306</c:v>
                </c:pt>
                <c:pt idx="619">
                  <c:v>41306</c:v>
                </c:pt>
                <c:pt idx="620">
                  <c:v>41306</c:v>
                </c:pt>
                <c:pt idx="621">
                  <c:v>41306</c:v>
                </c:pt>
                <c:pt idx="622">
                  <c:v>41306</c:v>
                </c:pt>
                <c:pt idx="623">
                  <c:v>41306</c:v>
                </c:pt>
                <c:pt idx="624">
                  <c:v>41306</c:v>
                </c:pt>
                <c:pt idx="625">
                  <c:v>41306</c:v>
                </c:pt>
                <c:pt idx="626">
                  <c:v>41306</c:v>
                </c:pt>
                <c:pt idx="627">
                  <c:v>41310</c:v>
                </c:pt>
                <c:pt idx="628">
                  <c:v>41310</c:v>
                </c:pt>
                <c:pt idx="629">
                  <c:v>41310</c:v>
                </c:pt>
                <c:pt idx="630">
                  <c:v>41310</c:v>
                </c:pt>
                <c:pt idx="631">
                  <c:v>41310</c:v>
                </c:pt>
                <c:pt idx="632">
                  <c:v>41310</c:v>
                </c:pt>
                <c:pt idx="633">
                  <c:v>41310</c:v>
                </c:pt>
                <c:pt idx="634">
                  <c:v>41310</c:v>
                </c:pt>
                <c:pt idx="635">
                  <c:v>41310</c:v>
                </c:pt>
                <c:pt idx="636">
                  <c:v>41311</c:v>
                </c:pt>
                <c:pt idx="637">
                  <c:v>41311</c:v>
                </c:pt>
                <c:pt idx="638">
                  <c:v>41311</c:v>
                </c:pt>
                <c:pt idx="639">
                  <c:v>41311</c:v>
                </c:pt>
                <c:pt idx="640">
                  <c:v>41311</c:v>
                </c:pt>
                <c:pt idx="641">
                  <c:v>41311</c:v>
                </c:pt>
                <c:pt idx="642">
                  <c:v>41311</c:v>
                </c:pt>
                <c:pt idx="643">
                  <c:v>41311</c:v>
                </c:pt>
                <c:pt idx="644">
                  <c:v>41311</c:v>
                </c:pt>
                <c:pt idx="645">
                  <c:v>41311</c:v>
                </c:pt>
                <c:pt idx="646">
                  <c:v>41311</c:v>
                </c:pt>
                <c:pt idx="647">
                  <c:v>41311</c:v>
                </c:pt>
                <c:pt idx="648">
                  <c:v>41311</c:v>
                </c:pt>
                <c:pt idx="649">
                  <c:v>41311</c:v>
                </c:pt>
                <c:pt idx="650">
                  <c:v>41311</c:v>
                </c:pt>
                <c:pt idx="651">
                  <c:v>41311</c:v>
                </c:pt>
                <c:pt idx="652">
                  <c:v>41311</c:v>
                </c:pt>
                <c:pt idx="653">
                  <c:v>41311</c:v>
                </c:pt>
                <c:pt idx="654">
                  <c:v>41311</c:v>
                </c:pt>
                <c:pt idx="655">
                  <c:v>41311</c:v>
                </c:pt>
                <c:pt idx="656">
                  <c:v>41312</c:v>
                </c:pt>
                <c:pt idx="657">
                  <c:v>41312</c:v>
                </c:pt>
                <c:pt idx="658">
                  <c:v>41312</c:v>
                </c:pt>
                <c:pt idx="659">
                  <c:v>41312</c:v>
                </c:pt>
                <c:pt idx="660">
                  <c:v>41312</c:v>
                </c:pt>
                <c:pt idx="661">
                  <c:v>41312</c:v>
                </c:pt>
                <c:pt idx="662">
                  <c:v>41312</c:v>
                </c:pt>
                <c:pt idx="663">
                  <c:v>41312</c:v>
                </c:pt>
                <c:pt idx="664">
                  <c:v>41312</c:v>
                </c:pt>
                <c:pt idx="665">
                  <c:v>41312</c:v>
                </c:pt>
                <c:pt idx="666">
                  <c:v>41312</c:v>
                </c:pt>
                <c:pt idx="667">
                  <c:v>41312</c:v>
                </c:pt>
                <c:pt idx="668">
                  <c:v>41312</c:v>
                </c:pt>
                <c:pt idx="669">
                  <c:v>41312</c:v>
                </c:pt>
                <c:pt idx="670">
                  <c:v>41312</c:v>
                </c:pt>
                <c:pt idx="671">
                  <c:v>41312</c:v>
                </c:pt>
                <c:pt idx="672">
                  <c:v>41312</c:v>
                </c:pt>
                <c:pt idx="673">
                  <c:v>41312</c:v>
                </c:pt>
                <c:pt idx="674">
                  <c:v>41312</c:v>
                </c:pt>
                <c:pt idx="675">
                  <c:v>41312</c:v>
                </c:pt>
                <c:pt idx="676">
                  <c:v>41313</c:v>
                </c:pt>
                <c:pt idx="677">
                  <c:v>41313</c:v>
                </c:pt>
                <c:pt idx="678">
                  <c:v>41313</c:v>
                </c:pt>
                <c:pt idx="679">
                  <c:v>41313</c:v>
                </c:pt>
                <c:pt idx="680">
                  <c:v>41313</c:v>
                </c:pt>
                <c:pt idx="681">
                  <c:v>41313</c:v>
                </c:pt>
                <c:pt idx="682">
                  <c:v>41313</c:v>
                </c:pt>
                <c:pt idx="683">
                  <c:v>41313</c:v>
                </c:pt>
                <c:pt idx="684">
                  <c:v>41313</c:v>
                </c:pt>
                <c:pt idx="685">
                  <c:v>41313</c:v>
                </c:pt>
                <c:pt idx="686">
                  <c:v>41313</c:v>
                </c:pt>
                <c:pt idx="687">
                  <c:v>41313</c:v>
                </c:pt>
                <c:pt idx="688">
                  <c:v>41313</c:v>
                </c:pt>
                <c:pt idx="689">
                  <c:v>41313</c:v>
                </c:pt>
                <c:pt idx="690">
                  <c:v>41313</c:v>
                </c:pt>
                <c:pt idx="691">
                  <c:v>41313</c:v>
                </c:pt>
                <c:pt idx="692">
                  <c:v>41313</c:v>
                </c:pt>
                <c:pt idx="693">
                  <c:v>41313</c:v>
                </c:pt>
                <c:pt idx="694">
                  <c:v>41313</c:v>
                </c:pt>
                <c:pt idx="695">
                  <c:v>41313</c:v>
                </c:pt>
                <c:pt idx="696">
                  <c:v>41314</c:v>
                </c:pt>
                <c:pt idx="697">
                  <c:v>41314</c:v>
                </c:pt>
                <c:pt idx="698">
                  <c:v>41314</c:v>
                </c:pt>
                <c:pt idx="699">
                  <c:v>41314</c:v>
                </c:pt>
                <c:pt idx="700">
                  <c:v>41314</c:v>
                </c:pt>
                <c:pt idx="701">
                  <c:v>41314</c:v>
                </c:pt>
                <c:pt idx="702">
                  <c:v>41314</c:v>
                </c:pt>
                <c:pt idx="703">
                  <c:v>41314</c:v>
                </c:pt>
                <c:pt idx="704">
                  <c:v>41314</c:v>
                </c:pt>
                <c:pt idx="705">
                  <c:v>41314</c:v>
                </c:pt>
                <c:pt idx="706">
                  <c:v>41314</c:v>
                </c:pt>
                <c:pt idx="707">
                  <c:v>41314</c:v>
                </c:pt>
                <c:pt idx="708">
                  <c:v>41314</c:v>
                </c:pt>
                <c:pt idx="709">
                  <c:v>41314</c:v>
                </c:pt>
                <c:pt idx="710">
                  <c:v>41314</c:v>
                </c:pt>
                <c:pt idx="711">
                  <c:v>41314</c:v>
                </c:pt>
                <c:pt idx="712">
                  <c:v>41314</c:v>
                </c:pt>
                <c:pt idx="713">
                  <c:v>41314</c:v>
                </c:pt>
                <c:pt idx="714">
                  <c:v>41314</c:v>
                </c:pt>
                <c:pt idx="715">
                  <c:v>41315</c:v>
                </c:pt>
                <c:pt idx="716">
                  <c:v>41315</c:v>
                </c:pt>
                <c:pt idx="717">
                  <c:v>41315</c:v>
                </c:pt>
                <c:pt idx="718">
                  <c:v>41315</c:v>
                </c:pt>
                <c:pt idx="719">
                  <c:v>41315</c:v>
                </c:pt>
                <c:pt idx="720">
                  <c:v>41315</c:v>
                </c:pt>
                <c:pt idx="721">
                  <c:v>41315</c:v>
                </c:pt>
                <c:pt idx="722">
                  <c:v>41315</c:v>
                </c:pt>
                <c:pt idx="723">
                  <c:v>41315</c:v>
                </c:pt>
                <c:pt idx="724">
                  <c:v>41315</c:v>
                </c:pt>
                <c:pt idx="725">
                  <c:v>41315</c:v>
                </c:pt>
                <c:pt idx="726">
                  <c:v>41315</c:v>
                </c:pt>
                <c:pt idx="727">
                  <c:v>41315</c:v>
                </c:pt>
                <c:pt idx="728">
                  <c:v>41315</c:v>
                </c:pt>
                <c:pt idx="729">
                  <c:v>41315</c:v>
                </c:pt>
                <c:pt idx="730">
                  <c:v>41315</c:v>
                </c:pt>
                <c:pt idx="731">
                  <c:v>41315</c:v>
                </c:pt>
                <c:pt idx="732">
                  <c:v>41315</c:v>
                </c:pt>
                <c:pt idx="733">
                  <c:v>41315</c:v>
                </c:pt>
                <c:pt idx="734">
                  <c:v>41315</c:v>
                </c:pt>
                <c:pt idx="735">
                  <c:v>41316</c:v>
                </c:pt>
                <c:pt idx="736">
                  <c:v>41316</c:v>
                </c:pt>
                <c:pt idx="737">
                  <c:v>41316</c:v>
                </c:pt>
                <c:pt idx="738">
                  <c:v>41316</c:v>
                </c:pt>
                <c:pt idx="739">
                  <c:v>41316</c:v>
                </c:pt>
                <c:pt idx="740">
                  <c:v>41316</c:v>
                </c:pt>
                <c:pt idx="741">
                  <c:v>41316</c:v>
                </c:pt>
                <c:pt idx="742">
                  <c:v>41316</c:v>
                </c:pt>
                <c:pt idx="743">
                  <c:v>41316</c:v>
                </c:pt>
                <c:pt idx="744">
                  <c:v>41316</c:v>
                </c:pt>
                <c:pt idx="745">
                  <c:v>41316</c:v>
                </c:pt>
                <c:pt idx="746">
                  <c:v>41316</c:v>
                </c:pt>
                <c:pt idx="747">
                  <c:v>41316</c:v>
                </c:pt>
                <c:pt idx="748">
                  <c:v>41316</c:v>
                </c:pt>
                <c:pt idx="749">
                  <c:v>41316</c:v>
                </c:pt>
                <c:pt idx="750">
                  <c:v>41316</c:v>
                </c:pt>
                <c:pt idx="751">
                  <c:v>41316</c:v>
                </c:pt>
                <c:pt idx="752">
                  <c:v>41316</c:v>
                </c:pt>
                <c:pt idx="753">
                  <c:v>41316</c:v>
                </c:pt>
                <c:pt idx="754">
                  <c:v>41316</c:v>
                </c:pt>
                <c:pt idx="755">
                  <c:v>41317</c:v>
                </c:pt>
                <c:pt idx="756">
                  <c:v>41317</c:v>
                </c:pt>
                <c:pt idx="757">
                  <c:v>41317</c:v>
                </c:pt>
                <c:pt idx="758">
                  <c:v>41317</c:v>
                </c:pt>
                <c:pt idx="759">
                  <c:v>41317</c:v>
                </c:pt>
                <c:pt idx="760">
                  <c:v>41317</c:v>
                </c:pt>
                <c:pt idx="761">
                  <c:v>41317</c:v>
                </c:pt>
                <c:pt idx="762">
                  <c:v>41317</c:v>
                </c:pt>
                <c:pt idx="763">
                  <c:v>41317</c:v>
                </c:pt>
                <c:pt idx="764">
                  <c:v>41317</c:v>
                </c:pt>
                <c:pt idx="765">
                  <c:v>41317</c:v>
                </c:pt>
                <c:pt idx="766">
                  <c:v>41317</c:v>
                </c:pt>
                <c:pt idx="767">
                  <c:v>41317</c:v>
                </c:pt>
                <c:pt idx="768">
                  <c:v>41317</c:v>
                </c:pt>
                <c:pt idx="769">
                  <c:v>41317</c:v>
                </c:pt>
                <c:pt idx="770">
                  <c:v>41317</c:v>
                </c:pt>
                <c:pt idx="771">
                  <c:v>41317</c:v>
                </c:pt>
                <c:pt idx="772">
                  <c:v>41317</c:v>
                </c:pt>
                <c:pt idx="773">
                  <c:v>41317</c:v>
                </c:pt>
                <c:pt idx="774">
                  <c:v>41317</c:v>
                </c:pt>
                <c:pt idx="775">
                  <c:v>41318</c:v>
                </c:pt>
                <c:pt idx="776">
                  <c:v>41318</c:v>
                </c:pt>
                <c:pt idx="777">
                  <c:v>41318</c:v>
                </c:pt>
                <c:pt idx="778">
                  <c:v>41318</c:v>
                </c:pt>
                <c:pt idx="779">
                  <c:v>41318</c:v>
                </c:pt>
                <c:pt idx="780">
                  <c:v>41318</c:v>
                </c:pt>
                <c:pt idx="781">
                  <c:v>41318</c:v>
                </c:pt>
                <c:pt idx="782">
                  <c:v>41318</c:v>
                </c:pt>
                <c:pt idx="783">
                  <c:v>41318</c:v>
                </c:pt>
                <c:pt idx="784">
                  <c:v>41318</c:v>
                </c:pt>
                <c:pt idx="785">
                  <c:v>41318</c:v>
                </c:pt>
                <c:pt idx="786">
                  <c:v>41318</c:v>
                </c:pt>
                <c:pt idx="787">
                  <c:v>41318</c:v>
                </c:pt>
                <c:pt idx="788">
                  <c:v>41318</c:v>
                </c:pt>
                <c:pt idx="789">
                  <c:v>41318</c:v>
                </c:pt>
                <c:pt idx="790">
                  <c:v>41318</c:v>
                </c:pt>
                <c:pt idx="791">
                  <c:v>41318</c:v>
                </c:pt>
                <c:pt idx="792">
                  <c:v>41318</c:v>
                </c:pt>
                <c:pt idx="793">
                  <c:v>41318</c:v>
                </c:pt>
                <c:pt idx="794">
                  <c:v>41319</c:v>
                </c:pt>
                <c:pt idx="795">
                  <c:v>41319</c:v>
                </c:pt>
                <c:pt idx="796">
                  <c:v>41319</c:v>
                </c:pt>
                <c:pt idx="797">
                  <c:v>41319</c:v>
                </c:pt>
                <c:pt idx="798">
                  <c:v>41319</c:v>
                </c:pt>
                <c:pt idx="799">
                  <c:v>41319</c:v>
                </c:pt>
                <c:pt idx="800">
                  <c:v>41319</c:v>
                </c:pt>
                <c:pt idx="801">
                  <c:v>41319</c:v>
                </c:pt>
                <c:pt idx="802">
                  <c:v>41319</c:v>
                </c:pt>
                <c:pt idx="803">
                  <c:v>41319</c:v>
                </c:pt>
                <c:pt idx="804">
                  <c:v>41319</c:v>
                </c:pt>
                <c:pt idx="805">
                  <c:v>41319</c:v>
                </c:pt>
                <c:pt idx="806">
                  <c:v>41319</c:v>
                </c:pt>
                <c:pt idx="807">
                  <c:v>41319</c:v>
                </c:pt>
                <c:pt idx="808">
                  <c:v>41319</c:v>
                </c:pt>
                <c:pt idx="809">
                  <c:v>41319</c:v>
                </c:pt>
                <c:pt idx="810">
                  <c:v>41319</c:v>
                </c:pt>
                <c:pt idx="811">
                  <c:v>41319</c:v>
                </c:pt>
                <c:pt idx="812">
                  <c:v>41319</c:v>
                </c:pt>
                <c:pt idx="813">
                  <c:v>41319</c:v>
                </c:pt>
                <c:pt idx="814">
                  <c:v>41320</c:v>
                </c:pt>
                <c:pt idx="815">
                  <c:v>41320</c:v>
                </c:pt>
                <c:pt idx="816">
                  <c:v>41320</c:v>
                </c:pt>
                <c:pt idx="817">
                  <c:v>41320</c:v>
                </c:pt>
                <c:pt idx="818">
                  <c:v>41320</c:v>
                </c:pt>
                <c:pt idx="819">
                  <c:v>41320</c:v>
                </c:pt>
                <c:pt idx="820">
                  <c:v>41320</c:v>
                </c:pt>
                <c:pt idx="821">
                  <c:v>41320</c:v>
                </c:pt>
                <c:pt idx="822">
                  <c:v>41320</c:v>
                </c:pt>
                <c:pt idx="823">
                  <c:v>41320</c:v>
                </c:pt>
                <c:pt idx="824">
                  <c:v>41320</c:v>
                </c:pt>
                <c:pt idx="825">
                  <c:v>41320</c:v>
                </c:pt>
                <c:pt idx="826">
                  <c:v>41320</c:v>
                </c:pt>
                <c:pt idx="827">
                  <c:v>41320</c:v>
                </c:pt>
                <c:pt idx="828">
                  <c:v>41320</c:v>
                </c:pt>
                <c:pt idx="829">
                  <c:v>41320</c:v>
                </c:pt>
                <c:pt idx="830">
                  <c:v>41320</c:v>
                </c:pt>
                <c:pt idx="831">
                  <c:v>41320</c:v>
                </c:pt>
                <c:pt idx="832">
                  <c:v>41320</c:v>
                </c:pt>
                <c:pt idx="833">
                  <c:v>41320</c:v>
                </c:pt>
                <c:pt idx="834">
                  <c:v>41321</c:v>
                </c:pt>
                <c:pt idx="835">
                  <c:v>41321</c:v>
                </c:pt>
                <c:pt idx="836">
                  <c:v>41321</c:v>
                </c:pt>
                <c:pt idx="837">
                  <c:v>41321</c:v>
                </c:pt>
                <c:pt idx="838">
                  <c:v>41321</c:v>
                </c:pt>
                <c:pt idx="839">
                  <c:v>41321</c:v>
                </c:pt>
                <c:pt idx="840">
                  <c:v>41321</c:v>
                </c:pt>
                <c:pt idx="841">
                  <c:v>41321</c:v>
                </c:pt>
                <c:pt idx="842">
                  <c:v>41321</c:v>
                </c:pt>
                <c:pt idx="843">
                  <c:v>41321</c:v>
                </c:pt>
                <c:pt idx="844">
                  <c:v>41321</c:v>
                </c:pt>
                <c:pt idx="845">
                  <c:v>41321</c:v>
                </c:pt>
                <c:pt idx="846">
                  <c:v>41321</c:v>
                </c:pt>
                <c:pt idx="847">
                  <c:v>41321</c:v>
                </c:pt>
                <c:pt idx="848">
                  <c:v>41321</c:v>
                </c:pt>
                <c:pt idx="849">
                  <c:v>41321</c:v>
                </c:pt>
                <c:pt idx="850">
                  <c:v>41321</c:v>
                </c:pt>
                <c:pt idx="851">
                  <c:v>41321</c:v>
                </c:pt>
                <c:pt idx="852">
                  <c:v>41321</c:v>
                </c:pt>
                <c:pt idx="853">
                  <c:v>41321</c:v>
                </c:pt>
                <c:pt idx="854">
                  <c:v>41322</c:v>
                </c:pt>
                <c:pt idx="855">
                  <c:v>41322</c:v>
                </c:pt>
                <c:pt idx="856">
                  <c:v>41322</c:v>
                </c:pt>
                <c:pt idx="857">
                  <c:v>41322</c:v>
                </c:pt>
                <c:pt idx="858">
                  <c:v>41322</c:v>
                </c:pt>
                <c:pt idx="859">
                  <c:v>41322</c:v>
                </c:pt>
                <c:pt idx="860">
                  <c:v>41322</c:v>
                </c:pt>
                <c:pt idx="861">
                  <c:v>41322</c:v>
                </c:pt>
                <c:pt idx="862">
                  <c:v>41322</c:v>
                </c:pt>
                <c:pt idx="863">
                  <c:v>41322</c:v>
                </c:pt>
                <c:pt idx="864">
                  <c:v>41322</c:v>
                </c:pt>
                <c:pt idx="865">
                  <c:v>41322</c:v>
                </c:pt>
                <c:pt idx="866">
                  <c:v>41322</c:v>
                </c:pt>
                <c:pt idx="867">
                  <c:v>41322</c:v>
                </c:pt>
                <c:pt idx="868">
                  <c:v>41322</c:v>
                </c:pt>
                <c:pt idx="869">
                  <c:v>41322</c:v>
                </c:pt>
                <c:pt idx="870">
                  <c:v>41322</c:v>
                </c:pt>
                <c:pt idx="871">
                  <c:v>41322</c:v>
                </c:pt>
                <c:pt idx="872">
                  <c:v>41322</c:v>
                </c:pt>
                <c:pt idx="873">
                  <c:v>41322</c:v>
                </c:pt>
                <c:pt idx="874">
                  <c:v>41323</c:v>
                </c:pt>
                <c:pt idx="875">
                  <c:v>41323</c:v>
                </c:pt>
                <c:pt idx="876">
                  <c:v>41323</c:v>
                </c:pt>
                <c:pt idx="877">
                  <c:v>41323</c:v>
                </c:pt>
                <c:pt idx="878">
                  <c:v>41323</c:v>
                </c:pt>
                <c:pt idx="879">
                  <c:v>41323</c:v>
                </c:pt>
                <c:pt idx="880">
                  <c:v>41323</c:v>
                </c:pt>
                <c:pt idx="881">
                  <c:v>41323</c:v>
                </c:pt>
                <c:pt idx="882">
                  <c:v>41323</c:v>
                </c:pt>
                <c:pt idx="883">
                  <c:v>41323</c:v>
                </c:pt>
                <c:pt idx="884">
                  <c:v>41323</c:v>
                </c:pt>
                <c:pt idx="885">
                  <c:v>41323</c:v>
                </c:pt>
                <c:pt idx="886">
                  <c:v>41323</c:v>
                </c:pt>
                <c:pt idx="887">
                  <c:v>41323</c:v>
                </c:pt>
                <c:pt idx="888">
                  <c:v>41323</c:v>
                </c:pt>
                <c:pt idx="889">
                  <c:v>41323</c:v>
                </c:pt>
                <c:pt idx="890">
                  <c:v>41323</c:v>
                </c:pt>
                <c:pt idx="891">
                  <c:v>41323</c:v>
                </c:pt>
                <c:pt idx="892">
                  <c:v>41323</c:v>
                </c:pt>
                <c:pt idx="893">
                  <c:v>41324</c:v>
                </c:pt>
                <c:pt idx="894">
                  <c:v>41324</c:v>
                </c:pt>
                <c:pt idx="895">
                  <c:v>41324</c:v>
                </c:pt>
                <c:pt idx="896">
                  <c:v>41324</c:v>
                </c:pt>
                <c:pt idx="897">
                  <c:v>41324</c:v>
                </c:pt>
                <c:pt idx="898">
                  <c:v>41324</c:v>
                </c:pt>
                <c:pt idx="899">
                  <c:v>41324</c:v>
                </c:pt>
                <c:pt idx="900">
                  <c:v>41324</c:v>
                </c:pt>
                <c:pt idx="901">
                  <c:v>41324</c:v>
                </c:pt>
                <c:pt idx="902">
                  <c:v>41324</c:v>
                </c:pt>
                <c:pt idx="903">
                  <c:v>41324</c:v>
                </c:pt>
                <c:pt idx="904">
                  <c:v>41324</c:v>
                </c:pt>
                <c:pt idx="905">
                  <c:v>41324</c:v>
                </c:pt>
                <c:pt idx="906">
                  <c:v>41324</c:v>
                </c:pt>
                <c:pt idx="907">
                  <c:v>41324</c:v>
                </c:pt>
                <c:pt idx="908">
                  <c:v>41324</c:v>
                </c:pt>
                <c:pt idx="909">
                  <c:v>41324</c:v>
                </c:pt>
                <c:pt idx="910">
                  <c:v>41324</c:v>
                </c:pt>
                <c:pt idx="911">
                  <c:v>41324</c:v>
                </c:pt>
                <c:pt idx="912">
                  <c:v>41324</c:v>
                </c:pt>
                <c:pt idx="913">
                  <c:v>41325</c:v>
                </c:pt>
                <c:pt idx="914">
                  <c:v>41325</c:v>
                </c:pt>
                <c:pt idx="915">
                  <c:v>41325</c:v>
                </c:pt>
                <c:pt idx="916">
                  <c:v>41325</c:v>
                </c:pt>
                <c:pt idx="917">
                  <c:v>41325</c:v>
                </c:pt>
                <c:pt idx="918">
                  <c:v>41325</c:v>
                </c:pt>
                <c:pt idx="919">
                  <c:v>41325</c:v>
                </c:pt>
                <c:pt idx="920">
                  <c:v>41325</c:v>
                </c:pt>
                <c:pt idx="921">
                  <c:v>41325</c:v>
                </c:pt>
                <c:pt idx="922">
                  <c:v>41325</c:v>
                </c:pt>
                <c:pt idx="923">
                  <c:v>41325</c:v>
                </c:pt>
                <c:pt idx="924">
                  <c:v>41325</c:v>
                </c:pt>
                <c:pt idx="925">
                  <c:v>41325</c:v>
                </c:pt>
                <c:pt idx="926">
                  <c:v>41325</c:v>
                </c:pt>
                <c:pt idx="927">
                  <c:v>41325</c:v>
                </c:pt>
                <c:pt idx="928">
                  <c:v>41325</c:v>
                </c:pt>
                <c:pt idx="929">
                  <c:v>41325</c:v>
                </c:pt>
                <c:pt idx="930">
                  <c:v>41325</c:v>
                </c:pt>
                <c:pt idx="931">
                  <c:v>41325</c:v>
                </c:pt>
                <c:pt idx="932">
                  <c:v>41325</c:v>
                </c:pt>
                <c:pt idx="933">
                  <c:v>41326</c:v>
                </c:pt>
                <c:pt idx="934">
                  <c:v>41326</c:v>
                </c:pt>
                <c:pt idx="935">
                  <c:v>41326</c:v>
                </c:pt>
                <c:pt idx="936">
                  <c:v>41326</c:v>
                </c:pt>
                <c:pt idx="937">
                  <c:v>41326</c:v>
                </c:pt>
                <c:pt idx="938">
                  <c:v>41326</c:v>
                </c:pt>
                <c:pt idx="939">
                  <c:v>41326</c:v>
                </c:pt>
                <c:pt idx="940">
                  <c:v>41326</c:v>
                </c:pt>
                <c:pt idx="941">
                  <c:v>41326</c:v>
                </c:pt>
                <c:pt idx="942">
                  <c:v>41326</c:v>
                </c:pt>
                <c:pt idx="943">
                  <c:v>41326</c:v>
                </c:pt>
                <c:pt idx="944">
                  <c:v>41326</c:v>
                </c:pt>
                <c:pt idx="945">
                  <c:v>41326</c:v>
                </c:pt>
                <c:pt idx="946">
                  <c:v>41326</c:v>
                </c:pt>
                <c:pt idx="947">
                  <c:v>41326</c:v>
                </c:pt>
                <c:pt idx="948">
                  <c:v>41326</c:v>
                </c:pt>
                <c:pt idx="949">
                  <c:v>41326</c:v>
                </c:pt>
                <c:pt idx="950">
                  <c:v>41326</c:v>
                </c:pt>
                <c:pt idx="951">
                  <c:v>41326</c:v>
                </c:pt>
                <c:pt idx="952">
                  <c:v>41326</c:v>
                </c:pt>
                <c:pt idx="953">
                  <c:v>41327</c:v>
                </c:pt>
                <c:pt idx="954">
                  <c:v>41327</c:v>
                </c:pt>
                <c:pt idx="955">
                  <c:v>41327</c:v>
                </c:pt>
                <c:pt idx="956">
                  <c:v>41327</c:v>
                </c:pt>
                <c:pt idx="957">
                  <c:v>41327</c:v>
                </c:pt>
                <c:pt idx="958">
                  <c:v>41327</c:v>
                </c:pt>
                <c:pt idx="959">
                  <c:v>41327</c:v>
                </c:pt>
                <c:pt idx="960">
                  <c:v>41327</c:v>
                </c:pt>
                <c:pt idx="961">
                  <c:v>41327</c:v>
                </c:pt>
                <c:pt idx="962">
                  <c:v>41327</c:v>
                </c:pt>
                <c:pt idx="963">
                  <c:v>41327</c:v>
                </c:pt>
                <c:pt idx="964">
                  <c:v>41327</c:v>
                </c:pt>
                <c:pt idx="965">
                  <c:v>41327</c:v>
                </c:pt>
                <c:pt idx="966">
                  <c:v>41327</c:v>
                </c:pt>
                <c:pt idx="967">
                  <c:v>41327</c:v>
                </c:pt>
                <c:pt idx="968">
                  <c:v>41327</c:v>
                </c:pt>
                <c:pt idx="969">
                  <c:v>41327</c:v>
                </c:pt>
                <c:pt idx="970">
                  <c:v>41327</c:v>
                </c:pt>
                <c:pt idx="971">
                  <c:v>41327</c:v>
                </c:pt>
                <c:pt idx="972">
                  <c:v>41328</c:v>
                </c:pt>
                <c:pt idx="973">
                  <c:v>41328</c:v>
                </c:pt>
                <c:pt idx="974">
                  <c:v>41328</c:v>
                </c:pt>
                <c:pt idx="975">
                  <c:v>41328</c:v>
                </c:pt>
                <c:pt idx="976">
                  <c:v>41328</c:v>
                </c:pt>
                <c:pt idx="977">
                  <c:v>41328</c:v>
                </c:pt>
                <c:pt idx="978">
                  <c:v>41328</c:v>
                </c:pt>
                <c:pt idx="979">
                  <c:v>41328</c:v>
                </c:pt>
                <c:pt idx="980">
                  <c:v>41328</c:v>
                </c:pt>
                <c:pt idx="981">
                  <c:v>41328</c:v>
                </c:pt>
                <c:pt idx="982">
                  <c:v>41328</c:v>
                </c:pt>
                <c:pt idx="983">
                  <c:v>41328</c:v>
                </c:pt>
                <c:pt idx="984">
                  <c:v>41328</c:v>
                </c:pt>
                <c:pt idx="985">
                  <c:v>41328</c:v>
                </c:pt>
                <c:pt idx="986">
                  <c:v>41328</c:v>
                </c:pt>
                <c:pt idx="987">
                  <c:v>41328</c:v>
                </c:pt>
                <c:pt idx="988">
                  <c:v>41328</c:v>
                </c:pt>
                <c:pt idx="989">
                  <c:v>41328</c:v>
                </c:pt>
                <c:pt idx="990">
                  <c:v>41328</c:v>
                </c:pt>
                <c:pt idx="991">
                  <c:v>41328</c:v>
                </c:pt>
                <c:pt idx="992">
                  <c:v>41329</c:v>
                </c:pt>
                <c:pt idx="993">
                  <c:v>41329</c:v>
                </c:pt>
                <c:pt idx="994">
                  <c:v>41329</c:v>
                </c:pt>
                <c:pt idx="995">
                  <c:v>41329</c:v>
                </c:pt>
                <c:pt idx="996">
                  <c:v>41329</c:v>
                </c:pt>
                <c:pt idx="997">
                  <c:v>41329</c:v>
                </c:pt>
                <c:pt idx="998">
                  <c:v>41329</c:v>
                </c:pt>
                <c:pt idx="999">
                  <c:v>41329</c:v>
                </c:pt>
                <c:pt idx="1000">
                  <c:v>41329</c:v>
                </c:pt>
                <c:pt idx="1001">
                  <c:v>41329</c:v>
                </c:pt>
                <c:pt idx="1002">
                  <c:v>41329</c:v>
                </c:pt>
                <c:pt idx="1003">
                  <c:v>41329</c:v>
                </c:pt>
                <c:pt idx="1004">
                  <c:v>41329</c:v>
                </c:pt>
                <c:pt idx="1005">
                  <c:v>41329</c:v>
                </c:pt>
                <c:pt idx="1006">
                  <c:v>41329</c:v>
                </c:pt>
                <c:pt idx="1007">
                  <c:v>41329</c:v>
                </c:pt>
                <c:pt idx="1008">
                  <c:v>41329</c:v>
                </c:pt>
                <c:pt idx="1009">
                  <c:v>41329</c:v>
                </c:pt>
                <c:pt idx="1010">
                  <c:v>41329</c:v>
                </c:pt>
                <c:pt idx="1011">
                  <c:v>41329</c:v>
                </c:pt>
                <c:pt idx="1012">
                  <c:v>41330</c:v>
                </c:pt>
                <c:pt idx="1013">
                  <c:v>41330</c:v>
                </c:pt>
                <c:pt idx="1014">
                  <c:v>41330</c:v>
                </c:pt>
                <c:pt idx="1015">
                  <c:v>41330</c:v>
                </c:pt>
                <c:pt idx="1016">
                  <c:v>41330</c:v>
                </c:pt>
                <c:pt idx="1017">
                  <c:v>41330</c:v>
                </c:pt>
                <c:pt idx="1018">
                  <c:v>41330</c:v>
                </c:pt>
                <c:pt idx="1019">
                  <c:v>41330</c:v>
                </c:pt>
                <c:pt idx="1020">
                  <c:v>41330</c:v>
                </c:pt>
                <c:pt idx="1021">
                  <c:v>41330</c:v>
                </c:pt>
                <c:pt idx="1022">
                  <c:v>41330</c:v>
                </c:pt>
                <c:pt idx="1023">
                  <c:v>41330</c:v>
                </c:pt>
                <c:pt idx="1024">
                  <c:v>41330</c:v>
                </c:pt>
                <c:pt idx="1025">
                  <c:v>41330</c:v>
                </c:pt>
                <c:pt idx="1026">
                  <c:v>41330</c:v>
                </c:pt>
                <c:pt idx="1027">
                  <c:v>41330</c:v>
                </c:pt>
                <c:pt idx="1028">
                  <c:v>41330</c:v>
                </c:pt>
                <c:pt idx="1029">
                  <c:v>41330</c:v>
                </c:pt>
                <c:pt idx="1030">
                  <c:v>41330</c:v>
                </c:pt>
                <c:pt idx="1031">
                  <c:v>41330</c:v>
                </c:pt>
                <c:pt idx="1032">
                  <c:v>41331</c:v>
                </c:pt>
                <c:pt idx="1033">
                  <c:v>41331</c:v>
                </c:pt>
                <c:pt idx="1034">
                  <c:v>41331</c:v>
                </c:pt>
                <c:pt idx="1035">
                  <c:v>41331</c:v>
                </c:pt>
                <c:pt idx="1036">
                  <c:v>41331</c:v>
                </c:pt>
                <c:pt idx="1037">
                  <c:v>41331</c:v>
                </c:pt>
                <c:pt idx="1038">
                  <c:v>41331</c:v>
                </c:pt>
                <c:pt idx="1039">
                  <c:v>41331</c:v>
                </c:pt>
                <c:pt idx="1040">
                  <c:v>41331</c:v>
                </c:pt>
                <c:pt idx="1041">
                  <c:v>41331</c:v>
                </c:pt>
                <c:pt idx="1042">
                  <c:v>41331</c:v>
                </c:pt>
                <c:pt idx="1043">
                  <c:v>41331</c:v>
                </c:pt>
                <c:pt idx="1044">
                  <c:v>41331</c:v>
                </c:pt>
                <c:pt idx="1045">
                  <c:v>41331</c:v>
                </c:pt>
                <c:pt idx="1046">
                  <c:v>41331</c:v>
                </c:pt>
                <c:pt idx="1047">
                  <c:v>41331</c:v>
                </c:pt>
                <c:pt idx="1048">
                  <c:v>41331</c:v>
                </c:pt>
                <c:pt idx="1049">
                  <c:v>41331</c:v>
                </c:pt>
                <c:pt idx="1050">
                  <c:v>41331</c:v>
                </c:pt>
                <c:pt idx="1051">
                  <c:v>41331</c:v>
                </c:pt>
                <c:pt idx="1052">
                  <c:v>41332</c:v>
                </c:pt>
                <c:pt idx="1053">
                  <c:v>41332</c:v>
                </c:pt>
                <c:pt idx="1054">
                  <c:v>41332</c:v>
                </c:pt>
                <c:pt idx="1055">
                  <c:v>41332</c:v>
                </c:pt>
                <c:pt idx="1056">
                  <c:v>41332</c:v>
                </c:pt>
                <c:pt idx="1057">
                  <c:v>41332</c:v>
                </c:pt>
                <c:pt idx="1058">
                  <c:v>41332</c:v>
                </c:pt>
                <c:pt idx="1059">
                  <c:v>41332</c:v>
                </c:pt>
                <c:pt idx="1060">
                  <c:v>41332</c:v>
                </c:pt>
                <c:pt idx="1061">
                  <c:v>41332</c:v>
                </c:pt>
                <c:pt idx="1062">
                  <c:v>41332</c:v>
                </c:pt>
                <c:pt idx="1063">
                  <c:v>41332</c:v>
                </c:pt>
                <c:pt idx="1064">
                  <c:v>41332</c:v>
                </c:pt>
                <c:pt idx="1065">
                  <c:v>41332</c:v>
                </c:pt>
                <c:pt idx="1066">
                  <c:v>41332</c:v>
                </c:pt>
                <c:pt idx="1067">
                  <c:v>41332</c:v>
                </c:pt>
                <c:pt idx="1068">
                  <c:v>41332</c:v>
                </c:pt>
                <c:pt idx="1069">
                  <c:v>41332</c:v>
                </c:pt>
                <c:pt idx="1070">
                  <c:v>41332</c:v>
                </c:pt>
                <c:pt idx="1071">
                  <c:v>41333</c:v>
                </c:pt>
                <c:pt idx="1072">
                  <c:v>41333</c:v>
                </c:pt>
                <c:pt idx="1073">
                  <c:v>41333</c:v>
                </c:pt>
                <c:pt idx="1074">
                  <c:v>41333</c:v>
                </c:pt>
                <c:pt idx="1075">
                  <c:v>41333</c:v>
                </c:pt>
                <c:pt idx="1076">
                  <c:v>41333</c:v>
                </c:pt>
                <c:pt idx="1077">
                  <c:v>41333</c:v>
                </c:pt>
                <c:pt idx="1078">
                  <c:v>41333</c:v>
                </c:pt>
                <c:pt idx="1079">
                  <c:v>41333</c:v>
                </c:pt>
                <c:pt idx="1080">
                  <c:v>41333</c:v>
                </c:pt>
                <c:pt idx="1081">
                  <c:v>41333</c:v>
                </c:pt>
                <c:pt idx="1082">
                  <c:v>41333</c:v>
                </c:pt>
                <c:pt idx="1083">
                  <c:v>41333</c:v>
                </c:pt>
                <c:pt idx="1084">
                  <c:v>41333</c:v>
                </c:pt>
                <c:pt idx="1085">
                  <c:v>41333</c:v>
                </c:pt>
                <c:pt idx="1086">
                  <c:v>41333</c:v>
                </c:pt>
                <c:pt idx="1087">
                  <c:v>41333</c:v>
                </c:pt>
                <c:pt idx="1088">
                  <c:v>41333</c:v>
                </c:pt>
                <c:pt idx="1089">
                  <c:v>41333</c:v>
                </c:pt>
                <c:pt idx="1090">
                  <c:v>41333</c:v>
                </c:pt>
                <c:pt idx="1091">
                  <c:v>41334</c:v>
                </c:pt>
                <c:pt idx="1092">
                  <c:v>41334</c:v>
                </c:pt>
                <c:pt idx="1093">
                  <c:v>41334</c:v>
                </c:pt>
                <c:pt idx="1094">
                  <c:v>41334</c:v>
                </c:pt>
                <c:pt idx="1095">
                  <c:v>41334</c:v>
                </c:pt>
                <c:pt idx="1096">
                  <c:v>41334</c:v>
                </c:pt>
                <c:pt idx="1097">
                  <c:v>41334</c:v>
                </c:pt>
                <c:pt idx="1098">
                  <c:v>41334</c:v>
                </c:pt>
                <c:pt idx="1099">
                  <c:v>41334</c:v>
                </c:pt>
                <c:pt idx="1100">
                  <c:v>41334</c:v>
                </c:pt>
                <c:pt idx="1101">
                  <c:v>41334</c:v>
                </c:pt>
                <c:pt idx="1102">
                  <c:v>41334</c:v>
                </c:pt>
                <c:pt idx="1103">
                  <c:v>41334</c:v>
                </c:pt>
                <c:pt idx="1104">
                  <c:v>41334</c:v>
                </c:pt>
                <c:pt idx="1105">
                  <c:v>41334</c:v>
                </c:pt>
                <c:pt idx="1106">
                  <c:v>41334</c:v>
                </c:pt>
                <c:pt idx="1107">
                  <c:v>41334</c:v>
                </c:pt>
                <c:pt idx="1108">
                  <c:v>41334</c:v>
                </c:pt>
                <c:pt idx="1109">
                  <c:v>41334</c:v>
                </c:pt>
                <c:pt idx="1110">
                  <c:v>41334</c:v>
                </c:pt>
                <c:pt idx="1111">
                  <c:v>41335</c:v>
                </c:pt>
                <c:pt idx="1112">
                  <c:v>41335</c:v>
                </c:pt>
                <c:pt idx="1113">
                  <c:v>41335</c:v>
                </c:pt>
                <c:pt idx="1114">
                  <c:v>41335</c:v>
                </c:pt>
                <c:pt idx="1115">
                  <c:v>41335</c:v>
                </c:pt>
                <c:pt idx="1116">
                  <c:v>41335</c:v>
                </c:pt>
                <c:pt idx="1117">
                  <c:v>41335</c:v>
                </c:pt>
                <c:pt idx="1118">
                  <c:v>41335</c:v>
                </c:pt>
                <c:pt idx="1119">
                  <c:v>41335</c:v>
                </c:pt>
                <c:pt idx="1120">
                  <c:v>41335</c:v>
                </c:pt>
                <c:pt idx="1121">
                  <c:v>41335</c:v>
                </c:pt>
                <c:pt idx="1122">
                  <c:v>41335</c:v>
                </c:pt>
                <c:pt idx="1123">
                  <c:v>41335</c:v>
                </c:pt>
                <c:pt idx="1124">
                  <c:v>41335</c:v>
                </c:pt>
                <c:pt idx="1125">
                  <c:v>41335</c:v>
                </c:pt>
                <c:pt idx="1126">
                  <c:v>41335</c:v>
                </c:pt>
                <c:pt idx="1127">
                  <c:v>41335</c:v>
                </c:pt>
                <c:pt idx="1128">
                  <c:v>41335</c:v>
                </c:pt>
                <c:pt idx="1129">
                  <c:v>41335</c:v>
                </c:pt>
                <c:pt idx="1130">
                  <c:v>41335</c:v>
                </c:pt>
                <c:pt idx="1131">
                  <c:v>41336</c:v>
                </c:pt>
                <c:pt idx="1132">
                  <c:v>41336</c:v>
                </c:pt>
                <c:pt idx="1133">
                  <c:v>41336</c:v>
                </c:pt>
                <c:pt idx="1134">
                  <c:v>41336</c:v>
                </c:pt>
                <c:pt idx="1135">
                  <c:v>41336</c:v>
                </c:pt>
                <c:pt idx="1136">
                  <c:v>41336</c:v>
                </c:pt>
                <c:pt idx="1137">
                  <c:v>41336</c:v>
                </c:pt>
                <c:pt idx="1138">
                  <c:v>41336</c:v>
                </c:pt>
                <c:pt idx="1139">
                  <c:v>41336</c:v>
                </c:pt>
                <c:pt idx="1140">
                  <c:v>41336</c:v>
                </c:pt>
                <c:pt idx="1141">
                  <c:v>41336</c:v>
                </c:pt>
                <c:pt idx="1142">
                  <c:v>41336</c:v>
                </c:pt>
                <c:pt idx="1143">
                  <c:v>41336</c:v>
                </c:pt>
                <c:pt idx="1144">
                  <c:v>41336</c:v>
                </c:pt>
                <c:pt idx="1145">
                  <c:v>41336</c:v>
                </c:pt>
                <c:pt idx="1146">
                  <c:v>41336</c:v>
                </c:pt>
                <c:pt idx="1147">
                  <c:v>41336</c:v>
                </c:pt>
                <c:pt idx="1148">
                  <c:v>41336</c:v>
                </c:pt>
                <c:pt idx="1149">
                  <c:v>41336</c:v>
                </c:pt>
                <c:pt idx="1150">
                  <c:v>41337</c:v>
                </c:pt>
                <c:pt idx="1151">
                  <c:v>41337</c:v>
                </c:pt>
                <c:pt idx="1152">
                  <c:v>41337</c:v>
                </c:pt>
                <c:pt idx="1153">
                  <c:v>41337</c:v>
                </c:pt>
                <c:pt idx="1154">
                  <c:v>41337</c:v>
                </c:pt>
                <c:pt idx="1155">
                  <c:v>41337</c:v>
                </c:pt>
                <c:pt idx="1156">
                  <c:v>41337</c:v>
                </c:pt>
                <c:pt idx="1157">
                  <c:v>41337</c:v>
                </c:pt>
                <c:pt idx="1158">
                  <c:v>41337</c:v>
                </c:pt>
                <c:pt idx="1159">
                  <c:v>41337</c:v>
                </c:pt>
                <c:pt idx="1160">
                  <c:v>41337</c:v>
                </c:pt>
                <c:pt idx="1161">
                  <c:v>41337</c:v>
                </c:pt>
                <c:pt idx="1162">
                  <c:v>41337</c:v>
                </c:pt>
                <c:pt idx="1163">
                  <c:v>41337</c:v>
                </c:pt>
                <c:pt idx="1164">
                  <c:v>41337</c:v>
                </c:pt>
                <c:pt idx="1165">
                  <c:v>41337</c:v>
                </c:pt>
                <c:pt idx="1166">
                  <c:v>41337</c:v>
                </c:pt>
                <c:pt idx="1167">
                  <c:v>41337</c:v>
                </c:pt>
                <c:pt idx="1168">
                  <c:v>41337</c:v>
                </c:pt>
                <c:pt idx="1169">
                  <c:v>41337</c:v>
                </c:pt>
                <c:pt idx="1170">
                  <c:v>41338</c:v>
                </c:pt>
                <c:pt idx="1171">
                  <c:v>41338</c:v>
                </c:pt>
                <c:pt idx="1172">
                  <c:v>41338</c:v>
                </c:pt>
                <c:pt idx="1173">
                  <c:v>41338</c:v>
                </c:pt>
                <c:pt idx="1174">
                  <c:v>41338</c:v>
                </c:pt>
                <c:pt idx="1175">
                  <c:v>41338</c:v>
                </c:pt>
                <c:pt idx="1176">
                  <c:v>41338</c:v>
                </c:pt>
                <c:pt idx="1177">
                  <c:v>41338</c:v>
                </c:pt>
                <c:pt idx="1178">
                  <c:v>41338</c:v>
                </c:pt>
                <c:pt idx="1179">
                  <c:v>41338</c:v>
                </c:pt>
                <c:pt idx="1180">
                  <c:v>41338</c:v>
                </c:pt>
                <c:pt idx="1181">
                  <c:v>41338</c:v>
                </c:pt>
                <c:pt idx="1182">
                  <c:v>41338</c:v>
                </c:pt>
                <c:pt idx="1183">
                  <c:v>41338</c:v>
                </c:pt>
                <c:pt idx="1184">
                  <c:v>41338</c:v>
                </c:pt>
                <c:pt idx="1185">
                  <c:v>41338</c:v>
                </c:pt>
                <c:pt idx="1186">
                  <c:v>41338</c:v>
                </c:pt>
                <c:pt idx="1187">
                  <c:v>41338</c:v>
                </c:pt>
                <c:pt idx="1188">
                  <c:v>41338</c:v>
                </c:pt>
                <c:pt idx="1189">
                  <c:v>41338</c:v>
                </c:pt>
                <c:pt idx="1190">
                  <c:v>41339</c:v>
                </c:pt>
                <c:pt idx="1191">
                  <c:v>41339</c:v>
                </c:pt>
                <c:pt idx="1192">
                  <c:v>41339</c:v>
                </c:pt>
                <c:pt idx="1193">
                  <c:v>41339</c:v>
                </c:pt>
                <c:pt idx="1194">
                  <c:v>41339</c:v>
                </c:pt>
                <c:pt idx="1195">
                  <c:v>41339</c:v>
                </c:pt>
                <c:pt idx="1196">
                  <c:v>41339</c:v>
                </c:pt>
                <c:pt idx="1197">
                  <c:v>41339</c:v>
                </c:pt>
                <c:pt idx="1198">
                  <c:v>41339</c:v>
                </c:pt>
                <c:pt idx="1199">
                  <c:v>41339</c:v>
                </c:pt>
                <c:pt idx="1200">
                  <c:v>41339</c:v>
                </c:pt>
                <c:pt idx="1201">
                  <c:v>41339</c:v>
                </c:pt>
                <c:pt idx="1202">
                  <c:v>41339</c:v>
                </c:pt>
                <c:pt idx="1203">
                  <c:v>41339</c:v>
                </c:pt>
                <c:pt idx="1204">
                  <c:v>41339</c:v>
                </c:pt>
                <c:pt idx="1205">
                  <c:v>41339</c:v>
                </c:pt>
                <c:pt idx="1206">
                  <c:v>41339</c:v>
                </c:pt>
                <c:pt idx="1207">
                  <c:v>41339</c:v>
                </c:pt>
                <c:pt idx="1208">
                  <c:v>41339</c:v>
                </c:pt>
                <c:pt idx="1209">
                  <c:v>41339</c:v>
                </c:pt>
                <c:pt idx="1210">
                  <c:v>41340</c:v>
                </c:pt>
                <c:pt idx="1211">
                  <c:v>41340</c:v>
                </c:pt>
                <c:pt idx="1212">
                  <c:v>41340</c:v>
                </c:pt>
                <c:pt idx="1213">
                  <c:v>41340</c:v>
                </c:pt>
                <c:pt idx="1214">
                  <c:v>41340</c:v>
                </c:pt>
                <c:pt idx="1215">
                  <c:v>41340</c:v>
                </c:pt>
                <c:pt idx="1216">
                  <c:v>41340</c:v>
                </c:pt>
                <c:pt idx="1217">
                  <c:v>41340</c:v>
                </c:pt>
                <c:pt idx="1218">
                  <c:v>41340</c:v>
                </c:pt>
                <c:pt idx="1219">
                  <c:v>41340</c:v>
                </c:pt>
                <c:pt idx="1220">
                  <c:v>41340</c:v>
                </c:pt>
                <c:pt idx="1221">
                  <c:v>41340</c:v>
                </c:pt>
                <c:pt idx="1222">
                  <c:v>41340</c:v>
                </c:pt>
                <c:pt idx="1223">
                  <c:v>41340</c:v>
                </c:pt>
                <c:pt idx="1224">
                  <c:v>41340</c:v>
                </c:pt>
                <c:pt idx="1225">
                  <c:v>41340</c:v>
                </c:pt>
                <c:pt idx="1226">
                  <c:v>41340</c:v>
                </c:pt>
                <c:pt idx="1227">
                  <c:v>41340</c:v>
                </c:pt>
                <c:pt idx="1228">
                  <c:v>41340</c:v>
                </c:pt>
                <c:pt idx="1229">
                  <c:v>41340</c:v>
                </c:pt>
                <c:pt idx="1230">
                  <c:v>41341</c:v>
                </c:pt>
                <c:pt idx="1231">
                  <c:v>41341</c:v>
                </c:pt>
                <c:pt idx="1232">
                  <c:v>41341</c:v>
                </c:pt>
                <c:pt idx="1233">
                  <c:v>41341</c:v>
                </c:pt>
                <c:pt idx="1234">
                  <c:v>41341</c:v>
                </c:pt>
                <c:pt idx="1235">
                  <c:v>41341</c:v>
                </c:pt>
                <c:pt idx="1236">
                  <c:v>41341</c:v>
                </c:pt>
                <c:pt idx="1237">
                  <c:v>41341</c:v>
                </c:pt>
                <c:pt idx="1238">
                  <c:v>41341</c:v>
                </c:pt>
                <c:pt idx="1239">
                  <c:v>41341</c:v>
                </c:pt>
                <c:pt idx="1240">
                  <c:v>41341</c:v>
                </c:pt>
                <c:pt idx="1241">
                  <c:v>41341</c:v>
                </c:pt>
                <c:pt idx="1242">
                  <c:v>41341</c:v>
                </c:pt>
                <c:pt idx="1243">
                  <c:v>41341</c:v>
                </c:pt>
                <c:pt idx="1244">
                  <c:v>41341</c:v>
                </c:pt>
                <c:pt idx="1245">
                  <c:v>41341</c:v>
                </c:pt>
                <c:pt idx="1246">
                  <c:v>41341</c:v>
                </c:pt>
                <c:pt idx="1247">
                  <c:v>41341</c:v>
                </c:pt>
                <c:pt idx="1248">
                  <c:v>41341</c:v>
                </c:pt>
                <c:pt idx="1249">
                  <c:v>41342</c:v>
                </c:pt>
                <c:pt idx="1250">
                  <c:v>41342</c:v>
                </c:pt>
                <c:pt idx="1251">
                  <c:v>41342</c:v>
                </c:pt>
                <c:pt idx="1252">
                  <c:v>41342</c:v>
                </c:pt>
                <c:pt idx="1253">
                  <c:v>41342</c:v>
                </c:pt>
                <c:pt idx="1254">
                  <c:v>41342</c:v>
                </c:pt>
                <c:pt idx="1255">
                  <c:v>41342</c:v>
                </c:pt>
                <c:pt idx="1256">
                  <c:v>41342</c:v>
                </c:pt>
                <c:pt idx="1257">
                  <c:v>41342</c:v>
                </c:pt>
                <c:pt idx="1258">
                  <c:v>41342</c:v>
                </c:pt>
                <c:pt idx="1259">
                  <c:v>41342</c:v>
                </c:pt>
                <c:pt idx="1260">
                  <c:v>41342</c:v>
                </c:pt>
                <c:pt idx="1261">
                  <c:v>41342</c:v>
                </c:pt>
                <c:pt idx="1262">
                  <c:v>41342</c:v>
                </c:pt>
                <c:pt idx="1263">
                  <c:v>41342</c:v>
                </c:pt>
                <c:pt idx="1264">
                  <c:v>41342</c:v>
                </c:pt>
                <c:pt idx="1265">
                  <c:v>41342</c:v>
                </c:pt>
                <c:pt idx="1266">
                  <c:v>41342</c:v>
                </c:pt>
                <c:pt idx="1267">
                  <c:v>41342</c:v>
                </c:pt>
                <c:pt idx="1268">
                  <c:v>41342</c:v>
                </c:pt>
                <c:pt idx="1269">
                  <c:v>41343</c:v>
                </c:pt>
                <c:pt idx="1270">
                  <c:v>41343</c:v>
                </c:pt>
                <c:pt idx="1271">
                  <c:v>41343</c:v>
                </c:pt>
                <c:pt idx="1272">
                  <c:v>41343</c:v>
                </c:pt>
                <c:pt idx="1273">
                  <c:v>41343</c:v>
                </c:pt>
                <c:pt idx="1274">
                  <c:v>41343</c:v>
                </c:pt>
                <c:pt idx="1275">
                  <c:v>41343</c:v>
                </c:pt>
                <c:pt idx="1276">
                  <c:v>41343</c:v>
                </c:pt>
                <c:pt idx="1277">
                  <c:v>41343</c:v>
                </c:pt>
                <c:pt idx="1278">
                  <c:v>41343</c:v>
                </c:pt>
                <c:pt idx="1279">
                  <c:v>41343</c:v>
                </c:pt>
                <c:pt idx="1280">
                  <c:v>41343</c:v>
                </c:pt>
                <c:pt idx="1281">
                  <c:v>41343</c:v>
                </c:pt>
                <c:pt idx="1282">
                  <c:v>41343</c:v>
                </c:pt>
                <c:pt idx="1283">
                  <c:v>41343</c:v>
                </c:pt>
                <c:pt idx="1284">
                  <c:v>41343</c:v>
                </c:pt>
                <c:pt idx="1285">
                  <c:v>41343</c:v>
                </c:pt>
                <c:pt idx="1286">
                  <c:v>41343</c:v>
                </c:pt>
                <c:pt idx="1287">
                  <c:v>41343</c:v>
                </c:pt>
                <c:pt idx="1288">
                  <c:v>41343</c:v>
                </c:pt>
                <c:pt idx="1289">
                  <c:v>41344</c:v>
                </c:pt>
                <c:pt idx="1290">
                  <c:v>41344</c:v>
                </c:pt>
                <c:pt idx="1291">
                  <c:v>41344</c:v>
                </c:pt>
                <c:pt idx="1292">
                  <c:v>41344</c:v>
                </c:pt>
                <c:pt idx="1293">
                  <c:v>41344</c:v>
                </c:pt>
                <c:pt idx="1294">
                  <c:v>41344</c:v>
                </c:pt>
                <c:pt idx="1295">
                  <c:v>41344</c:v>
                </c:pt>
                <c:pt idx="1296">
                  <c:v>41344</c:v>
                </c:pt>
                <c:pt idx="1297">
                  <c:v>41344</c:v>
                </c:pt>
                <c:pt idx="1298">
                  <c:v>41344</c:v>
                </c:pt>
                <c:pt idx="1299">
                  <c:v>41344</c:v>
                </c:pt>
                <c:pt idx="1300">
                  <c:v>41344</c:v>
                </c:pt>
                <c:pt idx="1301">
                  <c:v>41344</c:v>
                </c:pt>
                <c:pt idx="1302">
                  <c:v>41344</c:v>
                </c:pt>
                <c:pt idx="1303">
                  <c:v>41344</c:v>
                </c:pt>
                <c:pt idx="1304">
                  <c:v>41344</c:v>
                </c:pt>
                <c:pt idx="1305">
                  <c:v>41344</c:v>
                </c:pt>
                <c:pt idx="1306">
                  <c:v>41344</c:v>
                </c:pt>
                <c:pt idx="1307">
                  <c:v>41344</c:v>
                </c:pt>
                <c:pt idx="1308">
                  <c:v>41344</c:v>
                </c:pt>
                <c:pt idx="1309">
                  <c:v>41345</c:v>
                </c:pt>
                <c:pt idx="1310">
                  <c:v>41345</c:v>
                </c:pt>
                <c:pt idx="1311">
                  <c:v>41345</c:v>
                </c:pt>
                <c:pt idx="1312">
                  <c:v>41345</c:v>
                </c:pt>
                <c:pt idx="1313">
                  <c:v>41345</c:v>
                </c:pt>
                <c:pt idx="1314">
                  <c:v>41345</c:v>
                </c:pt>
                <c:pt idx="1315">
                  <c:v>41345</c:v>
                </c:pt>
                <c:pt idx="1316">
                  <c:v>41345</c:v>
                </c:pt>
                <c:pt idx="1317">
                  <c:v>41345</c:v>
                </c:pt>
                <c:pt idx="1318">
                  <c:v>41345</c:v>
                </c:pt>
                <c:pt idx="1319">
                  <c:v>41345</c:v>
                </c:pt>
                <c:pt idx="1320">
                  <c:v>41345</c:v>
                </c:pt>
                <c:pt idx="1321">
                  <c:v>41345</c:v>
                </c:pt>
                <c:pt idx="1322">
                  <c:v>41345</c:v>
                </c:pt>
                <c:pt idx="1323">
                  <c:v>41345</c:v>
                </c:pt>
                <c:pt idx="1324">
                  <c:v>41345</c:v>
                </c:pt>
                <c:pt idx="1325">
                  <c:v>41345</c:v>
                </c:pt>
                <c:pt idx="1326">
                  <c:v>41345</c:v>
                </c:pt>
                <c:pt idx="1327">
                  <c:v>41345</c:v>
                </c:pt>
                <c:pt idx="1328">
                  <c:v>41345</c:v>
                </c:pt>
                <c:pt idx="1329">
                  <c:v>41346</c:v>
                </c:pt>
                <c:pt idx="1330">
                  <c:v>41346</c:v>
                </c:pt>
                <c:pt idx="1331">
                  <c:v>41346</c:v>
                </c:pt>
                <c:pt idx="1332">
                  <c:v>41346</c:v>
                </c:pt>
                <c:pt idx="1333">
                  <c:v>41346</c:v>
                </c:pt>
                <c:pt idx="1334">
                  <c:v>41346</c:v>
                </c:pt>
                <c:pt idx="1335">
                  <c:v>41346</c:v>
                </c:pt>
                <c:pt idx="1336">
                  <c:v>41346</c:v>
                </c:pt>
                <c:pt idx="1337">
                  <c:v>41346</c:v>
                </c:pt>
                <c:pt idx="1338">
                  <c:v>41346</c:v>
                </c:pt>
                <c:pt idx="1339">
                  <c:v>41346</c:v>
                </c:pt>
                <c:pt idx="1340">
                  <c:v>41346</c:v>
                </c:pt>
                <c:pt idx="1341">
                  <c:v>41346</c:v>
                </c:pt>
                <c:pt idx="1342">
                  <c:v>41346</c:v>
                </c:pt>
                <c:pt idx="1343">
                  <c:v>41346</c:v>
                </c:pt>
                <c:pt idx="1344">
                  <c:v>41346</c:v>
                </c:pt>
                <c:pt idx="1345">
                  <c:v>41346</c:v>
                </c:pt>
                <c:pt idx="1346">
                  <c:v>41346</c:v>
                </c:pt>
                <c:pt idx="1347">
                  <c:v>41346</c:v>
                </c:pt>
                <c:pt idx="1348">
                  <c:v>41346</c:v>
                </c:pt>
                <c:pt idx="1349">
                  <c:v>41347</c:v>
                </c:pt>
                <c:pt idx="1350">
                  <c:v>41347</c:v>
                </c:pt>
                <c:pt idx="1351">
                  <c:v>41347</c:v>
                </c:pt>
                <c:pt idx="1352">
                  <c:v>41347</c:v>
                </c:pt>
                <c:pt idx="1353">
                  <c:v>41347</c:v>
                </c:pt>
                <c:pt idx="1354">
                  <c:v>41347</c:v>
                </c:pt>
                <c:pt idx="1355">
                  <c:v>41347</c:v>
                </c:pt>
                <c:pt idx="1356">
                  <c:v>41347</c:v>
                </c:pt>
                <c:pt idx="1357">
                  <c:v>41347</c:v>
                </c:pt>
                <c:pt idx="1358">
                  <c:v>41347</c:v>
                </c:pt>
                <c:pt idx="1359">
                  <c:v>41347</c:v>
                </c:pt>
                <c:pt idx="1360">
                  <c:v>41347</c:v>
                </c:pt>
                <c:pt idx="1361">
                  <c:v>41347</c:v>
                </c:pt>
                <c:pt idx="1362">
                  <c:v>41347</c:v>
                </c:pt>
                <c:pt idx="1363">
                  <c:v>41347</c:v>
                </c:pt>
                <c:pt idx="1364">
                  <c:v>41347</c:v>
                </c:pt>
                <c:pt idx="1365">
                  <c:v>41347</c:v>
                </c:pt>
                <c:pt idx="1366">
                  <c:v>41347</c:v>
                </c:pt>
                <c:pt idx="1367">
                  <c:v>41347</c:v>
                </c:pt>
                <c:pt idx="1368">
                  <c:v>41347</c:v>
                </c:pt>
                <c:pt idx="1369">
                  <c:v>41348</c:v>
                </c:pt>
                <c:pt idx="1370">
                  <c:v>41348</c:v>
                </c:pt>
                <c:pt idx="1371">
                  <c:v>41348</c:v>
                </c:pt>
                <c:pt idx="1372">
                  <c:v>41348</c:v>
                </c:pt>
                <c:pt idx="1373">
                  <c:v>41348</c:v>
                </c:pt>
                <c:pt idx="1374">
                  <c:v>41348</c:v>
                </c:pt>
                <c:pt idx="1375">
                  <c:v>41348</c:v>
                </c:pt>
                <c:pt idx="1376">
                  <c:v>41348</c:v>
                </c:pt>
                <c:pt idx="1377">
                  <c:v>41348</c:v>
                </c:pt>
                <c:pt idx="1378">
                  <c:v>41348</c:v>
                </c:pt>
                <c:pt idx="1379">
                  <c:v>41348</c:v>
                </c:pt>
                <c:pt idx="1380">
                  <c:v>41348</c:v>
                </c:pt>
                <c:pt idx="1381">
                  <c:v>41348</c:v>
                </c:pt>
                <c:pt idx="1382">
                  <c:v>41348</c:v>
                </c:pt>
                <c:pt idx="1383">
                  <c:v>41348</c:v>
                </c:pt>
                <c:pt idx="1384">
                  <c:v>41348</c:v>
                </c:pt>
                <c:pt idx="1385">
                  <c:v>41348</c:v>
                </c:pt>
                <c:pt idx="1386">
                  <c:v>41348</c:v>
                </c:pt>
                <c:pt idx="1387">
                  <c:v>41348</c:v>
                </c:pt>
                <c:pt idx="1388">
                  <c:v>41348</c:v>
                </c:pt>
                <c:pt idx="1389">
                  <c:v>41349</c:v>
                </c:pt>
                <c:pt idx="1390">
                  <c:v>41349</c:v>
                </c:pt>
                <c:pt idx="1391">
                  <c:v>41349</c:v>
                </c:pt>
                <c:pt idx="1392">
                  <c:v>41349</c:v>
                </c:pt>
                <c:pt idx="1393">
                  <c:v>41349</c:v>
                </c:pt>
                <c:pt idx="1394">
                  <c:v>41349</c:v>
                </c:pt>
                <c:pt idx="1395">
                  <c:v>41349</c:v>
                </c:pt>
                <c:pt idx="1396">
                  <c:v>41349</c:v>
                </c:pt>
                <c:pt idx="1397">
                  <c:v>41349</c:v>
                </c:pt>
                <c:pt idx="1398">
                  <c:v>41349</c:v>
                </c:pt>
                <c:pt idx="1399">
                  <c:v>41349</c:v>
                </c:pt>
                <c:pt idx="1400">
                  <c:v>41349</c:v>
                </c:pt>
                <c:pt idx="1401">
                  <c:v>41349</c:v>
                </c:pt>
                <c:pt idx="1402">
                  <c:v>41349</c:v>
                </c:pt>
                <c:pt idx="1403">
                  <c:v>41349</c:v>
                </c:pt>
                <c:pt idx="1404">
                  <c:v>41349</c:v>
                </c:pt>
                <c:pt idx="1405">
                  <c:v>41349</c:v>
                </c:pt>
                <c:pt idx="1406">
                  <c:v>41349</c:v>
                </c:pt>
                <c:pt idx="1407">
                  <c:v>41349</c:v>
                </c:pt>
                <c:pt idx="1408">
                  <c:v>41349</c:v>
                </c:pt>
                <c:pt idx="1409">
                  <c:v>41350</c:v>
                </c:pt>
                <c:pt idx="1410">
                  <c:v>41350</c:v>
                </c:pt>
                <c:pt idx="1411">
                  <c:v>41350</c:v>
                </c:pt>
                <c:pt idx="1412">
                  <c:v>41350</c:v>
                </c:pt>
                <c:pt idx="1413">
                  <c:v>41350</c:v>
                </c:pt>
                <c:pt idx="1414">
                  <c:v>41350</c:v>
                </c:pt>
                <c:pt idx="1415">
                  <c:v>41350</c:v>
                </c:pt>
                <c:pt idx="1416">
                  <c:v>41350</c:v>
                </c:pt>
                <c:pt idx="1417">
                  <c:v>41350</c:v>
                </c:pt>
                <c:pt idx="1418">
                  <c:v>41350</c:v>
                </c:pt>
                <c:pt idx="1419">
                  <c:v>41350</c:v>
                </c:pt>
                <c:pt idx="1420">
                  <c:v>41350</c:v>
                </c:pt>
                <c:pt idx="1421">
                  <c:v>41350</c:v>
                </c:pt>
                <c:pt idx="1422">
                  <c:v>41350</c:v>
                </c:pt>
                <c:pt idx="1423">
                  <c:v>41350</c:v>
                </c:pt>
                <c:pt idx="1424">
                  <c:v>41350</c:v>
                </c:pt>
                <c:pt idx="1425">
                  <c:v>41350</c:v>
                </c:pt>
                <c:pt idx="1426">
                  <c:v>41350</c:v>
                </c:pt>
                <c:pt idx="1427">
                  <c:v>41350</c:v>
                </c:pt>
                <c:pt idx="1428">
                  <c:v>41351</c:v>
                </c:pt>
                <c:pt idx="1429">
                  <c:v>41351</c:v>
                </c:pt>
                <c:pt idx="1430">
                  <c:v>41351</c:v>
                </c:pt>
                <c:pt idx="1431">
                  <c:v>41351</c:v>
                </c:pt>
                <c:pt idx="1432">
                  <c:v>41351</c:v>
                </c:pt>
                <c:pt idx="1433">
                  <c:v>41351</c:v>
                </c:pt>
                <c:pt idx="1434">
                  <c:v>41351</c:v>
                </c:pt>
                <c:pt idx="1435">
                  <c:v>41351</c:v>
                </c:pt>
                <c:pt idx="1436">
                  <c:v>41351</c:v>
                </c:pt>
                <c:pt idx="1437">
                  <c:v>41351</c:v>
                </c:pt>
                <c:pt idx="1438">
                  <c:v>41351</c:v>
                </c:pt>
                <c:pt idx="1439">
                  <c:v>41351</c:v>
                </c:pt>
                <c:pt idx="1440">
                  <c:v>41351</c:v>
                </c:pt>
                <c:pt idx="1441">
                  <c:v>41351</c:v>
                </c:pt>
                <c:pt idx="1442">
                  <c:v>41351</c:v>
                </c:pt>
                <c:pt idx="1443">
                  <c:v>41351</c:v>
                </c:pt>
                <c:pt idx="1444">
                  <c:v>41351</c:v>
                </c:pt>
                <c:pt idx="1445">
                  <c:v>41351</c:v>
                </c:pt>
                <c:pt idx="1446">
                  <c:v>41351</c:v>
                </c:pt>
                <c:pt idx="1447">
                  <c:v>41351</c:v>
                </c:pt>
                <c:pt idx="1448">
                  <c:v>41352</c:v>
                </c:pt>
                <c:pt idx="1449">
                  <c:v>41352</c:v>
                </c:pt>
                <c:pt idx="1450">
                  <c:v>41352</c:v>
                </c:pt>
                <c:pt idx="1451">
                  <c:v>41352</c:v>
                </c:pt>
                <c:pt idx="1452">
                  <c:v>41352</c:v>
                </c:pt>
                <c:pt idx="1453">
                  <c:v>41352</c:v>
                </c:pt>
                <c:pt idx="1454">
                  <c:v>41352</c:v>
                </c:pt>
                <c:pt idx="1455">
                  <c:v>41352</c:v>
                </c:pt>
                <c:pt idx="1456">
                  <c:v>41352</c:v>
                </c:pt>
                <c:pt idx="1457">
                  <c:v>41352</c:v>
                </c:pt>
                <c:pt idx="1458">
                  <c:v>41352</c:v>
                </c:pt>
                <c:pt idx="1459">
                  <c:v>41352</c:v>
                </c:pt>
                <c:pt idx="1460">
                  <c:v>41352</c:v>
                </c:pt>
                <c:pt idx="1461">
                  <c:v>41352</c:v>
                </c:pt>
                <c:pt idx="1462">
                  <c:v>41352</c:v>
                </c:pt>
                <c:pt idx="1463">
                  <c:v>41352</c:v>
                </c:pt>
                <c:pt idx="1464">
                  <c:v>41352</c:v>
                </c:pt>
                <c:pt idx="1465">
                  <c:v>41352</c:v>
                </c:pt>
                <c:pt idx="1466">
                  <c:v>41352</c:v>
                </c:pt>
                <c:pt idx="1467">
                  <c:v>41353</c:v>
                </c:pt>
                <c:pt idx="1468">
                  <c:v>41353</c:v>
                </c:pt>
                <c:pt idx="1469">
                  <c:v>41353</c:v>
                </c:pt>
                <c:pt idx="1470">
                  <c:v>41353</c:v>
                </c:pt>
                <c:pt idx="1471">
                  <c:v>41353</c:v>
                </c:pt>
                <c:pt idx="1472">
                  <c:v>41353</c:v>
                </c:pt>
                <c:pt idx="1473">
                  <c:v>41353</c:v>
                </c:pt>
                <c:pt idx="1474">
                  <c:v>41353</c:v>
                </c:pt>
                <c:pt idx="1475">
                  <c:v>41353</c:v>
                </c:pt>
                <c:pt idx="1476">
                  <c:v>41353</c:v>
                </c:pt>
                <c:pt idx="1477">
                  <c:v>41353</c:v>
                </c:pt>
                <c:pt idx="1478">
                  <c:v>41353</c:v>
                </c:pt>
                <c:pt idx="1479">
                  <c:v>41353</c:v>
                </c:pt>
                <c:pt idx="1480">
                  <c:v>41353</c:v>
                </c:pt>
                <c:pt idx="1481">
                  <c:v>41353</c:v>
                </c:pt>
                <c:pt idx="1482">
                  <c:v>41353</c:v>
                </c:pt>
                <c:pt idx="1483">
                  <c:v>41353</c:v>
                </c:pt>
                <c:pt idx="1484">
                  <c:v>41353</c:v>
                </c:pt>
                <c:pt idx="1485">
                  <c:v>41353</c:v>
                </c:pt>
                <c:pt idx="1486">
                  <c:v>41353</c:v>
                </c:pt>
                <c:pt idx="1487">
                  <c:v>41354</c:v>
                </c:pt>
                <c:pt idx="1488">
                  <c:v>41354</c:v>
                </c:pt>
                <c:pt idx="1489">
                  <c:v>41354</c:v>
                </c:pt>
                <c:pt idx="1490">
                  <c:v>41354</c:v>
                </c:pt>
                <c:pt idx="1491">
                  <c:v>41354</c:v>
                </c:pt>
                <c:pt idx="1492">
                  <c:v>41354</c:v>
                </c:pt>
                <c:pt idx="1493">
                  <c:v>41354</c:v>
                </c:pt>
                <c:pt idx="1494">
                  <c:v>41354</c:v>
                </c:pt>
                <c:pt idx="1495">
                  <c:v>41354</c:v>
                </c:pt>
                <c:pt idx="1496">
                  <c:v>41354</c:v>
                </c:pt>
                <c:pt idx="1497">
                  <c:v>41354</c:v>
                </c:pt>
                <c:pt idx="1498">
                  <c:v>41354</c:v>
                </c:pt>
                <c:pt idx="1499">
                  <c:v>41354</c:v>
                </c:pt>
                <c:pt idx="1500">
                  <c:v>41354</c:v>
                </c:pt>
                <c:pt idx="1501">
                  <c:v>41354</c:v>
                </c:pt>
                <c:pt idx="1502">
                  <c:v>41354</c:v>
                </c:pt>
                <c:pt idx="1503">
                  <c:v>41354</c:v>
                </c:pt>
                <c:pt idx="1504">
                  <c:v>41354</c:v>
                </c:pt>
                <c:pt idx="1505">
                  <c:v>41354</c:v>
                </c:pt>
                <c:pt idx="1506">
                  <c:v>41354</c:v>
                </c:pt>
                <c:pt idx="1507">
                  <c:v>41355</c:v>
                </c:pt>
                <c:pt idx="1508">
                  <c:v>41355</c:v>
                </c:pt>
                <c:pt idx="1509">
                  <c:v>41355</c:v>
                </c:pt>
                <c:pt idx="1510">
                  <c:v>41355</c:v>
                </c:pt>
                <c:pt idx="1511">
                  <c:v>41355</c:v>
                </c:pt>
                <c:pt idx="1512">
                  <c:v>41355</c:v>
                </c:pt>
                <c:pt idx="1513">
                  <c:v>41355</c:v>
                </c:pt>
                <c:pt idx="1514">
                  <c:v>41355</c:v>
                </c:pt>
                <c:pt idx="1515">
                  <c:v>41355</c:v>
                </c:pt>
                <c:pt idx="1516">
                  <c:v>41355</c:v>
                </c:pt>
                <c:pt idx="1517">
                  <c:v>41355</c:v>
                </c:pt>
                <c:pt idx="1518">
                  <c:v>41355</c:v>
                </c:pt>
                <c:pt idx="1519">
                  <c:v>41355</c:v>
                </c:pt>
                <c:pt idx="1520">
                  <c:v>41355</c:v>
                </c:pt>
                <c:pt idx="1521">
                  <c:v>41355</c:v>
                </c:pt>
                <c:pt idx="1522">
                  <c:v>41355</c:v>
                </c:pt>
                <c:pt idx="1523">
                  <c:v>41355</c:v>
                </c:pt>
                <c:pt idx="1524">
                  <c:v>41355</c:v>
                </c:pt>
                <c:pt idx="1525">
                  <c:v>41355</c:v>
                </c:pt>
                <c:pt idx="1526">
                  <c:v>41356</c:v>
                </c:pt>
                <c:pt idx="1527">
                  <c:v>41356</c:v>
                </c:pt>
                <c:pt idx="1528">
                  <c:v>41356</c:v>
                </c:pt>
                <c:pt idx="1529">
                  <c:v>41356</c:v>
                </c:pt>
                <c:pt idx="1530">
                  <c:v>41356</c:v>
                </c:pt>
                <c:pt idx="1531">
                  <c:v>41356</c:v>
                </c:pt>
                <c:pt idx="1532">
                  <c:v>41356</c:v>
                </c:pt>
                <c:pt idx="1533">
                  <c:v>41356</c:v>
                </c:pt>
                <c:pt idx="1534">
                  <c:v>41356</c:v>
                </c:pt>
                <c:pt idx="1535">
                  <c:v>41356</c:v>
                </c:pt>
                <c:pt idx="1536">
                  <c:v>41356</c:v>
                </c:pt>
                <c:pt idx="1537">
                  <c:v>41356</c:v>
                </c:pt>
                <c:pt idx="1538">
                  <c:v>41356</c:v>
                </c:pt>
                <c:pt idx="1539">
                  <c:v>41356</c:v>
                </c:pt>
                <c:pt idx="1540">
                  <c:v>41356</c:v>
                </c:pt>
                <c:pt idx="1541">
                  <c:v>41356</c:v>
                </c:pt>
                <c:pt idx="1542">
                  <c:v>41356</c:v>
                </c:pt>
                <c:pt idx="1543">
                  <c:v>41356</c:v>
                </c:pt>
                <c:pt idx="1544">
                  <c:v>41356</c:v>
                </c:pt>
                <c:pt idx="1545">
                  <c:v>41356</c:v>
                </c:pt>
                <c:pt idx="1546">
                  <c:v>41357</c:v>
                </c:pt>
                <c:pt idx="1547">
                  <c:v>41357</c:v>
                </c:pt>
                <c:pt idx="1548">
                  <c:v>41357</c:v>
                </c:pt>
                <c:pt idx="1549">
                  <c:v>41357</c:v>
                </c:pt>
                <c:pt idx="1550">
                  <c:v>41357</c:v>
                </c:pt>
                <c:pt idx="1551">
                  <c:v>41357</c:v>
                </c:pt>
                <c:pt idx="1552">
                  <c:v>41357</c:v>
                </c:pt>
                <c:pt idx="1553">
                  <c:v>41357</c:v>
                </c:pt>
                <c:pt idx="1554">
                  <c:v>41357</c:v>
                </c:pt>
                <c:pt idx="1555">
                  <c:v>41357</c:v>
                </c:pt>
                <c:pt idx="1556">
                  <c:v>41357</c:v>
                </c:pt>
                <c:pt idx="1557">
                  <c:v>41357</c:v>
                </c:pt>
                <c:pt idx="1558">
                  <c:v>41357</c:v>
                </c:pt>
                <c:pt idx="1559">
                  <c:v>41357</c:v>
                </c:pt>
                <c:pt idx="1560">
                  <c:v>41357</c:v>
                </c:pt>
                <c:pt idx="1561">
                  <c:v>41357</c:v>
                </c:pt>
                <c:pt idx="1562">
                  <c:v>41357</c:v>
                </c:pt>
                <c:pt idx="1563">
                  <c:v>41357</c:v>
                </c:pt>
                <c:pt idx="1564">
                  <c:v>41357</c:v>
                </c:pt>
                <c:pt idx="1565">
                  <c:v>41357</c:v>
                </c:pt>
                <c:pt idx="1566">
                  <c:v>41358</c:v>
                </c:pt>
                <c:pt idx="1567">
                  <c:v>41358</c:v>
                </c:pt>
                <c:pt idx="1568">
                  <c:v>41358</c:v>
                </c:pt>
                <c:pt idx="1569">
                  <c:v>41358</c:v>
                </c:pt>
                <c:pt idx="1570">
                  <c:v>41358</c:v>
                </c:pt>
                <c:pt idx="1571">
                  <c:v>41358</c:v>
                </c:pt>
                <c:pt idx="1572">
                  <c:v>41358</c:v>
                </c:pt>
                <c:pt idx="1573">
                  <c:v>41358</c:v>
                </c:pt>
                <c:pt idx="1574">
                  <c:v>41358</c:v>
                </c:pt>
                <c:pt idx="1575">
                  <c:v>41358</c:v>
                </c:pt>
                <c:pt idx="1576">
                  <c:v>41358</c:v>
                </c:pt>
                <c:pt idx="1577">
                  <c:v>41358</c:v>
                </c:pt>
                <c:pt idx="1578">
                  <c:v>41358</c:v>
                </c:pt>
                <c:pt idx="1579">
                  <c:v>41358</c:v>
                </c:pt>
                <c:pt idx="1580">
                  <c:v>41358</c:v>
                </c:pt>
                <c:pt idx="1581">
                  <c:v>41358</c:v>
                </c:pt>
                <c:pt idx="1582">
                  <c:v>41358</c:v>
                </c:pt>
                <c:pt idx="1583">
                  <c:v>41358</c:v>
                </c:pt>
                <c:pt idx="1584">
                  <c:v>41358</c:v>
                </c:pt>
                <c:pt idx="1585">
                  <c:v>41358</c:v>
                </c:pt>
                <c:pt idx="1586">
                  <c:v>41359</c:v>
                </c:pt>
                <c:pt idx="1587">
                  <c:v>41359</c:v>
                </c:pt>
                <c:pt idx="1588">
                  <c:v>41359</c:v>
                </c:pt>
                <c:pt idx="1589">
                  <c:v>41359</c:v>
                </c:pt>
                <c:pt idx="1590">
                  <c:v>41359</c:v>
                </c:pt>
                <c:pt idx="1591">
                  <c:v>41359</c:v>
                </c:pt>
                <c:pt idx="1592">
                  <c:v>41359</c:v>
                </c:pt>
                <c:pt idx="1593">
                  <c:v>41359</c:v>
                </c:pt>
                <c:pt idx="1594">
                  <c:v>41359</c:v>
                </c:pt>
                <c:pt idx="1595">
                  <c:v>41359</c:v>
                </c:pt>
                <c:pt idx="1596">
                  <c:v>41359</c:v>
                </c:pt>
                <c:pt idx="1597">
                  <c:v>41359</c:v>
                </c:pt>
                <c:pt idx="1598">
                  <c:v>41359</c:v>
                </c:pt>
                <c:pt idx="1599">
                  <c:v>41359</c:v>
                </c:pt>
                <c:pt idx="1600">
                  <c:v>41359</c:v>
                </c:pt>
                <c:pt idx="1601">
                  <c:v>41359</c:v>
                </c:pt>
                <c:pt idx="1602">
                  <c:v>41359</c:v>
                </c:pt>
                <c:pt idx="1603">
                  <c:v>41359</c:v>
                </c:pt>
                <c:pt idx="1604">
                  <c:v>41359</c:v>
                </c:pt>
                <c:pt idx="1605">
                  <c:v>41360</c:v>
                </c:pt>
                <c:pt idx="1606">
                  <c:v>41360</c:v>
                </c:pt>
                <c:pt idx="1607">
                  <c:v>41360</c:v>
                </c:pt>
                <c:pt idx="1608">
                  <c:v>41360</c:v>
                </c:pt>
                <c:pt idx="1609">
                  <c:v>41360</c:v>
                </c:pt>
                <c:pt idx="1610">
                  <c:v>41360</c:v>
                </c:pt>
                <c:pt idx="1611">
                  <c:v>41360</c:v>
                </c:pt>
                <c:pt idx="1612">
                  <c:v>41360</c:v>
                </c:pt>
                <c:pt idx="1613">
                  <c:v>41360</c:v>
                </c:pt>
                <c:pt idx="1614">
                  <c:v>41360</c:v>
                </c:pt>
                <c:pt idx="1615">
                  <c:v>41360</c:v>
                </c:pt>
                <c:pt idx="1616">
                  <c:v>41360</c:v>
                </c:pt>
                <c:pt idx="1617">
                  <c:v>41360</c:v>
                </c:pt>
                <c:pt idx="1618">
                  <c:v>41360</c:v>
                </c:pt>
                <c:pt idx="1619">
                  <c:v>41360</c:v>
                </c:pt>
                <c:pt idx="1620">
                  <c:v>41360</c:v>
                </c:pt>
                <c:pt idx="1621">
                  <c:v>41360</c:v>
                </c:pt>
                <c:pt idx="1622">
                  <c:v>41360</c:v>
                </c:pt>
                <c:pt idx="1623">
                  <c:v>41360</c:v>
                </c:pt>
                <c:pt idx="1624">
                  <c:v>41360</c:v>
                </c:pt>
                <c:pt idx="1625">
                  <c:v>41361</c:v>
                </c:pt>
                <c:pt idx="1626">
                  <c:v>41361</c:v>
                </c:pt>
                <c:pt idx="1627">
                  <c:v>41361</c:v>
                </c:pt>
                <c:pt idx="1628">
                  <c:v>41361</c:v>
                </c:pt>
                <c:pt idx="1629">
                  <c:v>41361</c:v>
                </c:pt>
                <c:pt idx="1630">
                  <c:v>41361</c:v>
                </c:pt>
                <c:pt idx="1631">
                  <c:v>41361</c:v>
                </c:pt>
                <c:pt idx="1632">
                  <c:v>41361</c:v>
                </c:pt>
                <c:pt idx="1633">
                  <c:v>41361</c:v>
                </c:pt>
                <c:pt idx="1634">
                  <c:v>41361</c:v>
                </c:pt>
                <c:pt idx="1635">
                  <c:v>41361</c:v>
                </c:pt>
                <c:pt idx="1636">
                  <c:v>41361</c:v>
                </c:pt>
                <c:pt idx="1637">
                  <c:v>41361</c:v>
                </c:pt>
                <c:pt idx="1638">
                  <c:v>41361</c:v>
                </c:pt>
                <c:pt idx="1639">
                  <c:v>41361</c:v>
                </c:pt>
                <c:pt idx="1640">
                  <c:v>41361</c:v>
                </c:pt>
                <c:pt idx="1641">
                  <c:v>41361</c:v>
                </c:pt>
                <c:pt idx="1642">
                  <c:v>41361</c:v>
                </c:pt>
                <c:pt idx="1643">
                  <c:v>41361</c:v>
                </c:pt>
                <c:pt idx="1644">
                  <c:v>41361</c:v>
                </c:pt>
                <c:pt idx="1645">
                  <c:v>41362</c:v>
                </c:pt>
                <c:pt idx="1646">
                  <c:v>41362</c:v>
                </c:pt>
                <c:pt idx="1647">
                  <c:v>41362</c:v>
                </c:pt>
                <c:pt idx="1648">
                  <c:v>41362</c:v>
                </c:pt>
                <c:pt idx="1649">
                  <c:v>41362</c:v>
                </c:pt>
                <c:pt idx="1650">
                  <c:v>41362</c:v>
                </c:pt>
                <c:pt idx="1651">
                  <c:v>41362</c:v>
                </c:pt>
                <c:pt idx="1652">
                  <c:v>41362</c:v>
                </c:pt>
                <c:pt idx="1653">
                  <c:v>41362</c:v>
                </c:pt>
                <c:pt idx="1654">
                  <c:v>41362</c:v>
                </c:pt>
                <c:pt idx="1655">
                  <c:v>41362</c:v>
                </c:pt>
                <c:pt idx="1656">
                  <c:v>41362</c:v>
                </c:pt>
                <c:pt idx="1657">
                  <c:v>41362</c:v>
                </c:pt>
                <c:pt idx="1658">
                  <c:v>41362</c:v>
                </c:pt>
                <c:pt idx="1659">
                  <c:v>41362</c:v>
                </c:pt>
                <c:pt idx="1660">
                  <c:v>41362</c:v>
                </c:pt>
                <c:pt idx="1661">
                  <c:v>41362</c:v>
                </c:pt>
                <c:pt idx="1662">
                  <c:v>41362</c:v>
                </c:pt>
                <c:pt idx="1663">
                  <c:v>41362</c:v>
                </c:pt>
                <c:pt idx="1664">
                  <c:v>41362</c:v>
                </c:pt>
                <c:pt idx="1665">
                  <c:v>41363</c:v>
                </c:pt>
                <c:pt idx="1666">
                  <c:v>41363</c:v>
                </c:pt>
                <c:pt idx="1667">
                  <c:v>41363</c:v>
                </c:pt>
                <c:pt idx="1668">
                  <c:v>41363</c:v>
                </c:pt>
                <c:pt idx="1669">
                  <c:v>41363</c:v>
                </c:pt>
                <c:pt idx="1670">
                  <c:v>41363</c:v>
                </c:pt>
                <c:pt idx="1671">
                  <c:v>41363</c:v>
                </c:pt>
                <c:pt idx="1672">
                  <c:v>41363</c:v>
                </c:pt>
                <c:pt idx="1673">
                  <c:v>41363</c:v>
                </c:pt>
                <c:pt idx="1674">
                  <c:v>41363</c:v>
                </c:pt>
                <c:pt idx="1675">
                  <c:v>41363</c:v>
                </c:pt>
                <c:pt idx="1676">
                  <c:v>41363</c:v>
                </c:pt>
                <c:pt idx="1677">
                  <c:v>41363</c:v>
                </c:pt>
                <c:pt idx="1678">
                  <c:v>41363</c:v>
                </c:pt>
                <c:pt idx="1679">
                  <c:v>41363</c:v>
                </c:pt>
                <c:pt idx="1680">
                  <c:v>41363</c:v>
                </c:pt>
                <c:pt idx="1681">
                  <c:v>41363</c:v>
                </c:pt>
                <c:pt idx="1682">
                  <c:v>41363</c:v>
                </c:pt>
                <c:pt idx="1683">
                  <c:v>41363</c:v>
                </c:pt>
                <c:pt idx="1684">
                  <c:v>41363</c:v>
                </c:pt>
                <c:pt idx="1685">
                  <c:v>41364</c:v>
                </c:pt>
                <c:pt idx="1686">
                  <c:v>41364</c:v>
                </c:pt>
                <c:pt idx="1687">
                  <c:v>41364</c:v>
                </c:pt>
                <c:pt idx="1688">
                  <c:v>41364</c:v>
                </c:pt>
                <c:pt idx="1689">
                  <c:v>41364</c:v>
                </c:pt>
                <c:pt idx="1690">
                  <c:v>41364</c:v>
                </c:pt>
                <c:pt idx="1691">
                  <c:v>41364</c:v>
                </c:pt>
                <c:pt idx="1692">
                  <c:v>41364</c:v>
                </c:pt>
                <c:pt idx="1693">
                  <c:v>41364</c:v>
                </c:pt>
                <c:pt idx="1694">
                  <c:v>41364</c:v>
                </c:pt>
                <c:pt idx="1695">
                  <c:v>41364</c:v>
                </c:pt>
                <c:pt idx="1696">
                  <c:v>41364</c:v>
                </c:pt>
                <c:pt idx="1697">
                  <c:v>41364</c:v>
                </c:pt>
                <c:pt idx="1698">
                  <c:v>41364</c:v>
                </c:pt>
                <c:pt idx="1699">
                  <c:v>41364</c:v>
                </c:pt>
                <c:pt idx="1700">
                  <c:v>41364</c:v>
                </c:pt>
                <c:pt idx="1701">
                  <c:v>41364</c:v>
                </c:pt>
                <c:pt idx="1702">
                  <c:v>41364</c:v>
                </c:pt>
                <c:pt idx="1703">
                  <c:v>41364</c:v>
                </c:pt>
                <c:pt idx="1704">
                  <c:v>41365</c:v>
                </c:pt>
                <c:pt idx="1705">
                  <c:v>41365</c:v>
                </c:pt>
                <c:pt idx="1706">
                  <c:v>41365</c:v>
                </c:pt>
                <c:pt idx="1707">
                  <c:v>41365</c:v>
                </c:pt>
                <c:pt idx="1708">
                  <c:v>41365</c:v>
                </c:pt>
                <c:pt idx="1709">
                  <c:v>41365</c:v>
                </c:pt>
                <c:pt idx="1710">
                  <c:v>41365</c:v>
                </c:pt>
                <c:pt idx="1711">
                  <c:v>41365</c:v>
                </c:pt>
                <c:pt idx="1712">
                  <c:v>41365</c:v>
                </c:pt>
                <c:pt idx="1713">
                  <c:v>41365</c:v>
                </c:pt>
                <c:pt idx="1714">
                  <c:v>41365</c:v>
                </c:pt>
                <c:pt idx="1715">
                  <c:v>41365</c:v>
                </c:pt>
                <c:pt idx="1716">
                  <c:v>41365</c:v>
                </c:pt>
                <c:pt idx="1717">
                  <c:v>41365</c:v>
                </c:pt>
                <c:pt idx="1718">
                  <c:v>41365</c:v>
                </c:pt>
                <c:pt idx="1719">
                  <c:v>41365</c:v>
                </c:pt>
                <c:pt idx="1720">
                  <c:v>41365</c:v>
                </c:pt>
                <c:pt idx="1721">
                  <c:v>41365</c:v>
                </c:pt>
                <c:pt idx="1722">
                  <c:v>41365</c:v>
                </c:pt>
                <c:pt idx="1723">
                  <c:v>41365</c:v>
                </c:pt>
                <c:pt idx="1724">
                  <c:v>41366</c:v>
                </c:pt>
                <c:pt idx="1725">
                  <c:v>41366</c:v>
                </c:pt>
                <c:pt idx="1726">
                  <c:v>41366</c:v>
                </c:pt>
                <c:pt idx="1727">
                  <c:v>41366</c:v>
                </c:pt>
                <c:pt idx="1728">
                  <c:v>41366</c:v>
                </c:pt>
                <c:pt idx="1729">
                  <c:v>41366</c:v>
                </c:pt>
                <c:pt idx="1730">
                  <c:v>41366</c:v>
                </c:pt>
                <c:pt idx="1731">
                  <c:v>41366</c:v>
                </c:pt>
                <c:pt idx="1732">
                  <c:v>41366</c:v>
                </c:pt>
                <c:pt idx="1733">
                  <c:v>41366</c:v>
                </c:pt>
                <c:pt idx="1734">
                  <c:v>41366</c:v>
                </c:pt>
                <c:pt idx="1735">
                  <c:v>41366</c:v>
                </c:pt>
                <c:pt idx="1736">
                  <c:v>41366</c:v>
                </c:pt>
                <c:pt idx="1737">
                  <c:v>41366</c:v>
                </c:pt>
                <c:pt idx="1738">
                  <c:v>41366</c:v>
                </c:pt>
                <c:pt idx="1739">
                  <c:v>41366</c:v>
                </c:pt>
                <c:pt idx="1740">
                  <c:v>41366</c:v>
                </c:pt>
                <c:pt idx="1741">
                  <c:v>41366</c:v>
                </c:pt>
                <c:pt idx="1742">
                  <c:v>41366</c:v>
                </c:pt>
                <c:pt idx="1743">
                  <c:v>41366</c:v>
                </c:pt>
                <c:pt idx="1744">
                  <c:v>41367</c:v>
                </c:pt>
                <c:pt idx="1745">
                  <c:v>41367</c:v>
                </c:pt>
                <c:pt idx="1746">
                  <c:v>41367</c:v>
                </c:pt>
                <c:pt idx="1747">
                  <c:v>41367</c:v>
                </c:pt>
                <c:pt idx="1748">
                  <c:v>41367</c:v>
                </c:pt>
                <c:pt idx="1749">
                  <c:v>41367</c:v>
                </c:pt>
                <c:pt idx="1750">
                  <c:v>41367</c:v>
                </c:pt>
                <c:pt idx="1751">
                  <c:v>41367</c:v>
                </c:pt>
                <c:pt idx="1752">
                  <c:v>41367</c:v>
                </c:pt>
                <c:pt idx="1753">
                  <c:v>41367</c:v>
                </c:pt>
                <c:pt idx="1754">
                  <c:v>41367</c:v>
                </c:pt>
                <c:pt idx="1755">
                  <c:v>41367</c:v>
                </c:pt>
                <c:pt idx="1756">
                  <c:v>41367</c:v>
                </c:pt>
                <c:pt idx="1757">
                  <c:v>41367</c:v>
                </c:pt>
                <c:pt idx="1758">
                  <c:v>41367</c:v>
                </c:pt>
                <c:pt idx="1759">
                  <c:v>41367</c:v>
                </c:pt>
                <c:pt idx="1760">
                  <c:v>41367</c:v>
                </c:pt>
                <c:pt idx="1761">
                  <c:v>41367</c:v>
                </c:pt>
                <c:pt idx="1762">
                  <c:v>41367</c:v>
                </c:pt>
                <c:pt idx="1763">
                  <c:v>41367</c:v>
                </c:pt>
                <c:pt idx="1764">
                  <c:v>41368</c:v>
                </c:pt>
                <c:pt idx="1765">
                  <c:v>41368</c:v>
                </c:pt>
                <c:pt idx="1766">
                  <c:v>41368</c:v>
                </c:pt>
                <c:pt idx="1767">
                  <c:v>41368</c:v>
                </c:pt>
                <c:pt idx="1768">
                  <c:v>41368</c:v>
                </c:pt>
                <c:pt idx="1769">
                  <c:v>41368</c:v>
                </c:pt>
                <c:pt idx="1770">
                  <c:v>41368</c:v>
                </c:pt>
                <c:pt idx="1771">
                  <c:v>41368</c:v>
                </c:pt>
                <c:pt idx="1772">
                  <c:v>41368</c:v>
                </c:pt>
                <c:pt idx="1773">
                  <c:v>41368</c:v>
                </c:pt>
                <c:pt idx="1774">
                  <c:v>41368</c:v>
                </c:pt>
                <c:pt idx="1775">
                  <c:v>41368</c:v>
                </c:pt>
                <c:pt idx="1776">
                  <c:v>41368</c:v>
                </c:pt>
                <c:pt idx="1777">
                  <c:v>41368</c:v>
                </c:pt>
                <c:pt idx="1778">
                  <c:v>41368</c:v>
                </c:pt>
                <c:pt idx="1779">
                  <c:v>41368</c:v>
                </c:pt>
                <c:pt idx="1780">
                  <c:v>41368</c:v>
                </c:pt>
                <c:pt idx="1781">
                  <c:v>41368</c:v>
                </c:pt>
                <c:pt idx="1782">
                  <c:v>41368</c:v>
                </c:pt>
                <c:pt idx="1783">
                  <c:v>41368</c:v>
                </c:pt>
                <c:pt idx="1784">
                  <c:v>41369</c:v>
                </c:pt>
                <c:pt idx="1785">
                  <c:v>41369</c:v>
                </c:pt>
                <c:pt idx="1786">
                  <c:v>41369</c:v>
                </c:pt>
                <c:pt idx="1787">
                  <c:v>41369</c:v>
                </c:pt>
                <c:pt idx="1788">
                  <c:v>41369</c:v>
                </c:pt>
                <c:pt idx="1789">
                  <c:v>41369</c:v>
                </c:pt>
                <c:pt idx="1790">
                  <c:v>41369</c:v>
                </c:pt>
                <c:pt idx="1791">
                  <c:v>41369</c:v>
                </c:pt>
                <c:pt idx="1792">
                  <c:v>41369</c:v>
                </c:pt>
                <c:pt idx="1793">
                  <c:v>41369</c:v>
                </c:pt>
                <c:pt idx="1794">
                  <c:v>41369</c:v>
                </c:pt>
                <c:pt idx="1795">
                  <c:v>41369</c:v>
                </c:pt>
                <c:pt idx="1796">
                  <c:v>41369</c:v>
                </c:pt>
                <c:pt idx="1797">
                  <c:v>41369</c:v>
                </c:pt>
                <c:pt idx="1798">
                  <c:v>41369</c:v>
                </c:pt>
                <c:pt idx="1799">
                  <c:v>41369</c:v>
                </c:pt>
                <c:pt idx="1800">
                  <c:v>41369</c:v>
                </c:pt>
                <c:pt idx="1801">
                  <c:v>41369</c:v>
                </c:pt>
                <c:pt idx="1802">
                  <c:v>41369</c:v>
                </c:pt>
                <c:pt idx="1803">
                  <c:v>41370</c:v>
                </c:pt>
                <c:pt idx="1804">
                  <c:v>41370</c:v>
                </c:pt>
                <c:pt idx="1805">
                  <c:v>41370</c:v>
                </c:pt>
                <c:pt idx="1806">
                  <c:v>41370</c:v>
                </c:pt>
                <c:pt idx="1807">
                  <c:v>41370</c:v>
                </c:pt>
                <c:pt idx="1808">
                  <c:v>41370</c:v>
                </c:pt>
                <c:pt idx="1809">
                  <c:v>41370</c:v>
                </c:pt>
                <c:pt idx="1810">
                  <c:v>41370</c:v>
                </c:pt>
                <c:pt idx="1811">
                  <c:v>41370</c:v>
                </c:pt>
                <c:pt idx="1812">
                  <c:v>41370</c:v>
                </c:pt>
                <c:pt idx="1813">
                  <c:v>41370</c:v>
                </c:pt>
                <c:pt idx="1814">
                  <c:v>41370</c:v>
                </c:pt>
                <c:pt idx="1815">
                  <c:v>41370</c:v>
                </c:pt>
                <c:pt idx="1816">
                  <c:v>41370</c:v>
                </c:pt>
                <c:pt idx="1817">
                  <c:v>41370</c:v>
                </c:pt>
                <c:pt idx="1818">
                  <c:v>41370</c:v>
                </c:pt>
                <c:pt idx="1819">
                  <c:v>41370</c:v>
                </c:pt>
                <c:pt idx="1820">
                  <c:v>41370</c:v>
                </c:pt>
                <c:pt idx="1821">
                  <c:v>41370</c:v>
                </c:pt>
                <c:pt idx="1822">
                  <c:v>41370</c:v>
                </c:pt>
                <c:pt idx="1823">
                  <c:v>41371</c:v>
                </c:pt>
                <c:pt idx="1824">
                  <c:v>41371</c:v>
                </c:pt>
                <c:pt idx="1825">
                  <c:v>41371</c:v>
                </c:pt>
                <c:pt idx="1826">
                  <c:v>41371</c:v>
                </c:pt>
                <c:pt idx="1827">
                  <c:v>41371</c:v>
                </c:pt>
                <c:pt idx="1828">
                  <c:v>41371</c:v>
                </c:pt>
                <c:pt idx="1829">
                  <c:v>41371</c:v>
                </c:pt>
                <c:pt idx="1830">
                  <c:v>41371</c:v>
                </c:pt>
                <c:pt idx="1831">
                  <c:v>41371</c:v>
                </c:pt>
                <c:pt idx="1832">
                  <c:v>41371</c:v>
                </c:pt>
                <c:pt idx="1833">
                  <c:v>41371</c:v>
                </c:pt>
                <c:pt idx="1834">
                  <c:v>41371</c:v>
                </c:pt>
                <c:pt idx="1835">
                  <c:v>41371</c:v>
                </c:pt>
                <c:pt idx="1836">
                  <c:v>41371</c:v>
                </c:pt>
                <c:pt idx="1837">
                  <c:v>41371</c:v>
                </c:pt>
                <c:pt idx="1838">
                  <c:v>41371</c:v>
                </c:pt>
                <c:pt idx="1839">
                  <c:v>41371</c:v>
                </c:pt>
                <c:pt idx="1840">
                  <c:v>41371</c:v>
                </c:pt>
                <c:pt idx="1841">
                  <c:v>41371</c:v>
                </c:pt>
                <c:pt idx="1842">
                  <c:v>41371</c:v>
                </c:pt>
                <c:pt idx="1843">
                  <c:v>41372</c:v>
                </c:pt>
                <c:pt idx="1844">
                  <c:v>41372</c:v>
                </c:pt>
                <c:pt idx="1845">
                  <c:v>41372</c:v>
                </c:pt>
                <c:pt idx="1846">
                  <c:v>41372</c:v>
                </c:pt>
                <c:pt idx="1847">
                  <c:v>41372</c:v>
                </c:pt>
                <c:pt idx="1848">
                  <c:v>41372</c:v>
                </c:pt>
                <c:pt idx="1849">
                  <c:v>41372</c:v>
                </c:pt>
                <c:pt idx="1850">
                  <c:v>41372</c:v>
                </c:pt>
                <c:pt idx="1851">
                  <c:v>41372</c:v>
                </c:pt>
                <c:pt idx="1852">
                  <c:v>41372</c:v>
                </c:pt>
                <c:pt idx="1853">
                  <c:v>41372</c:v>
                </c:pt>
                <c:pt idx="1854">
                  <c:v>41372</c:v>
                </c:pt>
                <c:pt idx="1855">
                  <c:v>41372</c:v>
                </c:pt>
                <c:pt idx="1856">
                  <c:v>41372</c:v>
                </c:pt>
                <c:pt idx="1857">
                  <c:v>41372</c:v>
                </c:pt>
                <c:pt idx="1858">
                  <c:v>41372</c:v>
                </c:pt>
                <c:pt idx="1859">
                  <c:v>41372</c:v>
                </c:pt>
                <c:pt idx="1860">
                  <c:v>41372</c:v>
                </c:pt>
                <c:pt idx="1861">
                  <c:v>41372</c:v>
                </c:pt>
                <c:pt idx="1862">
                  <c:v>41372</c:v>
                </c:pt>
                <c:pt idx="1863">
                  <c:v>41373</c:v>
                </c:pt>
                <c:pt idx="1864">
                  <c:v>41373</c:v>
                </c:pt>
                <c:pt idx="1865">
                  <c:v>41373</c:v>
                </c:pt>
                <c:pt idx="1866">
                  <c:v>41373</c:v>
                </c:pt>
                <c:pt idx="1867">
                  <c:v>41373</c:v>
                </c:pt>
                <c:pt idx="1868">
                  <c:v>41373</c:v>
                </c:pt>
                <c:pt idx="1869">
                  <c:v>41373</c:v>
                </c:pt>
                <c:pt idx="1870">
                  <c:v>41373</c:v>
                </c:pt>
                <c:pt idx="1871">
                  <c:v>41373</c:v>
                </c:pt>
                <c:pt idx="1872">
                  <c:v>41373</c:v>
                </c:pt>
                <c:pt idx="1873">
                  <c:v>41373</c:v>
                </c:pt>
                <c:pt idx="1874">
                  <c:v>41373</c:v>
                </c:pt>
                <c:pt idx="1875">
                  <c:v>41373</c:v>
                </c:pt>
                <c:pt idx="1876">
                  <c:v>41373</c:v>
                </c:pt>
                <c:pt idx="1877">
                  <c:v>41373</c:v>
                </c:pt>
                <c:pt idx="1878">
                  <c:v>41373</c:v>
                </c:pt>
                <c:pt idx="1879">
                  <c:v>41373</c:v>
                </c:pt>
                <c:pt idx="1880">
                  <c:v>41373</c:v>
                </c:pt>
                <c:pt idx="1881">
                  <c:v>41373</c:v>
                </c:pt>
                <c:pt idx="1882">
                  <c:v>41373</c:v>
                </c:pt>
                <c:pt idx="1883">
                  <c:v>41374</c:v>
                </c:pt>
                <c:pt idx="1884">
                  <c:v>41374</c:v>
                </c:pt>
                <c:pt idx="1885">
                  <c:v>41374</c:v>
                </c:pt>
                <c:pt idx="1886">
                  <c:v>41374</c:v>
                </c:pt>
                <c:pt idx="1887">
                  <c:v>41374</c:v>
                </c:pt>
                <c:pt idx="1888">
                  <c:v>41374</c:v>
                </c:pt>
                <c:pt idx="1889">
                  <c:v>41374</c:v>
                </c:pt>
                <c:pt idx="1890">
                  <c:v>41374</c:v>
                </c:pt>
                <c:pt idx="1891">
                  <c:v>41374</c:v>
                </c:pt>
                <c:pt idx="1892">
                  <c:v>41374</c:v>
                </c:pt>
                <c:pt idx="1893">
                  <c:v>41374</c:v>
                </c:pt>
                <c:pt idx="1894">
                  <c:v>41374</c:v>
                </c:pt>
                <c:pt idx="1895">
                  <c:v>41374</c:v>
                </c:pt>
                <c:pt idx="1896">
                  <c:v>41374</c:v>
                </c:pt>
                <c:pt idx="1897">
                  <c:v>41374</c:v>
                </c:pt>
                <c:pt idx="1898">
                  <c:v>41374</c:v>
                </c:pt>
                <c:pt idx="1899">
                  <c:v>41374</c:v>
                </c:pt>
                <c:pt idx="1900">
                  <c:v>41374</c:v>
                </c:pt>
                <c:pt idx="1901">
                  <c:v>41374</c:v>
                </c:pt>
                <c:pt idx="1902">
                  <c:v>41374</c:v>
                </c:pt>
                <c:pt idx="1903">
                  <c:v>41375</c:v>
                </c:pt>
                <c:pt idx="1904">
                  <c:v>41375</c:v>
                </c:pt>
                <c:pt idx="1905">
                  <c:v>41375</c:v>
                </c:pt>
                <c:pt idx="1906">
                  <c:v>41375</c:v>
                </c:pt>
                <c:pt idx="1907">
                  <c:v>41375</c:v>
                </c:pt>
                <c:pt idx="1908">
                  <c:v>41375</c:v>
                </c:pt>
                <c:pt idx="1909">
                  <c:v>41375</c:v>
                </c:pt>
                <c:pt idx="1910">
                  <c:v>41375</c:v>
                </c:pt>
                <c:pt idx="1911">
                  <c:v>41375</c:v>
                </c:pt>
                <c:pt idx="1912">
                  <c:v>41375</c:v>
                </c:pt>
                <c:pt idx="1913">
                  <c:v>41375</c:v>
                </c:pt>
                <c:pt idx="1914">
                  <c:v>41375</c:v>
                </c:pt>
                <c:pt idx="1915">
                  <c:v>41375</c:v>
                </c:pt>
                <c:pt idx="1916">
                  <c:v>41375</c:v>
                </c:pt>
                <c:pt idx="1917">
                  <c:v>41375</c:v>
                </c:pt>
                <c:pt idx="1918">
                  <c:v>41375</c:v>
                </c:pt>
                <c:pt idx="1919">
                  <c:v>41375</c:v>
                </c:pt>
                <c:pt idx="1920">
                  <c:v>41375</c:v>
                </c:pt>
                <c:pt idx="1921">
                  <c:v>41375</c:v>
                </c:pt>
                <c:pt idx="1922">
                  <c:v>41376</c:v>
                </c:pt>
                <c:pt idx="1923">
                  <c:v>41376</c:v>
                </c:pt>
                <c:pt idx="1924">
                  <c:v>41376</c:v>
                </c:pt>
                <c:pt idx="1925">
                  <c:v>41376</c:v>
                </c:pt>
                <c:pt idx="1926">
                  <c:v>41376</c:v>
                </c:pt>
                <c:pt idx="1927">
                  <c:v>41376</c:v>
                </c:pt>
                <c:pt idx="1928">
                  <c:v>41376</c:v>
                </c:pt>
                <c:pt idx="1929">
                  <c:v>41376</c:v>
                </c:pt>
                <c:pt idx="1930">
                  <c:v>41376</c:v>
                </c:pt>
                <c:pt idx="1931">
                  <c:v>41376</c:v>
                </c:pt>
                <c:pt idx="1932">
                  <c:v>41376</c:v>
                </c:pt>
                <c:pt idx="1933">
                  <c:v>41376</c:v>
                </c:pt>
                <c:pt idx="1934">
                  <c:v>41376</c:v>
                </c:pt>
                <c:pt idx="1935">
                  <c:v>41376</c:v>
                </c:pt>
                <c:pt idx="1936">
                  <c:v>41376</c:v>
                </c:pt>
                <c:pt idx="1937">
                  <c:v>41376</c:v>
                </c:pt>
                <c:pt idx="1938">
                  <c:v>41376</c:v>
                </c:pt>
                <c:pt idx="1939">
                  <c:v>41376</c:v>
                </c:pt>
                <c:pt idx="1940">
                  <c:v>41376</c:v>
                </c:pt>
                <c:pt idx="1941">
                  <c:v>41376</c:v>
                </c:pt>
                <c:pt idx="1942">
                  <c:v>41377</c:v>
                </c:pt>
                <c:pt idx="1943">
                  <c:v>41377</c:v>
                </c:pt>
                <c:pt idx="1944">
                  <c:v>41377</c:v>
                </c:pt>
                <c:pt idx="1945">
                  <c:v>41377</c:v>
                </c:pt>
                <c:pt idx="1946">
                  <c:v>41377</c:v>
                </c:pt>
                <c:pt idx="1947">
                  <c:v>41377</c:v>
                </c:pt>
                <c:pt idx="1948">
                  <c:v>41377</c:v>
                </c:pt>
                <c:pt idx="1949">
                  <c:v>41377</c:v>
                </c:pt>
                <c:pt idx="1950">
                  <c:v>41377</c:v>
                </c:pt>
                <c:pt idx="1951">
                  <c:v>41377</c:v>
                </c:pt>
                <c:pt idx="1952">
                  <c:v>41377</c:v>
                </c:pt>
                <c:pt idx="1953">
                  <c:v>41377</c:v>
                </c:pt>
                <c:pt idx="1954">
                  <c:v>41377</c:v>
                </c:pt>
                <c:pt idx="1955">
                  <c:v>41377</c:v>
                </c:pt>
                <c:pt idx="1956">
                  <c:v>41377</c:v>
                </c:pt>
                <c:pt idx="1957">
                  <c:v>41377</c:v>
                </c:pt>
                <c:pt idx="1958">
                  <c:v>41377</c:v>
                </c:pt>
                <c:pt idx="1959">
                  <c:v>41377</c:v>
                </c:pt>
                <c:pt idx="1960">
                  <c:v>41377</c:v>
                </c:pt>
                <c:pt idx="1961">
                  <c:v>41377</c:v>
                </c:pt>
                <c:pt idx="1962">
                  <c:v>41378</c:v>
                </c:pt>
                <c:pt idx="1963">
                  <c:v>41378</c:v>
                </c:pt>
                <c:pt idx="1964">
                  <c:v>41378</c:v>
                </c:pt>
                <c:pt idx="1965">
                  <c:v>41378</c:v>
                </c:pt>
                <c:pt idx="1966">
                  <c:v>41378</c:v>
                </c:pt>
                <c:pt idx="1967">
                  <c:v>41378</c:v>
                </c:pt>
                <c:pt idx="1968">
                  <c:v>41378</c:v>
                </c:pt>
                <c:pt idx="1969">
                  <c:v>41378</c:v>
                </c:pt>
                <c:pt idx="1970">
                  <c:v>41378</c:v>
                </c:pt>
                <c:pt idx="1971">
                  <c:v>41378</c:v>
                </c:pt>
                <c:pt idx="1972">
                  <c:v>41378</c:v>
                </c:pt>
                <c:pt idx="1973">
                  <c:v>41378</c:v>
                </c:pt>
                <c:pt idx="1974">
                  <c:v>41378</c:v>
                </c:pt>
                <c:pt idx="1975">
                  <c:v>41378</c:v>
                </c:pt>
                <c:pt idx="1976">
                  <c:v>41378</c:v>
                </c:pt>
                <c:pt idx="1977">
                  <c:v>41378</c:v>
                </c:pt>
                <c:pt idx="1978">
                  <c:v>41378</c:v>
                </c:pt>
                <c:pt idx="1979">
                  <c:v>41378</c:v>
                </c:pt>
                <c:pt idx="1980">
                  <c:v>41378</c:v>
                </c:pt>
                <c:pt idx="1981">
                  <c:v>41378</c:v>
                </c:pt>
                <c:pt idx="1982">
                  <c:v>41379</c:v>
                </c:pt>
                <c:pt idx="1983">
                  <c:v>41379</c:v>
                </c:pt>
                <c:pt idx="1984">
                  <c:v>41379</c:v>
                </c:pt>
                <c:pt idx="1985">
                  <c:v>41379</c:v>
                </c:pt>
                <c:pt idx="1986">
                  <c:v>41379</c:v>
                </c:pt>
                <c:pt idx="1987">
                  <c:v>41379</c:v>
                </c:pt>
                <c:pt idx="1988">
                  <c:v>41379</c:v>
                </c:pt>
                <c:pt idx="1989">
                  <c:v>41379</c:v>
                </c:pt>
                <c:pt idx="1990">
                  <c:v>41379</c:v>
                </c:pt>
                <c:pt idx="1991">
                  <c:v>41379</c:v>
                </c:pt>
                <c:pt idx="1992">
                  <c:v>41379</c:v>
                </c:pt>
                <c:pt idx="1993">
                  <c:v>41379</c:v>
                </c:pt>
                <c:pt idx="1994">
                  <c:v>41379</c:v>
                </c:pt>
                <c:pt idx="1995">
                  <c:v>41379</c:v>
                </c:pt>
                <c:pt idx="1996">
                  <c:v>41379</c:v>
                </c:pt>
                <c:pt idx="1997">
                  <c:v>41379</c:v>
                </c:pt>
                <c:pt idx="1998">
                  <c:v>41379</c:v>
                </c:pt>
                <c:pt idx="1999">
                  <c:v>41380</c:v>
                </c:pt>
                <c:pt idx="2000">
                  <c:v>41380</c:v>
                </c:pt>
                <c:pt idx="2001">
                  <c:v>41380</c:v>
                </c:pt>
                <c:pt idx="2002">
                  <c:v>41380</c:v>
                </c:pt>
                <c:pt idx="2003">
                  <c:v>41380</c:v>
                </c:pt>
                <c:pt idx="2004">
                  <c:v>41380</c:v>
                </c:pt>
                <c:pt idx="2005">
                  <c:v>41380</c:v>
                </c:pt>
                <c:pt idx="2006">
                  <c:v>41380</c:v>
                </c:pt>
                <c:pt idx="2007">
                  <c:v>41380</c:v>
                </c:pt>
                <c:pt idx="2008">
                  <c:v>41380</c:v>
                </c:pt>
                <c:pt idx="2009">
                  <c:v>41380</c:v>
                </c:pt>
                <c:pt idx="2010">
                  <c:v>41380</c:v>
                </c:pt>
                <c:pt idx="2011">
                  <c:v>41380</c:v>
                </c:pt>
                <c:pt idx="2012">
                  <c:v>41380</c:v>
                </c:pt>
                <c:pt idx="2013">
                  <c:v>41380</c:v>
                </c:pt>
                <c:pt idx="2014">
                  <c:v>41380</c:v>
                </c:pt>
                <c:pt idx="2015">
                  <c:v>41380</c:v>
                </c:pt>
                <c:pt idx="2016">
                  <c:v>41380</c:v>
                </c:pt>
                <c:pt idx="2017">
                  <c:v>41380</c:v>
                </c:pt>
                <c:pt idx="2018">
                  <c:v>41380</c:v>
                </c:pt>
                <c:pt idx="2019">
                  <c:v>41381</c:v>
                </c:pt>
                <c:pt idx="2020">
                  <c:v>41381</c:v>
                </c:pt>
                <c:pt idx="2021">
                  <c:v>41381</c:v>
                </c:pt>
                <c:pt idx="2022">
                  <c:v>41381</c:v>
                </c:pt>
                <c:pt idx="2023">
                  <c:v>41381</c:v>
                </c:pt>
                <c:pt idx="2024">
                  <c:v>41381</c:v>
                </c:pt>
                <c:pt idx="2025">
                  <c:v>41381</c:v>
                </c:pt>
                <c:pt idx="2026">
                  <c:v>41381</c:v>
                </c:pt>
                <c:pt idx="2027">
                  <c:v>41381</c:v>
                </c:pt>
                <c:pt idx="2028">
                  <c:v>41381</c:v>
                </c:pt>
                <c:pt idx="2029">
                  <c:v>41381</c:v>
                </c:pt>
                <c:pt idx="2030">
                  <c:v>41381</c:v>
                </c:pt>
                <c:pt idx="2031">
                  <c:v>41381</c:v>
                </c:pt>
                <c:pt idx="2032">
                  <c:v>41381</c:v>
                </c:pt>
                <c:pt idx="2033">
                  <c:v>41381</c:v>
                </c:pt>
                <c:pt idx="2034">
                  <c:v>41381</c:v>
                </c:pt>
                <c:pt idx="2035">
                  <c:v>41381</c:v>
                </c:pt>
                <c:pt idx="2036">
                  <c:v>41381</c:v>
                </c:pt>
                <c:pt idx="2037">
                  <c:v>41381</c:v>
                </c:pt>
                <c:pt idx="2038">
                  <c:v>41381</c:v>
                </c:pt>
                <c:pt idx="2039">
                  <c:v>41382</c:v>
                </c:pt>
                <c:pt idx="2040">
                  <c:v>41382</c:v>
                </c:pt>
                <c:pt idx="2041">
                  <c:v>41382</c:v>
                </c:pt>
                <c:pt idx="2042">
                  <c:v>41382</c:v>
                </c:pt>
                <c:pt idx="2043">
                  <c:v>41382</c:v>
                </c:pt>
                <c:pt idx="2044">
                  <c:v>41382</c:v>
                </c:pt>
                <c:pt idx="2045">
                  <c:v>41382</c:v>
                </c:pt>
                <c:pt idx="2046">
                  <c:v>41382</c:v>
                </c:pt>
                <c:pt idx="2047">
                  <c:v>41382</c:v>
                </c:pt>
                <c:pt idx="2048">
                  <c:v>41382</c:v>
                </c:pt>
                <c:pt idx="2049">
                  <c:v>41382</c:v>
                </c:pt>
                <c:pt idx="2050">
                  <c:v>41382</c:v>
                </c:pt>
                <c:pt idx="2051">
                  <c:v>41382</c:v>
                </c:pt>
                <c:pt idx="2052">
                  <c:v>41382</c:v>
                </c:pt>
                <c:pt idx="2053">
                  <c:v>41382</c:v>
                </c:pt>
                <c:pt idx="2054">
                  <c:v>41382</c:v>
                </c:pt>
                <c:pt idx="2055">
                  <c:v>41382</c:v>
                </c:pt>
                <c:pt idx="2056">
                  <c:v>41382</c:v>
                </c:pt>
                <c:pt idx="2057">
                  <c:v>41382</c:v>
                </c:pt>
                <c:pt idx="2058">
                  <c:v>41382</c:v>
                </c:pt>
                <c:pt idx="2059">
                  <c:v>41383</c:v>
                </c:pt>
                <c:pt idx="2060">
                  <c:v>41383</c:v>
                </c:pt>
                <c:pt idx="2061">
                  <c:v>41383</c:v>
                </c:pt>
                <c:pt idx="2062">
                  <c:v>41383</c:v>
                </c:pt>
                <c:pt idx="2063">
                  <c:v>41383</c:v>
                </c:pt>
                <c:pt idx="2064">
                  <c:v>41383</c:v>
                </c:pt>
                <c:pt idx="2065">
                  <c:v>41383</c:v>
                </c:pt>
                <c:pt idx="2066">
                  <c:v>41383</c:v>
                </c:pt>
                <c:pt idx="2067">
                  <c:v>41383</c:v>
                </c:pt>
                <c:pt idx="2068">
                  <c:v>41383</c:v>
                </c:pt>
                <c:pt idx="2069">
                  <c:v>41383</c:v>
                </c:pt>
                <c:pt idx="2070">
                  <c:v>41383</c:v>
                </c:pt>
                <c:pt idx="2071">
                  <c:v>41383</c:v>
                </c:pt>
                <c:pt idx="2072">
                  <c:v>41383</c:v>
                </c:pt>
                <c:pt idx="2073">
                  <c:v>41383</c:v>
                </c:pt>
                <c:pt idx="2074">
                  <c:v>41383</c:v>
                </c:pt>
                <c:pt idx="2075">
                  <c:v>41383</c:v>
                </c:pt>
                <c:pt idx="2076">
                  <c:v>41383</c:v>
                </c:pt>
                <c:pt idx="2077">
                  <c:v>41383</c:v>
                </c:pt>
                <c:pt idx="2078">
                  <c:v>41383</c:v>
                </c:pt>
                <c:pt idx="2079">
                  <c:v>41384</c:v>
                </c:pt>
                <c:pt idx="2080">
                  <c:v>41384</c:v>
                </c:pt>
                <c:pt idx="2081">
                  <c:v>41384</c:v>
                </c:pt>
                <c:pt idx="2082">
                  <c:v>41384</c:v>
                </c:pt>
                <c:pt idx="2083">
                  <c:v>41384</c:v>
                </c:pt>
                <c:pt idx="2084">
                  <c:v>41384</c:v>
                </c:pt>
                <c:pt idx="2085">
                  <c:v>41384</c:v>
                </c:pt>
                <c:pt idx="2086">
                  <c:v>41384</c:v>
                </c:pt>
                <c:pt idx="2087">
                  <c:v>41384</c:v>
                </c:pt>
                <c:pt idx="2088">
                  <c:v>41384</c:v>
                </c:pt>
                <c:pt idx="2089">
                  <c:v>41384</c:v>
                </c:pt>
                <c:pt idx="2090">
                  <c:v>41384</c:v>
                </c:pt>
                <c:pt idx="2091">
                  <c:v>41384</c:v>
                </c:pt>
                <c:pt idx="2092">
                  <c:v>41384</c:v>
                </c:pt>
                <c:pt idx="2093">
                  <c:v>41384</c:v>
                </c:pt>
                <c:pt idx="2094">
                  <c:v>41384</c:v>
                </c:pt>
                <c:pt idx="2095">
                  <c:v>41384</c:v>
                </c:pt>
                <c:pt idx="2096">
                  <c:v>41384</c:v>
                </c:pt>
                <c:pt idx="2097">
                  <c:v>41384</c:v>
                </c:pt>
                <c:pt idx="2098">
                  <c:v>41385</c:v>
                </c:pt>
                <c:pt idx="2099">
                  <c:v>41385</c:v>
                </c:pt>
                <c:pt idx="2100">
                  <c:v>41385</c:v>
                </c:pt>
                <c:pt idx="2101">
                  <c:v>41385</c:v>
                </c:pt>
                <c:pt idx="2102">
                  <c:v>41385</c:v>
                </c:pt>
                <c:pt idx="2103">
                  <c:v>41385</c:v>
                </c:pt>
                <c:pt idx="2104">
                  <c:v>41385</c:v>
                </c:pt>
                <c:pt idx="2105">
                  <c:v>41385</c:v>
                </c:pt>
                <c:pt idx="2106">
                  <c:v>41385</c:v>
                </c:pt>
                <c:pt idx="2107">
                  <c:v>41385</c:v>
                </c:pt>
                <c:pt idx="2108">
                  <c:v>41385</c:v>
                </c:pt>
                <c:pt idx="2109">
                  <c:v>41385</c:v>
                </c:pt>
                <c:pt idx="2110">
                  <c:v>41385</c:v>
                </c:pt>
                <c:pt idx="2111">
                  <c:v>41385</c:v>
                </c:pt>
                <c:pt idx="2112">
                  <c:v>41385</c:v>
                </c:pt>
                <c:pt idx="2113">
                  <c:v>41385</c:v>
                </c:pt>
                <c:pt idx="2114">
                  <c:v>41385</c:v>
                </c:pt>
                <c:pt idx="2115">
                  <c:v>41385</c:v>
                </c:pt>
                <c:pt idx="2116">
                  <c:v>41385</c:v>
                </c:pt>
                <c:pt idx="2117">
                  <c:v>41385</c:v>
                </c:pt>
                <c:pt idx="2118">
                  <c:v>41386</c:v>
                </c:pt>
                <c:pt idx="2119">
                  <c:v>41386</c:v>
                </c:pt>
                <c:pt idx="2120">
                  <c:v>41386</c:v>
                </c:pt>
                <c:pt idx="2121">
                  <c:v>41386</c:v>
                </c:pt>
                <c:pt idx="2122">
                  <c:v>41386</c:v>
                </c:pt>
                <c:pt idx="2123">
                  <c:v>41386</c:v>
                </c:pt>
                <c:pt idx="2124">
                  <c:v>41386</c:v>
                </c:pt>
                <c:pt idx="2125">
                  <c:v>41386</c:v>
                </c:pt>
                <c:pt idx="2126">
                  <c:v>41386</c:v>
                </c:pt>
                <c:pt idx="2127">
                  <c:v>41386</c:v>
                </c:pt>
                <c:pt idx="2128">
                  <c:v>41386</c:v>
                </c:pt>
                <c:pt idx="2129">
                  <c:v>41386</c:v>
                </c:pt>
                <c:pt idx="2130">
                  <c:v>41386</c:v>
                </c:pt>
                <c:pt idx="2131">
                  <c:v>41386</c:v>
                </c:pt>
                <c:pt idx="2132">
                  <c:v>41386</c:v>
                </c:pt>
                <c:pt idx="2133">
                  <c:v>41386</c:v>
                </c:pt>
                <c:pt idx="2134">
                  <c:v>41386</c:v>
                </c:pt>
                <c:pt idx="2135">
                  <c:v>41386</c:v>
                </c:pt>
                <c:pt idx="2136">
                  <c:v>41386</c:v>
                </c:pt>
                <c:pt idx="2137">
                  <c:v>41386</c:v>
                </c:pt>
                <c:pt idx="2138">
                  <c:v>41387</c:v>
                </c:pt>
                <c:pt idx="2139">
                  <c:v>41387</c:v>
                </c:pt>
                <c:pt idx="2140">
                  <c:v>41387</c:v>
                </c:pt>
                <c:pt idx="2141">
                  <c:v>41387</c:v>
                </c:pt>
                <c:pt idx="2142">
                  <c:v>41387</c:v>
                </c:pt>
                <c:pt idx="2143">
                  <c:v>41387</c:v>
                </c:pt>
                <c:pt idx="2144">
                  <c:v>41387</c:v>
                </c:pt>
                <c:pt idx="2145">
                  <c:v>41387</c:v>
                </c:pt>
                <c:pt idx="2146">
                  <c:v>41387</c:v>
                </c:pt>
                <c:pt idx="2147">
                  <c:v>41387</c:v>
                </c:pt>
                <c:pt idx="2148">
                  <c:v>41387</c:v>
                </c:pt>
                <c:pt idx="2149">
                  <c:v>41387</c:v>
                </c:pt>
                <c:pt idx="2150">
                  <c:v>41387</c:v>
                </c:pt>
                <c:pt idx="2151">
                  <c:v>41387</c:v>
                </c:pt>
                <c:pt idx="2152">
                  <c:v>41387</c:v>
                </c:pt>
                <c:pt idx="2153">
                  <c:v>41387</c:v>
                </c:pt>
                <c:pt idx="2154">
                  <c:v>41387</c:v>
                </c:pt>
                <c:pt idx="2155">
                  <c:v>41387</c:v>
                </c:pt>
                <c:pt idx="2156">
                  <c:v>41387</c:v>
                </c:pt>
                <c:pt idx="2157">
                  <c:v>41387</c:v>
                </c:pt>
                <c:pt idx="2158">
                  <c:v>41388</c:v>
                </c:pt>
                <c:pt idx="2159">
                  <c:v>41388</c:v>
                </c:pt>
                <c:pt idx="2160">
                  <c:v>41388</c:v>
                </c:pt>
                <c:pt idx="2161">
                  <c:v>41388</c:v>
                </c:pt>
                <c:pt idx="2162">
                  <c:v>41388</c:v>
                </c:pt>
                <c:pt idx="2163">
                  <c:v>41388</c:v>
                </c:pt>
                <c:pt idx="2164">
                  <c:v>41388</c:v>
                </c:pt>
                <c:pt idx="2165">
                  <c:v>41388</c:v>
                </c:pt>
                <c:pt idx="2166">
                  <c:v>41388</c:v>
                </c:pt>
                <c:pt idx="2167">
                  <c:v>41388</c:v>
                </c:pt>
                <c:pt idx="2168">
                  <c:v>41388</c:v>
                </c:pt>
                <c:pt idx="2169">
                  <c:v>41388</c:v>
                </c:pt>
                <c:pt idx="2170">
                  <c:v>41388</c:v>
                </c:pt>
                <c:pt idx="2171">
                  <c:v>41388</c:v>
                </c:pt>
                <c:pt idx="2172">
                  <c:v>41388</c:v>
                </c:pt>
                <c:pt idx="2173">
                  <c:v>41388</c:v>
                </c:pt>
                <c:pt idx="2174">
                  <c:v>41388</c:v>
                </c:pt>
                <c:pt idx="2175">
                  <c:v>41388</c:v>
                </c:pt>
                <c:pt idx="2176">
                  <c:v>41388</c:v>
                </c:pt>
                <c:pt idx="2177">
                  <c:v>41388</c:v>
                </c:pt>
                <c:pt idx="2178">
                  <c:v>41389</c:v>
                </c:pt>
                <c:pt idx="2179">
                  <c:v>41389</c:v>
                </c:pt>
                <c:pt idx="2180">
                  <c:v>41389</c:v>
                </c:pt>
                <c:pt idx="2181">
                  <c:v>41389</c:v>
                </c:pt>
                <c:pt idx="2182">
                  <c:v>41389</c:v>
                </c:pt>
                <c:pt idx="2183">
                  <c:v>41389</c:v>
                </c:pt>
                <c:pt idx="2184">
                  <c:v>41389</c:v>
                </c:pt>
                <c:pt idx="2185">
                  <c:v>41389</c:v>
                </c:pt>
                <c:pt idx="2186">
                  <c:v>41389</c:v>
                </c:pt>
                <c:pt idx="2187">
                  <c:v>41389</c:v>
                </c:pt>
                <c:pt idx="2188">
                  <c:v>41389</c:v>
                </c:pt>
                <c:pt idx="2189">
                  <c:v>41389</c:v>
                </c:pt>
                <c:pt idx="2190">
                  <c:v>41389</c:v>
                </c:pt>
                <c:pt idx="2191">
                  <c:v>41389</c:v>
                </c:pt>
                <c:pt idx="2192">
                  <c:v>41389</c:v>
                </c:pt>
                <c:pt idx="2193">
                  <c:v>41389</c:v>
                </c:pt>
                <c:pt idx="2194">
                  <c:v>41389</c:v>
                </c:pt>
                <c:pt idx="2195">
                  <c:v>41389</c:v>
                </c:pt>
                <c:pt idx="2196">
                  <c:v>41389</c:v>
                </c:pt>
                <c:pt idx="2197">
                  <c:v>41390</c:v>
                </c:pt>
                <c:pt idx="2198">
                  <c:v>41390</c:v>
                </c:pt>
                <c:pt idx="2199">
                  <c:v>41390</c:v>
                </c:pt>
                <c:pt idx="2200">
                  <c:v>41390</c:v>
                </c:pt>
                <c:pt idx="2201">
                  <c:v>41390</c:v>
                </c:pt>
                <c:pt idx="2202">
                  <c:v>41390</c:v>
                </c:pt>
                <c:pt idx="2203">
                  <c:v>41390</c:v>
                </c:pt>
                <c:pt idx="2204">
                  <c:v>41390</c:v>
                </c:pt>
                <c:pt idx="2205">
                  <c:v>41390</c:v>
                </c:pt>
                <c:pt idx="2206">
                  <c:v>41390</c:v>
                </c:pt>
                <c:pt idx="2207">
                  <c:v>41390</c:v>
                </c:pt>
                <c:pt idx="2208">
                  <c:v>41390</c:v>
                </c:pt>
                <c:pt idx="2209">
                  <c:v>41390</c:v>
                </c:pt>
                <c:pt idx="2210">
                  <c:v>41390</c:v>
                </c:pt>
                <c:pt idx="2211">
                  <c:v>41390</c:v>
                </c:pt>
                <c:pt idx="2212">
                  <c:v>41390</c:v>
                </c:pt>
                <c:pt idx="2213">
                  <c:v>41390</c:v>
                </c:pt>
                <c:pt idx="2214">
                  <c:v>41390</c:v>
                </c:pt>
                <c:pt idx="2215">
                  <c:v>41390</c:v>
                </c:pt>
                <c:pt idx="2216">
                  <c:v>41390</c:v>
                </c:pt>
                <c:pt idx="2217">
                  <c:v>41391</c:v>
                </c:pt>
                <c:pt idx="2218">
                  <c:v>41391</c:v>
                </c:pt>
                <c:pt idx="2219">
                  <c:v>41391</c:v>
                </c:pt>
                <c:pt idx="2220">
                  <c:v>41391</c:v>
                </c:pt>
                <c:pt idx="2221">
                  <c:v>41391</c:v>
                </c:pt>
                <c:pt idx="2222">
                  <c:v>41391</c:v>
                </c:pt>
                <c:pt idx="2223">
                  <c:v>41391</c:v>
                </c:pt>
                <c:pt idx="2224">
                  <c:v>41391</c:v>
                </c:pt>
                <c:pt idx="2225">
                  <c:v>41391</c:v>
                </c:pt>
                <c:pt idx="2226">
                  <c:v>41391</c:v>
                </c:pt>
                <c:pt idx="2227">
                  <c:v>41391</c:v>
                </c:pt>
                <c:pt idx="2228">
                  <c:v>41391</c:v>
                </c:pt>
                <c:pt idx="2229">
                  <c:v>41391</c:v>
                </c:pt>
                <c:pt idx="2230">
                  <c:v>41391</c:v>
                </c:pt>
                <c:pt idx="2231">
                  <c:v>41391</c:v>
                </c:pt>
                <c:pt idx="2232">
                  <c:v>41391</c:v>
                </c:pt>
                <c:pt idx="2233">
                  <c:v>41391</c:v>
                </c:pt>
                <c:pt idx="2234">
                  <c:v>41391</c:v>
                </c:pt>
                <c:pt idx="2235">
                  <c:v>41391</c:v>
                </c:pt>
                <c:pt idx="2236">
                  <c:v>41391</c:v>
                </c:pt>
                <c:pt idx="2237">
                  <c:v>41392</c:v>
                </c:pt>
                <c:pt idx="2238">
                  <c:v>41392</c:v>
                </c:pt>
                <c:pt idx="2239">
                  <c:v>41392</c:v>
                </c:pt>
                <c:pt idx="2240">
                  <c:v>41392</c:v>
                </c:pt>
                <c:pt idx="2241">
                  <c:v>41392</c:v>
                </c:pt>
                <c:pt idx="2242">
                  <c:v>41392</c:v>
                </c:pt>
                <c:pt idx="2243">
                  <c:v>41392</c:v>
                </c:pt>
                <c:pt idx="2244">
                  <c:v>41392</c:v>
                </c:pt>
                <c:pt idx="2245">
                  <c:v>41392</c:v>
                </c:pt>
                <c:pt idx="2246">
                  <c:v>41392</c:v>
                </c:pt>
                <c:pt idx="2247">
                  <c:v>41392</c:v>
                </c:pt>
                <c:pt idx="2248">
                  <c:v>41392</c:v>
                </c:pt>
                <c:pt idx="2249">
                  <c:v>41392</c:v>
                </c:pt>
                <c:pt idx="2250">
                  <c:v>41392</c:v>
                </c:pt>
                <c:pt idx="2251">
                  <c:v>41392</c:v>
                </c:pt>
                <c:pt idx="2252">
                  <c:v>41392</c:v>
                </c:pt>
                <c:pt idx="2253">
                  <c:v>41392</c:v>
                </c:pt>
                <c:pt idx="2254">
                  <c:v>41392</c:v>
                </c:pt>
                <c:pt idx="2255">
                  <c:v>41392</c:v>
                </c:pt>
                <c:pt idx="2256">
                  <c:v>41392</c:v>
                </c:pt>
                <c:pt idx="2257">
                  <c:v>41393</c:v>
                </c:pt>
                <c:pt idx="2258">
                  <c:v>41393</c:v>
                </c:pt>
                <c:pt idx="2259">
                  <c:v>41393</c:v>
                </c:pt>
                <c:pt idx="2260">
                  <c:v>41393</c:v>
                </c:pt>
                <c:pt idx="2261">
                  <c:v>41393</c:v>
                </c:pt>
                <c:pt idx="2262">
                  <c:v>41393</c:v>
                </c:pt>
                <c:pt idx="2263">
                  <c:v>41393</c:v>
                </c:pt>
                <c:pt idx="2264">
                  <c:v>41393</c:v>
                </c:pt>
                <c:pt idx="2265">
                  <c:v>41393</c:v>
                </c:pt>
                <c:pt idx="2266">
                  <c:v>41393</c:v>
                </c:pt>
                <c:pt idx="2267">
                  <c:v>41393</c:v>
                </c:pt>
                <c:pt idx="2268">
                  <c:v>41393</c:v>
                </c:pt>
                <c:pt idx="2269">
                  <c:v>41393</c:v>
                </c:pt>
                <c:pt idx="2270">
                  <c:v>41393</c:v>
                </c:pt>
                <c:pt idx="2271">
                  <c:v>41393</c:v>
                </c:pt>
                <c:pt idx="2272">
                  <c:v>41393</c:v>
                </c:pt>
                <c:pt idx="2273">
                  <c:v>41393</c:v>
                </c:pt>
                <c:pt idx="2274">
                  <c:v>41393</c:v>
                </c:pt>
                <c:pt idx="2275">
                  <c:v>41393</c:v>
                </c:pt>
                <c:pt idx="2276">
                  <c:v>41394</c:v>
                </c:pt>
                <c:pt idx="2277">
                  <c:v>41394</c:v>
                </c:pt>
                <c:pt idx="2278">
                  <c:v>41394</c:v>
                </c:pt>
                <c:pt idx="2279">
                  <c:v>41394</c:v>
                </c:pt>
                <c:pt idx="2280">
                  <c:v>41394</c:v>
                </c:pt>
                <c:pt idx="2281">
                  <c:v>41394</c:v>
                </c:pt>
                <c:pt idx="2282">
                  <c:v>41394</c:v>
                </c:pt>
                <c:pt idx="2283">
                  <c:v>41394</c:v>
                </c:pt>
                <c:pt idx="2284">
                  <c:v>41394</c:v>
                </c:pt>
                <c:pt idx="2285">
                  <c:v>41394</c:v>
                </c:pt>
                <c:pt idx="2286">
                  <c:v>41394</c:v>
                </c:pt>
                <c:pt idx="2287">
                  <c:v>41394</c:v>
                </c:pt>
                <c:pt idx="2288">
                  <c:v>41394</c:v>
                </c:pt>
                <c:pt idx="2289">
                  <c:v>41394</c:v>
                </c:pt>
                <c:pt idx="2290">
                  <c:v>41394</c:v>
                </c:pt>
                <c:pt idx="2291">
                  <c:v>41394</c:v>
                </c:pt>
                <c:pt idx="2292">
                  <c:v>41394</c:v>
                </c:pt>
                <c:pt idx="2293">
                  <c:v>41394</c:v>
                </c:pt>
                <c:pt idx="2294">
                  <c:v>41394</c:v>
                </c:pt>
                <c:pt idx="2295">
                  <c:v>41394</c:v>
                </c:pt>
                <c:pt idx="2296">
                  <c:v>41395</c:v>
                </c:pt>
                <c:pt idx="2297">
                  <c:v>41395</c:v>
                </c:pt>
                <c:pt idx="2298">
                  <c:v>41395</c:v>
                </c:pt>
                <c:pt idx="2299">
                  <c:v>41395</c:v>
                </c:pt>
                <c:pt idx="2300">
                  <c:v>41395</c:v>
                </c:pt>
                <c:pt idx="2301">
                  <c:v>41395</c:v>
                </c:pt>
                <c:pt idx="2302">
                  <c:v>41395</c:v>
                </c:pt>
                <c:pt idx="2303">
                  <c:v>41395</c:v>
                </c:pt>
                <c:pt idx="2304">
                  <c:v>41395</c:v>
                </c:pt>
                <c:pt idx="2305">
                  <c:v>41395</c:v>
                </c:pt>
                <c:pt idx="2306">
                  <c:v>41395</c:v>
                </c:pt>
                <c:pt idx="2307">
                  <c:v>41395</c:v>
                </c:pt>
                <c:pt idx="2308">
                  <c:v>41395</c:v>
                </c:pt>
                <c:pt idx="2309">
                  <c:v>41395</c:v>
                </c:pt>
                <c:pt idx="2310">
                  <c:v>41395</c:v>
                </c:pt>
                <c:pt idx="2311">
                  <c:v>41395</c:v>
                </c:pt>
                <c:pt idx="2312">
                  <c:v>41395</c:v>
                </c:pt>
                <c:pt idx="2313">
                  <c:v>41395</c:v>
                </c:pt>
                <c:pt idx="2314">
                  <c:v>41395</c:v>
                </c:pt>
                <c:pt idx="2315">
                  <c:v>41395</c:v>
                </c:pt>
                <c:pt idx="2316">
                  <c:v>41396</c:v>
                </c:pt>
                <c:pt idx="2317">
                  <c:v>41396</c:v>
                </c:pt>
                <c:pt idx="2318">
                  <c:v>41396</c:v>
                </c:pt>
                <c:pt idx="2319">
                  <c:v>41396</c:v>
                </c:pt>
                <c:pt idx="2320">
                  <c:v>41396</c:v>
                </c:pt>
                <c:pt idx="2321">
                  <c:v>41396</c:v>
                </c:pt>
                <c:pt idx="2322">
                  <c:v>41396</c:v>
                </c:pt>
                <c:pt idx="2323">
                  <c:v>41396</c:v>
                </c:pt>
                <c:pt idx="2324">
                  <c:v>41396</c:v>
                </c:pt>
                <c:pt idx="2325">
                  <c:v>41396</c:v>
                </c:pt>
                <c:pt idx="2326">
                  <c:v>41396</c:v>
                </c:pt>
                <c:pt idx="2327">
                  <c:v>41396</c:v>
                </c:pt>
                <c:pt idx="2328">
                  <c:v>41396</c:v>
                </c:pt>
                <c:pt idx="2329">
                  <c:v>41396</c:v>
                </c:pt>
                <c:pt idx="2330">
                  <c:v>41396</c:v>
                </c:pt>
                <c:pt idx="2331">
                  <c:v>41396</c:v>
                </c:pt>
                <c:pt idx="2332">
                  <c:v>41396</c:v>
                </c:pt>
                <c:pt idx="2333">
                  <c:v>41396</c:v>
                </c:pt>
                <c:pt idx="2334">
                  <c:v>41396</c:v>
                </c:pt>
                <c:pt idx="2335">
                  <c:v>41396</c:v>
                </c:pt>
                <c:pt idx="2336">
                  <c:v>41397</c:v>
                </c:pt>
                <c:pt idx="2337">
                  <c:v>41397</c:v>
                </c:pt>
                <c:pt idx="2338">
                  <c:v>41397</c:v>
                </c:pt>
                <c:pt idx="2339">
                  <c:v>41397</c:v>
                </c:pt>
                <c:pt idx="2340">
                  <c:v>41397</c:v>
                </c:pt>
                <c:pt idx="2341">
                  <c:v>41397</c:v>
                </c:pt>
                <c:pt idx="2342">
                  <c:v>41397</c:v>
                </c:pt>
                <c:pt idx="2343">
                  <c:v>41397</c:v>
                </c:pt>
                <c:pt idx="2344">
                  <c:v>41397</c:v>
                </c:pt>
                <c:pt idx="2345">
                  <c:v>41397</c:v>
                </c:pt>
                <c:pt idx="2346">
                  <c:v>41397</c:v>
                </c:pt>
                <c:pt idx="2347">
                  <c:v>41397</c:v>
                </c:pt>
                <c:pt idx="2348">
                  <c:v>41397</c:v>
                </c:pt>
                <c:pt idx="2349">
                  <c:v>41397</c:v>
                </c:pt>
                <c:pt idx="2350">
                  <c:v>41397</c:v>
                </c:pt>
                <c:pt idx="2351">
                  <c:v>41397</c:v>
                </c:pt>
                <c:pt idx="2352">
                  <c:v>41397</c:v>
                </c:pt>
                <c:pt idx="2353">
                  <c:v>41397</c:v>
                </c:pt>
                <c:pt idx="2354">
                  <c:v>41397</c:v>
                </c:pt>
                <c:pt idx="2355">
                  <c:v>41397</c:v>
                </c:pt>
                <c:pt idx="2356">
                  <c:v>41398</c:v>
                </c:pt>
                <c:pt idx="2357">
                  <c:v>41398</c:v>
                </c:pt>
                <c:pt idx="2358">
                  <c:v>41398</c:v>
                </c:pt>
                <c:pt idx="2359">
                  <c:v>41398</c:v>
                </c:pt>
                <c:pt idx="2360">
                  <c:v>41398</c:v>
                </c:pt>
                <c:pt idx="2361">
                  <c:v>41398</c:v>
                </c:pt>
                <c:pt idx="2362">
                  <c:v>41398</c:v>
                </c:pt>
                <c:pt idx="2363">
                  <c:v>41398</c:v>
                </c:pt>
                <c:pt idx="2364">
                  <c:v>41398</c:v>
                </c:pt>
                <c:pt idx="2365">
                  <c:v>41398</c:v>
                </c:pt>
                <c:pt idx="2366">
                  <c:v>41398</c:v>
                </c:pt>
                <c:pt idx="2367">
                  <c:v>41398</c:v>
                </c:pt>
                <c:pt idx="2368">
                  <c:v>41398</c:v>
                </c:pt>
                <c:pt idx="2369">
                  <c:v>41398</c:v>
                </c:pt>
                <c:pt idx="2370">
                  <c:v>41398</c:v>
                </c:pt>
                <c:pt idx="2371">
                  <c:v>41398</c:v>
                </c:pt>
                <c:pt idx="2372">
                  <c:v>41398</c:v>
                </c:pt>
                <c:pt idx="2373">
                  <c:v>41398</c:v>
                </c:pt>
                <c:pt idx="2374">
                  <c:v>41398</c:v>
                </c:pt>
                <c:pt idx="2375">
                  <c:v>41398</c:v>
                </c:pt>
                <c:pt idx="2376">
                  <c:v>41399</c:v>
                </c:pt>
                <c:pt idx="2377">
                  <c:v>41399</c:v>
                </c:pt>
                <c:pt idx="2378">
                  <c:v>41399</c:v>
                </c:pt>
                <c:pt idx="2379">
                  <c:v>41399</c:v>
                </c:pt>
                <c:pt idx="2380">
                  <c:v>41399</c:v>
                </c:pt>
                <c:pt idx="2381">
                  <c:v>41399</c:v>
                </c:pt>
                <c:pt idx="2382">
                  <c:v>41399</c:v>
                </c:pt>
                <c:pt idx="2383">
                  <c:v>41399</c:v>
                </c:pt>
                <c:pt idx="2384">
                  <c:v>41399</c:v>
                </c:pt>
                <c:pt idx="2385">
                  <c:v>41399</c:v>
                </c:pt>
                <c:pt idx="2386">
                  <c:v>41399</c:v>
                </c:pt>
                <c:pt idx="2387">
                  <c:v>41399</c:v>
                </c:pt>
                <c:pt idx="2388">
                  <c:v>41399</c:v>
                </c:pt>
                <c:pt idx="2389">
                  <c:v>41399</c:v>
                </c:pt>
                <c:pt idx="2390">
                  <c:v>41399</c:v>
                </c:pt>
                <c:pt idx="2391">
                  <c:v>41399</c:v>
                </c:pt>
                <c:pt idx="2392">
                  <c:v>41399</c:v>
                </c:pt>
                <c:pt idx="2393">
                  <c:v>41399</c:v>
                </c:pt>
                <c:pt idx="2394">
                  <c:v>41399</c:v>
                </c:pt>
                <c:pt idx="2395">
                  <c:v>41399</c:v>
                </c:pt>
                <c:pt idx="2396">
                  <c:v>41400</c:v>
                </c:pt>
                <c:pt idx="2397">
                  <c:v>41400</c:v>
                </c:pt>
                <c:pt idx="2398">
                  <c:v>41400</c:v>
                </c:pt>
                <c:pt idx="2399">
                  <c:v>41400</c:v>
                </c:pt>
                <c:pt idx="2400">
                  <c:v>41400</c:v>
                </c:pt>
                <c:pt idx="2401">
                  <c:v>41400</c:v>
                </c:pt>
                <c:pt idx="2402">
                  <c:v>41400</c:v>
                </c:pt>
                <c:pt idx="2403">
                  <c:v>41400</c:v>
                </c:pt>
                <c:pt idx="2404">
                  <c:v>41400</c:v>
                </c:pt>
                <c:pt idx="2405">
                  <c:v>41400</c:v>
                </c:pt>
                <c:pt idx="2406">
                  <c:v>41400</c:v>
                </c:pt>
                <c:pt idx="2407">
                  <c:v>41400</c:v>
                </c:pt>
                <c:pt idx="2408">
                  <c:v>41400</c:v>
                </c:pt>
                <c:pt idx="2409">
                  <c:v>41400</c:v>
                </c:pt>
                <c:pt idx="2410">
                  <c:v>41400</c:v>
                </c:pt>
                <c:pt idx="2411">
                  <c:v>41400</c:v>
                </c:pt>
                <c:pt idx="2412">
                  <c:v>41400</c:v>
                </c:pt>
                <c:pt idx="2413">
                  <c:v>41400</c:v>
                </c:pt>
                <c:pt idx="2414">
                  <c:v>41400</c:v>
                </c:pt>
                <c:pt idx="2415">
                  <c:v>41400</c:v>
                </c:pt>
                <c:pt idx="2416">
                  <c:v>41401</c:v>
                </c:pt>
                <c:pt idx="2417">
                  <c:v>41401</c:v>
                </c:pt>
                <c:pt idx="2418">
                  <c:v>41401</c:v>
                </c:pt>
                <c:pt idx="2419">
                  <c:v>41401</c:v>
                </c:pt>
                <c:pt idx="2420">
                  <c:v>41401</c:v>
                </c:pt>
                <c:pt idx="2421">
                  <c:v>41401</c:v>
                </c:pt>
                <c:pt idx="2422">
                  <c:v>41401</c:v>
                </c:pt>
                <c:pt idx="2423">
                  <c:v>41401</c:v>
                </c:pt>
                <c:pt idx="2424">
                  <c:v>41401</c:v>
                </c:pt>
                <c:pt idx="2425">
                  <c:v>41401</c:v>
                </c:pt>
                <c:pt idx="2426">
                  <c:v>41401</c:v>
                </c:pt>
                <c:pt idx="2427">
                  <c:v>41401</c:v>
                </c:pt>
                <c:pt idx="2428">
                  <c:v>41401</c:v>
                </c:pt>
                <c:pt idx="2429">
                  <c:v>41401</c:v>
                </c:pt>
                <c:pt idx="2430">
                  <c:v>41401</c:v>
                </c:pt>
                <c:pt idx="2431">
                  <c:v>41401</c:v>
                </c:pt>
                <c:pt idx="2432">
                  <c:v>41401</c:v>
                </c:pt>
                <c:pt idx="2433">
                  <c:v>41401</c:v>
                </c:pt>
                <c:pt idx="2434">
                  <c:v>41401</c:v>
                </c:pt>
                <c:pt idx="2435">
                  <c:v>41401</c:v>
                </c:pt>
                <c:pt idx="2436">
                  <c:v>41402</c:v>
                </c:pt>
                <c:pt idx="2437">
                  <c:v>41402</c:v>
                </c:pt>
                <c:pt idx="2438">
                  <c:v>41402</c:v>
                </c:pt>
                <c:pt idx="2439">
                  <c:v>41402</c:v>
                </c:pt>
                <c:pt idx="2440">
                  <c:v>41402</c:v>
                </c:pt>
                <c:pt idx="2441">
                  <c:v>41402</c:v>
                </c:pt>
                <c:pt idx="2442">
                  <c:v>41402</c:v>
                </c:pt>
                <c:pt idx="2443">
                  <c:v>41402</c:v>
                </c:pt>
                <c:pt idx="2444">
                  <c:v>41402</c:v>
                </c:pt>
                <c:pt idx="2445">
                  <c:v>41402</c:v>
                </c:pt>
                <c:pt idx="2446">
                  <c:v>41402</c:v>
                </c:pt>
                <c:pt idx="2447">
                  <c:v>41402</c:v>
                </c:pt>
                <c:pt idx="2448">
                  <c:v>41402</c:v>
                </c:pt>
                <c:pt idx="2449">
                  <c:v>41402</c:v>
                </c:pt>
                <c:pt idx="2450">
                  <c:v>41402</c:v>
                </c:pt>
                <c:pt idx="2451">
                  <c:v>41402</c:v>
                </c:pt>
                <c:pt idx="2452">
                  <c:v>41402</c:v>
                </c:pt>
                <c:pt idx="2453">
                  <c:v>41402</c:v>
                </c:pt>
                <c:pt idx="2454">
                  <c:v>41402</c:v>
                </c:pt>
                <c:pt idx="2455">
                  <c:v>41402</c:v>
                </c:pt>
                <c:pt idx="2456">
                  <c:v>41403</c:v>
                </c:pt>
                <c:pt idx="2457">
                  <c:v>41403</c:v>
                </c:pt>
                <c:pt idx="2458">
                  <c:v>41403</c:v>
                </c:pt>
                <c:pt idx="2459">
                  <c:v>41403</c:v>
                </c:pt>
                <c:pt idx="2460">
                  <c:v>41403</c:v>
                </c:pt>
                <c:pt idx="2461">
                  <c:v>41403</c:v>
                </c:pt>
                <c:pt idx="2462">
                  <c:v>41403</c:v>
                </c:pt>
                <c:pt idx="2463">
                  <c:v>41403</c:v>
                </c:pt>
                <c:pt idx="2464">
                  <c:v>41403</c:v>
                </c:pt>
                <c:pt idx="2465">
                  <c:v>41403</c:v>
                </c:pt>
                <c:pt idx="2466">
                  <c:v>41403</c:v>
                </c:pt>
                <c:pt idx="2467">
                  <c:v>41403</c:v>
                </c:pt>
                <c:pt idx="2468">
                  <c:v>41403</c:v>
                </c:pt>
                <c:pt idx="2469">
                  <c:v>41403</c:v>
                </c:pt>
                <c:pt idx="2470">
                  <c:v>41403</c:v>
                </c:pt>
                <c:pt idx="2471">
                  <c:v>41403</c:v>
                </c:pt>
                <c:pt idx="2472">
                  <c:v>41403</c:v>
                </c:pt>
                <c:pt idx="2473">
                  <c:v>41403</c:v>
                </c:pt>
                <c:pt idx="2474">
                  <c:v>41403</c:v>
                </c:pt>
                <c:pt idx="2475">
                  <c:v>41404</c:v>
                </c:pt>
                <c:pt idx="2476">
                  <c:v>41404</c:v>
                </c:pt>
                <c:pt idx="2477">
                  <c:v>41404</c:v>
                </c:pt>
                <c:pt idx="2478">
                  <c:v>41404</c:v>
                </c:pt>
                <c:pt idx="2479">
                  <c:v>41404</c:v>
                </c:pt>
                <c:pt idx="2480">
                  <c:v>41404</c:v>
                </c:pt>
                <c:pt idx="2481">
                  <c:v>41404</c:v>
                </c:pt>
                <c:pt idx="2482">
                  <c:v>41404</c:v>
                </c:pt>
                <c:pt idx="2483">
                  <c:v>41404</c:v>
                </c:pt>
                <c:pt idx="2484">
                  <c:v>41404</c:v>
                </c:pt>
                <c:pt idx="2485">
                  <c:v>41404</c:v>
                </c:pt>
                <c:pt idx="2486">
                  <c:v>41404</c:v>
                </c:pt>
                <c:pt idx="2487">
                  <c:v>41404</c:v>
                </c:pt>
                <c:pt idx="2488">
                  <c:v>41404</c:v>
                </c:pt>
                <c:pt idx="2489">
                  <c:v>41404</c:v>
                </c:pt>
                <c:pt idx="2490">
                  <c:v>41404</c:v>
                </c:pt>
                <c:pt idx="2491">
                  <c:v>41404</c:v>
                </c:pt>
                <c:pt idx="2492">
                  <c:v>41404</c:v>
                </c:pt>
                <c:pt idx="2493">
                  <c:v>41404</c:v>
                </c:pt>
                <c:pt idx="2494">
                  <c:v>41404</c:v>
                </c:pt>
                <c:pt idx="2495">
                  <c:v>41405</c:v>
                </c:pt>
                <c:pt idx="2496">
                  <c:v>41405</c:v>
                </c:pt>
                <c:pt idx="2497">
                  <c:v>41405</c:v>
                </c:pt>
                <c:pt idx="2498">
                  <c:v>41405</c:v>
                </c:pt>
                <c:pt idx="2499">
                  <c:v>41405</c:v>
                </c:pt>
                <c:pt idx="2500">
                  <c:v>41405</c:v>
                </c:pt>
                <c:pt idx="2501">
                  <c:v>41405</c:v>
                </c:pt>
                <c:pt idx="2502">
                  <c:v>41405</c:v>
                </c:pt>
                <c:pt idx="2503">
                  <c:v>41405</c:v>
                </c:pt>
                <c:pt idx="2504">
                  <c:v>41405</c:v>
                </c:pt>
                <c:pt idx="2505">
                  <c:v>41405</c:v>
                </c:pt>
                <c:pt idx="2506">
                  <c:v>41405</c:v>
                </c:pt>
                <c:pt idx="2507">
                  <c:v>41405</c:v>
                </c:pt>
                <c:pt idx="2508">
                  <c:v>41405</c:v>
                </c:pt>
                <c:pt idx="2509">
                  <c:v>41405</c:v>
                </c:pt>
                <c:pt idx="2510">
                  <c:v>41405</c:v>
                </c:pt>
                <c:pt idx="2511">
                  <c:v>41405</c:v>
                </c:pt>
                <c:pt idx="2512">
                  <c:v>41405</c:v>
                </c:pt>
                <c:pt idx="2513">
                  <c:v>41405</c:v>
                </c:pt>
                <c:pt idx="2514">
                  <c:v>41405</c:v>
                </c:pt>
                <c:pt idx="2515">
                  <c:v>41406</c:v>
                </c:pt>
                <c:pt idx="2516">
                  <c:v>41406</c:v>
                </c:pt>
                <c:pt idx="2517">
                  <c:v>41406</c:v>
                </c:pt>
                <c:pt idx="2518">
                  <c:v>41406</c:v>
                </c:pt>
                <c:pt idx="2519">
                  <c:v>41406</c:v>
                </c:pt>
                <c:pt idx="2520">
                  <c:v>41406</c:v>
                </c:pt>
                <c:pt idx="2521">
                  <c:v>41406</c:v>
                </c:pt>
                <c:pt idx="2522">
                  <c:v>41406</c:v>
                </c:pt>
                <c:pt idx="2523">
                  <c:v>41406</c:v>
                </c:pt>
                <c:pt idx="2524">
                  <c:v>41406</c:v>
                </c:pt>
                <c:pt idx="2525">
                  <c:v>41406</c:v>
                </c:pt>
                <c:pt idx="2526">
                  <c:v>41406</c:v>
                </c:pt>
                <c:pt idx="2527">
                  <c:v>41406</c:v>
                </c:pt>
                <c:pt idx="2528">
                  <c:v>41406</c:v>
                </c:pt>
                <c:pt idx="2529">
                  <c:v>41406</c:v>
                </c:pt>
                <c:pt idx="2530">
                  <c:v>41406</c:v>
                </c:pt>
                <c:pt idx="2531">
                  <c:v>41406</c:v>
                </c:pt>
                <c:pt idx="2532">
                  <c:v>41406</c:v>
                </c:pt>
                <c:pt idx="2533">
                  <c:v>41406</c:v>
                </c:pt>
                <c:pt idx="2534">
                  <c:v>41406</c:v>
                </c:pt>
                <c:pt idx="2535">
                  <c:v>41407</c:v>
                </c:pt>
                <c:pt idx="2536">
                  <c:v>41407</c:v>
                </c:pt>
                <c:pt idx="2537">
                  <c:v>41407</c:v>
                </c:pt>
                <c:pt idx="2538">
                  <c:v>41407</c:v>
                </c:pt>
                <c:pt idx="2539">
                  <c:v>41407</c:v>
                </c:pt>
                <c:pt idx="2540">
                  <c:v>41407</c:v>
                </c:pt>
                <c:pt idx="2541">
                  <c:v>41407</c:v>
                </c:pt>
                <c:pt idx="2542">
                  <c:v>41407</c:v>
                </c:pt>
                <c:pt idx="2543">
                  <c:v>41407</c:v>
                </c:pt>
                <c:pt idx="2544">
                  <c:v>41407</c:v>
                </c:pt>
                <c:pt idx="2545">
                  <c:v>41407</c:v>
                </c:pt>
                <c:pt idx="2546">
                  <c:v>41407</c:v>
                </c:pt>
                <c:pt idx="2547">
                  <c:v>41407</c:v>
                </c:pt>
                <c:pt idx="2548">
                  <c:v>41407</c:v>
                </c:pt>
                <c:pt idx="2549">
                  <c:v>41407</c:v>
                </c:pt>
                <c:pt idx="2550">
                  <c:v>41407</c:v>
                </c:pt>
                <c:pt idx="2551">
                  <c:v>41407</c:v>
                </c:pt>
                <c:pt idx="2552">
                  <c:v>41407</c:v>
                </c:pt>
                <c:pt idx="2553">
                  <c:v>41407</c:v>
                </c:pt>
                <c:pt idx="2554">
                  <c:v>41408</c:v>
                </c:pt>
                <c:pt idx="2555">
                  <c:v>41408</c:v>
                </c:pt>
                <c:pt idx="2556">
                  <c:v>41408</c:v>
                </c:pt>
                <c:pt idx="2557">
                  <c:v>41408</c:v>
                </c:pt>
                <c:pt idx="2558">
                  <c:v>41408</c:v>
                </c:pt>
                <c:pt idx="2559">
                  <c:v>41408</c:v>
                </c:pt>
                <c:pt idx="2560">
                  <c:v>41408</c:v>
                </c:pt>
                <c:pt idx="2561">
                  <c:v>41408</c:v>
                </c:pt>
                <c:pt idx="2562">
                  <c:v>41408</c:v>
                </c:pt>
                <c:pt idx="2563">
                  <c:v>41408</c:v>
                </c:pt>
                <c:pt idx="2564">
                  <c:v>41408</c:v>
                </c:pt>
                <c:pt idx="2565">
                  <c:v>41408</c:v>
                </c:pt>
                <c:pt idx="2566">
                  <c:v>41408</c:v>
                </c:pt>
                <c:pt idx="2567">
                  <c:v>41408</c:v>
                </c:pt>
                <c:pt idx="2568">
                  <c:v>41408</c:v>
                </c:pt>
                <c:pt idx="2569">
                  <c:v>41408</c:v>
                </c:pt>
                <c:pt idx="2570">
                  <c:v>41408</c:v>
                </c:pt>
                <c:pt idx="2571">
                  <c:v>41408</c:v>
                </c:pt>
                <c:pt idx="2572">
                  <c:v>41408</c:v>
                </c:pt>
                <c:pt idx="2573">
                  <c:v>41408</c:v>
                </c:pt>
                <c:pt idx="2574">
                  <c:v>41409</c:v>
                </c:pt>
                <c:pt idx="2575">
                  <c:v>41409</c:v>
                </c:pt>
                <c:pt idx="2576">
                  <c:v>41409</c:v>
                </c:pt>
                <c:pt idx="2577">
                  <c:v>41409</c:v>
                </c:pt>
                <c:pt idx="2578">
                  <c:v>41409</c:v>
                </c:pt>
                <c:pt idx="2579">
                  <c:v>41409</c:v>
                </c:pt>
                <c:pt idx="2580">
                  <c:v>41409</c:v>
                </c:pt>
                <c:pt idx="2581">
                  <c:v>41409</c:v>
                </c:pt>
                <c:pt idx="2582">
                  <c:v>41409</c:v>
                </c:pt>
                <c:pt idx="2583">
                  <c:v>41409</c:v>
                </c:pt>
                <c:pt idx="2584">
                  <c:v>41409</c:v>
                </c:pt>
                <c:pt idx="2585">
                  <c:v>41409</c:v>
                </c:pt>
                <c:pt idx="2586">
                  <c:v>41409</c:v>
                </c:pt>
                <c:pt idx="2587">
                  <c:v>41409</c:v>
                </c:pt>
                <c:pt idx="2588">
                  <c:v>41409</c:v>
                </c:pt>
                <c:pt idx="2589">
                  <c:v>41409</c:v>
                </c:pt>
                <c:pt idx="2590">
                  <c:v>41409</c:v>
                </c:pt>
                <c:pt idx="2591">
                  <c:v>41409</c:v>
                </c:pt>
                <c:pt idx="2592">
                  <c:v>41409</c:v>
                </c:pt>
                <c:pt idx="2593">
                  <c:v>41409</c:v>
                </c:pt>
                <c:pt idx="2594">
                  <c:v>41410</c:v>
                </c:pt>
                <c:pt idx="2595">
                  <c:v>41410</c:v>
                </c:pt>
                <c:pt idx="2596">
                  <c:v>41410</c:v>
                </c:pt>
                <c:pt idx="2597">
                  <c:v>41410</c:v>
                </c:pt>
                <c:pt idx="2598">
                  <c:v>41410</c:v>
                </c:pt>
                <c:pt idx="2599">
                  <c:v>41410</c:v>
                </c:pt>
                <c:pt idx="2600">
                  <c:v>41410</c:v>
                </c:pt>
                <c:pt idx="2601">
                  <c:v>41410</c:v>
                </c:pt>
                <c:pt idx="2602">
                  <c:v>41410</c:v>
                </c:pt>
                <c:pt idx="2603">
                  <c:v>41410</c:v>
                </c:pt>
                <c:pt idx="2604">
                  <c:v>41410</c:v>
                </c:pt>
                <c:pt idx="2605">
                  <c:v>41410</c:v>
                </c:pt>
                <c:pt idx="2606">
                  <c:v>41410</c:v>
                </c:pt>
                <c:pt idx="2607">
                  <c:v>41410</c:v>
                </c:pt>
                <c:pt idx="2608">
                  <c:v>41410</c:v>
                </c:pt>
                <c:pt idx="2609">
                  <c:v>41410</c:v>
                </c:pt>
                <c:pt idx="2610">
                  <c:v>41410</c:v>
                </c:pt>
                <c:pt idx="2611">
                  <c:v>41410</c:v>
                </c:pt>
                <c:pt idx="2612">
                  <c:v>41410</c:v>
                </c:pt>
                <c:pt idx="2613">
                  <c:v>41410</c:v>
                </c:pt>
                <c:pt idx="2614">
                  <c:v>41411</c:v>
                </c:pt>
                <c:pt idx="2615">
                  <c:v>41411</c:v>
                </c:pt>
                <c:pt idx="2616">
                  <c:v>41411</c:v>
                </c:pt>
                <c:pt idx="2617">
                  <c:v>41411</c:v>
                </c:pt>
                <c:pt idx="2618">
                  <c:v>41411</c:v>
                </c:pt>
                <c:pt idx="2619">
                  <c:v>41411</c:v>
                </c:pt>
                <c:pt idx="2620">
                  <c:v>41411</c:v>
                </c:pt>
                <c:pt idx="2621">
                  <c:v>41411</c:v>
                </c:pt>
                <c:pt idx="2622">
                  <c:v>41411</c:v>
                </c:pt>
                <c:pt idx="2623">
                  <c:v>41411</c:v>
                </c:pt>
                <c:pt idx="2624">
                  <c:v>41411</c:v>
                </c:pt>
                <c:pt idx="2625">
                  <c:v>41411</c:v>
                </c:pt>
                <c:pt idx="2626">
                  <c:v>41411</c:v>
                </c:pt>
                <c:pt idx="2627">
                  <c:v>41411</c:v>
                </c:pt>
                <c:pt idx="2628">
                  <c:v>41411</c:v>
                </c:pt>
                <c:pt idx="2629">
                  <c:v>41411</c:v>
                </c:pt>
                <c:pt idx="2630">
                  <c:v>41411</c:v>
                </c:pt>
                <c:pt idx="2631">
                  <c:v>41411</c:v>
                </c:pt>
                <c:pt idx="2632">
                  <c:v>41411</c:v>
                </c:pt>
                <c:pt idx="2633">
                  <c:v>41411</c:v>
                </c:pt>
                <c:pt idx="2634">
                  <c:v>41412</c:v>
                </c:pt>
                <c:pt idx="2635">
                  <c:v>41412</c:v>
                </c:pt>
                <c:pt idx="2636">
                  <c:v>41412</c:v>
                </c:pt>
                <c:pt idx="2637">
                  <c:v>41412</c:v>
                </c:pt>
                <c:pt idx="2638">
                  <c:v>41412</c:v>
                </c:pt>
                <c:pt idx="2639">
                  <c:v>41412</c:v>
                </c:pt>
                <c:pt idx="2640">
                  <c:v>41412</c:v>
                </c:pt>
                <c:pt idx="2641">
                  <c:v>41412</c:v>
                </c:pt>
                <c:pt idx="2642">
                  <c:v>41412</c:v>
                </c:pt>
                <c:pt idx="2643">
                  <c:v>41412</c:v>
                </c:pt>
                <c:pt idx="2644">
                  <c:v>41412</c:v>
                </c:pt>
                <c:pt idx="2645">
                  <c:v>41412</c:v>
                </c:pt>
                <c:pt idx="2646">
                  <c:v>41412</c:v>
                </c:pt>
                <c:pt idx="2647">
                  <c:v>41412</c:v>
                </c:pt>
                <c:pt idx="2648">
                  <c:v>41412</c:v>
                </c:pt>
                <c:pt idx="2649">
                  <c:v>41412</c:v>
                </c:pt>
                <c:pt idx="2650">
                  <c:v>41412</c:v>
                </c:pt>
                <c:pt idx="2651">
                  <c:v>41412</c:v>
                </c:pt>
                <c:pt idx="2652">
                  <c:v>41412</c:v>
                </c:pt>
                <c:pt idx="2653">
                  <c:v>41413</c:v>
                </c:pt>
                <c:pt idx="2654">
                  <c:v>41413</c:v>
                </c:pt>
                <c:pt idx="2655">
                  <c:v>41413</c:v>
                </c:pt>
                <c:pt idx="2656">
                  <c:v>41413</c:v>
                </c:pt>
                <c:pt idx="2657">
                  <c:v>41413</c:v>
                </c:pt>
                <c:pt idx="2658">
                  <c:v>41413</c:v>
                </c:pt>
                <c:pt idx="2659">
                  <c:v>41413</c:v>
                </c:pt>
                <c:pt idx="2660">
                  <c:v>41413</c:v>
                </c:pt>
                <c:pt idx="2661">
                  <c:v>41413</c:v>
                </c:pt>
                <c:pt idx="2662">
                  <c:v>41413</c:v>
                </c:pt>
                <c:pt idx="2663">
                  <c:v>41413</c:v>
                </c:pt>
                <c:pt idx="2664">
                  <c:v>41413</c:v>
                </c:pt>
                <c:pt idx="2665">
                  <c:v>41413</c:v>
                </c:pt>
                <c:pt idx="2666">
                  <c:v>41413</c:v>
                </c:pt>
                <c:pt idx="2667">
                  <c:v>41413</c:v>
                </c:pt>
                <c:pt idx="2668">
                  <c:v>41413</c:v>
                </c:pt>
                <c:pt idx="2669">
                  <c:v>41413</c:v>
                </c:pt>
                <c:pt idx="2670">
                  <c:v>41413</c:v>
                </c:pt>
                <c:pt idx="2671">
                  <c:v>41413</c:v>
                </c:pt>
                <c:pt idx="2672">
                  <c:v>41413</c:v>
                </c:pt>
                <c:pt idx="2673">
                  <c:v>41414</c:v>
                </c:pt>
                <c:pt idx="2674">
                  <c:v>41414</c:v>
                </c:pt>
                <c:pt idx="2675">
                  <c:v>41414</c:v>
                </c:pt>
                <c:pt idx="2676">
                  <c:v>41414</c:v>
                </c:pt>
                <c:pt idx="2677">
                  <c:v>41414</c:v>
                </c:pt>
                <c:pt idx="2678">
                  <c:v>41414</c:v>
                </c:pt>
                <c:pt idx="2679">
                  <c:v>41414</c:v>
                </c:pt>
                <c:pt idx="2680">
                  <c:v>41414</c:v>
                </c:pt>
                <c:pt idx="2681">
                  <c:v>41414</c:v>
                </c:pt>
                <c:pt idx="2682">
                  <c:v>41414</c:v>
                </c:pt>
                <c:pt idx="2683">
                  <c:v>41414</c:v>
                </c:pt>
                <c:pt idx="2684">
                  <c:v>41414</c:v>
                </c:pt>
                <c:pt idx="2685">
                  <c:v>41414</c:v>
                </c:pt>
                <c:pt idx="2686">
                  <c:v>41414</c:v>
                </c:pt>
                <c:pt idx="2687">
                  <c:v>41414</c:v>
                </c:pt>
                <c:pt idx="2688">
                  <c:v>41414</c:v>
                </c:pt>
                <c:pt idx="2689">
                  <c:v>41414</c:v>
                </c:pt>
                <c:pt idx="2690">
                  <c:v>41414</c:v>
                </c:pt>
                <c:pt idx="2691">
                  <c:v>41414</c:v>
                </c:pt>
                <c:pt idx="2692">
                  <c:v>41414</c:v>
                </c:pt>
                <c:pt idx="2693">
                  <c:v>41415</c:v>
                </c:pt>
                <c:pt idx="2694">
                  <c:v>41415</c:v>
                </c:pt>
                <c:pt idx="2695">
                  <c:v>41415</c:v>
                </c:pt>
                <c:pt idx="2696">
                  <c:v>41415</c:v>
                </c:pt>
                <c:pt idx="2697">
                  <c:v>41415</c:v>
                </c:pt>
                <c:pt idx="2698">
                  <c:v>41415</c:v>
                </c:pt>
                <c:pt idx="2699">
                  <c:v>41415</c:v>
                </c:pt>
                <c:pt idx="2700">
                  <c:v>41415</c:v>
                </c:pt>
                <c:pt idx="2701">
                  <c:v>41415</c:v>
                </c:pt>
                <c:pt idx="2702">
                  <c:v>41415</c:v>
                </c:pt>
                <c:pt idx="2703">
                  <c:v>41415</c:v>
                </c:pt>
                <c:pt idx="2704">
                  <c:v>41415</c:v>
                </c:pt>
                <c:pt idx="2705">
                  <c:v>41415</c:v>
                </c:pt>
                <c:pt idx="2706">
                  <c:v>41415</c:v>
                </c:pt>
                <c:pt idx="2707">
                  <c:v>41415</c:v>
                </c:pt>
                <c:pt idx="2708">
                  <c:v>41415</c:v>
                </c:pt>
                <c:pt idx="2709">
                  <c:v>41415</c:v>
                </c:pt>
                <c:pt idx="2710">
                  <c:v>41415</c:v>
                </c:pt>
                <c:pt idx="2711">
                  <c:v>41415</c:v>
                </c:pt>
                <c:pt idx="2712">
                  <c:v>41415</c:v>
                </c:pt>
                <c:pt idx="2713">
                  <c:v>41416</c:v>
                </c:pt>
                <c:pt idx="2714">
                  <c:v>41416</c:v>
                </c:pt>
                <c:pt idx="2715">
                  <c:v>41416</c:v>
                </c:pt>
                <c:pt idx="2716">
                  <c:v>41416</c:v>
                </c:pt>
                <c:pt idx="2717">
                  <c:v>41416</c:v>
                </c:pt>
                <c:pt idx="2718">
                  <c:v>41416</c:v>
                </c:pt>
                <c:pt idx="2719">
                  <c:v>41416</c:v>
                </c:pt>
                <c:pt idx="2720">
                  <c:v>41416</c:v>
                </c:pt>
                <c:pt idx="2721">
                  <c:v>41416</c:v>
                </c:pt>
                <c:pt idx="2722">
                  <c:v>41416</c:v>
                </c:pt>
                <c:pt idx="2723">
                  <c:v>41416</c:v>
                </c:pt>
                <c:pt idx="2724">
                  <c:v>41416</c:v>
                </c:pt>
                <c:pt idx="2725">
                  <c:v>41416</c:v>
                </c:pt>
                <c:pt idx="2726">
                  <c:v>41416</c:v>
                </c:pt>
                <c:pt idx="2727">
                  <c:v>41416</c:v>
                </c:pt>
                <c:pt idx="2728">
                  <c:v>41416</c:v>
                </c:pt>
                <c:pt idx="2729">
                  <c:v>41416</c:v>
                </c:pt>
                <c:pt idx="2730">
                  <c:v>41416</c:v>
                </c:pt>
                <c:pt idx="2731">
                  <c:v>41416</c:v>
                </c:pt>
                <c:pt idx="2732">
                  <c:v>41416</c:v>
                </c:pt>
                <c:pt idx="2733">
                  <c:v>41417</c:v>
                </c:pt>
                <c:pt idx="2734">
                  <c:v>41417</c:v>
                </c:pt>
                <c:pt idx="2735">
                  <c:v>41417</c:v>
                </c:pt>
                <c:pt idx="2736">
                  <c:v>41417</c:v>
                </c:pt>
                <c:pt idx="2737">
                  <c:v>41417</c:v>
                </c:pt>
                <c:pt idx="2738">
                  <c:v>41417</c:v>
                </c:pt>
                <c:pt idx="2739">
                  <c:v>41417</c:v>
                </c:pt>
                <c:pt idx="2740">
                  <c:v>41417</c:v>
                </c:pt>
                <c:pt idx="2741">
                  <c:v>41417</c:v>
                </c:pt>
                <c:pt idx="2742">
                  <c:v>41417</c:v>
                </c:pt>
                <c:pt idx="2743">
                  <c:v>41417</c:v>
                </c:pt>
                <c:pt idx="2744">
                  <c:v>41417</c:v>
                </c:pt>
                <c:pt idx="2745">
                  <c:v>41417</c:v>
                </c:pt>
                <c:pt idx="2746">
                  <c:v>41417</c:v>
                </c:pt>
                <c:pt idx="2747">
                  <c:v>41417</c:v>
                </c:pt>
                <c:pt idx="2748">
                  <c:v>41417</c:v>
                </c:pt>
                <c:pt idx="2749">
                  <c:v>41417</c:v>
                </c:pt>
                <c:pt idx="2750">
                  <c:v>41417</c:v>
                </c:pt>
                <c:pt idx="2751">
                  <c:v>41417</c:v>
                </c:pt>
                <c:pt idx="2752">
                  <c:v>41418</c:v>
                </c:pt>
                <c:pt idx="2753">
                  <c:v>41418</c:v>
                </c:pt>
                <c:pt idx="2754">
                  <c:v>41418</c:v>
                </c:pt>
                <c:pt idx="2755">
                  <c:v>41418</c:v>
                </c:pt>
                <c:pt idx="2756">
                  <c:v>41418</c:v>
                </c:pt>
                <c:pt idx="2757">
                  <c:v>41418</c:v>
                </c:pt>
                <c:pt idx="2758">
                  <c:v>41418</c:v>
                </c:pt>
                <c:pt idx="2759">
                  <c:v>41418</c:v>
                </c:pt>
                <c:pt idx="2760">
                  <c:v>41418</c:v>
                </c:pt>
                <c:pt idx="2761">
                  <c:v>41418</c:v>
                </c:pt>
                <c:pt idx="2762">
                  <c:v>41418</c:v>
                </c:pt>
                <c:pt idx="2763">
                  <c:v>41418</c:v>
                </c:pt>
                <c:pt idx="2764">
                  <c:v>41418</c:v>
                </c:pt>
                <c:pt idx="2765">
                  <c:v>41418</c:v>
                </c:pt>
                <c:pt idx="2766">
                  <c:v>41418</c:v>
                </c:pt>
                <c:pt idx="2767">
                  <c:v>41418</c:v>
                </c:pt>
                <c:pt idx="2768">
                  <c:v>41418</c:v>
                </c:pt>
                <c:pt idx="2769">
                  <c:v>41418</c:v>
                </c:pt>
                <c:pt idx="2770">
                  <c:v>41418</c:v>
                </c:pt>
                <c:pt idx="2771">
                  <c:v>41418</c:v>
                </c:pt>
                <c:pt idx="2772">
                  <c:v>41419</c:v>
                </c:pt>
                <c:pt idx="2773">
                  <c:v>41419</c:v>
                </c:pt>
                <c:pt idx="2774">
                  <c:v>41419</c:v>
                </c:pt>
                <c:pt idx="2775">
                  <c:v>41419</c:v>
                </c:pt>
                <c:pt idx="2776">
                  <c:v>41419</c:v>
                </c:pt>
                <c:pt idx="2777">
                  <c:v>41419</c:v>
                </c:pt>
                <c:pt idx="2778">
                  <c:v>41419</c:v>
                </c:pt>
                <c:pt idx="2779">
                  <c:v>41419</c:v>
                </c:pt>
                <c:pt idx="2780">
                  <c:v>41419</c:v>
                </c:pt>
                <c:pt idx="2781">
                  <c:v>41419</c:v>
                </c:pt>
                <c:pt idx="2782">
                  <c:v>41419</c:v>
                </c:pt>
                <c:pt idx="2783">
                  <c:v>41419</c:v>
                </c:pt>
                <c:pt idx="2784">
                  <c:v>41419</c:v>
                </c:pt>
                <c:pt idx="2785">
                  <c:v>41419</c:v>
                </c:pt>
                <c:pt idx="2786">
                  <c:v>41419</c:v>
                </c:pt>
                <c:pt idx="2787">
                  <c:v>41419</c:v>
                </c:pt>
                <c:pt idx="2788">
                  <c:v>41419</c:v>
                </c:pt>
                <c:pt idx="2789">
                  <c:v>41419</c:v>
                </c:pt>
                <c:pt idx="2790">
                  <c:v>41419</c:v>
                </c:pt>
                <c:pt idx="2791">
                  <c:v>41419</c:v>
                </c:pt>
                <c:pt idx="2792">
                  <c:v>41420</c:v>
                </c:pt>
                <c:pt idx="2793">
                  <c:v>41420</c:v>
                </c:pt>
                <c:pt idx="2794">
                  <c:v>41420</c:v>
                </c:pt>
                <c:pt idx="2795">
                  <c:v>41420</c:v>
                </c:pt>
                <c:pt idx="2796">
                  <c:v>41420</c:v>
                </c:pt>
                <c:pt idx="2797">
                  <c:v>41420</c:v>
                </c:pt>
                <c:pt idx="2798">
                  <c:v>41420</c:v>
                </c:pt>
                <c:pt idx="2799">
                  <c:v>41420</c:v>
                </c:pt>
                <c:pt idx="2800">
                  <c:v>41420</c:v>
                </c:pt>
                <c:pt idx="2801">
                  <c:v>41420</c:v>
                </c:pt>
                <c:pt idx="2802">
                  <c:v>41420</c:v>
                </c:pt>
                <c:pt idx="2803">
                  <c:v>41420</c:v>
                </c:pt>
                <c:pt idx="2804">
                  <c:v>41420</c:v>
                </c:pt>
                <c:pt idx="2805">
                  <c:v>41420</c:v>
                </c:pt>
                <c:pt idx="2806">
                  <c:v>41420</c:v>
                </c:pt>
                <c:pt idx="2807">
                  <c:v>41420</c:v>
                </c:pt>
                <c:pt idx="2808">
                  <c:v>41420</c:v>
                </c:pt>
                <c:pt idx="2809">
                  <c:v>41420</c:v>
                </c:pt>
                <c:pt idx="2810">
                  <c:v>41420</c:v>
                </c:pt>
                <c:pt idx="2811">
                  <c:v>41420</c:v>
                </c:pt>
                <c:pt idx="2812">
                  <c:v>41421</c:v>
                </c:pt>
                <c:pt idx="2813">
                  <c:v>41421</c:v>
                </c:pt>
                <c:pt idx="2814">
                  <c:v>41421</c:v>
                </c:pt>
                <c:pt idx="2815">
                  <c:v>41421</c:v>
                </c:pt>
                <c:pt idx="2816">
                  <c:v>41421</c:v>
                </c:pt>
                <c:pt idx="2817">
                  <c:v>41421</c:v>
                </c:pt>
                <c:pt idx="2818">
                  <c:v>41421</c:v>
                </c:pt>
                <c:pt idx="2819">
                  <c:v>41421</c:v>
                </c:pt>
                <c:pt idx="2820">
                  <c:v>41421</c:v>
                </c:pt>
                <c:pt idx="2821">
                  <c:v>41421</c:v>
                </c:pt>
                <c:pt idx="2822">
                  <c:v>41421</c:v>
                </c:pt>
                <c:pt idx="2823">
                  <c:v>41421</c:v>
                </c:pt>
                <c:pt idx="2824">
                  <c:v>41421</c:v>
                </c:pt>
                <c:pt idx="2825">
                  <c:v>41421</c:v>
                </c:pt>
                <c:pt idx="2826">
                  <c:v>41421</c:v>
                </c:pt>
                <c:pt idx="2827">
                  <c:v>41421</c:v>
                </c:pt>
                <c:pt idx="2828">
                  <c:v>41422</c:v>
                </c:pt>
                <c:pt idx="2829">
                  <c:v>41422</c:v>
                </c:pt>
                <c:pt idx="2830">
                  <c:v>41422</c:v>
                </c:pt>
                <c:pt idx="2831">
                  <c:v>41422</c:v>
                </c:pt>
                <c:pt idx="2832">
                  <c:v>41422</c:v>
                </c:pt>
                <c:pt idx="2833">
                  <c:v>41422</c:v>
                </c:pt>
                <c:pt idx="2834">
                  <c:v>41422</c:v>
                </c:pt>
                <c:pt idx="2835">
                  <c:v>41422</c:v>
                </c:pt>
                <c:pt idx="2836">
                  <c:v>41422</c:v>
                </c:pt>
                <c:pt idx="2837">
                  <c:v>41422</c:v>
                </c:pt>
                <c:pt idx="2838">
                  <c:v>41422</c:v>
                </c:pt>
                <c:pt idx="2839">
                  <c:v>41422</c:v>
                </c:pt>
                <c:pt idx="2840">
                  <c:v>41422</c:v>
                </c:pt>
                <c:pt idx="2841">
                  <c:v>41422</c:v>
                </c:pt>
                <c:pt idx="2842">
                  <c:v>41422</c:v>
                </c:pt>
                <c:pt idx="2843">
                  <c:v>41422</c:v>
                </c:pt>
                <c:pt idx="2844">
                  <c:v>41422</c:v>
                </c:pt>
                <c:pt idx="2845">
                  <c:v>41422</c:v>
                </c:pt>
                <c:pt idx="2846">
                  <c:v>41422</c:v>
                </c:pt>
                <c:pt idx="2847">
                  <c:v>41422</c:v>
                </c:pt>
                <c:pt idx="2848">
                  <c:v>41423</c:v>
                </c:pt>
                <c:pt idx="2849">
                  <c:v>41423</c:v>
                </c:pt>
                <c:pt idx="2850">
                  <c:v>41423</c:v>
                </c:pt>
                <c:pt idx="2851">
                  <c:v>41423</c:v>
                </c:pt>
                <c:pt idx="2852">
                  <c:v>41423</c:v>
                </c:pt>
                <c:pt idx="2853">
                  <c:v>41423</c:v>
                </c:pt>
                <c:pt idx="2854">
                  <c:v>41423</c:v>
                </c:pt>
                <c:pt idx="2855">
                  <c:v>41423</c:v>
                </c:pt>
                <c:pt idx="2856">
                  <c:v>41423</c:v>
                </c:pt>
                <c:pt idx="2857">
                  <c:v>41423</c:v>
                </c:pt>
                <c:pt idx="2858">
                  <c:v>41423</c:v>
                </c:pt>
                <c:pt idx="2859">
                  <c:v>41423</c:v>
                </c:pt>
                <c:pt idx="2860">
                  <c:v>41423</c:v>
                </c:pt>
                <c:pt idx="2861">
                  <c:v>41423</c:v>
                </c:pt>
                <c:pt idx="2862">
                  <c:v>41423</c:v>
                </c:pt>
                <c:pt idx="2863">
                  <c:v>41423</c:v>
                </c:pt>
                <c:pt idx="2864">
                  <c:v>41423</c:v>
                </c:pt>
                <c:pt idx="2865">
                  <c:v>41423</c:v>
                </c:pt>
                <c:pt idx="2866">
                  <c:v>41423</c:v>
                </c:pt>
                <c:pt idx="2867">
                  <c:v>41423</c:v>
                </c:pt>
                <c:pt idx="2868">
                  <c:v>41424</c:v>
                </c:pt>
                <c:pt idx="2869">
                  <c:v>41424</c:v>
                </c:pt>
                <c:pt idx="2870">
                  <c:v>41424</c:v>
                </c:pt>
                <c:pt idx="2871">
                  <c:v>41424</c:v>
                </c:pt>
                <c:pt idx="2872">
                  <c:v>41424</c:v>
                </c:pt>
                <c:pt idx="2873">
                  <c:v>41424</c:v>
                </c:pt>
                <c:pt idx="2874">
                  <c:v>41424</c:v>
                </c:pt>
                <c:pt idx="2875">
                  <c:v>41424</c:v>
                </c:pt>
                <c:pt idx="2876">
                  <c:v>41424</c:v>
                </c:pt>
                <c:pt idx="2877">
                  <c:v>41424</c:v>
                </c:pt>
                <c:pt idx="2878">
                  <c:v>41424</c:v>
                </c:pt>
                <c:pt idx="2879">
                  <c:v>41424</c:v>
                </c:pt>
                <c:pt idx="2880">
                  <c:v>41424</c:v>
                </c:pt>
                <c:pt idx="2881">
                  <c:v>41424</c:v>
                </c:pt>
                <c:pt idx="2882">
                  <c:v>41424</c:v>
                </c:pt>
                <c:pt idx="2883">
                  <c:v>41424</c:v>
                </c:pt>
                <c:pt idx="2884">
                  <c:v>41424</c:v>
                </c:pt>
                <c:pt idx="2885">
                  <c:v>41424</c:v>
                </c:pt>
                <c:pt idx="2886">
                  <c:v>41424</c:v>
                </c:pt>
                <c:pt idx="2887">
                  <c:v>41424</c:v>
                </c:pt>
                <c:pt idx="2888">
                  <c:v>41425</c:v>
                </c:pt>
                <c:pt idx="2889">
                  <c:v>41425</c:v>
                </c:pt>
                <c:pt idx="2890">
                  <c:v>41425</c:v>
                </c:pt>
                <c:pt idx="2891">
                  <c:v>41425</c:v>
                </c:pt>
                <c:pt idx="2892">
                  <c:v>41425</c:v>
                </c:pt>
                <c:pt idx="2893">
                  <c:v>41425</c:v>
                </c:pt>
                <c:pt idx="2894">
                  <c:v>41425</c:v>
                </c:pt>
                <c:pt idx="2895">
                  <c:v>41425</c:v>
                </c:pt>
                <c:pt idx="2896">
                  <c:v>41425</c:v>
                </c:pt>
                <c:pt idx="2897">
                  <c:v>41425</c:v>
                </c:pt>
                <c:pt idx="2898">
                  <c:v>41425</c:v>
                </c:pt>
                <c:pt idx="2899">
                  <c:v>41425</c:v>
                </c:pt>
                <c:pt idx="2900">
                  <c:v>41425</c:v>
                </c:pt>
                <c:pt idx="2901">
                  <c:v>41425</c:v>
                </c:pt>
                <c:pt idx="2902">
                  <c:v>41425</c:v>
                </c:pt>
                <c:pt idx="2903">
                  <c:v>41425</c:v>
                </c:pt>
                <c:pt idx="2904">
                  <c:v>41425</c:v>
                </c:pt>
                <c:pt idx="2905">
                  <c:v>41425</c:v>
                </c:pt>
                <c:pt idx="2906">
                  <c:v>41425</c:v>
                </c:pt>
                <c:pt idx="2907">
                  <c:v>41425</c:v>
                </c:pt>
                <c:pt idx="2908">
                  <c:v>41426</c:v>
                </c:pt>
                <c:pt idx="2909">
                  <c:v>41426</c:v>
                </c:pt>
                <c:pt idx="2910">
                  <c:v>41426</c:v>
                </c:pt>
                <c:pt idx="2911">
                  <c:v>41426</c:v>
                </c:pt>
                <c:pt idx="2912">
                  <c:v>41426</c:v>
                </c:pt>
                <c:pt idx="2913">
                  <c:v>41426</c:v>
                </c:pt>
                <c:pt idx="2914">
                  <c:v>41426</c:v>
                </c:pt>
                <c:pt idx="2915">
                  <c:v>41426</c:v>
                </c:pt>
                <c:pt idx="2916">
                  <c:v>41426</c:v>
                </c:pt>
                <c:pt idx="2917">
                  <c:v>41426</c:v>
                </c:pt>
                <c:pt idx="2918">
                  <c:v>41426</c:v>
                </c:pt>
                <c:pt idx="2919">
                  <c:v>41426</c:v>
                </c:pt>
                <c:pt idx="2920">
                  <c:v>41426</c:v>
                </c:pt>
                <c:pt idx="2921">
                  <c:v>41426</c:v>
                </c:pt>
                <c:pt idx="2922">
                  <c:v>41426</c:v>
                </c:pt>
                <c:pt idx="2923">
                  <c:v>41426</c:v>
                </c:pt>
                <c:pt idx="2924">
                  <c:v>41426</c:v>
                </c:pt>
                <c:pt idx="2925">
                  <c:v>41426</c:v>
                </c:pt>
                <c:pt idx="2926">
                  <c:v>41426</c:v>
                </c:pt>
                <c:pt idx="2927">
                  <c:v>41427</c:v>
                </c:pt>
                <c:pt idx="2928">
                  <c:v>41427</c:v>
                </c:pt>
                <c:pt idx="2929">
                  <c:v>41427</c:v>
                </c:pt>
                <c:pt idx="2930">
                  <c:v>41427</c:v>
                </c:pt>
                <c:pt idx="2931">
                  <c:v>41427</c:v>
                </c:pt>
                <c:pt idx="2932">
                  <c:v>41427</c:v>
                </c:pt>
                <c:pt idx="2933">
                  <c:v>41427</c:v>
                </c:pt>
                <c:pt idx="2934">
                  <c:v>41427</c:v>
                </c:pt>
                <c:pt idx="2935">
                  <c:v>41427</c:v>
                </c:pt>
                <c:pt idx="2936">
                  <c:v>41427</c:v>
                </c:pt>
                <c:pt idx="2937">
                  <c:v>41427</c:v>
                </c:pt>
                <c:pt idx="2938">
                  <c:v>41427</c:v>
                </c:pt>
                <c:pt idx="2939">
                  <c:v>41427</c:v>
                </c:pt>
                <c:pt idx="2940">
                  <c:v>41427</c:v>
                </c:pt>
                <c:pt idx="2941">
                  <c:v>41427</c:v>
                </c:pt>
                <c:pt idx="2942">
                  <c:v>41427</c:v>
                </c:pt>
                <c:pt idx="2943">
                  <c:v>41427</c:v>
                </c:pt>
                <c:pt idx="2944">
                  <c:v>41427</c:v>
                </c:pt>
                <c:pt idx="2945">
                  <c:v>41427</c:v>
                </c:pt>
                <c:pt idx="2946">
                  <c:v>41427</c:v>
                </c:pt>
                <c:pt idx="2947">
                  <c:v>41428</c:v>
                </c:pt>
                <c:pt idx="2948">
                  <c:v>41428</c:v>
                </c:pt>
                <c:pt idx="2949">
                  <c:v>41428</c:v>
                </c:pt>
                <c:pt idx="2950">
                  <c:v>41428</c:v>
                </c:pt>
                <c:pt idx="2951">
                  <c:v>41428</c:v>
                </c:pt>
                <c:pt idx="2952">
                  <c:v>41428</c:v>
                </c:pt>
                <c:pt idx="2953">
                  <c:v>41428</c:v>
                </c:pt>
                <c:pt idx="2954">
                  <c:v>41428</c:v>
                </c:pt>
                <c:pt idx="2955">
                  <c:v>41428</c:v>
                </c:pt>
                <c:pt idx="2956">
                  <c:v>41428</c:v>
                </c:pt>
                <c:pt idx="2957">
                  <c:v>41428</c:v>
                </c:pt>
                <c:pt idx="2958">
                  <c:v>41428</c:v>
                </c:pt>
                <c:pt idx="2959">
                  <c:v>41428</c:v>
                </c:pt>
                <c:pt idx="2960">
                  <c:v>41428</c:v>
                </c:pt>
                <c:pt idx="2961">
                  <c:v>41428</c:v>
                </c:pt>
                <c:pt idx="2962">
                  <c:v>41428</c:v>
                </c:pt>
                <c:pt idx="2963">
                  <c:v>41428</c:v>
                </c:pt>
                <c:pt idx="2964">
                  <c:v>41428</c:v>
                </c:pt>
                <c:pt idx="2965">
                  <c:v>41428</c:v>
                </c:pt>
                <c:pt idx="2966">
                  <c:v>41428</c:v>
                </c:pt>
                <c:pt idx="2967">
                  <c:v>41429</c:v>
                </c:pt>
                <c:pt idx="2968">
                  <c:v>41429</c:v>
                </c:pt>
                <c:pt idx="2969">
                  <c:v>41429</c:v>
                </c:pt>
                <c:pt idx="2970">
                  <c:v>41429</c:v>
                </c:pt>
                <c:pt idx="2971">
                  <c:v>41429</c:v>
                </c:pt>
                <c:pt idx="2972">
                  <c:v>41429</c:v>
                </c:pt>
                <c:pt idx="2973">
                  <c:v>41429</c:v>
                </c:pt>
                <c:pt idx="2974">
                  <c:v>41429</c:v>
                </c:pt>
                <c:pt idx="2975">
                  <c:v>41429</c:v>
                </c:pt>
                <c:pt idx="2976">
                  <c:v>41429</c:v>
                </c:pt>
                <c:pt idx="2977">
                  <c:v>41429</c:v>
                </c:pt>
                <c:pt idx="2978">
                  <c:v>41429</c:v>
                </c:pt>
                <c:pt idx="2979">
                  <c:v>41429</c:v>
                </c:pt>
                <c:pt idx="2980">
                  <c:v>41429</c:v>
                </c:pt>
                <c:pt idx="2981">
                  <c:v>41429</c:v>
                </c:pt>
                <c:pt idx="2982">
                  <c:v>41429</c:v>
                </c:pt>
                <c:pt idx="2983">
                  <c:v>41429</c:v>
                </c:pt>
                <c:pt idx="2984">
                  <c:v>41429</c:v>
                </c:pt>
                <c:pt idx="2985">
                  <c:v>41429</c:v>
                </c:pt>
                <c:pt idx="2986">
                  <c:v>41429</c:v>
                </c:pt>
                <c:pt idx="2987">
                  <c:v>41430</c:v>
                </c:pt>
                <c:pt idx="2988">
                  <c:v>41430</c:v>
                </c:pt>
                <c:pt idx="2989">
                  <c:v>41430</c:v>
                </c:pt>
                <c:pt idx="2990">
                  <c:v>41430</c:v>
                </c:pt>
                <c:pt idx="2991">
                  <c:v>41430</c:v>
                </c:pt>
                <c:pt idx="2992">
                  <c:v>41430</c:v>
                </c:pt>
                <c:pt idx="2993">
                  <c:v>41430</c:v>
                </c:pt>
                <c:pt idx="2994">
                  <c:v>41430</c:v>
                </c:pt>
                <c:pt idx="2995">
                  <c:v>41430</c:v>
                </c:pt>
                <c:pt idx="2996">
                  <c:v>41430</c:v>
                </c:pt>
                <c:pt idx="2997">
                  <c:v>41430</c:v>
                </c:pt>
                <c:pt idx="2998">
                  <c:v>41430</c:v>
                </c:pt>
                <c:pt idx="2999">
                  <c:v>41430</c:v>
                </c:pt>
                <c:pt idx="3000">
                  <c:v>41430</c:v>
                </c:pt>
                <c:pt idx="3001">
                  <c:v>41430</c:v>
                </c:pt>
                <c:pt idx="3002">
                  <c:v>41430</c:v>
                </c:pt>
                <c:pt idx="3003">
                  <c:v>41430</c:v>
                </c:pt>
                <c:pt idx="3004">
                  <c:v>41430</c:v>
                </c:pt>
                <c:pt idx="3005">
                  <c:v>41430</c:v>
                </c:pt>
                <c:pt idx="3006">
                  <c:v>41431</c:v>
                </c:pt>
                <c:pt idx="3007">
                  <c:v>41431</c:v>
                </c:pt>
                <c:pt idx="3008">
                  <c:v>41431</c:v>
                </c:pt>
                <c:pt idx="3009">
                  <c:v>41431</c:v>
                </c:pt>
                <c:pt idx="3010">
                  <c:v>41431</c:v>
                </c:pt>
                <c:pt idx="3011">
                  <c:v>41431</c:v>
                </c:pt>
                <c:pt idx="3012">
                  <c:v>41431</c:v>
                </c:pt>
                <c:pt idx="3013">
                  <c:v>41431</c:v>
                </c:pt>
                <c:pt idx="3014">
                  <c:v>41431</c:v>
                </c:pt>
                <c:pt idx="3015">
                  <c:v>41431</c:v>
                </c:pt>
                <c:pt idx="3016">
                  <c:v>41431</c:v>
                </c:pt>
                <c:pt idx="3017">
                  <c:v>41431</c:v>
                </c:pt>
                <c:pt idx="3018">
                  <c:v>41431</c:v>
                </c:pt>
                <c:pt idx="3019">
                  <c:v>41431</c:v>
                </c:pt>
                <c:pt idx="3020">
                  <c:v>41431</c:v>
                </c:pt>
                <c:pt idx="3021">
                  <c:v>41431</c:v>
                </c:pt>
                <c:pt idx="3022">
                  <c:v>41431</c:v>
                </c:pt>
                <c:pt idx="3023">
                  <c:v>41431</c:v>
                </c:pt>
                <c:pt idx="3024">
                  <c:v>41431</c:v>
                </c:pt>
                <c:pt idx="3025">
                  <c:v>41431</c:v>
                </c:pt>
                <c:pt idx="3026">
                  <c:v>41432</c:v>
                </c:pt>
                <c:pt idx="3027">
                  <c:v>41432</c:v>
                </c:pt>
                <c:pt idx="3028">
                  <c:v>41432</c:v>
                </c:pt>
                <c:pt idx="3029">
                  <c:v>41432</c:v>
                </c:pt>
                <c:pt idx="3030">
                  <c:v>41432</c:v>
                </c:pt>
                <c:pt idx="3031">
                  <c:v>41432</c:v>
                </c:pt>
                <c:pt idx="3032">
                  <c:v>41432</c:v>
                </c:pt>
                <c:pt idx="3033">
                  <c:v>41432</c:v>
                </c:pt>
                <c:pt idx="3034">
                  <c:v>41432</c:v>
                </c:pt>
                <c:pt idx="3035">
                  <c:v>41432</c:v>
                </c:pt>
                <c:pt idx="3036">
                  <c:v>41432</c:v>
                </c:pt>
                <c:pt idx="3037">
                  <c:v>41432</c:v>
                </c:pt>
                <c:pt idx="3038">
                  <c:v>41432</c:v>
                </c:pt>
                <c:pt idx="3039">
                  <c:v>41432</c:v>
                </c:pt>
                <c:pt idx="3040">
                  <c:v>41432</c:v>
                </c:pt>
                <c:pt idx="3041">
                  <c:v>41432</c:v>
                </c:pt>
                <c:pt idx="3042">
                  <c:v>41432</c:v>
                </c:pt>
                <c:pt idx="3043">
                  <c:v>41432</c:v>
                </c:pt>
                <c:pt idx="3044">
                  <c:v>41432</c:v>
                </c:pt>
                <c:pt idx="3045">
                  <c:v>41432</c:v>
                </c:pt>
                <c:pt idx="3046">
                  <c:v>41433</c:v>
                </c:pt>
                <c:pt idx="3047">
                  <c:v>41433</c:v>
                </c:pt>
                <c:pt idx="3048">
                  <c:v>41433</c:v>
                </c:pt>
                <c:pt idx="3049">
                  <c:v>41433</c:v>
                </c:pt>
                <c:pt idx="3050">
                  <c:v>41433</c:v>
                </c:pt>
                <c:pt idx="3051">
                  <c:v>41433</c:v>
                </c:pt>
                <c:pt idx="3052">
                  <c:v>41433</c:v>
                </c:pt>
                <c:pt idx="3053">
                  <c:v>41433</c:v>
                </c:pt>
                <c:pt idx="3054">
                  <c:v>41433</c:v>
                </c:pt>
                <c:pt idx="3055">
                  <c:v>41433</c:v>
                </c:pt>
                <c:pt idx="3056">
                  <c:v>41433</c:v>
                </c:pt>
                <c:pt idx="3057">
                  <c:v>41433</c:v>
                </c:pt>
                <c:pt idx="3058">
                  <c:v>41433</c:v>
                </c:pt>
                <c:pt idx="3059">
                  <c:v>41433</c:v>
                </c:pt>
                <c:pt idx="3060">
                  <c:v>41433</c:v>
                </c:pt>
                <c:pt idx="3061">
                  <c:v>41433</c:v>
                </c:pt>
                <c:pt idx="3062">
                  <c:v>41433</c:v>
                </c:pt>
                <c:pt idx="3063">
                  <c:v>41433</c:v>
                </c:pt>
                <c:pt idx="3064">
                  <c:v>41433</c:v>
                </c:pt>
                <c:pt idx="3065">
                  <c:v>41433</c:v>
                </c:pt>
                <c:pt idx="3066">
                  <c:v>41434</c:v>
                </c:pt>
                <c:pt idx="3067">
                  <c:v>41434</c:v>
                </c:pt>
                <c:pt idx="3068">
                  <c:v>41434</c:v>
                </c:pt>
                <c:pt idx="3069">
                  <c:v>41434</c:v>
                </c:pt>
                <c:pt idx="3070">
                  <c:v>41434</c:v>
                </c:pt>
                <c:pt idx="3071">
                  <c:v>41434</c:v>
                </c:pt>
                <c:pt idx="3072">
                  <c:v>41434</c:v>
                </c:pt>
                <c:pt idx="3073">
                  <c:v>41434</c:v>
                </c:pt>
                <c:pt idx="3074">
                  <c:v>41434</c:v>
                </c:pt>
                <c:pt idx="3075">
                  <c:v>41434</c:v>
                </c:pt>
                <c:pt idx="3076">
                  <c:v>41434</c:v>
                </c:pt>
                <c:pt idx="3077">
                  <c:v>41434</c:v>
                </c:pt>
                <c:pt idx="3078">
                  <c:v>41434</c:v>
                </c:pt>
                <c:pt idx="3079">
                  <c:v>41434</c:v>
                </c:pt>
                <c:pt idx="3080">
                  <c:v>41434</c:v>
                </c:pt>
                <c:pt idx="3081">
                  <c:v>41434</c:v>
                </c:pt>
                <c:pt idx="3082">
                  <c:v>41434</c:v>
                </c:pt>
                <c:pt idx="3083">
                  <c:v>41434</c:v>
                </c:pt>
                <c:pt idx="3084">
                  <c:v>41434</c:v>
                </c:pt>
                <c:pt idx="3085">
                  <c:v>41434</c:v>
                </c:pt>
                <c:pt idx="3086">
                  <c:v>41435</c:v>
                </c:pt>
                <c:pt idx="3087">
                  <c:v>41435</c:v>
                </c:pt>
                <c:pt idx="3088">
                  <c:v>41435</c:v>
                </c:pt>
                <c:pt idx="3089">
                  <c:v>41435</c:v>
                </c:pt>
                <c:pt idx="3090">
                  <c:v>41435</c:v>
                </c:pt>
                <c:pt idx="3091">
                  <c:v>41435</c:v>
                </c:pt>
                <c:pt idx="3092">
                  <c:v>41435</c:v>
                </c:pt>
                <c:pt idx="3093">
                  <c:v>41435</c:v>
                </c:pt>
                <c:pt idx="3094">
                  <c:v>41435</c:v>
                </c:pt>
                <c:pt idx="3095">
                  <c:v>41435</c:v>
                </c:pt>
                <c:pt idx="3096">
                  <c:v>41435</c:v>
                </c:pt>
                <c:pt idx="3097">
                  <c:v>41435</c:v>
                </c:pt>
                <c:pt idx="3098">
                  <c:v>41435</c:v>
                </c:pt>
                <c:pt idx="3099">
                  <c:v>41435</c:v>
                </c:pt>
                <c:pt idx="3100">
                  <c:v>41435</c:v>
                </c:pt>
                <c:pt idx="3101">
                  <c:v>41435</c:v>
                </c:pt>
                <c:pt idx="3102">
                  <c:v>41435</c:v>
                </c:pt>
                <c:pt idx="3103">
                  <c:v>41435</c:v>
                </c:pt>
                <c:pt idx="3104">
                  <c:v>41435</c:v>
                </c:pt>
                <c:pt idx="3105">
                  <c:v>41436</c:v>
                </c:pt>
                <c:pt idx="3106">
                  <c:v>41436</c:v>
                </c:pt>
                <c:pt idx="3107">
                  <c:v>41436</c:v>
                </c:pt>
                <c:pt idx="3108">
                  <c:v>41436</c:v>
                </c:pt>
                <c:pt idx="3109">
                  <c:v>41436</c:v>
                </c:pt>
                <c:pt idx="3110">
                  <c:v>41436</c:v>
                </c:pt>
                <c:pt idx="3111">
                  <c:v>41436</c:v>
                </c:pt>
                <c:pt idx="3112">
                  <c:v>41436</c:v>
                </c:pt>
                <c:pt idx="3113">
                  <c:v>41436</c:v>
                </c:pt>
                <c:pt idx="3114">
                  <c:v>41436</c:v>
                </c:pt>
                <c:pt idx="3115">
                  <c:v>41436</c:v>
                </c:pt>
                <c:pt idx="3116">
                  <c:v>41436</c:v>
                </c:pt>
                <c:pt idx="3117">
                  <c:v>41436</c:v>
                </c:pt>
                <c:pt idx="3118">
                  <c:v>41436</c:v>
                </c:pt>
                <c:pt idx="3119">
                  <c:v>41436</c:v>
                </c:pt>
                <c:pt idx="3120">
                  <c:v>41436</c:v>
                </c:pt>
                <c:pt idx="3121">
                  <c:v>41436</c:v>
                </c:pt>
                <c:pt idx="3122">
                  <c:v>41436</c:v>
                </c:pt>
                <c:pt idx="3123">
                  <c:v>41436</c:v>
                </c:pt>
                <c:pt idx="3124">
                  <c:v>41436</c:v>
                </c:pt>
                <c:pt idx="3125">
                  <c:v>41437</c:v>
                </c:pt>
                <c:pt idx="3126">
                  <c:v>41437</c:v>
                </c:pt>
                <c:pt idx="3127">
                  <c:v>41437</c:v>
                </c:pt>
                <c:pt idx="3128">
                  <c:v>41437</c:v>
                </c:pt>
                <c:pt idx="3129">
                  <c:v>41437</c:v>
                </c:pt>
                <c:pt idx="3130">
                  <c:v>41437</c:v>
                </c:pt>
                <c:pt idx="3131">
                  <c:v>41437</c:v>
                </c:pt>
                <c:pt idx="3132">
                  <c:v>41437</c:v>
                </c:pt>
                <c:pt idx="3133">
                  <c:v>41437</c:v>
                </c:pt>
                <c:pt idx="3134">
                  <c:v>41437</c:v>
                </c:pt>
                <c:pt idx="3135">
                  <c:v>41437</c:v>
                </c:pt>
                <c:pt idx="3136">
                  <c:v>41437</c:v>
                </c:pt>
                <c:pt idx="3137">
                  <c:v>41437</c:v>
                </c:pt>
                <c:pt idx="3138">
                  <c:v>41437</c:v>
                </c:pt>
                <c:pt idx="3139">
                  <c:v>41437</c:v>
                </c:pt>
                <c:pt idx="3140">
                  <c:v>41437</c:v>
                </c:pt>
                <c:pt idx="3141">
                  <c:v>41437</c:v>
                </c:pt>
                <c:pt idx="3142">
                  <c:v>41437</c:v>
                </c:pt>
                <c:pt idx="3143">
                  <c:v>41437</c:v>
                </c:pt>
                <c:pt idx="3144">
                  <c:v>41437</c:v>
                </c:pt>
                <c:pt idx="3145">
                  <c:v>41438</c:v>
                </c:pt>
                <c:pt idx="3146">
                  <c:v>41438</c:v>
                </c:pt>
                <c:pt idx="3147">
                  <c:v>41438</c:v>
                </c:pt>
                <c:pt idx="3148">
                  <c:v>41438</c:v>
                </c:pt>
                <c:pt idx="3149">
                  <c:v>41438</c:v>
                </c:pt>
                <c:pt idx="3150">
                  <c:v>41438</c:v>
                </c:pt>
                <c:pt idx="3151">
                  <c:v>41438</c:v>
                </c:pt>
                <c:pt idx="3152">
                  <c:v>41438</c:v>
                </c:pt>
                <c:pt idx="3153">
                  <c:v>41438</c:v>
                </c:pt>
                <c:pt idx="3154">
                  <c:v>41438</c:v>
                </c:pt>
                <c:pt idx="3155">
                  <c:v>41438</c:v>
                </c:pt>
                <c:pt idx="3156">
                  <c:v>41438</c:v>
                </c:pt>
                <c:pt idx="3157">
                  <c:v>41438</c:v>
                </c:pt>
                <c:pt idx="3158">
                  <c:v>41438</c:v>
                </c:pt>
                <c:pt idx="3159">
                  <c:v>41438</c:v>
                </c:pt>
                <c:pt idx="3160">
                  <c:v>41438</c:v>
                </c:pt>
                <c:pt idx="3161">
                  <c:v>41438</c:v>
                </c:pt>
                <c:pt idx="3162">
                  <c:v>41438</c:v>
                </c:pt>
                <c:pt idx="3163">
                  <c:v>41438</c:v>
                </c:pt>
                <c:pt idx="3164">
                  <c:v>41439</c:v>
                </c:pt>
                <c:pt idx="3165">
                  <c:v>41439</c:v>
                </c:pt>
                <c:pt idx="3166">
                  <c:v>41439</c:v>
                </c:pt>
                <c:pt idx="3167">
                  <c:v>41439</c:v>
                </c:pt>
                <c:pt idx="3168">
                  <c:v>41439</c:v>
                </c:pt>
                <c:pt idx="3169">
                  <c:v>41439</c:v>
                </c:pt>
                <c:pt idx="3170">
                  <c:v>41439</c:v>
                </c:pt>
                <c:pt idx="3171">
                  <c:v>41439</c:v>
                </c:pt>
                <c:pt idx="3172">
                  <c:v>41439</c:v>
                </c:pt>
                <c:pt idx="3173">
                  <c:v>41439</c:v>
                </c:pt>
                <c:pt idx="3174">
                  <c:v>41439</c:v>
                </c:pt>
                <c:pt idx="3175">
                  <c:v>41439</c:v>
                </c:pt>
                <c:pt idx="3176">
                  <c:v>41439</c:v>
                </c:pt>
                <c:pt idx="3177">
                  <c:v>41439</c:v>
                </c:pt>
                <c:pt idx="3178">
                  <c:v>41439</c:v>
                </c:pt>
                <c:pt idx="3179">
                  <c:v>41439</c:v>
                </c:pt>
                <c:pt idx="3180">
                  <c:v>41439</c:v>
                </c:pt>
                <c:pt idx="3181">
                  <c:v>41439</c:v>
                </c:pt>
                <c:pt idx="3182">
                  <c:v>41439</c:v>
                </c:pt>
                <c:pt idx="3183">
                  <c:v>41439</c:v>
                </c:pt>
                <c:pt idx="3184">
                  <c:v>41440</c:v>
                </c:pt>
                <c:pt idx="3185">
                  <c:v>41440</c:v>
                </c:pt>
                <c:pt idx="3186">
                  <c:v>41440</c:v>
                </c:pt>
                <c:pt idx="3187">
                  <c:v>41440</c:v>
                </c:pt>
                <c:pt idx="3188">
                  <c:v>41440</c:v>
                </c:pt>
                <c:pt idx="3189">
                  <c:v>41440</c:v>
                </c:pt>
                <c:pt idx="3190">
                  <c:v>41440</c:v>
                </c:pt>
                <c:pt idx="3191">
                  <c:v>41440</c:v>
                </c:pt>
                <c:pt idx="3192">
                  <c:v>41440</c:v>
                </c:pt>
                <c:pt idx="3193">
                  <c:v>41440</c:v>
                </c:pt>
                <c:pt idx="3194">
                  <c:v>41440</c:v>
                </c:pt>
                <c:pt idx="3195">
                  <c:v>41440</c:v>
                </c:pt>
                <c:pt idx="3196">
                  <c:v>41440</c:v>
                </c:pt>
                <c:pt idx="3197">
                  <c:v>41440</c:v>
                </c:pt>
                <c:pt idx="3198">
                  <c:v>41440</c:v>
                </c:pt>
                <c:pt idx="3199">
                  <c:v>41440</c:v>
                </c:pt>
                <c:pt idx="3200">
                  <c:v>41440</c:v>
                </c:pt>
                <c:pt idx="3201">
                  <c:v>41440</c:v>
                </c:pt>
                <c:pt idx="3202">
                  <c:v>41440</c:v>
                </c:pt>
                <c:pt idx="3203">
                  <c:v>41441</c:v>
                </c:pt>
                <c:pt idx="3204">
                  <c:v>41441</c:v>
                </c:pt>
                <c:pt idx="3205">
                  <c:v>41441</c:v>
                </c:pt>
                <c:pt idx="3206">
                  <c:v>41441</c:v>
                </c:pt>
                <c:pt idx="3207">
                  <c:v>41441</c:v>
                </c:pt>
                <c:pt idx="3208">
                  <c:v>41441</c:v>
                </c:pt>
                <c:pt idx="3209">
                  <c:v>41441</c:v>
                </c:pt>
                <c:pt idx="3210">
                  <c:v>41441</c:v>
                </c:pt>
                <c:pt idx="3211">
                  <c:v>41441</c:v>
                </c:pt>
                <c:pt idx="3212">
                  <c:v>41441</c:v>
                </c:pt>
                <c:pt idx="3213">
                  <c:v>41441</c:v>
                </c:pt>
                <c:pt idx="3214">
                  <c:v>41441</c:v>
                </c:pt>
                <c:pt idx="3215">
                  <c:v>41441</c:v>
                </c:pt>
                <c:pt idx="3216">
                  <c:v>41441</c:v>
                </c:pt>
                <c:pt idx="3217">
                  <c:v>41441</c:v>
                </c:pt>
                <c:pt idx="3218">
                  <c:v>41441</c:v>
                </c:pt>
                <c:pt idx="3219">
                  <c:v>41441</c:v>
                </c:pt>
                <c:pt idx="3220">
                  <c:v>41441</c:v>
                </c:pt>
                <c:pt idx="3221">
                  <c:v>41441</c:v>
                </c:pt>
                <c:pt idx="3222">
                  <c:v>41441</c:v>
                </c:pt>
                <c:pt idx="3223">
                  <c:v>41442</c:v>
                </c:pt>
                <c:pt idx="3224">
                  <c:v>41442</c:v>
                </c:pt>
                <c:pt idx="3225">
                  <c:v>41442</c:v>
                </c:pt>
                <c:pt idx="3226">
                  <c:v>41442</c:v>
                </c:pt>
                <c:pt idx="3227">
                  <c:v>41442</c:v>
                </c:pt>
                <c:pt idx="3228">
                  <c:v>41442</c:v>
                </c:pt>
                <c:pt idx="3229">
                  <c:v>41442</c:v>
                </c:pt>
                <c:pt idx="3230">
                  <c:v>41442</c:v>
                </c:pt>
                <c:pt idx="3231">
                  <c:v>41442</c:v>
                </c:pt>
                <c:pt idx="3232">
                  <c:v>41442</c:v>
                </c:pt>
                <c:pt idx="3233">
                  <c:v>41442</c:v>
                </c:pt>
                <c:pt idx="3234">
                  <c:v>41442</c:v>
                </c:pt>
                <c:pt idx="3235">
                  <c:v>41442</c:v>
                </c:pt>
                <c:pt idx="3236">
                  <c:v>41442</c:v>
                </c:pt>
                <c:pt idx="3237">
                  <c:v>41442</c:v>
                </c:pt>
                <c:pt idx="3238">
                  <c:v>41442</c:v>
                </c:pt>
                <c:pt idx="3239">
                  <c:v>41442</c:v>
                </c:pt>
                <c:pt idx="3240">
                  <c:v>41442</c:v>
                </c:pt>
                <c:pt idx="3241">
                  <c:v>41442</c:v>
                </c:pt>
                <c:pt idx="3242">
                  <c:v>41442</c:v>
                </c:pt>
                <c:pt idx="3243">
                  <c:v>41443</c:v>
                </c:pt>
                <c:pt idx="3244">
                  <c:v>41443</c:v>
                </c:pt>
                <c:pt idx="3245">
                  <c:v>41443</c:v>
                </c:pt>
                <c:pt idx="3246">
                  <c:v>41443</c:v>
                </c:pt>
                <c:pt idx="3247">
                  <c:v>41443</c:v>
                </c:pt>
                <c:pt idx="3248">
                  <c:v>41443</c:v>
                </c:pt>
                <c:pt idx="3249">
                  <c:v>41443</c:v>
                </c:pt>
                <c:pt idx="3250">
                  <c:v>41443</c:v>
                </c:pt>
                <c:pt idx="3251">
                  <c:v>41443</c:v>
                </c:pt>
                <c:pt idx="3252">
                  <c:v>41443</c:v>
                </c:pt>
                <c:pt idx="3253">
                  <c:v>41443</c:v>
                </c:pt>
                <c:pt idx="3254">
                  <c:v>41443</c:v>
                </c:pt>
                <c:pt idx="3255">
                  <c:v>41443</c:v>
                </c:pt>
                <c:pt idx="3256">
                  <c:v>41443</c:v>
                </c:pt>
                <c:pt idx="3257">
                  <c:v>41443</c:v>
                </c:pt>
                <c:pt idx="3258">
                  <c:v>41443</c:v>
                </c:pt>
                <c:pt idx="3259">
                  <c:v>41443</c:v>
                </c:pt>
                <c:pt idx="3260">
                  <c:v>41443</c:v>
                </c:pt>
                <c:pt idx="3261">
                  <c:v>41443</c:v>
                </c:pt>
                <c:pt idx="3262">
                  <c:v>41443</c:v>
                </c:pt>
                <c:pt idx="3263">
                  <c:v>41444</c:v>
                </c:pt>
                <c:pt idx="3264">
                  <c:v>41444</c:v>
                </c:pt>
                <c:pt idx="3265">
                  <c:v>41444</c:v>
                </c:pt>
                <c:pt idx="3266">
                  <c:v>41444</c:v>
                </c:pt>
                <c:pt idx="3267">
                  <c:v>41444</c:v>
                </c:pt>
                <c:pt idx="3268">
                  <c:v>41444</c:v>
                </c:pt>
                <c:pt idx="3269">
                  <c:v>41444</c:v>
                </c:pt>
                <c:pt idx="3270">
                  <c:v>41444</c:v>
                </c:pt>
                <c:pt idx="3271">
                  <c:v>41444</c:v>
                </c:pt>
                <c:pt idx="3272">
                  <c:v>41444</c:v>
                </c:pt>
                <c:pt idx="3273">
                  <c:v>41444</c:v>
                </c:pt>
                <c:pt idx="3274">
                  <c:v>41444</c:v>
                </c:pt>
                <c:pt idx="3275">
                  <c:v>41444</c:v>
                </c:pt>
                <c:pt idx="3276">
                  <c:v>41444</c:v>
                </c:pt>
                <c:pt idx="3277">
                  <c:v>41444</c:v>
                </c:pt>
                <c:pt idx="3278">
                  <c:v>41444</c:v>
                </c:pt>
                <c:pt idx="3279">
                  <c:v>41444</c:v>
                </c:pt>
                <c:pt idx="3280">
                  <c:v>41444</c:v>
                </c:pt>
                <c:pt idx="3281">
                  <c:v>41444</c:v>
                </c:pt>
                <c:pt idx="3282">
                  <c:v>41445</c:v>
                </c:pt>
                <c:pt idx="3283">
                  <c:v>41445</c:v>
                </c:pt>
                <c:pt idx="3284">
                  <c:v>41445</c:v>
                </c:pt>
                <c:pt idx="3285">
                  <c:v>41445</c:v>
                </c:pt>
                <c:pt idx="3286">
                  <c:v>41445</c:v>
                </c:pt>
                <c:pt idx="3287">
                  <c:v>41445</c:v>
                </c:pt>
                <c:pt idx="3288">
                  <c:v>41445</c:v>
                </c:pt>
                <c:pt idx="3289">
                  <c:v>41445</c:v>
                </c:pt>
                <c:pt idx="3290">
                  <c:v>41445</c:v>
                </c:pt>
                <c:pt idx="3291">
                  <c:v>41445</c:v>
                </c:pt>
                <c:pt idx="3292">
                  <c:v>41445</c:v>
                </c:pt>
                <c:pt idx="3293">
                  <c:v>41445</c:v>
                </c:pt>
                <c:pt idx="3294">
                  <c:v>41445</c:v>
                </c:pt>
                <c:pt idx="3295">
                  <c:v>41445</c:v>
                </c:pt>
                <c:pt idx="3296">
                  <c:v>41445</c:v>
                </c:pt>
                <c:pt idx="3297">
                  <c:v>41445</c:v>
                </c:pt>
                <c:pt idx="3298">
                  <c:v>41445</c:v>
                </c:pt>
                <c:pt idx="3299">
                  <c:v>41445</c:v>
                </c:pt>
                <c:pt idx="3300">
                  <c:v>41445</c:v>
                </c:pt>
                <c:pt idx="3301">
                  <c:v>41445</c:v>
                </c:pt>
                <c:pt idx="3302">
                  <c:v>41446</c:v>
                </c:pt>
                <c:pt idx="3303">
                  <c:v>41446</c:v>
                </c:pt>
                <c:pt idx="3304">
                  <c:v>41446</c:v>
                </c:pt>
                <c:pt idx="3305">
                  <c:v>41446</c:v>
                </c:pt>
                <c:pt idx="3306">
                  <c:v>41446</c:v>
                </c:pt>
                <c:pt idx="3307">
                  <c:v>41446</c:v>
                </c:pt>
                <c:pt idx="3308">
                  <c:v>41446</c:v>
                </c:pt>
                <c:pt idx="3309">
                  <c:v>41446</c:v>
                </c:pt>
                <c:pt idx="3310">
                  <c:v>41446</c:v>
                </c:pt>
                <c:pt idx="3311">
                  <c:v>41446</c:v>
                </c:pt>
                <c:pt idx="3312">
                  <c:v>41446</c:v>
                </c:pt>
                <c:pt idx="3313">
                  <c:v>41446</c:v>
                </c:pt>
                <c:pt idx="3314">
                  <c:v>41446</c:v>
                </c:pt>
                <c:pt idx="3315">
                  <c:v>41446</c:v>
                </c:pt>
                <c:pt idx="3316">
                  <c:v>41446</c:v>
                </c:pt>
                <c:pt idx="3317">
                  <c:v>41446</c:v>
                </c:pt>
                <c:pt idx="3318">
                  <c:v>41446</c:v>
                </c:pt>
                <c:pt idx="3319">
                  <c:v>41446</c:v>
                </c:pt>
                <c:pt idx="3320">
                  <c:v>41446</c:v>
                </c:pt>
                <c:pt idx="3321">
                  <c:v>41446</c:v>
                </c:pt>
                <c:pt idx="3322">
                  <c:v>41447</c:v>
                </c:pt>
                <c:pt idx="3323">
                  <c:v>41447</c:v>
                </c:pt>
                <c:pt idx="3324">
                  <c:v>41447</c:v>
                </c:pt>
                <c:pt idx="3325">
                  <c:v>41447</c:v>
                </c:pt>
                <c:pt idx="3326">
                  <c:v>41447</c:v>
                </c:pt>
                <c:pt idx="3327">
                  <c:v>41447</c:v>
                </c:pt>
                <c:pt idx="3328">
                  <c:v>41447</c:v>
                </c:pt>
                <c:pt idx="3329">
                  <c:v>41447</c:v>
                </c:pt>
                <c:pt idx="3330">
                  <c:v>41447</c:v>
                </c:pt>
                <c:pt idx="3331">
                  <c:v>41447</c:v>
                </c:pt>
                <c:pt idx="3332">
                  <c:v>41447</c:v>
                </c:pt>
                <c:pt idx="3333">
                  <c:v>41447</c:v>
                </c:pt>
                <c:pt idx="3334">
                  <c:v>41447</c:v>
                </c:pt>
                <c:pt idx="3335">
                  <c:v>41447</c:v>
                </c:pt>
                <c:pt idx="3336">
                  <c:v>41447</c:v>
                </c:pt>
                <c:pt idx="3337">
                  <c:v>41447</c:v>
                </c:pt>
                <c:pt idx="3338">
                  <c:v>41447</c:v>
                </c:pt>
                <c:pt idx="3339">
                  <c:v>41447</c:v>
                </c:pt>
                <c:pt idx="3340">
                  <c:v>41447</c:v>
                </c:pt>
                <c:pt idx="3341">
                  <c:v>41447</c:v>
                </c:pt>
                <c:pt idx="3342">
                  <c:v>41448</c:v>
                </c:pt>
                <c:pt idx="3343">
                  <c:v>41448</c:v>
                </c:pt>
                <c:pt idx="3344">
                  <c:v>41448</c:v>
                </c:pt>
                <c:pt idx="3345">
                  <c:v>41448</c:v>
                </c:pt>
                <c:pt idx="3346">
                  <c:v>41448</c:v>
                </c:pt>
                <c:pt idx="3347">
                  <c:v>41448</c:v>
                </c:pt>
                <c:pt idx="3348">
                  <c:v>41448</c:v>
                </c:pt>
                <c:pt idx="3349">
                  <c:v>41448</c:v>
                </c:pt>
                <c:pt idx="3350">
                  <c:v>41448</c:v>
                </c:pt>
                <c:pt idx="3351">
                  <c:v>41448</c:v>
                </c:pt>
                <c:pt idx="3352">
                  <c:v>41448</c:v>
                </c:pt>
                <c:pt idx="3353">
                  <c:v>41448</c:v>
                </c:pt>
                <c:pt idx="3354">
                  <c:v>41448</c:v>
                </c:pt>
                <c:pt idx="3355">
                  <c:v>41448</c:v>
                </c:pt>
                <c:pt idx="3356">
                  <c:v>41448</c:v>
                </c:pt>
                <c:pt idx="3357">
                  <c:v>41448</c:v>
                </c:pt>
                <c:pt idx="3358">
                  <c:v>41448</c:v>
                </c:pt>
                <c:pt idx="3359">
                  <c:v>41448</c:v>
                </c:pt>
                <c:pt idx="3360">
                  <c:v>41448</c:v>
                </c:pt>
                <c:pt idx="3361">
                  <c:v>41448</c:v>
                </c:pt>
                <c:pt idx="3362">
                  <c:v>41449</c:v>
                </c:pt>
                <c:pt idx="3363">
                  <c:v>41449</c:v>
                </c:pt>
                <c:pt idx="3364">
                  <c:v>41449</c:v>
                </c:pt>
                <c:pt idx="3365">
                  <c:v>41449</c:v>
                </c:pt>
                <c:pt idx="3366">
                  <c:v>41449</c:v>
                </c:pt>
                <c:pt idx="3367">
                  <c:v>41449</c:v>
                </c:pt>
                <c:pt idx="3368">
                  <c:v>41449</c:v>
                </c:pt>
                <c:pt idx="3369">
                  <c:v>41449</c:v>
                </c:pt>
                <c:pt idx="3370">
                  <c:v>41449</c:v>
                </c:pt>
                <c:pt idx="3371">
                  <c:v>41449</c:v>
                </c:pt>
                <c:pt idx="3372">
                  <c:v>41449</c:v>
                </c:pt>
                <c:pt idx="3373">
                  <c:v>41449</c:v>
                </c:pt>
                <c:pt idx="3374">
                  <c:v>41449</c:v>
                </c:pt>
                <c:pt idx="3375">
                  <c:v>41449</c:v>
                </c:pt>
                <c:pt idx="3376">
                  <c:v>41449</c:v>
                </c:pt>
                <c:pt idx="3377">
                  <c:v>41449</c:v>
                </c:pt>
                <c:pt idx="3378">
                  <c:v>41449</c:v>
                </c:pt>
                <c:pt idx="3379">
                  <c:v>41449</c:v>
                </c:pt>
                <c:pt idx="3380">
                  <c:v>41449</c:v>
                </c:pt>
                <c:pt idx="3381">
                  <c:v>41450</c:v>
                </c:pt>
                <c:pt idx="3382">
                  <c:v>41450</c:v>
                </c:pt>
                <c:pt idx="3383">
                  <c:v>41450</c:v>
                </c:pt>
                <c:pt idx="3384">
                  <c:v>41450</c:v>
                </c:pt>
                <c:pt idx="3385">
                  <c:v>41450</c:v>
                </c:pt>
                <c:pt idx="3386">
                  <c:v>41450</c:v>
                </c:pt>
                <c:pt idx="3387">
                  <c:v>41450</c:v>
                </c:pt>
                <c:pt idx="3388">
                  <c:v>41450</c:v>
                </c:pt>
                <c:pt idx="3389">
                  <c:v>41450</c:v>
                </c:pt>
                <c:pt idx="3390">
                  <c:v>41450</c:v>
                </c:pt>
                <c:pt idx="3391">
                  <c:v>41450</c:v>
                </c:pt>
                <c:pt idx="3392">
                  <c:v>41450</c:v>
                </c:pt>
                <c:pt idx="3393">
                  <c:v>41450</c:v>
                </c:pt>
                <c:pt idx="3394">
                  <c:v>41450</c:v>
                </c:pt>
                <c:pt idx="3395">
                  <c:v>41450</c:v>
                </c:pt>
                <c:pt idx="3396">
                  <c:v>41450</c:v>
                </c:pt>
                <c:pt idx="3397">
                  <c:v>41450</c:v>
                </c:pt>
                <c:pt idx="3398">
                  <c:v>41450</c:v>
                </c:pt>
                <c:pt idx="3399">
                  <c:v>41450</c:v>
                </c:pt>
                <c:pt idx="3400">
                  <c:v>41450</c:v>
                </c:pt>
                <c:pt idx="3401">
                  <c:v>41451</c:v>
                </c:pt>
                <c:pt idx="3402">
                  <c:v>41451</c:v>
                </c:pt>
                <c:pt idx="3403">
                  <c:v>41451</c:v>
                </c:pt>
                <c:pt idx="3404">
                  <c:v>41451</c:v>
                </c:pt>
                <c:pt idx="3405">
                  <c:v>41451</c:v>
                </c:pt>
                <c:pt idx="3406">
                  <c:v>41451</c:v>
                </c:pt>
                <c:pt idx="3407">
                  <c:v>41451</c:v>
                </c:pt>
                <c:pt idx="3408">
                  <c:v>41451</c:v>
                </c:pt>
                <c:pt idx="3409">
                  <c:v>41451</c:v>
                </c:pt>
                <c:pt idx="3410">
                  <c:v>41451</c:v>
                </c:pt>
                <c:pt idx="3411">
                  <c:v>41451</c:v>
                </c:pt>
                <c:pt idx="3412">
                  <c:v>41451</c:v>
                </c:pt>
                <c:pt idx="3413">
                  <c:v>41451</c:v>
                </c:pt>
                <c:pt idx="3414">
                  <c:v>41451</c:v>
                </c:pt>
                <c:pt idx="3415">
                  <c:v>41451</c:v>
                </c:pt>
                <c:pt idx="3416">
                  <c:v>41451</c:v>
                </c:pt>
                <c:pt idx="3417">
                  <c:v>41451</c:v>
                </c:pt>
                <c:pt idx="3418">
                  <c:v>41451</c:v>
                </c:pt>
                <c:pt idx="3419">
                  <c:v>41451</c:v>
                </c:pt>
                <c:pt idx="3420">
                  <c:v>41451</c:v>
                </c:pt>
                <c:pt idx="3421">
                  <c:v>41452</c:v>
                </c:pt>
                <c:pt idx="3422">
                  <c:v>41452</c:v>
                </c:pt>
                <c:pt idx="3423">
                  <c:v>41452</c:v>
                </c:pt>
                <c:pt idx="3424">
                  <c:v>41452</c:v>
                </c:pt>
                <c:pt idx="3425">
                  <c:v>41452</c:v>
                </c:pt>
                <c:pt idx="3426">
                  <c:v>41452</c:v>
                </c:pt>
                <c:pt idx="3427">
                  <c:v>41452</c:v>
                </c:pt>
                <c:pt idx="3428">
                  <c:v>41452</c:v>
                </c:pt>
                <c:pt idx="3429">
                  <c:v>41452</c:v>
                </c:pt>
                <c:pt idx="3430">
                  <c:v>41452</c:v>
                </c:pt>
                <c:pt idx="3431">
                  <c:v>41452</c:v>
                </c:pt>
                <c:pt idx="3432">
                  <c:v>41452</c:v>
                </c:pt>
                <c:pt idx="3433">
                  <c:v>41452</c:v>
                </c:pt>
                <c:pt idx="3434">
                  <c:v>41452</c:v>
                </c:pt>
                <c:pt idx="3435">
                  <c:v>41452</c:v>
                </c:pt>
                <c:pt idx="3436">
                  <c:v>41452</c:v>
                </c:pt>
                <c:pt idx="3437">
                  <c:v>41452</c:v>
                </c:pt>
                <c:pt idx="3438">
                  <c:v>41452</c:v>
                </c:pt>
                <c:pt idx="3439">
                  <c:v>41452</c:v>
                </c:pt>
                <c:pt idx="3440">
                  <c:v>41453</c:v>
                </c:pt>
                <c:pt idx="3441">
                  <c:v>41453</c:v>
                </c:pt>
                <c:pt idx="3442">
                  <c:v>41453</c:v>
                </c:pt>
                <c:pt idx="3443">
                  <c:v>41453</c:v>
                </c:pt>
                <c:pt idx="3444">
                  <c:v>41453</c:v>
                </c:pt>
                <c:pt idx="3445">
                  <c:v>41453</c:v>
                </c:pt>
                <c:pt idx="3446">
                  <c:v>41453</c:v>
                </c:pt>
                <c:pt idx="3447">
                  <c:v>41453</c:v>
                </c:pt>
                <c:pt idx="3448">
                  <c:v>41453</c:v>
                </c:pt>
                <c:pt idx="3449">
                  <c:v>41453</c:v>
                </c:pt>
                <c:pt idx="3450">
                  <c:v>41453</c:v>
                </c:pt>
                <c:pt idx="3451">
                  <c:v>41453</c:v>
                </c:pt>
                <c:pt idx="3452">
                  <c:v>41453</c:v>
                </c:pt>
                <c:pt idx="3453">
                  <c:v>41453</c:v>
                </c:pt>
                <c:pt idx="3454">
                  <c:v>41453</c:v>
                </c:pt>
                <c:pt idx="3455">
                  <c:v>41453</c:v>
                </c:pt>
                <c:pt idx="3456">
                  <c:v>41453</c:v>
                </c:pt>
                <c:pt idx="3457">
                  <c:v>41453</c:v>
                </c:pt>
                <c:pt idx="3458">
                  <c:v>41453</c:v>
                </c:pt>
                <c:pt idx="3459">
                  <c:v>41453</c:v>
                </c:pt>
                <c:pt idx="3460">
                  <c:v>41454</c:v>
                </c:pt>
                <c:pt idx="3461">
                  <c:v>41454</c:v>
                </c:pt>
                <c:pt idx="3462">
                  <c:v>41454</c:v>
                </c:pt>
                <c:pt idx="3463">
                  <c:v>41454</c:v>
                </c:pt>
                <c:pt idx="3464">
                  <c:v>41454</c:v>
                </c:pt>
                <c:pt idx="3465">
                  <c:v>41454</c:v>
                </c:pt>
                <c:pt idx="3466">
                  <c:v>41454</c:v>
                </c:pt>
                <c:pt idx="3467">
                  <c:v>41454</c:v>
                </c:pt>
                <c:pt idx="3468">
                  <c:v>41454</c:v>
                </c:pt>
                <c:pt idx="3469">
                  <c:v>41454</c:v>
                </c:pt>
                <c:pt idx="3470">
                  <c:v>41454</c:v>
                </c:pt>
                <c:pt idx="3471">
                  <c:v>41454</c:v>
                </c:pt>
                <c:pt idx="3472">
                  <c:v>41454</c:v>
                </c:pt>
                <c:pt idx="3473">
                  <c:v>41454</c:v>
                </c:pt>
                <c:pt idx="3474">
                  <c:v>41454</c:v>
                </c:pt>
                <c:pt idx="3475">
                  <c:v>41454</c:v>
                </c:pt>
                <c:pt idx="3476">
                  <c:v>41454</c:v>
                </c:pt>
                <c:pt idx="3477">
                  <c:v>41454</c:v>
                </c:pt>
                <c:pt idx="3478">
                  <c:v>41454</c:v>
                </c:pt>
                <c:pt idx="3479">
                  <c:v>41455</c:v>
                </c:pt>
                <c:pt idx="3480">
                  <c:v>41455</c:v>
                </c:pt>
                <c:pt idx="3481">
                  <c:v>41455</c:v>
                </c:pt>
                <c:pt idx="3482">
                  <c:v>41455</c:v>
                </c:pt>
                <c:pt idx="3483">
                  <c:v>41455</c:v>
                </c:pt>
                <c:pt idx="3484">
                  <c:v>41455</c:v>
                </c:pt>
                <c:pt idx="3485">
                  <c:v>41455</c:v>
                </c:pt>
                <c:pt idx="3486">
                  <c:v>41455</c:v>
                </c:pt>
                <c:pt idx="3487">
                  <c:v>41455</c:v>
                </c:pt>
                <c:pt idx="3488">
                  <c:v>41455</c:v>
                </c:pt>
                <c:pt idx="3489">
                  <c:v>41455</c:v>
                </c:pt>
                <c:pt idx="3490">
                  <c:v>41455</c:v>
                </c:pt>
                <c:pt idx="3491">
                  <c:v>41455</c:v>
                </c:pt>
                <c:pt idx="3492">
                  <c:v>41455</c:v>
                </c:pt>
                <c:pt idx="3493">
                  <c:v>41455</c:v>
                </c:pt>
                <c:pt idx="3494">
                  <c:v>41455</c:v>
                </c:pt>
                <c:pt idx="3495">
                  <c:v>41455</c:v>
                </c:pt>
                <c:pt idx="3496">
                  <c:v>41455</c:v>
                </c:pt>
                <c:pt idx="3497">
                  <c:v>41455</c:v>
                </c:pt>
                <c:pt idx="3498">
                  <c:v>41455</c:v>
                </c:pt>
                <c:pt idx="3499">
                  <c:v>41456</c:v>
                </c:pt>
                <c:pt idx="3500">
                  <c:v>41456</c:v>
                </c:pt>
                <c:pt idx="3501">
                  <c:v>41456</c:v>
                </c:pt>
                <c:pt idx="3502">
                  <c:v>41456</c:v>
                </c:pt>
                <c:pt idx="3503">
                  <c:v>41456</c:v>
                </c:pt>
                <c:pt idx="3504">
                  <c:v>41456</c:v>
                </c:pt>
                <c:pt idx="3505">
                  <c:v>41456</c:v>
                </c:pt>
                <c:pt idx="3506">
                  <c:v>41456</c:v>
                </c:pt>
                <c:pt idx="3507">
                  <c:v>41456</c:v>
                </c:pt>
                <c:pt idx="3508">
                  <c:v>41456</c:v>
                </c:pt>
                <c:pt idx="3509">
                  <c:v>41456</c:v>
                </c:pt>
                <c:pt idx="3510">
                  <c:v>41456</c:v>
                </c:pt>
                <c:pt idx="3511">
                  <c:v>41456</c:v>
                </c:pt>
                <c:pt idx="3512">
                  <c:v>41456</c:v>
                </c:pt>
                <c:pt idx="3513">
                  <c:v>41456</c:v>
                </c:pt>
                <c:pt idx="3514">
                  <c:v>41456</c:v>
                </c:pt>
                <c:pt idx="3515">
                  <c:v>41456</c:v>
                </c:pt>
                <c:pt idx="3516">
                  <c:v>41456</c:v>
                </c:pt>
                <c:pt idx="3517">
                  <c:v>41456</c:v>
                </c:pt>
                <c:pt idx="3518">
                  <c:v>41456</c:v>
                </c:pt>
                <c:pt idx="3519">
                  <c:v>41457</c:v>
                </c:pt>
                <c:pt idx="3520">
                  <c:v>41457</c:v>
                </c:pt>
                <c:pt idx="3521">
                  <c:v>41457</c:v>
                </c:pt>
                <c:pt idx="3522">
                  <c:v>41457</c:v>
                </c:pt>
                <c:pt idx="3523">
                  <c:v>41457</c:v>
                </c:pt>
                <c:pt idx="3524">
                  <c:v>41457</c:v>
                </c:pt>
                <c:pt idx="3525">
                  <c:v>41457</c:v>
                </c:pt>
                <c:pt idx="3526">
                  <c:v>41457</c:v>
                </c:pt>
                <c:pt idx="3527">
                  <c:v>41457</c:v>
                </c:pt>
                <c:pt idx="3528">
                  <c:v>41457</c:v>
                </c:pt>
                <c:pt idx="3529">
                  <c:v>41457</c:v>
                </c:pt>
                <c:pt idx="3530">
                  <c:v>41457</c:v>
                </c:pt>
                <c:pt idx="3531">
                  <c:v>41457</c:v>
                </c:pt>
                <c:pt idx="3532">
                  <c:v>41457</c:v>
                </c:pt>
                <c:pt idx="3533">
                  <c:v>41457</c:v>
                </c:pt>
                <c:pt idx="3534">
                  <c:v>41457</c:v>
                </c:pt>
                <c:pt idx="3535">
                  <c:v>41457</c:v>
                </c:pt>
                <c:pt idx="3536">
                  <c:v>41457</c:v>
                </c:pt>
                <c:pt idx="3537">
                  <c:v>41457</c:v>
                </c:pt>
                <c:pt idx="3538">
                  <c:v>41457</c:v>
                </c:pt>
                <c:pt idx="3539">
                  <c:v>41458</c:v>
                </c:pt>
                <c:pt idx="3540">
                  <c:v>41458</c:v>
                </c:pt>
                <c:pt idx="3541">
                  <c:v>41458</c:v>
                </c:pt>
                <c:pt idx="3542">
                  <c:v>41458</c:v>
                </c:pt>
                <c:pt idx="3543">
                  <c:v>41458</c:v>
                </c:pt>
                <c:pt idx="3544">
                  <c:v>41458</c:v>
                </c:pt>
                <c:pt idx="3545">
                  <c:v>41458</c:v>
                </c:pt>
                <c:pt idx="3546">
                  <c:v>41458</c:v>
                </c:pt>
                <c:pt idx="3547">
                  <c:v>41458</c:v>
                </c:pt>
                <c:pt idx="3548">
                  <c:v>41458</c:v>
                </c:pt>
                <c:pt idx="3549">
                  <c:v>41458</c:v>
                </c:pt>
                <c:pt idx="3550">
                  <c:v>41458</c:v>
                </c:pt>
                <c:pt idx="3551">
                  <c:v>41458</c:v>
                </c:pt>
                <c:pt idx="3552">
                  <c:v>41458</c:v>
                </c:pt>
                <c:pt idx="3553">
                  <c:v>41458</c:v>
                </c:pt>
                <c:pt idx="3554">
                  <c:v>41458</c:v>
                </c:pt>
                <c:pt idx="3555">
                  <c:v>41458</c:v>
                </c:pt>
                <c:pt idx="3556">
                  <c:v>41458</c:v>
                </c:pt>
                <c:pt idx="3557">
                  <c:v>41458</c:v>
                </c:pt>
                <c:pt idx="3558">
                  <c:v>41458</c:v>
                </c:pt>
                <c:pt idx="3559">
                  <c:v>41459</c:v>
                </c:pt>
                <c:pt idx="3560">
                  <c:v>41459</c:v>
                </c:pt>
                <c:pt idx="3561">
                  <c:v>41459</c:v>
                </c:pt>
                <c:pt idx="3562">
                  <c:v>41459</c:v>
                </c:pt>
                <c:pt idx="3563">
                  <c:v>41459</c:v>
                </c:pt>
                <c:pt idx="3564">
                  <c:v>41459</c:v>
                </c:pt>
                <c:pt idx="3565">
                  <c:v>41459</c:v>
                </c:pt>
                <c:pt idx="3566">
                  <c:v>41459</c:v>
                </c:pt>
                <c:pt idx="3567">
                  <c:v>41459</c:v>
                </c:pt>
                <c:pt idx="3568">
                  <c:v>41459</c:v>
                </c:pt>
                <c:pt idx="3569">
                  <c:v>41459</c:v>
                </c:pt>
                <c:pt idx="3570">
                  <c:v>41459</c:v>
                </c:pt>
                <c:pt idx="3571">
                  <c:v>41459</c:v>
                </c:pt>
                <c:pt idx="3572">
                  <c:v>41459</c:v>
                </c:pt>
                <c:pt idx="3573">
                  <c:v>41459</c:v>
                </c:pt>
                <c:pt idx="3574">
                  <c:v>41459</c:v>
                </c:pt>
                <c:pt idx="3575">
                  <c:v>41459</c:v>
                </c:pt>
                <c:pt idx="3576">
                  <c:v>41459</c:v>
                </c:pt>
                <c:pt idx="3577">
                  <c:v>41459</c:v>
                </c:pt>
                <c:pt idx="3578">
                  <c:v>41460</c:v>
                </c:pt>
                <c:pt idx="3579">
                  <c:v>41460</c:v>
                </c:pt>
                <c:pt idx="3580">
                  <c:v>41460</c:v>
                </c:pt>
                <c:pt idx="3581">
                  <c:v>41460</c:v>
                </c:pt>
                <c:pt idx="3582">
                  <c:v>41460</c:v>
                </c:pt>
                <c:pt idx="3583">
                  <c:v>41460</c:v>
                </c:pt>
                <c:pt idx="3584">
                  <c:v>41460</c:v>
                </c:pt>
                <c:pt idx="3585">
                  <c:v>41460</c:v>
                </c:pt>
                <c:pt idx="3586">
                  <c:v>41460</c:v>
                </c:pt>
                <c:pt idx="3587">
                  <c:v>41460</c:v>
                </c:pt>
                <c:pt idx="3588">
                  <c:v>41460</c:v>
                </c:pt>
                <c:pt idx="3589">
                  <c:v>41460</c:v>
                </c:pt>
                <c:pt idx="3590">
                  <c:v>41460</c:v>
                </c:pt>
                <c:pt idx="3591">
                  <c:v>41460</c:v>
                </c:pt>
                <c:pt idx="3592">
                  <c:v>41460</c:v>
                </c:pt>
                <c:pt idx="3593">
                  <c:v>41460</c:v>
                </c:pt>
                <c:pt idx="3594">
                  <c:v>41460</c:v>
                </c:pt>
                <c:pt idx="3595">
                  <c:v>41460</c:v>
                </c:pt>
                <c:pt idx="3596">
                  <c:v>41460</c:v>
                </c:pt>
                <c:pt idx="3597">
                  <c:v>41460</c:v>
                </c:pt>
                <c:pt idx="3598">
                  <c:v>41461</c:v>
                </c:pt>
                <c:pt idx="3599">
                  <c:v>41461</c:v>
                </c:pt>
                <c:pt idx="3600">
                  <c:v>41461</c:v>
                </c:pt>
                <c:pt idx="3601">
                  <c:v>41461</c:v>
                </c:pt>
                <c:pt idx="3602">
                  <c:v>41461</c:v>
                </c:pt>
                <c:pt idx="3603">
                  <c:v>41461</c:v>
                </c:pt>
                <c:pt idx="3604">
                  <c:v>41461</c:v>
                </c:pt>
                <c:pt idx="3605">
                  <c:v>41461</c:v>
                </c:pt>
                <c:pt idx="3606">
                  <c:v>41461</c:v>
                </c:pt>
                <c:pt idx="3607">
                  <c:v>41461</c:v>
                </c:pt>
                <c:pt idx="3608">
                  <c:v>41461</c:v>
                </c:pt>
                <c:pt idx="3609">
                  <c:v>41461</c:v>
                </c:pt>
                <c:pt idx="3610">
                  <c:v>41461</c:v>
                </c:pt>
                <c:pt idx="3611">
                  <c:v>41461</c:v>
                </c:pt>
                <c:pt idx="3612">
                  <c:v>41461</c:v>
                </c:pt>
                <c:pt idx="3613">
                  <c:v>41461</c:v>
                </c:pt>
                <c:pt idx="3614">
                  <c:v>41461</c:v>
                </c:pt>
                <c:pt idx="3615">
                  <c:v>41461</c:v>
                </c:pt>
                <c:pt idx="3616">
                  <c:v>41461</c:v>
                </c:pt>
                <c:pt idx="3617">
                  <c:v>41461</c:v>
                </c:pt>
                <c:pt idx="3618">
                  <c:v>41462</c:v>
                </c:pt>
                <c:pt idx="3619">
                  <c:v>41462</c:v>
                </c:pt>
                <c:pt idx="3620">
                  <c:v>41462</c:v>
                </c:pt>
                <c:pt idx="3621">
                  <c:v>41462</c:v>
                </c:pt>
                <c:pt idx="3622">
                  <c:v>41462</c:v>
                </c:pt>
                <c:pt idx="3623">
                  <c:v>41462</c:v>
                </c:pt>
                <c:pt idx="3624">
                  <c:v>41462</c:v>
                </c:pt>
                <c:pt idx="3625">
                  <c:v>41462</c:v>
                </c:pt>
                <c:pt idx="3626">
                  <c:v>41462</c:v>
                </c:pt>
                <c:pt idx="3627">
                  <c:v>41462</c:v>
                </c:pt>
                <c:pt idx="3628">
                  <c:v>41462</c:v>
                </c:pt>
                <c:pt idx="3629">
                  <c:v>41462</c:v>
                </c:pt>
                <c:pt idx="3630">
                  <c:v>41462</c:v>
                </c:pt>
                <c:pt idx="3631">
                  <c:v>41462</c:v>
                </c:pt>
                <c:pt idx="3632">
                  <c:v>41462</c:v>
                </c:pt>
                <c:pt idx="3633">
                  <c:v>41462</c:v>
                </c:pt>
                <c:pt idx="3634">
                  <c:v>41462</c:v>
                </c:pt>
                <c:pt idx="3635">
                  <c:v>41462</c:v>
                </c:pt>
                <c:pt idx="3636">
                  <c:v>41462</c:v>
                </c:pt>
                <c:pt idx="3637">
                  <c:v>41462</c:v>
                </c:pt>
                <c:pt idx="3638">
                  <c:v>41463</c:v>
                </c:pt>
                <c:pt idx="3639">
                  <c:v>41463</c:v>
                </c:pt>
                <c:pt idx="3640">
                  <c:v>41463</c:v>
                </c:pt>
                <c:pt idx="3641">
                  <c:v>41463</c:v>
                </c:pt>
                <c:pt idx="3642">
                  <c:v>41463</c:v>
                </c:pt>
                <c:pt idx="3643">
                  <c:v>41463</c:v>
                </c:pt>
                <c:pt idx="3644">
                  <c:v>41463</c:v>
                </c:pt>
                <c:pt idx="3645">
                  <c:v>41463</c:v>
                </c:pt>
                <c:pt idx="3646">
                  <c:v>41463</c:v>
                </c:pt>
                <c:pt idx="3647">
                  <c:v>41463</c:v>
                </c:pt>
                <c:pt idx="3648">
                  <c:v>41463</c:v>
                </c:pt>
                <c:pt idx="3649">
                  <c:v>41463</c:v>
                </c:pt>
                <c:pt idx="3650">
                  <c:v>41463</c:v>
                </c:pt>
                <c:pt idx="3651">
                  <c:v>41463</c:v>
                </c:pt>
                <c:pt idx="3652">
                  <c:v>41463</c:v>
                </c:pt>
                <c:pt idx="3653">
                  <c:v>41463</c:v>
                </c:pt>
                <c:pt idx="3654">
                  <c:v>41463</c:v>
                </c:pt>
                <c:pt idx="3655">
                  <c:v>41463</c:v>
                </c:pt>
                <c:pt idx="3656">
                  <c:v>41464</c:v>
                </c:pt>
                <c:pt idx="3657">
                  <c:v>41464</c:v>
                </c:pt>
                <c:pt idx="3658">
                  <c:v>41464</c:v>
                </c:pt>
                <c:pt idx="3659">
                  <c:v>41464</c:v>
                </c:pt>
                <c:pt idx="3660">
                  <c:v>41464</c:v>
                </c:pt>
                <c:pt idx="3661">
                  <c:v>41464</c:v>
                </c:pt>
                <c:pt idx="3662">
                  <c:v>41464</c:v>
                </c:pt>
                <c:pt idx="3663">
                  <c:v>41464</c:v>
                </c:pt>
                <c:pt idx="3664">
                  <c:v>41464</c:v>
                </c:pt>
                <c:pt idx="3665">
                  <c:v>41464</c:v>
                </c:pt>
                <c:pt idx="3666">
                  <c:v>41464</c:v>
                </c:pt>
                <c:pt idx="3667">
                  <c:v>41464</c:v>
                </c:pt>
                <c:pt idx="3668">
                  <c:v>41464</c:v>
                </c:pt>
                <c:pt idx="3669">
                  <c:v>41464</c:v>
                </c:pt>
                <c:pt idx="3670">
                  <c:v>41464</c:v>
                </c:pt>
                <c:pt idx="3671">
                  <c:v>41465</c:v>
                </c:pt>
                <c:pt idx="3672">
                  <c:v>41465</c:v>
                </c:pt>
                <c:pt idx="3673">
                  <c:v>41465</c:v>
                </c:pt>
                <c:pt idx="3674">
                  <c:v>41465</c:v>
                </c:pt>
                <c:pt idx="3675">
                  <c:v>41465</c:v>
                </c:pt>
                <c:pt idx="3676">
                  <c:v>41465</c:v>
                </c:pt>
                <c:pt idx="3677">
                  <c:v>41465</c:v>
                </c:pt>
                <c:pt idx="3678">
                  <c:v>41465</c:v>
                </c:pt>
                <c:pt idx="3679">
                  <c:v>41465</c:v>
                </c:pt>
                <c:pt idx="3680">
                  <c:v>41465</c:v>
                </c:pt>
                <c:pt idx="3681">
                  <c:v>41465</c:v>
                </c:pt>
                <c:pt idx="3682">
                  <c:v>41465</c:v>
                </c:pt>
                <c:pt idx="3683">
                  <c:v>41465</c:v>
                </c:pt>
                <c:pt idx="3684">
                  <c:v>41465</c:v>
                </c:pt>
                <c:pt idx="3685">
                  <c:v>41465</c:v>
                </c:pt>
                <c:pt idx="3686">
                  <c:v>41465</c:v>
                </c:pt>
                <c:pt idx="3687">
                  <c:v>41465</c:v>
                </c:pt>
                <c:pt idx="3688">
                  <c:v>41465</c:v>
                </c:pt>
                <c:pt idx="3689">
                  <c:v>41465</c:v>
                </c:pt>
                <c:pt idx="3690">
                  <c:v>41465</c:v>
                </c:pt>
                <c:pt idx="3691">
                  <c:v>41466</c:v>
                </c:pt>
                <c:pt idx="3692">
                  <c:v>41466</c:v>
                </c:pt>
                <c:pt idx="3693">
                  <c:v>41466</c:v>
                </c:pt>
                <c:pt idx="3694">
                  <c:v>41466</c:v>
                </c:pt>
                <c:pt idx="3695">
                  <c:v>41466</c:v>
                </c:pt>
                <c:pt idx="3696">
                  <c:v>41466</c:v>
                </c:pt>
                <c:pt idx="3697">
                  <c:v>41466</c:v>
                </c:pt>
                <c:pt idx="3698">
                  <c:v>41466</c:v>
                </c:pt>
                <c:pt idx="3699">
                  <c:v>41466</c:v>
                </c:pt>
                <c:pt idx="3700">
                  <c:v>41466</c:v>
                </c:pt>
                <c:pt idx="3701">
                  <c:v>41466</c:v>
                </c:pt>
                <c:pt idx="3702">
                  <c:v>41466</c:v>
                </c:pt>
                <c:pt idx="3703">
                  <c:v>41466</c:v>
                </c:pt>
                <c:pt idx="3704">
                  <c:v>41466</c:v>
                </c:pt>
                <c:pt idx="3705">
                  <c:v>41466</c:v>
                </c:pt>
                <c:pt idx="3706">
                  <c:v>41466</c:v>
                </c:pt>
                <c:pt idx="3707">
                  <c:v>41466</c:v>
                </c:pt>
                <c:pt idx="3708">
                  <c:v>41466</c:v>
                </c:pt>
                <c:pt idx="3709">
                  <c:v>41466</c:v>
                </c:pt>
                <c:pt idx="3710">
                  <c:v>41466</c:v>
                </c:pt>
                <c:pt idx="3711">
                  <c:v>41467</c:v>
                </c:pt>
                <c:pt idx="3712">
                  <c:v>41467</c:v>
                </c:pt>
                <c:pt idx="3713">
                  <c:v>41467</c:v>
                </c:pt>
                <c:pt idx="3714">
                  <c:v>41467</c:v>
                </c:pt>
                <c:pt idx="3715">
                  <c:v>41467</c:v>
                </c:pt>
                <c:pt idx="3716">
                  <c:v>41467</c:v>
                </c:pt>
                <c:pt idx="3717">
                  <c:v>41467</c:v>
                </c:pt>
                <c:pt idx="3718">
                  <c:v>41467</c:v>
                </c:pt>
                <c:pt idx="3719">
                  <c:v>41467</c:v>
                </c:pt>
                <c:pt idx="3720">
                  <c:v>41467</c:v>
                </c:pt>
                <c:pt idx="3721">
                  <c:v>41467</c:v>
                </c:pt>
                <c:pt idx="3722">
                  <c:v>41467</c:v>
                </c:pt>
                <c:pt idx="3723">
                  <c:v>41467</c:v>
                </c:pt>
                <c:pt idx="3724">
                  <c:v>41467</c:v>
                </c:pt>
                <c:pt idx="3725">
                  <c:v>41467</c:v>
                </c:pt>
                <c:pt idx="3726">
                  <c:v>41467</c:v>
                </c:pt>
                <c:pt idx="3727">
                  <c:v>41467</c:v>
                </c:pt>
                <c:pt idx="3728">
                  <c:v>41467</c:v>
                </c:pt>
                <c:pt idx="3729">
                  <c:v>41467</c:v>
                </c:pt>
                <c:pt idx="3730">
                  <c:v>41467</c:v>
                </c:pt>
                <c:pt idx="3731">
                  <c:v>41468</c:v>
                </c:pt>
                <c:pt idx="3732">
                  <c:v>41468</c:v>
                </c:pt>
                <c:pt idx="3733">
                  <c:v>41468</c:v>
                </c:pt>
                <c:pt idx="3734">
                  <c:v>41468</c:v>
                </c:pt>
                <c:pt idx="3735">
                  <c:v>41468</c:v>
                </c:pt>
                <c:pt idx="3736">
                  <c:v>41468</c:v>
                </c:pt>
                <c:pt idx="3737">
                  <c:v>41468</c:v>
                </c:pt>
                <c:pt idx="3738">
                  <c:v>41468</c:v>
                </c:pt>
                <c:pt idx="3739">
                  <c:v>41468</c:v>
                </c:pt>
                <c:pt idx="3740">
                  <c:v>41468</c:v>
                </c:pt>
                <c:pt idx="3741">
                  <c:v>41468</c:v>
                </c:pt>
                <c:pt idx="3742">
                  <c:v>41468</c:v>
                </c:pt>
                <c:pt idx="3743">
                  <c:v>41468</c:v>
                </c:pt>
                <c:pt idx="3744">
                  <c:v>41468</c:v>
                </c:pt>
                <c:pt idx="3745">
                  <c:v>41468</c:v>
                </c:pt>
                <c:pt idx="3746">
                  <c:v>41468</c:v>
                </c:pt>
                <c:pt idx="3747">
                  <c:v>41468</c:v>
                </c:pt>
                <c:pt idx="3748">
                  <c:v>41468</c:v>
                </c:pt>
                <c:pt idx="3749">
                  <c:v>41468</c:v>
                </c:pt>
                <c:pt idx="3750">
                  <c:v>41468</c:v>
                </c:pt>
                <c:pt idx="3751">
                  <c:v>41469</c:v>
                </c:pt>
                <c:pt idx="3752">
                  <c:v>41469</c:v>
                </c:pt>
                <c:pt idx="3753">
                  <c:v>41469</c:v>
                </c:pt>
                <c:pt idx="3754">
                  <c:v>41469</c:v>
                </c:pt>
                <c:pt idx="3755">
                  <c:v>41469</c:v>
                </c:pt>
                <c:pt idx="3756">
                  <c:v>41469</c:v>
                </c:pt>
                <c:pt idx="3757">
                  <c:v>41469</c:v>
                </c:pt>
                <c:pt idx="3758">
                  <c:v>41469</c:v>
                </c:pt>
                <c:pt idx="3759">
                  <c:v>41469</c:v>
                </c:pt>
                <c:pt idx="3760">
                  <c:v>41469</c:v>
                </c:pt>
                <c:pt idx="3761">
                  <c:v>41469</c:v>
                </c:pt>
                <c:pt idx="3762">
                  <c:v>41469</c:v>
                </c:pt>
                <c:pt idx="3763">
                  <c:v>41469</c:v>
                </c:pt>
                <c:pt idx="3764">
                  <c:v>41469</c:v>
                </c:pt>
                <c:pt idx="3765">
                  <c:v>41469</c:v>
                </c:pt>
                <c:pt idx="3766">
                  <c:v>41469</c:v>
                </c:pt>
                <c:pt idx="3767">
                  <c:v>41469</c:v>
                </c:pt>
                <c:pt idx="3768">
                  <c:v>41469</c:v>
                </c:pt>
                <c:pt idx="3769">
                  <c:v>41469</c:v>
                </c:pt>
                <c:pt idx="3770">
                  <c:v>41469</c:v>
                </c:pt>
                <c:pt idx="3771">
                  <c:v>41470</c:v>
                </c:pt>
                <c:pt idx="3772">
                  <c:v>41470</c:v>
                </c:pt>
                <c:pt idx="3773">
                  <c:v>41470</c:v>
                </c:pt>
                <c:pt idx="3774">
                  <c:v>41470</c:v>
                </c:pt>
                <c:pt idx="3775">
                  <c:v>41470</c:v>
                </c:pt>
                <c:pt idx="3776">
                  <c:v>41470</c:v>
                </c:pt>
                <c:pt idx="3777">
                  <c:v>41470</c:v>
                </c:pt>
                <c:pt idx="3778">
                  <c:v>41470</c:v>
                </c:pt>
                <c:pt idx="3779">
                  <c:v>41470</c:v>
                </c:pt>
                <c:pt idx="3780">
                  <c:v>41470</c:v>
                </c:pt>
                <c:pt idx="3781">
                  <c:v>41470</c:v>
                </c:pt>
                <c:pt idx="3782">
                  <c:v>41470</c:v>
                </c:pt>
                <c:pt idx="3783">
                  <c:v>41470</c:v>
                </c:pt>
                <c:pt idx="3784">
                  <c:v>41470</c:v>
                </c:pt>
                <c:pt idx="3785">
                  <c:v>41470</c:v>
                </c:pt>
                <c:pt idx="3786">
                  <c:v>41470</c:v>
                </c:pt>
                <c:pt idx="3787">
                  <c:v>41470</c:v>
                </c:pt>
                <c:pt idx="3788">
                  <c:v>41470</c:v>
                </c:pt>
                <c:pt idx="3789">
                  <c:v>41471</c:v>
                </c:pt>
                <c:pt idx="3790">
                  <c:v>41471</c:v>
                </c:pt>
                <c:pt idx="3791">
                  <c:v>41471</c:v>
                </c:pt>
                <c:pt idx="3792">
                  <c:v>41471</c:v>
                </c:pt>
                <c:pt idx="3793">
                  <c:v>41471</c:v>
                </c:pt>
                <c:pt idx="3794">
                  <c:v>41471</c:v>
                </c:pt>
                <c:pt idx="3795">
                  <c:v>41471</c:v>
                </c:pt>
                <c:pt idx="3796">
                  <c:v>41471</c:v>
                </c:pt>
                <c:pt idx="3797">
                  <c:v>41471</c:v>
                </c:pt>
                <c:pt idx="3798">
                  <c:v>41471</c:v>
                </c:pt>
                <c:pt idx="3799">
                  <c:v>41471</c:v>
                </c:pt>
                <c:pt idx="3800">
                  <c:v>41471</c:v>
                </c:pt>
                <c:pt idx="3801">
                  <c:v>41471</c:v>
                </c:pt>
                <c:pt idx="3802">
                  <c:v>41471</c:v>
                </c:pt>
                <c:pt idx="3803">
                  <c:v>41471</c:v>
                </c:pt>
                <c:pt idx="3804">
                  <c:v>41471</c:v>
                </c:pt>
                <c:pt idx="3805">
                  <c:v>41471</c:v>
                </c:pt>
                <c:pt idx="3806">
                  <c:v>41471</c:v>
                </c:pt>
                <c:pt idx="3807">
                  <c:v>41471</c:v>
                </c:pt>
                <c:pt idx="3808">
                  <c:v>41471</c:v>
                </c:pt>
                <c:pt idx="3809">
                  <c:v>41472</c:v>
                </c:pt>
                <c:pt idx="3810">
                  <c:v>41472</c:v>
                </c:pt>
                <c:pt idx="3811">
                  <c:v>41472</c:v>
                </c:pt>
                <c:pt idx="3812">
                  <c:v>41472</c:v>
                </c:pt>
                <c:pt idx="3813">
                  <c:v>41472</c:v>
                </c:pt>
                <c:pt idx="3814">
                  <c:v>41472</c:v>
                </c:pt>
                <c:pt idx="3815">
                  <c:v>41472</c:v>
                </c:pt>
                <c:pt idx="3816">
                  <c:v>41472</c:v>
                </c:pt>
                <c:pt idx="3817">
                  <c:v>41472</c:v>
                </c:pt>
                <c:pt idx="3818">
                  <c:v>41472</c:v>
                </c:pt>
                <c:pt idx="3819">
                  <c:v>41472</c:v>
                </c:pt>
                <c:pt idx="3820">
                  <c:v>41472</c:v>
                </c:pt>
                <c:pt idx="3821">
                  <c:v>41472</c:v>
                </c:pt>
                <c:pt idx="3822">
                  <c:v>41472</c:v>
                </c:pt>
                <c:pt idx="3823">
                  <c:v>41472</c:v>
                </c:pt>
                <c:pt idx="3824">
                  <c:v>41472</c:v>
                </c:pt>
                <c:pt idx="3825">
                  <c:v>41472</c:v>
                </c:pt>
                <c:pt idx="3826">
                  <c:v>41472</c:v>
                </c:pt>
                <c:pt idx="3827">
                  <c:v>41472</c:v>
                </c:pt>
                <c:pt idx="3828">
                  <c:v>41473</c:v>
                </c:pt>
                <c:pt idx="3829">
                  <c:v>41473</c:v>
                </c:pt>
                <c:pt idx="3830">
                  <c:v>41473</c:v>
                </c:pt>
                <c:pt idx="3831">
                  <c:v>41473</c:v>
                </c:pt>
                <c:pt idx="3832">
                  <c:v>41473</c:v>
                </c:pt>
                <c:pt idx="3833">
                  <c:v>41473</c:v>
                </c:pt>
                <c:pt idx="3834">
                  <c:v>41473</c:v>
                </c:pt>
                <c:pt idx="3835">
                  <c:v>41473</c:v>
                </c:pt>
                <c:pt idx="3836">
                  <c:v>41473</c:v>
                </c:pt>
                <c:pt idx="3837">
                  <c:v>41473</c:v>
                </c:pt>
                <c:pt idx="3838">
                  <c:v>41473</c:v>
                </c:pt>
                <c:pt idx="3839">
                  <c:v>41473</c:v>
                </c:pt>
                <c:pt idx="3840">
                  <c:v>41473</c:v>
                </c:pt>
                <c:pt idx="3841">
                  <c:v>41473</c:v>
                </c:pt>
                <c:pt idx="3842">
                  <c:v>41473</c:v>
                </c:pt>
                <c:pt idx="3843">
                  <c:v>41473</c:v>
                </c:pt>
                <c:pt idx="3844">
                  <c:v>41473</c:v>
                </c:pt>
                <c:pt idx="3845">
                  <c:v>41474</c:v>
                </c:pt>
                <c:pt idx="3846">
                  <c:v>41474</c:v>
                </c:pt>
                <c:pt idx="3847">
                  <c:v>41474</c:v>
                </c:pt>
                <c:pt idx="3848">
                  <c:v>41474</c:v>
                </c:pt>
                <c:pt idx="3849">
                  <c:v>41474</c:v>
                </c:pt>
                <c:pt idx="3850">
                  <c:v>41474</c:v>
                </c:pt>
                <c:pt idx="3851">
                  <c:v>41474</c:v>
                </c:pt>
                <c:pt idx="3852">
                  <c:v>41474</c:v>
                </c:pt>
                <c:pt idx="3853">
                  <c:v>41474</c:v>
                </c:pt>
                <c:pt idx="3854">
                  <c:v>41474</c:v>
                </c:pt>
                <c:pt idx="3855">
                  <c:v>41474</c:v>
                </c:pt>
                <c:pt idx="3856">
                  <c:v>41474</c:v>
                </c:pt>
                <c:pt idx="3857">
                  <c:v>41474</c:v>
                </c:pt>
                <c:pt idx="3858">
                  <c:v>41474</c:v>
                </c:pt>
                <c:pt idx="3859">
                  <c:v>41474</c:v>
                </c:pt>
                <c:pt idx="3860">
                  <c:v>41474</c:v>
                </c:pt>
                <c:pt idx="3861">
                  <c:v>41474</c:v>
                </c:pt>
                <c:pt idx="3862">
                  <c:v>41474</c:v>
                </c:pt>
                <c:pt idx="3863">
                  <c:v>41474</c:v>
                </c:pt>
                <c:pt idx="3864">
                  <c:v>41475</c:v>
                </c:pt>
                <c:pt idx="3865">
                  <c:v>41475</c:v>
                </c:pt>
                <c:pt idx="3866">
                  <c:v>41475</c:v>
                </c:pt>
                <c:pt idx="3867">
                  <c:v>41475</c:v>
                </c:pt>
                <c:pt idx="3868">
                  <c:v>41475</c:v>
                </c:pt>
                <c:pt idx="3869">
                  <c:v>41475</c:v>
                </c:pt>
                <c:pt idx="3870">
                  <c:v>41475</c:v>
                </c:pt>
                <c:pt idx="3871">
                  <c:v>41475</c:v>
                </c:pt>
                <c:pt idx="3872">
                  <c:v>41475</c:v>
                </c:pt>
                <c:pt idx="3873">
                  <c:v>41475</c:v>
                </c:pt>
                <c:pt idx="3874">
                  <c:v>41475</c:v>
                </c:pt>
                <c:pt idx="3875">
                  <c:v>41475</c:v>
                </c:pt>
                <c:pt idx="3876">
                  <c:v>41475</c:v>
                </c:pt>
                <c:pt idx="3877">
                  <c:v>41475</c:v>
                </c:pt>
                <c:pt idx="3878">
                  <c:v>41475</c:v>
                </c:pt>
                <c:pt idx="3879">
                  <c:v>41475</c:v>
                </c:pt>
                <c:pt idx="3880">
                  <c:v>41475</c:v>
                </c:pt>
                <c:pt idx="3881">
                  <c:v>41475</c:v>
                </c:pt>
                <c:pt idx="3882">
                  <c:v>41475</c:v>
                </c:pt>
                <c:pt idx="3883">
                  <c:v>41475</c:v>
                </c:pt>
                <c:pt idx="3884">
                  <c:v>41476</c:v>
                </c:pt>
                <c:pt idx="3885">
                  <c:v>41476</c:v>
                </c:pt>
                <c:pt idx="3886">
                  <c:v>41476</c:v>
                </c:pt>
                <c:pt idx="3887">
                  <c:v>41476</c:v>
                </c:pt>
                <c:pt idx="3888">
                  <c:v>41476</c:v>
                </c:pt>
                <c:pt idx="3889">
                  <c:v>41476</c:v>
                </c:pt>
                <c:pt idx="3890">
                  <c:v>41476</c:v>
                </c:pt>
                <c:pt idx="3891">
                  <c:v>41476</c:v>
                </c:pt>
                <c:pt idx="3892">
                  <c:v>41476</c:v>
                </c:pt>
                <c:pt idx="3893">
                  <c:v>41476</c:v>
                </c:pt>
                <c:pt idx="3894">
                  <c:v>41476</c:v>
                </c:pt>
                <c:pt idx="3895">
                  <c:v>41476</c:v>
                </c:pt>
                <c:pt idx="3896">
                  <c:v>41476</c:v>
                </c:pt>
                <c:pt idx="3897">
                  <c:v>41476</c:v>
                </c:pt>
                <c:pt idx="3898">
                  <c:v>41476</c:v>
                </c:pt>
                <c:pt idx="3899">
                  <c:v>41476</c:v>
                </c:pt>
                <c:pt idx="3900">
                  <c:v>41476</c:v>
                </c:pt>
                <c:pt idx="3901">
                  <c:v>41476</c:v>
                </c:pt>
                <c:pt idx="3902">
                  <c:v>41476</c:v>
                </c:pt>
                <c:pt idx="3903">
                  <c:v>41476</c:v>
                </c:pt>
                <c:pt idx="3904">
                  <c:v>41477</c:v>
                </c:pt>
                <c:pt idx="3905">
                  <c:v>41477</c:v>
                </c:pt>
                <c:pt idx="3906">
                  <c:v>41477</c:v>
                </c:pt>
                <c:pt idx="3907">
                  <c:v>41477</c:v>
                </c:pt>
                <c:pt idx="3908">
                  <c:v>41477</c:v>
                </c:pt>
                <c:pt idx="3909">
                  <c:v>41477</c:v>
                </c:pt>
                <c:pt idx="3910">
                  <c:v>41477</c:v>
                </c:pt>
                <c:pt idx="3911">
                  <c:v>41477</c:v>
                </c:pt>
                <c:pt idx="3912">
                  <c:v>41477</c:v>
                </c:pt>
                <c:pt idx="3913">
                  <c:v>41477</c:v>
                </c:pt>
                <c:pt idx="3914">
                  <c:v>41477</c:v>
                </c:pt>
                <c:pt idx="3915">
                  <c:v>41477</c:v>
                </c:pt>
                <c:pt idx="3916">
                  <c:v>41477</c:v>
                </c:pt>
                <c:pt idx="3917">
                  <c:v>41477</c:v>
                </c:pt>
                <c:pt idx="3918">
                  <c:v>41477</c:v>
                </c:pt>
                <c:pt idx="3919">
                  <c:v>41477</c:v>
                </c:pt>
                <c:pt idx="3920">
                  <c:v>41477</c:v>
                </c:pt>
                <c:pt idx="3921">
                  <c:v>41477</c:v>
                </c:pt>
                <c:pt idx="3922">
                  <c:v>41477</c:v>
                </c:pt>
                <c:pt idx="3923">
                  <c:v>41478</c:v>
                </c:pt>
                <c:pt idx="3924">
                  <c:v>41478</c:v>
                </c:pt>
                <c:pt idx="3925">
                  <c:v>41478</c:v>
                </c:pt>
                <c:pt idx="3926">
                  <c:v>41478</c:v>
                </c:pt>
                <c:pt idx="3927">
                  <c:v>41478</c:v>
                </c:pt>
                <c:pt idx="3928">
                  <c:v>41478</c:v>
                </c:pt>
                <c:pt idx="3929">
                  <c:v>41478</c:v>
                </c:pt>
                <c:pt idx="3930">
                  <c:v>41478</c:v>
                </c:pt>
                <c:pt idx="3931">
                  <c:v>41478</c:v>
                </c:pt>
                <c:pt idx="3932">
                  <c:v>41478</c:v>
                </c:pt>
                <c:pt idx="3933">
                  <c:v>41478</c:v>
                </c:pt>
                <c:pt idx="3934">
                  <c:v>41478</c:v>
                </c:pt>
                <c:pt idx="3935">
                  <c:v>41478</c:v>
                </c:pt>
                <c:pt idx="3936">
                  <c:v>41478</c:v>
                </c:pt>
                <c:pt idx="3937">
                  <c:v>41478</c:v>
                </c:pt>
                <c:pt idx="3938">
                  <c:v>41478</c:v>
                </c:pt>
                <c:pt idx="3939">
                  <c:v>41478</c:v>
                </c:pt>
                <c:pt idx="3940">
                  <c:v>41478</c:v>
                </c:pt>
                <c:pt idx="3941">
                  <c:v>41478</c:v>
                </c:pt>
                <c:pt idx="3942">
                  <c:v>41478</c:v>
                </c:pt>
                <c:pt idx="3943">
                  <c:v>41479</c:v>
                </c:pt>
                <c:pt idx="3944">
                  <c:v>41479</c:v>
                </c:pt>
                <c:pt idx="3945">
                  <c:v>41479</c:v>
                </c:pt>
                <c:pt idx="3946">
                  <c:v>41479</c:v>
                </c:pt>
                <c:pt idx="3947">
                  <c:v>41479</c:v>
                </c:pt>
                <c:pt idx="3948">
                  <c:v>41479</c:v>
                </c:pt>
                <c:pt idx="3949">
                  <c:v>41479</c:v>
                </c:pt>
                <c:pt idx="3950">
                  <c:v>41479</c:v>
                </c:pt>
                <c:pt idx="3951">
                  <c:v>41479</c:v>
                </c:pt>
                <c:pt idx="3952">
                  <c:v>41479</c:v>
                </c:pt>
                <c:pt idx="3953">
                  <c:v>41479</c:v>
                </c:pt>
                <c:pt idx="3954">
                  <c:v>41479</c:v>
                </c:pt>
                <c:pt idx="3955">
                  <c:v>41479</c:v>
                </c:pt>
                <c:pt idx="3956">
                  <c:v>41479</c:v>
                </c:pt>
                <c:pt idx="3957">
                  <c:v>41479</c:v>
                </c:pt>
                <c:pt idx="3958">
                  <c:v>41479</c:v>
                </c:pt>
                <c:pt idx="3959">
                  <c:v>41479</c:v>
                </c:pt>
                <c:pt idx="3960">
                  <c:v>41479</c:v>
                </c:pt>
                <c:pt idx="3961">
                  <c:v>41479</c:v>
                </c:pt>
                <c:pt idx="3962">
                  <c:v>41479</c:v>
                </c:pt>
                <c:pt idx="3963">
                  <c:v>41480</c:v>
                </c:pt>
                <c:pt idx="3964">
                  <c:v>41480</c:v>
                </c:pt>
                <c:pt idx="3965">
                  <c:v>41480</c:v>
                </c:pt>
                <c:pt idx="3966">
                  <c:v>41480</c:v>
                </c:pt>
                <c:pt idx="3967">
                  <c:v>41480</c:v>
                </c:pt>
                <c:pt idx="3968">
                  <c:v>41480</c:v>
                </c:pt>
                <c:pt idx="3969">
                  <c:v>41480</c:v>
                </c:pt>
                <c:pt idx="3970">
                  <c:v>41480</c:v>
                </c:pt>
                <c:pt idx="3971">
                  <c:v>41480</c:v>
                </c:pt>
                <c:pt idx="3972">
                  <c:v>41480</c:v>
                </c:pt>
                <c:pt idx="3973">
                  <c:v>41480</c:v>
                </c:pt>
                <c:pt idx="3974">
                  <c:v>41480</c:v>
                </c:pt>
                <c:pt idx="3975">
                  <c:v>41480</c:v>
                </c:pt>
                <c:pt idx="3976">
                  <c:v>41480</c:v>
                </c:pt>
                <c:pt idx="3977">
                  <c:v>41480</c:v>
                </c:pt>
                <c:pt idx="3978">
                  <c:v>41480</c:v>
                </c:pt>
                <c:pt idx="3979">
                  <c:v>41480</c:v>
                </c:pt>
                <c:pt idx="3980">
                  <c:v>41480</c:v>
                </c:pt>
                <c:pt idx="3981">
                  <c:v>41480</c:v>
                </c:pt>
                <c:pt idx="3982">
                  <c:v>41480</c:v>
                </c:pt>
                <c:pt idx="3983">
                  <c:v>41481</c:v>
                </c:pt>
                <c:pt idx="3984">
                  <c:v>41481</c:v>
                </c:pt>
                <c:pt idx="3985">
                  <c:v>41481</c:v>
                </c:pt>
                <c:pt idx="3986">
                  <c:v>41481</c:v>
                </c:pt>
                <c:pt idx="3987">
                  <c:v>41481</c:v>
                </c:pt>
                <c:pt idx="3988">
                  <c:v>41481</c:v>
                </c:pt>
                <c:pt idx="3989">
                  <c:v>41481</c:v>
                </c:pt>
                <c:pt idx="3990">
                  <c:v>41481</c:v>
                </c:pt>
                <c:pt idx="3991">
                  <c:v>41481</c:v>
                </c:pt>
                <c:pt idx="3992">
                  <c:v>41481</c:v>
                </c:pt>
                <c:pt idx="3993">
                  <c:v>41481</c:v>
                </c:pt>
                <c:pt idx="3994">
                  <c:v>41481</c:v>
                </c:pt>
                <c:pt idx="3995">
                  <c:v>41481</c:v>
                </c:pt>
                <c:pt idx="3996">
                  <c:v>41481</c:v>
                </c:pt>
                <c:pt idx="3997">
                  <c:v>41481</c:v>
                </c:pt>
                <c:pt idx="3998">
                  <c:v>41481</c:v>
                </c:pt>
                <c:pt idx="3999">
                  <c:v>41481</c:v>
                </c:pt>
                <c:pt idx="4000">
                  <c:v>41481</c:v>
                </c:pt>
                <c:pt idx="4001">
                  <c:v>41481</c:v>
                </c:pt>
                <c:pt idx="4002">
                  <c:v>41481</c:v>
                </c:pt>
                <c:pt idx="4003">
                  <c:v>41482</c:v>
                </c:pt>
                <c:pt idx="4004">
                  <c:v>41482</c:v>
                </c:pt>
                <c:pt idx="4005">
                  <c:v>41482</c:v>
                </c:pt>
                <c:pt idx="4006">
                  <c:v>41482</c:v>
                </c:pt>
                <c:pt idx="4007">
                  <c:v>41482</c:v>
                </c:pt>
                <c:pt idx="4008">
                  <c:v>41482</c:v>
                </c:pt>
                <c:pt idx="4009">
                  <c:v>41482</c:v>
                </c:pt>
                <c:pt idx="4010">
                  <c:v>41482</c:v>
                </c:pt>
                <c:pt idx="4011">
                  <c:v>41482</c:v>
                </c:pt>
                <c:pt idx="4012">
                  <c:v>41482</c:v>
                </c:pt>
                <c:pt idx="4013">
                  <c:v>41482</c:v>
                </c:pt>
                <c:pt idx="4014">
                  <c:v>41482</c:v>
                </c:pt>
                <c:pt idx="4015">
                  <c:v>41482</c:v>
                </c:pt>
                <c:pt idx="4016">
                  <c:v>41482</c:v>
                </c:pt>
                <c:pt idx="4017">
                  <c:v>41482</c:v>
                </c:pt>
                <c:pt idx="4018">
                  <c:v>41482</c:v>
                </c:pt>
                <c:pt idx="4019">
                  <c:v>41482</c:v>
                </c:pt>
                <c:pt idx="4020">
                  <c:v>41482</c:v>
                </c:pt>
                <c:pt idx="4021">
                  <c:v>41482</c:v>
                </c:pt>
                <c:pt idx="4022">
                  <c:v>41482</c:v>
                </c:pt>
                <c:pt idx="4023">
                  <c:v>41483</c:v>
                </c:pt>
                <c:pt idx="4024">
                  <c:v>41483</c:v>
                </c:pt>
                <c:pt idx="4025">
                  <c:v>41483</c:v>
                </c:pt>
                <c:pt idx="4026">
                  <c:v>41483</c:v>
                </c:pt>
                <c:pt idx="4027">
                  <c:v>41483</c:v>
                </c:pt>
                <c:pt idx="4028">
                  <c:v>41483</c:v>
                </c:pt>
                <c:pt idx="4029">
                  <c:v>41483</c:v>
                </c:pt>
                <c:pt idx="4030">
                  <c:v>41483</c:v>
                </c:pt>
                <c:pt idx="4031">
                  <c:v>41483</c:v>
                </c:pt>
                <c:pt idx="4032">
                  <c:v>41483</c:v>
                </c:pt>
                <c:pt idx="4033">
                  <c:v>41483</c:v>
                </c:pt>
                <c:pt idx="4034">
                  <c:v>41483</c:v>
                </c:pt>
                <c:pt idx="4035">
                  <c:v>41483</c:v>
                </c:pt>
                <c:pt idx="4036">
                  <c:v>41483</c:v>
                </c:pt>
                <c:pt idx="4037">
                  <c:v>41483</c:v>
                </c:pt>
                <c:pt idx="4038">
                  <c:v>41483</c:v>
                </c:pt>
                <c:pt idx="4039">
                  <c:v>41483</c:v>
                </c:pt>
                <c:pt idx="4040">
                  <c:v>41483</c:v>
                </c:pt>
                <c:pt idx="4041">
                  <c:v>41483</c:v>
                </c:pt>
                <c:pt idx="4042">
                  <c:v>41483</c:v>
                </c:pt>
                <c:pt idx="4043">
                  <c:v>41484</c:v>
                </c:pt>
                <c:pt idx="4044">
                  <c:v>41484</c:v>
                </c:pt>
                <c:pt idx="4045">
                  <c:v>41484</c:v>
                </c:pt>
                <c:pt idx="4046">
                  <c:v>41484</c:v>
                </c:pt>
                <c:pt idx="4047">
                  <c:v>41484</c:v>
                </c:pt>
                <c:pt idx="4048">
                  <c:v>41484</c:v>
                </c:pt>
                <c:pt idx="4049">
                  <c:v>41484</c:v>
                </c:pt>
                <c:pt idx="4050">
                  <c:v>41484</c:v>
                </c:pt>
                <c:pt idx="4051">
                  <c:v>41484</c:v>
                </c:pt>
                <c:pt idx="4052">
                  <c:v>41484</c:v>
                </c:pt>
                <c:pt idx="4053">
                  <c:v>41484</c:v>
                </c:pt>
                <c:pt idx="4054">
                  <c:v>41484</c:v>
                </c:pt>
                <c:pt idx="4055">
                  <c:v>41484</c:v>
                </c:pt>
                <c:pt idx="4056">
                  <c:v>41484</c:v>
                </c:pt>
                <c:pt idx="4057">
                  <c:v>41484</c:v>
                </c:pt>
                <c:pt idx="4058">
                  <c:v>41484</c:v>
                </c:pt>
                <c:pt idx="4059">
                  <c:v>41484</c:v>
                </c:pt>
                <c:pt idx="4060">
                  <c:v>41484</c:v>
                </c:pt>
                <c:pt idx="4061">
                  <c:v>41484</c:v>
                </c:pt>
                <c:pt idx="4062">
                  <c:v>41484</c:v>
                </c:pt>
                <c:pt idx="4063">
                  <c:v>41485</c:v>
                </c:pt>
                <c:pt idx="4064">
                  <c:v>41485</c:v>
                </c:pt>
                <c:pt idx="4065">
                  <c:v>41485</c:v>
                </c:pt>
                <c:pt idx="4066">
                  <c:v>41485</c:v>
                </c:pt>
                <c:pt idx="4067">
                  <c:v>41485</c:v>
                </c:pt>
                <c:pt idx="4068">
                  <c:v>41485</c:v>
                </c:pt>
                <c:pt idx="4069">
                  <c:v>41485</c:v>
                </c:pt>
                <c:pt idx="4070">
                  <c:v>41485</c:v>
                </c:pt>
                <c:pt idx="4071">
                  <c:v>41485</c:v>
                </c:pt>
                <c:pt idx="4072">
                  <c:v>41485</c:v>
                </c:pt>
                <c:pt idx="4073">
                  <c:v>41485</c:v>
                </c:pt>
                <c:pt idx="4074">
                  <c:v>41485</c:v>
                </c:pt>
                <c:pt idx="4075">
                  <c:v>41485</c:v>
                </c:pt>
                <c:pt idx="4076">
                  <c:v>41485</c:v>
                </c:pt>
                <c:pt idx="4077">
                  <c:v>41485</c:v>
                </c:pt>
                <c:pt idx="4078">
                  <c:v>41485</c:v>
                </c:pt>
                <c:pt idx="4079">
                  <c:v>41485</c:v>
                </c:pt>
                <c:pt idx="4080">
                  <c:v>41485</c:v>
                </c:pt>
                <c:pt idx="4081">
                  <c:v>41485</c:v>
                </c:pt>
                <c:pt idx="4082">
                  <c:v>41485</c:v>
                </c:pt>
                <c:pt idx="4083">
                  <c:v>41486</c:v>
                </c:pt>
                <c:pt idx="4084">
                  <c:v>41486</c:v>
                </c:pt>
                <c:pt idx="4085">
                  <c:v>41486</c:v>
                </c:pt>
                <c:pt idx="4086">
                  <c:v>41486</c:v>
                </c:pt>
                <c:pt idx="4087">
                  <c:v>41486</c:v>
                </c:pt>
                <c:pt idx="4088">
                  <c:v>41486</c:v>
                </c:pt>
                <c:pt idx="4089">
                  <c:v>41486</c:v>
                </c:pt>
                <c:pt idx="4090">
                  <c:v>41486</c:v>
                </c:pt>
                <c:pt idx="4091">
                  <c:v>41486</c:v>
                </c:pt>
                <c:pt idx="4092">
                  <c:v>41486</c:v>
                </c:pt>
                <c:pt idx="4093">
                  <c:v>41486</c:v>
                </c:pt>
                <c:pt idx="4094">
                  <c:v>41486</c:v>
                </c:pt>
                <c:pt idx="4095">
                  <c:v>41492</c:v>
                </c:pt>
                <c:pt idx="4096">
                  <c:v>41492</c:v>
                </c:pt>
                <c:pt idx="4097">
                  <c:v>41492</c:v>
                </c:pt>
                <c:pt idx="4098">
                  <c:v>41492</c:v>
                </c:pt>
                <c:pt idx="4099">
                  <c:v>41492</c:v>
                </c:pt>
                <c:pt idx="4100">
                  <c:v>41492</c:v>
                </c:pt>
                <c:pt idx="4101">
                  <c:v>41492</c:v>
                </c:pt>
                <c:pt idx="4102">
                  <c:v>41492</c:v>
                </c:pt>
                <c:pt idx="4103">
                  <c:v>41492</c:v>
                </c:pt>
                <c:pt idx="4104">
                  <c:v>41492</c:v>
                </c:pt>
                <c:pt idx="4105">
                  <c:v>41493</c:v>
                </c:pt>
                <c:pt idx="4106">
                  <c:v>41493</c:v>
                </c:pt>
                <c:pt idx="4107">
                  <c:v>41493</c:v>
                </c:pt>
                <c:pt idx="4108">
                  <c:v>41493</c:v>
                </c:pt>
                <c:pt idx="4109">
                  <c:v>41493</c:v>
                </c:pt>
                <c:pt idx="4110">
                  <c:v>41493</c:v>
                </c:pt>
                <c:pt idx="4111">
                  <c:v>41493</c:v>
                </c:pt>
                <c:pt idx="4112">
                  <c:v>41493</c:v>
                </c:pt>
                <c:pt idx="4113">
                  <c:v>41493</c:v>
                </c:pt>
                <c:pt idx="4114">
                  <c:v>41493</c:v>
                </c:pt>
                <c:pt idx="4115">
                  <c:v>41493</c:v>
                </c:pt>
                <c:pt idx="4116">
                  <c:v>41493</c:v>
                </c:pt>
                <c:pt idx="4117">
                  <c:v>41493</c:v>
                </c:pt>
                <c:pt idx="4118">
                  <c:v>41493</c:v>
                </c:pt>
                <c:pt idx="4119">
                  <c:v>41493</c:v>
                </c:pt>
                <c:pt idx="4120">
                  <c:v>41493</c:v>
                </c:pt>
                <c:pt idx="4121">
                  <c:v>41493</c:v>
                </c:pt>
                <c:pt idx="4122">
                  <c:v>41493</c:v>
                </c:pt>
                <c:pt idx="4123">
                  <c:v>41493</c:v>
                </c:pt>
                <c:pt idx="4124">
                  <c:v>41493</c:v>
                </c:pt>
                <c:pt idx="4125">
                  <c:v>41494</c:v>
                </c:pt>
                <c:pt idx="4126">
                  <c:v>41494</c:v>
                </c:pt>
                <c:pt idx="4127">
                  <c:v>41494</c:v>
                </c:pt>
                <c:pt idx="4128">
                  <c:v>41494</c:v>
                </c:pt>
                <c:pt idx="4129">
                  <c:v>41494</c:v>
                </c:pt>
                <c:pt idx="4130">
                  <c:v>41494</c:v>
                </c:pt>
                <c:pt idx="4131">
                  <c:v>41494</c:v>
                </c:pt>
                <c:pt idx="4132">
                  <c:v>41494</c:v>
                </c:pt>
                <c:pt idx="4133">
                  <c:v>41494</c:v>
                </c:pt>
                <c:pt idx="4134">
                  <c:v>41494</c:v>
                </c:pt>
                <c:pt idx="4135">
                  <c:v>41494</c:v>
                </c:pt>
                <c:pt idx="4136">
                  <c:v>41494</c:v>
                </c:pt>
                <c:pt idx="4137">
                  <c:v>41494</c:v>
                </c:pt>
                <c:pt idx="4138">
                  <c:v>41494</c:v>
                </c:pt>
                <c:pt idx="4139">
                  <c:v>41494</c:v>
                </c:pt>
                <c:pt idx="4140">
                  <c:v>41494</c:v>
                </c:pt>
                <c:pt idx="4141">
                  <c:v>41494</c:v>
                </c:pt>
                <c:pt idx="4142">
                  <c:v>41494</c:v>
                </c:pt>
                <c:pt idx="4143">
                  <c:v>41494</c:v>
                </c:pt>
                <c:pt idx="4144">
                  <c:v>41495</c:v>
                </c:pt>
                <c:pt idx="4145">
                  <c:v>41495</c:v>
                </c:pt>
                <c:pt idx="4146">
                  <c:v>41495</c:v>
                </c:pt>
                <c:pt idx="4147">
                  <c:v>41495</c:v>
                </c:pt>
                <c:pt idx="4148">
                  <c:v>41495</c:v>
                </c:pt>
                <c:pt idx="4149">
                  <c:v>41495</c:v>
                </c:pt>
                <c:pt idx="4150">
                  <c:v>41495</c:v>
                </c:pt>
                <c:pt idx="4151">
                  <c:v>41495</c:v>
                </c:pt>
                <c:pt idx="4152">
                  <c:v>41495</c:v>
                </c:pt>
                <c:pt idx="4153">
                  <c:v>41495</c:v>
                </c:pt>
                <c:pt idx="4154">
                  <c:v>41495</c:v>
                </c:pt>
                <c:pt idx="4155">
                  <c:v>41495</c:v>
                </c:pt>
                <c:pt idx="4156">
                  <c:v>41495</c:v>
                </c:pt>
                <c:pt idx="4157">
                  <c:v>41495</c:v>
                </c:pt>
                <c:pt idx="4158">
                  <c:v>41495</c:v>
                </c:pt>
                <c:pt idx="4159">
                  <c:v>41495</c:v>
                </c:pt>
                <c:pt idx="4160">
                  <c:v>41495</c:v>
                </c:pt>
                <c:pt idx="4161">
                  <c:v>41495</c:v>
                </c:pt>
                <c:pt idx="4162">
                  <c:v>41495</c:v>
                </c:pt>
                <c:pt idx="4163">
                  <c:v>41495</c:v>
                </c:pt>
                <c:pt idx="4164">
                  <c:v>41496</c:v>
                </c:pt>
                <c:pt idx="4165">
                  <c:v>41496</c:v>
                </c:pt>
                <c:pt idx="4166">
                  <c:v>41496</c:v>
                </c:pt>
                <c:pt idx="4167">
                  <c:v>41496</c:v>
                </c:pt>
                <c:pt idx="4168">
                  <c:v>41496</c:v>
                </c:pt>
                <c:pt idx="4169">
                  <c:v>41496</c:v>
                </c:pt>
                <c:pt idx="4170">
                  <c:v>41496</c:v>
                </c:pt>
                <c:pt idx="4171">
                  <c:v>41496</c:v>
                </c:pt>
                <c:pt idx="4172">
                  <c:v>41496</c:v>
                </c:pt>
                <c:pt idx="4173">
                  <c:v>41496</c:v>
                </c:pt>
                <c:pt idx="4174">
                  <c:v>41496</c:v>
                </c:pt>
                <c:pt idx="4175">
                  <c:v>41496</c:v>
                </c:pt>
                <c:pt idx="4176">
                  <c:v>41496</c:v>
                </c:pt>
                <c:pt idx="4177">
                  <c:v>41496</c:v>
                </c:pt>
                <c:pt idx="4178">
                  <c:v>41496</c:v>
                </c:pt>
                <c:pt idx="4179">
                  <c:v>41496</c:v>
                </c:pt>
                <c:pt idx="4180">
                  <c:v>41496</c:v>
                </c:pt>
                <c:pt idx="4181">
                  <c:v>41496</c:v>
                </c:pt>
                <c:pt idx="4182">
                  <c:v>41496</c:v>
                </c:pt>
                <c:pt idx="4183">
                  <c:v>41496</c:v>
                </c:pt>
                <c:pt idx="4184">
                  <c:v>41497</c:v>
                </c:pt>
                <c:pt idx="4185">
                  <c:v>41497</c:v>
                </c:pt>
                <c:pt idx="4186">
                  <c:v>41497</c:v>
                </c:pt>
                <c:pt idx="4187">
                  <c:v>41497</c:v>
                </c:pt>
                <c:pt idx="4188">
                  <c:v>41497</c:v>
                </c:pt>
                <c:pt idx="4189">
                  <c:v>41497</c:v>
                </c:pt>
                <c:pt idx="4190">
                  <c:v>41497</c:v>
                </c:pt>
                <c:pt idx="4191">
                  <c:v>41497</c:v>
                </c:pt>
                <c:pt idx="4192">
                  <c:v>41497</c:v>
                </c:pt>
                <c:pt idx="4193">
                  <c:v>41497</c:v>
                </c:pt>
                <c:pt idx="4194">
                  <c:v>41497</c:v>
                </c:pt>
                <c:pt idx="4195">
                  <c:v>41497</c:v>
                </c:pt>
                <c:pt idx="4196">
                  <c:v>41497</c:v>
                </c:pt>
                <c:pt idx="4197">
                  <c:v>41497</c:v>
                </c:pt>
                <c:pt idx="4198">
                  <c:v>41497</c:v>
                </c:pt>
                <c:pt idx="4199">
                  <c:v>41497</c:v>
                </c:pt>
                <c:pt idx="4200">
                  <c:v>41497</c:v>
                </c:pt>
                <c:pt idx="4201">
                  <c:v>41497</c:v>
                </c:pt>
                <c:pt idx="4202">
                  <c:v>41497</c:v>
                </c:pt>
                <c:pt idx="4203">
                  <c:v>41497</c:v>
                </c:pt>
                <c:pt idx="4204">
                  <c:v>41498</c:v>
                </c:pt>
                <c:pt idx="4205">
                  <c:v>41498</c:v>
                </c:pt>
                <c:pt idx="4206">
                  <c:v>41498</c:v>
                </c:pt>
                <c:pt idx="4207">
                  <c:v>41498</c:v>
                </c:pt>
                <c:pt idx="4208">
                  <c:v>41498</c:v>
                </c:pt>
                <c:pt idx="4209">
                  <c:v>41498</c:v>
                </c:pt>
                <c:pt idx="4210">
                  <c:v>41498</c:v>
                </c:pt>
                <c:pt idx="4211">
                  <c:v>41498</c:v>
                </c:pt>
                <c:pt idx="4212">
                  <c:v>41498</c:v>
                </c:pt>
                <c:pt idx="4213">
                  <c:v>41498</c:v>
                </c:pt>
                <c:pt idx="4214">
                  <c:v>41498</c:v>
                </c:pt>
                <c:pt idx="4215">
                  <c:v>41498</c:v>
                </c:pt>
                <c:pt idx="4216">
                  <c:v>41498</c:v>
                </c:pt>
                <c:pt idx="4217">
                  <c:v>41498</c:v>
                </c:pt>
                <c:pt idx="4218">
                  <c:v>41498</c:v>
                </c:pt>
                <c:pt idx="4219">
                  <c:v>41498</c:v>
                </c:pt>
                <c:pt idx="4220">
                  <c:v>41498</c:v>
                </c:pt>
                <c:pt idx="4221">
                  <c:v>41498</c:v>
                </c:pt>
                <c:pt idx="4222">
                  <c:v>41498</c:v>
                </c:pt>
                <c:pt idx="4223">
                  <c:v>41499</c:v>
                </c:pt>
                <c:pt idx="4224">
                  <c:v>41499</c:v>
                </c:pt>
                <c:pt idx="4225">
                  <c:v>41499</c:v>
                </c:pt>
                <c:pt idx="4226">
                  <c:v>41499</c:v>
                </c:pt>
                <c:pt idx="4227">
                  <c:v>41499</c:v>
                </c:pt>
                <c:pt idx="4228">
                  <c:v>41499</c:v>
                </c:pt>
                <c:pt idx="4229">
                  <c:v>41499</c:v>
                </c:pt>
                <c:pt idx="4230">
                  <c:v>41499</c:v>
                </c:pt>
                <c:pt idx="4231">
                  <c:v>41499</c:v>
                </c:pt>
                <c:pt idx="4232">
                  <c:v>41499</c:v>
                </c:pt>
                <c:pt idx="4233">
                  <c:v>41499</c:v>
                </c:pt>
                <c:pt idx="4234">
                  <c:v>41499</c:v>
                </c:pt>
                <c:pt idx="4235">
                  <c:v>41499</c:v>
                </c:pt>
                <c:pt idx="4236">
                  <c:v>41499</c:v>
                </c:pt>
                <c:pt idx="4237">
                  <c:v>41499</c:v>
                </c:pt>
                <c:pt idx="4238">
                  <c:v>41499</c:v>
                </c:pt>
                <c:pt idx="4239">
                  <c:v>41499</c:v>
                </c:pt>
                <c:pt idx="4240">
                  <c:v>41499</c:v>
                </c:pt>
                <c:pt idx="4241">
                  <c:v>41499</c:v>
                </c:pt>
                <c:pt idx="4242">
                  <c:v>41499</c:v>
                </c:pt>
                <c:pt idx="4243">
                  <c:v>41500</c:v>
                </c:pt>
                <c:pt idx="4244">
                  <c:v>41500</c:v>
                </c:pt>
                <c:pt idx="4245">
                  <c:v>41500</c:v>
                </c:pt>
                <c:pt idx="4246">
                  <c:v>41500</c:v>
                </c:pt>
                <c:pt idx="4247">
                  <c:v>41500</c:v>
                </c:pt>
                <c:pt idx="4248">
                  <c:v>41500</c:v>
                </c:pt>
                <c:pt idx="4249">
                  <c:v>41500</c:v>
                </c:pt>
                <c:pt idx="4250">
                  <c:v>41500</c:v>
                </c:pt>
                <c:pt idx="4251">
                  <c:v>41500</c:v>
                </c:pt>
                <c:pt idx="4252">
                  <c:v>41500</c:v>
                </c:pt>
                <c:pt idx="4253">
                  <c:v>41500</c:v>
                </c:pt>
                <c:pt idx="4254">
                  <c:v>41500</c:v>
                </c:pt>
                <c:pt idx="4255">
                  <c:v>41500</c:v>
                </c:pt>
                <c:pt idx="4256">
                  <c:v>41500</c:v>
                </c:pt>
                <c:pt idx="4257">
                  <c:v>41500</c:v>
                </c:pt>
                <c:pt idx="4258">
                  <c:v>41500</c:v>
                </c:pt>
                <c:pt idx="4259">
                  <c:v>41500</c:v>
                </c:pt>
                <c:pt idx="4260">
                  <c:v>41500</c:v>
                </c:pt>
                <c:pt idx="4261">
                  <c:v>41500</c:v>
                </c:pt>
                <c:pt idx="4262">
                  <c:v>41500</c:v>
                </c:pt>
                <c:pt idx="4263">
                  <c:v>41501</c:v>
                </c:pt>
                <c:pt idx="4264">
                  <c:v>41501</c:v>
                </c:pt>
                <c:pt idx="4265">
                  <c:v>41501</c:v>
                </c:pt>
                <c:pt idx="4266">
                  <c:v>41501</c:v>
                </c:pt>
                <c:pt idx="4267">
                  <c:v>41501</c:v>
                </c:pt>
                <c:pt idx="4268">
                  <c:v>41501</c:v>
                </c:pt>
                <c:pt idx="4269">
                  <c:v>41501</c:v>
                </c:pt>
                <c:pt idx="4270">
                  <c:v>41501</c:v>
                </c:pt>
                <c:pt idx="4271">
                  <c:v>41501</c:v>
                </c:pt>
                <c:pt idx="4272">
                  <c:v>41501</c:v>
                </c:pt>
                <c:pt idx="4273">
                  <c:v>41501</c:v>
                </c:pt>
                <c:pt idx="4274">
                  <c:v>41501</c:v>
                </c:pt>
                <c:pt idx="4275">
                  <c:v>41501</c:v>
                </c:pt>
                <c:pt idx="4276">
                  <c:v>41501</c:v>
                </c:pt>
                <c:pt idx="4277">
                  <c:v>41501</c:v>
                </c:pt>
                <c:pt idx="4278">
                  <c:v>41501</c:v>
                </c:pt>
                <c:pt idx="4279">
                  <c:v>41501</c:v>
                </c:pt>
                <c:pt idx="4280">
                  <c:v>41501</c:v>
                </c:pt>
                <c:pt idx="4281">
                  <c:v>41501</c:v>
                </c:pt>
                <c:pt idx="4282">
                  <c:v>41501</c:v>
                </c:pt>
                <c:pt idx="4283">
                  <c:v>41502</c:v>
                </c:pt>
                <c:pt idx="4284">
                  <c:v>41502</c:v>
                </c:pt>
                <c:pt idx="4285">
                  <c:v>41502</c:v>
                </c:pt>
                <c:pt idx="4286">
                  <c:v>41502</c:v>
                </c:pt>
                <c:pt idx="4287">
                  <c:v>41502</c:v>
                </c:pt>
                <c:pt idx="4288">
                  <c:v>41502</c:v>
                </c:pt>
                <c:pt idx="4289">
                  <c:v>41502</c:v>
                </c:pt>
                <c:pt idx="4290">
                  <c:v>41502</c:v>
                </c:pt>
                <c:pt idx="4291">
                  <c:v>41502</c:v>
                </c:pt>
                <c:pt idx="4292">
                  <c:v>41502</c:v>
                </c:pt>
                <c:pt idx="4293">
                  <c:v>41502</c:v>
                </c:pt>
                <c:pt idx="4294">
                  <c:v>41502</c:v>
                </c:pt>
                <c:pt idx="4295">
                  <c:v>41502</c:v>
                </c:pt>
                <c:pt idx="4296">
                  <c:v>41502</c:v>
                </c:pt>
                <c:pt idx="4297">
                  <c:v>41502</c:v>
                </c:pt>
                <c:pt idx="4298">
                  <c:v>41502</c:v>
                </c:pt>
                <c:pt idx="4299">
                  <c:v>41502</c:v>
                </c:pt>
                <c:pt idx="4300">
                  <c:v>41502</c:v>
                </c:pt>
                <c:pt idx="4301">
                  <c:v>41502</c:v>
                </c:pt>
                <c:pt idx="4302">
                  <c:v>41502</c:v>
                </c:pt>
                <c:pt idx="4303">
                  <c:v>41503</c:v>
                </c:pt>
                <c:pt idx="4304">
                  <c:v>41503</c:v>
                </c:pt>
                <c:pt idx="4305">
                  <c:v>41503</c:v>
                </c:pt>
                <c:pt idx="4306">
                  <c:v>41503</c:v>
                </c:pt>
                <c:pt idx="4307">
                  <c:v>41503</c:v>
                </c:pt>
                <c:pt idx="4308">
                  <c:v>41503</c:v>
                </c:pt>
                <c:pt idx="4309">
                  <c:v>41503</c:v>
                </c:pt>
                <c:pt idx="4310">
                  <c:v>41503</c:v>
                </c:pt>
                <c:pt idx="4311">
                  <c:v>41503</c:v>
                </c:pt>
                <c:pt idx="4312">
                  <c:v>41503</c:v>
                </c:pt>
                <c:pt idx="4313">
                  <c:v>41503</c:v>
                </c:pt>
                <c:pt idx="4314">
                  <c:v>41503</c:v>
                </c:pt>
                <c:pt idx="4315">
                  <c:v>41503</c:v>
                </c:pt>
                <c:pt idx="4316">
                  <c:v>41503</c:v>
                </c:pt>
                <c:pt idx="4317">
                  <c:v>41503</c:v>
                </c:pt>
                <c:pt idx="4318">
                  <c:v>41503</c:v>
                </c:pt>
                <c:pt idx="4319">
                  <c:v>41503</c:v>
                </c:pt>
                <c:pt idx="4320">
                  <c:v>41503</c:v>
                </c:pt>
                <c:pt idx="4321">
                  <c:v>41503</c:v>
                </c:pt>
                <c:pt idx="4322">
                  <c:v>41504</c:v>
                </c:pt>
                <c:pt idx="4323">
                  <c:v>41504</c:v>
                </c:pt>
                <c:pt idx="4324">
                  <c:v>41504</c:v>
                </c:pt>
                <c:pt idx="4325">
                  <c:v>41504</c:v>
                </c:pt>
                <c:pt idx="4326">
                  <c:v>41504</c:v>
                </c:pt>
                <c:pt idx="4327">
                  <c:v>41504</c:v>
                </c:pt>
                <c:pt idx="4328">
                  <c:v>41504</c:v>
                </c:pt>
                <c:pt idx="4329">
                  <c:v>41504</c:v>
                </c:pt>
                <c:pt idx="4330">
                  <c:v>41504</c:v>
                </c:pt>
                <c:pt idx="4331">
                  <c:v>41504</c:v>
                </c:pt>
                <c:pt idx="4332">
                  <c:v>41504</c:v>
                </c:pt>
                <c:pt idx="4333">
                  <c:v>41504</c:v>
                </c:pt>
                <c:pt idx="4334">
                  <c:v>41504</c:v>
                </c:pt>
                <c:pt idx="4335">
                  <c:v>41504</c:v>
                </c:pt>
                <c:pt idx="4336">
                  <c:v>41504</c:v>
                </c:pt>
                <c:pt idx="4337">
                  <c:v>41504</c:v>
                </c:pt>
                <c:pt idx="4338">
                  <c:v>41504</c:v>
                </c:pt>
                <c:pt idx="4339">
                  <c:v>41504</c:v>
                </c:pt>
                <c:pt idx="4340">
                  <c:v>41504</c:v>
                </c:pt>
                <c:pt idx="4341">
                  <c:v>41504</c:v>
                </c:pt>
                <c:pt idx="4342">
                  <c:v>41505</c:v>
                </c:pt>
                <c:pt idx="4343">
                  <c:v>41505</c:v>
                </c:pt>
                <c:pt idx="4344">
                  <c:v>41505</c:v>
                </c:pt>
                <c:pt idx="4345">
                  <c:v>41505</c:v>
                </c:pt>
                <c:pt idx="4346">
                  <c:v>41505</c:v>
                </c:pt>
                <c:pt idx="4347">
                  <c:v>41505</c:v>
                </c:pt>
                <c:pt idx="4348">
                  <c:v>41505</c:v>
                </c:pt>
                <c:pt idx="4349">
                  <c:v>41505</c:v>
                </c:pt>
                <c:pt idx="4350">
                  <c:v>41505</c:v>
                </c:pt>
                <c:pt idx="4351">
                  <c:v>41505</c:v>
                </c:pt>
                <c:pt idx="4352">
                  <c:v>41505</c:v>
                </c:pt>
                <c:pt idx="4353">
                  <c:v>41505</c:v>
                </c:pt>
                <c:pt idx="4354">
                  <c:v>41505</c:v>
                </c:pt>
                <c:pt idx="4355">
                  <c:v>41505</c:v>
                </c:pt>
                <c:pt idx="4356">
                  <c:v>41505</c:v>
                </c:pt>
                <c:pt idx="4357">
                  <c:v>41505</c:v>
                </c:pt>
                <c:pt idx="4358">
                  <c:v>41505</c:v>
                </c:pt>
                <c:pt idx="4359">
                  <c:v>41505</c:v>
                </c:pt>
                <c:pt idx="4360">
                  <c:v>41505</c:v>
                </c:pt>
                <c:pt idx="4361">
                  <c:v>41505</c:v>
                </c:pt>
                <c:pt idx="4362">
                  <c:v>41506</c:v>
                </c:pt>
                <c:pt idx="4363">
                  <c:v>41506</c:v>
                </c:pt>
                <c:pt idx="4364">
                  <c:v>41506</c:v>
                </c:pt>
                <c:pt idx="4365">
                  <c:v>41506</c:v>
                </c:pt>
                <c:pt idx="4366">
                  <c:v>41506</c:v>
                </c:pt>
                <c:pt idx="4367">
                  <c:v>41506</c:v>
                </c:pt>
                <c:pt idx="4368">
                  <c:v>41506</c:v>
                </c:pt>
                <c:pt idx="4369">
                  <c:v>41506</c:v>
                </c:pt>
                <c:pt idx="4370">
                  <c:v>41506</c:v>
                </c:pt>
                <c:pt idx="4371">
                  <c:v>41506</c:v>
                </c:pt>
                <c:pt idx="4372">
                  <c:v>41506</c:v>
                </c:pt>
                <c:pt idx="4373">
                  <c:v>41506</c:v>
                </c:pt>
                <c:pt idx="4374">
                  <c:v>41506</c:v>
                </c:pt>
                <c:pt idx="4375">
                  <c:v>41506</c:v>
                </c:pt>
                <c:pt idx="4376">
                  <c:v>41506</c:v>
                </c:pt>
                <c:pt idx="4377">
                  <c:v>41506</c:v>
                </c:pt>
                <c:pt idx="4378">
                  <c:v>41506</c:v>
                </c:pt>
                <c:pt idx="4379">
                  <c:v>41506</c:v>
                </c:pt>
                <c:pt idx="4380">
                  <c:v>41506</c:v>
                </c:pt>
                <c:pt idx="4381">
                  <c:v>41506</c:v>
                </c:pt>
                <c:pt idx="4382">
                  <c:v>41507</c:v>
                </c:pt>
                <c:pt idx="4383">
                  <c:v>41507</c:v>
                </c:pt>
                <c:pt idx="4384">
                  <c:v>41507</c:v>
                </c:pt>
                <c:pt idx="4385">
                  <c:v>41507</c:v>
                </c:pt>
                <c:pt idx="4386">
                  <c:v>41507</c:v>
                </c:pt>
                <c:pt idx="4387">
                  <c:v>41507</c:v>
                </c:pt>
                <c:pt idx="4388">
                  <c:v>41507</c:v>
                </c:pt>
                <c:pt idx="4389">
                  <c:v>41507</c:v>
                </c:pt>
                <c:pt idx="4390">
                  <c:v>41507</c:v>
                </c:pt>
                <c:pt idx="4391">
                  <c:v>41507</c:v>
                </c:pt>
                <c:pt idx="4392">
                  <c:v>41507</c:v>
                </c:pt>
                <c:pt idx="4393">
                  <c:v>41507</c:v>
                </c:pt>
                <c:pt idx="4394">
                  <c:v>41507</c:v>
                </c:pt>
                <c:pt idx="4395">
                  <c:v>41507</c:v>
                </c:pt>
                <c:pt idx="4396">
                  <c:v>41507</c:v>
                </c:pt>
                <c:pt idx="4397">
                  <c:v>41507</c:v>
                </c:pt>
                <c:pt idx="4398">
                  <c:v>41507</c:v>
                </c:pt>
                <c:pt idx="4399">
                  <c:v>41507</c:v>
                </c:pt>
                <c:pt idx="4400">
                  <c:v>41507</c:v>
                </c:pt>
                <c:pt idx="4401">
                  <c:v>41507</c:v>
                </c:pt>
                <c:pt idx="4402">
                  <c:v>41508</c:v>
                </c:pt>
                <c:pt idx="4403">
                  <c:v>41508</c:v>
                </c:pt>
                <c:pt idx="4404">
                  <c:v>41508</c:v>
                </c:pt>
                <c:pt idx="4405">
                  <c:v>41508</c:v>
                </c:pt>
                <c:pt idx="4406">
                  <c:v>41508</c:v>
                </c:pt>
                <c:pt idx="4407">
                  <c:v>41508</c:v>
                </c:pt>
                <c:pt idx="4408">
                  <c:v>41508</c:v>
                </c:pt>
                <c:pt idx="4409">
                  <c:v>41508</c:v>
                </c:pt>
                <c:pt idx="4410">
                  <c:v>41508</c:v>
                </c:pt>
                <c:pt idx="4411">
                  <c:v>41508</c:v>
                </c:pt>
                <c:pt idx="4412">
                  <c:v>41508</c:v>
                </c:pt>
                <c:pt idx="4413">
                  <c:v>41508</c:v>
                </c:pt>
                <c:pt idx="4414">
                  <c:v>41508</c:v>
                </c:pt>
                <c:pt idx="4415">
                  <c:v>41508</c:v>
                </c:pt>
                <c:pt idx="4416">
                  <c:v>41508</c:v>
                </c:pt>
                <c:pt idx="4417">
                  <c:v>41508</c:v>
                </c:pt>
                <c:pt idx="4418">
                  <c:v>41508</c:v>
                </c:pt>
                <c:pt idx="4419">
                  <c:v>41508</c:v>
                </c:pt>
                <c:pt idx="4420">
                  <c:v>41508</c:v>
                </c:pt>
                <c:pt idx="4421">
                  <c:v>41509</c:v>
                </c:pt>
                <c:pt idx="4422">
                  <c:v>41509</c:v>
                </c:pt>
                <c:pt idx="4423">
                  <c:v>41509</c:v>
                </c:pt>
                <c:pt idx="4424">
                  <c:v>41509</c:v>
                </c:pt>
                <c:pt idx="4425">
                  <c:v>41509</c:v>
                </c:pt>
                <c:pt idx="4426">
                  <c:v>41509</c:v>
                </c:pt>
                <c:pt idx="4427">
                  <c:v>41509</c:v>
                </c:pt>
                <c:pt idx="4428">
                  <c:v>41509</c:v>
                </c:pt>
                <c:pt idx="4429">
                  <c:v>41509</c:v>
                </c:pt>
                <c:pt idx="4430">
                  <c:v>41509</c:v>
                </c:pt>
                <c:pt idx="4431">
                  <c:v>41509</c:v>
                </c:pt>
                <c:pt idx="4432">
                  <c:v>41509</c:v>
                </c:pt>
                <c:pt idx="4433">
                  <c:v>41509</c:v>
                </c:pt>
                <c:pt idx="4434">
                  <c:v>41509</c:v>
                </c:pt>
                <c:pt idx="4435">
                  <c:v>41509</c:v>
                </c:pt>
                <c:pt idx="4436">
                  <c:v>41509</c:v>
                </c:pt>
                <c:pt idx="4437">
                  <c:v>41509</c:v>
                </c:pt>
                <c:pt idx="4438">
                  <c:v>41509</c:v>
                </c:pt>
                <c:pt idx="4439">
                  <c:v>41509</c:v>
                </c:pt>
                <c:pt idx="4440">
                  <c:v>41509</c:v>
                </c:pt>
                <c:pt idx="4441">
                  <c:v>41510</c:v>
                </c:pt>
                <c:pt idx="4442">
                  <c:v>41510</c:v>
                </c:pt>
                <c:pt idx="4443">
                  <c:v>41510</c:v>
                </c:pt>
                <c:pt idx="4444">
                  <c:v>41510</c:v>
                </c:pt>
                <c:pt idx="4445">
                  <c:v>41510</c:v>
                </c:pt>
                <c:pt idx="4446">
                  <c:v>41510</c:v>
                </c:pt>
                <c:pt idx="4447">
                  <c:v>41510</c:v>
                </c:pt>
                <c:pt idx="4448">
                  <c:v>41510</c:v>
                </c:pt>
                <c:pt idx="4449">
                  <c:v>41510</c:v>
                </c:pt>
                <c:pt idx="4450">
                  <c:v>41510</c:v>
                </c:pt>
                <c:pt idx="4451">
                  <c:v>41510</c:v>
                </c:pt>
                <c:pt idx="4452">
                  <c:v>41510</c:v>
                </c:pt>
                <c:pt idx="4453">
                  <c:v>41510</c:v>
                </c:pt>
                <c:pt idx="4454">
                  <c:v>41510</c:v>
                </c:pt>
                <c:pt idx="4455">
                  <c:v>41510</c:v>
                </c:pt>
                <c:pt idx="4456">
                  <c:v>41510</c:v>
                </c:pt>
                <c:pt idx="4457">
                  <c:v>41510</c:v>
                </c:pt>
                <c:pt idx="4458">
                  <c:v>41510</c:v>
                </c:pt>
                <c:pt idx="4459">
                  <c:v>41510</c:v>
                </c:pt>
                <c:pt idx="4460">
                  <c:v>41510</c:v>
                </c:pt>
                <c:pt idx="4461">
                  <c:v>41511</c:v>
                </c:pt>
                <c:pt idx="4462">
                  <c:v>41511</c:v>
                </c:pt>
                <c:pt idx="4463">
                  <c:v>41511</c:v>
                </c:pt>
                <c:pt idx="4464">
                  <c:v>41511</c:v>
                </c:pt>
                <c:pt idx="4465">
                  <c:v>41511</c:v>
                </c:pt>
                <c:pt idx="4466">
                  <c:v>41511</c:v>
                </c:pt>
                <c:pt idx="4467">
                  <c:v>41511</c:v>
                </c:pt>
                <c:pt idx="4468">
                  <c:v>41511</c:v>
                </c:pt>
                <c:pt idx="4469">
                  <c:v>41511</c:v>
                </c:pt>
                <c:pt idx="4470">
                  <c:v>41511</c:v>
                </c:pt>
                <c:pt idx="4471">
                  <c:v>41511</c:v>
                </c:pt>
                <c:pt idx="4472">
                  <c:v>41511</c:v>
                </c:pt>
                <c:pt idx="4473">
                  <c:v>41511</c:v>
                </c:pt>
                <c:pt idx="4474">
                  <c:v>41511</c:v>
                </c:pt>
                <c:pt idx="4475">
                  <c:v>41511</c:v>
                </c:pt>
                <c:pt idx="4476">
                  <c:v>41511</c:v>
                </c:pt>
                <c:pt idx="4477">
                  <c:v>41511</c:v>
                </c:pt>
                <c:pt idx="4478">
                  <c:v>41511</c:v>
                </c:pt>
                <c:pt idx="4479">
                  <c:v>41511</c:v>
                </c:pt>
                <c:pt idx="4480">
                  <c:v>41511</c:v>
                </c:pt>
                <c:pt idx="4481">
                  <c:v>41512</c:v>
                </c:pt>
                <c:pt idx="4482">
                  <c:v>41512</c:v>
                </c:pt>
                <c:pt idx="4483">
                  <c:v>41512</c:v>
                </c:pt>
                <c:pt idx="4484">
                  <c:v>41512</c:v>
                </c:pt>
                <c:pt idx="4485">
                  <c:v>41512</c:v>
                </c:pt>
                <c:pt idx="4486">
                  <c:v>41512</c:v>
                </c:pt>
                <c:pt idx="4487">
                  <c:v>41512</c:v>
                </c:pt>
                <c:pt idx="4488">
                  <c:v>41512</c:v>
                </c:pt>
                <c:pt idx="4489">
                  <c:v>41512</c:v>
                </c:pt>
                <c:pt idx="4490">
                  <c:v>41512</c:v>
                </c:pt>
                <c:pt idx="4491">
                  <c:v>41512</c:v>
                </c:pt>
                <c:pt idx="4492">
                  <c:v>41512</c:v>
                </c:pt>
                <c:pt idx="4493">
                  <c:v>41512</c:v>
                </c:pt>
                <c:pt idx="4494">
                  <c:v>41512</c:v>
                </c:pt>
                <c:pt idx="4495">
                  <c:v>41512</c:v>
                </c:pt>
                <c:pt idx="4496">
                  <c:v>41512</c:v>
                </c:pt>
                <c:pt idx="4497">
                  <c:v>41512</c:v>
                </c:pt>
                <c:pt idx="4498">
                  <c:v>41512</c:v>
                </c:pt>
                <c:pt idx="4499">
                  <c:v>41512</c:v>
                </c:pt>
                <c:pt idx="4500">
                  <c:v>41513</c:v>
                </c:pt>
                <c:pt idx="4501">
                  <c:v>41513</c:v>
                </c:pt>
                <c:pt idx="4502">
                  <c:v>41513</c:v>
                </c:pt>
                <c:pt idx="4503">
                  <c:v>41513</c:v>
                </c:pt>
                <c:pt idx="4504">
                  <c:v>41513</c:v>
                </c:pt>
                <c:pt idx="4505">
                  <c:v>41513</c:v>
                </c:pt>
                <c:pt idx="4506">
                  <c:v>41513</c:v>
                </c:pt>
                <c:pt idx="4507">
                  <c:v>41513</c:v>
                </c:pt>
                <c:pt idx="4508">
                  <c:v>41513</c:v>
                </c:pt>
                <c:pt idx="4509">
                  <c:v>41513</c:v>
                </c:pt>
                <c:pt idx="4510">
                  <c:v>41513</c:v>
                </c:pt>
                <c:pt idx="4511">
                  <c:v>41513</c:v>
                </c:pt>
                <c:pt idx="4512">
                  <c:v>41513</c:v>
                </c:pt>
                <c:pt idx="4513">
                  <c:v>41513</c:v>
                </c:pt>
                <c:pt idx="4514">
                  <c:v>41513</c:v>
                </c:pt>
                <c:pt idx="4515">
                  <c:v>41513</c:v>
                </c:pt>
                <c:pt idx="4516">
                  <c:v>41513</c:v>
                </c:pt>
                <c:pt idx="4517">
                  <c:v>41513</c:v>
                </c:pt>
                <c:pt idx="4518">
                  <c:v>41513</c:v>
                </c:pt>
                <c:pt idx="4519">
                  <c:v>41513</c:v>
                </c:pt>
                <c:pt idx="4520">
                  <c:v>41514</c:v>
                </c:pt>
                <c:pt idx="4521">
                  <c:v>41514</c:v>
                </c:pt>
                <c:pt idx="4522">
                  <c:v>41514</c:v>
                </c:pt>
                <c:pt idx="4523">
                  <c:v>41514</c:v>
                </c:pt>
                <c:pt idx="4524">
                  <c:v>41514</c:v>
                </c:pt>
                <c:pt idx="4525">
                  <c:v>41514</c:v>
                </c:pt>
                <c:pt idx="4526">
                  <c:v>41514</c:v>
                </c:pt>
                <c:pt idx="4527">
                  <c:v>41514</c:v>
                </c:pt>
                <c:pt idx="4528">
                  <c:v>41514</c:v>
                </c:pt>
                <c:pt idx="4529">
                  <c:v>41514</c:v>
                </c:pt>
                <c:pt idx="4530">
                  <c:v>41514</c:v>
                </c:pt>
                <c:pt idx="4531">
                  <c:v>41514</c:v>
                </c:pt>
                <c:pt idx="4532">
                  <c:v>41514</c:v>
                </c:pt>
                <c:pt idx="4533">
                  <c:v>41514</c:v>
                </c:pt>
                <c:pt idx="4534">
                  <c:v>41514</c:v>
                </c:pt>
                <c:pt idx="4535">
                  <c:v>41514</c:v>
                </c:pt>
                <c:pt idx="4536">
                  <c:v>41514</c:v>
                </c:pt>
                <c:pt idx="4537">
                  <c:v>41514</c:v>
                </c:pt>
                <c:pt idx="4538">
                  <c:v>41514</c:v>
                </c:pt>
                <c:pt idx="4539">
                  <c:v>41514</c:v>
                </c:pt>
                <c:pt idx="4540">
                  <c:v>41515</c:v>
                </c:pt>
                <c:pt idx="4541">
                  <c:v>41515</c:v>
                </c:pt>
                <c:pt idx="4542">
                  <c:v>41515</c:v>
                </c:pt>
                <c:pt idx="4543">
                  <c:v>41515</c:v>
                </c:pt>
                <c:pt idx="4544">
                  <c:v>41515</c:v>
                </c:pt>
                <c:pt idx="4545">
                  <c:v>41515</c:v>
                </c:pt>
                <c:pt idx="4546">
                  <c:v>41515</c:v>
                </c:pt>
                <c:pt idx="4547">
                  <c:v>41515</c:v>
                </c:pt>
                <c:pt idx="4548">
                  <c:v>41515</c:v>
                </c:pt>
                <c:pt idx="4549">
                  <c:v>41515</c:v>
                </c:pt>
                <c:pt idx="4550">
                  <c:v>41515</c:v>
                </c:pt>
                <c:pt idx="4551">
                  <c:v>41515</c:v>
                </c:pt>
                <c:pt idx="4552">
                  <c:v>41515</c:v>
                </c:pt>
                <c:pt idx="4553">
                  <c:v>41515</c:v>
                </c:pt>
                <c:pt idx="4554">
                  <c:v>41515</c:v>
                </c:pt>
                <c:pt idx="4555">
                  <c:v>41515</c:v>
                </c:pt>
                <c:pt idx="4556">
                  <c:v>41515</c:v>
                </c:pt>
                <c:pt idx="4557">
                  <c:v>41515</c:v>
                </c:pt>
                <c:pt idx="4558">
                  <c:v>41515</c:v>
                </c:pt>
                <c:pt idx="4559">
                  <c:v>41515</c:v>
                </c:pt>
                <c:pt idx="4560">
                  <c:v>41516</c:v>
                </c:pt>
                <c:pt idx="4561">
                  <c:v>41516</c:v>
                </c:pt>
                <c:pt idx="4562">
                  <c:v>41516</c:v>
                </c:pt>
                <c:pt idx="4563">
                  <c:v>41516</c:v>
                </c:pt>
                <c:pt idx="4564">
                  <c:v>41516</c:v>
                </c:pt>
                <c:pt idx="4565">
                  <c:v>41516</c:v>
                </c:pt>
                <c:pt idx="4566">
                  <c:v>41516</c:v>
                </c:pt>
                <c:pt idx="4567">
                  <c:v>41516</c:v>
                </c:pt>
                <c:pt idx="4568">
                  <c:v>41516</c:v>
                </c:pt>
                <c:pt idx="4569">
                  <c:v>41516</c:v>
                </c:pt>
                <c:pt idx="4570">
                  <c:v>41516</c:v>
                </c:pt>
                <c:pt idx="4571">
                  <c:v>41516</c:v>
                </c:pt>
                <c:pt idx="4572">
                  <c:v>41516</c:v>
                </c:pt>
                <c:pt idx="4573">
                  <c:v>41516</c:v>
                </c:pt>
                <c:pt idx="4574">
                  <c:v>41516</c:v>
                </c:pt>
                <c:pt idx="4575">
                  <c:v>41516</c:v>
                </c:pt>
                <c:pt idx="4576">
                  <c:v>41516</c:v>
                </c:pt>
                <c:pt idx="4577">
                  <c:v>41516</c:v>
                </c:pt>
                <c:pt idx="4578">
                  <c:v>41516</c:v>
                </c:pt>
                <c:pt idx="4579">
                  <c:v>41516</c:v>
                </c:pt>
                <c:pt idx="4580">
                  <c:v>41517</c:v>
                </c:pt>
                <c:pt idx="4581">
                  <c:v>41517</c:v>
                </c:pt>
                <c:pt idx="4582">
                  <c:v>41517</c:v>
                </c:pt>
                <c:pt idx="4583">
                  <c:v>41517</c:v>
                </c:pt>
                <c:pt idx="4584">
                  <c:v>41517</c:v>
                </c:pt>
                <c:pt idx="4585">
                  <c:v>41517</c:v>
                </c:pt>
                <c:pt idx="4586">
                  <c:v>41517</c:v>
                </c:pt>
                <c:pt idx="4587">
                  <c:v>41517</c:v>
                </c:pt>
                <c:pt idx="4588">
                  <c:v>41517</c:v>
                </c:pt>
                <c:pt idx="4589">
                  <c:v>41517</c:v>
                </c:pt>
                <c:pt idx="4590">
                  <c:v>41517</c:v>
                </c:pt>
                <c:pt idx="4591">
                  <c:v>41517</c:v>
                </c:pt>
                <c:pt idx="4592">
                  <c:v>41517</c:v>
                </c:pt>
                <c:pt idx="4593">
                  <c:v>41517</c:v>
                </c:pt>
                <c:pt idx="4594">
                  <c:v>41517</c:v>
                </c:pt>
                <c:pt idx="4595">
                  <c:v>41517</c:v>
                </c:pt>
                <c:pt idx="4596">
                  <c:v>41517</c:v>
                </c:pt>
                <c:pt idx="4597">
                  <c:v>41517</c:v>
                </c:pt>
                <c:pt idx="4598">
                  <c:v>41517</c:v>
                </c:pt>
                <c:pt idx="4599">
                  <c:v>41517</c:v>
                </c:pt>
                <c:pt idx="4600">
                  <c:v>41518</c:v>
                </c:pt>
                <c:pt idx="4601">
                  <c:v>41518</c:v>
                </c:pt>
                <c:pt idx="4602">
                  <c:v>41518</c:v>
                </c:pt>
                <c:pt idx="4603">
                  <c:v>41518</c:v>
                </c:pt>
                <c:pt idx="4604">
                  <c:v>41518</c:v>
                </c:pt>
                <c:pt idx="4605">
                  <c:v>41518</c:v>
                </c:pt>
                <c:pt idx="4606">
                  <c:v>41518</c:v>
                </c:pt>
                <c:pt idx="4607">
                  <c:v>41518</c:v>
                </c:pt>
                <c:pt idx="4608">
                  <c:v>41518</c:v>
                </c:pt>
                <c:pt idx="4609">
                  <c:v>41518</c:v>
                </c:pt>
                <c:pt idx="4610">
                  <c:v>41518</c:v>
                </c:pt>
                <c:pt idx="4611">
                  <c:v>41518</c:v>
                </c:pt>
                <c:pt idx="4612">
                  <c:v>41518</c:v>
                </c:pt>
                <c:pt idx="4613">
                  <c:v>41518</c:v>
                </c:pt>
                <c:pt idx="4614">
                  <c:v>41518</c:v>
                </c:pt>
                <c:pt idx="4615">
                  <c:v>41518</c:v>
                </c:pt>
                <c:pt idx="4616">
                  <c:v>41518</c:v>
                </c:pt>
                <c:pt idx="4617">
                  <c:v>41518</c:v>
                </c:pt>
                <c:pt idx="4618">
                  <c:v>41518</c:v>
                </c:pt>
                <c:pt idx="4619">
                  <c:v>41518</c:v>
                </c:pt>
                <c:pt idx="4620">
                  <c:v>41519</c:v>
                </c:pt>
                <c:pt idx="4621">
                  <c:v>41519</c:v>
                </c:pt>
                <c:pt idx="4622">
                  <c:v>41519</c:v>
                </c:pt>
                <c:pt idx="4623">
                  <c:v>41519</c:v>
                </c:pt>
                <c:pt idx="4624">
                  <c:v>41519</c:v>
                </c:pt>
                <c:pt idx="4625">
                  <c:v>41519</c:v>
                </c:pt>
                <c:pt idx="4626">
                  <c:v>41519</c:v>
                </c:pt>
                <c:pt idx="4627">
                  <c:v>41519</c:v>
                </c:pt>
                <c:pt idx="4628">
                  <c:v>41519</c:v>
                </c:pt>
                <c:pt idx="4629">
                  <c:v>41519</c:v>
                </c:pt>
                <c:pt idx="4630">
                  <c:v>41519</c:v>
                </c:pt>
                <c:pt idx="4631">
                  <c:v>41519</c:v>
                </c:pt>
                <c:pt idx="4632">
                  <c:v>41519</c:v>
                </c:pt>
                <c:pt idx="4633">
                  <c:v>41519</c:v>
                </c:pt>
                <c:pt idx="4634">
                  <c:v>41519</c:v>
                </c:pt>
                <c:pt idx="4635">
                  <c:v>41519</c:v>
                </c:pt>
                <c:pt idx="4636">
                  <c:v>41519</c:v>
                </c:pt>
                <c:pt idx="4637">
                  <c:v>41519</c:v>
                </c:pt>
                <c:pt idx="4638">
                  <c:v>41519</c:v>
                </c:pt>
                <c:pt idx="4639">
                  <c:v>41519</c:v>
                </c:pt>
                <c:pt idx="4640">
                  <c:v>41520</c:v>
                </c:pt>
                <c:pt idx="4641">
                  <c:v>41520</c:v>
                </c:pt>
                <c:pt idx="4642">
                  <c:v>41520</c:v>
                </c:pt>
                <c:pt idx="4643">
                  <c:v>41520</c:v>
                </c:pt>
                <c:pt idx="4644">
                  <c:v>41520</c:v>
                </c:pt>
                <c:pt idx="4645">
                  <c:v>41520</c:v>
                </c:pt>
                <c:pt idx="4646">
                  <c:v>41520</c:v>
                </c:pt>
                <c:pt idx="4647">
                  <c:v>41520</c:v>
                </c:pt>
                <c:pt idx="4648">
                  <c:v>41520</c:v>
                </c:pt>
                <c:pt idx="4649">
                  <c:v>41520</c:v>
                </c:pt>
                <c:pt idx="4650">
                  <c:v>41520</c:v>
                </c:pt>
                <c:pt idx="4651">
                  <c:v>41520</c:v>
                </c:pt>
                <c:pt idx="4652">
                  <c:v>41520</c:v>
                </c:pt>
                <c:pt idx="4653">
                  <c:v>41520</c:v>
                </c:pt>
                <c:pt idx="4654">
                  <c:v>41520</c:v>
                </c:pt>
                <c:pt idx="4655">
                  <c:v>41520</c:v>
                </c:pt>
                <c:pt idx="4656">
                  <c:v>41520</c:v>
                </c:pt>
                <c:pt idx="4657">
                  <c:v>41520</c:v>
                </c:pt>
                <c:pt idx="4658">
                  <c:v>41520</c:v>
                </c:pt>
                <c:pt idx="4659">
                  <c:v>41520</c:v>
                </c:pt>
                <c:pt idx="4660">
                  <c:v>41521</c:v>
                </c:pt>
                <c:pt idx="4661">
                  <c:v>41521</c:v>
                </c:pt>
                <c:pt idx="4662">
                  <c:v>41521</c:v>
                </c:pt>
                <c:pt idx="4663">
                  <c:v>41521</c:v>
                </c:pt>
                <c:pt idx="4664">
                  <c:v>41521</c:v>
                </c:pt>
                <c:pt idx="4665">
                  <c:v>41521</c:v>
                </c:pt>
                <c:pt idx="4666">
                  <c:v>41521</c:v>
                </c:pt>
                <c:pt idx="4667">
                  <c:v>41521</c:v>
                </c:pt>
                <c:pt idx="4668">
                  <c:v>41521</c:v>
                </c:pt>
                <c:pt idx="4669">
                  <c:v>41521</c:v>
                </c:pt>
                <c:pt idx="4670">
                  <c:v>41521</c:v>
                </c:pt>
                <c:pt idx="4671">
                  <c:v>41521</c:v>
                </c:pt>
                <c:pt idx="4672">
                  <c:v>41521</c:v>
                </c:pt>
                <c:pt idx="4673">
                  <c:v>41521</c:v>
                </c:pt>
                <c:pt idx="4674">
                  <c:v>41521</c:v>
                </c:pt>
                <c:pt idx="4675">
                  <c:v>41521</c:v>
                </c:pt>
                <c:pt idx="4676">
                  <c:v>41521</c:v>
                </c:pt>
                <c:pt idx="4677">
                  <c:v>41521</c:v>
                </c:pt>
                <c:pt idx="4678">
                  <c:v>41521</c:v>
                </c:pt>
                <c:pt idx="4679">
                  <c:v>41521</c:v>
                </c:pt>
                <c:pt idx="4680">
                  <c:v>41522</c:v>
                </c:pt>
                <c:pt idx="4681">
                  <c:v>41522</c:v>
                </c:pt>
                <c:pt idx="4682">
                  <c:v>41522</c:v>
                </c:pt>
                <c:pt idx="4683">
                  <c:v>41522</c:v>
                </c:pt>
                <c:pt idx="4684">
                  <c:v>41522</c:v>
                </c:pt>
                <c:pt idx="4685">
                  <c:v>41522</c:v>
                </c:pt>
                <c:pt idx="4686">
                  <c:v>41522</c:v>
                </c:pt>
                <c:pt idx="4687">
                  <c:v>41522</c:v>
                </c:pt>
                <c:pt idx="4688">
                  <c:v>41522</c:v>
                </c:pt>
                <c:pt idx="4689">
                  <c:v>41522</c:v>
                </c:pt>
                <c:pt idx="4690">
                  <c:v>41522</c:v>
                </c:pt>
                <c:pt idx="4691">
                  <c:v>41522</c:v>
                </c:pt>
                <c:pt idx="4692">
                  <c:v>41522</c:v>
                </c:pt>
                <c:pt idx="4693">
                  <c:v>41522</c:v>
                </c:pt>
                <c:pt idx="4694">
                  <c:v>41522</c:v>
                </c:pt>
                <c:pt idx="4695">
                  <c:v>41522</c:v>
                </c:pt>
                <c:pt idx="4696">
                  <c:v>41522</c:v>
                </c:pt>
                <c:pt idx="4697">
                  <c:v>41522</c:v>
                </c:pt>
                <c:pt idx="4698">
                  <c:v>41522</c:v>
                </c:pt>
                <c:pt idx="4699">
                  <c:v>41523</c:v>
                </c:pt>
                <c:pt idx="4700">
                  <c:v>41523</c:v>
                </c:pt>
                <c:pt idx="4701">
                  <c:v>41523</c:v>
                </c:pt>
                <c:pt idx="4702">
                  <c:v>41523</c:v>
                </c:pt>
                <c:pt idx="4703">
                  <c:v>41523</c:v>
                </c:pt>
                <c:pt idx="4704">
                  <c:v>41523</c:v>
                </c:pt>
                <c:pt idx="4705">
                  <c:v>41523</c:v>
                </c:pt>
                <c:pt idx="4706">
                  <c:v>41523</c:v>
                </c:pt>
                <c:pt idx="4707">
                  <c:v>41523</c:v>
                </c:pt>
                <c:pt idx="4708">
                  <c:v>41523</c:v>
                </c:pt>
                <c:pt idx="4709">
                  <c:v>41523</c:v>
                </c:pt>
                <c:pt idx="4710">
                  <c:v>41523</c:v>
                </c:pt>
                <c:pt idx="4711">
                  <c:v>41523</c:v>
                </c:pt>
                <c:pt idx="4712">
                  <c:v>41523</c:v>
                </c:pt>
                <c:pt idx="4713">
                  <c:v>41523</c:v>
                </c:pt>
                <c:pt idx="4714">
                  <c:v>41523</c:v>
                </c:pt>
                <c:pt idx="4715">
                  <c:v>41523</c:v>
                </c:pt>
                <c:pt idx="4716">
                  <c:v>41523</c:v>
                </c:pt>
                <c:pt idx="4717">
                  <c:v>41523</c:v>
                </c:pt>
                <c:pt idx="4718">
                  <c:v>41523</c:v>
                </c:pt>
                <c:pt idx="4719">
                  <c:v>41524</c:v>
                </c:pt>
                <c:pt idx="4720">
                  <c:v>41524</c:v>
                </c:pt>
                <c:pt idx="4721">
                  <c:v>41524</c:v>
                </c:pt>
                <c:pt idx="4722">
                  <c:v>41524</c:v>
                </c:pt>
                <c:pt idx="4723">
                  <c:v>41524</c:v>
                </c:pt>
                <c:pt idx="4724">
                  <c:v>41524</c:v>
                </c:pt>
                <c:pt idx="4725">
                  <c:v>41524</c:v>
                </c:pt>
                <c:pt idx="4726">
                  <c:v>41524</c:v>
                </c:pt>
                <c:pt idx="4727">
                  <c:v>41524</c:v>
                </c:pt>
                <c:pt idx="4728">
                  <c:v>41524</c:v>
                </c:pt>
                <c:pt idx="4729">
                  <c:v>41524</c:v>
                </c:pt>
                <c:pt idx="4730">
                  <c:v>41524</c:v>
                </c:pt>
                <c:pt idx="4731">
                  <c:v>41524</c:v>
                </c:pt>
                <c:pt idx="4732">
                  <c:v>41524</c:v>
                </c:pt>
                <c:pt idx="4733">
                  <c:v>41524</c:v>
                </c:pt>
                <c:pt idx="4734">
                  <c:v>41524</c:v>
                </c:pt>
                <c:pt idx="4735">
                  <c:v>41524</c:v>
                </c:pt>
                <c:pt idx="4736">
                  <c:v>41524</c:v>
                </c:pt>
                <c:pt idx="4737">
                  <c:v>41524</c:v>
                </c:pt>
                <c:pt idx="4738">
                  <c:v>41524</c:v>
                </c:pt>
                <c:pt idx="4739">
                  <c:v>41525</c:v>
                </c:pt>
                <c:pt idx="4740">
                  <c:v>41525</c:v>
                </c:pt>
                <c:pt idx="4741">
                  <c:v>41525</c:v>
                </c:pt>
                <c:pt idx="4742">
                  <c:v>41525</c:v>
                </c:pt>
                <c:pt idx="4743">
                  <c:v>41525</c:v>
                </c:pt>
                <c:pt idx="4744">
                  <c:v>41525</c:v>
                </c:pt>
                <c:pt idx="4745">
                  <c:v>41525</c:v>
                </c:pt>
                <c:pt idx="4746">
                  <c:v>41525</c:v>
                </c:pt>
                <c:pt idx="4747">
                  <c:v>41525</c:v>
                </c:pt>
                <c:pt idx="4748">
                  <c:v>41525</c:v>
                </c:pt>
                <c:pt idx="4749">
                  <c:v>41525</c:v>
                </c:pt>
                <c:pt idx="4750">
                  <c:v>41525</c:v>
                </c:pt>
                <c:pt idx="4751">
                  <c:v>41525</c:v>
                </c:pt>
                <c:pt idx="4752">
                  <c:v>41525</c:v>
                </c:pt>
                <c:pt idx="4753">
                  <c:v>41525</c:v>
                </c:pt>
                <c:pt idx="4754">
                  <c:v>41525</c:v>
                </c:pt>
                <c:pt idx="4755">
                  <c:v>41525</c:v>
                </c:pt>
                <c:pt idx="4756">
                  <c:v>41525</c:v>
                </c:pt>
                <c:pt idx="4757">
                  <c:v>41525</c:v>
                </c:pt>
                <c:pt idx="4758">
                  <c:v>41525</c:v>
                </c:pt>
                <c:pt idx="4759">
                  <c:v>41526</c:v>
                </c:pt>
                <c:pt idx="4760">
                  <c:v>41526</c:v>
                </c:pt>
                <c:pt idx="4761">
                  <c:v>41526</c:v>
                </c:pt>
                <c:pt idx="4762">
                  <c:v>41526</c:v>
                </c:pt>
                <c:pt idx="4763">
                  <c:v>41526</c:v>
                </c:pt>
                <c:pt idx="4764">
                  <c:v>41526</c:v>
                </c:pt>
                <c:pt idx="4765">
                  <c:v>41526</c:v>
                </c:pt>
                <c:pt idx="4766">
                  <c:v>41526</c:v>
                </c:pt>
                <c:pt idx="4767">
                  <c:v>41526</c:v>
                </c:pt>
                <c:pt idx="4768">
                  <c:v>41526</c:v>
                </c:pt>
                <c:pt idx="4769">
                  <c:v>41526</c:v>
                </c:pt>
                <c:pt idx="4770">
                  <c:v>41526</c:v>
                </c:pt>
                <c:pt idx="4771">
                  <c:v>41526</c:v>
                </c:pt>
                <c:pt idx="4772">
                  <c:v>41526</c:v>
                </c:pt>
                <c:pt idx="4773">
                  <c:v>41526</c:v>
                </c:pt>
                <c:pt idx="4774">
                  <c:v>41526</c:v>
                </c:pt>
                <c:pt idx="4775">
                  <c:v>41526</c:v>
                </c:pt>
                <c:pt idx="4776">
                  <c:v>41526</c:v>
                </c:pt>
                <c:pt idx="4777">
                  <c:v>41526</c:v>
                </c:pt>
                <c:pt idx="4778">
                  <c:v>41527</c:v>
                </c:pt>
                <c:pt idx="4779">
                  <c:v>41527</c:v>
                </c:pt>
                <c:pt idx="4780">
                  <c:v>41527</c:v>
                </c:pt>
                <c:pt idx="4781">
                  <c:v>41527</c:v>
                </c:pt>
                <c:pt idx="4782">
                  <c:v>41527</c:v>
                </c:pt>
                <c:pt idx="4783">
                  <c:v>41527</c:v>
                </c:pt>
                <c:pt idx="4784">
                  <c:v>41527</c:v>
                </c:pt>
                <c:pt idx="4785">
                  <c:v>41527</c:v>
                </c:pt>
                <c:pt idx="4786">
                  <c:v>41527</c:v>
                </c:pt>
                <c:pt idx="4787">
                  <c:v>41527</c:v>
                </c:pt>
                <c:pt idx="4788">
                  <c:v>41527</c:v>
                </c:pt>
                <c:pt idx="4789">
                  <c:v>41527</c:v>
                </c:pt>
                <c:pt idx="4790">
                  <c:v>41527</c:v>
                </c:pt>
                <c:pt idx="4791">
                  <c:v>41527</c:v>
                </c:pt>
                <c:pt idx="4792">
                  <c:v>41527</c:v>
                </c:pt>
                <c:pt idx="4793">
                  <c:v>41527</c:v>
                </c:pt>
                <c:pt idx="4794">
                  <c:v>41527</c:v>
                </c:pt>
                <c:pt idx="4795">
                  <c:v>41527</c:v>
                </c:pt>
                <c:pt idx="4796">
                  <c:v>41527</c:v>
                </c:pt>
                <c:pt idx="4797">
                  <c:v>41527</c:v>
                </c:pt>
                <c:pt idx="4798">
                  <c:v>41528</c:v>
                </c:pt>
                <c:pt idx="4799">
                  <c:v>41528</c:v>
                </c:pt>
                <c:pt idx="4800">
                  <c:v>41528</c:v>
                </c:pt>
                <c:pt idx="4801">
                  <c:v>41528</c:v>
                </c:pt>
                <c:pt idx="4802">
                  <c:v>41528</c:v>
                </c:pt>
                <c:pt idx="4803">
                  <c:v>41528</c:v>
                </c:pt>
                <c:pt idx="4804">
                  <c:v>41528</c:v>
                </c:pt>
                <c:pt idx="4805">
                  <c:v>41528</c:v>
                </c:pt>
                <c:pt idx="4806">
                  <c:v>41528</c:v>
                </c:pt>
                <c:pt idx="4807">
                  <c:v>41528</c:v>
                </c:pt>
                <c:pt idx="4808">
                  <c:v>41528</c:v>
                </c:pt>
                <c:pt idx="4809">
                  <c:v>41528</c:v>
                </c:pt>
                <c:pt idx="4810">
                  <c:v>41528</c:v>
                </c:pt>
                <c:pt idx="4811">
                  <c:v>41528</c:v>
                </c:pt>
                <c:pt idx="4812">
                  <c:v>41528</c:v>
                </c:pt>
                <c:pt idx="4813">
                  <c:v>41528</c:v>
                </c:pt>
                <c:pt idx="4814">
                  <c:v>41528</c:v>
                </c:pt>
                <c:pt idx="4815">
                  <c:v>41528</c:v>
                </c:pt>
                <c:pt idx="4816">
                  <c:v>41528</c:v>
                </c:pt>
                <c:pt idx="4817">
                  <c:v>41528</c:v>
                </c:pt>
                <c:pt idx="4818">
                  <c:v>41529</c:v>
                </c:pt>
                <c:pt idx="4819">
                  <c:v>41529</c:v>
                </c:pt>
                <c:pt idx="4820">
                  <c:v>41529</c:v>
                </c:pt>
                <c:pt idx="4821">
                  <c:v>41529</c:v>
                </c:pt>
                <c:pt idx="4822">
                  <c:v>41529</c:v>
                </c:pt>
                <c:pt idx="4823">
                  <c:v>41529</c:v>
                </c:pt>
                <c:pt idx="4824">
                  <c:v>41529</c:v>
                </c:pt>
                <c:pt idx="4825">
                  <c:v>41529</c:v>
                </c:pt>
                <c:pt idx="4826">
                  <c:v>41529</c:v>
                </c:pt>
                <c:pt idx="4827">
                  <c:v>41529</c:v>
                </c:pt>
                <c:pt idx="4828">
                  <c:v>41529</c:v>
                </c:pt>
                <c:pt idx="4829">
                  <c:v>41529</c:v>
                </c:pt>
                <c:pt idx="4830">
                  <c:v>41529</c:v>
                </c:pt>
                <c:pt idx="4831">
                  <c:v>41529</c:v>
                </c:pt>
                <c:pt idx="4832">
                  <c:v>41529</c:v>
                </c:pt>
                <c:pt idx="4833">
                  <c:v>41529</c:v>
                </c:pt>
                <c:pt idx="4834">
                  <c:v>41529</c:v>
                </c:pt>
                <c:pt idx="4835">
                  <c:v>41530</c:v>
                </c:pt>
                <c:pt idx="4836">
                  <c:v>41530</c:v>
                </c:pt>
                <c:pt idx="4837">
                  <c:v>41530</c:v>
                </c:pt>
                <c:pt idx="4838">
                  <c:v>41530</c:v>
                </c:pt>
                <c:pt idx="4839">
                  <c:v>41530</c:v>
                </c:pt>
                <c:pt idx="4840">
                  <c:v>41530</c:v>
                </c:pt>
                <c:pt idx="4841">
                  <c:v>41530</c:v>
                </c:pt>
                <c:pt idx="4842">
                  <c:v>41530</c:v>
                </c:pt>
                <c:pt idx="4843">
                  <c:v>41530</c:v>
                </c:pt>
                <c:pt idx="4844">
                  <c:v>41530</c:v>
                </c:pt>
                <c:pt idx="4845">
                  <c:v>41531</c:v>
                </c:pt>
                <c:pt idx="4846">
                  <c:v>41531</c:v>
                </c:pt>
                <c:pt idx="4847">
                  <c:v>41531</c:v>
                </c:pt>
                <c:pt idx="4848">
                  <c:v>41531</c:v>
                </c:pt>
                <c:pt idx="4849">
                  <c:v>41531</c:v>
                </c:pt>
                <c:pt idx="4850">
                  <c:v>41531</c:v>
                </c:pt>
                <c:pt idx="4851">
                  <c:v>41531</c:v>
                </c:pt>
                <c:pt idx="4852">
                  <c:v>41531</c:v>
                </c:pt>
                <c:pt idx="4853">
                  <c:v>41531</c:v>
                </c:pt>
                <c:pt idx="4854">
                  <c:v>41531</c:v>
                </c:pt>
                <c:pt idx="4855">
                  <c:v>41531</c:v>
                </c:pt>
                <c:pt idx="4856">
                  <c:v>41531</c:v>
                </c:pt>
                <c:pt idx="4857">
                  <c:v>41531</c:v>
                </c:pt>
                <c:pt idx="4858">
                  <c:v>41531</c:v>
                </c:pt>
                <c:pt idx="4859">
                  <c:v>41531</c:v>
                </c:pt>
                <c:pt idx="4860">
                  <c:v>41531</c:v>
                </c:pt>
                <c:pt idx="4861">
                  <c:v>41531</c:v>
                </c:pt>
                <c:pt idx="4862">
                  <c:v>41531</c:v>
                </c:pt>
                <c:pt idx="4863">
                  <c:v>41531</c:v>
                </c:pt>
                <c:pt idx="4864">
                  <c:v>41531</c:v>
                </c:pt>
                <c:pt idx="4865">
                  <c:v>41532</c:v>
                </c:pt>
                <c:pt idx="4866">
                  <c:v>41532</c:v>
                </c:pt>
                <c:pt idx="4867">
                  <c:v>41532</c:v>
                </c:pt>
                <c:pt idx="4868">
                  <c:v>41532</c:v>
                </c:pt>
                <c:pt idx="4869">
                  <c:v>41532</c:v>
                </c:pt>
                <c:pt idx="4870">
                  <c:v>41532</c:v>
                </c:pt>
                <c:pt idx="4871">
                  <c:v>41532</c:v>
                </c:pt>
                <c:pt idx="4872">
                  <c:v>41532</c:v>
                </c:pt>
                <c:pt idx="4873">
                  <c:v>41532</c:v>
                </c:pt>
                <c:pt idx="4874">
                  <c:v>41532</c:v>
                </c:pt>
                <c:pt idx="4875">
                  <c:v>41532</c:v>
                </c:pt>
                <c:pt idx="4876">
                  <c:v>41532</c:v>
                </c:pt>
                <c:pt idx="4877">
                  <c:v>41532</c:v>
                </c:pt>
                <c:pt idx="4878">
                  <c:v>41532</c:v>
                </c:pt>
                <c:pt idx="4879">
                  <c:v>41532</c:v>
                </c:pt>
                <c:pt idx="4880">
                  <c:v>41532</c:v>
                </c:pt>
                <c:pt idx="4881">
                  <c:v>41532</c:v>
                </c:pt>
                <c:pt idx="4882">
                  <c:v>41532</c:v>
                </c:pt>
                <c:pt idx="4883">
                  <c:v>41532</c:v>
                </c:pt>
                <c:pt idx="4884">
                  <c:v>41532</c:v>
                </c:pt>
                <c:pt idx="4885">
                  <c:v>41533</c:v>
                </c:pt>
                <c:pt idx="4886">
                  <c:v>41533</c:v>
                </c:pt>
                <c:pt idx="4887">
                  <c:v>41533</c:v>
                </c:pt>
                <c:pt idx="4888">
                  <c:v>41533</c:v>
                </c:pt>
                <c:pt idx="4889">
                  <c:v>41533</c:v>
                </c:pt>
                <c:pt idx="4890">
                  <c:v>41533</c:v>
                </c:pt>
                <c:pt idx="4891">
                  <c:v>41533</c:v>
                </c:pt>
                <c:pt idx="4892">
                  <c:v>41533</c:v>
                </c:pt>
                <c:pt idx="4893">
                  <c:v>41533</c:v>
                </c:pt>
                <c:pt idx="4894">
                  <c:v>41533</c:v>
                </c:pt>
                <c:pt idx="4895">
                  <c:v>41533</c:v>
                </c:pt>
                <c:pt idx="4896">
                  <c:v>41533</c:v>
                </c:pt>
                <c:pt idx="4897">
                  <c:v>41533</c:v>
                </c:pt>
                <c:pt idx="4898">
                  <c:v>41533</c:v>
                </c:pt>
                <c:pt idx="4899">
                  <c:v>41533</c:v>
                </c:pt>
                <c:pt idx="4900">
                  <c:v>41533</c:v>
                </c:pt>
                <c:pt idx="4901">
                  <c:v>41533</c:v>
                </c:pt>
                <c:pt idx="4902">
                  <c:v>41533</c:v>
                </c:pt>
                <c:pt idx="4903">
                  <c:v>41533</c:v>
                </c:pt>
                <c:pt idx="4904">
                  <c:v>41533</c:v>
                </c:pt>
                <c:pt idx="4905">
                  <c:v>41534</c:v>
                </c:pt>
                <c:pt idx="4906">
                  <c:v>41534</c:v>
                </c:pt>
                <c:pt idx="4907">
                  <c:v>41534</c:v>
                </c:pt>
                <c:pt idx="4908">
                  <c:v>41534</c:v>
                </c:pt>
                <c:pt idx="4909">
                  <c:v>41534</c:v>
                </c:pt>
                <c:pt idx="4910">
                  <c:v>41534</c:v>
                </c:pt>
                <c:pt idx="4911">
                  <c:v>41534</c:v>
                </c:pt>
                <c:pt idx="4912">
                  <c:v>41534</c:v>
                </c:pt>
                <c:pt idx="4913">
                  <c:v>41534</c:v>
                </c:pt>
                <c:pt idx="4914">
                  <c:v>41534</c:v>
                </c:pt>
                <c:pt idx="4915">
                  <c:v>41534</c:v>
                </c:pt>
                <c:pt idx="4916">
                  <c:v>41534</c:v>
                </c:pt>
                <c:pt idx="4917">
                  <c:v>41534</c:v>
                </c:pt>
                <c:pt idx="4918">
                  <c:v>41534</c:v>
                </c:pt>
                <c:pt idx="4919">
                  <c:v>41534</c:v>
                </c:pt>
                <c:pt idx="4920">
                  <c:v>41534</c:v>
                </c:pt>
                <c:pt idx="4921">
                  <c:v>41534</c:v>
                </c:pt>
                <c:pt idx="4922">
                  <c:v>41534</c:v>
                </c:pt>
                <c:pt idx="4923">
                  <c:v>41534</c:v>
                </c:pt>
                <c:pt idx="4924">
                  <c:v>41535</c:v>
                </c:pt>
                <c:pt idx="4925">
                  <c:v>41535</c:v>
                </c:pt>
                <c:pt idx="4926">
                  <c:v>41535</c:v>
                </c:pt>
                <c:pt idx="4927">
                  <c:v>41535</c:v>
                </c:pt>
                <c:pt idx="4928">
                  <c:v>41535</c:v>
                </c:pt>
                <c:pt idx="4929">
                  <c:v>41535</c:v>
                </c:pt>
                <c:pt idx="4930">
                  <c:v>41535</c:v>
                </c:pt>
                <c:pt idx="4931">
                  <c:v>41535</c:v>
                </c:pt>
                <c:pt idx="4932">
                  <c:v>41535</c:v>
                </c:pt>
                <c:pt idx="4933">
                  <c:v>41535</c:v>
                </c:pt>
                <c:pt idx="4934">
                  <c:v>41535</c:v>
                </c:pt>
                <c:pt idx="4935">
                  <c:v>41535</c:v>
                </c:pt>
                <c:pt idx="4936">
                  <c:v>41535</c:v>
                </c:pt>
                <c:pt idx="4937">
                  <c:v>41535</c:v>
                </c:pt>
                <c:pt idx="4938">
                  <c:v>41535</c:v>
                </c:pt>
                <c:pt idx="4939">
                  <c:v>41535</c:v>
                </c:pt>
                <c:pt idx="4940">
                  <c:v>41535</c:v>
                </c:pt>
                <c:pt idx="4941">
                  <c:v>41535</c:v>
                </c:pt>
                <c:pt idx="4942">
                  <c:v>41535</c:v>
                </c:pt>
                <c:pt idx="4943">
                  <c:v>41535</c:v>
                </c:pt>
                <c:pt idx="4944">
                  <c:v>41536</c:v>
                </c:pt>
                <c:pt idx="4945">
                  <c:v>41536</c:v>
                </c:pt>
                <c:pt idx="4946">
                  <c:v>41536</c:v>
                </c:pt>
                <c:pt idx="4947">
                  <c:v>41536</c:v>
                </c:pt>
                <c:pt idx="4948">
                  <c:v>41536</c:v>
                </c:pt>
                <c:pt idx="4949">
                  <c:v>41536</c:v>
                </c:pt>
                <c:pt idx="4950">
                  <c:v>41536</c:v>
                </c:pt>
                <c:pt idx="4951">
                  <c:v>41536</c:v>
                </c:pt>
                <c:pt idx="4952">
                  <c:v>41536</c:v>
                </c:pt>
                <c:pt idx="4953">
                  <c:v>41536</c:v>
                </c:pt>
                <c:pt idx="4954">
                  <c:v>41536</c:v>
                </c:pt>
                <c:pt idx="4955">
                  <c:v>41536</c:v>
                </c:pt>
                <c:pt idx="4956">
                  <c:v>41536</c:v>
                </c:pt>
                <c:pt idx="4957">
                  <c:v>41536</c:v>
                </c:pt>
                <c:pt idx="4958">
                  <c:v>41536</c:v>
                </c:pt>
                <c:pt idx="4959">
                  <c:v>41536</c:v>
                </c:pt>
                <c:pt idx="4960">
                  <c:v>41536</c:v>
                </c:pt>
                <c:pt idx="4961">
                  <c:v>41536</c:v>
                </c:pt>
                <c:pt idx="4962">
                  <c:v>41536</c:v>
                </c:pt>
                <c:pt idx="4963">
                  <c:v>41536</c:v>
                </c:pt>
                <c:pt idx="4964">
                  <c:v>41537</c:v>
                </c:pt>
                <c:pt idx="4965">
                  <c:v>41537</c:v>
                </c:pt>
                <c:pt idx="4966">
                  <c:v>41537</c:v>
                </c:pt>
                <c:pt idx="4967">
                  <c:v>41537</c:v>
                </c:pt>
                <c:pt idx="4968">
                  <c:v>41537</c:v>
                </c:pt>
                <c:pt idx="4969">
                  <c:v>41537</c:v>
                </c:pt>
                <c:pt idx="4970">
                  <c:v>41537</c:v>
                </c:pt>
                <c:pt idx="4971">
                  <c:v>41537</c:v>
                </c:pt>
                <c:pt idx="4972">
                  <c:v>41537</c:v>
                </c:pt>
                <c:pt idx="4973">
                  <c:v>41537</c:v>
                </c:pt>
                <c:pt idx="4974">
                  <c:v>41537</c:v>
                </c:pt>
                <c:pt idx="4975">
                  <c:v>41537</c:v>
                </c:pt>
                <c:pt idx="4976">
                  <c:v>41537</c:v>
                </c:pt>
                <c:pt idx="4977">
                  <c:v>41537</c:v>
                </c:pt>
                <c:pt idx="4978">
                  <c:v>41537</c:v>
                </c:pt>
                <c:pt idx="4979">
                  <c:v>41537</c:v>
                </c:pt>
                <c:pt idx="4980">
                  <c:v>41537</c:v>
                </c:pt>
                <c:pt idx="4981">
                  <c:v>41537</c:v>
                </c:pt>
                <c:pt idx="4982">
                  <c:v>41537</c:v>
                </c:pt>
                <c:pt idx="4983">
                  <c:v>41537</c:v>
                </c:pt>
                <c:pt idx="4984">
                  <c:v>41538</c:v>
                </c:pt>
                <c:pt idx="4985">
                  <c:v>41538</c:v>
                </c:pt>
                <c:pt idx="4986">
                  <c:v>41538</c:v>
                </c:pt>
                <c:pt idx="4987">
                  <c:v>41538</c:v>
                </c:pt>
                <c:pt idx="4988">
                  <c:v>41538</c:v>
                </c:pt>
                <c:pt idx="4989">
                  <c:v>41538</c:v>
                </c:pt>
                <c:pt idx="4990">
                  <c:v>41538</c:v>
                </c:pt>
                <c:pt idx="4991">
                  <c:v>41538</c:v>
                </c:pt>
                <c:pt idx="4992">
                  <c:v>41538</c:v>
                </c:pt>
                <c:pt idx="4993">
                  <c:v>41538</c:v>
                </c:pt>
                <c:pt idx="4994">
                  <c:v>41538</c:v>
                </c:pt>
                <c:pt idx="4995">
                  <c:v>41538</c:v>
                </c:pt>
                <c:pt idx="4996">
                  <c:v>41538</c:v>
                </c:pt>
                <c:pt idx="4997">
                  <c:v>41538</c:v>
                </c:pt>
                <c:pt idx="4998">
                  <c:v>41538</c:v>
                </c:pt>
                <c:pt idx="4999">
                  <c:v>41538</c:v>
                </c:pt>
                <c:pt idx="5000">
                  <c:v>41538</c:v>
                </c:pt>
                <c:pt idx="5001">
                  <c:v>41538</c:v>
                </c:pt>
                <c:pt idx="5002">
                  <c:v>41538</c:v>
                </c:pt>
                <c:pt idx="5003">
                  <c:v>41538</c:v>
                </c:pt>
                <c:pt idx="5004">
                  <c:v>41539</c:v>
                </c:pt>
                <c:pt idx="5005">
                  <c:v>41539</c:v>
                </c:pt>
                <c:pt idx="5006">
                  <c:v>41539</c:v>
                </c:pt>
                <c:pt idx="5007">
                  <c:v>41539</c:v>
                </c:pt>
                <c:pt idx="5008">
                  <c:v>41539</c:v>
                </c:pt>
                <c:pt idx="5009">
                  <c:v>41539</c:v>
                </c:pt>
                <c:pt idx="5010">
                  <c:v>41539</c:v>
                </c:pt>
                <c:pt idx="5011">
                  <c:v>41539</c:v>
                </c:pt>
                <c:pt idx="5012">
                  <c:v>41539</c:v>
                </c:pt>
                <c:pt idx="5013">
                  <c:v>41539</c:v>
                </c:pt>
                <c:pt idx="5014">
                  <c:v>41539</c:v>
                </c:pt>
                <c:pt idx="5015">
                  <c:v>41539</c:v>
                </c:pt>
                <c:pt idx="5016">
                  <c:v>41539</c:v>
                </c:pt>
                <c:pt idx="5017">
                  <c:v>41539</c:v>
                </c:pt>
                <c:pt idx="5018">
                  <c:v>41539</c:v>
                </c:pt>
                <c:pt idx="5019">
                  <c:v>41539</c:v>
                </c:pt>
                <c:pt idx="5020">
                  <c:v>41539</c:v>
                </c:pt>
                <c:pt idx="5021">
                  <c:v>41539</c:v>
                </c:pt>
                <c:pt idx="5022">
                  <c:v>41539</c:v>
                </c:pt>
                <c:pt idx="5023">
                  <c:v>41540</c:v>
                </c:pt>
                <c:pt idx="5024">
                  <c:v>41540</c:v>
                </c:pt>
                <c:pt idx="5025">
                  <c:v>41540</c:v>
                </c:pt>
                <c:pt idx="5026">
                  <c:v>41540</c:v>
                </c:pt>
                <c:pt idx="5027">
                  <c:v>41540</c:v>
                </c:pt>
                <c:pt idx="5028">
                  <c:v>41540</c:v>
                </c:pt>
                <c:pt idx="5029">
                  <c:v>41540</c:v>
                </c:pt>
                <c:pt idx="5030">
                  <c:v>41540</c:v>
                </c:pt>
                <c:pt idx="5031">
                  <c:v>41540</c:v>
                </c:pt>
                <c:pt idx="5032">
                  <c:v>41540</c:v>
                </c:pt>
                <c:pt idx="5033">
                  <c:v>41540</c:v>
                </c:pt>
                <c:pt idx="5034">
                  <c:v>41540</c:v>
                </c:pt>
                <c:pt idx="5035">
                  <c:v>41540</c:v>
                </c:pt>
                <c:pt idx="5036">
                  <c:v>41540</c:v>
                </c:pt>
                <c:pt idx="5037">
                  <c:v>41540</c:v>
                </c:pt>
                <c:pt idx="5038">
                  <c:v>41540</c:v>
                </c:pt>
                <c:pt idx="5039">
                  <c:v>41540</c:v>
                </c:pt>
                <c:pt idx="5040">
                  <c:v>41540</c:v>
                </c:pt>
                <c:pt idx="5041">
                  <c:v>41540</c:v>
                </c:pt>
                <c:pt idx="5042">
                  <c:v>41540</c:v>
                </c:pt>
                <c:pt idx="5043">
                  <c:v>41541</c:v>
                </c:pt>
                <c:pt idx="5044">
                  <c:v>41541</c:v>
                </c:pt>
                <c:pt idx="5045">
                  <c:v>41541</c:v>
                </c:pt>
                <c:pt idx="5046">
                  <c:v>41541</c:v>
                </c:pt>
                <c:pt idx="5047">
                  <c:v>41541</c:v>
                </c:pt>
                <c:pt idx="5048">
                  <c:v>41541</c:v>
                </c:pt>
                <c:pt idx="5049">
                  <c:v>41541</c:v>
                </c:pt>
                <c:pt idx="5050">
                  <c:v>41541</c:v>
                </c:pt>
                <c:pt idx="5051">
                  <c:v>41541</c:v>
                </c:pt>
                <c:pt idx="5052">
                  <c:v>41541</c:v>
                </c:pt>
                <c:pt idx="5053">
                  <c:v>41541</c:v>
                </c:pt>
                <c:pt idx="5054">
                  <c:v>41541</c:v>
                </c:pt>
                <c:pt idx="5055">
                  <c:v>41541</c:v>
                </c:pt>
                <c:pt idx="5056">
                  <c:v>41541</c:v>
                </c:pt>
                <c:pt idx="5057">
                  <c:v>41541</c:v>
                </c:pt>
                <c:pt idx="5058">
                  <c:v>41541</c:v>
                </c:pt>
                <c:pt idx="5059">
                  <c:v>41541</c:v>
                </c:pt>
                <c:pt idx="5060">
                  <c:v>41541</c:v>
                </c:pt>
                <c:pt idx="5061">
                  <c:v>41541</c:v>
                </c:pt>
                <c:pt idx="5062">
                  <c:v>41541</c:v>
                </c:pt>
                <c:pt idx="5063">
                  <c:v>41542</c:v>
                </c:pt>
                <c:pt idx="5064">
                  <c:v>41542</c:v>
                </c:pt>
                <c:pt idx="5065">
                  <c:v>41542</c:v>
                </c:pt>
                <c:pt idx="5066">
                  <c:v>41542</c:v>
                </c:pt>
                <c:pt idx="5067">
                  <c:v>41542</c:v>
                </c:pt>
                <c:pt idx="5068">
                  <c:v>41542</c:v>
                </c:pt>
                <c:pt idx="5069">
                  <c:v>41542</c:v>
                </c:pt>
                <c:pt idx="5070">
                  <c:v>41542</c:v>
                </c:pt>
                <c:pt idx="5071">
                  <c:v>41542</c:v>
                </c:pt>
                <c:pt idx="5072">
                  <c:v>41542</c:v>
                </c:pt>
                <c:pt idx="5073">
                  <c:v>41542</c:v>
                </c:pt>
                <c:pt idx="5074">
                  <c:v>41542</c:v>
                </c:pt>
                <c:pt idx="5075">
                  <c:v>41542</c:v>
                </c:pt>
                <c:pt idx="5076">
                  <c:v>41542</c:v>
                </c:pt>
                <c:pt idx="5077">
                  <c:v>41542</c:v>
                </c:pt>
                <c:pt idx="5078">
                  <c:v>41542</c:v>
                </c:pt>
                <c:pt idx="5079">
                  <c:v>41542</c:v>
                </c:pt>
                <c:pt idx="5080">
                  <c:v>41542</c:v>
                </c:pt>
                <c:pt idx="5081">
                  <c:v>41542</c:v>
                </c:pt>
                <c:pt idx="5082">
                  <c:v>41542</c:v>
                </c:pt>
                <c:pt idx="5083">
                  <c:v>41543</c:v>
                </c:pt>
                <c:pt idx="5084">
                  <c:v>41543</c:v>
                </c:pt>
                <c:pt idx="5085">
                  <c:v>41543</c:v>
                </c:pt>
                <c:pt idx="5086">
                  <c:v>41543</c:v>
                </c:pt>
                <c:pt idx="5087">
                  <c:v>41543</c:v>
                </c:pt>
                <c:pt idx="5088">
                  <c:v>41543</c:v>
                </c:pt>
                <c:pt idx="5089">
                  <c:v>41543</c:v>
                </c:pt>
                <c:pt idx="5090">
                  <c:v>41543</c:v>
                </c:pt>
                <c:pt idx="5091">
                  <c:v>41543</c:v>
                </c:pt>
                <c:pt idx="5092">
                  <c:v>41543</c:v>
                </c:pt>
                <c:pt idx="5093">
                  <c:v>41543</c:v>
                </c:pt>
                <c:pt idx="5094">
                  <c:v>41543</c:v>
                </c:pt>
                <c:pt idx="5095">
                  <c:v>41543</c:v>
                </c:pt>
                <c:pt idx="5096">
                  <c:v>41543</c:v>
                </c:pt>
                <c:pt idx="5097">
                  <c:v>41543</c:v>
                </c:pt>
                <c:pt idx="5098">
                  <c:v>41543</c:v>
                </c:pt>
                <c:pt idx="5099">
                  <c:v>41543</c:v>
                </c:pt>
                <c:pt idx="5100">
                  <c:v>41543</c:v>
                </c:pt>
                <c:pt idx="5101">
                  <c:v>41543</c:v>
                </c:pt>
                <c:pt idx="5102">
                  <c:v>41543</c:v>
                </c:pt>
                <c:pt idx="5103">
                  <c:v>41544</c:v>
                </c:pt>
                <c:pt idx="5104">
                  <c:v>41544</c:v>
                </c:pt>
                <c:pt idx="5105">
                  <c:v>41544</c:v>
                </c:pt>
                <c:pt idx="5106">
                  <c:v>41544</c:v>
                </c:pt>
                <c:pt idx="5107">
                  <c:v>41544</c:v>
                </c:pt>
                <c:pt idx="5108">
                  <c:v>41544</c:v>
                </c:pt>
                <c:pt idx="5109">
                  <c:v>41544</c:v>
                </c:pt>
                <c:pt idx="5110">
                  <c:v>41544</c:v>
                </c:pt>
                <c:pt idx="5111">
                  <c:v>41544</c:v>
                </c:pt>
                <c:pt idx="5112">
                  <c:v>41544</c:v>
                </c:pt>
                <c:pt idx="5113">
                  <c:v>41544</c:v>
                </c:pt>
                <c:pt idx="5114">
                  <c:v>41544</c:v>
                </c:pt>
                <c:pt idx="5115">
                  <c:v>41544</c:v>
                </c:pt>
                <c:pt idx="5116">
                  <c:v>41544</c:v>
                </c:pt>
                <c:pt idx="5117">
                  <c:v>41544</c:v>
                </c:pt>
                <c:pt idx="5118">
                  <c:v>41544</c:v>
                </c:pt>
                <c:pt idx="5119">
                  <c:v>41544</c:v>
                </c:pt>
                <c:pt idx="5120">
                  <c:v>41544</c:v>
                </c:pt>
                <c:pt idx="5121">
                  <c:v>41544</c:v>
                </c:pt>
                <c:pt idx="5122">
                  <c:v>41545</c:v>
                </c:pt>
                <c:pt idx="5123">
                  <c:v>41545</c:v>
                </c:pt>
                <c:pt idx="5124">
                  <c:v>41545</c:v>
                </c:pt>
                <c:pt idx="5125">
                  <c:v>41545</c:v>
                </c:pt>
                <c:pt idx="5126">
                  <c:v>41545</c:v>
                </c:pt>
                <c:pt idx="5127">
                  <c:v>41545</c:v>
                </c:pt>
                <c:pt idx="5128">
                  <c:v>41545</c:v>
                </c:pt>
                <c:pt idx="5129">
                  <c:v>41545</c:v>
                </c:pt>
                <c:pt idx="5130">
                  <c:v>41545</c:v>
                </c:pt>
                <c:pt idx="5131">
                  <c:v>41545</c:v>
                </c:pt>
                <c:pt idx="5132">
                  <c:v>41545</c:v>
                </c:pt>
                <c:pt idx="5133">
                  <c:v>41545</c:v>
                </c:pt>
                <c:pt idx="5134">
                  <c:v>41545</c:v>
                </c:pt>
                <c:pt idx="5135">
                  <c:v>41545</c:v>
                </c:pt>
                <c:pt idx="5136">
                  <c:v>41545</c:v>
                </c:pt>
                <c:pt idx="5137">
                  <c:v>41545</c:v>
                </c:pt>
                <c:pt idx="5138">
                  <c:v>41545</c:v>
                </c:pt>
                <c:pt idx="5139">
                  <c:v>41545</c:v>
                </c:pt>
                <c:pt idx="5140">
                  <c:v>41545</c:v>
                </c:pt>
                <c:pt idx="5141">
                  <c:v>41545</c:v>
                </c:pt>
                <c:pt idx="5142">
                  <c:v>41546</c:v>
                </c:pt>
                <c:pt idx="5143">
                  <c:v>41546</c:v>
                </c:pt>
                <c:pt idx="5144">
                  <c:v>41546</c:v>
                </c:pt>
                <c:pt idx="5145">
                  <c:v>41546</c:v>
                </c:pt>
                <c:pt idx="5146">
                  <c:v>41546</c:v>
                </c:pt>
                <c:pt idx="5147">
                  <c:v>41546</c:v>
                </c:pt>
                <c:pt idx="5148">
                  <c:v>41546</c:v>
                </c:pt>
                <c:pt idx="5149">
                  <c:v>41546</c:v>
                </c:pt>
                <c:pt idx="5150">
                  <c:v>41546</c:v>
                </c:pt>
                <c:pt idx="5151">
                  <c:v>41546</c:v>
                </c:pt>
                <c:pt idx="5152">
                  <c:v>41546</c:v>
                </c:pt>
                <c:pt idx="5153">
                  <c:v>41546</c:v>
                </c:pt>
                <c:pt idx="5154">
                  <c:v>41546</c:v>
                </c:pt>
                <c:pt idx="5155">
                  <c:v>41546</c:v>
                </c:pt>
                <c:pt idx="5156">
                  <c:v>41546</c:v>
                </c:pt>
                <c:pt idx="5157">
                  <c:v>41546</c:v>
                </c:pt>
                <c:pt idx="5158">
                  <c:v>41546</c:v>
                </c:pt>
                <c:pt idx="5159">
                  <c:v>41546</c:v>
                </c:pt>
                <c:pt idx="5160">
                  <c:v>41546</c:v>
                </c:pt>
                <c:pt idx="5161">
                  <c:v>41546</c:v>
                </c:pt>
                <c:pt idx="5162">
                  <c:v>41547</c:v>
                </c:pt>
                <c:pt idx="5163">
                  <c:v>41547</c:v>
                </c:pt>
                <c:pt idx="5164">
                  <c:v>41547</c:v>
                </c:pt>
                <c:pt idx="5165">
                  <c:v>41547</c:v>
                </c:pt>
                <c:pt idx="5166">
                  <c:v>41547</c:v>
                </c:pt>
                <c:pt idx="5167">
                  <c:v>41547</c:v>
                </c:pt>
                <c:pt idx="5168">
                  <c:v>41547</c:v>
                </c:pt>
                <c:pt idx="5169">
                  <c:v>41547</c:v>
                </c:pt>
                <c:pt idx="5170">
                  <c:v>41547</c:v>
                </c:pt>
                <c:pt idx="5171">
                  <c:v>41547</c:v>
                </c:pt>
                <c:pt idx="5172">
                  <c:v>41547</c:v>
                </c:pt>
                <c:pt idx="5173">
                  <c:v>41547</c:v>
                </c:pt>
                <c:pt idx="5174">
                  <c:v>41547</c:v>
                </c:pt>
                <c:pt idx="5175">
                  <c:v>41547</c:v>
                </c:pt>
                <c:pt idx="5176">
                  <c:v>41547</c:v>
                </c:pt>
                <c:pt idx="5177">
                  <c:v>41547</c:v>
                </c:pt>
                <c:pt idx="5178">
                  <c:v>41548</c:v>
                </c:pt>
                <c:pt idx="5179">
                  <c:v>41548</c:v>
                </c:pt>
                <c:pt idx="5180">
                  <c:v>41548</c:v>
                </c:pt>
                <c:pt idx="5181">
                  <c:v>41548</c:v>
                </c:pt>
                <c:pt idx="5182">
                  <c:v>41548</c:v>
                </c:pt>
                <c:pt idx="5183">
                  <c:v>41548</c:v>
                </c:pt>
                <c:pt idx="5184">
                  <c:v>41548</c:v>
                </c:pt>
                <c:pt idx="5185">
                  <c:v>41548</c:v>
                </c:pt>
                <c:pt idx="5186">
                  <c:v>41548</c:v>
                </c:pt>
                <c:pt idx="5187">
                  <c:v>41548</c:v>
                </c:pt>
                <c:pt idx="5188">
                  <c:v>41548</c:v>
                </c:pt>
                <c:pt idx="5189">
                  <c:v>41548</c:v>
                </c:pt>
                <c:pt idx="5190">
                  <c:v>41548</c:v>
                </c:pt>
                <c:pt idx="5191">
                  <c:v>41548</c:v>
                </c:pt>
                <c:pt idx="5192">
                  <c:v>41548</c:v>
                </c:pt>
                <c:pt idx="5193">
                  <c:v>41548</c:v>
                </c:pt>
                <c:pt idx="5194">
                  <c:v>41548</c:v>
                </c:pt>
                <c:pt idx="5195">
                  <c:v>41548</c:v>
                </c:pt>
                <c:pt idx="5196">
                  <c:v>41549</c:v>
                </c:pt>
                <c:pt idx="5197">
                  <c:v>41549</c:v>
                </c:pt>
                <c:pt idx="5198">
                  <c:v>41549</c:v>
                </c:pt>
                <c:pt idx="5199">
                  <c:v>41549</c:v>
                </c:pt>
                <c:pt idx="5200">
                  <c:v>41549</c:v>
                </c:pt>
                <c:pt idx="5201">
                  <c:v>41549</c:v>
                </c:pt>
                <c:pt idx="5202">
                  <c:v>41549</c:v>
                </c:pt>
                <c:pt idx="5203">
                  <c:v>41549</c:v>
                </c:pt>
                <c:pt idx="5204">
                  <c:v>41549</c:v>
                </c:pt>
                <c:pt idx="5205">
                  <c:v>41549</c:v>
                </c:pt>
                <c:pt idx="5206">
                  <c:v>41549</c:v>
                </c:pt>
                <c:pt idx="5207">
                  <c:v>41549</c:v>
                </c:pt>
                <c:pt idx="5208">
                  <c:v>41549</c:v>
                </c:pt>
                <c:pt idx="5209">
                  <c:v>41549</c:v>
                </c:pt>
                <c:pt idx="5210">
                  <c:v>41549</c:v>
                </c:pt>
                <c:pt idx="5211">
                  <c:v>41549</c:v>
                </c:pt>
                <c:pt idx="5212">
                  <c:v>41549</c:v>
                </c:pt>
                <c:pt idx="5213">
                  <c:v>41549</c:v>
                </c:pt>
                <c:pt idx="5214">
                  <c:v>41549</c:v>
                </c:pt>
                <c:pt idx="5215">
                  <c:v>41549</c:v>
                </c:pt>
                <c:pt idx="5216">
                  <c:v>41550</c:v>
                </c:pt>
                <c:pt idx="5217">
                  <c:v>41550</c:v>
                </c:pt>
                <c:pt idx="5218">
                  <c:v>41550</c:v>
                </c:pt>
                <c:pt idx="5219">
                  <c:v>41550</c:v>
                </c:pt>
                <c:pt idx="5220">
                  <c:v>41550</c:v>
                </c:pt>
                <c:pt idx="5221">
                  <c:v>41550</c:v>
                </c:pt>
                <c:pt idx="5222">
                  <c:v>41550</c:v>
                </c:pt>
                <c:pt idx="5223">
                  <c:v>41550</c:v>
                </c:pt>
                <c:pt idx="5224">
                  <c:v>41550</c:v>
                </c:pt>
                <c:pt idx="5225">
                  <c:v>41550</c:v>
                </c:pt>
                <c:pt idx="5226">
                  <c:v>41550</c:v>
                </c:pt>
                <c:pt idx="5227">
                  <c:v>41550</c:v>
                </c:pt>
                <c:pt idx="5228">
                  <c:v>41550</c:v>
                </c:pt>
                <c:pt idx="5229">
                  <c:v>41550</c:v>
                </c:pt>
                <c:pt idx="5230">
                  <c:v>41550</c:v>
                </c:pt>
                <c:pt idx="5231">
                  <c:v>41550</c:v>
                </c:pt>
                <c:pt idx="5232">
                  <c:v>41550</c:v>
                </c:pt>
                <c:pt idx="5233">
                  <c:v>41550</c:v>
                </c:pt>
                <c:pt idx="5234">
                  <c:v>41550</c:v>
                </c:pt>
                <c:pt idx="5235">
                  <c:v>41551</c:v>
                </c:pt>
                <c:pt idx="5236">
                  <c:v>41551</c:v>
                </c:pt>
                <c:pt idx="5237">
                  <c:v>41551</c:v>
                </c:pt>
                <c:pt idx="5238">
                  <c:v>41551</c:v>
                </c:pt>
                <c:pt idx="5239">
                  <c:v>41551</c:v>
                </c:pt>
                <c:pt idx="5240">
                  <c:v>41551</c:v>
                </c:pt>
                <c:pt idx="5241">
                  <c:v>41551</c:v>
                </c:pt>
                <c:pt idx="5242">
                  <c:v>41551</c:v>
                </c:pt>
                <c:pt idx="5243">
                  <c:v>41551</c:v>
                </c:pt>
                <c:pt idx="5244">
                  <c:v>41551</c:v>
                </c:pt>
                <c:pt idx="5245">
                  <c:v>41551</c:v>
                </c:pt>
                <c:pt idx="5246">
                  <c:v>41551</c:v>
                </c:pt>
                <c:pt idx="5247">
                  <c:v>41551</c:v>
                </c:pt>
                <c:pt idx="5248">
                  <c:v>41551</c:v>
                </c:pt>
                <c:pt idx="5249">
                  <c:v>41551</c:v>
                </c:pt>
                <c:pt idx="5250">
                  <c:v>41551</c:v>
                </c:pt>
                <c:pt idx="5251">
                  <c:v>41551</c:v>
                </c:pt>
                <c:pt idx="5252">
                  <c:v>41551</c:v>
                </c:pt>
                <c:pt idx="5253">
                  <c:v>41551</c:v>
                </c:pt>
                <c:pt idx="5254">
                  <c:v>41551</c:v>
                </c:pt>
                <c:pt idx="5255">
                  <c:v>41552</c:v>
                </c:pt>
                <c:pt idx="5256">
                  <c:v>41552</c:v>
                </c:pt>
                <c:pt idx="5257">
                  <c:v>41552</c:v>
                </c:pt>
                <c:pt idx="5258">
                  <c:v>41552</c:v>
                </c:pt>
                <c:pt idx="5259">
                  <c:v>41552</c:v>
                </c:pt>
                <c:pt idx="5260">
                  <c:v>41552</c:v>
                </c:pt>
                <c:pt idx="5261">
                  <c:v>41552</c:v>
                </c:pt>
                <c:pt idx="5262">
                  <c:v>41552</c:v>
                </c:pt>
                <c:pt idx="5263">
                  <c:v>41552</c:v>
                </c:pt>
                <c:pt idx="5264">
                  <c:v>41552</c:v>
                </c:pt>
                <c:pt idx="5265">
                  <c:v>41552</c:v>
                </c:pt>
                <c:pt idx="5266">
                  <c:v>41552</c:v>
                </c:pt>
                <c:pt idx="5267">
                  <c:v>41552</c:v>
                </c:pt>
                <c:pt idx="5268">
                  <c:v>41552</c:v>
                </c:pt>
                <c:pt idx="5269">
                  <c:v>41552</c:v>
                </c:pt>
                <c:pt idx="5270">
                  <c:v>41552</c:v>
                </c:pt>
                <c:pt idx="5271">
                  <c:v>41552</c:v>
                </c:pt>
                <c:pt idx="5272">
                  <c:v>41552</c:v>
                </c:pt>
                <c:pt idx="5273">
                  <c:v>41552</c:v>
                </c:pt>
                <c:pt idx="5274">
                  <c:v>41552</c:v>
                </c:pt>
                <c:pt idx="5275">
                  <c:v>41553</c:v>
                </c:pt>
                <c:pt idx="5276">
                  <c:v>41553</c:v>
                </c:pt>
                <c:pt idx="5277">
                  <c:v>41553</c:v>
                </c:pt>
                <c:pt idx="5278">
                  <c:v>41553</c:v>
                </c:pt>
                <c:pt idx="5279">
                  <c:v>41553</c:v>
                </c:pt>
                <c:pt idx="5280">
                  <c:v>41553</c:v>
                </c:pt>
                <c:pt idx="5281">
                  <c:v>41553</c:v>
                </c:pt>
                <c:pt idx="5282">
                  <c:v>41553</c:v>
                </c:pt>
                <c:pt idx="5283">
                  <c:v>41553</c:v>
                </c:pt>
                <c:pt idx="5284">
                  <c:v>41553</c:v>
                </c:pt>
                <c:pt idx="5285">
                  <c:v>41553</c:v>
                </c:pt>
                <c:pt idx="5286">
                  <c:v>41553</c:v>
                </c:pt>
                <c:pt idx="5287">
                  <c:v>41553</c:v>
                </c:pt>
                <c:pt idx="5288">
                  <c:v>41553</c:v>
                </c:pt>
                <c:pt idx="5289">
                  <c:v>41553</c:v>
                </c:pt>
                <c:pt idx="5290">
                  <c:v>41553</c:v>
                </c:pt>
                <c:pt idx="5291">
                  <c:v>41553</c:v>
                </c:pt>
                <c:pt idx="5292">
                  <c:v>41553</c:v>
                </c:pt>
                <c:pt idx="5293">
                  <c:v>41553</c:v>
                </c:pt>
                <c:pt idx="5294">
                  <c:v>41553</c:v>
                </c:pt>
                <c:pt idx="5295">
                  <c:v>41554</c:v>
                </c:pt>
                <c:pt idx="5296">
                  <c:v>41554</c:v>
                </c:pt>
                <c:pt idx="5297">
                  <c:v>41554</c:v>
                </c:pt>
                <c:pt idx="5298">
                  <c:v>41554</c:v>
                </c:pt>
                <c:pt idx="5299">
                  <c:v>41554</c:v>
                </c:pt>
                <c:pt idx="5300">
                  <c:v>41554</c:v>
                </c:pt>
                <c:pt idx="5301">
                  <c:v>41554</c:v>
                </c:pt>
                <c:pt idx="5302">
                  <c:v>41554</c:v>
                </c:pt>
                <c:pt idx="5303">
                  <c:v>41554</c:v>
                </c:pt>
                <c:pt idx="5304">
                  <c:v>41554</c:v>
                </c:pt>
                <c:pt idx="5305">
                  <c:v>41554</c:v>
                </c:pt>
                <c:pt idx="5306">
                  <c:v>41554</c:v>
                </c:pt>
                <c:pt idx="5307">
                  <c:v>41554</c:v>
                </c:pt>
                <c:pt idx="5308">
                  <c:v>41554</c:v>
                </c:pt>
                <c:pt idx="5309">
                  <c:v>41554</c:v>
                </c:pt>
                <c:pt idx="5310">
                  <c:v>41554</c:v>
                </c:pt>
                <c:pt idx="5311">
                  <c:v>41554</c:v>
                </c:pt>
                <c:pt idx="5312">
                  <c:v>41554</c:v>
                </c:pt>
                <c:pt idx="5313">
                  <c:v>41554</c:v>
                </c:pt>
                <c:pt idx="5314">
                  <c:v>41555</c:v>
                </c:pt>
                <c:pt idx="5315">
                  <c:v>41555</c:v>
                </c:pt>
                <c:pt idx="5316">
                  <c:v>41555</c:v>
                </c:pt>
                <c:pt idx="5317">
                  <c:v>41555</c:v>
                </c:pt>
                <c:pt idx="5318">
                  <c:v>41555</c:v>
                </c:pt>
                <c:pt idx="5319">
                  <c:v>41555</c:v>
                </c:pt>
                <c:pt idx="5320">
                  <c:v>41555</c:v>
                </c:pt>
                <c:pt idx="5321">
                  <c:v>41555</c:v>
                </c:pt>
                <c:pt idx="5322">
                  <c:v>41555</c:v>
                </c:pt>
                <c:pt idx="5323">
                  <c:v>41555</c:v>
                </c:pt>
                <c:pt idx="5324">
                  <c:v>41555</c:v>
                </c:pt>
                <c:pt idx="5325">
                  <c:v>41555</c:v>
                </c:pt>
                <c:pt idx="5326">
                  <c:v>41555</c:v>
                </c:pt>
                <c:pt idx="5327">
                  <c:v>41555</c:v>
                </c:pt>
                <c:pt idx="5328">
                  <c:v>41555</c:v>
                </c:pt>
                <c:pt idx="5329">
                  <c:v>41555</c:v>
                </c:pt>
                <c:pt idx="5330">
                  <c:v>41555</c:v>
                </c:pt>
                <c:pt idx="5331">
                  <c:v>41555</c:v>
                </c:pt>
                <c:pt idx="5332">
                  <c:v>41555</c:v>
                </c:pt>
                <c:pt idx="5333">
                  <c:v>41555</c:v>
                </c:pt>
                <c:pt idx="5334">
                  <c:v>41556</c:v>
                </c:pt>
                <c:pt idx="5335">
                  <c:v>41556</c:v>
                </c:pt>
                <c:pt idx="5336">
                  <c:v>41556</c:v>
                </c:pt>
                <c:pt idx="5337">
                  <c:v>41556</c:v>
                </c:pt>
                <c:pt idx="5338">
                  <c:v>41556</c:v>
                </c:pt>
                <c:pt idx="5339">
                  <c:v>41556</c:v>
                </c:pt>
                <c:pt idx="5340">
                  <c:v>41556</c:v>
                </c:pt>
                <c:pt idx="5341">
                  <c:v>41556</c:v>
                </c:pt>
                <c:pt idx="5342">
                  <c:v>41556</c:v>
                </c:pt>
                <c:pt idx="5343">
                  <c:v>41556</c:v>
                </c:pt>
                <c:pt idx="5344">
                  <c:v>41556</c:v>
                </c:pt>
                <c:pt idx="5345">
                  <c:v>41556</c:v>
                </c:pt>
                <c:pt idx="5346">
                  <c:v>41556</c:v>
                </c:pt>
                <c:pt idx="5347">
                  <c:v>41556</c:v>
                </c:pt>
                <c:pt idx="5348">
                  <c:v>41556</c:v>
                </c:pt>
                <c:pt idx="5349">
                  <c:v>41556</c:v>
                </c:pt>
                <c:pt idx="5350">
                  <c:v>41556</c:v>
                </c:pt>
                <c:pt idx="5351">
                  <c:v>41556</c:v>
                </c:pt>
                <c:pt idx="5352">
                  <c:v>41556</c:v>
                </c:pt>
                <c:pt idx="5353">
                  <c:v>41556</c:v>
                </c:pt>
                <c:pt idx="5354">
                  <c:v>41557</c:v>
                </c:pt>
                <c:pt idx="5355">
                  <c:v>41557</c:v>
                </c:pt>
                <c:pt idx="5356">
                  <c:v>41557</c:v>
                </c:pt>
                <c:pt idx="5357">
                  <c:v>41557</c:v>
                </c:pt>
                <c:pt idx="5358">
                  <c:v>41557</c:v>
                </c:pt>
                <c:pt idx="5359">
                  <c:v>41557</c:v>
                </c:pt>
                <c:pt idx="5360">
                  <c:v>41557</c:v>
                </c:pt>
                <c:pt idx="5361">
                  <c:v>41557</c:v>
                </c:pt>
                <c:pt idx="5362">
                  <c:v>41557</c:v>
                </c:pt>
                <c:pt idx="5363">
                  <c:v>41557</c:v>
                </c:pt>
                <c:pt idx="5364">
                  <c:v>41557</c:v>
                </c:pt>
                <c:pt idx="5365">
                  <c:v>41557</c:v>
                </c:pt>
                <c:pt idx="5366">
                  <c:v>41557</c:v>
                </c:pt>
                <c:pt idx="5367">
                  <c:v>41557</c:v>
                </c:pt>
                <c:pt idx="5368">
                  <c:v>41557</c:v>
                </c:pt>
                <c:pt idx="5369">
                  <c:v>41557</c:v>
                </c:pt>
                <c:pt idx="5370">
                  <c:v>41557</c:v>
                </c:pt>
                <c:pt idx="5371">
                  <c:v>41557</c:v>
                </c:pt>
                <c:pt idx="5372">
                  <c:v>41557</c:v>
                </c:pt>
                <c:pt idx="5373">
                  <c:v>41557</c:v>
                </c:pt>
                <c:pt idx="5374">
                  <c:v>41558</c:v>
                </c:pt>
                <c:pt idx="5375">
                  <c:v>41558</c:v>
                </c:pt>
                <c:pt idx="5376">
                  <c:v>41558</c:v>
                </c:pt>
                <c:pt idx="5377">
                  <c:v>41558</c:v>
                </c:pt>
                <c:pt idx="5378">
                  <c:v>41558</c:v>
                </c:pt>
                <c:pt idx="5379">
                  <c:v>41558</c:v>
                </c:pt>
                <c:pt idx="5380">
                  <c:v>41558</c:v>
                </c:pt>
                <c:pt idx="5381">
                  <c:v>41558</c:v>
                </c:pt>
                <c:pt idx="5382">
                  <c:v>41558</c:v>
                </c:pt>
                <c:pt idx="5383">
                  <c:v>41558</c:v>
                </c:pt>
                <c:pt idx="5384">
                  <c:v>41558</c:v>
                </c:pt>
                <c:pt idx="5385">
                  <c:v>41558</c:v>
                </c:pt>
                <c:pt idx="5386">
                  <c:v>41558</c:v>
                </c:pt>
                <c:pt idx="5387">
                  <c:v>41558</c:v>
                </c:pt>
                <c:pt idx="5388">
                  <c:v>41558</c:v>
                </c:pt>
                <c:pt idx="5389">
                  <c:v>41558</c:v>
                </c:pt>
                <c:pt idx="5390">
                  <c:v>41558</c:v>
                </c:pt>
                <c:pt idx="5391">
                  <c:v>41558</c:v>
                </c:pt>
                <c:pt idx="5392">
                  <c:v>41558</c:v>
                </c:pt>
                <c:pt idx="5393">
                  <c:v>41558</c:v>
                </c:pt>
                <c:pt idx="5394">
                  <c:v>41559</c:v>
                </c:pt>
                <c:pt idx="5395">
                  <c:v>41559</c:v>
                </c:pt>
                <c:pt idx="5396">
                  <c:v>41559</c:v>
                </c:pt>
                <c:pt idx="5397">
                  <c:v>41559</c:v>
                </c:pt>
                <c:pt idx="5398">
                  <c:v>41559</c:v>
                </c:pt>
                <c:pt idx="5399">
                  <c:v>41559</c:v>
                </c:pt>
                <c:pt idx="5400">
                  <c:v>41559</c:v>
                </c:pt>
                <c:pt idx="5401">
                  <c:v>41559</c:v>
                </c:pt>
                <c:pt idx="5402">
                  <c:v>41559</c:v>
                </c:pt>
                <c:pt idx="5403">
                  <c:v>41559</c:v>
                </c:pt>
                <c:pt idx="5404">
                  <c:v>41559</c:v>
                </c:pt>
                <c:pt idx="5405">
                  <c:v>41559</c:v>
                </c:pt>
                <c:pt idx="5406">
                  <c:v>41559</c:v>
                </c:pt>
                <c:pt idx="5407">
                  <c:v>41559</c:v>
                </c:pt>
                <c:pt idx="5408">
                  <c:v>41559</c:v>
                </c:pt>
                <c:pt idx="5409">
                  <c:v>41559</c:v>
                </c:pt>
                <c:pt idx="5410">
                  <c:v>41559</c:v>
                </c:pt>
                <c:pt idx="5411">
                  <c:v>41559</c:v>
                </c:pt>
                <c:pt idx="5412">
                  <c:v>41559</c:v>
                </c:pt>
                <c:pt idx="5413">
                  <c:v>41560</c:v>
                </c:pt>
                <c:pt idx="5414">
                  <c:v>41560</c:v>
                </c:pt>
                <c:pt idx="5415">
                  <c:v>41560</c:v>
                </c:pt>
                <c:pt idx="5416">
                  <c:v>41560</c:v>
                </c:pt>
                <c:pt idx="5417">
                  <c:v>41560</c:v>
                </c:pt>
                <c:pt idx="5418">
                  <c:v>41560</c:v>
                </c:pt>
                <c:pt idx="5419">
                  <c:v>41560</c:v>
                </c:pt>
                <c:pt idx="5420">
                  <c:v>41560</c:v>
                </c:pt>
                <c:pt idx="5421">
                  <c:v>41560</c:v>
                </c:pt>
                <c:pt idx="5422">
                  <c:v>41560</c:v>
                </c:pt>
                <c:pt idx="5423">
                  <c:v>41560</c:v>
                </c:pt>
                <c:pt idx="5424">
                  <c:v>41560</c:v>
                </c:pt>
                <c:pt idx="5425">
                  <c:v>41560</c:v>
                </c:pt>
                <c:pt idx="5426">
                  <c:v>41560</c:v>
                </c:pt>
                <c:pt idx="5427">
                  <c:v>41560</c:v>
                </c:pt>
                <c:pt idx="5428">
                  <c:v>41560</c:v>
                </c:pt>
                <c:pt idx="5429">
                  <c:v>41560</c:v>
                </c:pt>
                <c:pt idx="5430">
                  <c:v>41560</c:v>
                </c:pt>
                <c:pt idx="5431">
                  <c:v>41560</c:v>
                </c:pt>
                <c:pt idx="5432">
                  <c:v>41560</c:v>
                </c:pt>
                <c:pt idx="5433">
                  <c:v>41561</c:v>
                </c:pt>
                <c:pt idx="5434">
                  <c:v>41561</c:v>
                </c:pt>
                <c:pt idx="5435">
                  <c:v>41561</c:v>
                </c:pt>
                <c:pt idx="5436">
                  <c:v>41561</c:v>
                </c:pt>
                <c:pt idx="5437">
                  <c:v>41561</c:v>
                </c:pt>
                <c:pt idx="5438">
                  <c:v>41561</c:v>
                </c:pt>
                <c:pt idx="5439">
                  <c:v>41561</c:v>
                </c:pt>
                <c:pt idx="5440">
                  <c:v>41561</c:v>
                </c:pt>
                <c:pt idx="5441">
                  <c:v>41561</c:v>
                </c:pt>
                <c:pt idx="5442">
                  <c:v>41561</c:v>
                </c:pt>
                <c:pt idx="5443">
                  <c:v>41561</c:v>
                </c:pt>
                <c:pt idx="5444">
                  <c:v>41561</c:v>
                </c:pt>
                <c:pt idx="5445">
                  <c:v>41561</c:v>
                </c:pt>
                <c:pt idx="5446">
                  <c:v>41561</c:v>
                </c:pt>
                <c:pt idx="5447">
                  <c:v>41561</c:v>
                </c:pt>
                <c:pt idx="5448">
                  <c:v>41561</c:v>
                </c:pt>
                <c:pt idx="5449">
                  <c:v>41561</c:v>
                </c:pt>
                <c:pt idx="5450">
                  <c:v>41561</c:v>
                </c:pt>
                <c:pt idx="5451">
                  <c:v>41561</c:v>
                </c:pt>
                <c:pt idx="5452">
                  <c:v>41561</c:v>
                </c:pt>
                <c:pt idx="5453">
                  <c:v>41562</c:v>
                </c:pt>
                <c:pt idx="5454">
                  <c:v>41562</c:v>
                </c:pt>
                <c:pt idx="5455">
                  <c:v>41562</c:v>
                </c:pt>
                <c:pt idx="5456">
                  <c:v>41562</c:v>
                </c:pt>
                <c:pt idx="5457">
                  <c:v>41562</c:v>
                </c:pt>
                <c:pt idx="5458">
                  <c:v>41562</c:v>
                </c:pt>
                <c:pt idx="5459">
                  <c:v>41562</c:v>
                </c:pt>
                <c:pt idx="5460">
                  <c:v>41562</c:v>
                </c:pt>
                <c:pt idx="5461">
                  <c:v>41562</c:v>
                </c:pt>
                <c:pt idx="5462">
                  <c:v>41562</c:v>
                </c:pt>
                <c:pt idx="5463">
                  <c:v>41562</c:v>
                </c:pt>
                <c:pt idx="5464">
                  <c:v>41562</c:v>
                </c:pt>
                <c:pt idx="5465">
                  <c:v>41562</c:v>
                </c:pt>
                <c:pt idx="5466">
                  <c:v>41562</c:v>
                </c:pt>
                <c:pt idx="5467">
                  <c:v>41562</c:v>
                </c:pt>
                <c:pt idx="5468">
                  <c:v>41562</c:v>
                </c:pt>
                <c:pt idx="5469">
                  <c:v>41562</c:v>
                </c:pt>
                <c:pt idx="5470">
                  <c:v>41562</c:v>
                </c:pt>
                <c:pt idx="5471">
                  <c:v>41562</c:v>
                </c:pt>
                <c:pt idx="5472">
                  <c:v>41562</c:v>
                </c:pt>
                <c:pt idx="5473">
                  <c:v>41563</c:v>
                </c:pt>
                <c:pt idx="5474">
                  <c:v>41563</c:v>
                </c:pt>
                <c:pt idx="5475">
                  <c:v>41563</c:v>
                </c:pt>
                <c:pt idx="5476">
                  <c:v>41563</c:v>
                </c:pt>
                <c:pt idx="5477">
                  <c:v>41563</c:v>
                </c:pt>
                <c:pt idx="5478">
                  <c:v>41563</c:v>
                </c:pt>
                <c:pt idx="5479">
                  <c:v>41563</c:v>
                </c:pt>
                <c:pt idx="5480">
                  <c:v>41563</c:v>
                </c:pt>
                <c:pt idx="5481">
                  <c:v>41563</c:v>
                </c:pt>
                <c:pt idx="5482">
                  <c:v>41563</c:v>
                </c:pt>
                <c:pt idx="5483">
                  <c:v>41563</c:v>
                </c:pt>
                <c:pt idx="5484">
                  <c:v>41563</c:v>
                </c:pt>
                <c:pt idx="5485">
                  <c:v>41563</c:v>
                </c:pt>
                <c:pt idx="5486">
                  <c:v>41563</c:v>
                </c:pt>
                <c:pt idx="5487">
                  <c:v>41563</c:v>
                </c:pt>
                <c:pt idx="5488">
                  <c:v>41563</c:v>
                </c:pt>
                <c:pt idx="5489">
                  <c:v>41563</c:v>
                </c:pt>
                <c:pt idx="5490">
                  <c:v>41563</c:v>
                </c:pt>
                <c:pt idx="5491">
                  <c:v>41563</c:v>
                </c:pt>
                <c:pt idx="5492">
                  <c:v>41563</c:v>
                </c:pt>
                <c:pt idx="5493">
                  <c:v>41564</c:v>
                </c:pt>
                <c:pt idx="5494">
                  <c:v>41564</c:v>
                </c:pt>
                <c:pt idx="5495">
                  <c:v>41564</c:v>
                </c:pt>
                <c:pt idx="5496">
                  <c:v>41564</c:v>
                </c:pt>
                <c:pt idx="5497">
                  <c:v>41564</c:v>
                </c:pt>
                <c:pt idx="5498">
                  <c:v>41564</c:v>
                </c:pt>
                <c:pt idx="5499">
                  <c:v>41564</c:v>
                </c:pt>
                <c:pt idx="5500">
                  <c:v>41564</c:v>
                </c:pt>
                <c:pt idx="5501">
                  <c:v>41564</c:v>
                </c:pt>
                <c:pt idx="5502">
                  <c:v>41564</c:v>
                </c:pt>
                <c:pt idx="5503">
                  <c:v>41564</c:v>
                </c:pt>
                <c:pt idx="5504">
                  <c:v>41564</c:v>
                </c:pt>
                <c:pt idx="5505">
                  <c:v>41564</c:v>
                </c:pt>
                <c:pt idx="5506">
                  <c:v>41564</c:v>
                </c:pt>
                <c:pt idx="5507">
                  <c:v>41564</c:v>
                </c:pt>
                <c:pt idx="5508">
                  <c:v>41564</c:v>
                </c:pt>
                <c:pt idx="5509">
                  <c:v>41564</c:v>
                </c:pt>
                <c:pt idx="5510">
                  <c:v>41564</c:v>
                </c:pt>
                <c:pt idx="5511">
                  <c:v>41564</c:v>
                </c:pt>
                <c:pt idx="5512">
                  <c:v>41565</c:v>
                </c:pt>
                <c:pt idx="5513">
                  <c:v>41565</c:v>
                </c:pt>
                <c:pt idx="5514">
                  <c:v>41565</c:v>
                </c:pt>
                <c:pt idx="5515">
                  <c:v>41565</c:v>
                </c:pt>
                <c:pt idx="5516">
                  <c:v>41565</c:v>
                </c:pt>
                <c:pt idx="5517">
                  <c:v>41565</c:v>
                </c:pt>
                <c:pt idx="5518">
                  <c:v>41565</c:v>
                </c:pt>
                <c:pt idx="5519">
                  <c:v>41565</c:v>
                </c:pt>
                <c:pt idx="5520">
                  <c:v>41565</c:v>
                </c:pt>
                <c:pt idx="5521">
                  <c:v>41565</c:v>
                </c:pt>
                <c:pt idx="5522">
                  <c:v>41565</c:v>
                </c:pt>
                <c:pt idx="5523">
                  <c:v>41565</c:v>
                </c:pt>
                <c:pt idx="5524">
                  <c:v>41565</c:v>
                </c:pt>
                <c:pt idx="5525">
                  <c:v>41565</c:v>
                </c:pt>
                <c:pt idx="5526">
                  <c:v>41565</c:v>
                </c:pt>
                <c:pt idx="5527">
                  <c:v>41565</c:v>
                </c:pt>
                <c:pt idx="5528">
                  <c:v>41565</c:v>
                </c:pt>
                <c:pt idx="5529">
                  <c:v>41565</c:v>
                </c:pt>
                <c:pt idx="5530">
                  <c:v>41566</c:v>
                </c:pt>
                <c:pt idx="5531">
                  <c:v>41566</c:v>
                </c:pt>
                <c:pt idx="5532">
                  <c:v>41566</c:v>
                </c:pt>
                <c:pt idx="5533">
                  <c:v>41566</c:v>
                </c:pt>
                <c:pt idx="5534">
                  <c:v>41566</c:v>
                </c:pt>
                <c:pt idx="5535">
                  <c:v>41566</c:v>
                </c:pt>
                <c:pt idx="5536">
                  <c:v>41566</c:v>
                </c:pt>
                <c:pt idx="5537">
                  <c:v>41566</c:v>
                </c:pt>
                <c:pt idx="5538">
                  <c:v>41566</c:v>
                </c:pt>
                <c:pt idx="5539">
                  <c:v>41566</c:v>
                </c:pt>
                <c:pt idx="5540">
                  <c:v>41566</c:v>
                </c:pt>
                <c:pt idx="5541">
                  <c:v>41566</c:v>
                </c:pt>
                <c:pt idx="5542">
                  <c:v>41566</c:v>
                </c:pt>
                <c:pt idx="5543">
                  <c:v>41566</c:v>
                </c:pt>
                <c:pt idx="5544">
                  <c:v>41566</c:v>
                </c:pt>
                <c:pt idx="5545">
                  <c:v>41566</c:v>
                </c:pt>
                <c:pt idx="5546">
                  <c:v>41566</c:v>
                </c:pt>
                <c:pt idx="5547">
                  <c:v>41566</c:v>
                </c:pt>
                <c:pt idx="5548">
                  <c:v>41566</c:v>
                </c:pt>
                <c:pt idx="5549">
                  <c:v>41566</c:v>
                </c:pt>
                <c:pt idx="5550">
                  <c:v>41567</c:v>
                </c:pt>
                <c:pt idx="5551">
                  <c:v>41567</c:v>
                </c:pt>
                <c:pt idx="5552">
                  <c:v>41567</c:v>
                </c:pt>
                <c:pt idx="5553">
                  <c:v>41567</c:v>
                </c:pt>
                <c:pt idx="5554">
                  <c:v>41567</c:v>
                </c:pt>
                <c:pt idx="5555">
                  <c:v>41567</c:v>
                </c:pt>
                <c:pt idx="5556">
                  <c:v>41567</c:v>
                </c:pt>
                <c:pt idx="5557">
                  <c:v>41567</c:v>
                </c:pt>
                <c:pt idx="5558">
                  <c:v>41567</c:v>
                </c:pt>
                <c:pt idx="5559">
                  <c:v>41567</c:v>
                </c:pt>
                <c:pt idx="5560">
                  <c:v>41567</c:v>
                </c:pt>
                <c:pt idx="5561">
                  <c:v>41567</c:v>
                </c:pt>
                <c:pt idx="5562">
                  <c:v>41567</c:v>
                </c:pt>
                <c:pt idx="5563">
                  <c:v>41567</c:v>
                </c:pt>
                <c:pt idx="5564">
                  <c:v>41567</c:v>
                </c:pt>
                <c:pt idx="5565">
                  <c:v>41567</c:v>
                </c:pt>
                <c:pt idx="5566">
                  <c:v>41567</c:v>
                </c:pt>
                <c:pt idx="5567">
                  <c:v>41567</c:v>
                </c:pt>
                <c:pt idx="5568">
                  <c:v>41567</c:v>
                </c:pt>
                <c:pt idx="5569">
                  <c:v>41567</c:v>
                </c:pt>
                <c:pt idx="5570">
                  <c:v>41568</c:v>
                </c:pt>
                <c:pt idx="5571">
                  <c:v>41568</c:v>
                </c:pt>
                <c:pt idx="5572">
                  <c:v>41568</c:v>
                </c:pt>
                <c:pt idx="5573">
                  <c:v>41568</c:v>
                </c:pt>
                <c:pt idx="5574">
                  <c:v>41568</c:v>
                </c:pt>
                <c:pt idx="5575">
                  <c:v>41568</c:v>
                </c:pt>
                <c:pt idx="5576">
                  <c:v>41568</c:v>
                </c:pt>
                <c:pt idx="5577">
                  <c:v>41568</c:v>
                </c:pt>
                <c:pt idx="5578">
                  <c:v>41568</c:v>
                </c:pt>
                <c:pt idx="5579">
                  <c:v>41568</c:v>
                </c:pt>
                <c:pt idx="5580">
                  <c:v>41568</c:v>
                </c:pt>
                <c:pt idx="5581">
                  <c:v>41568</c:v>
                </c:pt>
                <c:pt idx="5582">
                  <c:v>41568</c:v>
                </c:pt>
                <c:pt idx="5583">
                  <c:v>41568</c:v>
                </c:pt>
                <c:pt idx="5584">
                  <c:v>41568</c:v>
                </c:pt>
                <c:pt idx="5585">
                  <c:v>41568</c:v>
                </c:pt>
                <c:pt idx="5586">
                  <c:v>41568</c:v>
                </c:pt>
                <c:pt idx="5587">
                  <c:v>41568</c:v>
                </c:pt>
                <c:pt idx="5588">
                  <c:v>41568</c:v>
                </c:pt>
                <c:pt idx="5589">
                  <c:v>41569</c:v>
                </c:pt>
                <c:pt idx="5590">
                  <c:v>41569</c:v>
                </c:pt>
                <c:pt idx="5591">
                  <c:v>41569</c:v>
                </c:pt>
                <c:pt idx="5592">
                  <c:v>41569</c:v>
                </c:pt>
                <c:pt idx="5593">
                  <c:v>41569</c:v>
                </c:pt>
                <c:pt idx="5594">
                  <c:v>41569</c:v>
                </c:pt>
                <c:pt idx="5595">
                  <c:v>41569</c:v>
                </c:pt>
                <c:pt idx="5596">
                  <c:v>41569</c:v>
                </c:pt>
                <c:pt idx="5597">
                  <c:v>41569</c:v>
                </c:pt>
                <c:pt idx="5598">
                  <c:v>41569</c:v>
                </c:pt>
                <c:pt idx="5599">
                  <c:v>41569</c:v>
                </c:pt>
                <c:pt idx="5600">
                  <c:v>41569</c:v>
                </c:pt>
                <c:pt idx="5601">
                  <c:v>41569</c:v>
                </c:pt>
                <c:pt idx="5602">
                  <c:v>41569</c:v>
                </c:pt>
                <c:pt idx="5603">
                  <c:v>41569</c:v>
                </c:pt>
                <c:pt idx="5604">
                  <c:v>41569</c:v>
                </c:pt>
                <c:pt idx="5605">
                  <c:v>41569</c:v>
                </c:pt>
                <c:pt idx="5606">
                  <c:v>41569</c:v>
                </c:pt>
                <c:pt idx="5607">
                  <c:v>41569</c:v>
                </c:pt>
                <c:pt idx="5608">
                  <c:v>41569</c:v>
                </c:pt>
                <c:pt idx="5609">
                  <c:v>41570</c:v>
                </c:pt>
                <c:pt idx="5610">
                  <c:v>41570</c:v>
                </c:pt>
                <c:pt idx="5611">
                  <c:v>41570</c:v>
                </c:pt>
                <c:pt idx="5612">
                  <c:v>41570</c:v>
                </c:pt>
                <c:pt idx="5613">
                  <c:v>41570</c:v>
                </c:pt>
                <c:pt idx="5614">
                  <c:v>41570</c:v>
                </c:pt>
                <c:pt idx="5615">
                  <c:v>41570</c:v>
                </c:pt>
                <c:pt idx="5616">
                  <c:v>41570</c:v>
                </c:pt>
                <c:pt idx="5617">
                  <c:v>41570</c:v>
                </c:pt>
                <c:pt idx="5618">
                  <c:v>41570</c:v>
                </c:pt>
                <c:pt idx="5619">
                  <c:v>41570</c:v>
                </c:pt>
                <c:pt idx="5620">
                  <c:v>41570</c:v>
                </c:pt>
                <c:pt idx="5621">
                  <c:v>41571</c:v>
                </c:pt>
                <c:pt idx="5622">
                  <c:v>41571</c:v>
                </c:pt>
                <c:pt idx="5623">
                  <c:v>41571</c:v>
                </c:pt>
                <c:pt idx="5624">
                  <c:v>41571</c:v>
                </c:pt>
                <c:pt idx="5625">
                  <c:v>41572</c:v>
                </c:pt>
                <c:pt idx="5626">
                  <c:v>41572</c:v>
                </c:pt>
                <c:pt idx="5627">
                  <c:v>41572</c:v>
                </c:pt>
                <c:pt idx="5628">
                  <c:v>41572</c:v>
                </c:pt>
                <c:pt idx="5629">
                  <c:v>41572</c:v>
                </c:pt>
                <c:pt idx="5630">
                  <c:v>41572</c:v>
                </c:pt>
                <c:pt idx="5631">
                  <c:v>41572</c:v>
                </c:pt>
                <c:pt idx="5632">
                  <c:v>41572</c:v>
                </c:pt>
                <c:pt idx="5633">
                  <c:v>41572</c:v>
                </c:pt>
                <c:pt idx="5634">
                  <c:v>41572</c:v>
                </c:pt>
                <c:pt idx="5635">
                  <c:v>41572</c:v>
                </c:pt>
                <c:pt idx="5636">
                  <c:v>41572</c:v>
                </c:pt>
                <c:pt idx="5637">
                  <c:v>41572</c:v>
                </c:pt>
                <c:pt idx="5638">
                  <c:v>41572</c:v>
                </c:pt>
                <c:pt idx="5639">
                  <c:v>41572</c:v>
                </c:pt>
                <c:pt idx="5640">
                  <c:v>41572</c:v>
                </c:pt>
                <c:pt idx="5641">
                  <c:v>41572</c:v>
                </c:pt>
                <c:pt idx="5642">
                  <c:v>41572</c:v>
                </c:pt>
                <c:pt idx="5643">
                  <c:v>41572</c:v>
                </c:pt>
                <c:pt idx="5644">
                  <c:v>41572</c:v>
                </c:pt>
                <c:pt idx="5645">
                  <c:v>41573</c:v>
                </c:pt>
                <c:pt idx="5646">
                  <c:v>41573</c:v>
                </c:pt>
                <c:pt idx="5647">
                  <c:v>41573</c:v>
                </c:pt>
                <c:pt idx="5648">
                  <c:v>41573</c:v>
                </c:pt>
                <c:pt idx="5649">
                  <c:v>41573</c:v>
                </c:pt>
                <c:pt idx="5650">
                  <c:v>41573</c:v>
                </c:pt>
                <c:pt idx="5651">
                  <c:v>41573</c:v>
                </c:pt>
                <c:pt idx="5652">
                  <c:v>41573</c:v>
                </c:pt>
                <c:pt idx="5653">
                  <c:v>41573</c:v>
                </c:pt>
                <c:pt idx="5654">
                  <c:v>41573</c:v>
                </c:pt>
                <c:pt idx="5655">
                  <c:v>41573</c:v>
                </c:pt>
                <c:pt idx="5656">
                  <c:v>41573</c:v>
                </c:pt>
                <c:pt idx="5657">
                  <c:v>41573</c:v>
                </c:pt>
                <c:pt idx="5658">
                  <c:v>41573</c:v>
                </c:pt>
                <c:pt idx="5659">
                  <c:v>41573</c:v>
                </c:pt>
                <c:pt idx="5660">
                  <c:v>41573</c:v>
                </c:pt>
                <c:pt idx="5661">
                  <c:v>41573</c:v>
                </c:pt>
                <c:pt idx="5662">
                  <c:v>41573</c:v>
                </c:pt>
                <c:pt idx="5663">
                  <c:v>41573</c:v>
                </c:pt>
                <c:pt idx="5664">
                  <c:v>41573</c:v>
                </c:pt>
                <c:pt idx="5665">
                  <c:v>41574</c:v>
                </c:pt>
                <c:pt idx="5666">
                  <c:v>41574</c:v>
                </c:pt>
                <c:pt idx="5667">
                  <c:v>41574</c:v>
                </c:pt>
                <c:pt idx="5668">
                  <c:v>41574</c:v>
                </c:pt>
                <c:pt idx="5669">
                  <c:v>41574</c:v>
                </c:pt>
                <c:pt idx="5670">
                  <c:v>41574</c:v>
                </c:pt>
                <c:pt idx="5671">
                  <c:v>41574</c:v>
                </c:pt>
                <c:pt idx="5672">
                  <c:v>41574</c:v>
                </c:pt>
                <c:pt idx="5673">
                  <c:v>41574</c:v>
                </c:pt>
                <c:pt idx="5674">
                  <c:v>41574</c:v>
                </c:pt>
                <c:pt idx="5675">
                  <c:v>41574</c:v>
                </c:pt>
                <c:pt idx="5676">
                  <c:v>41574</c:v>
                </c:pt>
                <c:pt idx="5677">
                  <c:v>41574</c:v>
                </c:pt>
                <c:pt idx="5678">
                  <c:v>41574</c:v>
                </c:pt>
                <c:pt idx="5679">
                  <c:v>41574</c:v>
                </c:pt>
                <c:pt idx="5680">
                  <c:v>41574</c:v>
                </c:pt>
                <c:pt idx="5681">
                  <c:v>41574</c:v>
                </c:pt>
                <c:pt idx="5682">
                  <c:v>41574</c:v>
                </c:pt>
                <c:pt idx="5683">
                  <c:v>41574</c:v>
                </c:pt>
                <c:pt idx="5684">
                  <c:v>41574</c:v>
                </c:pt>
                <c:pt idx="5685">
                  <c:v>41575</c:v>
                </c:pt>
                <c:pt idx="5686">
                  <c:v>41575</c:v>
                </c:pt>
                <c:pt idx="5687">
                  <c:v>41575</c:v>
                </c:pt>
                <c:pt idx="5688">
                  <c:v>41575</c:v>
                </c:pt>
                <c:pt idx="5689">
                  <c:v>41575</c:v>
                </c:pt>
                <c:pt idx="5690">
                  <c:v>41575</c:v>
                </c:pt>
                <c:pt idx="5691">
                  <c:v>41575</c:v>
                </c:pt>
                <c:pt idx="5692">
                  <c:v>41575</c:v>
                </c:pt>
                <c:pt idx="5693">
                  <c:v>41575</c:v>
                </c:pt>
                <c:pt idx="5694">
                  <c:v>41575</c:v>
                </c:pt>
                <c:pt idx="5695">
                  <c:v>41575</c:v>
                </c:pt>
                <c:pt idx="5696">
                  <c:v>41575</c:v>
                </c:pt>
                <c:pt idx="5697">
                  <c:v>41575</c:v>
                </c:pt>
                <c:pt idx="5698">
                  <c:v>41575</c:v>
                </c:pt>
                <c:pt idx="5699">
                  <c:v>41575</c:v>
                </c:pt>
                <c:pt idx="5700">
                  <c:v>41575</c:v>
                </c:pt>
                <c:pt idx="5701">
                  <c:v>41575</c:v>
                </c:pt>
                <c:pt idx="5702">
                  <c:v>41575</c:v>
                </c:pt>
                <c:pt idx="5703">
                  <c:v>41575</c:v>
                </c:pt>
                <c:pt idx="5704">
                  <c:v>41576</c:v>
                </c:pt>
                <c:pt idx="5705">
                  <c:v>41576</c:v>
                </c:pt>
                <c:pt idx="5706">
                  <c:v>41576</c:v>
                </c:pt>
                <c:pt idx="5707">
                  <c:v>41576</c:v>
                </c:pt>
                <c:pt idx="5708">
                  <c:v>41576</c:v>
                </c:pt>
                <c:pt idx="5709">
                  <c:v>41576</c:v>
                </c:pt>
                <c:pt idx="5710">
                  <c:v>41576</c:v>
                </c:pt>
                <c:pt idx="5711">
                  <c:v>41576</c:v>
                </c:pt>
                <c:pt idx="5712">
                  <c:v>41576</c:v>
                </c:pt>
                <c:pt idx="5713">
                  <c:v>41576</c:v>
                </c:pt>
                <c:pt idx="5714">
                  <c:v>41576</c:v>
                </c:pt>
                <c:pt idx="5715">
                  <c:v>41576</c:v>
                </c:pt>
                <c:pt idx="5716">
                  <c:v>41576</c:v>
                </c:pt>
                <c:pt idx="5717">
                  <c:v>41576</c:v>
                </c:pt>
                <c:pt idx="5718">
                  <c:v>41576</c:v>
                </c:pt>
                <c:pt idx="5719">
                  <c:v>41576</c:v>
                </c:pt>
                <c:pt idx="5720">
                  <c:v>41576</c:v>
                </c:pt>
                <c:pt idx="5721">
                  <c:v>41576</c:v>
                </c:pt>
                <c:pt idx="5722">
                  <c:v>41576</c:v>
                </c:pt>
                <c:pt idx="5723">
                  <c:v>41576</c:v>
                </c:pt>
                <c:pt idx="5724">
                  <c:v>41577</c:v>
                </c:pt>
                <c:pt idx="5725">
                  <c:v>41577</c:v>
                </c:pt>
                <c:pt idx="5726">
                  <c:v>41577</c:v>
                </c:pt>
                <c:pt idx="5727">
                  <c:v>41577</c:v>
                </c:pt>
                <c:pt idx="5728">
                  <c:v>41577</c:v>
                </c:pt>
                <c:pt idx="5729">
                  <c:v>41577</c:v>
                </c:pt>
                <c:pt idx="5730">
                  <c:v>41577</c:v>
                </c:pt>
                <c:pt idx="5731">
                  <c:v>41577</c:v>
                </c:pt>
                <c:pt idx="5732">
                  <c:v>41577</c:v>
                </c:pt>
                <c:pt idx="5733">
                  <c:v>41577</c:v>
                </c:pt>
                <c:pt idx="5734">
                  <c:v>41577</c:v>
                </c:pt>
                <c:pt idx="5735">
                  <c:v>41577</c:v>
                </c:pt>
                <c:pt idx="5736">
                  <c:v>41577</c:v>
                </c:pt>
                <c:pt idx="5737">
                  <c:v>41577</c:v>
                </c:pt>
                <c:pt idx="5738">
                  <c:v>41577</c:v>
                </c:pt>
                <c:pt idx="5739">
                  <c:v>41577</c:v>
                </c:pt>
                <c:pt idx="5740">
                  <c:v>41577</c:v>
                </c:pt>
                <c:pt idx="5741">
                  <c:v>41577</c:v>
                </c:pt>
                <c:pt idx="5742">
                  <c:v>41577</c:v>
                </c:pt>
                <c:pt idx="5743">
                  <c:v>41577</c:v>
                </c:pt>
                <c:pt idx="5744">
                  <c:v>41578</c:v>
                </c:pt>
                <c:pt idx="5745">
                  <c:v>41578</c:v>
                </c:pt>
                <c:pt idx="5746">
                  <c:v>41578</c:v>
                </c:pt>
                <c:pt idx="5747">
                  <c:v>41578</c:v>
                </c:pt>
                <c:pt idx="5748">
                  <c:v>41578</c:v>
                </c:pt>
                <c:pt idx="5749">
                  <c:v>41578</c:v>
                </c:pt>
                <c:pt idx="5750">
                  <c:v>41578</c:v>
                </c:pt>
                <c:pt idx="5751">
                  <c:v>41578</c:v>
                </c:pt>
                <c:pt idx="5752">
                  <c:v>41578</c:v>
                </c:pt>
                <c:pt idx="5753">
                  <c:v>41578</c:v>
                </c:pt>
                <c:pt idx="5754">
                  <c:v>41578</c:v>
                </c:pt>
                <c:pt idx="5755">
                  <c:v>41578</c:v>
                </c:pt>
                <c:pt idx="5756">
                  <c:v>41578</c:v>
                </c:pt>
                <c:pt idx="5757">
                  <c:v>41578</c:v>
                </c:pt>
                <c:pt idx="5758">
                  <c:v>41578</c:v>
                </c:pt>
                <c:pt idx="5759">
                  <c:v>41578</c:v>
                </c:pt>
                <c:pt idx="5760">
                  <c:v>41578</c:v>
                </c:pt>
                <c:pt idx="5761">
                  <c:v>41578</c:v>
                </c:pt>
                <c:pt idx="5762">
                  <c:v>41578</c:v>
                </c:pt>
                <c:pt idx="5763">
                  <c:v>41578</c:v>
                </c:pt>
                <c:pt idx="5764">
                  <c:v>41579</c:v>
                </c:pt>
                <c:pt idx="5765">
                  <c:v>41579</c:v>
                </c:pt>
                <c:pt idx="5766">
                  <c:v>41579</c:v>
                </c:pt>
                <c:pt idx="5767">
                  <c:v>41579</c:v>
                </c:pt>
                <c:pt idx="5768">
                  <c:v>41579</c:v>
                </c:pt>
                <c:pt idx="5769">
                  <c:v>41579</c:v>
                </c:pt>
                <c:pt idx="5770">
                  <c:v>41579</c:v>
                </c:pt>
                <c:pt idx="5771">
                  <c:v>41579</c:v>
                </c:pt>
                <c:pt idx="5772">
                  <c:v>41579</c:v>
                </c:pt>
                <c:pt idx="5773">
                  <c:v>41579</c:v>
                </c:pt>
                <c:pt idx="5774">
                  <c:v>41579</c:v>
                </c:pt>
                <c:pt idx="5775">
                  <c:v>41579</c:v>
                </c:pt>
                <c:pt idx="5776">
                  <c:v>41579</c:v>
                </c:pt>
                <c:pt idx="5777">
                  <c:v>41579</c:v>
                </c:pt>
                <c:pt idx="5778">
                  <c:v>41579</c:v>
                </c:pt>
                <c:pt idx="5779">
                  <c:v>41579</c:v>
                </c:pt>
                <c:pt idx="5780">
                  <c:v>41579</c:v>
                </c:pt>
                <c:pt idx="5781">
                  <c:v>41579</c:v>
                </c:pt>
                <c:pt idx="5782">
                  <c:v>41579</c:v>
                </c:pt>
                <c:pt idx="5783">
                  <c:v>41579</c:v>
                </c:pt>
                <c:pt idx="5784">
                  <c:v>41580</c:v>
                </c:pt>
                <c:pt idx="5785">
                  <c:v>41580</c:v>
                </c:pt>
                <c:pt idx="5786">
                  <c:v>41580</c:v>
                </c:pt>
                <c:pt idx="5787">
                  <c:v>41580</c:v>
                </c:pt>
                <c:pt idx="5788">
                  <c:v>41580</c:v>
                </c:pt>
                <c:pt idx="5789">
                  <c:v>41580</c:v>
                </c:pt>
                <c:pt idx="5790">
                  <c:v>41580</c:v>
                </c:pt>
                <c:pt idx="5791">
                  <c:v>41580</c:v>
                </c:pt>
                <c:pt idx="5792">
                  <c:v>41580</c:v>
                </c:pt>
                <c:pt idx="5793">
                  <c:v>41580</c:v>
                </c:pt>
                <c:pt idx="5794">
                  <c:v>41580</c:v>
                </c:pt>
                <c:pt idx="5795">
                  <c:v>41580</c:v>
                </c:pt>
                <c:pt idx="5796">
                  <c:v>41580</c:v>
                </c:pt>
                <c:pt idx="5797">
                  <c:v>41580</c:v>
                </c:pt>
                <c:pt idx="5798">
                  <c:v>41580</c:v>
                </c:pt>
                <c:pt idx="5799">
                  <c:v>41580</c:v>
                </c:pt>
                <c:pt idx="5800">
                  <c:v>41580</c:v>
                </c:pt>
                <c:pt idx="5801">
                  <c:v>41580</c:v>
                </c:pt>
                <c:pt idx="5802">
                  <c:v>41580</c:v>
                </c:pt>
                <c:pt idx="5803">
                  <c:v>41581</c:v>
                </c:pt>
                <c:pt idx="5804">
                  <c:v>41581</c:v>
                </c:pt>
                <c:pt idx="5805">
                  <c:v>41581</c:v>
                </c:pt>
                <c:pt idx="5806">
                  <c:v>41581</c:v>
                </c:pt>
                <c:pt idx="5807">
                  <c:v>41581</c:v>
                </c:pt>
                <c:pt idx="5808">
                  <c:v>41581</c:v>
                </c:pt>
                <c:pt idx="5809">
                  <c:v>41581</c:v>
                </c:pt>
                <c:pt idx="5810">
                  <c:v>41581</c:v>
                </c:pt>
                <c:pt idx="5811">
                  <c:v>41581</c:v>
                </c:pt>
                <c:pt idx="5812">
                  <c:v>41581</c:v>
                </c:pt>
                <c:pt idx="5813">
                  <c:v>41581</c:v>
                </c:pt>
                <c:pt idx="5814">
                  <c:v>41581</c:v>
                </c:pt>
                <c:pt idx="5815">
                  <c:v>41581</c:v>
                </c:pt>
                <c:pt idx="5816">
                  <c:v>41581</c:v>
                </c:pt>
                <c:pt idx="5817">
                  <c:v>41581</c:v>
                </c:pt>
                <c:pt idx="5818">
                  <c:v>41581</c:v>
                </c:pt>
                <c:pt idx="5819">
                  <c:v>41581</c:v>
                </c:pt>
                <c:pt idx="5820">
                  <c:v>41581</c:v>
                </c:pt>
                <c:pt idx="5821">
                  <c:v>41581</c:v>
                </c:pt>
                <c:pt idx="5822">
                  <c:v>41581</c:v>
                </c:pt>
                <c:pt idx="5823">
                  <c:v>41582</c:v>
                </c:pt>
                <c:pt idx="5824">
                  <c:v>41582</c:v>
                </c:pt>
                <c:pt idx="5825">
                  <c:v>41582</c:v>
                </c:pt>
                <c:pt idx="5826">
                  <c:v>41582</c:v>
                </c:pt>
                <c:pt idx="5827">
                  <c:v>41582</c:v>
                </c:pt>
                <c:pt idx="5828">
                  <c:v>41582</c:v>
                </c:pt>
                <c:pt idx="5829">
                  <c:v>41582</c:v>
                </c:pt>
                <c:pt idx="5830">
                  <c:v>41582</c:v>
                </c:pt>
                <c:pt idx="5831">
                  <c:v>41582</c:v>
                </c:pt>
                <c:pt idx="5832">
                  <c:v>41582</c:v>
                </c:pt>
                <c:pt idx="5833">
                  <c:v>41582</c:v>
                </c:pt>
                <c:pt idx="5834">
                  <c:v>41582</c:v>
                </c:pt>
                <c:pt idx="5835">
                  <c:v>41582</c:v>
                </c:pt>
                <c:pt idx="5836">
                  <c:v>41582</c:v>
                </c:pt>
                <c:pt idx="5837">
                  <c:v>41582</c:v>
                </c:pt>
                <c:pt idx="5838">
                  <c:v>41582</c:v>
                </c:pt>
                <c:pt idx="5839">
                  <c:v>41582</c:v>
                </c:pt>
                <c:pt idx="5840">
                  <c:v>41582</c:v>
                </c:pt>
                <c:pt idx="5841">
                  <c:v>41582</c:v>
                </c:pt>
                <c:pt idx="5842">
                  <c:v>41582</c:v>
                </c:pt>
                <c:pt idx="5843">
                  <c:v>41583</c:v>
                </c:pt>
                <c:pt idx="5844">
                  <c:v>41583</c:v>
                </c:pt>
                <c:pt idx="5845">
                  <c:v>41583</c:v>
                </c:pt>
                <c:pt idx="5846">
                  <c:v>41583</c:v>
                </c:pt>
                <c:pt idx="5847">
                  <c:v>41583</c:v>
                </c:pt>
                <c:pt idx="5848">
                  <c:v>41583</c:v>
                </c:pt>
                <c:pt idx="5849">
                  <c:v>41583</c:v>
                </c:pt>
                <c:pt idx="5850">
                  <c:v>41583</c:v>
                </c:pt>
                <c:pt idx="5851">
                  <c:v>41583</c:v>
                </c:pt>
                <c:pt idx="5852">
                  <c:v>41583</c:v>
                </c:pt>
                <c:pt idx="5853">
                  <c:v>41583</c:v>
                </c:pt>
                <c:pt idx="5854">
                  <c:v>41583</c:v>
                </c:pt>
                <c:pt idx="5855">
                  <c:v>41583</c:v>
                </c:pt>
                <c:pt idx="5856">
                  <c:v>41583</c:v>
                </c:pt>
                <c:pt idx="5857">
                  <c:v>41583</c:v>
                </c:pt>
                <c:pt idx="5858">
                  <c:v>41583</c:v>
                </c:pt>
                <c:pt idx="5859">
                  <c:v>41583</c:v>
                </c:pt>
                <c:pt idx="5860">
                  <c:v>41583</c:v>
                </c:pt>
                <c:pt idx="5861">
                  <c:v>41583</c:v>
                </c:pt>
                <c:pt idx="5862">
                  <c:v>41583</c:v>
                </c:pt>
                <c:pt idx="5863">
                  <c:v>41584</c:v>
                </c:pt>
                <c:pt idx="5864">
                  <c:v>41584</c:v>
                </c:pt>
                <c:pt idx="5865">
                  <c:v>41584</c:v>
                </c:pt>
                <c:pt idx="5866">
                  <c:v>41584</c:v>
                </c:pt>
                <c:pt idx="5867">
                  <c:v>41584</c:v>
                </c:pt>
                <c:pt idx="5868">
                  <c:v>41584</c:v>
                </c:pt>
                <c:pt idx="5869">
                  <c:v>41584</c:v>
                </c:pt>
                <c:pt idx="5870">
                  <c:v>41584</c:v>
                </c:pt>
                <c:pt idx="5871">
                  <c:v>41584</c:v>
                </c:pt>
                <c:pt idx="5872">
                  <c:v>41584</c:v>
                </c:pt>
                <c:pt idx="5873">
                  <c:v>41584</c:v>
                </c:pt>
                <c:pt idx="5874">
                  <c:v>41584</c:v>
                </c:pt>
                <c:pt idx="5875">
                  <c:v>41584</c:v>
                </c:pt>
                <c:pt idx="5876">
                  <c:v>41584</c:v>
                </c:pt>
                <c:pt idx="5877">
                  <c:v>41584</c:v>
                </c:pt>
                <c:pt idx="5878">
                  <c:v>41584</c:v>
                </c:pt>
                <c:pt idx="5879">
                  <c:v>41584</c:v>
                </c:pt>
                <c:pt idx="5880">
                  <c:v>41584</c:v>
                </c:pt>
                <c:pt idx="5881">
                  <c:v>41584</c:v>
                </c:pt>
                <c:pt idx="5882">
                  <c:v>41585</c:v>
                </c:pt>
                <c:pt idx="5883">
                  <c:v>41585</c:v>
                </c:pt>
                <c:pt idx="5884">
                  <c:v>41585</c:v>
                </c:pt>
                <c:pt idx="5885">
                  <c:v>41585</c:v>
                </c:pt>
                <c:pt idx="5886">
                  <c:v>41585</c:v>
                </c:pt>
                <c:pt idx="5887">
                  <c:v>41585</c:v>
                </c:pt>
                <c:pt idx="5888">
                  <c:v>41585</c:v>
                </c:pt>
                <c:pt idx="5889">
                  <c:v>41585</c:v>
                </c:pt>
                <c:pt idx="5890">
                  <c:v>41585</c:v>
                </c:pt>
                <c:pt idx="5891">
                  <c:v>41585</c:v>
                </c:pt>
                <c:pt idx="5892">
                  <c:v>41585</c:v>
                </c:pt>
                <c:pt idx="5893">
                  <c:v>41585</c:v>
                </c:pt>
                <c:pt idx="5894">
                  <c:v>41585</c:v>
                </c:pt>
                <c:pt idx="5895">
                  <c:v>41585</c:v>
                </c:pt>
                <c:pt idx="5896">
                  <c:v>41585</c:v>
                </c:pt>
                <c:pt idx="5897">
                  <c:v>41585</c:v>
                </c:pt>
                <c:pt idx="5898">
                  <c:v>41585</c:v>
                </c:pt>
                <c:pt idx="5899">
                  <c:v>41585</c:v>
                </c:pt>
                <c:pt idx="5900">
                  <c:v>41585</c:v>
                </c:pt>
                <c:pt idx="5901">
                  <c:v>41585</c:v>
                </c:pt>
                <c:pt idx="5902">
                  <c:v>41586</c:v>
                </c:pt>
                <c:pt idx="5903">
                  <c:v>41586</c:v>
                </c:pt>
                <c:pt idx="5904">
                  <c:v>41586</c:v>
                </c:pt>
                <c:pt idx="5905">
                  <c:v>41586</c:v>
                </c:pt>
                <c:pt idx="5906">
                  <c:v>41586</c:v>
                </c:pt>
                <c:pt idx="5907">
                  <c:v>41586</c:v>
                </c:pt>
                <c:pt idx="5908">
                  <c:v>41586</c:v>
                </c:pt>
                <c:pt idx="5909">
                  <c:v>41586</c:v>
                </c:pt>
                <c:pt idx="5910">
                  <c:v>41586</c:v>
                </c:pt>
                <c:pt idx="5911">
                  <c:v>41586</c:v>
                </c:pt>
                <c:pt idx="5912">
                  <c:v>41586</c:v>
                </c:pt>
                <c:pt idx="5913">
                  <c:v>41586</c:v>
                </c:pt>
                <c:pt idx="5914">
                  <c:v>41586</c:v>
                </c:pt>
                <c:pt idx="5915">
                  <c:v>41586</c:v>
                </c:pt>
                <c:pt idx="5916">
                  <c:v>41586</c:v>
                </c:pt>
                <c:pt idx="5917">
                  <c:v>41586</c:v>
                </c:pt>
                <c:pt idx="5918">
                  <c:v>41586</c:v>
                </c:pt>
                <c:pt idx="5919">
                  <c:v>41586</c:v>
                </c:pt>
                <c:pt idx="5920">
                  <c:v>41586</c:v>
                </c:pt>
                <c:pt idx="5921">
                  <c:v>41586</c:v>
                </c:pt>
                <c:pt idx="5922">
                  <c:v>41587</c:v>
                </c:pt>
                <c:pt idx="5923">
                  <c:v>41587</c:v>
                </c:pt>
                <c:pt idx="5924">
                  <c:v>41587</c:v>
                </c:pt>
                <c:pt idx="5925">
                  <c:v>41587</c:v>
                </c:pt>
                <c:pt idx="5926">
                  <c:v>41587</c:v>
                </c:pt>
                <c:pt idx="5927">
                  <c:v>41587</c:v>
                </c:pt>
                <c:pt idx="5928">
                  <c:v>41587</c:v>
                </c:pt>
                <c:pt idx="5929">
                  <c:v>41587</c:v>
                </c:pt>
                <c:pt idx="5930">
                  <c:v>41587</c:v>
                </c:pt>
                <c:pt idx="5931">
                  <c:v>41587</c:v>
                </c:pt>
                <c:pt idx="5932">
                  <c:v>41587</c:v>
                </c:pt>
                <c:pt idx="5933">
                  <c:v>41587</c:v>
                </c:pt>
                <c:pt idx="5934">
                  <c:v>41587</c:v>
                </c:pt>
                <c:pt idx="5935">
                  <c:v>41587</c:v>
                </c:pt>
                <c:pt idx="5936">
                  <c:v>41587</c:v>
                </c:pt>
                <c:pt idx="5937">
                  <c:v>41587</c:v>
                </c:pt>
                <c:pt idx="5938">
                  <c:v>41587</c:v>
                </c:pt>
                <c:pt idx="5939">
                  <c:v>41587</c:v>
                </c:pt>
                <c:pt idx="5940">
                  <c:v>41587</c:v>
                </c:pt>
                <c:pt idx="5941">
                  <c:v>41587</c:v>
                </c:pt>
                <c:pt idx="5942">
                  <c:v>41588</c:v>
                </c:pt>
                <c:pt idx="5943">
                  <c:v>41588</c:v>
                </c:pt>
                <c:pt idx="5944">
                  <c:v>41588</c:v>
                </c:pt>
                <c:pt idx="5945">
                  <c:v>41588</c:v>
                </c:pt>
                <c:pt idx="5946">
                  <c:v>41588</c:v>
                </c:pt>
                <c:pt idx="5947">
                  <c:v>41588</c:v>
                </c:pt>
                <c:pt idx="5948">
                  <c:v>41588</c:v>
                </c:pt>
                <c:pt idx="5949">
                  <c:v>41588</c:v>
                </c:pt>
                <c:pt idx="5950">
                  <c:v>41588</c:v>
                </c:pt>
                <c:pt idx="5951">
                  <c:v>41588</c:v>
                </c:pt>
                <c:pt idx="5952">
                  <c:v>41588</c:v>
                </c:pt>
                <c:pt idx="5953">
                  <c:v>41588</c:v>
                </c:pt>
                <c:pt idx="5954">
                  <c:v>41588</c:v>
                </c:pt>
                <c:pt idx="5955">
                  <c:v>41588</c:v>
                </c:pt>
                <c:pt idx="5956">
                  <c:v>41588</c:v>
                </c:pt>
                <c:pt idx="5957">
                  <c:v>41588</c:v>
                </c:pt>
                <c:pt idx="5958">
                  <c:v>41588</c:v>
                </c:pt>
                <c:pt idx="5959">
                  <c:v>41588</c:v>
                </c:pt>
                <c:pt idx="5960">
                  <c:v>41588</c:v>
                </c:pt>
                <c:pt idx="5961">
                  <c:v>41588</c:v>
                </c:pt>
                <c:pt idx="5962">
                  <c:v>41589</c:v>
                </c:pt>
                <c:pt idx="5963">
                  <c:v>41589</c:v>
                </c:pt>
                <c:pt idx="5964">
                  <c:v>41589</c:v>
                </c:pt>
                <c:pt idx="5965">
                  <c:v>41589</c:v>
                </c:pt>
                <c:pt idx="5966">
                  <c:v>41589</c:v>
                </c:pt>
                <c:pt idx="5967">
                  <c:v>41589</c:v>
                </c:pt>
                <c:pt idx="5968">
                  <c:v>41589</c:v>
                </c:pt>
                <c:pt idx="5969">
                  <c:v>41589</c:v>
                </c:pt>
                <c:pt idx="5970">
                  <c:v>41589</c:v>
                </c:pt>
                <c:pt idx="5971">
                  <c:v>41589</c:v>
                </c:pt>
                <c:pt idx="5972">
                  <c:v>41589</c:v>
                </c:pt>
                <c:pt idx="5973">
                  <c:v>41589</c:v>
                </c:pt>
                <c:pt idx="5974">
                  <c:v>41589</c:v>
                </c:pt>
                <c:pt idx="5975">
                  <c:v>41589</c:v>
                </c:pt>
                <c:pt idx="5976">
                  <c:v>41589</c:v>
                </c:pt>
                <c:pt idx="5977">
                  <c:v>41589</c:v>
                </c:pt>
                <c:pt idx="5978">
                  <c:v>41589</c:v>
                </c:pt>
                <c:pt idx="5979">
                  <c:v>41589</c:v>
                </c:pt>
                <c:pt idx="5980">
                  <c:v>41589</c:v>
                </c:pt>
                <c:pt idx="5981">
                  <c:v>41590</c:v>
                </c:pt>
                <c:pt idx="5982">
                  <c:v>41590</c:v>
                </c:pt>
                <c:pt idx="5983">
                  <c:v>41590</c:v>
                </c:pt>
                <c:pt idx="5984">
                  <c:v>41590</c:v>
                </c:pt>
                <c:pt idx="5985">
                  <c:v>41590</c:v>
                </c:pt>
                <c:pt idx="5986">
                  <c:v>41590</c:v>
                </c:pt>
                <c:pt idx="5987">
                  <c:v>41590</c:v>
                </c:pt>
                <c:pt idx="5988">
                  <c:v>41590</c:v>
                </c:pt>
                <c:pt idx="5989">
                  <c:v>41590</c:v>
                </c:pt>
                <c:pt idx="5990">
                  <c:v>41590</c:v>
                </c:pt>
                <c:pt idx="5991">
                  <c:v>41590</c:v>
                </c:pt>
                <c:pt idx="5992">
                  <c:v>41590</c:v>
                </c:pt>
                <c:pt idx="5993">
                  <c:v>41590</c:v>
                </c:pt>
                <c:pt idx="5994">
                  <c:v>41590</c:v>
                </c:pt>
                <c:pt idx="5995">
                  <c:v>41590</c:v>
                </c:pt>
                <c:pt idx="5996">
                  <c:v>41590</c:v>
                </c:pt>
                <c:pt idx="5997">
                  <c:v>41590</c:v>
                </c:pt>
                <c:pt idx="5998">
                  <c:v>41590</c:v>
                </c:pt>
                <c:pt idx="5999">
                  <c:v>41590</c:v>
                </c:pt>
                <c:pt idx="6000">
                  <c:v>41590</c:v>
                </c:pt>
                <c:pt idx="6001">
                  <c:v>41591</c:v>
                </c:pt>
                <c:pt idx="6002">
                  <c:v>41591</c:v>
                </c:pt>
                <c:pt idx="6003">
                  <c:v>41591</c:v>
                </c:pt>
                <c:pt idx="6004">
                  <c:v>41591</c:v>
                </c:pt>
                <c:pt idx="6005">
                  <c:v>41591</c:v>
                </c:pt>
                <c:pt idx="6006">
                  <c:v>41591</c:v>
                </c:pt>
                <c:pt idx="6007">
                  <c:v>41591</c:v>
                </c:pt>
                <c:pt idx="6008">
                  <c:v>41591</c:v>
                </c:pt>
                <c:pt idx="6009">
                  <c:v>41591</c:v>
                </c:pt>
                <c:pt idx="6010">
                  <c:v>41591</c:v>
                </c:pt>
                <c:pt idx="6011">
                  <c:v>41591</c:v>
                </c:pt>
                <c:pt idx="6012">
                  <c:v>41591</c:v>
                </c:pt>
                <c:pt idx="6013">
                  <c:v>41591</c:v>
                </c:pt>
                <c:pt idx="6014">
                  <c:v>41591</c:v>
                </c:pt>
                <c:pt idx="6015">
                  <c:v>41591</c:v>
                </c:pt>
                <c:pt idx="6016">
                  <c:v>41591</c:v>
                </c:pt>
                <c:pt idx="6017">
                  <c:v>41591</c:v>
                </c:pt>
                <c:pt idx="6018">
                  <c:v>41591</c:v>
                </c:pt>
                <c:pt idx="6019">
                  <c:v>41591</c:v>
                </c:pt>
                <c:pt idx="6020">
                  <c:v>41591</c:v>
                </c:pt>
              </c:numCache>
            </c:numRef>
          </c:xVal>
          <c:yVal>
            <c:numRef>
              <c:f>Sheet5!$F$2:$F$1048519</c:f>
              <c:numCache>
                <c:formatCode>General</c:formatCode>
                <c:ptCount val="1048518"/>
                <c:pt idx="0">
                  <c:v>-9.1083801634809252</c:v>
                </c:pt>
                <c:pt idx="1">
                  <c:v>-8.9880966629865835</c:v>
                </c:pt>
                <c:pt idx="2">
                  <c:v>-8.6839397824663678</c:v>
                </c:pt>
                <c:pt idx="3">
                  <c:v>-8.6362809803711507</c:v>
                </c:pt>
                <c:pt idx="4">
                  <c:v>-8.620511053722355</c:v>
                </c:pt>
                <c:pt idx="5">
                  <c:v>-8.629798313297405</c:v>
                </c:pt>
                <c:pt idx="6">
                  <c:v>-8.7423621489461905</c:v>
                </c:pt>
                <c:pt idx="7">
                  <c:v>-8.7947363421014284</c:v>
                </c:pt>
                <c:pt idx="8">
                  <c:v>-8.5581814887693231</c:v>
                </c:pt>
                <c:pt idx="9">
                  <c:v>-8.659187819210894</c:v>
                </c:pt>
                <c:pt idx="10">
                  <c:v>-8.8384323304851904</c:v>
                </c:pt>
                <c:pt idx="11">
                  <c:v>-8.714062814895243</c:v>
                </c:pt>
                <c:pt idx="12">
                  <c:v>-8.7706416248406072</c:v>
                </c:pt>
                <c:pt idx="13">
                  <c:v>-8.6596693765763462</c:v>
                </c:pt>
                <c:pt idx="14">
                  <c:v>-8.6036790347730516</c:v>
                </c:pt>
                <c:pt idx="15">
                  <c:v>-8.5034901942631507</c:v>
                </c:pt>
                <c:pt idx="16">
                  <c:v>-8.6430063897435829</c:v>
                </c:pt>
                <c:pt idx="17">
                  <c:v>-8.8642111409620643</c:v>
                </c:pt>
                <c:pt idx="18">
                  <c:v>-8.8989018942258085</c:v>
                </c:pt>
                <c:pt idx="19">
                  <c:v>-9.7311559349334438</c:v>
                </c:pt>
                <c:pt idx="20">
                  <c:v>-10.701889617136285</c:v>
                </c:pt>
                <c:pt idx="21">
                  <c:v>-9.8272527038695099</c:v>
                </c:pt>
                <c:pt idx="22">
                  <c:v>-9.5804521576492316</c:v>
                </c:pt>
                <c:pt idx="23">
                  <c:v>-9.43857812593488</c:v>
                </c:pt>
                <c:pt idx="24">
                  <c:v>-9.3105905769116664</c:v>
                </c:pt>
                <c:pt idx="25">
                  <c:v>-9.1983542014416138</c:v>
                </c:pt>
                <c:pt idx="26">
                  <c:v>-9.4371128303006486</c:v>
                </c:pt>
                <c:pt idx="27">
                  <c:v>-9.5057118063506767</c:v>
                </c:pt>
                <c:pt idx="28">
                  <c:v>-9.6421096018156138</c:v>
                </c:pt>
                <c:pt idx="29">
                  <c:v>-9.5909663249176464</c:v>
                </c:pt>
                <c:pt idx="30">
                  <c:v>-9.6515748677931885</c:v>
                </c:pt>
                <c:pt idx="31">
                  <c:v>-8.9639177849455169</c:v>
                </c:pt>
                <c:pt idx="32">
                  <c:v>-8.9223349668517979</c:v>
                </c:pt>
                <c:pt idx="33">
                  <c:v>-8.7853575222111377</c:v>
                </c:pt>
                <c:pt idx="34">
                  <c:v>-8.8359816217736871</c:v>
                </c:pt>
                <c:pt idx="35">
                  <c:v>-9.0646306078097219</c:v>
                </c:pt>
                <c:pt idx="36">
                  <c:v>-9.0331988046032521</c:v>
                </c:pt>
                <c:pt idx="37">
                  <c:v>-9.1663236337500216</c:v>
                </c:pt>
                <c:pt idx="38">
                  <c:v>-9.6838250105809855</c:v>
                </c:pt>
                <c:pt idx="39">
                  <c:v>-9.656384939209568</c:v>
                </c:pt>
                <c:pt idx="40">
                  <c:v>-9.1318292914270636</c:v>
                </c:pt>
                <c:pt idx="41">
                  <c:v>-9.509102599070431</c:v>
                </c:pt>
                <c:pt idx="42">
                  <c:v>-9.7529664697588494</c:v>
                </c:pt>
                <c:pt idx="43">
                  <c:v>-9.5775176152372943</c:v>
                </c:pt>
                <c:pt idx="44">
                  <c:v>-9.2493660675755649</c:v>
                </c:pt>
                <c:pt idx="45">
                  <c:v>-9.2089581491360715</c:v>
                </c:pt>
                <c:pt idx="46">
                  <c:v>-8.8634258078306711</c:v>
                </c:pt>
                <c:pt idx="47">
                  <c:v>-9.3161924900865127</c:v>
                </c:pt>
                <c:pt idx="48">
                  <c:v>-9.3934699981666867</c:v>
                </c:pt>
                <c:pt idx="49">
                  <c:v>-9.8665179642945624</c:v>
                </c:pt>
                <c:pt idx="50">
                  <c:v>-11.016318735743303</c:v>
                </c:pt>
                <c:pt idx="51">
                  <c:v>-11.773907947762375</c:v>
                </c:pt>
                <c:pt idx="52">
                  <c:v>-10.791115692136991</c:v>
                </c:pt>
                <c:pt idx="53">
                  <c:v>-9.5687192789595521</c:v>
                </c:pt>
                <c:pt idx="54">
                  <c:v>-9.3769166609061259</c:v>
                </c:pt>
                <c:pt idx="55">
                  <c:v>-9.699424951591503</c:v>
                </c:pt>
                <c:pt idx="56">
                  <c:v>-10.029023102729637</c:v>
                </c:pt>
                <c:pt idx="57">
                  <c:v>-10.095232972152077</c:v>
                </c:pt>
                <c:pt idx="58">
                  <c:v>-10.056740883933577</c:v>
                </c:pt>
                <c:pt idx="59">
                  <c:v>-9.9359482346368928</c:v>
                </c:pt>
                <c:pt idx="60">
                  <c:v>-9.6397994512195773</c:v>
                </c:pt>
                <c:pt idx="61">
                  <c:v>-9.4591847417903878</c:v>
                </c:pt>
                <c:pt idx="62">
                  <c:v>-9.1763947934263665</c:v>
                </c:pt>
                <c:pt idx="63">
                  <c:v>-9.2146213665749617</c:v>
                </c:pt>
                <c:pt idx="64">
                  <c:v>-8.9980203481257721</c:v>
                </c:pt>
                <c:pt idx="65">
                  <c:v>-8.6484809379104011</c:v>
                </c:pt>
                <c:pt idx="66">
                  <c:v>-8.7057776903456965</c:v>
                </c:pt>
                <c:pt idx="67">
                  <c:v>-8.7643293805231988</c:v>
                </c:pt>
                <c:pt idx="68">
                  <c:v>-8.8259746768937504</c:v>
                </c:pt>
                <c:pt idx="69">
                  <c:v>-8.9981728443719824</c:v>
                </c:pt>
                <c:pt idx="70">
                  <c:v>-8.900172793356159</c:v>
                </c:pt>
                <c:pt idx="71">
                  <c:v>-9.139171798797209</c:v>
                </c:pt>
                <c:pt idx="72">
                  <c:v>-8.9829721602578569</c:v>
                </c:pt>
                <c:pt idx="73">
                  <c:v>-9.0924829665227804</c:v>
                </c:pt>
                <c:pt idx="74">
                  <c:v>-9.0553683077012632</c:v>
                </c:pt>
                <c:pt idx="75">
                  <c:v>-9.3158735585494057</c:v>
                </c:pt>
                <c:pt idx="76">
                  <c:v>-9.4370186800019766</c:v>
                </c:pt>
                <c:pt idx="77">
                  <c:v>-9.6027103691031748</c:v>
                </c:pt>
                <c:pt idx="78">
                  <c:v>-9.6011780091764773</c:v>
                </c:pt>
                <c:pt idx="79">
                  <c:v>-9.3714981336063019</c:v>
                </c:pt>
                <c:pt idx="80">
                  <c:v>-9.7728627799304562</c:v>
                </c:pt>
                <c:pt idx="81">
                  <c:v>-9.5577962918103125</c:v>
                </c:pt>
                <c:pt idx="82">
                  <c:v>-9.3828802928489399</c:v>
                </c:pt>
                <c:pt idx="83">
                  <c:v>-8.9444195113892171</c:v>
                </c:pt>
                <c:pt idx="84">
                  <c:v>-9.0641520902060453</c:v>
                </c:pt>
                <c:pt idx="85">
                  <c:v>-9.4362576963530387</c:v>
                </c:pt>
                <c:pt idx="86">
                  <c:v>-9.1849219592581655</c:v>
                </c:pt>
                <c:pt idx="87">
                  <c:v>-9.6793611780554922</c:v>
                </c:pt>
                <c:pt idx="88">
                  <c:v>-9.8613890284123844</c:v>
                </c:pt>
                <c:pt idx="89">
                  <c:v>-10.260914648555451</c:v>
                </c:pt>
                <c:pt idx="90">
                  <c:v>-9.568632547358682</c:v>
                </c:pt>
                <c:pt idx="91">
                  <c:v>-10.180724982430814</c:v>
                </c:pt>
                <c:pt idx="92">
                  <c:v>-9.7270770522561829</c:v>
                </c:pt>
                <c:pt idx="93">
                  <c:v>-9.0838809015772064</c:v>
                </c:pt>
                <c:pt idx="94">
                  <c:v>-8.7268198277020623</c:v>
                </c:pt>
                <c:pt idx="95">
                  <c:v>-9.2362647292082691</c:v>
                </c:pt>
                <c:pt idx="96">
                  <c:v>-9.3258370217039914</c:v>
                </c:pt>
                <c:pt idx="97">
                  <c:v>-9.2260037772766363</c:v>
                </c:pt>
                <c:pt idx="98">
                  <c:v>-9.0638784679008584</c:v>
                </c:pt>
                <c:pt idx="99">
                  <c:v>-9.0256364631800832</c:v>
                </c:pt>
                <c:pt idx="100">
                  <c:v>-9.6153307959680081</c:v>
                </c:pt>
                <c:pt idx="101">
                  <c:v>-9.4089742755808459</c:v>
                </c:pt>
                <c:pt idx="102">
                  <c:v>-9.4679029262750074</c:v>
                </c:pt>
                <c:pt idx="103">
                  <c:v>-9.7608330648121164</c:v>
                </c:pt>
                <c:pt idx="104">
                  <c:v>-10.006195238453007</c:v>
                </c:pt>
                <c:pt idx="105">
                  <c:v>-9.4637150840707935</c:v>
                </c:pt>
                <c:pt idx="106">
                  <c:v>-9.230498640739766</c:v>
                </c:pt>
                <c:pt idx="107">
                  <c:v>-9.3278807642527681</c:v>
                </c:pt>
                <c:pt idx="108">
                  <c:v>-9.2301144347771924</c:v>
                </c:pt>
                <c:pt idx="109">
                  <c:v>-9.1312258446898102</c:v>
                </c:pt>
                <c:pt idx="110">
                  <c:v>-9.2001144282890444</c:v>
                </c:pt>
                <c:pt idx="111">
                  <c:v>-9.2249670553548899</c:v>
                </c:pt>
                <c:pt idx="112">
                  <c:v>-9.0231137605180862</c:v>
                </c:pt>
                <c:pt idx="113">
                  <c:v>-9.0991055854493315</c:v>
                </c:pt>
                <c:pt idx="114">
                  <c:v>-9.1317814032204048</c:v>
                </c:pt>
                <c:pt idx="115">
                  <c:v>-9.245209345650899</c:v>
                </c:pt>
                <c:pt idx="116">
                  <c:v>-9.2566683316074982</c:v>
                </c:pt>
                <c:pt idx="117">
                  <c:v>-9.2887479668212585</c:v>
                </c:pt>
                <c:pt idx="118">
                  <c:v>-9.3542284451658411</c:v>
                </c:pt>
                <c:pt idx="119">
                  <c:v>-9.2471167846703768</c:v>
                </c:pt>
                <c:pt idx="120">
                  <c:v>-8.6916819623200414</c:v>
                </c:pt>
                <c:pt idx="121">
                  <c:v>-8.5387950504785959</c:v>
                </c:pt>
                <c:pt idx="122">
                  <c:v>-8.5289831841043124</c:v>
                </c:pt>
                <c:pt idx="123">
                  <c:v>-8.6002874647056924</c:v>
                </c:pt>
                <c:pt idx="124">
                  <c:v>-8.5960230835897793</c:v>
                </c:pt>
                <c:pt idx="125">
                  <c:v>-8.8304817656807781</c:v>
                </c:pt>
                <c:pt idx="126">
                  <c:v>-8.6784419721283097</c:v>
                </c:pt>
                <c:pt idx="127">
                  <c:v>-8.7200526814132573</c:v>
                </c:pt>
                <c:pt idx="128">
                  <c:v>-8.7818587226140394</c:v>
                </c:pt>
                <c:pt idx="129">
                  <c:v>-9.1579514074217911</c:v>
                </c:pt>
                <c:pt idx="130">
                  <c:v>-9.6599144785159137</c:v>
                </c:pt>
                <c:pt idx="131">
                  <c:v>-10.378381426880509</c:v>
                </c:pt>
                <c:pt idx="132">
                  <c:v>-10.159140665068685</c:v>
                </c:pt>
                <c:pt idx="133">
                  <c:v>-10.23243161779804</c:v>
                </c:pt>
                <c:pt idx="134">
                  <c:v>-9.9941758746078406</c:v>
                </c:pt>
                <c:pt idx="135">
                  <c:v>-9.522446675232711</c:v>
                </c:pt>
                <c:pt idx="136">
                  <c:v>-9.4998377588300222</c:v>
                </c:pt>
                <c:pt idx="137">
                  <c:v>-9.3367169192633472</c:v>
                </c:pt>
                <c:pt idx="138">
                  <c:v>-9.0763951009309007</c:v>
                </c:pt>
                <c:pt idx="139">
                  <c:v>-9.3599885918323302</c:v>
                </c:pt>
                <c:pt idx="140">
                  <c:v>-9.5024790705824316</c:v>
                </c:pt>
                <c:pt idx="141">
                  <c:v>-9.3560710326121423</c:v>
                </c:pt>
                <c:pt idx="142">
                  <c:v>-9.1608579675331061</c:v>
                </c:pt>
                <c:pt idx="143">
                  <c:v>-9.2439506540079304</c:v>
                </c:pt>
                <c:pt idx="144">
                  <c:v>-9.1825063053249814</c:v>
                </c:pt>
                <c:pt idx="145">
                  <c:v>-9.6264870080968734</c:v>
                </c:pt>
                <c:pt idx="146">
                  <c:v>-9.7422521587826179</c:v>
                </c:pt>
                <c:pt idx="147">
                  <c:v>-10.143322514352935</c:v>
                </c:pt>
                <c:pt idx="148">
                  <c:v>-9.9941210166493057</c:v>
                </c:pt>
                <c:pt idx="149">
                  <c:v>-10.113120023192394</c:v>
                </c:pt>
                <c:pt idx="150">
                  <c:v>-10.102008236192226</c:v>
                </c:pt>
                <c:pt idx="151">
                  <c:v>-10.478369654614077</c:v>
                </c:pt>
                <c:pt idx="152">
                  <c:v>-10.096238607806127</c:v>
                </c:pt>
                <c:pt idx="153">
                  <c:v>-9.9077626610133915</c:v>
                </c:pt>
                <c:pt idx="154">
                  <c:v>-10.007406945384108</c:v>
                </c:pt>
                <c:pt idx="155">
                  <c:v>-10.142105019812515</c:v>
                </c:pt>
                <c:pt idx="156">
                  <c:v>-10.499436759127349</c:v>
                </c:pt>
                <c:pt idx="157">
                  <c:v>-11.538780477947602</c:v>
                </c:pt>
                <c:pt idx="158">
                  <c:v>-12.278031391659137</c:v>
                </c:pt>
                <c:pt idx="159">
                  <c:v>-12.77017971021948</c:v>
                </c:pt>
                <c:pt idx="160">
                  <c:v>-11.587711310618491</c:v>
                </c:pt>
                <c:pt idx="161">
                  <c:v>-11.310048948239443</c:v>
                </c:pt>
                <c:pt idx="162">
                  <c:v>-11.328449652856939</c:v>
                </c:pt>
                <c:pt idx="163">
                  <c:v>-11.159109627091302</c:v>
                </c:pt>
                <c:pt idx="164">
                  <c:v>-11.244579771647302</c:v>
                </c:pt>
                <c:pt idx="165">
                  <c:v>-11.323630016135752</c:v>
                </c:pt>
                <c:pt idx="166">
                  <c:v>-13.181915205775105</c:v>
                </c:pt>
                <c:pt idx="167">
                  <c:v>-15.730291898754977</c:v>
                </c:pt>
                <c:pt idx="168">
                  <c:v>-10.906029742619301</c:v>
                </c:pt>
                <c:pt idx="169">
                  <c:v>-9.9978430510112375</c:v>
                </c:pt>
                <c:pt idx="170">
                  <c:v>-9.7551151280032329</c:v>
                </c:pt>
                <c:pt idx="171">
                  <c:v>-9.007569550436612</c:v>
                </c:pt>
                <c:pt idx="172">
                  <c:v>-9.1108265395718089</c:v>
                </c:pt>
                <c:pt idx="173">
                  <c:v>-9.201166608685682</c:v>
                </c:pt>
                <c:pt idx="174">
                  <c:v>-8.8766266814248294</c:v>
                </c:pt>
                <c:pt idx="175">
                  <c:v>-9.0209933225062588</c:v>
                </c:pt>
                <c:pt idx="176">
                  <c:v>-8.9527217089630096</c:v>
                </c:pt>
                <c:pt idx="177">
                  <c:v>-8.7698777587097343</c:v>
                </c:pt>
                <c:pt idx="178">
                  <c:v>-8.5133843680669834</c:v>
                </c:pt>
                <c:pt idx="179">
                  <c:v>-8.5505338755044367</c:v>
                </c:pt>
                <c:pt idx="180">
                  <c:v>-8.5174446283940703</c:v>
                </c:pt>
                <c:pt idx="181">
                  <c:v>-8.4466134679777092</c:v>
                </c:pt>
                <c:pt idx="182">
                  <c:v>-8.4701258993116593</c:v>
                </c:pt>
                <c:pt idx="183">
                  <c:v>-8.4961086154432692</c:v>
                </c:pt>
                <c:pt idx="184">
                  <c:v>-8.5338921327971331</c:v>
                </c:pt>
                <c:pt idx="185">
                  <c:v>-9.5224001696953504</c:v>
                </c:pt>
                <c:pt idx="186">
                  <c:v>-10.194852093513449</c:v>
                </c:pt>
                <c:pt idx="187">
                  <c:v>-10.00717225012885</c:v>
                </c:pt>
                <c:pt idx="188">
                  <c:v>-10.422565283769886</c:v>
                </c:pt>
                <c:pt idx="189">
                  <c:v>-10.371635576196475</c:v>
                </c:pt>
                <c:pt idx="190">
                  <c:v>-8.859294089644866</c:v>
                </c:pt>
                <c:pt idx="191">
                  <c:v>-8.7217624619385727</c:v>
                </c:pt>
                <c:pt idx="192">
                  <c:v>-8.7731076775592474</c:v>
                </c:pt>
                <c:pt idx="193">
                  <c:v>-8.6186968643222297</c:v>
                </c:pt>
                <c:pt idx="194">
                  <c:v>-8.7848589833529562</c:v>
                </c:pt>
                <c:pt idx="195">
                  <c:v>-9.5906868464056405</c:v>
                </c:pt>
                <c:pt idx="196">
                  <c:v>-10.348951173259245</c:v>
                </c:pt>
                <c:pt idx="197">
                  <c:v>-10.524548542603481</c:v>
                </c:pt>
                <c:pt idx="198">
                  <c:v>-11.094203158518814</c:v>
                </c:pt>
                <c:pt idx="199">
                  <c:v>-11.321040388901539</c:v>
                </c:pt>
                <c:pt idx="200">
                  <c:v>-9.4112473528008014</c:v>
                </c:pt>
                <c:pt idx="201">
                  <c:v>-8.8350455280453435</c:v>
                </c:pt>
                <c:pt idx="202">
                  <c:v>-8.9765874298781725</c:v>
                </c:pt>
                <c:pt idx="203">
                  <c:v>-8.7091482497854038</c:v>
                </c:pt>
                <c:pt idx="204">
                  <c:v>-8.7952404685882701</c:v>
                </c:pt>
                <c:pt idx="205">
                  <c:v>-8.7929988312951401</c:v>
                </c:pt>
                <c:pt idx="206">
                  <c:v>-8.9856687842663909</c:v>
                </c:pt>
                <c:pt idx="207">
                  <c:v>-9.1189141599168071</c:v>
                </c:pt>
                <c:pt idx="208">
                  <c:v>-9.2529408534335555</c:v>
                </c:pt>
                <c:pt idx="209">
                  <c:v>-9.1621150911827076</c:v>
                </c:pt>
                <c:pt idx="210">
                  <c:v>-9.1366017080307245</c:v>
                </c:pt>
                <c:pt idx="211">
                  <c:v>-9.2517570232545268</c:v>
                </c:pt>
                <c:pt idx="212">
                  <c:v>-9.2468962462880757</c:v>
                </c:pt>
                <c:pt idx="213">
                  <c:v>-9.3194581735466588</c:v>
                </c:pt>
                <c:pt idx="214">
                  <c:v>-9.288877209121992</c:v>
                </c:pt>
                <c:pt idx="215">
                  <c:v>-10.489339365882202</c:v>
                </c:pt>
                <c:pt idx="216">
                  <c:v>-10.224766378858732</c:v>
                </c:pt>
                <c:pt idx="217">
                  <c:v>-10.351927746266508</c:v>
                </c:pt>
                <c:pt idx="218">
                  <c:v>-9.861191488194974</c:v>
                </c:pt>
                <c:pt idx="219">
                  <c:v>-9.96657335533971</c:v>
                </c:pt>
                <c:pt idx="220">
                  <c:v>-10.379675006664433</c:v>
                </c:pt>
                <c:pt idx="221">
                  <c:v>-10.37296648160139</c:v>
                </c:pt>
                <c:pt idx="222">
                  <c:v>-10.071284082947345</c:v>
                </c:pt>
                <c:pt idx="223">
                  <c:v>-10.550519634923964</c:v>
                </c:pt>
                <c:pt idx="224">
                  <c:v>-9.8614004711215593</c:v>
                </c:pt>
                <c:pt idx="225">
                  <c:v>-9.5597095208005687</c:v>
                </c:pt>
                <c:pt idx="226">
                  <c:v>-10.084044522893345</c:v>
                </c:pt>
                <c:pt idx="227">
                  <c:v>-10.526850609520675</c:v>
                </c:pt>
                <c:pt idx="228">
                  <c:v>-9.7832525345641645</c:v>
                </c:pt>
                <c:pt idx="229">
                  <c:v>-9.500073842859031</c:v>
                </c:pt>
                <c:pt idx="230">
                  <c:v>-9.9006584548338434</c:v>
                </c:pt>
                <c:pt idx="231">
                  <c:v>-8.9371981112956806</c:v>
                </c:pt>
                <c:pt idx="232">
                  <c:v>-8.7333668219742933</c:v>
                </c:pt>
                <c:pt idx="233">
                  <c:v>-9.0795000039729086</c:v>
                </c:pt>
                <c:pt idx="234">
                  <c:v>-9.3043144274235967</c:v>
                </c:pt>
                <c:pt idx="235">
                  <c:v>-9.165795413235994</c:v>
                </c:pt>
                <c:pt idx="236">
                  <c:v>-9.2591959088437612</c:v>
                </c:pt>
                <c:pt idx="237">
                  <c:v>-9.1213539114104147</c:v>
                </c:pt>
                <c:pt idx="238">
                  <c:v>-9.2477748660067256</c:v>
                </c:pt>
                <c:pt idx="239">
                  <c:v>-9.4142851392099107</c:v>
                </c:pt>
                <c:pt idx="240">
                  <c:v>-10.558731366332905</c:v>
                </c:pt>
                <c:pt idx="241">
                  <c:v>-11.048409830160967</c:v>
                </c:pt>
                <c:pt idx="242">
                  <c:v>-11.066902679858487</c:v>
                </c:pt>
                <c:pt idx="243">
                  <c:v>-11.848841034783176</c:v>
                </c:pt>
                <c:pt idx="244">
                  <c:v>-12.383277597407279</c:v>
                </c:pt>
                <c:pt idx="245">
                  <c:v>-9.1961513504066534</c:v>
                </c:pt>
                <c:pt idx="246">
                  <c:v>-8.9269877411402643</c:v>
                </c:pt>
                <c:pt idx="247">
                  <c:v>-9.1099671619348612</c:v>
                </c:pt>
                <c:pt idx="248">
                  <c:v>-8.9165438807598836</c:v>
                </c:pt>
                <c:pt idx="249">
                  <c:v>-9.2409115796872481</c:v>
                </c:pt>
                <c:pt idx="250">
                  <c:v>-9.4470179898090088</c:v>
                </c:pt>
                <c:pt idx="251">
                  <c:v>-8.949855339794647</c:v>
                </c:pt>
                <c:pt idx="252">
                  <c:v>-9.0372397932599107</c:v>
                </c:pt>
                <c:pt idx="253">
                  <c:v>-9.3096368341442428</c:v>
                </c:pt>
                <c:pt idx="254">
                  <c:v>-8.849106936230509</c:v>
                </c:pt>
                <c:pt idx="255">
                  <c:v>-9.1673665681040237</c:v>
                </c:pt>
                <c:pt idx="256">
                  <c:v>-8.8260539915068819</c:v>
                </c:pt>
                <c:pt idx="257">
                  <c:v>-8.8468615051693558</c:v>
                </c:pt>
                <c:pt idx="258">
                  <c:v>-8.4282626096195195</c:v>
                </c:pt>
                <c:pt idx="259">
                  <c:v>-8.5688388140859999</c:v>
                </c:pt>
                <c:pt idx="260">
                  <c:v>-8.6626819509771416</c:v>
                </c:pt>
                <c:pt idx="261">
                  <c:v>-8.6440035020499142</c:v>
                </c:pt>
                <c:pt idx="262">
                  <c:v>-8.372038411134513</c:v>
                </c:pt>
                <c:pt idx="263">
                  <c:v>-8.5824225301370127</c:v>
                </c:pt>
                <c:pt idx="264">
                  <c:v>-8.5622933363863023</c:v>
                </c:pt>
                <c:pt idx="265">
                  <c:v>-8.2673179206225864</c:v>
                </c:pt>
                <c:pt idx="266">
                  <c:v>-8.3782418584824985</c:v>
                </c:pt>
                <c:pt idx="267">
                  <c:v>-8.5413303035130763</c:v>
                </c:pt>
                <c:pt idx="268">
                  <c:v>-8.545547381853579</c:v>
                </c:pt>
                <c:pt idx="269">
                  <c:v>-8.7709789304567956</c:v>
                </c:pt>
                <c:pt idx="270">
                  <c:v>-8.8663253740951973</c:v>
                </c:pt>
                <c:pt idx="271">
                  <c:v>-8.9149472487338972</c:v>
                </c:pt>
                <c:pt idx="272">
                  <c:v>-8.8397099955678335</c:v>
                </c:pt>
                <c:pt idx="273">
                  <c:v>-8.7632072366025717</c:v>
                </c:pt>
                <c:pt idx="274">
                  <c:v>-8.812961355472801</c:v>
                </c:pt>
                <c:pt idx="275">
                  <c:v>-8.8632846026067078</c:v>
                </c:pt>
                <c:pt idx="276">
                  <c:v>-9.0163919017297278</c:v>
                </c:pt>
                <c:pt idx="277">
                  <c:v>-8.8976001132609959</c:v>
                </c:pt>
                <c:pt idx="278">
                  <c:v>-9.071332744220463</c:v>
                </c:pt>
                <c:pt idx="279">
                  <c:v>-9.3565835907577615</c:v>
                </c:pt>
                <c:pt idx="280">
                  <c:v>-9.5165414386017986</c:v>
                </c:pt>
                <c:pt idx="281">
                  <c:v>-9.4034029362075575</c:v>
                </c:pt>
                <c:pt idx="282">
                  <c:v>-8.9477132934102031</c:v>
                </c:pt>
                <c:pt idx="283">
                  <c:v>-9.0001362809928587</c:v>
                </c:pt>
                <c:pt idx="284">
                  <c:v>-9.318052467759502</c:v>
                </c:pt>
                <c:pt idx="285">
                  <c:v>-9.1239393497659247</c:v>
                </c:pt>
                <c:pt idx="286">
                  <c:v>-9.3779072862049464</c:v>
                </c:pt>
                <c:pt idx="287">
                  <c:v>-9.0717943871116216</c:v>
                </c:pt>
                <c:pt idx="288">
                  <c:v>-8.7743281549598144</c:v>
                </c:pt>
                <c:pt idx="289">
                  <c:v>-8.8187223869762921</c:v>
                </c:pt>
                <c:pt idx="290">
                  <c:v>-8.5013226642949764</c:v>
                </c:pt>
                <c:pt idx="291">
                  <c:v>-8.6556799624017362</c:v>
                </c:pt>
                <c:pt idx="292">
                  <c:v>-8.9254123207545195</c:v>
                </c:pt>
                <c:pt idx="293">
                  <c:v>-9.2944450890986925</c:v>
                </c:pt>
                <c:pt idx="294">
                  <c:v>-9.2473232894809829</c:v>
                </c:pt>
                <c:pt idx="295">
                  <c:v>-9.5271767166795023</c:v>
                </c:pt>
                <c:pt idx="296">
                  <c:v>-9.7309027204829874</c:v>
                </c:pt>
                <c:pt idx="297">
                  <c:v>-10.066185069479015</c:v>
                </c:pt>
                <c:pt idx="298">
                  <c:v>-9.9401015911989532</c:v>
                </c:pt>
                <c:pt idx="299">
                  <c:v>-9.5636470567281489</c:v>
                </c:pt>
                <c:pt idx="300">
                  <c:v>-9.888087880420791</c:v>
                </c:pt>
                <c:pt idx="301">
                  <c:v>-10.215903692188963</c:v>
                </c:pt>
                <c:pt idx="302">
                  <c:v>-11.863187107002432</c:v>
                </c:pt>
                <c:pt idx="303">
                  <c:v>-12.441578032897525</c:v>
                </c:pt>
                <c:pt idx="304">
                  <c:v>-12.746458347724895</c:v>
                </c:pt>
                <c:pt idx="305">
                  <c:v>-13.865057070813226</c:v>
                </c:pt>
                <c:pt idx="306">
                  <c:v>-14.576851956526903</c:v>
                </c:pt>
                <c:pt idx="307">
                  <c:v>-11.05740502680751</c:v>
                </c:pt>
                <c:pt idx="308">
                  <c:v>-10.197970975970991</c:v>
                </c:pt>
                <c:pt idx="309">
                  <c:v>-9.6102886994123882</c:v>
                </c:pt>
                <c:pt idx="310">
                  <c:v>-8.9539709256283881</c:v>
                </c:pt>
                <c:pt idx="311">
                  <c:v>-8.6230661986157635</c:v>
                </c:pt>
                <c:pt idx="312">
                  <c:v>-8.7842370112288997</c:v>
                </c:pt>
                <c:pt idx="313">
                  <c:v>-8.9987083125438758</c:v>
                </c:pt>
                <c:pt idx="314">
                  <c:v>-9.0671947559578712</c:v>
                </c:pt>
                <c:pt idx="315">
                  <c:v>-8.9882148203684888</c:v>
                </c:pt>
                <c:pt idx="316">
                  <c:v>-8.891320610098207</c:v>
                </c:pt>
                <c:pt idx="317">
                  <c:v>-8.8957285400099675</c:v>
                </c:pt>
                <c:pt idx="318">
                  <c:v>-8.6429905709317865</c:v>
                </c:pt>
                <c:pt idx="319">
                  <c:v>-8.6037146678400109</c:v>
                </c:pt>
                <c:pt idx="320">
                  <c:v>-8.7596503937968606</c:v>
                </c:pt>
                <c:pt idx="321">
                  <c:v>-8.567253410847286</c:v>
                </c:pt>
                <c:pt idx="322">
                  <c:v>-8.6096424197476935</c:v>
                </c:pt>
                <c:pt idx="323">
                  <c:v>-8.5228384532590589</c:v>
                </c:pt>
                <c:pt idx="324">
                  <c:v>-8.6839500837027259</c:v>
                </c:pt>
                <c:pt idx="325">
                  <c:v>-8.6663711638293606</c:v>
                </c:pt>
                <c:pt idx="326">
                  <c:v>-8.8387568920813511</c:v>
                </c:pt>
                <c:pt idx="327">
                  <c:v>-8.7079522696160812</c:v>
                </c:pt>
                <c:pt idx="328">
                  <c:v>-8.7972057983594585</c:v>
                </c:pt>
                <c:pt idx="329">
                  <c:v>-8.5917184659313115</c:v>
                </c:pt>
                <c:pt idx="330">
                  <c:v>-8.9268699663099671</c:v>
                </c:pt>
                <c:pt idx="331">
                  <c:v>-9.335206816967327</c:v>
                </c:pt>
                <c:pt idx="332">
                  <c:v>-9.1323053064877353</c:v>
                </c:pt>
                <c:pt idx="333">
                  <c:v>-9.0214138174369136</c:v>
                </c:pt>
                <c:pt idx="334">
                  <c:v>-9.4141844703132858</c:v>
                </c:pt>
                <c:pt idx="335">
                  <c:v>-9.2318805458277939</c:v>
                </c:pt>
                <c:pt idx="336">
                  <c:v>-8.7341755390929414</c:v>
                </c:pt>
                <c:pt idx="337">
                  <c:v>-9.1693852053771234</c:v>
                </c:pt>
                <c:pt idx="338">
                  <c:v>-8.8366192072233609</c:v>
                </c:pt>
                <c:pt idx="339">
                  <c:v>-8.998735732456776</c:v>
                </c:pt>
                <c:pt idx="340">
                  <c:v>-9.2089493969578129</c:v>
                </c:pt>
                <c:pt idx="341">
                  <c:v>-9.7846199115097718</c:v>
                </c:pt>
                <c:pt idx="342">
                  <c:v>-11.26317829822295</c:v>
                </c:pt>
                <c:pt idx="343">
                  <c:v>-10.864707962181704</c:v>
                </c:pt>
                <c:pt idx="344">
                  <c:v>-10.142845640618582</c:v>
                </c:pt>
                <c:pt idx="345">
                  <c:v>-10.223984778518668</c:v>
                </c:pt>
                <c:pt idx="346">
                  <c:v>-10.099058292723225</c:v>
                </c:pt>
                <c:pt idx="347">
                  <c:v>-8.9186153288239947</c:v>
                </c:pt>
                <c:pt idx="348">
                  <c:v>-8.6938082858744608</c:v>
                </c:pt>
                <c:pt idx="349">
                  <c:v>-8.8000466662972112</c:v>
                </c:pt>
                <c:pt idx="350">
                  <c:v>-8.7200461353747958</c:v>
                </c:pt>
                <c:pt idx="351">
                  <c:v>-9.1206227166696721</c:v>
                </c:pt>
                <c:pt idx="352">
                  <c:v>-9.1119986111706019</c:v>
                </c:pt>
                <c:pt idx="353">
                  <c:v>-9.5419188441759797</c:v>
                </c:pt>
                <c:pt idx="354">
                  <c:v>-9.3691242204365519</c:v>
                </c:pt>
                <c:pt idx="355">
                  <c:v>-9.1242595635051131</c:v>
                </c:pt>
                <c:pt idx="356">
                  <c:v>-9.1356910381344676</c:v>
                </c:pt>
                <c:pt idx="357">
                  <c:v>-9.2408742770833836</c:v>
                </c:pt>
                <c:pt idx="358">
                  <c:v>-9.140191627696705</c:v>
                </c:pt>
                <c:pt idx="359">
                  <c:v>-9.3062891251613546</c:v>
                </c:pt>
                <c:pt idx="360">
                  <c:v>-8.9827223503390456</c:v>
                </c:pt>
                <c:pt idx="361">
                  <c:v>-8.9235474275362989</c:v>
                </c:pt>
                <c:pt idx="362">
                  <c:v>-8.7032551566811307</c:v>
                </c:pt>
                <c:pt idx="363">
                  <c:v>-8.8919030117346196</c:v>
                </c:pt>
                <c:pt idx="364">
                  <c:v>-9.000366935030252</c:v>
                </c:pt>
                <c:pt idx="365">
                  <c:v>-9.425987009201279</c:v>
                </c:pt>
                <c:pt idx="366">
                  <c:v>-9.1989427072776451</c:v>
                </c:pt>
                <c:pt idx="367">
                  <c:v>-8.9243556754961659</c:v>
                </c:pt>
                <c:pt idx="368">
                  <c:v>-8.7936437051229479</c:v>
                </c:pt>
                <c:pt idx="369">
                  <c:v>-8.7799916661030384</c:v>
                </c:pt>
                <c:pt idx="370">
                  <c:v>-8.7271112475645332</c:v>
                </c:pt>
                <c:pt idx="371">
                  <c:v>-8.7092334202669885</c:v>
                </c:pt>
                <c:pt idx="372">
                  <c:v>-8.8020791452381193</c:v>
                </c:pt>
                <c:pt idx="373">
                  <c:v>-9.4968632006083187</c:v>
                </c:pt>
                <c:pt idx="374">
                  <c:v>-8.9645236136524709</c:v>
                </c:pt>
                <c:pt idx="375">
                  <c:v>-8.5116489518998577</c:v>
                </c:pt>
                <c:pt idx="376">
                  <c:v>-8.3068763632092377</c:v>
                </c:pt>
                <c:pt idx="377">
                  <c:v>-8.4381230585798299</c:v>
                </c:pt>
                <c:pt idx="378">
                  <c:v>-8.2893759085576217</c:v>
                </c:pt>
                <c:pt idx="379">
                  <c:v>-8.2182450483489138</c:v>
                </c:pt>
                <c:pt idx="380">
                  <c:v>-8.186685020465335</c:v>
                </c:pt>
                <c:pt idx="381">
                  <c:v>-7.9270434594488535</c:v>
                </c:pt>
                <c:pt idx="382">
                  <c:v>-8.0252650727479597</c:v>
                </c:pt>
                <c:pt idx="383">
                  <c:v>-8.7309602355734182</c:v>
                </c:pt>
                <c:pt idx="384">
                  <c:v>-8.6994423054353565</c:v>
                </c:pt>
                <c:pt idx="385">
                  <c:v>-8.3541570717466094</c:v>
                </c:pt>
                <c:pt idx="386">
                  <c:v>-8.5625556170299681</c:v>
                </c:pt>
                <c:pt idx="387">
                  <c:v>-8.5604788163252525</c:v>
                </c:pt>
                <c:pt idx="388">
                  <c:v>-8.405278733537326</c:v>
                </c:pt>
                <c:pt idx="389">
                  <c:v>-8.2369498396718193</c:v>
                </c:pt>
                <c:pt idx="390">
                  <c:v>-8.54959539847383</c:v>
                </c:pt>
                <c:pt idx="391">
                  <c:v>-8.4303011922117097</c:v>
                </c:pt>
                <c:pt idx="392">
                  <c:v>-8.6202825820178255</c:v>
                </c:pt>
                <c:pt idx="393">
                  <c:v>-8.8827685089360013</c:v>
                </c:pt>
                <c:pt idx="394">
                  <c:v>-8.8443137322061105</c:v>
                </c:pt>
                <c:pt idx="395">
                  <c:v>-8.7457897228220407</c:v>
                </c:pt>
                <c:pt idx="396">
                  <c:v>-8.9348495691716288</c:v>
                </c:pt>
                <c:pt idx="397">
                  <c:v>-9.1221517792457654</c:v>
                </c:pt>
                <c:pt idx="398">
                  <c:v>-9.1627264077175266</c:v>
                </c:pt>
                <c:pt idx="399">
                  <c:v>-9.1556352997861712</c:v>
                </c:pt>
                <c:pt idx="400">
                  <c:v>-9.9032245735129951</c:v>
                </c:pt>
                <c:pt idx="401">
                  <c:v>-9.7581240530235522</c:v>
                </c:pt>
                <c:pt idx="402">
                  <c:v>-8.9929459669730711</c:v>
                </c:pt>
                <c:pt idx="403">
                  <c:v>-9.6960447697770249</c:v>
                </c:pt>
                <c:pt idx="404">
                  <c:v>-10.14061473523774</c:v>
                </c:pt>
                <c:pt idx="405">
                  <c:v>-9.2868256367408666</c:v>
                </c:pt>
                <c:pt idx="406">
                  <c:v>-9.421090135062169</c:v>
                </c:pt>
                <c:pt idx="407">
                  <c:v>-8.990594711430882</c:v>
                </c:pt>
                <c:pt idx="408">
                  <c:v>-8.6527041876237814</c:v>
                </c:pt>
                <c:pt idx="409">
                  <c:v>-8.9503660841198034</c:v>
                </c:pt>
                <c:pt idx="410">
                  <c:v>-9.0600268900139262</c:v>
                </c:pt>
                <c:pt idx="411">
                  <c:v>-9.0060006684194818</c:v>
                </c:pt>
                <c:pt idx="412">
                  <c:v>-8.9082620480742563</c:v>
                </c:pt>
                <c:pt idx="413">
                  <c:v>-8.9562304261365568</c:v>
                </c:pt>
                <c:pt idx="414">
                  <c:v>-9.0660019329860173</c:v>
                </c:pt>
                <c:pt idx="415">
                  <c:v>-8.9129696803312477</c:v>
                </c:pt>
                <c:pt idx="416">
                  <c:v>-9.0152236264849073</c:v>
                </c:pt>
                <c:pt idx="417">
                  <c:v>-8.9617682955622833</c:v>
                </c:pt>
                <c:pt idx="418">
                  <c:v>-8.7862853633365585</c:v>
                </c:pt>
                <c:pt idx="419">
                  <c:v>-8.9974128853598234</c:v>
                </c:pt>
                <c:pt idx="420">
                  <c:v>-8.8723828977630923</c:v>
                </c:pt>
                <c:pt idx="421">
                  <c:v>-8.8035041575101278</c:v>
                </c:pt>
                <c:pt idx="422">
                  <c:v>-8.8924524367596192</c:v>
                </c:pt>
                <c:pt idx="423">
                  <c:v>-8.8538220993993786</c:v>
                </c:pt>
                <c:pt idx="424">
                  <c:v>-9.0127951885215456</c:v>
                </c:pt>
                <c:pt idx="425">
                  <c:v>-8.9709636971085285</c:v>
                </c:pt>
                <c:pt idx="426">
                  <c:v>-9.0453682966478848</c:v>
                </c:pt>
                <c:pt idx="427">
                  <c:v>-8.8281160042937348</c:v>
                </c:pt>
                <c:pt idx="428">
                  <c:v>-8.7154521625755574</c:v>
                </c:pt>
                <c:pt idx="429">
                  <c:v>-8.8189722367700512</c:v>
                </c:pt>
                <c:pt idx="430">
                  <c:v>-8.9397709654178286</c:v>
                </c:pt>
                <c:pt idx="431">
                  <c:v>-8.9245779935930187</c:v>
                </c:pt>
                <c:pt idx="432">
                  <c:v>-9.5345518551071873</c:v>
                </c:pt>
                <c:pt idx="433">
                  <c:v>-9.6262947797839775</c:v>
                </c:pt>
                <c:pt idx="434">
                  <c:v>-9.6228961586632114</c:v>
                </c:pt>
                <c:pt idx="435">
                  <c:v>-9.7007240633628058</c:v>
                </c:pt>
                <c:pt idx="436">
                  <c:v>-9.5641090751720057</c:v>
                </c:pt>
                <c:pt idx="437">
                  <c:v>-9.7406293899959184</c:v>
                </c:pt>
                <c:pt idx="438">
                  <c:v>-9.6476826549406329</c:v>
                </c:pt>
                <c:pt idx="439">
                  <c:v>-9.2807733125114424</c:v>
                </c:pt>
                <c:pt idx="440">
                  <c:v>-9.1625057586191883</c:v>
                </c:pt>
                <c:pt idx="441">
                  <c:v>-9.0867976225662357</c:v>
                </c:pt>
                <c:pt idx="442">
                  <c:v>-9.2638815777230672</c:v>
                </c:pt>
                <c:pt idx="443">
                  <c:v>-9.7826425529589454</c:v>
                </c:pt>
                <c:pt idx="444">
                  <c:v>-10.684007325333644</c:v>
                </c:pt>
                <c:pt idx="445">
                  <c:v>-11.522528373893426</c:v>
                </c:pt>
                <c:pt idx="446">
                  <c:v>-11.127054331492362</c:v>
                </c:pt>
                <c:pt idx="447">
                  <c:v>-10.489547048255966</c:v>
                </c:pt>
                <c:pt idx="448">
                  <c:v>-11.007294470024968</c:v>
                </c:pt>
                <c:pt idx="449">
                  <c:v>-10.843861947309023</c:v>
                </c:pt>
                <c:pt idx="450">
                  <c:v>-9.0199331154074223</c:v>
                </c:pt>
                <c:pt idx="451">
                  <c:v>-9.0058643024465681</c:v>
                </c:pt>
                <c:pt idx="452">
                  <c:v>-9.7053084875916209</c:v>
                </c:pt>
                <c:pt idx="453">
                  <c:v>-10.094203190995866</c:v>
                </c:pt>
                <c:pt idx="454">
                  <c:v>-10.324585620883871</c:v>
                </c:pt>
                <c:pt idx="455">
                  <c:v>-10.633116245295275</c:v>
                </c:pt>
                <c:pt idx="456">
                  <c:v>-11.052725537478082</c:v>
                </c:pt>
                <c:pt idx="457">
                  <c:v>-11.156167141327129</c:v>
                </c:pt>
                <c:pt idx="458">
                  <c:v>-12.047065732811378</c:v>
                </c:pt>
                <c:pt idx="459">
                  <c:v>-13.192018881722003</c:v>
                </c:pt>
                <c:pt idx="460">
                  <c:v>-12.664833251237299</c:v>
                </c:pt>
                <c:pt idx="461">
                  <c:v>-12.555252975171259</c:v>
                </c:pt>
                <c:pt idx="462">
                  <c:v>-9.7920004367630469</c:v>
                </c:pt>
                <c:pt idx="463">
                  <c:v>-9.6517121653118618</c:v>
                </c:pt>
                <c:pt idx="464">
                  <c:v>-9.3174802598081605</c:v>
                </c:pt>
                <c:pt idx="465">
                  <c:v>-9.0348096350409506</c:v>
                </c:pt>
                <c:pt idx="466">
                  <c:v>-8.9193639645558491</c:v>
                </c:pt>
                <c:pt idx="467">
                  <c:v>-8.7565259078685127</c:v>
                </c:pt>
                <c:pt idx="468">
                  <c:v>-8.8196146273715144</c:v>
                </c:pt>
                <c:pt idx="469">
                  <c:v>-8.6799684565681261</c:v>
                </c:pt>
                <c:pt idx="470">
                  <c:v>-8.6690184199927742</c:v>
                </c:pt>
                <c:pt idx="471">
                  <c:v>-8.8876179838185561</c:v>
                </c:pt>
                <c:pt idx="472">
                  <c:v>-9.28778968934059</c:v>
                </c:pt>
                <c:pt idx="473">
                  <c:v>-9.5552887937268629</c:v>
                </c:pt>
                <c:pt idx="474">
                  <c:v>-9.6924516997390935</c:v>
                </c:pt>
                <c:pt idx="475">
                  <c:v>-9.7918700434531996</c:v>
                </c:pt>
                <c:pt idx="476">
                  <c:v>-9.8264534681005031</c:v>
                </c:pt>
                <c:pt idx="477">
                  <c:v>-10.175565331414749</c:v>
                </c:pt>
                <c:pt idx="478">
                  <c:v>-10.313159825744533</c:v>
                </c:pt>
                <c:pt idx="479">
                  <c:v>-10.535813651917236</c:v>
                </c:pt>
                <c:pt idx="480">
                  <c:v>-10.867525022137755</c:v>
                </c:pt>
                <c:pt idx="481">
                  <c:v>-11.265049065554109</c:v>
                </c:pt>
                <c:pt idx="482">
                  <c:v>-12.562835322226851</c:v>
                </c:pt>
                <c:pt idx="483">
                  <c:v>-13.392365420929959</c:v>
                </c:pt>
                <c:pt idx="484">
                  <c:v>-14.139436236508425</c:v>
                </c:pt>
                <c:pt idx="485">
                  <c:v>-12.918839807046377</c:v>
                </c:pt>
                <c:pt idx="486">
                  <c:v>-11.965629767677575</c:v>
                </c:pt>
                <c:pt idx="487">
                  <c:v>-10.861023513492261</c:v>
                </c:pt>
                <c:pt idx="488">
                  <c:v>-10.419170485437654</c:v>
                </c:pt>
                <c:pt idx="489">
                  <c:v>-10.013604515925936</c:v>
                </c:pt>
                <c:pt idx="490">
                  <c:v>-9.70000767152656</c:v>
                </c:pt>
                <c:pt idx="491">
                  <c:v>-9.5636645378490339</c:v>
                </c:pt>
                <c:pt idx="492">
                  <c:v>-9.5001421898854392</c:v>
                </c:pt>
                <c:pt idx="493">
                  <c:v>-9.8552366915772627</c:v>
                </c:pt>
                <c:pt idx="494">
                  <c:v>-9.9179046888249722</c:v>
                </c:pt>
                <c:pt idx="495">
                  <c:v>-9.9646274616564838</c:v>
                </c:pt>
                <c:pt idx="496">
                  <c:v>-10.462584250362731</c:v>
                </c:pt>
                <c:pt idx="497">
                  <c:v>-10.649627502117404</c:v>
                </c:pt>
                <c:pt idx="498">
                  <c:v>-10.585865423821929</c:v>
                </c:pt>
                <c:pt idx="499">
                  <c:v>-10.945741914476477</c:v>
                </c:pt>
                <c:pt idx="500">
                  <c:v>-10.83394842927048</c:v>
                </c:pt>
                <c:pt idx="501">
                  <c:v>-11.216436544328849</c:v>
                </c:pt>
                <c:pt idx="502">
                  <c:v>-9.9319686669310805</c:v>
                </c:pt>
                <c:pt idx="503">
                  <c:v>-9.7055994490898208</c:v>
                </c:pt>
                <c:pt idx="504">
                  <c:v>-10.070196577397272</c:v>
                </c:pt>
                <c:pt idx="505">
                  <c:v>-9.9369125721397129</c:v>
                </c:pt>
                <c:pt idx="506">
                  <c:v>-9.8334555745720138</c:v>
                </c:pt>
                <c:pt idx="507">
                  <c:v>-9.9294958400351536</c:v>
                </c:pt>
                <c:pt idx="508">
                  <c:v>-10.198448071465481</c:v>
                </c:pt>
                <c:pt idx="509">
                  <c:v>-10.229271089957775</c:v>
                </c:pt>
                <c:pt idx="510">
                  <c:v>-9.9284421799486093</c:v>
                </c:pt>
                <c:pt idx="511">
                  <c:v>-10.051043016942977</c:v>
                </c:pt>
                <c:pt idx="512">
                  <c:v>-10.515148989375163</c:v>
                </c:pt>
                <c:pt idx="513">
                  <c:v>-10.952339358894646</c:v>
                </c:pt>
                <c:pt idx="514">
                  <c:v>-11.087018375278541</c:v>
                </c:pt>
                <c:pt idx="515">
                  <c:v>-10.584931236540179</c:v>
                </c:pt>
                <c:pt idx="516">
                  <c:v>-9.6778640604726558</c:v>
                </c:pt>
                <c:pt idx="517">
                  <c:v>-10.01185228002298</c:v>
                </c:pt>
                <c:pt idx="518">
                  <c:v>-10.183168847544774</c:v>
                </c:pt>
                <c:pt idx="519">
                  <c:v>-10.92498363900007</c:v>
                </c:pt>
                <c:pt idx="520">
                  <c:v>-11.307461783376423</c:v>
                </c:pt>
                <c:pt idx="521">
                  <c:v>-11.930941119240675</c:v>
                </c:pt>
                <c:pt idx="522">
                  <c:v>-10.478024812725616</c:v>
                </c:pt>
                <c:pt idx="523">
                  <c:v>-9.6137209339223819</c:v>
                </c:pt>
                <c:pt idx="524">
                  <c:v>-9.6824894400659876</c:v>
                </c:pt>
                <c:pt idx="525">
                  <c:v>-9.0758188907727888</c:v>
                </c:pt>
                <c:pt idx="526">
                  <c:v>-9.6546477756252091</c:v>
                </c:pt>
                <c:pt idx="527">
                  <c:v>-9.5373419841617366</c:v>
                </c:pt>
                <c:pt idx="528">
                  <c:v>-9.3997477703789123</c:v>
                </c:pt>
                <c:pt idx="529">
                  <c:v>-9.7198859196551002</c:v>
                </c:pt>
                <c:pt idx="530">
                  <c:v>-9.7214567195365174</c:v>
                </c:pt>
                <c:pt idx="531">
                  <c:v>-10.021397199249138</c:v>
                </c:pt>
                <c:pt idx="532">
                  <c:v>-9.656819022341212</c:v>
                </c:pt>
                <c:pt idx="533">
                  <c:v>-9.4972118503384255</c:v>
                </c:pt>
                <c:pt idx="534">
                  <c:v>-9.3910334814254206</c:v>
                </c:pt>
                <c:pt idx="535">
                  <c:v>-9.5340386289348782</c:v>
                </c:pt>
                <c:pt idx="536">
                  <c:v>-9.5908579311861057</c:v>
                </c:pt>
                <c:pt idx="537">
                  <c:v>-9.8869221088815049</c:v>
                </c:pt>
                <c:pt idx="538">
                  <c:v>-9.6601939894615967</c:v>
                </c:pt>
                <c:pt idx="539">
                  <c:v>-9.5972179234146129</c:v>
                </c:pt>
                <c:pt idx="540">
                  <c:v>-9.649975387642618</c:v>
                </c:pt>
                <c:pt idx="541">
                  <c:v>-9.3142728976244449</c:v>
                </c:pt>
                <c:pt idx="542">
                  <c:v>-9.5888904038514369</c:v>
                </c:pt>
                <c:pt idx="543">
                  <c:v>-9.7488943041445086</c:v>
                </c:pt>
                <c:pt idx="544">
                  <c:v>-9.6356654113244726</c:v>
                </c:pt>
                <c:pt idx="545">
                  <c:v>-9.8103506189932492</c:v>
                </c:pt>
                <c:pt idx="546">
                  <c:v>-10.111030861872973</c:v>
                </c:pt>
                <c:pt idx="547">
                  <c:v>-11.752408852242523</c:v>
                </c:pt>
                <c:pt idx="548">
                  <c:v>-11.027740568613337</c:v>
                </c:pt>
                <c:pt idx="549">
                  <c:v>-12.593399150407807</c:v>
                </c:pt>
                <c:pt idx="550">
                  <c:v>-13.791097027567346</c:v>
                </c:pt>
                <c:pt idx="551">
                  <c:v>-13.313331964536228</c:v>
                </c:pt>
                <c:pt idx="552">
                  <c:v>-11.782833856215825</c:v>
                </c:pt>
                <c:pt idx="553">
                  <c:v>-10.94495420424848</c:v>
                </c:pt>
                <c:pt idx="554">
                  <c:v>-10.370831502635701</c:v>
                </c:pt>
                <c:pt idx="555">
                  <c:v>-9.9459275367866962</c:v>
                </c:pt>
                <c:pt idx="556">
                  <c:v>-9.9084085165109457</c:v>
                </c:pt>
                <c:pt idx="557">
                  <c:v>-10.56818727729018</c:v>
                </c:pt>
                <c:pt idx="558">
                  <c:v>-9.3154460435943403</c:v>
                </c:pt>
                <c:pt idx="559">
                  <c:v>-9.3680174618648326</c:v>
                </c:pt>
                <c:pt idx="560">
                  <c:v>-9.4514644057628487</c:v>
                </c:pt>
                <c:pt idx="561">
                  <c:v>-9.409532599243553</c:v>
                </c:pt>
                <c:pt idx="562">
                  <c:v>-9.4742189794696863</c:v>
                </c:pt>
                <c:pt idx="563">
                  <c:v>-9.287063709613097</c:v>
                </c:pt>
                <c:pt idx="564">
                  <c:v>-9.3458098282771545</c:v>
                </c:pt>
                <c:pt idx="565">
                  <c:v>-9.0659111281878264</c:v>
                </c:pt>
                <c:pt idx="566">
                  <c:v>-9.2046315218308514</c:v>
                </c:pt>
                <c:pt idx="567">
                  <c:v>-9.9933085071883063</c:v>
                </c:pt>
                <c:pt idx="568">
                  <c:v>-10.453644030952361</c:v>
                </c:pt>
                <c:pt idx="569">
                  <c:v>-11.152413529808459</c:v>
                </c:pt>
                <c:pt idx="570">
                  <c:v>-11.292659069020941</c:v>
                </c:pt>
                <c:pt idx="571">
                  <c:v>-11.073356519756162</c:v>
                </c:pt>
                <c:pt idx="572">
                  <c:v>-12.151069481579162</c:v>
                </c:pt>
                <c:pt idx="573">
                  <c:v>-11.587428954754927</c:v>
                </c:pt>
                <c:pt idx="574">
                  <c:v>-12.11863932205849</c:v>
                </c:pt>
                <c:pt idx="575">
                  <c:v>-12.437776120899478</c:v>
                </c:pt>
                <c:pt idx="576">
                  <c:v>-10.649658899590291</c:v>
                </c:pt>
                <c:pt idx="577">
                  <c:v>-10.967272078524672</c:v>
                </c:pt>
                <c:pt idx="578">
                  <c:v>-10.041513396344403</c:v>
                </c:pt>
                <c:pt idx="579">
                  <c:v>-9.063679270429871</c:v>
                </c:pt>
                <c:pt idx="580">
                  <c:v>-9.0609736932779388</c:v>
                </c:pt>
                <c:pt idx="581">
                  <c:v>-9.182013085913324</c:v>
                </c:pt>
                <c:pt idx="582">
                  <c:v>-9.1343486675499168</c:v>
                </c:pt>
                <c:pt idx="583">
                  <c:v>-9.0205180002569687</c:v>
                </c:pt>
                <c:pt idx="584">
                  <c:v>-8.4427406607291804</c:v>
                </c:pt>
                <c:pt idx="585">
                  <c:v>-8.5792725420307381</c:v>
                </c:pt>
                <c:pt idx="586">
                  <c:v>-8.8600616241826504</c:v>
                </c:pt>
                <c:pt idx="587">
                  <c:v>-8.9582896023312522</c:v>
                </c:pt>
                <c:pt idx="588">
                  <c:v>-8.7817533890528345</c:v>
                </c:pt>
                <c:pt idx="589">
                  <c:v>-8.8141049471944015</c:v>
                </c:pt>
                <c:pt idx="590">
                  <c:v>-8.7608385604021901</c:v>
                </c:pt>
                <c:pt idx="591">
                  <c:v>-8.5122281932903601</c:v>
                </c:pt>
                <c:pt idx="592">
                  <c:v>-8.6322044360596841</c:v>
                </c:pt>
                <c:pt idx="593">
                  <c:v>-8.1767088038501701</c:v>
                </c:pt>
                <c:pt idx="594">
                  <c:v>-8.0206176491238157</c:v>
                </c:pt>
                <c:pt idx="595">
                  <c:v>-8.1187198820456654</c:v>
                </c:pt>
                <c:pt idx="596">
                  <c:v>-8.3685290508435592</c:v>
                </c:pt>
                <c:pt idx="597">
                  <c:v>-8.3893045231409005</c:v>
                </c:pt>
                <c:pt idx="598">
                  <c:v>-8.332804623010432</c:v>
                </c:pt>
                <c:pt idx="599">
                  <c:v>-8.334617560611715</c:v>
                </c:pt>
                <c:pt idx="600">
                  <c:v>-8.6380703690617278</c:v>
                </c:pt>
                <c:pt idx="601">
                  <c:v>-8.5060635790181571</c:v>
                </c:pt>
                <c:pt idx="602">
                  <c:v>-8.4308635765127615</c:v>
                </c:pt>
                <c:pt idx="603">
                  <c:v>-8.3648185950842553</c:v>
                </c:pt>
                <c:pt idx="604">
                  <c:v>-8.3503064850877831</c:v>
                </c:pt>
                <c:pt idx="605">
                  <c:v>-8.4330855541886098</c:v>
                </c:pt>
                <c:pt idx="606">
                  <c:v>-8.4262449463329645</c:v>
                </c:pt>
                <c:pt idx="607">
                  <c:v>-8.6676202228615473</c:v>
                </c:pt>
                <c:pt idx="608">
                  <c:v>-8.666256602974407</c:v>
                </c:pt>
                <c:pt idx="609">
                  <c:v>-8.5847813137083691</c:v>
                </c:pt>
                <c:pt idx="610">
                  <c:v>-8.8089570458491178</c:v>
                </c:pt>
                <c:pt idx="611">
                  <c:v>-8.602161257417503</c:v>
                </c:pt>
                <c:pt idx="612">
                  <c:v>-8.5035598070209257</c:v>
                </c:pt>
                <c:pt idx="613">
                  <c:v>-8.5232924017469518</c:v>
                </c:pt>
                <c:pt idx="614">
                  <c:v>-8.280404887918559</c:v>
                </c:pt>
                <c:pt idx="615">
                  <c:v>-8.3258404905593011</c:v>
                </c:pt>
                <c:pt idx="616">
                  <c:v>-8.6411095660107531</c:v>
                </c:pt>
                <c:pt idx="617">
                  <c:v>-8.7980698374077271</c:v>
                </c:pt>
                <c:pt idx="618">
                  <c:v>-9.1322035959221015</c:v>
                </c:pt>
                <c:pt idx="619">
                  <c:v>-9.2154276406636235</c:v>
                </c:pt>
                <c:pt idx="620">
                  <c:v>-9.5322602124436262</c:v>
                </c:pt>
                <c:pt idx="621">
                  <c:v>-9.187071175971667</c:v>
                </c:pt>
                <c:pt idx="622">
                  <c:v>-8.605848499889019</c:v>
                </c:pt>
                <c:pt idx="623">
                  <c:v>-8.7265986313641513</c:v>
                </c:pt>
                <c:pt idx="624">
                  <c:v>-8.6474151346659074</c:v>
                </c:pt>
                <c:pt idx="625">
                  <c:v>-8.4932529362108369</c:v>
                </c:pt>
                <c:pt idx="626">
                  <c:v>-8.5375310143583718</c:v>
                </c:pt>
                <c:pt idx="627">
                  <c:v>-10.646752146802932</c:v>
                </c:pt>
                <c:pt idx="628">
                  <c:v>-9.9183995766877935</c:v>
                </c:pt>
                <c:pt idx="629">
                  <c:v>-10.241460854878621</c:v>
                </c:pt>
                <c:pt idx="630">
                  <c:v>-9.3503745454842999</c:v>
                </c:pt>
                <c:pt idx="631">
                  <c:v>-9.1791411023067795</c:v>
                </c:pt>
                <c:pt idx="632">
                  <c:v>-9.6280656536008848</c:v>
                </c:pt>
                <c:pt idx="633">
                  <c:v>-9.5818718769107871</c:v>
                </c:pt>
                <c:pt idx="634">
                  <c:v>-9.6625069014400236</c:v>
                </c:pt>
                <c:pt idx="635">
                  <c:v>-9.5130800760224563</c:v>
                </c:pt>
                <c:pt idx="636">
                  <c:v>-9.4328513446087445</c:v>
                </c:pt>
                <c:pt idx="637">
                  <c:v>-9.4730686469577989</c:v>
                </c:pt>
                <c:pt idx="638">
                  <c:v>-9.235559326698155</c:v>
                </c:pt>
                <c:pt idx="639">
                  <c:v>-9.3957141306614993</c:v>
                </c:pt>
                <c:pt idx="640">
                  <c:v>-9.4877107113025438</c:v>
                </c:pt>
                <c:pt idx="641">
                  <c:v>-9.7858868308048681</c:v>
                </c:pt>
                <c:pt idx="642">
                  <c:v>-8.9284908263464331</c:v>
                </c:pt>
                <c:pt idx="643">
                  <c:v>-8.8056690083266389</c:v>
                </c:pt>
                <c:pt idx="644">
                  <c:v>-8.5693619052931886</c:v>
                </c:pt>
                <c:pt idx="645">
                  <c:v>-8.694171350615532</c:v>
                </c:pt>
                <c:pt idx="646">
                  <c:v>-9.0806218653066821</c:v>
                </c:pt>
                <c:pt idx="647">
                  <c:v>-9.1751788976620201</c:v>
                </c:pt>
                <c:pt idx="648">
                  <c:v>-9.0113857980704282</c:v>
                </c:pt>
                <c:pt idx="649">
                  <c:v>-8.9487840267334953</c:v>
                </c:pt>
                <c:pt idx="650">
                  <c:v>-8.8734232419937271</c:v>
                </c:pt>
                <c:pt idx="651">
                  <c:v>-9.0583227167364448</c:v>
                </c:pt>
                <c:pt idx="652">
                  <c:v>-8.9266067130469242</c:v>
                </c:pt>
                <c:pt idx="653">
                  <c:v>-8.8649036759446069</c:v>
                </c:pt>
                <c:pt idx="654">
                  <c:v>-9.3997675817668487</c:v>
                </c:pt>
                <c:pt idx="655">
                  <c:v>-9.7797921110534869</c:v>
                </c:pt>
                <c:pt idx="656">
                  <c:v>-10.313625402310819</c:v>
                </c:pt>
                <c:pt idx="657">
                  <c:v>-10.862014519828357</c:v>
                </c:pt>
                <c:pt idx="658">
                  <c:v>-10.658700004811577</c:v>
                </c:pt>
                <c:pt idx="659">
                  <c:v>-11.268626715787203</c:v>
                </c:pt>
                <c:pt idx="660">
                  <c:v>-11.36757130496062</c:v>
                </c:pt>
                <c:pt idx="661">
                  <c:v>-10.772695084628767</c:v>
                </c:pt>
                <c:pt idx="662">
                  <c:v>-9.9275776358791852</c:v>
                </c:pt>
                <c:pt idx="663">
                  <c:v>-10.10676358176385</c:v>
                </c:pt>
                <c:pt idx="664">
                  <c:v>-9.9753851063330767</c:v>
                </c:pt>
                <c:pt idx="665">
                  <c:v>-9.4019796886710747</c:v>
                </c:pt>
                <c:pt idx="666">
                  <c:v>-9.6078451250446051</c:v>
                </c:pt>
                <c:pt idx="667">
                  <c:v>-9.4831251507424721</c:v>
                </c:pt>
                <c:pt idx="668">
                  <c:v>-9.4048530847145795</c:v>
                </c:pt>
                <c:pt idx="669">
                  <c:v>-9.8652972271140307</c:v>
                </c:pt>
                <c:pt idx="670">
                  <c:v>-9.3319686704614426</c:v>
                </c:pt>
                <c:pt idx="671">
                  <c:v>-9.0340837794307305</c:v>
                </c:pt>
                <c:pt idx="672">
                  <c:v>-9.2348979756153931</c:v>
                </c:pt>
                <c:pt idx="673">
                  <c:v>-9.2393120860597442</c:v>
                </c:pt>
                <c:pt idx="674">
                  <c:v>-9.2685118113124201</c:v>
                </c:pt>
                <c:pt idx="675">
                  <c:v>-9.1661500901834305</c:v>
                </c:pt>
                <c:pt idx="676">
                  <c:v>-9.4446764440282358</c:v>
                </c:pt>
                <c:pt idx="677">
                  <c:v>-9.1678535480504415</c:v>
                </c:pt>
                <c:pt idx="678">
                  <c:v>-8.953380580062845</c:v>
                </c:pt>
                <c:pt idx="679">
                  <c:v>-8.9477591869604378</c:v>
                </c:pt>
                <c:pt idx="680">
                  <c:v>-8.8968705383994653</c:v>
                </c:pt>
                <c:pt idx="681">
                  <c:v>-9.0102803633653856</c:v>
                </c:pt>
                <c:pt idx="682">
                  <c:v>-8.9115249738678948</c:v>
                </c:pt>
                <c:pt idx="683">
                  <c:v>-9.0307786400780508</c:v>
                </c:pt>
                <c:pt idx="684">
                  <c:v>-9.1943230983467821</c:v>
                </c:pt>
                <c:pt idx="685">
                  <c:v>-9.836829464521692</c:v>
                </c:pt>
                <c:pt idx="686">
                  <c:v>-11.011027572793697</c:v>
                </c:pt>
                <c:pt idx="687">
                  <c:v>-10.223200243410666</c:v>
                </c:pt>
                <c:pt idx="688">
                  <c:v>-9.9498905104712012</c:v>
                </c:pt>
                <c:pt idx="689">
                  <c:v>-9.6844999321935301</c:v>
                </c:pt>
                <c:pt idx="690">
                  <c:v>-9.5407462402761603</c:v>
                </c:pt>
                <c:pt idx="691">
                  <c:v>-9.3819027500779679</c:v>
                </c:pt>
                <c:pt idx="692">
                  <c:v>-9.3798154743404307</c:v>
                </c:pt>
                <c:pt idx="693">
                  <c:v>-9.4244165310550212</c:v>
                </c:pt>
                <c:pt idx="694">
                  <c:v>-9.3326745447353723</c:v>
                </c:pt>
                <c:pt idx="695">
                  <c:v>-9.3971396060099757</c:v>
                </c:pt>
                <c:pt idx="696">
                  <c:v>-9.2817408386371874</c:v>
                </c:pt>
                <c:pt idx="697">
                  <c:v>-8.8875224685415652</c:v>
                </c:pt>
                <c:pt idx="698">
                  <c:v>-8.9026445978900099</c:v>
                </c:pt>
                <c:pt idx="699">
                  <c:v>-9.1158690548741852</c:v>
                </c:pt>
                <c:pt idx="700">
                  <c:v>-9.0289838199674755</c:v>
                </c:pt>
                <c:pt idx="701">
                  <c:v>-8.9332853356726787</c:v>
                </c:pt>
                <c:pt idx="702">
                  <c:v>-9.2785039551134041</c:v>
                </c:pt>
                <c:pt idx="703">
                  <c:v>-9.3300559246010728</c:v>
                </c:pt>
                <c:pt idx="704">
                  <c:v>-9.2869591929214188</c:v>
                </c:pt>
                <c:pt idx="705">
                  <c:v>-9.6296266379079967</c:v>
                </c:pt>
                <c:pt idx="706">
                  <c:v>-9.8708931963680282</c:v>
                </c:pt>
                <c:pt idx="707">
                  <c:v>-9.4040616192174369</c:v>
                </c:pt>
                <c:pt idx="708">
                  <c:v>-9.063425082768731</c:v>
                </c:pt>
                <c:pt idx="709">
                  <c:v>-9.1322645004942</c:v>
                </c:pt>
                <c:pt idx="710">
                  <c:v>-9.1155368201961657</c:v>
                </c:pt>
                <c:pt idx="711">
                  <c:v>-9.0913643929188535</c:v>
                </c:pt>
                <c:pt idx="712">
                  <c:v>-9.1715246992751247</c:v>
                </c:pt>
                <c:pt idx="713">
                  <c:v>-9.0182003525264012</c:v>
                </c:pt>
                <c:pt idx="714">
                  <c:v>-10.240255348205249</c:v>
                </c:pt>
                <c:pt idx="727">
                  <c:v>-11.36743311618951</c:v>
                </c:pt>
                <c:pt idx="728">
                  <c:v>-9.0945636593163073</c:v>
                </c:pt>
                <c:pt idx="729">
                  <c:v>-8.9648734074116181</c:v>
                </c:pt>
                <c:pt idx="730">
                  <c:v>-8.9079259060767413</c:v>
                </c:pt>
                <c:pt idx="731">
                  <c:v>-8.7891361856490047</c:v>
                </c:pt>
                <c:pt idx="732">
                  <c:v>-9.0249434081501452</c:v>
                </c:pt>
                <c:pt idx="733">
                  <c:v>-9.1514317370490907</c:v>
                </c:pt>
                <c:pt idx="734">
                  <c:v>-9.2617353777208375</c:v>
                </c:pt>
                <c:pt idx="735">
                  <c:v>-9.1910188481242905</c:v>
                </c:pt>
                <c:pt idx="736">
                  <c:v>-9.3683691521016534</c:v>
                </c:pt>
                <c:pt idx="737">
                  <c:v>-9.3987732021648434</c:v>
                </c:pt>
                <c:pt idx="738">
                  <c:v>-9.6453221219025167</c:v>
                </c:pt>
                <c:pt idx="739">
                  <c:v>-9.5896211266514957</c:v>
                </c:pt>
                <c:pt idx="740">
                  <c:v>-9.3304413723628858</c:v>
                </c:pt>
                <c:pt idx="741">
                  <c:v>-9.5116336746471379</c:v>
                </c:pt>
                <c:pt idx="742">
                  <c:v>-9.5321937390352094</c:v>
                </c:pt>
                <c:pt idx="743">
                  <c:v>-9.5120656835700519</c:v>
                </c:pt>
                <c:pt idx="744">
                  <c:v>-9.9280203642430624</c:v>
                </c:pt>
                <c:pt idx="745">
                  <c:v>-10.058656943358644</c:v>
                </c:pt>
                <c:pt idx="746">
                  <c:v>-9.7248639392682144</c:v>
                </c:pt>
                <c:pt idx="747">
                  <c:v>-9.5851717207573728</c:v>
                </c:pt>
                <c:pt idx="748">
                  <c:v>-10.033079706545205</c:v>
                </c:pt>
                <c:pt idx="749">
                  <c:v>-9.2903987857878274</c:v>
                </c:pt>
                <c:pt idx="750">
                  <c:v>-9.0009205146282163</c:v>
                </c:pt>
                <c:pt idx="751">
                  <c:v>-8.9646225820726126</c:v>
                </c:pt>
                <c:pt idx="752">
                  <c:v>-9.2505104299155629</c:v>
                </c:pt>
                <c:pt idx="753">
                  <c:v>-9.1965082783861778</c:v>
                </c:pt>
                <c:pt idx="754">
                  <c:v>-9.1386730454077494</c:v>
                </c:pt>
                <c:pt idx="755">
                  <c:v>-9.000722245848138</c:v>
                </c:pt>
                <c:pt idx="756">
                  <c:v>-9.2472275835232516</c:v>
                </c:pt>
                <c:pt idx="757">
                  <c:v>-9.0283124054975321</c:v>
                </c:pt>
                <c:pt idx="758">
                  <c:v>-9.0913820213687213</c:v>
                </c:pt>
                <c:pt idx="759">
                  <c:v>-8.9285573471327506</c:v>
                </c:pt>
                <c:pt idx="760">
                  <c:v>-8.7736524095160728</c:v>
                </c:pt>
                <c:pt idx="761">
                  <c:v>-8.7616760473685211</c:v>
                </c:pt>
                <c:pt idx="762">
                  <c:v>-8.7690684592037709</c:v>
                </c:pt>
                <c:pt idx="763">
                  <c:v>-8.607903349357434</c:v>
                </c:pt>
                <c:pt idx="764">
                  <c:v>-8.786112913365459</c:v>
                </c:pt>
                <c:pt idx="765">
                  <c:v>-9.0557032943535116</c:v>
                </c:pt>
                <c:pt idx="766">
                  <c:v>-9.0257274810705628</c:v>
                </c:pt>
                <c:pt idx="767">
                  <c:v>-8.7589992997591999</c:v>
                </c:pt>
                <c:pt idx="768">
                  <c:v>-8.7500372545515539</c:v>
                </c:pt>
                <c:pt idx="769">
                  <c:v>-8.6413464838384932</c:v>
                </c:pt>
                <c:pt idx="770">
                  <c:v>-8.6801843653001214</c:v>
                </c:pt>
                <c:pt idx="771">
                  <c:v>-8.7110075624674028</c:v>
                </c:pt>
                <c:pt idx="772">
                  <c:v>-9.0263623324167686</c:v>
                </c:pt>
                <c:pt idx="773">
                  <c:v>-9.040988814146564</c:v>
                </c:pt>
                <c:pt idx="774">
                  <c:v>-9.1322271166948745</c:v>
                </c:pt>
                <c:pt idx="775">
                  <c:v>-9.1078050606579986</c:v>
                </c:pt>
                <c:pt idx="776">
                  <c:v>-9.0263637417819815</c:v>
                </c:pt>
                <c:pt idx="777">
                  <c:v>-8.8849611207580725</c:v>
                </c:pt>
                <c:pt idx="778">
                  <c:v>-8.8663869242428124</c:v>
                </c:pt>
                <c:pt idx="779">
                  <c:v>-9.028371027701029</c:v>
                </c:pt>
                <c:pt idx="780">
                  <c:v>-9.3401465056463593</c:v>
                </c:pt>
                <c:pt idx="781">
                  <c:v>-9.2249300065758764</c:v>
                </c:pt>
                <c:pt idx="782">
                  <c:v>-10.009490936775558</c:v>
                </c:pt>
                <c:pt idx="783">
                  <c:v>-9.5702262585355555</c:v>
                </c:pt>
                <c:pt idx="784">
                  <c:v>-9.3618130399757007</c:v>
                </c:pt>
                <c:pt idx="785">
                  <c:v>-9.2650144635195293</c:v>
                </c:pt>
                <c:pt idx="786">
                  <c:v>-8.9789079721651124</c:v>
                </c:pt>
                <c:pt idx="787">
                  <c:v>-8.9620050382192247</c:v>
                </c:pt>
                <c:pt idx="788">
                  <c:v>-9.0216459966357299</c:v>
                </c:pt>
                <c:pt idx="789">
                  <c:v>-9.0441562470359003</c:v>
                </c:pt>
                <c:pt idx="790">
                  <c:v>-9.0167989124037913</c:v>
                </c:pt>
                <c:pt idx="791">
                  <c:v>-8.624899416412763</c:v>
                </c:pt>
                <c:pt idx="792">
                  <c:v>-9.0385666493412398</c:v>
                </c:pt>
                <c:pt idx="793">
                  <c:v>-9.0672223553520581</c:v>
                </c:pt>
                <c:pt idx="794">
                  <c:v>-9.4528555491390183</c:v>
                </c:pt>
                <c:pt idx="795">
                  <c:v>-9.5999231167880712</c:v>
                </c:pt>
                <c:pt idx="796">
                  <c:v>-10.116680351124232</c:v>
                </c:pt>
                <c:pt idx="797">
                  <c:v>-10.637044303351029</c:v>
                </c:pt>
                <c:pt idx="798">
                  <c:v>-10.401837244384165</c:v>
                </c:pt>
                <c:pt idx="799">
                  <c:v>-11.247256756363306</c:v>
                </c:pt>
                <c:pt idx="800">
                  <c:v>-10.851140744421032</c:v>
                </c:pt>
                <c:pt idx="801">
                  <c:v>-12.086159667477297</c:v>
                </c:pt>
                <c:pt idx="802">
                  <c:v>-11.785852843557848</c:v>
                </c:pt>
                <c:pt idx="803">
                  <c:v>-10.241040166044598</c:v>
                </c:pt>
                <c:pt idx="804">
                  <c:v>-9.3804333692074486</c:v>
                </c:pt>
                <c:pt idx="805">
                  <c:v>-9.2875460079698229</c:v>
                </c:pt>
                <c:pt idx="806">
                  <c:v>-9.4913535289044866</c:v>
                </c:pt>
                <c:pt idx="807">
                  <c:v>-9.1278430431206043</c:v>
                </c:pt>
                <c:pt idx="808">
                  <c:v>-9.1662841047655004</c:v>
                </c:pt>
                <c:pt idx="809">
                  <c:v>-9.1935982399256755</c:v>
                </c:pt>
                <c:pt idx="810">
                  <c:v>-9.2939863505338796</c:v>
                </c:pt>
                <c:pt idx="811">
                  <c:v>-9.4550149766697498</c:v>
                </c:pt>
                <c:pt idx="812">
                  <c:v>-9.5895656735227774</c:v>
                </c:pt>
                <c:pt idx="813">
                  <c:v>-9.5934615456933852</c:v>
                </c:pt>
                <c:pt idx="814">
                  <c:v>-9.5273229438136635</c:v>
                </c:pt>
                <c:pt idx="815">
                  <c:v>-9.3618473257507571</c:v>
                </c:pt>
                <c:pt idx="816">
                  <c:v>-9.4500871625333875</c:v>
                </c:pt>
                <c:pt idx="817">
                  <c:v>-9.4219354709858383</c:v>
                </c:pt>
                <c:pt idx="818">
                  <c:v>-9.2023850742810858</c:v>
                </c:pt>
                <c:pt idx="819">
                  <c:v>-9.0483640627258115</c:v>
                </c:pt>
                <c:pt idx="820">
                  <c:v>-8.9973111250678741</c:v>
                </c:pt>
                <c:pt idx="821">
                  <c:v>-9.0611715963498476</c:v>
                </c:pt>
                <c:pt idx="822">
                  <c:v>-8.6727624950840791</c:v>
                </c:pt>
                <c:pt idx="823">
                  <c:v>-8.9055141754315876</c:v>
                </c:pt>
                <c:pt idx="824">
                  <c:v>-9.1359812850761113</c:v>
                </c:pt>
                <c:pt idx="825">
                  <c:v>-8.8679663460862415</c:v>
                </c:pt>
                <c:pt idx="826">
                  <c:v>-9.0251637072441024</c:v>
                </c:pt>
                <c:pt idx="827">
                  <c:v>-8.9297408928849915</c:v>
                </c:pt>
                <c:pt idx="828">
                  <c:v>-8.8869851164493614</c:v>
                </c:pt>
                <c:pt idx="829">
                  <c:v>-8.690968379138452</c:v>
                </c:pt>
                <c:pt idx="830">
                  <c:v>-8.7285314249985611</c:v>
                </c:pt>
                <c:pt idx="831">
                  <c:v>-8.9119987356499628</c:v>
                </c:pt>
                <c:pt idx="832">
                  <c:v>-8.9328135835709226</c:v>
                </c:pt>
                <c:pt idx="833">
                  <c:v>-9.2485999687604057</c:v>
                </c:pt>
                <c:pt idx="834">
                  <c:v>-9.3485939151124899</c:v>
                </c:pt>
                <c:pt idx="835">
                  <c:v>-9.3132114367306205</c:v>
                </c:pt>
                <c:pt idx="836">
                  <c:v>-9.1332367568341066</c:v>
                </c:pt>
                <c:pt idx="837">
                  <c:v>-9.5820964679397473</c:v>
                </c:pt>
                <c:pt idx="838">
                  <c:v>-9.3400671742337984</c:v>
                </c:pt>
                <c:pt idx="839">
                  <c:v>-10.32423624969932</c:v>
                </c:pt>
                <c:pt idx="840">
                  <c:v>-11.187389814623803</c:v>
                </c:pt>
                <c:pt idx="841">
                  <c:v>-12.643207476404347</c:v>
                </c:pt>
                <c:pt idx="842">
                  <c:v>-12.707368492499095</c:v>
                </c:pt>
                <c:pt idx="843">
                  <c:v>-13.026884586979236</c:v>
                </c:pt>
                <c:pt idx="844">
                  <c:v>-13.787468907821939</c:v>
                </c:pt>
                <c:pt idx="845">
                  <c:v>-14.051023506487338</c:v>
                </c:pt>
                <c:pt idx="846">
                  <c:v>-10.983015913176363</c:v>
                </c:pt>
                <c:pt idx="847">
                  <c:v>-9.4171003459034281</c:v>
                </c:pt>
                <c:pt idx="848">
                  <c:v>-10.216342776893001</c:v>
                </c:pt>
                <c:pt idx="849">
                  <c:v>-9.5468930337274909</c:v>
                </c:pt>
                <c:pt idx="850">
                  <c:v>-9.163227117610143</c:v>
                </c:pt>
                <c:pt idx="851">
                  <c:v>-9.1895542948842213</c:v>
                </c:pt>
                <c:pt idx="852">
                  <c:v>-9.8159699290502509</c:v>
                </c:pt>
                <c:pt idx="853">
                  <c:v>-8.9987553194340251</c:v>
                </c:pt>
                <c:pt idx="854">
                  <c:v>-9.0745539090815779</c:v>
                </c:pt>
                <c:pt idx="855">
                  <c:v>-9.1256737839777191</c:v>
                </c:pt>
                <c:pt idx="856">
                  <c:v>-9.1117678521995362</c:v>
                </c:pt>
                <c:pt idx="857">
                  <c:v>-9.2194390483176285</c:v>
                </c:pt>
                <c:pt idx="858">
                  <c:v>-9.4780215623824606</c:v>
                </c:pt>
                <c:pt idx="859">
                  <c:v>-9.2817851284633459</c:v>
                </c:pt>
                <c:pt idx="860">
                  <c:v>-9.3067701588337446</c:v>
                </c:pt>
                <c:pt idx="861">
                  <c:v>-9.7145487567989282</c:v>
                </c:pt>
                <c:pt idx="862">
                  <c:v>-9.3538982185765995</c:v>
                </c:pt>
                <c:pt idx="863">
                  <c:v>-9.7486811356104095</c:v>
                </c:pt>
                <c:pt idx="864">
                  <c:v>-9.8809706628775036</c:v>
                </c:pt>
                <c:pt idx="865">
                  <c:v>-9.4456855894782734</c:v>
                </c:pt>
                <c:pt idx="866">
                  <c:v>-9.1917891307488357</c:v>
                </c:pt>
                <c:pt idx="867">
                  <c:v>-8.9355706478333801</c:v>
                </c:pt>
                <c:pt idx="868">
                  <c:v>-8.8238175057120749</c:v>
                </c:pt>
                <c:pt idx="869">
                  <c:v>-8.8725132342871991</c:v>
                </c:pt>
                <c:pt idx="870">
                  <c:v>-8.8482491590915124</c:v>
                </c:pt>
                <c:pt idx="871">
                  <c:v>-8.8901554627471722</c:v>
                </c:pt>
                <c:pt idx="872">
                  <c:v>-9.2971506021988688</c:v>
                </c:pt>
                <c:pt idx="873">
                  <c:v>-9.2198522290877083</c:v>
                </c:pt>
                <c:pt idx="874">
                  <c:v>-9.8231667945178529</c:v>
                </c:pt>
                <c:pt idx="875">
                  <c:v>-10.228680863073643</c:v>
                </c:pt>
                <c:pt idx="876">
                  <c:v>-9.883395010817237</c:v>
                </c:pt>
                <c:pt idx="877">
                  <c:v>-9.7873311952596787</c:v>
                </c:pt>
                <c:pt idx="878">
                  <c:v>-11.777609953592602</c:v>
                </c:pt>
                <c:pt idx="879">
                  <c:v>-10.918458757174228</c:v>
                </c:pt>
                <c:pt idx="880">
                  <c:v>-10.243086166453038</c:v>
                </c:pt>
                <c:pt idx="881">
                  <c:v>-11.156030222924892</c:v>
                </c:pt>
                <c:pt idx="882">
                  <c:v>-12.083761869012426</c:v>
                </c:pt>
                <c:pt idx="883">
                  <c:v>-12.388801235420749</c:v>
                </c:pt>
                <c:pt idx="884">
                  <c:v>-13.644359140716734</c:v>
                </c:pt>
                <c:pt idx="885">
                  <c:v>-11.921034057190637</c:v>
                </c:pt>
                <c:pt idx="886">
                  <c:v>-11.008764794956429</c:v>
                </c:pt>
                <c:pt idx="887">
                  <c:v>-9.3309713586024969</c:v>
                </c:pt>
                <c:pt idx="888">
                  <c:v>-8.8811308433992195</c:v>
                </c:pt>
                <c:pt idx="889">
                  <c:v>-8.8502009447175656</c:v>
                </c:pt>
                <c:pt idx="890">
                  <c:v>-8.9031862596374403</c:v>
                </c:pt>
                <c:pt idx="891">
                  <c:v>-8.8750718883184625</c:v>
                </c:pt>
                <c:pt idx="892">
                  <c:v>-8.9593746466808568</c:v>
                </c:pt>
                <c:pt idx="893">
                  <c:v>-9.022582234786789</c:v>
                </c:pt>
                <c:pt idx="894">
                  <c:v>-9.1575020225426655</c:v>
                </c:pt>
                <c:pt idx="895">
                  <c:v>-9.0373211814050833</c:v>
                </c:pt>
                <c:pt idx="896">
                  <c:v>-9.1076140591657619</c:v>
                </c:pt>
                <c:pt idx="897">
                  <c:v>-9.0477783765093278</c:v>
                </c:pt>
                <c:pt idx="898">
                  <c:v>-8.9525860467728933</c:v>
                </c:pt>
                <c:pt idx="899">
                  <c:v>-8.9601460655774172</c:v>
                </c:pt>
                <c:pt idx="900">
                  <c:v>-9.2446629355250476</c:v>
                </c:pt>
                <c:pt idx="901">
                  <c:v>-9.1681503382330796</c:v>
                </c:pt>
                <c:pt idx="902">
                  <c:v>-9.5576573101409448</c:v>
                </c:pt>
                <c:pt idx="903">
                  <c:v>-9.1790982775066468</c:v>
                </c:pt>
                <c:pt idx="904">
                  <c:v>-8.7261297266105231</c:v>
                </c:pt>
                <c:pt idx="905">
                  <c:v>-8.8883587045988666</c:v>
                </c:pt>
                <c:pt idx="906">
                  <c:v>-8.9590866747455955</c:v>
                </c:pt>
                <c:pt idx="907">
                  <c:v>-9.1906051068164825</c:v>
                </c:pt>
                <c:pt idx="908">
                  <c:v>-9.2666109782622605</c:v>
                </c:pt>
                <c:pt idx="909">
                  <c:v>-8.8922772242119841</c:v>
                </c:pt>
                <c:pt idx="910">
                  <c:v>-8.8291775387657978</c:v>
                </c:pt>
                <c:pt idx="911">
                  <c:v>-9.0701832911610509</c:v>
                </c:pt>
                <c:pt idx="912">
                  <c:v>-9.1226575191731278</c:v>
                </c:pt>
                <c:pt idx="913">
                  <c:v>-9.0258843760662799</c:v>
                </c:pt>
                <c:pt idx="914">
                  <c:v>-9.0459489568303582</c:v>
                </c:pt>
                <c:pt idx="915">
                  <c:v>-9.0540951709048016</c:v>
                </c:pt>
                <c:pt idx="916">
                  <c:v>-8.9830263681387645</c:v>
                </c:pt>
                <c:pt idx="917">
                  <c:v>-8.8836631319666033</c:v>
                </c:pt>
                <c:pt idx="918">
                  <c:v>-8.585688052442233</c:v>
                </c:pt>
                <c:pt idx="919">
                  <c:v>-8.6850085293851045</c:v>
                </c:pt>
                <c:pt idx="920">
                  <c:v>-8.8051560508653086</c:v>
                </c:pt>
                <c:pt idx="921">
                  <c:v>-8.7903009187653414</c:v>
                </c:pt>
                <c:pt idx="922">
                  <c:v>-9.0612446975639784</c:v>
                </c:pt>
                <c:pt idx="923">
                  <c:v>-9.1484193048705329</c:v>
                </c:pt>
                <c:pt idx="924">
                  <c:v>-9.2424208525884666</c:v>
                </c:pt>
                <c:pt idx="925">
                  <c:v>-8.9763616331420106</c:v>
                </c:pt>
                <c:pt idx="926">
                  <c:v>-8.9130361246600884</c:v>
                </c:pt>
                <c:pt idx="927">
                  <c:v>-8.6465981232625619</c:v>
                </c:pt>
                <c:pt idx="928">
                  <c:v>-8.7484145725580635</c:v>
                </c:pt>
                <c:pt idx="929">
                  <c:v>-9.0117437356496755</c:v>
                </c:pt>
                <c:pt idx="930">
                  <c:v>-8.9476701898413005</c:v>
                </c:pt>
                <c:pt idx="931">
                  <c:v>-8.8924505396074309</c:v>
                </c:pt>
                <c:pt idx="932">
                  <c:v>-8.988887736740292</c:v>
                </c:pt>
                <c:pt idx="933">
                  <c:v>-8.7125109088826758</c:v>
                </c:pt>
                <c:pt idx="934">
                  <c:v>-9.040999410783229</c:v>
                </c:pt>
                <c:pt idx="935">
                  <c:v>-9.0146319832516841</c:v>
                </c:pt>
                <c:pt idx="936">
                  <c:v>-8.9114763242090049</c:v>
                </c:pt>
                <c:pt idx="937">
                  <c:v>-8.8342940815104321</c:v>
                </c:pt>
                <c:pt idx="938">
                  <c:v>-8.8132270157441326</c:v>
                </c:pt>
                <c:pt idx="939">
                  <c:v>-8.8077756041103896</c:v>
                </c:pt>
                <c:pt idx="940">
                  <c:v>-8.8085233419892521</c:v>
                </c:pt>
                <c:pt idx="941">
                  <c:v>-8.9242286677766067</c:v>
                </c:pt>
                <c:pt idx="942">
                  <c:v>-9.1814630219505755</c:v>
                </c:pt>
                <c:pt idx="943">
                  <c:v>-9.2132582149793407</c:v>
                </c:pt>
                <c:pt idx="944">
                  <c:v>-9.2217014739120771</c:v>
                </c:pt>
                <c:pt idx="945">
                  <c:v>-8.9128528207024598</c:v>
                </c:pt>
                <c:pt idx="946">
                  <c:v>-9.0940775536584955</c:v>
                </c:pt>
                <c:pt idx="947">
                  <c:v>-9.0967761833246001</c:v>
                </c:pt>
                <c:pt idx="948">
                  <c:v>-8.9356125298412969</c:v>
                </c:pt>
                <c:pt idx="949">
                  <c:v>-8.8653503361354922</c:v>
                </c:pt>
                <c:pt idx="950">
                  <c:v>-9.1315585913909558</c:v>
                </c:pt>
                <c:pt idx="951">
                  <c:v>-9.3322516370877491</c:v>
                </c:pt>
                <c:pt idx="952">
                  <c:v>-9.208595843980607</c:v>
                </c:pt>
                <c:pt idx="953">
                  <c:v>-9.3803673826731497</c:v>
                </c:pt>
                <c:pt idx="954">
                  <c:v>-9.3190868506482847</c:v>
                </c:pt>
                <c:pt idx="955">
                  <c:v>-9.6038531539676004</c:v>
                </c:pt>
                <c:pt idx="956">
                  <c:v>-9.9902186165166995</c:v>
                </c:pt>
                <c:pt idx="957">
                  <c:v>-10.031482666740551</c:v>
                </c:pt>
                <c:pt idx="958">
                  <c:v>-9.7847721319978067</c:v>
                </c:pt>
                <c:pt idx="959">
                  <c:v>-10.527404511982258</c:v>
                </c:pt>
                <c:pt idx="960">
                  <c:v>-11.225558308129516</c:v>
                </c:pt>
                <c:pt idx="961">
                  <c:v>-10.835995085211618</c:v>
                </c:pt>
                <c:pt idx="962">
                  <c:v>-10.10601168424987</c:v>
                </c:pt>
                <c:pt idx="963">
                  <c:v>-10.168069608957774</c:v>
                </c:pt>
                <c:pt idx="964">
                  <c:v>-9.1360016658891627</c:v>
                </c:pt>
                <c:pt idx="965">
                  <c:v>-8.8534233167236049</c:v>
                </c:pt>
                <c:pt idx="966">
                  <c:v>-8.9438479304665819</c:v>
                </c:pt>
                <c:pt idx="967">
                  <c:v>-8.8078352181051933</c:v>
                </c:pt>
                <c:pt idx="968">
                  <c:v>-8.7553551684199604</c:v>
                </c:pt>
                <c:pt idx="969">
                  <c:v>-8.9184014400154439</c:v>
                </c:pt>
                <c:pt idx="970">
                  <c:v>-9.1198215123396889</c:v>
                </c:pt>
                <c:pt idx="971">
                  <c:v>-9.0499007779569443</c:v>
                </c:pt>
                <c:pt idx="972">
                  <c:v>-9.0292902593888851</c:v>
                </c:pt>
                <c:pt idx="973">
                  <c:v>-9.1671200648314652</c:v>
                </c:pt>
                <c:pt idx="974">
                  <c:v>-9.3371166994991128</c:v>
                </c:pt>
                <c:pt idx="975">
                  <c:v>-9.4247620253539015</c:v>
                </c:pt>
                <c:pt idx="976">
                  <c:v>-9.6415195210679236</c:v>
                </c:pt>
                <c:pt idx="977">
                  <c:v>-9.4981431360113149</c:v>
                </c:pt>
                <c:pt idx="978">
                  <c:v>-9.4122740614628331</c:v>
                </c:pt>
                <c:pt idx="979">
                  <c:v>-9.339174313604877</c:v>
                </c:pt>
                <c:pt idx="980">
                  <c:v>-9.5046281907217551</c:v>
                </c:pt>
                <c:pt idx="981">
                  <c:v>-9.5830438800194653</c:v>
                </c:pt>
                <c:pt idx="982">
                  <c:v>-9.6675389604907451</c:v>
                </c:pt>
                <c:pt idx="983">
                  <c:v>-9.7006364408632386</c:v>
                </c:pt>
                <c:pt idx="984">
                  <c:v>-9.6193118414781971</c:v>
                </c:pt>
                <c:pt idx="985">
                  <c:v>-9.4524859825564072</c:v>
                </c:pt>
                <c:pt idx="986">
                  <c:v>-9.5947972334838934</c:v>
                </c:pt>
                <c:pt idx="987">
                  <c:v>-9.2745472322072899</c:v>
                </c:pt>
                <c:pt idx="988">
                  <c:v>-9.162881872964201</c:v>
                </c:pt>
                <c:pt idx="989">
                  <c:v>-9.2249700545574278</c:v>
                </c:pt>
                <c:pt idx="990">
                  <c:v>-9.4725379348414354</c:v>
                </c:pt>
                <c:pt idx="991">
                  <c:v>-9.3720754019197621</c:v>
                </c:pt>
                <c:pt idx="992">
                  <c:v>-10.129651235985168</c:v>
                </c:pt>
                <c:pt idx="993">
                  <c:v>-10.419140150398173</c:v>
                </c:pt>
                <c:pt idx="994">
                  <c:v>-10.412104076074604</c:v>
                </c:pt>
                <c:pt idx="995">
                  <c:v>-10.979286416081294</c:v>
                </c:pt>
                <c:pt idx="996">
                  <c:v>-11.323527400257733</c:v>
                </c:pt>
                <c:pt idx="997">
                  <c:v>-10.93034436937738</c:v>
                </c:pt>
                <c:pt idx="998">
                  <c:v>-10.662027436519555</c:v>
                </c:pt>
                <c:pt idx="999">
                  <c:v>-9.7813604727726524</c:v>
                </c:pt>
                <c:pt idx="1000">
                  <c:v>-10.200608322565436</c:v>
                </c:pt>
                <c:pt idx="1001">
                  <c:v>-9.8799818148525897</c:v>
                </c:pt>
                <c:pt idx="1002">
                  <c:v>-9.3706901048365925</c:v>
                </c:pt>
                <c:pt idx="1003">
                  <c:v>-9.3256100041649699</c:v>
                </c:pt>
                <c:pt idx="1004">
                  <c:v>-9.3309091930660628</c:v>
                </c:pt>
                <c:pt idx="1005">
                  <c:v>-9.1355735947613059</c:v>
                </c:pt>
                <c:pt idx="1006">
                  <c:v>-9.3729895172223525</c:v>
                </c:pt>
                <c:pt idx="1007">
                  <c:v>-8.9796812861314343</c:v>
                </c:pt>
                <c:pt idx="1008">
                  <c:v>-9.1600566209781515</c:v>
                </c:pt>
                <c:pt idx="1009">
                  <c:v>-9.4860396100332682</c:v>
                </c:pt>
                <c:pt idx="1010">
                  <c:v>-9.5017210934152079</c:v>
                </c:pt>
                <c:pt idx="1011">
                  <c:v>-9.1370889977650815</c:v>
                </c:pt>
                <c:pt idx="1012">
                  <c:v>-9.1320118315151806</c:v>
                </c:pt>
                <c:pt idx="1013">
                  <c:v>-9.2952519451925149</c:v>
                </c:pt>
                <c:pt idx="1014">
                  <c:v>-9.2919932445494435</c:v>
                </c:pt>
                <c:pt idx="1015">
                  <c:v>-9.4709800012971108</c:v>
                </c:pt>
                <c:pt idx="1016">
                  <c:v>-9.6314441627534535</c:v>
                </c:pt>
                <c:pt idx="1017">
                  <c:v>-9.4571930858218121</c:v>
                </c:pt>
                <c:pt idx="1018">
                  <c:v>-9.8034220495950581</c:v>
                </c:pt>
                <c:pt idx="1019">
                  <c:v>-9.6984570287266809</c:v>
                </c:pt>
                <c:pt idx="1020">
                  <c:v>-9.659561519992085</c:v>
                </c:pt>
                <c:pt idx="1021">
                  <c:v>-10.148099447884926</c:v>
                </c:pt>
                <c:pt idx="1022">
                  <c:v>-10.481850877087465</c:v>
                </c:pt>
                <c:pt idx="1023">
                  <c:v>-10.939614380871159</c:v>
                </c:pt>
                <c:pt idx="1024">
                  <c:v>-9.6947071203210484</c:v>
                </c:pt>
                <c:pt idx="1025">
                  <c:v>-9.3021883389852853</c:v>
                </c:pt>
                <c:pt idx="1026">
                  <c:v>-9.3615350774650938</c:v>
                </c:pt>
                <c:pt idx="1027">
                  <c:v>-9.197546385101548</c:v>
                </c:pt>
                <c:pt idx="1028">
                  <c:v>-9.2275806846505599</c:v>
                </c:pt>
                <c:pt idx="1029">
                  <c:v>-9.507740217104093</c:v>
                </c:pt>
                <c:pt idx="1030">
                  <c:v>-9.2145411965110426</c:v>
                </c:pt>
                <c:pt idx="1031">
                  <c:v>-9.3661993623310877</c:v>
                </c:pt>
                <c:pt idx="1032">
                  <c:v>-9.8224048824893835</c:v>
                </c:pt>
                <c:pt idx="1033">
                  <c:v>-9.7235698486565951</c:v>
                </c:pt>
                <c:pt idx="1034">
                  <c:v>-11.066727085616824</c:v>
                </c:pt>
                <c:pt idx="1035">
                  <c:v>-10.90430114639717</c:v>
                </c:pt>
                <c:pt idx="1036">
                  <c:v>-10.464974051799182</c:v>
                </c:pt>
                <c:pt idx="1037">
                  <c:v>-9.7551338548238551</c:v>
                </c:pt>
                <c:pt idx="1038">
                  <c:v>-10.017346894186215</c:v>
                </c:pt>
                <c:pt idx="1039">
                  <c:v>-10.129552288932567</c:v>
                </c:pt>
                <c:pt idx="1040">
                  <c:v>-10.14000689585605</c:v>
                </c:pt>
                <c:pt idx="1041">
                  <c:v>-10.266441032251885</c:v>
                </c:pt>
                <c:pt idx="1042">
                  <c:v>-10.06621380946719</c:v>
                </c:pt>
                <c:pt idx="1043">
                  <c:v>-9.8060328054329311</c:v>
                </c:pt>
                <c:pt idx="1044">
                  <c:v>-9.1116501616924079</c:v>
                </c:pt>
                <c:pt idx="1045">
                  <c:v>-9.1151387051069239</c:v>
                </c:pt>
                <c:pt idx="1046">
                  <c:v>-9.1434329599829312</c:v>
                </c:pt>
                <c:pt idx="1047">
                  <c:v>-9.0704597850342594</c:v>
                </c:pt>
                <c:pt idx="1048">
                  <c:v>-9.1542595860546143</c:v>
                </c:pt>
                <c:pt idx="1049">
                  <c:v>-9.0678997805988697</c:v>
                </c:pt>
                <c:pt idx="1050">
                  <c:v>-9.2210684840101624</c:v>
                </c:pt>
                <c:pt idx="1051">
                  <c:v>-8.9028332417626324</c:v>
                </c:pt>
                <c:pt idx="1052">
                  <c:v>-8.9767973621072983</c:v>
                </c:pt>
                <c:pt idx="1053">
                  <c:v>-9.1067738805069709</c:v>
                </c:pt>
                <c:pt idx="1054">
                  <c:v>-9.1720833880804769</c:v>
                </c:pt>
                <c:pt idx="1055">
                  <c:v>-9.0704382946454096</c:v>
                </c:pt>
                <c:pt idx="1056">
                  <c:v>-8.9226477013718384</c:v>
                </c:pt>
                <c:pt idx="1057">
                  <c:v>-8.8881133571864606</c:v>
                </c:pt>
                <c:pt idx="1058">
                  <c:v>-8.8761882325179613</c:v>
                </c:pt>
                <c:pt idx="1059">
                  <c:v>-8.8331815215250842</c:v>
                </c:pt>
                <c:pt idx="1060">
                  <c:v>-8.9193989252089363</c:v>
                </c:pt>
                <c:pt idx="1061">
                  <c:v>-9.0526900966425075</c:v>
                </c:pt>
                <c:pt idx="1062">
                  <c:v>-8.9609651607444736</c:v>
                </c:pt>
                <c:pt idx="1063">
                  <c:v>-8.9470313388937228</c:v>
                </c:pt>
                <c:pt idx="1064">
                  <c:v>-8.7488785725827807</c:v>
                </c:pt>
                <c:pt idx="1065">
                  <c:v>-8.7553403626086244</c:v>
                </c:pt>
                <c:pt idx="1066">
                  <c:v>-9.0025220860734283</c:v>
                </c:pt>
                <c:pt idx="1067">
                  <c:v>-8.9216541806388516</c:v>
                </c:pt>
                <c:pt idx="1068">
                  <c:v>-9.0987109780770066</c:v>
                </c:pt>
                <c:pt idx="1069">
                  <c:v>-9.5166350219487654</c:v>
                </c:pt>
                <c:pt idx="1070">
                  <c:v>-9.6090151003934423</c:v>
                </c:pt>
                <c:pt idx="1071">
                  <c:v>-9.1779524297000439</c:v>
                </c:pt>
                <c:pt idx="1072">
                  <c:v>-9.4857065604214643</c:v>
                </c:pt>
                <c:pt idx="1073">
                  <c:v>-9.4488282859604791</c:v>
                </c:pt>
                <c:pt idx="1074">
                  <c:v>-9.6300872282506766</c:v>
                </c:pt>
                <c:pt idx="1075">
                  <c:v>-9.6551500573064786</c:v>
                </c:pt>
                <c:pt idx="1076">
                  <c:v>-9.8414523939705436</c:v>
                </c:pt>
                <c:pt idx="1077">
                  <c:v>-10.053617458026906</c:v>
                </c:pt>
                <c:pt idx="1078">
                  <c:v>-10.665450071664427</c:v>
                </c:pt>
                <c:pt idx="1079">
                  <c:v>-11.323782060991414</c:v>
                </c:pt>
                <c:pt idx="1080">
                  <c:v>-11.591963384177754</c:v>
                </c:pt>
                <c:pt idx="1081">
                  <c:v>-11.500201991865499</c:v>
                </c:pt>
                <c:pt idx="1082">
                  <c:v>-11.300131206944689</c:v>
                </c:pt>
                <c:pt idx="1083">
                  <c:v>-9.63137157845925</c:v>
                </c:pt>
                <c:pt idx="1084">
                  <c:v>-9.0160115190053549</c:v>
                </c:pt>
                <c:pt idx="1085">
                  <c:v>-9.1480958245284416</c:v>
                </c:pt>
                <c:pt idx="1086">
                  <c:v>-9.0577731879064274</c:v>
                </c:pt>
                <c:pt idx="1087">
                  <c:v>-9.0170531236597089</c:v>
                </c:pt>
                <c:pt idx="1088">
                  <c:v>-8.9794459571590295</c:v>
                </c:pt>
                <c:pt idx="1089">
                  <c:v>-9.0344545586891396</c:v>
                </c:pt>
                <c:pt idx="1090">
                  <c:v>-9.0101302230207221</c:v>
                </c:pt>
                <c:pt idx="1091">
                  <c:v>-8.9235331319465594</c:v>
                </c:pt>
                <c:pt idx="1092">
                  <c:v>-9.0058783438444898</c:v>
                </c:pt>
                <c:pt idx="1093">
                  <c:v>-8.7923558708977456</c:v>
                </c:pt>
                <c:pt idx="1094">
                  <c:v>-8.6193943429824706</c:v>
                </c:pt>
                <c:pt idx="1095">
                  <c:v>-8.6506556862070383</c:v>
                </c:pt>
                <c:pt idx="1096">
                  <c:v>-8.4551158390987204</c:v>
                </c:pt>
                <c:pt idx="1097">
                  <c:v>-8.658476056203364</c:v>
                </c:pt>
                <c:pt idx="1098">
                  <c:v>-8.6395333742564908</c:v>
                </c:pt>
                <c:pt idx="1099">
                  <c:v>-8.8906688158747045</c:v>
                </c:pt>
                <c:pt idx="1100">
                  <c:v>-8.7953684913751804</c:v>
                </c:pt>
                <c:pt idx="1101">
                  <c:v>-9.0466643746864008</c:v>
                </c:pt>
                <c:pt idx="1102">
                  <c:v>-9.2168936838234661</c:v>
                </c:pt>
                <c:pt idx="1103">
                  <c:v>-9.0152024461187974</c:v>
                </c:pt>
                <c:pt idx="1104">
                  <c:v>-8.745501325306698</c:v>
                </c:pt>
                <c:pt idx="1105">
                  <c:v>-8.7983524655893017</c:v>
                </c:pt>
                <c:pt idx="1106">
                  <c:v>-8.7975062559536177</c:v>
                </c:pt>
                <c:pt idx="1107">
                  <c:v>-8.707955949794453</c:v>
                </c:pt>
                <c:pt idx="1108">
                  <c:v>-8.6334989267910114</c:v>
                </c:pt>
                <c:pt idx="1109">
                  <c:v>-8.7236108690112051</c:v>
                </c:pt>
                <c:pt idx="1110">
                  <c:v>-8.9117047315611781</c:v>
                </c:pt>
                <c:pt idx="1111">
                  <c:v>-8.9975958766211033</c:v>
                </c:pt>
                <c:pt idx="1112">
                  <c:v>-9.0253020332900569</c:v>
                </c:pt>
                <c:pt idx="1113">
                  <c:v>-8.8791319972194866</c:v>
                </c:pt>
                <c:pt idx="1114">
                  <c:v>-8.7259934604805274</c:v>
                </c:pt>
                <c:pt idx="1115">
                  <c:v>-8.8062040116684681</c:v>
                </c:pt>
                <c:pt idx="1116">
                  <c:v>-8.9169054304689421</c:v>
                </c:pt>
                <c:pt idx="1117">
                  <c:v>-8.897376068790205</c:v>
                </c:pt>
                <c:pt idx="1118">
                  <c:v>-8.9149505165198928</c:v>
                </c:pt>
                <c:pt idx="1119">
                  <c:v>-9.0376675967272693</c:v>
                </c:pt>
                <c:pt idx="1120">
                  <c:v>-8.7860713359440901</c:v>
                </c:pt>
                <c:pt idx="1121">
                  <c:v>-8.9101511530762991</c:v>
                </c:pt>
                <c:pt idx="1122">
                  <c:v>-8.9559487874734902</c:v>
                </c:pt>
                <c:pt idx="1123">
                  <c:v>-9.0269332301231806</c:v>
                </c:pt>
                <c:pt idx="1124">
                  <c:v>-8.8464825000210023</c:v>
                </c:pt>
                <c:pt idx="1125">
                  <c:v>-8.9187542977607901</c:v>
                </c:pt>
                <c:pt idx="1126">
                  <c:v>-8.7415375655509351</c:v>
                </c:pt>
                <c:pt idx="1127">
                  <c:v>-8.6633320603053399</c:v>
                </c:pt>
                <c:pt idx="1128">
                  <c:v>-8.7928483506622186</c:v>
                </c:pt>
                <c:pt idx="1129">
                  <c:v>-8.9042915119218247</c:v>
                </c:pt>
                <c:pt idx="1130">
                  <c:v>-8.7927770576945488</c:v>
                </c:pt>
                <c:pt idx="1131">
                  <c:v>-8.9102922753062312</c:v>
                </c:pt>
                <c:pt idx="1132">
                  <c:v>-8.994847946588612</c:v>
                </c:pt>
                <c:pt idx="1133">
                  <c:v>-8.9587805154564393</c:v>
                </c:pt>
                <c:pt idx="1134">
                  <c:v>-8.7431818606002825</c:v>
                </c:pt>
                <c:pt idx="1135">
                  <c:v>-8.8421279457808293</c:v>
                </c:pt>
                <c:pt idx="1136">
                  <c:v>-8.8224348134800419</c:v>
                </c:pt>
                <c:pt idx="1137">
                  <c:v>-8.7713202561378196</c:v>
                </c:pt>
                <c:pt idx="1138">
                  <c:v>-8.879432384560646</c:v>
                </c:pt>
                <c:pt idx="1139">
                  <c:v>-8.9654742269992891</c:v>
                </c:pt>
                <c:pt idx="1140">
                  <c:v>-9.0113205871647697</c:v>
                </c:pt>
                <c:pt idx="1141">
                  <c:v>-8.8535005779783127</c:v>
                </c:pt>
                <c:pt idx="1142">
                  <c:v>-8.6770347459916231</c:v>
                </c:pt>
                <c:pt idx="1143">
                  <c:v>-8.7374677275909338</c:v>
                </c:pt>
                <c:pt idx="1144">
                  <c:v>-8.5477508002318299</c:v>
                </c:pt>
                <c:pt idx="1145">
                  <c:v>-8.8778054452363495</c:v>
                </c:pt>
                <c:pt idx="1146">
                  <c:v>-8.8208665489237781</c:v>
                </c:pt>
                <c:pt idx="1147">
                  <c:v>-8.7624789387313875</c:v>
                </c:pt>
                <c:pt idx="1148">
                  <c:v>-8.8409938725327617</c:v>
                </c:pt>
                <c:pt idx="1149">
                  <c:v>-8.9032408578986555</c:v>
                </c:pt>
                <c:pt idx="1150">
                  <c:v>-8.9851768680434212</c:v>
                </c:pt>
                <c:pt idx="1151">
                  <c:v>-8.8759148554358127</c:v>
                </c:pt>
                <c:pt idx="1152">
                  <c:v>-8.9676148415132424</c:v>
                </c:pt>
                <c:pt idx="1153">
                  <c:v>-8.8885352610270587</c:v>
                </c:pt>
                <c:pt idx="1154">
                  <c:v>-8.8936782111637864</c:v>
                </c:pt>
                <c:pt idx="1155">
                  <c:v>-8.9282656048674802</c:v>
                </c:pt>
                <c:pt idx="1156">
                  <c:v>-9.1618273950703291</c:v>
                </c:pt>
                <c:pt idx="1157">
                  <c:v>-9.0623044732510571</c:v>
                </c:pt>
                <c:pt idx="1158">
                  <c:v>-9.4355990185040195</c:v>
                </c:pt>
                <c:pt idx="1159">
                  <c:v>-10.61168592517183</c:v>
                </c:pt>
                <c:pt idx="1160">
                  <c:v>-10.010924854637478</c:v>
                </c:pt>
                <c:pt idx="1161">
                  <c:v>-10.118120578654613</c:v>
                </c:pt>
                <c:pt idx="1162">
                  <c:v>-9.2876698791099077</c:v>
                </c:pt>
                <c:pt idx="1163">
                  <c:v>-9.0347064620861079</c:v>
                </c:pt>
                <c:pt idx="1164">
                  <c:v>-8.8672436760506006</c:v>
                </c:pt>
                <c:pt idx="1165">
                  <c:v>-8.7764835958280063</c:v>
                </c:pt>
                <c:pt idx="1166">
                  <c:v>-8.8261032284861844</c:v>
                </c:pt>
                <c:pt idx="1167">
                  <c:v>-8.9339493782061101</c:v>
                </c:pt>
                <c:pt idx="1168">
                  <c:v>-9.2484800001257632</c:v>
                </c:pt>
                <c:pt idx="1169">
                  <c:v>-9.2809123555161168</c:v>
                </c:pt>
                <c:pt idx="1170">
                  <c:v>-9.2649601497370657</c:v>
                </c:pt>
                <c:pt idx="1171">
                  <c:v>-9.3102115426742618</c:v>
                </c:pt>
                <c:pt idx="1172">
                  <c:v>-8.9961425567487776</c:v>
                </c:pt>
                <c:pt idx="1173">
                  <c:v>-9.0516331545880124</c:v>
                </c:pt>
                <c:pt idx="1174">
                  <c:v>-9.5229547251471551</c:v>
                </c:pt>
                <c:pt idx="1175">
                  <c:v>-9.9293315999820475</c:v>
                </c:pt>
                <c:pt idx="1176">
                  <c:v>-9.9019661925335196</c:v>
                </c:pt>
                <c:pt idx="1177">
                  <c:v>-10.1555532012369</c:v>
                </c:pt>
                <c:pt idx="1178">
                  <c:v>-10.815647921604779</c:v>
                </c:pt>
                <c:pt idx="1179">
                  <c:v>-11.322670402791728</c:v>
                </c:pt>
                <c:pt idx="1180">
                  <c:v>-10.818639719814712</c:v>
                </c:pt>
                <c:pt idx="1181">
                  <c:v>-9.7912138863879523</c:v>
                </c:pt>
                <c:pt idx="1182">
                  <c:v>-9.5337011655585311</c:v>
                </c:pt>
                <c:pt idx="1183">
                  <c:v>-9.4343454272579752</c:v>
                </c:pt>
                <c:pt idx="1184">
                  <c:v>-9.0046003505575563</c:v>
                </c:pt>
                <c:pt idx="1185">
                  <c:v>-9.0686888569057551</c:v>
                </c:pt>
                <c:pt idx="1186">
                  <c:v>-9.3880905159595418</c:v>
                </c:pt>
                <c:pt idx="1187">
                  <c:v>-9.0020023087011314</c:v>
                </c:pt>
                <c:pt idx="1188">
                  <c:v>-8.7582271628326662</c:v>
                </c:pt>
                <c:pt idx="1189">
                  <c:v>-9.285517515148392</c:v>
                </c:pt>
                <c:pt idx="1190">
                  <c:v>-9.1972230415592922</c:v>
                </c:pt>
                <c:pt idx="1191">
                  <c:v>-9.102170587512056</c:v>
                </c:pt>
                <c:pt idx="1192">
                  <c:v>-9.500646554544355</c:v>
                </c:pt>
                <c:pt idx="1193">
                  <c:v>-9.5193023976808551</c:v>
                </c:pt>
                <c:pt idx="1194">
                  <c:v>-9.3591170625113591</c:v>
                </c:pt>
                <c:pt idx="1195">
                  <c:v>-9.2938544104247072</c:v>
                </c:pt>
                <c:pt idx="1196">
                  <c:v>-9.3942057546101676</c:v>
                </c:pt>
                <c:pt idx="1197">
                  <c:v>-9.8391770984267009</c:v>
                </c:pt>
                <c:pt idx="1198">
                  <c:v>-9.469015281112231</c:v>
                </c:pt>
                <c:pt idx="1199">
                  <c:v>-9.628239511179002</c:v>
                </c:pt>
                <c:pt idx="1200">
                  <c:v>-10.017613222298895</c:v>
                </c:pt>
                <c:pt idx="1201">
                  <c:v>-9.821148103646232</c:v>
                </c:pt>
                <c:pt idx="1202">
                  <c:v>-9.6330202354084093</c:v>
                </c:pt>
                <c:pt idx="1203">
                  <c:v>-9.2586083511231507</c:v>
                </c:pt>
                <c:pt idx="1204">
                  <c:v>-8.9316164264491604</c:v>
                </c:pt>
                <c:pt idx="1205">
                  <c:v>-8.7917205012817554</c:v>
                </c:pt>
                <c:pt idx="1206">
                  <c:v>-8.9352667915310935</c:v>
                </c:pt>
                <c:pt idx="1207">
                  <c:v>-9.1523638369276732</c:v>
                </c:pt>
                <c:pt idx="1208">
                  <c:v>-9.1545029787176802</c:v>
                </c:pt>
                <c:pt idx="1209">
                  <c:v>-10.012933280449445</c:v>
                </c:pt>
                <c:pt idx="1210">
                  <c:v>-10.295032451110874</c:v>
                </c:pt>
                <c:pt idx="1211">
                  <c:v>-9.5994076827873638</c:v>
                </c:pt>
                <c:pt idx="1212">
                  <c:v>-9.7654971680013443</c:v>
                </c:pt>
                <c:pt idx="1213">
                  <c:v>-9.364375591191882</c:v>
                </c:pt>
                <c:pt idx="1214">
                  <c:v>-9.2447587001658391</c:v>
                </c:pt>
                <c:pt idx="1215">
                  <c:v>-9.5277606814941418</c:v>
                </c:pt>
                <c:pt idx="1216">
                  <c:v>-9.3816341125271503</c:v>
                </c:pt>
                <c:pt idx="1217">
                  <c:v>-9.512464580949084</c:v>
                </c:pt>
                <c:pt idx="1218">
                  <c:v>-9.4943923770452088</c:v>
                </c:pt>
                <c:pt idx="1219">
                  <c:v>-9.6126646574873416</c:v>
                </c:pt>
                <c:pt idx="1220">
                  <c:v>-9.4235049778216418</c:v>
                </c:pt>
                <c:pt idx="1221">
                  <c:v>-9.8467751069804272</c:v>
                </c:pt>
                <c:pt idx="1222">
                  <c:v>-9.8727474376294051</c:v>
                </c:pt>
                <c:pt idx="1223">
                  <c:v>-9.2777521875974713</c:v>
                </c:pt>
                <c:pt idx="1224">
                  <c:v>-9.2395610019760639</c:v>
                </c:pt>
                <c:pt idx="1225">
                  <c:v>-9.0792437587878929</c:v>
                </c:pt>
                <c:pt idx="1226">
                  <c:v>-9.1543049096362292</c:v>
                </c:pt>
                <c:pt idx="1227">
                  <c:v>-9.1137515246330878</c:v>
                </c:pt>
                <c:pt idx="1228">
                  <c:v>-9.0056609478194432</c:v>
                </c:pt>
                <c:pt idx="1229">
                  <c:v>-9.2368195015144057</c:v>
                </c:pt>
                <c:pt idx="1230">
                  <c:v>-9.6340805005555747</c:v>
                </c:pt>
                <c:pt idx="1231">
                  <c:v>-9.3675613199052759</c:v>
                </c:pt>
                <c:pt idx="1232">
                  <c:v>-9.0840711432259855</c:v>
                </c:pt>
                <c:pt idx="1233">
                  <c:v>-9.1255914703888976</c:v>
                </c:pt>
                <c:pt idx="1234">
                  <c:v>-8.9906530938652001</c:v>
                </c:pt>
                <c:pt idx="1235">
                  <c:v>-9.0821816422669261</c:v>
                </c:pt>
                <c:pt idx="1236">
                  <c:v>-8.9335201377999276</c:v>
                </c:pt>
                <c:pt idx="1237">
                  <c:v>-9.0338188033741709</c:v>
                </c:pt>
                <c:pt idx="1238">
                  <c:v>-9.1133023937722495</c:v>
                </c:pt>
                <c:pt idx="1239">
                  <c:v>-9.7955792815993465</c:v>
                </c:pt>
                <c:pt idx="1240">
                  <c:v>-9.6477909179794814</c:v>
                </c:pt>
                <c:pt idx="1241">
                  <c:v>-9.4735537668454874</c:v>
                </c:pt>
                <c:pt idx="1242">
                  <c:v>-9.2224685000960722</c:v>
                </c:pt>
                <c:pt idx="1243">
                  <c:v>-9.120984545711087</c:v>
                </c:pt>
                <c:pt idx="1244">
                  <c:v>-9.0453061213770916</c:v>
                </c:pt>
                <c:pt idx="1245">
                  <c:v>-9.0915038736908187</c:v>
                </c:pt>
                <c:pt idx="1246">
                  <c:v>-8.6271763229931313</c:v>
                </c:pt>
                <c:pt idx="1247">
                  <c:v>-8.9424636120865504</c:v>
                </c:pt>
                <c:pt idx="1248">
                  <c:v>-9.3693288921839244</c:v>
                </c:pt>
                <c:pt idx="1249">
                  <c:v>-9.5219232710755328</c:v>
                </c:pt>
                <c:pt idx="1250">
                  <c:v>-9.4632300313658408</c:v>
                </c:pt>
                <c:pt idx="1251">
                  <c:v>-9.2836290589050297</c:v>
                </c:pt>
                <c:pt idx="1252">
                  <c:v>-9.5590631077524275</c:v>
                </c:pt>
                <c:pt idx="1253">
                  <c:v>-9.6607042833762407</c:v>
                </c:pt>
                <c:pt idx="1254">
                  <c:v>-9.6905598521959586</c:v>
                </c:pt>
                <c:pt idx="1255">
                  <c:v>-9.8906504432438105</c:v>
                </c:pt>
                <c:pt idx="1256">
                  <c:v>-10.447547726487652</c:v>
                </c:pt>
                <c:pt idx="1257">
                  <c:v>-9.9005747161266378</c:v>
                </c:pt>
                <c:pt idx="1258">
                  <c:v>-9.6388435056643882</c:v>
                </c:pt>
                <c:pt idx="1259">
                  <c:v>-10.542502285573056</c:v>
                </c:pt>
                <c:pt idx="1260">
                  <c:v>-10.415904769184703</c:v>
                </c:pt>
                <c:pt idx="1261">
                  <c:v>-10.42493472515385</c:v>
                </c:pt>
                <c:pt idx="1262">
                  <c:v>-9.5633585165491155</c:v>
                </c:pt>
                <c:pt idx="1263">
                  <c:v>-9.1142415304807507</c:v>
                </c:pt>
                <c:pt idx="1264">
                  <c:v>-9.6721276490059456</c:v>
                </c:pt>
                <c:pt idx="1265">
                  <c:v>-9.3587188156820709</c:v>
                </c:pt>
                <c:pt idx="1266">
                  <c:v>-8.9564615177700642</c:v>
                </c:pt>
                <c:pt idx="1267">
                  <c:v>-8.9481021718813523</c:v>
                </c:pt>
                <c:pt idx="1268">
                  <c:v>-8.9608273892273029</c:v>
                </c:pt>
                <c:pt idx="1269">
                  <c:v>-9.6012436852850414</c:v>
                </c:pt>
                <c:pt idx="1270">
                  <c:v>-9.3607888918294506</c:v>
                </c:pt>
                <c:pt idx="1271">
                  <c:v>-9.5814912957103378</c:v>
                </c:pt>
                <c:pt idx="1272">
                  <c:v>-9.4501862354373909</c:v>
                </c:pt>
                <c:pt idx="1273">
                  <c:v>-9.2975400824551606</c:v>
                </c:pt>
                <c:pt idx="1274">
                  <c:v>-9.314560591663863</c:v>
                </c:pt>
                <c:pt idx="1275">
                  <c:v>-9.4241832094950055</c:v>
                </c:pt>
                <c:pt idx="1276">
                  <c:v>-9.6698513789658875</c:v>
                </c:pt>
                <c:pt idx="1277">
                  <c:v>-9.6718547815405511</c:v>
                </c:pt>
                <c:pt idx="1278">
                  <c:v>-10.020456439129811</c:v>
                </c:pt>
                <c:pt idx="1279">
                  <c:v>-10.119512444831235</c:v>
                </c:pt>
                <c:pt idx="1280">
                  <c:v>-10.365701680281276</c:v>
                </c:pt>
                <c:pt idx="1281">
                  <c:v>-9.948918695841952</c:v>
                </c:pt>
                <c:pt idx="1282">
                  <c:v>-9.2530023382002593</c:v>
                </c:pt>
                <c:pt idx="1283">
                  <c:v>-9.0559303862590745</c:v>
                </c:pt>
                <c:pt idx="1284">
                  <c:v>-9.0563701001032104</c:v>
                </c:pt>
                <c:pt idx="1285">
                  <c:v>-9.1394757852083668</c:v>
                </c:pt>
                <c:pt idx="1286">
                  <c:v>-9.4374721013130483</c:v>
                </c:pt>
                <c:pt idx="1287">
                  <c:v>-9.5970516685790486</c:v>
                </c:pt>
                <c:pt idx="1288">
                  <c:v>-10.218083738447225</c:v>
                </c:pt>
                <c:pt idx="1289">
                  <c:v>-11.014830662540573</c:v>
                </c:pt>
                <c:pt idx="1290">
                  <c:v>-12.313564008963883</c:v>
                </c:pt>
                <c:pt idx="1291">
                  <c:v>-11.483819196775185</c:v>
                </c:pt>
                <c:pt idx="1292">
                  <c:v>-11.109938324708441</c:v>
                </c:pt>
                <c:pt idx="1293">
                  <c:v>-10.951770423050974</c:v>
                </c:pt>
                <c:pt idx="1294">
                  <c:v>-11.615351312551899</c:v>
                </c:pt>
                <c:pt idx="1295">
                  <c:v>-11.690201958037147</c:v>
                </c:pt>
                <c:pt idx="1296">
                  <c:v>-11.234075167198275</c:v>
                </c:pt>
                <c:pt idx="1297">
                  <c:v>-11.122566999569363</c:v>
                </c:pt>
                <c:pt idx="1298">
                  <c:v>-10.709186526495046</c:v>
                </c:pt>
                <c:pt idx="1299">
                  <c:v>-11.436126052834188</c:v>
                </c:pt>
                <c:pt idx="1300">
                  <c:v>-11.327033866642452</c:v>
                </c:pt>
                <c:pt idx="1301">
                  <c:v>-9.3605976762344358</c:v>
                </c:pt>
                <c:pt idx="1302">
                  <c:v>-9.2212270773922569</c:v>
                </c:pt>
                <c:pt idx="1303">
                  <c:v>-9.0966571123683853</c:v>
                </c:pt>
                <c:pt idx="1304">
                  <c:v>-9.3915910402593354</c:v>
                </c:pt>
                <c:pt idx="1305">
                  <c:v>-9.3429298611914042</c:v>
                </c:pt>
                <c:pt idx="1306">
                  <c:v>-9.6730705058765416</c:v>
                </c:pt>
                <c:pt idx="1307">
                  <c:v>-9.9487101947942094</c:v>
                </c:pt>
                <c:pt idx="1308">
                  <c:v>-10.639865955875363</c:v>
                </c:pt>
                <c:pt idx="1309">
                  <c:v>-9.3930961186100497</c:v>
                </c:pt>
                <c:pt idx="1310">
                  <c:v>-9.1315882726195454</c:v>
                </c:pt>
                <c:pt idx="1311">
                  <c:v>-9.262061857695528</c:v>
                </c:pt>
                <c:pt idx="1312">
                  <c:v>-9.1902656325084671</c:v>
                </c:pt>
                <c:pt idx="1313">
                  <c:v>-9.1074829497983298</c:v>
                </c:pt>
                <c:pt idx="1314">
                  <c:v>-8.8484866872740415</c:v>
                </c:pt>
                <c:pt idx="1315">
                  <c:v>-8.9787116246142009</c:v>
                </c:pt>
                <c:pt idx="1316">
                  <c:v>-9.0862322385665664</c:v>
                </c:pt>
                <c:pt idx="1317">
                  <c:v>-9.1008361373466986</c:v>
                </c:pt>
                <c:pt idx="1318">
                  <c:v>-9.4704673395179793</c:v>
                </c:pt>
                <c:pt idx="1319">
                  <c:v>-9.4827937894412617</c:v>
                </c:pt>
                <c:pt idx="1320">
                  <c:v>-9.2693704721162593</c:v>
                </c:pt>
                <c:pt idx="1321">
                  <c:v>-9.2401436693503243</c:v>
                </c:pt>
                <c:pt idx="1322">
                  <c:v>-9.2638763648999998</c:v>
                </c:pt>
                <c:pt idx="1323">
                  <c:v>-9.2757194060429526</c:v>
                </c:pt>
                <c:pt idx="1324">
                  <c:v>-9.2420488876936648</c:v>
                </c:pt>
                <c:pt idx="1325">
                  <c:v>-9.3027340878967006</c:v>
                </c:pt>
                <c:pt idx="1326">
                  <c:v>-9.1831226430187609</c:v>
                </c:pt>
                <c:pt idx="1327">
                  <c:v>-9.1977336330894239</c:v>
                </c:pt>
                <c:pt idx="1328">
                  <c:v>-9.1716176326929499</c:v>
                </c:pt>
                <c:pt idx="1329">
                  <c:v>-9.399354456514887</c:v>
                </c:pt>
                <c:pt idx="1330">
                  <c:v>-8.762610092224973</c:v>
                </c:pt>
                <c:pt idx="1331">
                  <c:v>-9.1814328425394738</c:v>
                </c:pt>
                <c:pt idx="1332">
                  <c:v>-9.2518596834365034</c:v>
                </c:pt>
                <c:pt idx="1333">
                  <c:v>-9.3809488283003155</c:v>
                </c:pt>
                <c:pt idx="1334">
                  <c:v>-9.2965769754252747</c:v>
                </c:pt>
                <c:pt idx="1335">
                  <c:v>-9.209871203077876</c:v>
                </c:pt>
                <c:pt idx="1336">
                  <c:v>-8.9511253243032094</c:v>
                </c:pt>
                <c:pt idx="1337">
                  <c:v>-9.6501222066798107</c:v>
                </c:pt>
                <c:pt idx="1338">
                  <c:v>-10.078209988337903</c:v>
                </c:pt>
                <c:pt idx="1339">
                  <c:v>-9.8582762992658974</c:v>
                </c:pt>
                <c:pt idx="1340">
                  <c:v>-9.7535479771159679</c:v>
                </c:pt>
                <c:pt idx="1341">
                  <c:v>-9.6397504639392348</c:v>
                </c:pt>
                <c:pt idx="1342">
                  <c:v>-9.4502999994978278</c:v>
                </c:pt>
                <c:pt idx="1343">
                  <c:v>-8.8149965471463414</c:v>
                </c:pt>
                <c:pt idx="1344">
                  <c:v>-8.883395468277449</c:v>
                </c:pt>
                <c:pt idx="1345">
                  <c:v>-8.6988909640460701</c:v>
                </c:pt>
                <c:pt idx="1346">
                  <c:v>-8.8383508341967882</c:v>
                </c:pt>
                <c:pt idx="1347">
                  <c:v>-8.733763631093753</c:v>
                </c:pt>
                <c:pt idx="1348">
                  <c:v>-8.7084599570541084</c:v>
                </c:pt>
                <c:pt idx="1349">
                  <c:v>-8.7171493995560372</c:v>
                </c:pt>
                <c:pt idx="1350">
                  <c:v>-8.6528808510719148</c:v>
                </c:pt>
                <c:pt idx="1351">
                  <c:v>-8.5728467950280578</c:v>
                </c:pt>
                <c:pt idx="1352">
                  <c:v>-8.698217646345956</c:v>
                </c:pt>
                <c:pt idx="1353">
                  <c:v>-8.6271891716987064</c:v>
                </c:pt>
                <c:pt idx="1354">
                  <c:v>-8.5586819547205781</c:v>
                </c:pt>
                <c:pt idx="1355">
                  <c:v>-8.7941957764834022</c:v>
                </c:pt>
                <c:pt idx="1356">
                  <c:v>-8.7437082487846585</c:v>
                </c:pt>
                <c:pt idx="1357">
                  <c:v>-9.1450484647317651</c:v>
                </c:pt>
                <c:pt idx="1358">
                  <c:v>-10.01182265974499</c:v>
                </c:pt>
                <c:pt idx="1359">
                  <c:v>-8.8179575869206026</c:v>
                </c:pt>
                <c:pt idx="1360">
                  <c:v>-8.8442067561740263</c:v>
                </c:pt>
                <c:pt idx="1361">
                  <c:v>-8.7395940659395457</c:v>
                </c:pt>
                <c:pt idx="1362">
                  <c:v>-8.7802725922639073</c:v>
                </c:pt>
                <c:pt idx="1363">
                  <c:v>-8.6653382215933021</c:v>
                </c:pt>
                <c:pt idx="1364">
                  <c:v>-8.6769581188016254</c:v>
                </c:pt>
                <c:pt idx="1365">
                  <c:v>-8.7075388887093208</c:v>
                </c:pt>
                <c:pt idx="1366">
                  <c:v>-8.9088111789615638</c:v>
                </c:pt>
                <c:pt idx="1367">
                  <c:v>-8.9783408898818671</c:v>
                </c:pt>
                <c:pt idx="1368">
                  <c:v>-9.006370463452452</c:v>
                </c:pt>
                <c:pt idx="1369">
                  <c:v>-9.3299755419029893</c:v>
                </c:pt>
                <c:pt idx="1370">
                  <c:v>-9.6502731384920377</c:v>
                </c:pt>
                <c:pt idx="1371">
                  <c:v>-9.6343734186358425</c:v>
                </c:pt>
                <c:pt idx="1372">
                  <c:v>-10.15955489371609</c:v>
                </c:pt>
                <c:pt idx="1373">
                  <c:v>-10.100544215064712</c:v>
                </c:pt>
                <c:pt idx="1374">
                  <c:v>-10.628447980133364</c:v>
                </c:pt>
                <c:pt idx="1375">
                  <c:v>-10.585824069598049</c:v>
                </c:pt>
                <c:pt idx="1376">
                  <c:v>-10.409376686087342</c:v>
                </c:pt>
                <c:pt idx="1377">
                  <c:v>-9.8743489270872828</c:v>
                </c:pt>
                <c:pt idx="1378">
                  <c:v>-9.3453774534919951</c:v>
                </c:pt>
                <c:pt idx="1379">
                  <c:v>-9.8733977751523483</c:v>
                </c:pt>
                <c:pt idx="1380">
                  <c:v>-9.6050516643342281</c:v>
                </c:pt>
                <c:pt idx="1381">
                  <c:v>-9.1762210418053218</c:v>
                </c:pt>
                <c:pt idx="1382">
                  <c:v>-9.0386121564398909</c:v>
                </c:pt>
                <c:pt idx="1383">
                  <c:v>-8.8349131933850487</c:v>
                </c:pt>
                <c:pt idx="1384">
                  <c:v>-8.6389925244721919</c:v>
                </c:pt>
                <c:pt idx="1385">
                  <c:v>-8.6780251808799918</c:v>
                </c:pt>
                <c:pt idx="1386">
                  <c:v>-8.7303224388477041</c:v>
                </c:pt>
                <c:pt idx="1387">
                  <c:v>-8.6252539155565007</c:v>
                </c:pt>
                <c:pt idx="1388">
                  <c:v>-8.7099519316114122</c:v>
                </c:pt>
                <c:pt idx="1389">
                  <c:v>-8.7501544705864731</c:v>
                </c:pt>
                <c:pt idx="1390">
                  <c:v>-8.6916049925465941</c:v>
                </c:pt>
                <c:pt idx="1391">
                  <c:v>-8.8124029889276532</c:v>
                </c:pt>
                <c:pt idx="1392">
                  <c:v>-9.1082680423981</c:v>
                </c:pt>
                <c:pt idx="1393">
                  <c:v>-9.3823923638562476</c:v>
                </c:pt>
                <c:pt idx="1394">
                  <c:v>-9.3985652251507243</c:v>
                </c:pt>
                <c:pt idx="1395">
                  <c:v>-9.4996189193192482</c:v>
                </c:pt>
                <c:pt idx="1396">
                  <c:v>-9.1036465013732979</c:v>
                </c:pt>
                <c:pt idx="1397">
                  <c:v>-9.2003242127199094</c:v>
                </c:pt>
                <c:pt idx="1398">
                  <c:v>-9.3315232915791899</c:v>
                </c:pt>
                <c:pt idx="1399">
                  <c:v>-9.1349123888244854</c:v>
                </c:pt>
                <c:pt idx="1400">
                  <c:v>-9.0682746007783201</c:v>
                </c:pt>
                <c:pt idx="1401">
                  <c:v>-9.0447243502263159</c:v>
                </c:pt>
                <c:pt idx="1402">
                  <c:v>-9.0222149649559196</c:v>
                </c:pt>
                <c:pt idx="1403">
                  <c:v>-9.018541992916342</c:v>
                </c:pt>
                <c:pt idx="1404">
                  <c:v>-8.8328549208082201</c:v>
                </c:pt>
                <c:pt idx="1405">
                  <c:v>-8.5686816930777567</c:v>
                </c:pt>
                <c:pt idx="1406">
                  <c:v>-8.5609157449955582</c:v>
                </c:pt>
                <c:pt idx="1407">
                  <c:v>-8.6577153931431212</c:v>
                </c:pt>
                <c:pt idx="1408">
                  <c:v>-8.9210419113734734</c:v>
                </c:pt>
                <c:pt idx="1409">
                  <c:v>-9.0621680010887555</c:v>
                </c:pt>
                <c:pt idx="1410">
                  <c:v>-9.2203559778911597</c:v>
                </c:pt>
                <c:pt idx="1411">
                  <c:v>-9.3359968809272722</c:v>
                </c:pt>
                <c:pt idx="1412">
                  <c:v>-9.3153583956432797</c:v>
                </c:pt>
                <c:pt idx="1413">
                  <c:v>-9.3365969028282194</c:v>
                </c:pt>
                <c:pt idx="1414">
                  <c:v>-9.5589000923239968</c:v>
                </c:pt>
                <c:pt idx="1415">
                  <c:v>-9.2455054730112032</c:v>
                </c:pt>
                <c:pt idx="1416">
                  <c:v>-9.5178860844803985</c:v>
                </c:pt>
                <c:pt idx="1417">
                  <c:v>-9.8404968270124602</c:v>
                </c:pt>
                <c:pt idx="1418">
                  <c:v>-9.5877252904597121</c:v>
                </c:pt>
                <c:pt idx="1419">
                  <c:v>-9.43218316400948</c:v>
                </c:pt>
                <c:pt idx="1420">
                  <c:v>-9.0281994647722836</c:v>
                </c:pt>
                <c:pt idx="1421">
                  <c:v>-8.7611679569074195</c:v>
                </c:pt>
                <c:pt idx="1422">
                  <c:v>-8.7656959541285797</c:v>
                </c:pt>
                <c:pt idx="1423">
                  <c:v>-8.788097803299177</c:v>
                </c:pt>
                <c:pt idx="1424">
                  <c:v>-8.7463501322828368</c:v>
                </c:pt>
                <c:pt idx="1425">
                  <c:v>-8.6070912995152362</c:v>
                </c:pt>
                <c:pt idx="1426">
                  <c:v>-8.8991750833661669</c:v>
                </c:pt>
                <c:pt idx="1427">
                  <c:v>-8.8101084764611404</c:v>
                </c:pt>
                <c:pt idx="1428">
                  <c:v>-9.0222906586730875</c:v>
                </c:pt>
                <c:pt idx="1429">
                  <c:v>-9.7930309398199196</c:v>
                </c:pt>
                <c:pt idx="1430">
                  <c:v>-9.692034074519734</c:v>
                </c:pt>
                <c:pt idx="1431">
                  <c:v>-10.093592000635541</c:v>
                </c:pt>
                <c:pt idx="1432">
                  <c:v>-9.9948320341718642</c:v>
                </c:pt>
                <c:pt idx="1433">
                  <c:v>-10.002910353025806</c:v>
                </c:pt>
                <c:pt idx="1434">
                  <c:v>-10.054254680994465</c:v>
                </c:pt>
                <c:pt idx="1435">
                  <c:v>-10.101346425589764</c:v>
                </c:pt>
                <c:pt idx="1436">
                  <c:v>-10.096372031857268</c:v>
                </c:pt>
                <c:pt idx="1437">
                  <c:v>-9.932969260221979</c:v>
                </c:pt>
                <c:pt idx="1438">
                  <c:v>-8.9293355342145855</c:v>
                </c:pt>
                <c:pt idx="1439">
                  <c:v>-8.8578409855835076</c:v>
                </c:pt>
                <c:pt idx="1440">
                  <c:v>-8.9998161895412228</c:v>
                </c:pt>
                <c:pt idx="1441">
                  <c:v>-8.8852560821658759</c:v>
                </c:pt>
                <c:pt idx="1442">
                  <c:v>-8.8329138669007872</c:v>
                </c:pt>
                <c:pt idx="1443">
                  <c:v>-8.7297403063042793</c:v>
                </c:pt>
                <c:pt idx="1444">
                  <c:v>-8.7849748314715743</c:v>
                </c:pt>
                <c:pt idx="1445">
                  <c:v>-8.7269763010611108</c:v>
                </c:pt>
                <c:pt idx="1446">
                  <c:v>-8.933865609879982</c:v>
                </c:pt>
                <c:pt idx="1447">
                  <c:v>-8.7810784563220956</c:v>
                </c:pt>
                <c:pt idx="1448">
                  <c:v>-8.7691570536293426</c:v>
                </c:pt>
                <c:pt idx="1449">
                  <c:v>-8.8606214809185122</c:v>
                </c:pt>
                <c:pt idx="1450">
                  <c:v>-8.9343553747508828</c:v>
                </c:pt>
                <c:pt idx="1451">
                  <c:v>-8.9432301968805774</c:v>
                </c:pt>
                <c:pt idx="1452">
                  <c:v>-8.9980684418173276</c:v>
                </c:pt>
                <c:pt idx="1453">
                  <c:v>-9.0291263816589389</c:v>
                </c:pt>
                <c:pt idx="1454">
                  <c:v>-9.6007050323137673</c:v>
                </c:pt>
                <c:pt idx="1455">
                  <c:v>-9.7810717475798015</c:v>
                </c:pt>
                <c:pt idx="1456">
                  <c:v>-10.106832190959139</c:v>
                </c:pt>
                <c:pt idx="1457">
                  <c:v>-10.056061807795288</c:v>
                </c:pt>
                <c:pt idx="1458">
                  <c:v>-10.087463752420543</c:v>
                </c:pt>
                <c:pt idx="1459">
                  <c:v>-9.1834104533781886</c:v>
                </c:pt>
                <c:pt idx="1460">
                  <c:v>-8.9840680809269955</c:v>
                </c:pt>
                <c:pt idx="1461">
                  <c:v>-8.9709614469317511</c:v>
                </c:pt>
                <c:pt idx="1462">
                  <c:v>-8.9230971508350052</c:v>
                </c:pt>
                <c:pt idx="1463">
                  <c:v>-9.3836827008635737</c:v>
                </c:pt>
                <c:pt idx="1464">
                  <c:v>-9.1462531573161492</c:v>
                </c:pt>
                <c:pt idx="1465">
                  <c:v>-9.2414241480336372</c:v>
                </c:pt>
                <c:pt idx="1466">
                  <c:v>-9.0877157416326426</c:v>
                </c:pt>
                <c:pt idx="1467">
                  <c:v>-9.2107726644515768</c:v>
                </c:pt>
                <c:pt idx="1468">
                  <c:v>-9.2653762061982015</c:v>
                </c:pt>
                <c:pt idx="1469">
                  <c:v>-9.0400166121684826</c:v>
                </c:pt>
                <c:pt idx="1470">
                  <c:v>-9.0792645981379092</c:v>
                </c:pt>
                <c:pt idx="1471">
                  <c:v>-9.1063754508004049</c:v>
                </c:pt>
                <c:pt idx="1472">
                  <c:v>-8.9338374230807727</c:v>
                </c:pt>
                <c:pt idx="1473">
                  <c:v>-9.2865067263752294</c:v>
                </c:pt>
                <c:pt idx="1474">
                  <c:v>-9.0538582410156714</c:v>
                </c:pt>
                <c:pt idx="1475">
                  <c:v>-9.2158637220877608</c:v>
                </c:pt>
                <c:pt idx="1476">
                  <c:v>-9.7597772141204082</c:v>
                </c:pt>
                <c:pt idx="1477">
                  <c:v>-9.455693149440723</c:v>
                </c:pt>
                <c:pt idx="1478">
                  <c:v>-9.0009428383950532</c:v>
                </c:pt>
                <c:pt idx="1479">
                  <c:v>-9.0370892213820397</c:v>
                </c:pt>
                <c:pt idx="1480">
                  <c:v>-9.1441995810563714</c:v>
                </c:pt>
                <c:pt idx="1481">
                  <c:v>-8.8179961995861884</c:v>
                </c:pt>
                <c:pt idx="1482">
                  <c:v>-8.9312256166918065</c:v>
                </c:pt>
                <c:pt idx="1483">
                  <c:v>-8.9069845086115897</c:v>
                </c:pt>
                <c:pt idx="1484">
                  <c:v>-8.752853779000688</c:v>
                </c:pt>
                <c:pt idx="1485">
                  <c:v>-8.8843585514146621</c:v>
                </c:pt>
                <c:pt idx="1486">
                  <c:v>-9.2439770866468738</c:v>
                </c:pt>
                <c:pt idx="1487">
                  <c:v>-9.0429366899713592</c:v>
                </c:pt>
                <c:pt idx="1488">
                  <c:v>-9.2833073147690808</c:v>
                </c:pt>
                <c:pt idx="1489">
                  <c:v>-9.3895785750768503</c:v>
                </c:pt>
                <c:pt idx="1490">
                  <c:v>-9.3471676361318892</c:v>
                </c:pt>
                <c:pt idx="1491">
                  <c:v>-9.2317148258453621</c:v>
                </c:pt>
                <c:pt idx="1492">
                  <c:v>-9.5128097151974202</c:v>
                </c:pt>
                <c:pt idx="1493">
                  <c:v>-9.4542107667110358</c:v>
                </c:pt>
                <c:pt idx="1494">
                  <c:v>-9.8487810206574178</c:v>
                </c:pt>
                <c:pt idx="1495">
                  <c:v>-10.264230144374372</c:v>
                </c:pt>
                <c:pt idx="1496">
                  <c:v>-10.255316685622017</c:v>
                </c:pt>
                <c:pt idx="1497">
                  <c:v>-10.008773389206649</c:v>
                </c:pt>
                <c:pt idx="1498">
                  <c:v>-9.1249881923426361</c:v>
                </c:pt>
                <c:pt idx="1499">
                  <c:v>-9.2583464574891874</c:v>
                </c:pt>
                <c:pt idx="1500">
                  <c:v>-9.239952142740453</c:v>
                </c:pt>
                <c:pt idx="1501">
                  <c:v>-9.2086058260858561</c:v>
                </c:pt>
                <c:pt idx="1502">
                  <c:v>-9.2431596203112516</c:v>
                </c:pt>
                <c:pt idx="1503">
                  <c:v>-9.1309655877393965</c:v>
                </c:pt>
                <c:pt idx="1504">
                  <c:v>-8.6310538820606197</c:v>
                </c:pt>
                <c:pt idx="1505">
                  <c:v>-8.877534118701579</c:v>
                </c:pt>
                <c:pt idx="1506">
                  <c:v>-8.8371237453516915</c:v>
                </c:pt>
                <c:pt idx="1507">
                  <c:v>-9.0759598747261681</c:v>
                </c:pt>
                <c:pt idx="1508">
                  <c:v>-9.1204973283829762</c:v>
                </c:pt>
                <c:pt idx="1509">
                  <c:v>-8.8983062351143101</c:v>
                </c:pt>
                <c:pt idx="1510">
                  <c:v>-9.1510194552799415</c:v>
                </c:pt>
                <c:pt idx="1511">
                  <c:v>-9.0701568712991154</c:v>
                </c:pt>
                <c:pt idx="1512">
                  <c:v>-9.1811704710273006</c:v>
                </c:pt>
                <c:pt idx="1513">
                  <c:v>-8.8110449211483832</c:v>
                </c:pt>
                <c:pt idx="1514">
                  <c:v>-8.9828009523768415</c:v>
                </c:pt>
                <c:pt idx="1515">
                  <c:v>-8.8775175414514287</c:v>
                </c:pt>
                <c:pt idx="1516">
                  <c:v>-8.8843517289931029</c:v>
                </c:pt>
                <c:pt idx="1517">
                  <c:v>-8.9475385205564528</c:v>
                </c:pt>
                <c:pt idx="1518">
                  <c:v>-8.6804196971356102</c:v>
                </c:pt>
                <c:pt idx="1519">
                  <c:v>-8.7209127328880687</c:v>
                </c:pt>
                <c:pt idx="1520">
                  <c:v>-8.611300585877034</c:v>
                </c:pt>
                <c:pt idx="1521">
                  <c:v>-8.7822858012742095</c:v>
                </c:pt>
                <c:pt idx="1522">
                  <c:v>-8.673301669827131</c:v>
                </c:pt>
                <c:pt idx="1523">
                  <c:v>-8.6413735503628484</c:v>
                </c:pt>
                <c:pt idx="1524">
                  <c:v>-8.7679100812104682</c:v>
                </c:pt>
                <c:pt idx="1525">
                  <c:v>-8.7602971871262216</c:v>
                </c:pt>
                <c:pt idx="1526">
                  <c:v>-8.904969669568338</c:v>
                </c:pt>
                <c:pt idx="1527">
                  <c:v>-8.9313933639528589</c:v>
                </c:pt>
                <c:pt idx="1528">
                  <c:v>-9.0889401453622529</c:v>
                </c:pt>
                <c:pt idx="1529">
                  <c:v>-8.9447661866781516</c:v>
                </c:pt>
                <c:pt idx="1530">
                  <c:v>-8.9978365951266248</c:v>
                </c:pt>
                <c:pt idx="1531">
                  <c:v>-9.1455887962232492</c:v>
                </c:pt>
                <c:pt idx="1532">
                  <c:v>-9.0383287145030149</c:v>
                </c:pt>
                <c:pt idx="1533">
                  <c:v>-9.1148765904644229</c:v>
                </c:pt>
                <c:pt idx="1534">
                  <c:v>-9.1035548410948497</c:v>
                </c:pt>
                <c:pt idx="1535">
                  <c:v>-9.0864116131445734</c:v>
                </c:pt>
                <c:pt idx="1536">
                  <c:v>-8.9415589900505648</c:v>
                </c:pt>
                <c:pt idx="1537">
                  <c:v>-8.7159013135602841</c:v>
                </c:pt>
                <c:pt idx="1538">
                  <c:v>-8.7070063149267565</c:v>
                </c:pt>
                <c:pt idx="1539">
                  <c:v>-8.8125680785520153</c:v>
                </c:pt>
                <c:pt idx="1540">
                  <c:v>-8.7769634239064942</c:v>
                </c:pt>
                <c:pt idx="1541">
                  <c:v>-8.5773421416653335</c:v>
                </c:pt>
                <c:pt idx="1542">
                  <c:v>-8.6401254880195832</c:v>
                </c:pt>
                <c:pt idx="1543">
                  <c:v>-8.7421615900229686</c:v>
                </c:pt>
                <c:pt idx="1544">
                  <c:v>-8.678469219631106</c:v>
                </c:pt>
                <c:pt idx="1545">
                  <c:v>-8.7497979538645385</c:v>
                </c:pt>
                <c:pt idx="1546">
                  <c:v>-9.1348953937222515</c:v>
                </c:pt>
                <c:pt idx="1547">
                  <c:v>-9.2795538310205803</c:v>
                </c:pt>
                <c:pt idx="1548">
                  <c:v>-9.3696538857707843</c:v>
                </c:pt>
                <c:pt idx="1549">
                  <c:v>-9.4978351480602825</c:v>
                </c:pt>
                <c:pt idx="1550">
                  <c:v>-9.4440866520122739</c:v>
                </c:pt>
                <c:pt idx="1551">
                  <c:v>-9.6871442348531165</c:v>
                </c:pt>
                <c:pt idx="1552">
                  <c:v>-10.429430512078692</c:v>
                </c:pt>
                <c:pt idx="1553">
                  <c:v>-10.386757304858557</c:v>
                </c:pt>
                <c:pt idx="1554">
                  <c:v>-10.260062631748532</c:v>
                </c:pt>
                <c:pt idx="1555">
                  <c:v>-10.045272277652261</c:v>
                </c:pt>
                <c:pt idx="1556">
                  <c:v>-9.5543080132386695</c:v>
                </c:pt>
                <c:pt idx="1557">
                  <c:v>-8.9289359280201559</c:v>
                </c:pt>
                <c:pt idx="1558">
                  <c:v>-8.570368359676694</c:v>
                </c:pt>
                <c:pt idx="1559">
                  <c:v>-8.8427051160930841</c:v>
                </c:pt>
                <c:pt idx="1560">
                  <c:v>-8.6887516771525153</c:v>
                </c:pt>
                <c:pt idx="1561">
                  <c:v>-8.8344074409574507</c:v>
                </c:pt>
                <c:pt idx="1562">
                  <c:v>-8.7740690749935943</c:v>
                </c:pt>
                <c:pt idx="1563">
                  <c:v>-8.9961101460931534</c:v>
                </c:pt>
                <c:pt idx="1564">
                  <c:v>-8.7909870296427641</c:v>
                </c:pt>
                <c:pt idx="1565">
                  <c:v>-9.114708432776828</c:v>
                </c:pt>
                <c:pt idx="1566">
                  <c:v>-9.0715364934156444</c:v>
                </c:pt>
                <c:pt idx="1567">
                  <c:v>-9.1244648787328533</c:v>
                </c:pt>
                <c:pt idx="1568">
                  <c:v>-9.166970713246263</c:v>
                </c:pt>
                <c:pt idx="1569">
                  <c:v>-9.0424933683223028</c:v>
                </c:pt>
                <c:pt idx="1570">
                  <c:v>-8.8633907087464987</c:v>
                </c:pt>
                <c:pt idx="1571">
                  <c:v>-8.7696339773476559</c:v>
                </c:pt>
                <c:pt idx="1572">
                  <c:v>-8.8140367611200947</c:v>
                </c:pt>
                <c:pt idx="1573">
                  <c:v>-9.1087262455408506</c:v>
                </c:pt>
                <c:pt idx="1574">
                  <c:v>-9.0293880959493311</c:v>
                </c:pt>
                <c:pt idx="1575">
                  <c:v>-9.065523518832455</c:v>
                </c:pt>
                <c:pt idx="1576">
                  <c:v>-8.9914018808326084</c:v>
                </c:pt>
                <c:pt idx="1577">
                  <c:v>-8.8694858521159361</c:v>
                </c:pt>
                <c:pt idx="1578">
                  <c:v>-9.1787661786367227</c:v>
                </c:pt>
                <c:pt idx="1579">
                  <c:v>-8.8903117799517588</c:v>
                </c:pt>
                <c:pt idx="1580">
                  <c:v>-8.6591241883919601</c:v>
                </c:pt>
                <c:pt idx="1581">
                  <c:v>-8.656054043500772</c:v>
                </c:pt>
                <c:pt idx="1582">
                  <c:v>-8.5754459872402897</c:v>
                </c:pt>
                <c:pt idx="1583">
                  <c:v>-9.1805117989749707</c:v>
                </c:pt>
                <c:pt idx="1584">
                  <c:v>-9.3595373216722475</c:v>
                </c:pt>
                <c:pt idx="1585">
                  <c:v>-9.0025076469948626</c:v>
                </c:pt>
                <c:pt idx="1586">
                  <c:v>-9.2888937304116812</c:v>
                </c:pt>
                <c:pt idx="1587">
                  <c:v>-9.0966367026888086</c:v>
                </c:pt>
                <c:pt idx="1588">
                  <c:v>-8.979230966245499</c:v>
                </c:pt>
                <c:pt idx="1589">
                  <c:v>-8.9515168920703339</c:v>
                </c:pt>
                <c:pt idx="1590">
                  <c:v>-8.9806504269288503</c:v>
                </c:pt>
                <c:pt idx="1591">
                  <c:v>-8.9246507801364974</c:v>
                </c:pt>
                <c:pt idx="1592">
                  <c:v>-8.8087772028743476</c:v>
                </c:pt>
                <c:pt idx="1593">
                  <c:v>-8.6992554770576049</c:v>
                </c:pt>
                <c:pt idx="1594">
                  <c:v>-9.0302714156020958</c:v>
                </c:pt>
                <c:pt idx="1595">
                  <c:v>-9.2456065614193346</c:v>
                </c:pt>
                <c:pt idx="1596">
                  <c:v>-8.9853028736652139</c:v>
                </c:pt>
                <c:pt idx="1597">
                  <c:v>-8.8181789223130504</c:v>
                </c:pt>
                <c:pt idx="1598">
                  <c:v>-8.6079140463909098</c:v>
                </c:pt>
                <c:pt idx="1599">
                  <c:v>-8.7287818791651972</c:v>
                </c:pt>
                <c:pt idx="1600">
                  <c:v>-8.6375033676856372</c:v>
                </c:pt>
                <c:pt idx="1601">
                  <c:v>-8.6146911934641608</c:v>
                </c:pt>
                <c:pt idx="1602">
                  <c:v>-8.6118765238766617</c:v>
                </c:pt>
                <c:pt idx="1603">
                  <c:v>-8.750294941248395</c:v>
                </c:pt>
                <c:pt idx="1604">
                  <c:v>-8.8614911031662071</c:v>
                </c:pt>
                <c:pt idx="1605">
                  <c:v>-8.8945526678778624</c:v>
                </c:pt>
                <c:pt idx="1606">
                  <c:v>-9.0845999515047868</c:v>
                </c:pt>
                <c:pt idx="1607">
                  <c:v>-9.2675502550955358</c:v>
                </c:pt>
                <c:pt idx="1608">
                  <c:v>-9.1911244222008683</c:v>
                </c:pt>
                <c:pt idx="1609">
                  <c:v>-9.0011694535115012</c:v>
                </c:pt>
                <c:pt idx="1610">
                  <c:v>-9.10726681648352</c:v>
                </c:pt>
                <c:pt idx="1611">
                  <c:v>-9.1902522862955927</c:v>
                </c:pt>
                <c:pt idx="1612">
                  <c:v>-8.8406453762467887</c:v>
                </c:pt>
                <c:pt idx="1613">
                  <c:v>-9.5084791796204122</c:v>
                </c:pt>
                <c:pt idx="1614">
                  <c:v>-10.077321350475065</c:v>
                </c:pt>
                <c:pt idx="1615">
                  <c:v>-9.6803633136951373</c:v>
                </c:pt>
                <c:pt idx="1616">
                  <c:v>-9.196208610451535</c:v>
                </c:pt>
                <c:pt idx="1617">
                  <c:v>-8.9194996835363831</c:v>
                </c:pt>
                <c:pt idx="1618">
                  <c:v>-8.788605389643136</c:v>
                </c:pt>
                <c:pt idx="1619">
                  <c:v>-8.6599386886904615</c:v>
                </c:pt>
                <c:pt idx="1620">
                  <c:v>-8.8527172204695752</c:v>
                </c:pt>
                <c:pt idx="1621">
                  <c:v>-8.7365675799861737</c:v>
                </c:pt>
                <c:pt idx="1622">
                  <c:v>-8.8981050075981205</c:v>
                </c:pt>
                <c:pt idx="1623">
                  <c:v>-8.8881943587913117</c:v>
                </c:pt>
                <c:pt idx="1624">
                  <c:v>-9.1059965853730773</c:v>
                </c:pt>
                <c:pt idx="1625">
                  <c:v>-8.6341336084042997</c:v>
                </c:pt>
                <c:pt idx="1626">
                  <c:v>-8.8938707324694395</c:v>
                </c:pt>
                <c:pt idx="1627">
                  <c:v>-8.8798950140131794</c:v>
                </c:pt>
                <c:pt idx="1628">
                  <c:v>-8.861705603310881</c:v>
                </c:pt>
                <c:pt idx="1629">
                  <c:v>-8.9141872890958531</c:v>
                </c:pt>
                <c:pt idx="1630">
                  <c:v>-9.0505038754734173</c:v>
                </c:pt>
                <c:pt idx="1631">
                  <c:v>-8.8586398244465538</c:v>
                </c:pt>
                <c:pt idx="1632">
                  <c:v>-8.9726013570869121</c:v>
                </c:pt>
                <c:pt idx="1633">
                  <c:v>-9.3596021541425625</c:v>
                </c:pt>
                <c:pt idx="1634">
                  <c:v>-9.3261158730954232</c:v>
                </c:pt>
                <c:pt idx="1635">
                  <c:v>-9.3201486400596956</c:v>
                </c:pt>
                <c:pt idx="1636">
                  <c:v>-9.0549657106606745</c:v>
                </c:pt>
                <c:pt idx="1637">
                  <c:v>-9.1112466698671248</c:v>
                </c:pt>
                <c:pt idx="1638">
                  <c:v>-8.8967665784589318</c:v>
                </c:pt>
                <c:pt idx="1639">
                  <c:v>-8.7922618708051168</c:v>
                </c:pt>
                <c:pt idx="1640">
                  <c:v>-8.9093851774714281</c:v>
                </c:pt>
                <c:pt idx="1641">
                  <c:v>-8.6909064908573264</c:v>
                </c:pt>
                <c:pt idx="1642">
                  <c:v>-8.7881823166110706</c:v>
                </c:pt>
                <c:pt idx="1643">
                  <c:v>-8.7294960012341853</c:v>
                </c:pt>
                <c:pt idx="1644">
                  <c:v>-9.0098544004374279</c:v>
                </c:pt>
                <c:pt idx="1645">
                  <c:v>-9.1402999436591017</c:v>
                </c:pt>
                <c:pt idx="1646">
                  <c:v>-9.0657047149688594</c:v>
                </c:pt>
                <c:pt idx="1647">
                  <c:v>-9.0466904188690922</c:v>
                </c:pt>
                <c:pt idx="1648">
                  <c:v>-9.1849943779313641</c:v>
                </c:pt>
                <c:pt idx="1649">
                  <c:v>-9.3727550086049618</c:v>
                </c:pt>
                <c:pt idx="1650">
                  <c:v>-9.4116410026641475</c:v>
                </c:pt>
                <c:pt idx="1651">
                  <c:v>-9.4532025793856107</c:v>
                </c:pt>
                <c:pt idx="1652">
                  <c:v>-9.4864279064791504</c:v>
                </c:pt>
                <c:pt idx="1653">
                  <c:v>-9.8705966156638247</c:v>
                </c:pt>
                <c:pt idx="1654">
                  <c:v>-9.722547208172891</c:v>
                </c:pt>
                <c:pt idx="1655">
                  <c:v>-9.131289736021504</c:v>
                </c:pt>
                <c:pt idx="1656">
                  <c:v>-8.932652230043173</c:v>
                </c:pt>
                <c:pt idx="1657">
                  <c:v>-8.6301243205732625</c:v>
                </c:pt>
                <c:pt idx="1658">
                  <c:v>-8.5126861768193418</c:v>
                </c:pt>
                <c:pt idx="1659">
                  <c:v>-8.4727691710460888</c:v>
                </c:pt>
                <c:pt idx="1660">
                  <c:v>-8.5092810076808476</c:v>
                </c:pt>
                <c:pt idx="1661">
                  <c:v>-8.4998633097377212</c:v>
                </c:pt>
                <c:pt idx="1662">
                  <c:v>-8.5259111164054069</c:v>
                </c:pt>
                <c:pt idx="1663">
                  <c:v>-8.8090099095676617</c:v>
                </c:pt>
                <c:pt idx="1664">
                  <c:v>-8.7423291817974178</c:v>
                </c:pt>
                <c:pt idx="1665">
                  <c:v>-8.7543909077000475</c:v>
                </c:pt>
                <c:pt idx="1666">
                  <c:v>-9.0876668924209927</c:v>
                </c:pt>
                <c:pt idx="1667">
                  <c:v>-9.4118545691870263</c:v>
                </c:pt>
                <c:pt idx="1668">
                  <c:v>-9.9307535895106831</c:v>
                </c:pt>
                <c:pt idx="1669">
                  <c:v>-10.416697261492706</c:v>
                </c:pt>
                <c:pt idx="1670">
                  <c:v>-9.8862953371338715</c:v>
                </c:pt>
                <c:pt idx="1671">
                  <c:v>-9.8466453156304397</c:v>
                </c:pt>
                <c:pt idx="1672">
                  <c:v>-10.4958016881234</c:v>
                </c:pt>
                <c:pt idx="1673">
                  <c:v>-11.204906047142595</c:v>
                </c:pt>
                <c:pt idx="1674">
                  <c:v>-11.075463635562484</c:v>
                </c:pt>
                <c:pt idx="1675">
                  <c:v>-10.194441591134868</c:v>
                </c:pt>
                <c:pt idx="1676">
                  <c:v>-9.7295695919691241</c:v>
                </c:pt>
                <c:pt idx="1677">
                  <c:v>-9.1885254520670294</c:v>
                </c:pt>
                <c:pt idx="1678">
                  <c:v>-8.4898027147381683</c:v>
                </c:pt>
                <c:pt idx="1679">
                  <c:v>-8.8287812581460958</c:v>
                </c:pt>
                <c:pt idx="1680">
                  <c:v>-8.6886765573121583</c:v>
                </c:pt>
                <c:pt idx="1681">
                  <c:v>-8.7305773060477936</c:v>
                </c:pt>
                <c:pt idx="1682">
                  <c:v>-8.9264868024630655</c:v>
                </c:pt>
                <c:pt idx="1683">
                  <c:v>-8.8858602075307367</c:v>
                </c:pt>
                <c:pt idx="1684">
                  <c:v>-9.3083998746493908</c:v>
                </c:pt>
                <c:pt idx="1685">
                  <c:v>-10.103193821842426</c:v>
                </c:pt>
                <c:pt idx="1686">
                  <c:v>-9.7907704404501352</c:v>
                </c:pt>
                <c:pt idx="1687">
                  <c:v>-9.3256614226812022</c:v>
                </c:pt>
                <c:pt idx="1688">
                  <c:v>-9.2147718345502838</c:v>
                </c:pt>
                <c:pt idx="1689">
                  <c:v>-9.4537150361974653</c:v>
                </c:pt>
                <c:pt idx="1690">
                  <c:v>-9.6308839948682383</c:v>
                </c:pt>
                <c:pt idx="1691">
                  <c:v>-9.6086362727323475</c:v>
                </c:pt>
                <c:pt idx="1692">
                  <c:v>-10.022305465629577</c:v>
                </c:pt>
                <c:pt idx="1693">
                  <c:v>-10.368190091483928</c:v>
                </c:pt>
                <c:pt idx="1694">
                  <c:v>-10.466724659896959</c:v>
                </c:pt>
                <c:pt idx="1695">
                  <c:v>-9.7086576442669124</c:v>
                </c:pt>
                <c:pt idx="1696">
                  <c:v>-9.0318832757415954</c:v>
                </c:pt>
                <c:pt idx="1697">
                  <c:v>-8.9799774045915424</c:v>
                </c:pt>
                <c:pt idx="1698">
                  <c:v>-9.1202748313232824</c:v>
                </c:pt>
                <c:pt idx="1699">
                  <c:v>-8.7502702276719742</c:v>
                </c:pt>
                <c:pt idx="1700">
                  <c:v>-8.8204774315500671</c:v>
                </c:pt>
                <c:pt idx="1701">
                  <c:v>-9.0704492472127942</c:v>
                </c:pt>
                <c:pt idx="1702">
                  <c:v>-9.1288731803171963</c:v>
                </c:pt>
                <c:pt idx="1703">
                  <c:v>-8.9246138717350654</c:v>
                </c:pt>
                <c:pt idx="1704">
                  <c:v>-9.186148968771402</c:v>
                </c:pt>
                <c:pt idx="1705">
                  <c:v>-9.466214557874439</c:v>
                </c:pt>
                <c:pt idx="1706">
                  <c:v>-9.8205489795564702</c:v>
                </c:pt>
                <c:pt idx="1707">
                  <c:v>-9.3183889165225029</c:v>
                </c:pt>
                <c:pt idx="1708">
                  <c:v>-8.9540866363899383</c:v>
                </c:pt>
                <c:pt idx="1709">
                  <c:v>-8.8378722043539053</c:v>
                </c:pt>
                <c:pt idx="1710">
                  <c:v>-9.0773450855583313</c:v>
                </c:pt>
                <c:pt idx="1711">
                  <c:v>-8.603555301445013</c:v>
                </c:pt>
                <c:pt idx="1712">
                  <c:v>-8.4153142545183854</c:v>
                </c:pt>
                <c:pt idx="1713">
                  <c:v>-8.6490670068241631</c:v>
                </c:pt>
                <c:pt idx="1714">
                  <c:v>-8.5716424548057066</c:v>
                </c:pt>
                <c:pt idx="1715">
                  <c:v>-8.4544132604992992</c:v>
                </c:pt>
                <c:pt idx="1716">
                  <c:v>-8.476542511685782</c:v>
                </c:pt>
                <c:pt idx="1717">
                  <c:v>-8.3618928301690847</c:v>
                </c:pt>
                <c:pt idx="1718">
                  <c:v>-8.5460699167052461</c:v>
                </c:pt>
                <c:pt idx="1719">
                  <c:v>-8.4345465175667105</c:v>
                </c:pt>
                <c:pt idx="1720">
                  <c:v>-8.2561882718844348</c:v>
                </c:pt>
                <c:pt idx="1721">
                  <c:v>-8.3897142308340964</c:v>
                </c:pt>
                <c:pt idx="1722">
                  <c:v>-8.504804957666444</c:v>
                </c:pt>
                <c:pt idx="1723">
                  <c:v>-8.5194870806183616</c:v>
                </c:pt>
                <c:pt idx="1724">
                  <c:v>-8.6753641583957677</c:v>
                </c:pt>
                <c:pt idx="1725">
                  <c:v>-8.6003436878779027</c:v>
                </c:pt>
                <c:pt idx="1726">
                  <c:v>-8.5106824876818035</c:v>
                </c:pt>
                <c:pt idx="1727">
                  <c:v>-8.4956325974722304</c:v>
                </c:pt>
                <c:pt idx="1728">
                  <c:v>-8.5050343535384627</c:v>
                </c:pt>
                <c:pt idx="1729">
                  <c:v>-8.7099056294080235</c:v>
                </c:pt>
                <c:pt idx="1730">
                  <c:v>-8.509777489441861</c:v>
                </c:pt>
                <c:pt idx="1731">
                  <c:v>-8.5775037521508501</c:v>
                </c:pt>
                <c:pt idx="1732">
                  <c:v>-8.69600692106434</c:v>
                </c:pt>
                <c:pt idx="1733">
                  <c:v>-9.0444613853899263</c:v>
                </c:pt>
                <c:pt idx="1734">
                  <c:v>-8.6539155858541967</c:v>
                </c:pt>
                <c:pt idx="1735">
                  <c:v>-8.6950234836829772</c:v>
                </c:pt>
                <c:pt idx="1736">
                  <c:v>-8.5737788699868496</c:v>
                </c:pt>
                <c:pt idx="1737">
                  <c:v>-8.6679429241790871</c:v>
                </c:pt>
                <c:pt idx="1738">
                  <c:v>-8.5050052667541518</c:v>
                </c:pt>
                <c:pt idx="1739">
                  <c:v>-8.4076679901852867</c:v>
                </c:pt>
                <c:pt idx="1740">
                  <c:v>-8.5448083999491988</c:v>
                </c:pt>
                <c:pt idx="1741">
                  <c:v>-8.5617860035992557</c:v>
                </c:pt>
                <c:pt idx="1742">
                  <c:v>-8.7653902667249071</c:v>
                </c:pt>
                <c:pt idx="1743">
                  <c:v>-8.5398130833400288</c:v>
                </c:pt>
                <c:pt idx="1744">
                  <c:v>-8.7419723554166868</c:v>
                </c:pt>
                <c:pt idx="1745">
                  <c:v>-8.6799125892461646</c:v>
                </c:pt>
                <c:pt idx="1746">
                  <c:v>-8.8492647671181519</c:v>
                </c:pt>
                <c:pt idx="1747">
                  <c:v>-8.9560140742846599</c:v>
                </c:pt>
                <c:pt idx="1748">
                  <c:v>-8.7951281494510631</c:v>
                </c:pt>
                <c:pt idx="1749">
                  <c:v>-8.7417945581794232</c:v>
                </c:pt>
                <c:pt idx="1750">
                  <c:v>-8.7025968000629312</c:v>
                </c:pt>
                <c:pt idx="1751">
                  <c:v>-8.8992497259715648</c:v>
                </c:pt>
                <c:pt idx="1752">
                  <c:v>-9.0266847166574049</c:v>
                </c:pt>
                <c:pt idx="1753">
                  <c:v>-9.4516124536949029</c:v>
                </c:pt>
                <c:pt idx="1754">
                  <c:v>-8.7432421548290939</c:v>
                </c:pt>
                <c:pt idx="1755">
                  <c:v>-8.6135309801673685</c:v>
                </c:pt>
                <c:pt idx="1756">
                  <c:v>-8.5039270365415423</c:v>
                </c:pt>
                <c:pt idx="1757">
                  <c:v>-8.4305792361027159</c:v>
                </c:pt>
                <c:pt idx="1758">
                  <c:v>-8.4524818654717286</c:v>
                </c:pt>
                <c:pt idx="1759">
                  <c:v>-8.5590829836489899</c:v>
                </c:pt>
                <c:pt idx="1760">
                  <c:v>-8.5769300866157483</c:v>
                </c:pt>
                <c:pt idx="1761">
                  <c:v>-8.5991386914981085</c:v>
                </c:pt>
                <c:pt idx="1762">
                  <c:v>-8.7199892350065511</c:v>
                </c:pt>
                <c:pt idx="1763">
                  <c:v>-8.6208341759094118</c:v>
                </c:pt>
                <c:pt idx="1764">
                  <c:v>-8.8477003460402059</c:v>
                </c:pt>
                <c:pt idx="1765">
                  <c:v>-8.9957411096691544</c:v>
                </c:pt>
                <c:pt idx="1766">
                  <c:v>-9.3098761177283542</c:v>
                </c:pt>
                <c:pt idx="1767">
                  <c:v>-9.4883444942177597</c:v>
                </c:pt>
                <c:pt idx="1768">
                  <c:v>-9.5559462532070576</c:v>
                </c:pt>
                <c:pt idx="1769">
                  <c:v>-10.412837391472761</c:v>
                </c:pt>
                <c:pt idx="1770">
                  <c:v>-11.185487724665446</c:v>
                </c:pt>
                <c:pt idx="1771">
                  <c:v>-10.86674866460495</c:v>
                </c:pt>
                <c:pt idx="1772">
                  <c:v>-10.602631815520937</c:v>
                </c:pt>
                <c:pt idx="1773">
                  <c:v>-10.226905594510448</c:v>
                </c:pt>
                <c:pt idx="1774">
                  <c:v>-9.2108773495341456</c:v>
                </c:pt>
                <c:pt idx="1775">
                  <c:v>-9.2727653286032155</c:v>
                </c:pt>
                <c:pt idx="1776">
                  <c:v>-8.8084944426074152</c:v>
                </c:pt>
                <c:pt idx="1777">
                  <c:v>-8.9602935434269195</c:v>
                </c:pt>
                <c:pt idx="1778">
                  <c:v>-8.7725893802386246</c:v>
                </c:pt>
                <c:pt idx="1779">
                  <c:v>-8.826388754078339</c:v>
                </c:pt>
                <c:pt idx="1780">
                  <c:v>-8.9334221957354512</c:v>
                </c:pt>
                <c:pt idx="1781">
                  <c:v>-8.7950901133795991</c:v>
                </c:pt>
                <c:pt idx="1782">
                  <c:v>-8.8187222041232172</c:v>
                </c:pt>
                <c:pt idx="1783">
                  <c:v>-8.7677892055701623</c:v>
                </c:pt>
                <c:pt idx="1784">
                  <c:v>-9.0261782439309606</c:v>
                </c:pt>
                <c:pt idx="1785">
                  <c:v>-9.1790617805089738</c:v>
                </c:pt>
                <c:pt idx="1786">
                  <c:v>-9.3591106593760873</c:v>
                </c:pt>
                <c:pt idx="1787">
                  <c:v>-9.1002485839468097</c:v>
                </c:pt>
                <c:pt idx="1788">
                  <c:v>-8.8421169989141699</c:v>
                </c:pt>
                <c:pt idx="1789">
                  <c:v>-8.8366992062810397</c:v>
                </c:pt>
                <c:pt idx="1790">
                  <c:v>-8.9672633686818113</c:v>
                </c:pt>
                <c:pt idx="1791">
                  <c:v>-9.2719057800592051</c:v>
                </c:pt>
                <c:pt idx="1792">
                  <c:v>-9.5663149291870795</c:v>
                </c:pt>
                <c:pt idx="1793">
                  <c:v>-9.0346830100271305</c:v>
                </c:pt>
                <c:pt idx="1794">
                  <c:v>-8.6487355091579197</c:v>
                </c:pt>
                <c:pt idx="1795">
                  <c:v>-8.7735526833276811</c:v>
                </c:pt>
                <c:pt idx="1796">
                  <c:v>-8.7633239981039441</c:v>
                </c:pt>
                <c:pt idx="1797">
                  <c:v>-8.8411261259009457</c:v>
                </c:pt>
                <c:pt idx="1798">
                  <c:v>-8.6850152965899436</c:v>
                </c:pt>
                <c:pt idx="1799">
                  <c:v>-8.3810367433592923</c:v>
                </c:pt>
                <c:pt idx="1800">
                  <c:v>-8.4132648544123949</c:v>
                </c:pt>
                <c:pt idx="1801">
                  <c:v>-8.5953629084885108</c:v>
                </c:pt>
                <c:pt idx="1802">
                  <c:v>-8.5954527141243613</c:v>
                </c:pt>
                <c:pt idx="1803">
                  <c:v>-8.6576681763470642</c:v>
                </c:pt>
                <c:pt idx="1804">
                  <c:v>-8.7043199765463051</c:v>
                </c:pt>
                <c:pt idx="1805">
                  <c:v>-8.8752655249304855</c:v>
                </c:pt>
                <c:pt idx="1806">
                  <c:v>-9.2926270819264136</c:v>
                </c:pt>
                <c:pt idx="1807">
                  <c:v>-9.6233880418244233</c:v>
                </c:pt>
                <c:pt idx="1808">
                  <c:v>-9.9028548092520197</c:v>
                </c:pt>
                <c:pt idx="1809">
                  <c:v>-10.552104942298975</c:v>
                </c:pt>
                <c:pt idx="1810">
                  <c:v>-11.085482118140021</c:v>
                </c:pt>
                <c:pt idx="1811">
                  <c:v>-11.454015563392558</c:v>
                </c:pt>
                <c:pt idx="1812">
                  <c:v>-12.565888265581407</c:v>
                </c:pt>
                <c:pt idx="1813">
                  <c:v>-10.524529018188911</c:v>
                </c:pt>
                <c:pt idx="1814">
                  <c:v>-9.8831112673021426</c:v>
                </c:pt>
                <c:pt idx="1815">
                  <c:v>-9.7752271559394206</c:v>
                </c:pt>
                <c:pt idx="1816">
                  <c:v>-9.1954270901075592</c:v>
                </c:pt>
                <c:pt idx="1817">
                  <c:v>-8.9541411802354638</c:v>
                </c:pt>
                <c:pt idx="1818">
                  <c:v>-8.6644639450246856</c:v>
                </c:pt>
                <c:pt idx="1819">
                  <c:v>-8.869193792916823</c:v>
                </c:pt>
                <c:pt idx="1820">
                  <c:v>-8.8021939416958386</c:v>
                </c:pt>
                <c:pt idx="1821">
                  <c:v>-8.8049159385267064</c:v>
                </c:pt>
                <c:pt idx="1822">
                  <c:v>-8.8253576306962227</c:v>
                </c:pt>
                <c:pt idx="1823">
                  <c:v>-8.6990990994867037</c:v>
                </c:pt>
                <c:pt idx="1824">
                  <c:v>-8.8851032178534126</c:v>
                </c:pt>
                <c:pt idx="1825">
                  <c:v>-8.8193878284689937</c:v>
                </c:pt>
                <c:pt idx="1826">
                  <c:v>-8.7606997757059677</c:v>
                </c:pt>
                <c:pt idx="1827">
                  <c:v>-8.6084747794623979</c:v>
                </c:pt>
                <c:pt idx="1828">
                  <c:v>-9.1744043746602344</c:v>
                </c:pt>
                <c:pt idx="1829">
                  <c:v>-9.6414994148142963</c:v>
                </c:pt>
                <c:pt idx="1830">
                  <c:v>-9.4984010539704933</c:v>
                </c:pt>
                <c:pt idx="1831">
                  <c:v>-9.6344779053379455</c:v>
                </c:pt>
                <c:pt idx="1832">
                  <c:v>-9.284975097558533</c:v>
                </c:pt>
                <c:pt idx="1833">
                  <c:v>-9.3090185555835649</c:v>
                </c:pt>
                <c:pt idx="1834">
                  <c:v>-9.3049457742060273</c:v>
                </c:pt>
                <c:pt idx="1835">
                  <c:v>-9.1652178540892653</c:v>
                </c:pt>
                <c:pt idx="1836">
                  <c:v>-8.6146075890600571</c:v>
                </c:pt>
                <c:pt idx="1837">
                  <c:v>-8.8266123499120006</c:v>
                </c:pt>
                <c:pt idx="1838">
                  <c:v>-8.8642248485973703</c:v>
                </c:pt>
                <c:pt idx="1839">
                  <c:v>-8.786568140296529</c:v>
                </c:pt>
                <c:pt idx="1840">
                  <c:v>-8.8182738580518585</c:v>
                </c:pt>
                <c:pt idx="1841">
                  <c:v>-8.8298011741927311</c:v>
                </c:pt>
                <c:pt idx="1842">
                  <c:v>-8.942415539623866</c:v>
                </c:pt>
                <c:pt idx="1843">
                  <c:v>-8.8946847563583766</c:v>
                </c:pt>
                <c:pt idx="1844">
                  <c:v>-8.8115899617995268</c:v>
                </c:pt>
                <c:pt idx="1845">
                  <c:v>-8.8773554295260428</c:v>
                </c:pt>
                <c:pt idx="1846">
                  <c:v>-8.8892037839006797</c:v>
                </c:pt>
                <c:pt idx="1847">
                  <c:v>-8.9320079811161559</c:v>
                </c:pt>
                <c:pt idx="1848">
                  <c:v>-8.8896432755384609</c:v>
                </c:pt>
                <c:pt idx="1849">
                  <c:v>-8.9928587957818067</c:v>
                </c:pt>
                <c:pt idx="1850">
                  <c:v>-9.1334125941506965</c:v>
                </c:pt>
                <c:pt idx="1851">
                  <c:v>-9.2252269974188401</c:v>
                </c:pt>
                <c:pt idx="1852">
                  <c:v>-9.3281904375333617</c:v>
                </c:pt>
                <c:pt idx="1853">
                  <c:v>-9.7038827397222001</c:v>
                </c:pt>
                <c:pt idx="1854">
                  <c:v>-9.0205710448412244</c:v>
                </c:pt>
                <c:pt idx="1855">
                  <c:v>-8.881341630629592</c:v>
                </c:pt>
                <c:pt idx="1856">
                  <c:v>-8.8264893743126436</c:v>
                </c:pt>
                <c:pt idx="1857">
                  <c:v>-8.7168350826158356</c:v>
                </c:pt>
                <c:pt idx="1858">
                  <c:v>-8.7256384884477072</c:v>
                </c:pt>
                <c:pt idx="1859">
                  <c:v>-9.0187191244769274</c:v>
                </c:pt>
                <c:pt idx="1860">
                  <c:v>-9.1073383360284215</c:v>
                </c:pt>
                <c:pt idx="1861">
                  <c:v>-9.1235536925123171</c:v>
                </c:pt>
                <c:pt idx="1862">
                  <c:v>-8.9933630221009331</c:v>
                </c:pt>
                <c:pt idx="1863">
                  <c:v>-8.8423057510935248</c:v>
                </c:pt>
                <c:pt idx="1864">
                  <c:v>-9.0789073819033224</c:v>
                </c:pt>
                <c:pt idx="1865">
                  <c:v>-9.2659074466416751</c:v>
                </c:pt>
                <c:pt idx="1866">
                  <c:v>-9.5856218855298252</c:v>
                </c:pt>
                <c:pt idx="1867">
                  <c:v>-10.173680858582127</c:v>
                </c:pt>
                <c:pt idx="1868">
                  <c:v>-9.3029746283650869</c:v>
                </c:pt>
                <c:pt idx="1869">
                  <c:v>-9.1802748882053713</c:v>
                </c:pt>
                <c:pt idx="1870">
                  <c:v>-8.8914305278465076</c:v>
                </c:pt>
                <c:pt idx="1871">
                  <c:v>-9.0375026221702566</c:v>
                </c:pt>
                <c:pt idx="1872">
                  <c:v>-9.3548822839747388</c:v>
                </c:pt>
                <c:pt idx="1873">
                  <c:v>-9.1814510337097985</c:v>
                </c:pt>
                <c:pt idx="1874">
                  <c:v>-9.0831083556627874</c:v>
                </c:pt>
                <c:pt idx="1875">
                  <c:v>-8.9766033828696212</c:v>
                </c:pt>
                <c:pt idx="1876">
                  <c:v>-9.1477103498120353</c:v>
                </c:pt>
                <c:pt idx="1877">
                  <c:v>-9.3814906530400339</c:v>
                </c:pt>
                <c:pt idx="1878">
                  <c:v>-9.1740062317962447</c:v>
                </c:pt>
                <c:pt idx="1879">
                  <c:v>-9.0476925300030082</c:v>
                </c:pt>
                <c:pt idx="1880">
                  <c:v>-9.3398651074053731</c:v>
                </c:pt>
                <c:pt idx="1881">
                  <c:v>-9.9794919084805276</c:v>
                </c:pt>
                <c:pt idx="1882">
                  <c:v>-10.818062399794574</c:v>
                </c:pt>
                <c:pt idx="1883">
                  <c:v>-10.617770390063496</c:v>
                </c:pt>
                <c:pt idx="1884">
                  <c:v>-10.160715327752115</c:v>
                </c:pt>
                <c:pt idx="1885">
                  <c:v>-9.6022109146596701</c:v>
                </c:pt>
                <c:pt idx="1886">
                  <c:v>-9.3599832365521216</c:v>
                </c:pt>
                <c:pt idx="1887">
                  <c:v>-9.0510650716104593</c:v>
                </c:pt>
                <c:pt idx="1888">
                  <c:v>-9.1053402755591009</c:v>
                </c:pt>
                <c:pt idx="1889">
                  <c:v>-9.2506091788023674</c:v>
                </c:pt>
                <c:pt idx="1890">
                  <c:v>-9.4069577472361221</c:v>
                </c:pt>
                <c:pt idx="1891">
                  <c:v>-9.5496512188645095</c:v>
                </c:pt>
                <c:pt idx="1892">
                  <c:v>-9.4069476776677572</c:v>
                </c:pt>
                <c:pt idx="1893">
                  <c:v>-9.6427305021754997</c:v>
                </c:pt>
                <c:pt idx="1894">
                  <c:v>-9.8126382873489497</c:v>
                </c:pt>
                <c:pt idx="1895">
                  <c:v>-9.761761554254452</c:v>
                </c:pt>
                <c:pt idx="1896">
                  <c:v>-9.012011697435991</c:v>
                </c:pt>
                <c:pt idx="1897">
                  <c:v>-9.1637569645713306</c:v>
                </c:pt>
                <c:pt idx="1898">
                  <c:v>-9.4904550169518309</c:v>
                </c:pt>
                <c:pt idx="1899">
                  <c:v>-9.8691933744063611</c:v>
                </c:pt>
                <c:pt idx="1900">
                  <c:v>-9.0748891942482732</c:v>
                </c:pt>
                <c:pt idx="1901">
                  <c:v>-9.066469756721796</c:v>
                </c:pt>
                <c:pt idx="1902">
                  <c:v>-9.2141463048333385</c:v>
                </c:pt>
                <c:pt idx="1903">
                  <c:v>-9.2675781043728627</c:v>
                </c:pt>
                <c:pt idx="1904">
                  <c:v>-9.3761388009007334</c:v>
                </c:pt>
                <c:pt idx="1905">
                  <c:v>-9.5344440690458292</c:v>
                </c:pt>
                <c:pt idx="1906">
                  <c:v>-9.4310543591440155</c:v>
                </c:pt>
                <c:pt idx="1907">
                  <c:v>-9.3966719010928816</c:v>
                </c:pt>
                <c:pt idx="1908">
                  <c:v>-9.6680975058201852</c:v>
                </c:pt>
                <c:pt idx="1909">
                  <c:v>-8.9751390181152004</c:v>
                </c:pt>
                <c:pt idx="1910">
                  <c:v>-8.8624818492597033</c:v>
                </c:pt>
                <c:pt idx="1911">
                  <c:v>-9.1979560992446334</c:v>
                </c:pt>
                <c:pt idx="1912">
                  <c:v>-9.4001915856157527</c:v>
                </c:pt>
                <c:pt idx="1913">
                  <c:v>-8.977169185704307</c:v>
                </c:pt>
                <c:pt idx="1914">
                  <c:v>-8.8632500081524324</c:v>
                </c:pt>
                <c:pt idx="1915">
                  <c:v>-8.6675105155196466</c:v>
                </c:pt>
                <c:pt idx="1916">
                  <c:v>-8.7435311287890229</c:v>
                </c:pt>
                <c:pt idx="1917">
                  <c:v>-8.8936590185466429</c:v>
                </c:pt>
                <c:pt idx="1918">
                  <c:v>-8.660113057451289</c:v>
                </c:pt>
                <c:pt idx="1919">
                  <c:v>-8.8884671516518239</c:v>
                </c:pt>
                <c:pt idx="1920">
                  <c:v>-8.7553927851772109</c:v>
                </c:pt>
                <c:pt idx="1921">
                  <c:v>-8.9334951077710585</c:v>
                </c:pt>
                <c:pt idx="1922">
                  <c:v>-8.9432130542838113</c:v>
                </c:pt>
                <c:pt idx="1923">
                  <c:v>-8.7807756379571202</c:v>
                </c:pt>
                <c:pt idx="1924">
                  <c:v>-8.5808647872710591</c:v>
                </c:pt>
                <c:pt idx="1925">
                  <c:v>-8.7335213587786313</c:v>
                </c:pt>
                <c:pt idx="1926">
                  <c:v>-8.7554156220629</c:v>
                </c:pt>
                <c:pt idx="1927">
                  <c:v>-8.4965013249312324</c:v>
                </c:pt>
                <c:pt idx="1928">
                  <c:v>-8.6303274645555952</c:v>
                </c:pt>
                <c:pt idx="1929">
                  <c:v>-8.4399624060880125</c:v>
                </c:pt>
                <c:pt idx="1930">
                  <c:v>-8.5038709990922321</c:v>
                </c:pt>
                <c:pt idx="1931">
                  <c:v>-8.5120196037051095</c:v>
                </c:pt>
                <c:pt idx="1932">
                  <c:v>-8.7421739764316033</c:v>
                </c:pt>
                <c:pt idx="1933">
                  <c:v>-8.8026209930664479</c:v>
                </c:pt>
                <c:pt idx="1934">
                  <c:v>-8.5324210111852139</c:v>
                </c:pt>
                <c:pt idx="1935">
                  <c:v>-8.9911779944321673</c:v>
                </c:pt>
                <c:pt idx="1936">
                  <c:v>-8.8208008697344891</c:v>
                </c:pt>
                <c:pt idx="1937">
                  <c:v>-9.1397807371216917</c:v>
                </c:pt>
                <c:pt idx="1938">
                  <c:v>-9.9258673881932005</c:v>
                </c:pt>
                <c:pt idx="1939">
                  <c:v>-9.9407641049100928</c:v>
                </c:pt>
                <c:pt idx="1940">
                  <c:v>-9.5753915284465414</c:v>
                </c:pt>
                <c:pt idx="1941">
                  <c:v>-9.6628920980214659</c:v>
                </c:pt>
                <c:pt idx="1942">
                  <c:v>-9.5231027178666832</c:v>
                </c:pt>
                <c:pt idx="1943">
                  <c:v>-9.3058880174948051</c:v>
                </c:pt>
                <c:pt idx="1944">
                  <c:v>-9.0985620600084776</c:v>
                </c:pt>
                <c:pt idx="1945">
                  <c:v>-9.1417892640402272</c:v>
                </c:pt>
                <c:pt idx="1946">
                  <c:v>-9.2468257290540059</c:v>
                </c:pt>
                <c:pt idx="1947">
                  <c:v>-9.2122891275604335</c:v>
                </c:pt>
                <c:pt idx="1948">
                  <c:v>-9.1958126090081098</c:v>
                </c:pt>
                <c:pt idx="1949">
                  <c:v>-9.3567289121850958</c:v>
                </c:pt>
                <c:pt idx="1950">
                  <c:v>-9.3373677789062199</c:v>
                </c:pt>
                <c:pt idx="1951">
                  <c:v>-9.4415282953498085</c:v>
                </c:pt>
                <c:pt idx="1952">
                  <c:v>-9.4025531236274045</c:v>
                </c:pt>
                <c:pt idx="1953">
                  <c:v>-9.2048351526036498</c:v>
                </c:pt>
                <c:pt idx="1954">
                  <c:v>-8.8760393764063075</c:v>
                </c:pt>
                <c:pt idx="1955">
                  <c:v>-8.9288140411385477</c:v>
                </c:pt>
                <c:pt idx="1956">
                  <c:v>-8.8040783392147652</c:v>
                </c:pt>
                <c:pt idx="1957">
                  <c:v>-8.877946202080933</c:v>
                </c:pt>
                <c:pt idx="1958">
                  <c:v>-8.9290286827776058</c:v>
                </c:pt>
                <c:pt idx="1959">
                  <c:v>-8.7726186748949448</c:v>
                </c:pt>
                <c:pt idx="1960">
                  <c:v>-8.9455424329138093</c:v>
                </c:pt>
                <c:pt idx="1961">
                  <c:v>-9.0357091453144669</c:v>
                </c:pt>
                <c:pt idx="1962">
                  <c:v>-9.3125832947417155</c:v>
                </c:pt>
                <c:pt idx="1963">
                  <c:v>-9.2355123749325632</c:v>
                </c:pt>
                <c:pt idx="1964">
                  <c:v>-9.0591852180198131</c:v>
                </c:pt>
                <c:pt idx="1965">
                  <c:v>-8.962598529517761</c:v>
                </c:pt>
                <c:pt idx="1966">
                  <c:v>-8.8254767321125343</c:v>
                </c:pt>
                <c:pt idx="1967">
                  <c:v>-9.0145890463878384</c:v>
                </c:pt>
                <c:pt idx="1968">
                  <c:v>-8.9787211110829386</c:v>
                </c:pt>
                <c:pt idx="1969">
                  <c:v>-9.4068405843246943</c:v>
                </c:pt>
                <c:pt idx="1970">
                  <c:v>-9.640993292566824</c:v>
                </c:pt>
                <c:pt idx="1971">
                  <c:v>-9.1894255751547114</c:v>
                </c:pt>
                <c:pt idx="1972">
                  <c:v>-8.9077467883815995</c:v>
                </c:pt>
                <c:pt idx="1973">
                  <c:v>-8.506165510181031</c:v>
                </c:pt>
                <c:pt idx="1974">
                  <c:v>-8.7671649370868767</c:v>
                </c:pt>
                <c:pt idx="1975">
                  <c:v>-8.7718976190093496</c:v>
                </c:pt>
                <c:pt idx="1976">
                  <c:v>-8.6586856569873056</c:v>
                </c:pt>
                <c:pt idx="1977">
                  <c:v>-8.5878677228130051</c:v>
                </c:pt>
                <c:pt idx="1978">
                  <c:v>-8.7533924153838587</c:v>
                </c:pt>
                <c:pt idx="1979">
                  <c:v>-8.5343575672433172</c:v>
                </c:pt>
                <c:pt idx="1980">
                  <c:v>-8.6975827210779766</c:v>
                </c:pt>
                <c:pt idx="1981">
                  <c:v>-9.1617447679235511</c:v>
                </c:pt>
                <c:pt idx="1982">
                  <c:v>-9.6765466941858307</c:v>
                </c:pt>
                <c:pt idx="1983">
                  <c:v>-9.7070155529889224</c:v>
                </c:pt>
                <c:pt idx="1984">
                  <c:v>-9.3094940090765537</c:v>
                </c:pt>
                <c:pt idx="1985">
                  <c:v>-9.1615965791993119</c:v>
                </c:pt>
                <c:pt idx="1986">
                  <c:v>-9.2923537233442577</c:v>
                </c:pt>
                <c:pt idx="1987">
                  <c:v>-9.3414375981396596</c:v>
                </c:pt>
                <c:pt idx="1988">
                  <c:v>-9.1372267269869791</c:v>
                </c:pt>
                <c:pt idx="1989">
                  <c:v>-8.8522797352558467</c:v>
                </c:pt>
                <c:pt idx="1990">
                  <c:v>-8.9609336075312953</c:v>
                </c:pt>
                <c:pt idx="1991">
                  <c:v>-8.9333922252094986</c:v>
                </c:pt>
                <c:pt idx="1992">
                  <c:v>-8.8715884269820666</c:v>
                </c:pt>
                <c:pt idx="1993">
                  <c:v>-8.9953273677452881</c:v>
                </c:pt>
                <c:pt idx="1994">
                  <c:v>-8.853467445672802</c:v>
                </c:pt>
                <c:pt idx="1995">
                  <c:v>-8.893142503184821</c:v>
                </c:pt>
                <c:pt idx="1996">
                  <c:v>-9.2645976254982507</c:v>
                </c:pt>
                <c:pt idx="1997">
                  <c:v>-9.2933191487553817</c:v>
                </c:pt>
                <c:pt idx="1998">
                  <c:v>-9.4258060849935887</c:v>
                </c:pt>
                <c:pt idx="1999">
                  <c:v>-9.6676219176284857</c:v>
                </c:pt>
                <c:pt idx="2000">
                  <c:v>-9.7596627054500473</c:v>
                </c:pt>
                <c:pt idx="2001">
                  <c:v>-9.573449628559155</c:v>
                </c:pt>
                <c:pt idx="2002">
                  <c:v>-9.235654069008385</c:v>
                </c:pt>
                <c:pt idx="2003">
                  <c:v>-9.232125225515281</c:v>
                </c:pt>
                <c:pt idx="2004">
                  <c:v>-9.2846569014043041</c:v>
                </c:pt>
                <c:pt idx="2005">
                  <c:v>-8.9258940231862187</c:v>
                </c:pt>
                <c:pt idx="2006">
                  <c:v>-8.7905653183786416</c:v>
                </c:pt>
                <c:pt idx="2007">
                  <c:v>-8.9416511487920118</c:v>
                </c:pt>
                <c:pt idx="2008">
                  <c:v>-9.2362107820298149</c:v>
                </c:pt>
                <c:pt idx="2009">
                  <c:v>-9.544370706795231</c:v>
                </c:pt>
                <c:pt idx="2010">
                  <c:v>-9.1155199384346712</c:v>
                </c:pt>
                <c:pt idx="2011">
                  <c:v>-9.2547013085367027</c:v>
                </c:pt>
                <c:pt idx="2012">
                  <c:v>-9.2958844084529826</c:v>
                </c:pt>
                <c:pt idx="2013">
                  <c:v>-8.8676621544733383</c:v>
                </c:pt>
                <c:pt idx="2014">
                  <c:v>-8.772938621999522</c:v>
                </c:pt>
                <c:pt idx="2015">
                  <c:v>-8.6380183942734572</c:v>
                </c:pt>
                <c:pt idx="2016">
                  <c:v>-8.6982960890018521</c:v>
                </c:pt>
                <c:pt idx="2017">
                  <c:v>-8.7339454627353046</c:v>
                </c:pt>
                <c:pt idx="2018">
                  <c:v>-8.624071444433385</c:v>
                </c:pt>
                <c:pt idx="2019">
                  <c:v>-8.7849424281810364</c:v>
                </c:pt>
                <c:pt idx="2020">
                  <c:v>-8.8557751266209994</c:v>
                </c:pt>
                <c:pt idx="2021">
                  <c:v>-8.9359820430306129</c:v>
                </c:pt>
                <c:pt idx="2022">
                  <c:v>-9.1702848040409872</c:v>
                </c:pt>
                <c:pt idx="2023">
                  <c:v>-9.0472092540943709</c:v>
                </c:pt>
                <c:pt idx="2024">
                  <c:v>-9.1166819664157295</c:v>
                </c:pt>
                <c:pt idx="2025">
                  <c:v>-9.3081274617990299</c:v>
                </c:pt>
                <c:pt idx="2026">
                  <c:v>-9.2047416532363204</c:v>
                </c:pt>
                <c:pt idx="2027">
                  <c:v>-9.4684820249343211</c:v>
                </c:pt>
                <c:pt idx="2028">
                  <c:v>-10.015601007647076</c:v>
                </c:pt>
                <c:pt idx="2029">
                  <c:v>-9.4966324056241014</c:v>
                </c:pt>
                <c:pt idx="2030">
                  <c:v>-9.0428484996604741</c:v>
                </c:pt>
                <c:pt idx="2031">
                  <c:v>-8.8788686216636918</c:v>
                </c:pt>
                <c:pt idx="2032">
                  <c:v>-8.9356635048893516</c:v>
                </c:pt>
                <c:pt idx="2033">
                  <c:v>-8.7474438408402158</c:v>
                </c:pt>
                <c:pt idx="2034">
                  <c:v>-8.9738569258946477</c:v>
                </c:pt>
                <c:pt idx="2035">
                  <c:v>-8.696431564915537</c:v>
                </c:pt>
                <c:pt idx="2036">
                  <c:v>-8.7776395601075858</c:v>
                </c:pt>
                <c:pt idx="2037">
                  <c:v>-8.773306182377631</c:v>
                </c:pt>
                <c:pt idx="2038">
                  <c:v>-8.9786201044134657</c:v>
                </c:pt>
                <c:pt idx="2039">
                  <c:v>-8.9923115868352532</c:v>
                </c:pt>
                <c:pt idx="2040">
                  <c:v>-9.1685665534067677</c:v>
                </c:pt>
                <c:pt idx="2041">
                  <c:v>-9.3451781342252289</c:v>
                </c:pt>
                <c:pt idx="2042">
                  <c:v>-9.0047549596762657</c:v>
                </c:pt>
                <c:pt idx="2043">
                  <c:v>-8.6651089025865691</c:v>
                </c:pt>
                <c:pt idx="2044">
                  <c:v>-8.6830520759970522</c:v>
                </c:pt>
                <c:pt idx="2045">
                  <c:v>-8.4712893641001905</c:v>
                </c:pt>
                <c:pt idx="2046">
                  <c:v>-8.7265819775625495</c:v>
                </c:pt>
                <c:pt idx="2047">
                  <c:v>-9.0019047304503097</c:v>
                </c:pt>
                <c:pt idx="2048">
                  <c:v>-9.028918354148697</c:v>
                </c:pt>
                <c:pt idx="2049">
                  <c:v>-9.0127077980301706</c:v>
                </c:pt>
                <c:pt idx="2050">
                  <c:v>-9.0529276906280085</c:v>
                </c:pt>
                <c:pt idx="2051">
                  <c:v>-9.257321072624304</c:v>
                </c:pt>
                <c:pt idx="2052">
                  <c:v>-9.0772308128518944</c:v>
                </c:pt>
                <c:pt idx="2053">
                  <c:v>-9.2278109760779792</c:v>
                </c:pt>
                <c:pt idx="2054">
                  <c:v>-9.0858071540121159</c:v>
                </c:pt>
                <c:pt idx="2055">
                  <c:v>-8.9631902166971944</c:v>
                </c:pt>
                <c:pt idx="2056">
                  <c:v>-9.1141067895441239</c:v>
                </c:pt>
                <c:pt idx="2057">
                  <c:v>-9.016789276986735</c:v>
                </c:pt>
                <c:pt idx="2058">
                  <c:v>-8.9062641664430124</c:v>
                </c:pt>
                <c:pt idx="2059">
                  <c:v>-9.3813037466455071</c:v>
                </c:pt>
                <c:pt idx="2060">
                  <c:v>-9.7321541305674444</c:v>
                </c:pt>
                <c:pt idx="2061">
                  <c:v>-9.9276260249088981</c:v>
                </c:pt>
                <c:pt idx="2062">
                  <c:v>-9.5578467954884623</c:v>
                </c:pt>
                <c:pt idx="2063">
                  <c:v>-9.2351896875825457</c:v>
                </c:pt>
                <c:pt idx="2064">
                  <c:v>-9.0614914546609722</c:v>
                </c:pt>
                <c:pt idx="2065">
                  <c:v>-8.8619233966538307</c:v>
                </c:pt>
                <c:pt idx="2066">
                  <c:v>-8.8163982408694501</c:v>
                </c:pt>
                <c:pt idx="2067">
                  <c:v>-9.1104191426775856</c:v>
                </c:pt>
                <c:pt idx="2068">
                  <c:v>-8.9019302622943393</c:v>
                </c:pt>
                <c:pt idx="2069">
                  <c:v>-8.6932299081262201</c:v>
                </c:pt>
                <c:pt idx="2070">
                  <c:v>-8.4221015218808279</c:v>
                </c:pt>
                <c:pt idx="2071">
                  <c:v>-8.5348748482614987</c:v>
                </c:pt>
                <c:pt idx="2072">
                  <c:v>-8.8743365273178778</c:v>
                </c:pt>
                <c:pt idx="2073">
                  <c:v>-8.82098284970413</c:v>
                </c:pt>
                <c:pt idx="2074">
                  <c:v>-8.8122274208022855</c:v>
                </c:pt>
                <c:pt idx="2075">
                  <c:v>-8.4556358134495699</c:v>
                </c:pt>
                <c:pt idx="2076">
                  <c:v>-8.4787247914359387</c:v>
                </c:pt>
                <c:pt idx="2077">
                  <c:v>-8.4172053502067712</c:v>
                </c:pt>
                <c:pt idx="2078">
                  <c:v>-8.5189939252208511</c:v>
                </c:pt>
                <c:pt idx="2079">
                  <c:v>-8.5333041298448578</c:v>
                </c:pt>
                <c:pt idx="2080">
                  <c:v>-8.5109967579603332</c:v>
                </c:pt>
                <c:pt idx="2081">
                  <c:v>-8.5435252310873544</c:v>
                </c:pt>
                <c:pt idx="2082">
                  <c:v>-8.6317764345513108</c:v>
                </c:pt>
                <c:pt idx="2083">
                  <c:v>-8.6132376004676416</c:v>
                </c:pt>
                <c:pt idx="2084">
                  <c:v>-8.7080626447172627</c:v>
                </c:pt>
                <c:pt idx="2085">
                  <c:v>-8.6351683833094111</c:v>
                </c:pt>
                <c:pt idx="2086">
                  <c:v>-8.7974527438070442</c:v>
                </c:pt>
                <c:pt idx="2087">
                  <c:v>-8.8068634472235203</c:v>
                </c:pt>
                <c:pt idx="2088">
                  <c:v>-8.7467844193086073</c:v>
                </c:pt>
                <c:pt idx="2089">
                  <c:v>-8.8261297145938791</c:v>
                </c:pt>
                <c:pt idx="2090">
                  <c:v>-8.6396975533429039</c:v>
                </c:pt>
                <c:pt idx="2091">
                  <c:v>-8.3998797754193806</c:v>
                </c:pt>
                <c:pt idx="2092">
                  <c:v>-8.5615689315288801</c:v>
                </c:pt>
                <c:pt idx="2093">
                  <c:v>-8.3660566416011601</c:v>
                </c:pt>
                <c:pt idx="2094">
                  <c:v>-8.4454535470108016</c:v>
                </c:pt>
                <c:pt idx="2095">
                  <c:v>-8.4300118625517388</c:v>
                </c:pt>
                <c:pt idx="2096">
                  <c:v>-8.3065590934370697</c:v>
                </c:pt>
                <c:pt idx="2097">
                  <c:v>-8.439996818208666</c:v>
                </c:pt>
                <c:pt idx="2098">
                  <c:v>-8.6617262912004502</c:v>
                </c:pt>
                <c:pt idx="2099">
                  <c:v>-8.5216640284672884</c:v>
                </c:pt>
                <c:pt idx="2100">
                  <c:v>-8.8640596848326911</c:v>
                </c:pt>
                <c:pt idx="2101">
                  <c:v>-8.8781630575033912</c:v>
                </c:pt>
                <c:pt idx="2102">
                  <c:v>-9.2130109236576878</c:v>
                </c:pt>
                <c:pt idx="2103">
                  <c:v>-9.3777114228702363</c:v>
                </c:pt>
                <c:pt idx="2104">
                  <c:v>-9.6099357633856339</c:v>
                </c:pt>
                <c:pt idx="2105">
                  <c:v>-9.6320750533737378</c:v>
                </c:pt>
                <c:pt idx="2106">
                  <c:v>-10.03591500979341</c:v>
                </c:pt>
                <c:pt idx="2107">
                  <c:v>-9.4978649197008149</c:v>
                </c:pt>
                <c:pt idx="2108">
                  <c:v>-9.200957852782718</c:v>
                </c:pt>
                <c:pt idx="2109">
                  <c:v>-8.9360849052453108</c:v>
                </c:pt>
                <c:pt idx="2110">
                  <c:v>-8.5570659680085868</c:v>
                </c:pt>
                <c:pt idx="2111">
                  <c:v>-8.6482314086816334</c:v>
                </c:pt>
                <c:pt idx="2112">
                  <c:v>-8.4446405134599463</c:v>
                </c:pt>
                <c:pt idx="2113">
                  <c:v>-8.6131945218024573</c:v>
                </c:pt>
                <c:pt idx="2114">
                  <c:v>-8.6378564382721219</c:v>
                </c:pt>
                <c:pt idx="2115">
                  <c:v>-8.6581148627455278</c:v>
                </c:pt>
                <c:pt idx="2116">
                  <c:v>-8.543388116894846</c:v>
                </c:pt>
                <c:pt idx="2117">
                  <c:v>-8.705799072377383</c:v>
                </c:pt>
                <c:pt idx="2118">
                  <c:v>-8.6772116238579517</c:v>
                </c:pt>
                <c:pt idx="2119">
                  <c:v>-8.7757785466872882</c:v>
                </c:pt>
                <c:pt idx="2120">
                  <c:v>-8.9481544116041238</c:v>
                </c:pt>
                <c:pt idx="2121">
                  <c:v>-8.8554918547756838</c:v>
                </c:pt>
                <c:pt idx="2122">
                  <c:v>-9.4664488019835389</c:v>
                </c:pt>
                <c:pt idx="2123">
                  <c:v>-9.0415284982557385</c:v>
                </c:pt>
                <c:pt idx="2124">
                  <c:v>-9.2938539951661934</c:v>
                </c:pt>
                <c:pt idx="2125">
                  <c:v>-8.9391904768428923</c:v>
                </c:pt>
                <c:pt idx="2126">
                  <c:v>-9.3906855212223661</c:v>
                </c:pt>
                <c:pt idx="2127">
                  <c:v>-8.9450377536911301</c:v>
                </c:pt>
                <c:pt idx="2128">
                  <c:v>-8.9619026753604167</c:v>
                </c:pt>
                <c:pt idx="2129">
                  <c:v>-8.9381000187793376</c:v>
                </c:pt>
                <c:pt idx="2130">
                  <c:v>-8.7858730466814077</c:v>
                </c:pt>
                <c:pt idx="2131">
                  <c:v>-8.707155987766356</c:v>
                </c:pt>
                <c:pt idx="2132">
                  <c:v>-8.5368998799160938</c:v>
                </c:pt>
                <c:pt idx="2133">
                  <c:v>-8.4298677448886377</c:v>
                </c:pt>
                <c:pt idx="2134">
                  <c:v>-8.4398645064205109</c:v>
                </c:pt>
                <c:pt idx="2135">
                  <c:v>-8.6338185514166259</c:v>
                </c:pt>
                <c:pt idx="2136">
                  <c:v>-8.6344472224121667</c:v>
                </c:pt>
                <c:pt idx="2137">
                  <c:v>-8.8363550409974359</c:v>
                </c:pt>
                <c:pt idx="2138">
                  <c:v>-8.9213275558639769</c:v>
                </c:pt>
                <c:pt idx="2139">
                  <c:v>-8.9553612477384039</c:v>
                </c:pt>
                <c:pt idx="2140">
                  <c:v>-8.8280561850469841</c:v>
                </c:pt>
                <c:pt idx="2141">
                  <c:v>-9.1049235835630462</c:v>
                </c:pt>
                <c:pt idx="2142">
                  <c:v>-9.3644916050773723</c:v>
                </c:pt>
                <c:pt idx="2143">
                  <c:v>-10.157930574889319</c:v>
                </c:pt>
                <c:pt idx="2144">
                  <c:v>-10.597519300538377</c:v>
                </c:pt>
                <c:pt idx="2145">
                  <c:v>-10.49020883605856</c:v>
                </c:pt>
                <c:pt idx="2146">
                  <c:v>-11.071520977863855</c:v>
                </c:pt>
                <c:pt idx="2147">
                  <c:v>-10.1448826179848</c:v>
                </c:pt>
                <c:pt idx="2148">
                  <c:v>-8.9421430797681882</c:v>
                </c:pt>
                <c:pt idx="2149">
                  <c:v>-8.744109817137165</c:v>
                </c:pt>
                <c:pt idx="2150">
                  <c:v>-8.6906395671382164</c:v>
                </c:pt>
                <c:pt idx="2151">
                  <c:v>-8.6588767944810652</c:v>
                </c:pt>
                <c:pt idx="2152">
                  <c:v>-8.6723284283564297</c:v>
                </c:pt>
                <c:pt idx="2153">
                  <c:v>-8.6150224327889262</c:v>
                </c:pt>
                <c:pt idx="2154">
                  <c:v>-8.6567634967282245</c:v>
                </c:pt>
                <c:pt idx="2155">
                  <c:v>-8.7905489504587315</c:v>
                </c:pt>
                <c:pt idx="2156">
                  <c:v>-8.6930093110105737</c:v>
                </c:pt>
                <c:pt idx="2157">
                  <c:v>-8.8456917280934952</c:v>
                </c:pt>
                <c:pt idx="2158">
                  <c:v>-8.8813297703113747</c:v>
                </c:pt>
                <c:pt idx="2159">
                  <c:v>-8.8345580790682821</c:v>
                </c:pt>
                <c:pt idx="2160">
                  <c:v>-9.0678635538146288</c:v>
                </c:pt>
                <c:pt idx="2161">
                  <c:v>-9.3587654476650286</c:v>
                </c:pt>
                <c:pt idx="2162">
                  <c:v>-9.5116054676077262</c:v>
                </c:pt>
                <c:pt idx="2163">
                  <c:v>-9.9146190409970281</c:v>
                </c:pt>
                <c:pt idx="2164">
                  <c:v>-10.156974785534548</c:v>
                </c:pt>
                <c:pt idx="2165">
                  <c:v>-10.149206539527331</c:v>
                </c:pt>
                <c:pt idx="2166">
                  <c:v>-8.9775446770820313</c:v>
                </c:pt>
                <c:pt idx="2167">
                  <c:v>-9.048439154039178</c:v>
                </c:pt>
                <c:pt idx="2168">
                  <c:v>-9.0957376622500892</c:v>
                </c:pt>
                <c:pt idx="2169">
                  <c:v>-9.0883059646584243</c:v>
                </c:pt>
                <c:pt idx="2170">
                  <c:v>-9.3024430874738009</c:v>
                </c:pt>
                <c:pt idx="2171">
                  <c:v>-8.9712231990108986</c:v>
                </c:pt>
                <c:pt idx="2172">
                  <c:v>-9.2675320051607581</c:v>
                </c:pt>
                <c:pt idx="2173">
                  <c:v>-8.9928306352751211</c:v>
                </c:pt>
                <c:pt idx="2174">
                  <c:v>-8.8980058137126807</c:v>
                </c:pt>
                <c:pt idx="2175">
                  <c:v>-8.781279636396949</c:v>
                </c:pt>
                <c:pt idx="2176">
                  <c:v>-8.3989877139064326</c:v>
                </c:pt>
                <c:pt idx="2177">
                  <c:v>-8.6490118012096229</c:v>
                </c:pt>
                <c:pt idx="2178">
                  <c:v>-8.720524375922146</c:v>
                </c:pt>
                <c:pt idx="2179">
                  <c:v>-8.5752539201115336</c:v>
                </c:pt>
                <c:pt idx="2180">
                  <c:v>-8.5116726767303419</c:v>
                </c:pt>
                <c:pt idx="2181">
                  <c:v>-8.7031287508924891</c:v>
                </c:pt>
                <c:pt idx="2182">
                  <c:v>-9.0008819910007958</c:v>
                </c:pt>
                <c:pt idx="2183">
                  <c:v>-9.1236619323299326</c:v>
                </c:pt>
                <c:pt idx="2184">
                  <c:v>-9.4825481861041112</c:v>
                </c:pt>
                <c:pt idx="2185">
                  <c:v>-9.8506134579603923</c:v>
                </c:pt>
                <c:pt idx="2186">
                  <c:v>-10.416256445119156</c:v>
                </c:pt>
                <c:pt idx="2187">
                  <c:v>-9.7953727412494533</c:v>
                </c:pt>
                <c:pt idx="2188">
                  <c:v>-9.7732834845406398</c:v>
                </c:pt>
                <c:pt idx="2189">
                  <c:v>-9.3151338502562027</c:v>
                </c:pt>
                <c:pt idx="2190">
                  <c:v>-9.0133642961871079</c:v>
                </c:pt>
                <c:pt idx="2191">
                  <c:v>-8.6195338742963159</c:v>
                </c:pt>
                <c:pt idx="2192">
                  <c:v>-8.6721724581298734</c:v>
                </c:pt>
                <c:pt idx="2193">
                  <c:v>-8.4510033737526697</c:v>
                </c:pt>
                <c:pt idx="2194">
                  <c:v>-8.6056966611821331</c:v>
                </c:pt>
                <c:pt idx="2195">
                  <c:v>-8.8399439597295757</c:v>
                </c:pt>
                <c:pt idx="2196">
                  <c:v>-8.8069941748401881</c:v>
                </c:pt>
                <c:pt idx="2197">
                  <c:v>-9.11354920248883</c:v>
                </c:pt>
                <c:pt idx="2198">
                  <c:v>-9.0226961225931106</c:v>
                </c:pt>
                <c:pt idx="2199">
                  <c:v>-9.9771817947878052</c:v>
                </c:pt>
                <c:pt idx="2200">
                  <c:v>-10.364172903852699</c:v>
                </c:pt>
                <c:pt idx="2201">
                  <c:v>-10.331782875314312</c:v>
                </c:pt>
                <c:pt idx="2202">
                  <c:v>-10.303545074497364</c:v>
                </c:pt>
                <c:pt idx="2203">
                  <c:v>-10.239185390565291</c:v>
                </c:pt>
                <c:pt idx="2204">
                  <c:v>-10.260920482053942</c:v>
                </c:pt>
                <c:pt idx="2205">
                  <c:v>-10.385897595621405</c:v>
                </c:pt>
                <c:pt idx="2206">
                  <c:v>-9.8104760049641477</c:v>
                </c:pt>
                <c:pt idx="2207">
                  <c:v>-9.8005873794316667</c:v>
                </c:pt>
                <c:pt idx="2208">
                  <c:v>-9.3094542087850574</c:v>
                </c:pt>
                <c:pt idx="2209">
                  <c:v>-8.6146832318533981</c:v>
                </c:pt>
                <c:pt idx="2210">
                  <c:v>-8.5229019630848111</c:v>
                </c:pt>
                <c:pt idx="2211">
                  <c:v>-8.4694382975266223</c:v>
                </c:pt>
                <c:pt idx="2212">
                  <c:v>-8.6939967709300134</c:v>
                </c:pt>
                <c:pt idx="2213">
                  <c:v>-8.50111067817096</c:v>
                </c:pt>
                <c:pt idx="2214">
                  <c:v>-8.6706278102029248</c:v>
                </c:pt>
                <c:pt idx="2215">
                  <c:v>-8.6696421639418748</c:v>
                </c:pt>
                <c:pt idx="2216">
                  <c:v>-8.7012357980324193</c:v>
                </c:pt>
                <c:pt idx="2217">
                  <c:v>-8.8650376214030437</c:v>
                </c:pt>
                <c:pt idx="2218">
                  <c:v>-9.1106358798955647</c:v>
                </c:pt>
                <c:pt idx="2219">
                  <c:v>-9.2959349183688609</c:v>
                </c:pt>
                <c:pt idx="2220">
                  <c:v>-9.2093436882603577</c:v>
                </c:pt>
                <c:pt idx="2221">
                  <c:v>-9.4695665538106208</c:v>
                </c:pt>
                <c:pt idx="2222">
                  <c:v>-9.7948250964759591</c:v>
                </c:pt>
                <c:pt idx="2223">
                  <c:v>-9.3561820044297139</c:v>
                </c:pt>
                <c:pt idx="2224">
                  <c:v>-9.6585888196101948</c:v>
                </c:pt>
                <c:pt idx="2225">
                  <c:v>-10.021055643364676</c:v>
                </c:pt>
                <c:pt idx="2226">
                  <c:v>-10.453851786191224</c:v>
                </c:pt>
                <c:pt idx="2227">
                  <c:v>-9.964497697794604</c:v>
                </c:pt>
                <c:pt idx="2228">
                  <c:v>-9.9839475129796469</c:v>
                </c:pt>
                <c:pt idx="2229">
                  <c:v>-9.5395200067882673</c:v>
                </c:pt>
                <c:pt idx="2230">
                  <c:v>-9.2047072218941661</c:v>
                </c:pt>
                <c:pt idx="2231">
                  <c:v>-8.8443488624469939</c:v>
                </c:pt>
                <c:pt idx="2232">
                  <c:v>-8.8604047992986548</c:v>
                </c:pt>
                <c:pt idx="2233">
                  <c:v>-8.7499178357127221</c:v>
                </c:pt>
                <c:pt idx="2234">
                  <c:v>-8.6264206636303324</c:v>
                </c:pt>
                <c:pt idx="2235">
                  <c:v>-9.148495204724524</c:v>
                </c:pt>
                <c:pt idx="2236">
                  <c:v>-8.8973855354027229</c:v>
                </c:pt>
                <c:pt idx="2237">
                  <c:v>-9.1662514689119234</c:v>
                </c:pt>
                <c:pt idx="2238">
                  <c:v>-9.3830570873782424</c:v>
                </c:pt>
                <c:pt idx="2239">
                  <c:v>-9.4384708276859506</c:v>
                </c:pt>
                <c:pt idx="2240">
                  <c:v>-9.2880235927338646</c:v>
                </c:pt>
                <c:pt idx="2241">
                  <c:v>-9.1445303891226395</c:v>
                </c:pt>
                <c:pt idx="2242">
                  <c:v>-9.1277472348883109</c:v>
                </c:pt>
                <c:pt idx="2243">
                  <c:v>-9.0119874864594909</c:v>
                </c:pt>
                <c:pt idx="2244">
                  <c:v>-9.2725231345789876</c:v>
                </c:pt>
                <c:pt idx="2245">
                  <c:v>-9.3334236117229992</c:v>
                </c:pt>
                <c:pt idx="2246">
                  <c:v>-9.3981337411041643</c:v>
                </c:pt>
                <c:pt idx="2247">
                  <c:v>-9.1886983577322692</c:v>
                </c:pt>
                <c:pt idx="2248">
                  <c:v>-9.0934783400924122</c:v>
                </c:pt>
                <c:pt idx="2249">
                  <c:v>-8.9437249983604001</c:v>
                </c:pt>
                <c:pt idx="2250">
                  <c:v>-8.9568312856218117</c:v>
                </c:pt>
                <c:pt idx="2251">
                  <c:v>-9.0314894656804103</c:v>
                </c:pt>
                <c:pt idx="2252">
                  <c:v>-8.6802911440091464</c:v>
                </c:pt>
                <c:pt idx="2253">
                  <c:v>-8.8214432999786681</c:v>
                </c:pt>
                <c:pt idx="2254">
                  <c:v>-8.65104998424518</c:v>
                </c:pt>
                <c:pt idx="2255">
                  <c:v>-8.696767677776819</c:v>
                </c:pt>
                <c:pt idx="2256">
                  <c:v>-8.5132818035666666</c:v>
                </c:pt>
                <c:pt idx="2257">
                  <c:v>-8.6852941368494836</c:v>
                </c:pt>
                <c:pt idx="2258">
                  <c:v>-8.625812633686202</c:v>
                </c:pt>
                <c:pt idx="2259">
                  <c:v>-8.8355581791098228</c:v>
                </c:pt>
                <c:pt idx="2260">
                  <c:v>-8.6575860007767336</c:v>
                </c:pt>
                <c:pt idx="2261">
                  <c:v>-8.6769776254534694</c:v>
                </c:pt>
                <c:pt idx="2262">
                  <c:v>-8.6121607804512816</c:v>
                </c:pt>
                <c:pt idx="2263">
                  <c:v>-8.8550350325621601</c:v>
                </c:pt>
                <c:pt idx="2264">
                  <c:v>-8.6950394566647731</c:v>
                </c:pt>
                <c:pt idx="2265">
                  <c:v>-8.8703794552790995</c:v>
                </c:pt>
                <c:pt idx="2266">
                  <c:v>-9.3370581590511055</c:v>
                </c:pt>
                <c:pt idx="2267">
                  <c:v>-9.0892746898286312</c:v>
                </c:pt>
                <c:pt idx="2268">
                  <c:v>-9.09329267572536</c:v>
                </c:pt>
                <c:pt idx="2269">
                  <c:v>-8.9389398693166608</c:v>
                </c:pt>
                <c:pt idx="2270">
                  <c:v>-8.8677637636303981</c:v>
                </c:pt>
                <c:pt idx="2271">
                  <c:v>-8.9540700254399059</c:v>
                </c:pt>
                <c:pt idx="2272">
                  <c:v>-9.0103502871734324</c:v>
                </c:pt>
                <c:pt idx="2273">
                  <c:v>-9.3078018535599067</c:v>
                </c:pt>
                <c:pt idx="2274">
                  <c:v>-9.2969830324933049</c:v>
                </c:pt>
                <c:pt idx="2275">
                  <c:v>-9.663988920719774</c:v>
                </c:pt>
                <c:pt idx="2276">
                  <c:v>-9.5183356744707428</c:v>
                </c:pt>
                <c:pt idx="2277">
                  <c:v>-9.723929277976854</c:v>
                </c:pt>
                <c:pt idx="2278">
                  <c:v>-9.8089623667916523</c:v>
                </c:pt>
                <c:pt idx="2279">
                  <c:v>-9.753781107960128</c:v>
                </c:pt>
                <c:pt idx="2280">
                  <c:v>-9.7061726935839001</c:v>
                </c:pt>
                <c:pt idx="2281">
                  <c:v>-9.8663558642308917</c:v>
                </c:pt>
                <c:pt idx="2282">
                  <c:v>-9.8271912586994752</c:v>
                </c:pt>
                <c:pt idx="2283">
                  <c:v>-10.242943188112218</c:v>
                </c:pt>
                <c:pt idx="2284">
                  <c:v>-10.750085532202071</c:v>
                </c:pt>
                <c:pt idx="2285">
                  <c:v>-10.811653505705081</c:v>
                </c:pt>
                <c:pt idx="2286">
                  <c:v>-10.809412939182462</c:v>
                </c:pt>
                <c:pt idx="2287">
                  <c:v>-10.9801981490939</c:v>
                </c:pt>
                <c:pt idx="2288">
                  <c:v>-10.188788563776773</c:v>
                </c:pt>
                <c:pt idx="2289">
                  <c:v>-9.3838094177237803</c:v>
                </c:pt>
                <c:pt idx="2290">
                  <c:v>-9.1698605991583388</c:v>
                </c:pt>
                <c:pt idx="2291">
                  <c:v>-8.8333310414465505</c:v>
                </c:pt>
                <c:pt idx="2292">
                  <c:v>-8.8381620829251428</c:v>
                </c:pt>
                <c:pt idx="2293">
                  <c:v>-9.0251325472044783</c:v>
                </c:pt>
                <c:pt idx="2294">
                  <c:v>-9.0121920433243599</c:v>
                </c:pt>
                <c:pt idx="2295">
                  <c:v>-8.9620794693497228</c:v>
                </c:pt>
                <c:pt idx="2296">
                  <c:v>-8.9796834930603264</c:v>
                </c:pt>
                <c:pt idx="2297">
                  <c:v>-9.5204409658301081</c:v>
                </c:pt>
                <c:pt idx="2298">
                  <c:v>-9.4574710590329438</c:v>
                </c:pt>
                <c:pt idx="2299">
                  <c:v>-9.849211008230947</c:v>
                </c:pt>
                <c:pt idx="2300">
                  <c:v>-9.3442568758019959</c:v>
                </c:pt>
                <c:pt idx="2301">
                  <c:v>-9.1700434143440521</c:v>
                </c:pt>
                <c:pt idx="2302">
                  <c:v>-8.8529265099772374</c:v>
                </c:pt>
                <c:pt idx="2303">
                  <c:v>-9.066317178743402</c:v>
                </c:pt>
                <c:pt idx="2304">
                  <c:v>-9.6135282311986021</c:v>
                </c:pt>
                <c:pt idx="2305">
                  <c:v>-10.265387085627736</c:v>
                </c:pt>
                <c:pt idx="2306">
                  <c:v>-9.3935639722246016</c:v>
                </c:pt>
                <c:pt idx="2307">
                  <c:v>-9.1487369094897648</c:v>
                </c:pt>
                <c:pt idx="2308">
                  <c:v>-8.9596851546095699</c:v>
                </c:pt>
                <c:pt idx="2309">
                  <c:v>-9.005341561720817</c:v>
                </c:pt>
                <c:pt idx="2310">
                  <c:v>-8.8326685754543153</c:v>
                </c:pt>
                <c:pt idx="2311">
                  <c:v>-8.6601779482305634</c:v>
                </c:pt>
                <c:pt idx="2312">
                  <c:v>-8.9041702279780672</c:v>
                </c:pt>
                <c:pt idx="2313">
                  <c:v>-8.7251864050283086</c:v>
                </c:pt>
                <c:pt idx="2314">
                  <c:v>-8.7892639016944329</c:v>
                </c:pt>
                <c:pt idx="2315">
                  <c:v>-9.084781137572973</c:v>
                </c:pt>
                <c:pt idx="2316">
                  <c:v>-9.2585335713538068</c:v>
                </c:pt>
                <c:pt idx="2317">
                  <c:v>-9.3061337916029494</c:v>
                </c:pt>
                <c:pt idx="2318">
                  <c:v>-9.2655613515544513</c:v>
                </c:pt>
                <c:pt idx="2319">
                  <c:v>-8.9899315217338316</c:v>
                </c:pt>
                <c:pt idx="2320">
                  <c:v>-9.0992495221533556</c:v>
                </c:pt>
                <c:pt idx="2321">
                  <c:v>-9.0377310993151418</c:v>
                </c:pt>
                <c:pt idx="2322">
                  <c:v>-8.9411094967827207</c:v>
                </c:pt>
                <c:pt idx="2323">
                  <c:v>-9.367933962638066</c:v>
                </c:pt>
                <c:pt idx="2324">
                  <c:v>-9.5846357510161955</c:v>
                </c:pt>
                <c:pt idx="2325">
                  <c:v>-10.067745192143219</c:v>
                </c:pt>
                <c:pt idx="2326">
                  <c:v>-9.5095076217617827</c:v>
                </c:pt>
                <c:pt idx="2327">
                  <c:v>-9.0807683865432303</c:v>
                </c:pt>
                <c:pt idx="2328">
                  <c:v>-8.8588792348887235</c:v>
                </c:pt>
                <c:pt idx="2329">
                  <c:v>-8.7118949977057731</c:v>
                </c:pt>
                <c:pt idx="2330">
                  <c:v>-8.797143765804476</c:v>
                </c:pt>
                <c:pt idx="2331">
                  <c:v>-8.6086935844199157</c:v>
                </c:pt>
                <c:pt idx="2332">
                  <c:v>-8.4692746708318509</c:v>
                </c:pt>
                <c:pt idx="2333">
                  <c:v>-8.600114456413154</c:v>
                </c:pt>
                <c:pt idx="2334">
                  <c:v>-8.6755107316211095</c:v>
                </c:pt>
                <c:pt idx="2335">
                  <c:v>-8.8629952432899692</c:v>
                </c:pt>
                <c:pt idx="2336">
                  <c:v>-9.0745662245866185</c:v>
                </c:pt>
                <c:pt idx="2337">
                  <c:v>-9.213892047815742</c:v>
                </c:pt>
                <c:pt idx="2338">
                  <c:v>-8.9248339823681473</c:v>
                </c:pt>
                <c:pt idx="2339">
                  <c:v>-8.5457497001615437</c:v>
                </c:pt>
                <c:pt idx="2340">
                  <c:v>-8.8782214457319011</c:v>
                </c:pt>
                <c:pt idx="2341">
                  <c:v>-9.4604501970209647</c:v>
                </c:pt>
                <c:pt idx="2342">
                  <c:v>-9.1598784675920832</c:v>
                </c:pt>
                <c:pt idx="2343">
                  <c:v>-9.5866819513197985</c:v>
                </c:pt>
                <c:pt idx="2344">
                  <c:v>-9.8640219558571296</c:v>
                </c:pt>
                <c:pt idx="2345">
                  <c:v>-10.040614985999934</c:v>
                </c:pt>
                <c:pt idx="2346">
                  <c:v>-9.8541019875908322</c:v>
                </c:pt>
                <c:pt idx="2347">
                  <c:v>-9.2161798049485668</c:v>
                </c:pt>
                <c:pt idx="2348">
                  <c:v>-8.6755534690818639</c:v>
                </c:pt>
                <c:pt idx="2349">
                  <c:v>-8.4352970867180908</c:v>
                </c:pt>
                <c:pt idx="2350">
                  <c:v>-8.362165062202628</c:v>
                </c:pt>
                <c:pt idx="2351">
                  <c:v>-8.6006765495214079</c:v>
                </c:pt>
                <c:pt idx="2352">
                  <c:v>-8.7137895882483161</c:v>
                </c:pt>
                <c:pt idx="2353">
                  <c:v>-8.6852151376278588</c:v>
                </c:pt>
                <c:pt idx="2354">
                  <c:v>-8.7654936975857876</c:v>
                </c:pt>
                <c:pt idx="2355">
                  <c:v>-8.8031596280504267</c:v>
                </c:pt>
                <c:pt idx="2356">
                  <c:v>-8.9360404657989054</c:v>
                </c:pt>
                <c:pt idx="2357">
                  <c:v>-9.1883967982623744</c:v>
                </c:pt>
                <c:pt idx="2358">
                  <c:v>-8.8316695389166373</c:v>
                </c:pt>
                <c:pt idx="2359">
                  <c:v>-9.2165091715075569</c:v>
                </c:pt>
                <c:pt idx="2360">
                  <c:v>-8.9795583208961105</c:v>
                </c:pt>
                <c:pt idx="2361">
                  <c:v>-9.2797984012697921</c:v>
                </c:pt>
                <c:pt idx="2362">
                  <c:v>-9.4759800430089047</c:v>
                </c:pt>
                <c:pt idx="2363">
                  <c:v>-9.9863789711013116</c:v>
                </c:pt>
                <c:pt idx="2364">
                  <c:v>-9.853961362639815</c:v>
                </c:pt>
                <c:pt idx="2365">
                  <c:v>-10.134353944358271</c:v>
                </c:pt>
                <c:pt idx="2366">
                  <c:v>-8.9445390366093545</c:v>
                </c:pt>
                <c:pt idx="2367">
                  <c:v>-8.7635256197794575</c:v>
                </c:pt>
                <c:pt idx="2368">
                  <c:v>-8.8339872695537434</c:v>
                </c:pt>
                <c:pt idx="2369">
                  <c:v>-8.6216823648385841</c:v>
                </c:pt>
                <c:pt idx="2370">
                  <c:v>-8.474623939654462</c:v>
                </c:pt>
                <c:pt idx="2371">
                  <c:v>-8.1041501497456565</c:v>
                </c:pt>
                <c:pt idx="2372">
                  <c:v>-8.3369569960764949</c:v>
                </c:pt>
                <c:pt idx="2373">
                  <c:v>-8.4530093191818345</c:v>
                </c:pt>
                <c:pt idx="2374">
                  <c:v>-8.5601549284821772</c:v>
                </c:pt>
                <c:pt idx="2375">
                  <c:v>-8.8285981617746643</c:v>
                </c:pt>
                <c:pt idx="2376">
                  <c:v>-9.3107732040704292</c:v>
                </c:pt>
                <c:pt idx="2377">
                  <c:v>-9.3660075745123894</c:v>
                </c:pt>
                <c:pt idx="2378">
                  <c:v>-9.6871836969268372</c:v>
                </c:pt>
                <c:pt idx="2379">
                  <c:v>-10.031938215498295</c:v>
                </c:pt>
                <c:pt idx="2380">
                  <c:v>-9.8564432854745441</c:v>
                </c:pt>
                <c:pt idx="2381">
                  <c:v>-8.8694795721405324</c:v>
                </c:pt>
                <c:pt idx="2382">
                  <c:v>-9.6340897130170458</c:v>
                </c:pt>
                <c:pt idx="2383">
                  <c:v>-9.8048093048611467</c:v>
                </c:pt>
                <c:pt idx="2384">
                  <c:v>-9.980360606656717</c:v>
                </c:pt>
                <c:pt idx="2385">
                  <c:v>-9.7838649498865493</c:v>
                </c:pt>
                <c:pt idx="2386">
                  <c:v>-9.1376181437219302</c:v>
                </c:pt>
                <c:pt idx="2387">
                  <c:v>-8.8208347715018665</c:v>
                </c:pt>
                <c:pt idx="2388">
                  <c:v>-8.5934721146643831</c:v>
                </c:pt>
                <c:pt idx="2389">
                  <c:v>-8.4328908832342471</c:v>
                </c:pt>
                <c:pt idx="2390">
                  <c:v>-8.4256341777811077</c:v>
                </c:pt>
                <c:pt idx="2391">
                  <c:v>-8.4339825588846544</c:v>
                </c:pt>
                <c:pt idx="2392">
                  <c:v>-8.2625363974654249</c:v>
                </c:pt>
                <c:pt idx="2393">
                  <c:v>-8.420539206895743</c:v>
                </c:pt>
                <c:pt idx="2394">
                  <c:v>-8.4146370804972186</c:v>
                </c:pt>
                <c:pt idx="2395">
                  <c:v>-8.4275324917404095</c:v>
                </c:pt>
                <c:pt idx="2396">
                  <c:v>-9.1400019162826176</c:v>
                </c:pt>
                <c:pt idx="2397">
                  <c:v>-9.454917050736638</c:v>
                </c:pt>
                <c:pt idx="2398">
                  <c:v>-9.5923848167633086</c:v>
                </c:pt>
                <c:pt idx="2399">
                  <c:v>-10.221566641532322</c:v>
                </c:pt>
                <c:pt idx="2400">
                  <c:v>-9.3877816452639262</c:v>
                </c:pt>
                <c:pt idx="2401">
                  <c:v>-9.6919373728388116</c:v>
                </c:pt>
                <c:pt idx="2402">
                  <c:v>-10.279675535041019</c:v>
                </c:pt>
                <c:pt idx="2403">
                  <c:v>-10.00789871723695</c:v>
                </c:pt>
                <c:pt idx="2404">
                  <c:v>-10.686227145699155</c:v>
                </c:pt>
                <c:pt idx="2405">
                  <c:v>-10.923857971226582</c:v>
                </c:pt>
                <c:pt idx="2406">
                  <c:v>-10.033586085962552</c:v>
                </c:pt>
                <c:pt idx="2407">
                  <c:v>-9.5732893463906343</c:v>
                </c:pt>
                <c:pt idx="2408">
                  <c:v>-9.1990447289560979</c:v>
                </c:pt>
                <c:pt idx="2409">
                  <c:v>-8.6749569509446616</c:v>
                </c:pt>
                <c:pt idx="2410">
                  <c:v>-8.2416424741757499</c:v>
                </c:pt>
                <c:pt idx="2411">
                  <c:v>-8.0596909108695591</c:v>
                </c:pt>
                <c:pt idx="2412">
                  <c:v>-8.3305899044703136</c:v>
                </c:pt>
                <c:pt idx="2413">
                  <c:v>-8.2789261660469773</c:v>
                </c:pt>
                <c:pt idx="2414">
                  <c:v>-8.4372295706156883</c:v>
                </c:pt>
                <c:pt idx="2415">
                  <c:v>-8.9131768968957026</c:v>
                </c:pt>
                <c:pt idx="2416">
                  <c:v>-9.9505517025984691</c:v>
                </c:pt>
                <c:pt idx="2417">
                  <c:v>-10.161127288714782</c:v>
                </c:pt>
                <c:pt idx="2418">
                  <c:v>-10.668293374044664</c:v>
                </c:pt>
                <c:pt idx="2419">
                  <c:v>-10.921719245988076</c:v>
                </c:pt>
                <c:pt idx="2420">
                  <c:v>-10.958239629670871</c:v>
                </c:pt>
                <c:pt idx="2421">
                  <c:v>-10.903562129551855</c:v>
                </c:pt>
                <c:pt idx="2422">
                  <c:v>-11.833789903297713</c:v>
                </c:pt>
                <c:pt idx="2423">
                  <c:v>-12.357190988910469</c:v>
                </c:pt>
                <c:pt idx="2424">
                  <c:v>-12.881296289296957</c:v>
                </c:pt>
                <c:pt idx="2425">
                  <c:v>-11.765840067081283</c:v>
                </c:pt>
                <c:pt idx="2426">
                  <c:v>-9.8150585242786388</c:v>
                </c:pt>
                <c:pt idx="2427">
                  <c:v>-9.7611979425946167</c:v>
                </c:pt>
                <c:pt idx="2428">
                  <c:v>-9.4095495370430093</c:v>
                </c:pt>
                <c:pt idx="2429">
                  <c:v>-8.7143062671746687</c:v>
                </c:pt>
                <c:pt idx="2430">
                  <c:v>-8.4820585397551032</c:v>
                </c:pt>
                <c:pt idx="2431">
                  <c:v>-8.1826887361740592</c:v>
                </c:pt>
                <c:pt idx="2432">
                  <c:v>-8.3421053613791543</c:v>
                </c:pt>
                <c:pt idx="2433">
                  <c:v>-8.3482129557034259</c:v>
                </c:pt>
                <c:pt idx="2434">
                  <c:v>-8.587212951993644</c:v>
                </c:pt>
                <c:pt idx="2435">
                  <c:v>-8.8653976770705594</c:v>
                </c:pt>
                <c:pt idx="2436">
                  <c:v>-9.9417669969637679</c:v>
                </c:pt>
                <c:pt idx="2437">
                  <c:v>-10.273364281389931</c:v>
                </c:pt>
                <c:pt idx="2438">
                  <c:v>-11.114335261359694</c:v>
                </c:pt>
                <c:pt idx="2439">
                  <c:v>-10.994514843115555</c:v>
                </c:pt>
                <c:pt idx="2440">
                  <c:v>-11.459112353574548</c:v>
                </c:pt>
                <c:pt idx="2441">
                  <c:v>-10.978359815853233</c:v>
                </c:pt>
                <c:pt idx="2442">
                  <c:v>-10.012757891529528</c:v>
                </c:pt>
                <c:pt idx="2443">
                  <c:v>-9.8170722270980821</c:v>
                </c:pt>
                <c:pt idx="2444">
                  <c:v>-9.9904508891575254</c:v>
                </c:pt>
                <c:pt idx="2445">
                  <c:v>-9.7235765585768199</c:v>
                </c:pt>
                <c:pt idx="2446">
                  <c:v>-9.303465341643701</c:v>
                </c:pt>
                <c:pt idx="2447">
                  <c:v>-9.2628682905918076</c:v>
                </c:pt>
                <c:pt idx="2448">
                  <c:v>-9.1078458232918944</c:v>
                </c:pt>
                <c:pt idx="2449">
                  <c:v>-8.5935313947611913</c:v>
                </c:pt>
                <c:pt idx="2450">
                  <c:v>-8.5575733817623743</c:v>
                </c:pt>
                <c:pt idx="2451">
                  <c:v>-8.6676546861360393</c:v>
                </c:pt>
                <c:pt idx="2452">
                  <c:v>-8.5707817269716813</c:v>
                </c:pt>
                <c:pt idx="2453">
                  <c:v>-8.8083822960899649</c:v>
                </c:pt>
                <c:pt idx="2454">
                  <c:v>-8.9981367397309082</c:v>
                </c:pt>
                <c:pt idx="2455">
                  <c:v>-9.3841070214058657</c:v>
                </c:pt>
                <c:pt idx="2456">
                  <c:v>-9.4430158981424945</c:v>
                </c:pt>
                <c:pt idx="2457">
                  <c:v>-9.3363927825281223</c:v>
                </c:pt>
                <c:pt idx="2458">
                  <c:v>-9.331414342861077</c:v>
                </c:pt>
                <c:pt idx="2459">
                  <c:v>-9.5918097865635765</c:v>
                </c:pt>
                <c:pt idx="2460">
                  <c:v>-9.649001828108414</c:v>
                </c:pt>
                <c:pt idx="2461">
                  <c:v>-9.857787203311057</c:v>
                </c:pt>
                <c:pt idx="2462">
                  <c:v>-9.981664639018792</c:v>
                </c:pt>
                <c:pt idx="2463">
                  <c:v>-9.7538631931646176</c:v>
                </c:pt>
                <c:pt idx="2464">
                  <c:v>-9.7417033569278626</c:v>
                </c:pt>
                <c:pt idx="2465">
                  <c:v>-9.3447712612936922</c:v>
                </c:pt>
                <c:pt idx="2466">
                  <c:v>-9.0642891270739501</c:v>
                </c:pt>
                <c:pt idx="2467">
                  <c:v>-8.7792291248497651</c:v>
                </c:pt>
                <c:pt idx="2468">
                  <c:v>-8.7607631268092572</c:v>
                </c:pt>
                <c:pt idx="2469">
                  <c:v>-8.7740498204415509</c:v>
                </c:pt>
                <c:pt idx="2470">
                  <c:v>-8.4564001510908895</c:v>
                </c:pt>
                <c:pt idx="2471">
                  <c:v>-8.5883082584781612</c:v>
                </c:pt>
                <c:pt idx="2472">
                  <c:v>-9.0344915982199847</c:v>
                </c:pt>
                <c:pt idx="2473">
                  <c:v>-8.9834055805989479</c:v>
                </c:pt>
                <c:pt idx="2474">
                  <c:v>-8.9825150889476948</c:v>
                </c:pt>
                <c:pt idx="2475">
                  <c:v>-9.4357611112413942</c:v>
                </c:pt>
                <c:pt idx="2476">
                  <c:v>-9.1223643294140224</c:v>
                </c:pt>
                <c:pt idx="2477">
                  <c:v>-9.0919854311988342</c:v>
                </c:pt>
                <c:pt idx="2478">
                  <c:v>-9.1010557314135241</c:v>
                </c:pt>
                <c:pt idx="2479">
                  <c:v>-9.1553125532967297</c:v>
                </c:pt>
                <c:pt idx="2480">
                  <c:v>-9.0192111202603744</c:v>
                </c:pt>
                <c:pt idx="2481">
                  <c:v>-9.7977406939422202</c:v>
                </c:pt>
                <c:pt idx="2482">
                  <c:v>-9.8007720460003913</c:v>
                </c:pt>
                <c:pt idx="2483">
                  <c:v>-9.9417824616648929</c:v>
                </c:pt>
                <c:pt idx="2484">
                  <c:v>-9.9533554097407499</c:v>
                </c:pt>
                <c:pt idx="2485">
                  <c:v>-9.984597428451087</c:v>
                </c:pt>
                <c:pt idx="2486">
                  <c:v>-9.6403332876093888</c:v>
                </c:pt>
                <c:pt idx="2487">
                  <c:v>-9.372487465695686</c:v>
                </c:pt>
                <c:pt idx="2488">
                  <c:v>-9.3621361033342634</c:v>
                </c:pt>
                <c:pt idx="2489">
                  <c:v>-9.6203166188683333</c:v>
                </c:pt>
                <c:pt idx="2490">
                  <c:v>-9.6706882187839103</c:v>
                </c:pt>
                <c:pt idx="2491">
                  <c:v>-9.3637298101577962</c:v>
                </c:pt>
                <c:pt idx="2492">
                  <c:v>-9.4395799959428697</c:v>
                </c:pt>
                <c:pt idx="2493">
                  <c:v>-9.2322997800565112</c:v>
                </c:pt>
                <c:pt idx="2494">
                  <c:v>-9.4035027499740416</c:v>
                </c:pt>
                <c:pt idx="2495">
                  <c:v>-9.6859683638848111</c:v>
                </c:pt>
                <c:pt idx="2496">
                  <c:v>-9.5694062910474624</c:v>
                </c:pt>
                <c:pt idx="2497">
                  <c:v>-8.6877416349963745</c:v>
                </c:pt>
                <c:pt idx="2498">
                  <c:v>-8.4935066429299955</c:v>
                </c:pt>
                <c:pt idx="2499">
                  <c:v>-8.4693994690994341</c:v>
                </c:pt>
                <c:pt idx="2500">
                  <c:v>-8.4023029809978613</c:v>
                </c:pt>
                <c:pt idx="2501">
                  <c:v>-8.3467878768127033</c:v>
                </c:pt>
                <c:pt idx="2502">
                  <c:v>-8.2531153320359074</c:v>
                </c:pt>
                <c:pt idx="2503">
                  <c:v>-8.3955608791554148</c:v>
                </c:pt>
                <c:pt idx="2504">
                  <c:v>-8.2028468067728095</c:v>
                </c:pt>
                <c:pt idx="2505">
                  <c:v>-8.5621965962745232</c:v>
                </c:pt>
                <c:pt idx="2506">
                  <c:v>-8.2424445308098395</c:v>
                </c:pt>
                <c:pt idx="2507">
                  <c:v>-8.1116694654841996</c:v>
                </c:pt>
                <c:pt idx="2508">
                  <c:v>-8.2746169638144629</c:v>
                </c:pt>
                <c:pt idx="2509">
                  <c:v>-8.2324654748471069</c:v>
                </c:pt>
                <c:pt idx="2510">
                  <c:v>-8.2563039557603091</c:v>
                </c:pt>
                <c:pt idx="2511">
                  <c:v>-8.3369719470887276</c:v>
                </c:pt>
                <c:pt idx="2512">
                  <c:v>-8.4712787752116032</c:v>
                </c:pt>
                <c:pt idx="2513">
                  <c:v>-8.2391907608908568</c:v>
                </c:pt>
                <c:pt idx="2514">
                  <c:v>-8.3108077799554483</c:v>
                </c:pt>
                <c:pt idx="2515">
                  <c:v>-8.6225460506280847</c:v>
                </c:pt>
                <c:pt idx="2516">
                  <c:v>-8.5847309766910378</c:v>
                </c:pt>
                <c:pt idx="2517">
                  <c:v>-8.8453997775826299</c:v>
                </c:pt>
                <c:pt idx="2518">
                  <c:v>-8.4010404838693393</c:v>
                </c:pt>
                <c:pt idx="2519">
                  <c:v>-8.3335599349129232</c:v>
                </c:pt>
                <c:pt idx="2520">
                  <c:v>-8.1458476413526011</c:v>
                </c:pt>
                <c:pt idx="2521">
                  <c:v>-8.3034085988418944</c:v>
                </c:pt>
                <c:pt idx="2522">
                  <c:v>-8.6058381010816305</c:v>
                </c:pt>
                <c:pt idx="2523">
                  <c:v>-8.5449663686705506</c:v>
                </c:pt>
                <c:pt idx="2524">
                  <c:v>-8.3783713568198142</c:v>
                </c:pt>
                <c:pt idx="2525">
                  <c:v>-8.3979454172441166</c:v>
                </c:pt>
                <c:pt idx="2526">
                  <c:v>-8.3000367904653167</c:v>
                </c:pt>
                <c:pt idx="2527">
                  <c:v>-8.357698865040577</c:v>
                </c:pt>
                <c:pt idx="2528">
                  <c:v>-8.3326797968560555</c:v>
                </c:pt>
                <c:pt idx="2529">
                  <c:v>-8.1940197343763046</c:v>
                </c:pt>
                <c:pt idx="2530">
                  <c:v>-8.2827763652157227</c:v>
                </c:pt>
                <c:pt idx="2531">
                  <c:v>-8.2951879601857375</c:v>
                </c:pt>
                <c:pt idx="2532">
                  <c:v>-8.3093168978190768</c:v>
                </c:pt>
                <c:pt idx="2533">
                  <c:v>-8.3799265184540968</c:v>
                </c:pt>
                <c:pt idx="2534">
                  <c:v>-8.5000937526014262</c:v>
                </c:pt>
                <c:pt idx="2535">
                  <c:v>-8.4040296677573227</c:v>
                </c:pt>
                <c:pt idx="2536">
                  <c:v>-8.5198868022139589</c:v>
                </c:pt>
                <c:pt idx="2537">
                  <c:v>-8.4042713535075713</c:v>
                </c:pt>
                <c:pt idx="2538">
                  <c:v>-8.4579067582257128</c:v>
                </c:pt>
                <c:pt idx="2539">
                  <c:v>-8.507404967669407</c:v>
                </c:pt>
                <c:pt idx="2540">
                  <c:v>-8.6145469883625569</c:v>
                </c:pt>
                <c:pt idx="2541">
                  <c:v>-8.5755670568952329</c:v>
                </c:pt>
                <c:pt idx="2542">
                  <c:v>-8.6564894775336576</c:v>
                </c:pt>
                <c:pt idx="2543">
                  <c:v>-8.7540704126700337</c:v>
                </c:pt>
                <c:pt idx="2544">
                  <c:v>-8.6286775410018315</c:v>
                </c:pt>
                <c:pt idx="2545">
                  <c:v>-8.3844691884681932</c:v>
                </c:pt>
                <c:pt idx="2546">
                  <c:v>-8.4588045646340717</c:v>
                </c:pt>
                <c:pt idx="2547">
                  <c:v>-8.3511922328984678</c:v>
                </c:pt>
                <c:pt idx="2548">
                  <c:v>-8.3686612619699972</c:v>
                </c:pt>
                <c:pt idx="2549">
                  <c:v>-8.2814079894329815</c:v>
                </c:pt>
                <c:pt idx="2550">
                  <c:v>-8.1692602268925434</c:v>
                </c:pt>
                <c:pt idx="2551">
                  <c:v>-8.2352140079451264</c:v>
                </c:pt>
                <c:pt idx="2552">
                  <c:v>-8.2205295028765448</c:v>
                </c:pt>
                <c:pt idx="2553">
                  <c:v>-8.2700108163269466</c:v>
                </c:pt>
                <c:pt idx="2554">
                  <c:v>-8.238481365206491</c:v>
                </c:pt>
                <c:pt idx="2555">
                  <c:v>-8.5988051918458961</c:v>
                </c:pt>
                <c:pt idx="2556">
                  <c:v>-9.0659647272165653</c:v>
                </c:pt>
                <c:pt idx="2557">
                  <c:v>-9.0754038073846122</c:v>
                </c:pt>
                <c:pt idx="2558">
                  <c:v>-9.2917953279424026</c:v>
                </c:pt>
                <c:pt idx="2559">
                  <c:v>-9.6700324163240872</c:v>
                </c:pt>
                <c:pt idx="2560">
                  <c:v>-9.7782108970862751</c:v>
                </c:pt>
                <c:pt idx="2561">
                  <c:v>-10.744248018518091</c:v>
                </c:pt>
                <c:pt idx="2562">
                  <c:v>-11.08246981850292</c:v>
                </c:pt>
                <c:pt idx="2563">
                  <c:v>-11.496932476804719</c:v>
                </c:pt>
                <c:pt idx="2564">
                  <c:v>-10.303094095522946</c:v>
                </c:pt>
                <c:pt idx="2565">
                  <c:v>-9.1597543003501727</c:v>
                </c:pt>
                <c:pt idx="2566">
                  <c:v>-8.6532707739286998</c:v>
                </c:pt>
                <c:pt idx="2567">
                  <c:v>-8.4614114523035191</c:v>
                </c:pt>
                <c:pt idx="2568">
                  <c:v>-8.4032965259904575</c:v>
                </c:pt>
                <c:pt idx="2569">
                  <c:v>-8.4668000842460138</c:v>
                </c:pt>
                <c:pt idx="2570">
                  <c:v>-8.295112872465868</c:v>
                </c:pt>
                <c:pt idx="2571">
                  <c:v>-8.3146632515398338</c:v>
                </c:pt>
                <c:pt idx="2572">
                  <c:v>-8.6979003405468234</c:v>
                </c:pt>
                <c:pt idx="2573">
                  <c:v>-9.0352946285551123</c:v>
                </c:pt>
                <c:pt idx="2574">
                  <c:v>-9.0265179952924104</c:v>
                </c:pt>
                <c:pt idx="2575">
                  <c:v>-8.9161168464966938</c:v>
                </c:pt>
                <c:pt idx="2576">
                  <c:v>-8.6768992354258909</c:v>
                </c:pt>
                <c:pt idx="2577">
                  <c:v>-8.6772730041907682</c:v>
                </c:pt>
                <c:pt idx="2578">
                  <c:v>-8.86955199015906</c:v>
                </c:pt>
                <c:pt idx="2579">
                  <c:v>-9.0169809186236947</c:v>
                </c:pt>
                <c:pt idx="2580">
                  <c:v>-9.1515141336496217</c:v>
                </c:pt>
                <c:pt idx="2581">
                  <c:v>-9.2120225529408124</c:v>
                </c:pt>
                <c:pt idx="2582">
                  <c:v>-9.3468592315179322</c:v>
                </c:pt>
                <c:pt idx="2583">
                  <c:v>-9.5319286004876904</c:v>
                </c:pt>
                <c:pt idx="2584">
                  <c:v>-9.4228014448551551</c:v>
                </c:pt>
                <c:pt idx="2585">
                  <c:v>-9.3231172751609837</c:v>
                </c:pt>
                <c:pt idx="2586">
                  <c:v>-8.759280371154853</c:v>
                </c:pt>
                <c:pt idx="2587">
                  <c:v>-9.0016400865556676</c:v>
                </c:pt>
                <c:pt idx="2588">
                  <c:v>-8.9677131697205539</c:v>
                </c:pt>
                <c:pt idx="2589">
                  <c:v>-8.6129989435824488</c:v>
                </c:pt>
                <c:pt idx="2590">
                  <c:v>-8.4983362478638309</c:v>
                </c:pt>
                <c:pt idx="2591">
                  <c:v>-8.3934373212476086</c:v>
                </c:pt>
                <c:pt idx="2592">
                  <c:v>-8.2645356287238023</c:v>
                </c:pt>
                <c:pt idx="2593">
                  <c:v>-8.4183423355860061</c:v>
                </c:pt>
                <c:pt idx="2594">
                  <c:v>-8.5204368254734444</c:v>
                </c:pt>
                <c:pt idx="2595">
                  <c:v>-8.7787739850957305</c:v>
                </c:pt>
                <c:pt idx="2596">
                  <c:v>-8.9000755704831551</c:v>
                </c:pt>
                <c:pt idx="2597">
                  <c:v>-8.8766941165210476</c:v>
                </c:pt>
                <c:pt idx="2598">
                  <c:v>-8.7430828879089191</c:v>
                </c:pt>
                <c:pt idx="2599">
                  <c:v>-9.0361177428657093</c:v>
                </c:pt>
                <c:pt idx="2600">
                  <c:v>-8.9216539121432561</c:v>
                </c:pt>
                <c:pt idx="2601">
                  <c:v>-9.2423803393590802</c:v>
                </c:pt>
                <c:pt idx="2602">
                  <c:v>-9.9651705446225485</c:v>
                </c:pt>
                <c:pt idx="2603">
                  <c:v>-9.6670524889794898</c:v>
                </c:pt>
                <c:pt idx="2604">
                  <c:v>-8.9837159082247862</c:v>
                </c:pt>
                <c:pt idx="2605">
                  <c:v>-8.7273566336762727</c:v>
                </c:pt>
                <c:pt idx="2606">
                  <c:v>-8.2111942131702911</c:v>
                </c:pt>
                <c:pt idx="2607">
                  <c:v>-8.2173658552607574</c:v>
                </c:pt>
                <c:pt idx="2608">
                  <c:v>-8.3221935692402322</c:v>
                </c:pt>
                <c:pt idx="2609">
                  <c:v>-8.4083156854091428</c:v>
                </c:pt>
                <c:pt idx="2610">
                  <c:v>-8.4054745410943017</c:v>
                </c:pt>
                <c:pt idx="2611">
                  <c:v>-8.4271029164479963</c:v>
                </c:pt>
                <c:pt idx="2612">
                  <c:v>-8.6853264614497778</c:v>
                </c:pt>
                <c:pt idx="2613">
                  <c:v>-8.5220485046882164</c:v>
                </c:pt>
                <c:pt idx="2614">
                  <c:v>-8.4465339079163382</c:v>
                </c:pt>
                <c:pt idx="2615">
                  <c:v>-8.405969674738154</c:v>
                </c:pt>
                <c:pt idx="2616">
                  <c:v>-8.4983568550485948</c:v>
                </c:pt>
                <c:pt idx="2617">
                  <c:v>-8.7181913793229828</c:v>
                </c:pt>
                <c:pt idx="2618">
                  <c:v>-8.7805009478208351</c:v>
                </c:pt>
                <c:pt idx="2619">
                  <c:v>-8.8822901235156149</c:v>
                </c:pt>
                <c:pt idx="2620">
                  <c:v>-9.0318293502233917</c:v>
                </c:pt>
                <c:pt idx="2621">
                  <c:v>-9.4577709411512423</c:v>
                </c:pt>
                <c:pt idx="2622">
                  <c:v>-9.3954955188956077</c:v>
                </c:pt>
                <c:pt idx="2623">
                  <c:v>-8.8883033956333026</c:v>
                </c:pt>
                <c:pt idx="2624">
                  <c:v>-8.4475025692629693</c:v>
                </c:pt>
                <c:pt idx="2625">
                  <c:v>-8.0954615927852007</c:v>
                </c:pt>
                <c:pt idx="2626">
                  <c:v>-8.5289113827030842</c:v>
                </c:pt>
                <c:pt idx="2627">
                  <c:v>-8.3651556107636296</c:v>
                </c:pt>
                <c:pt idx="2628">
                  <c:v>-8.4142595063676282</c:v>
                </c:pt>
                <c:pt idx="2629">
                  <c:v>-8.4111713496826148</c:v>
                </c:pt>
                <c:pt idx="2630">
                  <c:v>-8.5666093705331612</c:v>
                </c:pt>
                <c:pt idx="2631">
                  <c:v>-8.5127269541169195</c:v>
                </c:pt>
                <c:pt idx="2632">
                  <c:v>-8.5490174609689173</c:v>
                </c:pt>
                <c:pt idx="2633">
                  <c:v>-8.5889791792579349</c:v>
                </c:pt>
                <c:pt idx="2634">
                  <c:v>-9.3402291144514056</c:v>
                </c:pt>
                <c:pt idx="2635">
                  <c:v>-9.9414260914629473</c:v>
                </c:pt>
                <c:pt idx="2636">
                  <c:v>-11.59134362681039</c:v>
                </c:pt>
                <c:pt idx="2637">
                  <c:v>-12.211601071880645</c:v>
                </c:pt>
                <c:pt idx="2638">
                  <c:v>-12.417693322799469</c:v>
                </c:pt>
                <c:pt idx="2639">
                  <c:v>-11.931902855174338</c:v>
                </c:pt>
                <c:pt idx="2640">
                  <c:v>-11.591783267241313</c:v>
                </c:pt>
                <c:pt idx="2641">
                  <c:v>-11.481727551678963</c:v>
                </c:pt>
                <c:pt idx="2642">
                  <c:v>-9.9880406781584146</c:v>
                </c:pt>
                <c:pt idx="2643">
                  <c:v>-9.5883194444439628</c:v>
                </c:pt>
                <c:pt idx="2644">
                  <c:v>-8.914224682688916</c:v>
                </c:pt>
                <c:pt idx="2645">
                  <c:v>-8.5265428540817148</c:v>
                </c:pt>
                <c:pt idx="2646">
                  <c:v>-8.2287754062745186</c:v>
                </c:pt>
                <c:pt idx="2647">
                  <c:v>-8.1355235016946725</c:v>
                </c:pt>
                <c:pt idx="2648">
                  <c:v>-8.143659295213789</c:v>
                </c:pt>
                <c:pt idx="2649">
                  <c:v>-8.2055164410433239</c:v>
                </c:pt>
                <c:pt idx="2650">
                  <c:v>-8.1939387628235529</c:v>
                </c:pt>
                <c:pt idx="2651">
                  <c:v>-8.2568700247941997</c:v>
                </c:pt>
                <c:pt idx="2652">
                  <c:v>-8.329907654173887</c:v>
                </c:pt>
                <c:pt idx="2653">
                  <c:v>-8.6033459676708617</c:v>
                </c:pt>
                <c:pt idx="2654">
                  <c:v>-8.6999251319199526</c:v>
                </c:pt>
                <c:pt idx="2655">
                  <c:v>-8.7766141883724789</c:v>
                </c:pt>
                <c:pt idx="2656">
                  <c:v>-8.5838137056875592</c:v>
                </c:pt>
                <c:pt idx="2657">
                  <c:v>-8.6116398474927802</c:v>
                </c:pt>
                <c:pt idx="2658">
                  <c:v>-8.7794104480625936</c:v>
                </c:pt>
                <c:pt idx="2659">
                  <c:v>-8.894151513345534</c:v>
                </c:pt>
                <c:pt idx="2660">
                  <c:v>-8.8113695950058766</c:v>
                </c:pt>
                <c:pt idx="2661">
                  <c:v>-9.4269194655098207</c:v>
                </c:pt>
                <c:pt idx="2662">
                  <c:v>-9.3303584508987392</c:v>
                </c:pt>
                <c:pt idx="2663">
                  <c:v>-9.3838633757519823</c:v>
                </c:pt>
                <c:pt idx="2664">
                  <c:v>-9.382769448574857</c:v>
                </c:pt>
                <c:pt idx="2665">
                  <c:v>-9.0139992542462739</c:v>
                </c:pt>
                <c:pt idx="2666">
                  <c:v>-9.0186400834235592</c:v>
                </c:pt>
                <c:pt idx="2667">
                  <c:v>-8.9491016240796473</c:v>
                </c:pt>
                <c:pt idx="2668">
                  <c:v>-8.6632251752177627</c:v>
                </c:pt>
                <c:pt idx="2669">
                  <c:v>-8.6858037281373637</c:v>
                </c:pt>
                <c:pt idx="2670">
                  <c:v>-8.8299143293199887</c:v>
                </c:pt>
                <c:pt idx="2671">
                  <c:v>-8.8787110630205532</c:v>
                </c:pt>
                <c:pt idx="2672">
                  <c:v>-8.8066149392577788</c:v>
                </c:pt>
                <c:pt idx="2673">
                  <c:v>-8.9087052369657656</c:v>
                </c:pt>
                <c:pt idx="2674">
                  <c:v>-9.0940233475846313</c:v>
                </c:pt>
                <c:pt idx="2675">
                  <c:v>-8.9765222688784849</c:v>
                </c:pt>
                <c:pt idx="2676">
                  <c:v>-9.1692577056267197</c:v>
                </c:pt>
                <c:pt idx="2677">
                  <c:v>-9.7573016671160318</c:v>
                </c:pt>
                <c:pt idx="2678">
                  <c:v>-10.551659972224806</c:v>
                </c:pt>
                <c:pt idx="2679">
                  <c:v>-10.354136150419723</c:v>
                </c:pt>
                <c:pt idx="2680">
                  <c:v>-10.221939431703861</c:v>
                </c:pt>
                <c:pt idx="2681">
                  <c:v>-10.059337667930642</c:v>
                </c:pt>
                <c:pt idx="2682">
                  <c:v>-9.8975078000005219</c:v>
                </c:pt>
                <c:pt idx="2683">
                  <c:v>-9.6028470830982666</c:v>
                </c:pt>
                <c:pt idx="2684">
                  <c:v>-9.4574782663516679</c:v>
                </c:pt>
                <c:pt idx="2685">
                  <c:v>-9.317204744852436</c:v>
                </c:pt>
                <c:pt idx="2686">
                  <c:v>-9.0794931885829406</c:v>
                </c:pt>
                <c:pt idx="2687">
                  <c:v>-8.6354808735404891</c:v>
                </c:pt>
                <c:pt idx="2688">
                  <c:v>-8.3741063750057947</c:v>
                </c:pt>
                <c:pt idx="2689">
                  <c:v>-8.5765559568440892</c:v>
                </c:pt>
                <c:pt idx="2690">
                  <c:v>-8.6379366440926972</c:v>
                </c:pt>
                <c:pt idx="2691">
                  <c:v>-8.8099184936090111</c:v>
                </c:pt>
                <c:pt idx="2692">
                  <c:v>-9.111674783430189</c:v>
                </c:pt>
                <c:pt idx="2693">
                  <c:v>-9.4416810914538782</c:v>
                </c:pt>
                <c:pt idx="2694">
                  <c:v>-9.733119116794235</c:v>
                </c:pt>
                <c:pt idx="2695">
                  <c:v>-9.1382270650882784</c:v>
                </c:pt>
                <c:pt idx="2696">
                  <c:v>-9.6642718842251476</c:v>
                </c:pt>
                <c:pt idx="2697">
                  <c:v>-9.4575901255619836</c:v>
                </c:pt>
                <c:pt idx="2698">
                  <c:v>-9.2126856878275483</c:v>
                </c:pt>
                <c:pt idx="2699">
                  <c:v>-9.2566252785670748</c:v>
                </c:pt>
                <c:pt idx="2700">
                  <c:v>-9.5012042050446777</c:v>
                </c:pt>
                <c:pt idx="2701">
                  <c:v>-10.650147748510681</c:v>
                </c:pt>
                <c:pt idx="2702">
                  <c:v>-10.456328147538191</c:v>
                </c:pt>
                <c:pt idx="2703">
                  <c:v>-10.01980165093943</c:v>
                </c:pt>
                <c:pt idx="2704">
                  <c:v>-9.5593595948026966</c:v>
                </c:pt>
                <c:pt idx="2705">
                  <c:v>-9.5284192762736666</c:v>
                </c:pt>
                <c:pt idx="2706">
                  <c:v>-8.8156791460465502</c:v>
                </c:pt>
                <c:pt idx="2707">
                  <c:v>-8.7974684412413477</c:v>
                </c:pt>
                <c:pt idx="2708">
                  <c:v>-8.9627468603949705</c:v>
                </c:pt>
                <c:pt idx="2709">
                  <c:v>-9.3240947186886523</c:v>
                </c:pt>
                <c:pt idx="2710">
                  <c:v>-8.9535577238285331</c:v>
                </c:pt>
                <c:pt idx="2711">
                  <c:v>-9.7052842035605682</c:v>
                </c:pt>
                <c:pt idx="2712">
                  <c:v>-9.738683687447736</c:v>
                </c:pt>
                <c:pt idx="2713">
                  <c:v>-10.40463649324079</c:v>
                </c:pt>
                <c:pt idx="2714">
                  <c:v>-10.401463602410635</c:v>
                </c:pt>
                <c:pt idx="2715">
                  <c:v>-10.100285413975417</c:v>
                </c:pt>
                <c:pt idx="2716">
                  <c:v>-8.8182876540114421</c:v>
                </c:pt>
                <c:pt idx="2717">
                  <c:v>-8.9243824225323554</c:v>
                </c:pt>
                <c:pt idx="2718">
                  <c:v>-8.8771654839424929</c:v>
                </c:pt>
                <c:pt idx="2719">
                  <c:v>-9.0814017689125883</c:v>
                </c:pt>
                <c:pt idx="2720">
                  <c:v>-9.0482301964283263</c:v>
                </c:pt>
                <c:pt idx="2721">
                  <c:v>-9.465405306751423</c:v>
                </c:pt>
                <c:pt idx="2722">
                  <c:v>-9.6803851517932831</c:v>
                </c:pt>
                <c:pt idx="2723">
                  <c:v>-9.6469072473369053</c:v>
                </c:pt>
                <c:pt idx="2724">
                  <c:v>-9.7895244004684105</c:v>
                </c:pt>
                <c:pt idx="2725">
                  <c:v>-9.8749341207513233</c:v>
                </c:pt>
                <c:pt idx="2726">
                  <c:v>-9.6217833928124961</c:v>
                </c:pt>
                <c:pt idx="2727">
                  <c:v>-9.007257812270824</c:v>
                </c:pt>
                <c:pt idx="2728">
                  <c:v>-8.994506329272804</c:v>
                </c:pt>
                <c:pt idx="2729">
                  <c:v>-8.7073742175154791</c:v>
                </c:pt>
                <c:pt idx="2730">
                  <c:v>-8.7985790554059236</c:v>
                </c:pt>
                <c:pt idx="2731">
                  <c:v>-9.1149923650412745</c:v>
                </c:pt>
                <c:pt idx="2732">
                  <c:v>-9.7338960490913369</c:v>
                </c:pt>
                <c:pt idx="2733">
                  <c:v>-10.381820059395565</c:v>
                </c:pt>
                <c:pt idx="2734">
                  <c:v>-10.327892034308649</c:v>
                </c:pt>
                <c:pt idx="2735">
                  <c:v>-9.9177533605253032</c:v>
                </c:pt>
                <c:pt idx="2736">
                  <c:v>-10.073235080819154</c:v>
                </c:pt>
                <c:pt idx="2737">
                  <c:v>-10.545149267380296</c:v>
                </c:pt>
                <c:pt idx="2738">
                  <c:v>-10.30817041661307</c:v>
                </c:pt>
                <c:pt idx="2739">
                  <c:v>-10.054182445815623</c:v>
                </c:pt>
                <c:pt idx="2740">
                  <c:v>-9.8078319991189478</c:v>
                </c:pt>
                <c:pt idx="2741">
                  <c:v>-9.8548200343990295</c:v>
                </c:pt>
                <c:pt idx="2742">
                  <c:v>-9.3483959966780183</c:v>
                </c:pt>
                <c:pt idx="2743">
                  <c:v>-9.0338286993415977</c:v>
                </c:pt>
                <c:pt idx="2744">
                  <c:v>-8.7432754796760186</c:v>
                </c:pt>
                <c:pt idx="2745">
                  <c:v>-8.7180582992568212</c:v>
                </c:pt>
                <c:pt idx="2746">
                  <c:v>-8.5218796291459054</c:v>
                </c:pt>
                <c:pt idx="2747">
                  <c:v>-8.3809460869822736</c:v>
                </c:pt>
                <c:pt idx="2748">
                  <c:v>-8.5267521652177809</c:v>
                </c:pt>
                <c:pt idx="2749">
                  <c:v>-8.3733912695687707</c:v>
                </c:pt>
                <c:pt idx="2750">
                  <c:v>-8.394772524346573</c:v>
                </c:pt>
                <c:pt idx="2751">
                  <c:v>-8.3011923613591296</c:v>
                </c:pt>
                <c:pt idx="2752">
                  <c:v>-8.2972111391758077</c:v>
                </c:pt>
                <c:pt idx="2753">
                  <c:v>-8.5662475463911747</c:v>
                </c:pt>
                <c:pt idx="2754">
                  <c:v>-8.4441464632885115</c:v>
                </c:pt>
                <c:pt idx="2755">
                  <c:v>-8.4126260360719591</c:v>
                </c:pt>
                <c:pt idx="2756">
                  <c:v>-8.4179733289913106</c:v>
                </c:pt>
                <c:pt idx="2757">
                  <c:v>-8.5615151442191895</c:v>
                </c:pt>
                <c:pt idx="2758">
                  <c:v>-8.4795724788488176</c:v>
                </c:pt>
                <c:pt idx="2759">
                  <c:v>-8.3547681250290236</c:v>
                </c:pt>
                <c:pt idx="2760">
                  <c:v>-8.6116059681159207</c:v>
                </c:pt>
                <c:pt idx="2761">
                  <c:v>-8.6253124584234353</c:v>
                </c:pt>
                <c:pt idx="2762">
                  <c:v>-8.5405960864836192</c:v>
                </c:pt>
                <c:pt idx="2763">
                  <c:v>-8.5177977647350307</c:v>
                </c:pt>
                <c:pt idx="2764">
                  <c:v>-8.5391749575354901</c:v>
                </c:pt>
                <c:pt idx="2765">
                  <c:v>-8.2183138260589228</c:v>
                </c:pt>
                <c:pt idx="2766">
                  <c:v>-8.3354362311672912</c:v>
                </c:pt>
                <c:pt idx="2767">
                  <c:v>-8.282123900837572</c:v>
                </c:pt>
                <c:pt idx="2768">
                  <c:v>-8.1773610001096344</c:v>
                </c:pt>
                <c:pt idx="2769">
                  <c:v>-8.2883981952204664</c:v>
                </c:pt>
                <c:pt idx="2770">
                  <c:v>-8.2848591235235585</c:v>
                </c:pt>
                <c:pt idx="2771">
                  <c:v>-8.1185636620140436</c:v>
                </c:pt>
                <c:pt idx="2772">
                  <c:v>-8.3011738417456407</c:v>
                </c:pt>
                <c:pt idx="2773">
                  <c:v>-8.3091324607956878</c:v>
                </c:pt>
                <c:pt idx="2774">
                  <c:v>-8.5112668220334573</c:v>
                </c:pt>
                <c:pt idx="2775">
                  <c:v>-8.3092918351905851</c:v>
                </c:pt>
                <c:pt idx="2776">
                  <c:v>-8.5002830262895941</c:v>
                </c:pt>
                <c:pt idx="2777">
                  <c:v>-8.5450871246373481</c:v>
                </c:pt>
                <c:pt idx="2778">
                  <c:v>-8.6070999070641871</c:v>
                </c:pt>
                <c:pt idx="2779">
                  <c:v>-8.9026462466152552</c:v>
                </c:pt>
                <c:pt idx="2780">
                  <c:v>-8.9098746935529558</c:v>
                </c:pt>
                <c:pt idx="2781">
                  <c:v>-8.5397953064124792</c:v>
                </c:pt>
                <c:pt idx="2782">
                  <c:v>-8.4201980085635242</c:v>
                </c:pt>
                <c:pt idx="2783">
                  <c:v>-8.3431381669340077</c:v>
                </c:pt>
                <c:pt idx="2784">
                  <c:v>-8.2293336366923775</c:v>
                </c:pt>
                <c:pt idx="2785">
                  <c:v>-8.0733448883497143</c:v>
                </c:pt>
                <c:pt idx="2786">
                  <c:v>-8.2535452212865774</c:v>
                </c:pt>
                <c:pt idx="2787">
                  <c:v>-8.2089798927583146</c:v>
                </c:pt>
                <c:pt idx="2788">
                  <c:v>-8.3179840466439767</c:v>
                </c:pt>
                <c:pt idx="2789">
                  <c:v>-8.0606757341567974</c:v>
                </c:pt>
                <c:pt idx="2790">
                  <c:v>-8.245686946756198</c:v>
                </c:pt>
                <c:pt idx="2791">
                  <c:v>-8.0589322019456873</c:v>
                </c:pt>
                <c:pt idx="2792">
                  <c:v>-8.182336361817633</c:v>
                </c:pt>
                <c:pt idx="2793">
                  <c:v>-8.1956666704738677</c:v>
                </c:pt>
                <c:pt idx="2794">
                  <c:v>-8.3076462568386678</c:v>
                </c:pt>
                <c:pt idx="2795">
                  <c:v>-8.2416282456619498</c:v>
                </c:pt>
                <c:pt idx="2796">
                  <c:v>-8.3839999728825969</c:v>
                </c:pt>
                <c:pt idx="2797">
                  <c:v>-8.5252460071152392</c:v>
                </c:pt>
                <c:pt idx="2798">
                  <c:v>-8.4686657342408242</c:v>
                </c:pt>
                <c:pt idx="2799">
                  <c:v>-8.7469387076383676</c:v>
                </c:pt>
                <c:pt idx="2800">
                  <c:v>-8.6129661520366927</c:v>
                </c:pt>
                <c:pt idx="2801">
                  <c:v>-8.4799662550434256</c:v>
                </c:pt>
                <c:pt idx="2802">
                  <c:v>-8.3186832914921194</c:v>
                </c:pt>
                <c:pt idx="2803">
                  <c:v>-8.4716584126428476</c:v>
                </c:pt>
                <c:pt idx="2804">
                  <c:v>-8.3055773876622574</c:v>
                </c:pt>
                <c:pt idx="2805">
                  <c:v>-8.1817381773850411</c:v>
                </c:pt>
                <c:pt idx="2806">
                  <c:v>-8.2226577077752019</c:v>
                </c:pt>
                <c:pt idx="2807">
                  <c:v>-8.130111152588416</c:v>
                </c:pt>
                <c:pt idx="2808">
                  <c:v>-8.0931166607974898</c:v>
                </c:pt>
                <c:pt idx="2809">
                  <c:v>-8.2509041223792394</c:v>
                </c:pt>
                <c:pt idx="2810">
                  <c:v>-8.0722058262334269</c:v>
                </c:pt>
                <c:pt idx="2811">
                  <c:v>-8.219552140355443</c:v>
                </c:pt>
                <c:pt idx="2812">
                  <c:v>-8.1921990839675622</c:v>
                </c:pt>
                <c:pt idx="2813">
                  <c:v>-8.5650446343211151</c:v>
                </c:pt>
                <c:pt idx="2814">
                  <c:v>-8.8845261734788412</c:v>
                </c:pt>
                <c:pt idx="2815">
                  <c:v>-9.3465895557684355</c:v>
                </c:pt>
                <c:pt idx="2816">
                  <c:v>-9.6163049061600869</c:v>
                </c:pt>
                <c:pt idx="2817">
                  <c:v>-9.6358859254878926</c:v>
                </c:pt>
                <c:pt idx="2818">
                  <c:v>-9.9038274418296393</c:v>
                </c:pt>
                <c:pt idx="2819">
                  <c:v>-10.097425807074494</c:v>
                </c:pt>
                <c:pt idx="2820">
                  <c:v>-9.8946608900525046</c:v>
                </c:pt>
                <c:pt idx="2821">
                  <c:v>-9.0292369743133722</c:v>
                </c:pt>
                <c:pt idx="2822">
                  <c:v>-8.7335172109694721</c:v>
                </c:pt>
                <c:pt idx="2823">
                  <c:v>-8.2910496034883696</c:v>
                </c:pt>
                <c:pt idx="2824">
                  <c:v>-8.4026853441937508</c:v>
                </c:pt>
                <c:pt idx="2825">
                  <c:v>-8.3786996934884517</c:v>
                </c:pt>
                <c:pt idx="2826">
                  <c:v>-8.3339679826702877</c:v>
                </c:pt>
                <c:pt idx="2827">
                  <c:v>-8.2134092999987374</c:v>
                </c:pt>
                <c:pt idx="2828">
                  <c:v>-8.8729604176336245</c:v>
                </c:pt>
                <c:pt idx="2829">
                  <c:v>-9.3064761230064779</c:v>
                </c:pt>
                <c:pt idx="2830">
                  <c:v>-9.7653007318572467</c:v>
                </c:pt>
                <c:pt idx="2831">
                  <c:v>-10.553614575807346</c:v>
                </c:pt>
                <c:pt idx="2832">
                  <c:v>-10.28407148995395</c:v>
                </c:pt>
                <c:pt idx="2833">
                  <c:v>-9.607844327858766</c:v>
                </c:pt>
                <c:pt idx="2834">
                  <c:v>-10.135774778246823</c:v>
                </c:pt>
                <c:pt idx="2835">
                  <c:v>-9.7945337861437523</c:v>
                </c:pt>
                <c:pt idx="2836">
                  <c:v>-9.8051266981570109</c:v>
                </c:pt>
                <c:pt idx="2837">
                  <c:v>-9.6687531188834388</c:v>
                </c:pt>
                <c:pt idx="2838">
                  <c:v>-9.842680813419582</c:v>
                </c:pt>
                <c:pt idx="2839">
                  <c:v>-9.2991027846013132</c:v>
                </c:pt>
                <c:pt idx="2840">
                  <c:v>-9.2747590342525292</c:v>
                </c:pt>
                <c:pt idx="2841">
                  <c:v>-9.2513652244010878</c:v>
                </c:pt>
                <c:pt idx="2842">
                  <c:v>-9.2189059412638219</c:v>
                </c:pt>
                <c:pt idx="2843">
                  <c:v>-9.2604831514703925</c:v>
                </c:pt>
                <c:pt idx="2844">
                  <c:v>-9.2908633865691588</c:v>
                </c:pt>
                <c:pt idx="2845">
                  <c:v>-9.3092203891464997</c:v>
                </c:pt>
                <c:pt idx="2846">
                  <c:v>-9.5284731370483691</c:v>
                </c:pt>
                <c:pt idx="2847">
                  <c:v>-9.3468618974499229</c:v>
                </c:pt>
                <c:pt idx="2848">
                  <c:v>-8.5467476194526313</c:v>
                </c:pt>
                <c:pt idx="2849">
                  <c:v>-8.7303492990353941</c:v>
                </c:pt>
                <c:pt idx="2850">
                  <c:v>-8.9250943048277644</c:v>
                </c:pt>
                <c:pt idx="2851">
                  <c:v>-9.0757880674395572</c:v>
                </c:pt>
                <c:pt idx="2852">
                  <c:v>-8.8718894508563082</c:v>
                </c:pt>
                <c:pt idx="2853">
                  <c:v>-9.1484339561151842</c:v>
                </c:pt>
                <c:pt idx="2854">
                  <c:v>-9.234906709421475</c:v>
                </c:pt>
                <c:pt idx="2855">
                  <c:v>-8.9647594466695946</c:v>
                </c:pt>
                <c:pt idx="2856">
                  <c:v>-9.1890413861071956</c:v>
                </c:pt>
                <c:pt idx="2857">
                  <c:v>-9.5883013004801345</c:v>
                </c:pt>
                <c:pt idx="2858">
                  <c:v>-9.7492872229836998</c:v>
                </c:pt>
                <c:pt idx="2859">
                  <c:v>-9.0286776617677873</c:v>
                </c:pt>
                <c:pt idx="2860">
                  <c:v>-8.8220706036592915</c:v>
                </c:pt>
                <c:pt idx="2861">
                  <c:v>-8.8310548961940452</c:v>
                </c:pt>
                <c:pt idx="2862">
                  <c:v>-8.7471219659571773</c:v>
                </c:pt>
                <c:pt idx="2863">
                  <c:v>-8.6929052827381152</c:v>
                </c:pt>
                <c:pt idx="2864">
                  <c:v>-8.6319917288567201</c:v>
                </c:pt>
                <c:pt idx="2865">
                  <c:v>-8.4938433389672703</c:v>
                </c:pt>
                <c:pt idx="2866">
                  <c:v>-8.6726893783762016</c:v>
                </c:pt>
                <c:pt idx="2867">
                  <c:v>-8.4847246648457801</c:v>
                </c:pt>
                <c:pt idx="2868">
                  <c:v>-9.2195703582966146</c:v>
                </c:pt>
                <c:pt idx="2869">
                  <c:v>-9.3665778124191288</c:v>
                </c:pt>
                <c:pt idx="2870">
                  <c:v>-9.5467692392726438</c:v>
                </c:pt>
                <c:pt idx="2871">
                  <c:v>-10.638128514232774</c:v>
                </c:pt>
                <c:pt idx="2872">
                  <c:v>-10.558184648511126</c:v>
                </c:pt>
                <c:pt idx="2873">
                  <c:v>-11.618852244139076</c:v>
                </c:pt>
                <c:pt idx="2874">
                  <c:v>-11.27769435387285</c:v>
                </c:pt>
                <c:pt idx="2875">
                  <c:v>-10.996720741910938</c:v>
                </c:pt>
                <c:pt idx="2876">
                  <c:v>-11.4299785704615</c:v>
                </c:pt>
                <c:pt idx="2877">
                  <c:v>-11.090657864003861</c:v>
                </c:pt>
                <c:pt idx="2878">
                  <c:v>-10.649427622873862</c:v>
                </c:pt>
                <c:pt idx="2879">
                  <c:v>-9.9188085375898716</c:v>
                </c:pt>
                <c:pt idx="2880">
                  <c:v>-9.4549532097827775</c:v>
                </c:pt>
                <c:pt idx="2881">
                  <c:v>-9.0236917522359938</c:v>
                </c:pt>
                <c:pt idx="2882">
                  <c:v>-8.5831706166557264</c:v>
                </c:pt>
                <c:pt idx="2883">
                  <c:v>-8.3678473233152957</c:v>
                </c:pt>
                <c:pt idx="2884">
                  <c:v>-8.6882313765598305</c:v>
                </c:pt>
                <c:pt idx="2885">
                  <c:v>-8.5935286887414577</c:v>
                </c:pt>
                <c:pt idx="2886">
                  <c:v>-8.4173282496456139</c:v>
                </c:pt>
                <c:pt idx="2887">
                  <c:v>-8.7912576149055361</c:v>
                </c:pt>
                <c:pt idx="2888">
                  <c:v>-9.8305504868328004</c:v>
                </c:pt>
                <c:pt idx="2889">
                  <c:v>-10.205543275276387</c:v>
                </c:pt>
                <c:pt idx="2890">
                  <c:v>-10.65342558489958</c:v>
                </c:pt>
                <c:pt idx="2891">
                  <c:v>-10.997458479243178</c:v>
                </c:pt>
                <c:pt idx="2892">
                  <c:v>-10.68554313144023</c:v>
                </c:pt>
                <c:pt idx="2893">
                  <c:v>-10.38508079735379</c:v>
                </c:pt>
                <c:pt idx="2894">
                  <c:v>-10.501432421431629</c:v>
                </c:pt>
                <c:pt idx="2895">
                  <c:v>-10.481571146293474</c:v>
                </c:pt>
                <c:pt idx="2896">
                  <c:v>-10.165471513679401</c:v>
                </c:pt>
                <c:pt idx="2897">
                  <c:v>-9.9850603955092918</c:v>
                </c:pt>
                <c:pt idx="2898">
                  <c:v>-9.4689507076194435</c:v>
                </c:pt>
                <c:pt idx="2899">
                  <c:v>-9.0919580759749792</c:v>
                </c:pt>
                <c:pt idx="2900">
                  <c:v>-8.7534562176939676</c:v>
                </c:pt>
                <c:pt idx="2901">
                  <c:v>-8.6021039441138338</c:v>
                </c:pt>
                <c:pt idx="2902">
                  <c:v>-8.4276627136746889</c:v>
                </c:pt>
                <c:pt idx="2903">
                  <c:v>-8.3796853945815144</c:v>
                </c:pt>
                <c:pt idx="2904">
                  <c:v>-8.6116418413263158</c:v>
                </c:pt>
                <c:pt idx="2905">
                  <c:v>-8.7894246689497706</c:v>
                </c:pt>
                <c:pt idx="2906">
                  <c:v>-9.0809154851468232</c:v>
                </c:pt>
                <c:pt idx="2907">
                  <c:v>-9.2582299815654387</c:v>
                </c:pt>
                <c:pt idx="2908">
                  <c:v>-9.5017483761916015</c:v>
                </c:pt>
                <c:pt idx="2909">
                  <c:v>-8.9934029580030206</c:v>
                </c:pt>
                <c:pt idx="2910">
                  <c:v>-9.3037835394039607</c:v>
                </c:pt>
                <c:pt idx="2911">
                  <c:v>-9.5014326046227637</c:v>
                </c:pt>
                <c:pt idx="2912">
                  <c:v>-9.0984451984657788</c:v>
                </c:pt>
                <c:pt idx="2913">
                  <c:v>-9.4264408316716679</c:v>
                </c:pt>
                <c:pt idx="2914">
                  <c:v>-9.2103555540545354</c:v>
                </c:pt>
                <c:pt idx="2915">
                  <c:v>-9.3375462706411643</c:v>
                </c:pt>
                <c:pt idx="2916">
                  <c:v>-9.315628366458121</c:v>
                </c:pt>
                <c:pt idx="2917">
                  <c:v>-9.4415813164291116</c:v>
                </c:pt>
                <c:pt idx="2918">
                  <c:v>-8.9703628657507473</c:v>
                </c:pt>
                <c:pt idx="2919">
                  <c:v>-8.7872917276910556</c:v>
                </c:pt>
                <c:pt idx="2920">
                  <c:v>-8.5475749804119818</c:v>
                </c:pt>
                <c:pt idx="2921">
                  <c:v>-8.448998651777039</c:v>
                </c:pt>
                <c:pt idx="2922">
                  <c:v>-8.7628989026040802</c:v>
                </c:pt>
                <c:pt idx="2923">
                  <c:v>-8.8788774112287765</c:v>
                </c:pt>
                <c:pt idx="2924">
                  <c:v>-8.8800430688227614</c:v>
                </c:pt>
                <c:pt idx="2925">
                  <c:v>-8.7742581982103474</c:v>
                </c:pt>
                <c:pt idx="2926">
                  <c:v>-8.9291376618756839</c:v>
                </c:pt>
                <c:pt idx="2927">
                  <c:v>-9.148769019690949</c:v>
                </c:pt>
                <c:pt idx="2928">
                  <c:v>-9.4520226561320513</c:v>
                </c:pt>
                <c:pt idx="2929">
                  <c:v>-9.4505091657665474</c:v>
                </c:pt>
                <c:pt idx="2930">
                  <c:v>-9.0579805159674116</c:v>
                </c:pt>
                <c:pt idx="2931">
                  <c:v>-8.9685491997195665</c:v>
                </c:pt>
                <c:pt idx="2932">
                  <c:v>-8.9345974030907911</c:v>
                </c:pt>
                <c:pt idx="2933">
                  <c:v>-8.8303875298036125</c:v>
                </c:pt>
                <c:pt idx="2934">
                  <c:v>-8.79646187816771</c:v>
                </c:pt>
                <c:pt idx="2935">
                  <c:v>-8.9600850836237615</c:v>
                </c:pt>
                <c:pt idx="2936">
                  <c:v>-8.710277184077718</c:v>
                </c:pt>
                <c:pt idx="2937">
                  <c:v>-8.912996033151801</c:v>
                </c:pt>
                <c:pt idx="2938">
                  <c:v>-8.5419300083423462</c:v>
                </c:pt>
                <c:pt idx="2939">
                  <c:v>-8.4956347162350845</c:v>
                </c:pt>
                <c:pt idx="2940">
                  <c:v>-8.5717977445824545</c:v>
                </c:pt>
                <c:pt idx="2941">
                  <c:v>-8.4362252887660585</c:v>
                </c:pt>
                <c:pt idx="2942">
                  <c:v>-8.417109052551945</c:v>
                </c:pt>
                <c:pt idx="2943">
                  <c:v>-8.3778351667049531</c:v>
                </c:pt>
                <c:pt idx="2944">
                  <c:v>-8.4467861669904405</c:v>
                </c:pt>
                <c:pt idx="2945">
                  <c:v>-8.394319914808527</c:v>
                </c:pt>
                <c:pt idx="2946">
                  <c:v>-8.3461949935341355</c:v>
                </c:pt>
                <c:pt idx="2947">
                  <c:v>-8.3199742224159419</c:v>
                </c:pt>
                <c:pt idx="2948">
                  <c:v>-8.317297624756522</c:v>
                </c:pt>
                <c:pt idx="2949">
                  <c:v>-8.2924868158868854</c:v>
                </c:pt>
                <c:pt idx="2950">
                  <c:v>-8.3530739281895698</c:v>
                </c:pt>
                <c:pt idx="2951">
                  <c:v>-8.5023050296194409</c:v>
                </c:pt>
                <c:pt idx="2952">
                  <c:v>-8.4028039812033199</c:v>
                </c:pt>
                <c:pt idx="2953">
                  <c:v>-8.5098413915185898</c:v>
                </c:pt>
                <c:pt idx="2954">
                  <c:v>-8.8739216752711645</c:v>
                </c:pt>
                <c:pt idx="2955">
                  <c:v>-8.8250327481563904</c:v>
                </c:pt>
                <c:pt idx="2956">
                  <c:v>-8.5745559315513891</c:v>
                </c:pt>
                <c:pt idx="2957">
                  <c:v>-8.4920729635650627</c:v>
                </c:pt>
                <c:pt idx="2958">
                  <c:v>-7.9362250229249724</c:v>
                </c:pt>
                <c:pt idx="2959">
                  <c:v>-7.9172666832285774</c:v>
                </c:pt>
                <c:pt idx="2960">
                  <c:v>-7.9630414140977219</c:v>
                </c:pt>
                <c:pt idx="2961">
                  <c:v>-8.0227086089324331</c:v>
                </c:pt>
                <c:pt idx="2962">
                  <c:v>-8.0998176444986729</c:v>
                </c:pt>
                <c:pt idx="2963">
                  <c:v>-8.2381035733195471</c:v>
                </c:pt>
                <c:pt idx="2964">
                  <c:v>-8.2201716627853489</c:v>
                </c:pt>
                <c:pt idx="2965">
                  <c:v>-8.2658554658416925</c:v>
                </c:pt>
                <c:pt idx="2966">
                  <c:v>-8.3034538283868446</c:v>
                </c:pt>
                <c:pt idx="2967">
                  <c:v>-8.2954854964888725</c:v>
                </c:pt>
                <c:pt idx="2968">
                  <c:v>-8.4775853633818272</c:v>
                </c:pt>
                <c:pt idx="2969">
                  <c:v>-8.4837850478430443</c:v>
                </c:pt>
                <c:pt idx="2970">
                  <c:v>-8.4372049762066208</c:v>
                </c:pt>
                <c:pt idx="2971">
                  <c:v>-8.5591989991964734</c:v>
                </c:pt>
                <c:pt idx="2972">
                  <c:v>-8.5173631768183355</c:v>
                </c:pt>
                <c:pt idx="2973">
                  <c:v>-8.7131693287036693</c:v>
                </c:pt>
                <c:pt idx="2974">
                  <c:v>-8.8512011677491245</c:v>
                </c:pt>
                <c:pt idx="2975">
                  <c:v>-9.1147386069094303</c:v>
                </c:pt>
                <c:pt idx="2976">
                  <c:v>-8.7607126246072902</c:v>
                </c:pt>
                <c:pt idx="2977">
                  <c:v>-8.6899619737431362</c:v>
                </c:pt>
                <c:pt idx="2978">
                  <c:v>-8.4454850683150369</c:v>
                </c:pt>
                <c:pt idx="2979">
                  <c:v>-8.3200670596698849</c:v>
                </c:pt>
                <c:pt idx="2980">
                  <c:v>-8.2628733724573991</c:v>
                </c:pt>
                <c:pt idx="2981">
                  <c:v>-8.1364523584135462</c:v>
                </c:pt>
                <c:pt idx="2982">
                  <c:v>-8.1805880477183752</c:v>
                </c:pt>
                <c:pt idx="2983">
                  <c:v>-8.1899984007093654</c:v>
                </c:pt>
                <c:pt idx="2984">
                  <c:v>-8.3646630444520653</c:v>
                </c:pt>
                <c:pt idx="2985">
                  <c:v>-8.2639756073930588</c:v>
                </c:pt>
                <c:pt idx="2986">
                  <c:v>-8.4746161881403665</c:v>
                </c:pt>
                <c:pt idx="2987">
                  <c:v>-8.8109436068960534</c:v>
                </c:pt>
                <c:pt idx="2988">
                  <c:v>-8.5524055888610508</c:v>
                </c:pt>
                <c:pt idx="2989">
                  <c:v>-8.6480482566873924</c:v>
                </c:pt>
                <c:pt idx="2990">
                  <c:v>-8.5144601135837714</c:v>
                </c:pt>
                <c:pt idx="2991">
                  <c:v>-8.3718003365405913</c:v>
                </c:pt>
                <c:pt idx="2992">
                  <c:v>-8.5408411953776628</c:v>
                </c:pt>
                <c:pt idx="2993">
                  <c:v>-8.9848818485418871</c:v>
                </c:pt>
                <c:pt idx="2994">
                  <c:v>-9.3195195921961016</c:v>
                </c:pt>
                <c:pt idx="2995">
                  <c:v>-9.1593259382685108</c:v>
                </c:pt>
                <c:pt idx="2996">
                  <c:v>-8.9049179945527648</c:v>
                </c:pt>
                <c:pt idx="2997">
                  <c:v>-8.5628069313970965</c:v>
                </c:pt>
                <c:pt idx="2998">
                  <c:v>-8.2025640900839978</c:v>
                </c:pt>
                <c:pt idx="2999">
                  <c:v>-8.368049595412673</c:v>
                </c:pt>
                <c:pt idx="3000">
                  <c:v>-8.2629645628552275</c:v>
                </c:pt>
                <c:pt idx="3001">
                  <c:v>-8.1971547999185095</c:v>
                </c:pt>
                <c:pt idx="3002">
                  <c:v>-8.0690326527722984</c:v>
                </c:pt>
                <c:pt idx="3003">
                  <c:v>-8.1169189766661098</c:v>
                </c:pt>
                <c:pt idx="3004">
                  <c:v>-7.9850969037530426</c:v>
                </c:pt>
                <c:pt idx="3005">
                  <c:v>-8.4756280913652073</c:v>
                </c:pt>
                <c:pt idx="3006">
                  <c:v>-8.5898452944714982</c:v>
                </c:pt>
                <c:pt idx="3007">
                  <c:v>-8.8200484493313827</c:v>
                </c:pt>
                <c:pt idx="3008">
                  <c:v>-8.6827613137589328</c:v>
                </c:pt>
                <c:pt idx="3009">
                  <c:v>-8.77723639070682</c:v>
                </c:pt>
                <c:pt idx="3010">
                  <c:v>-8.541832364373759</c:v>
                </c:pt>
                <c:pt idx="3011">
                  <c:v>-8.4885176580666126</c:v>
                </c:pt>
                <c:pt idx="3012">
                  <c:v>-8.3479638458931333</c:v>
                </c:pt>
                <c:pt idx="3013">
                  <c:v>-8.0999454537302604</c:v>
                </c:pt>
                <c:pt idx="3014">
                  <c:v>-8.3239841531222147</c:v>
                </c:pt>
                <c:pt idx="3015">
                  <c:v>-8.3747478417312635</c:v>
                </c:pt>
                <c:pt idx="3016">
                  <c:v>-8.3577952974128351</c:v>
                </c:pt>
                <c:pt idx="3017">
                  <c:v>-8.2944674157000371</c:v>
                </c:pt>
                <c:pt idx="3018">
                  <c:v>-8.2794109844965789</c:v>
                </c:pt>
                <c:pt idx="3019">
                  <c:v>-8.180979841022852</c:v>
                </c:pt>
                <c:pt idx="3020">
                  <c:v>-8.4877557069392449</c:v>
                </c:pt>
                <c:pt idx="3021">
                  <c:v>-8.5239438807882113</c:v>
                </c:pt>
                <c:pt idx="3022">
                  <c:v>-8.6169866653731262</c:v>
                </c:pt>
                <c:pt idx="3023">
                  <c:v>-9.1440937981877166</c:v>
                </c:pt>
                <c:pt idx="3024">
                  <c:v>-9.2205071578873969</c:v>
                </c:pt>
                <c:pt idx="3025">
                  <c:v>-9.0896094126202236</c:v>
                </c:pt>
                <c:pt idx="3026">
                  <c:v>-8.6559643345506387</c:v>
                </c:pt>
                <c:pt idx="3027">
                  <c:v>-8.8055485178374049</c:v>
                </c:pt>
                <c:pt idx="3028">
                  <c:v>-8.8308282819303709</c:v>
                </c:pt>
                <c:pt idx="3029">
                  <c:v>-8.767701617701622</c:v>
                </c:pt>
                <c:pt idx="3030">
                  <c:v>-8.9319923831782759</c:v>
                </c:pt>
                <c:pt idx="3031">
                  <c:v>-8.8189022039524456</c:v>
                </c:pt>
                <c:pt idx="3032">
                  <c:v>-8.7942541594225485</c:v>
                </c:pt>
                <c:pt idx="3033">
                  <c:v>-8.8290602680743717</c:v>
                </c:pt>
                <c:pt idx="3034">
                  <c:v>-9.018408307288281</c:v>
                </c:pt>
                <c:pt idx="3035">
                  <c:v>-8.8371523454119458</c:v>
                </c:pt>
                <c:pt idx="3036">
                  <c:v>-8.6896042528557658</c:v>
                </c:pt>
                <c:pt idx="3037">
                  <c:v>-8.838397933163348</c:v>
                </c:pt>
                <c:pt idx="3038">
                  <c:v>-8.4150453837778478</c:v>
                </c:pt>
                <c:pt idx="3039">
                  <c:v>-8.4159110122865943</c:v>
                </c:pt>
                <c:pt idx="3040">
                  <c:v>-8.4293947115248606</c:v>
                </c:pt>
                <c:pt idx="3041">
                  <c:v>-8.3307332226966153</c:v>
                </c:pt>
                <c:pt idx="3042">
                  <c:v>-8.4278952177138819</c:v>
                </c:pt>
                <c:pt idx="3043">
                  <c:v>-8.412527935895227</c:v>
                </c:pt>
                <c:pt idx="3044">
                  <c:v>-8.332503104160109</c:v>
                </c:pt>
                <c:pt idx="3045">
                  <c:v>-8.3307254622390019</c:v>
                </c:pt>
                <c:pt idx="3046">
                  <c:v>-8.3420174971332273</c:v>
                </c:pt>
                <c:pt idx="3047">
                  <c:v>-8.443299622565787</c:v>
                </c:pt>
                <c:pt idx="3048">
                  <c:v>-8.5427412801493237</c:v>
                </c:pt>
                <c:pt idx="3049">
                  <c:v>-8.7802213320097451</c:v>
                </c:pt>
                <c:pt idx="3050">
                  <c:v>-8.534792441570433</c:v>
                </c:pt>
                <c:pt idx="3051">
                  <c:v>-8.6768361775707881</c:v>
                </c:pt>
                <c:pt idx="3052">
                  <c:v>-8.7714216731666692</c:v>
                </c:pt>
                <c:pt idx="3053">
                  <c:v>-9.0129163325348998</c:v>
                </c:pt>
                <c:pt idx="3054">
                  <c:v>-9.1224487729760462</c:v>
                </c:pt>
                <c:pt idx="3055">
                  <c:v>-8.9993151952926915</c:v>
                </c:pt>
                <c:pt idx="3056">
                  <c:v>-8.6176530594675107</c:v>
                </c:pt>
                <c:pt idx="3057">
                  <c:v>-8.5612633352840266</c:v>
                </c:pt>
                <c:pt idx="3058">
                  <c:v>-8.2582225843660471</c:v>
                </c:pt>
                <c:pt idx="3059">
                  <c:v>-8.2293672444912698</c:v>
                </c:pt>
                <c:pt idx="3060">
                  <c:v>-8.2631265976187969</c:v>
                </c:pt>
                <c:pt idx="3061">
                  <c:v>-8.155533680250235</c:v>
                </c:pt>
                <c:pt idx="3062">
                  <c:v>-8.08085887526099</c:v>
                </c:pt>
                <c:pt idx="3063">
                  <c:v>-8.4878786419990178</c:v>
                </c:pt>
                <c:pt idx="3064">
                  <c:v>-8.4661618745288063</c:v>
                </c:pt>
                <c:pt idx="3065">
                  <c:v>-8.7254156162750913</c:v>
                </c:pt>
                <c:pt idx="3066">
                  <c:v>-8.7118424307121014</c:v>
                </c:pt>
                <c:pt idx="3067">
                  <c:v>-8.5679300612190268</c:v>
                </c:pt>
                <c:pt idx="3068">
                  <c:v>-8.9569320910855552</c:v>
                </c:pt>
                <c:pt idx="3069">
                  <c:v>-9.3048483689685515</c:v>
                </c:pt>
                <c:pt idx="3070">
                  <c:v>-9.5079968759659241</c:v>
                </c:pt>
                <c:pt idx="3071">
                  <c:v>-9.7661615545323794</c:v>
                </c:pt>
                <c:pt idx="3072">
                  <c:v>-10.174335713267329</c:v>
                </c:pt>
                <c:pt idx="3073">
                  <c:v>-10.012092356332305</c:v>
                </c:pt>
                <c:pt idx="3074">
                  <c:v>-9.3597183178669958</c:v>
                </c:pt>
                <c:pt idx="3075">
                  <c:v>-8.8942408929745866</c:v>
                </c:pt>
                <c:pt idx="3076">
                  <c:v>-8.4851447121769912</c:v>
                </c:pt>
                <c:pt idx="3077">
                  <c:v>-8.0027129690424275</c:v>
                </c:pt>
                <c:pt idx="3078">
                  <c:v>-7.9779299086395117</c:v>
                </c:pt>
                <c:pt idx="3079">
                  <c:v>-8.6607261331474845</c:v>
                </c:pt>
                <c:pt idx="3080">
                  <c:v>-8.5655708717002685</c:v>
                </c:pt>
                <c:pt idx="3081">
                  <c:v>-8.3083482022840514</c:v>
                </c:pt>
                <c:pt idx="3082">
                  <c:v>-8.0390906470723316</c:v>
                </c:pt>
                <c:pt idx="3083">
                  <c:v>-7.9782551896973288</c:v>
                </c:pt>
                <c:pt idx="3084">
                  <c:v>-7.9776664540145976</c:v>
                </c:pt>
                <c:pt idx="3085">
                  <c:v>-8.1526813398190168</c:v>
                </c:pt>
                <c:pt idx="3086">
                  <c:v>-8.83655545704441</c:v>
                </c:pt>
                <c:pt idx="3087">
                  <c:v>-8.7740967952259901</c:v>
                </c:pt>
                <c:pt idx="3088">
                  <c:v>-8.9687802729763941</c:v>
                </c:pt>
                <c:pt idx="3089">
                  <c:v>-8.5627667264413372</c:v>
                </c:pt>
                <c:pt idx="3090">
                  <c:v>-8.6431637116191684</c:v>
                </c:pt>
                <c:pt idx="3091">
                  <c:v>-8.8864094475351241</c:v>
                </c:pt>
                <c:pt idx="3092">
                  <c:v>-8.5595388126374683</c:v>
                </c:pt>
                <c:pt idx="3093">
                  <c:v>-8.3385488211105052</c:v>
                </c:pt>
                <c:pt idx="3094">
                  <c:v>-8.631544183044749</c:v>
                </c:pt>
                <c:pt idx="3095">
                  <c:v>-8.624163675495442</c:v>
                </c:pt>
                <c:pt idx="3096">
                  <c:v>-8.939576815987138</c:v>
                </c:pt>
                <c:pt idx="3097">
                  <c:v>-8.9565579930391142</c:v>
                </c:pt>
                <c:pt idx="3098">
                  <c:v>-8.9273528602792034</c:v>
                </c:pt>
                <c:pt idx="3099">
                  <c:v>-8.7446599091331745</c:v>
                </c:pt>
                <c:pt idx="3100">
                  <c:v>-8.4954430592685029</c:v>
                </c:pt>
                <c:pt idx="3101">
                  <c:v>-8.3981427084102336</c:v>
                </c:pt>
                <c:pt idx="3102">
                  <c:v>-8.2963043146291042</c:v>
                </c:pt>
                <c:pt idx="3103">
                  <c:v>-8.2571149413914782</c:v>
                </c:pt>
                <c:pt idx="3104">
                  <c:v>-8.2446928208010526</c:v>
                </c:pt>
                <c:pt idx="3105">
                  <c:v>-8.1913998038195395</c:v>
                </c:pt>
                <c:pt idx="3106">
                  <c:v>-7.9447790347943812</c:v>
                </c:pt>
                <c:pt idx="3107">
                  <c:v>-7.9362171256774072</c:v>
                </c:pt>
                <c:pt idx="3108">
                  <c:v>-8.0400694277564337</c:v>
                </c:pt>
                <c:pt idx="3109">
                  <c:v>-8.3510839634920249</c:v>
                </c:pt>
                <c:pt idx="3110">
                  <c:v>-8.6141669668166578</c:v>
                </c:pt>
                <c:pt idx="3111">
                  <c:v>-8.6925773159312296</c:v>
                </c:pt>
                <c:pt idx="3112">
                  <c:v>-8.6722942537451395</c:v>
                </c:pt>
                <c:pt idx="3113">
                  <c:v>-8.6604787598384885</c:v>
                </c:pt>
                <c:pt idx="3114">
                  <c:v>-8.7337050987368645</c:v>
                </c:pt>
                <c:pt idx="3115">
                  <c:v>-8.7194689107399146</c:v>
                </c:pt>
                <c:pt idx="3116">
                  <c:v>-8.80223016007354</c:v>
                </c:pt>
                <c:pt idx="3117">
                  <c:v>-8.3268712593945633</c:v>
                </c:pt>
                <c:pt idx="3118">
                  <c:v>-8.5228970739176724</c:v>
                </c:pt>
                <c:pt idx="3119">
                  <c:v>-8.081374401052992</c:v>
                </c:pt>
                <c:pt idx="3120">
                  <c:v>-7.987406362379863</c:v>
                </c:pt>
                <c:pt idx="3121">
                  <c:v>-7.9505751369019446</c:v>
                </c:pt>
                <c:pt idx="3122">
                  <c:v>-7.9984973348711339</c:v>
                </c:pt>
                <c:pt idx="3123">
                  <c:v>-8.2697627738494326</c:v>
                </c:pt>
                <c:pt idx="3124">
                  <c:v>-8.0215801002403282</c:v>
                </c:pt>
                <c:pt idx="3125">
                  <c:v>-8.3090037145550788</c:v>
                </c:pt>
                <c:pt idx="3126">
                  <c:v>-8.5194311623079582</c:v>
                </c:pt>
                <c:pt idx="3127">
                  <c:v>-8.7052363158842532</c:v>
                </c:pt>
                <c:pt idx="3128">
                  <c:v>-9.3444455842878593</c:v>
                </c:pt>
                <c:pt idx="3129">
                  <c:v>-9.3855634013455855</c:v>
                </c:pt>
                <c:pt idx="3130">
                  <c:v>-9.2234344845848018</c:v>
                </c:pt>
                <c:pt idx="3131">
                  <c:v>-9.8760536623103192</c:v>
                </c:pt>
                <c:pt idx="3132">
                  <c:v>-10.105666011073726</c:v>
                </c:pt>
                <c:pt idx="3133">
                  <c:v>-11.209342992212592</c:v>
                </c:pt>
                <c:pt idx="3134">
                  <c:v>-10.397720990418037</c:v>
                </c:pt>
                <c:pt idx="3135">
                  <c:v>-9.0524637328692279</c:v>
                </c:pt>
                <c:pt idx="3136">
                  <c:v>-8.7623709783856185</c:v>
                </c:pt>
                <c:pt idx="3137">
                  <c:v>-8.3736489085956993</c:v>
                </c:pt>
                <c:pt idx="3138">
                  <c:v>-8.2956011293451244</c:v>
                </c:pt>
                <c:pt idx="3139">
                  <c:v>-8.114426491465208</c:v>
                </c:pt>
                <c:pt idx="3140">
                  <c:v>-7.9765066759303078</c:v>
                </c:pt>
                <c:pt idx="3141">
                  <c:v>-8.036031667062705</c:v>
                </c:pt>
                <c:pt idx="3142">
                  <c:v>-8.0807425209225485</c:v>
                </c:pt>
                <c:pt idx="3143">
                  <c:v>-8.3172404919597671</c:v>
                </c:pt>
                <c:pt idx="3144">
                  <c:v>-8.3958790154983323</c:v>
                </c:pt>
                <c:pt idx="3145">
                  <c:v>-8.8355202989419563</c:v>
                </c:pt>
                <c:pt idx="3146">
                  <c:v>-9.2354929644364603</c:v>
                </c:pt>
                <c:pt idx="3147">
                  <c:v>-9.6211847029977431</c:v>
                </c:pt>
                <c:pt idx="3148">
                  <c:v>-9.6709603954461496</c:v>
                </c:pt>
                <c:pt idx="3149">
                  <c:v>-9.9207843886647566</c:v>
                </c:pt>
                <c:pt idx="3150">
                  <c:v>-9.7178637501362601</c:v>
                </c:pt>
                <c:pt idx="3151">
                  <c:v>-9.5573541700360209</c:v>
                </c:pt>
                <c:pt idx="3152">
                  <c:v>-9.2290094990314877</c:v>
                </c:pt>
                <c:pt idx="3153">
                  <c:v>-9.5523906401294081</c:v>
                </c:pt>
                <c:pt idx="3154">
                  <c:v>-9.4839478237740291</c:v>
                </c:pt>
                <c:pt idx="3155">
                  <c:v>-10.133023016263772</c:v>
                </c:pt>
                <c:pt idx="3156">
                  <c:v>-9.4548241897212275</c:v>
                </c:pt>
                <c:pt idx="3157">
                  <c:v>-9.0286426669597866</c:v>
                </c:pt>
                <c:pt idx="3158">
                  <c:v>-7.8073644904169086</c:v>
                </c:pt>
                <c:pt idx="3159">
                  <c:v>-8.3108933445477806</c:v>
                </c:pt>
                <c:pt idx="3160">
                  <c:v>-9.0526887440971979</c:v>
                </c:pt>
                <c:pt idx="3161">
                  <c:v>-9.5550225345354001</c:v>
                </c:pt>
                <c:pt idx="3162">
                  <c:v>-9.8506556915517276</c:v>
                </c:pt>
                <c:pt idx="3163">
                  <c:v>-9.5452771910004053</c:v>
                </c:pt>
                <c:pt idx="3164">
                  <c:v>-10.401557214247291</c:v>
                </c:pt>
                <c:pt idx="3165">
                  <c:v>-10.54428163104839</c:v>
                </c:pt>
                <c:pt idx="3166">
                  <c:v>-10.619290549056851</c:v>
                </c:pt>
                <c:pt idx="3167">
                  <c:v>-9.5942578740937101</c:v>
                </c:pt>
                <c:pt idx="3168">
                  <c:v>-9.2306666544319143</c:v>
                </c:pt>
                <c:pt idx="3169">
                  <c:v>-9.3500356113785408</c:v>
                </c:pt>
                <c:pt idx="3170">
                  <c:v>-9.3453460191489359</c:v>
                </c:pt>
                <c:pt idx="3171">
                  <c:v>-9.5019873966868484</c:v>
                </c:pt>
                <c:pt idx="3172">
                  <c:v>-9.3751203320478549</c:v>
                </c:pt>
                <c:pt idx="3173">
                  <c:v>-9.1037991725085625</c:v>
                </c:pt>
                <c:pt idx="3174">
                  <c:v>-8.7520308418638582</c:v>
                </c:pt>
                <c:pt idx="3175">
                  <c:v>-8.4877798707456282</c:v>
                </c:pt>
                <c:pt idx="3176">
                  <c:v>-8.5902826371918231</c:v>
                </c:pt>
                <c:pt idx="3177">
                  <c:v>-8.5186034603876752</c:v>
                </c:pt>
                <c:pt idx="3178">
                  <c:v>-8.2872886134184185</c:v>
                </c:pt>
                <c:pt idx="3179">
                  <c:v>-8.5597499890329214</c:v>
                </c:pt>
                <c:pt idx="3180">
                  <c:v>-8.4815797966594531</c:v>
                </c:pt>
                <c:pt idx="3181">
                  <c:v>-8.5553507042628603</c:v>
                </c:pt>
                <c:pt idx="3182">
                  <c:v>-8.363782488040842</c:v>
                </c:pt>
                <c:pt idx="3183">
                  <c:v>-8.5216563223108324</c:v>
                </c:pt>
                <c:pt idx="3184">
                  <c:v>-8.530816309985866</c:v>
                </c:pt>
                <c:pt idx="3185">
                  <c:v>-8.6775990194145525</c:v>
                </c:pt>
                <c:pt idx="3186">
                  <c:v>-8.7625169300153569</c:v>
                </c:pt>
                <c:pt idx="3187">
                  <c:v>-8.8108139440269948</c:v>
                </c:pt>
                <c:pt idx="3188">
                  <c:v>-8.7299279634765377</c:v>
                </c:pt>
                <c:pt idx="3189">
                  <c:v>-9.3179183924455415</c:v>
                </c:pt>
                <c:pt idx="3190">
                  <c:v>-9.4547618381917644</c:v>
                </c:pt>
                <c:pt idx="3191">
                  <c:v>-9.5283743947768524</c:v>
                </c:pt>
                <c:pt idx="3192">
                  <c:v>-9.0043406386818514</c:v>
                </c:pt>
                <c:pt idx="3193">
                  <c:v>-8.6919962813538518</c:v>
                </c:pt>
                <c:pt idx="3194">
                  <c:v>-8.4304574939183237</c:v>
                </c:pt>
                <c:pt idx="3195">
                  <c:v>-8.3352969319704737</c:v>
                </c:pt>
                <c:pt idx="3196">
                  <c:v>-8.1957196104522438</c:v>
                </c:pt>
                <c:pt idx="3197">
                  <c:v>-8.061945654376764</c:v>
                </c:pt>
                <c:pt idx="3198">
                  <c:v>-8.1176218976588324</c:v>
                </c:pt>
                <c:pt idx="3199">
                  <c:v>-8.4900285285346122</c:v>
                </c:pt>
                <c:pt idx="3200">
                  <c:v>-8.4804691259434417</c:v>
                </c:pt>
                <c:pt idx="3201">
                  <c:v>-8.3044657416717751</c:v>
                </c:pt>
                <c:pt idx="3202">
                  <c:v>-8.2788698749896934</c:v>
                </c:pt>
                <c:pt idx="3203">
                  <c:v>-8.2605927384905691</c:v>
                </c:pt>
                <c:pt idx="3204">
                  <c:v>-9.1388779542328802</c:v>
                </c:pt>
                <c:pt idx="3205">
                  <c:v>-9.7129663176265115</c:v>
                </c:pt>
                <c:pt idx="3206">
                  <c:v>-10.575938040504409</c:v>
                </c:pt>
                <c:pt idx="3207">
                  <c:v>-11.058924670400813</c:v>
                </c:pt>
                <c:pt idx="3208">
                  <c:v>-10.433603657480766</c:v>
                </c:pt>
                <c:pt idx="3209">
                  <c:v>-10.400794491594365</c:v>
                </c:pt>
                <c:pt idx="3210">
                  <c:v>-9.9975016255778737</c:v>
                </c:pt>
                <c:pt idx="3211">
                  <c:v>-9.5011660553503603</c:v>
                </c:pt>
                <c:pt idx="3212">
                  <c:v>-9.3680261321453191</c:v>
                </c:pt>
                <c:pt idx="3213">
                  <c:v>-9.4578295902213085</c:v>
                </c:pt>
                <c:pt idx="3214">
                  <c:v>-9.6641426985780097</c:v>
                </c:pt>
                <c:pt idx="3215">
                  <c:v>-9.1576803238946809</c:v>
                </c:pt>
                <c:pt idx="3216">
                  <c:v>-8.6782883424371864</c:v>
                </c:pt>
                <c:pt idx="3217">
                  <c:v>-8.4773511718399543</c:v>
                </c:pt>
                <c:pt idx="3218">
                  <c:v>-8.467377183045409</c:v>
                </c:pt>
                <c:pt idx="3219">
                  <c:v>-8.5357823459382569</c:v>
                </c:pt>
                <c:pt idx="3220">
                  <c:v>-8.5371090790908326</c:v>
                </c:pt>
                <c:pt idx="3221">
                  <c:v>-8.3503701099799432</c:v>
                </c:pt>
                <c:pt idx="3222">
                  <c:v>-8.31947663840708</c:v>
                </c:pt>
                <c:pt idx="3223">
                  <c:v>-8.5917433258588254</c:v>
                </c:pt>
                <c:pt idx="3224">
                  <c:v>-9.2622081547083699</c:v>
                </c:pt>
                <c:pt idx="3225">
                  <c:v>-9.1842702592217265</c:v>
                </c:pt>
                <c:pt idx="3226">
                  <c:v>-9.1809121483079963</c:v>
                </c:pt>
                <c:pt idx="3227">
                  <c:v>-9.140103323647951</c:v>
                </c:pt>
                <c:pt idx="3228">
                  <c:v>-9.3523538017582926</c:v>
                </c:pt>
                <c:pt idx="3229">
                  <c:v>-10.02085335239518</c:v>
                </c:pt>
                <c:pt idx="3230">
                  <c:v>-10.555087398179664</c:v>
                </c:pt>
                <c:pt idx="3231">
                  <c:v>-10.346077875267751</c:v>
                </c:pt>
                <c:pt idx="3232">
                  <c:v>-10.487666712239662</c:v>
                </c:pt>
                <c:pt idx="3233">
                  <c:v>-10.243801420555583</c:v>
                </c:pt>
                <c:pt idx="3234">
                  <c:v>-8.7895710055387646</c:v>
                </c:pt>
                <c:pt idx="3235">
                  <c:v>-8.4789717613675872</c:v>
                </c:pt>
                <c:pt idx="3236">
                  <c:v>-8.4857214675113042</c:v>
                </c:pt>
                <c:pt idx="3237">
                  <c:v>-8.2740478602826641</c:v>
                </c:pt>
                <c:pt idx="3238">
                  <c:v>-8.1999510169919869</c:v>
                </c:pt>
                <c:pt idx="3239">
                  <c:v>-8.4290592990960178</c:v>
                </c:pt>
                <c:pt idx="3240">
                  <c:v>-8.4717021919794409</c:v>
                </c:pt>
                <c:pt idx="3241">
                  <c:v>-8.5068568348287581</c:v>
                </c:pt>
                <c:pt idx="3242">
                  <c:v>-8.4202805086372727</c:v>
                </c:pt>
                <c:pt idx="3243">
                  <c:v>-8.5932651091423118</c:v>
                </c:pt>
                <c:pt idx="3244">
                  <c:v>-9.0760069695970529</c:v>
                </c:pt>
                <c:pt idx="3245">
                  <c:v>-8.8770047347353707</c:v>
                </c:pt>
                <c:pt idx="3246">
                  <c:v>-8.8474985063621023</c:v>
                </c:pt>
                <c:pt idx="3247">
                  <c:v>-8.6845420994744291</c:v>
                </c:pt>
                <c:pt idx="3248">
                  <c:v>-9.1120247121931826</c:v>
                </c:pt>
                <c:pt idx="3249">
                  <c:v>-8.8152668178948179</c:v>
                </c:pt>
                <c:pt idx="3250">
                  <c:v>-8.9290999056483411</c:v>
                </c:pt>
                <c:pt idx="3251">
                  <c:v>-9.0104461496208099</c:v>
                </c:pt>
                <c:pt idx="3252">
                  <c:v>-9.2215378796374257</c:v>
                </c:pt>
                <c:pt idx="3253">
                  <c:v>-9.3840882076108034</c:v>
                </c:pt>
                <c:pt idx="3254">
                  <c:v>-8.2411016626472993</c:v>
                </c:pt>
                <c:pt idx="3255">
                  <c:v>-8.0897928740854699</c:v>
                </c:pt>
                <c:pt idx="3256">
                  <c:v>-8.1072315235655985</c:v>
                </c:pt>
                <c:pt idx="3257">
                  <c:v>-8.1564863003676589</c:v>
                </c:pt>
                <c:pt idx="3258">
                  <c:v>-8.0853947845976304</c:v>
                </c:pt>
                <c:pt idx="3259">
                  <c:v>-8.155009355466003</c:v>
                </c:pt>
                <c:pt idx="3260">
                  <c:v>-8.3256121650069037</c:v>
                </c:pt>
                <c:pt idx="3261">
                  <c:v>-8.1934007649047533</c:v>
                </c:pt>
                <c:pt idx="3262">
                  <c:v>-8.2846851524648102</c:v>
                </c:pt>
                <c:pt idx="3263">
                  <c:v>-8.6006008172273845</c:v>
                </c:pt>
                <c:pt idx="3264">
                  <c:v>-8.8605794138972627</c:v>
                </c:pt>
                <c:pt idx="3265">
                  <c:v>-8.8464219950667893</c:v>
                </c:pt>
                <c:pt idx="3266">
                  <c:v>-8.7428135176149695</c:v>
                </c:pt>
                <c:pt idx="3267">
                  <c:v>-9.2634972158982869</c:v>
                </c:pt>
                <c:pt idx="3268">
                  <c:v>-9.3886598678871636</c:v>
                </c:pt>
                <c:pt idx="3269">
                  <c:v>-9.4256871634136328</c:v>
                </c:pt>
                <c:pt idx="3270">
                  <c:v>-9.1015900971773824</c:v>
                </c:pt>
                <c:pt idx="3271">
                  <c:v>-9.3041638400940023</c:v>
                </c:pt>
                <c:pt idx="3272">
                  <c:v>-8.8518583945163911</c:v>
                </c:pt>
                <c:pt idx="3273">
                  <c:v>-8.7661195402494165</c:v>
                </c:pt>
                <c:pt idx="3274">
                  <c:v>-8.5196181315732282</c:v>
                </c:pt>
                <c:pt idx="3275">
                  <c:v>-8.4198651977595897</c:v>
                </c:pt>
                <c:pt idx="3276">
                  <c:v>-8.2980669506780611</c:v>
                </c:pt>
                <c:pt idx="3277">
                  <c:v>-8.2755243372142857</c:v>
                </c:pt>
                <c:pt idx="3278">
                  <c:v>-8.5849021566227552</c:v>
                </c:pt>
                <c:pt idx="3279">
                  <c:v>-8.8307646204586234</c:v>
                </c:pt>
                <c:pt idx="3280">
                  <c:v>-8.534578052695597</c:v>
                </c:pt>
                <c:pt idx="3281">
                  <c:v>-8.4918576913708126</c:v>
                </c:pt>
                <c:pt idx="3282">
                  <c:v>-8.6843975398767732</c:v>
                </c:pt>
                <c:pt idx="3283">
                  <c:v>-9.1060823593293101</c:v>
                </c:pt>
                <c:pt idx="3284">
                  <c:v>-10.151190295093649</c:v>
                </c:pt>
                <c:pt idx="3285">
                  <c:v>-10.482726409886236</c:v>
                </c:pt>
                <c:pt idx="3286">
                  <c:v>-10.4795320881138</c:v>
                </c:pt>
                <c:pt idx="3287">
                  <c:v>-11.638270446938657</c:v>
                </c:pt>
                <c:pt idx="3288">
                  <c:v>-11.763174072214364</c:v>
                </c:pt>
                <c:pt idx="3289">
                  <c:v>-13.385181884259593</c:v>
                </c:pt>
                <c:pt idx="3290">
                  <c:v>-13.162625276226093</c:v>
                </c:pt>
                <c:pt idx="3291">
                  <c:v>-11.690085850470902</c:v>
                </c:pt>
                <c:pt idx="3292">
                  <c:v>-10.408209331445418</c:v>
                </c:pt>
                <c:pt idx="3293">
                  <c:v>-9.6077277073233134</c:v>
                </c:pt>
                <c:pt idx="3294">
                  <c:v>-9.3089028435040113</c:v>
                </c:pt>
                <c:pt idx="3295">
                  <c:v>-8.9085578617006522</c:v>
                </c:pt>
                <c:pt idx="3296">
                  <c:v>-8.6733020152862448</c:v>
                </c:pt>
                <c:pt idx="3297">
                  <c:v>-8.5523195316099354</c:v>
                </c:pt>
                <c:pt idx="3298">
                  <c:v>-8.5135352779648681</c:v>
                </c:pt>
                <c:pt idx="3299">
                  <c:v>-8.6319221878640846</c:v>
                </c:pt>
                <c:pt idx="3300">
                  <c:v>-8.5218774250394826</c:v>
                </c:pt>
                <c:pt idx="3301">
                  <c:v>-8.7031107121884155</c:v>
                </c:pt>
                <c:pt idx="3302">
                  <c:v>-8.9874149159048518</c:v>
                </c:pt>
                <c:pt idx="3303">
                  <c:v>-9.289504438871317</c:v>
                </c:pt>
                <c:pt idx="3304">
                  <c:v>-9.945934541484176</c:v>
                </c:pt>
                <c:pt idx="3305">
                  <c:v>-11.069482225959437</c:v>
                </c:pt>
                <c:pt idx="3306">
                  <c:v>-11.759353057465745</c:v>
                </c:pt>
                <c:pt idx="3307">
                  <c:v>-11.830064164592825</c:v>
                </c:pt>
                <c:pt idx="3308">
                  <c:v>-12.263203790501187</c:v>
                </c:pt>
                <c:pt idx="3309">
                  <c:v>-13.421432654195815</c:v>
                </c:pt>
                <c:pt idx="3310">
                  <c:v>-14.234330899708223</c:v>
                </c:pt>
                <c:pt idx="3311">
                  <c:v>-12.878410081978419</c:v>
                </c:pt>
                <c:pt idx="3312">
                  <c:v>-11.153726151814238</c:v>
                </c:pt>
                <c:pt idx="3313">
                  <c:v>-10.05593234784399</c:v>
                </c:pt>
                <c:pt idx="3314">
                  <c:v>-8.6460084033287199</c:v>
                </c:pt>
                <c:pt idx="3315">
                  <c:v>-8.5140992804033342</c:v>
                </c:pt>
                <c:pt idx="3316">
                  <c:v>-8.1924394684882671</c:v>
                </c:pt>
                <c:pt idx="3317">
                  <c:v>-8.3031705933932987</c:v>
                </c:pt>
                <c:pt idx="3318">
                  <c:v>-8.1770028657239244</c:v>
                </c:pt>
                <c:pt idx="3319">
                  <c:v>-8.6201551999390382</c:v>
                </c:pt>
                <c:pt idx="3320">
                  <c:v>-8.6692751422461196</c:v>
                </c:pt>
                <c:pt idx="3321">
                  <c:v>-8.7931736006961234</c:v>
                </c:pt>
                <c:pt idx="3322">
                  <c:v>-9.0061467104348303</c:v>
                </c:pt>
                <c:pt idx="3323">
                  <c:v>-9.203103221398063</c:v>
                </c:pt>
                <c:pt idx="3324">
                  <c:v>-9.8884179110243728</c:v>
                </c:pt>
                <c:pt idx="3325">
                  <c:v>-10.156153292297962</c:v>
                </c:pt>
                <c:pt idx="3326">
                  <c:v>-10.25533316569099</c:v>
                </c:pt>
                <c:pt idx="3327">
                  <c:v>-9.9820293540767153</c:v>
                </c:pt>
                <c:pt idx="3328">
                  <c:v>-10.462696398800386</c:v>
                </c:pt>
                <c:pt idx="3329">
                  <c:v>-10.45754968467393</c:v>
                </c:pt>
                <c:pt idx="3330">
                  <c:v>-10.273264772639477</c:v>
                </c:pt>
                <c:pt idx="3331">
                  <c:v>-9.9475269798748958</c:v>
                </c:pt>
                <c:pt idx="3332">
                  <c:v>-9.6655036488688726</c:v>
                </c:pt>
                <c:pt idx="3333">
                  <c:v>-9.7355830884184318</c:v>
                </c:pt>
                <c:pt idx="3334">
                  <c:v>-9.6222284048506985</c:v>
                </c:pt>
                <c:pt idx="3335">
                  <c:v>-9.3037123039726541</c:v>
                </c:pt>
                <c:pt idx="3336">
                  <c:v>-9.0336877429785325</c:v>
                </c:pt>
                <c:pt idx="3337">
                  <c:v>-9.2854887844864695</c:v>
                </c:pt>
                <c:pt idx="3338">
                  <c:v>-9.0520364359281018</c:v>
                </c:pt>
                <c:pt idx="3339">
                  <c:v>-8.8541860790330631</c:v>
                </c:pt>
                <c:pt idx="3340">
                  <c:v>-9.0569453630014713</c:v>
                </c:pt>
                <c:pt idx="3341">
                  <c:v>-9.972271848659723</c:v>
                </c:pt>
                <c:pt idx="3342">
                  <c:v>-10.831348127924761</c:v>
                </c:pt>
                <c:pt idx="3343">
                  <c:v>-11.310188412766038</c:v>
                </c:pt>
                <c:pt idx="3344">
                  <c:v>-11.586290610552785</c:v>
                </c:pt>
                <c:pt idx="3345">
                  <c:v>-10.629607454414716</c:v>
                </c:pt>
                <c:pt idx="3346">
                  <c:v>-10.94656460150885</c:v>
                </c:pt>
                <c:pt idx="3347">
                  <c:v>-10.742356948211476</c:v>
                </c:pt>
                <c:pt idx="3348">
                  <c:v>-11.651192875276685</c:v>
                </c:pt>
                <c:pt idx="3349">
                  <c:v>-12.500032179906205</c:v>
                </c:pt>
                <c:pt idx="3350">
                  <c:v>-12.462354145581905</c:v>
                </c:pt>
                <c:pt idx="3351">
                  <c:v>-11.228783183916777</c:v>
                </c:pt>
                <c:pt idx="3352">
                  <c:v>-10.800284941414281</c:v>
                </c:pt>
                <c:pt idx="3353">
                  <c:v>-10.551529505786103</c:v>
                </c:pt>
                <c:pt idx="3354">
                  <c:v>-9.3055522952846701</c:v>
                </c:pt>
                <c:pt idx="3355">
                  <c:v>-8.7818519421349226</c:v>
                </c:pt>
                <c:pt idx="3356">
                  <c:v>-8.6171950208155579</c:v>
                </c:pt>
                <c:pt idx="3357">
                  <c:v>-8.5574037391373405</c:v>
                </c:pt>
                <c:pt idx="3358">
                  <c:v>-8.5645954184406925</c:v>
                </c:pt>
                <c:pt idx="3359">
                  <c:v>-8.6224387493245587</c:v>
                </c:pt>
                <c:pt idx="3360">
                  <c:v>-8.9019588325251338</c:v>
                </c:pt>
                <c:pt idx="3361">
                  <c:v>-8.9495600070019545</c:v>
                </c:pt>
                <c:pt idx="3362">
                  <c:v>-9.3696036561285876</c:v>
                </c:pt>
                <c:pt idx="3363">
                  <c:v>-9.5178283138875237</c:v>
                </c:pt>
                <c:pt idx="3364">
                  <c:v>-9.4900631426528097</c:v>
                </c:pt>
                <c:pt idx="3365">
                  <c:v>-9.8318462785954974</c:v>
                </c:pt>
                <c:pt idx="3366">
                  <c:v>-10.382456264457147</c:v>
                </c:pt>
                <c:pt idx="3367">
                  <c:v>-10.071075446167931</c:v>
                </c:pt>
                <c:pt idx="3368">
                  <c:v>-10.284040211238134</c:v>
                </c:pt>
                <c:pt idx="3369">
                  <c:v>-11.034165278534287</c:v>
                </c:pt>
                <c:pt idx="3370">
                  <c:v>-10.625560844253659</c:v>
                </c:pt>
                <c:pt idx="3371">
                  <c:v>-10.369887320382638</c:v>
                </c:pt>
                <c:pt idx="3372">
                  <c:v>-9.7936661085026948</c:v>
                </c:pt>
                <c:pt idx="3373">
                  <c:v>-9.2135106408517444</c:v>
                </c:pt>
                <c:pt idx="3374">
                  <c:v>-8.9518251999809682</c:v>
                </c:pt>
                <c:pt idx="3375">
                  <c:v>-8.7817848826366269</c:v>
                </c:pt>
                <c:pt idx="3376">
                  <c:v>-8.7723477891480659</c:v>
                </c:pt>
                <c:pt idx="3377">
                  <c:v>-8.7674583730833398</c:v>
                </c:pt>
                <c:pt idx="3378">
                  <c:v>-8.8189732047847418</c:v>
                </c:pt>
                <c:pt idx="3379">
                  <c:v>-8.7477307983884689</c:v>
                </c:pt>
                <c:pt idx="3380">
                  <c:v>-8.590188073144537</c:v>
                </c:pt>
                <c:pt idx="3381">
                  <c:v>-8.6952595511402784</c:v>
                </c:pt>
                <c:pt idx="3382">
                  <c:v>-8.6544367160812676</c:v>
                </c:pt>
                <c:pt idx="3383">
                  <c:v>-8.6867534931116968</c:v>
                </c:pt>
                <c:pt idx="3384">
                  <c:v>-9.119416657840917</c:v>
                </c:pt>
                <c:pt idx="3385">
                  <c:v>-9.2264023798685777</c:v>
                </c:pt>
                <c:pt idx="3386">
                  <c:v>-9.2555520784803402</c:v>
                </c:pt>
                <c:pt idx="3387">
                  <c:v>-9.5569051619321623</c:v>
                </c:pt>
                <c:pt idx="3388">
                  <c:v>-9.7091465168172668</c:v>
                </c:pt>
                <c:pt idx="3389">
                  <c:v>-10.329776411462321</c:v>
                </c:pt>
                <c:pt idx="3390">
                  <c:v>-10.825634069596498</c:v>
                </c:pt>
                <c:pt idx="3391">
                  <c:v>-10.712848095068663</c:v>
                </c:pt>
                <c:pt idx="3392">
                  <c:v>-10.415417839925361</c:v>
                </c:pt>
                <c:pt idx="3393">
                  <c:v>-9.9206840300867896</c:v>
                </c:pt>
                <c:pt idx="3394">
                  <c:v>-8.7717460243226721</c:v>
                </c:pt>
                <c:pt idx="3395">
                  <c:v>-8.8045029047899384</c:v>
                </c:pt>
                <c:pt idx="3396">
                  <c:v>-9.0918273576884978</c:v>
                </c:pt>
                <c:pt idx="3397">
                  <c:v>-8.8184268190262447</c:v>
                </c:pt>
                <c:pt idx="3398">
                  <c:v>-9.0557714515218084</c:v>
                </c:pt>
                <c:pt idx="3399">
                  <c:v>-8.8024355105754744</c:v>
                </c:pt>
                <c:pt idx="3400">
                  <c:v>-8.7065434614968904</c:v>
                </c:pt>
                <c:pt idx="3401">
                  <c:v>-8.6685560331845792</c:v>
                </c:pt>
                <c:pt idx="3402">
                  <c:v>-9.0546019893184297</c:v>
                </c:pt>
                <c:pt idx="3403">
                  <c:v>-9.0887994520944702</c:v>
                </c:pt>
                <c:pt idx="3404">
                  <c:v>-9.6486995736981438</c:v>
                </c:pt>
                <c:pt idx="3405">
                  <c:v>-9.6949419310235569</c:v>
                </c:pt>
                <c:pt idx="3406">
                  <c:v>-10.032523010838242</c:v>
                </c:pt>
                <c:pt idx="3407">
                  <c:v>-10.086189541853182</c:v>
                </c:pt>
                <c:pt idx="3408">
                  <c:v>-10.32462221299736</c:v>
                </c:pt>
                <c:pt idx="3409">
                  <c:v>-10.665095805214364</c:v>
                </c:pt>
                <c:pt idx="3410">
                  <c:v>-10.453463351706574</c:v>
                </c:pt>
                <c:pt idx="3411">
                  <c:v>-9.5930880197872952</c:v>
                </c:pt>
                <c:pt idx="3412">
                  <c:v>-9.125582535418177</c:v>
                </c:pt>
                <c:pt idx="3413">
                  <c:v>-8.6452868263376601</c:v>
                </c:pt>
                <c:pt idx="3414">
                  <c:v>-8.1513716505326546</c:v>
                </c:pt>
                <c:pt idx="3415">
                  <c:v>-8.3080974566318684</c:v>
                </c:pt>
                <c:pt idx="3416">
                  <c:v>-8.124725455751916</c:v>
                </c:pt>
                <c:pt idx="3417">
                  <c:v>-8.1651794445513328</c:v>
                </c:pt>
                <c:pt idx="3418">
                  <c:v>-8.3343907411094698</c:v>
                </c:pt>
                <c:pt idx="3419">
                  <c:v>-8.6386970902528244</c:v>
                </c:pt>
                <c:pt idx="3420">
                  <c:v>-9.0754396646301991</c:v>
                </c:pt>
                <c:pt idx="3421">
                  <c:v>-9.4191443161792758</c:v>
                </c:pt>
                <c:pt idx="3422">
                  <c:v>-10.27260481014469</c:v>
                </c:pt>
                <c:pt idx="3423">
                  <c:v>-11.139674237984543</c:v>
                </c:pt>
                <c:pt idx="3424">
                  <c:v>-11.45979915419422</c:v>
                </c:pt>
                <c:pt idx="3425">
                  <c:v>-10.798731774651392</c:v>
                </c:pt>
                <c:pt idx="3426">
                  <c:v>-10.898992389300952</c:v>
                </c:pt>
                <c:pt idx="3427">
                  <c:v>-10.87204033927655</c:v>
                </c:pt>
                <c:pt idx="3428">
                  <c:v>-11.382483750761731</c:v>
                </c:pt>
                <c:pt idx="3429">
                  <c:v>-10.993165211236613</c:v>
                </c:pt>
                <c:pt idx="3430">
                  <c:v>-10.487939422025359</c:v>
                </c:pt>
                <c:pt idx="3431">
                  <c:v>-10.514005826056435</c:v>
                </c:pt>
                <c:pt idx="3432">
                  <c:v>-9.8697865502481328</c:v>
                </c:pt>
                <c:pt idx="3433">
                  <c:v>-9.3053496837638505</c:v>
                </c:pt>
                <c:pt idx="3434">
                  <c:v>-9.2953027501803653</c:v>
                </c:pt>
                <c:pt idx="3435">
                  <c:v>-9.405215596368377</c:v>
                </c:pt>
                <c:pt idx="3436">
                  <c:v>-9.4234590858341019</c:v>
                </c:pt>
                <c:pt idx="3437">
                  <c:v>-9.9343070644591531</c:v>
                </c:pt>
                <c:pt idx="3438">
                  <c:v>-9.7248051712704182</c:v>
                </c:pt>
                <c:pt idx="3439">
                  <c:v>-10.004519841408296</c:v>
                </c:pt>
                <c:pt idx="3440">
                  <c:v>-10.336573533051007</c:v>
                </c:pt>
                <c:pt idx="3441">
                  <c:v>-10.337773212433376</c:v>
                </c:pt>
                <c:pt idx="3442">
                  <c:v>-11.492481985869727</c:v>
                </c:pt>
                <c:pt idx="3443">
                  <c:v>-11.623900923200877</c:v>
                </c:pt>
                <c:pt idx="3444">
                  <c:v>-11.842660179167968</c:v>
                </c:pt>
                <c:pt idx="3445">
                  <c:v>-12.296830697336999</c:v>
                </c:pt>
                <c:pt idx="3446">
                  <c:v>-11.81782045627452</c:v>
                </c:pt>
                <c:pt idx="3447">
                  <c:v>-10.63820619804555</c:v>
                </c:pt>
                <c:pt idx="3448">
                  <c:v>-10.951262948592053</c:v>
                </c:pt>
                <c:pt idx="3449">
                  <c:v>-10.047198290216539</c:v>
                </c:pt>
                <c:pt idx="3450">
                  <c:v>-10.092922834914406</c:v>
                </c:pt>
                <c:pt idx="3451">
                  <c:v>-9.8199738456729015</c:v>
                </c:pt>
                <c:pt idx="3452">
                  <c:v>-9.5354512354475851</c:v>
                </c:pt>
                <c:pt idx="3453">
                  <c:v>-9.7779779416792874</c:v>
                </c:pt>
                <c:pt idx="3454">
                  <c:v>-9.5902629434572297</c:v>
                </c:pt>
                <c:pt idx="3455">
                  <c:v>-9.1968521407172883</c:v>
                </c:pt>
                <c:pt idx="3456">
                  <c:v>-9.1168457786470523</c:v>
                </c:pt>
                <c:pt idx="3457">
                  <c:v>-8.7141632763133767</c:v>
                </c:pt>
                <c:pt idx="3458">
                  <c:v>-8.6871779365380277</c:v>
                </c:pt>
                <c:pt idx="3459">
                  <c:v>-8.9314901578031947</c:v>
                </c:pt>
                <c:pt idx="3460">
                  <c:v>-8.9952465129075492</c:v>
                </c:pt>
                <c:pt idx="3461">
                  <c:v>-8.8618412493120662</c:v>
                </c:pt>
                <c:pt idx="3462">
                  <c:v>-9.3174827427377807</c:v>
                </c:pt>
                <c:pt idx="3463">
                  <c:v>-9.4659570274289528</c:v>
                </c:pt>
                <c:pt idx="3464">
                  <c:v>-9.3100545891157083</c:v>
                </c:pt>
                <c:pt idx="3465">
                  <c:v>-9.3227796090449253</c:v>
                </c:pt>
                <c:pt idx="3466">
                  <c:v>-9.812897901429448</c:v>
                </c:pt>
                <c:pt idx="3467">
                  <c:v>-9.4422394364449413</c:v>
                </c:pt>
                <c:pt idx="3468">
                  <c:v>-9.1106723148927973</c:v>
                </c:pt>
                <c:pt idx="3469">
                  <c:v>-8.8371408485652179</c:v>
                </c:pt>
                <c:pt idx="3470">
                  <c:v>-9.1316497326111747</c:v>
                </c:pt>
                <c:pt idx="3471">
                  <c:v>-9.0735443924509251</c:v>
                </c:pt>
                <c:pt idx="3472">
                  <c:v>-8.5775230079882689</c:v>
                </c:pt>
                <c:pt idx="3473">
                  <c:v>-8.2061708653827612</c:v>
                </c:pt>
                <c:pt idx="3474">
                  <c:v>-7.904941754392695</c:v>
                </c:pt>
                <c:pt idx="3475">
                  <c:v>-7.6826244591567683</c:v>
                </c:pt>
                <c:pt idx="3476">
                  <c:v>-7.9417536300835927</c:v>
                </c:pt>
                <c:pt idx="3477">
                  <c:v>-8.3432380768927921</c:v>
                </c:pt>
                <c:pt idx="3478">
                  <c:v>-8.3982581247456718</c:v>
                </c:pt>
                <c:pt idx="3479">
                  <c:v>-8.4364926904263395</c:v>
                </c:pt>
                <c:pt idx="3480">
                  <c:v>-8.645189460342861</c:v>
                </c:pt>
                <c:pt idx="3481">
                  <c:v>-8.9391808198773042</c:v>
                </c:pt>
                <c:pt idx="3482">
                  <c:v>-9.2562892454854033</c:v>
                </c:pt>
                <c:pt idx="3483">
                  <c:v>-9.2538197772308592</c:v>
                </c:pt>
                <c:pt idx="3484">
                  <c:v>-9.6298956008478029</c:v>
                </c:pt>
                <c:pt idx="3485">
                  <c:v>-9.9789240246260338</c:v>
                </c:pt>
                <c:pt idx="3486">
                  <c:v>-9.2610973017512936</c:v>
                </c:pt>
                <c:pt idx="3487">
                  <c:v>-9.1553215661730807</c:v>
                </c:pt>
                <c:pt idx="3488">
                  <c:v>-9.1468020478193068</c:v>
                </c:pt>
                <c:pt idx="3489">
                  <c:v>-8.7759988583065205</c:v>
                </c:pt>
                <c:pt idx="3490">
                  <c:v>-8.6676278064365295</c:v>
                </c:pt>
                <c:pt idx="3491">
                  <c:v>-8.3956963794494737</c:v>
                </c:pt>
                <c:pt idx="3492">
                  <c:v>-8.3899372917396402</c:v>
                </c:pt>
                <c:pt idx="3493">
                  <c:v>-8.4363368604768283</c:v>
                </c:pt>
                <c:pt idx="3494">
                  <c:v>-8.2863932255084798</c:v>
                </c:pt>
                <c:pt idx="3495">
                  <c:v>-8.0951600780961463</c:v>
                </c:pt>
                <c:pt idx="3496">
                  <c:v>-7.9897261722020456</c:v>
                </c:pt>
                <c:pt idx="3497">
                  <c:v>-8.072233884944616</c:v>
                </c:pt>
                <c:pt idx="3498">
                  <c:v>-7.9159783915176654</c:v>
                </c:pt>
                <c:pt idx="3499">
                  <c:v>-7.8020905177603979</c:v>
                </c:pt>
                <c:pt idx="3500">
                  <c:v>-8.419307921934827</c:v>
                </c:pt>
                <c:pt idx="3501">
                  <c:v>-8.5066140819977303</c:v>
                </c:pt>
                <c:pt idx="3502">
                  <c:v>-8.8740676343573153</c:v>
                </c:pt>
                <c:pt idx="3503">
                  <c:v>-9.0377660898565821</c:v>
                </c:pt>
                <c:pt idx="3504">
                  <c:v>-9.0443346062833392</c:v>
                </c:pt>
                <c:pt idx="3505">
                  <c:v>-8.8107789676285133</c:v>
                </c:pt>
                <c:pt idx="3506">
                  <c:v>-9.0054732432773736</c:v>
                </c:pt>
                <c:pt idx="3507">
                  <c:v>-9.038354083890674</c:v>
                </c:pt>
                <c:pt idx="3508">
                  <c:v>-9.0975292867710937</c:v>
                </c:pt>
                <c:pt idx="3509">
                  <c:v>-8.9483193044733849</c:v>
                </c:pt>
                <c:pt idx="3510">
                  <c:v>-8.4665717307894059</c:v>
                </c:pt>
                <c:pt idx="3511">
                  <c:v>-8.5495759106073042</c:v>
                </c:pt>
                <c:pt idx="3512">
                  <c:v>-8.3789367671347694</c:v>
                </c:pt>
                <c:pt idx="3513">
                  <c:v>-8.3205825319593512</c:v>
                </c:pt>
                <c:pt idx="3514">
                  <c:v>-8.091961034737567</c:v>
                </c:pt>
                <c:pt idx="3515">
                  <c:v>-8.2334640434786994</c:v>
                </c:pt>
                <c:pt idx="3516">
                  <c:v>-8.0688225257628101</c:v>
                </c:pt>
                <c:pt idx="3517">
                  <c:v>-8.3739852904427217</c:v>
                </c:pt>
                <c:pt idx="3518">
                  <c:v>-8.2237288621906632</c:v>
                </c:pt>
                <c:pt idx="3519">
                  <c:v>-8.3644687118075982</c:v>
                </c:pt>
                <c:pt idx="3520">
                  <c:v>-8.4313184870742806</c:v>
                </c:pt>
                <c:pt idx="3521">
                  <c:v>-8.5025756951864402</c:v>
                </c:pt>
                <c:pt idx="3522">
                  <c:v>-8.7804148601238712</c:v>
                </c:pt>
                <c:pt idx="3523">
                  <c:v>-8.893120012326543</c:v>
                </c:pt>
                <c:pt idx="3524">
                  <c:v>-8.8649670473999684</c:v>
                </c:pt>
                <c:pt idx="3525">
                  <c:v>-8.7217111723839587</c:v>
                </c:pt>
                <c:pt idx="3526">
                  <c:v>-8.5372106665211103</c:v>
                </c:pt>
                <c:pt idx="3527">
                  <c:v>-8.8994323750897237</c:v>
                </c:pt>
                <c:pt idx="3528">
                  <c:v>-9.0901385506911652</c:v>
                </c:pt>
                <c:pt idx="3529">
                  <c:v>-8.8658483716415404</c:v>
                </c:pt>
                <c:pt idx="3530">
                  <c:v>-8.5482513278594077</c:v>
                </c:pt>
                <c:pt idx="3531">
                  <c:v>-8.6388543755917269</c:v>
                </c:pt>
                <c:pt idx="3532">
                  <c:v>-8.544320884178406</c:v>
                </c:pt>
                <c:pt idx="3533">
                  <c:v>-8.4114634811080276</c:v>
                </c:pt>
                <c:pt idx="3534">
                  <c:v>-8.5947277206314361</c:v>
                </c:pt>
                <c:pt idx="3535">
                  <c:v>-8.355678163409376</c:v>
                </c:pt>
                <c:pt idx="3536">
                  <c:v>-8.6318575530619004</c:v>
                </c:pt>
                <c:pt idx="3537">
                  <c:v>-8.7931463771814773</c:v>
                </c:pt>
                <c:pt idx="3538">
                  <c:v>-8.8840333572626911</c:v>
                </c:pt>
                <c:pt idx="3539">
                  <c:v>-9.0146960336255884</c:v>
                </c:pt>
                <c:pt idx="3540">
                  <c:v>-9.0215361622742272</c:v>
                </c:pt>
                <c:pt idx="3541">
                  <c:v>-9.1180099218564514</c:v>
                </c:pt>
                <c:pt idx="3542">
                  <c:v>-9.7010863720045464</c:v>
                </c:pt>
                <c:pt idx="3543">
                  <c:v>-9.9968269696063015</c:v>
                </c:pt>
                <c:pt idx="3544">
                  <c:v>-9.8905497237657354</c:v>
                </c:pt>
                <c:pt idx="3545">
                  <c:v>-9.6726655334371259</c:v>
                </c:pt>
                <c:pt idx="3546">
                  <c:v>-9.801774650088749</c:v>
                </c:pt>
                <c:pt idx="3547">
                  <c:v>-9.579174193813305</c:v>
                </c:pt>
                <c:pt idx="3548">
                  <c:v>-9.10953277101979</c:v>
                </c:pt>
                <c:pt idx="3549">
                  <c:v>-8.7394506378875381</c:v>
                </c:pt>
                <c:pt idx="3550">
                  <c:v>-8.5018499702964903</c:v>
                </c:pt>
                <c:pt idx="3551">
                  <c:v>-8.3869280603916962</c:v>
                </c:pt>
                <c:pt idx="3552">
                  <c:v>-8.3298211430476243</c:v>
                </c:pt>
                <c:pt idx="3553">
                  <c:v>-8.4270771339791359</c:v>
                </c:pt>
                <c:pt idx="3554">
                  <c:v>-8.5261130988572198</c:v>
                </c:pt>
                <c:pt idx="3555">
                  <c:v>-8.3059707396463835</c:v>
                </c:pt>
                <c:pt idx="3556">
                  <c:v>-8.4404916191868686</c:v>
                </c:pt>
                <c:pt idx="3557">
                  <c:v>-9.0432431750427309</c:v>
                </c:pt>
                <c:pt idx="3558">
                  <c:v>-8.858618161258736</c:v>
                </c:pt>
                <c:pt idx="3559">
                  <c:v>-9.3544202151734197</c:v>
                </c:pt>
                <c:pt idx="3560">
                  <c:v>-10.037161658961049</c:v>
                </c:pt>
                <c:pt idx="3561">
                  <c:v>-10.384975732828178</c:v>
                </c:pt>
                <c:pt idx="3562">
                  <c:v>-9.6734561795070277</c:v>
                </c:pt>
                <c:pt idx="3563">
                  <c:v>-9.3507784074348699</c:v>
                </c:pt>
                <c:pt idx="3564">
                  <c:v>-9.5367618630586755</c:v>
                </c:pt>
                <c:pt idx="3565">
                  <c:v>-9.8369676992473227</c:v>
                </c:pt>
                <c:pt idx="3566">
                  <c:v>-10.000851514242347</c:v>
                </c:pt>
                <c:pt idx="3567">
                  <c:v>-10.42827831999116</c:v>
                </c:pt>
                <c:pt idx="3568">
                  <c:v>-11.153205699071849</c:v>
                </c:pt>
                <c:pt idx="3569">
                  <c:v>-10.405133391073463</c:v>
                </c:pt>
                <c:pt idx="3570">
                  <c:v>-9.9252023676980698</c:v>
                </c:pt>
                <c:pt idx="3571">
                  <c:v>-9.8005898997528575</c:v>
                </c:pt>
                <c:pt idx="3572">
                  <c:v>-9.002418622742967</c:v>
                </c:pt>
                <c:pt idx="3573">
                  <c:v>-9.0229954175044007</c:v>
                </c:pt>
                <c:pt idx="3574">
                  <c:v>-8.729546113218829</c:v>
                </c:pt>
                <c:pt idx="3575">
                  <c:v>-8.4841511057614607</c:v>
                </c:pt>
                <c:pt idx="3576">
                  <c:v>-8.5186406416351108</c:v>
                </c:pt>
                <c:pt idx="3577">
                  <c:v>-8.7499677586001958</c:v>
                </c:pt>
                <c:pt idx="3578">
                  <c:v>-8.7412791740141849</c:v>
                </c:pt>
                <c:pt idx="3579">
                  <c:v>-8.9337643958306732</c:v>
                </c:pt>
                <c:pt idx="3580">
                  <c:v>-9.3641289695233496</c:v>
                </c:pt>
                <c:pt idx="3581">
                  <c:v>-9.2520302174876399</c:v>
                </c:pt>
                <c:pt idx="3582">
                  <c:v>-9.3267600798186781</c:v>
                </c:pt>
                <c:pt idx="3583">
                  <c:v>-9.342340186154992</c:v>
                </c:pt>
                <c:pt idx="3584">
                  <c:v>-9.5854187355600349</c:v>
                </c:pt>
                <c:pt idx="3585">
                  <c:v>-9.9550841794331344</c:v>
                </c:pt>
                <c:pt idx="3586">
                  <c:v>-10.295199200390309</c:v>
                </c:pt>
                <c:pt idx="3587">
                  <c:v>-10.495781782500794</c:v>
                </c:pt>
                <c:pt idx="3588">
                  <c:v>-10.825562909637286</c:v>
                </c:pt>
                <c:pt idx="3589">
                  <c:v>-10.270320663514594</c:v>
                </c:pt>
                <c:pt idx="3590">
                  <c:v>-9.5349405797824414</c:v>
                </c:pt>
                <c:pt idx="3591">
                  <c:v>-9.0470552823568884</c:v>
                </c:pt>
                <c:pt idx="3592">
                  <c:v>-9.7457849426478429</c:v>
                </c:pt>
                <c:pt idx="3593">
                  <c:v>-9.4692002331927494</c:v>
                </c:pt>
                <c:pt idx="3594">
                  <c:v>-9.4094135035677695</c:v>
                </c:pt>
                <c:pt idx="3595">
                  <c:v>-9.305322736978594</c:v>
                </c:pt>
                <c:pt idx="3596">
                  <c:v>-9.2698890030352707</c:v>
                </c:pt>
                <c:pt idx="3597">
                  <c:v>-9.3140342782382941</c:v>
                </c:pt>
                <c:pt idx="3598">
                  <c:v>-9.8791815770686089</c:v>
                </c:pt>
                <c:pt idx="3599">
                  <c:v>-10.167955035863482</c:v>
                </c:pt>
                <c:pt idx="3600">
                  <c:v>-9.9167441574308608</c:v>
                </c:pt>
                <c:pt idx="3601">
                  <c:v>-10.713280171009247</c:v>
                </c:pt>
                <c:pt idx="3602">
                  <c:v>-10.178502292207488</c:v>
                </c:pt>
                <c:pt idx="3603">
                  <c:v>-10.135078789020259</c:v>
                </c:pt>
                <c:pt idx="3604">
                  <c:v>-10.605668073960921</c:v>
                </c:pt>
                <c:pt idx="3605">
                  <c:v>-10.763940075970131</c:v>
                </c:pt>
                <c:pt idx="3606">
                  <c:v>-11.287295936738296</c:v>
                </c:pt>
                <c:pt idx="3607">
                  <c:v>-10.791735654352232</c:v>
                </c:pt>
                <c:pt idx="3608">
                  <c:v>-10.35347492006033</c:v>
                </c:pt>
                <c:pt idx="3609">
                  <c:v>-9.4713689048963321</c:v>
                </c:pt>
                <c:pt idx="3610">
                  <c:v>-9.2186748098859486</c:v>
                </c:pt>
                <c:pt idx="3611">
                  <c:v>-8.9761195659926187</c:v>
                </c:pt>
                <c:pt idx="3612">
                  <c:v>-8.5334513910926049</c:v>
                </c:pt>
                <c:pt idx="3613">
                  <c:v>-8.1910342917266572</c:v>
                </c:pt>
                <c:pt idx="3614">
                  <c:v>-8.2438600562149738</c:v>
                </c:pt>
                <c:pt idx="3615">
                  <c:v>-8.4676413613939445</c:v>
                </c:pt>
                <c:pt idx="3616">
                  <c:v>-8.7315030022088695</c:v>
                </c:pt>
                <c:pt idx="3617">
                  <c:v>-9.044099416264018</c:v>
                </c:pt>
                <c:pt idx="3618">
                  <c:v>-9.0201252185844574</c:v>
                </c:pt>
                <c:pt idx="3619">
                  <c:v>-9.3875907203139146</c:v>
                </c:pt>
                <c:pt idx="3620">
                  <c:v>-9.386333533947381</c:v>
                </c:pt>
                <c:pt idx="3621">
                  <c:v>-9.6632766470294342</c:v>
                </c:pt>
                <c:pt idx="3622">
                  <c:v>-9.680722892657375</c:v>
                </c:pt>
                <c:pt idx="3623">
                  <c:v>-9.8464250312909716</c:v>
                </c:pt>
                <c:pt idx="3624">
                  <c:v>-10.309696579397587</c:v>
                </c:pt>
                <c:pt idx="3625">
                  <c:v>-9.8591576472825242</c:v>
                </c:pt>
                <c:pt idx="3626">
                  <c:v>-9.9437353209748878</c:v>
                </c:pt>
                <c:pt idx="3627">
                  <c:v>-9.7500391608986554</c:v>
                </c:pt>
                <c:pt idx="3628">
                  <c:v>-9.8087210949295258</c:v>
                </c:pt>
                <c:pt idx="3629">
                  <c:v>-9.7909844628481064</c:v>
                </c:pt>
                <c:pt idx="3630">
                  <c:v>-9.3692482968301398</c:v>
                </c:pt>
                <c:pt idx="3631">
                  <c:v>-9.2042312759932958</c:v>
                </c:pt>
                <c:pt idx="3632">
                  <c:v>-8.9967211796469471</c:v>
                </c:pt>
                <c:pt idx="3633">
                  <c:v>-8.6371971891116139</c:v>
                </c:pt>
                <c:pt idx="3634">
                  <c:v>-8.9601799793392995</c:v>
                </c:pt>
                <c:pt idx="3635">
                  <c:v>-8.747970528181801</c:v>
                </c:pt>
                <c:pt idx="3636">
                  <c:v>-8.9484675915814655</c:v>
                </c:pt>
                <c:pt idx="3637">
                  <c:v>-9.4093500838899171</c:v>
                </c:pt>
                <c:pt idx="3638">
                  <c:v>-9.8534211454547176</c:v>
                </c:pt>
                <c:pt idx="3639">
                  <c:v>-10.048232870006713</c:v>
                </c:pt>
                <c:pt idx="3640">
                  <c:v>-10.173040368485399</c:v>
                </c:pt>
                <c:pt idx="3641">
                  <c:v>-10.208053219401471</c:v>
                </c:pt>
                <c:pt idx="3642">
                  <c:v>-10.167621374417866</c:v>
                </c:pt>
                <c:pt idx="3643">
                  <c:v>-10.397919420555549</c:v>
                </c:pt>
                <c:pt idx="3644">
                  <c:v>-10.766039797153384</c:v>
                </c:pt>
                <c:pt idx="3645">
                  <c:v>-10.727024802465642</c:v>
                </c:pt>
                <c:pt idx="3646">
                  <c:v>-11.029865646931958</c:v>
                </c:pt>
                <c:pt idx="3647">
                  <c:v>-10.914317605814045</c:v>
                </c:pt>
                <c:pt idx="3648">
                  <c:v>-9.7633937014567618</c:v>
                </c:pt>
                <c:pt idx="3649">
                  <c:v>-9.3419467495184545</c:v>
                </c:pt>
                <c:pt idx="3650">
                  <c:v>-8.9502508956427427</c:v>
                </c:pt>
                <c:pt idx="3651">
                  <c:v>-9.2602356996411679</c:v>
                </c:pt>
                <c:pt idx="3652">
                  <c:v>-8.8932434730843237</c:v>
                </c:pt>
                <c:pt idx="3653">
                  <c:v>-8.68674441575331</c:v>
                </c:pt>
                <c:pt idx="3654">
                  <c:v>-8.4930723336812193</c:v>
                </c:pt>
                <c:pt idx="3655">
                  <c:v>-8.7452207648987628</c:v>
                </c:pt>
                <c:pt idx="3656">
                  <c:v>-9.8514260486794019</c:v>
                </c:pt>
                <c:pt idx="3657">
                  <c:v>-9.7098070436976709</c:v>
                </c:pt>
                <c:pt idx="3658">
                  <c:v>-9.6596897636129313</c:v>
                </c:pt>
                <c:pt idx="3659">
                  <c:v>-9.8012853920488876</c:v>
                </c:pt>
                <c:pt idx="3660">
                  <c:v>-9.9150940538741388</c:v>
                </c:pt>
                <c:pt idx="3661">
                  <c:v>-9.4605116832678817</c:v>
                </c:pt>
                <c:pt idx="3662">
                  <c:v>-9.0269460926036871</c:v>
                </c:pt>
                <c:pt idx="3663">
                  <c:v>-9.0365856243680884</c:v>
                </c:pt>
                <c:pt idx="3664">
                  <c:v>-8.909820377229039</c:v>
                </c:pt>
                <c:pt idx="3665">
                  <c:v>-9.0476230103566326</c:v>
                </c:pt>
                <c:pt idx="3666">
                  <c:v>-9.2910013873931607</c:v>
                </c:pt>
                <c:pt idx="3667">
                  <c:v>-9.1403336070980252</c:v>
                </c:pt>
                <c:pt idx="3668">
                  <c:v>-9.0081983210182361</c:v>
                </c:pt>
                <c:pt idx="3669">
                  <c:v>-8.9317372306815894</c:v>
                </c:pt>
                <c:pt idx="3670">
                  <c:v>-9.250986390067748</c:v>
                </c:pt>
                <c:pt idx="3671">
                  <c:v>-9.6479843226744908</c:v>
                </c:pt>
                <c:pt idx="3672">
                  <c:v>-9.829248418949879</c:v>
                </c:pt>
                <c:pt idx="3673">
                  <c:v>-10.030053835775634</c:v>
                </c:pt>
                <c:pt idx="3674">
                  <c:v>-9.9327949172345242</c:v>
                </c:pt>
                <c:pt idx="3675">
                  <c:v>-9.4825165288988824</c:v>
                </c:pt>
                <c:pt idx="3676">
                  <c:v>-9.4948068302551523</c:v>
                </c:pt>
                <c:pt idx="3677">
                  <c:v>-9.3521833134019587</c:v>
                </c:pt>
                <c:pt idx="3678">
                  <c:v>-9.7245422441392666</c:v>
                </c:pt>
                <c:pt idx="3679">
                  <c:v>-9.7388867646902604</c:v>
                </c:pt>
                <c:pt idx="3680">
                  <c:v>-10.19885477225589</c:v>
                </c:pt>
                <c:pt idx="3681">
                  <c:v>-10.007094375544815</c:v>
                </c:pt>
                <c:pt idx="3682">
                  <c:v>-9.0403408147324651</c:v>
                </c:pt>
                <c:pt idx="3683">
                  <c:v>-8.9375319763208054</c:v>
                </c:pt>
                <c:pt idx="3684">
                  <c:v>-8.8180584906423682</c:v>
                </c:pt>
                <c:pt idx="3685">
                  <c:v>-8.587840683255088</c:v>
                </c:pt>
                <c:pt idx="3686">
                  <c:v>-8.6340716864191993</c:v>
                </c:pt>
                <c:pt idx="3687">
                  <c:v>-8.5559114944878747</c:v>
                </c:pt>
                <c:pt idx="3688">
                  <c:v>-8.564311312972773</c:v>
                </c:pt>
                <c:pt idx="3689">
                  <c:v>-8.4492522417679528</c:v>
                </c:pt>
                <c:pt idx="3690">
                  <c:v>-8.4873561605749117</c:v>
                </c:pt>
                <c:pt idx="3691">
                  <c:v>-8.416982947673386</c:v>
                </c:pt>
                <c:pt idx="3692">
                  <c:v>-8.329731718013857</c:v>
                </c:pt>
                <c:pt idx="3693">
                  <c:v>-8.4461661652215305</c:v>
                </c:pt>
                <c:pt idx="3694">
                  <c:v>-8.3793644642989662</c:v>
                </c:pt>
                <c:pt idx="3695">
                  <c:v>-8.6275061846789285</c:v>
                </c:pt>
                <c:pt idx="3696">
                  <c:v>-8.8220160454558112</c:v>
                </c:pt>
                <c:pt idx="3697">
                  <c:v>-8.8765952025530481</c:v>
                </c:pt>
                <c:pt idx="3698">
                  <c:v>-9.0456520593751915</c:v>
                </c:pt>
                <c:pt idx="3699">
                  <c:v>-9.0729625292142426</c:v>
                </c:pt>
                <c:pt idx="3700">
                  <c:v>-9.0021846826895402</c:v>
                </c:pt>
                <c:pt idx="3701">
                  <c:v>-8.5556531580051818</c:v>
                </c:pt>
                <c:pt idx="3702">
                  <c:v>-8.3508600426664117</c:v>
                </c:pt>
                <c:pt idx="3703">
                  <c:v>-8.3729405963998342</c:v>
                </c:pt>
                <c:pt idx="3704">
                  <c:v>-8.2163556911541864</c:v>
                </c:pt>
                <c:pt idx="3705">
                  <c:v>-8.4036237911640423</c:v>
                </c:pt>
                <c:pt idx="3706">
                  <c:v>-8.1038457177369132</c:v>
                </c:pt>
                <c:pt idx="3707">
                  <c:v>-8.1697476199278753</c:v>
                </c:pt>
                <c:pt idx="3708">
                  <c:v>-8.1687966809069099</c:v>
                </c:pt>
                <c:pt idx="3709">
                  <c:v>-8.24280983874133</c:v>
                </c:pt>
                <c:pt idx="3710">
                  <c:v>-8.4636021085218704</c:v>
                </c:pt>
                <c:pt idx="3711">
                  <c:v>-8.5600666331487929</c:v>
                </c:pt>
                <c:pt idx="3712">
                  <c:v>-8.5788771820941836</c:v>
                </c:pt>
                <c:pt idx="3713">
                  <c:v>-8.7962848681120622</c:v>
                </c:pt>
                <c:pt idx="3714">
                  <c:v>-8.8676532683290112</c:v>
                </c:pt>
                <c:pt idx="3715">
                  <c:v>-8.7837017518167464</c:v>
                </c:pt>
                <c:pt idx="3716">
                  <c:v>-9.1094944832376186</c:v>
                </c:pt>
                <c:pt idx="3717">
                  <c:v>-9.6209229541977113</c:v>
                </c:pt>
                <c:pt idx="3718">
                  <c:v>-9.8625194808631331</c:v>
                </c:pt>
                <c:pt idx="3719">
                  <c:v>-9.9155202967703175</c:v>
                </c:pt>
                <c:pt idx="3720">
                  <c:v>-9.6956161030345243</c:v>
                </c:pt>
                <c:pt idx="3721">
                  <c:v>-8.5460356027737809</c:v>
                </c:pt>
                <c:pt idx="3722">
                  <c:v>-8.4962074926570441</c:v>
                </c:pt>
                <c:pt idx="3723">
                  <c:v>-8.2950403422572414</c:v>
                </c:pt>
                <c:pt idx="3724">
                  <c:v>-8.5074047461767908</c:v>
                </c:pt>
                <c:pt idx="3725">
                  <c:v>-8.1519313350489071</c:v>
                </c:pt>
                <c:pt idx="3726">
                  <c:v>-7.9354708712809394</c:v>
                </c:pt>
                <c:pt idx="3727">
                  <c:v>-7.9027382345983508</c:v>
                </c:pt>
                <c:pt idx="3728">
                  <c:v>-7.9545760313616167</c:v>
                </c:pt>
                <c:pt idx="3729">
                  <c:v>-8.0165750592705063</c:v>
                </c:pt>
                <c:pt idx="3730">
                  <c:v>-8.0549920823717027</c:v>
                </c:pt>
                <c:pt idx="3731">
                  <c:v>-8.4314457025436855</c:v>
                </c:pt>
                <c:pt idx="3732">
                  <c:v>-8.9858566251358063</c:v>
                </c:pt>
                <c:pt idx="3733">
                  <c:v>-9.3985818669392742</c:v>
                </c:pt>
                <c:pt idx="3734">
                  <c:v>-9.9854356874507992</c:v>
                </c:pt>
                <c:pt idx="3735">
                  <c:v>-10.686463267158153</c:v>
                </c:pt>
                <c:pt idx="3736">
                  <c:v>-12.063248129181563</c:v>
                </c:pt>
                <c:pt idx="3737">
                  <c:v>-11.64405461415652</c:v>
                </c:pt>
                <c:pt idx="3738">
                  <c:v>-11.571848134806061</c:v>
                </c:pt>
                <c:pt idx="3739">
                  <c:v>-11.33295650701934</c:v>
                </c:pt>
                <c:pt idx="3740">
                  <c:v>-9.6812811572532489</c:v>
                </c:pt>
                <c:pt idx="3741">
                  <c:v>-8.1411187303358385</c:v>
                </c:pt>
                <c:pt idx="3742">
                  <c:v>-7.6772619054376463</c:v>
                </c:pt>
                <c:pt idx="3743">
                  <c:v>-7.8659611496806789</c:v>
                </c:pt>
                <c:pt idx="3744">
                  <c:v>-8.0305643977750929</c:v>
                </c:pt>
                <c:pt idx="3745">
                  <c:v>-7.8605186439739096</c:v>
                </c:pt>
                <c:pt idx="3746">
                  <c:v>-7.7124859688988519</c:v>
                </c:pt>
                <c:pt idx="3747">
                  <c:v>-7.9302108059464391</c:v>
                </c:pt>
                <c:pt idx="3748">
                  <c:v>-8.0181394391818301</c:v>
                </c:pt>
                <c:pt idx="3749">
                  <c:v>-8.1881134440616634</c:v>
                </c:pt>
                <c:pt idx="3750">
                  <c:v>-8.3473717263234928</c:v>
                </c:pt>
                <c:pt idx="3751">
                  <c:v>-8.8242966529215572</c:v>
                </c:pt>
                <c:pt idx="3752">
                  <c:v>-9.3750523933542134</c:v>
                </c:pt>
                <c:pt idx="3753">
                  <c:v>-9.9832203342871164</c:v>
                </c:pt>
                <c:pt idx="3754">
                  <c:v>-10.267300061035048</c:v>
                </c:pt>
                <c:pt idx="3755">
                  <c:v>-10.52578534142549</c:v>
                </c:pt>
                <c:pt idx="3756">
                  <c:v>-11.288184486825385</c:v>
                </c:pt>
                <c:pt idx="3757">
                  <c:v>-11.70391058387183</c:v>
                </c:pt>
                <c:pt idx="3758">
                  <c:v>-11.66325781227159</c:v>
                </c:pt>
                <c:pt idx="3759">
                  <c:v>-11.280057993341194</c:v>
                </c:pt>
                <c:pt idx="3760">
                  <c:v>-10.377360408170016</c:v>
                </c:pt>
                <c:pt idx="3761">
                  <c:v>-9.3465118443428707</c:v>
                </c:pt>
                <c:pt idx="3762">
                  <c:v>-9.1733042033326377</c:v>
                </c:pt>
                <c:pt idx="3763">
                  <c:v>-9.0740286076915648</c:v>
                </c:pt>
                <c:pt idx="3764">
                  <c:v>-8.4780107270350591</c:v>
                </c:pt>
                <c:pt idx="3765">
                  <c:v>-8.5364644260746125</c:v>
                </c:pt>
                <c:pt idx="3766">
                  <c:v>-8.4484718799719261</c:v>
                </c:pt>
                <c:pt idx="3767">
                  <c:v>-8.3870362696913165</c:v>
                </c:pt>
                <c:pt idx="3768">
                  <c:v>-8.3936926342689855</c:v>
                </c:pt>
                <c:pt idx="3769">
                  <c:v>-8.5522606731152333</c:v>
                </c:pt>
                <c:pt idx="3770">
                  <c:v>-8.6933770319653654</c:v>
                </c:pt>
                <c:pt idx="3771">
                  <c:v>-9.3747662352549472</c:v>
                </c:pt>
                <c:pt idx="3772">
                  <c:v>-9.9144306276285974</c:v>
                </c:pt>
                <c:pt idx="3773">
                  <c:v>-10.841536510730689</c:v>
                </c:pt>
                <c:pt idx="3774">
                  <c:v>-10.538730717573019</c:v>
                </c:pt>
                <c:pt idx="3775">
                  <c:v>-10.814533155245291</c:v>
                </c:pt>
                <c:pt idx="3776">
                  <c:v>-10.667529343087114</c:v>
                </c:pt>
                <c:pt idx="3777">
                  <c:v>-10.662401845288693</c:v>
                </c:pt>
                <c:pt idx="3778">
                  <c:v>-11.455873255615053</c:v>
                </c:pt>
                <c:pt idx="3779">
                  <c:v>-11.682707434006829</c:v>
                </c:pt>
                <c:pt idx="3780">
                  <c:v>-9.7350634995804857</c:v>
                </c:pt>
                <c:pt idx="3781">
                  <c:v>-8.2786247991913893</c:v>
                </c:pt>
                <c:pt idx="3782">
                  <c:v>-8.2398364454547952</c:v>
                </c:pt>
                <c:pt idx="3783">
                  <c:v>-8.2662336096095146</c:v>
                </c:pt>
                <c:pt idx="3784">
                  <c:v>-8.7939217771514215</c:v>
                </c:pt>
                <c:pt idx="3785">
                  <c:v>-8.79520465929882</c:v>
                </c:pt>
                <c:pt idx="3786">
                  <c:v>-8.7706373843693726</c:v>
                </c:pt>
                <c:pt idx="3787">
                  <c:v>-8.6813870560405082</c:v>
                </c:pt>
                <c:pt idx="3788">
                  <c:v>-8.9579286279814934</c:v>
                </c:pt>
                <c:pt idx="3789">
                  <c:v>-9.3968274251361112</c:v>
                </c:pt>
                <c:pt idx="3790">
                  <c:v>-9.8729541770726357</c:v>
                </c:pt>
                <c:pt idx="3791">
                  <c:v>-10.36762137916652</c:v>
                </c:pt>
                <c:pt idx="3792">
                  <c:v>-11.646265080958228</c:v>
                </c:pt>
                <c:pt idx="3793">
                  <c:v>-10.69736230229978</c:v>
                </c:pt>
                <c:pt idx="3794">
                  <c:v>-9.5324012868461256</c:v>
                </c:pt>
                <c:pt idx="3795">
                  <c:v>-9.528754065265467</c:v>
                </c:pt>
                <c:pt idx="3796">
                  <c:v>-9.6839399672911703</c:v>
                </c:pt>
                <c:pt idx="3797">
                  <c:v>-9.8895379127198471</c:v>
                </c:pt>
                <c:pt idx="3798">
                  <c:v>-8.7666386471230062</c:v>
                </c:pt>
                <c:pt idx="3799">
                  <c:v>-8.3616660033563068</c:v>
                </c:pt>
                <c:pt idx="3800">
                  <c:v>-8.2063042843930702</c:v>
                </c:pt>
                <c:pt idx="3801">
                  <c:v>-8.4439324035891463</c:v>
                </c:pt>
                <c:pt idx="3802">
                  <c:v>-8.1884639203050984</c:v>
                </c:pt>
                <c:pt idx="3803">
                  <c:v>-8.3202351419362728</c:v>
                </c:pt>
                <c:pt idx="3804">
                  <c:v>-8.2916156001473684</c:v>
                </c:pt>
                <c:pt idx="3805">
                  <c:v>-8.2311086746702635</c:v>
                </c:pt>
                <c:pt idx="3806">
                  <c:v>-8.844601428616043</c:v>
                </c:pt>
                <c:pt idx="3807">
                  <c:v>-8.6361082682159882</c:v>
                </c:pt>
                <c:pt idx="3808">
                  <c:v>-8.8986441341761342</c:v>
                </c:pt>
                <c:pt idx="3809">
                  <c:v>-9.3569490573942247</c:v>
                </c:pt>
                <c:pt idx="3810">
                  <c:v>-9.3723953561711024</c:v>
                </c:pt>
                <c:pt idx="3811">
                  <c:v>-9.9862775578216514</c:v>
                </c:pt>
                <c:pt idx="3812">
                  <c:v>-9.9041129139865092</c:v>
                </c:pt>
                <c:pt idx="3813">
                  <c:v>-11.309495196168333</c:v>
                </c:pt>
                <c:pt idx="3814">
                  <c:v>-11.414178670439378</c:v>
                </c:pt>
                <c:pt idx="3815">
                  <c:v>-11.012915018421239</c:v>
                </c:pt>
                <c:pt idx="3816">
                  <c:v>-10.993109434661594</c:v>
                </c:pt>
                <c:pt idx="3817">
                  <c:v>-11.124054848495987</c:v>
                </c:pt>
                <c:pt idx="3818">
                  <c:v>-11.048608985480799</c:v>
                </c:pt>
                <c:pt idx="3819">
                  <c:v>-9.7703143277900804</c:v>
                </c:pt>
                <c:pt idx="3820">
                  <c:v>-9.0711877433369956</c:v>
                </c:pt>
                <c:pt idx="3821">
                  <c:v>-8.9483193158849286</c:v>
                </c:pt>
                <c:pt idx="3822">
                  <c:v>-8.6965349444967099</c:v>
                </c:pt>
                <c:pt idx="3823">
                  <c:v>-8.6735019680927703</c:v>
                </c:pt>
                <c:pt idx="3824">
                  <c:v>-8.5107222026741258</c:v>
                </c:pt>
                <c:pt idx="3825">
                  <c:v>-8.714355755893731</c:v>
                </c:pt>
                <c:pt idx="3826">
                  <c:v>-8.6047749521093504</c:v>
                </c:pt>
                <c:pt idx="3827">
                  <c:v>-8.6266328687753404</c:v>
                </c:pt>
                <c:pt idx="3828">
                  <c:v>-8.6222286776322363</c:v>
                </c:pt>
                <c:pt idx="3829">
                  <c:v>-9.0810413083252968</c:v>
                </c:pt>
                <c:pt idx="3830">
                  <c:v>-9.2605611972024668</c:v>
                </c:pt>
                <c:pt idx="3831">
                  <c:v>-9.622452802938307</c:v>
                </c:pt>
                <c:pt idx="3832">
                  <c:v>-9.9670094964127625</c:v>
                </c:pt>
                <c:pt idx="3833">
                  <c:v>-10.21738716609069</c:v>
                </c:pt>
                <c:pt idx="3834">
                  <c:v>-10.568245556655597</c:v>
                </c:pt>
                <c:pt idx="3835">
                  <c:v>-11.042067130472169</c:v>
                </c:pt>
                <c:pt idx="3836">
                  <c:v>-11.306737037844865</c:v>
                </c:pt>
                <c:pt idx="3837">
                  <c:v>-11.486994799480769</c:v>
                </c:pt>
                <c:pt idx="3838">
                  <c:v>-10.406944070559362</c:v>
                </c:pt>
                <c:pt idx="3839">
                  <c:v>-8.9100312510957238</c:v>
                </c:pt>
                <c:pt idx="3840">
                  <c:v>-8.6001716614720873</c:v>
                </c:pt>
                <c:pt idx="3841">
                  <c:v>-8.7251906341368883</c:v>
                </c:pt>
                <c:pt idx="3842">
                  <c:v>-8.6562936568815463</c:v>
                </c:pt>
                <c:pt idx="3843">
                  <c:v>-8.4885280530704037</c:v>
                </c:pt>
                <c:pt idx="3844">
                  <c:v>-8.7234132703372911</c:v>
                </c:pt>
                <c:pt idx="3845">
                  <c:v>-8.7593297999284285</c:v>
                </c:pt>
                <c:pt idx="3846">
                  <c:v>-9.4340539878453207</c:v>
                </c:pt>
                <c:pt idx="3847">
                  <c:v>-9.704077987217909</c:v>
                </c:pt>
                <c:pt idx="3848">
                  <c:v>-9.7158254653747296</c:v>
                </c:pt>
                <c:pt idx="3849">
                  <c:v>-9.7246015882464292</c:v>
                </c:pt>
                <c:pt idx="3850">
                  <c:v>-9.9642722151223868</c:v>
                </c:pt>
                <c:pt idx="3851">
                  <c:v>-9.8378484128836678</c:v>
                </c:pt>
                <c:pt idx="3852">
                  <c:v>-9.8699522590751201</c:v>
                </c:pt>
                <c:pt idx="3853">
                  <c:v>-9.9222541150917731</c:v>
                </c:pt>
                <c:pt idx="3854">
                  <c:v>-9.6897400437269425</c:v>
                </c:pt>
                <c:pt idx="3855">
                  <c:v>-9.1293314150286307</c:v>
                </c:pt>
                <c:pt idx="3856">
                  <c:v>-8.9607815566977553</c:v>
                </c:pt>
                <c:pt idx="3857">
                  <c:v>-8.4635277725929114</c:v>
                </c:pt>
                <c:pt idx="3858">
                  <c:v>-8.5283615252759795</c:v>
                </c:pt>
                <c:pt idx="3859">
                  <c:v>-8.5436181410679009</c:v>
                </c:pt>
                <c:pt idx="3860">
                  <c:v>-8.5654512551541728</c:v>
                </c:pt>
                <c:pt idx="3861">
                  <c:v>-8.6351307814043459</c:v>
                </c:pt>
                <c:pt idx="3862">
                  <c:v>-9.2839448536598912</c:v>
                </c:pt>
                <c:pt idx="3863">
                  <c:v>-9.6179919119988</c:v>
                </c:pt>
                <c:pt idx="3864">
                  <c:v>-9.263059501244566</c:v>
                </c:pt>
                <c:pt idx="3865">
                  <c:v>-9.7306180683950831</c:v>
                </c:pt>
                <c:pt idx="3866">
                  <c:v>-10.251161377589046</c:v>
                </c:pt>
                <c:pt idx="3867">
                  <c:v>-10.14444361863281</c:v>
                </c:pt>
                <c:pt idx="3868">
                  <c:v>-9.3400024113050932</c:v>
                </c:pt>
                <c:pt idx="3869">
                  <c:v>-9.3630780988199049</c:v>
                </c:pt>
                <c:pt idx="3870">
                  <c:v>-9.3307946772781722</c:v>
                </c:pt>
                <c:pt idx="3871">
                  <c:v>-9.2732508795687583</c:v>
                </c:pt>
                <c:pt idx="3872">
                  <c:v>-9.285036222318908</c:v>
                </c:pt>
                <c:pt idx="3873">
                  <c:v>-8.9923311717851071</c:v>
                </c:pt>
                <c:pt idx="3874">
                  <c:v>-8.6904089048298783</c:v>
                </c:pt>
                <c:pt idx="3875">
                  <c:v>-8.2653043968187649</c:v>
                </c:pt>
                <c:pt idx="3876">
                  <c:v>-8.0642029208533881</c:v>
                </c:pt>
                <c:pt idx="3877">
                  <c:v>-7.9510572319994672</c:v>
                </c:pt>
                <c:pt idx="3878">
                  <c:v>-7.8310818781470388</c:v>
                </c:pt>
                <c:pt idx="3879">
                  <c:v>-7.7618420633322263</c:v>
                </c:pt>
                <c:pt idx="3880">
                  <c:v>-7.6982549129174647</c:v>
                </c:pt>
                <c:pt idx="3881">
                  <c:v>-7.8935075856973604</c:v>
                </c:pt>
                <c:pt idx="3882">
                  <c:v>-7.9067363901022798</c:v>
                </c:pt>
                <c:pt idx="3883">
                  <c:v>-8.1215195556143644</c:v>
                </c:pt>
                <c:pt idx="3884">
                  <c:v>-8.4828806142629869</c:v>
                </c:pt>
                <c:pt idx="3885">
                  <c:v>-8.7441306299280548</c:v>
                </c:pt>
                <c:pt idx="3886">
                  <c:v>-8.8499843118361934</c:v>
                </c:pt>
                <c:pt idx="3887">
                  <c:v>-8.8522041195000334</c:v>
                </c:pt>
                <c:pt idx="3888">
                  <c:v>-9.500697915386878</c:v>
                </c:pt>
                <c:pt idx="3889">
                  <c:v>-9.2021945142147299</c:v>
                </c:pt>
                <c:pt idx="3890">
                  <c:v>-9.3504991220972169</c:v>
                </c:pt>
                <c:pt idx="3891">
                  <c:v>-9.5820522333244558</c:v>
                </c:pt>
                <c:pt idx="3892">
                  <c:v>-9.4370265676209115</c:v>
                </c:pt>
                <c:pt idx="3893">
                  <c:v>-8.8524405328384734</c:v>
                </c:pt>
                <c:pt idx="3894">
                  <c:v>-8.4899365928446837</c:v>
                </c:pt>
                <c:pt idx="3895">
                  <c:v>-8.4097037189593777</c:v>
                </c:pt>
                <c:pt idx="3896">
                  <c:v>-8.4027639384983832</c:v>
                </c:pt>
                <c:pt idx="3897">
                  <c:v>-8.2685072179507575</c:v>
                </c:pt>
                <c:pt idx="3898">
                  <c:v>-8.1742813757709616</c:v>
                </c:pt>
                <c:pt idx="3899">
                  <c:v>-7.9902706826221106</c:v>
                </c:pt>
                <c:pt idx="3900">
                  <c:v>-8.1220837461523434</c:v>
                </c:pt>
                <c:pt idx="3901">
                  <c:v>-8.2228555867206001</c:v>
                </c:pt>
                <c:pt idx="3902">
                  <c:v>-8.1298532041903471</c:v>
                </c:pt>
                <c:pt idx="3903">
                  <c:v>-8.3538060381490844</c:v>
                </c:pt>
                <c:pt idx="3904">
                  <c:v>-8.8518158693919453</c:v>
                </c:pt>
                <c:pt idx="3905">
                  <c:v>-8.9908340404428611</c:v>
                </c:pt>
                <c:pt idx="3906">
                  <c:v>-9.1553114515056624</c:v>
                </c:pt>
                <c:pt idx="3907">
                  <c:v>-9.8103428634298915</c:v>
                </c:pt>
                <c:pt idx="3908">
                  <c:v>-10.464212311986296</c:v>
                </c:pt>
                <c:pt idx="3909">
                  <c:v>-10.546760351598316</c:v>
                </c:pt>
                <c:pt idx="3910">
                  <c:v>-10.787413212437576</c:v>
                </c:pt>
                <c:pt idx="3911">
                  <c:v>-10.695324265432516</c:v>
                </c:pt>
                <c:pt idx="3912">
                  <c:v>-10.477156888453143</c:v>
                </c:pt>
                <c:pt idx="3913">
                  <c:v>-9.1662171460362849</c:v>
                </c:pt>
                <c:pt idx="3914">
                  <c:v>-8.7018580277107702</c:v>
                </c:pt>
                <c:pt idx="3915">
                  <c:v>-8.5205346100173252</c:v>
                </c:pt>
                <c:pt idx="3916">
                  <c:v>-8.1859204588486225</c:v>
                </c:pt>
                <c:pt idx="3917">
                  <c:v>-8.2580809266844266</c:v>
                </c:pt>
                <c:pt idx="3918">
                  <c:v>-8.0784894419998547</c:v>
                </c:pt>
                <c:pt idx="3919">
                  <c:v>-8.0653668592685595</c:v>
                </c:pt>
                <c:pt idx="3920">
                  <c:v>-7.9832886800264564</c:v>
                </c:pt>
                <c:pt idx="3921">
                  <c:v>-7.9402614306055099</c:v>
                </c:pt>
                <c:pt idx="3922">
                  <c:v>-8.1413337259761818</c:v>
                </c:pt>
                <c:pt idx="3923">
                  <c:v>-8.1821759649144319</c:v>
                </c:pt>
                <c:pt idx="3924">
                  <c:v>-8.6221383064206414</c:v>
                </c:pt>
                <c:pt idx="3925">
                  <c:v>-9.1025017814081135</c:v>
                </c:pt>
                <c:pt idx="3926">
                  <c:v>-8.6843349485879777</c:v>
                </c:pt>
                <c:pt idx="3927">
                  <c:v>-9.5721070707760898</c:v>
                </c:pt>
                <c:pt idx="3928">
                  <c:v>-10.738472976898265</c:v>
                </c:pt>
                <c:pt idx="3929">
                  <c:v>-10.578053550819277</c:v>
                </c:pt>
                <c:pt idx="3930">
                  <c:v>-10.632730079670708</c:v>
                </c:pt>
                <c:pt idx="3931">
                  <c:v>-11.306474107484149</c:v>
                </c:pt>
                <c:pt idx="3932">
                  <c:v>-11.850208409860031</c:v>
                </c:pt>
                <c:pt idx="3933">
                  <c:v>-10.219505839216612</c:v>
                </c:pt>
                <c:pt idx="3934">
                  <c:v>-9.3085707261110304</c:v>
                </c:pt>
                <c:pt idx="3935">
                  <c:v>-8.8365203135769566</c:v>
                </c:pt>
                <c:pt idx="3936">
                  <c:v>-8.4321279668688796</c:v>
                </c:pt>
                <c:pt idx="3937">
                  <c:v>-8.5710725095614286</c:v>
                </c:pt>
                <c:pt idx="3938">
                  <c:v>-8.3910853661803095</c:v>
                </c:pt>
                <c:pt idx="3939">
                  <c:v>-8.4140365515390325</c:v>
                </c:pt>
                <c:pt idx="3940">
                  <c:v>-8.5966425457639719</c:v>
                </c:pt>
                <c:pt idx="3941">
                  <c:v>-8.3137376888576551</c:v>
                </c:pt>
                <c:pt idx="3942">
                  <c:v>-8.0569021113508459</c:v>
                </c:pt>
                <c:pt idx="3943">
                  <c:v>-7.9336709379524919</c:v>
                </c:pt>
                <c:pt idx="3944">
                  <c:v>-8.1728644559178409</c:v>
                </c:pt>
                <c:pt idx="3945">
                  <c:v>-8.2662718839455813</c:v>
                </c:pt>
                <c:pt idx="3946">
                  <c:v>-8.5402954530313444</c:v>
                </c:pt>
                <c:pt idx="3947">
                  <c:v>-8.3605982725801198</c:v>
                </c:pt>
                <c:pt idx="3948">
                  <c:v>-8.0359963761229842</c:v>
                </c:pt>
                <c:pt idx="3949">
                  <c:v>-8.1426014823423909</c:v>
                </c:pt>
                <c:pt idx="3950">
                  <c:v>-8.1343332392493082</c:v>
                </c:pt>
                <c:pt idx="3951">
                  <c:v>-8.3656795051541391</c:v>
                </c:pt>
                <c:pt idx="3952">
                  <c:v>-8.4232568513735089</c:v>
                </c:pt>
                <c:pt idx="3953">
                  <c:v>-8.2258647131740137</c:v>
                </c:pt>
                <c:pt idx="3954">
                  <c:v>-8.0933292167384216</c:v>
                </c:pt>
                <c:pt idx="3955">
                  <c:v>-8.1375879440634886</c:v>
                </c:pt>
                <c:pt idx="3956">
                  <c:v>-8.031101754229292</c:v>
                </c:pt>
                <c:pt idx="3957">
                  <c:v>-7.9914565874535519</c:v>
                </c:pt>
                <c:pt idx="3958">
                  <c:v>-8.044823702056684</c:v>
                </c:pt>
                <c:pt idx="3959">
                  <c:v>-8.1265989855346366</c:v>
                </c:pt>
                <c:pt idx="3960">
                  <c:v>-8.1734388476735926</c:v>
                </c:pt>
                <c:pt idx="3961">
                  <c:v>-8.0677474092279517</c:v>
                </c:pt>
                <c:pt idx="3962">
                  <c:v>-8.1627527790086383</c:v>
                </c:pt>
                <c:pt idx="3963">
                  <c:v>-8.5478517507384453</c:v>
                </c:pt>
                <c:pt idx="3964">
                  <c:v>-8.6709889098247679</c:v>
                </c:pt>
                <c:pt idx="3965">
                  <c:v>-9.1016553634979243</c:v>
                </c:pt>
                <c:pt idx="3966">
                  <c:v>-8.9098636873650889</c:v>
                </c:pt>
                <c:pt idx="3967">
                  <c:v>-8.9114470402025479</c:v>
                </c:pt>
                <c:pt idx="3968">
                  <c:v>-8.8532072137987576</c:v>
                </c:pt>
                <c:pt idx="3969">
                  <c:v>-9.1522466141684031</c:v>
                </c:pt>
                <c:pt idx="3970">
                  <c:v>-10.133097744466239</c:v>
                </c:pt>
                <c:pt idx="3971">
                  <c:v>-10.759078991392565</c:v>
                </c:pt>
                <c:pt idx="3972">
                  <c:v>-11.08418327675188</c:v>
                </c:pt>
                <c:pt idx="3973">
                  <c:v>-8.9426185639050004</c:v>
                </c:pt>
                <c:pt idx="3974">
                  <c:v>-8.5247331256373826</c:v>
                </c:pt>
                <c:pt idx="3975">
                  <c:v>-8.2695883334721394</c:v>
                </c:pt>
                <c:pt idx="3976">
                  <c:v>-8.1415577676777691</c:v>
                </c:pt>
                <c:pt idx="3977">
                  <c:v>-8.1497859009944413</c:v>
                </c:pt>
                <c:pt idx="3978">
                  <c:v>-7.8856732492619575</c:v>
                </c:pt>
                <c:pt idx="3979">
                  <c:v>-8.0851713844341546</c:v>
                </c:pt>
                <c:pt idx="3980">
                  <c:v>-8.134180530483448</c:v>
                </c:pt>
                <c:pt idx="3981">
                  <c:v>-8.0290838281404859</c:v>
                </c:pt>
                <c:pt idx="3982">
                  <c:v>-8.0286584893695814</c:v>
                </c:pt>
                <c:pt idx="3983">
                  <c:v>-8.5180728441017184</c:v>
                </c:pt>
                <c:pt idx="3984">
                  <c:v>-8.7514162301311824</c:v>
                </c:pt>
                <c:pt idx="3985">
                  <c:v>-8.9359870586582968</c:v>
                </c:pt>
                <c:pt idx="3986">
                  <c:v>-9.9886174666879466</c:v>
                </c:pt>
                <c:pt idx="3987">
                  <c:v>-10.212871909750584</c:v>
                </c:pt>
                <c:pt idx="3988">
                  <c:v>-11.961810138691957</c:v>
                </c:pt>
                <c:pt idx="3989">
                  <c:v>-12.139702587520874</c:v>
                </c:pt>
                <c:pt idx="3990">
                  <c:v>-12.362478295412398</c:v>
                </c:pt>
                <c:pt idx="3991">
                  <c:v>-11.555437705675848</c:v>
                </c:pt>
                <c:pt idx="3992">
                  <c:v>-11.52238977055265</c:v>
                </c:pt>
                <c:pt idx="3993">
                  <c:v>-8.5248913569273697</c:v>
                </c:pt>
                <c:pt idx="3994">
                  <c:v>-8.3671616542122873</c:v>
                </c:pt>
                <c:pt idx="3995">
                  <c:v>-8.1700608317212851</c:v>
                </c:pt>
                <c:pt idx="3996">
                  <c:v>-8.2842001102449476</c:v>
                </c:pt>
                <c:pt idx="3997">
                  <c:v>-7.9201352788618831</c:v>
                </c:pt>
                <c:pt idx="3998">
                  <c:v>-7.8486204939572879</c:v>
                </c:pt>
                <c:pt idx="3999">
                  <c:v>-7.7540859423013035</c:v>
                </c:pt>
                <c:pt idx="4000">
                  <c:v>-7.8908251457964091</c:v>
                </c:pt>
                <c:pt idx="4001">
                  <c:v>-8.2505004992734889</c:v>
                </c:pt>
                <c:pt idx="4002">
                  <c:v>-8.4056006863951183</c:v>
                </c:pt>
                <c:pt idx="4003">
                  <c:v>-8.6209826772889215</c:v>
                </c:pt>
                <c:pt idx="4004">
                  <c:v>-8.9655606058793484</c:v>
                </c:pt>
                <c:pt idx="4005">
                  <c:v>-9.2340089935710612</c:v>
                </c:pt>
                <c:pt idx="4006">
                  <c:v>-9.7428825631166625</c:v>
                </c:pt>
                <c:pt idx="4007">
                  <c:v>-9.9106737886330336</c:v>
                </c:pt>
                <c:pt idx="4008">
                  <c:v>-9.7312964646981222</c:v>
                </c:pt>
                <c:pt idx="4009">
                  <c:v>-9.845135616095833</c:v>
                </c:pt>
                <c:pt idx="4010">
                  <c:v>-9.9472953471779384</c:v>
                </c:pt>
                <c:pt idx="4011">
                  <c:v>-9.7125710229296445</c:v>
                </c:pt>
                <c:pt idx="4012">
                  <c:v>-9.5778792791742369</c:v>
                </c:pt>
                <c:pt idx="4013">
                  <c:v>-8.9532152554063043</c:v>
                </c:pt>
                <c:pt idx="4014">
                  <c:v>-8.6636091715169314</c:v>
                </c:pt>
                <c:pt idx="4015">
                  <c:v>-9.060288346643592</c:v>
                </c:pt>
                <c:pt idx="4016">
                  <c:v>-8.9776262448287198</c:v>
                </c:pt>
                <c:pt idx="4017">
                  <c:v>-8.9086037805152145</c:v>
                </c:pt>
                <c:pt idx="4018">
                  <c:v>-8.4894343002009141</c:v>
                </c:pt>
                <c:pt idx="4019">
                  <c:v>-8.089164019337975</c:v>
                </c:pt>
                <c:pt idx="4020">
                  <c:v>-8.4627137682434928</c:v>
                </c:pt>
                <c:pt idx="4021">
                  <c:v>-8.5988677453440001</c:v>
                </c:pt>
                <c:pt idx="4022">
                  <c:v>-8.7424454423013369</c:v>
                </c:pt>
                <c:pt idx="4023">
                  <c:v>-9.1137253778978948</c:v>
                </c:pt>
                <c:pt idx="4024">
                  <c:v>-8.9214891470802122</c:v>
                </c:pt>
                <c:pt idx="4025">
                  <c:v>-8.7765768980019896</c:v>
                </c:pt>
                <c:pt idx="4026">
                  <c:v>-8.5228451220950312</c:v>
                </c:pt>
                <c:pt idx="4027">
                  <c:v>-8.4593083575996939</c:v>
                </c:pt>
                <c:pt idx="4028">
                  <c:v>-8.7835505226584534</c:v>
                </c:pt>
                <c:pt idx="4029">
                  <c:v>-8.6102802316271241</c:v>
                </c:pt>
                <c:pt idx="4030">
                  <c:v>-8.9086133645111971</c:v>
                </c:pt>
                <c:pt idx="4031">
                  <c:v>-8.6603504073110695</c:v>
                </c:pt>
                <c:pt idx="4032">
                  <c:v>-8.716291811986153</c:v>
                </c:pt>
                <c:pt idx="4033">
                  <c:v>-8.0507490842790546</c:v>
                </c:pt>
                <c:pt idx="4034">
                  <c:v>-8.1445898163086223</c:v>
                </c:pt>
                <c:pt idx="4035">
                  <c:v>-8.1154796103752194</c:v>
                </c:pt>
                <c:pt idx="4036">
                  <c:v>-7.9620052342739598</c:v>
                </c:pt>
                <c:pt idx="4037">
                  <c:v>-7.8734130143136607</c:v>
                </c:pt>
                <c:pt idx="4038">
                  <c:v>-7.8121995714446069</c:v>
                </c:pt>
                <c:pt idx="4039">
                  <c:v>-7.9899698920150186</c:v>
                </c:pt>
                <c:pt idx="4040">
                  <c:v>-7.9832500326018181</c:v>
                </c:pt>
                <c:pt idx="4041">
                  <c:v>-8.0218419632524203</c:v>
                </c:pt>
                <c:pt idx="4042">
                  <c:v>-8.0817624817778331</c:v>
                </c:pt>
                <c:pt idx="4043">
                  <c:v>-8.3806453447803246</c:v>
                </c:pt>
                <c:pt idx="4044">
                  <c:v>-8.7956167729874863</c:v>
                </c:pt>
                <c:pt idx="4045">
                  <c:v>-8.8797549552346275</c:v>
                </c:pt>
                <c:pt idx="4046">
                  <c:v>-9.0438428207352715</c:v>
                </c:pt>
                <c:pt idx="4047">
                  <c:v>-8.7201357201056311</c:v>
                </c:pt>
                <c:pt idx="4048">
                  <c:v>-9.0689069802554929</c:v>
                </c:pt>
                <c:pt idx="4049">
                  <c:v>-9.0964853780823205</c:v>
                </c:pt>
                <c:pt idx="4050">
                  <c:v>-9.2972286432154689</c:v>
                </c:pt>
                <c:pt idx="4051">
                  <c:v>-9.6751852974674932</c:v>
                </c:pt>
                <c:pt idx="4052">
                  <c:v>-9.5415417036030146</c:v>
                </c:pt>
                <c:pt idx="4053">
                  <c:v>-8.5438127130819499</c:v>
                </c:pt>
                <c:pt idx="4054">
                  <c:v>-8.4086587958291972</c:v>
                </c:pt>
                <c:pt idx="4055">
                  <c:v>-8.4879962240746423</c:v>
                </c:pt>
                <c:pt idx="4056">
                  <c:v>-8.2865111200255939</c:v>
                </c:pt>
                <c:pt idx="4057">
                  <c:v>-8.5359177004109803</c:v>
                </c:pt>
                <c:pt idx="4058">
                  <c:v>-8.4311221213497713</c:v>
                </c:pt>
                <c:pt idx="4059">
                  <c:v>-8.4598006239863235</c:v>
                </c:pt>
                <c:pt idx="4060">
                  <c:v>-8.5015441295466179</c:v>
                </c:pt>
                <c:pt idx="4061">
                  <c:v>-8.2933217527790717</c:v>
                </c:pt>
                <c:pt idx="4062">
                  <c:v>-8.361623186583131</c:v>
                </c:pt>
                <c:pt idx="4063">
                  <c:v>-8.4873611055587883</c:v>
                </c:pt>
                <c:pt idx="4064">
                  <c:v>-8.9011232425206863</c:v>
                </c:pt>
                <c:pt idx="4065">
                  <c:v>-9.076636152790007</c:v>
                </c:pt>
                <c:pt idx="4066">
                  <c:v>-9.315367068934</c:v>
                </c:pt>
                <c:pt idx="4067">
                  <c:v>-9.4471871962773424</c:v>
                </c:pt>
                <c:pt idx="4068">
                  <c:v>-9.4106629478354549</c:v>
                </c:pt>
                <c:pt idx="4069">
                  <c:v>-9.6309503065201074</c:v>
                </c:pt>
                <c:pt idx="4070">
                  <c:v>-9.876049208274555</c:v>
                </c:pt>
                <c:pt idx="4071">
                  <c:v>-10.31879261111029</c:v>
                </c:pt>
                <c:pt idx="4072">
                  <c:v>-9.6880788220100005</c:v>
                </c:pt>
                <c:pt idx="4073">
                  <c:v>-8.6373682630887529</c:v>
                </c:pt>
                <c:pt idx="4074">
                  <c:v>-8.1332523037005728</c:v>
                </c:pt>
                <c:pt idx="4075">
                  <c:v>-7.9954561495772563</c:v>
                </c:pt>
                <c:pt idx="4076">
                  <c:v>-7.9256416312789515</c:v>
                </c:pt>
                <c:pt idx="4077">
                  <c:v>-7.9089161592210218</c:v>
                </c:pt>
                <c:pt idx="4078">
                  <c:v>-7.6496098049521386</c:v>
                </c:pt>
                <c:pt idx="4079">
                  <c:v>-8.0561762542312927</c:v>
                </c:pt>
                <c:pt idx="4080">
                  <c:v>-7.7482433247376026</c:v>
                </c:pt>
                <c:pt idx="4081">
                  <c:v>-7.7479305629642035</c:v>
                </c:pt>
                <c:pt idx="4082">
                  <c:v>-7.7541569755674633</c:v>
                </c:pt>
                <c:pt idx="4083">
                  <c:v>-8.6813992519737191</c:v>
                </c:pt>
                <c:pt idx="4084">
                  <c:v>-9.2039503869412513</c:v>
                </c:pt>
                <c:pt idx="4085">
                  <c:v>-9.778065834989075</c:v>
                </c:pt>
                <c:pt idx="4086">
                  <c:v>-9.9195789283796927</c:v>
                </c:pt>
                <c:pt idx="4087">
                  <c:v>-10.061552706061232</c:v>
                </c:pt>
                <c:pt idx="4088">
                  <c:v>-10.78188807267216</c:v>
                </c:pt>
                <c:pt idx="4089">
                  <c:v>-10.589411255929663</c:v>
                </c:pt>
                <c:pt idx="4090">
                  <c:v>-11.71103669651237</c:v>
                </c:pt>
                <c:pt idx="4091">
                  <c:v>-11.095867435893371</c:v>
                </c:pt>
                <c:pt idx="4092">
                  <c:v>-9.5015694005401663</c:v>
                </c:pt>
                <c:pt idx="4093">
                  <c:v>-8.7189682201866852</c:v>
                </c:pt>
                <c:pt idx="4094">
                  <c:v>-8.673282027169714</c:v>
                </c:pt>
                <c:pt idx="4095">
                  <c:v>-8.3804955018347584</c:v>
                </c:pt>
                <c:pt idx="4096">
                  <c:v>-8.3647960070514475</c:v>
                </c:pt>
                <c:pt idx="4097">
                  <c:v>-8.2975250422196964</c:v>
                </c:pt>
                <c:pt idx="4098">
                  <c:v>-8.1238950517654871</c:v>
                </c:pt>
                <c:pt idx="4099">
                  <c:v>-8.0669388859903552</c:v>
                </c:pt>
                <c:pt idx="4100">
                  <c:v>-8.128905497418069</c:v>
                </c:pt>
                <c:pt idx="4101">
                  <c:v>-8.0850247928709038</c:v>
                </c:pt>
                <c:pt idx="4102">
                  <c:v>-7.9556270196114749</c:v>
                </c:pt>
                <c:pt idx="4103">
                  <c:v>-8.1035567903948866</c:v>
                </c:pt>
                <c:pt idx="4104">
                  <c:v>-8.2758923820778953</c:v>
                </c:pt>
                <c:pt idx="4105">
                  <c:v>-8.5840317802303812</c:v>
                </c:pt>
                <c:pt idx="4106">
                  <c:v>-8.5128631683072911</c:v>
                </c:pt>
                <c:pt idx="4107">
                  <c:v>-8.4083077931771104</c:v>
                </c:pt>
                <c:pt idx="4108">
                  <c:v>-8.4622665715318917</c:v>
                </c:pt>
                <c:pt idx="4109">
                  <c:v>-8.492691289856813</c:v>
                </c:pt>
                <c:pt idx="4110">
                  <c:v>-8.8318135805603717</c:v>
                </c:pt>
                <c:pt idx="4111">
                  <c:v>-9.3014877520148733</c:v>
                </c:pt>
                <c:pt idx="4112">
                  <c:v>-9.4888471815960163</c:v>
                </c:pt>
                <c:pt idx="4113">
                  <c:v>-9.9291760910870206</c:v>
                </c:pt>
                <c:pt idx="4114">
                  <c:v>-9.5006491663411019</c:v>
                </c:pt>
                <c:pt idx="4115">
                  <c:v>-8.7618696841691577</c:v>
                </c:pt>
                <c:pt idx="4116">
                  <c:v>-8.7356027391875219</c:v>
                </c:pt>
                <c:pt idx="4117">
                  <c:v>-8.952121515571914</c:v>
                </c:pt>
                <c:pt idx="4118">
                  <c:v>-8.391796751236523</c:v>
                </c:pt>
                <c:pt idx="4119">
                  <c:v>-8.4106889411709709</c:v>
                </c:pt>
                <c:pt idx="4120">
                  <c:v>-8.250321826612522</c:v>
                </c:pt>
                <c:pt idx="4121">
                  <c:v>-8.3292240702681504</c:v>
                </c:pt>
                <c:pt idx="4122">
                  <c:v>-8.4942414151931693</c:v>
                </c:pt>
                <c:pt idx="4123">
                  <c:v>-8.232100810079034</c:v>
                </c:pt>
                <c:pt idx="4124">
                  <c:v>-8.6566377524102478</c:v>
                </c:pt>
                <c:pt idx="4125">
                  <c:v>-8.7684655774898879</c:v>
                </c:pt>
                <c:pt idx="4126">
                  <c:v>-9.070972295975146</c:v>
                </c:pt>
                <c:pt idx="4127">
                  <c:v>-9.1170394921100897</c:v>
                </c:pt>
                <c:pt idx="4128">
                  <c:v>-9.5103657335189578</c:v>
                </c:pt>
                <c:pt idx="4129">
                  <c:v>-9.7487252642114637</c:v>
                </c:pt>
                <c:pt idx="4130">
                  <c:v>-9.6253678592778762</c:v>
                </c:pt>
                <c:pt idx="4131">
                  <c:v>-9.6796854172731148</c:v>
                </c:pt>
                <c:pt idx="4132">
                  <c:v>-9.4459998525982751</c:v>
                </c:pt>
                <c:pt idx="4133">
                  <c:v>-9.4140743857964999</c:v>
                </c:pt>
                <c:pt idx="4134">
                  <c:v>-8.8724713849807522</c:v>
                </c:pt>
                <c:pt idx="4135">
                  <c:v>-8.5957548499134369</c:v>
                </c:pt>
                <c:pt idx="4136">
                  <c:v>-8.5865482646678988</c:v>
                </c:pt>
                <c:pt idx="4137">
                  <c:v>-8.460343256169752</c:v>
                </c:pt>
                <c:pt idx="4138">
                  <c:v>-8.597035760247886</c:v>
                </c:pt>
                <c:pt idx="4139">
                  <c:v>-8.5159876323662296</c:v>
                </c:pt>
                <c:pt idx="4140">
                  <c:v>-8.6570333664223664</c:v>
                </c:pt>
                <c:pt idx="4141">
                  <c:v>-8.0555528880086964</c:v>
                </c:pt>
                <c:pt idx="4142">
                  <c:v>-8.1711331217675269</c:v>
                </c:pt>
                <c:pt idx="4143">
                  <c:v>-8.1281066946604206</c:v>
                </c:pt>
                <c:pt idx="4144">
                  <c:v>-8.5635766219954963</c:v>
                </c:pt>
                <c:pt idx="4145">
                  <c:v>-9.1907271834771294</c:v>
                </c:pt>
                <c:pt idx="4146">
                  <c:v>-8.9113039049565579</c:v>
                </c:pt>
                <c:pt idx="4147">
                  <c:v>-8.9536708831291865</c:v>
                </c:pt>
                <c:pt idx="4148">
                  <c:v>-8.8783332465811906</c:v>
                </c:pt>
                <c:pt idx="4149">
                  <c:v>-8.7672899449855883</c:v>
                </c:pt>
                <c:pt idx="4150">
                  <c:v>-9.1626066355562852</c:v>
                </c:pt>
                <c:pt idx="4151">
                  <c:v>-8.9288981830953258</c:v>
                </c:pt>
                <c:pt idx="4152">
                  <c:v>-9.0837373342367211</c:v>
                </c:pt>
                <c:pt idx="4153">
                  <c:v>-8.9993958089465078</c:v>
                </c:pt>
                <c:pt idx="4154">
                  <c:v>-8.7160800620425185</c:v>
                </c:pt>
                <c:pt idx="4155">
                  <c:v>-8.2302928630967926</c:v>
                </c:pt>
                <c:pt idx="4156">
                  <c:v>-8.125480229597887</c:v>
                </c:pt>
                <c:pt idx="4157">
                  <c:v>-8.1153346884525739</c:v>
                </c:pt>
                <c:pt idx="4158">
                  <c:v>-8.0088602074454016</c:v>
                </c:pt>
                <c:pt idx="4159">
                  <c:v>-7.9831862930812676</c:v>
                </c:pt>
                <c:pt idx="4160">
                  <c:v>-8.1236845062331895</c:v>
                </c:pt>
                <c:pt idx="4161">
                  <c:v>-7.8879276793442017</c:v>
                </c:pt>
                <c:pt idx="4162">
                  <c:v>-7.9680564614330791</c:v>
                </c:pt>
                <c:pt idx="4163">
                  <c:v>-7.7924443440411117</c:v>
                </c:pt>
                <c:pt idx="4164">
                  <c:v>-8.0489501746455794</c:v>
                </c:pt>
                <c:pt idx="4165">
                  <c:v>-8.4311867025550189</c:v>
                </c:pt>
                <c:pt idx="4166">
                  <c:v>-8.6443253964787274</c:v>
                </c:pt>
                <c:pt idx="4167">
                  <c:v>-8.7856708817891569</c:v>
                </c:pt>
                <c:pt idx="4168">
                  <c:v>-8.6139133239027856</c:v>
                </c:pt>
                <c:pt idx="4169">
                  <c:v>-8.5279312392286002</c:v>
                </c:pt>
                <c:pt idx="4170">
                  <c:v>-8.6549597451779601</c:v>
                </c:pt>
                <c:pt idx="4171">
                  <c:v>-8.6569263950777842</c:v>
                </c:pt>
                <c:pt idx="4172">
                  <c:v>-8.7924403404878149</c:v>
                </c:pt>
                <c:pt idx="4173">
                  <c:v>-8.6806957230871777</c:v>
                </c:pt>
                <c:pt idx="4174">
                  <c:v>-8.3312259174791361</c:v>
                </c:pt>
                <c:pt idx="4175">
                  <c:v>-8.3960330593588814</c:v>
                </c:pt>
                <c:pt idx="4176">
                  <c:v>-7.9427333206196238</c:v>
                </c:pt>
                <c:pt idx="4177">
                  <c:v>-7.8476567814796692</c:v>
                </c:pt>
                <c:pt idx="4178">
                  <c:v>-7.6735428410137558</c:v>
                </c:pt>
                <c:pt idx="4179">
                  <c:v>-7.6634148295630702</c:v>
                </c:pt>
                <c:pt idx="4180">
                  <c:v>-7.7638747110345836</c:v>
                </c:pt>
                <c:pt idx="4181">
                  <c:v>-7.7647495068803547</c:v>
                </c:pt>
                <c:pt idx="4182">
                  <c:v>-7.6243510071493965</c:v>
                </c:pt>
                <c:pt idx="4183">
                  <c:v>-7.841259253667701</c:v>
                </c:pt>
                <c:pt idx="4184">
                  <c:v>-8.0905755661680772</c:v>
                </c:pt>
                <c:pt idx="4185">
                  <c:v>-8.8159616126218552</c:v>
                </c:pt>
                <c:pt idx="4186">
                  <c:v>-8.9811463967970795</c:v>
                </c:pt>
                <c:pt idx="4187">
                  <c:v>-9.3292467846673421</c:v>
                </c:pt>
                <c:pt idx="4188">
                  <c:v>-9.0261366669355212</c:v>
                </c:pt>
                <c:pt idx="4189">
                  <c:v>-9.1404359071485821</c:v>
                </c:pt>
                <c:pt idx="4190">
                  <c:v>-9.1911746582699898</c:v>
                </c:pt>
                <c:pt idx="4191">
                  <c:v>-9.2944625800864884</c:v>
                </c:pt>
                <c:pt idx="4192">
                  <c:v>-9.5094979510459474</c:v>
                </c:pt>
                <c:pt idx="4193">
                  <c:v>-9.3794380328478564</c:v>
                </c:pt>
                <c:pt idx="4194">
                  <c:v>-8.6206234850196015</c:v>
                </c:pt>
                <c:pt idx="4195">
                  <c:v>-8.1955641125300822</c:v>
                </c:pt>
                <c:pt idx="4196">
                  <c:v>-7.8043195686294311</c:v>
                </c:pt>
                <c:pt idx="4197">
                  <c:v>-8.1964329963754032</c:v>
                </c:pt>
                <c:pt idx="4198">
                  <c:v>-8.1595353522216687</c:v>
                </c:pt>
                <c:pt idx="4199">
                  <c:v>-8.0722610809840702</c:v>
                </c:pt>
                <c:pt idx="4200">
                  <c:v>-8.1665462974770673</c:v>
                </c:pt>
                <c:pt idx="4201">
                  <c:v>-7.879793898580342</c:v>
                </c:pt>
                <c:pt idx="4202">
                  <c:v>-7.5795528430358932</c:v>
                </c:pt>
                <c:pt idx="4203">
                  <c:v>-7.9204189792810364</c:v>
                </c:pt>
                <c:pt idx="4204">
                  <c:v>-8.2252601464956605</c:v>
                </c:pt>
                <c:pt idx="4205">
                  <c:v>-8.8469638211688633</c:v>
                </c:pt>
                <c:pt idx="4206">
                  <c:v>-9.0738110650249038</c:v>
                </c:pt>
                <c:pt idx="4207">
                  <c:v>-9.3193075730195218</c:v>
                </c:pt>
                <c:pt idx="4208">
                  <c:v>-9.7584218292851101</c:v>
                </c:pt>
                <c:pt idx="4209">
                  <c:v>-9.7186651997525839</c:v>
                </c:pt>
                <c:pt idx="4210">
                  <c:v>-10.080535636362628</c:v>
                </c:pt>
                <c:pt idx="4211">
                  <c:v>-10.65677246956527</c:v>
                </c:pt>
                <c:pt idx="4212">
                  <c:v>-11.466939133880897</c:v>
                </c:pt>
                <c:pt idx="4213">
                  <c:v>-10.388487347796049</c:v>
                </c:pt>
                <c:pt idx="4214">
                  <c:v>-8.7583828186010422</c:v>
                </c:pt>
                <c:pt idx="4215">
                  <c:v>-8.5416401686515506</c:v>
                </c:pt>
                <c:pt idx="4216">
                  <c:v>-8.2942785917755906</c:v>
                </c:pt>
                <c:pt idx="4217">
                  <c:v>-7.7168893148165463</c:v>
                </c:pt>
                <c:pt idx="4218">
                  <c:v>-8.0750510290462909</c:v>
                </c:pt>
                <c:pt idx="4219">
                  <c:v>-7.9994831928946954</c:v>
                </c:pt>
                <c:pt idx="4220">
                  <c:v>-8.371754074504393</c:v>
                </c:pt>
                <c:pt idx="4221">
                  <c:v>-8.4613881623745701</c:v>
                </c:pt>
                <c:pt idx="4222">
                  <c:v>-8.2441351440340114</c:v>
                </c:pt>
                <c:pt idx="4223">
                  <c:v>-8.5867816915506108</c:v>
                </c:pt>
                <c:pt idx="4224">
                  <c:v>-8.7530294107990194</c:v>
                </c:pt>
                <c:pt idx="4225">
                  <c:v>-9.2967679882525154</c:v>
                </c:pt>
                <c:pt idx="4226">
                  <c:v>-9.4288761950077671</c:v>
                </c:pt>
                <c:pt idx="4227">
                  <c:v>-9.8212648050319959</c:v>
                </c:pt>
                <c:pt idx="4228">
                  <c:v>-10.424751499272352</c:v>
                </c:pt>
                <c:pt idx="4229">
                  <c:v>-9.8001930252434963</c:v>
                </c:pt>
                <c:pt idx="4230">
                  <c:v>-10.321148833488728</c:v>
                </c:pt>
                <c:pt idx="4231">
                  <c:v>-10.530378391844572</c:v>
                </c:pt>
                <c:pt idx="4232">
                  <c:v>-9.5995982799038693</c:v>
                </c:pt>
                <c:pt idx="4233">
                  <c:v>-8.9345911140054728</c:v>
                </c:pt>
                <c:pt idx="4234">
                  <c:v>-8.5151761090150533</c:v>
                </c:pt>
                <c:pt idx="4235">
                  <c:v>-8.4141909916879207</c:v>
                </c:pt>
                <c:pt idx="4236">
                  <c:v>-8.1870851279932619</c:v>
                </c:pt>
                <c:pt idx="4237">
                  <c:v>-7.9567058323460831</c:v>
                </c:pt>
                <c:pt idx="4238">
                  <c:v>-7.9228848620639045</c:v>
                </c:pt>
                <c:pt idx="4239">
                  <c:v>-7.9525541953587169</c:v>
                </c:pt>
                <c:pt idx="4240">
                  <c:v>-8.0128656550283264</c:v>
                </c:pt>
                <c:pt idx="4241">
                  <c:v>-8.2375254392666104</c:v>
                </c:pt>
                <c:pt idx="4242">
                  <c:v>-7.9868113068099653</c:v>
                </c:pt>
                <c:pt idx="4243">
                  <c:v>-8.159022288268547</c:v>
                </c:pt>
                <c:pt idx="4244">
                  <c:v>-8.2594171378218562</c:v>
                </c:pt>
                <c:pt idx="4245">
                  <c:v>-8.3261653071820216</c:v>
                </c:pt>
                <c:pt idx="4246">
                  <c:v>-8.1927436307498631</c:v>
                </c:pt>
                <c:pt idx="4247">
                  <c:v>-8.1760752557073832</c:v>
                </c:pt>
                <c:pt idx="4248">
                  <c:v>-8.1267769967481662</c:v>
                </c:pt>
                <c:pt idx="4249">
                  <c:v>-8.0213436691084077</c:v>
                </c:pt>
                <c:pt idx="4250">
                  <c:v>-8.1391053929384611</c:v>
                </c:pt>
                <c:pt idx="4251">
                  <c:v>-8.2277768059735283</c:v>
                </c:pt>
                <c:pt idx="4252">
                  <c:v>-8.2025547056278185</c:v>
                </c:pt>
                <c:pt idx="4253">
                  <c:v>-8.0471981634680247</c:v>
                </c:pt>
                <c:pt idx="4254">
                  <c:v>-8.0952692699573436</c:v>
                </c:pt>
                <c:pt idx="4255">
                  <c:v>-8.0019852781484158</c:v>
                </c:pt>
                <c:pt idx="4256">
                  <c:v>-8.2095685880860589</c:v>
                </c:pt>
                <c:pt idx="4257">
                  <c:v>-7.9743037700311152</c:v>
                </c:pt>
                <c:pt idx="4258">
                  <c:v>-7.9528067125944624</c:v>
                </c:pt>
                <c:pt idx="4259">
                  <c:v>-7.805832074101426</c:v>
                </c:pt>
                <c:pt idx="4260">
                  <c:v>-8.1388037796898516</c:v>
                </c:pt>
                <c:pt idx="4261">
                  <c:v>-7.8279708319223822</c:v>
                </c:pt>
                <c:pt idx="4262">
                  <c:v>-7.8770296243119997</c:v>
                </c:pt>
                <c:pt idx="4263">
                  <c:v>-8.0714948740166417</c:v>
                </c:pt>
                <c:pt idx="4264">
                  <c:v>-8.2642659147684103</c:v>
                </c:pt>
                <c:pt idx="4265">
                  <c:v>-8.5274402444548976</c:v>
                </c:pt>
                <c:pt idx="4266">
                  <c:v>-8.3644672415633625</c:v>
                </c:pt>
                <c:pt idx="4267">
                  <c:v>-8.3761333608299093</c:v>
                </c:pt>
                <c:pt idx="4268">
                  <c:v>-8.6262855367487123</c:v>
                </c:pt>
                <c:pt idx="4269">
                  <c:v>-8.6425033757766236</c:v>
                </c:pt>
                <c:pt idx="4270">
                  <c:v>-9.4023497170242543</c:v>
                </c:pt>
                <c:pt idx="4271">
                  <c:v>-9.574979079835682</c:v>
                </c:pt>
                <c:pt idx="4272">
                  <c:v>-9.8980812983480302</c:v>
                </c:pt>
                <c:pt idx="4273">
                  <c:v>-9.4740750634212212</c:v>
                </c:pt>
                <c:pt idx="4274">
                  <c:v>-8.7463378024726222</c:v>
                </c:pt>
                <c:pt idx="4275">
                  <c:v>-7.8944823687262726</c:v>
                </c:pt>
                <c:pt idx="4276">
                  <c:v>-8.0494294745485018</c:v>
                </c:pt>
                <c:pt idx="4277">
                  <c:v>-7.9615614393846563</c:v>
                </c:pt>
                <c:pt idx="4278">
                  <c:v>-7.9777385976344384</c:v>
                </c:pt>
                <c:pt idx="4279">
                  <c:v>-8.1280944023031232</c:v>
                </c:pt>
                <c:pt idx="4280">
                  <c:v>-8.1022683408216878</c:v>
                </c:pt>
                <c:pt idx="4281">
                  <c:v>-7.891555497395327</c:v>
                </c:pt>
                <c:pt idx="4282">
                  <c:v>-7.9112524882249424</c:v>
                </c:pt>
                <c:pt idx="4283">
                  <c:v>-8.2380250441614518</c:v>
                </c:pt>
                <c:pt idx="4284">
                  <c:v>-8.6649624243343251</c:v>
                </c:pt>
                <c:pt idx="4285">
                  <c:v>-9.0298367213750925</c:v>
                </c:pt>
                <c:pt idx="4286">
                  <c:v>-8.9510582311460904</c:v>
                </c:pt>
                <c:pt idx="4287">
                  <c:v>-9.1375562511306025</c:v>
                </c:pt>
                <c:pt idx="4288">
                  <c:v>-9.1781755926043207</c:v>
                </c:pt>
                <c:pt idx="4289">
                  <c:v>-9.9740863076694755</c:v>
                </c:pt>
                <c:pt idx="4290">
                  <c:v>-9.8160900135358009</c:v>
                </c:pt>
                <c:pt idx="4291">
                  <c:v>-9.6294014460568285</c:v>
                </c:pt>
                <c:pt idx="4292">
                  <c:v>-9.5536972875797197</c:v>
                </c:pt>
                <c:pt idx="4293">
                  <c:v>-9.7699519043925243</c:v>
                </c:pt>
                <c:pt idx="4294">
                  <c:v>-8.9139034079483199</c:v>
                </c:pt>
                <c:pt idx="4295">
                  <c:v>-8.2257483530493332</c:v>
                </c:pt>
                <c:pt idx="4296">
                  <c:v>-8.3539377038337843</c:v>
                </c:pt>
                <c:pt idx="4297">
                  <c:v>-8.527137315297729</c:v>
                </c:pt>
                <c:pt idx="4298">
                  <c:v>-8.0250708605869558</c:v>
                </c:pt>
                <c:pt idx="4299">
                  <c:v>-8.2814373644869885</c:v>
                </c:pt>
                <c:pt idx="4300">
                  <c:v>-8.2228381913646977</c:v>
                </c:pt>
                <c:pt idx="4301">
                  <c:v>-8.36904451423481</c:v>
                </c:pt>
                <c:pt idx="4302">
                  <c:v>-8.4801815013978761</c:v>
                </c:pt>
                <c:pt idx="4303">
                  <c:v>-8.7571351772033132</c:v>
                </c:pt>
                <c:pt idx="4304">
                  <c:v>-9.1043551348239031</c:v>
                </c:pt>
                <c:pt idx="4305">
                  <c:v>-9.9670151149621216</c:v>
                </c:pt>
                <c:pt idx="4306">
                  <c:v>-9.7741597688249602</c:v>
                </c:pt>
                <c:pt idx="4307">
                  <c:v>-9.3567456638285247</c:v>
                </c:pt>
                <c:pt idx="4308">
                  <c:v>-9.7463684000034263</c:v>
                </c:pt>
                <c:pt idx="4309">
                  <c:v>-9.9077860661664943</c:v>
                </c:pt>
                <c:pt idx="4310">
                  <c:v>-10.458718428400893</c:v>
                </c:pt>
                <c:pt idx="4311">
                  <c:v>-10.381980671963367</c:v>
                </c:pt>
                <c:pt idx="4312">
                  <c:v>-9.8730901306167116</c:v>
                </c:pt>
                <c:pt idx="4313">
                  <c:v>-8.9082650626327577</c:v>
                </c:pt>
                <c:pt idx="4314">
                  <c:v>-9.1482917347578425</c:v>
                </c:pt>
                <c:pt idx="4315">
                  <c:v>-8.866119626425462</c:v>
                </c:pt>
                <c:pt idx="4316">
                  <c:v>-8.1908780626809712</c:v>
                </c:pt>
                <c:pt idx="4317">
                  <c:v>-8.0240398190370392</c:v>
                </c:pt>
                <c:pt idx="4318">
                  <c:v>-8.2348891012595953</c:v>
                </c:pt>
                <c:pt idx="4319">
                  <c:v>-8.0381702486079991</c:v>
                </c:pt>
                <c:pt idx="4320">
                  <c:v>-8.2044550178156666</c:v>
                </c:pt>
                <c:pt idx="4321">
                  <c:v>-8.1649906159600754</c:v>
                </c:pt>
                <c:pt idx="4322">
                  <c:v>-8.7375513577507871</c:v>
                </c:pt>
                <c:pt idx="4323">
                  <c:v>-9.3525213975726125</c:v>
                </c:pt>
                <c:pt idx="4324">
                  <c:v>-9.6316667939142437</c:v>
                </c:pt>
                <c:pt idx="4325">
                  <c:v>-11.29633619943548</c:v>
                </c:pt>
                <c:pt idx="4326">
                  <c:v>-11.602279775150407</c:v>
                </c:pt>
                <c:pt idx="4327">
                  <c:v>-11.442614988077707</c:v>
                </c:pt>
                <c:pt idx="4328">
                  <c:v>-10.710037651884562</c:v>
                </c:pt>
                <c:pt idx="4329">
                  <c:v>-10.749574633375117</c:v>
                </c:pt>
                <c:pt idx="4330">
                  <c:v>-10.603036380607625</c:v>
                </c:pt>
                <c:pt idx="4331">
                  <c:v>-10.306351910262496</c:v>
                </c:pt>
                <c:pt idx="4332">
                  <c:v>-9.3743175147341855</c:v>
                </c:pt>
                <c:pt idx="4333">
                  <c:v>-8.750734583047711</c:v>
                </c:pt>
                <c:pt idx="4334">
                  <c:v>-8.478754609862305</c:v>
                </c:pt>
                <c:pt idx="4335">
                  <c:v>-8.0380616004506074</c:v>
                </c:pt>
                <c:pt idx="4336">
                  <c:v>-7.9526959399532053</c:v>
                </c:pt>
                <c:pt idx="4337">
                  <c:v>-7.8906908915973446</c:v>
                </c:pt>
                <c:pt idx="4338">
                  <c:v>-7.677726311501992</c:v>
                </c:pt>
                <c:pt idx="4339">
                  <c:v>-7.5052155093629356</c:v>
                </c:pt>
                <c:pt idx="4340">
                  <c:v>-7.7038822586492657</c:v>
                </c:pt>
                <c:pt idx="4341">
                  <c:v>-8.0049091465739757</c:v>
                </c:pt>
                <c:pt idx="4342">
                  <c:v>-8.4994600326644143</c:v>
                </c:pt>
                <c:pt idx="4343">
                  <c:v>-8.9832693327831059</c:v>
                </c:pt>
                <c:pt idx="4344">
                  <c:v>-9.1111639607196437</c:v>
                </c:pt>
                <c:pt idx="4345">
                  <c:v>-9.3278952598741132</c:v>
                </c:pt>
                <c:pt idx="4346">
                  <c:v>-9.4999181069336522</c:v>
                </c:pt>
                <c:pt idx="4347">
                  <c:v>-10.086336142717375</c:v>
                </c:pt>
                <c:pt idx="4348">
                  <c:v>-10.353123448038758</c:v>
                </c:pt>
                <c:pt idx="4349">
                  <c:v>-10.428067750310801</c:v>
                </c:pt>
                <c:pt idx="4350">
                  <c:v>-11.305656793815553</c:v>
                </c:pt>
                <c:pt idx="4351">
                  <c:v>-10.81241333567381</c:v>
                </c:pt>
                <c:pt idx="4352">
                  <c:v>-9.7478735277743258</c:v>
                </c:pt>
                <c:pt idx="4353">
                  <c:v>-9.15832462971502</c:v>
                </c:pt>
                <c:pt idx="4354">
                  <c:v>-8.0639485583488035</c:v>
                </c:pt>
                <c:pt idx="4355">
                  <c:v>-7.8573283459842802</c:v>
                </c:pt>
                <c:pt idx="4356">
                  <c:v>-7.8312796971922563</c:v>
                </c:pt>
                <c:pt idx="4357">
                  <c:v>-7.9098155149674234</c:v>
                </c:pt>
                <c:pt idx="4358">
                  <c:v>-8.1363924979440174</c:v>
                </c:pt>
                <c:pt idx="4359">
                  <c:v>-8.1772248190453585</c:v>
                </c:pt>
                <c:pt idx="4360">
                  <c:v>-8.1445610635780401</c:v>
                </c:pt>
                <c:pt idx="4361">
                  <c:v>-8.2895000535120626</c:v>
                </c:pt>
                <c:pt idx="4362">
                  <c:v>-8.270747007231968</c:v>
                </c:pt>
                <c:pt idx="4363">
                  <c:v>-8.7176239989756503</c:v>
                </c:pt>
                <c:pt idx="4364">
                  <c:v>-8.7763016452458444</c:v>
                </c:pt>
                <c:pt idx="4365">
                  <c:v>-9.2894685034125413</c:v>
                </c:pt>
                <c:pt idx="4366">
                  <c:v>-9.2446938333507429</c:v>
                </c:pt>
                <c:pt idx="4367">
                  <c:v>-9.0659340035363005</c:v>
                </c:pt>
                <c:pt idx="4368">
                  <c:v>-9.1616115152972508</c:v>
                </c:pt>
                <c:pt idx="4369">
                  <c:v>-9.6192852335238648</c:v>
                </c:pt>
                <c:pt idx="4370">
                  <c:v>-10.619463075599546</c:v>
                </c:pt>
                <c:pt idx="4371">
                  <c:v>-10.117781896669813</c:v>
                </c:pt>
                <c:pt idx="4372">
                  <c:v>-9.6720813951121585</c:v>
                </c:pt>
                <c:pt idx="4373">
                  <c:v>-9.6565576451965942</c:v>
                </c:pt>
                <c:pt idx="4374">
                  <c:v>-8.1663006131701525</c:v>
                </c:pt>
                <c:pt idx="4375">
                  <c:v>-8.2653355384388991</c:v>
                </c:pt>
                <c:pt idx="4376">
                  <c:v>-8.2186076490813758</c:v>
                </c:pt>
                <c:pt idx="4377">
                  <c:v>-7.9687505109715087</c:v>
                </c:pt>
                <c:pt idx="4378">
                  <c:v>-7.9659553687682951</c:v>
                </c:pt>
                <c:pt idx="4379">
                  <c:v>-8.1607651424173593</c:v>
                </c:pt>
                <c:pt idx="4380">
                  <c:v>-8.0071621523530272</c:v>
                </c:pt>
                <c:pt idx="4381">
                  <c:v>-8.3375482034494013</c:v>
                </c:pt>
                <c:pt idx="4382">
                  <c:v>-8.5626090492181888</c:v>
                </c:pt>
                <c:pt idx="4383">
                  <c:v>-9.0536137598068187</c:v>
                </c:pt>
                <c:pt idx="4384">
                  <c:v>-9.3017970252556825</c:v>
                </c:pt>
                <c:pt idx="4385">
                  <c:v>-9.2978603890789753</c:v>
                </c:pt>
                <c:pt idx="4386">
                  <c:v>-9.3944610119015657</c:v>
                </c:pt>
                <c:pt idx="4387">
                  <c:v>-9.4308469845073937</c:v>
                </c:pt>
                <c:pt idx="4388">
                  <c:v>-9.975614071289252</c:v>
                </c:pt>
                <c:pt idx="4389">
                  <c:v>-10.166107968833821</c:v>
                </c:pt>
                <c:pt idx="4390">
                  <c:v>-10.325760969193448</c:v>
                </c:pt>
                <c:pt idx="4391">
                  <c:v>-9.9621094348464769</c:v>
                </c:pt>
                <c:pt idx="4392">
                  <c:v>-9.7267373164587099</c:v>
                </c:pt>
                <c:pt idx="4393">
                  <c:v>-8.8529337637544785</c:v>
                </c:pt>
                <c:pt idx="4394">
                  <c:v>-8.3853421385801479</c:v>
                </c:pt>
                <c:pt idx="4395">
                  <c:v>-8.1589715393823941</c:v>
                </c:pt>
                <c:pt idx="4396">
                  <c:v>-8.2173121186733002</c:v>
                </c:pt>
                <c:pt idx="4397">
                  <c:v>-8.2915163663911837</c:v>
                </c:pt>
                <c:pt idx="4398">
                  <c:v>-8.2356486020077693</c:v>
                </c:pt>
                <c:pt idx="4399">
                  <c:v>-8.2990441104721615</c:v>
                </c:pt>
                <c:pt idx="4400">
                  <c:v>-8.0097346714573678</c:v>
                </c:pt>
                <c:pt idx="4401">
                  <c:v>-8.0836131878499078</c:v>
                </c:pt>
                <c:pt idx="4402">
                  <c:v>-8.4368015673544114</c:v>
                </c:pt>
                <c:pt idx="4403">
                  <c:v>-8.5913027718244024</c:v>
                </c:pt>
                <c:pt idx="4404">
                  <c:v>-8.9413446899141444</c:v>
                </c:pt>
                <c:pt idx="4405">
                  <c:v>-8.826103796263439</c:v>
                </c:pt>
                <c:pt idx="4406">
                  <c:v>-8.9454354390388513</c:v>
                </c:pt>
                <c:pt idx="4407">
                  <c:v>-8.9070189217393985</c:v>
                </c:pt>
                <c:pt idx="4408">
                  <c:v>-9.2386171957462544</c:v>
                </c:pt>
                <c:pt idx="4409">
                  <c:v>-9.3948211475304486</c:v>
                </c:pt>
                <c:pt idx="4410">
                  <c:v>-9.6415029515729547</c:v>
                </c:pt>
                <c:pt idx="4411">
                  <c:v>-9.7047730071967262</c:v>
                </c:pt>
                <c:pt idx="4412">
                  <c:v>-9.4665830351659785</c:v>
                </c:pt>
                <c:pt idx="4413">
                  <c:v>-9.0296793078426472</c:v>
                </c:pt>
                <c:pt idx="4414">
                  <c:v>-9.0672652610874191</c:v>
                </c:pt>
                <c:pt idx="4415">
                  <c:v>-8.6630271290195306</c:v>
                </c:pt>
                <c:pt idx="4416">
                  <c:v>-8.6127264416170881</c:v>
                </c:pt>
                <c:pt idx="4417">
                  <c:v>-8.625959194214678</c:v>
                </c:pt>
                <c:pt idx="4418">
                  <c:v>-8.7296852845663295</c:v>
                </c:pt>
                <c:pt idx="4419">
                  <c:v>-8.7321013207734897</c:v>
                </c:pt>
                <c:pt idx="4420">
                  <c:v>-8.5645880332602271</c:v>
                </c:pt>
                <c:pt idx="4421">
                  <c:v>-8.7756951868881323</c:v>
                </c:pt>
                <c:pt idx="4422">
                  <c:v>-9.1938826216482301</c:v>
                </c:pt>
                <c:pt idx="4423">
                  <c:v>-9.4619867445701455</c:v>
                </c:pt>
                <c:pt idx="4424">
                  <c:v>-9.5767602853386808</c:v>
                </c:pt>
                <c:pt idx="4425">
                  <c:v>-9.8037613785960005</c:v>
                </c:pt>
                <c:pt idx="4426">
                  <c:v>-9.8518150819419823</c:v>
                </c:pt>
                <c:pt idx="4427">
                  <c:v>-9.936441426845219</c:v>
                </c:pt>
                <c:pt idx="4428">
                  <c:v>-9.865275894638394</c:v>
                </c:pt>
                <c:pt idx="4429">
                  <c:v>-9.7086014015512045</c:v>
                </c:pt>
                <c:pt idx="4430">
                  <c:v>-9.6514750305085766</c:v>
                </c:pt>
                <c:pt idx="4431">
                  <c:v>-9.849074752997538</c:v>
                </c:pt>
                <c:pt idx="4432">
                  <c:v>-9.3365590780718044</c:v>
                </c:pt>
                <c:pt idx="4433">
                  <c:v>-8.9797103471230102</c:v>
                </c:pt>
                <c:pt idx="4434">
                  <c:v>-8.969630285040358</c:v>
                </c:pt>
                <c:pt idx="4435">
                  <c:v>-8.5792538868963355</c:v>
                </c:pt>
                <c:pt idx="4436">
                  <c:v>-8.365549947361286</c:v>
                </c:pt>
                <c:pt idx="4437">
                  <c:v>-8.4163032882791722</c:v>
                </c:pt>
                <c:pt idx="4438">
                  <c:v>-8.4828372147323368</c:v>
                </c:pt>
                <c:pt idx="4439">
                  <c:v>-8.4747893150206846</c:v>
                </c:pt>
                <c:pt idx="4440">
                  <c:v>-8.4037172425232072</c:v>
                </c:pt>
                <c:pt idx="4441">
                  <c:v>-8.6824858982994364</c:v>
                </c:pt>
                <c:pt idx="4442">
                  <c:v>-9.5132113305543662</c:v>
                </c:pt>
                <c:pt idx="4443">
                  <c:v>-9.2653627185803007</c:v>
                </c:pt>
                <c:pt idx="4444">
                  <c:v>-9.2085760738616429</c:v>
                </c:pt>
                <c:pt idx="4445">
                  <c:v>-9.1468514907223799</c:v>
                </c:pt>
                <c:pt idx="4446">
                  <c:v>-9.491626581176174</c:v>
                </c:pt>
                <c:pt idx="4447">
                  <c:v>-9.5565728559424716</c:v>
                </c:pt>
                <c:pt idx="4448">
                  <c:v>-10.06592882411371</c:v>
                </c:pt>
                <c:pt idx="4449">
                  <c:v>-10.614084742822097</c:v>
                </c:pt>
                <c:pt idx="4450">
                  <c:v>-10.205429386683836</c:v>
                </c:pt>
                <c:pt idx="4451">
                  <c:v>-9.7020663431066971</c:v>
                </c:pt>
                <c:pt idx="4452">
                  <c:v>-9.1349596242718505</c:v>
                </c:pt>
                <c:pt idx="4453">
                  <c:v>-8.5620040706013203</c:v>
                </c:pt>
                <c:pt idx="4454">
                  <c:v>-8.6372022710954699</c:v>
                </c:pt>
                <c:pt idx="4455">
                  <c:v>-8.3727262074835451</c:v>
                </c:pt>
                <c:pt idx="4456">
                  <c:v>-8.5020682404835402</c:v>
                </c:pt>
                <c:pt idx="4457">
                  <c:v>-8.6639696010387528</c:v>
                </c:pt>
                <c:pt idx="4458">
                  <c:v>-8.6341206263146955</c:v>
                </c:pt>
                <c:pt idx="4459">
                  <c:v>-8.533551119704013</c:v>
                </c:pt>
                <c:pt idx="4460">
                  <c:v>-8.5602581429584497</c:v>
                </c:pt>
                <c:pt idx="4461">
                  <c:v>-9.1083565742473436</c:v>
                </c:pt>
                <c:pt idx="4462">
                  <c:v>-9.6518024734489654</c:v>
                </c:pt>
                <c:pt idx="4463">
                  <c:v>-9.9582492060418417</c:v>
                </c:pt>
                <c:pt idx="4464">
                  <c:v>-10.319975743142161</c:v>
                </c:pt>
                <c:pt idx="4465">
                  <c:v>-9.9198080311498202</c:v>
                </c:pt>
                <c:pt idx="4466">
                  <c:v>-11.394969168484119</c:v>
                </c:pt>
                <c:pt idx="4467">
                  <c:v>-12.208560799281909</c:v>
                </c:pt>
                <c:pt idx="4468">
                  <c:v>-12.793179183602948</c:v>
                </c:pt>
                <c:pt idx="4469">
                  <c:v>-12.522773366116796</c:v>
                </c:pt>
                <c:pt idx="4470">
                  <c:v>-11.22569953539103</c:v>
                </c:pt>
                <c:pt idx="4471">
                  <c:v>-10.089199575203432</c:v>
                </c:pt>
                <c:pt idx="4472">
                  <c:v>-9.7318636851522378</c:v>
                </c:pt>
                <c:pt idx="4473">
                  <c:v>-8.9248011698126728</c:v>
                </c:pt>
                <c:pt idx="4474">
                  <c:v>-9.0639644400617225</c:v>
                </c:pt>
                <c:pt idx="4475">
                  <c:v>-8.7749499112805438</c:v>
                </c:pt>
                <c:pt idx="4476">
                  <c:v>-8.8124438851218709</c:v>
                </c:pt>
                <c:pt idx="4477">
                  <c:v>-8.7083180824287361</c:v>
                </c:pt>
                <c:pt idx="4478">
                  <c:v>-8.7586452122374521</c:v>
                </c:pt>
                <c:pt idx="4479">
                  <c:v>-8.8153920925990565</c:v>
                </c:pt>
                <c:pt idx="4480">
                  <c:v>-8.74763640939738</c:v>
                </c:pt>
                <c:pt idx="4481">
                  <c:v>-8.8320918844048624</c:v>
                </c:pt>
                <c:pt idx="4482">
                  <c:v>-9.1228113440280563</c:v>
                </c:pt>
                <c:pt idx="4483">
                  <c:v>-9.2151480622237152</c:v>
                </c:pt>
                <c:pt idx="4484">
                  <c:v>-9.5014357551529471</c:v>
                </c:pt>
                <c:pt idx="4485">
                  <c:v>-9.5009175431763264</c:v>
                </c:pt>
                <c:pt idx="4486">
                  <c:v>-9.2433527516993355</c:v>
                </c:pt>
                <c:pt idx="4487">
                  <c:v>-9.0780171677257613</c:v>
                </c:pt>
                <c:pt idx="4488">
                  <c:v>-9.2406361176545548</c:v>
                </c:pt>
                <c:pt idx="4489">
                  <c:v>-9.6798016890299632</c:v>
                </c:pt>
                <c:pt idx="4490">
                  <c:v>-10.706338842145836</c:v>
                </c:pt>
                <c:pt idx="4491">
                  <c:v>-10.799296391051247</c:v>
                </c:pt>
                <c:pt idx="4492">
                  <c:v>-10.622994788933276</c:v>
                </c:pt>
                <c:pt idx="4493">
                  <c:v>-10.511566268040593</c:v>
                </c:pt>
                <c:pt idx="4494">
                  <c:v>-9.7687435373887936</c:v>
                </c:pt>
                <c:pt idx="4495">
                  <c:v>-9.4256310310004725</c:v>
                </c:pt>
                <c:pt idx="4496">
                  <c:v>-9.5479005499943472</c:v>
                </c:pt>
                <c:pt idx="4497">
                  <c:v>-9.5851911092181492</c:v>
                </c:pt>
                <c:pt idx="4498">
                  <c:v>-9.4799405945565738</c:v>
                </c:pt>
                <c:pt idx="4499">
                  <c:v>-9.0937656654074317</c:v>
                </c:pt>
                <c:pt idx="4500">
                  <c:v>-9.7179275296392174</c:v>
                </c:pt>
                <c:pt idx="4501">
                  <c:v>-10.449628030450267</c:v>
                </c:pt>
                <c:pt idx="4502">
                  <c:v>-10.838340556149101</c:v>
                </c:pt>
                <c:pt idx="4503">
                  <c:v>-10.591521248411849</c:v>
                </c:pt>
                <c:pt idx="4504">
                  <c:v>-10.840242025352191</c:v>
                </c:pt>
                <c:pt idx="4505">
                  <c:v>-10.404767800430115</c:v>
                </c:pt>
                <c:pt idx="4506">
                  <c:v>-10.227164777649058</c:v>
                </c:pt>
                <c:pt idx="4507">
                  <c:v>-10.295832069573722</c:v>
                </c:pt>
                <c:pt idx="4508">
                  <c:v>-11.227359757803649</c:v>
                </c:pt>
                <c:pt idx="4509">
                  <c:v>-11.537951113626887</c:v>
                </c:pt>
                <c:pt idx="4510">
                  <c:v>-12.172918031488612</c:v>
                </c:pt>
                <c:pt idx="4511">
                  <c:v>-11.440432919629815</c:v>
                </c:pt>
                <c:pt idx="4512">
                  <c:v>-9.6527631540700707</c:v>
                </c:pt>
                <c:pt idx="4513">
                  <c:v>-9.8269608454096868</c:v>
                </c:pt>
                <c:pt idx="4514">
                  <c:v>-9.6977843162021777</c:v>
                </c:pt>
                <c:pt idx="4515">
                  <c:v>-9.0892130572862104</c:v>
                </c:pt>
                <c:pt idx="4516">
                  <c:v>-9.0051275786584508</c:v>
                </c:pt>
                <c:pt idx="4517">
                  <c:v>-9.0549393972663399</c:v>
                </c:pt>
                <c:pt idx="4518">
                  <c:v>-9.3040109826463429</c:v>
                </c:pt>
                <c:pt idx="4519">
                  <c:v>-9.62393809556362</c:v>
                </c:pt>
                <c:pt idx="4520">
                  <c:v>-9.9932480153988283</c:v>
                </c:pt>
                <c:pt idx="4521">
                  <c:v>-9.8614554893518704</c:v>
                </c:pt>
                <c:pt idx="4522">
                  <c:v>-10.052375937146712</c:v>
                </c:pt>
                <c:pt idx="4523">
                  <c:v>-9.7039444249862346</c:v>
                </c:pt>
                <c:pt idx="4524">
                  <c:v>-10.658125511770628</c:v>
                </c:pt>
                <c:pt idx="4525">
                  <c:v>-10.876625732362811</c:v>
                </c:pt>
                <c:pt idx="4526">
                  <c:v>-11.249022688891834</c:v>
                </c:pt>
                <c:pt idx="4527">
                  <c:v>-11.297778256868501</c:v>
                </c:pt>
                <c:pt idx="4528">
                  <c:v>-11.302138657838974</c:v>
                </c:pt>
                <c:pt idx="4529">
                  <c:v>-10.133158874403321</c:v>
                </c:pt>
                <c:pt idx="4530">
                  <c:v>-10.873935293178668</c:v>
                </c:pt>
                <c:pt idx="4531">
                  <c:v>-10.342771322760996</c:v>
                </c:pt>
                <c:pt idx="4532">
                  <c:v>-9.8692862512856436</c:v>
                </c:pt>
                <c:pt idx="4533">
                  <c:v>-9.587306815607521</c:v>
                </c:pt>
                <c:pt idx="4534">
                  <c:v>-9.2656129905209585</c:v>
                </c:pt>
                <c:pt idx="4535">
                  <c:v>-9.0230600025675631</c:v>
                </c:pt>
                <c:pt idx="4536">
                  <c:v>-9.0196062304657119</c:v>
                </c:pt>
                <c:pt idx="4537">
                  <c:v>-8.9381619417220097</c:v>
                </c:pt>
                <c:pt idx="4538">
                  <c:v>-8.8729790677587079</c:v>
                </c:pt>
                <c:pt idx="4539">
                  <c:v>-9.1416302386387596</c:v>
                </c:pt>
                <c:pt idx="4540">
                  <c:v>-10.288251681284267</c:v>
                </c:pt>
                <c:pt idx="4541">
                  <c:v>-10.593956940650138</c:v>
                </c:pt>
                <c:pt idx="4542">
                  <c:v>-10.814881321635601</c:v>
                </c:pt>
                <c:pt idx="4543">
                  <c:v>-10.971509097166072</c:v>
                </c:pt>
                <c:pt idx="4544">
                  <c:v>-10.837445063943324</c:v>
                </c:pt>
                <c:pt idx="4545">
                  <c:v>-11.142434342462728</c:v>
                </c:pt>
                <c:pt idx="4546">
                  <c:v>-11.474312611885608</c:v>
                </c:pt>
                <c:pt idx="4547">
                  <c:v>-11.363296153959773</c:v>
                </c:pt>
                <c:pt idx="4548">
                  <c:v>-11.585913711984302</c:v>
                </c:pt>
                <c:pt idx="4549">
                  <c:v>-12.434768733132078</c:v>
                </c:pt>
                <c:pt idx="4550">
                  <c:v>-11.333006881549629</c:v>
                </c:pt>
                <c:pt idx="4551">
                  <c:v>-10.248791869756342</c:v>
                </c:pt>
                <c:pt idx="4552">
                  <c:v>-9.9298253886442236</c:v>
                </c:pt>
                <c:pt idx="4553">
                  <c:v>-9.4653715954697653</c:v>
                </c:pt>
                <c:pt idx="4554">
                  <c:v>-9.0338718448082069</c:v>
                </c:pt>
                <c:pt idx="4555">
                  <c:v>-9.5190489128966345</c:v>
                </c:pt>
                <c:pt idx="4556">
                  <c:v>-9.8075870571103536</c:v>
                </c:pt>
                <c:pt idx="4557">
                  <c:v>-9.7158500944259671</c:v>
                </c:pt>
                <c:pt idx="4558">
                  <c:v>-9.7303171224636174</c:v>
                </c:pt>
                <c:pt idx="4559">
                  <c:v>-9.5100401926655351</c:v>
                </c:pt>
                <c:pt idx="4560">
                  <c:v>-10.051564254242592</c:v>
                </c:pt>
                <c:pt idx="4561">
                  <c:v>-10.548620913903752</c:v>
                </c:pt>
                <c:pt idx="4562">
                  <c:v>-11.049553870176576</c:v>
                </c:pt>
                <c:pt idx="4563">
                  <c:v>-10.990543678010884</c:v>
                </c:pt>
                <c:pt idx="4564">
                  <c:v>-11.901863790105393</c:v>
                </c:pt>
                <c:pt idx="4565">
                  <c:v>-12.431698442863459</c:v>
                </c:pt>
                <c:pt idx="4566">
                  <c:v>-12.74562580703034</c:v>
                </c:pt>
                <c:pt idx="4567">
                  <c:v>-12.166597957512643</c:v>
                </c:pt>
                <c:pt idx="4568">
                  <c:v>-12.759653601730697</c:v>
                </c:pt>
                <c:pt idx="4569">
                  <c:v>-14.01048599757741</c:v>
                </c:pt>
                <c:pt idx="4570">
                  <c:v>-12.015409697479416</c:v>
                </c:pt>
                <c:pt idx="4571">
                  <c:v>-10.281854450303584</c:v>
                </c:pt>
                <c:pt idx="4572">
                  <c:v>-9.5588717992060968</c:v>
                </c:pt>
                <c:pt idx="4573">
                  <c:v>-9.3006893556690198</c:v>
                </c:pt>
                <c:pt idx="4574">
                  <c:v>-8.999369893033812</c:v>
                </c:pt>
                <c:pt idx="4575">
                  <c:v>-8.7839342064552941</c:v>
                </c:pt>
                <c:pt idx="4576">
                  <c:v>-8.8401399821637625</c:v>
                </c:pt>
                <c:pt idx="4577">
                  <c:v>-8.9843226749448917</c:v>
                </c:pt>
                <c:pt idx="4578">
                  <c:v>-8.8578192516818355</c:v>
                </c:pt>
                <c:pt idx="4579">
                  <c:v>-9.5115200039275898</c:v>
                </c:pt>
                <c:pt idx="4580">
                  <c:v>-9.5697221659154312</c:v>
                </c:pt>
                <c:pt idx="4581">
                  <c:v>-9.5589816243731782</c:v>
                </c:pt>
                <c:pt idx="4582">
                  <c:v>-9.8880840054916845</c:v>
                </c:pt>
                <c:pt idx="4583">
                  <c:v>-9.848186468261364</c:v>
                </c:pt>
                <c:pt idx="4584">
                  <c:v>-9.9740860442418846</c:v>
                </c:pt>
                <c:pt idx="4585">
                  <c:v>-9.7694378016588903</c:v>
                </c:pt>
                <c:pt idx="4586">
                  <c:v>-10.252533730273747</c:v>
                </c:pt>
                <c:pt idx="4587">
                  <c:v>-10.423789962097439</c:v>
                </c:pt>
                <c:pt idx="4588">
                  <c:v>-10.110356752268171</c:v>
                </c:pt>
                <c:pt idx="4589">
                  <c:v>-9.8180884622767337</c:v>
                </c:pt>
                <c:pt idx="4590">
                  <c:v>-9.9776427934353968</c:v>
                </c:pt>
                <c:pt idx="4591">
                  <c:v>-9.6176011175758536</c:v>
                </c:pt>
                <c:pt idx="4592">
                  <c:v>-9.296697262235071</c:v>
                </c:pt>
                <c:pt idx="4593">
                  <c:v>-9.1063693862817985</c:v>
                </c:pt>
                <c:pt idx="4594">
                  <c:v>-9.2563849299827474</c:v>
                </c:pt>
                <c:pt idx="4595">
                  <c:v>-9.4063953254314008</c:v>
                </c:pt>
                <c:pt idx="4596">
                  <c:v>-9.3414330061602922</c:v>
                </c:pt>
                <c:pt idx="4597">
                  <c:v>-9.3005876373963208</c:v>
                </c:pt>
                <c:pt idx="4598">
                  <c:v>-9.0061447943133359</c:v>
                </c:pt>
                <c:pt idx="4599">
                  <c:v>-9.2716548542774184</c:v>
                </c:pt>
                <c:pt idx="4600">
                  <c:v>-10.481195676169142</c:v>
                </c:pt>
                <c:pt idx="4601">
                  <c:v>-10.314985694017329</c:v>
                </c:pt>
                <c:pt idx="4602">
                  <c:v>-10.546119140426152</c:v>
                </c:pt>
                <c:pt idx="4603">
                  <c:v>-10.380604340630825</c:v>
                </c:pt>
                <c:pt idx="4604">
                  <c:v>-10.322506766374294</c:v>
                </c:pt>
                <c:pt idx="4605">
                  <c:v>-11.19166795040832</c:v>
                </c:pt>
                <c:pt idx="4606">
                  <c:v>-11.796584453225464</c:v>
                </c:pt>
                <c:pt idx="4607">
                  <c:v>-12.301146564073635</c:v>
                </c:pt>
                <c:pt idx="4608">
                  <c:v>-11.368656702601708</c:v>
                </c:pt>
                <c:pt idx="4609">
                  <c:v>-10.963020712791941</c:v>
                </c:pt>
                <c:pt idx="4610">
                  <c:v>-9.631104056435321</c:v>
                </c:pt>
                <c:pt idx="4611">
                  <c:v>-9.1279004952814038</c:v>
                </c:pt>
                <c:pt idx="4612">
                  <c:v>-8.904602959602105</c:v>
                </c:pt>
                <c:pt idx="4613">
                  <c:v>-8.6636026396626189</c:v>
                </c:pt>
                <c:pt idx="4614">
                  <c:v>-8.781768214549194</c:v>
                </c:pt>
                <c:pt idx="4615">
                  <c:v>-8.9307759119839503</c:v>
                </c:pt>
                <c:pt idx="4616">
                  <c:v>-8.9762499352300225</c:v>
                </c:pt>
                <c:pt idx="4617">
                  <c:v>-8.9043470080923743</c:v>
                </c:pt>
                <c:pt idx="4618">
                  <c:v>-9.125991991047556</c:v>
                </c:pt>
                <c:pt idx="4619">
                  <c:v>-9.2611040264202078</c:v>
                </c:pt>
                <c:pt idx="4620">
                  <c:v>-9.5323473107337335</c:v>
                </c:pt>
                <c:pt idx="4621">
                  <c:v>-10.240523225542505</c:v>
                </c:pt>
                <c:pt idx="4622">
                  <c:v>-9.8322798254532344</c:v>
                </c:pt>
                <c:pt idx="4623">
                  <c:v>-9.85125272038783</c:v>
                </c:pt>
                <c:pt idx="4624">
                  <c:v>-9.9680012813115031</c:v>
                </c:pt>
                <c:pt idx="4625">
                  <c:v>-9.8513774025746681</c:v>
                </c:pt>
                <c:pt idx="4626">
                  <c:v>-10.158730801432736</c:v>
                </c:pt>
                <c:pt idx="4627">
                  <c:v>-10.183043216722568</c:v>
                </c:pt>
                <c:pt idx="4628">
                  <c:v>-10.300711623432861</c:v>
                </c:pt>
                <c:pt idx="4629">
                  <c:v>-10.915553008485263</c:v>
                </c:pt>
                <c:pt idx="4630">
                  <c:v>-10.217591239024509</c:v>
                </c:pt>
                <c:pt idx="4631">
                  <c:v>-10.158137161842189</c:v>
                </c:pt>
                <c:pt idx="4632">
                  <c:v>-10.041364854706616</c:v>
                </c:pt>
                <c:pt idx="4633">
                  <c:v>-9.330015568958185</c:v>
                </c:pt>
                <c:pt idx="4634">
                  <c:v>-8.9712448942918446</c:v>
                </c:pt>
                <c:pt idx="4635">
                  <c:v>-8.2498102401244715</c:v>
                </c:pt>
                <c:pt idx="4636">
                  <c:v>-8.4086260543642659</c:v>
                </c:pt>
                <c:pt idx="4637">
                  <c:v>-8.3957577487820458</c:v>
                </c:pt>
                <c:pt idx="4638">
                  <c:v>-8.5438535799431072</c:v>
                </c:pt>
                <c:pt idx="4639">
                  <c:v>-8.4771364334604922</c:v>
                </c:pt>
                <c:pt idx="4640">
                  <c:v>-8.7566837928302608</c:v>
                </c:pt>
                <c:pt idx="4641">
                  <c:v>-8.906770358013274</c:v>
                </c:pt>
                <c:pt idx="4642">
                  <c:v>-8.8683965719103792</c:v>
                </c:pt>
                <c:pt idx="4643">
                  <c:v>-8.6087414486117577</c:v>
                </c:pt>
                <c:pt idx="4644">
                  <c:v>-8.678562619522145</c:v>
                </c:pt>
                <c:pt idx="4645">
                  <c:v>-8.7734525953260878</c:v>
                </c:pt>
                <c:pt idx="4646">
                  <c:v>-8.792214830741921</c:v>
                </c:pt>
                <c:pt idx="4647">
                  <c:v>-8.7425949668633844</c:v>
                </c:pt>
                <c:pt idx="4648">
                  <c:v>-8.9811703074065061</c:v>
                </c:pt>
                <c:pt idx="4649">
                  <c:v>-9.0916774310377573</c:v>
                </c:pt>
                <c:pt idx="4650">
                  <c:v>-8.8041261904592965</c:v>
                </c:pt>
                <c:pt idx="4651">
                  <c:v>-8.6858483654207141</c:v>
                </c:pt>
                <c:pt idx="4652">
                  <c:v>-8.6138222449773085</c:v>
                </c:pt>
                <c:pt idx="4653">
                  <c:v>-8.5958979715798201</c:v>
                </c:pt>
                <c:pt idx="4654">
                  <c:v>-8.6123228724635972</c:v>
                </c:pt>
                <c:pt idx="4655">
                  <c:v>-8.4530659771225629</c:v>
                </c:pt>
                <c:pt idx="4656">
                  <c:v>-8.547818182546461</c:v>
                </c:pt>
                <c:pt idx="4657">
                  <c:v>-8.3087400653612207</c:v>
                </c:pt>
                <c:pt idx="4658">
                  <c:v>-8.4902628571102312</c:v>
                </c:pt>
                <c:pt idx="4659">
                  <c:v>-8.4804681670927007</c:v>
                </c:pt>
                <c:pt idx="4660">
                  <c:v>-8.9570600451195723</c:v>
                </c:pt>
                <c:pt idx="4661">
                  <c:v>-8.8057970094776881</c:v>
                </c:pt>
                <c:pt idx="4662">
                  <c:v>-8.8295312470774991</c:v>
                </c:pt>
                <c:pt idx="4663">
                  <c:v>-9.3520017175667718</c:v>
                </c:pt>
                <c:pt idx="4664">
                  <c:v>-9.6581281978973443</c:v>
                </c:pt>
                <c:pt idx="4665">
                  <c:v>-9.8228390923517122</c:v>
                </c:pt>
                <c:pt idx="4666">
                  <c:v>-10.069991259197096</c:v>
                </c:pt>
                <c:pt idx="4667">
                  <c:v>-10.120780861852895</c:v>
                </c:pt>
                <c:pt idx="4668">
                  <c:v>-10.748756157538752</c:v>
                </c:pt>
                <c:pt idx="4669">
                  <c:v>-10.427862130806725</c:v>
                </c:pt>
                <c:pt idx="4670">
                  <c:v>-8.8876299206105589</c:v>
                </c:pt>
                <c:pt idx="4671">
                  <c:v>-8.806065299815506</c:v>
                </c:pt>
                <c:pt idx="4672">
                  <c:v>-8.4857045910040867</c:v>
                </c:pt>
                <c:pt idx="4673">
                  <c:v>-8.1844571915052633</c:v>
                </c:pt>
                <c:pt idx="4674">
                  <c:v>-8.2831608729894803</c:v>
                </c:pt>
                <c:pt idx="4675">
                  <c:v>-8.6437585235874188</c:v>
                </c:pt>
                <c:pt idx="4676">
                  <c:v>-8.5842110247967547</c:v>
                </c:pt>
                <c:pt idx="4677">
                  <c:v>-8.5293012869203562</c:v>
                </c:pt>
                <c:pt idx="4678">
                  <c:v>-8.7312709153011951</c:v>
                </c:pt>
                <c:pt idx="4679">
                  <c:v>-8.7661329422235337</c:v>
                </c:pt>
                <c:pt idx="4680">
                  <c:v>-9.1123252676943327</c:v>
                </c:pt>
                <c:pt idx="4681">
                  <c:v>-9.2895173045818016</c:v>
                </c:pt>
                <c:pt idx="4682">
                  <c:v>-8.9264100496617154</c:v>
                </c:pt>
                <c:pt idx="4683">
                  <c:v>-9.0778863789754123</c:v>
                </c:pt>
                <c:pt idx="4684">
                  <c:v>-9.0390249184399121</c:v>
                </c:pt>
                <c:pt idx="4685">
                  <c:v>-8.9472522005517803</c:v>
                </c:pt>
                <c:pt idx="4686">
                  <c:v>-8.9056782617122145</c:v>
                </c:pt>
                <c:pt idx="4687">
                  <c:v>-9.0244935368275829</c:v>
                </c:pt>
                <c:pt idx="4688">
                  <c:v>-9.2627302761711654</c:v>
                </c:pt>
                <c:pt idx="4689">
                  <c:v>-8.9381731768310591</c:v>
                </c:pt>
                <c:pt idx="4690">
                  <c:v>-8.3967836526949284</c:v>
                </c:pt>
                <c:pt idx="4691">
                  <c:v>-8.2091156136654355</c:v>
                </c:pt>
                <c:pt idx="4692">
                  <c:v>-7.9388187899593454</c:v>
                </c:pt>
                <c:pt idx="4693">
                  <c:v>-8.0243394345663202</c:v>
                </c:pt>
                <c:pt idx="4694">
                  <c:v>-7.823546329766403</c:v>
                </c:pt>
                <c:pt idx="4695">
                  <c:v>-7.8547793389835459</c:v>
                </c:pt>
                <c:pt idx="4696">
                  <c:v>-8.1448579598486752</c:v>
                </c:pt>
                <c:pt idx="4697">
                  <c:v>-7.9294837986751538</c:v>
                </c:pt>
                <c:pt idx="4698">
                  <c:v>-7.9889309262549624</c:v>
                </c:pt>
                <c:pt idx="4699">
                  <c:v>-8.1950451401258313</c:v>
                </c:pt>
                <c:pt idx="4700">
                  <c:v>-8.3658960757950318</c:v>
                </c:pt>
                <c:pt idx="4701">
                  <c:v>-8.7122314954530236</c:v>
                </c:pt>
                <c:pt idx="4702">
                  <c:v>-9.0906919917201812</c:v>
                </c:pt>
                <c:pt idx="4703">
                  <c:v>-8.9296036810312263</c:v>
                </c:pt>
                <c:pt idx="4704">
                  <c:v>-9.2247409827127029</c:v>
                </c:pt>
                <c:pt idx="4705">
                  <c:v>-9.1937299349704222</c:v>
                </c:pt>
                <c:pt idx="4706">
                  <c:v>-10.316057673194519</c:v>
                </c:pt>
                <c:pt idx="4707">
                  <c:v>-11.16582959261576</c:v>
                </c:pt>
                <c:pt idx="4708">
                  <c:v>-12.222548495271182</c:v>
                </c:pt>
                <c:pt idx="4709">
                  <c:v>-10.70752398041917</c:v>
                </c:pt>
                <c:pt idx="4710">
                  <c:v>-8.4381839010250488</c:v>
                </c:pt>
                <c:pt idx="4711">
                  <c:v>-8.2936201048289515</c:v>
                </c:pt>
                <c:pt idx="4712">
                  <c:v>-8.1239620106831296</c:v>
                </c:pt>
                <c:pt idx="4713">
                  <c:v>-8.3494991836839656</c:v>
                </c:pt>
                <c:pt idx="4714">
                  <c:v>-8.2961067260361485</c:v>
                </c:pt>
                <c:pt idx="4715">
                  <c:v>-8.2765356619171992</c:v>
                </c:pt>
                <c:pt idx="4716">
                  <c:v>-8.2063341595816706</c:v>
                </c:pt>
                <c:pt idx="4717">
                  <c:v>-8.434119923910945</c:v>
                </c:pt>
                <c:pt idx="4718">
                  <c:v>-8.4954695613747866</c:v>
                </c:pt>
                <c:pt idx="4719">
                  <c:v>-8.961369591443729</c:v>
                </c:pt>
                <c:pt idx="4720">
                  <c:v>-8.962292555336596</c:v>
                </c:pt>
                <c:pt idx="4721">
                  <c:v>-8.7273806711939326</c:v>
                </c:pt>
                <c:pt idx="4722">
                  <c:v>-8.8421569017296875</c:v>
                </c:pt>
                <c:pt idx="4723">
                  <c:v>-8.7799668807591669</c:v>
                </c:pt>
                <c:pt idx="4724">
                  <c:v>-8.8745546242111022</c:v>
                </c:pt>
                <c:pt idx="4725">
                  <c:v>-8.8784395003221857</c:v>
                </c:pt>
                <c:pt idx="4726">
                  <c:v>-9.106736331471966</c:v>
                </c:pt>
                <c:pt idx="4727">
                  <c:v>-9.2020455148069029</c:v>
                </c:pt>
                <c:pt idx="4728">
                  <c:v>-9.4664331621269096</c:v>
                </c:pt>
                <c:pt idx="4729">
                  <c:v>-9.9194211665283252</c:v>
                </c:pt>
                <c:pt idx="4730">
                  <c:v>-9.4612984545100574</c:v>
                </c:pt>
                <c:pt idx="4731">
                  <c:v>-8.8780040501090909</c:v>
                </c:pt>
                <c:pt idx="4732">
                  <c:v>-8.7302476911721278</c:v>
                </c:pt>
                <c:pt idx="4733">
                  <c:v>-8.829775148698781</c:v>
                </c:pt>
                <c:pt idx="4734">
                  <c:v>-8.7981095957596285</c:v>
                </c:pt>
                <c:pt idx="4735">
                  <c:v>-8.5208375724131962</c:v>
                </c:pt>
                <c:pt idx="4736">
                  <c:v>-8.5845489170552849</c:v>
                </c:pt>
                <c:pt idx="4737">
                  <c:v>-8.5760408237057142</c:v>
                </c:pt>
                <c:pt idx="4738">
                  <c:v>-8.8924680097909015</c:v>
                </c:pt>
                <c:pt idx="4739">
                  <c:v>-9.0901479863113828</c:v>
                </c:pt>
                <c:pt idx="4740">
                  <c:v>-9.334888434452342</c:v>
                </c:pt>
                <c:pt idx="4741">
                  <c:v>-9.0176562284215578</c:v>
                </c:pt>
                <c:pt idx="4742">
                  <c:v>-9.0402247255843751</c:v>
                </c:pt>
                <c:pt idx="4743">
                  <c:v>-8.7021732455966347</c:v>
                </c:pt>
                <c:pt idx="4744">
                  <c:v>-8.8964970322049091</c:v>
                </c:pt>
                <c:pt idx="4745">
                  <c:v>-8.9407856477098413</c:v>
                </c:pt>
                <c:pt idx="4746">
                  <c:v>-8.3810046759581898</c:v>
                </c:pt>
                <c:pt idx="4747">
                  <c:v>-8.4896349160946176</c:v>
                </c:pt>
                <c:pt idx="4748">
                  <c:v>-8.1970679964113646</c:v>
                </c:pt>
                <c:pt idx="4749">
                  <c:v>-8.2331754471278007</c:v>
                </c:pt>
                <c:pt idx="4750">
                  <c:v>-8.1984590482273951</c:v>
                </c:pt>
                <c:pt idx="4751">
                  <c:v>-7.9616867767864221</c:v>
                </c:pt>
                <c:pt idx="4752">
                  <c:v>-8.0801304238134151</c:v>
                </c:pt>
                <c:pt idx="4753">
                  <c:v>-8.1076507089547913</c:v>
                </c:pt>
                <c:pt idx="4754">
                  <c:v>-8.1389065165924102</c:v>
                </c:pt>
                <c:pt idx="4755">
                  <c:v>-7.9015036670571437</c:v>
                </c:pt>
                <c:pt idx="4756">
                  <c:v>-7.8673370624128207</c:v>
                </c:pt>
                <c:pt idx="4757">
                  <c:v>-8.0157549819647027</c:v>
                </c:pt>
                <c:pt idx="4758">
                  <c:v>-8.3372431672198655</c:v>
                </c:pt>
                <c:pt idx="4759">
                  <c:v>-8.4273559928939505</c:v>
                </c:pt>
                <c:pt idx="4760">
                  <c:v>-8.7448922913329472</c:v>
                </c:pt>
                <c:pt idx="4761">
                  <c:v>-8.9781068100541042</c:v>
                </c:pt>
                <c:pt idx="4762">
                  <c:v>-9.5271268017746458</c:v>
                </c:pt>
                <c:pt idx="4763">
                  <c:v>-10.282919372659499</c:v>
                </c:pt>
                <c:pt idx="4764">
                  <c:v>-10.811853688801937</c:v>
                </c:pt>
                <c:pt idx="4765">
                  <c:v>-10.303600295765415</c:v>
                </c:pt>
                <c:pt idx="4766">
                  <c:v>-10.680901285498216</c:v>
                </c:pt>
                <c:pt idx="4767">
                  <c:v>-10.904198421973206</c:v>
                </c:pt>
                <c:pt idx="4768">
                  <c:v>-11.775216686292671</c:v>
                </c:pt>
                <c:pt idx="4769">
                  <c:v>-10.90465863026906</c:v>
                </c:pt>
                <c:pt idx="4770">
                  <c:v>-8.6293898277994359</c:v>
                </c:pt>
                <c:pt idx="4771">
                  <c:v>-8.3511420792525115</c:v>
                </c:pt>
                <c:pt idx="4772">
                  <c:v>-8.2531720047858848</c:v>
                </c:pt>
                <c:pt idx="4773">
                  <c:v>-8.3195267751458566</c:v>
                </c:pt>
                <c:pt idx="4774">
                  <c:v>-8.5954732341697628</c:v>
                </c:pt>
                <c:pt idx="4775">
                  <c:v>-8.4490730490864863</c:v>
                </c:pt>
                <c:pt idx="4776">
                  <c:v>-8.5102561527600393</c:v>
                </c:pt>
                <c:pt idx="4777">
                  <c:v>-8.6271409269094708</c:v>
                </c:pt>
                <c:pt idx="4778">
                  <c:v>-8.9562770550114621</c:v>
                </c:pt>
                <c:pt idx="4779">
                  <c:v>-9.1966491011331968</c:v>
                </c:pt>
                <c:pt idx="4780">
                  <c:v>-9.5152564434402045</c:v>
                </c:pt>
                <c:pt idx="4781">
                  <c:v>-10.020425518471731</c:v>
                </c:pt>
                <c:pt idx="4782">
                  <c:v>-10.535296033222892</c:v>
                </c:pt>
                <c:pt idx="4783">
                  <c:v>-10.64727708987891</c:v>
                </c:pt>
                <c:pt idx="4784">
                  <c:v>-10.365013996562144</c:v>
                </c:pt>
                <c:pt idx="4785">
                  <c:v>-9.9110626665536667</c:v>
                </c:pt>
                <c:pt idx="4786">
                  <c:v>-9.6561018688719802</c:v>
                </c:pt>
                <c:pt idx="4787">
                  <c:v>-10.171547238921805</c:v>
                </c:pt>
                <c:pt idx="4788">
                  <c:v>-10.701847129548199</c:v>
                </c:pt>
                <c:pt idx="4789">
                  <c:v>-10.258410206194029</c:v>
                </c:pt>
                <c:pt idx="4790">
                  <c:v>-9.4016002665178711</c:v>
                </c:pt>
                <c:pt idx="4791">
                  <c:v>-9.160845365356149</c:v>
                </c:pt>
                <c:pt idx="4792">
                  <c:v>-8.9694404342706893</c:v>
                </c:pt>
                <c:pt idx="4793">
                  <c:v>-9.0137871371673111</c:v>
                </c:pt>
                <c:pt idx="4794">
                  <c:v>-9.1469816251206613</c:v>
                </c:pt>
                <c:pt idx="4795">
                  <c:v>-9.194532031461641</c:v>
                </c:pt>
                <c:pt idx="4796">
                  <c:v>-8.9722419318998377</c:v>
                </c:pt>
                <c:pt idx="4797">
                  <c:v>-9.3685944053575092</c:v>
                </c:pt>
                <c:pt idx="4798">
                  <c:v>-9.7719956144455953</c:v>
                </c:pt>
                <c:pt idx="4799">
                  <c:v>-9.9612455738116275</c:v>
                </c:pt>
                <c:pt idx="4800">
                  <c:v>-9.6353035833632372</c:v>
                </c:pt>
                <c:pt idx="4801">
                  <c:v>-9.4243746292145669</c:v>
                </c:pt>
                <c:pt idx="4802">
                  <c:v>-9.6362344052464461</c:v>
                </c:pt>
                <c:pt idx="4803">
                  <c:v>-9.6377924623225457</c:v>
                </c:pt>
                <c:pt idx="4804">
                  <c:v>-10.129181850576073</c:v>
                </c:pt>
                <c:pt idx="4805">
                  <c:v>-10.399946589977482</c:v>
                </c:pt>
                <c:pt idx="4806">
                  <c:v>-10.659996781708882</c:v>
                </c:pt>
                <c:pt idx="4807">
                  <c:v>-11.161553648408168</c:v>
                </c:pt>
                <c:pt idx="4808">
                  <c:v>-11.486658742099442</c:v>
                </c:pt>
                <c:pt idx="4809">
                  <c:v>-10.661499142518684</c:v>
                </c:pt>
                <c:pt idx="4810">
                  <c:v>-9.7638560987572358</c:v>
                </c:pt>
                <c:pt idx="4811">
                  <c:v>-9.4793403106546084</c:v>
                </c:pt>
                <c:pt idx="4812">
                  <c:v>-9.3271423517488667</c:v>
                </c:pt>
                <c:pt idx="4813">
                  <c:v>-9.3119463250937624</c:v>
                </c:pt>
                <c:pt idx="4814">
                  <c:v>-9.2876082571943854</c:v>
                </c:pt>
                <c:pt idx="4815">
                  <c:v>-9.6896000997269791</c:v>
                </c:pt>
                <c:pt idx="4816">
                  <c:v>-9.7641661629454291</c:v>
                </c:pt>
                <c:pt idx="4817">
                  <c:v>-9.7824046618740752</c:v>
                </c:pt>
                <c:pt idx="4818">
                  <c:v>-9.6257046717260906</c:v>
                </c:pt>
                <c:pt idx="4819">
                  <c:v>-9.9449726768780682</c:v>
                </c:pt>
                <c:pt idx="4820">
                  <c:v>-9.2678731686001417</c:v>
                </c:pt>
                <c:pt idx="4821">
                  <c:v>-8.9412392407573655</c:v>
                </c:pt>
                <c:pt idx="4822">
                  <c:v>-9.203063364563052</c:v>
                </c:pt>
                <c:pt idx="4823">
                  <c:v>-9.4002861756296863</c:v>
                </c:pt>
                <c:pt idx="4824">
                  <c:v>-9.5991115836688401</c:v>
                </c:pt>
                <c:pt idx="4825">
                  <c:v>-10.020455902268337</c:v>
                </c:pt>
                <c:pt idx="4826">
                  <c:v>-10.92484599914701</c:v>
                </c:pt>
                <c:pt idx="4827">
                  <c:v>-11.133525667769309</c:v>
                </c:pt>
                <c:pt idx="4828">
                  <c:v>-9.9691798672321585</c:v>
                </c:pt>
                <c:pt idx="4829">
                  <c:v>-9.5877152914094772</c:v>
                </c:pt>
                <c:pt idx="4830">
                  <c:v>-8.8356626968608563</c:v>
                </c:pt>
                <c:pt idx="4831">
                  <c:v>-8.818801504423325</c:v>
                </c:pt>
                <c:pt idx="4832">
                  <c:v>-8.8418861963113091</c:v>
                </c:pt>
                <c:pt idx="4833">
                  <c:v>-8.7110282594091455</c:v>
                </c:pt>
                <c:pt idx="4835">
                  <c:v>-8.9228854272923268</c:v>
                </c:pt>
                <c:pt idx="4836">
                  <c:v>-8.3730252637096054</c:v>
                </c:pt>
                <c:pt idx="4837">
                  <c:v>-8.2899561593440492</c:v>
                </c:pt>
                <c:pt idx="4838">
                  <c:v>-8.3527311947870064</c:v>
                </c:pt>
                <c:pt idx="4839">
                  <c:v>-8.2773310725264846</c:v>
                </c:pt>
                <c:pt idx="4840">
                  <c:v>-8.2948422014561629</c:v>
                </c:pt>
                <c:pt idx="4841">
                  <c:v>-8.3134481347206499</c:v>
                </c:pt>
                <c:pt idx="4842">
                  <c:v>-8.1595955005407088</c:v>
                </c:pt>
                <c:pt idx="4843">
                  <c:v>-8.1899726735973442</c:v>
                </c:pt>
                <c:pt idx="4844">
                  <c:v>-8.1543190103005223</c:v>
                </c:pt>
                <c:pt idx="4845">
                  <c:v>-8.1930915968231091</c:v>
                </c:pt>
                <c:pt idx="4846">
                  <c:v>-8.2131211954459893</c:v>
                </c:pt>
                <c:pt idx="4847">
                  <c:v>-8.2610767553908104</c:v>
                </c:pt>
                <c:pt idx="4848">
                  <c:v>-8.0729337103698029</c:v>
                </c:pt>
                <c:pt idx="4849">
                  <c:v>-8.0514720499618857</c:v>
                </c:pt>
                <c:pt idx="4850">
                  <c:v>-8.3534371812194816</c:v>
                </c:pt>
                <c:pt idx="4851">
                  <c:v>-8.5117410507742104</c:v>
                </c:pt>
                <c:pt idx="4852">
                  <c:v>-8.832803652493018</c:v>
                </c:pt>
                <c:pt idx="4853">
                  <c:v>-8.8813073978978547</c:v>
                </c:pt>
                <c:pt idx="4854">
                  <c:v>-8.9302327119890208</c:v>
                </c:pt>
                <c:pt idx="4855">
                  <c:v>-7.9988147538963492</c:v>
                </c:pt>
                <c:pt idx="4856">
                  <c:v>-7.9609292078094533</c:v>
                </c:pt>
                <c:pt idx="4857">
                  <c:v>-7.6867405367156838</c:v>
                </c:pt>
                <c:pt idx="4858">
                  <c:v>-7.7181919794220395</c:v>
                </c:pt>
                <c:pt idx="4859">
                  <c:v>-7.6723807041886225</c:v>
                </c:pt>
                <c:pt idx="4860">
                  <c:v>-8.118410412705062</c:v>
                </c:pt>
                <c:pt idx="4861">
                  <c:v>-8.0852594330498739</c:v>
                </c:pt>
                <c:pt idx="4862">
                  <c:v>-7.8735123863509724</c:v>
                </c:pt>
                <c:pt idx="4863">
                  <c:v>-8.3391136490777313</c:v>
                </c:pt>
                <c:pt idx="4864">
                  <c:v>-8.8377007270954522</c:v>
                </c:pt>
                <c:pt idx="4865">
                  <c:v>-9.7910919548992386</c:v>
                </c:pt>
                <c:pt idx="4866">
                  <c:v>-9.1542340516332086</c:v>
                </c:pt>
                <c:pt idx="4867">
                  <c:v>-9.3768191434658767</c:v>
                </c:pt>
                <c:pt idx="4868">
                  <c:v>-9.3620253520297183</c:v>
                </c:pt>
                <c:pt idx="4869">
                  <c:v>-9.3153419298822673</c:v>
                </c:pt>
                <c:pt idx="4870">
                  <c:v>-9.2491300723115639</c:v>
                </c:pt>
                <c:pt idx="4871">
                  <c:v>-9.4487709875716348</c:v>
                </c:pt>
                <c:pt idx="4872">
                  <c:v>-9.8664196625917011</c:v>
                </c:pt>
                <c:pt idx="4873">
                  <c:v>-9.8982973048437177</c:v>
                </c:pt>
                <c:pt idx="4874">
                  <c:v>-9.6028821891948599</c:v>
                </c:pt>
                <c:pt idx="4875">
                  <c:v>-8.9730233613937695</c:v>
                </c:pt>
                <c:pt idx="4876">
                  <c:v>-8.4768337105612037</c:v>
                </c:pt>
                <c:pt idx="4877">
                  <c:v>-8.3391597769445092</c:v>
                </c:pt>
                <c:pt idx="4878">
                  <c:v>-8.1678243973770339</c:v>
                </c:pt>
                <c:pt idx="4879">
                  <c:v>-8.3626753634072006</c:v>
                </c:pt>
                <c:pt idx="4880">
                  <c:v>-8.2919158373337307</c:v>
                </c:pt>
                <c:pt idx="4881">
                  <c:v>-8.4528690258856187</c:v>
                </c:pt>
                <c:pt idx="4882">
                  <c:v>-8.4811999620453005</c:v>
                </c:pt>
                <c:pt idx="4883">
                  <c:v>-8.5388884801167801</c:v>
                </c:pt>
                <c:pt idx="4884">
                  <c:v>-8.7866615276204438</c:v>
                </c:pt>
                <c:pt idx="4885">
                  <c:v>-9.0599389082200759</c:v>
                </c:pt>
                <c:pt idx="4886">
                  <c:v>-8.9359151707470907</c:v>
                </c:pt>
                <c:pt idx="4887">
                  <c:v>-8.8066700256786845</c:v>
                </c:pt>
                <c:pt idx="4888">
                  <c:v>-8.86898679809131</c:v>
                </c:pt>
                <c:pt idx="4889">
                  <c:v>-8.7447650323086492</c:v>
                </c:pt>
                <c:pt idx="4890">
                  <c:v>-9.186801542408741</c:v>
                </c:pt>
                <c:pt idx="4891">
                  <c:v>-9.3291604134001336</c:v>
                </c:pt>
                <c:pt idx="4892">
                  <c:v>-9.1803824150097064</c:v>
                </c:pt>
                <c:pt idx="4893">
                  <c:v>-8.8342938935832667</c:v>
                </c:pt>
                <c:pt idx="4894">
                  <c:v>-8.7469408618547746</c:v>
                </c:pt>
                <c:pt idx="4895">
                  <c:v>-8.5498798305939641</c:v>
                </c:pt>
                <c:pt idx="4896">
                  <c:v>-8.4997759213207562</c:v>
                </c:pt>
                <c:pt idx="4897">
                  <c:v>-8.143077878271221</c:v>
                </c:pt>
                <c:pt idx="4898">
                  <c:v>-8.0122574671232432</c:v>
                </c:pt>
                <c:pt idx="4899">
                  <c:v>-7.9666849964556796</c:v>
                </c:pt>
                <c:pt idx="4900">
                  <c:v>-8.1344114844726469</c:v>
                </c:pt>
                <c:pt idx="4901">
                  <c:v>-7.9689601496218696</c:v>
                </c:pt>
                <c:pt idx="4902">
                  <c:v>-7.7950285520808649</c:v>
                </c:pt>
                <c:pt idx="4903">
                  <c:v>-7.9825190981113749</c:v>
                </c:pt>
                <c:pt idx="4904">
                  <c:v>-8.3522964596868032</c:v>
                </c:pt>
                <c:pt idx="4905">
                  <c:v>-8.6612765880022167</c:v>
                </c:pt>
                <c:pt idx="4906">
                  <c:v>-8.7857697233917715</c:v>
                </c:pt>
                <c:pt idx="4907">
                  <c:v>-9.0867966903816857</c:v>
                </c:pt>
                <c:pt idx="4908">
                  <c:v>-9.4039285210330892</c:v>
                </c:pt>
                <c:pt idx="4909">
                  <c:v>-9.5285638543798168</c:v>
                </c:pt>
                <c:pt idx="4910">
                  <c:v>-9.3821105293553178</c:v>
                </c:pt>
                <c:pt idx="4911">
                  <c:v>-9.5280486729478397</c:v>
                </c:pt>
                <c:pt idx="4912">
                  <c:v>-9.5848809024076438</c:v>
                </c:pt>
                <c:pt idx="4913">
                  <c:v>-10.042907666707466</c:v>
                </c:pt>
                <c:pt idx="4914">
                  <c:v>-9.8341016378757988</c:v>
                </c:pt>
                <c:pt idx="4915">
                  <c:v>-8.4432511745924259</c:v>
                </c:pt>
                <c:pt idx="4916">
                  <c:v>-8.1194672319254213</c:v>
                </c:pt>
                <c:pt idx="4917">
                  <c:v>-7.9493765345952045</c:v>
                </c:pt>
                <c:pt idx="4918">
                  <c:v>-8.040938971288762</c:v>
                </c:pt>
                <c:pt idx="4919">
                  <c:v>-8.106357109554418</c:v>
                </c:pt>
                <c:pt idx="4920">
                  <c:v>-8.2159912945657414</c:v>
                </c:pt>
                <c:pt idx="4921">
                  <c:v>-8.1440381482804192</c:v>
                </c:pt>
                <c:pt idx="4922">
                  <c:v>-8.2162477893002333</c:v>
                </c:pt>
                <c:pt idx="4923">
                  <c:v>-8.6379761480190673</c:v>
                </c:pt>
                <c:pt idx="4924">
                  <c:v>-8.865719261772341</c:v>
                </c:pt>
                <c:pt idx="4925">
                  <c:v>-9.7659382335125429</c:v>
                </c:pt>
                <c:pt idx="4926">
                  <c:v>-10.603146570064162</c:v>
                </c:pt>
                <c:pt idx="4927">
                  <c:v>-10.711258597514711</c:v>
                </c:pt>
                <c:pt idx="4928">
                  <c:v>-10.29222863332401</c:v>
                </c:pt>
                <c:pt idx="4929">
                  <c:v>-10.390285196828254</c:v>
                </c:pt>
                <c:pt idx="4930">
                  <c:v>-10.56891890370888</c:v>
                </c:pt>
                <c:pt idx="4931">
                  <c:v>-10.719568720242433</c:v>
                </c:pt>
                <c:pt idx="4932">
                  <c:v>-11.094916790867202</c:v>
                </c:pt>
                <c:pt idx="4933">
                  <c:v>-11.916409983043611</c:v>
                </c:pt>
                <c:pt idx="4934">
                  <c:v>-11.533205766194007</c:v>
                </c:pt>
                <c:pt idx="4935">
                  <c:v>-9.5316382851149566</c:v>
                </c:pt>
                <c:pt idx="4936">
                  <c:v>-9.4769865276734198</c:v>
                </c:pt>
                <c:pt idx="4937">
                  <c:v>-8.8998242991735683</c:v>
                </c:pt>
                <c:pt idx="4938">
                  <c:v>-8.633169450529536</c:v>
                </c:pt>
                <c:pt idx="4939">
                  <c:v>-8.5042745410032161</c:v>
                </c:pt>
                <c:pt idx="4940">
                  <c:v>-8.4486742488613729</c:v>
                </c:pt>
                <c:pt idx="4941">
                  <c:v>-8.3115014660531887</c:v>
                </c:pt>
                <c:pt idx="4942">
                  <c:v>-8.4193209373316122</c:v>
                </c:pt>
                <c:pt idx="4943">
                  <c:v>-8.5896948576513754</c:v>
                </c:pt>
                <c:pt idx="4944">
                  <c:v>-9.1560011585621233</c:v>
                </c:pt>
                <c:pt idx="4945">
                  <c:v>-9.7653356214568738</c:v>
                </c:pt>
                <c:pt idx="4946">
                  <c:v>-10.337677410704014</c:v>
                </c:pt>
                <c:pt idx="4947">
                  <c:v>-10.847915016092399</c:v>
                </c:pt>
                <c:pt idx="4948">
                  <c:v>-10.565621813823224</c:v>
                </c:pt>
                <c:pt idx="4949">
                  <c:v>-10.895203326426291</c:v>
                </c:pt>
                <c:pt idx="4950">
                  <c:v>-11.06308069355285</c:v>
                </c:pt>
                <c:pt idx="4951">
                  <c:v>-11.230502521104906</c:v>
                </c:pt>
                <c:pt idx="4952">
                  <c:v>-11.483230195252418</c:v>
                </c:pt>
                <c:pt idx="4953">
                  <c:v>-11.803776874378922</c:v>
                </c:pt>
                <c:pt idx="4954">
                  <c:v>-11.902513617356627</c:v>
                </c:pt>
                <c:pt idx="4955">
                  <c:v>-10.216188711978454</c:v>
                </c:pt>
                <c:pt idx="4956">
                  <c:v>-9.452856282155361</c:v>
                </c:pt>
                <c:pt idx="4957">
                  <c:v>-9.0425680933284465</c:v>
                </c:pt>
                <c:pt idx="4958">
                  <c:v>-9.0081257230488525</c:v>
                </c:pt>
                <c:pt idx="4959">
                  <c:v>-8.9077704508532189</c:v>
                </c:pt>
                <c:pt idx="4960">
                  <c:v>-8.7730736048891877</c:v>
                </c:pt>
                <c:pt idx="4961">
                  <c:v>-8.7464026784551354</c:v>
                </c:pt>
                <c:pt idx="4962">
                  <c:v>-9.0262000882021134</c:v>
                </c:pt>
                <c:pt idx="4963">
                  <c:v>-9.7159884221133694</c:v>
                </c:pt>
                <c:pt idx="4964">
                  <c:v>-10.286890078489789</c:v>
                </c:pt>
                <c:pt idx="4965">
                  <c:v>-9.559484414407283</c:v>
                </c:pt>
                <c:pt idx="4966">
                  <c:v>-9.6097765395294505</c:v>
                </c:pt>
                <c:pt idx="4967">
                  <c:v>-9.6926767629949691</c:v>
                </c:pt>
                <c:pt idx="4968">
                  <c:v>-9.7415830723237828</c:v>
                </c:pt>
                <c:pt idx="4969">
                  <c:v>-10.152982568942553</c:v>
                </c:pt>
                <c:pt idx="4970">
                  <c:v>-10.70880484903263</c:v>
                </c:pt>
                <c:pt idx="4971">
                  <c:v>-10.516569978007738</c:v>
                </c:pt>
                <c:pt idx="4972">
                  <c:v>-10.283555214852189</c:v>
                </c:pt>
                <c:pt idx="4973">
                  <c:v>-10.326717098142964</c:v>
                </c:pt>
                <c:pt idx="4974">
                  <c:v>-9.5140182020355013</c:v>
                </c:pt>
                <c:pt idx="4975">
                  <c:v>-9.0525304355815432</c:v>
                </c:pt>
                <c:pt idx="4976">
                  <c:v>-8.7344845809412313</c:v>
                </c:pt>
                <c:pt idx="4977">
                  <c:v>-8.7511992577726438</c:v>
                </c:pt>
                <c:pt idx="4978">
                  <c:v>-8.6986257080479081</c:v>
                </c:pt>
                <c:pt idx="4979">
                  <c:v>-8.9535639055152103</c:v>
                </c:pt>
                <c:pt idx="4980">
                  <c:v>-8.8164617907430785</c:v>
                </c:pt>
                <c:pt idx="4981">
                  <c:v>-8.9419974182690254</c:v>
                </c:pt>
                <c:pt idx="4982">
                  <c:v>-9.1014557304214581</c:v>
                </c:pt>
                <c:pt idx="4983">
                  <c:v>-9.1481970186546437</c:v>
                </c:pt>
                <c:pt idx="4984">
                  <c:v>-9.0741357474912814</c:v>
                </c:pt>
                <c:pt idx="4985">
                  <c:v>-9.0691216684809586</c:v>
                </c:pt>
                <c:pt idx="4986">
                  <c:v>-8.8285746197834207</c:v>
                </c:pt>
                <c:pt idx="4987">
                  <c:v>-8.8941567808655684</c:v>
                </c:pt>
                <c:pt idx="4988">
                  <c:v>-9.3041918360406655</c:v>
                </c:pt>
                <c:pt idx="4989">
                  <c:v>-9.1281592909553009</c:v>
                </c:pt>
                <c:pt idx="4990">
                  <c:v>-8.967312975654421</c:v>
                </c:pt>
                <c:pt idx="4991">
                  <c:v>-9.2182251509361777</c:v>
                </c:pt>
                <c:pt idx="4992">
                  <c:v>-9.2186576327603529</c:v>
                </c:pt>
                <c:pt idx="4993">
                  <c:v>-9.3408312511630562</c:v>
                </c:pt>
                <c:pt idx="4994">
                  <c:v>-9.3052643165938953</c:v>
                </c:pt>
                <c:pt idx="4995">
                  <c:v>-8.8390915688654346</c:v>
                </c:pt>
                <c:pt idx="4996">
                  <c:v>-8.9380119075372324</c:v>
                </c:pt>
                <c:pt idx="4997">
                  <c:v>-8.9286807948345146</c:v>
                </c:pt>
                <c:pt idx="4998">
                  <c:v>-8.8706491790498205</c:v>
                </c:pt>
                <c:pt idx="4999">
                  <c:v>-9.0959746840941289</c:v>
                </c:pt>
                <c:pt idx="5000">
                  <c:v>-8.585323875592028</c:v>
                </c:pt>
                <c:pt idx="5001">
                  <c:v>-8.566050084276613</c:v>
                </c:pt>
                <c:pt idx="5002">
                  <c:v>-8.2258140774497601</c:v>
                </c:pt>
                <c:pt idx="5003">
                  <c:v>-8.4060817946475375</c:v>
                </c:pt>
                <c:pt idx="5004">
                  <c:v>-8.4939630821951013</c:v>
                </c:pt>
                <c:pt idx="5005">
                  <c:v>-8.5848715131838382</c:v>
                </c:pt>
                <c:pt idx="5006">
                  <c:v>-8.5872481690920566</c:v>
                </c:pt>
                <c:pt idx="5007">
                  <c:v>-8.5643184529421514</c:v>
                </c:pt>
                <c:pt idx="5008">
                  <c:v>-8.23721873844862</c:v>
                </c:pt>
                <c:pt idx="5009">
                  <c:v>-8.2768824349366898</c:v>
                </c:pt>
                <c:pt idx="5010">
                  <c:v>-8.225377733175538</c:v>
                </c:pt>
                <c:pt idx="5011">
                  <c:v>-8.3483891017830345</c:v>
                </c:pt>
                <c:pt idx="5012">
                  <c:v>-8.474378128348663</c:v>
                </c:pt>
                <c:pt idx="5013">
                  <c:v>-8.5835647600722691</c:v>
                </c:pt>
                <c:pt idx="5014">
                  <c:v>-8.2777943440890969</c:v>
                </c:pt>
                <c:pt idx="5015">
                  <c:v>-8.171520795769073</c:v>
                </c:pt>
                <c:pt idx="5016">
                  <c:v>-8.0529558374273797</c:v>
                </c:pt>
                <c:pt idx="5017">
                  <c:v>-8.0154909376638273</c:v>
                </c:pt>
                <c:pt idx="5018">
                  <c:v>-8.2148986084790767</c:v>
                </c:pt>
                <c:pt idx="5019">
                  <c:v>-8.1483686340202883</c:v>
                </c:pt>
                <c:pt idx="5020">
                  <c:v>-7.9843638390806611</c:v>
                </c:pt>
                <c:pt idx="5021">
                  <c:v>-8.0820796663284931</c:v>
                </c:pt>
                <c:pt idx="5022">
                  <c:v>-8.4136861861373529</c:v>
                </c:pt>
                <c:pt idx="5023">
                  <c:v>-8.4510207812727316</c:v>
                </c:pt>
                <c:pt idx="5024">
                  <c:v>-8.5944046984530367</c:v>
                </c:pt>
                <c:pt idx="5025">
                  <c:v>-8.6537451572333612</c:v>
                </c:pt>
                <c:pt idx="5026">
                  <c:v>-8.6869780664428085</c:v>
                </c:pt>
                <c:pt idx="5027">
                  <c:v>-8.8359741943368011</c:v>
                </c:pt>
                <c:pt idx="5028">
                  <c:v>-8.9342902861384506</c:v>
                </c:pt>
                <c:pt idx="5029">
                  <c:v>-9.0203243410518965</c:v>
                </c:pt>
                <c:pt idx="5030">
                  <c:v>-9.2079541523058435</c:v>
                </c:pt>
                <c:pt idx="5031">
                  <c:v>-9.3500512948350583</c:v>
                </c:pt>
                <c:pt idx="5032">
                  <c:v>-9.4180251062060911</c:v>
                </c:pt>
                <c:pt idx="5033">
                  <c:v>-8.860618838214414</c:v>
                </c:pt>
                <c:pt idx="5034">
                  <c:v>-8.4690118453937266</c:v>
                </c:pt>
                <c:pt idx="5035">
                  <c:v>-8.3610606121248878</c:v>
                </c:pt>
                <c:pt idx="5036">
                  <c:v>-8.3786269978317467</c:v>
                </c:pt>
                <c:pt idx="5037">
                  <c:v>-8.2616456519311043</c:v>
                </c:pt>
                <c:pt idx="5038">
                  <c:v>-7.953652233488631</c:v>
                </c:pt>
                <c:pt idx="5039">
                  <c:v>-8.2979130367777714</c:v>
                </c:pt>
                <c:pt idx="5040">
                  <c:v>-8.3513664697146339</c:v>
                </c:pt>
                <c:pt idx="5041">
                  <c:v>-8.351135833835535</c:v>
                </c:pt>
                <c:pt idx="5042">
                  <c:v>-8.4980239588781554</c:v>
                </c:pt>
                <c:pt idx="5043">
                  <c:v>-8.7299602150512854</c:v>
                </c:pt>
                <c:pt idx="5044">
                  <c:v>-9.0503385203572453</c:v>
                </c:pt>
                <c:pt idx="5045">
                  <c:v>-8.8212938657833195</c:v>
                </c:pt>
                <c:pt idx="5046">
                  <c:v>-8.7976654754656973</c:v>
                </c:pt>
                <c:pt idx="5047">
                  <c:v>-9.128702578820608</c:v>
                </c:pt>
                <c:pt idx="5048">
                  <c:v>-9.2836329353283258</c:v>
                </c:pt>
                <c:pt idx="5049">
                  <c:v>-9.5813733717940863</c:v>
                </c:pt>
                <c:pt idx="5050">
                  <c:v>-10.067466286634767</c:v>
                </c:pt>
                <c:pt idx="5051">
                  <c:v>-10.149428655349787</c:v>
                </c:pt>
                <c:pt idx="5052">
                  <c:v>-10.544318344140098</c:v>
                </c:pt>
                <c:pt idx="5053">
                  <c:v>-9.8151154796438345</c:v>
                </c:pt>
                <c:pt idx="5054">
                  <c:v>-8.6062689473885499</c:v>
                </c:pt>
                <c:pt idx="5055">
                  <c:v>-8.4251672098902333</c:v>
                </c:pt>
                <c:pt idx="5056">
                  <c:v>-8.1690857791358109</c:v>
                </c:pt>
                <c:pt idx="5057">
                  <c:v>-8.4062063673734428</c:v>
                </c:pt>
                <c:pt idx="5058">
                  <c:v>-8.1228485656168665</c:v>
                </c:pt>
                <c:pt idx="5059">
                  <c:v>-8.4260779354409348</c:v>
                </c:pt>
                <c:pt idx="5060">
                  <c:v>-8.1904529420351206</c:v>
                </c:pt>
                <c:pt idx="5061">
                  <c:v>-8.4255010901867813</c:v>
                </c:pt>
                <c:pt idx="5062">
                  <c:v>-8.5450339358208858</c:v>
                </c:pt>
                <c:pt idx="5063">
                  <c:v>-9.1938054009887882</c:v>
                </c:pt>
                <c:pt idx="5064">
                  <c:v>-9.0821068615836076</c:v>
                </c:pt>
                <c:pt idx="5065">
                  <c:v>-9.137498022924369</c:v>
                </c:pt>
                <c:pt idx="5066">
                  <c:v>-9.066974605086779</c:v>
                </c:pt>
                <c:pt idx="5067">
                  <c:v>-9.1028904875609342</c:v>
                </c:pt>
                <c:pt idx="5068">
                  <c:v>-9.4195898338165858</c:v>
                </c:pt>
                <c:pt idx="5069">
                  <c:v>-9.974563036272178</c:v>
                </c:pt>
                <c:pt idx="5070">
                  <c:v>-10.428222941261083</c:v>
                </c:pt>
                <c:pt idx="5071">
                  <c:v>-10.693458717116073</c:v>
                </c:pt>
                <c:pt idx="5072">
                  <c:v>-10.528477585196438</c:v>
                </c:pt>
                <c:pt idx="5073">
                  <c:v>-9.5979498963910803</c:v>
                </c:pt>
                <c:pt idx="5074">
                  <c:v>-8.8666144474288657</c:v>
                </c:pt>
                <c:pt idx="5075">
                  <c:v>-8.3895704431094238</c:v>
                </c:pt>
                <c:pt idx="5076">
                  <c:v>-8.1274062656319792</c:v>
                </c:pt>
                <c:pt idx="5077">
                  <c:v>-8.6329615509418129</c:v>
                </c:pt>
                <c:pt idx="5078">
                  <c:v>-8.083277422759485</c:v>
                </c:pt>
                <c:pt idx="5079">
                  <c:v>-8.0458029318378426</c:v>
                </c:pt>
                <c:pt idx="5080">
                  <c:v>-8.0447030662501362</c:v>
                </c:pt>
                <c:pt idx="5081">
                  <c:v>-8.5559376722154781</c:v>
                </c:pt>
                <c:pt idx="5082">
                  <c:v>-9.8602913999934572</c:v>
                </c:pt>
                <c:pt idx="5083">
                  <c:v>-9.782085574525297</c:v>
                </c:pt>
                <c:pt idx="5084">
                  <c:v>-9.801058075556762</c:v>
                </c:pt>
                <c:pt idx="5085">
                  <c:v>-9.441974256587546</c:v>
                </c:pt>
                <c:pt idx="5086">
                  <c:v>-8.7322260993885248</c:v>
                </c:pt>
                <c:pt idx="5087">
                  <c:v>-8.9317797536192991</c:v>
                </c:pt>
                <c:pt idx="5088">
                  <c:v>-9.2644475278940543</c:v>
                </c:pt>
                <c:pt idx="5089">
                  <c:v>-9.4712552536139167</c:v>
                </c:pt>
                <c:pt idx="5090">
                  <c:v>-10.158699713985344</c:v>
                </c:pt>
                <c:pt idx="5091">
                  <c:v>-11.07433739310941</c:v>
                </c:pt>
                <c:pt idx="5092">
                  <c:v>-11.531230961042057</c:v>
                </c:pt>
                <c:pt idx="5093">
                  <c:v>-9.3913754847350059</c:v>
                </c:pt>
                <c:pt idx="5094">
                  <c:v>-8.8441791598189976</c:v>
                </c:pt>
                <c:pt idx="5095">
                  <c:v>-8.3948712178176041</c:v>
                </c:pt>
                <c:pt idx="5096">
                  <c:v>-8.397799086089627</c:v>
                </c:pt>
                <c:pt idx="5097">
                  <c:v>-8.2491588011744366</c:v>
                </c:pt>
                <c:pt idx="5098">
                  <c:v>-8.4183356201182047</c:v>
                </c:pt>
                <c:pt idx="5099">
                  <c:v>-8.6409929025316909</c:v>
                </c:pt>
                <c:pt idx="5100">
                  <c:v>-8.6657666040279384</c:v>
                </c:pt>
                <c:pt idx="5101">
                  <c:v>-9.2566921104628772</c:v>
                </c:pt>
                <c:pt idx="5102">
                  <c:v>-9.6926680439719579</c:v>
                </c:pt>
                <c:pt idx="5103">
                  <c:v>-11.202421632142089</c:v>
                </c:pt>
                <c:pt idx="5104">
                  <c:v>-12.774538984563439</c:v>
                </c:pt>
                <c:pt idx="5105">
                  <c:v>-12.504353687610157</c:v>
                </c:pt>
                <c:pt idx="5106">
                  <c:v>-12.297070619422872</c:v>
                </c:pt>
                <c:pt idx="5107">
                  <c:v>-12.340123057012912</c:v>
                </c:pt>
                <c:pt idx="5108">
                  <c:v>-11.967475782670627</c:v>
                </c:pt>
                <c:pt idx="5109">
                  <c:v>-11.040231369121955</c:v>
                </c:pt>
                <c:pt idx="5110">
                  <c:v>-10.55452466604696</c:v>
                </c:pt>
                <c:pt idx="5111">
                  <c:v>-10.414907597168037</c:v>
                </c:pt>
                <c:pt idx="5112">
                  <c:v>-11.045816204525417</c:v>
                </c:pt>
                <c:pt idx="5113">
                  <c:v>-8.840257947331061</c:v>
                </c:pt>
                <c:pt idx="5114">
                  <c:v>-8.6549240756261465</c:v>
                </c:pt>
                <c:pt idx="5115">
                  <c:v>-8.1064061729511945</c:v>
                </c:pt>
                <c:pt idx="5116">
                  <c:v>-8.4236808726106833</c:v>
                </c:pt>
                <c:pt idx="5117">
                  <c:v>-8.3988245203529814</c:v>
                </c:pt>
                <c:pt idx="5118">
                  <c:v>-8.4203999790115827</c:v>
                </c:pt>
                <c:pt idx="5119">
                  <c:v>-8.5161438060766574</c:v>
                </c:pt>
                <c:pt idx="5120">
                  <c:v>-8.5267311372327992</c:v>
                </c:pt>
                <c:pt idx="5121">
                  <c:v>-8.9648953072246016</c:v>
                </c:pt>
                <c:pt idx="5122">
                  <c:v>-9.3609569362322276</c:v>
                </c:pt>
                <c:pt idx="5123">
                  <c:v>-10.157265637946042</c:v>
                </c:pt>
                <c:pt idx="5124">
                  <c:v>-10.323366489014029</c:v>
                </c:pt>
                <c:pt idx="5125">
                  <c:v>-11.332583590155327</c:v>
                </c:pt>
                <c:pt idx="5126">
                  <c:v>-12.28893776263121</c:v>
                </c:pt>
                <c:pt idx="5127">
                  <c:v>-12.53672151811946</c:v>
                </c:pt>
                <c:pt idx="5128">
                  <c:v>-11.32032054131891</c:v>
                </c:pt>
                <c:pt idx="5129">
                  <c:v>-11.312489312787566</c:v>
                </c:pt>
                <c:pt idx="5130">
                  <c:v>-11.026193045510814</c:v>
                </c:pt>
                <c:pt idx="5131">
                  <c:v>-10.020228261077726</c:v>
                </c:pt>
                <c:pt idx="5132">
                  <c:v>-9.4823743914644325</c:v>
                </c:pt>
                <c:pt idx="5133">
                  <c:v>-9.0396847435191248</c:v>
                </c:pt>
                <c:pt idx="5134">
                  <c:v>-8.5992999417396199</c:v>
                </c:pt>
                <c:pt idx="5135">
                  <c:v>-8.5009283243705518</c:v>
                </c:pt>
                <c:pt idx="5136">
                  <c:v>-8.3789145724834047</c:v>
                </c:pt>
                <c:pt idx="5137">
                  <c:v>-8.5413087034857362</c:v>
                </c:pt>
                <c:pt idx="5138">
                  <c:v>-8.4693521901385154</c:v>
                </c:pt>
                <c:pt idx="5139">
                  <c:v>-8.5886910891886412</c:v>
                </c:pt>
                <c:pt idx="5140">
                  <c:v>-8.6090894655915946</c:v>
                </c:pt>
                <c:pt idx="5141">
                  <c:v>-8.8614485855724325</c:v>
                </c:pt>
                <c:pt idx="5142">
                  <c:v>-8.845096230245387</c:v>
                </c:pt>
                <c:pt idx="5143">
                  <c:v>-9.0995245380730676</c:v>
                </c:pt>
                <c:pt idx="5144">
                  <c:v>-9.1867668840380965</c:v>
                </c:pt>
                <c:pt idx="5145">
                  <c:v>-9.4826946610537313</c:v>
                </c:pt>
                <c:pt idx="5146">
                  <c:v>-9.2447548649800346</c:v>
                </c:pt>
                <c:pt idx="5147">
                  <c:v>-9.0859956510967397</c:v>
                </c:pt>
                <c:pt idx="5148">
                  <c:v>-9.3562955755231165</c:v>
                </c:pt>
                <c:pt idx="5149">
                  <c:v>-9.735551535608673</c:v>
                </c:pt>
                <c:pt idx="5150">
                  <c:v>-9.547245623207143</c:v>
                </c:pt>
                <c:pt idx="5151">
                  <c:v>-9.5308860705968197</c:v>
                </c:pt>
                <c:pt idx="5152">
                  <c:v>-9.5774713835539433</c:v>
                </c:pt>
                <c:pt idx="5153">
                  <c:v>-8.6485237187812078</c:v>
                </c:pt>
                <c:pt idx="5154">
                  <c:v>-8.3554956082870273</c:v>
                </c:pt>
                <c:pt idx="5155">
                  <c:v>-8.3692106174887897</c:v>
                </c:pt>
                <c:pt idx="5156">
                  <c:v>-8.3475864085578486</c:v>
                </c:pt>
                <c:pt idx="5157">
                  <c:v>-8.3724660286910435</c:v>
                </c:pt>
                <c:pt idx="5158">
                  <c:v>-8.5935751776541363</c:v>
                </c:pt>
                <c:pt idx="5159">
                  <c:v>-8.4733569411915166</c:v>
                </c:pt>
                <c:pt idx="5160">
                  <c:v>-8.980625836069331</c:v>
                </c:pt>
                <c:pt idx="5161">
                  <c:v>-9.1957869084038109</c:v>
                </c:pt>
                <c:pt idx="5162">
                  <c:v>-9.8141911090234082</c:v>
                </c:pt>
                <c:pt idx="5163">
                  <c:v>-10.848478493437195</c:v>
                </c:pt>
                <c:pt idx="5164">
                  <c:v>-10.291415339233707</c:v>
                </c:pt>
                <c:pt idx="5165">
                  <c:v>-9.4289173546198537</c:v>
                </c:pt>
                <c:pt idx="5166">
                  <c:v>-9.6540921373538886</c:v>
                </c:pt>
                <c:pt idx="5167">
                  <c:v>-10.048215689113897</c:v>
                </c:pt>
                <c:pt idx="5168">
                  <c:v>-10.454537844938958</c:v>
                </c:pt>
                <c:pt idx="5169">
                  <c:v>-10.602044334156464</c:v>
                </c:pt>
                <c:pt idx="5170">
                  <c:v>-10.560979102701593</c:v>
                </c:pt>
                <c:pt idx="5171">
                  <c:v>-11.12586942474511</c:v>
                </c:pt>
                <c:pt idx="5172">
                  <c:v>-10.989291220307678</c:v>
                </c:pt>
                <c:pt idx="5173">
                  <c:v>-9.6364869081725306</c:v>
                </c:pt>
                <c:pt idx="5174">
                  <c:v>-9.3359325321130058</c:v>
                </c:pt>
                <c:pt idx="5175">
                  <c:v>-9.3887595931812857</c:v>
                </c:pt>
                <c:pt idx="5176">
                  <c:v>-9.585413206290351</c:v>
                </c:pt>
                <c:pt idx="5177">
                  <c:v>-9.9765487834054127</c:v>
                </c:pt>
                <c:pt idx="5178">
                  <c:v>-9.9917367652766576</c:v>
                </c:pt>
                <c:pt idx="5179">
                  <c:v>-10.247145517576865</c:v>
                </c:pt>
                <c:pt idx="5180">
                  <c:v>-10.604595841104477</c:v>
                </c:pt>
                <c:pt idx="5181">
                  <c:v>-10.972816552687799</c:v>
                </c:pt>
                <c:pt idx="5182">
                  <c:v>-11.225061444444872</c:v>
                </c:pt>
                <c:pt idx="5183">
                  <c:v>-11.378010810338512</c:v>
                </c:pt>
                <c:pt idx="5184">
                  <c:v>-11.618757913721931</c:v>
                </c:pt>
                <c:pt idx="5185">
                  <c:v>-11.737747997837063</c:v>
                </c:pt>
                <c:pt idx="5186">
                  <c:v>-12.118538542355115</c:v>
                </c:pt>
                <c:pt idx="5187">
                  <c:v>-11.131264385274253</c:v>
                </c:pt>
                <c:pt idx="5188">
                  <c:v>-10.384472567658596</c:v>
                </c:pt>
                <c:pt idx="5189">
                  <c:v>-10.023214984301116</c:v>
                </c:pt>
                <c:pt idx="5190">
                  <c:v>-9.6754613792306703</c:v>
                </c:pt>
                <c:pt idx="5191">
                  <c:v>-8.9811786985444932</c:v>
                </c:pt>
                <c:pt idx="5192">
                  <c:v>-9.2160577724752759</c:v>
                </c:pt>
                <c:pt idx="5193">
                  <c:v>-9.5675894664598182</c:v>
                </c:pt>
                <c:pt idx="5194">
                  <c:v>-9.2880332451583989</c:v>
                </c:pt>
                <c:pt idx="5195">
                  <c:v>-9.1901901544864426</c:v>
                </c:pt>
                <c:pt idx="5196">
                  <c:v>-9.2838219367974624</c:v>
                </c:pt>
                <c:pt idx="5197">
                  <c:v>-9.4668710330823238</c:v>
                </c:pt>
                <c:pt idx="5198">
                  <c:v>-9.3079376510857195</c:v>
                </c:pt>
                <c:pt idx="5199">
                  <c:v>-9.2318645607768008</c:v>
                </c:pt>
                <c:pt idx="5200">
                  <c:v>-9.2638210371763616</c:v>
                </c:pt>
                <c:pt idx="5201">
                  <c:v>-9.2525912203920306</c:v>
                </c:pt>
                <c:pt idx="5202">
                  <c:v>-9.498139791038648</c:v>
                </c:pt>
                <c:pt idx="5203">
                  <c:v>-9.8120985581811127</c:v>
                </c:pt>
                <c:pt idx="5204">
                  <c:v>-10.294743273166457</c:v>
                </c:pt>
                <c:pt idx="5205">
                  <c:v>-10.347158193268543</c:v>
                </c:pt>
                <c:pt idx="5206">
                  <c:v>-9.1958052106175092</c:v>
                </c:pt>
                <c:pt idx="5207">
                  <c:v>-8.7498296388134982</c:v>
                </c:pt>
                <c:pt idx="5208">
                  <c:v>-8.5512663324544835</c:v>
                </c:pt>
                <c:pt idx="5209">
                  <c:v>-8.4845551986808339</c:v>
                </c:pt>
                <c:pt idx="5210">
                  <c:v>-8.5539130184046304</c:v>
                </c:pt>
                <c:pt idx="5211">
                  <c:v>-8.1848078765680992</c:v>
                </c:pt>
                <c:pt idx="5212">
                  <c:v>-8.4216638100756516</c:v>
                </c:pt>
                <c:pt idx="5213">
                  <c:v>-8.3898585915334589</c:v>
                </c:pt>
                <c:pt idx="5214">
                  <c:v>-8.6122664299837162</c:v>
                </c:pt>
                <c:pt idx="5215">
                  <c:v>-8.8918305960271073</c:v>
                </c:pt>
                <c:pt idx="5216">
                  <c:v>-9.328840834970217</c:v>
                </c:pt>
                <c:pt idx="5217">
                  <c:v>-9.2491421159698</c:v>
                </c:pt>
                <c:pt idx="5218">
                  <c:v>-9.632425699452611</c:v>
                </c:pt>
                <c:pt idx="5219">
                  <c:v>-9.8983872609446966</c:v>
                </c:pt>
                <c:pt idx="5220">
                  <c:v>-10.171646903633052</c:v>
                </c:pt>
                <c:pt idx="5221">
                  <c:v>-9.7581278183024036</c:v>
                </c:pt>
                <c:pt idx="5222">
                  <c:v>-10.070486219095127</c:v>
                </c:pt>
                <c:pt idx="5223">
                  <c:v>-11.070505879212696</c:v>
                </c:pt>
                <c:pt idx="5224">
                  <c:v>-12.031125121158308</c:v>
                </c:pt>
                <c:pt idx="5225">
                  <c:v>-12.98002092648054</c:v>
                </c:pt>
                <c:pt idx="5226">
                  <c:v>-9.5643499105487493</c:v>
                </c:pt>
                <c:pt idx="5227">
                  <c:v>-9.165443206100889</c:v>
                </c:pt>
                <c:pt idx="5228">
                  <c:v>-9.1268616313807254</c:v>
                </c:pt>
                <c:pt idx="5229">
                  <c:v>-8.7520811046455318</c:v>
                </c:pt>
                <c:pt idx="5230">
                  <c:v>-8.6293948619025791</c:v>
                </c:pt>
                <c:pt idx="5231">
                  <c:v>-8.8848956079141352</c:v>
                </c:pt>
                <c:pt idx="5232">
                  <c:v>-8.6699777296510963</c:v>
                </c:pt>
                <c:pt idx="5233">
                  <c:v>-8.7362601751810818</c:v>
                </c:pt>
                <c:pt idx="5234">
                  <c:v>-9.3699680098564446</c:v>
                </c:pt>
                <c:pt idx="5235">
                  <c:v>-9.3746084046046629</c:v>
                </c:pt>
                <c:pt idx="5236">
                  <c:v>-9.2679932782365668</c:v>
                </c:pt>
                <c:pt idx="5237">
                  <c:v>-9.2329043085660309</c:v>
                </c:pt>
                <c:pt idx="5238">
                  <c:v>-9.2107042767143561</c:v>
                </c:pt>
                <c:pt idx="5239">
                  <c:v>-9.3704850152032115</c:v>
                </c:pt>
                <c:pt idx="5240">
                  <c:v>-9.346089419660899</c:v>
                </c:pt>
                <c:pt idx="5241">
                  <c:v>-9.7708698216351646</c:v>
                </c:pt>
                <c:pt idx="5242">
                  <c:v>-9.980644528653599</c:v>
                </c:pt>
                <c:pt idx="5243">
                  <c:v>-9.8834500580187665</c:v>
                </c:pt>
                <c:pt idx="5244">
                  <c:v>-10.096197336742247</c:v>
                </c:pt>
                <c:pt idx="5245">
                  <c:v>-10.341877494303233</c:v>
                </c:pt>
                <c:pt idx="5246">
                  <c:v>-9.9476444210333312</c:v>
                </c:pt>
                <c:pt idx="5247">
                  <c:v>-9.6577876529412308</c:v>
                </c:pt>
                <c:pt idx="5248">
                  <c:v>-9.5212673860528074</c:v>
                </c:pt>
                <c:pt idx="5249">
                  <c:v>-9.2298740776076542</c:v>
                </c:pt>
                <c:pt idx="5250">
                  <c:v>-9.1968422239605072</c:v>
                </c:pt>
                <c:pt idx="5251">
                  <c:v>-8.8993900073168408</c:v>
                </c:pt>
                <c:pt idx="5252">
                  <c:v>-9.0528646057544506</c:v>
                </c:pt>
                <c:pt idx="5253">
                  <c:v>-9.2814650436269055</c:v>
                </c:pt>
                <c:pt idx="5254">
                  <c:v>-9.3268477320544232</c:v>
                </c:pt>
                <c:pt idx="5255">
                  <c:v>-9.6652851685603238</c:v>
                </c:pt>
                <c:pt idx="5256">
                  <c:v>-9.3165365562019939</c:v>
                </c:pt>
                <c:pt idx="5257">
                  <c:v>-9.3966528888581173</c:v>
                </c:pt>
                <c:pt idx="5258">
                  <c:v>-9.6032254920327969</c:v>
                </c:pt>
                <c:pt idx="5259">
                  <c:v>-9.6954767867249956</c:v>
                </c:pt>
                <c:pt idx="5260">
                  <c:v>-9.6751359924143028</c:v>
                </c:pt>
                <c:pt idx="5261">
                  <c:v>-9.3711200245678441</c:v>
                </c:pt>
                <c:pt idx="5262">
                  <c:v>-9.6153906017421846</c:v>
                </c:pt>
                <c:pt idx="5263">
                  <c:v>-9.4613930478617689</c:v>
                </c:pt>
                <c:pt idx="5264">
                  <c:v>-9.3841452522417974</c:v>
                </c:pt>
                <c:pt idx="5265">
                  <c:v>-9.2130956728935214</c:v>
                </c:pt>
                <c:pt idx="5266">
                  <c:v>-8.8630272133577694</c:v>
                </c:pt>
                <c:pt idx="5267">
                  <c:v>-9.1388852913845842</c:v>
                </c:pt>
                <c:pt idx="5268">
                  <c:v>-9.0265755283040416</c:v>
                </c:pt>
                <c:pt idx="5269">
                  <c:v>-8.8774646484181847</c:v>
                </c:pt>
                <c:pt idx="5270">
                  <c:v>-8.8529662607275306</c:v>
                </c:pt>
                <c:pt idx="5271">
                  <c:v>-9.0213060837472501</c:v>
                </c:pt>
                <c:pt idx="5272">
                  <c:v>-8.9073862010415539</c:v>
                </c:pt>
                <c:pt idx="5273">
                  <c:v>-9.0013028755278413</c:v>
                </c:pt>
                <c:pt idx="5274">
                  <c:v>-9.1457755038488759</c:v>
                </c:pt>
                <c:pt idx="5275">
                  <c:v>-9.1582501318559348</c:v>
                </c:pt>
                <c:pt idx="5276">
                  <c:v>-8.8371808515903023</c:v>
                </c:pt>
                <c:pt idx="5277">
                  <c:v>-8.7898645347503361</c:v>
                </c:pt>
                <c:pt idx="5278">
                  <c:v>-8.9432856214407508</c:v>
                </c:pt>
                <c:pt idx="5279">
                  <c:v>-8.6573585219986082</c:v>
                </c:pt>
                <c:pt idx="5280">
                  <c:v>-8.6134242694019694</c:v>
                </c:pt>
                <c:pt idx="5281">
                  <c:v>-8.7757257738131518</c:v>
                </c:pt>
                <c:pt idx="5282">
                  <c:v>-8.9676432961866883</c:v>
                </c:pt>
                <c:pt idx="5283">
                  <c:v>-9.0886953979660738</c:v>
                </c:pt>
                <c:pt idx="5284">
                  <c:v>-9.2234115644106627</c:v>
                </c:pt>
                <c:pt idx="5285">
                  <c:v>-9.190517215778689</c:v>
                </c:pt>
                <c:pt idx="5286">
                  <c:v>-9.4912080470158688</c:v>
                </c:pt>
                <c:pt idx="5287">
                  <c:v>-9.4002991900445654</c:v>
                </c:pt>
                <c:pt idx="5288">
                  <c:v>-9.3172507889612692</c:v>
                </c:pt>
                <c:pt idx="5289">
                  <c:v>-9.4747583471740775</c:v>
                </c:pt>
                <c:pt idx="5290">
                  <c:v>-9.526578602273883</c:v>
                </c:pt>
                <c:pt idx="5291">
                  <c:v>-9.6930481419418655</c:v>
                </c:pt>
                <c:pt idx="5292">
                  <c:v>-9.9407095830308219</c:v>
                </c:pt>
                <c:pt idx="5293">
                  <c:v>-10.0200904598434</c:v>
                </c:pt>
                <c:pt idx="5294">
                  <c:v>-10.171071909458485</c:v>
                </c:pt>
                <c:pt idx="5295">
                  <c:v>-9.8501862983451609</c:v>
                </c:pt>
                <c:pt idx="5296">
                  <c:v>-9.6437333322257324</c:v>
                </c:pt>
                <c:pt idx="5297">
                  <c:v>-10.223981058218017</c:v>
                </c:pt>
                <c:pt idx="5298">
                  <c:v>-10.435786222490746</c:v>
                </c:pt>
                <c:pt idx="5299">
                  <c:v>-9.4570734078474992</c:v>
                </c:pt>
                <c:pt idx="5300">
                  <c:v>-8.9169753049100748</c:v>
                </c:pt>
                <c:pt idx="5301">
                  <c:v>-8.8977764208367507</c:v>
                </c:pt>
                <c:pt idx="5302">
                  <c:v>-9.0413279316955268</c:v>
                </c:pt>
                <c:pt idx="5303">
                  <c:v>-9.2159198516244807</c:v>
                </c:pt>
                <c:pt idx="5304">
                  <c:v>-9.3623812824339741</c:v>
                </c:pt>
                <c:pt idx="5305">
                  <c:v>-9.5094179061856963</c:v>
                </c:pt>
                <c:pt idx="5306">
                  <c:v>-8.8487084596193739</c:v>
                </c:pt>
                <c:pt idx="5307">
                  <c:v>-8.7774147676248706</c:v>
                </c:pt>
                <c:pt idx="5308">
                  <c:v>-8.7557146817908222</c:v>
                </c:pt>
                <c:pt idx="5309">
                  <c:v>-8.464948784052579</c:v>
                </c:pt>
                <c:pt idx="5310">
                  <c:v>-8.303331497303942</c:v>
                </c:pt>
                <c:pt idx="5311">
                  <c:v>-8.5231095705634292</c:v>
                </c:pt>
                <c:pt idx="5312">
                  <c:v>-8.6684360715719659</c:v>
                </c:pt>
                <c:pt idx="5313">
                  <c:v>-8.5424899198842397</c:v>
                </c:pt>
                <c:pt idx="5314">
                  <c:v>-8.6297769318647291</c:v>
                </c:pt>
                <c:pt idx="5315">
                  <c:v>-8.7061052440190849</c:v>
                </c:pt>
                <c:pt idx="5316">
                  <c:v>-8.7668125427583021</c:v>
                </c:pt>
                <c:pt idx="5317">
                  <c:v>-9.2390075132086942</c:v>
                </c:pt>
                <c:pt idx="5318">
                  <c:v>-9.2085540158102859</c:v>
                </c:pt>
                <c:pt idx="5319">
                  <c:v>-8.9173945587729904</c:v>
                </c:pt>
                <c:pt idx="5320">
                  <c:v>-9.144338316622969</c:v>
                </c:pt>
                <c:pt idx="5321">
                  <c:v>-9.4131456282538686</c:v>
                </c:pt>
                <c:pt idx="5322">
                  <c:v>-9.9679557910127539</c:v>
                </c:pt>
                <c:pt idx="5323">
                  <c:v>-10.854472932300739</c:v>
                </c:pt>
                <c:pt idx="5324">
                  <c:v>-10.707797300920701</c:v>
                </c:pt>
                <c:pt idx="5325">
                  <c:v>-10.043856377485234</c:v>
                </c:pt>
                <c:pt idx="5326">
                  <c:v>-8.5700074389200278</c:v>
                </c:pt>
                <c:pt idx="5327">
                  <c:v>-8.5172324906126793</c:v>
                </c:pt>
                <c:pt idx="5328">
                  <c:v>-8.5063484356393086</c:v>
                </c:pt>
                <c:pt idx="5329">
                  <c:v>-8.5694629819464954</c:v>
                </c:pt>
                <c:pt idx="5330">
                  <c:v>-8.8147176605434154</c:v>
                </c:pt>
                <c:pt idx="5331">
                  <c:v>-8.8495097072999247</c:v>
                </c:pt>
                <c:pt idx="5332">
                  <c:v>-9.057254515972172</c:v>
                </c:pt>
                <c:pt idx="5333">
                  <c:v>-9.619336591706789</c:v>
                </c:pt>
                <c:pt idx="5334">
                  <c:v>-10.121841284990838</c:v>
                </c:pt>
                <c:pt idx="5335">
                  <c:v>-10.445832994528105</c:v>
                </c:pt>
                <c:pt idx="5336">
                  <c:v>-11.008877284342287</c:v>
                </c:pt>
                <c:pt idx="5337">
                  <c:v>-11.340028025935009</c:v>
                </c:pt>
                <c:pt idx="5338">
                  <c:v>-12.369499403783591</c:v>
                </c:pt>
                <c:pt idx="5339">
                  <c:v>-12.806387086420372</c:v>
                </c:pt>
                <c:pt idx="5340">
                  <c:v>-12.572878344468149</c:v>
                </c:pt>
                <c:pt idx="5341">
                  <c:v>-12.067065282085743</c:v>
                </c:pt>
                <c:pt idx="5342">
                  <c:v>-12.010152254870547</c:v>
                </c:pt>
                <c:pt idx="5343">
                  <c:v>-12.53258612599385</c:v>
                </c:pt>
                <c:pt idx="5344">
                  <c:v>-12.314269826086639</c:v>
                </c:pt>
                <c:pt idx="5345">
                  <c:v>-10.917118100208342</c:v>
                </c:pt>
                <c:pt idx="5346">
                  <c:v>-9.1079315716922515</c:v>
                </c:pt>
                <c:pt idx="5347">
                  <c:v>-8.7122650567333491</c:v>
                </c:pt>
                <c:pt idx="5348">
                  <c:v>-8.4212722781799751</c:v>
                </c:pt>
                <c:pt idx="5349">
                  <c:v>-8.6036521543435551</c:v>
                </c:pt>
                <c:pt idx="5350">
                  <c:v>-8.503031264851403</c:v>
                </c:pt>
                <c:pt idx="5351">
                  <c:v>-8.9166083721094633</c:v>
                </c:pt>
                <c:pt idx="5352">
                  <c:v>-9.2825895803927843</c:v>
                </c:pt>
                <c:pt idx="5353">
                  <c:v>-9.3565840364256623</c:v>
                </c:pt>
                <c:pt idx="5354">
                  <c:v>-9.9363926333460562</c:v>
                </c:pt>
                <c:pt idx="5355">
                  <c:v>-10.258400462317654</c:v>
                </c:pt>
                <c:pt idx="5356">
                  <c:v>-11.055516824854166</c:v>
                </c:pt>
                <c:pt idx="5357">
                  <c:v>-10.636262388018672</c:v>
                </c:pt>
                <c:pt idx="5358">
                  <c:v>-10.316146833848032</c:v>
                </c:pt>
                <c:pt idx="5359">
                  <c:v>-10.243482248283264</c:v>
                </c:pt>
                <c:pt idx="5360">
                  <c:v>-10.18186536351929</c:v>
                </c:pt>
                <c:pt idx="5361">
                  <c:v>-10.398773853129857</c:v>
                </c:pt>
                <c:pt idx="5362">
                  <c:v>-10.63578462081974</c:v>
                </c:pt>
                <c:pt idx="5363">
                  <c:v>-11.088146566505339</c:v>
                </c:pt>
                <c:pt idx="5364">
                  <c:v>-11.302321251493508</c:v>
                </c:pt>
                <c:pt idx="5365">
                  <c:v>-10.190989594753017</c:v>
                </c:pt>
                <c:pt idx="5366">
                  <c:v>-9.3712156770139394</c:v>
                </c:pt>
                <c:pt idx="5367">
                  <c:v>-8.9038253251164825</c:v>
                </c:pt>
                <c:pt idx="5368">
                  <c:v>-9.0239944258016465</c:v>
                </c:pt>
                <c:pt idx="5369">
                  <c:v>-8.9335444403554014</c:v>
                </c:pt>
                <c:pt idx="5370">
                  <c:v>-9.0154252515037925</c:v>
                </c:pt>
                <c:pt idx="5371">
                  <c:v>-8.8767826786136279</c:v>
                </c:pt>
                <c:pt idx="5372">
                  <c:v>-9.2615575688034184</c:v>
                </c:pt>
                <c:pt idx="5373">
                  <c:v>-9.8191876947591368</c:v>
                </c:pt>
                <c:pt idx="5374">
                  <c:v>-10.054540145884376</c:v>
                </c:pt>
                <c:pt idx="5375">
                  <c:v>-11.30026733555925</c:v>
                </c:pt>
                <c:pt idx="5376">
                  <c:v>-11.168503180724082</c:v>
                </c:pt>
                <c:pt idx="5377">
                  <c:v>-10.846290695235645</c:v>
                </c:pt>
                <c:pt idx="5378">
                  <c:v>-10.525924253295912</c:v>
                </c:pt>
                <c:pt idx="5379">
                  <c:v>-10.35379644427548</c:v>
                </c:pt>
                <c:pt idx="5380">
                  <c:v>-10.192076115788462</c:v>
                </c:pt>
                <c:pt idx="5381">
                  <c:v>-10.767580917081389</c:v>
                </c:pt>
                <c:pt idx="5382">
                  <c:v>-10.926177027670102</c:v>
                </c:pt>
                <c:pt idx="5383">
                  <c:v>-11.417069252966312</c:v>
                </c:pt>
                <c:pt idx="5384">
                  <c:v>-10.955164481655787</c:v>
                </c:pt>
                <c:pt idx="5385">
                  <c:v>-9.5220608731514904</c:v>
                </c:pt>
                <c:pt idx="5386">
                  <c:v>-8.823221721533832</c:v>
                </c:pt>
                <c:pt idx="5387">
                  <c:v>-8.6958769708506516</c:v>
                </c:pt>
                <c:pt idx="5388">
                  <c:v>-8.7173143494105787</c:v>
                </c:pt>
                <c:pt idx="5389">
                  <c:v>-8.7179853365044266</c:v>
                </c:pt>
                <c:pt idx="5390">
                  <c:v>-8.7938177870620553</c:v>
                </c:pt>
                <c:pt idx="5391">
                  <c:v>-8.9456741287391761</c:v>
                </c:pt>
                <c:pt idx="5392">
                  <c:v>-9.3459872354464437</c:v>
                </c:pt>
                <c:pt idx="5393">
                  <c:v>-10.202021158312041</c:v>
                </c:pt>
                <c:pt idx="5394">
                  <c:v>-12.374820809355604</c:v>
                </c:pt>
                <c:pt idx="5395">
                  <c:v>-13.412036157996386</c:v>
                </c:pt>
                <c:pt idx="5396">
                  <c:v>-14.006567268886045</c:v>
                </c:pt>
                <c:pt idx="5397">
                  <c:v>-14.139411612759401</c:v>
                </c:pt>
                <c:pt idx="5398">
                  <c:v>-13.160073370327586</c:v>
                </c:pt>
                <c:pt idx="5399">
                  <c:v>-12.441252765813092</c:v>
                </c:pt>
                <c:pt idx="5400">
                  <c:v>-11.917019680605756</c:v>
                </c:pt>
                <c:pt idx="5401">
                  <c:v>-11.710885033616551</c:v>
                </c:pt>
                <c:pt idx="5402">
                  <c:v>-11.176900891720708</c:v>
                </c:pt>
                <c:pt idx="5403">
                  <c:v>-10.579550333621944</c:v>
                </c:pt>
                <c:pt idx="5404">
                  <c:v>-10.504853733909343</c:v>
                </c:pt>
                <c:pt idx="5405">
                  <c:v>-10.070415599925015</c:v>
                </c:pt>
                <c:pt idx="5406">
                  <c:v>-9.3971017334248046</c:v>
                </c:pt>
                <c:pt idx="5407">
                  <c:v>-9.4821658349757207</c:v>
                </c:pt>
                <c:pt idx="5408">
                  <c:v>-9.3722847624436341</c:v>
                </c:pt>
                <c:pt idx="5409">
                  <c:v>-9.1425954938940048</c:v>
                </c:pt>
                <c:pt idx="5410">
                  <c:v>-8.7867731344903177</c:v>
                </c:pt>
                <c:pt idx="5411">
                  <c:v>-9.0690774120086637</c:v>
                </c:pt>
                <c:pt idx="5412">
                  <c:v>-9.2835957618620739</c:v>
                </c:pt>
                <c:pt idx="5413">
                  <c:v>-9.3638887021236119</c:v>
                </c:pt>
                <c:pt idx="5414">
                  <c:v>-9.3648180028641317</c:v>
                </c:pt>
                <c:pt idx="5415">
                  <c:v>-9.549649081579199</c:v>
                </c:pt>
                <c:pt idx="5416">
                  <c:v>-9.2611569376928919</c:v>
                </c:pt>
                <c:pt idx="5417">
                  <c:v>-9.6938301955396735</c:v>
                </c:pt>
                <c:pt idx="5418">
                  <c:v>-9.9164308484187877</c:v>
                </c:pt>
                <c:pt idx="5419">
                  <c:v>-10.549701460964677</c:v>
                </c:pt>
                <c:pt idx="5420">
                  <c:v>-10.692725039841079</c:v>
                </c:pt>
                <c:pt idx="5421">
                  <c:v>-10.386346037422431</c:v>
                </c:pt>
                <c:pt idx="5422">
                  <c:v>-9.9184876500640673</c:v>
                </c:pt>
                <c:pt idx="5423">
                  <c:v>-9.9592153930253726</c:v>
                </c:pt>
                <c:pt idx="5424">
                  <c:v>-9.8004495689216249</c:v>
                </c:pt>
                <c:pt idx="5425">
                  <c:v>-9.633020442854372</c:v>
                </c:pt>
                <c:pt idx="5426">
                  <c:v>-9.6735922474442724</c:v>
                </c:pt>
                <c:pt idx="5427">
                  <c:v>-9.8635499608240735</c:v>
                </c:pt>
                <c:pt idx="5428">
                  <c:v>-10.082571035240612</c:v>
                </c:pt>
                <c:pt idx="5429">
                  <c:v>-10.05773183927017</c:v>
                </c:pt>
                <c:pt idx="5430">
                  <c:v>-10.412777431563876</c:v>
                </c:pt>
                <c:pt idx="5431">
                  <c:v>-11.121698600287665</c:v>
                </c:pt>
                <c:pt idx="5432">
                  <c:v>-11.262927111122362</c:v>
                </c:pt>
                <c:pt idx="5433">
                  <c:v>-10.639895500492377</c:v>
                </c:pt>
                <c:pt idx="5434">
                  <c:v>-9.7012337625223122</c:v>
                </c:pt>
                <c:pt idx="5435">
                  <c:v>-9.5630819527710234</c:v>
                </c:pt>
                <c:pt idx="5436">
                  <c:v>-9.364973714460243</c:v>
                </c:pt>
                <c:pt idx="5437">
                  <c:v>-9.4446415119708256</c:v>
                </c:pt>
                <c:pt idx="5438">
                  <c:v>-9.2298907568732087</c:v>
                </c:pt>
                <c:pt idx="5439">
                  <c:v>-9.2943649664347099</c:v>
                </c:pt>
                <c:pt idx="5440">
                  <c:v>-9.4549401464014888</c:v>
                </c:pt>
                <c:pt idx="5441">
                  <c:v>-9.7755629878122363</c:v>
                </c:pt>
                <c:pt idx="5442">
                  <c:v>-9.8987840150553321</c:v>
                </c:pt>
                <c:pt idx="5443">
                  <c:v>-9.5731766081551122</c:v>
                </c:pt>
                <c:pt idx="5444">
                  <c:v>-9.35221397105982</c:v>
                </c:pt>
                <c:pt idx="5445">
                  <c:v>-9.1403060611802669</c:v>
                </c:pt>
                <c:pt idx="5446">
                  <c:v>-9.2150750726031436</c:v>
                </c:pt>
                <c:pt idx="5447">
                  <c:v>-9.0669191925757779</c:v>
                </c:pt>
                <c:pt idx="5448">
                  <c:v>-8.9391232154522786</c:v>
                </c:pt>
                <c:pt idx="5449">
                  <c:v>-8.9049214125951863</c:v>
                </c:pt>
                <c:pt idx="5450">
                  <c:v>-8.984374333185837</c:v>
                </c:pt>
                <c:pt idx="5451">
                  <c:v>-9.397141082661479</c:v>
                </c:pt>
                <c:pt idx="5452">
                  <c:v>-9.4248944969221977</c:v>
                </c:pt>
                <c:pt idx="5453">
                  <c:v>-9.71496006884108</c:v>
                </c:pt>
                <c:pt idx="5454">
                  <c:v>-9.7217295239197412</c:v>
                </c:pt>
                <c:pt idx="5455">
                  <c:v>-10.063584707117249</c:v>
                </c:pt>
                <c:pt idx="5456">
                  <c:v>-10.450156041946475</c:v>
                </c:pt>
                <c:pt idx="5457">
                  <c:v>-10.547292723527924</c:v>
                </c:pt>
                <c:pt idx="5458">
                  <c:v>-10.490671603119498</c:v>
                </c:pt>
                <c:pt idx="5459">
                  <c:v>-10.605481337943257</c:v>
                </c:pt>
                <c:pt idx="5460">
                  <c:v>-10.380366449479578</c:v>
                </c:pt>
                <c:pt idx="5461">
                  <c:v>-11.146566190291201</c:v>
                </c:pt>
                <c:pt idx="5462">
                  <c:v>-10.842288569277057</c:v>
                </c:pt>
                <c:pt idx="5463">
                  <c:v>-10.689485869321659</c:v>
                </c:pt>
                <c:pt idx="5464">
                  <c:v>-10.035098410197042</c:v>
                </c:pt>
                <c:pt idx="5465">
                  <c:v>-9.3270869925625846</c:v>
                </c:pt>
                <c:pt idx="5466">
                  <c:v>-9.0799880592926332</c:v>
                </c:pt>
                <c:pt idx="5467">
                  <c:v>-8.946154635148492</c:v>
                </c:pt>
                <c:pt idx="5468">
                  <c:v>-8.8730915514658495</c:v>
                </c:pt>
                <c:pt idx="5469">
                  <c:v>-9.0296435454100799</c:v>
                </c:pt>
                <c:pt idx="5470">
                  <c:v>-9.1447441959889826</c:v>
                </c:pt>
                <c:pt idx="5471">
                  <c:v>-9.7041519325311079</c:v>
                </c:pt>
                <c:pt idx="5472">
                  <c:v>-9.5924715023859477</c:v>
                </c:pt>
                <c:pt idx="5473">
                  <c:v>-9.8213502493164224</c:v>
                </c:pt>
                <c:pt idx="5474">
                  <c:v>-9.8489828147748746</c:v>
                </c:pt>
                <c:pt idx="5475">
                  <c:v>-10.047456426349962</c:v>
                </c:pt>
                <c:pt idx="5476">
                  <c:v>-10.200636758215657</c:v>
                </c:pt>
                <c:pt idx="5477">
                  <c:v>-9.8875985658816319</c:v>
                </c:pt>
                <c:pt idx="5478">
                  <c:v>-9.3883275649040829</c:v>
                </c:pt>
                <c:pt idx="5479">
                  <c:v>-9.0109705932619573</c:v>
                </c:pt>
                <c:pt idx="5480">
                  <c:v>-9.0452855367689029</c:v>
                </c:pt>
                <c:pt idx="5481">
                  <c:v>-10.076523031593593</c:v>
                </c:pt>
                <c:pt idx="5482">
                  <c:v>-10.459735092909394</c:v>
                </c:pt>
                <c:pt idx="5483">
                  <c:v>-10.443510940005309</c:v>
                </c:pt>
                <c:pt idx="5484">
                  <c:v>-9.9159827270022554</c:v>
                </c:pt>
                <c:pt idx="5485">
                  <c:v>-9.1876260416182767</c:v>
                </c:pt>
                <c:pt idx="5486">
                  <c:v>-9.4382495533020307</c:v>
                </c:pt>
                <c:pt idx="5487">
                  <c:v>-9.5334509110335137</c:v>
                </c:pt>
                <c:pt idx="5488">
                  <c:v>-9.3771028825105098</c:v>
                </c:pt>
                <c:pt idx="5489">
                  <c:v>-9.2378923298624667</c:v>
                </c:pt>
                <c:pt idx="5490">
                  <c:v>-9.1647919080866913</c:v>
                </c:pt>
                <c:pt idx="5491">
                  <c:v>-9.0113410179031028</c:v>
                </c:pt>
                <c:pt idx="5492">
                  <c:v>-9.2517782082518583</c:v>
                </c:pt>
                <c:pt idx="5493">
                  <c:v>-9.2583755869167614</c:v>
                </c:pt>
                <c:pt idx="5494">
                  <c:v>-9.5279027744843177</c:v>
                </c:pt>
                <c:pt idx="5495">
                  <c:v>-9.3242801851444437</c:v>
                </c:pt>
                <c:pt idx="5496">
                  <c:v>-9.5616919238515035</c:v>
                </c:pt>
                <c:pt idx="5497">
                  <c:v>-9.8788240595485526</c:v>
                </c:pt>
                <c:pt idx="5498">
                  <c:v>-9.8711940486806675</c:v>
                </c:pt>
                <c:pt idx="5499">
                  <c:v>-10.022150019623904</c:v>
                </c:pt>
                <c:pt idx="5500">
                  <c:v>-9.9602881696029684</c:v>
                </c:pt>
                <c:pt idx="5501">
                  <c:v>-10.227753874548808</c:v>
                </c:pt>
                <c:pt idx="5502">
                  <c:v>-10.244825552533303</c:v>
                </c:pt>
                <c:pt idx="5503">
                  <c:v>-9.8241048388082373</c:v>
                </c:pt>
                <c:pt idx="5504">
                  <c:v>-9.4506390068029589</c:v>
                </c:pt>
                <c:pt idx="5505">
                  <c:v>-9.1672807850089733</c:v>
                </c:pt>
                <c:pt idx="5506">
                  <c:v>-9.1140574557520946</c:v>
                </c:pt>
                <c:pt idx="5507">
                  <c:v>-9.1190489695344006</c:v>
                </c:pt>
                <c:pt idx="5508">
                  <c:v>-9.8414544994661863</c:v>
                </c:pt>
                <c:pt idx="5509">
                  <c:v>-9.8587624046743496</c:v>
                </c:pt>
                <c:pt idx="5510">
                  <c:v>-10.068376084532323</c:v>
                </c:pt>
                <c:pt idx="5511">
                  <c:v>-9.6923757317775205</c:v>
                </c:pt>
                <c:pt idx="5512">
                  <c:v>-9.6400681076336294</c:v>
                </c:pt>
                <c:pt idx="5513">
                  <c:v>-9.7085944760538929</c:v>
                </c:pt>
                <c:pt idx="5514">
                  <c:v>-9.1792331168472643</c:v>
                </c:pt>
                <c:pt idx="5515">
                  <c:v>-9.487902242991467</c:v>
                </c:pt>
                <c:pt idx="5516">
                  <c:v>-9.3880558579727733</c:v>
                </c:pt>
                <c:pt idx="5517">
                  <c:v>-9.345130309428388</c:v>
                </c:pt>
                <c:pt idx="5518">
                  <c:v>-9.3613095873372441</c:v>
                </c:pt>
                <c:pt idx="5519">
                  <c:v>-9.5009419101365538</c:v>
                </c:pt>
                <c:pt idx="5520">
                  <c:v>-9.5535434889599884</c:v>
                </c:pt>
                <c:pt idx="5521">
                  <c:v>-9.570123811722878</c:v>
                </c:pt>
                <c:pt idx="5522">
                  <c:v>-9.2274141009486375</c:v>
                </c:pt>
                <c:pt idx="5523">
                  <c:v>-8.8893889039316694</c:v>
                </c:pt>
                <c:pt idx="5524">
                  <c:v>-8.8250528106848094</c:v>
                </c:pt>
                <c:pt idx="5525">
                  <c:v>-9.0370635445291754</c:v>
                </c:pt>
                <c:pt idx="5526">
                  <c:v>-9.1167777639540191</c:v>
                </c:pt>
                <c:pt idx="5527">
                  <c:v>-9.1990391404469527</c:v>
                </c:pt>
                <c:pt idx="5528">
                  <c:v>-9.6677084862351244</c:v>
                </c:pt>
                <c:pt idx="5529">
                  <c:v>-10.153959273318362</c:v>
                </c:pt>
                <c:pt idx="5530">
                  <c:v>-11.123158192538572</c:v>
                </c:pt>
                <c:pt idx="5531">
                  <c:v>-11.256185889225424</c:v>
                </c:pt>
                <c:pt idx="5532">
                  <c:v>-11.120928465305145</c:v>
                </c:pt>
                <c:pt idx="5533">
                  <c:v>-11.150548947435638</c:v>
                </c:pt>
                <c:pt idx="5534">
                  <c:v>-11.298564657962608</c:v>
                </c:pt>
                <c:pt idx="5535">
                  <c:v>-11.723521087873946</c:v>
                </c:pt>
                <c:pt idx="5536">
                  <c:v>-11.266201338040249</c:v>
                </c:pt>
                <c:pt idx="5537">
                  <c:v>-10.889103517414789</c:v>
                </c:pt>
                <c:pt idx="5538">
                  <c:v>-10.714290443957935</c:v>
                </c:pt>
                <c:pt idx="5539">
                  <c:v>-10.622688678088789</c:v>
                </c:pt>
                <c:pt idx="5540">
                  <c:v>-10.425100642936735</c:v>
                </c:pt>
                <c:pt idx="5541">
                  <c:v>-10.295912138349854</c:v>
                </c:pt>
                <c:pt idx="5542">
                  <c:v>-10.031421218944468</c:v>
                </c:pt>
                <c:pt idx="5543">
                  <c:v>-9.7609777285400749</c:v>
                </c:pt>
                <c:pt idx="5544">
                  <c:v>-9.4985671952044637</c:v>
                </c:pt>
                <c:pt idx="5545">
                  <c:v>-9.2838457244237294</c:v>
                </c:pt>
                <c:pt idx="5546">
                  <c:v>-9.3590213716772883</c:v>
                </c:pt>
                <c:pt idx="5547">
                  <c:v>-9.1464055813416802</c:v>
                </c:pt>
                <c:pt idx="5548">
                  <c:v>-8.9914356301761682</c:v>
                </c:pt>
                <c:pt idx="5549">
                  <c:v>-9.106016368595764</c:v>
                </c:pt>
                <c:pt idx="5550">
                  <c:v>-8.6140244838922122</c:v>
                </c:pt>
                <c:pt idx="5551">
                  <c:v>-8.9005985742427409</c:v>
                </c:pt>
                <c:pt idx="5552">
                  <c:v>-8.9923174480892296</c:v>
                </c:pt>
                <c:pt idx="5553">
                  <c:v>-8.634938686449571</c:v>
                </c:pt>
                <c:pt idx="5554">
                  <c:v>-8.950682347387751</c:v>
                </c:pt>
                <c:pt idx="5555">
                  <c:v>-8.9011599211701053</c:v>
                </c:pt>
                <c:pt idx="5556">
                  <c:v>-9.0724521406444971</c:v>
                </c:pt>
                <c:pt idx="5557">
                  <c:v>-9.355080101320663</c:v>
                </c:pt>
                <c:pt idx="5558">
                  <c:v>-9.7637368841858283</c:v>
                </c:pt>
                <c:pt idx="5559">
                  <c:v>-10.244342373179169</c:v>
                </c:pt>
                <c:pt idx="5560">
                  <c:v>-9.7874705875399162</c:v>
                </c:pt>
                <c:pt idx="5561">
                  <c:v>-9.3125515022716421</c:v>
                </c:pt>
                <c:pt idx="5562">
                  <c:v>-8.8014862458324643</c:v>
                </c:pt>
                <c:pt idx="5563">
                  <c:v>-8.8585850708543283</c:v>
                </c:pt>
                <c:pt idx="5564">
                  <c:v>-8.7602161806802634</c:v>
                </c:pt>
                <c:pt idx="5565">
                  <c:v>-8.6237916708474192</c:v>
                </c:pt>
                <c:pt idx="5566">
                  <c:v>-8.6557072215364315</c:v>
                </c:pt>
                <c:pt idx="5567">
                  <c:v>-8.8706223696105706</c:v>
                </c:pt>
                <c:pt idx="5568">
                  <c:v>-9.4224210343912134</c:v>
                </c:pt>
                <c:pt idx="5569">
                  <c:v>-9.9359839506863281</c:v>
                </c:pt>
                <c:pt idx="5570">
                  <c:v>-10.410398524607189</c:v>
                </c:pt>
                <c:pt idx="5571">
                  <c:v>-11.727625415982684</c:v>
                </c:pt>
                <c:pt idx="5572">
                  <c:v>-11.97058920944971</c:v>
                </c:pt>
                <c:pt idx="5573">
                  <c:v>-12.173442437812572</c:v>
                </c:pt>
                <c:pt idx="5574">
                  <c:v>-10.94774894209483</c:v>
                </c:pt>
                <c:pt idx="5575">
                  <c:v>-10.542108768551685</c:v>
                </c:pt>
                <c:pt idx="5576">
                  <c:v>-9.9442548392391963</c:v>
                </c:pt>
                <c:pt idx="5577">
                  <c:v>-10.159136077499305</c:v>
                </c:pt>
                <c:pt idx="5578">
                  <c:v>-10.33299911100457</c:v>
                </c:pt>
                <c:pt idx="5579">
                  <c:v>-10.236586972360358</c:v>
                </c:pt>
                <c:pt idx="5580">
                  <c:v>-9.7558565712394181</c:v>
                </c:pt>
                <c:pt idx="5581">
                  <c:v>-9.3865997707098057</c:v>
                </c:pt>
                <c:pt idx="5582">
                  <c:v>-9.2779498933799669</c:v>
                </c:pt>
                <c:pt idx="5583">
                  <c:v>-9.0197646913073726</c:v>
                </c:pt>
                <c:pt idx="5584">
                  <c:v>-9.19180140924691</c:v>
                </c:pt>
                <c:pt idx="5585">
                  <c:v>-9.0402188653920419</c:v>
                </c:pt>
                <c:pt idx="5586">
                  <c:v>-9.0871148248330922</c:v>
                </c:pt>
                <c:pt idx="5587">
                  <c:v>-9.4446176277686202</c:v>
                </c:pt>
                <c:pt idx="5588">
                  <c:v>-9.2278337110582189</c:v>
                </c:pt>
                <c:pt idx="5589">
                  <c:v>-9.1481255849216794</c:v>
                </c:pt>
                <c:pt idx="5590">
                  <c:v>-9.1711160886458423</c:v>
                </c:pt>
                <c:pt idx="5591">
                  <c:v>-9.3298721975681485</c:v>
                </c:pt>
                <c:pt idx="5592">
                  <c:v>-9.2870637681347148</c:v>
                </c:pt>
                <c:pt idx="5593">
                  <c:v>-8.9949883885059219</c:v>
                </c:pt>
                <c:pt idx="5594">
                  <c:v>-9.0330075180714342</c:v>
                </c:pt>
                <c:pt idx="5595">
                  <c:v>-9.1958064159076738</c:v>
                </c:pt>
                <c:pt idx="5596">
                  <c:v>-9.0704532863619107</c:v>
                </c:pt>
                <c:pt idx="5597">
                  <c:v>-9.0058547257704085</c:v>
                </c:pt>
                <c:pt idx="5598">
                  <c:v>-9.0495680132129266</c:v>
                </c:pt>
                <c:pt idx="5599">
                  <c:v>-9.1265732618084474</c:v>
                </c:pt>
                <c:pt idx="5600">
                  <c:v>-8.9335544770349369</c:v>
                </c:pt>
                <c:pt idx="5601">
                  <c:v>-8.8664798704062058</c:v>
                </c:pt>
                <c:pt idx="5602">
                  <c:v>-8.7288412530340729</c:v>
                </c:pt>
                <c:pt idx="5603">
                  <c:v>-8.675306876602864</c:v>
                </c:pt>
                <c:pt idx="5604">
                  <c:v>-8.8504037254370846</c:v>
                </c:pt>
                <c:pt idx="5605">
                  <c:v>-8.8753473046960245</c:v>
                </c:pt>
                <c:pt idx="5606">
                  <c:v>-8.8330167323882591</c:v>
                </c:pt>
                <c:pt idx="5607">
                  <c:v>-8.9943444146808122</c:v>
                </c:pt>
                <c:pt idx="5608">
                  <c:v>-8.9725506755255111</c:v>
                </c:pt>
                <c:pt idx="5609">
                  <c:v>-8.9410778295390028</c:v>
                </c:pt>
                <c:pt idx="5610">
                  <c:v>-9.1267883751181209</c:v>
                </c:pt>
                <c:pt idx="5611">
                  <c:v>-8.8734310984410083</c:v>
                </c:pt>
                <c:pt idx="5612">
                  <c:v>-8.9721950696918089</c:v>
                </c:pt>
                <c:pt idx="5613">
                  <c:v>-8.9252621057403889</c:v>
                </c:pt>
                <c:pt idx="5614">
                  <c:v>-9.0839326304726757</c:v>
                </c:pt>
                <c:pt idx="5615">
                  <c:v>-9.0520154899181833</c:v>
                </c:pt>
                <c:pt idx="5616">
                  <c:v>-9.2104965445462632</c:v>
                </c:pt>
                <c:pt idx="5617">
                  <c:v>-9.1632761062889969</c:v>
                </c:pt>
                <c:pt idx="5618">
                  <c:v>-9.4168913606664297</c:v>
                </c:pt>
                <c:pt idx="5619">
                  <c:v>-9.218361726629885</c:v>
                </c:pt>
                <c:pt idx="5620">
                  <c:v>-8.8180180705529718</c:v>
                </c:pt>
                <c:pt idx="5621">
                  <c:v>-8.67430107175697</c:v>
                </c:pt>
                <c:pt idx="5622">
                  <c:v>-9.0457975639101065</c:v>
                </c:pt>
                <c:pt idx="5623">
                  <c:v>-8.9291169855460275</c:v>
                </c:pt>
                <c:pt idx="5624">
                  <c:v>-9.1347300489453005</c:v>
                </c:pt>
                <c:pt idx="5625">
                  <c:v>-8.9695470128413142</c:v>
                </c:pt>
                <c:pt idx="5626">
                  <c:v>-9.7726894029664653</c:v>
                </c:pt>
                <c:pt idx="5627">
                  <c:v>-9.7417303169233982</c:v>
                </c:pt>
                <c:pt idx="5628">
                  <c:v>-9.0438885749932574</c:v>
                </c:pt>
                <c:pt idx="5629">
                  <c:v>-9.2130517462895831</c:v>
                </c:pt>
                <c:pt idx="5630">
                  <c:v>-9.3701461645187223</c:v>
                </c:pt>
                <c:pt idx="5631">
                  <c:v>-9.8740387717270526</c:v>
                </c:pt>
                <c:pt idx="5632">
                  <c:v>-10.120387644560354</c:v>
                </c:pt>
                <c:pt idx="5633">
                  <c:v>-10.057456321927095</c:v>
                </c:pt>
                <c:pt idx="5634">
                  <c:v>-10.439531122244354</c:v>
                </c:pt>
                <c:pt idx="5635">
                  <c:v>-10.239835871062631</c:v>
                </c:pt>
                <c:pt idx="5636">
                  <c:v>-9.1995863923271859</c:v>
                </c:pt>
                <c:pt idx="5637">
                  <c:v>-9.2285209176796368</c:v>
                </c:pt>
                <c:pt idx="5638">
                  <c:v>-8.8304369423719411</c:v>
                </c:pt>
                <c:pt idx="5639">
                  <c:v>-8.821716229705439</c:v>
                </c:pt>
                <c:pt idx="5640">
                  <c:v>-9.0029993933854406</c:v>
                </c:pt>
                <c:pt idx="5641">
                  <c:v>-9.1494057413903729</c:v>
                </c:pt>
                <c:pt idx="5642">
                  <c:v>-9.0785377844725623</c:v>
                </c:pt>
                <c:pt idx="5643">
                  <c:v>-9.1789352793854331</c:v>
                </c:pt>
                <c:pt idx="5644">
                  <c:v>-9.603362311080307</c:v>
                </c:pt>
                <c:pt idx="5645">
                  <c:v>-9.6654029706432034</c:v>
                </c:pt>
                <c:pt idx="5646">
                  <c:v>-9.3295701378882434</c:v>
                </c:pt>
                <c:pt idx="5647">
                  <c:v>-9.2130370558120536</c:v>
                </c:pt>
                <c:pt idx="5648">
                  <c:v>-9.1164586292447591</c:v>
                </c:pt>
                <c:pt idx="5649">
                  <c:v>-9.0462673493439727</c:v>
                </c:pt>
                <c:pt idx="5650">
                  <c:v>-8.9436045028368891</c:v>
                </c:pt>
                <c:pt idx="5651">
                  <c:v>-8.8066629917356885</c:v>
                </c:pt>
                <c:pt idx="5652">
                  <c:v>-8.7344537839409924</c:v>
                </c:pt>
                <c:pt idx="5653">
                  <c:v>-8.7878683414982017</c:v>
                </c:pt>
                <c:pt idx="5654">
                  <c:v>-8.9628260300907083</c:v>
                </c:pt>
                <c:pt idx="5655">
                  <c:v>-8.9757363417418468</c:v>
                </c:pt>
                <c:pt idx="5656">
                  <c:v>-8.9328384999247561</c:v>
                </c:pt>
                <c:pt idx="5657">
                  <c:v>-8.7808708825744493</c:v>
                </c:pt>
                <c:pt idx="5658">
                  <c:v>-8.9082617851675234</c:v>
                </c:pt>
                <c:pt idx="5659">
                  <c:v>-8.971536851983883</c:v>
                </c:pt>
                <c:pt idx="5660">
                  <c:v>-8.7954379191843053</c:v>
                </c:pt>
                <c:pt idx="5661">
                  <c:v>-9.1358194005414806</c:v>
                </c:pt>
                <c:pt idx="5662">
                  <c:v>-9.0810799941952496</c:v>
                </c:pt>
                <c:pt idx="5663">
                  <c:v>-9.0870549606814457</c:v>
                </c:pt>
                <c:pt idx="5664">
                  <c:v>-9.3562371938094078</c:v>
                </c:pt>
                <c:pt idx="5665">
                  <c:v>-9.2340646963360449</c:v>
                </c:pt>
                <c:pt idx="5666">
                  <c:v>-8.8685077277755102</c:v>
                </c:pt>
                <c:pt idx="5667">
                  <c:v>-8.9539049370402868</c:v>
                </c:pt>
                <c:pt idx="5668">
                  <c:v>-9.0968880377347361</c:v>
                </c:pt>
                <c:pt idx="5669">
                  <c:v>-9.4600895531749032</c:v>
                </c:pt>
                <c:pt idx="5670">
                  <c:v>-9.6100413659368851</c:v>
                </c:pt>
                <c:pt idx="5671">
                  <c:v>-9.4922039624103558</c:v>
                </c:pt>
                <c:pt idx="5672">
                  <c:v>-9.3957332066355939</c:v>
                </c:pt>
                <c:pt idx="5673">
                  <c:v>-9.5263570451751836</c:v>
                </c:pt>
                <c:pt idx="5674">
                  <c:v>-9.5684388968690843</c:v>
                </c:pt>
                <c:pt idx="5675">
                  <c:v>-9.5939974825076533</c:v>
                </c:pt>
                <c:pt idx="5676">
                  <c:v>-9.3539873992415625</c:v>
                </c:pt>
                <c:pt idx="5677">
                  <c:v>-9.1765038243221575</c:v>
                </c:pt>
                <c:pt idx="5678">
                  <c:v>-9.0264355615548482</c:v>
                </c:pt>
                <c:pt idx="5679">
                  <c:v>-8.9410231244042553</c:v>
                </c:pt>
                <c:pt idx="5680">
                  <c:v>-9.0897631628331546</c:v>
                </c:pt>
                <c:pt idx="5681">
                  <c:v>-9.0231730966049906</c:v>
                </c:pt>
                <c:pt idx="5682">
                  <c:v>-9.1915731501509654</c:v>
                </c:pt>
                <c:pt idx="5683">
                  <c:v>-9.6067863430047531</c:v>
                </c:pt>
                <c:pt idx="5684">
                  <c:v>-9.9221207857275253</c:v>
                </c:pt>
                <c:pt idx="5685">
                  <c:v>-10.077353555866317</c:v>
                </c:pt>
                <c:pt idx="5686">
                  <c:v>-10.430627515381426</c:v>
                </c:pt>
                <c:pt idx="5687">
                  <c:v>-9.9252087004165883</c:v>
                </c:pt>
                <c:pt idx="5688">
                  <c:v>-9.9750612486552779</c:v>
                </c:pt>
                <c:pt idx="5689">
                  <c:v>-9.6720661987626571</c:v>
                </c:pt>
                <c:pt idx="5690">
                  <c:v>-9.4528046951016034</c:v>
                </c:pt>
                <c:pt idx="5691">
                  <c:v>-9.7919605807032486</c:v>
                </c:pt>
                <c:pt idx="5692">
                  <c:v>-10.102260784365345</c:v>
                </c:pt>
                <c:pt idx="5693">
                  <c:v>-10.066347163827288</c:v>
                </c:pt>
                <c:pt idx="5694">
                  <c:v>-9.4886397337616764</c:v>
                </c:pt>
                <c:pt idx="5695">
                  <c:v>-9.0862476625880468</c:v>
                </c:pt>
                <c:pt idx="5696">
                  <c:v>-8.9564930257508131</c:v>
                </c:pt>
                <c:pt idx="5697">
                  <c:v>-8.9711297575227746</c:v>
                </c:pt>
                <c:pt idx="5698">
                  <c:v>-8.8159490212449523</c:v>
                </c:pt>
                <c:pt idx="5699">
                  <c:v>-9.0856826244908504</c:v>
                </c:pt>
                <c:pt idx="5700">
                  <c:v>-8.9219029514026946</c:v>
                </c:pt>
                <c:pt idx="5701">
                  <c:v>-8.9997710170656156</c:v>
                </c:pt>
                <c:pt idx="5702">
                  <c:v>-9.0384966982609853</c:v>
                </c:pt>
                <c:pt idx="5703">
                  <c:v>-9.4702914154951525</c:v>
                </c:pt>
                <c:pt idx="5704">
                  <c:v>-9.7560146220482622</c:v>
                </c:pt>
                <c:pt idx="5705">
                  <c:v>-10.298861165333113</c:v>
                </c:pt>
                <c:pt idx="5706">
                  <c:v>-10.721233124955438</c:v>
                </c:pt>
                <c:pt idx="5707">
                  <c:v>-10.621263291196831</c:v>
                </c:pt>
                <c:pt idx="5708">
                  <c:v>-10.315421774438537</c:v>
                </c:pt>
                <c:pt idx="5709">
                  <c:v>-10.300082424707822</c:v>
                </c:pt>
                <c:pt idx="5710">
                  <c:v>-10.586805031234361</c:v>
                </c:pt>
                <c:pt idx="5711">
                  <c:v>-10.533498757324825</c:v>
                </c:pt>
                <c:pt idx="5712">
                  <c:v>-11.025154623453654</c:v>
                </c:pt>
                <c:pt idx="5713">
                  <c:v>-11.774684401361631</c:v>
                </c:pt>
                <c:pt idx="5714">
                  <c:v>-11.90575825875594</c:v>
                </c:pt>
                <c:pt idx="5715">
                  <c:v>-10.765082505750085</c:v>
                </c:pt>
                <c:pt idx="5716">
                  <c:v>-9.4062360088548296</c:v>
                </c:pt>
                <c:pt idx="5717">
                  <c:v>-9.0999843260783688</c:v>
                </c:pt>
                <c:pt idx="5718">
                  <c:v>-9.1481729477128795</c:v>
                </c:pt>
                <c:pt idx="5719">
                  <c:v>-9.0863729098268813</c:v>
                </c:pt>
                <c:pt idx="5720">
                  <c:v>-9.0529567109755007</c:v>
                </c:pt>
                <c:pt idx="5721">
                  <c:v>-9.1975817214383824</c:v>
                </c:pt>
                <c:pt idx="5722">
                  <c:v>-9.6541510112667126</c:v>
                </c:pt>
                <c:pt idx="5723">
                  <c:v>-9.9908995212052023</c:v>
                </c:pt>
                <c:pt idx="5724">
                  <c:v>-10.159542845484667</c:v>
                </c:pt>
                <c:pt idx="5725">
                  <c:v>-10.11545464159561</c:v>
                </c:pt>
                <c:pt idx="5726">
                  <c:v>-10.385711375796712</c:v>
                </c:pt>
                <c:pt idx="5727">
                  <c:v>-10.713898874213919</c:v>
                </c:pt>
                <c:pt idx="5728">
                  <c:v>-10.933943488493789</c:v>
                </c:pt>
                <c:pt idx="5729">
                  <c:v>-11.389953224649162</c:v>
                </c:pt>
                <c:pt idx="5730">
                  <c:v>-11.743119570298923</c:v>
                </c:pt>
                <c:pt idx="5731">
                  <c:v>-12.750714854387976</c:v>
                </c:pt>
                <c:pt idx="5732">
                  <c:v>-12.186521300607948</c:v>
                </c:pt>
                <c:pt idx="5733">
                  <c:v>-13.343376842368473</c:v>
                </c:pt>
                <c:pt idx="5734">
                  <c:v>-13.710339970807345</c:v>
                </c:pt>
                <c:pt idx="5735">
                  <c:v>-13.361795000401283</c:v>
                </c:pt>
                <c:pt idx="5736">
                  <c:v>-10.23752677683521</c:v>
                </c:pt>
                <c:pt idx="5737">
                  <c:v>-9.4982423040332051</c:v>
                </c:pt>
                <c:pt idx="5738">
                  <c:v>-9.3576001321908535</c:v>
                </c:pt>
                <c:pt idx="5739">
                  <c:v>-9.5018922323592889</c:v>
                </c:pt>
                <c:pt idx="5740">
                  <c:v>-9.6695498525598023</c:v>
                </c:pt>
                <c:pt idx="5741">
                  <c:v>-9.801472663060931</c:v>
                </c:pt>
                <c:pt idx="5742">
                  <c:v>-10.716166353548257</c:v>
                </c:pt>
                <c:pt idx="5743">
                  <c:v>-10.777004953148801</c:v>
                </c:pt>
                <c:pt idx="5744">
                  <c:v>-10.673164688724057</c:v>
                </c:pt>
                <c:pt idx="5745">
                  <c:v>-11.053493871505365</c:v>
                </c:pt>
                <c:pt idx="5746">
                  <c:v>-11.118641797967703</c:v>
                </c:pt>
                <c:pt idx="5747">
                  <c:v>-11.551367666995789</c:v>
                </c:pt>
                <c:pt idx="5748">
                  <c:v>-11.137885443894207</c:v>
                </c:pt>
                <c:pt idx="5749">
                  <c:v>-10.523507766607365</c:v>
                </c:pt>
                <c:pt idx="5750">
                  <c:v>-10.329145549665068</c:v>
                </c:pt>
                <c:pt idx="5751">
                  <c:v>-10.537927743310956</c:v>
                </c:pt>
                <c:pt idx="5752">
                  <c:v>-10.240957847709653</c:v>
                </c:pt>
                <c:pt idx="5753">
                  <c:v>-10.358833593702023</c:v>
                </c:pt>
                <c:pt idx="5754">
                  <c:v>-10.664305448632655</c:v>
                </c:pt>
                <c:pt idx="5755">
                  <c:v>-10.974216052787845</c:v>
                </c:pt>
                <c:pt idx="5756">
                  <c:v>-10.300930607173735</c:v>
                </c:pt>
                <c:pt idx="5757">
                  <c:v>-10.124265723059191</c:v>
                </c:pt>
                <c:pt idx="5758">
                  <c:v>-9.9226811735822107</c:v>
                </c:pt>
                <c:pt idx="5759">
                  <c:v>-9.9404034694627406</c:v>
                </c:pt>
                <c:pt idx="5760">
                  <c:v>-9.7090558440993018</c:v>
                </c:pt>
                <c:pt idx="5761">
                  <c:v>-9.2386488663021797</c:v>
                </c:pt>
                <c:pt idx="5762">
                  <c:v>-9.0115078580524131</c:v>
                </c:pt>
                <c:pt idx="5763">
                  <c:v>-8.7427175159573078</c:v>
                </c:pt>
                <c:pt idx="5764">
                  <c:v>-8.7878342998134489</c:v>
                </c:pt>
                <c:pt idx="5765">
                  <c:v>-8.5344259675949417</c:v>
                </c:pt>
                <c:pt idx="5766">
                  <c:v>-8.6868552584745693</c:v>
                </c:pt>
                <c:pt idx="5767">
                  <c:v>-8.5551931053410453</c:v>
                </c:pt>
                <c:pt idx="5768">
                  <c:v>-8.6828525360486815</c:v>
                </c:pt>
                <c:pt idx="5769">
                  <c:v>-8.6044435906827665</c:v>
                </c:pt>
                <c:pt idx="5770">
                  <c:v>-8.7882289967677476</c:v>
                </c:pt>
                <c:pt idx="5771">
                  <c:v>-8.6506258419398421</c:v>
                </c:pt>
                <c:pt idx="5772">
                  <c:v>-8.9377931404345308</c:v>
                </c:pt>
                <c:pt idx="5773">
                  <c:v>-8.9424613272075213</c:v>
                </c:pt>
                <c:pt idx="5774">
                  <c:v>-8.6944481151955646</c:v>
                </c:pt>
                <c:pt idx="5775">
                  <c:v>-8.7124250275965736</c:v>
                </c:pt>
                <c:pt idx="5776">
                  <c:v>-8.9615776930948723</c:v>
                </c:pt>
                <c:pt idx="5777">
                  <c:v>-9.0164040197261297</c:v>
                </c:pt>
                <c:pt idx="5778">
                  <c:v>-8.9100337660072118</c:v>
                </c:pt>
                <c:pt idx="5779">
                  <c:v>-8.9748706523842312</c:v>
                </c:pt>
                <c:pt idx="5780">
                  <c:v>-9.0800713387536227</c:v>
                </c:pt>
                <c:pt idx="5781">
                  <c:v>-9.2726743689503035</c:v>
                </c:pt>
                <c:pt idx="5782">
                  <c:v>-9.3993310912952115</c:v>
                </c:pt>
                <c:pt idx="5783">
                  <c:v>-9.3767451314547863</c:v>
                </c:pt>
                <c:pt idx="5784">
                  <c:v>-9.2616320010125861</c:v>
                </c:pt>
                <c:pt idx="5785">
                  <c:v>-9.56206558721221</c:v>
                </c:pt>
                <c:pt idx="5786">
                  <c:v>-9.6282925377934152</c:v>
                </c:pt>
                <c:pt idx="5787">
                  <c:v>-9.7529408066236822</c:v>
                </c:pt>
                <c:pt idx="5788">
                  <c:v>-10.22351518438709</c:v>
                </c:pt>
                <c:pt idx="5789">
                  <c:v>-9.7980627421226476</c:v>
                </c:pt>
                <c:pt idx="5790">
                  <c:v>-9.9062788339060912</c:v>
                </c:pt>
                <c:pt idx="5791">
                  <c:v>-9.8457324101144685</c:v>
                </c:pt>
                <c:pt idx="5792">
                  <c:v>-9.9380166831225214</c:v>
                </c:pt>
                <c:pt idx="5793">
                  <c:v>-9.7024072886666595</c:v>
                </c:pt>
                <c:pt idx="5794">
                  <c:v>-9.3727219517584217</c:v>
                </c:pt>
                <c:pt idx="5795">
                  <c:v>-9.3954909153797175</c:v>
                </c:pt>
                <c:pt idx="5796">
                  <c:v>-9.1653248522998361</c:v>
                </c:pt>
                <c:pt idx="5797">
                  <c:v>-8.9945664396232665</c:v>
                </c:pt>
                <c:pt idx="5798">
                  <c:v>-9.0717526218081819</c:v>
                </c:pt>
                <c:pt idx="5799">
                  <c:v>-8.9693708858249757</c:v>
                </c:pt>
                <c:pt idx="5800">
                  <c:v>-9.0564636710220476</c:v>
                </c:pt>
                <c:pt idx="5801">
                  <c:v>-9.2977298812892855</c:v>
                </c:pt>
                <c:pt idx="5802">
                  <c:v>-9.2704540842295984</c:v>
                </c:pt>
                <c:pt idx="5803">
                  <c:v>-9.1358002690614928</c:v>
                </c:pt>
                <c:pt idx="5804">
                  <c:v>-9.0028688773518777</c:v>
                </c:pt>
                <c:pt idx="5805">
                  <c:v>-9.1285199811191511</c:v>
                </c:pt>
                <c:pt idx="5806">
                  <c:v>-9.2280777719772455</c:v>
                </c:pt>
                <c:pt idx="5807">
                  <c:v>-9.079642902250848</c:v>
                </c:pt>
                <c:pt idx="5808">
                  <c:v>-8.8828813518488356</c:v>
                </c:pt>
                <c:pt idx="5809">
                  <c:v>-8.8699502207814938</c:v>
                </c:pt>
                <c:pt idx="5810">
                  <c:v>-9.0016153439162263</c:v>
                </c:pt>
                <c:pt idx="5811">
                  <c:v>-9.2798763461206324</c:v>
                </c:pt>
                <c:pt idx="5812">
                  <c:v>-9.29070284668658</c:v>
                </c:pt>
                <c:pt idx="5813">
                  <c:v>-9.2153478979465859</c:v>
                </c:pt>
                <c:pt idx="5814">
                  <c:v>-9.2374396523976046</c:v>
                </c:pt>
                <c:pt idx="5815">
                  <c:v>-9.2510346317003442</c:v>
                </c:pt>
                <c:pt idx="5816">
                  <c:v>-8.9401226555773246</c:v>
                </c:pt>
                <c:pt idx="5817">
                  <c:v>-8.7758842915767143</c:v>
                </c:pt>
                <c:pt idx="5818">
                  <c:v>-8.7336244793021933</c:v>
                </c:pt>
                <c:pt idx="5819">
                  <c:v>-8.8648175001166596</c:v>
                </c:pt>
                <c:pt idx="5820">
                  <c:v>-8.8054610221781981</c:v>
                </c:pt>
                <c:pt idx="5821">
                  <c:v>-9.3228711430021445</c:v>
                </c:pt>
                <c:pt idx="5822">
                  <c:v>-10.040955265645726</c:v>
                </c:pt>
                <c:pt idx="5823">
                  <c:v>-10.637269366103522</c:v>
                </c:pt>
                <c:pt idx="5824">
                  <c:v>-11.578759823676922</c:v>
                </c:pt>
                <c:pt idx="5825">
                  <c:v>-12.19743213173308</c:v>
                </c:pt>
                <c:pt idx="5826">
                  <c:v>-12.867224027277082</c:v>
                </c:pt>
                <c:pt idx="5827">
                  <c:v>-13.163126015781053</c:v>
                </c:pt>
                <c:pt idx="5828">
                  <c:v>-14.288793348968364</c:v>
                </c:pt>
                <c:pt idx="5829">
                  <c:v>-14.986524117279078</c:v>
                </c:pt>
                <c:pt idx="5830">
                  <c:v>-14.008459125541384</c:v>
                </c:pt>
                <c:pt idx="5831">
                  <c:v>-12.878531054955843</c:v>
                </c:pt>
                <c:pt idx="5832">
                  <c:v>-12.170448364704276</c:v>
                </c:pt>
                <c:pt idx="5833">
                  <c:v>-11.377076806089992</c:v>
                </c:pt>
                <c:pt idx="5834">
                  <c:v>-10.881241799326832</c:v>
                </c:pt>
                <c:pt idx="5835">
                  <c:v>-10.154382384319669</c:v>
                </c:pt>
                <c:pt idx="5836">
                  <c:v>-9.1171401841204585</c:v>
                </c:pt>
                <c:pt idx="5837">
                  <c:v>-9.1477718354644431</c:v>
                </c:pt>
                <c:pt idx="5838">
                  <c:v>-9.0261309803633889</c:v>
                </c:pt>
                <c:pt idx="5839">
                  <c:v>-9.0824844184560174</c:v>
                </c:pt>
                <c:pt idx="5840">
                  <c:v>-9.0363172282838899</c:v>
                </c:pt>
                <c:pt idx="5841">
                  <c:v>-9.2651072436933237</c:v>
                </c:pt>
                <c:pt idx="5842">
                  <c:v>-9.2919457119901772</c:v>
                </c:pt>
                <c:pt idx="5843">
                  <c:v>-9.3749374803916901</c:v>
                </c:pt>
                <c:pt idx="5844">
                  <c:v>-9.3987866575180679</c:v>
                </c:pt>
                <c:pt idx="5845">
                  <c:v>-9.4528608106634966</c:v>
                </c:pt>
                <c:pt idx="5846">
                  <c:v>-9.5660246937558622</c:v>
                </c:pt>
                <c:pt idx="5847">
                  <c:v>-9.565277450294797</c:v>
                </c:pt>
                <c:pt idx="5848">
                  <c:v>-9.836071413315473</c:v>
                </c:pt>
                <c:pt idx="5849">
                  <c:v>-10.123028623619641</c:v>
                </c:pt>
                <c:pt idx="5850">
                  <c:v>-10.508430193923743</c:v>
                </c:pt>
                <c:pt idx="5851">
                  <c:v>-10.418558598380246</c:v>
                </c:pt>
                <c:pt idx="5852">
                  <c:v>-10.87425334150157</c:v>
                </c:pt>
                <c:pt idx="5853">
                  <c:v>-10.71757011329067</c:v>
                </c:pt>
                <c:pt idx="5854">
                  <c:v>-11.290693630110804</c:v>
                </c:pt>
                <c:pt idx="5855">
                  <c:v>-9.9877273180229906</c:v>
                </c:pt>
                <c:pt idx="5856">
                  <c:v>-9.7214165002058284</c:v>
                </c:pt>
                <c:pt idx="5857">
                  <c:v>-9.5343208365272183</c:v>
                </c:pt>
                <c:pt idx="5858">
                  <c:v>-9.4532394525247945</c:v>
                </c:pt>
                <c:pt idx="5859">
                  <c:v>-9.5665603245214523</c:v>
                </c:pt>
                <c:pt idx="5860">
                  <c:v>-9.8902891818960725</c:v>
                </c:pt>
                <c:pt idx="5861">
                  <c:v>-10.327573018328495</c:v>
                </c:pt>
                <c:pt idx="5862">
                  <c:v>-10.328647715818184</c:v>
                </c:pt>
                <c:pt idx="5863">
                  <c:v>-10.825439132582131</c:v>
                </c:pt>
                <c:pt idx="5864">
                  <c:v>-10.426588737044076</c:v>
                </c:pt>
                <c:pt idx="5865">
                  <c:v>-10.288348190446444</c:v>
                </c:pt>
                <c:pt idx="5866">
                  <c:v>-10.125601940567446</c:v>
                </c:pt>
                <c:pt idx="5867">
                  <c:v>-9.8676090531013667</c:v>
                </c:pt>
                <c:pt idx="5868">
                  <c:v>-9.7222561062710398</c:v>
                </c:pt>
                <c:pt idx="5869">
                  <c:v>-9.7323642513290061</c:v>
                </c:pt>
                <c:pt idx="5870">
                  <c:v>-9.5136317050652668</c:v>
                </c:pt>
                <c:pt idx="5871">
                  <c:v>-9.7259848878493926</c:v>
                </c:pt>
                <c:pt idx="5872">
                  <c:v>-9.7527345017641576</c:v>
                </c:pt>
                <c:pt idx="5873">
                  <c:v>-9.8192837500485588</c:v>
                </c:pt>
                <c:pt idx="5874">
                  <c:v>-9.8108919709373303</c:v>
                </c:pt>
                <c:pt idx="5875">
                  <c:v>-9.5228486091932147</c:v>
                </c:pt>
                <c:pt idx="5876">
                  <c:v>-9.832142470911382</c:v>
                </c:pt>
                <c:pt idx="5877">
                  <c:v>-9.6719377869883711</c:v>
                </c:pt>
                <c:pt idx="5878">
                  <c:v>-9.4816554773452548</c:v>
                </c:pt>
                <c:pt idx="5879">
                  <c:v>-9.5534858152867539</c:v>
                </c:pt>
                <c:pt idx="5880">
                  <c:v>-9.6056427580632402</c:v>
                </c:pt>
                <c:pt idx="5881">
                  <c:v>-9.2406640521657746</c:v>
                </c:pt>
                <c:pt idx="5882">
                  <c:v>-9.1682336213662268</c:v>
                </c:pt>
                <c:pt idx="5883">
                  <c:v>-9.2521586363220845</c:v>
                </c:pt>
                <c:pt idx="5884">
                  <c:v>-9.161901372765012</c:v>
                </c:pt>
                <c:pt idx="5885">
                  <c:v>-9.1640004477880019</c:v>
                </c:pt>
                <c:pt idx="5886">
                  <c:v>-9.1461041797732978</c:v>
                </c:pt>
                <c:pt idx="5887">
                  <c:v>-8.6982861943799623</c:v>
                </c:pt>
                <c:pt idx="5888">
                  <c:v>-8.7203907344778795</c:v>
                </c:pt>
                <c:pt idx="5889">
                  <c:v>-8.7174162485655717</c:v>
                </c:pt>
                <c:pt idx="5890">
                  <c:v>-8.7409638279811581</c:v>
                </c:pt>
                <c:pt idx="5891">
                  <c:v>-9.0540311784526644</c:v>
                </c:pt>
                <c:pt idx="5892">
                  <c:v>-9.6425258628859325</c:v>
                </c:pt>
                <c:pt idx="5893">
                  <c:v>-9.3108384363548851</c:v>
                </c:pt>
                <c:pt idx="5894">
                  <c:v>-9.0739271052378587</c:v>
                </c:pt>
                <c:pt idx="5895">
                  <c:v>-8.9548241580037207</c:v>
                </c:pt>
                <c:pt idx="5896">
                  <c:v>-8.9413722321758158</c:v>
                </c:pt>
                <c:pt idx="5897">
                  <c:v>-8.86357793703821</c:v>
                </c:pt>
                <c:pt idx="5898">
                  <c:v>-9.0342737163429732</c:v>
                </c:pt>
                <c:pt idx="5899">
                  <c:v>-9.0021634800954295</c:v>
                </c:pt>
                <c:pt idx="5900">
                  <c:v>-9.3064327350254814</c:v>
                </c:pt>
                <c:pt idx="5901">
                  <c:v>-9.6364417522507111</c:v>
                </c:pt>
                <c:pt idx="5902">
                  <c:v>-9.2921681842156687</c:v>
                </c:pt>
                <c:pt idx="5903">
                  <c:v>-9.2159596215923312</c:v>
                </c:pt>
                <c:pt idx="5904">
                  <c:v>-9.2948126996672347</c:v>
                </c:pt>
                <c:pt idx="5905">
                  <c:v>-9.5740411799484395</c:v>
                </c:pt>
                <c:pt idx="5906">
                  <c:v>-9.2015443476941225</c:v>
                </c:pt>
                <c:pt idx="5907">
                  <c:v>-9.1631595455817152</c:v>
                </c:pt>
                <c:pt idx="5908">
                  <c:v>-9.3061129133987528</c:v>
                </c:pt>
                <c:pt idx="5909">
                  <c:v>-9.5556318491923502</c:v>
                </c:pt>
                <c:pt idx="5910">
                  <c:v>-9.2717840289212372</c:v>
                </c:pt>
                <c:pt idx="5911">
                  <c:v>-10.35793463185664</c:v>
                </c:pt>
                <c:pt idx="5912">
                  <c:v>-10.296025012499094</c:v>
                </c:pt>
                <c:pt idx="5913">
                  <c:v>-9.7277350229536417</c:v>
                </c:pt>
                <c:pt idx="5914">
                  <c:v>-9.0616550693031961</c:v>
                </c:pt>
                <c:pt idx="5915">
                  <c:v>-8.8261321850491221</c:v>
                </c:pt>
                <c:pt idx="5916">
                  <c:v>-8.7354957430797757</c:v>
                </c:pt>
                <c:pt idx="5917">
                  <c:v>-8.8784834403050752</c:v>
                </c:pt>
                <c:pt idx="5918">
                  <c:v>-8.7485766838555357</c:v>
                </c:pt>
                <c:pt idx="5919">
                  <c:v>-9.1703501231741722</c:v>
                </c:pt>
                <c:pt idx="5920">
                  <c:v>-9.1415150756742154</c:v>
                </c:pt>
                <c:pt idx="5921">
                  <c:v>-9.4065920557155813</c:v>
                </c:pt>
                <c:pt idx="5922">
                  <c:v>-9.5263106165868159</c:v>
                </c:pt>
                <c:pt idx="5923">
                  <c:v>-9.489043878473522</c:v>
                </c:pt>
                <c:pt idx="5924">
                  <c:v>-9.7560804614672136</c:v>
                </c:pt>
                <c:pt idx="5925">
                  <c:v>-9.662286185607444</c:v>
                </c:pt>
                <c:pt idx="5926">
                  <c:v>-9.9752626540319156</c:v>
                </c:pt>
                <c:pt idx="5927">
                  <c:v>-10.407393604358589</c:v>
                </c:pt>
                <c:pt idx="5928">
                  <c:v>-10.541764165733374</c:v>
                </c:pt>
                <c:pt idx="5929">
                  <c:v>-10.240032835407087</c:v>
                </c:pt>
                <c:pt idx="5930">
                  <c:v>-10.45779146773023</c:v>
                </c:pt>
                <c:pt idx="5931">
                  <c:v>-10.85411313057678</c:v>
                </c:pt>
                <c:pt idx="5932">
                  <c:v>-9.7262592315336391</c:v>
                </c:pt>
                <c:pt idx="5933">
                  <c:v>-9.8616093826970168</c:v>
                </c:pt>
                <c:pt idx="5934">
                  <c:v>-9.6761341259325064</c:v>
                </c:pt>
                <c:pt idx="5935">
                  <c:v>-9.3122703770772475</c:v>
                </c:pt>
                <c:pt idx="5936">
                  <c:v>-9.036433440519609</c:v>
                </c:pt>
                <c:pt idx="5937">
                  <c:v>-9.3161996395309394</c:v>
                </c:pt>
                <c:pt idx="5938">
                  <c:v>-9.283899952407511</c:v>
                </c:pt>
                <c:pt idx="5939">
                  <c:v>-9.4991632197659257</c:v>
                </c:pt>
                <c:pt idx="5940">
                  <c:v>-9.5785504751915802</c:v>
                </c:pt>
                <c:pt idx="5941">
                  <c:v>-9.8616023400673072</c:v>
                </c:pt>
                <c:pt idx="5942">
                  <c:v>-10.444214258868087</c:v>
                </c:pt>
                <c:pt idx="5943">
                  <c:v>-9.3167946976782225</c:v>
                </c:pt>
                <c:pt idx="5944">
                  <c:v>-9.0303021343455931</c:v>
                </c:pt>
                <c:pt idx="5945">
                  <c:v>-8.9603164920507741</c:v>
                </c:pt>
                <c:pt idx="5946">
                  <c:v>-8.9209984200240875</c:v>
                </c:pt>
                <c:pt idx="5947">
                  <c:v>-8.9107330533238329</c:v>
                </c:pt>
                <c:pt idx="5948">
                  <c:v>-8.8886427201443254</c:v>
                </c:pt>
                <c:pt idx="5949">
                  <c:v>-8.9457968692236864</c:v>
                </c:pt>
                <c:pt idx="5950">
                  <c:v>-8.9763163136108606</c:v>
                </c:pt>
                <c:pt idx="5951">
                  <c:v>-9.1339184503339688</c:v>
                </c:pt>
                <c:pt idx="5952">
                  <c:v>-9.0472714822794966</c:v>
                </c:pt>
                <c:pt idx="5953">
                  <c:v>-9.0462579712717499</c:v>
                </c:pt>
                <c:pt idx="5954">
                  <c:v>-9.1911310598972058</c:v>
                </c:pt>
                <c:pt idx="5955">
                  <c:v>-8.9789961412963848</c:v>
                </c:pt>
                <c:pt idx="5956">
                  <c:v>-8.8709606215463097</c:v>
                </c:pt>
                <c:pt idx="5957">
                  <c:v>-8.9763435138955554</c:v>
                </c:pt>
                <c:pt idx="5958">
                  <c:v>-8.9214163715751287</c:v>
                </c:pt>
                <c:pt idx="5959">
                  <c:v>-8.9450030586329543</c:v>
                </c:pt>
                <c:pt idx="5960">
                  <c:v>-9.0441489310337122</c:v>
                </c:pt>
                <c:pt idx="5961">
                  <c:v>-8.948952514018309</c:v>
                </c:pt>
                <c:pt idx="5962">
                  <c:v>-9.0448572555175684</c:v>
                </c:pt>
                <c:pt idx="5963">
                  <c:v>-9.0347011875119616</c:v>
                </c:pt>
                <c:pt idx="5964">
                  <c:v>-9.2539595327422219</c:v>
                </c:pt>
                <c:pt idx="5965">
                  <c:v>-9.5815313738616474</c:v>
                </c:pt>
                <c:pt idx="5966">
                  <c:v>-9.5155928561997865</c:v>
                </c:pt>
                <c:pt idx="5967">
                  <c:v>-9.8575749815857243</c:v>
                </c:pt>
                <c:pt idx="5968">
                  <c:v>-10.063073118942706</c:v>
                </c:pt>
                <c:pt idx="5969">
                  <c:v>-10.173542308894234</c:v>
                </c:pt>
                <c:pt idx="5970">
                  <c:v>-10.166906226052859</c:v>
                </c:pt>
                <c:pt idx="5971">
                  <c:v>-9.8684820305402443</c:v>
                </c:pt>
                <c:pt idx="5972">
                  <c:v>-9.8672943784212102</c:v>
                </c:pt>
                <c:pt idx="5973">
                  <c:v>-9.8110220630372016</c:v>
                </c:pt>
                <c:pt idx="5974">
                  <c:v>-9.755350578131317</c:v>
                </c:pt>
                <c:pt idx="5975">
                  <c:v>-9.5620659908163521</c:v>
                </c:pt>
                <c:pt idx="5976">
                  <c:v>-9.6028636208079163</c:v>
                </c:pt>
                <c:pt idx="5977">
                  <c:v>-9.8920759470992703</c:v>
                </c:pt>
                <c:pt idx="5978">
                  <c:v>-9.5581296206595248</c:v>
                </c:pt>
                <c:pt idx="5979">
                  <c:v>-9.1907607195978986</c:v>
                </c:pt>
                <c:pt idx="5980">
                  <c:v>-9.0836209075491414</c:v>
                </c:pt>
                <c:pt idx="5981">
                  <c:v>-8.9959593923137131</c:v>
                </c:pt>
                <c:pt idx="5982">
                  <c:v>-9.0704908590186992</c:v>
                </c:pt>
                <c:pt idx="5983">
                  <c:v>-9.109077447134112</c:v>
                </c:pt>
                <c:pt idx="5984">
                  <c:v>-9.1857206264251126</c:v>
                </c:pt>
                <c:pt idx="5985">
                  <c:v>-9.0896622485522265</c:v>
                </c:pt>
                <c:pt idx="5986">
                  <c:v>-9.2814515865654403</c:v>
                </c:pt>
                <c:pt idx="5987">
                  <c:v>-9.5464182427136564</c:v>
                </c:pt>
                <c:pt idx="5988">
                  <c:v>-9.2125991042545472</c:v>
                </c:pt>
                <c:pt idx="5989">
                  <c:v>-9.3094332767176571</c:v>
                </c:pt>
                <c:pt idx="5990">
                  <c:v>-9.3580742284943046</c:v>
                </c:pt>
                <c:pt idx="5991">
                  <c:v>-9.7149727220906481</c:v>
                </c:pt>
                <c:pt idx="5992">
                  <c:v>-9.5964039055794395</c:v>
                </c:pt>
                <c:pt idx="5993">
                  <c:v>-9.318090662099614</c:v>
                </c:pt>
                <c:pt idx="5994">
                  <c:v>-9.1058393591701421</c:v>
                </c:pt>
                <c:pt idx="5995">
                  <c:v>-9.0395575221653619</c:v>
                </c:pt>
                <c:pt idx="5996">
                  <c:v>-9.0663027403262504</c:v>
                </c:pt>
                <c:pt idx="5997">
                  <c:v>-8.9329809886826599</c:v>
                </c:pt>
                <c:pt idx="5998">
                  <c:v>-9.0013171428780367</c:v>
                </c:pt>
                <c:pt idx="5999">
                  <c:v>-9.053979098433075</c:v>
                </c:pt>
                <c:pt idx="6000">
                  <c:v>-9.5679737476932747</c:v>
                </c:pt>
                <c:pt idx="6001">
                  <c:v>-9.2212559023593705</c:v>
                </c:pt>
                <c:pt idx="6002">
                  <c:v>-9.2473944529328929</c:v>
                </c:pt>
                <c:pt idx="6003">
                  <c:v>-9.2380177731915456</c:v>
                </c:pt>
                <c:pt idx="6004">
                  <c:v>-9.2371864627335096</c:v>
                </c:pt>
                <c:pt idx="6005">
                  <c:v>-9.4795978843888005</c:v>
                </c:pt>
                <c:pt idx="6006">
                  <c:v>-10.347932525317226</c:v>
                </c:pt>
                <c:pt idx="6007">
                  <c:v>-10.536544211886365</c:v>
                </c:pt>
                <c:pt idx="6008">
                  <c:v>-10.794346838747853</c:v>
                </c:pt>
                <c:pt idx="6009">
                  <c:v>-11.079184699422621</c:v>
                </c:pt>
                <c:pt idx="6010">
                  <c:v>-11.184499728563063</c:v>
                </c:pt>
                <c:pt idx="6011">
                  <c:v>-11.633155974980008</c:v>
                </c:pt>
                <c:pt idx="6012">
                  <c:v>-11.130303775105423</c:v>
                </c:pt>
                <c:pt idx="6013">
                  <c:v>-10.099461403164121</c:v>
                </c:pt>
                <c:pt idx="6014">
                  <c:v>-9.5162599461053308</c:v>
                </c:pt>
                <c:pt idx="6015">
                  <c:v>-9.2824612379695726</c:v>
                </c:pt>
                <c:pt idx="6016">
                  <c:v>-9.3217732539273737</c:v>
                </c:pt>
                <c:pt idx="6017">
                  <c:v>-9.3278022532260518</c:v>
                </c:pt>
                <c:pt idx="6018">
                  <c:v>-9.6448836211097699</c:v>
                </c:pt>
                <c:pt idx="6019">
                  <c:v>-9.6067079901079921</c:v>
                </c:pt>
                <c:pt idx="6020">
                  <c:v>-9.805011718043442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003328"/>
        <c:axId val="46004864"/>
      </c:scatterChart>
      <c:valAx>
        <c:axId val="46003328"/>
        <c:scaling>
          <c:orientation val="minMax"/>
          <c:max val="41650"/>
          <c:min val="41271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1400"/>
                  <a:t>Date</a:t>
                </a:r>
                <a:r>
                  <a:rPr lang="en-GB" sz="1400" baseline="0"/>
                  <a:t> [d/m/a]</a:t>
                </a:r>
                <a:endParaRPr lang="en-GB" sz="1400"/>
              </a:p>
            </c:rich>
          </c:tx>
          <c:layout>
            <c:manualLayout>
              <c:xMode val="edge"/>
              <c:yMode val="edge"/>
              <c:x val="0.47542083831543452"/>
              <c:y val="0.91803233898088321"/>
            </c:manualLayout>
          </c:layout>
          <c:overlay val="0"/>
        </c:title>
        <c:numFmt formatCode="d/m/yy;@" sourceLinked="0"/>
        <c:majorTickMark val="cross"/>
        <c:minorTickMark val="none"/>
        <c:tickLblPos val="high"/>
        <c:txPr>
          <a:bodyPr/>
          <a:lstStyle/>
          <a:p>
            <a:pPr>
              <a:defRPr sz="1200"/>
            </a:pPr>
            <a:endParaRPr lang="fr-FR"/>
          </a:p>
        </c:txPr>
        <c:crossAx val="46004864"/>
        <c:crosses val="autoZero"/>
        <c:crossBetween val="midCat"/>
        <c:majorUnit val="61"/>
        <c:minorUnit val="30"/>
      </c:valAx>
      <c:valAx>
        <c:axId val="46004864"/>
        <c:scaling>
          <c:orientation val="minMax"/>
          <c:max val="-6"/>
          <c:min val="-18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sz="1400">
                    <a:latin typeface="Symbol" pitchFamily="18" charset="2"/>
                  </a:rPr>
                  <a:t>d</a:t>
                </a:r>
                <a:r>
                  <a:rPr lang="en-GB" sz="1400" baseline="30000"/>
                  <a:t>13</a:t>
                </a:r>
                <a:r>
                  <a:rPr lang="en-GB" sz="1400"/>
                  <a:t>C in CO</a:t>
                </a:r>
                <a:r>
                  <a:rPr lang="en-GB" sz="1400" baseline="-25000"/>
                  <a:t>2</a:t>
                </a:r>
                <a:r>
                  <a:rPr lang="en-GB" sz="1400" baseline="0"/>
                  <a:t> (permil)</a:t>
                </a:r>
                <a:endParaRPr lang="en-GB" sz="14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4600332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36948462749422"/>
          <c:y val="7.0837181285412734E-2"/>
          <c:w val="0.84246260373585324"/>
          <c:h val="0.89747146150427726"/>
        </c:manualLayout>
      </c:layout>
      <c:scatterChart>
        <c:scatterStyle val="lineMarker"/>
        <c:varyColors val="0"/>
        <c:ser>
          <c:idx val="0"/>
          <c:order val="0"/>
          <c:spPr>
            <a:ln w="66675">
              <a:noFill/>
            </a:ln>
          </c:spPr>
          <c:marker>
            <c:symbol val="diamond"/>
            <c:size val="5"/>
          </c:marker>
          <c:xVal>
            <c:numRef>
              <c:f>Sheet8!$A$8:$A$6022</c:f>
              <c:numCache>
                <c:formatCode>General</c:formatCode>
                <c:ptCount val="6015"/>
                <c:pt idx="0">
                  <c:v>41275.34652777778</c:v>
                </c:pt>
                <c:pt idx="1">
                  <c:v>41275.388194444444</c:v>
                </c:pt>
                <c:pt idx="2">
                  <c:v>41275.430555555555</c:v>
                </c:pt>
                <c:pt idx="3">
                  <c:v>41275.472222222219</c:v>
                </c:pt>
                <c:pt idx="4">
                  <c:v>41275.556250000001</c:v>
                </c:pt>
                <c:pt idx="5">
                  <c:v>41275.598611111112</c:v>
                </c:pt>
                <c:pt idx="6">
                  <c:v>41275.640277777777</c:v>
                </c:pt>
                <c:pt idx="7">
                  <c:v>41275.682638888888</c:v>
                </c:pt>
                <c:pt idx="8">
                  <c:v>41275.724305555559</c:v>
                </c:pt>
                <c:pt idx="9">
                  <c:v>41275.809027777781</c:v>
                </c:pt>
                <c:pt idx="10">
                  <c:v>41275.850694444445</c:v>
                </c:pt>
                <c:pt idx="11">
                  <c:v>41275.893055555556</c:v>
                </c:pt>
                <c:pt idx="12">
                  <c:v>41275.93472222222</c:v>
                </c:pt>
                <c:pt idx="13">
                  <c:v>41275.977083333331</c:v>
                </c:pt>
                <c:pt idx="14">
                  <c:v>41276.061111111114</c:v>
                </c:pt>
                <c:pt idx="15">
                  <c:v>41276.102777777778</c:v>
                </c:pt>
                <c:pt idx="16">
                  <c:v>41276.145138888889</c:v>
                </c:pt>
                <c:pt idx="17">
                  <c:v>41276.186805555553</c:v>
                </c:pt>
                <c:pt idx="18">
                  <c:v>41276.229166666664</c:v>
                </c:pt>
                <c:pt idx="19">
                  <c:v>41276.313194444447</c:v>
                </c:pt>
                <c:pt idx="20">
                  <c:v>41276.355555555558</c:v>
                </c:pt>
                <c:pt idx="21">
                  <c:v>41276.397222222222</c:v>
                </c:pt>
                <c:pt idx="22">
                  <c:v>41276.439583333333</c:v>
                </c:pt>
                <c:pt idx="23">
                  <c:v>41276.481249999997</c:v>
                </c:pt>
                <c:pt idx="24">
                  <c:v>41276.565972222219</c:v>
                </c:pt>
                <c:pt idx="25">
                  <c:v>41276.607638888891</c:v>
                </c:pt>
                <c:pt idx="26">
                  <c:v>41276.649305555555</c:v>
                </c:pt>
                <c:pt idx="27">
                  <c:v>41276.691666666666</c:v>
                </c:pt>
                <c:pt idx="28">
                  <c:v>41276.73333333333</c:v>
                </c:pt>
                <c:pt idx="29">
                  <c:v>41276.818055555559</c:v>
                </c:pt>
                <c:pt idx="30">
                  <c:v>41276.859722222223</c:v>
                </c:pt>
                <c:pt idx="31">
                  <c:v>41276.902083333334</c:v>
                </c:pt>
                <c:pt idx="32">
                  <c:v>41276.943749999999</c:v>
                </c:pt>
                <c:pt idx="33">
                  <c:v>41276.986111111109</c:v>
                </c:pt>
                <c:pt idx="34">
                  <c:v>41277.070138888892</c:v>
                </c:pt>
                <c:pt idx="35">
                  <c:v>41277.111805555556</c:v>
                </c:pt>
                <c:pt idx="36">
                  <c:v>41277.154166666667</c:v>
                </c:pt>
                <c:pt idx="37">
                  <c:v>41277.195833333331</c:v>
                </c:pt>
                <c:pt idx="38">
                  <c:v>41277.238194444442</c:v>
                </c:pt>
                <c:pt idx="39">
                  <c:v>41277.322222222225</c:v>
                </c:pt>
                <c:pt idx="40">
                  <c:v>41277.364583333336</c:v>
                </c:pt>
                <c:pt idx="41">
                  <c:v>41277.40625</c:v>
                </c:pt>
                <c:pt idx="42">
                  <c:v>41277.448611111111</c:v>
                </c:pt>
                <c:pt idx="43">
                  <c:v>41277.490277777775</c:v>
                </c:pt>
                <c:pt idx="44">
                  <c:v>41277.574305555558</c:v>
                </c:pt>
                <c:pt idx="45">
                  <c:v>41277.616666666669</c:v>
                </c:pt>
                <c:pt idx="46">
                  <c:v>41277.658333333333</c:v>
                </c:pt>
                <c:pt idx="47">
                  <c:v>41277.700694444444</c:v>
                </c:pt>
                <c:pt idx="48">
                  <c:v>41277.742361111108</c:v>
                </c:pt>
                <c:pt idx="49">
                  <c:v>41277.82708333333</c:v>
                </c:pt>
                <c:pt idx="50">
                  <c:v>41277.868750000001</c:v>
                </c:pt>
                <c:pt idx="51">
                  <c:v>41277.911111111112</c:v>
                </c:pt>
                <c:pt idx="52">
                  <c:v>41277.952777777777</c:v>
                </c:pt>
                <c:pt idx="53">
                  <c:v>41277.995138888888</c:v>
                </c:pt>
                <c:pt idx="54">
                  <c:v>41278.07916666667</c:v>
                </c:pt>
                <c:pt idx="55">
                  <c:v>41278.120833333334</c:v>
                </c:pt>
                <c:pt idx="56">
                  <c:v>41278.163194444445</c:v>
                </c:pt>
                <c:pt idx="57">
                  <c:v>41278.204861111109</c:v>
                </c:pt>
                <c:pt idx="58">
                  <c:v>41278.24722222222</c:v>
                </c:pt>
                <c:pt idx="59">
                  <c:v>41278.331250000003</c:v>
                </c:pt>
                <c:pt idx="60">
                  <c:v>41278.373611111114</c:v>
                </c:pt>
                <c:pt idx="61">
                  <c:v>41278.415277777778</c:v>
                </c:pt>
                <c:pt idx="62">
                  <c:v>41278.457638888889</c:v>
                </c:pt>
                <c:pt idx="63">
                  <c:v>41278.499305555553</c:v>
                </c:pt>
                <c:pt idx="64">
                  <c:v>41278.584027777775</c:v>
                </c:pt>
                <c:pt idx="65">
                  <c:v>41278.625694444447</c:v>
                </c:pt>
                <c:pt idx="66">
                  <c:v>41278.667361111111</c:v>
                </c:pt>
                <c:pt idx="67">
                  <c:v>41278.709722222222</c:v>
                </c:pt>
                <c:pt idx="68">
                  <c:v>41278.751388888886</c:v>
                </c:pt>
                <c:pt idx="69">
                  <c:v>41278.836111111108</c:v>
                </c:pt>
                <c:pt idx="70">
                  <c:v>41278.87777777778</c:v>
                </c:pt>
                <c:pt idx="71">
                  <c:v>41278.920138888891</c:v>
                </c:pt>
                <c:pt idx="72">
                  <c:v>41278.961805555555</c:v>
                </c:pt>
                <c:pt idx="73">
                  <c:v>41279.004166666666</c:v>
                </c:pt>
                <c:pt idx="74">
                  <c:v>41279.088194444441</c:v>
                </c:pt>
                <c:pt idx="75">
                  <c:v>41279.130555555559</c:v>
                </c:pt>
                <c:pt idx="76">
                  <c:v>41279.172222222223</c:v>
                </c:pt>
                <c:pt idx="77">
                  <c:v>41279.213888888888</c:v>
                </c:pt>
                <c:pt idx="78">
                  <c:v>41279.256249999999</c:v>
                </c:pt>
                <c:pt idx="79">
                  <c:v>41279.340277777781</c:v>
                </c:pt>
                <c:pt idx="80">
                  <c:v>41279.382638888892</c:v>
                </c:pt>
                <c:pt idx="81">
                  <c:v>41279.424305555556</c:v>
                </c:pt>
                <c:pt idx="82">
                  <c:v>41279.466666666667</c:v>
                </c:pt>
                <c:pt idx="83">
                  <c:v>41279.508333333331</c:v>
                </c:pt>
                <c:pt idx="84">
                  <c:v>41279.593055555553</c:v>
                </c:pt>
                <c:pt idx="85">
                  <c:v>41279.634722222225</c:v>
                </c:pt>
                <c:pt idx="86">
                  <c:v>41279.677083333336</c:v>
                </c:pt>
                <c:pt idx="87">
                  <c:v>41279.71875</c:v>
                </c:pt>
                <c:pt idx="88">
                  <c:v>41279.760416666664</c:v>
                </c:pt>
                <c:pt idx="89">
                  <c:v>41279.845138888886</c:v>
                </c:pt>
                <c:pt idx="90">
                  <c:v>41279.886805555558</c:v>
                </c:pt>
                <c:pt idx="91">
                  <c:v>41279.929166666669</c:v>
                </c:pt>
                <c:pt idx="92">
                  <c:v>41279.970833333333</c:v>
                </c:pt>
                <c:pt idx="93">
                  <c:v>41280.013194444444</c:v>
                </c:pt>
                <c:pt idx="94">
                  <c:v>41280.097222222219</c:v>
                </c:pt>
                <c:pt idx="95">
                  <c:v>41280.13958333333</c:v>
                </c:pt>
                <c:pt idx="96">
                  <c:v>41280.181250000001</c:v>
                </c:pt>
                <c:pt idx="97">
                  <c:v>41280.222916666666</c:v>
                </c:pt>
                <c:pt idx="98">
                  <c:v>41280.265277777777</c:v>
                </c:pt>
                <c:pt idx="99">
                  <c:v>41280.349305555559</c:v>
                </c:pt>
                <c:pt idx="100">
                  <c:v>41280.39166666667</c:v>
                </c:pt>
                <c:pt idx="101">
                  <c:v>41280.433333333334</c:v>
                </c:pt>
                <c:pt idx="102">
                  <c:v>41280.475694444445</c:v>
                </c:pt>
                <c:pt idx="103">
                  <c:v>41280.517361111109</c:v>
                </c:pt>
                <c:pt idx="104">
                  <c:v>41280.602083333331</c:v>
                </c:pt>
                <c:pt idx="105">
                  <c:v>41280.643750000003</c:v>
                </c:pt>
                <c:pt idx="106">
                  <c:v>41280.685416666667</c:v>
                </c:pt>
                <c:pt idx="107">
                  <c:v>41280.727777777778</c:v>
                </c:pt>
                <c:pt idx="108">
                  <c:v>41280.769444444442</c:v>
                </c:pt>
                <c:pt idx="109">
                  <c:v>41280.854166666664</c:v>
                </c:pt>
                <c:pt idx="110">
                  <c:v>41280.895833333336</c:v>
                </c:pt>
                <c:pt idx="111">
                  <c:v>41280.938194444447</c:v>
                </c:pt>
                <c:pt idx="112">
                  <c:v>41280.979861111111</c:v>
                </c:pt>
                <c:pt idx="113">
                  <c:v>41281.022222222222</c:v>
                </c:pt>
                <c:pt idx="114">
                  <c:v>41281.106249999997</c:v>
                </c:pt>
                <c:pt idx="115">
                  <c:v>41281.148611111108</c:v>
                </c:pt>
                <c:pt idx="116">
                  <c:v>41281.19027777778</c:v>
                </c:pt>
                <c:pt idx="117">
                  <c:v>41281.231944444444</c:v>
                </c:pt>
                <c:pt idx="118">
                  <c:v>41281.274305555555</c:v>
                </c:pt>
                <c:pt idx="119">
                  <c:v>41281.35833333333</c:v>
                </c:pt>
                <c:pt idx="120">
                  <c:v>41281.400694444441</c:v>
                </c:pt>
                <c:pt idx="121">
                  <c:v>41281.442361111112</c:v>
                </c:pt>
                <c:pt idx="122">
                  <c:v>41281.484722222223</c:v>
                </c:pt>
                <c:pt idx="123">
                  <c:v>41281.526388888888</c:v>
                </c:pt>
                <c:pt idx="124">
                  <c:v>41281.611111111109</c:v>
                </c:pt>
                <c:pt idx="125">
                  <c:v>41281.652777777781</c:v>
                </c:pt>
                <c:pt idx="126">
                  <c:v>41281.694444444445</c:v>
                </c:pt>
                <c:pt idx="127">
                  <c:v>41281.736805555556</c:v>
                </c:pt>
                <c:pt idx="128">
                  <c:v>41281.77847222222</c:v>
                </c:pt>
                <c:pt idx="129">
                  <c:v>41281.863194444442</c:v>
                </c:pt>
                <c:pt idx="130">
                  <c:v>41281.904861111114</c:v>
                </c:pt>
                <c:pt idx="131">
                  <c:v>41281.947222222225</c:v>
                </c:pt>
                <c:pt idx="132">
                  <c:v>41281.988888888889</c:v>
                </c:pt>
                <c:pt idx="133">
                  <c:v>41282.03125</c:v>
                </c:pt>
                <c:pt idx="134">
                  <c:v>41282.115277777775</c:v>
                </c:pt>
                <c:pt idx="135">
                  <c:v>41282.156944444447</c:v>
                </c:pt>
                <c:pt idx="136">
                  <c:v>41282.199305555558</c:v>
                </c:pt>
                <c:pt idx="137">
                  <c:v>41282.240972222222</c:v>
                </c:pt>
                <c:pt idx="138">
                  <c:v>41282.283333333333</c:v>
                </c:pt>
                <c:pt idx="139">
                  <c:v>41282.367361111108</c:v>
                </c:pt>
                <c:pt idx="140">
                  <c:v>41282.409722222219</c:v>
                </c:pt>
                <c:pt idx="141">
                  <c:v>41282.451388888891</c:v>
                </c:pt>
                <c:pt idx="142">
                  <c:v>41282.493750000001</c:v>
                </c:pt>
                <c:pt idx="143">
                  <c:v>41282.535416666666</c:v>
                </c:pt>
                <c:pt idx="144">
                  <c:v>41282.619444444441</c:v>
                </c:pt>
                <c:pt idx="145">
                  <c:v>41282.661805555559</c:v>
                </c:pt>
                <c:pt idx="146">
                  <c:v>41282.703472222223</c:v>
                </c:pt>
                <c:pt idx="147">
                  <c:v>41282.745833333334</c:v>
                </c:pt>
                <c:pt idx="148">
                  <c:v>41282.787499999999</c:v>
                </c:pt>
                <c:pt idx="149">
                  <c:v>41282.87222222222</c:v>
                </c:pt>
                <c:pt idx="150">
                  <c:v>41282.913888888892</c:v>
                </c:pt>
                <c:pt idx="151">
                  <c:v>41282.956250000003</c:v>
                </c:pt>
                <c:pt idx="152">
                  <c:v>41282.997916666667</c:v>
                </c:pt>
                <c:pt idx="153">
                  <c:v>41283.040277777778</c:v>
                </c:pt>
                <c:pt idx="154">
                  <c:v>41283.124305555553</c:v>
                </c:pt>
                <c:pt idx="155">
                  <c:v>41283.165972222225</c:v>
                </c:pt>
                <c:pt idx="156">
                  <c:v>41283.208333333336</c:v>
                </c:pt>
                <c:pt idx="157">
                  <c:v>41283.25</c:v>
                </c:pt>
                <c:pt idx="158">
                  <c:v>41283.292361111111</c:v>
                </c:pt>
                <c:pt idx="159">
                  <c:v>41283.376388888886</c:v>
                </c:pt>
                <c:pt idx="160">
                  <c:v>41283.418749999997</c:v>
                </c:pt>
                <c:pt idx="161">
                  <c:v>41283.460416666669</c:v>
                </c:pt>
                <c:pt idx="162">
                  <c:v>41283.50277777778</c:v>
                </c:pt>
                <c:pt idx="163">
                  <c:v>41283.544444444444</c:v>
                </c:pt>
                <c:pt idx="164">
                  <c:v>41283.629166666666</c:v>
                </c:pt>
                <c:pt idx="165">
                  <c:v>41283.67083333333</c:v>
                </c:pt>
                <c:pt idx="166">
                  <c:v>41283.712500000001</c:v>
                </c:pt>
                <c:pt idx="167">
                  <c:v>41283.754861111112</c:v>
                </c:pt>
                <c:pt idx="168">
                  <c:v>41283.796527777777</c:v>
                </c:pt>
                <c:pt idx="169">
                  <c:v>41283.881249999999</c:v>
                </c:pt>
                <c:pt idx="170">
                  <c:v>41283.92291666667</c:v>
                </c:pt>
                <c:pt idx="171">
                  <c:v>41283.965277777781</c:v>
                </c:pt>
                <c:pt idx="172">
                  <c:v>41284.006944444445</c:v>
                </c:pt>
                <c:pt idx="173">
                  <c:v>41284.049305555556</c:v>
                </c:pt>
                <c:pt idx="174">
                  <c:v>41284.133333333331</c:v>
                </c:pt>
                <c:pt idx="175">
                  <c:v>41284.175000000003</c:v>
                </c:pt>
                <c:pt idx="176">
                  <c:v>41284.217361111114</c:v>
                </c:pt>
                <c:pt idx="177">
                  <c:v>41284.259027777778</c:v>
                </c:pt>
                <c:pt idx="178">
                  <c:v>41284.301388888889</c:v>
                </c:pt>
                <c:pt idx="179">
                  <c:v>41284.385416666664</c:v>
                </c:pt>
                <c:pt idx="180">
                  <c:v>41284.427777777775</c:v>
                </c:pt>
                <c:pt idx="181">
                  <c:v>41284.469444444447</c:v>
                </c:pt>
                <c:pt idx="182">
                  <c:v>41284.511805555558</c:v>
                </c:pt>
                <c:pt idx="183">
                  <c:v>41284.553472222222</c:v>
                </c:pt>
                <c:pt idx="184">
                  <c:v>41284.638194444444</c:v>
                </c:pt>
                <c:pt idx="185">
                  <c:v>41284.679861111108</c:v>
                </c:pt>
                <c:pt idx="186">
                  <c:v>41284.72152777778</c:v>
                </c:pt>
                <c:pt idx="187">
                  <c:v>41284.763888888891</c:v>
                </c:pt>
                <c:pt idx="188">
                  <c:v>41284.805555555555</c:v>
                </c:pt>
                <c:pt idx="189">
                  <c:v>41284.890277777777</c:v>
                </c:pt>
                <c:pt idx="190">
                  <c:v>41284.931944444441</c:v>
                </c:pt>
                <c:pt idx="191">
                  <c:v>41284.974305555559</c:v>
                </c:pt>
                <c:pt idx="192">
                  <c:v>41285.015972222223</c:v>
                </c:pt>
                <c:pt idx="193">
                  <c:v>41285.058333333334</c:v>
                </c:pt>
                <c:pt idx="194">
                  <c:v>41285.142361111109</c:v>
                </c:pt>
                <c:pt idx="195">
                  <c:v>41285.18472222222</c:v>
                </c:pt>
                <c:pt idx="196">
                  <c:v>41285.226388888892</c:v>
                </c:pt>
                <c:pt idx="197">
                  <c:v>41285.268055555556</c:v>
                </c:pt>
                <c:pt idx="198">
                  <c:v>41285.310416666667</c:v>
                </c:pt>
                <c:pt idx="199">
                  <c:v>41285.394444444442</c:v>
                </c:pt>
                <c:pt idx="200">
                  <c:v>41285.436805555553</c:v>
                </c:pt>
                <c:pt idx="201">
                  <c:v>41285.478472222225</c:v>
                </c:pt>
                <c:pt idx="202">
                  <c:v>41285.520833333336</c:v>
                </c:pt>
                <c:pt idx="203">
                  <c:v>41285.5625</c:v>
                </c:pt>
                <c:pt idx="204">
                  <c:v>41285.647222222222</c:v>
                </c:pt>
                <c:pt idx="205">
                  <c:v>41285.688888888886</c:v>
                </c:pt>
                <c:pt idx="206">
                  <c:v>41285.730555555558</c:v>
                </c:pt>
                <c:pt idx="207">
                  <c:v>41285.772916666669</c:v>
                </c:pt>
                <c:pt idx="208">
                  <c:v>41285.814583333333</c:v>
                </c:pt>
                <c:pt idx="209">
                  <c:v>41285.899305555555</c:v>
                </c:pt>
                <c:pt idx="210">
                  <c:v>41285.940972222219</c:v>
                </c:pt>
                <c:pt idx="211">
                  <c:v>41285.98333333333</c:v>
                </c:pt>
                <c:pt idx="212">
                  <c:v>41286.025000000001</c:v>
                </c:pt>
                <c:pt idx="213">
                  <c:v>41286.067361111112</c:v>
                </c:pt>
                <c:pt idx="214">
                  <c:v>41286.151388888888</c:v>
                </c:pt>
                <c:pt idx="215">
                  <c:v>41286.193749999999</c:v>
                </c:pt>
                <c:pt idx="216">
                  <c:v>41286.23541666667</c:v>
                </c:pt>
                <c:pt idx="217">
                  <c:v>41286.277083333334</c:v>
                </c:pt>
                <c:pt idx="218">
                  <c:v>41286.319444444445</c:v>
                </c:pt>
                <c:pt idx="219">
                  <c:v>41286.40347222222</c:v>
                </c:pt>
                <c:pt idx="220">
                  <c:v>41286.445833333331</c:v>
                </c:pt>
                <c:pt idx="221">
                  <c:v>41286.487500000003</c:v>
                </c:pt>
                <c:pt idx="222">
                  <c:v>41286.529861111114</c:v>
                </c:pt>
                <c:pt idx="223">
                  <c:v>41286.571527777778</c:v>
                </c:pt>
                <c:pt idx="224">
                  <c:v>41286.65625</c:v>
                </c:pt>
                <c:pt idx="225">
                  <c:v>41286.697916666664</c:v>
                </c:pt>
                <c:pt idx="226">
                  <c:v>41286.739583333336</c:v>
                </c:pt>
                <c:pt idx="227">
                  <c:v>41286.781944444447</c:v>
                </c:pt>
                <c:pt idx="228">
                  <c:v>41286.823611111111</c:v>
                </c:pt>
                <c:pt idx="229">
                  <c:v>41286.908333333333</c:v>
                </c:pt>
                <c:pt idx="230">
                  <c:v>41286.949999999997</c:v>
                </c:pt>
                <c:pt idx="231">
                  <c:v>41286.992361111108</c:v>
                </c:pt>
                <c:pt idx="232">
                  <c:v>41287.03402777778</c:v>
                </c:pt>
                <c:pt idx="233">
                  <c:v>41287.076388888891</c:v>
                </c:pt>
                <c:pt idx="234">
                  <c:v>41287.160416666666</c:v>
                </c:pt>
                <c:pt idx="235">
                  <c:v>41287.20208333333</c:v>
                </c:pt>
                <c:pt idx="236">
                  <c:v>41287.244444444441</c:v>
                </c:pt>
                <c:pt idx="237">
                  <c:v>41287.286111111112</c:v>
                </c:pt>
                <c:pt idx="238">
                  <c:v>41287.328472222223</c:v>
                </c:pt>
                <c:pt idx="239">
                  <c:v>41287.412499999999</c:v>
                </c:pt>
                <c:pt idx="240">
                  <c:v>41287.454861111109</c:v>
                </c:pt>
                <c:pt idx="241">
                  <c:v>41287.496527777781</c:v>
                </c:pt>
                <c:pt idx="242">
                  <c:v>41287.538888888892</c:v>
                </c:pt>
                <c:pt idx="243">
                  <c:v>41287.580555555556</c:v>
                </c:pt>
                <c:pt idx="244">
                  <c:v>41287.664583333331</c:v>
                </c:pt>
                <c:pt idx="245">
                  <c:v>41287.706944444442</c:v>
                </c:pt>
                <c:pt idx="246">
                  <c:v>41287.748611111114</c:v>
                </c:pt>
                <c:pt idx="247">
                  <c:v>41287.790972222225</c:v>
                </c:pt>
                <c:pt idx="248">
                  <c:v>41287.832638888889</c:v>
                </c:pt>
                <c:pt idx="249">
                  <c:v>41287.917361111111</c:v>
                </c:pt>
                <c:pt idx="250">
                  <c:v>41287.959027777775</c:v>
                </c:pt>
                <c:pt idx="251">
                  <c:v>41288.001388888886</c:v>
                </c:pt>
                <c:pt idx="252">
                  <c:v>41288.043055555558</c:v>
                </c:pt>
                <c:pt idx="253">
                  <c:v>41288.085416666669</c:v>
                </c:pt>
                <c:pt idx="254">
                  <c:v>41288.169444444444</c:v>
                </c:pt>
                <c:pt idx="255">
                  <c:v>41288.211111111108</c:v>
                </c:pt>
                <c:pt idx="256">
                  <c:v>41288.253472222219</c:v>
                </c:pt>
                <c:pt idx="257">
                  <c:v>41288.295138888891</c:v>
                </c:pt>
                <c:pt idx="258">
                  <c:v>41288.337500000001</c:v>
                </c:pt>
                <c:pt idx="259">
                  <c:v>41288.421527777777</c:v>
                </c:pt>
                <c:pt idx="260">
                  <c:v>41288.463888888888</c:v>
                </c:pt>
                <c:pt idx="261">
                  <c:v>41288.505555555559</c:v>
                </c:pt>
                <c:pt idx="262">
                  <c:v>41288.54791666667</c:v>
                </c:pt>
                <c:pt idx="263">
                  <c:v>41288.589583333334</c:v>
                </c:pt>
                <c:pt idx="264">
                  <c:v>41288.674305555556</c:v>
                </c:pt>
                <c:pt idx="265">
                  <c:v>41288.71597222222</c:v>
                </c:pt>
                <c:pt idx="266">
                  <c:v>41288.757638888892</c:v>
                </c:pt>
                <c:pt idx="267">
                  <c:v>41288.800000000003</c:v>
                </c:pt>
                <c:pt idx="268">
                  <c:v>41288.841666666667</c:v>
                </c:pt>
                <c:pt idx="269">
                  <c:v>41288.926388888889</c:v>
                </c:pt>
                <c:pt idx="270">
                  <c:v>41288.968055555553</c:v>
                </c:pt>
                <c:pt idx="271">
                  <c:v>41289.126388888886</c:v>
                </c:pt>
                <c:pt idx="272">
                  <c:v>41289.168055555558</c:v>
                </c:pt>
                <c:pt idx="273">
                  <c:v>41289.210416666669</c:v>
                </c:pt>
                <c:pt idx="274">
                  <c:v>41289.252083333333</c:v>
                </c:pt>
                <c:pt idx="275">
                  <c:v>41289.294444444444</c:v>
                </c:pt>
                <c:pt idx="276">
                  <c:v>41289.378472222219</c:v>
                </c:pt>
                <c:pt idx="277">
                  <c:v>41289.42083333333</c:v>
                </c:pt>
                <c:pt idx="278">
                  <c:v>41289.462500000001</c:v>
                </c:pt>
                <c:pt idx="279">
                  <c:v>41289.504861111112</c:v>
                </c:pt>
                <c:pt idx="280">
                  <c:v>41289.546527777777</c:v>
                </c:pt>
                <c:pt idx="281">
                  <c:v>41289.630555555559</c:v>
                </c:pt>
                <c:pt idx="282">
                  <c:v>41289.67291666667</c:v>
                </c:pt>
                <c:pt idx="283">
                  <c:v>41289.714583333334</c:v>
                </c:pt>
                <c:pt idx="284">
                  <c:v>41289.756944444445</c:v>
                </c:pt>
                <c:pt idx="285">
                  <c:v>41289.798611111109</c:v>
                </c:pt>
                <c:pt idx="286">
                  <c:v>41289.883333333331</c:v>
                </c:pt>
                <c:pt idx="287">
                  <c:v>41289.925000000003</c:v>
                </c:pt>
                <c:pt idx="288">
                  <c:v>41289.967361111114</c:v>
                </c:pt>
                <c:pt idx="289">
                  <c:v>41290.009027777778</c:v>
                </c:pt>
                <c:pt idx="290">
                  <c:v>41290.050694444442</c:v>
                </c:pt>
                <c:pt idx="291">
                  <c:v>41290.135416666664</c:v>
                </c:pt>
                <c:pt idx="292">
                  <c:v>41290.177083333336</c:v>
                </c:pt>
                <c:pt idx="293">
                  <c:v>41290.219444444447</c:v>
                </c:pt>
                <c:pt idx="294">
                  <c:v>41290.261111111111</c:v>
                </c:pt>
                <c:pt idx="295">
                  <c:v>41290.303472222222</c:v>
                </c:pt>
                <c:pt idx="296">
                  <c:v>41290.387499999997</c:v>
                </c:pt>
                <c:pt idx="297">
                  <c:v>41290.429861111108</c:v>
                </c:pt>
                <c:pt idx="298">
                  <c:v>41290.47152777778</c:v>
                </c:pt>
                <c:pt idx="299">
                  <c:v>41290.513888888891</c:v>
                </c:pt>
                <c:pt idx="300">
                  <c:v>41290.555555555555</c:v>
                </c:pt>
                <c:pt idx="301">
                  <c:v>41290.63958333333</c:v>
                </c:pt>
                <c:pt idx="302">
                  <c:v>41290.681944444441</c:v>
                </c:pt>
                <c:pt idx="303">
                  <c:v>41290.723611111112</c:v>
                </c:pt>
                <c:pt idx="304">
                  <c:v>41290.765972222223</c:v>
                </c:pt>
                <c:pt idx="305">
                  <c:v>41290.807638888888</c:v>
                </c:pt>
                <c:pt idx="306">
                  <c:v>41290.892361111109</c:v>
                </c:pt>
                <c:pt idx="307">
                  <c:v>41290.934027777781</c:v>
                </c:pt>
                <c:pt idx="308">
                  <c:v>41290.976388888892</c:v>
                </c:pt>
                <c:pt idx="309">
                  <c:v>41291.018055555556</c:v>
                </c:pt>
                <c:pt idx="310">
                  <c:v>41291.060416666667</c:v>
                </c:pt>
                <c:pt idx="311">
                  <c:v>41291.144444444442</c:v>
                </c:pt>
                <c:pt idx="312">
                  <c:v>41291.186805555553</c:v>
                </c:pt>
                <c:pt idx="313">
                  <c:v>41291.228472222225</c:v>
                </c:pt>
                <c:pt idx="314">
                  <c:v>41291.270138888889</c:v>
                </c:pt>
                <c:pt idx="315">
                  <c:v>41291.3125</c:v>
                </c:pt>
                <c:pt idx="316">
                  <c:v>41291.396527777775</c:v>
                </c:pt>
                <c:pt idx="317">
                  <c:v>41291.438888888886</c:v>
                </c:pt>
                <c:pt idx="318">
                  <c:v>41291.480555555558</c:v>
                </c:pt>
                <c:pt idx="319">
                  <c:v>41291.522916666669</c:v>
                </c:pt>
                <c:pt idx="320">
                  <c:v>41291.564583333333</c:v>
                </c:pt>
                <c:pt idx="321">
                  <c:v>41291.649305555555</c:v>
                </c:pt>
                <c:pt idx="322">
                  <c:v>41291.690972222219</c:v>
                </c:pt>
                <c:pt idx="323">
                  <c:v>41291.732638888891</c:v>
                </c:pt>
                <c:pt idx="324">
                  <c:v>41291.775000000001</c:v>
                </c:pt>
                <c:pt idx="325">
                  <c:v>41291.816666666666</c:v>
                </c:pt>
                <c:pt idx="326">
                  <c:v>41291.901388888888</c:v>
                </c:pt>
                <c:pt idx="327">
                  <c:v>41291.943055555559</c:v>
                </c:pt>
                <c:pt idx="328">
                  <c:v>41291.98541666667</c:v>
                </c:pt>
                <c:pt idx="329">
                  <c:v>41292.027083333334</c:v>
                </c:pt>
                <c:pt idx="330">
                  <c:v>41292.069444444445</c:v>
                </c:pt>
                <c:pt idx="331">
                  <c:v>41292.15347222222</c:v>
                </c:pt>
                <c:pt idx="332">
                  <c:v>41292.195138888892</c:v>
                </c:pt>
                <c:pt idx="333">
                  <c:v>41292.237500000003</c:v>
                </c:pt>
                <c:pt idx="334">
                  <c:v>41292.279166666667</c:v>
                </c:pt>
                <c:pt idx="335">
                  <c:v>41292.321527777778</c:v>
                </c:pt>
                <c:pt idx="336">
                  <c:v>41292.405555555553</c:v>
                </c:pt>
                <c:pt idx="337">
                  <c:v>41292.447916666664</c:v>
                </c:pt>
                <c:pt idx="338">
                  <c:v>41292.489583333336</c:v>
                </c:pt>
                <c:pt idx="339">
                  <c:v>41292.531944444447</c:v>
                </c:pt>
                <c:pt idx="340">
                  <c:v>41292.573611111111</c:v>
                </c:pt>
                <c:pt idx="341">
                  <c:v>41292.658333333333</c:v>
                </c:pt>
                <c:pt idx="342">
                  <c:v>41292.699999999997</c:v>
                </c:pt>
                <c:pt idx="343">
                  <c:v>41292.741666666669</c:v>
                </c:pt>
                <c:pt idx="344">
                  <c:v>41292.78402777778</c:v>
                </c:pt>
                <c:pt idx="345">
                  <c:v>41292.825694444444</c:v>
                </c:pt>
                <c:pt idx="346">
                  <c:v>41292.910416666666</c:v>
                </c:pt>
                <c:pt idx="347">
                  <c:v>41292.95208333333</c:v>
                </c:pt>
                <c:pt idx="348">
                  <c:v>41292.994444444441</c:v>
                </c:pt>
                <c:pt idx="349">
                  <c:v>41293.036111111112</c:v>
                </c:pt>
                <c:pt idx="350">
                  <c:v>41293.078472222223</c:v>
                </c:pt>
                <c:pt idx="351">
                  <c:v>41293.162499999999</c:v>
                </c:pt>
                <c:pt idx="352">
                  <c:v>41293.20416666667</c:v>
                </c:pt>
                <c:pt idx="353">
                  <c:v>41293.246527777781</c:v>
                </c:pt>
                <c:pt idx="354">
                  <c:v>41293.288194444445</c:v>
                </c:pt>
                <c:pt idx="355">
                  <c:v>41293.330555555556</c:v>
                </c:pt>
                <c:pt idx="356">
                  <c:v>41293.414583333331</c:v>
                </c:pt>
                <c:pt idx="357">
                  <c:v>41293.456944444442</c:v>
                </c:pt>
                <c:pt idx="358">
                  <c:v>41293.498611111114</c:v>
                </c:pt>
                <c:pt idx="359">
                  <c:v>41293.540972222225</c:v>
                </c:pt>
                <c:pt idx="360">
                  <c:v>41293.582638888889</c:v>
                </c:pt>
                <c:pt idx="361">
                  <c:v>41293.666666666664</c:v>
                </c:pt>
                <c:pt idx="362">
                  <c:v>41293.709027777775</c:v>
                </c:pt>
                <c:pt idx="363">
                  <c:v>41293.750694444447</c:v>
                </c:pt>
                <c:pt idx="364">
                  <c:v>41293.793055555558</c:v>
                </c:pt>
                <c:pt idx="365">
                  <c:v>41293.834722222222</c:v>
                </c:pt>
                <c:pt idx="366">
                  <c:v>41293.919444444444</c:v>
                </c:pt>
                <c:pt idx="367">
                  <c:v>41293.961111111108</c:v>
                </c:pt>
                <c:pt idx="368">
                  <c:v>41294.003472222219</c:v>
                </c:pt>
                <c:pt idx="369">
                  <c:v>41294.045138888891</c:v>
                </c:pt>
                <c:pt idx="370">
                  <c:v>41294.087500000001</c:v>
                </c:pt>
                <c:pt idx="371">
                  <c:v>41294.171527777777</c:v>
                </c:pt>
                <c:pt idx="372">
                  <c:v>41294.213194444441</c:v>
                </c:pt>
                <c:pt idx="373">
                  <c:v>41294.255555555559</c:v>
                </c:pt>
                <c:pt idx="374">
                  <c:v>41294.297222222223</c:v>
                </c:pt>
                <c:pt idx="375">
                  <c:v>41294.339583333334</c:v>
                </c:pt>
                <c:pt idx="376">
                  <c:v>41294.423611111109</c:v>
                </c:pt>
                <c:pt idx="377">
                  <c:v>41294.46597222222</c:v>
                </c:pt>
                <c:pt idx="378">
                  <c:v>41294.507638888892</c:v>
                </c:pt>
                <c:pt idx="379">
                  <c:v>41294.550000000003</c:v>
                </c:pt>
                <c:pt idx="380">
                  <c:v>41294.591666666667</c:v>
                </c:pt>
                <c:pt idx="381">
                  <c:v>41294.676388888889</c:v>
                </c:pt>
                <c:pt idx="382">
                  <c:v>41294.718055555553</c:v>
                </c:pt>
                <c:pt idx="383">
                  <c:v>41294.759722222225</c:v>
                </c:pt>
                <c:pt idx="384">
                  <c:v>41294.802083333336</c:v>
                </c:pt>
                <c:pt idx="385">
                  <c:v>41294.84375</c:v>
                </c:pt>
                <c:pt idx="386">
                  <c:v>41294.928472222222</c:v>
                </c:pt>
                <c:pt idx="387">
                  <c:v>41294.970138888886</c:v>
                </c:pt>
                <c:pt idx="388">
                  <c:v>41295.012499999997</c:v>
                </c:pt>
                <c:pt idx="389">
                  <c:v>41295.054166666669</c:v>
                </c:pt>
                <c:pt idx="390">
                  <c:v>41295.09652777778</c:v>
                </c:pt>
                <c:pt idx="391">
                  <c:v>41295.180555555555</c:v>
                </c:pt>
                <c:pt idx="392">
                  <c:v>41295.222222222219</c:v>
                </c:pt>
                <c:pt idx="393">
                  <c:v>41295.26458333333</c:v>
                </c:pt>
                <c:pt idx="394">
                  <c:v>41295.306250000001</c:v>
                </c:pt>
                <c:pt idx="395">
                  <c:v>41295.348611111112</c:v>
                </c:pt>
                <c:pt idx="396">
                  <c:v>41295.432638888888</c:v>
                </c:pt>
                <c:pt idx="397">
                  <c:v>41295.474999999999</c:v>
                </c:pt>
                <c:pt idx="398">
                  <c:v>41295.51666666667</c:v>
                </c:pt>
                <c:pt idx="399">
                  <c:v>41295.559027777781</c:v>
                </c:pt>
                <c:pt idx="400">
                  <c:v>41295.600694444445</c:v>
                </c:pt>
                <c:pt idx="401">
                  <c:v>41295.68472222222</c:v>
                </c:pt>
                <c:pt idx="402">
                  <c:v>41295.727083333331</c:v>
                </c:pt>
                <c:pt idx="403">
                  <c:v>41295.768750000003</c:v>
                </c:pt>
                <c:pt idx="404">
                  <c:v>41295.811111111114</c:v>
                </c:pt>
                <c:pt idx="405">
                  <c:v>41295.852777777778</c:v>
                </c:pt>
                <c:pt idx="406">
                  <c:v>41295.9375</c:v>
                </c:pt>
                <c:pt idx="407">
                  <c:v>41295.979166666664</c:v>
                </c:pt>
                <c:pt idx="408">
                  <c:v>41296.021527777775</c:v>
                </c:pt>
                <c:pt idx="409">
                  <c:v>41296.063194444447</c:v>
                </c:pt>
                <c:pt idx="410">
                  <c:v>41296.105555555558</c:v>
                </c:pt>
                <c:pt idx="411">
                  <c:v>41296.189583333333</c:v>
                </c:pt>
                <c:pt idx="412">
                  <c:v>41296.231249999997</c:v>
                </c:pt>
                <c:pt idx="413">
                  <c:v>41296.273611111108</c:v>
                </c:pt>
                <c:pt idx="414">
                  <c:v>41296.31527777778</c:v>
                </c:pt>
                <c:pt idx="415">
                  <c:v>41296.357638888891</c:v>
                </c:pt>
                <c:pt idx="416">
                  <c:v>41296.441666666666</c:v>
                </c:pt>
                <c:pt idx="417">
                  <c:v>41296.484027777777</c:v>
                </c:pt>
                <c:pt idx="418">
                  <c:v>41296.525694444441</c:v>
                </c:pt>
                <c:pt idx="419">
                  <c:v>41296.568055555559</c:v>
                </c:pt>
                <c:pt idx="420">
                  <c:v>41296.609722222223</c:v>
                </c:pt>
                <c:pt idx="421">
                  <c:v>41296.693749999999</c:v>
                </c:pt>
                <c:pt idx="422">
                  <c:v>41296.736111111109</c:v>
                </c:pt>
                <c:pt idx="423">
                  <c:v>41296.777777777781</c:v>
                </c:pt>
                <c:pt idx="424">
                  <c:v>41296.820138888892</c:v>
                </c:pt>
                <c:pt idx="425">
                  <c:v>41296.861805555556</c:v>
                </c:pt>
                <c:pt idx="426">
                  <c:v>41296.946527777778</c:v>
                </c:pt>
                <c:pt idx="427">
                  <c:v>41296.988194444442</c:v>
                </c:pt>
                <c:pt idx="428">
                  <c:v>41297.030555555553</c:v>
                </c:pt>
                <c:pt idx="429">
                  <c:v>41297.072222222225</c:v>
                </c:pt>
                <c:pt idx="430">
                  <c:v>41297.114583333336</c:v>
                </c:pt>
                <c:pt idx="431">
                  <c:v>41297.198611111111</c:v>
                </c:pt>
                <c:pt idx="432">
                  <c:v>41297.240277777775</c:v>
                </c:pt>
                <c:pt idx="433">
                  <c:v>41297.282638888886</c:v>
                </c:pt>
                <c:pt idx="434">
                  <c:v>41297.324305555558</c:v>
                </c:pt>
                <c:pt idx="435">
                  <c:v>41297.366666666669</c:v>
                </c:pt>
                <c:pt idx="436">
                  <c:v>41297.450694444444</c:v>
                </c:pt>
                <c:pt idx="437">
                  <c:v>41297.493055555555</c:v>
                </c:pt>
                <c:pt idx="438">
                  <c:v>41297.534722222219</c:v>
                </c:pt>
                <c:pt idx="439">
                  <c:v>41297.57708333333</c:v>
                </c:pt>
                <c:pt idx="440">
                  <c:v>41297.618750000001</c:v>
                </c:pt>
                <c:pt idx="441">
                  <c:v>41297.702777777777</c:v>
                </c:pt>
                <c:pt idx="442">
                  <c:v>41297.745138888888</c:v>
                </c:pt>
                <c:pt idx="443">
                  <c:v>41297.786805555559</c:v>
                </c:pt>
                <c:pt idx="444">
                  <c:v>41297.82916666667</c:v>
                </c:pt>
                <c:pt idx="445">
                  <c:v>41297.870833333334</c:v>
                </c:pt>
                <c:pt idx="446">
                  <c:v>41297.955555555556</c:v>
                </c:pt>
                <c:pt idx="447">
                  <c:v>41297.99722222222</c:v>
                </c:pt>
                <c:pt idx="448">
                  <c:v>41298.039583333331</c:v>
                </c:pt>
                <c:pt idx="449">
                  <c:v>41298.081250000003</c:v>
                </c:pt>
                <c:pt idx="450">
                  <c:v>41298.123611111114</c:v>
                </c:pt>
                <c:pt idx="451">
                  <c:v>41298.207638888889</c:v>
                </c:pt>
                <c:pt idx="452">
                  <c:v>41298.249305555553</c:v>
                </c:pt>
                <c:pt idx="453">
                  <c:v>41298.291666666664</c:v>
                </c:pt>
                <c:pt idx="454">
                  <c:v>41298.333333333336</c:v>
                </c:pt>
                <c:pt idx="455">
                  <c:v>41298.375694444447</c:v>
                </c:pt>
                <c:pt idx="456">
                  <c:v>41298.459722222222</c:v>
                </c:pt>
                <c:pt idx="457">
                  <c:v>41298.502083333333</c:v>
                </c:pt>
                <c:pt idx="458">
                  <c:v>41298.543749999997</c:v>
                </c:pt>
                <c:pt idx="459">
                  <c:v>41298.586111111108</c:v>
                </c:pt>
                <c:pt idx="460">
                  <c:v>41298.62777777778</c:v>
                </c:pt>
                <c:pt idx="461">
                  <c:v>41298.711805555555</c:v>
                </c:pt>
                <c:pt idx="462">
                  <c:v>41298.754166666666</c:v>
                </c:pt>
                <c:pt idx="463">
                  <c:v>41298.79583333333</c:v>
                </c:pt>
                <c:pt idx="464">
                  <c:v>41298.838194444441</c:v>
                </c:pt>
                <c:pt idx="465">
                  <c:v>41298.879861111112</c:v>
                </c:pt>
                <c:pt idx="466">
                  <c:v>41298.964583333334</c:v>
                </c:pt>
                <c:pt idx="467">
                  <c:v>41299.006249999999</c:v>
                </c:pt>
                <c:pt idx="468">
                  <c:v>41299.048611111109</c:v>
                </c:pt>
                <c:pt idx="469">
                  <c:v>41299.090277777781</c:v>
                </c:pt>
                <c:pt idx="470">
                  <c:v>41299.132638888892</c:v>
                </c:pt>
                <c:pt idx="471">
                  <c:v>41299.216666666667</c:v>
                </c:pt>
                <c:pt idx="472">
                  <c:v>41299.258333333331</c:v>
                </c:pt>
                <c:pt idx="473">
                  <c:v>41299.300694444442</c:v>
                </c:pt>
                <c:pt idx="474">
                  <c:v>41299.342361111114</c:v>
                </c:pt>
                <c:pt idx="475">
                  <c:v>41299.384722222225</c:v>
                </c:pt>
                <c:pt idx="476">
                  <c:v>41299.46875</c:v>
                </c:pt>
                <c:pt idx="477">
                  <c:v>41299.511111111111</c:v>
                </c:pt>
                <c:pt idx="478">
                  <c:v>41299.552777777775</c:v>
                </c:pt>
                <c:pt idx="479">
                  <c:v>41299.595138888886</c:v>
                </c:pt>
                <c:pt idx="480">
                  <c:v>41299.636805555558</c:v>
                </c:pt>
                <c:pt idx="481">
                  <c:v>41299.854861111111</c:v>
                </c:pt>
                <c:pt idx="482">
                  <c:v>41299.897222222222</c:v>
                </c:pt>
                <c:pt idx="483">
                  <c:v>41299.938888888886</c:v>
                </c:pt>
                <c:pt idx="484">
                  <c:v>41299.981249999997</c:v>
                </c:pt>
                <c:pt idx="485">
                  <c:v>41300.022916666669</c:v>
                </c:pt>
                <c:pt idx="486">
                  <c:v>41300.107638888891</c:v>
                </c:pt>
                <c:pt idx="487">
                  <c:v>41300.149305555555</c:v>
                </c:pt>
                <c:pt idx="488">
                  <c:v>41300.191666666666</c:v>
                </c:pt>
                <c:pt idx="489">
                  <c:v>41300.23333333333</c:v>
                </c:pt>
                <c:pt idx="490">
                  <c:v>41300.275000000001</c:v>
                </c:pt>
                <c:pt idx="491">
                  <c:v>41300.359722222223</c:v>
                </c:pt>
                <c:pt idx="492">
                  <c:v>41300.401388888888</c:v>
                </c:pt>
                <c:pt idx="493">
                  <c:v>41300.443749999999</c:v>
                </c:pt>
                <c:pt idx="494">
                  <c:v>41300.48541666667</c:v>
                </c:pt>
                <c:pt idx="495">
                  <c:v>41300.527777777781</c:v>
                </c:pt>
                <c:pt idx="496">
                  <c:v>41300.611805555556</c:v>
                </c:pt>
                <c:pt idx="497">
                  <c:v>41300.654166666667</c:v>
                </c:pt>
                <c:pt idx="498">
                  <c:v>41300.695833333331</c:v>
                </c:pt>
                <c:pt idx="499">
                  <c:v>41300.738194444442</c:v>
                </c:pt>
                <c:pt idx="500">
                  <c:v>41300.779861111114</c:v>
                </c:pt>
                <c:pt idx="501">
                  <c:v>41300.863888888889</c:v>
                </c:pt>
                <c:pt idx="502">
                  <c:v>41300.90625</c:v>
                </c:pt>
                <c:pt idx="503">
                  <c:v>41300.947916666664</c:v>
                </c:pt>
                <c:pt idx="504">
                  <c:v>41300.990277777775</c:v>
                </c:pt>
                <c:pt idx="505">
                  <c:v>41301.031944444447</c:v>
                </c:pt>
                <c:pt idx="506">
                  <c:v>41301.116666666669</c:v>
                </c:pt>
                <c:pt idx="507">
                  <c:v>41301.158333333333</c:v>
                </c:pt>
                <c:pt idx="508">
                  <c:v>41301.200694444444</c:v>
                </c:pt>
                <c:pt idx="509">
                  <c:v>41301.242361111108</c:v>
                </c:pt>
                <c:pt idx="510">
                  <c:v>41301.284722222219</c:v>
                </c:pt>
                <c:pt idx="511">
                  <c:v>41301.368750000001</c:v>
                </c:pt>
                <c:pt idx="512">
                  <c:v>41301.410416666666</c:v>
                </c:pt>
                <c:pt idx="513">
                  <c:v>41301.452777777777</c:v>
                </c:pt>
                <c:pt idx="514">
                  <c:v>41301.494444444441</c:v>
                </c:pt>
                <c:pt idx="515">
                  <c:v>41301.536805555559</c:v>
                </c:pt>
                <c:pt idx="516">
                  <c:v>41301.620833333334</c:v>
                </c:pt>
                <c:pt idx="517">
                  <c:v>41301.663194444445</c:v>
                </c:pt>
                <c:pt idx="518">
                  <c:v>41301.704861111109</c:v>
                </c:pt>
                <c:pt idx="519">
                  <c:v>41301.74722222222</c:v>
                </c:pt>
                <c:pt idx="520">
                  <c:v>41301.788888888892</c:v>
                </c:pt>
                <c:pt idx="521">
                  <c:v>41301.872916666667</c:v>
                </c:pt>
                <c:pt idx="522">
                  <c:v>41301.915277777778</c:v>
                </c:pt>
                <c:pt idx="523">
                  <c:v>41301.956944444442</c:v>
                </c:pt>
                <c:pt idx="524">
                  <c:v>41301.999305555553</c:v>
                </c:pt>
                <c:pt idx="525">
                  <c:v>41302.040972222225</c:v>
                </c:pt>
                <c:pt idx="526">
                  <c:v>41302.125694444447</c:v>
                </c:pt>
                <c:pt idx="527">
                  <c:v>41302.167361111111</c:v>
                </c:pt>
                <c:pt idx="528">
                  <c:v>41302.209722222222</c:v>
                </c:pt>
                <c:pt idx="529">
                  <c:v>41302.251388888886</c:v>
                </c:pt>
                <c:pt idx="530">
                  <c:v>41302.293749999997</c:v>
                </c:pt>
                <c:pt idx="531">
                  <c:v>41302.37777777778</c:v>
                </c:pt>
                <c:pt idx="532">
                  <c:v>41302.419444444444</c:v>
                </c:pt>
                <c:pt idx="533">
                  <c:v>41302.461805555555</c:v>
                </c:pt>
                <c:pt idx="534">
                  <c:v>41302.503472222219</c:v>
                </c:pt>
                <c:pt idx="535">
                  <c:v>41302.54583333333</c:v>
                </c:pt>
                <c:pt idx="536">
                  <c:v>41302.629861111112</c:v>
                </c:pt>
                <c:pt idx="537">
                  <c:v>41302.672222222223</c:v>
                </c:pt>
                <c:pt idx="538">
                  <c:v>41302.713888888888</c:v>
                </c:pt>
                <c:pt idx="539">
                  <c:v>41302.756249999999</c:v>
                </c:pt>
                <c:pt idx="540">
                  <c:v>41302.79791666667</c:v>
                </c:pt>
                <c:pt idx="541">
                  <c:v>41302.882638888892</c:v>
                </c:pt>
                <c:pt idx="542">
                  <c:v>41302.924305555556</c:v>
                </c:pt>
                <c:pt idx="543">
                  <c:v>41302.966666666667</c:v>
                </c:pt>
                <c:pt idx="544">
                  <c:v>41303.008333333331</c:v>
                </c:pt>
                <c:pt idx="545">
                  <c:v>41303.050000000003</c:v>
                </c:pt>
                <c:pt idx="546">
                  <c:v>41303.134722222225</c:v>
                </c:pt>
                <c:pt idx="547">
                  <c:v>41303.176388888889</c:v>
                </c:pt>
                <c:pt idx="548">
                  <c:v>41303.21875</c:v>
                </c:pt>
                <c:pt idx="549">
                  <c:v>41303.260416666664</c:v>
                </c:pt>
                <c:pt idx="550">
                  <c:v>41303.302777777775</c:v>
                </c:pt>
                <c:pt idx="551">
                  <c:v>41303.386805555558</c:v>
                </c:pt>
                <c:pt idx="552">
                  <c:v>41303.428472222222</c:v>
                </c:pt>
                <c:pt idx="553">
                  <c:v>41303.470833333333</c:v>
                </c:pt>
                <c:pt idx="554">
                  <c:v>41303.512499999997</c:v>
                </c:pt>
                <c:pt idx="555">
                  <c:v>41303.554861111108</c:v>
                </c:pt>
                <c:pt idx="556">
                  <c:v>41303.638888888891</c:v>
                </c:pt>
                <c:pt idx="557">
                  <c:v>41303.681250000001</c:v>
                </c:pt>
                <c:pt idx="558">
                  <c:v>41303.722916666666</c:v>
                </c:pt>
                <c:pt idx="559">
                  <c:v>41303.765277777777</c:v>
                </c:pt>
                <c:pt idx="560">
                  <c:v>41303.806944444441</c:v>
                </c:pt>
                <c:pt idx="561">
                  <c:v>41303.890972222223</c:v>
                </c:pt>
                <c:pt idx="562">
                  <c:v>41303.933333333334</c:v>
                </c:pt>
                <c:pt idx="563">
                  <c:v>41303.974999999999</c:v>
                </c:pt>
                <c:pt idx="564">
                  <c:v>41304.017361111109</c:v>
                </c:pt>
                <c:pt idx="565">
                  <c:v>41304.059027777781</c:v>
                </c:pt>
                <c:pt idx="566">
                  <c:v>41304.143750000003</c:v>
                </c:pt>
                <c:pt idx="567">
                  <c:v>41304.185416666667</c:v>
                </c:pt>
                <c:pt idx="568">
                  <c:v>41304.227777777778</c:v>
                </c:pt>
                <c:pt idx="569">
                  <c:v>41304.269444444442</c:v>
                </c:pt>
                <c:pt idx="570">
                  <c:v>41304.311805555553</c:v>
                </c:pt>
                <c:pt idx="571">
                  <c:v>41304.395833333336</c:v>
                </c:pt>
                <c:pt idx="572">
                  <c:v>41304.4375</c:v>
                </c:pt>
                <c:pt idx="573">
                  <c:v>41304.479861111111</c:v>
                </c:pt>
                <c:pt idx="574">
                  <c:v>41304.521527777775</c:v>
                </c:pt>
                <c:pt idx="575">
                  <c:v>41304.563888888886</c:v>
                </c:pt>
                <c:pt idx="576">
                  <c:v>41304.647916666669</c:v>
                </c:pt>
                <c:pt idx="577">
                  <c:v>41304.69027777778</c:v>
                </c:pt>
                <c:pt idx="578">
                  <c:v>41304.731944444444</c:v>
                </c:pt>
                <c:pt idx="579">
                  <c:v>41304.774305555555</c:v>
                </c:pt>
                <c:pt idx="580">
                  <c:v>41304.815972222219</c:v>
                </c:pt>
                <c:pt idx="581">
                  <c:v>41304.9</c:v>
                </c:pt>
                <c:pt idx="582">
                  <c:v>41304.942361111112</c:v>
                </c:pt>
                <c:pt idx="583">
                  <c:v>41304.984027777777</c:v>
                </c:pt>
                <c:pt idx="584">
                  <c:v>41305.026388888888</c:v>
                </c:pt>
                <c:pt idx="585">
                  <c:v>41305.068055555559</c:v>
                </c:pt>
                <c:pt idx="586">
                  <c:v>41305.152777777781</c:v>
                </c:pt>
                <c:pt idx="587">
                  <c:v>41305.194444444445</c:v>
                </c:pt>
                <c:pt idx="588">
                  <c:v>41305.236805555556</c:v>
                </c:pt>
                <c:pt idx="589">
                  <c:v>41305.27847222222</c:v>
                </c:pt>
                <c:pt idx="590">
                  <c:v>41305.320833333331</c:v>
                </c:pt>
                <c:pt idx="591">
                  <c:v>41305.404861111114</c:v>
                </c:pt>
                <c:pt idx="592">
                  <c:v>41305.447222222225</c:v>
                </c:pt>
                <c:pt idx="593">
                  <c:v>41305.488888888889</c:v>
                </c:pt>
                <c:pt idx="594">
                  <c:v>41305.530555555553</c:v>
                </c:pt>
                <c:pt idx="595">
                  <c:v>41305.572916666664</c:v>
                </c:pt>
                <c:pt idx="596">
                  <c:v>41305.656944444447</c:v>
                </c:pt>
                <c:pt idx="597">
                  <c:v>41305.699305555558</c:v>
                </c:pt>
                <c:pt idx="598">
                  <c:v>41305.740972222222</c:v>
                </c:pt>
                <c:pt idx="599">
                  <c:v>41305.783333333333</c:v>
                </c:pt>
                <c:pt idx="600">
                  <c:v>41305.824999999997</c:v>
                </c:pt>
                <c:pt idx="601">
                  <c:v>41305.909722222219</c:v>
                </c:pt>
                <c:pt idx="602">
                  <c:v>41305.951388888891</c:v>
                </c:pt>
                <c:pt idx="603">
                  <c:v>41305.993750000001</c:v>
                </c:pt>
                <c:pt idx="604">
                  <c:v>41306.035416666666</c:v>
                </c:pt>
                <c:pt idx="605">
                  <c:v>41306.077777777777</c:v>
                </c:pt>
                <c:pt idx="606">
                  <c:v>41306.161805555559</c:v>
                </c:pt>
                <c:pt idx="607">
                  <c:v>41306.203472222223</c:v>
                </c:pt>
                <c:pt idx="608">
                  <c:v>41306.245833333334</c:v>
                </c:pt>
                <c:pt idx="609">
                  <c:v>41306.287499999999</c:v>
                </c:pt>
                <c:pt idx="610">
                  <c:v>41306.329861111109</c:v>
                </c:pt>
                <c:pt idx="611">
                  <c:v>41306.413888888892</c:v>
                </c:pt>
                <c:pt idx="612">
                  <c:v>41306.456250000003</c:v>
                </c:pt>
                <c:pt idx="613">
                  <c:v>41306.497916666667</c:v>
                </c:pt>
                <c:pt idx="614">
                  <c:v>41306.540277777778</c:v>
                </c:pt>
                <c:pt idx="615">
                  <c:v>41306.581944444442</c:v>
                </c:pt>
                <c:pt idx="616">
                  <c:v>41306.665972222225</c:v>
                </c:pt>
                <c:pt idx="617">
                  <c:v>41306.708333333336</c:v>
                </c:pt>
                <c:pt idx="618">
                  <c:v>41306.75</c:v>
                </c:pt>
                <c:pt idx="619">
                  <c:v>41306.792361111111</c:v>
                </c:pt>
                <c:pt idx="620">
                  <c:v>41306.834027777775</c:v>
                </c:pt>
                <c:pt idx="621">
                  <c:v>41310.586111111108</c:v>
                </c:pt>
                <c:pt idx="622">
                  <c:v>41310.628472222219</c:v>
                </c:pt>
                <c:pt idx="623">
                  <c:v>41310.670138888891</c:v>
                </c:pt>
                <c:pt idx="624">
                  <c:v>41310.712500000001</c:v>
                </c:pt>
                <c:pt idx="625">
                  <c:v>41310.754166666666</c:v>
                </c:pt>
                <c:pt idx="626">
                  <c:v>41310.838888888888</c:v>
                </c:pt>
                <c:pt idx="627">
                  <c:v>41310.880555555559</c:v>
                </c:pt>
                <c:pt idx="628">
                  <c:v>41310.92291666667</c:v>
                </c:pt>
                <c:pt idx="629">
                  <c:v>41310.964583333334</c:v>
                </c:pt>
                <c:pt idx="630">
                  <c:v>41311.006944444445</c:v>
                </c:pt>
                <c:pt idx="631">
                  <c:v>41311.09097222222</c:v>
                </c:pt>
                <c:pt idx="632">
                  <c:v>41311.132638888892</c:v>
                </c:pt>
                <c:pt idx="633">
                  <c:v>41311.175000000003</c:v>
                </c:pt>
                <c:pt idx="634">
                  <c:v>41311.216666666667</c:v>
                </c:pt>
                <c:pt idx="635">
                  <c:v>41311.259027777778</c:v>
                </c:pt>
                <c:pt idx="636">
                  <c:v>41311.343055555553</c:v>
                </c:pt>
                <c:pt idx="637">
                  <c:v>41311.385416666664</c:v>
                </c:pt>
                <c:pt idx="638">
                  <c:v>41311.427083333336</c:v>
                </c:pt>
                <c:pt idx="639">
                  <c:v>41311.469444444447</c:v>
                </c:pt>
                <c:pt idx="640">
                  <c:v>41311.511111111111</c:v>
                </c:pt>
                <c:pt idx="641">
                  <c:v>41311.595138888886</c:v>
                </c:pt>
                <c:pt idx="642">
                  <c:v>41311.637499999997</c:v>
                </c:pt>
                <c:pt idx="643">
                  <c:v>41311.679166666669</c:v>
                </c:pt>
                <c:pt idx="644">
                  <c:v>41311.72152777778</c:v>
                </c:pt>
                <c:pt idx="645">
                  <c:v>41311.763194444444</c:v>
                </c:pt>
                <c:pt idx="646">
                  <c:v>41311.847916666666</c:v>
                </c:pt>
                <c:pt idx="647">
                  <c:v>41311.88958333333</c:v>
                </c:pt>
                <c:pt idx="648">
                  <c:v>41311.931944444441</c:v>
                </c:pt>
                <c:pt idx="649">
                  <c:v>41311.973611111112</c:v>
                </c:pt>
                <c:pt idx="650">
                  <c:v>41312.015972222223</c:v>
                </c:pt>
                <c:pt idx="651">
                  <c:v>41312.1</c:v>
                </c:pt>
                <c:pt idx="652">
                  <c:v>41312.14166666667</c:v>
                </c:pt>
                <c:pt idx="653">
                  <c:v>41312.184027777781</c:v>
                </c:pt>
                <c:pt idx="654">
                  <c:v>41312.225694444445</c:v>
                </c:pt>
                <c:pt idx="655">
                  <c:v>41312.268055555556</c:v>
                </c:pt>
                <c:pt idx="656">
                  <c:v>41312.352083333331</c:v>
                </c:pt>
                <c:pt idx="657">
                  <c:v>41312.394444444442</c:v>
                </c:pt>
                <c:pt idx="658">
                  <c:v>41312.436111111114</c:v>
                </c:pt>
                <c:pt idx="659">
                  <c:v>41312.478472222225</c:v>
                </c:pt>
                <c:pt idx="660">
                  <c:v>41312.520138888889</c:v>
                </c:pt>
                <c:pt idx="661">
                  <c:v>41312.604166666664</c:v>
                </c:pt>
                <c:pt idx="662">
                  <c:v>41312.646527777775</c:v>
                </c:pt>
                <c:pt idx="663">
                  <c:v>41312.688194444447</c:v>
                </c:pt>
                <c:pt idx="664">
                  <c:v>41312.730555555558</c:v>
                </c:pt>
                <c:pt idx="665">
                  <c:v>41312.772222222222</c:v>
                </c:pt>
                <c:pt idx="666">
                  <c:v>41312.856944444444</c:v>
                </c:pt>
                <c:pt idx="667">
                  <c:v>41312.898611111108</c:v>
                </c:pt>
                <c:pt idx="668">
                  <c:v>41312.940972222219</c:v>
                </c:pt>
                <c:pt idx="669">
                  <c:v>41312.982638888891</c:v>
                </c:pt>
                <c:pt idx="670">
                  <c:v>41313.025000000001</c:v>
                </c:pt>
                <c:pt idx="671">
                  <c:v>41313.109027777777</c:v>
                </c:pt>
                <c:pt idx="672">
                  <c:v>41313.151388888888</c:v>
                </c:pt>
                <c:pt idx="673">
                  <c:v>41313.193055555559</c:v>
                </c:pt>
                <c:pt idx="674">
                  <c:v>41313.23541666667</c:v>
                </c:pt>
                <c:pt idx="675">
                  <c:v>41313.277083333334</c:v>
                </c:pt>
                <c:pt idx="676">
                  <c:v>41313.361111111109</c:v>
                </c:pt>
                <c:pt idx="677">
                  <c:v>41313.40347222222</c:v>
                </c:pt>
                <c:pt idx="678">
                  <c:v>41313.445138888892</c:v>
                </c:pt>
                <c:pt idx="679">
                  <c:v>41313.487500000003</c:v>
                </c:pt>
                <c:pt idx="680">
                  <c:v>41313.529166666667</c:v>
                </c:pt>
                <c:pt idx="681">
                  <c:v>41313.613888888889</c:v>
                </c:pt>
                <c:pt idx="682">
                  <c:v>41313.655555555553</c:v>
                </c:pt>
                <c:pt idx="683">
                  <c:v>41313.697916666664</c:v>
                </c:pt>
                <c:pt idx="684">
                  <c:v>41313.739583333336</c:v>
                </c:pt>
                <c:pt idx="685">
                  <c:v>41313.781944444447</c:v>
                </c:pt>
                <c:pt idx="686">
                  <c:v>41313.865972222222</c:v>
                </c:pt>
                <c:pt idx="687">
                  <c:v>41313.907638888886</c:v>
                </c:pt>
                <c:pt idx="688">
                  <c:v>41313.949999999997</c:v>
                </c:pt>
                <c:pt idx="689">
                  <c:v>41313.991666666669</c:v>
                </c:pt>
                <c:pt idx="690">
                  <c:v>41314.03402777778</c:v>
                </c:pt>
                <c:pt idx="691">
                  <c:v>41314.118055555555</c:v>
                </c:pt>
                <c:pt idx="692">
                  <c:v>41314.160416666666</c:v>
                </c:pt>
                <c:pt idx="693">
                  <c:v>41314.20208333333</c:v>
                </c:pt>
                <c:pt idx="694">
                  <c:v>41314.244444444441</c:v>
                </c:pt>
                <c:pt idx="695">
                  <c:v>41314.286111111112</c:v>
                </c:pt>
                <c:pt idx="696">
                  <c:v>41314.370833333334</c:v>
                </c:pt>
                <c:pt idx="697">
                  <c:v>41314.412499999999</c:v>
                </c:pt>
                <c:pt idx="698">
                  <c:v>41314.45416666667</c:v>
                </c:pt>
                <c:pt idx="699">
                  <c:v>41314.496527777781</c:v>
                </c:pt>
                <c:pt idx="700">
                  <c:v>41314.538194444445</c:v>
                </c:pt>
                <c:pt idx="701">
                  <c:v>41314.622916666667</c:v>
                </c:pt>
                <c:pt idx="702">
                  <c:v>41314.664583333331</c:v>
                </c:pt>
                <c:pt idx="703">
                  <c:v>41314.706944444442</c:v>
                </c:pt>
                <c:pt idx="704">
                  <c:v>41314.748611111114</c:v>
                </c:pt>
                <c:pt idx="705">
                  <c:v>41314.790972222225</c:v>
                </c:pt>
                <c:pt idx="706">
                  <c:v>41314.875</c:v>
                </c:pt>
                <c:pt idx="707">
                  <c:v>41314.917361111111</c:v>
                </c:pt>
                <c:pt idx="708">
                  <c:v>41314.959027777775</c:v>
                </c:pt>
                <c:pt idx="709">
                  <c:v>41315.001388888886</c:v>
                </c:pt>
                <c:pt idx="710">
                  <c:v>41315.043055555558</c:v>
                </c:pt>
                <c:pt idx="711">
                  <c:v>41315.127083333333</c:v>
                </c:pt>
                <c:pt idx="712">
                  <c:v>41315.169444444444</c:v>
                </c:pt>
                <c:pt idx="713">
                  <c:v>41315.211111111108</c:v>
                </c:pt>
                <c:pt idx="714">
                  <c:v>41315.253472222219</c:v>
                </c:pt>
                <c:pt idx="715">
                  <c:v>41315.295138888891</c:v>
                </c:pt>
                <c:pt idx="716">
                  <c:v>41315.379861111112</c:v>
                </c:pt>
                <c:pt idx="717">
                  <c:v>41315.421527777777</c:v>
                </c:pt>
                <c:pt idx="718">
                  <c:v>41315.463888888888</c:v>
                </c:pt>
                <c:pt idx="719">
                  <c:v>41315.505555555559</c:v>
                </c:pt>
                <c:pt idx="720">
                  <c:v>41315.54791666667</c:v>
                </c:pt>
                <c:pt idx="721">
                  <c:v>41315.631944444445</c:v>
                </c:pt>
                <c:pt idx="722">
                  <c:v>41315.674305555556</c:v>
                </c:pt>
                <c:pt idx="723">
                  <c:v>41315.71597222222</c:v>
                </c:pt>
                <c:pt idx="724">
                  <c:v>41315.757638888892</c:v>
                </c:pt>
                <c:pt idx="725">
                  <c:v>41315.800000000003</c:v>
                </c:pt>
                <c:pt idx="726">
                  <c:v>41315.884027777778</c:v>
                </c:pt>
                <c:pt idx="727">
                  <c:v>41315.926388888889</c:v>
                </c:pt>
                <c:pt idx="728">
                  <c:v>41315.968055555553</c:v>
                </c:pt>
                <c:pt idx="729">
                  <c:v>41316.010416666664</c:v>
                </c:pt>
                <c:pt idx="730">
                  <c:v>41316.052083333336</c:v>
                </c:pt>
                <c:pt idx="731">
                  <c:v>41316.136805555558</c:v>
                </c:pt>
                <c:pt idx="732">
                  <c:v>41316.178472222222</c:v>
                </c:pt>
                <c:pt idx="733">
                  <c:v>41316.220833333333</c:v>
                </c:pt>
                <c:pt idx="734">
                  <c:v>41316.262499999997</c:v>
                </c:pt>
                <c:pt idx="735">
                  <c:v>41316.304861111108</c:v>
                </c:pt>
                <c:pt idx="736">
                  <c:v>41316.388888888891</c:v>
                </c:pt>
                <c:pt idx="737">
                  <c:v>41316.430555555555</c:v>
                </c:pt>
                <c:pt idx="738">
                  <c:v>41316.472916666666</c:v>
                </c:pt>
                <c:pt idx="739">
                  <c:v>41316.51458333333</c:v>
                </c:pt>
                <c:pt idx="740">
                  <c:v>41316.556944444441</c:v>
                </c:pt>
                <c:pt idx="741">
                  <c:v>41316.640972222223</c:v>
                </c:pt>
                <c:pt idx="742">
                  <c:v>41316.683333333334</c:v>
                </c:pt>
                <c:pt idx="743">
                  <c:v>41316.724999999999</c:v>
                </c:pt>
                <c:pt idx="744">
                  <c:v>41316.767361111109</c:v>
                </c:pt>
                <c:pt idx="745">
                  <c:v>41316.809027777781</c:v>
                </c:pt>
                <c:pt idx="746">
                  <c:v>41316.893055555556</c:v>
                </c:pt>
                <c:pt idx="747">
                  <c:v>41316.935416666667</c:v>
                </c:pt>
                <c:pt idx="748">
                  <c:v>41316.977083333331</c:v>
                </c:pt>
                <c:pt idx="749">
                  <c:v>41317.019444444442</c:v>
                </c:pt>
                <c:pt idx="750">
                  <c:v>41317.061111111114</c:v>
                </c:pt>
                <c:pt idx="751">
                  <c:v>41317.145833333336</c:v>
                </c:pt>
                <c:pt idx="752">
                  <c:v>41317.1875</c:v>
                </c:pt>
                <c:pt idx="753">
                  <c:v>41317.229861111111</c:v>
                </c:pt>
                <c:pt idx="754">
                  <c:v>41317.271527777775</c:v>
                </c:pt>
                <c:pt idx="755">
                  <c:v>41317.313194444447</c:v>
                </c:pt>
                <c:pt idx="756">
                  <c:v>41317.397916666669</c:v>
                </c:pt>
                <c:pt idx="757">
                  <c:v>41317.439583333333</c:v>
                </c:pt>
                <c:pt idx="758">
                  <c:v>41317.487500000003</c:v>
                </c:pt>
                <c:pt idx="759">
                  <c:v>41317.529861111114</c:v>
                </c:pt>
                <c:pt idx="760">
                  <c:v>41317.571527777778</c:v>
                </c:pt>
                <c:pt idx="761">
                  <c:v>41317.65625</c:v>
                </c:pt>
                <c:pt idx="762">
                  <c:v>41317.697916666664</c:v>
                </c:pt>
                <c:pt idx="763">
                  <c:v>41317.740277777775</c:v>
                </c:pt>
                <c:pt idx="764">
                  <c:v>41317.781944444447</c:v>
                </c:pt>
                <c:pt idx="765">
                  <c:v>41317.824305555558</c:v>
                </c:pt>
                <c:pt idx="766">
                  <c:v>41317.908333333333</c:v>
                </c:pt>
                <c:pt idx="767">
                  <c:v>41317.949999999997</c:v>
                </c:pt>
                <c:pt idx="768">
                  <c:v>41317.992361111108</c:v>
                </c:pt>
                <c:pt idx="769">
                  <c:v>41318.03402777778</c:v>
                </c:pt>
                <c:pt idx="770">
                  <c:v>41318.076388888891</c:v>
                </c:pt>
                <c:pt idx="771">
                  <c:v>41318.160416666666</c:v>
                </c:pt>
                <c:pt idx="772">
                  <c:v>41318.202777777777</c:v>
                </c:pt>
                <c:pt idx="773">
                  <c:v>41318.244444444441</c:v>
                </c:pt>
                <c:pt idx="774">
                  <c:v>41318.286805555559</c:v>
                </c:pt>
                <c:pt idx="775">
                  <c:v>41318.328472222223</c:v>
                </c:pt>
                <c:pt idx="776">
                  <c:v>41318.413194444445</c:v>
                </c:pt>
                <c:pt idx="777">
                  <c:v>41318.454861111109</c:v>
                </c:pt>
                <c:pt idx="778">
                  <c:v>41318.49722222222</c:v>
                </c:pt>
                <c:pt idx="779">
                  <c:v>41318.538888888892</c:v>
                </c:pt>
                <c:pt idx="780">
                  <c:v>41318.581250000003</c:v>
                </c:pt>
                <c:pt idx="781">
                  <c:v>41318.665277777778</c:v>
                </c:pt>
                <c:pt idx="782">
                  <c:v>41318.706944444442</c:v>
                </c:pt>
                <c:pt idx="783">
                  <c:v>41318.749305555553</c:v>
                </c:pt>
                <c:pt idx="784">
                  <c:v>41318.790972222225</c:v>
                </c:pt>
                <c:pt idx="785">
                  <c:v>41318.833333333336</c:v>
                </c:pt>
                <c:pt idx="786">
                  <c:v>41318.917361111111</c:v>
                </c:pt>
                <c:pt idx="787">
                  <c:v>41318.959722222222</c:v>
                </c:pt>
                <c:pt idx="788">
                  <c:v>41319.001388888886</c:v>
                </c:pt>
                <c:pt idx="789">
                  <c:v>41319.043749999997</c:v>
                </c:pt>
                <c:pt idx="790">
                  <c:v>41319.085416666669</c:v>
                </c:pt>
                <c:pt idx="791">
                  <c:v>41319.170138888891</c:v>
                </c:pt>
                <c:pt idx="792">
                  <c:v>41319.211805555555</c:v>
                </c:pt>
                <c:pt idx="793">
                  <c:v>41319.254166666666</c:v>
                </c:pt>
                <c:pt idx="794">
                  <c:v>41319.29583333333</c:v>
                </c:pt>
                <c:pt idx="795">
                  <c:v>41319.337500000001</c:v>
                </c:pt>
                <c:pt idx="796">
                  <c:v>41319.422222222223</c:v>
                </c:pt>
                <c:pt idx="797">
                  <c:v>41319.463888888888</c:v>
                </c:pt>
                <c:pt idx="798">
                  <c:v>41319.506249999999</c:v>
                </c:pt>
                <c:pt idx="799">
                  <c:v>41319.54791666667</c:v>
                </c:pt>
                <c:pt idx="800">
                  <c:v>41319.590277777781</c:v>
                </c:pt>
                <c:pt idx="801">
                  <c:v>41319.674305555556</c:v>
                </c:pt>
                <c:pt idx="802">
                  <c:v>41319.716666666667</c:v>
                </c:pt>
                <c:pt idx="803">
                  <c:v>41319.758333333331</c:v>
                </c:pt>
                <c:pt idx="804">
                  <c:v>41319.800000000003</c:v>
                </c:pt>
                <c:pt idx="805">
                  <c:v>41319.842361111114</c:v>
                </c:pt>
                <c:pt idx="806">
                  <c:v>41319.926388888889</c:v>
                </c:pt>
                <c:pt idx="807">
                  <c:v>41319.96875</c:v>
                </c:pt>
                <c:pt idx="808">
                  <c:v>41320.010416666664</c:v>
                </c:pt>
                <c:pt idx="809">
                  <c:v>41320.052777777775</c:v>
                </c:pt>
                <c:pt idx="810">
                  <c:v>41320.094444444447</c:v>
                </c:pt>
                <c:pt idx="811">
                  <c:v>41320.179166666669</c:v>
                </c:pt>
                <c:pt idx="812">
                  <c:v>41320.220833333333</c:v>
                </c:pt>
                <c:pt idx="813">
                  <c:v>41320.263194444444</c:v>
                </c:pt>
                <c:pt idx="814">
                  <c:v>41320.304861111108</c:v>
                </c:pt>
                <c:pt idx="815">
                  <c:v>41320.34652777778</c:v>
                </c:pt>
                <c:pt idx="816">
                  <c:v>41320.431250000001</c:v>
                </c:pt>
                <c:pt idx="817">
                  <c:v>41320.472916666666</c:v>
                </c:pt>
                <c:pt idx="818">
                  <c:v>41320.515277777777</c:v>
                </c:pt>
                <c:pt idx="819">
                  <c:v>41320.556944444441</c:v>
                </c:pt>
                <c:pt idx="820">
                  <c:v>41320.599305555559</c:v>
                </c:pt>
                <c:pt idx="821">
                  <c:v>41320.683333333334</c:v>
                </c:pt>
                <c:pt idx="822">
                  <c:v>41320.725694444445</c:v>
                </c:pt>
                <c:pt idx="823">
                  <c:v>41320.767361111109</c:v>
                </c:pt>
                <c:pt idx="824">
                  <c:v>41320.80972222222</c:v>
                </c:pt>
                <c:pt idx="825">
                  <c:v>41320.851388888892</c:v>
                </c:pt>
                <c:pt idx="826">
                  <c:v>41320.935416666667</c:v>
                </c:pt>
                <c:pt idx="827">
                  <c:v>41320.977777777778</c:v>
                </c:pt>
                <c:pt idx="828">
                  <c:v>41321.019444444442</c:v>
                </c:pt>
                <c:pt idx="829">
                  <c:v>41321.061805555553</c:v>
                </c:pt>
                <c:pt idx="830">
                  <c:v>41321.103472222225</c:v>
                </c:pt>
                <c:pt idx="831">
                  <c:v>41321.188194444447</c:v>
                </c:pt>
                <c:pt idx="832">
                  <c:v>41321.229861111111</c:v>
                </c:pt>
                <c:pt idx="833">
                  <c:v>41321.272222222222</c:v>
                </c:pt>
                <c:pt idx="834">
                  <c:v>41321.313888888886</c:v>
                </c:pt>
                <c:pt idx="835">
                  <c:v>41321.356249999997</c:v>
                </c:pt>
                <c:pt idx="836">
                  <c:v>41321.44027777778</c:v>
                </c:pt>
                <c:pt idx="837">
                  <c:v>41321.481944444444</c:v>
                </c:pt>
                <c:pt idx="838">
                  <c:v>41321.524305555555</c:v>
                </c:pt>
                <c:pt idx="839">
                  <c:v>41321.565972222219</c:v>
                </c:pt>
                <c:pt idx="840">
                  <c:v>41321.60833333333</c:v>
                </c:pt>
                <c:pt idx="841">
                  <c:v>41321.692361111112</c:v>
                </c:pt>
                <c:pt idx="842">
                  <c:v>41321.734722222223</c:v>
                </c:pt>
                <c:pt idx="843">
                  <c:v>41321.776388888888</c:v>
                </c:pt>
                <c:pt idx="844">
                  <c:v>41321.818749999999</c:v>
                </c:pt>
                <c:pt idx="845">
                  <c:v>41321.86041666667</c:v>
                </c:pt>
                <c:pt idx="846">
                  <c:v>41321.944444444445</c:v>
                </c:pt>
                <c:pt idx="847">
                  <c:v>41321.986805555556</c:v>
                </c:pt>
                <c:pt idx="848">
                  <c:v>41322.02847222222</c:v>
                </c:pt>
                <c:pt idx="849">
                  <c:v>41322.070833333331</c:v>
                </c:pt>
                <c:pt idx="850">
                  <c:v>41322.112500000003</c:v>
                </c:pt>
                <c:pt idx="851">
                  <c:v>41322.197222222225</c:v>
                </c:pt>
                <c:pt idx="852">
                  <c:v>41322.238888888889</c:v>
                </c:pt>
                <c:pt idx="853">
                  <c:v>41322.28125</c:v>
                </c:pt>
                <c:pt idx="854">
                  <c:v>41322.322916666664</c:v>
                </c:pt>
                <c:pt idx="855">
                  <c:v>41322.365277777775</c:v>
                </c:pt>
                <c:pt idx="856">
                  <c:v>41322.449305555558</c:v>
                </c:pt>
                <c:pt idx="857">
                  <c:v>41322.490972222222</c:v>
                </c:pt>
                <c:pt idx="858">
                  <c:v>41322.533333333333</c:v>
                </c:pt>
                <c:pt idx="859">
                  <c:v>41322.574999999997</c:v>
                </c:pt>
                <c:pt idx="860">
                  <c:v>41322.617361111108</c:v>
                </c:pt>
                <c:pt idx="861">
                  <c:v>41322.701388888891</c:v>
                </c:pt>
                <c:pt idx="862">
                  <c:v>41322.743750000001</c:v>
                </c:pt>
                <c:pt idx="863">
                  <c:v>41322.785416666666</c:v>
                </c:pt>
                <c:pt idx="864">
                  <c:v>41322.827777777777</c:v>
                </c:pt>
                <c:pt idx="865">
                  <c:v>41322.869444444441</c:v>
                </c:pt>
                <c:pt idx="866">
                  <c:v>41322.953472222223</c:v>
                </c:pt>
                <c:pt idx="867">
                  <c:v>41322.995833333334</c:v>
                </c:pt>
                <c:pt idx="868">
                  <c:v>41323.037499999999</c:v>
                </c:pt>
                <c:pt idx="869">
                  <c:v>41323.079861111109</c:v>
                </c:pt>
                <c:pt idx="870">
                  <c:v>41323.121527777781</c:v>
                </c:pt>
                <c:pt idx="871">
                  <c:v>41323.206250000003</c:v>
                </c:pt>
                <c:pt idx="872">
                  <c:v>41323.247916666667</c:v>
                </c:pt>
                <c:pt idx="873">
                  <c:v>41323.290277777778</c:v>
                </c:pt>
                <c:pt idx="874">
                  <c:v>41323.331944444442</c:v>
                </c:pt>
                <c:pt idx="875">
                  <c:v>41323.374305555553</c:v>
                </c:pt>
                <c:pt idx="876">
                  <c:v>41323.458333333336</c:v>
                </c:pt>
                <c:pt idx="877">
                  <c:v>41323.500694444447</c:v>
                </c:pt>
                <c:pt idx="878">
                  <c:v>41323.542361111111</c:v>
                </c:pt>
                <c:pt idx="879">
                  <c:v>41323.584722222222</c:v>
                </c:pt>
                <c:pt idx="880">
                  <c:v>41323.626388888886</c:v>
                </c:pt>
                <c:pt idx="881">
                  <c:v>41323.710416666669</c:v>
                </c:pt>
                <c:pt idx="882">
                  <c:v>41323.75277777778</c:v>
                </c:pt>
                <c:pt idx="883">
                  <c:v>41323.794444444444</c:v>
                </c:pt>
                <c:pt idx="884">
                  <c:v>41323.836805555555</c:v>
                </c:pt>
                <c:pt idx="885">
                  <c:v>41323.878472222219</c:v>
                </c:pt>
                <c:pt idx="886">
                  <c:v>41323.963194444441</c:v>
                </c:pt>
                <c:pt idx="887">
                  <c:v>41324.004861111112</c:v>
                </c:pt>
                <c:pt idx="888">
                  <c:v>41324.047222222223</c:v>
                </c:pt>
                <c:pt idx="889">
                  <c:v>41324.088888888888</c:v>
                </c:pt>
                <c:pt idx="890">
                  <c:v>41324.130555555559</c:v>
                </c:pt>
                <c:pt idx="891">
                  <c:v>41324.215277777781</c:v>
                </c:pt>
                <c:pt idx="892">
                  <c:v>41324.256944444445</c:v>
                </c:pt>
                <c:pt idx="893">
                  <c:v>41324.299305555556</c:v>
                </c:pt>
                <c:pt idx="894">
                  <c:v>41324.34097222222</c:v>
                </c:pt>
                <c:pt idx="895">
                  <c:v>41324.383333333331</c:v>
                </c:pt>
                <c:pt idx="896">
                  <c:v>41324.467361111114</c:v>
                </c:pt>
                <c:pt idx="897">
                  <c:v>41324.509722222225</c:v>
                </c:pt>
                <c:pt idx="898">
                  <c:v>41324.551388888889</c:v>
                </c:pt>
                <c:pt idx="899">
                  <c:v>41324.59375</c:v>
                </c:pt>
                <c:pt idx="900">
                  <c:v>41324.635416666664</c:v>
                </c:pt>
                <c:pt idx="901">
                  <c:v>41324.719444444447</c:v>
                </c:pt>
                <c:pt idx="902">
                  <c:v>41324.761805555558</c:v>
                </c:pt>
                <c:pt idx="903">
                  <c:v>41324.803472222222</c:v>
                </c:pt>
                <c:pt idx="904">
                  <c:v>41324.845833333333</c:v>
                </c:pt>
                <c:pt idx="905">
                  <c:v>41324.887499999997</c:v>
                </c:pt>
                <c:pt idx="906">
                  <c:v>41324.972222222219</c:v>
                </c:pt>
                <c:pt idx="907">
                  <c:v>41325.013888888891</c:v>
                </c:pt>
                <c:pt idx="908">
                  <c:v>41325.056250000001</c:v>
                </c:pt>
                <c:pt idx="909">
                  <c:v>41325.097916666666</c:v>
                </c:pt>
                <c:pt idx="910">
                  <c:v>41325.140277777777</c:v>
                </c:pt>
                <c:pt idx="911">
                  <c:v>41325.224305555559</c:v>
                </c:pt>
                <c:pt idx="912">
                  <c:v>41325.265972222223</c:v>
                </c:pt>
                <c:pt idx="913">
                  <c:v>41325.308333333334</c:v>
                </c:pt>
                <c:pt idx="914">
                  <c:v>41325.35</c:v>
                </c:pt>
                <c:pt idx="915">
                  <c:v>41325.392361111109</c:v>
                </c:pt>
                <c:pt idx="916">
                  <c:v>41325.476388888892</c:v>
                </c:pt>
                <c:pt idx="917">
                  <c:v>41325.518750000003</c:v>
                </c:pt>
                <c:pt idx="918">
                  <c:v>41325.560416666667</c:v>
                </c:pt>
                <c:pt idx="919">
                  <c:v>41325.602777777778</c:v>
                </c:pt>
                <c:pt idx="920">
                  <c:v>41325.644444444442</c:v>
                </c:pt>
                <c:pt idx="921">
                  <c:v>41325.729166666664</c:v>
                </c:pt>
                <c:pt idx="922">
                  <c:v>41325.770833333336</c:v>
                </c:pt>
                <c:pt idx="923">
                  <c:v>41325.8125</c:v>
                </c:pt>
                <c:pt idx="924">
                  <c:v>41325.854861111111</c:v>
                </c:pt>
                <c:pt idx="925">
                  <c:v>41325.896527777775</c:v>
                </c:pt>
                <c:pt idx="926">
                  <c:v>41325.981249999997</c:v>
                </c:pt>
                <c:pt idx="927">
                  <c:v>41326.022916666669</c:v>
                </c:pt>
                <c:pt idx="928">
                  <c:v>41326.06527777778</c:v>
                </c:pt>
                <c:pt idx="929">
                  <c:v>41326.106944444444</c:v>
                </c:pt>
                <c:pt idx="930">
                  <c:v>41326.149305555555</c:v>
                </c:pt>
                <c:pt idx="931">
                  <c:v>41326.23333333333</c:v>
                </c:pt>
                <c:pt idx="932">
                  <c:v>41326.275000000001</c:v>
                </c:pt>
                <c:pt idx="933">
                  <c:v>41326.317361111112</c:v>
                </c:pt>
                <c:pt idx="934">
                  <c:v>41326.359027777777</c:v>
                </c:pt>
                <c:pt idx="935">
                  <c:v>41326.401388888888</c:v>
                </c:pt>
                <c:pt idx="936">
                  <c:v>41326.48541666667</c:v>
                </c:pt>
                <c:pt idx="937">
                  <c:v>41326.527777777781</c:v>
                </c:pt>
                <c:pt idx="938">
                  <c:v>41326.569444444445</c:v>
                </c:pt>
                <c:pt idx="939">
                  <c:v>41326.611805555556</c:v>
                </c:pt>
                <c:pt idx="940">
                  <c:v>41326.65347222222</c:v>
                </c:pt>
                <c:pt idx="941">
                  <c:v>41326.738194444442</c:v>
                </c:pt>
                <c:pt idx="942">
                  <c:v>41326.779861111114</c:v>
                </c:pt>
                <c:pt idx="943">
                  <c:v>41326.821527777778</c:v>
                </c:pt>
                <c:pt idx="944">
                  <c:v>41326.863888888889</c:v>
                </c:pt>
                <c:pt idx="945">
                  <c:v>41326.905555555553</c:v>
                </c:pt>
                <c:pt idx="946">
                  <c:v>41326.990277777775</c:v>
                </c:pt>
                <c:pt idx="947">
                  <c:v>41327.031944444447</c:v>
                </c:pt>
                <c:pt idx="948">
                  <c:v>41327.074305555558</c:v>
                </c:pt>
                <c:pt idx="949">
                  <c:v>41327.115972222222</c:v>
                </c:pt>
                <c:pt idx="950">
                  <c:v>41327.158333333333</c:v>
                </c:pt>
                <c:pt idx="951">
                  <c:v>41327.242361111108</c:v>
                </c:pt>
                <c:pt idx="952">
                  <c:v>41327.284722222219</c:v>
                </c:pt>
                <c:pt idx="953">
                  <c:v>41327.326388888891</c:v>
                </c:pt>
                <c:pt idx="954">
                  <c:v>41327.368750000001</c:v>
                </c:pt>
                <c:pt idx="955">
                  <c:v>41327.410416666666</c:v>
                </c:pt>
                <c:pt idx="956">
                  <c:v>41327.495138888888</c:v>
                </c:pt>
                <c:pt idx="957">
                  <c:v>41327.536805555559</c:v>
                </c:pt>
                <c:pt idx="958">
                  <c:v>41327.624305555553</c:v>
                </c:pt>
                <c:pt idx="959">
                  <c:v>41327.665972222225</c:v>
                </c:pt>
                <c:pt idx="960">
                  <c:v>41327.708333333336</c:v>
                </c:pt>
                <c:pt idx="961">
                  <c:v>41327.75</c:v>
                </c:pt>
                <c:pt idx="962">
                  <c:v>41327.792361111111</c:v>
                </c:pt>
                <c:pt idx="963">
                  <c:v>41327.877083333333</c:v>
                </c:pt>
                <c:pt idx="964">
                  <c:v>41327.919444444444</c:v>
                </c:pt>
                <c:pt idx="965">
                  <c:v>41327.961111111108</c:v>
                </c:pt>
                <c:pt idx="966">
                  <c:v>41328.00277777778</c:v>
                </c:pt>
                <c:pt idx="967">
                  <c:v>41328.045138888891</c:v>
                </c:pt>
                <c:pt idx="968">
                  <c:v>41328.129166666666</c:v>
                </c:pt>
                <c:pt idx="969">
                  <c:v>41328.171527777777</c:v>
                </c:pt>
                <c:pt idx="970">
                  <c:v>41328.213194444441</c:v>
                </c:pt>
                <c:pt idx="971">
                  <c:v>41328.255555555559</c:v>
                </c:pt>
                <c:pt idx="972">
                  <c:v>41328.297222222223</c:v>
                </c:pt>
                <c:pt idx="973">
                  <c:v>41328.381944444445</c:v>
                </c:pt>
                <c:pt idx="974">
                  <c:v>41328.423611111109</c:v>
                </c:pt>
                <c:pt idx="975">
                  <c:v>41328.46597222222</c:v>
                </c:pt>
                <c:pt idx="976">
                  <c:v>41328.507638888892</c:v>
                </c:pt>
                <c:pt idx="977">
                  <c:v>41328.549305555556</c:v>
                </c:pt>
                <c:pt idx="978">
                  <c:v>41328.634027777778</c:v>
                </c:pt>
                <c:pt idx="979">
                  <c:v>41328.675694444442</c:v>
                </c:pt>
                <c:pt idx="980">
                  <c:v>41328.718055555553</c:v>
                </c:pt>
                <c:pt idx="981">
                  <c:v>41328.759722222225</c:v>
                </c:pt>
                <c:pt idx="982">
                  <c:v>41328.802083333336</c:v>
                </c:pt>
                <c:pt idx="983">
                  <c:v>41328.886111111111</c:v>
                </c:pt>
                <c:pt idx="984">
                  <c:v>41328.928472222222</c:v>
                </c:pt>
                <c:pt idx="985">
                  <c:v>41328.970138888886</c:v>
                </c:pt>
                <c:pt idx="986">
                  <c:v>41329.012499999997</c:v>
                </c:pt>
                <c:pt idx="987">
                  <c:v>41329.054166666669</c:v>
                </c:pt>
                <c:pt idx="988">
                  <c:v>41329.138194444444</c:v>
                </c:pt>
                <c:pt idx="989">
                  <c:v>41329.180555555555</c:v>
                </c:pt>
                <c:pt idx="990">
                  <c:v>41329.222222222219</c:v>
                </c:pt>
                <c:pt idx="991">
                  <c:v>41329.26458333333</c:v>
                </c:pt>
                <c:pt idx="992">
                  <c:v>41329.306250000001</c:v>
                </c:pt>
                <c:pt idx="993">
                  <c:v>41329.390972222223</c:v>
                </c:pt>
                <c:pt idx="994">
                  <c:v>41329.432638888888</c:v>
                </c:pt>
                <c:pt idx="995">
                  <c:v>41329.474999999999</c:v>
                </c:pt>
                <c:pt idx="996">
                  <c:v>41329.51666666667</c:v>
                </c:pt>
                <c:pt idx="997">
                  <c:v>41329.559027777781</c:v>
                </c:pt>
                <c:pt idx="998">
                  <c:v>41329.643055555556</c:v>
                </c:pt>
                <c:pt idx="999">
                  <c:v>41329.685416666667</c:v>
                </c:pt>
                <c:pt idx="1000">
                  <c:v>41329.727083333331</c:v>
                </c:pt>
                <c:pt idx="1001">
                  <c:v>41329.768750000003</c:v>
                </c:pt>
                <c:pt idx="1002">
                  <c:v>41329.811111111114</c:v>
                </c:pt>
                <c:pt idx="1003">
                  <c:v>41329.895138888889</c:v>
                </c:pt>
                <c:pt idx="1004">
                  <c:v>41329.9375</c:v>
                </c:pt>
                <c:pt idx="1005">
                  <c:v>41329.979166666664</c:v>
                </c:pt>
                <c:pt idx="1006">
                  <c:v>41330.021527777775</c:v>
                </c:pt>
                <c:pt idx="1007">
                  <c:v>41330.063194444447</c:v>
                </c:pt>
                <c:pt idx="1008">
                  <c:v>41330.147916666669</c:v>
                </c:pt>
                <c:pt idx="1009">
                  <c:v>41330.189583333333</c:v>
                </c:pt>
                <c:pt idx="1010">
                  <c:v>41330.231944444444</c:v>
                </c:pt>
                <c:pt idx="1011">
                  <c:v>41330.273611111108</c:v>
                </c:pt>
                <c:pt idx="1012">
                  <c:v>41330.31527777778</c:v>
                </c:pt>
                <c:pt idx="1013">
                  <c:v>41330.400000000001</c:v>
                </c:pt>
                <c:pt idx="1014">
                  <c:v>41330.441666666666</c:v>
                </c:pt>
                <c:pt idx="1015">
                  <c:v>41330.484027777777</c:v>
                </c:pt>
                <c:pt idx="1016">
                  <c:v>41330.525694444441</c:v>
                </c:pt>
                <c:pt idx="1017">
                  <c:v>41330.568055555559</c:v>
                </c:pt>
                <c:pt idx="1018">
                  <c:v>41330.652083333334</c:v>
                </c:pt>
                <c:pt idx="1019">
                  <c:v>41330.694444444445</c:v>
                </c:pt>
                <c:pt idx="1020">
                  <c:v>41330.736111111109</c:v>
                </c:pt>
                <c:pt idx="1021">
                  <c:v>41330.777777777781</c:v>
                </c:pt>
                <c:pt idx="1022">
                  <c:v>41330.820138888892</c:v>
                </c:pt>
                <c:pt idx="1023">
                  <c:v>41330.904166666667</c:v>
                </c:pt>
                <c:pt idx="1024">
                  <c:v>41330.946527777778</c:v>
                </c:pt>
                <c:pt idx="1025">
                  <c:v>41330.988194444442</c:v>
                </c:pt>
                <c:pt idx="1026">
                  <c:v>41331.030555555553</c:v>
                </c:pt>
                <c:pt idx="1027">
                  <c:v>41331.072222222225</c:v>
                </c:pt>
                <c:pt idx="1028">
                  <c:v>41331.156944444447</c:v>
                </c:pt>
                <c:pt idx="1029">
                  <c:v>41331.198611111111</c:v>
                </c:pt>
                <c:pt idx="1030">
                  <c:v>41331.240972222222</c:v>
                </c:pt>
                <c:pt idx="1031">
                  <c:v>41331.282638888886</c:v>
                </c:pt>
                <c:pt idx="1032">
                  <c:v>41331.324305555558</c:v>
                </c:pt>
                <c:pt idx="1033">
                  <c:v>41331.40902777778</c:v>
                </c:pt>
                <c:pt idx="1034">
                  <c:v>41331.450694444444</c:v>
                </c:pt>
                <c:pt idx="1035">
                  <c:v>41331.493055555555</c:v>
                </c:pt>
                <c:pt idx="1036">
                  <c:v>41331.534722222219</c:v>
                </c:pt>
                <c:pt idx="1037">
                  <c:v>41331.57708333333</c:v>
                </c:pt>
                <c:pt idx="1038">
                  <c:v>41331.661111111112</c:v>
                </c:pt>
                <c:pt idx="1039">
                  <c:v>41331.703472222223</c:v>
                </c:pt>
                <c:pt idx="1040">
                  <c:v>41331.745138888888</c:v>
                </c:pt>
                <c:pt idx="1041">
                  <c:v>41331.787499999999</c:v>
                </c:pt>
                <c:pt idx="1042">
                  <c:v>41331.82916666667</c:v>
                </c:pt>
                <c:pt idx="1043">
                  <c:v>41331.913194444445</c:v>
                </c:pt>
                <c:pt idx="1044">
                  <c:v>41331.955555555556</c:v>
                </c:pt>
                <c:pt idx="1045">
                  <c:v>41331.99722222222</c:v>
                </c:pt>
                <c:pt idx="1046">
                  <c:v>41332.039583333331</c:v>
                </c:pt>
                <c:pt idx="1047">
                  <c:v>41332.081250000003</c:v>
                </c:pt>
                <c:pt idx="1048">
                  <c:v>41332.165972222225</c:v>
                </c:pt>
                <c:pt idx="1049">
                  <c:v>41332.207638888889</c:v>
                </c:pt>
                <c:pt idx="1050">
                  <c:v>41332.25</c:v>
                </c:pt>
                <c:pt idx="1051">
                  <c:v>41332.291666666664</c:v>
                </c:pt>
                <c:pt idx="1052">
                  <c:v>41332.334027777775</c:v>
                </c:pt>
                <c:pt idx="1053">
                  <c:v>41332.418055555558</c:v>
                </c:pt>
                <c:pt idx="1054">
                  <c:v>41332.459722222222</c:v>
                </c:pt>
                <c:pt idx="1055">
                  <c:v>41332.502083333333</c:v>
                </c:pt>
                <c:pt idx="1056">
                  <c:v>41332.543749999997</c:v>
                </c:pt>
                <c:pt idx="1057">
                  <c:v>41332.586111111108</c:v>
                </c:pt>
                <c:pt idx="1058">
                  <c:v>41332.670138888891</c:v>
                </c:pt>
                <c:pt idx="1059">
                  <c:v>41332.712500000001</c:v>
                </c:pt>
                <c:pt idx="1060">
                  <c:v>41332.754166666666</c:v>
                </c:pt>
                <c:pt idx="1061">
                  <c:v>41332.796527777777</c:v>
                </c:pt>
                <c:pt idx="1062">
                  <c:v>41332.838194444441</c:v>
                </c:pt>
                <c:pt idx="1063">
                  <c:v>41332.92291666667</c:v>
                </c:pt>
                <c:pt idx="1064">
                  <c:v>41332.964583333334</c:v>
                </c:pt>
                <c:pt idx="1065">
                  <c:v>41333.006944444445</c:v>
                </c:pt>
                <c:pt idx="1066">
                  <c:v>41333.048611111109</c:v>
                </c:pt>
                <c:pt idx="1067">
                  <c:v>41333.090277777781</c:v>
                </c:pt>
                <c:pt idx="1068">
                  <c:v>41333.175000000003</c:v>
                </c:pt>
                <c:pt idx="1069">
                  <c:v>41333.216666666667</c:v>
                </c:pt>
                <c:pt idx="1070">
                  <c:v>41333.259027777778</c:v>
                </c:pt>
                <c:pt idx="1071">
                  <c:v>41333.300694444442</c:v>
                </c:pt>
                <c:pt idx="1072">
                  <c:v>41333.343055555553</c:v>
                </c:pt>
                <c:pt idx="1073">
                  <c:v>41333.427083333336</c:v>
                </c:pt>
                <c:pt idx="1074">
                  <c:v>41333.469444444447</c:v>
                </c:pt>
                <c:pt idx="1075">
                  <c:v>41333.511111111111</c:v>
                </c:pt>
                <c:pt idx="1076">
                  <c:v>41333.552777777775</c:v>
                </c:pt>
                <c:pt idx="1077">
                  <c:v>41333.595138888886</c:v>
                </c:pt>
                <c:pt idx="1078">
                  <c:v>41333.679166666669</c:v>
                </c:pt>
                <c:pt idx="1079">
                  <c:v>41333.72152777778</c:v>
                </c:pt>
                <c:pt idx="1080">
                  <c:v>41333.763194444444</c:v>
                </c:pt>
                <c:pt idx="1081">
                  <c:v>41333.805555555555</c:v>
                </c:pt>
                <c:pt idx="1082">
                  <c:v>41333.847222222219</c:v>
                </c:pt>
                <c:pt idx="1083">
                  <c:v>41333.931944444441</c:v>
                </c:pt>
                <c:pt idx="1084">
                  <c:v>41333.973611111112</c:v>
                </c:pt>
                <c:pt idx="1085">
                  <c:v>41334.015972222223</c:v>
                </c:pt>
                <c:pt idx="1086">
                  <c:v>41334.057638888888</c:v>
                </c:pt>
                <c:pt idx="1087">
                  <c:v>41334.1</c:v>
                </c:pt>
                <c:pt idx="1088">
                  <c:v>41334.184027777781</c:v>
                </c:pt>
                <c:pt idx="1089">
                  <c:v>41334.225694444445</c:v>
                </c:pt>
                <c:pt idx="1090">
                  <c:v>41334.268055555556</c:v>
                </c:pt>
                <c:pt idx="1091">
                  <c:v>41334.30972222222</c:v>
                </c:pt>
                <c:pt idx="1092">
                  <c:v>41334.352083333331</c:v>
                </c:pt>
                <c:pt idx="1093">
                  <c:v>41334.436111111114</c:v>
                </c:pt>
                <c:pt idx="1094">
                  <c:v>41334.478472222225</c:v>
                </c:pt>
                <c:pt idx="1095">
                  <c:v>41334.520138888889</c:v>
                </c:pt>
                <c:pt idx="1096">
                  <c:v>41334.5625</c:v>
                </c:pt>
                <c:pt idx="1097">
                  <c:v>41334.604166666664</c:v>
                </c:pt>
                <c:pt idx="1098">
                  <c:v>41334.688194444447</c:v>
                </c:pt>
                <c:pt idx="1099">
                  <c:v>41334.730555555558</c:v>
                </c:pt>
                <c:pt idx="1100">
                  <c:v>41334.772222222222</c:v>
                </c:pt>
                <c:pt idx="1101">
                  <c:v>41334.814583333333</c:v>
                </c:pt>
                <c:pt idx="1102">
                  <c:v>41334.856249999997</c:v>
                </c:pt>
                <c:pt idx="1103">
                  <c:v>41334.940972222219</c:v>
                </c:pt>
                <c:pt idx="1104">
                  <c:v>41334.982638888891</c:v>
                </c:pt>
                <c:pt idx="1105">
                  <c:v>41335.025000000001</c:v>
                </c:pt>
                <c:pt idx="1106">
                  <c:v>41335.066666666666</c:v>
                </c:pt>
                <c:pt idx="1107">
                  <c:v>41335.10833333333</c:v>
                </c:pt>
                <c:pt idx="1108">
                  <c:v>41335.193055555559</c:v>
                </c:pt>
                <c:pt idx="1109">
                  <c:v>41335.234722222223</c:v>
                </c:pt>
                <c:pt idx="1110">
                  <c:v>41335.277083333334</c:v>
                </c:pt>
                <c:pt idx="1111">
                  <c:v>41335.318749999999</c:v>
                </c:pt>
                <c:pt idx="1112">
                  <c:v>41335.361111111109</c:v>
                </c:pt>
                <c:pt idx="1113">
                  <c:v>41335.445138888892</c:v>
                </c:pt>
                <c:pt idx="1114">
                  <c:v>41335.487500000003</c:v>
                </c:pt>
                <c:pt idx="1115">
                  <c:v>41335.529166666667</c:v>
                </c:pt>
                <c:pt idx="1116">
                  <c:v>41335.571527777778</c:v>
                </c:pt>
                <c:pt idx="1117">
                  <c:v>41335.613194444442</c:v>
                </c:pt>
                <c:pt idx="1118">
                  <c:v>41335.697222222225</c:v>
                </c:pt>
                <c:pt idx="1119">
                  <c:v>41335.739583333336</c:v>
                </c:pt>
                <c:pt idx="1120">
                  <c:v>41335.78125</c:v>
                </c:pt>
                <c:pt idx="1121">
                  <c:v>41335.823611111111</c:v>
                </c:pt>
                <c:pt idx="1122">
                  <c:v>41335.865277777775</c:v>
                </c:pt>
                <c:pt idx="1123">
                  <c:v>41335.949999999997</c:v>
                </c:pt>
                <c:pt idx="1124">
                  <c:v>41335.991666666669</c:v>
                </c:pt>
                <c:pt idx="1125">
                  <c:v>41336.03402777778</c:v>
                </c:pt>
                <c:pt idx="1126">
                  <c:v>41336.075694444444</c:v>
                </c:pt>
                <c:pt idx="1127">
                  <c:v>41336.118055555555</c:v>
                </c:pt>
                <c:pt idx="1128">
                  <c:v>41336.20208333333</c:v>
                </c:pt>
                <c:pt idx="1129">
                  <c:v>41336.243750000001</c:v>
                </c:pt>
                <c:pt idx="1130">
                  <c:v>41336.286111111112</c:v>
                </c:pt>
                <c:pt idx="1131">
                  <c:v>41336.327777777777</c:v>
                </c:pt>
                <c:pt idx="1132">
                  <c:v>41336.370138888888</c:v>
                </c:pt>
                <c:pt idx="1133">
                  <c:v>41336.45416666667</c:v>
                </c:pt>
                <c:pt idx="1134">
                  <c:v>41336.496527777781</c:v>
                </c:pt>
                <c:pt idx="1135">
                  <c:v>41336.538194444445</c:v>
                </c:pt>
                <c:pt idx="1136">
                  <c:v>41336.580555555556</c:v>
                </c:pt>
                <c:pt idx="1137">
                  <c:v>41336.62222222222</c:v>
                </c:pt>
                <c:pt idx="1138">
                  <c:v>41336.706944444442</c:v>
                </c:pt>
                <c:pt idx="1139">
                  <c:v>41336.748611111114</c:v>
                </c:pt>
                <c:pt idx="1140">
                  <c:v>41336.790277777778</c:v>
                </c:pt>
                <c:pt idx="1141">
                  <c:v>41336.832638888889</c:v>
                </c:pt>
                <c:pt idx="1142">
                  <c:v>41336.874305555553</c:v>
                </c:pt>
                <c:pt idx="1143">
                  <c:v>41336.959027777775</c:v>
                </c:pt>
                <c:pt idx="1144">
                  <c:v>41337.000694444447</c:v>
                </c:pt>
                <c:pt idx="1145">
                  <c:v>41337.043055555558</c:v>
                </c:pt>
                <c:pt idx="1146">
                  <c:v>41337.084722222222</c:v>
                </c:pt>
                <c:pt idx="1147">
                  <c:v>41337.127083333333</c:v>
                </c:pt>
                <c:pt idx="1148">
                  <c:v>41337.211111111108</c:v>
                </c:pt>
                <c:pt idx="1149">
                  <c:v>41337.253472222219</c:v>
                </c:pt>
                <c:pt idx="1150">
                  <c:v>41337.295138888891</c:v>
                </c:pt>
                <c:pt idx="1151">
                  <c:v>41337.337500000001</c:v>
                </c:pt>
                <c:pt idx="1152">
                  <c:v>41337.379166666666</c:v>
                </c:pt>
                <c:pt idx="1153">
                  <c:v>41337.463194444441</c:v>
                </c:pt>
                <c:pt idx="1154">
                  <c:v>41337.505555555559</c:v>
                </c:pt>
                <c:pt idx="1155">
                  <c:v>41337.547222222223</c:v>
                </c:pt>
                <c:pt idx="1156">
                  <c:v>41337.589583333334</c:v>
                </c:pt>
                <c:pt idx="1157">
                  <c:v>41337.631249999999</c:v>
                </c:pt>
                <c:pt idx="1158">
                  <c:v>41337.71597222222</c:v>
                </c:pt>
                <c:pt idx="1159">
                  <c:v>41337.757638888892</c:v>
                </c:pt>
                <c:pt idx="1160">
                  <c:v>41337.800000000003</c:v>
                </c:pt>
                <c:pt idx="1161">
                  <c:v>41337.841666666667</c:v>
                </c:pt>
                <c:pt idx="1162">
                  <c:v>41337.884027777778</c:v>
                </c:pt>
                <c:pt idx="1163">
                  <c:v>41337.968055555553</c:v>
                </c:pt>
                <c:pt idx="1164">
                  <c:v>41338.009722222225</c:v>
                </c:pt>
                <c:pt idx="1165">
                  <c:v>41338.052083333336</c:v>
                </c:pt>
                <c:pt idx="1166">
                  <c:v>41338.09375</c:v>
                </c:pt>
                <c:pt idx="1167">
                  <c:v>41338.136111111111</c:v>
                </c:pt>
                <c:pt idx="1168">
                  <c:v>41338.220138888886</c:v>
                </c:pt>
                <c:pt idx="1169">
                  <c:v>41338.262499999997</c:v>
                </c:pt>
                <c:pt idx="1170">
                  <c:v>41338.304166666669</c:v>
                </c:pt>
                <c:pt idx="1171">
                  <c:v>41338.34652777778</c:v>
                </c:pt>
                <c:pt idx="1172">
                  <c:v>41338.388194444444</c:v>
                </c:pt>
                <c:pt idx="1173">
                  <c:v>41338.472916666666</c:v>
                </c:pt>
                <c:pt idx="1174">
                  <c:v>41338.51458333333</c:v>
                </c:pt>
                <c:pt idx="1175">
                  <c:v>41338.556250000001</c:v>
                </c:pt>
                <c:pt idx="1176">
                  <c:v>41338.598611111112</c:v>
                </c:pt>
                <c:pt idx="1177">
                  <c:v>41338.640277777777</c:v>
                </c:pt>
                <c:pt idx="1178">
                  <c:v>41338.724999999999</c:v>
                </c:pt>
                <c:pt idx="1179">
                  <c:v>41338.76666666667</c:v>
                </c:pt>
                <c:pt idx="1180">
                  <c:v>41338.809027777781</c:v>
                </c:pt>
                <c:pt idx="1181">
                  <c:v>41338.850694444445</c:v>
                </c:pt>
                <c:pt idx="1182">
                  <c:v>41338.893055555556</c:v>
                </c:pt>
                <c:pt idx="1183">
                  <c:v>41338.977083333331</c:v>
                </c:pt>
                <c:pt idx="1184">
                  <c:v>41339.019444444442</c:v>
                </c:pt>
                <c:pt idx="1185">
                  <c:v>41339.061111111114</c:v>
                </c:pt>
                <c:pt idx="1186">
                  <c:v>41339.103472222225</c:v>
                </c:pt>
                <c:pt idx="1187">
                  <c:v>41339.145138888889</c:v>
                </c:pt>
                <c:pt idx="1188">
                  <c:v>41339.229166666664</c:v>
                </c:pt>
                <c:pt idx="1189">
                  <c:v>41339.271527777775</c:v>
                </c:pt>
                <c:pt idx="1190">
                  <c:v>41339.313194444447</c:v>
                </c:pt>
                <c:pt idx="1191">
                  <c:v>41339.355555555558</c:v>
                </c:pt>
                <c:pt idx="1192">
                  <c:v>41339.397222222222</c:v>
                </c:pt>
                <c:pt idx="1193">
                  <c:v>41339.481944444444</c:v>
                </c:pt>
                <c:pt idx="1194">
                  <c:v>41339.523611111108</c:v>
                </c:pt>
                <c:pt idx="1195">
                  <c:v>41339.565972222219</c:v>
                </c:pt>
                <c:pt idx="1196">
                  <c:v>41339.607638888891</c:v>
                </c:pt>
                <c:pt idx="1197">
                  <c:v>41339.65</c:v>
                </c:pt>
                <c:pt idx="1198">
                  <c:v>41339.734027777777</c:v>
                </c:pt>
                <c:pt idx="1199">
                  <c:v>41339.775694444441</c:v>
                </c:pt>
                <c:pt idx="1200">
                  <c:v>41339.818055555559</c:v>
                </c:pt>
                <c:pt idx="1201">
                  <c:v>41339.859722222223</c:v>
                </c:pt>
                <c:pt idx="1202">
                  <c:v>41339.902083333334</c:v>
                </c:pt>
                <c:pt idx="1203">
                  <c:v>41339.986111111109</c:v>
                </c:pt>
                <c:pt idx="1204">
                  <c:v>41340.02847222222</c:v>
                </c:pt>
                <c:pt idx="1205">
                  <c:v>41340.070138888892</c:v>
                </c:pt>
                <c:pt idx="1206">
                  <c:v>41340.112500000003</c:v>
                </c:pt>
                <c:pt idx="1207">
                  <c:v>41340.154166666667</c:v>
                </c:pt>
                <c:pt idx="1208">
                  <c:v>41340.238888888889</c:v>
                </c:pt>
                <c:pt idx="1209">
                  <c:v>41340.280555555553</c:v>
                </c:pt>
                <c:pt idx="1210">
                  <c:v>41340.322222222225</c:v>
                </c:pt>
                <c:pt idx="1211">
                  <c:v>41340.364583333336</c:v>
                </c:pt>
                <c:pt idx="1212">
                  <c:v>41340.40625</c:v>
                </c:pt>
                <c:pt idx="1213">
                  <c:v>41340.490972222222</c:v>
                </c:pt>
                <c:pt idx="1214">
                  <c:v>41340.532638888886</c:v>
                </c:pt>
                <c:pt idx="1215">
                  <c:v>41340.574999999997</c:v>
                </c:pt>
                <c:pt idx="1216">
                  <c:v>41340.616666666669</c:v>
                </c:pt>
                <c:pt idx="1217">
                  <c:v>41340.65902777778</c:v>
                </c:pt>
                <c:pt idx="1218">
                  <c:v>41340.743055555555</c:v>
                </c:pt>
                <c:pt idx="1219">
                  <c:v>41340.785416666666</c:v>
                </c:pt>
                <c:pt idx="1220">
                  <c:v>41340.82708333333</c:v>
                </c:pt>
                <c:pt idx="1221">
                  <c:v>41340.869444444441</c:v>
                </c:pt>
                <c:pt idx="1222">
                  <c:v>41340.911111111112</c:v>
                </c:pt>
                <c:pt idx="1223">
                  <c:v>41340.995138888888</c:v>
                </c:pt>
                <c:pt idx="1224">
                  <c:v>41341.037499999999</c:v>
                </c:pt>
                <c:pt idx="1225">
                  <c:v>41341.07916666667</c:v>
                </c:pt>
                <c:pt idx="1226">
                  <c:v>41341.121527777781</c:v>
                </c:pt>
                <c:pt idx="1227">
                  <c:v>41341.163194444445</c:v>
                </c:pt>
                <c:pt idx="1228">
                  <c:v>41341.247916666667</c:v>
                </c:pt>
                <c:pt idx="1229">
                  <c:v>41341.289583333331</c:v>
                </c:pt>
                <c:pt idx="1230">
                  <c:v>41341.331944444442</c:v>
                </c:pt>
                <c:pt idx="1231">
                  <c:v>41341.373611111114</c:v>
                </c:pt>
                <c:pt idx="1232">
                  <c:v>41341.415972222225</c:v>
                </c:pt>
                <c:pt idx="1233">
                  <c:v>41341.5</c:v>
                </c:pt>
                <c:pt idx="1234">
                  <c:v>41341.541666666664</c:v>
                </c:pt>
                <c:pt idx="1235">
                  <c:v>41341.584027777775</c:v>
                </c:pt>
                <c:pt idx="1236">
                  <c:v>41341.625694444447</c:v>
                </c:pt>
                <c:pt idx="1237">
                  <c:v>41341.668055555558</c:v>
                </c:pt>
                <c:pt idx="1238">
                  <c:v>41341.752083333333</c:v>
                </c:pt>
                <c:pt idx="1239">
                  <c:v>41341.794444444444</c:v>
                </c:pt>
                <c:pt idx="1240">
                  <c:v>41341.836111111108</c:v>
                </c:pt>
                <c:pt idx="1241">
                  <c:v>41341.878472222219</c:v>
                </c:pt>
                <c:pt idx="1242">
                  <c:v>41341.920138888891</c:v>
                </c:pt>
                <c:pt idx="1243">
                  <c:v>41342.004166666666</c:v>
                </c:pt>
                <c:pt idx="1244">
                  <c:v>41342.046527777777</c:v>
                </c:pt>
                <c:pt idx="1245">
                  <c:v>41342.088194444441</c:v>
                </c:pt>
                <c:pt idx="1246">
                  <c:v>41342.130555555559</c:v>
                </c:pt>
                <c:pt idx="1247">
                  <c:v>41342.172222222223</c:v>
                </c:pt>
                <c:pt idx="1248">
                  <c:v>41342.256944444445</c:v>
                </c:pt>
                <c:pt idx="1249">
                  <c:v>41342.298611111109</c:v>
                </c:pt>
                <c:pt idx="1250">
                  <c:v>41342.34097222222</c:v>
                </c:pt>
                <c:pt idx="1251">
                  <c:v>41342.382638888892</c:v>
                </c:pt>
                <c:pt idx="1252">
                  <c:v>41342.425000000003</c:v>
                </c:pt>
                <c:pt idx="1253">
                  <c:v>41342.509027777778</c:v>
                </c:pt>
                <c:pt idx="1254">
                  <c:v>41342.550694444442</c:v>
                </c:pt>
                <c:pt idx="1255">
                  <c:v>41342.593055555553</c:v>
                </c:pt>
                <c:pt idx="1256">
                  <c:v>41342.634722222225</c:v>
                </c:pt>
                <c:pt idx="1257">
                  <c:v>41342.677083333336</c:v>
                </c:pt>
                <c:pt idx="1258">
                  <c:v>41342.761111111111</c:v>
                </c:pt>
                <c:pt idx="1259">
                  <c:v>41342.803472222222</c:v>
                </c:pt>
                <c:pt idx="1260">
                  <c:v>41342.845138888886</c:v>
                </c:pt>
                <c:pt idx="1261">
                  <c:v>41342.887499999997</c:v>
                </c:pt>
                <c:pt idx="1262">
                  <c:v>41342.929166666669</c:v>
                </c:pt>
                <c:pt idx="1263">
                  <c:v>41343.013194444444</c:v>
                </c:pt>
                <c:pt idx="1264">
                  <c:v>41343.055555555555</c:v>
                </c:pt>
                <c:pt idx="1265">
                  <c:v>41343.097222222219</c:v>
                </c:pt>
                <c:pt idx="1266">
                  <c:v>41343.13958333333</c:v>
                </c:pt>
                <c:pt idx="1267">
                  <c:v>41343.181250000001</c:v>
                </c:pt>
                <c:pt idx="1268">
                  <c:v>41343.265972222223</c:v>
                </c:pt>
                <c:pt idx="1269">
                  <c:v>41343.307638888888</c:v>
                </c:pt>
                <c:pt idx="1270">
                  <c:v>41343.35</c:v>
                </c:pt>
                <c:pt idx="1271">
                  <c:v>41343.39166666667</c:v>
                </c:pt>
                <c:pt idx="1272">
                  <c:v>41343.434027777781</c:v>
                </c:pt>
                <c:pt idx="1273">
                  <c:v>41343.518055555556</c:v>
                </c:pt>
                <c:pt idx="1274">
                  <c:v>41343.55972222222</c:v>
                </c:pt>
                <c:pt idx="1275">
                  <c:v>41343.602083333331</c:v>
                </c:pt>
                <c:pt idx="1276">
                  <c:v>41343.643750000003</c:v>
                </c:pt>
                <c:pt idx="1277">
                  <c:v>41343.686111111114</c:v>
                </c:pt>
                <c:pt idx="1278">
                  <c:v>41343.770138888889</c:v>
                </c:pt>
                <c:pt idx="1279">
                  <c:v>41343.8125</c:v>
                </c:pt>
                <c:pt idx="1280">
                  <c:v>41343.854166666664</c:v>
                </c:pt>
                <c:pt idx="1281">
                  <c:v>41343.896527777775</c:v>
                </c:pt>
                <c:pt idx="1282">
                  <c:v>41343.938194444447</c:v>
                </c:pt>
                <c:pt idx="1283">
                  <c:v>41344.022916666669</c:v>
                </c:pt>
                <c:pt idx="1284">
                  <c:v>41344.064583333333</c:v>
                </c:pt>
                <c:pt idx="1285">
                  <c:v>41344.106944444444</c:v>
                </c:pt>
                <c:pt idx="1286">
                  <c:v>41344.148611111108</c:v>
                </c:pt>
                <c:pt idx="1287">
                  <c:v>41344.19027777778</c:v>
                </c:pt>
                <c:pt idx="1288">
                  <c:v>41344.275000000001</c:v>
                </c:pt>
                <c:pt idx="1289">
                  <c:v>41344.316666666666</c:v>
                </c:pt>
                <c:pt idx="1290">
                  <c:v>41344.359027777777</c:v>
                </c:pt>
                <c:pt idx="1291">
                  <c:v>41344.400694444441</c:v>
                </c:pt>
                <c:pt idx="1292">
                  <c:v>41344.443055555559</c:v>
                </c:pt>
                <c:pt idx="1293">
                  <c:v>41344.527083333334</c:v>
                </c:pt>
                <c:pt idx="1294">
                  <c:v>41344.569444444445</c:v>
                </c:pt>
                <c:pt idx="1295">
                  <c:v>41344.611111111109</c:v>
                </c:pt>
                <c:pt idx="1296">
                  <c:v>41344.65347222222</c:v>
                </c:pt>
                <c:pt idx="1297">
                  <c:v>41344.695138888892</c:v>
                </c:pt>
                <c:pt idx="1298">
                  <c:v>41344.779166666667</c:v>
                </c:pt>
                <c:pt idx="1299">
                  <c:v>41344.821527777778</c:v>
                </c:pt>
                <c:pt idx="1300">
                  <c:v>41344.863194444442</c:v>
                </c:pt>
                <c:pt idx="1301">
                  <c:v>41344.905555555553</c:v>
                </c:pt>
                <c:pt idx="1302">
                  <c:v>41344.947222222225</c:v>
                </c:pt>
                <c:pt idx="1303">
                  <c:v>41345.031944444447</c:v>
                </c:pt>
                <c:pt idx="1304">
                  <c:v>41345.073611111111</c:v>
                </c:pt>
                <c:pt idx="1305">
                  <c:v>41345.115972222222</c:v>
                </c:pt>
                <c:pt idx="1306">
                  <c:v>41345.157638888886</c:v>
                </c:pt>
                <c:pt idx="1307">
                  <c:v>41345.199999999997</c:v>
                </c:pt>
                <c:pt idx="1308">
                  <c:v>41345.28402777778</c:v>
                </c:pt>
                <c:pt idx="1309">
                  <c:v>41345.325694444444</c:v>
                </c:pt>
                <c:pt idx="1310">
                  <c:v>41345.368055555555</c:v>
                </c:pt>
                <c:pt idx="1311">
                  <c:v>41345.409722222219</c:v>
                </c:pt>
                <c:pt idx="1312">
                  <c:v>41345.45208333333</c:v>
                </c:pt>
                <c:pt idx="1313">
                  <c:v>41345.536111111112</c:v>
                </c:pt>
                <c:pt idx="1314">
                  <c:v>41345.578472222223</c:v>
                </c:pt>
                <c:pt idx="1315">
                  <c:v>41345.620138888888</c:v>
                </c:pt>
                <c:pt idx="1316">
                  <c:v>41345.662499999999</c:v>
                </c:pt>
                <c:pt idx="1317">
                  <c:v>41345.70416666667</c:v>
                </c:pt>
                <c:pt idx="1318">
                  <c:v>41345.788888888892</c:v>
                </c:pt>
                <c:pt idx="1319">
                  <c:v>41345.830555555556</c:v>
                </c:pt>
                <c:pt idx="1320">
                  <c:v>41345.872916666667</c:v>
                </c:pt>
                <c:pt idx="1321">
                  <c:v>41345.914583333331</c:v>
                </c:pt>
                <c:pt idx="1322">
                  <c:v>41345.956250000003</c:v>
                </c:pt>
                <c:pt idx="1323">
                  <c:v>41346.040972222225</c:v>
                </c:pt>
                <c:pt idx="1324">
                  <c:v>41346.082638888889</c:v>
                </c:pt>
                <c:pt idx="1325">
                  <c:v>41346.125</c:v>
                </c:pt>
                <c:pt idx="1326">
                  <c:v>41346.166666666664</c:v>
                </c:pt>
                <c:pt idx="1327">
                  <c:v>41346.209027777775</c:v>
                </c:pt>
                <c:pt idx="1328">
                  <c:v>41346.293055555558</c:v>
                </c:pt>
                <c:pt idx="1329">
                  <c:v>41346.335416666669</c:v>
                </c:pt>
                <c:pt idx="1330">
                  <c:v>41346.377083333333</c:v>
                </c:pt>
                <c:pt idx="1331">
                  <c:v>41346.419444444444</c:v>
                </c:pt>
                <c:pt idx="1332">
                  <c:v>41346.461111111108</c:v>
                </c:pt>
                <c:pt idx="1333">
                  <c:v>41346.545138888891</c:v>
                </c:pt>
                <c:pt idx="1334">
                  <c:v>41346.587500000001</c:v>
                </c:pt>
                <c:pt idx="1335">
                  <c:v>41346.629166666666</c:v>
                </c:pt>
                <c:pt idx="1336">
                  <c:v>41346.671527777777</c:v>
                </c:pt>
                <c:pt idx="1337">
                  <c:v>41346.713194444441</c:v>
                </c:pt>
                <c:pt idx="1338">
                  <c:v>41346.79791666667</c:v>
                </c:pt>
                <c:pt idx="1339">
                  <c:v>41346.839583333334</c:v>
                </c:pt>
                <c:pt idx="1340">
                  <c:v>41346.881944444445</c:v>
                </c:pt>
                <c:pt idx="1341">
                  <c:v>41346.923611111109</c:v>
                </c:pt>
                <c:pt idx="1342">
                  <c:v>41346.96597222222</c:v>
                </c:pt>
                <c:pt idx="1343">
                  <c:v>41347.050000000003</c:v>
                </c:pt>
                <c:pt idx="1344">
                  <c:v>41347.091666666667</c:v>
                </c:pt>
                <c:pt idx="1345">
                  <c:v>41347.134027777778</c:v>
                </c:pt>
                <c:pt idx="1346">
                  <c:v>41347.175694444442</c:v>
                </c:pt>
                <c:pt idx="1347">
                  <c:v>41347.218055555553</c:v>
                </c:pt>
                <c:pt idx="1348">
                  <c:v>41347.302083333336</c:v>
                </c:pt>
                <c:pt idx="1349">
                  <c:v>41347.344444444447</c:v>
                </c:pt>
                <c:pt idx="1350">
                  <c:v>41347.386111111111</c:v>
                </c:pt>
                <c:pt idx="1351">
                  <c:v>41347.428472222222</c:v>
                </c:pt>
                <c:pt idx="1352">
                  <c:v>41347.470138888886</c:v>
                </c:pt>
                <c:pt idx="1353">
                  <c:v>41347.554166666669</c:v>
                </c:pt>
                <c:pt idx="1354">
                  <c:v>41347.59652777778</c:v>
                </c:pt>
                <c:pt idx="1355">
                  <c:v>41347.638194444444</c:v>
                </c:pt>
                <c:pt idx="1356">
                  <c:v>41347.680555555555</c:v>
                </c:pt>
                <c:pt idx="1357">
                  <c:v>41347.722222222219</c:v>
                </c:pt>
                <c:pt idx="1358">
                  <c:v>41347.806944444441</c:v>
                </c:pt>
                <c:pt idx="1359">
                  <c:v>41347.848611111112</c:v>
                </c:pt>
                <c:pt idx="1360">
                  <c:v>41347.890972222223</c:v>
                </c:pt>
                <c:pt idx="1361">
                  <c:v>41347.932638888888</c:v>
                </c:pt>
                <c:pt idx="1362">
                  <c:v>41347.974999999999</c:v>
                </c:pt>
                <c:pt idx="1363">
                  <c:v>41348.059027777781</c:v>
                </c:pt>
                <c:pt idx="1364">
                  <c:v>41348.100694444445</c:v>
                </c:pt>
                <c:pt idx="1365">
                  <c:v>41348.143055555556</c:v>
                </c:pt>
                <c:pt idx="1366">
                  <c:v>41348.18472222222</c:v>
                </c:pt>
                <c:pt idx="1367">
                  <c:v>41348.227083333331</c:v>
                </c:pt>
                <c:pt idx="1368">
                  <c:v>41348.311111111114</c:v>
                </c:pt>
                <c:pt idx="1369">
                  <c:v>41348.353472222225</c:v>
                </c:pt>
                <c:pt idx="1370">
                  <c:v>41348.395138888889</c:v>
                </c:pt>
                <c:pt idx="1371">
                  <c:v>41348.4375</c:v>
                </c:pt>
                <c:pt idx="1372">
                  <c:v>41348.479166666664</c:v>
                </c:pt>
                <c:pt idx="1373">
                  <c:v>41348.563194444447</c:v>
                </c:pt>
                <c:pt idx="1374">
                  <c:v>41348.605555555558</c:v>
                </c:pt>
                <c:pt idx="1375">
                  <c:v>41348.647222222222</c:v>
                </c:pt>
                <c:pt idx="1376">
                  <c:v>41348.689583333333</c:v>
                </c:pt>
                <c:pt idx="1377">
                  <c:v>41348.731249999997</c:v>
                </c:pt>
                <c:pt idx="1378">
                  <c:v>41348.815972222219</c:v>
                </c:pt>
                <c:pt idx="1379">
                  <c:v>41348.857638888891</c:v>
                </c:pt>
                <c:pt idx="1380">
                  <c:v>41348.9</c:v>
                </c:pt>
                <c:pt idx="1381">
                  <c:v>41348.941666666666</c:v>
                </c:pt>
                <c:pt idx="1382">
                  <c:v>41348.984027777777</c:v>
                </c:pt>
                <c:pt idx="1383">
                  <c:v>41349.068055555559</c:v>
                </c:pt>
                <c:pt idx="1384">
                  <c:v>41349.109722222223</c:v>
                </c:pt>
                <c:pt idx="1385">
                  <c:v>41349.152083333334</c:v>
                </c:pt>
                <c:pt idx="1386">
                  <c:v>41349.193749999999</c:v>
                </c:pt>
                <c:pt idx="1387">
                  <c:v>41349.236111111109</c:v>
                </c:pt>
                <c:pt idx="1388">
                  <c:v>41349.320138888892</c:v>
                </c:pt>
                <c:pt idx="1389">
                  <c:v>41349.362500000003</c:v>
                </c:pt>
                <c:pt idx="1390">
                  <c:v>41349.404166666667</c:v>
                </c:pt>
                <c:pt idx="1391">
                  <c:v>41349.446527777778</c:v>
                </c:pt>
                <c:pt idx="1392">
                  <c:v>41349.488194444442</c:v>
                </c:pt>
                <c:pt idx="1393">
                  <c:v>41349.572222222225</c:v>
                </c:pt>
                <c:pt idx="1394">
                  <c:v>41349.614583333336</c:v>
                </c:pt>
                <c:pt idx="1395">
                  <c:v>41349.65625</c:v>
                </c:pt>
                <c:pt idx="1396">
                  <c:v>41349.698611111111</c:v>
                </c:pt>
                <c:pt idx="1397">
                  <c:v>41349.740277777775</c:v>
                </c:pt>
                <c:pt idx="1398">
                  <c:v>41349.824999999997</c:v>
                </c:pt>
                <c:pt idx="1399">
                  <c:v>41349.866666666669</c:v>
                </c:pt>
                <c:pt idx="1400">
                  <c:v>41349.90902777778</c:v>
                </c:pt>
                <c:pt idx="1401">
                  <c:v>41349.950694444444</c:v>
                </c:pt>
                <c:pt idx="1402">
                  <c:v>41349.993055555555</c:v>
                </c:pt>
                <c:pt idx="1403">
                  <c:v>41350.07708333333</c:v>
                </c:pt>
                <c:pt idx="1404">
                  <c:v>41350.118750000001</c:v>
                </c:pt>
                <c:pt idx="1405">
                  <c:v>41350.161111111112</c:v>
                </c:pt>
                <c:pt idx="1406">
                  <c:v>41350.202777777777</c:v>
                </c:pt>
                <c:pt idx="1407">
                  <c:v>41350.245138888888</c:v>
                </c:pt>
                <c:pt idx="1408">
                  <c:v>41350.32916666667</c:v>
                </c:pt>
                <c:pt idx="1409">
                  <c:v>41350.371527777781</c:v>
                </c:pt>
                <c:pt idx="1410">
                  <c:v>41350.413194444445</c:v>
                </c:pt>
                <c:pt idx="1411">
                  <c:v>41350.455555555556</c:v>
                </c:pt>
                <c:pt idx="1412">
                  <c:v>41350.49722222222</c:v>
                </c:pt>
                <c:pt idx="1413">
                  <c:v>41350.581944444442</c:v>
                </c:pt>
                <c:pt idx="1414">
                  <c:v>41350.623611111114</c:v>
                </c:pt>
                <c:pt idx="1415">
                  <c:v>41350.665277777778</c:v>
                </c:pt>
                <c:pt idx="1416">
                  <c:v>41350.707638888889</c:v>
                </c:pt>
                <c:pt idx="1417">
                  <c:v>41350.749305555553</c:v>
                </c:pt>
                <c:pt idx="1418">
                  <c:v>41350.834027777775</c:v>
                </c:pt>
                <c:pt idx="1419">
                  <c:v>41350.875694444447</c:v>
                </c:pt>
                <c:pt idx="1420">
                  <c:v>41350.918055555558</c:v>
                </c:pt>
                <c:pt idx="1421">
                  <c:v>41350.959722222222</c:v>
                </c:pt>
                <c:pt idx="1422">
                  <c:v>41351.002083333333</c:v>
                </c:pt>
                <c:pt idx="1423">
                  <c:v>41351.086111111108</c:v>
                </c:pt>
                <c:pt idx="1424">
                  <c:v>41351.128472222219</c:v>
                </c:pt>
                <c:pt idx="1425">
                  <c:v>41351.170138888891</c:v>
                </c:pt>
                <c:pt idx="1426">
                  <c:v>41351.212500000001</c:v>
                </c:pt>
                <c:pt idx="1427">
                  <c:v>41351.254166666666</c:v>
                </c:pt>
                <c:pt idx="1428">
                  <c:v>41351.338194444441</c:v>
                </c:pt>
                <c:pt idx="1429">
                  <c:v>41351.380555555559</c:v>
                </c:pt>
                <c:pt idx="1430">
                  <c:v>41351.422222222223</c:v>
                </c:pt>
                <c:pt idx="1431">
                  <c:v>41351.464583333334</c:v>
                </c:pt>
                <c:pt idx="1432">
                  <c:v>41351.506249999999</c:v>
                </c:pt>
                <c:pt idx="1433">
                  <c:v>41351.59097222222</c:v>
                </c:pt>
                <c:pt idx="1434">
                  <c:v>41351.632638888892</c:v>
                </c:pt>
                <c:pt idx="1435">
                  <c:v>41351.675000000003</c:v>
                </c:pt>
                <c:pt idx="1436">
                  <c:v>41351.716666666667</c:v>
                </c:pt>
                <c:pt idx="1437">
                  <c:v>41351.759027777778</c:v>
                </c:pt>
                <c:pt idx="1438">
                  <c:v>41351.843055555553</c:v>
                </c:pt>
                <c:pt idx="1439">
                  <c:v>41351.884722222225</c:v>
                </c:pt>
                <c:pt idx="1440">
                  <c:v>41351.927083333336</c:v>
                </c:pt>
                <c:pt idx="1441">
                  <c:v>41351.96875</c:v>
                </c:pt>
                <c:pt idx="1442">
                  <c:v>41352.011111111111</c:v>
                </c:pt>
                <c:pt idx="1443">
                  <c:v>41352.095138888886</c:v>
                </c:pt>
                <c:pt idx="1444">
                  <c:v>41352.137499999997</c:v>
                </c:pt>
                <c:pt idx="1445">
                  <c:v>41352.179166666669</c:v>
                </c:pt>
                <c:pt idx="1446">
                  <c:v>41352.22152777778</c:v>
                </c:pt>
                <c:pt idx="1447">
                  <c:v>41352.263194444444</c:v>
                </c:pt>
                <c:pt idx="1448">
                  <c:v>41352.347916666666</c:v>
                </c:pt>
                <c:pt idx="1449">
                  <c:v>41352.38958333333</c:v>
                </c:pt>
                <c:pt idx="1450">
                  <c:v>41352.431944444441</c:v>
                </c:pt>
                <c:pt idx="1451">
                  <c:v>41352.473611111112</c:v>
                </c:pt>
                <c:pt idx="1452">
                  <c:v>41352.515277777777</c:v>
                </c:pt>
                <c:pt idx="1453">
                  <c:v>41352.64166666667</c:v>
                </c:pt>
                <c:pt idx="1454">
                  <c:v>41352.684027777781</c:v>
                </c:pt>
                <c:pt idx="1455">
                  <c:v>41352.725694444445</c:v>
                </c:pt>
                <c:pt idx="1456">
                  <c:v>41352.768055555556</c:v>
                </c:pt>
                <c:pt idx="1457">
                  <c:v>41352.852083333331</c:v>
                </c:pt>
                <c:pt idx="1458">
                  <c:v>41352.894444444442</c:v>
                </c:pt>
                <c:pt idx="1459">
                  <c:v>41352.936111111114</c:v>
                </c:pt>
                <c:pt idx="1460">
                  <c:v>41352.978472222225</c:v>
                </c:pt>
                <c:pt idx="1461">
                  <c:v>41353.020138888889</c:v>
                </c:pt>
                <c:pt idx="1462">
                  <c:v>41353.104861111111</c:v>
                </c:pt>
                <c:pt idx="1463">
                  <c:v>41353.146527777775</c:v>
                </c:pt>
                <c:pt idx="1464">
                  <c:v>41353.188194444447</c:v>
                </c:pt>
                <c:pt idx="1465">
                  <c:v>41353.230555555558</c:v>
                </c:pt>
                <c:pt idx="1466">
                  <c:v>41353.272222222222</c:v>
                </c:pt>
                <c:pt idx="1467">
                  <c:v>41353.356944444444</c:v>
                </c:pt>
                <c:pt idx="1468">
                  <c:v>41353.398611111108</c:v>
                </c:pt>
                <c:pt idx="1469">
                  <c:v>41353.440972222219</c:v>
                </c:pt>
                <c:pt idx="1470">
                  <c:v>41353.482638888891</c:v>
                </c:pt>
                <c:pt idx="1471">
                  <c:v>41353.525000000001</c:v>
                </c:pt>
                <c:pt idx="1472">
                  <c:v>41353.609027777777</c:v>
                </c:pt>
                <c:pt idx="1473">
                  <c:v>41353.651388888888</c:v>
                </c:pt>
                <c:pt idx="1474">
                  <c:v>41353.693055555559</c:v>
                </c:pt>
                <c:pt idx="1475">
                  <c:v>41353.73541666667</c:v>
                </c:pt>
                <c:pt idx="1476">
                  <c:v>41353.777083333334</c:v>
                </c:pt>
                <c:pt idx="1477">
                  <c:v>41353.861111111109</c:v>
                </c:pt>
                <c:pt idx="1478">
                  <c:v>41353.90347222222</c:v>
                </c:pt>
                <c:pt idx="1479">
                  <c:v>41353.945138888892</c:v>
                </c:pt>
                <c:pt idx="1480">
                  <c:v>41353.987500000003</c:v>
                </c:pt>
                <c:pt idx="1481">
                  <c:v>41354.029166666667</c:v>
                </c:pt>
                <c:pt idx="1482">
                  <c:v>41354.113888888889</c:v>
                </c:pt>
                <c:pt idx="1483">
                  <c:v>41354.155555555553</c:v>
                </c:pt>
                <c:pt idx="1484">
                  <c:v>41354.197916666664</c:v>
                </c:pt>
                <c:pt idx="1485">
                  <c:v>41354.239583333336</c:v>
                </c:pt>
                <c:pt idx="1486">
                  <c:v>41354.281944444447</c:v>
                </c:pt>
                <c:pt idx="1487">
                  <c:v>41354.365972222222</c:v>
                </c:pt>
                <c:pt idx="1488">
                  <c:v>41354.407638888886</c:v>
                </c:pt>
                <c:pt idx="1489">
                  <c:v>41354.449999999997</c:v>
                </c:pt>
                <c:pt idx="1490">
                  <c:v>41354.491666666669</c:v>
                </c:pt>
                <c:pt idx="1491">
                  <c:v>41354.53402777778</c:v>
                </c:pt>
                <c:pt idx="1492">
                  <c:v>41354.618055555555</c:v>
                </c:pt>
                <c:pt idx="1493">
                  <c:v>41354.660416666666</c:v>
                </c:pt>
                <c:pt idx="1494">
                  <c:v>41354.70208333333</c:v>
                </c:pt>
                <c:pt idx="1495">
                  <c:v>41354.744444444441</c:v>
                </c:pt>
                <c:pt idx="1496">
                  <c:v>41354.786111111112</c:v>
                </c:pt>
                <c:pt idx="1497">
                  <c:v>41354.870833333334</c:v>
                </c:pt>
                <c:pt idx="1498">
                  <c:v>41354.912499999999</c:v>
                </c:pt>
                <c:pt idx="1499">
                  <c:v>41354.954861111109</c:v>
                </c:pt>
                <c:pt idx="1500">
                  <c:v>41354.996527777781</c:v>
                </c:pt>
                <c:pt idx="1501">
                  <c:v>41355.038888888892</c:v>
                </c:pt>
                <c:pt idx="1502">
                  <c:v>41355.122916666667</c:v>
                </c:pt>
                <c:pt idx="1503">
                  <c:v>41355.164583333331</c:v>
                </c:pt>
                <c:pt idx="1504">
                  <c:v>41355.206944444442</c:v>
                </c:pt>
                <c:pt idx="1505">
                  <c:v>41355.248611111114</c:v>
                </c:pt>
                <c:pt idx="1506">
                  <c:v>41355.290972222225</c:v>
                </c:pt>
                <c:pt idx="1507">
                  <c:v>41355.375</c:v>
                </c:pt>
                <c:pt idx="1508">
                  <c:v>41355.417361111111</c:v>
                </c:pt>
                <c:pt idx="1509">
                  <c:v>41355.459027777775</c:v>
                </c:pt>
                <c:pt idx="1510">
                  <c:v>41355.501388888886</c:v>
                </c:pt>
                <c:pt idx="1511">
                  <c:v>41355.543055555558</c:v>
                </c:pt>
                <c:pt idx="1512">
                  <c:v>41355.627083333333</c:v>
                </c:pt>
                <c:pt idx="1513">
                  <c:v>41355.669444444444</c:v>
                </c:pt>
                <c:pt idx="1514">
                  <c:v>41355.711111111108</c:v>
                </c:pt>
                <c:pt idx="1515">
                  <c:v>41355.753472222219</c:v>
                </c:pt>
                <c:pt idx="1516">
                  <c:v>41355.795138888891</c:v>
                </c:pt>
                <c:pt idx="1517">
                  <c:v>41355.879861111112</c:v>
                </c:pt>
                <c:pt idx="1518">
                  <c:v>41355.921527777777</c:v>
                </c:pt>
                <c:pt idx="1519">
                  <c:v>41355.963888888888</c:v>
                </c:pt>
                <c:pt idx="1520">
                  <c:v>41356.005555555559</c:v>
                </c:pt>
                <c:pt idx="1521">
                  <c:v>41356.04791666667</c:v>
                </c:pt>
                <c:pt idx="1522">
                  <c:v>41356.131944444445</c:v>
                </c:pt>
                <c:pt idx="1523">
                  <c:v>41356.173611111109</c:v>
                </c:pt>
                <c:pt idx="1524">
                  <c:v>41356.21597222222</c:v>
                </c:pt>
                <c:pt idx="1525">
                  <c:v>41356.257638888892</c:v>
                </c:pt>
                <c:pt idx="1526">
                  <c:v>41356.300000000003</c:v>
                </c:pt>
                <c:pt idx="1527">
                  <c:v>41356.384027777778</c:v>
                </c:pt>
                <c:pt idx="1528">
                  <c:v>41356.426388888889</c:v>
                </c:pt>
                <c:pt idx="1529">
                  <c:v>41356.468055555553</c:v>
                </c:pt>
                <c:pt idx="1530">
                  <c:v>41356.510416666664</c:v>
                </c:pt>
                <c:pt idx="1531">
                  <c:v>41356.552083333336</c:v>
                </c:pt>
                <c:pt idx="1532">
                  <c:v>41356.636805555558</c:v>
                </c:pt>
                <c:pt idx="1533">
                  <c:v>41356.678472222222</c:v>
                </c:pt>
                <c:pt idx="1534">
                  <c:v>41356.720833333333</c:v>
                </c:pt>
                <c:pt idx="1535">
                  <c:v>41356.762499999997</c:v>
                </c:pt>
                <c:pt idx="1536">
                  <c:v>41356.804166666669</c:v>
                </c:pt>
                <c:pt idx="1537">
                  <c:v>41356.888888888891</c:v>
                </c:pt>
                <c:pt idx="1538">
                  <c:v>41356.930555555555</c:v>
                </c:pt>
                <c:pt idx="1539">
                  <c:v>41356.972916666666</c:v>
                </c:pt>
                <c:pt idx="1540">
                  <c:v>41357.01458333333</c:v>
                </c:pt>
                <c:pt idx="1541">
                  <c:v>41357.056944444441</c:v>
                </c:pt>
                <c:pt idx="1542">
                  <c:v>41357.140972222223</c:v>
                </c:pt>
                <c:pt idx="1543">
                  <c:v>41357.183333333334</c:v>
                </c:pt>
                <c:pt idx="1544">
                  <c:v>41357.224999999999</c:v>
                </c:pt>
                <c:pt idx="1545">
                  <c:v>41357.267361111109</c:v>
                </c:pt>
                <c:pt idx="1546">
                  <c:v>41357.309027777781</c:v>
                </c:pt>
                <c:pt idx="1547">
                  <c:v>41357.393055555556</c:v>
                </c:pt>
                <c:pt idx="1548">
                  <c:v>41357.435416666667</c:v>
                </c:pt>
                <c:pt idx="1549">
                  <c:v>41357.477083333331</c:v>
                </c:pt>
                <c:pt idx="1550">
                  <c:v>41357.519444444442</c:v>
                </c:pt>
                <c:pt idx="1551">
                  <c:v>41357.561111111114</c:v>
                </c:pt>
                <c:pt idx="1552">
                  <c:v>41357.645833333336</c:v>
                </c:pt>
                <c:pt idx="1553">
                  <c:v>41357.6875</c:v>
                </c:pt>
                <c:pt idx="1554">
                  <c:v>41357.729861111111</c:v>
                </c:pt>
                <c:pt idx="1555">
                  <c:v>41357.771527777775</c:v>
                </c:pt>
                <c:pt idx="1556">
                  <c:v>41357.813888888886</c:v>
                </c:pt>
                <c:pt idx="1557">
                  <c:v>41357.897916666669</c:v>
                </c:pt>
                <c:pt idx="1558">
                  <c:v>41357.94027777778</c:v>
                </c:pt>
                <c:pt idx="1559">
                  <c:v>41357.981944444444</c:v>
                </c:pt>
                <c:pt idx="1560">
                  <c:v>41358.023611111108</c:v>
                </c:pt>
                <c:pt idx="1561">
                  <c:v>41358.065972222219</c:v>
                </c:pt>
                <c:pt idx="1562">
                  <c:v>41358.15</c:v>
                </c:pt>
                <c:pt idx="1563">
                  <c:v>41358.192361111112</c:v>
                </c:pt>
                <c:pt idx="1564">
                  <c:v>41358.234027777777</c:v>
                </c:pt>
                <c:pt idx="1565">
                  <c:v>41358.276388888888</c:v>
                </c:pt>
                <c:pt idx="1566">
                  <c:v>41358.318055555559</c:v>
                </c:pt>
                <c:pt idx="1567">
                  <c:v>41358.402777777781</c:v>
                </c:pt>
                <c:pt idx="1568">
                  <c:v>41358.444444444445</c:v>
                </c:pt>
                <c:pt idx="1569">
                  <c:v>41358.486805555556</c:v>
                </c:pt>
                <c:pt idx="1570">
                  <c:v>41358.52847222222</c:v>
                </c:pt>
                <c:pt idx="1571">
                  <c:v>41358.570138888892</c:v>
                </c:pt>
                <c:pt idx="1572">
                  <c:v>41358.654861111114</c:v>
                </c:pt>
                <c:pt idx="1573">
                  <c:v>41358.696527777778</c:v>
                </c:pt>
                <c:pt idx="1574">
                  <c:v>41358.738888888889</c:v>
                </c:pt>
                <c:pt idx="1575">
                  <c:v>41358.780555555553</c:v>
                </c:pt>
                <c:pt idx="1576">
                  <c:v>41358.822916666664</c:v>
                </c:pt>
                <c:pt idx="1577">
                  <c:v>41358.906944444447</c:v>
                </c:pt>
                <c:pt idx="1578">
                  <c:v>41358.949305555558</c:v>
                </c:pt>
                <c:pt idx="1579">
                  <c:v>41358.990972222222</c:v>
                </c:pt>
                <c:pt idx="1580">
                  <c:v>41359.033333333333</c:v>
                </c:pt>
                <c:pt idx="1581">
                  <c:v>41359.074999999997</c:v>
                </c:pt>
                <c:pt idx="1582">
                  <c:v>41359.15902777778</c:v>
                </c:pt>
                <c:pt idx="1583">
                  <c:v>41359.201388888891</c:v>
                </c:pt>
                <c:pt idx="1584">
                  <c:v>41359.243055555555</c:v>
                </c:pt>
                <c:pt idx="1585">
                  <c:v>41359.285416666666</c:v>
                </c:pt>
                <c:pt idx="1586">
                  <c:v>41359.32708333333</c:v>
                </c:pt>
                <c:pt idx="1587">
                  <c:v>41359.411805555559</c:v>
                </c:pt>
                <c:pt idx="1588">
                  <c:v>41359.453472222223</c:v>
                </c:pt>
                <c:pt idx="1589">
                  <c:v>41359.495833333334</c:v>
                </c:pt>
                <c:pt idx="1590">
                  <c:v>41359.537499999999</c:v>
                </c:pt>
                <c:pt idx="1591">
                  <c:v>41359.579861111109</c:v>
                </c:pt>
                <c:pt idx="1592">
                  <c:v>41359.663888888892</c:v>
                </c:pt>
                <c:pt idx="1593">
                  <c:v>41359.706250000003</c:v>
                </c:pt>
                <c:pt idx="1594">
                  <c:v>41359.747916666667</c:v>
                </c:pt>
                <c:pt idx="1595">
                  <c:v>41359.789583333331</c:v>
                </c:pt>
                <c:pt idx="1596">
                  <c:v>41359.831944444442</c:v>
                </c:pt>
                <c:pt idx="1597">
                  <c:v>41359.915972222225</c:v>
                </c:pt>
                <c:pt idx="1598">
                  <c:v>41359.958333333336</c:v>
                </c:pt>
                <c:pt idx="1599">
                  <c:v>41360</c:v>
                </c:pt>
                <c:pt idx="1600">
                  <c:v>41360.042361111111</c:v>
                </c:pt>
                <c:pt idx="1601">
                  <c:v>41360.084027777775</c:v>
                </c:pt>
                <c:pt idx="1602">
                  <c:v>41360.168749999997</c:v>
                </c:pt>
                <c:pt idx="1603">
                  <c:v>41360.210416666669</c:v>
                </c:pt>
                <c:pt idx="1604">
                  <c:v>41360.25277777778</c:v>
                </c:pt>
                <c:pt idx="1605">
                  <c:v>41360.294444444444</c:v>
                </c:pt>
                <c:pt idx="1606">
                  <c:v>41360.336111111108</c:v>
                </c:pt>
                <c:pt idx="1607">
                  <c:v>41360.42083333333</c:v>
                </c:pt>
                <c:pt idx="1608">
                  <c:v>41360.462500000001</c:v>
                </c:pt>
                <c:pt idx="1609">
                  <c:v>41360.504861111112</c:v>
                </c:pt>
                <c:pt idx="1610">
                  <c:v>41360.546527777777</c:v>
                </c:pt>
                <c:pt idx="1611">
                  <c:v>41360.588888888888</c:v>
                </c:pt>
                <c:pt idx="1612">
                  <c:v>41360.67291666667</c:v>
                </c:pt>
                <c:pt idx="1613">
                  <c:v>41360.715277777781</c:v>
                </c:pt>
                <c:pt idx="1614">
                  <c:v>41360.756944444445</c:v>
                </c:pt>
                <c:pt idx="1615">
                  <c:v>41360.799305555556</c:v>
                </c:pt>
                <c:pt idx="1616">
                  <c:v>41360.84097222222</c:v>
                </c:pt>
                <c:pt idx="1617">
                  <c:v>41360.925000000003</c:v>
                </c:pt>
                <c:pt idx="1618">
                  <c:v>41360.967361111114</c:v>
                </c:pt>
                <c:pt idx="1619">
                  <c:v>41361.009027777778</c:v>
                </c:pt>
                <c:pt idx="1620">
                  <c:v>41361.051388888889</c:v>
                </c:pt>
                <c:pt idx="1621">
                  <c:v>41361.093055555553</c:v>
                </c:pt>
                <c:pt idx="1622">
                  <c:v>41361.177777777775</c:v>
                </c:pt>
                <c:pt idx="1623">
                  <c:v>41361.219444444447</c:v>
                </c:pt>
                <c:pt idx="1624">
                  <c:v>41361.261805555558</c:v>
                </c:pt>
                <c:pt idx="1625">
                  <c:v>41361.303472222222</c:v>
                </c:pt>
                <c:pt idx="1626">
                  <c:v>41361.345833333333</c:v>
                </c:pt>
                <c:pt idx="1627">
                  <c:v>41361.429861111108</c:v>
                </c:pt>
                <c:pt idx="1628">
                  <c:v>41361.47152777778</c:v>
                </c:pt>
                <c:pt idx="1629">
                  <c:v>41361.513888888891</c:v>
                </c:pt>
                <c:pt idx="1630">
                  <c:v>41361.555555555555</c:v>
                </c:pt>
                <c:pt idx="1631">
                  <c:v>41361.597916666666</c:v>
                </c:pt>
                <c:pt idx="1632">
                  <c:v>41361.681944444441</c:v>
                </c:pt>
                <c:pt idx="1633">
                  <c:v>41361.724305555559</c:v>
                </c:pt>
                <c:pt idx="1634">
                  <c:v>41361.765972222223</c:v>
                </c:pt>
                <c:pt idx="1635">
                  <c:v>41361.808333333334</c:v>
                </c:pt>
                <c:pt idx="1636">
                  <c:v>41361.85</c:v>
                </c:pt>
                <c:pt idx="1637">
                  <c:v>41361.93472222222</c:v>
                </c:pt>
                <c:pt idx="1638">
                  <c:v>41361.976388888892</c:v>
                </c:pt>
                <c:pt idx="1639">
                  <c:v>41362.018055555556</c:v>
                </c:pt>
                <c:pt idx="1640">
                  <c:v>41362.060416666667</c:v>
                </c:pt>
                <c:pt idx="1641">
                  <c:v>41362.102083333331</c:v>
                </c:pt>
                <c:pt idx="1642">
                  <c:v>41362.186805555553</c:v>
                </c:pt>
                <c:pt idx="1643">
                  <c:v>41362.228472222225</c:v>
                </c:pt>
                <c:pt idx="1644">
                  <c:v>41362.270833333336</c:v>
                </c:pt>
                <c:pt idx="1645">
                  <c:v>41362.3125</c:v>
                </c:pt>
                <c:pt idx="1646">
                  <c:v>41362.354861111111</c:v>
                </c:pt>
                <c:pt idx="1647">
                  <c:v>41362.438888888886</c:v>
                </c:pt>
                <c:pt idx="1648">
                  <c:v>41362.481249999997</c:v>
                </c:pt>
                <c:pt idx="1649">
                  <c:v>41362.522916666669</c:v>
                </c:pt>
                <c:pt idx="1650">
                  <c:v>41362.56527777778</c:v>
                </c:pt>
                <c:pt idx="1651">
                  <c:v>41362.606944444444</c:v>
                </c:pt>
                <c:pt idx="1652">
                  <c:v>41362.690972222219</c:v>
                </c:pt>
                <c:pt idx="1653">
                  <c:v>41362.73333333333</c:v>
                </c:pt>
                <c:pt idx="1654">
                  <c:v>41362.775000000001</c:v>
                </c:pt>
                <c:pt idx="1655">
                  <c:v>41362.817361111112</c:v>
                </c:pt>
                <c:pt idx="1656">
                  <c:v>41362.859027777777</c:v>
                </c:pt>
                <c:pt idx="1657">
                  <c:v>41362.943749999999</c:v>
                </c:pt>
                <c:pt idx="1658">
                  <c:v>41362.98541666667</c:v>
                </c:pt>
                <c:pt idx="1659">
                  <c:v>41363.027777777781</c:v>
                </c:pt>
                <c:pt idx="1660">
                  <c:v>41363.069444444445</c:v>
                </c:pt>
                <c:pt idx="1661">
                  <c:v>41363.111805555556</c:v>
                </c:pt>
                <c:pt idx="1662">
                  <c:v>41363.195833333331</c:v>
                </c:pt>
                <c:pt idx="1663">
                  <c:v>41363.237500000003</c:v>
                </c:pt>
                <c:pt idx="1664">
                  <c:v>41363.279861111114</c:v>
                </c:pt>
                <c:pt idx="1665">
                  <c:v>41363.321527777778</c:v>
                </c:pt>
                <c:pt idx="1666">
                  <c:v>41363.363888888889</c:v>
                </c:pt>
                <c:pt idx="1667">
                  <c:v>41363.447916666664</c:v>
                </c:pt>
                <c:pt idx="1668">
                  <c:v>41363.490277777775</c:v>
                </c:pt>
                <c:pt idx="1669">
                  <c:v>41363.531944444447</c:v>
                </c:pt>
                <c:pt idx="1670">
                  <c:v>41363.574305555558</c:v>
                </c:pt>
                <c:pt idx="1671">
                  <c:v>41363.615972222222</c:v>
                </c:pt>
                <c:pt idx="1672">
                  <c:v>41363.700694444444</c:v>
                </c:pt>
                <c:pt idx="1673">
                  <c:v>41363.742361111108</c:v>
                </c:pt>
                <c:pt idx="1674">
                  <c:v>41363.784722222219</c:v>
                </c:pt>
                <c:pt idx="1675">
                  <c:v>41363.826388888891</c:v>
                </c:pt>
                <c:pt idx="1676">
                  <c:v>41363.868750000001</c:v>
                </c:pt>
                <c:pt idx="1677">
                  <c:v>41363.952777777777</c:v>
                </c:pt>
                <c:pt idx="1678">
                  <c:v>41363.994444444441</c:v>
                </c:pt>
                <c:pt idx="1679">
                  <c:v>41364.036805555559</c:v>
                </c:pt>
                <c:pt idx="1680">
                  <c:v>41364.078472222223</c:v>
                </c:pt>
                <c:pt idx="1681">
                  <c:v>41364.120833333334</c:v>
                </c:pt>
                <c:pt idx="1682">
                  <c:v>41364.204861111109</c:v>
                </c:pt>
                <c:pt idx="1683">
                  <c:v>41364.24722222222</c:v>
                </c:pt>
                <c:pt idx="1684">
                  <c:v>41364.288888888892</c:v>
                </c:pt>
                <c:pt idx="1685">
                  <c:v>41364.331250000003</c:v>
                </c:pt>
                <c:pt idx="1686">
                  <c:v>41364.372916666667</c:v>
                </c:pt>
                <c:pt idx="1687">
                  <c:v>41364.457638888889</c:v>
                </c:pt>
                <c:pt idx="1688">
                  <c:v>41364.499305555553</c:v>
                </c:pt>
                <c:pt idx="1689">
                  <c:v>41364.540972222225</c:v>
                </c:pt>
                <c:pt idx="1690">
                  <c:v>41364.583333333336</c:v>
                </c:pt>
                <c:pt idx="1691">
                  <c:v>41364.625</c:v>
                </c:pt>
                <c:pt idx="1692">
                  <c:v>41364.709722222222</c:v>
                </c:pt>
                <c:pt idx="1693">
                  <c:v>41364.751388888886</c:v>
                </c:pt>
                <c:pt idx="1694">
                  <c:v>41364.793749999997</c:v>
                </c:pt>
                <c:pt idx="1695">
                  <c:v>41364.835416666669</c:v>
                </c:pt>
                <c:pt idx="1696">
                  <c:v>41364.87777777778</c:v>
                </c:pt>
                <c:pt idx="1697">
                  <c:v>41364.961805555555</c:v>
                </c:pt>
                <c:pt idx="1698">
                  <c:v>41365.004166666666</c:v>
                </c:pt>
                <c:pt idx="1699">
                  <c:v>41365.04583333333</c:v>
                </c:pt>
                <c:pt idx="1700">
                  <c:v>41365.088194444441</c:v>
                </c:pt>
                <c:pt idx="1701">
                  <c:v>41365.129861111112</c:v>
                </c:pt>
                <c:pt idx="1702">
                  <c:v>41365.213888888888</c:v>
                </c:pt>
                <c:pt idx="1703">
                  <c:v>41365.256249999999</c:v>
                </c:pt>
                <c:pt idx="1704">
                  <c:v>41365.29791666667</c:v>
                </c:pt>
                <c:pt idx="1705">
                  <c:v>41365.340277777781</c:v>
                </c:pt>
                <c:pt idx="1706">
                  <c:v>41365.381944444445</c:v>
                </c:pt>
                <c:pt idx="1707">
                  <c:v>41365.466666666667</c:v>
                </c:pt>
                <c:pt idx="1708">
                  <c:v>41365.508333333331</c:v>
                </c:pt>
                <c:pt idx="1709">
                  <c:v>41365.550694444442</c:v>
                </c:pt>
                <c:pt idx="1710">
                  <c:v>41365.592361111114</c:v>
                </c:pt>
                <c:pt idx="1711">
                  <c:v>41365.634027777778</c:v>
                </c:pt>
                <c:pt idx="1712">
                  <c:v>41365.71875</c:v>
                </c:pt>
                <c:pt idx="1713">
                  <c:v>41365.760416666664</c:v>
                </c:pt>
                <c:pt idx="1714">
                  <c:v>41365.802777777775</c:v>
                </c:pt>
                <c:pt idx="1715">
                  <c:v>41365.844444444447</c:v>
                </c:pt>
                <c:pt idx="1716">
                  <c:v>41365.886805555558</c:v>
                </c:pt>
                <c:pt idx="1717">
                  <c:v>41365.970833333333</c:v>
                </c:pt>
                <c:pt idx="1718">
                  <c:v>41366.013194444444</c:v>
                </c:pt>
                <c:pt idx="1719">
                  <c:v>41366.054861111108</c:v>
                </c:pt>
                <c:pt idx="1720">
                  <c:v>41366.09652777778</c:v>
                </c:pt>
                <c:pt idx="1721">
                  <c:v>41366.138888888891</c:v>
                </c:pt>
                <c:pt idx="1722">
                  <c:v>41366.222916666666</c:v>
                </c:pt>
                <c:pt idx="1723">
                  <c:v>41366.265277777777</c:v>
                </c:pt>
                <c:pt idx="1724">
                  <c:v>41366.306944444441</c:v>
                </c:pt>
                <c:pt idx="1725">
                  <c:v>41366.349305555559</c:v>
                </c:pt>
                <c:pt idx="1726">
                  <c:v>41366.390972222223</c:v>
                </c:pt>
                <c:pt idx="1727">
                  <c:v>41366.475694444445</c:v>
                </c:pt>
                <c:pt idx="1728">
                  <c:v>41366.517361111109</c:v>
                </c:pt>
                <c:pt idx="1729">
                  <c:v>41366.55972222222</c:v>
                </c:pt>
                <c:pt idx="1730">
                  <c:v>41366.601388888892</c:v>
                </c:pt>
                <c:pt idx="1731">
                  <c:v>41366.643750000003</c:v>
                </c:pt>
                <c:pt idx="1732">
                  <c:v>41366.727777777778</c:v>
                </c:pt>
                <c:pt idx="1733">
                  <c:v>41366.769444444442</c:v>
                </c:pt>
                <c:pt idx="1734">
                  <c:v>41366.811805555553</c:v>
                </c:pt>
                <c:pt idx="1735">
                  <c:v>41366.853472222225</c:v>
                </c:pt>
                <c:pt idx="1736">
                  <c:v>41366.895833333336</c:v>
                </c:pt>
                <c:pt idx="1737">
                  <c:v>41366.979861111111</c:v>
                </c:pt>
                <c:pt idx="1738">
                  <c:v>41367.022222222222</c:v>
                </c:pt>
                <c:pt idx="1739">
                  <c:v>41367.063888888886</c:v>
                </c:pt>
                <c:pt idx="1740">
                  <c:v>41367.106249999997</c:v>
                </c:pt>
                <c:pt idx="1741">
                  <c:v>41367.147916666669</c:v>
                </c:pt>
                <c:pt idx="1742">
                  <c:v>41367.232638888891</c:v>
                </c:pt>
                <c:pt idx="1743">
                  <c:v>41367.274305555555</c:v>
                </c:pt>
                <c:pt idx="1744">
                  <c:v>41367.315972222219</c:v>
                </c:pt>
                <c:pt idx="1745">
                  <c:v>41367.35833333333</c:v>
                </c:pt>
                <c:pt idx="1746">
                  <c:v>41367.4</c:v>
                </c:pt>
                <c:pt idx="1747">
                  <c:v>41367.484722222223</c:v>
                </c:pt>
                <c:pt idx="1748">
                  <c:v>41367.526388888888</c:v>
                </c:pt>
                <c:pt idx="1749">
                  <c:v>41367.568749999999</c:v>
                </c:pt>
                <c:pt idx="1750">
                  <c:v>41367.61041666667</c:v>
                </c:pt>
                <c:pt idx="1751">
                  <c:v>41367.652777777781</c:v>
                </c:pt>
                <c:pt idx="1752">
                  <c:v>41367.736805555556</c:v>
                </c:pt>
                <c:pt idx="1753">
                  <c:v>41367.779166666667</c:v>
                </c:pt>
                <c:pt idx="1754">
                  <c:v>41367.820833333331</c:v>
                </c:pt>
                <c:pt idx="1755">
                  <c:v>41367.863194444442</c:v>
                </c:pt>
                <c:pt idx="1756">
                  <c:v>41367.904861111114</c:v>
                </c:pt>
                <c:pt idx="1757">
                  <c:v>41367.988888888889</c:v>
                </c:pt>
                <c:pt idx="1758">
                  <c:v>41368.03125</c:v>
                </c:pt>
                <c:pt idx="1759">
                  <c:v>41368.072916666664</c:v>
                </c:pt>
                <c:pt idx="1760">
                  <c:v>41368.115277777775</c:v>
                </c:pt>
                <c:pt idx="1761">
                  <c:v>41368.156944444447</c:v>
                </c:pt>
                <c:pt idx="1762">
                  <c:v>41368.241666666669</c:v>
                </c:pt>
                <c:pt idx="1763">
                  <c:v>41368.283333333333</c:v>
                </c:pt>
                <c:pt idx="1764">
                  <c:v>41368.325694444444</c:v>
                </c:pt>
                <c:pt idx="1765">
                  <c:v>41368.367361111108</c:v>
                </c:pt>
                <c:pt idx="1766">
                  <c:v>41368.40902777778</c:v>
                </c:pt>
                <c:pt idx="1767">
                  <c:v>41368.493750000001</c:v>
                </c:pt>
                <c:pt idx="1768">
                  <c:v>41368.535416666666</c:v>
                </c:pt>
                <c:pt idx="1769">
                  <c:v>41368.577777777777</c:v>
                </c:pt>
                <c:pt idx="1770">
                  <c:v>41368.619444444441</c:v>
                </c:pt>
                <c:pt idx="1771">
                  <c:v>41368.661805555559</c:v>
                </c:pt>
                <c:pt idx="1772">
                  <c:v>41368.745833333334</c:v>
                </c:pt>
                <c:pt idx="1773">
                  <c:v>41368.788194444445</c:v>
                </c:pt>
                <c:pt idx="1774">
                  <c:v>41368.829861111109</c:v>
                </c:pt>
                <c:pt idx="1775">
                  <c:v>41368.87222222222</c:v>
                </c:pt>
                <c:pt idx="1776">
                  <c:v>41368.913888888892</c:v>
                </c:pt>
                <c:pt idx="1777">
                  <c:v>41368.998611111114</c:v>
                </c:pt>
                <c:pt idx="1778">
                  <c:v>41369.040277777778</c:v>
                </c:pt>
                <c:pt idx="1779">
                  <c:v>41369.081944444442</c:v>
                </c:pt>
                <c:pt idx="1780">
                  <c:v>41369.124305555553</c:v>
                </c:pt>
                <c:pt idx="1781">
                  <c:v>41369.165972222225</c:v>
                </c:pt>
                <c:pt idx="1782">
                  <c:v>41369.250694444447</c:v>
                </c:pt>
                <c:pt idx="1783">
                  <c:v>41369.292361111111</c:v>
                </c:pt>
                <c:pt idx="1784">
                  <c:v>41369.334722222222</c:v>
                </c:pt>
                <c:pt idx="1785">
                  <c:v>41369.376388888886</c:v>
                </c:pt>
                <c:pt idx="1786">
                  <c:v>41369.418749999997</c:v>
                </c:pt>
                <c:pt idx="1787">
                  <c:v>41369.50277777778</c:v>
                </c:pt>
                <c:pt idx="1788">
                  <c:v>41369.544444444444</c:v>
                </c:pt>
                <c:pt idx="1789">
                  <c:v>41369.586805555555</c:v>
                </c:pt>
                <c:pt idx="1790">
                  <c:v>41369.628472222219</c:v>
                </c:pt>
                <c:pt idx="1791">
                  <c:v>41369.67083333333</c:v>
                </c:pt>
                <c:pt idx="1792">
                  <c:v>41369.754861111112</c:v>
                </c:pt>
                <c:pt idx="1793">
                  <c:v>41369.797222222223</c:v>
                </c:pt>
                <c:pt idx="1794">
                  <c:v>41369.838888888888</c:v>
                </c:pt>
                <c:pt idx="1795">
                  <c:v>41369.881249999999</c:v>
                </c:pt>
                <c:pt idx="1796">
                  <c:v>41369.92291666667</c:v>
                </c:pt>
                <c:pt idx="1797">
                  <c:v>41370.007638888892</c:v>
                </c:pt>
                <c:pt idx="1798">
                  <c:v>41370.049305555556</c:v>
                </c:pt>
                <c:pt idx="1799">
                  <c:v>41370.091666666667</c:v>
                </c:pt>
                <c:pt idx="1800">
                  <c:v>41370.133333333331</c:v>
                </c:pt>
                <c:pt idx="1801">
                  <c:v>41370.175694444442</c:v>
                </c:pt>
                <c:pt idx="1802">
                  <c:v>41370.259722222225</c:v>
                </c:pt>
                <c:pt idx="1803">
                  <c:v>41370.301388888889</c:v>
                </c:pt>
                <c:pt idx="1804">
                  <c:v>41370.34375</c:v>
                </c:pt>
                <c:pt idx="1805">
                  <c:v>41370.385416666664</c:v>
                </c:pt>
                <c:pt idx="1806">
                  <c:v>41370.427777777775</c:v>
                </c:pt>
                <c:pt idx="1807">
                  <c:v>41370.511805555558</c:v>
                </c:pt>
                <c:pt idx="1808">
                  <c:v>41370.554166666669</c:v>
                </c:pt>
                <c:pt idx="1809">
                  <c:v>41370.595833333333</c:v>
                </c:pt>
                <c:pt idx="1810">
                  <c:v>41370.638194444444</c:v>
                </c:pt>
                <c:pt idx="1811">
                  <c:v>41370.679861111108</c:v>
                </c:pt>
                <c:pt idx="1812">
                  <c:v>41370.76458333333</c:v>
                </c:pt>
                <c:pt idx="1813">
                  <c:v>41370.806250000001</c:v>
                </c:pt>
                <c:pt idx="1814">
                  <c:v>41370.848611111112</c:v>
                </c:pt>
                <c:pt idx="1815">
                  <c:v>41370.890277777777</c:v>
                </c:pt>
                <c:pt idx="1816">
                  <c:v>41370.932638888888</c:v>
                </c:pt>
                <c:pt idx="1817">
                  <c:v>41371.01666666667</c:v>
                </c:pt>
                <c:pt idx="1818">
                  <c:v>41371.058333333334</c:v>
                </c:pt>
                <c:pt idx="1819">
                  <c:v>41371.100694444445</c:v>
                </c:pt>
                <c:pt idx="1820">
                  <c:v>41371.142361111109</c:v>
                </c:pt>
                <c:pt idx="1821">
                  <c:v>41371.18472222222</c:v>
                </c:pt>
                <c:pt idx="1822">
                  <c:v>41371.268750000003</c:v>
                </c:pt>
                <c:pt idx="1823">
                  <c:v>41371.311111111114</c:v>
                </c:pt>
                <c:pt idx="1824">
                  <c:v>41371.352777777778</c:v>
                </c:pt>
                <c:pt idx="1825">
                  <c:v>41371.395138888889</c:v>
                </c:pt>
                <c:pt idx="1826">
                  <c:v>41371.436805555553</c:v>
                </c:pt>
                <c:pt idx="1827">
                  <c:v>41371.520833333336</c:v>
                </c:pt>
                <c:pt idx="1828">
                  <c:v>41371.563194444447</c:v>
                </c:pt>
                <c:pt idx="1829">
                  <c:v>41371.604861111111</c:v>
                </c:pt>
                <c:pt idx="1830">
                  <c:v>41371.647222222222</c:v>
                </c:pt>
                <c:pt idx="1831">
                  <c:v>41371.688888888886</c:v>
                </c:pt>
                <c:pt idx="1832">
                  <c:v>41371.773611111108</c:v>
                </c:pt>
                <c:pt idx="1833">
                  <c:v>41371.81527777778</c:v>
                </c:pt>
                <c:pt idx="1834">
                  <c:v>41371.857638888891</c:v>
                </c:pt>
                <c:pt idx="1835">
                  <c:v>41371.899305555555</c:v>
                </c:pt>
                <c:pt idx="1836">
                  <c:v>41371.941666666666</c:v>
                </c:pt>
                <c:pt idx="1837">
                  <c:v>41372.025694444441</c:v>
                </c:pt>
                <c:pt idx="1838">
                  <c:v>41372.068055555559</c:v>
                </c:pt>
                <c:pt idx="1839">
                  <c:v>41372.109722222223</c:v>
                </c:pt>
                <c:pt idx="1840">
                  <c:v>41372.151388888888</c:v>
                </c:pt>
                <c:pt idx="1841">
                  <c:v>41372.193749999999</c:v>
                </c:pt>
                <c:pt idx="1842">
                  <c:v>41372.277777777781</c:v>
                </c:pt>
                <c:pt idx="1843">
                  <c:v>41372.320138888892</c:v>
                </c:pt>
                <c:pt idx="1844">
                  <c:v>41372.361805555556</c:v>
                </c:pt>
                <c:pt idx="1845">
                  <c:v>41372.404166666667</c:v>
                </c:pt>
                <c:pt idx="1846">
                  <c:v>41372.445833333331</c:v>
                </c:pt>
                <c:pt idx="1847">
                  <c:v>41372.530555555553</c:v>
                </c:pt>
                <c:pt idx="1848">
                  <c:v>41372.572222222225</c:v>
                </c:pt>
                <c:pt idx="1849">
                  <c:v>41372.614583333336</c:v>
                </c:pt>
                <c:pt idx="1850">
                  <c:v>41372.65625</c:v>
                </c:pt>
                <c:pt idx="1851">
                  <c:v>41372.697916666664</c:v>
                </c:pt>
                <c:pt idx="1852">
                  <c:v>41372.782638888886</c:v>
                </c:pt>
                <c:pt idx="1853">
                  <c:v>41372.824305555558</c:v>
                </c:pt>
                <c:pt idx="1854">
                  <c:v>41372.866666666669</c:v>
                </c:pt>
                <c:pt idx="1855">
                  <c:v>41372.908333333333</c:v>
                </c:pt>
                <c:pt idx="1856">
                  <c:v>41372.950694444444</c:v>
                </c:pt>
                <c:pt idx="1857">
                  <c:v>41373.034722222219</c:v>
                </c:pt>
                <c:pt idx="1858">
                  <c:v>41373.07708333333</c:v>
                </c:pt>
                <c:pt idx="1859">
                  <c:v>41373.118750000001</c:v>
                </c:pt>
                <c:pt idx="1860">
                  <c:v>41373.161111111112</c:v>
                </c:pt>
                <c:pt idx="1861">
                  <c:v>41373.202777777777</c:v>
                </c:pt>
                <c:pt idx="1862">
                  <c:v>41373.286805555559</c:v>
                </c:pt>
                <c:pt idx="1863">
                  <c:v>41373.32916666667</c:v>
                </c:pt>
                <c:pt idx="1864">
                  <c:v>41373.370833333334</c:v>
                </c:pt>
                <c:pt idx="1865">
                  <c:v>41373.413194444445</c:v>
                </c:pt>
                <c:pt idx="1866">
                  <c:v>41373.454861111109</c:v>
                </c:pt>
                <c:pt idx="1867">
                  <c:v>41373.539583333331</c:v>
                </c:pt>
                <c:pt idx="1868">
                  <c:v>41373.581250000003</c:v>
                </c:pt>
                <c:pt idx="1869">
                  <c:v>41373.623611111114</c:v>
                </c:pt>
                <c:pt idx="1870">
                  <c:v>41373.665277777778</c:v>
                </c:pt>
                <c:pt idx="1871">
                  <c:v>41373.707638888889</c:v>
                </c:pt>
                <c:pt idx="1872">
                  <c:v>41373.791666666664</c:v>
                </c:pt>
                <c:pt idx="1873">
                  <c:v>41373.834027777775</c:v>
                </c:pt>
                <c:pt idx="1874">
                  <c:v>41373.875694444447</c:v>
                </c:pt>
                <c:pt idx="1875">
                  <c:v>41373.918055555558</c:v>
                </c:pt>
                <c:pt idx="1876">
                  <c:v>41373.959722222222</c:v>
                </c:pt>
                <c:pt idx="1877">
                  <c:v>41374.043749999997</c:v>
                </c:pt>
                <c:pt idx="1878">
                  <c:v>41374.086111111108</c:v>
                </c:pt>
                <c:pt idx="1879">
                  <c:v>41374.12777777778</c:v>
                </c:pt>
                <c:pt idx="1880">
                  <c:v>41374.170138888891</c:v>
                </c:pt>
                <c:pt idx="1881">
                  <c:v>41374.211805555555</c:v>
                </c:pt>
                <c:pt idx="1882">
                  <c:v>41374.296527777777</c:v>
                </c:pt>
                <c:pt idx="1883">
                  <c:v>41374.338194444441</c:v>
                </c:pt>
                <c:pt idx="1884">
                  <c:v>41374.380555555559</c:v>
                </c:pt>
                <c:pt idx="1885">
                  <c:v>41374.422222222223</c:v>
                </c:pt>
                <c:pt idx="1886">
                  <c:v>41374.464583333334</c:v>
                </c:pt>
                <c:pt idx="1887">
                  <c:v>41374.548611111109</c:v>
                </c:pt>
                <c:pt idx="1888">
                  <c:v>41374.590277777781</c:v>
                </c:pt>
                <c:pt idx="1889">
                  <c:v>41374.632638888892</c:v>
                </c:pt>
                <c:pt idx="1890">
                  <c:v>41374.674305555556</c:v>
                </c:pt>
                <c:pt idx="1891">
                  <c:v>41374.716666666667</c:v>
                </c:pt>
                <c:pt idx="1892">
                  <c:v>41374.800694444442</c:v>
                </c:pt>
                <c:pt idx="1893">
                  <c:v>41374.843055555553</c:v>
                </c:pt>
                <c:pt idx="1894">
                  <c:v>41374.884722222225</c:v>
                </c:pt>
                <c:pt idx="1895">
                  <c:v>41374.927083333336</c:v>
                </c:pt>
                <c:pt idx="1896">
                  <c:v>41374.96875</c:v>
                </c:pt>
                <c:pt idx="1897">
                  <c:v>41375.052777777775</c:v>
                </c:pt>
                <c:pt idx="1898">
                  <c:v>41375.095138888886</c:v>
                </c:pt>
                <c:pt idx="1899">
                  <c:v>41375.136805555558</c:v>
                </c:pt>
                <c:pt idx="1900">
                  <c:v>41375.179166666669</c:v>
                </c:pt>
                <c:pt idx="1901">
                  <c:v>41375.220833333333</c:v>
                </c:pt>
                <c:pt idx="1902">
                  <c:v>41375.338194444441</c:v>
                </c:pt>
                <c:pt idx="1903">
                  <c:v>41375.379861111112</c:v>
                </c:pt>
                <c:pt idx="1904">
                  <c:v>41375.421527777777</c:v>
                </c:pt>
                <c:pt idx="1905">
                  <c:v>41375.463888888888</c:v>
                </c:pt>
                <c:pt idx="1906">
                  <c:v>41375.505555555559</c:v>
                </c:pt>
                <c:pt idx="1907">
                  <c:v>41375.590277777781</c:v>
                </c:pt>
                <c:pt idx="1908">
                  <c:v>41375.631944444445</c:v>
                </c:pt>
                <c:pt idx="1909">
                  <c:v>41375.674305555556</c:v>
                </c:pt>
                <c:pt idx="1910">
                  <c:v>41375.71597222222</c:v>
                </c:pt>
                <c:pt idx="1911">
                  <c:v>41375.758333333331</c:v>
                </c:pt>
                <c:pt idx="1912">
                  <c:v>41375.842361111114</c:v>
                </c:pt>
                <c:pt idx="1913">
                  <c:v>41375.884722222225</c:v>
                </c:pt>
                <c:pt idx="1914">
                  <c:v>41375.926388888889</c:v>
                </c:pt>
                <c:pt idx="1915">
                  <c:v>41375.968055555553</c:v>
                </c:pt>
                <c:pt idx="1916">
                  <c:v>41376.010416666664</c:v>
                </c:pt>
                <c:pt idx="1917">
                  <c:v>41376.094444444447</c:v>
                </c:pt>
                <c:pt idx="1918">
                  <c:v>41376.136805555558</c:v>
                </c:pt>
                <c:pt idx="1919">
                  <c:v>41376.178472222222</c:v>
                </c:pt>
                <c:pt idx="1920">
                  <c:v>41376.220833333333</c:v>
                </c:pt>
                <c:pt idx="1921">
                  <c:v>41376.262499999997</c:v>
                </c:pt>
                <c:pt idx="1922">
                  <c:v>41376.34652777778</c:v>
                </c:pt>
                <c:pt idx="1923">
                  <c:v>41376.388888888891</c:v>
                </c:pt>
                <c:pt idx="1924">
                  <c:v>41376.430555555555</c:v>
                </c:pt>
                <c:pt idx="1925">
                  <c:v>41376.472916666666</c:v>
                </c:pt>
                <c:pt idx="1926">
                  <c:v>41376.548611111109</c:v>
                </c:pt>
                <c:pt idx="1927">
                  <c:v>41376.590277777781</c:v>
                </c:pt>
                <c:pt idx="1928">
                  <c:v>41376.631944444445</c:v>
                </c:pt>
                <c:pt idx="1929">
                  <c:v>41376.674305555556</c:v>
                </c:pt>
                <c:pt idx="1930">
                  <c:v>41376.71597222222</c:v>
                </c:pt>
                <c:pt idx="1931">
                  <c:v>41376.800694444442</c:v>
                </c:pt>
                <c:pt idx="1932">
                  <c:v>41376.842361111114</c:v>
                </c:pt>
                <c:pt idx="1933">
                  <c:v>41376.884722222225</c:v>
                </c:pt>
                <c:pt idx="1934">
                  <c:v>41376.926388888889</c:v>
                </c:pt>
                <c:pt idx="1935">
                  <c:v>41376.96875</c:v>
                </c:pt>
                <c:pt idx="1936">
                  <c:v>41377.052777777775</c:v>
                </c:pt>
                <c:pt idx="1937">
                  <c:v>41377.094444444447</c:v>
                </c:pt>
                <c:pt idx="1938">
                  <c:v>41377.136805555558</c:v>
                </c:pt>
                <c:pt idx="1939">
                  <c:v>41377.178472222222</c:v>
                </c:pt>
                <c:pt idx="1940">
                  <c:v>41377.220833333333</c:v>
                </c:pt>
                <c:pt idx="1941">
                  <c:v>41377.304861111108</c:v>
                </c:pt>
                <c:pt idx="1942">
                  <c:v>41377.347222222219</c:v>
                </c:pt>
                <c:pt idx="1943">
                  <c:v>41377.388888888891</c:v>
                </c:pt>
                <c:pt idx="1944">
                  <c:v>41377.431250000001</c:v>
                </c:pt>
                <c:pt idx="1945">
                  <c:v>41377.472916666666</c:v>
                </c:pt>
                <c:pt idx="1946">
                  <c:v>41377.557638888888</c:v>
                </c:pt>
                <c:pt idx="1947">
                  <c:v>41377.599305555559</c:v>
                </c:pt>
                <c:pt idx="1948">
                  <c:v>41377.640972222223</c:v>
                </c:pt>
                <c:pt idx="1949">
                  <c:v>41377.683333333334</c:v>
                </c:pt>
                <c:pt idx="1950">
                  <c:v>41377.724999999999</c:v>
                </c:pt>
                <c:pt idx="1951">
                  <c:v>41377.80972222222</c:v>
                </c:pt>
                <c:pt idx="1952">
                  <c:v>41377.851388888892</c:v>
                </c:pt>
                <c:pt idx="1953">
                  <c:v>41377.893750000003</c:v>
                </c:pt>
                <c:pt idx="1954">
                  <c:v>41377.935416666667</c:v>
                </c:pt>
                <c:pt idx="1955">
                  <c:v>41377.977777777778</c:v>
                </c:pt>
                <c:pt idx="1956">
                  <c:v>41378.061805555553</c:v>
                </c:pt>
                <c:pt idx="1957">
                  <c:v>41378.103472222225</c:v>
                </c:pt>
                <c:pt idx="1958">
                  <c:v>41378.145833333336</c:v>
                </c:pt>
                <c:pt idx="1959">
                  <c:v>41378.1875</c:v>
                </c:pt>
                <c:pt idx="1960">
                  <c:v>41378.229861111111</c:v>
                </c:pt>
                <c:pt idx="1961">
                  <c:v>41378.313888888886</c:v>
                </c:pt>
                <c:pt idx="1962">
                  <c:v>41378.356249999997</c:v>
                </c:pt>
                <c:pt idx="1963">
                  <c:v>41378.397916666669</c:v>
                </c:pt>
                <c:pt idx="1964">
                  <c:v>41378.44027777778</c:v>
                </c:pt>
                <c:pt idx="1965">
                  <c:v>41378.481944444444</c:v>
                </c:pt>
                <c:pt idx="1966">
                  <c:v>41378.565972222219</c:v>
                </c:pt>
                <c:pt idx="1967">
                  <c:v>41378.60833333333</c:v>
                </c:pt>
                <c:pt idx="1968">
                  <c:v>41378.65</c:v>
                </c:pt>
                <c:pt idx="1969">
                  <c:v>41378.692361111112</c:v>
                </c:pt>
                <c:pt idx="1970">
                  <c:v>41378.734027777777</c:v>
                </c:pt>
                <c:pt idx="1971">
                  <c:v>41378.818749999999</c:v>
                </c:pt>
                <c:pt idx="1972">
                  <c:v>41378.86041666667</c:v>
                </c:pt>
                <c:pt idx="1973">
                  <c:v>41378.902777777781</c:v>
                </c:pt>
                <c:pt idx="1974">
                  <c:v>41378.944444444445</c:v>
                </c:pt>
                <c:pt idx="1975">
                  <c:v>41378.986805555556</c:v>
                </c:pt>
                <c:pt idx="1976">
                  <c:v>41379.070833333331</c:v>
                </c:pt>
                <c:pt idx="1977">
                  <c:v>41379.113194444442</c:v>
                </c:pt>
                <c:pt idx="1978">
                  <c:v>41379.154861111114</c:v>
                </c:pt>
                <c:pt idx="1979">
                  <c:v>41379.197222222225</c:v>
                </c:pt>
                <c:pt idx="1980">
                  <c:v>41379.238888888889</c:v>
                </c:pt>
                <c:pt idx="1981">
                  <c:v>41379.322916666664</c:v>
                </c:pt>
                <c:pt idx="1982">
                  <c:v>41379.365277777775</c:v>
                </c:pt>
                <c:pt idx="1983">
                  <c:v>41379.406944444447</c:v>
                </c:pt>
                <c:pt idx="1984">
                  <c:v>41379.449305555558</c:v>
                </c:pt>
                <c:pt idx="1985">
                  <c:v>41379.490972222222</c:v>
                </c:pt>
                <c:pt idx="1986">
                  <c:v>41379.575694444444</c:v>
                </c:pt>
                <c:pt idx="1987">
                  <c:v>41379.617361111108</c:v>
                </c:pt>
                <c:pt idx="1988">
                  <c:v>41379.65902777778</c:v>
                </c:pt>
                <c:pt idx="1989">
                  <c:v>41379.701388888891</c:v>
                </c:pt>
                <c:pt idx="1990">
                  <c:v>41379.874305555553</c:v>
                </c:pt>
                <c:pt idx="1991">
                  <c:v>41379.915972222225</c:v>
                </c:pt>
                <c:pt idx="1992">
                  <c:v>41379.958333333336</c:v>
                </c:pt>
                <c:pt idx="1993">
                  <c:v>41380</c:v>
                </c:pt>
                <c:pt idx="1994">
                  <c:v>41380.042361111111</c:v>
                </c:pt>
                <c:pt idx="1995">
                  <c:v>41380.126388888886</c:v>
                </c:pt>
                <c:pt idx="1996">
                  <c:v>41380.168749999997</c:v>
                </c:pt>
                <c:pt idx="1997">
                  <c:v>41380.210416666669</c:v>
                </c:pt>
                <c:pt idx="1998">
                  <c:v>41380.25277777778</c:v>
                </c:pt>
                <c:pt idx="1999">
                  <c:v>41380.294444444444</c:v>
                </c:pt>
                <c:pt idx="2000">
                  <c:v>41380.378472222219</c:v>
                </c:pt>
                <c:pt idx="2001">
                  <c:v>41380.42083333333</c:v>
                </c:pt>
                <c:pt idx="2002">
                  <c:v>41380.462500000001</c:v>
                </c:pt>
                <c:pt idx="2003">
                  <c:v>41380.504861111112</c:v>
                </c:pt>
                <c:pt idx="2004">
                  <c:v>41380.546527777777</c:v>
                </c:pt>
                <c:pt idx="2005">
                  <c:v>41380.631249999999</c:v>
                </c:pt>
                <c:pt idx="2006">
                  <c:v>41380.67291666667</c:v>
                </c:pt>
                <c:pt idx="2007">
                  <c:v>41380.715277777781</c:v>
                </c:pt>
                <c:pt idx="2008">
                  <c:v>41380.756944444445</c:v>
                </c:pt>
                <c:pt idx="2009">
                  <c:v>41380.799305555556</c:v>
                </c:pt>
                <c:pt idx="2010">
                  <c:v>41380.883333333331</c:v>
                </c:pt>
                <c:pt idx="2011">
                  <c:v>41380.925000000003</c:v>
                </c:pt>
                <c:pt idx="2012">
                  <c:v>41380.967361111114</c:v>
                </c:pt>
                <c:pt idx="2013">
                  <c:v>41381.009027777778</c:v>
                </c:pt>
                <c:pt idx="2014">
                  <c:v>41381.051388888889</c:v>
                </c:pt>
                <c:pt idx="2015">
                  <c:v>41381.135416666664</c:v>
                </c:pt>
                <c:pt idx="2016">
                  <c:v>41381.177777777775</c:v>
                </c:pt>
                <c:pt idx="2017">
                  <c:v>41381.219444444447</c:v>
                </c:pt>
                <c:pt idx="2018">
                  <c:v>41381.261805555558</c:v>
                </c:pt>
                <c:pt idx="2019">
                  <c:v>41381.303472222222</c:v>
                </c:pt>
                <c:pt idx="2020">
                  <c:v>41381.388194444444</c:v>
                </c:pt>
                <c:pt idx="2021">
                  <c:v>41381.429861111108</c:v>
                </c:pt>
                <c:pt idx="2022">
                  <c:v>41381.472222222219</c:v>
                </c:pt>
                <c:pt idx="2023">
                  <c:v>41381.513888888891</c:v>
                </c:pt>
                <c:pt idx="2024">
                  <c:v>41381.555555555555</c:v>
                </c:pt>
                <c:pt idx="2025">
                  <c:v>41381.640277777777</c:v>
                </c:pt>
                <c:pt idx="2026">
                  <c:v>41381.681944444441</c:v>
                </c:pt>
                <c:pt idx="2027">
                  <c:v>41381.724305555559</c:v>
                </c:pt>
                <c:pt idx="2028">
                  <c:v>41381.765972222223</c:v>
                </c:pt>
                <c:pt idx="2029">
                  <c:v>41381.808333333334</c:v>
                </c:pt>
                <c:pt idx="2030">
                  <c:v>41381.892361111109</c:v>
                </c:pt>
                <c:pt idx="2031">
                  <c:v>41381.93472222222</c:v>
                </c:pt>
                <c:pt idx="2032">
                  <c:v>41381.976388888892</c:v>
                </c:pt>
                <c:pt idx="2033">
                  <c:v>41382.018750000003</c:v>
                </c:pt>
                <c:pt idx="2034">
                  <c:v>41382.060416666667</c:v>
                </c:pt>
                <c:pt idx="2035">
                  <c:v>41382.144444444442</c:v>
                </c:pt>
                <c:pt idx="2036">
                  <c:v>41382.186805555553</c:v>
                </c:pt>
                <c:pt idx="2037">
                  <c:v>41382.228472222225</c:v>
                </c:pt>
                <c:pt idx="2038">
                  <c:v>41382.270833333336</c:v>
                </c:pt>
                <c:pt idx="2039">
                  <c:v>41382.3125</c:v>
                </c:pt>
                <c:pt idx="2040">
                  <c:v>41382.397222222222</c:v>
                </c:pt>
                <c:pt idx="2041">
                  <c:v>41382.438888888886</c:v>
                </c:pt>
                <c:pt idx="2042">
                  <c:v>41382.481249999997</c:v>
                </c:pt>
                <c:pt idx="2043">
                  <c:v>41382.522916666669</c:v>
                </c:pt>
                <c:pt idx="2044">
                  <c:v>41382.56527777778</c:v>
                </c:pt>
                <c:pt idx="2045">
                  <c:v>41382.649305555555</c:v>
                </c:pt>
                <c:pt idx="2046">
                  <c:v>41382.690972222219</c:v>
                </c:pt>
                <c:pt idx="2047">
                  <c:v>41382.73333333333</c:v>
                </c:pt>
                <c:pt idx="2048">
                  <c:v>41382.775000000001</c:v>
                </c:pt>
                <c:pt idx="2049">
                  <c:v>41382.817361111112</c:v>
                </c:pt>
                <c:pt idx="2050">
                  <c:v>41382.901388888888</c:v>
                </c:pt>
                <c:pt idx="2051">
                  <c:v>41382.943749999999</c:v>
                </c:pt>
                <c:pt idx="2052">
                  <c:v>41382.98541666667</c:v>
                </c:pt>
                <c:pt idx="2053">
                  <c:v>41383.027777777781</c:v>
                </c:pt>
                <c:pt idx="2054">
                  <c:v>41383.069444444445</c:v>
                </c:pt>
                <c:pt idx="2055">
                  <c:v>41383.154166666667</c:v>
                </c:pt>
                <c:pt idx="2056">
                  <c:v>41383.195833333331</c:v>
                </c:pt>
                <c:pt idx="2057">
                  <c:v>41383.238194444442</c:v>
                </c:pt>
                <c:pt idx="2058">
                  <c:v>41383.279861111114</c:v>
                </c:pt>
                <c:pt idx="2059">
                  <c:v>41383.322222222225</c:v>
                </c:pt>
                <c:pt idx="2060">
                  <c:v>41383.40625</c:v>
                </c:pt>
                <c:pt idx="2061">
                  <c:v>41383.447916666664</c:v>
                </c:pt>
                <c:pt idx="2062">
                  <c:v>41383.490277777775</c:v>
                </c:pt>
                <c:pt idx="2063">
                  <c:v>41383.531944444447</c:v>
                </c:pt>
                <c:pt idx="2064">
                  <c:v>41383.574305555558</c:v>
                </c:pt>
                <c:pt idx="2065">
                  <c:v>41383.658333333333</c:v>
                </c:pt>
                <c:pt idx="2066">
                  <c:v>41383.700694444444</c:v>
                </c:pt>
                <c:pt idx="2067">
                  <c:v>41383.742361111108</c:v>
                </c:pt>
                <c:pt idx="2068">
                  <c:v>41383.784722222219</c:v>
                </c:pt>
                <c:pt idx="2069">
                  <c:v>41383.826388888891</c:v>
                </c:pt>
                <c:pt idx="2070">
                  <c:v>41383.910416666666</c:v>
                </c:pt>
                <c:pt idx="2071">
                  <c:v>41383.952777777777</c:v>
                </c:pt>
                <c:pt idx="2072">
                  <c:v>41383.994444444441</c:v>
                </c:pt>
                <c:pt idx="2073">
                  <c:v>41384.036805555559</c:v>
                </c:pt>
                <c:pt idx="2074">
                  <c:v>41384.078472222223</c:v>
                </c:pt>
                <c:pt idx="2075">
                  <c:v>41384.163194444445</c:v>
                </c:pt>
                <c:pt idx="2076">
                  <c:v>41384.204861111109</c:v>
                </c:pt>
                <c:pt idx="2077">
                  <c:v>41384.24722222222</c:v>
                </c:pt>
                <c:pt idx="2078">
                  <c:v>41384.288888888892</c:v>
                </c:pt>
                <c:pt idx="2079">
                  <c:v>41384.331250000003</c:v>
                </c:pt>
                <c:pt idx="2080">
                  <c:v>41384.415277777778</c:v>
                </c:pt>
                <c:pt idx="2081">
                  <c:v>41384.456944444442</c:v>
                </c:pt>
                <c:pt idx="2082">
                  <c:v>41384.499305555553</c:v>
                </c:pt>
                <c:pt idx="2083">
                  <c:v>41384.540972222225</c:v>
                </c:pt>
                <c:pt idx="2084">
                  <c:v>41384.583333333336</c:v>
                </c:pt>
                <c:pt idx="2085">
                  <c:v>41384.667361111111</c:v>
                </c:pt>
                <c:pt idx="2086">
                  <c:v>41384.709722222222</c:v>
                </c:pt>
                <c:pt idx="2087">
                  <c:v>41384.751388888886</c:v>
                </c:pt>
                <c:pt idx="2088">
                  <c:v>41384.793749999997</c:v>
                </c:pt>
                <c:pt idx="2089">
                  <c:v>41384.835416666669</c:v>
                </c:pt>
                <c:pt idx="2090">
                  <c:v>41384.919444444444</c:v>
                </c:pt>
                <c:pt idx="2091">
                  <c:v>41384.961805555555</c:v>
                </c:pt>
                <c:pt idx="2092">
                  <c:v>41385.003472222219</c:v>
                </c:pt>
                <c:pt idx="2093">
                  <c:v>41385.04583333333</c:v>
                </c:pt>
                <c:pt idx="2094">
                  <c:v>41385.087500000001</c:v>
                </c:pt>
                <c:pt idx="2095">
                  <c:v>41385.172222222223</c:v>
                </c:pt>
                <c:pt idx="2096">
                  <c:v>41385.213888888888</c:v>
                </c:pt>
                <c:pt idx="2097">
                  <c:v>41385.256249999999</c:v>
                </c:pt>
                <c:pt idx="2098">
                  <c:v>41385.29791666667</c:v>
                </c:pt>
                <c:pt idx="2099">
                  <c:v>41385.340277777781</c:v>
                </c:pt>
                <c:pt idx="2100">
                  <c:v>41385.424305555556</c:v>
                </c:pt>
                <c:pt idx="2101">
                  <c:v>41385.46597222222</c:v>
                </c:pt>
                <c:pt idx="2102">
                  <c:v>41385.508333333331</c:v>
                </c:pt>
                <c:pt idx="2103">
                  <c:v>41385.550000000003</c:v>
                </c:pt>
                <c:pt idx="2104">
                  <c:v>41385.592361111114</c:v>
                </c:pt>
                <c:pt idx="2105">
                  <c:v>41385.676388888889</c:v>
                </c:pt>
                <c:pt idx="2106">
                  <c:v>41385.71875</c:v>
                </c:pt>
                <c:pt idx="2107">
                  <c:v>41385.760416666664</c:v>
                </c:pt>
                <c:pt idx="2108">
                  <c:v>41385.802777777775</c:v>
                </c:pt>
                <c:pt idx="2109">
                  <c:v>41385.844444444447</c:v>
                </c:pt>
                <c:pt idx="2110">
                  <c:v>41385.928472222222</c:v>
                </c:pt>
                <c:pt idx="2111">
                  <c:v>41385.970833333333</c:v>
                </c:pt>
                <c:pt idx="2112">
                  <c:v>41386.012499999997</c:v>
                </c:pt>
                <c:pt idx="2113">
                  <c:v>41386.054861111108</c:v>
                </c:pt>
                <c:pt idx="2114">
                  <c:v>41386.09652777778</c:v>
                </c:pt>
                <c:pt idx="2115">
                  <c:v>41386.181250000001</c:v>
                </c:pt>
                <c:pt idx="2116">
                  <c:v>41386.222916666666</c:v>
                </c:pt>
                <c:pt idx="2117">
                  <c:v>41386.265277777777</c:v>
                </c:pt>
                <c:pt idx="2118">
                  <c:v>41386.306944444441</c:v>
                </c:pt>
                <c:pt idx="2119">
                  <c:v>41386.349305555559</c:v>
                </c:pt>
                <c:pt idx="2120">
                  <c:v>41386.433333333334</c:v>
                </c:pt>
                <c:pt idx="2121">
                  <c:v>41386.474999999999</c:v>
                </c:pt>
                <c:pt idx="2122">
                  <c:v>41386.517361111109</c:v>
                </c:pt>
                <c:pt idx="2123">
                  <c:v>41386.559027777781</c:v>
                </c:pt>
                <c:pt idx="2124">
                  <c:v>41386.601388888892</c:v>
                </c:pt>
                <c:pt idx="2125">
                  <c:v>41386.685416666667</c:v>
                </c:pt>
                <c:pt idx="2126">
                  <c:v>41386.727777777778</c:v>
                </c:pt>
                <c:pt idx="2127">
                  <c:v>41386.769444444442</c:v>
                </c:pt>
                <c:pt idx="2128">
                  <c:v>41386.811805555553</c:v>
                </c:pt>
                <c:pt idx="2129">
                  <c:v>41386.853472222225</c:v>
                </c:pt>
                <c:pt idx="2130">
                  <c:v>41386.938194444447</c:v>
                </c:pt>
                <c:pt idx="2131">
                  <c:v>41386.979861111111</c:v>
                </c:pt>
                <c:pt idx="2132">
                  <c:v>41387.021527777775</c:v>
                </c:pt>
                <c:pt idx="2133">
                  <c:v>41387.063888888886</c:v>
                </c:pt>
                <c:pt idx="2134">
                  <c:v>41387.105555555558</c:v>
                </c:pt>
                <c:pt idx="2135">
                  <c:v>41387.19027777778</c:v>
                </c:pt>
                <c:pt idx="2136">
                  <c:v>41387.231944444444</c:v>
                </c:pt>
                <c:pt idx="2137">
                  <c:v>41387.274305555555</c:v>
                </c:pt>
                <c:pt idx="2138">
                  <c:v>41387.315972222219</c:v>
                </c:pt>
                <c:pt idx="2139">
                  <c:v>41387.35833333333</c:v>
                </c:pt>
                <c:pt idx="2140">
                  <c:v>41387.442361111112</c:v>
                </c:pt>
                <c:pt idx="2141">
                  <c:v>41387.484722222223</c:v>
                </c:pt>
                <c:pt idx="2142">
                  <c:v>41387.526388888888</c:v>
                </c:pt>
                <c:pt idx="2143">
                  <c:v>41387.568055555559</c:v>
                </c:pt>
                <c:pt idx="2144">
                  <c:v>41387.61041666667</c:v>
                </c:pt>
                <c:pt idx="2145">
                  <c:v>41387.694444444445</c:v>
                </c:pt>
                <c:pt idx="2146">
                  <c:v>41387.736805555556</c:v>
                </c:pt>
                <c:pt idx="2147">
                  <c:v>41387.77847222222</c:v>
                </c:pt>
                <c:pt idx="2148">
                  <c:v>41387.820833333331</c:v>
                </c:pt>
                <c:pt idx="2149">
                  <c:v>41387.862500000003</c:v>
                </c:pt>
                <c:pt idx="2150">
                  <c:v>41387.947222222225</c:v>
                </c:pt>
                <c:pt idx="2151">
                  <c:v>41387.988888888889</c:v>
                </c:pt>
                <c:pt idx="2152">
                  <c:v>41388.03125</c:v>
                </c:pt>
                <c:pt idx="2153">
                  <c:v>41388.072916666664</c:v>
                </c:pt>
                <c:pt idx="2154">
                  <c:v>41388.114583333336</c:v>
                </c:pt>
                <c:pt idx="2155">
                  <c:v>41388.199305555558</c:v>
                </c:pt>
                <c:pt idx="2156">
                  <c:v>41388.240972222222</c:v>
                </c:pt>
                <c:pt idx="2157">
                  <c:v>41388.283333333333</c:v>
                </c:pt>
                <c:pt idx="2158">
                  <c:v>41388.324999999997</c:v>
                </c:pt>
                <c:pt idx="2159">
                  <c:v>41388.367361111108</c:v>
                </c:pt>
                <c:pt idx="2160">
                  <c:v>41388.451388888891</c:v>
                </c:pt>
                <c:pt idx="2161">
                  <c:v>41388.493750000001</c:v>
                </c:pt>
                <c:pt idx="2162">
                  <c:v>41388.535416666666</c:v>
                </c:pt>
                <c:pt idx="2163">
                  <c:v>41388.577777777777</c:v>
                </c:pt>
                <c:pt idx="2164">
                  <c:v>41388.619444444441</c:v>
                </c:pt>
                <c:pt idx="2165">
                  <c:v>41388.703472222223</c:v>
                </c:pt>
                <c:pt idx="2166">
                  <c:v>41388.745833333334</c:v>
                </c:pt>
                <c:pt idx="2167">
                  <c:v>41388.787499999999</c:v>
                </c:pt>
                <c:pt idx="2168">
                  <c:v>41388.829861111109</c:v>
                </c:pt>
                <c:pt idx="2169">
                  <c:v>41388.871527777781</c:v>
                </c:pt>
                <c:pt idx="2170">
                  <c:v>41388.956250000003</c:v>
                </c:pt>
                <c:pt idx="2171">
                  <c:v>41388.997916666667</c:v>
                </c:pt>
                <c:pt idx="2172">
                  <c:v>41389.040277777778</c:v>
                </c:pt>
                <c:pt idx="2173">
                  <c:v>41389.081944444442</c:v>
                </c:pt>
                <c:pt idx="2174">
                  <c:v>41389.123611111114</c:v>
                </c:pt>
                <c:pt idx="2175">
                  <c:v>41389.208333333336</c:v>
                </c:pt>
                <c:pt idx="2176">
                  <c:v>41389.25</c:v>
                </c:pt>
                <c:pt idx="2177">
                  <c:v>41389.292361111111</c:v>
                </c:pt>
                <c:pt idx="2178">
                  <c:v>41389.334027777775</c:v>
                </c:pt>
                <c:pt idx="2179">
                  <c:v>41389.376388888886</c:v>
                </c:pt>
                <c:pt idx="2180">
                  <c:v>41389.460416666669</c:v>
                </c:pt>
                <c:pt idx="2181">
                  <c:v>41389.50277777778</c:v>
                </c:pt>
                <c:pt idx="2182">
                  <c:v>41389.544444444444</c:v>
                </c:pt>
                <c:pt idx="2183">
                  <c:v>41389.586111111108</c:v>
                </c:pt>
                <c:pt idx="2184">
                  <c:v>41389.628472222219</c:v>
                </c:pt>
                <c:pt idx="2185">
                  <c:v>41389.712500000001</c:v>
                </c:pt>
                <c:pt idx="2186">
                  <c:v>41389.754861111112</c:v>
                </c:pt>
                <c:pt idx="2187">
                  <c:v>41389.796527777777</c:v>
                </c:pt>
                <c:pt idx="2188">
                  <c:v>41389.838888888888</c:v>
                </c:pt>
                <c:pt idx="2189">
                  <c:v>41389.880555555559</c:v>
                </c:pt>
                <c:pt idx="2190">
                  <c:v>41389.965277777781</c:v>
                </c:pt>
                <c:pt idx="2191">
                  <c:v>41390.006944444445</c:v>
                </c:pt>
                <c:pt idx="2192">
                  <c:v>41390.049305555556</c:v>
                </c:pt>
                <c:pt idx="2193">
                  <c:v>41390.09097222222</c:v>
                </c:pt>
                <c:pt idx="2194">
                  <c:v>41390.132638888892</c:v>
                </c:pt>
                <c:pt idx="2195">
                  <c:v>41390.217361111114</c:v>
                </c:pt>
                <c:pt idx="2196">
                  <c:v>41390.259027777778</c:v>
                </c:pt>
                <c:pt idx="2197">
                  <c:v>41390.301388888889</c:v>
                </c:pt>
                <c:pt idx="2198">
                  <c:v>41390.343055555553</c:v>
                </c:pt>
                <c:pt idx="2199">
                  <c:v>41390.385416666664</c:v>
                </c:pt>
                <c:pt idx="2200">
                  <c:v>41390.469444444447</c:v>
                </c:pt>
                <c:pt idx="2201">
                  <c:v>41390.511805555558</c:v>
                </c:pt>
                <c:pt idx="2202">
                  <c:v>41390.553472222222</c:v>
                </c:pt>
                <c:pt idx="2203">
                  <c:v>41390.595833333333</c:v>
                </c:pt>
                <c:pt idx="2204">
                  <c:v>41390.637499999997</c:v>
                </c:pt>
                <c:pt idx="2205">
                  <c:v>41390.72152777778</c:v>
                </c:pt>
                <c:pt idx="2206">
                  <c:v>41390.763888888891</c:v>
                </c:pt>
                <c:pt idx="2207">
                  <c:v>41390.805555555555</c:v>
                </c:pt>
                <c:pt idx="2208">
                  <c:v>41390.847916666666</c:v>
                </c:pt>
                <c:pt idx="2209">
                  <c:v>41390.88958333333</c:v>
                </c:pt>
                <c:pt idx="2210">
                  <c:v>41390.974305555559</c:v>
                </c:pt>
                <c:pt idx="2211">
                  <c:v>41391.015972222223</c:v>
                </c:pt>
                <c:pt idx="2212">
                  <c:v>41391.058333333334</c:v>
                </c:pt>
                <c:pt idx="2213">
                  <c:v>41391.1</c:v>
                </c:pt>
                <c:pt idx="2214">
                  <c:v>41391.142361111109</c:v>
                </c:pt>
                <c:pt idx="2215">
                  <c:v>41391.226388888892</c:v>
                </c:pt>
                <c:pt idx="2216">
                  <c:v>41391.268055555556</c:v>
                </c:pt>
                <c:pt idx="2217">
                  <c:v>41391.310416666667</c:v>
                </c:pt>
                <c:pt idx="2218">
                  <c:v>41391.352083333331</c:v>
                </c:pt>
                <c:pt idx="2219">
                  <c:v>41391.394444444442</c:v>
                </c:pt>
                <c:pt idx="2220">
                  <c:v>41391.478472222225</c:v>
                </c:pt>
                <c:pt idx="2221">
                  <c:v>41391.520833333336</c:v>
                </c:pt>
                <c:pt idx="2222">
                  <c:v>41391.5625</c:v>
                </c:pt>
                <c:pt idx="2223">
                  <c:v>41391.604861111111</c:v>
                </c:pt>
                <c:pt idx="2224">
                  <c:v>41391.646527777775</c:v>
                </c:pt>
                <c:pt idx="2225">
                  <c:v>41391.730555555558</c:v>
                </c:pt>
                <c:pt idx="2226">
                  <c:v>41391.772916666669</c:v>
                </c:pt>
                <c:pt idx="2227">
                  <c:v>41391.814583333333</c:v>
                </c:pt>
                <c:pt idx="2228">
                  <c:v>41391.856944444444</c:v>
                </c:pt>
                <c:pt idx="2229">
                  <c:v>41391.898611111108</c:v>
                </c:pt>
                <c:pt idx="2230">
                  <c:v>41391.98333333333</c:v>
                </c:pt>
                <c:pt idx="2231">
                  <c:v>41392.025000000001</c:v>
                </c:pt>
                <c:pt idx="2232">
                  <c:v>41392.067361111112</c:v>
                </c:pt>
                <c:pt idx="2233">
                  <c:v>41392.109027777777</c:v>
                </c:pt>
                <c:pt idx="2234">
                  <c:v>41392.151388888888</c:v>
                </c:pt>
                <c:pt idx="2235">
                  <c:v>41392.23541666667</c:v>
                </c:pt>
                <c:pt idx="2236">
                  <c:v>41392.277777777781</c:v>
                </c:pt>
                <c:pt idx="2237">
                  <c:v>41392.319444444445</c:v>
                </c:pt>
                <c:pt idx="2238">
                  <c:v>41392.361805555556</c:v>
                </c:pt>
                <c:pt idx="2239">
                  <c:v>41392.40347222222</c:v>
                </c:pt>
                <c:pt idx="2240">
                  <c:v>41392.487500000003</c:v>
                </c:pt>
                <c:pt idx="2241">
                  <c:v>41392.529861111114</c:v>
                </c:pt>
                <c:pt idx="2242">
                  <c:v>41392.571527777778</c:v>
                </c:pt>
                <c:pt idx="2243">
                  <c:v>41392.613888888889</c:v>
                </c:pt>
                <c:pt idx="2244">
                  <c:v>41392.655555555553</c:v>
                </c:pt>
                <c:pt idx="2245">
                  <c:v>41392.740277777775</c:v>
                </c:pt>
                <c:pt idx="2246">
                  <c:v>41392.781944444447</c:v>
                </c:pt>
                <c:pt idx="2247">
                  <c:v>41392.824305555558</c:v>
                </c:pt>
                <c:pt idx="2248">
                  <c:v>41392.865972222222</c:v>
                </c:pt>
                <c:pt idx="2249">
                  <c:v>41392.908333333333</c:v>
                </c:pt>
                <c:pt idx="2250">
                  <c:v>41392.992361111108</c:v>
                </c:pt>
                <c:pt idx="2251">
                  <c:v>41393.03402777778</c:v>
                </c:pt>
                <c:pt idx="2252">
                  <c:v>41393.076388888891</c:v>
                </c:pt>
                <c:pt idx="2253">
                  <c:v>41393.118055555555</c:v>
                </c:pt>
                <c:pt idx="2254">
                  <c:v>41393.160416666666</c:v>
                </c:pt>
                <c:pt idx="2255">
                  <c:v>41393.244444444441</c:v>
                </c:pt>
                <c:pt idx="2256">
                  <c:v>41393.286805555559</c:v>
                </c:pt>
                <c:pt idx="2257">
                  <c:v>41393.328472222223</c:v>
                </c:pt>
                <c:pt idx="2258">
                  <c:v>41393.370833333334</c:v>
                </c:pt>
                <c:pt idx="2259">
                  <c:v>41393.412499999999</c:v>
                </c:pt>
                <c:pt idx="2260">
                  <c:v>41393.496527777781</c:v>
                </c:pt>
                <c:pt idx="2261">
                  <c:v>41393.538888888892</c:v>
                </c:pt>
                <c:pt idx="2262">
                  <c:v>41393.580555555556</c:v>
                </c:pt>
                <c:pt idx="2263">
                  <c:v>41393.622916666667</c:v>
                </c:pt>
                <c:pt idx="2264">
                  <c:v>41393.664583333331</c:v>
                </c:pt>
                <c:pt idx="2265">
                  <c:v>41393.749305555553</c:v>
                </c:pt>
                <c:pt idx="2266">
                  <c:v>41393.790972222225</c:v>
                </c:pt>
                <c:pt idx="2267">
                  <c:v>41393.833333333336</c:v>
                </c:pt>
                <c:pt idx="2268">
                  <c:v>41393.875</c:v>
                </c:pt>
                <c:pt idx="2269">
                  <c:v>41393.917361111111</c:v>
                </c:pt>
                <c:pt idx="2270">
                  <c:v>41394.001388888886</c:v>
                </c:pt>
                <c:pt idx="2271">
                  <c:v>41394.043055555558</c:v>
                </c:pt>
                <c:pt idx="2272">
                  <c:v>41394.085416666669</c:v>
                </c:pt>
                <c:pt idx="2273">
                  <c:v>41394.127083333333</c:v>
                </c:pt>
                <c:pt idx="2274">
                  <c:v>41394.169444444444</c:v>
                </c:pt>
                <c:pt idx="2275">
                  <c:v>41394.253472222219</c:v>
                </c:pt>
                <c:pt idx="2276">
                  <c:v>41394.29583333333</c:v>
                </c:pt>
                <c:pt idx="2277">
                  <c:v>41394.337500000001</c:v>
                </c:pt>
                <c:pt idx="2278">
                  <c:v>41394.379861111112</c:v>
                </c:pt>
                <c:pt idx="2279">
                  <c:v>41394.421527777777</c:v>
                </c:pt>
                <c:pt idx="2280">
                  <c:v>41394.505555555559</c:v>
                </c:pt>
                <c:pt idx="2281">
                  <c:v>41394.54791666667</c:v>
                </c:pt>
                <c:pt idx="2282">
                  <c:v>41394.589583333334</c:v>
                </c:pt>
                <c:pt idx="2283">
                  <c:v>41394.631944444445</c:v>
                </c:pt>
                <c:pt idx="2284">
                  <c:v>41394.673611111109</c:v>
                </c:pt>
                <c:pt idx="2285">
                  <c:v>41394.758333333331</c:v>
                </c:pt>
                <c:pt idx="2286">
                  <c:v>41394.800000000003</c:v>
                </c:pt>
                <c:pt idx="2287">
                  <c:v>41394.842361111114</c:v>
                </c:pt>
                <c:pt idx="2288">
                  <c:v>41394.884027777778</c:v>
                </c:pt>
                <c:pt idx="2289">
                  <c:v>41394.926388888889</c:v>
                </c:pt>
                <c:pt idx="2290">
                  <c:v>41395.010416666664</c:v>
                </c:pt>
                <c:pt idx="2291">
                  <c:v>41395.052083333336</c:v>
                </c:pt>
                <c:pt idx="2292">
                  <c:v>41395.094444444447</c:v>
                </c:pt>
                <c:pt idx="2293">
                  <c:v>41395.136111111111</c:v>
                </c:pt>
                <c:pt idx="2294">
                  <c:v>41395.178472222222</c:v>
                </c:pt>
                <c:pt idx="2295">
                  <c:v>41395.262499999997</c:v>
                </c:pt>
                <c:pt idx="2296">
                  <c:v>41395.304861111108</c:v>
                </c:pt>
                <c:pt idx="2297">
                  <c:v>41395.34652777778</c:v>
                </c:pt>
                <c:pt idx="2298">
                  <c:v>41395.388888888891</c:v>
                </c:pt>
                <c:pt idx="2299">
                  <c:v>41395.430555555555</c:v>
                </c:pt>
                <c:pt idx="2300">
                  <c:v>41395.515277777777</c:v>
                </c:pt>
                <c:pt idx="2301">
                  <c:v>41395.556944444441</c:v>
                </c:pt>
                <c:pt idx="2302">
                  <c:v>41395.598611111112</c:v>
                </c:pt>
                <c:pt idx="2303">
                  <c:v>41395.640972222223</c:v>
                </c:pt>
                <c:pt idx="2304">
                  <c:v>41395.682638888888</c:v>
                </c:pt>
                <c:pt idx="2305">
                  <c:v>41395.767361111109</c:v>
                </c:pt>
                <c:pt idx="2306">
                  <c:v>41395.809027777781</c:v>
                </c:pt>
                <c:pt idx="2307">
                  <c:v>41395.851388888892</c:v>
                </c:pt>
                <c:pt idx="2308">
                  <c:v>41395.893055555556</c:v>
                </c:pt>
                <c:pt idx="2309">
                  <c:v>41395.935416666667</c:v>
                </c:pt>
                <c:pt idx="2310">
                  <c:v>41396.019444444442</c:v>
                </c:pt>
                <c:pt idx="2311">
                  <c:v>41396.061111111114</c:v>
                </c:pt>
                <c:pt idx="2312">
                  <c:v>41396.103472222225</c:v>
                </c:pt>
                <c:pt idx="2313">
                  <c:v>41396.145138888889</c:v>
                </c:pt>
                <c:pt idx="2314">
                  <c:v>41396.1875</c:v>
                </c:pt>
                <c:pt idx="2315">
                  <c:v>41396.271527777775</c:v>
                </c:pt>
                <c:pt idx="2316">
                  <c:v>41396.313888888886</c:v>
                </c:pt>
                <c:pt idx="2317">
                  <c:v>41396.355555555558</c:v>
                </c:pt>
                <c:pt idx="2318">
                  <c:v>41396.397916666669</c:v>
                </c:pt>
                <c:pt idx="2319">
                  <c:v>41396.439583333333</c:v>
                </c:pt>
                <c:pt idx="2320">
                  <c:v>41396.524305555555</c:v>
                </c:pt>
                <c:pt idx="2321">
                  <c:v>41396.565972222219</c:v>
                </c:pt>
                <c:pt idx="2322">
                  <c:v>41396.60833333333</c:v>
                </c:pt>
                <c:pt idx="2323">
                  <c:v>41396.65</c:v>
                </c:pt>
                <c:pt idx="2324">
                  <c:v>41396.691666666666</c:v>
                </c:pt>
                <c:pt idx="2325">
                  <c:v>41396.776388888888</c:v>
                </c:pt>
                <c:pt idx="2326">
                  <c:v>41396.818055555559</c:v>
                </c:pt>
                <c:pt idx="2327">
                  <c:v>41396.86041666667</c:v>
                </c:pt>
                <c:pt idx="2328">
                  <c:v>41396.902083333334</c:v>
                </c:pt>
                <c:pt idx="2329">
                  <c:v>41396.944444444445</c:v>
                </c:pt>
                <c:pt idx="2330">
                  <c:v>41397.02847222222</c:v>
                </c:pt>
                <c:pt idx="2331">
                  <c:v>41397.070833333331</c:v>
                </c:pt>
                <c:pt idx="2332">
                  <c:v>41397.112500000003</c:v>
                </c:pt>
                <c:pt idx="2333">
                  <c:v>41397.154166666667</c:v>
                </c:pt>
                <c:pt idx="2334">
                  <c:v>41397.196527777778</c:v>
                </c:pt>
                <c:pt idx="2335">
                  <c:v>41397.280555555553</c:v>
                </c:pt>
                <c:pt idx="2336">
                  <c:v>41397.322916666664</c:v>
                </c:pt>
                <c:pt idx="2337">
                  <c:v>41397.364583333336</c:v>
                </c:pt>
                <c:pt idx="2338">
                  <c:v>41397.406944444447</c:v>
                </c:pt>
                <c:pt idx="2339">
                  <c:v>41397.448611111111</c:v>
                </c:pt>
                <c:pt idx="2340">
                  <c:v>41397.533333333333</c:v>
                </c:pt>
                <c:pt idx="2341">
                  <c:v>41397.574999999997</c:v>
                </c:pt>
                <c:pt idx="2342">
                  <c:v>41397.617361111108</c:v>
                </c:pt>
                <c:pt idx="2343">
                  <c:v>41397.65902777778</c:v>
                </c:pt>
                <c:pt idx="2344">
                  <c:v>41397.700694444444</c:v>
                </c:pt>
                <c:pt idx="2345">
                  <c:v>41397.785416666666</c:v>
                </c:pt>
                <c:pt idx="2346">
                  <c:v>41397.82708333333</c:v>
                </c:pt>
                <c:pt idx="2347">
                  <c:v>41397.869444444441</c:v>
                </c:pt>
                <c:pt idx="2348">
                  <c:v>41397.911111111112</c:v>
                </c:pt>
                <c:pt idx="2349">
                  <c:v>41397.953472222223</c:v>
                </c:pt>
                <c:pt idx="2350">
                  <c:v>41398.037499999999</c:v>
                </c:pt>
                <c:pt idx="2351">
                  <c:v>41398.079861111109</c:v>
                </c:pt>
                <c:pt idx="2352">
                  <c:v>41398.121527777781</c:v>
                </c:pt>
                <c:pt idx="2353">
                  <c:v>41398.163194444445</c:v>
                </c:pt>
                <c:pt idx="2354">
                  <c:v>41398.205555555556</c:v>
                </c:pt>
                <c:pt idx="2355">
                  <c:v>41398.289583333331</c:v>
                </c:pt>
                <c:pt idx="2356">
                  <c:v>41398.331944444442</c:v>
                </c:pt>
                <c:pt idx="2357">
                  <c:v>41398.373611111114</c:v>
                </c:pt>
                <c:pt idx="2358">
                  <c:v>41398.415972222225</c:v>
                </c:pt>
                <c:pt idx="2359">
                  <c:v>41398.457638888889</c:v>
                </c:pt>
                <c:pt idx="2360">
                  <c:v>41398.541666666664</c:v>
                </c:pt>
                <c:pt idx="2361">
                  <c:v>41398.584027777775</c:v>
                </c:pt>
                <c:pt idx="2362">
                  <c:v>41398.625694444447</c:v>
                </c:pt>
                <c:pt idx="2363">
                  <c:v>41398.668055555558</c:v>
                </c:pt>
                <c:pt idx="2364">
                  <c:v>41398.709722222222</c:v>
                </c:pt>
                <c:pt idx="2365">
                  <c:v>41398.794444444444</c:v>
                </c:pt>
                <c:pt idx="2366">
                  <c:v>41398.836111111108</c:v>
                </c:pt>
                <c:pt idx="2367">
                  <c:v>41398.878472222219</c:v>
                </c:pt>
                <c:pt idx="2368">
                  <c:v>41398.920138888891</c:v>
                </c:pt>
                <c:pt idx="2369">
                  <c:v>41398.962500000001</c:v>
                </c:pt>
                <c:pt idx="2370">
                  <c:v>41399.046527777777</c:v>
                </c:pt>
                <c:pt idx="2371">
                  <c:v>41399.088194444441</c:v>
                </c:pt>
                <c:pt idx="2372">
                  <c:v>41399.130555555559</c:v>
                </c:pt>
                <c:pt idx="2373">
                  <c:v>41399.172222222223</c:v>
                </c:pt>
                <c:pt idx="2374">
                  <c:v>41399.214583333334</c:v>
                </c:pt>
                <c:pt idx="2375">
                  <c:v>41399.298611111109</c:v>
                </c:pt>
                <c:pt idx="2376">
                  <c:v>41399.34097222222</c:v>
                </c:pt>
                <c:pt idx="2377">
                  <c:v>41399.382638888892</c:v>
                </c:pt>
                <c:pt idx="2378">
                  <c:v>41399.425000000003</c:v>
                </c:pt>
                <c:pt idx="2379">
                  <c:v>41399.466666666667</c:v>
                </c:pt>
                <c:pt idx="2380">
                  <c:v>41399.551388888889</c:v>
                </c:pt>
                <c:pt idx="2381">
                  <c:v>41399.593055555553</c:v>
                </c:pt>
                <c:pt idx="2382">
                  <c:v>41399.634722222225</c:v>
                </c:pt>
                <c:pt idx="2383">
                  <c:v>41399.677083333336</c:v>
                </c:pt>
                <c:pt idx="2384">
                  <c:v>41399.71875</c:v>
                </c:pt>
                <c:pt idx="2385">
                  <c:v>41399.803472222222</c:v>
                </c:pt>
                <c:pt idx="2386">
                  <c:v>41399.845138888886</c:v>
                </c:pt>
                <c:pt idx="2387">
                  <c:v>41399.887499999997</c:v>
                </c:pt>
                <c:pt idx="2388">
                  <c:v>41399.929166666669</c:v>
                </c:pt>
                <c:pt idx="2389">
                  <c:v>41399.97152777778</c:v>
                </c:pt>
                <c:pt idx="2390">
                  <c:v>41400.055555555555</c:v>
                </c:pt>
                <c:pt idx="2391">
                  <c:v>41400.097916666666</c:v>
                </c:pt>
                <c:pt idx="2392">
                  <c:v>41400.13958333333</c:v>
                </c:pt>
                <c:pt idx="2393">
                  <c:v>41400.181944444441</c:v>
                </c:pt>
                <c:pt idx="2394">
                  <c:v>41400.223611111112</c:v>
                </c:pt>
                <c:pt idx="2395">
                  <c:v>41400.307638888888</c:v>
                </c:pt>
                <c:pt idx="2396">
                  <c:v>41400.35</c:v>
                </c:pt>
                <c:pt idx="2397">
                  <c:v>41400.39166666667</c:v>
                </c:pt>
                <c:pt idx="2398">
                  <c:v>41400.434027777781</c:v>
                </c:pt>
                <c:pt idx="2399">
                  <c:v>41400.475694444445</c:v>
                </c:pt>
                <c:pt idx="2400">
                  <c:v>41400.560416666667</c:v>
                </c:pt>
                <c:pt idx="2401">
                  <c:v>41400.602083333331</c:v>
                </c:pt>
                <c:pt idx="2402">
                  <c:v>41400.644444444442</c:v>
                </c:pt>
                <c:pt idx="2403">
                  <c:v>41400.686111111114</c:v>
                </c:pt>
                <c:pt idx="2404">
                  <c:v>41400.728472222225</c:v>
                </c:pt>
                <c:pt idx="2405">
                  <c:v>41400.8125</c:v>
                </c:pt>
                <c:pt idx="2406">
                  <c:v>41400.854166666664</c:v>
                </c:pt>
                <c:pt idx="2407">
                  <c:v>41400.896527777775</c:v>
                </c:pt>
                <c:pt idx="2408">
                  <c:v>41400.938194444447</c:v>
                </c:pt>
                <c:pt idx="2409">
                  <c:v>41400.980555555558</c:v>
                </c:pt>
                <c:pt idx="2410">
                  <c:v>41401.064583333333</c:v>
                </c:pt>
                <c:pt idx="2411">
                  <c:v>41401.106944444444</c:v>
                </c:pt>
                <c:pt idx="2412">
                  <c:v>41401.148611111108</c:v>
                </c:pt>
                <c:pt idx="2413">
                  <c:v>41401.190972222219</c:v>
                </c:pt>
                <c:pt idx="2414">
                  <c:v>41401.232638888891</c:v>
                </c:pt>
                <c:pt idx="2415">
                  <c:v>41401.316666666666</c:v>
                </c:pt>
                <c:pt idx="2416">
                  <c:v>41401.359027777777</c:v>
                </c:pt>
                <c:pt idx="2417">
                  <c:v>41401.400694444441</c:v>
                </c:pt>
                <c:pt idx="2418">
                  <c:v>41401.443055555559</c:v>
                </c:pt>
                <c:pt idx="2419">
                  <c:v>41401.484722222223</c:v>
                </c:pt>
                <c:pt idx="2420">
                  <c:v>41401.569444444445</c:v>
                </c:pt>
                <c:pt idx="2421">
                  <c:v>41401.611111111109</c:v>
                </c:pt>
                <c:pt idx="2422">
                  <c:v>41401.65347222222</c:v>
                </c:pt>
                <c:pt idx="2423">
                  <c:v>41401.695138888892</c:v>
                </c:pt>
                <c:pt idx="2424">
                  <c:v>41401.737500000003</c:v>
                </c:pt>
                <c:pt idx="2425">
                  <c:v>41401.821527777778</c:v>
                </c:pt>
                <c:pt idx="2426">
                  <c:v>41401.863194444442</c:v>
                </c:pt>
                <c:pt idx="2427">
                  <c:v>41401.905555555553</c:v>
                </c:pt>
                <c:pt idx="2428">
                  <c:v>41401.947222222225</c:v>
                </c:pt>
                <c:pt idx="2429">
                  <c:v>41401.989583333336</c:v>
                </c:pt>
                <c:pt idx="2430">
                  <c:v>41402.073611111111</c:v>
                </c:pt>
                <c:pt idx="2431">
                  <c:v>41402.115972222222</c:v>
                </c:pt>
                <c:pt idx="2432">
                  <c:v>41402.157638888886</c:v>
                </c:pt>
                <c:pt idx="2433">
                  <c:v>41402.199999999997</c:v>
                </c:pt>
                <c:pt idx="2434">
                  <c:v>41402.241666666669</c:v>
                </c:pt>
                <c:pt idx="2435">
                  <c:v>41402.325694444444</c:v>
                </c:pt>
                <c:pt idx="2436">
                  <c:v>41402.368055555555</c:v>
                </c:pt>
                <c:pt idx="2437">
                  <c:v>41402.409722222219</c:v>
                </c:pt>
                <c:pt idx="2438">
                  <c:v>41402.45208333333</c:v>
                </c:pt>
                <c:pt idx="2439">
                  <c:v>41402.493750000001</c:v>
                </c:pt>
                <c:pt idx="2440">
                  <c:v>41402.578472222223</c:v>
                </c:pt>
                <c:pt idx="2441">
                  <c:v>41402.620138888888</c:v>
                </c:pt>
                <c:pt idx="2442">
                  <c:v>41402.662499999999</c:v>
                </c:pt>
                <c:pt idx="2443">
                  <c:v>41402.70416666667</c:v>
                </c:pt>
                <c:pt idx="2444">
                  <c:v>41402.746527777781</c:v>
                </c:pt>
                <c:pt idx="2445">
                  <c:v>41402.830555555556</c:v>
                </c:pt>
                <c:pt idx="2446">
                  <c:v>41402.87222222222</c:v>
                </c:pt>
                <c:pt idx="2447">
                  <c:v>41402.914583333331</c:v>
                </c:pt>
                <c:pt idx="2448">
                  <c:v>41402.956250000003</c:v>
                </c:pt>
                <c:pt idx="2449">
                  <c:v>41402.998611111114</c:v>
                </c:pt>
                <c:pt idx="2450">
                  <c:v>41403.082638888889</c:v>
                </c:pt>
                <c:pt idx="2451">
                  <c:v>41403.125</c:v>
                </c:pt>
                <c:pt idx="2452">
                  <c:v>41403.166666666664</c:v>
                </c:pt>
                <c:pt idx="2453">
                  <c:v>41403.209027777775</c:v>
                </c:pt>
                <c:pt idx="2454">
                  <c:v>41403.250694444447</c:v>
                </c:pt>
                <c:pt idx="2455">
                  <c:v>41403.334722222222</c:v>
                </c:pt>
                <c:pt idx="2456">
                  <c:v>41403.377083333333</c:v>
                </c:pt>
                <c:pt idx="2457">
                  <c:v>41403.418749999997</c:v>
                </c:pt>
                <c:pt idx="2458">
                  <c:v>41403.461111111108</c:v>
                </c:pt>
                <c:pt idx="2459">
                  <c:v>41403.50277777778</c:v>
                </c:pt>
                <c:pt idx="2460">
                  <c:v>41403.587500000001</c:v>
                </c:pt>
                <c:pt idx="2461">
                  <c:v>41403.629166666666</c:v>
                </c:pt>
                <c:pt idx="2462">
                  <c:v>41403.671527777777</c:v>
                </c:pt>
                <c:pt idx="2463">
                  <c:v>41403.713194444441</c:v>
                </c:pt>
                <c:pt idx="2464">
                  <c:v>41403.755555555559</c:v>
                </c:pt>
                <c:pt idx="2465">
                  <c:v>41403.839583333334</c:v>
                </c:pt>
                <c:pt idx="2466">
                  <c:v>41403.881249999999</c:v>
                </c:pt>
                <c:pt idx="2467">
                  <c:v>41403.923611111109</c:v>
                </c:pt>
                <c:pt idx="2468">
                  <c:v>41403.965277777781</c:v>
                </c:pt>
                <c:pt idx="2469">
                  <c:v>41404.007638888892</c:v>
                </c:pt>
                <c:pt idx="2470">
                  <c:v>41404.091666666667</c:v>
                </c:pt>
                <c:pt idx="2471">
                  <c:v>41404.134027777778</c:v>
                </c:pt>
                <c:pt idx="2472">
                  <c:v>41404.175694444442</c:v>
                </c:pt>
                <c:pt idx="2473">
                  <c:v>41404.218055555553</c:v>
                </c:pt>
                <c:pt idx="2474">
                  <c:v>41404.259722222225</c:v>
                </c:pt>
                <c:pt idx="2475">
                  <c:v>41404.344444444447</c:v>
                </c:pt>
                <c:pt idx="2476">
                  <c:v>41404.386111111111</c:v>
                </c:pt>
                <c:pt idx="2477">
                  <c:v>41404.427777777775</c:v>
                </c:pt>
                <c:pt idx="2478">
                  <c:v>41404.470138888886</c:v>
                </c:pt>
                <c:pt idx="2479">
                  <c:v>41404.511805555558</c:v>
                </c:pt>
                <c:pt idx="2480">
                  <c:v>41404.59652777778</c:v>
                </c:pt>
                <c:pt idx="2481">
                  <c:v>41404.638194444444</c:v>
                </c:pt>
                <c:pt idx="2482">
                  <c:v>41404.680555555555</c:v>
                </c:pt>
                <c:pt idx="2483">
                  <c:v>41404.722222222219</c:v>
                </c:pt>
                <c:pt idx="2484">
                  <c:v>41404.76458333333</c:v>
                </c:pt>
                <c:pt idx="2485">
                  <c:v>41404.848611111112</c:v>
                </c:pt>
                <c:pt idx="2486">
                  <c:v>41404.890277777777</c:v>
                </c:pt>
                <c:pt idx="2487">
                  <c:v>41404.932638888888</c:v>
                </c:pt>
                <c:pt idx="2488">
                  <c:v>41404.974305555559</c:v>
                </c:pt>
                <c:pt idx="2489">
                  <c:v>41405.01666666667</c:v>
                </c:pt>
                <c:pt idx="2490">
                  <c:v>41405.100694444445</c:v>
                </c:pt>
                <c:pt idx="2491">
                  <c:v>41405.143055555556</c:v>
                </c:pt>
                <c:pt idx="2492">
                  <c:v>41405.18472222222</c:v>
                </c:pt>
                <c:pt idx="2493">
                  <c:v>41405.227083333331</c:v>
                </c:pt>
                <c:pt idx="2494">
                  <c:v>41405.268750000003</c:v>
                </c:pt>
                <c:pt idx="2495">
                  <c:v>41405.353472222225</c:v>
                </c:pt>
                <c:pt idx="2496">
                  <c:v>41405.395138888889</c:v>
                </c:pt>
                <c:pt idx="2497">
                  <c:v>41405.436805555553</c:v>
                </c:pt>
                <c:pt idx="2498">
                  <c:v>41405.479166666664</c:v>
                </c:pt>
                <c:pt idx="2499">
                  <c:v>41405.520833333336</c:v>
                </c:pt>
                <c:pt idx="2500">
                  <c:v>41405.605555555558</c:v>
                </c:pt>
                <c:pt idx="2501">
                  <c:v>41405.647222222222</c:v>
                </c:pt>
                <c:pt idx="2502">
                  <c:v>41405.689583333333</c:v>
                </c:pt>
                <c:pt idx="2503">
                  <c:v>41405.731249999997</c:v>
                </c:pt>
                <c:pt idx="2504">
                  <c:v>41405.773611111108</c:v>
                </c:pt>
                <c:pt idx="2505">
                  <c:v>41405.857638888891</c:v>
                </c:pt>
                <c:pt idx="2506">
                  <c:v>41405.899305555555</c:v>
                </c:pt>
                <c:pt idx="2507">
                  <c:v>41405.941666666666</c:v>
                </c:pt>
                <c:pt idx="2508">
                  <c:v>41405.98333333333</c:v>
                </c:pt>
                <c:pt idx="2509">
                  <c:v>41406.025694444441</c:v>
                </c:pt>
                <c:pt idx="2510">
                  <c:v>41406.109722222223</c:v>
                </c:pt>
                <c:pt idx="2511">
                  <c:v>41406.152083333334</c:v>
                </c:pt>
                <c:pt idx="2512">
                  <c:v>41406.193749999999</c:v>
                </c:pt>
                <c:pt idx="2513">
                  <c:v>41406.236111111109</c:v>
                </c:pt>
                <c:pt idx="2514">
                  <c:v>41406.277777777781</c:v>
                </c:pt>
                <c:pt idx="2515">
                  <c:v>41406.362500000003</c:v>
                </c:pt>
                <c:pt idx="2516">
                  <c:v>41406.404166666667</c:v>
                </c:pt>
                <c:pt idx="2517">
                  <c:v>41406.445833333331</c:v>
                </c:pt>
                <c:pt idx="2518">
                  <c:v>41406.488194444442</c:v>
                </c:pt>
                <c:pt idx="2519">
                  <c:v>41406.529861111114</c:v>
                </c:pt>
                <c:pt idx="2520">
                  <c:v>41406.614583333336</c:v>
                </c:pt>
                <c:pt idx="2521">
                  <c:v>41406.65625</c:v>
                </c:pt>
                <c:pt idx="2522">
                  <c:v>41406.698611111111</c:v>
                </c:pt>
                <c:pt idx="2523">
                  <c:v>41406.740277777775</c:v>
                </c:pt>
                <c:pt idx="2524">
                  <c:v>41406.782638888886</c:v>
                </c:pt>
                <c:pt idx="2525">
                  <c:v>41406.866666666669</c:v>
                </c:pt>
                <c:pt idx="2526">
                  <c:v>41406.908333333333</c:v>
                </c:pt>
                <c:pt idx="2527">
                  <c:v>41406.950694444444</c:v>
                </c:pt>
                <c:pt idx="2528">
                  <c:v>41406.992361111108</c:v>
                </c:pt>
                <c:pt idx="2529">
                  <c:v>41407.034722222219</c:v>
                </c:pt>
                <c:pt idx="2530">
                  <c:v>41407.118750000001</c:v>
                </c:pt>
                <c:pt idx="2531">
                  <c:v>41407.161111111112</c:v>
                </c:pt>
                <c:pt idx="2532">
                  <c:v>41407.202777777777</c:v>
                </c:pt>
                <c:pt idx="2533">
                  <c:v>41407.245138888888</c:v>
                </c:pt>
                <c:pt idx="2534">
                  <c:v>41407.286805555559</c:v>
                </c:pt>
                <c:pt idx="2535">
                  <c:v>41407.371527777781</c:v>
                </c:pt>
                <c:pt idx="2536">
                  <c:v>41407.413194444445</c:v>
                </c:pt>
                <c:pt idx="2537">
                  <c:v>41407.454861111109</c:v>
                </c:pt>
                <c:pt idx="2538">
                  <c:v>41407.49722222222</c:v>
                </c:pt>
                <c:pt idx="2539">
                  <c:v>41407.538888888892</c:v>
                </c:pt>
                <c:pt idx="2540">
                  <c:v>41407.623611111114</c:v>
                </c:pt>
                <c:pt idx="2541">
                  <c:v>41407.665277777778</c:v>
                </c:pt>
                <c:pt idx="2542">
                  <c:v>41407.707638888889</c:v>
                </c:pt>
                <c:pt idx="2543">
                  <c:v>41407.749305555553</c:v>
                </c:pt>
                <c:pt idx="2544">
                  <c:v>41407.791666666664</c:v>
                </c:pt>
                <c:pt idx="2545">
                  <c:v>41407.875694444447</c:v>
                </c:pt>
                <c:pt idx="2546">
                  <c:v>41407.918055555558</c:v>
                </c:pt>
                <c:pt idx="2547">
                  <c:v>41407.959722222222</c:v>
                </c:pt>
                <c:pt idx="2548">
                  <c:v>41408.002083333333</c:v>
                </c:pt>
                <c:pt idx="2549">
                  <c:v>41408.043749999997</c:v>
                </c:pt>
                <c:pt idx="2550">
                  <c:v>41408.12777777778</c:v>
                </c:pt>
                <c:pt idx="2551">
                  <c:v>41408.170138888891</c:v>
                </c:pt>
                <c:pt idx="2552">
                  <c:v>41408.211805555555</c:v>
                </c:pt>
                <c:pt idx="2553">
                  <c:v>41408.254166666666</c:v>
                </c:pt>
                <c:pt idx="2554">
                  <c:v>41408.29583333333</c:v>
                </c:pt>
                <c:pt idx="2555">
                  <c:v>41408.380555555559</c:v>
                </c:pt>
                <c:pt idx="2556">
                  <c:v>41408.422222222223</c:v>
                </c:pt>
                <c:pt idx="2557">
                  <c:v>41408.464583333334</c:v>
                </c:pt>
                <c:pt idx="2558">
                  <c:v>41408.506249999999</c:v>
                </c:pt>
                <c:pt idx="2559">
                  <c:v>41408.548611111109</c:v>
                </c:pt>
                <c:pt idx="2560">
                  <c:v>41408.632638888892</c:v>
                </c:pt>
                <c:pt idx="2561">
                  <c:v>41408.674305555556</c:v>
                </c:pt>
                <c:pt idx="2562">
                  <c:v>41408.716666666667</c:v>
                </c:pt>
                <c:pt idx="2563">
                  <c:v>41408.758333333331</c:v>
                </c:pt>
                <c:pt idx="2564">
                  <c:v>41408.800694444442</c:v>
                </c:pt>
                <c:pt idx="2565">
                  <c:v>41408.884722222225</c:v>
                </c:pt>
                <c:pt idx="2566">
                  <c:v>41408.927083333336</c:v>
                </c:pt>
                <c:pt idx="2567">
                  <c:v>41408.96875</c:v>
                </c:pt>
                <c:pt idx="2568">
                  <c:v>41409.011111111111</c:v>
                </c:pt>
                <c:pt idx="2569">
                  <c:v>41409.052777777775</c:v>
                </c:pt>
                <c:pt idx="2570">
                  <c:v>41409.137499999997</c:v>
                </c:pt>
                <c:pt idx="2571">
                  <c:v>41409.179166666669</c:v>
                </c:pt>
                <c:pt idx="2572">
                  <c:v>41409.220833333333</c:v>
                </c:pt>
                <c:pt idx="2573">
                  <c:v>41409.263194444444</c:v>
                </c:pt>
                <c:pt idx="2574">
                  <c:v>41409.304861111108</c:v>
                </c:pt>
                <c:pt idx="2575">
                  <c:v>41409.38958333333</c:v>
                </c:pt>
                <c:pt idx="2576">
                  <c:v>41409.431250000001</c:v>
                </c:pt>
                <c:pt idx="2577">
                  <c:v>41409.473611111112</c:v>
                </c:pt>
                <c:pt idx="2578">
                  <c:v>41409.515277777777</c:v>
                </c:pt>
                <c:pt idx="2579">
                  <c:v>41409.557638888888</c:v>
                </c:pt>
                <c:pt idx="2580">
                  <c:v>41409.64166666667</c:v>
                </c:pt>
                <c:pt idx="2581">
                  <c:v>41409.683333333334</c:v>
                </c:pt>
                <c:pt idx="2582">
                  <c:v>41409.725694444445</c:v>
                </c:pt>
                <c:pt idx="2583">
                  <c:v>41409.767361111109</c:v>
                </c:pt>
                <c:pt idx="2584">
                  <c:v>41409.80972222222</c:v>
                </c:pt>
                <c:pt idx="2585">
                  <c:v>41409.893750000003</c:v>
                </c:pt>
                <c:pt idx="2586">
                  <c:v>41409.936111111114</c:v>
                </c:pt>
                <c:pt idx="2587">
                  <c:v>41409.977777777778</c:v>
                </c:pt>
                <c:pt idx="2588">
                  <c:v>41410.020138888889</c:v>
                </c:pt>
                <c:pt idx="2589">
                  <c:v>41410.061805555553</c:v>
                </c:pt>
                <c:pt idx="2590">
                  <c:v>41410.146527777775</c:v>
                </c:pt>
                <c:pt idx="2591">
                  <c:v>41410.188194444447</c:v>
                </c:pt>
                <c:pt idx="2592">
                  <c:v>41410.229861111111</c:v>
                </c:pt>
                <c:pt idx="2593">
                  <c:v>41410.272222222222</c:v>
                </c:pt>
                <c:pt idx="2594">
                  <c:v>41410.313888888886</c:v>
                </c:pt>
                <c:pt idx="2595">
                  <c:v>41410.398611111108</c:v>
                </c:pt>
                <c:pt idx="2596">
                  <c:v>41410.44027777778</c:v>
                </c:pt>
                <c:pt idx="2597">
                  <c:v>41410.482638888891</c:v>
                </c:pt>
                <c:pt idx="2598">
                  <c:v>41410.524305555555</c:v>
                </c:pt>
                <c:pt idx="2599">
                  <c:v>41410.566666666666</c:v>
                </c:pt>
                <c:pt idx="2600">
                  <c:v>41410.650694444441</c:v>
                </c:pt>
                <c:pt idx="2601">
                  <c:v>41410.693055555559</c:v>
                </c:pt>
                <c:pt idx="2602">
                  <c:v>41410.734722222223</c:v>
                </c:pt>
                <c:pt idx="2603">
                  <c:v>41410.777083333334</c:v>
                </c:pt>
                <c:pt idx="2604">
                  <c:v>41410.818749999999</c:v>
                </c:pt>
                <c:pt idx="2605">
                  <c:v>41410.902777777781</c:v>
                </c:pt>
                <c:pt idx="2606">
                  <c:v>41410.945138888892</c:v>
                </c:pt>
                <c:pt idx="2607">
                  <c:v>41410.986805555556</c:v>
                </c:pt>
                <c:pt idx="2608">
                  <c:v>41411.029166666667</c:v>
                </c:pt>
                <c:pt idx="2609">
                  <c:v>41411.070833333331</c:v>
                </c:pt>
                <c:pt idx="2610">
                  <c:v>41411.155555555553</c:v>
                </c:pt>
                <c:pt idx="2611">
                  <c:v>41411.197222222225</c:v>
                </c:pt>
                <c:pt idx="2612">
                  <c:v>41411.238888888889</c:v>
                </c:pt>
                <c:pt idx="2613">
                  <c:v>41411.28125</c:v>
                </c:pt>
                <c:pt idx="2614">
                  <c:v>41411.322916666664</c:v>
                </c:pt>
                <c:pt idx="2615">
                  <c:v>41411.407638888886</c:v>
                </c:pt>
                <c:pt idx="2616">
                  <c:v>41411.449305555558</c:v>
                </c:pt>
                <c:pt idx="2617">
                  <c:v>41411.491666666669</c:v>
                </c:pt>
                <c:pt idx="2618">
                  <c:v>41411.533333333333</c:v>
                </c:pt>
                <c:pt idx="2619">
                  <c:v>41411.575694444444</c:v>
                </c:pt>
                <c:pt idx="2620">
                  <c:v>41411.659722222219</c:v>
                </c:pt>
                <c:pt idx="2621">
                  <c:v>41411.70208333333</c:v>
                </c:pt>
                <c:pt idx="2622">
                  <c:v>41411.743750000001</c:v>
                </c:pt>
                <c:pt idx="2623">
                  <c:v>41411.785416666666</c:v>
                </c:pt>
                <c:pt idx="2624">
                  <c:v>41411.827777777777</c:v>
                </c:pt>
                <c:pt idx="2625">
                  <c:v>41411.911805555559</c:v>
                </c:pt>
                <c:pt idx="2626">
                  <c:v>41411.95416666667</c:v>
                </c:pt>
                <c:pt idx="2627">
                  <c:v>41411.995833333334</c:v>
                </c:pt>
                <c:pt idx="2628">
                  <c:v>41412.038194444445</c:v>
                </c:pt>
                <c:pt idx="2629">
                  <c:v>41412.079861111109</c:v>
                </c:pt>
                <c:pt idx="2630">
                  <c:v>41412.164583333331</c:v>
                </c:pt>
                <c:pt idx="2631">
                  <c:v>41412.206250000003</c:v>
                </c:pt>
                <c:pt idx="2632">
                  <c:v>41412.247916666667</c:v>
                </c:pt>
                <c:pt idx="2633">
                  <c:v>41412.290277777778</c:v>
                </c:pt>
                <c:pt idx="2634">
                  <c:v>41412.331944444442</c:v>
                </c:pt>
                <c:pt idx="2635">
                  <c:v>41412.416666666664</c:v>
                </c:pt>
                <c:pt idx="2636">
                  <c:v>41412.458333333336</c:v>
                </c:pt>
                <c:pt idx="2637">
                  <c:v>41412.500694444447</c:v>
                </c:pt>
                <c:pt idx="2638">
                  <c:v>41412.542361111111</c:v>
                </c:pt>
                <c:pt idx="2639">
                  <c:v>41412.584722222222</c:v>
                </c:pt>
                <c:pt idx="2640">
                  <c:v>41412.668749999997</c:v>
                </c:pt>
                <c:pt idx="2641">
                  <c:v>41412.711111111108</c:v>
                </c:pt>
                <c:pt idx="2642">
                  <c:v>41412.75277777778</c:v>
                </c:pt>
                <c:pt idx="2643">
                  <c:v>41412.794444444444</c:v>
                </c:pt>
                <c:pt idx="2644">
                  <c:v>41412.836805555555</c:v>
                </c:pt>
                <c:pt idx="2645">
                  <c:v>41412.92083333333</c:v>
                </c:pt>
                <c:pt idx="2646">
                  <c:v>41412.963194444441</c:v>
                </c:pt>
                <c:pt idx="2647">
                  <c:v>41413.004861111112</c:v>
                </c:pt>
                <c:pt idx="2648">
                  <c:v>41413.047222222223</c:v>
                </c:pt>
                <c:pt idx="2649">
                  <c:v>41413.088888888888</c:v>
                </c:pt>
                <c:pt idx="2650">
                  <c:v>41413.173611111109</c:v>
                </c:pt>
                <c:pt idx="2651">
                  <c:v>41413.215277777781</c:v>
                </c:pt>
                <c:pt idx="2652">
                  <c:v>41413.257638888892</c:v>
                </c:pt>
                <c:pt idx="2653">
                  <c:v>41413.299305555556</c:v>
                </c:pt>
                <c:pt idx="2654">
                  <c:v>41413.34097222222</c:v>
                </c:pt>
                <c:pt idx="2655">
                  <c:v>41413.425694444442</c:v>
                </c:pt>
                <c:pt idx="2656">
                  <c:v>41413.467361111114</c:v>
                </c:pt>
                <c:pt idx="2657">
                  <c:v>41413.509722222225</c:v>
                </c:pt>
                <c:pt idx="2658">
                  <c:v>41413.551388888889</c:v>
                </c:pt>
                <c:pt idx="2659">
                  <c:v>41413.59375</c:v>
                </c:pt>
                <c:pt idx="2660">
                  <c:v>41413.677777777775</c:v>
                </c:pt>
                <c:pt idx="2661">
                  <c:v>41413.720138888886</c:v>
                </c:pt>
                <c:pt idx="2662">
                  <c:v>41413.761805555558</c:v>
                </c:pt>
                <c:pt idx="2663">
                  <c:v>41413.804166666669</c:v>
                </c:pt>
                <c:pt idx="2664">
                  <c:v>41413.845833333333</c:v>
                </c:pt>
                <c:pt idx="2665">
                  <c:v>41413.930555555555</c:v>
                </c:pt>
                <c:pt idx="2666">
                  <c:v>41413.972222222219</c:v>
                </c:pt>
                <c:pt idx="2667">
                  <c:v>41414.013888888891</c:v>
                </c:pt>
                <c:pt idx="2668">
                  <c:v>41414.056250000001</c:v>
                </c:pt>
                <c:pt idx="2669">
                  <c:v>41414.097916666666</c:v>
                </c:pt>
                <c:pt idx="2670">
                  <c:v>41414.182638888888</c:v>
                </c:pt>
                <c:pt idx="2671">
                  <c:v>41414.224305555559</c:v>
                </c:pt>
                <c:pt idx="2672">
                  <c:v>41414.26666666667</c:v>
                </c:pt>
                <c:pt idx="2673">
                  <c:v>41414.308333333334</c:v>
                </c:pt>
                <c:pt idx="2674">
                  <c:v>41414.350694444445</c:v>
                </c:pt>
                <c:pt idx="2675">
                  <c:v>41414.43472222222</c:v>
                </c:pt>
                <c:pt idx="2676">
                  <c:v>41414.477083333331</c:v>
                </c:pt>
                <c:pt idx="2677">
                  <c:v>41414.518750000003</c:v>
                </c:pt>
                <c:pt idx="2678">
                  <c:v>41414.560416666667</c:v>
                </c:pt>
                <c:pt idx="2679">
                  <c:v>41414.602777777778</c:v>
                </c:pt>
                <c:pt idx="2680">
                  <c:v>41414.686805555553</c:v>
                </c:pt>
                <c:pt idx="2681">
                  <c:v>41414.729166666664</c:v>
                </c:pt>
                <c:pt idx="2682">
                  <c:v>41414.770833333336</c:v>
                </c:pt>
                <c:pt idx="2683">
                  <c:v>41414.813194444447</c:v>
                </c:pt>
                <c:pt idx="2684">
                  <c:v>41414.854861111111</c:v>
                </c:pt>
                <c:pt idx="2685">
                  <c:v>41414.939583333333</c:v>
                </c:pt>
                <c:pt idx="2686">
                  <c:v>41414.981249999997</c:v>
                </c:pt>
                <c:pt idx="2687">
                  <c:v>41415.022916666669</c:v>
                </c:pt>
                <c:pt idx="2688">
                  <c:v>41415.06527777778</c:v>
                </c:pt>
                <c:pt idx="2689">
                  <c:v>41415.106944444444</c:v>
                </c:pt>
                <c:pt idx="2690">
                  <c:v>41415.191666666666</c:v>
                </c:pt>
                <c:pt idx="2691">
                  <c:v>41415.23333333333</c:v>
                </c:pt>
                <c:pt idx="2692">
                  <c:v>41415.275694444441</c:v>
                </c:pt>
                <c:pt idx="2693">
                  <c:v>41415.317361111112</c:v>
                </c:pt>
                <c:pt idx="2694">
                  <c:v>41415.359722222223</c:v>
                </c:pt>
                <c:pt idx="2695">
                  <c:v>41415.443749999999</c:v>
                </c:pt>
                <c:pt idx="2696">
                  <c:v>41415.486111111109</c:v>
                </c:pt>
                <c:pt idx="2697">
                  <c:v>41415.527777777781</c:v>
                </c:pt>
                <c:pt idx="2698">
                  <c:v>41415.569444444445</c:v>
                </c:pt>
                <c:pt idx="2699">
                  <c:v>41415.611805555556</c:v>
                </c:pt>
                <c:pt idx="2700">
                  <c:v>41415.695833333331</c:v>
                </c:pt>
                <c:pt idx="2701">
                  <c:v>41415.738194444442</c:v>
                </c:pt>
                <c:pt idx="2702">
                  <c:v>41415.779861111114</c:v>
                </c:pt>
                <c:pt idx="2703">
                  <c:v>41415.822222222225</c:v>
                </c:pt>
                <c:pt idx="2704">
                  <c:v>41415.863888888889</c:v>
                </c:pt>
                <c:pt idx="2705">
                  <c:v>41415.948611111111</c:v>
                </c:pt>
                <c:pt idx="2706">
                  <c:v>41415.990277777775</c:v>
                </c:pt>
                <c:pt idx="2707">
                  <c:v>41416.031944444447</c:v>
                </c:pt>
                <c:pt idx="2708">
                  <c:v>41416.074305555558</c:v>
                </c:pt>
                <c:pt idx="2709">
                  <c:v>41416.115972222222</c:v>
                </c:pt>
                <c:pt idx="2710">
                  <c:v>41416.200694444444</c:v>
                </c:pt>
                <c:pt idx="2711">
                  <c:v>41416.242361111108</c:v>
                </c:pt>
                <c:pt idx="2712">
                  <c:v>41416.284722222219</c:v>
                </c:pt>
                <c:pt idx="2713">
                  <c:v>41416.326388888891</c:v>
                </c:pt>
                <c:pt idx="2714">
                  <c:v>41416.368750000001</c:v>
                </c:pt>
                <c:pt idx="2715">
                  <c:v>41416.452777777777</c:v>
                </c:pt>
                <c:pt idx="2716">
                  <c:v>41416.495138888888</c:v>
                </c:pt>
                <c:pt idx="2717">
                  <c:v>41416.536805555559</c:v>
                </c:pt>
                <c:pt idx="2718">
                  <c:v>41416.57916666667</c:v>
                </c:pt>
                <c:pt idx="2719">
                  <c:v>41416.620833333334</c:v>
                </c:pt>
                <c:pt idx="2720">
                  <c:v>41416.704861111109</c:v>
                </c:pt>
                <c:pt idx="2721">
                  <c:v>41416.74722222222</c:v>
                </c:pt>
                <c:pt idx="2722">
                  <c:v>41416.788888888892</c:v>
                </c:pt>
                <c:pt idx="2723">
                  <c:v>41416.831250000003</c:v>
                </c:pt>
                <c:pt idx="2724">
                  <c:v>41416.872916666667</c:v>
                </c:pt>
                <c:pt idx="2725">
                  <c:v>41416.957638888889</c:v>
                </c:pt>
                <c:pt idx="2726">
                  <c:v>41416.999305555553</c:v>
                </c:pt>
                <c:pt idx="2727">
                  <c:v>41417.041666666664</c:v>
                </c:pt>
                <c:pt idx="2728">
                  <c:v>41417.083333333336</c:v>
                </c:pt>
                <c:pt idx="2729">
                  <c:v>41417.125</c:v>
                </c:pt>
                <c:pt idx="2730">
                  <c:v>41417.209722222222</c:v>
                </c:pt>
                <c:pt idx="2731">
                  <c:v>41417.251388888886</c:v>
                </c:pt>
                <c:pt idx="2732">
                  <c:v>41417.293749999997</c:v>
                </c:pt>
                <c:pt idx="2733">
                  <c:v>41417.335416666669</c:v>
                </c:pt>
                <c:pt idx="2734">
                  <c:v>41417.37777777778</c:v>
                </c:pt>
                <c:pt idx="2735">
                  <c:v>41417.461805555555</c:v>
                </c:pt>
                <c:pt idx="2736">
                  <c:v>41417.504166666666</c:v>
                </c:pt>
                <c:pt idx="2737">
                  <c:v>41417.54583333333</c:v>
                </c:pt>
                <c:pt idx="2738">
                  <c:v>41417.588194444441</c:v>
                </c:pt>
                <c:pt idx="2739">
                  <c:v>41417.629861111112</c:v>
                </c:pt>
                <c:pt idx="2740">
                  <c:v>41417.713888888888</c:v>
                </c:pt>
                <c:pt idx="2741">
                  <c:v>41417.756249999999</c:v>
                </c:pt>
                <c:pt idx="2742">
                  <c:v>41417.79791666667</c:v>
                </c:pt>
                <c:pt idx="2743">
                  <c:v>41417.840277777781</c:v>
                </c:pt>
                <c:pt idx="2744">
                  <c:v>41417.881944444445</c:v>
                </c:pt>
                <c:pt idx="2745">
                  <c:v>41417.966666666667</c:v>
                </c:pt>
                <c:pt idx="2746">
                  <c:v>41418.008333333331</c:v>
                </c:pt>
                <c:pt idx="2747">
                  <c:v>41418.050694444442</c:v>
                </c:pt>
                <c:pt idx="2748">
                  <c:v>41418.092361111114</c:v>
                </c:pt>
                <c:pt idx="2749">
                  <c:v>41418.134722222225</c:v>
                </c:pt>
                <c:pt idx="2750">
                  <c:v>41418.21875</c:v>
                </c:pt>
                <c:pt idx="2751">
                  <c:v>41418.260416666664</c:v>
                </c:pt>
                <c:pt idx="2752">
                  <c:v>41418.302777777775</c:v>
                </c:pt>
                <c:pt idx="2753">
                  <c:v>41418.344444444447</c:v>
                </c:pt>
                <c:pt idx="2754">
                  <c:v>41418.386805555558</c:v>
                </c:pt>
                <c:pt idx="2755">
                  <c:v>41418.470833333333</c:v>
                </c:pt>
                <c:pt idx="2756">
                  <c:v>41418.513194444444</c:v>
                </c:pt>
                <c:pt idx="2757">
                  <c:v>41418.554861111108</c:v>
                </c:pt>
                <c:pt idx="2758">
                  <c:v>41418.597222222219</c:v>
                </c:pt>
                <c:pt idx="2759">
                  <c:v>41418.638888888891</c:v>
                </c:pt>
                <c:pt idx="2760">
                  <c:v>41418.723611111112</c:v>
                </c:pt>
                <c:pt idx="2761">
                  <c:v>41418.765277777777</c:v>
                </c:pt>
                <c:pt idx="2762">
                  <c:v>41418.806944444441</c:v>
                </c:pt>
                <c:pt idx="2763">
                  <c:v>41418.849305555559</c:v>
                </c:pt>
                <c:pt idx="2764">
                  <c:v>41418.890972222223</c:v>
                </c:pt>
                <c:pt idx="2765">
                  <c:v>41418.975694444445</c:v>
                </c:pt>
                <c:pt idx="2766">
                  <c:v>41419.017361111109</c:v>
                </c:pt>
                <c:pt idx="2767">
                  <c:v>41419.05972222222</c:v>
                </c:pt>
                <c:pt idx="2768">
                  <c:v>41419.101388888892</c:v>
                </c:pt>
                <c:pt idx="2769">
                  <c:v>41419.143750000003</c:v>
                </c:pt>
                <c:pt idx="2770">
                  <c:v>41419.227777777778</c:v>
                </c:pt>
                <c:pt idx="2771">
                  <c:v>41419.269444444442</c:v>
                </c:pt>
                <c:pt idx="2772">
                  <c:v>41419.311805555553</c:v>
                </c:pt>
                <c:pt idx="2773">
                  <c:v>41419.353472222225</c:v>
                </c:pt>
                <c:pt idx="2774">
                  <c:v>41419.395833333336</c:v>
                </c:pt>
                <c:pt idx="2775">
                  <c:v>41419.479861111111</c:v>
                </c:pt>
                <c:pt idx="2776">
                  <c:v>41419.522222222222</c:v>
                </c:pt>
                <c:pt idx="2777">
                  <c:v>41419.563888888886</c:v>
                </c:pt>
                <c:pt idx="2778">
                  <c:v>41419.606249999997</c:v>
                </c:pt>
                <c:pt idx="2779">
                  <c:v>41419.647916666669</c:v>
                </c:pt>
                <c:pt idx="2780">
                  <c:v>41419.731944444444</c:v>
                </c:pt>
                <c:pt idx="2781">
                  <c:v>41419.774305555555</c:v>
                </c:pt>
                <c:pt idx="2782">
                  <c:v>41419.815972222219</c:v>
                </c:pt>
                <c:pt idx="2783">
                  <c:v>41419.85833333333</c:v>
                </c:pt>
                <c:pt idx="2784">
                  <c:v>41419.9</c:v>
                </c:pt>
                <c:pt idx="2785">
                  <c:v>41419.984722222223</c:v>
                </c:pt>
                <c:pt idx="2786">
                  <c:v>41420.026388888888</c:v>
                </c:pt>
                <c:pt idx="2787">
                  <c:v>41420.068749999999</c:v>
                </c:pt>
                <c:pt idx="2788">
                  <c:v>41420.11041666667</c:v>
                </c:pt>
                <c:pt idx="2789">
                  <c:v>41420.152777777781</c:v>
                </c:pt>
                <c:pt idx="2790">
                  <c:v>41420.236805555556</c:v>
                </c:pt>
                <c:pt idx="2791">
                  <c:v>41420.27847222222</c:v>
                </c:pt>
                <c:pt idx="2792">
                  <c:v>41420.320833333331</c:v>
                </c:pt>
                <c:pt idx="2793">
                  <c:v>41420.362500000003</c:v>
                </c:pt>
                <c:pt idx="2794">
                  <c:v>41420.404861111114</c:v>
                </c:pt>
                <c:pt idx="2795">
                  <c:v>41420.488888888889</c:v>
                </c:pt>
                <c:pt idx="2796">
                  <c:v>41420.531944444447</c:v>
                </c:pt>
                <c:pt idx="2797">
                  <c:v>41420.572916666664</c:v>
                </c:pt>
                <c:pt idx="2798">
                  <c:v>41420.615277777775</c:v>
                </c:pt>
                <c:pt idx="2799">
                  <c:v>41420.656944444447</c:v>
                </c:pt>
                <c:pt idx="2800">
                  <c:v>41420.741666666669</c:v>
                </c:pt>
                <c:pt idx="2801">
                  <c:v>41420.783333333333</c:v>
                </c:pt>
                <c:pt idx="2802">
                  <c:v>41420.824999999997</c:v>
                </c:pt>
                <c:pt idx="2803">
                  <c:v>41420.867361111108</c:v>
                </c:pt>
                <c:pt idx="2804">
                  <c:v>41420.90902777778</c:v>
                </c:pt>
                <c:pt idx="2805">
                  <c:v>41420.993750000001</c:v>
                </c:pt>
                <c:pt idx="2806">
                  <c:v>41421.035416666666</c:v>
                </c:pt>
                <c:pt idx="2807">
                  <c:v>41421.077777777777</c:v>
                </c:pt>
                <c:pt idx="2808">
                  <c:v>41421.119444444441</c:v>
                </c:pt>
                <c:pt idx="2809">
                  <c:v>41421.161805555559</c:v>
                </c:pt>
                <c:pt idx="2810">
                  <c:v>41421.245833333334</c:v>
                </c:pt>
                <c:pt idx="2811">
                  <c:v>41421.288194444445</c:v>
                </c:pt>
                <c:pt idx="2812">
                  <c:v>41421.329861111109</c:v>
                </c:pt>
                <c:pt idx="2813">
                  <c:v>41421.371527777781</c:v>
                </c:pt>
                <c:pt idx="2814">
                  <c:v>41421.413888888892</c:v>
                </c:pt>
                <c:pt idx="2815">
                  <c:v>41421.497916666667</c:v>
                </c:pt>
                <c:pt idx="2816">
                  <c:v>41421.540277777778</c:v>
                </c:pt>
                <c:pt idx="2817">
                  <c:v>41421.793055555558</c:v>
                </c:pt>
                <c:pt idx="2818">
                  <c:v>41421.834722222222</c:v>
                </c:pt>
                <c:pt idx="2819">
                  <c:v>41421.877083333333</c:v>
                </c:pt>
                <c:pt idx="2820">
                  <c:v>41421.918749999997</c:v>
                </c:pt>
                <c:pt idx="2821">
                  <c:v>41421.961111111108</c:v>
                </c:pt>
                <c:pt idx="2822">
                  <c:v>41422.045138888891</c:v>
                </c:pt>
                <c:pt idx="2823">
                  <c:v>41422.087500000001</c:v>
                </c:pt>
                <c:pt idx="2824">
                  <c:v>41422.129166666666</c:v>
                </c:pt>
                <c:pt idx="2825">
                  <c:v>41422.171527777777</c:v>
                </c:pt>
                <c:pt idx="2826">
                  <c:v>41422.213194444441</c:v>
                </c:pt>
                <c:pt idx="2827">
                  <c:v>41422.297222222223</c:v>
                </c:pt>
                <c:pt idx="2828">
                  <c:v>41422.339583333334</c:v>
                </c:pt>
                <c:pt idx="2829">
                  <c:v>41422.381249999999</c:v>
                </c:pt>
                <c:pt idx="2830">
                  <c:v>41422.423611111109</c:v>
                </c:pt>
                <c:pt idx="2831">
                  <c:v>41422.465277777781</c:v>
                </c:pt>
                <c:pt idx="2832">
                  <c:v>41422.550000000003</c:v>
                </c:pt>
                <c:pt idx="2833">
                  <c:v>41422.591666666667</c:v>
                </c:pt>
                <c:pt idx="2834">
                  <c:v>41422.634027777778</c:v>
                </c:pt>
                <c:pt idx="2835">
                  <c:v>41422.675694444442</c:v>
                </c:pt>
                <c:pt idx="2836">
                  <c:v>41422.717361111114</c:v>
                </c:pt>
                <c:pt idx="2837">
                  <c:v>41422.802083333336</c:v>
                </c:pt>
                <c:pt idx="2838">
                  <c:v>41422.84375</c:v>
                </c:pt>
                <c:pt idx="2839">
                  <c:v>41422.886111111111</c:v>
                </c:pt>
                <c:pt idx="2840">
                  <c:v>41422.927777777775</c:v>
                </c:pt>
                <c:pt idx="2841">
                  <c:v>41422.970138888886</c:v>
                </c:pt>
                <c:pt idx="2842">
                  <c:v>41423.054166666669</c:v>
                </c:pt>
                <c:pt idx="2843">
                  <c:v>41423.09652777778</c:v>
                </c:pt>
                <c:pt idx="2844">
                  <c:v>41423.138194444444</c:v>
                </c:pt>
                <c:pt idx="2845">
                  <c:v>41423.180555555555</c:v>
                </c:pt>
                <c:pt idx="2846">
                  <c:v>41423.222222222219</c:v>
                </c:pt>
                <c:pt idx="2847">
                  <c:v>41423.306250000001</c:v>
                </c:pt>
                <c:pt idx="2848">
                  <c:v>41423.348611111112</c:v>
                </c:pt>
                <c:pt idx="2849">
                  <c:v>41423.390277777777</c:v>
                </c:pt>
                <c:pt idx="2850">
                  <c:v>41423.432638888888</c:v>
                </c:pt>
                <c:pt idx="2851">
                  <c:v>41423.474305555559</c:v>
                </c:pt>
                <c:pt idx="2852">
                  <c:v>41423.559027777781</c:v>
                </c:pt>
                <c:pt idx="2853">
                  <c:v>41423.600694444445</c:v>
                </c:pt>
                <c:pt idx="2854">
                  <c:v>41423.643055555556</c:v>
                </c:pt>
                <c:pt idx="2855">
                  <c:v>41423.68472222222</c:v>
                </c:pt>
                <c:pt idx="2856">
                  <c:v>41423.727083333331</c:v>
                </c:pt>
                <c:pt idx="2857">
                  <c:v>41423.811111111114</c:v>
                </c:pt>
                <c:pt idx="2858">
                  <c:v>41423.852777777778</c:v>
                </c:pt>
                <c:pt idx="2859">
                  <c:v>41423.895138888889</c:v>
                </c:pt>
                <c:pt idx="2860">
                  <c:v>41423.936805555553</c:v>
                </c:pt>
                <c:pt idx="2861">
                  <c:v>41423.979166666664</c:v>
                </c:pt>
                <c:pt idx="2862">
                  <c:v>41424.063194444447</c:v>
                </c:pt>
                <c:pt idx="2863">
                  <c:v>41424.105555555558</c:v>
                </c:pt>
                <c:pt idx="2864">
                  <c:v>41424.147222222222</c:v>
                </c:pt>
                <c:pt idx="2865">
                  <c:v>41424.189583333333</c:v>
                </c:pt>
                <c:pt idx="2866">
                  <c:v>41424.231249999997</c:v>
                </c:pt>
                <c:pt idx="2867">
                  <c:v>41424.31527777778</c:v>
                </c:pt>
                <c:pt idx="2868">
                  <c:v>41424.357638888891</c:v>
                </c:pt>
                <c:pt idx="2869">
                  <c:v>41424.399305555555</c:v>
                </c:pt>
                <c:pt idx="2870">
                  <c:v>41424.441666666666</c:v>
                </c:pt>
                <c:pt idx="2871">
                  <c:v>41424.48333333333</c:v>
                </c:pt>
                <c:pt idx="2872">
                  <c:v>41424.568055555559</c:v>
                </c:pt>
                <c:pt idx="2873">
                  <c:v>41424.609722222223</c:v>
                </c:pt>
                <c:pt idx="2874">
                  <c:v>41424.652083333334</c:v>
                </c:pt>
                <c:pt idx="2875">
                  <c:v>41424.693749999999</c:v>
                </c:pt>
                <c:pt idx="2876">
                  <c:v>41424.73541666667</c:v>
                </c:pt>
                <c:pt idx="2877">
                  <c:v>41424.820138888892</c:v>
                </c:pt>
                <c:pt idx="2878">
                  <c:v>41424.861805555556</c:v>
                </c:pt>
                <c:pt idx="2879">
                  <c:v>41424.904166666667</c:v>
                </c:pt>
                <c:pt idx="2880">
                  <c:v>41424.945833333331</c:v>
                </c:pt>
                <c:pt idx="2881">
                  <c:v>41424.988194444442</c:v>
                </c:pt>
                <c:pt idx="2882">
                  <c:v>41425.072222222225</c:v>
                </c:pt>
                <c:pt idx="2883">
                  <c:v>41425.114583333336</c:v>
                </c:pt>
                <c:pt idx="2884">
                  <c:v>41425.15625</c:v>
                </c:pt>
                <c:pt idx="2885">
                  <c:v>41425.198611111111</c:v>
                </c:pt>
                <c:pt idx="2886">
                  <c:v>41425.240277777775</c:v>
                </c:pt>
                <c:pt idx="2887">
                  <c:v>41425.324305555558</c:v>
                </c:pt>
                <c:pt idx="2888">
                  <c:v>41425.366666666669</c:v>
                </c:pt>
                <c:pt idx="2889">
                  <c:v>41425.408333333333</c:v>
                </c:pt>
                <c:pt idx="2890">
                  <c:v>41425.450694444444</c:v>
                </c:pt>
                <c:pt idx="2891">
                  <c:v>41425.492361111108</c:v>
                </c:pt>
                <c:pt idx="2892">
                  <c:v>41425.57708333333</c:v>
                </c:pt>
                <c:pt idx="2893">
                  <c:v>41425.618750000001</c:v>
                </c:pt>
                <c:pt idx="2894">
                  <c:v>41425.661111111112</c:v>
                </c:pt>
                <c:pt idx="2895">
                  <c:v>41425.702777777777</c:v>
                </c:pt>
                <c:pt idx="2896">
                  <c:v>41425.745138888888</c:v>
                </c:pt>
                <c:pt idx="2897">
                  <c:v>41425.82916666667</c:v>
                </c:pt>
                <c:pt idx="2898">
                  <c:v>41425.870833333334</c:v>
                </c:pt>
                <c:pt idx="2899">
                  <c:v>41425.913194444445</c:v>
                </c:pt>
                <c:pt idx="2900">
                  <c:v>41425.954861111109</c:v>
                </c:pt>
                <c:pt idx="2901">
                  <c:v>41425.99722222222</c:v>
                </c:pt>
                <c:pt idx="2902">
                  <c:v>41426.081250000003</c:v>
                </c:pt>
                <c:pt idx="2903">
                  <c:v>41426.123611111114</c:v>
                </c:pt>
                <c:pt idx="2904">
                  <c:v>41426.165277777778</c:v>
                </c:pt>
                <c:pt idx="2905">
                  <c:v>41426.207638888889</c:v>
                </c:pt>
                <c:pt idx="2906">
                  <c:v>41426.249305555553</c:v>
                </c:pt>
                <c:pt idx="2907">
                  <c:v>41426.333333333336</c:v>
                </c:pt>
                <c:pt idx="2908">
                  <c:v>41426.375694444447</c:v>
                </c:pt>
                <c:pt idx="2909">
                  <c:v>41426.417361111111</c:v>
                </c:pt>
                <c:pt idx="2910">
                  <c:v>41426.459722222222</c:v>
                </c:pt>
                <c:pt idx="2911">
                  <c:v>41426.501388888886</c:v>
                </c:pt>
                <c:pt idx="2912">
                  <c:v>41426.586111111108</c:v>
                </c:pt>
                <c:pt idx="2913">
                  <c:v>41426.62777777778</c:v>
                </c:pt>
                <c:pt idx="2914">
                  <c:v>41426.670138888891</c:v>
                </c:pt>
                <c:pt idx="2915">
                  <c:v>41426.711805555555</c:v>
                </c:pt>
                <c:pt idx="2916">
                  <c:v>41426.753472222219</c:v>
                </c:pt>
                <c:pt idx="2917">
                  <c:v>41426.838194444441</c:v>
                </c:pt>
                <c:pt idx="2918">
                  <c:v>41426.879861111112</c:v>
                </c:pt>
                <c:pt idx="2919">
                  <c:v>41426.922222222223</c:v>
                </c:pt>
                <c:pt idx="2920">
                  <c:v>41426.963888888888</c:v>
                </c:pt>
                <c:pt idx="2921">
                  <c:v>41427.006249999999</c:v>
                </c:pt>
                <c:pt idx="2922">
                  <c:v>41427.090277777781</c:v>
                </c:pt>
                <c:pt idx="2923">
                  <c:v>41427.132638888892</c:v>
                </c:pt>
                <c:pt idx="2924">
                  <c:v>41427.174305555556</c:v>
                </c:pt>
                <c:pt idx="2925">
                  <c:v>41427.216666666667</c:v>
                </c:pt>
                <c:pt idx="2926">
                  <c:v>41427.258333333331</c:v>
                </c:pt>
                <c:pt idx="2927">
                  <c:v>41427.342361111114</c:v>
                </c:pt>
                <c:pt idx="2928">
                  <c:v>41427.384722222225</c:v>
                </c:pt>
                <c:pt idx="2929">
                  <c:v>41427.426388888889</c:v>
                </c:pt>
                <c:pt idx="2930">
                  <c:v>41427.46875</c:v>
                </c:pt>
                <c:pt idx="2931">
                  <c:v>41427.510416666664</c:v>
                </c:pt>
                <c:pt idx="2932">
                  <c:v>41427.595138888886</c:v>
                </c:pt>
                <c:pt idx="2933">
                  <c:v>41427.636805555558</c:v>
                </c:pt>
                <c:pt idx="2934">
                  <c:v>41427.679166666669</c:v>
                </c:pt>
                <c:pt idx="2935">
                  <c:v>41427.720833333333</c:v>
                </c:pt>
                <c:pt idx="2936">
                  <c:v>41427.762499999997</c:v>
                </c:pt>
                <c:pt idx="2937">
                  <c:v>41427.847222222219</c:v>
                </c:pt>
                <c:pt idx="2938">
                  <c:v>41427.888888888891</c:v>
                </c:pt>
                <c:pt idx="2939">
                  <c:v>41427.931250000001</c:v>
                </c:pt>
                <c:pt idx="2940">
                  <c:v>41427.972916666666</c:v>
                </c:pt>
                <c:pt idx="2941">
                  <c:v>41428.015277777777</c:v>
                </c:pt>
                <c:pt idx="2942">
                  <c:v>41428.099305555559</c:v>
                </c:pt>
                <c:pt idx="2943">
                  <c:v>41428.14166666667</c:v>
                </c:pt>
                <c:pt idx="2944">
                  <c:v>41428.183333333334</c:v>
                </c:pt>
                <c:pt idx="2945">
                  <c:v>41428.224999999999</c:v>
                </c:pt>
                <c:pt idx="2946">
                  <c:v>41428.267361111109</c:v>
                </c:pt>
                <c:pt idx="2947">
                  <c:v>41428.351388888892</c:v>
                </c:pt>
                <c:pt idx="2948">
                  <c:v>41428.393750000003</c:v>
                </c:pt>
                <c:pt idx="2949">
                  <c:v>41428.435416666667</c:v>
                </c:pt>
                <c:pt idx="2950">
                  <c:v>41428.477777777778</c:v>
                </c:pt>
                <c:pt idx="2951">
                  <c:v>41428.519444444442</c:v>
                </c:pt>
                <c:pt idx="2952">
                  <c:v>41428.603472222225</c:v>
                </c:pt>
                <c:pt idx="2953">
                  <c:v>41428.645833333336</c:v>
                </c:pt>
                <c:pt idx="2954">
                  <c:v>41428.6875</c:v>
                </c:pt>
                <c:pt idx="2955">
                  <c:v>41428.729861111111</c:v>
                </c:pt>
                <c:pt idx="2956">
                  <c:v>41428.771527777775</c:v>
                </c:pt>
                <c:pt idx="2957">
                  <c:v>41428.856249999997</c:v>
                </c:pt>
                <c:pt idx="2958">
                  <c:v>41428.897916666669</c:v>
                </c:pt>
                <c:pt idx="2959">
                  <c:v>41428.94027777778</c:v>
                </c:pt>
                <c:pt idx="2960">
                  <c:v>41428.981944444444</c:v>
                </c:pt>
                <c:pt idx="2961">
                  <c:v>41429.024305555555</c:v>
                </c:pt>
                <c:pt idx="2962">
                  <c:v>41429.10833333333</c:v>
                </c:pt>
                <c:pt idx="2963">
                  <c:v>41429.15</c:v>
                </c:pt>
                <c:pt idx="2964">
                  <c:v>41429.192361111112</c:v>
                </c:pt>
                <c:pt idx="2965">
                  <c:v>41429.234027777777</c:v>
                </c:pt>
                <c:pt idx="2966">
                  <c:v>41429.276388888888</c:v>
                </c:pt>
                <c:pt idx="2967">
                  <c:v>41429.36041666667</c:v>
                </c:pt>
                <c:pt idx="2968">
                  <c:v>41429.402777777781</c:v>
                </c:pt>
                <c:pt idx="2969">
                  <c:v>41429.444444444445</c:v>
                </c:pt>
                <c:pt idx="2970">
                  <c:v>41429.486805555556</c:v>
                </c:pt>
                <c:pt idx="2971">
                  <c:v>41429.52847222222</c:v>
                </c:pt>
                <c:pt idx="2972">
                  <c:v>41429.612500000003</c:v>
                </c:pt>
                <c:pt idx="2973">
                  <c:v>41429.654861111114</c:v>
                </c:pt>
                <c:pt idx="2974">
                  <c:v>41429.696527777778</c:v>
                </c:pt>
                <c:pt idx="2975">
                  <c:v>41429.738888888889</c:v>
                </c:pt>
                <c:pt idx="2976">
                  <c:v>41429.780555555553</c:v>
                </c:pt>
                <c:pt idx="2977">
                  <c:v>41429.865277777775</c:v>
                </c:pt>
                <c:pt idx="2978">
                  <c:v>41429.906944444447</c:v>
                </c:pt>
                <c:pt idx="2979">
                  <c:v>41429.949305555558</c:v>
                </c:pt>
                <c:pt idx="2980">
                  <c:v>41429.990972222222</c:v>
                </c:pt>
                <c:pt idx="2981">
                  <c:v>41430.033333333333</c:v>
                </c:pt>
                <c:pt idx="2982">
                  <c:v>41430.117361111108</c:v>
                </c:pt>
                <c:pt idx="2983">
                  <c:v>41430.15902777778</c:v>
                </c:pt>
                <c:pt idx="2984">
                  <c:v>41430.201388888891</c:v>
                </c:pt>
                <c:pt idx="2985">
                  <c:v>41430.243055555555</c:v>
                </c:pt>
                <c:pt idx="2986">
                  <c:v>41430.285416666666</c:v>
                </c:pt>
                <c:pt idx="2987">
                  <c:v>41430.369444444441</c:v>
                </c:pt>
                <c:pt idx="2988">
                  <c:v>41430.411805555559</c:v>
                </c:pt>
                <c:pt idx="2989">
                  <c:v>41430.453472222223</c:v>
                </c:pt>
                <c:pt idx="2990">
                  <c:v>41430.495138888888</c:v>
                </c:pt>
                <c:pt idx="2991">
                  <c:v>41430.537499999999</c:v>
                </c:pt>
                <c:pt idx="2992">
                  <c:v>41430.621527777781</c:v>
                </c:pt>
                <c:pt idx="2993">
                  <c:v>41430.663888888892</c:v>
                </c:pt>
                <c:pt idx="2994">
                  <c:v>41430.705555555556</c:v>
                </c:pt>
                <c:pt idx="2995">
                  <c:v>41430.747916666667</c:v>
                </c:pt>
                <c:pt idx="2996">
                  <c:v>41430.789583333331</c:v>
                </c:pt>
                <c:pt idx="2997">
                  <c:v>41430.874305555553</c:v>
                </c:pt>
                <c:pt idx="2998">
                  <c:v>41430.915972222225</c:v>
                </c:pt>
                <c:pt idx="2999">
                  <c:v>41430.958333333336</c:v>
                </c:pt>
                <c:pt idx="3000">
                  <c:v>41431</c:v>
                </c:pt>
                <c:pt idx="3001">
                  <c:v>41431.041666666664</c:v>
                </c:pt>
                <c:pt idx="3002">
                  <c:v>41431.126388888886</c:v>
                </c:pt>
                <c:pt idx="3003">
                  <c:v>41431.168055555558</c:v>
                </c:pt>
                <c:pt idx="3004">
                  <c:v>41431.210416666669</c:v>
                </c:pt>
                <c:pt idx="3005">
                  <c:v>41431.252083333333</c:v>
                </c:pt>
                <c:pt idx="3006">
                  <c:v>41431.294444444444</c:v>
                </c:pt>
                <c:pt idx="3007">
                  <c:v>41431.378472222219</c:v>
                </c:pt>
                <c:pt idx="3008">
                  <c:v>41431.42083333333</c:v>
                </c:pt>
                <c:pt idx="3009">
                  <c:v>41431.462500000001</c:v>
                </c:pt>
                <c:pt idx="3010">
                  <c:v>41431.504166666666</c:v>
                </c:pt>
                <c:pt idx="3011">
                  <c:v>41431.546527777777</c:v>
                </c:pt>
                <c:pt idx="3012">
                  <c:v>41431.630555555559</c:v>
                </c:pt>
                <c:pt idx="3013">
                  <c:v>41431.67291666667</c:v>
                </c:pt>
                <c:pt idx="3014">
                  <c:v>41431.714583333334</c:v>
                </c:pt>
                <c:pt idx="3015">
                  <c:v>41431.756944444445</c:v>
                </c:pt>
                <c:pt idx="3016">
                  <c:v>41431.798611111109</c:v>
                </c:pt>
                <c:pt idx="3017">
                  <c:v>41431.883333333331</c:v>
                </c:pt>
                <c:pt idx="3018">
                  <c:v>41431.925000000003</c:v>
                </c:pt>
                <c:pt idx="3019">
                  <c:v>41431.967361111114</c:v>
                </c:pt>
                <c:pt idx="3020">
                  <c:v>41432.009027777778</c:v>
                </c:pt>
                <c:pt idx="3021">
                  <c:v>41432.050694444442</c:v>
                </c:pt>
                <c:pt idx="3022">
                  <c:v>41432.135416666664</c:v>
                </c:pt>
                <c:pt idx="3023">
                  <c:v>41432.177083333336</c:v>
                </c:pt>
                <c:pt idx="3024">
                  <c:v>41432.219444444447</c:v>
                </c:pt>
                <c:pt idx="3025">
                  <c:v>41432.261111111111</c:v>
                </c:pt>
                <c:pt idx="3026">
                  <c:v>41432.303472222222</c:v>
                </c:pt>
                <c:pt idx="3027">
                  <c:v>41432.387499999997</c:v>
                </c:pt>
                <c:pt idx="3028">
                  <c:v>41432.429861111108</c:v>
                </c:pt>
                <c:pt idx="3029">
                  <c:v>41432.47152777778</c:v>
                </c:pt>
                <c:pt idx="3030">
                  <c:v>41432.513194444444</c:v>
                </c:pt>
                <c:pt idx="3031">
                  <c:v>41432.555555555555</c:v>
                </c:pt>
                <c:pt idx="3032">
                  <c:v>41432.63958333333</c:v>
                </c:pt>
                <c:pt idx="3033">
                  <c:v>41432.681944444441</c:v>
                </c:pt>
                <c:pt idx="3034">
                  <c:v>41432.723611111112</c:v>
                </c:pt>
                <c:pt idx="3035">
                  <c:v>41432.765972222223</c:v>
                </c:pt>
                <c:pt idx="3036">
                  <c:v>41432.807638888888</c:v>
                </c:pt>
                <c:pt idx="3037">
                  <c:v>41432.892361111109</c:v>
                </c:pt>
                <c:pt idx="3038">
                  <c:v>41432.934027777781</c:v>
                </c:pt>
                <c:pt idx="3039">
                  <c:v>41432.976388888892</c:v>
                </c:pt>
                <c:pt idx="3040">
                  <c:v>41433.018055555556</c:v>
                </c:pt>
                <c:pt idx="3041">
                  <c:v>41433.05972222222</c:v>
                </c:pt>
                <c:pt idx="3042">
                  <c:v>41433.144444444442</c:v>
                </c:pt>
                <c:pt idx="3043">
                  <c:v>41433.186111111114</c:v>
                </c:pt>
                <c:pt idx="3044">
                  <c:v>41433.228472222225</c:v>
                </c:pt>
                <c:pt idx="3045">
                  <c:v>41433.270138888889</c:v>
                </c:pt>
                <c:pt idx="3046">
                  <c:v>41433.3125</c:v>
                </c:pt>
                <c:pt idx="3047">
                  <c:v>41433.396527777775</c:v>
                </c:pt>
                <c:pt idx="3048">
                  <c:v>41433.438888888886</c:v>
                </c:pt>
                <c:pt idx="3049">
                  <c:v>41433.480555555558</c:v>
                </c:pt>
                <c:pt idx="3050">
                  <c:v>41433.522916666669</c:v>
                </c:pt>
                <c:pt idx="3051">
                  <c:v>41433.564583333333</c:v>
                </c:pt>
                <c:pt idx="3052">
                  <c:v>41433.648611111108</c:v>
                </c:pt>
                <c:pt idx="3053">
                  <c:v>41433.690972222219</c:v>
                </c:pt>
                <c:pt idx="3054">
                  <c:v>41433.732638888891</c:v>
                </c:pt>
                <c:pt idx="3055">
                  <c:v>41433.775000000001</c:v>
                </c:pt>
                <c:pt idx="3056">
                  <c:v>41433.816666666666</c:v>
                </c:pt>
                <c:pt idx="3057">
                  <c:v>41433.901388888888</c:v>
                </c:pt>
                <c:pt idx="3058">
                  <c:v>41433.943055555559</c:v>
                </c:pt>
                <c:pt idx="3059">
                  <c:v>41433.98541666667</c:v>
                </c:pt>
                <c:pt idx="3060">
                  <c:v>41434.027083333334</c:v>
                </c:pt>
                <c:pt idx="3061">
                  <c:v>41434.069444444445</c:v>
                </c:pt>
                <c:pt idx="3062">
                  <c:v>41434.15347222222</c:v>
                </c:pt>
                <c:pt idx="3063">
                  <c:v>41434.195138888892</c:v>
                </c:pt>
                <c:pt idx="3064">
                  <c:v>41434.237500000003</c:v>
                </c:pt>
                <c:pt idx="3065">
                  <c:v>41434.279166666667</c:v>
                </c:pt>
                <c:pt idx="3066">
                  <c:v>41434.321527777778</c:v>
                </c:pt>
                <c:pt idx="3067">
                  <c:v>41434.405555555553</c:v>
                </c:pt>
                <c:pt idx="3068">
                  <c:v>41434.447916666664</c:v>
                </c:pt>
                <c:pt idx="3069">
                  <c:v>41434.489583333336</c:v>
                </c:pt>
                <c:pt idx="3070">
                  <c:v>41434.531944444447</c:v>
                </c:pt>
                <c:pt idx="3071">
                  <c:v>41434.573611111111</c:v>
                </c:pt>
                <c:pt idx="3072">
                  <c:v>41434.657638888886</c:v>
                </c:pt>
                <c:pt idx="3073">
                  <c:v>41434.699999999997</c:v>
                </c:pt>
                <c:pt idx="3074">
                  <c:v>41434.741666666669</c:v>
                </c:pt>
                <c:pt idx="3075">
                  <c:v>41434.78402777778</c:v>
                </c:pt>
                <c:pt idx="3076">
                  <c:v>41434.825694444444</c:v>
                </c:pt>
                <c:pt idx="3077">
                  <c:v>41434.910416666666</c:v>
                </c:pt>
                <c:pt idx="3078">
                  <c:v>41434.95208333333</c:v>
                </c:pt>
                <c:pt idx="3079">
                  <c:v>41434.994444444441</c:v>
                </c:pt>
                <c:pt idx="3080">
                  <c:v>41435.036111111112</c:v>
                </c:pt>
                <c:pt idx="3081">
                  <c:v>41435.078472222223</c:v>
                </c:pt>
                <c:pt idx="3082">
                  <c:v>41435.162499999999</c:v>
                </c:pt>
                <c:pt idx="3083">
                  <c:v>41435.20416666667</c:v>
                </c:pt>
                <c:pt idx="3084">
                  <c:v>41435.246527777781</c:v>
                </c:pt>
                <c:pt idx="3085">
                  <c:v>41435.288194444445</c:v>
                </c:pt>
                <c:pt idx="3086">
                  <c:v>41435.330555555556</c:v>
                </c:pt>
                <c:pt idx="3087">
                  <c:v>41435.414583333331</c:v>
                </c:pt>
                <c:pt idx="3088">
                  <c:v>41435.456944444442</c:v>
                </c:pt>
                <c:pt idx="3089">
                  <c:v>41435.498611111114</c:v>
                </c:pt>
                <c:pt idx="3090">
                  <c:v>41435.540972222225</c:v>
                </c:pt>
                <c:pt idx="3091">
                  <c:v>41435.582638888889</c:v>
                </c:pt>
                <c:pt idx="3092">
                  <c:v>41435.666666666664</c:v>
                </c:pt>
                <c:pt idx="3093">
                  <c:v>41435.709027777775</c:v>
                </c:pt>
                <c:pt idx="3094">
                  <c:v>41435.750694444447</c:v>
                </c:pt>
                <c:pt idx="3095">
                  <c:v>41435.793055555558</c:v>
                </c:pt>
                <c:pt idx="3096">
                  <c:v>41435.834722222222</c:v>
                </c:pt>
                <c:pt idx="3097">
                  <c:v>41435.919444444444</c:v>
                </c:pt>
                <c:pt idx="3098">
                  <c:v>41435.961111111108</c:v>
                </c:pt>
                <c:pt idx="3099">
                  <c:v>41436.003472222219</c:v>
                </c:pt>
                <c:pt idx="3100">
                  <c:v>41436.045138888891</c:v>
                </c:pt>
                <c:pt idx="3101">
                  <c:v>41436.087500000001</c:v>
                </c:pt>
                <c:pt idx="3102">
                  <c:v>41436.171527777777</c:v>
                </c:pt>
                <c:pt idx="3103">
                  <c:v>41436.213194444441</c:v>
                </c:pt>
                <c:pt idx="3104">
                  <c:v>41436.255555555559</c:v>
                </c:pt>
                <c:pt idx="3105">
                  <c:v>41436.297222222223</c:v>
                </c:pt>
                <c:pt idx="3106">
                  <c:v>41436.339583333334</c:v>
                </c:pt>
                <c:pt idx="3107">
                  <c:v>41436.423611111109</c:v>
                </c:pt>
                <c:pt idx="3108">
                  <c:v>41436.46597222222</c:v>
                </c:pt>
                <c:pt idx="3109">
                  <c:v>41436.507638888892</c:v>
                </c:pt>
                <c:pt idx="3110">
                  <c:v>41436.550000000003</c:v>
                </c:pt>
                <c:pt idx="3111">
                  <c:v>41436.591666666667</c:v>
                </c:pt>
                <c:pt idx="3112">
                  <c:v>41436.675694444442</c:v>
                </c:pt>
                <c:pt idx="3113">
                  <c:v>41436.718055555553</c:v>
                </c:pt>
                <c:pt idx="3114">
                  <c:v>41436.759722222225</c:v>
                </c:pt>
                <c:pt idx="3115">
                  <c:v>41436.802083333336</c:v>
                </c:pt>
                <c:pt idx="3116">
                  <c:v>41436.84375</c:v>
                </c:pt>
                <c:pt idx="3117">
                  <c:v>41436.928472222222</c:v>
                </c:pt>
                <c:pt idx="3118">
                  <c:v>41436.970138888886</c:v>
                </c:pt>
                <c:pt idx="3119">
                  <c:v>41437.012499999997</c:v>
                </c:pt>
                <c:pt idx="3120">
                  <c:v>41437.054166666669</c:v>
                </c:pt>
                <c:pt idx="3121">
                  <c:v>41437.09652777778</c:v>
                </c:pt>
                <c:pt idx="3122">
                  <c:v>41437.180555555555</c:v>
                </c:pt>
                <c:pt idx="3123">
                  <c:v>41437.222222222219</c:v>
                </c:pt>
                <c:pt idx="3124">
                  <c:v>41437.26458333333</c:v>
                </c:pt>
                <c:pt idx="3125">
                  <c:v>41437.306250000001</c:v>
                </c:pt>
                <c:pt idx="3126">
                  <c:v>41437.348611111112</c:v>
                </c:pt>
                <c:pt idx="3127">
                  <c:v>41437.432638888888</c:v>
                </c:pt>
                <c:pt idx="3128">
                  <c:v>41437.474999999999</c:v>
                </c:pt>
                <c:pt idx="3129">
                  <c:v>41437.51666666667</c:v>
                </c:pt>
                <c:pt idx="3130">
                  <c:v>41437.559027777781</c:v>
                </c:pt>
                <c:pt idx="3131">
                  <c:v>41437.600694444445</c:v>
                </c:pt>
                <c:pt idx="3132">
                  <c:v>41437.68472222222</c:v>
                </c:pt>
                <c:pt idx="3133">
                  <c:v>41437.727083333331</c:v>
                </c:pt>
                <c:pt idx="3134">
                  <c:v>41437.768750000003</c:v>
                </c:pt>
                <c:pt idx="3135">
                  <c:v>41437.811111111114</c:v>
                </c:pt>
                <c:pt idx="3136">
                  <c:v>41437.852777777778</c:v>
                </c:pt>
                <c:pt idx="3137">
                  <c:v>41437.9375</c:v>
                </c:pt>
                <c:pt idx="3138">
                  <c:v>41437.979166666664</c:v>
                </c:pt>
                <c:pt idx="3139">
                  <c:v>41438.021527777775</c:v>
                </c:pt>
                <c:pt idx="3140">
                  <c:v>41438.063194444447</c:v>
                </c:pt>
                <c:pt idx="3141">
                  <c:v>41438.105555555558</c:v>
                </c:pt>
                <c:pt idx="3142">
                  <c:v>41438.189583333333</c:v>
                </c:pt>
                <c:pt idx="3143">
                  <c:v>41438.231249999997</c:v>
                </c:pt>
                <c:pt idx="3144">
                  <c:v>41438.273611111108</c:v>
                </c:pt>
                <c:pt idx="3145">
                  <c:v>41438.31527777778</c:v>
                </c:pt>
                <c:pt idx="3146">
                  <c:v>41438.357638888891</c:v>
                </c:pt>
                <c:pt idx="3147">
                  <c:v>41438.441666666666</c:v>
                </c:pt>
                <c:pt idx="3148">
                  <c:v>41438.484027777777</c:v>
                </c:pt>
                <c:pt idx="3149">
                  <c:v>41438.525694444441</c:v>
                </c:pt>
                <c:pt idx="3150">
                  <c:v>41438.568055555559</c:v>
                </c:pt>
                <c:pt idx="3151">
                  <c:v>41438.609722222223</c:v>
                </c:pt>
                <c:pt idx="3152">
                  <c:v>41438.693749999999</c:v>
                </c:pt>
                <c:pt idx="3153">
                  <c:v>41438.822222222225</c:v>
                </c:pt>
                <c:pt idx="3154">
                  <c:v>41438.864583333336</c:v>
                </c:pt>
                <c:pt idx="3155">
                  <c:v>41438.90625</c:v>
                </c:pt>
                <c:pt idx="3156">
                  <c:v>41438.947916666664</c:v>
                </c:pt>
                <c:pt idx="3157">
                  <c:v>41438.990277777775</c:v>
                </c:pt>
                <c:pt idx="3158">
                  <c:v>41439.074305555558</c:v>
                </c:pt>
                <c:pt idx="3159">
                  <c:v>41439.116666666669</c:v>
                </c:pt>
                <c:pt idx="3160">
                  <c:v>41439.158333333333</c:v>
                </c:pt>
                <c:pt idx="3161">
                  <c:v>41439.200694444444</c:v>
                </c:pt>
                <c:pt idx="3162">
                  <c:v>41439.242361111108</c:v>
                </c:pt>
                <c:pt idx="3163">
                  <c:v>41439.32708333333</c:v>
                </c:pt>
                <c:pt idx="3164">
                  <c:v>41439.368750000001</c:v>
                </c:pt>
                <c:pt idx="3165">
                  <c:v>41439.410416666666</c:v>
                </c:pt>
                <c:pt idx="3166">
                  <c:v>41439.452777777777</c:v>
                </c:pt>
                <c:pt idx="3167">
                  <c:v>41439.494444444441</c:v>
                </c:pt>
                <c:pt idx="3168">
                  <c:v>41439.57916666667</c:v>
                </c:pt>
                <c:pt idx="3169">
                  <c:v>41439.620833333334</c:v>
                </c:pt>
                <c:pt idx="3170">
                  <c:v>41439.663194444445</c:v>
                </c:pt>
                <c:pt idx="3171">
                  <c:v>41439.704861111109</c:v>
                </c:pt>
                <c:pt idx="3172">
                  <c:v>41439.74722222222</c:v>
                </c:pt>
                <c:pt idx="3173">
                  <c:v>41439.831250000003</c:v>
                </c:pt>
                <c:pt idx="3174">
                  <c:v>41439.873611111114</c:v>
                </c:pt>
                <c:pt idx="3175">
                  <c:v>41439.915277777778</c:v>
                </c:pt>
                <c:pt idx="3176">
                  <c:v>41439.957638888889</c:v>
                </c:pt>
                <c:pt idx="3177">
                  <c:v>41439.999305555553</c:v>
                </c:pt>
                <c:pt idx="3178">
                  <c:v>41440.083333333336</c:v>
                </c:pt>
                <c:pt idx="3179">
                  <c:v>41440.125694444447</c:v>
                </c:pt>
                <c:pt idx="3180">
                  <c:v>41440.167361111111</c:v>
                </c:pt>
                <c:pt idx="3181">
                  <c:v>41440.209722222222</c:v>
                </c:pt>
                <c:pt idx="3182">
                  <c:v>41440.251388888886</c:v>
                </c:pt>
                <c:pt idx="3183">
                  <c:v>41440.336111111108</c:v>
                </c:pt>
                <c:pt idx="3184">
                  <c:v>41440.37777777778</c:v>
                </c:pt>
                <c:pt idx="3185">
                  <c:v>41440.420138888891</c:v>
                </c:pt>
                <c:pt idx="3186">
                  <c:v>41440.461805555555</c:v>
                </c:pt>
                <c:pt idx="3187">
                  <c:v>41440.504166666666</c:v>
                </c:pt>
                <c:pt idx="3188">
                  <c:v>41440.588194444441</c:v>
                </c:pt>
                <c:pt idx="3189">
                  <c:v>41440.629861111112</c:v>
                </c:pt>
                <c:pt idx="3190">
                  <c:v>41440.672222222223</c:v>
                </c:pt>
                <c:pt idx="3191">
                  <c:v>41440.713888888888</c:v>
                </c:pt>
                <c:pt idx="3192">
                  <c:v>41440.756249999999</c:v>
                </c:pt>
                <c:pt idx="3193">
                  <c:v>41440.840277777781</c:v>
                </c:pt>
                <c:pt idx="3194">
                  <c:v>41440.882638888892</c:v>
                </c:pt>
                <c:pt idx="3195">
                  <c:v>41440.924305555556</c:v>
                </c:pt>
                <c:pt idx="3196">
                  <c:v>41440.966666666667</c:v>
                </c:pt>
                <c:pt idx="3197">
                  <c:v>41441.008333333331</c:v>
                </c:pt>
                <c:pt idx="3198">
                  <c:v>41441.092361111114</c:v>
                </c:pt>
                <c:pt idx="3199">
                  <c:v>41441.134722222225</c:v>
                </c:pt>
                <c:pt idx="3200">
                  <c:v>41441.176388888889</c:v>
                </c:pt>
                <c:pt idx="3201">
                  <c:v>41441.21875</c:v>
                </c:pt>
                <c:pt idx="3202">
                  <c:v>41441.260416666664</c:v>
                </c:pt>
                <c:pt idx="3203">
                  <c:v>41441.345138888886</c:v>
                </c:pt>
                <c:pt idx="3204">
                  <c:v>41441.386805555558</c:v>
                </c:pt>
                <c:pt idx="3205">
                  <c:v>41441.429166666669</c:v>
                </c:pt>
                <c:pt idx="3206">
                  <c:v>41441.470833333333</c:v>
                </c:pt>
                <c:pt idx="3207">
                  <c:v>41441.513194444444</c:v>
                </c:pt>
                <c:pt idx="3208">
                  <c:v>41441.597222222219</c:v>
                </c:pt>
                <c:pt idx="3209">
                  <c:v>41441.638888888891</c:v>
                </c:pt>
                <c:pt idx="3210">
                  <c:v>41441.681250000001</c:v>
                </c:pt>
                <c:pt idx="3211">
                  <c:v>41441.722916666666</c:v>
                </c:pt>
                <c:pt idx="3212">
                  <c:v>41441.765277777777</c:v>
                </c:pt>
                <c:pt idx="3213">
                  <c:v>41441.849305555559</c:v>
                </c:pt>
                <c:pt idx="3214">
                  <c:v>41441.89166666667</c:v>
                </c:pt>
                <c:pt idx="3215">
                  <c:v>41441.933333333334</c:v>
                </c:pt>
                <c:pt idx="3216">
                  <c:v>41441.975694444445</c:v>
                </c:pt>
                <c:pt idx="3217">
                  <c:v>41442.017361111109</c:v>
                </c:pt>
                <c:pt idx="3218">
                  <c:v>41442.102083333331</c:v>
                </c:pt>
                <c:pt idx="3219">
                  <c:v>41442.143750000003</c:v>
                </c:pt>
                <c:pt idx="3220">
                  <c:v>41442.186111111114</c:v>
                </c:pt>
                <c:pt idx="3221">
                  <c:v>41442.227777777778</c:v>
                </c:pt>
                <c:pt idx="3222">
                  <c:v>41442.269444444442</c:v>
                </c:pt>
                <c:pt idx="3223">
                  <c:v>41442.354166666664</c:v>
                </c:pt>
                <c:pt idx="3224">
                  <c:v>41442.395833333336</c:v>
                </c:pt>
                <c:pt idx="3225">
                  <c:v>41442.438194444447</c:v>
                </c:pt>
                <c:pt idx="3226">
                  <c:v>41442.479861111111</c:v>
                </c:pt>
                <c:pt idx="3227">
                  <c:v>41442.522222222222</c:v>
                </c:pt>
                <c:pt idx="3228">
                  <c:v>41442.606249999997</c:v>
                </c:pt>
                <c:pt idx="3229">
                  <c:v>41442.648611111108</c:v>
                </c:pt>
                <c:pt idx="3230">
                  <c:v>41442.69027777778</c:v>
                </c:pt>
                <c:pt idx="3231">
                  <c:v>41442.731944444444</c:v>
                </c:pt>
                <c:pt idx="3232">
                  <c:v>41442.774305555555</c:v>
                </c:pt>
                <c:pt idx="3233">
                  <c:v>41442.85833333333</c:v>
                </c:pt>
                <c:pt idx="3234">
                  <c:v>41442.900694444441</c:v>
                </c:pt>
                <c:pt idx="3235">
                  <c:v>41442.942361111112</c:v>
                </c:pt>
                <c:pt idx="3236">
                  <c:v>41442.984722222223</c:v>
                </c:pt>
                <c:pt idx="3237">
                  <c:v>41443.026388888888</c:v>
                </c:pt>
                <c:pt idx="3238">
                  <c:v>41443.111111111109</c:v>
                </c:pt>
                <c:pt idx="3239">
                  <c:v>41443.152777777781</c:v>
                </c:pt>
                <c:pt idx="3240">
                  <c:v>41443.195138888892</c:v>
                </c:pt>
                <c:pt idx="3241">
                  <c:v>41443.236805555556</c:v>
                </c:pt>
                <c:pt idx="3242">
                  <c:v>41443.279166666667</c:v>
                </c:pt>
                <c:pt idx="3243">
                  <c:v>41443.363194444442</c:v>
                </c:pt>
                <c:pt idx="3244">
                  <c:v>41443.404861111114</c:v>
                </c:pt>
                <c:pt idx="3245">
                  <c:v>41443.447222222225</c:v>
                </c:pt>
                <c:pt idx="3246">
                  <c:v>41443.488888888889</c:v>
                </c:pt>
                <c:pt idx="3247">
                  <c:v>41443.53125</c:v>
                </c:pt>
                <c:pt idx="3248">
                  <c:v>41443.615277777775</c:v>
                </c:pt>
                <c:pt idx="3249">
                  <c:v>41443.657638888886</c:v>
                </c:pt>
                <c:pt idx="3250">
                  <c:v>41443.699305555558</c:v>
                </c:pt>
                <c:pt idx="3251">
                  <c:v>41443.741666666669</c:v>
                </c:pt>
                <c:pt idx="3252">
                  <c:v>41443.783333333333</c:v>
                </c:pt>
                <c:pt idx="3253">
                  <c:v>41443.868055555555</c:v>
                </c:pt>
                <c:pt idx="3254">
                  <c:v>41443.909722222219</c:v>
                </c:pt>
                <c:pt idx="3255">
                  <c:v>41443.951388888891</c:v>
                </c:pt>
                <c:pt idx="3256">
                  <c:v>41443.993750000001</c:v>
                </c:pt>
                <c:pt idx="3257">
                  <c:v>41444.035416666666</c:v>
                </c:pt>
                <c:pt idx="3258">
                  <c:v>41444.120138888888</c:v>
                </c:pt>
                <c:pt idx="3259">
                  <c:v>41444.161805555559</c:v>
                </c:pt>
                <c:pt idx="3260">
                  <c:v>41444.20416666667</c:v>
                </c:pt>
                <c:pt idx="3261">
                  <c:v>41444.245833333334</c:v>
                </c:pt>
                <c:pt idx="3262">
                  <c:v>41444.288194444445</c:v>
                </c:pt>
                <c:pt idx="3263">
                  <c:v>41444.37222222222</c:v>
                </c:pt>
                <c:pt idx="3264">
                  <c:v>41444.414583333331</c:v>
                </c:pt>
                <c:pt idx="3265">
                  <c:v>41444.456250000003</c:v>
                </c:pt>
                <c:pt idx="3266">
                  <c:v>41444.498611111114</c:v>
                </c:pt>
                <c:pt idx="3267">
                  <c:v>41444.540277777778</c:v>
                </c:pt>
                <c:pt idx="3268">
                  <c:v>41444.624305555553</c:v>
                </c:pt>
                <c:pt idx="3269">
                  <c:v>41444.666666666664</c:v>
                </c:pt>
                <c:pt idx="3270">
                  <c:v>41444.708333333336</c:v>
                </c:pt>
                <c:pt idx="3271">
                  <c:v>41444.750694444447</c:v>
                </c:pt>
                <c:pt idx="3272">
                  <c:v>41444.792361111111</c:v>
                </c:pt>
                <c:pt idx="3273">
                  <c:v>41444.877083333333</c:v>
                </c:pt>
                <c:pt idx="3274">
                  <c:v>41444.918749999997</c:v>
                </c:pt>
                <c:pt idx="3275">
                  <c:v>41444.961111111108</c:v>
                </c:pt>
                <c:pt idx="3276">
                  <c:v>41445.00277777778</c:v>
                </c:pt>
                <c:pt idx="3277">
                  <c:v>41445.045138888891</c:v>
                </c:pt>
                <c:pt idx="3278">
                  <c:v>41445.129166666666</c:v>
                </c:pt>
                <c:pt idx="3279">
                  <c:v>41445.17083333333</c:v>
                </c:pt>
                <c:pt idx="3280">
                  <c:v>41445.213194444441</c:v>
                </c:pt>
                <c:pt idx="3281">
                  <c:v>41445.254861111112</c:v>
                </c:pt>
                <c:pt idx="3282">
                  <c:v>41445.297222222223</c:v>
                </c:pt>
                <c:pt idx="3283">
                  <c:v>41445.381249999999</c:v>
                </c:pt>
                <c:pt idx="3284">
                  <c:v>41445.423611111109</c:v>
                </c:pt>
                <c:pt idx="3285">
                  <c:v>41445.465277777781</c:v>
                </c:pt>
                <c:pt idx="3286">
                  <c:v>41445.507638888892</c:v>
                </c:pt>
                <c:pt idx="3287">
                  <c:v>41445.549305555556</c:v>
                </c:pt>
                <c:pt idx="3288">
                  <c:v>41445.634027777778</c:v>
                </c:pt>
                <c:pt idx="3289">
                  <c:v>41445.675694444442</c:v>
                </c:pt>
                <c:pt idx="3290">
                  <c:v>41445.717361111114</c:v>
                </c:pt>
                <c:pt idx="3291">
                  <c:v>41445.759722222225</c:v>
                </c:pt>
                <c:pt idx="3292">
                  <c:v>41445.801388888889</c:v>
                </c:pt>
                <c:pt idx="3293">
                  <c:v>41445.886111111111</c:v>
                </c:pt>
                <c:pt idx="3294">
                  <c:v>41445.927777777775</c:v>
                </c:pt>
                <c:pt idx="3295">
                  <c:v>41445.970138888886</c:v>
                </c:pt>
                <c:pt idx="3296">
                  <c:v>41446.011805555558</c:v>
                </c:pt>
                <c:pt idx="3297">
                  <c:v>41446.054166666669</c:v>
                </c:pt>
                <c:pt idx="3298">
                  <c:v>41446.138194444444</c:v>
                </c:pt>
                <c:pt idx="3299">
                  <c:v>41446.179861111108</c:v>
                </c:pt>
                <c:pt idx="3300">
                  <c:v>41446.222222222219</c:v>
                </c:pt>
                <c:pt idx="3301">
                  <c:v>41446.263888888891</c:v>
                </c:pt>
                <c:pt idx="3302">
                  <c:v>41446.306250000001</c:v>
                </c:pt>
                <c:pt idx="3303">
                  <c:v>41446.390277777777</c:v>
                </c:pt>
                <c:pt idx="3304">
                  <c:v>41446.432638888888</c:v>
                </c:pt>
                <c:pt idx="3305">
                  <c:v>41446.474305555559</c:v>
                </c:pt>
                <c:pt idx="3306">
                  <c:v>41446.51666666667</c:v>
                </c:pt>
                <c:pt idx="3307">
                  <c:v>41446.558333333334</c:v>
                </c:pt>
                <c:pt idx="3308">
                  <c:v>41446.643055555556</c:v>
                </c:pt>
                <c:pt idx="3309">
                  <c:v>41446.68472222222</c:v>
                </c:pt>
                <c:pt idx="3310">
                  <c:v>41446.726388888892</c:v>
                </c:pt>
                <c:pt idx="3311">
                  <c:v>41446.768750000003</c:v>
                </c:pt>
                <c:pt idx="3312">
                  <c:v>41446.810416666667</c:v>
                </c:pt>
                <c:pt idx="3313">
                  <c:v>41446.895138888889</c:v>
                </c:pt>
                <c:pt idx="3314">
                  <c:v>41446.936805555553</c:v>
                </c:pt>
                <c:pt idx="3315">
                  <c:v>41446.979166666664</c:v>
                </c:pt>
                <c:pt idx="3316">
                  <c:v>41447.020833333336</c:v>
                </c:pt>
                <c:pt idx="3317">
                  <c:v>41447.063194444447</c:v>
                </c:pt>
                <c:pt idx="3318">
                  <c:v>41447.147222222222</c:v>
                </c:pt>
                <c:pt idx="3319">
                  <c:v>41447.189583333333</c:v>
                </c:pt>
                <c:pt idx="3320">
                  <c:v>41447.231249999997</c:v>
                </c:pt>
                <c:pt idx="3321">
                  <c:v>41447.273611111108</c:v>
                </c:pt>
                <c:pt idx="3322">
                  <c:v>41447.31527777778</c:v>
                </c:pt>
                <c:pt idx="3323">
                  <c:v>41447.399305555555</c:v>
                </c:pt>
                <c:pt idx="3324">
                  <c:v>41447.441666666666</c:v>
                </c:pt>
                <c:pt idx="3325">
                  <c:v>41447.48333333333</c:v>
                </c:pt>
                <c:pt idx="3326">
                  <c:v>41447.525694444441</c:v>
                </c:pt>
                <c:pt idx="3327">
                  <c:v>41447.567361111112</c:v>
                </c:pt>
                <c:pt idx="3328">
                  <c:v>41447.652083333334</c:v>
                </c:pt>
                <c:pt idx="3329">
                  <c:v>41447.693749999999</c:v>
                </c:pt>
                <c:pt idx="3330">
                  <c:v>41447.736111111109</c:v>
                </c:pt>
                <c:pt idx="3331">
                  <c:v>41447.777777777781</c:v>
                </c:pt>
                <c:pt idx="3332">
                  <c:v>41447.820138888892</c:v>
                </c:pt>
                <c:pt idx="3333">
                  <c:v>41447.904166666667</c:v>
                </c:pt>
                <c:pt idx="3334">
                  <c:v>41447.945833333331</c:v>
                </c:pt>
                <c:pt idx="3335">
                  <c:v>41447.988194444442</c:v>
                </c:pt>
                <c:pt idx="3336">
                  <c:v>41448.029861111114</c:v>
                </c:pt>
                <c:pt idx="3337">
                  <c:v>41448.072222222225</c:v>
                </c:pt>
                <c:pt idx="3338">
                  <c:v>41448.15625</c:v>
                </c:pt>
                <c:pt idx="3339">
                  <c:v>41448.198611111111</c:v>
                </c:pt>
                <c:pt idx="3340">
                  <c:v>41448.240277777775</c:v>
                </c:pt>
                <c:pt idx="3341">
                  <c:v>41448.282638888886</c:v>
                </c:pt>
                <c:pt idx="3342">
                  <c:v>41448.324305555558</c:v>
                </c:pt>
                <c:pt idx="3343">
                  <c:v>41448.408333333333</c:v>
                </c:pt>
                <c:pt idx="3344">
                  <c:v>41448.450694444444</c:v>
                </c:pt>
                <c:pt idx="3345">
                  <c:v>41448.492361111108</c:v>
                </c:pt>
                <c:pt idx="3346">
                  <c:v>41448.534722222219</c:v>
                </c:pt>
                <c:pt idx="3347">
                  <c:v>41448.576388888891</c:v>
                </c:pt>
                <c:pt idx="3348">
                  <c:v>41448.661111111112</c:v>
                </c:pt>
                <c:pt idx="3349">
                  <c:v>41448.702777777777</c:v>
                </c:pt>
                <c:pt idx="3350">
                  <c:v>41448.745138888888</c:v>
                </c:pt>
                <c:pt idx="3351">
                  <c:v>41448.786805555559</c:v>
                </c:pt>
                <c:pt idx="3352">
                  <c:v>41448.82916666667</c:v>
                </c:pt>
                <c:pt idx="3353">
                  <c:v>41448.913194444445</c:v>
                </c:pt>
                <c:pt idx="3354">
                  <c:v>41448.955555555556</c:v>
                </c:pt>
                <c:pt idx="3355">
                  <c:v>41448.99722222222</c:v>
                </c:pt>
                <c:pt idx="3356">
                  <c:v>41449.038888888892</c:v>
                </c:pt>
                <c:pt idx="3357">
                  <c:v>41449.081250000003</c:v>
                </c:pt>
                <c:pt idx="3358">
                  <c:v>41449.165277777778</c:v>
                </c:pt>
                <c:pt idx="3359">
                  <c:v>41449.207638888889</c:v>
                </c:pt>
                <c:pt idx="3360">
                  <c:v>41449.249305555553</c:v>
                </c:pt>
                <c:pt idx="3361">
                  <c:v>41449.291666666664</c:v>
                </c:pt>
                <c:pt idx="3362">
                  <c:v>41449.333333333336</c:v>
                </c:pt>
                <c:pt idx="3363">
                  <c:v>41449.418055555558</c:v>
                </c:pt>
                <c:pt idx="3364">
                  <c:v>41449.459722222222</c:v>
                </c:pt>
                <c:pt idx="3365">
                  <c:v>41449.502083333333</c:v>
                </c:pt>
                <c:pt idx="3366">
                  <c:v>41449.543749999997</c:v>
                </c:pt>
                <c:pt idx="3367">
                  <c:v>41449.585416666669</c:v>
                </c:pt>
                <c:pt idx="3368">
                  <c:v>41449.670138888891</c:v>
                </c:pt>
                <c:pt idx="3369">
                  <c:v>41449.711805555555</c:v>
                </c:pt>
                <c:pt idx="3370">
                  <c:v>41449.754166666666</c:v>
                </c:pt>
                <c:pt idx="3371">
                  <c:v>41449.79583333333</c:v>
                </c:pt>
                <c:pt idx="3372">
                  <c:v>41449.838194444441</c:v>
                </c:pt>
                <c:pt idx="3373">
                  <c:v>41449.922222222223</c:v>
                </c:pt>
                <c:pt idx="3374">
                  <c:v>41449.964583333334</c:v>
                </c:pt>
                <c:pt idx="3375">
                  <c:v>41450.006249999999</c:v>
                </c:pt>
                <c:pt idx="3376">
                  <c:v>41450.048611111109</c:v>
                </c:pt>
                <c:pt idx="3377">
                  <c:v>41450.090277777781</c:v>
                </c:pt>
                <c:pt idx="3378">
                  <c:v>41450.175000000003</c:v>
                </c:pt>
                <c:pt idx="3379">
                  <c:v>41450.216666666667</c:v>
                </c:pt>
                <c:pt idx="3380">
                  <c:v>41450.258333333331</c:v>
                </c:pt>
                <c:pt idx="3381">
                  <c:v>41450.300694444442</c:v>
                </c:pt>
                <c:pt idx="3382">
                  <c:v>41450.342361111114</c:v>
                </c:pt>
                <c:pt idx="3383">
                  <c:v>41450.427083333336</c:v>
                </c:pt>
                <c:pt idx="3384">
                  <c:v>41450.46875</c:v>
                </c:pt>
                <c:pt idx="3385">
                  <c:v>41450.511111111111</c:v>
                </c:pt>
                <c:pt idx="3386">
                  <c:v>41450.552777777775</c:v>
                </c:pt>
                <c:pt idx="3387">
                  <c:v>41450.595138888886</c:v>
                </c:pt>
                <c:pt idx="3388">
                  <c:v>41450.679166666669</c:v>
                </c:pt>
                <c:pt idx="3389">
                  <c:v>41450.72152777778</c:v>
                </c:pt>
                <c:pt idx="3390">
                  <c:v>41450.763194444444</c:v>
                </c:pt>
                <c:pt idx="3391">
                  <c:v>41450.805555555555</c:v>
                </c:pt>
                <c:pt idx="3392">
                  <c:v>41450.847222222219</c:v>
                </c:pt>
                <c:pt idx="3393">
                  <c:v>41450.931250000001</c:v>
                </c:pt>
                <c:pt idx="3394">
                  <c:v>41450.973611111112</c:v>
                </c:pt>
                <c:pt idx="3395">
                  <c:v>41451.015277777777</c:v>
                </c:pt>
                <c:pt idx="3396">
                  <c:v>41451.057638888888</c:v>
                </c:pt>
                <c:pt idx="3397">
                  <c:v>41451.099305555559</c:v>
                </c:pt>
                <c:pt idx="3398">
                  <c:v>41451.184027777781</c:v>
                </c:pt>
                <c:pt idx="3399">
                  <c:v>41451.225694444445</c:v>
                </c:pt>
                <c:pt idx="3400">
                  <c:v>41451.268055555556</c:v>
                </c:pt>
                <c:pt idx="3401">
                  <c:v>41451.30972222222</c:v>
                </c:pt>
                <c:pt idx="3402">
                  <c:v>41451.352083333331</c:v>
                </c:pt>
                <c:pt idx="3403">
                  <c:v>41451.436111111114</c:v>
                </c:pt>
                <c:pt idx="3404">
                  <c:v>41451.477777777778</c:v>
                </c:pt>
                <c:pt idx="3405">
                  <c:v>41451.520138888889</c:v>
                </c:pt>
                <c:pt idx="3406">
                  <c:v>41451.561805555553</c:v>
                </c:pt>
                <c:pt idx="3407">
                  <c:v>41451.604166666664</c:v>
                </c:pt>
                <c:pt idx="3408">
                  <c:v>41451.688194444447</c:v>
                </c:pt>
                <c:pt idx="3409">
                  <c:v>41451.730555555558</c:v>
                </c:pt>
                <c:pt idx="3410">
                  <c:v>41451.772222222222</c:v>
                </c:pt>
                <c:pt idx="3411">
                  <c:v>41451.814583333333</c:v>
                </c:pt>
                <c:pt idx="3412">
                  <c:v>41451.856249999997</c:v>
                </c:pt>
                <c:pt idx="3413">
                  <c:v>41451.940972222219</c:v>
                </c:pt>
                <c:pt idx="3414">
                  <c:v>41451.982638888891</c:v>
                </c:pt>
                <c:pt idx="3415">
                  <c:v>41452.024305555555</c:v>
                </c:pt>
                <c:pt idx="3416">
                  <c:v>41452.066666666666</c:v>
                </c:pt>
                <c:pt idx="3417">
                  <c:v>41452.10833333333</c:v>
                </c:pt>
                <c:pt idx="3418">
                  <c:v>41452.193055555559</c:v>
                </c:pt>
                <c:pt idx="3419">
                  <c:v>41452.234722222223</c:v>
                </c:pt>
                <c:pt idx="3420">
                  <c:v>41452.277083333334</c:v>
                </c:pt>
                <c:pt idx="3421">
                  <c:v>41452.318749999999</c:v>
                </c:pt>
                <c:pt idx="3422">
                  <c:v>41452.361111111109</c:v>
                </c:pt>
                <c:pt idx="3423">
                  <c:v>41452.445138888892</c:v>
                </c:pt>
                <c:pt idx="3424">
                  <c:v>41452.487500000003</c:v>
                </c:pt>
                <c:pt idx="3425">
                  <c:v>41452.529166666667</c:v>
                </c:pt>
                <c:pt idx="3426">
                  <c:v>41452.570833333331</c:v>
                </c:pt>
                <c:pt idx="3427">
                  <c:v>41452.613194444442</c:v>
                </c:pt>
                <c:pt idx="3428">
                  <c:v>41452.697222222225</c:v>
                </c:pt>
                <c:pt idx="3429">
                  <c:v>41452.739583333336</c:v>
                </c:pt>
                <c:pt idx="3430">
                  <c:v>41452.78125</c:v>
                </c:pt>
                <c:pt idx="3431">
                  <c:v>41452.9</c:v>
                </c:pt>
                <c:pt idx="3432">
                  <c:v>41452.942361111112</c:v>
                </c:pt>
                <c:pt idx="3433">
                  <c:v>41452.984027777777</c:v>
                </c:pt>
                <c:pt idx="3434">
                  <c:v>41453.026388888888</c:v>
                </c:pt>
                <c:pt idx="3435">
                  <c:v>41453.068055555559</c:v>
                </c:pt>
                <c:pt idx="3436">
                  <c:v>41453.152777777781</c:v>
                </c:pt>
                <c:pt idx="3437">
                  <c:v>41453.194444444445</c:v>
                </c:pt>
                <c:pt idx="3438">
                  <c:v>41453.236805555556</c:v>
                </c:pt>
                <c:pt idx="3439">
                  <c:v>41453.27847222222</c:v>
                </c:pt>
                <c:pt idx="3440">
                  <c:v>41453.320833333331</c:v>
                </c:pt>
                <c:pt idx="3441">
                  <c:v>41453.404861111114</c:v>
                </c:pt>
                <c:pt idx="3442">
                  <c:v>41453.447222222225</c:v>
                </c:pt>
                <c:pt idx="3443">
                  <c:v>41453.488888888889</c:v>
                </c:pt>
                <c:pt idx="3444">
                  <c:v>41453.530555555553</c:v>
                </c:pt>
                <c:pt idx="3445">
                  <c:v>41453.572916666664</c:v>
                </c:pt>
                <c:pt idx="3446">
                  <c:v>41453.656944444447</c:v>
                </c:pt>
                <c:pt idx="3447">
                  <c:v>41453.699305555558</c:v>
                </c:pt>
                <c:pt idx="3448">
                  <c:v>41453.740972222222</c:v>
                </c:pt>
                <c:pt idx="3449">
                  <c:v>41453.783333333333</c:v>
                </c:pt>
                <c:pt idx="3450">
                  <c:v>41453.824999999997</c:v>
                </c:pt>
                <c:pt idx="3451">
                  <c:v>41453.909722222219</c:v>
                </c:pt>
                <c:pt idx="3452">
                  <c:v>41453.951388888891</c:v>
                </c:pt>
                <c:pt idx="3453">
                  <c:v>41453.993750000001</c:v>
                </c:pt>
                <c:pt idx="3454">
                  <c:v>41454.035416666666</c:v>
                </c:pt>
                <c:pt idx="3455">
                  <c:v>41454.07708333333</c:v>
                </c:pt>
                <c:pt idx="3456">
                  <c:v>41454.161805555559</c:v>
                </c:pt>
                <c:pt idx="3457">
                  <c:v>41454.203472222223</c:v>
                </c:pt>
                <c:pt idx="3458">
                  <c:v>41454.245833333334</c:v>
                </c:pt>
                <c:pt idx="3459">
                  <c:v>41454.287499999999</c:v>
                </c:pt>
                <c:pt idx="3460">
                  <c:v>41454.329861111109</c:v>
                </c:pt>
                <c:pt idx="3461">
                  <c:v>41454.413888888892</c:v>
                </c:pt>
                <c:pt idx="3462">
                  <c:v>41454.456250000003</c:v>
                </c:pt>
                <c:pt idx="3463">
                  <c:v>41454.497916666667</c:v>
                </c:pt>
                <c:pt idx="3464">
                  <c:v>41454.540277777778</c:v>
                </c:pt>
                <c:pt idx="3465">
                  <c:v>41454.581944444442</c:v>
                </c:pt>
                <c:pt idx="3466">
                  <c:v>41454.665972222225</c:v>
                </c:pt>
                <c:pt idx="3467">
                  <c:v>41454.708333333336</c:v>
                </c:pt>
                <c:pt idx="3468">
                  <c:v>41454.75</c:v>
                </c:pt>
                <c:pt idx="3469">
                  <c:v>41454.792361111111</c:v>
                </c:pt>
                <c:pt idx="3470">
                  <c:v>41454.834027777775</c:v>
                </c:pt>
                <c:pt idx="3471">
                  <c:v>41454.918749999997</c:v>
                </c:pt>
                <c:pt idx="3472">
                  <c:v>41454.960416666669</c:v>
                </c:pt>
                <c:pt idx="3473">
                  <c:v>41455.00277777778</c:v>
                </c:pt>
                <c:pt idx="3474">
                  <c:v>41455.044444444444</c:v>
                </c:pt>
                <c:pt idx="3475">
                  <c:v>41455.086805555555</c:v>
                </c:pt>
                <c:pt idx="3476">
                  <c:v>41455.17083333333</c:v>
                </c:pt>
                <c:pt idx="3477">
                  <c:v>41455.212500000001</c:v>
                </c:pt>
                <c:pt idx="3478">
                  <c:v>41455.254861111112</c:v>
                </c:pt>
                <c:pt idx="3479">
                  <c:v>41455.296527777777</c:v>
                </c:pt>
                <c:pt idx="3480">
                  <c:v>41455.338888888888</c:v>
                </c:pt>
                <c:pt idx="3481">
                  <c:v>41455.42291666667</c:v>
                </c:pt>
                <c:pt idx="3482">
                  <c:v>41455.465277777781</c:v>
                </c:pt>
                <c:pt idx="3483">
                  <c:v>41455.506944444445</c:v>
                </c:pt>
                <c:pt idx="3484">
                  <c:v>41455.549305555556</c:v>
                </c:pt>
                <c:pt idx="3485">
                  <c:v>41455.59097222222</c:v>
                </c:pt>
                <c:pt idx="3486">
                  <c:v>41455.675694444442</c:v>
                </c:pt>
                <c:pt idx="3487">
                  <c:v>41455.717361111114</c:v>
                </c:pt>
                <c:pt idx="3488">
                  <c:v>41455.759722222225</c:v>
                </c:pt>
                <c:pt idx="3489">
                  <c:v>41455.801388888889</c:v>
                </c:pt>
                <c:pt idx="3490">
                  <c:v>41455.843055555553</c:v>
                </c:pt>
                <c:pt idx="3491">
                  <c:v>41455.927777777775</c:v>
                </c:pt>
                <c:pt idx="3492">
                  <c:v>41455.969444444447</c:v>
                </c:pt>
                <c:pt idx="3493">
                  <c:v>41456.011805555558</c:v>
                </c:pt>
                <c:pt idx="3494">
                  <c:v>41456.053472222222</c:v>
                </c:pt>
                <c:pt idx="3495">
                  <c:v>41456.095833333333</c:v>
                </c:pt>
                <c:pt idx="3496">
                  <c:v>41456.179861111108</c:v>
                </c:pt>
                <c:pt idx="3497">
                  <c:v>41456.222222222219</c:v>
                </c:pt>
                <c:pt idx="3498">
                  <c:v>41456.263888888891</c:v>
                </c:pt>
                <c:pt idx="3499">
                  <c:v>41456.306250000001</c:v>
                </c:pt>
                <c:pt idx="3500">
                  <c:v>41456.347916666666</c:v>
                </c:pt>
                <c:pt idx="3501">
                  <c:v>41456.431944444441</c:v>
                </c:pt>
                <c:pt idx="3502">
                  <c:v>41456.474305555559</c:v>
                </c:pt>
                <c:pt idx="3503">
                  <c:v>41456.515972222223</c:v>
                </c:pt>
                <c:pt idx="3504">
                  <c:v>41456.558333333334</c:v>
                </c:pt>
                <c:pt idx="3505">
                  <c:v>41456.6</c:v>
                </c:pt>
                <c:pt idx="3506">
                  <c:v>41456.68472222222</c:v>
                </c:pt>
                <c:pt idx="3507">
                  <c:v>41456.726388888892</c:v>
                </c:pt>
                <c:pt idx="3508">
                  <c:v>41456.768750000003</c:v>
                </c:pt>
                <c:pt idx="3509">
                  <c:v>41456.810416666667</c:v>
                </c:pt>
                <c:pt idx="3510">
                  <c:v>41456.852777777778</c:v>
                </c:pt>
                <c:pt idx="3511">
                  <c:v>41456.936805555553</c:v>
                </c:pt>
                <c:pt idx="3512">
                  <c:v>41456.978472222225</c:v>
                </c:pt>
                <c:pt idx="3513">
                  <c:v>41457.020833333336</c:v>
                </c:pt>
                <c:pt idx="3514">
                  <c:v>41457.0625</c:v>
                </c:pt>
                <c:pt idx="3515">
                  <c:v>41457.104861111111</c:v>
                </c:pt>
                <c:pt idx="3516">
                  <c:v>41457.188888888886</c:v>
                </c:pt>
                <c:pt idx="3517">
                  <c:v>41457.231249999997</c:v>
                </c:pt>
                <c:pt idx="3518">
                  <c:v>41457.272916666669</c:v>
                </c:pt>
                <c:pt idx="3519">
                  <c:v>41457.31527777778</c:v>
                </c:pt>
                <c:pt idx="3520">
                  <c:v>41457.356944444444</c:v>
                </c:pt>
                <c:pt idx="3521">
                  <c:v>41457.441666666666</c:v>
                </c:pt>
                <c:pt idx="3522">
                  <c:v>41457.48333333333</c:v>
                </c:pt>
                <c:pt idx="3523">
                  <c:v>41457.525000000001</c:v>
                </c:pt>
                <c:pt idx="3524">
                  <c:v>41457.567361111112</c:v>
                </c:pt>
                <c:pt idx="3525">
                  <c:v>41457.609027777777</c:v>
                </c:pt>
                <c:pt idx="3526">
                  <c:v>41457.693749999999</c:v>
                </c:pt>
                <c:pt idx="3527">
                  <c:v>41457.73541666667</c:v>
                </c:pt>
                <c:pt idx="3528">
                  <c:v>41457.777777777781</c:v>
                </c:pt>
                <c:pt idx="3529">
                  <c:v>41457.819444444445</c:v>
                </c:pt>
                <c:pt idx="3530">
                  <c:v>41457.861805555556</c:v>
                </c:pt>
                <c:pt idx="3531">
                  <c:v>41457.945833333331</c:v>
                </c:pt>
                <c:pt idx="3532">
                  <c:v>41457.987500000003</c:v>
                </c:pt>
                <c:pt idx="3533">
                  <c:v>41458.029861111114</c:v>
                </c:pt>
                <c:pt idx="3534">
                  <c:v>41458.071527777778</c:v>
                </c:pt>
                <c:pt idx="3535">
                  <c:v>41458.113888888889</c:v>
                </c:pt>
                <c:pt idx="3536">
                  <c:v>41458.197916666664</c:v>
                </c:pt>
                <c:pt idx="3537">
                  <c:v>41458.240277777775</c:v>
                </c:pt>
                <c:pt idx="3538">
                  <c:v>41458.281944444447</c:v>
                </c:pt>
                <c:pt idx="3539">
                  <c:v>41458.324305555558</c:v>
                </c:pt>
                <c:pt idx="3540">
                  <c:v>41458.365972222222</c:v>
                </c:pt>
                <c:pt idx="3541">
                  <c:v>41458.449999999997</c:v>
                </c:pt>
                <c:pt idx="3542">
                  <c:v>41458.492361111108</c:v>
                </c:pt>
                <c:pt idx="3543">
                  <c:v>41458.53402777778</c:v>
                </c:pt>
                <c:pt idx="3544">
                  <c:v>41458.576388888891</c:v>
                </c:pt>
                <c:pt idx="3545">
                  <c:v>41458.618055555555</c:v>
                </c:pt>
                <c:pt idx="3546">
                  <c:v>41458.702777777777</c:v>
                </c:pt>
                <c:pt idx="3547">
                  <c:v>41458.744444444441</c:v>
                </c:pt>
                <c:pt idx="3548">
                  <c:v>41458.786805555559</c:v>
                </c:pt>
                <c:pt idx="3549">
                  <c:v>41458.828472222223</c:v>
                </c:pt>
                <c:pt idx="3550">
                  <c:v>41458.870833333334</c:v>
                </c:pt>
                <c:pt idx="3551">
                  <c:v>41458.954861111109</c:v>
                </c:pt>
                <c:pt idx="3552">
                  <c:v>41458.99722222222</c:v>
                </c:pt>
                <c:pt idx="3553">
                  <c:v>41459.038888888892</c:v>
                </c:pt>
                <c:pt idx="3554">
                  <c:v>41459.080555555556</c:v>
                </c:pt>
                <c:pt idx="3555">
                  <c:v>41459.122916666667</c:v>
                </c:pt>
                <c:pt idx="3556">
                  <c:v>41459.206944444442</c:v>
                </c:pt>
                <c:pt idx="3557">
                  <c:v>41459.249305555553</c:v>
                </c:pt>
                <c:pt idx="3558">
                  <c:v>41459.290972222225</c:v>
                </c:pt>
                <c:pt idx="3559">
                  <c:v>41459.333333333336</c:v>
                </c:pt>
                <c:pt idx="3560">
                  <c:v>41459.375</c:v>
                </c:pt>
                <c:pt idx="3561">
                  <c:v>41459.459722222222</c:v>
                </c:pt>
                <c:pt idx="3562">
                  <c:v>41459.501388888886</c:v>
                </c:pt>
                <c:pt idx="3563">
                  <c:v>41459.543055555558</c:v>
                </c:pt>
                <c:pt idx="3564">
                  <c:v>41459.585416666669</c:v>
                </c:pt>
                <c:pt idx="3565">
                  <c:v>41459.627083333333</c:v>
                </c:pt>
                <c:pt idx="3566">
                  <c:v>41459.711805555555</c:v>
                </c:pt>
                <c:pt idx="3567">
                  <c:v>41459.753472222219</c:v>
                </c:pt>
                <c:pt idx="3568">
                  <c:v>41459.79583333333</c:v>
                </c:pt>
                <c:pt idx="3569">
                  <c:v>41459.837500000001</c:v>
                </c:pt>
                <c:pt idx="3570">
                  <c:v>41459.879861111112</c:v>
                </c:pt>
                <c:pt idx="3571">
                  <c:v>41459.963888888888</c:v>
                </c:pt>
                <c:pt idx="3572">
                  <c:v>41460.006249999999</c:v>
                </c:pt>
                <c:pt idx="3573">
                  <c:v>41460.04791666667</c:v>
                </c:pt>
                <c:pt idx="3574">
                  <c:v>41460.089583333334</c:v>
                </c:pt>
                <c:pt idx="3575">
                  <c:v>41460.131944444445</c:v>
                </c:pt>
                <c:pt idx="3576">
                  <c:v>41460.21597222222</c:v>
                </c:pt>
                <c:pt idx="3577">
                  <c:v>41460.258333333331</c:v>
                </c:pt>
                <c:pt idx="3578">
                  <c:v>41460.300000000003</c:v>
                </c:pt>
                <c:pt idx="3579">
                  <c:v>41460.342361111114</c:v>
                </c:pt>
                <c:pt idx="3580">
                  <c:v>41460.384027777778</c:v>
                </c:pt>
                <c:pt idx="3581">
                  <c:v>41460.46875</c:v>
                </c:pt>
                <c:pt idx="3582">
                  <c:v>41460.510416666664</c:v>
                </c:pt>
                <c:pt idx="3583">
                  <c:v>41460.552083333336</c:v>
                </c:pt>
                <c:pt idx="3584">
                  <c:v>41460.594444444447</c:v>
                </c:pt>
                <c:pt idx="3585">
                  <c:v>41460.636111111111</c:v>
                </c:pt>
                <c:pt idx="3586">
                  <c:v>41460.720833333333</c:v>
                </c:pt>
                <c:pt idx="3587">
                  <c:v>41460.762499999997</c:v>
                </c:pt>
                <c:pt idx="3588">
                  <c:v>41460.804861111108</c:v>
                </c:pt>
                <c:pt idx="3589">
                  <c:v>41460.84652777778</c:v>
                </c:pt>
                <c:pt idx="3590">
                  <c:v>41460.888888888891</c:v>
                </c:pt>
                <c:pt idx="3591">
                  <c:v>41460.972916666666</c:v>
                </c:pt>
                <c:pt idx="3592">
                  <c:v>41461.015277777777</c:v>
                </c:pt>
                <c:pt idx="3593">
                  <c:v>41461.056944444441</c:v>
                </c:pt>
                <c:pt idx="3594">
                  <c:v>41461.098611111112</c:v>
                </c:pt>
                <c:pt idx="3595">
                  <c:v>41461.140972222223</c:v>
                </c:pt>
                <c:pt idx="3596">
                  <c:v>41461.224999999999</c:v>
                </c:pt>
                <c:pt idx="3597">
                  <c:v>41461.267361111109</c:v>
                </c:pt>
                <c:pt idx="3598">
                  <c:v>41461.309027777781</c:v>
                </c:pt>
                <c:pt idx="3599">
                  <c:v>41461.351388888892</c:v>
                </c:pt>
                <c:pt idx="3600">
                  <c:v>41461.393055555556</c:v>
                </c:pt>
                <c:pt idx="3601">
                  <c:v>41461.477777777778</c:v>
                </c:pt>
                <c:pt idx="3602">
                  <c:v>41461.519444444442</c:v>
                </c:pt>
                <c:pt idx="3603">
                  <c:v>41461.561805555553</c:v>
                </c:pt>
                <c:pt idx="3604">
                  <c:v>41461.603472222225</c:v>
                </c:pt>
                <c:pt idx="3605">
                  <c:v>41461.645138888889</c:v>
                </c:pt>
                <c:pt idx="3606">
                  <c:v>41461.729861111111</c:v>
                </c:pt>
                <c:pt idx="3607">
                  <c:v>41461.771527777775</c:v>
                </c:pt>
                <c:pt idx="3608">
                  <c:v>41461.813888888886</c:v>
                </c:pt>
                <c:pt idx="3609">
                  <c:v>41461.855555555558</c:v>
                </c:pt>
                <c:pt idx="3610">
                  <c:v>41461.897916666669</c:v>
                </c:pt>
                <c:pt idx="3611">
                  <c:v>41461.981944444444</c:v>
                </c:pt>
                <c:pt idx="3612">
                  <c:v>41462.024305555555</c:v>
                </c:pt>
                <c:pt idx="3613">
                  <c:v>41462.065972222219</c:v>
                </c:pt>
                <c:pt idx="3614">
                  <c:v>41462.10833333333</c:v>
                </c:pt>
                <c:pt idx="3615">
                  <c:v>41462.15</c:v>
                </c:pt>
                <c:pt idx="3616">
                  <c:v>41462.234027777777</c:v>
                </c:pt>
                <c:pt idx="3617">
                  <c:v>41462.276388888888</c:v>
                </c:pt>
                <c:pt idx="3618">
                  <c:v>41462.318055555559</c:v>
                </c:pt>
                <c:pt idx="3619">
                  <c:v>41462.36041666667</c:v>
                </c:pt>
                <c:pt idx="3620">
                  <c:v>41462.402083333334</c:v>
                </c:pt>
                <c:pt idx="3621">
                  <c:v>41462.486805555556</c:v>
                </c:pt>
                <c:pt idx="3622">
                  <c:v>41462.52847222222</c:v>
                </c:pt>
                <c:pt idx="3623">
                  <c:v>41462.570833333331</c:v>
                </c:pt>
                <c:pt idx="3624">
                  <c:v>41462.612500000003</c:v>
                </c:pt>
                <c:pt idx="3625">
                  <c:v>41462.654861111114</c:v>
                </c:pt>
                <c:pt idx="3626">
                  <c:v>41462.738888888889</c:v>
                </c:pt>
                <c:pt idx="3627">
                  <c:v>41462.78125</c:v>
                </c:pt>
                <c:pt idx="3628">
                  <c:v>41462.822916666664</c:v>
                </c:pt>
                <c:pt idx="3629">
                  <c:v>41462.864583333336</c:v>
                </c:pt>
                <c:pt idx="3630">
                  <c:v>41462.906944444447</c:v>
                </c:pt>
                <c:pt idx="3631">
                  <c:v>41462.990972222222</c:v>
                </c:pt>
                <c:pt idx="3632">
                  <c:v>41463.033333333333</c:v>
                </c:pt>
                <c:pt idx="3633">
                  <c:v>41463.074999999997</c:v>
                </c:pt>
                <c:pt idx="3634">
                  <c:v>41463.117361111108</c:v>
                </c:pt>
                <c:pt idx="3635">
                  <c:v>41463.15902777778</c:v>
                </c:pt>
                <c:pt idx="3636">
                  <c:v>41463.243750000001</c:v>
                </c:pt>
                <c:pt idx="3637">
                  <c:v>41463.285416666666</c:v>
                </c:pt>
                <c:pt idx="3638">
                  <c:v>41463.327777777777</c:v>
                </c:pt>
                <c:pt idx="3639">
                  <c:v>41463.369444444441</c:v>
                </c:pt>
                <c:pt idx="3640">
                  <c:v>41463.411111111112</c:v>
                </c:pt>
                <c:pt idx="3641">
                  <c:v>41463.495833333334</c:v>
                </c:pt>
                <c:pt idx="3642">
                  <c:v>41463.537499999999</c:v>
                </c:pt>
                <c:pt idx="3643">
                  <c:v>41463.579861111109</c:v>
                </c:pt>
                <c:pt idx="3644">
                  <c:v>41463.621527777781</c:v>
                </c:pt>
                <c:pt idx="3645">
                  <c:v>41463.663888888892</c:v>
                </c:pt>
                <c:pt idx="3646">
                  <c:v>41463.747916666667</c:v>
                </c:pt>
                <c:pt idx="3647">
                  <c:v>41463.790277777778</c:v>
                </c:pt>
                <c:pt idx="3648">
                  <c:v>41463.831944444442</c:v>
                </c:pt>
                <c:pt idx="3649">
                  <c:v>41463.873611111114</c:v>
                </c:pt>
                <c:pt idx="3650">
                  <c:v>41464.258333333331</c:v>
                </c:pt>
                <c:pt idx="3651">
                  <c:v>41464.300694444442</c:v>
                </c:pt>
                <c:pt idx="3652">
                  <c:v>41464.342361111114</c:v>
                </c:pt>
                <c:pt idx="3653">
                  <c:v>41464.384722222225</c:v>
                </c:pt>
                <c:pt idx="3654">
                  <c:v>41464.426388888889</c:v>
                </c:pt>
                <c:pt idx="3655">
                  <c:v>41464.510416666664</c:v>
                </c:pt>
                <c:pt idx="3656">
                  <c:v>41464.552777777775</c:v>
                </c:pt>
                <c:pt idx="3657">
                  <c:v>41464.594444444447</c:v>
                </c:pt>
                <c:pt idx="3658">
                  <c:v>41464.636805555558</c:v>
                </c:pt>
                <c:pt idx="3659">
                  <c:v>41464.678472222222</c:v>
                </c:pt>
                <c:pt idx="3660">
                  <c:v>41464.763194444444</c:v>
                </c:pt>
                <c:pt idx="3661">
                  <c:v>41464.804861111108</c:v>
                </c:pt>
                <c:pt idx="3662">
                  <c:v>41464.847222222219</c:v>
                </c:pt>
                <c:pt idx="3663">
                  <c:v>41464.888888888891</c:v>
                </c:pt>
                <c:pt idx="3664">
                  <c:v>41464.931250000001</c:v>
                </c:pt>
                <c:pt idx="3665">
                  <c:v>41465.015277777777</c:v>
                </c:pt>
                <c:pt idx="3666">
                  <c:v>41465.056944444441</c:v>
                </c:pt>
                <c:pt idx="3667">
                  <c:v>41465.099305555559</c:v>
                </c:pt>
                <c:pt idx="3668">
                  <c:v>41465.140972222223</c:v>
                </c:pt>
                <c:pt idx="3669">
                  <c:v>41465.183333333334</c:v>
                </c:pt>
                <c:pt idx="3670">
                  <c:v>41465.267361111109</c:v>
                </c:pt>
                <c:pt idx="3671">
                  <c:v>41465.30972222222</c:v>
                </c:pt>
                <c:pt idx="3672">
                  <c:v>41465.351388888892</c:v>
                </c:pt>
                <c:pt idx="3673">
                  <c:v>41465.393750000003</c:v>
                </c:pt>
                <c:pt idx="3674">
                  <c:v>41465.435416666667</c:v>
                </c:pt>
                <c:pt idx="3675">
                  <c:v>41465.520138888889</c:v>
                </c:pt>
                <c:pt idx="3676">
                  <c:v>41465.561805555553</c:v>
                </c:pt>
                <c:pt idx="3677">
                  <c:v>41465.603472222225</c:v>
                </c:pt>
                <c:pt idx="3678">
                  <c:v>41465.645833333336</c:v>
                </c:pt>
                <c:pt idx="3679">
                  <c:v>41465.6875</c:v>
                </c:pt>
                <c:pt idx="3680">
                  <c:v>41465.772222222222</c:v>
                </c:pt>
                <c:pt idx="3681">
                  <c:v>41465.813888888886</c:v>
                </c:pt>
                <c:pt idx="3682">
                  <c:v>41465.856249999997</c:v>
                </c:pt>
                <c:pt idx="3683">
                  <c:v>41465.897916666669</c:v>
                </c:pt>
                <c:pt idx="3684">
                  <c:v>41465.94027777778</c:v>
                </c:pt>
                <c:pt idx="3685">
                  <c:v>41466.024305555555</c:v>
                </c:pt>
                <c:pt idx="3686">
                  <c:v>41466.065972222219</c:v>
                </c:pt>
                <c:pt idx="3687">
                  <c:v>41466.10833333333</c:v>
                </c:pt>
                <c:pt idx="3688">
                  <c:v>41466.15</c:v>
                </c:pt>
                <c:pt idx="3689">
                  <c:v>41466.192361111112</c:v>
                </c:pt>
                <c:pt idx="3690">
                  <c:v>41466.276388888888</c:v>
                </c:pt>
                <c:pt idx="3691">
                  <c:v>41466.318749999999</c:v>
                </c:pt>
                <c:pt idx="3692">
                  <c:v>41466.36041666667</c:v>
                </c:pt>
                <c:pt idx="3693">
                  <c:v>41466.402777777781</c:v>
                </c:pt>
                <c:pt idx="3694">
                  <c:v>41466.444444444445</c:v>
                </c:pt>
                <c:pt idx="3695">
                  <c:v>41466.529166666667</c:v>
                </c:pt>
                <c:pt idx="3696">
                  <c:v>41466.570833333331</c:v>
                </c:pt>
                <c:pt idx="3697">
                  <c:v>41466.612500000003</c:v>
                </c:pt>
                <c:pt idx="3698">
                  <c:v>41466.654861111114</c:v>
                </c:pt>
                <c:pt idx="3699">
                  <c:v>41466.696527777778</c:v>
                </c:pt>
                <c:pt idx="3700">
                  <c:v>41466.78125</c:v>
                </c:pt>
                <c:pt idx="3701">
                  <c:v>41466.822916666664</c:v>
                </c:pt>
                <c:pt idx="3702">
                  <c:v>41466.865277777775</c:v>
                </c:pt>
                <c:pt idx="3703">
                  <c:v>41466.906944444447</c:v>
                </c:pt>
                <c:pt idx="3704">
                  <c:v>41466.949305555558</c:v>
                </c:pt>
                <c:pt idx="3705">
                  <c:v>41467.033333333333</c:v>
                </c:pt>
                <c:pt idx="3706">
                  <c:v>41467.075694444444</c:v>
                </c:pt>
                <c:pt idx="3707">
                  <c:v>41467.117361111108</c:v>
                </c:pt>
                <c:pt idx="3708">
                  <c:v>41467.159722222219</c:v>
                </c:pt>
                <c:pt idx="3709">
                  <c:v>41467.201388888891</c:v>
                </c:pt>
                <c:pt idx="3710">
                  <c:v>41467.285416666666</c:v>
                </c:pt>
                <c:pt idx="3711">
                  <c:v>41467.327777777777</c:v>
                </c:pt>
                <c:pt idx="3712">
                  <c:v>41467.369444444441</c:v>
                </c:pt>
                <c:pt idx="3713">
                  <c:v>41467.411805555559</c:v>
                </c:pt>
                <c:pt idx="3714">
                  <c:v>41467.453472222223</c:v>
                </c:pt>
                <c:pt idx="3715">
                  <c:v>41467.538194444445</c:v>
                </c:pt>
                <c:pt idx="3716">
                  <c:v>41467.579861111109</c:v>
                </c:pt>
                <c:pt idx="3717">
                  <c:v>41467.62222222222</c:v>
                </c:pt>
                <c:pt idx="3718">
                  <c:v>41467.663888888892</c:v>
                </c:pt>
                <c:pt idx="3719">
                  <c:v>41467.706250000003</c:v>
                </c:pt>
                <c:pt idx="3720">
                  <c:v>41467.790277777778</c:v>
                </c:pt>
                <c:pt idx="3721">
                  <c:v>41467.831944444442</c:v>
                </c:pt>
                <c:pt idx="3722">
                  <c:v>41467.874305555553</c:v>
                </c:pt>
                <c:pt idx="3723">
                  <c:v>41467.915972222225</c:v>
                </c:pt>
                <c:pt idx="3724">
                  <c:v>41467.958333333336</c:v>
                </c:pt>
                <c:pt idx="3725">
                  <c:v>41468.042361111111</c:v>
                </c:pt>
                <c:pt idx="3726">
                  <c:v>41468.084722222222</c:v>
                </c:pt>
                <c:pt idx="3727">
                  <c:v>41468.126388888886</c:v>
                </c:pt>
                <c:pt idx="3728">
                  <c:v>41468.168749999997</c:v>
                </c:pt>
                <c:pt idx="3729">
                  <c:v>41468.210416666669</c:v>
                </c:pt>
                <c:pt idx="3730">
                  <c:v>41468.294444444444</c:v>
                </c:pt>
                <c:pt idx="3731">
                  <c:v>41468.336805555555</c:v>
                </c:pt>
                <c:pt idx="3732">
                  <c:v>41468.378472222219</c:v>
                </c:pt>
                <c:pt idx="3733">
                  <c:v>41468.42083333333</c:v>
                </c:pt>
                <c:pt idx="3734">
                  <c:v>41468.462500000001</c:v>
                </c:pt>
                <c:pt idx="3735">
                  <c:v>41468.547222222223</c:v>
                </c:pt>
                <c:pt idx="3736">
                  <c:v>41468.588888888888</c:v>
                </c:pt>
                <c:pt idx="3737">
                  <c:v>41468.631249999999</c:v>
                </c:pt>
                <c:pt idx="3738">
                  <c:v>41468.67291666667</c:v>
                </c:pt>
                <c:pt idx="3739">
                  <c:v>41468.715277777781</c:v>
                </c:pt>
                <c:pt idx="3740">
                  <c:v>41468.799305555556</c:v>
                </c:pt>
                <c:pt idx="3741">
                  <c:v>41468.84097222222</c:v>
                </c:pt>
                <c:pt idx="3742">
                  <c:v>41468.883333333331</c:v>
                </c:pt>
                <c:pt idx="3743">
                  <c:v>41468.925000000003</c:v>
                </c:pt>
                <c:pt idx="3744">
                  <c:v>41468.967361111114</c:v>
                </c:pt>
                <c:pt idx="3745">
                  <c:v>41469.051388888889</c:v>
                </c:pt>
                <c:pt idx="3746">
                  <c:v>41469.09375</c:v>
                </c:pt>
                <c:pt idx="3747">
                  <c:v>41469.135416666664</c:v>
                </c:pt>
                <c:pt idx="3748">
                  <c:v>41469.177777777775</c:v>
                </c:pt>
                <c:pt idx="3749">
                  <c:v>41469.219444444447</c:v>
                </c:pt>
                <c:pt idx="3750">
                  <c:v>41469.303472222222</c:v>
                </c:pt>
                <c:pt idx="3751">
                  <c:v>41469.345833333333</c:v>
                </c:pt>
                <c:pt idx="3752">
                  <c:v>41469.387499999997</c:v>
                </c:pt>
                <c:pt idx="3753">
                  <c:v>41469.429861111108</c:v>
                </c:pt>
                <c:pt idx="3754">
                  <c:v>41469.47152777778</c:v>
                </c:pt>
                <c:pt idx="3755">
                  <c:v>41469.556250000001</c:v>
                </c:pt>
                <c:pt idx="3756">
                  <c:v>41469.597916666666</c:v>
                </c:pt>
                <c:pt idx="3757">
                  <c:v>41469.640277777777</c:v>
                </c:pt>
                <c:pt idx="3758">
                  <c:v>41469.681944444441</c:v>
                </c:pt>
                <c:pt idx="3759">
                  <c:v>41469.724305555559</c:v>
                </c:pt>
                <c:pt idx="3760">
                  <c:v>41469.808333333334</c:v>
                </c:pt>
                <c:pt idx="3761">
                  <c:v>41469.85</c:v>
                </c:pt>
                <c:pt idx="3762">
                  <c:v>41469.892361111109</c:v>
                </c:pt>
                <c:pt idx="3763">
                  <c:v>41469.934027777781</c:v>
                </c:pt>
                <c:pt idx="3764">
                  <c:v>41469.976388888892</c:v>
                </c:pt>
                <c:pt idx="3765">
                  <c:v>41470.060416666667</c:v>
                </c:pt>
                <c:pt idx="3766">
                  <c:v>41470.102777777778</c:v>
                </c:pt>
                <c:pt idx="3767">
                  <c:v>41470.144444444442</c:v>
                </c:pt>
                <c:pt idx="3768">
                  <c:v>41470.186805555553</c:v>
                </c:pt>
                <c:pt idx="3769">
                  <c:v>41470.228472222225</c:v>
                </c:pt>
                <c:pt idx="3770">
                  <c:v>41470.3125</c:v>
                </c:pt>
                <c:pt idx="3771">
                  <c:v>41470.354861111111</c:v>
                </c:pt>
                <c:pt idx="3772">
                  <c:v>41470.396527777775</c:v>
                </c:pt>
                <c:pt idx="3773">
                  <c:v>41470.438888888886</c:v>
                </c:pt>
                <c:pt idx="3774">
                  <c:v>41470.480555555558</c:v>
                </c:pt>
                <c:pt idx="3775">
                  <c:v>41470.649305555555</c:v>
                </c:pt>
                <c:pt idx="3776">
                  <c:v>41470.690972222219</c:v>
                </c:pt>
                <c:pt idx="3777">
                  <c:v>41470.732638888891</c:v>
                </c:pt>
                <c:pt idx="3778">
                  <c:v>41470.817361111112</c:v>
                </c:pt>
                <c:pt idx="3779">
                  <c:v>41470.859027777777</c:v>
                </c:pt>
                <c:pt idx="3780">
                  <c:v>41470.901388888888</c:v>
                </c:pt>
                <c:pt idx="3781">
                  <c:v>41470.943055555559</c:v>
                </c:pt>
                <c:pt idx="3782">
                  <c:v>41470.98541666667</c:v>
                </c:pt>
                <c:pt idx="3783">
                  <c:v>41471.069444444445</c:v>
                </c:pt>
                <c:pt idx="3784">
                  <c:v>41471.111805555556</c:v>
                </c:pt>
                <c:pt idx="3785">
                  <c:v>41471.15347222222</c:v>
                </c:pt>
                <c:pt idx="3786">
                  <c:v>41471.195833333331</c:v>
                </c:pt>
                <c:pt idx="3787">
                  <c:v>41471.237500000003</c:v>
                </c:pt>
                <c:pt idx="3788">
                  <c:v>41471.321527777778</c:v>
                </c:pt>
                <c:pt idx="3789">
                  <c:v>41471.363888888889</c:v>
                </c:pt>
                <c:pt idx="3790">
                  <c:v>41471.405555555553</c:v>
                </c:pt>
                <c:pt idx="3791">
                  <c:v>41471.447916666664</c:v>
                </c:pt>
                <c:pt idx="3792">
                  <c:v>41471.489583333336</c:v>
                </c:pt>
                <c:pt idx="3793">
                  <c:v>41471.574305555558</c:v>
                </c:pt>
                <c:pt idx="3794">
                  <c:v>41471.615972222222</c:v>
                </c:pt>
                <c:pt idx="3795">
                  <c:v>41471.658333333333</c:v>
                </c:pt>
                <c:pt idx="3796">
                  <c:v>41471.699999999997</c:v>
                </c:pt>
                <c:pt idx="3797">
                  <c:v>41471.742361111108</c:v>
                </c:pt>
                <c:pt idx="3798">
                  <c:v>41471.826388888891</c:v>
                </c:pt>
                <c:pt idx="3799">
                  <c:v>41471.868055555555</c:v>
                </c:pt>
                <c:pt idx="3800">
                  <c:v>41471.910416666666</c:v>
                </c:pt>
                <c:pt idx="3801">
                  <c:v>41471.95208333333</c:v>
                </c:pt>
                <c:pt idx="3802">
                  <c:v>41471.994444444441</c:v>
                </c:pt>
                <c:pt idx="3803">
                  <c:v>41472.078472222223</c:v>
                </c:pt>
                <c:pt idx="3804">
                  <c:v>41472.120833333334</c:v>
                </c:pt>
                <c:pt idx="3805">
                  <c:v>41472.162499999999</c:v>
                </c:pt>
                <c:pt idx="3806">
                  <c:v>41472.20416666667</c:v>
                </c:pt>
                <c:pt idx="3807">
                  <c:v>41472.246527777781</c:v>
                </c:pt>
                <c:pt idx="3808">
                  <c:v>41472.330555555556</c:v>
                </c:pt>
                <c:pt idx="3809">
                  <c:v>41472.372916666667</c:v>
                </c:pt>
                <c:pt idx="3810">
                  <c:v>41472.414583333331</c:v>
                </c:pt>
                <c:pt idx="3811">
                  <c:v>41472.456944444442</c:v>
                </c:pt>
                <c:pt idx="3812">
                  <c:v>41472.498611111114</c:v>
                </c:pt>
                <c:pt idx="3813">
                  <c:v>41472.583333333336</c:v>
                </c:pt>
                <c:pt idx="3814">
                  <c:v>41472.625</c:v>
                </c:pt>
                <c:pt idx="3815">
                  <c:v>41472.667361111111</c:v>
                </c:pt>
                <c:pt idx="3816">
                  <c:v>41472.709027777775</c:v>
                </c:pt>
                <c:pt idx="3817">
                  <c:v>41472.751388888886</c:v>
                </c:pt>
                <c:pt idx="3818">
                  <c:v>41472.835416666669</c:v>
                </c:pt>
                <c:pt idx="3819">
                  <c:v>41472.877083333333</c:v>
                </c:pt>
                <c:pt idx="3820">
                  <c:v>41472.919444444444</c:v>
                </c:pt>
                <c:pt idx="3821">
                  <c:v>41472.961111111108</c:v>
                </c:pt>
                <c:pt idx="3822">
                  <c:v>41473.003472222219</c:v>
                </c:pt>
                <c:pt idx="3823">
                  <c:v>41473.087500000001</c:v>
                </c:pt>
                <c:pt idx="3824">
                  <c:v>41473.129861111112</c:v>
                </c:pt>
                <c:pt idx="3825">
                  <c:v>41473.171527777777</c:v>
                </c:pt>
                <c:pt idx="3826">
                  <c:v>41473.213888888888</c:v>
                </c:pt>
                <c:pt idx="3827">
                  <c:v>41473.255555555559</c:v>
                </c:pt>
                <c:pt idx="3828">
                  <c:v>41473.339583333334</c:v>
                </c:pt>
                <c:pt idx="3829">
                  <c:v>41473.381944444445</c:v>
                </c:pt>
                <c:pt idx="3830">
                  <c:v>41473.423611111109</c:v>
                </c:pt>
                <c:pt idx="3831">
                  <c:v>41473.46597222222</c:v>
                </c:pt>
                <c:pt idx="3832">
                  <c:v>41473.507638888892</c:v>
                </c:pt>
                <c:pt idx="3833">
                  <c:v>41473.592361111114</c:v>
                </c:pt>
                <c:pt idx="3834">
                  <c:v>41473.634027777778</c:v>
                </c:pt>
                <c:pt idx="3835">
                  <c:v>41473.676388888889</c:v>
                </c:pt>
                <c:pt idx="3836">
                  <c:v>41473.886111111111</c:v>
                </c:pt>
                <c:pt idx="3837">
                  <c:v>41473.928472222222</c:v>
                </c:pt>
                <c:pt idx="3838">
                  <c:v>41473.970138888886</c:v>
                </c:pt>
                <c:pt idx="3839">
                  <c:v>41474.012499999997</c:v>
                </c:pt>
                <c:pt idx="3840">
                  <c:v>41474.054166666669</c:v>
                </c:pt>
                <c:pt idx="3841">
                  <c:v>41474.138194444444</c:v>
                </c:pt>
                <c:pt idx="3842">
                  <c:v>41474.180555555555</c:v>
                </c:pt>
                <c:pt idx="3843">
                  <c:v>41474.222222222219</c:v>
                </c:pt>
                <c:pt idx="3844">
                  <c:v>41474.26458333333</c:v>
                </c:pt>
                <c:pt idx="3845">
                  <c:v>41474.306250000001</c:v>
                </c:pt>
                <c:pt idx="3846">
                  <c:v>41474.390972222223</c:v>
                </c:pt>
                <c:pt idx="3847">
                  <c:v>41474.432638888888</c:v>
                </c:pt>
                <c:pt idx="3848">
                  <c:v>41474.474999999999</c:v>
                </c:pt>
                <c:pt idx="3849">
                  <c:v>41474.51666666667</c:v>
                </c:pt>
                <c:pt idx="3850">
                  <c:v>41474.559027777781</c:v>
                </c:pt>
                <c:pt idx="3851">
                  <c:v>41474.643055555556</c:v>
                </c:pt>
                <c:pt idx="3852">
                  <c:v>41474.68472222222</c:v>
                </c:pt>
                <c:pt idx="3853">
                  <c:v>41474.727083333331</c:v>
                </c:pt>
                <c:pt idx="3854">
                  <c:v>41474.768750000003</c:v>
                </c:pt>
                <c:pt idx="3855">
                  <c:v>41474.811111111114</c:v>
                </c:pt>
                <c:pt idx="3856">
                  <c:v>41474.895138888889</c:v>
                </c:pt>
                <c:pt idx="3857">
                  <c:v>41474.976388888892</c:v>
                </c:pt>
                <c:pt idx="3858">
                  <c:v>41475.018055555556</c:v>
                </c:pt>
                <c:pt idx="3859">
                  <c:v>41475.060416666667</c:v>
                </c:pt>
                <c:pt idx="3860">
                  <c:v>41475.102083333331</c:v>
                </c:pt>
                <c:pt idx="3861">
                  <c:v>41475.144444444442</c:v>
                </c:pt>
                <c:pt idx="3862">
                  <c:v>41475.228472222225</c:v>
                </c:pt>
                <c:pt idx="3863">
                  <c:v>41475.270138888889</c:v>
                </c:pt>
                <c:pt idx="3864">
                  <c:v>41475.3125</c:v>
                </c:pt>
                <c:pt idx="3865">
                  <c:v>41475.354166666664</c:v>
                </c:pt>
                <c:pt idx="3866">
                  <c:v>41475.396527777775</c:v>
                </c:pt>
                <c:pt idx="3867">
                  <c:v>41475.480555555558</c:v>
                </c:pt>
                <c:pt idx="3868">
                  <c:v>41475.522916666669</c:v>
                </c:pt>
                <c:pt idx="3869">
                  <c:v>41475.564583333333</c:v>
                </c:pt>
                <c:pt idx="3870">
                  <c:v>41475.606944444444</c:v>
                </c:pt>
                <c:pt idx="3871">
                  <c:v>41475.648611111108</c:v>
                </c:pt>
                <c:pt idx="3872">
                  <c:v>41475.73333333333</c:v>
                </c:pt>
                <c:pt idx="3873">
                  <c:v>41475.775000000001</c:v>
                </c:pt>
                <c:pt idx="3874">
                  <c:v>41475.816666666666</c:v>
                </c:pt>
                <c:pt idx="3875">
                  <c:v>41475.859027777777</c:v>
                </c:pt>
                <c:pt idx="3876">
                  <c:v>41475.900694444441</c:v>
                </c:pt>
                <c:pt idx="3877">
                  <c:v>41475.98541666667</c:v>
                </c:pt>
                <c:pt idx="3878">
                  <c:v>41476.027083333334</c:v>
                </c:pt>
                <c:pt idx="3879">
                  <c:v>41476.069444444445</c:v>
                </c:pt>
                <c:pt idx="3880">
                  <c:v>41476.111111111109</c:v>
                </c:pt>
                <c:pt idx="3881">
                  <c:v>41476.15347222222</c:v>
                </c:pt>
                <c:pt idx="3882">
                  <c:v>41476.237500000003</c:v>
                </c:pt>
                <c:pt idx="3883">
                  <c:v>41476.279861111114</c:v>
                </c:pt>
                <c:pt idx="3884">
                  <c:v>41476.321527777778</c:v>
                </c:pt>
                <c:pt idx="3885">
                  <c:v>41476.363888888889</c:v>
                </c:pt>
                <c:pt idx="3886">
                  <c:v>41476.405555555553</c:v>
                </c:pt>
                <c:pt idx="3887">
                  <c:v>41476.489583333336</c:v>
                </c:pt>
                <c:pt idx="3888">
                  <c:v>41476.531944444447</c:v>
                </c:pt>
                <c:pt idx="3889">
                  <c:v>41476.573611111111</c:v>
                </c:pt>
                <c:pt idx="3890">
                  <c:v>41476.615972222222</c:v>
                </c:pt>
                <c:pt idx="3891">
                  <c:v>41476.657638888886</c:v>
                </c:pt>
                <c:pt idx="3892">
                  <c:v>41476.742361111108</c:v>
                </c:pt>
                <c:pt idx="3893">
                  <c:v>41476.78402777778</c:v>
                </c:pt>
                <c:pt idx="3894">
                  <c:v>41476.826388888891</c:v>
                </c:pt>
                <c:pt idx="3895">
                  <c:v>41476.868055555555</c:v>
                </c:pt>
                <c:pt idx="3896">
                  <c:v>41476.909722222219</c:v>
                </c:pt>
                <c:pt idx="3897">
                  <c:v>41476.994444444441</c:v>
                </c:pt>
                <c:pt idx="3898">
                  <c:v>41477.036111111112</c:v>
                </c:pt>
                <c:pt idx="3899">
                  <c:v>41477.078472222223</c:v>
                </c:pt>
                <c:pt idx="3900">
                  <c:v>41477.120138888888</c:v>
                </c:pt>
                <c:pt idx="3901">
                  <c:v>41477.162499999999</c:v>
                </c:pt>
                <c:pt idx="3902">
                  <c:v>41477.246527777781</c:v>
                </c:pt>
                <c:pt idx="3903">
                  <c:v>41477.288888888892</c:v>
                </c:pt>
                <c:pt idx="3904">
                  <c:v>41477.330555555556</c:v>
                </c:pt>
                <c:pt idx="3905">
                  <c:v>41477.372916666667</c:v>
                </c:pt>
                <c:pt idx="3906">
                  <c:v>41477.414583333331</c:v>
                </c:pt>
                <c:pt idx="3907">
                  <c:v>41477.499305555553</c:v>
                </c:pt>
                <c:pt idx="3908">
                  <c:v>41477.540972222225</c:v>
                </c:pt>
                <c:pt idx="3909">
                  <c:v>41477.582638888889</c:v>
                </c:pt>
                <c:pt idx="3910">
                  <c:v>41477.625</c:v>
                </c:pt>
                <c:pt idx="3911">
                  <c:v>41477.666666666664</c:v>
                </c:pt>
                <c:pt idx="3912">
                  <c:v>41477.751388888886</c:v>
                </c:pt>
                <c:pt idx="3913">
                  <c:v>41477.793055555558</c:v>
                </c:pt>
                <c:pt idx="3914">
                  <c:v>41477.835416666669</c:v>
                </c:pt>
                <c:pt idx="3915">
                  <c:v>41477.877083333333</c:v>
                </c:pt>
                <c:pt idx="3916">
                  <c:v>41477.919444444444</c:v>
                </c:pt>
                <c:pt idx="3917">
                  <c:v>41478.003472222219</c:v>
                </c:pt>
                <c:pt idx="3918">
                  <c:v>41478.04583333333</c:v>
                </c:pt>
                <c:pt idx="3919">
                  <c:v>41478.087500000001</c:v>
                </c:pt>
                <c:pt idx="3920">
                  <c:v>41478.129166666666</c:v>
                </c:pt>
                <c:pt idx="3921">
                  <c:v>41478.171527777777</c:v>
                </c:pt>
                <c:pt idx="3922">
                  <c:v>41478.255555555559</c:v>
                </c:pt>
                <c:pt idx="3923">
                  <c:v>41478.29791666667</c:v>
                </c:pt>
                <c:pt idx="3924">
                  <c:v>41478.339583333334</c:v>
                </c:pt>
                <c:pt idx="3925">
                  <c:v>41478.381944444445</c:v>
                </c:pt>
                <c:pt idx="3926">
                  <c:v>41478.423611111109</c:v>
                </c:pt>
                <c:pt idx="3927">
                  <c:v>41478.508333333331</c:v>
                </c:pt>
                <c:pt idx="3928">
                  <c:v>41478.550000000003</c:v>
                </c:pt>
                <c:pt idx="3929">
                  <c:v>41478.591666666667</c:v>
                </c:pt>
                <c:pt idx="3930">
                  <c:v>41478.634027777778</c:v>
                </c:pt>
                <c:pt idx="3931">
                  <c:v>41478.675694444442</c:v>
                </c:pt>
                <c:pt idx="3932">
                  <c:v>41478.760416666664</c:v>
                </c:pt>
                <c:pt idx="3933">
                  <c:v>41478.802083333336</c:v>
                </c:pt>
                <c:pt idx="3934">
                  <c:v>41478.844444444447</c:v>
                </c:pt>
                <c:pt idx="3935">
                  <c:v>41478.886111111111</c:v>
                </c:pt>
                <c:pt idx="3936">
                  <c:v>41478.928472222222</c:v>
                </c:pt>
                <c:pt idx="3937">
                  <c:v>41479.012499999997</c:v>
                </c:pt>
                <c:pt idx="3938">
                  <c:v>41479.054861111108</c:v>
                </c:pt>
                <c:pt idx="3939">
                  <c:v>41479.09652777778</c:v>
                </c:pt>
                <c:pt idx="3940">
                  <c:v>41479.138194444444</c:v>
                </c:pt>
                <c:pt idx="3941">
                  <c:v>41479.180555555555</c:v>
                </c:pt>
                <c:pt idx="3942">
                  <c:v>41479.26458333333</c:v>
                </c:pt>
                <c:pt idx="3943">
                  <c:v>41479.306944444441</c:v>
                </c:pt>
                <c:pt idx="3944">
                  <c:v>41479.348611111112</c:v>
                </c:pt>
                <c:pt idx="3945">
                  <c:v>41479.390972222223</c:v>
                </c:pt>
                <c:pt idx="3946">
                  <c:v>41479.432638888888</c:v>
                </c:pt>
                <c:pt idx="3947">
                  <c:v>41479.517361111109</c:v>
                </c:pt>
                <c:pt idx="3948">
                  <c:v>41479.559027777781</c:v>
                </c:pt>
                <c:pt idx="3949">
                  <c:v>41479.601388888892</c:v>
                </c:pt>
                <c:pt idx="3950">
                  <c:v>41479.643055555556</c:v>
                </c:pt>
                <c:pt idx="3951">
                  <c:v>41479.685416666667</c:v>
                </c:pt>
                <c:pt idx="3952">
                  <c:v>41479.769444444442</c:v>
                </c:pt>
                <c:pt idx="3953">
                  <c:v>41479.811111111114</c:v>
                </c:pt>
                <c:pt idx="3954">
                  <c:v>41479.853472222225</c:v>
                </c:pt>
                <c:pt idx="3955">
                  <c:v>41479.895138888889</c:v>
                </c:pt>
                <c:pt idx="3956">
                  <c:v>41479.9375</c:v>
                </c:pt>
                <c:pt idx="3957">
                  <c:v>41480.021527777775</c:v>
                </c:pt>
                <c:pt idx="3958">
                  <c:v>41480.063888888886</c:v>
                </c:pt>
                <c:pt idx="3959">
                  <c:v>41480.105555555558</c:v>
                </c:pt>
                <c:pt idx="3960">
                  <c:v>41480.147916666669</c:v>
                </c:pt>
                <c:pt idx="3961">
                  <c:v>41480.189583333333</c:v>
                </c:pt>
                <c:pt idx="3962">
                  <c:v>41480.273611111108</c:v>
                </c:pt>
                <c:pt idx="3963">
                  <c:v>41480.315972222219</c:v>
                </c:pt>
                <c:pt idx="3964">
                  <c:v>41480.357638888891</c:v>
                </c:pt>
                <c:pt idx="3965">
                  <c:v>41480.400000000001</c:v>
                </c:pt>
                <c:pt idx="3966">
                  <c:v>41480.441666666666</c:v>
                </c:pt>
                <c:pt idx="3967">
                  <c:v>41480.526388888888</c:v>
                </c:pt>
                <c:pt idx="3968">
                  <c:v>41480.568055555559</c:v>
                </c:pt>
                <c:pt idx="3969">
                  <c:v>41480.61041666667</c:v>
                </c:pt>
                <c:pt idx="3970">
                  <c:v>41480.652083333334</c:v>
                </c:pt>
                <c:pt idx="3971">
                  <c:v>41480.694444444445</c:v>
                </c:pt>
                <c:pt idx="3972">
                  <c:v>41480.77847222222</c:v>
                </c:pt>
                <c:pt idx="3973">
                  <c:v>41480.820138888892</c:v>
                </c:pt>
                <c:pt idx="3974">
                  <c:v>41480.862500000003</c:v>
                </c:pt>
                <c:pt idx="3975">
                  <c:v>41480.904166666667</c:v>
                </c:pt>
                <c:pt idx="3976">
                  <c:v>41480.946527777778</c:v>
                </c:pt>
                <c:pt idx="3977">
                  <c:v>41481.030555555553</c:v>
                </c:pt>
                <c:pt idx="3978">
                  <c:v>41481.072916666664</c:v>
                </c:pt>
                <c:pt idx="3979">
                  <c:v>41481.114583333336</c:v>
                </c:pt>
                <c:pt idx="3980">
                  <c:v>41481.156944444447</c:v>
                </c:pt>
                <c:pt idx="3981">
                  <c:v>41481.198611111111</c:v>
                </c:pt>
                <c:pt idx="3982">
                  <c:v>41481.283333333333</c:v>
                </c:pt>
                <c:pt idx="3983">
                  <c:v>41481.324999999997</c:v>
                </c:pt>
                <c:pt idx="3984">
                  <c:v>41481.366666666669</c:v>
                </c:pt>
                <c:pt idx="3985">
                  <c:v>41481.40902777778</c:v>
                </c:pt>
                <c:pt idx="3986">
                  <c:v>41481.450694444444</c:v>
                </c:pt>
                <c:pt idx="3987">
                  <c:v>41481.535416666666</c:v>
                </c:pt>
                <c:pt idx="3988">
                  <c:v>41481.57708333333</c:v>
                </c:pt>
                <c:pt idx="3989">
                  <c:v>41481.619444444441</c:v>
                </c:pt>
                <c:pt idx="3990">
                  <c:v>41481.661111111112</c:v>
                </c:pt>
                <c:pt idx="3991">
                  <c:v>41481.703472222223</c:v>
                </c:pt>
                <c:pt idx="3992">
                  <c:v>41481.787499999999</c:v>
                </c:pt>
                <c:pt idx="3993">
                  <c:v>41481.829861111109</c:v>
                </c:pt>
                <c:pt idx="3994">
                  <c:v>41481.871527777781</c:v>
                </c:pt>
                <c:pt idx="3995">
                  <c:v>41481.913194444445</c:v>
                </c:pt>
                <c:pt idx="3996">
                  <c:v>41481.955555555556</c:v>
                </c:pt>
                <c:pt idx="3997">
                  <c:v>41482.039583333331</c:v>
                </c:pt>
                <c:pt idx="3998">
                  <c:v>41482.081944444442</c:v>
                </c:pt>
                <c:pt idx="3999">
                  <c:v>41482.123611111114</c:v>
                </c:pt>
                <c:pt idx="4000">
                  <c:v>41482.165972222225</c:v>
                </c:pt>
                <c:pt idx="4001">
                  <c:v>41482.207638888889</c:v>
                </c:pt>
                <c:pt idx="4002">
                  <c:v>41482.292361111111</c:v>
                </c:pt>
                <c:pt idx="4003">
                  <c:v>41482.334027777775</c:v>
                </c:pt>
                <c:pt idx="4004">
                  <c:v>41482.376388888886</c:v>
                </c:pt>
                <c:pt idx="4005">
                  <c:v>41482.418055555558</c:v>
                </c:pt>
                <c:pt idx="4006">
                  <c:v>41482.459722222222</c:v>
                </c:pt>
                <c:pt idx="4007">
                  <c:v>41482.544444444444</c:v>
                </c:pt>
                <c:pt idx="4008">
                  <c:v>41482.586111111108</c:v>
                </c:pt>
                <c:pt idx="4009">
                  <c:v>41482.628472222219</c:v>
                </c:pt>
                <c:pt idx="4010">
                  <c:v>41482.670138888891</c:v>
                </c:pt>
                <c:pt idx="4011">
                  <c:v>41482.712500000001</c:v>
                </c:pt>
                <c:pt idx="4012">
                  <c:v>41482.796527777777</c:v>
                </c:pt>
                <c:pt idx="4013">
                  <c:v>41482.838888888888</c:v>
                </c:pt>
                <c:pt idx="4014">
                  <c:v>41482.880555555559</c:v>
                </c:pt>
                <c:pt idx="4015">
                  <c:v>41482.922222222223</c:v>
                </c:pt>
                <c:pt idx="4016">
                  <c:v>41482.964583333334</c:v>
                </c:pt>
                <c:pt idx="4017">
                  <c:v>41483.048611111109</c:v>
                </c:pt>
                <c:pt idx="4018">
                  <c:v>41483.09097222222</c:v>
                </c:pt>
                <c:pt idx="4019">
                  <c:v>41483.132638888892</c:v>
                </c:pt>
                <c:pt idx="4020">
                  <c:v>41483.175000000003</c:v>
                </c:pt>
                <c:pt idx="4021">
                  <c:v>41483.216666666667</c:v>
                </c:pt>
                <c:pt idx="4022">
                  <c:v>41483.301388888889</c:v>
                </c:pt>
                <c:pt idx="4023">
                  <c:v>41483.343055555553</c:v>
                </c:pt>
                <c:pt idx="4024">
                  <c:v>41483.385416666664</c:v>
                </c:pt>
                <c:pt idx="4025">
                  <c:v>41483.427083333336</c:v>
                </c:pt>
                <c:pt idx="4026">
                  <c:v>41483.46875</c:v>
                </c:pt>
                <c:pt idx="4027">
                  <c:v>41483.553472222222</c:v>
                </c:pt>
                <c:pt idx="4028">
                  <c:v>41483.595138888886</c:v>
                </c:pt>
                <c:pt idx="4029">
                  <c:v>41483.637499999997</c:v>
                </c:pt>
                <c:pt idx="4030">
                  <c:v>41483.679166666669</c:v>
                </c:pt>
                <c:pt idx="4031">
                  <c:v>41483.72152777778</c:v>
                </c:pt>
                <c:pt idx="4032">
                  <c:v>41483.805555555555</c:v>
                </c:pt>
                <c:pt idx="4033">
                  <c:v>41483.847916666666</c:v>
                </c:pt>
                <c:pt idx="4034">
                  <c:v>41483.88958333333</c:v>
                </c:pt>
                <c:pt idx="4035">
                  <c:v>41483.931944444441</c:v>
                </c:pt>
                <c:pt idx="4036">
                  <c:v>41483.973611111112</c:v>
                </c:pt>
                <c:pt idx="4037">
                  <c:v>41484.057638888888</c:v>
                </c:pt>
                <c:pt idx="4038">
                  <c:v>41484.1</c:v>
                </c:pt>
                <c:pt idx="4039">
                  <c:v>41484.14166666667</c:v>
                </c:pt>
                <c:pt idx="4040">
                  <c:v>41484.184027777781</c:v>
                </c:pt>
                <c:pt idx="4041">
                  <c:v>41484.225694444445</c:v>
                </c:pt>
                <c:pt idx="4042">
                  <c:v>41484.310416666667</c:v>
                </c:pt>
                <c:pt idx="4043">
                  <c:v>41484.352083333331</c:v>
                </c:pt>
                <c:pt idx="4044">
                  <c:v>41484.394444444442</c:v>
                </c:pt>
                <c:pt idx="4045">
                  <c:v>41484.436111111114</c:v>
                </c:pt>
                <c:pt idx="4046">
                  <c:v>41484.478472222225</c:v>
                </c:pt>
                <c:pt idx="4047">
                  <c:v>41484.5625</c:v>
                </c:pt>
                <c:pt idx="4048">
                  <c:v>41484.604166666664</c:v>
                </c:pt>
                <c:pt idx="4049">
                  <c:v>41484.646527777775</c:v>
                </c:pt>
                <c:pt idx="4050">
                  <c:v>41484.688194444447</c:v>
                </c:pt>
                <c:pt idx="4051">
                  <c:v>41484.730555555558</c:v>
                </c:pt>
                <c:pt idx="4052">
                  <c:v>41484.814583333333</c:v>
                </c:pt>
                <c:pt idx="4053">
                  <c:v>41484.856944444444</c:v>
                </c:pt>
                <c:pt idx="4054">
                  <c:v>41484.898611111108</c:v>
                </c:pt>
                <c:pt idx="4055">
                  <c:v>41484.940972222219</c:v>
                </c:pt>
                <c:pt idx="4056">
                  <c:v>41484.982638888891</c:v>
                </c:pt>
                <c:pt idx="4057">
                  <c:v>41485.067361111112</c:v>
                </c:pt>
                <c:pt idx="4058">
                  <c:v>41485.109027777777</c:v>
                </c:pt>
                <c:pt idx="4059">
                  <c:v>41485.151388888888</c:v>
                </c:pt>
                <c:pt idx="4060">
                  <c:v>41485.193055555559</c:v>
                </c:pt>
                <c:pt idx="4061">
                  <c:v>41485.234722222223</c:v>
                </c:pt>
                <c:pt idx="4062">
                  <c:v>41485.319444444445</c:v>
                </c:pt>
                <c:pt idx="4063">
                  <c:v>41485.361111111109</c:v>
                </c:pt>
                <c:pt idx="4064">
                  <c:v>41485.40347222222</c:v>
                </c:pt>
                <c:pt idx="4065">
                  <c:v>41485.445138888892</c:v>
                </c:pt>
                <c:pt idx="4066">
                  <c:v>41485.487500000003</c:v>
                </c:pt>
                <c:pt idx="4067">
                  <c:v>41485.571527777778</c:v>
                </c:pt>
                <c:pt idx="4068">
                  <c:v>41485.613888888889</c:v>
                </c:pt>
                <c:pt idx="4069">
                  <c:v>41485.655555555553</c:v>
                </c:pt>
                <c:pt idx="4070">
                  <c:v>41485.697222222225</c:v>
                </c:pt>
                <c:pt idx="4071">
                  <c:v>41485.739583333336</c:v>
                </c:pt>
                <c:pt idx="4072">
                  <c:v>41485.823611111111</c:v>
                </c:pt>
                <c:pt idx="4073">
                  <c:v>41485.865972222222</c:v>
                </c:pt>
                <c:pt idx="4074">
                  <c:v>41485.907638888886</c:v>
                </c:pt>
                <c:pt idx="4075">
                  <c:v>41485.949999999997</c:v>
                </c:pt>
                <c:pt idx="4076">
                  <c:v>41485.991666666669</c:v>
                </c:pt>
                <c:pt idx="4077">
                  <c:v>41486.076388888891</c:v>
                </c:pt>
                <c:pt idx="4078">
                  <c:v>41486.118055555555</c:v>
                </c:pt>
                <c:pt idx="4079">
                  <c:v>41486.160416666666</c:v>
                </c:pt>
                <c:pt idx="4080">
                  <c:v>41486.20208333333</c:v>
                </c:pt>
                <c:pt idx="4081">
                  <c:v>41486.244444444441</c:v>
                </c:pt>
                <c:pt idx="4082">
                  <c:v>41486.328472222223</c:v>
                </c:pt>
                <c:pt idx="4083">
                  <c:v>41486.370138888888</c:v>
                </c:pt>
                <c:pt idx="4084">
                  <c:v>41486.412499999999</c:v>
                </c:pt>
                <c:pt idx="4085">
                  <c:v>41486.45416666667</c:v>
                </c:pt>
                <c:pt idx="4086">
                  <c:v>41486.496527777781</c:v>
                </c:pt>
                <c:pt idx="4087">
                  <c:v>41486.580555555556</c:v>
                </c:pt>
                <c:pt idx="4088">
                  <c:v>41486.622916666667</c:v>
                </c:pt>
                <c:pt idx="4089">
                  <c:v>41492.567361111112</c:v>
                </c:pt>
                <c:pt idx="4090">
                  <c:v>41492.609722222223</c:v>
                </c:pt>
                <c:pt idx="4091">
                  <c:v>41492.651388888888</c:v>
                </c:pt>
                <c:pt idx="4092">
                  <c:v>41492.693749999999</c:v>
                </c:pt>
                <c:pt idx="4093">
                  <c:v>41492.73541666667</c:v>
                </c:pt>
                <c:pt idx="4094">
                  <c:v>41492.819444444445</c:v>
                </c:pt>
                <c:pt idx="4095">
                  <c:v>41492.861805555556</c:v>
                </c:pt>
                <c:pt idx="4096">
                  <c:v>41492.90347222222</c:v>
                </c:pt>
                <c:pt idx="4097">
                  <c:v>41492.945833333331</c:v>
                </c:pt>
                <c:pt idx="4098">
                  <c:v>41492.987500000003</c:v>
                </c:pt>
                <c:pt idx="4099">
                  <c:v>41493.072222222225</c:v>
                </c:pt>
                <c:pt idx="4100">
                  <c:v>41493.113888888889</c:v>
                </c:pt>
                <c:pt idx="4101">
                  <c:v>41493.15625</c:v>
                </c:pt>
                <c:pt idx="4102">
                  <c:v>41493.197916666664</c:v>
                </c:pt>
                <c:pt idx="4103">
                  <c:v>41493.240277777775</c:v>
                </c:pt>
                <c:pt idx="4104">
                  <c:v>41493.324305555558</c:v>
                </c:pt>
                <c:pt idx="4105">
                  <c:v>41493.365972222222</c:v>
                </c:pt>
                <c:pt idx="4106">
                  <c:v>41493.408333333333</c:v>
                </c:pt>
                <c:pt idx="4107">
                  <c:v>41493.449999999997</c:v>
                </c:pt>
                <c:pt idx="4108">
                  <c:v>41493.492361111108</c:v>
                </c:pt>
                <c:pt idx="4109">
                  <c:v>41493.576388888891</c:v>
                </c:pt>
                <c:pt idx="4110">
                  <c:v>41493.618750000001</c:v>
                </c:pt>
                <c:pt idx="4111">
                  <c:v>41493.660416666666</c:v>
                </c:pt>
                <c:pt idx="4112">
                  <c:v>41493.702777777777</c:v>
                </c:pt>
                <c:pt idx="4113">
                  <c:v>41493.744444444441</c:v>
                </c:pt>
                <c:pt idx="4114">
                  <c:v>41493.828472222223</c:v>
                </c:pt>
                <c:pt idx="4115">
                  <c:v>41493.870833333334</c:v>
                </c:pt>
                <c:pt idx="4116">
                  <c:v>41493.912499999999</c:v>
                </c:pt>
                <c:pt idx="4117">
                  <c:v>41493.954861111109</c:v>
                </c:pt>
                <c:pt idx="4118">
                  <c:v>41493.996527777781</c:v>
                </c:pt>
                <c:pt idx="4119">
                  <c:v>41494.081250000003</c:v>
                </c:pt>
                <c:pt idx="4120">
                  <c:v>41494.122916666667</c:v>
                </c:pt>
                <c:pt idx="4121">
                  <c:v>41494.165277777778</c:v>
                </c:pt>
                <c:pt idx="4122">
                  <c:v>41494.206944444442</c:v>
                </c:pt>
                <c:pt idx="4123">
                  <c:v>41494.249305555553</c:v>
                </c:pt>
                <c:pt idx="4124">
                  <c:v>41494.333333333336</c:v>
                </c:pt>
                <c:pt idx="4125">
                  <c:v>41494.375694444447</c:v>
                </c:pt>
                <c:pt idx="4126">
                  <c:v>41494.417361111111</c:v>
                </c:pt>
                <c:pt idx="4127">
                  <c:v>41494.459027777775</c:v>
                </c:pt>
                <c:pt idx="4128">
                  <c:v>41494.501388888886</c:v>
                </c:pt>
                <c:pt idx="4129">
                  <c:v>41494.585416666669</c:v>
                </c:pt>
                <c:pt idx="4130">
                  <c:v>41494.62777777778</c:v>
                </c:pt>
                <c:pt idx="4131">
                  <c:v>41494.669444444444</c:v>
                </c:pt>
                <c:pt idx="4132">
                  <c:v>41494.711805555555</c:v>
                </c:pt>
                <c:pt idx="4133">
                  <c:v>41494.753472222219</c:v>
                </c:pt>
                <c:pt idx="4134">
                  <c:v>41494.838194444441</c:v>
                </c:pt>
                <c:pt idx="4135">
                  <c:v>41494.879861111112</c:v>
                </c:pt>
                <c:pt idx="4136">
                  <c:v>41494.922222222223</c:v>
                </c:pt>
                <c:pt idx="4137">
                  <c:v>41494.963888888888</c:v>
                </c:pt>
                <c:pt idx="4138">
                  <c:v>41495.005555555559</c:v>
                </c:pt>
                <c:pt idx="4139">
                  <c:v>41495.090277777781</c:v>
                </c:pt>
                <c:pt idx="4140">
                  <c:v>41495.131944444445</c:v>
                </c:pt>
                <c:pt idx="4141">
                  <c:v>41495.174305555556</c:v>
                </c:pt>
                <c:pt idx="4142">
                  <c:v>41495.21597222222</c:v>
                </c:pt>
                <c:pt idx="4143">
                  <c:v>41495.258333333331</c:v>
                </c:pt>
                <c:pt idx="4144">
                  <c:v>41495.342361111114</c:v>
                </c:pt>
                <c:pt idx="4145">
                  <c:v>41495.384722222225</c:v>
                </c:pt>
                <c:pt idx="4146">
                  <c:v>41495.426388888889</c:v>
                </c:pt>
                <c:pt idx="4147">
                  <c:v>41495.468055555553</c:v>
                </c:pt>
                <c:pt idx="4148">
                  <c:v>41495.510416666664</c:v>
                </c:pt>
                <c:pt idx="4149">
                  <c:v>41495.594444444447</c:v>
                </c:pt>
                <c:pt idx="4150">
                  <c:v>41495.636805555558</c:v>
                </c:pt>
                <c:pt idx="4151">
                  <c:v>41495.678472222222</c:v>
                </c:pt>
                <c:pt idx="4152">
                  <c:v>41495.720833333333</c:v>
                </c:pt>
                <c:pt idx="4153">
                  <c:v>41495.762499999997</c:v>
                </c:pt>
                <c:pt idx="4154">
                  <c:v>41495.847222222219</c:v>
                </c:pt>
                <c:pt idx="4155">
                  <c:v>41495.888888888891</c:v>
                </c:pt>
                <c:pt idx="4156">
                  <c:v>41495.931250000001</c:v>
                </c:pt>
                <c:pt idx="4157">
                  <c:v>41495.972916666666</c:v>
                </c:pt>
                <c:pt idx="4158">
                  <c:v>41496.015277777777</c:v>
                </c:pt>
                <c:pt idx="4159">
                  <c:v>41496.099305555559</c:v>
                </c:pt>
                <c:pt idx="4160">
                  <c:v>41496.140972222223</c:v>
                </c:pt>
                <c:pt idx="4161">
                  <c:v>41496.183333333334</c:v>
                </c:pt>
                <c:pt idx="4162">
                  <c:v>41496.224999999999</c:v>
                </c:pt>
                <c:pt idx="4163">
                  <c:v>41496.267361111109</c:v>
                </c:pt>
                <c:pt idx="4164">
                  <c:v>41496.351388888892</c:v>
                </c:pt>
                <c:pt idx="4165">
                  <c:v>41496.393750000003</c:v>
                </c:pt>
                <c:pt idx="4166">
                  <c:v>41496.435416666667</c:v>
                </c:pt>
                <c:pt idx="4167">
                  <c:v>41496.477777777778</c:v>
                </c:pt>
                <c:pt idx="4168">
                  <c:v>41496.519444444442</c:v>
                </c:pt>
                <c:pt idx="4169">
                  <c:v>41496.603472222225</c:v>
                </c:pt>
                <c:pt idx="4170">
                  <c:v>41496.645833333336</c:v>
                </c:pt>
                <c:pt idx="4171">
                  <c:v>41496.6875</c:v>
                </c:pt>
                <c:pt idx="4172">
                  <c:v>41496.729861111111</c:v>
                </c:pt>
                <c:pt idx="4173">
                  <c:v>41496.771527777775</c:v>
                </c:pt>
                <c:pt idx="4174">
                  <c:v>41496.856249999997</c:v>
                </c:pt>
                <c:pt idx="4175">
                  <c:v>41496.897916666669</c:v>
                </c:pt>
                <c:pt idx="4176">
                  <c:v>41496.94027777778</c:v>
                </c:pt>
                <c:pt idx="4177">
                  <c:v>41496.981944444444</c:v>
                </c:pt>
                <c:pt idx="4178">
                  <c:v>41497.024305555555</c:v>
                </c:pt>
                <c:pt idx="4179">
                  <c:v>41497.10833333333</c:v>
                </c:pt>
                <c:pt idx="4180">
                  <c:v>41497.15</c:v>
                </c:pt>
                <c:pt idx="4181">
                  <c:v>41497.192361111112</c:v>
                </c:pt>
                <c:pt idx="4182">
                  <c:v>41497.234027777777</c:v>
                </c:pt>
                <c:pt idx="4183">
                  <c:v>41497.276388888888</c:v>
                </c:pt>
                <c:pt idx="4184">
                  <c:v>41497.36041666667</c:v>
                </c:pt>
                <c:pt idx="4185">
                  <c:v>41497.402777777781</c:v>
                </c:pt>
                <c:pt idx="4186">
                  <c:v>41497.444444444445</c:v>
                </c:pt>
                <c:pt idx="4187">
                  <c:v>41497.486805555556</c:v>
                </c:pt>
                <c:pt idx="4188">
                  <c:v>41497.52847222222</c:v>
                </c:pt>
                <c:pt idx="4189">
                  <c:v>41497.613194444442</c:v>
                </c:pt>
                <c:pt idx="4190">
                  <c:v>41497.654861111114</c:v>
                </c:pt>
                <c:pt idx="4191">
                  <c:v>41497.696527777778</c:v>
                </c:pt>
                <c:pt idx="4192">
                  <c:v>41497.738888888889</c:v>
                </c:pt>
                <c:pt idx="4193">
                  <c:v>41497.780555555553</c:v>
                </c:pt>
                <c:pt idx="4194">
                  <c:v>41497.865277777775</c:v>
                </c:pt>
                <c:pt idx="4195">
                  <c:v>41497.906944444447</c:v>
                </c:pt>
                <c:pt idx="4196">
                  <c:v>41497.949305555558</c:v>
                </c:pt>
                <c:pt idx="4197">
                  <c:v>41497.990972222222</c:v>
                </c:pt>
                <c:pt idx="4198">
                  <c:v>41498.033333333333</c:v>
                </c:pt>
                <c:pt idx="4199">
                  <c:v>41498.117361111108</c:v>
                </c:pt>
                <c:pt idx="4200">
                  <c:v>41498.159722222219</c:v>
                </c:pt>
                <c:pt idx="4201">
                  <c:v>41498.201388888891</c:v>
                </c:pt>
                <c:pt idx="4202">
                  <c:v>41498.243750000001</c:v>
                </c:pt>
                <c:pt idx="4203">
                  <c:v>41498.285416666666</c:v>
                </c:pt>
                <c:pt idx="4204">
                  <c:v>41498.369444444441</c:v>
                </c:pt>
                <c:pt idx="4205">
                  <c:v>41498.411805555559</c:v>
                </c:pt>
                <c:pt idx="4206">
                  <c:v>41498.453472222223</c:v>
                </c:pt>
                <c:pt idx="4207">
                  <c:v>41498.495833333334</c:v>
                </c:pt>
                <c:pt idx="4208">
                  <c:v>41498.537499999999</c:v>
                </c:pt>
                <c:pt idx="4209">
                  <c:v>41498.62222222222</c:v>
                </c:pt>
                <c:pt idx="4210">
                  <c:v>41498.663888888892</c:v>
                </c:pt>
                <c:pt idx="4211">
                  <c:v>41498.706250000003</c:v>
                </c:pt>
                <c:pt idx="4212">
                  <c:v>41498.747916666667</c:v>
                </c:pt>
                <c:pt idx="4213">
                  <c:v>41498.790277777778</c:v>
                </c:pt>
                <c:pt idx="4214">
                  <c:v>41498.874305555553</c:v>
                </c:pt>
                <c:pt idx="4215">
                  <c:v>41498.915972222225</c:v>
                </c:pt>
                <c:pt idx="4216">
                  <c:v>41498.958333333336</c:v>
                </c:pt>
                <c:pt idx="4217">
                  <c:v>41499</c:v>
                </c:pt>
                <c:pt idx="4218">
                  <c:v>41499.042361111111</c:v>
                </c:pt>
                <c:pt idx="4219">
                  <c:v>41499.126388888886</c:v>
                </c:pt>
                <c:pt idx="4220">
                  <c:v>41499.168749999997</c:v>
                </c:pt>
                <c:pt idx="4221">
                  <c:v>41499.210416666669</c:v>
                </c:pt>
                <c:pt idx="4222">
                  <c:v>41499.25277777778</c:v>
                </c:pt>
                <c:pt idx="4223">
                  <c:v>41499.294444444444</c:v>
                </c:pt>
                <c:pt idx="4224">
                  <c:v>41499.378472222219</c:v>
                </c:pt>
                <c:pt idx="4225">
                  <c:v>41499.42083333333</c:v>
                </c:pt>
                <c:pt idx="4226">
                  <c:v>41499.462500000001</c:v>
                </c:pt>
                <c:pt idx="4227">
                  <c:v>41499.504861111112</c:v>
                </c:pt>
                <c:pt idx="4228">
                  <c:v>41499.546527777777</c:v>
                </c:pt>
                <c:pt idx="4229">
                  <c:v>41499.631249999999</c:v>
                </c:pt>
                <c:pt idx="4230">
                  <c:v>41499.67291666667</c:v>
                </c:pt>
                <c:pt idx="4231">
                  <c:v>41499.715277777781</c:v>
                </c:pt>
                <c:pt idx="4232">
                  <c:v>41499.756944444445</c:v>
                </c:pt>
                <c:pt idx="4233">
                  <c:v>41499.799305555556</c:v>
                </c:pt>
                <c:pt idx="4234">
                  <c:v>41499.883333333331</c:v>
                </c:pt>
                <c:pt idx="4235">
                  <c:v>41499.925694444442</c:v>
                </c:pt>
                <c:pt idx="4236">
                  <c:v>41499.967361111114</c:v>
                </c:pt>
                <c:pt idx="4237">
                  <c:v>41500.009027777778</c:v>
                </c:pt>
                <c:pt idx="4238">
                  <c:v>41500.051388888889</c:v>
                </c:pt>
                <c:pt idx="4239">
                  <c:v>41500.135416666664</c:v>
                </c:pt>
                <c:pt idx="4240">
                  <c:v>41500.177777777775</c:v>
                </c:pt>
                <c:pt idx="4241">
                  <c:v>41500.219444444447</c:v>
                </c:pt>
                <c:pt idx="4242">
                  <c:v>41500.261805555558</c:v>
                </c:pt>
                <c:pt idx="4243">
                  <c:v>41500.303472222222</c:v>
                </c:pt>
                <c:pt idx="4244">
                  <c:v>41500.388194444444</c:v>
                </c:pt>
                <c:pt idx="4245">
                  <c:v>41500.429861111108</c:v>
                </c:pt>
                <c:pt idx="4246">
                  <c:v>41500.472222222219</c:v>
                </c:pt>
                <c:pt idx="4247">
                  <c:v>41500.513888888891</c:v>
                </c:pt>
                <c:pt idx="4248">
                  <c:v>41500.556250000001</c:v>
                </c:pt>
                <c:pt idx="4249">
                  <c:v>41500.640277777777</c:v>
                </c:pt>
                <c:pt idx="4250">
                  <c:v>41500.681944444441</c:v>
                </c:pt>
                <c:pt idx="4251">
                  <c:v>41500.724305555559</c:v>
                </c:pt>
                <c:pt idx="4252">
                  <c:v>41500.765972222223</c:v>
                </c:pt>
                <c:pt idx="4253">
                  <c:v>41500.808333333334</c:v>
                </c:pt>
                <c:pt idx="4254">
                  <c:v>41500.892361111109</c:v>
                </c:pt>
                <c:pt idx="4255">
                  <c:v>41500.93472222222</c:v>
                </c:pt>
                <c:pt idx="4256">
                  <c:v>41500.976388888892</c:v>
                </c:pt>
                <c:pt idx="4257">
                  <c:v>41501.018055555556</c:v>
                </c:pt>
                <c:pt idx="4258">
                  <c:v>41501.060416666667</c:v>
                </c:pt>
                <c:pt idx="4259">
                  <c:v>41501.144444444442</c:v>
                </c:pt>
                <c:pt idx="4260">
                  <c:v>41501.186805555553</c:v>
                </c:pt>
                <c:pt idx="4261">
                  <c:v>41501.228472222225</c:v>
                </c:pt>
                <c:pt idx="4262">
                  <c:v>41501.270833333336</c:v>
                </c:pt>
                <c:pt idx="4263">
                  <c:v>41501.3125</c:v>
                </c:pt>
                <c:pt idx="4264">
                  <c:v>41501.397222222222</c:v>
                </c:pt>
                <c:pt idx="4265">
                  <c:v>41501.438888888886</c:v>
                </c:pt>
                <c:pt idx="4266">
                  <c:v>41501.481249999997</c:v>
                </c:pt>
                <c:pt idx="4267">
                  <c:v>41501.522916666669</c:v>
                </c:pt>
                <c:pt idx="4268">
                  <c:v>41501.564583333333</c:v>
                </c:pt>
                <c:pt idx="4269">
                  <c:v>41501.649305555555</c:v>
                </c:pt>
                <c:pt idx="4270">
                  <c:v>41501.690972222219</c:v>
                </c:pt>
                <c:pt idx="4271">
                  <c:v>41501.73333333333</c:v>
                </c:pt>
                <c:pt idx="4272">
                  <c:v>41501.775000000001</c:v>
                </c:pt>
                <c:pt idx="4273">
                  <c:v>41501.817361111112</c:v>
                </c:pt>
                <c:pt idx="4274">
                  <c:v>41501.901388888888</c:v>
                </c:pt>
                <c:pt idx="4275">
                  <c:v>41501.943749999999</c:v>
                </c:pt>
                <c:pt idx="4276">
                  <c:v>41501.98541666667</c:v>
                </c:pt>
                <c:pt idx="4277">
                  <c:v>41502.027777777781</c:v>
                </c:pt>
                <c:pt idx="4278">
                  <c:v>41502.069444444445</c:v>
                </c:pt>
                <c:pt idx="4279">
                  <c:v>41502.15347222222</c:v>
                </c:pt>
                <c:pt idx="4280">
                  <c:v>41502.195833333331</c:v>
                </c:pt>
                <c:pt idx="4281">
                  <c:v>41502.237500000003</c:v>
                </c:pt>
                <c:pt idx="4282">
                  <c:v>41502.279861111114</c:v>
                </c:pt>
                <c:pt idx="4283">
                  <c:v>41502.321527777778</c:v>
                </c:pt>
                <c:pt idx="4284">
                  <c:v>41502.40625</c:v>
                </c:pt>
                <c:pt idx="4285">
                  <c:v>41502.447916666664</c:v>
                </c:pt>
                <c:pt idx="4286">
                  <c:v>41502.490277777775</c:v>
                </c:pt>
                <c:pt idx="4287">
                  <c:v>41502.531944444447</c:v>
                </c:pt>
                <c:pt idx="4288">
                  <c:v>41502.574305555558</c:v>
                </c:pt>
                <c:pt idx="4289">
                  <c:v>41502.658333333333</c:v>
                </c:pt>
                <c:pt idx="4290">
                  <c:v>41502.699999999997</c:v>
                </c:pt>
                <c:pt idx="4291">
                  <c:v>41502.742361111108</c:v>
                </c:pt>
                <c:pt idx="4292">
                  <c:v>41502.78402777778</c:v>
                </c:pt>
                <c:pt idx="4293">
                  <c:v>41502.826388888891</c:v>
                </c:pt>
                <c:pt idx="4294">
                  <c:v>41502.910416666666</c:v>
                </c:pt>
                <c:pt idx="4295">
                  <c:v>41502.952777777777</c:v>
                </c:pt>
                <c:pt idx="4296">
                  <c:v>41502.994444444441</c:v>
                </c:pt>
                <c:pt idx="4297">
                  <c:v>41503.036805555559</c:v>
                </c:pt>
                <c:pt idx="4298">
                  <c:v>41503.078472222223</c:v>
                </c:pt>
                <c:pt idx="4299">
                  <c:v>41503.162499999999</c:v>
                </c:pt>
                <c:pt idx="4300">
                  <c:v>41503.204861111109</c:v>
                </c:pt>
                <c:pt idx="4301">
                  <c:v>41503.246527777781</c:v>
                </c:pt>
                <c:pt idx="4302">
                  <c:v>41503.288888888892</c:v>
                </c:pt>
                <c:pt idx="4303">
                  <c:v>41503.330555555556</c:v>
                </c:pt>
                <c:pt idx="4304">
                  <c:v>41503.415277777778</c:v>
                </c:pt>
                <c:pt idx="4305">
                  <c:v>41503.456944444442</c:v>
                </c:pt>
                <c:pt idx="4306">
                  <c:v>41503.499305555553</c:v>
                </c:pt>
                <c:pt idx="4307">
                  <c:v>41503.540972222225</c:v>
                </c:pt>
                <c:pt idx="4308">
                  <c:v>41503.583333333336</c:v>
                </c:pt>
                <c:pt idx="4309">
                  <c:v>41503.667361111111</c:v>
                </c:pt>
                <c:pt idx="4310">
                  <c:v>41503.709027777775</c:v>
                </c:pt>
                <c:pt idx="4311">
                  <c:v>41503.751388888886</c:v>
                </c:pt>
                <c:pt idx="4312">
                  <c:v>41503.793055555558</c:v>
                </c:pt>
                <c:pt idx="4313">
                  <c:v>41503.835416666669</c:v>
                </c:pt>
                <c:pt idx="4314">
                  <c:v>41503.919444444444</c:v>
                </c:pt>
                <c:pt idx="4315">
                  <c:v>41503.961805555555</c:v>
                </c:pt>
                <c:pt idx="4316">
                  <c:v>41504.003472222219</c:v>
                </c:pt>
                <c:pt idx="4317">
                  <c:v>41504.04583333333</c:v>
                </c:pt>
                <c:pt idx="4318">
                  <c:v>41504.087500000001</c:v>
                </c:pt>
                <c:pt idx="4319">
                  <c:v>41504.172222222223</c:v>
                </c:pt>
                <c:pt idx="4320">
                  <c:v>41504.213888888888</c:v>
                </c:pt>
                <c:pt idx="4321">
                  <c:v>41504.255555555559</c:v>
                </c:pt>
                <c:pt idx="4322">
                  <c:v>41504.29791666667</c:v>
                </c:pt>
                <c:pt idx="4323">
                  <c:v>41504.339583333334</c:v>
                </c:pt>
                <c:pt idx="4324">
                  <c:v>41504.424305555556</c:v>
                </c:pt>
                <c:pt idx="4325">
                  <c:v>41504.46597222222</c:v>
                </c:pt>
                <c:pt idx="4326">
                  <c:v>41504.508333333331</c:v>
                </c:pt>
                <c:pt idx="4327">
                  <c:v>41504.550000000003</c:v>
                </c:pt>
                <c:pt idx="4328">
                  <c:v>41504.592361111114</c:v>
                </c:pt>
                <c:pt idx="4329">
                  <c:v>41504.676388888889</c:v>
                </c:pt>
                <c:pt idx="4330">
                  <c:v>41504.71875</c:v>
                </c:pt>
                <c:pt idx="4331">
                  <c:v>41504.760416666664</c:v>
                </c:pt>
                <c:pt idx="4332">
                  <c:v>41504.802777777775</c:v>
                </c:pt>
                <c:pt idx="4333">
                  <c:v>41504.844444444447</c:v>
                </c:pt>
                <c:pt idx="4334">
                  <c:v>41504.928472222222</c:v>
                </c:pt>
                <c:pt idx="4335">
                  <c:v>41504.970833333333</c:v>
                </c:pt>
                <c:pt idx="4336">
                  <c:v>41505.012499999997</c:v>
                </c:pt>
                <c:pt idx="4337">
                  <c:v>41505.054861111108</c:v>
                </c:pt>
                <c:pt idx="4338">
                  <c:v>41505.09652777778</c:v>
                </c:pt>
                <c:pt idx="4339">
                  <c:v>41505.181250000001</c:v>
                </c:pt>
                <c:pt idx="4340">
                  <c:v>41505.222916666666</c:v>
                </c:pt>
                <c:pt idx="4341">
                  <c:v>41505.265277777777</c:v>
                </c:pt>
                <c:pt idx="4342">
                  <c:v>41505.306944444441</c:v>
                </c:pt>
                <c:pt idx="4343">
                  <c:v>41505.348611111112</c:v>
                </c:pt>
                <c:pt idx="4344">
                  <c:v>41505.433333333334</c:v>
                </c:pt>
                <c:pt idx="4345">
                  <c:v>41505.474999999999</c:v>
                </c:pt>
                <c:pt idx="4346">
                  <c:v>41505.517361111109</c:v>
                </c:pt>
                <c:pt idx="4347">
                  <c:v>41505.559027777781</c:v>
                </c:pt>
                <c:pt idx="4348">
                  <c:v>41505.601388888892</c:v>
                </c:pt>
                <c:pt idx="4349">
                  <c:v>41505.685416666667</c:v>
                </c:pt>
                <c:pt idx="4350">
                  <c:v>41505.727777777778</c:v>
                </c:pt>
                <c:pt idx="4351">
                  <c:v>41505.769444444442</c:v>
                </c:pt>
                <c:pt idx="4352">
                  <c:v>41505.811805555553</c:v>
                </c:pt>
                <c:pt idx="4353">
                  <c:v>41505.853472222225</c:v>
                </c:pt>
                <c:pt idx="4354">
                  <c:v>41505.938194444447</c:v>
                </c:pt>
                <c:pt idx="4355">
                  <c:v>41505.979861111111</c:v>
                </c:pt>
                <c:pt idx="4356">
                  <c:v>41506.021527777775</c:v>
                </c:pt>
                <c:pt idx="4357">
                  <c:v>41506.063888888886</c:v>
                </c:pt>
                <c:pt idx="4358">
                  <c:v>41506.105555555558</c:v>
                </c:pt>
                <c:pt idx="4359">
                  <c:v>41506.19027777778</c:v>
                </c:pt>
                <c:pt idx="4360">
                  <c:v>41506.231944444444</c:v>
                </c:pt>
                <c:pt idx="4361">
                  <c:v>41506.274305555555</c:v>
                </c:pt>
                <c:pt idx="4362">
                  <c:v>41506.315972222219</c:v>
                </c:pt>
                <c:pt idx="4363">
                  <c:v>41506.35833333333</c:v>
                </c:pt>
                <c:pt idx="4364">
                  <c:v>41506.442361111112</c:v>
                </c:pt>
                <c:pt idx="4365">
                  <c:v>41506.484027777777</c:v>
                </c:pt>
                <c:pt idx="4366">
                  <c:v>41506.526388888888</c:v>
                </c:pt>
                <c:pt idx="4367">
                  <c:v>41506.568055555559</c:v>
                </c:pt>
                <c:pt idx="4368">
                  <c:v>41506.61041666667</c:v>
                </c:pt>
                <c:pt idx="4369">
                  <c:v>41506.694444444445</c:v>
                </c:pt>
                <c:pt idx="4370">
                  <c:v>41506.736805555556</c:v>
                </c:pt>
                <c:pt idx="4371">
                  <c:v>41506.77847222222</c:v>
                </c:pt>
                <c:pt idx="4372">
                  <c:v>41506.820833333331</c:v>
                </c:pt>
                <c:pt idx="4373">
                  <c:v>41506.862500000003</c:v>
                </c:pt>
                <c:pt idx="4374">
                  <c:v>41506.947222222225</c:v>
                </c:pt>
                <c:pt idx="4375">
                  <c:v>41506.988888888889</c:v>
                </c:pt>
                <c:pt idx="4376">
                  <c:v>41507.03125</c:v>
                </c:pt>
                <c:pt idx="4377">
                  <c:v>41507.072916666664</c:v>
                </c:pt>
                <c:pt idx="4378">
                  <c:v>41507.114583333336</c:v>
                </c:pt>
                <c:pt idx="4379">
                  <c:v>41507.199305555558</c:v>
                </c:pt>
                <c:pt idx="4380">
                  <c:v>41507.240972222222</c:v>
                </c:pt>
                <c:pt idx="4381">
                  <c:v>41507.283333333333</c:v>
                </c:pt>
                <c:pt idx="4382">
                  <c:v>41507.324999999997</c:v>
                </c:pt>
                <c:pt idx="4383">
                  <c:v>41507.367361111108</c:v>
                </c:pt>
                <c:pt idx="4384">
                  <c:v>41507.451388888891</c:v>
                </c:pt>
                <c:pt idx="4385">
                  <c:v>41507.493750000001</c:v>
                </c:pt>
                <c:pt idx="4386">
                  <c:v>41507.535416666666</c:v>
                </c:pt>
                <c:pt idx="4387">
                  <c:v>41507.577777777777</c:v>
                </c:pt>
                <c:pt idx="4388">
                  <c:v>41507.619444444441</c:v>
                </c:pt>
                <c:pt idx="4389">
                  <c:v>41507.703472222223</c:v>
                </c:pt>
                <c:pt idx="4390">
                  <c:v>41507.745833333334</c:v>
                </c:pt>
                <c:pt idx="4391">
                  <c:v>41507.787499999999</c:v>
                </c:pt>
                <c:pt idx="4392">
                  <c:v>41507.829861111109</c:v>
                </c:pt>
                <c:pt idx="4393">
                  <c:v>41507.871527777781</c:v>
                </c:pt>
                <c:pt idx="4394">
                  <c:v>41507.956250000003</c:v>
                </c:pt>
                <c:pt idx="4395">
                  <c:v>41507.997916666667</c:v>
                </c:pt>
                <c:pt idx="4396">
                  <c:v>41508.040277777778</c:v>
                </c:pt>
                <c:pt idx="4397">
                  <c:v>41508.081944444442</c:v>
                </c:pt>
                <c:pt idx="4398">
                  <c:v>41508.124305555553</c:v>
                </c:pt>
                <c:pt idx="4399">
                  <c:v>41508.208333333336</c:v>
                </c:pt>
                <c:pt idx="4400">
                  <c:v>41508.25</c:v>
                </c:pt>
                <c:pt idx="4401">
                  <c:v>41508.292361111111</c:v>
                </c:pt>
                <c:pt idx="4402">
                  <c:v>41508.334027777775</c:v>
                </c:pt>
                <c:pt idx="4403">
                  <c:v>41508.376388888886</c:v>
                </c:pt>
                <c:pt idx="4404">
                  <c:v>41508.460416666669</c:v>
                </c:pt>
                <c:pt idx="4405">
                  <c:v>41508.50277777778</c:v>
                </c:pt>
                <c:pt idx="4406">
                  <c:v>41508.544444444444</c:v>
                </c:pt>
                <c:pt idx="4407">
                  <c:v>41508.586805555555</c:v>
                </c:pt>
                <c:pt idx="4408">
                  <c:v>41508.628472222219</c:v>
                </c:pt>
                <c:pt idx="4409">
                  <c:v>41508.713194444441</c:v>
                </c:pt>
                <c:pt idx="4410">
                  <c:v>41508.754861111112</c:v>
                </c:pt>
                <c:pt idx="4411">
                  <c:v>41508.797222222223</c:v>
                </c:pt>
                <c:pt idx="4412">
                  <c:v>41508.838888888888</c:v>
                </c:pt>
                <c:pt idx="4413">
                  <c:v>41508.880555555559</c:v>
                </c:pt>
                <c:pt idx="4414">
                  <c:v>41508.965277777781</c:v>
                </c:pt>
                <c:pt idx="4415">
                  <c:v>41509.006944444445</c:v>
                </c:pt>
                <c:pt idx="4416">
                  <c:v>41509.049305555556</c:v>
                </c:pt>
                <c:pt idx="4417">
                  <c:v>41509.09097222222</c:v>
                </c:pt>
                <c:pt idx="4418">
                  <c:v>41509.133333333331</c:v>
                </c:pt>
                <c:pt idx="4419">
                  <c:v>41509.217361111114</c:v>
                </c:pt>
                <c:pt idx="4420">
                  <c:v>41509.259722222225</c:v>
                </c:pt>
                <c:pt idx="4421">
                  <c:v>41509.301388888889</c:v>
                </c:pt>
                <c:pt idx="4422">
                  <c:v>41509.34375</c:v>
                </c:pt>
                <c:pt idx="4423">
                  <c:v>41509.385416666664</c:v>
                </c:pt>
                <c:pt idx="4424">
                  <c:v>41509.469444444447</c:v>
                </c:pt>
                <c:pt idx="4425">
                  <c:v>41509.511805555558</c:v>
                </c:pt>
                <c:pt idx="4426">
                  <c:v>41509.553472222222</c:v>
                </c:pt>
                <c:pt idx="4427">
                  <c:v>41509.595833333333</c:v>
                </c:pt>
                <c:pt idx="4428">
                  <c:v>41509.637499999997</c:v>
                </c:pt>
                <c:pt idx="4429">
                  <c:v>41509.722222222219</c:v>
                </c:pt>
                <c:pt idx="4430">
                  <c:v>41509.763888888891</c:v>
                </c:pt>
                <c:pt idx="4431">
                  <c:v>41509.806250000001</c:v>
                </c:pt>
                <c:pt idx="4432">
                  <c:v>41509.847916666666</c:v>
                </c:pt>
                <c:pt idx="4433">
                  <c:v>41509.88958333333</c:v>
                </c:pt>
                <c:pt idx="4434">
                  <c:v>41509.974305555559</c:v>
                </c:pt>
                <c:pt idx="4435">
                  <c:v>41510.015972222223</c:v>
                </c:pt>
                <c:pt idx="4436">
                  <c:v>41510.058333333334</c:v>
                </c:pt>
                <c:pt idx="4437">
                  <c:v>41510.1</c:v>
                </c:pt>
                <c:pt idx="4438">
                  <c:v>41510.142361111109</c:v>
                </c:pt>
                <c:pt idx="4439">
                  <c:v>41510.226388888892</c:v>
                </c:pt>
                <c:pt idx="4440">
                  <c:v>41510.268750000003</c:v>
                </c:pt>
                <c:pt idx="4441">
                  <c:v>41510.310416666667</c:v>
                </c:pt>
                <c:pt idx="4442">
                  <c:v>41510.352777777778</c:v>
                </c:pt>
                <c:pt idx="4443">
                  <c:v>41510.394444444442</c:v>
                </c:pt>
                <c:pt idx="4444">
                  <c:v>41510.478472222225</c:v>
                </c:pt>
                <c:pt idx="4445">
                  <c:v>41510.520833333336</c:v>
                </c:pt>
                <c:pt idx="4446">
                  <c:v>41510.5625</c:v>
                </c:pt>
                <c:pt idx="4447">
                  <c:v>41510.604861111111</c:v>
                </c:pt>
                <c:pt idx="4448">
                  <c:v>41510.646527777775</c:v>
                </c:pt>
                <c:pt idx="4449">
                  <c:v>41510.731249999997</c:v>
                </c:pt>
                <c:pt idx="4450">
                  <c:v>41510.772916666669</c:v>
                </c:pt>
                <c:pt idx="4451">
                  <c:v>41510.81527777778</c:v>
                </c:pt>
                <c:pt idx="4452">
                  <c:v>41510.856944444444</c:v>
                </c:pt>
                <c:pt idx="4453">
                  <c:v>41510.898611111108</c:v>
                </c:pt>
                <c:pt idx="4454">
                  <c:v>41510.98333333333</c:v>
                </c:pt>
                <c:pt idx="4455">
                  <c:v>41511.025000000001</c:v>
                </c:pt>
                <c:pt idx="4456">
                  <c:v>41511.067361111112</c:v>
                </c:pt>
                <c:pt idx="4457">
                  <c:v>41511.109027777777</c:v>
                </c:pt>
                <c:pt idx="4458">
                  <c:v>41511.151388888888</c:v>
                </c:pt>
                <c:pt idx="4459">
                  <c:v>41511.23541666667</c:v>
                </c:pt>
                <c:pt idx="4460">
                  <c:v>41511.277777777781</c:v>
                </c:pt>
                <c:pt idx="4461">
                  <c:v>41511.319444444445</c:v>
                </c:pt>
                <c:pt idx="4462">
                  <c:v>41511.361805555556</c:v>
                </c:pt>
                <c:pt idx="4463">
                  <c:v>41511.40347222222</c:v>
                </c:pt>
                <c:pt idx="4464">
                  <c:v>41511.487500000003</c:v>
                </c:pt>
                <c:pt idx="4465">
                  <c:v>41511.529861111114</c:v>
                </c:pt>
                <c:pt idx="4466">
                  <c:v>41511.571527777778</c:v>
                </c:pt>
                <c:pt idx="4467">
                  <c:v>41511.613888888889</c:v>
                </c:pt>
                <c:pt idx="4468">
                  <c:v>41511.655555555553</c:v>
                </c:pt>
                <c:pt idx="4469">
                  <c:v>41511.740277777775</c:v>
                </c:pt>
                <c:pt idx="4470">
                  <c:v>41511.781944444447</c:v>
                </c:pt>
                <c:pt idx="4471">
                  <c:v>41511.824305555558</c:v>
                </c:pt>
                <c:pt idx="4472">
                  <c:v>41511.865972222222</c:v>
                </c:pt>
                <c:pt idx="4473">
                  <c:v>41511.908333333333</c:v>
                </c:pt>
                <c:pt idx="4474">
                  <c:v>41511.992361111108</c:v>
                </c:pt>
                <c:pt idx="4475">
                  <c:v>41512.03402777778</c:v>
                </c:pt>
                <c:pt idx="4476">
                  <c:v>41512.076388888891</c:v>
                </c:pt>
                <c:pt idx="4477">
                  <c:v>41512.118055555555</c:v>
                </c:pt>
                <c:pt idx="4478">
                  <c:v>41512.160416666666</c:v>
                </c:pt>
                <c:pt idx="4479">
                  <c:v>41512.244444444441</c:v>
                </c:pt>
                <c:pt idx="4480">
                  <c:v>41512.286805555559</c:v>
                </c:pt>
                <c:pt idx="4481">
                  <c:v>41512.328472222223</c:v>
                </c:pt>
                <c:pt idx="4482">
                  <c:v>41512.370833333334</c:v>
                </c:pt>
                <c:pt idx="4483">
                  <c:v>41512.412499999999</c:v>
                </c:pt>
                <c:pt idx="4484">
                  <c:v>41512.49722222222</c:v>
                </c:pt>
                <c:pt idx="4485">
                  <c:v>41512.538888888892</c:v>
                </c:pt>
                <c:pt idx="4486">
                  <c:v>41512.580555555556</c:v>
                </c:pt>
                <c:pt idx="4487">
                  <c:v>41512.622916666667</c:v>
                </c:pt>
                <c:pt idx="4488">
                  <c:v>41512.664583333331</c:v>
                </c:pt>
                <c:pt idx="4489">
                  <c:v>41512.749305555553</c:v>
                </c:pt>
                <c:pt idx="4490">
                  <c:v>41512.790972222225</c:v>
                </c:pt>
                <c:pt idx="4491">
                  <c:v>41512.833333333336</c:v>
                </c:pt>
                <c:pt idx="4492">
                  <c:v>41512.875</c:v>
                </c:pt>
                <c:pt idx="4493">
                  <c:v>41512.917361111111</c:v>
                </c:pt>
                <c:pt idx="4494">
                  <c:v>41513.001388888886</c:v>
                </c:pt>
                <c:pt idx="4495">
                  <c:v>41513.043749999997</c:v>
                </c:pt>
                <c:pt idx="4496">
                  <c:v>41513.085416666669</c:v>
                </c:pt>
                <c:pt idx="4497">
                  <c:v>41513.127083333333</c:v>
                </c:pt>
                <c:pt idx="4498">
                  <c:v>41513.169444444444</c:v>
                </c:pt>
                <c:pt idx="4499">
                  <c:v>41513.253472222219</c:v>
                </c:pt>
                <c:pt idx="4500">
                  <c:v>41513.29583333333</c:v>
                </c:pt>
                <c:pt idx="4501">
                  <c:v>41513.337500000001</c:v>
                </c:pt>
                <c:pt idx="4502">
                  <c:v>41513.379861111112</c:v>
                </c:pt>
                <c:pt idx="4503">
                  <c:v>41513.421527777777</c:v>
                </c:pt>
                <c:pt idx="4504">
                  <c:v>41513.506249999999</c:v>
                </c:pt>
                <c:pt idx="4505">
                  <c:v>41513.54791666667</c:v>
                </c:pt>
                <c:pt idx="4506">
                  <c:v>41513.590277777781</c:v>
                </c:pt>
                <c:pt idx="4507">
                  <c:v>41513.631944444445</c:v>
                </c:pt>
                <c:pt idx="4508">
                  <c:v>41513.674305555556</c:v>
                </c:pt>
                <c:pt idx="4509">
                  <c:v>41513.758333333331</c:v>
                </c:pt>
                <c:pt idx="4510">
                  <c:v>41513.800000000003</c:v>
                </c:pt>
                <c:pt idx="4511">
                  <c:v>41513.842361111114</c:v>
                </c:pt>
                <c:pt idx="4512">
                  <c:v>41513.884027777778</c:v>
                </c:pt>
                <c:pt idx="4513">
                  <c:v>41513.926388888889</c:v>
                </c:pt>
                <c:pt idx="4514">
                  <c:v>41514.010416666664</c:v>
                </c:pt>
                <c:pt idx="4515">
                  <c:v>41514.052777777775</c:v>
                </c:pt>
                <c:pt idx="4516">
                  <c:v>41514.094444444447</c:v>
                </c:pt>
                <c:pt idx="4517">
                  <c:v>41514.136805555558</c:v>
                </c:pt>
                <c:pt idx="4518">
                  <c:v>41514.178472222222</c:v>
                </c:pt>
                <c:pt idx="4519">
                  <c:v>41514.262499999997</c:v>
                </c:pt>
                <c:pt idx="4520">
                  <c:v>41514.304861111108</c:v>
                </c:pt>
                <c:pt idx="4521">
                  <c:v>41514.34652777778</c:v>
                </c:pt>
                <c:pt idx="4522">
                  <c:v>41514.388888888891</c:v>
                </c:pt>
                <c:pt idx="4523">
                  <c:v>41514.430555555555</c:v>
                </c:pt>
                <c:pt idx="4524">
                  <c:v>41514.515277777777</c:v>
                </c:pt>
                <c:pt idx="4525">
                  <c:v>41514.556944444441</c:v>
                </c:pt>
                <c:pt idx="4526">
                  <c:v>41514.599305555559</c:v>
                </c:pt>
                <c:pt idx="4527">
                  <c:v>41514.640972222223</c:v>
                </c:pt>
                <c:pt idx="4528">
                  <c:v>41514.683333333334</c:v>
                </c:pt>
                <c:pt idx="4529">
                  <c:v>41514.767361111109</c:v>
                </c:pt>
                <c:pt idx="4530">
                  <c:v>41514.809027777781</c:v>
                </c:pt>
                <c:pt idx="4531">
                  <c:v>41514.851388888892</c:v>
                </c:pt>
                <c:pt idx="4532">
                  <c:v>41514.893055555556</c:v>
                </c:pt>
                <c:pt idx="4533">
                  <c:v>41514.935416666667</c:v>
                </c:pt>
                <c:pt idx="4534">
                  <c:v>41515.019444444442</c:v>
                </c:pt>
                <c:pt idx="4535">
                  <c:v>41515.061805555553</c:v>
                </c:pt>
                <c:pt idx="4536">
                  <c:v>41515.103472222225</c:v>
                </c:pt>
                <c:pt idx="4537">
                  <c:v>41515.145833333336</c:v>
                </c:pt>
                <c:pt idx="4538">
                  <c:v>41515.1875</c:v>
                </c:pt>
                <c:pt idx="4539">
                  <c:v>41515.271527777775</c:v>
                </c:pt>
                <c:pt idx="4540">
                  <c:v>41515.313888888886</c:v>
                </c:pt>
                <c:pt idx="4541">
                  <c:v>41515.355555555558</c:v>
                </c:pt>
                <c:pt idx="4542">
                  <c:v>41515.397916666669</c:v>
                </c:pt>
                <c:pt idx="4543">
                  <c:v>41515.439583333333</c:v>
                </c:pt>
                <c:pt idx="4544">
                  <c:v>41515.524305555555</c:v>
                </c:pt>
                <c:pt idx="4545">
                  <c:v>41515.565972222219</c:v>
                </c:pt>
                <c:pt idx="4546">
                  <c:v>41515.60833333333</c:v>
                </c:pt>
                <c:pt idx="4547">
                  <c:v>41515.65</c:v>
                </c:pt>
                <c:pt idx="4548">
                  <c:v>41515.692361111112</c:v>
                </c:pt>
                <c:pt idx="4549">
                  <c:v>41515.776388888888</c:v>
                </c:pt>
                <c:pt idx="4550">
                  <c:v>41515.818749999999</c:v>
                </c:pt>
                <c:pt idx="4551">
                  <c:v>41515.86041666667</c:v>
                </c:pt>
                <c:pt idx="4552">
                  <c:v>41515.902083333334</c:v>
                </c:pt>
                <c:pt idx="4553">
                  <c:v>41515.944444444445</c:v>
                </c:pt>
                <c:pt idx="4554">
                  <c:v>41516.02847222222</c:v>
                </c:pt>
                <c:pt idx="4555">
                  <c:v>41516.070833333331</c:v>
                </c:pt>
                <c:pt idx="4556">
                  <c:v>41516.112500000003</c:v>
                </c:pt>
                <c:pt idx="4557">
                  <c:v>41516.154861111114</c:v>
                </c:pt>
                <c:pt idx="4558">
                  <c:v>41516.196527777778</c:v>
                </c:pt>
                <c:pt idx="4559">
                  <c:v>41516.28125</c:v>
                </c:pt>
                <c:pt idx="4560">
                  <c:v>41516.322916666664</c:v>
                </c:pt>
                <c:pt idx="4561">
                  <c:v>41516.365277777775</c:v>
                </c:pt>
                <c:pt idx="4562">
                  <c:v>41516.406944444447</c:v>
                </c:pt>
                <c:pt idx="4563">
                  <c:v>41516.448611111111</c:v>
                </c:pt>
                <c:pt idx="4564">
                  <c:v>41516.533333333333</c:v>
                </c:pt>
                <c:pt idx="4565">
                  <c:v>41516.574999999997</c:v>
                </c:pt>
                <c:pt idx="4566">
                  <c:v>41516.617361111108</c:v>
                </c:pt>
                <c:pt idx="4567">
                  <c:v>41516.65902777778</c:v>
                </c:pt>
                <c:pt idx="4568">
                  <c:v>41516.701388888891</c:v>
                </c:pt>
                <c:pt idx="4569">
                  <c:v>41516.785416666666</c:v>
                </c:pt>
                <c:pt idx="4570">
                  <c:v>41516.827777777777</c:v>
                </c:pt>
                <c:pt idx="4571">
                  <c:v>41516.869444444441</c:v>
                </c:pt>
                <c:pt idx="4572">
                  <c:v>41516.911805555559</c:v>
                </c:pt>
                <c:pt idx="4573">
                  <c:v>41516.953472222223</c:v>
                </c:pt>
                <c:pt idx="4574">
                  <c:v>41517.037499999999</c:v>
                </c:pt>
                <c:pt idx="4575">
                  <c:v>41517.079861111109</c:v>
                </c:pt>
                <c:pt idx="4576">
                  <c:v>41517.121527777781</c:v>
                </c:pt>
                <c:pt idx="4577">
                  <c:v>41517.163888888892</c:v>
                </c:pt>
                <c:pt idx="4578">
                  <c:v>41517.205555555556</c:v>
                </c:pt>
                <c:pt idx="4579">
                  <c:v>41517.290277777778</c:v>
                </c:pt>
                <c:pt idx="4580">
                  <c:v>41517.331944444442</c:v>
                </c:pt>
                <c:pt idx="4581">
                  <c:v>41517.374305555553</c:v>
                </c:pt>
                <c:pt idx="4582">
                  <c:v>41517.415972222225</c:v>
                </c:pt>
                <c:pt idx="4583">
                  <c:v>41517.458333333336</c:v>
                </c:pt>
                <c:pt idx="4584">
                  <c:v>41517.542361111111</c:v>
                </c:pt>
                <c:pt idx="4585">
                  <c:v>41517.584722222222</c:v>
                </c:pt>
                <c:pt idx="4586">
                  <c:v>41517.626388888886</c:v>
                </c:pt>
                <c:pt idx="4587">
                  <c:v>41517.668055555558</c:v>
                </c:pt>
                <c:pt idx="4588">
                  <c:v>41517.710416666669</c:v>
                </c:pt>
                <c:pt idx="4589">
                  <c:v>41517.794444444444</c:v>
                </c:pt>
                <c:pt idx="4590">
                  <c:v>41517.836805555555</c:v>
                </c:pt>
                <c:pt idx="4591">
                  <c:v>41517.878472222219</c:v>
                </c:pt>
                <c:pt idx="4592">
                  <c:v>41517.92083333333</c:v>
                </c:pt>
                <c:pt idx="4593">
                  <c:v>41517.962500000001</c:v>
                </c:pt>
                <c:pt idx="4594">
                  <c:v>41518.047222222223</c:v>
                </c:pt>
                <c:pt idx="4595">
                  <c:v>41518.088888888888</c:v>
                </c:pt>
                <c:pt idx="4596">
                  <c:v>41518.131249999999</c:v>
                </c:pt>
                <c:pt idx="4597">
                  <c:v>41518.17291666667</c:v>
                </c:pt>
                <c:pt idx="4598">
                  <c:v>41518.214583333334</c:v>
                </c:pt>
                <c:pt idx="4599">
                  <c:v>41518.299305555556</c:v>
                </c:pt>
                <c:pt idx="4600">
                  <c:v>41518.341666666667</c:v>
                </c:pt>
                <c:pt idx="4601">
                  <c:v>41518.384027777778</c:v>
                </c:pt>
                <c:pt idx="4602">
                  <c:v>41518.425000000003</c:v>
                </c:pt>
                <c:pt idx="4603">
                  <c:v>41518.467361111114</c:v>
                </c:pt>
                <c:pt idx="4604">
                  <c:v>41518.551388888889</c:v>
                </c:pt>
                <c:pt idx="4605">
                  <c:v>41518.59375</c:v>
                </c:pt>
                <c:pt idx="4606">
                  <c:v>41518.635416666664</c:v>
                </c:pt>
                <c:pt idx="4607">
                  <c:v>41518.677777777775</c:v>
                </c:pt>
                <c:pt idx="4608">
                  <c:v>41518.719444444447</c:v>
                </c:pt>
                <c:pt idx="4609">
                  <c:v>41518.803472222222</c:v>
                </c:pt>
                <c:pt idx="4610">
                  <c:v>41518.845833333333</c:v>
                </c:pt>
                <c:pt idx="4611">
                  <c:v>41518.887499999997</c:v>
                </c:pt>
                <c:pt idx="4612">
                  <c:v>41518.929861111108</c:v>
                </c:pt>
                <c:pt idx="4613">
                  <c:v>41518.97152777778</c:v>
                </c:pt>
                <c:pt idx="4614">
                  <c:v>41519.056250000001</c:v>
                </c:pt>
                <c:pt idx="4615">
                  <c:v>41519.097916666666</c:v>
                </c:pt>
                <c:pt idx="4616">
                  <c:v>41519.140277777777</c:v>
                </c:pt>
                <c:pt idx="4617">
                  <c:v>41519.181944444441</c:v>
                </c:pt>
                <c:pt idx="4618">
                  <c:v>41519.224305555559</c:v>
                </c:pt>
                <c:pt idx="4619">
                  <c:v>41519.308333333334</c:v>
                </c:pt>
                <c:pt idx="4620">
                  <c:v>41519.35</c:v>
                </c:pt>
                <c:pt idx="4621">
                  <c:v>41519.392361111109</c:v>
                </c:pt>
                <c:pt idx="4622">
                  <c:v>41519.434027777781</c:v>
                </c:pt>
                <c:pt idx="4623">
                  <c:v>41519.476388888892</c:v>
                </c:pt>
                <c:pt idx="4624">
                  <c:v>41519.560416666667</c:v>
                </c:pt>
                <c:pt idx="4625">
                  <c:v>41519.602777777778</c:v>
                </c:pt>
                <c:pt idx="4626">
                  <c:v>41519.644444444442</c:v>
                </c:pt>
                <c:pt idx="4627">
                  <c:v>41519.686805555553</c:v>
                </c:pt>
                <c:pt idx="4628">
                  <c:v>41519.728472222225</c:v>
                </c:pt>
                <c:pt idx="4629">
                  <c:v>41519.8125</c:v>
                </c:pt>
                <c:pt idx="4630">
                  <c:v>41519.854861111111</c:v>
                </c:pt>
                <c:pt idx="4631">
                  <c:v>41519.896527777775</c:v>
                </c:pt>
                <c:pt idx="4632">
                  <c:v>41519.938888888886</c:v>
                </c:pt>
                <c:pt idx="4633">
                  <c:v>41519.980555555558</c:v>
                </c:pt>
                <c:pt idx="4634">
                  <c:v>41520.06527777778</c:v>
                </c:pt>
                <c:pt idx="4635">
                  <c:v>41520.106944444444</c:v>
                </c:pt>
                <c:pt idx="4636">
                  <c:v>41520.149305555555</c:v>
                </c:pt>
                <c:pt idx="4637">
                  <c:v>41520.190972222219</c:v>
                </c:pt>
                <c:pt idx="4638">
                  <c:v>41520.23333333333</c:v>
                </c:pt>
                <c:pt idx="4639">
                  <c:v>41520.317361111112</c:v>
                </c:pt>
                <c:pt idx="4640">
                  <c:v>41520.359027777777</c:v>
                </c:pt>
                <c:pt idx="4641">
                  <c:v>41520.401388888888</c:v>
                </c:pt>
                <c:pt idx="4642">
                  <c:v>41520.443055555559</c:v>
                </c:pt>
                <c:pt idx="4643">
                  <c:v>41520.48541666667</c:v>
                </c:pt>
                <c:pt idx="4644">
                  <c:v>41520.569444444445</c:v>
                </c:pt>
                <c:pt idx="4645">
                  <c:v>41520.611805555556</c:v>
                </c:pt>
                <c:pt idx="4646">
                  <c:v>41520.65347222222</c:v>
                </c:pt>
                <c:pt idx="4647">
                  <c:v>41520.695833333331</c:v>
                </c:pt>
                <c:pt idx="4648">
                  <c:v>41520.737500000003</c:v>
                </c:pt>
                <c:pt idx="4649">
                  <c:v>41520.822222222225</c:v>
                </c:pt>
                <c:pt idx="4650">
                  <c:v>41520.863888888889</c:v>
                </c:pt>
                <c:pt idx="4651">
                  <c:v>41520.90625</c:v>
                </c:pt>
                <c:pt idx="4652">
                  <c:v>41520.947916666664</c:v>
                </c:pt>
                <c:pt idx="4653">
                  <c:v>41520.989583333336</c:v>
                </c:pt>
                <c:pt idx="4654">
                  <c:v>41521.074305555558</c:v>
                </c:pt>
                <c:pt idx="4655">
                  <c:v>41521.115972222222</c:v>
                </c:pt>
                <c:pt idx="4656">
                  <c:v>41521.158333333333</c:v>
                </c:pt>
                <c:pt idx="4657">
                  <c:v>41521.199999999997</c:v>
                </c:pt>
                <c:pt idx="4658">
                  <c:v>41521.242361111108</c:v>
                </c:pt>
                <c:pt idx="4659">
                  <c:v>41521.326388888891</c:v>
                </c:pt>
                <c:pt idx="4660">
                  <c:v>41521.368750000001</c:v>
                </c:pt>
                <c:pt idx="4661">
                  <c:v>41521.410416666666</c:v>
                </c:pt>
                <c:pt idx="4662">
                  <c:v>41521.452777777777</c:v>
                </c:pt>
                <c:pt idx="4663">
                  <c:v>41521.494444444441</c:v>
                </c:pt>
                <c:pt idx="4664">
                  <c:v>41521.578472222223</c:v>
                </c:pt>
                <c:pt idx="4665">
                  <c:v>41521.620833333334</c:v>
                </c:pt>
                <c:pt idx="4666">
                  <c:v>41521.662499999999</c:v>
                </c:pt>
                <c:pt idx="4667">
                  <c:v>41521.704861111109</c:v>
                </c:pt>
                <c:pt idx="4668">
                  <c:v>41521.746527777781</c:v>
                </c:pt>
                <c:pt idx="4669">
                  <c:v>41521.831250000003</c:v>
                </c:pt>
                <c:pt idx="4670">
                  <c:v>41521.872916666667</c:v>
                </c:pt>
                <c:pt idx="4671">
                  <c:v>41521.915277777778</c:v>
                </c:pt>
                <c:pt idx="4672">
                  <c:v>41521.956944444442</c:v>
                </c:pt>
                <c:pt idx="4673">
                  <c:v>41521.999305555553</c:v>
                </c:pt>
                <c:pt idx="4674">
                  <c:v>41522.083333333336</c:v>
                </c:pt>
                <c:pt idx="4675">
                  <c:v>41522.125</c:v>
                </c:pt>
                <c:pt idx="4676">
                  <c:v>41522.167361111111</c:v>
                </c:pt>
                <c:pt idx="4677">
                  <c:v>41522.209027777775</c:v>
                </c:pt>
                <c:pt idx="4678">
                  <c:v>41522.251388888886</c:v>
                </c:pt>
                <c:pt idx="4679">
                  <c:v>41522.335416666669</c:v>
                </c:pt>
                <c:pt idx="4680">
                  <c:v>41522.37777777778</c:v>
                </c:pt>
                <c:pt idx="4681">
                  <c:v>41522.419444444444</c:v>
                </c:pt>
                <c:pt idx="4682">
                  <c:v>41522.461805555555</c:v>
                </c:pt>
                <c:pt idx="4683">
                  <c:v>41522.503472222219</c:v>
                </c:pt>
                <c:pt idx="4684">
                  <c:v>41522.588194444441</c:v>
                </c:pt>
                <c:pt idx="4685">
                  <c:v>41522.629861111112</c:v>
                </c:pt>
                <c:pt idx="4686">
                  <c:v>41522.672222222223</c:v>
                </c:pt>
                <c:pt idx="4687">
                  <c:v>41522.713888888888</c:v>
                </c:pt>
                <c:pt idx="4688">
                  <c:v>41522.755555555559</c:v>
                </c:pt>
                <c:pt idx="4689">
                  <c:v>41522.840277777781</c:v>
                </c:pt>
                <c:pt idx="4690">
                  <c:v>41522.881944444445</c:v>
                </c:pt>
                <c:pt idx="4691">
                  <c:v>41522.924305555556</c:v>
                </c:pt>
                <c:pt idx="4692">
                  <c:v>41522.96597222222</c:v>
                </c:pt>
                <c:pt idx="4693">
                  <c:v>41523.008333333331</c:v>
                </c:pt>
                <c:pt idx="4694">
                  <c:v>41523.092361111114</c:v>
                </c:pt>
                <c:pt idx="4695">
                  <c:v>41523.134722222225</c:v>
                </c:pt>
                <c:pt idx="4696">
                  <c:v>41523.176388888889</c:v>
                </c:pt>
                <c:pt idx="4697">
                  <c:v>41523.21875</c:v>
                </c:pt>
                <c:pt idx="4698">
                  <c:v>41523.260416666664</c:v>
                </c:pt>
                <c:pt idx="4699">
                  <c:v>41523.344444444447</c:v>
                </c:pt>
                <c:pt idx="4700">
                  <c:v>41523.386805555558</c:v>
                </c:pt>
                <c:pt idx="4701">
                  <c:v>41523.428472222222</c:v>
                </c:pt>
                <c:pt idx="4702">
                  <c:v>41523.470833333333</c:v>
                </c:pt>
                <c:pt idx="4703">
                  <c:v>41523.512499999997</c:v>
                </c:pt>
                <c:pt idx="4704">
                  <c:v>41523.597222222219</c:v>
                </c:pt>
                <c:pt idx="4705">
                  <c:v>41523.638888888891</c:v>
                </c:pt>
                <c:pt idx="4706">
                  <c:v>41523.681250000001</c:v>
                </c:pt>
                <c:pt idx="4707">
                  <c:v>41523.722916666666</c:v>
                </c:pt>
                <c:pt idx="4708">
                  <c:v>41523.765277777777</c:v>
                </c:pt>
                <c:pt idx="4709">
                  <c:v>41523.849305555559</c:v>
                </c:pt>
                <c:pt idx="4710">
                  <c:v>41523.890972222223</c:v>
                </c:pt>
                <c:pt idx="4711">
                  <c:v>41523.933333333334</c:v>
                </c:pt>
                <c:pt idx="4712">
                  <c:v>41523.974999999999</c:v>
                </c:pt>
                <c:pt idx="4713">
                  <c:v>41524.017361111109</c:v>
                </c:pt>
                <c:pt idx="4714">
                  <c:v>41524.101388888892</c:v>
                </c:pt>
                <c:pt idx="4715">
                  <c:v>41524.143750000003</c:v>
                </c:pt>
                <c:pt idx="4716">
                  <c:v>41524.185416666667</c:v>
                </c:pt>
                <c:pt idx="4717">
                  <c:v>41524.227777777778</c:v>
                </c:pt>
                <c:pt idx="4718">
                  <c:v>41524.269444444442</c:v>
                </c:pt>
                <c:pt idx="4719">
                  <c:v>41524.353472222225</c:v>
                </c:pt>
                <c:pt idx="4720">
                  <c:v>41524.395833333336</c:v>
                </c:pt>
                <c:pt idx="4721">
                  <c:v>41524.4375</c:v>
                </c:pt>
                <c:pt idx="4722">
                  <c:v>41524.479861111111</c:v>
                </c:pt>
                <c:pt idx="4723">
                  <c:v>41524.521527777775</c:v>
                </c:pt>
                <c:pt idx="4724">
                  <c:v>41524.606249999997</c:v>
                </c:pt>
                <c:pt idx="4725">
                  <c:v>41524.647916666669</c:v>
                </c:pt>
                <c:pt idx="4726">
                  <c:v>41524.69027777778</c:v>
                </c:pt>
                <c:pt idx="4727">
                  <c:v>41524.731944444444</c:v>
                </c:pt>
                <c:pt idx="4728">
                  <c:v>41524.774305555555</c:v>
                </c:pt>
                <c:pt idx="4729">
                  <c:v>41524.85833333333</c:v>
                </c:pt>
                <c:pt idx="4730">
                  <c:v>41524.9</c:v>
                </c:pt>
                <c:pt idx="4731">
                  <c:v>41524.942361111112</c:v>
                </c:pt>
                <c:pt idx="4732">
                  <c:v>41524.984027777777</c:v>
                </c:pt>
                <c:pt idx="4733">
                  <c:v>41525.026388888888</c:v>
                </c:pt>
                <c:pt idx="4734">
                  <c:v>41525.11041666667</c:v>
                </c:pt>
                <c:pt idx="4735">
                  <c:v>41525.152777777781</c:v>
                </c:pt>
                <c:pt idx="4736">
                  <c:v>41525.194444444445</c:v>
                </c:pt>
                <c:pt idx="4737">
                  <c:v>41525.236805555556</c:v>
                </c:pt>
                <c:pt idx="4738">
                  <c:v>41525.27847222222</c:v>
                </c:pt>
                <c:pt idx="4739">
                  <c:v>41525.363194444442</c:v>
                </c:pt>
                <c:pt idx="4740">
                  <c:v>41525.404861111114</c:v>
                </c:pt>
                <c:pt idx="4741">
                  <c:v>41525.447222222225</c:v>
                </c:pt>
                <c:pt idx="4742">
                  <c:v>41525.488888888889</c:v>
                </c:pt>
                <c:pt idx="4743">
                  <c:v>41525.530555555553</c:v>
                </c:pt>
                <c:pt idx="4744">
                  <c:v>41525.615277777775</c:v>
                </c:pt>
                <c:pt idx="4745">
                  <c:v>41525.656944444447</c:v>
                </c:pt>
                <c:pt idx="4746">
                  <c:v>41525.699305555558</c:v>
                </c:pt>
                <c:pt idx="4747">
                  <c:v>41525.740972222222</c:v>
                </c:pt>
                <c:pt idx="4748">
                  <c:v>41525.783333333333</c:v>
                </c:pt>
                <c:pt idx="4749">
                  <c:v>41525.867361111108</c:v>
                </c:pt>
                <c:pt idx="4750">
                  <c:v>41525.909722222219</c:v>
                </c:pt>
                <c:pt idx="4751">
                  <c:v>41525.951388888891</c:v>
                </c:pt>
                <c:pt idx="4752">
                  <c:v>41525.993750000001</c:v>
                </c:pt>
                <c:pt idx="4753">
                  <c:v>41526.035416666666</c:v>
                </c:pt>
                <c:pt idx="4754">
                  <c:v>41526.119444444441</c:v>
                </c:pt>
                <c:pt idx="4755">
                  <c:v>41526.161805555559</c:v>
                </c:pt>
                <c:pt idx="4756">
                  <c:v>41526.203472222223</c:v>
                </c:pt>
                <c:pt idx="4757">
                  <c:v>41526.245833333334</c:v>
                </c:pt>
                <c:pt idx="4758">
                  <c:v>41526.287499999999</c:v>
                </c:pt>
                <c:pt idx="4759">
                  <c:v>41526.37222222222</c:v>
                </c:pt>
                <c:pt idx="4760">
                  <c:v>41526.413888888892</c:v>
                </c:pt>
                <c:pt idx="4761">
                  <c:v>41526.456250000003</c:v>
                </c:pt>
                <c:pt idx="4762">
                  <c:v>41526.497916666667</c:v>
                </c:pt>
                <c:pt idx="4763">
                  <c:v>41526.540277777778</c:v>
                </c:pt>
                <c:pt idx="4764">
                  <c:v>41526.624305555553</c:v>
                </c:pt>
                <c:pt idx="4765">
                  <c:v>41526.665972222225</c:v>
                </c:pt>
                <c:pt idx="4766">
                  <c:v>41526.708333333336</c:v>
                </c:pt>
                <c:pt idx="4767">
                  <c:v>41526.75</c:v>
                </c:pt>
                <c:pt idx="4768">
                  <c:v>41526.792361111111</c:v>
                </c:pt>
                <c:pt idx="4769">
                  <c:v>41526.876388888886</c:v>
                </c:pt>
                <c:pt idx="4770">
                  <c:v>41526.918749999997</c:v>
                </c:pt>
                <c:pt idx="4771">
                  <c:v>41526.960416666669</c:v>
                </c:pt>
                <c:pt idx="4772">
                  <c:v>41527.00277777778</c:v>
                </c:pt>
                <c:pt idx="4773">
                  <c:v>41527.044444444444</c:v>
                </c:pt>
                <c:pt idx="4774">
                  <c:v>41527.129166666666</c:v>
                </c:pt>
                <c:pt idx="4775">
                  <c:v>41527.17083333333</c:v>
                </c:pt>
                <c:pt idx="4776">
                  <c:v>41527.213194444441</c:v>
                </c:pt>
                <c:pt idx="4777">
                  <c:v>41527.254861111112</c:v>
                </c:pt>
                <c:pt idx="4778">
                  <c:v>41527.296527777777</c:v>
                </c:pt>
                <c:pt idx="4779">
                  <c:v>41527.381249999999</c:v>
                </c:pt>
                <c:pt idx="4780">
                  <c:v>41527.42291666667</c:v>
                </c:pt>
                <c:pt idx="4781">
                  <c:v>41527.465277777781</c:v>
                </c:pt>
                <c:pt idx="4782">
                  <c:v>41527.506944444445</c:v>
                </c:pt>
                <c:pt idx="4783">
                  <c:v>41527.549305555556</c:v>
                </c:pt>
                <c:pt idx="4784">
                  <c:v>41527.633333333331</c:v>
                </c:pt>
                <c:pt idx="4785">
                  <c:v>41527.675694444442</c:v>
                </c:pt>
                <c:pt idx="4786">
                  <c:v>41527.717361111114</c:v>
                </c:pt>
                <c:pt idx="4787">
                  <c:v>41527.759722222225</c:v>
                </c:pt>
                <c:pt idx="4788">
                  <c:v>41527.801388888889</c:v>
                </c:pt>
                <c:pt idx="4789">
                  <c:v>41527.885416666664</c:v>
                </c:pt>
                <c:pt idx="4790">
                  <c:v>41527.927777777775</c:v>
                </c:pt>
                <c:pt idx="4791">
                  <c:v>41527.969444444447</c:v>
                </c:pt>
                <c:pt idx="4792">
                  <c:v>41528.011805555558</c:v>
                </c:pt>
                <c:pt idx="4793">
                  <c:v>41528.053472222222</c:v>
                </c:pt>
                <c:pt idx="4794">
                  <c:v>41528.138194444444</c:v>
                </c:pt>
                <c:pt idx="4795">
                  <c:v>41528.179861111108</c:v>
                </c:pt>
                <c:pt idx="4796">
                  <c:v>41528.222222222219</c:v>
                </c:pt>
                <c:pt idx="4797">
                  <c:v>41528.263888888891</c:v>
                </c:pt>
                <c:pt idx="4798">
                  <c:v>41528.306250000001</c:v>
                </c:pt>
                <c:pt idx="4799">
                  <c:v>41528.390277777777</c:v>
                </c:pt>
                <c:pt idx="4800">
                  <c:v>41528.432638888888</c:v>
                </c:pt>
                <c:pt idx="4801">
                  <c:v>41528.474305555559</c:v>
                </c:pt>
                <c:pt idx="4802">
                  <c:v>41528.515972222223</c:v>
                </c:pt>
                <c:pt idx="4803">
                  <c:v>41528.558333333334</c:v>
                </c:pt>
                <c:pt idx="4804">
                  <c:v>41528.642361111109</c:v>
                </c:pt>
                <c:pt idx="4805">
                  <c:v>41528.68472222222</c:v>
                </c:pt>
                <c:pt idx="4806">
                  <c:v>41528.726388888892</c:v>
                </c:pt>
                <c:pt idx="4807">
                  <c:v>41528.768750000003</c:v>
                </c:pt>
                <c:pt idx="4808">
                  <c:v>41528.810416666667</c:v>
                </c:pt>
                <c:pt idx="4809">
                  <c:v>41528.895138888889</c:v>
                </c:pt>
                <c:pt idx="4810">
                  <c:v>41528.936805555553</c:v>
                </c:pt>
                <c:pt idx="4811">
                  <c:v>41528.979166666664</c:v>
                </c:pt>
                <c:pt idx="4812">
                  <c:v>41529.020833333336</c:v>
                </c:pt>
                <c:pt idx="4813">
                  <c:v>41529.0625</c:v>
                </c:pt>
                <c:pt idx="4814">
                  <c:v>41529.147222222222</c:v>
                </c:pt>
                <c:pt idx="4815">
                  <c:v>41529.188888888886</c:v>
                </c:pt>
                <c:pt idx="4816">
                  <c:v>41529.231249999997</c:v>
                </c:pt>
                <c:pt idx="4817">
                  <c:v>41529.272916666669</c:v>
                </c:pt>
                <c:pt idx="4818">
                  <c:v>41529.31527777778</c:v>
                </c:pt>
                <c:pt idx="4819">
                  <c:v>41529.399305555555</c:v>
                </c:pt>
                <c:pt idx="4820">
                  <c:v>41529.441666666666</c:v>
                </c:pt>
                <c:pt idx="4821">
                  <c:v>41529.48333333333</c:v>
                </c:pt>
                <c:pt idx="4822">
                  <c:v>41529.525694444441</c:v>
                </c:pt>
                <c:pt idx="4823">
                  <c:v>41529.567361111112</c:v>
                </c:pt>
                <c:pt idx="4824">
                  <c:v>41529.651388888888</c:v>
                </c:pt>
                <c:pt idx="4825">
                  <c:v>41529.693749999999</c:v>
                </c:pt>
                <c:pt idx="4826">
                  <c:v>41529.73541666667</c:v>
                </c:pt>
                <c:pt idx="4827">
                  <c:v>41529.777777777781</c:v>
                </c:pt>
                <c:pt idx="4828">
                  <c:v>41529.819444444445</c:v>
                </c:pt>
                <c:pt idx="4829">
                  <c:v>41530.54791666667</c:v>
                </c:pt>
                <c:pt idx="4830">
                  <c:v>41530.589583333334</c:v>
                </c:pt>
                <c:pt idx="4831">
                  <c:v>41530.631944444445</c:v>
                </c:pt>
                <c:pt idx="4832">
                  <c:v>41530.673611111109</c:v>
                </c:pt>
                <c:pt idx="4833">
                  <c:v>41530.715277777781</c:v>
                </c:pt>
                <c:pt idx="4834">
                  <c:v>41530.800000000003</c:v>
                </c:pt>
                <c:pt idx="4835">
                  <c:v>41530.841666666667</c:v>
                </c:pt>
                <c:pt idx="4836">
                  <c:v>41530.884027777778</c:v>
                </c:pt>
                <c:pt idx="4837">
                  <c:v>41530.925694444442</c:v>
                </c:pt>
                <c:pt idx="4838">
                  <c:v>41530.968055555553</c:v>
                </c:pt>
                <c:pt idx="4839">
                  <c:v>41531.052083333336</c:v>
                </c:pt>
                <c:pt idx="4840">
                  <c:v>41531.094444444447</c:v>
                </c:pt>
                <c:pt idx="4841">
                  <c:v>41531.136111111111</c:v>
                </c:pt>
                <c:pt idx="4842">
                  <c:v>41531.178472222222</c:v>
                </c:pt>
                <c:pt idx="4843">
                  <c:v>41531.220138888886</c:v>
                </c:pt>
                <c:pt idx="4844">
                  <c:v>41531.304861111108</c:v>
                </c:pt>
                <c:pt idx="4845">
                  <c:v>41531.34652777778</c:v>
                </c:pt>
                <c:pt idx="4846">
                  <c:v>41531.388194444444</c:v>
                </c:pt>
                <c:pt idx="4847">
                  <c:v>41531.430555555555</c:v>
                </c:pt>
                <c:pt idx="4848">
                  <c:v>41531.472222222219</c:v>
                </c:pt>
                <c:pt idx="4849">
                  <c:v>41531.556944444441</c:v>
                </c:pt>
                <c:pt idx="4850">
                  <c:v>41531.598611111112</c:v>
                </c:pt>
                <c:pt idx="4851">
                  <c:v>41531.640972222223</c:v>
                </c:pt>
                <c:pt idx="4852">
                  <c:v>41531.682638888888</c:v>
                </c:pt>
                <c:pt idx="4853">
                  <c:v>41531.724999999999</c:v>
                </c:pt>
                <c:pt idx="4854">
                  <c:v>41531.809027777781</c:v>
                </c:pt>
                <c:pt idx="4855">
                  <c:v>41531.851388888892</c:v>
                </c:pt>
                <c:pt idx="4856">
                  <c:v>41531.893055555556</c:v>
                </c:pt>
                <c:pt idx="4857">
                  <c:v>41531.935416666667</c:v>
                </c:pt>
                <c:pt idx="4858">
                  <c:v>41531.977083333331</c:v>
                </c:pt>
                <c:pt idx="4859">
                  <c:v>41532.061111111114</c:v>
                </c:pt>
                <c:pt idx="4860">
                  <c:v>41532.103472222225</c:v>
                </c:pt>
                <c:pt idx="4861">
                  <c:v>41532.145138888889</c:v>
                </c:pt>
                <c:pt idx="4862">
                  <c:v>41532.1875</c:v>
                </c:pt>
                <c:pt idx="4863">
                  <c:v>41532.229166666664</c:v>
                </c:pt>
                <c:pt idx="4864">
                  <c:v>41532.313888888886</c:v>
                </c:pt>
                <c:pt idx="4865">
                  <c:v>41532.355555555558</c:v>
                </c:pt>
                <c:pt idx="4866">
                  <c:v>41532.397916666669</c:v>
                </c:pt>
                <c:pt idx="4867">
                  <c:v>41532.439583333333</c:v>
                </c:pt>
                <c:pt idx="4868">
                  <c:v>41532.481944444444</c:v>
                </c:pt>
                <c:pt idx="4869">
                  <c:v>41532.565972222219</c:v>
                </c:pt>
                <c:pt idx="4870">
                  <c:v>41532.607638888891</c:v>
                </c:pt>
                <c:pt idx="4871">
                  <c:v>41532.65</c:v>
                </c:pt>
                <c:pt idx="4872">
                  <c:v>41532.691666666666</c:v>
                </c:pt>
                <c:pt idx="4873">
                  <c:v>41532.734027777777</c:v>
                </c:pt>
                <c:pt idx="4874">
                  <c:v>41532.818055555559</c:v>
                </c:pt>
                <c:pt idx="4875">
                  <c:v>41532.86041666667</c:v>
                </c:pt>
                <c:pt idx="4876">
                  <c:v>41532.902083333334</c:v>
                </c:pt>
                <c:pt idx="4877">
                  <c:v>41532.944444444445</c:v>
                </c:pt>
                <c:pt idx="4878">
                  <c:v>41532.986111111109</c:v>
                </c:pt>
                <c:pt idx="4879">
                  <c:v>41533.070833333331</c:v>
                </c:pt>
                <c:pt idx="4880">
                  <c:v>41533.112500000003</c:v>
                </c:pt>
                <c:pt idx="4881">
                  <c:v>41533.154861111114</c:v>
                </c:pt>
                <c:pt idx="4882">
                  <c:v>41533.196527777778</c:v>
                </c:pt>
                <c:pt idx="4883">
                  <c:v>41533.238194444442</c:v>
                </c:pt>
                <c:pt idx="4884">
                  <c:v>41533.322916666664</c:v>
                </c:pt>
                <c:pt idx="4885">
                  <c:v>41533.364583333336</c:v>
                </c:pt>
                <c:pt idx="4886">
                  <c:v>41533.406944444447</c:v>
                </c:pt>
                <c:pt idx="4887">
                  <c:v>41533.448611111111</c:v>
                </c:pt>
                <c:pt idx="4888">
                  <c:v>41533.490972222222</c:v>
                </c:pt>
                <c:pt idx="4889">
                  <c:v>41533.574999999997</c:v>
                </c:pt>
                <c:pt idx="4890">
                  <c:v>41533.617361111108</c:v>
                </c:pt>
                <c:pt idx="4891">
                  <c:v>41533.65902777778</c:v>
                </c:pt>
                <c:pt idx="4892">
                  <c:v>41533.701388888891</c:v>
                </c:pt>
                <c:pt idx="4893">
                  <c:v>41533.743055555555</c:v>
                </c:pt>
                <c:pt idx="4894">
                  <c:v>41533.82708333333</c:v>
                </c:pt>
                <c:pt idx="4895">
                  <c:v>41533.869444444441</c:v>
                </c:pt>
                <c:pt idx="4896">
                  <c:v>41533.911111111112</c:v>
                </c:pt>
                <c:pt idx="4897">
                  <c:v>41533.953472222223</c:v>
                </c:pt>
                <c:pt idx="4898">
                  <c:v>41533.995138888888</c:v>
                </c:pt>
                <c:pt idx="4899">
                  <c:v>41534.079861111109</c:v>
                </c:pt>
                <c:pt idx="4900">
                  <c:v>41534.121527777781</c:v>
                </c:pt>
                <c:pt idx="4901">
                  <c:v>41534.163888888892</c:v>
                </c:pt>
                <c:pt idx="4902">
                  <c:v>41534.205555555556</c:v>
                </c:pt>
                <c:pt idx="4903">
                  <c:v>41534.247916666667</c:v>
                </c:pt>
                <c:pt idx="4904">
                  <c:v>41534.331944444442</c:v>
                </c:pt>
                <c:pt idx="4905">
                  <c:v>41534.373611111114</c:v>
                </c:pt>
                <c:pt idx="4906">
                  <c:v>41534.415972222225</c:v>
                </c:pt>
                <c:pt idx="4907">
                  <c:v>41534.457638888889</c:v>
                </c:pt>
                <c:pt idx="4908">
                  <c:v>41534.5</c:v>
                </c:pt>
                <c:pt idx="4909">
                  <c:v>41534.584027777775</c:v>
                </c:pt>
                <c:pt idx="4910">
                  <c:v>41534.626388888886</c:v>
                </c:pt>
                <c:pt idx="4911">
                  <c:v>41534.668055555558</c:v>
                </c:pt>
                <c:pt idx="4912">
                  <c:v>41534.710416666669</c:v>
                </c:pt>
                <c:pt idx="4913">
                  <c:v>41534.752083333333</c:v>
                </c:pt>
                <c:pt idx="4914">
                  <c:v>41534.836805555555</c:v>
                </c:pt>
                <c:pt idx="4915">
                  <c:v>41534.878472222219</c:v>
                </c:pt>
                <c:pt idx="4916">
                  <c:v>41534.920138888891</c:v>
                </c:pt>
                <c:pt idx="4917">
                  <c:v>41534.962500000001</c:v>
                </c:pt>
                <c:pt idx="4918">
                  <c:v>41535.004166666666</c:v>
                </c:pt>
                <c:pt idx="4919">
                  <c:v>41535.088888888888</c:v>
                </c:pt>
                <c:pt idx="4920">
                  <c:v>41535.130555555559</c:v>
                </c:pt>
                <c:pt idx="4921">
                  <c:v>41535.17291666667</c:v>
                </c:pt>
                <c:pt idx="4922">
                  <c:v>41535.214583333334</c:v>
                </c:pt>
                <c:pt idx="4923">
                  <c:v>41535.256944444445</c:v>
                </c:pt>
                <c:pt idx="4924">
                  <c:v>41535.34097222222</c:v>
                </c:pt>
                <c:pt idx="4925">
                  <c:v>41535.383333333331</c:v>
                </c:pt>
                <c:pt idx="4926">
                  <c:v>41535.425000000003</c:v>
                </c:pt>
                <c:pt idx="4927">
                  <c:v>41535.466666666667</c:v>
                </c:pt>
                <c:pt idx="4928">
                  <c:v>41535.509027777778</c:v>
                </c:pt>
                <c:pt idx="4929">
                  <c:v>41535.593055555553</c:v>
                </c:pt>
                <c:pt idx="4930">
                  <c:v>41535.635416666664</c:v>
                </c:pt>
                <c:pt idx="4931">
                  <c:v>41535.677083333336</c:v>
                </c:pt>
                <c:pt idx="4932">
                  <c:v>41535.719444444447</c:v>
                </c:pt>
                <c:pt idx="4933">
                  <c:v>41535.761111111111</c:v>
                </c:pt>
                <c:pt idx="4934">
                  <c:v>41535.845833333333</c:v>
                </c:pt>
                <c:pt idx="4935">
                  <c:v>41535.887499999997</c:v>
                </c:pt>
                <c:pt idx="4936">
                  <c:v>41535.929861111108</c:v>
                </c:pt>
                <c:pt idx="4937">
                  <c:v>41535.97152777778</c:v>
                </c:pt>
                <c:pt idx="4938">
                  <c:v>41536.013888888891</c:v>
                </c:pt>
                <c:pt idx="4939">
                  <c:v>41536.097916666666</c:v>
                </c:pt>
                <c:pt idx="4940">
                  <c:v>41536.13958333333</c:v>
                </c:pt>
                <c:pt idx="4941">
                  <c:v>41536.181944444441</c:v>
                </c:pt>
                <c:pt idx="4942">
                  <c:v>41536.223611111112</c:v>
                </c:pt>
                <c:pt idx="4943">
                  <c:v>41536.265972222223</c:v>
                </c:pt>
                <c:pt idx="4944">
                  <c:v>41536.35</c:v>
                </c:pt>
                <c:pt idx="4945">
                  <c:v>41536.392361111109</c:v>
                </c:pt>
                <c:pt idx="4946">
                  <c:v>41536.434027777781</c:v>
                </c:pt>
                <c:pt idx="4947">
                  <c:v>41536.476388888892</c:v>
                </c:pt>
                <c:pt idx="4948">
                  <c:v>41536.518055555556</c:v>
                </c:pt>
                <c:pt idx="4949">
                  <c:v>41536.602083333331</c:v>
                </c:pt>
                <c:pt idx="4950">
                  <c:v>41536.644444444442</c:v>
                </c:pt>
                <c:pt idx="4951">
                  <c:v>41536.686111111114</c:v>
                </c:pt>
                <c:pt idx="4952">
                  <c:v>41536.728472222225</c:v>
                </c:pt>
                <c:pt idx="4953">
                  <c:v>41536.770138888889</c:v>
                </c:pt>
                <c:pt idx="4954">
                  <c:v>41536.854861111111</c:v>
                </c:pt>
                <c:pt idx="4955">
                  <c:v>41536.896527777775</c:v>
                </c:pt>
                <c:pt idx="4956">
                  <c:v>41536.938888888886</c:v>
                </c:pt>
                <c:pt idx="4957">
                  <c:v>41536.980555555558</c:v>
                </c:pt>
                <c:pt idx="4958">
                  <c:v>41537.022916666669</c:v>
                </c:pt>
                <c:pt idx="4959">
                  <c:v>41537.106944444444</c:v>
                </c:pt>
                <c:pt idx="4960">
                  <c:v>41537.148611111108</c:v>
                </c:pt>
                <c:pt idx="4961">
                  <c:v>41537.190972222219</c:v>
                </c:pt>
                <c:pt idx="4962">
                  <c:v>41537.232638888891</c:v>
                </c:pt>
                <c:pt idx="4963">
                  <c:v>41537.275000000001</c:v>
                </c:pt>
                <c:pt idx="4964">
                  <c:v>41537.359027777777</c:v>
                </c:pt>
                <c:pt idx="4965">
                  <c:v>41537.401388888888</c:v>
                </c:pt>
                <c:pt idx="4966">
                  <c:v>41537.443055555559</c:v>
                </c:pt>
                <c:pt idx="4967">
                  <c:v>41537.48541666667</c:v>
                </c:pt>
                <c:pt idx="4968">
                  <c:v>41537.527083333334</c:v>
                </c:pt>
                <c:pt idx="4969">
                  <c:v>41537.611111111109</c:v>
                </c:pt>
                <c:pt idx="4970">
                  <c:v>41537.65347222222</c:v>
                </c:pt>
                <c:pt idx="4971">
                  <c:v>41537.695138888892</c:v>
                </c:pt>
                <c:pt idx="4972">
                  <c:v>41537.737500000003</c:v>
                </c:pt>
                <c:pt idx="4973">
                  <c:v>41537.779166666667</c:v>
                </c:pt>
                <c:pt idx="4974">
                  <c:v>41537.863888888889</c:v>
                </c:pt>
                <c:pt idx="4975">
                  <c:v>41537.905555555553</c:v>
                </c:pt>
                <c:pt idx="4976">
                  <c:v>41537.947916666664</c:v>
                </c:pt>
                <c:pt idx="4977">
                  <c:v>41537.989583333336</c:v>
                </c:pt>
                <c:pt idx="4978">
                  <c:v>41538.031944444447</c:v>
                </c:pt>
                <c:pt idx="4979">
                  <c:v>41538.115972222222</c:v>
                </c:pt>
                <c:pt idx="4980">
                  <c:v>41538.158333333333</c:v>
                </c:pt>
                <c:pt idx="4981">
                  <c:v>41538.199999999997</c:v>
                </c:pt>
                <c:pt idx="4982">
                  <c:v>41538.242361111108</c:v>
                </c:pt>
                <c:pt idx="4983">
                  <c:v>41538.28402777778</c:v>
                </c:pt>
                <c:pt idx="4984">
                  <c:v>41538.368055555555</c:v>
                </c:pt>
                <c:pt idx="4985">
                  <c:v>41538.410416666666</c:v>
                </c:pt>
                <c:pt idx="4986">
                  <c:v>41538.45208333333</c:v>
                </c:pt>
                <c:pt idx="4987">
                  <c:v>41538.494444444441</c:v>
                </c:pt>
                <c:pt idx="4988">
                  <c:v>41538.536111111112</c:v>
                </c:pt>
                <c:pt idx="4989">
                  <c:v>41538.620833333334</c:v>
                </c:pt>
                <c:pt idx="4990">
                  <c:v>41538.662499999999</c:v>
                </c:pt>
                <c:pt idx="4991">
                  <c:v>41538.704861111109</c:v>
                </c:pt>
                <c:pt idx="4992">
                  <c:v>41538.746527777781</c:v>
                </c:pt>
                <c:pt idx="4993">
                  <c:v>41538.788194444445</c:v>
                </c:pt>
                <c:pt idx="4994">
                  <c:v>41538.872916666667</c:v>
                </c:pt>
                <c:pt idx="4995">
                  <c:v>41538.914583333331</c:v>
                </c:pt>
                <c:pt idx="4996">
                  <c:v>41538.956944444442</c:v>
                </c:pt>
                <c:pt idx="4997">
                  <c:v>41538.998611111114</c:v>
                </c:pt>
                <c:pt idx="4998">
                  <c:v>41539.040972222225</c:v>
                </c:pt>
                <c:pt idx="4999">
                  <c:v>41539.125</c:v>
                </c:pt>
                <c:pt idx="5000">
                  <c:v>41539.167361111111</c:v>
                </c:pt>
                <c:pt idx="5001">
                  <c:v>41539.209027777775</c:v>
                </c:pt>
                <c:pt idx="5002">
                  <c:v>41539.251388888886</c:v>
                </c:pt>
                <c:pt idx="5003">
                  <c:v>41539.293055555558</c:v>
                </c:pt>
                <c:pt idx="5004">
                  <c:v>41539.377083333333</c:v>
                </c:pt>
                <c:pt idx="5005">
                  <c:v>41539.419444444444</c:v>
                </c:pt>
                <c:pt idx="5006">
                  <c:v>41539.461111111108</c:v>
                </c:pt>
                <c:pt idx="5007">
                  <c:v>41539.503472222219</c:v>
                </c:pt>
                <c:pt idx="5008">
                  <c:v>41539.545138888891</c:v>
                </c:pt>
                <c:pt idx="5009">
                  <c:v>41539.629861111112</c:v>
                </c:pt>
                <c:pt idx="5010">
                  <c:v>41539.671527777777</c:v>
                </c:pt>
                <c:pt idx="5011">
                  <c:v>41539.713888888888</c:v>
                </c:pt>
                <c:pt idx="5012">
                  <c:v>41539.755555555559</c:v>
                </c:pt>
                <c:pt idx="5013">
                  <c:v>41539.79791666667</c:v>
                </c:pt>
                <c:pt idx="5014">
                  <c:v>41539.881944444445</c:v>
                </c:pt>
                <c:pt idx="5015">
                  <c:v>41539.923611111109</c:v>
                </c:pt>
                <c:pt idx="5016">
                  <c:v>41539.96597222222</c:v>
                </c:pt>
                <c:pt idx="5017">
                  <c:v>41540.007638888892</c:v>
                </c:pt>
                <c:pt idx="5018">
                  <c:v>41540.050000000003</c:v>
                </c:pt>
                <c:pt idx="5019">
                  <c:v>41540.134027777778</c:v>
                </c:pt>
                <c:pt idx="5020">
                  <c:v>41540.176388888889</c:v>
                </c:pt>
                <c:pt idx="5021">
                  <c:v>41540.218055555553</c:v>
                </c:pt>
                <c:pt idx="5022">
                  <c:v>41540.260416666664</c:v>
                </c:pt>
                <c:pt idx="5023">
                  <c:v>41540.302083333336</c:v>
                </c:pt>
                <c:pt idx="5024">
                  <c:v>41540.386805555558</c:v>
                </c:pt>
                <c:pt idx="5025">
                  <c:v>41540.428472222222</c:v>
                </c:pt>
                <c:pt idx="5026">
                  <c:v>41540.470138888886</c:v>
                </c:pt>
                <c:pt idx="5027">
                  <c:v>41540.512499999997</c:v>
                </c:pt>
                <c:pt idx="5028">
                  <c:v>41540.554166666669</c:v>
                </c:pt>
                <c:pt idx="5029">
                  <c:v>41540.638888888891</c:v>
                </c:pt>
                <c:pt idx="5030">
                  <c:v>41540.680555555555</c:v>
                </c:pt>
                <c:pt idx="5031">
                  <c:v>41540.722916666666</c:v>
                </c:pt>
                <c:pt idx="5032">
                  <c:v>41540.76458333333</c:v>
                </c:pt>
                <c:pt idx="5033">
                  <c:v>41540.806944444441</c:v>
                </c:pt>
                <c:pt idx="5034">
                  <c:v>41540.890972222223</c:v>
                </c:pt>
                <c:pt idx="5035">
                  <c:v>41540.933333333334</c:v>
                </c:pt>
                <c:pt idx="5036">
                  <c:v>41540.974999999999</c:v>
                </c:pt>
                <c:pt idx="5037">
                  <c:v>41541.017361111109</c:v>
                </c:pt>
                <c:pt idx="5038">
                  <c:v>41541.059027777781</c:v>
                </c:pt>
                <c:pt idx="5039">
                  <c:v>41541.143055555556</c:v>
                </c:pt>
                <c:pt idx="5040">
                  <c:v>41541.185416666667</c:v>
                </c:pt>
                <c:pt idx="5041">
                  <c:v>41541.227083333331</c:v>
                </c:pt>
                <c:pt idx="5042">
                  <c:v>41541.269444444442</c:v>
                </c:pt>
                <c:pt idx="5043">
                  <c:v>41541.311111111114</c:v>
                </c:pt>
                <c:pt idx="5044">
                  <c:v>41541.395833333336</c:v>
                </c:pt>
                <c:pt idx="5045">
                  <c:v>41541.4375</c:v>
                </c:pt>
                <c:pt idx="5046">
                  <c:v>41541.479861111111</c:v>
                </c:pt>
                <c:pt idx="5047">
                  <c:v>41541.521527777775</c:v>
                </c:pt>
                <c:pt idx="5048">
                  <c:v>41541.563888888886</c:v>
                </c:pt>
                <c:pt idx="5049">
                  <c:v>41541.647916666669</c:v>
                </c:pt>
                <c:pt idx="5050">
                  <c:v>41541.689583333333</c:v>
                </c:pt>
                <c:pt idx="5051">
                  <c:v>41541.731944444444</c:v>
                </c:pt>
                <c:pt idx="5052">
                  <c:v>41541.773611111108</c:v>
                </c:pt>
                <c:pt idx="5053">
                  <c:v>41541.815972222219</c:v>
                </c:pt>
                <c:pt idx="5054">
                  <c:v>41541.9</c:v>
                </c:pt>
                <c:pt idx="5055">
                  <c:v>41541.942361111112</c:v>
                </c:pt>
                <c:pt idx="5056">
                  <c:v>41541.984027777777</c:v>
                </c:pt>
                <c:pt idx="5057">
                  <c:v>41542.026388888888</c:v>
                </c:pt>
                <c:pt idx="5058">
                  <c:v>41542.068055555559</c:v>
                </c:pt>
                <c:pt idx="5059">
                  <c:v>41542.152777777781</c:v>
                </c:pt>
                <c:pt idx="5060">
                  <c:v>41542.194444444445</c:v>
                </c:pt>
                <c:pt idx="5061">
                  <c:v>41542.236111111109</c:v>
                </c:pt>
                <c:pt idx="5062">
                  <c:v>41542.27847222222</c:v>
                </c:pt>
                <c:pt idx="5063">
                  <c:v>41542.320138888892</c:v>
                </c:pt>
                <c:pt idx="5064">
                  <c:v>41542.404861111114</c:v>
                </c:pt>
                <c:pt idx="5065">
                  <c:v>41542.446527777778</c:v>
                </c:pt>
                <c:pt idx="5066">
                  <c:v>41542.488888888889</c:v>
                </c:pt>
                <c:pt idx="5067">
                  <c:v>41542.530555555553</c:v>
                </c:pt>
                <c:pt idx="5068">
                  <c:v>41542.572916666664</c:v>
                </c:pt>
                <c:pt idx="5069">
                  <c:v>41542.656944444447</c:v>
                </c:pt>
                <c:pt idx="5070">
                  <c:v>41542.699305555558</c:v>
                </c:pt>
                <c:pt idx="5071">
                  <c:v>41542.740972222222</c:v>
                </c:pt>
                <c:pt idx="5072">
                  <c:v>41542.813888888886</c:v>
                </c:pt>
                <c:pt idx="5073">
                  <c:v>41542.856249999997</c:v>
                </c:pt>
                <c:pt idx="5074">
                  <c:v>41542.897916666669</c:v>
                </c:pt>
                <c:pt idx="5075">
                  <c:v>41542.939583333333</c:v>
                </c:pt>
                <c:pt idx="5076">
                  <c:v>41542.981944444444</c:v>
                </c:pt>
                <c:pt idx="5077">
                  <c:v>41543.065972222219</c:v>
                </c:pt>
                <c:pt idx="5078">
                  <c:v>41543.10833333333</c:v>
                </c:pt>
                <c:pt idx="5079">
                  <c:v>41543.15</c:v>
                </c:pt>
                <c:pt idx="5080">
                  <c:v>41543.192361111112</c:v>
                </c:pt>
                <c:pt idx="5081">
                  <c:v>41543.234027777777</c:v>
                </c:pt>
                <c:pt idx="5082">
                  <c:v>41543.318749999999</c:v>
                </c:pt>
                <c:pt idx="5083">
                  <c:v>41543.36041666667</c:v>
                </c:pt>
                <c:pt idx="5084">
                  <c:v>41543.402777777781</c:v>
                </c:pt>
                <c:pt idx="5085">
                  <c:v>41543.444444444445</c:v>
                </c:pt>
                <c:pt idx="5086">
                  <c:v>41543.486805555556</c:v>
                </c:pt>
                <c:pt idx="5087">
                  <c:v>41543.570833333331</c:v>
                </c:pt>
                <c:pt idx="5088">
                  <c:v>41543.612500000003</c:v>
                </c:pt>
                <c:pt idx="5089">
                  <c:v>41543.654861111114</c:v>
                </c:pt>
                <c:pt idx="5090">
                  <c:v>41543.696527777778</c:v>
                </c:pt>
                <c:pt idx="5091">
                  <c:v>41543.738888888889</c:v>
                </c:pt>
                <c:pt idx="5092">
                  <c:v>41543.822916666664</c:v>
                </c:pt>
                <c:pt idx="5093">
                  <c:v>41543.865277777775</c:v>
                </c:pt>
                <c:pt idx="5094">
                  <c:v>41543.906944444447</c:v>
                </c:pt>
                <c:pt idx="5095">
                  <c:v>41543.949305555558</c:v>
                </c:pt>
                <c:pt idx="5096">
                  <c:v>41543.990972222222</c:v>
                </c:pt>
                <c:pt idx="5097">
                  <c:v>41544.075694444444</c:v>
                </c:pt>
                <c:pt idx="5098">
                  <c:v>41544.117361111108</c:v>
                </c:pt>
                <c:pt idx="5099">
                  <c:v>41544.15902777778</c:v>
                </c:pt>
                <c:pt idx="5100">
                  <c:v>41544.201388888891</c:v>
                </c:pt>
                <c:pt idx="5101">
                  <c:v>41544.243055555555</c:v>
                </c:pt>
                <c:pt idx="5102">
                  <c:v>41544.327777777777</c:v>
                </c:pt>
                <c:pt idx="5103">
                  <c:v>41544.369444444441</c:v>
                </c:pt>
                <c:pt idx="5104">
                  <c:v>41544.411805555559</c:v>
                </c:pt>
                <c:pt idx="5105">
                  <c:v>41544.453472222223</c:v>
                </c:pt>
                <c:pt idx="5106">
                  <c:v>41544.495833333334</c:v>
                </c:pt>
                <c:pt idx="5107">
                  <c:v>41544.579861111109</c:v>
                </c:pt>
                <c:pt idx="5108">
                  <c:v>41544.62222222222</c:v>
                </c:pt>
                <c:pt idx="5109">
                  <c:v>41544.663888888892</c:v>
                </c:pt>
                <c:pt idx="5110">
                  <c:v>41544.706250000003</c:v>
                </c:pt>
                <c:pt idx="5111">
                  <c:v>41544.747916666667</c:v>
                </c:pt>
                <c:pt idx="5112">
                  <c:v>41544.831944444442</c:v>
                </c:pt>
                <c:pt idx="5113">
                  <c:v>41544.874305555553</c:v>
                </c:pt>
                <c:pt idx="5114">
                  <c:v>41544.915972222225</c:v>
                </c:pt>
                <c:pt idx="5115">
                  <c:v>41544.958333333336</c:v>
                </c:pt>
                <c:pt idx="5116">
                  <c:v>41545</c:v>
                </c:pt>
                <c:pt idx="5117">
                  <c:v>41545.084722222222</c:v>
                </c:pt>
                <c:pt idx="5118">
                  <c:v>41545.126388888886</c:v>
                </c:pt>
                <c:pt idx="5119">
                  <c:v>41545.168749999997</c:v>
                </c:pt>
                <c:pt idx="5120">
                  <c:v>41545.210416666669</c:v>
                </c:pt>
                <c:pt idx="5121">
                  <c:v>41545.25277777778</c:v>
                </c:pt>
                <c:pt idx="5122">
                  <c:v>41545.336805555555</c:v>
                </c:pt>
                <c:pt idx="5123">
                  <c:v>41545.378472222219</c:v>
                </c:pt>
                <c:pt idx="5124">
                  <c:v>41545.42083333333</c:v>
                </c:pt>
                <c:pt idx="5125">
                  <c:v>41545.462500000001</c:v>
                </c:pt>
                <c:pt idx="5126">
                  <c:v>41545.504861111112</c:v>
                </c:pt>
                <c:pt idx="5127">
                  <c:v>41545.588888888888</c:v>
                </c:pt>
                <c:pt idx="5128">
                  <c:v>41545.631249999999</c:v>
                </c:pt>
                <c:pt idx="5129">
                  <c:v>41545.67291666667</c:v>
                </c:pt>
                <c:pt idx="5130">
                  <c:v>41545.715277777781</c:v>
                </c:pt>
                <c:pt idx="5131">
                  <c:v>41545.756944444445</c:v>
                </c:pt>
                <c:pt idx="5132">
                  <c:v>41545.841666666667</c:v>
                </c:pt>
                <c:pt idx="5133">
                  <c:v>41545.883333333331</c:v>
                </c:pt>
                <c:pt idx="5134">
                  <c:v>41545.925694444442</c:v>
                </c:pt>
                <c:pt idx="5135">
                  <c:v>41545.967361111114</c:v>
                </c:pt>
                <c:pt idx="5136">
                  <c:v>41546.009027777778</c:v>
                </c:pt>
                <c:pt idx="5137">
                  <c:v>41546.09375</c:v>
                </c:pt>
                <c:pt idx="5138">
                  <c:v>41546.135416666664</c:v>
                </c:pt>
                <c:pt idx="5139">
                  <c:v>41546.177777777775</c:v>
                </c:pt>
                <c:pt idx="5140">
                  <c:v>41546.219444444447</c:v>
                </c:pt>
                <c:pt idx="5141">
                  <c:v>41546.261805555558</c:v>
                </c:pt>
                <c:pt idx="5142">
                  <c:v>41546.345833333333</c:v>
                </c:pt>
                <c:pt idx="5143">
                  <c:v>41546.388194444444</c:v>
                </c:pt>
                <c:pt idx="5144">
                  <c:v>41546.429861111108</c:v>
                </c:pt>
                <c:pt idx="5145">
                  <c:v>41546.472222222219</c:v>
                </c:pt>
                <c:pt idx="5146">
                  <c:v>41546.513888888891</c:v>
                </c:pt>
                <c:pt idx="5147">
                  <c:v>41546.597916666666</c:v>
                </c:pt>
                <c:pt idx="5148">
                  <c:v>41546.640277777777</c:v>
                </c:pt>
                <c:pt idx="5149">
                  <c:v>41546.681944444441</c:v>
                </c:pt>
                <c:pt idx="5150">
                  <c:v>41546.724305555559</c:v>
                </c:pt>
                <c:pt idx="5151">
                  <c:v>41546.765972222223</c:v>
                </c:pt>
                <c:pt idx="5152">
                  <c:v>41546.850694444445</c:v>
                </c:pt>
                <c:pt idx="5153">
                  <c:v>41546.892361111109</c:v>
                </c:pt>
                <c:pt idx="5154">
                  <c:v>41546.93472222222</c:v>
                </c:pt>
                <c:pt idx="5155">
                  <c:v>41546.976388888892</c:v>
                </c:pt>
                <c:pt idx="5156">
                  <c:v>41547.018750000003</c:v>
                </c:pt>
                <c:pt idx="5157">
                  <c:v>41547.102777777778</c:v>
                </c:pt>
                <c:pt idx="5158">
                  <c:v>41547.144444444442</c:v>
                </c:pt>
                <c:pt idx="5159">
                  <c:v>41547.186805555553</c:v>
                </c:pt>
                <c:pt idx="5160">
                  <c:v>41547.228472222225</c:v>
                </c:pt>
                <c:pt idx="5161">
                  <c:v>41547.270833333336</c:v>
                </c:pt>
                <c:pt idx="5162">
                  <c:v>41547.354861111111</c:v>
                </c:pt>
                <c:pt idx="5163">
                  <c:v>41547.397222222222</c:v>
                </c:pt>
                <c:pt idx="5164">
                  <c:v>41547.438888888886</c:v>
                </c:pt>
                <c:pt idx="5165">
                  <c:v>41547.481249999997</c:v>
                </c:pt>
                <c:pt idx="5166">
                  <c:v>41547.522916666669</c:v>
                </c:pt>
                <c:pt idx="5167">
                  <c:v>41547.607638888891</c:v>
                </c:pt>
                <c:pt idx="5168">
                  <c:v>41547.649305555555</c:v>
                </c:pt>
                <c:pt idx="5169">
                  <c:v>41547.691666666666</c:v>
                </c:pt>
                <c:pt idx="5170">
                  <c:v>41547.920138888891</c:v>
                </c:pt>
                <c:pt idx="5171">
                  <c:v>41547.961805555555</c:v>
                </c:pt>
                <c:pt idx="5172">
                  <c:v>41548.004166666666</c:v>
                </c:pt>
                <c:pt idx="5173">
                  <c:v>41548.04583333333</c:v>
                </c:pt>
                <c:pt idx="5174">
                  <c:v>41548.087500000001</c:v>
                </c:pt>
                <c:pt idx="5175">
                  <c:v>41548.213888888888</c:v>
                </c:pt>
                <c:pt idx="5176">
                  <c:v>41548.255555555559</c:v>
                </c:pt>
                <c:pt idx="5177">
                  <c:v>41548.29791666667</c:v>
                </c:pt>
                <c:pt idx="5178">
                  <c:v>41548.339583333334</c:v>
                </c:pt>
                <c:pt idx="5179">
                  <c:v>41548.381944444445</c:v>
                </c:pt>
                <c:pt idx="5180">
                  <c:v>41548.507638888892</c:v>
                </c:pt>
                <c:pt idx="5181">
                  <c:v>41548.550000000003</c:v>
                </c:pt>
                <c:pt idx="5182">
                  <c:v>41548.591666666667</c:v>
                </c:pt>
                <c:pt idx="5183">
                  <c:v>41548.634027777778</c:v>
                </c:pt>
                <c:pt idx="5184">
                  <c:v>41548.675694444442</c:v>
                </c:pt>
                <c:pt idx="5185">
                  <c:v>41548.820833333331</c:v>
                </c:pt>
                <c:pt idx="5186">
                  <c:v>41548.862500000003</c:v>
                </c:pt>
                <c:pt idx="5187">
                  <c:v>41548.904861111114</c:v>
                </c:pt>
                <c:pt idx="5188">
                  <c:v>41548.946527777778</c:v>
                </c:pt>
                <c:pt idx="5189">
                  <c:v>41548.988888888889</c:v>
                </c:pt>
                <c:pt idx="5190">
                  <c:v>41549.072916666664</c:v>
                </c:pt>
                <c:pt idx="5191">
                  <c:v>41549.114583333336</c:v>
                </c:pt>
                <c:pt idx="5192">
                  <c:v>41549.156944444447</c:v>
                </c:pt>
                <c:pt idx="5193">
                  <c:v>41549.198611111111</c:v>
                </c:pt>
                <c:pt idx="5194">
                  <c:v>41549.240972222222</c:v>
                </c:pt>
                <c:pt idx="5195">
                  <c:v>41549.324999999997</c:v>
                </c:pt>
                <c:pt idx="5196">
                  <c:v>41549.367361111108</c:v>
                </c:pt>
                <c:pt idx="5197">
                  <c:v>41549.40902777778</c:v>
                </c:pt>
                <c:pt idx="5198">
                  <c:v>41549.451388888891</c:v>
                </c:pt>
                <c:pt idx="5199">
                  <c:v>41549.493055555555</c:v>
                </c:pt>
                <c:pt idx="5200">
                  <c:v>41549.577777777777</c:v>
                </c:pt>
                <c:pt idx="5201">
                  <c:v>41549.619444444441</c:v>
                </c:pt>
                <c:pt idx="5202">
                  <c:v>41549.661805555559</c:v>
                </c:pt>
                <c:pt idx="5203">
                  <c:v>41549.703472222223</c:v>
                </c:pt>
                <c:pt idx="5204">
                  <c:v>41549.745138888888</c:v>
                </c:pt>
                <c:pt idx="5205">
                  <c:v>41549.829861111109</c:v>
                </c:pt>
                <c:pt idx="5206">
                  <c:v>41549.871527777781</c:v>
                </c:pt>
                <c:pt idx="5207">
                  <c:v>41549.913888888892</c:v>
                </c:pt>
                <c:pt idx="5208">
                  <c:v>41549.955555555556</c:v>
                </c:pt>
                <c:pt idx="5209">
                  <c:v>41549.997916666667</c:v>
                </c:pt>
                <c:pt idx="5210">
                  <c:v>41550.081944444442</c:v>
                </c:pt>
                <c:pt idx="5211">
                  <c:v>41550.124305555553</c:v>
                </c:pt>
                <c:pt idx="5212">
                  <c:v>41550.165972222225</c:v>
                </c:pt>
                <c:pt idx="5213">
                  <c:v>41550.208333333336</c:v>
                </c:pt>
                <c:pt idx="5214">
                  <c:v>41550.25</c:v>
                </c:pt>
                <c:pt idx="5215">
                  <c:v>41550.334027777775</c:v>
                </c:pt>
                <c:pt idx="5216">
                  <c:v>41550.376388888886</c:v>
                </c:pt>
                <c:pt idx="5217">
                  <c:v>41550.418055555558</c:v>
                </c:pt>
                <c:pt idx="5218">
                  <c:v>41550.460416666669</c:v>
                </c:pt>
                <c:pt idx="5219">
                  <c:v>41550.502083333333</c:v>
                </c:pt>
                <c:pt idx="5220">
                  <c:v>41550.586805555555</c:v>
                </c:pt>
                <c:pt idx="5221">
                  <c:v>41550.628472222219</c:v>
                </c:pt>
                <c:pt idx="5222">
                  <c:v>41550.67083333333</c:v>
                </c:pt>
                <c:pt idx="5223">
                  <c:v>41550.712500000001</c:v>
                </c:pt>
                <c:pt idx="5224">
                  <c:v>41550.754861111112</c:v>
                </c:pt>
                <c:pt idx="5225">
                  <c:v>41550.838888888888</c:v>
                </c:pt>
                <c:pt idx="5226">
                  <c:v>41550.880555555559</c:v>
                </c:pt>
                <c:pt idx="5227">
                  <c:v>41550.92291666667</c:v>
                </c:pt>
                <c:pt idx="5228">
                  <c:v>41550.964583333334</c:v>
                </c:pt>
                <c:pt idx="5229">
                  <c:v>41551.006944444445</c:v>
                </c:pt>
                <c:pt idx="5230">
                  <c:v>41551.09097222222</c:v>
                </c:pt>
                <c:pt idx="5231">
                  <c:v>41551.133333333331</c:v>
                </c:pt>
                <c:pt idx="5232">
                  <c:v>41551.175000000003</c:v>
                </c:pt>
                <c:pt idx="5233">
                  <c:v>41551.217361111114</c:v>
                </c:pt>
                <c:pt idx="5234">
                  <c:v>41551.259027777778</c:v>
                </c:pt>
                <c:pt idx="5235">
                  <c:v>41551.34375</c:v>
                </c:pt>
                <c:pt idx="5236">
                  <c:v>41551.385416666664</c:v>
                </c:pt>
                <c:pt idx="5237">
                  <c:v>41551.427083333336</c:v>
                </c:pt>
                <c:pt idx="5238">
                  <c:v>41551.469444444447</c:v>
                </c:pt>
                <c:pt idx="5239">
                  <c:v>41551.511111111111</c:v>
                </c:pt>
                <c:pt idx="5240">
                  <c:v>41551.595833333333</c:v>
                </c:pt>
                <c:pt idx="5241">
                  <c:v>41551.637499999997</c:v>
                </c:pt>
                <c:pt idx="5242">
                  <c:v>41551.679861111108</c:v>
                </c:pt>
                <c:pt idx="5243">
                  <c:v>41551.72152777778</c:v>
                </c:pt>
                <c:pt idx="5244">
                  <c:v>41551.763888888891</c:v>
                </c:pt>
                <c:pt idx="5245">
                  <c:v>41551.847916666666</c:v>
                </c:pt>
                <c:pt idx="5246">
                  <c:v>41551.890277777777</c:v>
                </c:pt>
                <c:pt idx="5247">
                  <c:v>41551.931944444441</c:v>
                </c:pt>
                <c:pt idx="5248">
                  <c:v>41551.973611111112</c:v>
                </c:pt>
                <c:pt idx="5249">
                  <c:v>41552.015972222223</c:v>
                </c:pt>
                <c:pt idx="5250">
                  <c:v>41552.1</c:v>
                </c:pt>
                <c:pt idx="5251">
                  <c:v>41552.142361111109</c:v>
                </c:pt>
                <c:pt idx="5252">
                  <c:v>41552.184027777781</c:v>
                </c:pt>
                <c:pt idx="5253">
                  <c:v>41552.226388888892</c:v>
                </c:pt>
                <c:pt idx="5254">
                  <c:v>41552.268055555556</c:v>
                </c:pt>
                <c:pt idx="5255">
                  <c:v>41552.352777777778</c:v>
                </c:pt>
                <c:pt idx="5256">
                  <c:v>41552.394444444442</c:v>
                </c:pt>
                <c:pt idx="5257">
                  <c:v>41552.436805555553</c:v>
                </c:pt>
                <c:pt idx="5258">
                  <c:v>41552.478472222225</c:v>
                </c:pt>
                <c:pt idx="5259">
                  <c:v>41552.520138888889</c:v>
                </c:pt>
                <c:pt idx="5260">
                  <c:v>41552.604861111111</c:v>
                </c:pt>
                <c:pt idx="5261">
                  <c:v>41552.646527777775</c:v>
                </c:pt>
                <c:pt idx="5262">
                  <c:v>41552.688888888886</c:v>
                </c:pt>
                <c:pt idx="5263">
                  <c:v>41552.730555555558</c:v>
                </c:pt>
                <c:pt idx="5264">
                  <c:v>41552.772916666669</c:v>
                </c:pt>
                <c:pt idx="5265">
                  <c:v>41552.856944444444</c:v>
                </c:pt>
                <c:pt idx="5266">
                  <c:v>41552.899305555555</c:v>
                </c:pt>
                <c:pt idx="5267">
                  <c:v>41552.940972222219</c:v>
                </c:pt>
                <c:pt idx="5268">
                  <c:v>41552.98333333333</c:v>
                </c:pt>
                <c:pt idx="5269">
                  <c:v>41553.025000000001</c:v>
                </c:pt>
                <c:pt idx="5270">
                  <c:v>41553.109722222223</c:v>
                </c:pt>
                <c:pt idx="5271">
                  <c:v>41553.151388888888</c:v>
                </c:pt>
                <c:pt idx="5272">
                  <c:v>41553.193055555559</c:v>
                </c:pt>
                <c:pt idx="5273">
                  <c:v>41553.23541666667</c:v>
                </c:pt>
                <c:pt idx="5274">
                  <c:v>41553.277083333334</c:v>
                </c:pt>
                <c:pt idx="5275">
                  <c:v>41553.361805555556</c:v>
                </c:pt>
                <c:pt idx="5276">
                  <c:v>41553.40347222222</c:v>
                </c:pt>
                <c:pt idx="5277">
                  <c:v>41553.445833333331</c:v>
                </c:pt>
                <c:pt idx="5278">
                  <c:v>41553.487500000003</c:v>
                </c:pt>
                <c:pt idx="5279">
                  <c:v>41553.529861111114</c:v>
                </c:pt>
                <c:pt idx="5280">
                  <c:v>41553.613888888889</c:v>
                </c:pt>
                <c:pt idx="5281">
                  <c:v>41553.65625</c:v>
                </c:pt>
                <c:pt idx="5282">
                  <c:v>41553.697916666664</c:v>
                </c:pt>
                <c:pt idx="5283">
                  <c:v>41553.739583333336</c:v>
                </c:pt>
                <c:pt idx="5284">
                  <c:v>41553.781944444447</c:v>
                </c:pt>
                <c:pt idx="5285">
                  <c:v>41553.865972222222</c:v>
                </c:pt>
                <c:pt idx="5286">
                  <c:v>41553.908333333333</c:v>
                </c:pt>
                <c:pt idx="5287">
                  <c:v>41553.949999999997</c:v>
                </c:pt>
                <c:pt idx="5288">
                  <c:v>41553.992361111108</c:v>
                </c:pt>
                <c:pt idx="5289">
                  <c:v>41554.03402777778</c:v>
                </c:pt>
                <c:pt idx="5290">
                  <c:v>41554.118750000001</c:v>
                </c:pt>
                <c:pt idx="5291">
                  <c:v>41554.160416666666</c:v>
                </c:pt>
                <c:pt idx="5292">
                  <c:v>41554.202777777777</c:v>
                </c:pt>
                <c:pt idx="5293">
                  <c:v>41554.244444444441</c:v>
                </c:pt>
                <c:pt idx="5294">
                  <c:v>41554.286805555559</c:v>
                </c:pt>
                <c:pt idx="5295">
                  <c:v>41554.370833333334</c:v>
                </c:pt>
                <c:pt idx="5296">
                  <c:v>41554.412499999999</c:v>
                </c:pt>
                <c:pt idx="5297">
                  <c:v>41554.454861111109</c:v>
                </c:pt>
                <c:pt idx="5298">
                  <c:v>41554.496527777781</c:v>
                </c:pt>
                <c:pt idx="5299">
                  <c:v>41554.538888888892</c:v>
                </c:pt>
                <c:pt idx="5300">
                  <c:v>41554.622916666667</c:v>
                </c:pt>
                <c:pt idx="5301">
                  <c:v>41554.665277777778</c:v>
                </c:pt>
                <c:pt idx="5302">
                  <c:v>41554.706944444442</c:v>
                </c:pt>
                <c:pt idx="5303">
                  <c:v>41554.749305555553</c:v>
                </c:pt>
                <c:pt idx="5304">
                  <c:v>41554.790972222225</c:v>
                </c:pt>
                <c:pt idx="5305">
                  <c:v>41554.875694444447</c:v>
                </c:pt>
                <c:pt idx="5306">
                  <c:v>41554.917361111111</c:v>
                </c:pt>
                <c:pt idx="5307">
                  <c:v>41554.959027777775</c:v>
                </c:pt>
                <c:pt idx="5308">
                  <c:v>41555.001388888886</c:v>
                </c:pt>
                <c:pt idx="5309">
                  <c:v>41555.043055555558</c:v>
                </c:pt>
                <c:pt idx="5310">
                  <c:v>41555.12777777778</c:v>
                </c:pt>
                <c:pt idx="5311">
                  <c:v>41555.169444444444</c:v>
                </c:pt>
                <c:pt idx="5312">
                  <c:v>41555.211805555555</c:v>
                </c:pt>
                <c:pt idx="5313">
                  <c:v>41555.253472222219</c:v>
                </c:pt>
                <c:pt idx="5314">
                  <c:v>41555.29583333333</c:v>
                </c:pt>
                <c:pt idx="5315">
                  <c:v>41555.379861111112</c:v>
                </c:pt>
                <c:pt idx="5316">
                  <c:v>41555.421527777777</c:v>
                </c:pt>
                <c:pt idx="5317">
                  <c:v>41555.463888888888</c:v>
                </c:pt>
                <c:pt idx="5318">
                  <c:v>41555.505555555559</c:v>
                </c:pt>
                <c:pt idx="5319">
                  <c:v>41555.54791666667</c:v>
                </c:pt>
                <c:pt idx="5320">
                  <c:v>41555.631944444445</c:v>
                </c:pt>
                <c:pt idx="5321">
                  <c:v>41555.674305555556</c:v>
                </c:pt>
                <c:pt idx="5322">
                  <c:v>41555.71597222222</c:v>
                </c:pt>
                <c:pt idx="5323">
                  <c:v>41555.758333333331</c:v>
                </c:pt>
                <c:pt idx="5324">
                  <c:v>41555.800000000003</c:v>
                </c:pt>
                <c:pt idx="5325">
                  <c:v>41555.884722222225</c:v>
                </c:pt>
                <c:pt idx="5326">
                  <c:v>41555.926388888889</c:v>
                </c:pt>
                <c:pt idx="5327">
                  <c:v>41555.968055555553</c:v>
                </c:pt>
                <c:pt idx="5328">
                  <c:v>41556.010416666664</c:v>
                </c:pt>
                <c:pt idx="5329">
                  <c:v>41556.052083333336</c:v>
                </c:pt>
                <c:pt idx="5330">
                  <c:v>41556.136805555558</c:v>
                </c:pt>
                <c:pt idx="5331">
                  <c:v>41556.178472222222</c:v>
                </c:pt>
                <c:pt idx="5332">
                  <c:v>41556.220833333333</c:v>
                </c:pt>
                <c:pt idx="5333">
                  <c:v>41556.262499999997</c:v>
                </c:pt>
                <c:pt idx="5334">
                  <c:v>41556.304861111108</c:v>
                </c:pt>
                <c:pt idx="5335">
                  <c:v>41556.388888888891</c:v>
                </c:pt>
                <c:pt idx="5336">
                  <c:v>41556.431250000001</c:v>
                </c:pt>
                <c:pt idx="5337">
                  <c:v>41556.472916666666</c:v>
                </c:pt>
                <c:pt idx="5338">
                  <c:v>41556.51458333333</c:v>
                </c:pt>
                <c:pt idx="5339">
                  <c:v>41556.556944444441</c:v>
                </c:pt>
                <c:pt idx="5340">
                  <c:v>41556.640972222223</c:v>
                </c:pt>
                <c:pt idx="5341">
                  <c:v>41556.683333333334</c:v>
                </c:pt>
                <c:pt idx="5342">
                  <c:v>41556.724999999999</c:v>
                </c:pt>
                <c:pt idx="5343">
                  <c:v>41556.767361111109</c:v>
                </c:pt>
                <c:pt idx="5344">
                  <c:v>41556.809027777781</c:v>
                </c:pt>
                <c:pt idx="5345">
                  <c:v>41556.893750000003</c:v>
                </c:pt>
                <c:pt idx="5346">
                  <c:v>41556.935416666667</c:v>
                </c:pt>
                <c:pt idx="5347">
                  <c:v>41556.977777777778</c:v>
                </c:pt>
                <c:pt idx="5348">
                  <c:v>41557.019444444442</c:v>
                </c:pt>
                <c:pt idx="5349">
                  <c:v>41557.061805555553</c:v>
                </c:pt>
                <c:pt idx="5350">
                  <c:v>41557.145833333336</c:v>
                </c:pt>
                <c:pt idx="5351">
                  <c:v>41557.1875</c:v>
                </c:pt>
                <c:pt idx="5352">
                  <c:v>41557.229861111111</c:v>
                </c:pt>
                <c:pt idx="5353">
                  <c:v>41557.271527777775</c:v>
                </c:pt>
                <c:pt idx="5354">
                  <c:v>41557.313888888886</c:v>
                </c:pt>
                <c:pt idx="5355">
                  <c:v>41557.397916666669</c:v>
                </c:pt>
                <c:pt idx="5356">
                  <c:v>41557.44027777778</c:v>
                </c:pt>
                <c:pt idx="5357">
                  <c:v>41557.481944444444</c:v>
                </c:pt>
                <c:pt idx="5358">
                  <c:v>41557.524305555555</c:v>
                </c:pt>
                <c:pt idx="5359">
                  <c:v>41557.565972222219</c:v>
                </c:pt>
                <c:pt idx="5360">
                  <c:v>41557.650694444441</c:v>
                </c:pt>
                <c:pt idx="5361">
                  <c:v>41557.692361111112</c:v>
                </c:pt>
                <c:pt idx="5362">
                  <c:v>41557.734722222223</c:v>
                </c:pt>
                <c:pt idx="5363">
                  <c:v>41557.776388888888</c:v>
                </c:pt>
                <c:pt idx="5364">
                  <c:v>41557.818749999999</c:v>
                </c:pt>
                <c:pt idx="5365">
                  <c:v>41557.902777777781</c:v>
                </c:pt>
                <c:pt idx="5366">
                  <c:v>41557.944444444445</c:v>
                </c:pt>
                <c:pt idx="5367">
                  <c:v>41557.986805555556</c:v>
                </c:pt>
                <c:pt idx="5368">
                  <c:v>41558.02847222222</c:v>
                </c:pt>
                <c:pt idx="5369">
                  <c:v>41558.070833333331</c:v>
                </c:pt>
                <c:pt idx="5370">
                  <c:v>41558.154861111114</c:v>
                </c:pt>
                <c:pt idx="5371">
                  <c:v>41558.197222222225</c:v>
                </c:pt>
                <c:pt idx="5372">
                  <c:v>41558.238888888889</c:v>
                </c:pt>
                <c:pt idx="5373">
                  <c:v>41558.28125</c:v>
                </c:pt>
                <c:pt idx="5374">
                  <c:v>41558.322916666664</c:v>
                </c:pt>
                <c:pt idx="5375">
                  <c:v>41558.407638888886</c:v>
                </c:pt>
                <c:pt idx="5376">
                  <c:v>41558.449305555558</c:v>
                </c:pt>
                <c:pt idx="5377">
                  <c:v>41558.490972222222</c:v>
                </c:pt>
                <c:pt idx="5378">
                  <c:v>41558.533333333333</c:v>
                </c:pt>
                <c:pt idx="5379">
                  <c:v>41558.574999999997</c:v>
                </c:pt>
                <c:pt idx="5380">
                  <c:v>41558.659722222219</c:v>
                </c:pt>
                <c:pt idx="5381">
                  <c:v>41558.701388888891</c:v>
                </c:pt>
                <c:pt idx="5382">
                  <c:v>41558.743750000001</c:v>
                </c:pt>
                <c:pt idx="5383">
                  <c:v>41558.785416666666</c:v>
                </c:pt>
                <c:pt idx="5384">
                  <c:v>41558.827777777777</c:v>
                </c:pt>
                <c:pt idx="5385">
                  <c:v>41558.911805555559</c:v>
                </c:pt>
                <c:pt idx="5386">
                  <c:v>41558.95416666667</c:v>
                </c:pt>
                <c:pt idx="5387">
                  <c:v>41558.995833333334</c:v>
                </c:pt>
                <c:pt idx="5388">
                  <c:v>41559.037499999999</c:v>
                </c:pt>
                <c:pt idx="5389">
                  <c:v>41559.079861111109</c:v>
                </c:pt>
                <c:pt idx="5390">
                  <c:v>41559.163888888892</c:v>
                </c:pt>
                <c:pt idx="5391">
                  <c:v>41559.206250000003</c:v>
                </c:pt>
                <c:pt idx="5392">
                  <c:v>41559.247916666667</c:v>
                </c:pt>
                <c:pt idx="5393">
                  <c:v>41559.290277777778</c:v>
                </c:pt>
                <c:pt idx="5394">
                  <c:v>41559.331944444442</c:v>
                </c:pt>
                <c:pt idx="5395">
                  <c:v>41559.416666666664</c:v>
                </c:pt>
                <c:pt idx="5396">
                  <c:v>41559.458333333336</c:v>
                </c:pt>
                <c:pt idx="5397">
                  <c:v>41559.500694444447</c:v>
                </c:pt>
                <c:pt idx="5398">
                  <c:v>41559.542361111111</c:v>
                </c:pt>
                <c:pt idx="5399">
                  <c:v>41559.584722222222</c:v>
                </c:pt>
                <c:pt idx="5400">
                  <c:v>41559.668749999997</c:v>
                </c:pt>
                <c:pt idx="5401">
                  <c:v>41559.710416666669</c:v>
                </c:pt>
                <c:pt idx="5402">
                  <c:v>41559.75277777778</c:v>
                </c:pt>
                <c:pt idx="5403">
                  <c:v>41559.794444444444</c:v>
                </c:pt>
                <c:pt idx="5404">
                  <c:v>41559.836805555555</c:v>
                </c:pt>
                <c:pt idx="5405">
                  <c:v>41559.92083333333</c:v>
                </c:pt>
                <c:pt idx="5406">
                  <c:v>41559.963194444441</c:v>
                </c:pt>
                <c:pt idx="5407">
                  <c:v>41560.004861111112</c:v>
                </c:pt>
                <c:pt idx="5408">
                  <c:v>41560.047222222223</c:v>
                </c:pt>
                <c:pt idx="5409">
                  <c:v>41560.088888888888</c:v>
                </c:pt>
                <c:pt idx="5410">
                  <c:v>41560.17291666667</c:v>
                </c:pt>
                <c:pt idx="5411">
                  <c:v>41560.215277777781</c:v>
                </c:pt>
                <c:pt idx="5412">
                  <c:v>41560.256944444445</c:v>
                </c:pt>
                <c:pt idx="5413">
                  <c:v>41560.299305555556</c:v>
                </c:pt>
                <c:pt idx="5414">
                  <c:v>41560.34097222222</c:v>
                </c:pt>
                <c:pt idx="5415">
                  <c:v>41560.425694444442</c:v>
                </c:pt>
                <c:pt idx="5416">
                  <c:v>41560.467361111114</c:v>
                </c:pt>
                <c:pt idx="5417">
                  <c:v>41560.509722222225</c:v>
                </c:pt>
                <c:pt idx="5418">
                  <c:v>41560.551388888889</c:v>
                </c:pt>
                <c:pt idx="5419">
                  <c:v>41560.59375</c:v>
                </c:pt>
                <c:pt idx="5420">
                  <c:v>41560.677777777775</c:v>
                </c:pt>
                <c:pt idx="5421">
                  <c:v>41560.720138888886</c:v>
                </c:pt>
                <c:pt idx="5422">
                  <c:v>41560.761805555558</c:v>
                </c:pt>
                <c:pt idx="5423">
                  <c:v>41560.803472222222</c:v>
                </c:pt>
                <c:pt idx="5424">
                  <c:v>41560.845833333333</c:v>
                </c:pt>
                <c:pt idx="5425">
                  <c:v>41560.929861111108</c:v>
                </c:pt>
                <c:pt idx="5426">
                  <c:v>41560.972222222219</c:v>
                </c:pt>
                <c:pt idx="5427">
                  <c:v>41561.013888888891</c:v>
                </c:pt>
                <c:pt idx="5428">
                  <c:v>41561.056250000001</c:v>
                </c:pt>
                <c:pt idx="5429">
                  <c:v>41561.097916666666</c:v>
                </c:pt>
                <c:pt idx="5430">
                  <c:v>41561.182638888888</c:v>
                </c:pt>
                <c:pt idx="5431">
                  <c:v>41561.224305555559</c:v>
                </c:pt>
                <c:pt idx="5432">
                  <c:v>41561.26666666667</c:v>
                </c:pt>
                <c:pt idx="5433">
                  <c:v>41561.308333333334</c:v>
                </c:pt>
                <c:pt idx="5434">
                  <c:v>41561.350694444445</c:v>
                </c:pt>
                <c:pt idx="5435">
                  <c:v>41561.43472222222</c:v>
                </c:pt>
                <c:pt idx="5436">
                  <c:v>41561.476388888892</c:v>
                </c:pt>
                <c:pt idx="5437">
                  <c:v>41561.518750000003</c:v>
                </c:pt>
                <c:pt idx="5438">
                  <c:v>41561.560416666667</c:v>
                </c:pt>
                <c:pt idx="5439">
                  <c:v>41561.602777777778</c:v>
                </c:pt>
                <c:pt idx="5440">
                  <c:v>41561.686805555553</c:v>
                </c:pt>
                <c:pt idx="5441">
                  <c:v>41561.729166666664</c:v>
                </c:pt>
                <c:pt idx="5442">
                  <c:v>41561.770833333336</c:v>
                </c:pt>
                <c:pt idx="5443">
                  <c:v>41561.813194444447</c:v>
                </c:pt>
                <c:pt idx="5444">
                  <c:v>41561.854861111111</c:v>
                </c:pt>
                <c:pt idx="5445">
                  <c:v>41561.939583333333</c:v>
                </c:pt>
                <c:pt idx="5446">
                  <c:v>41561.981249999997</c:v>
                </c:pt>
                <c:pt idx="5447">
                  <c:v>41562.022916666669</c:v>
                </c:pt>
                <c:pt idx="5448">
                  <c:v>41562.06527777778</c:v>
                </c:pt>
                <c:pt idx="5449">
                  <c:v>41562.106944444444</c:v>
                </c:pt>
                <c:pt idx="5450">
                  <c:v>41562.191666666666</c:v>
                </c:pt>
                <c:pt idx="5451">
                  <c:v>41562.23333333333</c:v>
                </c:pt>
                <c:pt idx="5452">
                  <c:v>41562.275694444441</c:v>
                </c:pt>
                <c:pt idx="5453">
                  <c:v>41562.317361111112</c:v>
                </c:pt>
                <c:pt idx="5454">
                  <c:v>41562.359722222223</c:v>
                </c:pt>
                <c:pt idx="5455">
                  <c:v>41562.443749999999</c:v>
                </c:pt>
                <c:pt idx="5456">
                  <c:v>41562.486111111109</c:v>
                </c:pt>
                <c:pt idx="5457">
                  <c:v>41562.527777777781</c:v>
                </c:pt>
                <c:pt idx="5458">
                  <c:v>41562.570138888892</c:v>
                </c:pt>
                <c:pt idx="5459">
                  <c:v>41562.611805555556</c:v>
                </c:pt>
                <c:pt idx="5460">
                  <c:v>41562.695833333331</c:v>
                </c:pt>
                <c:pt idx="5461">
                  <c:v>41562.738194444442</c:v>
                </c:pt>
                <c:pt idx="5462">
                  <c:v>41562.779861111114</c:v>
                </c:pt>
                <c:pt idx="5463">
                  <c:v>41562.822222222225</c:v>
                </c:pt>
                <c:pt idx="5464">
                  <c:v>41562.863888888889</c:v>
                </c:pt>
                <c:pt idx="5465">
                  <c:v>41562.948611111111</c:v>
                </c:pt>
                <c:pt idx="5466">
                  <c:v>41562.990277777775</c:v>
                </c:pt>
                <c:pt idx="5467">
                  <c:v>41563.032638888886</c:v>
                </c:pt>
                <c:pt idx="5468">
                  <c:v>41563.074305555558</c:v>
                </c:pt>
                <c:pt idx="5469">
                  <c:v>41563.116666666669</c:v>
                </c:pt>
                <c:pt idx="5470">
                  <c:v>41563.200694444444</c:v>
                </c:pt>
                <c:pt idx="5471">
                  <c:v>41563.242361111108</c:v>
                </c:pt>
                <c:pt idx="5472">
                  <c:v>41563.284722222219</c:v>
                </c:pt>
                <c:pt idx="5473">
                  <c:v>41563.326388888891</c:v>
                </c:pt>
                <c:pt idx="5474">
                  <c:v>41563.368750000001</c:v>
                </c:pt>
                <c:pt idx="5475">
                  <c:v>41563.452777777777</c:v>
                </c:pt>
                <c:pt idx="5476">
                  <c:v>41563.495138888888</c:v>
                </c:pt>
                <c:pt idx="5477">
                  <c:v>41563.536805555559</c:v>
                </c:pt>
                <c:pt idx="5478">
                  <c:v>41563.57916666667</c:v>
                </c:pt>
                <c:pt idx="5479">
                  <c:v>41563.620833333334</c:v>
                </c:pt>
                <c:pt idx="5480">
                  <c:v>41563.705555555556</c:v>
                </c:pt>
                <c:pt idx="5481">
                  <c:v>41563.74722222222</c:v>
                </c:pt>
                <c:pt idx="5482">
                  <c:v>41563.788888888892</c:v>
                </c:pt>
                <c:pt idx="5483">
                  <c:v>41563.831250000003</c:v>
                </c:pt>
                <c:pt idx="5484">
                  <c:v>41563.872916666667</c:v>
                </c:pt>
                <c:pt idx="5485">
                  <c:v>41563.957638888889</c:v>
                </c:pt>
                <c:pt idx="5486">
                  <c:v>41563.999305555553</c:v>
                </c:pt>
                <c:pt idx="5487">
                  <c:v>41564.041666666664</c:v>
                </c:pt>
                <c:pt idx="5488">
                  <c:v>41564.083333333336</c:v>
                </c:pt>
                <c:pt idx="5489">
                  <c:v>41564.125694444447</c:v>
                </c:pt>
                <c:pt idx="5490">
                  <c:v>41564.209722222222</c:v>
                </c:pt>
                <c:pt idx="5491">
                  <c:v>41564.252083333333</c:v>
                </c:pt>
                <c:pt idx="5492">
                  <c:v>41564.293749999997</c:v>
                </c:pt>
                <c:pt idx="5493">
                  <c:v>41564.336111111108</c:v>
                </c:pt>
                <c:pt idx="5494">
                  <c:v>41564.37777777778</c:v>
                </c:pt>
                <c:pt idx="5495">
                  <c:v>41564.461805555555</c:v>
                </c:pt>
                <c:pt idx="5496">
                  <c:v>41564.504166666666</c:v>
                </c:pt>
                <c:pt idx="5497">
                  <c:v>41564.54583333333</c:v>
                </c:pt>
                <c:pt idx="5498">
                  <c:v>41564.588194444441</c:v>
                </c:pt>
                <c:pt idx="5499">
                  <c:v>41564.629861111112</c:v>
                </c:pt>
                <c:pt idx="5500">
                  <c:v>41564.714583333334</c:v>
                </c:pt>
                <c:pt idx="5501">
                  <c:v>41564.756249999999</c:v>
                </c:pt>
                <c:pt idx="5502">
                  <c:v>41564.865277777775</c:v>
                </c:pt>
                <c:pt idx="5503">
                  <c:v>41564.907638888886</c:v>
                </c:pt>
                <c:pt idx="5504">
                  <c:v>41564.949305555558</c:v>
                </c:pt>
                <c:pt idx="5505">
                  <c:v>41564.991666666669</c:v>
                </c:pt>
                <c:pt idx="5506">
                  <c:v>41565.033333333333</c:v>
                </c:pt>
                <c:pt idx="5507">
                  <c:v>41565.118055555555</c:v>
                </c:pt>
                <c:pt idx="5508">
                  <c:v>41565.159722222219</c:v>
                </c:pt>
                <c:pt idx="5509">
                  <c:v>41565.20208333333</c:v>
                </c:pt>
                <c:pt idx="5510">
                  <c:v>41565.243750000001</c:v>
                </c:pt>
                <c:pt idx="5511">
                  <c:v>41565.286111111112</c:v>
                </c:pt>
                <c:pt idx="5512">
                  <c:v>41565.370138888888</c:v>
                </c:pt>
                <c:pt idx="5513">
                  <c:v>41565.411805555559</c:v>
                </c:pt>
                <c:pt idx="5514">
                  <c:v>41565.45416666667</c:v>
                </c:pt>
                <c:pt idx="5515">
                  <c:v>41565.495833333334</c:v>
                </c:pt>
                <c:pt idx="5516">
                  <c:v>41565.538194444445</c:v>
                </c:pt>
                <c:pt idx="5517">
                  <c:v>41565.62222222222</c:v>
                </c:pt>
                <c:pt idx="5518">
                  <c:v>41565.664583333331</c:v>
                </c:pt>
                <c:pt idx="5519">
                  <c:v>41565.706250000003</c:v>
                </c:pt>
                <c:pt idx="5520">
                  <c:v>41565.853472222225</c:v>
                </c:pt>
                <c:pt idx="5521">
                  <c:v>41565.895138888889</c:v>
                </c:pt>
                <c:pt idx="5522">
                  <c:v>41565.9375</c:v>
                </c:pt>
                <c:pt idx="5523">
                  <c:v>41565.979166666664</c:v>
                </c:pt>
                <c:pt idx="5524">
                  <c:v>41566.021527777775</c:v>
                </c:pt>
                <c:pt idx="5525">
                  <c:v>41566.105555555558</c:v>
                </c:pt>
                <c:pt idx="5526">
                  <c:v>41566.147222222222</c:v>
                </c:pt>
                <c:pt idx="5527">
                  <c:v>41566.189583333333</c:v>
                </c:pt>
                <c:pt idx="5528">
                  <c:v>41566.231249999997</c:v>
                </c:pt>
                <c:pt idx="5529">
                  <c:v>41566.273611111108</c:v>
                </c:pt>
                <c:pt idx="5530">
                  <c:v>41566.357638888891</c:v>
                </c:pt>
                <c:pt idx="5531">
                  <c:v>41566.400000000001</c:v>
                </c:pt>
                <c:pt idx="5532">
                  <c:v>41566.441666666666</c:v>
                </c:pt>
                <c:pt idx="5533">
                  <c:v>41566.484027777777</c:v>
                </c:pt>
                <c:pt idx="5534">
                  <c:v>41566.525694444441</c:v>
                </c:pt>
                <c:pt idx="5535">
                  <c:v>41566.61041666667</c:v>
                </c:pt>
                <c:pt idx="5536">
                  <c:v>41566.652083333334</c:v>
                </c:pt>
                <c:pt idx="5537">
                  <c:v>41566.693749999999</c:v>
                </c:pt>
                <c:pt idx="5538">
                  <c:v>41566.736111111109</c:v>
                </c:pt>
                <c:pt idx="5539">
                  <c:v>41566.777777777781</c:v>
                </c:pt>
                <c:pt idx="5540">
                  <c:v>41566.862500000003</c:v>
                </c:pt>
                <c:pt idx="5541">
                  <c:v>41566.904166666667</c:v>
                </c:pt>
                <c:pt idx="5542">
                  <c:v>41566.946527777778</c:v>
                </c:pt>
                <c:pt idx="5543">
                  <c:v>41566.988194444442</c:v>
                </c:pt>
                <c:pt idx="5544">
                  <c:v>41567.030555555553</c:v>
                </c:pt>
                <c:pt idx="5545">
                  <c:v>41567.114583333336</c:v>
                </c:pt>
                <c:pt idx="5546">
                  <c:v>41567.156944444447</c:v>
                </c:pt>
                <c:pt idx="5547">
                  <c:v>41567.198611111111</c:v>
                </c:pt>
                <c:pt idx="5548">
                  <c:v>41567.240277777775</c:v>
                </c:pt>
                <c:pt idx="5549">
                  <c:v>41567.282638888886</c:v>
                </c:pt>
                <c:pt idx="5550">
                  <c:v>41567.366666666669</c:v>
                </c:pt>
                <c:pt idx="5551">
                  <c:v>41567.40902777778</c:v>
                </c:pt>
                <c:pt idx="5552">
                  <c:v>41567.450694444444</c:v>
                </c:pt>
                <c:pt idx="5553">
                  <c:v>41567.493055555555</c:v>
                </c:pt>
                <c:pt idx="5554">
                  <c:v>41567.534722222219</c:v>
                </c:pt>
                <c:pt idx="5555">
                  <c:v>41567.619444444441</c:v>
                </c:pt>
                <c:pt idx="5556">
                  <c:v>41567.661111111112</c:v>
                </c:pt>
                <c:pt idx="5557">
                  <c:v>41567.703472222223</c:v>
                </c:pt>
                <c:pt idx="5558">
                  <c:v>41567.745138888888</c:v>
                </c:pt>
                <c:pt idx="5559">
                  <c:v>41567.786805555559</c:v>
                </c:pt>
                <c:pt idx="5560">
                  <c:v>41567.871527777781</c:v>
                </c:pt>
                <c:pt idx="5561">
                  <c:v>41567.913194444445</c:v>
                </c:pt>
                <c:pt idx="5562">
                  <c:v>41567.955555555556</c:v>
                </c:pt>
                <c:pt idx="5563">
                  <c:v>41567.99722222222</c:v>
                </c:pt>
                <c:pt idx="5564">
                  <c:v>41568.039583333331</c:v>
                </c:pt>
                <c:pt idx="5565">
                  <c:v>41568.123611111114</c:v>
                </c:pt>
                <c:pt idx="5566">
                  <c:v>41568.165972222225</c:v>
                </c:pt>
                <c:pt idx="5567">
                  <c:v>41568.207638888889</c:v>
                </c:pt>
                <c:pt idx="5568">
                  <c:v>41568.25</c:v>
                </c:pt>
                <c:pt idx="5569">
                  <c:v>41568.291666666664</c:v>
                </c:pt>
                <c:pt idx="5570">
                  <c:v>41568.375694444447</c:v>
                </c:pt>
                <c:pt idx="5571">
                  <c:v>41568.418055555558</c:v>
                </c:pt>
                <c:pt idx="5572">
                  <c:v>41568.459722222222</c:v>
                </c:pt>
                <c:pt idx="5573">
                  <c:v>41568.502083333333</c:v>
                </c:pt>
                <c:pt idx="5574">
                  <c:v>41568.543749999997</c:v>
                </c:pt>
                <c:pt idx="5575">
                  <c:v>41568.628472222219</c:v>
                </c:pt>
                <c:pt idx="5576">
                  <c:v>41568.670138888891</c:v>
                </c:pt>
                <c:pt idx="5577">
                  <c:v>41568.712500000001</c:v>
                </c:pt>
                <c:pt idx="5578">
                  <c:v>41568.754166666666</c:v>
                </c:pt>
                <c:pt idx="5579">
                  <c:v>41568.796527777777</c:v>
                </c:pt>
                <c:pt idx="5580">
                  <c:v>41568.880555555559</c:v>
                </c:pt>
                <c:pt idx="5581">
                  <c:v>41568.92291666667</c:v>
                </c:pt>
                <c:pt idx="5582">
                  <c:v>41568.964583333334</c:v>
                </c:pt>
                <c:pt idx="5583">
                  <c:v>41569.006944444445</c:v>
                </c:pt>
                <c:pt idx="5584">
                  <c:v>41569.048611111109</c:v>
                </c:pt>
                <c:pt idx="5585">
                  <c:v>41569.132638888892</c:v>
                </c:pt>
                <c:pt idx="5586">
                  <c:v>41569.175000000003</c:v>
                </c:pt>
                <c:pt idx="5587">
                  <c:v>41569.216666666667</c:v>
                </c:pt>
                <c:pt idx="5588">
                  <c:v>41569.259027777778</c:v>
                </c:pt>
                <c:pt idx="5589">
                  <c:v>41569.300694444442</c:v>
                </c:pt>
                <c:pt idx="5590">
                  <c:v>41569.385416666664</c:v>
                </c:pt>
                <c:pt idx="5591">
                  <c:v>41569.427083333336</c:v>
                </c:pt>
                <c:pt idx="5592">
                  <c:v>41569.469444444447</c:v>
                </c:pt>
                <c:pt idx="5593">
                  <c:v>41569.511111111111</c:v>
                </c:pt>
                <c:pt idx="5594">
                  <c:v>41569.553472222222</c:v>
                </c:pt>
                <c:pt idx="5595">
                  <c:v>41569.637499999997</c:v>
                </c:pt>
                <c:pt idx="5596">
                  <c:v>41569.679166666669</c:v>
                </c:pt>
                <c:pt idx="5597">
                  <c:v>41569.72152777778</c:v>
                </c:pt>
                <c:pt idx="5598">
                  <c:v>41569.763194444444</c:v>
                </c:pt>
                <c:pt idx="5599">
                  <c:v>41569.805555555555</c:v>
                </c:pt>
                <c:pt idx="5600">
                  <c:v>41569.88958333333</c:v>
                </c:pt>
                <c:pt idx="5601">
                  <c:v>41569.931944444441</c:v>
                </c:pt>
                <c:pt idx="5602">
                  <c:v>41569.973611111112</c:v>
                </c:pt>
                <c:pt idx="5603">
                  <c:v>41570.015972222223</c:v>
                </c:pt>
                <c:pt idx="5604">
                  <c:v>41570.057638888888</c:v>
                </c:pt>
                <c:pt idx="5605">
                  <c:v>41570.142361111109</c:v>
                </c:pt>
                <c:pt idx="5606">
                  <c:v>41570.184027777781</c:v>
                </c:pt>
                <c:pt idx="5607">
                  <c:v>41570.226388888892</c:v>
                </c:pt>
                <c:pt idx="5608">
                  <c:v>41570.268055555556</c:v>
                </c:pt>
                <c:pt idx="5609">
                  <c:v>41570.30972222222</c:v>
                </c:pt>
                <c:pt idx="5610">
                  <c:v>41570.394444444442</c:v>
                </c:pt>
                <c:pt idx="5611">
                  <c:v>41570.436111111114</c:v>
                </c:pt>
                <c:pt idx="5612">
                  <c:v>41570.478472222225</c:v>
                </c:pt>
                <c:pt idx="5613">
                  <c:v>41570.520138888889</c:v>
                </c:pt>
                <c:pt idx="5614">
                  <c:v>41570.5625</c:v>
                </c:pt>
                <c:pt idx="5615">
                  <c:v>41571.840277777781</c:v>
                </c:pt>
                <c:pt idx="5616">
                  <c:v>41571.881944444445</c:v>
                </c:pt>
                <c:pt idx="5617">
                  <c:v>41571.924305555556</c:v>
                </c:pt>
                <c:pt idx="5618">
                  <c:v>41571.96597222222</c:v>
                </c:pt>
                <c:pt idx="5619">
                  <c:v>41572.008333333331</c:v>
                </c:pt>
                <c:pt idx="5620">
                  <c:v>41572.092361111114</c:v>
                </c:pt>
                <c:pt idx="5621">
                  <c:v>41572.134722222225</c:v>
                </c:pt>
                <c:pt idx="5622">
                  <c:v>41572.176388888889</c:v>
                </c:pt>
                <c:pt idx="5623">
                  <c:v>41572.218055555553</c:v>
                </c:pt>
                <c:pt idx="5624">
                  <c:v>41572.260416666664</c:v>
                </c:pt>
                <c:pt idx="5625">
                  <c:v>41572.344444444447</c:v>
                </c:pt>
                <c:pt idx="5626">
                  <c:v>41572.386805555558</c:v>
                </c:pt>
                <c:pt idx="5627">
                  <c:v>41572.428472222222</c:v>
                </c:pt>
                <c:pt idx="5628">
                  <c:v>41572.470833333333</c:v>
                </c:pt>
                <c:pt idx="5629">
                  <c:v>41572.512499999997</c:v>
                </c:pt>
                <c:pt idx="5630">
                  <c:v>41572.597222222219</c:v>
                </c:pt>
                <c:pt idx="5631">
                  <c:v>41572.638888888891</c:v>
                </c:pt>
                <c:pt idx="5632">
                  <c:v>41572.681250000001</c:v>
                </c:pt>
                <c:pt idx="5633">
                  <c:v>41572.722916666666</c:v>
                </c:pt>
                <c:pt idx="5634">
                  <c:v>41572.765277777777</c:v>
                </c:pt>
                <c:pt idx="5635">
                  <c:v>41572.849305555559</c:v>
                </c:pt>
                <c:pt idx="5636">
                  <c:v>41572.890972222223</c:v>
                </c:pt>
                <c:pt idx="5637">
                  <c:v>41572.933333333334</c:v>
                </c:pt>
                <c:pt idx="5638">
                  <c:v>41572.974999999999</c:v>
                </c:pt>
                <c:pt idx="5639">
                  <c:v>41573.017361111109</c:v>
                </c:pt>
                <c:pt idx="5640">
                  <c:v>41573.101388888892</c:v>
                </c:pt>
                <c:pt idx="5641">
                  <c:v>41573.143750000003</c:v>
                </c:pt>
                <c:pt idx="5642">
                  <c:v>41573.185416666667</c:v>
                </c:pt>
                <c:pt idx="5643">
                  <c:v>41573.227777777778</c:v>
                </c:pt>
                <c:pt idx="5644">
                  <c:v>41573.269444444442</c:v>
                </c:pt>
                <c:pt idx="5645">
                  <c:v>41573.354166666664</c:v>
                </c:pt>
                <c:pt idx="5646">
                  <c:v>41573.395833333336</c:v>
                </c:pt>
                <c:pt idx="5647">
                  <c:v>41573.438194444447</c:v>
                </c:pt>
                <c:pt idx="5648">
                  <c:v>41573.479861111111</c:v>
                </c:pt>
                <c:pt idx="5649">
                  <c:v>41573.521527777775</c:v>
                </c:pt>
                <c:pt idx="5650">
                  <c:v>41573.606249999997</c:v>
                </c:pt>
                <c:pt idx="5651">
                  <c:v>41573.647916666669</c:v>
                </c:pt>
                <c:pt idx="5652">
                  <c:v>41573.69027777778</c:v>
                </c:pt>
                <c:pt idx="5653">
                  <c:v>41573.731944444444</c:v>
                </c:pt>
                <c:pt idx="5654">
                  <c:v>41573.774305555555</c:v>
                </c:pt>
                <c:pt idx="5655">
                  <c:v>41573.85833333333</c:v>
                </c:pt>
                <c:pt idx="5656">
                  <c:v>41573.900694444441</c:v>
                </c:pt>
                <c:pt idx="5657">
                  <c:v>41573.942361111112</c:v>
                </c:pt>
                <c:pt idx="5658">
                  <c:v>41573.984722222223</c:v>
                </c:pt>
                <c:pt idx="5659">
                  <c:v>41574.026388888888</c:v>
                </c:pt>
                <c:pt idx="5660">
                  <c:v>41574.11041666667</c:v>
                </c:pt>
                <c:pt idx="5661">
                  <c:v>41574.152777777781</c:v>
                </c:pt>
                <c:pt idx="5662">
                  <c:v>41574.194444444445</c:v>
                </c:pt>
                <c:pt idx="5663">
                  <c:v>41574.236805555556</c:v>
                </c:pt>
                <c:pt idx="5664">
                  <c:v>41574.27847222222</c:v>
                </c:pt>
                <c:pt idx="5665">
                  <c:v>41574.363194444442</c:v>
                </c:pt>
                <c:pt idx="5666">
                  <c:v>41574.404861111114</c:v>
                </c:pt>
                <c:pt idx="5667">
                  <c:v>41574.447222222225</c:v>
                </c:pt>
                <c:pt idx="5668">
                  <c:v>41574.488888888889</c:v>
                </c:pt>
                <c:pt idx="5669">
                  <c:v>41574.530555555553</c:v>
                </c:pt>
                <c:pt idx="5670">
                  <c:v>41574.615277777775</c:v>
                </c:pt>
                <c:pt idx="5671">
                  <c:v>41574.656944444447</c:v>
                </c:pt>
                <c:pt idx="5672">
                  <c:v>41574.699305555558</c:v>
                </c:pt>
                <c:pt idx="5673">
                  <c:v>41574.740972222222</c:v>
                </c:pt>
                <c:pt idx="5674">
                  <c:v>41574.783333333333</c:v>
                </c:pt>
                <c:pt idx="5675">
                  <c:v>41574.867361111108</c:v>
                </c:pt>
                <c:pt idx="5676">
                  <c:v>41574.909722222219</c:v>
                </c:pt>
                <c:pt idx="5677">
                  <c:v>41574.951388888891</c:v>
                </c:pt>
                <c:pt idx="5678">
                  <c:v>41574.993750000001</c:v>
                </c:pt>
                <c:pt idx="5679">
                  <c:v>41575.035416666666</c:v>
                </c:pt>
                <c:pt idx="5680">
                  <c:v>41575.119444444441</c:v>
                </c:pt>
                <c:pt idx="5681">
                  <c:v>41575.161805555559</c:v>
                </c:pt>
                <c:pt idx="5682">
                  <c:v>41575.203472222223</c:v>
                </c:pt>
                <c:pt idx="5683">
                  <c:v>41575.245833333334</c:v>
                </c:pt>
                <c:pt idx="5684">
                  <c:v>41575.287499999999</c:v>
                </c:pt>
                <c:pt idx="5685">
                  <c:v>41575.37222222222</c:v>
                </c:pt>
                <c:pt idx="5686">
                  <c:v>41575.413888888892</c:v>
                </c:pt>
                <c:pt idx="5687">
                  <c:v>41575.456250000003</c:v>
                </c:pt>
                <c:pt idx="5688">
                  <c:v>41575.497916666667</c:v>
                </c:pt>
                <c:pt idx="5689">
                  <c:v>41575.540277777778</c:v>
                </c:pt>
                <c:pt idx="5690">
                  <c:v>41575.624305555553</c:v>
                </c:pt>
                <c:pt idx="5691">
                  <c:v>41575.665972222225</c:v>
                </c:pt>
                <c:pt idx="5692">
                  <c:v>41575.708333333336</c:v>
                </c:pt>
                <c:pt idx="5693">
                  <c:v>41575.75</c:v>
                </c:pt>
                <c:pt idx="5694">
                  <c:v>41575.792361111111</c:v>
                </c:pt>
                <c:pt idx="5695">
                  <c:v>41575.876388888886</c:v>
                </c:pt>
                <c:pt idx="5696">
                  <c:v>41575.918749999997</c:v>
                </c:pt>
                <c:pt idx="5697">
                  <c:v>41575.960416666669</c:v>
                </c:pt>
                <c:pt idx="5698">
                  <c:v>41576.00277777778</c:v>
                </c:pt>
                <c:pt idx="5699">
                  <c:v>41576.044444444444</c:v>
                </c:pt>
                <c:pt idx="5700">
                  <c:v>41576.128472222219</c:v>
                </c:pt>
                <c:pt idx="5701">
                  <c:v>41576.17083333333</c:v>
                </c:pt>
                <c:pt idx="5702">
                  <c:v>41576.212500000001</c:v>
                </c:pt>
                <c:pt idx="5703">
                  <c:v>41576.254861111112</c:v>
                </c:pt>
                <c:pt idx="5704">
                  <c:v>41576.296527777777</c:v>
                </c:pt>
                <c:pt idx="5705">
                  <c:v>41576.381249999999</c:v>
                </c:pt>
                <c:pt idx="5706">
                  <c:v>41576.42291666667</c:v>
                </c:pt>
                <c:pt idx="5707">
                  <c:v>41576.465277777781</c:v>
                </c:pt>
                <c:pt idx="5708">
                  <c:v>41576.506944444445</c:v>
                </c:pt>
                <c:pt idx="5709">
                  <c:v>41576.549305555556</c:v>
                </c:pt>
                <c:pt idx="5710">
                  <c:v>41576.633333333331</c:v>
                </c:pt>
                <c:pt idx="5711">
                  <c:v>41576.675000000003</c:v>
                </c:pt>
                <c:pt idx="5712">
                  <c:v>41576.717361111114</c:v>
                </c:pt>
                <c:pt idx="5713">
                  <c:v>41576.759027777778</c:v>
                </c:pt>
                <c:pt idx="5714">
                  <c:v>41576.801388888889</c:v>
                </c:pt>
                <c:pt idx="5715">
                  <c:v>41576.885416666664</c:v>
                </c:pt>
                <c:pt idx="5716">
                  <c:v>41576.927777777775</c:v>
                </c:pt>
                <c:pt idx="5717">
                  <c:v>41576.969444444447</c:v>
                </c:pt>
                <c:pt idx="5718">
                  <c:v>41577.011805555558</c:v>
                </c:pt>
                <c:pt idx="5719">
                  <c:v>41577.053472222222</c:v>
                </c:pt>
                <c:pt idx="5720">
                  <c:v>41577.137499999997</c:v>
                </c:pt>
                <c:pt idx="5721">
                  <c:v>41577.179861111108</c:v>
                </c:pt>
                <c:pt idx="5722">
                  <c:v>41577.22152777778</c:v>
                </c:pt>
                <c:pt idx="5723">
                  <c:v>41577.263888888891</c:v>
                </c:pt>
                <c:pt idx="5724">
                  <c:v>41577.305555555555</c:v>
                </c:pt>
                <c:pt idx="5725">
                  <c:v>41577.390277777777</c:v>
                </c:pt>
                <c:pt idx="5726">
                  <c:v>41577.431944444441</c:v>
                </c:pt>
                <c:pt idx="5727">
                  <c:v>41577.474305555559</c:v>
                </c:pt>
                <c:pt idx="5728">
                  <c:v>41577.515972222223</c:v>
                </c:pt>
                <c:pt idx="5729">
                  <c:v>41577.558333333334</c:v>
                </c:pt>
                <c:pt idx="5730">
                  <c:v>41577.642361111109</c:v>
                </c:pt>
                <c:pt idx="5731">
                  <c:v>41577.684027777781</c:v>
                </c:pt>
                <c:pt idx="5732">
                  <c:v>41577.726388888892</c:v>
                </c:pt>
                <c:pt idx="5733">
                  <c:v>41577.768055555556</c:v>
                </c:pt>
                <c:pt idx="5734">
                  <c:v>41577.810416666667</c:v>
                </c:pt>
                <c:pt idx="5735">
                  <c:v>41577.894444444442</c:v>
                </c:pt>
                <c:pt idx="5736">
                  <c:v>41577.936805555553</c:v>
                </c:pt>
                <c:pt idx="5737">
                  <c:v>41577.978472222225</c:v>
                </c:pt>
                <c:pt idx="5738">
                  <c:v>41578.020833333336</c:v>
                </c:pt>
                <c:pt idx="5739">
                  <c:v>41578.0625</c:v>
                </c:pt>
                <c:pt idx="5740">
                  <c:v>41578.146527777775</c:v>
                </c:pt>
                <c:pt idx="5741">
                  <c:v>41578.188888888886</c:v>
                </c:pt>
                <c:pt idx="5742">
                  <c:v>41578.230555555558</c:v>
                </c:pt>
                <c:pt idx="5743">
                  <c:v>41578.272916666669</c:v>
                </c:pt>
                <c:pt idx="5744">
                  <c:v>41578.314583333333</c:v>
                </c:pt>
                <c:pt idx="5745">
                  <c:v>41578.399305555555</c:v>
                </c:pt>
                <c:pt idx="5746">
                  <c:v>41578.440972222219</c:v>
                </c:pt>
                <c:pt idx="5747">
                  <c:v>41578.48333333333</c:v>
                </c:pt>
                <c:pt idx="5748">
                  <c:v>41578.525000000001</c:v>
                </c:pt>
                <c:pt idx="5749">
                  <c:v>41578.567361111112</c:v>
                </c:pt>
                <c:pt idx="5750">
                  <c:v>41578.651388888888</c:v>
                </c:pt>
                <c:pt idx="5751">
                  <c:v>41578.693055555559</c:v>
                </c:pt>
                <c:pt idx="5752">
                  <c:v>41578.73541666667</c:v>
                </c:pt>
                <c:pt idx="5753">
                  <c:v>41578.777083333334</c:v>
                </c:pt>
                <c:pt idx="5754">
                  <c:v>41578.819444444445</c:v>
                </c:pt>
                <c:pt idx="5755">
                  <c:v>41578.90347222222</c:v>
                </c:pt>
                <c:pt idx="5756">
                  <c:v>41578.945833333331</c:v>
                </c:pt>
                <c:pt idx="5757">
                  <c:v>41578.987500000003</c:v>
                </c:pt>
                <c:pt idx="5758">
                  <c:v>41579.029861111114</c:v>
                </c:pt>
                <c:pt idx="5759">
                  <c:v>41579.071527777778</c:v>
                </c:pt>
                <c:pt idx="5760">
                  <c:v>41579.15625</c:v>
                </c:pt>
                <c:pt idx="5761">
                  <c:v>41579.197916666664</c:v>
                </c:pt>
                <c:pt idx="5762">
                  <c:v>41579.239583333336</c:v>
                </c:pt>
                <c:pt idx="5763">
                  <c:v>41579.281944444447</c:v>
                </c:pt>
                <c:pt idx="5764">
                  <c:v>41579.323611111111</c:v>
                </c:pt>
                <c:pt idx="5765">
                  <c:v>41579.408333333333</c:v>
                </c:pt>
                <c:pt idx="5766">
                  <c:v>41579.449999999997</c:v>
                </c:pt>
                <c:pt idx="5767">
                  <c:v>41579.492361111108</c:v>
                </c:pt>
                <c:pt idx="5768">
                  <c:v>41579.53402777778</c:v>
                </c:pt>
                <c:pt idx="5769">
                  <c:v>41579.576388888891</c:v>
                </c:pt>
                <c:pt idx="5770">
                  <c:v>41579.660416666666</c:v>
                </c:pt>
                <c:pt idx="5771">
                  <c:v>41579.702777777777</c:v>
                </c:pt>
                <c:pt idx="5772">
                  <c:v>41579.744444444441</c:v>
                </c:pt>
                <c:pt idx="5773">
                  <c:v>41579.786805555559</c:v>
                </c:pt>
                <c:pt idx="5774">
                  <c:v>41579.828472222223</c:v>
                </c:pt>
                <c:pt idx="5775">
                  <c:v>41579.912499999999</c:v>
                </c:pt>
                <c:pt idx="5776">
                  <c:v>41579.954861111109</c:v>
                </c:pt>
                <c:pt idx="5777">
                  <c:v>41579.996527777781</c:v>
                </c:pt>
                <c:pt idx="5778">
                  <c:v>41580.038888888892</c:v>
                </c:pt>
                <c:pt idx="5779">
                  <c:v>41580.080555555556</c:v>
                </c:pt>
                <c:pt idx="5780">
                  <c:v>41580.165277777778</c:v>
                </c:pt>
                <c:pt idx="5781">
                  <c:v>41580.206944444442</c:v>
                </c:pt>
                <c:pt idx="5782">
                  <c:v>41580.249305555553</c:v>
                </c:pt>
                <c:pt idx="5783">
                  <c:v>41580.290972222225</c:v>
                </c:pt>
                <c:pt idx="5784">
                  <c:v>41580.333333333336</c:v>
                </c:pt>
                <c:pt idx="5785">
                  <c:v>41580.417361111111</c:v>
                </c:pt>
                <c:pt idx="5786">
                  <c:v>41580.459027777775</c:v>
                </c:pt>
                <c:pt idx="5787">
                  <c:v>41580.501388888886</c:v>
                </c:pt>
                <c:pt idx="5788">
                  <c:v>41580.543055555558</c:v>
                </c:pt>
                <c:pt idx="5789">
                  <c:v>41580.585416666669</c:v>
                </c:pt>
                <c:pt idx="5790">
                  <c:v>41580.669444444444</c:v>
                </c:pt>
                <c:pt idx="5791">
                  <c:v>41580.711805555555</c:v>
                </c:pt>
                <c:pt idx="5792">
                  <c:v>41580.753472222219</c:v>
                </c:pt>
                <c:pt idx="5793">
                  <c:v>41580.79583333333</c:v>
                </c:pt>
                <c:pt idx="5794">
                  <c:v>41580.837500000001</c:v>
                </c:pt>
                <c:pt idx="5795">
                  <c:v>41580.921527777777</c:v>
                </c:pt>
                <c:pt idx="5796">
                  <c:v>41580.963888888888</c:v>
                </c:pt>
                <c:pt idx="5797">
                  <c:v>41581.005555555559</c:v>
                </c:pt>
                <c:pt idx="5798">
                  <c:v>41581.04791666667</c:v>
                </c:pt>
                <c:pt idx="5799">
                  <c:v>41581.089583333334</c:v>
                </c:pt>
                <c:pt idx="5800">
                  <c:v>41581.174305555556</c:v>
                </c:pt>
                <c:pt idx="5801">
                  <c:v>41581.21597222222</c:v>
                </c:pt>
                <c:pt idx="5802">
                  <c:v>41581.258333333331</c:v>
                </c:pt>
                <c:pt idx="5803">
                  <c:v>41581.300000000003</c:v>
                </c:pt>
                <c:pt idx="5804">
                  <c:v>41581.342361111114</c:v>
                </c:pt>
                <c:pt idx="5805">
                  <c:v>41581.426388888889</c:v>
                </c:pt>
                <c:pt idx="5806">
                  <c:v>41581.468055555553</c:v>
                </c:pt>
                <c:pt idx="5807">
                  <c:v>41581.510416666664</c:v>
                </c:pt>
                <c:pt idx="5808">
                  <c:v>41581.552083333336</c:v>
                </c:pt>
                <c:pt idx="5809">
                  <c:v>41581.594444444447</c:v>
                </c:pt>
                <c:pt idx="5810">
                  <c:v>41581.678472222222</c:v>
                </c:pt>
                <c:pt idx="5811">
                  <c:v>41581.720833333333</c:v>
                </c:pt>
                <c:pt idx="5812">
                  <c:v>41581.762499999997</c:v>
                </c:pt>
                <c:pt idx="5813">
                  <c:v>41581.804861111108</c:v>
                </c:pt>
                <c:pt idx="5814">
                  <c:v>41581.84652777778</c:v>
                </c:pt>
                <c:pt idx="5815">
                  <c:v>41581.931250000001</c:v>
                </c:pt>
                <c:pt idx="5816">
                  <c:v>41581.972916666666</c:v>
                </c:pt>
                <c:pt idx="5817">
                  <c:v>41582.015277777777</c:v>
                </c:pt>
                <c:pt idx="5818">
                  <c:v>41582.056944444441</c:v>
                </c:pt>
                <c:pt idx="5819">
                  <c:v>41582.098611111112</c:v>
                </c:pt>
                <c:pt idx="5820">
                  <c:v>41582.183333333334</c:v>
                </c:pt>
                <c:pt idx="5821">
                  <c:v>41582.224999999999</c:v>
                </c:pt>
                <c:pt idx="5822">
                  <c:v>41582.267361111109</c:v>
                </c:pt>
                <c:pt idx="5823">
                  <c:v>41582.309027777781</c:v>
                </c:pt>
                <c:pt idx="5824">
                  <c:v>41582.351388888892</c:v>
                </c:pt>
                <c:pt idx="5825">
                  <c:v>41582.435416666667</c:v>
                </c:pt>
                <c:pt idx="5826">
                  <c:v>41582.477777777778</c:v>
                </c:pt>
                <c:pt idx="5827">
                  <c:v>41582.519444444442</c:v>
                </c:pt>
                <c:pt idx="5828">
                  <c:v>41582.561805555553</c:v>
                </c:pt>
                <c:pt idx="5829">
                  <c:v>41582.603472222225</c:v>
                </c:pt>
                <c:pt idx="5830">
                  <c:v>41582.6875</c:v>
                </c:pt>
                <c:pt idx="5831">
                  <c:v>41582.729861111111</c:v>
                </c:pt>
                <c:pt idx="5832">
                  <c:v>41582.771527777775</c:v>
                </c:pt>
                <c:pt idx="5833">
                  <c:v>41582.813888888886</c:v>
                </c:pt>
                <c:pt idx="5834">
                  <c:v>41582.855555555558</c:v>
                </c:pt>
                <c:pt idx="5835">
                  <c:v>41582.94027777778</c:v>
                </c:pt>
                <c:pt idx="5836">
                  <c:v>41582.981944444444</c:v>
                </c:pt>
                <c:pt idx="5837">
                  <c:v>41583.024305555555</c:v>
                </c:pt>
                <c:pt idx="5838">
                  <c:v>41583.065972222219</c:v>
                </c:pt>
                <c:pt idx="5839">
                  <c:v>41583.10833333333</c:v>
                </c:pt>
                <c:pt idx="5840">
                  <c:v>41583.192361111112</c:v>
                </c:pt>
                <c:pt idx="5841">
                  <c:v>41583.234027777777</c:v>
                </c:pt>
                <c:pt idx="5842">
                  <c:v>41583.276388888888</c:v>
                </c:pt>
                <c:pt idx="5843">
                  <c:v>41583.318055555559</c:v>
                </c:pt>
                <c:pt idx="5844">
                  <c:v>41583.36041666667</c:v>
                </c:pt>
                <c:pt idx="5845">
                  <c:v>41583.444444444445</c:v>
                </c:pt>
                <c:pt idx="5846">
                  <c:v>41583.486805555556</c:v>
                </c:pt>
                <c:pt idx="5847">
                  <c:v>41583.52847222222</c:v>
                </c:pt>
                <c:pt idx="5848">
                  <c:v>41583.570833333331</c:v>
                </c:pt>
                <c:pt idx="5849">
                  <c:v>41583.612500000003</c:v>
                </c:pt>
                <c:pt idx="5850">
                  <c:v>41583.696527777778</c:v>
                </c:pt>
                <c:pt idx="5851">
                  <c:v>41583.738888888889</c:v>
                </c:pt>
                <c:pt idx="5852">
                  <c:v>41583.780555555553</c:v>
                </c:pt>
                <c:pt idx="5853">
                  <c:v>41583.822916666664</c:v>
                </c:pt>
                <c:pt idx="5854">
                  <c:v>41583.864583333336</c:v>
                </c:pt>
                <c:pt idx="5855">
                  <c:v>41583.949305555558</c:v>
                </c:pt>
                <c:pt idx="5856">
                  <c:v>41583.990972222222</c:v>
                </c:pt>
                <c:pt idx="5857">
                  <c:v>41584.033333333333</c:v>
                </c:pt>
                <c:pt idx="5858">
                  <c:v>41584.074999999997</c:v>
                </c:pt>
                <c:pt idx="5859">
                  <c:v>41584.116666666669</c:v>
                </c:pt>
                <c:pt idx="5860">
                  <c:v>41584.201388888891</c:v>
                </c:pt>
                <c:pt idx="5861">
                  <c:v>41584.243055555555</c:v>
                </c:pt>
                <c:pt idx="5862">
                  <c:v>41584.285416666666</c:v>
                </c:pt>
                <c:pt idx="5863">
                  <c:v>41584.32708333333</c:v>
                </c:pt>
                <c:pt idx="5864">
                  <c:v>41584.369444444441</c:v>
                </c:pt>
                <c:pt idx="5865">
                  <c:v>41584.453472222223</c:v>
                </c:pt>
                <c:pt idx="5866">
                  <c:v>41584.495833333334</c:v>
                </c:pt>
                <c:pt idx="5867">
                  <c:v>41584.537499999999</c:v>
                </c:pt>
                <c:pt idx="5868">
                  <c:v>41584.57916666667</c:v>
                </c:pt>
                <c:pt idx="5869">
                  <c:v>41584.621527777781</c:v>
                </c:pt>
                <c:pt idx="5870">
                  <c:v>41584.705555555556</c:v>
                </c:pt>
                <c:pt idx="5871">
                  <c:v>41584.747916666667</c:v>
                </c:pt>
                <c:pt idx="5872">
                  <c:v>41584.789583333331</c:v>
                </c:pt>
                <c:pt idx="5873">
                  <c:v>41584.831944444442</c:v>
                </c:pt>
                <c:pt idx="5874">
                  <c:v>41584.873611111114</c:v>
                </c:pt>
                <c:pt idx="5875">
                  <c:v>41584.958333333336</c:v>
                </c:pt>
                <c:pt idx="5876">
                  <c:v>41585</c:v>
                </c:pt>
                <c:pt idx="5877">
                  <c:v>41585.042361111111</c:v>
                </c:pt>
                <c:pt idx="5878">
                  <c:v>41585.084027777775</c:v>
                </c:pt>
                <c:pt idx="5879">
                  <c:v>41585.125694444447</c:v>
                </c:pt>
                <c:pt idx="5880">
                  <c:v>41585.210416666669</c:v>
                </c:pt>
                <c:pt idx="5881">
                  <c:v>41585.252083333333</c:v>
                </c:pt>
                <c:pt idx="5882">
                  <c:v>41585.294444444444</c:v>
                </c:pt>
                <c:pt idx="5883">
                  <c:v>41585.336111111108</c:v>
                </c:pt>
                <c:pt idx="5884">
                  <c:v>41585.378472222219</c:v>
                </c:pt>
                <c:pt idx="5885">
                  <c:v>41585.462500000001</c:v>
                </c:pt>
                <c:pt idx="5886">
                  <c:v>41585.504861111112</c:v>
                </c:pt>
                <c:pt idx="5887">
                  <c:v>41585.546527777777</c:v>
                </c:pt>
                <c:pt idx="5888">
                  <c:v>41585.588888888888</c:v>
                </c:pt>
                <c:pt idx="5889">
                  <c:v>41585.630555555559</c:v>
                </c:pt>
                <c:pt idx="5890">
                  <c:v>41585.714583333334</c:v>
                </c:pt>
                <c:pt idx="5891">
                  <c:v>41585.756944444445</c:v>
                </c:pt>
                <c:pt idx="5892">
                  <c:v>41585.798611111109</c:v>
                </c:pt>
                <c:pt idx="5893">
                  <c:v>41585.84097222222</c:v>
                </c:pt>
                <c:pt idx="5894">
                  <c:v>41585.882638888892</c:v>
                </c:pt>
                <c:pt idx="5895">
                  <c:v>41585.967361111114</c:v>
                </c:pt>
                <c:pt idx="5896">
                  <c:v>41586.009027777778</c:v>
                </c:pt>
                <c:pt idx="5897">
                  <c:v>41586.051388888889</c:v>
                </c:pt>
                <c:pt idx="5898">
                  <c:v>41586.093055555553</c:v>
                </c:pt>
                <c:pt idx="5899">
                  <c:v>41586.134722222225</c:v>
                </c:pt>
                <c:pt idx="5900">
                  <c:v>41586.219444444447</c:v>
                </c:pt>
                <c:pt idx="5901">
                  <c:v>41586.261111111111</c:v>
                </c:pt>
                <c:pt idx="5902">
                  <c:v>41586.303472222222</c:v>
                </c:pt>
                <c:pt idx="5903">
                  <c:v>41586.345138888886</c:v>
                </c:pt>
                <c:pt idx="5904">
                  <c:v>41586.387499999997</c:v>
                </c:pt>
                <c:pt idx="5905">
                  <c:v>41586.47152777778</c:v>
                </c:pt>
                <c:pt idx="5906">
                  <c:v>41586.513888888891</c:v>
                </c:pt>
                <c:pt idx="5907">
                  <c:v>41586.555555555555</c:v>
                </c:pt>
                <c:pt idx="5908">
                  <c:v>41586.597916666666</c:v>
                </c:pt>
                <c:pt idx="5909">
                  <c:v>41586.63958333333</c:v>
                </c:pt>
                <c:pt idx="5910">
                  <c:v>41586.723611111112</c:v>
                </c:pt>
                <c:pt idx="5911">
                  <c:v>41586.765972222223</c:v>
                </c:pt>
                <c:pt idx="5912">
                  <c:v>41586.807638888888</c:v>
                </c:pt>
                <c:pt idx="5913">
                  <c:v>41586.85</c:v>
                </c:pt>
                <c:pt idx="5914">
                  <c:v>41586.89166666667</c:v>
                </c:pt>
                <c:pt idx="5915">
                  <c:v>41586.976388888892</c:v>
                </c:pt>
                <c:pt idx="5916">
                  <c:v>41587.018055555556</c:v>
                </c:pt>
                <c:pt idx="5917">
                  <c:v>41587.060416666667</c:v>
                </c:pt>
                <c:pt idx="5918">
                  <c:v>41587.102083333331</c:v>
                </c:pt>
                <c:pt idx="5919">
                  <c:v>41587.144444444442</c:v>
                </c:pt>
                <c:pt idx="5920">
                  <c:v>41587.228472222225</c:v>
                </c:pt>
                <c:pt idx="5921">
                  <c:v>41587.270138888889</c:v>
                </c:pt>
                <c:pt idx="5922">
                  <c:v>41587.3125</c:v>
                </c:pt>
                <c:pt idx="5923">
                  <c:v>41587.354166666664</c:v>
                </c:pt>
                <c:pt idx="5924">
                  <c:v>41587.396527777775</c:v>
                </c:pt>
                <c:pt idx="5925">
                  <c:v>41587.480555555558</c:v>
                </c:pt>
                <c:pt idx="5926">
                  <c:v>41587.522916666669</c:v>
                </c:pt>
                <c:pt idx="5927">
                  <c:v>41587.564583333333</c:v>
                </c:pt>
                <c:pt idx="5928">
                  <c:v>41587.606944444444</c:v>
                </c:pt>
                <c:pt idx="5929">
                  <c:v>41587.648611111108</c:v>
                </c:pt>
                <c:pt idx="5930">
                  <c:v>41587.732638888891</c:v>
                </c:pt>
                <c:pt idx="5931">
                  <c:v>41587.775000000001</c:v>
                </c:pt>
                <c:pt idx="5932">
                  <c:v>41587.816666666666</c:v>
                </c:pt>
                <c:pt idx="5933">
                  <c:v>41587.859027777777</c:v>
                </c:pt>
                <c:pt idx="5934">
                  <c:v>41587.900694444441</c:v>
                </c:pt>
                <c:pt idx="5935">
                  <c:v>41587.98541666667</c:v>
                </c:pt>
                <c:pt idx="5936">
                  <c:v>41588.027083333334</c:v>
                </c:pt>
                <c:pt idx="5937">
                  <c:v>41588.069444444445</c:v>
                </c:pt>
                <c:pt idx="5938">
                  <c:v>41588.111111111109</c:v>
                </c:pt>
                <c:pt idx="5939">
                  <c:v>41588.15347222222</c:v>
                </c:pt>
                <c:pt idx="5940">
                  <c:v>41588.237500000003</c:v>
                </c:pt>
                <c:pt idx="5941">
                  <c:v>41588.279166666667</c:v>
                </c:pt>
                <c:pt idx="5942">
                  <c:v>41588.321527777778</c:v>
                </c:pt>
                <c:pt idx="5943">
                  <c:v>41588.363194444442</c:v>
                </c:pt>
                <c:pt idx="5944">
                  <c:v>41588.405555555553</c:v>
                </c:pt>
                <c:pt idx="5945">
                  <c:v>41588.489583333336</c:v>
                </c:pt>
                <c:pt idx="5946">
                  <c:v>41588.531944444447</c:v>
                </c:pt>
                <c:pt idx="5947">
                  <c:v>41588.573611111111</c:v>
                </c:pt>
                <c:pt idx="5948">
                  <c:v>41588.615972222222</c:v>
                </c:pt>
                <c:pt idx="5949">
                  <c:v>41588.657638888886</c:v>
                </c:pt>
                <c:pt idx="5950">
                  <c:v>41588.742361111108</c:v>
                </c:pt>
                <c:pt idx="5951">
                  <c:v>41588.78402777778</c:v>
                </c:pt>
                <c:pt idx="5952">
                  <c:v>41588.825694444444</c:v>
                </c:pt>
                <c:pt idx="5953">
                  <c:v>41588.868055555555</c:v>
                </c:pt>
                <c:pt idx="5954">
                  <c:v>41588.909722222219</c:v>
                </c:pt>
                <c:pt idx="5955">
                  <c:v>41588.994444444441</c:v>
                </c:pt>
                <c:pt idx="5956">
                  <c:v>41589.036111111112</c:v>
                </c:pt>
                <c:pt idx="5957">
                  <c:v>41589.078472222223</c:v>
                </c:pt>
                <c:pt idx="5958">
                  <c:v>41589.120138888888</c:v>
                </c:pt>
                <c:pt idx="5959">
                  <c:v>41589.162499999999</c:v>
                </c:pt>
                <c:pt idx="5960">
                  <c:v>41589.246527777781</c:v>
                </c:pt>
                <c:pt idx="5961">
                  <c:v>41589.288888888892</c:v>
                </c:pt>
                <c:pt idx="5962">
                  <c:v>41589.330555555556</c:v>
                </c:pt>
                <c:pt idx="5963">
                  <c:v>41589.37222222222</c:v>
                </c:pt>
                <c:pt idx="5964">
                  <c:v>41589.414583333331</c:v>
                </c:pt>
                <c:pt idx="5965">
                  <c:v>41589.498611111114</c:v>
                </c:pt>
                <c:pt idx="5966">
                  <c:v>41589.540972222225</c:v>
                </c:pt>
                <c:pt idx="5967">
                  <c:v>41589.582638888889</c:v>
                </c:pt>
                <c:pt idx="5968">
                  <c:v>41589.625</c:v>
                </c:pt>
                <c:pt idx="5969">
                  <c:v>41589.666666666664</c:v>
                </c:pt>
                <c:pt idx="5970">
                  <c:v>41589.751388888886</c:v>
                </c:pt>
                <c:pt idx="5971">
                  <c:v>41589.793055555558</c:v>
                </c:pt>
                <c:pt idx="5972">
                  <c:v>41589.835416666669</c:v>
                </c:pt>
                <c:pt idx="5973">
                  <c:v>41589.877083333333</c:v>
                </c:pt>
                <c:pt idx="5974">
                  <c:v>41589.918749999997</c:v>
                </c:pt>
                <c:pt idx="5975">
                  <c:v>41590.003472222219</c:v>
                </c:pt>
                <c:pt idx="5976">
                  <c:v>41590.045138888891</c:v>
                </c:pt>
                <c:pt idx="5977">
                  <c:v>41590.087500000001</c:v>
                </c:pt>
                <c:pt idx="5978">
                  <c:v>41590.129166666666</c:v>
                </c:pt>
                <c:pt idx="5979">
                  <c:v>41590.171527777777</c:v>
                </c:pt>
                <c:pt idx="5980">
                  <c:v>41590.255555555559</c:v>
                </c:pt>
                <c:pt idx="5981">
                  <c:v>41590.29791666667</c:v>
                </c:pt>
                <c:pt idx="5982">
                  <c:v>41590.339583333334</c:v>
                </c:pt>
                <c:pt idx="5983">
                  <c:v>41590.381944444445</c:v>
                </c:pt>
                <c:pt idx="5984">
                  <c:v>41590.423611111109</c:v>
                </c:pt>
                <c:pt idx="5985">
                  <c:v>41590.507638888892</c:v>
                </c:pt>
                <c:pt idx="5986">
                  <c:v>41590.550000000003</c:v>
                </c:pt>
                <c:pt idx="5987">
                  <c:v>41590.591666666667</c:v>
                </c:pt>
                <c:pt idx="5988">
                  <c:v>41590.634027777778</c:v>
                </c:pt>
                <c:pt idx="5989">
                  <c:v>41590.675694444442</c:v>
                </c:pt>
                <c:pt idx="5990">
                  <c:v>41590.760416666664</c:v>
                </c:pt>
                <c:pt idx="5991">
                  <c:v>41590.802083333336</c:v>
                </c:pt>
                <c:pt idx="5992">
                  <c:v>41590.844444444447</c:v>
                </c:pt>
                <c:pt idx="5993">
                  <c:v>41590.886111111111</c:v>
                </c:pt>
                <c:pt idx="5994">
                  <c:v>41590.928472222222</c:v>
                </c:pt>
                <c:pt idx="5995">
                  <c:v>41591.012499999997</c:v>
                </c:pt>
                <c:pt idx="5996">
                  <c:v>41591.054166666669</c:v>
                </c:pt>
                <c:pt idx="5997">
                  <c:v>41591.09652777778</c:v>
                </c:pt>
                <c:pt idx="5998">
                  <c:v>41591.138194444444</c:v>
                </c:pt>
                <c:pt idx="5999">
                  <c:v>41591.180555555555</c:v>
                </c:pt>
                <c:pt idx="6000">
                  <c:v>41591.26458333333</c:v>
                </c:pt>
                <c:pt idx="6001">
                  <c:v>41591.306944444441</c:v>
                </c:pt>
                <c:pt idx="6002">
                  <c:v>41591.348611111112</c:v>
                </c:pt>
                <c:pt idx="6003">
                  <c:v>41591.390972222223</c:v>
                </c:pt>
                <c:pt idx="6004">
                  <c:v>41591.432638888888</c:v>
                </c:pt>
                <c:pt idx="6005">
                  <c:v>41591.51666666667</c:v>
                </c:pt>
                <c:pt idx="6006">
                  <c:v>41591.559027777781</c:v>
                </c:pt>
                <c:pt idx="6007">
                  <c:v>41591.600694444445</c:v>
                </c:pt>
                <c:pt idx="6008">
                  <c:v>41591.643055555556</c:v>
                </c:pt>
                <c:pt idx="6009">
                  <c:v>41591.68472222222</c:v>
                </c:pt>
                <c:pt idx="6010">
                  <c:v>41591.769444444442</c:v>
                </c:pt>
                <c:pt idx="6011">
                  <c:v>41591.811111111114</c:v>
                </c:pt>
                <c:pt idx="6012">
                  <c:v>41591.853472222225</c:v>
                </c:pt>
                <c:pt idx="6013">
                  <c:v>41591.895138888889</c:v>
                </c:pt>
                <c:pt idx="6014">
                  <c:v>41591.9375</c:v>
                </c:pt>
              </c:numCache>
            </c:numRef>
          </c:xVal>
          <c:yVal>
            <c:numRef>
              <c:f>Sheet8!$B$8:$B$6022</c:f>
              <c:numCache>
                <c:formatCode>General</c:formatCode>
                <c:ptCount val="6015"/>
                <c:pt idx="14">
                  <c:v>-39.023431751159904</c:v>
                </c:pt>
                <c:pt idx="15">
                  <c:v>-38.834490923086477</c:v>
                </c:pt>
                <c:pt idx="16">
                  <c:v>-39.200979400541819</c:v>
                </c:pt>
                <c:pt idx="17">
                  <c:v>-39.475010416532861</c:v>
                </c:pt>
                <c:pt idx="18">
                  <c:v>-38.267462422368702</c:v>
                </c:pt>
                <c:pt idx="19">
                  <c:v>-38.238762072982361</c:v>
                </c:pt>
                <c:pt idx="44">
                  <c:v>-37.506400861740104</c:v>
                </c:pt>
                <c:pt idx="45">
                  <c:v>-35.663406074408172</c:v>
                </c:pt>
                <c:pt idx="46">
                  <c:v>-34.764072063458087</c:v>
                </c:pt>
                <c:pt idx="47">
                  <c:v>-35.426547341283424</c:v>
                </c:pt>
                <c:pt idx="48">
                  <c:v>-36.356997699127135</c:v>
                </c:pt>
                <c:pt idx="49">
                  <c:v>-37.331440949728503</c:v>
                </c:pt>
                <c:pt idx="50">
                  <c:v>-36.754092368458345</c:v>
                </c:pt>
                <c:pt idx="51">
                  <c:v>-36.020371239427185</c:v>
                </c:pt>
                <c:pt idx="58">
                  <c:v>-30.431115591110746</c:v>
                </c:pt>
                <c:pt idx="83">
                  <c:v>-37.795845751993241</c:v>
                </c:pt>
                <c:pt idx="88">
                  <c:v>-39.36801294315724</c:v>
                </c:pt>
                <c:pt idx="89">
                  <c:v>-39.358079692522139</c:v>
                </c:pt>
                <c:pt idx="90">
                  <c:v>-39.094435437942195</c:v>
                </c:pt>
                <c:pt idx="125">
                  <c:v>-39.792973051908987</c:v>
                </c:pt>
                <c:pt idx="126">
                  <c:v>-40.494968350481294</c:v>
                </c:pt>
                <c:pt idx="127">
                  <c:v>-38.076871254926971</c:v>
                </c:pt>
                <c:pt idx="128">
                  <c:v>-33.643410706657939</c:v>
                </c:pt>
                <c:pt idx="143">
                  <c:v>-32.756059253381963</c:v>
                </c:pt>
                <c:pt idx="151">
                  <c:v>-33.759372916640736</c:v>
                </c:pt>
                <c:pt idx="152">
                  <c:v>-35.949981138626519</c:v>
                </c:pt>
                <c:pt idx="153">
                  <c:v>-35.380902799488247</c:v>
                </c:pt>
                <c:pt idx="154">
                  <c:v>-36.789794142015495</c:v>
                </c:pt>
                <c:pt idx="155">
                  <c:v>-36.749784910143134</c:v>
                </c:pt>
                <c:pt idx="156">
                  <c:v>-33.421221627761611</c:v>
                </c:pt>
                <c:pt idx="157">
                  <c:v>-33.087552778587714</c:v>
                </c:pt>
                <c:pt idx="158">
                  <c:v>-32.04145476028522</c:v>
                </c:pt>
                <c:pt idx="160">
                  <c:v>-37.661649164704137</c:v>
                </c:pt>
                <c:pt idx="161">
                  <c:v>-37.174878245617876</c:v>
                </c:pt>
                <c:pt idx="162">
                  <c:v>-37.436102567420917</c:v>
                </c:pt>
                <c:pt idx="163">
                  <c:v>-37.830098444921646</c:v>
                </c:pt>
                <c:pt idx="164">
                  <c:v>-38.288943304731077</c:v>
                </c:pt>
                <c:pt idx="165">
                  <c:v>-38.273422874883032</c:v>
                </c:pt>
                <c:pt idx="166">
                  <c:v>-37.710172850047286</c:v>
                </c:pt>
                <c:pt idx="167">
                  <c:v>-35.055736643457017</c:v>
                </c:pt>
                <c:pt idx="168">
                  <c:v>-32.714575941417678</c:v>
                </c:pt>
                <c:pt idx="180">
                  <c:v>-45.543950127227532</c:v>
                </c:pt>
                <c:pt idx="181">
                  <c:v>-43.931407740052336</c:v>
                </c:pt>
                <c:pt idx="182">
                  <c:v>-41.519183390196616</c:v>
                </c:pt>
                <c:pt idx="183">
                  <c:v>-38.15259469860333</c:v>
                </c:pt>
                <c:pt idx="184">
                  <c:v>-37.494782502777227</c:v>
                </c:pt>
                <c:pt idx="185">
                  <c:v>-39.300650601936212</c:v>
                </c:pt>
                <c:pt idx="186">
                  <c:v>-37.579075664700461</c:v>
                </c:pt>
                <c:pt idx="187">
                  <c:v>-37.513628274342771</c:v>
                </c:pt>
                <c:pt idx="188">
                  <c:v>-36.227318057531861</c:v>
                </c:pt>
                <c:pt idx="190">
                  <c:v>-36.67228273542824</c:v>
                </c:pt>
                <c:pt idx="191">
                  <c:v>-36.492391598652162</c:v>
                </c:pt>
                <c:pt idx="192">
                  <c:v>-37.17480944906422</c:v>
                </c:pt>
                <c:pt idx="193">
                  <c:v>-35.684474849964559</c:v>
                </c:pt>
                <c:pt idx="194">
                  <c:v>-35.429482824637212</c:v>
                </c:pt>
                <c:pt idx="195">
                  <c:v>-36.644239738969688</c:v>
                </c:pt>
                <c:pt idx="196">
                  <c:v>-36.456052739793108</c:v>
                </c:pt>
                <c:pt idx="197">
                  <c:v>-36.862226634256288</c:v>
                </c:pt>
                <c:pt idx="198">
                  <c:v>-36.100039581246662</c:v>
                </c:pt>
                <c:pt idx="209">
                  <c:v>-34.067415797746065</c:v>
                </c:pt>
                <c:pt idx="210">
                  <c:v>-34.316742719363546</c:v>
                </c:pt>
                <c:pt idx="211">
                  <c:v>-34.12870391619574</c:v>
                </c:pt>
                <c:pt idx="212">
                  <c:v>-33.737171601511591</c:v>
                </c:pt>
                <c:pt idx="213">
                  <c:v>-35.144195845958805</c:v>
                </c:pt>
                <c:pt idx="225">
                  <c:v>-40.271108907147195</c:v>
                </c:pt>
                <c:pt idx="226">
                  <c:v>-40.103165836928767</c:v>
                </c:pt>
                <c:pt idx="234">
                  <c:v>-33.590485629653486</c:v>
                </c:pt>
                <c:pt idx="235">
                  <c:v>-34.142346770158625</c:v>
                </c:pt>
                <c:pt idx="236">
                  <c:v>-33.550043187472141</c:v>
                </c:pt>
                <c:pt idx="237">
                  <c:v>-34.099446957625609</c:v>
                </c:pt>
                <c:pt idx="238">
                  <c:v>-34.829250420976066</c:v>
                </c:pt>
                <c:pt idx="239">
                  <c:v>-34.738450740869624</c:v>
                </c:pt>
                <c:pt idx="240">
                  <c:v>-34.254943620540992</c:v>
                </c:pt>
                <c:pt idx="241">
                  <c:v>-34.384278285246474</c:v>
                </c:pt>
                <c:pt idx="242">
                  <c:v>-34.541429294275943</c:v>
                </c:pt>
                <c:pt idx="243">
                  <c:v>-34.744309916717597</c:v>
                </c:pt>
                <c:pt idx="296">
                  <c:v>-38.887737010918123</c:v>
                </c:pt>
                <c:pt idx="297">
                  <c:v>-39.642497680433749</c:v>
                </c:pt>
                <c:pt idx="298">
                  <c:v>-38.590727777821925</c:v>
                </c:pt>
                <c:pt idx="299">
                  <c:v>-37.945971905417608</c:v>
                </c:pt>
                <c:pt idx="300">
                  <c:v>-37.462012794065181</c:v>
                </c:pt>
                <c:pt idx="301">
                  <c:v>-38.427822582249121</c:v>
                </c:pt>
                <c:pt idx="302">
                  <c:v>-39.485326676087233</c:v>
                </c:pt>
                <c:pt idx="303">
                  <c:v>-40.039853770606371</c:v>
                </c:pt>
                <c:pt idx="304">
                  <c:v>-39.592922791906609</c:v>
                </c:pt>
                <c:pt idx="305">
                  <c:v>-39.317475718479052</c:v>
                </c:pt>
                <c:pt idx="306">
                  <c:v>-39.08905314996246</c:v>
                </c:pt>
                <c:pt idx="307">
                  <c:v>-38.554910459876567</c:v>
                </c:pt>
                <c:pt idx="336">
                  <c:v>-42.355905051519905</c:v>
                </c:pt>
                <c:pt idx="337">
                  <c:v>-41.803894622976102</c:v>
                </c:pt>
                <c:pt idx="338">
                  <c:v>-40.235531056702278</c:v>
                </c:pt>
                <c:pt idx="339">
                  <c:v>-39.322568142633727</c:v>
                </c:pt>
                <c:pt idx="340">
                  <c:v>-41.967896884352626</c:v>
                </c:pt>
                <c:pt idx="341">
                  <c:v>-42.299979269511262</c:v>
                </c:pt>
                <c:pt idx="342">
                  <c:v>-40.487277125691215</c:v>
                </c:pt>
                <c:pt idx="343">
                  <c:v>-38.087951761137077</c:v>
                </c:pt>
                <c:pt idx="344">
                  <c:v>-37.828004147349347</c:v>
                </c:pt>
                <c:pt idx="345">
                  <c:v>-36.2416840819592</c:v>
                </c:pt>
                <c:pt idx="402">
                  <c:v>-41.385161565222909</c:v>
                </c:pt>
                <c:pt idx="403">
                  <c:v>-41.259769023398363</c:v>
                </c:pt>
                <c:pt idx="438">
                  <c:v>-36.829225016080933</c:v>
                </c:pt>
                <c:pt idx="439">
                  <c:v>-36.992655672582529</c:v>
                </c:pt>
                <c:pt idx="440">
                  <c:v>-37.748785173040126</c:v>
                </c:pt>
                <c:pt idx="441">
                  <c:v>-37.342013747887059</c:v>
                </c:pt>
                <c:pt idx="442">
                  <c:v>-35.808301627566323</c:v>
                </c:pt>
                <c:pt idx="444">
                  <c:v>-38.927644062063344</c:v>
                </c:pt>
                <c:pt idx="445">
                  <c:v>-39.909423132362292</c:v>
                </c:pt>
                <c:pt idx="446">
                  <c:v>-39.085688631241709</c:v>
                </c:pt>
                <c:pt idx="447">
                  <c:v>-39.322195344302237</c:v>
                </c:pt>
                <c:pt idx="448">
                  <c:v>-39.08767769742672</c:v>
                </c:pt>
                <c:pt idx="449">
                  <c:v>-42.020383852313657</c:v>
                </c:pt>
                <c:pt idx="450">
                  <c:v>-42.028431739676058</c:v>
                </c:pt>
                <c:pt idx="451">
                  <c:v>-41.831716993826376</c:v>
                </c:pt>
                <c:pt idx="452">
                  <c:v>-43.298935225495441</c:v>
                </c:pt>
                <c:pt idx="453">
                  <c:v>-43.286402503750068</c:v>
                </c:pt>
                <c:pt idx="454">
                  <c:v>-43.063339426316951</c:v>
                </c:pt>
                <c:pt idx="455">
                  <c:v>-43.758973612889093</c:v>
                </c:pt>
                <c:pt idx="456">
                  <c:v>-41.550745669830206</c:v>
                </c:pt>
                <c:pt idx="457">
                  <c:v>-40.980079643279609</c:v>
                </c:pt>
                <c:pt idx="458">
                  <c:v>-41.722877229229454</c:v>
                </c:pt>
                <c:pt idx="459">
                  <c:v>-42.323674259637471</c:v>
                </c:pt>
                <c:pt idx="460">
                  <c:v>-41.933144357411408</c:v>
                </c:pt>
                <c:pt idx="476">
                  <c:v>-42.078273868065551</c:v>
                </c:pt>
                <c:pt idx="477">
                  <c:v>-42.807933434596336</c:v>
                </c:pt>
                <c:pt idx="478">
                  <c:v>-41.079408169057523</c:v>
                </c:pt>
                <c:pt idx="479">
                  <c:v>-40.128422369938733</c:v>
                </c:pt>
                <c:pt idx="480">
                  <c:v>-40.295475328865635</c:v>
                </c:pt>
                <c:pt idx="481">
                  <c:v>-43.093441645118247</c:v>
                </c:pt>
                <c:pt idx="482">
                  <c:v>-43.026014737664035</c:v>
                </c:pt>
                <c:pt idx="483">
                  <c:v>-41.828367817360473</c:v>
                </c:pt>
                <c:pt idx="484">
                  <c:v>-39.628990124495971</c:v>
                </c:pt>
                <c:pt idx="485">
                  <c:v>-39.045832785924368</c:v>
                </c:pt>
                <c:pt idx="486">
                  <c:v>-36.740189809770129</c:v>
                </c:pt>
                <c:pt idx="497">
                  <c:v>-43.472401019252025</c:v>
                </c:pt>
                <c:pt idx="498">
                  <c:v>-43.506002196460436</c:v>
                </c:pt>
                <c:pt idx="499">
                  <c:v>-47.645084998227375</c:v>
                </c:pt>
                <c:pt idx="500">
                  <c:v>-46.311312253676277</c:v>
                </c:pt>
                <c:pt idx="507">
                  <c:v>-30.360075855391507</c:v>
                </c:pt>
                <c:pt idx="508">
                  <c:v>-33.323064089041551</c:v>
                </c:pt>
                <c:pt idx="509">
                  <c:v>-32.868982454569256</c:v>
                </c:pt>
                <c:pt idx="510">
                  <c:v>-35.572316392793859</c:v>
                </c:pt>
                <c:pt idx="511">
                  <c:v>-34.704672797801493</c:v>
                </c:pt>
                <c:pt idx="512">
                  <c:v>-36.228282883285772</c:v>
                </c:pt>
                <c:pt idx="513">
                  <c:v>-42.157114770010956</c:v>
                </c:pt>
                <c:pt idx="514">
                  <c:v>-47.611053803770147</c:v>
                </c:pt>
                <c:pt idx="515">
                  <c:v>-45.653326505952933</c:v>
                </c:pt>
                <c:pt idx="516">
                  <c:v>-44.975806360633854</c:v>
                </c:pt>
                <c:pt idx="517">
                  <c:v>-44.670446427455879</c:v>
                </c:pt>
                <c:pt idx="518">
                  <c:v>-44.543687518051719</c:v>
                </c:pt>
                <c:pt idx="519">
                  <c:v>-43.812342606052482</c:v>
                </c:pt>
                <c:pt idx="520">
                  <c:v>-42.674121378146971</c:v>
                </c:pt>
                <c:pt idx="521">
                  <c:v>-41.058965254786358</c:v>
                </c:pt>
                <c:pt idx="541">
                  <c:v>-33.077948154035838</c:v>
                </c:pt>
                <c:pt idx="542">
                  <c:v>-32.624578206461528</c:v>
                </c:pt>
                <c:pt idx="543">
                  <c:v>-35.505037794705665</c:v>
                </c:pt>
                <c:pt idx="544">
                  <c:v>-35.707714745084523</c:v>
                </c:pt>
                <c:pt idx="545">
                  <c:v>-36.410888031769126</c:v>
                </c:pt>
                <c:pt idx="546">
                  <c:v>-36.899126763711266</c:v>
                </c:pt>
                <c:pt idx="547">
                  <c:v>-36.977666232779853</c:v>
                </c:pt>
                <c:pt idx="548">
                  <c:v>-35.772016757064236</c:v>
                </c:pt>
                <c:pt idx="549">
                  <c:v>-36.010380295872061</c:v>
                </c:pt>
                <c:pt idx="550">
                  <c:v>-36.957762198169988</c:v>
                </c:pt>
                <c:pt idx="551">
                  <c:v>-35.17241201197514</c:v>
                </c:pt>
                <c:pt idx="552">
                  <c:v>-33.748713818821948</c:v>
                </c:pt>
                <c:pt idx="553">
                  <c:v>-33.241592320823827</c:v>
                </c:pt>
                <c:pt idx="554">
                  <c:v>-31.720295748571985</c:v>
                </c:pt>
                <c:pt idx="555">
                  <c:v>-33.042088441716146</c:v>
                </c:pt>
                <c:pt idx="556">
                  <c:v>-33.449751162981251</c:v>
                </c:pt>
                <c:pt idx="562">
                  <c:v>-42.661848341041981</c:v>
                </c:pt>
                <c:pt idx="563">
                  <c:v>-38.11124704756179</c:v>
                </c:pt>
                <c:pt idx="564">
                  <c:v>-36.679456834712838</c:v>
                </c:pt>
                <c:pt idx="565">
                  <c:v>-35.604828804781064</c:v>
                </c:pt>
                <c:pt idx="566">
                  <c:v>-35.583090149422645</c:v>
                </c:pt>
                <c:pt idx="567">
                  <c:v>-36.122986425858919</c:v>
                </c:pt>
                <c:pt idx="569">
                  <c:v>-43.802885769635616</c:v>
                </c:pt>
                <c:pt idx="570">
                  <c:v>-40.253539233980732</c:v>
                </c:pt>
                <c:pt idx="571">
                  <c:v>-37.35724397452924</c:v>
                </c:pt>
                <c:pt idx="572">
                  <c:v>-38.255900196644575</c:v>
                </c:pt>
                <c:pt idx="573">
                  <c:v>-38.808223621448377</c:v>
                </c:pt>
                <c:pt idx="574">
                  <c:v>-38.372330944282503</c:v>
                </c:pt>
                <c:pt idx="575">
                  <c:v>-39.508108486635805</c:v>
                </c:pt>
                <c:pt idx="576">
                  <c:v>-41.182182317629696</c:v>
                </c:pt>
                <c:pt idx="621">
                  <c:v>-41.608751148545124</c:v>
                </c:pt>
                <c:pt idx="622">
                  <c:v>-41.277441097078906</c:v>
                </c:pt>
                <c:pt idx="623">
                  <c:v>-41.407404471676195</c:v>
                </c:pt>
                <c:pt idx="624">
                  <c:v>-41.737431045205938</c:v>
                </c:pt>
                <c:pt idx="625">
                  <c:v>-41.61738071117346</c:v>
                </c:pt>
                <c:pt idx="626">
                  <c:v>-41.82180483734961</c:v>
                </c:pt>
                <c:pt idx="650">
                  <c:v>-36.757508896435851</c:v>
                </c:pt>
                <c:pt idx="651">
                  <c:v>-40.290285284546492</c:v>
                </c:pt>
                <c:pt idx="652">
                  <c:v>-41.991763008570075</c:v>
                </c:pt>
                <c:pt idx="653">
                  <c:v>-39.79910819258189</c:v>
                </c:pt>
                <c:pt idx="654">
                  <c:v>-42.631062114279814</c:v>
                </c:pt>
                <c:pt idx="656">
                  <c:v>-42.873894495451594</c:v>
                </c:pt>
                <c:pt idx="657">
                  <c:v>-40.685572582634649</c:v>
                </c:pt>
                <c:pt idx="658">
                  <c:v>-40.10900478762651</c:v>
                </c:pt>
                <c:pt idx="659">
                  <c:v>-44.275521320201506</c:v>
                </c:pt>
                <c:pt idx="680">
                  <c:v>-42.29024189454362</c:v>
                </c:pt>
                <c:pt idx="681">
                  <c:v>-42.747869115897842</c:v>
                </c:pt>
                <c:pt idx="682">
                  <c:v>-42.330398842975271</c:v>
                </c:pt>
                <c:pt idx="683">
                  <c:v>-40.871999595626519</c:v>
                </c:pt>
                <c:pt idx="684">
                  <c:v>-36.05103777709185</c:v>
                </c:pt>
                <c:pt idx="685">
                  <c:v>-36.26822333024532</c:v>
                </c:pt>
                <c:pt idx="708">
                  <c:v>-34.390348766828794</c:v>
                </c:pt>
                <c:pt idx="709">
                  <c:v>-36.361239871894419</c:v>
                </c:pt>
                <c:pt idx="710">
                  <c:v>-35.521699596090627</c:v>
                </c:pt>
                <c:pt idx="711">
                  <c:v>-35.502094208486142</c:v>
                </c:pt>
                <c:pt idx="712">
                  <c:v>-35.627127267811211</c:v>
                </c:pt>
                <c:pt idx="713">
                  <c:v>-35.318833060932043</c:v>
                </c:pt>
                <c:pt idx="714">
                  <c:v>-33.616701542273603</c:v>
                </c:pt>
                <c:pt idx="722">
                  <c:v>-41.354735238195843</c:v>
                </c:pt>
                <c:pt idx="723">
                  <c:v>-40.42787362323395</c:v>
                </c:pt>
                <c:pt idx="724">
                  <c:v>-40.657363961900231</c:v>
                </c:pt>
                <c:pt idx="725">
                  <c:v>-41.322673546500283</c:v>
                </c:pt>
                <c:pt idx="726">
                  <c:v>-41.445117892239139</c:v>
                </c:pt>
                <c:pt idx="744">
                  <c:v>-36.815536715772836</c:v>
                </c:pt>
                <c:pt idx="745">
                  <c:v>-36.254839149241342</c:v>
                </c:pt>
                <c:pt idx="746">
                  <c:v>-35.414170291412539</c:v>
                </c:pt>
                <c:pt idx="747">
                  <c:v>-34.85324259128857</c:v>
                </c:pt>
                <c:pt idx="790">
                  <c:v>-40.921150686322342</c:v>
                </c:pt>
                <c:pt idx="791">
                  <c:v>-41.208096160856158</c:v>
                </c:pt>
                <c:pt idx="792">
                  <c:v>-42.415814850042281</c:v>
                </c:pt>
                <c:pt idx="793">
                  <c:v>-41.316754963026163</c:v>
                </c:pt>
                <c:pt idx="794">
                  <c:v>-42.397923058043858</c:v>
                </c:pt>
                <c:pt idx="795">
                  <c:v>-40.688736112052048</c:v>
                </c:pt>
                <c:pt idx="796">
                  <c:v>-39.586019933441747</c:v>
                </c:pt>
                <c:pt idx="797">
                  <c:v>-40.292229371516065</c:v>
                </c:pt>
                <c:pt idx="798">
                  <c:v>-41.776911693928795</c:v>
                </c:pt>
                <c:pt idx="799">
                  <c:v>-42.69459691493924</c:v>
                </c:pt>
                <c:pt idx="800">
                  <c:v>-42.022635766279713</c:v>
                </c:pt>
                <c:pt idx="801">
                  <c:v>-41.847417080043456</c:v>
                </c:pt>
                <c:pt idx="834">
                  <c:v>-40.141570249845145</c:v>
                </c:pt>
                <c:pt idx="835">
                  <c:v>-40.260968755354931</c:v>
                </c:pt>
                <c:pt idx="836">
                  <c:v>-40.412302044499647</c:v>
                </c:pt>
                <c:pt idx="837">
                  <c:v>-41.323406882179007</c:v>
                </c:pt>
                <c:pt idx="838">
                  <c:v>-40.866823977427444</c:v>
                </c:pt>
                <c:pt idx="839">
                  <c:v>-41.760214761314458</c:v>
                </c:pt>
                <c:pt idx="840">
                  <c:v>-41.403266305090114</c:v>
                </c:pt>
                <c:pt idx="841">
                  <c:v>-41.258366660240171</c:v>
                </c:pt>
                <c:pt idx="842">
                  <c:v>-41.13745164157794</c:v>
                </c:pt>
                <c:pt idx="843">
                  <c:v>-40.834488932927776</c:v>
                </c:pt>
                <c:pt idx="844">
                  <c:v>-40.292522461351687</c:v>
                </c:pt>
                <c:pt idx="845">
                  <c:v>-39.556055932024407</c:v>
                </c:pt>
                <c:pt idx="872">
                  <c:v>-45.81541124436675</c:v>
                </c:pt>
                <c:pt idx="873">
                  <c:v>-44.158442280685129</c:v>
                </c:pt>
                <c:pt idx="874">
                  <c:v>-44.048839371821877</c:v>
                </c:pt>
                <c:pt idx="875">
                  <c:v>-45.470572961421674</c:v>
                </c:pt>
                <c:pt idx="876">
                  <c:v>-44.773167372764938</c:v>
                </c:pt>
                <c:pt idx="877">
                  <c:v>-42.916340215530816</c:v>
                </c:pt>
                <c:pt idx="878">
                  <c:v>-42.473564196208791</c:v>
                </c:pt>
                <c:pt idx="879">
                  <c:v>-41.944755649248741</c:v>
                </c:pt>
                <c:pt idx="880">
                  <c:v>-42.710493896659273</c:v>
                </c:pt>
                <c:pt idx="881">
                  <c:v>-41.569815286132588</c:v>
                </c:pt>
                <c:pt idx="882">
                  <c:v>-42.143042652360421</c:v>
                </c:pt>
                <c:pt idx="883">
                  <c:v>-42.338587983359304</c:v>
                </c:pt>
                <c:pt idx="884">
                  <c:v>-42.267683609598208</c:v>
                </c:pt>
                <c:pt idx="885">
                  <c:v>-40.694366511820284</c:v>
                </c:pt>
                <c:pt idx="954">
                  <c:v>-42.595328179055699</c:v>
                </c:pt>
                <c:pt idx="955">
                  <c:v>-41.19907622137336</c:v>
                </c:pt>
                <c:pt idx="956">
                  <c:v>-44.511249914779093</c:v>
                </c:pt>
                <c:pt idx="957">
                  <c:v>-45.184105692481026</c:v>
                </c:pt>
                <c:pt idx="958">
                  <c:v>-43.493832649638193</c:v>
                </c:pt>
                <c:pt idx="959">
                  <c:v>-44.153660919345093</c:v>
                </c:pt>
                <c:pt idx="960">
                  <c:v>-42.708540118849243</c:v>
                </c:pt>
                <c:pt idx="961">
                  <c:v>-41.320949468523509</c:v>
                </c:pt>
                <c:pt idx="962">
                  <c:v>-40.872357539228986</c:v>
                </c:pt>
                <c:pt idx="987">
                  <c:v>-37.482175708394522</c:v>
                </c:pt>
                <c:pt idx="988">
                  <c:v>-40.885536847327479</c:v>
                </c:pt>
                <c:pt idx="989">
                  <c:v>-42.847828337015848</c:v>
                </c:pt>
                <c:pt idx="990">
                  <c:v>-40.395269871437712</c:v>
                </c:pt>
                <c:pt idx="991">
                  <c:v>-38.033514901690182</c:v>
                </c:pt>
                <c:pt idx="993">
                  <c:v>-36.56182476241105</c:v>
                </c:pt>
                <c:pt idx="994">
                  <c:v>-36.54311392205458</c:v>
                </c:pt>
                <c:pt idx="995">
                  <c:v>-36.744456331975094</c:v>
                </c:pt>
                <c:pt idx="996">
                  <c:v>-36.699065855945832</c:v>
                </c:pt>
                <c:pt idx="997">
                  <c:v>-36.033903406162409</c:v>
                </c:pt>
                <c:pt idx="1017">
                  <c:v>-36.171452200682332</c:v>
                </c:pt>
                <c:pt idx="1018">
                  <c:v>-37.238599562784373</c:v>
                </c:pt>
                <c:pt idx="1019">
                  <c:v>-38.820830866649892</c:v>
                </c:pt>
                <c:pt idx="1020">
                  <c:v>-38.217116426950767</c:v>
                </c:pt>
                <c:pt idx="1021">
                  <c:v>-38.634223996885908</c:v>
                </c:pt>
                <c:pt idx="1022">
                  <c:v>-38.946216243642311</c:v>
                </c:pt>
                <c:pt idx="1028">
                  <c:v>-41.47305348277694</c:v>
                </c:pt>
                <c:pt idx="1029">
                  <c:v>-41.677843316588998</c:v>
                </c:pt>
                <c:pt idx="1030">
                  <c:v>-40.356925786466775</c:v>
                </c:pt>
                <c:pt idx="1031">
                  <c:v>-40.923259318691741</c:v>
                </c:pt>
                <c:pt idx="1032">
                  <c:v>-38.885547381063986</c:v>
                </c:pt>
                <c:pt idx="1033">
                  <c:v>-37.387774656901726</c:v>
                </c:pt>
                <c:pt idx="1072">
                  <c:v>-38.532451865621731</c:v>
                </c:pt>
                <c:pt idx="1073">
                  <c:v>-40.021016960222575</c:v>
                </c:pt>
                <c:pt idx="1074">
                  <c:v>-39.520111286240194</c:v>
                </c:pt>
                <c:pt idx="1075">
                  <c:v>-37.532829398155059</c:v>
                </c:pt>
                <c:pt idx="1076">
                  <c:v>-33.770934650573231</c:v>
                </c:pt>
                <c:pt idx="1077">
                  <c:v>-36.945008915816139</c:v>
                </c:pt>
                <c:pt idx="1078">
                  <c:v>-37.20913437602853</c:v>
                </c:pt>
                <c:pt idx="1079">
                  <c:v>-36.365486223766858</c:v>
                </c:pt>
                <c:pt idx="1080">
                  <c:v>-34.786294856959913</c:v>
                </c:pt>
                <c:pt idx="1081">
                  <c:v>-33.746034523561548</c:v>
                </c:pt>
                <c:pt idx="1153">
                  <c:v>-40.331978507729595</c:v>
                </c:pt>
                <c:pt idx="1154">
                  <c:v>-36.95357496614843</c:v>
                </c:pt>
                <c:pt idx="1155">
                  <c:v>-35.061192407983619</c:v>
                </c:pt>
                <c:pt idx="1156">
                  <c:v>-35.715543466480902</c:v>
                </c:pt>
                <c:pt idx="1157">
                  <c:v>-37.098517593280022</c:v>
                </c:pt>
                <c:pt idx="1158">
                  <c:v>-37.93234556871495</c:v>
                </c:pt>
                <c:pt idx="1159">
                  <c:v>-35.868650721486937</c:v>
                </c:pt>
                <c:pt idx="1160">
                  <c:v>-37.231845076671121</c:v>
                </c:pt>
                <c:pt idx="1172">
                  <c:v>-41.111545219919918</c:v>
                </c:pt>
                <c:pt idx="1173">
                  <c:v>-40.847290290121933</c:v>
                </c:pt>
                <c:pt idx="1174">
                  <c:v>-38.859482420535443</c:v>
                </c:pt>
                <c:pt idx="1175">
                  <c:v>-38.139813106007004</c:v>
                </c:pt>
                <c:pt idx="1176">
                  <c:v>-38.715534369563059</c:v>
                </c:pt>
                <c:pt idx="1177">
                  <c:v>-38.975326374877248</c:v>
                </c:pt>
                <c:pt idx="1178">
                  <c:v>-39.695509415271985</c:v>
                </c:pt>
                <c:pt idx="1179">
                  <c:v>-37.808652478993579</c:v>
                </c:pt>
                <c:pt idx="1203">
                  <c:v>-36.197030331238054</c:v>
                </c:pt>
                <c:pt idx="1204">
                  <c:v>-36.519982286057193</c:v>
                </c:pt>
                <c:pt idx="1205">
                  <c:v>-35.634950971573332</c:v>
                </c:pt>
                <c:pt idx="1206">
                  <c:v>-35.1300761112863</c:v>
                </c:pt>
                <c:pt idx="1207">
                  <c:v>-33.942435267949698</c:v>
                </c:pt>
                <c:pt idx="1208">
                  <c:v>-33.024158137758548</c:v>
                </c:pt>
                <c:pt idx="1209">
                  <c:v>-32.554707290107828</c:v>
                </c:pt>
                <c:pt idx="1257">
                  <c:v>-41.983261461726066</c:v>
                </c:pt>
                <c:pt idx="1258">
                  <c:v>-41.599491675111892</c:v>
                </c:pt>
                <c:pt idx="1282">
                  <c:v>-34.808997031998452</c:v>
                </c:pt>
                <c:pt idx="1283">
                  <c:v>-35.494557667298494</c:v>
                </c:pt>
                <c:pt idx="1284">
                  <c:v>-35.875600336412084</c:v>
                </c:pt>
                <c:pt idx="1285">
                  <c:v>-36.368127930018581</c:v>
                </c:pt>
                <c:pt idx="1286">
                  <c:v>-36.751244968391845</c:v>
                </c:pt>
                <c:pt idx="1287">
                  <c:v>-35.045347702766044</c:v>
                </c:pt>
                <c:pt idx="1288">
                  <c:v>-32.841036933013058</c:v>
                </c:pt>
                <c:pt idx="1289">
                  <c:v>-32.121953463954569</c:v>
                </c:pt>
                <c:pt idx="1295">
                  <c:v>-36.549697931813782</c:v>
                </c:pt>
                <c:pt idx="1296">
                  <c:v>-36.845767767735651</c:v>
                </c:pt>
                <c:pt idx="1297">
                  <c:v>-37.214920505526344</c:v>
                </c:pt>
                <c:pt idx="1298">
                  <c:v>-37.097601003505872</c:v>
                </c:pt>
                <c:pt idx="1299">
                  <c:v>-37.552200788619459</c:v>
                </c:pt>
                <c:pt idx="1302">
                  <c:v>-33.818230641328704</c:v>
                </c:pt>
                <c:pt idx="1303">
                  <c:v>-33.033442610499428</c:v>
                </c:pt>
                <c:pt idx="1304">
                  <c:v>-32.460160843567451</c:v>
                </c:pt>
                <c:pt idx="1305">
                  <c:v>-32.500466778820936</c:v>
                </c:pt>
                <c:pt idx="1306">
                  <c:v>-32.89217384026761</c:v>
                </c:pt>
                <c:pt idx="1307">
                  <c:v>-32.105735960709744</c:v>
                </c:pt>
                <c:pt idx="1352">
                  <c:v>-36.855862711947914</c:v>
                </c:pt>
                <c:pt idx="1353">
                  <c:v>-36.922565246254514</c:v>
                </c:pt>
                <c:pt idx="1354">
                  <c:v>-35.653610628769847</c:v>
                </c:pt>
                <c:pt idx="1355">
                  <c:v>-35.906647039673686</c:v>
                </c:pt>
                <c:pt idx="1356">
                  <c:v>-35.661647816271959</c:v>
                </c:pt>
                <c:pt idx="1357">
                  <c:v>-35.911537227877744</c:v>
                </c:pt>
                <c:pt idx="1366">
                  <c:v>-38.194577725548911</c:v>
                </c:pt>
                <c:pt idx="1368">
                  <c:v>-38.170396355749446</c:v>
                </c:pt>
                <c:pt idx="1369">
                  <c:v>-35.744775981568537</c:v>
                </c:pt>
                <c:pt idx="1425">
                  <c:v>-38.526497361284122</c:v>
                </c:pt>
                <c:pt idx="1450">
                  <c:v>-33.620904102176489</c:v>
                </c:pt>
                <c:pt idx="1451">
                  <c:v>-33.7224889310734</c:v>
                </c:pt>
                <c:pt idx="1452">
                  <c:v>-33.893088960341721</c:v>
                </c:pt>
                <c:pt idx="1454">
                  <c:v>-32.711571822402135</c:v>
                </c:pt>
                <c:pt idx="1455">
                  <c:v>-33.67330402762871</c:v>
                </c:pt>
                <c:pt idx="1456">
                  <c:v>-34.052013788949452</c:v>
                </c:pt>
                <c:pt idx="1457">
                  <c:v>-33.280798109181561</c:v>
                </c:pt>
                <c:pt idx="1551">
                  <c:v>-42.229781364632672</c:v>
                </c:pt>
                <c:pt idx="1552">
                  <c:v>-42.163315305473191</c:v>
                </c:pt>
                <c:pt idx="1553">
                  <c:v>-40.449827435589555</c:v>
                </c:pt>
                <c:pt idx="1554">
                  <c:v>-40.0044978068318</c:v>
                </c:pt>
                <c:pt idx="1608">
                  <c:v>-36.043361179716399</c:v>
                </c:pt>
                <c:pt idx="1609">
                  <c:v>-34.685982825058474</c:v>
                </c:pt>
                <c:pt idx="1610">
                  <c:v>-34.43742669098625</c:v>
                </c:pt>
                <c:pt idx="1611">
                  <c:v>-36.625177654934056</c:v>
                </c:pt>
                <c:pt idx="1612">
                  <c:v>-34.824152929317819</c:v>
                </c:pt>
                <c:pt idx="1613">
                  <c:v>-36.115254748992307</c:v>
                </c:pt>
                <c:pt idx="1652">
                  <c:v>-38.35662144203193</c:v>
                </c:pt>
                <c:pt idx="1662">
                  <c:v>-33.449771347629742</c:v>
                </c:pt>
                <c:pt idx="1663">
                  <c:v>-38.800805984136559</c:v>
                </c:pt>
                <c:pt idx="1664">
                  <c:v>-40.462626727686128</c:v>
                </c:pt>
                <c:pt idx="1667">
                  <c:v>-41.724705312815573</c:v>
                </c:pt>
                <c:pt idx="1668">
                  <c:v>-37.91718291273272</c:v>
                </c:pt>
                <c:pt idx="1669">
                  <c:v>-38.240078810751328</c:v>
                </c:pt>
                <c:pt idx="1670">
                  <c:v>-39.381323741505966</c:v>
                </c:pt>
                <c:pt idx="1671">
                  <c:v>-38.599022034185609</c:v>
                </c:pt>
                <c:pt idx="1672">
                  <c:v>-39.071154648452598</c:v>
                </c:pt>
                <c:pt idx="1673">
                  <c:v>-37.970680570167474</c:v>
                </c:pt>
                <c:pt idx="1674">
                  <c:v>-38.51205602390921</c:v>
                </c:pt>
                <c:pt idx="1679">
                  <c:v>-34.929580402852075</c:v>
                </c:pt>
                <c:pt idx="1680">
                  <c:v>-34.381727412672461</c:v>
                </c:pt>
                <c:pt idx="1681">
                  <c:v>-33.989548928895275</c:v>
                </c:pt>
                <c:pt idx="1690">
                  <c:v>-39.239819591682796</c:v>
                </c:pt>
                <c:pt idx="1691">
                  <c:v>-38.406608605993526</c:v>
                </c:pt>
                <c:pt idx="1692">
                  <c:v>-38.852606284591076</c:v>
                </c:pt>
                <c:pt idx="1693">
                  <c:v>-41.364351858732036</c:v>
                </c:pt>
                <c:pt idx="1705">
                  <c:v>-30.197144456057586</c:v>
                </c:pt>
                <c:pt idx="1706">
                  <c:v>-28.371951863099785</c:v>
                </c:pt>
                <c:pt idx="1763">
                  <c:v>-44.23748466607794</c:v>
                </c:pt>
                <c:pt idx="1764">
                  <c:v>-43.78596205391019</c:v>
                </c:pt>
                <c:pt idx="1765">
                  <c:v>-42.40997683739932</c:v>
                </c:pt>
                <c:pt idx="1766">
                  <c:v>-41.287417250343481</c:v>
                </c:pt>
                <c:pt idx="1767">
                  <c:v>-41.49783278889619</c:v>
                </c:pt>
                <c:pt idx="1768">
                  <c:v>-41.936639872638821</c:v>
                </c:pt>
                <c:pt idx="1769">
                  <c:v>-41.30963292764114</c:v>
                </c:pt>
                <c:pt idx="1770">
                  <c:v>-40.915516353121475</c:v>
                </c:pt>
                <c:pt idx="1771">
                  <c:v>-38.959262183291521</c:v>
                </c:pt>
                <c:pt idx="1772">
                  <c:v>-36.823795189333339</c:v>
                </c:pt>
                <c:pt idx="1803">
                  <c:v>-43.267582338031815</c:v>
                </c:pt>
                <c:pt idx="1804">
                  <c:v>-42.78251569168026</c:v>
                </c:pt>
                <c:pt idx="1805">
                  <c:v>-41.528115908418627</c:v>
                </c:pt>
                <c:pt idx="1806">
                  <c:v>-42.638135932155215</c:v>
                </c:pt>
                <c:pt idx="1807">
                  <c:v>-42.798132343160489</c:v>
                </c:pt>
                <c:pt idx="1808">
                  <c:v>-42.391702361770463</c:v>
                </c:pt>
                <c:pt idx="1809">
                  <c:v>-42.312264988193618</c:v>
                </c:pt>
                <c:pt idx="1810">
                  <c:v>-41.556876323686787</c:v>
                </c:pt>
                <c:pt idx="1811">
                  <c:v>-41.622077182296344</c:v>
                </c:pt>
                <c:pt idx="1812">
                  <c:v>-39.976701100575916</c:v>
                </c:pt>
                <c:pt idx="1861">
                  <c:v>-39.267324913424233</c:v>
                </c:pt>
                <c:pt idx="1862">
                  <c:v>-38.42933867975745</c:v>
                </c:pt>
                <c:pt idx="1864">
                  <c:v>-36.396425069709466</c:v>
                </c:pt>
                <c:pt idx="1865">
                  <c:v>-36.559834240462244</c:v>
                </c:pt>
                <c:pt idx="1866">
                  <c:v>-36.254377072065296</c:v>
                </c:pt>
                <c:pt idx="1876">
                  <c:v>-34.197263441379114</c:v>
                </c:pt>
                <c:pt idx="1877">
                  <c:v>-35.803273348848101</c:v>
                </c:pt>
                <c:pt idx="1878">
                  <c:v>-36.550445856821867</c:v>
                </c:pt>
                <c:pt idx="1879">
                  <c:v>-36.135424077556074</c:v>
                </c:pt>
                <c:pt idx="1880">
                  <c:v>-34.416966828803758</c:v>
                </c:pt>
                <c:pt idx="1881">
                  <c:v>-35.838600316428483</c:v>
                </c:pt>
                <c:pt idx="1882">
                  <c:v>-37.828732113316683</c:v>
                </c:pt>
                <c:pt idx="1932">
                  <c:v>-33.045157314859097</c:v>
                </c:pt>
                <c:pt idx="1933">
                  <c:v>-35.861730180933648</c:v>
                </c:pt>
                <c:pt idx="1934">
                  <c:v>-34.265802028411358</c:v>
                </c:pt>
                <c:pt idx="1935">
                  <c:v>-37.037264905757269</c:v>
                </c:pt>
                <c:pt idx="2025">
                  <c:v>-32.62681859885658</c:v>
                </c:pt>
                <c:pt idx="2026">
                  <c:v>-32.183711348494541</c:v>
                </c:pt>
                <c:pt idx="2027">
                  <c:v>-34.324502464550804</c:v>
                </c:pt>
                <c:pt idx="2055">
                  <c:v>-33.540734800666058</c:v>
                </c:pt>
                <c:pt idx="2056">
                  <c:v>-32.612145063790493</c:v>
                </c:pt>
                <c:pt idx="2057">
                  <c:v>-31.968518337233821</c:v>
                </c:pt>
                <c:pt idx="2059">
                  <c:v>-30.701699145433352</c:v>
                </c:pt>
                <c:pt idx="2060">
                  <c:v>-32.0449768076327</c:v>
                </c:pt>
                <c:pt idx="2104">
                  <c:v>-36.398653378863713</c:v>
                </c:pt>
                <c:pt idx="2105">
                  <c:v>-39.720848271130109</c:v>
                </c:pt>
                <c:pt idx="2138">
                  <c:v>-43.29362433341791</c:v>
                </c:pt>
                <c:pt idx="2139">
                  <c:v>-43.408119089855283</c:v>
                </c:pt>
                <c:pt idx="2140">
                  <c:v>-41.109468449880197</c:v>
                </c:pt>
                <c:pt idx="2141">
                  <c:v>-39.683966769607579</c:v>
                </c:pt>
                <c:pt idx="2142">
                  <c:v>-41.385500894477914</c:v>
                </c:pt>
                <c:pt idx="2143">
                  <c:v>-41.490793411788545</c:v>
                </c:pt>
                <c:pt idx="2144">
                  <c:v>-40.85471234414058</c:v>
                </c:pt>
                <c:pt idx="2145">
                  <c:v>-40.464440227622191</c:v>
                </c:pt>
                <c:pt idx="2146">
                  <c:v>-39.115015439377295</c:v>
                </c:pt>
                <c:pt idx="2157">
                  <c:v>-33.955342008026221</c:v>
                </c:pt>
                <c:pt idx="2158">
                  <c:v>-32.605932657192099</c:v>
                </c:pt>
                <c:pt idx="2159">
                  <c:v>-29.512513623973504</c:v>
                </c:pt>
                <c:pt idx="2160">
                  <c:v>-30.70884248313903</c:v>
                </c:pt>
                <c:pt idx="2161">
                  <c:v>-34.806407386157851</c:v>
                </c:pt>
                <c:pt idx="2162">
                  <c:v>-36.202403849357857</c:v>
                </c:pt>
                <c:pt idx="2163">
                  <c:v>-35.575135350231577</c:v>
                </c:pt>
                <c:pt idx="2164">
                  <c:v>-33.408887163695681</c:v>
                </c:pt>
                <c:pt idx="2179">
                  <c:v>-39.933250619336874</c:v>
                </c:pt>
                <c:pt idx="2180">
                  <c:v>-35.6484292947369</c:v>
                </c:pt>
                <c:pt idx="2181">
                  <c:v>-33.532321943086025</c:v>
                </c:pt>
                <c:pt idx="2182">
                  <c:v>-32.604273473530299</c:v>
                </c:pt>
                <c:pt idx="2183">
                  <c:v>-33.562118053173293</c:v>
                </c:pt>
                <c:pt idx="2184">
                  <c:v>-40.112949401927686</c:v>
                </c:pt>
                <c:pt idx="2185">
                  <c:v>-37.404676441464005</c:v>
                </c:pt>
                <c:pt idx="2186">
                  <c:v>-34.824506705556317</c:v>
                </c:pt>
                <c:pt idx="2187">
                  <c:v>-35.35850844673304</c:v>
                </c:pt>
                <c:pt idx="2193">
                  <c:v>-33.932609323972308</c:v>
                </c:pt>
                <c:pt idx="2194">
                  <c:v>-34.836504953890469</c:v>
                </c:pt>
                <c:pt idx="2195">
                  <c:v>-35.716138039660436</c:v>
                </c:pt>
                <c:pt idx="2196">
                  <c:v>-37.276680624821417</c:v>
                </c:pt>
                <c:pt idx="2197">
                  <c:v>-40.542196067108414</c:v>
                </c:pt>
                <c:pt idx="2202">
                  <c:v>-35.82704258265332</c:v>
                </c:pt>
                <c:pt idx="2203">
                  <c:v>-36.7732604700739</c:v>
                </c:pt>
                <c:pt idx="2204">
                  <c:v>-35.092131060119613</c:v>
                </c:pt>
                <c:pt idx="2205">
                  <c:v>-33.44651142413359</c:v>
                </c:pt>
                <c:pt idx="2206">
                  <c:v>-34.501354103648701</c:v>
                </c:pt>
                <c:pt idx="2224">
                  <c:v>-35.514460118177134</c:v>
                </c:pt>
                <c:pt idx="2225">
                  <c:v>-36.090728153980969</c:v>
                </c:pt>
                <c:pt idx="2226">
                  <c:v>-32.102714165309742</c:v>
                </c:pt>
                <c:pt idx="2227">
                  <c:v>-30.286081429469462</c:v>
                </c:pt>
                <c:pt idx="2278">
                  <c:v>-32.382755075005406</c:v>
                </c:pt>
                <c:pt idx="2279">
                  <c:v>-32.151516255901022</c:v>
                </c:pt>
                <c:pt idx="2280">
                  <c:v>-33.627899876330872</c:v>
                </c:pt>
                <c:pt idx="2281">
                  <c:v>-34.751711071425902</c:v>
                </c:pt>
                <c:pt idx="2283">
                  <c:v>-33.283681878188126</c:v>
                </c:pt>
                <c:pt idx="2284">
                  <c:v>-32.661570725736283</c:v>
                </c:pt>
                <c:pt idx="2285">
                  <c:v>-33.206238666897931</c:v>
                </c:pt>
                <c:pt idx="2286">
                  <c:v>-33.039386985945832</c:v>
                </c:pt>
                <c:pt idx="2287">
                  <c:v>-31.778660762190022</c:v>
                </c:pt>
                <c:pt idx="2299">
                  <c:v>-34.83234088059244</c:v>
                </c:pt>
                <c:pt idx="2300">
                  <c:v>-34.828587189942482</c:v>
                </c:pt>
                <c:pt idx="2301">
                  <c:v>-33.538602240573695</c:v>
                </c:pt>
                <c:pt idx="2302">
                  <c:v>-31.407413564998436</c:v>
                </c:pt>
                <c:pt idx="2303">
                  <c:v>-30.328494765942558</c:v>
                </c:pt>
                <c:pt idx="2304">
                  <c:v>-31.310303330076728</c:v>
                </c:pt>
                <c:pt idx="2318">
                  <c:v>-24.259613041181755</c:v>
                </c:pt>
                <c:pt idx="2319">
                  <c:v>-27.612674937913177</c:v>
                </c:pt>
                <c:pt idx="2320">
                  <c:v>-28.285900317692636</c:v>
                </c:pt>
                <c:pt idx="2321">
                  <c:v>-28.231801301287469</c:v>
                </c:pt>
                <c:pt idx="2322">
                  <c:v>-26.305399384856116</c:v>
                </c:pt>
                <c:pt idx="2323">
                  <c:v>-26.987816252759373</c:v>
                </c:pt>
                <c:pt idx="2324">
                  <c:v>-28.194022367926717</c:v>
                </c:pt>
                <c:pt idx="2325">
                  <c:v>-27.474779736172742</c:v>
                </c:pt>
                <c:pt idx="2337">
                  <c:v>-29.075667175055674</c:v>
                </c:pt>
                <c:pt idx="2338">
                  <c:v>-27.368937452346138</c:v>
                </c:pt>
                <c:pt idx="2339">
                  <c:v>-26.531457272853153</c:v>
                </c:pt>
                <c:pt idx="2341">
                  <c:v>-26.855081175880681</c:v>
                </c:pt>
                <c:pt idx="2342">
                  <c:v>-27.046038174470773</c:v>
                </c:pt>
                <c:pt idx="2343">
                  <c:v>-28.748713231441151</c:v>
                </c:pt>
                <c:pt idx="2344">
                  <c:v>-31.316074509320099</c:v>
                </c:pt>
                <c:pt idx="2345">
                  <c:v>-34.029512714516784</c:v>
                </c:pt>
                <c:pt idx="2357">
                  <c:v>-27.260836713994934</c:v>
                </c:pt>
                <c:pt idx="2358">
                  <c:v>-25.663141943730466</c:v>
                </c:pt>
                <c:pt idx="2359">
                  <c:v>-28.061460650313009</c:v>
                </c:pt>
                <c:pt idx="2360">
                  <c:v>-29.729394921548522</c:v>
                </c:pt>
                <c:pt idx="2361">
                  <c:v>-29.827295054567852</c:v>
                </c:pt>
                <c:pt idx="2362">
                  <c:v>-28.823982280744723</c:v>
                </c:pt>
                <c:pt idx="2363">
                  <c:v>-29.039810898562529</c:v>
                </c:pt>
                <c:pt idx="2364">
                  <c:v>-30.325889504095166</c:v>
                </c:pt>
                <c:pt idx="2371">
                  <c:v>-32.449929326937578</c:v>
                </c:pt>
                <c:pt idx="2372">
                  <c:v>-30.833539710577448</c:v>
                </c:pt>
                <c:pt idx="2373">
                  <c:v>-30.224950071717984</c:v>
                </c:pt>
                <c:pt idx="2374">
                  <c:v>-28.471244051901849</c:v>
                </c:pt>
                <c:pt idx="2378">
                  <c:v>-35.721558440160081</c:v>
                </c:pt>
                <c:pt idx="2379">
                  <c:v>-33.582793245731267</c:v>
                </c:pt>
                <c:pt idx="2380">
                  <c:v>-30.190284571541937</c:v>
                </c:pt>
                <c:pt idx="2381">
                  <c:v>-27.341167183540641</c:v>
                </c:pt>
                <c:pt idx="2382">
                  <c:v>-27.983723221906224</c:v>
                </c:pt>
                <c:pt idx="2383">
                  <c:v>-28.603061896256271</c:v>
                </c:pt>
                <c:pt idx="2384">
                  <c:v>-28.553137459727019</c:v>
                </c:pt>
                <c:pt idx="2391">
                  <c:v>-32.24591890940404</c:v>
                </c:pt>
                <c:pt idx="2392">
                  <c:v>-30.755596016035469</c:v>
                </c:pt>
                <c:pt idx="2393">
                  <c:v>-31.084900863382252</c:v>
                </c:pt>
                <c:pt idx="2394">
                  <c:v>-31.515040746002256</c:v>
                </c:pt>
                <c:pt idx="2395">
                  <c:v>-29.017524315142175</c:v>
                </c:pt>
                <c:pt idx="2396">
                  <c:v>-27.317933880804503</c:v>
                </c:pt>
                <c:pt idx="2397">
                  <c:v>-27.885478897320098</c:v>
                </c:pt>
                <c:pt idx="2398">
                  <c:v>-28.05597156109868</c:v>
                </c:pt>
                <c:pt idx="2399">
                  <c:v>-29.460741019593037</c:v>
                </c:pt>
                <c:pt idx="2400">
                  <c:v>-29.452404619895688</c:v>
                </c:pt>
                <c:pt idx="2401">
                  <c:v>-27.289084128977525</c:v>
                </c:pt>
                <c:pt idx="2402">
                  <c:v>-28.517263871646747</c:v>
                </c:pt>
                <c:pt idx="2403">
                  <c:v>-28.819625068833986</c:v>
                </c:pt>
                <c:pt idx="2404">
                  <c:v>-30.599356566761159</c:v>
                </c:pt>
                <c:pt idx="2405">
                  <c:v>-32.977886640808258</c:v>
                </c:pt>
                <c:pt idx="2406">
                  <c:v>-33.560045839048875</c:v>
                </c:pt>
                <c:pt idx="2407">
                  <c:v>-31.845394198285788</c:v>
                </c:pt>
                <c:pt idx="2410">
                  <c:v>-34.900881971036533</c:v>
                </c:pt>
                <c:pt idx="2411">
                  <c:v>-30.903379583299994</c:v>
                </c:pt>
                <c:pt idx="2412">
                  <c:v>-30.265357610975386</c:v>
                </c:pt>
                <c:pt idx="2413">
                  <c:v>-29.383149309732971</c:v>
                </c:pt>
                <c:pt idx="2414">
                  <c:v>-28.135695780405019</c:v>
                </c:pt>
                <c:pt idx="2415">
                  <c:v>-27.756010143465197</c:v>
                </c:pt>
                <c:pt idx="2416">
                  <c:v>-30.718047326289422</c:v>
                </c:pt>
                <c:pt idx="2417">
                  <c:v>-30.355454867747078</c:v>
                </c:pt>
                <c:pt idx="2418">
                  <c:v>-30.537990903713805</c:v>
                </c:pt>
                <c:pt idx="2419">
                  <c:v>-30.43628135264396</c:v>
                </c:pt>
                <c:pt idx="2420">
                  <c:v>-29.602903956514375</c:v>
                </c:pt>
                <c:pt idx="2421">
                  <c:v>-30.009730993553955</c:v>
                </c:pt>
                <c:pt idx="2422">
                  <c:v>-29.796534165146554</c:v>
                </c:pt>
                <c:pt idx="2423">
                  <c:v>-29.506311790161426</c:v>
                </c:pt>
                <c:pt idx="2424">
                  <c:v>-28.460431672765456</c:v>
                </c:pt>
                <c:pt idx="2425">
                  <c:v>-29.134608383951168</c:v>
                </c:pt>
                <c:pt idx="2426">
                  <c:v>-28.500362596129158</c:v>
                </c:pt>
                <c:pt idx="2427">
                  <c:v>-30.981100544580453</c:v>
                </c:pt>
                <c:pt idx="2430">
                  <c:v>-32.59748075853566</c:v>
                </c:pt>
                <c:pt idx="2431">
                  <c:v>-30.092949379358679</c:v>
                </c:pt>
                <c:pt idx="2432">
                  <c:v>-29.746633669829272</c:v>
                </c:pt>
                <c:pt idx="2433">
                  <c:v>-29.571090196588862</c:v>
                </c:pt>
                <c:pt idx="2434">
                  <c:v>-29.385679942200042</c:v>
                </c:pt>
                <c:pt idx="2435">
                  <c:v>-28.397903173495372</c:v>
                </c:pt>
                <c:pt idx="2436">
                  <c:v>-32.206601669216802</c:v>
                </c:pt>
                <c:pt idx="2437">
                  <c:v>-34.717793140989777</c:v>
                </c:pt>
                <c:pt idx="2438">
                  <c:v>-33.769588499052936</c:v>
                </c:pt>
                <c:pt idx="2439">
                  <c:v>-31.30140600641618</c:v>
                </c:pt>
                <c:pt idx="2440">
                  <c:v>-27.450891164960424</c:v>
                </c:pt>
                <c:pt idx="2441">
                  <c:v>-24.12937266875695</c:v>
                </c:pt>
                <c:pt idx="2442">
                  <c:v>-24.516723106078572</c:v>
                </c:pt>
                <c:pt idx="2443">
                  <c:v>-27.846959387976007</c:v>
                </c:pt>
                <c:pt idx="2444">
                  <c:v>-29.548919741717981</c:v>
                </c:pt>
                <c:pt idx="2460">
                  <c:v>-27.992954136272964</c:v>
                </c:pt>
                <c:pt idx="2461">
                  <c:v>-28.512775628950465</c:v>
                </c:pt>
                <c:pt idx="2462">
                  <c:v>-29.595588897845559</c:v>
                </c:pt>
                <c:pt idx="2463">
                  <c:v>-30.892909907723649</c:v>
                </c:pt>
                <c:pt idx="2478">
                  <c:v>-30.67645612944656</c:v>
                </c:pt>
                <c:pt idx="2479">
                  <c:v>-32.554232627277173</c:v>
                </c:pt>
                <c:pt idx="2492">
                  <c:v>-31.95010261117006</c:v>
                </c:pt>
                <c:pt idx="2493">
                  <c:v>-31.935581529351648</c:v>
                </c:pt>
                <c:pt idx="2494">
                  <c:v>-30.971890280727806</c:v>
                </c:pt>
                <c:pt idx="2495">
                  <c:v>-29.566447061949098</c:v>
                </c:pt>
                <c:pt idx="2553">
                  <c:v>-38.032316560397774</c:v>
                </c:pt>
                <c:pt idx="2554">
                  <c:v>-34.268253391657872</c:v>
                </c:pt>
                <c:pt idx="2555">
                  <c:v>-35.526833251182936</c:v>
                </c:pt>
                <c:pt idx="2556">
                  <c:v>-35.96800384336531</c:v>
                </c:pt>
                <c:pt idx="2557">
                  <c:v>-36.259306744049603</c:v>
                </c:pt>
                <c:pt idx="2558">
                  <c:v>-35.987921585257325</c:v>
                </c:pt>
                <c:pt idx="2559">
                  <c:v>-39.919954942506088</c:v>
                </c:pt>
                <c:pt idx="2560">
                  <c:v>-37.669832865971124</c:v>
                </c:pt>
                <c:pt idx="2561">
                  <c:v>-36.416586414147233</c:v>
                </c:pt>
                <c:pt idx="2562">
                  <c:v>-36.093848966563669</c:v>
                </c:pt>
                <c:pt idx="2563">
                  <c:v>-32.984790460690597</c:v>
                </c:pt>
                <c:pt idx="2564">
                  <c:v>-28.017067612957547</c:v>
                </c:pt>
                <c:pt idx="2583">
                  <c:v>-28.003930409502139</c:v>
                </c:pt>
                <c:pt idx="2596">
                  <c:v>-29.966627935971577</c:v>
                </c:pt>
                <c:pt idx="2597">
                  <c:v>-32.010666947148366</c:v>
                </c:pt>
                <c:pt idx="2598">
                  <c:v>-31.665269489152429</c:v>
                </c:pt>
                <c:pt idx="2599">
                  <c:v>-31.139746916331553</c:v>
                </c:pt>
                <c:pt idx="2600">
                  <c:v>-30.657981792039589</c:v>
                </c:pt>
                <c:pt idx="2601">
                  <c:v>-30.762851841608196</c:v>
                </c:pt>
                <c:pt idx="2602">
                  <c:v>-30.278380126627759</c:v>
                </c:pt>
                <c:pt idx="2618">
                  <c:v>-28.927357712416001</c:v>
                </c:pt>
                <c:pt idx="2619">
                  <c:v>-30.611149351397536</c:v>
                </c:pt>
                <c:pt idx="2620">
                  <c:v>-30.133018337591949</c:v>
                </c:pt>
                <c:pt idx="2621">
                  <c:v>-30.8327965124017</c:v>
                </c:pt>
                <c:pt idx="2629">
                  <c:v>-27.448022875416587</c:v>
                </c:pt>
                <c:pt idx="2630">
                  <c:v>-30.021922283989475</c:v>
                </c:pt>
                <c:pt idx="2631">
                  <c:v>-30.673213546923073</c:v>
                </c:pt>
                <c:pt idx="2632">
                  <c:v>-31.147681248437877</c:v>
                </c:pt>
                <c:pt idx="2633">
                  <c:v>-31.575218837825119</c:v>
                </c:pt>
                <c:pt idx="2634">
                  <c:v>-32.615142444532339</c:v>
                </c:pt>
                <c:pt idx="2635">
                  <c:v>-29.787308170035011</c:v>
                </c:pt>
                <c:pt idx="2636">
                  <c:v>-32.207086082163002</c:v>
                </c:pt>
                <c:pt idx="2637">
                  <c:v>-31.814495543224645</c:v>
                </c:pt>
                <c:pt idx="2638">
                  <c:v>-32.344368671751802</c:v>
                </c:pt>
                <c:pt idx="2639">
                  <c:v>-31.584599244577298</c:v>
                </c:pt>
                <c:pt idx="2640">
                  <c:v>-31.379005164917665</c:v>
                </c:pt>
                <c:pt idx="2641">
                  <c:v>-29.395529929056053</c:v>
                </c:pt>
                <c:pt idx="2642">
                  <c:v>-29.513968803559287</c:v>
                </c:pt>
                <c:pt idx="2671">
                  <c:v>-28.121041553539971</c:v>
                </c:pt>
                <c:pt idx="2672">
                  <c:v>-29.152989903575119</c:v>
                </c:pt>
                <c:pt idx="2673">
                  <c:v>-28.506178082270459</c:v>
                </c:pt>
                <c:pt idx="2674">
                  <c:v>-28.666435916001866</c:v>
                </c:pt>
                <c:pt idx="2675">
                  <c:v>-28.914842099185535</c:v>
                </c:pt>
                <c:pt idx="2677">
                  <c:v>-29.069222767481037</c:v>
                </c:pt>
                <c:pt idx="2678">
                  <c:v>-28.470621281728576</c:v>
                </c:pt>
                <c:pt idx="2679">
                  <c:v>-29.01855982934314</c:v>
                </c:pt>
                <c:pt idx="2680">
                  <c:v>-29.931682908063991</c:v>
                </c:pt>
                <c:pt idx="2681">
                  <c:v>-30.297018332288197</c:v>
                </c:pt>
                <c:pt idx="2682">
                  <c:v>-29.755190464726255</c:v>
                </c:pt>
                <c:pt idx="2683">
                  <c:v>-28.552949815379389</c:v>
                </c:pt>
                <c:pt idx="2684">
                  <c:v>-28.268823804756316</c:v>
                </c:pt>
                <c:pt idx="2687">
                  <c:v>-31.542834669911898</c:v>
                </c:pt>
                <c:pt idx="2688">
                  <c:v>-32.618854737121765</c:v>
                </c:pt>
                <c:pt idx="2689">
                  <c:v>-31.215652250214649</c:v>
                </c:pt>
                <c:pt idx="2695">
                  <c:v>-31.136874009389004</c:v>
                </c:pt>
                <c:pt idx="2696">
                  <c:v>-30.13779139852538</c:v>
                </c:pt>
                <c:pt idx="2697">
                  <c:v>-30.793236441366719</c:v>
                </c:pt>
                <c:pt idx="2698">
                  <c:v>-30.652779408774379</c:v>
                </c:pt>
                <c:pt idx="2699">
                  <c:v>-29.799001943402203</c:v>
                </c:pt>
                <c:pt idx="2700">
                  <c:v>-30.933382687338238</c:v>
                </c:pt>
                <c:pt idx="2701">
                  <c:v>-30.343058598381873</c:v>
                </c:pt>
                <c:pt idx="2702">
                  <c:v>-31.865859255228457</c:v>
                </c:pt>
                <c:pt idx="2707">
                  <c:v>-36.377787080904568</c:v>
                </c:pt>
                <c:pt idx="2708">
                  <c:v>-33.221333264705351</c:v>
                </c:pt>
                <c:pt idx="2709">
                  <c:v>-34.357864631371108</c:v>
                </c:pt>
                <c:pt idx="2710">
                  <c:v>-31.515359941891219</c:v>
                </c:pt>
                <c:pt idx="2711">
                  <c:v>-31.795207170350494</c:v>
                </c:pt>
                <c:pt idx="2712">
                  <c:v>-32.700765739078427</c:v>
                </c:pt>
                <c:pt idx="2713">
                  <c:v>-32.355926535529306</c:v>
                </c:pt>
                <c:pt idx="2714">
                  <c:v>-34.372859588311101</c:v>
                </c:pt>
                <c:pt idx="2723">
                  <c:v>-30.292529336790089</c:v>
                </c:pt>
                <c:pt idx="2724">
                  <c:v>-29.654060182099897</c:v>
                </c:pt>
                <c:pt idx="2725">
                  <c:v>-26.226109588151672</c:v>
                </c:pt>
                <c:pt idx="2727">
                  <c:v>-33.902021060425668</c:v>
                </c:pt>
                <c:pt idx="2728">
                  <c:v>-34.729778657768307</c:v>
                </c:pt>
                <c:pt idx="2729">
                  <c:v>-34.333568624339627</c:v>
                </c:pt>
                <c:pt idx="2730">
                  <c:v>-32.725276493259628</c:v>
                </c:pt>
                <c:pt idx="2736">
                  <c:v>-33.576284320104236</c:v>
                </c:pt>
                <c:pt idx="2737">
                  <c:v>-31.368194543011469</c:v>
                </c:pt>
                <c:pt idx="2738">
                  <c:v>-31.450718210771822</c:v>
                </c:pt>
                <c:pt idx="2739">
                  <c:v>-33.336781052915249</c:v>
                </c:pt>
                <c:pt idx="2740">
                  <c:v>-32.463736222708597</c:v>
                </c:pt>
                <c:pt idx="2741">
                  <c:v>-30.227743107403018</c:v>
                </c:pt>
                <c:pt idx="2809">
                  <c:v>-31.551266222472357</c:v>
                </c:pt>
                <c:pt idx="2810">
                  <c:v>-30.023075102428635</c:v>
                </c:pt>
                <c:pt idx="2811">
                  <c:v>-31.288133351137461</c:v>
                </c:pt>
                <c:pt idx="2812">
                  <c:v>-31.169653183184295</c:v>
                </c:pt>
                <c:pt idx="2813">
                  <c:v>-32.127707581581916</c:v>
                </c:pt>
                <c:pt idx="2815">
                  <c:v>-28.554908550502464</c:v>
                </c:pt>
                <c:pt idx="2816">
                  <c:v>-29.247252594222005</c:v>
                </c:pt>
                <c:pt idx="2817">
                  <c:v>-30.472021640071755</c:v>
                </c:pt>
                <c:pt idx="2818">
                  <c:v>-30.36290191923851</c:v>
                </c:pt>
                <c:pt idx="2819">
                  <c:v>-30.250795638181891</c:v>
                </c:pt>
                <c:pt idx="2823">
                  <c:v>-33.072888413434761</c:v>
                </c:pt>
                <c:pt idx="2824">
                  <c:v>-32.860395892394635</c:v>
                </c:pt>
                <c:pt idx="2825">
                  <c:v>-31.001229577485084</c:v>
                </c:pt>
                <c:pt idx="2826">
                  <c:v>-31.302932787525812</c:v>
                </c:pt>
                <c:pt idx="2827">
                  <c:v>-30.533354093505729</c:v>
                </c:pt>
                <c:pt idx="2828">
                  <c:v>-28.69805330851532</c:v>
                </c:pt>
                <c:pt idx="2829">
                  <c:v>-28.748002472311001</c:v>
                </c:pt>
                <c:pt idx="2830">
                  <c:v>-30.676386292756341</c:v>
                </c:pt>
                <c:pt idx="2833">
                  <c:v>-22.680321865518767</c:v>
                </c:pt>
                <c:pt idx="2842">
                  <c:v>-28.827562497417972</c:v>
                </c:pt>
                <c:pt idx="2843">
                  <c:v>-28.570791618741524</c:v>
                </c:pt>
                <c:pt idx="2844">
                  <c:v>-28.706225625480265</c:v>
                </c:pt>
                <c:pt idx="2845">
                  <c:v>-29.007821164144403</c:v>
                </c:pt>
                <c:pt idx="2854">
                  <c:v>-28.629118640772091</c:v>
                </c:pt>
                <c:pt idx="2855">
                  <c:v>-27.985854979712776</c:v>
                </c:pt>
                <c:pt idx="2856">
                  <c:v>-28.297463144090955</c:v>
                </c:pt>
                <c:pt idx="2857">
                  <c:v>-28.397622590304767</c:v>
                </c:pt>
                <c:pt idx="2864">
                  <c:v>-30.945257504402974</c:v>
                </c:pt>
                <c:pt idx="2865">
                  <c:v>-30.173509084226282</c:v>
                </c:pt>
                <c:pt idx="2866">
                  <c:v>-30.443683553719382</c:v>
                </c:pt>
                <c:pt idx="2867">
                  <c:v>-29.827593192002126</c:v>
                </c:pt>
                <c:pt idx="2868">
                  <c:v>-29.496069583976208</c:v>
                </c:pt>
                <c:pt idx="2869">
                  <c:v>-29.451338696780759</c:v>
                </c:pt>
                <c:pt idx="2870">
                  <c:v>-27.827989302485157</c:v>
                </c:pt>
                <c:pt idx="2871">
                  <c:v>-28.231073962806683</c:v>
                </c:pt>
                <c:pt idx="2872">
                  <c:v>-30.907477430872369</c:v>
                </c:pt>
                <c:pt idx="2873">
                  <c:v>-29.945424695070145</c:v>
                </c:pt>
                <c:pt idx="2874">
                  <c:v>-29.106615077602818</c:v>
                </c:pt>
                <c:pt idx="2875">
                  <c:v>-28.222368698628387</c:v>
                </c:pt>
                <c:pt idx="2876">
                  <c:v>-28.596041408311031</c:v>
                </c:pt>
                <c:pt idx="2877">
                  <c:v>-28.125772565153824</c:v>
                </c:pt>
                <c:pt idx="2878">
                  <c:v>-27.370142970420492</c:v>
                </c:pt>
                <c:pt idx="2879">
                  <c:v>-27.232646598938125</c:v>
                </c:pt>
                <c:pt idx="2882">
                  <c:v>-32.050174855219623</c:v>
                </c:pt>
                <c:pt idx="2883">
                  <c:v>-31.06878878886565</c:v>
                </c:pt>
                <c:pt idx="2884">
                  <c:v>-31.037802123700857</c:v>
                </c:pt>
                <c:pt idx="2885">
                  <c:v>-31.836647200558239</c:v>
                </c:pt>
                <c:pt idx="2886">
                  <c:v>-31.495912742897666</c:v>
                </c:pt>
                <c:pt idx="2887">
                  <c:v>-31.444932851001781</c:v>
                </c:pt>
                <c:pt idx="2892">
                  <c:v>-31.083234383190373</c:v>
                </c:pt>
                <c:pt idx="2893">
                  <c:v>-30.720195707427674</c:v>
                </c:pt>
                <c:pt idx="2894">
                  <c:v>-30.011046775375895</c:v>
                </c:pt>
                <c:pt idx="2895">
                  <c:v>-28.963661743413034</c:v>
                </c:pt>
                <c:pt idx="2896">
                  <c:v>-29.586005742183971</c:v>
                </c:pt>
                <c:pt idx="2897">
                  <c:v>-27.840413254451143</c:v>
                </c:pt>
                <c:pt idx="2902">
                  <c:v>-32.107677048233029</c:v>
                </c:pt>
                <c:pt idx="2973">
                  <c:v>-24.19473419092737</c:v>
                </c:pt>
                <c:pt idx="2974">
                  <c:v>-26.602330039202634</c:v>
                </c:pt>
                <c:pt idx="2993">
                  <c:v>-31.731205999813316</c:v>
                </c:pt>
                <c:pt idx="3052">
                  <c:v>-25.43095628198008</c:v>
                </c:pt>
                <c:pt idx="3053">
                  <c:v>-26.461240922646617</c:v>
                </c:pt>
                <c:pt idx="3064">
                  <c:v>-29.213475244454933</c:v>
                </c:pt>
                <c:pt idx="3065">
                  <c:v>-27.614219146160593</c:v>
                </c:pt>
                <c:pt idx="3066">
                  <c:v>-29.743115415603896</c:v>
                </c:pt>
                <c:pt idx="3067">
                  <c:v>-29.224686467991916</c:v>
                </c:pt>
                <c:pt idx="3068">
                  <c:v>-29.40877468658179</c:v>
                </c:pt>
                <c:pt idx="3069">
                  <c:v>-30.802128490663783</c:v>
                </c:pt>
                <c:pt idx="3070">
                  <c:v>-28.2995372629392</c:v>
                </c:pt>
                <c:pt idx="3071">
                  <c:v>-29.215566711892997</c:v>
                </c:pt>
                <c:pt idx="3072">
                  <c:v>-28.939417601305536</c:v>
                </c:pt>
                <c:pt idx="3073">
                  <c:v>-26.85094271550394</c:v>
                </c:pt>
                <c:pt idx="3074">
                  <c:v>-29.434514692743406</c:v>
                </c:pt>
                <c:pt idx="3122">
                  <c:v>-32.791721679045793</c:v>
                </c:pt>
                <c:pt idx="3123">
                  <c:v>-31.785383508540313</c:v>
                </c:pt>
                <c:pt idx="3124">
                  <c:v>-29.945615299227732</c:v>
                </c:pt>
                <c:pt idx="3125">
                  <c:v>-30.901167035634231</c:v>
                </c:pt>
                <c:pt idx="3126">
                  <c:v>-28.919679113086296</c:v>
                </c:pt>
                <c:pt idx="3127">
                  <c:v>-29.380435858801434</c:v>
                </c:pt>
                <c:pt idx="3128">
                  <c:v>-29.473984308084194</c:v>
                </c:pt>
                <c:pt idx="3129">
                  <c:v>-29.21336335502771</c:v>
                </c:pt>
                <c:pt idx="3130">
                  <c:v>-28.541279288449502</c:v>
                </c:pt>
                <c:pt idx="3131">
                  <c:v>-29.087296263518539</c:v>
                </c:pt>
                <c:pt idx="3132">
                  <c:v>-29.198058906495966</c:v>
                </c:pt>
                <c:pt idx="3133">
                  <c:v>-28.268414673052042</c:v>
                </c:pt>
                <c:pt idx="3134">
                  <c:v>-31.120958524783816</c:v>
                </c:pt>
                <c:pt idx="3140">
                  <c:v>-30.036313938367208</c:v>
                </c:pt>
                <c:pt idx="3141">
                  <c:v>-30.512795653025506</c:v>
                </c:pt>
                <c:pt idx="3142">
                  <c:v>-29.746854584856635</c:v>
                </c:pt>
                <c:pt idx="3143">
                  <c:v>-28.815107263753362</c:v>
                </c:pt>
                <c:pt idx="3144">
                  <c:v>-28.231888415586763</c:v>
                </c:pt>
                <c:pt idx="3149">
                  <c:v>-28.802480408313848</c:v>
                </c:pt>
                <c:pt idx="3150">
                  <c:v>-28.700065995522557</c:v>
                </c:pt>
                <c:pt idx="3151">
                  <c:v>-31.112067584235813</c:v>
                </c:pt>
                <c:pt idx="3152">
                  <c:v>-31.090326141909372</c:v>
                </c:pt>
                <c:pt idx="3153">
                  <c:v>-28.116275716825381</c:v>
                </c:pt>
                <c:pt idx="3154">
                  <c:v>-27.036101264045165</c:v>
                </c:pt>
                <c:pt idx="3155">
                  <c:v>-27.266619571304751</c:v>
                </c:pt>
                <c:pt idx="3156">
                  <c:v>-32.506596987012827</c:v>
                </c:pt>
                <c:pt idx="3157">
                  <c:v>-38.758296198446786</c:v>
                </c:pt>
                <c:pt idx="3158">
                  <c:v>-33.436528480029729</c:v>
                </c:pt>
                <c:pt idx="3159">
                  <c:v>-31.60893077727296</c:v>
                </c:pt>
                <c:pt idx="3160">
                  <c:v>-31.741509808003748</c:v>
                </c:pt>
                <c:pt idx="3161">
                  <c:v>-32.806047969093228</c:v>
                </c:pt>
                <c:pt idx="3162">
                  <c:v>-33.332765133803839</c:v>
                </c:pt>
                <c:pt idx="3163">
                  <c:v>-33.711469383025175</c:v>
                </c:pt>
                <c:pt idx="3164">
                  <c:v>-34.123651105038938</c:v>
                </c:pt>
                <c:pt idx="3165">
                  <c:v>-35.177855067213379</c:v>
                </c:pt>
                <c:pt idx="3169">
                  <c:v>-28.702411688534795</c:v>
                </c:pt>
                <c:pt idx="3170">
                  <c:v>-28.49981637231955</c:v>
                </c:pt>
                <c:pt idx="3188">
                  <c:v>-28.802652733588758</c:v>
                </c:pt>
                <c:pt idx="3189">
                  <c:v>-29.131398407463259</c:v>
                </c:pt>
                <c:pt idx="3190">
                  <c:v>-28.474636387493447</c:v>
                </c:pt>
                <c:pt idx="3199">
                  <c:v>-30.280439966685933</c:v>
                </c:pt>
                <c:pt idx="3200">
                  <c:v>-31.92949971492407</c:v>
                </c:pt>
                <c:pt idx="3201">
                  <c:v>-31.868186078253693</c:v>
                </c:pt>
                <c:pt idx="3202">
                  <c:v>-31.381203211965918</c:v>
                </c:pt>
                <c:pt idx="3203">
                  <c:v>-29.463751228613667</c:v>
                </c:pt>
                <c:pt idx="3204">
                  <c:v>-27.581160628505415</c:v>
                </c:pt>
                <c:pt idx="3205">
                  <c:v>-26.769621973198248</c:v>
                </c:pt>
                <c:pt idx="3206">
                  <c:v>-27.914177446689799</c:v>
                </c:pt>
                <c:pt idx="3207">
                  <c:v>-27.708144175460085</c:v>
                </c:pt>
                <c:pt idx="3208">
                  <c:v>-31.099643731442875</c:v>
                </c:pt>
                <c:pt idx="3211">
                  <c:v>-29.892627784379581</c:v>
                </c:pt>
                <c:pt idx="3212">
                  <c:v>-30.087033266881431</c:v>
                </c:pt>
                <c:pt idx="3213">
                  <c:v>-29.863255040247466</c:v>
                </c:pt>
                <c:pt idx="3220">
                  <c:v>-30.340671866789485</c:v>
                </c:pt>
                <c:pt idx="3224">
                  <c:v>-33.163718290515128</c:v>
                </c:pt>
                <c:pt idx="3225">
                  <c:v>-33.20259942029795</c:v>
                </c:pt>
                <c:pt idx="3226">
                  <c:v>-31.694529088850469</c:v>
                </c:pt>
                <c:pt idx="3227">
                  <c:v>-29.133910556387281</c:v>
                </c:pt>
                <c:pt idx="3228">
                  <c:v>-29.253758357225301</c:v>
                </c:pt>
                <c:pt idx="3229">
                  <c:v>-30.443578243220642</c:v>
                </c:pt>
                <c:pt idx="3230">
                  <c:v>-29.299138266734403</c:v>
                </c:pt>
                <c:pt idx="3231">
                  <c:v>-29.269160714972998</c:v>
                </c:pt>
                <c:pt idx="3232">
                  <c:v>-29.041107082631143</c:v>
                </c:pt>
                <c:pt idx="3248">
                  <c:v>-25.530370755593147</c:v>
                </c:pt>
                <c:pt idx="3249">
                  <c:v>-29.355313494284843</c:v>
                </c:pt>
                <c:pt idx="3250">
                  <c:v>-30.115769275177762</c:v>
                </c:pt>
                <c:pt idx="3251">
                  <c:v>-29.895488532535325</c:v>
                </c:pt>
                <c:pt idx="3252">
                  <c:v>-30.777406791207724</c:v>
                </c:pt>
                <c:pt idx="3268">
                  <c:v>-26.402567996421023</c:v>
                </c:pt>
                <c:pt idx="3269">
                  <c:v>-25.570779825773272</c:v>
                </c:pt>
                <c:pt idx="3270">
                  <c:v>-27.930620237537493</c:v>
                </c:pt>
                <c:pt idx="3278">
                  <c:v>-34.472872971016201</c:v>
                </c:pt>
                <c:pt idx="3279">
                  <c:v>-32.176188670897368</c:v>
                </c:pt>
                <c:pt idx="3280">
                  <c:v>-31.033861933722577</c:v>
                </c:pt>
                <c:pt idx="3281">
                  <c:v>-31.291078007407158</c:v>
                </c:pt>
                <c:pt idx="3282">
                  <c:v>-30.982289777986516</c:v>
                </c:pt>
                <c:pt idx="3283">
                  <c:v>-31.241318678576938</c:v>
                </c:pt>
                <c:pt idx="3284">
                  <c:v>-30.820525966907667</c:v>
                </c:pt>
                <c:pt idx="3285">
                  <c:v>-30.554922996271451</c:v>
                </c:pt>
                <c:pt idx="3286">
                  <c:v>-30.011743379546161</c:v>
                </c:pt>
                <c:pt idx="3287">
                  <c:v>-30.262311007631432</c:v>
                </c:pt>
                <c:pt idx="3288">
                  <c:v>-29.992340555404009</c:v>
                </c:pt>
                <c:pt idx="3289">
                  <c:v>-29.545230842454465</c:v>
                </c:pt>
                <c:pt idx="3290">
                  <c:v>-30.298139036591017</c:v>
                </c:pt>
                <c:pt idx="3291">
                  <c:v>-31.190778261254088</c:v>
                </c:pt>
                <c:pt idx="3292">
                  <c:v>-32.953806685929543</c:v>
                </c:pt>
                <c:pt idx="3298">
                  <c:v>-33.119698621887395</c:v>
                </c:pt>
                <c:pt idx="3299">
                  <c:v>-30.874586746476275</c:v>
                </c:pt>
                <c:pt idx="3300">
                  <c:v>-29.735177496474918</c:v>
                </c:pt>
                <c:pt idx="3301">
                  <c:v>-29.682267454811225</c:v>
                </c:pt>
                <c:pt idx="3302">
                  <c:v>-30.153210006824253</c:v>
                </c:pt>
                <c:pt idx="3303">
                  <c:v>-29.997174087087107</c:v>
                </c:pt>
                <c:pt idx="3304">
                  <c:v>-30.359943749161616</c:v>
                </c:pt>
                <c:pt idx="3305">
                  <c:v>-30.019552328728118</c:v>
                </c:pt>
                <c:pt idx="3306">
                  <c:v>-29.659475274955568</c:v>
                </c:pt>
                <c:pt idx="3307">
                  <c:v>-29.399374121070686</c:v>
                </c:pt>
                <c:pt idx="3308">
                  <c:v>-29.791159740203142</c:v>
                </c:pt>
                <c:pt idx="3309">
                  <c:v>-30.006842058732943</c:v>
                </c:pt>
                <c:pt idx="3310">
                  <c:v>-30.563386947584959</c:v>
                </c:pt>
                <c:pt idx="3311">
                  <c:v>-31.58774302624774</c:v>
                </c:pt>
                <c:pt idx="3312">
                  <c:v>-34.08785796523145</c:v>
                </c:pt>
                <c:pt idx="3318">
                  <c:v>-31.864286220423025</c:v>
                </c:pt>
                <c:pt idx="3319">
                  <c:v>-32.048057949708209</c:v>
                </c:pt>
                <c:pt idx="3320">
                  <c:v>-29.831095000805405</c:v>
                </c:pt>
                <c:pt idx="3321">
                  <c:v>-29.049429719319221</c:v>
                </c:pt>
                <c:pt idx="3322">
                  <c:v>-30.263105481570847</c:v>
                </c:pt>
                <c:pt idx="3326">
                  <c:v>-27.282301085350781</c:v>
                </c:pt>
                <c:pt idx="3327">
                  <c:v>-28.716609211498877</c:v>
                </c:pt>
                <c:pt idx="3328">
                  <c:v>-28.170569111432268</c:v>
                </c:pt>
                <c:pt idx="3329">
                  <c:v>-29.426827615228703</c:v>
                </c:pt>
                <c:pt idx="3330">
                  <c:v>-30.742504421553967</c:v>
                </c:pt>
                <c:pt idx="3335">
                  <c:v>-32.56182656972998</c:v>
                </c:pt>
                <c:pt idx="3336">
                  <c:v>-31.174386164818415</c:v>
                </c:pt>
                <c:pt idx="3337">
                  <c:v>-30.708341496427444</c:v>
                </c:pt>
                <c:pt idx="3338">
                  <c:v>-30.317824169537992</c:v>
                </c:pt>
                <c:pt idx="3339">
                  <c:v>-29.85864099056348</c:v>
                </c:pt>
                <c:pt idx="3340">
                  <c:v>-28.236890171606078</c:v>
                </c:pt>
                <c:pt idx="3341">
                  <c:v>-27.799347666358241</c:v>
                </c:pt>
                <c:pt idx="3342">
                  <c:v>-29.892767690683826</c:v>
                </c:pt>
                <c:pt idx="3343">
                  <c:v>-29.611582845312043</c:v>
                </c:pt>
                <c:pt idx="3344">
                  <c:v>-28.706200251258508</c:v>
                </c:pt>
                <c:pt idx="3345">
                  <c:v>-27.876604734736329</c:v>
                </c:pt>
                <c:pt idx="3346">
                  <c:v>-28.22110908597173</c:v>
                </c:pt>
                <c:pt idx="3347">
                  <c:v>-29.370959535943797</c:v>
                </c:pt>
                <c:pt idx="3348">
                  <c:v>-29.531370374488404</c:v>
                </c:pt>
                <c:pt idx="3349">
                  <c:v>-28.878128365159704</c:v>
                </c:pt>
                <c:pt idx="3350">
                  <c:v>-28.687356548559066</c:v>
                </c:pt>
                <c:pt idx="3351">
                  <c:v>-27.864296507907071</c:v>
                </c:pt>
                <c:pt idx="3352">
                  <c:v>-27.552771327231248</c:v>
                </c:pt>
                <c:pt idx="3353">
                  <c:v>-26.208759002506824</c:v>
                </c:pt>
                <c:pt idx="3358">
                  <c:v>-25.859637946948251</c:v>
                </c:pt>
                <c:pt idx="3359">
                  <c:v>-25.158157487649465</c:v>
                </c:pt>
                <c:pt idx="3360">
                  <c:v>-29.344858174191145</c:v>
                </c:pt>
                <c:pt idx="3361">
                  <c:v>-30.940422811647366</c:v>
                </c:pt>
                <c:pt idx="3363">
                  <c:v>-31.252134742701838</c:v>
                </c:pt>
                <c:pt idx="3364">
                  <c:v>-26.282295769627531</c:v>
                </c:pt>
                <c:pt idx="3365">
                  <c:v>-24.99021049462862</c:v>
                </c:pt>
                <c:pt idx="3366">
                  <c:v>-27.17847393229458</c:v>
                </c:pt>
                <c:pt idx="3367">
                  <c:v>-26.941207608100562</c:v>
                </c:pt>
                <c:pt idx="3368">
                  <c:v>-27.335197997068967</c:v>
                </c:pt>
                <c:pt idx="3369">
                  <c:v>-26.508691043528028</c:v>
                </c:pt>
                <c:pt idx="3370">
                  <c:v>-27.223531655318098</c:v>
                </c:pt>
                <c:pt idx="3371">
                  <c:v>-26.620942375865248</c:v>
                </c:pt>
                <c:pt idx="3381">
                  <c:v>-27.548878178662626</c:v>
                </c:pt>
                <c:pt idx="3382">
                  <c:v>-28.267382459984482</c:v>
                </c:pt>
                <c:pt idx="3383">
                  <c:v>-26.966626191182328</c:v>
                </c:pt>
                <c:pt idx="3384">
                  <c:v>-29.115185539372021</c:v>
                </c:pt>
                <c:pt idx="3385">
                  <c:v>-29.366583638528056</c:v>
                </c:pt>
                <c:pt idx="3386">
                  <c:v>-29.187868179087911</c:v>
                </c:pt>
                <c:pt idx="3387">
                  <c:v>-28.547307638660961</c:v>
                </c:pt>
                <c:pt idx="3388">
                  <c:v>-29.265907767848965</c:v>
                </c:pt>
                <c:pt idx="3389">
                  <c:v>-29.99012630684576</c:v>
                </c:pt>
                <c:pt idx="3390">
                  <c:v>-29.203867330399092</c:v>
                </c:pt>
                <c:pt idx="3391">
                  <c:v>-29.879675670517045</c:v>
                </c:pt>
                <c:pt idx="3392">
                  <c:v>-32.412112484159771</c:v>
                </c:pt>
                <c:pt idx="3398">
                  <c:v>-28.943211204119159</c:v>
                </c:pt>
                <c:pt idx="3399">
                  <c:v>-28.900967260321288</c:v>
                </c:pt>
                <c:pt idx="3400">
                  <c:v>-29.669776229749047</c:v>
                </c:pt>
                <c:pt idx="3401">
                  <c:v>-26.528417404699766</c:v>
                </c:pt>
                <c:pt idx="3402">
                  <c:v>-26.499517520802272</c:v>
                </c:pt>
                <c:pt idx="3403">
                  <c:v>-26.477385986990875</c:v>
                </c:pt>
                <c:pt idx="3404">
                  <c:v>-27.012459855217536</c:v>
                </c:pt>
                <c:pt idx="3405">
                  <c:v>-28.136246084904649</c:v>
                </c:pt>
                <c:pt idx="3406">
                  <c:v>-29.418117443354951</c:v>
                </c:pt>
                <c:pt idx="3407">
                  <c:v>-29.468799582410782</c:v>
                </c:pt>
                <c:pt idx="3408">
                  <c:v>-30.504932334730107</c:v>
                </c:pt>
                <c:pt idx="3409">
                  <c:v>-30.528628883122671</c:v>
                </c:pt>
                <c:pt idx="3410">
                  <c:v>-29.349266815384489</c:v>
                </c:pt>
                <c:pt idx="3411">
                  <c:v>-27.814764043403628</c:v>
                </c:pt>
                <c:pt idx="3415">
                  <c:v>-30.238556955005336</c:v>
                </c:pt>
                <c:pt idx="3416">
                  <c:v>-30.916100031567495</c:v>
                </c:pt>
                <c:pt idx="3417">
                  <c:v>-30.439756940821333</c:v>
                </c:pt>
                <c:pt idx="3418">
                  <c:v>-30.09273389768909</c:v>
                </c:pt>
                <c:pt idx="3419">
                  <c:v>-29.278946812552938</c:v>
                </c:pt>
                <c:pt idx="3420">
                  <c:v>-29.555301135124388</c:v>
                </c:pt>
                <c:pt idx="3421">
                  <c:v>-27.795018769520485</c:v>
                </c:pt>
                <c:pt idx="3422">
                  <c:v>-25.706329484989496</c:v>
                </c:pt>
                <c:pt idx="3423">
                  <c:v>-25.251823922529915</c:v>
                </c:pt>
                <c:pt idx="3424">
                  <c:v>-25.905585430053208</c:v>
                </c:pt>
                <c:pt idx="3425">
                  <c:v>-26.951206811307824</c:v>
                </c:pt>
                <c:pt idx="3426">
                  <c:v>-28.850011163599568</c:v>
                </c:pt>
                <c:pt idx="3427">
                  <c:v>-30.140742150380344</c:v>
                </c:pt>
                <c:pt idx="3428">
                  <c:v>-31.763940290866245</c:v>
                </c:pt>
                <c:pt idx="3429">
                  <c:v>-34.478083490150446</c:v>
                </c:pt>
                <c:pt idx="3430">
                  <c:v>-36.350433564996329</c:v>
                </c:pt>
                <c:pt idx="3436">
                  <c:v>-29.851543806976842</c:v>
                </c:pt>
                <c:pt idx="3437">
                  <c:v>-30.851134692767083</c:v>
                </c:pt>
                <c:pt idx="3438">
                  <c:v>-30.327932874344981</c:v>
                </c:pt>
                <c:pt idx="3439">
                  <c:v>-30.798539059430226</c:v>
                </c:pt>
                <c:pt idx="3440">
                  <c:v>-30.027514972200365</c:v>
                </c:pt>
                <c:pt idx="3441">
                  <c:v>-33.892469478637089</c:v>
                </c:pt>
                <c:pt idx="3442">
                  <c:v>-33.654151295940991</c:v>
                </c:pt>
                <c:pt idx="3443">
                  <c:v>-31.800842865442057</c:v>
                </c:pt>
                <c:pt idx="3444">
                  <c:v>-31.448934354695233</c:v>
                </c:pt>
                <c:pt idx="3445">
                  <c:v>-30.331627472063257</c:v>
                </c:pt>
                <c:pt idx="3446">
                  <c:v>-30.272997654565508</c:v>
                </c:pt>
                <c:pt idx="3447">
                  <c:v>-31.684043758851239</c:v>
                </c:pt>
                <c:pt idx="3449">
                  <c:v>-26.529605251952134</c:v>
                </c:pt>
                <c:pt idx="3451">
                  <c:v>-26.962550134522772</c:v>
                </c:pt>
                <c:pt idx="3452">
                  <c:v>-30.023032659887505</c:v>
                </c:pt>
                <c:pt idx="3466">
                  <c:v>-28.875283204410493</c:v>
                </c:pt>
                <c:pt idx="3467">
                  <c:v>-27.531335926748028</c:v>
                </c:pt>
                <c:pt idx="3468">
                  <c:v>-26.959704975647089</c:v>
                </c:pt>
                <c:pt idx="3469">
                  <c:v>-27.791377792639608</c:v>
                </c:pt>
                <c:pt idx="3470">
                  <c:v>-27.152061743537338</c:v>
                </c:pt>
                <c:pt idx="3471">
                  <c:v>-25.851291862209969</c:v>
                </c:pt>
                <c:pt idx="3475">
                  <c:v>-29.483459429833012</c:v>
                </c:pt>
                <c:pt idx="3476">
                  <c:v>-26.613394086576093</c:v>
                </c:pt>
                <c:pt idx="3477">
                  <c:v>-26.136137873553487</c:v>
                </c:pt>
                <c:pt idx="3478">
                  <c:v>-27.973677367698222</c:v>
                </c:pt>
                <c:pt idx="3479">
                  <c:v>-31.114093657035554</c:v>
                </c:pt>
                <c:pt idx="3483">
                  <c:v>-26.019253736328757</c:v>
                </c:pt>
                <c:pt idx="3484">
                  <c:v>-26.408695556833635</c:v>
                </c:pt>
                <c:pt idx="3485">
                  <c:v>-23.909768548414913</c:v>
                </c:pt>
                <c:pt idx="3497">
                  <c:v>-31.717377155123994</c:v>
                </c:pt>
                <c:pt idx="3498">
                  <c:v>-32.534560692066954</c:v>
                </c:pt>
                <c:pt idx="3536">
                  <c:v>-24.169992363499073</c:v>
                </c:pt>
                <c:pt idx="3537">
                  <c:v>-29.432222103258439</c:v>
                </c:pt>
                <c:pt idx="3538">
                  <c:v>-32.074140834047448</c:v>
                </c:pt>
                <c:pt idx="3542">
                  <c:v>-26.146699376894809</c:v>
                </c:pt>
                <c:pt idx="3543">
                  <c:v>-25.530607363321881</c:v>
                </c:pt>
                <c:pt idx="3544">
                  <c:v>-26.642279368355755</c:v>
                </c:pt>
                <c:pt idx="3545">
                  <c:v>-29.361043841754633</c:v>
                </c:pt>
                <c:pt idx="3546">
                  <c:v>-30.600598837017039</c:v>
                </c:pt>
                <c:pt idx="3553">
                  <c:v>-31.575512802398698</c:v>
                </c:pt>
                <c:pt idx="3554">
                  <c:v>-29.240144013877224</c:v>
                </c:pt>
                <c:pt idx="3555">
                  <c:v>-28.193643654712311</c:v>
                </c:pt>
                <c:pt idx="3556">
                  <c:v>-27.246942720076987</c:v>
                </c:pt>
                <c:pt idx="3557">
                  <c:v>-27.594391394037494</c:v>
                </c:pt>
                <c:pt idx="3558">
                  <c:v>-25.82628039679711</c:v>
                </c:pt>
                <c:pt idx="3559">
                  <c:v>-25.147132084865394</c:v>
                </c:pt>
                <c:pt idx="3560">
                  <c:v>-25.588089019836865</c:v>
                </c:pt>
                <c:pt idx="3561">
                  <c:v>-27.883641553290694</c:v>
                </c:pt>
                <c:pt idx="3562">
                  <c:v>-29.964620023882119</c:v>
                </c:pt>
                <c:pt idx="3563">
                  <c:v>-29.736868055189277</c:v>
                </c:pt>
                <c:pt idx="3564">
                  <c:v>-30.65070819083174</c:v>
                </c:pt>
                <c:pt idx="3565">
                  <c:v>-31.283791188495556</c:v>
                </c:pt>
                <c:pt idx="3566">
                  <c:v>-30.476997735960584</c:v>
                </c:pt>
                <c:pt idx="3567">
                  <c:v>-28.758447515450818</c:v>
                </c:pt>
                <c:pt idx="3568">
                  <c:v>-26.370862217636592</c:v>
                </c:pt>
                <c:pt idx="3569">
                  <c:v>-26.473392929404888</c:v>
                </c:pt>
                <c:pt idx="3570">
                  <c:v>-25.930464584580442</c:v>
                </c:pt>
                <c:pt idx="3580">
                  <c:v>-27.410473617027719</c:v>
                </c:pt>
                <c:pt idx="3581">
                  <c:v>-28.414578142275992</c:v>
                </c:pt>
                <c:pt idx="3582">
                  <c:v>-29.322017480460595</c:v>
                </c:pt>
                <c:pt idx="3583">
                  <c:v>-30.026392330392405</c:v>
                </c:pt>
                <c:pt idx="3584">
                  <c:v>-29.419285520701052</c:v>
                </c:pt>
                <c:pt idx="3585">
                  <c:v>-30.108726975644373</c:v>
                </c:pt>
                <c:pt idx="3586">
                  <c:v>-30.007847228138118</c:v>
                </c:pt>
                <c:pt idx="3587">
                  <c:v>-28.717168589504197</c:v>
                </c:pt>
                <c:pt idx="3588">
                  <c:v>-27.277759885518414</c:v>
                </c:pt>
                <c:pt idx="3593">
                  <c:v>-27.304742955989781</c:v>
                </c:pt>
                <c:pt idx="3594">
                  <c:v>-26.486138469793026</c:v>
                </c:pt>
                <c:pt idx="3595">
                  <c:v>-27.83372680832009</c:v>
                </c:pt>
                <c:pt idx="3596">
                  <c:v>-25.761987986851018</c:v>
                </c:pt>
                <c:pt idx="3597">
                  <c:v>-22.395088781797305</c:v>
                </c:pt>
                <c:pt idx="3598">
                  <c:v>-23.320109905502811</c:v>
                </c:pt>
                <c:pt idx="3599">
                  <c:v>-25.925265706463072</c:v>
                </c:pt>
                <c:pt idx="3600">
                  <c:v>-27.619988848068935</c:v>
                </c:pt>
                <c:pt idx="3601">
                  <c:v>-29.539511629532434</c:v>
                </c:pt>
                <c:pt idx="3602">
                  <c:v>-28.748256416428156</c:v>
                </c:pt>
                <c:pt idx="3603">
                  <c:v>-32.325570363602267</c:v>
                </c:pt>
                <c:pt idx="3604">
                  <c:v>-32.148020203420813</c:v>
                </c:pt>
                <c:pt idx="3605">
                  <c:v>-31.73280664175504</c:v>
                </c:pt>
                <c:pt idx="3606">
                  <c:v>-31.402695826069781</c:v>
                </c:pt>
                <c:pt idx="3607">
                  <c:v>-29.138839413982559</c:v>
                </c:pt>
                <c:pt idx="3608">
                  <c:v>-26.998785549894471</c:v>
                </c:pt>
                <c:pt idx="3609">
                  <c:v>-27.79668500529144</c:v>
                </c:pt>
                <c:pt idx="3612">
                  <c:v>-26.753563151795852</c:v>
                </c:pt>
                <c:pt idx="3613">
                  <c:v>-27.506342148134316</c:v>
                </c:pt>
                <c:pt idx="3614">
                  <c:v>-26.283502232678398</c:v>
                </c:pt>
                <c:pt idx="3618">
                  <c:v>-26.017339015181562</c:v>
                </c:pt>
                <c:pt idx="3619">
                  <c:v>-23.885064991937078</c:v>
                </c:pt>
                <c:pt idx="3620">
                  <c:v>-21.960139206222895</c:v>
                </c:pt>
                <c:pt idx="3621">
                  <c:v>-23.314431385800724</c:v>
                </c:pt>
                <c:pt idx="3626">
                  <c:v>-25.533860877141962</c:v>
                </c:pt>
                <c:pt idx="3627">
                  <c:v>-26.900889135900961</c:v>
                </c:pt>
                <c:pt idx="3628">
                  <c:v>-26.460606285186124</c:v>
                </c:pt>
                <c:pt idx="3632">
                  <c:v>-33.848169768863464</c:v>
                </c:pt>
                <c:pt idx="3633">
                  <c:v>-30.74810976349298</c:v>
                </c:pt>
                <c:pt idx="3634">
                  <c:v>-31.190616156258709</c:v>
                </c:pt>
                <c:pt idx="3635">
                  <c:v>-30.377494725288287</c:v>
                </c:pt>
                <c:pt idx="3640">
                  <c:v>-27.654838467513354</c:v>
                </c:pt>
                <c:pt idx="3642">
                  <c:v>-32.121866246768469</c:v>
                </c:pt>
                <c:pt idx="3643">
                  <c:v>-29.529741992829685</c:v>
                </c:pt>
                <c:pt idx="3644">
                  <c:v>-29.279311583021052</c:v>
                </c:pt>
                <c:pt idx="3645">
                  <c:v>-29.36880141081852</c:v>
                </c:pt>
                <c:pt idx="3646">
                  <c:v>-28.380394682239533</c:v>
                </c:pt>
                <c:pt idx="3647">
                  <c:v>-25.649622658769754</c:v>
                </c:pt>
                <c:pt idx="3650">
                  <c:v>-34.273691318480644</c:v>
                </c:pt>
                <c:pt idx="3651">
                  <c:v>-33.533983320669357</c:v>
                </c:pt>
                <c:pt idx="3652">
                  <c:v>-32.841510169410256</c:v>
                </c:pt>
                <c:pt idx="3653">
                  <c:v>-31.83907831013925</c:v>
                </c:pt>
                <c:pt idx="3654">
                  <c:v>-33.766194447564857</c:v>
                </c:pt>
                <c:pt idx="3658">
                  <c:v>-32.548424818503989</c:v>
                </c:pt>
                <c:pt idx="3667">
                  <c:v>-29.615697605615591</c:v>
                </c:pt>
                <c:pt idx="3668">
                  <c:v>-28.884150439736963</c:v>
                </c:pt>
                <c:pt idx="3669">
                  <c:v>-26.64893361172107</c:v>
                </c:pt>
                <c:pt idx="3676">
                  <c:v>-34.340719364824658</c:v>
                </c:pt>
                <c:pt idx="3677">
                  <c:v>-31.15203308516945</c:v>
                </c:pt>
                <c:pt idx="3678">
                  <c:v>-28.724489580509239</c:v>
                </c:pt>
                <c:pt idx="3679">
                  <c:v>-29.090385419238167</c:v>
                </c:pt>
                <c:pt idx="3680">
                  <c:v>-27.059001932097274</c:v>
                </c:pt>
                <c:pt idx="3711">
                  <c:v>-29.567301353467272</c:v>
                </c:pt>
                <c:pt idx="3712">
                  <c:v>-29.526249714109635</c:v>
                </c:pt>
                <c:pt idx="3713">
                  <c:v>-28.958082985071687</c:v>
                </c:pt>
                <c:pt idx="3714">
                  <c:v>-29.648031566500485</c:v>
                </c:pt>
                <c:pt idx="3715">
                  <c:v>-31.621740132527208</c:v>
                </c:pt>
                <c:pt idx="3716">
                  <c:v>-30.647225065078239</c:v>
                </c:pt>
                <c:pt idx="3717">
                  <c:v>-30.889674989208231</c:v>
                </c:pt>
                <c:pt idx="3718">
                  <c:v>-28.379197722064148</c:v>
                </c:pt>
                <c:pt idx="3719">
                  <c:v>-27.882693286794034</c:v>
                </c:pt>
                <c:pt idx="3726">
                  <c:v>-28.591597341717012</c:v>
                </c:pt>
                <c:pt idx="3727">
                  <c:v>-29.441750960764416</c:v>
                </c:pt>
                <c:pt idx="3728">
                  <c:v>-31.65988209687961</c:v>
                </c:pt>
                <c:pt idx="3729">
                  <c:v>-32.071218531920209</c:v>
                </c:pt>
                <c:pt idx="3730">
                  <c:v>-31.140575330057246</c:v>
                </c:pt>
                <c:pt idx="3731">
                  <c:v>-30.060728420656616</c:v>
                </c:pt>
                <c:pt idx="3732">
                  <c:v>-29.195985550438735</c:v>
                </c:pt>
                <c:pt idx="3733">
                  <c:v>-28.041043608447346</c:v>
                </c:pt>
                <c:pt idx="3734">
                  <c:v>-29.168301230765799</c:v>
                </c:pt>
                <c:pt idx="3735">
                  <c:v>-29.970753950364745</c:v>
                </c:pt>
                <c:pt idx="3736">
                  <c:v>-30.474312292214336</c:v>
                </c:pt>
                <c:pt idx="3737">
                  <c:v>-30.88471665200283</c:v>
                </c:pt>
                <c:pt idx="3738">
                  <c:v>-31.336718965951761</c:v>
                </c:pt>
                <c:pt idx="3739">
                  <c:v>-30.326404530394257</c:v>
                </c:pt>
                <c:pt idx="3745">
                  <c:v>-26.787143295827462</c:v>
                </c:pt>
                <c:pt idx="3746">
                  <c:v>-26.362070616939164</c:v>
                </c:pt>
                <c:pt idx="3747">
                  <c:v>-27.076515000226063</c:v>
                </c:pt>
                <c:pt idx="3748">
                  <c:v>-28.312567671972673</c:v>
                </c:pt>
                <c:pt idx="3749">
                  <c:v>-29.025939607975531</c:v>
                </c:pt>
                <c:pt idx="3750">
                  <c:v>-30.290398502679871</c:v>
                </c:pt>
                <c:pt idx="3751">
                  <c:v>-29.5546235902899</c:v>
                </c:pt>
                <c:pt idx="3752">
                  <c:v>-29.613275202188429</c:v>
                </c:pt>
                <c:pt idx="3753">
                  <c:v>-28.447046774967532</c:v>
                </c:pt>
                <c:pt idx="3754">
                  <c:v>-29.055576498458379</c:v>
                </c:pt>
                <c:pt idx="3755">
                  <c:v>-30.651152784796356</c:v>
                </c:pt>
                <c:pt idx="3756">
                  <c:v>-30.769293181051324</c:v>
                </c:pt>
                <c:pt idx="3757">
                  <c:v>-29.967278119576498</c:v>
                </c:pt>
                <c:pt idx="3758">
                  <c:v>-28.399345196962514</c:v>
                </c:pt>
                <c:pt idx="3759">
                  <c:v>-26.742490645621565</c:v>
                </c:pt>
                <c:pt idx="3760">
                  <c:v>-23.745009445898791</c:v>
                </c:pt>
                <c:pt idx="3761">
                  <c:v>-24.486628920264337</c:v>
                </c:pt>
                <c:pt idx="3765">
                  <c:v>-25.237207582387526</c:v>
                </c:pt>
                <c:pt idx="3766">
                  <c:v>-26.795572974964585</c:v>
                </c:pt>
                <c:pt idx="3767">
                  <c:v>-29.84020363264829</c:v>
                </c:pt>
                <c:pt idx="3768">
                  <c:v>-30.866429474076206</c:v>
                </c:pt>
                <c:pt idx="3769">
                  <c:v>-32.40949142938647</c:v>
                </c:pt>
                <c:pt idx="3770">
                  <c:v>-34.834831064228716</c:v>
                </c:pt>
                <c:pt idx="3772">
                  <c:v>-27.688814980550944</c:v>
                </c:pt>
                <c:pt idx="3773">
                  <c:v>-28.514844292319303</c:v>
                </c:pt>
                <c:pt idx="3774">
                  <c:v>-29.001021345555031</c:v>
                </c:pt>
                <c:pt idx="3775">
                  <c:v>-27.846603326825942</c:v>
                </c:pt>
                <c:pt idx="3776">
                  <c:v>-28.217884350197444</c:v>
                </c:pt>
                <c:pt idx="3777">
                  <c:v>-28.552382920000902</c:v>
                </c:pt>
                <c:pt idx="3778">
                  <c:v>-28.423380664894484</c:v>
                </c:pt>
                <c:pt idx="3779">
                  <c:v>-27.889688101374386</c:v>
                </c:pt>
                <c:pt idx="3784">
                  <c:v>-26.221948137174316</c:v>
                </c:pt>
                <c:pt idx="3785">
                  <c:v>-28.220784891932439</c:v>
                </c:pt>
                <c:pt idx="3786">
                  <c:v>-30.607462659287023</c:v>
                </c:pt>
                <c:pt idx="3787">
                  <c:v>-30.918726870807696</c:v>
                </c:pt>
                <c:pt idx="3788">
                  <c:v>-33.094427605680629</c:v>
                </c:pt>
                <c:pt idx="3789">
                  <c:v>-33.418381791308093</c:v>
                </c:pt>
                <c:pt idx="3790">
                  <c:v>-32.831212365995547</c:v>
                </c:pt>
                <c:pt idx="3791">
                  <c:v>-32.503177672019561</c:v>
                </c:pt>
                <c:pt idx="3792">
                  <c:v>-30.448106405761791</c:v>
                </c:pt>
                <c:pt idx="3793">
                  <c:v>-28.346943573844495</c:v>
                </c:pt>
                <c:pt idx="3794">
                  <c:v>-29.442471216260898</c:v>
                </c:pt>
                <c:pt idx="3795">
                  <c:v>-29.650943412684292</c:v>
                </c:pt>
                <c:pt idx="3796">
                  <c:v>-30.636125757783745</c:v>
                </c:pt>
                <c:pt idx="3803">
                  <c:v>-26.221772440690181</c:v>
                </c:pt>
                <c:pt idx="3804">
                  <c:v>-25.972326443889976</c:v>
                </c:pt>
                <c:pt idx="3805">
                  <c:v>-26.625729681302627</c:v>
                </c:pt>
                <c:pt idx="3806">
                  <c:v>-28.348603939105288</c:v>
                </c:pt>
                <c:pt idx="3807">
                  <c:v>-28.468019892607902</c:v>
                </c:pt>
                <c:pt idx="3808">
                  <c:v>-26.388613555387376</c:v>
                </c:pt>
                <c:pt idx="3809">
                  <c:v>-25.495158511631082</c:v>
                </c:pt>
                <c:pt idx="3810">
                  <c:v>-24.911941558712407</c:v>
                </c:pt>
                <c:pt idx="3811">
                  <c:v>-25.122329345424948</c:v>
                </c:pt>
                <c:pt idx="3812">
                  <c:v>-20.389014603813912</c:v>
                </c:pt>
                <c:pt idx="3813">
                  <c:v>-26.593312536488718</c:v>
                </c:pt>
                <c:pt idx="3814">
                  <c:v>-27.107357539283882</c:v>
                </c:pt>
                <c:pt idx="3815">
                  <c:v>-26.725532279883097</c:v>
                </c:pt>
                <c:pt idx="3816">
                  <c:v>-27.141887383440359</c:v>
                </c:pt>
                <c:pt idx="3817">
                  <c:v>-27.13693902580107</c:v>
                </c:pt>
                <c:pt idx="3818">
                  <c:v>-26.837703917040365</c:v>
                </c:pt>
                <c:pt idx="3825">
                  <c:v>-29.75598578340059</c:v>
                </c:pt>
                <c:pt idx="3826">
                  <c:v>-29.258306307393518</c:v>
                </c:pt>
                <c:pt idx="3827">
                  <c:v>-27.628801415795941</c:v>
                </c:pt>
                <c:pt idx="3828">
                  <c:v>-25.720410027648725</c:v>
                </c:pt>
                <c:pt idx="3829">
                  <c:v>-27.272906273376982</c:v>
                </c:pt>
                <c:pt idx="3830">
                  <c:v>-27.332268788860432</c:v>
                </c:pt>
                <c:pt idx="3831">
                  <c:v>-28.978107559779815</c:v>
                </c:pt>
                <c:pt idx="3832">
                  <c:v>-29.889001274496238</c:v>
                </c:pt>
                <c:pt idx="3833">
                  <c:v>-27.020172218795409</c:v>
                </c:pt>
                <c:pt idx="3834">
                  <c:v>-27.537703239640408</c:v>
                </c:pt>
                <c:pt idx="3835">
                  <c:v>-27.210950139799611</c:v>
                </c:pt>
                <c:pt idx="3836">
                  <c:v>-27.264898275584507</c:v>
                </c:pt>
                <c:pt idx="3837">
                  <c:v>-26.642406454178918</c:v>
                </c:pt>
                <c:pt idx="3841">
                  <c:v>-31.532946764568564</c:v>
                </c:pt>
                <c:pt idx="3842">
                  <c:v>-33.714817800835334</c:v>
                </c:pt>
                <c:pt idx="3843">
                  <c:v>-31.670359643514239</c:v>
                </c:pt>
                <c:pt idx="3844">
                  <c:v>-31.600346494538503</c:v>
                </c:pt>
                <c:pt idx="3850">
                  <c:v>-27.692465681770582</c:v>
                </c:pt>
                <c:pt idx="3851">
                  <c:v>-32.284413769369358</c:v>
                </c:pt>
                <c:pt idx="3852">
                  <c:v>-33.728796051559982</c:v>
                </c:pt>
                <c:pt idx="3853">
                  <c:v>-33.220154524300547</c:v>
                </c:pt>
                <c:pt idx="3857">
                  <c:v>-29.405023531189066</c:v>
                </c:pt>
                <c:pt idx="3858">
                  <c:v>-26.484716525168309</c:v>
                </c:pt>
                <c:pt idx="3859">
                  <c:v>-25.389767733749558</c:v>
                </c:pt>
                <c:pt idx="3860">
                  <c:v>-25.462047078380962</c:v>
                </c:pt>
                <c:pt idx="3861">
                  <c:v>-25.074868384025486</c:v>
                </c:pt>
                <c:pt idx="3862">
                  <c:v>-29.083734854423852</c:v>
                </c:pt>
                <c:pt idx="3863">
                  <c:v>-30.478936297710877</c:v>
                </c:pt>
                <c:pt idx="3864">
                  <c:v>-30.733875408238909</c:v>
                </c:pt>
                <c:pt idx="3865">
                  <c:v>-30.848702638749145</c:v>
                </c:pt>
                <c:pt idx="3869">
                  <c:v>-27.885599082007221</c:v>
                </c:pt>
                <c:pt idx="3870">
                  <c:v>-29.41157939932004</c:v>
                </c:pt>
                <c:pt idx="3871">
                  <c:v>-29.966203204743657</c:v>
                </c:pt>
                <c:pt idx="3872">
                  <c:v>-30.732651681973614</c:v>
                </c:pt>
                <c:pt idx="3882">
                  <c:v>-31.795174947526323</c:v>
                </c:pt>
                <c:pt idx="3883">
                  <c:v>-25.252112166511793</c:v>
                </c:pt>
                <c:pt idx="3884">
                  <c:v>-22.427222122091749</c:v>
                </c:pt>
                <c:pt idx="3885">
                  <c:v>-22.763595774493389</c:v>
                </c:pt>
                <c:pt idx="3886">
                  <c:v>-22.32500553588067</c:v>
                </c:pt>
                <c:pt idx="3887">
                  <c:v>-22.931340116095519</c:v>
                </c:pt>
                <c:pt idx="3888">
                  <c:v>-26.853276404757974</c:v>
                </c:pt>
                <c:pt idx="3889">
                  <c:v>-29.364827409192216</c:v>
                </c:pt>
                <c:pt idx="3890">
                  <c:v>-30.60730873875869</c:v>
                </c:pt>
                <c:pt idx="3891">
                  <c:v>-33.146317709374905</c:v>
                </c:pt>
                <c:pt idx="3899">
                  <c:v>-25.968391216068476</c:v>
                </c:pt>
                <c:pt idx="3900">
                  <c:v>-27.273323430624892</c:v>
                </c:pt>
                <c:pt idx="3901">
                  <c:v>-31.917918613199788</c:v>
                </c:pt>
                <c:pt idx="3902">
                  <c:v>-32.540629561824893</c:v>
                </c:pt>
                <c:pt idx="3903">
                  <c:v>-29.05956527960614</c:v>
                </c:pt>
                <c:pt idx="3904">
                  <c:v>-28.751786877790749</c:v>
                </c:pt>
                <c:pt idx="3905">
                  <c:v>-26.831435499816074</c:v>
                </c:pt>
                <c:pt idx="3906">
                  <c:v>-24.269036544937208</c:v>
                </c:pt>
                <c:pt idx="3907">
                  <c:v>-30.661801317673863</c:v>
                </c:pt>
                <c:pt idx="3908">
                  <c:v>-31.33762792809571</c:v>
                </c:pt>
                <c:pt idx="3909">
                  <c:v>-31.058104696957948</c:v>
                </c:pt>
                <c:pt idx="3910">
                  <c:v>-28.841685362633015</c:v>
                </c:pt>
                <c:pt idx="3911">
                  <c:v>-27.495682428342626</c:v>
                </c:pt>
                <c:pt idx="3912">
                  <c:v>-23.824798778067525</c:v>
                </c:pt>
                <c:pt idx="3919">
                  <c:v>-26.769140486793759</c:v>
                </c:pt>
                <c:pt idx="3920">
                  <c:v>-26.835991058454582</c:v>
                </c:pt>
                <c:pt idx="3921">
                  <c:v>-31.214829439247367</c:v>
                </c:pt>
                <c:pt idx="3922">
                  <c:v>-31.041165890294742</c:v>
                </c:pt>
                <c:pt idx="3923">
                  <c:v>-28.843014710127399</c:v>
                </c:pt>
                <c:pt idx="3924">
                  <c:v>-28.509466894369563</c:v>
                </c:pt>
                <c:pt idx="3925">
                  <c:v>-28.804632952020459</c:v>
                </c:pt>
                <c:pt idx="3926">
                  <c:v>-27.297495471198793</c:v>
                </c:pt>
                <c:pt idx="3927">
                  <c:v>-28.728693897348904</c:v>
                </c:pt>
                <c:pt idx="3928">
                  <c:v>-29.795942304022667</c:v>
                </c:pt>
                <c:pt idx="3929">
                  <c:v>-28.705171842731488</c:v>
                </c:pt>
                <c:pt idx="3930">
                  <c:v>-28.370512715923276</c:v>
                </c:pt>
                <c:pt idx="3931">
                  <c:v>-27.799699779516697</c:v>
                </c:pt>
                <c:pt idx="3932">
                  <c:v>-26.721320233871346</c:v>
                </c:pt>
                <c:pt idx="3933">
                  <c:v>-25.063569651158218</c:v>
                </c:pt>
                <c:pt idx="3960">
                  <c:v>-28.156797972196827</c:v>
                </c:pt>
                <c:pt idx="3961">
                  <c:v>-26.144309377468524</c:v>
                </c:pt>
                <c:pt idx="3964">
                  <c:v>-30.568108542761685</c:v>
                </c:pt>
                <c:pt idx="3965">
                  <c:v>-31.233419268462896</c:v>
                </c:pt>
                <c:pt idx="3966">
                  <c:v>-31.012012573104499</c:v>
                </c:pt>
                <c:pt idx="3967">
                  <c:v>-30.381790158773768</c:v>
                </c:pt>
                <c:pt idx="3968">
                  <c:v>-29.60609936700974</c:v>
                </c:pt>
                <c:pt idx="3969">
                  <c:v>-29.341952758926041</c:v>
                </c:pt>
                <c:pt idx="3970">
                  <c:v>-29.001630261171918</c:v>
                </c:pt>
                <c:pt idx="3971">
                  <c:v>-28.889659751191687</c:v>
                </c:pt>
                <c:pt idx="3980">
                  <c:v>-30.396075278841469</c:v>
                </c:pt>
                <c:pt idx="3981">
                  <c:v>-31.342244139468765</c:v>
                </c:pt>
                <c:pt idx="3982">
                  <c:v>-30.415148474782541</c:v>
                </c:pt>
                <c:pt idx="3983">
                  <c:v>-29.374395738148991</c:v>
                </c:pt>
                <c:pt idx="3984">
                  <c:v>-29.136404119189756</c:v>
                </c:pt>
                <c:pt idx="3985">
                  <c:v>-29.127390092479502</c:v>
                </c:pt>
                <c:pt idx="3986">
                  <c:v>-28.758124031975271</c:v>
                </c:pt>
                <c:pt idx="3987">
                  <c:v>-29.497849268763517</c:v>
                </c:pt>
                <c:pt idx="3988">
                  <c:v>-29.601859612995696</c:v>
                </c:pt>
                <c:pt idx="3989">
                  <c:v>-29.550649732347498</c:v>
                </c:pt>
                <c:pt idx="3990">
                  <c:v>-29.170378554430911</c:v>
                </c:pt>
                <c:pt idx="3991">
                  <c:v>-29.862817689118799</c:v>
                </c:pt>
                <c:pt idx="3998">
                  <c:v>-28.993893407501666</c:v>
                </c:pt>
                <c:pt idx="3999">
                  <c:v>-27.767351963981742</c:v>
                </c:pt>
                <c:pt idx="4000">
                  <c:v>-28.147574680643118</c:v>
                </c:pt>
                <c:pt idx="4001">
                  <c:v>-30.048776719024985</c:v>
                </c:pt>
                <c:pt idx="4002">
                  <c:v>-32.130803300231392</c:v>
                </c:pt>
                <c:pt idx="4003">
                  <c:v>-29.104600267282322</c:v>
                </c:pt>
                <c:pt idx="4008">
                  <c:v>-33.5535974059474</c:v>
                </c:pt>
                <c:pt idx="4009">
                  <c:v>-32.268240200293825</c:v>
                </c:pt>
                <c:pt idx="4017">
                  <c:v>-29.765372858134619</c:v>
                </c:pt>
                <c:pt idx="4018">
                  <c:v>-30.512234078956844</c:v>
                </c:pt>
                <c:pt idx="4042">
                  <c:v>-20.492192434770864</c:v>
                </c:pt>
                <c:pt idx="4045">
                  <c:v>-22.466453684479163</c:v>
                </c:pt>
                <c:pt idx="4046">
                  <c:v>-27.489231375807989</c:v>
                </c:pt>
                <c:pt idx="4047">
                  <c:v>-29.958710243183742</c:v>
                </c:pt>
                <c:pt idx="4048">
                  <c:v>-28.48755613110238</c:v>
                </c:pt>
                <c:pt idx="4049">
                  <c:v>-27.781976018767956</c:v>
                </c:pt>
                <c:pt idx="4050">
                  <c:v>-27.387825328309749</c:v>
                </c:pt>
                <c:pt idx="4051">
                  <c:v>-25.683535393558181</c:v>
                </c:pt>
                <c:pt idx="4059">
                  <c:v>-25.232313381718114</c:v>
                </c:pt>
                <c:pt idx="4060">
                  <c:v>-29.39526113712617</c:v>
                </c:pt>
                <c:pt idx="4061">
                  <c:v>-28.658629558749951</c:v>
                </c:pt>
                <c:pt idx="4062">
                  <c:v>-27.147159332704295</c:v>
                </c:pt>
                <c:pt idx="4063">
                  <c:v>-23.524661289503261</c:v>
                </c:pt>
                <c:pt idx="4064">
                  <c:v>-22.632772212959601</c:v>
                </c:pt>
                <c:pt idx="4065">
                  <c:v>-25.237259424398808</c:v>
                </c:pt>
                <c:pt idx="4066">
                  <c:v>-28.562136754654532</c:v>
                </c:pt>
                <c:pt idx="4067">
                  <c:v>-28.161042312960156</c:v>
                </c:pt>
                <c:pt idx="4068">
                  <c:v>-26.748304659434524</c:v>
                </c:pt>
                <c:pt idx="4069">
                  <c:v>-27.052494202916215</c:v>
                </c:pt>
                <c:pt idx="4070">
                  <c:v>-27.751381522694015</c:v>
                </c:pt>
                <c:pt idx="4071">
                  <c:v>-26.994589493890025</c:v>
                </c:pt>
                <c:pt idx="4072">
                  <c:v>-27.951772590608989</c:v>
                </c:pt>
                <c:pt idx="4078">
                  <c:v>-28.386247481387347</c:v>
                </c:pt>
                <c:pt idx="4079">
                  <c:v>-29.898353903894066</c:v>
                </c:pt>
                <c:pt idx="4080">
                  <c:v>-29.992716876095109</c:v>
                </c:pt>
                <c:pt idx="4081">
                  <c:v>-30.090195561216628</c:v>
                </c:pt>
                <c:pt idx="4082">
                  <c:v>-28.92722039625804</c:v>
                </c:pt>
                <c:pt idx="4083">
                  <c:v>-29.482425549783976</c:v>
                </c:pt>
                <c:pt idx="4084">
                  <c:v>-29.244162671399728</c:v>
                </c:pt>
                <c:pt idx="4085">
                  <c:v>-30.00495754298813</c:v>
                </c:pt>
                <c:pt idx="4086">
                  <c:v>-31.332220121833281</c:v>
                </c:pt>
                <c:pt idx="4087">
                  <c:v>-30.654646459933904</c:v>
                </c:pt>
                <c:pt idx="4088">
                  <c:v>-29.938909710784181</c:v>
                </c:pt>
                <c:pt idx="4089">
                  <c:v>-29.648590264757175</c:v>
                </c:pt>
                <c:pt idx="4090">
                  <c:v>-28.644402385563513</c:v>
                </c:pt>
                <c:pt idx="4091">
                  <c:v>-24.954998175455106</c:v>
                </c:pt>
                <c:pt idx="4106">
                  <c:v>-29.764727209663359</c:v>
                </c:pt>
                <c:pt idx="4107">
                  <c:v>-28.78638132005193</c:v>
                </c:pt>
                <c:pt idx="4108">
                  <c:v>-27.296643485783616</c:v>
                </c:pt>
                <c:pt idx="4109">
                  <c:v>-27.110801986716229</c:v>
                </c:pt>
                <c:pt idx="4110">
                  <c:v>-29.137621940239221</c:v>
                </c:pt>
                <c:pt idx="4111">
                  <c:v>-27.937489874279109</c:v>
                </c:pt>
                <c:pt idx="4112">
                  <c:v>-29.113272795912678</c:v>
                </c:pt>
                <c:pt idx="4113">
                  <c:v>-27.76038428523486</c:v>
                </c:pt>
                <c:pt idx="4122">
                  <c:v>-26.125675535233302</c:v>
                </c:pt>
                <c:pt idx="4123">
                  <c:v>-24.706098095280506</c:v>
                </c:pt>
                <c:pt idx="4124">
                  <c:v>-24.64577015184414</c:v>
                </c:pt>
                <c:pt idx="4125">
                  <c:v>-24.902836283325051</c:v>
                </c:pt>
                <c:pt idx="4128">
                  <c:v>-29.192273087643915</c:v>
                </c:pt>
                <c:pt idx="4129">
                  <c:v>-25.886747495221435</c:v>
                </c:pt>
                <c:pt idx="4130">
                  <c:v>-25.090965673462463</c:v>
                </c:pt>
                <c:pt idx="4131">
                  <c:v>-24.918305823321383</c:v>
                </c:pt>
                <c:pt idx="4132">
                  <c:v>-24.298406101101882</c:v>
                </c:pt>
                <c:pt idx="4139">
                  <c:v>-30.435720968247729</c:v>
                </c:pt>
                <c:pt idx="4140">
                  <c:v>-27.84799767439225</c:v>
                </c:pt>
                <c:pt idx="4141">
                  <c:v>-26.653629689330437</c:v>
                </c:pt>
                <c:pt idx="4142">
                  <c:v>-26.102007377916586</c:v>
                </c:pt>
                <c:pt idx="4151">
                  <c:v>-28.434272098260145</c:v>
                </c:pt>
                <c:pt idx="4152">
                  <c:v>-27.456040877407879</c:v>
                </c:pt>
                <c:pt idx="4171">
                  <c:v>-25.126913145393576</c:v>
                </c:pt>
                <c:pt idx="4172">
                  <c:v>-26.726686498925503</c:v>
                </c:pt>
                <c:pt idx="4179">
                  <c:v>-30.584084095119231</c:v>
                </c:pt>
                <c:pt idx="4180">
                  <c:v>-31.394910342789508</c:v>
                </c:pt>
                <c:pt idx="4181">
                  <c:v>-30.938475582094284</c:v>
                </c:pt>
                <c:pt idx="4182">
                  <c:v>-28.328425282095665</c:v>
                </c:pt>
                <c:pt idx="4183">
                  <c:v>-24.957264051988822</c:v>
                </c:pt>
                <c:pt idx="4189">
                  <c:v>-26.718666154688854</c:v>
                </c:pt>
                <c:pt idx="4190">
                  <c:v>-27.225612040002439</c:v>
                </c:pt>
                <c:pt idx="4191">
                  <c:v>-26.482809683418882</c:v>
                </c:pt>
                <c:pt idx="4192">
                  <c:v>-25.524231576004638</c:v>
                </c:pt>
                <c:pt idx="4193">
                  <c:v>-23.003529328712762</c:v>
                </c:pt>
                <c:pt idx="4199">
                  <c:v>-28.064892385360217</c:v>
                </c:pt>
                <c:pt idx="4200">
                  <c:v>-28.15030408493309</c:v>
                </c:pt>
                <c:pt idx="4201">
                  <c:v>-27.858480332004206</c:v>
                </c:pt>
                <c:pt idx="4202">
                  <c:v>-28.001724807384988</c:v>
                </c:pt>
                <c:pt idx="4203">
                  <c:v>-27.587071310863102</c:v>
                </c:pt>
                <c:pt idx="4204">
                  <c:v>-29.23532128694734</c:v>
                </c:pt>
                <c:pt idx="4205">
                  <c:v>-29.512232160266848</c:v>
                </c:pt>
                <c:pt idx="4206">
                  <c:v>-26.914770704668314</c:v>
                </c:pt>
                <c:pt idx="4207">
                  <c:v>-26.082262238204137</c:v>
                </c:pt>
                <c:pt idx="4208">
                  <c:v>-27.589817565048847</c:v>
                </c:pt>
                <c:pt idx="4209">
                  <c:v>-26.863496169678278</c:v>
                </c:pt>
                <c:pt idx="4210">
                  <c:v>-26.835753044894432</c:v>
                </c:pt>
                <c:pt idx="4211">
                  <c:v>-27.361358684382019</c:v>
                </c:pt>
                <c:pt idx="4212">
                  <c:v>-28.820884945157879</c:v>
                </c:pt>
                <c:pt idx="4213">
                  <c:v>-29.222641114198851</c:v>
                </c:pt>
                <c:pt idx="4220">
                  <c:v>-33.352432254428756</c:v>
                </c:pt>
                <c:pt idx="4221">
                  <c:v>-26.469673497324756</c:v>
                </c:pt>
                <c:pt idx="4222">
                  <c:v>-25.644624314552921</c:v>
                </c:pt>
                <c:pt idx="4223">
                  <c:v>-24.877700489210991</c:v>
                </c:pt>
                <c:pt idx="4224">
                  <c:v>-24.157190951576638</c:v>
                </c:pt>
                <c:pt idx="4225">
                  <c:v>-25.231022875354167</c:v>
                </c:pt>
                <c:pt idx="4226">
                  <c:v>-29.086276827584364</c:v>
                </c:pt>
                <c:pt idx="4227">
                  <c:v>-28.047610972042136</c:v>
                </c:pt>
                <c:pt idx="4228">
                  <c:v>-27.871172805648143</c:v>
                </c:pt>
                <c:pt idx="4229">
                  <c:v>-28.045775121892461</c:v>
                </c:pt>
                <c:pt idx="4230">
                  <c:v>-28.108343303924894</c:v>
                </c:pt>
                <c:pt idx="4231">
                  <c:v>-30.183497615303985</c:v>
                </c:pt>
                <c:pt idx="4264">
                  <c:v>-26.895011334525535</c:v>
                </c:pt>
                <c:pt idx="4265">
                  <c:v>-28.666746594977035</c:v>
                </c:pt>
                <c:pt idx="4266">
                  <c:v>-29.773070446063699</c:v>
                </c:pt>
                <c:pt idx="4267">
                  <c:v>-29.230674724731152</c:v>
                </c:pt>
                <c:pt idx="4268">
                  <c:v>-26.140851233978246</c:v>
                </c:pt>
                <c:pt idx="4269">
                  <c:v>-25.595801035316939</c:v>
                </c:pt>
                <c:pt idx="4270">
                  <c:v>-25.383871018498063</c:v>
                </c:pt>
                <c:pt idx="4271">
                  <c:v>-26.203118342711612</c:v>
                </c:pt>
                <c:pt idx="4272">
                  <c:v>-26.590713847061302</c:v>
                </c:pt>
                <c:pt idx="4280">
                  <c:v>-30.140855956467512</c:v>
                </c:pt>
                <c:pt idx="4281">
                  <c:v>-26.819387854169754</c:v>
                </c:pt>
                <c:pt idx="4282">
                  <c:v>-22.674561445015819</c:v>
                </c:pt>
                <c:pt idx="4283">
                  <c:v>-25.058923678115331</c:v>
                </c:pt>
                <c:pt idx="4284">
                  <c:v>-30.481762118924372</c:v>
                </c:pt>
                <c:pt idx="4288">
                  <c:v>-21.776065150213064</c:v>
                </c:pt>
                <c:pt idx="4289">
                  <c:v>-24.342902117153329</c:v>
                </c:pt>
                <c:pt idx="4290">
                  <c:v>-24.893113264595932</c:v>
                </c:pt>
                <c:pt idx="4291">
                  <c:v>-25.66488467950817</c:v>
                </c:pt>
                <c:pt idx="4292">
                  <c:v>-28.818436630012673</c:v>
                </c:pt>
                <c:pt idx="4299">
                  <c:v>-29.778399963400844</c:v>
                </c:pt>
                <c:pt idx="4300">
                  <c:v>-27.578956931229463</c:v>
                </c:pt>
                <c:pt idx="4301">
                  <c:v>-25.409125408127153</c:v>
                </c:pt>
                <c:pt idx="4302">
                  <c:v>-24.036422761866561</c:v>
                </c:pt>
                <c:pt idx="4303">
                  <c:v>-23.416000657342295</c:v>
                </c:pt>
                <c:pt idx="4304">
                  <c:v>-31.477155956415853</c:v>
                </c:pt>
                <c:pt idx="4305">
                  <c:v>-28.620825943055287</c:v>
                </c:pt>
                <c:pt idx="4306">
                  <c:v>-29.764231978894458</c:v>
                </c:pt>
                <c:pt idx="4307">
                  <c:v>-27.301980171565305</c:v>
                </c:pt>
                <c:pt idx="4308">
                  <c:v>-25.451512099574828</c:v>
                </c:pt>
                <c:pt idx="4309">
                  <c:v>-24.601599897154344</c:v>
                </c:pt>
                <c:pt idx="4310">
                  <c:v>-25.008761959843532</c:v>
                </c:pt>
                <c:pt idx="4311">
                  <c:v>-27.042639108972587</c:v>
                </c:pt>
                <c:pt idx="4317">
                  <c:v>-31.052639076433252</c:v>
                </c:pt>
                <c:pt idx="4318">
                  <c:v>-35.152018461142355</c:v>
                </c:pt>
                <c:pt idx="4319">
                  <c:v>-32.281617021787767</c:v>
                </c:pt>
                <c:pt idx="4320">
                  <c:v>-30.817223670486193</c:v>
                </c:pt>
                <c:pt idx="4321">
                  <c:v>-29.987218313683513</c:v>
                </c:pt>
                <c:pt idx="4322">
                  <c:v>-28.81059837437396</c:v>
                </c:pt>
                <c:pt idx="4323">
                  <c:v>-28.104619986934793</c:v>
                </c:pt>
                <c:pt idx="4324">
                  <c:v>-28.34767860352208</c:v>
                </c:pt>
                <c:pt idx="4325">
                  <c:v>-28.820893325416741</c:v>
                </c:pt>
                <c:pt idx="4326">
                  <c:v>-30.129578611444899</c:v>
                </c:pt>
                <c:pt idx="4327">
                  <c:v>-30.594254428458413</c:v>
                </c:pt>
                <c:pt idx="4328">
                  <c:v>-29.633862073972125</c:v>
                </c:pt>
                <c:pt idx="4329">
                  <c:v>-28.518198770738934</c:v>
                </c:pt>
                <c:pt idx="4330">
                  <c:v>-28.915631134956335</c:v>
                </c:pt>
                <c:pt idx="4331">
                  <c:v>-27.762000662566706</c:v>
                </c:pt>
                <c:pt idx="4332">
                  <c:v>-26.822765622555799</c:v>
                </c:pt>
                <c:pt idx="4337">
                  <c:v>-32.390257291682246</c:v>
                </c:pt>
                <c:pt idx="4338">
                  <c:v>-31.736832881356669</c:v>
                </c:pt>
                <c:pt idx="4339">
                  <c:v>-29.11797580513187</c:v>
                </c:pt>
                <c:pt idx="4340">
                  <c:v>-28.292393721232237</c:v>
                </c:pt>
                <c:pt idx="4341">
                  <c:v>-27.356425630575263</c:v>
                </c:pt>
                <c:pt idx="4342">
                  <c:v>-28.410004225351209</c:v>
                </c:pt>
                <c:pt idx="4343">
                  <c:v>-29.570100745910182</c:v>
                </c:pt>
                <c:pt idx="4344">
                  <c:v>-29.143874927482884</c:v>
                </c:pt>
                <c:pt idx="4345">
                  <c:v>-28.362698929608847</c:v>
                </c:pt>
                <c:pt idx="4346">
                  <c:v>-29.549328096655472</c:v>
                </c:pt>
                <c:pt idx="4347">
                  <c:v>-27.71302949021085</c:v>
                </c:pt>
                <c:pt idx="4348">
                  <c:v>-27.733283256014388</c:v>
                </c:pt>
                <c:pt idx="4349">
                  <c:v>-28.512705132101161</c:v>
                </c:pt>
                <c:pt idx="4350">
                  <c:v>-28.682309617629976</c:v>
                </c:pt>
                <c:pt idx="4351">
                  <c:v>-28.85859302953142</c:v>
                </c:pt>
                <c:pt idx="4352">
                  <c:v>-32.394337353659104</c:v>
                </c:pt>
                <c:pt idx="4359">
                  <c:v>-29.796668176892133</c:v>
                </c:pt>
                <c:pt idx="4360">
                  <c:v>-26.280719354027298</c:v>
                </c:pt>
                <c:pt idx="4361">
                  <c:v>-24.626984413321185</c:v>
                </c:pt>
                <c:pt idx="4362">
                  <c:v>-20.719053579294766</c:v>
                </c:pt>
                <c:pt idx="4363">
                  <c:v>-24.917063120984047</c:v>
                </c:pt>
                <c:pt idx="4364">
                  <c:v>-27.199931852902928</c:v>
                </c:pt>
                <c:pt idx="4365">
                  <c:v>-28.053779080089562</c:v>
                </c:pt>
                <c:pt idx="4366">
                  <c:v>-28.196547978699215</c:v>
                </c:pt>
                <c:pt idx="4367">
                  <c:v>-26.61900059950478</c:v>
                </c:pt>
                <c:pt idx="4368">
                  <c:v>-25.688556898786317</c:v>
                </c:pt>
                <c:pt idx="4369">
                  <c:v>-25.646624950186649</c:v>
                </c:pt>
                <c:pt idx="4370">
                  <c:v>-25.287217241344294</c:v>
                </c:pt>
                <c:pt idx="4371">
                  <c:v>-25.315035760464191</c:v>
                </c:pt>
                <c:pt idx="4372">
                  <c:v>-26.208247126719463</c:v>
                </c:pt>
                <c:pt idx="4378">
                  <c:v>-34.350653325174115</c:v>
                </c:pt>
                <c:pt idx="4379">
                  <c:v>-32.657789986551222</c:v>
                </c:pt>
                <c:pt idx="4380">
                  <c:v>-27.574424936368452</c:v>
                </c:pt>
                <c:pt idx="4381">
                  <c:v>-24.921940377833835</c:v>
                </c:pt>
                <c:pt idx="4382">
                  <c:v>-22.846522889900331</c:v>
                </c:pt>
                <c:pt idx="4383">
                  <c:v>-25.642750107857424</c:v>
                </c:pt>
                <c:pt idx="4384">
                  <c:v>-27.082705184811722</c:v>
                </c:pt>
                <c:pt idx="4385">
                  <c:v>-26.458950437125431</c:v>
                </c:pt>
                <c:pt idx="4386">
                  <c:v>-25.341840658627213</c:v>
                </c:pt>
                <c:pt idx="4387">
                  <c:v>-27.892408983086348</c:v>
                </c:pt>
                <c:pt idx="4388">
                  <c:v>-28.384634126203935</c:v>
                </c:pt>
                <c:pt idx="4389">
                  <c:v>-28.231845282570479</c:v>
                </c:pt>
                <c:pt idx="4390">
                  <c:v>-28.520677465966443</c:v>
                </c:pt>
                <c:pt idx="4391">
                  <c:v>-30.100478198173441</c:v>
                </c:pt>
                <c:pt idx="4404">
                  <c:v>-23.380633987313111</c:v>
                </c:pt>
                <c:pt idx="4405">
                  <c:v>-22.944327734195916</c:v>
                </c:pt>
                <c:pt idx="4406">
                  <c:v>-21.436473771260427</c:v>
                </c:pt>
                <c:pt idx="4407">
                  <c:v>-20.404689977167294</c:v>
                </c:pt>
                <c:pt idx="4410">
                  <c:v>-31.089982653768217</c:v>
                </c:pt>
                <c:pt idx="4411">
                  <c:v>-28.067571699094479</c:v>
                </c:pt>
                <c:pt idx="4419">
                  <c:v>-30.45623857882698</c:v>
                </c:pt>
                <c:pt idx="4420">
                  <c:v>-27.67289682391749</c:v>
                </c:pt>
                <c:pt idx="4427">
                  <c:v>-25.820578007624903</c:v>
                </c:pt>
                <c:pt idx="4428">
                  <c:v>-26.117843617207001</c:v>
                </c:pt>
                <c:pt idx="4429">
                  <c:v>-28.133694856399366</c:v>
                </c:pt>
                <c:pt idx="4430">
                  <c:v>-31.63809775174343</c:v>
                </c:pt>
                <c:pt idx="4439">
                  <c:v>-28.25509764598074</c:v>
                </c:pt>
                <c:pt idx="4442">
                  <c:v>-24.03750051622778</c:v>
                </c:pt>
                <c:pt idx="4443">
                  <c:v>-28.977616984454656</c:v>
                </c:pt>
                <c:pt idx="4444">
                  <c:v>-30.586528645582931</c:v>
                </c:pt>
                <c:pt idx="4445">
                  <c:v>-28.235239891379216</c:v>
                </c:pt>
                <c:pt idx="4446">
                  <c:v>-27.289858599518723</c:v>
                </c:pt>
                <c:pt idx="4447">
                  <c:v>-27.634380683800302</c:v>
                </c:pt>
                <c:pt idx="4448">
                  <c:v>-27.566852177926407</c:v>
                </c:pt>
                <c:pt idx="4449">
                  <c:v>-27.199848521958472</c:v>
                </c:pt>
                <c:pt idx="4450">
                  <c:v>-29.985739908131194</c:v>
                </c:pt>
                <c:pt idx="4456">
                  <c:v>-32.109811019036911</c:v>
                </c:pt>
                <c:pt idx="4457">
                  <c:v>-34.894559463811632</c:v>
                </c:pt>
                <c:pt idx="4458">
                  <c:v>-33.140319332690993</c:v>
                </c:pt>
                <c:pt idx="4459">
                  <c:v>-34.15776809975069</c:v>
                </c:pt>
                <c:pt idx="4460">
                  <c:v>-29.879173802100254</c:v>
                </c:pt>
                <c:pt idx="4461">
                  <c:v>-28.513524996317123</c:v>
                </c:pt>
                <c:pt idx="4462">
                  <c:v>-29.516622460626429</c:v>
                </c:pt>
                <c:pt idx="4463">
                  <c:v>-29.855414976970845</c:v>
                </c:pt>
                <c:pt idx="4464">
                  <c:v>-29.965646454639298</c:v>
                </c:pt>
                <c:pt idx="4465">
                  <c:v>-30.263023072593938</c:v>
                </c:pt>
                <c:pt idx="4466">
                  <c:v>-29.298355696160137</c:v>
                </c:pt>
                <c:pt idx="4467">
                  <c:v>-29.297734856756271</c:v>
                </c:pt>
                <c:pt idx="4468">
                  <c:v>-28.13773650310457</c:v>
                </c:pt>
                <c:pt idx="4469">
                  <c:v>-26.974995551022367</c:v>
                </c:pt>
                <c:pt idx="4470">
                  <c:v>-29.940189009537761</c:v>
                </c:pt>
                <c:pt idx="4484">
                  <c:v>-28.13189719027902</c:v>
                </c:pt>
                <c:pt idx="4485">
                  <c:v>-29.486893691406628</c:v>
                </c:pt>
                <c:pt idx="4486">
                  <c:v>-30.083720336617873</c:v>
                </c:pt>
                <c:pt idx="4487">
                  <c:v>-29.677146595358145</c:v>
                </c:pt>
                <c:pt idx="4488">
                  <c:v>-30.362217868428264</c:v>
                </c:pt>
                <c:pt idx="4489">
                  <c:v>-29.321627544065684</c:v>
                </c:pt>
                <c:pt idx="4490">
                  <c:v>-29.38498552185467</c:v>
                </c:pt>
                <c:pt idx="4491">
                  <c:v>-28.052284645909182</c:v>
                </c:pt>
                <c:pt idx="4492">
                  <c:v>-26.365018141298243</c:v>
                </c:pt>
                <c:pt idx="4495">
                  <c:v>-29.358987422254536</c:v>
                </c:pt>
                <c:pt idx="4496">
                  <c:v>-29.528232333530788</c:v>
                </c:pt>
                <c:pt idx="4497">
                  <c:v>-29.844498712547406</c:v>
                </c:pt>
                <c:pt idx="4498">
                  <c:v>-29.917858321073396</c:v>
                </c:pt>
                <c:pt idx="4499">
                  <c:v>-28.300580856884665</c:v>
                </c:pt>
                <c:pt idx="4500">
                  <c:v>-23.6314345310562</c:v>
                </c:pt>
                <c:pt idx="4501">
                  <c:v>-24.299769638208382</c:v>
                </c:pt>
                <c:pt idx="4502">
                  <c:v>-27.445685122996181</c:v>
                </c:pt>
                <c:pt idx="4503">
                  <c:v>-26.795362897428838</c:v>
                </c:pt>
                <c:pt idx="4504">
                  <c:v>-26.845423260647536</c:v>
                </c:pt>
                <c:pt idx="4505">
                  <c:v>-26.456806192300526</c:v>
                </c:pt>
                <c:pt idx="4506">
                  <c:v>-28.704968460624812</c:v>
                </c:pt>
                <c:pt idx="4507">
                  <c:v>-28.599617498775213</c:v>
                </c:pt>
                <c:pt idx="4508">
                  <c:v>-29.031890268392914</c:v>
                </c:pt>
                <c:pt idx="4509">
                  <c:v>-29.466517370655222</c:v>
                </c:pt>
                <c:pt idx="4510">
                  <c:v>-30.701386251560852</c:v>
                </c:pt>
                <c:pt idx="4514">
                  <c:v>-31.072900456494871</c:v>
                </c:pt>
                <c:pt idx="4515">
                  <c:v>-30.256635434054601</c:v>
                </c:pt>
                <c:pt idx="4516">
                  <c:v>-30.740758791731285</c:v>
                </c:pt>
                <c:pt idx="4518">
                  <c:v>-30.218489555694678</c:v>
                </c:pt>
                <c:pt idx="4519">
                  <c:v>-27.65559645588052</c:v>
                </c:pt>
                <c:pt idx="4520">
                  <c:v>-28.972213208107945</c:v>
                </c:pt>
                <c:pt idx="4521">
                  <c:v>-29.362686357462337</c:v>
                </c:pt>
                <c:pt idx="4522">
                  <c:v>-29.801773136150601</c:v>
                </c:pt>
                <c:pt idx="4523">
                  <c:v>-32.183839518730139</c:v>
                </c:pt>
                <c:pt idx="4524">
                  <c:v>-32.35036061617761</c:v>
                </c:pt>
                <c:pt idx="4525">
                  <c:v>-31.182667074659072</c:v>
                </c:pt>
                <c:pt idx="4526">
                  <c:v>-29.09884747641258</c:v>
                </c:pt>
                <c:pt idx="4527">
                  <c:v>-28.550586599642607</c:v>
                </c:pt>
                <c:pt idx="4528">
                  <c:v>-27.754648864264468</c:v>
                </c:pt>
                <c:pt idx="4529">
                  <c:v>-27.914774788124987</c:v>
                </c:pt>
                <c:pt idx="4530">
                  <c:v>-29.19575368269151</c:v>
                </c:pt>
                <c:pt idx="4534">
                  <c:v>-29.240558021585414</c:v>
                </c:pt>
                <c:pt idx="4535">
                  <c:v>-30.16532115270266</c:v>
                </c:pt>
                <c:pt idx="4536">
                  <c:v>-30.082443188264335</c:v>
                </c:pt>
                <c:pt idx="4537">
                  <c:v>-29.383612620041227</c:v>
                </c:pt>
                <c:pt idx="4538">
                  <c:v>-27.271045777695868</c:v>
                </c:pt>
                <c:pt idx="4539">
                  <c:v>-22.170728323746637</c:v>
                </c:pt>
                <c:pt idx="4540">
                  <c:v>-23.612508502962338</c:v>
                </c:pt>
                <c:pt idx="4543">
                  <c:v>-29.207525619991696</c:v>
                </c:pt>
                <c:pt idx="4544">
                  <c:v>-27.241401048182993</c:v>
                </c:pt>
                <c:pt idx="4545">
                  <c:v>-27.086102617970745</c:v>
                </c:pt>
                <c:pt idx="4546">
                  <c:v>-26.971066016347145</c:v>
                </c:pt>
                <c:pt idx="4547">
                  <c:v>-27.771810784943106</c:v>
                </c:pt>
                <c:pt idx="4548">
                  <c:v>-28.456982529377449</c:v>
                </c:pt>
                <c:pt idx="4549">
                  <c:v>-30.105079166844035</c:v>
                </c:pt>
                <c:pt idx="4550">
                  <c:v>-33.053975707704524</c:v>
                </c:pt>
                <c:pt idx="4556">
                  <c:v>-31.19321614503108</c:v>
                </c:pt>
                <c:pt idx="4557">
                  <c:v>-30.711124756380531</c:v>
                </c:pt>
                <c:pt idx="4558">
                  <c:v>-31.367780298386062</c:v>
                </c:pt>
                <c:pt idx="4559">
                  <c:v>-29.916080958961459</c:v>
                </c:pt>
                <c:pt idx="4560">
                  <c:v>-29.331116262020949</c:v>
                </c:pt>
                <c:pt idx="4561">
                  <c:v>-29.698624123147894</c:v>
                </c:pt>
                <c:pt idx="4562">
                  <c:v>-29.300188529093042</c:v>
                </c:pt>
                <c:pt idx="4563">
                  <c:v>-27.821905354786065</c:v>
                </c:pt>
                <c:pt idx="4564">
                  <c:v>-28.654174660469593</c:v>
                </c:pt>
                <c:pt idx="4565">
                  <c:v>-29.589278682818062</c:v>
                </c:pt>
                <c:pt idx="4566">
                  <c:v>-29.137203429215504</c:v>
                </c:pt>
                <c:pt idx="4567">
                  <c:v>-29.194785562635495</c:v>
                </c:pt>
                <c:pt idx="4568">
                  <c:v>-29.29435212314991</c:v>
                </c:pt>
                <c:pt idx="4569">
                  <c:v>-28.712504877471645</c:v>
                </c:pt>
                <c:pt idx="4570">
                  <c:v>-28.038270732734361</c:v>
                </c:pt>
                <c:pt idx="4576">
                  <c:v>-30.844539512462049</c:v>
                </c:pt>
                <c:pt idx="4577">
                  <c:v>-29.700850013331337</c:v>
                </c:pt>
                <c:pt idx="4580">
                  <c:v>-24.323622986895895</c:v>
                </c:pt>
                <c:pt idx="4585">
                  <c:v>-27.285332208979224</c:v>
                </c:pt>
                <c:pt idx="4586">
                  <c:v>-28.12751992854778</c:v>
                </c:pt>
                <c:pt idx="4587">
                  <c:v>-28.324028253360702</c:v>
                </c:pt>
                <c:pt idx="4594">
                  <c:v>-30.516499236119898</c:v>
                </c:pt>
                <c:pt idx="4595">
                  <c:v>-30.358732084101696</c:v>
                </c:pt>
                <c:pt idx="4596">
                  <c:v>-30.644911229943652</c:v>
                </c:pt>
                <c:pt idx="4597">
                  <c:v>-30.844102668492646</c:v>
                </c:pt>
                <c:pt idx="4598">
                  <c:v>-29.645424405171596</c:v>
                </c:pt>
                <c:pt idx="4599">
                  <c:v>-31.54974489273441</c:v>
                </c:pt>
                <c:pt idx="4600">
                  <c:v>-30.054601919487446</c:v>
                </c:pt>
                <c:pt idx="4601">
                  <c:v>-29.437278869779242</c:v>
                </c:pt>
                <c:pt idx="4602">
                  <c:v>-29.063408508054675</c:v>
                </c:pt>
                <c:pt idx="4603">
                  <c:v>-28.902660559098308</c:v>
                </c:pt>
                <c:pt idx="4604">
                  <c:v>-29.066004002687627</c:v>
                </c:pt>
                <c:pt idx="4605">
                  <c:v>-28.617117450371104</c:v>
                </c:pt>
                <c:pt idx="4606">
                  <c:v>-28.255069599464846</c:v>
                </c:pt>
                <c:pt idx="4607">
                  <c:v>-27.658939080144108</c:v>
                </c:pt>
                <c:pt idx="4608">
                  <c:v>-27.367039830380243</c:v>
                </c:pt>
                <c:pt idx="4609">
                  <c:v>-29.038171728327548</c:v>
                </c:pt>
                <c:pt idx="4615">
                  <c:v>-30.016533369459697</c:v>
                </c:pt>
                <c:pt idx="4616">
                  <c:v>-31.227031013009601</c:v>
                </c:pt>
                <c:pt idx="4617">
                  <c:v>-32.509203872553904</c:v>
                </c:pt>
                <c:pt idx="4618">
                  <c:v>-30.362257029643665</c:v>
                </c:pt>
                <c:pt idx="4623">
                  <c:v>-25.207784361284062</c:v>
                </c:pt>
                <c:pt idx="4624">
                  <c:v>-25.014981155628561</c:v>
                </c:pt>
                <c:pt idx="4625">
                  <c:v>-24.243152068161159</c:v>
                </c:pt>
                <c:pt idx="4626">
                  <c:v>-25.306404350755798</c:v>
                </c:pt>
                <c:pt idx="4627">
                  <c:v>-27.453529585492355</c:v>
                </c:pt>
                <c:pt idx="4628">
                  <c:v>-28.853072430427964</c:v>
                </c:pt>
                <c:pt idx="4629">
                  <c:v>-27.652554000754087</c:v>
                </c:pt>
                <c:pt idx="4630">
                  <c:v>-26.178486784245678</c:v>
                </c:pt>
                <c:pt idx="4631">
                  <c:v>-25.562370855991034</c:v>
                </c:pt>
                <c:pt idx="4632">
                  <c:v>-23.889049181240008</c:v>
                </c:pt>
                <c:pt idx="4633">
                  <c:v>-21.349915262701714</c:v>
                </c:pt>
                <c:pt idx="4658">
                  <c:v>-28.937591008104562</c:v>
                </c:pt>
                <c:pt idx="4659">
                  <c:v>-29.782221416541617</c:v>
                </c:pt>
                <c:pt idx="4660">
                  <c:v>-31.355920214893665</c:v>
                </c:pt>
                <c:pt idx="4661">
                  <c:v>-29.47095261595781</c:v>
                </c:pt>
                <c:pt idx="4662">
                  <c:v>-26.541171348024868</c:v>
                </c:pt>
                <c:pt idx="4663">
                  <c:v>-25.441464105174752</c:v>
                </c:pt>
                <c:pt idx="4664">
                  <c:v>-26.783162021761079</c:v>
                </c:pt>
                <c:pt idx="4665">
                  <c:v>-26.870953693145687</c:v>
                </c:pt>
                <c:pt idx="4666">
                  <c:v>-27.167361987319985</c:v>
                </c:pt>
                <c:pt idx="4667">
                  <c:v>-27.712459628174724</c:v>
                </c:pt>
                <c:pt idx="4668">
                  <c:v>-27.895506938975672</c:v>
                </c:pt>
                <c:pt idx="4684">
                  <c:v>-22.557675673340377</c:v>
                </c:pt>
                <c:pt idx="4685">
                  <c:v>-23.863761028388502</c:v>
                </c:pt>
                <c:pt idx="4686">
                  <c:v>-25.86933211184234</c:v>
                </c:pt>
                <c:pt idx="4687">
                  <c:v>-27.813506381987281</c:v>
                </c:pt>
                <c:pt idx="4696">
                  <c:v>-29.951810483982257</c:v>
                </c:pt>
                <c:pt idx="4697">
                  <c:v>-28.415856472475454</c:v>
                </c:pt>
                <c:pt idx="4698">
                  <c:v>-28.943931344468666</c:v>
                </c:pt>
                <c:pt idx="4700">
                  <c:v>-32.742058658862526</c:v>
                </c:pt>
                <c:pt idx="4701">
                  <c:v>-29.93866083616804</c:v>
                </c:pt>
                <c:pt idx="4702">
                  <c:v>-30.004768619128278</c:v>
                </c:pt>
                <c:pt idx="4703">
                  <c:v>-29.433460456127783</c:v>
                </c:pt>
                <c:pt idx="4704">
                  <c:v>-29.568505118477447</c:v>
                </c:pt>
                <c:pt idx="4705">
                  <c:v>-29.53608600137558</c:v>
                </c:pt>
                <c:pt idx="4706">
                  <c:v>-29.703443387151346</c:v>
                </c:pt>
                <c:pt idx="4707">
                  <c:v>-30.029969498194731</c:v>
                </c:pt>
                <c:pt idx="4708">
                  <c:v>-29.921244844923073</c:v>
                </c:pt>
                <c:pt idx="4723">
                  <c:v>-26.296847832854837</c:v>
                </c:pt>
                <c:pt idx="4724">
                  <c:v>-27.033960439113105</c:v>
                </c:pt>
                <c:pt idx="4725">
                  <c:v>-27.695296210613094</c:v>
                </c:pt>
                <c:pt idx="4726">
                  <c:v>-28.97125947481544</c:v>
                </c:pt>
                <c:pt idx="4727">
                  <c:v>-28.389280726258704</c:v>
                </c:pt>
                <c:pt idx="4728">
                  <c:v>-28.129285117549493</c:v>
                </c:pt>
                <c:pt idx="4729">
                  <c:v>-25.487636422393741</c:v>
                </c:pt>
                <c:pt idx="4755">
                  <c:v>-29.067106170304513</c:v>
                </c:pt>
                <c:pt idx="4756">
                  <c:v>-27.878388821038126</c:v>
                </c:pt>
                <c:pt idx="4757">
                  <c:v>-28.144627693762121</c:v>
                </c:pt>
                <c:pt idx="4758">
                  <c:v>-29.622467904269662</c:v>
                </c:pt>
                <c:pt idx="4759">
                  <c:v>-31.31262389508737</c:v>
                </c:pt>
                <c:pt idx="4760">
                  <c:v>-30.960307004556007</c:v>
                </c:pt>
                <c:pt idx="4761">
                  <c:v>-29.32541057677328</c:v>
                </c:pt>
                <c:pt idx="4762">
                  <c:v>-28.235842013078006</c:v>
                </c:pt>
                <c:pt idx="4763">
                  <c:v>-27.251330713992402</c:v>
                </c:pt>
                <c:pt idx="4764">
                  <c:v>-29.151925859316542</c:v>
                </c:pt>
                <c:pt idx="4765">
                  <c:v>-29.996852487038439</c:v>
                </c:pt>
                <c:pt idx="4766">
                  <c:v>-30.499226633560738</c:v>
                </c:pt>
                <c:pt idx="4767">
                  <c:v>-30.812525986725099</c:v>
                </c:pt>
                <c:pt idx="4768">
                  <c:v>-31.638889281336692</c:v>
                </c:pt>
                <c:pt idx="4775">
                  <c:v>-35.996265727348529</c:v>
                </c:pt>
                <c:pt idx="4776">
                  <c:v>-32.976276827512642</c:v>
                </c:pt>
                <c:pt idx="4777">
                  <c:v>-31.682702254134799</c:v>
                </c:pt>
                <c:pt idx="4778">
                  <c:v>-30.401623712975294</c:v>
                </c:pt>
                <c:pt idx="4779">
                  <c:v>-29.266590683839141</c:v>
                </c:pt>
                <c:pt idx="4782">
                  <c:v>-27.965785552132555</c:v>
                </c:pt>
                <c:pt idx="4783">
                  <c:v>-25.812855743923464</c:v>
                </c:pt>
                <c:pt idx="4784">
                  <c:v>-28.347160515505728</c:v>
                </c:pt>
                <c:pt idx="4785">
                  <c:v>-29.435071710933563</c:v>
                </c:pt>
                <c:pt idx="4786">
                  <c:v>-29.21900198310454</c:v>
                </c:pt>
                <c:pt idx="4787">
                  <c:v>-27.412775565126026</c:v>
                </c:pt>
                <c:pt idx="4788">
                  <c:v>-23.971970050282007</c:v>
                </c:pt>
                <c:pt idx="4793">
                  <c:v>-28.038653905384479</c:v>
                </c:pt>
                <c:pt idx="4794">
                  <c:v>-26.981967019608916</c:v>
                </c:pt>
                <c:pt idx="4795">
                  <c:v>-29.46816190370501</c:v>
                </c:pt>
                <c:pt idx="4799">
                  <c:v>-31.801871687905784</c:v>
                </c:pt>
                <c:pt idx="4800">
                  <c:v>-28.086851232318068</c:v>
                </c:pt>
                <c:pt idx="4801">
                  <c:v>-26.378657355314807</c:v>
                </c:pt>
                <c:pt idx="4802">
                  <c:v>-27.845916983459468</c:v>
                </c:pt>
                <c:pt idx="4803">
                  <c:v>-26.725245652860451</c:v>
                </c:pt>
                <c:pt idx="4804">
                  <c:v>-29.483415759815465</c:v>
                </c:pt>
                <c:pt idx="4805">
                  <c:v>-29.818539392811985</c:v>
                </c:pt>
                <c:pt idx="4806">
                  <c:v>-28.723340261793602</c:v>
                </c:pt>
                <c:pt idx="4807">
                  <c:v>-28.222831554557615</c:v>
                </c:pt>
                <c:pt idx="4808">
                  <c:v>-24.313017050724632</c:v>
                </c:pt>
                <c:pt idx="4809">
                  <c:v>-19.373711860388333</c:v>
                </c:pt>
                <c:pt idx="4819">
                  <c:v>-31.680276368918879</c:v>
                </c:pt>
                <c:pt idx="4820">
                  <c:v>-31.029767263827033</c:v>
                </c:pt>
                <c:pt idx="4821">
                  <c:v>-29.165386031547499</c:v>
                </c:pt>
                <c:pt idx="4822">
                  <c:v>-28.614127579103297</c:v>
                </c:pt>
                <c:pt idx="4823">
                  <c:v>-29.148877248654195</c:v>
                </c:pt>
                <c:pt idx="4824">
                  <c:v>-31.113131993258008</c:v>
                </c:pt>
                <c:pt idx="4825">
                  <c:v>-31.112975386483186</c:v>
                </c:pt>
                <c:pt idx="4826">
                  <c:v>-30.659288499786555</c:v>
                </c:pt>
                <c:pt idx="4827">
                  <c:v>-30.74838154348457</c:v>
                </c:pt>
                <c:pt idx="4828">
                  <c:v>-28.119244591207217</c:v>
                </c:pt>
                <c:pt idx="4848">
                  <c:v>-28.357366561669046</c:v>
                </c:pt>
                <c:pt idx="4849">
                  <c:v>-28.393770090231556</c:v>
                </c:pt>
                <c:pt idx="4850">
                  <c:v>-28.906164308985112</c:v>
                </c:pt>
                <c:pt idx="4851">
                  <c:v>-30.709568739986295</c:v>
                </c:pt>
                <c:pt idx="4852">
                  <c:v>-30.137792143254103</c:v>
                </c:pt>
                <c:pt idx="4853">
                  <c:v>-29.904850880946245</c:v>
                </c:pt>
                <c:pt idx="4858">
                  <c:v>-28.855069906561504</c:v>
                </c:pt>
                <c:pt idx="4859">
                  <c:v>-30.729404074880172</c:v>
                </c:pt>
                <c:pt idx="4860">
                  <c:v>-33.606083241813778</c:v>
                </c:pt>
                <c:pt idx="4861">
                  <c:v>-32.641822657784353</c:v>
                </c:pt>
                <c:pt idx="4862">
                  <c:v>-29.837585359776156</c:v>
                </c:pt>
                <c:pt idx="4869">
                  <c:v>-26.737586517485411</c:v>
                </c:pt>
                <c:pt idx="4870">
                  <c:v>-27.242751070259381</c:v>
                </c:pt>
                <c:pt idx="4871">
                  <c:v>-27.949556428338575</c:v>
                </c:pt>
                <c:pt idx="4872">
                  <c:v>-28.211598654907192</c:v>
                </c:pt>
                <c:pt idx="4873">
                  <c:v>-27.783408104245709</c:v>
                </c:pt>
                <c:pt idx="4879">
                  <c:v>-25.620112443188141</c:v>
                </c:pt>
                <c:pt idx="4891">
                  <c:v>-27.679479865171736</c:v>
                </c:pt>
                <c:pt idx="4901">
                  <c:v>-31.507464050309792</c:v>
                </c:pt>
                <c:pt idx="4902">
                  <c:v>-30.876994362894486</c:v>
                </c:pt>
                <c:pt idx="4903">
                  <c:v>-30.209742804129519</c:v>
                </c:pt>
                <c:pt idx="4909">
                  <c:v>-28.388363251808805</c:v>
                </c:pt>
                <c:pt idx="4910">
                  <c:v>-29.49372421088664</c:v>
                </c:pt>
                <c:pt idx="4911">
                  <c:v>-30.241599395096056</c:v>
                </c:pt>
                <c:pt idx="4912">
                  <c:v>-30.79407298335137</c:v>
                </c:pt>
                <c:pt idx="4913">
                  <c:v>-32.526929479200163</c:v>
                </c:pt>
                <c:pt idx="4919">
                  <c:v>-34.770524236619124</c:v>
                </c:pt>
                <c:pt idx="4920">
                  <c:v>-32.082923470276903</c:v>
                </c:pt>
                <c:pt idx="4921">
                  <c:v>-31.077536558106864</c:v>
                </c:pt>
                <c:pt idx="4922">
                  <c:v>-29.826970699813863</c:v>
                </c:pt>
                <c:pt idx="4923">
                  <c:v>-29.086258105381546</c:v>
                </c:pt>
                <c:pt idx="4924">
                  <c:v>-25.260956990953716</c:v>
                </c:pt>
                <c:pt idx="4926">
                  <c:v>-28.088843229105056</c:v>
                </c:pt>
                <c:pt idx="4927">
                  <c:v>-29.819205271738205</c:v>
                </c:pt>
                <c:pt idx="4928">
                  <c:v>-29.938036804904129</c:v>
                </c:pt>
                <c:pt idx="4929">
                  <c:v>-29.6170950258239</c:v>
                </c:pt>
                <c:pt idx="4930">
                  <c:v>-30.060221169969711</c:v>
                </c:pt>
                <c:pt idx="4931">
                  <c:v>-30.478688422710526</c:v>
                </c:pt>
                <c:pt idx="4932">
                  <c:v>-31.211371879559223</c:v>
                </c:pt>
                <c:pt idx="4933">
                  <c:v>-32.204399185528892</c:v>
                </c:pt>
                <c:pt idx="4934">
                  <c:v>-30.657554216359053</c:v>
                </c:pt>
                <c:pt idx="4935">
                  <c:v>-29.626476221337391</c:v>
                </c:pt>
                <c:pt idx="4939">
                  <c:v>-31.743499261243414</c:v>
                </c:pt>
                <c:pt idx="4940">
                  <c:v>-31.0457318637288</c:v>
                </c:pt>
                <c:pt idx="4941">
                  <c:v>-31.491108350266298</c:v>
                </c:pt>
                <c:pt idx="4942">
                  <c:v>-30.240515405465608</c:v>
                </c:pt>
                <c:pt idx="4943">
                  <c:v>-29.813198961351052</c:v>
                </c:pt>
                <c:pt idx="4944">
                  <c:v>-31.023201669418725</c:v>
                </c:pt>
                <c:pt idx="4945">
                  <c:v>-28.25583714582282</c:v>
                </c:pt>
                <c:pt idx="4946">
                  <c:v>-26.494158950483548</c:v>
                </c:pt>
                <c:pt idx="4947">
                  <c:v>-26.736654678147154</c:v>
                </c:pt>
                <c:pt idx="4948">
                  <c:v>-26.24025252829426</c:v>
                </c:pt>
                <c:pt idx="4949">
                  <c:v>-28.284667003936313</c:v>
                </c:pt>
                <c:pt idx="4950">
                  <c:v>-29.192785577433884</c:v>
                </c:pt>
                <c:pt idx="4951">
                  <c:v>-30.417780824323867</c:v>
                </c:pt>
                <c:pt idx="4952">
                  <c:v>-31.119513200003503</c:v>
                </c:pt>
                <c:pt idx="4953">
                  <c:v>-32.344342986815967</c:v>
                </c:pt>
                <c:pt idx="4954">
                  <c:v>-32.017346408830207</c:v>
                </c:pt>
                <c:pt idx="4957">
                  <c:v>-28.076992794262473</c:v>
                </c:pt>
                <c:pt idx="4958">
                  <c:v>-31.9634485879929</c:v>
                </c:pt>
                <c:pt idx="4959">
                  <c:v>-31.638323350963329</c:v>
                </c:pt>
                <c:pt idx="4960">
                  <c:v>-33.393950787965892</c:v>
                </c:pt>
                <c:pt idx="4961">
                  <c:v>-33.847116243771787</c:v>
                </c:pt>
                <c:pt idx="4965">
                  <c:v>-31.074838086754035</c:v>
                </c:pt>
                <c:pt idx="4966">
                  <c:v>-29.60111476121034</c:v>
                </c:pt>
                <c:pt idx="4968">
                  <c:v>-29.69384688963018</c:v>
                </c:pt>
                <c:pt idx="4969">
                  <c:v>-32.643957354380717</c:v>
                </c:pt>
                <c:pt idx="4970">
                  <c:v>-32.494767383967783</c:v>
                </c:pt>
                <c:pt idx="4971">
                  <c:v>-32.850416711376965</c:v>
                </c:pt>
                <c:pt idx="4972">
                  <c:v>-33.77924060655134</c:v>
                </c:pt>
                <c:pt idx="5028">
                  <c:v>-28.302433542313935</c:v>
                </c:pt>
                <c:pt idx="5029">
                  <c:v>-27.582061022430864</c:v>
                </c:pt>
                <c:pt idx="5030">
                  <c:v>-27.19991051002566</c:v>
                </c:pt>
                <c:pt idx="5031">
                  <c:v>-27.220884795013291</c:v>
                </c:pt>
                <c:pt idx="5044">
                  <c:v>-31.47909833631978</c:v>
                </c:pt>
                <c:pt idx="5045">
                  <c:v>-34.3960014587961</c:v>
                </c:pt>
                <c:pt idx="5046">
                  <c:v>-31.527786885940632</c:v>
                </c:pt>
                <c:pt idx="5047">
                  <c:v>-31.748382454832573</c:v>
                </c:pt>
                <c:pt idx="5048">
                  <c:v>-32.522435642994317</c:v>
                </c:pt>
                <c:pt idx="5049">
                  <c:v>-31.509236581911942</c:v>
                </c:pt>
                <c:pt idx="5050">
                  <c:v>-32.319433669749905</c:v>
                </c:pt>
                <c:pt idx="5051">
                  <c:v>-31.275073921331966</c:v>
                </c:pt>
                <c:pt idx="5052">
                  <c:v>-31.806525806539355</c:v>
                </c:pt>
                <c:pt idx="5057">
                  <c:v>-29.207583883767576</c:v>
                </c:pt>
                <c:pt idx="5058">
                  <c:v>-28.106464134720344</c:v>
                </c:pt>
                <c:pt idx="5059">
                  <c:v>-28.53463421155266</c:v>
                </c:pt>
                <c:pt idx="5063">
                  <c:v>-28.716441184870312</c:v>
                </c:pt>
                <c:pt idx="5064">
                  <c:v>-30.957121686019441</c:v>
                </c:pt>
                <c:pt idx="5065">
                  <c:v>-30.604484401105978</c:v>
                </c:pt>
                <c:pt idx="5066">
                  <c:v>-30.468902633024186</c:v>
                </c:pt>
                <c:pt idx="5067">
                  <c:v>-32.150833006400504</c:v>
                </c:pt>
                <c:pt idx="5068">
                  <c:v>-29.738831407469505</c:v>
                </c:pt>
                <c:pt idx="5069">
                  <c:v>-29.452033006520246</c:v>
                </c:pt>
                <c:pt idx="5070">
                  <c:v>-29.953426258658247</c:v>
                </c:pt>
                <c:pt idx="5071">
                  <c:v>-29.022698374659967</c:v>
                </c:pt>
                <c:pt idx="5072">
                  <c:v>-29.411015156865645</c:v>
                </c:pt>
                <c:pt idx="5076">
                  <c:v>-31.139369223225081</c:v>
                </c:pt>
                <c:pt idx="5077">
                  <c:v>-30.5835336310641</c:v>
                </c:pt>
                <c:pt idx="5078">
                  <c:v>-31.193410864708046</c:v>
                </c:pt>
                <c:pt idx="5079">
                  <c:v>-31.535541460183147</c:v>
                </c:pt>
                <c:pt idx="5080">
                  <c:v>-31.401839050747782</c:v>
                </c:pt>
                <c:pt idx="5081">
                  <c:v>-29.84465870124729</c:v>
                </c:pt>
                <c:pt idx="5082">
                  <c:v>-29.246451484960787</c:v>
                </c:pt>
                <c:pt idx="5083">
                  <c:v>-31.219211404804003</c:v>
                </c:pt>
                <c:pt idx="5084">
                  <c:v>-29.549344601585652</c:v>
                </c:pt>
                <c:pt idx="5085">
                  <c:v>-29.322299028093944</c:v>
                </c:pt>
                <c:pt idx="5086">
                  <c:v>-29.030554018297735</c:v>
                </c:pt>
                <c:pt idx="5087">
                  <c:v>-29.368842764482633</c:v>
                </c:pt>
                <c:pt idx="5088">
                  <c:v>-29.350545993343815</c:v>
                </c:pt>
                <c:pt idx="5089">
                  <c:v>-29.82113772425965</c:v>
                </c:pt>
                <c:pt idx="5090">
                  <c:v>-29.521940323224918</c:v>
                </c:pt>
                <c:pt idx="5091">
                  <c:v>-29.425020784487536</c:v>
                </c:pt>
                <c:pt idx="5092">
                  <c:v>-28.202247973249023</c:v>
                </c:pt>
                <c:pt idx="5095">
                  <c:v>-31.375891318314391</c:v>
                </c:pt>
                <c:pt idx="5096">
                  <c:v>-29.947806360819598</c:v>
                </c:pt>
                <c:pt idx="5097">
                  <c:v>-30.393993375655924</c:v>
                </c:pt>
                <c:pt idx="5098">
                  <c:v>-30.2760020285031</c:v>
                </c:pt>
                <c:pt idx="5099">
                  <c:v>-30.438049072484105</c:v>
                </c:pt>
                <c:pt idx="5100">
                  <c:v>-30.450135646389455</c:v>
                </c:pt>
                <c:pt idx="5101">
                  <c:v>-30.706602542736199</c:v>
                </c:pt>
                <c:pt idx="5102">
                  <c:v>-30.546021388885528</c:v>
                </c:pt>
                <c:pt idx="5103">
                  <c:v>-30.75420823233781</c:v>
                </c:pt>
                <c:pt idx="5104">
                  <c:v>-30.988924873551486</c:v>
                </c:pt>
                <c:pt idx="5105">
                  <c:v>-31.069144859962314</c:v>
                </c:pt>
                <c:pt idx="5106">
                  <c:v>-31.056769912119602</c:v>
                </c:pt>
                <c:pt idx="5107">
                  <c:v>-30.185625671409756</c:v>
                </c:pt>
                <c:pt idx="5108">
                  <c:v>-29.247584711275621</c:v>
                </c:pt>
                <c:pt idx="5109">
                  <c:v>-30.200101850215241</c:v>
                </c:pt>
                <c:pt idx="5110">
                  <c:v>-30.203990488609236</c:v>
                </c:pt>
                <c:pt idx="5111">
                  <c:v>-30.914547312138577</c:v>
                </c:pt>
                <c:pt idx="5117">
                  <c:v>-31.447209809022631</c:v>
                </c:pt>
                <c:pt idx="5118">
                  <c:v>-29.689033209315248</c:v>
                </c:pt>
                <c:pt idx="5119">
                  <c:v>-29.858712305784856</c:v>
                </c:pt>
                <c:pt idx="5120">
                  <c:v>-29.848584988765239</c:v>
                </c:pt>
                <c:pt idx="5121">
                  <c:v>-30.327046243627628</c:v>
                </c:pt>
                <c:pt idx="5122">
                  <c:v>-30.660710531891851</c:v>
                </c:pt>
                <c:pt idx="5123">
                  <c:v>-31.724376932500306</c:v>
                </c:pt>
                <c:pt idx="5124">
                  <c:v>-31.247493898622899</c:v>
                </c:pt>
                <c:pt idx="5125">
                  <c:v>-30.619052982865007</c:v>
                </c:pt>
                <c:pt idx="5126">
                  <c:v>-30.964281588381322</c:v>
                </c:pt>
                <c:pt idx="5127">
                  <c:v>-30.042942733111502</c:v>
                </c:pt>
                <c:pt idx="5128">
                  <c:v>-30.457090313118613</c:v>
                </c:pt>
                <c:pt idx="5129">
                  <c:v>-29.813369785006991</c:v>
                </c:pt>
                <c:pt idx="5130">
                  <c:v>-30.272695903426666</c:v>
                </c:pt>
                <c:pt idx="5131">
                  <c:v>-29.423947302461176</c:v>
                </c:pt>
                <c:pt idx="5139">
                  <c:v>-26.777318465195947</c:v>
                </c:pt>
                <c:pt idx="5147">
                  <c:v>-28.141885030486247</c:v>
                </c:pt>
                <c:pt idx="5148">
                  <c:v>-30.456429799841082</c:v>
                </c:pt>
                <c:pt idx="5149">
                  <c:v>-30.33301903352335</c:v>
                </c:pt>
                <c:pt idx="5150">
                  <c:v>-31.404648317915019</c:v>
                </c:pt>
                <c:pt idx="5151">
                  <c:v>-32.729910272762282</c:v>
                </c:pt>
                <c:pt idx="5155">
                  <c:v>-25.643664135546011</c:v>
                </c:pt>
                <c:pt idx="5156">
                  <c:v>-28.491390174450878</c:v>
                </c:pt>
                <c:pt idx="5157">
                  <c:v>-31.074745744907773</c:v>
                </c:pt>
                <c:pt idx="5158">
                  <c:v>-31.852803959599008</c:v>
                </c:pt>
                <c:pt idx="5159">
                  <c:v>-32.651694465947422</c:v>
                </c:pt>
                <c:pt idx="5160">
                  <c:v>-33.050226230791807</c:v>
                </c:pt>
                <c:pt idx="5161">
                  <c:v>-32.728668501269823</c:v>
                </c:pt>
                <c:pt idx="5162">
                  <c:v>-34.368839582041559</c:v>
                </c:pt>
                <c:pt idx="5163">
                  <c:v>-34.307016283423394</c:v>
                </c:pt>
                <c:pt idx="5164">
                  <c:v>-37.951637438797334</c:v>
                </c:pt>
                <c:pt idx="5165">
                  <c:v>-34.794515134136319</c:v>
                </c:pt>
                <c:pt idx="5166">
                  <c:v>-30.386865166826514</c:v>
                </c:pt>
                <c:pt idx="5167">
                  <c:v>-30.933088333532119</c:v>
                </c:pt>
                <c:pt idx="5168">
                  <c:v>-32.511825834480341</c:v>
                </c:pt>
                <c:pt idx="5169">
                  <c:v>-33.169755541163632</c:v>
                </c:pt>
                <c:pt idx="5170">
                  <c:v>-32.955006704513799</c:v>
                </c:pt>
                <c:pt idx="5171">
                  <c:v>-32.279686022163858</c:v>
                </c:pt>
                <c:pt idx="5175">
                  <c:v>-38.510340301139578</c:v>
                </c:pt>
                <c:pt idx="5176">
                  <c:v>-30.789641682625167</c:v>
                </c:pt>
                <c:pt idx="5177">
                  <c:v>-29.16465498570323</c:v>
                </c:pt>
                <c:pt idx="5178">
                  <c:v>-26.880211447498965</c:v>
                </c:pt>
                <c:pt idx="5179">
                  <c:v>-25.49143451754988</c:v>
                </c:pt>
                <c:pt idx="5180">
                  <c:v>-25.956526260243436</c:v>
                </c:pt>
                <c:pt idx="5181">
                  <c:v>-29.429106141603427</c:v>
                </c:pt>
                <c:pt idx="5182">
                  <c:v>-30.421503750362429</c:v>
                </c:pt>
                <c:pt idx="5183">
                  <c:v>-30.037056035870812</c:v>
                </c:pt>
                <c:pt idx="5184">
                  <c:v>-30.349413076566407</c:v>
                </c:pt>
                <c:pt idx="5185">
                  <c:v>-30.429628048507862</c:v>
                </c:pt>
                <c:pt idx="5186">
                  <c:v>-30.436089345708243</c:v>
                </c:pt>
                <c:pt idx="5187">
                  <c:v>-30.772744789504017</c:v>
                </c:pt>
                <c:pt idx="5188">
                  <c:v>-32.158148683459366</c:v>
                </c:pt>
                <c:pt idx="5199">
                  <c:v>-33.636041041963466</c:v>
                </c:pt>
                <c:pt idx="5200">
                  <c:v>-32.817027487799002</c:v>
                </c:pt>
                <c:pt idx="5201">
                  <c:v>-31.327206609572354</c:v>
                </c:pt>
                <c:pt idx="5202">
                  <c:v>-30.802543510083375</c:v>
                </c:pt>
                <c:pt idx="5203">
                  <c:v>-30.885114734611449</c:v>
                </c:pt>
                <c:pt idx="5204">
                  <c:v>-29.909859092152814</c:v>
                </c:pt>
                <c:pt idx="5210">
                  <c:v>-32.88273187979771</c:v>
                </c:pt>
                <c:pt idx="5211">
                  <c:v>-29.327001271594192</c:v>
                </c:pt>
                <c:pt idx="5212">
                  <c:v>-29.308908868334647</c:v>
                </c:pt>
                <c:pt idx="5213">
                  <c:v>-29.331505900211262</c:v>
                </c:pt>
                <c:pt idx="5214">
                  <c:v>-32.554357369940057</c:v>
                </c:pt>
                <c:pt idx="5217">
                  <c:v>-29.107586595521692</c:v>
                </c:pt>
                <c:pt idx="5218">
                  <c:v>-29.940025971824003</c:v>
                </c:pt>
                <c:pt idx="5219">
                  <c:v>-30.426949645209795</c:v>
                </c:pt>
                <c:pt idx="5220">
                  <c:v>-30.312044809784624</c:v>
                </c:pt>
                <c:pt idx="5221">
                  <c:v>-30.034319844335975</c:v>
                </c:pt>
                <c:pt idx="5222">
                  <c:v>-30.043178163171376</c:v>
                </c:pt>
                <c:pt idx="5223">
                  <c:v>-30.21047359717085</c:v>
                </c:pt>
                <c:pt idx="5224">
                  <c:v>-30.428863408515198</c:v>
                </c:pt>
                <c:pt idx="5239">
                  <c:v>-29.855984652118671</c:v>
                </c:pt>
                <c:pt idx="5243">
                  <c:v>-35.673289555994266</c:v>
                </c:pt>
                <c:pt idx="5244">
                  <c:v>-33.978352953695115</c:v>
                </c:pt>
                <c:pt idx="5245">
                  <c:v>-30.003038549570512</c:v>
                </c:pt>
                <c:pt idx="5293">
                  <c:v>-31.807499205577919</c:v>
                </c:pt>
                <c:pt idx="5294">
                  <c:v>-32.393855908975937</c:v>
                </c:pt>
                <c:pt idx="5295">
                  <c:v>-30.209643877818884</c:v>
                </c:pt>
                <c:pt idx="5296">
                  <c:v>-30.142832810120922</c:v>
                </c:pt>
                <c:pt idx="5297">
                  <c:v>-30.328404674874299</c:v>
                </c:pt>
                <c:pt idx="5317">
                  <c:v>-31.094033873419662</c:v>
                </c:pt>
                <c:pt idx="5318">
                  <c:v>-31.308916731805095</c:v>
                </c:pt>
                <c:pt idx="5319">
                  <c:v>-30.263901865421708</c:v>
                </c:pt>
                <c:pt idx="5320">
                  <c:v>-30.452230233317955</c:v>
                </c:pt>
                <c:pt idx="5321">
                  <c:v>-29.891502123914012</c:v>
                </c:pt>
                <c:pt idx="5322">
                  <c:v>-29.65942948918687</c:v>
                </c:pt>
                <c:pt idx="5323">
                  <c:v>-29.390218234997334</c:v>
                </c:pt>
                <c:pt idx="5324">
                  <c:v>-29.087962204842334</c:v>
                </c:pt>
                <c:pt idx="5327">
                  <c:v>-30.658014257032256</c:v>
                </c:pt>
                <c:pt idx="5328">
                  <c:v>-33.656750494038903</c:v>
                </c:pt>
                <c:pt idx="5329">
                  <c:v>-33.294826046738478</c:v>
                </c:pt>
                <c:pt idx="5330">
                  <c:v>-31.86653146142379</c:v>
                </c:pt>
                <c:pt idx="5331">
                  <c:v>-31.308592212293018</c:v>
                </c:pt>
                <c:pt idx="5332">
                  <c:v>-30.400636732734249</c:v>
                </c:pt>
                <c:pt idx="5333">
                  <c:v>-30.216562871529554</c:v>
                </c:pt>
                <c:pt idx="5334">
                  <c:v>-31.078445064039009</c:v>
                </c:pt>
                <c:pt idx="5335">
                  <c:v>-31.908982660139159</c:v>
                </c:pt>
                <c:pt idx="5336">
                  <c:v>-31.316647906053092</c:v>
                </c:pt>
                <c:pt idx="5337">
                  <c:v>-32.724868674582204</c:v>
                </c:pt>
                <c:pt idx="5338">
                  <c:v>-32.663424407242317</c:v>
                </c:pt>
                <c:pt idx="5339">
                  <c:v>-33.862189739284922</c:v>
                </c:pt>
                <c:pt idx="5340">
                  <c:v>-30.002160800480102</c:v>
                </c:pt>
                <c:pt idx="5341">
                  <c:v>-29.938907785806556</c:v>
                </c:pt>
                <c:pt idx="5342">
                  <c:v>-30.444376246547154</c:v>
                </c:pt>
                <c:pt idx="5343">
                  <c:v>-29.848765639048494</c:v>
                </c:pt>
                <c:pt idx="5344">
                  <c:v>-29.275970266851321</c:v>
                </c:pt>
                <c:pt idx="5348">
                  <c:v>-31.618270683455663</c:v>
                </c:pt>
                <c:pt idx="5349">
                  <c:v>-30.258112270500725</c:v>
                </c:pt>
                <c:pt idx="5350">
                  <c:v>-29.680120251217318</c:v>
                </c:pt>
                <c:pt idx="5351">
                  <c:v>-28.751325764187385</c:v>
                </c:pt>
                <c:pt idx="5352">
                  <c:v>-29.79494039352857</c:v>
                </c:pt>
                <c:pt idx="5353">
                  <c:v>-29.582907381411069</c:v>
                </c:pt>
                <c:pt idx="5354">
                  <c:v>-30.118288328075352</c:v>
                </c:pt>
                <c:pt idx="5355">
                  <c:v>-29.943376059408344</c:v>
                </c:pt>
                <c:pt idx="5357">
                  <c:v>-28.385996630590824</c:v>
                </c:pt>
                <c:pt idx="5358">
                  <c:v>-29.00104258677446</c:v>
                </c:pt>
                <c:pt idx="5359">
                  <c:v>-29.213025286474661</c:v>
                </c:pt>
                <c:pt idx="5360">
                  <c:v>-29.148902993359101</c:v>
                </c:pt>
                <c:pt idx="5361">
                  <c:v>-29.423889374333442</c:v>
                </c:pt>
                <c:pt idx="5362">
                  <c:v>-29.38384538091789</c:v>
                </c:pt>
                <c:pt idx="5363">
                  <c:v>-29.585482129347966</c:v>
                </c:pt>
                <c:pt idx="5364">
                  <c:v>-29.378222104032886</c:v>
                </c:pt>
                <c:pt idx="5367">
                  <c:v>-26.657896673620876</c:v>
                </c:pt>
                <c:pt idx="5368">
                  <c:v>-28.349333887889742</c:v>
                </c:pt>
                <c:pt idx="5369">
                  <c:v>-30.482114489266735</c:v>
                </c:pt>
                <c:pt idx="5370">
                  <c:v>-31.417844504027304</c:v>
                </c:pt>
                <c:pt idx="5371">
                  <c:v>-31.800953519480057</c:v>
                </c:pt>
                <c:pt idx="5372">
                  <c:v>-30.385593734090293</c:v>
                </c:pt>
                <c:pt idx="5373">
                  <c:v>-29.441250804108314</c:v>
                </c:pt>
                <c:pt idx="5374">
                  <c:v>-28.195600477165961</c:v>
                </c:pt>
                <c:pt idx="5375">
                  <c:v>-27.793860238336272</c:v>
                </c:pt>
                <c:pt idx="5377">
                  <c:v>-27.537060341560938</c:v>
                </c:pt>
                <c:pt idx="5378">
                  <c:v>-27.587305604674984</c:v>
                </c:pt>
                <c:pt idx="5379">
                  <c:v>-30.169172347448693</c:v>
                </c:pt>
                <c:pt idx="5380">
                  <c:v>-29.844108724489622</c:v>
                </c:pt>
                <c:pt idx="5381">
                  <c:v>-30.005259274106557</c:v>
                </c:pt>
                <c:pt idx="5382">
                  <c:v>-29.477996443874453</c:v>
                </c:pt>
                <c:pt idx="5383">
                  <c:v>-30.072499617137062</c:v>
                </c:pt>
                <c:pt idx="5384">
                  <c:v>-27.672096655840843</c:v>
                </c:pt>
                <c:pt idx="5387">
                  <c:v>-29.71707438388345</c:v>
                </c:pt>
                <c:pt idx="5388">
                  <c:v>-30.829188361979064</c:v>
                </c:pt>
                <c:pt idx="5389">
                  <c:v>-30.701740646723735</c:v>
                </c:pt>
                <c:pt idx="5390">
                  <c:v>-30.708905442483463</c:v>
                </c:pt>
                <c:pt idx="5391">
                  <c:v>-30.604418320142962</c:v>
                </c:pt>
                <c:pt idx="5392">
                  <c:v>-30.900280700241154</c:v>
                </c:pt>
                <c:pt idx="5393">
                  <c:v>-30.146031161225814</c:v>
                </c:pt>
                <c:pt idx="5394">
                  <c:v>-30.37289061188482</c:v>
                </c:pt>
                <c:pt idx="5395">
                  <c:v>-30.144276254942717</c:v>
                </c:pt>
                <c:pt idx="5396">
                  <c:v>-29.917850703295478</c:v>
                </c:pt>
                <c:pt idx="5397">
                  <c:v>-29.902885089270633</c:v>
                </c:pt>
                <c:pt idx="5398">
                  <c:v>-29.653032238824323</c:v>
                </c:pt>
                <c:pt idx="5399">
                  <c:v>-29.507909714934875</c:v>
                </c:pt>
                <c:pt idx="5400">
                  <c:v>-30.655833788206742</c:v>
                </c:pt>
                <c:pt idx="5401">
                  <c:v>-30.995280425049437</c:v>
                </c:pt>
                <c:pt idx="5402">
                  <c:v>-30.718674973903767</c:v>
                </c:pt>
                <c:pt idx="5403">
                  <c:v>-32.808220491113644</c:v>
                </c:pt>
                <c:pt idx="5404">
                  <c:v>-34.042024254258301</c:v>
                </c:pt>
                <c:pt idx="5413">
                  <c:v>-35.147119673161704</c:v>
                </c:pt>
                <c:pt idx="5414">
                  <c:v>-30.090219984416997</c:v>
                </c:pt>
                <c:pt idx="5415">
                  <c:v>-30.173675722764436</c:v>
                </c:pt>
                <c:pt idx="5416">
                  <c:v>-27.495622823107162</c:v>
                </c:pt>
                <c:pt idx="5417">
                  <c:v>-27.374265740194609</c:v>
                </c:pt>
                <c:pt idx="5418">
                  <c:v>-27.39992250286047</c:v>
                </c:pt>
                <c:pt idx="5419">
                  <c:v>-27.74978616542861</c:v>
                </c:pt>
                <c:pt idx="5425">
                  <c:v>-33.44268193586192</c:v>
                </c:pt>
                <c:pt idx="5426">
                  <c:v>-30.647693296042384</c:v>
                </c:pt>
                <c:pt idx="5427">
                  <c:v>-30.253388662176775</c:v>
                </c:pt>
                <c:pt idx="5428">
                  <c:v>-31.063128904947256</c:v>
                </c:pt>
                <c:pt idx="5429">
                  <c:v>-31.175644520822061</c:v>
                </c:pt>
                <c:pt idx="5430">
                  <c:v>-31.649485786780843</c:v>
                </c:pt>
                <c:pt idx="5431">
                  <c:v>-30.616324262325278</c:v>
                </c:pt>
                <c:pt idx="5432">
                  <c:v>-31.659542418892812</c:v>
                </c:pt>
                <c:pt idx="5449">
                  <c:v>-31.542885489424577</c:v>
                </c:pt>
                <c:pt idx="5451">
                  <c:v>-34.496596356617914</c:v>
                </c:pt>
                <c:pt idx="5453">
                  <c:v>-31.154856298441331</c:v>
                </c:pt>
                <c:pt idx="5459">
                  <c:v>-34.221411863849369</c:v>
                </c:pt>
                <c:pt idx="5460">
                  <c:v>-33.340366350484587</c:v>
                </c:pt>
                <c:pt idx="5461">
                  <c:v>-31.889921626996198</c:v>
                </c:pt>
                <c:pt idx="5462">
                  <c:v>-31.356179054440908</c:v>
                </c:pt>
                <c:pt idx="5463">
                  <c:v>-30.348616531562598</c:v>
                </c:pt>
                <c:pt idx="5467">
                  <c:v>-29.782012510375544</c:v>
                </c:pt>
                <c:pt idx="5476">
                  <c:v>-34.517563634067969</c:v>
                </c:pt>
                <c:pt idx="5477">
                  <c:v>-34.784548897132503</c:v>
                </c:pt>
                <c:pt idx="5478">
                  <c:v>-36.823203500618853</c:v>
                </c:pt>
                <c:pt idx="5479">
                  <c:v>-36.646220505308193</c:v>
                </c:pt>
                <c:pt idx="5480">
                  <c:v>-34.932534385813383</c:v>
                </c:pt>
                <c:pt idx="5481">
                  <c:v>-35.060975971344604</c:v>
                </c:pt>
                <c:pt idx="5482">
                  <c:v>-37.29136745735947</c:v>
                </c:pt>
                <c:pt idx="5499">
                  <c:v>-33.212346794803352</c:v>
                </c:pt>
                <c:pt idx="5500">
                  <c:v>-32.587578406884717</c:v>
                </c:pt>
                <c:pt idx="5501">
                  <c:v>-31.579904146482377</c:v>
                </c:pt>
                <c:pt idx="5504">
                  <c:v>-30.536466112919705</c:v>
                </c:pt>
                <c:pt idx="5505">
                  <c:v>-29.133962613037497</c:v>
                </c:pt>
                <c:pt idx="5506">
                  <c:v>-29.043130980916452</c:v>
                </c:pt>
                <c:pt idx="5523">
                  <c:v>-29.648387456665414</c:v>
                </c:pt>
                <c:pt idx="5524">
                  <c:v>-28.977353994534717</c:v>
                </c:pt>
                <c:pt idx="5525">
                  <c:v>-29.086398230936503</c:v>
                </c:pt>
                <c:pt idx="5526">
                  <c:v>-29.231174392945007</c:v>
                </c:pt>
                <c:pt idx="5527">
                  <c:v>-28.855810770536372</c:v>
                </c:pt>
                <c:pt idx="5528">
                  <c:v>-29.849647416521229</c:v>
                </c:pt>
                <c:pt idx="5529">
                  <c:v>-25.69314228755384</c:v>
                </c:pt>
                <c:pt idx="5530">
                  <c:v>-23.164544607234319</c:v>
                </c:pt>
                <c:pt idx="5531">
                  <c:v>-25.008208894636926</c:v>
                </c:pt>
                <c:pt idx="5532">
                  <c:v>-27.202598276570164</c:v>
                </c:pt>
                <c:pt idx="5533">
                  <c:v>-31.785306875259216</c:v>
                </c:pt>
                <c:pt idx="5534">
                  <c:v>-30.283058056900011</c:v>
                </c:pt>
                <c:pt idx="5535">
                  <c:v>-27.329712278976672</c:v>
                </c:pt>
                <c:pt idx="5536">
                  <c:v>-27.936538365253298</c:v>
                </c:pt>
                <c:pt idx="5537">
                  <c:v>-31.114043174000379</c:v>
                </c:pt>
                <c:pt idx="5538">
                  <c:v>-30.757329446977771</c:v>
                </c:pt>
                <c:pt idx="5539">
                  <c:v>-33.000573400146607</c:v>
                </c:pt>
                <c:pt idx="5540">
                  <c:v>-30.546333590845776</c:v>
                </c:pt>
                <c:pt idx="5552">
                  <c:v>-33.381807337177811</c:v>
                </c:pt>
                <c:pt idx="5553">
                  <c:v>-31.599708597483108</c:v>
                </c:pt>
                <c:pt idx="5554">
                  <c:v>-31.398704207809121</c:v>
                </c:pt>
                <c:pt idx="5555">
                  <c:v>-30.603221095357661</c:v>
                </c:pt>
                <c:pt idx="5556">
                  <c:v>-31.988982595619284</c:v>
                </c:pt>
                <c:pt idx="5557">
                  <c:v>-31.541154677997888</c:v>
                </c:pt>
                <c:pt idx="5558">
                  <c:v>-31.829182028956318</c:v>
                </c:pt>
                <c:pt idx="5559">
                  <c:v>-31.868516864956394</c:v>
                </c:pt>
                <c:pt idx="5563">
                  <c:v>-33.210584834785038</c:v>
                </c:pt>
                <c:pt idx="5564">
                  <c:v>-33.06848479999465</c:v>
                </c:pt>
                <c:pt idx="5565">
                  <c:v>-31.966906546796473</c:v>
                </c:pt>
                <c:pt idx="5566">
                  <c:v>-31.9013762872736</c:v>
                </c:pt>
                <c:pt idx="5567">
                  <c:v>-32.887812408591941</c:v>
                </c:pt>
                <c:pt idx="5568">
                  <c:v>-32.352199874526562</c:v>
                </c:pt>
                <c:pt idx="5569">
                  <c:v>-30.15446517342431</c:v>
                </c:pt>
                <c:pt idx="5570">
                  <c:v>-29.564487492138227</c:v>
                </c:pt>
                <c:pt idx="5571">
                  <c:v>-30.966599286529934</c:v>
                </c:pt>
                <c:pt idx="5572">
                  <c:v>-33.441947868890516</c:v>
                </c:pt>
                <c:pt idx="5573">
                  <c:v>-32.738339469477019</c:v>
                </c:pt>
                <c:pt idx="5575">
                  <c:v>-32.761366631076655</c:v>
                </c:pt>
                <c:pt idx="5576">
                  <c:v>-33.250268505935324</c:v>
                </c:pt>
                <c:pt idx="5577">
                  <c:v>-34.153320656241817</c:v>
                </c:pt>
                <c:pt idx="5578">
                  <c:v>-35.251538356084289</c:v>
                </c:pt>
                <c:pt idx="5628">
                  <c:v>-31.561213816605012</c:v>
                </c:pt>
                <c:pt idx="5629">
                  <c:v>-30.123952141598508</c:v>
                </c:pt>
                <c:pt idx="5630">
                  <c:v>-30.702410994798413</c:v>
                </c:pt>
                <c:pt idx="5631">
                  <c:v>-29.306892564414539</c:v>
                </c:pt>
                <c:pt idx="5632">
                  <c:v>-30.811678251535483</c:v>
                </c:pt>
                <c:pt idx="5633">
                  <c:v>-31.078620919923907</c:v>
                </c:pt>
                <c:pt idx="5634">
                  <c:v>-33.952142726322414</c:v>
                </c:pt>
                <c:pt idx="5680">
                  <c:v>-34.147636538913233</c:v>
                </c:pt>
                <c:pt idx="5681">
                  <c:v>-32.422002179504702</c:v>
                </c:pt>
                <c:pt idx="5690">
                  <c:v>-33.214824744113258</c:v>
                </c:pt>
                <c:pt idx="5691">
                  <c:v>-32.474677881342473</c:v>
                </c:pt>
                <c:pt idx="5692">
                  <c:v>-31.787306719838732</c:v>
                </c:pt>
                <c:pt idx="5699">
                  <c:v>-35.174908068506383</c:v>
                </c:pt>
                <c:pt idx="5700">
                  <c:v>-35.685375229670484</c:v>
                </c:pt>
                <c:pt idx="5701">
                  <c:v>-38.199949830866565</c:v>
                </c:pt>
                <c:pt idx="5702">
                  <c:v>-37.389907092060895</c:v>
                </c:pt>
                <c:pt idx="5707">
                  <c:v>-34.870043325536884</c:v>
                </c:pt>
                <c:pt idx="5708">
                  <c:v>-33.659867644390523</c:v>
                </c:pt>
                <c:pt idx="5709">
                  <c:v>-33.14534305312587</c:v>
                </c:pt>
                <c:pt idx="5710">
                  <c:v>-36.184344315441528</c:v>
                </c:pt>
                <c:pt idx="5711">
                  <c:v>-37.178203913509968</c:v>
                </c:pt>
                <c:pt idx="5712">
                  <c:v>-36.332626275446188</c:v>
                </c:pt>
                <c:pt idx="5713">
                  <c:v>-35.509222016772917</c:v>
                </c:pt>
                <c:pt idx="5714">
                  <c:v>-35.146263981821861</c:v>
                </c:pt>
                <c:pt idx="5720">
                  <c:v>-38.426186215971114</c:v>
                </c:pt>
                <c:pt idx="5724">
                  <c:v>-43.390949208809324</c:v>
                </c:pt>
                <c:pt idx="5725">
                  <c:v>-40.557260821022872</c:v>
                </c:pt>
                <c:pt idx="5726">
                  <c:v>-38.174197966290023</c:v>
                </c:pt>
                <c:pt idx="5727">
                  <c:v>-37.30402201946309</c:v>
                </c:pt>
                <c:pt idx="5728">
                  <c:v>-37.415354189194751</c:v>
                </c:pt>
                <c:pt idx="5729">
                  <c:v>-35.660739494638648</c:v>
                </c:pt>
                <c:pt idx="5730">
                  <c:v>-35.816994053078758</c:v>
                </c:pt>
                <c:pt idx="5731">
                  <c:v>-36.534401941894743</c:v>
                </c:pt>
                <c:pt idx="5732">
                  <c:v>-36.994453934947202</c:v>
                </c:pt>
                <c:pt idx="5733">
                  <c:v>-36.698365658361517</c:v>
                </c:pt>
                <c:pt idx="5734">
                  <c:v>-35.53198791303091</c:v>
                </c:pt>
                <c:pt idx="5736">
                  <c:v>-32.898580250098235</c:v>
                </c:pt>
                <c:pt idx="5737">
                  <c:v>-33.481137340563407</c:v>
                </c:pt>
                <c:pt idx="5738">
                  <c:v>-33.346991795001877</c:v>
                </c:pt>
                <c:pt idx="5739">
                  <c:v>-33.400140228332006</c:v>
                </c:pt>
                <c:pt idx="5740">
                  <c:v>-35.860084321321139</c:v>
                </c:pt>
                <c:pt idx="5749">
                  <c:v>-25.874534133295871</c:v>
                </c:pt>
                <c:pt idx="5752">
                  <c:v>-30.8851938897783</c:v>
                </c:pt>
                <c:pt idx="5753">
                  <c:v>-31.521464280787889</c:v>
                </c:pt>
                <c:pt idx="5754">
                  <c:v>-32.199764291325124</c:v>
                </c:pt>
                <c:pt idx="5755">
                  <c:v>-32.713920322404697</c:v>
                </c:pt>
                <c:pt idx="5756">
                  <c:v>-33.457851661507796</c:v>
                </c:pt>
                <c:pt idx="5757">
                  <c:v>-34.16071406271314</c:v>
                </c:pt>
                <c:pt idx="5758">
                  <c:v>-33.2505034282268</c:v>
                </c:pt>
                <c:pt idx="5759">
                  <c:v>-33.188206321665639</c:v>
                </c:pt>
                <c:pt idx="5790">
                  <c:v>-28.171257084917102</c:v>
                </c:pt>
                <c:pt idx="5791">
                  <c:v>-29.557415300019287</c:v>
                </c:pt>
                <c:pt idx="5816">
                  <c:v>-34.528075268170412</c:v>
                </c:pt>
                <c:pt idx="5817">
                  <c:v>-33.530303560560512</c:v>
                </c:pt>
                <c:pt idx="5818">
                  <c:v>-32.951655348661433</c:v>
                </c:pt>
                <c:pt idx="5819">
                  <c:v>-34.06464077354574</c:v>
                </c:pt>
                <c:pt idx="5820">
                  <c:v>-34.604014721420299</c:v>
                </c:pt>
                <c:pt idx="5821">
                  <c:v>-35.721467852526402</c:v>
                </c:pt>
                <c:pt idx="5822">
                  <c:v>-36.834031192027538</c:v>
                </c:pt>
                <c:pt idx="5823">
                  <c:v>-37.979836022162637</c:v>
                </c:pt>
                <c:pt idx="5824">
                  <c:v>-37.840904500339676</c:v>
                </c:pt>
                <c:pt idx="5825">
                  <c:v>-36.175111180643704</c:v>
                </c:pt>
                <c:pt idx="5826">
                  <c:v>-35.303548295893975</c:v>
                </c:pt>
                <c:pt idx="5827">
                  <c:v>-35.042959366584668</c:v>
                </c:pt>
                <c:pt idx="5828">
                  <c:v>-36.43632719503384</c:v>
                </c:pt>
                <c:pt idx="5829">
                  <c:v>-37.085307994551798</c:v>
                </c:pt>
                <c:pt idx="5830">
                  <c:v>-37.210438940374871</c:v>
                </c:pt>
                <c:pt idx="5831">
                  <c:v>-36.321170241501214</c:v>
                </c:pt>
                <c:pt idx="5832">
                  <c:v>-36.293377163892117</c:v>
                </c:pt>
                <c:pt idx="5833">
                  <c:v>-34.205526756198068</c:v>
                </c:pt>
                <c:pt idx="5834">
                  <c:v>-35.554756011230594</c:v>
                </c:pt>
                <c:pt idx="5846">
                  <c:v>-41.573607651703426</c:v>
                </c:pt>
                <c:pt idx="5848">
                  <c:v>-35.405649680123631</c:v>
                </c:pt>
                <c:pt idx="5850">
                  <c:v>-41.138226513970686</c:v>
                </c:pt>
                <c:pt idx="5851">
                  <c:v>-42.41951528685879</c:v>
                </c:pt>
                <c:pt idx="5852">
                  <c:v>-42.302984015174793</c:v>
                </c:pt>
                <c:pt idx="5853">
                  <c:v>-42.120670260652204</c:v>
                </c:pt>
                <c:pt idx="5857">
                  <c:v>-35.217040248726846</c:v>
                </c:pt>
                <c:pt idx="5858">
                  <c:v>-34.8610710841414</c:v>
                </c:pt>
                <c:pt idx="5862">
                  <c:v>-33.111814206114808</c:v>
                </c:pt>
                <c:pt idx="5905">
                  <c:v>-33.32011163389943</c:v>
                </c:pt>
                <c:pt idx="5906">
                  <c:v>-34.367319942457172</c:v>
                </c:pt>
                <c:pt idx="5907">
                  <c:v>-33.175093802498374</c:v>
                </c:pt>
                <c:pt idx="5908">
                  <c:v>-33.445105931777903</c:v>
                </c:pt>
                <c:pt idx="5909">
                  <c:v>-34.547393292080464</c:v>
                </c:pt>
                <c:pt idx="5910">
                  <c:v>-34.767241058933223</c:v>
                </c:pt>
                <c:pt idx="5911">
                  <c:v>-34.502024172515206</c:v>
                </c:pt>
                <c:pt idx="5926">
                  <c:v>-38.038366013474437</c:v>
                </c:pt>
                <c:pt idx="5927">
                  <c:v>-36.421872512775636</c:v>
                </c:pt>
                <c:pt idx="5928">
                  <c:v>-35.669872532245627</c:v>
                </c:pt>
                <c:pt idx="5929">
                  <c:v>-37.375213078095399</c:v>
                </c:pt>
                <c:pt idx="5930">
                  <c:v>-38.903736709988237</c:v>
                </c:pt>
                <c:pt idx="5936">
                  <c:v>-30.179103943189517</c:v>
                </c:pt>
                <c:pt idx="5937">
                  <c:v>-29.050739570937502</c:v>
                </c:pt>
                <c:pt idx="5938">
                  <c:v>-28.492000647542412</c:v>
                </c:pt>
                <c:pt idx="5939">
                  <c:v>-29.331178211204353</c:v>
                </c:pt>
                <c:pt idx="5940">
                  <c:v>-29.646614875382916</c:v>
                </c:pt>
                <c:pt idx="5941">
                  <c:v>-30.62807502477024</c:v>
                </c:pt>
                <c:pt idx="6002">
                  <c:v>-39.377351517312391</c:v>
                </c:pt>
                <c:pt idx="6003">
                  <c:v>-37.079634049072872</c:v>
                </c:pt>
                <c:pt idx="6004">
                  <c:v>-36.478725327751519</c:v>
                </c:pt>
                <c:pt idx="6005">
                  <c:v>-33.649756430275836</c:v>
                </c:pt>
                <c:pt idx="6006">
                  <c:v>-33.108726428862049</c:v>
                </c:pt>
                <c:pt idx="6007">
                  <c:v>-39.771231462886526</c:v>
                </c:pt>
                <c:pt idx="6008">
                  <c:v>-38.649027569852279</c:v>
                </c:pt>
                <c:pt idx="6009">
                  <c:v>-39.020288247184837</c:v>
                </c:pt>
                <c:pt idx="6010">
                  <c:v>-38.245467427908409</c:v>
                </c:pt>
                <c:pt idx="6011">
                  <c:v>-37.42684121289107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671936"/>
        <c:axId val="149673856"/>
      </c:scatterChart>
      <c:valAx>
        <c:axId val="149671936"/>
        <c:scaling>
          <c:orientation val="minMax"/>
          <c:max val="41622"/>
          <c:min val="41275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Date [d/m/a]</a:t>
                </a:r>
              </a:p>
            </c:rich>
          </c:tx>
          <c:layout>
            <c:manualLayout>
              <c:xMode val="edge"/>
              <c:yMode val="edge"/>
              <c:x val="0.44403753356545289"/>
              <c:y val="1.033305327185834E-3"/>
            </c:manualLayout>
          </c:layout>
          <c:overlay val="0"/>
        </c:title>
        <c:numFmt formatCode="d/m/yy;@" sourceLinked="0"/>
        <c:majorTickMark val="out"/>
        <c:minorTickMark val="in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149673856"/>
        <c:crosses val="autoZero"/>
        <c:crossBetween val="midCat"/>
        <c:majorUnit val="62"/>
        <c:minorUnit val="31"/>
      </c:valAx>
      <c:valAx>
        <c:axId val="1496738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GB" sz="1400">
                    <a:latin typeface="Symbol" pitchFamily="18" charset="2"/>
                  </a:rPr>
                  <a:t>d</a:t>
                </a:r>
                <a:r>
                  <a:rPr lang="en-GB" sz="1400" baseline="30000"/>
                  <a:t>13</a:t>
                </a:r>
                <a:r>
                  <a:rPr lang="en-GB" sz="1400"/>
                  <a:t>C</a:t>
                </a:r>
                <a:r>
                  <a:rPr lang="en-GB" sz="1400" baseline="-25000"/>
                  <a:t>source</a:t>
                </a:r>
                <a:r>
                  <a:rPr lang="en-GB" sz="1400" baseline="0"/>
                  <a:t> (permil)</a:t>
                </a:r>
                <a:endParaRPr lang="en-GB" sz="14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14967193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errBars>
            <c:errDir val="y"/>
            <c:errBarType val="both"/>
            <c:errValType val="cust"/>
            <c:noEndCap val="0"/>
            <c:plus>
              <c:numRef>
                <c:f>DailyCycleWINTER!$F$2:$F$49</c:f>
                <c:numCache>
                  <c:formatCode>General</c:formatCode>
                  <c:ptCount val="48"/>
                  <c:pt idx="0">
                    <c:v>0.59994591111256856</c:v>
                  </c:pt>
                  <c:pt idx="1">
                    <c:v>0.89311528993612133</c:v>
                  </c:pt>
                  <c:pt idx="2">
                    <c:v>0.98218560988842685</c:v>
                  </c:pt>
                  <c:pt idx="3">
                    <c:v>1.1284121418435888</c:v>
                  </c:pt>
                  <c:pt idx="4">
                    <c:v>0.97578027971317549</c:v>
                  </c:pt>
                  <c:pt idx="5">
                    <c:v>1.2950250990071279</c:v>
                  </c:pt>
                  <c:pt idx="6">
                    <c:v>1.2495809523613937</c:v>
                  </c:pt>
                  <c:pt idx="7">
                    <c:v>1.162034696805063</c:v>
                  </c:pt>
                  <c:pt idx="8">
                    <c:v>1.277109824563929</c:v>
                  </c:pt>
                  <c:pt idx="9">
                    <c:v>0.87350321347230697</c:v>
                  </c:pt>
                  <c:pt idx="10">
                    <c:v>0.94930990246523672</c:v>
                  </c:pt>
                  <c:pt idx="11">
                    <c:v>0.93859290991503552</c:v>
                  </c:pt>
                  <c:pt idx="12">
                    <c:v>0.86462372661450504</c:v>
                  </c:pt>
                  <c:pt idx="13">
                    <c:v>0.78610755268893739</c:v>
                  </c:pt>
                  <c:pt idx="14">
                    <c:v>0.84047840681357211</c:v>
                  </c:pt>
                  <c:pt idx="15">
                    <c:v>0.80250479635167105</c:v>
                  </c:pt>
                  <c:pt idx="16">
                    <c:v>0.55841341040872983</c:v>
                  </c:pt>
                  <c:pt idx="17">
                    <c:v>0.7084795018946255</c:v>
                  </c:pt>
                  <c:pt idx="18">
                    <c:v>0.82232097629940548</c:v>
                  </c:pt>
                  <c:pt idx="19">
                    <c:v>0.84408840261953577</c:v>
                  </c:pt>
                  <c:pt idx="20">
                    <c:v>0.76240492311408858</c:v>
                  </c:pt>
                  <c:pt idx="21">
                    <c:v>1.2315500549507801</c:v>
                  </c:pt>
                  <c:pt idx="22">
                    <c:v>1.2716543455641298</c:v>
                  </c:pt>
                  <c:pt idx="23">
                    <c:v>0.80083495213489919</c:v>
                  </c:pt>
                  <c:pt idx="24">
                    <c:v>0.59994591111256856</c:v>
                  </c:pt>
                  <c:pt idx="25">
                    <c:v>0.89311528993612133</c:v>
                  </c:pt>
                  <c:pt idx="26">
                    <c:v>0.98218560988842685</c:v>
                  </c:pt>
                  <c:pt idx="27">
                    <c:v>1.1284121418435888</c:v>
                  </c:pt>
                  <c:pt idx="28">
                    <c:v>0.97578027971317549</c:v>
                  </c:pt>
                  <c:pt idx="29">
                    <c:v>1.2950250990071279</c:v>
                  </c:pt>
                  <c:pt idx="30">
                    <c:v>1.2495809523613937</c:v>
                  </c:pt>
                  <c:pt idx="31">
                    <c:v>1.162034696805063</c:v>
                  </c:pt>
                  <c:pt idx="32">
                    <c:v>1.277109824563929</c:v>
                  </c:pt>
                  <c:pt idx="33">
                    <c:v>0.87350321347230697</c:v>
                  </c:pt>
                  <c:pt idx="34">
                    <c:v>0.94930990246523672</c:v>
                  </c:pt>
                  <c:pt idx="35">
                    <c:v>0.93859290991503552</c:v>
                  </c:pt>
                  <c:pt idx="36">
                    <c:v>0.86462372661450504</c:v>
                  </c:pt>
                  <c:pt idx="37">
                    <c:v>0.78610755268893739</c:v>
                  </c:pt>
                  <c:pt idx="38">
                    <c:v>0.84047840681357211</c:v>
                  </c:pt>
                  <c:pt idx="39">
                    <c:v>0.80250479635167105</c:v>
                  </c:pt>
                  <c:pt idx="40">
                    <c:v>0.55841341040872983</c:v>
                  </c:pt>
                  <c:pt idx="41">
                    <c:v>0.7084795018946255</c:v>
                  </c:pt>
                  <c:pt idx="42">
                    <c:v>0.82232097629940548</c:v>
                  </c:pt>
                  <c:pt idx="43">
                    <c:v>0.84408840261953577</c:v>
                  </c:pt>
                  <c:pt idx="44">
                    <c:v>0.76240492311408858</c:v>
                  </c:pt>
                  <c:pt idx="45">
                    <c:v>1.2315500549507801</c:v>
                  </c:pt>
                  <c:pt idx="46">
                    <c:v>1.2716543455641298</c:v>
                  </c:pt>
                  <c:pt idx="47">
                    <c:v>0.80083495213489919</c:v>
                  </c:pt>
                </c:numCache>
              </c:numRef>
            </c:plus>
            <c:minus>
              <c:numRef>
                <c:f>DailyCycleWINTER!$F$2:$F$49</c:f>
                <c:numCache>
                  <c:formatCode>General</c:formatCode>
                  <c:ptCount val="48"/>
                  <c:pt idx="0">
                    <c:v>0.59994591111256856</c:v>
                  </c:pt>
                  <c:pt idx="1">
                    <c:v>0.89311528993612133</c:v>
                  </c:pt>
                  <c:pt idx="2">
                    <c:v>0.98218560988842685</c:v>
                  </c:pt>
                  <c:pt idx="3">
                    <c:v>1.1284121418435888</c:v>
                  </c:pt>
                  <c:pt idx="4">
                    <c:v>0.97578027971317549</c:v>
                  </c:pt>
                  <c:pt idx="5">
                    <c:v>1.2950250990071279</c:v>
                  </c:pt>
                  <c:pt idx="6">
                    <c:v>1.2495809523613937</c:v>
                  </c:pt>
                  <c:pt idx="7">
                    <c:v>1.162034696805063</c:v>
                  </c:pt>
                  <c:pt idx="8">
                    <c:v>1.277109824563929</c:v>
                  </c:pt>
                  <c:pt idx="9">
                    <c:v>0.87350321347230697</c:v>
                  </c:pt>
                  <c:pt idx="10">
                    <c:v>0.94930990246523672</c:v>
                  </c:pt>
                  <c:pt idx="11">
                    <c:v>0.93859290991503552</c:v>
                  </c:pt>
                  <c:pt idx="12">
                    <c:v>0.86462372661450504</c:v>
                  </c:pt>
                  <c:pt idx="13">
                    <c:v>0.78610755268893739</c:v>
                  </c:pt>
                  <c:pt idx="14">
                    <c:v>0.84047840681357211</c:v>
                  </c:pt>
                  <c:pt idx="15">
                    <c:v>0.80250479635167105</c:v>
                  </c:pt>
                  <c:pt idx="16">
                    <c:v>0.55841341040872983</c:v>
                  </c:pt>
                  <c:pt idx="17">
                    <c:v>0.7084795018946255</c:v>
                  </c:pt>
                  <c:pt idx="18">
                    <c:v>0.82232097629940548</c:v>
                  </c:pt>
                  <c:pt idx="19">
                    <c:v>0.84408840261953577</c:v>
                  </c:pt>
                  <c:pt idx="20">
                    <c:v>0.76240492311408858</c:v>
                  </c:pt>
                  <c:pt idx="21">
                    <c:v>1.2315500549507801</c:v>
                  </c:pt>
                  <c:pt idx="22">
                    <c:v>1.2716543455641298</c:v>
                  </c:pt>
                  <c:pt idx="23">
                    <c:v>0.80083495213489919</c:v>
                  </c:pt>
                  <c:pt idx="24">
                    <c:v>0.59994591111256856</c:v>
                  </c:pt>
                  <c:pt idx="25">
                    <c:v>0.89311528993612133</c:v>
                  </c:pt>
                  <c:pt idx="26">
                    <c:v>0.98218560988842685</c:v>
                  </c:pt>
                  <c:pt idx="27">
                    <c:v>1.1284121418435888</c:v>
                  </c:pt>
                  <c:pt idx="28">
                    <c:v>0.97578027971317549</c:v>
                  </c:pt>
                  <c:pt idx="29">
                    <c:v>1.2950250990071279</c:v>
                  </c:pt>
                  <c:pt idx="30">
                    <c:v>1.2495809523613937</c:v>
                  </c:pt>
                  <c:pt idx="31">
                    <c:v>1.162034696805063</c:v>
                  </c:pt>
                  <c:pt idx="32">
                    <c:v>1.277109824563929</c:v>
                  </c:pt>
                  <c:pt idx="33">
                    <c:v>0.87350321347230697</c:v>
                  </c:pt>
                  <c:pt idx="34">
                    <c:v>0.94930990246523672</c:v>
                  </c:pt>
                  <c:pt idx="35">
                    <c:v>0.93859290991503552</c:v>
                  </c:pt>
                  <c:pt idx="36">
                    <c:v>0.86462372661450504</c:v>
                  </c:pt>
                  <c:pt idx="37">
                    <c:v>0.78610755268893739</c:v>
                  </c:pt>
                  <c:pt idx="38">
                    <c:v>0.84047840681357211</c:v>
                  </c:pt>
                  <c:pt idx="39">
                    <c:v>0.80250479635167105</c:v>
                  </c:pt>
                  <c:pt idx="40">
                    <c:v>0.55841341040872983</c:v>
                  </c:pt>
                  <c:pt idx="41">
                    <c:v>0.7084795018946255</c:v>
                  </c:pt>
                  <c:pt idx="42">
                    <c:v>0.82232097629940548</c:v>
                  </c:pt>
                  <c:pt idx="43">
                    <c:v>0.84408840261953577</c:v>
                  </c:pt>
                  <c:pt idx="44">
                    <c:v>0.76240492311408858</c:v>
                  </c:pt>
                  <c:pt idx="45">
                    <c:v>1.2315500549507801</c:v>
                  </c:pt>
                  <c:pt idx="46">
                    <c:v>1.2716543455641298</c:v>
                  </c:pt>
                  <c:pt idx="47">
                    <c:v>0.80083495213489919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0.5"/>
          </c:errBars>
          <c:xVal>
            <c:numRef>
              <c:f>DailyCycleWINTER!$B$2:$B$49</c:f>
              <c:numCache>
                <c:formatCode>General</c:formatCode>
                <c:ptCount val="4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</c:numCache>
            </c:numRef>
          </c:xVal>
          <c:yVal>
            <c:numRef>
              <c:f>DailyCycleWINTER!$C$2:$C$49</c:f>
              <c:numCache>
                <c:formatCode>General</c:formatCode>
                <c:ptCount val="48"/>
                <c:pt idx="0">
                  <c:v>-36.659146075726966</c:v>
                </c:pt>
                <c:pt idx="1">
                  <c:v>-37.111509805054034</c:v>
                </c:pt>
                <c:pt idx="2">
                  <c:v>-39.267390430902829</c:v>
                </c:pt>
                <c:pt idx="3">
                  <c:v>-37.060497552787432</c:v>
                </c:pt>
                <c:pt idx="4">
                  <c:v>-37.930635043829511</c:v>
                </c:pt>
                <c:pt idx="5">
                  <c:v>-37.904677005999062</c:v>
                </c:pt>
                <c:pt idx="6">
                  <c:v>-38.88021196002731</c:v>
                </c:pt>
                <c:pt idx="7">
                  <c:v>-38.814366159521164</c:v>
                </c:pt>
                <c:pt idx="8">
                  <c:v>-41.110699847456033</c:v>
                </c:pt>
                <c:pt idx="9">
                  <c:v>-38.057427989641852</c:v>
                </c:pt>
                <c:pt idx="10">
                  <c:v>-39.608092072997856</c:v>
                </c:pt>
                <c:pt idx="11">
                  <c:v>-40.422942806576515</c:v>
                </c:pt>
                <c:pt idx="12">
                  <c:v>-39.225194715338752</c:v>
                </c:pt>
                <c:pt idx="13">
                  <c:v>-38.152472095830852</c:v>
                </c:pt>
                <c:pt idx="14">
                  <c:v>-40.917184482347849</c:v>
                </c:pt>
                <c:pt idx="15">
                  <c:v>-40.222503982769091</c:v>
                </c:pt>
                <c:pt idx="16">
                  <c:v>-40.256079652623264</c:v>
                </c:pt>
                <c:pt idx="17">
                  <c:v>-39.654323217211925</c:v>
                </c:pt>
                <c:pt idx="18">
                  <c:v>-39.117851371783438</c:v>
                </c:pt>
                <c:pt idx="19">
                  <c:v>-38.041028481389624</c:v>
                </c:pt>
                <c:pt idx="20">
                  <c:v>-40.47744330902745</c:v>
                </c:pt>
                <c:pt idx="21">
                  <c:v>-37.99209924580552</c:v>
                </c:pt>
                <c:pt idx="22">
                  <c:v>-37.150781602078148</c:v>
                </c:pt>
                <c:pt idx="23">
                  <c:v>-36.691111966421111</c:v>
                </c:pt>
                <c:pt idx="24">
                  <c:v>-36.659146075726966</c:v>
                </c:pt>
                <c:pt idx="25">
                  <c:v>-37.111509805054034</c:v>
                </c:pt>
                <c:pt idx="26">
                  <c:v>-39.267390430902829</c:v>
                </c:pt>
                <c:pt idx="27">
                  <c:v>-37.060497552787432</c:v>
                </c:pt>
                <c:pt idx="28">
                  <c:v>-37.930635043829511</c:v>
                </c:pt>
                <c:pt idx="29">
                  <c:v>-37.904677005999062</c:v>
                </c:pt>
                <c:pt idx="30">
                  <c:v>-38.88021196002731</c:v>
                </c:pt>
                <c:pt idx="31">
                  <c:v>-38.814366159521164</c:v>
                </c:pt>
                <c:pt idx="32">
                  <c:v>-41.110699847456033</c:v>
                </c:pt>
                <c:pt idx="33">
                  <c:v>-38.057427989641852</c:v>
                </c:pt>
                <c:pt idx="34">
                  <c:v>-39.608092072997856</c:v>
                </c:pt>
                <c:pt idx="35">
                  <c:v>-40.422942806576515</c:v>
                </c:pt>
                <c:pt idx="36">
                  <c:v>-39.225194715338752</c:v>
                </c:pt>
                <c:pt idx="37">
                  <c:v>-38.152472095830852</c:v>
                </c:pt>
                <c:pt idx="38">
                  <c:v>-40.917184482347849</c:v>
                </c:pt>
                <c:pt idx="39">
                  <c:v>-40.222503982769091</c:v>
                </c:pt>
                <c:pt idx="40">
                  <c:v>-40.256079652623264</c:v>
                </c:pt>
                <c:pt idx="41">
                  <c:v>-39.654323217211925</c:v>
                </c:pt>
                <c:pt idx="42">
                  <c:v>-39.117851371783438</c:v>
                </c:pt>
                <c:pt idx="43">
                  <c:v>-38.041028481389624</c:v>
                </c:pt>
                <c:pt idx="44">
                  <c:v>-40.47744330902745</c:v>
                </c:pt>
                <c:pt idx="45">
                  <c:v>-37.99209924580552</c:v>
                </c:pt>
                <c:pt idx="46">
                  <c:v>-37.150781602078148</c:v>
                </c:pt>
                <c:pt idx="47">
                  <c:v>-36.691111966421111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0338560"/>
        <c:axId val="155980928"/>
      </c:scatterChart>
      <c:valAx>
        <c:axId val="150338560"/>
        <c:scaling>
          <c:orientation val="minMax"/>
          <c:max val="49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GB" sz="1400"/>
                  <a:t>Time of day (hours) UTC</a:t>
                </a:r>
              </a:p>
            </c:rich>
          </c:tx>
          <c:overlay val="0"/>
        </c:title>
        <c:numFmt formatCode="General" sourceLinked="1"/>
        <c:majorTickMark val="cross"/>
        <c:minorTickMark val="out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155980928"/>
        <c:crosses val="autoZero"/>
        <c:crossBetween val="midCat"/>
        <c:majorUnit val="6"/>
        <c:minorUnit val="1"/>
      </c:valAx>
      <c:valAx>
        <c:axId val="15598092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sz="1400">
                    <a:latin typeface="Symbol" pitchFamily="18" charset="2"/>
                  </a:rPr>
                  <a:t>d</a:t>
                </a:r>
                <a:r>
                  <a:rPr lang="en-GB" sz="1400" baseline="30000"/>
                  <a:t>13</a:t>
                </a:r>
                <a:r>
                  <a:rPr lang="en-GB" sz="1400"/>
                  <a:t>C</a:t>
                </a:r>
                <a:r>
                  <a:rPr lang="en-GB" sz="1400" baseline="0"/>
                  <a:t> in CO</a:t>
                </a:r>
                <a:r>
                  <a:rPr lang="en-GB" sz="1400" baseline="-25000"/>
                  <a:t>2</a:t>
                </a:r>
                <a:r>
                  <a:rPr lang="en-GB" sz="1400" baseline="0"/>
                  <a:t> (permil)</a:t>
                </a:r>
                <a:endParaRPr lang="en-GB" sz="14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15033856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errBars>
            <c:errDir val="y"/>
            <c:errBarType val="both"/>
            <c:errValType val="cust"/>
            <c:noEndCap val="0"/>
            <c:plus>
              <c:numRef>
                <c:f>DailyCycleWINTER!$F$2:$F$49</c:f>
                <c:numCache>
                  <c:formatCode>General</c:formatCode>
                  <c:ptCount val="48"/>
                  <c:pt idx="0">
                    <c:v>0.59994591111256856</c:v>
                  </c:pt>
                  <c:pt idx="1">
                    <c:v>0.89311528993612133</c:v>
                  </c:pt>
                  <c:pt idx="2">
                    <c:v>0.98218560988842685</c:v>
                  </c:pt>
                  <c:pt idx="3">
                    <c:v>1.1284121418435888</c:v>
                  </c:pt>
                  <c:pt idx="4">
                    <c:v>0.97578027971317549</c:v>
                  </c:pt>
                  <c:pt idx="5">
                    <c:v>1.2950250990071279</c:v>
                  </c:pt>
                  <c:pt idx="6">
                    <c:v>1.2495809523613937</c:v>
                  </c:pt>
                  <c:pt idx="7">
                    <c:v>1.162034696805063</c:v>
                  </c:pt>
                  <c:pt idx="8">
                    <c:v>1.277109824563929</c:v>
                  </c:pt>
                  <c:pt idx="9">
                    <c:v>0.87350321347230697</c:v>
                  </c:pt>
                  <c:pt idx="10">
                    <c:v>0.94930990246523672</c:v>
                  </c:pt>
                  <c:pt idx="11">
                    <c:v>0.93859290991503552</c:v>
                  </c:pt>
                  <c:pt idx="12">
                    <c:v>0.86462372661450504</c:v>
                  </c:pt>
                  <c:pt idx="13">
                    <c:v>0.78610755268893739</c:v>
                  </c:pt>
                  <c:pt idx="14">
                    <c:v>0.84047840681357211</c:v>
                  </c:pt>
                  <c:pt idx="15">
                    <c:v>0.80250479635167105</c:v>
                  </c:pt>
                  <c:pt idx="16">
                    <c:v>0.55841341040872983</c:v>
                  </c:pt>
                  <c:pt idx="17">
                    <c:v>0.7084795018946255</c:v>
                  </c:pt>
                  <c:pt idx="18">
                    <c:v>0.82232097629940548</c:v>
                  </c:pt>
                  <c:pt idx="19">
                    <c:v>0.84408840261953577</c:v>
                  </c:pt>
                  <c:pt idx="20">
                    <c:v>0.76240492311408858</c:v>
                  </c:pt>
                  <c:pt idx="21">
                    <c:v>1.2315500549507801</c:v>
                  </c:pt>
                  <c:pt idx="22">
                    <c:v>1.2716543455641298</c:v>
                  </c:pt>
                  <c:pt idx="23">
                    <c:v>0.80083495213489919</c:v>
                  </c:pt>
                  <c:pt idx="24">
                    <c:v>0.59994591111256856</c:v>
                  </c:pt>
                  <c:pt idx="25">
                    <c:v>0.89311528993612133</c:v>
                  </c:pt>
                  <c:pt idx="26">
                    <c:v>0.98218560988842685</c:v>
                  </c:pt>
                  <c:pt idx="27">
                    <c:v>1.1284121418435888</c:v>
                  </c:pt>
                  <c:pt idx="28">
                    <c:v>0.97578027971317549</c:v>
                  </c:pt>
                  <c:pt idx="29">
                    <c:v>1.2950250990071279</c:v>
                  </c:pt>
                  <c:pt idx="30">
                    <c:v>1.2495809523613937</c:v>
                  </c:pt>
                  <c:pt idx="31">
                    <c:v>1.162034696805063</c:v>
                  </c:pt>
                  <c:pt idx="32">
                    <c:v>1.277109824563929</c:v>
                  </c:pt>
                  <c:pt idx="33">
                    <c:v>0.87350321347230697</c:v>
                  </c:pt>
                  <c:pt idx="34">
                    <c:v>0.94930990246523672</c:v>
                  </c:pt>
                  <c:pt idx="35">
                    <c:v>0.93859290991503552</c:v>
                  </c:pt>
                  <c:pt idx="36">
                    <c:v>0.86462372661450504</c:v>
                  </c:pt>
                  <c:pt idx="37">
                    <c:v>0.78610755268893739</c:v>
                  </c:pt>
                  <c:pt idx="38">
                    <c:v>0.84047840681357211</c:v>
                  </c:pt>
                  <c:pt idx="39">
                    <c:v>0.80250479635167105</c:v>
                  </c:pt>
                  <c:pt idx="40">
                    <c:v>0.55841341040872983</c:v>
                  </c:pt>
                  <c:pt idx="41">
                    <c:v>0.7084795018946255</c:v>
                  </c:pt>
                  <c:pt idx="42">
                    <c:v>0.82232097629940548</c:v>
                  </c:pt>
                  <c:pt idx="43">
                    <c:v>0.84408840261953577</c:v>
                  </c:pt>
                  <c:pt idx="44">
                    <c:v>0.76240492311408858</c:v>
                  </c:pt>
                  <c:pt idx="45">
                    <c:v>1.2315500549507801</c:v>
                  </c:pt>
                  <c:pt idx="46">
                    <c:v>1.2716543455641298</c:v>
                  </c:pt>
                  <c:pt idx="47">
                    <c:v>0.80083495213489919</c:v>
                  </c:pt>
                </c:numCache>
              </c:numRef>
            </c:plus>
            <c:minus>
              <c:numRef>
                <c:f>DailyCycleWINTER!$F$2:$F$49</c:f>
                <c:numCache>
                  <c:formatCode>General</c:formatCode>
                  <c:ptCount val="48"/>
                  <c:pt idx="0">
                    <c:v>0.59994591111256856</c:v>
                  </c:pt>
                  <c:pt idx="1">
                    <c:v>0.89311528993612133</c:v>
                  </c:pt>
                  <c:pt idx="2">
                    <c:v>0.98218560988842685</c:v>
                  </c:pt>
                  <c:pt idx="3">
                    <c:v>1.1284121418435888</c:v>
                  </c:pt>
                  <c:pt idx="4">
                    <c:v>0.97578027971317549</c:v>
                  </c:pt>
                  <c:pt idx="5">
                    <c:v>1.2950250990071279</c:v>
                  </c:pt>
                  <c:pt idx="6">
                    <c:v>1.2495809523613937</c:v>
                  </c:pt>
                  <c:pt idx="7">
                    <c:v>1.162034696805063</c:v>
                  </c:pt>
                  <c:pt idx="8">
                    <c:v>1.277109824563929</c:v>
                  </c:pt>
                  <c:pt idx="9">
                    <c:v>0.87350321347230697</c:v>
                  </c:pt>
                  <c:pt idx="10">
                    <c:v>0.94930990246523672</c:v>
                  </c:pt>
                  <c:pt idx="11">
                    <c:v>0.93859290991503552</c:v>
                  </c:pt>
                  <c:pt idx="12">
                    <c:v>0.86462372661450504</c:v>
                  </c:pt>
                  <c:pt idx="13">
                    <c:v>0.78610755268893739</c:v>
                  </c:pt>
                  <c:pt idx="14">
                    <c:v>0.84047840681357211</c:v>
                  </c:pt>
                  <c:pt idx="15">
                    <c:v>0.80250479635167105</c:v>
                  </c:pt>
                  <c:pt idx="16">
                    <c:v>0.55841341040872983</c:v>
                  </c:pt>
                  <c:pt idx="17">
                    <c:v>0.7084795018946255</c:v>
                  </c:pt>
                  <c:pt idx="18">
                    <c:v>0.82232097629940548</c:v>
                  </c:pt>
                  <c:pt idx="19">
                    <c:v>0.84408840261953577</c:v>
                  </c:pt>
                  <c:pt idx="20">
                    <c:v>0.76240492311408858</c:v>
                  </c:pt>
                  <c:pt idx="21">
                    <c:v>1.2315500549507801</c:v>
                  </c:pt>
                  <c:pt idx="22">
                    <c:v>1.2716543455641298</c:v>
                  </c:pt>
                  <c:pt idx="23">
                    <c:v>0.80083495213489919</c:v>
                  </c:pt>
                  <c:pt idx="24">
                    <c:v>0.59994591111256856</c:v>
                  </c:pt>
                  <c:pt idx="25">
                    <c:v>0.89311528993612133</c:v>
                  </c:pt>
                  <c:pt idx="26">
                    <c:v>0.98218560988842685</c:v>
                  </c:pt>
                  <c:pt idx="27">
                    <c:v>1.1284121418435888</c:v>
                  </c:pt>
                  <c:pt idx="28">
                    <c:v>0.97578027971317549</c:v>
                  </c:pt>
                  <c:pt idx="29">
                    <c:v>1.2950250990071279</c:v>
                  </c:pt>
                  <c:pt idx="30">
                    <c:v>1.2495809523613937</c:v>
                  </c:pt>
                  <c:pt idx="31">
                    <c:v>1.162034696805063</c:v>
                  </c:pt>
                  <c:pt idx="32">
                    <c:v>1.277109824563929</c:v>
                  </c:pt>
                  <c:pt idx="33">
                    <c:v>0.87350321347230697</c:v>
                  </c:pt>
                  <c:pt idx="34">
                    <c:v>0.94930990246523672</c:v>
                  </c:pt>
                  <c:pt idx="35">
                    <c:v>0.93859290991503552</c:v>
                  </c:pt>
                  <c:pt idx="36">
                    <c:v>0.86462372661450504</c:v>
                  </c:pt>
                  <c:pt idx="37">
                    <c:v>0.78610755268893739</c:v>
                  </c:pt>
                  <c:pt idx="38">
                    <c:v>0.84047840681357211</c:v>
                  </c:pt>
                  <c:pt idx="39">
                    <c:v>0.80250479635167105</c:v>
                  </c:pt>
                  <c:pt idx="40">
                    <c:v>0.55841341040872983</c:v>
                  </c:pt>
                  <c:pt idx="41">
                    <c:v>0.7084795018946255</c:v>
                  </c:pt>
                  <c:pt idx="42">
                    <c:v>0.82232097629940548</c:v>
                  </c:pt>
                  <c:pt idx="43">
                    <c:v>0.84408840261953577</c:v>
                  </c:pt>
                  <c:pt idx="44">
                    <c:v>0.76240492311408858</c:v>
                  </c:pt>
                  <c:pt idx="45">
                    <c:v>1.2315500549507801</c:v>
                  </c:pt>
                  <c:pt idx="46">
                    <c:v>1.2716543455641298</c:v>
                  </c:pt>
                  <c:pt idx="47">
                    <c:v>0.80083495213489919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0.5"/>
          </c:errBars>
          <c:xVal>
            <c:numRef>
              <c:f>DailyCycleWINTER!$B$2:$B$49</c:f>
              <c:numCache>
                <c:formatCode>General</c:formatCode>
                <c:ptCount val="4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</c:numCache>
            </c:numRef>
          </c:xVal>
          <c:yVal>
            <c:numRef>
              <c:f>DailyCycleWINTER!$C$2:$C$49</c:f>
              <c:numCache>
                <c:formatCode>General</c:formatCode>
                <c:ptCount val="48"/>
                <c:pt idx="0">
                  <c:v>-36.659146075726966</c:v>
                </c:pt>
                <c:pt idx="1">
                  <c:v>-37.111509805054034</c:v>
                </c:pt>
                <c:pt idx="2">
                  <c:v>-39.267390430902829</c:v>
                </c:pt>
                <c:pt idx="3">
                  <c:v>-37.060497552787432</c:v>
                </c:pt>
                <c:pt idx="4">
                  <c:v>-37.930635043829511</c:v>
                </c:pt>
                <c:pt idx="5">
                  <c:v>-37.904677005999062</c:v>
                </c:pt>
                <c:pt idx="6">
                  <c:v>-38.88021196002731</c:v>
                </c:pt>
                <c:pt idx="7">
                  <c:v>-38.814366159521164</c:v>
                </c:pt>
                <c:pt idx="8">
                  <c:v>-41.110699847456033</c:v>
                </c:pt>
                <c:pt idx="9">
                  <c:v>-38.057427989641852</c:v>
                </c:pt>
                <c:pt idx="10">
                  <c:v>-39.608092072997856</c:v>
                </c:pt>
                <c:pt idx="11">
                  <c:v>-40.422942806576515</c:v>
                </c:pt>
                <c:pt idx="12">
                  <c:v>-39.225194715338752</c:v>
                </c:pt>
                <c:pt idx="13">
                  <c:v>-38.152472095830852</c:v>
                </c:pt>
                <c:pt idx="14">
                  <c:v>-40.917184482347849</c:v>
                </c:pt>
                <c:pt idx="15">
                  <c:v>-40.222503982769091</c:v>
                </c:pt>
                <c:pt idx="16">
                  <c:v>-40.256079652623264</c:v>
                </c:pt>
                <c:pt idx="17">
                  <c:v>-39.654323217211925</c:v>
                </c:pt>
                <c:pt idx="18">
                  <c:v>-39.117851371783438</c:v>
                </c:pt>
                <c:pt idx="19">
                  <c:v>-38.041028481389624</c:v>
                </c:pt>
                <c:pt idx="20">
                  <c:v>-40.47744330902745</c:v>
                </c:pt>
                <c:pt idx="21">
                  <c:v>-37.99209924580552</c:v>
                </c:pt>
                <c:pt idx="22">
                  <c:v>-37.150781602078148</c:v>
                </c:pt>
                <c:pt idx="23">
                  <c:v>-36.691111966421111</c:v>
                </c:pt>
                <c:pt idx="24">
                  <c:v>-36.659146075726966</c:v>
                </c:pt>
                <c:pt idx="25">
                  <c:v>-37.111509805054034</c:v>
                </c:pt>
                <c:pt idx="26">
                  <c:v>-39.267390430902829</c:v>
                </c:pt>
                <c:pt idx="27">
                  <c:v>-37.060497552787432</c:v>
                </c:pt>
                <c:pt idx="28">
                  <c:v>-37.930635043829511</c:v>
                </c:pt>
                <c:pt idx="29">
                  <c:v>-37.904677005999062</c:v>
                </c:pt>
                <c:pt idx="30">
                  <c:v>-38.88021196002731</c:v>
                </c:pt>
                <c:pt idx="31">
                  <c:v>-38.814366159521164</c:v>
                </c:pt>
                <c:pt idx="32">
                  <c:v>-41.110699847456033</c:v>
                </c:pt>
                <c:pt idx="33">
                  <c:v>-38.057427989641852</c:v>
                </c:pt>
                <c:pt idx="34">
                  <c:v>-39.608092072997856</c:v>
                </c:pt>
                <c:pt idx="35">
                  <c:v>-40.422942806576515</c:v>
                </c:pt>
                <c:pt idx="36">
                  <c:v>-39.225194715338752</c:v>
                </c:pt>
                <c:pt idx="37">
                  <c:v>-38.152472095830852</c:v>
                </c:pt>
                <c:pt idx="38">
                  <c:v>-40.917184482347849</c:v>
                </c:pt>
                <c:pt idx="39">
                  <c:v>-40.222503982769091</c:v>
                </c:pt>
                <c:pt idx="40">
                  <c:v>-40.256079652623264</c:v>
                </c:pt>
                <c:pt idx="41">
                  <c:v>-39.654323217211925</c:v>
                </c:pt>
                <c:pt idx="42">
                  <c:v>-39.117851371783438</c:v>
                </c:pt>
                <c:pt idx="43">
                  <c:v>-38.041028481389624</c:v>
                </c:pt>
                <c:pt idx="44">
                  <c:v>-40.47744330902745</c:v>
                </c:pt>
                <c:pt idx="45">
                  <c:v>-37.99209924580552</c:v>
                </c:pt>
                <c:pt idx="46">
                  <c:v>-37.150781602078148</c:v>
                </c:pt>
                <c:pt idx="47">
                  <c:v>-36.691111966421111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6030848"/>
        <c:axId val="156033024"/>
      </c:scatterChart>
      <c:valAx>
        <c:axId val="156030848"/>
        <c:scaling>
          <c:orientation val="minMax"/>
          <c:max val="49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GB" sz="1400"/>
                  <a:t>Time of day (hours) UTC</a:t>
                </a:r>
              </a:p>
            </c:rich>
          </c:tx>
          <c:overlay val="0"/>
        </c:title>
        <c:numFmt formatCode="General" sourceLinked="1"/>
        <c:majorTickMark val="cross"/>
        <c:minorTickMark val="out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156033024"/>
        <c:crosses val="autoZero"/>
        <c:crossBetween val="midCat"/>
        <c:majorUnit val="6"/>
        <c:minorUnit val="1"/>
      </c:valAx>
      <c:valAx>
        <c:axId val="1560330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sz="1400">
                    <a:latin typeface="Symbol" pitchFamily="18" charset="2"/>
                  </a:rPr>
                  <a:t>d</a:t>
                </a:r>
                <a:r>
                  <a:rPr lang="en-GB" sz="1400" baseline="30000"/>
                  <a:t>13</a:t>
                </a:r>
                <a:r>
                  <a:rPr lang="en-GB" sz="1400"/>
                  <a:t>C</a:t>
                </a:r>
                <a:r>
                  <a:rPr lang="en-GB" sz="1400" baseline="0"/>
                  <a:t> in CO</a:t>
                </a:r>
                <a:r>
                  <a:rPr lang="en-GB" sz="1400" baseline="-25000"/>
                  <a:t>2</a:t>
                </a:r>
                <a:r>
                  <a:rPr lang="en-GB" sz="1400" baseline="0"/>
                  <a:t> (permil)</a:t>
                </a:r>
                <a:endParaRPr lang="en-GB" sz="14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15603084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67806828549227"/>
          <c:y val="0.14117429412604948"/>
          <c:w val="0.78094147549332882"/>
          <c:h val="0.8236307076991448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Ave</c:v>
                </c:pt>
              </c:strCache>
            </c:strRef>
          </c:tx>
          <c:marker>
            <c:symbol val="none"/>
          </c:marker>
          <c:xVal>
            <c:numRef>
              <c:f>Sheet1!$A$2:$A$9944</c:f>
              <c:numCache>
                <c:formatCode>dd/mm/yyyy\ hh:mm</c:formatCode>
                <c:ptCount val="9943"/>
                <c:pt idx="0">
                  <c:v>41671.021169028922</c:v>
                </c:pt>
                <c:pt idx="1">
                  <c:v>41671.025408084453</c:v>
                </c:pt>
                <c:pt idx="2">
                  <c:v>41671.029645295384</c:v>
                </c:pt>
                <c:pt idx="3">
                  <c:v>41671.033886168923</c:v>
                </c:pt>
                <c:pt idx="4">
                  <c:v>41671.038121362304</c:v>
                </c:pt>
                <c:pt idx="5">
                  <c:v>41671.042361183536</c:v>
                </c:pt>
                <c:pt idx="6">
                  <c:v>41671.046602536153</c:v>
                </c:pt>
                <c:pt idx="7">
                  <c:v>41671.050838341092</c:v>
                </c:pt>
                <c:pt idx="8">
                  <c:v>41671.055080710154</c:v>
                </c:pt>
                <c:pt idx="9">
                  <c:v>41671.063638531377</c:v>
                </c:pt>
                <c:pt idx="10">
                  <c:v>41671.067878148009</c:v>
                </c:pt>
                <c:pt idx="11">
                  <c:v>41671.072118560151</c:v>
                </c:pt>
                <c:pt idx="12">
                  <c:v>41671.076357300466</c:v>
                </c:pt>
                <c:pt idx="13">
                  <c:v>41671.080593201848</c:v>
                </c:pt>
                <c:pt idx="14">
                  <c:v>41671.084828607847</c:v>
                </c:pt>
                <c:pt idx="15">
                  <c:v>41671.089069463844</c:v>
                </c:pt>
                <c:pt idx="16">
                  <c:v>41671.093306108771</c:v>
                </c:pt>
                <c:pt idx="17">
                  <c:v>41671.09754590338</c:v>
                </c:pt>
                <c:pt idx="18">
                  <c:v>41671.10612736061</c:v>
                </c:pt>
                <c:pt idx="19">
                  <c:v>41671.110367196939</c:v>
                </c:pt>
                <c:pt idx="20">
                  <c:v>41671.11460278077</c:v>
                </c:pt>
                <c:pt idx="21">
                  <c:v>41671.118839643081</c:v>
                </c:pt>
                <c:pt idx="22">
                  <c:v>41671.123072234921</c:v>
                </c:pt>
                <c:pt idx="23">
                  <c:v>41671.127309832154</c:v>
                </c:pt>
                <c:pt idx="24">
                  <c:v>41671.13154983292</c:v>
                </c:pt>
                <c:pt idx="25">
                  <c:v>41671.135783234298</c:v>
                </c:pt>
                <c:pt idx="26">
                  <c:v>41671.140019807848</c:v>
                </c:pt>
                <c:pt idx="27">
                  <c:v>41671.148606140159</c:v>
                </c:pt>
                <c:pt idx="28">
                  <c:v>41671.152837660615</c:v>
                </c:pt>
                <c:pt idx="29">
                  <c:v>41671.157070867223</c:v>
                </c:pt>
                <c:pt idx="30">
                  <c:v>41671.161304658453</c:v>
                </c:pt>
                <c:pt idx="31">
                  <c:v>41671.16554649108</c:v>
                </c:pt>
                <c:pt idx="32">
                  <c:v>41671.169791296932</c:v>
                </c:pt>
                <c:pt idx="33">
                  <c:v>41671.17402591784</c:v>
                </c:pt>
                <c:pt idx="34">
                  <c:v>41671.178267747382</c:v>
                </c:pt>
                <c:pt idx="35">
                  <c:v>41671.182506141689</c:v>
                </c:pt>
                <c:pt idx="36">
                  <c:v>41671.19107031553</c:v>
                </c:pt>
                <c:pt idx="37">
                  <c:v>41671.195305831832</c:v>
                </c:pt>
                <c:pt idx="38">
                  <c:v>41671.199541894923</c:v>
                </c:pt>
                <c:pt idx="39">
                  <c:v>41671.203781741526</c:v>
                </c:pt>
                <c:pt idx="40">
                  <c:v>41671.208016355849</c:v>
                </c:pt>
                <c:pt idx="41">
                  <c:v>41671.212258360931</c:v>
                </c:pt>
                <c:pt idx="42">
                  <c:v>41671.216503539537</c:v>
                </c:pt>
                <c:pt idx="43">
                  <c:v>41671.220742071069</c:v>
                </c:pt>
                <c:pt idx="44">
                  <c:v>41671.224980276304</c:v>
                </c:pt>
                <c:pt idx="45">
                  <c:v>41671.233550096928</c:v>
                </c:pt>
                <c:pt idx="46">
                  <c:v>41671.237784192454</c:v>
                </c:pt>
                <c:pt idx="47">
                  <c:v>41671.242017547847</c:v>
                </c:pt>
                <c:pt idx="48">
                  <c:v>41671.246255832768</c:v>
                </c:pt>
                <c:pt idx="49">
                  <c:v>41671.250489721075</c:v>
                </c:pt>
                <c:pt idx="50">
                  <c:v>41671.254725080151</c:v>
                </c:pt>
                <c:pt idx="51">
                  <c:v>41671.258960903222</c:v>
                </c:pt>
                <c:pt idx="52">
                  <c:v>41671.263199195535</c:v>
                </c:pt>
                <c:pt idx="53">
                  <c:v>41671.267437327078</c:v>
                </c:pt>
                <c:pt idx="54">
                  <c:v>41671.271805129385</c:v>
                </c:pt>
                <c:pt idx="55">
                  <c:v>41671.276044462153</c:v>
                </c:pt>
                <c:pt idx="56">
                  <c:v>41671.280284170614</c:v>
                </c:pt>
                <c:pt idx="57">
                  <c:v>41671.28452266661</c:v>
                </c:pt>
                <c:pt idx="58">
                  <c:v>41671.288760092</c:v>
                </c:pt>
                <c:pt idx="59">
                  <c:v>41671.292995846605</c:v>
                </c:pt>
                <c:pt idx="60">
                  <c:v>41671.297233724152</c:v>
                </c:pt>
                <c:pt idx="61">
                  <c:v>41671.301472895386</c:v>
                </c:pt>
                <c:pt idx="62">
                  <c:v>41671.305711554152</c:v>
                </c:pt>
                <c:pt idx="63">
                  <c:v>41671.314283404172</c:v>
                </c:pt>
                <c:pt idx="64">
                  <c:v>41671.318518876324</c:v>
                </c:pt>
                <c:pt idx="65">
                  <c:v>41671.322753284927</c:v>
                </c:pt>
                <c:pt idx="66">
                  <c:v>41671.326989787078</c:v>
                </c:pt>
                <c:pt idx="67">
                  <c:v>41671.331224606933</c:v>
                </c:pt>
                <c:pt idx="68">
                  <c:v>41671.335460973991</c:v>
                </c:pt>
                <c:pt idx="69">
                  <c:v>41671.339698008465</c:v>
                </c:pt>
                <c:pt idx="70">
                  <c:v>41671.343933992779</c:v>
                </c:pt>
                <c:pt idx="71">
                  <c:v>41671.348164932002</c:v>
                </c:pt>
                <c:pt idx="72">
                  <c:v>41671.35675831847</c:v>
                </c:pt>
                <c:pt idx="73">
                  <c:v>41671.360994279232</c:v>
                </c:pt>
                <c:pt idx="74">
                  <c:v>41671.365228023387</c:v>
                </c:pt>
                <c:pt idx="75">
                  <c:v>41671.369457995388</c:v>
                </c:pt>
                <c:pt idx="76">
                  <c:v>41671.373697339543</c:v>
                </c:pt>
                <c:pt idx="77">
                  <c:v>41671.377937847086</c:v>
                </c:pt>
                <c:pt idx="78">
                  <c:v>41671.382177401691</c:v>
                </c:pt>
                <c:pt idx="79">
                  <c:v>41671.38641266893</c:v>
                </c:pt>
                <c:pt idx="80">
                  <c:v>41671.390646839682</c:v>
                </c:pt>
                <c:pt idx="81">
                  <c:v>41671.399231405543</c:v>
                </c:pt>
                <c:pt idx="82">
                  <c:v>41671.403470922931</c:v>
                </c:pt>
                <c:pt idx="83">
                  <c:v>41671.407710628933</c:v>
                </c:pt>
                <c:pt idx="84">
                  <c:v>41671.411947182605</c:v>
                </c:pt>
                <c:pt idx="85">
                  <c:v>41671.41618324216</c:v>
                </c:pt>
                <c:pt idx="86">
                  <c:v>41671.420419809234</c:v>
                </c:pt>
                <c:pt idx="87">
                  <c:v>41671.424651158472</c:v>
                </c:pt>
                <c:pt idx="88">
                  <c:v>41671.428887300164</c:v>
                </c:pt>
                <c:pt idx="89">
                  <c:v>41671.433124398616</c:v>
                </c:pt>
                <c:pt idx="90">
                  <c:v>41671.441689365842</c:v>
                </c:pt>
                <c:pt idx="91">
                  <c:v>41671.445924251682</c:v>
                </c:pt>
                <c:pt idx="92">
                  <c:v>41671.450158440937</c:v>
                </c:pt>
                <c:pt idx="93">
                  <c:v>41671.454398256166</c:v>
                </c:pt>
                <c:pt idx="94">
                  <c:v>41671.458635304167</c:v>
                </c:pt>
                <c:pt idx="95">
                  <c:v>41671.462868508766</c:v>
                </c:pt>
                <c:pt idx="96">
                  <c:v>41671.467105323078</c:v>
                </c:pt>
                <c:pt idx="97">
                  <c:v>41671.47134101799</c:v>
                </c:pt>
                <c:pt idx="98">
                  <c:v>41671.475576581222</c:v>
                </c:pt>
                <c:pt idx="99">
                  <c:v>41671.48414588446</c:v>
                </c:pt>
                <c:pt idx="100">
                  <c:v>41671.488384865224</c:v>
                </c:pt>
                <c:pt idx="101">
                  <c:v>41671.49262454261</c:v>
                </c:pt>
                <c:pt idx="102">
                  <c:v>41671.49686114231</c:v>
                </c:pt>
                <c:pt idx="103">
                  <c:v>41671.501097906163</c:v>
                </c:pt>
                <c:pt idx="104">
                  <c:v>41671.505340203839</c:v>
                </c:pt>
                <c:pt idx="105">
                  <c:v>41671.509576300617</c:v>
                </c:pt>
                <c:pt idx="106">
                  <c:v>41671.513815351544</c:v>
                </c:pt>
                <c:pt idx="107">
                  <c:v>41671.51805762016</c:v>
                </c:pt>
                <c:pt idx="108">
                  <c:v>41671.522382653835</c:v>
                </c:pt>
                <c:pt idx="109">
                  <c:v>41671.526622951074</c:v>
                </c:pt>
                <c:pt idx="110">
                  <c:v>41671.530861051535</c:v>
                </c:pt>
                <c:pt idx="111">
                  <c:v>41671.535098328161</c:v>
                </c:pt>
                <c:pt idx="112">
                  <c:v>41671.539339890463</c:v>
                </c:pt>
                <c:pt idx="113">
                  <c:v>41671.543583692153</c:v>
                </c:pt>
                <c:pt idx="114">
                  <c:v>41671.547829599542</c:v>
                </c:pt>
                <c:pt idx="115">
                  <c:v>41671.552068843383</c:v>
                </c:pt>
                <c:pt idx="116">
                  <c:v>41671.556309005085</c:v>
                </c:pt>
                <c:pt idx="117">
                  <c:v>41671.564859603684</c:v>
                </c:pt>
                <c:pt idx="118">
                  <c:v>41671.569102027075</c:v>
                </c:pt>
                <c:pt idx="119">
                  <c:v>41671.573345406461</c:v>
                </c:pt>
                <c:pt idx="120">
                  <c:v>41671.577582206766</c:v>
                </c:pt>
                <c:pt idx="121">
                  <c:v>41671.581821539534</c:v>
                </c:pt>
                <c:pt idx="122">
                  <c:v>41671.586058016939</c:v>
                </c:pt>
                <c:pt idx="123">
                  <c:v>41671.590300131676</c:v>
                </c:pt>
                <c:pt idx="124">
                  <c:v>41671.594537156612</c:v>
                </c:pt>
                <c:pt idx="125">
                  <c:v>41671.59877536061</c:v>
                </c:pt>
                <c:pt idx="126">
                  <c:v>41671.607321180156</c:v>
                </c:pt>
                <c:pt idx="127">
                  <c:v>41671.611556509539</c:v>
                </c:pt>
                <c:pt idx="128">
                  <c:v>41671.615791899996</c:v>
                </c:pt>
                <c:pt idx="129">
                  <c:v>41671.620029595222</c:v>
                </c:pt>
                <c:pt idx="130">
                  <c:v>41671.624266436309</c:v>
                </c:pt>
                <c:pt idx="131">
                  <c:v>41671.628500918152</c:v>
                </c:pt>
                <c:pt idx="132">
                  <c:v>41671.632743642156</c:v>
                </c:pt>
                <c:pt idx="133">
                  <c:v>41671.636979978939</c:v>
                </c:pt>
                <c:pt idx="134">
                  <c:v>41671.64121608431</c:v>
                </c:pt>
                <c:pt idx="135">
                  <c:v>41671.649807886461</c:v>
                </c:pt>
                <c:pt idx="136">
                  <c:v>41671.654046757387</c:v>
                </c:pt>
                <c:pt idx="137">
                  <c:v>41671.658286660611</c:v>
                </c:pt>
                <c:pt idx="138">
                  <c:v>41671.662523444778</c:v>
                </c:pt>
                <c:pt idx="139">
                  <c:v>41671.666762910754</c:v>
                </c:pt>
                <c:pt idx="140">
                  <c:v>41671.671010114609</c:v>
                </c:pt>
                <c:pt idx="141">
                  <c:v>41671.675250452463</c:v>
                </c:pt>
                <c:pt idx="142">
                  <c:v>41671.679485055676</c:v>
                </c:pt>
                <c:pt idx="143">
                  <c:v>41671.683722693677</c:v>
                </c:pt>
                <c:pt idx="144">
                  <c:v>41671.692278365386</c:v>
                </c:pt>
                <c:pt idx="145">
                  <c:v>41671.696514068768</c:v>
                </c:pt>
                <c:pt idx="146">
                  <c:v>41671.700758826308</c:v>
                </c:pt>
                <c:pt idx="147">
                  <c:v>41671.704998152927</c:v>
                </c:pt>
                <c:pt idx="148">
                  <c:v>41671.709236909541</c:v>
                </c:pt>
                <c:pt idx="149">
                  <c:v>41671.713474235374</c:v>
                </c:pt>
                <c:pt idx="150">
                  <c:v>41671.717718177686</c:v>
                </c:pt>
                <c:pt idx="151">
                  <c:v>41671.721956196772</c:v>
                </c:pt>
                <c:pt idx="152">
                  <c:v>41671.726197139535</c:v>
                </c:pt>
                <c:pt idx="153">
                  <c:v>41671.734766487534</c:v>
                </c:pt>
                <c:pt idx="154">
                  <c:v>41671.739004227384</c:v>
                </c:pt>
                <c:pt idx="155">
                  <c:v>41671.743242311677</c:v>
                </c:pt>
                <c:pt idx="156">
                  <c:v>41671.74747531522</c:v>
                </c:pt>
                <c:pt idx="157">
                  <c:v>41671.751712565216</c:v>
                </c:pt>
                <c:pt idx="158">
                  <c:v>41671.755949738304</c:v>
                </c:pt>
                <c:pt idx="159">
                  <c:v>41671.760185303072</c:v>
                </c:pt>
                <c:pt idx="160">
                  <c:v>41671.764425195222</c:v>
                </c:pt>
                <c:pt idx="161">
                  <c:v>41671.768660582602</c:v>
                </c:pt>
                <c:pt idx="162">
                  <c:v>41671.77300738261</c:v>
                </c:pt>
                <c:pt idx="163">
                  <c:v>41671.777244268</c:v>
                </c:pt>
                <c:pt idx="164">
                  <c:v>41671.781482395374</c:v>
                </c:pt>
                <c:pt idx="165">
                  <c:v>41671.785724275222</c:v>
                </c:pt>
                <c:pt idx="166">
                  <c:v>41671.78996513984</c:v>
                </c:pt>
                <c:pt idx="167">
                  <c:v>41671.794205091079</c:v>
                </c:pt>
                <c:pt idx="168">
                  <c:v>41671.79844425476</c:v>
                </c:pt>
                <c:pt idx="169">
                  <c:v>41671.802682611073</c:v>
                </c:pt>
                <c:pt idx="170">
                  <c:v>41671.806919159091</c:v>
                </c:pt>
                <c:pt idx="171">
                  <c:v>41671.815490480767</c:v>
                </c:pt>
                <c:pt idx="172">
                  <c:v>41671.819730385847</c:v>
                </c:pt>
                <c:pt idx="173">
                  <c:v>41671.823971097685</c:v>
                </c:pt>
                <c:pt idx="174">
                  <c:v>41671.828209461382</c:v>
                </c:pt>
                <c:pt idx="175">
                  <c:v>41671.832448470617</c:v>
                </c:pt>
                <c:pt idx="176">
                  <c:v>41671.83668863908</c:v>
                </c:pt>
                <c:pt idx="177">
                  <c:v>41671.840920411225</c:v>
                </c:pt>
                <c:pt idx="178">
                  <c:v>41671.845156219846</c:v>
                </c:pt>
                <c:pt idx="179">
                  <c:v>41671.84939472493</c:v>
                </c:pt>
                <c:pt idx="180">
                  <c:v>41671.857966201227</c:v>
                </c:pt>
                <c:pt idx="181">
                  <c:v>41671.862203626617</c:v>
                </c:pt>
                <c:pt idx="182">
                  <c:v>41671.866440835678</c:v>
                </c:pt>
                <c:pt idx="183">
                  <c:v>41671.870683185844</c:v>
                </c:pt>
                <c:pt idx="184">
                  <c:v>41671.874923023541</c:v>
                </c:pt>
                <c:pt idx="185">
                  <c:v>41671.879160514298</c:v>
                </c:pt>
                <c:pt idx="186">
                  <c:v>41671.883399800463</c:v>
                </c:pt>
                <c:pt idx="187">
                  <c:v>41671.88763627001</c:v>
                </c:pt>
                <c:pt idx="188">
                  <c:v>41671.891871212152</c:v>
                </c:pt>
                <c:pt idx="189">
                  <c:v>41671.900443254766</c:v>
                </c:pt>
                <c:pt idx="190">
                  <c:v>41671.904681709537</c:v>
                </c:pt>
                <c:pt idx="191">
                  <c:v>41671.908925626158</c:v>
                </c:pt>
                <c:pt idx="192">
                  <c:v>41671.913163891688</c:v>
                </c:pt>
                <c:pt idx="193">
                  <c:v>41671.917404620464</c:v>
                </c:pt>
                <c:pt idx="194">
                  <c:v>41671.92164500861</c:v>
                </c:pt>
                <c:pt idx="195">
                  <c:v>41671.925880235678</c:v>
                </c:pt>
                <c:pt idx="196">
                  <c:v>41671.930118935845</c:v>
                </c:pt>
                <c:pt idx="197">
                  <c:v>41671.934359695086</c:v>
                </c:pt>
                <c:pt idx="198">
                  <c:v>41671.942930065998</c:v>
                </c:pt>
                <c:pt idx="199">
                  <c:v>41671.947165122932</c:v>
                </c:pt>
                <c:pt idx="200">
                  <c:v>41671.951403716761</c:v>
                </c:pt>
                <c:pt idx="201">
                  <c:v>41671.955643571077</c:v>
                </c:pt>
                <c:pt idx="202">
                  <c:v>41671.959886605538</c:v>
                </c:pt>
                <c:pt idx="203">
                  <c:v>41671.96412597</c:v>
                </c:pt>
                <c:pt idx="204">
                  <c:v>41671.968363505992</c:v>
                </c:pt>
                <c:pt idx="205">
                  <c:v>41671.972599237233</c:v>
                </c:pt>
                <c:pt idx="206">
                  <c:v>41671.976839180774</c:v>
                </c:pt>
                <c:pt idx="207">
                  <c:v>41671.985424011218</c:v>
                </c:pt>
                <c:pt idx="208">
                  <c:v>41671.989660220308</c:v>
                </c:pt>
                <c:pt idx="209">
                  <c:v>41671.993896341846</c:v>
                </c:pt>
                <c:pt idx="210">
                  <c:v>41671.998136568771</c:v>
                </c:pt>
                <c:pt idx="211">
                  <c:v>41672.002371479852</c:v>
                </c:pt>
                <c:pt idx="212">
                  <c:v>41672.00661443016</c:v>
                </c:pt>
                <c:pt idx="213">
                  <c:v>41672.010851457693</c:v>
                </c:pt>
                <c:pt idx="214">
                  <c:v>41672.015084052931</c:v>
                </c:pt>
                <c:pt idx="215">
                  <c:v>41672.019322644461</c:v>
                </c:pt>
                <c:pt idx="216">
                  <c:v>41672.023657958933</c:v>
                </c:pt>
                <c:pt idx="217">
                  <c:v>41672.027892776459</c:v>
                </c:pt>
                <c:pt idx="218">
                  <c:v>41672.032127990162</c:v>
                </c:pt>
                <c:pt idx="219">
                  <c:v>41672.036366198779</c:v>
                </c:pt>
                <c:pt idx="220">
                  <c:v>41672.040609135081</c:v>
                </c:pt>
                <c:pt idx="221">
                  <c:v>41672.044841460462</c:v>
                </c:pt>
                <c:pt idx="222">
                  <c:v>41672.049079306613</c:v>
                </c:pt>
                <c:pt idx="223">
                  <c:v>41672.053317808466</c:v>
                </c:pt>
                <c:pt idx="224">
                  <c:v>41672.057558968314</c:v>
                </c:pt>
                <c:pt idx="225">
                  <c:v>41672.066135546767</c:v>
                </c:pt>
                <c:pt idx="226">
                  <c:v>41672.070373931841</c:v>
                </c:pt>
                <c:pt idx="227">
                  <c:v>41672.074616380938</c:v>
                </c:pt>
                <c:pt idx="228">
                  <c:v>41672.078855635846</c:v>
                </c:pt>
                <c:pt idx="229">
                  <c:v>41672.083091440159</c:v>
                </c:pt>
                <c:pt idx="230">
                  <c:v>41672.087334178468</c:v>
                </c:pt>
                <c:pt idx="231">
                  <c:v>41672.091569733529</c:v>
                </c:pt>
                <c:pt idx="232">
                  <c:v>41672.095812835687</c:v>
                </c:pt>
                <c:pt idx="233">
                  <c:v>41672.100057131996</c:v>
                </c:pt>
                <c:pt idx="234">
                  <c:v>41672.10862627493</c:v>
                </c:pt>
                <c:pt idx="235">
                  <c:v>41672.112865964002</c:v>
                </c:pt>
                <c:pt idx="236">
                  <c:v>41672.117101451688</c:v>
                </c:pt>
                <c:pt idx="237">
                  <c:v>41672.121339598307</c:v>
                </c:pt>
                <c:pt idx="238">
                  <c:v>41672.125579136606</c:v>
                </c:pt>
                <c:pt idx="239">
                  <c:v>41672.129821605995</c:v>
                </c:pt>
                <c:pt idx="240">
                  <c:v>41672.134060726465</c:v>
                </c:pt>
                <c:pt idx="241">
                  <c:v>41672.138301783074</c:v>
                </c:pt>
                <c:pt idx="242">
                  <c:v>41672.142540932771</c:v>
                </c:pt>
                <c:pt idx="243">
                  <c:v>41672.15111137554</c:v>
                </c:pt>
                <c:pt idx="244">
                  <c:v>41672.15534605</c:v>
                </c:pt>
                <c:pt idx="245">
                  <c:v>41672.159578296625</c:v>
                </c:pt>
                <c:pt idx="246">
                  <c:v>41672.16381437923</c:v>
                </c:pt>
                <c:pt idx="247">
                  <c:v>41672.168055421542</c:v>
                </c:pt>
                <c:pt idx="248">
                  <c:v>41672.172291294468</c:v>
                </c:pt>
                <c:pt idx="249">
                  <c:v>41672.176528678618</c:v>
                </c:pt>
                <c:pt idx="250">
                  <c:v>41672.18076832631</c:v>
                </c:pt>
                <c:pt idx="251">
                  <c:v>41672.185005967687</c:v>
                </c:pt>
                <c:pt idx="252">
                  <c:v>41672.193585564295</c:v>
                </c:pt>
                <c:pt idx="253">
                  <c:v>41672.197823965216</c:v>
                </c:pt>
                <c:pt idx="254">
                  <c:v>41672.202058374009</c:v>
                </c:pt>
                <c:pt idx="255">
                  <c:v>41672.206295473232</c:v>
                </c:pt>
                <c:pt idx="256">
                  <c:v>41672.210537092622</c:v>
                </c:pt>
                <c:pt idx="257">
                  <c:v>41672.21477179831</c:v>
                </c:pt>
                <c:pt idx="258">
                  <c:v>41672.219007290616</c:v>
                </c:pt>
                <c:pt idx="259">
                  <c:v>41672.223245397225</c:v>
                </c:pt>
                <c:pt idx="260">
                  <c:v>41672.22747907661</c:v>
                </c:pt>
                <c:pt idx="261">
                  <c:v>41672.236089063066</c:v>
                </c:pt>
                <c:pt idx="262">
                  <c:v>41672.240329468768</c:v>
                </c:pt>
                <c:pt idx="263">
                  <c:v>41672.244561783074</c:v>
                </c:pt>
                <c:pt idx="264">
                  <c:v>41672.248797191845</c:v>
                </c:pt>
                <c:pt idx="265">
                  <c:v>41672.253028849227</c:v>
                </c:pt>
                <c:pt idx="266">
                  <c:v>41672.257269935835</c:v>
                </c:pt>
                <c:pt idx="267">
                  <c:v>41672.261511025688</c:v>
                </c:pt>
                <c:pt idx="268">
                  <c:v>41672.265747657526</c:v>
                </c:pt>
                <c:pt idx="269">
                  <c:v>41672.26998053259</c:v>
                </c:pt>
                <c:pt idx="270">
                  <c:v>41672.274323980608</c:v>
                </c:pt>
                <c:pt idx="271">
                  <c:v>41672.278563870153</c:v>
                </c:pt>
                <c:pt idx="272">
                  <c:v>41672.282802039386</c:v>
                </c:pt>
                <c:pt idx="273">
                  <c:v>41672.287039727846</c:v>
                </c:pt>
                <c:pt idx="274">
                  <c:v>41672.291282239377</c:v>
                </c:pt>
                <c:pt idx="275">
                  <c:v>41672.295515470461</c:v>
                </c:pt>
                <c:pt idx="276">
                  <c:v>41672.29974954707</c:v>
                </c:pt>
                <c:pt idx="277">
                  <c:v>41672.303983704762</c:v>
                </c:pt>
                <c:pt idx="278">
                  <c:v>41672.30822355616</c:v>
                </c:pt>
                <c:pt idx="279">
                  <c:v>41672.31680070416</c:v>
                </c:pt>
                <c:pt idx="280">
                  <c:v>41672.321039679387</c:v>
                </c:pt>
                <c:pt idx="281">
                  <c:v>41672.325278643686</c:v>
                </c:pt>
                <c:pt idx="282">
                  <c:v>41672.329516784463</c:v>
                </c:pt>
                <c:pt idx="283">
                  <c:v>41672.333756926928</c:v>
                </c:pt>
                <c:pt idx="284">
                  <c:v>41672.337994342466</c:v>
                </c:pt>
                <c:pt idx="285">
                  <c:v>41672.342234551084</c:v>
                </c:pt>
                <c:pt idx="286">
                  <c:v>41672.346472630306</c:v>
                </c:pt>
                <c:pt idx="287">
                  <c:v>41672.350712702311</c:v>
                </c:pt>
                <c:pt idx="288">
                  <c:v>41672.359274533541</c:v>
                </c:pt>
                <c:pt idx="289">
                  <c:v>41672.36351318354</c:v>
                </c:pt>
                <c:pt idx="290">
                  <c:v>41672.367750759993</c:v>
                </c:pt>
                <c:pt idx="291">
                  <c:v>41672.37199135893</c:v>
                </c:pt>
                <c:pt idx="292">
                  <c:v>41672.376228353089</c:v>
                </c:pt>
                <c:pt idx="293">
                  <c:v>41672.380463239228</c:v>
                </c:pt>
                <c:pt idx="294">
                  <c:v>41672.38470037478</c:v>
                </c:pt>
                <c:pt idx="295">
                  <c:v>41672.388939827237</c:v>
                </c:pt>
                <c:pt idx="296">
                  <c:v>41672.393180024301</c:v>
                </c:pt>
                <c:pt idx="297">
                  <c:v>41672.401767827221</c:v>
                </c:pt>
                <c:pt idx="298">
                  <c:v>41672.406003586606</c:v>
                </c:pt>
                <c:pt idx="299">
                  <c:v>41672.410242389851</c:v>
                </c:pt>
                <c:pt idx="300">
                  <c:v>41672.414481659842</c:v>
                </c:pt>
                <c:pt idx="301">
                  <c:v>41672.418718894471</c:v>
                </c:pt>
                <c:pt idx="302">
                  <c:v>41672.422951598615</c:v>
                </c:pt>
                <c:pt idx="303">
                  <c:v>41672.427186575376</c:v>
                </c:pt>
                <c:pt idx="304">
                  <c:v>41672.431423538146</c:v>
                </c:pt>
                <c:pt idx="305">
                  <c:v>41672.435659416929</c:v>
                </c:pt>
                <c:pt idx="306">
                  <c:v>41672.444237908167</c:v>
                </c:pt>
                <c:pt idx="307">
                  <c:v>41672.448476288315</c:v>
                </c:pt>
                <c:pt idx="308">
                  <c:v>41672.452715064312</c:v>
                </c:pt>
                <c:pt idx="309">
                  <c:v>41672.456959514311</c:v>
                </c:pt>
                <c:pt idx="310">
                  <c:v>41672.461194788921</c:v>
                </c:pt>
                <c:pt idx="311">
                  <c:v>41672.465438171079</c:v>
                </c:pt>
                <c:pt idx="312">
                  <c:v>41672.469672797226</c:v>
                </c:pt>
                <c:pt idx="313">
                  <c:v>41672.473910250766</c:v>
                </c:pt>
                <c:pt idx="314">
                  <c:v>41672.478143335538</c:v>
                </c:pt>
                <c:pt idx="315">
                  <c:v>41672.486711306316</c:v>
                </c:pt>
                <c:pt idx="316">
                  <c:v>41672.490946647682</c:v>
                </c:pt>
                <c:pt idx="317">
                  <c:v>41672.495180521524</c:v>
                </c:pt>
                <c:pt idx="318">
                  <c:v>41672.499418361534</c:v>
                </c:pt>
                <c:pt idx="319">
                  <c:v>41672.503654646614</c:v>
                </c:pt>
                <c:pt idx="320">
                  <c:v>41672.507884755687</c:v>
                </c:pt>
                <c:pt idx="321">
                  <c:v>41672.512120123385</c:v>
                </c:pt>
                <c:pt idx="322">
                  <c:v>41672.516348313387</c:v>
                </c:pt>
                <c:pt idx="323">
                  <c:v>41672.520581109078</c:v>
                </c:pt>
                <c:pt idx="324">
                  <c:v>41672.524943615834</c:v>
                </c:pt>
                <c:pt idx="325">
                  <c:v>41672.529179714758</c:v>
                </c:pt>
                <c:pt idx="326">
                  <c:v>41672.533412299541</c:v>
                </c:pt>
                <c:pt idx="327">
                  <c:v>41672.537650112921</c:v>
                </c:pt>
                <c:pt idx="328">
                  <c:v>41672.541882648766</c:v>
                </c:pt>
                <c:pt idx="329">
                  <c:v>41672.546116795544</c:v>
                </c:pt>
                <c:pt idx="330">
                  <c:v>41672.550348442004</c:v>
                </c:pt>
                <c:pt idx="331">
                  <c:v>41672.554588486317</c:v>
                </c:pt>
                <c:pt idx="332">
                  <c:v>41672.558823733234</c:v>
                </c:pt>
                <c:pt idx="333">
                  <c:v>41672.567437272766</c:v>
                </c:pt>
                <c:pt idx="334">
                  <c:v>41672.57166687477</c:v>
                </c:pt>
                <c:pt idx="335">
                  <c:v>41672.575903655837</c:v>
                </c:pt>
                <c:pt idx="336">
                  <c:v>41672.580141982151</c:v>
                </c:pt>
                <c:pt idx="337">
                  <c:v>41672.584376553845</c:v>
                </c:pt>
                <c:pt idx="338">
                  <c:v>41672.588609866463</c:v>
                </c:pt>
                <c:pt idx="339">
                  <c:v>41672.592847740932</c:v>
                </c:pt>
                <c:pt idx="340">
                  <c:v>41672.597088073991</c:v>
                </c:pt>
                <c:pt idx="341">
                  <c:v>41672.601321878465</c:v>
                </c:pt>
                <c:pt idx="342">
                  <c:v>41672.609921211071</c:v>
                </c:pt>
                <c:pt idx="343">
                  <c:v>41672.614156272779</c:v>
                </c:pt>
                <c:pt idx="344">
                  <c:v>41672.61838658846</c:v>
                </c:pt>
                <c:pt idx="345">
                  <c:v>41672.622624679221</c:v>
                </c:pt>
                <c:pt idx="346">
                  <c:v>41672.62685673446</c:v>
                </c:pt>
                <c:pt idx="347">
                  <c:v>41672.631089163529</c:v>
                </c:pt>
                <c:pt idx="348">
                  <c:v>41672.635326198768</c:v>
                </c:pt>
                <c:pt idx="349">
                  <c:v>41672.639554991845</c:v>
                </c:pt>
                <c:pt idx="350">
                  <c:v>41672.643791457078</c:v>
                </c:pt>
                <c:pt idx="351">
                  <c:v>41672.652391556163</c:v>
                </c:pt>
                <c:pt idx="352">
                  <c:v>41672.656625689386</c:v>
                </c:pt>
                <c:pt idx="353">
                  <c:v>41672.660861386932</c:v>
                </c:pt>
                <c:pt idx="354">
                  <c:v>41672.665096011842</c:v>
                </c:pt>
                <c:pt idx="355">
                  <c:v>41672.669328308162</c:v>
                </c:pt>
                <c:pt idx="356">
                  <c:v>41672.673563493998</c:v>
                </c:pt>
                <c:pt idx="357">
                  <c:v>41672.677795241842</c:v>
                </c:pt>
                <c:pt idx="358">
                  <c:v>41672.682029523683</c:v>
                </c:pt>
                <c:pt idx="359">
                  <c:v>41672.686260984461</c:v>
                </c:pt>
                <c:pt idx="360">
                  <c:v>41672.69485473138</c:v>
                </c:pt>
                <c:pt idx="361">
                  <c:v>41672.699087491688</c:v>
                </c:pt>
                <c:pt idx="362">
                  <c:v>41672.703325963834</c:v>
                </c:pt>
                <c:pt idx="363">
                  <c:v>41672.707565803379</c:v>
                </c:pt>
                <c:pt idx="364">
                  <c:v>41672.711802878766</c:v>
                </c:pt>
                <c:pt idx="365">
                  <c:v>41672.716036219848</c:v>
                </c:pt>
                <c:pt idx="366">
                  <c:v>41672.720270858932</c:v>
                </c:pt>
                <c:pt idx="367">
                  <c:v>41672.724501177538</c:v>
                </c:pt>
                <c:pt idx="368">
                  <c:v>41672.728731183379</c:v>
                </c:pt>
                <c:pt idx="369">
                  <c:v>41672.737348857074</c:v>
                </c:pt>
                <c:pt idx="370">
                  <c:v>41672.74158541677</c:v>
                </c:pt>
                <c:pt idx="371">
                  <c:v>41672.745820989221</c:v>
                </c:pt>
                <c:pt idx="372">
                  <c:v>41672.750060078768</c:v>
                </c:pt>
                <c:pt idx="373">
                  <c:v>41672.754292098005</c:v>
                </c:pt>
                <c:pt idx="374">
                  <c:v>41672.758525689846</c:v>
                </c:pt>
                <c:pt idx="375">
                  <c:v>41672.76276876367</c:v>
                </c:pt>
                <c:pt idx="376">
                  <c:v>41672.767007148766</c:v>
                </c:pt>
                <c:pt idx="377">
                  <c:v>41672.771245866606</c:v>
                </c:pt>
                <c:pt idx="378">
                  <c:v>41672.775595416766</c:v>
                </c:pt>
                <c:pt idx="379">
                  <c:v>41672.779834465538</c:v>
                </c:pt>
                <c:pt idx="380">
                  <c:v>41672.784074387848</c:v>
                </c:pt>
                <c:pt idx="381">
                  <c:v>41672.788312917997</c:v>
                </c:pt>
                <c:pt idx="382">
                  <c:v>41672.792546841221</c:v>
                </c:pt>
                <c:pt idx="383">
                  <c:v>41672.796786251834</c:v>
                </c:pt>
                <c:pt idx="384">
                  <c:v>41672.801031741081</c:v>
                </c:pt>
                <c:pt idx="385">
                  <c:v>41672.805271537538</c:v>
                </c:pt>
                <c:pt idx="386">
                  <c:v>41672.809507341088</c:v>
                </c:pt>
                <c:pt idx="387">
                  <c:v>41672.818070060472</c:v>
                </c:pt>
                <c:pt idx="388">
                  <c:v>41672.822304695997</c:v>
                </c:pt>
                <c:pt idx="389">
                  <c:v>41672.826548599085</c:v>
                </c:pt>
                <c:pt idx="390">
                  <c:v>41672.830784337835</c:v>
                </c:pt>
                <c:pt idx="391">
                  <c:v>41672.835025146007</c:v>
                </c:pt>
                <c:pt idx="392">
                  <c:v>41672.83926571138</c:v>
                </c:pt>
                <c:pt idx="393">
                  <c:v>41672.843506594931</c:v>
                </c:pt>
                <c:pt idx="394">
                  <c:v>41672.847743637532</c:v>
                </c:pt>
                <c:pt idx="395">
                  <c:v>41672.85198165015</c:v>
                </c:pt>
                <c:pt idx="396">
                  <c:v>41672.860554714614</c:v>
                </c:pt>
                <c:pt idx="397">
                  <c:v>41672.864794085384</c:v>
                </c:pt>
                <c:pt idx="398">
                  <c:v>41672.869033936164</c:v>
                </c:pt>
                <c:pt idx="399">
                  <c:v>41672.873268235686</c:v>
                </c:pt>
                <c:pt idx="400">
                  <c:v>41672.877504943543</c:v>
                </c:pt>
                <c:pt idx="401">
                  <c:v>41672.881737325391</c:v>
                </c:pt>
                <c:pt idx="402">
                  <c:v>41672.885981530926</c:v>
                </c:pt>
                <c:pt idx="403">
                  <c:v>41672.890215680927</c:v>
                </c:pt>
                <c:pt idx="404">
                  <c:v>41672.894450246618</c:v>
                </c:pt>
                <c:pt idx="405">
                  <c:v>41672.903038651224</c:v>
                </c:pt>
                <c:pt idx="406">
                  <c:v>41672.907277008941</c:v>
                </c:pt>
                <c:pt idx="407">
                  <c:v>41672.911515496176</c:v>
                </c:pt>
                <c:pt idx="408">
                  <c:v>41672.915757247545</c:v>
                </c:pt>
                <c:pt idx="409">
                  <c:v>41672.919994846008</c:v>
                </c:pt>
                <c:pt idx="410">
                  <c:v>41672.924234759543</c:v>
                </c:pt>
                <c:pt idx="411">
                  <c:v>41672.928475099696</c:v>
                </c:pt>
                <c:pt idx="412">
                  <c:v>41672.932716153686</c:v>
                </c:pt>
                <c:pt idx="413">
                  <c:v>41672.936956236008</c:v>
                </c:pt>
                <c:pt idx="414">
                  <c:v>41672.945519331231</c:v>
                </c:pt>
                <c:pt idx="415">
                  <c:v>41672.949756138769</c:v>
                </c:pt>
                <c:pt idx="416">
                  <c:v>41672.953997193392</c:v>
                </c:pt>
                <c:pt idx="417">
                  <c:v>41672.958236578321</c:v>
                </c:pt>
                <c:pt idx="418">
                  <c:v>41672.962481429226</c:v>
                </c:pt>
                <c:pt idx="419">
                  <c:v>41672.966722701676</c:v>
                </c:pt>
                <c:pt idx="420">
                  <c:v>41672.970961613675</c:v>
                </c:pt>
                <c:pt idx="421">
                  <c:v>41672.975199180772</c:v>
                </c:pt>
                <c:pt idx="422">
                  <c:v>41672.979434011533</c:v>
                </c:pt>
                <c:pt idx="423">
                  <c:v>41672.988009682769</c:v>
                </c:pt>
                <c:pt idx="424">
                  <c:v>41672.992252392934</c:v>
                </c:pt>
                <c:pt idx="425">
                  <c:v>41672.996485853531</c:v>
                </c:pt>
                <c:pt idx="426">
                  <c:v>41673.000728146311</c:v>
                </c:pt>
                <c:pt idx="427">
                  <c:v>41673.004969757836</c:v>
                </c:pt>
                <c:pt idx="428">
                  <c:v>41673.009211720928</c:v>
                </c:pt>
                <c:pt idx="429">
                  <c:v>41673.013445411227</c:v>
                </c:pt>
                <c:pt idx="430">
                  <c:v>41673.017682863217</c:v>
                </c:pt>
                <c:pt idx="431">
                  <c:v>41673.021921454456</c:v>
                </c:pt>
                <c:pt idx="432">
                  <c:v>41673.026259175233</c:v>
                </c:pt>
                <c:pt idx="433">
                  <c:v>41673.030500158311</c:v>
                </c:pt>
                <c:pt idx="434">
                  <c:v>41673.034742444928</c:v>
                </c:pt>
                <c:pt idx="435">
                  <c:v>41673.038981401078</c:v>
                </c:pt>
                <c:pt idx="436">
                  <c:v>41673.043217803999</c:v>
                </c:pt>
                <c:pt idx="437">
                  <c:v>41673.047456773842</c:v>
                </c:pt>
                <c:pt idx="438">
                  <c:v>41673.051699508615</c:v>
                </c:pt>
                <c:pt idx="439">
                  <c:v>41673.055940545688</c:v>
                </c:pt>
                <c:pt idx="440">
                  <c:v>41673.060177791223</c:v>
                </c:pt>
                <c:pt idx="441">
                  <c:v>41673.068756714456</c:v>
                </c:pt>
                <c:pt idx="442">
                  <c:v>41673.072997805684</c:v>
                </c:pt>
                <c:pt idx="443">
                  <c:v>41673.077237877391</c:v>
                </c:pt>
                <c:pt idx="444">
                  <c:v>41673.081476196778</c:v>
                </c:pt>
                <c:pt idx="445">
                  <c:v>41673.085710066152</c:v>
                </c:pt>
                <c:pt idx="446">
                  <c:v>41673.089949153844</c:v>
                </c:pt>
                <c:pt idx="447">
                  <c:v>41673.094184836154</c:v>
                </c:pt>
                <c:pt idx="448">
                  <c:v>41673.098422929994</c:v>
                </c:pt>
                <c:pt idx="449">
                  <c:v>41673.102661388002</c:v>
                </c:pt>
                <c:pt idx="450">
                  <c:v>41673.111228855385</c:v>
                </c:pt>
                <c:pt idx="451">
                  <c:v>41673.115468380151</c:v>
                </c:pt>
                <c:pt idx="452">
                  <c:v>41673.119705652607</c:v>
                </c:pt>
                <c:pt idx="453">
                  <c:v>41673.123944040759</c:v>
                </c:pt>
                <c:pt idx="454">
                  <c:v>41673.128182788154</c:v>
                </c:pt>
                <c:pt idx="455">
                  <c:v>41673.132420426933</c:v>
                </c:pt>
                <c:pt idx="456">
                  <c:v>41673.136653931841</c:v>
                </c:pt>
                <c:pt idx="457">
                  <c:v>41673.140892761534</c:v>
                </c:pt>
                <c:pt idx="458">
                  <c:v>41673.145131830926</c:v>
                </c:pt>
                <c:pt idx="459">
                  <c:v>41673.153727231838</c:v>
                </c:pt>
                <c:pt idx="460">
                  <c:v>41673.157964656304</c:v>
                </c:pt>
                <c:pt idx="461">
                  <c:v>41673.16220539694</c:v>
                </c:pt>
                <c:pt idx="462">
                  <c:v>41673.166447315074</c:v>
                </c:pt>
                <c:pt idx="463">
                  <c:v>41673.170690651074</c:v>
                </c:pt>
                <c:pt idx="464">
                  <c:v>41673.17493142523</c:v>
                </c:pt>
                <c:pt idx="465">
                  <c:v>41673.179171077536</c:v>
                </c:pt>
                <c:pt idx="466">
                  <c:v>41673.18340898538</c:v>
                </c:pt>
                <c:pt idx="467">
                  <c:v>41673.187646995684</c:v>
                </c:pt>
                <c:pt idx="468">
                  <c:v>41673.19620016461</c:v>
                </c:pt>
                <c:pt idx="469">
                  <c:v>41673.200436486768</c:v>
                </c:pt>
                <c:pt idx="470">
                  <c:v>41673.204671748768</c:v>
                </c:pt>
                <c:pt idx="471">
                  <c:v>41673.208917709388</c:v>
                </c:pt>
                <c:pt idx="472">
                  <c:v>41673.213151532924</c:v>
                </c:pt>
                <c:pt idx="473">
                  <c:v>41673.217397752</c:v>
                </c:pt>
                <c:pt idx="474">
                  <c:v>41673.221637313218</c:v>
                </c:pt>
                <c:pt idx="475">
                  <c:v>41673.225869908922</c:v>
                </c:pt>
                <c:pt idx="476">
                  <c:v>41673.230109345684</c:v>
                </c:pt>
                <c:pt idx="477">
                  <c:v>41673.238692669074</c:v>
                </c:pt>
                <c:pt idx="478">
                  <c:v>41673.242931819535</c:v>
                </c:pt>
                <c:pt idx="479">
                  <c:v>41673.247165140303</c:v>
                </c:pt>
                <c:pt idx="480">
                  <c:v>41673.251396972766</c:v>
                </c:pt>
                <c:pt idx="481">
                  <c:v>41673.255631838932</c:v>
                </c:pt>
                <c:pt idx="482">
                  <c:v>41673.259866900458</c:v>
                </c:pt>
                <c:pt idx="483">
                  <c:v>41673.264104875227</c:v>
                </c:pt>
                <c:pt idx="484">
                  <c:v>41673.268346310302</c:v>
                </c:pt>
                <c:pt idx="485">
                  <c:v>41673.272584155384</c:v>
                </c:pt>
                <c:pt idx="486">
                  <c:v>41673.276928778163</c:v>
                </c:pt>
                <c:pt idx="487">
                  <c:v>41673.281167522924</c:v>
                </c:pt>
                <c:pt idx="488">
                  <c:v>41673.285407578922</c:v>
                </c:pt>
                <c:pt idx="489">
                  <c:v>41673.289647187841</c:v>
                </c:pt>
                <c:pt idx="490">
                  <c:v>41673.293882966456</c:v>
                </c:pt>
                <c:pt idx="491">
                  <c:v>41673.29812227092</c:v>
                </c:pt>
                <c:pt idx="492">
                  <c:v>41673.302356087086</c:v>
                </c:pt>
                <c:pt idx="493">
                  <c:v>41673.306592581073</c:v>
                </c:pt>
                <c:pt idx="494">
                  <c:v>41673.310830084469</c:v>
                </c:pt>
                <c:pt idx="495">
                  <c:v>41673.319398598171</c:v>
                </c:pt>
                <c:pt idx="496">
                  <c:v>41673.323635320616</c:v>
                </c:pt>
                <c:pt idx="497">
                  <c:v>41673.327875167844</c:v>
                </c:pt>
                <c:pt idx="498">
                  <c:v>41673.332111107848</c:v>
                </c:pt>
                <c:pt idx="499">
                  <c:v>41673.33634883893</c:v>
                </c:pt>
                <c:pt idx="500">
                  <c:v>41673.340584054313</c:v>
                </c:pt>
                <c:pt idx="501">
                  <c:v>41673.344825291089</c:v>
                </c:pt>
                <c:pt idx="502">
                  <c:v>41673.349063961839</c:v>
                </c:pt>
                <c:pt idx="503">
                  <c:v>41673.353299616931</c:v>
                </c:pt>
                <c:pt idx="504">
                  <c:v>41673.36187146631</c:v>
                </c:pt>
                <c:pt idx="505">
                  <c:v>41673.366108380163</c:v>
                </c:pt>
                <c:pt idx="506">
                  <c:v>41673.370348805081</c:v>
                </c:pt>
                <c:pt idx="507">
                  <c:v>41673.374587333383</c:v>
                </c:pt>
                <c:pt idx="508">
                  <c:v>41673.378823980769</c:v>
                </c:pt>
                <c:pt idx="509">
                  <c:v>41673.383058779851</c:v>
                </c:pt>
                <c:pt idx="510">
                  <c:v>41673.387296292625</c:v>
                </c:pt>
                <c:pt idx="511">
                  <c:v>41673.391535777999</c:v>
                </c:pt>
                <c:pt idx="512">
                  <c:v>41673.395773637829</c:v>
                </c:pt>
                <c:pt idx="513">
                  <c:v>41673.404352234778</c:v>
                </c:pt>
                <c:pt idx="514">
                  <c:v>41673.40859197401</c:v>
                </c:pt>
                <c:pt idx="515">
                  <c:v>41673.412832589544</c:v>
                </c:pt>
                <c:pt idx="516">
                  <c:v>41673.417071419382</c:v>
                </c:pt>
                <c:pt idx="517">
                  <c:v>41673.421311161219</c:v>
                </c:pt>
                <c:pt idx="518">
                  <c:v>41673.425547041079</c:v>
                </c:pt>
                <c:pt idx="519">
                  <c:v>41673.429786160763</c:v>
                </c:pt>
                <c:pt idx="520">
                  <c:v>41673.434026569535</c:v>
                </c:pt>
                <c:pt idx="521">
                  <c:v>41673.438268367085</c:v>
                </c:pt>
                <c:pt idx="522">
                  <c:v>41673.446839150471</c:v>
                </c:pt>
                <c:pt idx="523">
                  <c:v>41673.451078669539</c:v>
                </c:pt>
                <c:pt idx="524">
                  <c:v>41673.455324143848</c:v>
                </c:pt>
                <c:pt idx="525">
                  <c:v>41673.459562508768</c:v>
                </c:pt>
                <c:pt idx="526">
                  <c:v>41673.463801585989</c:v>
                </c:pt>
                <c:pt idx="527">
                  <c:v>41673.468038281695</c:v>
                </c:pt>
                <c:pt idx="528">
                  <c:v>41673.472281237999</c:v>
                </c:pt>
                <c:pt idx="529">
                  <c:v>41673.476520410615</c:v>
                </c:pt>
                <c:pt idx="530">
                  <c:v>41673.480758072168</c:v>
                </c:pt>
                <c:pt idx="531">
                  <c:v>41673.489321546462</c:v>
                </c:pt>
                <c:pt idx="532">
                  <c:v>41673.493557132308</c:v>
                </c:pt>
                <c:pt idx="533">
                  <c:v>41673.497793768598</c:v>
                </c:pt>
                <c:pt idx="534">
                  <c:v>41673.502025058311</c:v>
                </c:pt>
                <c:pt idx="535">
                  <c:v>41673.50625587369</c:v>
                </c:pt>
                <c:pt idx="536">
                  <c:v>41673.510489752771</c:v>
                </c:pt>
                <c:pt idx="537">
                  <c:v>41673.514727737223</c:v>
                </c:pt>
                <c:pt idx="538">
                  <c:v>41673.518964647388</c:v>
                </c:pt>
                <c:pt idx="539">
                  <c:v>41673.52319402276</c:v>
                </c:pt>
                <c:pt idx="540">
                  <c:v>41673.527546402162</c:v>
                </c:pt>
                <c:pt idx="541">
                  <c:v>41673.531774243682</c:v>
                </c:pt>
                <c:pt idx="542">
                  <c:v>41673.536007002163</c:v>
                </c:pt>
                <c:pt idx="543">
                  <c:v>41673.540242920928</c:v>
                </c:pt>
                <c:pt idx="544">
                  <c:v>41673.544482650927</c:v>
                </c:pt>
                <c:pt idx="545">
                  <c:v>41673.548719899853</c:v>
                </c:pt>
                <c:pt idx="546">
                  <c:v>41673.552955534768</c:v>
                </c:pt>
                <c:pt idx="547">
                  <c:v>41673.557188137078</c:v>
                </c:pt>
                <c:pt idx="548">
                  <c:v>41673.56142510553</c:v>
                </c:pt>
                <c:pt idx="549">
                  <c:v>41673.570033596159</c:v>
                </c:pt>
                <c:pt idx="550">
                  <c:v>41673.574270620462</c:v>
                </c:pt>
                <c:pt idx="551">
                  <c:v>41673.578502313081</c:v>
                </c:pt>
                <c:pt idx="552">
                  <c:v>41673.582738189085</c:v>
                </c:pt>
                <c:pt idx="553">
                  <c:v>41673.586968720927</c:v>
                </c:pt>
                <c:pt idx="554">
                  <c:v>41673.591199657072</c:v>
                </c:pt>
                <c:pt idx="555">
                  <c:v>41673.595438681368</c:v>
                </c:pt>
                <c:pt idx="556">
                  <c:v>41673.599672013217</c:v>
                </c:pt>
                <c:pt idx="557">
                  <c:v>41673.603908239224</c:v>
                </c:pt>
                <c:pt idx="558">
                  <c:v>41673.612520727998</c:v>
                </c:pt>
                <c:pt idx="559">
                  <c:v>41673.616754965682</c:v>
                </c:pt>
                <c:pt idx="560">
                  <c:v>41673.620991234464</c:v>
                </c:pt>
                <c:pt idx="561">
                  <c:v>41673.625227956465</c:v>
                </c:pt>
                <c:pt idx="562">
                  <c:v>41673.62946561737</c:v>
                </c:pt>
                <c:pt idx="563">
                  <c:v>41673.633707939836</c:v>
                </c:pt>
                <c:pt idx="564">
                  <c:v>41673.637944652764</c:v>
                </c:pt>
                <c:pt idx="565">
                  <c:v>41673.642181092611</c:v>
                </c:pt>
                <c:pt idx="566">
                  <c:v>41673.646421020771</c:v>
                </c:pt>
                <c:pt idx="567">
                  <c:v>41673.655002059386</c:v>
                </c:pt>
                <c:pt idx="568">
                  <c:v>41673.659238068169</c:v>
                </c:pt>
                <c:pt idx="569">
                  <c:v>41673.66347504138</c:v>
                </c:pt>
                <c:pt idx="570">
                  <c:v>41673.667703671526</c:v>
                </c:pt>
                <c:pt idx="571">
                  <c:v>41673.671940938453</c:v>
                </c:pt>
                <c:pt idx="572">
                  <c:v>41673.676178178939</c:v>
                </c:pt>
                <c:pt idx="573">
                  <c:v>41673.680413128161</c:v>
                </c:pt>
                <c:pt idx="574">
                  <c:v>41673.684645019683</c:v>
                </c:pt>
                <c:pt idx="575">
                  <c:v>41673.688882235539</c:v>
                </c:pt>
                <c:pt idx="576">
                  <c:v>41673.697489697828</c:v>
                </c:pt>
                <c:pt idx="577">
                  <c:v>41673.701721004458</c:v>
                </c:pt>
                <c:pt idx="578">
                  <c:v>41673.705956338461</c:v>
                </c:pt>
                <c:pt idx="579">
                  <c:v>41673.710192781531</c:v>
                </c:pt>
                <c:pt idx="580">
                  <c:v>41673.714434237081</c:v>
                </c:pt>
                <c:pt idx="581">
                  <c:v>41673.718675237847</c:v>
                </c:pt>
                <c:pt idx="582">
                  <c:v>41673.722912178309</c:v>
                </c:pt>
                <c:pt idx="583">
                  <c:v>41673.72715348292</c:v>
                </c:pt>
                <c:pt idx="584">
                  <c:v>41673.731389206761</c:v>
                </c:pt>
                <c:pt idx="585">
                  <c:v>41673.739975900004</c:v>
                </c:pt>
                <c:pt idx="586">
                  <c:v>41673.744210294004</c:v>
                </c:pt>
                <c:pt idx="587">
                  <c:v>41673.748451436164</c:v>
                </c:pt>
                <c:pt idx="588">
                  <c:v>41673.752694618153</c:v>
                </c:pt>
                <c:pt idx="589">
                  <c:v>41673.756942475848</c:v>
                </c:pt>
                <c:pt idx="590">
                  <c:v>41673.761186880147</c:v>
                </c:pt>
                <c:pt idx="591">
                  <c:v>41673.765429107072</c:v>
                </c:pt>
                <c:pt idx="592">
                  <c:v>41673.76967382522</c:v>
                </c:pt>
                <c:pt idx="593">
                  <c:v>41673.773916010607</c:v>
                </c:pt>
                <c:pt idx="594">
                  <c:v>41673.778217558007</c:v>
                </c:pt>
                <c:pt idx="595">
                  <c:v>41673.78245998708</c:v>
                </c:pt>
                <c:pt idx="596">
                  <c:v>41673.786700764926</c:v>
                </c:pt>
                <c:pt idx="597">
                  <c:v>41673.790945534296</c:v>
                </c:pt>
                <c:pt idx="598">
                  <c:v>41673.795185949377</c:v>
                </c:pt>
                <c:pt idx="599">
                  <c:v>41673.799425513673</c:v>
                </c:pt>
                <c:pt idx="600">
                  <c:v>41673.803664004459</c:v>
                </c:pt>
                <c:pt idx="601">
                  <c:v>41673.807907851537</c:v>
                </c:pt>
                <c:pt idx="602">
                  <c:v>41673.812145041542</c:v>
                </c:pt>
                <c:pt idx="603">
                  <c:v>41673.816435525383</c:v>
                </c:pt>
                <c:pt idx="604">
                  <c:v>41673.820678503384</c:v>
                </c:pt>
                <c:pt idx="605">
                  <c:v>41673.824920361374</c:v>
                </c:pt>
                <c:pt idx="606">
                  <c:v>41673.829162787071</c:v>
                </c:pt>
                <c:pt idx="607">
                  <c:v>41673.833404967379</c:v>
                </c:pt>
                <c:pt idx="608">
                  <c:v>41673.837645044929</c:v>
                </c:pt>
                <c:pt idx="609">
                  <c:v>41673.84188690631</c:v>
                </c:pt>
                <c:pt idx="610">
                  <c:v>41673.846117501998</c:v>
                </c:pt>
                <c:pt idx="611">
                  <c:v>41673.850356812312</c:v>
                </c:pt>
                <c:pt idx="612">
                  <c:v>41673.854598216625</c:v>
                </c:pt>
                <c:pt idx="613">
                  <c:v>41673.863151761681</c:v>
                </c:pt>
                <c:pt idx="614">
                  <c:v>41673.867392169683</c:v>
                </c:pt>
                <c:pt idx="615">
                  <c:v>41673.87163340293</c:v>
                </c:pt>
                <c:pt idx="616">
                  <c:v>41673.875872737226</c:v>
                </c:pt>
                <c:pt idx="617">
                  <c:v>41673.880118103843</c:v>
                </c:pt>
                <c:pt idx="618">
                  <c:v>41673.884360290467</c:v>
                </c:pt>
                <c:pt idx="619">
                  <c:v>41673.888599478792</c:v>
                </c:pt>
                <c:pt idx="620">
                  <c:v>41673.892839394473</c:v>
                </c:pt>
                <c:pt idx="621">
                  <c:v>41673.897083792152</c:v>
                </c:pt>
                <c:pt idx="622">
                  <c:v>41673.901386921221</c:v>
                </c:pt>
                <c:pt idx="623">
                  <c:v>41673.905629036002</c:v>
                </c:pt>
                <c:pt idx="624">
                  <c:v>41673.909870215684</c:v>
                </c:pt>
                <c:pt idx="625">
                  <c:v>41673.914110818157</c:v>
                </c:pt>
                <c:pt idx="626">
                  <c:v>41673.918347708779</c:v>
                </c:pt>
                <c:pt idx="627">
                  <c:v>41673.922586275381</c:v>
                </c:pt>
                <c:pt idx="628">
                  <c:v>41673.926822952162</c:v>
                </c:pt>
                <c:pt idx="629">
                  <c:v>41673.931068789076</c:v>
                </c:pt>
                <c:pt idx="630">
                  <c:v>41673.935307736305</c:v>
                </c:pt>
                <c:pt idx="631">
                  <c:v>41673.939550788011</c:v>
                </c:pt>
                <c:pt idx="632">
                  <c:v>41673.948120696616</c:v>
                </c:pt>
                <c:pt idx="633">
                  <c:v>41673.952359663541</c:v>
                </c:pt>
                <c:pt idx="634">
                  <c:v>41673.956604835228</c:v>
                </c:pt>
                <c:pt idx="635">
                  <c:v>41673.960841781227</c:v>
                </c:pt>
                <c:pt idx="636">
                  <c:v>41673.96508020538</c:v>
                </c:pt>
                <c:pt idx="637">
                  <c:v>41673.969324745536</c:v>
                </c:pt>
                <c:pt idx="638">
                  <c:v>41673.973566496774</c:v>
                </c:pt>
                <c:pt idx="639">
                  <c:v>41673.977811260003</c:v>
                </c:pt>
                <c:pt idx="640">
                  <c:v>41673.982052035084</c:v>
                </c:pt>
                <c:pt idx="641">
                  <c:v>41673.986347098624</c:v>
                </c:pt>
                <c:pt idx="642">
                  <c:v>41673.990593076618</c:v>
                </c:pt>
                <c:pt idx="643">
                  <c:v>41673.994830760152</c:v>
                </c:pt>
                <c:pt idx="644">
                  <c:v>41673.999066146614</c:v>
                </c:pt>
                <c:pt idx="645">
                  <c:v>41674.003306353225</c:v>
                </c:pt>
                <c:pt idx="646">
                  <c:v>41674.00754676661</c:v>
                </c:pt>
                <c:pt idx="647">
                  <c:v>41674.01179097061</c:v>
                </c:pt>
                <c:pt idx="648">
                  <c:v>41674.016034372478</c:v>
                </c:pt>
                <c:pt idx="649">
                  <c:v>41674.020274478004</c:v>
                </c:pt>
                <c:pt idx="650">
                  <c:v>41674.024514382618</c:v>
                </c:pt>
                <c:pt idx="651">
                  <c:v>41674.028823320616</c:v>
                </c:pt>
                <c:pt idx="652">
                  <c:v>41674.033061595837</c:v>
                </c:pt>
                <c:pt idx="653">
                  <c:v>41674.037303293386</c:v>
                </c:pt>
                <c:pt idx="654">
                  <c:v>41674.041547290777</c:v>
                </c:pt>
                <c:pt idx="655">
                  <c:v>41674.045787352305</c:v>
                </c:pt>
                <c:pt idx="656">
                  <c:v>41674.050028487232</c:v>
                </c:pt>
                <c:pt idx="657">
                  <c:v>41674.05426796923</c:v>
                </c:pt>
                <c:pt idx="658">
                  <c:v>41674.058513226322</c:v>
                </c:pt>
                <c:pt idx="659">
                  <c:v>41674.062753801532</c:v>
                </c:pt>
                <c:pt idx="660">
                  <c:v>41674.067059605841</c:v>
                </c:pt>
                <c:pt idx="661">
                  <c:v>41674.071298287694</c:v>
                </c:pt>
                <c:pt idx="662">
                  <c:v>41674.075534219846</c:v>
                </c:pt>
                <c:pt idx="663">
                  <c:v>41674.079774551217</c:v>
                </c:pt>
                <c:pt idx="664">
                  <c:v>41674.084015654313</c:v>
                </c:pt>
                <c:pt idx="665">
                  <c:v>41674.088260807388</c:v>
                </c:pt>
                <c:pt idx="666">
                  <c:v>41674.092500096929</c:v>
                </c:pt>
                <c:pt idx="667">
                  <c:v>41674.096745565985</c:v>
                </c:pt>
                <c:pt idx="668">
                  <c:v>41674.100986213532</c:v>
                </c:pt>
                <c:pt idx="669">
                  <c:v>41674.105226280153</c:v>
                </c:pt>
                <c:pt idx="670">
                  <c:v>41674.113779781379</c:v>
                </c:pt>
                <c:pt idx="671">
                  <c:v>41674.118013796317</c:v>
                </c:pt>
                <c:pt idx="672">
                  <c:v>41674.122253683374</c:v>
                </c:pt>
                <c:pt idx="673">
                  <c:v>41674.126493884607</c:v>
                </c:pt>
                <c:pt idx="674">
                  <c:v>41674.130731103221</c:v>
                </c:pt>
                <c:pt idx="675">
                  <c:v>41674.134967169222</c:v>
                </c:pt>
                <c:pt idx="676">
                  <c:v>41674.139204958614</c:v>
                </c:pt>
                <c:pt idx="677">
                  <c:v>41674.143438882464</c:v>
                </c:pt>
                <c:pt idx="678">
                  <c:v>41674.147677039386</c:v>
                </c:pt>
                <c:pt idx="679">
                  <c:v>41674.156260186159</c:v>
                </c:pt>
                <c:pt idx="680">
                  <c:v>41674.160498599536</c:v>
                </c:pt>
                <c:pt idx="681">
                  <c:v>41674.164739223386</c:v>
                </c:pt>
                <c:pt idx="682">
                  <c:v>41674.16897569954</c:v>
                </c:pt>
                <c:pt idx="683">
                  <c:v>41674.173210631074</c:v>
                </c:pt>
                <c:pt idx="684">
                  <c:v>41674.177443368302</c:v>
                </c:pt>
                <c:pt idx="685">
                  <c:v>41674.181681281072</c:v>
                </c:pt>
                <c:pt idx="686">
                  <c:v>41674.185921435841</c:v>
                </c:pt>
                <c:pt idx="687">
                  <c:v>41674.190159242309</c:v>
                </c:pt>
                <c:pt idx="688">
                  <c:v>41674.198745098001</c:v>
                </c:pt>
                <c:pt idx="689">
                  <c:v>41674.20298050953</c:v>
                </c:pt>
                <c:pt idx="690">
                  <c:v>41674.207217068768</c:v>
                </c:pt>
                <c:pt idx="691">
                  <c:v>41674.211456690922</c:v>
                </c:pt>
                <c:pt idx="692">
                  <c:v>41674.215703030299</c:v>
                </c:pt>
                <c:pt idx="693">
                  <c:v>41674.219943629221</c:v>
                </c:pt>
                <c:pt idx="694">
                  <c:v>41674.224180212448</c:v>
                </c:pt>
                <c:pt idx="695">
                  <c:v>41674.22841821584</c:v>
                </c:pt>
                <c:pt idx="696">
                  <c:v>41674.232656193388</c:v>
                </c:pt>
                <c:pt idx="697">
                  <c:v>41674.241214918933</c:v>
                </c:pt>
                <c:pt idx="698">
                  <c:v>41674.245451221839</c:v>
                </c:pt>
                <c:pt idx="699">
                  <c:v>41674.249691024605</c:v>
                </c:pt>
                <c:pt idx="700">
                  <c:v>41674.253928039077</c:v>
                </c:pt>
                <c:pt idx="701">
                  <c:v>41674.25816512631</c:v>
                </c:pt>
                <c:pt idx="702">
                  <c:v>41674.262402237677</c:v>
                </c:pt>
                <c:pt idx="703">
                  <c:v>41674.266636620465</c:v>
                </c:pt>
                <c:pt idx="704">
                  <c:v>41674.270874742615</c:v>
                </c:pt>
                <c:pt idx="705">
                  <c:v>41674.275114625991</c:v>
                </c:pt>
                <c:pt idx="706">
                  <c:v>41674.279478762299</c:v>
                </c:pt>
                <c:pt idx="707">
                  <c:v>41674.283720180916</c:v>
                </c:pt>
                <c:pt idx="708">
                  <c:v>41674.287955549997</c:v>
                </c:pt>
                <c:pt idx="709">
                  <c:v>41674.292189203996</c:v>
                </c:pt>
                <c:pt idx="710">
                  <c:v>41674.296428500602</c:v>
                </c:pt>
                <c:pt idx="711">
                  <c:v>41674.300671133846</c:v>
                </c:pt>
                <c:pt idx="712">
                  <c:v>41674.304908065227</c:v>
                </c:pt>
                <c:pt idx="713">
                  <c:v>41674.309144643077</c:v>
                </c:pt>
                <c:pt idx="714">
                  <c:v>41674.313383274159</c:v>
                </c:pt>
                <c:pt idx="715">
                  <c:v>41674.321933566607</c:v>
                </c:pt>
                <c:pt idx="716">
                  <c:v>41674.32616788138</c:v>
                </c:pt>
                <c:pt idx="717">
                  <c:v>41674.33040633631</c:v>
                </c:pt>
                <c:pt idx="718">
                  <c:v>41674.334643836461</c:v>
                </c:pt>
                <c:pt idx="719">
                  <c:v>41674.338883097087</c:v>
                </c:pt>
                <c:pt idx="720">
                  <c:v>41674.343119057543</c:v>
                </c:pt>
                <c:pt idx="721">
                  <c:v>41674.347364490466</c:v>
                </c:pt>
                <c:pt idx="722">
                  <c:v>41674.351605720614</c:v>
                </c:pt>
                <c:pt idx="723">
                  <c:v>41674.355842493853</c:v>
                </c:pt>
                <c:pt idx="724">
                  <c:v>41674.364426283682</c:v>
                </c:pt>
                <c:pt idx="725">
                  <c:v>41674.368661493849</c:v>
                </c:pt>
                <c:pt idx="726">
                  <c:v>41674.372900136615</c:v>
                </c:pt>
                <c:pt idx="727">
                  <c:v>41674.377136326315</c:v>
                </c:pt>
                <c:pt idx="728">
                  <c:v>41674.381376494006</c:v>
                </c:pt>
                <c:pt idx="729">
                  <c:v>41674.385615818617</c:v>
                </c:pt>
                <c:pt idx="730">
                  <c:v>41674.389854380621</c:v>
                </c:pt>
                <c:pt idx="731">
                  <c:v>41674.39409422216</c:v>
                </c:pt>
                <c:pt idx="732">
                  <c:v>41674.398335384314</c:v>
                </c:pt>
                <c:pt idx="733">
                  <c:v>41674.406905895383</c:v>
                </c:pt>
                <c:pt idx="734">
                  <c:v>41674.411140675991</c:v>
                </c:pt>
                <c:pt idx="735">
                  <c:v>41674.415379263082</c:v>
                </c:pt>
                <c:pt idx="736">
                  <c:v>41674.419613345548</c:v>
                </c:pt>
                <c:pt idx="737">
                  <c:v>41674.423849596606</c:v>
                </c:pt>
                <c:pt idx="738">
                  <c:v>41674.428085141684</c:v>
                </c:pt>
                <c:pt idx="739">
                  <c:v>41674.432320135842</c:v>
                </c:pt>
                <c:pt idx="740">
                  <c:v>41674.436554468775</c:v>
                </c:pt>
                <c:pt idx="741">
                  <c:v>41674.440793454778</c:v>
                </c:pt>
                <c:pt idx="742">
                  <c:v>41674.449388590605</c:v>
                </c:pt>
                <c:pt idx="743">
                  <c:v>41674.453619438318</c:v>
                </c:pt>
                <c:pt idx="744">
                  <c:v>41674.45785557323</c:v>
                </c:pt>
                <c:pt idx="745">
                  <c:v>41674.462097224467</c:v>
                </c:pt>
                <c:pt idx="746">
                  <c:v>41674.466333580305</c:v>
                </c:pt>
                <c:pt idx="747">
                  <c:v>41674.470576471547</c:v>
                </c:pt>
                <c:pt idx="748">
                  <c:v>41674.474809489235</c:v>
                </c:pt>
                <c:pt idx="749">
                  <c:v>41674.479042940766</c:v>
                </c:pt>
                <c:pt idx="750">
                  <c:v>41674.48328235354</c:v>
                </c:pt>
                <c:pt idx="751">
                  <c:v>41674.491873019841</c:v>
                </c:pt>
                <c:pt idx="752">
                  <c:v>41674.496106168001</c:v>
                </c:pt>
                <c:pt idx="753">
                  <c:v>41674.500344097847</c:v>
                </c:pt>
                <c:pt idx="754">
                  <c:v>41674.504580204615</c:v>
                </c:pt>
                <c:pt idx="755">
                  <c:v>41674.508816710768</c:v>
                </c:pt>
                <c:pt idx="756">
                  <c:v>41674.513053324168</c:v>
                </c:pt>
                <c:pt idx="757">
                  <c:v>41674.517292198005</c:v>
                </c:pt>
                <c:pt idx="758">
                  <c:v>41674.521531501072</c:v>
                </c:pt>
                <c:pt idx="759">
                  <c:v>41674.525770802145</c:v>
                </c:pt>
                <c:pt idx="760">
                  <c:v>41674.530120252304</c:v>
                </c:pt>
                <c:pt idx="761">
                  <c:v>41674.534357157543</c:v>
                </c:pt>
                <c:pt idx="762">
                  <c:v>41674.538588789997</c:v>
                </c:pt>
                <c:pt idx="763">
                  <c:v>41674.542827015845</c:v>
                </c:pt>
                <c:pt idx="764">
                  <c:v>41674.547056884614</c:v>
                </c:pt>
                <c:pt idx="765">
                  <c:v>41674.551292185388</c:v>
                </c:pt>
                <c:pt idx="766">
                  <c:v>41674.555527689234</c:v>
                </c:pt>
                <c:pt idx="767">
                  <c:v>41674.55976383877</c:v>
                </c:pt>
                <c:pt idx="768">
                  <c:v>41674.56400615631</c:v>
                </c:pt>
                <c:pt idx="769">
                  <c:v>41674.572596177546</c:v>
                </c:pt>
                <c:pt idx="770">
                  <c:v>41674.576832632614</c:v>
                </c:pt>
                <c:pt idx="771">
                  <c:v>41674.581065357226</c:v>
                </c:pt>
                <c:pt idx="772">
                  <c:v>41674.585300260303</c:v>
                </c:pt>
                <c:pt idx="773">
                  <c:v>41674.58953436678</c:v>
                </c:pt>
                <c:pt idx="774">
                  <c:v>41674.593769543368</c:v>
                </c:pt>
                <c:pt idx="775">
                  <c:v>41674.59800671738</c:v>
                </c:pt>
                <c:pt idx="776">
                  <c:v>41674.602242316461</c:v>
                </c:pt>
                <c:pt idx="777">
                  <c:v>41674.606471990162</c:v>
                </c:pt>
                <c:pt idx="778">
                  <c:v>41674.615065347542</c:v>
                </c:pt>
                <c:pt idx="779">
                  <c:v>41674.619298320613</c:v>
                </c:pt>
                <c:pt idx="780">
                  <c:v>41674.623526464609</c:v>
                </c:pt>
                <c:pt idx="781">
                  <c:v>41674.627812478007</c:v>
                </c:pt>
                <c:pt idx="782">
                  <c:v>41674.63205807894</c:v>
                </c:pt>
                <c:pt idx="783">
                  <c:v>41674.636292331685</c:v>
                </c:pt>
                <c:pt idx="784">
                  <c:v>41674.64052274893</c:v>
                </c:pt>
                <c:pt idx="785">
                  <c:v>41674.644755023844</c:v>
                </c:pt>
                <c:pt idx="786">
                  <c:v>41674.648991655078</c:v>
                </c:pt>
                <c:pt idx="787">
                  <c:v>41674.657546293231</c:v>
                </c:pt>
                <c:pt idx="788">
                  <c:v>41674.661778887217</c:v>
                </c:pt>
                <c:pt idx="789">
                  <c:v>41674.666011390313</c:v>
                </c:pt>
                <c:pt idx="790">
                  <c:v>41674.670241438471</c:v>
                </c:pt>
                <c:pt idx="791">
                  <c:v>41674.674478753535</c:v>
                </c:pt>
                <c:pt idx="792">
                  <c:v>41674.678707811072</c:v>
                </c:pt>
                <c:pt idx="793">
                  <c:v>41674.682941549683</c:v>
                </c:pt>
                <c:pt idx="794">
                  <c:v>41674.687173927385</c:v>
                </c:pt>
                <c:pt idx="795">
                  <c:v>41674.691406531827</c:v>
                </c:pt>
                <c:pt idx="796">
                  <c:v>41674.700021744771</c:v>
                </c:pt>
                <c:pt idx="797">
                  <c:v>41674.704255859229</c:v>
                </c:pt>
                <c:pt idx="798">
                  <c:v>41674.708490385077</c:v>
                </c:pt>
                <c:pt idx="799">
                  <c:v>41674.71272799046</c:v>
                </c:pt>
                <c:pt idx="800">
                  <c:v>41674.716967443695</c:v>
                </c:pt>
                <c:pt idx="801">
                  <c:v>41674.721207325842</c:v>
                </c:pt>
                <c:pt idx="802">
                  <c:v>41674.725443266754</c:v>
                </c:pt>
                <c:pt idx="803">
                  <c:v>41674.729676886156</c:v>
                </c:pt>
                <c:pt idx="804">
                  <c:v>41674.733917410609</c:v>
                </c:pt>
                <c:pt idx="805">
                  <c:v>41674.742512135846</c:v>
                </c:pt>
                <c:pt idx="806">
                  <c:v>41674.746751953076</c:v>
                </c:pt>
                <c:pt idx="807">
                  <c:v>41674.750982594931</c:v>
                </c:pt>
                <c:pt idx="808">
                  <c:v>41674.755217388469</c:v>
                </c:pt>
                <c:pt idx="809">
                  <c:v>41674.759450969839</c:v>
                </c:pt>
                <c:pt idx="810">
                  <c:v>41674.763688784755</c:v>
                </c:pt>
                <c:pt idx="811">
                  <c:v>41674.767925597836</c:v>
                </c:pt>
                <c:pt idx="812">
                  <c:v>41674.772162081368</c:v>
                </c:pt>
                <c:pt idx="813">
                  <c:v>41674.776397879083</c:v>
                </c:pt>
                <c:pt idx="814">
                  <c:v>41674.780781812602</c:v>
                </c:pt>
                <c:pt idx="815">
                  <c:v>41674.785020084921</c:v>
                </c:pt>
                <c:pt idx="816">
                  <c:v>41674.789253720308</c:v>
                </c:pt>
                <c:pt idx="817">
                  <c:v>41674.793490080599</c:v>
                </c:pt>
                <c:pt idx="818">
                  <c:v>41674.797732298932</c:v>
                </c:pt>
                <c:pt idx="819">
                  <c:v>41674.801972552152</c:v>
                </c:pt>
                <c:pt idx="820">
                  <c:v>41674.806205873232</c:v>
                </c:pt>
                <c:pt idx="821">
                  <c:v>41674.810440602152</c:v>
                </c:pt>
                <c:pt idx="822">
                  <c:v>41674.814678064009</c:v>
                </c:pt>
                <c:pt idx="823">
                  <c:v>41674.823261232305</c:v>
                </c:pt>
                <c:pt idx="824">
                  <c:v>41674.827497725688</c:v>
                </c:pt>
                <c:pt idx="825">
                  <c:v>41674.83173181353</c:v>
                </c:pt>
                <c:pt idx="826">
                  <c:v>41674.835969483844</c:v>
                </c:pt>
                <c:pt idx="827">
                  <c:v>41674.840206053086</c:v>
                </c:pt>
                <c:pt idx="828">
                  <c:v>41674.844441169997</c:v>
                </c:pt>
                <c:pt idx="829">
                  <c:v>41674.848676054935</c:v>
                </c:pt>
                <c:pt idx="830">
                  <c:v>41674.852913835843</c:v>
                </c:pt>
                <c:pt idx="831">
                  <c:v>41674.857144817535</c:v>
                </c:pt>
                <c:pt idx="832">
                  <c:v>41674.865732809376</c:v>
                </c:pt>
                <c:pt idx="833">
                  <c:v>41674.869967073537</c:v>
                </c:pt>
                <c:pt idx="834">
                  <c:v>41674.874205784159</c:v>
                </c:pt>
                <c:pt idx="835">
                  <c:v>41674.878442079542</c:v>
                </c:pt>
                <c:pt idx="836">
                  <c:v>41674.882678545087</c:v>
                </c:pt>
                <c:pt idx="837">
                  <c:v>41674.886921094316</c:v>
                </c:pt>
                <c:pt idx="838">
                  <c:v>41674.891162832602</c:v>
                </c:pt>
                <c:pt idx="839">
                  <c:v>41674.895403573675</c:v>
                </c:pt>
                <c:pt idx="840">
                  <c:v>41674.899645406927</c:v>
                </c:pt>
                <c:pt idx="841">
                  <c:v>41674.908205458007</c:v>
                </c:pt>
                <c:pt idx="842">
                  <c:v>41674.912441933222</c:v>
                </c:pt>
                <c:pt idx="843">
                  <c:v>41674.916685411386</c:v>
                </c:pt>
                <c:pt idx="844">
                  <c:v>41674.92091915616</c:v>
                </c:pt>
                <c:pt idx="845">
                  <c:v>41674.925158945538</c:v>
                </c:pt>
                <c:pt idx="846">
                  <c:v>41674.92939851938</c:v>
                </c:pt>
                <c:pt idx="847">
                  <c:v>41674.933643724464</c:v>
                </c:pt>
                <c:pt idx="848">
                  <c:v>41674.937879945086</c:v>
                </c:pt>
                <c:pt idx="849">
                  <c:v>41674.942117424318</c:v>
                </c:pt>
                <c:pt idx="850">
                  <c:v>41674.950691805228</c:v>
                </c:pt>
                <c:pt idx="851">
                  <c:v>41674.954935675843</c:v>
                </c:pt>
                <c:pt idx="852">
                  <c:v>41674.959176445394</c:v>
                </c:pt>
                <c:pt idx="853">
                  <c:v>41674.963413046462</c:v>
                </c:pt>
                <c:pt idx="854">
                  <c:v>41674.967647361678</c:v>
                </c:pt>
                <c:pt idx="855">
                  <c:v>41674.971881146463</c:v>
                </c:pt>
                <c:pt idx="856">
                  <c:v>41674.976115715683</c:v>
                </c:pt>
                <c:pt idx="857">
                  <c:v>41674.980350071848</c:v>
                </c:pt>
                <c:pt idx="858">
                  <c:v>41674.984585733539</c:v>
                </c:pt>
                <c:pt idx="859">
                  <c:v>41674.993186223066</c:v>
                </c:pt>
                <c:pt idx="860">
                  <c:v>41674.997422913526</c:v>
                </c:pt>
                <c:pt idx="861">
                  <c:v>41675.001662488001</c:v>
                </c:pt>
                <c:pt idx="862">
                  <c:v>41675.005897153686</c:v>
                </c:pt>
                <c:pt idx="863">
                  <c:v>41675.01013040723</c:v>
                </c:pt>
                <c:pt idx="864">
                  <c:v>41675.01437040123</c:v>
                </c:pt>
                <c:pt idx="865">
                  <c:v>41675.018605332472</c:v>
                </c:pt>
                <c:pt idx="866">
                  <c:v>41675.022842867533</c:v>
                </c:pt>
                <c:pt idx="867">
                  <c:v>41675.027079383384</c:v>
                </c:pt>
                <c:pt idx="868">
                  <c:v>41675.031424486922</c:v>
                </c:pt>
                <c:pt idx="869">
                  <c:v>41675.035665616604</c:v>
                </c:pt>
                <c:pt idx="870">
                  <c:v>41675.039900043688</c:v>
                </c:pt>
                <c:pt idx="871">
                  <c:v>41675.044138400466</c:v>
                </c:pt>
                <c:pt idx="872">
                  <c:v>41675.048377659383</c:v>
                </c:pt>
                <c:pt idx="873">
                  <c:v>41675.052615242479</c:v>
                </c:pt>
                <c:pt idx="874">
                  <c:v>41675.056851436319</c:v>
                </c:pt>
                <c:pt idx="875">
                  <c:v>41675.061091879994</c:v>
                </c:pt>
                <c:pt idx="876">
                  <c:v>41675.06533009508</c:v>
                </c:pt>
                <c:pt idx="877">
                  <c:v>41675.073903845689</c:v>
                </c:pt>
                <c:pt idx="878">
                  <c:v>41675.078139374469</c:v>
                </c:pt>
                <c:pt idx="879">
                  <c:v>41675.082373994315</c:v>
                </c:pt>
                <c:pt idx="880">
                  <c:v>41675.086615821383</c:v>
                </c:pt>
                <c:pt idx="881">
                  <c:v>41675.090851766923</c:v>
                </c:pt>
                <c:pt idx="882">
                  <c:v>41675.09508925322</c:v>
                </c:pt>
                <c:pt idx="883">
                  <c:v>41675.099326265226</c:v>
                </c:pt>
                <c:pt idx="884">
                  <c:v>41675.103562764925</c:v>
                </c:pt>
                <c:pt idx="885">
                  <c:v>41675.107792896</c:v>
                </c:pt>
                <c:pt idx="886">
                  <c:v>41675.116410991541</c:v>
                </c:pt>
                <c:pt idx="887">
                  <c:v>41675.120651348312</c:v>
                </c:pt>
                <c:pt idx="888">
                  <c:v>41675.12489275846</c:v>
                </c:pt>
                <c:pt idx="889">
                  <c:v>41675.129133402304</c:v>
                </c:pt>
                <c:pt idx="890">
                  <c:v>41675.133368605675</c:v>
                </c:pt>
                <c:pt idx="891">
                  <c:v>41675.137604722921</c:v>
                </c:pt>
                <c:pt idx="892">
                  <c:v>41675.141839347547</c:v>
                </c:pt>
                <c:pt idx="893">
                  <c:v>41675.146078986778</c:v>
                </c:pt>
                <c:pt idx="894">
                  <c:v>41675.150312274935</c:v>
                </c:pt>
                <c:pt idx="895">
                  <c:v>41675.158901178009</c:v>
                </c:pt>
                <c:pt idx="896">
                  <c:v>41675.16313888492</c:v>
                </c:pt>
                <c:pt idx="897">
                  <c:v>41675.167371748459</c:v>
                </c:pt>
                <c:pt idx="898">
                  <c:v>41675.17160960476</c:v>
                </c:pt>
                <c:pt idx="899">
                  <c:v>41675.175845550599</c:v>
                </c:pt>
                <c:pt idx="900">
                  <c:v>41675.180082166611</c:v>
                </c:pt>
                <c:pt idx="901">
                  <c:v>41675.184317531079</c:v>
                </c:pt>
                <c:pt idx="902">
                  <c:v>41675.188552748936</c:v>
                </c:pt>
                <c:pt idx="903">
                  <c:v>41675.192783818457</c:v>
                </c:pt>
                <c:pt idx="904">
                  <c:v>41675.20137988076</c:v>
                </c:pt>
                <c:pt idx="905">
                  <c:v>41675.205615573075</c:v>
                </c:pt>
                <c:pt idx="906">
                  <c:v>41675.20984783076</c:v>
                </c:pt>
                <c:pt idx="907">
                  <c:v>41675.21408237108</c:v>
                </c:pt>
                <c:pt idx="908">
                  <c:v>41675.218321018459</c:v>
                </c:pt>
                <c:pt idx="909">
                  <c:v>41675.222561094612</c:v>
                </c:pt>
                <c:pt idx="910">
                  <c:v>41675.226796304771</c:v>
                </c:pt>
                <c:pt idx="911">
                  <c:v>41675.231032256772</c:v>
                </c:pt>
                <c:pt idx="912">
                  <c:v>41675.235269388308</c:v>
                </c:pt>
                <c:pt idx="913">
                  <c:v>41675.243879749542</c:v>
                </c:pt>
                <c:pt idx="914">
                  <c:v>41675.248116885225</c:v>
                </c:pt>
                <c:pt idx="915">
                  <c:v>41675.252350203387</c:v>
                </c:pt>
                <c:pt idx="916">
                  <c:v>41675.256591139085</c:v>
                </c:pt>
                <c:pt idx="917">
                  <c:v>41675.260825373683</c:v>
                </c:pt>
                <c:pt idx="918">
                  <c:v>41675.265062243678</c:v>
                </c:pt>
                <c:pt idx="919">
                  <c:v>41675.269298022933</c:v>
                </c:pt>
                <c:pt idx="920">
                  <c:v>41675.273537326466</c:v>
                </c:pt>
                <c:pt idx="921">
                  <c:v>41675.277774140304</c:v>
                </c:pt>
                <c:pt idx="922">
                  <c:v>41675.282133551533</c:v>
                </c:pt>
                <c:pt idx="923">
                  <c:v>41675.286371430615</c:v>
                </c:pt>
                <c:pt idx="924">
                  <c:v>41675.290610236923</c:v>
                </c:pt>
                <c:pt idx="925">
                  <c:v>41675.294839762922</c:v>
                </c:pt>
                <c:pt idx="926">
                  <c:v>41675.299075329996</c:v>
                </c:pt>
                <c:pt idx="927">
                  <c:v>41675.303310360767</c:v>
                </c:pt>
                <c:pt idx="928">
                  <c:v>41675.307548135228</c:v>
                </c:pt>
                <c:pt idx="929">
                  <c:v>41675.311786917075</c:v>
                </c:pt>
                <c:pt idx="930">
                  <c:v>41675.316026354776</c:v>
                </c:pt>
                <c:pt idx="931">
                  <c:v>41675.324612058939</c:v>
                </c:pt>
                <c:pt idx="932">
                  <c:v>41675.328848491088</c:v>
                </c:pt>
                <c:pt idx="933">
                  <c:v>41675.333083898928</c:v>
                </c:pt>
                <c:pt idx="934">
                  <c:v>41675.337316057383</c:v>
                </c:pt>
                <c:pt idx="935">
                  <c:v>41675.341545905387</c:v>
                </c:pt>
                <c:pt idx="936">
                  <c:v>41675.345781094307</c:v>
                </c:pt>
                <c:pt idx="937">
                  <c:v>41675.350020150312</c:v>
                </c:pt>
                <c:pt idx="938">
                  <c:v>41675.354256582468</c:v>
                </c:pt>
                <c:pt idx="939">
                  <c:v>41675.35849112401</c:v>
                </c:pt>
                <c:pt idx="940">
                  <c:v>41675.367108482307</c:v>
                </c:pt>
                <c:pt idx="941">
                  <c:v>41675.371342826933</c:v>
                </c:pt>
                <c:pt idx="942">
                  <c:v>41675.375583134461</c:v>
                </c:pt>
                <c:pt idx="943">
                  <c:v>41675.379813863387</c:v>
                </c:pt>
                <c:pt idx="944">
                  <c:v>41675.384047419691</c:v>
                </c:pt>
                <c:pt idx="945">
                  <c:v>41675.388292464479</c:v>
                </c:pt>
                <c:pt idx="946">
                  <c:v>41675.392543072929</c:v>
                </c:pt>
                <c:pt idx="947">
                  <c:v>41675.396793207845</c:v>
                </c:pt>
                <c:pt idx="948">
                  <c:v>41675.401041774305</c:v>
                </c:pt>
                <c:pt idx="949">
                  <c:v>41675.409610793686</c:v>
                </c:pt>
                <c:pt idx="950">
                  <c:v>41675.413862146161</c:v>
                </c:pt>
                <c:pt idx="951">
                  <c:v>41675.418108210928</c:v>
                </c:pt>
                <c:pt idx="952">
                  <c:v>41675.422356795229</c:v>
                </c:pt>
                <c:pt idx="953">
                  <c:v>41675.426606108769</c:v>
                </c:pt>
                <c:pt idx="954">
                  <c:v>41675.430854921382</c:v>
                </c:pt>
                <c:pt idx="955">
                  <c:v>41675.435106994933</c:v>
                </c:pt>
                <c:pt idx="956">
                  <c:v>41675.439353057998</c:v>
                </c:pt>
                <c:pt idx="957">
                  <c:v>41675.443599200778</c:v>
                </c:pt>
                <c:pt idx="958">
                  <c:v>41675.452802241547</c:v>
                </c:pt>
                <c:pt idx="959">
                  <c:v>41675.457048617223</c:v>
                </c:pt>
                <c:pt idx="960">
                  <c:v>41675.461300510295</c:v>
                </c:pt>
                <c:pt idx="961">
                  <c:v>41675.465538899851</c:v>
                </c:pt>
                <c:pt idx="962">
                  <c:v>41675.469778594772</c:v>
                </c:pt>
                <c:pt idx="963">
                  <c:v>41675.474015747081</c:v>
                </c:pt>
                <c:pt idx="964">
                  <c:v>41675.478252629087</c:v>
                </c:pt>
                <c:pt idx="965">
                  <c:v>41675.48248340893</c:v>
                </c:pt>
                <c:pt idx="966">
                  <c:v>41675.486720634304</c:v>
                </c:pt>
                <c:pt idx="967">
                  <c:v>41675.491033816921</c:v>
                </c:pt>
                <c:pt idx="968">
                  <c:v>41675.495266545222</c:v>
                </c:pt>
                <c:pt idx="969">
                  <c:v>41675.499504907537</c:v>
                </c:pt>
                <c:pt idx="970">
                  <c:v>41675.503742664449</c:v>
                </c:pt>
                <c:pt idx="971">
                  <c:v>41675.50797556492</c:v>
                </c:pt>
                <c:pt idx="972">
                  <c:v>41675.512209461689</c:v>
                </c:pt>
                <c:pt idx="973">
                  <c:v>41675.516448281684</c:v>
                </c:pt>
                <c:pt idx="974">
                  <c:v>41675.52068644431</c:v>
                </c:pt>
                <c:pt idx="975">
                  <c:v>41675.524919918003</c:v>
                </c:pt>
                <c:pt idx="976">
                  <c:v>41675.533515178613</c:v>
                </c:pt>
                <c:pt idx="977">
                  <c:v>41675.537750355841</c:v>
                </c:pt>
                <c:pt idx="978">
                  <c:v>41675.541990438309</c:v>
                </c:pt>
                <c:pt idx="979">
                  <c:v>41675.546231841843</c:v>
                </c:pt>
                <c:pt idx="980">
                  <c:v>41675.550466705536</c:v>
                </c:pt>
                <c:pt idx="981">
                  <c:v>41675.554700966306</c:v>
                </c:pt>
                <c:pt idx="982">
                  <c:v>41675.558939256625</c:v>
                </c:pt>
                <c:pt idx="983">
                  <c:v>41675.563178146462</c:v>
                </c:pt>
                <c:pt idx="984">
                  <c:v>41675.567411450931</c:v>
                </c:pt>
                <c:pt idx="985">
                  <c:v>41675.576007256779</c:v>
                </c:pt>
                <c:pt idx="986">
                  <c:v>41675.580236079091</c:v>
                </c:pt>
                <c:pt idx="987">
                  <c:v>41675.584472876617</c:v>
                </c:pt>
                <c:pt idx="988">
                  <c:v>41675.588702487083</c:v>
                </c:pt>
                <c:pt idx="989">
                  <c:v>41675.592935380606</c:v>
                </c:pt>
                <c:pt idx="990">
                  <c:v>41675.597167898923</c:v>
                </c:pt>
                <c:pt idx="991">
                  <c:v>41675.60139998138</c:v>
                </c:pt>
                <c:pt idx="992">
                  <c:v>41675.605636097382</c:v>
                </c:pt>
                <c:pt idx="993">
                  <c:v>41675.609867874933</c:v>
                </c:pt>
                <c:pt idx="994">
                  <c:v>41675.618486540923</c:v>
                </c:pt>
                <c:pt idx="995">
                  <c:v>41675.622715906</c:v>
                </c:pt>
                <c:pt idx="996">
                  <c:v>41675.626946832759</c:v>
                </c:pt>
                <c:pt idx="997">
                  <c:v>41675.631176493538</c:v>
                </c:pt>
                <c:pt idx="998">
                  <c:v>41675.635403004759</c:v>
                </c:pt>
                <c:pt idx="999">
                  <c:v>41675.639636375847</c:v>
                </c:pt>
                <c:pt idx="1000">
                  <c:v>41675.643865892162</c:v>
                </c:pt>
                <c:pt idx="1001">
                  <c:v>41675.648091043848</c:v>
                </c:pt>
                <c:pt idx="1002">
                  <c:v>41675.652322878312</c:v>
                </c:pt>
                <c:pt idx="1003">
                  <c:v>41675.660944159223</c:v>
                </c:pt>
                <c:pt idx="1004">
                  <c:v>41675.665171261528</c:v>
                </c:pt>
                <c:pt idx="1005">
                  <c:v>41675.669392574608</c:v>
                </c:pt>
                <c:pt idx="1006">
                  <c:v>41675.673622111528</c:v>
                </c:pt>
                <c:pt idx="1007">
                  <c:v>41675.677849966305</c:v>
                </c:pt>
                <c:pt idx="1008">
                  <c:v>41675.682074230615</c:v>
                </c:pt>
                <c:pt idx="1009">
                  <c:v>41675.686306111384</c:v>
                </c:pt>
                <c:pt idx="1010">
                  <c:v>41675.690536174159</c:v>
                </c:pt>
                <c:pt idx="1011">
                  <c:v>41675.694771728762</c:v>
                </c:pt>
                <c:pt idx="1012">
                  <c:v>41675.703431992464</c:v>
                </c:pt>
                <c:pt idx="1013">
                  <c:v>41675.707671990771</c:v>
                </c:pt>
                <c:pt idx="1014">
                  <c:v>41675.711909297541</c:v>
                </c:pt>
                <c:pt idx="1015">
                  <c:v>41675.716139733537</c:v>
                </c:pt>
                <c:pt idx="1016">
                  <c:v>41675.720369744922</c:v>
                </c:pt>
                <c:pt idx="1017">
                  <c:v>41675.724601525071</c:v>
                </c:pt>
                <c:pt idx="1018">
                  <c:v>41675.728836978466</c:v>
                </c:pt>
                <c:pt idx="1019">
                  <c:v>41675.733073017676</c:v>
                </c:pt>
                <c:pt idx="1020">
                  <c:v>41675.737305589217</c:v>
                </c:pt>
                <c:pt idx="1021">
                  <c:v>41675.741686859074</c:v>
                </c:pt>
                <c:pt idx="1022">
                  <c:v>41675.745917457694</c:v>
                </c:pt>
                <c:pt idx="1023">
                  <c:v>41675.750153185538</c:v>
                </c:pt>
                <c:pt idx="1024">
                  <c:v>41675.754387187684</c:v>
                </c:pt>
                <c:pt idx="1025">
                  <c:v>41675.758622611072</c:v>
                </c:pt>
                <c:pt idx="1026">
                  <c:v>41675.762855474619</c:v>
                </c:pt>
                <c:pt idx="1027">
                  <c:v>41675.76708907292</c:v>
                </c:pt>
                <c:pt idx="1028">
                  <c:v>41675.771324760601</c:v>
                </c:pt>
                <c:pt idx="1029">
                  <c:v>41675.775556704153</c:v>
                </c:pt>
                <c:pt idx="1030">
                  <c:v>41675.784167547688</c:v>
                </c:pt>
                <c:pt idx="1031">
                  <c:v>41675.78840509554</c:v>
                </c:pt>
                <c:pt idx="1032">
                  <c:v>41675.792638382001</c:v>
                </c:pt>
                <c:pt idx="1033">
                  <c:v>41675.796870697537</c:v>
                </c:pt>
                <c:pt idx="1034">
                  <c:v>41675.801106080762</c:v>
                </c:pt>
                <c:pt idx="1035">
                  <c:v>41675.805338436934</c:v>
                </c:pt>
                <c:pt idx="1036">
                  <c:v>41675.809572598941</c:v>
                </c:pt>
                <c:pt idx="1037">
                  <c:v>41675.813798067386</c:v>
                </c:pt>
                <c:pt idx="1038">
                  <c:v>41675.818030535229</c:v>
                </c:pt>
                <c:pt idx="1039">
                  <c:v>41675.826658449856</c:v>
                </c:pt>
                <c:pt idx="1040">
                  <c:v>41675.830885485229</c:v>
                </c:pt>
                <c:pt idx="1041">
                  <c:v>41675.835116450158</c:v>
                </c:pt>
                <c:pt idx="1042">
                  <c:v>41675.839349550464</c:v>
                </c:pt>
                <c:pt idx="1043">
                  <c:v>41675.843586147086</c:v>
                </c:pt>
                <c:pt idx="1044">
                  <c:v>41675.847823460615</c:v>
                </c:pt>
                <c:pt idx="1045">
                  <c:v>41675.852054358475</c:v>
                </c:pt>
                <c:pt idx="1046">
                  <c:v>41675.856292782773</c:v>
                </c:pt>
                <c:pt idx="1047">
                  <c:v>41675.860529786311</c:v>
                </c:pt>
                <c:pt idx="1048">
                  <c:v>41675.869126988458</c:v>
                </c:pt>
                <c:pt idx="1049">
                  <c:v>41675.873363587678</c:v>
                </c:pt>
                <c:pt idx="1050">
                  <c:v>41675.877597470622</c:v>
                </c:pt>
                <c:pt idx="1051">
                  <c:v>41675.881835389693</c:v>
                </c:pt>
                <c:pt idx="1052">
                  <c:v>41675.88607518217</c:v>
                </c:pt>
                <c:pt idx="1053">
                  <c:v>41675.890308840309</c:v>
                </c:pt>
                <c:pt idx="1054">
                  <c:v>41675.894550330617</c:v>
                </c:pt>
                <c:pt idx="1055">
                  <c:v>41675.898786941078</c:v>
                </c:pt>
                <c:pt idx="1056">
                  <c:v>41675.903019965073</c:v>
                </c:pt>
                <c:pt idx="1057">
                  <c:v>41675.911612226009</c:v>
                </c:pt>
                <c:pt idx="1058">
                  <c:v>41675.915843522162</c:v>
                </c:pt>
                <c:pt idx="1059">
                  <c:v>41675.920081156612</c:v>
                </c:pt>
                <c:pt idx="1060">
                  <c:v>41675.924322803839</c:v>
                </c:pt>
                <c:pt idx="1061">
                  <c:v>41675.928562587374</c:v>
                </c:pt>
                <c:pt idx="1062">
                  <c:v>41675.932794320768</c:v>
                </c:pt>
                <c:pt idx="1063">
                  <c:v>41675.937030609079</c:v>
                </c:pt>
                <c:pt idx="1064">
                  <c:v>41675.941268536772</c:v>
                </c:pt>
                <c:pt idx="1065">
                  <c:v>41675.945504510921</c:v>
                </c:pt>
                <c:pt idx="1066">
                  <c:v>41675.95409051446</c:v>
                </c:pt>
                <c:pt idx="1067">
                  <c:v>41675.958324616615</c:v>
                </c:pt>
                <c:pt idx="1068">
                  <c:v>41675.962559542779</c:v>
                </c:pt>
                <c:pt idx="1069">
                  <c:v>41675.966793085376</c:v>
                </c:pt>
                <c:pt idx="1070">
                  <c:v>41675.971029772933</c:v>
                </c:pt>
                <c:pt idx="1071">
                  <c:v>41675.975264931687</c:v>
                </c:pt>
                <c:pt idx="1072">
                  <c:v>41675.979498202461</c:v>
                </c:pt>
                <c:pt idx="1073">
                  <c:v>41675.983736193695</c:v>
                </c:pt>
                <c:pt idx="1074">
                  <c:v>41675.987975706616</c:v>
                </c:pt>
                <c:pt idx="1075">
                  <c:v>41675.992353237845</c:v>
                </c:pt>
                <c:pt idx="1076">
                  <c:v>41675.996591588606</c:v>
                </c:pt>
                <c:pt idx="1077">
                  <c:v>41676.00083077031</c:v>
                </c:pt>
                <c:pt idx="1078">
                  <c:v>41676.005068602302</c:v>
                </c:pt>
                <c:pt idx="1079">
                  <c:v>41676.009307625078</c:v>
                </c:pt>
                <c:pt idx="1080">
                  <c:v>41676.013546931841</c:v>
                </c:pt>
                <c:pt idx="1081">
                  <c:v>41676.017779947695</c:v>
                </c:pt>
                <c:pt idx="1082">
                  <c:v>41676.022016001538</c:v>
                </c:pt>
                <c:pt idx="1083">
                  <c:v>41676.026251177391</c:v>
                </c:pt>
                <c:pt idx="1084">
                  <c:v>41676.034840632608</c:v>
                </c:pt>
                <c:pt idx="1085">
                  <c:v>41676.039078345391</c:v>
                </c:pt>
                <c:pt idx="1086">
                  <c:v>41676.043316752461</c:v>
                </c:pt>
                <c:pt idx="1087">
                  <c:v>41676.047554040939</c:v>
                </c:pt>
                <c:pt idx="1088">
                  <c:v>41676.051788527991</c:v>
                </c:pt>
                <c:pt idx="1089">
                  <c:v>41676.056020468466</c:v>
                </c:pt>
                <c:pt idx="1090">
                  <c:v>41676.06025709094</c:v>
                </c:pt>
                <c:pt idx="1091">
                  <c:v>41676.064489613069</c:v>
                </c:pt>
                <c:pt idx="1092">
                  <c:v>41676.068726859077</c:v>
                </c:pt>
                <c:pt idx="1093">
                  <c:v>41676.077318139542</c:v>
                </c:pt>
                <c:pt idx="1094">
                  <c:v>41676.081555972778</c:v>
                </c:pt>
                <c:pt idx="1095">
                  <c:v>41676.085794699997</c:v>
                </c:pt>
                <c:pt idx="1096">
                  <c:v>41676.090026854305</c:v>
                </c:pt>
                <c:pt idx="1097">
                  <c:v>41676.094255635537</c:v>
                </c:pt>
                <c:pt idx="1098">
                  <c:v>41676.098494654303</c:v>
                </c:pt>
                <c:pt idx="1099">
                  <c:v>41676.102739164606</c:v>
                </c:pt>
                <c:pt idx="1100">
                  <c:v>41676.106973093083</c:v>
                </c:pt>
                <c:pt idx="1101">
                  <c:v>41676.11120945093</c:v>
                </c:pt>
                <c:pt idx="1102">
                  <c:v>41676.119825552923</c:v>
                </c:pt>
                <c:pt idx="1103">
                  <c:v>41676.124063940151</c:v>
                </c:pt>
                <c:pt idx="1104">
                  <c:v>41676.128299270778</c:v>
                </c:pt>
                <c:pt idx="1105">
                  <c:v>41676.13253202154</c:v>
                </c:pt>
                <c:pt idx="1106">
                  <c:v>41676.136766703217</c:v>
                </c:pt>
                <c:pt idx="1107">
                  <c:v>41676.141002974611</c:v>
                </c:pt>
                <c:pt idx="1108">
                  <c:v>41676.145237033685</c:v>
                </c:pt>
                <c:pt idx="1109">
                  <c:v>41676.149472640151</c:v>
                </c:pt>
                <c:pt idx="1110">
                  <c:v>41676.153707669677</c:v>
                </c:pt>
                <c:pt idx="1111">
                  <c:v>41676.162315202928</c:v>
                </c:pt>
                <c:pt idx="1112">
                  <c:v>41676.166551598311</c:v>
                </c:pt>
                <c:pt idx="1113">
                  <c:v>41676.170790166609</c:v>
                </c:pt>
                <c:pt idx="1114">
                  <c:v>41676.175023479998</c:v>
                </c:pt>
                <c:pt idx="1115">
                  <c:v>41676.179257882606</c:v>
                </c:pt>
                <c:pt idx="1116">
                  <c:v>41676.183492722157</c:v>
                </c:pt>
                <c:pt idx="1117">
                  <c:v>41676.187731032456</c:v>
                </c:pt>
                <c:pt idx="1118">
                  <c:v>41676.191967356302</c:v>
                </c:pt>
                <c:pt idx="1119">
                  <c:v>41676.196203612926</c:v>
                </c:pt>
                <c:pt idx="1120">
                  <c:v>41676.204815569079</c:v>
                </c:pt>
                <c:pt idx="1121">
                  <c:v>41676.20905106877</c:v>
                </c:pt>
                <c:pt idx="1122">
                  <c:v>41676.213283350153</c:v>
                </c:pt>
                <c:pt idx="1123">
                  <c:v>41676.217519422622</c:v>
                </c:pt>
                <c:pt idx="1124">
                  <c:v>41676.221755670755</c:v>
                </c:pt>
                <c:pt idx="1125">
                  <c:v>41676.225995908302</c:v>
                </c:pt>
                <c:pt idx="1126">
                  <c:v>41676.230229755842</c:v>
                </c:pt>
                <c:pt idx="1127">
                  <c:v>41676.234465824156</c:v>
                </c:pt>
                <c:pt idx="1128">
                  <c:v>41676.238703534604</c:v>
                </c:pt>
                <c:pt idx="1129">
                  <c:v>41676.243071836761</c:v>
                </c:pt>
                <c:pt idx="1130">
                  <c:v>41676.247310800609</c:v>
                </c:pt>
                <c:pt idx="1131">
                  <c:v>41676.251542931532</c:v>
                </c:pt>
                <c:pt idx="1132">
                  <c:v>41676.255778945997</c:v>
                </c:pt>
                <c:pt idx="1133">
                  <c:v>41676.260018190158</c:v>
                </c:pt>
                <c:pt idx="1134">
                  <c:v>41676.26425239494</c:v>
                </c:pt>
                <c:pt idx="1135">
                  <c:v>41676.268489894923</c:v>
                </c:pt>
                <c:pt idx="1136">
                  <c:v>41676.272726979842</c:v>
                </c:pt>
                <c:pt idx="1137">
                  <c:v>41676.276961551368</c:v>
                </c:pt>
                <c:pt idx="1138">
                  <c:v>41676.285538149394</c:v>
                </c:pt>
                <c:pt idx="1139">
                  <c:v>41676.289774841687</c:v>
                </c:pt>
                <c:pt idx="1140">
                  <c:v>41676.294008553676</c:v>
                </c:pt>
                <c:pt idx="1141">
                  <c:v>41676.298239037082</c:v>
                </c:pt>
                <c:pt idx="1142">
                  <c:v>41676.302478653684</c:v>
                </c:pt>
                <c:pt idx="1143">
                  <c:v>41676.306715779392</c:v>
                </c:pt>
                <c:pt idx="1144">
                  <c:v>41676.310957604313</c:v>
                </c:pt>
                <c:pt idx="1145">
                  <c:v>41676.315197169541</c:v>
                </c:pt>
                <c:pt idx="1146">
                  <c:v>41676.319434783385</c:v>
                </c:pt>
                <c:pt idx="1147">
                  <c:v>41676.328040726003</c:v>
                </c:pt>
                <c:pt idx="1148">
                  <c:v>41676.332272238622</c:v>
                </c:pt>
                <c:pt idx="1149">
                  <c:v>41676.336507251086</c:v>
                </c:pt>
                <c:pt idx="1150">
                  <c:v>41676.340744895388</c:v>
                </c:pt>
                <c:pt idx="1151">
                  <c:v>41676.344979968773</c:v>
                </c:pt>
                <c:pt idx="1152">
                  <c:v>41676.349218956624</c:v>
                </c:pt>
                <c:pt idx="1153">
                  <c:v>41676.353456866309</c:v>
                </c:pt>
                <c:pt idx="1154">
                  <c:v>41676.357691864308</c:v>
                </c:pt>
                <c:pt idx="1155">
                  <c:v>41676.361922894605</c:v>
                </c:pt>
                <c:pt idx="1156">
                  <c:v>41676.370502833386</c:v>
                </c:pt>
                <c:pt idx="1157">
                  <c:v>41676.374739648774</c:v>
                </c:pt>
                <c:pt idx="1158">
                  <c:v>41676.378975668769</c:v>
                </c:pt>
                <c:pt idx="1159">
                  <c:v>41676.383210188469</c:v>
                </c:pt>
                <c:pt idx="1160">
                  <c:v>41676.387443862921</c:v>
                </c:pt>
                <c:pt idx="1161">
                  <c:v>41676.391679453234</c:v>
                </c:pt>
                <c:pt idx="1162">
                  <c:v>41676.395917653841</c:v>
                </c:pt>
                <c:pt idx="1163">
                  <c:v>41676.400148414461</c:v>
                </c:pt>
                <c:pt idx="1164">
                  <c:v>41676.404385653535</c:v>
                </c:pt>
                <c:pt idx="1165">
                  <c:v>41676.413004596769</c:v>
                </c:pt>
                <c:pt idx="1166">
                  <c:v>41676.417239662158</c:v>
                </c:pt>
                <c:pt idx="1167">
                  <c:v>41676.421479322766</c:v>
                </c:pt>
                <c:pt idx="1168">
                  <c:v>41676.425715822923</c:v>
                </c:pt>
                <c:pt idx="1169">
                  <c:v>41676.429952538921</c:v>
                </c:pt>
                <c:pt idx="1170">
                  <c:v>41676.434184872611</c:v>
                </c:pt>
                <c:pt idx="1171">
                  <c:v>41676.438420288308</c:v>
                </c:pt>
                <c:pt idx="1172">
                  <c:v>41676.442656686617</c:v>
                </c:pt>
                <c:pt idx="1173">
                  <c:v>41676.446892774315</c:v>
                </c:pt>
                <c:pt idx="1174">
                  <c:v>41676.455492913534</c:v>
                </c:pt>
                <c:pt idx="1175">
                  <c:v>41676.459725858615</c:v>
                </c:pt>
                <c:pt idx="1176">
                  <c:v>41676.463955456158</c:v>
                </c:pt>
                <c:pt idx="1177">
                  <c:v>41676.46818602446</c:v>
                </c:pt>
                <c:pt idx="1178">
                  <c:v>41676.472425063534</c:v>
                </c:pt>
                <c:pt idx="1179">
                  <c:v>41676.476655571998</c:v>
                </c:pt>
                <c:pt idx="1180">
                  <c:v>41676.480891474479</c:v>
                </c:pt>
                <c:pt idx="1181">
                  <c:v>41676.485122141079</c:v>
                </c:pt>
                <c:pt idx="1182">
                  <c:v>41676.489359481086</c:v>
                </c:pt>
                <c:pt idx="1183">
                  <c:v>41676.493744146304</c:v>
                </c:pt>
                <c:pt idx="1184">
                  <c:v>41676.497981343076</c:v>
                </c:pt>
                <c:pt idx="1185">
                  <c:v>41676.502216791843</c:v>
                </c:pt>
                <c:pt idx="1186">
                  <c:v>41676.506456866606</c:v>
                </c:pt>
                <c:pt idx="1187">
                  <c:v>41676.510692450007</c:v>
                </c:pt>
                <c:pt idx="1188">
                  <c:v>41676.514927432931</c:v>
                </c:pt>
                <c:pt idx="1189">
                  <c:v>41676.519160893375</c:v>
                </c:pt>
                <c:pt idx="1190">
                  <c:v>41676.523392778465</c:v>
                </c:pt>
                <c:pt idx="1191">
                  <c:v>41676.527623194306</c:v>
                </c:pt>
                <c:pt idx="1192">
                  <c:v>41676.536219174624</c:v>
                </c:pt>
                <c:pt idx="1193">
                  <c:v>41676.540451448469</c:v>
                </c:pt>
                <c:pt idx="1194">
                  <c:v>41676.544684159999</c:v>
                </c:pt>
                <c:pt idx="1195">
                  <c:v>41676.548917501073</c:v>
                </c:pt>
                <c:pt idx="1196">
                  <c:v>41676.553154494613</c:v>
                </c:pt>
                <c:pt idx="1197">
                  <c:v>41676.557392047849</c:v>
                </c:pt>
                <c:pt idx="1198">
                  <c:v>41676.561622359994</c:v>
                </c:pt>
                <c:pt idx="1199">
                  <c:v>41676.565851010157</c:v>
                </c:pt>
                <c:pt idx="1200">
                  <c:v>41676.570082159225</c:v>
                </c:pt>
                <c:pt idx="1201">
                  <c:v>41676.578723974002</c:v>
                </c:pt>
                <c:pt idx="1202">
                  <c:v>41676.582959083542</c:v>
                </c:pt>
                <c:pt idx="1203">
                  <c:v>41676.58718958799</c:v>
                </c:pt>
                <c:pt idx="1204">
                  <c:v>41676.591423572601</c:v>
                </c:pt>
                <c:pt idx="1205">
                  <c:v>41676.59565333138</c:v>
                </c:pt>
                <c:pt idx="1206">
                  <c:v>41676.599888301076</c:v>
                </c:pt>
                <c:pt idx="1207">
                  <c:v>41676.60411856338</c:v>
                </c:pt>
                <c:pt idx="1208">
                  <c:v>41676.60834896646</c:v>
                </c:pt>
                <c:pt idx="1209">
                  <c:v>41676.612581737376</c:v>
                </c:pt>
                <c:pt idx="1210">
                  <c:v>41676.621201782764</c:v>
                </c:pt>
                <c:pt idx="1211">
                  <c:v>41676.625430997687</c:v>
                </c:pt>
                <c:pt idx="1212">
                  <c:v>41676.629661647828</c:v>
                </c:pt>
                <c:pt idx="1213">
                  <c:v>41676.633899000932</c:v>
                </c:pt>
                <c:pt idx="1214">
                  <c:v>41676.638129059684</c:v>
                </c:pt>
                <c:pt idx="1215">
                  <c:v>41676.642366064923</c:v>
                </c:pt>
                <c:pt idx="1216">
                  <c:v>41676.646601134933</c:v>
                </c:pt>
                <c:pt idx="1217">
                  <c:v>41676.650837600777</c:v>
                </c:pt>
                <c:pt idx="1218">
                  <c:v>41676.655072230606</c:v>
                </c:pt>
                <c:pt idx="1219">
                  <c:v>41676.663691859991</c:v>
                </c:pt>
                <c:pt idx="1220">
                  <c:v>41676.667926466609</c:v>
                </c:pt>
                <c:pt idx="1221">
                  <c:v>41676.672157162771</c:v>
                </c:pt>
                <c:pt idx="1222">
                  <c:v>41676.67638868661</c:v>
                </c:pt>
                <c:pt idx="1223">
                  <c:v>41676.68062531</c:v>
                </c:pt>
                <c:pt idx="1224">
                  <c:v>41676.68485208878</c:v>
                </c:pt>
                <c:pt idx="1225">
                  <c:v>41676.689088682455</c:v>
                </c:pt>
                <c:pt idx="1226">
                  <c:v>41676.693325270302</c:v>
                </c:pt>
                <c:pt idx="1227">
                  <c:v>41676.697558225685</c:v>
                </c:pt>
                <c:pt idx="1228">
                  <c:v>41676.706168370773</c:v>
                </c:pt>
                <c:pt idx="1229">
                  <c:v>41676.71041137493</c:v>
                </c:pt>
                <c:pt idx="1230">
                  <c:v>41676.714649629845</c:v>
                </c:pt>
                <c:pt idx="1231">
                  <c:v>41676.718887449853</c:v>
                </c:pt>
                <c:pt idx="1232">
                  <c:v>41676.723120390452</c:v>
                </c:pt>
                <c:pt idx="1233">
                  <c:v>41676.727356361218</c:v>
                </c:pt>
                <c:pt idx="1234">
                  <c:v>41676.731586497539</c:v>
                </c:pt>
                <c:pt idx="1235">
                  <c:v>41676.735819574002</c:v>
                </c:pt>
                <c:pt idx="1236">
                  <c:v>41676.740052866153</c:v>
                </c:pt>
                <c:pt idx="1237">
                  <c:v>41676.744419810464</c:v>
                </c:pt>
                <c:pt idx="1238">
                  <c:v>41676.748657512922</c:v>
                </c:pt>
                <c:pt idx="1239">
                  <c:v>41676.75289232569</c:v>
                </c:pt>
                <c:pt idx="1240">
                  <c:v>41676.757130005077</c:v>
                </c:pt>
                <c:pt idx="1241">
                  <c:v>41676.76136280768</c:v>
                </c:pt>
                <c:pt idx="1242">
                  <c:v>41676.765597529993</c:v>
                </c:pt>
                <c:pt idx="1243">
                  <c:v>41676.769835772611</c:v>
                </c:pt>
                <c:pt idx="1244">
                  <c:v>41676.774072020002</c:v>
                </c:pt>
                <c:pt idx="1245">
                  <c:v>41676.778309208472</c:v>
                </c:pt>
                <c:pt idx="1246">
                  <c:v>41676.786921338768</c:v>
                </c:pt>
                <c:pt idx="1247">
                  <c:v>41676.791154561208</c:v>
                </c:pt>
                <c:pt idx="1248">
                  <c:v>41676.795389794301</c:v>
                </c:pt>
                <c:pt idx="1249">
                  <c:v>41676.799624240761</c:v>
                </c:pt>
                <c:pt idx="1250">
                  <c:v>41676.80386318954</c:v>
                </c:pt>
                <c:pt idx="1251">
                  <c:v>41676.808102014766</c:v>
                </c:pt>
                <c:pt idx="1252">
                  <c:v>41676.81233660123</c:v>
                </c:pt>
                <c:pt idx="1253">
                  <c:v>41676.816577563848</c:v>
                </c:pt>
                <c:pt idx="1254">
                  <c:v>41676.820814039544</c:v>
                </c:pt>
                <c:pt idx="1255">
                  <c:v>41676.829421040464</c:v>
                </c:pt>
                <c:pt idx="1256">
                  <c:v>41676.833655221846</c:v>
                </c:pt>
                <c:pt idx="1257">
                  <c:v>41676.837890566923</c:v>
                </c:pt>
                <c:pt idx="1258">
                  <c:v>41676.842129408775</c:v>
                </c:pt>
                <c:pt idx="1259">
                  <c:v>41676.846363709694</c:v>
                </c:pt>
                <c:pt idx="1260">
                  <c:v>41676.850597262317</c:v>
                </c:pt>
                <c:pt idx="1261">
                  <c:v>41676.854832452322</c:v>
                </c:pt>
                <c:pt idx="1262">
                  <c:v>41676.859070203849</c:v>
                </c:pt>
                <c:pt idx="1263">
                  <c:v>41676.863299864766</c:v>
                </c:pt>
                <c:pt idx="1264">
                  <c:v>41676.871882859836</c:v>
                </c:pt>
                <c:pt idx="1265">
                  <c:v>41676.876115573694</c:v>
                </c:pt>
                <c:pt idx="1266">
                  <c:v>41676.880350372317</c:v>
                </c:pt>
                <c:pt idx="1267">
                  <c:v>41676.88458098923</c:v>
                </c:pt>
                <c:pt idx="1268">
                  <c:v>41676.888814627702</c:v>
                </c:pt>
                <c:pt idx="1269">
                  <c:v>41676.893043438002</c:v>
                </c:pt>
                <c:pt idx="1270">
                  <c:v>41676.897277535681</c:v>
                </c:pt>
                <c:pt idx="1271">
                  <c:v>41676.901510133539</c:v>
                </c:pt>
                <c:pt idx="1272">
                  <c:v>41676.905738420159</c:v>
                </c:pt>
                <c:pt idx="1273">
                  <c:v>41676.914371181083</c:v>
                </c:pt>
                <c:pt idx="1274">
                  <c:v>41676.918605147548</c:v>
                </c:pt>
                <c:pt idx="1275">
                  <c:v>41676.922840897387</c:v>
                </c:pt>
                <c:pt idx="1276">
                  <c:v>41676.92707411477</c:v>
                </c:pt>
                <c:pt idx="1277">
                  <c:v>41676.931307423081</c:v>
                </c:pt>
                <c:pt idx="1278">
                  <c:v>41676.935540484461</c:v>
                </c:pt>
                <c:pt idx="1279">
                  <c:v>41676.939771926773</c:v>
                </c:pt>
                <c:pt idx="1280">
                  <c:v>41676.94400595031</c:v>
                </c:pt>
                <c:pt idx="1281">
                  <c:v>41676.948240099395</c:v>
                </c:pt>
                <c:pt idx="1282">
                  <c:v>41676.95685287247</c:v>
                </c:pt>
                <c:pt idx="1283">
                  <c:v>41676.961088870456</c:v>
                </c:pt>
                <c:pt idx="1284">
                  <c:v>41676.965317711838</c:v>
                </c:pt>
                <c:pt idx="1285">
                  <c:v>41676.969547558161</c:v>
                </c:pt>
                <c:pt idx="1286">
                  <c:v>41676.97377846446</c:v>
                </c:pt>
                <c:pt idx="1287">
                  <c:v>41676.978014378175</c:v>
                </c:pt>
                <c:pt idx="1288">
                  <c:v>41676.982254423703</c:v>
                </c:pt>
                <c:pt idx="1289">
                  <c:v>41676.986493320939</c:v>
                </c:pt>
                <c:pt idx="1290">
                  <c:v>41676.990724637071</c:v>
                </c:pt>
                <c:pt idx="1291">
                  <c:v>41676.995108570452</c:v>
                </c:pt>
                <c:pt idx="1292">
                  <c:v>41676.999343737531</c:v>
                </c:pt>
                <c:pt idx="1293">
                  <c:v>41677.003571259695</c:v>
                </c:pt>
                <c:pt idx="1294">
                  <c:v>41677.00780745416</c:v>
                </c:pt>
                <c:pt idx="1295">
                  <c:v>41677.012035883847</c:v>
                </c:pt>
                <c:pt idx="1296">
                  <c:v>41677.016268123232</c:v>
                </c:pt>
                <c:pt idx="1297">
                  <c:v>41677.020497812155</c:v>
                </c:pt>
                <c:pt idx="1298">
                  <c:v>41677.024731274003</c:v>
                </c:pt>
                <c:pt idx="1299">
                  <c:v>41677.02896863599</c:v>
                </c:pt>
                <c:pt idx="1300">
                  <c:v>41677.037596913076</c:v>
                </c:pt>
                <c:pt idx="1301">
                  <c:v>41677.041828682923</c:v>
                </c:pt>
                <c:pt idx="1302">
                  <c:v>41677.046061790003</c:v>
                </c:pt>
                <c:pt idx="1303">
                  <c:v>41677.050291292784</c:v>
                </c:pt>
                <c:pt idx="1304">
                  <c:v>41677.054523766768</c:v>
                </c:pt>
                <c:pt idx="1305">
                  <c:v>41677.058753547542</c:v>
                </c:pt>
                <c:pt idx="1306">
                  <c:v>41677.062987509678</c:v>
                </c:pt>
                <c:pt idx="1307">
                  <c:v>41677.067221094461</c:v>
                </c:pt>
                <c:pt idx="1308">
                  <c:v>41677.071449996161</c:v>
                </c:pt>
                <c:pt idx="1309">
                  <c:v>41677.080073805228</c:v>
                </c:pt>
                <c:pt idx="1310">
                  <c:v>41677.084310384613</c:v>
                </c:pt>
                <c:pt idx="1311">
                  <c:v>41677.088543415543</c:v>
                </c:pt>
                <c:pt idx="1312">
                  <c:v>41677.09277958153</c:v>
                </c:pt>
                <c:pt idx="1313">
                  <c:v>41677.097012021841</c:v>
                </c:pt>
                <c:pt idx="1314">
                  <c:v>41677.101243401536</c:v>
                </c:pt>
                <c:pt idx="1315">
                  <c:v>41677.105476133074</c:v>
                </c:pt>
                <c:pt idx="1316">
                  <c:v>41677.109708460921</c:v>
                </c:pt>
                <c:pt idx="1317">
                  <c:v>41677.113939594768</c:v>
                </c:pt>
                <c:pt idx="1318">
                  <c:v>41677.122564566926</c:v>
                </c:pt>
                <c:pt idx="1319">
                  <c:v>41677.126794912925</c:v>
                </c:pt>
                <c:pt idx="1320">
                  <c:v>41677.131027060925</c:v>
                </c:pt>
                <c:pt idx="1321">
                  <c:v>41677.135260639829</c:v>
                </c:pt>
                <c:pt idx="1322">
                  <c:v>41677.139489284156</c:v>
                </c:pt>
                <c:pt idx="1323">
                  <c:v>41677.143716831837</c:v>
                </c:pt>
                <c:pt idx="1324">
                  <c:v>41677.147951273386</c:v>
                </c:pt>
                <c:pt idx="1325">
                  <c:v>41677.152183703838</c:v>
                </c:pt>
                <c:pt idx="1326">
                  <c:v>41677.156417290622</c:v>
                </c:pt>
                <c:pt idx="1327">
                  <c:v>41677.165040872598</c:v>
                </c:pt>
                <c:pt idx="1328">
                  <c:v>41677.169271035222</c:v>
                </c:pt>
                <c:pt idx="1329">
                  <c:v>41677.173501341684</c:v>
                </c:pt>
                <c:pt idx="1330">
                  <c:v>41677.177733201075</c:v>
                </c:pt>
                <c:pt idx="1331">
                  <c:v>41677.181965420932</c:v>
                </c:pt>
                <c:pt idx="1332">
                  <c:v>41677.186198847543</c:v>
                </c:pt>
                <c:pt idx="1333">
                  <c:v>41677.190437090605</c:v>
                </c:pt>
                <c:pt idx="1334">
                  <c:v>41677.194671294616</c:v>
                </c:pt>
                <c:pt idx="1335">
                  <c:v>41677.198904345234</c:v>
                </c:pt>
                <c:pt idx="1336">
                  <c:v>41677.207532444612</c:v>
                </c:pt>
                <c:pt idx="1337">
                  <c:v>41677.211760840299</c:v>
                </c:pt>
                <c:pt idx="1338">
                  <c:v>41677.215987123374</c:v>
                </c:pt>
                <c:pt idx="1339">
                  <c:v>41677.220212488159</c:v>
                </c:pt>
                <c:pt idx="1340">
                  <c:v>41677.224442287828</c:v>
                </c:pt>
                <c:pt idx="1341">
                  <c:v>41677.228674492311</c:v>
                </c:pt>
                <c:pt idx="1342">
                  <c:v>41677.232912545682</c:v>
                </c:pt>
                <c:pt idx="1343">
                  <c:v>41677.237148201217</c:v>
                </c:pt>
                <c:pt idx="1344">
                  <c:v>41677.241385385074</c:v>
                </c:pt>
                <c:pt idx="1345">
                  <c:v>41677.24578056921</c:v>
                </c:pt>
                <c:pt idx="1346">
                  <c:v>41677.250019929081</c:v>
                </c:pt>
                <c:pt idx="1347">
                  <c:v>41677.254254765387</c:v>
                </c:pt>
                <c:pt idx="1348">
                  <c:v>41677.258491610301</c:v>
                </c:pt>
                <c:pt idx="1349">
                  <c:v>41677.262726479537</c:v>
                </c:pt>
                <c:pt idx="1350">
                  <c:v>41677.26696114985</c:v>
                </c:pt>
                <c:pt idx="1351">
                  <c:v>41677.271198069218</c:v>
                </c:pt>
                <c:pt idx="1352">
                  <c:v>41677.275434020921</c:v>
                </c:pt>
                <c:pt idx="1353">
                  <c:v>41677.27967495846</c:v>
                </c:pt>
                <c:pt idx="1354">
                  <c:v>41677.288276713996</c:v>
                </c:pt>
                <c:pt idx="1355">
                  <c:v>41677.292507005841</c:v>
                </c:pt>
                <c:pt idx="1356">
                  <c:v>41677.296741753067</c:v>
                </c:pt>
                <c:pt idx="1357">
                  <c:v>41677.300974369849</c:v>
                </c:pt>
                <c:pt idx="1358">
                  <c:v>41677.305212982472</c:v>
                </c:pt>
                <c:pt idx="1359">
                  <c:v>41677.309443494159</c:v>
                </c:pt>
                <c:pt idx="1360">
                  <c:v>41677.313671802927</c:v>
                </c:pt>
                <c:pt idx="1361">
                  <c:v>41677.317905958313</c:v>
                </c:pt>
                <c:pt idx="1362">
                  <c:v>41677.322138562762</c:v>
                </c:pt>
                <c:pt idx="1363">
                  <c:v>41677.330766634761</c:v>
                </c:pt>
                <c:pt idx="1364">
                  <c:v>41677.335004457847</c:v>
                </c:pt>
                <c:pt idx="1365">
                  <c:v>41677.339238584769</c:v>
                </c:pt>
                <c:pt idx="1366">
                  <c:v>41677.343470113374</c:v>
                </c:pt>
                <c:pt idx="1367">
                  <c:v>41677.347705880609</c:v>
                </c:pt>
                <c:pt idx="1368">
                  <c:v>41677.351939528169</c:v>
                </c:pt>
                <c:pt idx="1369">
                  <c:v>41677.356174045235</c:v>
                </c:pt>
                <c:pt idx="1370">
                  <c:v>41677.360410129084</c:v>
                </c:pt>
                <c:pt idx="1371">
                  <c:v>41677.364640920307</c:v>
                </c:pt>
                <c:pt idx="1372">
                  <c:v>41677.373253955382</c:v>
                </c:pt>
                <c:pt idx="1373">
                  <c:v>41677.377491462932</c:v>
                </c:pt>
                <c:pt idx="1374">
                  <c:v>41677.381717461998</c:v>
                </c:pt>
                <c:pt idx="1375">
                  <c:v>41677.385952480778</c:v>
                </c:pt>
                <c:pt idx="1376">
                  <c:v>41677.390189699683</c:v>
                </c:pt>
                <c:pt idx="1377">
                  <c:v>41677.394422673075</c:v>
                </c:pt>
                <c:pt idx="1378">
                  <c:v>41677.398650729228</c:v>
                </c:pt>
                <c:pt idx="1379">
                  <c:v>41677.402887699231</c:v>
                </c:pt>
                <c:pt idx="1380">
                  <c:v>41677.407119666001</c:v>
                </c:pt>
                <c:pt idx="1381">
                  <c:v>41677.415736506002</c:v>
                </c:pt>
                <c:pt idx="1382">
                  <c:v>41677.419969547227</c:v>
                </c:pt>
                <c:pt idx="1383">
                  <c:v>41677.424199830304</c:v>
                </c:pt>
                <c:pt idx="1384">
                  <c:v>41677.428428192165</c:v>
                </c:pt>
                <c:pt idx="1385">
                  <c:v>41677.432664187836</c:v>
                </c:pt>
                <c:pt idx="1386">
                  <c:v>41677.436897765234</c:v>
                </c:pt>
                <c:pt idx="1387">
                  <c:v>41677.44113275846</c:v>
                </c:pt>
                <c:pt idx="1388">
                  <c:v>41677.445364388463</c:v>
                </c:pt>
                <c:pt idx="1389">
                  <c:v>41677.44959161061</c:v>
                </c:pt>
                <c:pt idx="1390">
                  <c:v>41677.45821420462</c:v>
                </c:pt>
                <c:pt idx="1391">
                  <c:v>41677.462439255694</c:v>
                </c:pt>
                <c:pt idx="1392">
                  <c:v>41677.466669287081</c:v>
                </c:pt>
                <c:pt idx="1393">
                  <c:v>41677.470898088468</c:v>
                </c:pt>
                <c:pt idx="1394">
                  <c:v>41677.475129521838</c:v>
                </c:pt>
                <c:pt idx="1395">
                  <c:v>41677.479365951076</c:v>
                </c:pt>
                <c:pt idx="1396">
                  <c:v>41677.483599187544</c:v>
                </c:pt>
                <c:pt idx="1397">
                  <c:v>41677.487831310616</c:v>
                </c:pt>
                <c:pt idx="1398">
                  <c:v>41677.492056685078</c:v>
                </c:pt>
                <c:pt idx="1399">
                  <c:v>41677.496483914765</c:v>
                </c:pt>
                <c:pt idx="1400">
                  <c:v>41677.500712597997</c:v>
                </c:pt>
                <c:pt idx="1401">
                  <c:v>41677.504940326769</c:v>
                </c:pt>
                <c:pt idx="1402">
                  <c:v>41677.509173171384</c:v>
                </c:pt>
                <c:pt idx="1403">
                  <c:v>41677.513404971374</c:v>
                </c:pt>
                <c:pt idx="1404">
                  <c:v>41677.517634861077</c:v>
                </c:pt>
                <c:pt idx="1405">
                  <c:v>41677.521861334761</c:v>
                </c:pt>
                <c:pt idx="1406">
                  <c:v>41677.526086332153</c:v>
                </c:pt>
                <c:pt idx="1407">
                  <c:v>41677.53031266461</c:v>
                </c:pt>
                <c:pt idx="1408">
                  <c:v>41677.53896385261</c:v>
                </c:pt>
                <c:pt idx="1409">
                  <c:v>41677.543192029538</c:v>
                </c:pt>
                <c:pt idx="1410">
                  <c:v>41677.547415640773</c:v>
                </c:pt>
                <c:pt idx="1411">
                  <c:v>41677.551644909836</c:v>
                </c:pt>
                <c:pt idx="1412">
                  <c:v>41677.555869445241</c:v>
                </c:pt>
                <c:pt idx="1413">
                  <c:v>41677.560092461841</c:v>
                </c:pt>
                <c:pt idx="1414">
                  <c:v>41677.564318401848</c:v>
                </c:pt>
                <c:pt idx="1415">
                  <c:v>41677.568552807228</c:v>
                </c:pt>
                <c:pt idx="1416">
                  <c:v>41677.572778983682</c:v>
                </c:pt>
                <c:pt idx="1417">
                  <c:v>41677.581438359382</c:v>
                </c:pt>
                <c:pt idx="1418">
                  <c:v>41677.585669102002</c:v>
                </c:pt>
                <c:pt idx="1419">
                  <c:v>41677.589899406317</c:v>
                </c:pt>
                <c:pt idx="1420">
                  <c:v>41677.594125845841</c:v>
                </c:pt>
                <c:pt idx="1421">
                  <c:v>41677.598353611837</c:v>
                </c:pt>
                <c:pt idx="1422">
                  <c:v>41677.602576320314</c:v>
                </c:pt>
                <c:pt idx="1423">
                  <c:v>41677.606804120929</c:v>
                </c:pt>
                <c:pt idx="1424">
                  <c:v>41677.611028298779</c:v>
                </c:pt>
                <c:pt idx="1425">
                  <c:v>41677.615253903386</c:v>
                </c:pt>
                <c:pt idx="1426">
                  <c:v>41677.623937924458</c:v>
                </c:pt>
                <c:pt idx="1427">
                  <c:v>41677.628166016926</c:v>
                </c:pt>
                <c:pt idx="1428">
                  <c:v>41677.632393913533</c:v>
                </c:pt>
                <c:pt idx="1429">
                  <c:v>41677.636619584162</c:v>
                </c:pt>
                <c:pt idx="1430">
                  <c:v>41677.640844989844</c:v>
                </c:pt>
                <c:pt idx="1431">
                  <c:v>41677.645074885077</c:v>
                </c:pt>
                <c:pt idx="1432">
                  <c:v>41677.649306566454</c:v>
                </c:pt>
                <c:pt idx="1433">
                  <c:v>41677.653535084159</c:v>
                </c:pt>
                <c:pt idx="1434">
                  <c:v>41677.65776477661</c:v>
                </c:pt>
                <c:pt idx="1435">
                  <c:v>41677.666434521379</c:v>
                </c:pt>
                <c:pt idx="1436">
                  <c:v>41677.670660226766</c:v>
                </c:pt>
                <c:pt idx="1437">
                  <c:v>41677.674889440314</c:v>
                </c:pt>
                <c:pt idx="1438">
                  <c:v>41677.679120593377</c:v>
                </c:pt>
                <c:pt idx="1439">
                  <c:v>41677.683350839223</c:v>
                </c:pt>
                <c:pt idx="1440">
                  <c:v>41677.687577522614</c:v>
                </c:pt>
                <c:pt idx="1441">
                  <c:v>41677.691803434609</c:v>
                </c:pt>
                <c:pt idx="1442">
                  <c:v>41677.696032560765</c:v>
                </c:pt>
                <c:pt idx="1443">
                  <c:v>41677.700259166777</c:v>
                </c:pt>
                <c:pt idx="1444">
                  <c:v>41677.708901132464</c:v>
                </c:pt>
                <c:pt idx="1445">
                  <c:v>41677.713128719377</c:v>
                </c:pt>
                <c:pt idx="1446">
                  <c:v>41677.717359507384</c:v>
                </c:pt>
                <c:pt idx="1447">
                  <c:v>41677.721583475381</c:v>
                </c:pt>
                <c:pt idx="1448">
                  <c:v>41677.725810270458</c:v>
                </c:pt>
                <c:pt idx="1449">
                  <c:v>41677.730042464304</c:v>
                </c:pt>
                <c:pt idx="1450">
                  <c:v>41677.734272152928</c:v>
                </c:pt>
                <c:pt idx="1451">
                  <c:v>41677.738495635072</c:v>
                </c:pt>
                <c:pt idx="1452">
                  <c:v>41677.742725324162</c:v>
                </c:pt>
                <c:pt idx="1453">
                  <c:v>41677.747184665983</c:v>
                </c:pt>
                <c:pt idx="1454">
                  <c:v>41677.751417594001</c:v>
                </c:pt>
                <c:pt idx="1455">
                  <c:v>41677.755649207997</c:v>
                </c:pt>
                <c:pt idx="1456">
                  <c:v>41677.759875762611</c:v>
                </c:pt>
                <c:pt idx="1457">
                  <c:v>41677.764103363217</c:v>
                </c:pt>
                <c:pt idx="1458">
                  <c:v>41677.76833324293</c:v>
                </c:pt>
                <c:pt idx="1459">
                  <c:v>41677.772566557222</c:v>
                </c:pt>
                <c:pt idx="1460">
                  <c:v>41677.776799014922</c:v>
                </c:pt>
                <c:pt idx="1461">
                  <c:v>41677.781029627535</c:v>
                </c:pt>
                <c:pt idx="1462">
                  <c:v>41677.789679812609</c:v>
                </c:pt>
                <c:pt idx="1463">
                  <c:v>41677.793912593217</c:v>
                </c:pt>
                <c:pt idx="1464">
                  <c:v>41677.798139469996</c:v>
                </c:pt>
                <c:pt idx="1465">
                  <c:v>41677.802370796009</c:v>
                </c:pt>
                <c:pt idx="1466">
                  <c:v>41677.806603694778</c:v>
                </c:pt>
                <c:pt idx="1467">
                  <c:v>41677.810835804317</c:v>
                </c:pt>
                <c:pt idx="1468">
                  <c:v>41677.815066738767</c:v>
                </c:pt>
                <c:pt idx="1469">
                  <c:v>41677.819300874617</c:v>
                </c:pt>
                <c:pt idx="1470">
                  <c:v>41677.82352913708</c:v>
                </c:pt>
                <c:pt idx="1471">
                  <c:v>41677.832161416307</c:v>
                </c:pt>
                <c:pt idx="1472">
                  <c:v>41677.836394341088</c:v>
                </c:pt>
                <c:pt idx="1473">
                  <c:v>41677.840626237696</c:v>
                </c:pt>
                <c:pt idx="1474">
                  <c:v>41677.844858559547</c:v>
                </c:pt>
                <c:pt idx="1475">
                  <c:v>41677.849087102615</c:v>
                </c:pt>
                <c:pt idx="1476">
                  <c:v>41677.853316339693</c:v>
                </c:pt>
                <c:pt idx="1477">
                  <c:v>41677.857550086621</c:v>
                </c:pt>
                <c:pt idx="1478">
                  <c:v>41677.861783456152</c:v>
                </c:pt>
                <c:pt idx="1479">
                  <c:v>41677.866012291852</c:v>
                </c:pt>
                <c:pt idx="1480">
                  <c:v>41677.874663574003</c:v>
                </c:pt>
                <c:pt idx="1481">
                  <c:v>41677.878895645852</c:v>
                </c:pt>
                <c:pt idx="1482">
                  <c:v>41677.883133438314</c:v>
                </c:pt>
                <c:pt idx="1483">
                  <c:v>41677.887365352311</c:v>
                </c:pt>
                <c:pt idx="1484">
                  <c:v>41677.891600239076</c:v>
                </c:pt>
                <c:pt idx="1485">
                  <c:v>41677.895839135999</c:v>
                </c:pt>
                <c:pt idx="1486">
                  <c:v>41677.900068146613</c:v>
                </c:pt>
                <c:pt idx="1487">
                  <c:v>41677.90429664094</c:v>
                </c:pt>
                <c:pt idx="1488">
                  <c:v>41677.908532869231</c:v>
                </c:pt>
                <c:pt idx="1489">
                  <c:v>41677.917165203537</c:v>
                </c:pt>
                <c:pt idx="1490">
                  <c:v>41677.921396211226</c:v>
                </c:pt>
                <c:pt idx="1491">
                  <c:v>41677.92562788292</c:v>
                </c:pt>
                <c:pt idx="1492">
                  <c:v>41677.929855778471</c:v>
                </c:pt>
                <c:pt idx="1493">
                  <c:v>41677.934086169385</c:v>
                </c:pt>
                <c:pt idx="1494">
                  <c:v>41677.938319310939</c:v>
                </c:pt>
                <c:pt idx="1495">
                  <c:v>41677.942548342478</c:v>
                </c:pt>
                <c:pt idx="1496">
                  <c:v>41677.946783679225</c:v>
                </c:pt>
                <c:pt idx="1497">
                  <c:v>41677.951016983694</c:v>
                </c:pt>
                <c:pt idx="1498">
                  <c:v>41677.959643478935</c:v>
                </c:pt>
                <c:pt idx="1499">
                  <c:v>41677.963878101538</c:v>
                </c:pt>
                <c:pt idx="1500">
                  <c:v>41677.968106261222</c:v>
                </c:pt>
                <c:pt idx="1501">
                  <c:v>41677.972337399093</c:v>
                </c:pt>
                <c:pt idx="1502">
                  <c:v>41677.976564484612</c:v>
                </c:pt>
                <c:pt idx="1503">
                  <c:v>41677.980800380617</c:v>
                </c:pt>
                <c:pt idx="1504">
                  <c:v>41677.985033725083</c:v>
                </c:pt>
                <c:pt idx="1505">
                  <c:v>41677.989267490004</c:v>
                </c:pt>
                <c:pt idx="1506">
                  <c:v>41677.99350509754</c:v>
                </c:pt>
                <c:pt idx="1507">
                  <c:v>41677.997915426007</c:v>
                </c:pt>
                <c:pt idx="1508">
                  <c:v>41678.002149652923</c:v>
                </c:pt>
                <c:pt idx="1509">
                  <c:v>41678.006386161222</c:v>
                </c:pt>
                <c:pt idx="1510">
                  <c:v>41678.010620950161</c:v>
                </c:pt>
                <c:pt idx="1511">
                  <c:v>41678.014856207854</c:v>
                </c:pt>
                <c:pt idx="1512">
                  <c:v>41678.019088461682</c:v>
                </c:pt>
                <c:pt idx="1513">
                  <c:v>41678.023323246001</c:v>
                </c:pt>
                <c:pt idx="1514">
                  <c:v>41678.027562391384</c:v>
                </c:pt>
                <c:pt idx="1515">
                  <c:v>41678.031798859534</c:v>
                </c:pt>
                <c:pt idx="1516">
                  <c:v>41678.040389153226</c:v>
                </c:pt>
                <c:pt idx="1517">
                  <c:v>41678.044620185537</c:v>
                </c:pt>
                <c:pt idx="1518">
                  <c:v>41678.048859861381</c:v>
                </c:pt>
                <c:pt idx="1519">
                  <c:v>41678.053095405085</c:v>
                </c:pt>
                <c:pt idx="1520">
                  <c:v>41678.057333022007</c:v>
                </c:pt>
                <c:pt idx="1521">
                  <c:v>41678.061569456164</c:v>
                </c:pt>
                <c:pt idx="1522">
                  <c:v>41678.065809465079</c:v>
                </c:pt>
                <c:pt idx="1523">
                  <c:v>41678.070045023684</c:v>
                </c:pt>
                <c:pt idx="1524">
                  <c:v>41678.074279120774</c:v>
                </c:pt>
                <c:pt idx="1525">
                  <c:v>41678.082874846317</c:v>
                </c:pt>
                <c:pt idx="1526">
                  <c:v>41678.08711151922</c:v>
                </c:pt>
                <c:pt idx="1527">
                  <c:v>41678.091342049993</c:v>
                </c:pt>
                <c:pt idx="1528">
                  <c:v>41678.095584047376</c:v>
                </c:pt>
                <c:pt idx="1529">
                  <c:v>41678.099818985538</c:v>
                </c:pt>
                <c:pt idx="1530">
                  <c:v>41678.104053520306</c:v>
                </c:pt>
                <c:pt idx="1531">
                  <c:v>41678.108285469083</c:v>
                </c:pt>
                <c:pt idx="1532">
                  <c:v>41678.112522235388</c:v>
                </c:pt>
                <c:pt idx="1533">
                  <c:v>41678.116759359393</c:v>
                </c:pt>
                <c:pt idx="1534">
                  <c:v>41678.125375988464</c:v>
                </c:pt>
                <c:pt idx="1535">
                  <c:v>41678.129609613985</c:v>
                </c:pt>
                <c:pt idx="1536">
                  <c:v>41678.133849051534</c:v>
                </c:pt>
                <c:pt idx="1537">
                  <c:v>41678.138078577686</c:v>
                </c:pt>
                <c:pt idx="1538">
                  <c:v>41678.142310225085</c:v>
                </c:pt>
                <c:pt idx="1539">
                  <c:v>41678.146545131684</c:v>
                </c:pt>
                <c:pt idx="1540">
                  <c:v>41678.150778310162</c:v>
                </c:pt>
                <c:pt idx="1541">
                  <c:v>41678.155006735535</c:v>
                </c:pt>
                <c:pt idx="1542">
                  <c:v>41678.159239103545</c:v>
                </c:pt>
                <c:pt idx="1543">
                  <c:v>41678.167867355376</c:v>
                </c:pt>
                <c:pt idx="1544">
                  <c:v>41678.172096984308</c:v>
                </c:pt>
                <c:pt idx="1545">
                  <c:v>41678.176330617222</c:v>
                </c:pt>
                <c:pt idx="1546">
                  <c:v>41678.180566871997</c:v>
                </c:pt>
                <c:pt idx="1547">
                  <c:v>41678.184803919998</c:v>
                </c:pt>
                <c:pt idx="1548">
                  <c:v>41678.189043062761</c:v>
                </c:pt>
                <c:pt idx="1549">
                  <c:v>41678.193283225221</c:v>
                </c:pt>
                <c:pt idx="1550">
                  <c:v>41678.19751420831</c:v>
                </c:pt>
                <c:pt idx="1551">
                  <c:v>41678.201742645069</c:v>
                </c:pt>
                <c:pt idx="1552">
                  <c:v>41678.21034132754</c:v>
                </c:pt>
                <c:pt idx="1553">
                  <c:v>41678.214575158316</c:v>
                </c:pt>
                <c:pt idx="1554">
                  <c:v>41678.218803924618</c:v>
                </c:pt>
                <c:pt idx="1555">
                  <c:v>41678.223033953072</c:v>
                </c:pt>
                <c:pt idx="1556">
                  <c:v>41678.227264478002</c:v>
                </c:pt>
                <c:pt idx="1557">
                  <c:v>41678.231497549532</c:v>
                </c:pt>
                <c:pt idx="1558">
                  <c:v>41678.235731471839</c:v>
                </c:pt>
                <c:pt idx="1559">
                  <c:v>41678.239964737215</c:v>
                </c:pt>
                <c:pt idx="1560">
                  <c:v>41678.244198770153</c:v>
                </c:pt>
                <c:pt idx="1561">
                  <c:v>41678.248606151385</c:v>
                </c:pt>
                <c:pt idx="1562">
                  <c:v>41678.252844509538</c:v>
                </c:pt>
                <c:pt idx="1563">
                  <c:v>41678.257071323686</c:v>
                </c:pt>
                <c:pt idx="1564">
                  <c:v>41678.261307784924</c:v>
                </c:pt>
                <c:pt idx="1565">
                  <c:v>41678.265545188922</c:v>
                </c:pt>
                <c:pt idx="1566">
                  <c:v>41678.269781424598</c:v>
                </c:pt>
                <c:pt idx="1567">
                  <c:v>41678.274016765077</c:v>
                </c:pt>
                <c:pt idx="1568">
                  <c:v>41678.278246220616</c:v>
                </c:pt>
                <c:pt idx="1569">
                  <c:v>41678.282479735688</c:v>
                </c:pt>
                <c:pt idx="1570">
                  <c:v>41678.2910957723</c:v>
                </c:pt>
                <c:pt idx="1571">
                  <c:v>41678.295327748921</c:v>
                </c:pt>
                <c:pt idx="1572">
                  <c:v>41678.299563267676</c:v>
                </c:pt>
                <c:pt idx="1573">
                  <c:v>41678.303795074309</c:v>
                </c:pt>
                <c:pt idx="1574">
                  <c:v>41678.308029955544</c:v>
                </c:pt>
                <c:pt idx="1575">
                  <c:v>41678.312263533684</c:v>
                </c:pt>
                <c:pt idx="1576">
                  <c:v>41678.316493342776</c:v>
                </c:pt>
                <c:pt idx="1577">
                  <c:v>41678.320730767839</c:v>
                </c:pt>
                <c:pt idx="1578">
                  <c:v>41678.324962500927</c:v>
                </c:pt>
                <c:pt idx="1579">
                  <c:v>41678.333592360934</c:v>
                </c:pt>
                <c:pt idx="1580">
                  <c:v>41678.337821326779</c:v>
                </c:pt>
                <c:pt idx="1581">
                  <c:v>41678.342051709231</c:v>
                </c:pt>
                <c:pt idx="1582">
                  <c:v>41678.346286531683</c:v>
                </c:pt>
                <c:pt idx="1583">
                  <c:v>41678.350519634776</c:v>
                </c:pt>
                <c:pt idx="1584">
                  <c:v>41678.354747439691</c:v>
                </c:pt>
                <c:pt idx="1585">
                  <c:v>41678.35897866969</c:v>
                </c:pt>
                <c:pt idx="1586">
                  <c:v>41678.363214031386</c:v>
                </c:pt>
                <c:pt idx="1587">
                  <c:v>41678.367447798162</c:v>
                </c:pt>
                <c:pt idx="1588">
                  <c:v>41678.376072789382</c:v>
                </c:pt>
                <c:pt idx="1589">
                  <c:v>41678.380306975392</c:v>
                </c:pt>
                <c:pt idx="1590">
                  <c:v>41678.384532138785</c:v>
                </c:pt>
                <c:pt idx="1591">
                  <c:v>41678.388760162605</c:v>
                </c:pt>
                <c:pt idx="1592">
                  <c:v>41678.392984087375</c:v>
                </c:pt>
                <c:pt idx="1593">
                  <c:v>41678.397215026009</c:v>
                </c:pt>
                <c:pt idx="1594">
                  <c:v>41678.401450564146</c:v>
                </c:pt>
                <c:pt idx="1595">
                  <c:v>41678.405688553379</c:v>
                </c:pt>
                <c:pt idx="1596">
                  <c:v>41678.409922626459</c:v>
                </c:pt>
                <c:pt idx="1597">
                  <c:v>41678.418573060466</c:v>
                </c:pt>
                <c:pt idx="1598">
                  <c:v>41678.422807414929</c:v>
                </c:pt>
                <c:pt idx="1599">
                  <c:v>41678.427042324161</c:v>
                </c:pt>
                <c:pt idx="1600">
                  <c:v>41678.431272503534</c:v>
                </c:pt>
                <c:pt idx="1601">
                  <c:v>41678.435506389083</c:v>
                </c:pt>
                <c:pt idx="1602">
                  <c:v>41678.439736203225</c:v>
                </c:pt>
                <c:pt idx="1603">
                  <c:v>41678.443968524931</c:v>
                </c:pt>
                <c:pt idx="1604">
                  <c:v>41678.44819751184</c:v>
                </c:pt>
                <c:pt idx="1605">
                  <c:v>41678.452439177701</c:v>
                </c:pt>
                <c:pt idx="1606">
                  <c:v>41678.46106757599</c:v>
                </c:pt>
                <c:pt idx="1607">
                  <c:v>41678.465298301846</c:v>
                </c:pt>
                <c:pt idx="1608">
                  <c:v>41678.469529785536</c:v>
                </c:pt>
                <c:pt idx="1609">
                  <c:v>41678.473764995535</c:v>
                </c:pt>
                <c:pt idx="1610">
                  <c:v>41678.477994471847</c:v>
                </c:pt>
                <c:pt idx="1611">
                  <c:v>41678.482225680462</c:v>
                </c:pt>
                <c:pt idx="1612">
                  <c:v>41678.486456142469</c:v>
                </c:pt>
                <c:pt idx="1613">
                  <c:v>41678.490684826771</c:v>
                </c:pt>
                <c:pt idx="1614">
                  <c:v>41678.494918354612</c:v>
                </c:pt>
                <c:pt idx="1615">
                  <c:v>41678.499317647686</c:v>
                </c:pt>
                <c:pt idx="1616">
                  <c:v>41678.503549007997</c:v>
                </c:pt>
                <c:pt idx="1617">
                  <c:v>41678.507789264157</c:v>
                </c:pt>
                <c:pt idx="1618">
                  <c:v>41678.512017972011</c:v>
                </c:pt>
                <c:pt idx="1619">
                  <c:v>41678.516251979549</c:v>
                </c:pt>
                <c:pt idx="1620">
                  <c:v>41678.520488255075</c:v>
                </c:pt>
                <c:pt idx="1621">
                  <c:v>41678.524720915681</c:v>
                </c:pt>
                <c:pt idx="1622">
                  <c:v>41678.528954506932</c:v>
                </c:pt>
                <c:pt idx="1623">
                  <c:v>41678.533185650915</c:v>
                </c:pt>
                <c:pt idx="1624">
                  <c:v>41678.541811039388</c:v>
                </c:pt>
                <c:pt idx="1625">
                  <c:v>41678.546040247544</c:v>
                </c:pt>
                <c:pt idx="1626">
                  <c:v>41678.550273874935</c:v>
                </c:pt>
                <c:pt idx="1627">
                  <c:v>41678.554508446934</c:v>
                </c:pt>
                <c:pt idx="1628">
                  <c:v>41678.558736984618</c:v>
                </c:pt>
                <c:pt idx="1629">
                  <c:v>41678.562973835535</c:v>
                </c:pt>
                <c:pt idx="1630">
                  <c:v>41678.567208231376</c:v>
                </c:pt>
                <c:pt idx="1631">
                  <c:v>41678.571441023829</c:v>
                </c:pt>
                <c:pt idx="1632">
                  <c:v>41678.575676312306</c:v>
                </c:pt>
                <c:pt idx="1633">
                  <c:v>41678.584286625999</c:v>
                </c:pt>
                <c:pt idx="1634">
                  <c:v>41678.588516131545</c:v>
                </c:pt>
                <c:pt idx="1635">
                  <c:v>41678.592748012154</c:v>
                </c:pt>
                <c:pt idx="1636">
                  <c:v>41678.596981347684</c:v>
                </c:pt>
                <c:pt idx="1637">
                  <c:v>41678.601215158007</c:v>
                </c:pt>
                <c:pt idx="1638">
                  <c:v>41678.60544774522</c:v>
                </c:pt>
                <c:pt idx="1639">
                  <c:v>41678.609676739223</c:v>
                </c:pt>
                <c:pt idx="1640">
                  <c:v>41678.613905634156</c:v>
                </c:pt>
                <c:pt idx="1641">
                  <c:v>41678.618136863079</c:v>
                </c:pt>
                <c:pt idx="1642">
                  <c:v>41678.626767051675</c:v>
                </c:pt>
                <c:pt idx="1643">
                  <c:v>41678.630992161678</c:v>
                </c:pt>
                <c:pt idx="1644">
                  <c:v>41678.635227184459</c:v>
                </c:pt>
                <c:pt idx="1645">
                  <c:v>41678.639460849226</c:v>
                </c:pt>
                <c:pt idx="1646">
                  <c:v>41678.643692961676</c:v>
                </c:pt>
                <c:pt idx="1647">
                  <c:v>41678.647922927841</c:v>
                </c:pt>
                <c:pt idx="1648">
                  <c:v>41678.652153930459</c:v>
                </c:pt>
                <c:pt idx="1649">
                  <c:v>41678.656388448479</c:v>
                </c:pt>
                <c:pt idx="1650">
                  <c:v>41678.66061966199</c:v>
                </c:pt>
                <c:pt idx="1651">
                  <c:v>41678.669251293082</c:v>
                </c:pt>
                <c:pt idx="1652">
                  <c:v>41678.6734845963</c:v>
                </c:pt>
                <c:pt idx="1653">
                  <c:v>41678.677719253385</c:v>
                </c:pt>
                <c:pt idx="1654">
                  <c:v>41678.681950565217</c:v>
                </c:pt>
                <c:pt idx="1655">
                  <c:v>41678.686184549995</c:v>
                </c:pt>
                <c:pt idx="1656">
                  <c:v>41678.690419516599</c:v>
                </c:pt>
                <c:pt idx="1657">
                  <c:v>41678.694652631675</c:v>
                </c:pt>
                <c:pt idx="1658">
                  <c:v>41678.698889237225</c:v>
                </c:pt>
                <c:pt idx="1659">
                  <c:v>41678.703118510457</c:v>
                </c:pt>
                <c:pt idx="1660">
                  <c:v>41678.711748621216</c:v>
                </c:pt>
                <c:pt idx="1661">
                  <c:v>41678.715976613377</c:v>
                </c:pt>
                <c:pt idx="1662">
                  <c:v>41678.720208647079</c:v>
                </c:pt>
                <c:pt idx="1663">
                  <c:v>41678.724439510457</c:v>
                </c:pt>
                <c:pt idx="1664">
                  <c:v>41678.728668799078</c:v>
                </c:pt>
                <c:pt idx="1665">
                  <c:v>41678.732900197225</c:v>
                </c:pt>
                <c:pt idx="1666">
                  <c:v>41678.737134314921</c:v>
                </c:pt>
                <c:pt idx="1667">
                  <c:v>41678.741367224</c:v>
                </c:pt>
                <c:pt idx="1668">
                  <c:v>41678.745602809075</c:v>
                </c:pt>
                <c:pt idx="1669">
                  <c:v>41678.750001522923</c:v>
                </c:pt>
                <c:pt idx="1670">
                  <c:v>41678.754236034612</c:v>
                </c:pt>
                <c:pt idx="1671">
                  <c:v>41678.758472713533</c:v>
                </c:pt>
                <c:pt idx="1672">
                  <c:v>41678.762702981679</c:v>
                </c:pt>
                <c:pt idx="1673">
                  <c:v>41678.766937834</c:v>
                </c:pt>
                <c:pt idx="1674">
                  <c:v>41678.771173790759</c:v>
                </c:pt>
                <c:pt idx="1675">
                  <c:v>41678.775408966452</c:v>
                </c:pt>
                <c:pt idx="1676">
                  <c:v>41678.779643144771</c:v>
                </c:pt>
                <c:pt idx="1677">
                  <c:v>41678.783877364927</c:v>
                </c:pt>
                <c:pt idx="1678">
                  <c:v>41678.79249758707</c:v>
                </c:pt>
                <c:pt idx="1679">
                  <c:v>41678.796729374932</c:v>
                </c:pt>
                <c:pt idx="1680">
                  <c:v>41678.800958133848</c:v>
                </c:pt>
                <c:pt idx="1681">
                  <c:v>41678.805193186919</c:v>
                </c:pt>
                <c:pt idx="1682">
                  <c:v>41678.809428676308</c:v>
                </c:pt>
                <c:pt idx="1683">
                  <c:v>41678.81366146385</c:v>
                </c:pt>
                <c:pt idx="1684">
                  <c:v>41678.817889760001</c:v>
                </c:pt>
                <c:pt idx="1685">
                  <c:v>41678.822122174461</c:v>
                </c:pt>
                <c:pt idx="1686">
                  <c:v>41678.826357905695</c:v>
                </c:pt>
                <c:pt idx="1687">
                  <c:v>41678.834992889999</c:v>
                </c:pt>
                <c:pt idx="1688">
                  <c:v>41678.839222991999</c:v>
                </c:pt>
                <c:pt idx="1689">
                  <c:v>41678.843457224779</c:v>
                </c:pt>
                <c:pt idx="1690">
                  <c:v>41678.847692271229</c:v>
                </c:pt>
                <c:pt idx="1691">
                  <c:v>41678.851925012306</c:v>
                </c:pt>
                <c:pt idx="1692">
                  <c:v>41678.856160673386</c:v>
                </c:pt>
                <c:pt idx="1693">
                  <c:v>41678.860391257542</c:v>
                </c:pt>
                <c:pt idx="1694">
                  <c:v>41678.864620663677</c:v>
                </c:pt>
                <c:pt idx="1695">
                  <c:v>41678.86885573031</c:v>
                </c:pt>
                <c:pt idx="1696">
                  <c:v>41678.877480021838</c:v>
                </c:pt>
                <c:pt idx="1697">
                  <c:v>41678.881713069226</c:v>
                </c:pt>
                <c:pt idx="1698">
                  <c:v>41678.88594770831</c:v>
                </c:pt>
                <c:pt idx="1699">
                  <c:v>41678.890180886301</c:v>
                </c:pt>
                <c:pt idx="1700">
                  <c:v>41678.894414031376</c:v>
                </c:pt>
                <c:pt idx="1701">
                  <c:v>41678.898644603534</c:v>
                </c:pt>
                <c:pt idx="1702">
                  <c:v>41678.902881112306</c:v>
                </c:pt>
                <c:pt idx="1703">
                  <c:v>41678.907119928779</c:v>
                </c:pt>
                <c:pt idx="1704">
                  <c:v>41678.911358681078</c:v>
                </c:pt>
                <c:pt idx="1705">
                  <c:v>41678.919973727541</c:v>
                </c:pt>
                <c:pt idx="1706">
                  <c:v>41678.92420795923</c:v>
                </c:pt>
                <c:pt idx="1707">
                  <c:v>41678.928447269223</c:v>
                </c:pt>
                <c:pt idx="1708">
                  <c:v>41678.932677387085</c:v>
                </c:pt>
                <c:pt idx="1709">
                  <c:v>41678.936909699849</c:v>
                </c:pt>
                <c:pt idx="1710">
                  <c:v>41678.941144767996</c:v>
                </c:pt>
                <c:pt idx="1711">
                  <c:v>41678.945380305537</c:v>
                </c:pt>
                <c:pt idx="1712">
                  <c:v>41678.949620426312</c:v>
                </c:pt>
                <c:pt idx="1713">
                  <c:v>41678.953855515538</c:v>
                </c:pt>
                <c:pt idx="1714">
                  <c:v>41678.962463651835</c:v>
                </c:pt>
                <c:pt idx="1715">
                  <c:v>41678.966700756609</c:v>
                </c:pt>
                <c:pt idx="1716">
                  <c:v>41678.970935554462</c:v>
                </c:pt>
                <c:pt idx="1717">
                  <c:v>41678.975165425538</c:v>
                </c:pt>
                <c:pt idx="1718">
                  <c:v>41678.979399331998</c:v>
                </c:pt>
                <c:pt idx="1719">
                  <c:v>41678.983629498471</c:v>
                </c:pt>
                <c:pt idx="1720">
                  <c:v>41678.987868105083</c:v>
                </c:pt>
                <c:pt idx="1721">
                  <c:v>41678.992101196614</c:v>
                </c:pt>
                <c:pt idx="1722">
                  <c:v>41678.996343335537</c:v>
                </c:pt>
                <c:pt idx="1723">
                  <c:v>41679.000719839998</c:v>
                </c:pt>
                <c:pt idx="1724">
                  <c:v>41679.004953494172</c:v>
                </c:pt>
                <c:pt idx="1725">
                  <c:v>41679.009188718155</c:v>
                </c:pt>
                <c:pt idx="1726">
                  <c:v>41679.013425490768</c:v>
                </c:pt>
                <c:pt idx="1727">
                  <c:v>41679.017666087384</c:v>
                </c:pt>
                <c:pt idx="1728">
                  <c:v>41679.021904345078</c:v>
                </c:pt>
                <c:pt idx="1729">
                  <c:v>41679.02614334831</c:v>
                </c:pt>
                <c:pt idx="1730">
                  <c:v>41679.030376856164</c:v>
                </c:pt>
                <c:pt idx="1731">
                  <c:v>41679.034612864307</c:v>
                </c:pt>
                <c:pt idx="1732">
                  <c:v>41679.043210698313</c:v>
                </c:pt>
                <c:pt idx="1733">
                  <c:v>41679.047445753378</c:v>
                </c:pt>
                <c:pt idx="1734">
                  <c:v>41679.051676625844</c:v>
                </c:pt>
                <c:pt idx="1735">
                  <c:v>41679.055911746313</c:v>
                </c:pt>
                <c:pt idx="1736">
                  <c:v>41679.06014412122</c:v>
                </c:pt>
                <c:pt idx="1737">
                  <c:v>41679.064384053534</c:v>
                </c:pt>
                <c:pt idx="1738">
                  <c:v>41679.068617363686</c:v>
                </c:pt>
                <c:pt idx="1739">
                  <c:v>41679.072852666461</c:v>
                </c:pt>
                <c:pt idx="1740">
                  <c:v>41679.077093706153</c:v>
                </c:pt>
                <c:pt idx="1741">
                  <c:v>41679.085688092164</c:v>
                </c:pt>
                <c:pt idx="1742">
                  <c:v>41679.089925318163</c:v>
                </c:pt>
                <c:pt idx="1743">
                  <c:v>41679.094155861996</c:v>
                </c:pt>
                <c:pt idx="1744">
                  <c:v>41679.098393236767</c:v>
                </c:pt>
                <c:pt idx="1745">
                  <c:v>41679.102631065842</c:v>
                </c:pt>
                <c:pt idx="1746">
                  <c:v>41679.106871558768</c:v>
                </c:pt>
                <c:pt idx="1747">
                  <c:v>41679.111106640303</c:v>
                </c:pt>
                <c:pt idx="1748">
                  <c:v>41679.115342403842</c:v>
                </c:pt>
                <c:pt idx="1749">
                  <c:v>41679.119581511215</c:v>
                </c:pt>
                <c:pt idx="1750">
                  <c:v>41679.128181355678</c:v>
                </c:pt>
                <c:pt idx="1751">
                  <c:v>41679.132410778308</c:v>
                </c:pt>
                <c:pt idx="1752">
                  <c:v>41679.13664799431</c:v>
                </c:pt>
                <c:pt idx="1753">
                  <c:v>41679.140880616607</c:v>
                </c:pt>
                <c:pt idx="1754">
                  <c:v>41679.145118402164</c:v>
                </c:pt>
                <c:pt idx="1755">
                  <c:v>41679.149354039386</c:v>
                </c:pt>
                <c:pt idx="1756">
                  <c:v>41679.153589916306</c:v>
                </c:pt>
                <c:pt idx="1757">
                  <c:v>41679.157823406618</c:v>
                </c:pt>
                <c:pt idx="1758">
                  <c:v>41679.162053450309</c:v>
                </c:pt>
                <c:pt idx="1759">
                  <c:v>41679.170679692616</c:v>
                </c:pt>
                <c:pt idx="1760">
                  <c:v>41679.174913881536</c:v>
                </c:pt>
                <c:pt idx="1761">
                  <c:v>41679.179148252151</c:v>
                </c:pt>
                <c:pt idx="1762">
                  <c:v>41679.183385348777</c:v>
                </c:pt>
                <c:pt idx="1763">
                  <c:v>41679.187618671538</c:v>
                </c:pt>
                <c:pt idx="1764">
                  <c:v>41679.191855576464</c:v>
                </c:pt>
                <c:pt idx="1765">
                  <c:v>41679.196087334771</c:v>
                </c:pt>
                <c:pt idx="1766">
                  <c:v>41679.200324857222</c:v>
                </c:pt>
                <c:pt idx="1767">
                  <c:v>41679.204563416766</c:v>
                </c:pt>
                <c:pt idx="1768">
                  <c:v>41679.213168199996</c:v>
                </c:pt>
                <c:pt idx="1769">
                  <c:v>41679.217400184607</c:v>
                </c:pt>
                <c:pt idx="1770">
                  <c:v>41679.221634241374</c:v>
                </c:pt>
                <c:pt idx="1771">
                  <c:v>41679.225867732603</c:v>
                </c:pt>
                <c:pt idx="1772">
                  <c:v>41679.230102612448</c:v>
                </c:pt>
                <c:pt idx="1773">
                  <c:v>41679.234337726928</c:v>
                </c:pt>
                <c:pt idx="1774">
                  <c:v>41679.238574563838</c:v>
                </c:pt>
                <c:pt idx="1775">
                  <c:v>41679.242807062306</c:v>
                </c:pt>
                <c:pt idx="1776">
                  <c:v>41679.247043958305</c:v>
                </c:pt>
                <c:pt idx="1777">
                  <c:v>41679.251420216155</c:v>
                </c:pt>
                <c:pt idx="1778">
                  <c:v>41679.255660225223</c:v>
                </c:pt>
                <c:pt idx="1779">
                  <c:v>41679.259896064934</c:v>
                </c:pt>
                <c:pt idx="1780">
                  <c:v>41679.264129858304</c:v>
                </c:pt>
                <c:pt idx="1781">
                  <c:v>41679.268365431533</c:v>
                </c:pt>
                <c:pt idx="1782">
                  <c:v>41679.272602251076</c:v>
                </c:pt>
                <c:pt idx="1783">
                  <c:v>41679.276836204779</c:v>
                </c:pt>
                <c:pt idx="1784">
                  <c:v>41679.281067983378</c:v>
                </c:pt>
                <c:pt idx="1785">
                  <c:v>41679.285306580154</c:v>
                </c:pt>
                <c:pt idx="1786">
                  <c:v>41679.293918561983</c:v>
                </c:pt>
                <c:pt idx="1787">
                  <c:v>41679.298155873381</c:v>
                </c:pt>
                <c:pt idx="1788">
                  <c:v>41679.302386909381</c:v>
                </c:pt>
                <c:pt idx="1789">
                  <c:v>41679.30662343694</c:v>
                </c:pt>
                <c:pt idx="1790">
                  <c:v>41679.31085648109</c:v>
                </c:pt>
                <c:pt idx="1791">
                  <c:v>41679.315092876466</c:v>
                </c:pt>
                <c:pt idx="1792">
                  <c:v>41679.319331100618</c:v>
                </c:pt>
                <c:pt idx="1793">
                  <c:v>41679.323563498168</c:v>
                </c:pt>
                <c:pt idx="1794">
                  <c:v>41679.327796405683</c:v>
                </c:pt>
                <c:pt idx="1795">
                  <c:v>41679.336403092777</c:v>
                </c:pt>
                <c:pt idx="1796">
                  <c:v>41679.340640786766</c:v>
                </c:pt>
                <c:pt idx="1797">
                  <c:v>41679.344867159089</c:v>
                </c:pt>
                <c:pt idx="1798">
                  <c:v>41679.349104596462</c:v>
                </c:pt>
                <c:pt idx="1799">
                  <c:v>41679.353339029236</c:v>
                </c:pt>
                <c:pt idx="1800">
                  <c:v>41679.357571853383</c:v>
                </c:pt>
                <c:pt idx="1801">
                  <c:v>41679.361803157226</c:v>
                </c:pt>
                <c:pt idx="1802">
                  <c:v>41679.366029495701</c:v>
                </c:pt>
                <c:pt idx="1803">
                  <c:v>41679.37026266646</c:v>
                </c:pt>
                <c:pt idx="1804">
                  <c:v>41679.378914522938</c:v>
                </c:pt>
                <c:pt idx="1805">
                  <c:v>41679.383142124461</c:v>
                </c:pt>
                <c:pt idx="1806">
                  <c:v>41679.387373363083</c:v>
                </c:pt>
                <c:pt idx="1807">
                  <c:v>41679.391606840152</c:v>
                </c:pt>
                <c:pt idx="1808">
                  <c:v>41679.395836518306</c:v>
                </c:pt>
                <c:pt idx="1809">
                  <c:v>41679.40006645416</c:v>
                </c:pt>
                <c:pt idx="1810">
                  <c:v>41679.404300747228</c:v>
                </c:pt>
                <c:pt idx="1811">
                  <c:v>41679.408535188937</c:v>
                </c:pt>
                <c:pt idx="1812">
                  <c:v>41679.412768377231</c:v>
                </c:pt>
                <c:pt idx="1813">
                  <c:v>41679.421406346934</c:v>
                </c:pt>
                <c:pt idx="1814">
                  <c:v>41679.425631388003</c:v>
                </c:pt>
                <c:pt idx="1815">
                  <c:v>41679.429862929079</c:v>
                </c:pt>
                <c:pt idx="1816">
                  <c:v>41679.434086992471</c:v>
                </c:pt>
                <c:pt idx="1817">
                  <c:v>41679.438317435546</c:v>
                </c:pt>
                <c:pt idx="1818">
                  <c:v>41679.442549699081</c:v>
                </c:pt>
                <c:pt idx="1819">
                  <c:v>41679.446776113844</c:v>
                </c:pt>
                <c:pt idx="1820">
                  <c:v>41679.451005616611</c:v>
                </c:pt>
                <c:pt idx="1821">
                  <c:v>41679.455227862614</c:v>
                </c:pt>
                <c:pt idx="1822">
                  <c:v>41679.463910821076</c:v>
                </c:pt>
                <c:pt idx="1823">
                  <c:v>41679.468144112303</c:v>
                </c:pt>
                <c:pt idx="1824">
                  <c:v>41679.472372789234</c:v>
                </c:pt>
                <c:pt idx="1825">
                  <c:v>41679.47659919539</c:v>
                </c:pt>
                <c:pt idx="1826">
                  <c:v>41679.480827166939</c:v>
                </c:pt>
                <c:pt idx="1827">
                  <c:v>41679.485055366466</c:v>
                </c:pt>
                <c:pt idx="1828">
                  <c:v>41679.489283993382</c:v>
                </c:pt>
                <c:pt idx="1829">
                  <c:v>41679.493516752307</c:v>
                </c:pt>
                <c:pt idx="1830">
                  <c:v>41679.497742823834</c:v>
                </c:pt>
                <c:pt idx="1831">
                  <c:v>41679.502187900303</c:v>
                </c:pt>
                <c:pt idx="1832">
                  <c:v>41679.506413952164</c:v>
                </c:pt>
                <c:pt idx="1833">
                  <c:v>41679.510638514308</c:v>
                </c:pt>
                <c:pt idx="1834">
                  <c:v>41679.514867942169</c:v>
                </c:pt>
                <c:pt idx="1835">
                  <c:v>41679.519098624929</c:v>
                </c:pt>
                <c:pt idx="1836">
                  <c:v>41679.523325697381</c:v>
                </c:pt>
                <c:pt idx="1837">
                  <c:v>41679.527557106157</c:v>
                </c:pt>
                <c:pt idx="1838">
                  <c:v>41679.531788011984</c:v>
                </c:pt>
                <c:pt idx="1839">
                  <c:v>41679.536016580001</c:v>
                </c:pt>
                <c:pt idx="1840">
                  <c:v>41679.544671994008</c:v>
                </c:pt>
                <c:pt idx="1841">
                  <c:v>41679.548898213696</c:v>
                </c:pt>
                <c:pt idx="1842">
                  <c:v>41679.553131364461</c:v>
                </c:pt>
                <c:pt idx="1843">
                  <c:v>41679.557362422769</c:v>
                </c:pt>
                <c:pt idx="1844">
                  <c:v>41679.561594181076</c:v>
                </c:pt>
                <c:pt idx="1845">
                  <c:v>41679.565821558921</c:v>
                </c:pt>
                <c:pt idx="1846">
                  <c:v>41679.570054412463</c:v>
                </c:pt>
                <c:pt idx="1847">
                  <c:v>41679.574284768001</c:v>
                </c:pt>
                <c:pt idx="1848">
                  <c:v>41679.578515947855</c:v>
                </c:pt>
                <c:pt idx="1849">
                  <c:v>41679.587164472308</c:v>
                </c:pt>
                <c:pt idx="1850">
                  <c:v>41679.591396831529</c:v>
                </c:pt>
                <c:pt idx="1851">
                  <c:v>41679.59563036076</c:v>
                </c:pt>
                <c:pt idx="1852">
                  <c:v>41679.599863398616</c:v>
                </c:pt>
                <c:pt idx="1853">
                  <c:v>41679.60408374184</c:v>
                </c:pt>
                <c:pt idx="1854">
                  <c:v>41679.608312086311</c:v>
                </c:pt>
                <c:pt idx="1855">
                  <c:v>41679.612539439855</c:v>
                </c:pt>
                <c:pt idx="1856">
                  <c:v>41679.616765434163</c:v>
                </c:pt>
                <c:pt idx="1857">
                  <c:v>41679.62099557677</c:v>
                </c:pt>
                <c:pt idx="1858">
                  <c:v>41679.629656315221</c:v>
                </c:pt>
                <c:pt idx="1859">
                  <c:v>41679.633886150761</c:v>
                </c:pt>
                <c:pt idx="1860">
                  <c:v>41679.638111332002</c:v>
                </c:pt>
                <c:pt idx="1861">
                  <c:v>41679.642339143546</c:v>
                </c:pt>
                <c:pt idx="1862">
                  <c:v>41679.64656895816</c:v>
                </c:pt>
                <c:pt idx="1863">
                  <c:v>41679.650796714923</c:v>
                </c:pt>
                <c:pt idx="1864">
                  <c:v>41679.655026719374</c:v>
                </c:pt>
                <c:pt idx="1865">
                  <c:v>41679.659253293692</c:v>
                </c:pt>
                <c:pt idx="1866">
                  <c:v>41679.663481441996</c:v>
                </c:pt>
                <c:pt idx="1867">
                  <c:v>41679.672141511212</c:v>
                </c:pt>
                <c:pt idx="1868">
                  <c:v>41679.676373412767</c:v>
                </c:pt>
                <c:pt idx="1869">
                  <c:v>41679.680601758162</c:v>
                </c:pt>
                <c:pt idx="1870">
                  <c:v>41679.684829371392</c:v>
                </c:pt>
                <c:pt idx="1871">
                  <c:v>41679.689059037999</c:v>
                </c:pt>
                <c:pt idx="1872">
                  <c:v>41679.693287141534</c:v>
                </c:pt>
                <c:pt idx="1873">
                  <c:v>41679.697515694461</c:v>
                </c:pt>
                <c:pt idx="1874">
                  <c:v>41679.701740880751</c:v>
                </c:pt>
                <c:pt idx="1875">
                  <c:v>41679.705967044923</c:v>
                </c:pt>
                <c:pt idx="1876">
                  <c:v>41679.714648009685</c:v>
                </c:pt>
                <c:pt idx="1877">
                  <c:v>41679.718878070009</c:v>
                </c:pt>
                <c:pt idx="1878">
                  <c:v>41679.723108596452</c:v>
                </c:pt>
                <c:pt idx="1879">
                  <c:v>41679.727340157217</c:v>
                </c:pt>
                <c:pt idx="1880">
                  <c:v>41679.731569620759</c:v>
                </c:pt>
                <c:pt idx="1881">
                  <c:v>41679.73580110677</c:v>
                </c:pt>
                <c:pt idx="1882">
                  <c:v>41679.740034686161</c:v>
                </c:pt>
                <c:pt idx="1883">
                  <c:v>41679.744264992616</c:v>
                </c:pt>
                <c:pt idx="1884">
                  <c:v>41679.748499858164</c:v>
                </c:pt>
                <c:pt idx="1885">
                  <c:v>41679.752915407087</c:v>
                </c:pt>
                <c:pt idx="1886">
                  <c:v>41679.757141362606</c:v>
                </c:pt>
                <c:pt idx="1887">
                  <c:v>41679.761375891227</c:v>
                </c:pt>
                <c:pt idx="1888">
                  <c:v>41679.765614210759</c:v>
                </c:pt>
                <c:pt idx="1889">
                  <c:v>41679.769850956931</c:v>
                </c:pt>
                <c:pt idx="1890">
                  <c:v>41679.774081117532</c:v>
                </c:pt>
                <c:pt idx="1891">
                  <c:v>41679.778314597541</c:v>
                </c:pt>
                <c:pt idx="1892">
                  <c:v>41679.782549763841</c:v>
                </c:pt>
                <c:pt idx="1893">
                  <c:v>41679.786781507675</c:v>
                </c:pt>
                <c:pt idx="1894">
                  <c:v>41679.795416537214</c:v>
                </c:pt>
                <c:pt idx="1895">
                  <c:v>41679.799646563821</c:v>
                </c:pt>
                <c:pt idx="1896">
                  <c:v>41679.803883805842</c:v>
                </c:pt>
                <c:pt idx="1897">
                  <c:v>41679.808115540312</c:v>
                </c:pt>
                <c:pt idx="1898">
                  <c:v>41679.812343678612</c:v>
                </c:pt>
                <c:pt idx="1899">
                  <c:v>41679.816576817691</c:v>
                </c:pt>
                <c:pt idx="1900">
                  <c:v>41679.820813921382</c:v>
                </c:pt>
                <c:pt idx="1901">
                  <c:v>41679.825050839077</c:v>
                </c:pt>
                <c:pt idx="1902">
                  <c:v>41679.829279892168</c:v>
                </c:pt>
                <c:pt idx="1903">
                  <c:v>41679.837909020462</c:v>
                </c:pt>
                <c:pt idx="1904">
                  <c:v>41679.842139433233</c:v>
                </c:pt>
                <c:pt idx="1905">
                  <c:v>41679.84637538001</c:v>
                </c:pt>
                <c:pt idx="1906">
                  <c:v>41679.850610339236</c:v>
                </c:pt>
                <c:pt idx="1907">
                  <c:v>41679.854846465692</c:v>
                </c:pt>
                <c:pt idx="1908">
                  <c:v>41679.859083035997</c:v>
                </c:pt>
                <c:pt idx="1909">
                  <c:v>41679.863315902767</c:v>
                </c:pt>
                <c:pt idx="1910">
                  <c:v>41679.867553817225</c:v>
                </c:pt>
                <c:pt idx="1911">
                  <c:v>41679.871789434932</c:v>
                </c:pt>
                <c:pt idx="1912">
                  <c:v>41679.880400172769</c:v>
                </c:pt>
                <c:pt idx="1913">
                  <c:v>41679.884633676171</c:v>
                </c:pt>
                <c:pt idx="1914">
                  <c:v>41679.888870469236</c:v>
                </c:pt>
                <c:pt idx="1915">
                  <c:v>41679.893100259222</c:v>
                </c:pt>
                <c:pt idx="1916">
                  <c:v>41679.897333926929</c:v>
                </c:pt>
                <c:pt idx="1917">
                  <c:v>41679.90156728185</c:v>
                </c:pt>
                <c:pt idx="1918">
                  <c:v>41679.905803009846</c:v>
                </c:pt>
                <c:pt idx="1919">
                  <c:v>41679.910036631234</c:v>
                </c:pt>
                <c:pt idx="1920">
                  <c:v>41679.914269820612</c:v>
                </c:pt>
                <c:pt idx="1921">
                  <c:v>41679.922898869998</c:v>
                </c:pt>
                <c:pt idx="1922">
                  <c:v>41679.927130405536</c:v>
                </c:pt>
                <c:pt idx="1923">
                  <c:v>41679.931365374461</c:v>
                </c:pt>
                <c:pt idx="1924">
                  <c:v>41679.935601571378</c:v>
                </c:pt>
                <c:pt idx="1925">
                  <c:v>41679.939837036465</c:v>
                </c:pt>
                <c:pt idx="1926">
                  <c:v>41679.944075092171</c:v>
                </c:pt>
                <c:pt idx="1927">
                  <c:v>41679.948313787543</c:v>
                </c:pt>
                <c:pt idx="1928">
                  <c:v>41679.952553991701</c:v>
                </c:pt>
                <c:pt idx="1929">
                  <c:v>41679.956784444315</c:v>
                </c:pt>
                <c:pt idx="1930">
                  <c:v>41679.965369127996</c:v>
                </c:pt>
                <c:pt idx="1931">
                  <c:v>41679.969604333077</c:v>
                </c:pt>
                <c:pt idx="1932">
                  <c:v>41679.973840390165</c:v>
                </c:pt>
                <c:pt idx="1933">
                  <c:v>41679.978082606307</c:v>
                </c:pt>
                <c:pt idx="1934">
                  <c:v>41679.982317394322</c:v>
                </c:pt>
                <c:pt idx="1935">
                  <c:v>41679.986549270317</c:v>
                </c:pt>
                <c:pt idx="1936">
                  <c:v>41679.990781490153</c:v>
                </c:pt>
                <c:pt idx="1937">
                  <c:v>41679.99502089477</c:v>
                </c:pt>
                <c:pt idx="1938">
                  <c:v>41679.99925522093</c:v>
                </c:pt>
                <c:pt idx="1939">
                  <c:v>41680.003628224462</c:v>
                </c:pt>
                <c:pt idx="1940">
                  <c:v>41680.007862409846</c:v>
                </c:pt>
                <c:pt idx="1941">
                  <c:v>41680.012094592472</c:v>
                </c:pt>
                <c:pt idx="1942">
                  <c:v>41680.016330072169</c:v>
                </c:pt>
                <c:pt idx="1943">
                  <c:v>41680.02055855831</c:v>
                </c:pt>
                <c:pt idx="1944">
                  <c:v>41680.02479116922</c:v>
                </c:pt>
                <c:pt idx="1945">
                  <c:v>41680.029027311532</c:v>
                </c:pt>
                <c:pt idx="1946">
                  <c:v>41680.033262928933</c:v>
                </c:pt>
                <c:pt idx="1947">
                  <c:v>41680.037495908</c:v>
                </c:pt>
                <c:pt idx="1948">
                  <c:v>41680.04613631231</c:v>
                </c:pt>
                <c:pt idx="1949">
                  <c:v>41680.050369630459</c:v>
                </c:pt>
                <c:pt idx="1950">
                  <c:v>41680.054603941848</c:v>
                </c:pt>
                <c:pt idx="1951">
                  <c:v>41680.058840484169</c:v>
                </c:pt>
                <c:pt idx="1952">
                  <c:v>41680.063072445686</c:v>
                </c:pt>
                <c:pt idx="1953">
                  <c:v>41680.067307839221</c:v>
                </c:pt>
                <c:pt idx="1954">
                  <c:v>41680.071541892001</c:v>
                </c:pt>
                <c:pt idx="1955">
                  <c:v>41680.075776271078</c:v>
                </c:pt>
                <c:pt idx="1956">
                  <c:v>41680.080019454166</c:v>
                </c:pt>
                <c:pt idx="1957">
                  <c:v>41680.08861929355</c:v>
                </c:pt>
                <c:pt idx="1958">
                  <c:v>41680.092851731679</c:v>
                </c:pt>
                <c:pt idx="1959">
                  <c:v>41680.097086691829</c:v>
                </c:pt>
                <c:pt idx="1960">
                  <c:v>41680.101322950599</c:v>
                </c:pt>
                <c:pt idx="1961">
                  <c:v>41680.10555304923</c:v>
                </c:pt>
                <c:pt idx="1962">
                  <c:v>41680.109785318607</c:v>
                </c:pt>
                <c:pt idx="1963">
                  <c:v>41680.114020339388</c:v>
                </c:pt>
                <c:pt idx="1964">
                  <c:v>41680.118248244318</c:v>
                </c:pt>
                <c:pt idx="1965">
                  <c:v>41680.122481186765</c:v>
                </c:pt>
                <c:pt idx="1966">
                  <c:v>41680.131099143997</c:v>
                </c:pt>
                <c:pt idx="1967">
                  <c:v>41680.135331126003</c:v>
                </c:pt>
                <c:pt idx="1968">
                  <c:v>41680.139569383384</c:v>
                </c:pt>
                <c:pt idx="1969">
                  <c:v>41680.143798732453</c:v>
                </c:pt>
                <c:pt idx="1970">
                  <c:v>41680.14803118616</c:v>
                </c:pt>
                <c:pt idx="1971">
                  <c:v>41680.152265487231</c:v>
                </c:pt>
                <c:pt idx="1972">
                  <c:v>41680.156499260003</c:v>
                </c:pt>
                <c:pt idx="1973">
                  <c:v>41680.160730546464</c:v>
                </c:pt>
                <c:pt idx="1974">
                  <c:v>41680.164963865071</c:v>
                </c:pt>
                <c:pt idx="1975">
                  <c:v>41680.173582459538</c:v>
                </c:pt>
                <c:pt idx="1976">
                  <c:v>41680.177817446471</c:v>
                </c:pt>
                <c:pt idx="1977">
                  <c:v>41680.182055525998</c:v>
                </c:pt>
                <c:pt idx="1978">
                  <c:v>41680.186294825849</c:v>
                </c:pt>
                <c:pt idx="1979">
                  <c:v>41680.190527247229</c:v>
                </c:pt>
                <c:pt idx="1980">
                  <c:v>41680.194755472767</c:v>
                </c:pt>
                <c:pt idx="1981">
                  <c:v>41680.198985500603</c:v>
                </c:pt>
                <c:pt idx="1982">
                  <c:v>41680.203215959227</c:v>
                </c:pt>
                <c:pt idx="1983">
                  <c:v>41680.207450441681</c:v>
                </c:pt>
                <c:pt idx="1984">
                  <c:v>41680.216088628615</c:v>
                </c:pt>
                <c:pt idx="1985">
                  <c:v>41680.220319660155</c:v>
                </c:pt>
                <c:pt idx="1986">
                  <c:v>41680.224557073387</c:v>
                </c:pt>
                <c:pt idx="1987">
                  <c:v>41680.228790351677</c:v>
                </c:pt>
                <c:pt idx="1988">
                  <c:v>41680.233023428766</c:v>
                </c:pt>
                <c:pt idx="1989">
                  <c:v>41680.237255864304</c:v>
                </c:pt>
                <c:pt idx="1990">
                  <c:v>41680.241491110763</c:v>
                </c:pt>
                <c:pt idx="1991">
                  <c:v>41680.24572174692</c:v>
                </c:pt>
                <c:pt idx="1992">
                  <c:v>41680.249960516296</c:v>
                </c:pt>
                <c:pt idx="1993">
                  <c:v>41680.254346896312</c:v>
                </c:pt>
                <c:pt idx="1994">
                  <c:v>41680.258582556162</c:v>
                </c:pt>
                <c:pt idx="1995">
                  <c:v>41680.262819901684</c:v>
                </c:pt>
                <c:pt idx="1996">
                  <c:v>41680.267052388932</c:v>
                </c:pt>
                <c:pt idx="1997">
                  <c:v>41680.271286513671</c:v>
                </c:pt>
                <c:pt idx="1998">
                  <c:v>41680.275520121075</c:v>
                </c:pt>
                <c:pt idx="1999">
                  <c:v>41680.279755200761</c:v>
                </c:pt>
                <c:pt idx="2000">
                  <c:v>41680.283988621071</c:v>
                </c:pt>
                <c:pt idx="2001">
                  <c:v>41680.288224953685</c:v>
                </c:pt>
                <c:pt idx="2002">
                  <c:v>41680.296841964926</c:v>
                </c:pt>
                <c:pt idx="2003">
                  <c:v>41680.301079738616</c:v>
                </c:pt>
                <c:pt idx="2004">
                  <c:v>41680.305315641541</c:v>
                </c:pt>
                <c:pt idx="2005">
                  <c:v>41680.30955445001</c:v>
                </c:pt>
                <c:pt idx="2006">
                  <c:v>41680.313792155226</c:v>
                </c:pt>
                <c:pt idx="2007">
                  <c:v>41680.31802197847</c:v>
                </c:pt>
                <c:pt idx="2008">
                  <c:v>41680.322253658007</c:v>
                </c:pt>
                <c:pt idx="2009">
                  <c:v>41680.326485236459</c:v>
                </c:pt>
                <c:pt idx="2010">
                  <c:v>41680.330715290314</c:v>
                </c:pt>
                <c:pt idx="2011">
                  <c:v>41680.339337728008</c:v>
                </c:pt>
                <c:pt idx="2012">
                  <c:v>41680.343572252939</c:v>
                </c:pt>
                <c:pt idx="2013">
                  <c:v>41680.347809342005</c:v>
                </c:pt>
                <c:pt idx="2014">
                  <c:v>41680.352039263234</c:v>
                </c:pt>
                <c:pt idx="2015">
                  <c:v>41680.356270538774</c:v>
                </c:pt>
                <c:pt idx="2016">
                  <c:v>41680.360501468778</c:v>
                </c:pt>
                <c:pt idx="2017">
                  <c:v>41680.364730817841</c:v>
                </c:pt>
                <c:pt idx="2018">
                  <c:v>41680.368963699228</c:v>
                </c:pt>
                <c:pt idx="2019">
                  <c:v>41680.373201362308</c:v>
                </c:pt>
                <c:pt idx="2020">
                  <c:v>41680.382026596941</c:v>
                </c:pt>
                <c:pt idx="2021">
                  <c:v>41680.386257040474</c:v>
                </c:pt>
                <c:pt idx="2022">
                  <c:v>41680.390486511067</c:v>
                </c:pt>
                <c:pt idx="2023">
                  <c:v>41680.394724666454</c:v>
                </c:pt>
                <c:pt idx="2024">
                  <c:v>41680.398958018312</c:v>
                </c:pt>
                <c:pt idx="2025">
                  <c:v>41680.403189565994</c:v>
                </c:pt>
                <c:pt idx="2026">
                  <c:v>41680.407428134</c:v>
                </c:pt>
                <c:pt idx="2027">
                  <c:v>41680.411662578459</c:v>
                </c:pt>
                <c:pt idx="2028">
                  <c:v>41680.415894837228</c:v>
                </c:pt>
                <c:pt idx="2029">
                  <c:v>41680.424980549535</c:v>
                </c:pt>
                <c:pt idx="2030">
                  <c:v>41680.429210335846</c:v>
                </c:pt>
                <c:pt idx="2031">
                  <c:v>41680.433435964609</c:v>
                </c:pt>
                <c:pt idx="2032">
                  <c:v>41680.437667063379</c:v>
                </c:pt>
                <c:pt idx="2033">
                  <c:v>41680.441893440009</c:v>
                </c:pt>
                <c:pt idx="2034">
                  <c:v>41680.446119332468</c:v>
                </c:pt>
                <c:pt idx="2035">
                  <c:v>41680.450348735685</c:v>
                </c:pt>
                <c:pt idx="2036">
                  <c:v>41680.454572249095</c:v>
                </c:pt>
                <c:pt idx="2037">
                  <c:v>41680.458800681685</c:v>
                </c:pt>
                <c:pt idx="2038">
                  <c:v>41680.467454979225</c:v>
                </c:pt>
                <c:pt idx="2039">
                  <c:v>41680.471687532598</c:v>
                </c:pt>
                <c:pt idx="2040">
                  <c:v>41680.475914623836</c:v>
                </c:pt>
                <c:pt idx="2041">
                  <c:v>41680.480146491085</c:v>
                </c:pt>
                <c:pt idx="2042">
                  <c:v>41680.484372396786</c:v>
                </c:pt>
                <c:pt idx="2043">
                  <c:v>41680.488599837241</c:v>
                </c:pt>
                <c:pt idx="2044">
                  <c:v>41680.492835864614</c:v>
                </c:pt>
                <c:pt idx="2045">
                  <c:v>41680.497065304458</c:v>
                </c:pt>
                <c:pt idx="2046">
                  <c:v>41680.50129471199</c:v>
                </c:pt>
                <c:pt idx="2047">
                  <c:v>41680.510198974465</c:v>
                </c:pt>
                <c:pt idx="2048">
                  <c:v>41680.514426574766</c:v>
                </c:pt>
                <c:pt idx="2049">
                  <c:v>41680.518656944318</c:v>
                </c:pt>
                <c:pt idx="2050">
                  <c:v>41680.522887663217</c:v>
                </c:pt>
                <c:pt idx="2051">
                  <c:v>41680.527116243844</c:v>
                </c:pt>
                <c:pt idx="2052">
                  <c:v>41680.53134272153</c:v>
                </c:pt>
                <c:pt idx="2053">
                  <c:v>41680.535572209999</c:v>
                </c:pt>
                <c:pt idx="2054">
                  <c:v>41680.539801587678</c:v>
                </c:pt>
                <c:pt idx="2055">
                  <c:v>41680.544026634307</c:v>
                </c:pt>
                <c:pt idx="2056">
                  <c:v>41680.548287069229</c:v>
                </c:pt>
                <c:pt idx="2057">
                  <c:v>41680.552516292781</c:v>
                </c:pt>
                <c:pt idx="2058">
                  <c:v>41680.556742033841</c:v>
                </c:pt>
                <c:pt idx="2059">
                  <c:v>41680.560968578306</c:v>
                </c:pt>
                <c:pt idx="2060">
                  <c:v>41680.565198590302</c:v>
                </c:pt>
                <c:pt idx="2061">
                  <c:v>41680.56942604261</c:v>
                </c:pt>
                <c:pt idx="2062">
                  <c:v>41680.573655971835</c:v>
                </c:pt>
                <c:pt idx="2063">
                  <c:v>41680.577891485846</c:v>
                </c:pt>
                <c:pt idx="2064">
                  <c:v>41680.582117013226</c:v>
                </c:pt>
                <c:pt idx="2065">
                  <c:v>41680.586343748007</c:v>
                </c:pt>
                <c:pt idx="2066">
                  <c:v>41680.595151161069</c:v>
                </c:pt>
                <c:pt idx="2067">
                  <c:v>41680.599382358923</c:v>
                </c:pt>
                <c:pt idx="2068">
                  <c:v>41680.603607274767</c:v>
                </c:pt>
                <c:pt idx="2069">
                  <c:v>41680.607834446317</c:v>
                </c:pt>
                <c:pt idx="2070">
                  <c:v>41680.612057928622</c:v>
                </c:pt>
                <c:pt idx="2071">
                  <c:v>41680.61628339201</c:v>
                </c:pt>
                <c:pt idx="2072">
                  <c:v>41680.620506619838</c:v>
                </c:pt>
                <c:pt idx="2073">
                  <c:v>41680.62473575677</c:v>
                </c:pt>
                <c:pt idx="2074">
                  <c:v>41680.628963927687</c:v>
                </c:pt>
                <c:pt idx="2075">
                  <c:v>41680.633186624298</c:v>
                </c:pt>
                <c:pt idx="2076">
                  <c:v>41680.637479010598</c:v>
                </c:pt>
                <c:pt idx="2077">
                  <c:v>41680.641710982607</c:v>
                </c:pt>
                <c:pt idx="2078">
                  <c:v>41680.64593592508</c:v>
                </c:pt>
                <c:pt idx="2079">
                  <c:v>41680.650167334919</c:v>
                </c:pt>
                <c:pt idx="2080">
                  <c:v>41680.654393970472</c:v>
                </c:pt>
                <c:pt idx="2081">
                  <c:v>41680.658620990158</c:v>
                </c:pt>
                <c:pt idx="2082">
                  <c:v>41680.66284842031</c:v>
                </c:pt>
                <c:pt idx="2083">
                  <c:v>41680.667076336002</c:v>
                </c:pt>
                <c:pt idx="2084">
                  <c:v>41680.671305565993</c:v>
                </c:pt>
                <c:pt idx="2085">
                  <c:v>41680.675532325382</c:v>
                </c:pt>
                <c:pt idx="2086">
                  <c:v>41680.684597797852</c:v>
                </c:pt>
                <c:pt idx="2087">
                  <c:v>41680.688821135387</c:v>
                </c:pt>
                <c:pt idx="2088">
                  <c:v>41680.693048206922</c:v>
                </c:pt>
                <c:pt idx="2089">
                  <c:v>41680.697277464766</c:v>
                </c:pt>
                <c:pt idx="2090">
                  <c:v>41680.701506902151</c:v>
                </c:pt>
                <c:pt idx="2091">
                  <c:v>41680.705734649688</c:v>
                </c:pt>
                <c:pt idx="2092">
                  <c:v>41680.709963418609</c:v>
                </c:pt>
                <c:pt idx="2093">
                  <c:v>41680.714189060607</c:v>
                </c:pt>
                <c:pt idx="2094">
                  <c:v>41680.718419564</c:v>
                </c:pt>
                <c:pt idx="2095">
                  <c:v>41680.727395818452</c:v>
                </c:pt>
                <c:pt idx="2096">
                  <c:v>41680.731623370455</c:v>
                </c:pt>
                <c:pt idx="2097">
                  <c:v>41680.735849860597</c:v>
                </c:pt>
                <c:pt idx="2098">
                  <c:v>41680.740076971539</c:v>
                </c:pt>
                <c:pt idx="2099">
                  <c:v>41680.744301989078</c:v>
                </c:pt>
                <c:pt idx="2100">
                  <c:v>41680.748528896009</c:v>
                </c:pt>
                <c:pt idx="2101">
                  <c:v>41680.752757621376</c:v>
                </c:pt>
                <c:pt idx="2102">
                  <c:v>41680.756987958463</c:v>
                </c:pt>
                <c:pt idx="2103">
                  <c:v>41680.761208586926</c:v>
                </c:pt>
                <c:pt idx="2104">
                  <c:v>41680.765432061671</c:v>
                </c:pt>
                <c:pt idx="2105">
                  <c:v>41680.774382684453</c:v>
                </c:pt>
                <c:pt idx="2106">
                  <c:v>41680.778603707375</c:v>
                </c:pt>
                <c:pt idx="2107">
                  <c:v>41680.782831921082</c:v>
                </c:pt>
                <c:pt idx="2108">
                  <c:v>41680.787055314162</c:v>
                </c:pt>
                <c:pt idx="2109">
                  <c:v>41680.791275638156</c:v>
                </c:pt>
                <c:pt idx="2110">
                  <c:v>41680.795502010296</c:v>
                </c:pt>
                <c:pt idx="2111">
                  <c:v>41680.799734238302</c:v>
                </c:pt>
                <c:pt idx="2112">
                  <c:v>41680.803958366472</c:v>
                </c:pt>
                <c:pt idx="2113">
                  <c:v>41680.808189840929</c:v>
                </c:pt>
                <c:pt idx="2114">
                  <c:v>41680.812416314613</c:v>
                </c:pt>
                <c:pt idx="2115">
                  <c:v>41680.821488441688</c:v>
                </c:pt>
                <c:pt idx="2116">
                  <c:v>41680.825722179536</c:v>
                </c:pt>
                <c:pt idx="2117">
                  <c:v>41680.829943210301</c:v>
                </c:pt>
                <c:pt idx="2118">
                  <c:v>41680.834176094773</c:v>
                </c:pt>
                <c:pt idx="2119">
                  <c:v>41680.838401869078</c:v>
                </c:pt>
                <c:pt idx="2120">
                  <c:v>41680.842631470936</c:v>
                </c:pt>
                <c:pt idx="2121">
                  <c:v>41680.846858493249</c:v>
                </c:pt>
                <c:pt idx="2122">
                  <c:v>41680.85108963184</c:v>
                </c:pt>
                <c:pt idx="2123">
                  <c:v>41680.855320288312</c:v>
                </c:pt>
                <c:pt idx="2124">
                  <c:v>41680.859552532471</c:v>
                </c:pt>
                <c:pt idx="2125">
                  <c:v>41680.868225600309</c:v>
                </c:pt>
                <c:pt idx="2126">
                  <c:v>41680.872459716615</c:v>
                </c:pt>
                <c:pt idx="2127">
                  <c:v>41680.876688289085</c:v>
                </c:pt>
                <c:pt idx="2128">
                  <c:v>41680.880922994773</c:v>
                </c:pt>
                <c:pt idx="2129">
                  <c:v>41680.885160566599</c:v>
                </c:pt>
                <c:pt idx="2130">
                  <c:v>41680.889395859391</c:v>
                </c:pt>
                <c:pt idx="2131">
                  <c:v>41680.89362953107</c:v>
                </c:pt>
                <c:pt idx="2132">
                  <c:v>41680.897864026309</c:v>
                </c:pt>
                <c:pt idx="2133">
                  <c:v>41680.902099886312</c:v>
                </c:pt>
                <c:pt idx="2134">
                  <c:v>41680.906329969541</c:v>
                </c:pt>
                <c:pt idx="2135">
                  <c:v>41680.915319366773</c:v>
                </c:pt>
                <c:pt idx="2136">
                  <c:v>41680.919552406005</c:v>
                </c:pt>
                <c:pt idx="2137">
                  <c:v>41680.923790030145</c:v>
                </c:pt>
                <c:pt idx="2138">
                  <c:v>41680.928025430927</c:v>
                </c:pt>
                <c:pt idx="2139">
                  <c:v>41680.932260178939</c:v>
                </c:pt>
                <c:pt idx="2140">
                  <c:v>41680.936495489383</c:v>
                </c:pt>
                <c:pt idx="2141">
                  <c:v>41680.940730740309</c:v>
                </c:pt>
                <c:pt idx="2142">
                  <c:v>41680.944962383845</c:v>
                </c:pt>
                <c:pt idx="2143">
                  <c:v>41680.949195014458</c:v>
                </c:pt>
                <c:pt idx="2144">
                  <c:v>41680.953429909845</c:v>
                </c:pt>
                <c:pt idx="2145">
                  <c:v>41680.957668852927</c:v>
                </c:pt>
                <c:pt idx="2146">
                  <c:v>41680.96637908493</c:v>
                </c:pt>
                <c:pt idx="2147">
                  <c:v>41680.970613040008</c:v>
                </c:pt>
                <c:pt idx="2148">
                  <c:v>41680.974841462768</c:v>
                </c:pt>
                <c:pt idx="2149">
                  <c:v>41680.979075813535</c:v>
                </c:pt>
                <c:pt idx="2150">
                  <c:v>41680.983311633841</c:v>
                </c:pt>
                <c:pt idx="2151">
                  <c:v>41680.987545858618</c:v>
                </c:pt>
                <c:pt idx="2152">
                  <c:v>41680.991783902602</c:v>
                </c:pt>
                <c:pt idx="2153">
                  <c:v>41680.996018543694</c:v>
                </c:pt>
                <c:pt idx="2154">
                  <c:v>41681.000256865387</c:v>
                </c:pt>
                <c:pt idx="2155">
                  <c:v>41681.004493342778</c:v>
                </c:pt>
                <c:pt idx="2156">
                  <c:v>41681.008728444467</c:v>
                </c:pt>
                <c:pt idx="2157">
                  <c:v>41681.017330209383</c:v>
                </c:pt>
                <c:pt idx="2158">
                  <c:v>41681.021564325376</c:v>
                </c:pt>
                <c:pt idx="2159">
                  <c:v>41681.02579693999</c:v>
                </c:pt>
                <c:pt idx="2160">
                  <c:v>41681.030031805079</c:v>
                </c:pt>
                <c:pt idx="2161">
                  <c:v>41681.034268719384</c:v>
                </c:pt>
                <c:pt idx="2162">
                  <c:v>41681.038506974779</c:v>
                </c:pt>
                <c:pt idx="2163">
                  <c:v>41681.042742783531</c:v>
                </c:pt>
                <c:pt idx="2164">
                  <c:v>41681.04697630016</c:v>
                </c:pt>
                <c:pt idx="2165">
                  <c:v>41681.051212120779</c:v>
                </c:pt>
                <c:pt idx="2166">
                  <c:v>41681.055450193999</c:v>
                </c:pt>
                <c:pt idx="2167">
                  <c:v>41681.059685797081</c:v>
                </c:pt>
                <c:pt idx="2168">
                  <c:v>41681.068383866921</c:v>
                </c:pt>
                <c:pt idx="2169">
                  <c:v>41681.072614971847</c:v>
                </c:pt>
                <c:pt idx="2170">
                  <c:v>41681.076850699086</c:v>
                </c:pt>
                <c:pt idx="2171">
                  <c:v>41681.081080637072</c:v>
                </c:pt>
                <c:pt idx="2172">
                  <c:v>41681.085318594312</c:v>
                </c:pt>
                <c:pt idx="2173">
                  <c:v>41681.089557000618</c:v>
                </c:pt>
                <c:pt idx="2174">
                  <c:v>41681.093795346162</c:v>
                </c:pt>
                <c:pt idx="2175">
                  <c:v>41681.098030095083</c:v>
                </c:pt>
                <c:pt idx="2176">
                  <c:v>41681.102265623682</c:v>
                </c:pt>
                <c:pt idx="2177">
                  <c:v>41681.106502031384</c:v>
                </c:pt>
                <c:pt idx="2178">
                  <c:v>41681.110741072458</c:v>
                </c:pt>
                <c:pt idx="2179">
                  <c:v>41681.114979304468</c:v>
                </c:pt>
                <c:pt idx="2180">
                  <c:v>41681.123930980924</c:v>
                </c:pt>
                <c:pt idx="2181">
                  <c:v>41681.128163887071</c:v>
                </c:pt>
                <c:pt idx="2182">
                  <c:v>41681.132396122615</c:v>
                </c:pt>
                <c:pt idx="2183">
                  <c:v>41681.136627441381</c:v>
                </c:pt>
                <c:pt idx="2184">
                  <c:v>41681.140854308011</c:v>
                </c:pt>
                <c:pt idx="2185">
                  <c:v>41681.145090313381</c:v>
                </c:pt>
                <c:pt idx="2186">
                  <c:v>41681.149323106307</c:v>
                </c:pt>
                <c:pt idx="2187">
                  <c:v>41681.153554867684</c:v>
                </c:pt>
                <c:pt idx="2188">
                  <c:v>41681.157790704303</c:v>
                </c:pt>
                <c:pt idx="2189">
                  <c:v>41681.162020550299</c:v>
                </c:pt>
                <c:pt idx="2190">
                  <c:v>41681.166250577997</c:v>
                </c:pt>
                <c:pt idx="2191">
                  <c:v>41681.170482496615</c:v>
                </c:pt>
                <c:pt idx="2192">
                  <c:v>41681.179069047845</c:v>
                </c:pt>
                <c:pt idx="2193">
                  <c:v>41681.183298691387</c:v>
                </c:pt>
                <c:pt idx="2194">
                  <c:v>41681.187529839997</c:v>
                </c:pt>
                <c:pt idx="2195">
                  <c:v>41681.191760581976</c:v>
                </c:pt>
                <c:pt idx="2196">
                  <c:v>41681.195992813831</c:v>
                </c:pt>
                <c:pt idx="2197">
                  <c:v>41681.200223365682</c:v>
                </c:pt>
                <c:pt idx="2198">
                  <c:v>41681.204455152932</c:v>
                </c:pt>
                <c:pt idx="2199">
                  <c:v>41681.208684830599</c:v>
                </c:pt>
                <c:pt idx="2200">
                  <c:v>41681.212920878766</c:v>
                </c:pt>
                <c:pt idx="2201">
                  <c:v>41681.217154340615</c:v>
                </c:pt>
                <c:pt idx="2202">
                  <c:v>41681.221389695216</c:v>
                </c:pt>
                <c:pt idx="2203">
                  <c:v>41681.225622865211</c:v>
                </c:pt>
                <c:pt idx="2204">
                  <c:v>41681.229851042604</c:v>
                </c:pt>
                <c:pt idx="2205">
                  <c:v>41681.238494297388</c:v>
                </c:pt>
                <c:pt idx="2206">
                  <c:v>41681.242723517993</c:v>
                </c:pt>
                <c:pt idx="2207">
                  <c:v>41681.246958651682</c:v>
                </c:pt>
                <c:pt idx="2208">
                  <c:v>41681.251184658453</c:v>
                </c:pt>
                <c:pt idx="2209">
                  <c:v>41681.255418898312</c:v>
                </c:pt>
                <c:pt idx="2210">
                  <c:v>41681.259649486165</c:v>
                </c:pt>
                <c:pt idx="2211">
                  <c:v>41681.263877701989</c:v>
                </c:pt>
                <c:pt idx="2212">
                  <c:v>41681.268114003535</c:v>
                </c:pt>
                <c:pt idx="2213">
                  <c:v>41681.272343518598</c:v>
                </c:pt>
                <c:pt idx="2214">
                  <c:v>41681.276577551682</c:v>
                </c:pt>
                <c:pt idx="2215">
                  <c:v>41681.280808290314</c:v>
                </c:pt>
                <c:pt idx="2216">
                  <c:v>41681.28504439893</c:v>
                </c:pt>
                <c:pt idx="2217">
                  <c:v>41681.289278864002</c:v>
                </c:pt>
                <c:pt idx="2218">
                  <c:v>41681.293435266925</c:v>
                </c:pt>
                <c:pt idx="2219">
                  <c:v>41681.297670045533</c:v>
                </c:pt>
                <c:pt idx="2220">
                  <c:v>41681.301903664455</c:v>
                </c:pt>
                <c:pt idx="2221">
                  <c:v>41681.306134459395</c:v>
                </c:pt>
                <c:pt idx="2222">
                  <c:v>41681.310367423692</c:v>
                </c:pt>
                <c:pt idx="2223">
                  <c:v>41681.314593941701</c:v>
                </c:pt>
                <c:pt idx="2224">
                  <c:v>41681.318825730006</c:v>
                </c:pt>
                <c:pt idx="2225">
                  <c:v>41681.323058808463</c:v>
                </c:pt>
                <c:pt idx="2226">
                  <c:v>41681.32728940354</c:v>
                </c:pt>
                <c:pt idx="2227">
                  <c:v>41681.331514498321</c:v>
                </c:pt>
                <c:pt idx="2228">
                  <c:v>41681.335747471683</c:v>
                </c:pt>
                <c:pt idx="2229">
                  <c:v>41681.339973999391</c:v>
                </c:pt>
                <c:pt idx="2230">
                  <c:v>41681.344203664165</c:v>
                </c:pt>
                <c:pt idx="2231">
                  <c:v>41681.348435152773</c:v>
                </c:pt>
                <c:pt idx="2232">
                  <c:v>41681.352668685227</c:v>
                </c:pt>
                <c:pt idx="2233">
                  <c:v>41681.356845526621</c:v>
                </c:pt>
                <c:pt idx="2234">
                  <c:v>41681.36108105076</c:v>
                </c:pt>
                <c:pt idx="2235">
                  <c:v>41681.365318257689</c:v>
                </c:pt>
                <c:pt idx="2236">
                  <c:v>41681.36955440601</c:v>
                </c:pt>
                <c:pt idx="2237">
                  <c:v>41681.373782366456</c:v>
                </c:pt>
                <c:pt idx="2238">
                  <c:v>41681.378016797389</c:v>
                </c:pt>
                <c:pt idx="2239">
                  <c:v>41681.382248744776</c:v>
                </c:pt>
                <c:pt idx="2240">
                  <c:v>41681.386480995083</c:v>
                </c:pt>
                <c:pt idx="2241">
                  <c:v>41681.390711290158</c:v>
                </c:pt>
                <c:pt idx="2242">
                  <c:v>41681.394945268767</c:v>
                </c:pt>
                <c:pt idx="2243">
                  <c:v>41681.399178123844</c:v>
                </c:pt>
                <c:pt idx="2244">
                  <c:v>41681.403411230931</c:v>
                </c:pt>
                <c:pt idx="2245">
                  <c:v>41681.407643517072</c:v>
                </c:pt>
                <c:pt idx="2246">
                  <c:v>41681.411877576465</c:v>
                </c:pt>
                <c:pt idx="2247">
                  <c:v>41681.416113835541</c:v>
                </c:pt>
                <c:pt idx="2248">
                  <c:v>41681.420349761676</c:v>
                </c:pt>
                <c:pt idx="2249">
                  <c:v>41681.429111807076</c:v>
                </c:pt>
                <c:pt idx="2250">
                  <c:v>41681.433347808772</c:v>
                </c:pt>
                <c:pt idx="2251">
                  <c:v>41681.437579948935</c:v>
                </c:pt>
                <c:pt idx="2252">
                  <c:v>41681.441813907695</c:v>
                </c:pt>
                <c:pt idx="2253">
                  <c:v>41681.446050191546</c:v>
                </c:pt>
                <c:pt idx="2254">
                  <c:v>41681.450281621685</c:v>
                </c:pt>
                <c:pt idx="2255">
                  <c:v>41681.454513218785</c:v>
                </c:pt>
                <c:pt idx="2256">
                  <c:v>41681.458749110461</c:v>
                </c:pt>
                <c:pt idx="2257">
                  <c:v>41681.462985040162</c:v>
                </c:pt>
                <c:pt idx="2258">
                  <c:v>41681.467219549231</c:v>
                </c:pt>
                <c:pt idx="2259">
                  <c:v>41681.471457473694</c:v>
                </c:pt>
                <c:pt idx="2260">
                  <c:v>41681.475692914151</c:v>
                </c:pt>
                <c:pt idx="2261">
                  <c:v>41681.479930691836</c:v>
                </c:pt>
                <c:pt idx="2262">
                  <c:v>41681.484161819688</c:v>
                </c:pt>
                <c:pt idx="2263">
                  <c:v>41681.48839824985</c:v>
                </c:pt>
                <c:pt idx="2264">
                  <c:v>41681.497085891679</c:v>
                </c:pt>
                <c:pt idx="2265">
                  <c:v>41681.501321557378</c:v>
                </c:pt>
                <c:pt idx="2266">
                  <c:v>41681.505557009848</c:v>
                </c:pt>
                <c:pt idx="2267">
                  <c:v>41681.509794457386</c:v>
                </c:pt>
                <c:pt idx="2268">
                  <c:v>41681.514019492781</c:v>
                </c:pt>
                <c:pt idx="2269">
                  <c:v>41681.518257174619</c:v>
                </c:pt>
                <c:pt idx="2270">
                  <c:v>41681.522497906612</c:v>
                </c:pt>
                <c:pt idx="2271">
                  <c:v>41681.526734298161</c:v>
                </c:pt>
                <c:pt idx="2272">
                  <c:v>41681.530967369537</c:v>
                </c:pt>
                <c:pt idx="2273">
                  <c:v>41681.535198563368</c:v>
                </c:pt>
                <c:pt idx="2274">
                  <c:v>41681.539436220162</c:v>
                </c:pt>
                <c:pt idx="2275">
                  <c:v>41681.543671346313</c:v>
                </c:pt>
                <c:pt idx="2276">
                  <c:v>41681.547907212458</c:v>
                </c:pt>
                <c:pt idx="2277">
                  <c:v>41681.552142925684</c:v>
                </c:pt>
                <c:pt idx="2278">
                  <c:v>41681.556378760164</c:v>
                </c:pt>
                <c:pt idx="2279">
                  <c:v>41681.560612591384</c:v>
                </c:pt>
                <c:pt idx="2280">
                  <c:v>41681.564852203694</c:v>
                </c:pt>
                <c:pt idx="2281">
                  <c:v>41681.568952184767</c:v>
                </c:pt>
                <c:pt idx="2282">
                  <c:v>41681.573188590759</c:v>
                </c:pt>
                <c:pt idx="2283">
                  <c:v>41681.577422011833</c:v>
                </c:pt>
                <c:pt idx="2284">
                  <c:v>41681.581654578928</c:v>
                </c:pt>
                <c:pt idx="2285">
                  <c:v>41681.585891432311</c:v>
                </c:pt>
                <c:pt idx="2286">
                  <c:v>41681.59012942508</c:v>
                </c:pt>
                <c:pt idx="2287">
                  <c:v>41681.594365053075</c:v>
                </c:pt>
                <c:pt idx="2288">
                  <c:v>41681.598598145392</c:v>
                </c:pt>
                <c:pt idx="2289">
                  <c:v>41681.602834673082</c:v>
                </c:pt>
                <c:pt idx="2290">
                  <c:v>41681.607071397382</c:v>
                </c:pt>
                <c:pt idx="2291">
                  <c:v>41681.611305615996</c:v>
                </c:pt>
                <c:pt idx="2292">
                  <c:v>41681.615534074779</c:v>
                </c:pt>
                <c:pt idx="2293">
                  <c:v>41681.667018427848</c:v>
                </c:pt>
                <c:pt idx="2294">
                  <c:v>41681.671276120614</c:v>
                </c:pt>
                <c:pt idx="2295">
                  <c:v>41681.675550724773</c:v>
                </c:pt>
                <c:pt idx="2296">
                  <c:v>41681.67977802908</c:v>
                </c:pt>
                <c:pt idx="2297">
                  <c:v>41681.684004172472</c:v>
                </c:pt>
                <c:pt idx="2298">
                  <c:v>41681.688233152621</c:v>
                </c:pt>
                <c:pt idx="2299">
                  <c:v>41681.692464653068</c:v>
                </c:pt>
                <c:pt idx="2300">
                  <c:v>41681.696684646762</c:v>
                </c:pt>
                <c:pt idx="2301">
                  <c:v>41681.700911780921</c:v>
                </c:pt>
                <c:pt idx="2302">
                  <c:v>41681.709461864913</c:v>
                </c:pt>
                <c:pt idx="2303">
                  <c:v>41681.713687613374</c:v>
                </c:pt>
                <c:pt idx="2304">
                  <c:v>41681.717916663838</c:v>
                </c:pt>
                <c:pt idx="2305">
                  <c:v>41681.722144024607</c:v>
                </c:pt>
                <c:pt idx="2306">
                  <c:v>41681.726374415375</c:v>
                </c:pt>
                <c:pt idx="2307">
                  <c:v>41681.730597310307</c:v>
                </c:pt>
                <c:pt idx="2308">
                  <c:v>41681.734824874766</c:v>
                </c:pt>
                <c:pt idx="2309">
                  <c:v>41681.739055093385</c:v>
                </c:pt>
                <c:pt idx="2310">
                  <c:v>41681.743283403375</c:v>
                </c:pt>
                <c:pt idx="2311">
                  <c:v>41681.751933801686</c:v>
                </c:pt>
                <c:pt idx="2312">
                  <c:v>41681.756158725388</c:v>
                </c:pt>
                <c:pt idx="2313">
                  <c:v>41681.760381224922</c:v>
                </c:pt>
                <c:pt idx="2314">
                  <c:v>41681.764605017837</c:v>
                </c:pt>
                <c:pt idx="2315">
                  <c:v>41681.768833066606</c:v>
                </c:pt>
                <c:pt idx="2316">
                  <c:v>41681.773062670298</c:v>
                </c:pt>
                <c:pt idx="2317">
                  <c:v>41681.777287272605</c:v>
                </c:pt>
                <c:pt idx="2318">
                  <c:v>41681.781518302778</c:v>
                </c:pt>
                <c:pt idx="2319">
                  <c:v>41681.785743086759</c:v>
                </c:pt>
                <c:pt idx="2320">
                  <c:v>41681.79016536953</c:v>
                </c:pt>
                <c:pt idx="2321">
                  <c:v>41681.794388198308</c:v>
                </c:pt>
                <c:pt idx="2322">
                  <c:v>41681.798611549384</c:v>
                </c:pt>
                <c:pt idx="2323">
                  <c:v>41681.802842709083</c:v>
                </c:pt>
                <c:pt idx="2324">
                  <c:v>41681.807070588162</c:v>
                </c:pt>
                <c:pt idx="2325">
                  <c:v>41681.811297378619</c:v>
                </c:pt>
                <c:pt idx="2326">
                  <c:v>41681.815525444938</c:v>
                </c:pt>
                <c:pt idx="2327">
                  <c:v>41681.819754816766</c:v>
                </c:pt>
                <c:pt idx="2328">
                  <c:v>41681.823982482303</c:v>
                </c:pt>
                <c:pt idx="2329">
                  <c:v>41681.832615458625</c:v>
                </c:pt>
                <c:pt idx="2330">
                  <c:v>41681.836841610464</c:v>
                </c:pt>
                <c:pt idx="2331">
                  <c:v>41681.841072629999</c:v>
                </c:pt>
                <c:pt idx="2332">
                  <c:v>41681.845297077547</c:v>
                </c:pt>
                <c:pt idx="2333">
                  <c:v>41681.849525848775</c:v>
                </c:pt>
                <c:pt idx="2334">
                  <c:v>41681.85375129569</c:v>
                </c:pt>
                <c:pt idx="2335">
                  <c:v>41681.857975138315</c:v>
                </c:pt>
                <c:pt idx="2336">
                  <c:v>41681.862197141847</c:v>
                </c:pt>
                <c:pt idx="2337">
                  <c:v>41681.866422749234</c:v>
                </c:pt>
                <c:pt idx="2338">
                  <c:v>41681.875083874773</c:v>
                </c:pt>
                <c:pt idx="2339">
                  <c:v>41681.879311103228</c:v>
                </c:pt>
                <c:pt idx="2340">
                  <c:v>41681.88353940755</c:v>
                </c:pt>
                <c:pt idx="2341">
                  <c:v>41681.887770385998</c:v>
                </c:pt>
                <c:pt idx="2342">
                  <c:v>41681.892000769076</c:v>
                </c:pt>
                <c:pt idx="2343">
                  <c:v>41681.896228077087</c:v>
                </c:pt>
                <c:pt idx="2344">
                  <c:v>41681.900453732611</c:v>
                </c:pt>
                <c:pt idx="2345">
                  <c:v>41681.904686237081</c:v>
                </c:pt>
                <c:pt idx="2346">
                  <c:v>41681.908912193088</c:v>
                </c:pt>
                <c:pt idx="2347">
                  <c:v>41681.917551592465</c:v>
                </c:pt>
                <c:pt idx="2348">
                  <c:v>41681.921784617065</c:v>
                </c:pt>
                <c:pt idx="2349">
                  <c:v>41681.926014808312</c:v>
                </c:pt>
                <c:pt idx="2350">
                  <c:v>41681.930239629546</c:v>
                </c:pt>
                <c:pt idx="2351">
                  <c:v>41681.934468385385</c:v>
                </c:pt>
                <c:pt idx="2352">
                  <c:v>41681.938697334161</c:v>
                </c:pt>
                <c:pt idx="2353">
                  <c:v>41681.942924348776</c:v>
                </c:pt>
                <c:pt idx="2354">
                  <c:v>41681.947156273229</c:v>
                </c:pt>
                <c:pt idx="2355">
                  <c:v>41681.951390700153</c:v>
                </c:pt>
                <c:pt idx="2356">
                  <c:v>41681.960030460919</c:v>
                </c:pt>
                <c:pt idx="2357">
                  <c:v>41681.96425473554</c:v>
                </c:pt>
                <c:pt idx="2358">
                  <c:v>41681.968482267381</c:v>
                </c:pt>
                <c:pt idx="2359">
                  <c:v>41681.972707501227</c:v>
                </c:pt>
                <c:pt idx="2360">
                  <c:v>41681.976933393853</c:v>
                </c:pt>
                <c:pt idx="2361">
                  <c:v>41681.981162741075</c:v>
                </c:pt>
                <c:pt idx="2362">
                  <c:v>41681.985393890769</c:v>
                </c:pt>
                <c:pt idx="2363">
                  <c:v>41681.98961932047</c:v>
                </c:pt>
                <c:pt idx="2364">
                  <c:v>41681.99384967985</c:v>
                </c:pt>
                <c:pt idx="2365">
                  <c:v>41682.00250620678</c:v>
                </c:pt>
                <c:pt idx="2366">
                  <c:v>41682.00673180708</c:v>
                </c:pt>
                <c:pt idx="2367">
                  <c:v>41682.010955978774</c:v>
                </c:pt>
                <c:pt idx="2368">
                  <c:v>41682.015185278768</c:v>
                </c:pt>
                <c:pt idx="2369">
                  <c:v>41682.019411566762</c:v>
                </c:pt>
                <c:pt idx="2370">
                  <c:v>41682.023632527678</c:v>
                </c:pt>
                <c:pt idx="2371">
                  <c:v>41682.027858634305</c:v>
                </c:pt>
                <c:pt idx="2372">
                  <c:v>41682.032086202002</c:v>
                </c:pt>
                <c:pt idx="2373">
                  <c:v>41682.036311532611</c:v>
                </c:pt>
                <c:pt idx="2374">
                  <c:v>41682.040730809997</c:v>
                </c:pt>
                <c:pt idx="2375">
                  <c:v>41682.044953930003</c:v>
                </c:pt>
                <c:pt idx="2376">
                  <c:v>41682.049182851377</c:v>
                </c:pt>
                <c:pt idx="2377">
                  <c:v>41682.05341191015</c:v>
                </c:pt>
                <c:pt idx="2378">
                  <c:v>41682.057641683532</c:v>
                </c:pt>
                <c:pt idx="2379">
                  <c:v>41682.061860094305</c:v>
                </c:pt>
                <c:pt idx="2380">
                  <c:v>41682.066093107387</c:v>
                </c:pt>
                <c:pt idx="2381">
                  <c:v>41682.070319045393</c:v>
                </c:pt>
                <c:pt idx="2382">
                  <c:v>41682.074542868002</c:v>
                </c:pt>
                <c:pt idx="2383">
                  <c:v>41682.083197258769</c:v>
                </c:pt>
                <c:pt idx="2384">
                  <c:v>41682.087422185687</c:v>
                </c:pt>
                <c:pt idx="2385">
                  <c:v>41682.091646426932</c:v>
                </c:pt>
                <c:pt idx="2386">
                  <c:v>41682.095876112762</c:v>
                </c:pt>
                <c:pt idx="2387">
                  <c:v>41682.100107476472</c:v>
                </c:pt>
                <c:pt idx="2388">
                  <c:v>41682.104333292009</c:v>
                </c:pt>
                <c:pt idx="2389">
                  <c:v>41682.108559605083</c:v>
                </c:pt>
                <c:pt idx="2390">
                  <c:v>41682.112784105841</c:v>
                </c:pt>
                <c:pt idx="2391">
                  <c:v>41682.117012659684</c:v>
                </c:pt>
                <c:pt idx="2392">
                  <c:v>41682.125663310297</c:v>
                </c:pt>
                <c:pt idx="2393">
                  <c:v>41682.129890220458</c:v>
                </c:pt>
                <c:pt idx="2394">
                  <c:v>41682.134116564157</c:v>
                </c:pt>
                <c:pt idx="2395">
                  <c:v>41682.138340969075</c:v>
                </c:pt>
                <c:pt idx="2396">
                  <c:v>41682.142566752162</c:v>
                </c:pt>
                <c:pt idx="2397">
                  <c:v>41682.146793007385</c:v>
                </c:pt>
                <c:pt idx="2398">
                  <c:v>41682.151016398784</c:v>
                </c:pt>
                <c:pt idx="2399">
                  <c:v>41682.155239205546</c:v>
                </c:pt>
                <c:pt idx="2400">
                  <c:v>41682.159464243683</c:v>
                </c:pt>
                <c:pt idx="2401">
                  <c:v>41682.16812528138</c:v>
                </c:pt>
                <c:pt idx="2402">
                  <c:v>41682.172353399241</c:v>
                </c:pt>
                <c:pt idx="2403">
                  <c:v>41682.176580650455</c:v>
                </c:pt>
                <c:pt idx="2404">
                  <c:v>41682.180806352939</c:v>
                </c:pt>
                <c:pt idx="2405">
                  <c:v>41682.185023671678</c:v>
                </c:pt>
                <c:pt idx="2406">
                  <c:v>41682.18925032323</c:v>
                </c:pt>
                <c:pt idx="2407">
                  <c:v>41682.19347884399</c:v>
                </c:pt>
                <c:pt idx="2408">
                  <c:v>41682.19770379999</c:v>
                </c:pt>
                <c:pt idx="2409">
                  <c:v>41682.20192327322</c:v>
                </c:pt>
                <c:pt idx="2410">
                  <c:v>41682.210599551385</c:v>
                </c:pt>
                <c:pt idx="2411">
                  <c:v>41682.214827476004</c:v>
                </c:pt>
                <c:pt idx="2412">
                  <c:v>41682.219050742002</c:v>
                </c:pt>
                <c:pt idx="2413">
                  <c:v>41682.223267766451</c:v>
                </c:pt>
                <c:pt idx="2414">
                  <c:v>41682.227487558448</c:v>
                </c:pt>
                <c:pt idx="2415">
                  <c:v>41682.231711056302</c:v>
                </c:pt>
                <c:pt idx="2416">
                  <c:v>41682.235934297845</c:v>
                </c:pt>
                <c:pt idx="2417">
                  <c:v>41682.240159078472</c:v>
                </c:pt>
                <c:pt idx="2418">
                  <c:v>41682.244381347999</c:v>
                </c:pt>
                <c:pt idx="2419">
                  <c:v>41682.253067416772</c:v>
                </c:pt>
                <c:pt idx="2420">
                  <c:v>41682.25728767184</c:v>
                </c:pt>
                <c:pt idx="2421">
                  <c:v>41682.261506656454</c:v>
                </c:pt>
                <c:pt idx="2422">
                  <c:v>41682.265725876299</c:v>
                </c:pt>
                <c:pt idx="2423">
                  <c:v>41682.269952974304</c:v>
                </c:pt>
                <c:pt idx="2424">
                  <c:v>41682.27417566353</c:v>
                </c:pt>
                <c:pt idx="2425">
                  <c:v>41682.278396544163</c:v>
                </c:pt>
                <c:pt idx="2426">
                  <c:v>41682.282623157997</c:v>
                </c:pt>
                <c:pt idx="2427">
                  <c:v>41682.286844984308</c:v>
                </c:pt>
                <c:pt idx="2428">
                  <c:v>41682.291309255837</c:v>
                </c:pt>
                <c:pt idx="2429">
                  <c:v>41682.29553231984</c:v>
                </c:pt>
                <c:pt idx="2430">
                  <c:v>41682.299753980296</c:v>
                </c:pt>
                <c:pt idx="2431">
                  <c:v>41682.303978105694</c:v>
                </c:pt>
                <c:pt idx="2432">
                  <c:v>41682.308198005085</c:v>
                </c:pt>
                <c:pt idx="2433">
                  <c:v>41682.312419567999</c:v>
                </c:pt>
                <c:pt idx="2434">
                  <c:v>41682.316643392624</c:v>
                </c:pt>
                <c:pt idx="2435">
                  <c:v>41682.320867722767</c:v>
                </c:pt>
                <c:pt idx="2436">
                  <c:v>41682.325094516455</c:v>
                </c:pt>
                <c:pt idx="2437">
                  <c:v>41682.333756243846</c:v>
                </c:pt>
                <c:pt idx="2438">
                  <c:v>41682.337979937685</c:v>
                </c:pt>
                <c:pt idx="2439">
                  <c:v>41682.342201552769</c:v>
                </c:pt>
                <c:pt idx="2440">
                  <c:v>41682.346420687842</c:v>
                </c:pt>
                <c:pt idx="2441">
                  <c:v>41682.350643606929</c:v>
                </c:pt>
                <c:pt idx="2442">
                  <c:v>41682.354867435693</c:v>
                </c:pt>
                <c:pt idx="2443">
                  <c:v>41682.359088403849</c:v>
                </c:pt>
                <c:pt idx="2444">
                  <c:v>41682.363318183234</c:v>
                </c:pt>
                <c:pt idx="2445">
                  <c:v>41682.367539886465</c:v>
                </c:pt>
                <c:pt idx="2446">
                  <c:v>41682.376226182467</c:v>
                </c:pt>
                <c:pt idx="2447">
                  <c:v>41682.380455281382</c:v>
                </c:pt>
                <c:pt idx="2448">
                  <c:v>41682.384684796467</c:v>
                </c:pt>
                <c:pt idx="2449">
                  <c:v>41682.388913654315</c:v>
                </c:pt>
                <c:pt idx="2450">
                  <c:v>41682.393140760447</c:v>
                </c:pt>
                <c:pt idx="2451">
                  <c:v>41682.397366944766</c:v>
                </c:pt>
                <c:pt idx="2452">
                  <c:v>41682.401595978467</c:v>
                </c:pt>
                <c:pt idx="2453">
                  <c:v>41682.405821161992</c:v>
                </c:pt>
                <c:pt idx="2454">
                  <c:v>41682.410047543999</c:v>
                </c:pt>
                <c:pt idx="2455">
                  <c:v>41682.418705000004</c:v>
                </c:pt>
                <c:pt idx="2456">
                  <c:v>41682.422927493542</c:v>
                </c:pt>
                <c:pt idx="2457">
                  <c:v>41682.427155247387</c:v>
                </c:pt>
                <c:pt idx="2458">
                  <c:v>41682.431391546932</c:v>
                </c:pt>
                <c:pt idx="2459">
                  <c:v>41682.435632113687</c:v>
                </c:pt>
                <c:pt idx="2460">
                  <c:v>41682.439862738152</c:v>
                </c:pt>
                <c:pt idx="2461">
                  <c:v>41682.444093681079</c:v>
                </c:pt>
                <c:pt idx="2462">
                  <c:v>41682.448319977702</c:v>
                </c:pt>
                <c:pt idx="2463">
                  <c:v>41682.45254360493</c:v>
                </c:pt>
                <c:pt idx="2464">
                  <c:v>41682.46117915184</c:v>
                </c:pt>
                <c:pt idx="2465">
                  <c:v>41682.465405622759</c:v>
                </c:pt>
                <c:pt idx="2466">
                  <c:v>41682.469629610765</c:v>
                </c:pt>
                <c:pt idx="2467">
                  <c:v>41682.473864586762</c:v>
                </c:pt>
                <c:pt idx="2468">
                  <c:v>41682.478093978934</c:v>
                </c:pt>
                <c:pt idx="2469">
                  <c:v>41682.482327043545</c:v>
                </c:pt>
                <c:pt idx="2470">
                  <c:v>41682.486557140015</c:v>
                </c:pt>
                <c:pt idx="2471">
                  <c:v>41682.490782869994</c:v>
                </c:pt>
                <c:pt idx="2472">
                  <c:v>41682.495013375083</c:v>
                </c:pt>
                <c:pt idx="2473">
                  <c:v>41682.503656815075</c:v>
                </c:pt>
                <c:pt idx="2474">
                  <c:v>41682.507883618302</c:v>
                </c:pt>
                <c:pt idx="2475">
                  <c:v>41682.512112077849</c:v>
                </c:pt>
                <c:pt idx="2476">
                  <c:v>41682.516341758164</c:v>
                </c:pt>
                <c:pt idx="2477">
                  <c:v>41682.520574537841</c:v>
                </c:pt>
                <c:pt idx="2478">
                  <c:v>41682.524801257234</c:v>
                </c:pt>
                <c:pt idx="2479">
                  <c:v>41682.529028638921</c:v>
                </c:pt>
                <c:pt idx="2480">
                  <c:v>41682.533260723227</c:v>
                </c:pt>
                <c:pt idx="2481">
                  <c:v>41682.537491240459</c:v>
                </c:pt>
                <c:pt idx="2482">
                  <c:v>41682.54190778076</c:v>
                </c:pt>
                <c:pt idx="2483">
                  <c:v>41682.546137349389</c:v>
                </c:pt>
                <c:pt idx="2484">
                  <c:v>41682.550367290467</c:v>
                </c:pt>
                <c:pt idx="2485">
                  <c:v>41682.554598284005</c:v>
                </c:pt>
                <c:pt idx="2486">
                  <c:v>41682.55882683969</c:v>
                </c:pt>
                <c:pt idx="2487">
                  <c:v>41682.563055095845</c:v>
                </c:pt>
                <c:pt idx="2488">
                  <c:v>41682.567284438002</c:v>
                </c:pt>
                <c:pt idx="2489">
                  <c:v>41682.571512258008</c:v>
                </c:pt>
                <c:pt idx="2490">
                  <c:v>41682.575740187378</c:v>
                </c:pt>
                <c:pt idx="2491">
                  <c:v>41682.584380180306</c:v>
                </c:pt>
                <c:pt idx="2492">
                  <c:v>41682.588602354779</c:v>
                </c:pt>
                <c:pt idx="2493">
                  <c:v>41682.592831087684</c:v>
                </c:pt>
                <c:pt idx="2494">
                  <c:v>41682.597058437685</c:v>
                </c:pt>
                <c:pt idx="2495">
                  <c:v>41682.601283714765</c:v>
                </c:pt>
                <c:pt idx="2496">
                  <c:v>41682.605507972919</c:v>
                </c:pt>
                <c:pt idx="2497">
                  <c:v>41682.609734624151</c:v>
                </c:pt>
                <c:pt idx="2498">
                  <c:v>41682.613960905219</c:v>
                </c:pt>
                <c:pt idx="2499">
                  <c:v>41682.618190596164</c:v>
                </c:pt>
                <c:pt idx="2500">
                  <c:v>41682.626842429228</c:v>
                </c:pt>
                <c:pt idx="2501">
                  <c:v>41682.631068966599</c:v>
                </c:pt>
                <c:pt idx="2502">
                  <c:v>41682.635316547538</c:v>
                </c:pt>
                <c:pt idx="2503">
                  <c:v>41682.639564308003</c:v>
                </c:pt>
                <c:pt idx="2504">
                  <c:v>41682.643818546312</c:v>
                </c:pt>
                <c:pt idx="2505">
                  <c:v>41682.648050818309</c:v>
                </c:pt>
                <c:pt idx="2506">
                  <c:v>41682.652305572614</c:v>
                </c:pt>
                <c:pt idx="2507">
                  <c:v>41682.656559992014</c:v>
                </c:pt>
                <c:pt idx="2508">
                  <c:v>41682.660785416301</c:v>
                </c:pt>
                <c:pt idx="2509">
                  <c:v>41682.665077235688</c:v>
                </c:pt>
                <c:pt idx="2510">
                  <c:v>41682.66930282153</c:v>
                </c:pt>
                <c:pt idx="2511">
                  <c:v>41682.67353445723</c:v>
                </c:pt>
                <c:pt idx="2512">
                  <c:v>41682.67776801507</c:v>
                </c:pt>
                <c:pt idx="2513">
                  <c:v>41682.681997462161</c:v>
                </c:pt>
                <c:pt idx="2514">
                  <c:v>41682.686224143392</c:v>
                </c:pt>
                <c:pt idx="2515">
                  <c:v>41682.690455149539</c:v>
                </c:pt>
                <c:pt idx="2516">
                  <c:v>41682.694683231071</c:v>
                </c:pt>
                <c:pt idx="2517">
                  <c:v>41682.698910939078</c:v>
                </c:pt>
                <c:pt idx="2518">
                  <c:v>41682.70314099799</c:v>
                </c:pt>
                <c:pt idx="2519">
                  <c:v>41682.711756977682</c:v>
                </c:pt>
                <c:pt idx="2520">
                  <c:v>41682.715983454771</c:v>
                </c:pt>
                <c:pt idx="2521">
                  <c:v>41682.720214439381</c:v>
                </c:pt>
                <c:pt idx="2522">
                  <c:v>41682.724445480759</c:v>
                </c:pt>
                <c:pt idx="2523">
                  <c:v>41682.728676794934</c:v>
                </c:pt>
                <c:pt idx="2524">
                  <c:v>41682.7329038643</c:v>
                </c:pt>
                <c:pt idx="2525">
                  <c:v>41682.737135454932</c:v>
                </c:pt>
                <c:pt idx="2526">
                  <c:v>41682.741363062603</c:v>
                </c:pt>
                <c:pt idx="2527">
                  <c:v>41682.745592159081</c:v>
                </c:pt>
                <c:pt idx="2528">
                  <c:v>41682.754234980472</c:v>
                </c:pt>
                <c:pt idx="2529">
                  <c:v>41682.75846561692</c:v>
                </c:pt>
                <c:pt idx="2530">
                  <c:v>41682.762690079682</c:v>
                </c:pt>
                <c:pt idx="2531">
                  <c:v>41682.766915102933</c:v>
                </c:pt>
                <c:pt idx="2532">
                  <c:v>41682.771141053068</c:v>
                </c:pt>
                <c:pt idx="2533">
                  <c:v>41682.775368422772</c:v>
                </c:pt>
                <c:pt idx="2534">
                  <c:v>41682.779591549079</c:v>
                </c:pt>
                <c:pt idx="2535">
                  <c:v>41682.783814556162</c:v>
                </c:pt>
                <c:pt idx="2536">
                  <c:v>41682.788042778164</c:v>
                </c:pt>
                <c:pt idx="2537">
                  <c:v>41682.792463154299</c:v>
                </c:pt>
                <c:pt idx="2538">
                  <c:v>41682.796687803675</c:v>
                </c:pt>
                <c:pt idx="2539">
                  <c:v>41682.800915234315</c:v>
                </c:pt>
                <c:pt idx="2540">
                  <c:v>41682.805142650606</c:v>
                </c:pt>
                <c:pt idx="2541">
                  <c:v>41682.809366726462</c:v>
                </c:pt>
                <c:pt idx="2542">
                  <c:v>41682.813597674467</c:v>
                </c:pt>
                <c:pt idx="2543">
                  <c:v>41682.817820268472</c:v>
                </c:pt>
                <c:pt idx="2544">
                  <c:v>41682.822046532921</c:v>
                </c:pt>
                <c:pt idx="2545">
                  <c:v>41682.82627554817</c:v>
                </c:pt>
                <c:pt idx="2546">
                  <c:v>41682.834925371695</c:v>
                </c:pt>
                <c:pt idx="2547">
                  <c:v>41682.839150779386</c:v>
                </c:pt>
                <c:pt idx="2548">
                  <c:v>41682.843381437844</c:v>
                </c:pt>
                <c:pt idx="2549">
                  <c:v>41682.847612651225</c:v>
                </c:pt>
                <c:pt idx="2550">
                  <c:v>41682.851835470166</c:v>
                </c:pt>
                <c:pt idx="2551">
                  <c:v>41682.856066613225</c:v>
                </c:pt>
                <c:pt idx="2552">
                  <c:v>41682.860296984931</c:v>
                </c:pt>
                <c:pt idx="2553">
                  <c:v>41682.864523609387</c:v>
                </c:pt>
                <c:pt idx="2554">
                  <c:v>41682.868751999689</c:v>
                </c:pt>
                <c:pt idx="2555">
                  <c:v>41682.877375356009</c:v>
                </c:pt>
                <c:pt idx="2556">
                  <c:v>41682.881599813845</c:v>
                </c:pt>
                <c:pt idx="2557">
                  <c:v>41682.885831408479</c:v>
                </c:pt>
                <c:pt idx="2558">
                  <c:v>41682.890056590462</c:v>
                </c:pt>
                <c:pt idx="2559">
                  <c:v>41682.894283990463</c:v>
                </c:pt>
                <c:pt idx="2560">
                  <c:v>41682.898505992467</c:v>
                </c:pt>
                <c:pt idx="2561">
                  <c:v>41682.902734409232</c:v>
                </c:pt>
                <c:pt idx="2562">
                  <c:v>41682.906959052467</c:v>
                </c:pt>
                <c:pt idx="2563">
                  <c:v>41682.911192108928</c:v>
                </c:pt>
                <c:pt idx="2564">
                  <c:v>41682.919839539689</c:v>
                </c:pt>
                <c:pt idx="2565">
                  <c:v>41682.924068757078</c:v>
                </c:pt>
                <c:pt idx="2566">
                  <c:v>41682.928296897851</c:v>
                </c:pt>
                <c:pt idx="2567">
                  <c:v>41682.932520561531</c:v>
                </c:pt>
                <c:pt idx="2568">
                  <c:v>41682.936747407082</c:v>
                </c:pt>
                <c:pt idx="2569">
                  <c:v>41682.940970590003</c:v>
                </c:pt>
                <c:pt idx="2570">
                  <c:v>41682.945197091998</c:v>
                </c:pt>
                <c:pt idx="2571">
                  <c:v>41682.949423922153</c:v>
                </c:pt>
                <c:pt idx="2572">
                  <c:v>41682.95365382493</c:v>
                </c:pt>
                <c:pt idx="2573">
                  <c:v>41682.962293079232</c:v>
                </c:pt>
                <c:pt idx="2574">
                  <c:v>41682.966518233232</c:v>
                </c:pt>
                <c:pt idx="2575">
                  <c:v>41682.970745355226</c:v>
                </c:pt>
                <c:pt idx="2576">
                  <c:v>41682.974974057848</c:v>
                </c:pt>
                <c:pt idx="2577">
                  <c:v>41682.979197268309</c:v>
                </c:pt>
                <c:pt idx="2578">
                  <c:v>41682.983424239079</c:v>
                </c:pt>
                <c:pt idx="2579">
                  <c:v>41682.987654640616</c:v>
                </c:pt>
                <c:pt idx="2580">
                  <c:v>41682.991883086157</c:v>
                </c:pt>
                <c:pt idx="2581">
                  <c:v>41682.996109945387</c:v>
                </c:pt>
                <c:pt idx="2582">
                  <c:v>41683.004765311227</c:v>
                </c:pt>
                <c:pt idx="2583">
                  <c:v>41683.008992618605</c:v>
                </c:pt>
                <c:pt idx="2584">
                  <c:v>41683.013219901084</c:v>
                </c:pt>
                <c:pt idx="2585">
                  <c:v>41683.017443224933</c:v>
                </c:pt>
                <c:pt idx="2586">
                  <c:v>41683.02166533815</c:v>
                </c:pt>
                <c:pt idx="2587">
                  <c:v>41683.025893665217</c:v>
                </c:pt>
                <c:pt idx="2588">
                  <c:v>41683.030119277231</c:v>
                </c:pt>
                <c:pt idx="2589">
                  <c:v>41683.034348188768</c:v>
                </c:pt>
                <c:pt idx="2590">
                  <c:v>41683.038579270469</c:v>
                </c:pt>
                <c:pt idx="2591">
                  <c:v>41683.042998838471</c:v>
                </c:pt>
                <c:pt idx="2592">
                  <c:v>41683.047222337387</c:v>
                </c:pt>
                <c:pt idx="2593">
                  <c:v>41683.051454887536</c:v>
                </c:pt>
                <c:pt idx="2594">
                  <c:v>41683.055681148471</c:v>
                </c:pt>
                <c:pt idx="2595">
                  <c:v>41683.059907344621</c:v>
                </c:pt>
                <c:pt idx="2596">
                  <c:v>41683.064135482309</c:v>
                </c:pt>
                <c:pt idx="2597">
                  <c:v>41683.068360746307</c:v>
                </c:pt>
                <c:pt idx="2598">
                  <c:v>41683.072587882772</c:v>
                </c:pt>
                <c:pt idx="2599">
                  <c:v>41683.076813182619</c:v>
                </c:pt>
                <c:pt idx="2600">
                  <c:v>41683.085458383684</c:v>
                </c:pt>
                <c:pt idx="2601">
                  <c:v>41683.08968664</c:v>
                </c:pt>
                <c:pt idx="2602">
                  <c:v>41683.093911045682</c:v>
                </c:pt>
                <c:pt idx="2603">
                  <c:v>41683.098138557682</c:v>
                </c:pt>
                <c:pt idx="2604">
                  <c:v>41683.102363468162</c:v>
                </c:pt>
                <c:pt idx="2605">
                  <c:v>41683.106592220618</c:v>
                </c:pt>
                <c:pt idx="2606">
                  <c:v>41683.110821361537</c:v>
                </c:pt>
                <c:pt idx="2607">
                  <c:v>41683.115044459541</c:v>
                </c:pt>
                <c:pt idx="2608">
                  <c:v>41683.119269340314</c:v>
                </c:pt>
                <c:pt idx="2609">
                  <c:v>41683.127917283688</c:v>
                </c:pt>
                <c:pt idx="2610">
                  <c:v>41683.132148037381</c:v>
                </c:pt>
                <c:pt idx="2611">
                  <c:v>41683.136373036461</c:v>
                </c:pt>
                <c:pt idx="2612">
                  <c:v>41683.140596980615</c:v>
                </c:pt>
                <c:pt idx="2613">
                  <c:v>41683.144827568307</c:v>
                </c:pt>
                <c:pt idx="2614">
                  <c:v>41683.149059089999</c:v>
                </c:pt>
                <c:pt idx="2615">
                  <c:v>41683.153283206462</c:v>
                </c:pt>
                <c:pt idx="2616">
                  <c:v>41683.157513368009</c:v>
                </c:pt>
                <c:pt idx="2617">
                  <c:v>41683.161734942609</c:v>
                </c:pt>
                <c:pt idx="2618">
                  <c:v>41683.170379749543</c:v>
                </c:pt>
                <c:pt idx="2619">
                  <c:v>41683.174608143694</c:v>
                </c:pt>
                <c:pt idx="2620">
                  <c:v>41683.178833505073</c:v>
                </c:pt>
                <c:pt idx="2621">
                  <c:v>41683.183062535369</c:v>
                </c:pt>
                <c:pt idx="2622">
                  <c:v>41683.187289428613</c:v>
                </c:pt>
                <c:pt idx="2623">
                  <c:v>41683.191515922153</c:v>
                </c:pt>
                <c:pt idx="2624">
                  <c:v>41683.195745118916</c:v>
                </c:pt>
                <c:pt idx="2625">
                  <c:v>41683.199970437076</c:v>
                </c:pt>
                <c:pt idx="2626">
                  <c:v>41683.204201432163</c:v>
                </c:pt>
                <c:pt idx="2627">
                  <c:v>41683.212841056011</c:v>
                </c:pt>
                <c:pt idx="2628">
                  <c:v>41683.217062310454</c:v>
                </c:pt>
                <c:pt idx="2629">
                  <c:v>41683.221290472</c:v>
                </c:pt>
                <c:pt idx="2630">
                  <c:v>41683.225521010449</c:v>
                </c:pt>
                <c:pt idx="2631">
                  <c:v>41683.22975018953</c:v>
                </c:pt>
                <c:pt idx="2632">
                  <c:v>41683.233981101068</c:v>
                </c:pt>
                <c:pt idx="2633">
                  <c:v>41683.238207805538</c:v>
                </c:pt>
                <c:pt idx="2634">
                  <c:v>41683.242437483073</c:v>
                </c:pt>
                <c:pt idx="2635">
                  <c:v>41683.246664630758</c:v>
                </c:pt>
                <c:pt idx="2636">
                  <c:v>41683.255294022616</c:v>
                </c:pt>
                <c:pt idx="2637">
                  <c:v>41683.259518800616</c:v>
                </c:pt>
                <c:pt idx="2638">
                  <c:v>41683.263747176607</c:v>
                </c:pt>
                <c:pt idx="2639">
                  <c:v>41683.267972107074</c:v>
                </c:pt>
                <c:pt idx="2640">
                  <c:v>41683.272197970458</c:v>
                </c:pt>
                <c:pt idx="2641">
                  <c:v>41683.276421339076</c:v>
                </c:pt>
                <c:pt idx="2642">
                  <c:v>41683.280642913836</c:v>
                </c:pt>
                <c:pt idx="2643">
                  <c:v>41683.284868453229</c:v>
                </c:pt>
                <c:pt idx="2644">
                  <c:v>41683.289093704465</c:v>
                </c:pt>
                <c:pt idx="2645">
                  <c:v>41683.293535457684</c:v>
                </c:pt>
                <c:pt idx="2646">
                  <c:v>41683.297767803066</c:v>
                </c:pt>
                <c:pt idx="2647">
                  <c:v>41683.301993363384</c:v>
                </c:pt>
                <c:pt idx="2648">
                  <c:v>41683.306219691702</c:v>
                </c:pt>
                <c:pt idx="2649">
                  <c:v>41683.310441765534</c:v>
                </c:pt>
                <c:pt idx="2650">
                  <c:v>41683.314666422775</c:v>
                </c:pt>
                <c:pt idx="2651">
                  <c:v>41683.318894663695</c:v>
                </c:pt>
                <c:pt idx="2652">
                  <c:v>41683.323120529829</c:v>
                </c:pt>
                <c:pt idx="2653">
                  <c:v>41683.327342553072</c:v>
                </c:pt>
                <c:pt idx="2654">
                  <c:v>41683.336008835999</c:v>
                </c:pt>
                <c:pt idx="2655">
                  <c:v>41683.340229341236</c:v>
                </c:pt>
                <c:pt idx="2656">
                  <c:v>41683.344458808315</c:v>
                </c:pt>
                <c:pt idx="2657">
                  <c:v>41683.348688093087</c:v>
                </c:pt>
                <c:pt idx="2658">
                  <c:v>41683.352910545851</c:v>
                </c:pt>
                <c:pt idx="2659">
                  <c:v>41683.357137346167</c:v>
                </c:pt>
                <c:pt idx="2660">
                  <c:v>41683.361358402472</c:v>
                </c:pt>
                <c:pt idx="2661">
                  <c:v>41683.365582922001</c:v>
                </c:pt>
                <c:pt idx="2662">
                  <c:v>41683.369810030308</c:v>
                </c:pt>
                <c:pt idx="2663">
                  <c:v>41683.378468900461</c:v>
                </c:pt>
                <c:pt idx="2664">
                  <c:v>41683.382693943393</c:v>
                </c:pt>
                <c:pt idx="2665">
                  <c:v>41683.386919384473</c:v>
                </c:pt>
                <c:pt idx="2666">
                  <c:v>41683.391145642301</c:v>
                </c:pt>
                <c:pt idx="2667">
                  <c:v>41683.395370788152</c:v>
                </c:pt>
                <c:pt idx="2668">
                  <c:v>41683.399590547997</c:v>
                </c:pt>
                <c:pt idx="2669">
                  <c:v>41683.403817282313</c:v>
                </c:pt>
                <c:pt idx="2670">
                  <c:v>41683.408048857382</c:v>
                </c:pt>
                <c:pt idx="2671">
                  <c:v>41683.412274586779</c:v>
                </c:pt>
                <c:pt idx="2672">
                  <c:v>41683.42093081784</c:v>
                </c:pt>
                <c:pt idx="2673">
                  <c:v>41683.425152665994</c:v>
                </c:pt>
                <c:pt idx="2674">
                  <c:v>41683.429376954307</c:v>
                </c:pt>
                <c:pt idx="2675">
                  <c:v>41683.43359897616</c:v>
                </c:pt>
                <c:pt idx="2676">
                  <c:v>41683.437821867687</c:v>
                </c:pt>
                <c:pt idx="2677">
                  <c:v>41683.44204904123</c:v>
                </c:pt>
                <c:pt idx="2678">
                  <c:v>41683.446278541691</c:v>
                </c:pt>
                <c:pt idx="2679">
                  <c:v>41683.450505856621</c:v>
                </c:pt>
                <c:pt idx="2680">
                  <c:v>41683.454730311234</c:v>
                </c:pt>
                <c:pt idx="2681">
                  <c:v>41683.463377724605</c:v>
                </c:pt>
                <c:pt idx="2682">
                  <c:v>41683.46760162399</c:v>
                </c:pt>
                <c:pt idx="2683">
                  <c:v>41683.471826588611</c:v>
                </c:pt>
                <c:pt idx="2684">
                  <c:v>41683.476053027545</c:v>
                </c:pt>
                <c:pt idx="2685">
                  <c:v>41683.480281101685</c:v>
                </c:pt>
                <c:pt idx="2686">
                  <c:v>41683.484502195395</c:v>
                </c:pt>
                <c:pt idx="2687">
                  <c:v>41683.48872417293</c:v>
                </c:pt>
                <c:pt idx="2688">
                  <c:v>41683.492949700922</c:v>
                </c:pt>
                <c:pt idx="2689">
                  <c:v>41683.497176813675</c:v>
                </c:pt>
                <c:pt idx="2690">
                  <c:v>41683.505856077849</c:v>
                </c:pt>
                <c:pt idx="2691">
                  <c:v>41683.510084040463</c:v>
                </c:pt>
                <c:pt idx="2692">
                  <c:v>41683.514309855695</c:v>
                </c:pt>
                <c:pt idx="2693">
                  <c:v>41683.518533174785</c:v>
                </c:pt>
                <c:pt idx="2694">
                  <c:v>41683.522755018152</c:v>
                </c:pt>
                <c:pt idx="2695">
                  <c:v>41683.526979943388</c:v>
                </c:pt>
                <c:pt idx="2696">
                  <c:v>41683.531206235224</c:v>
                </c:pt>
                <c:pt idx="2697">
                  <c:v>41683.535429615215</c:v>
                </c:pt>
                <c:pt idx="2698">
                  <c:v>41683.539655807384</c:v>
                </c:pt>
                <c:pt idx="2699">
                  <c:v>41683.544108215836</c:v>
                </c:pt>
                <c:pt idx="2700">
                  <c:v>41683.548334008468</c:v>
                </c:pt>
                <c:pt idx="2701">
                  <c:v>41683.552556550159</c:v>
                </c:pt>
                <c:pt idx="2702">
                  <c:v>41683.556777316939</c:v>
                </c:pt>
                <c:pt idx="2703">
                  <c:v>41683.56100374076</c:v>
                </c:pt>
                <c:pt idx="2704">
                  <c:v>41683.565224638456</c:v>
                </c:pt>
                <c:pt idx="2705">
                  <c:v>41683.569443441687</c:v>
                </c:pt>
                <c:pt idx="2706">
                  <c:v>41683.573665669996</c:v>
                </c:pt>
                <c:pt idx="2707">
                  <c:v>41683.577890254768</c:v>
                </c:pt>
                <c:pt idx="2708">
                  <c:v>41683.58657128278</c:v>
                </c:pt>
                <c:pt idx="2709">
                  <c:v>41683.590789732145</c:v>
                </c:pt>
                <c:pt idx="2710">
                  <c:v>41683.595015586921</c:v>
                </c:pt>
                <c:pt idx="2711">
                  <c:v>41683.599239194009</c:v>
                </c:pt>
                <c:pt idx="2712">
                  <c:v>41683.60346294738</c:v>
                </c:pt>
                <c:pt idx="2713">
                  <c:v>41683.607688709533</c:v>
                </c:pt>
                <c:pt idx="2714">
                  <c:v>41683.611913317996</c:v>
                </c:pt>
                <c:pt idx="2715">
                  <c:v>41683.616141562597</c:v>
                </c:pt>
                <c:pt idx="2716">
                  <c:v>41683.620371511832</c:v>
                </c:pt>
                <c:pt idx="2717">
                  <c:v>41683.629045789217</c:v>
                </c:pt>
                <c:pt idx="2718">
                  <c:v>41683.633267147234</c:v>
                </c:pt>
                <c:pt idx="2719">
                  <c:v>41683.637496901676</c:v>
                </c:pt>
                <c:pt idx="2720">
                  <c:v>41683.64171983784</c:v>
                </c:pt>
                <c:pt idx="2721">
                  <c:v>41683.645943453535</c:v>
                </c:pt>
                <c:pt idx="2722">
                  <c:v>41683.650183464611</c:v>
                </c:pt>
                <c:pt idx="2723">
                  <c:v>41683.65441953046</c:v>
                </c:pt>
                <c:pt idx="2724">
                  <c:v>41683.658642545684</c:v>
                </c:pt>
                <c:pt idx="2725">
                  <c:v>41683.662867700157</c:v>
                </c:pt>
                <c:pt idx="2726">
                  <c:v>41683.671506510604</c:v>
                </c:pt>
                <c:pt idx="2727">
                  <c:v>41683.675728796305</c:v>
                </c:pt>
                <c:pt idx="2728">
                  <c:v>41683.679951563216</c:v>
                </c:pt>
                <c:pt idx="2729">
                  <c:v>41683.684176363538</c:v>
                </c:pt>
                <c:pt idx="2730">
                  <c:v>41683.688402016</c:v>
                </c:pt>
                <c:pt idx="2731">
                  <c:v>41683.69262378553</c:v>
                </c:pt>
                <c:pt idx="2732">
                  <c:v>41683.696847082923</c:v>
                </c:pt>
                <c:pt idx="2733">
                  <c:v>41683.701066892303</c:v>
                </c:pt>
                <c:pt idx="2734">
                  <c:v>41683.705294324158</c:v>
                </c:pt>
                <c:pt idx="2735">
                  <c:v>41683.713974193539</c:v>
                </c:pt>
                <c:pt idx="2736">
                  <c:v>41683.718197313538</c:v>
                </c:pt>
                <c:pt idx="2737">
                  <c:v>41683.722425646454</c:v>
                </c:pt>
                <c:pt idx="2738">
                  <c:v>41683.72664879261</c:v>
                </c:pt>
                <c:pt idx="2739">
                  <c:v>41683.730880634597</c:v>
                </c:pt>
                <c:pt idx="2740">
                  <c:v>41683.735102383995</c:v>
                </c:pt>
                <c:pt idx="2741">
                  <c:v>41683.73932467938</c:v>
                </c:pt>
                <c:pt idx="2742">
                  <c:v>41683.743552273387</c:v>
                </c:pt>
                <c:pt idx="2743">
                  <c:v>41683.747774134456</c:v>
                </c:pt>
                <c:pt idx="2744">
                  <c:v>41683.756455462928</c:v>
                </c:pt>
                <c:pt idx="2745">
                  <c:v>41683.760679734303</c:v>
                </c:pt>
                <c:pt idx="2746">
                  <c:v>41683.764907614452</c:v>
                </c:pt>
                <c:pt idx="2747">
                  <c:v>41683.769128470609</c:v>
                </c:pt>
                <c:pt idx="2748">
                  <c:v>41683.773355818608</c:v>
                </c:pt>
                <c:pt idx="2749">
                  <c:v>41683.77757914894</c:v>
                </c:pt>
                <c:pt idx="2750">
                  <c:v>41683.781801845384</c:v>
                </c:pt>
                <c:pt idx="2751">
                  <c:v>41683.786029849543</c:v>
                </c:pt>
                <c:pt idx="2752">
                  <c:v>41683.790257005836</c:v>
                </c:pt>
                <c:pt idx="2753">
                  <c:v>41683.794698161073</c:v>
                </c:pt>
                <c:pt idx="2754">
                  <c:v>41683.798922990609</c:v>
                </c:pt>
                <c:pt idx="2755">
                  <c:v>41683.803147935076</c:v>
                </c:pt>
                <c:pt idx="2756">
                  <c:v>41683.807371555682</c:v>
                </c:pt>
                <c:pt idx="2757">
                  <c:v>41683.811597534164</c:v>
                </c:pt>
                <c:pt idx="2758">
                  <c:v>41683.815821197393</c:v>
                </c:pt>
                <c:pt idx="2759">
                  <c:v>41683.820046309847</c:v>
                </c:pt>
                <c:pt idx="2760">
                  <c:v>41683.824273323087</c:v>
                </c:pt>
                <c:pt idx="2761">
                  <c:v>41683.828499396623</c:v>
                </c:pt>
                <c:pt idx="2762">
                  <c:v>41683.837170567676</c:v>
                </c:pt>
                <c:pt idx="2763">
                  <c:v>41683.841395131836</c:v>
                </c:pt>
                <c:pt idx="2764">
                  <c:v>41683.845621638611</c:v>
                </c:pt>
                <c:pt idx="2765">
                  <c:v>41683.849848401689</c:v>
                </c:pt>
                <c:pt idx="2766">
                  <c:v>41683.854074879855</c:v>
                </c:pt>
                <c:pt idx="2767">
                  <c:v>41683.858304405549</c:v>
                </c:pt>
                <c:pt idx="2768">
                  <c:v>41683.862532452316</c:v>
                </c:pt>
                <c:pt idx="2769">
                  <c:v>41683.866755802614</c:v>
                </c:pt>
                <c:pt idx="2770">
                  <c:v>41683.870980002772</c:v>
                </c:pt>
                <c:pt idx="2771">
                  <c:v>41683.879629247545</c:v>
                </c:pt>
                <c:pt idx="2772">
                  <c:v>41683.883856971544</c:v>
                </c:pt>
                <c:pt idx="2773">
                  <c:v>41683.888083768616</c:v>
                </c:pt>
                <c:pt idx="2774">
                  <c:v>41683.892310504001</c:v>
                </c:pt>
                <c:pt idx="2775">
                  <c:v>41683.896533378167</c:v>
                </c:pt>
                <c:pt idx="2776">
                  <c:v>41683.900753620772</c:v>
                </c:pt>
                <c:pt idx="2777">
                  <c:v>41683.904977564162</c:v>
                </c:pt>
                <c:pt idx="2778">
                  <c:v>41683.909206010459</c:v>
                </c:pt>
                <c:pt idx="2779">
                  <c:v>41683.913428382606</c:v>
                </c:pt>
                <c:pt idx="2780">
                  <c:v>41683.922093643836</c:v>
                </c:pt>
                <c:pt idx="2781">
                  <c:v>41683.92631718894</c:v>
                </c:pt>
                <c:pt idx="2782">
                  <c:v>41683.93054111184</c:v>
                </c:pt>
                <c:pt idx="2783">
                  <c:v>41683.934767053535</c:v>
                </c:pt>
                <c:pt idx="2784">
                  <c:v>41683.938990453695</c:v>
                </c:pt>
                <c:pt idx="2785">
                  <c:v>41683.943220347843</c:v>
                </c:pt>
                <c:pt idx="2786">
                  <c:v>41683.947442098928</c:v>
                </c:pt>
                <c:pt idx="2787">
                  <c:v>41683.951667065223</c:v>
                </c:pt>
                <c:pt idx="2788">
                  <c:v>41683.955893422004</c:v>
                </c:pt>
                <c:pt idx="2789">
                  <c:v>41683.964548401382</c:v>
                </c:pt>
                <c:pt idx="2790">
                  <c:v>41683.96877038831</c:v>
                </c:pt>
                <c:pt idx="2791">
                  <c:v>41683.972995491233</c:v>
                </c:pt>
                <c:pt idx="2792">
                  <c:v>41683.977217408006</c:v>
                </c:pt>
                <c:pt idx="2793">
                  <c:v>41683.981440310607</c:v>
                </c:pt>
                <c:pt idx="2794">
                  <c:v>41683.98566556353</c:v>
                </c:pt>
                <c:pt idx="2795">
                  <c:v>41683.989888289383</c:v>
                </c:pt>
                <c:pt idx="2796">
                  <c:v>41683.994112823078</c:v>
                </c:pt>
                <c:pt idx="2797">
                  <c:v>41683.998336551682</c:v>
                </c:pt>
                <c:pt idx="2798">
                  <c:v>41684.007013787683</c:v>
                </c:pt>
                <c:pt idx="2799">
                  <c:v>41684.011235255843</c:v>
                </c:pt>
                <c:pt idx="2800">
                  <c:v>41684.015460424605</c:v>
                </c:pt>
                <c:pt idx="2801">
                  <c:v>41684.019689332919</c:v>
                </c:pt>
                <c:pt idx="2802">
                  <c:v>41684.02391103292</c:v>
                </c:pt>
                <c:pt idx="2803">
                  <c:v>41684.028135010609</c:v>
                </c:pt>
                <c:pt idx="2804">
                  <c:v>41684.03236534493</c:v>
                </c:pt>
                <c:pt idx="2805">
                  <c:v>41684.036594943085</c:v>
                </c:pt>
                <c:pt idx="2806">
                  <c:v>41684.04082298508</c:v>
                </c:pt>
                <c:pt idx="2807">
                  <c:v>41684.045264169537</c:v>
                </c:pt>
                <c:pt idx="2808">
                  <c:v>41684.049486586599</c:v>
                </c:pt>
                <c:pt idx="2809">
                  <c:v>41684.053708062464</c:v>
                </c:pt>
                <c:pt idx="2810">
                  <c:v>41684.057936312769</c:v>
                </c:pt>
                <c:pt idx="2811">
                  <c:v>41684.062158587687</c:v>
                </c:pt>
                <c:pt idx="2812">
                  <c:v>41684.066384184</c:v>
                </c:pt>
                <c:pt idx="2813">
                  <c:v>41684.07061031308</c:v>
                </c:pt>
                <c:pt idx="2814">
                  <c:v>41684.074838458473</c:v>
                </c:pt>
                <c:pt idx="2815">
                  <c:v>41684.079060059994</c:v>
                </c:pt>
                <c:pt idx="2816">
                  <c:v>41684.087730050771</c:v>
                </c:pt>
                <c:pt idx="2817">
                  <c:v>41684.091949710295</c:v>
                </c:pt>
                <c:pt idx="2818">
                  <c:v>41684.096172811995</c:v>
                </c:pt>
                <c:pt idx="2819">
                  <c:v>41684.100395845227</c:v>
                </c:pt>
                <c:pt idx="2820">
                  <c:v>41684.104617427241</c:v>
                </c:pt>
                <c:pt idx="2821">
                  <c:v>41684.108845837385</c:v>
                </c:pt>
                <c:pt idx="2822">
                  <c:v>41684.113070544605</c:v>
                </c:pt>
                <c:pt idx="2823">
                  <c:v>41684.117295159085</c:v>
                </c:pt>
                <c:pt idx="2824">
                  <c:v>41684.121523529073</c:v>
                </c:pt>
                <c:pt idx="2825">
                  <c:v>41684.130219523082</c:v>
                </c:pt>
                <c:pt idx="2826">
                  <c:v>41684.134441690607</c:v>
                </c:pt>
                <c:pt idx="2827">
                  <c:v>41684.138666677682</c:v>
                </c:pt>
                <c:pt idx="2828">
                  <c:v>41684.142890690309</c:v>
                </c:pt>
                <c:pt idx="2829">
                  <c:v>41684.1471136623</c:v>
                </c:pt>
                <c:pt idx="2830">
                  <c:v>41684.151335334616</c:v>
                </c:pt>
                <c:pt idx="2831">
                  <c:v>41684.155559361847</c:v>
                </c:pt>
                <c:pt idx="2832">
                  <c:v>41684.1597868303</c:v>
                </c:pt>
                <c:pt idx="2833">
                  <c:v>41684.164008366461</c:v>
                </c:pt>
                <c:pt idx="2834">
                  <c:v>41684.172682112607</c:v>
                </c:pt>
                <c:pt idx="2835">
                  <c:v>41684.176905157845</c:v>
                </c:pt>
                <c:pt idx="2836">
                  <c:v>41684.181131569996</c:v>
                </c:pt>
                <c:pt idx="2837">
                  <c:v>41684.185356607835</c:v>
                </c:pt>
                <c:pt idx="2838">
                  <c:v>41684.189580420614</c:v>
                </c:pt>
                <c:pt idx="2839">
                  <c:v>41684.193807702155</c:v>
                </c:pt>
                <c:pt idx="2840">
                  <c:v>41684.198032710759</c:v>
                </c:pt>
                <c:pt idx="2841">
                  <c:v>41684.202255343393</c:v>
                </c:pt>
                <c:pt idx="2842">
                  <c:v>41684.206481598303</c:v>
                </c:pt>
                <c:pt idx="2843">
                  <c:v>41684.215146659837</c:v>
                </c:pt>
                <c:pt idx="2844">
                  <c:v>41684.219369109844</c:v>
                </c:pt>
                <c:pt idx="2845">
                  <c:v>41684.223594281379</c:v>
                </c:pt>
                <c:pt idx="2846">
                  <c:v>41684.22782051767</c:v>
                </c:pt>
                <c:pt idx="2847">
                  <c:v>41684.232043788455</c:v>
                </c:pt>
                <c:pt idx="2848">
                  <c:v>41684.236266063839</c:v>
                </c:pt>
                <c:pt idx="2849">
                  <c:v>41684.240489003074</c:v>
                </c:pt>
                <c:pt idx="2850">
                  <c:v>41684.244711085536</c:v>
                </c:pt>
                <c:pt idx="2851">
                  <c:v>41684.248932259849</c:v>
                </c:pt>
                <c:pt idx="2852">
                  <c:v>41684.257622475234</c:v>
                </c:pt>
                <c:pt idx="2853">
                  <c:v>41684.261847192771</c:v>
                </c:pt>
                <c:pt idx="2854">
                  <c:v>41684.266067853074</c:v>
                </c:pt>
                <c:pt idx="2855">
                  <c:v>41684.270297824158</c:v>
                </c:pt>
                <c:pt idx="2856">
                  <c:v>41684.274523395849</c:v>
                </c:pt>
                <c:pt idx="2857">
                  <c:v>41684.278749859841</c:v>
                </c:pt>
                <c:pt idx="2858">
                  <c:v>41684.282980303222</c:v>
                </c:pt>
                <c:pt idx="2859">
                  <c:v>41684.287210177084</c:v>
                </c:pt>
                <c:pt idx="2860">
                  <c:v>41684.291430666293</c:v>
                </c:pt>
                <c:pt idx="2861">
                  <c:v>41684.295861645995</c:v>
                </c:pt>
                <c:pt idx="2862">
                  <c:v>41684.30008639169</c:v>
                </c:pt>
                <c:pt idx="2863">
                  <c:v>41684.304312641689</c:v>
                </c:pt>
                <c:pt idx="2864">
                  <c:v>41684.308535418626</c:v>
                </c:pt>
                <c:pt idx="2865">
                  <c:v>41684.312763554</c:v>
                </c:pt>
                <c:pt idx="2866">
                  <c:v>41684.316990642008</c:v>
                </c:pt>
                <c:pt idx="2867">
                  <c:v>41684.321215018768</c:v>
                </c:pt>
                <c:pt idx="2868">
                  <c:v>41684.325439415537</c:v>
                </c:pt>
                <c:pt idx="2869">
                  <c:v>41684.329660908152</c:v>
                </c:pt>
                <c:pt idx="2870">
                  <c:v>41684.338315406007</c:v>
                </c:pt>
                <c:pt idx="2871">
                  <c:v>41684.342542585538</c:v>
                </c:pt>
                <c:pt idx="2872">
                  <c:v>41684.346770132164</c:v>
                </c:pt>
                <c:pt idx="2873">
                  <c:v>41684.350998986469</c:v>
                </c:pt>
                <c:pt idx="2874">
                  <c:v>41684.355228190005</c:v>
                </c:pt>
                <c:pt idx="2875">
                  <c:v>41684.35945086446</c:v>
                </c:pt>
                <c:pt idx="2876">
                  <c:v>41684.363669700157</c:v>
                </c:pt>
                <c:pt idx="2877">
                  <c:v>41684.367895280004</c:v>
                </c:pt>
                <c:pt idx="2878">
                  <c:v>41684.372123958616</c:v>
                </c:pt>
                <c:pt idx="2879">
                  <c:v>41684.380785736001</c:v>
                </c:pt>
                <c:pt idx="2880">
                  <c:v>41684.385012162311</c:v>
                </c:pt>
                <c:pt idx="2881">
                  <c:v>41684.389238004478</c:v>
                </c:pt>
                <c:pt idx="2882">
                  <c:v>41684.393462711669</c:v>
                </c:pt>
                <c:pt idx="2883">
                  <c:v>41684.397685795077</c:v>
                </c:pt>
                <c:pt idx="2884">
                  <c:v>41684.401910994617</c:v>
                </c:pt>
                <c:pt idx="2885">
                  <c:v>41684.406133452467</c:v>
                </c:pt>
                <c:pt idx="2886">
                  <c:v>41684.410357469547</c:v>
                </c:pt>
                <c:pt idx="2887">
                  <c:v>41684.414576739393</c:v>
                </c:pt>
                <c:pt idx="2888">
                  <c:v>41684.423250085842</c:v>
                </c:pt>
                <c:pt idx="2889">
                  <c:v>41684.427475951226</c:v>
                </c:pt>
                <c:pt idx="2890">
                  <c:v>41684.431703657217</c:v>
                </c:pt>
                <c:pt idx="2891">
                  <c:v>41684.435930720465</c:v>
                </c:pt>
                <c:pt idx="2892">
                  <c:v>41684.440156119847</c:v>
                </c:pt>
                <c:pt idx="2893">
                  <c:v>41684.444380986766</c:v>
                </c:pt>
                <c:pt idx="2894">
                  <c:v>41684.448603348785</c:v>
                </c:pt>
                <c:pt idx="2895">
                  <c:v>41684.452823236468</c:v>
                </c:pt>
                <c:pt idx="2896">
                  <c:v>41684.457044425391</c:v>
                </c:pt>
                <c:pt idx="2897">
                  <c:v>41684.465723506451</c:v>
                </c:pt>
                <c:pt idx="2898">
                  <c:v>41684.469948683072</c:v>
                </c:pt>
                <c:pt idx="2899">
                  <c:v>41684.474175425232</c:v>
                </c:pt>
                <c:pt idx="2900">
                  <c:v>41684.47840537093</c:v>
                </c:pt>
                <c:pt idx="2901">
                  <c:v>41684.482628957543</c:v>
                </c:pt>
                <c:pt idx="2902">
                  <c:v>41684.486857678166</c:v>
                </c:pt>
                <c:pt idx="2903">
                  <c:v>41684.491082123066</c:v>
                </c:pt>
                <c:pt idx="2904">
                  <c:v>41684.495307656151</c:v>
                </c:pt>
                <c:pt idx="2905">
                  <c:v>41684.499532493086</c:v>
                </c:pt>
                <c:pt idx="2906">
                  <c:v>41684.508200018929</c:v>
                </c:pt>
                <c:pt idx="2907">
                  <c:v>41684.512427151225</c:v>
                </c:pt>
                <c:pt idx="2908">
                  <c:v>41684.516655452469</c:v>
                </c:pt>
                <c:pt idx="2909">
                  <c:v>41684.520878205381</c:v>
                </c:pt>
                <c:pt idx="2910">
                  <c:v>41684.525099446619</c:v>
                </c:pt>
                <c:pt idx="2911">
                  <c:v>41684.52932889908</c:v>
                </c:pt>
                <c:pt idx="2912">
                  <c:v>41684.533553317844</c:v>
                </c:pt>
                <c:pt idx="2913">
                  <c:v>41684.537773274307</c:v>
                </c:pt>
                <c:pt idx="2914">
                  <c:v>41684.541997199543</c:v>
                </c:pt>
                <c:pt idx="2915">
                  <c:v>41684.546425819535</c:v>
                </c:pt>
                <c:pt idx="2916">
                  <c:v>41684.55065400678</c:v>
                </c:pt>
                <c:pt idx="2917">
                  <c:v>41684.554881557684</c:v>
                </c:pt>
                <c:pt idx="2918">
                  <c:v>41684.559110397393</c:v>
                </c:pt>
                <c:pt idx="2919">
                  <c:v>41684.563333029844</c:v>
                </c:pt>
                <c:pt idx="2920">
                  <c:v>41684.567556389229</c:v>
                </c:pt>
                <c:pt idx="2921">
                  <c:v>41684.571781501822</c:v>
                </c:pt>
                <c:pt idx="2922">
                  <c:v>41684.576006482617</c:v>
                </c:pt>
                <c:pt idx="2923">
                  <c:v>41684.58022905769</c:v>
                </c:pt>
                <c:pt idx="2924">
                  <c:v>41684.588889547689</c:v>
                </c:pt>
                <c:pt idx="2925">
                  <c:v>41684.593114396463</c:v>
                </c:pt>
                <c:pt idx="2926">
                  <c:v>41684.597338376618</c:v>
                </c:pt>
                <c:pt idx="2927">
                  <c:v>41684.601557422007</c:v>
                </c:pt>
                <c:pt idx="2928">
                  <c:v>41684.605780772763</c:v>
                </c:pt>
                <c:pt idx="2929">
                  <c:v>41684.609999668464</c:v>
                </c:pt>
                <c:pt idx="2930">
                  <c:v>41684.614223925382</c:v>
                </c:pt>
                <c:pt idx="2931">
                  <c:v>41684.618439461847</c:v>
                </c:pt>
                <c:pt idx="2932">
                  <c:v>41684.622661865367</c:v>
                </c:pt>
                <c:pt idx="2933">
                  <c:v>41684.631364326771</c:v>
                </c:pt>
                <c:pt idx="2934">
                  <c:v>41684.635588429846</c:v>
                </c:pt>
                <c:pt idx="2935">
                  <c:v>41684.639811367539</c:v>
                </c:pt>
                <c:pt idx="2936">
                  <c:v>41684.644030467542</c:v>
                </c:pt>
                <c:pt idx="2937">
                  <c:v>41684.648252438936</c:v>
                </c:pt>
                <c:pt idx="2938">
                  <c:v>41684.65247373184</c:v>
                </c:pt>
                <c:pt idx="2939">
                  <c:v>41684.656700549385</c:v>
                </c:pt>
                <c:pt idx="2940">
                  <c:v>41684.66092112277</c:v>
                </c:pt>
                <c:pt idx="2941">
                  <c:v>41684.665149148001</c:v>
                </c:pt>
                <c:pt idx="2942">
                  <c:v>41684.673838827846</c:v>
                </c:pt>
                <c:pt idx="2943">
                  <c:v>41684.678063678002</c:v>
                </c:pt>
                <c:pt idx="2944">
                  <c:v>41684.682287003845</c:v>
                </c:pt>
                <c:pt idx="2945">
                  <c:v>41684.686508784929</c:v>
                </c:pt>
                <c:pt idx="2946">
                  <c:v>41684.690735363074</c:v>
                </c:pt>
                <c:pt idx="2947">
                  <c:v>41684.694956659841</c:v>
                </c:pt>
                <c:pt idx="2948">
                  <c:v>41684.699174537833</c:v>
                </c:pt>
                <c:pt idx="2949">
                  <c:v>41684.703398720922</c:v>
                </c:pt>
                <c:pt idx="2950">
                  <c:v>41684.707624701681</c:v>
                </c:pt>
                <c:pt idx="2951">
                  <c:v>41684.716310099233</c:v>
                </c:pt>
                <c:pt idx="2952">
                  <c:v>41684.720532962921</c:v>
                </c:pt>
                <c:pt idx="2953">
                  <c:v>41684.724758915996</c:v>
                </c:pt>
                <c:pt idx="2954">
                  <c:v>41684.728981660148</c:v>
                </c:pt>
                <c:pt idx="2955">
                  <c:v>41684.733208353224</c:v>
                </c:pt>
                <c:pt idx="2956">
                  <c:v>41684.737436322772</c:v>
                </c:pt>
                <c:pt idx="2957">
                  <c:v>41684.741661182765</c:v>
                </c:pt>
                <c:pt idx="2958">
                  <c:v>41684.745883049385</c:v>
                </c:pt>
                <c:pt idx="2959">
                  <c:v>41684.75011064954</c:v>
                </c:pt>
                <c:pt idx="2960">
                  <c:v>41684.758780333381</c:v>
                </c:pt>
                <c:pt idx="2961">
                  <c:v>41684.763005522604</c:v>
                </c:pt>
                <c:pt idx="2962">
                  <c:v>41684.767232400933</c:v>
                </c:pt>
                <c:pt idx="2963">
                  <c:v>41684.771461250602</c:v>
                </c:pt>
                <c:pt idx="2964">
                  <c:v>41684.775680778926</c:v>
                </c:pt>
                <c:pt idx="2965">
                  <c:v>41684.779900531983</c:v>
                </c:pt>
                <c:pt idx="2966">
                  <c:v>41684.784121171375</c:v>
                </c:pt>
                <c:pt idx="2967">
                  <c:v>41684.788350896313</c:v>
                </c:pt>
                <c:pt idx="2968">
                  <c:v>41684.792570110301</c:v>
                </c:pt>
                <c:pt idx="2969">
                  <c:v>41684.797022180916</c:v>
                </c:pt>
                <c:pt idx="2970">
                  <c:v>41684.801244674461</c:v>
                </c:pt>
                <c:pt idx="2971">
                  <c:v>41684.805470758605</c:v>
                </c:pt>
                <c:pt idx="2972">
                  <c:v>41684.809696705226</c:v>
                </c:pt>
                <c:pt idx="2973">
                  <c:v>41684.813920125845</c:v>
                </c:pt>
                <c:pt idx="2974">
                  <c:v>41684.81814480693</c:v>
                </c:pt>
                <c:pt idx="2975">
                  <c:v>41684.822370598769</c:v>
                </c:pt>
                <c:pt idx="2976">
                  <c:v>41684.826592949546</c:v>
                </c:pt>
                <c:pt idx="2977">
                  <c:v>41684.830811904612</c:v>
                </c:pt>
                <c:pt idx="2978">
                  <c:v>41684.839498203539</c:v>
                </c:pt>
                <c:pt idx="2979">
                  <c:v>41684.843724391234</c:v>
                </c:pt>
                <c:pt idx="2980">
                  <c:v>41684.84794998954</c:v>
                </c:pt>
                <c:pt idx="2981">
                  <c:v>41684.852180649388</c:v>
                </c:pt>
                <c:pt idx="2982">
                  <c:v>41684.856405000617</c:v>
                </c:pt>
                <c:pt idx="2983">
                  <c:v>41684.860628750153</c:v>
                </c:pt>
                <c:pt idx="2984">
                  <c:v>41684.864854938314</c:v>
                </c:pt>
                <c:pt idx="2985">
                  <c:v>41684.86908154199</c:v>
                </c:pt>
                <c:pt idx="2986">
                  <c:v>41684.873303230772</c:v>
                </c:pt>
                <c:pt idx="2987">
                  <c:v>41684.881961061838</c:v>
                </c:pt>
                <c:pt idx="2988">
                  <c:v>41684.886187506767</c:v>
                </c:pt>
                <c:pt idx="2989">
                  <c:v>41684.890414688307</c:v>
                </c:pt>
                <c:pt idx="2990">
                  <c:v>41684.894642805535</c:v>
                </c:pt>
                <c:pt idx="2991">
                  <c:v>41684.898870650606</c:v>
                </c:pt>
                <c:pt idx="2992">
                  <c:v>41684.903100829077</c:v>
                </c:pt>
                <c:pt idx="2993">
                  <c:v>41684.907325105683</c:v>
                </c:pt>
                <c:pt idx="2994">
                  <c:v>41684.911550170465</c:v>
                </c:pt>
                <c:pt idx="2995">
                  <c:v>41684.915781621377</c:v>
                </c:pt>
                <c:pt idx="2996">
                  <c:v>41684.924429754923</c:v>
                </c:pt>
                <c:pt idx="2997">
                  <c:v>41684.92865327093</c:v>
                </c:pt>
                <c:pt idx="2998">
                  <c:v>41684.932872530459</c:v>
                </c:pt>
                <c:pt idx="2999">
                  <c:v>41684.937102480922</c:v>
                </c:pt>
                <c:pt idx="3000">
                  <c:v>41684.941322486011</c:v>
                </c:pt>
                <c:pt idx="3001">
                  <c:v>41684.945548419229</c:v>
                </c:pt>
                <c:pt idx="3002">
                  <c:v>41684.949776179696</c:v>
                </c:pt>
                <c:pt idx="3003">
                  <c:v>41684.954001978469</c:v>
                </c:pt>
                <c:pt idx="3004">
                  <c:v>41684.958227806936</c:v>
                </c:pt>
                <c:pt idx="3005">
                  <c:v>41684.966904236164</c:v>
                </c:pt>
                <c:pt idx="3006">
                  <c:v>41684.971132576611</c:v>
                </c:pt>
                <c:pt idx="3007">
                  <c:v>41684.97536175861</c:v>
                </c:pt>
                <c:pt idx="3008">
                  <c:v>41684.979588899689</c:v>
                </c:pt>
                <c:pt idx="3009">
                  <c:v>41684.983819231231</c:v>
                </c:pt>
                <c:pt idx="3010">
                  <c:v>41684.988050760767</c:v>
                </c:pt>
                <c:pt idx="3011">
                  <c:v>41684.992276130004</c:v>
                </c:pt>
                <c:pt idx="3012">
                  <c:v>41684.996502857684</c:v>
                </c:pt>
                <c:pt idx="3013">
                  <c:v>41685.000731234308</c:v>
                </c:pt>
                <c:pt idx="3014">
                  <c:v>41685.009376328315</c:v>
                </c:pt>
                <c:pt idx="3015">
                  <c:v>41685.01360135508</c:v>
                </c:pt>
                <c:pt idx="3016">
                  <c:v>41685.017825499701</c:v>
                </c:pt>
                <c:pt idx="3017">
                  <c:v>41685.022051778615</c:v>
                </c:pt>
                <c:pt idx="3018">
                  <c:v>41685.026273638767</c:v>
                </c:pt>
                <c:pt idx="3019">
                  <c:v>41685.030496126165</c:v>
                </c:pt>
                <c:pt idx="3020">
                  <c:v>41685.034716071845</c:v>
                </c:pt>
                <c:pt idx="3021">
                  <c:v>41685.038940168772</c:v>
                </c:pt>
                <c:pt idx="3022">
                  <c:v>41685.043167324162</c:v>
                </c:pt>
                <c:pt idx="3023">
                  <c:v>41685.047622420767</c:v>
                </c:pt>
                <c:pt idx="3024">
                  <c:v>41685.051847598312</c:v>
                </c:pt>
                <c:pt idx="3025">
                  <c:v>41685.056075776622</c:v>
                </c:pt>
                <c:pt idx="3026">
                  <c:v>41685.060299734767</c:v>
                </c:pt>
                <c:pt idx="3027">
                  <c:v>41685.064524324465</c:v>
                </c:pt>
                <c:pt idx="3028">
                  <c:v>41685.068752644002</c:v>
                </c:pt>
                <c:pt idx="3029">
                  <c:v>41685.072974959228</c:v>
                </c:pt>
                <c:pt idx="3030">
                  <c:v>41685.077202817076</c:v>
                </c:pt>
                <c:pt idx="3031">
                  <c:v>41685.081426466772</c:v>
                </c:pt>
                <c:pt idx="3032">
                  <c:v>41685.090090605074</c:v>
                </c:pt>
                <c:pt idx="3033">
                  <c:v>41685.094318901538</c:v>
                </c:pt>
                <c:pt idx="3034">
                  <c:v>41685.098540438164</c:v>
                </c:pt>
                <c:pt idx="3035">
                  <c:v>41685.102763077841</c:v>
                </c:pt>
                <c:pt idx="3036">
                  <c:v>41685.106983392929</c:v>
                </c:pt>
                <c:pt idx="3037">
                  <c:v>41685.111210630152</c:v>
                </c:pt>
                <c:pt idx="3038">
                  <c:v>41685.115435907224</c:v>
                </c:pt>
                <c:pt idx="3039">
                  <c:v>41685.119655424613</c:v>
                </c:pt>
                <c:pt idx="3040">
                  <c:v>41685.123878868464</c:v>
                </c:pt>
                <c:pt idx="3041">
                  <c:v>41685.132559996935</c:v>
                </c:pt>
                <c:pt idx="3042">
                  <c:v>41685.136784347225</c:v>
                </c:pt>
                <c:pt idx="3043">
                  <c:v>41685.141007441998</c:v>
                </c:pt>
                <c:pt idx="3044">
                  <c:v>41685.145230851842</c:v>
                </c:pt>
                <c:pt idx="3045">
                  <c:v>41685.149457206309</c:v>
                </c:pt>
                <c:pt idx="3046">
                  <c:v>41685.15368061707</c:v>
                </c:pt>
                <c:pt idx="3047">
                  <c:v>41685.157900983839</c:v>
                </c:pt>
                <c:pt idx="3048">
                  <c:v>41685.162127749536</c:v>
                </c:pt>
                <c:pt idx="3049">
                  <c:v>41685.166350776002</c:v>
                </c:pt>
                <c:pt idx="3050">
                  <c:v>41685.175029133075</c:v>
                </c:pt>
                <c:pt idx="3051">
                  <c:v>41685.179255047544</c:v>
                </c:pt>
                <c:pt idx="3052">
                  <c:v>41685.183474489997</c:v>
                </c:pt>
                <c:pt idx="3053">
                  <c:v>41685.187696443085</c:v>
                </c:pt>
                <c:pt idx="3054">
                  <c:v>41685.191916204465</c:v>
                </c:pt>
                <c:pt idx="3055">
                  <c:v>41685.196143790759</c:v>
                </c:pt>
                <c:pt idx="3056">
                  <c:v>41685.200369351376</c:v>
                </c:pt>
                <c:pt idx="3057">
                  <c:v>41685.204593451846</c:v>
                </c:pt>
                <c:pt idx="3058">
                  <c:v>41685.20882024293</c:v>
                </c:pt>
                <c:pt idx="3059">
                  <c:v>41685.217505737841</c:v>
                </c:pt>
                <c:pt idx="3060">
                  <c:v>41685.221730549216</c:v>
                </c:pt>
                <c:pt idx="3061">
                  <c:v>41685.225957675219</c:v>
                </c:pt>
                <c:pt idx="3062">
                  <c:v>41685.230186940607</c:v>
                </c:pt>
                <c:pt idx="3063">
                  <c:v>41685.234413830607</c:v>
                </c:pt>
                <c:pt idx="3064">
                  <c:v>41685.23864050168</c:v>
                </c:pt>
                <c:pt idx="3065">
                  <c:v>41685.242866117384</c:v>
                </c:pt>
                <c:pt idx="3066">
                  <c:v>41685.247093133534</c:v>
                </c:pt>
                <c:pt idx="3067">
                  <c:v>41685.251316233385</c:v>
                </c:pt>
                <c:pt idx="3068">
                  <c:v>41685.259964017678</c:v>
                </c:pt>
                <c:pt idx="3069">
                  <c:v>41685.264192989227</c:v>
                </c:pt>
                <c:pt idx="3070">
                  <c:v>41685.26841640046</c:v>
                </c:pt>
                <c:pt idx="3071">
                  <c:v>41685.272642550764</c:v>
                </c:pt>
                <c:pt idx="3072">
                  <c:v>41685.276864952</c:v>
                </c:pt>
                <c:pt idx="3073">
                  <c:v>41685.281092792931</c:v>
                </c:pt>
                <c:pt idx="3074">
                  <c:v>41685.285316821384</c:v>
                </c:pt>
                <c:pt idx="3075">
                  <c:v>41685.289540149388</c:v>
                </c:pt>
                <c:pt idx="3076">
                  <c:v>41685.293762290763</c:v>
                </c:pt>
                <c:pt idx="3077">
                  <c:v>41685.298197868608</c:v>
                </c:pt>
                <c:pt idx="3078">
                  <c:v>41685.302422403998</c:v>
                </c:pt>
                <c:pt idx="3079">
                  <c:v>41685.306651760002</c:v>
                </c:pt>
                <c:pt idx="3080">
                  <c:v>41685.310879689088</c:v>
                </c:pt>
                <c:pt idx="3081">
                  <c:v>41685.315108886003</c:v>
                </c:pt>
                <c:pt idx="3082">
                  <c:v>41685.319333091546</c:v>
                </c:pt>
                <c:pt idx="3083">
                  <c:v>41685.323554509225</c:v>
                </c:pt>
                <c:pt idx="3084">
                  <c:v>41685.327776077385</c:v>
                </c:pt>
                <c:pt idx="3085">
                  <c:v>41685.331998919224</c:v>
                </c:pt>
                <c:pt idx="3086">
                  <c:v>41685.34067679078</c:v>
                </c:pt>
                <c:pt idx="3087">
                  <c:v>41685.344901147691</c:v>
                </c:pt>
                <c:pt idx="3088">
                  <c:v>41685.349122712301</c:v>
                </c:pt>
                <c:pt idx="3089">
                  <c:v>41685.353343994939</c:v>
                </c:pt>
                <c:pt idx="3090">
                  <c:v>41685.357567067382</c:v>
                </c:pt>
                <c:pt idx="3091">
                  <c:v>41685.361795677221</c:v>
                </c:pt>
                <c:pt idx="3092">
                  <c:v>41685.366021144619</c:v>
                </c:pt>
                <c:pt idx="3093">
                  <c:v>41685.370244393547</c:v>
                </c:pt>
                <c:pt idx="3094">
                  <c:v>41685.374471447692</c:v>
                </c:pt>
                <c:pt idx="3095">
                  <c:v>41685.383158493692</c:v>
                </c:pt>
                <c:pt idx="3096">
                  <c:v>41685.387385325543</c:v>
                </c:pt>
                <c:pt idx="3097">
                  <c:v>41685.391613366162</c:v>
                </c:pt>
                <c:pt idx="3098">
                  <c:v>41685.395839880461</c:v>
                </c:pt>
                <c:pt idx="3099">
                  <c:v>41685.400061558932</c:v>
                </c:pt>
                <c:pt idx="3100">
                  <c:v>41685.404283975084</c:v>
                </c:pt>
                <c:pt idx="3101">
                  <c:v>41685.408508378619</c:v>
                </c:pt>
                <c:pt idx="3102">
                  <c:v>41685.412733066769</c:v>
                </c:pt>
                <c:pt idx="3103">
                  <c:v>41685.416959803544</c:v>
                </c:pt>
                <c:pt idx="3104">
                  <c:v>41685.425631368766</c:v>
                </c:pt>
                <c:pt idx="3105">
                  <c:v>41685.42985433554</c:v>
                </c:pt>
                <c:pt idx="3106">
                  <c:v>41685.434081125539</c:v>
                </c:pt>
                <c:pt idx="3107">
                  <c:v>41685.438299149399</c:v>
                </c:pt>
                <c:pt idx="3108">
                  <c:v>41685.442523298785</c:v>
                </c:pt>
                <c:pt idx="3109">
                  <c:v>41685.44674999678</c:v>
                </c:pt>
                <c:pt idx="3110">
                  <c:v>41685.450972722159</c:v>
                </c:pt>
                <c:pt idx="3111">
                  <c:v>41685.455200546618</c:v>
                </c:pt>
                <c:pt idx="3112">
                  <c:v>41685.459422070162</c:v>
                </c:pt>
                <c:pt idx="3113">
                  <c:v>41685.468102872153</c:v>
                </c:pt>
                <c:pt idx="3114">
                  <c:v>41685.472325738614</c:v>
                </c:pt>
                <c:pt idx="3115">
                  <c:v>41685.476549492007</c:v>
                </c:pt>
                <c:pt idx="3116">
                  <c:v>41685.480779486941</c:v>
                </c:pt>
                <c:pt idx="3117">
                  <c:v>41685.485004169073</c:v>
                </c:pt>
                <c:pt idx="3118">
                  <c:v>41685.489226134312</c:v>
                </c:pt>
                <c:pt idx="3119">
                  <c:v>41685.493448886926</c:v>
                </c:pt>
                <c:pt idx="3120">
                  <c:v>41685.497668577533</c:v>
                </c:pt>
                <c:pt idx="3121">
                  <c:v>41685.501893390618</c:v>
                </c:pt>
                <c:pt idx="3122">
                  <c:v>41685.510571713079</c:v>
                </c:pt>
                <c:pt idx="3123">
                  <c:v>41685.514793636605</c:v>
                </c:pt>
                <c:pt idx="3124">
                  <c:v>41685.519019985084</c:v>
                </c:pt>
                <c:pt idx="3125">
                  <c:v>41685.523244901837</c:v>
                </c:pt>
                <c:pt idx="3126">
                  <c:v>41685.527472110298</c:v>
                </c:pt>
                <c:pt idx="3127">
                  <c:v>41685.531695481222</c:v>
                </c:pt>
                <c:pt idx="3128">
                  <c:v>41685.535920286151</c:v>
                </c:pt>
                <c:pt idx="3129">
                  <c:v>41685.540147725682</c:v>
                </c:pt>
                <c:pt idx="3130">
                  <c:v>41685.544370352778</c:v>
                </c:pt>
                <c:pt idx="3131">
                  <c:v>41685.548823298166</c:v>
                </c:pt>
                <c:pt idx="3132">
                  <c:v>41685.553046112153</c:v>
                </c:pt>
                <c:pt idx="3133">
                  <c:v>41685.557271017227</c:v>
                </c:pt>
                <c:pt idx="3134">
                  <c:v>41685.561492660752</c:v>
                </c:pt>
                <c:pt idx="3135">
                  <c:v>41685.565710569994</c:v>
                </c:pt>
                <c:pt idx="3136">
                  <c:v>41685.569934905841</c:v>
                </c:pt>
                <c:pt idx="3137">
                  <c:v>41685.57415738616</c:v>
                </c:pt>
                <c:pt idx="3138">
                  <c:v>41685.578383404769</c:v>
                </c:pt>
                <c:pt idx="3139">
                  <c:v>41685.582607917997</c:v>
                </c:pt>
                <c:pt idx="3140">
                  <c:v>41685.591296219682</c:v>
                </c:pt>
                <c:pt idx="3141">
                  <c:v>41685.595526376928</c:v>
                </c:pt>
                <c:pt idx="3142">
                  <c:v>41685.599752900598</c:v>
                </c:pt>
                <c:pt idx="3143">
                  <c:v>41685.603974500758</c:v>
                </c:pt>
                <c:pt idx="3144">
                  <c:v>41685.608198254617</c:v>
                </c:pt>
                <c:pt idx="3145">
                  <c:v>41685.612424512299</c:v>
                </c:pt>
                <c:pt idx="3146">
                  <c:v>41685.616653318619</c:v>
                </c:pt>
                <c:pt idx="3147">
                  <c:v>41685.620880176459</c:v>
                </c:pt>
                <c:pt idx="3148">
                  <c:v>41685.625100632918</c:v>
                </c:pt>
                <c:pt idx="3149">
                  <c:v>41685.633764535065</c:v>
                </c:pt>
                <c:pt idx="3150">
                  <c:v>41685.637990804156</c:v>
                </c:pt>
                <c:pt idx="3151">
                  <c:v>41685.64221815217</c:v>
                </c:pt>
                <c:pt idx="3152">
                  <c:v>41685.646442773839</c:v>
                </c:pt>
                <c:pt idx="3153">
                  <c:v>41685.650667089998</c:v>
                </c:pt>
                <c:pt idx="3154">
                  <c:v>41685.654889936777</c:v>
                </c:pt>
                <c:pt idx="3155">
                  <c:v>41685.659113770933</c:v>
                </c:pt>
                <c:pt idx="3156">
                  <c:v>41685.663341595071</c:v>
                </c:pt>
                <c:pt idx="3157">
                  <c:v>41685.667560324306</c:v>
                </c:pt>
                <c:pt idx="3158">
                  <c:v>41685.67623893694</c:v>
                </c:pt>
                <c:pt idx="3159">
                  <c:v>41685.680463293385</c:v>
                </c:pt>
                <c:pt idx="3160">
                  <c:v>41685.684690172617</c:v>
                </c:pt>
                <c:pt idx="3161">
                  <c:v>41685.688919026936</c:v>
                </c:pt>
                <c:pt idx="3162">
                  <c:v>41685.693148260601</c:v>
                </c:pt>
                <c:pt idx="3163">
                  <c:v>41685.6973725883</c:v>
                </c:pt>
                <c:pt idx="3164">
                  <c:v>41685.701596037077</c:v>
                </c:pt>
                <c:pt idx="3165">
                  <c:v>41685.705822159682</c:v>
                </c:pt>
                <c:pt idx="3166">
                  <c:v>41685.710049441383</c:v>
                </c:pt>
                <c:pt idx="3167">
                  <c:v>41685.718713169539</c:v>
                </c:pt>
                <c:pt idx="3168">
                  <c:v>41685.72293402061</c:v>
                </c:pt>
                <c:pt idx="3169">
                  <c:v>41685.727154796456</c:v>
                </c:pt>
                <c:pt idx="3170">
                  <c:v>41685.731380109828</c:v>
                </c:pt>
                <c:pt idx="3171">
                  <c:v>41685.735600524924</c:v>
                </c:pt>
                <c:pt idx="3172">
                  <c:v>41685.739824277385</c:v>
                </c:pt>
                <c:pt idx="3173">
                  <c:v>41685.744046715074</c:v>
                </c:pt>
                <c:pt idx="3174">
                  <c:v>41685.748276161845</c:v>
                </c:pt>
                <c:pt idx="3175">
                  <c:v>41685.752500453542</c:v>
                </c:pt>
                <c:pt idx="3176">
                  <c:v>41685.761166711207</c:v>
                </c:pt>
                <c:pt idx="3177">
                  <c:v>41685.765386784456</c:v>
                </c:pt>
                <c:pt idx="3178">
                  <c:v>41685.769604345536</c:v>
                </c:pt>
                <c:pt idx="3179">
                  <c:v>41685.773820778304</c:v>
                </c:pt>
                <c:pt idx="3180">
                  <c:v>41685.778039564</c:v>
                </c:pt>
                <c:pt idx="3181">
                  <c:v>41685.782259711537</c:v>
                </c:pt>
                <c:pt idx="3182">
                  <c:v>41685.786482537071</c:v>
                </c:pt>
                <c:pt idx="3183">
                  <c:v>41685.790703890925</c:v>
                </c:pt>
                <c:pt idx="3184">
                  <c:v>41685.794927428928</c:v>
                </c:pt>
                <c:pt idx="3185">
                  <c:v>41685.799402563825</c:v>
                </c:pt>
                <c:pt idx="3186">
                  <c:v>41685.803629429392</c:v>
                </c:pt>
                <c:pt idx="3187">
                  <c:v>41685.807854480467</c:v>
                </c:pt>
                <c:pt idx="3188">
                  <c:v>41685.812076520939</c:v>
                </c:pt>
                <c:pt idx="3189">
                  <c:v>41685.816298987549</c:v>
                </c:pt>
                <c:pt idx="3190">
                  <c:v>41685.82052027031</c:v>
                </c:pt>
                <c:pt idx="3191">
                  <c:v>41685.824741335535</c:v>
                </c:pt>
                <c:pt idx="3192">
                  <c:v>41685.828969190312</c:v>
                </c:pt>
                <c:pt idx="3193">
                  <c:v>41685.833189579993</c:v>
                </c:pt>
                <c:pt idx="3194">
                  <c:v>41685.841858633685</c:v>
                </c:pt>
                <c:pt idx="3195">
                  <c:v>41685.84607942585</c:v>
                </c:pt>
                <c:pt idx="3196">
                  <c:v>41685.850304136009</c:v>
                </c:pt>
                <c:pt idx="3197">
                  <c:v>41685.854524866612</c:v>
                </c:pt>
                <c:pt idx="3198">
                  <c:v>41685.858747876613</c:v>
                </c:pt>
                <c:pt idx="3199">
                  <c:v>41685.862969697846</c:v>
                </c:pt>
                <c:pt idx="3200">
                  <c:v>41685.867196095998</c:v>
                </c:pt>
                <c:pt idx="3201">
                  <c:v>41685.871417982606</c:v>
                </c:pt>
                <c:pt idx="3202">
                  <c:v>41685.875640022459</c:v>
                </c:pt>
                <c:pt idx="3203">
                  <c:v>41685.884325000312</c:v>
                </c:pt>
                <c:pt idx="3204">
                  <c:v>41685.888549710769</c:v>
                </c:pt>
                <c:pt idx="3205">
                  <c:v>41685.892773062151</c:v>
                </c:pt>
                <c:pt idx="3206">
                  <c:v>41685.896994501534</c:v>
                </c:pt>
                <c:pt idx="3207">
                  <c:v>41685.901216496473</c:v>
                </c:pt>
                <c:pt idx="3208">
                  <c:v>41685.905433139225</c:v>
                </c:pt>
                <c:pt idx="3209">
                  <c:v>41685.909655846619</c:v>
                </c:pt>
                <c:pt idx="3210">
                  <c:v>41685.913881431836</c:v>
                </c:pt>
                <c:pt idx="3211">
                  <c:v>41685.918108300939</c:v>
                </c:pt>
                <c:pt idx="3212">
                  <c:v>41685.926772835992</c:v>
                </c:pt>
                <c:pt idx="3213">
                  <c:v>41685.931001886762</c:v>
                </c:pt>
                <c:pt idx="3214">
                  <c:v>41685.935229040158</c:v>
                </c:pt>
                <c:pt idx="3215">
                  <c:v>41685.939452815837</c:v>
                </c:pt>
                <c:pt idx="3216">
                  <c:v>41685.943676612304</c:v>
                </c:pt>
                <c:pt idx="3217">
                  <c:v>41685.947900946769</c:v>
                </c:pt>
                <c:pt idx="3218">
                  <c:v>41685.952126050164</c:v>
                </c:pt>
                <c:pt idx="3219">
                  <c:v>41685.956351496017</c:v>
                </c:pt>
                <c:pt idx="3220">
                  <c:v>41685.960578177852</c:v>
                </c:pt>
                <c:pt idx="3221">
                  <c:v>41685.969244513377</c:v>
                </c:pt>
                <c:pt idx="3222">
                  <c:v>41685.973470546931</c:v>
                </c:pt>
                <c:pt idx="3223">
                  <c:v>41685.977693537374</c:v>
                </c:pt>
                <c:pt idx="3224">
                  <c:v>41685.981921629682</c:v>
                </c:pt>
                <c:pt idx="3225">
                  <c:v>41685.986147051684</c:v>
                </c:pt>
                <c:pt idx="3226">
                  <c:v>41685.990374132001</c:v>
                </c:pt>
                <c:pt idx="3227">
                  <c:v>41685.994599728168</c:v>
                </c:pt>
                <c:pt idx="3228">
                  <c:v>41685.998823102309</c:v>
                </c:pt>
                <c:pt idx="3229">
                  <c:v>41686.003045759222</c:v>
                </c:pt>
                <c:pt idx="3230">
                  <c:v>41686.011726529076</c:v>
                </c:pt>
                <c:pt idx="3231">
                  <c:v>41686.015947190164</c:v>
                </c:pt>
                <c:pt idx="3232">
                  <c:v>41686.020170197997</c:v>
                </c:pt>
                <c:pt idx="3233">
                  <c:v>41686.024393911379</c:v>
                </c:pt>
                <c:pt idx="3234">
                  <c:v>41686.02862216522</c:v>
                </c:pt>
                <c:pt idx="3235">
                  <c:v>41686.032846845694</c:v>
                </c:pt>
                <c:pt idx="3236">
                  <c:v>41686.037070081991</c:v>
                </c:pt>
                <c:pt idx="3237">
                  <c:v>41686.041294879848</c:v>
                </c:pt>
                <c:pt idx="3238">
                  <c:v>41686.045518907689</c:v>
                </c:pt>
                <c:pt idx="3239">
                  <c:v>41686.049969522152</c:v>
                </c:pt>
                <c:pt idx="3240">
                  <c:v>41686.054194527387</c:v>
                </c:pt>
                <c:pt idx="3241">
                  <c:v>41686.05841618478</c:v>
                </c:pt>
                <c:pt idx="3242">
                  <c:v>41686.062637989686</c:v>
                </c:pt>
                <c:pt idx="3243">
                  <c:v>41686.066861855077</c:v>
                </c:pt>
                <c:pt idx="3244">
                  <c:v>41686.071095068306</c:v>
                </c:pt>
                <c:pt idx="3245">
                  <c:v>41686.075321685828</c:v>
                </c:pt>
                <c:pt idx="3246">
                  <c:v>41686.079545492168</c:v>
                </c:pt>
                <c:pt idx="3247">
                  <c:v>41686.083770903679</c:v>
                </c:pt>
                <c:pt idx="3248">
                  <c:v>41686.092445762297</c:v>
                </c:pt>
                <c:pt idx="3249">
                  <c:v>41686.096671542153</c:v>
                </c:pt>
                <c:pt idx="3250">
                  <c:v>41686.100897565688</c:v>
                </c:pt>
                <c:pt idx="3251">
                  <c:v>41686.105124473375</c:v>
                </c:pt>
                <c:pt idx="3252">
                  <c:v>41686.109347684607</c:v>
                </c:pt>
                <c:pt idx="3253">
                  <c:v>41686.113574019386</c:v>
                </c:pt>
                <c:pt idx="3254">
                  <c:v>41686.117796797684</c:v>
                </c:pt>
                <c:pt idx="3255">
                  <c:v>41686.12202026599</c:v>
                </c:pt>
                <c:pt idx="3256">
                  <c:v>41686.126241237842</c:v>
                </c:pt>
                <c:pt idx="3257">
                  <c:v>41686.134907643223</c:v>
                </c:pt>
                <c:pt idx="3258">
                  <c:v>41686.139136515994</c:v>
                </c:pt>
                <c:pt idx="3259">
                  <c:v>41686.143362155992</c:v>
                </c:pt>
                <c:pt idx="3260">
                  <c:v>41686.147589606458</c:v>
                </c:pt>
                <c:pt idx="3261">
                  <c:v>41686.151817392936</c:v>
                </c:pt>
                <c:pt idx="3262">
                  <c:v>41686.156042751078</c:v>
                </c:pt>
                <c:pt idx="3263">
                  <c:v>41686.160264891223</c:v>
                </c:pt>
                <c:pt idx="3264">
                  <c:v>41686.164489589828</c:v>
                </c:pt>
                <c:pt idx="3265">
                  <c:v>41686.168717422472</c:v>
                </c:pt>
                <c:pt idx="3266">
                  <c:v>41686.177391483536</c:v>
                </c:pt>
                <c:pt idx="3267">
                  <c:v>41686.181617779082</c:v>
                </c:pt>
                <c:pt idx="3268">
                  <c:v>41686.185838746169</c:v>
                </c:pt>
                <c:pt idx="3269">
                  <c:v>41686.190057779684</c:v>
                </c:pt>
                <c:pt idx="3270">
                  <c:v>41686.194286475999</c:v>
                </c:pt>
                <c:pt idx="3271">
                  <c:v>41686.198512326773</c:v>
                </c:pt>
                <c:pt idx="3272">
                  <c:v>41686.202740557528</c:v>
                </c:pt>
                <c:pt idx="3273">
                  <c:v>41686.206962812925</c:v>
                </c:pt>
                <c:pt idx="3274">
                  <c:v>41686.211186475077</c:v>
                </c:pt>
                <c:pt idx="3275">
                  <c:v>41686.219871134308</c:v>
                </c:pt>
                <c:pt idx="3276">
                  <c:v>41686.224094503996</c:v>
                </c:pt>
                <c:pt idx="3277">
                  <c:v>41686.22831568199</c:v>
                </c:pt>
                <c:pt idx="3278">
                  <c:v>41686.232540135534</c:v>
                </c:pt>
                <c:pt idx="3279">
                  <c:v>41686.236763133529</c:v>
                </c:pt>
                <c:pt idx="3280">
                  <c:v>41686.240983925374</c:v>
                </c:pt>
                <c:pt idx="3281">
                  <c:v>41686.245206320615</c:v>
                </c:pt>
                <c:pt idx="3282">
                  <c:v>41686.249426217677</c:v>
                </c:pt>
                <c:pt idx="3283">
                  <c:v>41686.253649074162</c:v>
                </c:pt>
                <c:pt idx="3284">
                  <c:v>41686.262317162458</c:v>
                </c:pt>
                <c:pt idx="3285">
                  <c:v>41686.266539067998</c:v>
                </c:pt>
                <c:pt idx="3286">
                  <c:v>41686.270760257838</c:v>
                </c:pt>
                <c:pt idx="3287">
                  <c:v>41686.274981456459</c:v>
                </c:pt>
                <c:pt idx="3288">
                  <c:v>41686.279205145845</c:v>
                </c:pt>
                <c:pt idx="3289">
                  <c:v>41686.28342732384</c:v>
                </c:pt>
                <c:pt idx="3290">
                  <c:v>41686.287649258615</c:v>
                </c:pt>
                <c:pt idx="3291">
                  <c:v>41686.291870013833</c:v>
                </c:pt>
                <c:pt idx="3292">
                  <c:v>41686.296092483077</c:v>
                </c:pt>
                <c:pt idx="3293">
                  <c:v>41686.300559708776</c:v>
                </c:pt>
                <c:pt idx="3294">
                  <c:v>41686.304781447085</c:v>
                </c:pt>
                <c:pt idx="3295">
                  <c:v>41686.309008460004</c:v>
                </c:pt>
                <c:pt idx="3296">
                  <c:v>41686.313237306946</c:v>
                </c:pt>
                <c:pt idx="3297">
                  <c:v>41686.317460465682</c:v>
                </c:pt>
                <c:pt idx="3298">
                  <c:v>41686.321680698304</c:v>
                </c:pt>
                <c:pt idx="3299">
                  <c:v>41686.325905608152</c:v>
                </c:pt>
                <c:pt idx="3300">
                  <c:v>41686.330130032162</c:v>
                </c:pt>
                <c:pt idx="3301">
                  <c:v>41686.334353620769</c:v>
                </c:pt>
                <c:pt idx="3302">
                  <c:v>41686.343021302164</c:v>
                </c:pt>
                <c:pt idx="3303">
                  <c:v>41686.34724746093</c:v>
                </c:pt>
                <c:pt idx="3304">
                  <c:v>41686.351472816306</c:v>
                </c:pt>
                <c:pt idx="3305">
                  <c:v>41686.355692029392</c:v>
                </c:pt>
                <c:pt idx="3306">
                  <c:v>41686.359912900778</c:v>
                </c:pt>
                <c:pt idx="3307">
                  <c:v>41686.364136853073</c:v>
                </c:pt>
                <c:pt idx="3308">
                  <c:v>41686.368358480468</c:v>
                </c:pt>
                <c:pt idx="3309">
                  <c:v>41686.372582555538</c:v>
                </c:pt>
                <c:pt idx="3310">
                  <c:v>41686.376804705847</c:v>
                </c:pt>
                <c:pt idx="3311">
                  <c:v>41686.385472725538</c:v>
                </c:pt>
                <c:pt idx="3312">
                  <c:v>41686.389694801685</c:v>
                </c:pt>
                <c:pt idx="3313">
                  <c:v>41686.393917844311</c:v>
                </c:pt>
                <c:pt idx="3314">
                  <c:v>41686.398141022306</c:v>
                </c:pt>
                <c:pt idx="3315">
                  <c:v>41686.402364692003</c:v>
                </c:pt>
                <c:pt idx="3316">
                  <c:v>41686.406585821234</c:v>
                </c:pt>
                <c:pt idx="3317">
                  <c:v>41686.410809889843</c:v>
                </c:pt>
                <c:pt idx="3318">
                  <c:v>41686.415033422316</c:v>
                </c:pt>
                <c:pt idx="3319">
                  <c:v>41686.419259191855</c:v>
                </c:pt>
                <c:pt idx="3320">
                  <c:v>41686.427931369079</c:v>
                </c:pt>
                <c:pt idx="3321">
                  <c:v>41686.432149410459</c:v>
                </c:pt>
                <c:pt idx="3322">
                  <c:v>41686.436370492316</c:v>
                </c:pt>
                <c:pt idx="3323">
                  <c:v>41686.440590565384</c:v>
                </c:pt>
                <c:pt idx="3324">
                  <c:v>41686.444813848946</c:v>
                </c:pt>
                <c:pt idx="3325">
                  <c:v>41686.449038354171</c:v>
                </c:pt>
                <c:pt idx="3326">
                  <c:v>41686.453253562933</c:v>
                </c:pt>
                <c:pt idx="3327">
                  <c:v>41686.457470295689</c:v>
                </c:pt>
                <c:pt idx="3328">
                  <c:v>41686.461694633217</c:v>
                </c:pt>
                <c:pt idx="3329">
                  <c:v>41686.470389769078</c:v>
                </c:pt>
                <c:pt idx="3330">
                  <c:v>41686.474612476479</c:v>
                </c:pt>
                <c:pt idx="3331">
                  <c:v>41686.478831102613</c:v>
                </c:pt>
                <c:pt idx="3332">
                  <c:v>41686.483044452769</c:v>
                </c:pt>
                <c:pt idx="3333">
                  <c:v>41686.487263033079</c:v>
                </c:pt>
                <c:pt idx="3334">
                  <c:v>41686.491487413216</c:v>
                </c:pt>
                <c:pt idx="3335">
                  <c:v>41686.495710884759</c:v>
                </c:pt>
                <c:pt idx="3336">
                  <c:v>41686.499927462304</c:v>
                </c:pt>
                <c:pt idx="3337">
                  <c:v>41686.504151542002</c:v>
                </c:pt>
                <c:pt idx="3338">
                  <c:v>41686.512866503384</c:v>
                </c:pt>
                <c:pt idx="3339">
                  <c:v>41686.517088825683</c:v>
                </c:pt>
                <c:pt idx="3340">
                  <c:v>41686.521314997539</c:v>
                </c:pt>
                <c:pt idx="3341">
                  <c:v>41686.525537461683</c:v>
                </c:pt>
                <c:pt idx="3342">
                  <c:v>41686.529754431074</c:v>
                </c:pt>
                <c:pt idx="3343">
                  <c:v>41686.533978825384</c:v>
                </c:pt>
                <c:pt idx="3344">
                  <c:v>41686.538207666934</c:v>
                </c:pt>
                <c:pt idx="3345">
                  <c:v>41686.542435129231</c:v>
                </c:pt>
                <c:pt idx="3346">
                  <c:v>41686.546663165842</c:v>
                </c:pt>
                <c:pt idx="3347">
                  <c:v>41686.551124480611</c:v>
                </c:pt>
                <c:pt idx="3348">
                  <c:v>41686.555349282768</c:v>
                </c:pt>
                <c:pt idx="3349">
                  <c:v>41686.559575167543</c:v>
                </c:pt>
                <c:pt idx="3350">
                  <c:v>41686.563801760763</c:v>
                </c:pt>
                <c:pt idx="3351">
                  <c:v>41686.568028852307</c:v>
                </c:pt>
                <c:pt idx="3352">
                  <c:v>41686.572256478015</c:v>
                </c:pt>
                <c:pt idx="3353">
                  <c:v>41686.576484158002</c:v>
                </c:pt>
                <c:pt idx="3354">
                  <c:v>41686.580712982461</c:v>
                </c:pt>
                <c:pt idx="3355">
                  <c:v>41686.584940126617</c:v>
                </c:pt>
                <c:pt idx="3356">
                  <c:v>41686.593591935074</c:v>
                </c:pt>
                <c:pt idx="3357">
                  <c:v>41686.597818289229</c:v>
                </c:pt>
                <c:pt idx="3358">
                  <c:v>41686.60204855584</c:v>
                </c:pt>
                <c:pt idx="3359">
                  <c:v>41686.606271734003</c:v>
                </c:pt>
                <c:pt idx="3360">
                  <c:v>41686.610500623836</c:v>
                </c:pt>
                <c:pt idx="3361">
                  <c:v>41686.614728438777</c:v>
                </c:pt>
                <c:pt idx="3362">
                  <c:v>41686.618955913225</c:v>
                </c:pt>
                <c:pt idx="3363">
                  <c:v>41686.623185666918</c:v>
                </c:pt>
                <c:pt idx="3364">
                  <c:v>41686.627414425224</c:v>
                </c:pt>
                <c:pt idx="3365">
                  <c:v>41686.63603655</c:v>
                </c:pt>
                <c:pt idx="3366">
                  <c:v>41686.640264289694</c:v>
                </c:pt>
                <c:pt idx="3367">
                  <c:v>41686.644489033679</c:v>
                </c:pt>
                <c:pt idx="3368">
                  <c:v>41686.648712291382</c:v>
                </c:pt>
                <c:pt idx="3369">
                  <c:v>41686.652942187538</c:v>
                </c:pt>
                <c:pt idx="3370">
                  <c:v>41686.657169136612</c:v>
                </c:pt>
                <c:pt idx="3371">
                  <c:v>41686.661390570604</c:v>
                </c:pt>
                <c:pt idx="3372">
                  <c:v>41686.665615510763</c:v>
                </c:pt>
                <c:pt idx="3373">
                  <c:v>41686.669837290778</c:v>
                </c:pt>
                <c:pt idx="3374">
                  <c:v>41686.67849964893</c:v>
                </c:pt>
                <c:pt idx="3375">
                  <c:v>41686.682726336308</c:v>
                </c:pt>
                <c:pt idx="3376">
                  <c:v>41686.686949761992</c:v>
                </c:pt>
                <c:pt idx="3377">
                  <c:v>41686.691163858297</c:v>
                </c:pt>
                <c:pt idx="3378">
                  <c:v>41686.695388202927</c:v>
                </c:pt>
                <c:pt idx="3379">
                  <c:v>41686.699607307841</c:v>
                </c:pt>
                <c:pt idx="3380">
                  <c:v>41686.703829565835</c:v>
                </c:pt>
                <c:pt idx="3381">
                  <c:v>41686.708049477085</c:v>
                </c:pt>
                <c:pt idx="3382">
                  <c:v>41686.71227069493</c:v>
                </c:pt>
                <c:pt idx="3383">
                  <c:v>41686.720983869367</c:v>
                </c:pt>
                <c:pt idx="3384">
                  <c:v>41686.725206552765</c:v>
                </c:pt>
                <c:pt idx="3385">
                  <c:v>41686.729427549988</c:v>
                </c:pt>
                <c:pt idx="3386">
                  <c:v>41686.733646941218</c:v>
                </c:pt>
                <c:pt idx="3387">
                  <c:v>41686.737873366001</c:v>
                </c:pt>
                <c:pt idx="3388">
                  <c:v>41686.742094060304</c:v>
                </c:pt>
                <c:pt idx="3389">
                  <c:v>41686.746317824938</c:v>
                </c:pt>
                <c:pt idx="3390">
                  <c:v>41686.750540060304</c:v>
                </c:pt>
                <c:pt idx="3391">
                  <c:v>41686.754761034157</c:v>
                </c:pt>
                <c:pt idx="3392">
                  <c:v>41686.763451369217</c:v>
                </c:pt>
                <c:pt idx="3393">
                  <c:v>41686.767666659216</c:v>
                </c:pt>
                <c:pt idx="3394">
                  <c:v>41686.771887508155</c:v>
                </c:pt>
                <c:pt idx="3395">
                  <c:v>41686.776104940152</c:v>
                </c:pt>
                <c:pt idx="3396">
                  <c:v>41686.780326170927</c:v>
                </c:pt>
                <c:pt idx="3397">
                  <c:v>41686.784549312928</c:v>
                </c:pt>
                <c:pt idx="3398">
                  <c:v>41686.788766415375</c:v>
                </c:pt>
                <c:pt idx="3399">
                  <c:v>41686.792983393221</c:v>
                </c:pt>
                <c:pt idx="3400">
                  <c:v>41686.797202089074</c:v>
                </c:pt>
                <c:pt idx="3401">
                  <c:v>41686.801685380458</c:v>
                </c:pt>
                <c:pt idx="3402">
                  <c:v>41686.805905789079</c:v>
                </c:pt>
                <c:pt idx="3403">
                  <c:v>41686.810126604309</c:v>
                </c:pt>
                <c:pt idx="3404">
                  <c:v>41686.81434534509</c:v>
                </c:pt>
                <c:pt idx="3405">
                  <c:v>41686.818567358787</c:v>
                </c:pt>
                <c:pt idx="3406">
                  <c:v>41686.822796640459</c:v>
                </c:pt>
                <c:pt idx="3407">
                  <c:v>41686.827020523677</c:v>
                </c:pt>
                <c:pt idx="3408">
                  <c:v>41686.831245250462</c:v>
                </c:pt>
                <c:pt idx="3409">
                  <c:v>41686.83546274322</c:v>
                </c:pt>
                <c:pt idx="3410">
                  <c:v>41686.844147511991</c:v>
                </c:pt>
                <c:pt idx="3411">
                  <c:v>41686.848368799088</c:v>
                </c:pt>
                <c:pt idx="3412">
                  <c:v>41686.852590559087</c:v>
                </c:pt>
                <c:pt idx="3413">
                  <c:v>41686.856816300475</c:v>
                </c:pt>
                <c:pt idx="3414">
                  <c:v>41686.861035959846</c:v>
                </c:pt>
                <c:pt idx="3415">
                  <c:v>41686.865258908612</c:v>
                </c:pt>
                <c:pt idx="3416">
                  <c:v>41686.869481746151</c:v>
                </c:pt>
                <c:pt idx="3417">
                  <c:v>41686.873707480932</c:v>
                </c:pt>
                <c:pt idx="3418">
                  <c:v>41686.877931023999</c:v>
                </c:pt>
                <c:pt idx="3419">
                  <c:v>41686.886596639393</c:v>
                </c:pt>
                <c:pt idx="3420">
                  <c:v>41686.890819721542</c:v>
                </c:pt>
                <c:pt idx="3421">
                  <c:v>41686.895044416</c:v>
                </c:pt>
                <c:pt idx="3422">
                  <c:v>41686.899265433683</c:v>
                </c:pt>
                <c:pt idx="3423">
                  <c:v>41686.90349451892</c:v>
                </c:pt>
                <c:pt idx="3424">
                  <c:v>41686.90771914494</c:v>
                </c:pt>
                <c:pt idx="3425">
                  <c:v>41686.911943409847</c:v>
                </c:pt>
                <c:pt idx="3426">
                  <c:v>41686.91616517878</c:v>
                </c:pt>
                <c:pt idx="3427">
                  <c:v>41686.920390264306</c:v>
                </c:pt>
                <c:pt idx="3428">
                  <c:v>41686.929065482</c:v>
                </c:pt>
                <c:pt idx="3429">
                  <c:v>41686.933290614303</c:v>
                </c:pt>
                <c:pt idx="3430">
                  <c:v>41686.937519229388</c:v>
                </c:pt>
                <c:pt idx="3431">
                  <c:v>41686.941744102762</c:v>
                </c:pt>
                <c:pt idx="3432">
                  <c:v>41686.945968036605</c:v>
                </c:pt>
                <c:pt idx="3433">
                  <c:v>41686.950190717536</c:v>
                </c:pt>
                <c:pt idx="3434">
                  <c:v>41686.954411872161</c:v>
                </c:pt>
                <c:pt idx="3435">
                  <c:v>41686.958633757233</c:v>
                </c:pt>
                <c:pt idx="3436">
                  <c:v>41686.962864674308</c:v>
                </c:pt>
                <c:pt idx="3437">
                  <c:v>41686.971529907081</c:v>
                </c:pt>
                <c:pt idx="3438">
                  <c:v>41686.975756783839</c:v>
                </c:pt>
                <c:pt idx="3439">
                  <c:v>41686.979981378616</c:v>
                </c:pt>
                <c:pt idx="3440">
                  <c:v>41686.984202486317</c:v>
                </c:pt>
                <c:pt idx="3441">
                  <c:v>41686.988433437087</c:v>
                </c:pt>
                <c:pt idx="3442">
                  <c:v>41686.992662799385</c:v>
                </c:pt>
                <c:pt idx="3443">
                  <c:v>41686.996886080931</c:v>
                </c:pt>
                <c:pt idx="3444">
                  <c:v>41687.001110104</c:v>
                </c:pt>
                <c:pt idx="3445">
                  <c:v>41687.005334520923</c:v>
                </c:pt>
                <c:pt idx="3446">
                  <c:v>41687.014016259236</c:v>
                </c:pt>
                <c:pt idx="3447">
                  <c:v>41687.018237185235</c:v>
                </c:pt>
                <c:pt idx="3448">
                  <c:v>41687.022463249385</c:v>
                </c:pt>
                <c:pt idx="3449">
                  <c:v>41687.026684469536</c:v>
                </c:pt>
                <c:pt idx="3450">
                  <c:v>41687.030909011381</c:v>
                </c:pt>
                <c:pt idx="3451">
                  <c:v>41687.035134909223</c:v>
                </c:pt>
                <c:pt idx="3452">
                  <c:v>41687.039359904928</c:v>
                </c:pt>
                <c:pt idx="3453">
                  <c:v>41687.04358304308</c:v>
                </c:pt>
                <c:pt idx="3454">
                  <c:v>41687.047810079392</c:v>
                </c:pt>
                <c:pt idx="3455">
                  <c:v>41687.052266097693</c:v>
                </c:pt>
                <c:pt idx="3456">
                  <c:v>41687.056492675387</c:v>
                </c:pt>
                <c:pt idx="3457">
                  <c:v>41687.060716486158</c:v>
                </c:pt>
                <c:pt idx="3458">
                  <c:v>41687.064941973375</c:v>
                </c:pt>
                <c:pt idx="3459">
                  <c:v>41687.069166186608</c:v>
                </c:pt>
                <c:pt idx="3460">
                  <c:v>41687.073392365535</c:v>
                </c:pt>
                <c:pt idx="3461">
                  <c:v>41687.077616050003</c:v>
                </c:pt>
                <c:pt idx="3462">
                  <c:v>41687.081841408777</c:v>
                </c:pt>
                <c:pt idx="3463">
                  <c:v>41687.086069833385</c:v>
                </c:pt>
                <c:pt idx="3464">
                  <c:v>41687.094743121066</c:v>
                </c:pt>
                <c:pt idx="3465">
                  <c:v>41687.09896578599</c:v>
                </c:pt>
                <c:pt idx="3466">
                  <c:v>41687.103189137073</c:v>
                </c:pt>
                <c:pt idx="3467">
                  <c:v>41687.107409738921</c:v>
                </c:pt>
                <c:pt idx="3468">
                  <c:v>41687.111633248613</c:v>
                </c:pt>
                <c:pt idx="3469">
                  <c:v>41687.115857534161</c:v>
                </c:pt>
                <c:pt idx="3470">
                  <c:v>41687.120079525077</c:v>
                </c:pt>
                <c:pt idx="3471">
                  <c:v>41687.124304195844</c:v>
                </c:pt>
                <c:pt idx="3472">
                  <c:v>41687.128529696311</c:v>
                </c:pt>
                <c:pt idx="3473">
                  <c:v>41687.137216197843</c:v>
                </c:pt>
                <c:pt idx="3474">
                  <c:v>41687.141441593216</c:v>
                </c:pt>
                <c:pt idx="3475">
                  <c:v>41687.145666229684</c:v>
                </c:pt>
                <c:pt idx="3476">
                  <c:v>41687.149887387226</c:v>
                </c:pt>
                <c:pt idx="3477">
                  <c:v>41687.154114220619</c:v>
                </c:pt>
                <c:pt idx="3478">
                  <c:v>41687.158337900939</c:v>
                </c:pt>
                <c:pt idx="3479">
                  <c:v>41687.162562484933</c:v>
                </c:pt>
                <c:pt idx="3480">
                  <c:v>41687.166785973219</c:v>
                </c:pt>
                <c:pt idx="3481">
                  <c:v>41687.171012535837</c:v>
                </c:pt>
                <c:pt idx="3482">
                  <c:v>41687.179676257685</c:v>
                </c:pt>
                <c:pt idx="3483">
                  <c:v>41687.183904037534</c:v>
                </c:pt>
                <c:pt idx="3484">
                  <c:v>41687.188121997082</c:v>
                </c:pt>
                <c:pt idx="3485">
                  <c:v>41687.192347204458</c:v>
                </c:pt>
                <c:pt idx="3486">
                  <c:v>41687.196572507077</c:v>
                </c:pt>
                <c:pt idx="3487">
                  <c:v>41687.200797938458</c:v>
                </c:pt>
                <c:pt idx="3488">
                  <c:v>41687.205022578302</c:v>
                </c:pt>
                <c:pt idx="3489">
                  <c:v>41687.209250636304</c:v>
                </c:pt>
                <c:pt idx="3490">
                  <c:v>41687.213480433216</c:v>
                </c:pt>
                <c:pt idx="3491">
                  <c:v>41687.222146319073</c:v>
                </c:pt>
                <c:pt idx="3492">
                  <c:v>41687.226369239077</c:v>
                </c:pt>
                <c:pt idx="3493">
                  <c:v>41687.230596519687</c:v>
                </c:pt>
                <c:pt idx="3494">
                  <c:v>41687.234816727541</c:v>
                </c:pt>
                <c:pt idx="3495">
                  <c:v>41687.239037123079</c:v>
                </c:pt>
                <c:pt idx="3496">
                  <c:v>41687.243259031537</c:v>
                </c:pt>
                <c:pt idx="3497">
                  <c:v>41687.247480572296</c:v>
                </c:pt>
                <c:pt idx="3498">
                  <c:v>41687.251709418306</c:v>
                </c:pt>
                <c:pt idx="3499">
                  <c:v>41687.255935024928</c:v>
                </c:pt>
                <c:pt idx="3500">
                  <c:v>41687.264609913378</c:v>
                </c:pt>
                <c:pt idx="3501">
                  <c:v>41687.268835390314</c:v>
                </c:pt>
                <c:pt idx="3502">
                  <c:v>41687.273057172162</c:v>
                </c:pt>
                <c:pt idx="3503">
                  <c:v>41687.277283536598</c:v>
                </c:pt>
                <c:pt idx="3504">
                  <c:v>41687.281502131074</c:v>
                </c:pt>
                <c:pt idx="3505">
                  <c:v>41687.285727679991</c:v>
                </c:pt>
                <c:pt idx="3506">
                  <c:v>41687.289950394159</c:v>
                </c:pt>
                <c:pt idx="3507">
                  <c:v>41687.294177266609</c:v>
                </c:pt>
                <c:pt idx="3508">
                  <c:v>41687.298399809079</c:v>
                </c:pt>
                <c:pt idx="3509">
                  <c:v>41687.302850338005</c:v>
                </c:pt>
                <c:pt idx="3510">
                  <c:v>41687.307070589683</c:v>
                </c:pt>
                <c:pt idx="3511">
                  <c:v>41687.311298420005</c:v>
                </c:pt>
                <c:pt idx="3512">
                  <c:v>41687.315525686769</c:v>
                </c:pt>
                <c:pt idx="3513">
                  <c:v>41687.319754690463</c:v>
                </c:pt>
                <c:pt idx="3514">
                  <c:v>41687.323979248315</c:v>
                </c:pt>
                <c:pt idx="3515">
                  <c:v>41687.328201317381</c:v>
                </c:pt>
                <c:pt idx="3516">
                  <c:v>41687.332424087224</c:v>
                </c:pt>
                <c:pt idx="3517">
                  <c:v>41687.336649366778</c:v>
                </c:pt>
                <c:pt idx="3518">
                  <c:v>41687.345303450158</c:v>
                </c:pt>
                <c:pt idx="3519">
                  <c:v>41687.34953300847</c:v>
                </c:pt>
                <c:pt idx="3520">
                  <c:v>41687.353755283541</c:v>
                </c:pt>
                <c:pt idx="3521">
                  <c:v>41687.357980493085</c:v>
                </c:pt>
                <c:pt idx="3522">
                  <c:v>41687.362206862934</c:v>
                </c:pt>
                <c:pt idx="3523">
                  <c:v>41687.366429073685</c:v>
                </c:pt>
                <c:pt idx="3524">
                  <c:v>41687.370653810933</c:v>
                </c:pt>
                <c:pt idx="3525">
                  <c:v>41687.374874242167</c:v>
                </c:pt>
                <c:pt idx="3526">
                  <c:v>41687.379100870923</c:v>
                </c:pt>
                <c:pt idx="3527">
                  <c:v>41687.38776803908</c:v>
                </c:pt>
                <c:pt idx="3528">
                  <c:v>41687.391998544772</c:v>
                </c:pt>
                <c:pt idx="3529">
                  <c:v>41687.396221777686</c:v>
                </c:pt>
                <c:pt idx="3530">
                  <c:v>41687.400443937535</c:v>
                </c:pt>
                <c:pt idx="3531">
                  <c:v>41687.404671002929</c:v>
                </c:pt>
                <c:pt idx="3532">
                  <c:v>41687.408898519381</c:v>
                </c:pt>
                <c:pt idx="3533">
                  <c:v>41687.413124027997</c:v>
                </c:pt>
                <c:pt idx="3534">
                  <c:v>41687.417349458316</c:v>
                </c:pt>
                <c:pt idx="3535">
                  <c:v>41687.421576905537</c:v>
                </c:pt>
                <c:pt idx="3536">
                  <c:v>41687.430253409853</c:v>
                </c:pt>
                <c:pt idx="3537">
                  <c:v>41687.434477132614</c:v>
                </c:pt>
                <c:pt idx="3538">
                  <c:v>41687.438704837077</c:v>
                </c:pt>
                <c:pt idx="3539">
                  <c:v>41687.442921249392</c:v>
                </c:pt>
                <c:pt idx="3540">
                  <c:v>41687.447148012609</c:v>
                </c:pt>
                <c:pt idx="3541">
                  <c:v>41687.451368232927</c:v>
                </c:pt>
                <c:pt idx="3542">
                  <c:v>41687.45559375154</c:v>
                </c:pt>
                <c:pt idx="3543">
                  <c:v>41687.459818624622</c:v>
                </c:pt>
                <c:pt idx="3544">
                  <c:v>41687.464034325232</c:v>
                </c:pt>
                <c:pt idx="3545">
                  <c:v>41687.472723615072</c:v>
                </c:pt>
                <c:pt idx="3546">
                  <c:v>41687.476955062615</c:v>
                </c:pt>
                <c:pt idx="3547">
                  <c:v>41687.481178943694</c:v>
                </c:pt>
                <c:pt idx="3548">
                  <c:v>41687.485403378312</c:v>
                </c:pt>
                <c:pt idx="3549">
                  <c:v>41687.489629271848</c:v>
                </c:pt>
                <c:pt idx="3550">
                  <c:v>41687.493852059684</c:v>
                </c:pt>
                <c:pt idx="3551">
                  <c:v>41687.49807113508</c:v>
                </c:pt>
                <c:pt idx="3552">
                  <c:v>41687.502295746774</c:v>
                </c:pt>
                <c:pt idx="3553">
                  <c:v>41687.506518587848</c:v>
                </c:pt>
                <c:pt idx="3554">
                  <c:v>41687.515186504301</c:v>
                </c:pt>
                <c:pt idx="3555">
                  <c:v>41687.519408317385</c:v>
                </c:pt>
                <c:pt idx="3556">
                  <c:v>41687.523635017533</c:v>
                </c:pt>
                <c:pt idx="3557">
                  <c:v>41687.527857735535</c:v>
                </c:pt>
                <c:pt idx="3558">
                  <c:v>41687.532079719385</c:v>
                </c:pt>
                <c:pt idx="3559">
                  <c:v>41687.53629948094</c:v>
                </c:pt>
                <c:pt idx="3560">
                  <c:v>41687.540519008937</c:v>
                </c:pt>
                <c:pt idx="3561">
                  <c:v>41687.544734557079</c:v>
                </c:pt>
                <c:pt idx="3562">
                  <c:v>41687.54895506108</c:v>
                </c:pt>
                <c:pt idx="3563">
                  <c:v>41687.553440380303</c:v>
                </c:pt>
                <c:pt idx="3564">
                  <c:v>41687.557664399392</c:v>
                </c:pt>
                <c:pt idx="3565">
                  <c:v>41687.561887714925</c:v>
                </c:pt>
                <c:pt idx="3566">
                  <c:v>41687.566109697844</c:v>
                </c:pt>
                <c:pt idx="3567">
                  <c:v>41687.57033016831</c:v>
                </c:pt>
                <c:pt idx="3568">
                  <c:v>41687.574547815078</c:v>
                </c:pt>
                <c:pt idx="3569">
                  <c:v>41687.578772657078</c:v>
                </c:pt>
                <c:pt idx="3570">
                  <c:v>41687.582994841541</c:v>
                </c:pt>
                <c:pt idx="3571">
                  <c:v>41687.587214763385</c:v>
                </c:pt>
                <c:pt idx="3572">
                  <c:v>41687.595908760763</c:v>
                </c:pt>
                <c:pt idx="3573">
                  <c:v>41687.600130872932</c:v>
                </c:pt>
                <c:pt idx="3574">
                  <c:v>41687.604353676164</c:v>
                </c:pt>
                <c:pt idx="3575">
                  <c:v>41687.608571514305</c:v>
                </c:pt>
                <c:pt idx="3576">
                  <c:v>41687.612791738</c:v>
                </c:pt>
                <c:pt idx="3577">
                  <c:v>41687.617010258313</c:v>
                </c:pt>
                <c:pt idx="3578">
                  <c:v>41687.621234599079</c:v>
                </c:pt>
                <c:pt idx="3579">
                  <c:v>41687.625456556598</c:v>
                </c:pt>
                <c:pt idx="3580">
                  <c:v>41687.629680308921</c:v>
                </c:pt>
                <c:pt idx="3581">
                  <c:v>41687.638372222769</c:v>
                </c:pt>
                <c:pt idx="3582">
                  <c:v>41687.642594772929</c:v>
                </c:pt>
                <c:pt idx="3583">
                  <c:v>41687.646822429851</c:v>
                </c:pt>
                <c:pt idx="3584">
                  <c:v>41687.651041501071</c:v>
                </c:pt>
                <c:pt idx="3585">
                  <c:v>41687.655264446774</c:v>
                </c:pt>
                <c:pt idx="3586">
                  <c:v>41687.659484756761</c:v>
                </c:pt>
                <c:pt idx="3587">
                  <c:v>41687.663708170454</c:v>
                </c:pt>
                <c:pt idx="3588">
                  <c:v>41687.667934273537</c:v>
                </c:pt>
                <c:pt idx="3589">
                  <c:v>41687.672159675079</c:v>
                </c:pt>
                <c:pt idx="3590">
                  <c:v>41687.680839829547</c:v>
                </c:pt>
                <c:pt idx="3591">
                  <c:v>41687.685060616925</c:v>
                </c:pt>
                <c:pt idx="3592">
                  <c:v>41687.689278281541</c:v>
                </c:pt>
                <c:pt idx="3593">
                  <c:v>41687.693504662297</c:v>
                </c:pt>
                <c:pt idx="3594">
                  <c:v>41687.697731399683</c:v>
                </c:pt>
                <c:pt idx="3595">
                  <c:v>41687.701953511671</c:v>
                </c:pt>
                <c:pt idx="3596">
                  <c:v>41687.706176754771</c:v>
                </c:pt>
                <c:pt idx="3597">
                  <c:v>41687.710395107388</c:v>
                </c:pt>
                <c:pt idx="3598">
                  <c:v>41687.714613002929</c:v>
                </c:pt>
                <c:pt idx="3599">
                  <c:v>41687.723286766763</c:v>
                </c:pt>
                <c:pt idx="3600">
                  <c:v>41687.727503857379</c:v>
                </c:pt>
                <c:pt idx="3601">
                  <c:v>41687.731718605828</c:v>
                </c:pt>
                <c:pt idx="3602">
                  <c:v>41687.735938410609</c:v>
                </c:pt>
                <c:pt idx="3603">
                  <c:v>41687.740153563675</c:v>
                </c:pt>
                <c:pt idx="3604">
                  <c:v>41687.744377618772</c:v>
                </c:pt>
                <c:pt idx="3605">
                  <c:v>41687.748598124941</c:v>
                </c:pt>
                <c:pt idx="3606">
                  <c:v>41687.752817553541</c:v>
                </c:pt>
                <c:pt idx="3607">
                  <c:v>41687.757041399847</c:v>
                </c:pt>
                <c:pt idx="3608">
                  <c:v>41687.765769238758</c:v>
                </c:pt>
                <c:pt idx="3609">
                  <c:v>41687.769991022302</c:v>
                </c:pt>
                <c:pt idx="3610">
                  <c:v>41687.774213028613</c:v>
                </c:pt>
                <c:pt idx="3611">
                  <c:v>41687.778434032771</c:v>
                </c:pt>
                <c:pt idx="3612">
                  <c:v>41687.782660637218</c:v>
                </c:pt>
                <c:pt idx="3613">
                  <c:v>41687.786887121387</c:v>
                </c:pt>
                <c:pt idx="3614">
                  <c:v>41687.79111173383</c:v>
                </c:pt>
                <c:pt idx="3615">
                  <c:v>41687.795332597838</c:v>
                </c:pt>
                <c:pt idx="3616">
                  <c:v>41687.799556938458</c:v>
                </c:pt>
                <c:pt idx="3617">
                  <c:v>41687.80401161754</c:v>
                </c:pt>
                <c:pt idx="3618">
                  <c:v>41687.808237634621</c:v>
                </c:pt>
                <c:pt idx="3619">
                  <c:v>41687.812459466317</c:v>
                </c:pt>
                <c:pt idx="3620">
                  <c:v>41687.816682294622</c:v>
                </c:pt>
                <c:pt idx="3621">
                  <c:v>41687.820904883221</c:v>
                </c:pt>
                <c:pt idx="3622">
                  <c:v>41687.82512628477</c:v>
                </c:pt>
                <c:pt idx="3623">
                  <c:v>41687.829346515835</c:v>
                </c:pt>
                <c:pt idx="3624">
                  <c:v>41687.833565686153</c:v>
                </c:pt>
                <c:pt idx="3625">
                  <c:v>41687.837788520454</c:v>
                </c:pt>
                <c:pt idx="3626">
                  <c:v>41687.846466407544</c:v>
                </c:pt>
                <c:pt idx="3627">
                  <c:v>41687.850690677689</c:v>
                </c:pt>
                <c:pt idx="3628">
                  <c:v>41687.854917017394</c:v>
                </c:pt>
                <c:pt idx="3629">
                  <c:v>41687.859140988767</c:v>
                </c:pt>
                <c:pt idx="3630">
                  <c:v>41687.863368445695</c:v>
                </c:pt>
                <c:pt idx="3631">
                  <c:v>41687.867595643227</c:v>
                </c:pt>
                <c:pt idx="3632">
                  <c:v>41687.871824330614</c:v>
                </c:pt>
                <c:pt idx="3633">
                  <c:v>41687.876051873543</c:v>
                </c:pt>
                <c:pt idx="3634">
                  <c:v>41687.880268279856</c:v>
                </c:pt>
                <c:pt idx="3635">
                  <c:v>41687.888928503999</c:v>
                </c:pt>
                <c:pt idx="3636">
                  <c:v>41687.893151301374</c:v>
                </c:pt>
                <c:pt idx="3637">
                  <c:v>41687.89737619723</c:v>
                </c:pt>
                <c:pt idx="3638">
                  <c:v>41687.901606331536</c:v>
                </c:pt>
                <c:pt idx="3639">
                  <c:v>41687.905831290613</c:v>
                </c:pt>
                <c:pt idx="3640">
                  <c:v>41687.91005413323</c:v>
                </c:pt>
                <c:pt idx="3641">
                  <c:v>41687.914280404169</c:v>
                </c:pt>
                <c:pt idx="3642">
                  <c:v>41687.918508485549</c:v>
                </c:pt>
                <c:pt idx="3643">
                  <c:v>41687.922731928928</c:v>
                </c:pt>
                <c:pt idx="3644">
                  <c:v>41687.931418902772</c:v>
                </c:pt>
                <c:pt idx="3645">
                  <c:v>41687.935644610763</c:v>
                </c:pt>
                <c:pt idx="3646">
                  <c:v>41687.93986981277</c:v>
                </c:pt>
                <c:pt idx="3647">
                  <c:v>41687.94409579278</c:v>
                </c:pt>
                <c:pt idx="3648">
                  <c:v>41687.948326440172</c:v>
                </c:pt>
                <c:pt idx="3649">
                  <c:v>41687.952552021394</c:v>
                </c:pt>
                <c:pt idx="3650">
                  <c:v>41687.956773701844</c:v>
                </c:pt>
                <c:pt idx="3651">
                  <c:v>41687.960997410308</c:v>
                </c:pt>
                <c:pt idx="3652">
                  <c:v>41687.965221305538</c:v>
                </c:pt>
                <c:pt idx="3653">
                  <c:v>41687.973880470461</c:v>
                </c:pt>
                <c:pt idx="3654">
                  <c:v>41687.978102403998</c:v>
                </c:pt>
                <c:pt idx="3655">
                  <c:v>41687.98232715801</c:v>
                </c:pt>
                <c:pt idx="3656">
                  <c:v>41687.986549453395</c:v>
                </c:pt>
                <c:pt idx="3657">
                  <c:v>41687.990775143538</c:v>
                </c:pt>
                <c:pt idx="3658">
                  <c:v>41687.995002552154</c:v>
                </c:pt>
                <c:pt idx="3659">
                  <c:v>41687.999226476779</c:v>
                </c:pt>
                <c:pt idx="3660">
                  <c:v>41688.00344898492</c:v>
                </c:pt>
                <c:pt idx="3661">
                  <c:v>41688.007669300161</c:v>
                </c:pt>
                <c:pt idx="3662">
                  <c:v>41688.016349183999</c:v>
                </c:pt>
                <c:pt idx="3663">
                  <c:v>41688.020573069683</c:v>
                </c:pt>
                <c:pt idx="3664">
                  <c:v>41688.024795055688</c:v>
                </c:pt>
                <c:pt idx="3665">
                  <c:v>41688.029015922933</c:v>
                </c:pt>
                <c:pt idx="3666">
                  <c:v>41688.033243556303</c:v>
                </c:pt>
                <c:pt idx="3667">
                  <c:v>41688.037468748153</c:v>
                </c:pt>
                <c:pt idx="3668">
                  <c:v>41688.041696585991</c:v>
                </c:pt>
                <c:pt idx="3669">
                  <c:v>41688.045922035679</c:v>
                </c:pt>
                <c:pt idx="3670">
                  <c:v>41688.050150337847</c:v>
                </c:pt>
                <c:pt idx="3671">
                  <c:v>41688.054613570159</c:v>
                </c:pt>
                <c:pt idx="3672">
                  <c:v>41688.058836874938</c:v>
                </c:pt>
                <c:pt idx="3673">
                  <c:v>41688.06306107399</c:v>
                </c:pt>
                <c:pt idx="3674">
                  <c:v>41688.067283910299</c:v>
                </c:pt>
                <c:pt idx="3675">
                  <c:v>41688.071512789385</c:v>
                </c:pt>
                <c:pt idx="3676">
                  <c:v>41688.075737364605</c:v>
                </c:pt>
                <c:pt idx="3677">
                  <c:v>41688.079961519681</c:v>
                </c:pt>
                <c:pt idx="3678">
                  <c:v>41688.084182563369</c:v>
                </c:pt>
                <c:pt idx="3679">
                  <c:v>41688.088407702933</c:v>
                </c:pt>
                <c:pt idx="3680">
                  <c:v>41688.09708634446</c:v>
                </c:pt>
                <c:pt idx="3681">
                  <c:v>41688.101306436773</c:v>
                </c:pt>
                <c:pt idx="3682">
                  <c:v>41688.105530566303</c:v>
                </c:pt>
                <c:pt idx="3683">
                  <c:v>41688.109758523678</c:v>
                </c:pt>
                <c:pt idx="3684">
                  <c:v>41688.113982841991</c:v>
                </c:pt>
                <c:pt idx="3685">
                  <c:v>41688.11820232201</c:v>
                </c:pt>
                <c:pt idx="3686">
                  <c:v>41688.122423838598</c:v>
                </c:pt>
                <c:pt idx="3687">
                  <c:v>41688.126645175536</c:v>
                </c:pt>
                <c:pt idx="3688">
                  <c:v>41688.130867419226</c:v>
                </c:pt>
                <c:pt idx="3689">
                  <c:v>41688.139541716926</c:v>
                </c:pt>
                <c:pt idx="3690">
                  <c:v>41688.143766636451</c:v>
                </c:pt>
                <c:pt idx="3691">
                  <c:v>41688.147989248777</c:v>
                </c:pt>
                <c:pt idx="3692">
                  <c:v>41688.152221150463</c:v>
                </c:pt>
                <c:pt idx="3693">
                  <c:v>41688.156448609996</c:v>
                </c:pt>
                <c:pt idx="3694">
                  <c:v>41688.160673691687</c:v>
                </c:pt>
                <c:pt idx="3695">
                  <c:v>41688.164899440468</c:v>
                </c:pt>
                <c:pt idx="3696">
                  <c:v>41688.169119495848</c:v>
                </c:pt>
                <c:pt idx="3697">
                  <c:v>41688.173344359682</c:v>
                </c:pt>
                <c:pt idx="3698">
                  <c:v>41688.182003164933</c:v>
                </c:pt>
                <c:pt idx="3699">
                  <c:v>41688.186230153689</c:v>
                </c:pt>
                <c:pt idx="3700">
                  <c:v>41688.190454227835</c:v>
                </c:pt>
                <c:pt idx="3701">
                  <c:v>41688.194680355678</c:v>
                </c:pt>
                <c:pt idx="3702">
                  <c:v>41688.198902979682</c:v>
                </c:pt>
                <c:pt idx="3703">
                  <c:v>41688.203129022157</c:v>
                </c:pt>
                <c:pt idx="3704">
                  <c:v>41688.20735436277</c:v>
                </c:pt>
                <c:pt idx="3705">
                  <c:v>41688.211583424163</c:v>
                </c:pt>
                <c:pt idx="3706">
                  <c:v>41688.215813873998</c:v>
                </c:pt>
                <c:pt idx="3707">
                  <c:v>41688.224480752913</c:v>
                </c:pt>
                <c:pt idx="3708">
                  <c:v>41688.228703105837</c:v>
                </c:pt>
                <c:pt idx="3709">
                  <c:v>41688.232922014926</c:v>
                </c:pt>
                <c:pt idx="3710">
                  <c:v>41688.237146035681</c:v>
                </c:pt>
                <c:pt idx="3711">
                  <c:v>41688.241375725076</c:v>
                </c:pt>
                <c:pt idx="3712">
                  <c:v>41688.245600485221</c:v>
                </c:pt>
                <c:pt idx="3713">
                  <c:v>41688.249827836</c:v>
                </c:pt>
                <c:pt idx="3714">
                  <c:v>41688.254053165234</c:v>
                </c:pt>
                <c:pt idx="3715">
                  <c:v>41688.258280866459</c:v>
                </c:pt>
                <c:pt idx="3716">
                  <c:v>41688.266936045387</c:v>
                </c:pt>
                <c:pt idx="3717">
                  <c:v>41688.271158838761</c:v>
                </c:pt>
                <c:pt idx="3718">
                  <c:v>41688.275382383828</c:v>
                </c:pt>
                <c:pt idx="3719">
                  <c:v>41688.279602920004</c:v>
                </c:pt>
                <c:pt idx="3720">
                  <c:v>41688.28383057184</c:v>
                </c:pt>
                <c:pt idx="3721">
                  <c:v>41688.288055834615</c:v>
                </c:pt>
                <c:pt idx="3722">
                  <c:v>41688.292282076931</c:v>
                </c:pt>
                <c:pt idx="3723">
                  <c:v>41688.296507839223</c:v>
                </c:pt>
                <c:pt idx="3724">
                  <c:v>41688.300732891083</c:v>
                </c:pt>
                <c:pt idx="3725">
                  <c:v>41688.305174141227</c:v>
                </c:pt>
                <c:pt idx="3726">
                  <c:v>41688.309401246159</c:v>
                </c:pt>
                <c:pt idx="3727">
                  <c:v>41688.313621815374</c:v>
                </c:pt>
                <c:pt idx="3728">
                  <c:v>41688.317848410312</c:v>
                </c:pt>
                <c:pt idx="3729">
                  <c:v>41688.322074380005</c:v>
                </c:pt>
                <c:pt idx="3730">
                  <c:v>41688.326299861386</c:v>
                </c:pt>
                <c:pt idx="3731">
                  <c:v>41688.330518490016</c:v>
                </c:pt>
                <c:pt idx="3732">
                  <c:v>41688.334744687534</c:v>
                </c:pt>
                <c:pt idx="3733">
                  <c:v>41688.338970940938</c:v>
                </c:pt>
                <c:pt idx="3734">
                  <c:v>41688.347650641845</c:v>
                </c:pt>
                <c:pt idx="3735">
                  <c:v>41688.351875785382</c:v>
                </c:pt>
                <c:pt idx="3736">
                  <c:v>41688.356103511222</c:v>
                </c:pt>
                <c:pt idx="3737">
                  <c:v>41688.360329002928</c:v>
                </c:pt>
                <c:pt idx="3738">
                  <c:v>41688.364557531539</c:v>
                </c:pt>
                <c:pt idx="3739">
                  <c:v>41688.368782094614</c:v>
                </c:pt>
                <c:pt idx="3740">
                  <c:v>41688.373010276315</c:v>
                </c:pt>
                <c:pt idx="3741">
                  <c:v>41688.377234833388</c:v>
                </c:pt>
                <c:pt idx="3742">
                  <c:v>41688.381456968462</c:v>
                </c:pt>
                <c:pt idx="3743">
                  <c:v>41688.390140195384</c:v>
                </c:pt>
                <c:pt idx="3744">
                  <c:v>41688.394365159082</c:v>
                </c:pt>
                <c:pt idx="3745">
                  <c:v>41688.398587298623</c:v>
                </c:pt>
                <c:pt idx="3746">
                  <c:v>41688.40280752231</c:v>
                </c:pt>
                <c:pt idx="3747">
                  <c:v>41688.40703163646</c:v>
                </c:pt>
                <c:pt idx="3748">
                  <c:v>41688.411255455394</c:v>
                </c:pt>
                <c:pt idx="3749">
                  <c:v>41688.415478068164</c:v>
                </c:pt>
                <c:pt idx="3750">
                  <c:v>41688.419705324472</c:v>
                </c:pt>
                <c:pt idx="3751">
                  <c:v>41688.423927274307</c:v>
                </c:pt>
                <c:pt idx="3752">
                  <c:v>41688.432601308778</c:v>
                </c:pt>
                <c:pt idx="3753">
                  <c:v>41688.436826935387</c:v>
                </c:pt>
                <c:pt idx="3754">
                  <c:v>41688.441051402777</c:v>
                </c:pt>
                <c:pt idx="3755">
                  <c:v>41688.445273282159</c:v>
                </c:pt>
                <c:pt idx="3756">
                  <c:v>41688.449500159542</c:v>
                </c:pt>
                <c:pt idx="3757">
                  <c:v>41688.45372405446</c:v>
                </c:pt>
                <c:pt idx="3758">
                  <c:v>41688.457954972619</c:v>
                </c:pt>
                <c:pt idx="3759">
                  <c:v>41688.462177013535</c:v>
                </c:pt>
                <c:pt idx="3760">
                  <c:v>41688.466402230464</c:v>
                </c:pt>
                <c:pt idx="3761">
                  <c:v>41688.475080462762</c:v>
                </c:pt>
                <c:pt idx="3762">
                  <c:v>41688.47930010585</c:v>
                </c:pt>
                <c:pt idx="3763">
                  <c:v>41688.483523429692</c:v>
                </c:pt>
                <c:pt idx="3764">
                  <c:v>41688.487744111073</c:v>
                </c:pt>
                <c:pt idx="3765">
                  <c:v>41688.491965396614</c:v>
                </c:pt>
                <c:pt idx="3766">
                  <c:v>41688.496188283687</c:v>
                </c:pt>
                <c:pt idx="3767">
                  <c:v>41688.500409804772</c:v>
                </c:pt>
                <c:pt idx="3768">
                  <c:v>41688.50462895893</c:v>
                </c:pt>
                <c:pt idx="3769">
                  <c:v>41688.508849024467</c:v>
                </c:pt>
                <c:pt idx="3770">
                  <c:v>41688.517550957695</c:v>
                </c:pt>
                <c:pt idx="3771">
                  <c:v>41688.521774908921</c:v>
                </c:pt>
                <c:pt idx="3772">
                  <c:v>41688.525995495082</c:v>
                </c:pt>
                <c:pt idx="3773">
                  <c:v>41688.530221961533</c:v>
                </c:pt>
                <c:pt idx="3774">
                  <c:v>41688.534443256773</c:v>
                </c:pt>
                <c:pt idx="3775">
                  <c:v>41688.538669752161</c:v>
                </c:pt>
                <c:pt idx="3776">
                  <c:v>41688.542887531374</c:v>
                </c:pt>
                <c:pt idx="3777">
                  <c:v>41688.547108753679</c:v>
                </c:pt>
                <c:pt idx="3778">
                  <c:v>41688.551335739845</c:v>
                </c:pt>
                <c:pt idx="3779">
                  <c:v>41688.555814022009</c:v>
                </c:pt>
                <c:pt idx="3780">
                  <c:v>41688.560034081842</c:v>
                </c:pt>
                <c:pt idx="3781">
                  <c:v>41688.564256880461</c:v>
                </c:pt>
                <c:pt idx="3782">
                  <c:v>41688.568479674614</c:v>
                </c:pt>
                <c:pt idx="3783">
                  <c:v>41688.572700275836</c:v>
                </c:pt>
                <c:pt idx="3784">
                  <c:v>41688.576919695392</c:v>
                </c:pt>
                <c:pt idx="3785">
                  <c:v>41688.581137124158</c:v>
                </c:pt>
                <c:pt idx="3786">
                  <c:v>41688.585352978618</c:v>
                </c:pt>
                <c:pt idx="3787">
                  <c:v>41688.589574339843</c:v>
                </c:pt>
                <c:pt idx="3788">
                  <c:v>41688.598265497691</c:v>
                </c:pt>
                <c:pt idx="3789">
                  <c:v>41688.602485897078</c:v>
                </c:pt>
                <c:pt idx="3790">
                  <c:v>41688.606704123536</c:v>
                </c:pt>
                <c:pt idx="3791">
                  <c:v>41688.610927723683</c:v>
                </c:pt>
                <c:pt idx="3792">
                  <c:v>41688.61514973492</c:v>
                </c:pt>
                <c:pt idx="3793">
                  <c:v>41688.619367100771</c:v>
                </c:pt>
                <c:pt idx="3794">
                  <c:v>41688.623586533526</c:v>
                </c:pt>
                <c:pt idx="3795">
                  <c:v>41688.627806906152</c:v>
                </c:pt>
                <c:pt idx="3796">
                  <c:v>41688.632025260464</c:v>
                </c:pt>
                <c:pt idx="3797">
                  <c:v>41688.640728924933</c:v>
                </c:pt>
                <c:pt idx="3798">
                  <c:v>41688.644951052163</c:v>
                </c:pt>
                <c:pt idx="3799">
                  <c:v>41688.649171049998</c:v>
                </c:pt>
                <c:pt idx="3800">
                  <c:v>41688.653392170003</c:v>
                </c:pt>
                <c:pt idx="3801">
                  <c:v>41688.657610491231</c:v>
                </c:pt>
                <c:pt idx="3802">
                  <c:v>41688.66183252538</c:v>
                </c:pt>
                <c:pt idx="3803">
                  <c:v>41688.666048894462</c:v>
                </c:pt>
                <c:pt idx="3804">
                  <c:v>41688.670265588153</c:v>
                </c:pt>
                <c:pt idx="3805">
                  <c:v>41688.674483644922</c:v>
                </c:pt>
                <c:pt idx="3806">
                  <c:v>41688.683193931836</c:v>
                </c:pt>
                <c:pt idx="3807">
                  <c:v>41688.687413020605</c:v>
                </c:pt>
                <c:pt idx="3808">
                  <c:v>41688.691626103995</c:v>
                </c:pt>
                <c:pt idx="3809">
                  <c:v>41688.695845474605</c:v>
                </c:pt>
                <c:pt idx="3810">
                  <c:v>41688.700060956151</c:v>
                </c:pt>
                <c:pt idx="3811">
                  <c:v>41688.70428364585</c:v>
                </c:pt>
                <c:pt idx="3812">
                  <c:v>41688.708502760921</c:v>
                </c:pt>
                <c:pt idx="3813">
                  <c:v>41688.712720933676</c:v>
                </c:pt>
                <c:pt idx="3814">
                  <c:v>41688.716942264771</c:v>
                </c:pt>
                <c:pt idx="3815">
                  <c:v>41688.725648873216</c:v>
                </c:pt>
                <c:pt idx="3816">
                  <c:v>41688.729871951677</c:v>
                </c:pt>
                <c:pt idx="3817">
                  <c:v>41688.734092037688</c:v>
                </c:pt>
                <c:pt idx="3818">
                  <c:v>41688.738317548617</c:v>
                </c:pt>
                <c:pt idx="3819">
                  <c:v>41688.742537074773</c:v>
                </c:pt>
                <c:pt idx="3820">
                  <c:v>41688.746759598158</c:v>
                </c:pt>
                <c:pt idx="3821">
                  <c:v>41688.750982042307</c:v>
                </c:pt>
                <c:pt idx="3822">
                  <c:v>41688.755202918604</c:v>
                </c:pt>
                <c:pt idx="3823">
                  <c:v>41688.759428911675</c:v>
                </c:pt>
                <c:pt idx="3824">
                  <c:v>41688.768113677375</c:v>
                </c:pt>
                <c:pt idx="3825">
                  <c:v>41688.77233739123</c:v>
                </c:pt>
                <c:pt idx="3826">
                  <c:v>41688.776564302614</c:v>
                </c:pt>
                <c:pt idx="3827">
                  <c:v>41688.78078646338</c:v>
                </c:pt>
                <c:pt idx="3828">
                  <c:v>41688.785006020931</c:v>
                </c:pt>
                <c:pt idx="3829">
                  <c:v>41688.789227722162</c:v>
                </c:pt>
                <c:pt idx="3830">
                  <c:v>41688.793453372455</c:v>
                </c:pt>
                <c:pt idx="3831">
                  <c:v>41688.797678345836</c:v>
                </c:pt>
                <c:pt idx="3832">
                  <c:v>41688.801902970001</c:v>
                </c:pt>
                <c:pt idx="3833">
                  <c:v>41688.806367596313</c:v>
                </c:pt>
                <c:pt idx="3834">
                  <c:v>41688.81059305001</c:v>
                </c:pt>
                <c:pt idx="3835">
                  <c:v>41688.81481856294</c:v>
                </c:pt>
                <c:pt idx="3836">
                  <c:v>41688.81904214494</c:v>
                </c:pt>
                <c:pt idx="3837">
                  <c:v>41688.823266811531</c:v>
                </c:pt>
                <c:pt idx="3838">
                  <c:v>41688.827488143535</c:v>
                </c:pt>
                <c:pt idx="3839">
                  <c:v>41688.831715267537</c:v>
                </c:pt>
                <c:pt idx="3840">
                  <c:v>41688.835937129232</c:v>
                </c:pt>
                <c:pt idx="3841">
                  <c:v>41688.840157105085</c:v>
                </c:pt>
                <c:pt idx="3842">
                  <c:v>41688.848844288623</c:v>
                </c:pt>
                <c:pt idx="3843">
                  <c:v>41688.853064648778</c:v>
                </c:pt>
                <c:pt idx="3844">
                  <c:v>41688.857288032472</c:v>
                </c:pt>
                <c:pt idx="3845">
                  <c:v>41688.861511128613</c:v>
                </c:pt>
                <c:pt idx="3846">
                  <c:v>41688.865736513071</c:v>
                </c:pt>
                <c:pt idx="3847">
                  <c:v>41688.869961305376</c:v>
                </c:pt>
                <c:pt idx="3848">
                  <c:v>41688.874183266933</c:v>
                </c:pt>
                <c:pt idx="3849">
                  <c:v>41688.878407782766</c:v>
                </c:pt>
                <c:pt idx="3850">
                  <c:v>41688.882635275855</c:v>
                </c:pt>
                <c:pt idx="3851">
                  <c:v>41688.89130206476</c:v>
                </c:pt>
                <c:pt idx="3852">
                  <c:v>41688.895524726307</c:v>
                </c:pt>
                <c:pt idx="3853">
                  <c:v>41688.899750244927</c:v>
                </c:pt>
                <c:pt idx="3854">
                  <c:v>41688.90396961676</c:v>
                </c:pt>
                <c:pt idx="3855">
                  <c:v>41688.908195453849</c:v>
                </c:pt>
                <c:pt idx="3856">
                  <c:v>41688.912422285226</c:v>
                </c:pt>
                <c:pt idx="3857">
                  <c:v>41688.916647566934</c:v>
                </c:pt>
                <c:pt idx="3858">
                  <c:v>41688.920868335539</c:v>
                </c:pt>
                <c:pt idx="3859">
                  <c:v>41688.925091701531</c:v>
                </c:pt>
                <c:pt idx="3860">
                  <c:v>41688.933773816454</c:v>
                </c:pt>
                <c:pt idx="3861">
                  <c:v>41688.938002783842</c:v>
                </c:pt>
                <c:pt idx="3862">
                  <c:v>41688.94222550431</c:v>
                </c:pt>
                <c:pt idx="3863">
                  <c:v>41688.946445479232</c:v>
                </c:pt>
                <c:pt idx="3864">
                  <c:v>41688.950671352613</c:v>
                </c:pt>
                <c:pt idx="3865">
                  <c:v>41688.954891819085</c:v>
                </c:pt>
                <c:pt idx="3866">
                  <c:v>41688.959116899394</c:v>
                </c:pt>
                <c:pt idx="3867">
                  <c:v>41688.963336664157</c:v>
                </c:pt>
                <c:pt idx="3868">
                  <c:v>41688.96756514554</c:v>
                </c:pt>
                <c:pt idx="3869">
                  <c:v>41688.976245858314</c:v>
                </c:pt>
                <c:pt idx="3870">
                  <c:v>41688.98047076584</c:v>
                </c:pt>
                <c:pt idx="3871">
                  <c:v>41688.984695184779</c:v>
                </c:pt>
                <c:pt idx="3872">
                  <c:v>41688.988918715382</c:v>
                </c:pt>
                <c:pt idx="3873">
                  <c:v>41688.993140907216</c:v>
                </c:pt>
                <c:pt idx="3874">
                  <c:v>41688.997361401991</c:v>
                </c:pt>
                <c:pt idx="3875">
                  <c:v>41689.001586293081</c:v>
                </c:pt>
                <c:pt idx="3876">
                  <c:v>41689.005810977382</c:v>
                </c:pt>
                <c:pt idx="3877">
                  <c:v>41689.010035510306</c:v>
                </c:pt>
                <c:pt idx="3878">
                  <c:v>41689.018707031835</c:v>
                </c:pt>
                <c:pt idx="3879">
                  <c:v>41689.022933540931</c:v>
                </c:pt>
                <c:pt idx="3880">
                  <c:v>41689.027153998766</c:v>
                </c:pt>
                <c:pt idx="3881">
                  <c:v>41689.031377586922</c:v>
                </c:pt>
                <c:pt idx="3882">
                  <c:v>41689.035602120151</c:v>
                </c:pt>
                <c:pt idx="3883">
                  <c:v>41689.039827731074</c:v>
                </c:pt>
                <c:pt idx="3884">
                  <c:v>41689.04405477523</c:v>
                </c:pt>
                <c:pt idx="3885">
                  <c:v>41689.048275785382</c:v>
                </c:pt>
                <c:pt idx="3886">
                  <c:v>41689.05250175354</c:v>
                </c:pt>
                <c:pt idx="3887">
                  <c:v>41689.056954196938</c:v>
                </c:pt>
                <c:pt idx="3888">
                  <c:v>41689.061173246308</c:v>
                </c:pt>
                <c:pt idx="3889">
                  <c:v>41689.065395127996</c:v>
                </c:pt>
                <c:pt idx="3890">
                  <c:v>41689.069617882931</c:v>
                </c:pt>
                <c:pt idx="3891">
                  <c:v>41689.073845092462</c:v>
                </c:pt>
                <c:pt idx="3892">
                  <c:v>41689.078070995849</c:v>
                </c:pt>
                <c:pt idx="3893">
                  <c:v>41689.082292056773</c:v>
                </c:pt>
                <c:pt idx="3894">
                  <c:v>41689.086516010779</c:v>
                </c:pt>
                <c:pt idx="3895">
                  <c:v>41689.090738846768</c:v>
                </c:pt>
                <c:pt idx="3896">
                  <c:v>41689.099421770145</c:v>
                </c:pt>
                <c:pt idx="3897">
                  <c:v>41689.103651194164</c:v>
                </c:pt>
                <c:pt idx="3898">
                  <c:v>41689.107871908309</c:v>
                </c:pt>
                <c:pt idx="3899">
                  <c:v>41689.112092988769</c:v>
                </c:pt>
                <c:pt idx="3900">
                  <c:v>41689.116317772168</c:v>
                </c:pt>
                <c:pt idx="3901">
                  <c:v>41689.120541552453</c:v>
                </c:pt>
                <c:pt idx="3902">
                  <c:v>41689.124764640146</c:v>
                </c:pt>
                <c:pt idx="3903">
                  <c:v>41689.128990106772</c:v>
                </c:pt>
                <c:pt idx="3904">
                  <c:v>41689.133215222158</c:v>
                </c:pt>
                <c:pt idx="3905">
                  <c:v>41689.141881183677</c:v>
                </c:pt>
                <c:pt idx="3906">
                  <c:v>41689.146105351538</c:v>
                </c:pt>
                <c:pt idx="3907">
                  <c:v>41689.15033245123</c:v>
                </c:pt>
                <c:pt idx="3908">
                  <c:v>41689.154554870169</c:v>
                </c:pt>
                <c:pt idx="3909">
                  <c:v>41689.158776785996</c:v>
                </c:pt>
                <c:pt idx="3910">
                  <c:v>41689.163000442772</c:v>
                </c:pt>
                <c:pt idx="3911">
                  <c:v>41689.167220099385</c:v>
                </c:pt>
                <c:pt idx="3912">
                  <c:v>41689.171446046304</c:v>
                </c:pt>
                <c:pt idx="3913">
                  <c:v>41689.175670078002</c:v>
                </c:pt>
                <c:pt idx="3914">
                  <c:v>41689.184365246467</c:v>
                </c:pt>
                <c:pt idx="3915">
                  <c:v>41689.188591878774</c:v>
                </c:pt>
                <c:pt idx="3916">
                  <c:v>41689.192812437228</c:v>
                </c:pt>
                <c:pt idx="3917">
                  <c:v>41689.197034298311</c:v>
                </c:pt>
                <c:pt idx="3918">
                  <c:v>41689.201260388611</c:v>
                </c:pt>
                <c:pt idx="3919">
                  <c:v>41689.205485175073</c:v>
                </c:pt>
                <c:pt idx="3920">
                  <c:v>41689.20970971707</c:v>
                </c:pt>
                <c:pt idx="3921">
                  <c:v>41689.213932987077</c:v>
                </c:pt>
                <c:pt idx="3922">
                  <c:v>41689.218157453084</c:v>
                </c:pt>
                <c:pt idx="3923">
                  <c:v>41689.226813537076</c:v>
                </c:pt>
                <c:pt idx="3924">
                  <c:v>41689.231036082609</c:v>
                </c:pt>
                <c:pt idx="3925">
                  <c:v>41689.235261305534</c:v>
                </c:pt>
                <c:pt idx="3926">
                  <c:v>41689.239486152765</c:v>
                </c:pt>
                <c:pt idx="3927">
                  <c:v>41689.243712411677</c:v>
                </c:pt>
                <c:pt idx="3928">
                  <c:v>41689.247935407082</c:v>
                </c:pt>
                <c:pt idx="3929">
                  <c:v>41689.252157329691</c:v>
                </c:pt>
                <c:pt idx="3930">
                  <c:v>41689.25638152477</c:v>
                </c:pt>
                <c:pt idx="3931">
                  <c:v>41689.260609795841</c:v>
                </c:pt>
                <c:pt idx="3932">
                  <c:v>41689.26929548</c:v>
                </c:pt>
                <c:pt idx="3933">
                  <c:v>41689.273522875221</c:v>
                </c:pt>
                <c:pt idx="3934">
                  <c:v>41689.277746868145</c:v>
                </c:pt>
                <c:pt idx="3935">
                  <c:v>41689.28197303199</c:v>
                </c:pt>
                <c:pt idx="3936">
                  <c:v>41689.286199876929</c:v>
                </c:pt>
                <c:pt idx="3937">
                  <c:v>41689.290425933985</c:v>
                </c:pt>
                <c:pt idx="3938">
                  <c:v>41689.294650685071</c:v>
                </c:pt>
                <c:pt idx="3939">
                  <c:v>41689.298870662453</c:v>
                </c:pt>
                <c:pt idx="3940">
                  <c:v>41689.303094082003</c:v>
                </c:pt>
                <c:pt idx="3941">
                  <c:v>41689.307532720159</c:v>
                </c:pt>
                <c:pt idx="3942">
                  <c:v>41689.311752545997</c:v>
                </c:pt>
                <c:pt idx="3943">
                  <c:v>41689.31597884123</c:v>
                </c:pt>
                <c:pt idx="3944">
                  <c:v>41689.320197443849</c:v>
                </c:pt>
                <c:pt idx="3945">
                  <c:v>41689.324417927084</c:v>
                </c:pt>
                <c:pt idx="3946">
                  <c:v>41689.328639133542</c:v>
                </c:pt>
                <c:pt idx="3947">
                  <c:v>41689.332859855087</c:v>
                </c:pt>
                <c:pt idx="3948">
                  <c:v>41689.337087624459</c:v>
                </c:pt>
                <c:pt idx="3949">
                  <c:v>41689.341312564306</c:v>
                </c:pt>
                <c:pt idx="3950">
                  <c:v>41689.350002222171</c:v>
                </c:pt>
                <c:pt idx="3951">
                  <c:v>41689.354226231393</c:v>
                </c:pt>
                <c:pt idx="3952">
                  <c:v>41689.358446727543</c:v>
                </c:pt>
                <c:pt idx="3953">
                  <c:v>41689.36266790246</c:v>
                </c:pt>
                <c:pt idx="3954">
                  <c:v>41689.366890413228</c:v>
                </c:pt>
                <c:pt idx="3955">
                  <c:v>41689.371113134614</c:v>
                </c:pt>
                <c:pt idx="3956">
                  <c:v>41689.375335346936</c:v>
                </c:pt>
                <c:pt idx="3957">
                  <c:v>41689.379562637077</c:v>
                </c:pt>
                <c:pt idx="3958">
                  <c:v>41689.383783104458</c:v>
                </c:pt>
                <c:pt idx="3959">
                  <c:v>41689.392458728769</c:v>
                </c:pt>
                <c:pt idx="3960">
                  <c:v>41689.396687723223</c:v>
                </c:pt>
                <c:pt idx="3961">
                  <c:v>41689.400914406775</c:v>
                </c:pt>
                <c:pt idx="3962">
                  <c:v>41689.405135559537</c:v>
                </c:pt>
                <c:pt idx="3963">
                  <c:v>41689.409357588309</c:v>
                </c:pt>
                <c:pt idx="3964">
                  <c:v>41689.413584627386</c:v>
                </c:pt>
                <c:pt idx="3965">
                  <c:v>41689.417806013997</c:v>
                </c:pt>
                <c:pt idx="3966">
                  <c:v>41689.422031766931</c:v>
                </c:pt>
                <c:pt idx="3967">
                  <c:v>41689.426258988773</c:v>
                </c:pt>
                <c:pt idx="3968">
                  <c:v>41689.434930648938</c:v>
                </c:pt>
                <c:pt idx="3969">
                  <c:v>41689.439155346168</c:v>
                </c:pt>
                <c:pt idx="3970">
                  <c:v>41689.443382180609</c:v>
                </c:pt>
                <c:pt idx="3971">
                  <c:v>41689.447606762922</c:v>
                </c:pt>
                <c:pt idx="3972">
                  <c:v>41689.451827029545</c:v>
                </c:pt>
                <c:pt idx="3973">
                  <c:v>41689.456050810164</c:v>
                </c:pt>
                <c:pt idx="3974">
                  <c:v>41689.460272393546</c:v>
                </c:pt>
                <c:pt idx="3975">
                  <c:v>41689.464489559687</c:v>
                </c:pt>
                <c:pt idx="3976">
                  <c:v>41689.468715596617</c:v>
                </c:pt>
                <c:pt idx="3977">
                  <c:v>41689.477383243844</c:v>
                </c:pt>
                <c:pt idx="3978">
                  <c:v>41689.481602015687</c:v>
                </c:pt>
                <c:pt idx="3979">
                  <c:v>41689.485823918309</c:v>
                </c:pt>
                <c:pt idx="3980">
                  <c:v>41689.490044144928</c:v>
                </c:pt>
                <c:pt idx="3981">
                  <c:v>41689.494263829387</c:v>
                </c:pt>
                <c:pt idx="3982">
                  <c:v>41689.49848681892</c:v>
                </c:pt>
                <c:pt idx="3983">
                  <c:v>41689.502701144767</c:v>
                </c:pt>
                <c:pt idx="3984">
                  <c:v>41689.506929956471</c:v>
                </c:pt>
                <c:pt idx="3985">
                  <c:v>41689.511152151688</c:v>
                </c:pt>
                <c:pt idx="3986">
                  <c:v>41689.519854502003</c:v>
                </c:pt>
                <c:pt idx="3987">
                  <c:v>41689.524078721835</c:v>
                </c:pt>
                <c:pt idx="3988">
                  <c:v>41689.528298030615</c:v>
                </c:pt>
                <c:pt idx="3989">
                  <c:v>41689.532524557682</c:v>
                </c:pt>
                <c:pt idx="3990">
                  <c:v>41689.536743612924</c:v>
                </c:pt>
                <c:pt idx="3991">
                  <c:v>41689.540961591076</c:v>
                </c:pt>
                <c:pt idx="3992">
                  <c:v>41689.545178407847</c:v>
                </c:pt>
                <c:pt idx="3993">
                  <c:v>41689.549392646164</c:v>
                </c:pt>
                <c:pt idx="3994">
                  <c:v>41689.553617878773</c:v>
                </c:pt>
                <c:pt idx="3995">
                  <c:v>41689.558109046775</c:v>
                </c:pt>
                <c:pt idx="3996">
                  <c:v>41689.562331512454</c:v>
                </c:pt>
                <c:pt idx="3997">
                  <c:v>41689.566549950308</c:v>
                </c:pt>
                <c:pt idx="3998">
                  <c:v>41689.570770701677</c:v>
                </c:pt>
                <c:pt idx="3999">
                  <c:v>41689.574998901684</c:v>
                </c:pt>
                <c:pt idx="4000">
                  <c:v>41689.579225698471</c:v>
                </c:pt>
                <c:pt idx="4001">
                  <c:v>41689.583450922772</c:v>
                </c:pt>
                <c:pt idx="4002">
                  <c:v>41689.587668385684</c:v>
                </c:pt>
                <c:pt idx="4003">
                  <c:v>41689.591889351686</c:v>
                </c:pt>
                <c:pt idx="4004">
                  <c:v>41689.600594732932</c:v>
                </c:pt>
                <c:pt idx="4005">
                  <c:v>41689.604814807382</c:v>
                </c:pt>
                <c:pt idx="4006">
                  <c:v>41689.609031787077</c:v>
                </c:pt>
                <c:pt idx="4007">
                  <c:v>41689.613254220312</c:v>
                </c:pt>
                <c:pt idx="4008">
                  <c:v>41689.617472540303</c:v>
                </c:pt>
                <c:pt idx="4009">
                  <c:v>41689.621695032452</c:v>
                </c:pt>
                <c:pt idx="4010">
                  <c:v>41689.625920712147</c:v>
                </c:pt>
                <c:pt idx="4011">
                  <c:v>41689.630146665528</c:v>
                </c:pt>
                <c:pt idx="4012">
                  <c:v>41689.634365500926</c:v>
                </c:pt>
                <c:pt idx="4013">
                  <c:v>41689.643047793223</c:v>
                </c:pt>
                <c:pt idx="4014">
                  <c:v>41689.647268630455</c:v>
                </c:pt>
                <c:pt idx="4015">
                  <c:v>41689.651490803531</c:v>
                </c:pt>
                <c:pt idx="4016">
                  <c:v>41689.65570896984</c:v>
                </c:pt>
                <c:pt idx="4017">
                  <c:v>41689.65993085954</c:v>
                </c:pt>
                <c:pt idx="4018">
                  <c:v>41689.664157018</c:v>
                </c:pt>
                <c:pt idx="4019">
                  <c:v>41689.668378937538</c:v>
                </c:pt>
                <c:pt idx="4020">
                  <c:v>41689.672596411081</c:v>
                </c:pt>
                <c:pt idx="4021">
                  <c:v>41689.676822720001</c:v>
                </c:pt>
                <c:pt idx="4022">
                  <c:v>41689.685531237083</c:v>
                </c:pt>
                <c:pt idx="4023">
                  <c:v>41689.689754190164</c:v>
                </c:pt>
                <c:pt idx="4024">
                  <c:v>41689.693975534145</c:v>
                </c:pt>
                <c:pt idx="4025">
                  <c:v>41689.698196456615</c:v>
                </c:pt>
                <c:pt idx="4026">
                  <c:v>41689.70242020984</c:v>
                </c:pt>
                <c:pt idx="4027">
                  <c:v>41689.706639766002</c:v>
                </c:pt>
                <c:pt idx="4028">
                  <c:v>41689.710859765997</c:v>
                </c:pt>
                <c:pt idx="4029">
                  <c:v>41689.715081494614</c:v>
                </c:pt>
                <c:pt idx="4030">
                  <c:v>41689.719308528933</c:v>
                </c:pt>
                <c:pt idx="4031">
                  <c:v>41689.728007666927</c:v>
                </c:pt>
                <c:pt idx="4032">
                  <c:v>41689.732231049849</c:v>
                </c:pt>
                <c:pt idx="4033">
                  <c:v>41689.736453425234</c:v>
                </c:pt>
                <c:pt idx="4034">
                  <c:v>41689.740673594162</c:v>
                </c:pt>
                <c:pt idx="4035">
                  <c:v>41689.744895826618</c:v>
                </c:pt>
                <c:pt idx="4036">
                  <c:v>41689.749120245535</c:v>
                </c:pt>
                <c:pt idx="4037">
                  <c:v>41689.753337773538</c:v>
                </c:pt>
                <c:pt idx="4038">
                  <c:v>41689.757561705839</c:v>
                </c:pt>
                <c:pt idx="4039">
                  <c:v>41689.761784979833</c:v>
                </c:pt>
                <c:pt idx="4040">
                  <c:v>41689.770474974772</c:v>
                </c:pt>
                <c:pt idx="4041">
                  <c:v>41689.774699434929</c:v>
                </c:pt>
                <c:pt idx="4042">
                  <c:v>41689.778921496472</c:v>
                </c:pt>
                <c:pt idx="4043">
                  <c:v>41689.783142837994</c:v>
                </c:pt>
                <c:pt idx="4044">
                  <c:v>41689.787364943535</c:v>
                </c:pt>
                <c:pt idx="4045">
                  <c:v>41689.791590962916</c:v>
                </c:pt>
                <c:pt idx="4046">
                  <c:v>41689.795807132454</c:v>
                </c:pt>
                <c:pt idx="4047">
                  <c:v>41689.800031585539</c:v>
                </c:pt>
                <c:pt idx="4048">
                  <c:v>41689.804251994006</c:v>
                </c:pt>
                <c:pt idx="4049">
                  <c:v>41689.808710946934</c:v>
                </c:pt>
                <c:pt idx="4050">
                  <c:v>41689.812939250012</c:v>
                </c:pt>
                <c:pt idx="4051">
                  <c:v>41689.817163228312</c:v>
                </c:pt>
                <c:pt idx="4052">
                  <c:v>41689.821387266922</c:v>
                </c:pt>
                <c:pt idx="4053">
                  <c:v>41689.825608893836</c:v>
                </c:pt>
                <c:pt idx="4054">
                  <c:v>41689.829834663222</c:v>
                </c:pt>
                <c:pt idx="4055">
                  <c:v>41689.834061598311</c:v>
                </c:pt>
                <c:pt idx="4056">
                  <c:v>41689.838291293388</c:v>
                </c:pt>
                <c:pt idx="4057">
                  <c:v>41689.842522039231</c:v>
                </c:pt>
                <c:pt idx="4058">
                  <c:v>41689.85117576061</c:v>
                </c:pt>
                <c:pt idx="4059">
                  <c:v>41689.855396736159</c:v>
                </c:pt>
                <c:pt idx="4060">
                  <c:v>41689.859621288007</c:v>
                </c:pt>
                <c:pt idx="4061">
                  <c:v>41689.863843286766</c:v>
                </c:pt>
                <c:pt idx="4062">
                  <c:v>41689.868068109383</c:v>
                </c:pt>
                <c:pt idx="4063">
                  <c:v>41689.872293237233</c:v>
                </c:pt>
                <c:pt idx="4064">
                  <c:v>41689.876516629702</c:v>
                </c:pt>
                <c:pt idx="4065">
                  <c:v>41689.880744993541</c:v>
                </c:pt>
                <c:pt idx="4066">
                  <c:v>41689.884970553998</c:v>
                </c:pt>
                <c:pt idx="4067">
                  <c:v>41689.893663594761</c:v>
                </c:pt>
                <c:pt idx="4068">
                  <c:v>41689.897889879387</c:v>
                </c:pt>
                <c:pt idx="4069">
                  <c:v>41689.902110066461</c:v>
                </c:pt>
                <c:pt idx="4070">
                  <c:v>41689.906338019689</c:v>
                </c:pt>
                <c:pt idx="4071">
                  <c:v>41689.910558576317</c:v>
                </c:pt>
                <c:pt idx="4072">
                  <c:v>41689.914781576153</c:v>
                </c:pt>
                <c:pt idx="4073">
                  <c:v>41689.919007868462</c:v>
                </c:pt>
                <c:pt idx="4074">
                  <c:v>41689.92323809817</c:v>
                </c:pt>
                <c:pt idx="4075">
                  <c:v>41689.927463638924</c:v>
                </c:pt>
                <c:pt idx="4076">
                  <c:v>41689.936140380611</c:v>
                </c:pt>
                <c:pt idx="4077">
                  <c:v>41689.940365648312</c:v>
                </c:pt>
                <c:pt idx="4078">
                  <c:v>41689.94459067678</c:v>
                </c:pt>
                <c:pt idx="4079">
                  <c:v>41689.948819274017</c:v>
                </c:pt>
                <c:pt idx="4080">
                  <c:v>41689.953044635076</c:v>
                </c:pt>
                <c:pt idx="4081">
                  <c:v>41689.957264910605</c:v>
                </c:pt>
                <c:pt idx="4082">
                  <c:v>41689.961492979994</c:v>
                </c:pt>
                <c:pt idx="4083">
                  <c:v>41689.965714140002</c:v>
                </c:pt>
                <c:pt idx="4084">
                  <c:v>41689.969945245226</c:v>
                </c:pt>
                <c:pt idx="4085">
                  <c:v>41689.978617881541</c:v>
                </c:pt>
                <c:pt idx="4086">
                  <c:v>41689.98283925109</c:v>
                </c:pt>
                <c:pt idx="4087">
                  <c:v>41689.987063882611</c:v>
                </c:pt>
                <c:pt idx="4088">
                  <c:v>41689.991289619677</c:v>
                </c:pt>
                <c:pt idx="4089">
                  <c:v>41689.995513854461</c:v>
                </c:pt>
                <c:pt idx="4090">
                  <c:v>41689.999739405539</c:v>
                </c:pt>
                <c:pt idx="4091">
                  <c:v>41690.003966360302</c:v>
                </c:pt>
                <c:pt idx="4092">
                  <c:v>41690.008196023227</c:v>
                </c:pt>
                <c:pt idx="4093">
                  <c:v>41690.012419046936</c:v>
                </c:pt>
                <c:pt idx="4094">
                  <c:v>41690.021089095375</c:v>
                </c:pt>
                <c:pt idx="4095">
                  <c:v>41690.025317609223</c:v>
                </c:pt>
                <c:pt idx="4096">
                  <c:v>41690.029544680154</c:v>
                </c:pt>
                <c:pt idx="4097">
                  <c:v>41690.03376923738</c:v>
                </c:pt>
                <c:pt idx="4098">
                  <c:v>41690.037996019841</c:v>
                </c:pt>
                <c:pt idx="4099">
                  <c:v>41690.042219828167</c:v>
                </c:pt>
                <c:pt idx="4100">
                  <c:v>41690.046441592152</c:v>
                </c:pt>
                <c:pt idx="4101">
                  <c:v>41690.050671912766</c:v>
                </c:pt>
                <c:pt idx="4102">
                  <c:v>41690.054891410779</c:v>
                </c:pt>
                <c:pt idx="4103">
                  <c:v>41690.059344183079</c:v>
                </c:pt>
                <c:pt idx="4104">
                  <c:v>41690.063571856306</c:v>
                </c:pt>
                <c:pt idx="4105">
                  <c:v>41690.067795006609</c:v>
                </c:pt>
                <c:pt idx="4106">
                  <c:v>41690.072022284308</c:v>
                </c:pt>
                <c:pt idx="4107">
                  <c:v>41690.076250598941</c:v>
                </c:pt>
                <c:pt idx="4108">
                  <c:v>41690.080479837539</c:v>
                </c:pt>
                <c:pt idx="4109">
                  <c:v>41690.084705079382</c:v>
                </c:pt>
                <c:pt idx="4110">
                  <c:v>41690.088930103542</c:v>
                </c:pt>
                <c:pt idx="4111">
                  <c:v>41690.093153782924</c:v>
                </c:pt>
                <c:pt idx="4112">
                  <c:v>41690.101823063989</c:v>
                </c:pt>
                <c:pt idx="4113">
                  <c:v>41690.106045691537</c:v>
                </c:pt>
                <c:pt idx="4114">
                  <c:v>41690.110269172779</c:v>
                </c:pt>
                <c:pt idx="4115">
                  <c:v>41690.114493537076</c:v>
                </c:pt>
                <c:pt idx="4116">
                  <c:v>41690.118717881844</c:v>
                </c:pt>
                <c:pt idx="4117">
                  <c:v>41690.122943618604</c:v>
                </c:pt>
                <c:pt idx="4118">
                  <c:v>41690.12716750367</c:v>
                </c:pt>
                <c:pt idx="4119">
                  <c:v>41690.131391447234</c:v>
                </c:pt>
                <c:pt idx="4120">
                  <c:v>41690.135613030761</c:v>
                </c:pt>
                <c:pt idx="4121">
                  <c:v>41690.144309613992</c:v>
                </c:pt>
                <c:pt idx="4122">
                  <c:v>41690.148534752312</c:v>
                </c:pt>
                <c:pt idx="4123">
                  <c:v>41690.152761039077</c:v>
                </c:pt>
                <c:pt idx="4124">
                  <c:v>41690.156985980306</c:v>
                </c:pt>
                <c:pt idx="4125">
                  <c:v>41690.161210318933</c:v>
                </c:pt>
                <c:pt idx="4126">
                  <c:v>41690.165433886927</c:v>
                </c:pt>
                <c:pt idx="4127">
                  <c:v>41690.169660126761</c:v>
                </c:pt>
                <c:pt idx="4128">
                  <c:v>41690.173884063828</c:v>
                </c:pt>
                <c:pt idx="4129">
                  <c:v>41690.178105735074</c:v>
                </c:pt>
                <c:pt idx="4130">
                  <c:v>41690.186769620152</c:v>
                </c:pt>
                <c:pt idx="4131">
                  <c:v>41690.190999193685</c:v>
                </c:pt>
                <c:pt idx="4132">
                  <c:v>41690.195222219838</c:v>
                </c:pt>
                <c:pt idx="4133">
                  <c:v>41690.199448216452</c:v>
                </c:pt>
                <c:pt idx="4134">
                  <c:v>41690.203675275683</c:v>
                </c:pt>
                <c:pt idx="4135">
                  <c:v>41690.207899960464</c:v>
                </c:pt>
                <c:pt idx="4136">
                  <c:v>41690.212120722303</c:v>
                </c:pt>
                <c:pt idx="4137">
                  <c:v>41690.216345339541</c:v>
                </c:pt>
                <c:pt idx="4138">
                  <c:v>41690.220570090933</c:v>
                </c:pt>
                <c:pt idx="4139">
                  <c:v>41690.229242373687</c:v>
                </c:pt>
                <c:pt idx="4140">
                  <c:v>41690.233461993834</c:v>
                </c:pt>
                <c:pt idx="4141">
                  <c:v>41690.237680130456</c:v>
                </c:pt>
                <c:pt idx="4142">
                  <c:v>41690.24190670692</c:v>
                </c:pt>
                <c:pt idx="4143">
                  <c:v>41690.24613421908</c:v>
                </c:pt>
                <c:pt idx="4144">
                  <c:v>41690.250361693375</c:v>
                </c:pt>
                <c:pt idx="4145">
                  <c:v>41690.254587720614</c:v>
                </c:pt>
                <c:pt idx="4146">
                  <c:v>41690.258814990622</c:v>
                </c:pt>
                <c:pt idx="4147">
                  <c:v>41690.263032222923</c:v>
                </c:pt>
                <c:pt idx="4148">
                  <c:v>41690.271723723679</c:v>
                </c:pt>
                <c:pt idx="4149">
                  <c:v>41690.275944287074</c:v>
                </c:pt>
                <c:pt idx="4150">
                  <c:v>41690.280173756306</c:v>
                </c:pt>
                <c:pt idx="4151">
                  <c:v>41690.28439709478</c:v>
                </c:pt>
                <c:pt idx="4152">
                  <c:v>41690.288625337846</c:v>
                </c:pt>
                <c:pt idx="4153">
                  <c:v>41690.292851677688</c:v>
                </c:pt>
                <c:pt idx="4154">
                  <c:v>41690.297075245682</c:v>
                </c:pt>
                <c:pt idx="4155">
                  <c:v>41690.301297340775</c:v>
                </c:pt>
                <c:pt idx="4156">
                  <c:v>41690.305524081836</c:v>
                </c:pt>
                <c:pt idx="4157">
                  <c:v>41690.309964945234</c:v>
                </c:pt>
                <c:pt idx="4158">
                  <c:v>41690.314185363226</c:v>
                </c:pt>
                <c:pt idx="4159">
                  <c:v>41690.318408915999</c:v>
                </c:pt>
                <c:pt idx="4160">
                  <c:v>41690.322632860771</c:v>
                </c:pt>
                <c:pt idx="4161">
                  <c:v>41690.326853128623</c:v>
                </c:pt>
                <c:pt idx="4162">
                  <c:v>41690.331076513838</c:v>
                </c:pt>
                <c:pt idx="4163">
                  <c:v>41690.33530588077</c:v>
                </c:pt>
                <c:pt idx="4164">
                  <c:v>41690.339529329693</c:v>
                </c:pt>
                <c:pt idx="4165">
                  <c:v>41690.343753781221</c:v>
                </c:pt>
                <c:pt idx="4166">
                  <c:v>41690.352441012001</c:v>
                </c:pt>
                <c:pt idx="4167">
                  <c:v>41690.356662906161</c:v>
                </c:pt>
                <c:pt idx="4168">
                  <c:v>41690.360886267998</c:v>
                </c:pt>
                <c:pt idx="4169">
                  <c:v>41690.365108250458</c:v>
                </c:pt>
                <c:pt idx="4170">
                  <c:v>41690.369335034928</c:v>
                </c:pt>
                <c:pt idx="4171">
                  <c:v>41690.373556575381</c:v>
                </c:pt>
                <c:pt idx="4172">
                  <c:v>41690.377781839838</c:v>
                </c:pt>
                <c:pt idx="4173">
                  <c:v>41690.382007108623</c:v>
                </c:pt>
                <c:pt idx="4174">
                  <c:v>41690.386232313394</c:v>
                </c:pt>
                <c:pt idx="4175">
                  <c:v>41690.394919150007</c:v>
                </c:pt>
                <c:pt idx="4176">
                  <c:v>41690.399146587995</c:v>
                </c:pt>
                <c:pt idx="4177">
                  <c:v>41690.403369349857</c:v>
                </c:pt>
                <c:pt idx="4178">
                  <c:v>41690.407590761075</c:v>
                </c:pt>
                <c:pt idx="4179">
                  <c:v>41690.411814639083</c:v>
                </c:pt>
                <c:pt idx="4180">
                  <c:v>41690.41603956878</c:v>
                </c:pt>
                <c:pt idx="4181">
                  <c:v>41690.420267188769</c:v>
                </c:pt>
                <c:pt idx="4182">
                  <c:v>41690.424489914301</c:v>
                </c:pt>
                <c:pt idx="4183">
                  <c:v>41690.428716196613</c:v>
                </c:pt>
                <c:pt idx="4184">
                  <c:v>41690.437373200461</c:v>
                </c:pt>
                <c:pt idx="4185">
                  <c:v>41690.44160080477</c:v>
                </c:pt>
                <c:pt idx="4186">
                  <c:v>41690.445824793082</c:v>
                </c:pt>
                <c:pt idx="4187">
                  <c:v>41690.450048068938</c:v>
                </c:pt>
                <c:pt idx="4188">
                  <c:v>41690.454274082011</c:v>
                </c:pt>
                <c:pt idx="4189">
                  <c:v>41690.458496037383</c:v>
                </c:pt>
                <c:pt idx="4190">
                  <c:v>41690.462720104151</c:v>
                </c:pt>
                <c:pt idx="4191">
                  <c:v>41690.466940708153</c:v>
                </c:pt>
                <c:pt idx="4192">
                  <c:v>41690.47116609061</c:v>
                </c:pt>
                <c:pt idx="4193">
                  <c:v>41690.479845652306</c:v>
                </c:pt>
                <c:pt idx="4194">
                  <c:v>41690.484068332938</c:v>
                </c:pt>
                <c:pt idx="4195">
                  <c:v>41690.488291607689</c:v>
                </c:pt>
                <c:pt idx="4196">
                  <c:v>41690.492512498626</c:v>
                </c:pt>
                <c:pt idx="4197">
                  <c:v>41690.496732757681</c:v>
                </c:pt>
                <c:pt idx="4198">
                  <c:v>41690.500953214767</c:v>
                </c:pt>
                <c:pt idx="4199">
                  <c:v>41690.505177384606</c:v>
                </c:pt>
                <c:pt idx="4200">
                  <c:v>41690.50939496846</c:v>
                </c:pt>
                <c:pt idx="4201">
                  <c:v>41690.513613360461</c:v>
                </c:pt>
                <c:pt idx="4202">
                  <c:v>41690.522318729381</c:v>
                </c:pt>
                <c:pt idx="4203">
                  <c:v>41690.526539958613</c:v>
                </c:pt>
                <c:pt idx="4204">
                  <c:v>41690.530757438777</c:v>
                </c:pt>
                <c:pt idx="4205">
                  <c:v>41690.534979255084</c:v>
                </c:pt>
                <c:pt idx="4206">
                  <c:v>41690.539204884306</c:v>
                </c:pt>
                <c:pt idx="4207">
                  <c:v>41690.543421947841</c:v>
                </c:pt>
                <c:pt idx="4208">
                  <c:v>41690.547639925084</c:v>
                </c:pt>
                <c:pt idx="4209">
                  <c:v>41690.551860490312</c:v>
                </c:pt>
                <c:pt idx="4210">
                  <c:v>41690.556082210933</c:v>
                </c:pt>
                <c:pt idx="4211">
                  <c:v>41690.560576121847</c:v>
                </c:pt>
                <c:pt idx="4212">
                  <c:v>41690.564799239539</c:v>
                </c:pt>
                <c:pt idx="4213">
                  <c:v>41690.569019250164</c:v>
                </c:pt>
                <c:pt idx="4214">
                  <c:v>41690.573237436009</c:v>
                </c:pt>
                <c:pt idx="4215">
                  <c:v>41690.577464653834</c:v>
                </c:pt>
                <c:pt idx="4216">
                  <c:v>41690.581684485223</c:v>
                </c:pt>
                <c:pt idx="4217">
                  <c:v>41690.585901901839</c:v>
                </c:pt>
                <c:pt idx="4218">
                  <c:v>41690.590120851368</c:v>
                </c:pt>
                <c:pt idx="4219">
                  <c:v>41690.594344918922</c:v>
                </c:pt>
                <c:pt idx="4220">
                  <c:v>41690.60306018353</c:v>
                </c:pt>
                <c:pt idx="4221">
                  <c:v>41690.607282420162</c:v>
                </c:pt>
                <c:pt idx="4222">
                  <c:v>41690.611499542771</c:v>
                </c:pt>
                <c:pt idx="4223">
                  <c:v>41690.615720272464</c:v>
                </c:pt>
                <c:pt idx="4224">
                  <c:v>41690.619940081677</c:v>
                </c:pt>
                <c:pt idx="4225">
                  <c:v>41690.624164785833</c:v>
                </c:pt>
                <c:pt idx="4226">
                  <c:v>41690.628392962157</c:v>
                </c:pt>
                <c:pt idx="4227">
                  <c:v>41690.63261786184</c:v>
                </c:pt>
                <c:pt idx="4228">
                  <c:v>41690.636836315382</c:v>
                </c:pt>
                <c:pt idx="4229">
                  <c:v>41690.645539511534</c:v>
                </c:pt>
                <c:pt idx="4230">
                  <c:v>41690.6497632643</c:v>
                </c:pt>
                <c:pt idx="4231">
                  <c:v>41690.653985085679</c:v>
                </c:pt>
                <c:pt idx="4232">
                  <c:v>41690.658210577392</c:v>
                </c:pt>
                <c:pt idx="4233">
                  <c:v>41690.66243158553</c:v>
                </c:pt>
                <c:pt idx="4234">
                  <c:v>41690.666654385997</c:v>
                </c:pt>
                <c:pt idx="4235">
                  <c:v>41690.670880293073</c:v>
                </c:pt>
                <c:pt idx="4236">
                  <c:v>41690.675102809837</c:v>
                </c:pt>
                <c:pt idx="4237">
                  <c:v>41690.679321891686</c:v>
                </c:pt>
                <c:pt idx="4238">
                  <c:v>41690.688001446622</c:v>
                </c:pt>
                <c:pt idx="4239">
                  <c:v>41690.692225595536</c:v>
                </c:pt>
                <c:pt idx="4240">
                  <c:v>41690.696450245538</c:v>
                </c:pt>
                <c:pt idx="4241">
                  <c:v>41690.700677867535</c:v>
                </c:pt>
                <c:pt idx="4242">
                  <c:v>41690.70490100477</c:v>
                </c:pt>
                <c:pt idx="4243">
                  <c:v>41690.709124064451</c:v>
                </c:pt>
                <c:pt idx="4244">
                  <c:v>41690.713347456163</c:v>
                </c:pt>
                <c:pt idx="4245">
                  <c:v>41690.717570568151</c:v>
                </c:pt>
                <c:pt idx="4246">
                  <c:v>41690.72179273767</c:v>
                </c:pt>
                <c:pt idx="4247">
                  <c:v>41690.730481176455</c:v>
                </c:pt>
                <c:pt idx="4248">
                  <c:v>41690.734705466923</c:v>
                </c:pt>
                <c:pt idx="4249">
                  <c:v>41690.738927262151</c:v>
                </c:pt>
                <c:pt idx="4250">
                  <c:v>41690.743151724455</c:v>
                </c:pt>
                <c:pt idx="4251">
                  <c:v>41690.747375592931</c:v>
                </c:pt>
                <c:pt idx="4252">
                  <c:v>41690.75160116153</c:v>
                </c:pt>
                <c:pt idx="4253">
                  <c:v>41690.755825399232</c:v>
                </c:pt>
                <c:pt idx="4254">
                  <c:v>41690.760044330455</c:v>
                </c:pt>
                <c:pt idx="4255">
                  <c:v>41690.764270250002</c:v>
                </c:pt>
                <c:pt idx="4256">
                  <c:v>41690.772959877846</c:v>
                </c:pt>
                <c:pt idx="4257">
                  <c:v>41690.777183852297</c:v>
                </c:pt>
                <c:pt idx="4258">
                  <c:v>41690.781406119218</c:v>
                </c:pt>
                <c:pt idx="4259">
                  <c:v>41690.78562557276</c:v>
                </c:pt>
                <c:pt idx="4260">
                  <c:v>41690.789847209846</c:v>
                </c:pt>
                <c:pt idx="4261">
                  <c:v>41690.794065683069</c:v>
                </c:pt>
                <c:pt idx="4262">
                  <c:v>41690.798291026767</c:v>
                </c:pt>
                <c:pt idx="4263">
                  <c:v>41690.802509292946</c:v>
                </c:pt>
                <c:pt idx="4264">
                  <c:v>41690.806732553385</c:v>
                </c:pt>
                <c:pt idx="4265">
                  <c:v>41690.811194925998</c:v>
                </c:pt>
                <c:pt idx="4266">
                  <c:v>41690.815424169385</c:v>
                </c:pt>
                <c:pt idx="4267">
                  <c:v>41690.819647157383</c:v>
                </c:pt>
                <c:pt idx="4268">
                  <c:v>41690.823876020928</c:v>
                </c:pt>
                <c:pt idx="4269">
                  <c:v>41690.828105098008</c:v>
                </c:pt>
                <c:pt idx="4270">
                  <c:v>41690.832329696466</c:v>
                </c:pt>
                <c:pt idx="4271">
                  <c:v>41690.836553116169</c:v>
                </c:pt>
                <c:pt idx="4272">
                  <c:v>41690.840770044619</c:v>
                </c:pt>
                <c:pt idx="4273">
                  <c:v>41690.844991797545</c:v>
                </c:pt>
                <c:pt idx="4274">
                  <c:v>41690.853669709082</c:v>
                </c:pt>
                <c:pt idx="4275">
                  <c:v>41690.857883644472</c:v>
                </c:pt>
                <c:pt idx="4276">
                  <c:v>41690.862113455689</c:v>
                </c:pt>
                <c:pt idx="4277">
                  <c:v>41690.866339928471</c:v>
                </c:pt>
                <c:pt idx="4278">
                  <c:v>41690.870564530458</c:v>
                </c:pt>
                <c:pt idx="4279">
                  <c:v>41690.874788598157</c:v>
                </c:pt>
                <c:pt idx="4280">
                  <c:v>41690.879009438315</c:v>
                </c:pt>
                <c:pt idx="4281">
                  <c:v>41690.883232925393</c:v>
                </c:pt>
                <c:pt idx="4282">
                  <c:v>41690.887459427089</c:v>
                </c:pt>
                <c:pt idx="4283">
                  <c:v>41690.896128133376</c:v>
                </c:pt>
                <c:pt idx="4284">
                  <c:v>41690.900356522165</c:v>
                </c:pt>
                <c:pt idx="4285">
                  <c:v>41690.904581126939</c:v>
                </c:pt>
                <c:pt idx="4286">
                  <c:v>41690.908804725543</c:v>
                </c:pt>
                <c:pt idx="4287">
                  <c:v>41690.91302914617</c:v>
                </c:pt>
                <c:pt idx="4288">
                  <c:v>41690.917249710932</c:v>
                </c:pt>
                <c:pt idx="4289">
                  <c:v>41690.921472524598</c:v>
                </c:pt>
                <c:pt idx="4290">
                  <c:v>41690.925698288309</c:v>
                </c:pt>
                <c:pt idx="4291">
                  <c:v>41690.929921289076</c:v>
                </c:pt>
                <c:pt idx="4292">
                  <c:v>41690.938594381085</c:v>
                </c:pt>
                <c:pt idx="4293">
                  <c:v>41690.942818611846</c:v>
                </c:pt>
                <c:pt idx="4294">
                  <c:v>41690.947044170309</c:v>
                </c:pt>
                <c:pt idx="4295">
                  <c:v>41690.951269061225</c:v>
                </c:pt>
                <c:pt idx="4296">
                  <c:v>41690.955493167537</c:v>
                </c:pt>
                <c:pt idx="4297">
                  <c:v>41690.959716660458</c:v>
                </c:pt>
                <c:pt idx="4298">
                  <c:v>41690.963938025234</c:v>
                </c:pt>
                <c:pt idx="4299">
                  <c:v>41690.968165581377</c:v>
                </c:pt>
                <c:pt idx="4300">
                  <c:v>41690.972390936928</c:v>
                </c:pt>
                <c:pt idx="4301">
                  <c:v>41690.981061599385</c:v>
                </c:pt>
                <c:pt idx="4302">
                  <c:v>41690.985288711534</c:v>
                </c:pt>
                <c:pt idx="4303">
                  <c:v>41690.989510468018</c:v>
                </c:pt>
                <c:pt idx="4304">
                  <c:v>41690.993739582598</c:v>
                </c:pt>
                <c:pt idx="4305">
                  <c:v>41690.997962775073</c:v>
                </c:pt>
                <c:pt idx="4306">
                  <c:v>41691.002185023077</c:v>
                </c:pt>
                <c:pt idx="4307">
                  <c:v>41691.006412156312</c:v>
                </c:pt>
                <c:pt idx="4308">
                  <c:v>41691.010630031684</c:v>
                </c:pt>
                <c:pt idx="4309">
                  <c:v>41691.014855811998</c:v>
                </c:pt>
                <c:pt idx="4310">
                  <c:v>41691.023535653076</c:v>
                </c:pt>
                <c:pt idx="4311">
                  <c:v>41691.027762619829</c:v>
                </c:pt>
                <c:pt idx="4312">
                  <c:v>41691.031979684922</c:v>
                </c:pt>
                <c:pt idx="4313">
                  <c:v>41691.036207313387</c:v>
                </c:pt>
                <c:pt idx="4314">
                  <c:v>41691.040429862609</c:v>
                </c:pt>
                <c:pt idx="4315">
                  <c:v>41691.044654289544</c:v>
                </c:pt>
                <c:pt idx="4316">
                  <c:v>41691.048876820467</c:v>
                </c:pt>
                <c:pt idx="4317">
                  <c:v>41691.053100517216</c:v>
                </c:pt>
                <c:pt idx="4318">
                  <c:v>41691.057328089846</c:v>
                </c:pt>
                <c:pt idx="4319">
                  <c:v>41691.061781160592</c:v>
                </c:pt>
                <c:pt idx="4320">
                  <c:v>41691.06600095785</c:v>
                </c:pt>
                <c:pt idx="4321">
                  <c:v>41691.070225212919</c:v>
                </c:pt>
                <c:pt idx="4322">
                  <c:v>41691.074451921682</c:v>
                </c:pt>
                <c:pt idx="4323">
                  <c:v>41691.078673445692</c:v>
                </c:pt>
                <c:pt idx="4324">
                  <c:v>41691.08289771893</c:v>
                </c:pt>
                <c:pt idx="4325">
                  <c:v>41691.087118486612</c:v>
                </c:pt>
                <c:pt idx="4326">
                  <c:v>41691.091339738152</c:v>
                </c:pt>
                <c:pt idx="4327">
                  <c:v>41691.09556364092</c:v>
                </c:pt>
                <c:pt idx="4328">
                  <c:v>41691.104235949693</c:v>
                </c:pt>
                <c:pt idx="4329">
                  <c:v>41691.108456763686</c:v>
                </c:pt>
                <c:pt idx="4330">
                  <c:v>41691.112675391087</c:v>
                </c:pt>
                <c:pt idx="4331">
                  <c:v>41691.116899529232</c:v>
                </c:pt>
                <c:pt idx="4332">
                  <c:v>41691.121120677526</c:v>
                </c:pt>
                <c:pt idx="4333">
                  <c:v>41691.125348920301</c:v>
                </c:pt>
                <c:pt idx="4334">
                  <c:v>41691.12956877322</c:v>
                </c:pt>
                <c:pt idx="4335">
                  <c:v>41691.133789910753</c:v>
                </c:pt>
                <c:pt idx="4336">
                  <c:v>41691.138009747847</c:v>
                </c:pt>
                <c:pt idx="4337">
                  <c:v>41691.146713037684</c:v>
                </c:pt>
                <c:pt idx="4338">
                  <c:v>41691.150935015081</c:v>
                </c:pt>
                <c:pt idx="4339">
                  <c:v>41691.155155877226</c:v>
                </c:pt>
                <c:pt idx="4340">
                  <c:v>41691.159372939073</c:v>
                </c:pt>
                <c:pt idx="4341">
                  <c:v>41691.163592535529</c:v>
                </c:pt>
                <c:pt idx="4342">
                  <c:v>41691.167811828927</c:v>
                </c:pt>
                <c:pt idx="4343">
                  <c:v>41691.172034818614</c:v>
                </c:pt>
                <c:pt idx="4344">
                  <c:v>41691.176262190311</c:v>
                </c:pt>
                <c:pt idx="4345">
                  <c:v>41691.180479203387</c:v>
                </c:pt>
                <c:pt idx="4346">
                  <c:v>41691.189198893684</c:v>
                </c:pt>
                <c:pt idx="4347">
                  <c:v>41691.193418546922</c:v>
                </c:pt>
                <c:pt idx="4348">
                  <c:v>41691.197639783677</c:v>
                </c:pt>
                <c:pt idx="4349">
                  <c:v>41691.201859066459</c:v>
                </c:pt>
                <c:pt idx="4350">
                  <c:v>41691.206076574003</c:v>
                </c:pt>
                <c:pt idx="4351">
                  <c:v>41691.210298067694</c:v>
                </c:pt>
                <c:pt idx="4352">
                  <c:v>41691.214522731076</c:v>
                </c:pt>
                <c:pt idx="4353">
                  <c:v>41691.218743834608</c:v>
                </c:pt>
                <c:pt idx="4354">
                  <c:v>41691.22296487922</c:v>
                </c:pt>
                <c:pt idx="4355">
                  <c:v>41691.231672936759</c:v>
                </c:pt>
                <c:pt idx="4356">
                  <c:v>41691.235894050609</c:v>
                </c:pt>
                <c:pt idx="4357">
                  <c:v>41691.240122410607</c:v>
                </c:pt>
                <c:pt idx="4358">
                  <c:v>41691.244345672305</c:v>
                </c:pt>
                <c:pt idx="4359">
                  <c:v>41691.248566697082</c:v>
                </c:pt>
                <c:pt idx="4360">
                  <c:v>41691.252787310608</c:v>
                </c:pt>
                <c:pt idx="4361">
                  <c:v>41691.257009292312</c:v>
                </c:pt>
                <c:pt idx="4362">
                  <c:v>41691.261234342768</c:v>
                </c:pt>
                <c:pt idx="4363">
                  <c:v>41691.265456172303</c:v>
                </c:pt>
                <c:pt idx="4364">
                  <c:v>41691.274144566603</c:v>
                </c:pt>
                <c:pt idx="4365">
                  <c:v>41691.278372681074</c:v>
                </c:pt>
                <c:pt idx="4366">
                  <c:v>41691.28259694601</c:v>
                </c:pt>
                <c:pt idx="4367">
                  <c:v>41691.286825435542</c:v>
                </c:pt>
                <c:pt idx="4368">
                  <c:v>41691.291051099688</c:v>
                </c:pt>
                <c:pt idx="4369">
                  <c:v>41691.295274344309</c:v>
                </c:pt>
                <c:pt idx="4370">
                  <c:v>41691.299498805674</c:v>
                </c:pt>
                <c:pt idx="4371">
                  <c:v>41691.303720699536</c:v>
                </c:pt>
                <c:pt idx="4372">
                  <c:v>41691.30794893585</c:v>
                </c:pt>
                <c:pt idx="4373">
                  <c:v>41691.31237939986</c:v>
                </c:pt>
                <c:pt idx="4374">
                  <c:v>41691.316603552164</c:v>
                </c:pt>
                <c:pt idx="4375">
                  <c:v>41691.320830001539</c:v>
                </c:pt>
                <c:pt idx="4376">
                  <c:v>41691.325052823224</c:v>
                </c:pt>
                <c:pt idx="4377">
                  <c:v>41691.329275857082</c:v>
                </c:pt>
                <c:pt idx="4378">
                  <c:v>41691.333501895999</c:v>
                </c:pt>
                <c:pt idx="4379">
                  <c:v>41691.337726599078</c:v>
                </c:pt>
                <c:pt idx="4380">
                  <c:v>41691.341950739537</c:v>
                </c:pt>
                <c:pt idx="4381">
                  <c:v>41691.346179673383</c:v>
                </c:pt>
                <c:pt idx="4382">
                  <c:v>41691.354862055545</c:v>
                </c:pt>
                <c:pt idx="4383">
                  <c:v>41691.35908967493</c:v>
                </c:pt>
                <c:pt idx="4384">
                  <c:v>41691.363313433998</c:v>
                </c:pt>
                <c:pt idx="4385">
                  <c:v>41691.367537214472</c:v>
                </c:pt>
                <c:pt idx="4386">
                  <c:v>41691.371762438306</c:v>
                </c:pt>
                <c:pt idx="4387">
                  <c:v>41691.375984817074</c:v>
                </c:pt>
                <c:pt idx="4388">
                  <c:v>41691.380209305389</c:v>
                </c:pt>
                <c:pt idx="4389">
                  <c:v>41691.384437208479</c:v>
                </c:pt>
                <c:pt idx="4390">
                  <c:v>41691.388663744168</c:v>
                </c:pt>
                <c:pt idx="4391">
                  <c:v>41691.397341626151</c:v>
                </c:pt>
                <c:pt idx="4392">
                  <c:v>41691.401567612156</c:v>
                </c:pt>
                <c:pt idx="4393">
                  <c:v>41691.405793942162</c:v>
                </c:pt>
                <c:pt idx="4394">
                  <c:v>41691.410018915543</c:v>
                </c:pt>
                <c:pt idx="4395">
                  <c:v>41691.414247873843</c:v>
                </c:pt>
                <c:pt idx="4396">
                  <c:v>41691.418474643229</c:v>
                </c:pt>
                <c:pt idx="4397">
                  <c:v>41691.422703161377</c:v>
                </c:pt>
                <c:pt idx="4398">
                  <c:v>41691.426932352617</c:v>
                </c:pt>
                <c:pt idx="4399">
                  <c:v>41691.431158278312</c:v>
                </c:pt>
                <c:pt idx="4400">
                  <c:v>41691.439815283848</c:v>
                </c:pt>
                <c:pt idx="4401">
                  <c:v>41691.444041889539</c:v>
                </c:pt>
                <c:pt idx="4402">
                  <c:v>41691.448266489853</c:v>
                </c:pt>
                <c:pt idx="4403">
                  <c:v>41691.452490473544</c:v>
                </c:pt>
                <c:pt idx="4404">
                  <c:v>41691.456714991233</c:v>
                </c:pt>
                <c:pt idx="4405">
                  <c:v>41691.460939110933</c:v>
                </c:pt>
                <c:pt idx="4406">
                  <c:v>41691.46516251783</c:v>
                </c:pt>
                <c:pt idx="4407">
                  <c:v>41691.469388900157</c:v>
                </c:pt>
                <c:pt idx="4408">
                  <c:v>41691.473612357848</c:v>
                </c:pt>
                <c:pt idx="4409">
                  <c:v>41691.482267441395</c:v>
                </c:pt>
                <c:pt idx="4410">
                  <c:v>41691.486486918307</c:v>
                </c:pt>
                <c:pt idx="4411">
                  <c:v>41691.490712107385</c:v>
                </c:pt>
                <c:pt idx="4412">
                  <c:v>41691.494932047084</c:v>
                </c:pt>
                <c:pt idx="4413">
                  <c:v>41691.499151993077</c:v>
                </c:pt>
                <c:pt idx="4414">
                  <c:v>41691.503377824163</c:v>
                </c:pt>
                <c:pt idx="4415">
                  <c:v>41691.507597802309</c:v>
                </c:pt>
                <c:pt idx="4416">
                  <c:v>41691.511816252314</c:v>
                </c:pt>
                <c:pt idx="4417">
                  <c:v>41691.516038950314</c:v>
                </c:pt>
                <c:pt idx="4418">
                  <c:v>41691.524736228312</c:v>
                </c:pt>
                <c:pt idx="4419">
                  <c:v>41691.528958705385</c:v>
                </c:pt>
                <c:pt idx="4420">
                  <c:v>41691.533177171077</c:v>
                </c:pt>
                <c:pt idx="4421">
                  <c:v>41691.537397979846</c:v>
                </c:pt>
                <c:pt idx="4422">
                  <c:v>41691.541623925375</c:v>
                </c:pt>
                <c:pt idx="4423">
                  <c:v>41691.54584418</c:v>
                </c:pt>
                <c:pt idx="4424">
                  <c:v>41691.550064984767</c:v>
                </c:pt>
                <c:pt idx="4425">
                  <c:v>41691.554284042009</c:v>
                </c:pt>
                <c:pt idx="4426">
                  <c:v>41691.558511254007</c:v>
                </c:pt>
                <c:pt idx="4427">
                  <c:v>41691.563001206923</c:v>
                </c:pt>
                <c:pt idx="4428">
                  <c:v>41691.567223359685</c:v>
                </c:pt>
                <c:pt idx="4429">
                  <c:v>41691.571445166606</c:v>
                </c:pt>
                <c:pt idx="4430">
                  <c:v>41691.575666477846</c:v>
                </c:pt>
                <c:pt idx="4431">
                  <c:v>41691.579888047083</c:v>
                </c:pt>
                <c:pt idx="4432">
                  <c:v>41691.584114102312</c:v>
                </c:pt>
                <c:pt idx="4433">
                  <c:v>41691.588341738767</c:v>
                </c:pt>
                <c:pt idx="4434">
                  <c:v>41691.592568467997</c:v>
                </c:pt>
                <c:pt idx="4435">
                  <c:v>41691.596799388615</c:v>
                </c:pt>
                <c:pt idx="4436">
                  <c:v>41691.605481093677</c:v>
                </c:pt>
                <c:pt idx="4437">
                  <c:v>41691.609708412609</c:v>
                </c:pt>
                <c:pt idx="4438">
                  <c:v>41691.613934830923</c:v>
                </c:pt>
                <c:pt idx="4439">
                  <c:v>41691.618158117388</c:v>
                </c:pt>
                <c:pt idx="4440">
                  <c:v>41691.622382678921</c:v>
                </c:pt>
                <c:pt idx="4441">
                  <c:v>41691.626608174614</c:v>
                </c:pt>
                <c:pt idx="4442">
                  <c:v>41691.630830795082</c:v>
                </c:pt>
                <c:pt idx="4443">
                  <c:v>41691.635057085376</c:v>
                </c:pt>
                <c:pt idx="4444">
                  <c:v>41691.639285679375</c:v>
                </c:pt>
                <c:pt idx="4445">
                  <c:v>41691.647959306472</c:v>
                </c:pt>
                <c:pt idx="4446">
                  <c:v>41691.652180282465</c:v>
                </c:pt>
                <c:pt idx="4447">
                  <c:v>41691.656404496935</c:v>
                </c:pt>
                <c:pt idx="4448">
                  <c:v>41691.660629047081</c:v>
                </c:pt>
                <c:pt idx="4449">
                  <c:v>41691.664854930306</c:v>
                </c:pt>
                <c:pt idx="4450">
                  <c:v>41691.669075975078</c:v>
                </c:pt>
                <c:pt idx="4451">
                  <c:v>41691.673299475689</c:v>
                </c:pt>
                <c:pt idx="4452">
                  <c:v>41691.677526831227</c:v>
                </c:pt>
                <c:pt idx="4453">
                  <c:v>41691.681748458461</c:v>
                </c:pt>
                <c:pt idx="4454">
                  <c:v>41691.690440704457</c:v>
                </c:pt>
                <c:pt idx="4455">
                  <c:v>41691.694664080598</c:v>
                </c:pt>
                <c:pt idx="4456">
                  <c:v>41691.698888187682</c:v>
                </c:pt>
                <c:pt idx="4457">
                  <c:v>41691.703110069073</c:v>
                </c:pt>
                <c:pt idx="4458">
                  <c:v>41691.707336871077</c:v>
                </c:pt>
                <c:pt idx="4459">
                  <c:v>41691.71155899523</c:v>
                </c:pt>
                <c:pt idx="4460">
                  <c:v>41691.715781022926</c:v>
                </c:pt>
                <c:pt idx="4461">
                  <c:v>41691.720003097384</c:v>
                </c:pt>
                <c:pt idx="4462">
                  <c:v>41691.72422910246</c:v>
                </c:pt>
                <c:pt idx="4463">
                  <c:v>41691.732894562454</c:v>
                </c:pt>
                <c:pt idx="4464">
                  <c:v>41691.737123994302</c:v>
                </c:pt>
                <c:pt idx="4465">
                  <c:v>41691.741348973221</c:v>
                </c:pt>
                <c:pt idx="4466">
                  <c:v>41691.745571180611</c:v>
                </c:pt>
                <c:pt idx="4467">
                  <c:v>41691.749793418305</c:v>
                </c:pt>
                <c:pt idx="4468">
                  <c:v>41691.754021793386</c:v>
                </c:pt>
                <c:pt idx="4469">
                  <c:v>41691.758248560931</c:v>
                </c:pt>
                <c:pt idx="4470">
                  <c:v>41691.762475013675</c:v>
                </c:pt>
                <c:pt idx="4471">
                  <c:v>41691.76669994754</c:v>
                </c:pt>
                <c:pt idx="4472">
                  <c:v>41691.775371462762</c:v>
                </c:pt>
                <c:pt idx="4473">
                  <c:v>41691.779599551533</c:v>
                </c:pt>
                <c:pt idx="4474">
                  <c:v>41691.783825177539</c:v>
                </c:pt>
                <c:pt idx="4475">
                  <c:v>41691.788053802615</c:v>
                </c:pt>
                <c:pt idx="4476">
                  <c:v>41691.792284344461</c:v>
                </c:pt>
                <c:pt idx="4477">
                  <c:v>41691.796511521534</c:v>
                </c:pt>
                <c:pt idx="4478">
                  <c:v>41691.800735902616</c:v>
                </c:pt>
                <c:pt idx="4479">
                  <c:v>41691.804963800932</c:v>
                </c:pt>
                <c:pt idx="4480">
                  <c:v>41691.809185809689</c:v>
                </c:pt>
                <c:pt idx="4481">
                  <c:v>41691.813623250768</c:v>
                </c:pt>
                <c:pt idx="4482">
                  <c:v>41691.817854908004</c:v>
                </c:pt>
                <c:pt idx="4483">
                  <c:v>41691.822082930456</c:v>
                </c:pt>
                <c:pt idx="4484">
                  <c:v>41691.826309800163</c:v>
                </c:pt>
                <c:pt idx="4485">
                  <c:v>41691.830535001231</c:v>
                </c:pt>
                <c:pt idx="4486">
                  <c:v>41691.834761747683</c:v>
                </c:pt>
                <c:pt idx="4487">
                  <c:v>41691.838993375233</c:v>
                </c:pt>
                <c:pt idx="4488">
                  <c:v>41691.843220861534</c:v>
                </c:pt>
                <c:pt idx="4489">
                  <c:v>41691.847447071385</c:v>
                </c:pt>
                <c:pt idx="4490">
                  <c:v>41691.856081871847</c:v>
                </c:pt>
                <c:pt idx="4491">
                  <c:v>41691.860310649696</c:v>
                </c:pt>
                <c:pt idx="4492">
                  <c:v>41691.864539907692</c:v>
                </c:pt>
                <c:pt idx="4493">
                  <c:v>41691.868766732157</c:v>
                </c:pt>
                <c:pt idx="4494">
                  <c:v>41691.872990712305</c:v>
                </c:pt>
                <c:pt idx="4495">
                  <c:v>41691.87721608601</c:v>
                </c:pt>
                <c:pt idx="4496">
                  <c:v>41691.881440517369</c:v>
                </c:pt>
                <c:pt idx="4497">
                  <c:v>41691.885667003386</c:v>
                </c:pt>
                <c:pt idx="4498">
                  <c:v>41691.889891001229</c:v>
                </c:pt>
                <c:pt idx="4499">
                  <c:v>41691.898553836931</c:v>
                </c:pt>
                <c:pt idx="4500">
                  <c:v>41691.902777541225</c:v>
                </c:pt>
                <c:pt idx="4501">
                  <c:v>41691.907004072003</c:v>
                </c:pt>
                <c:pt idx="4502">
                  <c:v>41691.911227919685</c:v>
                </c:pt>
                <c:pt idx="4503">
                  <c:v>41691.915452586152</c:v>
                </c:pt>
                <c:pt idx="4504">
                  <c:v>41691.919680225845</c:v>
                </c:pt>
                <c:pt idx="4505">
                  <c:v>41691.923910569072</c:v>
                </c:pt>
                <c:pt idx="4506">
                  <c:v>41691.928142095225</c:v>
                </c:pt>
                <c:pt idx="4507">
                  <c:v>41691.93237218108</c:v>
                </c:pt>
                <c:pt idx="4508">
                  <c:v>41691.941054107228</c:v>
                </c:pt>
                <c:pt idx="4509">
                  <c:v>41691.945280566455</c:v>
                </c:pt>
                <c:pt idx="4510">
                  <c:v>41691.949507886471</c:v>
                </c:pt>
                <c:pt idx="4511">
                  <c:v>41691.953730668931</c:v>
                </c:pt>
                <c:pt idx="4512">
                  <c:v>41691.957956354621</c:v>
                </c:pt>
                <c:pt idx="4513">
                  <c:v>41691.962179177848</c:v>
                </c:pt>
                <c:pt idx="4514">
                  <c:v>41691.966405492618</c:v>
                </c:pt>
                <c:pt idx="4515">
                  <c:v>41691.970630638163</c:v>
                </c:pt>
                <c:pt idx="4516">
                  <c:v>41691.97485608016</c:v>
                </c:pt>
                <c:pt idx="4517">
                  <c:v>41691.983535966159</c:v>
                </c:pt>
                <c:pt idx="4518">
                  <c:v>41691.987758349394</c:v>
                </c:pt>
                <c:pt idx="4519">
                  <c:v>41691.991990192459</c:v>
                </c:pt>
                <c:pt idx="4520">
                  <c:v>41691.996214800463</c:v>
                </c:pt>
                <c:pt idx="4521">
                  <c:v>41692.00043410308</c:v>
                </c:pt>
                <c:pt idx="4522">
                  <c:v>41692.004662117688</c:v>
                </c:pt>
                <c:pt idx="4523">
                  <c:v>41692.008885974617</c:v>
                </c:pt>
                <c:pt idx="4524">
                  <c:v>41692.013116553535</c:v>
                </c:pt>
                <c:pt idx="4525">
                  <c:v>41692.017345682609</c:v>
                </c:pt>
                <c:pt idx="4526">
                  <c:v>41692.026017616459</c:v>
                </c:pt>
                <c:pt idx="4527">
                  <c:v>41692.030243879541</c:v>
                </c:pt>
                <c:pt idx="4528">
                  <c:v>41692.034472651532</c:v>
                </c:pt>
                <c:pt idx="4529">
                  <c:v>41692.038699563534</c:v>
                </c:pt>
                <c:pt idx="4530">
                  <c:v>41692.042927045542</c:v>
                </c:pt>
                <c:pt idx="4531">
                  <c:v>41692.047152779996</c:v>
                </c:pt>
                <c:pt idx="4532">
                  <c:v>41692.05138140708</c:v>
                </c:pt>
                <c:pt idx="4533">
                  <c:v>41692.055612010161</c:v>
                </c:pt>
                <c:pt idx="4534">
                  <c:v>41692.059838713998</c:v>
                </c:pt>
                <c:pt idx="4535">
                  <c:v>41692.064278191843</c:v>
                </c:pt>
                <c:pt idx="4536">
                  <c:v>41692.068509670164</c:v>
                </c:pt>
                <c:pt idx="4537">
                  <c:v>41692.072733929694</c:v>
                </c:pt>
                <c:pt idx="4538">
                  <c:v>41692.07696641831</c:v>
                </c:pt>
                <c:pt idx="4539">
                  <c:v>41692.081191068464</c:v>
                </c:pt>
                <c:pt idx="4540">
                  <c:v>41692.085422791992</c:v>
                </c:pt>
                <c:pt idx="4541">
                  <c:v>41692.089651957998</c:v>
                </c:pt>
                <c:pt idx="4542">
                  <c:v>41692.093881195688</c:v>
                </c:pt>
                <c:pt idx="4543">
                  <c:v>41692.098105018922</c:v>
                </c:pt>
                <c:pt idx="4544">
                  <c:v>41692.106759432158</c:v>
                </c:pt>
                <c:pt idx="4545">
                  <c:v>41692.110982205384</c:v>
                </c:pt>
                <c:pt idx="4546">
                  <c:v>41692.115208360308</c:v>
                </c:pt>
                <c:pt idx="4547">
                  <c:v>41692.119431157538</c:v>
                </c:pt>
                <c:pt idx="4548">
                  <c:v>41692.123654411836</c:v>
                </c:pt>
                <c:pt idx="4549">
                  <c:v>41692.127877509687</c:v>
                </c:pt>
                <c:pt idx="4550">
                  <c:v>41692.132106943842</c:v>
                </c:pt>
                <c:pt idx="4551">
                  <c:v>41692.136331899543</c:v>
                </c:pt>
                <c:pt idx="4552">
                  <c:v>41692.140558844621</c:v>
                </c:pt>
                <c:pt idx="4553">
                  <c:v>41692.14925019817</c:v>
                </c:pt>
                <c:pt idx="4554">
                  <c:v>41692.153479400011</c:v>
                </c:pt>
                <c:pt idx="4555">
                  <c:v>41692.157705573991</c:v>
                </c:pt>
                <c:pt idx="4556">
                  <c:v>41692.16193316492</c:v>
                </c:pt>
                <c:pt idx="4557">
                  <c:v>41692.166158067688</c:v>
                </c:pt>
                <c:pt idx="4558">
                  <c:v>41692.170381753531</c:v>
                </c:pt>
                <c:pt idx="4559">
                  <c:v>41692.174608549387</c:v>
                </c:pt>
                <c:pt idx="4560">
                  <c:v>41692.178833724007</c:v>
                </c:pt>
                <c:pt idx="4561">
                  <c:v>41692.183058846938</c:v>
                </c:pt>
                <c:pt idx="4562">
                  <c:v>41692.191726478923</c:v>
                </c:pt>
                <c:pt idx="4563">
                  <c:v>41692.195958879995</c:v>
                </c:pt>
                <c:pt idx="4564">
                  <c:v>41692.200192089535</c:v>
                </c:pt>
                <c:pt idx="4565">
                  <c:v>41692.204422915835</c:v>
                </c:pt>
                <c:pt idx="4566">
                  <c:v>41692.208647065221</c:v>
                </c:pt>
                <c:pt idx="4567">
                  <c:v>41692.21287377816</c:v>
                </c:pt>
                <c:pt idx="4568">
                  <c:v>41692.217098259229</c:v>
                </c:pt>
                <c:pt idx="4569">
                  <c:v>41692.221324661208</c:v>
                </c:pt>
                <c:pt idx="4570">
                  <c:v>41692.225554401375</c:v>
                </c:pt>
                <c:pt idx="4571">
                  <c:v>41692.234205467539</c:v>
                </c:pt>
                <c:pt idx="4572">
                  <c:v>41692.238434113075</c:v>
                </c:pt>
                <c:pt idx="4573">
                  <c:v>41692.242664094003</c:v>
                </c:pt>
                <c:pt idx="4574">
                  <c:v>41692.246892656003</c:v>
                </c:pt>
                <c:pt idx="4575">
                  <c:v>41692.251117343694</c:v>
                </c:pt>
                <c:pt idx="4576">
                  <c:v>41692.255341710144</c:v>
                </c:pt>
                <c:pt idx="4577">
                  <c:v>41692.259574430616</c:v>
                </c:pt>
                <c:pt idx="4578">
                  <c:v>41692.26380270876</c:v>
                </c:pt>
                <c:pt idx="4579">
                  <c:v>41692.268032177686</c:v>
                </c:pt>
                <c:pt idx="4580">
                  <c:v>41692.276670543841</c:v>
                </c:pt>
                <c:pt idx="4581">
                  <c:v>41692.280895356169</c:v>
                </c:pt>
                <c:pt idx="4582">
                  <c:v>41692.285121596156</c:v>
                </c:pt>
                <c:pt idx="4583">
                  <c:v>41692.289345415076</c:v>
                </c:pt>
                <c:pt idx="4584">
                  <c:v>41692.293565487533</c:v>
                </c:pt>
                <c:pt idx="4585">
                  <c:v>41692.297793633988</c:v>
                </c:pt>
                <c:pt idx="4586">
                  <c:v>41692.302020086165</c:v>
                </c:pt>
                <c:pt idx="4587">
                  <c:v>41692.306245965083</c:v>
                </c:pt>
                <c:pt idx="4588">
                  <c:v>41692.310475374776</c:v>
                </c:pt>
                <c:pt idx="4589">
                  <c:v>41692.314918103235</c:v>
                </c:pt>
                <c:pt idx="4590">
                  <c:v>41692.31913930169</c:v>
                </c:pt>
                <c:pt idx="4591">
                  <c:v>41692.323360521681</c:v>
                </c:pt>
                <c:pt idx="4592">
                  <c:v>41692.327583270002</c:v>
                </c:pt>
                <c:pt idx="4593">
                  <c:v>41692.331806407543</c:v>
                </c:pt>
                <c:pt idx="4594">
                  <c:v>41692.336032621228</c:v>
                </c:pt>
                <c:pt idx="4595">
                  <c:v>41692.340264166312</c:v>
                </c:pt>
                <c:pt idx="4596">
                  <c:v>41692.344488232928</c:v>
                </c:pt>
                <c:pt idx="4597">
                  <c:v>41692.348710719685</c:v>
                </c:pt>
                <c:pt idx="4598">
                  <c:v>41692.357397852938</c:v>
                </c:pt>
                <c:pt idx="4599">
                  <c:v>41692.361625950762</c:v>
                </c:pt>
                <c:pt idx="4600">
                  <c:v>41692.365852014002</c:v>
                </c:pt>
                <c:pt idx="4601">
                  <c:v>41692.370076488776</c:v>
                </c:pt>
                <c:pt idx="4602">
                  <c:v>41692.37430365308</c:v>
                </c:pt>
                <c:pt idx="4603">
                  <c:v>41692.378525866159</c:v>
                </c:pt>
                <c:pt idx="4604">
                  <c:v>41692.382754010003</c:v>
                </c:pt>
                <c:pt idx="4605">
                  <c:v>41692.386979244475</c:v>
                </c:pt>
                <c:pt idx="4606">
                  <c:v>41692.391199958307</c:v>
                </c:pt>
                <c:pt idx="4607">
                  <c:v>41692.399871436472</c:v>
                </c:pt>
                <c:pt idx="4608">
                  <c:v>41692.40409611354</c:v>
                </c:pt>
                <c:pt idx="4609">
                  <c:v>41692.408321978161</c:v>
                </c:pt>
                <c:pt idx="4610">
                  <c:v>41692.412548124172</c:v>
                </c:pt>
                <c:pt idx="4611">
                  <c:v>41692.416773921999</c:v>
                </c:pt>
                <c:pt idx="4612">
                  <c:v>41692.420996090768</c:v>
                </c:pt>
                <c:pt idx="4613">
                  <c:v>41692.425219290009</c:v>
                </c:pt>
                <c:pt idx="4614">
                  <c:v>41692.429443973531</c:v>
                </c:pt>
                <c:pt idx="4615">
                  <c:v>41692.433668955535</c:v>
                </c:pt>
                <c:pt idx="4616">
                  <c:v>41692.442365087998</c:v>
                </c:pt>
                <c:pt idx="4617">
                  <c:v>41692.446588770617</c:v>
                </c:pt>
                <c:pt idx="4618">
                  <c:v>41692.450812640469</c:v>
                </c:pt>
                <c:pt idx="4619">
                  <c:v>41692.455040075387</c:v>
                </c:pt>
                <c:pt idx="4620">
                  <c:v>41692.459263125085</c:v>
                </c:pt>
                <c:pt idx="4621">
                  <c:v>41692.463490457078</c:v>
                </c:pt>
                <c:pt idx="4622">
                  <c:v>41692.467718804</c:v>
                </c:pt>
                <c:pt idx="4623">
                  <c:v>41692.471941246011</c:v>
                </c:pt>
                <c:pt idx="4624">
                  <c:v>41692.476170558766</c:v>
                </c:pt>
                <c:pt idx="4625">
                  <c:v>41692.484831645546</c:v>
                </c:pt>
                <c:pt idx="4626">
                  <c:v>41692.489060665532</c:v>
                </c:pt>
                <c:pt idx="4627">
                  <c:v>41692.493284340933</c:v>
                </c:pt>
                <c:pt idx="4628">
                  <c:v>41692.497508897999</c:v>
                </c:pt>
                <c:pt idx="4629">
                  <c:v>41692.501734931378</c:v>
                </c:pt>
                <c:pt idx="4630">
                  <c:v>41692.505957995229</c:v>
                </c:pt>
                <c:pt idx="4631">
                  <c:v>41692.510176913682</c:v>
                </c:pt>
                <c:pt idx="4632">
                  <c:v>41692.51440065584</c:v>
                </c:pt>
                <c:pt idx="4633">
                  <c:v>41692.518623710152</c:v>
                </c:pt>
                <c:pt idx="4634">
                  <c:v>41692.52729231277</c:v>
                </c:pt>
                <c:pt idx="4635">
                  <c:v>41692.531516262003</c:v>
                </c:pt>
                <c:pt idx="4636">
                  <c:v>41692.535744173074</c:v>
                </c:pt>
                <c:pt idx="4637">
                  <c:v>41692.539966346929</c:v>
                </c:pt>
                <c:pt idx="4638">
                  <c:v>41692.544190031076</c:v>
                </c:pt>
                <c:pt idx="4639">
                  <c:v>41692.548416289232</c:v>
                </c:pt>
                <c:pt idx="4640">
                  <c:v>41692.552644141229</c:v>
                </c:pt>
                <c:pt idx="4641">
                  <c:v>41692.556869005843</c:v>
                </c:pt>
                <c:pt idx="4642">
                  <c:v>41692.561092374766</c:v>
                </c:pt>
                <c:pt idx="4643">
                  <c:v>41692.56552555153</c:v>
                </c:pt>
                <c:pt idx="4644">
                  <c:v>41692.569744092609</c:v>
                </c:pt>
                <c:pt idx="4645">
                  <c:v>41692.573967771837</c:v>
                </c:pt>
                <c:pt idx="4646">
                  <c:v>41692.578192801222</c:v>
                </c:pt>
                <c:pt idx="4647">
                  <c:v>41692.582419506769</c:v>
                </c:pt>
                <c:pt idx="4648">
                  <c:v>41692.586650356316</c:v>
                </c:pt>
                <c:pt idx="4649">
                  <c:v>41692.590876982933</c:v>
                </c:pt>
                <c:pt idx="4650">
                  <c:v>41692.595100716753</c:v>
                </c:pt>
                <c:pt idx="4651">
                  <c:v>41692.599316559841</c:v>
                </c:pt>
                <c:pt idx="4652">
                  <c:v>41692.607998632157</c:v>
                </c:pt>
                <c:pt idx="4653">
                  <c:v>41692.612219996619</c:v>
                </c:pt>
                <c:pt idx="4654">
                  <c:v>41692.616445772604</c:v>
                </c:pt>
                <c:pt idx="4655">
                  <c:v>41692.620675199541</c:v>
                </c:pt>
                <c:pt idx="4656">
                  <c:v>41692.624899972165</c:v>
                </c:pt>
                <c:pt idx="4657">
                  <c:v>41692.62912224415</c:v>
                </c:pt>
                <c:pt idx="4658">
                  <c:v>41692.633347042152</c:v>
                </c:pt>
                <c:pt idx="4659">
                  <c:v>41692.637569074934</c:v>
                </c:pt>
                <c:pt idx="4660">
                  <c:v>41692.64179323538</c:v>
                </c:pt>
                <c:pt idx="4661">
                  <c:v>41692.650463810925</c:v>
                </c:pt>
                <c:pt idx="4662">
                  <c:v>41692.65468535031</c:v>
                </c:pt>
                <c:pt idx="4663">
                  <c:v>41692.65890802769</c:v>
                </c:pt>
                <c:pt idx="4664">
                  <c:v>41692.663125989529</c:v>
                </c:pt>
                <c:pt idx="4665">
                  <c:v>41692.667345518603</c:v>
                </c:pt>
                <c:pt idx="4666">
                  <c:v>41692.671573191998</c:v>
                </c:pt>
                <c:pt idx="4667">
                  <c:v>41692.675796355841</c:v>
                </c:pt>
                <c:pt idx="4668">
                  <c:v>41692.68002047154</c:v>
                </c:pt>
                <c:pt idx="4669">
                  <c:v>41692.684248308171</c:v>
                </c:pt>
                <c:pt idx="4670">
                  <c:v>41692.692934023384</c:v>
                </c:pt>
                <c:pt idx="4671">
                  <c:v>41692.697156824157</c:v>
                </c:pt>
                <c:pt idx="4672">
                  <c:v>41692.701385422151</c:v>
                </c:pt>
                <c:pt idx="4673">
                  <c:v>41692.705608212607</c:v>
                </c:pt>
                <c:pt idx="4674">
                  <c:v>41692.709829751533</c:v>
                </c:pt>
                <c:pt idx="4675">
                  <c:v>41692.71405397154</c:v>
                </c:pt>
                <c:pt idx="4676">
                  <c:v>41692.718284442468</c:v>
                </c:pt>
                <c:pt idx="4677">
                  <c:v>41692.722505955535</c:v>
                </c:pt>
                <c:pt idx="4678">
                  <c:v>41692.726727387679</c:v>
                </c:pt>
                <c:pt idx="4679">
                  <c:v>41692.735394028605</c:v>
                </c:pt>
                <c:pt idx="4680">
                  <c:v>41692.739621074921</c:v>
                </c:pt>
                <c:pt idx="4681">
                  <c:v>41692.743848224003</c:v>
                </c:pt>
                <c:pt idx="4682">
                  <c:v>41692.748072976312</c:v>
                </c:pt>
                <c:pt idx="4683">
                  <c:v>41692.752294831997</c:v>
                </c:pt>
                <c:pt idx="4684">
                  <c:v>41692.756522280462</c:v>
                </c:pt>
                <c:pt idx="4685">
                  <c:v>41692.760745373074</c:v>
                </c:pt>
                <c:pt idx="4686">
                  <c:v>41692.764970618453</c:v>
                </c:pt>
                <c:pt idx="4687">
                  <c:v>41692.769196372305</c:v>
                </c:pt>
                <c:pt idx="4688">
                  <c:v>41692.777871055689</c:v>
                </c:pt>
                <c:pt idx="4689">
                  <c:v>41692.782096591225</c:v>
                </c:pt>
                <c:pt idx="4690">
                  <c:v>41692.786320120766</c:v>
                </c:pt>
                <c:pt idx="4691">
                  <c:v>41692.790541657996</c:v>
                </c:pt>
                <c:pt idx="4692">
                  <c:v>41692.794767432453</c:v>
                </c:pt>
                <c:pt idx="4693">
                  <c:v>41692.798992573073</c:v>
                </c:pt>
                <c:pt idx="4694">
                  <c:v>41692.803215104621</c:v>
                </c:pt>
                <c:pt idx="4695">
                  <c:v>41692.807436611678</c:v>
                </c:pt>
                <c:pt idx="4696">
                  <c:v>41692.811664228313</c:v>
                </c:pt>
                <c:pt idx="4697">
                  <c:v>41692.81611647339</c:v>
                </c:pt>
                <c:pt idx="4698">
                  <c:v>41692.820343364161</c:v>
                </c:pt>
                <c:pt idx="4699">
                  <c:v>41692.824569568606</c:v>
                </c:pt>
                <c:pt idx="4700">
                  <c:v>41692.828792894165</c:v>
                </c:pt>
                <c:pt idx="4701">
                  <c:v>41692.833017006007</c:v>
                </c:pt>
                <c:pt idx="4702">
                  <c:v>41692.837237575848</c:v>
                </c:pt>
                <c:pt idx="4703">
                  <c:v>41692.841461669377</c:v>
                </c:pt>
                <c:pt idx="4704">
                  <c:v>41692.845684215688</c:v>
                </c:pt>
                <c:pt idx="4705">
                  <c:v>41692.84990565246</c:v>
                </c:pt>
                <c:pt idx="4706">
                  <c:v>41692.858596984319</c:v>
                </c:pt>
                <c:pt idx="4707">
                  <c:v>41692.862819337395</c:v>
                </c:pt>
                <c:pt idx="4708">
                  <c:v>41692.867042029226</c:v>
                </c:pt>
                <c:pt idx="4709">
                  <c:v>41692.871270653835</c:v>
                </c:pt>
                <c:pt idx="4710">
                  <c:v>41692.875490860453</c:v>
                </c:pt>
                <c:pt idx="4711">
                  <c:v>41692.879711163536</c:v>
                </c:pt>
                <c:pt idx="4712">
                  <c:v>41692.883932834309</c:v>
                </c:pt>
                <c:pt idx="4713">
                  <c:v>41692.888156076784</c:v>
                </c:pt>
                <c:pt idx="4714">
                  <c:v>41692.892379805686</c:v>
                </c:pt>
                <c:pt idx="4715">
                  <c:v>41692.90104783784</c:v>
                </c:pt>
                <c:pt idx="4716">
                  <c:v>41692.905273973083</c:v>
                </c:pt>
                <c:pt idx="4717">
                  <c:v>41692.909497897228</c:v>
                </c:pt>
                <c:pt idx="4718">
                  <c:v>41692.913716743082</c:v>
                </c:pt>
                <c:pt idx="4719">
                  <c:v>41692.917944951078</c:v>
                </c:pt>
                <c:pt idx="4720">
                  <c:v>41692.922165324162</c:v>
                </c:pt>
                <c:pt idx="4721">
                  <c:v>41692.926389171385</c:v>
                </c:pt>
                <c:pt idx="4722">
                  <c:v>41692.930611356314</c:v>
                </c:pt>
                <c:pt idx="4723">
                  <c:v>41692.934836410466</c:v>
                </c:pt>
                <c:pt idx="4724">
                  <c:v>41692.943517184169</c:v>
                </c:pt>
                <c:pt idx="4725">
                  <c:v>41692.947737333234</c:v>
                </c:pt>
                <c:pt idx="4726">
                  <c:v>41692.951959300008</c:v>
                </c:pt>
                <c:pt idx="4727">
                  <c:v>41692.956188125696</c:v>
                </c:pt>
                <c:pt idx="4728">
                  <c:v>41692.960414073073</c:v>
                </c:pt>
                <c:pt idx="4729">
                  <c:v>41692.964644181076</c:v>
                </c:pt>
                <c:pt idx="4730">
                  <c:v>41692.968868955686</c:v>
                </c:pt>
                <c:pt idx="4731">
                  <c:v>41692.973095227084</c:v>
                </c:pt>
                <c:pt idx="4732">
                  <c:v>41692.977322457686</c:v>
                </c:pt>
                <c:pt idx="4733">
                  <c:v>41692.985999496166</c:v>
                </c:pt>
                <c:pt idx="4734">
                  <c:v>41692.990216318169</c:v>
                </c:pt>
                <c:pt idx="4735">
                  <c:v>41692.994440943534</c:v>
                </c:pt>
                <c:pt idx="4736">
                  <c:v>41692.998667166306</c:v>
                </c:pt>
                <c:pt idx="4737">
                  <c:v>41693.002894362617</c:v>
                </c:pt>
                <c:pt idx="4738">
                  <c:v>41693.007113744767</c:v>
                </c:pt>
                <c:pt idx="4739">
                  <c:v>41693.01133650585</c:v>
                </c:pt>
                <c:pt idx="4740">
                  <c:v>41693.015564590773</c:v>
                </c:pt>
                <c:pt idx="4741">
                  <c:v>41693.019793114152</c:v>
                </c:pt>
                <c:pt idx="4742">
                  <c:v>41693.028473779537</c:v>
                </c:pt>
                <c:pt idx="4743">
                  <c:v>41693.032699233845</c:v>
                </c:pt>
                <c:pt idx="4744">
                  <c:v>41693.036919088008</c:v>
                </c:pt>
                <c:pt idx="4745">
                  <c:v>41693.041139524001</c:v>
                </c:pt>
                <c:pt idx="4746">
                  <c:v>41693.045362761681</c:v>
                </c:pt>
                <c:pt idx="4747">
                  <c:v>41693.049591785384</c:v>
                </c:pt>
                <c:pt idx="4748">
                  <c:v>41693.053813253086</c:v>
                </c:pt>
                <c:pt idx="4749">
                  <c:v>41693.058041049851</c:v>
                </c:pt>
                <c:pt idx="4750">
                  <c:v>41693.062268860609</c:v>
                </c:pt>
                <c:pt idx="4751">
                  <c:v>41693.066714523375</c:v>
                </c:pt>
                <c:pt idx="4752">
                  <c:v>41693.070937349235</c:v>
                </c:pt>
                <c:pt idx="4753">
                  <c:v>41693.075161515211</c:v>
                </c:pt>
                <c:pt idx="4754">
                  <c:v>41693.079387143538</c:v>
                </c:pt>
                <c:pt idx="4755">
                  <c:v>41693.083618028468</c:v>
                </c:pt>
                <c:pt idx="4756">
                  <c:v>41693.087839197236</c:v>
                </c:pt>
                <c:pt idx="4757">
                  <c:v>41693.09206421861</c:v>
                </c:pt>
                <c:pt idx="4758">
                  <c:v>41693.096290284164</c:v>
                </c:pt>
                <c:pt idx="4759">
                  <c:v>41693.100516375089</c:v>
                </c:pt>
                <c:pt idx="4760">
                  <c:v>41693.109193221222</c:v>
                </c:pt>
                <c:pt idx="4761">
                  <c:v>41693.113418853223</c:v>
                </c:pt>
                <c:pt idx="4762">
                  <c:v>41693.117650079999</c:v>
                </c:pt>
                <c:pt idx="4763">
                  <c:v>41693.121879824605</c:v>
                </c:pt>
                <c:pt idx="4764">
                  <c:v>41693.126106672302</c:v>
                </c:pt>
                <c:pt idx="4765">
                  <c:v>41693.130330050612</c:v>
                </c:pt>
                <c:pt idx="4766">
                  <c:v>41693.134556411685</c:v>
                </c:pt>
                <c:pt idx="4767">
                  <c:v>41693.138780931367</c:v>
                </c:pt>
                <c:pt idx="4768">
                  <c:v>41693.143006941842</c:v>
                </c:pt>
                <c:pt idx="4769">
                  <c:v>41693.151692147381</c:v>
                </c:pt>
                <c:pt idx="4770">
                  <c:v>41693.155918408622</c:v>
                </c:pt>
                <c:pt idx="4771">
                  <c:v>41693.160144624926</c:v>
                </c:pt>
                <c:pt idx="4772">
                  <c:v>41693.16437150722</c:v>
                </c:pt>
                <c:pt idx="4773">
                  <c:v>41693.168598718614</c:v>
                </c:pt>
                <c:pt idx="4774">
                  <c:v>41693.172830465388</c:v>
                </c:pt>
                <c:pt idx="4775">
                  <c:v>41693.177051440463</c:v>
                </c:pt>
                <c:pt idx="4776">
                  <c:v>41693.181274504605</c:v>
                </c:pt>
                <c:pt idx="4777">
                  <c:v>41693.185493766156</c:v>
                </c:pt>
                <c:pt idx="4778">
                  <c:v>41693.194174398617</c:v>
                </c:pt>
                <c:pt idx="4779">
                  <c:v>41693.198398559536</c:v>
                </c:pt>
                <c:pt idx="4780">
                  <c:v>41693.202621037839</c:v>
                </c:pt>
                <c:pt idx="4781">
                  <c:v>41693.206842804932</c:v>
                </c:pt>
                <c:pt idx="4782">
                  <c:v>41693.211064552765</c:v>
                </c:pt>
                <c:pt idx="4783">
                  <c:v>41693.215289023537</c:v>
                </c:pt>
                <c:pt idx="4784">
                  <c:v>41693.219519609695</c:v>
                </c:pt>
                <c:pt idx="4785">
                  <c:v>41693.223741228452</c:v>
                </c:pt>
                <c:pt idx="4786">
                  <c:v>41693.227964015983</c:v>
                </c:pt>
                <c:pt idx="4787">
                  <c:v>41693.236655909386</c:v>
                </c:pt>
                <c:pt idx="4788">
                  <c:v>41693.240883321836</c:v>
                </c:pt>
                <c:pt idx="4789">
                  <c:v>41693.24510916922</c:v>
                </c:pt>
                <c:pt idx="4790">
                  <c:v>41693.249334354165</c:v>
                </c:pt>
                <c:pt idx="4791">
                  <c:v>41693.253557287542</c:v>
                </c:pt>
                <c:pt idx="4792">
                  <c:v>41693.25778322215</c:v>
                </c:pt>
                <c:pt idx="4793">
                  <c:v>41693.262007542609</c:v>
                </c:pt>
                <c:pt idx="4794">
                  <c:v>41693.266235195086</c:v>
                </c:pt>
                <c:pt idx="4795">
                  <c:v>41693.270465442773</c:v>
                </c:pt>
                <c:pt idx="4796">
                  <c:v>41693.279118361534</c:v>
                </c:pt>
                <c:pt idx="4797">
                  <c:v>41693.28334221799</c:v>
                </c:pt>
                <c:pt idx="4798">
                  <c:v>41693.287563271078</c:v>
                </c:pt>
                <c:pt idx="4799">
                  <c:v>41693.291788449074</c:v>
                </c:pt>
                <c:pt idx="4800">
                  <c:v>41693.296014003223</c:v>
                </c:pt>
                <c:pt idx="4801">
                  <c:v>41693.300237670621</c:v>
                </c:pt>
                <c:pt idx="4802">
                  <c:v>41693.304466778158</c:v>
                </c:pt>
                <c:pt idx="4803">
                  <c:v>41693.308686429395</c:v>
                </c:pt>
                <c:pt idx="4804">
                  <c:v>41693.312914948176</c:v>
                </c:pt>
                <c:pt idx="4805">
                  <c:v>41693.317373926468</c:v>
                </c:pt>
                <c:pt idx="4806">
                  <c:v>41693.321601933829</c:v>
                </c:pt>
                <c:pt idx="4807">
                  <c:v>41693.325832350311</c:v>
                </c:pt>
                <c:pt idx="4808">
                  <c:v>41693.330058742467</c:v>
                </c:pt>
                <c:pt idx="4809">
                  <c:v>41693.334277194474</c:v>
                </c:pt>
                <c:pt idx="4810">
                  <c:v>41693.338504966159</c:v>
                </c:pt>
                <c:pt idx="4811">
                  <c:v>41693.342728421689</c:v>
                </c:pt>
                <c:pt idx="4812">
                  <c:v>41693.346953542168</c:v>
                </c:pt>
                <c:pt idx="4813">
                  <c:v>41693.351176406773</c:v>
                </c:pt>
                <c:pt idx="4814">
                  <c:v>41693.359849861845</c:v>
                </c:pt>
                <c:pt idx="4815">
                  <c:v>41693.364071876618</c:v>
                </c:pt>
                <c:pt idx="4816">
                  <c:v>41693.368293915541</c:v>
                </c:pt>
                <c:pt idx="4817">
                  <c:v>41693.37251733047</c:v>
                </c:pt>
                <c:pt idx="4818">
                  <c:v>41693.376745249843</c:v>
                </c:pt>
                <c:pt idx="4819">
                  <c:v>41693.380967196936</c:v>
                </c:pt>
                <c:pt idx="4820">
                  <c:v>41693.385191270463</c:v>
                </c:pt>
                <c:pt idx="4821">
                  <c:v>41693.389416509388</c:v>
                </c:pt>
                <c:pt idx="4822">
                  <c:v>41693.393639583075</c:v>
                </c:pt>
                <c:pt idx="4823">
                  <c:v>41693.402331477693</c:v>
                </c:pt>
                <c:pt idx="4824">
                  <c:v>41693.406561298318</c:v>
                </c:pt>
                <c:pt idx="4825">
                  <c:v>41693.410783275998</c:v>
                </c:pt>
                <c:pt idx="4826">
                  <c:v>41693.415009106779</c:v>
                </c:pt>
                <c:pt idx="4827">
                  <c:v>41693.41923341294</c:v>
                </c:pt>
                <c:pt idx="4828">
                  <c:v>41693.423456201686</c:v>
                </c:pt>
                <c:pt idx="4829">
                  <c:v>41693.427677952153</c:v>
                </c:pt>
                <c:pt idx="4830">
                  <c:v>41693.431899813375</c:v>
                </c:pt>
                <c:pt idx="4831">
                  <c:v>41693.436123125386</c:v>
                </c:pt>
                <c:pt idx="4832">
                  <c:v>41693.444801739999</c:v>
                </c:pt>
                <c:pt idx="4833">
                  <c:v>41693.449023922614</c:v>
                </c:pt>
                <c:pt idx="4834">
                  <c:v>41693.453243254466</c:v>
                </c:pt>
                <c:pt idx="4835">
                  <c:v>41693.457463149382</c:v>
                </c:pt>
                <c:pt idx="4836">
                  <c:v>41693.461680800145</c:v>
                </c:pt>
                <c:pt idx="4837">
                  <c:v>41693.465904157223</c:v>
                </c:pt>
                <c:pt idx="4838">
                  <c:v>41693.470128991386</c:v>
                </c:pt>
                <c:pt idx="4839">
                  <c:v>41693.474348201082</c:v>
                </c:pt>
                <c:pt idx="4840">
                  <c:v>41693.478572516462</c:v>
                </c:pt>
                <c:pt idx="4841">
                  <c:v>41693.487279605084</c:v>
                </c:pt>
                <c:pt idx="4842">
                  <c:v>41693.491502040932</c:v>
                </c:pt>
                <c:pt idx="4843">
                  <c:v>41693.495725954301</c:v>
                </c:pt>
                <c:pt idx="4844">
                  <c:v>41693.499953191997</c:v>
                </c:pt>
                <c:pt idx="4845">
                  <c:v>41693.504178541225</c:v>
                </c:pt>
                <c:pt idx="4846">
                  <c:v>41693.508393902615</c:v>
                </c:pt>
                <c:pt idx="4847">
                  <c:v>41693.512619278474</c:v>
                </c:pt>
                <c:pt idx="4848">
                  <c:v>41693.516844021229</c:v>
                </c:pt>
                <c:pt idx="4849">
                  <c:v>41693.521067140922</c:v>
                </c:pt>
                <c:pt idx="4850">
                  <c:v>41693.52975908092</c:v>
                </c:pt>
                <c:pt idx="4851">
                  <c:v>41693.533983457375</c:v>
                </c:pt>
                <c:pt idx="4852">
                  <c:v>41693.538210078623</c:v>
                </c:pt>
                <c:pt idx="4853">
                  <c:v>41693.542432897382</c:v>
                </c:pt>
                <c:pt idx="4854">
                  <c:v>41693.546662283537</c:v>
                </c:pt>
                <c:pt idx="4855">
                  <c:v>41693.550886072466</c:v>
                </c:pt>
                <c:pt idx="4856">
                  <c:v>41693.555111255082</c:v>
                </c:pt>
                <c:pt idx="4857">
                  <c:v>41693.559339900312</c:v>
                </c:pt>
                <c:pt idx="4858">
                  <c:v>41693.563564890923</c:v>
                </c:pt>
                <c:pt idx="4859">
                  <c:v>41693.568002665379</c:v>
                </c:pt>
                <c:pt idx="4860">
                  <c:v>41693.572232305691</c:v>
                </c:pt>
                <c:pt idx="4861">
                  <c:v>41693.576455025999</c:v>
                </c:pt>
                <c:pt idx="4862">
                  <c:v>41693.580684861226</c:v>
                </c:pt>
                <c:pt idx="4863">
                  <c:v>41693.584911660459</c:v>
                </c:pt>
                <c:pt idx="4864">
                  <c:v>41693.589142208461</c:v>
                </c:pt>
                <c:pt idx="4865">
                  <c:v>41693.593373592455</c:v>
                </c:pt>
                <c:pt idx="4866">
                  <c:v>41693.597602215072</c:v>
                </c:pt>
                <c:pt idx="4867">
                  <c:v>41693.601825211226</c:v>
                </c:pt>
                <c:pt idx="4868">
                  <c:v>41693.610501994939</c:v>
                </c:pt>
                <c:pt idx="4869">
                  <c:v>41693.614725891079</c:v>
                </c:pt>
                <c:pt idx="4870">
                  <c:v>41693.618955570164</c:v>
                </c:pt>
                <c:pt idx="4871">
                  <c:v>41693.623185260913</c:v>
                </c:pt>
                <c:pt idx="4872">
                  <c:v>41693.627411455222</c:v>
                </c:pt>
                <c:pt idx="4873">
                  <c:v>41693.631637423845</c:v>
                </c:pt>
                <c:pt idx="4874">
                  <c:v>41693.635864861681</c:v>
                </c:pt>
                <c:pt idx="4875">
                  <c:v>41693.64009239294</c:v>
                </c:pt>
                <c:pt idx="4876">
                  <c:v>41693.644320250605</c:v>
                </c:pt>
                <c:pt idx="4877">
                  <c:v>41693.653001470462</c:v>
                </c:pt>
                <c:pt idx="4878">
                  <c:v>41693.657229948774</c:v>
                </c:pt>
                <c:pt idx="4879">
                  <c:v>41693.661452577675</c:v>
                </c:pt>
                <c:pt idx="4880">
                  <c:v>41693.665676064455</c:v>
                </c:pt>
                <c:pt idx="4881">
                  <c:v>41693.669905408002</c:v>
                </c:pt>
                <c:pt idx="4882">
                  <c:v>41693.674129384162</c:v>
                </c:pt>
                <c:pt idx="4883">
                  <c:v>41693.678354756463</c:v>
                </c:pt>
                <c:pt idx="4884">
                  <c:v>41693.682583299393</c:v>
                </c:pt>
                <c:pt idx="4885">
                  <c:v>41693.686808600614</c:v>
                </c:pt>
                <c:pt idx="4886">
                  <c:v>41693.6954953163</c:v>
                </c:pt>
                <c:pt idx="4887">
                  <c:v>41693.699720672448</c:v>
                </c:pt>
                <c:pt idx="4888">
                  <c:v>41693.703954840152</c:v>
                </c:pt>
                <c:pt idx="4889">
                  <c:v>41693.708176642933</c:v>
                </c:pt>
                <c:pt idx="4890">
                  <c:v>41693.712395367686</c:v>
                </c:pt>
                <c:pt idx="4891">
                  <c:v>41693.716622722459</c:v>
                </c:pt>
                <c:pt idx="4892">
                  <c:v>41693.720847997683</c:v>
                </c:pt>
                <c:pt idx="4893">
                  <c:v>41693.725070116154</c:v>
                </c:pt>
                <c:pt idx="4894">
                  <c:v>41693.729294050456</c:v>
                </c:pt>
                <c:pt idx="4895">
                  <c:v>41693.737960958599</c:v>
                </c:pt>
                <c:pt idx="4896">
                  <c:v>41693.742184965529</c:v>
                </c:pt>
                <c:pt idx="4897">
                  <c:v>41693.746410777538</c:v>
                </c:pt>
                <c:pt idx="4898">
                  <c:v>41693.750633000767</c:v>
                </c:pt>
                <c:pt idx="4899">
                  <c:v>41693.754857586617</c:v>
                </c:pt>
                <c:pt idx="4900">
                  <c:v>41693.759083765217</c:v>
                </c:pt>
                <c:pt idx="4901">
                  <c:v>41693.763307849076</c:v>
                </c:pt>
                <c:pt idx="4902">
                  <c:v>41693.767531136153</c:v>
                </c:pt>
                <c:pt idx="4903">
                  <c:v>41693.771757699687</c:v>
                </c:pt>
                <c:pt idx="4904">
                  <c:v>41693.780437074463</c:v>
                </c:pt>
                <c:pt idx="4905">
                  <c:v>41693.784657606164</c:v>
                </c:pt>
                <c:pt idx="4906">
                  <c:v>41693.788881260305</c:v>
                </c:pt>
                <c:pt idx="4907">
                  <c:v>41693.793109293074</c:v>
                </c:pt>
                <c:pt idx="4908">
                  <c:v>41693.797331988921</c:v>
                </c:pt>
                <c:pt idx="4909">
                  <c:v>41693.801551252618</c:v>
                </c:pt>
                <c:pt idx="4910">
                  <c:v>41693.805781848459</c:v>
                </c:pt>
                <c:pt idx="4911">
                  <c:v>41693.810008213542</c:v>
                </c:pt>
                <c:pt idx="4912">
                  <c:v>41693.814238313549</c:v>
                </c:pt>
                <c:pt idx="4913">
                  <c:v>41693.818684361686</c:v>
                </c:pt>
                <c:pt idx="4914">
                  <c:v>41693.822912632153</c:v>
                </c:pt>
                <c:pt idx="4915">
                  <c:v>41693.827142251677</c:v>
                </c:pt>
                <c:pt idx="4916">
                  <c:v>41693.831369403386</c:v>
                </c:pt>
                <c:pt idx="4917">
                  <c:v>41693.835596668003</c:v>
                </c:pt>
                <c:pt idx="4918">
                  <c:v>41693.839821567679</c:v>
                </c:pt>
                <c:pt idx="4919">
                  <c:v>41693.844049181695</c:v>
                </c:pt>
                <c:pt idx="4920">
                  <c:v>41693.848274299555</c:v>
                </c:pt>
                <c:pt idx="4921">
                  <c:v>41693.852498367691</c:v>
                </c:pt>
                <c:pt idx="4922">
                  <c:v>41693.861172129225</c:v>
                </c:pt>
                <c:pt idx="4923">
                  <c:v>41693.865399512157</c:v>
                </c:pt>
                <c:pt idx="4924">
                  <c:v>41693.869629180772</c:v>
                </c:pt>
                <c:pt idx="4925">
                  <c:v>41693.873849768162</c:v>
                </c:pt>
                <c:pt idx="4926">
                  <c:v>41693.878078286776</c:v>
                </c:pt>
                <c:pt idx="4927">
                  <c:v>41693.88230568431</c:v>
                </c:pt>
                <c:pt idx="4928">
                  <c:v>41693.886525626011</c:v>
                </c:pt>
                <c:pt idx="4929">
                  <c:v>41693.890747850921</c:v>
                </c:pt>
                <c:pt idx="4930">
                  <c:v>41693.894975717536</c:v>
                </c:pt>
                <c:pt idx="4931">
                  <c:v>41693.903649985376</c:v>
                </c:pt>
                <c:pt idx="4932">
                  <c:v>41693.907876314159</c:v>
                </c:pt>
                <c:pt idx="4933">
                  <c:v>41693.912102625538</c:v>
                </c:pt>
                <c:pt idx="4934">
                  <c:v>41693.916324192011</c:v>
                </c:pt>
                <c:pt idx="4935">
                  <c:v>41693.920546832</c:v>
                </c:pt>
                <c:pt idx="4936">
                  <c:v>41693.924776111533</c:v>
                </c:pt>
                <c:pt idx="4937">
                  <c:v>41693.929002518758</c:v>
                </c:pt>
                <c:pt idx="4938">
                  <c:v>41693.933225050459</c:v>
                </c:pt>
                <c:pt idx="4939">
                  <c:v>41693.937448969838</c:v>
                </c:pt>
                <c:pt idx="4940">
                  <c:v>41693.946146766932</c:v>
                </c:pt>
                <c:pt idx="4941">
                  <c:v>41693.95037226969</c:v>
                </c:pt>
                <c:pt idx="4942">
                  <c:v>41693.95459876323</c:v>
                </c:pt>
                <c:pt idx="4943">
                  <c:v>41693.958823368317</c:v>
                </c:pt>
                <c:pt idx="4944">
                  <c:v>41693.96305012246</c:v>
                </c:pt>
                <c:pt idx="4945">
                  <c:v>41693.967271575537</c:v>
                </c:pt>
                <c:pt idx="4946">
                  <c:v>41693.971497314</c:v>
                </c:pt>
                <c:pt idx="4947">
                  <c:v>41693.975721887677</c:v>
                </c:pt>
                <c:pt idx="4948">
                  <c:v>41693.979945098778</c:v>
                </c:pt>
                <c:pt idx="4949">
                  <c:v>41693.988604389087</c:v>
                </c:pt>
                <c:pt idx="4950">
                  <c:v>41693.992825378773</c:v>
                </c:pt>
                <c:pt idx="4951">
                  <c:v>41693.997044801072</c:v>
                </c:pt>
                <c:pt idx="4952">
                  <c:v>41694.001268701992</c:v>
                </c:pt>
                <c:pt idx="4953">
                  <c:v>41694.005489825533</c:v>
                </c:pt>
                <c:pt idx="4954">
                  <c:v>41694.009708169222</c:v>
                </c:pt>
                <c:pt idx="4955">
                  <c:v>41694.013930052308</c:v>
                </c:pt>
                <c:pt idx="4956">
                  <c:v>41694.018148814772</c:v>
                </c:pt>
                <c:pt idx="4957">
                  <c:v>41694.022370205537</c:v>
                </c:pt>
                <c:pt idx="4958">
                  <c:v>41694.031100895074</c:v>
                </c:pt>
                <c:pt idx="4959">
                  <c:v>41694.03532589908</c:v>
                </c:pt>
                <c:pt idx="4960">
                  <c:v>41694.039549353845</c:v>
                </c:pt>
                <c:pt idx="4961">
                  <c:v>41694.043773918609</c:v>
                </c:pt>
                <c:pt idx="4962">
                  <c:v>41694.047996530608</c:v>
                </c:pt>
                <c:pt idx="4963">
                  <c:v>41694.052218323093</c:v>
                </c:pt>
                <c:pt idx="4964">
                  <c:v>41694.056444994778</c:v>
                </c:pt>
                <c:pt idx="4965">
                  <c:v>41694.060660871837</c:v>
                </c:pt>
                <c:pt idx="4966">
                  <c:v>41694.064886566157</c:v>
                </c:pt>
                <c:pt idx="4967">
                  <c:v>41694.069345285076</c:v>
                </c:pt>
                <c:pt idx="4968">
                  <c:v>41694.07356847894</c:v>
                </c:pt>
                <c:pt idx="4969">
                  <c:v>41694.077792395386</c:v>
                </c:pt>
                <c:pt idx="4970">
                  <c:v>41694.082018131696</c:v>
                </c:pt>
                <c:pt idx="4971">
                  <c:v>41694.086242808007</c:v>
                </c:pt>
                <c:pt idx="4972">
                  <c:v>41694.090470413532</c:v>
                </c:pt>
                <c:pt idx="4973">
                  <c:v>41694.094697808767</c:v>
                </c:pt>
                <c:pt idx="4974">
                  <c:v>41694.098921586155</c:v>
                </c:pt>
                <c:pt idx="4975">
                  <c:v>41694.103146709218</c:v>
                </c:pt>
                <c:pt idx="4976">
                  <c:v>41694.111814198935</c:v>
                </c:pt>
                <c:pt idx="4977">
                  <c:v>41694.116038603388</c:v>
                </c:pt>
                <c:pt idx="4978">
                  <c:v>41694.120260219075</c:v>
                </c:pt>
                <c:pt idx="4979">
                  <c:v>41694.124484553067</c:v>
                </c:pt>
                <c:pt idx="4980">
                  <c:v>41694.128705705531</c:v>
                </c:pt>
                <c:pt idx="4981">
                  <c:v>41694.132929726162</c:v>
                </c:pt>
                <c:pt idx="4982">
                  <c:v>41694.137151791227</c:v>
                </c:pt>
                <c:pt idx="4983">
                  <c:v>41694.141381698151</c:v>
                </c:pt>
                <c:pt idx="4984">
                  <c:v>41694.145607491999</c:v>
                </c:pt>
                <c:pt idx="4985">
                  <c:v>41694.154287050616</c:v>
                </c:pt>
                <c:pt idx="4986">
                  <c:v>41694.158515460011</c:v>
                </c:pt>
                <c:pt idx="4987">
                  <c:v>41694.162742143533</c:v>
                </c:pt>
                <c:pt idx="4988">
                  <c:v>41694.16697013261</c:v>
                </c:pt>
                <c:pt idx="4989">
                  <c:v>41694.171190405221</c:v>
                </c:pt>
                <c:pt idx="4990">
                  <c:v>41694.175414714598</c:v>
                </c:pt>
                <c:pt idx="4991">
                  <c:v>41694.179644877535</c:v>
                </c:pt>
                <c:pt idx="4992">
                  <c:v>41694.183863051687</c:v>
                </c:pt>
                <c:pt idx="4993">
                  <c:v>41694.188088643386</c:v>
                </c:pt>
                <c:pt idx="4994">
                  <c:v>41694.196757375386</c:v>
                </c:pt>
                <c:pt idx="4995">
                  <c:v>41694.200982165996</c:v>
                </c:pt>
                <c:pt idx="4996">
                  <c:v>41694.205210346168</c:v>
                </c:pt>
                <c:pt idx="4997">
                  <c:v>41694.209436244768</c:v>
                </c:pt>
                <c:pt idx="4998">
                  <c:v>41694.213658031076</c:v>
                </c:pt>
                <c:pt idx="4999">
                  <c:v>41694.217884044767</c:v>
                </c:pt>
                <c:pt idx="5000">
                  <c:v>41694.222111043688</c:v>
                </c:pt>
                <c:pt idx="5001">
                  <c:v>41694.226338812157</c:v>
                </c:pt>
                <c:pt idx="5002">
                  <c:v>41694.230565681828</c:v>
                </c:pt>
                <c:pt idx="5003">
                  <c:v>41694.239237898313</c:v>
                </c:pt>
                <c:pt idx="5004">
                  <c:v>41694.243458309684</c:v>
                </c:pt>
                <c:pt idx="5005">
                  <c:v>41694.247688948934</c:v>
                </c:pt>
                <c:pt idx="5006">
                  <c:v>41694.251914840461</c:v>
                </c:pt>
                <c:pt idx="5007">
                  <c:v>41694.256144099847</c:v>
                </c:pt>
                <c:pt idx="5008">
                  <c:v>41694.260369719828</c:v>
                </c:pt>
                <c:pt idx="5009">
                  <c:v>41694.264595708766</c:v>
                </c:pt>
                <c:pt idx="5010">
                  <c:v>41694.268826207226</c:v>
                </c:pt>
                <c:pt idx="5011">
                  <c:v>41694.273050187534</c:v>
                </c:pt>
                <c:pt idx="5012">
                  <c:v>41694.281723302454</c:v>
                </c:pt>
                <c:pt idx="5013">
                  <c:v>41694.285946998767</c:v>
                </c:pt>
                <c:pt idx="5014">
                  <c:v>41694.290175467839</c:v>
                </c:pt>
                <c:pt idx="5015">
                  <c:v>41694.294406599838</c:v>
                </c:pt>
                <c:pt idx="5016">
                  <c:v>41694.298631798309</c:v>
                </c:pt>
                <c:pt idx="5017">
                  <c:v>41694.302862551842</c:v>
                </c:pt>
                <c:pt idx="5018">
                  <c:v>41694.307087426168</c:v>
                </c:pt>
                <c:pt idx="5019">
                  <c:v>41694.311314210616</c:v>
                </c:pt>
                <c:pt idx="5020">
                  <c:v>41694.315545251695</c:v>
                </c:pt>
                <c:pt idx="5021">
                  <c:v>41694.319980011991</c:v>
                </c:pt>
                <c:pt idx="5022">
                  <c:v>41694.32420752108</c:v>
                </c:pt>
                <c:pt idx="5023">
                  <c:v>41694.328435203388</c:v>
                </c:pt>
                <c:pt idx="5024">
                  <c:v>41694.332662471228</c:v>
                </c:pt>
                <c:pt idx="5025">
                  <c:v>41694.33688981631</c:v>
                </c:pt>
                <c:pt idx="5026">
                  <c:v>41694.341115076466</c:v>
                </c:pt>
                <c:pt idx="5027">
                  <c:v>41694.345343704001</c:v>
                </c:pt>
                <c:pt idx="5028">
                  <c:v>41694.349569211685</c:v>
                </c:pt>
                <c:pt idx="5029">
                  <c:v>41694.353792969225</c:v>
                </c:pt>
                <c:pt idx="5030">
                  <c:v>41694.362448335683</c:v>
                </c:pt>
                <c:pt idx="5031">
                  <c:v>41694.366677163081</c:v>
                </c:pt>
                <c:pt idx="5032">
                  <c:v>41694.370905004616</c:v>
                </c:pt>
                <c:pt idx="5033">
                  <c:v>41694.375130459084</c:v>
                </c:pt>
                <c:pt idx="5034">
                  <c:v>41694.379359118466</c:v>
                </c:pt>
                <c:pt idx="5035">
                  <c:v>41694.383585893083</c:v>
                </c:pt>
                <c:pt idx="5036">
                  <c:v>41694.387815388945</c:v>
                </c:pt>
                <c:pt idx="5037">
                  <c:v>41694.392038954007</c:v>
                </c:pt>
                <c:pt idx="5038">
                  <c:v>41694.39626494093</c:v>
                </c:pt>
                <c:pt idx="5039">
                  <c:v>41694.40492157</c:v>
                </c:pt>
                <c:pt idx="5040">
                  <c:v>41694.409145015074</c:v>
                </c:pt>
                <c:pt idx="5041">
                  <c:v>41694.413367288616</c:v>
                </c:pt>
                <c:pt idx="5042">
                  <c:v>41694.417587041382</c:v>
                </c:pt>
                <c:pt idx="5043">
                  <c:v>41694.421808252002</c:v>
                </c:pt>
                <c:pt idx="5044">
                  <c:v>41694.426030494935</c:v>
                </c:pt>
                <c:pt idx="5045">
                  <c:v>41694.430256461696</c:v>
                </c:pt>
                <c:pt idx="5046">
                  <c:v>41694.434470688306</c:v>
                </c:pt>
                <c:pt idx="5047">
                  <c:v>41694.43869342078</c:v>
                </c:pt>
                <c:pt idx="5048">
                  <c:v>41694.447400842771</c:v>
                </c:pt>
                <c:pt idx="5049">
                  <c:v>41694.451625864931</c:v>
                </c:pt>
                <c:pt idx="5050">
                  <c:v>41694.455851540159</c:v>
                </c:pt>
                <c:pt idx="5051">
                  <c:v>41694.460079225086</c:v>
                </c:pt>
                <c:pt idx="5052">
                  <c:v>41694.464301377695</c:v>
                </c:pt>
                <c:pt idx="5053">
                  <c:v>41694.468519152775</c:v>
                </c:pt>
                <c:pt idx="5054">
                  <c:v>41694.472741200771</c:v>
                </c:pt>
                <c:pt idx="5055">
                  <c:v>41694.47696230108</c:v>
                </c:pt>
                <c:pt idx="5056">
                  <c:v>41694.481185015677</c:v>
                </c:pt>
                <c:pt idx="5057">
                  <c:v>41694.489887846779</c:v>
                </c:pt>
                <c:pt idx="5058">
                  <c:v>41694.494114129084</c:v>
                </c:pt>
                <c:pt idx="5059">
                  <c:v>41694.498340028927</c:v>
                </c:pt>
                <c:pt idx="5060">
                  <c:v>41694.50256250846</c:v>
                </c:pt>
                <c:pt idx="5061">
                  <c:v>41694.506786888305</c:v>
                </c:pt>
                <c:pt idx="5062">
                  <c:v>41694.511012061841</c:v>
                </c:pt>
                <c:pt idx="5063">
                  <c:v>41694.515237852313</c:v>
                </c:pt>
                <c:pt idx="5064">
                  <c:v>41694.519456179383</c:v>
                </c:pt>
                <c:pt idx="5065">
                  <c:v>41694.523678410762</c:v>
                </c:pt>
                <c:pt idx="5066">
                  <c:v>41694.532359098936</c:v>
                </c:pt>
                <c:pt idx="5067">
                  <c:v>41694.536588468007</c:v>
                </c:pt>
                <c:pt idx="5068">
                  <c:v>41694.540816588778</c:v>
                </c:pt>
                <c:pt idx="5069">
                  <c:v>41694.545046904459</c:v>
                </c:pt>
                <c:pt idx="5070">
                  <c:v>41694.549278700164</c:v>
                </c:pt>
                <c:pt idx="5071">
                  <c:v>41694.553502762152</c:v>
                </c:pt>
                <c:pt idx="5072">
                  <c:v>41694.557731231682</c:v>
                </c:pt>
                <c:pt idx="5073">
                  <c:v>41694.561951593379</c:v>
                </c:pt>
                <c:pt idx="5074">
                  <c:v>41694.566184073534</c:v>
                </c:pt>
                <c:pt idx="5075">
                  <c:v>41694.570624518921</c:v>
                </c:pt>
                <c:pt idx="5076">
                  <c:v>41694.574850631536</c:v>
                </c:pt>
                <c:pt idx="5077">
                  <c:v>41694.579081780154</c:v>
                </c:pt>
                <c:pt idx="5078">
                  <c:v>41694.583308162459</c:v>
                </c:pt>
                <c:pt idx="5079">
                  <c:v>41694.587532543846</c:v>
                </c:pt>
                <c:pt idx="5080">
                  <c:v>41694.591752561064</c:v>
                </c:pt>
                <c:pt idx="5081">
                  <c:v>41694.595977539837</c:v>
                </c:pt>
                <c:pt idx="5082">
                  <c:v>41694.600200071385</c:v>
                </c:pt>
                <c:pt idx="5083">
                  <c:v>41694.604417914161</c:v>
                </c:pt>
                <c:pt idx="5084">
                  <c:v>41694.613089690305</c:v>
                </c:pt>
                <c:pt idx="5085">
                  <c:v>41694.617315924312</c:v>
                </c:pt>
                <c:pt idx="5086">
                  <c:v>41694.621534747537</c:v>
                </c:pt>
                <c:pt idx="5087">
                  <c:v>41694.625755507681</c:v>
                </c:pt>
                <c:pt idx="5088">
                  <c:v>41694.629976210301</c:v>
                </c:pt>
                <c:pt idx="5089">
                  <c:v>41694.634196341234</c:v>
                </c:pt>
                <c:pt idx="5090">
                  <c:v>41694.638418796472</c:v>
                </c:pt>
                <c:pt idx="5091">
                  <c:v>41694.64264553153</c:v>
                </c:pt>
                <c:pt idx="5092">
                  <c:v>41694.64687043093</c:v>
                </c:pt>
                <c:pt idx="5093">
                  <c:v>41694.655559846622</c:v>
                </c:pt>
                <c:pt idx="5094">
                  <c:v>41694.659783291223</c:v>
                </c:pt>
                <c:pt idx="5095">
                  <c:v>41694.664005571532</c:v>
                </c:pt>
                <c:pt idx="5096">
                  <c:v>41694.668221443084</c:v>
                </c:pt>
                <c:pt idx="5097">
                  <c:v>41694.672440951217</c:v>
                </c:pt>
                <c:pt idx="5098">
                  <c:v>41694.676662770922</c:v>
                </c:pt>
                <c:pt idx="5099">
                  <c:v>41694.680883827539</c:v>
                </c:pt>
                <c:pt idx="5100">
                  <c:v>41694.685103203221</c:v>
                </c:pt>
                <c:pt idx="5101">
                  <c:v>41694.689325296938</c:v>
                </c:pt>
                <c:pt idx="5102">
                  <c:v>41694.698044147844</c:v>
                </c:pt>
                <c:pt idx="5103">
                  <c:v>41694.702264269836</c:v>
                </c:pt>
                <c:pt idx="5104">
                  <c:v>41694.706486268464</c:v>
                </c:pt>
                <c:pt idx="5105">
                  <c:v>41694.710711994929</c:v>
                </c:pt>
                <c:pt idx="5106">
                  <c:v>41694.714932011688</c:v>
                </c:pt>
                <c:pt idx="5107">
                  <c:v>41694.719152279999</c:v>
                </c:pt>
                <c:pt idx="5108">
                  <c:v>41694.723372059838</c:v>
                </c:pt>
                <c:pt idx="5109">
                  <c:v>41694.727591670598</c:v>
                </c:pt>
                <c:pt idx="5110">
                  <c:v>41694.731807005221</c:v>
                </c:pt>
                <c:pt idx="5111">
                  <c:v>41694.740528634931</c:v>
                </c:pt>
                <c:pt idx="5112">
                  <c:v>41694.744748372163</c:v>
                </c:pt>
                <c:pt idx="5113">
                  <c:v>41694.748964098158</c:v>
                </c:pt>
                <c:pt idx="5114">
                  <c:v>41694.753183977838</c:v>
                </c:pt>
                <c:pt idx="5115">
                  <c:v>41694.757400861527</c:v>
                </c:pt>
                <c:pt idx="5116">
                  <c:v>41694.761621137681</c:v>
                </c:pt>
                <c:pt idx="5117">
                  <c:v>41694.765847495386</c:v>
                </c:pt>
                <c:pt idx="5118">
                  <c:v>41694.770066422614</c:v>
                </c:pt>
                <c:pt idx="5119">
                  <c:v>41694.774289267079</c:v>
                </c:pt>
                <c:pt idx="5120">
                  <c:v>41694.782996401846</c:v>
                </c:pt>
                <c:pt idx="5121">
                  <c:v>41694.787221982922</c:v>
                </c:pt>
                <c:pt idx="5122">
                  <c:v>41694.791435839368</c:v>
                </c:pt>
                <c:pt idx="5123">
                  <c:v>41694.795656978771</c:v>
                </c:pt>
                <c:pt idx="5124">
                  <c:v>41694.799874782155</c:v>
                </c:pt>
                <c:pt idx="5125">
                  <c:v>41694.804097054941</c:v>
                </c:pt>
                <c:pt idx="5126">
                  <c:v>41694.808315212009</c:v>
                </c:pt>
                <c:pt idx="5127">
                  <c:v>41694.812534991703</c:v>
                </c:pt>
                <c:pt idx="5128">
                  <c:v>41694.816752282008</c:v>
                </c:pt>
                <c:pt idx="5129">
                  <c:v>41694.821253139686</c:v>
                </c:pt>
                <c:pt idx="5130">
                  <c:v>41694.82546817261</c:v>
                </c:pt>
                <c:pt idx="5131">
                  <c:v>41694.829693008003</c:v>
                </c:pt>
                <c:pt idx="5132">
                  <c:v>41694.833917431846</c:v>
                </c:pt>
                <c:pt idx="5133">
                  <c:v>41694.838139221843</c:v>
                </c:pt>
                <c:pt idx="5134">
                  <c:v>41694.842364423843</c:v>
                </c:pt>
                <c:pt idx="5135">
                  <c:v>41694.846585395091</c:v>
                </c:pt>
                <c:pt idx="5136">
                  <c:v>41694.850806016169</c:v>
                </c:pt>
                <c:pt idx="5137">
                  <c:v>41694.855030138315</c:v>
                </c:pt>
                <c:pt idx="5138">
                  <c:v>41694.863711948463</c:v>
                </c:pt>
                <c:pt idx="5139">
                  <c:v>41694.867932843234</c:v>
                </c:pt>
                <c:pt idx="5140">
                  <c:v>41694.872157539845</c:v>
                </c:pt>
                <c:pt idx="5141">
                  <c:v>41694.876382365386</c:v>
                </c:pt>
                <c:pt idx="5142">
                  <c:v>41694.88060418416</c:v>
                </c:pt>
                <c:pt idx="5143">
                  <c:v>41694.884826883383</c:v>
                </c:pt>
                <c:pt idx="5144">
                  <c:v>41694.889051046623</c:v>
                </c:pt>
                <c:pt idx="5145">
                  <c:v>41694.893275760762</c:v>
                </c:pt>
                <c:pt idx="5146">
                  <c:v>41694.897493239376</c:v>
                </c:pt>
                <c:pt idx="5147">
                  <c:v>41694.906180321079</c:v>
                </c:pt>
                <c:pt idx="5148">
                  <c:v>41694.910399206776</c:v>
                </c:pt>
                <c:pt idx="5149">
                  <c:v>41694.914624988778</c:v>
                </c:pt>
                <c:pt idx="5150">
                  <c:v>41694.918846036468</c:v>
                </c:pt>
                <c:pt idx="5151">
                  <c:v>41694.923071158162</c:v>
                </c:pt>
                <c:pt idx="5152">
                  <c:v>41694.927299860465</c:v>
                </c:pt>
                <c:pt idx="5153">
                  <c:v>41694.931517782919</c:v>
                </c:pt>
                <c:pt idx="5154">
                  <c:v>41694.935737850305</c:v>
                </c:pt>
                <c:pt idx="5155">
                  <c:v>41694.939962640608</c:v>
                </c:pt>
                <c:pt idx="5156">
                  <c:v>41694.94866738416</c:v>
                </c:pt>
                <c:pt idx="5157">
                  <c:v>41694.952890425091</c:v>
                </c:pt>
                <c:pt idx="5158">
                  <c:v>41694.957117505684</c:v>
                </c:pt>
                <c:pt idx="5159">
                  <c:v>41694.961340767994</c:v>
                </c:pt>
                <c:pt idx="5160">
                  <c:v>41694.965566158309</c:v>
                </c:pt>
                <c:pt idx="5161">
                  <c:v>41694.969793085678</c:v>
                </c:pt>
                <c:pt idx="5162">
                  <c:v>41694.974012584767</c:v>
                </c:pt>
                <c:pt idx="5163">
                  <c:v>41694.978236112613</c:v>
                </c:pt>
                <c:pt idx="5164">
                  <c:v>41694.982460479085</c:v>
                </c:pt>
                <c:pt idx="5165">
                  <c:v>41694.991130082453</c:v>
                </c:pt>
                <c:pt idx="5166">
                  <c:v>41694.995358191845</c:v>
                </c:pt>
                <c:pt idx="5167">
                  <c:v>41694.999587688151</c:v>
                </c:pt>
                <c:pt idx="5168">
                  <c:v>41695.003814308009</c:v>
                </c:pt>
                <c:pt idx="5169">
                  <c:v>41695.008040753535</c:v>
                </c:pt>
                <c:pt idx="5170">
                  <c:v>41695.012266244623</c:v>
                </c:pt>
                <c:pt idx="5171">
                  <c:v>41695.016487597386</c:v>
                </c:pt>
                <c:pt idx="5172">
                  <c:v>41695.020704365532</c:v>
                </c:pt>
                <c:pt idx="5173">
                  <c:v>41695.024928400606</c:v>
                </c:pt>
                <c:pt idx="5174">
                  <c:v>41695.033605657227</c:v>
                </c:pt>
                <c:pt idx="5175">
                  <c:v>41695.037833328613</c:v>
                </c:pt>
                <c:pt idx="5176">
                  <c:v>41695.042061193082</c:v>
                </c:pt>
                <c:pt idx="5177">
                  <c:v>41695.046285316472</c:v>
                </c:pt>
                <c:pt idx="5178">
                  <c:v>41695.050511698937</c:v>
                </c:pt>
                <c:pt idx="5179">
                  <c:v>41695.054735168465</c:v>
                </c:pt>
                <c:pt idx="5180">
                  <c:v>41695.058956236004</c:v>
                </c:pt>
                <c:pt idx="5181">
                  <c:v>41695.063178261218</c:v>
                </c:pt>
                <c:pt idx="5182">
                  <c:v>41695.06740477353</c:v>
                </c:pt>
                <c:pt idx="5183">
                  <c:v>41695.071843582155</c:v>
                </c:pt>
                <c:pt idx="5184">
                  <c:v>41695.076072835225</c:v>
                </c:pt>
                <c:pt idx="5185">
                  <c:v>41695.080295978165</c:v>
                </c:pt>
                <c:pt idx="5186">
                  <c:v>41695.084519081691</c:v>
                </c:pt>
                <c:pt idx="5187">
                  <c:v>41695.088751675845</c:v>
                </c:pt>
                <c:pt idx="5188">
                  <c:v>41695.092976443542</c:v>
                </c:pt>
                <c:pt idx="5189">
                  <c:v>41695.097199094933</c:v>
                </c:pt>
                <c:pt idx="5190">
                  <c:v>41695.101418345694</c:v>
                </c:pt>
                <c:pt idx="5191">
                  <c:v>41695.105640076465</c:v>
                </c:pt>
                <c:pt idx="5192">
                  <c:v>41695.114300144312</c:v>
                </c:pt>
                <c:pt idx="5193">
                  <c:v>41695.118520737225</c:v>
                </c:pt>
                <c:pt idx="5194">
                  <c:v>41695.12274366567</c:v>
                </c:pt>
                <c:pt idx="5195">
                  <c:v>41695.126969238605</c:v>
                </c:pt>
                <c:pt idx="5196">
                  <c:v>41695.131200113829</c:v>
                </c:pt>
                <c:pt idx="5197">
                  <c:v>41695.135424511209</c:v>
                </c:pt>
                <c:pt idx="5198">
                  <c:v>41695.139645229225</c:v>
                </c:pt>
                <c:pt idx="5199">
                  <c:v>41695.143867058767</c:v>
                </c:pt>
                <c:pt idx="5200">
                  <c:v>41695.148094211079</c:v>
                </c:pt>
                <c:pt idx="5201">
                  <c:v>41695.156800337085</c:v>
                </c:pt>
                <c:pt idx="5202">
                  <c:v>41695.161016872931</c:v>
                </c:pt>
                <c:pt idx="5203">
                  <c:v>41695.165236886605</c:v>
                </c:pt>
                <c:pt idx="5204">
                  <c:v>41695.169463177379</c:v>
                </c:pt>
                <c:pt idx="5205">
                  <c:v>41695.173686232301</c:v>
                </c:pt>
                <c:pt idx="5206">
                  <c:v>41695.177914939537</c:v>
                </c:pt>
                <c:pt idx="5207">
                  <c:v>41695.182137757998</c:v>
                </c:pt>
                <c:pt idx="5208">
                  <c:v>41695.186362052933</c:v>
                </c:pt>
                <c:pt idx="5209">
                  <c:v>41695.190585386932</c:v>
                </c:pt>
                <c:pt idx="5210">
                  <c:v>41695.199267266304</c:v>
                </c:pt>
                <c:pt idx="5211">
                  <c:v>41695.203491289532</c:v>
                </c:pt>
                <c:pt idx="5212">
                  <c:v>41695.207712192932</c:v>
                </c:pt>
                <c:pt idx="5213">
                  <c:v>41695.21193763784</c:v>
                </c:pt>
                <c:pt idx="5214">
                  <c:v>41695.216162672921</c:v>
                </c:pt>
                <c:pt idx="5215">
                  <c:v>41695.220385290304</c:v>
                </c:pt>
                <c:pt idx="5216">
                  <c:v>41695.224607740151</c:v>
                </c:pt>
                <c:pt idx="5217">
                  <c:v>41695.228831138003</c:v>
                </c:pt>
                <c:pt idx="5218">
                  <c:v>41695.233057891222</c:v>
                </c:pt>
                <c:pt idx="5219">
                  <c:v>41695.241759935074</c:v>
                </c:pt>
                <c:pt idx="5220">
                  <c:v>41695.245985420304</c:v>
                </c:pt>
                <c:pt idx="5221">
                  <c:v>41695.250209072008</c:v>
                </c:pt>
                <c:pt idx="5222">
                  <c:v>41695.254436740768</c:v>
                </c:pt>
                <c:pt idx="5223">
                  <c:v>41695.25865765231</c:v>
                </c:pt>
                <c:pt idx="5224">
                  <c:v>41695.262881326307</c:v>
                </c:pt>
                <c:pt idx="5225">
                  <c:v>41695.267108171218</c:v>
                </c:pt>
                <c:pt idx="5226">
                  <c:v>41695.271334419376</c:v>
                </c:pt>
                <c:pt idx="5227">
                  <c:v>41695.275561993534</c:v>
                </c:pt>
                <c:pt idx="5228">
                  <c:v>41695.284248982163</c:v>
                </c:pt>
                <c:pt idx="5229">
                  <c:v>41695.288473551838</c:v>
                </c:pt>
                <c:pt idx="5230">
                  <c:v>41695.292697615529</c:v>
                </c:pt>
                <c:pt idx="5231">
                  <c:v>41695.296920139837</c:v>
                </c:pt>
                <c:pt idx="5232">
                  <c:v>41695.301147154605</c:v>
                </c:pt>
                <c:pt idx="5233">
                  <c:v>41695.305370396774</c:v>
                </c:pt>
                <c:pt idx="5234">
                  <c:v>41695.309590270612</c:v>
                </c:pt>
                <c:pt idx="5235">
                  <c:v>41695.313820301388</c:v>
                </c:pt>
                <c:pt idx="5236">
                  <c:v>41695.318044173233</c:v>
                </c:pt>
                <c:pt idx="5237">
                  <c:v>41695.32249432816</c:v>
                </c:pt>
                <c:pt idx="5238">
                  <c:v>41695.326717588461</c:v>
                </c:pt>
                <c:pt idx="5239">
                  <c:v>41695.330935827849</c:v>
                </c:pt>
                <c:pt idx="5240">
                  <c:v>41695.335155051376</c:v>
                </c:pt>
                <c:pt idx="5241">
                  <c:v>41695.339378356315</c:v>
                </c:pt>
                <c:pt idx="5242">
                  <c:v>41695.343601350462</c:v>
                </c:pt>
                <c:pt idx="5243">
                  <c:v>41695.347825864003</c:v>
                </c:pt>
                <c:pt idx="5244">
                  <c:v>41695.352052571383</c:v>
                </c:pt>
                <c:pt idx="5245">
                  <c:v>41695.356275572318</c:v>
                </c:pt>
                <c:pt idx="5246">
                  <c:v>41695.364979779391</c:v>
                </c:pt>
                <c:pt idx="5247">
                  <c:v>41695.369208006618</c:v>
                </c:pt>
                <c:pt idx="5248">
                  <c:v>41695.373433589077</c:v>
                </c:pt>
                <c:pt idx="5249">
                  <c:v>41695.377656131386</c:v>
                </c:pt>
                <c:pt idx="5250">
                  <c:v>41695.38188094693</c:v>
                </c:pt>
                <c:pt idx="5251">
                  <c:v>41695.386103176774</c:v>
                </c:pt>
                <c:pt idx="5252">
                  <c:v>41695.390327027999</c:v>
                </c:pt>
                <c:pt idx="5253">
                  <c:v>41695.394552245394</c:v>
                </c:pt>
                <c:pt idx="5254">
                  <c:v>41695.398777628463</c:v>
                </c:pt>
                <c:pt idx="5255">
                  <c:v>41695.407468087687</c:v>
                </c:pt>
                <c:pt idx="5256">
                  <c:v>41695.411694868766</c:v>
                </c:pt>
                <c:pt idx="5257">
                  <c:v>41695.415921794003</c:v>
                </c:pt>
                <c:pt idx="5258">
                  <c:v>41695.420147282304</c:v>
                </c:pt>
                <c:pt idx="5259">
                  <c:v>41695.424374358314</c:v>
                </c:pt>
                <c:pt idx="5260">
                  <c:v>41695.428604240311</c:v>
                </c:pt>
                <c:pt idx="5261">
                  <c:v>41695.432827905082</c:v>
                </c:pt>
                <c:pt idx="5262">
                  <c:v>41695.437051800931</c:v>
                </c:pt>
                <c:pt idx="5263">
                  <c:v>41695.441280451385</c:v>
                </c:pt>
                <c:pt idx="5264">
                  <c:v>41695.44994956399</c:v>
                </c:pt>
                <c:pt idx="5265">
                  <c:v>41695.454176605846</c:v>
                </c:pt>
                <c:pt idx="5266">
                  <c:v>41695.458401052463</c:v>
                </c:pt>
                <c:pt idx="5267">
                  <c:v>41695.462626849381</c:v>
                </c:pt>
                <c:pt idx="5268">
                  <c:v>41695.466852749691</c:v>
                </c:pt>
                <c:pt idx="5269">
                  <c:v>41695.471080155687</c:v>
                </c:pt>
                <c:pt idx="5270">
                  <c:v>41695.475304016923</c:v>
                </c:pt>
                <c:pt idx="5271">
                  <c:v>41695.479532265388</c:v>
                </c:pt>
                <c:pt idx="5272">
                  <c:v>41695.483756539536</c:v>
                </c:pt>
                <c:pt idx="5273">
                  <c:v>41695.492445157841</c:v>
                </c:pt>
                <c:pt idx="5274">
                  <c:v>41695.496673189082</c:v>
                </c:pt>
                <c:pt idx="5275">
                  <c:v>41695.500900483537</c:v>
                </c:pt>
                <c:pt idx="5276">
                  <c:v>41695.505124028772</c:v>
                </c:pt>
                <c:pt idx="5277">
                  <c:v>41695.509349734151</c:v>
                </c:pt>
                <c:pt idx="5278">
                  <c:v>41695.513575205543</c:v>
                </c:pt>
                <c:pt idx="5279">
                  <c:v>41695.517803802606</c:v>
                </c:pt>
                <c:pt idx="5280">
                  <c:v>41695.522030380933</c:v>
                </c:pt>
                <c:pt idx="5281">
                  <c:v>41695.526254960459</c:v>
                </c:pt>
                <c:pt idx="5282">
                  <c:v>41695.534921574465</c:v>
                </c:pt>
                <c:pt idx="5283">
                  <c:v>41695.5391430003</c:v>
                </c:pt>
                <c:pt idx="5284">
                  <c:v>41695.543371154919</c:v>
                </c:pt>
                <c:pt idx="5285">
                  <c:v>41695.547597238168</c:v>
                </c:pt>
                <c:pt idx="5286">
                  <c:v>41695.55182731431</c:v>
                </c:pt>
                <c:pt idx="5287">
                  <c:v>41695.556054176785</c:v>
                </c:pt>
                <c:pt idx="5288">
                  <c:v>41695.560282388615</c:v>
                </c:pt>
                <c:pt idx="5289">
                  <c:v>41695.564511893543</c:v>
                </c:pt>
                <c:pt idx="5290">
                  <c:v>41695.568747050304</c:v>
                </c:pt>
                <c:pt idx="5291">
                  <c:v>41695.573198195081</c:v>
                </c:pt>
                <c:pt idx="5292">
                  <c:v>41695.577422841678</c:v>
                </c:pt>
                <c:pt idx="5293">
                  <c:v>41695.581649252934</c:v>
                </c:pt>
                <c:pt idx="5294">
                  <c:v>41695.58587622569</c:v>
                </c:pt>
                <c:pt idx="5295">
                  <c:v>41695.590100794761</c:v>
                </c:pt>
                <c:pt idx="5296">
                  <c:v>41695.594329115374</c:v>
                </c:pt>
                <c:pt idx="5297">
                  <c:v>41695.59855534001</c:v>
                </c:pt>
                <c:pt idx="5298">
                  <c:v>41695.602782357841</c:v>
                </c:pt>
                <c:pt idx="5299">
                  <c:v>41695.607006288003</c:v>
                </c:pt>
                <c:pt idx="5300">
                  <c:v>41695.615691279381</c:v>
                </c:pt>
                <c:pt idx="5301">
                  <c:v>41695.619920678771</c:v>
                </c:pt>
                <c:pt idx="5302">
                  <c:v>41695.624145266302</c:v>
                </c:pt>
                <c:pt idx="5303">
                  <c:v>41695.628369769991</c:v>
                </c:pt>
                <c:pt idx="5304">
                  <c:v>41695.632596914606</c:v>
                </c:pt>
                <c:pt idx="5305">
                  <c:v>41695.636829560761</c:v>
                </c:pt>
                <c:pt idx="5306">
                  <c:v>41695.641058423695</c:v>
                </c:pt>
                <c:pt idx="5307">
                  <c:v>41695.645288651074</c:v>
                </c:pt>
                <c:pt idx="5308">
                  <c:v>41695.649513629083</c:v>
                </c:pt>
                <c:pt idx="5309">
                  <c:v>41695.658161219537</c:v>
                </c:pt>
                <c:pt idx="5310">
                  <c:v>41695.662390897844</c:v>
                </c:pt>
                <c:pt idx="5311">
                  <c:v>41695.666618991228</c:v>
                </c:pt>
                <c:pt idx="5312">
                  <c:v>41695.670852548159</c:v>
                </c:pt>
                <c:pt idx="5313">
                  <c:v>41695.67508345277</c:v>
                </c:pt>
                <c:pt idx="5314">
                  <c:v>41695.679314360161</c:v>
                </c:pt>
                <c:pt idx="5315">
                  <c:v>41695.683541474311</c:v>
                </c:pt>
                <c:pt idx="5316">
                  <c:v>41695.687768213378</c:v>
                </c:pt>
                <c:pt idx="5317">
                  <c:v>41695.691994777837</c:v>
                </c:pt>
                <c:pt idx="5318">
                  <c:v>41695.700632894768</c:v>
                </c:pt>
                <c:pt idx="5319">
                  <c:v>41695.704862429382</c:v>
                </c:pt>
                <c:pt idx="5320">
                  <c:v>41695.709087366922</c:v>
                </c:pt>
                <c:pt idx="5321">
                  <c:v>41695.713311460153</c:v>
                </c:pt>
                <c:pt idx="5322">
                  <c:v>41695.717540359081</c:v>
                </c:pt>
                <c:pt idx="5323">
                  <c:v>41695.721768825213</c:v>
                </c:pt>
                <c:pt idx="5324">
                  <c:v>41695.725994969369</c:v>
                </c:pt>
                <c:pt idx="5325">
                  <c:v>41695.730223311679</c:v>
                </c:pt>
                <c:pt idx="5326">
                  <c:v>41695.73444960799</c:v>
                </c:pt>
                <c:pt idx="5327">
                  <c:v>41695.743113396471</c:v>
                </c:pt>
                <c:pt idx="5328">
                  <c:v>41695.747340987989</c:v>
                </c:pt>
                <c:pt idx="5329">
                  <c:v>41695.751573491849</c:v>
                </c:pt>
                <c:pt idx="5330">
                  <c:v>41695.75580418708</c:v>
                </c:pt>
                <c:pt idx="5331">
                  <c:v>41695.760030147685</c:v>
                </c:pt>
                <c:pt idx="5332">
                  <c:v>41695.764253938309</c:v>
                </c:pt>
                <c:pt idx="5333">
                  <c:v>41695.768477633828</c:v>
                </c:pt>
                <c:pt idx="5334">
                  <c:v>41695.772700302921</c:v>
                </c:pt>
                <c:pt idx="5335">
                  <c:v>41695.776927896462</c:v>
                </c:pt>
                <c:pt idx="5336">
                  <c:v>41695.785601182302</c:v>
                </c:pt>
                <c:pt idx="5337">
                  <c:v>41695.789829011534</c:v>
                </c:pt>
                <c:pt idx="5338">
                  <c:v>41695.794059971842</c:v>
                </c:pt>
                <c:pt idx="5339">
                  <c:v>41695.798286669837</c:v>
                </c:pt>
                <c:pt idx="5340">
                  <c:v>41695.802514699237</c:v>
                </c:pt>
                <c:pt idx="5341">
                  <c:v>41695.806738015999</c:v>
                </c:pt>
                <c:pt idx="5342">
                  <c:v>41695.810960273229</c:v>
                </c:pt>
                <c:pt idx="5343">
                  <c:v>41695.815185611675</c:v>
                </c:pt>
                <c:pt idx="5344">
                  <c:v>41695.819407697381</c:v>
                </c:pt>
                <c:pt idx="5345">
                  <c:v>41695.823874535839</c:v>
                </c:pt>
                <c:pt idx="5346">
                  <c:v>41695.828093725228</c:v>
                </c:pt>
                <c:pt idx="5347">
                  <c:v>41695.832314231382</c:v>
                </c:pt>
                <c:pt idx="5348">
                  <c:v>41695.836542367848</c:v>
                </c:pt>
                <c:pt idx="5349">
                  <c:v>41695.84076950077</c:v>
                </c:pt>
                <c:pt idx="5350">
                  <c:v>41695.844994846775</c:v>
                </c:pt>
                <c:pt idx="5351">
                  <c:v>41695.849220736927</c:v>
                </c:pt>
                <c:pt idx="5352">
                  <c:v>41695.853441133535</c:v>
                </c:pt>
                <c:pt idx="5353">
                  <c:v>41695.857662862771</c:v>
                </c:pt>
                <c:pt idx="5354">
                  <c:v>41695.86635228723</c:v>
                </c:pt>
                <c:pt idx="5355">
                  <c:v>41695.870571415689</c:v>
                </c:pt>
                <c:pt idx="5356">
                  <c:v>41695.874794921234</c:v>
                </c:pt>
                <c:pt idx="5357">
                  <c:v>41695.879019786618</c:v>
                </c:pt>
                <c:pt idx="5358">
                  <c:v>41695.88324406754</c:v>
                </c:pt>
                <c:pt idx="5359">
                  <c:v>41695.887465529384</c:v>
                </c:pt>
                <c:pt idx="5360">
                  <c:v>41695.891687434465</c:v>
                </c:pt>
                <c:pt idx="5361">
                  <c:v>41695.895906044461</c:v>
                </c:pt>
                <c:pt idx="5362">
                  <c:v>41695.900130236463</c:v>
                </c:pt>
                <c:pt idx="5363">
                  <c:v>41695.90883670601</c:v>
                </c:pt>
                <c:pt idx="5364">
                  <c:v>41695.913059692008</c:v>
                </c:pt>
                <c:pt idx="5365">
                  <c:v>41695.917283494171</c:v>
                </c:pt>
                <c:pt idx="5366">
                  <c:v>41695.921505712759</c:v>
                </c:pt>
                <c:pt idx="5367">
                  <c:v>41695.925733625678</c:v>
                </c:pt>
                <c:pt idx="5368">
                  <c:v>41695.929956113221</c:v>
                </c:pt>
                <c:pt idx="5369">
                  <c:v>41695.934175799084</c:v>
                </c:pt>
                <c:pt idx="5370">
                  <c:v>41695.938399851388</c:v>
                </c:pt>
                <c:pt idx="5371">
                  <c:v>41695.942618541849</c:v>
                </c:pt>
                <c:pt idx="5372">
                  <c:v>41695.951311960162</c:v>
                </c:pt>
                <c:pt idx="5373">
                  <c:v>41695.955532450469</c:v>
                </c:pt>
                <c:pt idx="5374">
                  <c:v>41695.959754339849</c:v>
                </c:pt>
                <c:pt idx="5375">
                  <c:v>41695.96397442554</c:v>
                </c:pt>
                <c:pt idx="5376">
                  <c:v>41695.968198426941</c:v>
                </c:pt>
                <c:pt idx="5377">
                  <c:v>41695.972420853992</c:v>
                </c:pt>
                <c:pt idx="5378">
                  <c:v>41695.976645294169</c:v>
                </c:pt>
                <c:pt idx="5379">
                  <c:v>41695.980866538615</c:v>
                </c:pt>
                <c:pt idx="5380">
                  <c:v>41695.985085621222</c:v>
                </c:pt>
                <c:pt idx="5381">
                  <c:v>41695.993794509988</c:v>
                </c:pt>
                <c:pt idx="5382">
                  <c:v>41695.998016591082</c:v>
                </c:pt>
                <c:pt idx="5383">
                  <c:v>41696.002248360615</c:v>
                </c:pt>
                <c:pt idx="5384">
                  <c:v>41696.006469083222</c:v>
                </c:pt>
                <c:pt idx="5385">
                  <c:v>41696.010691187228</c:v>
                </c:pt>
                <c:pt idx="5386">
                  <c:v>41696.014916492626</c:v>
                </c:pt>
                <c:pt idx="5387">
                  <c:v>41696.019140830598</c:v>
                </c:pt>
                <c:pt idx="5388">
                  <c:v>41696.023362834603</c:v>
                </c:pt>
                <c:pt idx="5389">
                  <c:v>41696.027583079376</c:v>
                </c:pt>
                <c:pt idx="5390">
                  <c:v>41696.03629162108</c:v>
                </c:pt>
                <c:pt idx="5391">
                  <c:v>41696.040517545545</c:v>
                </c:pt>
                <c:pt idx="5392">
                  <c:v>41696.044744558465</c:v>
                </c:pt>
                <c:pt idx="5393">
                  <c:v>41696.048972680306</c:v>
                </c:pt>
                <c:pt idx="5394">
                  <c:v>41696.053203638461</c:v>
                </c:pt>
                <c:pt idx="5395">
                  <c:v>41696.057425665836</c:v>
                </c:pt>
                <c:pt idx="5396">
                  <c:v>41696.061647686925</c:v>
                </c:pt>
                <c:pt idx="5397">
                  <c:v>41696.065866459539</c:v>
                </c:pt>
                <c:pt idx="5398">
                  <c:v>41696.070087017222</c:v>
                </c:pt>
                <c:pt idx="5399">
                  <c:v>41696.07454042801</c:v>
                </c:pt>
                <c:pt idx="5400">
                  <c:v>41696.078763584606</c:v>
                </c:pt>
                <c:pt idx="5401">
                  <c:v>41696.08299239217</c:v>
                </c:pt>
                <c:pt idx="5402">
                  <c:v>41696.087215146479</c:v>
                </c:pt>
                <c:pt idx="5403">
                  <c:v>41696.0914370803</c:v>
                </c:pt>
                <c:pt idx="5404">
                  <c:v>41696.095659617989</c:v>
                </c:pt>
                <c:pt idx="5405">
                  <c:v>41696.099883753377</c:v>
                </c:pt>
                <c:pt idx="5406">
                  <c:v>41696.104106327388</c:v>
                </c:pt>
                <c:pt idx="5407">
                  <c:v>41696.10832344323</c:v>
                </c:pt>
                <c:pt idx="5408">
                  <c:v>41696.117005164153</c:v>
                </c:pt>
                <c:pt idx="5409">
                  <c:v>41696.121231034303</c:v>
                </c:pt>
                <c:pt idx="5410">
                  <c:v>41696.125454547837</c:v>
                </c:pt>
                <c:pt idx="5411">
                  <c:v>41696.129678598161</c:v>
                </c:pt>
                <c:pt idx="5412">
                  <c:v>41696.133901408306</c:v>
                </c:pt>
                <c:pt idx="5413">
                  <c:v>41696.138123614764</c:v>
                </c:pt>
                <c:pt idx="5414">
                  <c:v>41696.142345392007</c:v>
                </c:pt>
                <c:pt idx="5415">
                  <c:v>41696.146568618162</c:v>
                </c:pt>
                <c:pt idx="5416">
                  <c:v>41696.150790517837</c:v>
                </c:pt>
                <c:pt idx="5417">
                  <c:v>41696.159508452314</c:v>
                </c:pt>
                <c:pt idx="5418">
                  <c:v>41696.163727371073</c:v>
                </c:pt>
                <c:pt idx="5419">
                  <c:v>41696.167949459996</c:v>
                </c:pt>
                <c:pt idx="5420">
                  <c:v>41696.172169665217</c:v>
                </c:pt>
                <c:pt idx="5421">
                  <c:v>41696.176395439383</c:v>
                </c:pt>
                <c:pt idx="5422">
                  <c:v>41696.180616641082</c:v>
                </c:pt>
                <c:pt idx="5423">
                  <c:v>41696.184839511225</c:v>
                </c:pt>
                <c:pt idx="5424">
                  <c:v>41696.189063353224</c:v>
                </c:pt>
                <c:pt idx="5425">
                  <c:v>41696.193286290152</c:v>
                </c:pt>
                <c:pt idx="5426">
                  <c:v>41696.20199857399</c:v>
                </c:pt>
                <c:pt idx="5427">
                  <c:v>41696.206223001223</c:v>
                </c:pt>
                <c:pt idx="5428">
                  <c:v>41696.210447124002</c:v>
                </c:pt>
                <c:pt idx="5429">
                  <c:v>41696.214665240768</c:v>
                </c:pt>
                <c:pt idx="5430">
                  <c:v>41696.21888649169</c:v>
                </c:pt>
                <c:pt idx="5431">
                  <c:v>41696.223104935219</c:v>
                </c:pt>
                <c:pt idx="5432">
                  <c:v>41696.227329541071</c:v>
                </c:pt>
                <c:pt idx="5433">
                  <c:v>41696.231546296309</c:v>
                </c:pt>
                <c:pt idx="5434">
                  <c:v>41696.235765523525</c:v>
                </c:pt>
                <c:pt idx="5435">
                  <c:v>41696.244465891992</c:v>
                </c:pt>
                <c:pt idx="5436">
                  <c:v>41696.248689146312</c:v>
                </c:pt>
                <c:pt idx="5437">
                  <c:v>41696.252910403848</c:v>
                </c:pt>
                <c:pt idx="5438">
                  <c:v>41696.257133445382</c:v>
                </c:pt>
                <c:pt idx="5439">
                  <c:v>41696.261352258305</c:v>
                </c:pt>
                <c:pt idx="5440">
                  <c:v>41696.265574535675</c:v>
                </c:pt>
                <c:pt idx="5441">
                  <c:v>41696.26980042077</c:v>
                </c:pt>
                <c:pt idx="5442">
                  <c:v>41696.274021477082</c:v>
                </c:pt>
                <c:pt idx="5443">
                  <c:v>41696.278248570161</c:v>
                </c:pt>
                <c:pt idx="5444">
                  <c:v>41696.286941369079</c:v>
                </c:pt>
                <c:pt idx="5445">
                  <c:v>41696.291165737821</c:v>
                </c:pt>
                <c:pt idx="5446">
                  <c:v>41696.295388188155</c:v>
                </c:pt>
                <c:pt idx="5447">
                  <c:v>41696.299610229224</c:v>
                </c:pt>
                <c:pt idx="5448">
                  <c:v>41696.303833090467</c:v>
                </c:pt>
                <c:pt idx="5449">
                  <c:v>41696.30805736201</c:v>
                </c:pt>
                <c:pt idx="5450">
                  <c:v>41696.312278203855</c:v>
                </c:pt>
                <c:pt idx="5451">
                  <c:v>41696.316505435549</c:v>
                </c:pt>
                <c:pt idx="5452">
                  <c:v>41696.320725019221</c:v>
                </c:pt>
                <c:pt idx="5453">
                  <c:v>41696.325177271836</c:v>
                </c:pt>
                <c:pt idx="5454">
                  <c:v>41696.329400362156</c:v>
                </c:pt>
                <c:pt idx="5455">
                  <c:v>41696.333624934465</c:v>
                </c:pt>
                <c:pt idx="5456">
                  <c:v>41696.33784421708</c:v>
                </c:pt>
                <c:pt idx="5457">
                  <c:v>41696.342067023084</c:v>
                </c:pt>
                <c:pt idx="5458">
                  <c:v>41696.346292660164</c:v>
                </c:pt>
                <c:pt idx="5459">
                  <c:v>41696.350516474631</c:v>
                </c:pt>
                <c:pt idx="5460">
                  <c:v>41696.354741090778</c:v>
                </c:pt>
                <c:pt idx="5461">
                  <c:v>41696.358968356784</c:v>
                </c:pt>
                <c:pt idx="5462">
                  <c:v>41696.367638476935</c:v>
                </c:pt>
                <c:pt idx="5463">
                  <c:v>41696.371863341847</c:v>
                </c:pt>
                <c:pt idx="5464">
                  <c:v>41696.376086159391</c:v>
                </c:pt>
                <c:pt idx="5465">
                  <c:v>41696.380310446781</c:v>
                </c:pt>
                <c:pt idx="5466">
                  <c:v>41696.384534405697</c:v>
                </c:pt>
                <c:pt idx="5467">
                  <c:v>41696.388762579845</c:v>
                </c:pt>
                <c:pt idx="5468">
                  <c:v>41696.392987303079</c:v>
                </c:pt>
                <c:pt idx="5469">
                  <c:v>41696.397217205544</c:v>
                </c:pt>
                <c:pt idx="5470">
                  <c:v>41696.401441788759</c:v>
                </c:pt>
                <c:pt idx="5471">
                  <c:v>41696.410116828469</c:v>
                </c:pt>
                <c:pt idx="5472">
                  <c:v>41696.414342140466</c:v>
                </c:pt>
                <c:pt idx="5473">
                  <c:v>41696.418567270317</c:v>
                </c:pt>
                <c:pt idx="5474">
                  <c:v>41696.422792791534</c:v>
                </c:pt>
                <c:pt idx="5475">
                  <c:v>41696.427017958311</c:v>
                </c:pt>
                <c:pt idx="5476">
                  <c:v>41696.431243213687</c:v>
                </c:pt>
                <c:pt idx="5477">
                  <c:v>41696.435469423835</c:v>
                </c:pt>
                <c:pt idx="5478">
                  <c:v>41696.439696342939</c:v>
                </c:pt>
                <c:pt idx="5479">
                  <c:v>41696.443922759077</c:v>
                </c:pt>
                <c:pt idx="5480">
                  <c:v>41696.452604001694</c:v>
                </c:pt>
                <c:pt idx="5481">
                  <c:v>41696.45682922878</c:v>
                </c:pt>
                <c:pt idx="5482">
                  <c:v>41696.461047765071</c:v>
                </c:pt>
                <c:pt idx="5483">
                  <c:v>41696.465270357847</c:v>
                </c:pt>
                <c:pt idx="5484">
                  <c:v>41696.469497406462</c:v>
                </c:pt>
                <c:pt idx="5485">
                  <c:v>41696.473719812151</c:v>
                </c:pt>
                <c:pt idx="5486">
                  <c:v>41696.477942601829</c:v>
                </c:pt>
                <c:pt idx="5487">
                  <c:v>41696.482170893083</c:v>
                </c:pt>
                <c:pt idx="5488">
                  <c:v>41696.486395148473</c:v>
                </c:pt>
                <c:pt idx="5489">
                  <c:v>41696.495081753215</c:v>
                </c:pt>
                <c:pt idx="5490">
                  <c:v>41696.499308504302</c:v>
                </c:pt>
                <c:pt idx="5491">
                  <c:v>41696.50353129016</c:v>
                </c:pt>
                <c:pt idx="5492">
                  <c:v>41696.50775613384</c:v>
                </c:pt>
                <c:pt idx="5493">
                  <c:v>41696.511974171226</c:v>
                </c:pt>
                <c:pt idx="5494">
                  <c:v>41696.516199989084</c:v>
                </c:pt>
                <c:pt idx="5495">
                  <c:v>41696.520423831214</c:v>
                </c:pt>
                <c:pt idx="5496">
                  <c:v>41696.524651183689</c:v>
                </c:pt>
                <c:pt idx="5497">
                  <c:v>41696.528871755225</c:v>
                </c:pt>
                <c:pt idx="5498">
                  <c:v>41696.537540900921</c:v>
                </c:pt>
                <c:pt idx="5499">
                  <c:v>41696.541759969536</c:v>
                </c:pt>
                <c:pt idx="5500">
                  <c:v>41696.54598531199</c:v>
                </c:pt>
                <c:pt idx="5501">
                  <c:v>41696.550205134314</c:v>
                </c:pt>
                <c:pt idx="5502">
                  <c:v>41696.554420440778</c:v>
                </c:pt>
                <c:pt idx="5503">
                  <c:v>41696.55863675123</c:v>
                </c:pt>
                <c:pt idx="5504">
                  <c:v>41696.562853585841</c:v>
                </c:pt>
                <c:pt idx="5505">
                  <c:v>41696.567074689374</c:v>
                </c:pt>
                <c:pt idx="5506">
                  <c:v>41696.571295512156</c:v>
                </c:pt>
                <c:pt idx="5507">
                  <c:v>41696.575786349844</c:v>
                </c:pt>
                <c:pt idx="5508">
                  <c:v>41696.580008242934</c:v>
                </c:pt>
                <c:pt idx="5509">
                  <c:v>41696.584231206471</c:v>
                </c:pt>
                <c:pt idx="5510">
                  <c:v>41696.588451245232</c:v>
                </c:pt>
                <c:pt idx="5511">
                  <c:v>41696.592670812606</c:v>
                </c:pt>
                <c:pt idx="5512">
                  <c:v>41696.596892012465</c:v>
                </c:pt>
                <c:pt idx="5513">
                  <c:v>41696.601109812145</c:v>
                </c:pt>
                <c:pt idx="5514">
                  <c:v>41696.605330428312</c:v>
                </c:pt>
                <c:pt idx="5515">
                  <c:v>41696.609551222769</c:v>
                </c:pt>
                <c:pt idx="5516">
                  <c:v>41696.61824623969</c:v>
                </c:pt>
                <c:pt idx="5517">
                  <c:v>41696.622466400157</c:v>
                </c:pt>
                <c:pt idx="5518">
                  <c:v>41696.626686743381</c:v>
                </c:pt>
                <c:pt idx="5519">
                  <c:v>41696.63090225077</c:v>
                </c:pt>
                <c:pt idx="5520">
                  <c:v>41696.635124095686</c:v>
                </c:pt>
                <c:pt idx="5521">
                  <c:v>41696.639345175376</c:v>
                </c:pt>
                <c:pt idx="5522">
                  <c:v>41696.64356678984</c:v>
                </c:pt>
                <c:pt idx="5523">
                  <c:v>41696.647785459842</c:v>
                </c:pt>
                <c:pt idx="5524">
                  <c:v>41696.652005265234</c:v>
                </c:pt>
                <c:pt idx="5525">
                  <c:v>41696.660734842</c:v>
                </c:pt>
                <c:pt idx="5526">
                  <c:v>41696.664952167077</c:v>
                </c:pt>
                <c:pt idx="5527">
                  <c:v>41696.669167541681</c:v>
                </c:pt>
                <c:pt idx="5528">
                  <c:v>41696.673388420459</c:v>
                </c:pt>
                <c:pt idx="5529">
                  <c:v>41696.677610517676</c:v>
                </c:pt>
                <c:pt idx="5530">
                  <c:v>41696.681831162605</c:v>
                </c:pt>
                <c:pt idx="5531">
                  <c:v>41696.686053460471</c:v>
                </c:pt>
                <c:pt idx="5532">
                  <c:v>41696.690273901535</c:v>
                </c:pt>
                <c:pt idx="5533">
                  <c:v>41696.69448995353</c:v>
                </c:pt>
                <c:pt idx="5534">
                  <c:v>41696.703205186001</c:v>
                </c:pt>
                <c:pt idx="5535">
                  <c:v>41696.707421141531</c:v>
                </c:pt>
                <c:pt idx="5536">
                  <c:v>41696.711637522923</c:v>
                </c:pt>
                <c:pt idx="5537">
                  <c:v>41696.715854488466</c:v>
                </c:pt>
                <c:pt idx="5538">
                  <c:v>41696.720069573072</c:v>
                </c:pt>
                <c:pt idx="5539">
                  <c:v>41696.724287452605</c:v>
                </c:pt>
                <c:pt idx="5540">
                  <c:v>41696.728507110456</c:v>
                </c:pt>
                <c:pt idx="5541">
                  <c:v>41696.732731249227</c:v>
                </c:pt>
                <c:pt idx="5542">
                  <c:v>41696.736945394616</c:v>
                </c:pt>
                <c:pt idx="5543">
                  <c:v>41696.745700410924</c:v>
                </c:pt>
                <c:pt idx="5544">
                  <c:v>41696.749918364767</c:v>
                </c:pt>
                <c:pt idx="5545">
                  <c:v>41696.754143715378</c:v>
                </c:pt>
                <c:pt idx="5546">
                  <c:v>41696.758361929999</c:v>
                </c:pt>
                <c:pt idx="5547">
                  <c:v>41696.762584502299</c:v>
                </c:pt>
                <c:pt idx="5548">
                  <c:v>41696.766806232459</c:v>
                </c:pt>
                <c:pt idx="5549">
                  <c:v>41696.771025429538</c:v>
                </c:pt>
                <c:pt idx="5550">
                  <c:v>41696.775240325223</c:v>
                </c:pt>
                <c:pt idx="5551">
                  <c:v>41696.779464590763</c:v>
                </c:pt>
                <c:pt idx="5552">
                  <c:v>41696.788187789374</c:v>
                </c:pt>
                <c:pt idx="5553">
                  <c:v>41696.792408334455</c:v>
                </c:pt>
                <c:pt idx="5554">
                  <c:v>41696.796634604761</c:v>
                </c:pt>
                <c:pt idx="5555">
                  <c:v>41696.800850594314</c:v>
                </c:pt>
                <c:pt idx="5556">
                  <c:v>41696.805068681839</c:v>
                </c:pt>
                <c:pt idx="5557">
                  <c:v>41696.809286240008</c:v>
                </c:pt>
                <c:pt idx="5558">
                  <c:v>41696.813508529383</c:v>
                </c:pt>
                <c:pt idx="5559">
                  <c:v>41696.817727894617</c:v>
                </c:pt>
                <c:pt idx="5560">
                  <c:v>41696.821948166304</c:v>
                </c:pt>
                <c:pt idx="5561">
                  <c:v>41696.826439477241</c:v>
                </c:pt>
                <c:pt idx="5562">
                  <c:v>41696.830666118003</c:v>
                </c:pt>
                <c:pt idx="5563">
                  <c:v>41696.834890753082</c:v>
                </c:pt>
                <c:pt idx="5564">
                  <c:v>41696.839111300003</c:v>
                </c:pt>
                <c:pt idx="5565">
                  <c:v>41696.843334510151</c:v>
                </c:pt>
                <c:pt idx="5566">
                  <c:v>41696.847553331383</c:v>
                </c:pt>
                <c:pt idx="5567">
                  <c:v>41696.851774023846</c:v>
                </c:pt>
                <c:pt idx="5568">
                  <c:v>41696.85599906031</c:v>
                </c:pt>
                <c:pt idx="5569">
                  <c:v>41696.860224874617</c:v>
                </c:pt>
                <c:pt idx="5570">
                  <c:v>41696.868923598311</c:v>
                </c:pt>
                <c:pt idx="5571">
                  <c:v>41696.873143443387</c:v>
                </c:pt>
                <c:pt idx="5572">
                  <c:v>41696.87736270477</c:v>
                </c:pt>
                <c:pt idx="5573">
                  <c:v>41696.881587318618</c:v>
                </c:pt>
                <c:pt idx="5574">
                  <c:v>41696.88581532555</c:v>
                </c:pt>
                <c:pt idx="5575">
                  <c:v>41696.89003398754</c:v>
                </c:pt>
                <c:pt idx="5576">
                  <c:v>41696.894251268619</c:v>
                </c:pt>
                <c:pt idx="5577">
                  <c:v>41696.898475670459</c:v>
                </c:pt>
                <c:pt idx="5578">
                  <c:v>41696.902702204767</c:v>
                </c:pt>
                <c:pt idx="5579">
                  <c:v>41696.911396589683</c:v>
                </c:pt>
                <c:pt idx="5580">
                  <c:v>41696.915619935229</c:v>
                </c:pt>
                <c:pt idx="5581">
                  <c:v>41696.919839719383</c:v>
                </c:pt>
                <c:pt idx="5582">
                  <c:v>41696.924063087536</c:v>
                </c:pt>
                <c:pt idx="5583">
                  <c:v>41696.928283080611</c:v>
                </c:pt>
                <c:pt idx="5584">
                  <c:v>41696.932502213225</c:v>
                </c:pt>
                <c:pt idx="5585">
                  <c:v>41696.936729687841</c:v>
                </c:pt>
                <c:pt idx="5586">
                  <c:v>41696.94095202523</c:v>
                </c:pt>
                <c:pt idx="5587">
                  <c:v>41696.945180481074</c:v>
                </c:pt>
                <c:pt idx="5588">
                  <c:v>41696.953883853683</c:v>
                </c:pt>
                <c:pt idx="5589">
                  <c:v>41696.958106804777</c:v>
                </c:pt>
                <c:pt idx="5590">
                  <c:v>41696.962328451686</c:v>
                </c:pt>
                <c:pt idx="5591">
                  <c:v>41696.966549310615</c:v>
                </c:pt>
                <c:pt idx="5592">
                  <c:v>41696.97076914354</c:v>
                </c:pt>
                <c:pt idx="5593">
                  <c:v>41696.974995455843</c:v>
                </c:pt>
                <c:pt idx="5594">
                  <c:v>41696.979220155081</c:v>
                </c:pt>
                <c:pt idx="5595">
                  <c:v>41696.983442935532</c:v>
                </c:pt>
                <c:pt idx="5596">
                  <c:v>41696.987662824933</c:v>
                </c:pt>
                <c:pt idx="5597">
                  <c:v>41696.996377190466</c:v>
                </c:pt>
                <c:pt idx="5598">
                  <c:v>41697.00059638769</c:v>
                </c:pt>
                <c:pt idx="5599">
                  <c:v>41697.004817846006</c:v>
                </c:pt>
                <c:pt idx="5600">
                  <c:v>41697.009033745846</c:v>
                </c:pt>
                <c:pt idx="5601">
                  <c:v>41697.013256082158</c:v>
                </c:pt>
                <c:pt idx="5602">
                  <c:v>41697.01748002338</c:v>
                </c:pt>
                <c:pt idx="5603">
                  <c:v>41697.021704595529</c:v>
                </c:pt>
                <c:pt idx="5604">
                  <c:v>41697.025928489536</c:v>
                </c:pt>
                <c:pt idx="5605">
                  <c:v>41697.03014875092</c:v>
                </c:pt>
                <c:pt idx="5606">
                  <c:v>41697.038868291085</c:v>
                </c:pt>
                <c:pt idx="5607">
                  <c:v>41697.043094392939</c:v>
                </c:pt>
                <c:pt idx="5608">
                  <c:v>41697.047321833226</c:v>
                </c:pt>
                <c:pt idx="5609">
                  <c:v>41697.051545024311</c:v>
                </c:pt>
                <c:pt idx="5610">
                  <c:v>41697.055767539227</c:v>
                </c:pt>
                <c:pt idx="5611">
                  <c:v>41697.059991844471</c:v>
                </c:pt>
                <c:pt idx="5612">
                  <c:v>41697.064219163542</c:v>
                </c:pt>
                <c:pt idx="5613">
                  <c:v>41697.068445468307</c:v>
                </c:pt>
                <c:pt idx="5614">
                  <c:v>41697.07266276153</c:v>
                </c:pt>
                <c:pt idx="5615">
                  <c:v>41697.077133245388</c:v>
                </c:pt>
                <c:pt idx="5616">
                  <c:v>41697.08135805231</c:v>
                </c:pt>
                <c:pt idx="5617">
                  <c:v>41697.085579816616</c:v>
                </c:pt>
                <c:pt idx="5618">
                  <c:v>41697.089802052309</c:v>
                </c:pt>
                <c:pt idx="5619">
                  <c:v>41697.094028622152</c:v>
                </c:pt>
                <c:pt idx="5620">
                  <c:v>41697.098259041086</c:v>
                </c:pt>
                <c:pt idx="5621">
                  <c:v>41697.102479588153</c:v>
                </c:pt>
                <c:pt idx="5622">
                  <c:v>41697.106700750155</c:v>
                </c:pt>
                <c:pt idx="5623">
                  <c:v>41697.110924053384</c:v>
                </c:pt>
                <c:pt idx="5624">
                  <c:v>41697.119605596767</c:v>
                </c:pt>
                <c:pt idx="5625">
                  <c:v>41697.123836341081</c:v>
                </c:pt>
                <c:pt idx="5626">
                  <c:v>41697.128058908769</c:v>
                </c:pt>
                <c:pt idx="5627">
                  <c:v>41697.132280110454</c:v>
                </c:pt>
                <c:pt idx="5628">
                  <c:v>41697.136506395087</c:v>
                </c:pt>
                <c:pt idx="5629">
                  <c:v>41697.140726075682</c:v>
                </c:pt>
                <c:pt idx="5630">
                  <c:v>41697.144949297086</c:v>
                </c:pt>
                <c:pt idx="5631">
                  <c:v>41697.149169967379</c:v>
                </c:pt>
                <c:pt idx="5632">
                  <c:v>41697.153397996466</c:v>
                </c:pt>
                <c:pt idx="5633">
                  <c:v>41697.162083915995</c:v>
                </c:pt>
                <c:pt idx="5634">
                  <c:v>41697.16631176784</c:v>
                </c:pt>
                <c:pt idx="5635">
                  <c:v>41697.170540606923</c:v>
                </c:pt>
                <c:pt idx="5636">
                  <c:v>41697.174762899376</c:v>
                </c:pt>
                <c:pt idx="5637">
                  <c:v>41697.178985826307</c:v>
                </c:pt>
                <c:pt idx="5638">
                  <c:v>41697.183209340779</c:v>
                </c:pt>
                <c:pt idx="5639">
                  <c:v>41697.187431619837</c:v>
                </c:pt>
                <c:pt idx="5640">
                  <c:v>41697.191660506753</c:v>
                </c:pt>
                <c:pt idx="5641">
                  <c:v>41697.195884558765</c:v>
                </c:pt>
                <c:pt idx="5642">
                  <c:v>41697.204567179542</c:v>
                </c:pt>
                <c:pt idx="5643">
                  <c:v>41697.208791583835</c:v>
                </c:pt>
                <c:pt idx="5644">
                  <c:v>41697.213015947847</c:v>
                </c:pt>
                <c:pt idx="5645">
                  <c:v>41697.217239918471</c:v>
                </c:pt>
                <c:pt idx="5646">
                  <c:v>41697.221470691213</c:v>
                </c:pt>
                <c:pt idx="5647">
                  <c:v>41697.225696303991</c:v>
                </c:pt>
                <c:pt idx="5648">
                  <c:v>41697.229921156599</c:v>
                </c:pt>
                <c:pt idx="5649">
                  <c:v>41697.234149595679</c:v>
                </c:pt>
                <c:pt idx="5650">
                  <c:v>41697.238371069841</c:v>
                </c:pt>
                <c:pt idx="5651">
                  <c:v>41697.247035409229</c:v>
                </c:pt>
                <c:pt idx="5652">
                  <c:v>41697.251259088313</c:v>
                </c:pt>
                <c:pt idx="5653">
                  <c:v>41697.255479383683</c:v>
                </c:pt>
                <c:pt idx="5654">
                  <c:v>41697.259696524932</c:v>
                </c:pt>
                <c:pt idx="5655">
                  <c:v>41697.26391558168</c:v>
                </c:pt>
                <c:pt idx="5656">
                  <c:v>41697.268137838306</c:v>
                </c:pt>
                <c:pt idx="5657">
                  <c:v>41697.272361465992</c:v>
                </c:pt>
                <c:pt idx="5658">
                  <c:v>41697.276582271385</c:v>
                </c:pt>
                <c:pt idx="5659">
                  <c:v>41697.280807194613</c:v>
                </c:pt>
                <c:pt idx="5660">
                  <c:v>41697.289534016927</c:v>
                </c:pt>
                <c:pt idx="5661">
                  <c:v>41697.29375919322</c:v>
                </c:pt>
                <c:pt idx="5662">
                  <c:v>41697.297979435687</c:v>
                </c:pt>
                <c:pt idx="5663">
                  <c:v>41697.302205073087</c:v>
                </c:pt>
                <c:pt idx="5664">
                  <c:v>41697.30643133093</c:v>
                </c:pt>
                <c:pt idx="5665">
                  <c:v>41697.310655551541</c:v>
                </c:pt>
                <c:pt idx="5666">
                  <c:v>41697.314873052936</c:v>
                </c:pt>
                <c:pt idx="5667">
                  <c:v>41697.319091978468</c:v>
                </c:pt>
                <c:pt idx="5668">
                  <c:v>41697.323316570306</c:v>
                </c:pt>
                <c:pt idx="5669">
                  <c:v>41697.327800826606</c:v>
                </c:pt>
                <c:pt idx="5670">
                  <c:v>41697.332026258169</c:v>
                </c:pt>
                <c:pt idx="5671">
                  <c:v>41697.336248289394</c:v>
                </c:pt>
                <c:pt idx="5672">
                  <c:v>41697.340470167073</c:v>
                </c:pt>
                <c:pt idx="5673">
                  <c:v>41697.344691199389</c:v>
                </c:pt>
                <c:pt idx="5674">
                  <c:v>41697.348913198177</c:v>
                </c:pt>
                <c:pt idx="5675">
                  <c:v>41697.353133001081</c:v>
                </c:pt>
                <c:pt idx="5676">
                  <c:v>41697.357352573541</c:v>
                </c:pt>
                <c:pt idx="5677">
                  <c:v>41697.361576080933</c:v>
                </c:pt>
                <c:pt idx="5678">
                  <c:v>41697.370298946167</c:v>
                </c:pt>
                <c:pt idx="5679">
                  <c:v>41697.374518489552</c:v>
                </c:pt>
                <c:pt idx="5680">
                  <c:v>41697.378737520768</c:v>
                </c:pt>
                <c:pt idx="5681">
                  <c:v>41697.382967048936</c:v>
                </c:pt>
                <c:pt idx="5682">
                  <c:v>41697.387184188461</c:v>
                </c:pt>
                <c:pt idx="5683">
                  <c:v>41697.391403561829</c:v>
                </c:pt>
                <c:pt idx="5684">
                  <c:v>41697.395625150151</c:v>
                </c:pt>
                <c:pt idx="5685">
                  <c:v>41697.399849988768</c:v>
                </c:pt>
                <c:pt idx="5686">
                  <c:v>41697.404067383388</c:v>
                </c:pt>
                <c:pt idx="5687">
                  <c:v>41697.412784621374</c:v>
                </c:pt>
                <c:pt idx="5688">
                  <c:v>41697.417007900309</c:v>
                </c:pt>
                <c:pt idx="5689">
                  <c:v>41697.421230823384</c:v>
                </c:pt>
                <c:pt idx="5690">
                  <c:v>41697.425451780451</c:v>
                </c:pt>
                <c:pt idx="5691">
                  <c:v>41697.429674893225</c:v>
                </c:pt>
                <c:pt idx="5692">
                  <c:v>41697.433902737532</c:v>
                </c:pt>
                <c:pt idx="5693">
                  <c:v>41697.438120684157</c:v>
                </c:pt>
                <c:pt idx="5694">
                  <c:v>41697.442341211536</c:v>
                </c:pt>
                <c:pt idx="5695">
                  <c:v>41697.446564734462</c:v>
                </c:pt>
                <c:pt idx="5696">
                  <c:v>41697.45526828523</c:v>
                </c:pt>
                <c:pt idx="5697">
                  <c:v>41697.459492388465</c:v>
                </c:pt>
                <c:pt idx="5698">
                  <c:v>41697.463715371385</c:v>
                </c:pt>
                <c:pt idx="5699">
                  <c:v>41697.467939126938</c:v>
                </c:pt>
                <c:pt idx="5700">
                  <c:v>41697.472165279694</c:v>
                </c:pt>
                <c:pt idx="5701">
                  <c:v>41697.476387594768</c:v>
                </c:pt>
                <c:pt idx="5702">
                  <c:v>41697.480612402316</c:v>
                </c:pt>
                <c:pt idx="5703">
                  <c:v>41697.484835658775</c:v>
                </c:pt>
                <c:pt idx="5704">
                  <c:v>41697.489052263685</c:v>
                </c:pt>
                <c:pt idx="5705">
                  <c:v>41697.497747260146</c:v>
                </c:pt>
                <c:pt idx="5706">
                  <c:v>41697.501969609839</c:v>
                </c:pt>
                <c:pt idx="5707">
                  <c:v>41697.506199103387</c:v>
                </c:pt>
                <c:pt idx="5708">
                  <c:v>41697.510420434766</c:v>
                </c:pt>
                <c:pt idx="5709">
                  <c:v>41697.514641309383</c:v>
                </c:pt>
                <c:pt idx="5710">
                  <c:v>41697.518865954007</c:v>
                </c:pt>
                <c:pt idx="5711">
                  <c:v>41697.523089614297</c:v>
                </c:pt>
                <c:pt idx="5712">
                  <c:v>41697.527318317683</c:v>
                </c:pt>
                <c:pt idx="5713">
                  <c:v>41697.531542264762</c:v>
                </c:pt>
                <c:pt idx="5714">
                  <c:v>41697.540232654617</c:v>
                </c:pt>
                <c:pt idx="5715">
                  <c:v>41697.544454275849</c:v>
                </c:pt>
                <c:pt idx="5716">
                  <c:v>41697.548678550927</c:v>
                </c:pt>
                <c:pt idx="5717">
                  <c:v>41697.552904817079</c:v>
                </c:pt>
                <c:pt idx="5718">
                  <c:v>41697.557132004928</c:v>
                </c:pt>
                <c:pt idx="5719">
                  <c:v>41697.56135561168</c:v>
                </c:pt>
                <c:pt idx="5720">
                  <c:v>41697.565576085224</c:v>
                </c:pt>
                <c:pt idx="5721">
                  <c:v>41697.56980267138</c:v>
                </c:pt>
                <c:pt idx="5722">
                  <c:v>41697.574028349547</c:v>
                </c:pt>
                <c:pt idx="5723">
                  <c:v>41697.578488935374</c:v>
                </c:pt>
                <c:pt idx="5724">
                  <c:v>41697.582714200311</c:v>
                </c:pt>
                <c:pt idx="5725">
                  <c:v>41697.586937100168</c:v>
                </c:pt>
                <c:pt idx="5726">
                  <c:v>41697.591162269069</c:v>
                </c:pt>
                <c:pt idx="5727">
                  <c:v>41697.595388189678</c:v>
                </c:pt>
                <c:pt idx="5728">
                  <c:v>41697.599607190605</c:v>
                </c:pt>
                <c:pt idx="5729">
                  <c:v>41697.603833164932</c:v>
                </c:pt>
                <c:pt idx="5730">
                  <c:v>41697.608057805694</c:v>
                </c:pt>
                <c:pt idx="5731">
                  <c:v>41697.612284437542</c:v>
                </c:pt>
                <c:pt idx="5732">
                  <c:v>41697.620962726454</c:v>
                </c:pt>
                <c:pt idx="5733">
                  <c:v>41697.625188233214</c:v>
                </c:pt>
                <c:pt idx="5734">
                  <c:v>41697.629408789377</c:v>
                </c:pt>
                <c:pt idx="5735">
                  <c:v>41697.633631451688</c:v>
                </c:pt>
                <c:pt idx="5736">
                  <c:v>41697.637856444613</c:v>
                </c:pt>
                <c:pt idx="5737">
                  <c:v>41697.64208165076</c:v>
                </c:pt>
                <c:pt idx="5738">
                  <c:v>41697.646304685535</c:v>
                </c:pt>
                <c:pt idx="5739">
                  <c:v>41697.650529094622</c:v>
                </c:pt>
                <c:pt idx="5740">
                  <c:v>41697.65474821908</c:v>
                </c:pt>
                <c:pt idx="5741">
                  <c:v>41697.663460971831</c:v>
                </c:pt>
                <c:pt idx="5742">
                  <c:v>41697.667684278153</c:v>
                </c:pt>
                <c:pt idx="5743">
                  <c:v>41697.671913129234</c:v>
                </c:pt>
                <c:pt idx="5744">
                  <c:v>41697.676140787837</c:v>
                </c:pt>
                <c:pt idx="5745">
                  <c:v>41697.680365871842</c:v>
                </c:pt>
                <c:pt idx="5746">
                  <c:v>41697.684590564153</c:v>
                </c:pt>
                <c:pt idx="5747">
                  <c:v>41697.688814264773</c:v>
                </c:pt>
                <c:pt idx="5748">
                  <c:v>41697.693039398007</c:v>
                </c:pt>
                <c:pt idx="5749">
                  <c:v>41697.697262107838</c:v>
                </c:pt>
                <c:pt idx="5750">
                  <c:v>41697.705950250464</c:v>
                </c:pt>
                <c:pt idx="5751">
                  <c:v>41697.710175321998</c:v>
                </c:pt>
                <c:pt idx="5752">
                  <c:v>41697.714402144164</c:v>
                </c:pt>
                <c:pt idx="5753">
                  <c:v>41697.718623629844</c:v>
                </c:pt>
                <c:pt idx="5754">
                  <c:v>41697.722845923687</c:v>
                </c:pt>
                <c:pt idx="5755">
                  <c:v>41697.727067054453</c:v>
                </c:pt>
                <c:pt idx="5756">
                  <c:v>41697.731294336772</c:v>
                </c:pt>
                <c:pt idx="5757">
                  <c:v>41697.73551230046</c:v>
                </c:pt>
                <c:pt idx="5758">
                  <c:v>41697.739734585215</c:v>
                </c:pt>
                <c:pt idx="5759">
                  <c:v>41697.748431498316</c:v>
                </c:pt>
                <c:pt idx="5760">
                  <c:v>41697.752660311991</c:v>
                </c:pt>
                <c:pt idx="5761">
                  <c:v>41697.756888057382</c:v>
                </c:pt>
                <c:pt idx="5762">
                  <c:v>41697.761113200453</c:v>
                </c:pt>
                <c:pt idx="5763">
                  <c:v>41697.765331916453</c:v>
                </c:pt>
                <c:pt idx="5764">
                  <c:v>41697.769554513216</c:v>
                </c:pt>
                <c:pt idx="5765">
                  <c:v>41697.773778437841</c:v>
                </c:pt>
                <c:pt idx="5766">
                  <c:v>41697.778009485082</c:v>
                </c:pt>
                <c:pt idx="5767">
                  <c:v>41697.782236314779</c:v>
                </c:pt>
                <c:pt idx="5768">
                  <c:v>41697.790919483537</c:v>
                </c:pt>
                <c:pt idx="5769">
                  <c:v>41697.795148398458</c:v>
                </c:pt>
                <c:pt idx="5770">
                  <c:v>41697.799369687833</c:v>
                </c:pt>
                <c:pt idx="5771">
                  <c:v>41697.803596142316</c:v>
                </c:pt>
                <c:pt idx="5772">
                  <c:v>41697.807823402618</c:v>
                </c:pt>
                <c:pt idx="5773">
                  <c:v>41697.812046982312</c:v>
                </c:pt>
                <c:pt idx="5774">
                  <c:v>41697.816272566313</c:v>
                </c:pt>
                <c:pt idx="5775">
                  <c:v>41697.820503902003</c:v>
                </c:pt>
                <c:pt idx="5776">
                  <c:v>41697.824731686611</c:v>
                </c:pt>
                <c:pt idx="5777">
                  <c:v>41697.829165400923</c:v>
                </c:pt>
                <c:pt idx="5778">
                  <c:v>41697.833393164605</c:v>
                </c:pt>
                <c:pt idx="5779">
                  <c:v>41697.837622000305</c:v>
                </c:pt>
                <c:pt idx="5780">
                  <c:v>41697.841846761687</c:v>
                </c:pt>
                <c:pt idx="5781">
                  <c:v>41697.846075828777</c:v>
                </c:pt>
                <c:pt idx="5782">
                  <c:v>41697.850298484176</c:v>
                </c:pt>
                <c:pt idx="5783">
                  <c:v>41697.854521603695</c:v>
                </c:pt>
                <c:pt idx="5784">
                  <c:v>41697.858747392318</c:v>
                </c:pt>
                <c:pt idx="5785">
                  <c:v>41697.862971609225</c:v>
                </c:pt>
                <c:pt idx="5786">
                  <c:v>41697.871653621682</c:v>
                </c:pt>
                <c:pt idx="5787">
                  <c:v>41697.875882391541</c:v>
                </c:pt>
                <c:pt idx="5788">
                  <c:v>41697.880111982311</c:v>
                </c:pt>
                <c:pt idx="5789">
                  <c:v>41697.884337815231</c:v>
                </c:pt>
                <c:pt idx="5790">
                  <c:v>41697.888561756939</c:v>
                </c:pt>
                <c:pt idx="5791">
                  <c:v>41697.892785316923</c:v>
                </c:pt>
                <c:pt idx="5792">
                  <c:v>41697.897012908928</c:v>
                </c:pt>
                <c:pt idx="5793">
                  <c:v>41697.901243274311</c:v>
                </c:pt>
                <c:pt idx="5794">
                  <c:v>41697.905469931073</c:v>
                </c:pt>
                <c:pt idx="5795">
                  <c:v>41697.914143736933</c:v>
                </c:pt>
                <c:pt idx="5796">
                  <c:v>41697.918368666011</c:v>
                </c:pt>
                <c:pt idx="5797">
                  <c:v>41697.922595696313</c:v>
                </c:pt>
                <c:pt idx="5798">
                  <c:v>41697.926827164163</c:v>
                </c:pt>
                <c:pt idx="5799">
                  <c:v>41697.931053305081</c:v>
                </c:pt>
                <c:pt idx="5800">
                  <c:v>41697.935289005996</c:v>
                </c:pt>
                <c:pt idx="5801">
                  <c:v>41697.939514659847</c:v>
                </c:pt>
                <c:pt idx="5802">
                  <c:v>41697.943744192766</c:v>
                </c:pt>
                <c:pt idx="5803">
                  <c:v>41697.947967129541</c:v>
                </c:pt>
                <c:pt idx="5804">
                  <c:v>41697.956632931848</c:v>
                </c:pt>
                <c:pt idx="5805">
                  <c:v>41697.960859781226</c:v>
                </c:pt>
                <c:pt idx="5806">
                  <c:v>41697.965090245998</c:v>
                </c:pt>
                <c:pt idx="5807">
                  <c:v>41697.969322129225</c:v>
                </c:pt>
                <c:pt idx="5808">
                  <c:v>41697.97355010554</c:v>
                </c:pt>
                <c:pt idx="5809">
                  <c:v>41697.977779600609</c:v>
                </c:pt>
                <c:pt idx="5810">
                  <c:v>41697.982005756312</c:v>
                </c:pt>
                <c:pt idx="5811">
                  <c:v>41697.986226901543</c:v>
                </c:pt>
                <c:pt idx="5812">
                  <c:v>41697.99045185477</c:v>
                </c:pt>
                <c:pt idx="5813">
                  <c:v>41697.999108533215</c:v>
                </c:pt>
                <c:pt idx="5814">
                  <c:v>41698.003333541375</c:v>
                </c:pt>
                <c:pt idx="5815">
                  <c:v>41698.007561608611</c:v>
                </c:pt>
                <c:pt idx="5816">
                  <c:v>41698.01178800092</c:v>
                </c:pt>
                <c:pt idx="5817">
                  <c:v>41698.016020577234</c:v>
                </c:pt>
                <c:pt idx="5818">
                  <c:v>41698.020245517837</c:v>
                </c:pt>
                <c:pt idx="5819">
                  <c:v>41698.024468168922</c:v>
                </c:pt>
                <c:pt idx="5820">
                  <c:v>41698.028695937683</c:v>
                </c:pt>
                <c:pt idx="5821">
                  <c:v>41698.032920023688</c:v>
                </c:pt>
                <c:pt idx="5822">
                  <c:v>41698.041585102459</c:v>
                </c:pt>
                <c:pt idx="5823">
                  <c:v>41698.045809755538</c:v>
                </c:pt>
                <c:pt idx="5824">
                  <c:v>41698.050033150314</c:v>
                </c:pt>
                <c:pt idx="5825">
                  <c:v>41698.054256777701</c:v>
                </c:pt>
                <c:pt idx="5826">
                  <c:v>41698.05848654046</c:v>
                </c:pt>
                <c:pt idx="5827">
                  <c:v>41698.062711400933</c:v>
                </c:pt>
                <c:pt idx="5828">
                  <c:v>41698.066932699847</c:v>
                </c:pt>
                <c:pt idx="5829">
                  <c:v>41698.071156761835</c:v>
                </c:pt>
                <c:pt idx="5830">
                  <c:v>41698.075388671678</c:v>
                </c:pt>
                <c:pt idx="5831">
                  <c:v>41698.079856993689</c:v>
                </c:pt>
                <c:pt idx="5832">
                  <c:v>41698.084079347856</c:v>
                </c:pt>
                <c:pt idx="5833">
                  <c:v>41698.088306771388</c:v>
                </c:pt>
                <c:pt idx="5834">
                  <c:v>41698.092530924157</c:v>
                </c:pt>
                <c:pt idx="5835">
                  <c:v>41698.096755765218</c:v>
                </c:pt>
                <c:pt idx="5836">
                  <c:v>41698.100981315991</c:v>
                </c:pt>
                <c:pt idx="5837">
                  <c:v>41698.10520607308</c:v>
                </c:pt>
                <c:pt idx="5838">
                  <c:v>41698.109434241684</c:v>
                </c:pt>
                <c:pt idx="5839">
                  <c:v>41698.113659879695</c:v>
                </c:pt>
                <c:pt idx="5840">
                  <c:v>41698.122334907537</c:v>
                </c:pt>
                <c:pt idx="5841">
                  <c:v>41698.126561688761</c:v>
                </c:pt>
                <c:pt idx="5842">
                  <c:v>41698.130785688925</c:v>
                </c:pt>
                <c:pt idx="5843">
                  <c:v>41698.135013939842</c:v>
                </c:pt>
                <c:pt idx="5844">
                  <c:v>41698.13923190831</c:v>
                </c:pt>
                <c:pt idx="5845">
                  <c:v>41698.143452106611</c:v>
                </c:pt>
                <c:pt idx="5846">
                  <c:v>41698.147674883076</c:v>
                </c:pt>
                <c:pt idx="5847">
                  <c:v>41698.151897914162</c:v>
                </c:pt>
                <c:pt idx="5848">
                  <c:v>41698.156125596768</c:v>
                </c:pt>
                <c:pt idx="5849">
                  <c:v>41698.164830876769</c:v>
                </c:pt>
                <c:pt idx="5850">
                  <c:v>41698.16905320646</c:v>
                </c:pt>
                <c:pt idx="5851">
                  <c:v>41698.173280742609</c:v>
                </c:pt>
                <c:pt idx="5852">
                  <c:v>41698.177503882922</c:v>
                </c:pt>
                <c:pt idx="5853">
                  <c:v>41698.181722100599</c:v>
                </c:pt>
                <c:pt idx="5854">
                  <c:v>41698.18594421399</c:v>
                </c:pt>
                <c:pt idx="5855">
                  <c:v>41698.190164756925</c:v>
                </c:pt>
                <c:pt idx="5856">
                  <c:v>41698.194385526607</c:v>
                </c:pt>
                <c:pt idx="5857">
                  <c:v>41698.198609715073</c:v>
                </c:pt>
                <c:pt idx="5858">
                  <c:v>41698.207325342606</c:v>
                </c:pt>
                <c:pt idx="5859">
                  <c:v>41698.211550904933</c:v>
                </c:pt>
                <c:pt idx="5860">
                  <c:v>41698.215771616604</c:v>
                </c:pt>
                <c:pt idx="5861">
                  <c:v>41698.219993756153</c:v>
                </c:pt>
                <c:pt idx="5862">
                  <c:v>41698.224211737535</c:v>
                </c:pt>
                <c:pt idx="5863">
                  <c:v>41698.228436533529</c:v>
                </c:pt>
                <c:pt idx="5864">
                  <c:v>41698.232664338</c:v>
                </c:pt>
                <c:pt idx="5865">
                  <c:v>41698.236889247695</c:v>
                </c:pt>
                <c:pt idx="5866">
                  <c:v>41698.241113311531</c:v>
                </c:pt>
                <c:pt idx="5867">
                  <c:v>41698.249825190309</c:v>
                </c:pt>
                <c:pt idx="5868">
                  <c:v>41698.254052279546</c:v>
                </c:pt>
                <c:pt idx="5869">
                  <c:v>41698.25826927169</c:v>
                </c:pt>
                <c:pt idx="5870">
                  <c:v>41698.262490796464</c:v>
                </c:pt>
                <c:pt idx="5871">
                  <c:v>41698.266714127836</c:v>
                </c:pt>
                <c:pt idx="5872">
                  <c:v>41698.270938610607</c:v>
                </c:pt>
                <c:pt idx="5873">
                  <c:v>41698.275158151075</c:v>
                </c:pt>
                <c:pt idx="5874">
                  <c:v>41698.279380732754</c:v>
                </c:pt>
                <c:pt idx="5875">
                  <c:v>41698.283609293998</c:v>
                </c:pt>
                <c:pt idx="5876">
                  <c:v>41698.29232095107</c:v>
                </c:pt>
                <c:pt idx="5877">
                  <c:v>41698.296545427082</c:v>
                </c:pt>
                <c:pt idx="5878">
                  <c:v>41698.300765042615</c:v>
                </c:pt>
                <c:pt idx="5879">
                  <c:v>41698.304992704929</c:v>
                </c:pt>
                <c:pt idx="5880">
                  <c:v>41698.309220404619</c:v>
                </c:pt>
                <c:pt idx="5881">
                  <c:v>41698.313448862609</c:v>
                </c:pt>
                <c:pt idx="5882">
                  <c:v>41698.317675682003</c:v>
                </c:pt>
                <c:pt idx="5883">
                  <c:v>41698.321898298011</c:v>
                </c:pt>
                <c:pt idx="5884">
                  <c:v>41698.326119038466</c:v>
                </c:pt>
                <c:pt idx="5885">
                  <c:v>41698.330591979087</c:v>
                </c:pt>
                <c:pt idx="5886">
                  <c:v>41698.334814322938</c:v>
                </c:pt>
                <c:pt idx="5887">
                  <c:v>41698.339038016311</c:v>
                </c:pt>
                <c:pt idx="5888">
                  <c:v>41698.343259227855</c:v>
                </c:pt>
                <c:pt idx="5889">
                  <c:v>41698.347484498314</c:v>
                </c:pt>
                <c:pt idx="5890">
                  <c:v>41698.351709146467</c:v>
                </c:pt>
                <c:pt idx="5891">
                  <c:v>41698.355935968779</c:v>
                </c:pt>
                <c:pt idx="5892">
                  <c:v>41698.360152648929</c:v>
                </c:pt>
                <c:pt idx="5893">
                  <c:v>41698.36437400354</c:v>
                </c:pt>
                <c:pt idx="5894">
                  <c:v>41698.373077797689</c:v>
                </c:pt>
                <c:pt idx="5895">
                  <c:v>41698.377299647851</c:v>
                </c:pt>
                <c:pt idx="5896">
                  <c:v>41698.38152029569</c:v>
                </c:pt>
                <c:pt idx="5897">
                  <c:v>41698.385741126462</c:v>
                </c:pt>
                <c:pt idx="5898">
                  <c:v>41698.38996380708</c:v>
                </c:pt>
                <c:pt idx="5899">
                  <c:v>41698.394190167077</c:v>
                </c:pt>
                <c:pt idx="5900">
                  <c:v>41698.398415525997</c:v>
                </c:pt>
                <c:pt idx="5901">
                  <c:v>41698.40263765354</c:v>
                </c:pt>
                <c:pt idx="5902">
                  <c:v>41698.406865931538</c:v>
                </c:pt>
                <c:pt idx="5903">
                  <c:v>41698.415566275544</c:v>
                </c:pt>
                <c:pt idx="5904">
                  <c:v>41698.419790558459</c:v>
                </c:pt>
                <c:pt idx="5905">
                  <c:v>41698.424011929084</c:v>
                </c:pt>
                <c:pt idx="5906">
                  <c:v>41698.428232576007</c:v>
                </c:pt>
                <c:pt idx="5907">
                  <c:v>41698.432460504599</c:v>
                </c:pt>
                <c:pt idx="5908">
                  <c:v>41698.436688685688</c:v>
                </c:pt>
                <c:pt idx="5909">
                  <c:v>41698.440909880461</c:v>
                </c:pt>
                <c:pt idx="5910">
                  <c:v>41698.445135772767</c:v>
                </c:pt>
                <c:pt idx="5911">
                  <c:v>41698.449361572304</c:v>
                </c:pt>
                <c:pt idx="5912">
                  <c:v>41698.458044817387</c:v>
                </c:pt>
                <c:pt idx="5913">
                  <c:v>41698.462266861221</c:v>
                </c:pt>
                <c:pt idx="5914">
                  <c:v>41698.466489953375</c:v>
                </c:pt>
                <c:pt idx="5915">
                  <c:v>41698.47071384031</c:v>
                </c:pt>
                <c:pt idx="5916">
                  <c:v>41698.474940450928</c:v>
                </c:pt>
                <c:pt idx="5917">
                  <c:v>41698.479157374466</c:v>
                </c:pt>
                <c:pt idx="5918">
                  <c:v>41698.483381186001</c:v>
                </c:pt>
                <c:pt idx="5919">
                  <c:v>41698.487601633075</c:v>
                </c:pt>
                <c:pt idx="5920">
                  <c:v>41698.491825920923</c:v>
                </c:pt>
                <c:pt idx="5921">
                  <c:v>41698.500540351539</c:v>
                </c:pt>
                <c:pt idx="5922">
                  <c:v>41698.504760741533</c:v>
                </c:pt>
                <c:pt idx="5923">
                  <c:v>41698.508977963225</c:v>
                </c:pt>
                <c:pt idx="5924">
                  <c:v>41698.513204376941</c:v>
                </c:pt>
                <c:pt idx="5925">
                  <c:v>41698.51743007754</c:v>
                </c:pt>
                <c:pt idx="5926">
                  <c:v>41698.52165306492</c:v>
                </c:pt>
                <c:pt idx="5927">
                  <c:v>41698.525873264305</c:v>
                </c:pt>
                <c:pt idx="5928">
                  <c:v>41698.530094869537</c:v>
                </c:pt>
                <c:pt idx="5929">
                  <c:v>41698.534314328776</c:v>
                </c:pt>
                <c:pt idx="5930">
                  <c:v>41698.543034833536</c:v>
                </c:pt>
                <c:pt idx="5931">
                  <c:v>41698.547250969685</c:v>
                </c:pt>
                <c:pt idx="5932">
                  <c:v>41698.551472134932</c:v>
                </c:pt>
                <c:pt idx="5933">
                  <c:v>41698.555688445849</c:v>
                </c:pt>
                <c:pt idx="5934">
                  <c:v>41698.559903690308</c:v>
                </c:pt>
                <c:pt idx="5935">
                  <c:v>41698.564125724151</c:v>
                </c:pt>
                <c:pt idx="5936">
                  <c:v>41698.568349485227</c:v>
                </c:pt>
                <c:pt idx="5937">
                  <c:v>41698.57257059031</c:v>
                </c:pt>
                <c:pt idx="5938">
                  <c:v>41698.576786327845</c:v>
                </c:pt>
                <c:pt idx="5939">
                  <c:v>41698.581310970767</c:v>
                </c:pt>
                <c:pt idx="5940">
                  <c:v>41698.585534634309</c:v>
                </c:pt>
                <c:pt idx="5941">
                  <c:v>41698.589753875538</c:v>
                </c:pt>
                <c:pt idx="5942">
                  <c:v>41698.593970955677</c:v>
                </c:pt>
                <c:pt idx="5943">
                  <c:v>41698.598193312151</c:v>
                </c:pt>
                <c:pt idx="5944">
                  <c:v>41698.602413553686</c:v>
                </c:pt>
                <c:pt idx="5945">
                  <c:v>41698.606633009542</c:v>
                </c:pt>
                <c:pt idx="5946">
                  <c:v>41698.61085200894</c:v>
                </c:pt>
                <c:pt idx="5947">
                  <c:v>41698.615074194466</c:v>
                </c:pt>
                <c:pt idx="5948">
                  <c:v>41698.623793141989</c:v>
                </c:pt>
                <c:pt idx="5949">
                  <c:v>41698.628012785688</c:v>
                </c:pt>
                <c:pt idx="5950">
                  <c:v>41698.632235383229</c:v>
                </c:pt>
                <c:pt idx="5951">
                  <c:v>41698.636454751992</c:v>
                </c:pt>
                <c:pt idx="5952">
                  <c:v>41698.640675638606</c:v>
                </c:pt>
                <c:pt idx="5953">
                  <c:v>41698.644895825382</c:v>
                </c:pt>
                <c:pt idx="5954">
                  <c:v>41698.649116264001</c:v>
                </c:pt>
                <c:pt idx="5955">
                  <c:v>41698.653332670161</c:v>
                </c:pt>
                <c:pt idx="5956">
                  <c:v>41698.657553315541</c:v>
                </c:pt>
                <c:pt idx="5957">
                  <c:v>41698.666267167682</c:v>
                </c:pt>
                <c:pt idx="5958">
                  <c:v>41698.670487531526</c:v>
                </c:pt>
                <c:pt idx="5959">
                  <c:v>41698.674709475388</c:v>
                </c:pt>
                <c:pt idx="5960">
                  <c:v>41698.678931647541</c:v>
                </c:pt>
                <c:pt idx="5961">
                  <c:v>41698.683159016611</c:v>
                </c:pt>
                <c:pt idx="5962">
                  <c:v>41698.687378988616</c:v>
                </c:pt>
                <c:pt idx="5963">
                  <c:v>41698.691595645221</c:v>
                </c:pt>
                <c:pt idx="5964">
                  <c:v>41698.695820573215</c:v>
                </c:pt>
                <c:pt idx="5965">
                  <c:v>41698.700043185076</c:v>
                </c:pt>
                <c:pt idx="5966">
                  <c:v>41698.708753999388</c:v>
                </c:pt>
                <c:pt idx="5967">
                  <c:v>41698.712975534465</c:v>
                </c:pt>
                <c:pt idx="5968">
                  <c:v>41698.717201709223</c:v>
                </c:pt>
                <c:pt idx="5969">
                  <c:v>41698.721425465068</c:v>
                </c:pt>
                <c:pt idx="5970">
                  <c:v>41698.725643798607</c:v>
                </c:pt>
                <c:pt idx="5971">
                  <c:v>41698.729861656298</c:v>
                </c:pt>
                <c:pt idx="5972">
                  <c:v>41698.73408464338</c:v>
                </c:pt>
                <c:pt idx="5973">
                  <c:v>41698.738306458159</c:v>
                </c:pt>
                <c:pt idx="5974">
                  <c:v>41698.742525599228</c:v>
                </c:pt>
                <c:pt idx="5975">
                  <c:v>41698.751231763534</c:v>
                </c:pt>
                <c:pt idx="5976">
                  <c:v>41698.755454351682</c:v>
                </c:pt>
                <c:pt idx="5977">
                  <c:v>41698.759679569688</c:v>
                </c:pt>
                <c:pt idx="5978">
                  <c:v>41698.763898987221</c:v>
                </c:pt>
                <c:pt idx="5979">
                  <c:v>41698.768125201837</c:v>
                </c:pt>
                <c:pt idx="5980">
                  <c:v>41698.772351384308</c:v>
                </c:pt>
                <c:pt idx="5981">
                  <c:v>41698.776573597388</c:v>
                </c:pt>
                <c:pt idx="5982">
                  <c:v>41698.780793258928</c:v>
                </c:pt>
                <c:pt idx="5983">
                  <c:v>41698.785008961531</c:v>
                </c:pt>
                <c:pt idx="5984">
                  <c:v>41698.793712902916</c:v>
                </c:pt>
                <c:pt idx="5985">
                  <c:v>41698.79793182476</c:v>
                </c:pt>
                <c:pt idx="5986">
                  <c:v>41698.802154756777</c:v>
                </c:pt>
                <c:pt idx="5987">
                  <c:v>41698.806378156936</c:v>
                </c:pt>
                <c:pt idx="5988">
                  <c:v>41698.81059697755</c:v>
                </c:pt>
                <c:pt idx="5989">
                  <c:v>41698.814819784777</c:v>
                </c:pt>
                <c:pt idx="5990">
                  <c:v>41698.819037565685</c:v>
                </c:pt>
                <c:pt idx="5991">
                  <c:v>41698.823253657385</c:v>
                </c:pt>
                <c:pt idx="5992">
                  <c:v>41698.82747918908</c:v>
                </c:pt>
                <c:pt idx="5993">
                  <c:v>41698.831983181073</c:v>
                </c:pt>
                <c:pt idx="5994">
                  <c:v>41698.836210392175</c:v>
                </c:pt>
                <c:pt idx="5995">
                  <c:v>41698.840432001081</c:v>
                </c:pt>
                <c:pt idx="5996">
                  <c:v>41698.844649997693</c:v>
                </c:pt>
                <c:pt idx="5997">
                  <c:v>41698.848874074167</c:v>
                </c:pt>
                <c:pt idx="5998">
                  <c:v>41698.853096794315</c:v>
                </c:pt>
                <c:pt idx="5999">
                  <c:v>41698.857323668934</c:v>
                </c:pt>
                <c:pt idx="6000">
                  <c:v>41698.861544147381</c:v>
                </c:pt>
                <c:pt idx="6001">
                  <c:v>41698.865765453687</c:v>
                </c:pt>
                <c:pt idx="6002">
                  <c:v>41698.87447207894</c:v>
                </c:pt>
                <c:pt idx="6003">
                  <c:v>41698.87870053199</c:v>
                </c:pt>
                <c:pt idx="6004">
                  <c:v>41698.882927863538</c:v>
                </c:pt>
                <c:pt idx="6005">
                  <c:v>41698.887151138311</c:v>
                </c:pt>
                <c:pt idx="6006">
                  <c:v>41698.891374301682</c:v>
                </c:pt>
                <c:pt idx="6007">
                  <c:v>41698.895595527079</c:v>
                </c:pt>
                <c:pt idx="6008">
                  <c:v>41698.899823693682</c:v>
                </c:pt>
                <c:pt idx="6009">
                  <c:v>41698.904043425689</c:v>
                </c:pt>
                <c:pt idx="6010">
                  <c:v>41698.908265561375</c:v>
                </c:pt>
                <c:pt idx="6011">
                  <c:v>41698.91697315847</c:v>
                </c:pt>
                <c:pt idx="6012">
                  <c:v>41698.921194499686</c:v>
                </c:pt>
                <c:pt idx="6013">
                  <c:v>41698.925419589221</c:v>
                </c:pt>
                <c:pt idx="6014">
                  <c:v>41698.929642124931</c:v>
                </c:pt>
                <c:pt idx="6015">
                  <c:v>41698.933867049847</c:v>
                </c:pt>
                <c:pt idx="6016">
                  <c:v>41698.938087972929</c:v>
                </c:pt>
                <c:pt idx="6017">
                  <c:v>41698.942310933686</c:v>
                </c:pt>
                <c:pt idx="6018">
                  <c:v>41698.946537126787</c:v>
                </c:pt>
                <c:pt idx="6019">
                  <c:v>41698.950756622471</c:v>
                </c:pt>
                <c:pt idx="6020">
                  <c:v>41698.959458016463</c:v>
                </c:pt>
                <c:pt idx="6021">
                  <c:v>41698.963677941836</c:v>
                </c:pt>
                <c:pt idx="6022">
                  <c:v>41698.96789925878</c:v>
                </c:pt>
                <c:pt idx="6023">
                  <c:v>41698.972122134001</c:v>
                </c:pt>
                <c:pt idx="6024">
                  <c:v>41698.976348088159</c:v>
                </c:pt>
                <c:pt idx="6025">
                  <c:v>41698.980567662606</c:v>
                </c:pt>
                <c:pt idx="6026">
                  <c:v>41698.984790567374</c:v>
                </c:pt>
                <c:pt idx="6027">
                  <c:v>41698.989015374937</c:v>
                </c:pt>
                <c:pt idx="6028">
                  <c:v>41698.99323605754</c:v>
                </c:pt>
                <c:pt idx="6029">
                  <c:v>41699.001939923844</c:v>
                </c:pt>
                <c:pt idx="6030">
                  <c:v>41699.006161491234</c:v>
                </c:pt>
                <c:pt idx="6031">
                  <c:v>41699.01038175061</c:v>
                </c:pt>
                <c:pt idx="6032">
                  <c:v>41699.01460608816</c:v>
                </c:pt>
                <c:pt idx="6033">
                  <c:v>41699.018834265691</c:v>
                </c:pt>
                <c:pt idx="6034">
                  <c:v>41699.023059272768</c:v>
                </c:pt>
                <c:pt idx="6035">
                  <c:v>41699.027286189841</c:v>
                </c:pt>
                <c:pt idx="6036">
                  <c:v>41699.031513454618</c:v>
                </c:pt>
                <c:pt idx="6037">
                  <c:v>41699.035741877378</c:v>
                </c:pt>
                <c:pt idx="6038">
                  <c:v>41699.044422890933</c:v>
                </c:pt>
                <c:pt idx="6039">
                  <c:v>41699.048648033844</c:v>
                </c:pt>
                <c:pt idx="6040">
                  <c:v>41699.052877441551</c:v>
                </c:pt>
                <c:pt idx="6041">
                  <c:v>41699.057100758306</c:v>
                </c:pt>
                <c:pt idx="6042">
                  <c:v>41699.061325981995</c:v>
                </c:pt>
                <c:pt idx="6043">
                  <c:v>41699.065554959998</c:v>
                </c:pt>
                <c:pt idx="6044">
                  <c:v>41699.069779487225</c:v>
                </c:pt>
                <c:pt idx="6045">
                  <c:v>41699.074001975845</c:v>
                </c:pt>
                <c:pt idx="6046">
                  <c:v>41699.078229990009</c:v>
                </c:pt>
                <c:pt idx="6047">
                  <c:v>41699.082678102161</c:v>
                </c:pt>
                <c:pt idx="6048">
                  <c:v>41699.086903045543</c:v>
                </c:pt>
                <c:pt idx="6049">
                  <c:v>41699.091128451677</c:v>
                </c:pt>
                <c:pt idx="6050">
                  <c:v>41699.095352517368</c:v>
                </c:pt>
                <c:pt idx="6051">
                  <c:v>41699.099575478613</c:v>
                </c:pt>
                <c:pt idx="6052">
                  <c:v>41699.10379712061</c:v>
                </c:pt>
                <c:pt idx="6053">
                  <c:v>41699.108023827386</c:v>
                </c:pt>
                <c:pt idx="6054">
                  <c:v>41699.112246868615</c:v>
                </c:pt>
                <c:pt idx="6055">
                  <c:v>41699.116469474939</c:v>
                </c:pt>
                <c:pt idx="6056">
                  <c:v>41699.125162881988</c:v>
                </c:pt>
                <c:pt idx="6057">
                  <c:v>41699.129387697227</c:v>
                </c:pt>
                <c:pt idx="6058">
                  <c:v>41699.133614092461</c:v>
                </c:pt>
                <c:pt idx="6059">
                  <c:v>41699.137835723835</c:v>
                </c:pt>
                <c:pt idx="6060">
                  <c:v>41699.142059576618</c:v>
                </c:pt>
                <c:pt idx="6061">
                  <c:v>41699.146283910304</c:v>
                </c:pt>
                <c:pt idx="6062">
                  <c:v>41699.150506210768</c:v>
                </c:pt>
                <c:pt idx="6063">
                  <c:v>41699.154729755079</c:v>
                </c:pt>
                <c:pt idx="6064">
                  <c:v>41699.158952619538</c:v>
                </c:pt>
                <c:pt idx="6065">
                  <c:v>41699.167634779224</c:v>
                </c:pt>
                <c:pt idx="6066">
                  <c:v>41699.171857154615</c:v>
                </c:pt>
                <c:pt idx="6067">
                  <c:v>41699.176080514299</c:v>
                </c:pt>
                <c:pt idx="6068">
                  <c:v>41699.18030316646</c:v>
                </c:pt>
                <c:pt idx="6069">
                  <c:v>41699.184526318008</c:v>
                </c:pt>
                <c:pt idx="6070">
                  <c:v>41699.188746247542</c:v>
                </c:pt>
                <c:pt idx="6071">
                  <c:v>41699.192970308766</c:v>
                </c:pt>
                <c:pt idx="6072">
                  <c:v>41699.197196786299</c:v>
                </c:pt>
                <c:pt idx="6073">
                  <c:v>41699.201423651983</c:v>
                </c:pt>
                <c:pt idx="6074">
                  <c:v>41699.210143321841</c:v>
                </c:pt>
                <c:pt idx="6075">
                  <c:v>41699.214365116306</c:v>
                </c:pt>
                <c:pt idx="6076">
                  <c:v>41699.218593216159</c:v>
                </c:pt>
                <c:pt idx="6077">
                  <c:v>41699.222816747228</c:v>
                </c:pt>
                <c:pt idx="6078">
                  <c:v>41699.227038055076</c:v>
                </c:pt>
                <c:pt idx="6079">
                  <c:v>41699.231261429384</c:v>
                </c:pt>
                <c:pt idx="6080">
                  <c:v>41699.235485594458</c:v>
                </c:pt>
                <c:pt idx="6081">
                  <c:v>41699.239707461529</c:v>
                </c:pt>
                <c:pt idx="6082">
                  <c:v>41699.243929066302</c:v>
                </c:pt>
                <c:pt idx="6083">
                  <c:v>41699.252646909845</c:v>
                </c:pt>
                <c:pt idx="6084">
                  <c:v>41699.256874998478</c:v>
                </c:pt>
                <c:pt idx="6085">
                  <c:v>41699.261102107834</c:v>
                </c:pt>
                <c:pt idx="6086">
                  <c:v>41699.265324711669</c:v>
                </c:pt>
                <c:pt idx="6087">
                  <c:v>41699.269548837532</c:v>
                </c:pt>
                <c:pt idx="6088">
                  <c:v>41699.273768605526</c:v>
                </c:pt>
                <c:pt idx="6089">
                  <c:v>41699.277990954302</c:v>
                </c:pt>
                <c:pt idx="6090">
                  <c:v>41699.282215756779</c:v>
                </c:pt>
                <c:pt idx="6091">
                  <c:v>41699.286448067687</c:v>
                </c:pt>
                <c:pt idx="6092">
                  <c:v>41699.295132706298</c:v>
                </c:pt>
                <c:pt idx="6093">
                  <c:v>41699.299358443684</c:v>
                </c:pt>
                <c:pt idx="6094">
                  <c:v>41699.30358155584</c:v>
                </c:pt>
                <c:pt idx="6095">
                  <c:v>41699.307808217847</c:v>
                </c:pt>
                <c:pt idx="6096">
                  <c:v>41699.312035759394</c:v>
                </c:pt>
                <c:pt idx="6097">
                  <c:v>41699.316258492174</c:v>
                </c:pt>
                <c:pt idx="6098">
                  <c:v>41699.320483029842</c:v>
                </c:pt>
                <c:pt idx="6099">
                  <c:v>41699.324707531676</c:v>
                </c:pt>
                <c:pt idx="6100">
                  <c:v>41699.328926682305</c:v>
                </c:pt>
                <c:pt idx="6101">
                  <c:v>41699.333398977382</c:v>
                </c:pt>
                <c:pt idx="6102">
                  <c:v>41699.33762419616</c:v>
                </c:pt>
                <c:pt idx="6103">
                  <c:v>41699.341846321382</c:v>
                </c:pt>
                <c:pt idx="6104">
                  <c:v>41699.346069735228</c:v>
                </c:pt>
                <c:pt idx="6105">
                  <c:v>41699.350291763847</c:v>
                </c:pt>
                <c:pt idx="6106">
                  <c:v>41699.354513636623</c:v>
                </c:pt>
                <c:pt idx="6107">
                  <c:v>41699.358736256319</c:v>
                </c:pt>
                <c:pt idx="6108">
                  <c:v>41699.362959705686</c:v>
                </c:pt>
                <c:pt idx="6109">
                  <c:v>41699.367185055991</c:v>
                </c:pt>
                <c:pt idx="6110">
                  <c:v>41699.375881221844</c:v>
                </c:pt>
                <c:pt idx="6111">
                  <c:v>41699.380102321382</c:v>
                </c:pt>
                <c:pt idx="6112">
                  <c:v>41699.384324884471</c:v>
                </c:pt>
                <c:pt idx="6113">
                  <c:v>41699.388548832612</c:v>
                </c:pt>
                <c:pt idx="6114">
                  <c:v>41699.392777512759</c:v>
                </c:pt>
                <c:pt idx="6115">
                  <c:v>41699.396999972312</c:v>
                </c:pt>
                <c:pt idx="6116">
                  <c:v>41699.401225911221</c:v>
                </c:pt>
                <c:pt idx="6117">
                  <c:v>41699.405449417842</c:v>
                </c:pt>
                <c:pt idx="6118">
                  <c:v>41699.409670349545</c:v>
                </c:pt>
                <c:pt idx="6119">
                  <c:v>41699.418376036469</c:v>
                </c:pt>
                <c:pt idx="6120">
                  <c:v>41699.422601889841</c:v>
                </c:pt>
                <c:pt idx="6121">
                  <c:v>41699.426828562464</c:v>
                </c:pt>
                <c:pt idx="6122">
                  <c:v>41699.431046151374</c:v>
                </c:pt>
                <c:pt idx="6123">
                  <c:v>41699.435271156472</c:v>
                </c:pt>
                <c:pt idx="6124">
                  <c:v>41699.439500842003</c:v>
                </c:pt>
                <c:pt idx="6125">
                  <c:v>41699.443723715674</c:v>
                </c:pt>
                <c:pt idx="6126">
                  <c:v>41699.447947551533</c:v>
                </c:pt>
                <c:pt idx="6127">
                  <c:v>41699.452168593234</c:v>
                </c:pt>
                <c:pt idx="6128">
                  <c:v>41699.460881238003</c:v>
                </c:pt>
                <c:pt idx="6129">
                  <c:v>41699.465103753071</c:v>
                </c:pt>
                <c:pt idx="6130">
                  <c:v>41699.469324307538</c:v>
                </c:pt>
                <c:pt idx="6131">
                  <c:v>41699.473551257382</c:v>
                </c:pt>
                <c:pt idx="6132">
                  <c:v>41699.477779378169</c:v>
                </c:pt>
                <c:pt idx="6133">
                  <c:v>41699.482001573844</c:v>
                </c:pt>
                <c:pt idx="6134">
                  <c:v>41699.486222823383</c:v>
                </c:pt>
                <c:pt idx="6135">
                  <c:v>41699.49044296168</c:v>
                </c:pt>
                <c:pt idx="6136">
                  <c:v>41699.494667871841</c:v>
                </c:pt>
                <c:pt idx="6137">
                  <c:v>41699.50338292076</c:v>
                </c:pt>
                <c:pt idx="6138">
                  <c:v>41699.507607095686</c:v>
                </c:pt>
                <c:pt idx="6139">
                  <c:v>41699.511828272465</c:v>
                </c:pt>
                <c:pt idx="6140">
                  <c:v>41699.516051326165</c:v>
                </c:pt>
                <c:pt idx="6141">
                  <c:v>41699.52027079554</c:v>
                </c:pt>
                <c:pt idx="6142">
                  <c:v>41699.524492076001</c:v>
                </c:pt>
                <c:pt idx="6143">
                  <c:v>41699.528716366003</c:v>
                </c:pt>
                <c:pt idx="6144">
                  <c:v>41699.532935079231</c:v>
                </c:pt>
                <c:pt idx="6145">
                  <c:v>41699.537153447694</c:v>
                </c:pt>
                <c:pt idx="6146">
                  <c:v>41699.545882869839</c:v>
                </c:pt>
                <c:pt idx="6147">
                  <c:v>41699.550106865077</c:v>
                </c:pt>
                <c:pt idx="6148">
                  <c:v>41699.55432987817</c:v>
                </c:pt>
                <c:pt idx="6149">
                  <c:v>41699.558549314315</c:v>
                </c:pt>
                <c:pt idx="6150">
                  <c:v>41699.562768623378</c:v>
                </c:pt>
                <c:pt idx="6151">
                  <c:v>41699.56698773877</c:v>
                </c:pt>
                <c:pt idx="6152">
                  <c:v>41699.571213311836</c:v>
                </c:pt>
                <c:pt idx="6153">
                  <c:v>41699.575439824002</c:v>
                </c:pt>
                <c:pt idx="6154">
                  <c:v>41699.579664347082</c:v>
                </c:pt>
                <c:pt idx="6155">
                  <c:v>41699.584145512927</c:v>
                </c:pt>
                <c:pt idx="6156">
                  <c:v>41699.588366767537</c:v>
                </c:pt>
                <c:pt idx="6157">
                  <c:v>41699.592591596163</c:v>
                </c:pt>
                <c:pt idx="6158">
                  <c:v>41699.596814491852</c:v>
                </c:pt>
                <c:pt idx="6159">
                  <c:v>41699.601039286768</c:v>
                </c:pt>
                <c:pt idx="6160">
                  <c:v>41699.605268697225</c:v>
                </c:pt>
                <c:pt idx="6161">
                  <c:v>41699.609493371689</c:v>
                </c:pt>
                <c:pt idx="6162">
                  <c:v>41699.613714325686</c:v>
                </c:pt>
                <c:pt idx="6163">
                  <c:v>41699.617937627685</c:v>
                </c:pt>
                <c:pt idx="6164">
                  <c:v>41699.626646448618</c:v>
                </c:pt>
                <c:pt idx="6165">
                  <c:v>41699.630872475689</c:v>
                </c:pt>
                <c:pt idx="6166">
                  <c:v>41699.635096006001</c:v>
                </c:pt>
                <c:pt idx="6167">
                  <c:v>41699.639319768605</c:v>
                </c:pt>
                <c:pt idx="6168">
                  <c:v>41699.643541298617</c:v>
                </c:pt>
                <c:pt idx="6169">
                  <c:v>41699.647764203677</c:v>
                </c:pt>
                <c:pt idx="6170">
                  <c:v>41699.651985894001</c:v>
                </c:pt>
                <c:pt idx="6171">
                  <c:v>41699.656206186315</c:v>
                </c:pt>
                <c:pt idx="6172">
                  <c:v>41699.660427178002</c:v>
                </c:pt>
                <c:pt idx="6173">
                  <c:v>41699.669148203073</c:v>
                </c:pt>
                <c:pt idx="6174">
                  <c:v>41699.673369758151</c:v>
                </c:pt>
                <c:pt idx="6175">
                  <c:v>41699.67758239431</c:v>
                </c:pt>
                <c:pt idx="6176">
                  <c:v>41699.681811523224</c:v>
                </c:pt>
                <c:pt idx="6177">
                  <c:v>41699.686038663996</c:v>
                </c:pt>
                <c:pt idx="6178">
                  <c:v>41699.690261455682</c:v>
                </c:pt>
                <c:pt idx="6179">
                  <c:v>41699.694488755529</c:v>
                </c:pt>
                <c:pt idx="6180">
                  <c:v>41699.698709002609</c:v>
                </c:pt>
                <c:pt idx="6181">
                  <c:v>41699.702928728606</c:v>
                </c:pt>
                <c:pt idx="6182">
                  <c:v>41699.711641136455</c:v>
                </c:pt>
                <c:pt idx="6183">
                  <c:v>41699.715866681378</c:v>
                </c:pt>
                <c:pt idx="6184">
                  <c:v>41699.720087804759</c:v>
                </c:pt>
                <c:pt idx="6185">
                  <c:v>41699.724313583829</c:v>
                </c:pt>
                <c:pt idx="6186">
                  <c:v>41699.728540407683</c:v>
                </c:pt>
                <c:pt idx="6187">
                  <c:v>41699.732764159533</c:v>
                </c:pt>
                <c:pt idx="6188">
                  <c:v>41699.736988216151</c:v>
                </c:pt>
                <c:pt idx="6189">
                  <c:v>41699.741206663675</c:v>
                </c:pt>
                <c:pt idx="6190">
                  <c:v>41699.745429560149</c:v>
                </c:pt>
                <c:pt idx="6191">
                  <c:v>41699.754146378938</c:v>
                </c:pt>
                <c:pt idx="6192">
                  <c:v>41699.758370880161</c:v>
                </c:pt>
                <c:pt idx="6193">
                  <c:v>41699.762599658919</c:v>
                </c:pt>
                <c:pt idx="6194">
                  <c:v>41699.766819120159</c:v>
                </c:pt>
                <c:pt idx="6195">
                  <c:v>41699.771043998306</c:v>
                </c:pt>
                <c:pt idx="6196">
                  <c:v>41699.775262065072</c:v>
                </c:pt>
                <c:pt idx="6197">
                  <c:v>41699.779487222761</c:v>
                </c:pt>
                <c:pt idx="6198">
                  <c:v>41699.78371192584</c:v>
                </c:pt>
                <c:pt idx="6199">
                  <c:v>41699.787934173539</c:v>
                </c:pt>
                <c:pt idx="6200">
                  <c:v>41699.796646132607</c:v>
                </c:pt>
                <c:pt idx="6201">
                  <c:v>41699.800868261387</c:v>
                </c:pt>
                <c:pt idx="6202">
                  <c:v>41699.805095090618</c:v>
                </c:pt>
                <c:pt idx="6203">
                  <c:v>41699.809319599233</c:v>
                </c:pt>
                <c:pt idx="6204">
                  <c:v>41699.813540353229</c:v>
                </c:pt>
                <c:pt idx="6205">
                  <c:v>41699.817764061678</c:v>
                </c:pt>
                <c:pt idx="6206">
                  <c:v>41699.821988711068</c:v>
                </c:pt>
                <c:pt idx="6207">
                  <c:v>41699.826212205691</c:v>
                </c:pt>
                <c:pt idx="6208">
                  <c:v>41699.830437574165</c:v>
                </c:pt>
                <c:pt idx="6209">
                  <c:v>41699.834895888467</c:v>
                </c:pt>
                <c:pt idx="6210">
                  <c:v>41699.839116180308</c:v>
                </c:pt>
                <c:pt idx="6211">
                  <c:v>41699.843337767234</c:v>
                </c:pt>
                <c:pt idx="6212">
                  <c:v>41699.847558928006</c:v>
                </c:pt>
                <c:pt idx="6213">
                  <c:v>41699.85177991954</c:v>
                </c:pt>
                <c:pt idx="6214">
                  <c:v>41699.856002497094</c:v>
                </c:pt>
                <c:pt idx="6215">
                  <c:v>41699.860227504614</c:v>
                </c:pt>
                <c:pt idx="6216">
                  <c:v>41699.864451393543</c:v>
                </c:pt>
                <c:pt idx="6217">
                  <c:v>41699.86867778693</c:v>
                </c:pt>
                <c:pt idx="6218">
                  <c:v>41699.877394064002</c:v>
                </c:pt>
                <c:pt idx="6219">
                  <c:v>41699.881615496786</c:v>
                </c:pt>
                <c:pt idx="6220">
                  <c:v>41699.885836539543</c:v>
                </c:pt>
                <c:pt idx="6221">
                  <c:v>41699.890061181992</c:v>
                </c:pt>
                <c:pt idx="6222">
                  <c:v>41699.894282877998</c:v>
                </c:pt>
                <c:pt idx="6223">
                  <c:v>41699.898507747544</c:v>
                </c:pt>
                <c:pt idx="6224">
                  <c:v>41699.902738614932</c:v>
                </c:pt>
                <c:pt idx="6225">
                  <c:v>41699.906958812309</c:v>
                </c:pt>
                <c:pt idx="6226">
                  <c:v>41699.911187804304</c:v>
                </c:pt>
                <c:pt idx="6227">
                  <c:v>41699.919898173546</c:v>
                </c:pt>
                <c:pt idx="6228">
                  <c:v>41699.924121575226</c:v>
                </c:pt>
                <c:pt idx="6229">
                  <c:v>41699.928344844928</c:v>
                </c:pt>
                <c:pt idx="6230">
                  <c:v>41699.932570931225</c:v>
                </c:pt>
                <c:pt idx="6231">
                  <c:v>41699.936801675081</c:v>
                </c:pt>
                <c:pt idx="6232">
                  <c:v>41699.941028599998</c:v>
                </c:pt>
                <c:pt idx="6233">
                  <c:v>41699.945259400934</c:v>
                </c:pt>
                <c:pt idx="6234">
                  <c:v>41699.949490336163</c:v>
                </c:pt>
                <c:pt idx="6235">
                  <c:v>41699.953715979231</c:v>
                </c:pt>
                <c:pt idx="6236">
                  <c:v>41699.962373509385</c:v>
                </c:pt>
                <c:pt idx="6237">
                  <c:v>41699.966596132312</c:v>
                </c:pt>
                <c:pt idx="6238">
                  <c:v>41699.970821470939</c:v>
                </c:pt>
                <c:pt idx="6239">
                  <c:v>41699.975048293847</c:v>
                </c:pt>
                <c:pt idx="6240">
                  <c:v>41699.979274115685</c:v>
                </c:pt>
                <c:pt idx="6241">
                  <c:v>41699.983495517678</c:v>
                </c:pt>
                <c:pt idx="6242">
                  <c:v>41699.987723491999</c:v>
                </c:pt>
                <c:pt idx="6243">
                  <c:v>41699.991954583376</c:v>
                </c:pt>
                <c:pt idx="6244">
                  <c:v>41699.996184404161</c:v>
                </c:pt>
                <c:pt idx="6245">
                  <c:v>41700.004865783842</c:v>
                </c:pt>
                <c:pt idx="6246">
                  <c:v>41700.009092281682</c:v>
                </c:pt>
                <c:pt idx="6247">
                  <c:v>41700.013317931225</c:v>
                </c:pt>
                <c:pt idx="6248">
                  <c:v>41700.017548222779</c:v>
                </c:pt>
                <c:pt idx="6249">
                  <c:v>41700.021779409079</c:v>
                </c:pt>
                <c:pt idx="6250">
                  <c:v>41700.026003933992</c:v>
                </c:pt>
                <c:pt idx="6251">
                  <c:v>41700.030227054929</c:v>
                </c:pt>
                <c:pt idx="6252">
                  <c:v>41700.034456304769</c:v>
                </c:pt>
                <c:pt idx="6253">
                  <c:v>41700.038686171538</c:v>
                </c:pt>
                <c:pt idx="6254">
                  <c:v>41700.047351889385</c:v>
                </c:pt>
                <c:pt idx="6255">
                  <c:v>41700.051581355685</c:v>
                </c:pt>
                <c:pt idx="6256">
                  <c:v>41700.055810824619</c:v>
                </c:pt>
                <c:pt idx="6257">
                  <c:v>41700.060040451077</c:v>
                </c:pt>
                <c:pt idx="6258">
                  <c:v>41700.064267319685</c:v>
                </c:pt>
                <c:pt idx="6259">
                  <c:v>41700.068496180931</c:v>
                </c:pt>
                <c:pt idx="6260">
                  <c:v>41700.072725815378</c:v>
                </c:pt>
                <c:pt idx="6261">
                  <c:v>41700.07695243154</c:v>
                </c:pt>
                <c:pt idx="6262">
                  <c:v>41700.081182049536</c:v>
                </c:pt>
                <c:pt idx="6263">
                  <c:v>41700.085631711838</c:v>
                </c:pt>
                <c:pt idx="6264">
                  <c:v>41700.089863355846</c:v>
                </c:pt>
                <c:pt idx="6265">
                  <c:v>41700.09409095061</c:v>
                </c:pt>
                <c:pt idx="6266">
                  <c:v>41700.098316480929</c:v>
                </c:pt>
                <c:pt idx="6267">
                  <c:v>41700.102542693836</c:v>
                </c:pt>
                <c:pt idx="6268">
                  <c:v>41700.10677273677</c:v>
                </c:pt>
                <c:pt idx="6269">
                  <c:v>41700.11100389385</c:v>
                </c:pt>
                <c:pt idx="6270">
                  <c:v>41700.115235351848</c:v>
                </c:pt>
                <c:pt idx="6271">
                  <c:v>41700.119465561067</c:v>
                </c:pt>
                <c:pt idx="6272">
                  <c:v>41700.128108831996</c:v>
                </c:pt>
                <c:pt idx="6273">
                  <c:v>41700.132340702155</c:v>
                </c:pt>
                <c:pt idx="6274">
                  <c:v>41700.136568664151</c:v>
                </c:pt>
                <c:pt idx="6275">
                  <c:v>41700.140794826308</c:v>
                </c:pt>
                <c:pt idx="6276">
                  <c:v>41700.145026787381</c:v>
                </c:pt>
                <c:pt idx="6277">
                  <c:v>41700.149250609997</c:v>
                </c:pt>
                <c:pt idx="6278">
                  <c:v>41700.153482856455</c:v>
                </c:pt>
                <c:pt idx="6279">
                  <c:v>41700.157710685991</c:v>
                </c:pt>
                <c:pt idx="6280">
                  <c:v>41700.161938685989</c:v>
                </c:pt>
                <c:pt idx="6281">
                  <c:v>41700.170593797542</c:v>
                </c:pt>
                <c:pt idx="6282">
                  <c:v>41700.174821840003</c:v>
                </c:pt>
                <c:pt idx="6283">
                  <c:v>41700.179055173081</c:v>
                </c:pt>
                <c:pt idx="6284">
                  <c:v>41700.183287725224</c:v>
                </c:pt>
                <c:pt idx="6285">
                  <c:v>41700.187515668462</c:v>
                </c:pt>
                <c:pt idx="6286">
                  <c:v>41700.19174160152</c:v>
                </c:pt>
                <c:pt idx="6287">
                  <c:v>41700.195970604145</c:v>
                </c:pt>
                <c:pt idx="6288">
                  <c:v>41700.200202215223</c:v>
                </c:pt>
                <c:pt idx="6289">
                  <c:v>41700.204428832607</c:v>
                </c:pt>
                <c:pt idx="6290">
                  <c:v>41700.213087169992</c:v>
                </c:pt>
                <c:pt idx="6291">
                  <c:v>41700.217317092778</c:v>
                </c:pt>
                <c:pt idx="6292">
                  <c:v>41700.221549396461</c:v>
                </c:pt>
                <c:pt idx="6293">
                  <c:v>41700.225777803069</c:v>
                </c:pt>
                <c:pt idx="6294">
                  <c:v>41700.230000930766</c:v>
                </c:pt>
                <c:pt idx="6295">
                  <c:v>41700.234230870614</c:v>
                </c:pt>
                <c:pt idx="6296">
                  <c:v>41700.238461677218</c:v>
                </c:pt>
                <c:pt idx="6297">
                  <c:v>41700.242693764922</c:v>
                </c:pt>
                <c:pt idx="6298">
                  <c:v>41700.246919398167</c:v>
                </c:pt>
                <c:pt idx="6299">
                  <c:v>41700.255574489689</c:v>
                </c:pt>
                <c:pt idx="6300">
                  <c:v>41700.259800277083</c:v>
                </c:pt>
                <c:pt idx="6301">
                  <c:v>41700.264027562764</c:v>
                </c:pt>
                <c:pt idx="6302">
                  <c:v>41700.268258459851</c:v>
                </c:pt>
                <c:pt idx="6303">
                  <c:v>41700.2724856606</c:v>
                </c:pt>
                <c:pt idx="6304">
                  <c:v>41700.27671416261</c:v>
                </c:pt>
                <c:pt idx="6305">
                  <c:v>41700.280943188933</c:v>
                </c:pt>
                <c:pt idx="6306">
                  <c:v>41700.285169748153</c:v>
                </c:pt>
                <c:pt idx="6307">
                  <c:v>41700.289397727684</c:v>
                </c:pt>
                <c:pt idx="6308">
                  <c:v>41700.298049269535</c:v>
                </c:pt>
                <c:pt idx="6309">
                  <c:v>41700.302272584311</c:v>
                </c:pt>
                <c:pt idx="6310">
                  <c:v>41700.306498038939</c:v>
                </c:pt>
                <c:pt idx="6311">
                  <c:v>41700.310725723386</c:v>
                </c:pt>
                <c:pt idx="6312">
                  <c:v>41700.314949735082</c:v>
                </c:pt>
                <c:pt idx="6313">
                  <c:v>41700.319175399236</c:v>
                </c:pt>
                <c:pt idx="6314">
                  <c:v>41700.32340444954</c:v>
                </c:pt>
                <c:pt idx="6315">
                  <c:v>41700.327627766455</c:v>
                </c:pt>
                <c:pt idx="6316">
                  <c:v>41700.331857580459</c:v>
                </c:pt>
                <c:pt idx="6317">
                  <c:v>41700.336307164929</c:v>
                </c:pt>
                <c:pt idx="6318">
                  <c:v>41700.340530710768</c:v>
                </c:pt>
                <c:pt idx="6319">
                  <c:v>41700.344757457235</c:v>
                </c:pt>
                <c:pt idx="6320">
                  <c:v>41700.348983421689</c:v>
                </c:pt>
                <c:pt idx="6321">
                  <c:v>41700.353209222165</c:v>
                </c:pt>
                <c:pt idx="6322">
                  <c:v>41700.357436068465</c:v>
                </c:pt>
                <c:pt idx="6323">
                  <c:v>41700.361664066302</c:v>
                </c:pt>
                <c:pt idx="6324">
                  <c:v>41700.365887727836</c:v>
                </c:pt>
                <c:pt idx="6325">
                  <c:v>41700.370120042462</c:v>
                </c:pt>
                <c:pt idx="6326">
                  <c:v>41700.378808205394</c:v>
                </c:pt>
                <c:pt idx="6327">
                  <c:v>41700.383029644618</c:v>
                </c:pt>
                <c:pt idx="6328">
                  <c:v>41700.387258174473</c:v>
                </c:pt>
                <c:pt idx="6329">
                  <c:v>41700.391479945079</c:v>
                </c:pt>
                <c:pt idx="6330">
                  <c:v>41700.395701576454</c:v>
                </c:pt>
                <c:pt idx="6331">
                  <c:v>41700.399921375079</c:v>
                </c:pt>
                <c:pt idx="6332">
                  <c:v>41700.404145203996</c:v>
                </c:pt>
                <c:pt idx="6333">
                  <c:v>41700.408372932463</c:v>
                </c:pt>
                <c:pt idx="6334">
                  <c:v>41700.412595559545</c:v>
                </c:pt>
                <c:pt idx="6335">
                  <c:v>41700.421306799835</c:v>
                </c:pt>
                <c:pt idx="6336">
                  <c:v>41700.425532360932</c:v>
                </c:pt>
                <c:pt idx="6337">
                  <c:v>41700.429753339384</c:v>
                </c:pt>
                <c:pt idx="6338">
                  <c:v>41700.433973904459</c:v>
                </c:pt>
                <c:pt idx="6339">
                  <c:v>41700.438198986158</c:v>
                </c:pt>
                <c:pt idx="6340">
                  <c:v>41700.442419028936</c:v>
                </c:pt>
                <c:pt idx="6341">
                  <c:v>41700.446638942936</c:v>
                </c:pt>
                <c:pt idx="6342">
                  <c:v>41700.450862429854</c:v>
                </c:pt>
                <c:pt idx="6343">
                  <c:v>41700.455087220311</c:v>
                </c:pt>
                <c:pt idx="6344">
                  <c:v>41700.463804980151</c:v>
                </c:pt>
                <c:pt idx="6345">
                  <c:v>41700.468026357084</c:v>
                </c:pt>
                <c:pt idx="6346">
                  <c:v>41700.472250250779</c:v>
                </c:pt>
                <c:pt idx="6347">
                  <c:v>41700.47647869154</c:v>
                </c:pt>
                <c:pt idx="6348">
                  <c:v>41700.480704871683</c:v>
                </c:pt>
                <c:pt idx="6349">
                  <c:v>41700.484933324777</c:v>
                </c:pt>
                <c:pt idx="6350">
                  <c:v>41700.489155764772</c:v>
                </c:pt>
                <c:pt idx="6351">
                  <c:v>41700.493381716456</c:v>
                </c:pt>
                <c:pt idx="6352">
                  <c:v>41700.497612679996</c:v>
                </c:pt>
                <c:pt idx="6353">
                  <c:v>41700.50631169093</c:v>
                </c:pt>
                <c:pt idx="6354">
                  <c:v>41700.510542324009</c:v>
                </c:pt>
                <c:pt idx="6355">
                  <c:v>41700.514773375391</c:v>
                </c:pt>
                <c:pt idx="6356">
                  <c:v>41700.519005877228</c:v>
                </c:pt>
                <c:pt idx="6357">
                  <c:v>41700.523238688002</c:v>
                </c:pt>
                <c:pt idx="6358">
                  <c:v>41700.527468154454</c:v>
                </c:pt>
                <c:pt idx="6359">
                  <c:v>41700.531694060301</c:v>
                </c:pt>
                <c:pt idx="6360">
                  <c:v>41700.535923473835</c:v>
                </c:pt>
                <c:pt idx="6361">
                  <c:v>41700.540157171541</c:v>
                </c:pt>
                <c:pt idx="6362">
                  <c:v>41700.548795626768</c:v>
                </c:pt>
                <c:pt idx="6363">
                  <c:v>41700.553024030305</c:v>
                </c:pt>
                <c:pt idx="6364">
                  <c:v>41700.557258037086</c:v>
                </c:pt>
                <c:pt idx="6365">
                  <c:v>41700.561488054154</c:v>
                </c:pt>
                <c:pt idx="6366">
                  <c:v>41700.56572119784</c:v>
                </c:pt>
                <c:pt idx="6367">
                  <c:v>41700.569950096309</c:v>
                </c:pt>
                <c:pt idx="6368">
                  <c:v>41700.574181114607</c:v>
                </c:pt>
                <c:pt idx="6369">
                  <c:v>41700.578411042778</c:v>
                </c:pt>
                <c:pt idx="6370">
                  <c:v>41700.582634558617</c:v>
                </c:pt>
                <c:pt idx="6371">
                  <c:v>41700.587046237226</c:v>
                </c:pt>
                <c:pt idx="6372">
                  <c:v>41700.591272055688</c:v>
                </c:pt>
                <c:pt idx="6373">
                  <c:v>41700.59549683892</c:v>
                </c:pt>
                <c:pt idx="6374">
                  <c:v>41700.59972016907</c:v>
                </c:pt>
                <c:pt idx="6375">
                  <c:v>41700.60394252753</c:v>
                </c:pt>
                <c:pt idx="6376">
                  <c:v>41700.608169811218</c:v>
                </c:pt>
                <c:pt idx="6377">
                  <c:v>41700.612396093689</c:v>
                </c:pt>
                <c:pt idx="6378">
                  <c:v>41700.616620532157</c:v>
                </c:pt>
                <c:pt idx="6379">
                  <c:v>41700.620843147684</c:v>
                </c:pt>
                <c:pt idx="6380">
                  <c:v>41700.629530268161</c:v>
                </c:pt>
                <c:pt idx="6381">
                  <c:v>41700.633752819071</c:v>
                </c:pt>
                <c:pt idx="6382">
                  <c:v>41700.637973352605</c:v>
                </c:pt>
                <c:pt idx="6383">
                  <c:v>41700.642193144158</c:v>
                </c:pt>
                <c:pt idx="6384">
                  <c:v>41700.646410016605</c:v>
                </c:pt>
                <c:pt idx="6385">
                  <c:v>41700.650632671081</c:v>
                </c:pt>
                <c:pt idx="6386">
                  <c:v>41700.654854073546</c:v>
                </c:pt>
                <c:pt idx="6387">
                  <c:v>41700.65907560246</c:v>
                </c:pt>
                <c:pt idx="6388">
                  <c:v>41700.663292472767</c:v>
                </c:pt>
                <c:pt idx="6389">
                  <c:v>41700.67200098015</c:v>
                </c:pt>
                <c:pt idx="6390">
                  <c:v>41700.67621843447</c:v>
                </c:pt>
                <c:pt idx="6391">
                  <c:v>41700.680440289223</c:v>
                </c:pt>
                <c:pt idx="6392">
                  <c:v>41700.68466515308</c:v>
                </c:pt>
                <c:pt idx="6393">
                  <c:v>41700.688885918615</c:v>
                </c:pt>
                <c:pt idx="6394">
                  <c:v>41700.693104329686</c:v>
                </c:pt>
                <c:pt idx="6395">
                  <c:v>41700.697329870301</c:v>
                </c:pt>
                <c:pt idx="6396">
                  <c:v>41700.701553400933</c:v>
                </c:pt>
                <c:pt idx="6397">
                  <c:v>41700.705777944611</c:v>
                </c:pt>
                <c:pt idx="6398">
                  <c:v>41700.714477567075</c:v>
                </c:pt>
                <c:pt idx="6399">
                  <c:v>41700.718699815836</c:v>
                </c:pt>
                <c:pt idx="6400">
                  <c:v>41700.722916038932</c:v>
                </c:pt>
                <c:pt idx="6401">
                  <c:v>41700.727132306303</c:v>
                </c:pt>
                <c:pt idx="6402">
                  <c:v>41700.731355751072</c:v>
                </c:pt>
                <c:pt idx="6403">
                  <c:v>41700.735576891537</c:v>
                </c:pt>
                <c:pt idx="6404">
                  <c:v>41700.739799891679</c:v>
                </c:pt>
                <c:pt idx="6405">
                  <c:v>41700.744026913679</c:v>
                </c:pt>
                <c:pt idx="6406">
                  <c:v>41700.748251325233</c:v>
                </c:pt>
                <c:pt idx="6407">
                  <c:v>41700.756978190009</c:v>
                </c:pt>
                <c:pt idx="6408">
                  <c:v>41700.761198825378</c:v>
                </c:pt>
                <c:pt idx="6409">
                  <c:v>41700.765424245837</c:v>
                </c:pt>
                <c:pt idx="6410">
                  <c:v>41700.769647329995</c:v>
                </c:pt>
                <c:pt idx="6411">
                  <c:v>41700.773873649836</c:v>
                </c:pt>
                <c:pt idx="6412">
                  <c:v>41700.778096726928</c:v>
                </c:pt>
                <c:pt idx="6413">
                  <c:v>41700.782321622923</c:v>
                </c:pt>
                <c:pt idx="6414">
                  <c:v>41700.786541367997</c:v>
                </c:pt>
                <c:pt idx="6415">
                  <c:v>41700.790765686448</c:v>
                </c:pt>
                <c:pt idx="6416">
                  <c:v>41700.799457069072</c:v>
                </c:pt>
                <c:pt idx="6417">
                  <c:v>41700.803683629681</c:v>
                </c:pt>
                <c:pt idx="6418">
                  <c:v>41700.807907738767</c:v>
                </c:pt>
                <c:pt idx="6419">
                  <c:v>41700.812129888778</c:v>
                </c:pt>
                <c:pt idx="6420">
                  <c:v>41700.816357343399</c:v>
                </c:pt>
                <c:pt idx="6421">
                  <c:v>41700.820580165688</c:v>
                </c:pt>
                <c:pt idx="6422">
                  <c:v>41700.824808638463</c:v>
                </c:pt>
                <c:pt idx="6423">
                  <c:v>41700.829032642461</c:v>
                </c:pt>
                <c:pt idx="6424">
                  <c:v>41700.833260092928</c:v>
                </c:pt>
                <c:pt idx="6425">
                  <c:v>41700.837725370307</c:v>
                </c:pt>
                <c:pt idx="6426">
                  <c:v>41700.841947703077</c:v>
                </c:pt>
                <c:pt idx="6427">
                  <c:v>41700.846169867538</c:v>
                </c:pt>
                <c:pt idx="6428">
                  <c:v>41700.850393834618</c:v>
                </c:pt>
                <c:pt idx="6429">
                  <c:v>41700.85461517785</c:v>
                </c:pt>
                <c:pt idx="6430">
                  <c:v>41700.858839946486</c:v>
                </c:pt>
                <c:pt idx="6431">
                  <c:v>41700.863067730301</c:v>
                </c:pt>
                <c:pt idx="6432">
                  <c:v>41700.867291961687</c:v>
                </c:pt>
                <c:pt idx="6433">
                  <c:v>41700.871523092159</c:v>
                </c:pt>
                <c:pt idx="6434">
                  <c:v>41700.880213116936</c:v>
                </c:pt>
                <c:pt idx="6435">
                  <c:v>41700.884434691849</c:v>
                </c:pt>
                <c:pt idx="6436">
                  <c:v>41700.888659196477</c:v>
                </c:pt>
                <c:pt idx="6437">
                  <c:v>41700.892882991684</c:v>
                </c:pt>
                <c:pt idx="6438">
                  <c:v>41700.897112542923</c:v>
                </c:pt>
                <c:pt idx="6439">
                  <c:v>41700.90133322616</c:v>
                </c:pt>
                <c:pt idx="6440">
                  <c:v>41700.905561268934</c:v>
                </c:pt>
                <c:pt idx="6441">
                  <c:v>41700.909787314922</c:v>
                </c:pt>
                <c:pt idx="6442">
                  <c:v>41700.914010488319</c:v>
                </c:pt>
                <c:pt idx="6443">
                  <c:v>41700.922708243685</c:v>
                </c:pt>
                <c:pt idx="6444">
                  <c:v>41700.926935724769</c:v>
                </c:pt>
                <c:pt idx="6445">
                  <c:v>41700.931158092462</c:v>
                </c:pt>
                <c:pt idx="6446">
                  <c:v>41700.935384277996</c:v>
                </c:pt>
                <c:pt idx="6447">
                  <c:v>41700.939608533379</c:v>
                </c:pt>
                <c:pt idx="6448">
                  <c:v>41700.943830156313</c:v>
                </c:pt>
                <c:pt idx="6449">
                  <c:v>41700.948053832471</c:v>
                </c:pt>
                <c:pt idx="6450">
                  <c:v>41700.952269813541</c:v>
                </c:pt>
                <c:pt idx="6451">
                  <c:v>41700.956493848935</c:v>
                </c:pt>
                <c:pt idx="6452">
                  <c:v>41700.965185734924</c:v>
                </c:pt>
                <c:pt idx="6453">
                  <c:v>41700.969408205223</c:v>
                </c:pt>
                <c:pt idx="6454">
                  <c:v>41700.973629962151</c:v>
                </c:pt>
                <c:pt idx="6455">
                  <c:v>41700.977854491852</c:v>
                </c:pt>
                <c:pt idx="6456">
                  <c:v>41700.982075731081</c:v>
                </c:pt>
                <c:pt idx="6457">
                  <c:v>41700.986298556316</c:v>
                </c:pt>
                <c:pt idx="6458">
                  <c:v>41700.990523609078</c:v>
                </c:pt>
                <c:pt idx="6459">
                  <c:v>41700.994746145225</c:v>
                </c:pt>
                <c:pt idx="6460">
                  <c:v>41700.998968853688</c:v>
                </c:pt>
                <c:pt idx="6461">
                  <c:v>41701.007673572305</c:v>
                </c:pt>
                <c:pt idx="6462">
                  <c:v>41701.011893787538</c:v>
                </c:pt>
                <c:pt idx="6463">
                  <c:v>41701.016116998937</c:v>
                </c:pt>
                <c:pt idx="6464">
                  <c:v>41701.020339724928</c:v>
                </c:pt>
                <c:pt idx="6465">
                  <c:v>41701.024564707222</c:v>
                </c:pt>
                <c:pt idx="6466">
                  <c:v>41701.028784090151</c:v>
                </c:pt>
                <c:pt idx="6467">
                  <c:v>41701.033010998777</c:v>
                </c:pt>
                <c:pt idx="6468">
                  <c:v>41701.037237008619</c:v>
                </c:pt>
                <c:pt idx="6469">
                  <c:v>41701.041460710599</c:v>
                </c:pt>
                <c:pt idx="6470">
                  <c:v>41701.050173795695</c:v>
                </c:pt>
                <c:pt idx="6471">
                  <c:v>41701.054395019848</c:v>
                </c:pt>
                <c:pt idx="6472">
                  <c:v>41701.058619249401</c:v>
                </c:pt>
                <c:pt idx="6473">
                  <c:v>41701.062850030459</c:v>
                </c:pt>
                <c:pt idx="6474">
                  <c:v>41701.067075123836</c:v>
                </c:pt>
                <c:pt idx="6475">
                  <c:v>41701.071301269687</c:v>
                </c:pt>
                <c:pt idx="6476">
                  <c:v>41701.075525473694</c:v>
                </c:pt>
                <c:pt idx="6477">
                  <c:v>41701.079748728458</c:v>
                </c:pt>
                <c:pt idx="6478">
                  <c:v>41701.083970715379</c:v>
                </c:pt>
                <c:pt idx="6479">
                  <c:v>41701.088454357232</c:v>
                </c:pt>
                <c:pt idx="6480">
                  <c:v>41701.092681956456</c:v>
                </c:pt>
                <c:pt idx="6481">
                  <c:v>41701.096901725992</c:v>
                </c:pt>
                <c:pt idx="6482">
                  <c:v>41701.101128156923</c:v>
                </c:pt>
                <c:pt idx="6483">
                  <c:v>41701.105350028163</c:v>
                </c:pt>
                <c:pt idx="6484">
                  <c:v>41701.109577308467</c:v>
                </c:pt>
                <c:pt idx="6485">
                  <c:v>41701.113800042462</c:v>
                </c:pt>
                <c:pt idx="6486">
                  <c:v>41701.11802317293</c:v>
                </c:pt>
                <c:pt idx="6487">
                  <c:v>41701.122249972163</c:v>
                </c:pt>
                <c:pt idx="6488">
                  <c:v>41701.130940787676</c:v>
                </c:pt>
                <c:pt idx="6489">
                  <c:v>41701.135168080451</c:v>
                </c:pt>
                <c:pt idx="6490">
                  <c:v>41701.139392361532</c:v>
                </c:pt>
                <c:pt idx="6491">
                  <c:v>41701.14361436</c:v>
                </c:pt>
                <c:pt idx="6492">
                  <c:v>41701.147845255684</c:v>
                </c:pt>
                <c:pt idx="6493">
                  <c:v>41701.152069134463</c:v>
                </c:pt>
                <c:pt idx="6494">
                  <c:v>41701.156292067382</c:v>
                </c:pt>
                <c:pt idx="6495">
                  <c:v>41701.160517905999</c:v>
                </c:pt>
                <c:pt idx="6496">
                  <c:v>41701.164736076615</c:v>
                </c:pt>
                <c:pt idx="6497">
                  <c:v>41701.173410332762</c:v>
                </c:pt>
                <c:pt idx="6498">
                  <c:v>41701.177641105533</c:v>
                </c:pt>
                <c:pt idx="6499">
                  <c:v>41701.181864663675</c:v>
                </c:pt>
                <c:pt idx="6500">
                  <c:v>41701.186088751841</c:v>
                </c:pt>
                <c:pt idx="6501">
                  <c:v>41701.19031057784</c:v>
                </c:pt>
                <c:pt idx="6502">
                  <c:v>41701.194534539376</c:v>
                </c:pt>
                <c:pt idx="6503">
                  <c:v>41701.198759807841</c:v>
                </c:pt>
                <c:pt idx="6504">
                  <c:v>41701.202986822762</c:v>
                </c:pt>
                <c:pt idx="6505">
                  <c:v>41701.207207365682</c:v>
                </c:pt>
                <c:pt idx="6506">
                  <c:v>41701.215907441685</c:v>
                </c:pt>
                <c:pt idx="6507">
                  <c:v>41701.220128759218</c:v>
                </c:pt>
                <c:pt idx="6508">
                  <c:v>41701.224353702761</c:v>
                </c:pt>
                <c:pt idx="6509">
                  <c:v>41701.22857140554</c:v>
                </c:pt>
                <c:pt idx="6510">
                  <c:v>41701.232790075686</c:v>
                </c:pt>
                <c:pt idx="6511">
                  <c:v>41701.237009362303</c:v>
                </c:pt>
                <c:pt idx="6512">
                  <c:v>41701.241233184461</c:v>
                </c:pt>
                <c:pt idx="6513">
                  <c:v>41701.245454073221</c:v>
                </c:pt>
                <c:pt idx="6514">
                  <c:v>41701.249675700157</c:v>
                </c:pt>
                <c:pt idx="6515">
                  <c:v>41701.258412293544</c:v>
                </c:pt>
                <c:pt idx="6516">
                  <c:v>41701.26263378076</c:v>
                </c:pt>
                <c:pt idx="6517">
                  <c:v>41701.266858538162</c:v>
                </c:pt>
                <c:pt idx="6518">
                  <c:v>41701.271081224455</c:v>
                </c:pt>
                <c:pt idx="6519">
                  <c:v>41701.275303185677</c:v>
                </c:pt>
                <c:pt idx="6520">
                  <c:v>41701.279522227538</c:v>
                </c:pt>
                <c:pt idx="6521">
                  <c:v>41701.283745715526</c:v>
                </c:pt>
                <c:pt idx="6522">
                  <c:v>41701.287972925078</c:v>
                </c:pt>
                <c:pt idx="6523">
                  <c:v>41701.292197431227</c:v>
                </c:pt>
                <c:pt idx="6524">
                  <c:v>41701.300901339229</c:v>
                </c:pt>
                <c:pt idx="6525">
                  <c:v>41701.30512411477</c:v>
                </c:pt>
                <c:pt idx="6526">
                  <c:v>41701.309349647694</c:v>
                </c:pt>
                <c:pt idx="6527">
                  <c:v>41701.313571817998</c:v>
                </c:pt>
                <c:pt idx="6528">
                  <c:v>41701.317792498936</c:v>
                </c:pt>
                <c:pt idx="6529">
                  <c:v>41701.322012953227</c:v>
                </c:pt>
                <c:pt idx="6530">
                  <c:v>41701.326234526008</c:v>
                </c:pt>
                <c:pt idx="6531">
                  <c:v>41701.330452040311</c:v>
                </c:pt>
                <c:pt idx="6532">
                  <c:v>41701.334675219085</c:v>
                </c:pt>
                <c:pt idx="6533">
                  <c:v>41701.339175547539</c:v>
                </c:pt>
                <c:pt idx="6534">
                  <c:v>41701.34339087893</c:v>
                </c:pt>
                <c:pt idx="6535">
                  <c:v>41701.347615137231</c:v>
                </c:pt>
                <c:pt idx="6536">
                  <c:v>41701.351846577541</c:v>
                </c:pt>
                <c:pt idx="6537">
                  <c:v>41701.356077618315</c:v>
                </c:pt>
                <c:pt idx="6538">
                  <c:v>41701.360301509376</c:v>
                </c:pt>
                <c:pt idx="6539">
                  <c:v>41701.36452221631</c:v>
                </c:pt>
                <c:pt idx="6540">
                  <c:v>41701.368742101222</c:v>
                </c:pt>
                <c:pt idx="6541">
                  <c:v>41701.372961107685</c:v>
                </c:pt>
                <c:pt idx="6542">
                  <c:v>41701.381670252616</c:v>
                </c:pt>
                <c:pt idx="6543">
                  <c:v>41701.385896112472</c:v>
                </c:pt>
                <c:pt idx="6544">
                  <c:v>41701.390121020922</c:v>
                </c:pt>
                <c:pt idx="6545">
                  <c:v>41701.394348947084</c:v>
                </c:pt>
                <c:pt idx="6546">
                  <c:v>41701.398574796011</c:v>
                </c:pt>
                <c:pt idx="6547">
                  <c:v>41701.40279899678</c:v>
                </c:pt>
                <c:pt idx="6548">
                  <c:v>41701.407021926309</c:v>
                </c:pt>
                <c:pt idx="6549">
                  <c:v>41701.411245868614</c:v>
                </c:pt>
                <c:pt idx="6550">
                  <c:v>41701.415466681676</c:v>
                </c:pt>
                <c:pt idx="6551">
                  <c:v>41701.424172077845</c:v>
                </c:pt>
                <c:pt idx="6552">
                  <c:v>41701.428398072159</c:v>
                </c:pt>
                <c:pt idx="6553">
                  <c:v>41701.432622249849</c:v>
                </c:pt>
                <c:pt idx="6554">
                  <c:v>41701.436844595686</c:v>
                </c:pt>
                <c:pt idx="6555">
                  <c:v>41701.441070600762</c:v>
                </c:pt>
                <c:pt idx="6556">
                  <c:v>41701.445295783538</c:v>
                </c:pt>
                <c:pt idx="6557">
                  <c:v>41701.44951834032</c:v>
                </c:pt>
                <c:pt idx="6558">
                  <c:v>41701.453738671997</c:v>
                </c:pt>
                <c:pt idx="6559">
                  <c:v>41701.457962706001</c:v>
                </c:pt>
                <c:pt idx="6560">
                  <c:v>41701.466658264777</c:v>
                </c:pt>
                <c:pt idx="6561">
                  <c:v>41701.470884320472</c:v>
                </c:pt>
                <c:pt idx="6562">
                  <c:v>41701.47510860522</c:v>
                </c:pt>
                <c:pt idx="6563">
                  <c:v>41701.479337319382</c:v>
                </c:pt>
                <c:pt idx="6564">
                  <c:v>41701.483562510155</c:v>
                </c:pt>
                <c:pt idx="6565">
                  <c:v>41701.487784640303</c:v>
                </c:pt>
                <c:pt idx="6566">
                  <c:v>41701.492012540766</c:v>
                </c:pt>
                <c:pt idx="6567">
                  <c:v>41701.496243080306</c:v>
                </c:pt>
                <c:pt idx="6568">
                  <c:v>41701.500470090003</c:v>
                </c:pt>
                <c:pt idx="6569">
                  <c:v>41701.509145708464</c:v>
                </c:pt>
                <c:pt idx="6570">
                  <c:v>41701.513366933534</c:v>
                </c:pt>
                <c:pt idx="6571">
                  <c:v>41701.517593298166</c:v>
                </c:pt>
                <c:pt idx="6572">
                  <c:v>41701.521816656001</c:v>
                </c:pt>
                <c:pt idx="6573">
                  <c:v>41701.526040489996</c:v>
                </c:pt>
                <c:pt idx="6574">
                  <c:v>41701.530264441848</c:v>
                </c:pt>
                <c:pt idx="6575">
                  <c:v>41701.534484631527</c:v>
                </c:pt>
                <c:pt idx="6576">
                  <c:v>41701.538712294168</c:v>
                </c:pt>
                <c:pt idx="6577">
                  <c:v>41701.54293726616</c:v>
                </c:pt>
                <c:pt idx="6578">
                  <c:v>41701.551638228171</c:v>
                </c:pt>
                <c:pt idx="6579">
                  <c:v>41701.555860893539</c:v>
                </c:pt>
                <c:pt idx="6580">
                  <c:v>41701.560086257683</c:v>
                </c:pt>
                <c:pt idx="6581">
                  <c:v>41701.564307959998</c:v>
                </c:pt>
                <c:pt idx="6582">
                  <c:v>41701.56852979416</c:v>
                </c:pt>
                <c:pt idx="6583">
                  <c:v>41701.572755970461</c:v>
                </c:pt>
                <c:pt idx="6584">
                  <c:v>41701.576983840772</c:v>
                </c:pt>
                <c:pt idx="6585">
                  <c:v>41701.581206853079</c:v>
                </c:pt>
                <c:pt idx="6586">
                  <c:v>41701.585427080608</c:v>
                </c:pt>
                <c:pt idx="6587">
                  <c:v>41701.589902282773</c:v>
                </c:pt>
                <c:pt idx="6588">
                  <c:v>41701.594129820922</c:v>
                </c:pt>
                <c:pt idx="6589">
                  <c:v>41701.598351188928</c:v>
                </c:pt>
                <c:pt idx="6590">
                  <c:v>41701.602578672311</c:v>
                </c:pt>
                <c:pt idx="6591">
                  <c:v>41701.606801590606</c:v>
                </c:pt>
                <c:pt idx="6592">
                  <c:v>41701.611023084304</c:v>
                </c:pt>
                <c:pt idx="6593">
                  <c:v>41701.615243993234</c:v>
                </c:pt>
                <c:pt idx="6594">
                  <c:v>41701.61946588922</c:v>
                </c:pt>
                <c:pt idx="6595">
                  <c:v>41701.623690317676</c:v>
                </c:pt>
                <c:pt idx="6596">
                  <c:v>41701.632395132605</c:v>
                </c:pt>
                <c:pt idx="6597">
                  <c:v>41701.636621526151</c:v>
                </c:pt>
                <c:pt idx="6598">
                  <c:v>41701.640847787836</c:v>
                </c:pt>
                <c:pt idx="6599">
                  <c:v>41701.64506950738</c:v>
                </c:pt>
                <c:pt idx="6600">
                  <c:v>41701.649294964001</c:v>
                </c:pt>
                <c:pt idx="6601">
                  <c:v>41701.653519636617</c:v>
                </c:pt>
                <c:pt idx="6602">
                  <c:v>41701.65774226738</c:v>
                </c:pt>
                <c:pt idx="6603">
                  <c:v>41701.661968935528</c:v>
                </c:pt>
                <c:pt idx="6604">
                  <c:v>41701.666193060453</c:v>
                </c:pt>
                <c:pt idx="6605">
                  <c:v>41701.674898468773</c:v>
                </c:pt>
                <c:pt idx="6606">
                  <c:v>41701.679126807991</c:v>
                </c:pt>
                <c:pt idx="6607">
                  <c:v>41701.683347294616</c:v>
                </c:pt>
                <c:pt idx="6608">
                  <c:v>41701.687572078314</c:v>
                </c:pt>
                <c:pt idx="6609">
                  <c:v>41701.691795616149</c:v>
                </c:pt>
                <c:pt idx="6610">
                  <c:v>41701.696019094939</c:v>
                </c:pt>
                <c:pt idx="6611">
                  <c:v>41701.700239813385</c:v>
                </c:pt>
                <c:pt idx="6612">
                  <c:v>41701.704457547537</c:v>
                </c:pt>
                <c:pt idx="6613">
                  <c:v>41701.708675013375</c:v>
                </c:pt>
                <c:pt idx="6614">
                  <c:v>41701.717400728456</c:v>
                </c:pt>
                <c:pt idx="6615">
                  <c:v>41701.72162178767</c:v>
                </c:pt>
                <c:pt idx="6616">
                  <c:v>41701.725847554146</c:v>
                </c:pt>
                <c:pt idx="6617">
                  <c:v>41701.730068378463</c:v>
                </c:pt>
                <c:pt idx="6618">
                  <c:v>41701.734286500759</c:v>
                </c:pt>
                <c:pt idx="6619">
                  <c:v>41701.738508555223</c:v>
                </c:pt>
                <c:pt idx="6620">
                  <c:v>41701.742727624922</c:v>
                </c:pt>
                <c:pt idx="6621">
                  <c:v>41701.74695362385</c:v>
                </c:pt>
                <c:pt idx="6622">
                  <c:v>41701.751177090307</c:v>
                </c:pt>
                <c:pt idx="6623">
                  <c:v>41701.759909787223</c:v>
                </c:pt>
                <c:pt idx="6624">
                  <c:v>41701.764134224934</c:v>
                </c:pt>
                <c:pt idx="6625">
                  <c:v>41701.768358069225</c:v>
                </c:pt>
                <c:pt idx="6626">
                  <c:v>41701.772580378616</c:v>
                </c:pt>
                <c:pt idx="6627">
                  <c:v>41701.776803991226</c:v>
                </c:pt>
                <c:pt idx="6628">
                  <c:v>41701.781024537377</c:v>
                </c:pt>
                <c:pt idx="6629">
                  <c:v>41701.785248313688</c:v>
                </c:pt>
                <c:pt idx="6630">
                  <c:v>41701.789470777687</c:v>
                </c:pt>
                <c:pt idx="6631">
                  <c:v>41701.79368978367</c:v>
                </c:pt>
                <c:pt idx="6632">
                  <c:v>41701.802393526159</c:v>
                </c:pt>
                <c:pt idx="6633">
                  <c:v>41701.806612555381</c:v>
                </c:pt>
                <c:pt idx="6634">
                  <c:v>41701.81084126723</c:v>
                </c:pt>
                <c:pt idx="6635">
                  <c:v>41701.815065606766</c:v>
                </c:pt>
                <c:pt idx="6636">
                  <c:v>41701.819288393548</c:v>
                </c:pt>
                <c:pt idx="6637">
                  <c:v>41701.823509757538</c:v>
                </c:pt>
                <c:pt idx="6638">
                  <c:v>41701.827734448467</c:v>
                </c:pt>
                <c:pt idx="6639">
                  <c:v>41701.831958897084</c:v>
                </c:pt>
                <c:pt idx="6640">
                  <c:v>41701.836185010303</c:v>
                </c:pt>
                <c:pt idx="6641">
                  <c:v>41701.840703554772</c:v>
                </c:pt>
                <c:pt idx="6642">
                  <c:v>41701.844925818463</c:v>
                </c:pt>
                <c:pt idx="6643">
                  <c:v>41701.849147119538</c:v>
                </c:pt>
                <c:pt idx="6644">
                  <c:v>41701.853374219543</c:v>
                </c:pt>
                <c:pt idx="6645">
                  <c:v>41701.857601171083</c:v>
                </c:pt>
                <c:pt idx="6646">
                  <c:v>41701.861823805535</c:v>
                </c:pt>
                <c:pt idx="6647">
                  <c:v>41701.866047675845</c:v>
                </c:pt>
                <c:pt idx="6648">
                  <c:v>41701.870275524008</c:v>
                </c:pt>
                <c:pt idx="6649">
                  <c:v>41701.874501405087</c:v>
                </c:pt>
                <c:pt idx="6650">
                  <c:v>41701.88337100231</c:v>
                </c:pt>
                <c:pt idx="6651">
                  <c:v>41701.887592614614</c:v>
                </c:pt>
                <c:pt idx="6652">
                  <c:v>41701.891815580151</c:v>
                </c:pt>
                <c:pt idx="6653">
                  <c:v>41701.896034602767</c:v>
                </c:pt>
                <c:pt idx="6654">
                  <c:v>41701.900257193091</c:v>
                </c:pt>
                <c:pt idx="6655">
                  <c:v>41701.904479110002</c:v>
                </c:pt>
                <c:pt idx="6656">
                  <c:v>41701.908700061991</c:v>
                </c:pt>
                <c:pt idx="6657">
                  <c:v>41701.912921219686</c:v>
                </c:pt>
                <c:pt idx="6658">
                  <c:v>41701.917145017222</c:v>
                </c:pt>
                <c:pt idx="6659">
                  <c:v>41701.926293188466</c:v>
                </c:pt>
                <c:pt idx="6660">
                  <c:v>41701.930516834618</c:v>
                </c:pt>
                <c:pt idx="6661">
                  <c:v>41701.934742749683</c:v>
                </c:pt>
                <c:pt idx="6662">
                  <c:v>41701.938964419081</c:v>
                </c:pt>
                <c:pt idx="6663">
                  <c:v>41701.943181303221</c:v>
                </c:pt>
                <c:pt idx="6664">
                  <c:v>41701.947406147083</c:v>
                </c:pt>
                <c:pt idx="6665">
                  <c:v>41701.951623000459</c:v>
                </c:pt>
                <c:pt idx="6666">
                  <c:v>41701.955841399547</c:v>
                </c:pt>
                <c:pt idx="6667">
                  <c:v>41701.960061266458</c:v>
                </c:pt>
                <c:pt idx="6668">
                  <c:v>41701.968890000768</c:v>
                </c:pt>
                <c:pt idx="6669">
                  <c:v>41701.973115399851</c:v>
                </c:pt>
                <c:pt idx="6670">
                  <c:v>41701.977338780933</c:v>
                </c:pt>
                <c:pt idx="6671">
                  <c:v>41701.981564967384</c:v>
                </c:pt>
                <c:pt idx="6672">
                  <c:v>41701.985786211677</c:v>
                </c:pt>
                <c:pt idx="6673">
                  <c:v>41701.990006549539</c:v>
                </c:pt>
                <c:pt idx="6674">
                  <c:v>41701.994228357544</c:v>
                </c:pt>
                <c:pt idx="6675">
                  <c:v>41701.998455088011</c:v>
                </c:pt>
                <c:pt idx="6676">
                  <c:v>41702.002681784608</c:v>
                </c:pt>
                <c:pt idx="6677">
                  <c:v>41702.011828885079</c:v>
                </c:pt>
                <c:pt idx="6678">
                  <c:v>41702.016052359853</c:v>
                </c:pt>
                <c:pt idx="6679">
                  <c:v>41702.020277691998</c:v>
                </c:pt>
                <c:pt idx="6680">
                  <c:v>41702.024501829386</c:v>
                </c:pt>
                <c:pt idx="6681">
                  <c:v>41702.028722672607</c:v>
                </c:pt>
                <c:pt idx="6682">
                  <c:v>41702.032945167375</c:v>
                </c:pt>
                <c:pt idx="6683">
                  <c:v>41702.03716998938</c:v>
                </c:pt>
                <c:pt idx="6684">
                  <c:v>41702.04139377446</c:v>
                </c:pt>
                <c:pt idx="6685">
                  <c:v>41702.045620258163</c:v>
                </c:pt>
                <c:pt idx="6686">
                  <c:v>41702.054406010458</c:v>
                </c:pt>
                <c:pt idx="6687">
                  <c:v>41702.058633131695</c:v>
                </c:pt>
                <c:pt idx="6688">
                  <c:v>41702.062855177843</c:v>
                </c:pt>
                <c:pt idx="6689">
                  <c:v>41702.067077015687</c:v>
                </c:pt>
                <c:pt idx="6690">
                  <c:v>41702.071300992</c:v>
                </c:pt>
                <c:pt idx="6691">
                  <c:v>41702.07552323</c:v>
                </c:pt>
                <c:pt idx="6692">
                  <c:v>41702.079744266455</c:v>
                </c:pt>
                <c:pt idx="6693">
                  <c:v>41702.083966781836</c:v>
                </c:pt>
                <c:pt idx="6694">
                  <c:v>41702.088191736308</c:v>
                </c:pt>
                <c:pt idx="6695">
                  <c:v>41702.092413490471</c:v>
                </c:pt>
                <c:pt idx="6696">
                  <c:v>41702.096711650302</c:v>
                </c:pt>
                <c:pt idx="6697">
                  <c:v>41702.100938021082</c:v>
                </c:pt>
                <c:pt idx="6698">
                  <c:v>41702.105164976922</c:v>
                </c:pt>
                <c:pt idx="6699">
                  <c:v>41702.109391339538</c:v>
                </c:pt>
                <c:pt idx="6700">
                  <c:v>41702.113616905386</c:v>
                </c:pt>
                <c:pt idx="6701">
                  <c:v>41702.117843669075</c:v>
                </c:pt>
                <c:pt idx="6702">
                  <c:v>41702.122066494463</c:v>
                </c:pt>
                <c:pt idx="6703">
                  <c:v>41702.126289795386</c:v>
                </c:pt>
                <c:pt idx="6704">
                  <c:v>41702.130514718163</c:v>
                </c:pt>
                <c:pt idx="6705">
                  <c:v>41702.134741957074</c:v>
                </c:pt>
                <c:pt idx="6706">
                  <c:v>41702.14382021784</c:v>
                </c:pt>
                <c:pt idx="6707">
                  <c:v>41702.148046790164</c:v>
                </c:pt>
                <c:pt idx="6708">
                  <c:v>41702.152272885229</c:v>
                </c:pt>
                <c:pt idx="6709">
                  <c:v>41702.156499076613</c:v>
                </c:pt>
                <c:pt idx="6710">
                  <c:v>41702.160725324153</c:v>
                </c:pt>
                <c:pt idx="6711">
                  <c:v>41702.164949541839</c:v>
                </c:pt>
                <c:pt idx="6712">
                  <c:v>41702.169178611373</c:v>
                </c:pt>
                <c:pt idx="6713">
                  <c:v>41702.173402816916</c:v>
                </c:pt>
                <c:pt idx="6714">
                  <c:v>41702.177630645841</c:v>
                </c:pt>
                <c:pt idx="6715">
                  <c:v>41702.181856255542</c:v>
                </c:pt>
                <c:pt idx="6716">
                  <c:v>41702.186633136465</c:v>
                </c:pt>
                <c:pt idx="6717">
                  <c:v>41702.190855472472</c:v>
                </c:pt>
                <c:pt idx="6718">
                  <c:v>41702.195080172765</c:v>
                </c:pt>
                <c:pt idx="6719">
                  <c:v>41702.199305395538</c:v>
                </c:pt>
                <c:pt idx="6720">
                  <c:v>41702.203531967076</c:v>
                </c:pt>
                <c:pt idx="6721">
                  <c:v>41702.207753725379</c:v>
                </c:pt>
                <c:pt idx="6722">
                  <c:v>41702.211979343228</c:v>
                </c:pt>
                <c:pt idx="6723">
                  <c:v>41702.216207462778</c:v>
                </c:pt>
                <c:pt idx="6724">
                  <c:v>41702.220434117378</c:v>
                </c:pt>
                <c:pt idx="6725">
                  <c:v>41702.224655464306</c:v>
                </c:pt>
                <c:pt idx="6726">
                  <c:v>41702.228896638459</c:v>
                </c:pt>
                <c:pt idx="6727">
                  <c:v>41702.233112167072</c:v>
                </c:pt>
                <c:pt idx="6728">
                  <c:v>41702.237342727676</c:v>
                </c:pt>
                <c:pt idx="6729">
                  <c:v>41702.241567023077</c:v>
                </c:pt>
                <c:pt idx="6730">
                  <c:v>41702.245790706766</c:v>
                </c:pt>
                <c:pt idx="6731">
                  <c:v>41702.250012852615</c:v>
                </c:pt>
                <c:pt idx="6732">
                  <c:v>41702.254238435693</c:v>
                </c:pt>
                <c:pt idx="6733">
                  <c:v>41702.258461003687</c:v>
                </c:pt>
                <c:pt idx="6734">
                  <c:v>41702.26268459938</c:v>
                </c:pt>
                <c:pt idx="6735">
                  <c:v>41702.266913449392</c:v>
                </c:pt>
                <c:pt idx="6736">
                  <c:v>41702.271142669983</c:v>
                </c:pt>
                <c:pt idx="6737">
                  <c:v>41702.279789422151</c:v>
                </c:pt>
                <c:pt idx="6738">
                  <c:v>41702.284017591999</c:v>
                </c:pt>
                <c:pt idx="6739">
                  <c:v>41702.288238217086</c:v>
                </c:pt>
                <c:pt idx="6740">
                  <c:v>41702.292461196303</c:v>
                </c:pt>
                <c:pt idx="6741">
                  <c:v>41702.29668477799</c:v>
                </c:pt>
                <c:pt idx="6742">
                  <c:v>41702.300910557082</c:v>
                </c:pt>
                <c:pt idx="6743">
                  <c:v>41702.305134689836</c:v>
                </c:pt>
                <c:pt idx="6744">
                  <c:v>41702.309352754768</c:v>
                </c:pt>
                <c:pt idx="6745">
                  <c:v>41702.313574458785</c:v>
                </c:pt>
                <c:pt idx="6746">
                  <c:v>41702.317800692472</c:v>
                </c:pt>
                <c:pt idx="6747">
                  <c:v>41702.322028223381</c:v>
                </c:pt>
                <c:pt idx="6748">
                  <c:v>41702.326783569217</c:v>
                </c:pt>
                <c:pt idx="6749">
                  <c:v>41702.331007344612</c:v>
                </c:pt>
                <c:pt idx="6750">
                  <c:v>41702.335235341852</c:v>
                </c:pt>
                <c:pt idx="6751">
                  <c:v>41702.339459404313</c:v>
                </c:pt>
                <c:pt idx="6752">
                  <c:v>41702.343686352309</c:v>
                </c:pt>
                <c:pt idx="6753">
                  <c:v>41702.347915609695</c:v>
                </c:pt>
                <c:pt idx="6754">
                  <c:v>41702.352137921851</c:v>
                </c:pt>
                <c:pt idx="6755">
                  <c:v>41702.356368073233</c:v>
                </c:pt>
                <c:pt idx="6756">
                  <c:v>41702.360594251848</c:v>
                </c:pt>
                <c:pt idx="6757">
                  <c:v>41702.364820582305</c:v>
                </c:pt>
                <c:pt idx="6758">
                  <c:v>41702.369042454928</c:v>
                </c:pt>
                <c:pt idx="6759">
                  <c:v>41702.377766625381</c:v>
                </c:pt>
                <c:pt idx="6760">
                  <c:v>41702.381996803386</c:v>
                </c:pt>
                <c:pt idx="6761">
                  <c:v>41702.386222500158</c:v>
                </c:pt>
                <c:pt idx="6762">
                  <c:v>41702.39044609246</c:v>
                </c:pt>
                <c:pt idx="6763">
                  <c:v>41702.394664351385</c:v>
                </c:pt>
                <c:pt idx="6764">
                  <c:v>41702.398887323696</c:v>
                </c:pt>
                <c:pt idx="6765">
                  <c:v>41702.403107435384</c:v>
                </c:pt>
                <c:pt idx="6766">
                  <c:v>41702.407333477233</c:v>
                </c:pt>
                <c:pt idx="6767">
                  <c:v>41702.411555959086</c:v>
                </c:pt>
                <c:pt idx="6768">
                  <c:v>41702.415782992932</c:v>
                </c:pt>
                <c:pt idx="6769">
                  <c:v>41702.420009897694</c:v>
                </c:pt>
                <c:pt idx="6770">
                  <c:v>41702.428607065223</c:v>
                </c:pt>
                <c:pt idx="6771">
                  <c:v>41702.432826690616</c:v>
                </c:pt>
                <c:pt idx="6772">
                  <c:v>41702.437048824766</c:v>
                </c:pt>
                <c:pt idx="6773">
                  <c:v>41702.441273765078</c:v>
                </c:pt>
                <c:pt idx="6774">
                  <c:v>41702.445490556456</c:v>
                </c:pt>
                <c:pt idx="6775">
                  <c:v>41702.449710294779</c:v>
                </c:pt>
                <c:pt idx="6776">
                  <c:v>41702.453934352314</c:v>
                </c:pt>
                <c:pt idx="6777">
                  <c:v>41702.458155364009</c:v>
                </c:pt>
                <c:pt idx="6778">
                  <c:v>41702.462375806615</c:v>
                </c:pt>
                <c:pt idx="6779">
                  <c:v>41702.466599141233</c:v>
                </c:pt>
                <c:pt idx="6780">
                  <c:v>41702.470823247852</c:v>
                </c:pt>
                <c:pt idx="6781">
                  <c:v>41702.479527100928</c:v>
                </c:pt>
                <c:pt idx="6782">
                  <c:v>41702.483746617378</c:v>
                </c:pt>
                <c:pt idx="6783">
                  <c:v>41702.487970006929</c:v>
                </c:pt>
                <c:pt idx="6784">
                  <c:v>41702.492192446312</c:v>
                </c:pt>
                <c:pt idx="6785">
                  <c:v>41702.496409435684</c:v>
                </c:pt>
                <c:pt idx="6786">
                  <c:v>41702.50062870908</c:v>
                </c:pt>
                <c:pt idx="6787">
                  <c:v>41702.50484899123</c:v>
                </c:pt>
                <c:pt idx="6788">
                  <c:v>41702.509068963074</c:v>
                </c:pt>
                <c:pt idx="6789">
                  <c:v>41702.513292741998</c:v>
                </c:pt>
                <c:pt idx="6790">
                  <c:v>41702.517501605682</c:v>
                </c:pt>
                <c:pt idx="6791">
                  <c:v>41702.521721092926</c:v>
                </c:pt>
                <c:pt idx="6792">
                  <c:v>41702.525939417079</c:v>
                </c:pt>
                <c:pt idx="6793">
                  <c:v>41702.530679170617</c:v>
                </c:pt>
                <c:pt idx="6794">
                  <c:v>41702.534899557082</c:v>
                </c:pt>
                <c:pt idx="6795">
                  <c:v>41702.539119887078</c:v>
                </c:pt>
                <c:pt idx="6796">
                  <c:v>41702.543335406161</c:v>
                </c:pt>
                <c:pt idx="6797">
                  <c:v>41702.547557957383</c:v>
                </c:pt>
                <c:pt idx="6798">
                  <c:v>41702.551780520451</c:v>
                </c:pt>
                <c:pt idx="6799">
                  <c:v>41702.55600383108</c:v>
                </c:pt>
                <c:pt idx="6800">
                  <c:v>41702.560232708769</c:v>
                </c:pt>
                <c:pt idx="6801">
                  <c:v>41702.564461323534</c:v>
                </c:pt>
                <c:pt idx="6802">
                  <c:v>41702.568690051841</c:v>
                </c:pt>
                <c:pt idx="6803">
                  <c:v>41702.572921310923</c:v>
                </c:pt>
                <c:pt idx="6804">
                  <c:v>41702.577151474929</c:v>
                </c:pt>
                <c:pt idx="6805">
                  <c:v>41702.58138485784</c:v>
                </c:pt>
                <c:pt idx="6806">
                  <c:v>41702.585675178612</c:v>
                </c:pt>
                <c:pt idx="6807">
                  <c:v>41702.589907734931</c:v>
                </c:pt>
                <c:pt idx="6808">
                  <c:v>41702.594138800305</c:v>
                </c:pt>
                <c:pt idx="6809">
                  <c:v>41702.598373969842</c:v>
                </c:pt>
                <c:pt idx="6810">
                  <c:v>41702.602605440472</c:v>
                </c:pt>
                <c:pt idx="6811">
                  <c:v>41702.606840274471</c:v>
                </c:pt>
                <c:pt idx="6812">
                  <c:v>41702.611071989682</c:v>
                </c:pt>
                <c:pt idx="6813">
                  <c:v>41702.615305472311</c:v>
                </c:pt>
                <c:pt idx="6814">
                  <c:v>41702.619534217381</c:v>
                </c:pt>
                <c:pt idx="6815">
                  <c:v>41702.623765543984</c:v>
                </c:pt>
                <c:pt idx="6816">
                  <c:v>41702.627995616764</c:v>
                </c:pt>
                <c:pt idx="6817">
                  <c:v>41702.632222032305</c:v>
                </c:pt>
                <c:pt idx="6818">
                  <c:v>41702.636455598164</c:v>
                </c:pt>
                <c:pt idx="6819">
                  <c:v>41702.645272280162</c:v>
                </c:pt>
                <c:pt idx="6820">
                  <c:v>41702.649499711217</c:v>
                </c:pt>
                <c:pt idx="6821">
                  <c:v>41702.65372844693</c:v>
                </c:pt>
                <c:pt idx="6822">
                  <c:v>41702.657948466462</c:v>
                </c:pt>
                <c:pt idx="6823">
                  <c:v>41702.662170033072</c:v>
                </c:pt>
                <c:pt idx="6824">
                  <c:v>41702.66639282908</c:v>
                </c:pt>
                <c:pt idx="6825">
                  <c:v>41702.670618614458</c:v>
                </c:pt>
                <c:pt idx="6826">
                  <c:v>41702.674841782609</c:v>
                </c:pt>
                <c:pt idx="6827">
                  <c:v>41702.67906192784</c:v>
                </c:pt>
                <c:pt idx="6828">
                  <c:v>41702.683284569677</c:v>
                </c:pt>
                <c:pt idx="6829">
                  <c:v>41702.687506032933</c:v>
                </c:pt>
                <c:pt idx="6830">
                  <c:v>41702.691728815669</c:v>
                </c:pt>
                <c:pt idx="6831">
                  <c:v>41702.695950883215</c:v>
                </c:pt>
                <c:pt idx="6832">
                  <c:v>41702.700028528001</c:v>
                </c:pt>
                <c:pt idx="6833">
                  <c:v>41702.704249003684</c:v>
                </c:pt>
                <c:pt idx="6834">
                  <c:v>41702.708469903679</c:v>
                </c:pt>
                <c:pt idx="6835">
                  <c:v>41702.712691977082</c:v>
                </c:pt>
                <c:pt idx="6836">
                  <c:v>41702.716911457843</c:v>
                </c:pt>
                <c:pt idx="6837">
                  <c:v>41702.72113140599</c:v>
                </c:pt>
                <c:pt idx="6838">
                  <c:v>41702.725349874454</c:v>
                </c:pt>
                <c:pt idx="6839">
                  <c:v>41702.729572112301</c:v>
                </c:pt>
                <c:pt idx="6840">
                  <c:v>41702.733788977996</c:v>
                </c:pt>
                <c:pt idx="6841">
                  <c:v>41702.738014020928</c:v>
                </c:pt>
                <c:pt idx="6842">
                  <c:v>41702.742240030304</c:v>
                </c:pt>
                <c:pt idx="6843">
                  <c:v>41702.746460189839</c:v>
                </c:pt>
                <c:pt idx="6844">
                  <c:v>41702.750677966003</c:v>
                </c:pt>
                <c:pt idx="6845">
                  <c:v>41702.754895505539</c:v>
                </c:pt>
                <c:pt idx="6846">
                  <c:v>41702.763647001069</c:v>
                </c:pt>
                <c:pt idx="6847">
                  <c:v>41702.767866830145</c:v>
                </c:pt>
                <c:pt idx="6848">
                  <c:v>41702.772085372002</c:v>
                </c:pt>
                <c:pt idx="6849">
                  <c:v>41702.776302034465</c:v>
                </c:pt>
                <c:pt idx="6850">
                  <c:v>41702.78051777801</c:v>
                </c:pt>
                <c:pt idx="6851">
                  <c:v>41702.784740388459</c:v>
                </c:pt>
                <c:pt idx="6852">
                  <c:v>41702.788961092767</c:v>
                </c:pt>
                <c:pt idx="6853">
                  <c:v>41702.793183743212</c:v>
                </c:pt>
                <c:pt idx="6854">
                  <c:v>41702.797402523371</c:v>
                </c:pt>
                <c:pt idx="6855">
                  <c:v>41702.801627202927</c:v>
                </c:pt>
                <c:pt idx="6856">
                  <c:v>41702.805849821998</c:v>
                </c:pt>
                <c:pt idx="6857">
                  <c:v>41702.810074370776</c:v>
                </c:pt>
                <c:pt idx="6858">
                  <c:v>41702.814298221703</c:v>
                </c:pt>
                <c:pt idx="6859">
                  <c:v>41702.818522404625</c:v>
                </c:pt>
                <c:pt idx="6860">
                  <c:v>41702.822745610603</c:v>
                </c:pt>
                <c:pt idx="6861">
                  <c:v>41702.827185757218</c:v>
                </c:pt>
                <c:pt idx="6862">
                  <c:v>41702.831403981996</c:v>
                </c:pt>
                <c:pt idx="6863">
                  <c:v>41702.835627724606</c:v>
                </c:pt>
                <c:pt idx="6864">
                  <c:v>41702.839853666002</c:v>
                </c:pt>
                <c:pt idx="6865">
                  <c:v>41702.844077633228</c:v>
                </c:pt>
                <c:pt idx="6866">
                  <c:v>41702.848300339392</c:v>
                </c:pt>
                <c:pt idx="6867">
                  <c:v>41702.852524486007</c:v>
                </c:pt>
                <c:pt idx="6868">
                  <c:v>41702.856747821388</c:v>
                </c:pt>
                <c:pt idx="6869">
                  <c:v>41702.860971551534</c:v>
                </c:pt>
                <c:pt idx="6870">
                  <c:v>41702.865197525374</c:v>
                </c:pt>
                <c:pt idx="6871">
                  <c:v>41702.869419121227</c:v>
                </c:pt>
                <c:pt idx="6872">
                  <c:v>41702.873637366472</c:v>
                </c:pt>
                <c:pt idx="6873">
                  <c:v>41702.877865708928</c:v>
                </c:pt>
                <c:pt idx="6874">
                  <c:v>41702.882085758312</c:v>
                </c:pt>
                <c:pt idx="6875">
                  <c:v>41702.886309977235</c:v>
                </c:pt>
                <c:pt idx="6876">
                  <c:v>41702.890536863422</c:v>
                </c:pt>
                <c:pt idx="6877">
                  <c:v>41702.894559117085</c:v>
                </c:pt>
                <c:pt idx="6878">
                  <c:v>41702.898782891687</c:v>
                </c:pt>
                <c:pt idx="6879">
                  <c:v>41702.903001949227</c:v>
                </c:pt>
                <c:pt idx="6880">
                  <c:v>41702.907226130614</c:v>
                </c:pt>
                <c:pt idx="6881">
                  <c:v>41702.911451885688</c:v>
                </c:pt>
                <c:pt idx="6882">
                  <c:v>41702.915673495852</c:v>
                </c:pt>
                <c:pt idx="6883">
                  <c:v>41702.91989830001</c:v>
                </c:pt>
                <c:pt idx="6884">
                  <c:v>41702.924124635072</c:v>
                </c:pt>
                <c:pt idx="6885">
                  <c:v>41702.928340889841</c:v>
                </c:pt>
                <c:pt idx="6886">
                  <c:v>41702.932566458316</c:v>
                </c:pt>
                <c:pt idx="6887">
                  <c:v>41702.936787436462</c:v>
                </c:pt>
                <c:pt idx="6888">
                  <c:v>41702.94101006585</c:v>
                </c:pt>
                <c:pt idx="6889">
                  <c:v>41702.945234129693</c:v>
                </c:pt>
                <c:pt idx="6890">
                  <c:v>41702.949458709998</c:v>
                </c:pt>
                <c:pt idx="6891">
                  <c:v>41702.953680448314</c:v>
                </c:pt>
                <c:pt idx="6892">
                  <c:v>41702.957903035385</c:v>
                </c:pt>
                <c:pt idx="6893">
                  <c:v>41702.961949329539</c:v>
                </c:pt>
                <c:pt idx="6894">
                  <c:v>41702.966170034306</c:v>
                </c:pt>
                <c:pt idx="6895">
                  <c:v>41702.970397263998</c:v>
                </c:pt>
                <c:pt idx="6896">
                  <c:v>41702.974618240165</c:v>
                </c:pt>
                <c:pt idx="6897">
                  <c:v>41702.978842479853</c:v>
                </c:pt>
                <c:pt idx="6898">
                  <c:v>41702.983068690606</c:v>
                </c:pt>
                <c:pt idx="6899">
                  <c:v>41702.987290931844</c:v>
                </c:pt>
                <c:pt idx="6900">
                  <c:v>41702.991512460001</c:v>
                </c:pt>
                <c:pt idx="6901">
                  <c:v>41702.995736251687</c:v>
                </c:pt>
                <c:pt idx="6902">
                  <c:v>41702.999964006303</c:v>
                </c:pt>
                <c:pt idx="6903">
                  <c:v>41703.004189728614</c:v>
                </c:pt>
                <c:pt idx="6904">
                  <c:v>41703.008413402938</c:v>
                </c:pt>
                <c:pt idx="6905">
                  <c:v>41703.012637536311</c:v>
                </c:pt>
                <c:pt idx="6906">
                  <c:v>41703.01685994432</c:v>
                </c:pt>
                <c:pt idx="6907">
                  <c:v>41703.021085949076</c:v>
                </c:pt>
                <c:pt idx="6908">
                  <c:v>41703.025312983991</c:v>
                </c:pt>
                <c:pt idx="6909">
                  <c:v>41703.029539550458</c:v>
                </c:pt>
                <c:pt idx="6910">
                  <c:v>41703.033762773368</c:v>
                </c:pt>
                <c:pt idx="6911">
                  <c:v>41703.042412124159</c:v>
                </c:pt>
                <c:pt idx="6912">
                  <c:v>41703.046639828171</c:v>
                </c:pt>
                <c:pt idx="6913">
                  <c:v>41703.050863351695</c:v>
                </c:pt>
                <c:pt idx="6914">
                  <c:v>41703.055088921836</c:v>
                </c:pt>
                <c:pt idx="6915">
                  <c:v>41703.059309571538</c:v>
                </c:pt>
                <c:pt idx="6916">
                  <c:v>41703.063536550151</c:v>
                </c:pt>
                <c:pt idx="6917">
                  <c:v>41703.067761871367</c:v>
                </c:pt>
                <c:pt idx="6918">
                  <c:v>41703.071984994611</c:v>
                </c:pt>
                <c:pt idx="6919">
                  <c:v>41703.076209157232</c:v>
                </c:pt>
                <c:pt idx="6920">
                  <c:v>41703.080433767078</c:v>
                </c:pt>
                <c:pt idx="6921">
                  <c:v>41703.084657119231</c:v>
                </c:pt>
                <c:pt idx="6922">
                  <c:v>41703.088881296935</c:v>
                </c:pt>
                <c:pt idx="6923">
                  <c:v>41703.093102090606</c:v>
                </c:pt>
                <c:pt idx="6924">
                  <c:v>41703.097322038608</c:v>
                </c:pt>
                <c:pt idx="6925">
                  <c:v>41703.101543198463</c:v>
                </c:pt>
                <c:pt idx="6926">
                  <c:v>41703.105764820451</c:v>
                </c:pt>
                <c:pt idx="6927">
                  <c:v>41703.109986503681</c:v>
                </c:pt>
                <c:pt idx="6928">
                  <c:v>41703.114213690315</c:v>
                </c:pt>
                <c:pt idx="6929">
                  <c:v>41703.12292572076</c:v>
                </c:pt>
                <c:pt idx="6930">
                  <c:v>41703.127151059991</c:v>
                </c:pt>
                <c:pt idx="6931">
                  <c:v>41703.131381329687</c:v>
                </c:pt>
                <c:pt idx="6932">
                  <c:v>41703.135605825679</c:v>
                </c:pt>
                <c:pt idx="6933">
                  <c:v>41703.139831260771</c:v>
                </c:pt>
                <c:pt idx="6934">
                  <c:v>41703.144056676618</c:v>
                </c:pt>
                <c:pt idx="6935">
                  <c:v>41703.148281147085</c:v>
                </c:pt>
                <c:pt idx="6936">
                  <c:v>41703.152504673082</c:v>
                </c:pt>
                <c:pt idx="6937">
                  <c:v>41703.156731573537</c:v>
                </c:pt>
                <c:pt idx="6938">
                  <c:v>41703.160959357847</c:v>
                </c:pt>
                <c:pt idx="6939">
                  <c:v>41703.165189742453</c:v>
                </c:pt>
                <c:pt idx="6940">
                  <c:v>41703.169419355079</c:v>
                </c:pt>
                <c:pt idx="6941">
                  <c:v>41703.17364914831</c:v>
                </c:pt>
                <c:pt idx="6942">
                  <c:v>41703.177881108306</c:v>
                </c:pt>
                <c:pt idx="6943">
                  <c:v>41703.182109877998</c:v>
                </c:pt>
                <c:pt idx="6944">
                  <c:v>41703.186338034939</c:v>
                </c:pt>
                <c:pt idx="6945">
                  <c:v>41703.190561996002</c:v>
                </c:pt>
                <c:pt idx="6946">
                  <c:v>41703.194792032453</c:v>
                </c:pt>
                <c:pt idx="6947">
                  <c:v>41703.199020243075</c:v>
                </c:pt>
                <c:pt idx="6948">
                  <c:v>41703.203365358</c:v>
                </c:pt>
                <c:pt idx="6949">
                  <c:v>41703.207597950772</c:v>
                </c:pt>
                <c:pt idx="6950">
                  <c:v>41703.211822107536</c:v>
                </c:pt>
                <c:pt idx="6951">
                  <c:v>41703.216052464471</c:v>
                </c:pt>
                <c:pt idx="6952">
                  <c:v>41703.220280185378</c:v>
                </c:pt>
                <c:pt idx="6953">
                  <c:v>41703.224506420767</c:v>
                </c:pt>
                <c:pt idx="6954">
                  <c:v>41703.228733843534</c:v>
                </c:pt>
                <c:pt idx="6955">
                  <c:v>41703.232966398158</c:v>
                </c:pt>
                <c:pt idx="6956">
                  <c:v>41703.237197189381</c:v>
                </c:pt>
                <c:pt idx="6957">
                  <c:v>41703.241426922301</c:v>
                </c:pt>
                <c:pt idx="6958">
                  <c:v>41703.245654388462</c:v>
                </c:pt>
                <c:pt idx="6959">
                  <c:v>41703.249893229084</c:v>
                </c:pt>
                <c:pt idx="6960">
                  <c:v>41703.254119568002</c:v>
                </c:pt>
                <c:pt idx="6961">
                  <c:v>41703.258347556461</c:v>
                </c:pt>
                <c:pt idx="6962">
                  <c:v>41703.262578086003</c:v>
                </c:pt>
                <c:pt idx="6963">
                  <c:v>41703.266801254307</c:v>
                </c:pt>
                <c:pt idx="6964">
                  <c:v>41703.271029505842</c:v>
                </c:pt>
                <c:pt idx="6965">
                  <c:v>41703.275258529844</c:v>
                </c:pt>
                <c:pt idx="6966">
                  <c:v>41703.279491966925</c:v>
                </c:pt>
                <c:pt idx="6967">
                  <c:v>41703.283717657076</c:v>
                </c:pt>
                <c:pt idx="6968">
                  <c:v>41703.287943898606</c:v>
                </c:pt>
                <c:pt idx="6969">
                  <c:v>41703.29176890567</c:v>
                </c:pt>
                <c:pt idx="6970">
                  <c:v>41703.295994003216</c:v>
                </c:pt>
                <c:pt idx="6971">
                  <c:v>41703.300217813696</c:v>
                </c:pt>
                <c:pt idx="6972">
                  <c:v>41703.304442774614</c:v>
                </c:pt>
                <c:pt idx="6973">
                  <c:v>41703.308667059086</c:v>
                </c:pt>
                <c:pt idx="6974">
                  <c:v>41703.31289159169</c:v>
                </c:pt>
                <c:pt idx="6975">
                  <c:v>41703.317120070307</c:v>
                </c:pt>
                <c:pt idx="6976">
                  <c:v>41703.321349247388</c:v>
                </c:pt>
                <c:pt idx="6977">
                  <c:v>41703.32557249401</c:v>
                </c:pt>
                <c:pt idx="6978">
                  <c:v>41703.329792390614</c:v>
                </c:pt>
                <c:pt idx="6979">
                  <c:v>41703.334019767695</c:v>
                </c:pt>
                <c:pt idx="6980">
                  <c:v>41703.338245379389</c:v>
                </c:pt>
                <c:pt idx="6981">
                  <c:v>41703.342474009849</c:v>
                </c:pt>
                <c:pt idx="6982">
                  <c:v>41703.346699614311</c:v>
                </c:pt>
                <c:pt idx="6983">
                  <c:v>41703.350921805686</c:v>
                </c:pt>
                <c:pt idx="6984">
                  <c:v>41703.355144011679</c:v>
                </c:pt>
                <c:pt idx="6985">
                  <c:v>41703.359373017229</c:v>
                </c:pt>
                <c:pt idx="6986">
                  <c:v>41703.363598041695</c:v>
                </c:pt>
                <c:pt idx="6987">
                  <c:v>41703.367820175081</c:v>
                </c:pt>
                <c:pt idx="6988">
                  <c:v>41703.372046299854</c:v>
                </c:pt>
                <c:pt idx="6989">
                  <c:v>41703.376271206165</c:v>
                </c:pt>
                <c:pt idx="6990">
                  <c:v>41703.380488166767</c:v>
                </c:pt>
                <c:pt idx="6991">
                  <c:v>41703.384179101391</c:v>
                </c:pt>
                <c:pt idx="6992">
                  <c:v>41703.388399192787</c:v>
                </c:pt>
                <c:pt idx="6993">
                  <c:v>41703.392617109392</c:v>
                </c:pt>
                <c:pt idx="6994">
                  <c:v>41703.396842201997</c:v>
                </c:pt>
                <c:pt idx="6995">
                  <c:v>41703.401063116464</c:v>
                </c:pt>
                <c:pt idx="6996">
                  <c:v>41703.405291172312</c:v>
                </c:pt>
                <c:pt idx="6997">
                  <c:v>41703.409511098318</c:v>
                </c:pt>
                <c:pt idx="6998">
                  <c:v>41703.413730561217</c:v>
                </c:pt>
                <c:pt idx="6999">
                  <c:v>41703.417951594769</c:v>
                </c:pt>
                <c:pt idx="7000">
                  <c:v>41703.422174447085</c:v>
                </c:pt>
                <c:pt idx="7001">
                  <c:v>41703.426401052464</c:v>
                </c:pt>
                <c:pt idx="7002">
                  <c:v>41703.430630233684</c:v>
                </c:pt>
                <c:pt idx="7003">
                  <c:v>41703.43485578493</c:v>
                </c:pt>
                <c:pt idx="7004">
                  <c:v>41703.43908373353</c:v>
                </c:pt>
                <c:pt idx="7005">
                  <c:v>41703.443309723836</c:v>
                </c:pt>
                <c:pt idx="7006">
                  <c:v>41703.447545737225</c:v>
                </c:pt>
                <c:pt idx="7007">
                  <c:v>41703.451777473085</c:v>
                </c:pt>
                <c:pt idx="7008">
                  <c:v>41703.456012518007</c:v>
                </c:pt>
                <c:pt idx="7009">
                  <c:v>41703.460248298004</c:v>
                </c:pt>
                <c:pt idx="7010">
                  <c:v>41703.464486156307</c:v>
                </c:pt>
                <c:pt idx="7011">
                  <c:v>41703.468722454767</c:v>
                </c:pt>
                <c:pt idx="7012">
                  <c:v>41703.472958736769</c:v>
                </c:pt>
                <c:pt idx="7013">
                  <c:v>41703.477192064303</c:v>
                </c:pt>
                <c:pt idx="7014">
                  <c:v>41703.48142567461</c:v>
                </c:pt>
                <c:pt idx="7015">
                  <c:v>41703.485661757535</c:v>
                </c:pt>
                <c:pt idx="7016">
                  <c:v>41703.489939282779</c:v>
                </c:pt>
                <c:pt idx="7017">
                  <c:v>41703.494168821679</c:v>
                </c:pt>
                <c:pt idx="7018">
                  <c:v>41703.498401583071</c:v>
                </c:pt>
                <c:pt idx="7019">
                  <c:v>41703.502636707082</c:v>
                </c:pt>
                <c:pt idx="7020">
                  <c:v>41703.506869652309</c:v>
                </c:pt>
                <c:pt idx="7021">
                  <c:v>41703.511107356462</c:v>
                </c:pt>
                <c:pt idx="7022">
                  <c:v>41703.515344984458</c:v>
                </c:pt>
                <c:pt idx="7023">
                  <c:v>41703.519583249843</c:v>
                </c:pt>
                <c:pt idx="7024">
                  <c:v>41703.523819568611</c:v>
                </c:pt>
                <c:pt idx="7025">
                  <c:v>41703.528058040931</c:v>
                </c:pt>
                <c:pt idx="7026">
                  <c:v>41703.532294201388</c:v>
                </c:pt>
                <c:pt idx="7027">
                  <c:v>41703.536532957085</c:v>
                </c:pt>
                <c:pt idx="7028">
                  <c:v>41703.54076874446</c:v>
                </c:pt>
                <c:pt idx="7029">
                  <c:v>41703.545005362306</c:v>
                </c:pt>
                <c:pt idx="7030">
                  <c:v>41703.549240841385</c:v>
                </c:pt>
                <c:pt idx="7031">
                  <c:v>41703.553476825997</c:v>
                </c:pt>
                <c:pt idx="7032">
                  <c:v>41703.557709898312</c:v>
                </c:pt>
                <c:pt idx="7033">
                  <c:v>41703.561944014764</c:v>
                </c:pt>
                <c:pt idx="7034">
                  <c:v>41703.56618111553</c:v>
                </c:pt>
                <c:pt idx="7035">
                  <c:v>41703.570408493084</c:v>
                </c:pt>
                <c:pt idx="7036">
                  <c:v>41703.574645686458</c:v>
                </c:pt>
                <c:pt idx="7037">
                  <c:v>41703.578880897847</c:v>
                </c:pt>
                <c:pt idx="7038">
                  <c:v>41703.583113939683</c:v>
                </c:pt>
                <c:pt idx="7039">
                  <c:v>41703.58735261322</c:v>
                </c:pt>
                <c:pt idx="7040">
                  <c:v>41703.59158669522</c:v>
                </c:pt>
                <c:pt idx="7041">
                  <c:v>41703.595816991539</c:v>
                </c:pt>
                <c:pt idx="7042">
                  <c:v>41703.59945319446</c:v>
                </c:pt>
                <c:pt idx="7043">
                  <c:v>41703.603689459385</c:v>
                </c:pt>
                <c:pt idx="7044">
                  <c:v>41703.607926365687</c:v>
                </c:pt>
                <c:pt idx="7045">
                  <c:v>41703.612165012608</c:v>
                </c:pt>
                <c:pt idx="7046">
                  <c:v>41703.61639775693</c:v>
                </c:pt>
                <c:pt idx="7047">
                  <c:v>41703.620626014155</c:v>
                </c:pt>
                <c:pt idx="7048">
                  <c:v>41703.624863481076</c:v>
                </c:pt>
                <c:pt idx="7049">
                  <c:v>41703.629095682765</c:v>
                </c:pt>
                <c:pt idx="7050">
                  <c:v>41703.633330319375</c:v>
                </c:pt>
                <c:pt idx="7051">
                  <c:v>41703.637563866454</c:v>
                </c:pt>
                <c:pt idx="7052">
                  <c:v>41703.641794244162</c:v>
                </c:pt>
                <c:pt idx="7053">
                  <c:v>41703.646030409087</c:v>
                </c:pt>
                <c:pt idx="7054">
                  <c:v>41703.650262902767</c:v>
                </c:pt>
                <c:pt idx="7055">
                  <c:v>41703.654495457231</c:v>
                </c:pt>
                <c:pt idx="7056">
                  <c:v>41703.658728958777</c:v>
                </c:pt>
                <c:pt idx="7057">
                  <c:v>41703.662965408002</c:v>
                </c:pt>
                <c:pt idx="7058">
                  <c:v>41703.667197369374</c:v>
                </c:pt>
                <c:pt idx="7059">
                  <c:v>41703.671433765834</c:v>
                </c:pt>
                <c:pt idx="7060">
                  <c:v>41703.67566809908</c:v>
                </c:pt>
                <c:pt idx="7061">
                  <c:v>41703.679907318459</c:v>
                </c:pt>
                <c:pt idx="7062">
                  <c:v>41703.684144469997</c:v>
                </c:pt>
                <c:pt idx="7063">
                  <c:v>41703.688377710605</c:v>
                </c:pt>
                <c:pt idx="7064">
                  <c:v>41703.692617906461</c:v>
                </c:pt>
                <c:pt idx="7065">
                  <c:v>41703.696848923079</c:v>
                </c:pt>
                <c:pt idx="7066">
                  <c:v>41703.701085766144</c:v>
                </c:pt>
                <c:pt idx="7067">
                  <c:v>41703.705324105838</c:v>
                </c:pt>
                <c:pt idx="7068">
                  <c:v>41703.709562190932</c:v>
                </c:pt>
                <c:pt idx="7069">
                  <c:v>41703.71380246184</c:v>
                </c:pt>
                <c:pt idx="7070">
                  <c:v>41703.718081935374</c:v>
                </c:pt>
                <c:pt idx="7071">
                  <c:v>41703.722319821376</c:v>
                </c:pt>
                <c:pt idx="7072">
                  <c:v>41703.726559314164</c:v>
                </c:pt>
                <c:pt idx="7073">
                  <c:v>41703.730796935532</c:v>
                </c:pt>
                <c:pt idx="7074">
                  <c:v>41703.735037114304</c:v>
                </c:pt>
                <c:pt idx="7075">
                  <c:v>41703.739273097541</c:v>
                </c:pt>
                <c:pt idx="7076">
                  <c:v>41703.743506448314</c:v>
                </c:pt>
                <c:pt idx="7077">
                  <c:v>41703.747743134765</c:v>
                </c:pt>
                <c:pt idx="7078">
                  <c:v>41703.751977842163</c:v>
                </c:pt>
                <c:pt idx="7079">
                  <c:v>41703.756216432004</c:v>
                </c:pt>
                <c:pt idx="7080">
                  <c:v>41703.760451184156</c:v>
                </c:pt>
                <c:pt idx="7081">
                  <c:v>41703.764689300922</c:v>
                </c:pt>
                <c:pt idx="7082">
                  <c:v>41703.768924607532</c:v>
                </c:pt>
                <c:pt idx="7083">
                  <c:v>41703.773156820302</c:v>
                </c:pt>
                <c:pt idx="7084">
                  <c:v>41703.777394191384</c:v>
                </c:pt>
                <c:pt idx="7085">
                  <c:v>41703.781627714765</c:v>
                </c:pt>
                <c:pt idx="7086">
                  <c:v>41703.785855833536</c:v>
                </c:pt>
                <c:pt idx="7087">
                  <c:v>41703.790082544154</c:v>
                </c:pt>
                <c:pt idx="7088">
                  <c:v>41703.794311753991</c:v>
                </c:pt>
                <c:pt idx="7089">
                  <c:v>41703.798542864599</c:v>
                </c:pt>
                <c:pt idx="7090">
                  <c:v>41703.802774977848</c:v>
                </c:pt>
                <c:pt idx="7091">
                  <c:v>41703.807006313997</c:v>
                </c:pt>
                <c:pt idx="7092">
                  <c:v>41703.811232414773</c:v>
                </c:pt>
                <c:pt idx="7093">
                  <c:v>41703.815461667531</c:v>
                </c:pt>
                <c:pt idx="7094">
                  <c:v>41703.819688383846</c:v>
                </c:pt>
                <c:pt idx="7095">
                  <c:v>41703.823913636152</c:v>
                </c:pt>
                <c:pt idx="7096">
                  <c:v>41703.828138349701</c:v>
                </c:pt>
                <c:pt idx="7097">
                  <c:v>41703.832364752161</c:v>
                </c:pt>
                <c:pt idx="7098">
                  <c:v>41703.836588041086</c:v>
                </c:pt>
                <c:pt idx="7099">
                  <c:v>41703.840811965849</c:v>
                </c:pt>
                <c:pt idx="7100">
                  <c:v>41703.845032152778</c:v>
                </c:pt>
                <c:pt idx="7101">
                  <c:v>41703.849308173085</c:v>
                </c:pt>
                <c:pt idx="7102">
                  <c:v>41703.853530798624</c:v>
                </c:pt>
                <c:pt idx="7103">
                  <c:v>41703.85775446878</c:v>
                </c:pt>
                <c:pt idx="7104">
                  <c:v>41703.861974936612</c:v>
                </c:pt>
                <c:pt idx="7105">
                  <c:v>41703.866202279089</c:v>
                </c:pt>
                <c:pt idx="7106">
                  <c:v>41703.870424179084</c:v>
                </c:pt>
                <c:pt idx="7107">
                  <c:v>41703.87464229016</c:v>
                </c:pt>
                <c:pt idx="7108">
                  <c:v>41703.878866555227</c:v>
                </c:pt>
                <c:pt idx="7109">
                  <c:v>41703.883088513678</c:v>
                </c:pt>
                <c:pt idx="7110">
                  <c:v>41703.887312692779</c:v>
                </c:pt>
                <c:pt idx="7111">
                  <c:v>41703.89153856277</c:v>
                </c:pt>
                <c:pt idx="7112">
                  <c:v>41703.895764755995</c:v>
                </c:pt>
                <c:pt idx="7113">
                  <c:v>41703.899986402001</c:v>
                </c:pt>
                <c:pt idx="7114">
                  <c:v>41703.904207353393</c:v>
                </c:pt>
                <c:pt idx="7115">
                  <c:v>41703.908432459546</c:v>
                </c:pt>
                <c:pt idx="7116">
                  <c:v>41703.912654607848</c:v>
                </c:pt>
                <c:pt idx="7117">
                  <c:v>41703.916876314775</c:v>
                </c:pt>
                <c:pt idx="7118">
                  <c:v>41703.921097548307</c:v>
                </c:pt>
                <c:pt idx="7119">
                  <c:v>41703.925320369533</c:v>
                </c:pt>
                <c:pt idx="7120">
                  <c:v>41703.929546380932</c:v>
                </c:pt>
                <c:pt idx="7121">
                  <c:v>41703.933767803996</c:v>
                </c:pt>
                <c:pt idx="7122">
                  <c:v>41703.937993255844</c:v>
                </c:pt>
                <c:pt idx="7123">
                  <c:v>41703.942215723691</c:v>
                </c:pt>
                <c:pt idx="7124">
                  <c:v>41703.946434643382</c:v>
                </c:pt>
                <c:pt idx="7125">
                  <c:v>41703.950654448323</c:v>
                </c:pt>
                <c:pt idx="7126">
                  <c:v>41703.954874662471</c:v>
                </c:pt>
                <c:pt idx="7127">
                  <c:v>41703.959095200466</c:v>
                </c:pt>
                <c:pt idx="7128">
                  <c:v>41703.96331714894</c:v>
                </c:pt>
                <c:pt idx="7129">
                  <c:v>41703.967541767066</c:v>
                </c:pt>
                <c:pt idx="7130">
                  <c:v>41703.971763917369</c:v>
                </c:pt>
                <c:pt idx="7131">
                  <c:v>41703.975990682455</c:v>
                </c:pt>
                <c:pt idx="7132">
                  <c:v>41703.980212672621</c:v>
                </c:pt>
                <c:pt idx="7133">
                  <c:v>41703.984434066617</c:v>
                </c:pt>
                <c:pt idx="7134">
                  <c:v>41703.988592854941</c:v>
                </c:pt>
                <c:pt idx="7135">
                  <c:v>41703.992812667078</c:v>
                </c:pt>
                <c:pt idx="7136">
                  <c:v>41703.99703649494</c:v>
                </c:pt>
                <c:pt idx="7137">
                  <c:v>41704.001261165075</c:v>
                </c:pt>
                <c:pt idx="7138">
                  <c:v>41704.005490289077</c:v>
                </c:pt>
                <c:pt idx="7139">
                  <c:v>41704.009714155225</c:v>
                </c:pt>
                <c:pt idx="7140">
                  <c:v>41704.013941649682</c:v>
                </c:pt>
                <c:pt idx="7141">
                  <c:v>41704.018163284614</c:v>
                </c:pt>
                <c:pt idx="7142">
                  <c:v>41704.022387775687</c:v>
                </c:pt>
                <c:pt idx="7143">
                  <c:v>41704.026613380927</c:v>
                </c:pt>
                <c:pt idx="7144">
                  <c:v>41704.030840135682</c:v>
                </c:pt>
                <c:pt idx="7145">
                  <c:v>41704.035065655989</c:v>
                </c:pt>
                <c:pt idx="7146">
                  <c:v>41704.039286735991</c:v>
                </c:pt>
                <c:pt idx="7147">
                  <c:v>41704.04351276908</c:v>
                </c:pt>
                <c:pt idx="7148">
                  <c:v>41704.047733794461</c:v>
                </c:pt>
                <c:pt idx="7149">
                  <c:v>41704.051955332165</c:v>
                </c:pt>
                <c:pt idx="7150">
                  <c:v>41704.056184149231</c:v>
                </c:pt>
                <c:pt idx="7151">
                  <c:v>41704.060408869533</c:v>
                </c:pt>
                <c:pt idx="7152">
                  <c:v>41704.064632238616</c:v>
                </c:pt>
                <c:pt idx="7153">
                  <c:v>41704.068853453231</c:v>
                </c:pt>
                <c:pt idx="7154">
                  <c:v>41704.073082458308</c:v>
                </c:pt>
                <c:pt idx="7155">
                  <c:v>41704.077307945845</c:v>
                </c:pt>
                <c:pt idx="7156">
                  <c:v>41704.081535589386</c:v>
                </c:pt>
                <c:pt idx="7157">
                  <c:v>41704.085757862609</c:v>
                </c:pt>
                <c:pt idx="7158">
                  <c:v>41704.089985131381</c:v>
                </c:pt>
                <c:pt idx="7159">
                  <c:v>41704.094210656003</c:v>
                </c:pt>
                <c:pt idx="7160">
                  <c:v>41704.098438825844</c:v>
                </c:pt>
                <c:pt idx="7161">
                  <c:v>41704.102662858932</c:v>
                </c:pt>
                <c:pt idx="7162">
                  <c:v>41704.106889130606</c:v>
                </c:pt>
                <c:pt idx="7163">
                  <c:v>41704.11111632923</c:v>
                </c:pt>
                <c:pt idx="7164">
                  <c:v>41704.115343611527</c:v>
                </c:pt>
                <c:pt idx="7165">
                  <c:v>41704.119569959083</c:v>
                </c:pt>
                <c:pt idx="7166">
                  <c:v>41704.123799804765</c:v>
                </c:pt>
                <c:pt idx="7167">
                  <c:v>41704.12802214831</c:v>
                </c:pt>
                <c:pt idx="7168">
                  <c:v>41704.132250006311</c:v>
                </c:pt>
                <c:pt idx="7169">
                  <c:v>41704.136475204308</c:v>
                </c:pt>
                <c:pt idx="7170">
                  <c:v>41704.140697157083</c:v>
                </c:pt>
                <c:pt idx="7171">
                  <c:v>41704.144761588454</c:v>
                </c:pt>
                <c:pt idx="7172">
                  <c:v>41704.148988032306</c:v>
                </c:pt>
                <c:pt idx="7173">
                  <c:v>41704.153214803082</c:v>
                </c:pt>
                <c:pt idx="7174">
                  <c:v>41704.157440226933</c:v>
                </c:pt>
                <c:pt idx="7175">
                  <c:v>41704.161666276465</c:v>
                </c:pt>
                <c:pt idx="7176">
                  <c:v>41704.165896743223</c:v>
                </c:pt>
                <c:pt idx="7177">
                  <c:v>41704.170129998769</c:v>
                </c:pt>
                <c:pt idx="7178">
                  <c:v>41704.174356633535</c:v>
                </c:pt>
                <c:pt idx="7179">
                  <c:v>41704.178585237845</c:v>
                </c:pt>
                <c:pt idx="7180">
                  <c:v>41704.182809518163</c:v>
                </c:pt>
                <c:pt idx="7181">
                  <c:v>41704.187029172928</c:v>
                </c:pt>
                <c:pt idx="7182">
                  <c:v>41704.191254493227</c:v>
                </c:pt>
                <c:pt idx="7183">
                  <c:v>41704.195482740601</c:v>
                </c:pt>
                <c:pt idx="7184">
                  <c:v>41704.19971133276</c:v>
                </c:pt>
                <c:pt idx="7185">
                  <c:v>41704.203940874599</c:v>
                </c:pt>
                <c:pt idx="7186">
                  <c:v>41704.208172459541</c:v>
                </c:pt>
                <c:pt idx="7187">
                  <c:v>41704.21240398784</c:v>
                </c:pt>
                <c:pt idx="7188">
                  <c:v>41704.216632942313</c:v>
                </c:pt>
                <c:pt idx="7189">
                  <c:v>41704.220861739828</c:v>
                </c:pt>
                <c:pt idx="7190">
                  <c:v>41704.225090566295</c:v>
                </c:pt>
                <c:pt idx="7191">
                  <c:v>41704.229312430303</c:v>
                </c:pt>
                <c:pt idx="7192">
                  <c:v>41704.233536681073</c:v>
                </c:pt>
                <c:pt idx="7193">
                  <c:v>41704.237769348932</c:v>
                </c:pt>
                <c:pt idx="7194">
                  <c:v>41704.241996127384</c:v>
                </c:pt>
                <c:pt idx="7195">
                  <c:v>41704.246221723683</c:v>
                </c:pt>
                <c:pt idx="7196">
                  <c:v>41704.250446669219</c:v>
                </c:pt>
                <c:pt idx="7197">
                  <c:v>41704.254676889082</c:v>
                </c:pt>
                <c:pt idx="7198">
                  <c:v>41704.258905923998</c:v>
                </c:pt>
                <c:pt idx="7199">
                  <c:v>41704.263135584915</c:v>
                </c:pt>
                <c:pt idx="7200">
                  <c:v>41704.267362857528</c:v>
                </c:pt>
                <c:pt idx="7201">
                  <c:v>41704.271594628153</c:v>
                </c:pt>
                <c:pt idx="7202">
                  <c:v>41704.275825384153</c:v>
                </c:pt>
                <c:pt idx="7203">
                  <c:v>41704.280060515834</c:v>
                </c:pt>
                <c:pt idx="7204">
                  <c:v>41704.28428737323</c:v>
                </c:pt>
                <c:pt idx="7205">
                  <c:v>41704.288518982939</c:v>
                </c:pt>
                <c:pt idx="7206">
                  <c:v>41704.292754424161</c:v>
                </c:pt>
                <c:pt idx="7207">
                  <c:v>41704.296983279841</c:v>
                </c:pt>
                <c:pt idx="7208">
                  <c:v>41704.30121878723</c:v>
                </c:pt>
                <c:pt idx="7209">
                  <c:v>41704.305451140615</c:v>
                </c:pt>
                <c:pt idx="7210">
                  <c:v>41704.309683509375</c:v>
                </c:pt>
                <c:pt idx="7211">
                  <c:v>41704.313913447091</c:v>
                </c:pt>
                <c:pt idx="7212">
                  <c:v>41704.318140726617</c:v>
                </c:pt>
                <c:pt idx="7213">
                  <c:v>41704.322587977847</c:v>
                </c:pt>
                <c:pt idx="7214">
                  <c:v>41704.326811317689</c:v>
                </c:pt>
                <c:pt idx="7215">
                  <c:v>41704.331038079392</c:v>
                </c:pt>
                <c:pt idx="7216">
                  <c:v>41704.335265022615</c:v>
                </c:pt>
                <c:pt idx="7217">
                  <c:v>41704.339489583675</c:v>
                </c:pt>
                <c:pt idx="7218">
                  <c:v>41704.343710053385</c:v>
                </c:pt>
                <c:pt idx="7219">
                  <c:v>41704.347937938008</c:v>
                </c:pt>
                <c:pt idx="7220">
                  <c:v>41704.352161525225</c:v>
                </c:pt>
                <c:pt idx="7221">
                  <c:v>41704.356382989848</c:v>
                </c:pt>
                <c:pt idx="7222">
                  <c:v>41704.360608145544</c:v>
                </c:pt>
                <c:pt idx="7223">
                  <c:v>41704.364830136779</c:v>
                </c:pt>
                <c:pt idx="7224">
                  <c:v>41704.369054391689</c:v>
                </c:pt>
                <c:pt idx="7225">
                  <c:v>41704.373281971537</c:v>
                </c:pt>
                <c:pt idx="7226">
                  <c:v>41704.377501456467</c:v>
                </c:pt>
                <c:pt idx="7227">
                  <c:v>41704.38172297</c:v>
                </c:pt>
                <c:pt idx="7228">
                  <c:v>41704.385947306466</c:v>
                </c:pt>
                <c:pt idx="7229">
                  <c:v>41704.390174606306</c:v>
                </c:pt>
                <c:pt idx="7230">
                  <c:v>41704.39439151722</c:v>
                </c:pt>
                <c:pt idx="7231">
                  <c:v>41704.398614188613</c:v>
                </c:pt>
                <c:pt idx="7232">
                  <c:v>41704.402834696004</c:v>
                </c:pt>
                <c:pt idx="7233">
                  <c:v>41704.407055899086</c:v>
                </c:pt>
                <c:pt idx="7234">
                  <c:v>41704.411279113228</c:v>
                </c:pt>
                <c:pt idx="7235">
                  <c:v>41704.415498917682</c:v>
                </c:pt>
                <c:pt idx="7236">
                  <c:v>41704.419721786151</c:v>
                </c:pt>
                <c:pt idx="7237">
                  <c:v>41704.423946440002</c:v>
                </c:pt>
                <c:pt idx="7238">
                  <c:v>41704.428169475999</c:v>
                </c:pt>
                <c:pt idx="7239">
                  <c:v>41704.432399657082</c:v>
                </c:pt>
                <c:pt idx="7240">
                  <c:v>41704.436626126466</c:v>
                </c:pt>
                <c:pt idx="7241">
                  <c:v>41704.44085144109</c:v>
                </c:pt>
                <c:pt idx="7242">
                  <c:v>41704.445076988159</c:v>
                </c:pt>
                <c:pt idx="7243">
                  <c:v>41704.449305813076</c:v>
                </c:pt>
                <c:pt idx="7244">
                  <c:v>41704.453533458014</c:v>
                </c:pt>
                <c:pt idx="7245">
                  <c:v>41704.457763643222</c:v>
                </c:pt>
                <c:pt idx="7246">
                  <c:v>41704.461998908308</c:v>
                </c:pt>
                <c:pt idx="7247">
                  <c:v>41704.466233505846</c:v>
                </c:pt>
                <c:pt idx="7248">
                  <c:v>41704.470468119536</c:v>
                </c:pt>
                <c:pt idx="7249">
                  <c:v>41704.474710204471</c:v>
                </c:pt>
                <c:pt idx="7250">
                  <c:v>41704.478949497854</c:v>
                </c:pt>
                <c:pt idx="7251">
                  <c:v>41704.483187354934</c:v>
                </c:pt>
                <c:pt idx="7252">
                  <c:v>41704.487419644007</c:v>
                </c:pt>
                <c:pt idx="7253">
                  <c:v>41704.49166065707</c:v>
                </c:pt>
                <c:pt idx="7254">
                  <c:v>41704.49589919523</c:v>
                </c:pt>
                <c:pt idx="7255">
                  <c:v>41704.500137806615</c:v>
                </c:pt>
                <c:pt idx="7256">
                  <c:v>41704.504371457231</c:v>
                </c:pt>
                <c:pt idx="7257">
                  <c:v>41704.508606862611</c:v>
                </c:pt>
                <c:pt idx="7258">
                  <c:v>41704.512840872929</c:v>
                </c:pt>
                <c:pt idx="7259">
                  <c:v>41704.516938647394</c:v>
                </c:pt>
                <c:pt idx="7260">
                  <c:v>41704.521171099994</c:v>
                </c:pt>
                <c:pt idx="7261">
                  <c:v>41704.525405402761</c:v>
                </c:pt>
                <c:pt idx="7262">
                  <c:v>41704.529636064151</c:v>
                </c:pt>
                <c:pt idx="7263">
                  <c:v>41704.533873694309</c:v>
                </c:pt>
                <c:pt idx="7264">
                  <c:v>41704.538106133841</c:v>
                </c:pt>
                <c:pt idx="7265">
                  <c:v>41704.542342129083</c:v>
                </c:pt>
                <c:pt idx="7266">
                  <c:v>41704.546581654606</c:v>
                </c:pt>
                <c:pt idx="7267">
                  <c:v>41704.550821522163</c:v>
                </c:pt>
                <c:pt idx="7268">
                  <c:v>41704.555066136163</c:v>
                </c:pt>
                <c:pt idx="7269">
                  <c:v>41704.559302705384</c:v>
                </c:pt>
                <c:pt idx="7270">
                  <c:v>41704.563542671218</c:v>
                </c:pt>
                <c:pt idx="7271">
                  <c:v>41704.567776787677</c:v>
                </c:pt>
                <c:pt idx="7272">
                  <c:v>41704.572016028935</c:v>
                </c:pt>
                <c:pt idx="7273">
                  <c:v>41704.576255450622</c:v>
                </c:pt>
                <c:pt idx="7274">
                  <c:v>41704.580488087682</c:v>
                </c:pt>
                <c:pt idx="7275">
                  <c:v>41704.584724365079</c:v>
                </c:pt>
                <c:pt idx="7276">
                  <c:v>41704.588952113998</c:v>
                </c:pt>
                <c:pt idx="7277">
                  <c:v>41704.593186383681</c:v>
                </c:pt>
                <c:pt idx="7278">
                  <c:v>41704.597410710448</c:v>
                </c:pt>
                <c:pt idx="7279">
                  <c:v>41704.601638379383</c:v>
                </c:pt>
                <c:pt idx="7280">
                  <c:v>41704.605859886928</c:v>
                </c:pt>
                <c:pt idx="7281">
                  <c:v>41704.610078854777</c:v>
                </c:pt>
                <c:pt idx="7282">
                  <c:v>41704.614301110611</c:v>
                </c:pt>
                <c:pt idx="7283">
                  <c:v>41704.618521128621</c:v>
                </c:pt>
                <c:pt idx="7284">
                  <c:v>41704.622744323991</c:v>
                </c:pt>
                <c:pt idx="7285">
                  <c:v>41704.626962497845</c:v>
                </c:pt>
                <c:pt idx="7286">
                  <c:v>41704.631180860917</c:v>
                </c:pt>
                <c:pt idx="7287">
                  <c:v>41704.635405913068</c:v>
                </c:pt>
                <c:pt idx="7288">
                  <c:v>41704.639628913377</c:v>
                </c:pt>
                <c:pt idx="7289">
                  <c:v>41704.643855672766</c:v>
                </c:pt>
                <c:pt idx="7290">
                  <c:v>41704.648071520773</c:v>
                </c:pt>
                <c:pt idx="7291">
                  <c:v>41704.652291594779</c:v>
                </c:pt>
                <c:pt idx="7292">
                  <c:v>41704.656517761381</c:v>
                </c:pt>
                <c:pt idx="7293">
                  <c:v>41704.660734953839</c:v>
                </c:pt>
                <c:pt idx="7294">
                  <c:v>41704.664956726614</c:v>
                </c:pt>
                <c:pt idx="7295">
                  <c:v>41704.669176363379</c:v>
                </c:pt>
                <c:pt idx="7296">
                  <c:v>41704.673392091376</c:v>
                </c:pt>
                <c:pt idx="7297">
                  <c:v>41704.677613143387</c:v>
                </c:pt>
                <c:pt idx="7298">
                  <c:v>41704.681830209083</c:v>
                </c:pt>
                <c:pt idx="7299">
                  <c:v>41704.686053045087</c:v>
                </c:pt>
                <c:pt idx="7300">
                  <c:v>41704.690271050458</c:v>
                </c:pt>
                <c:pt idx="7301">
                  <c:v>41704.694494918454</c:v>
                </c:pt>
                <c:pt idx="7302">
                  <c:v>41704.698715428312</c:v>
                </c:pt>
                <c:pt idx="7303">
                  <c:v>41704.702936575835</c:v>
                </c:pt>
                <c:pt idx="7304">
                  <c:v>41704.707163007675</c:v>
                </c:pt>
                <c:pt idx="7305">
                  <c:v>41704.711376616156</c:v>
                </c:pt>
                <c:pt idx="7306">
                  <c:v>41704.715598020164</c:v>
                </c:pt>
                <c:pt idx="7307">
                  <c:v>41704.719816620462</c:v>
                </c:pt>
                <c:pt idx="7308">
                  <c:v>41704.724036531676</c:v>
                </c:pt>
                <c:pt idx="7309">
                  <c:v>41704.728257758463</c:v>
                </c:pt>
                <c:pt idx="7310">
                  <c:v>41704.732481301835</c:v>
                </c:pt>
                <c:pt idx="7311">
                  <c:v>41704.736704020761</c:v>
                </c:pt>
                <c:pt idx="7312">
                  <c:v>41704.740642763529</c:v>
                </c:pt>
                <c:pt idx="7313">
                  <c:v>41704.744869092472</c:v>
                </c:pt>
                <c:pt idx="7314">
                  <c:v>41704.749087827688</c:v>
                </c:pt>
                <c:pt idx="7315">
                  <c:v>41704.753312043082</c:v>
                </c:pt>
                <c:pt idx="7316">
                  <c:v>41704.757531520001</c:v>
                </c:pt>
                <c:pt idx="7317">
                  <c:v>41704.761753141218</c:v>
                </c:pt>
                <c:pt idx="7318">
                  <c:v>41704.765980480763</c:v>
                </c:pt>
                <c:pt idx="7319">
                  <c:v>41704.770207215537</c:v>
                </c:pt>
                <c:pt idx="7320">
                  <c:v>41704.774431852609</c:v>
                </c:pt>
                <c:pt idx="7321">
                  <c:v>41704.778655691996</c:v>
                </c:pt>
                <c:pt idx="7322">
                  <c:v>41704.78288104754</c:v>
                </c:pt>
                <c:pt idx="7323">
                  <c:v>41704.787107664299</c:v>
                </c:pt>
                <c:pt idx="7324">
                  <c:v>41704.791329939377</c:v>
                </c:pt>
                <c:pt idx="7325">
                  <c:v>41704.795555496472</c:v>
                </c:pt>
                <c:pt idx="7326">
                  <c:v>41704.7997794123</c:v>
                </c:pt>
                <c:pt idx="7327">
                  <c:v>41704.804000925695</c:v>
                </c:pt>
                <c:pt idx="7328">
                  <c:v>41704.808220437852</c:v>
                </c:pt>
                <c:pt idx="7329">
                  <c:v>41704.812446398479</c:v>
                </c:pt>
                <c:pt idx="7330">
                  <c:v>41704.816666827544</c:v>
                </c:pt>
                <c:pt idx="7331">
                  <c:v>41704.820882290463</c:v>
                </c:pt>
                <c:pt idx="7332">
                  <c:v>41704.825100187991</c:v>
                </c:pt>
                <c:pt idx="7333">
                  <c:v>41704.829323302161</c:v>
                </c:pt>
                <c:pt idx="7334">
                  <c:v>41704.83354556399</c:v>
                </c:pt>
                <c:pt idx="7335">
                  <c:v>41704.83776613338</c:v>
                </c:pt>
                <c:pt idx="7336">
                  <c:v>41704.841990106928</c:v>
                </c:pt>
                <c:pt idx="7337">
                  <c:v>41704.846216227859</c:v>
                </c:pt>
                <c:pt idx="7338">
                  <c:v>41704.850438177702</c:v>
                </c:pt>
                <c:pt idx="7339">
                  <c:v>41704.854657398173</c:v>
                </c:pt>
                <c:pt idx="7340">
                  <c:v>41704.85888348017</c:v>
                </c:pt>
                <c:pt idx="7341">
                  <c:v>41704.863101820156</c:v>
                </c:pt>
                <c:pt idx="7342">
                  <c:v>41704.867323757222</c:v>
                </c:pt>
                <c:pt idx="7343">
                  <c:v>41704.871546209382</c:v>
                </c:pt>
                <c:pt idx="7344">
                  <c:v>41704.875772255997</c:v>
                </c:pt>
                <c:pt idx="7345">
                  <c:v>41704.879998292621</c:v>
                </c:pt>
                <c:pt idx="7346">
                  <c:v>41704.884223423549</c:v>
                </c:pt>
                <c:pt idx="7347">
                  <c:v>41704.888450242623</c:v>
                </c:pt>
                <c:pt idx="7348">
                  <c:v>41704.892672910151</c:v>
                </c:pt>
                <c:pt idx="7349">
                  <c:v>41704.89689228616</c:v>
                </c:pt>
                <c:pt idx="7350">
                  <c:v>41704.90111471399</c:v>
                </c:pt>
                <c:pt idx="7351">
                  <c:v>41704.90533727294</c:v>
                </c:pt>
                <c:pt idx="7352">
                  <c:v>41704.909558763226</c:v>
                </c:pt>
                <c:pt idx="7353">
                  <c:v>41704.913783587377</c:v>
                </c:pt>
                <c:pt idx="7354">
                  <c:v>41704.918004773543</c:v>
                </c:pt>
                <c:pt idx="7355">
                  <c:v>41704.922228143849</c:v>
                </c:pt>
                <c:pt idx="7356">
                  <c:v>41704.926455576002</c:v>
                </c:pt>
                <c:pt idx="7357">
                  <c:v>41704.930680635072</c:v>
                </c:pt>
                <c:pt idx="7358">
                  <c:v>41704.934903718306</c:v>
                </c:pt>
                <c:pt idx="7359">
                  <c:v>41704.939127903839</c:v>
                </c:pt>
                <c:pt idx="7360">
                  <c:v>41704.943353669536</c:v>
                </c:pt>
                <c:pt idx="7361">
                  <c:v>41704.947578986779</c:v>
                </c:pt>
                <c:pt idx="7362">
                  <c:v>41704.951801603682</c:v>
                </c:pt>
                <c:pt idx="7363">
                  <c:v>41704.956028757544</c:v>
                </c:pt>
                <c:pt idx="7364">
                  <c:v>41704.960253609846</c:v>
                </c:pt>
                <c:pt idx="7365">
                  <c:v>41704.964469425846</c:v>
                </c:pt>
                <c:pt idx="7366">
                  <c:v>41704.968691980604</c:v>
                </c:pt>
                <c:pt idx="7367">
                  <c:v>41704.97291564523</c:v>
                </c:pt>
                <c:pt idx="7368">
                  <c:v>41704.977134402165</c:v>
                </c:pt>
                <c:pt idx="7369">
                  <c:v>41704.981359259546</c:v>
                </c:pt>
                <c:pt idx="7370">
                  <c:v>41704.985581452471</c:v>
                </c:pt>
                <c:pt idx="7371">
                  <c:v>41704.989803627999</c:v>
                </c:pt>
                <c:pt idx="7372">
                  <c:v>41704.994025294778</c:v>
                </c:pt>
                <c:pt idx="7373">
                  <c:v>41704.99824641204</c:v>
                </c:pt>
                <c:pt idx="7374">
                  <c:v>41705.002255392785</c:v>
                </c:pt>
                <c:pt idx="7375">
                  <c:v>41705.006478067538</c:v>
                </c:pt>
                <c:pt idx="7376">
                  <c:v>41705.010702380307</c:v>
                </c:pt>
                <c:pt idx="7377">
                  <c:v>41705.014925575844</c:v>
                </c:pt>
                <c:pt idx="7378">
                  <c:v>41705.01914706784</c:v>
                </c:pt>
                <c:pt idx="7379">
                  <c:v>41705.023371322772</c:v>
                </c:pt>
                <c:pt idx="7380">
                  <c:v>41705.027594984153</c:v>
                </c:pt>
                <c:pt idx="7381">
                  <c:v>41705.031817245086</c:v>
                </c:pt>
                <c:pt idx="7382">
                  <c:v>41705.036042821535</c:v>
                </c:pt>
                <c:pt idx="7383">
                  <c:v>41705.040268332777</c:v>
                </c:pt>
                <c:pt idx="7384">
                  <c:v>41705.044491112771</c:v>
                </c:pt>
                <c:pt idx="7385">
                  <c:v>41705.048715992314</c:v>
                </c:pt>
                <c:pt idx="7386">
                  <c:v>41705.052938855231</c:v>
                </c:pt>
                <c:pt idx="7387">
                  <c:v>41705.057162049685</c:v>
                </c:pt>
                <c:pt idx="7388">
                  <c:v>41705.061384424611</c:v>
                </c:pt>
                <c:pt idx="7389">
                  <c:v>41705.065609509678</c:v>
                </c:pt>
                <c:pt idx="7390">
                  <c:v>41705.06983218508</c:v>
                </c:pt>
                <c:pt idx="7391">
                  <c:v>41705.074052587224</c:v>
                </c:pt>
                <c:pt idx="7392">
                  <c:v>41705.07827759278</c:v>
                </c:pt>
                <c:pt idx="7393">
                  <c:v>41705.082500655539</c:v>
                </c:pt>
                <c:pt idx="7394">
                  <c:v>41705.086717358005</c:v>
                </c:pt>
                <c:pt idx="7395">
                  <c:v>41705.090940062764</c:v>
                </c:pt>
                <c:pt idx="7396">
                  <c:v>41705.095164823069</c:v>
                </c:pt>
                <c:pt idx="7397">
                  <c:v>41705.099395512916</c:v>
                </c:pt>
                <c:pt idx="7398">
                  <c:v>41705.103620833528</c:v>
                </c:pt>
                <c:pt idx="7399">
                  <c:v>41705.107843854305</c:v>
                </c:pt>
                <c:pt idx="7400">
                  <c:v>41705.112069290939</c:v>
                </c:pt>
                <c:pt idx="7401">
                  <c:v>41705.116291384467</c:v>
                </c:pt>
                <c:pt idx="7402">
                  <c:v>41705.120517452619</c:v>
                </c:pt>
                <c:pt idx="7403">
                  <c:v>41705.124742950924</c:v>
                </c:pt>
                <c:pt idx="7404">
                  <c:v>41705.128963241375</c:v>
                </c:pt>
                <c:pt idx="7405">
                  <c:v>41705.13319009477</c:v>
                </c:pt>
                <c:pt idx="7406">
                  <c:v>41705.137409237992</c:v>
                </c:pt>
                <c:pt idx="7407">
                  <c:v>41705.141634848929</c:v>
                </c:pt>
                <c:pt idx="7408">
                  <c:v>41705.145861912453</c:v>
                </c:pt>
                <c:pt idx="7409">
                  <c:v>41705.150087565533</c:v>
                </c:pt>
                <c:pt idx="7410">
                  <c:v>41705.154312536164</c:v>
                </c:pt>
                <c:pt idx="7411">
                  <c:v>41705.158539336626</c:v>
                </c:pt>
                <c:pt idx="7412">
                  <c:v>41705.162763469991</c:v>
                </c:pt>
                <c:pt idx="7413">
                  <c:v>41705.166984014759</c:v>
                </c:pt>
                <c:pt idx="7414">
                  <c:v>41705.171207866922</c:v>
                </c:pt>
                <c:pt idx="7415">
                  <c:v>41705.175432328309</c:v>
                </c:pt>
                <c:pt idx="7416">
                  <c:v>41705.179663366151</c:v>
                </c:pt>
                <c:pt idx="7417">
                  <c:v>41705.18388513846</c:v>
                </c:pt>
                <c:pt idx="7418">
                  <c:v>41705.188110394622</c:v>
                </c:pt>
                <c:pt idx="7419">
                  <c:v>41705.19233153492</c:v>
                </c:pt>
                <c:pt idx="7420">
                  <c:v>41705.196555017836</c:v>
                </c:pt>
                <c:pt idx="7421">
                  <c:v>41705.200777865532</c:v>
                </c:pt>
                <c:pt idx="7422">
                  <c:v>41705.204999838003</c:v>
                </c:pt>
                <c:pt idx="7423">
                  <c:v>41705.209228782151</c:v>
                </c:pt>
                <c:pt idx="7424">
                  <c:v>41705.213449681527</c:v>
                </c:pt>
                <c:pt idx="7425">
                  <c:v>41705.217671588762</c:v>
                </c:pt>
                <c:pt idx="7426">
                  <c:v>41705.221893737216</c:v>
                </c:pt>
                <c:pt idx="7427">
                  <c:v>41705.226113705379</c:v>
                </c:pt>
                <c:pt idx="7428">
                  <c:v>41705.23033824694</c:v>
                </c:pt>
                <c:pt idx="7429">
                  <c:v>41705.234563017839</c:v>
                </c:pt>
                <c:pt idx="7430">
                  <c:v>41705.238783587833</c:v>
                </c:pt>
                <c:pt idx="7431">
                  <c:v>41705.243004211072</c:v>
                </c:pt>
                <c:pt idx="7432">
                  <c:v>41705.247227035688</c:v>
                </c:pt>
                <c:pt idx="7433">
                  <c:v>41705.251454061072</c:v>
                </c:pt>
                <c:pt idx="7434">
                  <c:v>41705.255671497849</c:v>
                </c:pt>
                <c:pt idx="7435">
                  <c:v>41705.259890168927</c:v>
                </c:pt>
                <c:pt idx="7436">
                  <c:v>41705.264120150765</c:v>
                </c:pt>
                <c:pt idx="7437">
                  <c:v>41705.268344015072</c:v>
                </c:pt>
                <c:pt idx="7438">
                  <c:v>41705.272568404929</c:v>
                </c:pt>
                <c:pt idx="7439">
                  <c:v>41705.276787771531</c:v>
                </c:pt>
                <c:pt idx="7440">
                  <c:v>41705.281014286309</c:v>
                </c:pt>
                <c:pt idx="7441">
                  <c:v>41705.285237495547</c:v>
                </c:pt>
                <c:pt idx="7442">
                  <c:v>41705.289464889836</c:v>
                </c:pt>
                <c:pt idx="7443">
                  <c:v>41705.293687143829</c:v>
                </c:pt>
                <c:pt idx="7444">
                  <c:v>41705.297909091227</c:v>
                </c:pt>
                <c:pt idx="7445">
                  <c:v>41705.302129800002</c:v>
                </c:pt>
                <c:pt idx="7446">
                  <c:v>41705.306966417542</c:v>
                </c:pt>
                <c:pt idx="7447">
                  <c:v>41705.311190824308</c:v>
                </c:pt>
                <c:pt idx="7448">
                  <c:v>41705.315421691535</c:v>
                </c:pt>
                <c:pt idx="7449">
                  <c:v>41705.319646833683</c:v>
                </c:pt>
                <c:pt idx="7450">
                  <c:v>41705.323870329696</c:v>
                </c:pt>
                <c:pt idx="7451">
                  <c:v>41705.328091980002</c:v>
                </c:pt>
                <c:pt idx="7452">
                  <c:v>41705.33231444985</c:v>
                </c:pt>
                <c:pt idx="7453">
                  <c:v>41705.336540856471</c:v>
                </c:pt>
                <c:pt idx="7454">
                  <c:v>41705.340764685534</c:v>
                </c:pt>
                <c:pt idx="7455">
                  <c:v>41705.344988546465</c:v>
                </c:pt>
                <c:pt idx="7456">
                  <c:v>41705.349215577233</c:v>
                </c:pt>
                <c:pt idx="7457">
                  <c:v>41705.35344546954</c:v>
                </c:pt>
                <c:pt idx="7458">
                  <c:v>41705.357669751997</c:v>
                </c:pt>
                <c:pt idx="7459">
                  <c:v>41705.361894957234</c:v>
                </c:pt>
                <c:pt idx="7460">
                  <c:v>41705.366119744314</c:v>
                </c:pt>
                <c:pt idx="7461">
                  <c:v>41705.370342145849</c:v>
                </c:pt>
                <c:pt idx="7462">
                  <c:v>41705.374568594169</c:v>
                </c:pt>
                <c:pt idx="7463">
                  <c:v>41705.378789971073</c:v>
                </c:pt>
                <c:pt idx="7464">
                  <c:v>41705.383016994318</c:v>
                </c:pt>
                <c:pt idx="7465">
                  <c:v>41705.387239934935</c:v>
                </c:pt>
                <c:pt idx="7466">
                  <c:v>41705.391463154156</c:v>
                </c:pt>
                <c:pt idx="7467">
                  <c:v>41705.395688367375</c:v>
                </c:pt>
                <c:pt idx="7468">
                  <c:v>41705.399914446774</c:v>
                </c:pt>
                <c:pt idx="7469">
                  <c:v>41705.404140319835</c:v>
                </c:pt>
                <c:pt idx="7470">
                  <c:v>41705.408363779999</c:v>
                </c:pt>
                <c:pt idx="7471">
                  <c:v>41705.412583793543</c:v>
                </c:pt>
                <c:pt idx="7472">
                  <c:v>41705.416811321236</c:v>
                </c:pt>
                <c:pt idx="7473">
                  <c:v>41705.421035908308</c:v>
                </c:pt>
                <c:pt idx="7474">
                  <c:v>41705.425261798162</c:v>
                </c:pt>
                <c:pt idx="7475">
                  <c:v>41705.429487199995</c:v>
                </c:pt>
                <c:pt idx="7476">
                  <c:v>41705.433709882454</c:v>
                </c:pt>
                <c:pt idx="7477">
                  <c:v>41705.437931742003</c:v>
                </c:pt>
                <c:pt idx="7478">
                  <c:v>41705.442155298937</c:v>
                </c:pt>
                <c:pt idx="7479">
                  <c:v>41705.446378251087</c:v>
                </c:pt>
                <c:pt idx="7480">
                  <c:v>41705.45060288754</c:v>
                </c:pt>
                <c:pt idx="7481">
                  <c:v>41705.454822508465</c:v>
                </c:pt>
                <c:pt idx="7482">
                  <c:v>41705.459043748007</c:v>
                </c:pt>
                <c:pt idx="7483">
                  <c:v>41705.463262781996</c:v>
                </c:pt>
                <c:pt idx="7484">
                  <c:v>41705.46748807784</c:v>
                </c:pt>
                <c:pt idx="7485">
                  <c:v>41705.471706353535</c:v>
                </c:pt>
                <c:pt idx="7486">
                  <c:v>41705.475926836305</c:v>
                </c:pt>
                <c:pt idx="7487">
                  <c:v>41705.480151329233</c:v>
                </c:pt>
                <c:pt idx="7488">
                  <c:v>41705.484370751998</c:v>
                </c:pt>
                <c:pt idx="7489">
                  <c:v>41705.488586698622</c:v>
                </c:pt>
                <c:pt idx="7490">
                  <c:v>41705.492808768606</c:v>
                </c:pt>
                <c:pt idx="7491">
                  <c:v>41705.497028548001</c:v>
                </c:pt>
                <c:pt idx="7492">
                  <c:v>41705.501249545225</c:v>
                </c:pt>
                <c:pt idx="7493">
                  <c:v>41705.505475458929</c:v>
                </c:pt>
                <c:pt idx="7494">
                  <c:v>41705.509699427086</c:v>
                </c:pt>
                <c:pt idx="7495">
                  <c:v>41705.513922441998</c:v>
                </c:pt>
                <c:pt idx="7496">
                  <c:v>41705.51814538693</c:v>
                </c:pt>
                <c:pt idx="7497">
                  <c:v>41705.522365349541</c:v>
                </c:pt>
                <c:pt idx="7498">
                  <c:v>41705.526588308472</c:v>
                </c:pt>
                <c:pt idx="7499">
                  <c:v>41705.530811612931</c:v>
                </c:pt>
                <c:pt idx="7500">
                  <c:v>41705.53503532616</c:v>
                </c:pt>
                <c:pt idx="7501">
                  <c:v>41705.539263854305</c:v>
                </c:pt>
                <c:pt idx="7502">
                  <c:v>41705.543486982453</c:v>
                </c:pt>
                <c:pt idx="7503">
                  <c:v>41705.547713339234</c:v>
                </c:pt>
                <c:pt idx="7504">
                  <c:v>41705.551934192939</c:v>
                </c:pt>
                <c:pt idx="7505">
                  <c:v>41705.556160266002</c:v>
                </c:pt>
                <c:pt idx="7506">
                  <c:v>41705.56038316276</c:v>
                </c:pt>
                <c:pt idx="7507">
                  <c:v>41705.56461161661</c:v>
                </c:pt>
                <c:pt idx="7508">
                  <c:v>41705.568837095394</c:v>
                </c:pt>
                <c:pt idx="7509">
                  <c:v>41705.573059015376</c:v>
                </c:pt>
                <c:pt idx="7510">
                  <c:v>41705.57728311215</c:v>
                </c:pt>
                <c:pt idx="7511">
                  <c:v>41705.581508937234</c:v>
                </c:pt>
                <c:pt idx="7512">
                  <c:v>41705.585733149848</c:v>
                </c:pt>
                <c:pt idx="7513">
                  <c:v>41705.589959454941</c:v>
                </c:pt>
                <c:pt idx="7514">
                  <c:v>41705.594182813526</c:v>
                </c:pt>
                <c:pt idx="7515">
                  <c:v>41705.598408810765</c:v>
                </c:pt>
                <c:pt idx="7516">
                  <c:v>41705.602632951537</c:v>
                </c:pt>
                <c:pt idx="7517">
                  <c:v>41705.60686049323</c:v>
                </c:pt>
                <c:pt idx="7518">
                  <c:v>41705.611083650925</c:v>
                </c:pt>
                <c:pt idx="7519">
                  <c:v>41705.615309364934</c:v>
                </c:pt>
                <c:pt idx="7520">
                  <c:v>41705.61953343093</c:v>
                </c:pt>
                <c:pt idx="7521">
                  <c:v>41705.623761895069</c:v>
                </c:pt>
                <c:pt idx="7522">
                  <c:v>41705.627986469677</c:v>
                </c:pt>
                <c:pt idx="7523">
                  <c:v>41705.63221006954</c:v>
                </c:pt>
                <c:pt idx="7524">
                  <c:v>41705.636435439228</c:v>
                </c:pt>
                <c:pt idx="7525">
                  <c:v>41705.640659746314</c:v>
                </c:pt>
                <c:pt idx="7526">
                  <c:v>41705.644878457235</c:v>
                </c:pt>
                <c:pt idx="7527">
                  <c:v>41705.649104591532</c:v>
                </c:pt>
                <c:pt idx="7528">
                  <c:v>41705.653327038934</c:v>
                </c:pt>
                <c:pt idx="7529">
                  <c:v>41705.657548748466</c:v>
                </c:pt>
                <c:pt idx="7530">
                  <c:v>41705.661774535372</c:v>
                </c:pt>
                <c:pt idx="7531">
                  <c:v>41705.670798320767</c:v>
                </c:pt>
                <c:pt idx="7532">
                  <c:v>41705.675023604606</c:v>
                </c:pt>
                <c:pt idx="7533">
                  <c:v>41705.679251213223</c:v>
                </c:pt>
                <c:pt idx="7534">
                  <c:v>41705.683472950608</c:v>
                </c:pt>
                <c:pt idx="7535">
                  <c:v>41705.687696171844</c:v>
                </c:pt>
                <c:pt idx="7536">
                  <c:v>41705.691919557226</c:v>
                </c:pt>
                <c:pt idx="7537">
                  <c:v>41705.696143941837</c:v>
                </c:pt>
                <c:pt idx="7538">
                  <c:v>41705.700360181676</c:v>
                </c:pt>
                <c:pt idx="7539">
                  <c:v>41705.704580685531</c:v>
                </c:pt>
                <c:pt idx="7540">
                  <c:v>41705.708805758928</c:v>
                </c:pt>
                <c:pt idx="7541">
                  <c:v>41705.713029502454</c:v>
                </c:pt>
                <c:pt idx="7542">
                  <c:v>41705.717252987386</c:v>
                </c:pt>
                <c:pt idx="7543">
                  <c:v>41705.721477204454</c:v>
                </c:pt>
                <c:pt idx="7544">
                  <c:v>41705.72570264167</c:v>
                </c:pt>
                <c:pt idx="7545">
                  <c:v>41705.729927213994</c:v>
                </c:pt>
                <c:pt idx="7546">
                  <c:v>41705.734152400772</c:v>
                </c:pt>
                <c:pt idx="7547">
                  <c:v>41705.738371231841</c:v>
                </c:pt>
                <c:pt idx="7548">
                  <c:v>41705.742594363386</c:v>
                </c:pt>
                <c:pt idx="7549">
                  <c:v>41705.746817462008</c:v>
                </c:pt>
                <c:pt idx="7550">
                  <c:v>41705.751045728</c:v>
                </c:pt>
                <c:pt idx="7551">
                  <c:v>41705.755268870002</c:v>
                </c:pt>
                <c:pt idx="7552">
                  <c:v>41705.759495921535</c:v>
                </c:pt>
                <c:pt idx="7553">
                  <c:v>41705.763724651988</c:v>
                </c:pt>
                <c:pt idx="7554">
                  <c:v>41705.767947707529</c:v>
                </c:pt>
                <c:pt idx="7555">
                  <c:v>41705.772173413374</c:v>
                </c:pt>
                <c:pt idx="7556">
                  <c:v>41705.776405445686</c:v>
                </c:pt>
                <c:pt idx="7557">
                  <c:v>41705.780637105847</c:v>
                </c:pt>
                <c:pt idx="7558">
                  <c:v>41705.78486242894</c:v>
                </c:pt>
                <c:pt idx="7559">
                  <c:v>41705.789086904464</c:v>
                </c:pt>
                <c:pt idx="7560">
                  <c:v>41705.793316314157</c:v>
                </c:pt>
                <c:pt idx="7561">
                  <c:v>41705.797542269378</c:v>
                </c:pt>
                <c:pt idx="7562">
                  <c:v>41705.801763551681</c:v>
                </c:pt>
                <c:pt idx="7563">
                  <c:v>41705.805992905684</c:v>
                </c:pt>
                <c:pt idx="7564">
                  <c:v>41705.810221375548</c:v>
                </c:pt>
                <c:pt idx="7565">
                  <c:v>41705.814444022159</c:v>
                </c:pt>
                <c:pt idx="7566">
                  <c:v>41705.818673383692</c:v>
                </c:pt>
                <c:pt idx="7567">
                  <c:v>41705.822904876462</c:v>
                </c:pt>
                <c:pt idx="7568">
                  <c:v>41705.827130625221</c:v>
                </c:pt>
                <c:pt idx="7569">
                  <c:v>41705.831356572933</c:v>
                </c:pt>
                <c:pt idx="7570">
                  <c:v>41705.835578382466</c:v>
                </c:pt>
                <c:pt idx="7571">
                  <c:v>41705.839804080933</c:v>
                </c:pt>
                <c:pt idx="7572">
                  <c:v>41705.844029296473</c:v>
                </c:pt>
                <c:pt idx="7573">
                  <c:v>41705.8482574714</c:v>
                </c:pt>
                <c:pt idx="7574">
                  <c:v>41705.852485676929</c:v>
                </c:pt>
                <c:pt idx="7575">
                  <c:v>41705.856713310939</c:v>
                </c:pt>
                <c:pt idx="7576">
                  <c:v>41705.860937594778</c:v>
                </c:pt>
                <c:pt idx="7577">
                  <c:v>41705.865161619993</c:v>
                </c:pt>
                <c:pt idx="7578">
                  <c:v>41705.869389522304</c:v>
                </c:pt>
                <c:pt idx="7579">
                  <c:v>41705.873613152158</c:v>
                </c:pt>
                <c:pt idx="7580">
                  <c:v>41705.877845904768</c:v>
                </c:pt>
                <c:pt idx="7581">
                  <c:v>41705.882072301545</c:v>
                </c:pt>
                <c:pt idx="7582">
                  <c:v>41705.886296468947</c:v>
                </c:pt>
                <c:pt idx="7583">
                  <c:v>41705.890518977852</c:v>
                </c:pt>
                <c:pt idx="7584">
                  <c:v>41705.894743841221</c:v>
                </c:pt>
                <c:pt idx="7585">
                  <c:v>41705.898965772307</c:v>
                </c:pt>
                <c:pt idx="7586">
                  <c:v>41705.903193410923</c:v>
                </c:pt>
                <c:pt idx="7587">
                  <c:v>41705.907425058162</c:v>
                </c:pt>
                <c:pt idx="7588">
                  <c:v>41705.911653425843</c:v>
                </c:pt>
                <c:pt idx="7589">
                  <c:v>41705.915879626009</c:v>
                </c:pt>
                <c:pt idx="7590">
                  <c:v>41705.920111410931</c:v>
                </c:pt>
                <c:pt idx="7591">
                  <c:v>41705.924339373843</c:v>
                </c:pt>
                <c:pt idx="7592">
                  <c:v>41705.92856760446</c:v>
                </c:pt>
                <c:pt idx="7593">
                  <c:v>41705.932794537992</c:v>
                </c:pt>
                <c:pt idx="7594">
                  <c:v>41705.937025465224</c:v>
                </c:pt>
                <c:pt idx="7595">
                  <c:v>41705.941253351695</c:v>
                </c:pt>
                <c:pt idx="7596">
                  <c:v>41705.945473125386</c:v>
                </c:pt>
                <c:pt idx="7597">
                  <c:v>41705.949705862004</c:v>
                </c:pt>
                <c:pt idx="7598">
                  <c:v>41705.953932611221</c:v>
                </c:pt>
                <c:pt idx="7599">
                  <c:v>41705.958159402937</c:v>
                </c:pt>
                <c:pt idx="7600">
                  <c:v>41705.962381389683</c:v>
                </c:pt>
                <c:pt idx="7601">
                  <c:v>41705.96660548108</c:v>
                </c:pt>
                <c:pt idx="7602">
                  <c:v>41705.970829874612</c:v>
                </c:pt>
                <c:pt idx="7603">
                  <c:v>41705.975060167075</c:v>
                </c:pt>
                <c:pt idx="7604">
                  <c:v>41705.979289899689</c:v>
                </c:pt>
                <c:pt idx="7605">
                  <c:v>41705.983519350622</c:v>
                </c:pt>
                <c:pt idx="7606">
                  <c:v>41705.987740166609</c:v>
                </c:pt>
                <c:pt idx="7607">
                  <c:v>41705.991964715984</c:v>
                </c:pt>
                <c:pt idx="7608">
                  <c:v>41705.996192526771</c:v>
                </c:pt>
                <c:pt idx="7609">
                  <c:v>41706.00041944017</c:v>
                </c:pt>
                <c:pt idx="7610">
                  <c:v>41706.004651012001</c:v>
                </c:pt>
                <c:pt idx="7611">
                  <c:v>41706.008876884778</c:v>
                </c:pt>
                <c:pt idx="7612">
                  <c:v>41706.013102481535</c:v>
                </c:pt>
                <c:pt idx="7613">
                  <c:v>41706.017331791998</c:v>
                </c:pt>
                <c:pt idx="7614">
                  <c:v>41706.021561985377</c:v>
                </c:pt>
                <c:pt idx="7615">
                  <c:v>41706.025790579675</c:v>
                </c:pt>
                <c:pt idx="7616">
                  <c:v>41706.030021022001</c:v>
                </c:pt>
                <c:pt idx="7617">
                  <c:v>41706.034247254778</c:v>
                </c:pt>
                <c:pt idx="7618">
                  <c:v>41706.038475296613</c:v>
                </c:pt>
                <c:pt idx="7619">
                  <c:v>41706.042698709542</c:v>
                </c:pt>
                <c:pt idx="7620">
                  <c:v>41706.04692500754</c:v>
                </c:pt>
                <c:pt idx="7621">
                  <c:v>41706.051154272158</c:v>
                </c:pt>
                <c:pt idx="7622">
                  <c:v>41706.05538165199</c:v>
                </c:pt>
                <c:pt idx="7623">
                  <c:v>41706.059604621376</c:v>
                </c:pt>
                <c:pt idx="7624">
                  <c:v>41706.063833329848</c:v>
                </c:pt>
                <c:pt idx="7625">
                  <c:v>41706.068062746614</c:v>
                </c:pt>
                <c:pt idx="7626">
                  <c:v>41706.072292654164</c:v>
                </c:pt>
                <c:pt idx="7627">
                  <c:v>41706.076517158319</c:v>
                </c:pt>
                <c:pt idx="7628">
                  <c:v>41706.080749891385</c:v>
                </c:pt>
                <c:pt idx="7629">
                  <c:v>41706.08497800769</c:v>
                </c:pt>
                <c:pt idx="7630">
                  <c:v>41706.089211012928</c:v>
                </c:pt>
                <c:pt idx="7631">
                  <c:v>41706.093436585368</c:v>
                </c:pt>
                <c:pt idx="7632">
                  <c:v>41706.097663040455</c:v>
                </c:pt>
                <c:pt idx="7633">
                  <c:v>41706.101888620004</c:v>
                </c:pt>
                <c:pt idx="7634">
                  <c:v>41706.105831703688</c:v>
                </c:pt>
                <c:pt idx="7635">
                  <c:v>41706.110062106927</c:v>
                </c:pt>
                <c:pt idx="7636">
                  <c:v>41706.114288314158</c:v>
                </c:pt>
                <c:pt idx="7637">
                  <c:v>41706.118519113843</c:v>
                </c:pt>
                <c:pt idx="7638">
                  <c:v>41706.122746379995</c:v>
                </c:pt>
                <c:pt idx="7639">
                  <c:v>41706.126974095998</c:v>
                </c:pt>
                <c:pt idx="7640">
                  <c:v>41706.131199510601</c:v>
                </c:pt>
                <c:pt idx="7641">
                  <c:v>41706.135424622451</c:v>
                </c:pt>
                <c:pt idx="7642">
                  <c:v>41706.139651459234</c:v>
                </c:pt>
                <c:pt idx="7643">
                  <c:v>41706.143880172611</c:v>
                </c:pt>
                <c:pt idx="7644">
                  <c:v>41706.148103037376</c:v>
                </c:pt>
                <c:pt idx="7645">
                  <c:v>41706.152332443693</c:v>
                </c:pt>
                <c:pt idx="7646">
                  <c:v>41706.156561605683</c:v>
                </c:pt>
                <c:pt idx="7647">
                  <c:v>41706.160792033676</c:v>
                </c:pt>
                <c:pt idx="7648">
                  <c:v>41706.165022528454</c:v>
                </c:pt>
                <c:pt idx="7649">
                  <c:v>41706.169246437385</c:v>
                </c:pt>
                <c:pt idx="7650">
                  <c:v>41706.173471952454</c:v>
                </c:pt>
                <c:pt idx="7651">
                  <c:v>41706.177699122461</c:v>
                </c:pt>
                <c:pt idx="7652">
                  <c:v>41706.181923659075</c:v>
                </c:pt>
                <c:pt idx="7653">
                  <c:v>41706.186150705536</c:v>
                </c:pt>
                <c:pt idx="7654">
                  <c:v>41706.190379469073</c:v>
                </c:pt>
                <c:pt idx="7655">
                  <c:v>41706.194604318611</c:v>
                </c:pt>
                <c:pt idx="7656">
                  <c:v>41706.198829161687</c:v>
                </c:pt>
                <c:pt idx="7657">
                  <c:v>41706.203053381534</c:v>
                </c:pt>
                <c:pt idx="7658">
                  <c:v>41706.207284336611</c:v>
                </c:pt>
                <c:pt idx="7659">
                  <c:v>41706.211514851537</c:v>
                </c:pt>
                <c:pt idx="7660">
                  <c:v>41706.21574336999</c:v>
                </c:pt>
                <c:pt idx="7661">
                  <c:v>41706.219969181533</c:v>
                </c:pt>
                <c:pt idx="7662">
                  <c:v>41706.224196145384</c:v>
                </c:pt>
                <c:pt idx="7663">
                  <c:v>41706.228422703367</c:v>
                </c:pt>
                <c:pt idx="7664">
                  <c:v>41706.232653707535</c:v>
                </c:pt>
                <c:pt idx="7665">
                  <c:v>41706.236878473086</c:v>
                </c:pt>
                <c:pt idx="7666">
                  <c:v>41706.241108495386</c:v>
                </c:pt>
                <c:pt idx="7667">
                  <c:v>41706.245334913678</c:v>
                </c:pt>
                <c:pt idx="7668">
                  <c:v>41706.249562916921</c:v>
                </c:pt>
                <c:pt idx="7669">
                  <c:v>41706.253794624921</c:v>
                </c:pt>
                <c:pt idx="7670">
                  <c:v>41706.258021789836</c:v>
                </c:pt>
                <c:pt idx="7671">
                  <c:v>41706.262250710599</c:v>
                </c:pt>
                <c:pt idx="7672">
                  <c:v>41706.266474883996</c:v>
                </c:pt>
                <c:pt idx="7673">
                  <c:v>41706.270698361688</c:v>
                </c:pt>
                <c:pt idx="7674">
                  <c:v>41706.274927915074</c:v>
                </c:pt>
                <c:pt idx="7675">
                  <c:v>41706.279155312608</c:v>
                </c:pt>
                <c:pt idx="7676">
                  <c:v>41706.283384308153</c:v>
                </c:pt>
                <c:pt idx="7677">
                  <c:v>41706.287616434463</c:v>
                </c:pt>
                <c:pt idx="7678">
                  <c:v>41706.291840623984</c:v>
                </c:pt>
                <c:pt idx="7679">
                  <c:v>41706.296069046461</c:v>
                </c:pt>
                <c:pt idx="7680">
                  <c:v>41706.30029982909</c:v>
                </c:pt>
                <c:pt idx="7681">
                  <c:v>41706.304523224775</c:v>
                </c:pt>
                <c:pt idx="7682">
                  <c:v>41706.308749057382</c:v>
                </c:pt>
                <c:pt idx="7683">
                  <c:v>41706.312977096626</c:v>
                </c:pt>
                <c:pt idx="7684">
                  <c:v>41706.317202725848</c:v>
                </c:pt>
                <c:pt idx="7685">
                  <c:v>41706.321424637368</c:v>
                </c:pt>
                <c:pt idx="7686">
                  <c:v>41706.325643632452</c:v>
                </c:pt>
                <c:pt idx="7687">
                  <c:v>41706.329867631379</c:v>
                </c:pt>
                <c:pt idx="7688">
                  <c:v>41706.334090386939</c:v>
                </c:pt>
                <c:pt idx="7689">
                  <c:v>41706.338317222784</c:v>
                </c:pt>
                <c:pt idx="7690">
                  <c:v>41706.342536301854</c:v>
                </c:pt>
                <c:pt idx="7691">
                  <c:v>41706.346767822768</c:v>
                </c:pt>
                <c:pt idx="7692">
                  <c:v>41706.350988614606</c:v>
                </c:pt>
                <c:pt idx="7693">
                  <c:v>41706.355219252626</c:v>
                </c:pt>
                <c:pt idx="7694">
                  <c:v>41706.359444792164</c:v>
                </c:pt>
                <c:pt idx="7695">
                  <c:v>41706.363668886464</c:v>
                </c:pt>
                <c:pt idx="7696">
                  <c:v>41706.367885406929</c:v>
                </c:pt>
                <c:pt idx="7697">
                  <c:v>41706.372111665376</c:v>
                </c:pt>
                <c:pt idx="7698">
                  <c:v>41706.376335873392</c:v>
                </c:pt>
                <c:pt idx="7699">
                  <c:v>41706.380560243088</c:v>
                </c:pt>
                <c:pt idx="7700">
                  <c:v>41706.384782978159</c:v>
                </c:pt>
                <c:pt idx="7701">
                  <c:v>41706.389002994008</c:v>
                </c:pt>
                <c:pt idx="7702">
                  <c:v>41706.393222609535</c:v>
                </c:pt>
                <c:pt idx="7703">
                  <c:v>41706.397445129536</c:v>
                </c:pt>
                <c:pt idx="7704">
                  <c:v>41706.40166568492</c:v>
                </c:pt>
                <c:pt idx="7705">
                  <c:v>41706.405889128313</c:v>
                </c:pt>
                <c:pt idx="7706">
                  <c:v>41706.410111429854</c:v>
                </c:pt>
                <c:pt idx="7707">
                  <c:v>41706.414333607849</c:v>
                </c:pt>
                <c:pt idx="7708">
                  <c:v>41706.418556640623</c:v>
                </c:pt>
                <c:pt idx="7709">
                  <c:v>41706.422776900465</c:v>
                </c:pt>
                <c:pt idx="7710">
                  <c:v>41706.427002971839</c:v>
                </c:pt>
                <c:pt idx="7711">
                  <c:v>41706.431227449393</c:v>
                </c:pt>
                <c:pt idx="7712">
                  <c:v>41706.435453229846</c:v>
                </c:pt>
                <c:pt idx="7713">
                  <c:v>41706.439676937538</c:v>
                </c:pt>
                <c:pt idx="7714">
                  <c:v>41706.443898135694</c:v>
                </c:pt>
                <c:pt idx="7715">
                  <c:v>41706.448120836001</c:v>
                </c:pt>
                <c:pt idx="7716">
                  <c:v>41706.452346937542</c:v>
                </c:pt>
                <c:pt idx="7717">
                  <c:v>41706.456566520472</c:v>
                </c:pt>
                <c:pt idx="7718">
                  <c:v>41706.460787611068</c:v>
                </c:pt>
                <c:pt idx="7719">
                  <c:v>41706.465010722153</c:v>
                </c:pt>
                <c:pt idx="7720">
                  <c:v>41706.469241579223</c:v>
                </c:pt>
                <c:pt idx="7721">
                  <c:v>41706.473466884156</c:v>
                </c:pt>
                <c:pt idx="7722">
                  <c:v>41706.477694297857</c:v>
                </c:pt>
                <c:pt idx="7723">
                  <c:v>41706.481919875696</c:v>
                </c:pt>
                <c:pt idx="7724">
                  <c:v>41706.486143395392</c:v>
                </c:pt>
                <c:pt idx="7725">
                  <c:v>41706.490365121841</c:v>
                </c:pt>
                <c:pt idx="7726">
                  <c:v>41706.49459345216</c:v>
                </c:pt>
                <c:pt idx="7727">
                  <c:v>41706.498818649088</c:v>
                </c:pt>
                <c:pt idx="7728">
                  <c:v>41706.503046495694</c:v>
                </c:pt>
                <c:pt idx="7729">
                  <c:v>41706.50726578015</c:v>
                </c:pt>
                <c:pt idx="7730">
                  <c:v>41706.511492501217</c:v>
                </c:pt>
                <c:pt idx="7731">
                  <c:v>41706.515720790303</c:v>
                </c:pt>
                <c:pt idx="7732">
                  <c:v>41706.519946171997</c:v>
                </c:pt>
                <c:pt idx="7733">
                  <c:v>41706.52416921292</c:v>
                </c:pt>
                <c:pt idx="7734">
                  <c:v>41706.528397954928</c:v>
                </c:pt>
                <c:pt idx="7735">
                  <c:v>41706.53262299046</c:v>
                </c:pt>
                <c:pt idx="7736">
                  <c:v>41706.536848778778</c:v>
                </c:pt>
                <c:pt idx="7737">
                  <c:v>41706.54107386199</c:v>
                </c:pt>
                <c:pt idx="7738">
                  <c:v>41706.545294537536</c:v>
                </c:pt>
                <c:pt idx="7739">
                  <c:v>41706.549518951382</c:v>
                </c:pt>
                <c:pt idx="7740">
                  <c:v>41706.553741058611</c:v>
                </c:pt>
                <c:pt idx="7741">
                  <c:v>41706.557964207073</c:v>
                </c:pt>
                <c:pt idx="7742">
                  <c:v>41706.562190232464</c:v>
                </c:pt>
                <c:pt idx="7743">
                  <c:v>41706.566417892929</c:v>
                </c:pt>
                <c:pt idx="7744">
                  <c:v>41706.570648771536</c:v>
                </c:pt>
                <c:pt idx="7745">
                  <c:v>41706.574873213387</c:v>
                </c:pt>
                <c:pt idx="7746">
                  <c:v>41706.579098945382</c:v>
                </c:pt>
                <c:pt idx="7747">
                  <c:v>41706.583322993683</c:v>
                </c:pt>
                <c:pt idx="7748">
                  <c:v>41706.587549761687</c:v>
                </c:pt>
                <c:pt idx="7749">
                  <c:v>41706.591777916299</c:v>
                </c:pt>
                <c:pt idx="7750">
                  <c:v>41706.596002936923</c:v>
                </c:pt>
                <c:pt idx="7751">
                  <c:v>41706.600229314165</c:v>
                </c:pt>
                <c:pt idx="7752">
                  <c:v>41706.604455494169</c:v>
                </c:pt>
                <c:pt idx="7753">
                  <c:v>41706.608682225997</c:v>
                </c:pt>
                <c:pt idx="7754">
                  <c:v>41706.612911290773</c:v>
                </c:pt>
                <c:pt idx="7755">
                  <c:v>41706.617135164459</c:v>
                </c:pt>
                <c:pt idx="7756">
                  <c:v>41706.621362636914</c:v>
                </c:pt>
                <c:pt idx="7757">
                  <c:v>41706.625590457537</c:v>
                </c:pt>
                <c:pt idx="7758">
                  <c:v>41706.629814872933</c:v>
                </c:pt>
                <c:pt idx="7759">
                  <c:v>41706.634037055541</c:v>
                </c:pt>
                <c:pt idx="7760">
                  <c:v>41706.638263843226</c:v>
                </c:pt>
                <c:pt idx="7761">
                  <c:v>41706.642485150151</c:v>
                </c:pt>
                <c:pt idx="7762">
                  <c:v>41706.646712716465</c:v>
                </c:pt>
                <c:pt idx="7763">
                  <c:v>41706.655495723535</c:v>
                </c:pt>
                <c:pt idx="7764">
                  <c:v>41706.659726449696</c:v>
                </c:pt>
                <c:pt idx="7765">
                  <c:v>41706.663952311996</c:v>
                </c:pt>
                <c:pt idx="7766">
                  <c:v>41706.6681737623</c:v>
                </c:pt>
                <c:pt idx="7767">
                  <c:v>41706.672397045848</c:v>
                </c:pt>
                <c:pt idx="7768">
                  <c:v>41706.676625728767</c:v>
                </c:pt>
                <c:pt idx="7769">
                  <c:v>41706.680852252619</c:v>
                </c:pt>
                <c:pt idx="7770">
                  <c:v>41706.685081074153</c:v>
                </c:pt>
                <c:pt idx="7771">
                  <c:v>41706.68930774508</c:v>
                </c:pt>
                <c:pt idx="7772">
                  <c:v>41706.693529007222</c:v>
                </c:pt>
                <c:pt idx="7773">
                  <c:v>41706.697754076762</c:v>
                </c:pt>
                <c:pt idx="7774">
                  <c:v>41706.70197810122</c:v>
                </c:pt>
                <c:pt idx="7775">
                  <c:v>41706.706203236165</c:v>
                </c:pt>
                <c:pt idx="7776">
                  <c:v>41706.710425069374</c:v>
                </c:pt>
                <c:pt idx="7777">
                  <c:v>41706.714650496004</c:v>
                </c:pt>
                <c:pt idx="7778">
                  <c:v>41706.71887437909</c:v>
                </c:pt>
                <c:pt idx="7779">
                  <c:v>41706.723095855072</c:v>
                </c:pt>
                <c:pt idx="7780">
                  <c:v>41706.727319218931</c:v>
                </c:pt>
                <c:pt idx="7781">
                  <c:v>41706.731546086456</c:v>
                </c:pt>
                <c:pt idx="7782">
                  <c:v>41706.735768582148</c:v>
                </c:pt>
                <c:pt idx="7783">
                  <c:v>41706.739990093221</c:v>
                </c:pt>
                <c:pt idx="7784">
                  <c:v>41706.744215961844</c:v>
                </c:pt>
                <c:pt idx="7785">
                  <c:v>41706.748441416152</c:v>
                </c:pt>
                <c:pt idx="7786">
                  <c:v>41706.752665542605</c:v>
                </c:pt>
                <c:pt idx="7787">
                  <c:v>41706.756888156007</c:v>
                </c:pt>
                <c:pt idx="7788">
                  <c:v>41706.761114655528</c:v>
                </c:pt>
                <c:pt idx="7789">
                  <c:v>41706.765337081379</c:v>
                </c:pt>
                <c:pt idx="7790">
                  <c:v>41706.76956340138</c:v>
                </c:pt>
                <c:pt idx="7791">
                  <c:v>41706.773781704913</c:v>
                </c:pt>
                <c:pt idx="7792">
                  <c:v>41706.778011741539</c:v>
                </c:pt>
                <c:pt idx="7793">
                  <c:v>41706.782236534003</c:v>
                </c:pt>
                <c:pt idx="7794">
                  <c:v>41706.786459477691</c:v>
                </c:pt>
                <c:pt idx="7795">
                  <c:v>41706.790684857377</c:v>
                </c:pt>
                <c:pt idx="7796">
                  <c:v>41706.794913679376</c:v>
                </c:pt>
                <c:pt idx="7797">
                  <c:v>41706.79914275722</c:v>
                </c:pt>
                <c:pt idx="7798">
                  <c:v>41706.803365026768</c:v>
                </c:pt>
                <c:pt idx="7799">
                  <c:v>41706.807589494165</c:v>
                </c:pt>
                <c:pt idx="7800">
                  <c:v>41706.811813966466</c:v>
                </c:pt>
                <c:pt idx="7801">
                  <c:v>41706.816045015694</c:v>
                </c:pt>
                <c:pt idx="7802">
                  <c:v>41706.820266524766</c:v>
                </c:pt>
                <c:pt idx="7803">
                  <c:v>41706.824484200464</c:v>
                </c:pt>
                <c:pt idx="7804">
                  <c:v>41706.828706768771</c:v>
                </c:pt>
                <c:pt idx="7805">
                  <c:v>41706.832934291393</c:v>
                </c:pt>
                <c:pt idx="7806">
                  <c:v>41706.837162648306</c:v>
                </c:pt>
                <c:pt idx="7807">
                  <c:v>41706.841388570305</c:v>
                </c:pt>
                <c:pt idx="7808">
                  <c:v>41706.845611788311</c:v>
                </c:pt>
                <c:pt idx="7809">
                  <c:v>41706.849835266774</c:v>
                </c:pt>
                <c:pt idx="7810">
                  <c:v>41706.854060615078</c:v>
                </c:pt>
                <c:pt idx="7811">
                  <c:v>41706.858284531845</c:v>
                </c:pt>
                <c:pt idx="7812">
                  <c:v>41706.862507638616</c:v>
                </c:pt>
                <c:pt idx="7813">
                  <c:v>41706.866725050153</c:v>
                </c:pt>
                <c:pt idx="7814">
                  <c:v>41706.870950987846</c:v>
                </c:pt>
                <c:pt idx="7815">
                  <c:v>41706.875176287846</c:v>
                </c:pt>
                <c:pt idx="7816">
                  <c:v>41706.879397208009</c:v>
                </c:pt>
                <c:pt idx="7817">
                  <c:v>41706.88361872216</c:v>
                </c:pt>
                <c:pt idx="7818">
                  <c:v>41706.887841588614</c:v>
                </c:pt>
                <c:pt idx="7819">
                  <c:v>41706.892062569066</c:v>
                </c:pt>
                <c:pt idx="7820">
                  <c:v>41706.894877934472</c:v>
                </c:pt>
                <c:pt idx="7821">
                  <c:v>41707.622348056771</c:v>
                </c:pt>
                <c:pt idx="7822">
                  <c:v>41707.626569701992</c:v>
                </c:pt>
                <c:pt idx="7823">
                  <c:v>41707.630787409384</c:v>
                </c:pt>
                <c:pt idx="7824">
                  <c:v>41707.635013697996</c:v>
                </c:pt>
                <c:pt idx="7825">
                  <c:v>41707.639234868162</c:v>
                </c:pt>
                <c:pt idx="7826">
                  <c:v>41707.643455961217</c:v>
                </c:pt>
                <c:pt idx="7827">
                  <c:v>41707.647676719687</c:v>
                </c:pt>
                <c:pt idx="7828">
                  <c:v>41707.651898601223</c:v>
                </c:pt>
                <c:pt idx="7829">
                  <c:v>41707.656121496773</c:v>
                </c:pt>
                <c:pt idx="7830">
                  <c:v>41707.664647768157</c:v>
                </c:pt>
                <c:pt idx="7831">
                  <c:v>41707.668869393383</c:v>
                </c:pt>
                <c:pt idx="7832">
                  <c:v>41707.673090795535</c:v>
                </c:pt>
                <c:pt idx="7833">
                  <c:v>41707.677307621678</c:v>
                </c:pt>
                <c:pt idx="7834">
                  <c:v>41707.681525260923</c:v>
                </c:pt>
                <c:pt idx="7835">
                  <c:v>41707.685741909991</c:v>
                </c:pt>
                <c:pt idx="7836">
                  <c:v>41707.689962278928</c:v>
                </c:pt>
                <c:pt idx="7837">
                  <c:v>41707.694184038301</c:v>
                </c:pt>
                <c:pt idx="7838">
                  <c:v>41707.698407153686</c:v>
                </c:pt>
                <c:pt idx="7839">
                  <c:v>41707.707118300161</c:v>
                </c:pt>
                <c:pt idx="7840">
                  <c:v>41707.711342848605</c:v>
                </c:pt>
                <c:pt idx="7841">
                  <c:v>41707.715562794001</c:v>
                </c:pt>
                <c:pt idx="7842">
                  <c:v>41707.719785796762</c:v>
                </c:pt>
                <c:pt idx="7843">
                  <c:v>41707.724010993537</c:v>
                </c:pt>
                <c:pt idx="7844">
                  <c:v>41707.728233920614</c:v>
                </c:pt>
                <c:pt idx="7845">
                  <c:v>41707.732458642</c:v>
                </c:pt>
                <c:pt idx="7846">
                  <c:v>41707.736682560149</c:v>
                </c:pt>
                <c:pt idx="7847">
                  <c:v>41707.740904798928</c:v>
                </c:pt>
                <c:pt idx="7848">
                  <c:v>41707.749590193387</c:v>
                </c:pt>
                <c:pt idx="7849">
                  <c:v>41707.753810796472</c:v>
                </c:pt>
                <c:pt idx="7850">
                  <c:v>41707.758030056779</c:v>
                </c:pt>
                <c:pt idx="7851">
                  <c:v>41707.762251383683</c:v>
                </c:pt>
                <c:pt idx="7852">
                  <c:v>41707.766475889839</c:v>
                </c:pt>
                <c:pt idx="7853">
                  <c:v>41707.77070154938</c:v>
                </c:pt>
                <c:pt idx="7854">
                  <c:v>41707.774921418153</c:v>
                </c:pt>
                <c:pt idx="7855">
                  <c:v>41707.779143575528</c:v>
                </c:pt>
                <c:pt idx="7856">
                  <c:v>41707.783363017676</c:v>
                </c:pt>
                <c:pt idx="7857">
                  <c:v>41707.78782871092</c:v>
                </c:pt>
                <c:pt idx="7858">
                  <c:v>41707.792044257687</c:v>
                </c:pt>
                <c:pt idx="7859">
                  <c:v>41707.796267907375</c:v>
                </c:pt>
                <c:pt idx="7860">
                  <c:v>41707.800488726309</c:v>
                </c:pt>
                <c:pt idx="7861">
                  <c:v>41707.804711558769</c:v>
                </c:pt>
                <c:pt idx="7862">
                  <c:v>41707.808933429093</c:v>
                </c:pt>
                <c:pt idx="7863">
                  <c:v>41707.813152916766</c:v>
                </c:pt>
                <c:pt idx="7864">
                  <c:v>41707.817378100779</c:v>
                </c:pt>
                <c:pt idx="7865">
                  <c:v>41707.821596101683</c:v>
                </c:pt>
                <c:pt idx="7866">
                  <c:v>41707.830287146004</c:v>
                </c:pt>
                <c:pt idx="7867">
                  <c:v>41707.834504508472</c:v>
                </c:pt>
                <c:pt idx="7868">
                  <c:v>41707.838729678158</c:v>
                </c:pt>
                <c:pt idx="7869">
                  <c:v>41707.842952346014</c:v>
                </c:pt>
                <c:pt idx="7870">
                  <c:v>41707.847175827388</c:v>
                </c:pt>
                <c:pt idx="7871">
                  <c:v>41707.85140155215</c:v>
                </c:pt>
                <c:pt idx="7872">
                  <c:v>41707.855619666618</c:v>
                </c:pt>
                <c:pt idx="7873">
                  <c:v>41707.859842977843</c:v>
                </c:pt>
                <c:pt idx="7874">
                  <c:v>41707.864060012151</c:v>
                </c:pt>
                <c:pt idx="7875">
                  <c:v>41707.872757741847</c:v>
                </c:pt>
                <c:pt idx="7876">
                  <c:v>41707.876977301843</c:v>
                </c:pt>
                <c:pt idx="7877">
                  <c:v>41707.881203670462</c:v>
                </c:pt>
                <c:pt idx="7878">
                  <c:v>41707.885427582609</c:v>
                </c:pt>
                <c:pt idx="7879">
                  <c:v>41707.889651777543</c:v>
                </c:pt>
                <c:pt idx="7880">
                  <c:v>41707.893871940163</c:v>
                </c:pt>
                <c:pt idx="7881">
                  <c:v>41707.898096814606</c:v>
                </c:pt>
                <c:pt idx="7882">
                  <c:v>41707.902317671695</c:v>
                </c:pt>
                <c:pt idx="7883">
                  <c:v>41707.90654033723</c:v>
                </c:pt>
                <c:pt idx="7884">
                  <c:v>41707.915217321693</c:v>
                </c:pt>
                <c:pt idx="7885">
                  <c:v>41707.919439756777</c:v>
                </c:pt>
                <c:pt idx="7886">
                  <c:v>41707.923661805216</c:v>
                </c:pt>
                <c:pt idx="7887">
                  <c:v>41707.92788251907</c:v>
                </c:pt>
                <c:pt idx="7888">
                  <c:v>41707.932103743537</c:v>
                </c:pt>
                <c:pt idx="7889">
                  <c:v>41707.93632309894</c:v>
                </c:pt>
                <c:pt idx="7890">
                  <c:v>41707.940541199088</c:v>
                </c:pt>
                <c:pt idx="7891">
                  <c:v>41707.944766768458</c:v>
                </c:pt>
                <c:pt idx="7892">
                  <c:v>41707.948989040007</c:v>
                </c:pt>
                <c:pt idx="7893">
                  <c:v>41707.957688708164</c:v>
                </c:pt>
                <c:pt idx="7894">
                  <c:v>41707.96191292908</c:v>
                </c:pt>
                <c:pt idx="7895">
                  <c:v>41707.966132513531</c:v>
                </c:pt>
                <c:pt idx="7896">
                  <c:v>41707.97035336493</c:v>
                </c:pt>
                <c:pt idx="7897">
                  <c:v>41707.974574146938</c:v>
                </c:pt>
                <c:pt idx="7898">
                  <c:v>41707.978793888011</c:v>
                </c:pt>
                <c:pt idx="7899">
                  <c:v>41707.983016615079</c:v>
                </c:pt>
                <c:pt idx="7900">
                  <c:v>41707.987235731845</c:v>
                </c:pt>
                <c:pt idx="7901">
                  <c:v>41707.991459434459</c:v>
                </c:pt>
                <c:pt idx="7902">
                  <c:v>41708.000150419684</c:v>
                </c:pt>
                <c:pt idx="7903">
                  <c:v>41708.004372290779</c:v>
                </c:pt>
                <c:pt idx="7904">
                  <c:v>41708.008591101381</c:v>
                </c:pt>
                <c:pt idx="7905">
                  <c:v>41708.012813137546</c:v>
                </c:pt>
                <c:pt idx="7906">
                  <c:v>41708.017038780934</c:v>
                </c:pt>
                <c:pt idx="7907">
                  <c:v>41708.021254951076</c:v>
                </c:pt>
                <c:pt idx="7908">
                  <c:v>41708.025476578157</c:v>
                </c:pt>
                <c:pt idx="7909">
                  <c:v>41708.029697103375</c:v>
                </c:pt>
                <c:pt idx="7910">
                  <c:v>41708.033922910603</c:v>
                </c:pt>
                <c:pt idx="7911">
                  <c:v>41708.038399040161</c:v>
                </c:pt>
                <c:pt idx="7912">
                  <c:v>41708.042618350773</c:v>
                </c:pt>
                <c:pt idx="7913">
                  <c:v>41708.046838056936</c:v>
                </c:pt>
                <c:pt idx="7914">
                  <c:v>41708.051054152158</c:v>
                </c:pt>
                <c:pt idx="7915">
                  <c:v>41708.055274979852</c:v>
                </c:pt>
                <c:pt idx="7916">
                  <c:v>41708.059494440313</c:v>
                </c:pt>
                <c:pt idx="7917">
                  <c:v>41708.063719059384</c:v>
                </c:pt>
                <c:pt idx="7918">
                  <c:v>41708.067939882152</c:v>
                </c:pt>
                <c:pt idx="7919">
                  <c:v>41708.072164108307</c:v>
                </c:pt>
                <c:pt idx="7920">
                  <c:v>41708.080859526613</c:v>
                </c:pt>
                <c:pt idx="7921">
                  <c:v>41708.085078866163</c:v>
                </c:pt>
                <c:pt idx="7922">
                  <c:v>41708.089303318309</c:v>
                </c:pt>
                <c:pt idx="7923">
                  <c:v>41708.093528233221</c:v>
                </c:pt>
                <c:pt idx="7924">
                  <c:v>41708.097752929076</c:v>
                </c:pt>
                <c:pt idx="7925">
                  <c:v>41708.101976636608</c:v>
                </c:pt>
                <c:pt idx="7926">
                  <c:v>41708.106199858463</c:v>
                </c:pt>
                <c:pt idx="7927">
                  <c:v>41708.110415543997</c:v>
                </c:pt>
                <c:pt idx="7928">
                  <c:v>41708.114638582461</c:v>
                </c:pt>
                <c:pt idx="7929">
                  <c:v>41708.1233247403</c:v>
                </c:pt>
                <c:pt idx="7930">
                  <c:v>41708.127544624156</c:v>
                </c:pt>
                <c:pt idx="7931">
                  <c:v>41708.131766890154</c:v>
                </c:pt>
                <c:pt idx="7932">
                  <c:v>41708.135988838454</c:v>
                </c:pt>
                <c:pt idx="7933">
                  <c:v>41708.140215276006</c:v>
                </c:pt>
                <c:pt idx="7934">
                  <c:v>41708.144439243231</c:v>
                </c:pt>
                <c:pt idx="7935">
                  <c:v>41708.148662750762</c:v>
                </c:pt>
                <c:pt idx="7936">
                  <c:v>41708.15288221708</c:v>
                </c:pt>
                <c:pt idx="7937">
                  <c:v>41708.157108678308</c:v>
                </c:pt>
                <c:pt idx="7938">
                  <c:v>41708.16578457415</c:v>
                </c:pt>
                <c:pt idx="7939">
                  <c:v>41708.170001989078</c:v>
                </c:pt>
                <c:pt idx="7940">
                  <c:v>41708.174217792613</c:v>
                </c:pt>
                <c:pt idx="7941">
                  <c:v>41708.178443996003</c:v>
                </c:pt>
                <c:pt idx="7942">
                  <c:v>41708.182668028159</c:v>
                </c:pt>
                <c:pt idx="7943">
                  <c:v>41708.186888397853</c:v>
                </c:pt>
                <c:pt idx="7944">
                  <c:v>41708.191109900916</c:v>
                </c:pt>
                <c:pt idx="7945">
                  <c:v>41708.195332108306</c:v>
                </c:pt>
                <c:pt idx="7946">
                  <c:v>41708.199556614454</c:v>
                </c:pt>
                <c:pt idx="7947">
                  <c:v>41708.20823570693</c:v>
                </c:pt>
                <c:pt idx="7948">
                  <c:v>41708.212459295544</c:v>
                </c:pt>
                <c:pt idx="7949">
                  <c:v>41708.216677186472</c:v>
                </c:pt>
                <c:pt idx="7950">
                  <c:v>41708.220901271532</c:v>
                </c:pt>
                <c:pt idx="7951">
                  <c:v>41708.225128067526</c:v>
                </c:pt>
                <c:pt idx="7952">
                  <c:v>41708.229351552603</c:v>
                </c:pt>
                <c:pt idx="7953">
                  <c:v>41708.23356834631</c:v>
                </c:pt>
                <c:pt idx="7954">
                  <c:v>41708.237790004925</c:v>
                </c:pt>
                <c:pt idx="7955">
                  <c:v>41708.242010660157</c:v>
                </c:pt>
                <c:pt idx="7956">
                  <c:v>41708.250700717217</c:v>
                </c:pt>
                <c:pt idx="7957">
                  <c:v>41708.254927835682</c:v>
                </c:pt>
                <c:pt idx="7958">
                  <c:v>41708.259151726459</c:v>
                </c:pt>
                <c:pt idx="7959">
                  <c:v>41708.263375287686</c:v>
                </c:pt>
                <c:pt idx="7960">
                  <c:v>41708.267602275839</c:v>
                </c:pt>
                <c:pt idx="7961">
                  <c:v>41708.271827755074</c:v>
                </c:pt>
                <c:pt idx="7962">
                  <c:v>41708.276048608932</c:v>
                </c:pt>
                <c:pt idx="7963">
                  <c:v>41708.280270686766</c:v>
                </c:pt>
                <c:pt idx="7964">
                  <c:v>41708.284494027073</c:v>
                </c:pt>
                <c:pt idx="7965">
                  <c:v>41708.288934180768</c:v>
                </c:pt>
                <c:pt idx="7966">
                  <c:v>41708.293157303218</c:v>
                </c:pt>
                <c:pt idx="7967">
                  <c:v>41708.29737608938</c:v>
                </c:pt>
                <c:pt idx="7968">
                  <c:v>41708.30159370508</c:v>
                </c:pt>
                <c:pt idx="7969">
                  <c:v>41708.305815092623</c:v>
                </c:pt>
                <c:pt idx="7970">
                  <c:v>41708.310033537542</c:v>
                </c:pt>
                <c:pt idx="7971">
                  <c:v>41708.314256952319</c:v>
                </c:pt>
                <c:pt idx="7972">
                  <c:v>41708.318477963694</c:v>
                </c:pt>
                <c:pt idx="7973">
                  <c:v>41708.322698715841</c:v>
                </c:pt>
                <c:pt idx="7974">
                  <c:v>41708.331393604931</c:v>
                </c:pt>
                <c:pt idx="7975">
                  <c:v>41708.33561949955</c:v>
                </c:pt>
                <c:pt idx="7976">
                  <c:v>41708.339839370936</c:v>
                </c:pt>
                <c:pt idx="7977">
                  <c:v>41708.344058560309</c:v>
                </c:pt>
                <c:pt idx="7978">
                  <c:v>41708.348280108316</c:v>
                </c:pt>
                <c:pt idx="7979">
                  <c:v>41708.352500773843</c:v>
                </c:pt>
                <c:pt idx="7980">
                  <c:v>41708.35672644755</c:v>
                </c:pt>
                <c:pt idx="7981">
                  <c:v>41708.360948617381</c:v>
                </c:pt>
                <c:pt idx="7982">
                  <c:v>41708.365169967838</c:v>
                </c:pt>
                <c:pt idx="7983">
                  <c:v>41708.373853969082</c:v>
                </c:pt>
                <c:pt idx="7984">
                  <c:v>41708.378079460468</c:v>
                </c:pt>
                <c:pt idx="7985">
                  <c:v>41708.382301792779</c:v>
                </c:pt>
                <c:pt idx="7986">
                  <c:v>41708.386524300775</c:v>
                </c:pt>
                <c:pt idx="7987">
                  <c:v>41708.390749025224</c:v>
                </c:pt>
                <c:pt idx="7988">
                  <c:v>41708.394969201225</c:v>
                </c:pt>
                <c:pt idx="7989">
                  <c:v>41708.399192332465</c:v>
                </c:pt>
                <c:pt idx="7990">
                  <c:v>41708.403414083376</c:v>
                </c:pt>
                <c:pt idx="7991">
                  <c:v>41708.40763621308</c:v>
                </c:pt>
                <c:pt idx="7992">
                  <c:v>41708.416320335084</c:v>
                </c:pt>
                <c:pt idx="7993">
                  <c:v>41708.420538856466</c:v>
                </c:pt>
                <c:pt idx="7994">
                  <c:v>41708.424760905837</c:v>
                </c:pt>
                <c:pt idx="7995">
                  <c:v>41708.428979844939</c:v>
                </c:pt>
                <c:pt idx="7996">
                  <c:v>41708.433201922766</c:v>
                </c:pt>
                <c:pt idx="7997">
                  <c:v>41708.437423851072</c:v>
                </c:pt>
                <c:pt idx="7998">
                  <c:v>41708.441647179541</c:v>
                </c:pt>
                <c:pt idx="7999">
                  <c:v>41708.445868242467</c:v>
                </c:pt>
                <c:pt idx="8000">
                  <c:v>41708.45009117094</c:v>
                </c:pt>
                <c:pt idx="8001">
                  <c:v>41708.45876987154</c:v>
                </c:pt>
                <c:pt idx="8002">
                  <c:v>41708.462988961219</c:v>
                </c:pt>
                <c:pt idx="8003">
                  <c:v>41708.467210111376</c:v>
                </c:pt>
                <c:pt idx="8004">
                  <c:v>41708.471431267841</c:v>
                </c:pt>
                <c:pt idx="8005">
                  <c:v>41708.475652674606</c:v>
                </c:pt>
                <c:pt idx="8006">
                  <c:v>41708.479873975542</c:v>
                </c:pt>
                <c:pt idx="8007">
                  <c:v>41708.484088316618</c:v>
                </c:pt>
                <c:pt idx="8008">
                  <c:v>41708.488313692775</c:v>
                </c:pt>
                <c:pt idx="8009">
                  <c:v>41708.492532624929</c:v>
                </c:pt>
                <c:pt idx="8010">
                  <c:v>41708.50122270322</c:v>
                </c:pt>
                <c:pt idx="8011">
                  <c:v>41708.505441329995</c:v>
                </c:pt>
                <c:pt idx="8012">
                  <c:v>41708.509664262761</c:v>
                </c:pt>
                <c:pt idx="8013">
                  <c:v>41708.513887357542</c:v>
                </c:pt>
                <c:pt idx="8014">
                  <c:v>41708.518105365081</c:v>
                </c:pt>
                <c:pt idx="8015">
                  <c:v>41708.522325511527</c:v>
                </c:pt>
                <c:pt idx="8016">
                  <c:v>41708.526546242931</c:v>
                </c:pt>
                <c:pt idx="8017">
                  <c:v>41708.530769294463</c:v>
                </c:pt>
                <c:pt idx="8018">
                  <c:v>41708.534991585839</c:v>
                </c:pt>
                <c:pt idx="8019">
                  <c:v>41708.539470380761</c:v>
                </c:pt>
                <c:pt idx="8020">
                  <c:v>41708.543693460459</c:v>
                </c:pt>
                <c:pt idx="8021">
                  <c:v>41708.547916463685</c:v>
                </c:pt>
                <c:pt idx="8022">
                  <c:v>41708.552137745086</c:v>
                </c:pt>
                <c:pt idx="8023">
                  <c:v>41708.556357288624</c:v>
                </c:pt>
                <c:pt idx="8024">
                  <c:v>41708.560578986777</c:v>
                </c:pt>
                <c:pt idx="8025">
                  <c:v>41708.564795989078</c:v>
                </c:pt>
                <c:pt idx="8026">
                  <c:v>41708.569013680921</c:v>
                </c:pt>
                <c:pt idx="8027">
                  <c:v>41708.573236876618</c:v>
                </c:pt>
                <c:pt idx="8028">
                  <c:v>41708.581929114</c:v>
                </c:pt>
                <c:pt idx="8029">
                  <c:v>41708.586151991083</c:v>
                </c:pt>
                <c:pt idx="8030">
                  <c:v>41708.590371776772</c:v>
                </c:pt>
                <c:pt idx="8031">
                  <c:v>41708.594594619222</c:v>
                </c:pt>
                <c:pt idx="8032">
                  <c:v>41708.598822243999</c:v>
                </c:pt>
                <c:pt idx="8033">
                  <c:v>41708.603044594922</c:v>
                </c:pt>
                <c:pt idx="8034">
                  <c:v>41708.607268843385</c:v>
                </c:pt>
                <c:pt idx="8035">
                  <c:v>41708.611493203534</c:v>
                </c:pt>
                <c:pt idx="8036">
                  <c:v>41708.615715536762</c:v>
                </c:pt>
                <c:pt idx="8037">
                  <c:v>41708.624389660763</c:v>
                </c:pt>
                <c:pt idx="8038">
                  <c:v>41708.628606485836</c:v>
                </c:pt>
                <c:pt idx="8039">
                  <c:v>41708.632827631533</c:v>
                </c:pt>
                <c:pt idx="8040">
                  <c:v>41708.637052153841</c:v>
                </c:pt>
                <c:pt idx="8041">
                  <c:v>41708.641270673841</c:v>
                </c:pt>
                <c:pt idx="8042">
                  <c:v>41708.645492179079</c:v>
                </c:pt>
                <c:pt idx="8043">
                  <c:v>41708.649715103842</c:v>
                </c:pt>
                <c:pt idx="8044">
                  <c:v>41708.653935616923</c:v>
                </c:pt>
                <c:pt idx="8045">
                  <c:v>41708.658155280471</c:v>
                </c:pt>
                <c:pt idx="8046">
                  <c:v>41708.666853201234</c:v>
                </c:pt>
                <c:pt idx="8047">
                  <c:v>41708.671073186153</c:v>
                </c:pt>
                <c:pt idx="8048">
                  <c:v>41708.675295510926</c:v>
                </c:pt>
                <c:pt idx="8049">
                  <c:v>41708.679517246936</c:v>
                </c:pt>
                <c:pt idx="8050">
                  <c:v>41708.683732351841</c:v>
                </c:pt>
                <c:pt idx="8051">
                  <c:v>41708.687948062921</c:v>
                </c:pt>
                <c:pt idx="8052">
                  <c:v>41708.692164451379</c:v>
                </c:pt>
                <c:pt idx="8053">
                  <c:v>41708.696385967531</c:v>
                </c:pt>
                <c:pt idx="8054">
                  <c:v>41708.700606374769</c:v>
                </c:pt>
                <c:pt idx="8055">
                  <c:v>41708.709317971225</c:v>
                </c:pt>
                <c:pt idx="8056">
                  <c:v>41708.713534884606</c:v>
                </c:pt>
                <c:pt idx="8057">
                  <c:v>41708.717746157075</c:v>
                </c:pt>
                <c:pt idx="8058">
                  <c:v>41708.721972612591</c:v>
                </c:pt>
                <c:pt idx="8059">
                  <c:v>41708.726193008923</c:v>
                </c:pt>
                <c:pt idx="8060">
                  <c:v>41708.73040986753</c:v>
                </c:pt>
                <c:pt idx="8061">
                  <c:v>41708.73463076599</c:v>
                </c:pt>
                <c:pt idx="8062">
                  <c:v>41708.738849902002</c:v>
                </c:pt>
                <c:pt idx="8063">
                  <c:v>41708.74306784138</c:v>
                </c:pt>
                <c:pt idx="8064">
                  <c:v>41708.75177416722</c:v>
                </c:pt>
                <c:pt idx="8065">
                  <c:v>41708.755991801678</c:v>
                </c:pt>
                <c:pt idx="8066">
                  <c:v>41708.760211831221</c:v>
                </c:pt>
                <c:pt idx="8067">
                  <c:v>41708.764429419534</c:v>
                </c:pt>
                <c:pt idx="8068">
                  <c:v>41708.768647133838</c:v>
                </c:pt>
                <c:pt idx="8069">
                  <c:v>41708.772867685839</c:v>
                </c:pt>
                <c:pt idx="8070">
                  <c:v>41708.777086457223</c:v>
                </c:pt>
                <c:pt idx="8071">
                  <c:v>41708.78130642046</c:v>
                </c:pt>
                <c:pt idx="8072">
                  <c:v>41708.785527780157</c:v>
                </c:pt>
                <c:pt idx="8073">
                  <c:v>41708.7900213303</c:v>
                </c:pt>
                <c:pt idx="8074">
                  <c:v>41708.794242943841</c:v>
                </c:pt>
                <c:pt idx="8075">
                  <c:v>41708.798467332155</c:v>
                </c:pt>
                <c:pt idx="8076">
                  <c:v>41708.802685569688</c:v>
                </c:pt>
                <c:pt idx="8077">
                  <c:v>41708.806904417084</c:v>
                </c:pt>
                <c:pt idx="8078">
                  <c:v>41708.811121864608</c:v>
                </c:pt>
                <c:pt idx="8079">
                  <c:v>41708.815345798161</c:v>
                </c:pt>
                <c:pt idx="8080">
                  <c:v>41708.819566323233</c:v>
                </c:pt>
                <c:pt idx="8081">
                  <c:v>41708.8237925106</c:v>
                </c:pt>
                <c:pt idx="8082">
                  <c:v>41708.832486221836</c:v>
                </c:pt>
                <c:pt idx="8083">
                  <c:v>41708.836707748313</c:v>
                </c:pt>
                <c:pt idx="8084">
                  <c:v>41708.840924412769</c:v>
                </c:pt>
                <c:pt idx="8085">
                  <c:v>41708.845144342929</c:v>
                </c:pt>
                <c:pt idx="8086">
                  <c:v>41708.849365061687</c:v>
                </c:pt>
                <c:pt idx="8087">
                  <c:v>41708.853587183999</c:v>
                </c:pt>
                <c:pt idx="8088">
                  <c:v>41708.857808706467</c:v>
                </c:pt>
                <c:pt idx="8089">
                  <c:v>41708.862030508768</c:v>
                </c:pt>
                <c:pt idx="8090">
                  <c:v>41708.866249568462</c:v>
                </c:pt>
                <c:pt idx="8091">
                  <c:v>41708.874936626773</c:v>
                </c:pt>
                <c:pt idx="8092">
                  <c:v>41708.879153306618</c:v>
                </c:pt>
                <c:pt idx="8093">
                  <c:v>41708.88337452108</c:v>
                </c:pt>
                <c:pt idx="8094">
                  <c:v>41708.887601979084</c:v>
                </c:pt>
                <c:pt idx="8095">
                  <c:v>41708.891821056772</c:v>
                </c:pt>
                <c:pt idx="8096">
                  <c:v>41708.896044871224</c:v>
                </c:pt>
                <c:pt idx="8097">
                  <c:v>41708.900266266617</c:v>
                </c:pt>
                <c:pt idx="8098">
                  <c:v>41708.904483997081</c:v>
                </c:pt>
                <c:pt idx="8099">
                  <c:v>41708.908711295087</c:v>
                </c:pt>
                <c:pt idx="8100">
                  <c:v>41708.917394115684</c:v>
                </c:pt>
                <c:pt idx="8101">
                  <c:v>41708.921616692161</c:v>
                </c:pt>
                <c:pt idx="8102">
                  <c:v>41708.925841176606</c:v>
                </c:pt>
                <c:pt idx="8103">
                  <c:v>41708.930060421997</c:v>
                </c:pt>
                <c:pt idx="8104">
                  <c:v>41708.934281090616</c:v>
                </c:pt>
                <c:pt idx="8105">
                  <c:v>41708.93850553708</c:v>
                </c:pt>
                <c:pt idx="8106">
                  <c:v>41708.942727797388</c:v>
                </c:pt>
                <c:pt idx="8107">
                  <c:v>41708.94695787847</c:v>
                </c:pt>
                <c:pt idx="8108">
                  <c:v>41708.951180491225</c:v>
                </c:pt>
                <c:pt idx="8109">
                  <c:v>41708.959846325546</c:v>
                </c:pt>
                <c:pt idx="8110">
                  <c:v>41708.964074897543</c:v>
                </c:pt>
                <c:pt idx="8111">
                  <c:v>41708.968296728315</c:v>
                </c:pt>
                <c:pt idx="8112">
                  <c:v>41708.972520160933</c:v>
                </c:pt>
                <c:pt idx="8113">
                  <c:v>41708.976746036933</c:v>
                </c:pt>
                <c:pt idx="8114">
                  <c:v>41708.980971060162</c:v>
                </c:pt>
                <c:pt idx="8115">
                  <c:v>41708.985194551991</c:v>
                </c:pt>
                <c:pt idx="8116">
                  <c:v>41708.989417095545</c:v>
                </c:pt>
                <c:pt idx="8117">
                  <c:v>41708.993643274458</c:v>
                </c:pt>
                <c:pt idx="8118">
                  <c:v>41709.002308538307</c:v>
                </c:pt>
                <c:pt idx="8119">
                  <c:v>41709.006527261387</c:v>
                </c:pt>
                <c:pt idx="8120">
                  <c:v>41709.010754109382</c:v>
                </c:pt>
                <c:pt idx="8121">
                  <c:v>41709.014981451997</c:v>
                </c:pt>
                <c:pt idx="8122">
                  <c:v>41709.019205064767</c:v>
                </c:pt>
                <c:pt idx="8123">
                  <c:v>41709.023423496306</c:v>
                </c:pt>
                <c:pt idx="8124">
                  <c:v>41709.027641371838</c:v>
                </c:pt>
                <c:pt idx="8125">
                  <c:v>41709.031863256932</c:v>
                </c:pt>
                <c:pt idx="8126">
                  <c:v>41709.036077908007</c:v>
                </c:pt>
                <c:pt idx="8127">
                  <c:v>41709.04054485754</c:v>
                </c:pt>
                <c:pt idx="8128">
                  <c:v>41709.044767089537</c:v>
                </c:pt>
                <c:pt idx="8129">
                  <c:v>41709.048989697694</c:v>
                </c:pt>
                <c:pt idx="8130">
                  <c:v>41709.053210471233</c:v>
                </c:pt>
                <c:pt idx="8131">
                  <c:v>41709.057434402472</c:v>
                </c:pt>
                <c:pt idx="8132">
                  <c:v>41709.06165711522</c:v>
                </c:pt>
                <c:pt idx="8133">
                  <c:v>41709.065880885071</c:v>
                </c:pt>
                <c:pt idx="8134">
                  <c:v>41709.070102006459</c:v>
                </c:pt>
                <c:pt idx="8135">
                  <c:v>41709.074323089386</c:v>
                </c:pt>
                <c:pt idx="8136">
                  <c:v>41709.083007858164</c:v>
                </c:pt>
                <c:pt idx="8137">
                  <c:v>41709.087226856158</c:v>
                </c:pt>
                <c:pt idx="8138">
                  <c:v>41709.091448298459</c:v>
                </c:pt>
                <c:pt idx="8139">
                  <c:v>41709.095666503068</c:v>
                </c:pt>
                <c:pt idx="8140">
                  <c:v>41709.099886263677</c:v>
                </c:pt>
                <c:pt idx="8141">
                  <c:v>41709.104101877223</c:v>
                </c:pt>
                <c:pt idx="8142">
                  <c:v>41709.108317903847</c:v>
                </c:pt>
                <c:pt idx="8143">
                  <c:v>41709.112536981542</c:v>
                </c:pt>
                <c:pt idx="8144">
                  <c:v>41709.116757107848</c:v>
                </c:pt>
                <c:pt idx="8145">
                  <c:v>41709.125464619821</c:v>
                </c:pt>
                <c:pt idx="8146">
                  <c:v>41709.129689574154</c:v>
                </c:pt>
                <c:pt idx="8147">
                  <c:v>41709.133909724609</c:v>
                </c:pt>
                <c:pt idx="8148">
                  <c:v>41709.138127469836</c:v>
                </c:pt>
                <c:pt idx="8149">
                  <c:v>41709.142347282163</c:v>
                </c:pt>
                <c:pt idx="8150">
                  <c:v>41709.146567689539</c:v>
                </c:pt>
                <c:pt idx="8151">
                  <c:v>41709.150790301384</c:v>
                </c:pt>
                <c:pt idx="8152">
                  <c:v>41709.155009892471</c:v>
                </c:pt>
                <c:pt idx="8153">
                  <c:v>41709.159229741388</c:v>
                </c:pt>
                <c:pt idx="8154">
                  <c:v>41709.167914277386</c:v>
                </c:pt>
                <c:pt idx="8155">
                  <c:v>41709.172137129543</c:v>
                </c:pt>
                <c:pt idx="8156">
                  <c:v>41709.176357791228</c:v>
                </c:pt>
                <c:pt idx="8157">
                  <c:v>41709.180580137225</c:v>
                </c:pt>
                <c:pt idx="8158">
                  <c:v>41709.184804250472</c:v>
                </c:pt>
                <c:pt idx="8159">
                  <c:v>41709.189022869687</c:v>
                </c:pt>
                <c:pt idx="8160">
                  <c:v>41709.19324262553</c:v>
                </c:pt>
                <c:pt idx="8161">
                  <c:v>41709.197467691993</c:v>
                </c:pt>
                <c:pt idx="8162">
                  <c:v>41709.201686329077</c:v>
                </c:pt>
                <c:pt idx="8163">
                  <c:v>41709.210390038003</c:v>
                </c:pt>
                <c:pt idx="8164">
                  <c:v>41709.214610830306</c:v>
                </c:pt>
                <c:pt idx="8165">
                  <c:v>41709.218830186161</c:v>
                </c:pt>
                <c:pt idx="8166">
                  <c:v>41709.223051958921</c:v>
                </c:pt>
                <c:pt idx="8167">
                  <c:v>41709.227271718759</c:v>
                </c:pt>
                <c:pt idx="8168">
                  <c:v>41709.231493457839</c:v>
                </c:pt>
                <c:pt idx="8169">
                  <c:v>41709.235714214155</c:v>
                </c:pt>
                <c:pt idx="8170">
                  <c:v>41709.239931896002</c:v>
                </c:pt>
                <c:pt idx="8171">
                  <c:v>41709.24415909293</c:v>
                </c:pt>
                <c:pt idx="8172">
                  <c:v>41709.252860923538</c:v>
                </c:pt>
                <c:pt idx="8173">
                  <c:v>41709.25708345446</c:v>
                </c:pt>
                <c:pt idx="8174">
                  <c:v>41709.261309065834</c:v>
                </c:pt>
                <c:pt idx="8175">
                  <c:v>41709.265528556607</c:v>
                </c:pt>
                <c:pt idx="8176">
                  <c:v>41709.269747082144</c:v>
                </c:pt>
                <c:pt idx="8177">
                  <c:v>41709.273966180146</c:v>
                </c:pt>
                <c:pt idx="8178">
                  <c:v>41709.278184377385</c:v>
                </c:pt>
                <c:pt idx="8179">
                  <c:v>41709.282409955842</c:v>
                </c:pt>
                <c:pt idx="8180">
                  <c:v>41709.286634371383</c:v>
                </c:pt>
                <c:pt idx="8181">
                  <c:v>41709.291095684763</c:v>
                </c:pt>
                <c:pt idx="8182">
                  <c:v>41709.295312820454</c:v>
                </c:pt>
                <c:pt idx="8183">
                  <c:v>41709.299534964608</c:v>
                </c:pt>
                <c:pt idx="8184">
                  <c:v>41709.303759429087</c:v>
                </c:pt>
                <c:pt idx="8185">
                  <c:v>41709.30798188199</c:v>
                </c:pt>
                <c:pt idx="8186">
                  <c:v>41709.312204663234</c:v>
                </c:pt>
                <c:pt idx="8187">
                  <c:v>41709.316424694778</c:v>
                </c:pt>
                <c:pt idx="8188">
                  <c:v>41709.320644686151</c:v>
                </c:pt>
                <c:pt idx="8189">
                  <c:v>41709.324867589683</c:v>
                </c:pt>
                <c:pt idx="8190">
                  <c:v>41709.333577072008</c:v>
                </c:pt>
                <c:pt idx="8191">
                  <c:v>41709.337801336311</c:v>
                </c:pt>
                <c:pt idx="8192">
                  <c:v>41709.34202907369</c:v>
                </c:pt>
                <c:pt idx="8193">
                  <c:v>41709.346246710462</c:v>
                </c:pt>
                <c:pt idx="8194">
                  <c:v>41709.350472683996</c:v>
                </c:pt>
                <c:pt idx="8195">
                  <c:v>41709.354697760158</c:v>
                </c:pt>
                <c:pt idx="8196">
                  <c:v>41709.35892207217</c:v>
                </c:pt>
                <c:pt idx="8197">
                  <c:v>41709.363138803375</c:v>
                </c:pt>
                <c:pt idx="8198">
                  <c:v>41709.367360091688</c:v>
                </c:pt>
                <c:pt idx="8199">
                  <c:v>41709.376033818939</c:v>
                </c:pt>
                <c:pt idx="8200">
                  <c:v>41709.380257764613</c:v>
                </c:pt>
                <c:pt idx="8201">
                  <c:v>41709.384487858311</c:v>
                </c:pt>
                <c:pt idx="8202">
                  <c:v>41709.388718472321</c:v>
                </c:pt>
                <c:pt idx="8203">
                  <c:v>41709.392951409383</c:v>
                </c:pt>
                <c:pt idx="8204">
                  <c:v>41709.397180608597</c:v>
                </c:pt>
                <c:pt idx="8205">
                  <c:v>41709.40140400477</c:v>
                </c:pt>
                <c:pt idx="8206">
                  <c:v>41709.405633827686</c:v>
                </c:pt>
                <c:pt idx="8207">
                  <c:v>41709.409867198934</c:v>
                </c:pt>
                <c:pt idx="8208">
                  <c:v>41709.418526673689</c:v>
                </c:pt>
                <c:pt idx="8209">
                  <c:v>41709.422763806608</c:v>
                </c:pt>
                <c:pt idx="8210">
                  <c:v>41709.427004330151</c:v>
                </c:pt>
                <c:pt idx="8211">
                  <c:v>41709.431239054007</c:v>
                </c:pt>
                <c:pt idx="8212">
                  <c:v>41709.435475745384</c:v>
                </c:pt>
                <c:pt idx="8213">
                  <c:v>41709.439717200614</c:v>
                </c:pt>
                <c:pt idx="8214">
                  <c:v>41709.443956852461</c:v>
                </c:pt>
                <c:pt idx="8215">
                  <c:v>41709.448195836769</c:v>
                </c:pt>
                <c:pt idx="8216">
                  <c:v>41709.452433503386</c:v>
                </c:pt>
                <c:pt idx="8217">
                  <c:v>41709.461000308002</c:v>
                </c:pt>
                <c:pt idx="8218">
                  <c:v>41709.465241369682</c:v>
                </c:pt>
                <c:pt idx="8219">
                  <c:v>41709.469479287538</c:v>
                </c:pt>
                <c:pt idx="8220">
                  <c:v>41709.473715314161</c:v>
                </c:pt>
                <c:pt idx="8221">
                  <c:v>41709.477957593226</c:v>
                </c:pt>
                <c:pt idx="8222">
                  <c:v>41709.482198877689</c:v>
                </c:pt>
                <c:pt idx="8223">
                  <c:v>41709.486437507847</c:v>
                </c:pt>
                <c:pt idx="8224">
                  <c:v>41709.490677949383</c:v>
                </c:pt>
                <c:pt idx="8225">
                  <c:v>41709.494924038605</c:v>
                </c:pt>
                <c:pt idx="8226">
                  <c:v>41709.499228647685</c:v>
                </c:pt>
                <c:pt idx="8227">
                  <c:v>41709.503465736452</c:v>
                </c:pt>
                <c:pt idx="8228">
                  <c:v>41709.507707567529</c:v>
                </c:pt>
                <c:pt idx="8229">
                  <c:v>41709.511951890163</c:v>
                </c:pt>
                <c:pt idx="8230">
                  <c:v>41709.516192582152</c:v>
                </c:pt>
                <c:pt idx="8231">
                  <c:v>41709.520433112302</c:v>
                </c:pt>
                <c:pt idx="8232">
                  <c:v>41709.524676945846</c:v>
                </c:pt>
                <c:pt idx="8233">
                  <c:v>41709.528916112307</c:v>
                </c:pt>
                <c:pt idx="8234">
                  <c:v>41709.53315508215</c:v>
                </c:pt>
                <c:pt idx="8235">
                  <c:v>41709.53739334616</c:v>
                </c:pt>
                <c:pt idx="8236">
                  <c:v>41709.541698139998</c:v>
                </c:pt>
                <c:pt idx="8237">
                  <c:v>41709.545936859846</c:v>
                </c:pt>
                <c:pt idx="8238">
                  <c:v>41709.550172898467</c:v>
                </c:pt>
                <c:pt idx="8239">
                  <c:v>41709.554407309086</c:v>
                </c:pt>
                <c:pt idx="8240">
                  <c:v>41709.558648064463</c:v>
                </c:pt>
                <c:pt idx="8241">
                  <c:v>41709.562885518761</c:v>
                </c:pt>
                <c:pt idx="8242">
                  <c:v>41709.567122586916</c:v>
                </c:pt>
                <c:pt idx="8243">
                  <c:v>41709.571362647992</c:v>
                </c:pt>
                <c:pt idx="8244">
                  <c:v>41709.575601345539</c:v>
                </c:pt>
                <c:pt idx="8245">
                  <c:v>41709.58415969523</c:v>
                </c:pt>
                <c:pt idx="8246">
                  <c:v>41709.58840087831</c:v>
                </c:pt>
                <c:pt idx="8247">
                  <c:v>41709.592641030598</c:v>
                </c:pt>
                <c:pt idx="8248">
                  <c:v>41709.596884852304</c:v>
                </c:pt>
                <c:pt idx="8249">
                  <c:v>41709.601129334762</c:v>
                </c:pt>
                <c:pt idx="8250">
                  <c:v>41709.605369153534</c:v>
                </c:pt>
                <c:pt idx="8251">
                  <c:v>41709.60960812046</c:v>
                </c:pt>
                <c:pt idx="8252">
                  <c:v>41709.613852565381</c:v>
                </c:pt>
                <c:pt idx="8253">
                  <c:v>41709.618092453849</c:v>
                </c:pt>
                <c:pt idx="8254">
                  <c:v>41709.622394167687</c:v>
                </c:pt>
                <c:pt idx="8255">
                  <c:v>41709.626635699846</c:v>
                </c:pt>
                <c:pt idx="8256">
                  <c:v>41709.630876786308</c:v>
                </c:pt>
                <c:pt idx="8257">
                  <c:v>41709.635121918145</c:v>
                </c:pt>
                <c:pt idx="8258">
                  <c:v>41709.639363564456</c:v>
                </c:pt>
                <c:pt idx="8259">
                  <c:v>41709.643604720157</c:v>
                </c:pt>
                <c:pt idx="8260">
                  <c:v>41709.647848972003</c:v>
                </c:pt>
                <c:pt idx="8261">
                  <c:v>41709.652089714305</c:v>
                </c:pt>
                <c:pt idx="8262">
                  <c:v>41709.656331084778</c:v>
                </c:pt>
                <c:pt idx="8263">
                  <c:v>41709.660574103844</c:v>
                </c:pt>
                <c:pt idx="8264">
                  <c:v>41709.664875205082</c:v>
                </c:pt>
                <c:pt idx="8265">
                  <c:v>41709.669120397222</c:v>
                </c:pt>
                <c:pt idx="8266">
                  <c:v>41709.673367452306</c:v>
                </c:pt>
                <c:pt idx="8267">
                  <c:v>41709.677613751533</c:v>
                </c:pt>
                <c:pt idx="8268">
                  <c:v>41709.681851528308</c:v>
                </c:pt>
                <c:pt idx="8269">
                  <c:v>41709.686090983385</c:v>
                </c:pt>
                <c:pt idx="8270">
                  <c:v>41709.69033645108</c:v>
                </c:pt>
                <c:pt idx="8271">
                  <c:v>41709.694577958777</c:v>
                </c:pt>
                <c:pt idx="8272">
                  <c:v>41709.698825361222</c:v>
                </c:pt>
                <c:pt idx="8273">
                  <c:v>41709.703070976306</c:v>
                </c:pt>
                <c:pt idx="8274">
                  <c:v>41709.712299112463</c:v>
                </c:pt>
                <c:pt idx="8275">
                  <c:v>41709.716543819835</c:v>
                </c:pt>
                <c:pt idx="8276">
                  <c:v>41709.720786481528</c:v>
                </c:pt>
                <c:pt idx="8277">
                  <c:v>41709.725015927688</c:v>
                </c:pt>
                <c:pt idx="8278">
                  <c:v>41709.729243857677</c:v>
                </c:pt>
                <c:pt idx="8279">
                  <c:v>41709.733467686754</c:v>
                </c:pt>
                <c:pt idx="8280">
                  <c:v>41709.73768748861</c:v>
                </c:pt>
                <c:pt idx="8281">
                  <c:v>41709.741918510452</c:v>
                </c:pt>
                <c:pt idx="8282">
                  <c:v>41709.746143742923</c:v>
                </c:pt>
                <c:pt idx="8283">
                  <c:v>41709.750496571534</c:v>
                </c:pt>
                <c:pt idx="8284">
                  <c:v>41709.75471977031</c:v>
                </c:pt>
                <c:pt idx="8285">
                  <c:v>41709.758937200779</c:v>
                </c:pt>
                <c:pt idx="8286">
                  <c:v>41709.763159835675</c:v>
                </c:pt>
                <c:pt idx="8287">
                  <c:v>41709.767377962758</c:v>
                </c:pt>
                <c:pt idx="8288">
                  <c:v>41709.771593543534</c:v>
                </c:pt>
                <c:pt idx="8289">
                  <c:v>41709.77581293261</c:v>
                </c:pt>
                <c:pt idx="8290">
                  <c:v>41709.780032015078</c:v>
                </c:pt>
                <c:pt idx="8291">
                  <c:v>41709.78424879878</c:v>
                </c:pt>
                <c:pt idx="8292">
                  <c:v>41709.792953085227</c:v>
                </c:pt>
                <c:pt idx="8293">
                  <c:v>41709.797173003215</c:v>
                </c:pt>
                <c:pt idx="8294">
                  <c:v>41709.801390151079</c:v>
                </c:pt>
                <c:pt idx="8295">
                  <c:v>41709.805606161077</c:v>
                </c:pt>
                <c:pt idx="8296">
                  <c:v>41709.809825436612</c:v>
                </c:pt>
                <c:pt idx="8297">
                  <c:v>41709.814043191851</c:v>
                </c:pt>
                <c:pt idx="8298">
                  <c:v>41709.818264775087</c:v>
                </c:pt>
                <c:pt idx="8299">
                  <c:v>41709.822478200462</c:v>
                </c:pt>
                <c:pt idx="8300">
                  <c:v>41709.826696761535</c:v>
                </c:pt>
                <c:pt idx="8301">
                  <c:v>41709.835408875078</c:v>
                </c:pt>
                <c:pt idx="8302">
                  <c:v>41709.839632662304</c:v>
                </c:pt>
                <c:pt idx="8303">
                  <c:v>41709.843854345389</c:v>
                </c:pt>
                <c:pt idx="8304">
                  <c:v>41709.848073492787</c:v>
                </c:pt>
                <c:pt idx="8305">
                  <c:v>41709.852285616616</c:v>
                </c:pt>
                <c:pt idx="8306">
                  <c:v>41709.856504543852</c:v>
                </c:pt>
                <c:pt idx="8307">
                  <c:v>41709.860719445394</c:v>
                </c:pt>
                <c:pt idx="8308">
                  <c:v>41709.864934810932</c:v>
                </c:pt>
                <c:pt idx="8309">
                  <c:v>41709.869155832464</c:v>
                </c:pt>
                <c:pt idx="8310">
                  <c:v>41709.877868942778</c:v>
                </c:pt>
                <c:pt idx="8311">
                  <c:v>41709.882084871228</c:v>
                </c:pt>
                <c:pt idx="8312">
                  <c:v>41709.886301634462</c:v>
                </c:pt>
                <c:pt idx="8313">
                  <c:v>41709.890517819083</c:v>
                </c:pt>
                <c:pt idx="8314">
                  <c:v>41709.894740496617</c:v>
                </c:pt>
                <c:pt idx="8315">
                  <c:v>41709.898960736762</c:v>
                </c:pt>
                <c:pt idx="8316">
                  <c:v>41709.903180257381</c:v>
                </c:pt>
                <c:pt idx="8317">
                  <c:v>41709.907402919678</c:v>
                </c:pt>
                <c:pt idx="8318">
                  <c:v>41709.911622309082</c:v>
                </c:pt>
                <c:pt idx="8319">
                  <c:v>41709.920322991682</c:v>
                </c:pt>
                <c:pt idx="8320">
                  <c:v>41709.924544531677</c:v>
                </c:pt>
                <c:pt idx="8321">
                  <c:v>41709.928766836456</c:v>
                </c:pt>
                <c:pt idx="8322">
                  <c:v>41709.932989824614</c:v>
                </c:pt>
                <c:pt idx="8323">
                  <c:v>41709.937212234159</c:v>
                </c:pt>
                <c:pt idx="8324">
                  <c:v>41709.941430920931</c:v>
                </c:pt>
                <c:pt idx="8325">
                  <c:v>41709.945651623682</c:v>
                </c:pt>
                <c:pt idx="8326">
                  <c:v>41709.949871371689</c:v>
                </c:pt>
                <c:pt idx="8327">
                  <c:v>41709.954088566614</c:v>
                </c:pt>
                <c:pt idx="8328">
                  <c:v>41709.962792531995</c:v>
                </c:pt>
                <c:pt idx="8329">
                  <c:v>41709.967017855386</c:v>
                </c:pt>
                <c:pt idx="8330">
                  <c:v>41709.971234874778</c:v>
                </c:pt>
                <c:pt idx="8331">
                  <c:v>41709.975456505839</c:v>
                </c:pt>
                <c:pt idx="8332">
                  <c:v>41709.979678939082</c:v>
                </c:pt>
                <c:pt idx="8333">
                  <c:v>41709.983899305393</c:v>
                </c:pt>
                <c:pt idx="8334">
                  <c:v>41709.98811970617</c:v>
                </c:pt>
                <c:pt idx="8335">
                  <c:v>41709.99234221661</c:v>
                </c:pt>
                <c:pt idx="8336">
                  <c:v>41709.996561269836</c:v>
                </c:pt>
                <c:pt idx="8337">
                  <c:v>41710.001050368162</c:v>
                </c:pt>
                <c:pt idx="8338">
                  <c:v>41710.005270338777</c:v>
                </c:pt>
                <c:pt idx="8339">
                  <c:v>41710.009494029386</c:v>
                </c:pt>
                <c:pt idx="8340">
                  <c:v>41710.013714184002</c:v>
                </c:pt>
                <c:pt idx="8341">
                  <c:v>41710.017934006159</c:v>
                </c:pt>
                <c:pt idx="8342">
                  <c:v>41710.022157580759</c:v>
                </c:pt>
                <c:pt idx="8343">
                  <c:v>41710.026378372466</c:v>
                </c:pt>
                <c:pt idx="8344">
                  <c:v>41710.030604310465</c:v>
                </c:pt>
                <c:pt idx="8345">
                  <c:v>41710.034831926168</c:v>
                </c:pt>
                <c:pt idx="8346">
                  <c:v>41710.043518557999</c:v>
                </c:pt>
                <c:pt idx="8347">
                  <c:v>41710.047739938927</c:v>
                </c:pt>
                <c:pt idx="8348">
                  <c:v>41710.051955262614</c:v>
                </c:pt>
                <c:pt idx="8349">
                  <c:v>41710.056174713078</c:v>
                </c:pt>
                <c:pt idx="8350">
                  <c:v>41710.060388200771</c:v>
                </c:pt>
                <c:pt idx="8351">
                  <c:v>41710.064611183836</c:v>
                </c:pt>
                <c:pt idx="8352">
                  <c:v>41710.068834002617</c:v>
                </c:pt>
                <c:pt idx="8353">
                  <c:v>41710.073054186927</c:v>
                </c:pt>
                <c:pt idx="8354">
                  <c:v>41710.077274602932</c:v>
                </c:pt>
                <c:pt idx="8355">
                  <c:v>41710.08597030308</c:v>
                </c:pt>
                <c:pt idx="8356">
                  <c:v>41710.090189426162</c:v>
                </c:pt>
                <c:pt idx="8357">
                  <c:v>41710.094407849996</c:v>
                </c:pt>
                <c:pt idx="8358">
                  <c:v>41710.098626415536</c:v>
                </c:pt>
                <c:pt idx="8359">
                  <c:v>41710.102851004929</c:v>
                </c:pt>
                <c:pt idx="8360">
                  <c:v>41710.107070263992</c:v>
                </c:pt>
                <c:pt idx="8361">
                  <c:v>41710.111283267077</c:v>
                </c:pt>
                <c:pt idx="8362">
                  <c:v>41710.115507880611</c:v>
                </c:pt>
                <c:pt idx="8363">
                  <c:v>41710.119725588156</c:v>
                </c:pt>
                <c:pt idx="8364">
                  <c:v>41710.128428059688</c:v>
                </c:pt>
                <c:pt idx="8365">
                  <c:v>41710.132645298931</c:v>
                </c:pt>
                <c:pt idx="8366">
                  <c:v>41710.136866338929</c:v>
                </c:pt>
                <c:pt idx="8367">
                  <c:v>41710.141087698459</c:v>
                </c:pt>
                <c:pt idx="8368">
                  <c:v>41710.145305848768</c:v>
                </c:pt>
                <c:pt idx="8369">
                  <c:v>41710.149527300004</c:v>
                </c:pt>
                <c:pt idx="8370">
                  <c:v>41710.153747869066</c:v>
                </c:pt>
                <c:pt idx="8371">
                  <c:v>41710.157965456769</c:v>
                </c:pt>
                <c:pt idx="8372">
                  <c:v>41710.162184726301</c:v>
                </c:pt>
                <c:pt idx="8373">
                  <c:v>41710.170898663222</c:v>
                </c:pt>
                <c:pt idx="8374">
                  <c:v>41710.175114407226</c:v>
                </c:pt>
                <c:pt idx="8375">
                  <c:v>41710.179330097228</c:v>
                </c:pt>
                <c:pt idx="8376">
                  <c:v>41710.18354956292</c:v>
                </c:pt>
                <c:pt idx="8377">
                  <c:v>41710.187769831995</c:v>
                </c:pt>
                <c:pt idx="8378">
                  <c:v>41710.191990912754</c:v>
                </c:pt>
                <c:pt idx="8379">
                  <c:v>41710.196211887538</c:v>
                </c:pt>
                <c:pt idx="8380">
                  <c:v>41710.20043365092</c:v>
                </c:pt>
                <c:pt idx="8381">
                  <c:v>41710.204655969224</c:v>
                </c:pt>
                <c:pt idx="8382">
                  <c:v>41710.213362814764</c:v>
                </c:pt>
                <c:pt idx="8383">
                  <c:v>41710.217588964151</c:v>
                </c:pt>
                <c:pt idx="8384">
                  <c:v>41710.22181034831</c:v>
                </c:pt>
                <c:pt idx="8385">
                  <c:v>41710.226031902304</c:v>
                </c:pt>
                <c:pt idx="8386">
                  <c:v>41710.230251029381</c:v>
                </c:pt>
                <c:pt idx="8387">
                  <c:v>41710.23446884338</c:v>
                </c:pt>
                <c:pt idx="8388">
                  <c:v>41710.238685788921</c:v>
                </c:pt>
                <c:pt idx="8389">
                  <c:v>41710.242903187842</c:v>
                </c:pt>
                <c:pt idx="8390">
                  <c:v>41710.247119352614</c:v>
                </c:pt>
                <c:pt idx="8391">
                  <c:v>41710.251609392471</c:v>
                </c:pt>
                <c:pt idx="8392">
                  <c:v>41710.255827836001</c:v>
                </c:pt>
                <c:pt idx="8393">
                  <c:v>41710.26004785399</c:v>
                </c:pt>
                <c:pt idx="8394">
                  <c:v>41710.264265882455</c:v>
                </c:pt>
                <c:pt idx="8395">
                  <c:v>41710.268481928921</c:v>
                </c:pt>
                <c:pt idx="8396">
                  <c:v>41710.272699634304</c:v>
                </c:pt>
                <c:pt idx="8397">
                  <c:v>41710.276920702454</c:v>
                </c:pt>
                <c:pt idx="8398">
                  <c:v>41710.281138516599</c:v>
                </c:pt>
                <c:pt idx="8399">
                  <c:v>41710.28535554585</c:v>
                </c:pt>
                <c:pt idx="8400">
                  <c:v>41710.294066017676</c:v>
                </c:pt>
                <c:pt idx="8401">
                  <c:v>41710.298288106605</c:v>
                </c:pt>
                <c:pt idx="8402">
                  <c:v>41710.30250451708</c:v>
                </c:pt>
                <c:pt idx="8403">
                  <c:v>41710.306723340465</c:v>
                </c:pt>
                <c:pt idx="8404">
                  <c:v>41710.310945391233</c:v>
                </c:pt>
                <c:pt idx="8405">
                  <c:v>41710.315169626927</c:v>
                </c:pt>
                <c:pt idx="8406">
                  <c:v>41710.31939186831</c:v>
                </c:pt>
                <c:pt idx="8407">
                  <c:v>41710.323616159381</c:v>
                </c:pt>
                <c:pt idx="8408">
                  <c:v>41710.327839776008</c:v>
                </c:pt>
                <c:pt idx="8409">
                  <c:v>41710.33653042432</c:v>
                </c:pt>
                <c:pt idx="8410">
                  <c:v>41710.340753756311</c:v>
                </c:pt>
                <c:pt idx="8411">
                  <c:v>41710.344975687847</c:v>
                </c:pt>
                <c:pt idx="8412">
                  <c:v>41710.349197360614</c:v>
                </c:pt>
                <c:pt idx="8413">
                  <c:v>41710.353420383079</c:v>
                </c:pt>
                <c:pt idx="8414">
                  <c:v>41710.357637318775</c:v>
                </c:pt>
                <c:pt idx="8415">
                  <c:v>41710.361858654309</c:v>
                </c:pt>
                <c:pt idx="8416">
                  <c:v>41710.366079268773</c:v>
                </c:pt>
                <c:pt idx="8417">
                  <c:v>41710.370302541996</c:v>
                </c:pt>
                <c:pt idx="8418">
                  <c:v>41710.378998865541</c:v>
                </c:pt>
                <c:pt idx="8419">
                  <c:v>41710.383215438625</c:v>
                </c:pt>
                <c:pt idx="8420">
                  <c:v>41710.387437380312</c:v>
                </c:pt>
                <c:pt idx="8421">
                  <c:v>41710.391660367532</c:v>
                </c:pt>
                <c:pt idx="8422">
                  <c:v>41710.39588097985</c:v>
                </c:pt>
                <c:pt idx="8423">
                  <c:v>41710.400099718463</c:v>
                </c:pt>
                <c:pt idx="8424">
                  <c:v>41710.404321009541</c:v>
                </c:pt>
                <c:pt idx="8425">
                  <c:v>41710.40853896278</c:v>
                </c:pt>
                <c:pt idx="8426">
                  <c:v>41710.412757577084</c:v>
                </c:pt>
                <c:pt idx="8427">
                  <c:v>41710.421465016145</c:v>
                </c:pt>
                <c:pt idx="8428">
                  <c:v>41710.425682721681</c:v>
                </c:pt>
                <c:pt idx="8429">
                  <c:v>41710.429906779224</c:v>
                </c:pt>
                <c:pt idx="8430">
                  <c:v>41710.434129783534</c:v>
                </c:pt>
                <c:pt idx="8431">
                  <c:v>41710.438351287696</c:v>
                </c:pt>
                <c:pt idx="8432">
                  <c:v>41710.442565732934</c:v>
                </c:pt>
                <c:pt idx="8433">
                  <c:v>41710.446781503531</c:v>
                </c:pt>
                <c:pt idx="8434">
                  <c:v>41710.451003259848</c:v>
                </c:pt>
                <c:pt idx="8435">
                  <c:v>41710.455219150317</c:v>
                </c:pt>
                <c:pt idx="8436">
                  <c:v>41710.463942743532</c:v>
                </c:pt>
                <c:pt idx="8437">
                  <c:v>41710.468158011223</c:v>
                </c:pt>
                <c:pt idx="8438">
                  <c:v>41710.472374937541</c:v>
                </c:pt>
                <c:pt idx="8439">
                  <c:v>41710.476589466467</c:v>
                </c:pt>
                <c:pt idx="8440">
                  <c:v>41710.480809306318</c:v>
                </c:pt>
                <c:pt idx="8441">
                  <c:v>41710.485025226779</c:v>
                </c:pt>
                <c:pt idx="8442">
                  <c:v>41710.489240489231</c:v>
                </c:pt>
                <c:pt idx="8443">
                  <c:v>41710.493460725367</c:v>
                </c:pt>
                <c:pt idx="8444">
                  <c:v>41710.497676229541</c:v>
                </c:pt>
                <c:pt idx="8445">
                  <c:v>41710.502196804766</c:v>
                </c:pt>
                <c:pt idx="8446">
                  <c:v>41710.506413090312</c:v>
                </c:pt>
                <c:pt idx="8447">
                  <c:v>41710.510633727543</c:v>
                </c:pt>
                <c:pt idx="8448">
                  <c:v>41710.514850762003</c:v>
                </c:pt>
                <c:pt idx="8449">
                  <c:v>41710.519074840769</c:v>
                </c:pt>
                <c:pt idx="8450">
                  <c:v>41710.523290736302</c:v>
                </c:pt>
                <c:pt idx="8451">
                  <c:v>41710.52751063984</c:v>
                </c:pt>
                <c:pt idx="8452">
                  <c:v>41710.531725593828</c:v>
                </c:pt>
                <c:pt idx="8453">
                  <c:v>41710.535944716597</c:v>
                </c:pt>
                <c:pt idx="8454">
                  <c:v>41710.544666102767</c:v>
                </c:pt>
                <c:pt idx="8455">
                  <c:v>41710.548889633836</c:v>
                </c:pt>
                <c:pt idx="8456">
                  <c:v>41710.553107292777</c:v>
                </c:pt>
                <c:pt idx="8457">
                  <c:v>41710.557327212162</c:v>
                </c:pt>
                <c:pt idx="8458">
                  <c:v>41710.561548483536</c:v>
                </c:pt>
                <c:pt idx="8459">
                  <c:v>41710.565769487534</c:v>
                </c:pt>
                <c:pt idx="8460">
                  <c:v>41710.569990802607</c:v>
                </c:pt>
                <c:pt idx="8461">
                  <c:v>41710.574209491235</c:v>
                </c:pt>
                <c:pt idx="8462">
                  <c:v>41710.578428598164</c:v>
                </c:pt>
                <c:pt idx="8463">
                  <c:v>41710.58712229431</c:v>
                </c:pt>
                <c:pt idx="8464">
                  <c:v>41710.591341582753</c:v>
                </c:pt>
                <c:pt idx="8465">
                  <c:v>41710.595562033828</c:v>
                </c:pt>
                <c:pt idx="8466">
                  <c:v>41710.599776940609</c:v>
                </c:pt>
                <c:pt idx="8467">
                  <c:v>41710.603992379998</c:v>
                </c:pt>
                <c:pt idx="8468">
                  <c:v>41710.608209485545</c:v>
                </c:pt>
                <c:pt idx="8469">
                  <c:v>41710.61242793261</c:v>
                </c:pt>
                <c:pt idx="8470">
                  <c:v>41710.616648905685</c:v>
                </c:pt>
                <c:pt idx="8471">
                  <c:v>41710.620873622152</c:v>
                </c:pt>
                <c:pt idx="8472">
                  <c:v>41710.629591412922</c:v>
                </c:pt>
                <c:pt idx="8473">
                  <c:v>41710.63381409154</c:v>
                </c:pt>
                <c:pt idx="8474">
                  <c:v>41710.638034810923</c:v>
                </c:pt>
                <c:pt idx="8475">
                  <c:v>41710.642255514002</c:v>
                </c:pt>
                <c:pt idx="8476">
                  <c:v>41710.646481889838</c:v>
                </c:pt>
                <c:pt idx="8477">
                  <c:v>41710.650701386927</c:v>
                </c:pt>
                <c:pt idx="8478">
                  <c:v>41710.654925311683</c:v>
                </c:pt>
                <c:pt idx="8479">
                  <c:v>41710.659149063838</c:v>
                </c:pt>
                <c:pt idx="8480">
                  <c:v>41710.663371874456</c:v>
                </c:pt>
                <c:pt idx="8481">
                  <c:v>41710.672053246468</c:v>
                </c:pt>
                <c:pt idx="8482">
                  <c:v>41710.676272936929</c:v>
                </c:pt>
                <c:pt idx="8483">
                  <c:v>41710.680492444313</c:v>
                </c:pt>
                <c:pt idx="8484">
                  <c:v>41710.68471239847</c:v>
                </c:pt>
                <c:pt idx="8485">
                  <c:v>41710.688936328166</c:v>
                </c:pt>
                <c:pt idx="8486">
                  <c:v>41710.693163316762</c:v>
                </c:pt>
                <c:pt idx="8487">
                  <c:v>41710.697382627834</c:v>
                </c:pt>
                <c:pt idx="8488">
                  <c:v>41710.701601517372</c:v>
                </c:pt>
                <c:pt idx="8489">
                  <c:v>41710.705817313836</c:v>
                </c:pt>
                <c:pt idx="8490">
                  <c:v>41710.71451524047</c:v>
                </c:pt>
                <c:pt idx="8491">
                  <c:v>41710.718737174779</c:v>
                </c:pt>
                <c:pt idx="8492">
                  <c:v>41710.722960251835</c:v>
                </c:pt>
                <c:pt idx="8493">
                  <c:v>41710.72717844446</c:v>
                </c:pt>
                <c:pt idx="8494">
                  <c:v>41710.731395048002</c:v>
                </c:pt>
                <c:pt idx="8495">
                  <c:v>41710.735616788465</c:v>
                </c:pt>
                <c:pt idx="8496">
                  <c:v>41710.739836073844</c:v>
                </c:pt>
                <c:pt idx="8497">
                  <c:v>41710.744064566155</c:v>
                </c:pt>
                <c:pt idx="8498">
                  <c:v>41710.748283038309</c:v>
                </c:pt>
                <c:pt idx="8499">
                  <c:v>41710.752750654465</c:v>
                </c:pt>
                <c:pt idx="8500">
                  <c:v>41710.756968895694</c:v>
                </c:pt>
                <c:pt idx="8501">
                  <c:v>41710.761185730757</c:v>
                </c:pt>
                <c:pt idx="8502">
                  <c:v>41710.765402278608</c:v>
                </c:pt>
                <c:pt idx="8503">
                  <c:v>41710.76961863922</c:v>
                </c:pt>
                <c:pt idx="8504">
                  <c:v>41710.773834672153</c:v>
                </c:pt>
                <c:pt idx="8505">
                  <c:v>41710.778046559688</c:v>
                </c:pt>
                <c:pt idx="8506">
                  <c:v>41710.782260131535</c:v>
                </c:pt>
                <c:pt idx="8507">
                  <c:v>41710.786480018607</c:v>
                </c:pt>
                <c:pt idx="8508">
                  <c:v>41710.795220385378</c:v>
                </c:pt>
                <c:pt idx="8509">
                  <c:v>41710.799436388304</c:v>
                </c:pt>
                <c:pt idx="8510">
                  <c:v>41710.803653915682</c:v>
                </c:pt>
                <c:pt idx="8511">
                  <c:v>41710.807869828008</c:v>
                </c:pt>
                <c:pt idx="8512">
                  <c:v>41710.812088355233</c:v>
                </c:pt>
                <c:pt idx="8513">
                  <c:v>41710.816301736617</c:v>
                </c:pt>
                <c:pt idx="8514">
                  <c:v>41710.820519492947</c:v>
                </c:pt>
                <c:pt idx="8515">
                  <c:v>41710.824737521682</c:v>
                </c:pt>
                <c:pt idx="8516">
                  <c:v>41710.828955639685</c:v>
                </c:pt>
                <c:pt idx="8517">
                  <c:v>41710.837686711842</c:v>
                </c:pt>
                <c:pt idx="8518">
                  <c:v>41710.841903555687</c:v>
                </c:pt>
                <c:pt idx="8519">
                  <c:v>41710.846117661997</c:v>
                </c:pt>
                <c:pt idx="8520">
                  <c:v>41710.850337202166</c:v>
                </c:pt>
                <c:pt idx="8521">
                  <c:v>41710.854558976629</c:v>
                </c:pt>
                <c:pt idx="8522">
                  <c:v>41710.858777025547</c:v>
                </c:pt>
                <c:pt idx="8523">
                  <c:v>41710.862995298776</c:v>
                </c:pt>
                <c:pt idx="8524">
                  <c:v>41710.867210317847</c:v>
                </c:pt>
                <c:pt idx="8525">
                  <c:v>41710.871426431077</c:v>
                </c:pt>
                <c:pt idx="8526">
                  <c:v>41710.880141059686</c:v>
                </c:pt>
                <c:pt idx="8527">
                  <c:v>41710.884358181393</c:v>
                </c:pt>
                <c:pt idx="8528">
                  <c:v>41710.888579469698</c:v>
                </c:pt>
                <c:pt idx="8529">
                  <c:v>41710.892800426009</c:v>
                </c:pt>
                <c:pt idx="8530">
                  <c:v>41710.897015028007</c:v>
                </c:pt>
                <c:pt idx="8531">
                  <c:v>41710.90123577031</c:v>
                </c:pt>
                <c:pt idx="8532">
                  <c:v>41710.905455884458</c:v>
                </c:pt>
                <c:pt idx="8533">
                  <c:v>41710.909673638307</c:v>
                </c:pt>
                <c:pt idx="8534">
                  <c:v>41710.913888326009</c:v>
                </c:pt>
                <c:pt idx="8535">
                  <c:v>41710.922586469998</c:v>
                </c:pt>
                <c:pt idx="8536">
                  <c:v>41710.92680792616</c:v>
                </c:pt>
                <c:pt idx="8537">
                  <c:v>41710.931028538151</c:v>
                </c:pt>
                <c:pt idx="8538">
                  <c:v>41710.935248571688</c:v>
                </c:pt>
                <c:pt idx="8539">
                  <c:v>41710.939468088458</c:v>
                </c:pt>
                <c:pt idx="8540">
                  <c:v>41710.943686242928</c:v>
                </c:pt>
                <c:pt idx="8541">
                  <c:v>41710.947907911534</c:v>
                </c:pt>
                <c:pt idx="8542">
                  <c:v>41710.952123588308</c:v>
                </c:pt>
                <c:pt idx="8543">
                  <c:v>41710.956341398007</c:v>
                </c:pt>
                <c:pt idx="8544">
                  <c:v>41710.965053572771</c:v>
                </c:pt>
                <c:pt idx="8545">
                  <c:v>41710.96927366584</c:v>
                </c:pt>
                <c:pt idx="8546">
                  <c:v>41710.973491676152</c:v>
                </c:pt>
                <c:pt idx="8547">
                  <c:v>41710.977713956461</c:v>
                </c:pt>
                <c:pt idx="8548">
                  <c:v>41710.981936280463</c:v>
                </c:pt>
                <c:pt idx="8549">
                  <c:v>41710.986157106934</c:v>
                </c:pt>
                <c:pt idx="8550">
                  <c:v>41710.990383858465</c:v>
                </c:pt>
                <c:pt idx="8551">
                  <c:v>41710.994608393084</c:v>
                </c:pt>
                <c:pt idx="8552">
                  <c:v>41710.998829928612</c:v>
                </c:pt>
                <c:pt idx="8553">
                  <c:v>41711.003302143683</c:v>
                </c:pt>
                <c:pt idx="8554">
                  <c:v>41711.007526983682</c:v>
                </c:pt>
                <c:pt idx="8555">
                  <c:v>41711.011751905535</c:v>
                </c:pt>
                <c:pt idx="8556">
                  <c:v>41711.015976464463</c:v>
                </c:pt>
                <c:pt idx="8557">
                  <c:v>41711.020196257683</c:v>
                </c:pt>
                <c:pt idx="8558">
                  <c:v>41711.024416166605</c:v>
                </c:pt>
                <c:pt idx="8559">
                  <c:v>41711.028639531687</c:v>
                </c:pt>
                <c:pt idx="8560">
                  <c:v>41711.03286571522</c:v>
                </c:pt>
                <c:pt idx="8561">
                  <c:v>41711.037091257225</c:v>
                </c:pt>
                <c:pt idx="8562">
                  <c:v>41711.045749076606</c:v>
                </c:pt>
                <c:pt idx="8563">
                  <c:v>41711.049972869376</c:v>
                </c:pt>
                <c:pt idx="8564">
                  <c:v>41711.054198874466</c:v>
                </c:pt>
                <c:pt idx="8565">
                  <c:v>41711.058424155082</c:v>
                </c:pt>
                <c:pt idx="8566">
                  <c:v>41711.062647749844</c:v>
                </c:pt>
                <c:pt idx="8567">
                  <c:v>41711.06687235416</c:v>
                </c:pt>
                <c:pt idx="8568">
                  <c:v>41711.071094139836</c:v>
                </c:pt>
                <c:pt idx="8569">
                  <c:v>41711.075323211531</c:v>
                </c:pt>
                <c:pt idx="8570">
                  <c:v>41711.079547370311</c:v>
                </c:pt>
                <c:pt idx="8571">
                  <c:v>41711.088206459855</c:v>
                </c:pt>
                <c:pt idx="8572">
                  <c:v>41711.092431242614</c:v>
                </c:pt>
                <c:pt idx="8573">
                  <c:v>41711.096654706605</c:v>
                </c:pt>
                <c:pt idx="8574">
                  <c:v>41711.100877912002</c:v>
                </c:pt>
                <c:pt idx="8575">
                  <c:v>41711.105102194153</c:v>
                </c:pt>
                <c:pt idx="8576">
                  <c:v>41711.109325202458</c:v>
                </c:pt>
                <c:pt idx="8577">
                  <c:v>41711.113549383539</c:v>
                </c:pt>
                <c:pt idx="8578">
                  <c:v>41711.117774602761</c:v>
                </c:pt>
                <c:pt idx="8579">
                  <c:v>41711.121993191839</c:v>
                </c:pt>
                <c:pt idx="8580">
                  <c:v>41711.130673272768</c:v>
                </c:pt>
                <c:pt idx="8581">
                  <c:v>41711.134894441857</c:v>
                </c:pt>
                <c:pt idx="8582">
                  <c:v>41711.139114553989</c:v>
                </c:pt>
                <c:pt idx="8583">
                  <c:v>41711.143343607531</c:v>
                </c:pt>
                <c:pt idx="8584">
                  <c:v>41711.147566893684</c:v>
                </c:pt>
                <c:pt idx="8585">
                  <c:v>41711.151790003227</c:v>
                </c:pt>
                <c:pt idx="8586">
                  <c:v>41711.156016438166</c:v>
                </c:pt>
                <c:pt idx="8587">
                  <c:v>41711.160237013384</c:v>
                </c:pt>
                <c:pt idx="8588">
                  <c:v>41711.164464187677</c:v>
                </c:pt>
                <c:pt idx="8589">
                  <c:v>41711.173141646301</c:v>
                </c:pt>
                <c:pt idx="8590">
                  <c:v>41711.177363730458</c:v>
                </c:pt>
                <c:pt idx="8591">
                  <c:v>41711.181590255685</c:v>
                </c:pt>
                <c:pt idx="8592">
                  <c:v>41711.185816953082</c:v>
                </c:pt>
                <c:pt idx="8593">
                  <c:v>41711.190038389846</c:v>
                </c:pt>
                <c:pt idx="8594">
                  <c:v>41711.194263541074</c:v>
                </c:pt>
                <c:pt idx="8595">
                  <c:v>41711.198487959533</c:v>
                </c:pt>
                <c:pt idx="8596">
                  <c:v>41711.202713441387</c:v>
                </c:pt>
                <c:pt idx="8597">
                  <c:v>41711.206941553828</c:v>
                </c:pt>
                <c:pt idx="8598">
                  <c:v>41711.215610636151</c:v>
                </c:pt>
                <c:pt idx="8599">
                  <c:v>41711.219836297547</c:v>
                </c:pt>
                <c:pt idx="8600">
                  <c:v>41711.224062245841</c:v>
                </c:pt>
                <c:pt idx="8601">
                  <c:v>41711.228285669218</c:v>
                </c:pt>
                <c:pt idx="8602">
                  <c:v>41711.23251489523</c:v>
                </c:pt>
                <c:pt idx="8603">
                  <c:v>41711.236739879387</c:v>
                </c:pt>
                <c:pt idx="8604">
                  <c:v>41711.240967307385</c:v>
                </c:pt>
                <c:pt idx="8605">
                  <c:v>41711.245188476772</c:v>
                </c:pt>
                <c:pt idx="8606">
                  <c:v>41711.249412542609</c:v>
                </c:pt>
                <c:pt idx="8607">
                  <c:v>41711.253862415077</c:v>
                </c:pt>
                <c:pt idx="8608">
                  <c:v>41711.258084719077</c:v>
                </c:pt>
                <c:pt idx="8609">
                  <c:v>41711.262309291225</c:v>
                </c:pt>
                <c:pt idx="8610">
                  <c:v>41711.266532742768</c:v>
                </c:pt>
                <c:pt idx="8611">
                  <c:v>41711.270760065992</c:v>
                </c:pt>
                <c:pt idx="8612">
                  <c:v>41711.274982849536</c:v>
                </c:pt>
                <c:pt idx="8613">
                  <c:v>41711.279211460162</c:v>
                </c:pt>
                <c:pt idx="8614">
                  <c:v>41711.283439218001</c:v>
                </c:pt>
                <c:pt idx="8615">
                  <c:v>41711.287666000608</c:v>
                </c:pt>
                <c:pt idx="8616">
                  <c:v>41711.296342237532</c:v>
                </c:pt>
                <c:pt idx="8617">
                  <c:v>41711.300569089086</c:v>
                </c:pt>
                <c:pt idx="8618">
                  <c:v>41711.304794834461</c:v>
                </c:pt>
                <c:pt idx="8619">
                  <c:v>41711.309015168008</c:v>
                </c:pt>
                <c:pt idx="8620">
                  <c:v>41711.313240656462</c:v>
                </c:pt>
                <c:pt idx="8621">
                  <c:v>41711.317463785686</c:v>
                </c:pt>
                <c:pt idx="8622">
                  <c:v>41711.321689038152</c:v>
                </c:pt>
                <c:pt idx="8623">
                  <c:v>41711.325913498469</c:v>
                </c:pt>
                <c:pt idx="8624">
                  <c:v>41711.330138115387</c:v>
                </c:pt>
                <c:pt idx="8625">
                  <c:v>41711.338804038314</c:v>
                </c:pt>
                <c:pt idx="8626">
                  <c:v>41711.343020643078</c:v>
                </c:pt>
                <c:pt idx="8627">
                  <c:v>41711.347241450007</c:v>
                </c:pt>
                <c:pt idx="8628">
                  <c:v>41711.351462799998</c:v>
                </c:pt>
                <c:pt idx="8629">
                  <c:v>41711.355687080933</c:v>
                </c:pt>
                <c:pt idx="8630">
                  <c:v>41711.359908830615</c:v>
                </c:pt>
                <c:pt idx="8631">
                  <c:v>41711.364136201228</c:v>
                </c:pt>
                <c:pt idx="8632">
                  <c:v>41711.368356929852</c:v>
                </c:pt>
                <c:pt idx="8633">
                  <c:v>41711.372575142319</c:v>
                </c:pt>
                <c:pt idx="8634">
                  <c:v>41711.381290142621</c:v>
                </c:pt>
                <c:pt idx="8635">
                  <c:v>41711.385517705545</c:v>
                </c:pt>
                <c:pt idx="8636">
                  <c:v>41711.389740629224</c:v>
                </c:pt>
                <c:pt idx="8637">
                  <c:v>41711.393964224459</c:v>
                </c:pt>
                <c:pt idx="8638">
                  <c:v>41711.398184379846</c:v>
                </c:pt>
                <c:pt idx="8639">
                  <c:v>41711.402403140462</c:v>
                </c:pt>
                <c:pt idx="8640">
                  <c:v>41711.40661355693</c:v>
                </c:pt>
                <c:pt idx="8641">
                  <c:v>41711.410834578171</c:v>
                </c:pt>
                <c:pt idx="8642">
                  <c:v>41711.415057559694</c:v>
                </c:pt>
                <c:pt idx="8643">
                  <c:v>41711.423772577073</c:v>
                </c:pt>
                <c:pt idx="8644">
                  <c:v>41711.427994112455</c:v>
                </c:pt>
                <c:pt idx="8645">
                  <c:v>41711.432208852159</c:v>
                </c:pt>
                <c:pt idx="8646">
                  <c:v>41711.436423376472</c:v>
                </c:pt>
                <c:pt idx="8647">
                  <c:v>41711.440644245085</c:v>
                </c:pt>
                <c:pt idx="8648">
                  <c:v>41711.444863476776</c:v>
                </c:pt>
                <c:pt idx="8649">
                  <c:v>41711.44908161107</c:v>
                </c:pt>
                <c:pt idx="8650">
                  <c:v>41711.453305186929</c:v>
                </c:pt>
                <c:pt idx="8651">
                  <c:v>41711.457523504461</c:v>
                </c:pt>
                <c:pt idx="8652">
                  <c:v>41711.466215546468</c:v>
                </c:pt>
                <c:pt idx="8653">
                  <c:v>41711.470434922463</c:v>
                </c:pt>
                <c:pt idx="8654">
                  <c:v>41711.474655412312</c:v>
                </c:pt>
                <c:pt idx="8655">
                  <c:v>41711.478878586466</c:v>
                </c:pt>
                <c:pt idx="8656">
                  <c:v>41711.483094428775</c:v>
                </c:pt>
                <c:pt idx="8657">
                  <c:v>41711.487315364007</c:v>
                </c:pt>
                <c:pt idx="8658">
                  <c:v>41711.491536702153</c:v>
                </c:pt>
                <c:pt idx="8659">
                  <c:v>41711.495758309538</c:v>
                </c:pt>
                <c:pt idx="8660">
                  <c:v>41711.499978366162</c:v>
                </c:pt>
                <c:pt idx="8661">
                  <c:v>41711.504458164614</c:v>
                </c:pt>
                <c:pt idx="8662">
                  <c:v>41711.508676414618</c:v>
                </c:pt>
                <c:pt idx="8663">
                  <c:v>41711.512894797546</c:v>
                </c:pt>
                <c:pt idx="8664">
                  <c:v>41711.517112090769</c:v>
                </c:pt>
                <c:pt idx="8665">
                  <c:v>41711.521332211676</c:v>
                </c:pt>
                <c:pt idx="8666">
                  <c:v>41711.5255456343</c:v>
                </c:pt>
                <c:pt idx="8667">
                  <c:v>41711.529756724303</c:v>
                </c:pt>
                <c:pt idx="8668">
                  <c:v>41711.533978242158</c:v>
                </c:pt>
                <c:pt idx="8669">
                  <c:v>41711.538195215384</c:v>
                </c:pt>
                <c:pt idx="8670">
                  <c:v>41711.546921746929</c:v>
                </c:pt>
                <c:pt idx="8671">
                  <c:v>41711.551138982766</c:v>
                </c:pt>
                <c:pt idx="8672">
                  <c:v>41711.555355652163</c:v>
                </c:pt>
                <c:pt idx="8673">
                  <c:v>41711.559573319842</c:v>
                </c:pt>
                <c:pt idx="8674">
                  <c:v>41711.563785936763</c:v>
                </c:pt>
                <c:pt idx="8675">
                  <c:v>41711.568000201223</c:v>
                </c:pt>
                <c:pt idx="8676">
                  <c:v>41711.572218241854</c:v>
                </c:pt>
                <c:pt idx="8677">
                  <c:v>41711.576436814459</c:v>
                </c:pt>
                <c:pt idx="8678">
                  <c:v>41711.580655677084</c:v>
                </c:pt>
                <c:pt idx="8679">
                  <c:v>41711.589379878009</c:v>
                </c:pt>
                <c:pt idx="8680">
                  <c:v>41711.593595956605</c:v>
                </c:pt>
                <c:pt idx="8681">
                  <c:v>41711.597812787222</c:v>
                </c:pt>
                <c:pt idx="8682">
                  <c:v>41711.602034508309</c:v>
                </c:pt>
                <c:pt idx="8683">
                  <c:v>41711.606252815385</c:v>
                </c:pt>
                <c:pt idx="8684">
                  <c:v>41711.61046733184</c:v>
                </c:pt>
                <c:pt idx="8685">
                  <c:v>41711.61467698816</c:v>
                </c:pt>
                <c:pt idx="8686">
                  <c:v>41711.618898521228</c:v>
                </c:pt>
                <c:pt idx="8687">
                  <c:v>41711.623118349846</c:v>
                </c:pt>
                <c:pt idx="8688">
                  <c:v>41711.631863477996</c:v>
                </c:pt>
                <c:pt idx="8689">
                  <c:v>41711.636083064921</c:v>
                </c:pt>
                <c:pt idx="8690">
                  <c:v>41711.640303720931</c:v>
                </c:pt>
                <c:pt idx="8691">
                  <c:v>41711.644528805082</c:v>
                </c:pt>
                <c:pt idx="8692">
                  <c:v>41711.64874771938</c:v>
                </c:pt>
                <c:pt idx="8693">
                  <c:v>41711.652974517223</c:v>
                </c:pt>
                <c:pt idx="8694">
                  <c:v>41711.657196153683</c:v>
                </c:pt>
                <c:pt idx="8695">
                  <c:v>41711.661419729535</c:v>
                </c:pt>
                <c:pt idx="8696">
                  <c:v>41711.665643617831</c:v>
                </c:pt>
                <c:pt idx="8697">
                  <c:v>41711.674330596616</c:v>
                </c:pt>
                <c:pt idx="8698">
                  <c:v>41711.678546981384</c:v>
                </c:pt>
                <c:pt idx="8699">
                  <c:v>41711.682768309387</c:v>
                </c:pt>
                <c:pt idx="8700">
                  <c:v>41711.686988557376</c:v>
                </c:pt>
                <c:pt idx="8701">
                  <c:v>41711.691211537836</c:v>
                </c:pt>
                <c:pt idx="8702">
                  <c:v>41711.695430486921</c:v>
                </c:pt>
                <c:pt idx="8703">
                  <c:v>41711.699650973533</c:v>
                </c:pt>
                <c:pt idx="8704">
                  <c:v>41711.703872412923</c:v>
                </c:pt>
                <c:pt idx="8705">
                  <c:v>41711.708095380927</c:v>
                </c:pt>
                <c:pt idx="8706">
                  <c:v>41711.716811873543</c:v>
                </c:pt>
                <c:pt idx="8707">
                  <c:v>41711.721036795221</c:v>
                </c:pt>
                <c:pt idx="8708">
                  <c:v>41711.725258755534</c:v>
                </c:pt>
                <c:pt idx="8709">
                  <c:v>41711.729487830147</c:v>
                </c:pt>
                <c:pt idx="8710">
                  <c:v>41711.733707626765</c:v>
                </c:pt>
                <c:pt idx="8711">
                  <c:v>41711.7379245306</c:v>
                </c:pt>
                <c:pt idx="8712">
                  <c:v>41711.742147104305</c:v>
                </c:pt>
                <c:pt idx="8713">
                  <c:v>41711.746365223684</c:v>
                </c:pt>
                <c:pt idx="8714">
                  <c:v>41711.750589491392</c:v>
                </c:pt>
                <c:pt idx="8715">
                  <c:v>41711.755061888922</c:v>
                </c:pt>
                <c:pt idx="8716">
                  <c:v>41711.759288424939</c:v>
                </c:pt>
                <c:pt idx="8717">
                  <c:v>41711.763508733835</c:v>
                </c:pt>
                <c:pt idx="8718">
                  <c:v>41711.767733696761</c:v>
                </c:pt>
                <c:pt idx="8719">
                  <c:v>41711.771960318154</c:v>
                </c:pt>
                <c:pt idx="8720">
                  <c:v>41711.776186247225</c:v>
                </c:pt>
                <c:pt idx="8721">
                  <c:v>41711.780410637381</c:v>
                </c:pt>
                <c:pt idx="8722">
                  <c:v>41711.784634942778</c:v>
                </c:pt>
                <c:pt idx="8723">
                  <c:v>41711.788857137843</c:v>
                </c:pt>
                <c:pt idx="8724">
                  <c:v>41711.797506504765</c:v>
                </c:pt>
                <c:pt idx="8725">
                  <c:v>41711.801724379686</c:v>
                </c:pt>
                <c:pt idx="8726">
                  <c:v>41711.805946125998</c:v>
                </c:pt>
                <c:pt idx="8727">
                  <c:v>41711.810168923388</c:v>
                </c:pt>
                <c:pt idx="8728">
                  <c:v>41711.814389611078</c:v>
                </c:pt>
                <c:pt idx="8729">
                  <c:v>41711.818611393093</c:v>
                </c:pt>
                <c:pt idx="8730">
                  <c:v>41711.822831160003</c:v>
                </c:pt>
                <c:pt idx="8731">
                  <c:v>41711.827052462162</c:v>
                </c:pt>
                <c:pt idx="8732">
                  <c:v>41711.831272251686</c:v>
                </c:pt>
                <c:pt idx="8733">
                  <c:v>41711.839983564299</c:v>
                </c:pt>
                <c:pt idx="8734">
                  <c:v>41711.844208252165</c:v>
                </c:pt>
                <c:pt idx="8735">
                  <c:v>41711.848425471544</c:v>
                </c:pt>
                <c:pt idx="8736">
                  <c:v>41711.852644601684</c:v>
                </c:pt>
                <c:pt idx="8737">
                  <c:v>41711.856864249239</c:v>
                </c:pt>
                <c:pt idx="8738">
                  <c:v>41711.861083686606</c:v>
                </c:pt>
                <c:pt idx="8739">
                  <c:v>41711.865306091226</c:v>
                </c:pt>
                <c:pt idx="8740">
                  <c:v>41711.869526651841</c:v>
                </c:pt>
                <c:pt idx="8741">
                  <c:v>41711.873748883379</c:v>
                </c:pt>
                <c:pt idx="8742">
                  <c:v>41711.882462507689</c:v>
                </c:pt>
                <c:pt idx="8743">
                  <c:v>41711.886684156314</c:v>
                </c:pt>
                <c:pt idx="8744">
                  <c:v>41711.890904570151</c:v>
                </c:pt>
                <c:pt idx="8745">
                  <c:v>41711.895125200761</c:v>
                </c:pt>
                <c:pt idx="8746">
                  <c:v>41711.899345777842</c:v>
                </c:pt>
                <c:pt idx="8747">
                  <c:v>41711.903568471229</c:v>
                </c:pt>
                <c:pt idx="8748">
                  <c:v>41711.90779503122</c:v>
                </c:pt>
                <c:pt idx="8749">
                  <c:v>41711.912015617083</c:v>
                </c:pt>
                <c:pt idx="8750">
                  <c:v>41711.916235952165</c:v>
                </c:pt>
                <c:pt idx="8751">
                  <c:v>41711.924937450938</c:v>
                </c:pt>
                <c:pt idx="8752">
                  <c:v>41711.929158894927</c:v>
                </c:pt>
                <c:pt idx="8753">
                  <c:v>41711.933384387841</c:v>
                </c:pt>
                <c:pt idx="8754">
                  <c:v>41711.937603770304</c:v>
                </c:pt>
                <c:pt idx="8755">
                  <c:v>41711.941830085998</c:v>
                </c:pt>
                <c:pt idx="8756">
                  <c:v>41711.94605200478</c:v>
                </c:pt>
                <c:pt idx="8757">
                  <c:v>41711.95027796278</c:v>
                </c:pt>
                <c:pt idx="8758">
                  <c:v>41711.954497677085</c:v>
                </c:pt>
                <c:pt idx="8759">
                  <c:v>41711.958724223849</c:v>
                </c:pt>
                <c:pt idx="8760">
                  <c:v>41711.967400224305</c:v>
                </c:pt>
                <c:pt idx="8761">
                  <c:v>41711.971622951532</c:v>
                </c:pt>
                <c:pt idx="8762">
                  <c:v>41711.975848250004</c:v>
                </c:pt>
                <c:pt idx="8763">
                  <c:v>41711.980069669997</c:v>
                </c:pt>
                <c:pt idx="8764">
                  <c:v>41711.984290368171</c:v>
                </c:pt>
                <c:pt idx="8765">
                  <c:v>41711.988513583085</c:v>
                </c:pt>
                <c:pt idx="8766">
                  <c:v>41711.99273441908</c:v>
                </c:pt>
                <c:pt idx="8767">
                  <c:v>41711.996958769225</c:v>
                </c:pt>
                <c:pt idx="8768">
                  <c:v>41712.001184280925</c:v>
                </c:pt>
                <c:pt idx="8769">
                  <c:v>41712.005645564452</c:v>
                </c:pt>
                <c:pt idx="8770">
                  <c:v>41712.009868217079</c:v>
                </c:pt>
                <c:pt idx="8771">
                  <c:v>41712.014086693387</c:v>
                </c:pt>
                <c:pt idx="8772">
                  <c:v>41712.018308752471</c:v>
                </c:pt>
                <c:pt idx="8773">
                  <c:v>41712.022534491691</c:v>
                </c:pt>
                <c:pt idx="8774">
                  <c:v>41712.026757281223</c:v>
                </c:pt>
                <c:pt idx="8775">
                  <c:v>41712.030970665837</c:v>
                </c:pt>
                <c:pt idx="8776">
                  <c:v>41712.035195294309</c:v>
                </c:pt>
                <c:pt idx="8777">
                  <c:v>41712.039417119078</c:v>
                </c:pt>
                <c:pt idx="8778">
                  <c:v>41712.048103829387</c:v>
                </c:pt>
                <c:pt idx="8779">
                  <c:v>41712.052325476317</c:v>
                </c:pt>
                <c:pt idx="8780">
                  <c:v>41712.056551875394</c:v>
                </c:pt>
                <c:pt idx="8781">
                  <c:v>41712.060776033992</c:v>
                </c:pt>
                <c:pt idx="8782">
                  <c:v>41712.064999149232</c:v>
                </c:pt>
                <c:pt idx="8783">
                  <c:v>41712.069224027844</c:v>
                </c:pt>
                <c:pt idx="8784">
                  <c:v>41712.073450292606</c:v>
                </c:pt>
                <c:pt idx="8785">
                  <c:v>41712.07767139416</c:v>
                </c:pt>
                <c:pt idx="8786">
                  <c:v>41712.081892304472</c:v>
                </c:pt>
                <c:pt idx="8787">
                  <c:v>41712.090556015079</c:v>
                </c:pt>
                <c:pt idx="8788">
                  <c:v>41712.094775579222</c:v>
                </c:pt>
                <c:pt idx="8789">
                  <c:v>41712.099002055991</c:v>
                </c:pt>
                <c:pt idx="8790">
                  <c:v>41712.103226457228</c:v>
                </c:pt>
                <c:pt idx="8791">
                  <c:v>41712.10744700877</c:v>
                </c:pt>
                <c:pt idx="8792">
                  <c:v>41712.111669371683</c:v>
                </c:pt>
                <c:pt idx="8793">
                  <c:v>41712.115891001537</c:v>
                </c:pt>
                <c:pt idx="8794">
                  <c:v>41712.120115543374</c:v>
                </c:pt>
                <c:pt idx="8795">
                  <c:v>41712.124338952934</c:v>
                </c:pt>
                <c:pt idx="8796">
                  <c:v>41712.133012639533</c:v>
                </c:pt>
                <c:pt idx="8797">
                  <c:v>41712.137236363844</c:v>
                </c:pt>
                <c:pt idx="8798">
                  <c:v>41712.14145726477</c:v>
                </c:pt>
                <c:pt idx="8799">
                  <c:v>41712.14568048784</c:v>
                </c:pt>
                <c:pt idx="8800">
                  <c:v>41712.149904337683</c:v>
                </c:pt>
                <c:pt idx="8801">
                  <c:v>41712.154132294316</c:v>
                </c:pt>
                <c:pt idx="8802">
                  <c:v>41712.158360132766</c:v>
                </c:pt>
                <c:pt idx="8803">
                  <c:v>41712.162587198938</c:v>
                </c:pt>
                <c:pt idx="8804">
                  <c:v>41712.166807217225</c:v>
                </c:pt>
                <c:pt idx="8805">
                  <c:v>41712.175483814601</c:v>
                </c:pt>
                <c:pt idx="8806">
                  <c:v>41712.17970917077</c:v>
                </c:pt>
                <c:pt idx="8807">
                  <c:v>41712.183932938002</c:v>
                </c:pt>
                <c:pt idx="8808">
                  <c:v>41712.188158062461</c:v>
                </c:pt>
                <c:pt idx="8809">
                  <c:v>41712.192384034759</c:v>
                </c:pt>
                <c:pt idx="8810">
                  <c:v>41712.196609200306</c:v>
                </c:pt>
                <c:pt idx="8811">
                  <c:v>41712.200833863077</c:v>
                </c:pt>
                <c:pt idx="8812">
                  <c:v>41712.205059255684</c:v>
                </c:pt>
                <c:pt idx="8813">
                  <c:v>41712.209284345081</c:v>
                </c:pt>
                <c:pt idx="8814">
                  <c:v>41712.217949753838</c:v>
                </c:pt>
                <c:pt idx="8815">
                  <c:v>41712.222172914764</c:v>
                </c:pt>
                <c:pt idx="8816">
                  <c:v>41712.226394915677</c:v>
                </c:pt>
                <c:pt idx="8817">
                  <c:v>41712.230619135538</c:v>
                </c:pt>
                <c:pt idx="8818">
                  <c:v>41712.234841203688</c:v>
                </c:pt>
                <c:pt idx="8819">
                  <c:v>41712.239058724153</c:v>
                </c:pt>
                <c:pt idx="8820">
                  <c:v>41712.243282599535</c:v>
                </c:pt>
                <c:pt idx="8821">
                  <c:v>41712.247507632157</c:v>
                </c:pt>
                <c:pt idx="8822">
                  <c:v>41712.251728646923</c:v>
                </c:pt>
                <c:pt idx="8823">
                  <c:v>41712.256187414772</c:v>
                </c:pt>
                <c:pt idx="8824">
                  <c:v>41712.26041326861</c:v>
                </c:pt>
                <c:pt idx="8825">
                  <c:v>41712.264630408768</c:v>
                </c:pt>
                <c:pt idx="8826">
                  <c:v>41712.268858288313</c:v>
                </c:pt>
                <c:pt idx="8827">
                  <c:v>41712.273077611215</c:v>
                </c:pt>
                <c:pt idx="8828">
                  <c:v>41712.277297787841</c:v>
                </c:pt>
                <c:pt idx="8829">
                  <c:v>41712.281517384617</c:v>
                </c:pt>
                <c:pt idx="8830">
                  <c:v>41712.285743056302</c:v>
                </c:pt>
                <c:pt idx="8831">
                  <c:v>41712.289970447695</c:v>
                </c:pt>
                <c:pt idx="8832">
                  <c:v>41712.298648019678</c:v>
                </c:pt>
                <c:pt idx="8833">
                  <c:v>41712.302874334935</c:v>
                </c:pt>
                <c:pt idx="8834">
                  <c:v>41712.307100234153</c:v>
                </c:pt>
                <c:pt idx="8835">
                  <c:v>41712.311324395087</c:v>
                </c:pt>
                <c:pt idx="8836">
                  <c:v>41712.315549706007</c:v>
                </c:pt>
                <c:pt idx="8837">
                  <c:v>41712.319769248621</c:v>
                </c:pt>
                <c:pt idx="8838">
                  <c:v>41712.323990289682</c:v>
                </c:pt>
                <c:pt idx="8839">
                  <c:v>41712.328212447697</c:v>
                </c:pt>
                <c:pt idx="8840">
                  <c:v>41712.332433612923</c:v>
                </c:pt>
                <c:pt idx="8841">
                  <c:v>41712.341100216305</c:v>
                </c:pt>
                <c:pt idx="8842">
                  <c:v>41712.345318389547</c:v>
                </c:pt>
                <c:pt idx="8843">
                  <c:v>41712.349537092319</c:v>
                </c:pt>
                <c:pt idx="8844">
                  <c:v>41712.353755187229</c:v>
                </c:pt>
                <c:pt idx="8845">
                  <c:v>41712.357981774927</c:v>
                </c:pt>
                <c:pt idx="8846">
                  <c:v>41712.362198985385</c:v>
                </c:pt>
                <c:pt idx="8847">
                  <c:v>41712.366414292621</c:v>
                </c:pt>
                <c:pt idx="8848">
                  <c:v>41712.370633253231</c:v>
                </c:pt>
                <c:pt idx="8849">
                  <c:v>41712.374848860614</c:v>
                </c:pt>
                <c:pt idx="8850">
                  <c:v>41712.383563965835</c:v>
                </c:pt>
                <c:pt idx="8851">
                  <c:v>41712.387781299083</c:v>
                </c:pt>
                <c:pt idx="8852">
                  <c:v>41712.391998738611</c:v>
                </c:pt>
                <c:pt idx="8853">
                  <c:v>41712.396219314622</c:v>
                </c:pt>
                <c:pt idx="8854">
                  <c:v>41712.400438306315</c:v>
                </c:pt>
                <c:pt idx="8855">
                  <c:v>41712.404656687082</c:v>
                </c:pt>
                <c:pt idx="8856">
                  <c:v>41712.408874390938</c:v>
                </c:pt>
                <c:pt idx="8857">
                  <c:v>41712.413098650606</c:v>
                </c:pt>
                <c:pt idx="8858">
                  <c:v>41712.417316418621</c:v>
                </c:pt>
                <c:pt idx="8859">
                  <c:v>41712.426026006615</c:v>
                </c:pt>
                <c:pt idx="8860">
                  <c:v>41712.430247404169</c:v>
                </c:pt>
                <c:pt idx="8861">
                  <c:v>41712.434467983221</c:v>
                </c:pt>
                <c:pt idx="8862">
                  <c:v>41712.438688045382</c:v>
                </c:pt>
                <c:pt idx="8863">
                  <c:v>41712.442906866614</c:v>
                </c:pt>
                <c:pt idx="8864">
                  <c:v>41712.447123005688</c:v>
                </c:pt>
                <c:pt idx="8865">
                  <c:v>41712.451343964771</c:v>
                </c:pt>
                <c:pt idx="8866">
                  <c:v>41712.455562890616</c:v>
                </c:pt>
                <c:pt idx="8867">
                  <c:v>41712.459778622164</c:v>
                </c:pt>
                <c:pt idx="8868">
                  <c:v>41712.468493314605</c:v>
                </c:pt>
                <c:pt idx="8869">
                  <c:v>41712.472712248622</c:v>
                </c:pt>
                <c:pt idx="8870">
                  <c:v>41712.476933894315</c:v>
                </c:pt>
                <c:pt idx="8871">
                  <c:v>41712.481152776767</c:v>
                </c:pt>
                <c:pt idx="8872">
                  <c:v>41712.485369608461</c:v>
                </c:pt>
                <c:pt idx="8873">
                  <c:v>41712.489591032929</c:v>
                </c:pt>
                <c:pt idx="8874">
                  <c:v>41712.493812250163</c:v>
                </c:pt>
                <c:pt idx="8875">
                  <c:v>41712.498032133844</c:v>
                </c:pt>
                <c:pt idx="8876">
                  <c:v>41712.502251203849</c:v>
                </c:pt>
                <c:pt idx="8877">
                  <c:v>41712.506726945081</c:v>
                </c:pt>
                <c:pt idx="8878">
                  <c:v>41712.510944213536</c:v>
                </c:pt>
                <c:pt idx="8879">
                  <c:v>41712.515166706304</c:v>
                </c:pt>
                <c:pt idx="8880">
                  <c:v>41712.51938607893</c:v>
                </c:pt>
                <c:pt idx="8881">
                  <c:v>41712.523604006608</c:v>
                </c:pt>
                <c:pt idx="8882">
                  <c:v>41712.527820044153</c:v>
                </c:pt>
                <c:pt idx="8883">
                  <c:v>41712.532039301695</c:v>
                </c:pt>
                <c:pt idx="8884">
                  <c:v>41712.536262299545</c:v>
                </c:pt>
                <c:pt idx="8885">
                  <c:v>41712.540482090611</c:v>
                </c:pt>
                <c:pt idx="8886">
                  <c:v>41712.549194468462</c:v>
                </c:pt>
                <c:pt idx="8887">
                  <c:v>41712.553411660607</c:v>
                </c:pt>
                <c:pt idx="8888">
                  <c:v>41712.557630561074</c:v>
                </c:pt>
                <c:pt idx="8889">
                  <c:v>41712.561848223078</c:v>
                </c:pt>
                <c:pt idx="8890">
                  <c:v>41712.566066022933</c:v>
                </c:pt>
                <c:pt idx="8891">
                  <c:v>41712.57028307431</c:v>
                </c:pt>
                <c:pt idx="8892">
                  <c:v>41712.574499572605</c:v>
                </c:pt>
                <c:pt idx="8893">
                  <c:v>41712.578723033534</c:v>
                </c:pt>
                <c:pt idx="8894">
                  <c:v>41712.582942261077</c:v>
                </c:pt>
                <c:pt idx="8895">
                  <c:v>41712.591658479541</c:v>
                </c:pt>
                <c:pt idx="8896">
                  <c:v>41712.595878930464</c:v>
                </c:pt>
                <c:pt idx="8897">
                  <c:v>41712.600095263384</c:v>
                </c:pt>
                <c:pt idx="8898">
                  <c:v>41712.604310094466</c:v>
                </c:pt>
                <c:pt idx="8899">
                  <c:v>41712.608531263846</c:v>
                </c:pt>
                <c:pt idx="8900">
                  <c:v>41712.612748355234</c:v>
                </c:pt>
                <c:pt idx="8901">
                  <c:v>41712.616966041387</c:v>
                </c:pt>
                <c:pt idx="8902">
                  <c:v>41712.621184735988</c:v>
                </c:pt>
                <c:pt idx="8903">
                  <c:v>41712.625399190001</c:v>
                </c:pt>
                <c:pt idx="8904">
                  <c:v>41712.634108818922</c:v>
                </c:pt>
                <c:pt idx="8905">
                  <c:v>41712.638327283079</c:v>
                </c:pt>
                <c:pt idx="8906">
                  <c:v>41712.642544291084</c:v>
                </c:pt>
                <c:pt idx="8907">
                  <c:v>41712.646762653072</c:v>
                </c:pt>
                <c:pt idx="8908">
                  <c:v>41712.650978502308</c:v>
                </c:pt>
                <c:pt idx="8909">
                  <c:v>41712.655196941079</c:v>
                </c:pt>
                <c:pt idx="8910">
                  <c:v>41712.659417424773</c:v>
                </c:pt>
                <c:pt idx="8911">
                  <c:v>41712.663638268001</c:v>
                </c:pt>
                <c:pt idx="8912">
                  <c:v>41712.667861440772</c:v>
                </c:pt>
                <c:pt idx="8913">
                  <c:v>41712.676571323391</c:v>
                </c:pt>
                <c:pt idx="8914">
                  <c:v>41712.680791721534</c:v>
                </c:pt>
                <c:pt idx="8915">
                  <c:v>41712.685019776465</c:v>
                </c:pt>
                <c:pt idx="8916">
                  <c:v>41712.689237158171</c:v>
                </c:pt>
                <c:pt idx="8917">
                  <c:v>41712.693454841217</c:v>
                </c:pt>
                <c:pt idx="8918">
                  <c:v>41712.69767234708</c:v>
                </c:pt>
                <c:pt idx="8919">
                  <c:v>41712.701894068305</c:v>
                </c:pt>
                <c:pt idx="8920">
                  <c:v>41712.706114270164</c:v>
                </c:pt>
                <c:pt idx="8921">
                  <c:v>41712.71033366122</c:v>
                </c:pt>
                <c:pt idx="8922">
                  <c:v>41712.719037211536</c:v>
                </c:pt>
                <c:pt idx="8923">
                  <c:v>41712.723259613529</c:v>
                </c:pt>
                <c:pt idx="8924">
                  <c:v>41712.727476357533</c:v>
                </c:pt>
                <c:pt idx="8925">
                  <c:v>41712.731698895223</c:v>
                </c:pt>
                <c:pt idx="8926">
                  <c:v>41712.73591966938</c:v>
                </c:pt>
                <c:pt idx="8927">
                  <c:v>41712.740141756301</c:v>
                </c:pt>
                <c:pt idx="8928">
                  <c:v>41712.744356754614</c:v>
                </c:pt>
                <c:pt idx="8929">
                  <c:v>41712.748575573234</c:v>
                </c:pt>
                <c:pt idx="8930">
                  <c:v>41712.75279080477</c:v>
                </c:pt>
                <c:pt idx="8931">
                  <c:v>41712.757293059381</c:v>
                </c:pt>
                <c:pt idx="8932">
                  <c:v>41712.761512943223</c:v>
                </c:pt>
                <c:pt idx="8933">
                  <c:v>41712.765732092455</c:v>
                </c:pt>
                <c:pt idx="8934">
                  <c:v>41712.769949295223</c:v>
                </c:pt>
                <c:pt idx="8935">
                  <c:v>41712.774169324766</c:v>
                </c:pt>
                <c:pt idx="8936">
                  <c:v>41712.778380887074</c:v>
                </c:pt>
                <c:pt idx="8937">
                  <c:v>41712.78259882678</c:v>
                </c:pt>
                <c:pt idx="8938">
                  <c:v>41712.786811444785</c:v>
                </c:pt>
                <c:pt idx="8939">
                  <c:v>41712.791031549226</c:v>
                </c:pt>
                <c:pt idx="8940">
                  <c:v>41712.799765119984</c:v>
                </c:pt>
                <c:pt idx="8941">
                  <c:v>41712.803981607678</c:v>
                </c:pt>
                <c:pt idx="8942">
                  <c:v>41712.808204815999</c:v>
                </c:pt>
                <c:pt idx="8943">
                  <c:v>41712.812428821846</c:v>
                </c:pt>
                <c:pt idx="8944">
                  <c:v>41712.816640985999</c:v>
                </c:pt>
                <c:pt idx="8945">
                  <c:v>41712.820857941857</c:v>
                </c:pt>
                <c:pt idx="8946">
                  <c:v>41712.825071570303</c:v>
                </c:pt>
                <c:pt idx="8947">
                  <c:v>41712.829292422466</c:v>
                </c:pt>
                <c:pt idx="8948">
                  <c:v>41712.833505419381</c:v>
                </c:pt>
                <c:pt idx="8949">
                  <c:v>41712.842218709549</c:v>
                </c:pt>
                <c:pt idx="8950">
                  <c:v>41712.84643521293</c:v>
                </c:pt>
                <c:pt idx="8951">
                  <c:v>41712.850650398781</c:v>
                </c:pt>
                <c:pt idx="8952">
                  <c:v>41712.854871467236</c:v>
                </c:pt>
                <c:pt idx="8953">
                  <c:v>41712.859092765386</c:v>
                </c:pt>
                <c:pt idx="8954">
                  <c:v>41712.86331332093</c:v>
                </c:pt>
                <c:pt idx="8955">
                  <c:v>41712.867532048935</c:v>
                </c:pt>
                <c:pt idx="8956">
                  <c:v>41712.871753450614</c:v>
                </c:pt>
                <c:pt idx="8957">
                  <c:v>41712.875969069224</c:v>
                </c:pt>
                <c:pt idx="8958">
                  <c:v>41712.884699883543</c:v>
                </c:pt>
                <c:pt idx="8959">
                  <c:v>41712.888921409693</c:v>
                </c:pt>
                <c:pt idx="8960">
                  <c:v>41712.893141805216</c:v>
                </c:pt>
                <c:pt idx="8961">
                  <c:v>41712.897359436312</c:v>
                </c:pt>
                <c:pt idx="8962">
                  <c:v>41712.901578579542</c:v>
                </c:pt>
                <c:pt idx="8963">
                  <c:v>41712.905795674305</c:v>
                </c:pt>
                <c:pt idx="8964">
                  <c:v>41712.910015382316</c:v>
                </c:pt>
                <c:pt idx="8965">
                  <c:v>41712.914235490942</c:v>
                </c:pt>
                <c:pt idx="8966">
                  <c:v>41712.918452597085</c:v>
                </c:pt>
                <c:pt idx="8967">
                  <c:v>41712.927152800759</c:v>
                </c:pt>
                <c:pt idx="8968">
                  <c:v>41712.931375868306</c:v>
                </c:pt>
                <c:pt idx="8969">
                  <c:v>41712.93559610354</c:v>
                </c:pt>
                <c:pt idx="8970">
                  <c:v>41712.939811912605</c:v>
                </c:pt>
                <c:pt idx="8971">
                  <c:v>41712.944026009543</c:v>
                </c:pt>
                <c:pt idx="8972">
                  <c:v>41712.948241909849</c:v>
                </c:pt>
                <c:pt idx="8973">
                  <c:v>41712.952465025388</c:v>
                </c:pt>
                <c:pt idx="8974">
                  <c:v>41712.956686465543</c:v>
                </c:pt>
                <c:pt idx="8975">
                  <c:v>41712.960905997228</c:v>
                </c:pt>
                <c:pt idx="8976">
                  <c:v>41712.969615386159</c:v>
                </c:pt>
                <c:pt idx="8977">
                  <c:v>41712.973841107079</c:v>
                </c:pt>
                <c:pt idx="8978">
                  <c:v>41712.978061818772</c:v>
                </c:pt>
                <c:pt idx="8979">
                  <c:v>41712.982279710617</c:v>
                </c:pt>
                <c:pt idx="8980">
                  <c:v>41712.986497942773</c:v>
                </c:pt>
                <c:pt idx="8981">
                  <c:v>41712.990719425383</c:v>
                </c:pt>
                <c:pt idx="8982">
                  <c:v>41712.994939743381</c:v>
                </c:pt>
                <c:pt idx="8983">
                  <c:v>41712.999160006155</c:v>
                </c:pt>
                <c:pt idx="8984">
                  <c:v>41713.003380029688</c:v>
                </c:pt>
                <c:pt idx="8985">
                  <c:v>41713.007862261991</c:v>
                </c:pt>
                <c:pt idx="8986">
                  <c:v>41713.012084851682</c:v>
                </c:pt>
                <c:pt idx="8987">
                  <c:v>41713.016307280777</c:v>
                </c:pt>
                <c:pt idx="8988">
                  <c:v>41713.020533389543</c:v>
                </c:pt>
                <c:pt idx="8989">
                  <c:v>41713.024755229228</c:v>
                </c:pt>
                <c:pt idx="8990">
                  <c:v>41713.028974479545</c:v>
                </c:pt>
                <c:pt idx="8991">
                  <c:v>41713.033193093077</c:v>
                </c:pt>
                <c:pt idx="8992">
                  <c:v>41713.037412665995</c:v>
                </c:pt>
                <c:pt idx="8993">
                  <c:v>41713.041630518455</c:v>
                </c:pt>
                <c:pt idx="8994">
                  <c:v>41713.050345144315</c:v>
                </c:pt>
                <c:pt idx="8995">
                  <c:v>41713.054567631225</c:v>
                </c:pt>
                <c:pt idx="8996">
                  <c:v>41713.058789482617</c:v>
                </c:pt>
                <c:pt idx="8997">
                  <c:v>41713.063014115221</c:v>
                </c:pt>
                <c:pt idx="8998">
                  <c:v>41713.067237527997</c:v>
                </c:pt>
                <c:pt idx="8999">
                  <c:v>41713.07146019784</c:v>
                </c:pt>
                <c:pt idx="9000">
                  <c:v>41713.075684109841</c:v>
                </c:pt>
                <c:pt idx="9001">
                  <c:v>41713.079900667675</c:v>
                </c:pt>
                <c:pt idx="9002">
                  <c:v>41713.084116845843</c:v>
                </c:pt>
                <c:pt idx="9003">
                  <c:v>41713.092828756162</c:v>
                </c:pt>
                <c:pt idx="9004">
                  <c:v>41713.097051261531</c:v>
                </c:pt>
                <c:pt idx="9005">
                  <c:v>41713.101276272311</c:v>
                </c:pt>
                <c:pt idx="9006">
                  <c:v>41713.105500229234</c:v>
                </c:pt>
                <c:pt idx="9007">
                  <c:v>41713.109722126304</c:v>
                </c:pt>
                <c:pt idx="9008">
                  <c:v>41713.113944934303</c:v>
                </c:pt>
                <c:pt idx="9009">
                  <c:v>41713.118171861686</c:v>
                </c:pt>
                <c:pt idx="9010">
                  <c:v>41713.122395586455</c:v>
                </c:pt>
                <c:pt idx="9011">
                  <c:v>41713.126617971539</c:v>
                </c:pt>
                <c:pt idx="9012">
                  <c:v>41713.135305100608</c:v>
                </c:pt>
                <c:pt idx="9013">
                  <c:v>41713.139526639221</c:v>
                </c:pt>
                <c:pt idx="9014">
                  <c:v>41713.143747004156</c:v>
                </c:pt>
                <c:pt idx="9015">
                  <c:v>41713.147969051533</c:v>
                </c:pt>
                <c:pt idx="9016">
                  <c:v>41713.152190113076</c:v>
                </c:pt>
                <c:pt idx="9017">
                  <c:v>41713.156411257085</c:v>
                </c:pt>
                <c:pt idx="9018">
                  <c:v>41713.160633566302</c:v>
                </c:pt>
                <c:pt idx="9019">
                  <c:v>41713.164854631686</c:v>
                </c:pt>
                <c:pt idx="9020">
                  <c:v>41713.169078050923</c:v>
                </c:pt>
                <c:pt idx="9021">
                  <c:v>41713.177763690299</c:v>
                </c:pt>
                <c:pt idx="9022">
                  <c:v>41713.181984392162</c:v>
                </c:pt>
                <c:pt idx="9023">
                  <c:v>41713.186207836472</c:v>
                </c:pt>
                <c:pt idx="9024">
                  <c:v>41713.190430564297</c:v>
                </c:pt>
                <c:pt idx="9025">
                  <c:v>41713.194649323537</c:v>
                </c:pt>
                <c:pt idx="9026">
                  <c:v>41713.198875066766</c:v>
                </c:pt>
                <c:pt idx="9027">
                  <c:v>41713.203099906605</c:v>
                </c:pt>
                <c:pt idx="9028">
                  <c:v>41713.207329537676</c:v>
                </c:pt>
                <c:pt idx="9029">
                  <c:v>41713.211554371082</c:v>
                </c:pt>
                <c:pt idx="9030">
                  <c:v>41713.220221900156</c:v>
                </c:pt>
                <c:pt idx="9031">
                  <c:v>41713.224446408305</c:v>
                </c:pt>
                <c:pt idx="9032">
                  <c:v>41713.228675473685</c:v>
                </c:pt>
                <c:pt idx="9033">
                  <c:v>41713.232902574302</c:v>
                </c:pt>
                <c:pt idx="9034">
                  <c:v>41713.237121828301</c:v>
                </c:pt>
                <c:pt idx="9035">
                  <c:v>41713.241344644921</c:v>
                </c:pt>
                <c:pt idx="9036">
                  <c:v>41713.245569379229</c:v>
                </c:pt>
                <c:pt idx="9037">
                  <c:v>41713.24978798892</c:v>
                </c:pt>
                <c:pt idx="9038">
                  <c:v>41713.254010509234</c:v>
                </c:pt>
                <c:pt idx="9039">
                  <c:v>41713.258460910452</c:v>
                </c:pt>
                <c:pt idx="9040">
                  <c:v>41713.26268608938</c:v>
                </c:pt>
                <c:pt idx="9041">
                  <c:v>41713.266908917991</c:v>
                </c:pt>
                <c:pt idx="9042">
                  <c:v>41713.271133020608</c:v>
                </c:pt>
                <c:pt idx="9043">
                  <c:v>41713.27535733</c:v>
                </c:pt>
                <c:pt idx="9044">
                  <c:v>41713.279587303688</c:v>
                </c:pt>
                <c:pt idx="9045">
                  <c:v>41713.283813842929</c:v>
                </c:pt>
                <c:pt idx="9046">
                  <c:v>41713.288037300612</c:v>
                </c:pt>
                <c:pt idx="9047">
                  <c:v>41713.292263676303</c:v>
                </c:pt>
                <c:pt idx="9048">
                  <c:v>41713.300927304008</c:v>
                </c:pt>
                <c:pt idx="9049">
                  <c:v>41713.305152788307</c:v>
                </c:pt>
                <c:pt idx="9050">
                  <c:v>41713.309377152465</c:v>
                </c:pt>
                <c:pt idx="9051">
                  <c:v>41713.313597995235</c:v>
                </c:pt>
                <c:pt idx="9052">
                  <c:v>41713.317822413388</c:v>
                </c:pt>
                <c:pt idx="9053">
                  <c:v>41713.322047952308</c:v>
                </c:pt>
                <c:pt idx="9054">
                  <c:v>41713.326271110163</c:v>
                </c:pt>
                <c:pt idx="9055">
                  <c:v>41713.330492949848</c:v>
                </c:pt>
                <c:pt idx="9056">
                  <c:v>41713.33471222801</c:v>
                </c:pt>
                <c:pt idx="9057">
                  <c:v>41713.343392822928</c:v>
                </c:pt>
                <c:pt idx="9058">
                  <c:v>41713.347615416467</c:v>
                </c:pt>
                <c:pt idx="9059">
                  <c:v>41713.351836118622</c:v>
                </c:pt>
                <c:pt idx="9060">
                  <c:v>41713.356059698322</c:v>
                </c:pt>
                <c:pt idx="9061">
                  <c:v>41713.360282082307</c:v>
                </c:pt>
                <c:pt idx="9062">
                  <c:v>41713.364500501535</c:v>
                </c:pt>
                <c:pt idx="9063">
                  <c:v>41713.368726267225</c:v>
                </c:pt>
                <c:pt idx="9064">
                  <c:v>41713.372949336466</c:v>
                </c:pt>
                <c:pt idx="9065">
                  <c:v>41713.377172295382</c:v>
                </c:pt>
                <c:pt idx="9066">
                  <c:v>41713.385841705538</c:v>
                </c:pt>
                <c:pt idx="9067">
                  <c:v>41713.390061996462</c:v>
                </c:pt>
                <c:pt idx="9068">
                  <c:v>41713.394282352157</c:v>
                </c:pt>
                <c:pt idx="9069">
                  <c:v>41713.398506411846</c:v>
                </c:pt>
                <c:pt idx="9070">
                  <c:v>41713.40273231754</c:v>
                </c:pt>
                <c:pt idx="9071">
                  <c:v>41713.406955716309</c:v>
                </c:pt>
                <c:pt idx="9072">
                  <c:v>41713.411180301991</c:v>
                </c:pt>
                <c:pt idx="9073">
                  <c:v>41713.415399255231</c:v>
                </c:pt>
                <c:pt idx="9074">
                  <c:v>41713.419618533684</c:v>
                </c:pt>
                <c:pt idx="9075">
                  <c:v>41713.428316704616</c:v>
                </c:pt>
                <c:pt idx="9076">
                  <c:v>41713.43253767601</c:v>
                </c:pt>
                <c:pt idx="9077">
                  <c:v>41713.436756425544</c:v>
                </c:pt>
                <c:pt idx="9078">
                  <c:v>41713.440976426165</c:v>
                </c:pt>
                <c:pt idx="9079">
                  <c:v>41713.445201856768</c:v>
                </c:pt>
                <c:pt idx="9080">
                  <c:v>41713.449425529376</c:v>
                </c:pt>
                <c:pt idx="9081">
                  <c:v>41713.453649255382</c:v>
                </c:pt>
                <c:pt idx="9082">
                  <c:v>41713.457877969391</c:v>
                </c:pt>
                <c:pt idx="9083">
                  <c:v>41713.462098848941</c:v>
                </c:pt>
                <c:pt idx="9084">
                  <c:v>41713.470787783677</c:v>
                </c:pt>
                <c:pt idx="9085">
                  <c:v>41713.475008654772</c:v>
                </c:pt>
                <c:pt idx="9086">
                  <c:v>41713.47922984801</c:v>
                </c:pt>
                <c:pt idx="9087">
                  <c:v>41713.483451507076</c:v>
                </c:pt>
                <c:pt idx="9088">
                  <c:v>41713.487664906766</c:v>
                </c:pt>
                <c:pt idx="9089">
                  <c:v>41713.491887099539</c:v>
                </c:pt>
                <c:pt idx="9090">
                  <c:v>41713.496110235385</c:v>
                </c:pt>
                <c:pt idx="9091">
                  <c:v>41713.500332192008</c:v>
                </c:pt>
                <c:pt idx="9092">
                  <c:v>41713.504556142936</c:v>
                </c:pt>
                <c:pt idx="9093">
                  <c:v>41713.509024573221</c:v>
                </c:pt>
                <c:pt idx="9094">
                  <c:v>41713.513242489382</c:v>
                </c:pt>
                <c:pt idx="9095">
                  <c:v>41713.517462265379</c:v>
                </c:pt>
                <c:pt idx="9096">
                  <c:v>41713.521684160602</c:v>
                </c:pt>
                <c:pt idx="9097">
                  <c:v>41713.525907484611</c:v>
                </c:pt>
                <c:pt idx="9098">
                  <c:v>41713.530129842933</c:v>
                </c:pt>
                <c:pt idx="9099">
                  <c:v>41713.534344113534</c:v>
                </c:pt>
                <c:pt idx="9100">
                  <c:v>41713.538563072463</c:v>
                </c:pt>
                <c:pt idx="9101">
                  <c:v>41713.542778356466</c:v>
                </c:pt>
                <c:pt idx="9102">
                  <c:v>41713.551493096471</c:v>
                </c:pt>
                <c:pt idx="9103">
                  <c:v>41713.555710801535</c:v>
                </c:pt>
                <c:pt idx="9104">
                  <c:v>41713.55993138878</c:v>
                </c:pt>
                <c:pt idx="9105">
                  <c:v>41713.564154465836</c:v>
                </c:pt>
                <c:pt idx="9106">
                  <c:v>41713.568373215079</c:v>
                </c:pt>
                <c:pt idx="9107">
                  <c:v>41713.572589624309</c:v>
                </c:pt>
                <c:pt idx="9108">
                  <c:v>41713.576806669844</c:v>
                </c:pt>
                <c:pt idx="9109">
                  <c:v>41713.581026151536</c:v>
                </c:pt>
                <c:pt idx="9110">
                  <c:v>41713.585242253386</c:v>
                </c:pt>
                <c:pt idx="9111">
                  <c:v>41713.59394968507</c:v>
                </c:pt>
                <c:pt idx="9112">
                  <c:v>41713.598168184464</c:v>
                </c:pt>
                <c:pt idx="9113">
                  <c:v>41713.602383942001</c:v>
                </c:pt>
                <c:pt idx="9114">
                  <c:v>41713.606602302614</c:v>
                </c:pt>
                <c:pt idx="9115">
                  <c:v>41713.610819504938</c:v>
                </c:pt>
                <c:pt idx="9116">
                  <c:v>41713.615036663687</c:v>
                </c:pt>
                <c:pt idx="9117">
                  <c:v>41713.61925597817</c:v>
                </c:pt>
                <c:pt idx="9118">
                  <c:v>41713.623473009677</c:v>
                </c:pt>
                <c:pt idx="9119">
                  <c:v>41713.627689936453</c:v>
                </c:pt>
                <c:pt idx="9120">
                  <c:v>41713.636407447542</c:v>
                </c:pt>
                <c:pt idx="9121">
                  <c:v>41713.640626259694</c:v>
                </c:pt>
                <c:pt idx="9122">
                  <c:v>41713.644840806934</c:v>
                </c:pt>
                <c:pt idx="9123">
                  <c:v>41713.649059550458</c:v>
                </c:pt>
                <c:pt idx="9124">
                  <c:v>41713.653272499701</c:v>
                </c:pt>
                <c:pt idx="9125">
                  <c:v>41713.657494172767</c:v>
                </c:pt>
                <c:pt idx="9126">
                  <c:v>41713.661712456153</c:v>
                </c:pt>
                <c:pt idx="9127">
                  <c:v>41713.665930017531</c:v>
                </c:pt>
                <c:pt idx="9128">
                  <c:v>41713.670144412921</c:v>
                </c:pt>
                <c:pt idx="9129">
                  <c:v>41713.678877393089</c:v>
                </c:pt>
                <c:pt idx="9130">
                  <c:v>41713.683096102606</c:v>
                </c:pt>
                <c:pt idx="9131">
                  <c:v>41713.68731599523</c:v>
                </c:pt>
                <c:pt idx="9132">
                  <c:v>41713.691537577535</c:v>
                </c:pt>
                <c:pt idx="9133">
                  <c:v>41713.695751089675</c:v>
                </c:pt>
                <c:pt idx="9134">
                  <c:v>41713.69996925076</c:v>
                </c:pt>
                <c:pt idx="9135">
                  <c:v>41713.70418913984</c:v>
                </c:pt>
                <c:pt idx="9136">
                  <c:v>41713.70840970338</c:v>
                </c:pt>
                <c:pt idx="9137">
                  <c:v>41713.712626495231</c:v>
                </c:pt>
                <c:pt idx="9138">
                  <c:v>41713.721344252146</c:v>
                </c:pt>
                <c:pt idx="9139">
                  <c:v>41713.725568399997</c:v>
                </c:pt>
                <c:pt idx="9140">
                  <c:v>41713.729786135671</c:v>
                </c:pt>
                <c:pt idx="9141">
                  <c:v>41713.734004367689</c:v>
                </c:pt>
                <c:pt idx="9142">
                  <c:v>41713.738224856934</c:v>
                </c:pt>
                <c:pt idx="9143">
                  <c:v>41713.742441572154</c:v>
                </c:pt>
                <c:pt idx="9144">
                  <c:v>41713.746659291544</c:v>
                </c:pt>
                <c:pt idx="9145">
                  <c:v>41713.750875861537</c:v>
                </c:pt>
                <c:pt idx="9146">
                  <c:v>41713.75509295184</c:v>
                </c:pt>
                <c:pt idx="9147">
                  <c:v>41713.759579485843</c:v>
                </c:pt>
                <c:pt idx="9148">
                  <c:v>41713.763798534754</c:v>
                </c:pt>
                <c:pt idx="9149">
                  <c:v>41713.76801566522</c:v>
                </c:pt>
                <c:pt idx="9150">
                  <c:v>41713.772238563535</c:v>
                </c:pt>
                <c:pt idx="9151">
                  <c:v>41713.776458055683</c:v>
                </c:pt>
                <c:pt idx="9152">
                  <c:v>41713.780675067224</c:v>
                </c:pt>
                <c:pt idx="9153">
                  <c:v>41713.78489082554</c:v>
                </c:pt>
                <c:pt idx="9154">
                  <c:v>41713.789104992771</c:v>
                </c:pt>
                <c:pt idx="9155">
                  <c:v>41713.79332602692</c:v>
                </c:pt>
                <c:pt idx="9156">
                  <c:v>41713.802033788779</c:v>
                </c:pt>
                <c:pt idx="9157">
                  <c:v>41713.806248939232</c:v>
                </c:pt>
                <c:pt idx="9158">
                  <c:v>41713.810465597686</c:v>
                </c:pt>
                <c:pt idx="9159">
                  <c:v>41713.814685934929</c:v>
                </c:pt>
                <c:pt idx="9160">
                  <c:v>41713.818902392319</c:v>
                </c:pt>
                <c:pt idx="9161">
                  <c:v>41713.823116257685</c:v>
                </c:pt>
                <c:pt idx="9162">
                  <c:v>41713.827334790927</c:v>
                </c:pt>
                <c:pt idx="9163">
                  <c:v>41713.831555294171</c:v>
                </c:pt>
                <c:pt idx="9164">
                  <c:v>41713.83577132893</c:v>
                </c:pt>
                <c:pt idx="9165">
                  <c:v>41713.844509841692</c:v>
                </c:pt>
                <c:pt idx="9166">
                  <c:v>41713.848726896613</c:v>
                </c:pt>
                <c:pt idx="9167">
                  <c:v>41713.85294215093</c:v>
                </c:pt>
                <c:pt idx="9168">
                  <c:v>41713.857161877539</c:v>
                </c:pt>
                <c:pt idx="9169">
                  <c:v>41713.861381444309</c:v>
                </c:pt>
                <c:pt idx="9170">
                  <c:v>41713.865599575998</c:v>
                </c:pt>
                <c:pt idx="9171">
                  <c:v>41713.869816282939</c:v>
                </c:pt>
                <c:pt idx="9172">
                  <c:v>41713.874035556466</c:v>
                </c:pt>
                <c:pt idx="9173">
                  <c:v>41713.878250692316</c:v>
                </c:pt>
                <c:pt idx="9174">
                  <c:v>41713.886980148171</c:v>
                </c:pt>
                <c:pt idx="9175">
                  <c:v>41713.891198338308</c:v>
                </c:pt>
                <c:pt idx="9176">
                  <c:v>41713.895415926163</c:v>
                </c:pt>
                <c:pt idx="9177">
                  <c:v>41713.89963539569</c:v>
                </c:pt>
                <c:pt idx="9178">
                  <c:v>41713.903856192774</c:v>
                </c:pt>
                <c:pt idx="9179">
                  <c:v>41713.908081129695</c:v>
                </c:pt>
                <c:pt idx="9180">
                  <c:v>41713.91230031231</c:v>
                </c:pt>
                <c:pt idx="9181">
                  <c:v>41713.916523867847</c:v>
                </c:pt>
                <c:pt idx="9182">
                  <c:v>41713.920740478163</c:v>
                </c:pt>
                <c:pt idx="9183">
                  <c:v>41713.929437974934</c:v>
                </c:pt>
                <c:pt idx="9184">
                  <c:v>41713.933650048617</c:v>
                </c:pt>
                <c:pt idx="9185">
                  <c:v>41713.937868750305</c:v>
                </c:pt>
                <c:pt idx="9186">
                  <c:v>41713.942087859999</c:v>
                </c:pt>
                <c:pt idx="9187">
                  <c:v>41713.946308368941</c:v>
                </c:pt>
                <c:pt idx="9188">
                  <c:v>41713.950534337091</c:v>
                </c:pt>
                <c:pt idx="9189">
                  <c:v>41713.954756994775</c:v>
                </c:pt>
                <c:pt idx="9190">
                  <c:v>41713.958975513997</c:v>
                </c:pt>
                <c:pt idx="9191">
                  <c:v>41713.96320013138</c:v>
                </c:pt>
                <c:pt idx="9192">
                  <c:v>41713.971902188459</c:v>
                </c:pt>
                <c:pt idx="9193">
                  <c:v>41713.976128761678</c:v>
                </c:pt>
                <c:pt idx="9194">
                  <c:v>41713.980346922312</c:v>
                </c:pt>
                <c:pt idx="9195">
                  <c:v>41713.984565739695</c:v>
                </c:pt>
                <c:pt idx="9196">
                  <c:v>41713.988784615838</c:v>
                </c:pt>
                <c:pt idx="9197">
                  <c:v>41713.993007132151</c:v>
                </c:pt>
                <c:pt idx="9198">
                  <c:v>41713.997226362306</c:v>
                </c:pt>
              </c:numCache>
            </c:numRef>
          </c:xVal>
          <c:yVal>
            <c:numRef>
              <c:f>Sheet1!$C$2:$C$9944</c:f>
              <c:numCache>
                <c:formatCode>General</c:formatCode>
                <c:ptCount val="9943"/>
                <c:pt idx="0">
                  <c:v>-9.1577369839805058</c:v>
                </c:pt>
                <c:pt idx="1">
                  <c:v>-9.188345627278963</c:v>
                </c:pt>
                <c:pt idx="2">
                  <c:v>-9.307109754012302</c:v>
                </c:pt>
                <c:pt idx="3">
                  <c:v>-9.1268012449128157</c:v>
                </c:pt>
                <c:pt idx="4">
                  <c:v>-9.0640962321661522</c:v>
                </c:pt>
                <c:pt idx="5">
                  <c:v>-9.2400219434953748</c:v>
                </c:pt>
                <c:pt idx="6">
                  <c:v>-9.2298057124605091</c:v>
                </c:pt>
                <c:pt idx="7">
                  <c:v>-9.1531169572430748</c:v>
                </c:pt>
                <c:pt idx="8">
                  <c:v>-9.0215178206307627</c:v>
                </c:pt>
                <c:pt idx="9">
                  <c:v>-9.0526413987810219</c:v>
                </c:pt>
                <c:pt idx="10">
                  <c:v>-9.0219847131025634</c:v>
                </c:pt>
                <c:pt idx="11">
                  <c:v>-9.355198810252304</c:v>
                </c:pt>
                <c:pt idx="12">
                  <c:v>-9.2239971028056349</c:v>
                </c:pt>
                <c:pt idx="13">
                  <c:v>-9.2633577981399977</c:v>
                </c:pt>
                <c:pt idx="14">
                  <c:v>-9.2053212393164046</c:v>
                </c:pt>
                <c:pt idx="15">
                  <c:v>-9.2305353621738409</c:v>
                </c:pt>
                <c:pt idx="16">
                  <c:v>-9.1884167481189678</c:v>
                </c:pt>
                <c:pt idx="17">
                  <c:v>-9.1303345010923049</c:v>
                </c:pt>
                <c:pt idx="18">
                  <c:v>-9.1747580615499977</c:v>
                </c:pt>
                <c:pt idx="19">
                  <c:v>-9.1317796772871738</c:v>
                </c:pt>
                <c:pt idx="20">
                  <c:v>-8.9962420790571773</c:v>
                </c:pt>
                <c:pt idx="21">
                  <c:v>-8.9896097348815367</c:v>
                </c:pt>
                <c:pt idx="22">
                  <c:v>-8.9748779243802517</c:v>
                </c:pt>
                <c:pt idx="23">
                  <c:v>-9.256959818940766</c:v>
                </c:pt>
                <c:pt idx="24">
                  <c:v>-9.1720417332069211</c:v>
                </c:pt>
                <c:pt idx="25">
                  <c:v>-8.9342018356764008</c:v>
                </c:pt>
                <c:pt idx="26">
                  <c:v>-9.0614381669512802</c:v>
                </c:pt>
                <c:pt idx="27">
                  <c:v>-9.2387061550420473</c:v>
                </c:pt>
                <c:pt idx="28">
                  <c:v>-9.0641507384535842</c:v>
                </c:pt>
                <c:pt idx="29">
                  <c:v>-9.1533076217699971</c:v>
                </c:pt>
                <c:pt idx="30">
                  <c:v>-9.1567318218317872</c:v>
                </c:pt>
                <c:pt idx="31">
                  <c:v>-9.148899024332044</c:v>
                </c:pt>
                <c:pt idx="32">
                  <c:v>-9.0358823455053798</c:v>
                </c:pt>
                <c:pt idx="33">
                  <c:v>-9.035122621358969</c:v>
                </c:pt>
                <c:pt idx="34">
                  <c:v>-9.0367653390246101</c:v>
                </c:pt>
                <c:pt idx="35">
                  <c:v>-9.0221317302020445</c:v>
                </c:pt>
                <c:pt idx="36">
                  <c:v>-9.1310050922664079</c:v>
                </c:pt>
                <c:pt idx="37">
                  <c:v>-8.9621719964892268</c:v>
                </c:pt>
                <c:pt idx="38">
                  <c:v>-9.1675927560515351</c:v>
                </c:pt>
                <c:pt idx="39">
                  <c:v>-9.0385308552074299</c:v>
                </c:pt>
                <c:pt idx="40">
                  <c:v>-9.2438887209061473</c:v>
                </c:pt>
                <c:pt idx="41">
                  <c:v>-9.0732636676446123</c:v>
                </c:pt>
                <c:pt idx="42">
                  <c:v>-9.0760517433805035</c:v>
                </c:pt>
                <c:pt idx="43">
                  <c:v>-9.0469972930482001</c:v>
                </c:pt>
                <c:pt idx="44">
                  <c:v>-8.8842166616453788</c:v>
                </c:pt>
                <c:pt idx="45">
                  <c:v>-9.16091329510256</c:v>
                </c:pt>
                <c:pt idx="46">
                  <c:v>-8.976309604119999</c:v>
                </c:pt>
                <c:pt idx="47">
                  <c:v>-9.0683443551199971</c:v>
                </c:pt>
                <c:pt idx="48">
                  <c:v>-9.0582506519215311</c:v>
                </c:pt>
                <c:pt idx="49">
                  <c:v>-8.941999288655893</c:v>
                </c:pt>
                <c:pt idx="50">
                  <c:v>-9.0824927111830718</c:v>
                </c:pt>
                <c:pt idx="51">
                  <c:v>-9.148350611866146</c:v>
                </c:pt>
                <c:pt idx="52">
                  <c:v>-9.0093130758512743</c:v>
                </c:pt>
                <c:pt idx="53">
                  <c:v>-9.0164879177599957</c:v>
                </c:pt>
                <c:pt idx="54">
                  <c:v>-9.1368091368707685</c:v>
                </c:pt>
                <c:pt idx="55">
                  <c:v>-9.0996891531374349</c:v>
                </c:pt>
                <c:pt idx="56">
                  <c:v>-9.0493248056866644</c:v>
                </c:pt>
                <c:pt idx="57">
                  <c:v>-8.9219515590323049</c:v>
                </c:pt>
                <c:pt idx="58">
                  <c:v>-9.0752918337805131</c:v>
                </c:pt>
                <c:pt idx="59">
                  <c:v>-9.0321533253230708</c:v>
                </c:pt>
                <c:pt idx="60">
                  <c:v>-9.244897095003072</c:v>
                </c:pt>
                <c:pt idx="61">
                  <c:v>-9.318304045043071</c:v>
                </c:pt>
                <c:pt idx="62">
                  <c:v>-8.9763175773287216</c:v>
                </c:pt>
                <c:pt idx="63">
                  <c:v>-8.9841638054451209</c:v>
                </c:pt>
                <c:pt idx="64">
                  <c:v>-8.9059039819546104</c:v>
                </c:pt>
                <c:pt idx="65">
                  <c:v>-8.8183903789420501</c:v>
                </c:pt>
                <c:pt idx="66">
                  <c:v>-9.0245810012423018</c:v>
                </c:pt>
                <c:pt idx="67">
                  <c:v>-9.0580763011697361</c:v>
                </c:pt>
                <c:pt idx="68">
                  <c:v>-9.0259973659171759</c:v>
                </c:pt>
                <c:pt idx="69">
                  <c:v>-8.9235999039076859</c:v>
                </c:pt>
                <c:pt idx="70">
                  <c:v>-9.179023636621535</c:v>
                </c:pt>
                <c:pt idx="71">
                  <c:v>-9.0086633572556387</c:v>
                </c:pt>
                <c:pt idx="72">
                  <c:v>-9.1132920970712785</c:v>
                </c:pt>
                <c:pt idx="73">
                  <c:v>-8.9816178289051241</c:v>
                </c:pt>
                <c:pt idx="74">
                  <c:v>-9.0590655375389755</c:v>
                </c:pt>
                <c:pt idx="75">
                  <c:v>-9.0065812045810212</c:v>
                </c:pt>
                <c:pt idx="76">
                  <c:v>-8.9895440509046143</c:v>
                </c:pt>
                <c:pt idx="77">
                  <c:v>-9.1321363295230746</c:v>
                </c:pt>
                <c:pt idx="78">
                  <c:v>-9.2860694099040977</c:v>
                </c:pt>
                <c:pt idx="79">
                  <c:v>-8.9587689755123012</c:v>
                </c:pt>
                <c:pt idx="80">
                  <c:v>-9.0523688289261504</c:v>
                </c:pt>
                <c:pt idx="81">
                  <c:v>-9.1699080992902537</c:v>
                </c:pt>
                <c:pt idx="82">
                  <c:v>-9.0762841894143573</c:v>
                </c:pt>
                <c:pt idx="83">
                  <c:v>-8.8182315878143509</c:v>
                </c:pt>
                <c:pt idx="84">
                  <c:v>-9.0347281559148662</c:v>
                </c:pt>
                <c:pt idx="85">
                  <c:v>-9.1860015241261497</c:v>
                </c:pt>
                <c:pt idx="86">
                  <c:v>-8.9569540220943544</c:v>
                </c:pt>
                <c:pt idx="87">
                  <c:v>-9.027009665650251</c:v>
                </c:pt>
                <c:pt idx="88">
                  <c:v>-9.0416268811569172</c:v>
                </c:pt>
                <c:pt idx="89">
                  <c:v>-8.9554353641158926</c:v>
                </c:pt>
                <c:pt idx="90">
                  <c:v>-8.8762102385620505</c:v>
                </c:pt>
                <c:pt idx="91">
                  <c:v>-8.9828596107561527</c:v>
                </c:pt>
                <c:pt idx="92">
                  <c:v>-9.2467372507669214</c:v>
                </c:pt>
                <c:pt idx="93">
                  <c:v>-8.8617571493692289</c:v>
                </c:pt>
                <c:pt idx="94">
                  <c:v>-8.9494820188397419</c:v>
                </c:pt>
                <c:pt idx="95">
                  <c:v>-9.0901941741697367</c:v>
                </c:pt>
                <c:pt idx="96">
                  <c:v>-9.0250198559330723</c:v>
                </c:pt>
                <c:pt idx="97">
                  <c:v>-9.1905816175258952</c:v>
                </c:pt>
                <c:pt idx="98">
                  <c:v>-9.1261474176535806</c:v>
                </c:pt>
                <c:pt idx="99">
                  <c:v>-8.9973000333641</c:v>
                </c:pt>
                <c:pt idx="100">
                  <c:v>-9.1036027106502537</c:v>
                </c:pt>
                <c:pt idx="101">
                  <c:v>-9.0269731406364002</c:v>
                </c:pt>
                <c:pt idx="102">
                  <c:v>-9.0017256458128152</c:v>
                </c:pt>
                <c:pt idx="103">
                  <c:v>-9.0582471366471751</c:v>
                </c:pt>
                <c:pt idx="104">
                  <c:v>-9.1052253118266648</c:v>
                </c:pt>
                <c:pt idx="105">
                  <c:v>-8.9343414810369168</c:v>
                </c:pt>
                <c:pt idx="106">
                  <c:v>-9.0161389059005117</c:v>
                </c:pt>
                <c:pt idx="107">
                  <c:v>-8.9007526031446123</c:v>
                </c:pt>
                <c:pt idx="108">
                  <c:v>-8.774196485975887</c:v>
                </c:pt>
                <c:pt idx="109">
                  <c:v>-8.9572248782507646</c:v>
                </c:pt>
                <c:pt idx="110">
                  <c:v>-9.0016335935112792</c:v>
                </c:pt>
                <c:pt idx="111">
                  <c:v>-9.0226582236666655</c:v>
                </c:pt>
                <c:pt idx="112">
                  <c:v>-8.9059158571210233</c:v>
                </c:pt>
                <c:pt idx="113">
                  <c:v>-8.8782202117292268</c:v>
                </c:pt>
                <c:pt idx="114">
                  <c:v>-9.0380091290164053</c:v>
                </c:pt>
                <c:pt idx="115">
                  <c:v>-8.8267979643820489</c:v>
                </c:pt>
                <c:pt idx="116">
                  <c:v>-9.0489998108702494</c:v>
                </c:pt>
                <c:pt idx="117">
                  <c:v>-8.8937632910225606</c:v>
                </c:pt>
                <c:pt idx="118">
                  <c:v>-8.9962181330223032</c:v>
                </c:pt>
                <c:pt idx="119">
                  <c:v>-8.7679362499271729</c:v>
                </c:pt>
                <c:pt idx="120">
                  <c:v>-8.9312620922917887</c:v>
                </c:pt>
                <c:pt idx="121">
                  <c:v>-8.8981779448056351</c:v>
                </c:pt>
                <c:pt idx="122">
                  <c:v>-9.0161836974343537</c:v>
                </c:pt>
                <c:pt idx="123">
                  <c:v>-8.9677957174469185</c:v>
                </c:pt>
                <c:pt idx="124">
                  <c:v>-8.9668935448874354</c:v>
                </c:pt>
                <c:pt idx="125">
                  <c:v>-8.9401443199674304</c:v>
                </c:pt>
                <c:pt idx="126">
                  <c:v>-8.9529600695666662</c:v>
                </c:pt>
                <c:pt idx="127">
                  <c:v>-8.8609034948743552</c:v>
                </c:pt>
                <c:pt idx="128">
                  <c:v>-8.7910114441784497</c:v>
                </c:pt>
                <c:pt idx="129">
                  <c:v>-9.0248493478840999</c:v>
                </c:pt>
                <c:pt idx="130">
                  <c:v>-8.7740637501333296</c:v>
                </c:pt>
                <c:pt idx="131">
                  <c:v>-8.8638390249979491</c:v>
                </c:pt>
                <c:pt idx="132">
                  <c:v>-8.9566553323687135</c:v>
                </c:pt>
                <c:pt idx="133">
                  <c:v>-9.0489485655912762</c:v>
                </c:pt>
                <c:pt idx="134">
                  <c:v>-8.881842919989742</c:v>
                </c:pt>
                <c:pt idx="135">
                  <c:v>-8.8116271543625633</c:v>
                </c:pt>
                <c:pt idx="136">
                  <c:v>-8.8042678485112784</c:v>
                </c:pt>
                <c:pt idx="137">
                  <c:v>-9.0178076973307615</c:v>
                </c:pt>
                <c:pt idx="138">
                  <c:v>-8.9366714502292197</c:v>
                </c:pt>
                <c:pt idx="139">
                  <c:v>-8.9547579743364043</c:v>
                </c:pt>
                <c:pt idx="140">
                  <c:v>-8.9260694473740987</c:v>
                </c:pt>
                <c:pt idx="141">
                  <c:v>-8.9724869752648697</c:v>
                </c:pt>
                <c:pt idx="142">
                  <c:v>-8.7610290413417911</c:v>
                </c:pt>
                <c:pt idx="143">
                  <c:v>-8.9968674262569195</c:v>
                </c:pt>
                <c:pt idx="144">
                  <c:v>-9.0816088817815359</c:v>
                </c:pt>
                <c:pt idx="145">
                  <c:v>-9.0651098167656432</c:v>
                </c:pt>
                <c:pt idx="146">
                  <c:v>-9.0778998397584587</c:v>
                </c:pt>
                <c:pt idx="147">
                  <c:v>-9.2099645805640957</c:v>
                </c:pt>
                <c:pt idx="148">
                  <c:v>-9.0193954292358924</c:v>
                </c:pt>
                <c:pt idx="149">
                  <c:v>-9.1785735543379428</c:v>
                </c:pt>
                <c:pt idx="150">
                  <c:v>-9.1794667151112765</c:v>
                </c:pt>
                <c:pt idx="151">
                  <c:v>-9.0535607860374316</c:v>
                </c:pt>
                <c:pt idx="152">
                  <c:v>-9.1037246377625607</c:v>
                </c:pt>
                <c:pt idx="153">
                  <c:v>-9.1093515974343529</c:v>
                </c:pt>
                <c:pt idx="154">
                  <c:v>-9.27050000065897</c:v>
                </c:pt>
                <c:pt idx="155">
                  <c:v>-9.2748349556333256</c:v>
                </c:pt>
                <c:pt idx="156">
                  <c:v>-9.3113989046471737</c:v>
                </c:pt>
                <c:pt idx="157">
                  <c:v>-9.152069586453333</c:v>
                </c:pt>
                <c:pt idx="158">
                  <c:v>-9.071351630826662</c:v>
                </c:pt>
                <c:pt idx="159">
                  <c:v>-9.0200139816523013</c:v>
                </c:pt>
                <c:pt idx="160">
                  <c:v>-9.1862364188005046</c:v>
                </c:pt>
                <c:pt idx="161">
                  <c:v>-9.0932351031317911</c:v>
                </c:pt>
                <c:pt idx="162">
                  <c:v>-9.1760693102312807</c:v>
                </c:pt>
                <c:pt idx="163">
                  <c:v>-9.1070628452835827</c:v>
                </c:pt>
                <c:pt idx="164">
                  <c:v>-9.2969553362015347</c:v>
                </c:pt>
                <c:pt idx="165">
                  <c:v>-9.0394472274825635</c:v>
                </c:pt>
                <c:pt idx="166">
                  <c:v>-9.2385678255092269</c:v>
                </c:pt>
                <c:pt idx="167">
                  <c:v>-9.2330558243343539</c:v>
                </c:pt>
                <c:pt idx="168">
                  <c:v>-9.1809774055825564</c:v>
                </c:pt>
                <c:pt idx="169">
                  <c:v>-9.2599504690933259</c:v>
                </c:pt>
                <c:pt idx="170">
                  <c:v>-9.346159084300508</c:v>
                </c:pt>
                <c:pt idx="171">
                  <c:v>-9.2153707622548584</c:v>
                </c:pt>
                <c:pt idx="172">
                  <c:v>-9.2029017511940978</c:v>
                </c:pt>
                <c:pt idx="173">
                  <c:v>-9.3119896116235825</c:v>
                </c:pt>
                <c:pt idx="174">
                  <c:v>-9.2247607875038398</c:v>
                </c:pt>
                <c:pt idx="175">
                  <c:v>-9.219238552730765</c:v>
                </c:pt>
                <c:pt idx="176">
                  <c:v>-9.1109694405658939</c:v>
                </c:pt>
                <c:pt idx="177">
                  <c:v>-9.0191786955853779</c:v>
                </c:pt>
                <c:pt idx="178">
                  <c:v>-9.2828935414640998</c:v>
                </c:pt>
                <c:pt idx="179">
                  <c:v>-9.3497310188643574</c:v>
                </c:pt>
                <c:pt idx="180">
                  <c:v>-9.3268547226871732</c:v>
                </c:pt>
                <c:pt idx="181">
                  <c:v>-9.1568264093261469</c:v>
                </c:pt>
                <c:pt idx="182">
                  <c:v>-9.215391533743583</c:v>
                </c:pt>
                <c:pt idx="183">
                  <c:v>-9.4692886109517929</c:v>
                </c:pt>
                <c:pt idx="184">
                  <c:v>-9.201210071357945</c:v>
                </c:pt>
                <c:pt idx="185">
                  <c:v>-9.3426553686153841</c:v>
                </c:pt>
                <c:pt idx="186">
                  <c:v>-9.3218772771738418</c:v>
                </c:pt>
                <c:pt idx="187">
                  <c:v>-9.4719665292333204</c:v>
                </c:pt>
                <c:pt idx="188">
                  <c:v>-9.1815577879199992</c:v>
                </c:pt>
                <c:pt idx="189">
                  <c:v>-9.5223506482076896</c:v>
                </c:pt>
                <c:pt idx="190">
                  <c:v>-9.255616437153332</c:v>
                </c:pt>
                <c:pt idx="191">
                  <c:v>-9.2574750673056361</c:v>
                </c:pt>
                <c:pt idx="192">
                  <c:v>-9.2539325243446093</c:v>
                </c:pt>
                <c:pt idx="193">
                  <c:v>-9.161030562782047</c:v>
                </c:pt>
                <c:pt idx="194">
                  <c:v>-9.1764248466384597</c:v>
                </c:pt>
                <c:pt idx="195">
                  <c:v>-9.2918698758456362</c:v>
                </c:pt>
                <c:pt idx="196">
                  <c:v>-9.3062395975892294</c:v>
                </c:pt>
                <c:pt idx="197">
                  <c:v>-9.1321333036928181</c:v>
                </c:pt>
                <c:pt idx="198">
                  <c:v>-9.3726833779310219</c:v>
                </c:pt>
                <c:pt idx="199">
                  <c:v>-9.1255962830874324</c:v>
                </c:pt>
                <c:pt idx="200">
                  <c:v>-9.242355597869226</c:v>
                </c:pt>
                <c:pt idx="201">
                  <c:v>-9.3092893317433347</c:v>
                </c:pt>
                <c:pt idx="202">
                  <c:v>-9.237214381041273</c:v>
                </c:pt>
                <c:pt idx="203">
                  <c:v>-9.2381763985748631</c:v>
                </c:pt>
                <c:pt idx="204">
                  <c:v>-9.1209446147033297</c:v>
                </c:pt>
                <c:pt idx="205">
                  <c:v>-9.3090292237566654</c:v>
                </c:pt>
                <c:pt idx="206">
                  <c:v>-9.2165732085571719</c:v>
                </c:pt>
                <c:pt idx="207">
                  <c:v>-9.0984962597646142</c:v>
                </c:pt>
                <c:pt idx="208">
                  <c:v>-9.2872010625874282</c:v>
                </c:pt>
                <c:pt idx="209">
                  <c:v>-9.2518919928087158</c:v>
                </c:pt>
                <c:pt idx="210">
                  <c:v>-9.3408556229097375</c:v>
                </c:pt>
                <c:pt idx="211">
                  <c:v>-9.2987422566956397</c:v>
                </c:pt>
                <c:pt idx="212">
                  <c:v>-9.2685373815523047</c:v>
                </c:pt>
                <c:pt idx="213">
                  <c:v>-9.2069722442828148</c:v>
                </c:pt>
                <c:pt idx="214">
                  <c:v>-9.1326972675453835</c:v>
                </c:pt>
                <c:pt idx="215">
                  <c:v>-9.2695478070264095</c:v>
                </c:pt>
                <c:pt idx="216">
                  <c:v>-9.336823565710759</c:v>
                </c:pt>
                <c:pt idx="217">
                  <c:v>-9.4360463909005077</c:v>
                </c:pt>
                <c:pt idx="218">
                  <c:v>-9.3923702040728152</c:v>
                </c:pt>
                <c:pt idx="219">
                  <c:v>-9.2952962094143601</c:v>
                </c:pt>
                <c:pt idx="220">
                  <c:v>-9.1995798496225571</c:v>
                </c:pt>
                <c:pt idx="221">
                  <c:v>-9.2379134623794776</c:v>
                </c:pt>
                <c:pt idx="222">
                  <c:v>-9.2467643273415323</c:v>
                </c:pt>
                <c:pt idx="223">
                  <c:v>-9.5356057578907638</c:v>
                </c:pt>
                <c:pt idx="224">
                  <c:v>-9.270428321825122</c:v>
                </c:pt>
                <c:pt idx="225">
                  <c:v>-9.3930602346943548</c:v>
                </c:pt>
                <c:pt idx="226">
                  <c:v>-9.3755869772558977</c:v>
                </c:pt>
                <c:pt idx="227">
                  <c:v>-9.510474847297175</c:v>
                </c:pt>
                <c:pt idx="228">
                  <c:v>-9.4523333162853813</c:v>
                </c:pt>
                <c:pt idx="229">
                  <c:v>-9.3601267347582002</c:v>
                </c:pt>
                <c:pt idx="230">
                  <c:v>-9.5691174682558913</c:v>
                </c:pt>
                <c:pt idx="231">
                  <c:v>-9.3884615846674286</c:v>
                </c:pt>
                <c:pt idx="232">
                  <c:v>-9.4758629020866643</c:v>
                </c:pt>
                <c:pt idx="233">
                  <c:v>-9.5492882247197386</c:v>
                </c:pt>
                <c:pt idx="234">
                  <c:v>-9.5169566746020493</c:v>
                </c:pt>
                <c:pt idx="235">
                  <c:v>-9.4131955560417921</c:v>
                </c:pt>
                <c:pt idx="236">
                  <c:v>-9.5200117875987118</c:v>
                </c:pt>
                <c:pt idx="237">
                  <c:v>-9.5246215825266614</c:v>
                </c:pt>
                <c:pt idx="238">
                  <c:v>-9.5322996681687151</c:v>
                </c:pt>
                <c:pt idx="239">
                  <c:v>-9.513798171347176</c:v>
                </c:pt>
                <c:pt idx="240">
                  <c:v>-9.2895653129717921</c:v>
                </c:pt>
                <c:pt idx="241">
                  <c:v>-9.5923993129566636</c:v>
                </c:pt>
                <c:pt idx="242">
                  <c:v>-9.522921263247687</c:v>
                </c:pt>
                <c:pt idx="243">
                  <c:v>-9.305050678211277</c:v>
                </c:pt>
                <c:pt idx="244">
                  <c:v>-9.5659036393261516</c:v>
                </c:pt>
                <c:pt idx="245">
                  <c:v>-9.6215236819030672</c:v>
                </c:pt>
                <c:pt idx="246">
                  <c:v>-9.4033104463328137</c:v>
                </c:pt>
                <c:pt idx="247">
                  <c:v>-9.6408415536143544</c:v>
                </c:pt>
                <c:pt idx="248">
                  <c:v>-9.4200349051558927</c:v>
                </c:pt>
                <c:pt idx="249">
                  <c:v>-9.5996881809476857</c:v>
                </c:pt>
                <c:pt idx="250">
                  <c:v>-9.6130350360082009</c:v>
                </c:pt>
                <c:pt idx="251">
                  <c:v>-9.4141731091610197</c:v>
                </c:pt>
                <c:pt idx="252">
                  <c:v>-9.5088462202348669</c:v>
                </c:pt>
                <c:pt idx="253">
                  <c:v>-9.4850823927702521</c:v>
                </c:pt>
                <c:pt idx="254">
                  <c:v>-9.5216047798728134</c:v>
                </c:pt>
                <c:pt idx="255">
                  <c:v>-9.603405388164612</c:v>
                </c:pt>
                <c:pt idx="256">
                  <c:v>-9.5400271045738361</c:v>
                </c:pt>
                <c:pt idx="257">
                  <c:v>-9.4459816279641</c:v>
                </c:pt>
                <c:pt idx="258">
                  <c:v>-9.698662602225637</c:v>
                </c:pt>
                <c:pt idx="259">
                  <c:v>-9.5468482681481976</c:v>
                </c:pt>
                <c:pt idx="260">
                  <c:v>-9.8061968530292241</c:v>
                </c:pt>
                <c:pt idx="261">
                  <c:v>-9.8134323036579474</c:v>
                </c:pt>
                <c:pt idx="262">
                  <c:v>-9.3927814060697443</c:v>
                </c:pt>
                <c:pt idx="263">
                  <c:v>-9.4811027406523003</c:v>
                </c:pt>
                <c:pt idx="264">
                  <c:v>-9.5791788387266674</c:v>
                </c:pt>
                <c:pt idx="265">
                  <c:v>-9.4965778998907631</c:v>
                </c:pt>
                <c:pt idx="266">
                  <c:v>-9.6061532618123007</c:v>
                </c:pt>
                <c:pt idx="267">
                  <c:v>-9.6532858816133285</c:v>
                </c:pt>
                <c:pt idx="268">
                  <c:v>-9.6815832652076868</c:v>
                </c:pt>
                <c:pt idx="269">
                  <c:v>-9.8017890990856404</c:v>
                </c:pt>
                <c:pt idx="270">
                  <c:v>-9.6491278556461442</c:v>
                </c:pt>
                <c:pt idx="271">
                  <c:v>-9.6163737464389687</c:v>
                </c:pt>
                <c:pt idx="272">
                  <c:v>-9.7430225231989684</c:v>
                </c:pt>
                <c:pt idx="273">
                  <c:v>-9.7233034857394713</c:v>
                </c:pt>
                <c:pt idx="274">
                  <c:v>-9.5320062100441021</c:v>
                </c:pt>
                <c:pt idx="275">
                  <c:v>-9.565020014553836</c:v>
                </c:pt>
                <c:pt idx="276">
                  <c:v>-9.6608084973446022</c:v>
                </c:pt>
                <c:pt idx="277">
                  <c:v>-9.5999919741661497</c:v>
                </c:pt>
                <c:pt idx="278">
                  <c:v>-9.6921525160779325</c:v>
                </c:pt>
                <c:pt idx="279">
                  <c:v>-9.699587147099999</c:v>
                </c:pt>
                <c:pt idx="280">
                  <c:v>-9.5967479992497324</c:v>
                </c:pt>
                <c:pt idx="281">
                  <c:v>-9.6466941189576776</c:v>
                </c:pt>
                <c:pt idx="282">
                  <c:v>-9.6121142596097364</c:v>
                </c:pt>
                <c:pt idx="283">
                  <c:v>-9.7127582713843506</c:v>
                </c:pt>
                <c:pt idx="284">
                  <c:v>-9.627081902976915</c:v>
                </c:pt>
                <c:pt idx="285">
                  <c:v>-9.706644557061022</c:v>
                </c:pt>
                <c:pt idx="286">
                  <c:v>-9.6443667860943503</c:v>
                </c:pt>
                <c:pt idx="287">
                  <c:v>-9.9013134697981915</c:v>
                </c:pt>
                <c:pt idx="288">
                  <c:v>-9.8151433251674298</c:v>
                </c:pt>
                <c:pt idx="289">
                  <c:v>-9.6361576167274308</c:v>
                </c:pt>
                <c:pt idx="290">
                  <c:v>-9.581166453194097</c:v>
                </c:pt>
                <c:pt idx="291">
                  <c:v>-9.6633267319238332</c:v>
                </c:pt>
                <c:pt idx="292">
                  <c:v>-9.7018036653017816</c:v>
                </c:pt>
                <c:pt idx="293">
                  <c:v>-9.7120938985099983</c:v>
                </c:pt>
                <c:pt idx="294">
                  <c:v>-9.5815884960510171</c:v>
                </c:pt>
                <c:pt idx="295">
                  <c:v>-9.7303717327953692</c:v>
                </c:pt>
                <c:pt idx="296">
                  <c:v>-9.7098565243999975</c:v>
                </c:pt>
                <c:pt idx="297">
                  <c:v>-9.6137636056664029</c:v>
                </c:pt>
                <c:pt idx="298">
                  <c:v>-9.5585791842330714</c:v>
                </c:pt>
                <c:pt idx="299">
                  <c:v>-9.5298648271676853</c:v>
                </c:pt>
                <c:pt idx="300">
                  <c:v>-9.6595009980712767</c:v>
                </c:pt>
                <c:pt idx="301">
                  <c:v>-9.4615666080510223</c:v>
                </c:pt>
                <c:pt idx="302">
                  <c:v>-9.4063017845984582</c:v>
                </c:pt>
                <c:pt idx="303">
                  <c:v>-9.5192582340881966</c:v>
                </c:pt>
                <c:pt idx="304">
                  <c:v>-9.4556837922505075</c:v>
                </c:pt>
                <c:pt idx="305">
                  <c:v>-9.5171643439981981</c:v>
                </c:pt>
                <c:pt idx="306">
                  <c:v>-9.4374586129928169</c:v>
                </c:pt>
                <c:pt idx="307">
                  <c:v>-9.4466732109974316</c:v>
                </c:pt>
                <c:pt idx="308">
                  <c:v>-9.4541275564210245</c:v>
                </c:pt>
                <c:pt idx="309">
                  <c:v>-9.4261620285071732</c:v>
                </c:pt>
                <c:pt idx="310">
                  <c:v>-9.4285430525687151</c:v>
                </c:pt>
                <c:pt idx="311">
                  <c:v>-9.6775848683087151</c:v>
                </c:pt>
                <c:pt idx="312">
                  <c:v>-9.3404580691292267</c:v>
                </c:pt>
                <c:pt idx="313">
                  <c:v>-9.4048671608287151</c:v>
                </c:pt>
                <c:pt idx="314">
                  <c:v>-9.408845482772298</c:v>
                </c:pt>
                <c:pt idx="315">
                  <c:v>-9.3100551051128146</c:v>
                </c:pt>
                <c:pt idx="316">
                  <c:v>-9.303002800797687</c:v>
                </c:pt>
                <c:pt idx="317">
                  <c:v>-9.2766790310107652</c:v>
                </c:pt>
                <c:pt idx="318">
                  <c:v>-9.4251054823751215</c:v>
                </c:pt>
                <c:pt idx="319">
                  <c:v>-9.2861903711948628</c:v>
                </c:pt>
                <c:pt idx="320">
                  <c:v>-9.553558152554869</c:v>
                </c:pt>
                <c:pt idx="321">
                  <c:v>-9.1404696835646124</c:v>
                </c:pt>
                <c:pt idx="322">
                  <c:v>-9.1373780779038363</c:v>
                </c:pt>
                <c:pt idx="323">
                  <c:v>-9.2459124239766606</c:v>
                </c:pt>
                <c:pt idx="324">
                  <c:v>-9.2292237336051191</c:v>
                </c:pt>
                <c:pt idx="325">
                  <c:v>-9.1945342585397416</c:v>
                </c:pt>
                <c:pt idx="326">
                  <c:v>-9.0786890986099973</c:v>
                </c:pt>
                <c:pt idx="327">
                  <c:v>-9.1684428350961511</c:v>
                </c:pt>
                <c:pt idx="328">
                  <c:v>-9.1865487514887167</c:v>
                </c:pt>
                <c:pt idx="329">
                  <c:v>-9.2531176862125584</c:v>
                </c:pt>
                <c:pt idx="330">
                  <c:v>-9.1532322081415387</c:v>
                </c:pt>
                <c:pt idx="331">
                  <c:v>-9.2326975481353823</c:v>
                </c:pt>
                <c:pt idx="332">
                  <c:v>-9.1468428358771749</c:v>
                </c:pt>
                <c:pt idx="333">
                  <c:v>-9.2153732311138459</c:v>
                </c:pt>
                <c:pt idx="334">
                  <c:v>-9.1278514218266622</c:v>
                </c:pt>
                <c:pt idx="335">
                  <c:v>-8.9582801127599918</c:v>
                </c:pt>
                <c:pt idx="336">
                  <c:v>-9.4178915134087156</c:v>
                </c:pt>
                <c:pt idx="337">
                  <c:v>-9.1789814545840986</c:v>
                </c:pt>
                <c:pt idx="338">
                  <c:v>-9.145424719843076</c:v>
                </c:pt>
                <c:pt idx="339">
                  <c:v>-9.0829066036215362</c:v>
                </c:pt>
                <c:pt idx="340">
                  <c:v>-9.0878135638025554</c:v>
                </c:pt>
                <c:pt idx="341">
                  <c:v>-8.8860272227235821</c:v>
                </c:pt>
                <c:pt idx="342">
                  <c:v>-9.0935534860651206</c:v>
                </c:pt>
                <c:pt idx="343">
                  <c:v>-9.0428261585461467</c:v>
                </c:pt>
                <c:pt idx="344">
                  <c:v>-9.0042336410671719</c:v>
                </c:pt>
                <c:pt idx="345">
                  <c:v>-8.9367250952251229</c:v>
                </c:pt>
                <c:pt idx="346">
                  <c:v>-9.154104210430253</c:v>
                </c:pt>
                <c:pt idx="347">
                  <c:v>-9.2364166632964029</c:v>
                </c:pt>
                <c:pt idx="348">
                  <c:v>-9.2526718910769201</c:v>
                </c:pt>
                <c:pt idx="349">
                  <c:v>-9.2062254458435806</c:v>
                </c:pt>
                <c:pt idx="350">
                  <c:v>-9.2368751380497383</c:v>
                </c:pt>
                <c:pt idx="351">
                  <c:v>-9.0581140445307646</c:v>
                </c:pt>
                <c:pt idx="352">
                  <c:v>-9.1028278630276898</c:v>
                </c:pt>
                <c:pt idx="353">
                  <c:v>-9.1579507066328176</c:v>
                </c:pt>
                <c:pt idx="354">
                  <c:v>-9.0770286213328131</c:v>
                </c:pt>
                <c:pt idx="355">
                  <c:v>-9.245552344121533</c:v>
                </c:pt>
                <c:pt idx="356">
                  <c:v>-9.0912473119133228</c:v>
                </c:pt>
                <c:pt idx="357">
                  <c:v>-9.2356004293358929</c:v>
                </c:pt>
                <c:pt idx="358">
                  <c:v>-9.1956731528066626</c:v>
                </c:pt>
                <c:pt idx="359">
                  <c:v>-9.0726686771420511</c:v>
                </c:pt>
                <c:pt idx="360">
                  <c:v>-9.2920098614879478</c:v>
                </c:pt>
                <c:pt idx="361">
                  <c:v>-9.2446257865897365</c:v>
                </c:pt>
                <c:pt idx="362">
                  <c:v>-9.233951869672044</c:v>
                </c:pt>
                <c:pt idx="363">
                  <c:v>-9.1198893347928163</c:v>
                </c:pt>
                <c:pt idx="364">
                  <c:v>-9.2463868474479476</c:v>
                </c:pt>
                <c:pt idx="365">
                  <c:v>-9.353447541724357</c:v>
                </c:pt>
                <c:pt idx="366">
                  <c:v>-9.4384982856702511</c:v>
                </c:pt>
                <c:pt idx="367">
                  <c:v>-9.3631241759602535</c:v>
                </c:pt>
                <c:pt idx="368">
                  <c:v>-9.3549246646592241</c:v>
                </c:pt>
                <c:pt idx="369">
                  <c:v>-9.2486682777861482</c:v>
                </c:pt>
                <c:pt idx="370">
                  <c:v>-9.2065112617753808</c:v>
                </c:pt>
                <c:pt idx="371">
                  <c:v>-9.4730851314779461</c:v>
                </c:pt>
                <c:pt idx="372">
                  <c:v>-9.3543584872492271</c:v>
                </c:pt>
                <c:pt idx="373">
                  <c:v>-9.2775482338810225</c:v>
                </c:pt>
                <c:pt idx="374">
                  <c:v>-9.2515188221123026</c:v>
                </c:pt>
                <c:pt idx="375">
                  <c:v>-9.4192319432517913</c:v>
                </c:pt>
                <c:pt idx="376">
                  <c:v>-9.4097044825897367</c:v>
                </c:pt>
                <c:pt idx="377">
                  <c:v>-9.3112256749702489</c:v>
                </c:pt>
                <c:pt idx="378">
                  <c:v>-9.5305120313938421</c:v>
                </c:pt>
                <c:pt idx="379">
                  <c:v>-9.4435823731076862</c:v>
                </c:pt>
                <c:pt idx="380">
                  <c:v>-9.3830734668922986</c:v>
                </c:pt>
                <c:pt idx="381">
                  <c:v>-9.5862206705384558</c:v>
                </c:pt>
                <c:pt idx="382">
                  <c:v>-9.3344416124799992</c:v>
                </c:pt>
                <c:pt idx="383">
                  <c:v>-9.4615184268307644</c:v>
                </c:pt>
                <c:pt idx="384">
                  <c:v>-9.3538101861138383</c:v>
                </c:pt>
                <c:pt idx="385">
                  <c:v>-9.374904269245123</c:v>
                </c:pt>
                <c:pt idx="386">
                  <c:v>-9.4902337115076918</c:v>
                </c:pt>
                <c:pt idx="387">
                  <c:v>-9.260610690244615</c:v>
                </c:pt>
                <c:pt idx="388">
                  <c:v>-9.5403649032779416</c:v>
                </c:pt>
                <c:pt idx="389">
                  <c:v>-9.4641604177251271</c:v>
                </c:pt>
                <c:pt idx="390">
                  <c:v>-9.4239582088025582</c:v>
                </c:pt>
                <c:pt idx="391">
                  <c:v>-9.5540530935420502</c:v>
                </c:pt>
                <c:pt idx="392">
                  <c:v>-9.6125589985194804</c:v>
                </c:pt>
                <c:pt idx="393">
                  <c:v>-9.4538952328856389</c:v>
                </c:pt>
                <c:pt idx="394">
                  <c:v>-9.6550413150697345</c:v>
                </c:pt>
                <c:pt idx="395">
                  <c:v>-9.6408355337046121</c:v>
                </c:pt>
                <c:pt idx="396">
                  <c:v>-9.4743002203064055</c:v>
                </c:pt>
                <c:pt idx="397">
                  <c:v>-9.6661911952889703</c:v>
                </c:pt>
                <c:pt idx="398">
                  <c:v>-9.8281132811130654</c:v>
                </c:pt>
                <c:pt idx="399">
                  <c:v>-9.6620148030056416</c:v>
                </c:pt>
                <c:pt idx="400">
                  <c:v>-9.5485766993753813</c:v>
                </c:pt>
                <c:pt idx="401">
                  <c:v>-9.7160758928330733</c:v>
                </c:pt>
                <c:pt idx="402">
                  <c:v>-9.5998983682720507</c:v>
                </c:pt>
                <c:pt idx="403">
                  <c:v>-9.5198998484658954</c:v>
                </c:pt>
                <c:pt idx="404">
                  <c:v>-9.6683356585025582</c:v>
                </c:pt>
                <c:pt idx="405">
                  <c:v>-9.6764304172005104</c:v>
                </c:pt>
                <c:pt idx="406">
                  <c:v>-9.5949296356297378</c:v>
                </c:pt>
                <c:pt idx="407">
                  <c:v>-9.700379922086146</c:v>
                </c:pt>
                <c:pt idx="408">
                  <c:v>-9.6508804396558894</c:v>
                </c:pt>
                <c:pt idx="409">
                  <c:v>-9.6033768300712818</c:v>
                </c:pt>
                <c:pt idx="410">
                  <c:v>-9.5744956146094822</c:v>
                </c:pt>
                <c:pt idx="411">
                  <c:v>-9.8133632325287117</c:v>
                </c:pt>
                <c:pt idx="412">
                  <c:v>-9.5674190284879472</c:v>
                </c:pt>
                <c:pt idx="413">
                  <c:v>-9.601289021622561</c:v>
                </c:pt>
                <c:pt idx="414">
                  <c:v>-9.6032419633233275</c:v>
                </c:pt>
                <c:pt idx="415">
                  <c:v>-9.6666890076676886</c:v>
                </c:pt>
                <c:pt idx="416">
                  <c:v>-9.6365484989087005</c:v>
                </c:pt>
                <c:pt idx="417">
                  <c:v>-9.5273968970494867</c:v>
                </c:pt>
                <c:pt idx="418">
                  <c:v>-9.6201418091984561</c:v>
                </c:pt>
                <c:pt idx="419">
                  <c:v>-9.6086380572410217</c:v>
                </c:pt>
                <c:pt idx="420">
                  <c:v>-9.59586713837923</c:v>
                </c:pt>
                <c:pt idx="421">
                  <c:v>-9.6160134111453832</c:v>
                </c:pt>
                <c:pt idx="422">
                  <c:v>-9.607308863050239</c:v>
                </c:pt>
                <c:pt idx="423">
                  <c:v>-9.5740130139312747</c:v>
                </c:pt>
                <c:pt idx="424">
                  <c:v>-9.5815011511707642</c:v>
                </c:pt>
                <c:pt idx="425">
                  <c:v>-9.6777139733307642</c:v>
                </c:pt>
                <c:pt idx="426">
                  <c:v>-9.3941212997733246</c:v>
                </c:pt>
                <c:pt idx="427">
                  <c:v>-9.4935701109784549</c:v>
                </c:pt>
                <c:pt idx="428">
                  <c:v>-9.5950942285128189</c:v>
                </c:pt>
                <c:pt idx="429">
                  <c:v>-9.3487845249784574</c:v>
                </c:pt>
                <c:pt idx="430">
                  <c:v>-9.5500343160112795</c:v>
                </c:pt>
                <c:pt idx="431">
                  <c:v>-9.7409278074410199</c:v>
                </c:pt>
                <c:pt idx="432">
                  <c:v>-9.6825238483958813</c:v>
                </c:pt>
                <c:pt idx="433">
                  <c:v>-9.5048822251353808</c:v>
                </c:pt>
                <c:pt idx="434">
                  <c:v>-9.7071723027938361</c:v>
                </c:pt>
                <c:pt idx="435">
                  <c:v>-9.7050092576989719</c:v>
                </c:pt>
                <c:pt idx="436">
                  <c:v>-9.9710307103914992</c:v>
                </c:pt>
                <c:pt idx="437">
                  <c:v>-9.8262238343640753</c:v>
                </c:pt>
                <c:pt idx="438">
                  <c:v>-10.049595146038952</c:v>
                </c:pt>
                <c:pt idx="439">
                  <c:v>-10.052048514412293</c:v>
                </c:pt>
                <c:pt idx="440">
                  <c:v>-9.8690742876169075</c:v>
                </c:pt>
                <c:pt idx="441">
                  <c:v>-9.865146935631774</c:v>
                </c:pt>
                <c:pt idx="442">
                  <c:v>-9.9151079325528055</c:v>
                </c:pt>
                <c:pt idx="443">
                  <c:v>-9.9373246316348443</c:v>
                </c:pt>
                <c:pt idx="444">
                  <c:v>-9.926629751575371</c:v>
                </c:pt>
                <c:pt idx="445">
                  <c:v>-10.182660945087152</c:v>
                </c:pt>
                <c:pt idx="446">
                  <c:v>-10.226691167132261</c:v>
                </c:pt>
                <c:pt idx="447">
                  <c:v>-10.183792933962017</c:v>
                </c:pt>
                <c:pt idx="448">
                  <c:v>-10.100125263437928</c:v>
                </c:pt>
                <c:pt idx="449">
                  <c:v>-10.129887780033808</c:v>
                </c:pt>
                <c:pt idx="450">
                  <c:v>-10.178132981282292</c:v>
                </c:pt>
                <c:pt idx="451">
                  <c:v>-10.259667488889951</c:v>
                </c:pt>
                <c:pt idx="452">
                  <c:v>-10.060431661518432</c:v>
                </c:pt>
                <c:pt idx="453">
                  <c:v>-10.162287204412516</c:v>
                </c:pt>
                <c:pt idx="454">
                  <c:v>-10.117264659493042</c:v>
                </c:pt>
                <c:pt idx="455">
                  <c:v>-10.190351029860985</c:v>
                </c:pt>
                <c:pt idx="456">
                  <c:v>-10.222003990901751</c:v>
                </c:pt>
                <c:pt idx="457">
                  <c:v>-10.140541408049705</c:v>
                </c:pt>
                <c:pt idx="458">
                  <c:v>-10.126519476401743</c:v>
                </c:pt>
                <c:pt idx="459">
                  <c:v>-10.173725993825602</c:v>
                </c:pt>
                <c:pt idx="460">
                  <c:v>-10.050470753169217</c:v>
                </c:pt>
                <c:pt idx="461">
                  <c:v>-10.235774251797913</c:v>
                </c:pt>
                <c:pt idx="462">
                  <c:v>-10.148974375808173</c:v>
                </c:pt>
                <c:pt idx="463">
                  <c:v>-10.014210456691252</c:v>
                </c:pt>
                <c:pt idx="464">
                  <c:v>-10.126279419999962</c:v>
                </c:pt>
                <c:pt idx="465">
                  <c:v>-10.098425469888163</c:v>
                </c:pt>
                <c:pt idx="466">
                  <c:v>-10.26648787421227</c:v>
                </c:pt>
                <c:pt idx="467">
                  <c:v>-10.177399891031753</c:v>
                </c:pt>
                <c:pt idx="468">
                  <c:v>-10.144221432932012</c:v>
                </c:pt>
                <c:pt idx="469">
                  <c:v>-10.2658937726584</c:v>
                </c:pt>
                <c:pt idx="470">
                  <c:v>-10.185542823867403</c:v>
                </c:pt>
                <c:pt idx="471">
                  <c:v>-10.188767272844313</c:v>
                </c:pt>
                <c:pt idx="472">
                  <c:v>-10.199482599165071</c:v>
                </c:pt>
                <c:pt idx="473">
                  <c:v>-10.247621458935852</c:v>
                </c:pt>
                <c:pt idx="474">
                  <c:v>-10.256397396693535</c:v>
                </c:pt>
                <c:pt idx="475">
                  <c:v>-10.15170809841613</c:v>
                </c:pt>
                <c:pt idx="476">
                  <c:v>-10.170170993871764</c:v>
                </c:pt>
                <c:pt idx="477">
                  <c:v>-10.367977383658401</c:v>
                </c:pt>
                <c:pt idx="478">
                  <c:v>-10.31004540315535</c:v>
                </c:pt>
                <c:pt idx="479">
                  <c:v>-10.105366045750728</c:v>
                </c:pt>
                <c:pt idx="480">
                  <c:v>-10.288568850817908</c:v>
                </c:pt>
                <c:pt idx="481">
                  <c:v>-10.246206772827664</c:v>
                </c:pt>
                <c:pt idx="482">
                  <c:v>-10.21729113670559</c:v>
                </c:pt>
                <c:pt idx="483">
                  <c:v>-10.299211254219964</c:v>
                </c:pt>
                <c:pt idx="484">
                  <c:v>-10.32137211812535</c:v>
                </c:pt>
                <c:pt idx="485">
                  <c:v>-10.296082985058694</c:v>
                </c:pt>
                <c:pt idx="486">
                  <c:v>-10.461592135594085</c:v>
                </c:pt>
                <c:pt idx="487">
                  <c:v>-10.591321276394833</c:v>
                </c:pt>
                <c:pt idx="488">
                  <c:v>-10.908721680694299</c:v>
                </c:pt>
                <c:pt idx="489">
                  <c:v>-10.746685767597901</c:v>
                </c:pt>
                <c:pt idx="490">
                  <c:v>-10.894852461886616</c:v>
                </c:pt>
                <c:pt idx="491">
                  <c:v>-10.897723228255316</c:v>
                </c:pt>
                <c:pt idx="492">
                  <c:v>-10.856404216920472</c:v>
                </c:pt>
                <c:pt idx="493">
                  <c:v>-10.844728159771499</c:v>
                </c:pt>
                <c:pt idx="494">
                  <c:v>-10.885766274346873</c:v>
                </c:pt>
                <c:pt idx="495">
                  <c:v>-10.862849190892252</c:v>
                </c:pt>
                <c:pt idx="496">
                  <c:v>-10.868789120692767</c:v>
                </c:pt>
                <c:pt idx="497">
                  <c:v>-10.811458711715851</c:v>
                </c:pt>
                <c:pt idx="498">
                  <c:v>-11.156031913099469</c:v>
                </c:pt>
                <c:pt idx="499">
                  <c:v>-11.35795895662355</c:v>
                </c:pt>
                <c:pt idx="500">
                  <c:v>-11.073488840325071</c:v>
                </c:pt>
                <c:pt idx="501">
                  <c:v>-10.876095988264582</c:v>
                </c:pt>
                <c:pt idx="502">
                  <c:v>-10.879976141249182</c:v>
                </c:pt>
                <c:pt idx="503">
                  <c:v>-10.883384323761003</c:v>
                </c:pt>
                <c:pt idx="504">
                  <c:v>-10.766059721622499</c:v>
                </c:pt>
                <c:pt idx="505">
                  <c:v>-10.842252446592781</c:v>
                </c:pt>
                <c:pt idx="506">
                  <c:v>-10.466988158429702</c:v>
                </c:pt>
                <c:pt idx="507">
                  <c:v>-10.6016997887497</c:v>
                </c:pt>
                <c:pt idx="508">
                  <c:v>-10.657183847420484</c:v>
                </c:pt>
                <c:pt idx="509">
                  <c:v>-10.794643629871764</c:v>
                </c:pt>
                <c:pt idx="510">
                  <c:v>-10.657133732901499</c:v>
                </c:pt>
                <c:pt idx="511">
                  <c:v>-10.527972275672781</c:v>
                </c:pt>
                <c:pt idx="512">
                  <c:v>-10.465220137458418</c:v>
                </c:pt>
                <c:pt idx="513">
                  <c:v>-10.134506463352258</c:v>
                </c:pt>
                <c:pt idx="514">
                  <c:v>-10.152789943352001</c:v>
                </c:pt>
                <c:pt idx="515">
                  <c:v>-10.176834661213045</c:v>
                </c:pt>
                <c:pt idx="516">
                  <c:v>-10.175441765496387</c:v>
                </c:pt>
                <c:pt idx="517">
                  <c:v>-9.904211977206149</c:v>
                </c:pt>
                <c:pt idx="518">
                  <c:v>-9.8966070632676733</c:v>
                </c:pt>
                <c:pt idx="519">
                  <c:v>-9.8537209747189625</c:v>
                </c:pt>
                <c:pt idx="520">
                  <c:v>-9.9746962045325578</c:v>
                </c:pt>
                <c:pt idx="521">
                  <c:v>-9.96992441261356</c:v>
                </c:pt>
                <c:pt idx="522">
                  <c:v>-9.7535466007035847</c:v>
                </c:pt>
                <c:pt idx="523">
                  <c:v>-9.6183467927512751</c:v>
                </c:pt>
                <c:pt idx="524">
                  <c:v>-9.6492331439110171</c:v>
                </c:pt>
                <c:pt idx="525">
                  <c:v>-9.5851326631710236</c:v>
                </c:pt>
                <c:pt idx="526">
                  <c:v>-9.6986184898674228</c:v>
                </c:pt>
                <c:pt idx="527">
                  <c:v>-9.5348561899933291</c:v>
                </c:pt>
                <c:pt idx="528">
                  <c:v>-9.5252325026369196</c:v>
                </c:pt>
                <c:pt idx="529">
                  <c:v>-9.371353693766407</c:v>
                </c:pt>
                <c:pt idx="530">
                  <c:v>-9.3866846459051239</c:v>
                </c:pt>
                <c:pt idx="531">
                  <c:v>-9.5151615560243492</c:v>
                </c:pt>
                <c:pt idx="532">
                  <c:v>-9.4708919452840998</c:v>
                </c:pt>
                <c:pt idx="533">
                  <c:v>-9.322637278028207</c:v>
                </c:pt>
                <c:pt idx="534">
                  <c:v>-9.3832071921884577</c:v>
                </c:pt>
                <c:pt idx="535">
                  <c:v>-9.3798750139343596</c:v>
                </c:pt>
                <c:pt idx="536">
                  <c:v>-9.1895874029756399</c:v>
                </c:pt>
                <c:pt idx="537">
                  <c:v>-9.2555139451787145</c:v>
                </c:pt>
                <c:pt idx="538">
                  <c:v>-9.4812209740843514</c:v>
                </c:pt>
                <c:pt idx="539">
                  <c:v>-9.2676611688856205</c:v>
                </c:pt>
                <c:pt idx="540">
                  <c:v>-9.3127214822307636</c:v>
                </c:pt>
                <c:pt idx="541">
                  <c:v>-9.3941621814138419</c:v>
                </c:pt>
                <c:pt idx="542">
                  <c:v>-9.3548653114579459</c:v>
                </c:pt>
                <c:pt idx="543">
                  <c:v>-9.1661187155656325</c:v>
                </c:pt>
                <c:pt idx="544">
                  <c:v>-9.0984205444651209</c:v>
                </c:pt>
                <c:pt idx="545">
                  <c:v>-9.0842932168661505</c:v>
                </c:pt>
                <c:pt idx="546">
                  <c:v>-9.0896644972610208</c:v>
                </c:pt>
                <c:pt idx="547">
                  <c:v>-9.0730303600117903</c:v>
                </c:pt>
                <c:pt idx="548">
                  <c:v>-9.2592210594774329</c:v>
                </c:pt>
                <c:pt idx="549">
                  <c:v>-9.101727368004866</c:v>
                </c:pt>
                <c:pt idx="550">
                  <c:v>-8.9848713474405066</c:v>
                </c:pt>
                <c:pt idx="551">
                  <c:v>-9.0687345327923055</c:v>
                </c:pt>
                <c:pt idx="552">
                  <c:v>-9.0713011231666609</c:v>
                </c:pt>
                <c:pt idx="553">
                  <c:v>-9.2040966685281997</c:v>
                </c:pt>
                <c:pt idx="554">
                  <c:v>-9.1532240734523018</c:v>
                </c:pt>
                <c:pt idx="555">
                  <c:v>-9.0893941152315278</c:v>
                </c:pt>
                <c:pt idx="556">
                  <c:v>-9.2141420300984542</c:v>
                </c:pt>
                <c:pt idx="557">
                  <c:v>-9.2394713707889693</c:v>
                </c:pt>
                <c:pt idx="558">
                  <c:v>-9.3767289768964073</c:v>
                </c:pt>
                <c:pt idx="559">
                  <c:v>-9.3482773010938356</c:v>
                </c:pt>
                <c:pt idx="560">
                  <c:v>-9.3442563268166623</c:v>
                </c:pt>
                <c:pt idx="561">
                  <c:v>-9.3636134604351184</c:v>
                </c:pt>
                <c:pt idx="562">
                  <c:v>-9.2749333868871737</c:v>
                </c:pt>
                <c:pt idx="563">
                  <c:v>-9.2865297384651218</c:v>
                </c:pt>
                <c:pt idx="564">
                  <c:v>-9.2422306506935854</c:v>
                </c:pt>
                <c:pt idx="565">
                  <c:v>-9.3996771923084577</c:v>
                </c:pt>
                <c:pt idx="566">
                  <c:v>-9.4305168320810235</c:v>
                </c:pt>
                <c:pt idx="567">
                  <c:v>-9.4111989019169169</c:v>
                </c:pt>
                <c:pt idx="568">
                  <c:v>-9.3433607433635792</c:v>
                </c:pt>
                <c:pt idx="569">
                  <c:v>-9.5372689829084525</c:v>
                </c:pt>
                <c:pt idx="570">
                  <c:v>-9.4323578701274347</c:v>
                </c:pt>
                <c:pt idx="571">
                  <c:v>-9.3729508639107646</c:v>
                </c:pt>
                <c:pt idx="572">
                  <c:v>-9.6864149183097457</c:v>
                </c:pt>
                <c:pt idx="573">
                  <c:v>-9.4154896354612827</c:v>
                </c:pt>
                <c:pt idx="574">
                  <c:v>-9.3545621164700012</c:v>
                </c:pt>
                <c:pt idx="575">
                  <c:v>-9.6482940363492151</c:v>
                </c:pt>
                <c:pt idx="576">
                  <c:v>-9.663586294194868</c:v>
                </c:pt>
                <c:pt idx="577">
                  <c:v>-9.7461655539964021</c:v>
                </c:pt>
                <c:pt idx="578">
                  <c:v>-9.6682743814487129</c:v>
                </c:pt>
                <c:pt idx="579">
                  <c:v>-9.66379318672025</c:v>
                </c:pt>
                <c:pt idx="580">
                  <c:v>-9.9266726172225557</c:v>
                </c:pt>
                <c:pt idx="581">
                  <c:v>-9.8762403090897291</c:v>
                </c:pt>
                <c:pt idx="582">
                  <c:v>-9.7768430557786967</c:v>
                </c:pt>
                <c:pt idx="583">
                  <c:v>-9.7206018098440961</c:v>
                </c:pt>
                <c:pt idx="584">
                  <c:v>-9.7583494838807567</c:v>
                </c:pt>
                <c:pt idx="585">
                  <c:v>-9.6530967472910127</c:v>
                </c:pt>
                <c:pt idx="586">
                  <c:v>-9.6919763228407589</c:v>
                </c:pt>
                <c:pt idx="587">
                  <c:v>-9.8263927771476887</c:v>
                </c:pt>
                <c:pt idx="588">
                  <c:v>-9.961003941931768</c:v>
                </c:pt>
                <c:pt idx="589">
                  <c:v>-9.8470581144538425</c:v>
                </c:pt>
                <c:pt idx="590">
                  <c:v>-9.913420770936149</c:v>
                </c:pt>
                <c:pt idx="591">
                  <c:v>-10.066735974897666</c:v>
                </c:pt>
                <c:pt idx="592">
                  <c:v>-10.053668235014852</c:v>
                </c:pt>
                <c:pt idx="593">
                  <c:v>-10.004651406016123</c:v>
                </c:pt>
                <c:pt idx="594">
                  <c:v>-10.206141756665602</c:v>
                </c:pt>
                <c:pt idx="595">
                  <c:v>-10.128641458943571</c:v>
                </c:pt>
                <c:pt idx="596">
                  <c:v>-10.024403669338433</c:v>
                </c:pt>
                <c:pt idx="597">
                  <c:v>-9.9210000790635622</c:v>
                </c:pt>
                <c:pt idx="598">
                  <c:v>-9.8391682903907629</c:v>
                </c:pt>
                <c:pt idx="599">
                  <c:v>-9.9469422710579227</c:v>
                </c:pt>
                <c:pt idx="600">
                  <c:v>-9.9353032068876761</c:v>
                </c:pt>
                <c:pt idx="601">
                  <c:v>-9.8120308825753852</c:v>
                </c:pt>
                <c:pt idx="602">
                  <c:v>-9.9655487817794661</c:v>
                </c:pt>
                <c:pt idx="603">
                  <c:v>-9.9432317263212759</c:v>
                </c:pt>
                <c:pt idx="604">
                  <c:v>-10.033057532615869</c:v>
                </c:pt>
                <c:pt idx="605">
                  <c:v>-9.801023315377158</c:v>
                </c:pt>
                <c:pt idx="606">
                  <c:v>-9.6738043710076909</c:v>
                </c:pt>
                <c:pt idx="607">
                  <c:v>-9.8628724440212494</c:v>
                </c:pt>
                <c:pt idx="608">
                  <c:v>-9.6813316078569187</c:v>
                </c:pt>
                <c:pt idx="609">
                  <c:v>-9.8191658096605092</c:v>
                </c:pt>
                <c:pt idx="610">
                  <c:v>-9.6101181714481942</c:v>
                </c:pt>
                <c:pt idx="611">
                  <c:v>-9.780448538469745</c:v>
                </c:pt>
                <c:pt idx="612">
                  <c:v>-9.6203058488453816</c:v>
                </c:pt>
                <c:pt idx="613">
                  <c:v>-9.5367363749230734</c:v>
                </c:pt>
                <c:pt idx="614">
                  <c:v>-9.4668606719384538</c:v>
                </c:pt>
                <c:pt idx="615">
                  <c:v>-9.5645562913271753</c:v>
                </c:pt>
                <c:pt idx="616">
                  <c:v>-9.5054972836902536</c:v>
                </c:pt>
                <c:pt idx="617">
                  <c:v>-9.4759956123261517</c:v>
                </c:pt>
                <c:pt idx="618">
                  <c:v>-9.2593255506205114</c:v>
                </c:pt>
                <c:pt idx="619">
                  <c:v>-9.2510569269620504</c:v>
                </c:pt>
                <c:pt idx="620">
                  <c:v>-9.285256564667689</c:v>
                </c:pt>
                <c:pt idx="621">
                  <c:v>-9.193650105822563</c:v>
                </c:pt>
                <c:pt idx="622">
                  <c:v>-9.1040153332492242</c:v>
                </c:pt>
                <c:pt idx="623">
                  <c:v>-9.256196214468206</c:v>
                </c:pt>
                <c:pt idx="624">
                  <c:v>-9.205862534750251</c:v>
                </c:pt>
                <c:pt idx="625">
                  <c:v>-9.0999025818630717</c:v>
                </c:pt>
                <c:pt idx="626">
                  <c:v>-9.2481246883266603</c:v>
                </c:pt>
                <c:pt idx="627">
                  <c:v>-9.2390684418620452</c:v>
                </c:pt>
                <c:pt idx="628">
                  <c:v>-9.1846760895276862</c:v>
                </c:pt>
                <c:pt idx="629">
                  <c:v>-9.2743128151374279</c:v>
                </c:pt>
                <c:pt idx="630">
                  <c:v>-9.4004969729087176</c:v>
                </c:pt>
                <c:pt idx="631">
                  <c:v>-9.1252944006158874</c:v>
                </c:pt>
                <c:pt idx="632">
                  <c:v>-9.2855476038282045</c:v>
                </c:pt>
                <c:pt idx="633">
                  <c:v>-9.2541359069348648</c:v>
                </c:pt>
                <c:pt idx="634">
                  <c:v>-9.1416280007399919</c:v>
                </c:pt>
                <c:pt idx="635">
                  <c:v>-9.1631427288076921</c:v>
                </c:pt>
                <c:pt idx="636">
                  <c:v>-9.2318056390625607</c:v>
                </c:pt>
                <c:pt idx="637">
                  <c:v>-9.2898404658789691</c:v>
                </c:pt>
                <c:pt idx="638">
                  <c:v>-9.0945075908399975</c:v>
                </c:pt>
                <c:pt idx="639">
                  <c:v>-9.3846321444810208</c:v>
                </c:pt>
                <c:pt idx="640">
                  <c:v>-9.3125841527246163</c:v>
                </c:pt>
                <c:pt idx="641">
                  <c:v>-9.1982588857789658</c:v>
                </c:pt>
                <c:pt idx="642">
                  <c:v>-9.2805452089992286</c:v>
                </c:pt>
                <c:pt idx="643">
                  <c:v>-9.0801275636594809</c:v>
                </c:pt>
                <c:pt idx="644">
                  <c:v>-9.169281262693584</c:v>
                </c:pt>
                <c:pt idx="645">
                  <c:v>-9.0443323171810253</c:v>
                </c:pt>
                <c:pt idx="646">
                  <c:v>-9.366303383058197</c:v>
                </c:pt>
                <c:pt idx="647">
                  <c:v>-9.256483596568204</c:v>
                </c:pt>
                <c:pt idx="648">
                  <c:v>-9.2396808535138391</c:v>
                </c:pt>
                <c:pt idx="649">
                  <c:v>-9.158285655765642</c:v>
                </c:pt>
                <c:pt idx="650">
                  <c:v>-9.1620970417043548</c:v>
                </c:pt>
                <c:pt idx="651">
                  <c:v>-9.1717466193223061</c:v>
                </c:pt>
                <c:pt idx="652">
                  <c:v>-9.1202807296482007</c:v>
                </c:pt>
                <c:pt idx="653">
                  <c:v>-9.0932514829366617</c:v>
                </c:pt>
                <c:pt idx="654">
                  <c:v>-9.0749995383997426</c:v>
                </c:pt>
                <c:pt idx="655">
                  <c:v>-9.1060687175646091</c:v>
                </c:pt>
                <c:pt idx="656">
                  <c:v>-8.9580689234212745</c:v>
                </c:pt>
                <c:pt idx="657">
                  <c:v>-9.2018875631743544</c:v>
                </c:pt>
                <c:pt idx="658">
                  <c:v>-9.1931997389371709</c:v>
                </c:pt>
                <c:pt idx="659">
                  <c:v>-9.0313524637015288</c:v>
                </c:pt>
                <c:pt idx="660">
                  <c:v>-9.2426653912989671</c:v>
                </c:pt>
                <c:pt idx="661">
                  <c:v>-9.1133273722661485</c:v>
                </c:pt>
                <c:pt idx="662">
                  <c:v>-9.3228088567851248</c:v>
                </c:pt>
                <c:pt idx="663">
                  <c:v>-9.2828954963266632</c:v>
                </c:pt>
                <c:pt idx="664">
                  <c:v>-9.1578640398233304</c:v>
                </c:pt>
                <c:pt idx="665">
                  <c:v>-9.3242527117653804</c:v>
                </c:pt>
                <c:pt idx="666">
                  <c:v>-9.1713244461720436</c:v>
                </c:pt>
                <c:pt idx="667">
                  <c:v>-9.1559584106102516</c:v>
                </c:pt>
                <c:pt idx="668">
                  <c:v>-9.1364336727310178</c:v>
                </c:pt>
                <c:pt idx="669">
                  <c:v>-9.2316882963789695</c:v>
                </c:pt>
                <c:pt idx="670">
                  <c:v>-9.1751194905697417</c:v>
                </c:pt>
                <c:pt idx="671">
                  <c:v>-9.1397716374830686</c:v>
                </c:pt>
                <c:pt idx="672">
                  <c:v>-9.0922578711938407</c:v>
                </c:pt>
                <c:pt idx="673">
                  <c:v>-9.2868667586815352</c:v>
                </c:pt>
                <c:pt idx="674">
                  <c:v>-9.2102862275297426</c:v>
                </c:pt>
                <c:pt idx="675">
                  <c:v>-9.3014998023897437</c:v>
                </c:pt>
                <c:pt idx="676">
                  <c:v>-9.2731239197364079</c:v>
                </c:pt>
                <c:pt idx="677">
                  <c:v>-9.3170301672076867</c:v>
                </c:pt>
                <c:pt idx="678">
                  <c:v>-9.225857173399481</c:v>
                </c:pt>
                <c:pt idx="679">
                  <c:v>-9.2587641142810213</c:v>
                </c:pt>
                <c:pt idx="680">
                  <c:v>-9.3322761966810237</c:v>
                </c:pt>
                <c:pt idx="681">
                  <c:v>-9.298846788076915</c:v>
                </c:pt>
                <c:pt idx="682">
                  <c:v>-9.2820797907333255</c:v>
                </c:pt>
                <c:pt idx="683">
                  <c:v>-9.2743437879512758</c:v>
                </c:pt>
                <c:pt idx="684">
                  <c:v>-9.3403563702158934</c:v>
                </c:pt>
                <c:pt idx="685">
                  <c:v>-9.3790353230728147</c:v>
                </c:pt>
                <c:pt idx="686">
                  <c:v>-9.1288913437733292</c:v>
                </c:pt>
                <c:pt idx="687">
                  <c:v>-9.2163280904969174</c:v>
                </c:pt>
                <c:pt idx="688">
                  <c:v>-9.2764619957635883</c:v>
                </c:pt>
                <c:pt idx="689">
                  <c:v>-9.4025203378964051</c:v>
                </c:pt>
                <c:pt idx="690">
                  <c:v>-9.2443644065723003</c:v>
                </c:pt>
                <c:pt idx="691">
                  <c:v>-9.253460442494351</c:v>
                </c:pt>
                <c:pt idx="692">
                  <c:v>-9.2310100368769188</c:v>
                </c:pt>
                <c:pt idx="693">
                  <c:v>-9.393812823599994</c:v>
                </c:pt>
                <c:pt idx="694">
                  <c:v>-9.4491283512276869</c:v>
                </c:pt>
                <c:pt idx="695">
                  <c:v>-9.4308619204220481</c:v>
                </c:pt>
                <c:pt idx="696">
                  <c:v>-9.4681463546005151</c:v>
                </c:pt>
                <c:pt idx="697">
                  <c:v>-9.3194820337179483</c:v>
                </c:pt>
                <c:pt idx="698">
                  <c:v>-9.3833537072128159</c:v>
                </c:pt>
                <c:pt idx="699">
                  <c:v>-9.4987118725646145</c:v>
                </c:pt>
                <c:pt idx="700">
                  <c:v>-9.3496076592676918</c:v>
                </c:pt>
                <c:pt idx="701">
                  <c:v>-9.4613394698882001</c:v>
                </c:pt>
                <c:pt idx="702">
                  <c:v>-9.526575847418453</c:v>
                </c:pt>
                <c:pt idx="703">
                  <c:v>-9.3866071533128128</c:v>
                </c:pt>
                <c:pt idx="704">
                  <c:v>-9.2810382346482054</c:v>
                </c:pt>
                <c:pt idx="705">
                  <c:v>-9.4248360528164028</c:v>
                </c:pt>
                <c:pt idx="706">
                  <c:v>-9.496512333214099</c:v>
                </c:pt>
                <c:pt idx="707">
                  <c:v>-9.502758720326149</c:v>
                </c:pt>
                <c:pt idx="708">
                  <c:v>-9.5257553423825581</c:v>
                </c:pt>
                <c:pt idx="709">
                  <c:v>-9.4498852872510177</c:v>
                </c:pt>
                <c:pt idx="710">
                  <c:v>-9.5394375141684549</c:v>
                </c:pt>
                <c:pt idx="711">
                  <c:v>-9.3724011923028208</c:v>
                </c:pt>
                <c:pt idx="712">
                  <c:v>-9.5034969285520514</c:v>
                </c:pt>
                <c:pt idx="713">
                  <c:v>-9.4087555253289707</c:v>
                </c:pt>
                <c:pt idx="714">
                  <c:v>-9.5594830088730767</c:v>
                </c:pt>
                <c:pt idx="715">
                  <c:v>-9.4390477465769198</c:v>
                </c:pt>
                <c:pt idx="716">
                  <c:v>-9.621175329748711</c:v>
                </c:pt>
                <c:pt idx="717">
                  <c:v>-9.4112724311846137</c:v>
                </c:pt>
                <c:pt idx="718">
                  <c:v>-9.5820248551938434</c:v>
                </c:pt>
                <c:pt idx="719">
                  <c:v>-9.6948187678194806</c:v>
                </c:pt>
                <c:pt idx="720">
                  <c:v>-9.4190479683256392</c:v>
                </c:pt>
                <c:pt idx="721">
                  <c:v>-9.5010948615338418</c:v>
                </c:pt>
                <c:pt idx="722">
                  <c:v>-9.5147493935292289</c:v>
                </c:pt>
                <c:pt idx="723">
                  <c:v>-9.442991995057433</c:v>
                </c:pt>
                <c:pt idx="724">
                  <c:v>-9.389730312150256</c:v>
                </c:pt>
                <c:pt idx="725">
                  <c:v>-9.6317888858312735</c:v>
                </c:pt>
                <c:pt idx="726">
                  <c:v>-9.2797478947630729</c:v>
                </c:pt>
                <c:pt idx="727">
                  <c:v>-9.4641504887128161</c:v>
                </c:pt>
                <c:pt idx="728">
                  <c:v>-9.4566567454923067</c:v>
                </c:pt>
                <c:pt idx="729">
                  <c:v>-9.6021174818317903</c:v>
                </c:pt>
                <c:pt idx="730">
                  <c:v>-9.4297604992625637</c:v>
                </c:pt>
                <c:pt idx="731">
                  <c:v>-9.442146147889229</c:v>
                </c:pt>
                <c:pt idx="732">
                  <c:v>-9.5908413174394838</c:v>
                </c:pt>
                <c:pt idx="733">
                  <c:v>-9.2132893561387128</c:v>
                </c:pt>
                <c:pt idx="734">
                  <c:v>-9.52542177162589</c:v>
                </c:pt>
                <c:pt idx="735">
                  <c:v>-9.29944059869743</c:v>
                </c:pt>
                <c:pt idx="736">
                  <c:v>-9.3428229025597425</c:v>
                </c:pt>
                <c:pt idx="737">
                  <c:v>-9.482882234903073</c:v>
                </c:pt>
                <c:pt idx="738">
                  <c:v>-9.3579782564935883</c:v>
                </c:pt>
                <c:pt idx="739">
                  <c:v>-9.3983130897294842</c:v>
                </c:pt>
                <c:pt idx="740">
                  <c:v>-9.3780501104428158</c:v>
                </c:pt>
                <c:pt idx="741">
                  <c:v>-9.5028374603643471</c:v>
                </c:pt>
                <c:pt idx="742">
                  <c:v>-9.2395030002338334</c:v>
                </c:pt>
                <c:pt idx="743">
                  <c:v>-9.3709450068112776</c:v>
                </c:pt>
                <c:pt idx="744">
                  <c:v>-9.2417010035071741</c:v>
                </c:pt>
                <c:pt idx="745">
                  <c:v>-9.2014074167594853</c:v>
                </c:pt>
                <c:pt idx="746">
                  <c:v>-9.1802506110276951</c:v>
                </c:pt>
                <c:pt idx="747">
                  <c:v>-9.2650305811138391</c:v>
                </c:pt>
                <c:pt idx="748">
                  <c:v>-9.3339907309481998</c:v>
                </c:pt>
                <c:pt idx="749">
                  <c:v>-9.304606794073333</c:v>
                </c:pt>
                <c:pt idx="750">
                  <c:v>-9.3305722356574297</c:v>
                </c:pt>
                <c:pt idx="751">
                  <c:v>-9.3950545746989729</c:v>
                </c:pt>
                <c:pt idx="752">
                  <c:v>-9.2969556171728129</c:v>
                </c:pt>
                <c:pt idx="753">
                  <c:v>-9.1717378030353807</c:v>
                </c:pt>
                <c:pt idx="754">
                  <c:v>-9.2408883929312786</c:v>
                </c:pt>
                <c:pt idx="755">
                  <c:v>-9.1082777935158905</c:v>
                </c:pt>
                <c:pt idx="756">
                  <c:v>-9.3069105538071764</c:v>
                </c:pt>
                <c:pt idx="757">
                  <c:v>-9.1424222854420467</c:v>
                </c:pt>
                <c:pt idx="758">
                  <c:v>-9.1323386395425601</c:v>
                </c:pt>
                <c:pt idx="759">
                  <c:v>-9.0295106463261501</c:v>
                </c:pt>
                <c:pt idx="760">
                  <c:v>-9.1914848644887144</c:v>
                </c:pt>
                <c:pt idx="761">
                  <c:v>-9.0812504505425586</c:v>
                </c:pt>
                <c:pt idx="762">
                  <c:v>-9.2538858980615366</c:v>
                </c:pt>
                <c:pt idx="763">
                  <c:v>-9.3351080472866634</c:v>
                </c:pt>
                <c:pt idx="764">
                  <c:v>-9.1210831806476858</c:v>
                </c:pt>
                <c:pt idx="765">
                  <c:v>-9.0720962250569244</c:v>
                </c:pt>
                <c:pt idx="766">
                  <c:v>-9.0265443271892281</c:v>
                </c:pt>
                <c:pt idx="767">
                  <c:v>-9.050478689472305</c:v>
                </c:pt>
                <c:pt idx="768">
                  <c:v>-9.0437156548333277</c:v>
                </c:pt>
                <c:pt idx="769">
                  <c:v>-8.9973867307784534</c:v>
                </c:pt>
                <c:pt idx="770">
                  <c:v>-9.0809076887443556</c:v>
                </c:pt>
                <c:pt idx="771">
                  <c:v>-8.9921204372679462</c:v>
                </c:pt>
                <c:pt idx="772">
                  <c:v>-9.1682502561312802</c:v>
                </c:pt>
                <c:pt idx="773">
                  <c:v>-9.2331741582599971</c:v>
                </c:pt>
                <c:pt idx="774">
                  <c:v>-9.0764051407758988</c:v>
                </c:pt>
                <c:pt idx="775">
                  <c:v>-9.2049696909569185</c:v>
                </c:pt>
                <c:pt idx="776">
                  <c:v>-9.1893585013282006</c:v>
                </c:pt>
                <c:pt idx="777">
                  <c:v>-9.1168531553799923</c:v>
                </c:pt>
                <c:pt idx="778">
                  <c:v>-9.0482057833620431</c:v>
                </c:pt>
                <c:pt idx="779">
                  <c:v>-9.1980133400894815</c:v>
                </c:pt>
                <c:pt idx="780">
                  <c:v>-8.9957744580976868</c:v>
                </c:pt>
                <c:pt idx="798">
                  <c:v>-9.0458177804449189</c:v>
                </c:pt>
                <c:pt idx="799">
                  <c:v>-9.108996678029742</c:v>
                </c:pt>
                <c:pt idx="800">
                  <c:v>-9.0530205423815371</c:v>
                </c:pt>
                <c:pt idx="801">
                  <c:v>-9.1819523589923033</c:v>
                </c:pt>
                <c:pt idx="802">
                  <c:v>-9.1277958966199968</c:v>
                </c:pt>
                <c:pt idx="803">
                  <c:v>-9.0570316221123015</c:v>
                </c:pt>
                <c:pt idx="804">
                  <c:v>-9.1985738054733339</c:v>
                </c:pt>
                <c:pt idx="805">
                  <c:v>-9.0368955569302543</c:v>
                </c:pt>
                <c:pt idx="806">
                  <c:v>-9.307776031707176</c:v>
                </c:pt>
                <c:pt idx="807">
                  <c:v>-9.0833547671748676</c:v>
                </c:pt>
                <c:pt idx="808">
                  <c:v>-9.2494410363569202</c:v>
                </c:pt>
                <c:pt idx="809">
                  <c:v>-9.2649053401682</c:v>
                </c:pt>
                <c:pt idx="810">
                  <c:v>-9.3675169539435821</c:v>
                </c:pt>
                <c:pt idx="811">
                  <c:v>-9.1896336697025642</c:v>
                </c:pt>
                <c:pt idx="812">
                  <c:v>-9.0890696390646166</c:v>
                </c:pt>
                <c:pt idx="813">
                  <c:v>-9.1354562942461524</c:v>
                </c:pt>
                <c:pt idx="814">
                  <c:v>-9.1848189974584553</c:v>
                </c:pt>
                <c:pt idx="815">
                  <c:v>-9.2806836060861517</c:v>
                </c:pt>
                <c:pt idx="816">
                  <c:v>-9.0529830427169191</c:v>
                </c:pt>
                <c:pt idx="817">
                  <c:v>-9.1647704444320475</c:v>
                </c:pt>
                <c:pt idx="818">
                  <c:v>-9.1171845667294846</c:v>
                </c:pt>
                <c:pt idx="819">
                  <c:v>-9.1466228477033322</c:v>
                </c:pt>
                <c:pt idx="820">
                  <c:v>-9.1075333299625623</c:v>
                </c:pt>
                <c:pt idx="821">
                  <c:v>-9.0416543640353808</c:v>
                </c:pt>
                <c:pt idx="822">
                  <c:v>-9.0112024313064047</c:v>
                </c:pt>
                <c:pt idx="823">
                  <c:v>-9.1826289578089693</c:v>
                </c:pt>
                <c:pt idx="824">
                  <c:v>-9.2303190300010183</c:v>
                </c:pt>
                <c:pt idx="825">
                  <c:v>-9.0295392541812785</c:v>
                </c:pt>
                <c:pt idx="826">
                  <c:v>-9.2121342274282014</c:v>
                </c:pt>
                <c:pt idx="827">
                  <c:v>-9.1673263099253788</c:v>
                </c:pt>
                <c:pt idx="828">
                  <c:v>-9.0922147199912722</c:v>
                </c:pt>
                <c:pt idx="829">
                  <c:v>-9.0737939057802528</c:v>
                </c:pt>
                <c:pt idx="830">
                  <c:v>-9.2100249505840992</c:v>
                </c:pt>
                <c:pt idx="831">
                  <c:v>-9.123204791540509</c:v>
                </c:pt>
                <c:pt idx="832">
                  <c:v>-9.2935261545997374</c:v>
                </c:pt>
                <c:pt idx="833">
                  <c:v>-9.1933895034081967</c:v>
                </c:pt>
                <c:pt idx="834">
                  <c:v>-9.0814197934843541</c:v>
                </c:pt>
                <c:pt idx="835">
                  <c:v>-9.2404926757971779</c:v>
                </c:pt>
                <c:pt idx="836">
                  <c:v>-9.1465583954061493</c:v>
                </c:pt>
                <c:pt idx="837">
                  <c:v>-9.1882814638199939</c:v>
                </c:pt>
                <c:pt idx="838">
                  <c:v>-9.1261535156443525</c:v>
                </c:pt>
                <c:pt idx="839">
                  <c:v>-9.291072599423071</c:v>
                </c:pt>
                <c:pt idx="840">
                  <c:v>-9.0745525669656395</c:v>
                </c:pt>
                <c:pt idx="841">
                  <c:v>-9.0824766246102566</c:v>
                </c:pt>
                <c:pt idx="842">
                  <c:v>-9.1838506129712805</c:v>
                </c:pt>
                <c:pt idx="843">
                  <c:v>-9.2504855680471803</c:v>
                </c:pt>
                <c:pt idx="844">
                  <c:v>-9.2432105940215319</c:v>
                </c:pt>
                <c:pt idx="845">
                  <c:v>-8.9953585859589733</c:v>
                </c:pt>
                <c:pt idx="846">
                  <c:v>-9.1091893054523023</c:v>
                </c:pt>
                <c:pt idx="847">
                  <c:v>-8.83899407485025</c:v>
                </c:pt>
                <c:pt idx="848">
                  <c:v>-9.0226263576441017</c:v>
                </c:pt>
                <c:pt idx="849">
                  <c:v>-9.2053182388887151</c:v>
                </c:pt>
                <c:pt idx="850">
                  <c:v>-9.0899711494923014</c:v>
                </c:pt>
                <c:pt idx="851">
                  <c:v>-8.9346273431651184</c:v>
                </c:pt>
                <c:pt idx="852">
                  <c:v>-9.0511064307089715</c:v>
                </c:pt>
                <c:pt idx="853">
                  <c:v>-9.1081808856525566</c:v>
                </c:pt>
                <c:pt idx="854">
                  <c:v>-9.1167600191438467</c:v>
                </c:pt>
                <c:pt idx="855">
                  <c:v>-9.1868598998307665</c:v>
                </c:pt>
                <c:pt idx="856">
                  <c:v>-9.0311783068197364</c:v>
                </c:pt>
                <c:pt idx="857">
                  <c:v>-9.0350346297697381</c:v>
                </c:pt>
                <c:pt idx="858">
                  <c:v>-9.0198090453330728</c:v>
                </c:pt>
                <c:pt idx="859">
                  <c:v>-9.1647591800928154</c:v>
                </c:pt>
                <c:pt idx="860">
                  <c:v>-9.0916249831325562</c:v>
                </c:pt>
                <c:pt idx="861">
                  <c:v>-8.948110005321789</c:v>
                </c:pt>
                <c:pt idx="862">
                  <c:v>-9.0530696410530709</c:v>
                </c:pt>
                <c:pt idx="863">
                  <c:v>-8.8348254673892246</c:v>
                </c:pt>
                <c:pt idx="864">
                  <c:v>-9.0293807877951195</c:v>
                </c:pt>
                <c:pt idx="865">
                  <c:v>-9.0568761044025603</c:v>
                </c:pt>
                <c:pt idx="866">
                  <c:v>-8.9204886354325552</c:v>
                </c:pt>
                <c:pt idx="867">
                  <c:v>-9.0412117292002492</c:v>
                </c:pt>
                <c:pt idx="868">
                  <c:v>-8.8666510284258955</c:v>
                </c:pt>
                <c:pt idx="869">
                  <c:v>-9.0289614055623009</c:v>
                </c:pt>
                <c:pt idx="870">
                  <c:v>-9.0814190412041</c:v>
                </c:pt>
                <c:pt idx="871">
                  <c:v>-9.059467762834867</c:v>
                </c:pt>
                <c:pt idx="872">
                  <c:v>-9.0784207271715331</c:v>
                </c:pt>
                <c:pt idx="873">
                  <c:v>-8.9123312827905075</c:v>
                </c:pt>
                <c:pt idx="874">
                  <c:v>-9.1090299477220498</c:v>
                </c:pt>
                <c:pt idx="875">
                  <c:v>-8.8520811255423055</c:v>
                </c:pt>
                <c:pt idx="876">
                  <c:v>-8.9707159653225634</c:v>
                </c:pt>
                <c:pt idx="877">
                  <c:v>-8.9164425654471753</c:v>
                </c:pt>
                <c:pt idx="878">
                  <c:v>-9.1463042346061503</c:v>
                </c:pt>
                <c:pt idx="879">
                  <c:v>-9.0832744174964102</c:v>
                </c:pt>
                <c:pt idx="880">
                  <c:v>-8.9006198638594807</c:v>
                </c:pt>
                <c:pt idx="881">
                  <c:v>-9.084578406453323</c:v>
                </c:pt>
                <c:pt idx="882">
                  <c:v>-8.8998292065302529</c:v>
                </c:pt>
                <c:pt idx="883">
                  <c:v>-9.0861652511138402</c:v>
                </c:pt>
                <c:pt idx="884">
                  <c:v>-9.024554645487175</c:v>
                </c:pt>
                <c:pt idx="885">
                  <c:v>-8.8655847820441043</c:v>
                </c:pt>
                <c:pt idx="886">
                  <c:v>-8.978805049220254</c:v>
                </c:pt>
                <c:pt idx="887">
                  <c:v>-9.2103412196999948</c:v>
                </c:pt>
                <c:pt idx="888">
                  <c:v>-8.9781946737469216</c:v>
                </c:pt>
                <c:pt idx="889">
                  <c:v>-8.9627445872094889</c:v>
                </c:pt>
                <c:pt idx="890">
                  <c:v>-9.0779685385717901</c:v>
                </c:pt>
                <c:pt idx="891">
                  <c:v>-8.9507635808266635</c:v>
                </c:pt>
                <c:pt idx="892">
                  <c:v>-9.0012769501425574</c:v>
                </c:pt>
                <c:pt idx="893">
                  <c:v>-9.0877062756164086</c:v>
                </c:pt>
                <c:pt idx="894">
                  <c:v>-9.1444839463061474</c:v>
                </c:pt>
                <c:pt idx="895">
                  <c:v>-8.8799017346533322</c:v>
                </c:pt>
                <c:pt idx="896">
                  <c:v>-9.001103518341532</c:v>
                </c:pt>
                <c:pt idx="897">
                  <c:v>-8.8966599679130702</c:v>
                </c:pt>
                <c:pt idx="898">
                  <c:v>-8.965655567365129</c:v>
                </c:pt>
                <c:pt idx="899">
                  <c:v>-8.9102686579287127</c:v>
                </c:pt>
                <c:pt idx="900">
                  <c:v>-9.1262917510466632</c:v>
                </c:pt>
                <c:pt idx="901">
                  <c:v>-9.26468854298564</c:v>
                </c:pt>
                <c:pt idx="902">
                  <c:v>-8.9473614555502454</c:v>
                </c:pt>
                <c:pt idx="903">
                  <c:v>-8.97816286070743</c:v>
                </c:pt>
                <c:pt idx="904">
                  <c:v>-9.0879746485246091</c:v>
                </c:pt>
                <c:pt idx="905">
                  <c:v>-8.9497624370182027</c:v>
                </c:pt>
                <c:pt idx="906">
                  <c:v>-9.0484907563910149</c:v>
                </c:pt>
                <c:pt idx="907">
                  <c:v>-9.1159624601710174</c:v>
                </c:pt>
                <c:pt idx="908">
                  <c:v>-9.0731664182466645</c:v>
                </c:pt>
                <c:pt idx="909">
                  <c:v>-9.294802410444353</c:v>
                </c:pt>
                <c:pt idx="910">
                  <c:v>-9.0949526614048679</c:v>
                </c:pt>
                <c:pt idx="911">
                  <c:v>-9.0018226435430737</c:v>
                </c:pt>
                <c:pt idx="912">
                  <c:v>-9.0011616930051215</c:v>
                </c:pt>
                <c:pt idx="913">
                  <c:v>-9.2079783011481986</c:v>
                </c:pt>
                <c:pt idx="914">
                  <c:v>-9.084776971237428</c:v>
                </c:pt>
                <c:pt idx="915">
                  <c:v>-9.0846256817471733</c:v>
                </c:pt>
                <c:pt idx="916">
                  <c:v>-9.0956436651148671</c:v>
                </c:pt>
                <c:pt idx="917">
                  <c:v>-9.184847804851282</c:v>
                </c:pt>
                <c:pt idx="918">
                  <c:v>-9.0114940877230723</c:v>
                </c:pt>
                <c:pt idx="919">
                  <c:v>-9.0895521446666621</c:v>
                </c:pt>
                <c:pt idx="920">
                  <c:v>-9.1076677895871754</c:v>
                </c:pt>
                <c:pt idx="921">
                  <c:v>-9.1156506579451246</c:v>
                </c:pt>
                <c:pt idx="922">
                  <c:v>-8.9586741962317884</c:v>
                </c:pt>
                <c:pt idx="923">
                  <c:v>-9.0636571818892246</c:v>
                </c:pt>
                <c:pt idx="924">
                  <c:v>-9.0402557495179483</c:v>
                </c:pt>
                <c:pt idx="925">
                  <c:v>-9.1917658499353774</c:v>
                </c:pt>
                <c:pt idx="926">
                  <c:v>-9.0256812190999991</c:v>
                </c:pt>
                <c:pt idx="927">
                  <c:v>-9.2431258946753783</c:v>
                </c:pt>
                <c:pt idx="928">
                  <c:v>-9.1352879063133337</c:v>
                </c:pt>
                <c:pt idx="929">
                  <c:v>-8.9858429900723031</c:v>
                </c:pt>
                <c:pt idx="930">
                  <c:v>-8.985027073129741</c:v>
                </c:pt>
                <c:pt idx="931">
                  <c:v>-8.9250133835384542</c:v>
                </c:pt>
                <c:pt idx="932">
                  <c:v>-9.0794425873682041</c:v>
                </c:pt>
                <c:pt idx="933">
                  <c:v>-9.0949645576687175</c:v>
                </c:pt>
                <c:pt idx="934">
                  <c:v>-9.2133899502364027</c:v>
                </c:pt>
                <c:pt idx="935">
                  <c:v>-9.0327393509328164</c:v>
                </c:pt>
                <c:pt idx="936">
                  <c:v>-9.1398190902230727</c:v>
                </c:pt>
                <c:pt idx="937">
                  <c:v>-9.0344774365389711</c:v>
                </c:pt>
                <c:pt idx="938">
                  <c:v>-9.0643347892051249</c:v>
                </c:pt>
                <c:pt idx="939">
                  <c:v>-9.0170861490574321</c:v>
                </c:pt>
                <c:pt idx="940">
                  <c:v>-9.0470517431476889</c:v>
                </c:pt>
                <c:pt idx="941">
                  <c:v>-8.987244147378453</c:v>
                </c:pt>
                <c:pt idx="942">
                  <c:v>-9.1868161921882052</c:v>
                </c:pt>
                <c:pt idx="943">
                  <c:v>-8.9845063189420511</c:v>
                </c:pt>
                <c:pt idx="944">
                  <c:v>-9.0039668967533295</c:v>
                </c:pt>
                <c:pt idx="1023">
                  <c:v>-9.4781555933317971</c:v>
                </c:pt>
                <c:pt idx="1024">
                  <c:v>-9.460141628765637</c:v>
                </c:pt>
                <c:pt idx="1025">
                  <c:v>-9.4583077598482035</c:v>
                </c:pt>
                <c:pt idx="1026">
                  <c:v>-9.3497118326212778</c:v>
                </c:pt>
                <c:pt idx="1027">
                  <c:v>-9.2108526561507631</c:v>
                </c:pt>
                <c:pt idx="1028">
                  <c:v>-9.3013067271697398</c:v>
                </c:pt>
                <c:pt idx="1029">
                  <c:v>-9.142745354563333</c:v>
                </c:pt>
                <c:pt idx="1030">
                  <c:v>-9.2190675479835846</c:v>
                </c:pt>
                <c:pt idx="1031">
                  <c:v>-9.3226046958225641</c:v>
                </c:pt>
                <c:pt idx="1032">
                  <c:v>-9.2443325823364013</c:v>
                </c:pt>
                <c:pt idx="1033">
                  <c:v>-9.2093431794282008</c:v>
                </c:pt>
                <c:pt idx="1034">
                  <c:v>-9.1246734242240972</c:v>
                </c:pt>
                <c:pt idx="1035">
                  <c:v>-9.1840858943887138</c:v>
                </c:pt>
                <c:pt idx="1036">
                  <c:v>-9.1263370283456418</c:v>
                </c:pt>
                <c:pt idx="1037">
                  <c:v>-9.1325124632348693</c:v>
                </c:pt>
                <c:pt idx="1038">
                  <c:v>-9.1785406337805107</c:v>
                </c:pt>
                <c:pt idx="1039">
                  <c:v>-9.1168633417930689</c:v>
                </c:pt>
                <c:pt idx="1040">
                  <c:v>-9.0891918439379431</c:v>
                </c:pt>
                <c:pt idx="1041">
                  <c:v>-9.2422997333576884</c:v>
                </c:pt>
                <c:pt idx="1042">
                  <c:v>-9.0196726159117873</c:v>
                </c:pt>
                <c:pt idx="1043">
                  <c:v>-9.1772603227138401</c:v>
                </c:pt>
                <c:pt idx="1044">
                  <c:v>-9.217304776214867</c:v>
                </c:pt>
                <c:pt idx="1045">
                  <c:v>-9.1444960170025578</c:v>
                </c:pt>
                <c:pt idx="1046">
                  <c:v>-9.1606308894241018</c:v>
                </c:pt>
                <c:pt idx="1047">
                  <c:v>-9.2964411488989693</c:v>
                </c:pt>
                <c:pt idx="1048">
                  <c:v>-9.1202175855997343</c:v>
                </c:pt>
                <c:pt idx="1049">
                  <c:v>-9.0838876323210247</c:v>
                </c:pt>
                <c:pt idx="1050">
                  <c:v>-9.0792222301399974</c:v>
                </c:pt>
                <c:pt idx="1051">
                  <c:v>-9.078067116012301</c:v>
                </c:pt>
                <c:pt idx="1052">
                  <c:v>-9.2003690692566611</c:v>
                </c:pt>
                <c:pt idx="1053">
                  <c:v>-9.2150810993384606</c:v>
                </c:pt>
                <c:pt idx="1054">
                  <c:v>-9.1016025372125622</c:v>
                </c:pt>
                <c:pt idx="1055">
                  <c:v>-9.1445921844253757</c:v>
                </c:pt>
                <c:pt idx="1056">
                  <c:v>-9.3399743685194849</c:v>
                </c:pt>
                <c:pt idx="1057">
                  <c:v>-9.29540623808</c:v>
                </c:pt>
                <c:pt idx="1058">
                  <c:v>-9.1812395072923056</c:v>
                </c:pt>
                <c:pt idx="1059">
                  <c:v>-9.1323026224174289</c:v>
                </c:pt>
                <c:pt idx="1060">
                  <c:v>-9.2357454589230716</c:v>
                </c:pt>
                <c:pt idx="1061">
                  <c:v>-9.1478703447969174</c:v>
                </c:pt>
                <c:pt idx="1062">
                  <c:v>-9.1428960665138401</c:v>
                </c:pt>
                <c:pt idx="1063">
                  <c:v>-9.1266433274312746</c:v>
                </c:pt>
                <c:pt idx="1064">
                  <c:v>-9.3257246824702502</c:v>
                </c:pt>
                <c:pt idx="1065">
                  <c:v>-9.1943766610553759</c:v>
                </c:pt>
                <c:pt idx="1066">
                  <c:v>-9.093771284795892</c:v>
                </c:pt>
                <c:pt idx="1067">
                  <c:v>-9.2799366119005047</c:v>
                </c:pt>
                <c:pt idx="1068">
                  <c:v>-9.1984396993835897</c:v>
                </c:pt>
                <c:pt idx="1069">
                  <c:v>-9.3239636960281995</c:v>
                </c:pt>
                <c:pt idx="1070">
                  <c:v>-9.0143096337984527</c:v>
                </c:pt>
                <c:pt idx="1071">
                  <c:v>-9.1851712556994851</c:v>
                </c:pt>
                <c:pt idx="1072">
                  <c:v>-9.2019635790717889</c:v>
                </c:pt>
                <c:pt idx="1073">
                  <c:v>-9.2364123405851224</c:v>
                </c:pt>
                <c:pt idx="1074">
                  <c:v>-9.3825087935143561</c:v>
                </c:pt>
                <c:pt idx="1075">
                  <c:v>-9.2140040376648624</c:v>
                </c:pt>
                <c:pt idx="1076">
                  <c:v>-9.2546329351474395</c:v>
                </c:pt>
                <c:pt idx="1077">
                  <c:v>-9.1741907445753732</c:v>
                </c:pt>
                <c:pt idx="1078">
                  <c:v>-9.3725928603156436</c:v>
                </c:pt>
                <c:pt idx="1079">
                  <c:v>-9.2082924274435811</c:v>
                </c:pt>
                <c:pt idx="1080">
                  <c:v>-9.3495650176625649</c:v>
                </c:pt>
                <c:pt idx="1081">
                  <c:v>-9.3148161852366602</c:v>
                </c:pt>
                <c:pt idx="1082">
                  <c:v>-9.0560595867769216</c:v>
                </c:pt>
                <c:pt idx="1083">
                  <c:v>-9.2758781030605082</c:v>
                </c:pt>
                <c:pt idx="1084">
                  <c:v>-9.1655405238605141</c:v>
                </c:pt>
                <c:pt idx="1085">
                  <c:v>-9.1340017711035806</c:v>
                </c:pt>
                <c:pt idx="1086">
                  <c:v>-9.3459418459215318</c:v>
                </c:pt>
                <c:pt idx="1087">
                  <c:v>-9.3661360236682007</c:v>
                </c:pt>
                <c:pt idx="1088">
                  <c:v>-9.3565243656789718</c:v>
                </c:pt>
                <c:pt idx="1089">
                  <c:v>-9.4267278790123026</c:v>
                </c:pt>
                <c:pt idx="1090">
                  <c:v>-9.5644227157497408</c:v>
                </c:pt>
                <c:pt idx="1091">
                  <c:v>-9.178936500799999</c:v>
                </c:pt>
                <c:pt idx="1092">
                  <c:v>-9.3885219319169178</c:v>
                </c:pt>
                <c:pt idx="1093">
                  <c:v>-9.2162088014971726</c:v>
                </c:pt>
                <c:pt idx="1094">
                  <c:v>-9.2931229973207632</c:v>
                </c:pt>
                <c:pt idx="1095">
                  <c:v>-9.4647591244020468</c:v>
                </c:pt>
                <c:pt idx="1096">
                  <c:v>-9.4595493039243586</c:v>
                </c:pt>
                <c:pt idx="1097">
                  <c:v>-9.2848776388876892</c:v>
                </c:pt>
                <c:pt idx="1098">
                  <c:v>-9.2691820179879478</c:v>
                </c:pt>
                <c:pt idx="1099">
                  <c:v>-9.2688152644040951</c:v>
                </c:pt>
                <c:pt idx="1100">
                  <c:v>-9.2021179034440976</c:v>
                </c:pt>
                <c:pt idx="1101">
                  <c:v>-9.500153516473075</c:v>
                </c:pt>
                <c:pt idx="1102">
                  <c:v>-9.3466641672902515</c:v>
                </c:pt>
                <c:pt idx="1103">
                  <c:v>-9.3845773150184577</c:v>
                </c:pt>
                <c:pt idx="1104">
                  <c:v>-9.2852433376092254</c:v>
                </c:pt>
                <c:pt idx="1105">
                  <c:v>-9.4032343273712797</c:v>
                </c:pt>
                <c:pt idx="1106">
                  <c:v>-9.3790096958564124</c:v>
                </c:pt>
                <c:pt idx="1107">
                  <c:v>-9.1582748934164044</c:v>
                </c:pt>
                <c:pt idx="1108">
                  <c:v>-9.3549689345005049</c:v>
                </c:pt>
                <c:pt idx="1109">
                  <c:v>-9.5127345564974348</c:v>
                </c:pt>
                <c:pt idx="1110">
                  <c:v>-9.3950914553215377</c:v>
                </c:pt>
                <c:pt idx="1111">
                  <c:v>-9.3515586132282014</c:v>
                </c:pt>
                <c:pt idx="1112">
                  <c:v>-9.3563305853015351</c:v>
                </c:pt>
                <c:pt idx="1113">
                  <c:v>-9.2118596419058889</c:v>
                </c:pt>
                <c:pt idx="1114">
                  <c:v>-9.435874390268971</c:v>
                </c:pt>
                <c:pt idx="1115">
                  <c:v>-9.1933937443338412</c:v>
                </c:pt>
                <c:pt idx="1116">
                  <c:v>-9.3450135624594814</c:v>
                </c:pt>
                <c:pt idx="1117">
                  <c:v>-9.3235093108858962</c:v>
                </c:pt>
                <c:pt idx="1118">
                  <c:v>-9.3428209748002526</c:v>
                </c:pt>
                <c:pt idx="1119">
                  <c:v>-9.4081743847856369</c:v>
                </c:pt>
                <c:pt idx="1120">
                  <c:v>-9.3275237461579454</c:v>
                </c:pt>
                <c:pt idx="1121">
                  <c:v>-9.3533808618435899</c:v>
                </c:pt>
                <c:pt idx="1122">
                  <c:v>-9.4363456934917878</c:v>
                </c:pt>
                <c:pt idx="1123">
                  <c:v>-9.378299473490765</c:v>
                </c:pt>
                <c:pt idx="1124">
                  <c:v>-9.3787658375615361</c:v>
                </c:pt>
                <c:pt idx="1125">
                  <c:v>-9.4305846818584538</c:v>
                </c:pt>
                <c:pt idx="1126">
                  <c:v>-9.3751949794082012</c:v>
                </c:pt>
                <c:pt idx="1127">
                  <c:v>-9.5073833700748658</c:v>
                </c:pt>
                <c:pt idx="1128">
                  <c:v>-9.4405664468635848</c:v>
                </c:pt>
                <c:pt idx="1129">
                  <c:v>-9.2951995081579444</c:v>
                </c:pt>
                <c:pt idx="1130">
                  <c:v>-9.4550587240471771</c:v>
                </c:pt>
                <c:pt idx="1131">
                  <c:v>-9.5012000685466607</c:v>
                </c:pt>
                <c:pt idx="1132">
                  <c:v>-9.5196236843210187</c:v>
                </c:pt>
                <c:pt idx="1133">
                  <c:v>-9.2934464758615345</c:v>
                </c:pt>
                <c:pt idx="1134">
                  <c:v>-9.4666033443087159</c:v>
                </c:pt>
                <c:pt idx="1135">
                  <c:v>-9.5132634204184559</c:v>
                </c:pt>
                <c:pt idx="1136">
                  <c:v>-9.4220706381497425</c:v>
                </c:pt>
                <c:pt idx="1137">
                  <c:v>-9.4338769217476877</c:v>
                </c:pt>
                <c:pt idx="1138">
                  <c:v>-9.4482570787389673</c:v>
                </c:pt>
                <c:pt idx="1139">
                  <c:v>-9.2992933429738383</c:v>
                </c:pt>
                <c:pt idx="1140">
                  <c:v>-9.4054643300753824</c:v>
                </c:pt>
                <c:pt idx="1141">
                  <c:v>-9.5228096965774274</c:v>
                </c:pt>
                <c:pt idx="1142">
                  <c:v>-9.4767312878625578</c:v>
                </c:pt>
                <c:pt idx="1143">
                  <c:v>-9.4728862627261528</c:v>
                </c:pt>
                <c:pt idx="1144">
                  <c:v>-9.3116256938492246</c:v>
                </c:pt>
                <c:pt idx="1145">
                  <c:v>-9.7182960392061464</c:v>
                </c:pt>
                <c:pt idx="1146">
                  <c:v>-9.2701473561487067</c:v>
                </c:pt>
                <c:pt idx="1147">
                  <c:v>-9.5365873942292279</c:v>
                </c:pt>
                <c:pt idx="1148">
                  <c:v>-9.3767228207056412</c:v>
                </c:pt>
                <c:pt idx="1149">
                  <c:v>-9.4317812138687138</c:v>
                </c:pt>
                <c:pt idx="1150">
                  <c:v>-9.3509179466866694</c:v>
                </c:pt>
                <c:pt idx="1151">
                  <c:v>-9.2688790794979425</c:v>
                </c:pt>
                <c:pt idx="1152">
                  <c:v>-9.5847977038117875</c:v>
                </c:pt>
                <c:pt idx="1153">
                  <c:v>-9.3600604230641</c:v>
                </c:pt>
                <c:pt idx="1154">
                  <c:v>-9.4129379928687147</c:v>
                </c:pt>
                <c:pt idx="1155">
                  <c:v>-9.3881988926953781</c:v>
                </c:pt>
                <c:pt idx="1156">
                  <c:v>-9.2384205676481983</c:v>
                </c:pt>
                <c:pt idx="1157">
                  <c:v>-9.3535666707969209</c:v>
                </c:pt>
                <c:pt idx="1158">
                  <c:v>-9.3557594293887139</c:v>
                </c:pt>
                <c:pt idx="1159">
                  <c:v>-9.4039326031651242</c:v>
                </c:pt>
                <c:pt idx="1160">
                  <c:v>-9.4506406084246066</c:v>
                </c:pt>
                <c:pt idx="1161">
                  <c:v>-9.5012366607240999</c:v>
                </c:pt>
                <c:pt idx="1162">
                  <c:v>-9.4898931005558911</c:v>
                </c:pt>
                <c:pt idx="1163">
                  <c:v>-9.4447068735005093</c:v>
                </c:pt>
                <c:pt idx="1164">
                  <c:v>-9.2970041509574308</c:v>
                </c:pt>
                <c:pt idx="1165">
                  <c:v>-9.1803006457138405</c:v>
                </c:pt>
                <c:pt idx="1166">
                  <c:v>-9.4717008645697387</c:v>
                </c:pt>
                <c:pt idx="1167">
                  <c:v>-9.4090285505153783</c:v>
                </c:pt>
                <c:pt idx="1168">
                  <c:v>-9.1983741701092256</c:v>
                </c:pt>
                <c:pt idx="1169">
                  <c:v>-9.4685596916107642</c:v>
                </c:pt>
                <c:pt idx="1170">
                  <c:v>-9.5699141425558807</c:v>
                </c:pt>
                <c:pt idx="1171">
                  <c:v>-9.4284537822512782</c:v>
                </c:pt>
                <c:pt idx="1172">
                  <c:v>-9.4887072092189673</c:v>
                </c:pt>
                <c:pt idx="1173">
                  <c:v>-9.3124902174446174</c:v>
                </c:pt>
                <c:pt idx="1174">
                  <c:v>-9.3744796275194862</c:v>
                </c:pt>
                <c:pt idx="1175">
                  <c:v>-9.2432747281451189</c:v>
                </c:pt>
                <c:pt idx="1176">
                  <c:v>-9.3456895714312758</c:v>
                </c:pt>
                <c:pt idx="1177">
                  <c:v>-9.5219154705246112</c:v>
                </c:pt>
                <c:pt idx="1178">
                  <c:v>-9.3117490492774326</c:v>
                </c:pt>
                <c:pt idx="1179">
                  <c:v>-9.2943343909420477</c:v>
                </c:pt>
                <c:pt idx="1180">
                  <c:v>-9.2353991020312804</c:v>
                </c:pt>
                <c:pt idx="1181">
                  <c:v>-9.1307860031820489</c:v>
                </c:pt>
                <c:pt idx="1182">
                  <c:v>-9.3699016291697408</c:v>
                </c:pt>
                <c:pt idx="1183">
                  <c:v>-9.4959357759128142</c:v>
                </c:pt>
                <c:pt idx="1184">
                  <c:v>-9.3913819010646105</c:v>
                </c:pt>
                <c:pt idx="1185">
                  <c:v>-9.4904545987548659</c:v>
                </c:pt>
                <c:pt idx="1186">
                  <c:v>-9.4517330370543586</c:v>
                </c:pt>
                <c:pt idx="1187">
                  <c:v>-9.3663769115097448</c:v>
                </c:pt>
                <c:pt idx="1188">
                  <c:v>-9.2611518684728154</c:v>
                </c:pt>
                <c:pt idx="1189">
                  <c:v>-9.4429507465640992</c:v>
                </c:pt>
                <c:pt idx="1190">
                  <c:v>-9.2942651734097339</c:v>
                </c:pt>
                <c:pt idx="1191">
                  <c:v>-9.3540659351810227</c:v>
                </c:pt>
                <c:pt idx="1192">
                  <c:v>-9.2420753446989732</c:v>
                </c:pt>
                <c:pt idx="1193">
                  <c:v>-9.2442086901979472</c:v>
                </c:pt>
                <c:pt idx="1194">
                  <c:v>-9.3727017383579483</c:v>
                </c:pt>
                <c:pt idx="1195">
                  <c:v>-9.1028329410876889</c:v>
                </c:pt>
                <c:pt idx="1196">
                  <c:v>-9.2421901529902488</c:v>
                </c:pt>
                <c:pt idx="1197">
                  <c:v>-9.1692892402917945</c:v>
                </c:pt>
                <c:pt idx="1198">
                  <c:v>-9.2894465312446126</c:v>
                </c:pt>
                <c:pt idx="1199">
                  <c:v>-9.2027132392548694</c:v>
                </c:pt>
                <c:pt idx="1200">
                  <c:v>-9.1563189665553786</c:v>
                </c:pt>
                <c:pt idx="1201">
                  <c:v>-8.9952364708276882</c:v>
                </c:pt>
                <c:pt idx="1202">
                  <c:v>-9.1069397182676912</c:v>
                </c:pt>
                <c:pt idx="1203">
                  <c:v>-9.1757665410358964</c:v>
                </c:pt>
                <c:pt idx="1204">
                  <c:v>-9.0792267850389692</c:v>
                </c:pt>
                <c:pt idx="1205">
                  <c:v>-9.1556163621005098</c:v>
                </c:pt>
                <c:pt idx="1206">
                  <c:v>-9.1821254280179492</c:v>
                </c:pt>
                <c:pt idx="1207">
                  <c:v>-9.1090560239153877</c:v>
                </c:pt>
                <c:pt idx="1208">
                  <c:v>-9.1541418976712752</c:v>
                </c:pt>
                <c:pt idx="1209">
                  <c:v>-8.8888198057471755</c:v>
                </c:pt>
                <c:pt idx="1210">
                  <c:v>-9.1060822397784591</c:v>
                </c:pt>
                <c:pt idx="1211">
                  <c:v>-9.1281570214133296</c:v>
                </c:pt>
                <c:pt idx="1212">
                  <c:v>-9.0378775602010215</c:v>
                </c:pt>
                <c:pt idx="1213">
                  <c:v>-9.1617726154615369</c:v>
                </c:pt>
                <c:pt idx="1214">
                  <c:v>-9.0447522076471749</c:v>
                </c:pt>
                <c:pt idx="1215">
                  <c:v>-9.0353819009189706</c:v>
                </c:pt>
                <c:pt idx="1216">
                  <c:v>-8.9614258892097425</c:v>
                </c:pt>
                <c:pt idx="1217">
                  <c:v>-9.1654349739912835</c:v>
                </c:pt>
                <c:pt idx="1218">
                  <c:v>-8.9289730586984568</c:v>
                </c:pt>
                <c:pt idx="1219">
                  <c:v>-8.9921084215584557</c:v>
                </c:pt>
                <c:pt idx="1220">
                  <c:v>-9.0026181030861512</c:v>
                </c:pt>
                <c:pt idx="1221">
                  <c:v>-9.203131431462559</c:v>
                </c:pt>
                <c:pt idx="1222">
                  <c:v>-8.9620581078871755</c:v>
                </c:pt>
                <c:pt idx="1223">
                  <c:v>-9.0308575786328138</c:v>
                </c:pt>
                <c:pt idx="1224">
                  <c:v>-9.1241977977179491</c:v>
                </c:pt>
                <c:pt idx="1225">
                  <c:v>-9.1945541275876863</c:v>
                </c:pt>
                <c:pt idx="1226">
                  <c:v>-8.8428099692646143</c:v>
                </c:pt>
                <c:pt idx="1227">
                  <c:v>-9.16098658632718</c:v>
                </c:pt>
                <c:pt idx="1228">
                  <c:v>-9.0127578753717916</c:v>
                </c:pt>
                <c:pt idx="1229">
                  <c:v>-8.9838742498615343</c:v>
                </c:pt>
                <c:pt idx="1230">
                  <c:v>-9.0292069250699942</c:v>
                </c:pt>
                <c:pt idx="1231">
                  <c:v>-9.1261585591448675</c:v>
                </c:pt>
                <c:pt idx="1232">
                  <c:v>-8.9311329566764073</c:v>
                </c:pt>
                <c:pt idx="1233">
                  <c:v>-9.0014026744915352</c:v>
                </c:pt>
                <c:pt idx="1234">
                  <c:v>-8.9767185581023075</c:v>
                </c:pt>
                <c:pt idx="1235">
                  <c:v>-9.1543831512876874</c:v>
                </c:pt>
                <c:pt idx="1236">
                  <c:v>-9.1534066281589723</c:v>
                </c:pt>
                <c:pt idx="1237">
                  <c:v>-8.8890266329520458</c:v>
                </c:pt>
                <c:pt idx="1238">
                  <c:v>-9.0969356251917848</c:v>
                </c:pt>
                <c:pt idx="1239">
                  <c:v>-8.9144585341574327</c:v>
                </c:pt>
                <c:pt idx="1240">
                  <c:v>-9.0389590759053835</c:v>
                </c:pt>
                <c:pt idx="1241">
                  <c:v>-8.9536407837099983</c:v>
                </c:pt>
                <c:pt idx="1242">
                  <c:v>-9.0399241984369194</c:v>
                </c:pt>
                <c:pt idx="1243">
                  <c:v>-8.9464985403976858</c:v>
                </c:pt>
                <c:pt idx="1244">
                  <c:v>-9.0907316799635822</c:v>
                </c:pt>
                <c:pt idx="1245">
                  <c:v>-8.9906029273758943</c:v>
                </c:pt>
                <c:pt idx="1246">
                  <c:v>-8.8904633846420467</c:v>
                </c:pt>
                <c:pt idx="1247">
                  <c:v>-9.0947135918276896</c:v>
                </c:pt>
                <c:pt idx="1248">
                  <c:v>-9.0992946487897424</c:v>
                </c:pt>
                <c:pt idx="1249">
                  <c:v>-8.8243441745897346</c:v>
                </c:pt>
                <c:pt idx="1250">
                  <c:v>-8.8767509313220483</c:v>
                </c:pt>
                <c:pt idx="1251">
                  <c:v>-9.0328750967015381</c:v>
                </c:pt>
                <c:pt idx="1252">
                  <c:v>-9.0271745826830703</c:v>
                </c:pt>
                <c:pt idx="1253">
                  <c:v>-8.8557167995235915</c:v>
                </c:pt>
                <c:pt idx="1254">
                  <c:v>-9.0112193034107619</c:v>
                </c:pt>
                <c:pt idx="1255">
                  <c:v>-8.788979138437945</c:v>
                </c:pt>
                <c:pt idx="1256">
                  <c:v>-8.8317524154584586</c:v>
                </c:pt>
                <c:pt idx="1257">
                  <c:v>-9.106657660501531</c:v>
                </c:pt>
                <c:pt idx="1258">
                  <c:v>-8.7861612247056406</c:v>
                </c:pt>
                <c:pt idx="1259">
                  <c:v>-8.7286378852030708</c:v>
                </c:pt>
                <c:pt idx="1260">
                  <c:v>-8.7546589799943551</c:v>
                </c:pt>
                <c:pt idx="1261">
                  <c:v>-8.932437646671282</c:v>
                </c:pt>
                <c:pt idx="1262">
                  <c:v>-8.7414308031087131</c:v>
                </c:pt>
                <c:pt idx="1263">
                  <c:v>-8.8055408642030741</c:v>
                </c:pt>
                <c:pt idx="1264">
                  <c:v>-8.6598849923779486</c:v>
                </c:pt>
                <c:pt idx="1265">
                  <c:v>-8.8860518241425606</c:v>
                </c:pt>
                <c:pt idx="1266">
                  <c:v>-8.7569446963976851</c:v>
                </c:pt>
                <c:pt idx="1267">
                  <c:v>-8.9255755518341005</c:v>
                </c:pt>
                <c:pt idx="1268">
                  <c:v>-8.8144044256812766</c:v>
                </c:pt>
                <c:pt idx="1269">
                  <c:v>-8.8856118433625628</c:v>
                </c:pt>
                <c:pt idx="1270">
                  <c:v>-8.791299666720759</c:v>
                </c:pt>
                <c:pt idx="1271">
                  <c:v>-8.8983457371202501</c:v>
                </c:pt>
                <c:pt idx="1272">
                  <c:v>-8.8031091519838451</c:v>
                </c:pt>
                <c:pt idx="1273">
                  <c:v>-8.7938571859384567</c:v>
                </c:pt>
                <c:pt idx="1274">
                  <c:v>-8.9186766619774307</c:v>
                </c:pt>
                <c:pt idx="1275">
                  <c:v>-8.6259491549748635</c:v>
                </c:pt>
                <c:pt idx="1276">
                  <c:v>-8.7134520614548681</c:v>
                </c:pt>
                <c:pt idx="1277">
                  <c:v>-8.7813221656451237</c:v>
                </c:pt>
                <c:pt idx="1278">
                  <c:v>-8.7633672364615336</c:v>
                </c:pt>
                <c:pt idx="1279">
                  <c:v>-8.7756404494061506</c:v>
                </c:pt>
                <c:pt idx="1280">
                  <c:v>-8.7498572711364044</c:v>
                </c:pt>
                <c:pt idx="1281">
                  <c:v>-8.8177666039225606</c:v>
                </c:pt>
                <c:pt idx="1282">
                  <c:v>-8.5358184618205026</c:v>
                </c:pt>
                <c:pt idx="1283">
                  <c:v>-8.7907707274312763</c:v>
                </c:pt>
                <c:pt idx="1284">
                  <c:v>-8.665032659483586</c:v>
                </c:pt>
                <c:pt idx="1285">
                  <c:v>-8.7182255043774273</c:v>
                </c:pt>
                <c:pt idx="1286">
                  <c:v>-8.9117657276861451</c:v>
                </c:pt>
                <c:pt idx="1287">
                  <c:v>-8.7683810965543554</c:v>
                </c:pt>
                <c:pt idx="1288">
                  <c:v>-8.7311639345399925</c:v>
                </c:pt>
                <c:pt idx="1289">
                  <c:v>-8.7324611547194806</c:v>
                </c:pt>
                <c:pt idx="1290">
                  <c:v>-8.8061088994846095</c:v>
                </c:pt>
                <c:pt idx="1291">
                  <c:v>-8.7620629519256372</c:v>
                </c:pt>
                <c:pt idx="1292">
                  <c:v>-8.7058838934476874</c:v>
                </c:pt>
                <c:pt idx="1293">
                  <c:v>-8.727513731206658</c:v>
                </c:pt>
                <c:pt idx="1294">
                  <c:v>-8.6249115491507631</c:v>
                </c:pt>
                <c:pt idx="1295">
                  <c:v>-8.7214877702502509</c:v>
                </c:pt>
                <c:pt idx="1296">
                  <c:v>-8.7728989633410208</c:v>
                </c:pt>
                <c:pt idx="1297">
                  <c:v>-8.6874368315994861</c:v>
                </c:pt>
                <c:pt idx="1298">
                  <c:v>-8.7126656394312736</c:v>
                </c:pt>
                <c:pt idx="1299">
                  <c:v>-8.6135989514958933</c:v>
                </c:pt>
                <c:pt idx="1300">
                  <c:v>-8.7400683876523004</c:v>
                </c:pt>
                <c:pt idx="1301">
                  <c:v>-8.6853893409574301</c:v>
                </c:pt>
                <c:pt idx="1302">
                  <c:v>-8.5923332337371807</c:v>
                </c:pt>
                <c:pt idx="1303">
                  <c:v>-8.5902200327371752</c:v>
                </c:pt>
                <c:pt idx="1304">
                  <c:v>-8.6176658262140986</c:v>
                </c:pt>
                <c:pt idx="1305">
                  <c:v>-8.6509865675238444</c:v>
                </c:pt>
                <c:pt idx="1306">
                  <c:v>-8.5479506306120481</c:v>
                </c:pt>
                <c:pt idx="1307">
                  <c:v>-8.577718512886662</c:v>
                </c:pt>
                <c:pt idx="1308">
                  <c:v>-8.6024935268358949</c:v>
                </c:pt>
                <c:pt idx="1309">
                  <c:v>-8.6111430598481977</c:v>
                </c:pt>
                <c:pt idx="1310">
                  <c:v>-8.7834807714676888</c:v>
                </c:pt>
                <c:pt idx="1311">
                  <c:v>-8.6573787862871736</c:v>
                </c:pt>
                <c:pt idx="1312">
                  <c:v>-8.8647458401241011</c:v>
                </c:pt>
                <c:pt idx="1313">
                  <c:v>-8.6983469666328119</c:v>
                </c:pt>
                <c:pt idx="1314">
                  <c:v>-8.8455991390123074</c:v>
                </c:pt>
                <c:pt idx="1315">
                  <c:v>-8.8255392556615373</c:v>
                </c:pt>
                <c:pt idx="1316">
                  <c:v>-8.5192444222502512</c:v>
                </c:pt>
                <c:pt idx="1317">
                  <c:v>-8.6867814129379468</c:v>
                </c:pt>
                <c:pt idx="1318">
                  <c:v>-8.696717118045127</c:v>
                </c:pt>
                <c:pt idx="1319">
                  <c:v>-8.6926106309082005</c:v>
                </c:pt>
                <c:pt idx="1320">
                  <c:v>-8.806206266930765</c:v>
                </c:pt>
                <c:pt idx="1321">
                  <c:v>-8.7340710578197385</c:v>
                </c:pt>
                <c:pt idx="1322">
                  <c:v>-8.6896085101169227</c:v>
                </c:pt>
                <c:pt idx="1323">
                  <c:v>-8.5591656769479485</c:v>
                </c:pt>
                <c:pt idx="1324">
                  <c:v>-8.8581639012820457</c:v>
                </c:pt>
                <c:pt idx="1325">
                  <c:v>-8.7946855331079483</c:v>
                </c:pt>
                <c:pt idx="1326">
                  <c:v>-8.675583073463331</c:v>
                </c:pt>
                <c:pt idx="1327">
                  <c:v>-8.6738232770297401</c:v>
                </c:pt>
                <c:pt idx="1328">
                  <c:v>-8.6501306092543526</c:v>
                </c:pt>
                <c:pt idx="1329">
                  <c:v>-8.6671886599507637</c:v>
                </c:pt>
                <c:pt idx="1330">
                  <c:v>-8.824420685883581</c:v>
                </c:pt>
                <c:pt idx="1331">
                  <c:v>-8.7864290490251253</c:v>
                </c:pt>
                <c:pt idx="1332">
                  <c:v>-8.9001524717979432</c:v>
                </c:pt>
                <c:pt idx="1333">
                  <c:v>-8.8210107729784575</c:v>
                </c:pt>
                <c:pt idx="1334">
                  <c:v>-8.6977259962107656</c:v>
                </c:pt>
                <c:pt idx="1335">
                  <c:v>-8.8163527208128123</c:v>
                </c:pt>
                <c:pt idx="1336">
                  <c:v>-8.7571231269371719</c:v>
                </c:pt>
                <c:pt idx="1337">
                  <c:v>-8.747107100128968</c:v>
                </c:pt>
                <c:pt idx="1338">
                  <c:v>-8.780935777175122</c:v>
                </c:pt>
                <c:pt idx="1339">
                  <c:v>-8.8283372902546127</c:v>
                </c:pt>
                <c:pt idx="1340">
                  <c:v>-8.5835603462166628</c:v>
                </c:pt>
                <c:pt idx="1341">
                  <c:v>-8.8798383106464076</c:v>
                </c:pt>
                <c:pt idx="1342">
                  <c:v>-8.8133840994533301</c:v>
                </c:pt>
                <c:pt idx="1343">
                  <c:v>-8.8574533663594828</c:v>
                </c:pt>
                <c:pt idx="1344">
                  <c:v>-8.9272341080620468</c:v>
                </c:pt>
                <c:pt idx="1345">
                  <c:v>-8.9740151318307646</c:v>
                </c:pt>
                <c:pt idx="1346">
                  <c:v>-8.7836225403307626</c:v>
                </c:pt>
                <c:pt idx="1347">
                  <c:v>-8.733980289678458</c:v>
                </c:pt>
                <c:pt idx="1348">
                  <c:v>-8.7203007284825542</c:v>
                </c:pt>
                <c:pt idx="1349">
                  <c:v>-8.8751918281933317</c:v>
                </c:pt>
                <c:pt idx="1350">
                  <c:v>-8.7565526773948665</c:v>
                </c:pt>
                <c:pt idx="1351">
                  <c:v>-8.7125417703343544</c:v>
                </c:pt>
                <c:pt idx="1352">
                  <c:v>-8.7613050987635859</c:v>
                </c:pt>
                <c:pt idx="1353">
                  <c:v>-8.8703862883256424</c:v>
                </c:pt>
                <c:pt idx="1354">
                  <c:v>-8.9216220707446094</c:v>
                </c:pt>
                <c:pt idx="1355">
                  <c:v>-8.8756851687753855</c:v>
                </c:pt>
                <c:pt idx="1356">
                  <c:v>-8.9067428357692311</c:v>
                </c:pt>
                <c:pt idx="1357">
                  <c:v>-8.8910510344328131</c:v>
                </c:pt>
                <c:pt idx="1358">
                  <c:v>-8.9440460206061498</c:v>
                </c:pt>
                <c:pt idx="1359">
                  <c:v>-8.918855881092302</c:v>
                </c:pt>
                <c:pt idx="1360">
                  <c:v>-8.8469157950994806</c:v>
                </c:pt>
                <c:pt idx="1361">
                  <c:v>-8.8755485440051274</c:v>
                </c:pt>
                <c:pt idx="1362">
                  <c:v>-8.9658653035394824</c:v>
                </c:pt>
                <c:pt idx="1363">
                  <c:v>-8.9311805878738433</c:v>
                </c:pt>
                <c:pt idx="1364">
                  <c:v>-9.0289717275025545</c:v>
                </c:pt>
                <c:pt idx="1365">
                  <c:v>-8.978025328368199</c:v>
                </c:pt>
                <c:pt idx="1366">
                  <c:v>-8.801397685102561</c:v>
                </c:pt>
                <c:pt idx="1367">
                  <c:v>-8.9831244879112813</c:v>
                </c:pt>
                <c:pt idx="1368">
                  <c:v>-8.9119357818856386</c:v>
                </c:pt>
                <c:pt idx="1369">
                  <c:v>-8.9010301402861476</c:v>
                </c:pt>
                <c:pt idx="1370">
                  <c:v>-8.9326894696338428</c:v>
                </c:pt>
                <c:pt idx="1371">
                  <c:v>-8.8867351572553819</c:v>
                </c:pt>
                <c:pt idx="1372">
                  <c:v>-9.0635851371738454</c:v>
                </c:pt>
                <c:pt idx="1373">
                  <c:v>-9.0143925096620467</c:v>
                </c:pt>
                <c:pt idx="1374">
                  <c:v>-8.8728195716607683</c:v>
                </c:pt>
                <c:pt idx="1375">
                  <c:v>-9.0036449199356436</c:v>
                </c:pt>
                <c:pt idx="1376">
                  <c:v>-8.9895351135400023</c:v>
                </c:pt>
                <c:pt idx="1377">
                  <c:v>-8.85427772644179</c:v>
                </c:pt>
                <c:pt idx="1378">
                  <c:v>-9.0039264137879478</c:v>
                </c:pt>
                <c:pt idx="1379">
                  <c:v>-8.9278556902438417</c:v>
                </c:pt>
                <c:pt idx="1380">
                  <c:v>-9.0451602958658963</c:v>
                </c:pt>
                <c:pt idx="1381">
                  <c:v>-9.0361180906615353</c:v>
                </c:pt>
                <c:pt idx="1382">
                  <c:v>-8.8730959462899985</c:v>
                </c:pt>
                <c:pt idx="1383">
                  <c:v>-8.889919854471021</c:v>
                </c:pt>
                <c:pt idx="1384">
                  <c:v>-9.1012901338687122</c:v>
                </c:pt>
                <c:pt idx="1385">
                  <c:v>-8.834749592900252</c:v>
                </c:pt>
                <c:pt idx="1386">
                  <c:v>-9.0701968036264056</c:v>
                </c:pt>
                <c:pt idx="1387">
                  <c:v>-9.1668038621964083</c:v>
                </c:pt>
                <c:pt idx="1388">
                  <c:v>-9.1332568407530719</c:v>
                </c:pt>
                <c:pt idx="1389">
                  <c:v>-9.0308580453494827</c:v>
                </c:pt>
                <c:pt idx="1390">
                  <c:v>-8.8530031510020493</c:v>
                </c:pt>
                <c:pt idx="1391">
                  <c:v>-9.0760614321143507</c:v>
                </c:pt>
                <c:pt idx="1392">
                  <c:v>-8.8952396991194842</c:v>
                </c:pt>
                <c:pt idx="1393">
                  <c:v>-8.941829980325636</c:v>
                </c:pt>
                <c:pt idx="1394">
                  <c:v>-8.9951473043974346</c:v>
                </c:pt>
                <c:pt idx="1395">
                  <c:v>-8.9706730866112832</c:v>
                </c:pt>
                <c:pt idx="1396">
                  <c:v>-8.878669135299484</c:v>
                </c:pt>
                <c:pt idx="1397">
                  <c:v>-8.9632386545143543</c:v>
                </c:pt>
                <c:pt idx="1398">
                  <c:v>-8.936362736862046</c:v>
                </c:pt>
                <c:pt idx="1399">
                  <c:v>-9.0196860720953786</c:v>
                </c:pt>
                <c:pt idx="1400">
                  <c:v>-9.0136419559297387</c:v>
                </c:pt>
                <c:pt idx="1401">
                  <c:v>-8.9379040838610191</c:v>
                </c:pt>
                <c:pt idx="1402">
                  <c:v>-9.0223087765266587</c:v>
                </c:pt>
                <c:pt idx="1403">
                  <c:v>-9.0209879943635816</c:v>
                </c:pt>
                <c:pt idx="1404">
                  <c:v>-9.0353921316133281</c:v>
                </c:pt>
                <c:pt idx="1405">
                  <c:v>-9.0169762372471745</c:v>
                </c:pt>
                <c:pt idx="1406">
                  <c:v>-9.0123832927189689</c:v>
                </c:pt>
                <c:pt idx="1407">
                  <c:v>-9.1339545725425584</c:v>
                </c:pt>
                <c:pt idx="1408">
                  <c:v>-9.0336065063805062</c:v>
                </c:pt>
                <c:pt idx="1409">
                  <c:v>-8.9106803925148643</c:v>
                </c:pt>
                <c:pt idx="1410">
                  <c:v>-9.0638052632548654</c:v>
                </c:pt>
                <c:pt idx="1411">
                  <c:v>-8.9598216001174276</c:v>
                </c:pt>
                <c:pt idx="1412">
                  <c:v>-8.8450260651682022</c:v>
                </c:pt>
                <c:pt idx="1413">
                  <c:v>-8.8755983664738434</c:v>
                </c:pt>
                <c:pt idx="1414">
                  <c:v>-8.9229503681558953</c:v>
                </c:pt>
                <c:pt idx="1415">
                  <c:v>-8.9483409161446108</c:v>
                </c:pt>
                <c:pt idx="1416">
                  <c:v>-9.1279548277107647</c:v>
                </c:pt>
                <c:pt idx="1417">
                  <c:v>-8.9496242618043542</c:v>
                </c:pt>
                <c:pt idx="1418">
                  <c:v>-8.8332065038638419</c:v>
                </c:pt>
                <c:pt idx="1419">
                  <c:v>-9.0305773553133282</c:v>
                </c:pt>
                <c:pt idx="1420">
                  <c:v>-9.0063339666969178</c:v>
                </c:pt>
                <c:pt idx="1421">
                  <c:v>-8.8594939877853793</c:v>
                </c:pt>
                <c:pt idx="1422">
                  <c:v>-9.003570210058971</c:v>
                </c:pt>
                <c:pt idx="1423">
                  <c:v>-8.7352677155684582</c:v>
                </c:pt>
                <c:pt idx="1424">
                  <c:v>-9.1218187355820479</c:v>
                </c:pt>
                <c:pt idx="1425">
                  <c:v>-8.9821195255153778</c:v>
                </c:pt>
                <c:pt idx="1426">
                  <c:v>-8.9544391865682051</c:v>
                </c:pt>
                <c:pt idx="1427">
                  <c:v>-9.0428224410389699</c:v>
                </c:pt>
                <c:pt idx="1428">
                  <c:v>-8.8164338287517889</c:v>
                </c:pt>
                <c:pt idx="1429">
                  <c:v>-9.0899456314123004</c:v>
                </c:pt>
                <c:pt idx="1430">
                  <c:v>-8.832869046609737</c:v>
                </c:pt>
                <c:pt idx="1431">
                  <c:v>-8.9791733659717874</c:v>
                </c:pt>
                <c:pt idx="1432">
                  <c:v>-8.9320170633733333</c:v>
                </c:pt>
                <c:pt idx="1433">
                  <c:v>-9.0358301717835872</c:v>
                </c:pt>
                <c:pt idx="1434">
                  <c:v>-9.0530633753892253</c:v>
                </c:pt>
                <c:pt idx="1435">
                  <c:v>-8.961725655092815</c:v>
                </c:pt>
                <c:pt idx="1436">
                  <c:v>-9.1114419801820485</c:v>
                </c:pt>
                <c:pt idx="1437">
                  <c:v>-9.142949754165123</c:v>
                </c:pt>
                <c:pt idx="1438">
                  <c:v>-9.0658066070420471</c:v>
                </c:pt>
                <c:pt idx="1439">
                  <c:v>-9.0603474741579451</c:v>
                </c:pt>
                <c:pt idx="1440">
                  <c:v>-8.9290524787548655</c:v>
                </c:pt>
                <c:pt idx="1441">
                  <c:v>-8.9935579141123068</c:v>
                </c:pt>
                <c:pt idx="1442">
                  <c:v>-9.0831928208702504</c:v>
                </c:pt>
                <c:pt idx="1443">
                  <c:v>-9.0639032881697368</c:v>
                </c:pt>
                <c:pt idx="1444">
                  <c:v>-9.0397653487815326</c:v>
                </c:pt>
                <c:pt idx="1445">
                  <c:v>-9.0205061158820516</c:v>
                </c:pt>
                <c:pt idx="1446">
                  <c:v>-9.2309177497394792</c:v>
                </c:pt>
                <c:pt idx="1447">
                  <c:v>-8.9531009847046139</c:v>
                </c:pt>
                <c:pt idx="1448">
                  <c:v>-9.1039546209025612</c:v>
                </c:pt>
                <c:pt idx="1449">
                  <c:v>-9.0139966473630704</c:v>
                </c:pt>
                <c:pt idx="1450">
                  <c:v>-9.0681098526164075</c:v>
                </c:pt>
                <c:pt idx="1451">
                  <c:v>-8.9465381705784583</c:v>
                </c:pt>
                <c:pt idx="1452">
                  <c:v>-9.0982383216256331</c:v>
                </c:pt>
                <c:pt idx="1453">
                  <c:v>-9.0313601770405061</c:v>
                </c:pt>
                <c:pt idx="1454">
                  <c:v>-9.1337058553943606</c:v>
                </c:pt>
                <c:pt idx="1455">
                  <c:v>-9.2204622534028147</c:v>
                </c:pt>
                <c:pt idx="1456">
                  <c:v>-9.1880679420243538</c:v>
                </c:pt>
                <c:pt idx="1457">
                  <c:v>-9.18511053805282</c:v>
                </c:pt>
                <c:pt idx="1458">
                  <c:v>-9.0248111978415295</c:v>
                </c:pt>
                <c:pt idx="1459">
                  <c:v>-9.3442558635728119</c:v>
                </c:pt>
                <c:pt idx="1460">
                  <c:v>-9.127805808581531</c:v>
                </c:pt>
                <c:pt idx="1461">
                  <c:v>-9.09787211342692</c:v>
                </c:pt>
                <c:pt idx="1462">
                  <c:v>-9.2366866906425624</c:v>
                </c:pt>
                <c:pt idx="1463">
                  <c:v>-9.2646479877256347</c:v>
                </c:pt>
                <c:pt idx="1464">
                  <c:v>-9.2022037362964042</c:v>
                </c:pt>
                <c:pt idx="1465">
                  <c:v>-9.1274309141930718</c:v>
                </c:pt>
                <c:pt idx="1466">
                  <c:v>-9.1235395095258909</c:v>
                </c:pt>
                <c:pt idx="1467">
                  <c:v>-9.0427237520076904</c:v>
                </c:pt>
                <c:pt idx="1468">
                  <c:v>-9.2331924801128142</c:v>
                </c:pt>
                <c:pt idx="1469">
                  <c:v>-9.0312034112579429</c:v>
                </c:pt>
                <c:pt idx="1470">
                  <c:v>-8.9648964042958941</c:v>
                </c:pt>
                <c:pt idx="1471">
                  <c:v>-9.1347687544040976</c:v>
                </c:pt>
                <c:pt idx="1472">
                  <c:v>-9.2878757822871716</c:v>
                </c:pt>
                <c:pt idx="1473">
                  <c:v>-9.1457731349561513</c:v>
                </c:pt>
                <c:pt idx="1474">
                  <c:v>-9.0918135879925597</c:v>
                </c:pt>
                <c:pt idx="1475">
                  <c:v>-9.0926255610915305</c:v>
                </c:pt>
                <c:pt idx="1476">
                  <c:v>-9.2073152447840947</c:v>
                </c:pt>
                <c:pt idx="1477">
                  <c:v>-9.0089146190076868</c:v>
                </c:pt>
                <c:pt idx="1478">
                  <c:v>-9.1075345322061523</c:v>
                </c:pt>
                <c:pt idx="1479">
                  <c:v>-9.0496238524164099</c:v>
                </c:pt>
                <c:pt idx="1480">
                  <c:v>-9.0122736406758897</c:v>
                </c:pt>
                <c:pt idx="1481">
                  <c:v>-9.0790199285353825</c:v>
                </c:pt>
                <c:pt idx="1482">
                  <c:v>-9.0788126285466593</c:v>
                </c:pt>
                <c:pt idx="1483">
                  <c:v>-9.1258877847517912</c:v>
                </c:pt>
                <c:pt idx="1484">
                  <c:v>-9.0467813320046133</c:v>
                </c:pt>
                <c:pt idx="1485">
                  <c:v>-9.1243774805974294</c:v>
                </c:pt>
                <c:pt idx="1486">
                  <c:v>-8.9746026296574346</c:v>
                </c:pt>
                <c:pt idx="1487">
                  <c:v>-8.9824634908964054</c:v>
                </c:pt>
                <c:pt idx="1488">
                  <c:v>-9.0443271061220454</c:v>
                </c:pt>
                <c:pt idx="1489">
                  <c:v>-9.1778537200558912</c:v>
                </c:pt>
                <c:pt idx="1490">
                  <c:v>-9.1604428676012795</c:v>
                </c:pt>
                <c:pt idx="1491">
                  <c:v>-9.1672350771535847</c:v>
                </c:pt>
                <c:pt idx="1492">
                  <c:v>-9.2115512733743508</c:v>
                </c:pt>
                <c:pt idx="1493">
                  <c:v>-9.0018520631825556</c:v>
                </c:pt>
                <c:pt idx="1494">
                  <c:v>-9.0289646926064044</c:v>
                </c:pt>
                <c:pt idx="1495">
                  <c:v>-9.0407138239669198</c:v>
                </c:pt>
                <c:pt idx="1496">
                  <c:v>-9.1317090758971702</c:v>
                </c:pt>
                <c:pt idx="1497">
                  <c:v>-9.0462104997028145</c:v>
                </c:pt>
                <c:pt idx="1498">
                  <c:v>-9.0706653009820464</c:v>
                </c:pt>
                <c:pt idx="1499">
                  <c:v>-8.9514664256087144</c:v>
                </c:pt>
                <c:pt idx="1500">
                  <c:v>-9.0794468501369234</c:v>
                </c:pt>
                <c:pt idx="1501">
                  <c:v>-9.2134238689405077</c:v>
                </c:pt>
                <c:pt idx="1502">
                  <c:v>-9.1305824957179471</c:v>
                </c:pt>
                <c:pt idx="1503">
                  <c:v>-8.8858614754620504</c:v>
                </c:pt>
                <c:pt idx="1504">
                  <c:v>-9.0710370934979458</c:v>
                </c:pt>
                <c:pt idx="1505">
                  <c:v>-9.0463887541994836</c:v>
                </c:pt>
                <c:pt idx="1506">
                  <c:v>-8.9698124032466637</c:v>
                </c:pt>
                <c:pt idx="1507">
                  <c:v>-9.0514093739466688</c:v>
                </c:pt>
                <c:pt idx="1508">
                  <c:v>-9.0440998838338409</c:v>
                </c:pt>
                <c:pt idx="1509">
                  <c:v>-9.092332858648204</c:v>
                </c:pt>
                <c:pt idx="1510">
                  <c:v>-9.0938344335251227</c:v>
                </c:pt>
                <c:pt idx="1511">
                  <c:v>-9.1427130232723002</c:v>
                </c:pt>
                <c:pt idx="1512">
                  <c:v>-9.0523039728866674</c:v>
                </c:pt>
                <c:pt idx="1513">
                  <c:v>-9.0793287836830689</c:v>
                </c:pt>
                <c:pt idx="1514">
                  <c:v>-9.0940609918492274</c:v>
                </c:pt>
                <c:pt idx="1515">
                  <c:v>-8.9749457190169188</c:v>
                </c:pt>
                <c:pt idx="1516">
                  <c:v>-8.980503852582304</c:v>
                </c:pt>
                <c:pt idx="1517">
                  <c:v>-9.0744889175623022</c:v>
                </c:pt>
                <c:pt idx="1518">
                  <c:v>-9.1857557147446123</c:v>
                </c:pt>
                <c:pt idx="1519">
                  <c:v>-8.9472678420525611</c:v>
                </c:pt>
                <c:pt idx="1520">
                  <c:v>-9.0104472884174331</c:v>
                </c:pt>
                <c:pt idx="1521">
                  <c:v>-9.0419639331756336</c:v>
                </c:pt>
                <c:pt idx="1522">
                  <c:v>-8.9938701490651205</c:v>
                </c:pt>
                <c:pt idx="1523">
                  <c:v>-9.0002242805597437</c:v>
                </c:pt>
                <c:pt idx="1524">
                  <c:v>-9.0870816881112777</c:v>
                </c:pt>
                <c:pt idx="1525">
                  <c:v>-9.1499746130951216</c:v>
                </c:pt>
                <c:pt idx="1526">
                  <c:v>-9.0729145356530747</c:v>
                </c:pt>
                <c:pt idx="1527">
                  <c:v>-9.0241842023928154</c:v>
                </c:pt>
                <c:pt idx="1528">
                  <c:v>-9.0606103908323057</c:v>
                </c:pt>
                <c:pt idx="1529">
                  <c:v>-8.8158269421274262</c:v>
                </c:pt>
                <c:pt idx="1530">
                  <c:v>-8.947513459631784</c:v>
                </c:pt>
                <c:pt idx="1531">
                  <c:v>-9.1289240618048613</c:v>
                </c:pt>
                <c:pt idx="1532">
                  <c:v>-9.0191967952525633</c:v>
                </c:pt>
                <c:pt idx="1533">
                  <c:v>-9.1432098558453827</c:v>
                </c:pt>
                <c:pt idx="1534">
                  <c:v>-9.1373518405061471</c:v>
                </c:pt>
                <c:pt idx="1535">
                  <c:v>-9.1206807313840965</c:v>
                </c:pt>
                <c:pt idx="1536">
                  <c:v>-8.9116092070882065</c:v>
                </c:pt>
                <c:pt idx="1537">
                  <c:v>-9.0126946649435844</c:v>
                </c:pt>
                <c:pt idx="1538">
                  <c:v>-8.9366452150112767</c:v>
                </c:pt>
                <c:pt idx="1539">
                  <c:v>-9.1154834971989693</c:v>
                </c:pt>
                <c:pt idx="1540">
                  <c:v>-9.0410813910851235</c:v>
                </c:pt>
                <c:pt idx="1541">
                  <c:v>-8.980115635831794</c:v>
                </c:pt>
                <c:pt idx="1542">
                  <c:v>-8.9489663447179417</c:v>
                </c:pt>
                <c:pt idx="1543">
                  <c:v>-8.9858158455630726</c:v>
                </c:pt>
                <c:pt idx="1544">
                  <c:v>-9.0079381955246127</c:v>
                </c:pt>
                <c:pt idx="1545">
                  <c:v>-8.9206335865953807</c:v>
                </c:pt>
                <c:pt idx="1546">
                  <c:v>-8.9119173183066618</c:v>
                </c:pt>
                <c:pt idx="1547">
                  <c:v>-9.0695406206605149</c:v>
                </c:pt>
                <c:pt idx="1548">
                  <c:v>-9.1426290451251226</c:v>
                </c:pt>
                <c:pt idx="1549">
                  <c:v>-9.0901431552810177</c:v>
                </c:pt>
                <c:pt idx="1550">
                  <c:v>-8.854791750034865</c:v>
                </c:pt>
                <c:pt idx="1551">
                  <c:v>-8.9998946515333298</c:v>
                </c:pt>
                <c:pt idx="1552">
                  <c:v>-8.9726679528138433</c:v>
                </c:pt>
                <c:pt idx="1553">
                  <c:v>-9.0494414677046127</c:v>
                </c:pt>
                <c:pt idx="1554">
                  <c:v>-9.1625395938923067</c:v>
                </c:pt>
                <c:pt idx="1555">
                  <c:v>-9.1566671646246149</c:v>
                </c:pt>
                <c:pt idx="1556">
                  <c:v>-9.0306849382492285</c:v>
                </c:pt>
                <c:pt idx="1557">
                  <c:v>-9.0004720732148691</c:v>
                </c:pt>
                <c:pt idx="1558">
                  <c:v>-8.9041278191338407</c:v>
                </c:pt>
                <c:pt idx="1559">
                  <c:v>-8.8911960427102557</c:v>
                </c:pt>
                <c:pt idx="1560">
                  <c:v>-8.8574781544446139</c:v>
                </c:pt>
                <c:pt idx="1561">
                  <c:v>-9.0280901240112765</c:v>
                </c:pt>
                <c:pt idx="1562">
                  <c:v>-8.8945986304338387</c:v>
                </c:pt>
                <c:pt idx="1563">
                  <c:v>-8.7863991333271745</c:v>
                </c:pt>
                <c:pt idx="1564">
                  <c:v>-8.7354430427076846</c:v>
                </c:pt>
                <c:pt idx="1565">
                  <c:v>-8.90915139645743</c:v>
                </c:pt>
                <c:pt idx="1566">
                  <c:v>-8.901325847316917</c:v>
                </c:pt>
                <c:pt idx="1567">
                  <c:v>-8.9261343958441017</c:v>
                </c:pt>
                <c:pt idx="1568">
                  <c:v>-8.9175134760440997</c:v>
                </c:pt>
                <c:pt idx="1569">
                  <c:v>-9.0022618844061455</c:v>
                </c:pt>
                <c:pt idx="1570">
                  <c:v>-9.0511408320266664</c:v>
                </c:pt>
                <c:pt idx="1571">
                  <c:v>-8.9690040603025576</c:v>
                </c:pt>
                <c:pt idx="1572">
                  <c:v>-8.7082626998820452</c:v>
                </c:pt>
                <c:pt idx="1573">
                  <c:v>-8.9812657905640947</c:v>
                </c:pt>
                <c:pt idx="1574">
                  <c:v>-8.8901018872307649</c:v>
                </c:pt>
                <c:pt idx="1575">
                  <c:v>-8.7512877760338377</c:v>
                </c:pt>
                <c:pt idx="1576">
                  <c:v>-9.1238965342769234</c:v>
                </c:pt>
                <c:pt idx="1577">
                  <c:v>-8.8039372843769179</c:v>
                </c:pt>
                <c:pt idx="1578">
                  <c:v>-8.9434395799820496</c:v>
                </c:pt>
                <c:pt idx="1579">
                  <c:v>-8.9446508985961497</c:v>
                </c:pt>
                <c:pt idx="1580">
                  <c:v>-8.8929407324825629</c:v>
                </c:pt>
                <c:pt idx="1581">
                  <c:v>-8.8576406198669222</c:v>
                </c:pt>
                <c:pt idx="1582">
                  <c:v>-8.9678388448761464</c:v>
                </c:pt>
                <c:pt idx="1583">
                  <c:v>-8.9868708495210257</c:v>
                </c:pt>
                <c:pt idx="1584">
                  <c:v>-8.8259805531364055</c:v>
                </c:pt>
                <c:pt idx="1585">
                  <c:v>-8.8553763808799975</c:v>
                </c:pt>
                <c:pt idx="1586">
                  <c:v>-8.9157500456917926</c:v>
                </c:pt>
                <c:pt idx="1587">
                  <c:v>-8.9035091981010233</c:v>
                </c:pt>
                <c:pt idx="1588">
                  <c:v>-8.8769320361415378</c:v>
                </c:pt>
                <c:pt idx="1589">
                  <c:v>-8.8259187222471702</c:v>
                </c:pt>
                <c:pt idx="1590">
                  <c:v>-8.9063164906384582</c:v>
                </c:pt>
                <c:pt idx="1591">
                  <c:v>-8.8791914801071705</c:v>
                </c:pt>
                <c:pt idx="1592">
                  <c:v>-8.9189078652994809</c:v>
                </c:pt>
                <c:pt idx="1593">
                  <c:v>-8.8472972294194783</c:v>
                </c:pt>
                <c:pt idx="1594">
                  <c:v>-8.7385026823087131</c:v>
                </c:pt>
                <c:pt idx="1595">
                  <c:v>-8.9020223526287126</c:v>
                </c:pt>
                <c:pt idx="1596">
                  <c:v>-8.8465523709697464</c:v>
                </c:pt>
                <c:pt idx="1597">
                  <c:v>-8.6657922471512805</c:v>
                </c:pt>
                <c:pt idx="1598">
                  <c:v>-8.7038241854994798</c:v>
                </c:pt>
                <c:pt idx="1599">
                  <c:v>-8.8417214489782019</c:v>
                </c:pt>
                <c:pt idx="1600">
                  <c:v>-8.9811917678558899</c:v>
                </c:pt>
                <c:pt idx="1601">
                  <c:v>-8.8039451489030736</c:v>
                </c:pt>
                <c:pt idx="1602">
                  <c:v>-8.9456036365469185</c:v>
                </c:pt>
                <c:pt idx="1603">
                  <c:v>-8.7919115438879434</c:v>
                </c:pt>
                <c:pt idx="1604">
                  <c:v>-8.8361160371717933</c:v>
                </c:pt>
                <c:pt idx="1605">
                  <c:v>-8.7331486791640973</c:v>
                </c:pt>
                <c:pt idx="1606">
                  <c:v>-8.7669133426287207</c:v>
                </c:pt>
                <c:pt idx="1607">
                  <c:v>-8.832492034857431</c:v>
                </c:pt>
                <c:pt idx="1608">
                  <c:v>-8.8995761256974344</c:v>
                </c:pt>
                <c:pt idx="1609">
                  <c:v>-8.6191288508553789</c:v>
                </c:pt>
                <c:pt idx="1610">
                  <c:v>-8.7454621906158909</c:v>
                </c:pt>
                <c:pt idx="1611">
                  <c:v>-8.7561186469676873</c:v>
                </c:pt>
                <c:pt idx="1612">
                  <c:v>-8.7031525838523009</c:v>
                </c:pt>
                <c:pt idx="1613">
                  <c:v>-8.7890814259405072</c:v>
                </c:pt>
                <c:pt idx="1614">
                  <c:v>-8.7181599704769148</c:v>
                </c:pt>
                <c:pt idx="1615">
                  <c:v>-8.8143763510789697</c:v>
                </c:pt>
                <c:pt idx="1616">
                  <c:v>-8.8759030249740967</c:v>
                </c:pt>
                <c:pt idx="1617">
                  <c:v>-8.7764866009697435</c:v>
                </c:pt>
                <c:pt idx="1618">
                  <c:v>-8.8527120880964052</c:v>
                </c:pt>
                <c:pt idx="1619">
                  <c:v>-8.9275661779646125</c:v>
                </c:pt>
                <c:pt idx="1620">
                  <c:v>-8.6418246272366588</c:v>
                </c:pt>
                <c:pt idx="1621">
                  <c:v>-8.726993888196148</c:v>
                </c:pt>
                <c:pt idx="1622">
                  <c:v>-8.7035403173630748</c:v>
                </c:pt>
                <c:pt idx="1623">
                  <c:v>-8.7422307866223008</c:v>
                </c:pt>
                <c:pt idx="1624">
                  <c:v>-8.7536074508251254</c:v>
                </c:pt>
                <c:pt idx="1625">
                  <c:v>-8.6526937895697422</c:v>
                </c:pt>
                <c:pt idx="1626">
                  <c:v>-8.575275208866147</c:v>
                </c:pt>
                <c:pt idx="1627">
                  <c:v>-8.7387063318548659</c:v>
                </c:pt>
                <c:pt idx="1628">
                  <c:v>-8.6498667047122986</c:v>
                </c:pt>
                <c:pt idx="1629">
                  <c:v>-8.6682649300774308</c:v>
                </c:pt>
                <c:pt idx="1630">
                  <c:v>-8.6580266670502528</c:v>
                </c:pt>
                <c:pt idx="1631">
                  <c:v>-8.7424963571025636</c:v>
                </c:pt>
                <c:pt idx="1632">
                  <c:v>-8.4583020009005114</c:v>
                </c:pt>
                <c:pt idx="1633">
                  <c:v>-8.7430032806199929</c:v>
                </c:pt>
                <c:pt idx="1634">
                  <c:v>-8.5683515550497429</c:v>
                </c:pt>
                <c:pt idx="1635">
                  <c:v>-8.6941608407779452</c:v>
                </c:pt>
                <c:pt idx="1636">
                  <c:v>-8.7375821512020462</c:v>
                </c:pt>
                <c:pt idx="1637">
                  <c:v>-8.4994211619128173</c:v>
                </c:pt>
                <c:pt idx="1638">
                  <c:v>-8.5272669477630707</c:v>
                </c:pt>
                <c:pt idx="1639">
                  <c:v>-8.6052040445015354</c:v>
                </c:pt>
                <c:pt idx="1640">
                  <c:v>-8.763040490410253</c:v>
                </c:pt>
                <c:pt idx="1641">
                  <c:v>-8.6261839923784578</c:v>
                </c:pt>
                <c:pt idx="1642">
                  <c:v>-8.528721805434861</c:v>
                </c:pt>
                <c:pt idx="1643">
                  <c:v>-8.6528572496138452</c:v>
                </c:pt>
                <c:pt idx="1644">
                  <c:v>-8.7614009495974301</c:v>
                </c:pt>
                <c:pt idx="1645">
                  <c:v>-8.6511860486810228</c:v>
                </c:pt>
                <c:pt idx="1646">
                  <c:v>-8.7525585918799944</c:v>
                </c:pt>
                <c:pt idx="1647">
                  <c:v>-8.6611329501046121</c:v>
                </c:pt>
                <c:pt idx="1648">
                  <c:v>-8.5458842586276962</c:v>
                </c:pt>
                <c:pt idx="1649">
                  <c:v>-8.6854163226856418</c:v>
                </c:pt>
                <c:pt idx="1650">
                  <c:v>-8.4866622420979461</c:v>
                </c:pt>
                <c:pt idx="1651">
                  <c:v>-8.8505926822164049</c:v>
                </c:pt>
                <c:pt idx="1652">
                  <c:v>-8.5992584088835837</c:v>
                </c:pt>
                <c:pt idx="1653">
                  <c:v>-8.6687030227066657</c:v>
                </c:pt>
                <c:pt idx="1654">
                  <c:v>-8.7287574131251198</c:v>
                </c:pt>
                <c:pt idx="1655">
                  <c:v>-8.608776531855634</c:v>
                </c:pt>
                <c:pt idx="1656">
                  <c:v>-8.8240877101843527</c:v>
                </c:pt>
                <c:pt idx="1657">
                  <c:v>-8.7028452344966567</c:v>
                </c:pt>
                <c:pt idx="1658">
                  <c:v>-8.561823376528455</c:v>
                </c:pt>
                <c:pt idx="1659">
                  <c:v>-8.9296429207746133</c:v>
                </c:pt>
                <c:pt idx="1660">
                  <c:v>-8.8511623042543537</c:v>
                </c:pt>
                <c:pt idx="1661">
                  <c:v>-8.7101360362389695</c:v>
                </c:pt>
                <c:pt idx="1662">
                  <c:v>-8.6920353037584572</c:v>
                </c:pt>
                <c:pt idx="1663">
                  <c:v>-8.7376064471266588</c:v>
                </c:pt>
                <c:pt idx="1664">
                  <c:v>-8.8384736296984538</c:v>
                </c:pt>
                <c:pt idx="1665">
                  <c:v>-8.8388028487958934</c:v>
                </c:pt>
                <c:pt idx="1666">
                  <c:v>-8.8579219035097427</c:v>
                </c:pt>
                <c:pt idx="1667">
                  <c:v>-9.0258791323364029</c:v>
                </c:pt>
                <c:pt idx="1668">
                  <c:v>-8.7563568304394828</c:v>
                </c:pt>
                <c:pt idx="1669">
                  <c:v>-8.8971878073443573</c:v>
                </c:pt>
                <c:pt idx="1670">
                  <c:v>-8.7775453713815352</c:v>
                </c:pt>
                <c:pt idx="1671">
                  <c:v>-8.8147278629023056</c:v>
                </c:pt>
                <c:pt idx="1672">
                  <c:v>-9.0597666322410184</c:v>
                </c:pt>
                <c:pt idx="1673">
                  <c:v>-8.8988139398466668</c:v>
                </c:pt>
                <c:pt idx="1674">
                  <c:v>-8.8210367369064144</c:v>
                </c:pt>
                <c:pt idx="1675">
                  <c:v>-8.776289214095641</c:v>
                </c:pt>
                <c:pt idx="1676">
                  <c:v>-8.9033225822815343</c:v>
                </c:pt>
                <c:pt idx="1677">
                  <c:v>-8.8913680236317898</c:v>
                </c:pt>
                <c:pt idx="1678">
                  <c:v>-8.781639297686155</c:v>
                </c:pt>
                <c:pt idx="1679">
                  <c:v>-8.8421948327020523</c:v>
                </c:pt>
                <c:pt idx="1680">
                  <c:v>-8.8241291207712784</c:v>
                </c:pt>
                <c:pt idx="1681">
                  <c:v>-8.864295115514869</c:v>
                </c:pt>
                <c:pt idx="1682">
                  <c:v>-8.8157361362051265</c:v>
                </c:pt>
                <c:pt idx="1683">
                  <c:v>-8.8321393319600006</c:v>
                </c:pt>
                <c:pt idx="1684">
                  <c:v>-8.996540477507434</c:v>
                </c:pt>
                <c:pt idx="1685">
                  <c:v>-8.7531593586725549</c:v>
                </c:pt>
                <c:pt idx="1686">
                  <c:v>-8.7979201160825564</c:v>
                </c:pt>
                <c:pt idx="1687">
                  <c:v>-8.7255777567046096</c:v>
                </c:pt>
                <c:pt idx="1688">
                  <c:v>-9.0157334783712777</c:v>
                </c:pt>
                <c:pt idx="1689">
                  <c:v>-8.7874994910225599</c:v>
                </c:pt>
                <c:pt idx="1690">
                  <c:v>-8.9068852733815334</c:v>
                </c:pt>
                <c:pt idx="1691">
                  <c:v>-9.004290856986664</c:v>
                </c:pt>
                <c:pt idx="1692">
                  <c:v>-8.7948161601615311</c:v>
                </c:pt>
                <c:pt idx="1693">
                  <c:v>-8.7650585070169171</c:v>
                </c:pt>
                <c:pt idx="1694">
                  <c:v>-8.874146324697433</c:v>
                </c:pt>
                <c:pt idx="1695">
                  <c:v>-8.8149117432481958</c:v>
                </c:pt>
                <c:pt idx="1696">
                  <c:v>-8.9052508337702534</c:v>
                </c:pt>
                <c:pt idx="1697">
                  <c:v>-8.9296802268564068</c:v>
                </c:pt>
                <c:pt idx="1698">
                  <c:v>-8.8300914488625537</c:v>
                </c:pt>
                <c:pt idx="1699">
                  <c:v>-8.7710802328020492</c:v>
                </c:pt>
                <c:pt idx="1700">
                  <c:v>-9.0603226026820476</c:v>
                </c:pt>
                <c:pt idx="1701">
                  <c:v>-8.9659689278420469</c:v>
                </c:pt>
                <c:pt idx="1702">
                  <c:v>-8.9078379691676872</c:v>
                </c:pt>
                <c:pt idx="1703">
                  <c:v>-8.7278335111205081</c:v>
                </c:pt>
                <c:pt idx="1704">
                  <c:v>-8.8804643547871738</c:v>
                </c:pt>
                <c:pt idx="1705">
                  <c:v>-8.9026889727646168</c:v>
                </c:pt>
                <c:pt idx="1706">
                  <c:v>-8.8180270925015343</c:v>
                </c:pt>
                <c:pt idx="1707">
                  <c:v>-8.8897612900851222</c:v>
                </c:pt>
                <c:pt idx="1708">
                  <c:v>-8.8941583295317876</c:v>
                </c:pt>
                <c:pt idx="1709">
                  <c:v>-8.8194859082825605</c:v>
                </c:pt>
                <c:pt idx="1710">
                  <c:v>-8.9107452758774297</c:v>
                </c:pt>
                <c:pt idx="1711">
                  <c:v>-8.7372179760682052</c:v>
                </c:pt>
                <c:pt idx="1712">
                  <c:v>-8.9151887882610215</c:v>
                </c:pt>
                <c:pt idx="1713">
                  <c:v>-8.8973084066897385</c:v>
                </c:pt>
                <c:pt idx="1714">
                  <c:v>-9.0307918584087155</c:v>
                </c:pt>
                <c:pt idx="1715">
                  <c:v>-8.9698423438553831</c:v>
                </c:pt>
                <c:pt idx="1716">
                  <c:v>-9.0386167478489678</c:v>
                </c:pt>
                <c:pt idx="1717">
                  <c:v>-8.8939019202320484</c:v>
                </c:pt>
                <c:pt idx="1718">
                  <c:v>-8.8039494835756376</c:v>
                </c:pt>
                <c:pt idx="1719">
                  <c:v>-8.9650009506966626</c:v>
                </c:pt>
                <c:pt idx="1720">
                  <c:v>-9.0458588300520457</c:v>
                </c:pt>
                <c:pt idx="1721">
                  <c:v>-8.9813711915420456</c:v>
                </c:pt>
                <c:pt idx="1722">
                  <c:v>-9.0187054886043558</c:v>
                </c:pt>
                <c:pt idx="1723">
                  <c:v>-9.036059399047172</c:v>
                </c:pt>
                <c:pt idx="1724">
                  <c:v>-8.9962343894446146</c:v>
                </c:pt>
                <c:pt idx="1725">
                  <c:v>-9.1294311618733275</c:v>
                </c:pt>
                <c:pt idx="1726">
                  <c:v>-9.0510265287246146</c:v>
                </c:pt>
                <c:pt idx="1727">
                  <c:v>-9.035088168196399</c:v>
                </c:pt>
                <c:pt idx="1728">
                  <c:v>-8.8413781590153793</c:v>
                </c:pt>
                <c:pt idx="1729">
                  <c:v>-8.9625200415948694</c:v>
                </c:pt>
                <c:pt idx="1730">
                  <c:v>-8.874373297974353</c:v>
                </c:pt>
                <c:pt idx="1731">
                  <c:v>-9.0007707108779442</c:v>
                </c:pt>
                <c:pt idx="1732">
                  <c:v>-9.0031562781017946</c:v>
                </c:pt>
                <c:pt idx="1733">
                  <c:v>-9.0101494679805114</c:v>
                </c:pt>
                <c:pt idx="1734">
                  <c:v>-9.0332572593266676</c:v>
                </c:pt>
                <c:pt idx="1735">
                  <c:v>-8.9936988840446155</c:v>
                </c:pt>
                <c:pt idx="1736">
                  <c:v>-8.8474338687820477</c:v>
                </c:pt>
                <c:pt idx="1737">
                  <c:v>-8.9271182966702458</c:v>
                </c:pt>
                <c:pt idx="1738">
                  <c:v>-8.9661419427689708</c:v>
                </c:pt>
                <c:pt idx="1739">
                  <c:v>-9.0660080258415334</c:v>
                </c:pt>
                <c:pt idx="1740">
                  <c:v>-9.0091782065253785</c:v>
                </c:pt>
                <c:pt idx="1741">
                  <c:v>-8.9416759048261483</c:v>
                </c:pt>
                <c:pt idx="1742">
                  <c:v>-9.0434573374169194</c:v>
                </c:pt>
                <c:pt idx="1743">
                  <c:v>-9.0761786942989673</c:v>
                </c:pt>
                <c:pt idx="1744">
                  <c:v>-9.1247233715933262</c:v>
                </c:pt>
                <c:pt idx="1745">
                  <c:v>-9.1043876802174282</c:v>
                </c:pt>
                <c:pt idx="1746">
                  <c:v>-8.7894253832225573</c:v>
                </c:pt>
                <c:pt idx="1747">
                  <c:v>-9.059114273851792</c:v>
                </c:pt>
                <c:pt idx="1748">
                  <c:v>-9.2277157310005062</c:v>
                </c:pt>
                <c:pt idx="1749">
                  <c:v>-9.0899446073189711</c:v>
                </c:pt>
                <c:pt idx="1750">
                  <c:v>-8.8743147904128126</c:v>
                </c:pt>
                <c:pt idx="1751">
                  <c:v>-8.92081874812461</c:v>
                </c:pt>
                <c:pt idx="1752">
                  <c:v>-9.0668388097687114</c:v>
                </c:pt>
                <c:pt idx="1753">
                  <c:v>-9.0730022062230731</c:v>
                </c:pt>
                <c:pt idx="1754">
                  <c:v>-8.9312957181876875</c:v>
                </c:pt>
                <c:pt idx="1755">
                  <c:v>-9.0698998443712817</c:v>
                </c:pt>
                <c:pt idx="1756">
                  <c:v>-9.0257938624400005</c:v>
                </c:pt>
                <c:pt idx="1757">
                  <c:v>-8.9052369642748648</c:v>
                </c:pt>
                <c:pt idx="1758">
                  <c:v>-8.9336647146292325</c:v>
                </c:pt>
                <c:pt idx="1759">
                  <c:v>-8.9882975314010167</c:v>
                </c:pt>
                <c:pt idx="1760">
                  <c:v>-8.9775824753974334</c:v>
                </c:pt>
                <c:pt idx="1761">
                  <c:v>-8.8626122240394842</c:v>
                </c:pt>
                <c:pt idx="1762">
                  <c:v>-8.9535216383523029</c:v>
                </c:pt>
                <c:pt idx="1763">
                  <c:v>-9.1043247488302477</c:v>
                </c:pt>
                <c:pt idx="1764">
                  <c:v>-9.03616414382358</c:v>
                </c:pt>
                <c:pt idx="1765">
                  <c:v>-8.9987185911928123</c:v>
                </c:pt>
                <c:pt idx="1766">
                  <c:v>-9.0094150088497447</c:v>
                </c:pt>
                <c:pt idx="1767">
                  <c:v>-8.9713253189892299</c:v>
                </c:pt>
                <c:pt idx="1768">
                  <c:v>-9.0939803606369232</c:v>
                </c:pt>
                <c:pt idx="1769">
                  <c:v>-9.029665986285119</c:v>
                </c:pt>
                <c:pt idx="1770">
                  <c:v>-8.9758035293425653</c:v>
                </c:pt>
                <c:pt idx="1771">
                  <c:v>-9.0600973109625595</c:v>
                </c:pt>
                <c:pt idx="1772">
                  <c:v>-9.0478608485205037</c:v>
                </c:pt>
                <c:pt idx="1773">
                  <c:v>-8.9821845691071776</c:v>
                </c:pt>
                <c:pt idx="1774">
                  <c:v>-8.9256093775502539</c:v>
                </c:pt>
                <c:pt idx="1775">
                  <c:v>-9.14177473403692</c:v>
                </c:pt>
                <c:pt idx="1776">
                  <c:v>-9.0376135518287146</c:v>
                </c:pt>
                <c:pt idx="1777">
                  <c:v>-8.8745626569569165</c:v>
                </c:pt>
                <c:pt idx="1778">
                  <c:v>-9.1504837205233329</c:v>
                </c:pt>
                <c:pt idx="1779">
                  <c:v>-9.054433591434357</c:v>
                </c:pt>
                <c:pt idx="1780">
                  <c:v>-9.0565763736325557</c:v>
                </c:pt>
                <c:pt idx="1781">
                  <c:v>-8.8419480305628149</c:v>
                </c:pt>
                <c:pt idx="1782">
                  <c:v>-9.126041497831018</c:v>
                </c:pt>
                <c:pt idx="1783">
                  <c:v>-9.033417508525897</c:v>
                </c:pt>
                <c:pt idx="1784">
                  <c:v>-9.0473818487315327</c:v>
                </c:pt>
                <c:pt idx="1785">
                  <c:v>-9.0415275468864031</c:v>
                </c:pt>
                <c:pt idx="1786">
                  <c:v>-9.0626345923302534</c:v>
                </c:pt>
                <c:pt idx="1787">
                  <c:v>-9.0744760014948671</c:v>
                </c:pt>
                <c:pt idx="1788">
                  <c:v>-9.1419190450722994</c:v>
                </c:pt>
                <c:pt idx="1789">
                  <c:v>-8.9445637128723003</c:v>
                </c:pt>
                <c:pt idx="1790">
                  <c:v>-8.9584648467266614</c:v>
                </c:pt>
                <c:pt idx="1791">
                  <c:v>-9.0525368942902595</c:v>
                </c:pt>
                <c:pt idx="1792">
                  <c:v>-9.1464704773312775</c:v>
                </c:pt>
                <c:pt idx="1793">
                  <c:v>-9.0746940699799978</c:v>
                </c:pt>
                <c:pt idx="1794">
                  <c:v>-9.0330848335492284</c:v>
                </c:pt>
                <c:pt idx="1795">
                  <c:v>-9.0714824973005097</c:v>
                </c:pt>
                <c:pt idx="1796">
                  <c:v>-8.9715481107623027</c:v>
                </c:pt>
                <c:pt idx="1797">
                  <c:v>-9.0324418719451245</c:v>
                </c:pt>
                <c:pt idx="1798">
                  <c:v>-8.9781110714807646</c:v>
                </c:pt>
                <c:pt idx="1799">
                  <c:v>-9.1063984455161471</c:v>
                </c:pt>
                <c:pt idx="1800">
                  <c:v>-8.968493082571527</c:v>
                </c:pt>
                <c:pt idx="1801">
                  <c:v>-9.0693843393505134</c:v>
                </c:pt>
                <c:pt idx="1802">
                  <c:v>-8.9780623122535843</c:v>
                </c:pt>
                <c:pt idx="1803">
                  <c:v>-9.0672995975397441</c:v>
                </c:pt>
                <c:pt idx="1804">
                  <c:v>-8.7640693900446127</c:v>
                </c:pt>
                <c:pt idx="1805">
                  <c:v>-8.959791744076405</c:v>
                </c:pt>
                <c:pt idx="1806">
                  <c:v>-9.0565754601112811</c:v>
                </c:pt>
                <c:pt idx="1807">
                  <c:v>-9.133312703371784</c:v>
                </c:pt>
                <c:pt idx="1808">
                  <c:v>-9.0035527424410216</c:v>
                </c:pt>
                <c:pt idx="1809">
                  <c:v>-8.979936782136404</c:v>
                </c:pt>
                <c:pt idx="1810">
                  <c:v>-9.0584965273846141</c:v>
                </c:pt>
                <c:pt idx="1811">
                  <c:v>-8.9772887104615346</c:v>
                </c:pt>
                <c:pt idx="1812">
                  <c:v>-8.9033470340584557</c:v>
                </c:pt>
                <c:pt idx="1813">
                  <c:v>-8.8424290233202552</c:v>
                </c:pt>
                <c:pt idx="1814">
                  <c:v>-8.8102829150689725</c:v>
                </c:pt>
                <c:pt idx="1815">
                  <c:v>-8.8481478523228176</c:v>
                </c:pt>
                <c:pt idx="1816">
                  <c:v>-9.1447856727587151</c:v>
                </c:pt>
                <c:pt idx="1817">
                  <c:v>-9.1059370092910203</c:v>
                </c:pt>
                <c:pt idx="1818">
                  <c:v>-8.8451498004592271</c:v>
                </c:pt>
                <c:pt idx="1819">
                  <c:v>-8.924649634799227</c:v>
                </c:pt>
                <c:pt idx="1820">
                  <c:v>-8.9287402438833343</c:v>
                </c:pt>
                <c:pt idx="1821">
                  <c:v>-9.0521376953110213</c:v>
                </c:pt>
                <c:pt idx="1822">
                  <c:v>-8.884724920030763</c:v>
                </c:pt>
                <c:pt idx="1823">
                  <c:v>-8.9030274727979428</c:v>
                </c:pt>
                <c:pt idx="1824">
                  <c:v>-8.7991775735169142</c:v>
                </c:pt>
                <c:pt idx="1825">
                  <c:v>-8.970800037517435</c:v>
                </c:pt>
                <c:pt idx="1826">
                  <c:v>-8.8449314211133281</c:v>
                </c:pt>
                <c:pt idx="1827">
                  <c:v>-8.727662276935888</c:v>
                </c:pt>
                <c:pt idx="1828">
                  <c:v>-8.75485829926102</c:v>
                </c:pt>
                <c:pt idx="1829">
                  <c:v>-9.035476170484614</c:v>
                </c:pt>
                <c:pt idx="1830">
                  <c:v>-8.8906663190620527</c:v>
                </c:pt>
                <c:pt idx="1831">
                  <c:v>-8.9196366410507704</c:v>
                </c:pt>
                <c:pt idx="1832">
                  <c:v>-8.8463711467594788</c:v>
                </c:pt>
                <c:pt idx="1833">
                  <c:v>-9.0939802282492259</c:v>
                </c:pt>
                <c:pt idx="1834">
                  <c:v>-8.9915457630994808</c:v>
                </c:pt>
                <c:pt idx="1835">
                  <c:v>-9.0726020989005125</c:v>
                </c:pt>
                <c:pt idx="1836">
                  <c:v>-9.0664458934799992</c:v>
                </c:pt>
                <c:pt idx="1837">
                  <c:v>-8.8256890996328181</c:v>
                </c:pt>
                <c:pt idx="1838">
                  <c:v>-8.7950942887569212</c:v>
                </c:pt>
                <c:pt idx="1839">
                  <c:v>-8.7363997024948628</c:v>
                </c:pt>
                <c:pt idx="1840">
                  <c:v>-8.9381845388666612</c:v>
                </c:pt>
                <c:pt idx="1841">
                  <c:v>-9.0499627852533262</c:v>
                </c:pt>
                <c:pt idx="1842">
                  <c:v>-8.9953191753630701</c:v>
                </c:pt>
                <c:pt idx="1843">
                  <c:v>-8.9660882158717961</c:v>
                </c:pt>
                <c:pt idx="1844">
                  <c:v>-9.0040605674871728</c:v>
                </c:pt>
                <c:pt idx="1845">
                  <c:v>-8.877269156030767</c:v>
                </c:pt>
                <c:pt idx="1846">
                  <c:v>-8.7269763943158978</c:v>
                </c:pt>
                <c:pt idx="1847">
                  <c:v>-9.0722955788548667</c:v>
                </c:pt>
                <c:pt idx="1848">
                  <c:v>-8.9444508876271751</c:v>
                </c:pt>
                <c:pt idx="1849">
                  <c:v>-8.983457357976409</c:v>
                </c:pt>
                <c:pt idx="1850">
                  <c:v>-9.0006874207846135</c:v>
                </c:pt>
                <c:pt idx="1851">
                  <c:v>-8.7360115758676855</c:v>
                </c:pt>
                <c:pt idx="1852">
                  <c:v>-8.9055646353405074</c:v>
                </c:pt>
                <c:pt idx="1853">
                  <c:v>-9.1082428549635885</c:v>
                </c:pt>
                <c:pt idx="1854">
                  <c:v>-8.7610665132682044</c:v>
                </c:pt>
                <c:pt idx="1855">
                  <c:v>-8.75927040579435</c:v>
                </c:pt>
                <c:pt idx="1856">
                  <c:v>-8.9812311951789692</c:v>
                </c:pt>
                <c:pt idx="1857">
                  <c:v>-9.0821265669533258</c:v>
                </c:pt>
                <c:pt idx="1858">
                  <c:v>-8.8012127269894833</c:v>
                </c:pt>
                <c:pt idx="1859">
                  <c:v>-8.8749921826399945</c:v>
                </c:pt>
                <c:pt idx="1860">
                  <c:v>-8.8162198885174305</c:v>
                </c:pt>
                <c:pt idx="1861">
                  <c:v>-8.8707275886653818</c:v>
                </c:pt>
                <c:pt idx="1862">
                  <c:v>-8.7798508617148681</c:v>
                </c:pt>
                <c:pt idx="1863">
                  <c:v>-8.9008704869053812</c:v>
                </c:pt>
                <c:pt idx="1864">
                  <c:v>-8.8208177180994838</c:v>
                </c:pt>
                <c:pt idx="1865">
                  <c:v>-8.9245382287671777</c:v>
                </c:pt>
                <c:pt idx="1866">
                  <c:v>-8.798087256656407</c:v>
                </c:pt>
                <c:pt idx="1867">
                  <c:v>-8.8264088403353806</c:v>
                </c:pt>
                <c:pt idx="1868">
                  <c:v>-8.9243475410117856</c:v>
                </c:pt>
                <c:pt idx="1869">
                  <c:v>-8.8289856690056396</c:v>
                </c:pt>
                <c:pt idx="1870">
                  <c:v>-8.9400069427333317</c:v>
                </c:pt>
                <c:pt idx="1871">
                  <c:v>-8.9654607763651235</c:v>
                </c:pt>
                <c:pt idx="1872">
                  <c:v>-8.9668461331446156</c:v>
                </c:pt>
                <c:pt idx="1873">
                  <c:v>-8.8755606478235904</c:v>
                </c:pt>
                <c:pt idx="1874">
                  <c:v>-8.9573378952702534</c:v>
                </c:pt>
                <c:pt idx="1875">
                  <c:v>-8.7155252475502536</c:v>
                </c:pt>
                <c:pt idx="1876">
                  <c:v>-8.8934090828717931</c:v>
                </c:pt>
                <c:pt idx="1877">
                  <c:v>-8.9426396186958925</c:v>
                </c:pt>
                <c:pt idx="1878">
                  <c:v>-8.9557455694651296</c:v>
                </c:pt>
                <c:pt idx="1879">
                  <c:v>-8.8514353448851271</c:v>
                </c:pt>
                <c:pt idx="1880">
                  <c:v>-9.1111929878010187</c:v>
                </c:pt>
                <c:pt idx="1881">
                  <c:v>-9.0346545974605075</c:v>
                </c:pt>
                <c:pt idx="1882">
                  <c:v>-8.9655874121394845</c:v>
                </c:pt>
                <c:pt idx="1883">
                  <c:v>-9.0738628802728147</c:v>
                </c:pt>
                <c:pt idx="1884">
                  <c:v>-8.9197426897148677</c:v>
                </c:pt>
                <c:pt idx="1885">
                  <c:v>-9.1302368462228145</c:v>
                </c:pt>
                <c:pt idx="1886">
                  <c:v>-9.0096765656140967</c:v>
                </c:pt>
                <c:pt idx="1887">
                  <c:v>-8.9089383618138385</c:v>
                </c:pt>
                <c:pt idx="1888">
                  <c:v>-8.8866575134000012</c:v>
                </c:pt>
                <c:pt idx="1889">
                  <c:v>-9.2288985225048599</c:v>
                </c:pt>
                <c:pt idx="1890">
                  <c:v>-9.0160289145107626</c:v>
                </c:pt>
                <c:pt idx="1891">
                  <c:v>-9.034492517140766</c:v>
                </c:pt>
                <c:pt idx="1892">
                  <c:v>-8.9554130992292293</c:v>
                </c:pt>
                <c:pt idx="1893">
                  <c:v>-9.0357750274289703</c:v>
                </c:pt>
                <c:pt idx="1894">
                  <c:v>-8.8931693918551229</c:v>
                </c:pt>
                <c:pt idx="1895">
                  <c:v>-9.0222355686453799</c:v>
                </c:pt>
                <c:pt idx="1896">
                  <c:v>-8.8867964508917918</c:v>
                </c:pt>
                <c:pt idx="1897">
                  <c:v>-9.0283589515258935</c:v>
                </c:pt>
                <c:pt idx="1898">
                  <c:v>-9.1673499024071727</c:v>
                </c:pt>
                <c:pt idx="1899">
                  <c:v>-8.9532849279466653</c:v>
                </c:pt>
                <c:pt idx="1900">
                  <c:v>-9.0138843451817898</c:v>
                </c:pt>
                <c:pt idx="1901">
                  <c:v>-8.9963786938735826</c:v>
                </c:pt>
                <c:pt idx="1902">
                  <c:v>-9.0239499559174323</c:v>
                </c:pt>
                <c:pt idx="1903">
                  <c:v>-9.1449801747133286</c:v>
                </c:pt>
                <c:pt idx="1904">
                  <c:v>-9.1003222942620461</c:v>
                </c:pt>
                <c:pt idx="1905">
                  <c:v>-9.1057711886435833</c:v>
                </c:pt>
                <c:pt idx="1906">
                  <c:v>-8.9689031838712765</c:v>
                </c:pt>
                <c:pt idx="1907">
                  <c:v>-9.1672946340912755</c:v>
                </c:pt>
                <c:pt idx="1908">
                  <c:v>-9.0227301150820516</c:v>
                </c:pt>
                <c:pt idx="1909">
                  <c:v>-9.1004758932748686</c:v>
                </c:pt>
                <c:pt idx="1910">
                  <c:v>-9.0753342776841013</c:v>
                </c:pt>
                <c:pt idx="1911">
                  <c:v>-8.9239458565035843</c:v>
                </c:pt>
                <c:pt idx="1912">
                  <c:v>-9.0954610233617927</c:v>
                </c:pt>
                <c:pt idx="1913">
                  <c:v>-8.8780640446935859</c:v>
                </c:pt>
                <c:pt idx="1914">
                  <c:v>-8.885190808539484</c:v>
                </c:pt>
                <c:pt idx="1915">
                  <c:v>-9.0233534427515298</c:v>
                </c:pt>
                <c:pt idx="1916">
                  <c:v>-8.9374377440692268</c:v>
                </c:pt>
                <c:pt idx="1917">
                  <c:v>-8.9953060562643543</c:v>
                </c:pt>
                <c:pt idx="1918">
                  <c:v>-9.0431522017284607</c:v>
                </c:pt>
                <c:pt idx="1919">
                  <c:v>-9.1248858104020503</c:v>
                </c:pt>
                <c:pt idx="1920">
                  <c:v>-9.1899928562489723</c:v>
                </c:pt>
                <c:pt idx="1921">
                  <c:v>-9.0902057725494831</c:v>
                </c:pt>
                <c:pt idx="1922">
                  <c:v>-9.0445311557333259</c:v>
                </c:pt>
                <c:pt idx="1923">
                  <c:v>-8.8733866181743579</c:v>
                </c:pt>
                <c:pt idx="1924">
                  <c:v>-9.0163941411305029</c:v>
                </c:pt>
                <c:pt idx="1925">
                  <c:v>-8.9446134061187177</c:v>
                </c:pt>
                <c:pt idx="1926">
                  <c:v>-9.1380672716153768</c:v>
                </c:pt>
                <c:pt idx="1927">
                  <c:v>-9.1535339588900033</c:v>
                </c:pt>
                <c:pt idx="1928">
                  <c:v>-8.9376486831040989</c:v>
                </c:pt>
                <c:pt idx="1929">
                  <c:v>-8.8986376782433325</c:v>
                </c:pt>
                <c:pt idx="1930">
                  <c:v>-8.9228549739046166</c:v>
                </c:pt>
                <c:pt idx="1931">
                  <c:v>-8.9219609487107618</c:v>
                </c:pt>
                <c:pt idx="1932">
                  <c:v>-9.143963290159995</c:v>
                </c:pt>
                <c:pt idx="1933">
                  <c:v>-8.9862937518184545</c:v>
                </c:pt>
                <c:pt idx="1934">
                  <c:v>-9.0821633080358914</c:v>
                </c:pt>
                <c:pt idx="1935">
                  <c:v>-9.4038459366102529</c:v>
                </c:pt>
                <c:pt idx="1936">
                  <c:v>-9.2982701384574291</c:v>
                </c:pt>
                <c:pt idx="1937">
                  <c:v>-9.2423252175087125</c:v>
                </c:pt>
                <c:pt idx="1938">
                  <c:v>-9.019581464857426</c:v>
                </c:pt>
                <c:pt idx="1939">
                  <c:v>-9.0193291142399943</c:v>
                </c:pt>
                <c:pt idx="1940">
                  <c:v>-9.2905029349866659</c:v>
                </c:pt>
                <c:pt idx="1941">
                  <c:v>-9.2104898076389734</c:v>
                </c:pt>
                <c:pt idx="1942">
                  <c:v>-9.163203455094612</c:v>
                </c:pt>
                <c:pt idx="1943">
                  <c:v>-9.0676649581120508</c:v>
                </c:pt>
                <c:pt idx="1944">
                  <c:v>-9.2629738388666638</c:v>
                </c:pt>
                <c:pt idx="1945">
                  <c:v>-9.197338763734864</c:v>
                </c:pt>
                <c:pt idx="1946">
                  <c:v>-9.3074615323451226</c:v>
                </c:pt>
                <c:pt idx="1947">
                  <c:v>-9.2007456951846134</c:v>
                </c:pt>
                <c:pt idx="1948">
                  <c:v>-9.3013591857507674</c:v>
                </c:pt>
                <c:pt idx="1949">
                  <c:v>-9.1460199472099948</c:v>
                </c:pt>
                <c:pt idx="1950">
                  <c:v>-9.6157984865946133</c:v>
                </c:pt>
                <c:pt idx="1951">
                  <c:v>-9.4966297978502556</c:v>
                </c:pt>
                <c:pt idx="1952">
                  <c:v>-9.6891372093753798</c:v>
                </c:pt>
                <c:pt idx="1953">
                  <c:v>-9.5175829170943569</c:v>
                </c:pt>
                <c:pt idx="1954">
                  <c:v>-9.523597315842304</c:v>
                </c:pt>
                <c:pt idx="1955">
                  <c:v>-9.6494157016130693</c:v>
                </c:pt>
                <c:pt idx="1956">
                  <c:v>-9.7928159168038338</c:v>
                </c:pt>
                <c:pt idx="1957">
                  <c:v>-9.6488986828212742</c:v>
                </c:pt>
                <c:pt idx="1958">
                  <c:v>-9.5682522092038447</c:v>
                </c:pt>
                <c:pt idx="1959">
                  <c:v>-9.3581265523987156</c:v>
                </c:pt>
                <c:pt idx="1960">
                  <c:v>-9.4402646686446161</c:v>
                </c:pt>
                <c:pt idx="1961">
                  <c:v>-9.4588224997825581</c:v>
                </c:pt>
                <c:pt idx="1962">
                  <c:v>-9.4595405749579502</c:v>
                </c:pt>
                <c:pt idx="1963">
                  <c:v>-9.159280992434363</c:v>
                </c:pt>
                <c:pt idx="1964">
                  <c:v>-9.3486270310069237</c:v>
                </c:pt>
                <c:pt idx="1965">
                  <c:v>-9.5101299756423003</c:v>
                </c:pt>
                <c:pt idx="1966">
                  <c:v>-9.3517412276694856</c:v>
                </c:pt>
                <c:pt idx="1967">
                  <c:v>-9.3774451562153835</c:v>
                </c:pt>
                <c:pt idx="1968">
                  <c:v>-9.4358137148956374</c:v>
                </c:pt>
                <c:pt idx="1969">
                  <c:v>-9.4049066490574322</c:v>
                </c:pt>
                <c:pt idx="1970">
                  <c:v>-9.3894693243828158</c:v>
                </c:pt>
                <c:pt idx="1971">
                  <c:v>-9.4383053787130713</c:v>
                </c:pt>
                <c:pt idx="1972">
                  <c:v>-9.5248294150522987</c:v>
                </c:pt>
                <c:pt idx="1973">
                  <c:v>-9.5132189602228152</c:v>
                </c:pt>
                <c:pt idx="1974">
                  <c:v>-9.451466458999997</c:v>
                </c:pt>
                <c:pt idx="1975">
                  <c:v>-9.5480584497407559</c:v>
                </c:pt>
                <c:pt idx="1976">
                  <c:v>-9.5520867466702519</c:v>
                </c:pt>
                <c:pt idx="1977">
                  <c:v>-9.6183107581730525</c:v>
                </c:pt>
                <c:pt idx="1978">
                  <c:v>-9.7946941115333299</c:v>
                </c:pt>
                <c:pt idx="1979">
                  <c:v>-9.6897708208915176</c:v>
                </c:pt>
                <c:pt idx="1980">
                  <c:v>-9.7817108329551186</c:v>
                </c:pt>
                <c:pt idx="1981">
                  <c:v>-9.6484894488287036</c:v>
                </c:pt>
                <c:pt idx="1982">
                  <c:v>-10.005313955031507</c:v>
                </c:pt>
                <c:pt idx="1983">
                  <c:v>-9.7738105522530709</c:v>
                </c:pt>
                <c:pt idx="1984">
                  <c:v>-9.8875525900423007</c:v>
                </c:pt>
                <c:pt idx="1985">
                  <c:v>-9.8223258582971678</c:v>
                </c:pt>
                <c:pt idx="1986">
                  <c:v>-9.8938363423548434</c:v>
                </c:pt>
                <c:pt idx="1987">
                  <c:v>-10.073418837895844</c:v>
                </c:pt>
                <c:pt idx="1988">
                  <c:v>-9.9337409402120276</c:v>
                </c:pt>
                <c:pt idx="1989">
                  <c:v>-9.840887853812049</c:v>
                </c:pt>
                <c:pt idx="1990">
                  <c:v>-9.7521607760169076</c:v>
                </c:pt>
                <c:pt idx="1991">
                  <c:v>-9.9702207922481936</c:v>
                </c:pt>
                <c:pt idx="1992">
                  <c:v>-10.147395266224081</c:v>
                </c:pt>
                <c:pt idx="1993">
                  <c:v>-10.41783774631865</c:v>
                </c:pt>
                <c:pt idx="1994">
                  <c:v>-10.518512760412248</c:v>
                </c:pt>
                <c:pt idx="1995">
                  <c:v>-10.080720150077919</c:v>
                </c:pt>
                <c:pt idx="1996">
                  <c:v>-10.143634892559712</c:v>
                </c:pt>
                <c:pt idx="1997">
                  <c:v>-10.118024844203815</c:v>
                </c:pt>
                <c:pt idx="1998">
                  <c:v>-9.9531679288397168</c:v>
                </c:pt>
                <c:pt idx="1999">
                  <c:v>-9.990763246954069</c:v>
                </c:pt>
                <c:pt idx="2000">
                  <c:v>-10.139891154113283</c:v>
                </c:pt>
                <c:pt idx="2001">
                  <c:v>-10.222553968229187</c:v>
                </c:pt>
                <c:pt idx="2002">
                  <c:v>-10.619701258580735</c:v>
                </c:pt>
                <c:pt idx="2003">
                  <c:v>-10.472529077828924</c:v>
                </c:pt>
                <c:pt idx="2004">
                  <c:v>-10.685501363387653</c:v>
                </c:pt>
                <c:pt idx="2005">
                  <c:v>-10.813621396685599</c:v>
                </c:pt>
                <c:pt idx="2006">
                  <c:v>-10.745372397782015</c:v>
                </c:pt>
                <c:pt idx="2007">
                  <c:v>-10.723638411305084</c:v>
                </c:pt>
                <c:pt idx="2008">
                  <c:v>-10.693383680982015</c:v>
                </c:pt>
                <c:pt idx="2009">
                  <c:v>-10.882286683954336</c:v>
                </c:pt>
                <c:pt idx="2010">
                  <c:v>-10.758023738322498</c:v>
                </c:pt>
                <c:pt idx="2011">
                  <c:v>-10.992451442557918</c:v>
                </c:pt>
                <c:pt idx="2012">
                  <c:v>-10.925510881852269</c:v>
                </c:pt>
                <c:pt idx="2013">
                  <c:v>-10.792976070722</c:v>
                </c:pt>
                <c:pt idx="2014">
                  <c:v>-10.843741773014335</c:v>
                </c:pt>
                <c:pt idx="2015">
                  <c:v>-10.688958268222514</c:v>
                </c:pt>
                <c:pt idx="2016">
                  <c:v>-10.517821336394331</c:v>
                </c:pt>
                <c:pt idx="2017">
                  <c:v>-10.5788547002297</c:v>
                </c:pt>
                <c:pt idx="2018">
                  <c:v>-10.708239950018417</c:v>
                </c:pt>
                <c:pt idx="2019">
                  <c:v>-10.809635101712784</c:v>
                </c:pt>
                <c:pt idx="2020">
                  <c:v>-10.711265710743531</c:v>
                </c:pt>
                <c:pt idx="2021">
                  <c:v>-10.860269061888166</c:v>
                </c:pt>
                <c:pt idx="2022">
                  <c:v>-10.738834196759951</c:v>
                </c:pt>
                <c:pt idx="2023">
                  <c:v>-10.691426594393802</c:v>
                </c:pt>
                <c:pt idx="2024">
                  <c:v>-11.322249395374335</c:v>
                </c:pt>
                <c:pt idx="2025">
                  <c:v>-11.554549193620485</c:v>
                </c:pt>
                <c:pt idx="2026">
                  <c:v>-11.618910017563033</c:v>
                </c:pt>
                <c:pt idx="2027">
                  <c:v>-11.699444164596883</c:v>
                </c:pt>
                <c:pt idx="2028">
                  <c:v>-11.567323721952766</c:v>
                </c:pt>
                <c:pt idx="2029">
                  <c:v>-11.463122779319953</c:v>
                </c:pt>
                <c:pt idx="2030">
                  <c:v>-11.214948387388166</c:v>
                </c:pt>
                <c:pt idx="2031">
                  <c:v>-11.390359816436884</c:v>
                </c:pt>
                <c:pt idx="2032">
                  <c:v>-11.464593532427653</c:v>
                </c:pt>
                <c:pt idx="2033">
                  <c:v>-11.33037281589945</c:v>
                </c:pt>
                <c:pt idx="2034">
                  <c:v>-11.333094596690202</c:v>
                </c:pt>
                <c:pt idx="2035">
                  <c:v>-11.114801561332264</c:v>
                </c:pt>
                <c:pt idx="2036">
                  <c:v>-11.009486021988669</c:v>
                </c:pt>
                <c:pt idx="2037">
                  <c:v>-11.052053424036366</c:v>
                </c:pt>
                <c:pt idx="2038">
                  <c:v>-10.826514199919451</c:v>
                </c:pt>
                <c:pt idx="2039">
                  <c:v>-10.866611940810715</c:v>
                </c:pt>
                <c:pt idx="2040">
                  <c:v>-10.837177988429183</c:v>
                </c:pt>
                <c:pt idx="2041">
                  <c:v>-10.50281135638507</c:v>
                </c:pt>
                <c:pt idx="2042">
                  <c:v>-10.352255809087138</c:v>
                </c:pt>
                <c:pt idx="2043">
                  <c:v>-10.347351908219448</c:v>
                </c:pt>
                <c:pt idx="2044">
                  <c:v>-10.362849945528421</c:v>
                </c:pt>
                <c:pt idx="2045">
                  <c:v>-10.314776404290967</c:v>
                </c:pt>
                <c:pt idx="2046">
                  <c:v>-10.192117676096885</c:v>
                </c:pt>
                <c:pt idx="2047">
                  <c:v>-9.9681360975168847</c:v>
                </c:pt>
                <c:pt idx="2048">
                  <c:v>-9.9337614784127819</c:v>
                </c:pt>
                <c:pt idx="2049">
                  <c:v>-9.9258955665030619</c:v>
                </c:pt>
                <c:pt idx="2050">
                  <c:v>-10.093947589289201</c:v>
                </c:pt>
                <c:pt idx="2051">
                  <c:v>-9.9585436623722945</c:v>
                </c:pt>
                <c:pt idx="2052">
                  <c:v>-10.05858059185228</c:v>
                </c:pt>
                <c:pt idx="2053">
                  <c:v>-9.8695760732810047</c:v>
                </c:pt>
                <c:pt idx="2054">
                  <c:v>-9.9016931134779274</c:v>
                </c:pt>
                <c:pt idx="2055">
                  <c:v>-9.7222840108441009</c:v>
                </c:pt>
                <c:pt idx="2056">
                  <c:v>-9.772858957657693</c:v>
                </c:pt>
                <c:pt idx="2057">
                  <c:v>-9.6415463232612701</c:v>
                </c:pt>
                <c:pt idx="2058">
                  <c:v>-9.7309225371256272</c:v>
                </c:pt>
                <c:pt idx="2059">
                  <c:v>-9.8267374160143532</c:v>
                </c:pt>
                <c:pt idx="2060">
                  <c:v>-9.8189119867189696</c:v>
                </c:pt>
                <c:pt idx="2061">
                  <c:v>-9.7325381840358851</c:v>
                </c:pt>
                <c:pt idx="2062">
                  <c:v>-9.73288419217692</c:v>
                </c:pt>
                <c:pt idx="2063">
                  <c:v>-9.9903961912671715</c:v>
                </c:pt>
                <c:pt idx="2064">
                  <c:v>-9.9213023994666418</c:v>
                </c:pt>
                <c:pt idx="2065">
                  <c:v>-9.8581137307071707</c:v>
                </c:pt>
                <c:pt idx="2066">
                  <c:v>-10.08972383444152</c:v>
                </c:pt>
                <c:pt idx="2067">
                  <c:v>-10.002887463143827</c:v>
                </c:pt>
                <c:pt idx="2068">
                  <c:v>-9.9677022809386902</c:v>
                </c:pt>
                <c:pt idx="2069">
                  <c:v>-10.06333858821073</c:v>
                </c:pt>
                <c:pt idx="2070">
                  <c:v>-9.8974351982605047</c:v>
                </c:pt>
                <c:pt idx="2071">
                  <c:v>-9.8816970494756333</c:v>
                </c:pt>
                <c:pt idx="2072">
                  <c:v>-10.054809756525103</c:v>
                </c:pt>
                <c:pt idx="2073">
                  <c:v>-9.9958212164002376</c:v>
                </c:pt>
                <c:pt idx="2074">
                  <c:v>-10.171917957795346</c:v>
                </c:pt>
                <c:pt idx="2075">
                  <c:v>-10.194638040202017</c:v>
                </c:pt>
                <c:pt idx="2076">
                  <c:v>-10.268575647554838</c:v>
                </c:pt>
                <c:pt idx="2077">
                  <c:v>-10.095655415209206</c:v>
                </c:pt>
                <c:pt idx="2078">
                  <c:v>-10.323313943471497</c:v>
                </c:pt>
                <c:pt idx="2079">
                  <c:v>-10.36878102505815</c:v>
                </c:pt>
                <c:pt idx="2080">
                  <c:v>-10.17361740868049</c:v>
                </c:pt>
                <c:pt idx="2081">
                  <c:v>-10.314789478139952</c:v>
                </c:pt>
                <c:pt idx="2082">
                  <c:v>-10.182342626529705</c:v>
                </c:pt>
                <c:pt idx="2083">
                  <c:v>-10.171973682539445</c:v>
                </c:pt>
                <c:pt idx="2084">
                  <c:v>-10.24605884432483</c:v>
                </c:pt>
                <c:pt idx="2085">
                  <c:v>-10.137628423718185</c:v>
                </c:pt>
                <c:pt idx="2086">
                  <c:v>-10.167354407015349</c:v>
                </c:pt>
                <c:pt idx="2087">
                  <c:v>-10.038133640917406</c:v>
                </c:pt>
                <c:pt idx="2088">
                  <c:v>-10.09938416293279</c:v>
                </c:pt>
                <c:pt idx="2089">
                  <c:v>-10.027183538030211</c:v>
                </c:pt>
                <c:pt idx="2090">
                  <c:v>-10.09820673402149</c:v>
                </c:pt>
                <c:pt idx="2091">
                  <c:v>-10.115396853902009</c:v>
                </c:pt>
                <c:pt idx="2092">
                  <c:v>-10.061811446327903</c:v>
                </c:pt>
                <c:pt idx="2093">
                  <c:v>-10.156692920233549</c:v>
                </c:pt>
                <c:pt idx="2094">
                  <c:v>-10.171507662177412</c:v>
                </c:pt>
                <c:pt idx="2095">
                  <c:v>-10.031335290085613</c:v>
                </c:pt>
                <c:pt idx="2096">
                  <c:v>-10.150752670150219</c:v>
                </c:pt>
                <c:pt idx="2097">
                  <c:v>-10.182807942211763</c:v>
                </c:pt>
                <c:pt idx="2098">
                  <c:v>-10.277194752678916</c:v>
                </c:pt>
                <c:pt idx="2099">
                  <c:v>-10.194118678966625</c:v>
                </c:pt>
                <c:pt idx="2100">
                  <c:v>-10.247840671609699</c:v>
                </c:pt>
                <c:pt idx="2101">
                  <c:v>-10.293998374599433</c:v>
                </c:pt>
                <c:pt idx="2102">
                  <c:v>-10.15688874214996</c:v>
                </c:pt>
                <c:pt idx="2103">
                  <c:v>-10.231852943461249</c:v>
                </c:pt>
                <c:pt idx="2104">
                  <c:v>-10.273752741347646</c:v>
                </c:pt>
                <c:pt idx="2105">
                  <c:v>-10.209445807796648</c:v>
                </c:pt>
                <c:pt idx="2106">
                  <c:v>-10.275459670268686</c:v>
                </c:pt>
                <c:pt idx="2107">
                  <c:v>-10.182513850199186</c:v>
                </c:pt>
                <c:pt idx="2108">
                  <c:v>-10.234771227896863</c:v>
                </c:pt>
                <c:pt idx="2109">
                  <c:v>-10.184763396143039</c:v>
                </c:pt>
                <c:pt idx="2110">
                  <c:v>-10.314477259254819</c:v>
                </c:pt>
                <c:pt idx="2111">
                  <c:v>-10.242994898366891</c:v>
                </c:pt>
                <c:pt idx="2112">
                  <c:v>-10.260110778448679</c:v>
                </c:pt>
                <c:pt idx="2113">
                  <c:v>-10.271871027516879</c:v>
                </c:pt>
                <c:pt idx="2114">
                  <c:v>-10.120738658297157</c:v>
                </c:pt>
                <c:pt idx="2115">
                  <c:v>-10.230326212496385</c:v>
                </c:pt>
                <c:pt idx="2116">
                  <c:v>-10.391245839976365</c:v>
                </c:pt>
                <c:pt idx="2117">
                  <c:v>-10.51543188226562</c:v>
                </c:pt>
                <c:pt idx="2118">
                  <c:v>-10.401907104751748</c:v>
                </c:pt>
                <c:pt idx="2119">
                  <c:v>-10.463777307688151</c:v>
                </c:pt>
                <c:pt idx="2120">
                  <c:v>-10.350791860297377</c:v>
                </c:pt>
                <c:pt idx="2121">
                  <c:v>-10.237616828911751</c:v>
                </c:pt>
                <c:pt idx="2122">
                  <c:v>-10.366065402176366</c:v>
                </c:pt>
                <c:pt idx="2123">
                  <c:v>-10.204714881499452</c:v>
                </c:pt>
                <c:pt idx="2124">
                  <c:v>-10.297048220058414</c:v>
                </c:pt>
                <c:pt idx="2125">
                  <c:v>-10.240955167855869</c:v>
                </c:pt>
                <c:pt idx="2126">
                  <c:v>-10.279534071896622</c:v>
                </c:pt>
                <c:pt idx="2127">
                  <c:v>-10.18101079853203</c:v>
                </c:pt>
                <c:pt idx="2128">
                  <c:v>-10.293373954907631</c:v>
                </c:pt>
                <c:pt idx="2129">
                  <c:v>-10.377781088570218</c:v>
                </c:pt>
                <c:pt idx="2130">
                  <c:v>-10.360175106509935</c:v>
                </c:pt>
                <c:pt idx="2131">
                  <c:v>-10.335410702859184</c:v>
                </c:pt>
                <c:pt idx="2132">
                  <c:v>-10.392830684454816</c:v>
                </c:pt>
                <c:pt idx="2133">
                  <c:v>-10.253734168743069</c:v>
                </c:pt>
                <c:pt idx="2134">
                  <c:v>-10.296926959324047</c:v>
                </c:pt>
                <c:pt idx="2135">
                  <c:v>-10.2617668086538</c:v>
                </c:pt>
                <c:pt idx="2136">
                  <c:v>-10.4077139886466</c:v>
                </c:pt>
                <c:pt idx="2137">
                  <c:v>-10.257236551309184</c:v>
                </c:pt>
                <c:pt idx="2138">
                  <c:v>-10.351142656896869</c:v>
                </c:pt>
                <c:pt idx="2139">
                  <c:v>-10.394578780271249</c:v>
                </c:pt>
                <c:pt idx="2140">
                  <c:v>-10.36077799660762</c:v>
                </c:pt>
                <c:pt idx="2141">
                  <c:v>-10.346223667458917</c:v>
                </c:pt>
                <c:pt idx="2142">
                  <c:v>-10.37432097969997</c:v>
                </c:pt>
                <c:pt idx="2143">
                  <c:v>-10.312440933820987</c:v>
                </c:pt>
                <c:pt idx="2144">
                  <c:v>-10.287265402116599</c:v>
                </c:pt>
                <c:pt idx="2145">
                  <c:v>-10.238869660665332</c:v>
                </c:pt>
                <c:pt idx="2146">
                  <c:v>-10.249348052149463</c:v>
                </c:pt>
                <c:pt idx="2147">
                  <c:v>-10.316949176468951</c:v>
                </c:pt>
                <c:pt idx="2148">
                  <c:v>-10.304881497087663</c:v>
                </c:pt>
                <c:pt idx="2149">
                  <c:v>-10.317900984620449</c:v>
                </c:pt>
                <c:pt idx="2150">
                  <c:v>-10.23126137923278</c:v>
                </c:pt>
                <c:pt idx="2151">
                  <c:v>-10.3269134025097</c:v>
                </c:pt>
                <c:pt idx="2152">
                  <c:v>-10.216645210247403</c:v>
                </c:pt>
                <c:pt idx="2153">
                  <c:v>-10.329772956263286</c:v>
                </c:pt>
                <c:pt idx="2154">
                  <c:v>-10.323167882273317</c:v>
                </c:pt>
                <c:pt idx="2155">
                  <c:v>-10.246987940218176</c:v>
                </c:pt>
                <c:pt idx="2156">
                  <c:v>-10.282818819562298</c:v>
                </c:pt>
                <c:pt idx="2157">
                  <c:v>-10.449720351448684</c:v>
                </c:pt>
                <c:pt idx="2158">
                  <c:v>-10.349165135116367</c:v>
                </c:pt>
                <c:pt idx="2159">
                  <c:v>-10.2819490554166</c:v>
                </c:pt>
                <c:pt idx="2160">
                  <c:v>-10.424058707454032</c:v>
                </c:pt>
                <c:pt idx="2161">
                  <c:v>-10.489526380394567</c:v>
                </c:pt>
                <c:pt idx="2162">
                  <c:v>-10.42318332586715</c:v>
                </c:pt>
                <c:pt idx="2163">
                  <c:v>-10.494210401554064</c:v>
                </c:pt>
                <c:pt idx="2164">
                  <c:v>-10.323188538563052</c:v>
                </c:pt>
                <c:pt idx="2165">
                  <c:v>-10.399203364942538</c:v>
                </c:pt>
                <c:pt idx="2166">
                  <c:v>-10.365369504693284</c:v>
                </c:pt>
                <c:pt idx="2167">
                  <c:v>-10.259939900246618</c:v>
                </c:pt>
                <c:pt idx="2168">
                  <c:v>-10.4760067905528</c:v>
                </c:pt>
                <c:pt idx="2169">
                  <c:v>-10.406800095197921</c:v>
                </c:pt>
                <c:pt idx="2170">
                  <c:v>-10.480153949135355</c:v>
                </c:pt>
                <c:pt idx="2171">
                  <c:v>-10.608219827041999</c:v>
                </c:pt>
                <c:pt idx="2172">
                  <c:v>-10.250652364500466</c:v>
                </c:pt>
                <c:pt idx="2173">
                  <c:v>-10.448410041701488</c:v>
                </c:pt>
                <c:pt idx="2174">
                  <c:v>-10.328616771734316</c:v>
                </c:pt>
                <c:pt idx="2175">
                  <c:v>-10.382186602425623</c:v>
                </c:pt>
                <c:pt idx="2176">
                  <c:v>-10.151496370917904</c:v>
                </c:pt>
                <c:pt idx="2177">
                  <c:v>-10.385790090284056</c:v>
                </c:pt>
                <c:pt idx="2178">
                  <c:v>-10.276644798542517</c:v>
                </c:pt>
                <c:pt idx="2179">
                  <c:v>-10.352839751213287</c:v>
                </c:pt>
                <c:pt idx="2180">
                  <c:v>-10.4737206983056</c:v>
                </c:pt>
                <c:pt idx="2181">
                  <c:v>-10.355099982013286</c:v>
                </c:pt>
                <c:pt idx="2182">
                  <c:v>-10.4944273687415</c:v>
                </c:pt>
                <c:pt idx="2183">
                  <c:v>-10.312674281138417</c:v>
                </c:pt>
                <c:pt idx="2184">
                  <c:v>-10.304811319570216</c:v>
                </c:pt>
                <c:pt idx="2185">
                  <c:v>-10.196152261971234</c:v>
                </c:pt>
                <c:pt idx="2186">
                  <c:v>-10.348425788987671</c:v>
                </c:pt>
                <c:pt idx="2187">
                  <c:v>-10.25875202466765</c:v>
                </c:pt>
                <c:pt idx="2188">
                  <c:v>-10.456448462745602</c:v>
                </c:pt>
                <c:pt idx="2189">
                  <c:v>-10.364197774227634</c:v>
                </c:pt>
                <c:pt idx="2190">
                  <c:v>-10.312772222085087</c:v>
                </c:pt>
                <c:pt idx="2191">
                  <c:v>-10.425911595684052</c:v>
                </c:pt>
                <c:pt idx="2192">
                  <c:v>-10.403335018994854</c:v>
                </c:pt>
                <c:pt idx="2193">
                  <c:v>-10.362892530011235</c:v>
                </c:pt>
                <c:pt idx="2194">
                  <c:v>-10.239707416828674</c:v>
                </c:pt>
                <c:pt idx="2195">
                  <c:v>-10.159613730509225</c:v>
                </c:pt>
                <c:pt idx="2196">
                  <c:v>-10.410769390206651</c:v>
                </c:pt>
                <c:pt idx="2197">
                  <c:v>-10.299707082720966</c:v>
                </c:pt>
                <c:pt idx="2198">
                  <c:v>-10.303885998352769</c:v>
                </c:pt>
                <c:pt idx="2199">
                  <c:v>-10.235182449794818</c:v>
                </c:pt>
                <c:pt idx="2200">
                  <c:v>-10.182547755693303</c:v>
                </c:pt>
                <c:pt idx="2201">
                  <c:v>-10.237368163304579</c:v>
                </c:pt>
                <c:pt idx="2202">
                  <c:v>-10.370315760213288</c:v>
                </c:pt>
                <c:pt idx="2203">
                  <c:v>-10.429960746914816</c:v>
                </c:pt>
                <c:pt idx="2204">
                  <c:v>-10.432488119514817</c:v>
                </c:pt>
                <c:pt idx="2205">
                  <c:v>-10.381642118492252</c:v>
                </c:pt>
                <c:pt idx="2206">
                  <c:v>-10.418557008647134</c:v>
                </c:pt>
                <c:pt idx="2207">
                  <c:v>-10.300094107148674</c:v>
                </c:pt>
                <c:pt idx="2208">
                  <c:v>-10.200064654037902</c:v>
                </c:pt>
                <c:pt idx="2209">
                  <c:v>-10.180506319030735</c:v>
                </c:pt>
                <c:pt idx="2210">
                  <c:v>-10.373003904611235</c:v>
                </c:pt>
                <c:pt idx="2211">
                  <c:v>-10.32392429053535</c:v>
                </c:pt>
                <c:pt idx="2212">
                  <c:v>-10.40061788100715</c:v>
                </c:pt>
                <c:pt idx="2213">
                  <c:v>-10.4110639352779</c:v>
                </c:pt>
                <c:pt idx="2214">
                  <c:v>-10.5044103051384</c:v>
                </c:pt>
                <c:pt idx="2215">
                  <c:v>-10.470517829463535</c:v>
                </c:pt>
                <c:pt idx="2216">
                  <c:v>-10.402432911467656</c:v>
                </c:pt>
                <c:pt idx="2217">
                  <c:v>-10.292616385998919</c:v>
                </c:pt>
                <c:pt idx="2218">
                  <c:v>-10.452281712259042</c:v>
                </c:pt>
                <c:pt idx="2219">
                  <c:v>-10.344973552151252</c:v>
                </c:pt>
                <c:pt idx="2220">
                  <c:v>-10.503069556611251</c:v>
                </c:pt>
                <c:pt idx="2221">
                  <c:v>-10.445822722911748</c:v>
                </c:pt>
                <c:pt idx="2222">
                  <c:v>-10.286966728943034</c:v>
                </c:pt>
                <c:pt idx="2223">
                  <c:v>-10.213841166479718</c:v>
                </c:pt>
                <c:pt idx="2224">
                  <c:v>-10.141202182143042</c:v>
                </c:pt>
                <c:pt idx="2225">
                  <c:v>-10.067513678539211</c:v>
                </c:pt>
                <c:pt idx="2226">
                  <c:v>-10.260770069029203</c:v>
                </c:pt>
                <c:pt idx="2227">
                  <c:v>-10.275775703950465</c:v>
                </c:pt>
                <c:pt idx="2228">
                  <c:v>-10.305731762448668</c:v>
                </c:pt>
                <c:pt idx="2229">
                  <c:v>-10.130451232117634</c:v>
                </c:pt>
                <c:pt idx="2230">
                  <c:v>-10.132109208405103</c:v>
                </c:pt>
                <c:pt idx="2231">
                  <c:v>-10.101009793207124</c:v>
                </c:pt>
                <c:pt idx="2232">
                  <c:v>-10.232555419636883</c:v>
                </c:pt>
                <c:pt idx="2233">
                  <c:v>-10.2488054974098</c:v>
                </c:pt>
                <c:pt idx="2234">
                  <c:v>-10.064390810282033</c:v>
                </c:pt>
                <c:pt idx="2235">
                  <c:v>-10.17677130299484</c:v>
                </c:pt>
                <c:pt idx="2236">
                  <c:v>-10.047362645803062</c:v>
                </c:pt>
                <c:pt idx="2237">
                  <c:v>-10.087981421461492</c:v>
                </c:pt>
                <c:pt idx="2238">
                  <c:v>-10.059659245163049</c:v>
                </c:pt>
                <c:pt idx="2239">
                  <c:v>-10.022164276421506</c:v>
                </c:pt>
                <c:pt idx="2240">
                  <c:v>-9.9500805005543409</c:v>
                </c:pt>
                <c:pt idx="2241">
                  <c:v>-9.9621476526538189</c:v>
                </c:pt>
                <c:pt idx="2242">
                  <c:v>-10.032393544015369</c:v>
                </c:pt>
                <c:pt idx="2243">
                  <c:v>-10.035689312746653</c:v>
                </c:pt>
                <c:pt idx="2244">
                  <c:v>-9.9403753376948423</c:v>
                </c:pt>
                <c:pt idx="2245">
                  <c:v>-9.8046242295256292</c:v>
                </c:pt>
                <c:pt idx="2246">
                  <c:v>-9.9444732776820324</c:v>
                </c:pt>
                <c:pt idx="2247">
                  <c:v>-9.9548280378779452</c:v>
                </c:pt>
                <c:pt idx="2248">
                  <c:v>-10.026446400256393</c:v>
                </c:pt>
                <c:pt idx="2249">
                  <c:v>-9.9344970584415329</c:v>
                </c:pt>
                <c:pt idx="2250">
                  <c:v>-9.9680457725084377</c:v>
                </c:pt>
                <c:pt idx="2251">
                  <c:v>-9.8860956561046009</c:v>
                </c:pt>
                <c:pt idx="2252">
                  <c:v>-9.8117937118597354</c:v>
                </c:pt>
                <c:pt idx="2253">
                  <c:v>-9.8679654939784403</c:v>
                </c:pt>
                <c:pt idx="2254">
                  <c:v>-9.904571676277671</c:v>
                </c:pt>
                <c:pt idx="2255">
                  <c:v>-9.8766825837276784</c:v>
                </c:pt>
                <c:pt idx="2256">
                  <c:v>-9.8849820389069212</c:v>
                </c:pt>
                <c:pt idx="2257">
                  <c:v>-9.9561167439912577</c:v>
                </c:pt>
                <c:pt idx="2258">
                  <c:v>-9.7443218036361454</c:v>
                </c:pt>
                <c:pt idx="2259">
                  <c:v>-9.774738870550765</c:v>
                </c:pt>
                <c:pt idx="2260">
                  <c:v>-9.837607896346908</c:v>
                </c:pt>
                <c:pt idx="2261">
                  <c:v>-9.7651384786579367</c:v>
                </c:pt>
                <c:pt idx="2262">
                  <c:v>-9.816312112212815</c:v>
                </c:pt>
                <c:pt idx="2263">
                  <c:v>-9.770074892878446</c:v>
                </c:pt>
                <c:pt idx="2264">
                  <c:v>-9.7014469524848721</c:v>
                </c:pt>
                <c:pt idx="2265">
                  <c:v>-9.6917323888879423</c:v>
                </c:pt>
                <c:pt idx="2266">
                  <c:v>-9.953325502755872</c:v>
                </c:pt>
                <c:pt idx="2267">
                  <c:v>-9.617757346635889</c:v>
                </c:pt>
                <c:pt idx="2268">
                  <c:v>-9.6659984423243515</c:v>
                </c:pt>
                <c:pt idx="2269">
                  <c:v>-9.6851813937648696</c:v>
                </c:pt>
                <c:pt idx="2270">
                  <c:v>-9.6196468521220506</c:v>
                </c:pt>
                <c:pt idx="2271">
                  <c:v>-9.7578635145758934</c:v>
                </c:pt>
                <c:pt idx="2272">
                  <c:v>-9.6998619976840992</c:v>
                </c:pt>
                <c:pt idx="2273">
                  <c:v>-9.768179734464864</c:v>
                </c:pt>
                <c:pt idx="2274">
                  <c:v>-9.7243320399499993</c:v>
                </c:pt>
                <c:pt idx="2275">
                  <c:v>-9.7494941258297398</c:v>
                </c:pt>
                <c:pt idx="2276">
                  <c:v>-9.7775883470084626</c:v>
                </c:pt>
                <c:pt idx="2277">
                  <c:v>-9.5005960697661536</c:v>
                </c:pt>
                <c:pt idx="2278">
                  <c:v>-9.5997942333561515</c:v>
                </c:pt>
                <c:pt idx="2279">
                  <c:v>-9.6251063496792266</c:v>
                </c:pt>
                <c:pt idx="2280">
                  <c:v>-9.6750552432305099</c:v>
                </c:pt>
                <c:pt idx="2281">
                  <c:v>-9.8705431458012267</c:v>
                </c:pt>
                <c:pt idx="2282">
                  <c:v>-9.7564942505515404</c:v>
                </c:pt>
                <c:pt idx="2283">
                  <c:v>-9.7773733626217911</c:v>
                </c:pt>
                <c:pt idx="2284">
                  <c:v>-9.74143114930461</c:v>
                </c:pt>
                <c:pt idx="2285">
                  <c:v>-9.750424134192814</c:v>
                </c:pt>
                <c:pt idx="2286">
                  <c:v>-9.75106722228767</c:v>
                </c:pt>
                <c:pt idx="2287">
                  <c:v>-9.7760411073604985</c:v>
                </c:pt>
                <c:pt idx="2288">
                  <c:v>-9.8217185087194476</c:v>
                </c:pt>
                <c:pt idx="2289">
                  <c:v>-9.9034662566228189</c:v>
                </c:pt>
                <c:pt idx="2290">
                  <c:v>-9.8057344739461509</c:v>
                </c:pt>
                <c:pt idx="2291">
                  <c:v>-9.6585147384212764</c:v>
                </c:pt>
                <c:pt idx="2292">
                  <c:v>-9.8319007058364054</c:v>
                </c:pt>
                <c:pt idx="2346">
                  <c:v>-9.3295592471857685</c:v>
                </c:pt>
                <c:pt idx="2347">
                  <c:v>-9.5032061903682035</c:v>
                </c:pt>
                <c:pt idx="2348">
                  <c:v>-9.5428861102974327</c:v>
                </c:pt>
                <c:pt idx="2349">
                  <c:v>-9.3846007337605055</c:v>
                </c:pt>
                <c:pt idx="2350">
                  <c:v>-9.4812179638969187</c:v>
                </c:pt>
                <c:pt idx="2351">
                  <c:v>-9.44759135500769</c:v>
                </c:pt>
                <c:pt idx="2352">
                  <c:v>-9.3946351657451235</c:v>
                </c:pt>
                <c:pt idx="2353">
                  <c:v>-9.6587022948543542</c:v>
                </c:pt>
                <c:pt idx="2354">
                  <c:v>-9.6527683578697392</c:v>
                </c:pt>
                <c:pt idx="2355">
                  <c:v>-9.5765729847769201</c:v>
                </c:pt>
                <c:pt idx="2356">
                  <c:v>-9.7174183154743492</c:v>
                </c:pt>
                <c:pt idx="2357">
                  <c:v>-9.6927169250448699</c:v>
                </c:pt>
                <c:pt idx="2358">
                  <c:v>-9.825207804841515</c:v>
                </c:pt>
                <c:pt idx="2359">
                  <c:v>-9.5885719262812756</c:v>
                </c:pt>
                <c:pt idx="2360">
                  <c:v>-9.6039725987538418</c:v>
                </c:pt>
                <c:pt idx="2361">
                  <c:v>-9.5245850182979481</c:v>
                </c:pt>
                <c:pt idx="2362">
                  <c:v>-9.7089883421423018</c:v>
                </c:pt>
                <c:pt idx="2363">
                  <c:v>-9.7818491288356402</c:v>
                </c:pt>
                <c:pt idx="2364">
                  <c:v>-9.6168679187863972</c:v>
                </c:pt>
                <c:pt idx="2365">
                  <c:v>-9.7822924837107585</c:v>
                </c:pt>
                <c:pt idx="2366">
                  <c:v>-9.7653827341015305</c:v>
                </c:pt>
                <c:pt idx="2367">
                  <c:v>-9.6994088377476793</c:v>
                </c:pt>
                <c:pt idx="2368">
                  <c:v>-9.70768831123128</c:v>
                </c:pt>
                <c:pt idx="2369">
                  <c:v>-9.675402232996408</c:v>
                </c:pt>
                <c:pt idx="2370">
                  <c:v>-9.7351322281597277</c:v>
                </c:pt>
                <c:pt idx="2371">
                  <c:v>-9.6726496521666636</c:v>
                </c:pt>
                <c:pt idx="2372">
                  <c:v>-9.6866891685581997</c:v>
                </c:pt>
                <c:pt idx="2373">
                  <c:v>-9.5901375550897434</c:v>
                </c:pt>
                <c:pt idx="2374">
                  <c:v>-9.7255840036182004</c:v>
                </c:pt>
                <c:pt idx="2375">
                  <c:v>-9.8063105879710069</c:v>
                </c:pt>
                <c:pt idx="2376">
                  <c:v>-9.4981909281666592</c:v>
                </c:pt>
                <c:pt idx="2377">
                  <c:v>-9.4426118974161497</c:v>
                </c:pt>
                <c:pt idx="2378">
                  <c:v>-9.6614718984140993</c:v>
                </c:pt>
                <c:pt idx="2379">
                  <c:v>-9.6365482207089705</c:v>
                </c:pt>
                <c:pt idx="2380">
                  <c:v>-9.7785965234079484</c:v>
                </c:pt>
                <c:pt idx="2381">
                  <c:v>-9.5477200656420482</c:v>
                </c:pt>
                <c:pt idx="2382">
                  <c:v>-9.5297940665564074</c:v>
                </c:pt>
                <c:pt idx="2383">
                  <c:v>-9.5231186410010196</c:v>
                </c:pt>
                <c:pt idx="2384">
                  <c:v>-9.7498338290312621</c:v>
                </c:pt>
                <c:pt idx="2385">
                  <c:v>-9.681788525633328</c:v>
                </c:pt>
                <c:pt idx="2386">
                  <c:v>-9.5340458084605029</c:v>
                </c:pt>
                <c:pt idx="2387">
                  <c:v>-9.7134158438871783</c:v>
                </c:pt>
                <c:pt idx="2388">
                  <c:v>-9.6918802765312773</c:v>
                </c:pt>
                <c:pt idx="2389">
                  <c:v>-9.6565641702358906</c:v>
                </c:pt>
                <c:pt idx="2390">
                  <c:v>-9.553795799172816</c:v>
                </c:pt>
                <c:pt idx="2391">
                  <c:v>-9.5956867652353797</c:v>
                </c:pt>
                <c:pt idx="2392">
                  <c:v>-9.5805784975107624</c:v>
                </c:pt>
                <c:pt idx="2393">
                  <c:v>-9.6015798406543524</c:v>
                </c:pt>
                <c:pt idx="2394">
                  <c:v>-9.7829280196369144</c:v>
                </c:pt>
                <c:pt idx="2395">
                  <c:v>-9.7392491170912674</c:v>
                </c:pt>
                <c:pt idx="2396">
                  <c:v>-9.763036232494354</c:v>
                </c:pt>
                <c:pt idx="2397">
                  <c:v>-9.8009951985261328</c:v>
                </c:pt>
                <c:pt idx="2398">
                  <c:v>-9.8039856287169158</c:v>
                </c:pt>
                <c:pt idx="2399">
                  <c:v>-9.8157950384194841</c:v>
                </c:pt>
                <c:pt idx="2400">
                  <c:v>-9.6663375264774292</c:v>
                </c:pt>
                <c:pt idx="2401">
                  <c:v>-9.7688357401727988</c:v>
                </c:pt>
                <c:pt idx="2402">
                  <c:v>-9.7075606716363918</c:v>
                </c:pt>
                <c:pt idx="2403">
                  <c:v>-9.790274376110748</c:v>
                </c:pt>
                <c:pt idx="2404">
                  <c:v>-9.7581078081087167</c:v>
                </c:pt>
                <c:pt idx="2405">
                  <c:v>-9.7807844801492152</c:v>
                </c:pt>
                <c:pt idx="2406">
                  <c:v>-9.7674758515738347</c:v>
                </c:pt>
                <c:pt idx="2407">
                  <c:v>-9.727106656513838</c:v>
                </c:pt>
                <c:pt idx="2408">
                  <c:v>-9.8402372425507583</c:v>
                </c:pt>
                <c:pt idx="2409">
                  <c:v>-9.8279897292081717</c:v>
                </c:pt>
                <c:pt idx="2410">
                  <c:v>-9.5649610259338402</c:v>
                </c:pt>
                <c:pt idx="2466">
                  <c:v>-9.668349927956303</c:v>
                </c:pt>
                <c:pt idx="2467">
                  <c:v>-9.6230346180938433</c:v>
                </c:pt>
                <c:pt idx="2468">
                  <c:v>-9.3805185089920524</c:v>
                </c:pt>
                <c:pt idx="2469">
                  <c:v>-9.3707975737246141</c:v>
                </c:pt>
                <c:pt idx="2470">
                  <c:v>-9.5063372536294821</c:v>
                </c:pt>
                <c:pt idx="2471">
                  <c:v>-9.5655247631156328</c:v>
                </c:pt>
                <c:pt idx="2472">
                  <c:v>-9.403846325507434</c:v>
                </c:pt>
                <c:pt idx="2473">
                  <c:v>-9.2334553227410225</c:v>
                </c:pt>
                <c:pt idx="2474">
                  <c:v>-9.387265561132299</c:v>
                </c:pt>
                <c:pt idx="2475">
                  <c:v>-9.2303256654738401</c:v>
                </c:pt>
                <c:pt idx="2476">
                  <c:v>-9.32896459527384</c:v>
                </c:pt>
                <c:pt idx="2477">
                  <c:v>-9.2554073457641017</c:v>
                </c:pt>
                <c:pt idx="2478">
                  <c:v>-9.3904940783841013</c:v>
                </c:pt>
                <c:pt idx="2479">
                  <c:v>-9.4701789368661462</c:v>
                </c:pt>
                <c:pt idx="2480">
                  <c:v>-9.1409523022128134</c:v>
                </c:pt>
                <c:pt idx="2481">
                  <c:v>-9.3398607573830734</c:v>
                </c:pt>
                <c:pt idx="2482">
                  <c:v>-9.1992215265375332</c:v>
                </c:pt>
                <c:pt idx="2539">
                  <c:v>-9.0308913124723009</c:v>
                </c:pt>
                <c:pt idx="2540">
                  <c:v>-9.2839193298769178</c:v>
                </c:pt>
                <c:pt idx="2541">
                  <c:v>-9.0731583291281996</c:v>
                </c:pt>
                <c:pt idx="2542">
                  <c:v>-9.0416549603682057</c:v>
                </c:pt>
                <c:pt idx="2543">
                  <c:v>-9.0652389400471751</c:v>
                </c:pt>
                <c:pt idx="2544">
                  <c:v>-8.9406721241789704</c:v>
                </c:pt>
                <c:pt idx="2545">
                  <c:v>-9.0803945659789704</c:v>
                </c:pt>
                <c:pt idx="2546">
                  <c:v>-9.1822367788087167</c:v>
                </c:pt>
                <c:pt idx="2547">
                  <c:v>-9.0904995337676926</c:v>
                </c:pt>
                <c:pt idx="2548">
                  <c:v>-9.0247947845866623</c:v>
                </c:pt>
                <c:pt idx="2549">
                  <c:v>-9.0328345143928175</c:v>
                </c:pt>
                <c:pt idx="2550">
                  <c:v>-9.0550908087769226</c:v>
                </c:pt>
                <c:pt idx="2551">
                  <c:v>-9.032626907300001</c:v>
                </c:pt>
                <c:pt idx="2552">
                  <c:v>-9.2135317295917911</c:v>
                </c:pt>
                <c:pt idx="2553">
                  <c:v>-9.1543815725199966</c:v>
                </c:pt>
                <c:pt idx="2554">
                  <c:v>-9.0992278184917925</c:v>
                </c:pt>
                <c:pt idx="2555">
                  <c:v>-9.1935617836866577</c:v>
                </c:pt>
                <c:pt idx="2556">
                  <c:v>-9.0702472114251229</c:v>
                </c:pt>
                <c:pt idx="2557">
                  <c:v>-9.0519267642451222</c:v>
                </c:pt>
                <c:pt idx="2558">
                  <c:v>-9.2075272800810186</c:v>
                </c:pt>
                <c:pt idx="2559">
                  <c:v>-9.222373971760506</c:v>
                </c:pt>
                <c:pt idx="2560">
                  <c:v>-8.9545568839902518</c:v>
                </c:pt>
                <c:pt idx="2561">
                  <c:v>-9.2155482831640967</c:v>
                </c:pt>
                <c:pt idx="2562">
                  <c:v>-9.1864219958974331</c:v>
                </c:pt>
                <c:pt idx="2563">
                  <c:v>-9.0971117408610187</c:v>
                </c:pt>
                <c:pt idx="2564">
                  <c:v>-9.1022867901630757</c:v>
                </c:pt>
                <c:pt idx="2565">
                  <c:v>-9.2001390836553778</c:v>
                </c:pt>
                <c:pt idx="2566">
                  <c:v>-9.1586615106276899</c:v>
                </c:pt>
                <c:pt idx="2567">
                  <c:v>-9.2320505411538409</c:v>
                </c:pt>
                <c:pt idx="2568">
                  <c:v>-9.1482845281528125</c:v>
                </c:pt>
                <c:pt idx="2569">
                  <c:v>-9.1027475182610225</c:v>
                </c:pt>
                <c:pt idx="2570">
                  <c:v>-9.1988918067543519</c:v>
                </c:pt>
                <c:pt idx="2571">
                  <c:v>-9.2146532426061487</c:v>
                </c:pt>
                <c:pt idx="2572">
                  <c:v>-9.3329842587415381</c:v>
                </c:pt>
                <c:pt idx="2573">
                  <c:v>-9.2323990712266628</c:v>
                </c:pt>
                <c:pt idx="2574">
                  <c:v>-9.269588975346668</c:v>
                </c:pt>
                <c:pt idx="2575">
                  <c:v>-9.276055564220508</c:v>
                </c:pt>
                <c:pt idx="2576">
                  <c:v>-9.1094261941753771</c:v>
                </c:pt>
                <c:pt idx="2577">
                  <c:v>-9.1453739221964021</c:v>
                </c:pt>
                <c:pt idx="2578">
                  <c:v>-9.259086039264103</c:v>
                </c:pt>
                <c:pt idx="2579">
                  <c:v>-9.1956781733112756</c:v>
                </c:pt>
                <c:pt idx="2580">
                  <c:v>-9.2702800704702533</c:v>
                </c:pt>
                <c:pt idx="2581">
                  <c:v>-9.308633536912307</c:v>
                </c:pt>
                <c:pt idx="2582">
                  <c:v>-9.2476852286151203</c:v>
                </c:pt>
                <c:pt idx="2583">
                  <c:v>-9.1886413799635829</c:v>
                </c:pt>
                <c:pt idx="2584">
                  <c:v>-9.3864764077835847</c:v>
                </c:pt>
                <c:pt idx="2585">
                  <c:v>-9.1614965213971775</c:v>
                </c:pt>
                <c:pt idx="2586">
                  <c:v>-9.1201552316510188</c:v>
                </c:pt>
                <c:pt idx="2587">
                  <c:v>-9.3271903113899981</c:v>
                </c:pt>
                <c:pt idx="2588">
                  <c:v>-9.3687317733494861</c:v>
                </c:pt>
                <c:pt idx="2589">
                  <c:v>-9.1722421113774324</c:v>
                </c:pt>
                <c:pt idx="2590">
                  <c:v>-9.2927910445584541</c:v>
                </c:pt>
                <c:pt idx="2591">
                  <c:v>-9.2669356088092254</c:v>
                </c:pt>
                <c:pt idx="2592">
                  <c:v>-9.2540271786761483</c:v>
                </c:pt>
                <c:pt idx="2593">
                  <c:v>-9.1537292913669219</c:v>
                </c:pt>
                <c:pt idx="2594">
                  <c:v>-9.3762564660551249</c:v>
                </c:pt>
                <c:pt idx="2595">
                  <c:v>-9.1615866258138396</c:v>
                </c:pt>
                <c:pt idx="2596">
                  <c:v>-9.2822995543761468</c:v>
                </c:pt>
                <c:pt idx="2597">
                  <c:v>-9.2620039210379428</c:v>
                </c:pt>
                <c:pt idx="2598">
                  <c:v>-9.4172700525387132</c:v>
                </c:pt>
                <c:pt idx="2599">
                  <c:v>-9.2682079474892252</c:v>
                </c:pt>
                <c:pt idx="2600">
                  <c:v>-9.329239083087689</c:v>
                </c:pt>
                <c:pt idx="2601">
                  <c:v>-9.2490540891115316</c:v>
                </c:pt>
                <c:pt idx="2602">
                  <c:v>-9.3444872188535868</c:v>
                </c:pt>
                <c:pt idx="2603">
                  <c:v>-9.1812744310120422</c:v>
                </c:pt>
                <c:pt idx="2604">
                  <c:v>-9.3527296275828142</c:v>
                </c:pt>
                <c:pt idx="2605">
                  <c:v>-9.2255351351307642</c:v>
                </c:pt>
                <c:pt idx="2606">
                  <c:v>-9.2026892250920458</c:v>
                </c:pt>
                <c:pt idx="2607">
                  <c:v>-9.14991774339871</c:v>
                </c:pt>
                <c:pt idx="2608">
                  <c:v>-9.4605330271140975</c:v>
                </c:pt>
                <c:pt idx="2609">
                  <c:v>-9.2872777034507639</c:v>
                </c:pt>
                <c:pt idx="2610">
                  <c:v>-9.0566927551179468</c:v>
                </c:pt>
                <c:pt idx="2611">
                  <c:v>-9.3370802220202531</c:v>
                </c:pt>
                <c:pt idx="2612">
                  <c:v>-9.2763390118048701</c:v>
                </c:pt>
                <c:pt idx="2613">
                  <c:v>-9.1412426279364034</c:v>
                </c:pt>
                <c:pt idx="2614">
                  <c:v>-9.2301735235664033</c:v>
                </c:pt>
                <c:pt idx="2615">
                  <c:v>-9.242246272608714</c:v>
                </c:pt>
                <c:pt idx="2616">
                  <c:v>-9.2649369381679438</c:v>
                </c:pt>
                <c:pt idx="2617">
                  <c:v>-9.2781312621625585</c:v>
                </c:pt>
                <c:pt idx="2618">
                  <c:v>-9.5019714438887135</c:v>
                </c:pt>
                <c:pt idx="2619">
                  <c:v>-9.437491422385639</c:v>
                </c:pt>
                <c:pt idx="2620">
                  <c:v>-9.41633869937667</c:v>
                </c:pt>
                <c:pt idx="2621">
                  <c:v>-9.3919324737843546</c:v>
                </c:pt>
                <c:pt idx="2622">
                  <c:v>-9.2202316839366603</c:v>
                </c:pt>
                <c:pt idx="2623">
                  <c:v>-9.193742659433072</c:v>
                </c:pt>
                <c:pt idx="2624">
                  <c:v>-9.3194089435502523</c:v>
                </c:pt>
                <c:pt idx="2625">
                  <c:v>-9.1357145157492283</c:v>
                </c:pt>
                <c:pt idx="2626">
                  <c:v>-9.1250155361687142</c:v>
                </c:pt>
                <c:pt idx="2627">
                  <c:v>-9.2231722450435818</c:v>
                </c:pt>
                <c:pt idx="2628">
                  <c:v>-9.3214956358466647</c:v>
                </c:pt>
                <c:pt idx="2629">
                  <c:v>-9.0696793557010231</c:v>
                </c:pt>
                <c:pt idx="2630">
                  <c:v>-9.2280919373999915</c:v>
                </c:pt>
                <c:pt idx="2631">
                  <c:v>-9.3218723656707638</c:v>
                </c:pt>
                <c:pt idx="2632">
                  <c:v>-9.3393621440661487</c:v>
                </c:pt>
                <c:pt idx="2633">
                  <c:v>-9.1323451502487121</c:v>
                </c:pt>
                <c:pt idx="2634">
                  <c:v>-9.2381891929456348</c:v>
                </c:pt>
                <c:pt idx="2635">
                  <c:v>-9.1569396949169235</c:v>
                </c:pt>
                <c:pt idx="2636">
                  <c:v>-9.3708262513928133</c:v>
                </c:pt>
                <c:pt idx="2637">
                  <c:v>-9.1027237984569158</c:v>
                </c:pt>
                <c:pt idx="2638">
                  <c:v>-9.0338876256897436</c:v>
                </c:pt>
                <c:pt idx="2639">
                  <c:v>-9.0043896791794804</c:v>
                </c:pt>
                <c:pt idx="2640">
                  <c:v>-9.2583719727369189</c:v>
                </c:pt>
                <c:pt idx="2641">
                  <c:v>-9.1428936447830704</c:v>
                </c:pt>
                <c:pt idx="2642">
                  <c:v>-9.0664783883346107</c:v>
                </c:pt>
                <c:pt idx="2643">
                  <c:v>-9.1737853322338392</c:v>
                </c:pt>
                <c:pt idx="2644">
                  <c:v>-9.0196089805807649</c:v>
                </c:pt>
                <c:pt idx="2645">
                  <c:v>-8.9557273266905106</c:v>
                </c:pt>
                <c:pt idx="2646">
                  <c:v>-9.1226646315594824</c:v>
                </c:pt>
                <c:pt idx="2647">
                  <c:v>-9.1545259206387133</c:v>
                </c:pt>
                <c:pt idx="2648">
                  <c:v>-9.0920189733999948</c:v>
                </c:pt>
                <c:pt idx="2649">
                  <c:v>-9.2068282223064042</c:v>
                </c:pt>
                <c:pt idx="2650">
                  <c:v>-9.0075279149533305</c:v>
                </c:pt>
                <c:pt idx="2651">
                  <c:v>-9.0790898889289746</c:v>
                </c:pt>
                <c:pt idx="2652">
                  <c:v>-9.1486974438822983</c:v>
                </c:pt>
                <c:pt idx="2653">
                  <c:v>-9.1938462335607625</c:v>
                </c:pt>
                <c:pt idx="2654">
                  <c:v>-9.3233439873476893</c:v>
                </c:pt>
                <c:pt idx="2655">
                  <c:v>-9.1767279977574301</c:v>
                </c:pt>
                <c:pt idx="2656">
                  <c:v>-9.3118288649651202</c:v>
                </c:pt>
                <c:pt idx="2657">
                  <c:v>-9.3363628387138426</c:v>
                </c:pt>
                <c:pt idx="2658">
                  <c:v>-9.1869917888256349</c:v>
                </c:pt>
                <c:pt idx="2659">
                  <c:v>-8.9300284044094802</c:v>
                </c:pt>
                <c:pt idx="2660">
                  <c:v>-8.9528706861556344</c:v>
                </c:pt>
                <c:pt idx="2661">
                  <c:v>-9.1306210299346056</c:v>
                </c:pt>
                <c:pt idx="2662">
                  <c:v>-9.1472433249705034</c:v>
                </c:pt>
                <c:pt idx="2663">
                  <c:v>-9.0415920006210193</c:v>
                </c:pt>
                <c:pt idx="2664">
                  <c:v>-8.9736488456005077</c:v>
                </c:pt>
                <c:pt idx="2665">
                  <c:v>-8.9269122678071735</c:v>
                </c:pt>
                <c:pt idx="2666">
                  <c:v>-8.994300991276921</c:v>
                </c:pt>
                <c:pt idx="2667">
                  <c:v>-8.8280326423138415</c:v>
                </c:pt>
                <c:pt idx="2668">
                  <c:v>-8.8614072027128188</c:v>
                </c:pt>
                <c:pt idx="2669">
                  <c:v>-9.046417747429226</c:v>
                </c:pt>
                <c:pt idx="2670">
                  <c:v>-8.9039491776610191</c:v>
                </c:pt>
                <c:pt idx="2671">
                  <c:v>-9.0587490246717923</c:v>
                </c:pt>
                <c:pt idx="2672">
                  <c:v>-9.0858595326556379</c:v>
                </c:pt>
                <c:pt idx="2673">
                  <c:v>-9.276793881431022</c:v>
                </c:pt>
                <c:pt idx="2674">
                  <c:v>-8.8707111804151211</c:v>
                </c:pt>
                <c:pt idx="2675">
                  <c:v>-9.0340187021876872</c:v>
                </c:pt>
                <c:pt idx="2676">
                  <c:v>-8.924790787913329</c:v>
                </c:pt>
                <c:pt idx="2677">
                  <c:v>-8.9455018946210245</c:v>
                </c:pt>
                <c:pt idx="2678">
                  <c:v>-9.0262784683189672</c:v>
                </c:pt>
                <c:pt idx="2679">
                  <c:v>-9.0166671254635844</c:v>
                </c:pt>
                <c:pt idx="2680">
                  <c:v>-8.9457680310523049</c:v>
                </c:pt>
                <c:pt idx="2681">
                  <c:v>-8.8535175579987175</c:v>
                </c:pt>
                <c:pt idx="2682">
                  <c:v>-8.7291407978546136</c:v>
                </c:pt>
                <c:pt idx="2683">
                  <c:v>-8.949406112192559</c:v>
                </c:pt>
                <c:pt idx="2684">
                  <c:v>-8.943043702155121</c:v>
                </c:pt>
                <c:pt idx="2685">
                  <c:v>-8.9128044946061546</c:v>
                </c:pt>
                <c:pt idx="2686">
                  <c:v>-8.887315272429996</c:v>
                </c:pt>
                <c:pt idx="2687">
                  <c:v>-8.7869589915905042</c:v>
                </c:pt>
                <c:pt idx="2688">
                  <c:v>-8.9922412765600015</c:v>
                </c:pt>
                <c:pt idx="2689">
                  <c:v>-8.9947130426048627</c:v>
                </c:pt>
                <c:pt idx="2690">
                  <c:v>-8.7742672087446092</c:v>
                </c:pt>
                <c:pt idx="2691">
                  <c:v>-9.050213459796403</c:v>
                </c:pt>
                <c:pt idx="2692">
                  <c:v>-8.8179150721615311</c:v>
                </c:pt>
                <c:pt idx="2693">
                  <c:v>-8.8699854510882012</c:v>
                </c:pt>
                <c:pt idx="2694">
                  <c:v>-8.9236066778246119</c:v>
                </c:pt>
                <c:pt idx="2695">
                  <c:v>-8.9527216652846136</c:v>
                </c:pt>
                <c:pt idx="2696">
                  <c:v>-9.0166684480189687</c:v>
                </c:pt>
                <c:pt idx="2697">
                  <c:v>-8.8650372057374316</c:v>
                </c:pt>
                <c:pt idx="2698">
                  <c:v>-8.8895798460061535</c:v>
                </c:pt>
                <c:pt idx="2699">
                  <c:v>-8.8279466012471808</c:v>
                </c:pt>
                <c:pt idx="2700">
                  <c:v>-8.918283985325381</c:v>
                </c:pt>
                <c:pt idx="2701">
                  <c:v>-8.7349303811743493</c:v>
                </c:pt>
                <c:pt idx="2702">
                  <c:v>-9.0269748737305058</c:v>
                </c:pt>
                <c:pt idx="2703">
                  <c:v>-9.1485006674512732</c:v>
                </c:pt>
                <c:pt idx="2704">
                  <c:v>-9.0123218484248682</c:v>
                </c:pt>
                <c:pt idx="2705">
                  <c:v>-8.9580720879830711</c:v>
                </c:pt>
                <c:pt idx="2706">
                  <c:v>-8.8431225964605087</c:v>
                </c:pt>
                <c:pt idx="2707">
                  <c:v>-8.9978613680825532</c:v>
                </c:pt>
                <c:pt idx="2708">
                  <c:v>-8.8659766990507656</c:v>
                </c:pt>
                <c:pt idx="2709">
                  <c:v>-8.786290564881023</c:v>
                </c:pt>
                <c:pt idx="2710">
                  <c:v>-8.9183969773143534</c:v>
                </c:pt>
                <c:pt idx="2711">
                  <c:v>-8.9771838622533249</c:v>
                </c:pt>
                <c:pt idx="2712">
                  <c:v>-8.9647543319338467</c:v>
                </c:pt>
                <c:pt idx="2713">
                  <c:v>-8.8164176313948701</c:v>
                </c:pt>
                <c:pt idx="2750">
                  <c:v>-9.1919566081046167</c:v>
                </c:pt>
                <c:pt idx="2751">
                  <c:v>-9.1321269018602518</c:v>
                </c:pt>
                <c:pt idx="2752">
                  <c:v>-9.202378485117686</c:v>
                </c:pt>
                <c:pt idx="2753">
                  <c:v>-9.2344956144523049</c:v>
                </c:pt>
                <c:pt idx="2754">
                  <c:v>-9.3157488143899982</c:v>
                </c:pt>
                <c:pt idx="2755">
                  <c:v>-9.2697272632628174</c:v>
                </c:pt>
                <c:pt idx="2756">
                  <c:v>-9.304414962333583</c:v>
                </c:pt>
                <c:pt idx="2757">
                  <c:v>-9.3536211118543555</c:v>
                </c:pt>
                <c:pt idx="2758">
                  <c:v>-9.4811434189628176</c:v>
                </c:pt>
                <c:pt idx="2759">
                  <c:v>-9.3475984029764039</c:v>
                </c:pt>
                <c:pt idx="2760">
                  <c:v>-9.3615195175141022</c:v>
                </c:pt>
                <c:pt idx="2761">
                  <c:v>-9.3760624851248657</c:v>
                </c:pt>
                <c:pt idx="2762">
                  <c:v>-9.230891381080248</c:v>
                </c:pt>
                <c:pt idx="2763">
                  <c:v>-9.3874191048971749</c:v>
                </c:pt>
                <c:pt idx="2764">
                  <c:v>-9.346847958444096</c:v>
                </c:pt>
                <c:pt idx="2765">
                  <c:v>-9.3413611436779398</c:v>
                </c:pt>
                <c:pt idx="2766">
                  <c:v>-9.5530918638851237</c:v>
                </c:pt>
                <c:pt idx="2767">
                  <c:v>-9.3720659426102557</c:v>
                </c:pt>
                <c:pt idx="2768">
                  <c:v>-9.2705528317399963</c:v>
                </c:pt>
                <c:pt idx="2769">
                  <c:v>-9.3765693126625624</c:v>
                </c:pt>
                <c:pt idx="2770">
                  <c:v>-9.4487858189105136</c:v>
                </c:pt>
                <c:pt idx="2771">
                  <c:v>-9.4114388207284563</c:v>
                </c:pt>
                <c:pt idx="2772">
                  <c:v>-9.3948435817205045</c:v>
                </c:pt>
                <c:pt idx="2773">
                  <c:v>-9.3281230280135805</c:v>
                </c:pt>
                <c:pt idx="2774">
                  <c:v>-9.5345379851399947</c:v>
                </c:pt>
                <c:pt idx="2775">
                  <c:v>-9.4355362652110237</c:v>
                </c:pt>
                <c:pt idx="2776">
                  <c:v>-9.2861958110151228</c:v>
                </c:pt>
                <c:pt idx="2777">
                  <c:v>-9.5560875059415338</c:v>
                </c:pt>
                <c:pt idx="2778">
                  <c:v>-9.3585203425258925</c:v>
                </c:pt>
                <c:pt idx="2779">
                  <c:v>-9.4990114805394761</c:v>
                </c:pt>
                <c:pt idx="2780">
                  <c:v>-9.4854848475730762</c:v>
                </c:pt>
                <c:pt idx="2781">
                  <c:v>-9.5199634724464026</c:v>
                </c:pt>
                <c:pt idx="2782">
                  <c:v>-9.3424514021576872</c:v>
                </c:pt>
                <c:pt idx="2783">
                  <c:v>-9.6781255526151266</c:v>
                </c:pt>
                <c:pt idx="2784">
                  <c:v>-9.240472996013839</c:v>
                </c:pt>
                <c:pt idx="2785">
                  <c:v>-9.3830090435784577</c:v>
                </c:pt>
                <c:pt idx="2786">
                  <c:v>-9.2950690672574279</c:v>
                </c:pt>
                <c:pt idx="2787">
                  <c:v>-9.4577735920294828</c:v>
                </c:pt>
                <c:pt idx="2788">
                  <c:v>-9.3131893221530717</c:v>
                </c:pt>
                <c:pt idx="2789">
                  <c:v>-9.3309013051240957</c:v>
                </c:pt>
                <c:pt idx="2790">
                  <c:v>-9.5188773275692249</c:v>
                </c:pt>
                <c:pt idx="2791">
                  <c:v>-9.3139564994000015</c:v>
                </c:pt>
                <c:pt idx="2792">
                  <c:v>-9.4030072501015347</c:v>
                </c:pt>
                <c:pt idx="2793">
                  <c:v>-9.4723093592041021</c:v>
                </c:pt>
                <c:pt idx="2794">
                  <c:v>-9.4091888669523041</c:v>
                </c:pt>
                <c:pt idx="2795">
                  <c:v>-9.4991296737820505</c:v>
                </c:pt>
                <c:pt idx="2796">
                  <c:v>-9.5078361729543541</c:v>
                </c:pt>
                <c:pt idx="2797">
                  <c:v>-9.3813263974815335</c:v>
                </c:pt>
                <c:pt idx="2798">
                  <c:v>-9.5642383560997377</c:v>
                </c:pt>
                <c:pt idx="2799">
                  <c:v>-9.5278408184574328</c:v>
                </c:pt>
                <c:pt idx="2800">
                  <c:v>-9.4730315386120516</c:v>
                </c:pt>
                <c:pt idx="2801">
                  <c:v>-9.4572017579617924</c:v>
                </c:pt>
                <c:pt idx="2802">
                  <c:v>-9.4941314084330699</c:v>
                </c:pt>
                <c:pt idx="2803">
                  <c:v>-9.3101938878882038</c:v>
                </c:pt>
                <c:pt idx="2804">
                  <c:v>-9.4245004779448625</c:v>
                </c:pt>
                <c:pt idx="2805">
                  <c:v>-9.4278074454269198</c:v>
                </c:pt>
                <c:pt idx="2806">
                  <c:v>-9.2610169221317911</c:v>
                </c:pt>
                <c:pt idx="2807">
                  <c:v>-9.613884291386654</c:v>
                </c:pt>
                <c:pt idx="2808">
                  <c:v>-9.5857716427361499</c:v>
                </c:pt>
                <c:pt idx="2809">
                  <c:v>-9.6258781316387108</c:v>
                </c:pt>
                <c:pt idx="2810">
                  <c:v>-9.4767427236792354</c:v>
                </c:pt>
                <c:pt idx="2811">
                  <c:v>-9.5337308244051204</c:v>
                </c:pt>
                <c:pt idx="2812">
                  <c:v>-9.4993732158399951</c:v>
                </c:pt>
                <c:pt idx="2813">
                  <c:v>-9.569413347139994</c:v>
                </c:pt>
                <c:pt idx="2814">
                  <c:v>-9.4563380588766641</c:v>
                </c:pt>
                <c:pt idx="2815">
                  <c:v>-9.5273358859176849</c:v>
                </c:pt>
                <c:pt idx="2816">
                  <c:v>-9.7091725671887001</c:v>
                </c:pt>
                <c:pt idx="2817">
                  <c:v>-9.5054261906697466</c:v>
                </c:pt>
                <c:pt idx="2818">
                  <c:v>-9.7260464304625618</c:v>
                </c:pt>
                <c:pt idx="2819">
                  <c:v>-9.4572385656861506</c:v>
                </c:pt>
                <c:pt idx="2820">
                  <c:v>-9.476943116993839</c:v>
                </c:pt>
                <c:pt idx="2821">
                  <c:v>-9.4122717971594838</c:v>
                </c:pt>
                <c:pt idx="2822">
                  <c:v>-9.5889651295020482</c:v>
                </c:pt>
                <c:pt idx="2823">
                  <c:v>-9.4654130251835866</c:v>
                </c:pt>
                <c:pt idx="2824">
                  <c:v>-9.7326850700758776</c:v>
                </c:pt>
                <c:pt idx="2825">
                  <c:v>-9.5216709096410188</c:v>
                </c:pt>
                <c:pt idx="2826">
                  <c:v>-9.6174848692584618</c:v>
                </c:pt>
                <c:pt idx="2827">
                  <c:v>-9.3867901063107677</c:v>
                </c:pt>
                <c:pt idx="2828">
                  <c:v>-9.6275619086892288</c:v>
                </c:pt>
                <c:pt idx="2829">
                  <c:v>-9.6131410975784579</c:v>
                </c:pt>
                <c:pt idx="2830">
                  <c:v>-9.6407985402348668</c:v>
                </c:pt>
                <c:pt idx="2831">
                  <c:v>-9.4935568551502545</c:v>
                </c:pt>
                <c:pt idx="2832">
                  <c:v>-9.5156703375717893</c:v>
                </c:pt>
                <c:pt idx="2833">
                  <c:v>-9.3424557100692276</c:v>
                </c:pt>
                <c:pt idx="2834">
                  <c:v>-9.5914942046320508</c:v>
                </c:pt>
                <c:pt idx="2835">
                  <c:v>-9.6187265281379464</c:v>
                </c:pt>
                <c:pt idx="2836">
                  <c:v>-9.5692320589205124</c:v>
                </c:pt>
                <c:pt idx="2837">
                  <c:v>-9.6608902712948712</c:v>
                </c:pt>
                <c:pt idx="2838">
                  <c:v>-9.5661005715830658</c:v>
                </c:pt>
                <c:pt idx="2839">
                  <c:v>-9.6215108136233329</c:v>
                </c:pt>
                <c:pt idx="2840">
                  <c:v>-9.5509090311228153</c:v>
                </c:pt>
                <c:pt idx="2841">
                  <c:v>-9.5508510456469224</c:v>
                </c:pt>
                <c:pt idx="2842">
                  <c:v>-9.6706212345366627</c:v>
                </c:pt>
                <c:pt idx="2843">
                  <c:v>-9.7571338254189648</c:v>
                </c:pt>
                <c:pt idx="2844">
                  <c:v>-9.7408819725602509</c:v>
                </c:pt>
                <c:pt idx="2845">
                  <c:v>-9.5783734937740928</c:v>
                </c:pt>
                <c:pt idx="2846">
                  <c:v>-9.8284979664130656</c:v>
                </c:pt>
                <c:pt idx="2847">
                  <c:v>-9.6701959434097429</c:v>
                </c:pt>
                <c:pt idx="2848">
                  <c:v>-9.7609276755810086</c:v>
                </c:pt>
                <c:pt idx="2849">
                  <c:v>-9.6550501272551141</c:v>
                </c:pt>
                <c:pt idx="2850">
                  <c:v>-9.7330035631197358</c:v>
                </c:pt>
                <c:pt idx="2851">
                  <c:v>-9.5627098650671716</c:v>
                </c:pt>
                <c:pt idx="2852">
                  <c:v>-9.7902661078979349</c:v>
                </c:pt>
                <c:pt idx="2853">
                  <c:v>-9.6325180246256394</c:v>
                </c:pt>
                <c:pt idx="2854">
                  <c:v>-9.6381717108781881</c:v>
                </c:pt>
                <c:pt idx="2855">
                  <c:v>-9.7345628253076875</c:v>
                </c:pt>
                <c:pt idx="2856">
                  <c:v>-9.7241120500925522</c:v>
                </c:pt>
                <c:pt idx="2857">
                  <c:v>-9.8534552126225545</c:v>
                </c:pt>
                <c:pt idx="2858">
                  <c:v>-9.7677582173925632</c:v>
                </c:pt>
                <c:pt idx="2859">
                  <c:v>-9.7557714521858845</c:v>
                </c:pt>
                <c:pt idx="2860">
                  <c:v>-9.8612252510084488</c:v>
                </c:pt>
                <c:pt idx="2861">
                  <c:v>-9.8482944811466613</c:v>
                </c:pt>
                <c:pt idx="2862">
                  <c:v>-9.7857557046984436</c:v>
                </c:pt>
                <c:pt idx="2863">
                  <c:v>-9.834986285410757</c:v>
                </c:pt>
                <c:pt idx="2864">
                  <c:v>-9.9100484261051029</c:v>
                </c:pt>
                <c:pt idx="2865">
                  <c:v>-9.7022281772292196</c:v>
                </c:pt>
                <c:pt idx="2866">
                  <c:v>-9.8508903080681964</c:v>
                </c:pt>
                <c:pt idx="2867">
                  <c:v>-9.6775240297497369</c:v>
                </c:pt>
                <c:pt idx="2868">
                  <c:v>-9.6632356096184591</c:v>
                </c:pt>
                <c:pt idx="2869">
                  <c:v>-9.6579531998215202</c:v>
                </c:pt>
                <c:pt idx="2870">
                  <c:v>-9.678545808002049</c:v>
                </c:pt>
                <c:pt idx="2871">
                  <c:v>-9.8013369708805094</c:v>
                </c:pt>
                <c:pt idx="2872">
                  <c:v>-9.5399605788025585</c:v>
                </c:pt>
                <c:pt idx="2873">
                  <c:v>-9.6957117109681992</c:v>
                </c:pt>
                <c:pt idx="2874">
                  <c:v>-9.3750648907528173</c:v>
                </c:pt>
                <c:pt idx="2875">
                  <c:v>-9.4214011551607655</c:v>
                </c:pt>
                <c:pt idx="2876">
                  <c:v>-9.4157718834215327</c:v>
                </c:pt>
                <c:pt idx="2877">
                  <c:v>-9.5364504254533244</c:v>
                </c:pt>
                <c:pt idx="2878">
                  <c:v>-9.4782225496810213</c:v>
                </c:pt>
                <c:pt idx="2879">
                  <c:v>-9.5148649667620475</c:v>
                </c:pt>
                <c:pt idx="2880">
                  <c:v>-9.4112052638446126</c:v>
                </c:pt>
                <c:pt idx="2881">
                  <c:v>-9.5488799733938414</c:v>
                </c:pt>
                <c:pt idx="2882">
                  <c:v>-9.518771650256916</c:v>
                </c:pt>
                <c:pt idx="2883">
                  <c:v>-9.2931818893692242</c:v>
                </c:pt>
                <c:pt idx="2884">
                  <c:v>-9.398034667535125</c:v>
                </c:pt>
                <c:pt idx="2885">
                  <c:v>-9.4684839872028199</c:v>
                </c:pt>
                <c:pt idx="2886">
                  <c:v>-9.6133769956761483</c:v>
                </c:pt>
                <c:pt idx="2887">
                  <c:v>-9.285611040883845</c:v>
                </c:pt>
                <c:pt idx="2888">
                  <c:v>-9.3988078494969152</c:v>
                </c:pt>
                <c:pt idx="2889">
                  <c:v>-9.4309313361799987</c:v>
                </c:pt>
                <c:pt idx="2890">
                  <c:v>-9.3423750227599935</c:v>
                </c:pt>
                <c:pt idx="2891">
                  <c:v>-9.3676274986020474</c:v>
                </c:pt>
                <c:pt idx="2892">
                  <c:v>-9.4074436799717951</c:v>
                </c:pt>
                <c:pt idx="2893">
                  <c:v>-9.4243895114753844</c:v>
                </c:pt>
                <c:pt idx="2894">
                  <c:v>-9.3017446884964077</c:v>
                </c:pt>
                <c:pt idx="2895">
                  <c:v>-9.452869905181533</c:v>
                </c:pt>
                <c:pt idx="2896">
                  <c:v>-9.5261732492999993</c:v>
                </c:pt>
                <c:pt idx="2897">
                  <c:v>-9.5443163838294769</c:v>
                </c:pt>
                <c:pt idx="2898">
                  <c:v>-9.3717610046202502</c:v>
                </c:pt>
                <c:pt idx="2899">
                  <c:v>-9.3470110338340984</c:v>
                </c:pt>
                <c:pt idx="2900">
                  <c:v>-9.1800883288520421</c:v>
                </c:pt>
                <c:pt idx="2901">
                  <c:v>-9.2344066553912754</c:v>
                </c:pt>
                <c:pt idx="2902">
                  <c:v>-9.2164700634974324</c:v>
                </c:pt>
                <c:pt idx="2903">
                  <c:v>-9.2977441857725562</c:v>
                </c:pt>
                <c:pt idx="2904">
                  <c:v>-9.2700266826584539</c:v>
                </c:pt>
                <c:pt idx="2905">
                  <c:v>-9.4012244832079457</c:v>
                </c:pt>
                <c:pt idx="2906">
                  <c:v>-9.229282926048457</c:v>
                </c:pt>
                <c:pt idx="2907">
                  <c:v>-9.1607411715097395</c:v>
                </c:pt>
                <c:pt idx="2908">
                  <c:v>-9.1788118916797359</c:v>
                </c:pt>
                <c:pt idx="2909">
                  <c:v>-9.1027386266723003</c:v>
                </c:pt>
                <c:pt idx="2910">
                  <c:v>-9.25675761190179</c:v>
                </c:pt>
                <c:pt idx="2911">
                  <c:v>-9.1256779781666708</c:v>
                </c:pt>
                <c:pt idx="2912">
                  <c:v>-9.1759613499412733</c:v>
                </c:pt>
                <c:pt idx="2913">
                  <c:v>-9.2300397280523043</c:v>
                </c:pt>
                <c:pt idx="2914">
                  <c:v>-9.3792119460028172</c:v>
                </c:pt>
                <c:pt idx="2915">
                  <c:v>-9.2023819293056341</c:v>
                </c:pt>
                <c:pt idx="2916">
                  <c:v>-9.2333311342415314</c:v>
                </c:pt>
                <c:pt idx="2917">
                  <c:v>-9.1851620022825529</c:v>
                </c:pt>
                <c:pt idx="2918">
                  <c:v>-9.2260699289999977</c:v>
                </c:pt>
                <c:pt idx="2919">
                  <c:v>-9.1942192784030734</c:v>
                </c:pt>
                <c:pt idx="2920">
                  <c:v>-9.2782136581876902</c:v>
                </c:pt>
                <c:pt idx="2921">
                  <c:v>-9.3151518205507617</c:v>
                </c:pt>
                <c:pt idx="2922">
                  <c:v>-9.2516473251615334</c:v>
                </c:pt>
                <c:pt idx="2923">
                  <c:v>-9.1207275131256367</c:v>
                </c:pt>
                <c:pt idx="2924">
                  <c:v>-9.1315744255764031</c:v>
                </c:pt>
                <c:pt idx="2925">
                  <c:v>-9.0332857150933279</c:v>
                </c:pt>
                <c:pt idx="2926">
                  <c:v>-9.1041873400348639</c:v>
                </c:pt>
                <c:pt idx="2927">
                  <c:v>-9.2130371246651244</c:v>
                </c:pt>
                <c:pt idx="2928">
                  <c:v>-9.0321302436794877</c:v>
                </c:pt>
                <c:pt idx="2929">
                  <c:v>-8.9347382884292248</c:v>
                </c:pt>
                <c:pt idx="2930">
                  <c:v>-8.9211138059041009</c:v>
                </c:pt>
                <c:pt idx="2931">
                  <c:v>-9.1012083970122983</c:v>
                </c:pt>
                <c:pt idx="2932">
                  <c:v>-9.1934191100297387</c:v>
                </c:pt>
                <c:pt idx="2933">
                  <c:v>-9.0601169740964078</c:v>
                </c:pt>
                <c:pt idx="2934">
                  <c:v>-8.9710615874528177</c:v>
                </c:pt>
                <c:pt idx="2935">
                  <c:v>-8.8267230657297393</c:v>
                </c:pt>
                <c:pt idx="2936">
                  <c:v>-8.8059076628661508</c:v>
                </c:pt>
                <c:pt idx="2937">
                  <c:v>-8.8717537673984559</c:v>
                </c:pt>
                <c:pt idx="2938">
                  <c:v>-8.9082020335358933</c:v>
                </c:pt>
                <c:pt idx="2939">
                  <c:v>-8.7635037300323031</c:v>
                </c:pt>
                <c:pt idx="2940">
                  <c:v>-9.0242982156594813</c:v>
                </c:pt>
                <c:pt idx="2941">
                  <c:v>-8.985277850049231</c:v>
                </c:pt>
                <c:pt idx="2942">
                  <c:v>-8.923202926126665</c:v>
                </c:pt>
                <c:pt idx="2943">
                  <c:v>-8.8052749406251234</c:v>
                </c:pt>
                <c:pt idx="2944">
                  <c:v>-8.8878344060071743</c:v>
                </c:pt>
                <c:pt idx="2945">
                  <c:v>-8.8808505625158904</c:v>
                </c:pt>
                <c:pt idx="2946">
                  <c:v>-8.9194477150328186</c:v>
                </c:pt>
                <c:pt idx="2947">
                  <c:v>-9.091721088107688</c:v>
                </c:pt>
                <c:pt idx="2948">
                  <c:v>-8.8725098030328216</c:v>
                </c:pt>
                <c:pt idx="2949">
                  <c:v>-9.0517196123969192</c:v>
                </c:pt>
                <c:pt idx="2950">
                  <c:v>-9.0356338671707697</c:v>
                </c:pt>
                <c:pt idx="2951">
                  <c:v>-8.8527131609020486</c:v>
                </c:pt>
                <c:pt idx="2952">
                  <c:v>-8.9462948517107677</c:v>
                </c:pt>
                <c:pt idx="2953">
                  <c:v>-8.8784807560687184</c:v>
                </c:pt>
                <c:pt idx="2954">
                  <c:v>-9.0547533638989677</c:v>
                </c:pt>
                <c:pt idx="2955">
                  <c:v>-9.0154464912640968</c:v>
                </c:pt>
                <c:pt idx="2956">
                  <c:v>-8.8013715375199997</c:v>
                </c:pt>
                <c:pt idx="2957">
                  <c:v>-8.9144414453999961</c:v>
                </c:pt>
                <c:pt idx="2958">
                  <c:v>-8.8966117809240988</c:v>
                </c:pt>
                <c:pt idx="2959">
                  <c:v>-8.8395328747241013</c:v>
                </c:pt>
                <c:pt idx="2960">
                  <c:v>-8.9536958035133321</c:v>
                </c:pt>
                <c:pt idx="2961">
                  <c:v>-8.935119722317431</c:v>
                </c:pt>
                <c:pt idx="2962">
                  <c:v>-8.9655198936559017</c:v>
                </c:pt>
                <c:pt idx="2963">
                  <c:v>-8.7817534206569192</c:v>
                </c:pt>
                <c:pt idx="2964">
                  <c:v>-8.8669014454281996</c:v>
                </c:pt>
                <c:pt idx="2965">
                  <c:v>-8.7669133659061487</c:v>
                </c:pt>
                <c:pt idx="2966">
                  <c:v>-8.8968478967369187</c:v>
                </c:pt>
                <c:pt idx="2967">
                  <c:v>-8.8117118755087098</c:v>
                </c:pt>
                <c:pt idx="2968">
                  <c:v>-8.7865433734646174</c:v>
                </c:pt>
                <c:pt idx="2969">
                  <c:v>-8.7242085768789686</c:v>
                </c:pt>
                <c:pt idx="2970">
                  <c:v>-8.9497022424635873</c:v>
                </c:pt>
                <c:pt idx="2971">
                  <c:v>-8.8126373528748694</c:v>
                </c:pt>
                <c:pt idx="2972">
                  <c:v>-8.830212938884614</c:v>
                </c:pt>
                <c:pt idx="2973">
                  <c:v>-8.9043787058784556</c:v>
                </c:pt>
                <c:pt idx="2974">
                  <c:v>-8.8792749575848688</c:v>
                </c:pt>
                <c:pt idx="2975">
                  <c:v>-8.7500254209423023</c:v>
                </c:pt>
                <c:pt idx="2976">
                  <c:v>-8.816563886634869</c:v>
                </c:pt>
                <c:pt idx="2977">
                  <c:v>-8.6870868751540993</c:v>
                </c:pt>
                <c:pt idx="2978">
                  <c:v>-8.7842827803769179</c:v>
                </c:pt>
                <c:pt idx="2979">
                  <c:v>-8.8132157530125532</c:v>
                </c:pt>
                <c:pt idx="2980">
                  <c:v>-8.7781638986925561</c:v>
                </c:pt>
                <c:pt idx="2981">
                  <c:v>-8.7816061753423025</c:v>
                </c:pt>
                <c:pt idx="2982">
                  <c:v>-8.8151094269569192</c:v>
                </c:pt>
                <c:pt idx="2983">
                  <c:v>-8.9117306264476923</c:v>
                </c:pt>
                <c:pt idx="2984">
                  <c:v>-8.7109702825453788</c:v>
                </c:pt>
                <c:pt idx="2985">
                  <c:v>-8.7086012751194826</c:v>
                </c:pt>
                <c:pt idx="2986">
                  <c:v>-8.620464381700506</c:v>
                </c:pt>
                <c:pt idx="2987">
                  <c:v>-8.7594612858328151</c:v>
                </c:pt>
                <c:pt idx="2988">
                  <c:v>-8.8676682877717905</c:v>
                </c:pt>
                <c:pt idx="2989">
                  <c:v>-8.7712641253451231</c:v>
                </c:pt>
                <c:pt idx="2990">
                  <c:v>-8.7830376332133273</c:v>
                </c:pt>
                <c:pt idx="2991">
                  <c:v>-8.9288455706430714</c:v>
                </c:pt>
                <c:pt idx="2992">
                  <c:v>-8.7528499691312742</c:v>
                </c:pt>
                <c:pt idx="2993">
                  <c:v>-8.8945253022297397</c:v>
                </c:pt>
                <c:pt idx="2994">
                  <c:v>-8.6994540170594838</c:v>
                </c:pt>
                <c:pt idx="2995">
                  <c:v>-8.7585456996205107</c:v>
                </c:pt>
                <c:pt idx="2996">
                  <c:v>-8.716511352210766</c:v>
                </c:pt>
                <c:pt idx="2997">
                  <c:v>-8.8537083123369218</c:v>
                </c:pt>
                <c:pt idx="2998">
                  <c:v>-8.9491808380343567</c:v>
                </c:pt>
                <c:pt idx="2999">
                  <c:v>-8.7141958261430688</c:v>
                </c:pt>
                <c:pt idx="3000">
                  <c:v>-8.7527991173302553</c:v>
                </c:pt>
                <c:pt idx="3001">
                  <c:v>-8.8299490448840974</c:v>
                </c:pt>
                <c:pt idx="3002">
                  <c:v>-9.0439649397625601</c:v>
                </c:pt>
                <c:pt idx="3003">
                  <c:v>-9.0419880761112807</c:v>
                </c:pt>
                <c:pt idx="3004">
                  <c:v>-8.8585707698676845</c:v>
                </c:pt>
                <c:pt idx="3005">
                  <c:v>-8.8827640255366624</c:v>
                </c:pt>
                <c:pt idx="3006">
                  <c:v>-8.9541413589987151</c:v>
                </c:pt>
                <c:pt idx="3007">
                  <c:v>-8.90600034785205</c:v>
                </c:pt>
                <c:pt idx="3008">
                  <c:v>-8.897192962275895</c:v>
                </c:pt>
                <c:pt idx="3009">
                  <c:v>-8.7744204387397406</c:v>
                </c:pt>
                <c:pt idx="3010">
                  <c:v>-8.9893979719920463</c:v>
                </c:pt>
                <c:pt idx="3011">
                  <c:v>-8.8482137828346055</c:v>
                </c:pt>
                <c:pt idx="3012">
                  <c:v>-8.9372802294548688</c:v>
                </c:pt>
                <c:pt idx="3013">
                  <c:v>-8.8707924351843559</c:v>
                </c:pt>
                <c:pt idx="3014">
                  <c:v>-8.9462529664338373</c:v>
                </c:pt>
                <c:pt idx="3015">
                  <c:v>-9.0729977574071743</c:v>
                </c:pt>
                <c:pt idx="3016">
                  <c:v>-9.0120897680033298</c:v>
                </c:pt>
                <c:pt idx="3017">
                  <c:v>-8.9629531421717932</c:v>
                </c:pt>
                <c:pt idx="3018">
                  <c:v>-9.0636808031125593</c:v>
                </c:pt>
                <c:pt idx="3019">
                  <c:v>-9.1443555980999953</c:v>
                </c:pt>
                <c:pt idx="3020">
                  <c:v>-9.1832734649025571</c:v>
                </c:pt>
                <c:pt idx="3021">
                  <c:v>-9.0061242712923022</c:v>
                </c:pt>
                <c:pt idx="3022">
                  <c:v>-8.8487085283633284</c:v>
                </c:pt>
                <c:pt idx="3023">
                  <c:v>-9.0039651864451233</c:v>
                </c:pt>
                <c:pt idx="3024">
                  <c:v>-9.1487287665005024</c:v>
                </c:pt>
                <c:pt idx="3025">
                  <c:v>-8.8557947332656433</c:v>
                </c:pt>
                <c:pt idx="3026">
                  <c:v>-9.0049701811984537</c:v>
                </c:pt>
                <c:pt idx="3027">
                  <c:v>-8.897398635526665</c:v>
                </c:pt>
                <c:pt idx="3028">
                  <c:v>-8.9518344703907626</c:v>
                </c:pt>
                <c:pt idx="3029">
                  <c:v>-9.0771486974656401</c:v>
                </c:pt>
                <c:pt idx="3030">
                  <c:v>-9.0664568416230757</c:v>
                </c:pt>
                <c:pt idx="3031">
                  <c:v>-8.9609318799799969</c:v>
                </c:pt>
                <c:pt idx="3032">
                  <c:v>-9.0047091438589693</c:v>
                </c:pt>
                <c:pt idx="3033">
                  <c:v>-8.9940258540030751</c:v>
                </c:pt>
                <c:pt idx="3034">
                  <c:v>-9.107350638433843</c:v>
                </c:pt>
                <c:pt idx="3035">
                  <c:v>-8.8185937870343558</c:v>
                </c:pt>
                <c:pt idx="3036">
                  <c:v>-9.0668540466343543</c:v>
                </c:pt>
                <c:pt idx="3037">
                  <c:v>-8.9656816616953794</c:v>
                </c:pt>
                <c:pt idx="3038">
                  <c:v>-9.0195227343999971</c:v>
                </c:pt>
                <c:pt idx="3039">
                  <c:v>-9.1229215560220478</c:v>
                </c:pt>
                <c:pt idx="3040">
                  <c:v>-8.9666564291092286</c:v>
                </c:pt>
                <c:pt idx="3041">
                  <c:v>-9.3085664877312784</c:v>
                </c:pt>
                <c:pt idx="3042">
                  <c:v>-9.0772481426069191</c:v>
                </c:pt>
                <c:pt idx="3043">
                  <c:v>-9.1717723239687121</c:v>
                </c:pt>
                <c:pt idx="3044">
                  <c:v>-8.914961612822303</c:v>
                </c:pt>
                <c:pt idx="3045">
                  <c:v>-8.9071610807889687</c:v>
                </c:pt>
                <c:pt idx="3046">
                  <c:v>-9.056082736293332</c:v>
                </c:pt>
                <c:pt idx="3047">
                  <c:v>-9.1916643217656393</c:v>
                </c:pt>
                <c:pt idx="3048">
                  <c:v>-9.0305254744656356</c:v>
                </c:pt>
                <c:pt idx="3049">
                  <c:v>-8.8747572530010252</c:v>
                </c:pt>
                <c:pt idx="3050">
                  <c:v>-9.1569374423558951</c:v>
                </c:pt>
                <c:pt idx="3051">
                  <c:v>-9.0797392801589716</c:v>
                </c:pt>
                <c:pt idx="3052">
                  <c:v>-9.0222837092723029</c:v>
                </c:pt>
                <c:pt idx="3053">
                  <c:v>-9.0395959684282055</c:v>
                </c:pt>
                <c:pt idx="3054">
                  <c:v>-9.1284555371225586</c:v>
                </c:pt>
                <c:pt idx="3055">
                  <c:v>-8.9683052637297376</c:v>
                </c:pt>
                <c:pt idx="3056">
                  <c:v>-9.1939478887251216</c:v>
                </c:pt>
                <c:pt idx="3057">
                  <c:v>-9.0591858783343611</c:v>
                </c:pt>
                <c:pt idx="3058">
                  <c:v>-8.9980707255466612</c:v>
                </c:pt>
                <c:pt idx="3059">
                  <c:v>-9.1427620973379469</c:v>
                </c:pt>
                <c:pt idx="3060">
                  <c:v>-9.1953263469387156</c:v>
                </c:pt>
                <c:pt idx="3061">
                  <c:v>-9.1019298171738399</c:v>
                </c:pt>
                <c:pt idx="3062">
                  <c:v>-9.1176700041884544</c:v>
                </c:pt>
                <c:pt idx="3063">
                  <c:v>-9.1091473153182019</c:v>
                </c:pt>
                <c:pt idx="3064">
                  <c:v>-8.9678476938982055</c:v>
                </c:pt>
                <c:pt idx="3065">
                  <c:v>-9.1790826682274336</c:v>
                </c:pt>
                <c:pt idx="3066">
                  <c:v>-9.0664848438976886</c:v>
                </c:pt>
                <c:pt idx="3067">
                  <c:v>-9.2838260556594818</c:v>
                </c:pt>
                <c:pt idx="3068">
                  <c:v>-9.1516418540946098</c:v>
                </c:pt>
                <c:pt idx="3069">
                  <c:v>-9.3847391247512757</c:v>
                </c:pt>
                <c:pt idx="3070">
                  <c:v>-9.0846988648707629</c:v>
                </c:pt>
                <c:pt idx="3071">
                  <c:v>-9.2198338992241027</c:v>
                </c:pt>
                <c:pt idx="3072">
                  <c:v>-9.2452310030899945</c:v>
                </c:pt>
                <c:pt idx="3073">
                  <c:v>-9.2071907098976808</c:v>
                </c:pt>
                <c:pt idx="3074">
                  <c:v>-9.2255364203846124</c:v>
                </c:pt>
                <c:pt idx="3075">
                  <c:v>-9.1507823437330718</c:v>
                </c:pt>
                <c:pt idx="3076">
                  <c:v>-8.9892213679140944</c:v>
                </c:pt>
                <c:pt idx="3077">
                  <c:v>-9.1517272388241029</c:v>
                </c:pt>
                <c:pt idx="3078">
                  <c:v>-9.2144152910512727</c:v>
                </c:pt>
                <c:pt idx="3079">
                  <c:v>-9.1167022630666619</c:v>
                </c:pt>
                <c:pt idx="3080">
                  <c:v>-9.1416016765105041</c:v>
                </c:pt>
                <c:pt idx="3081">
                  <c:v>-9.0913960267353779</c:v>
                </c:pt>
                <c:pt idx="3082">
                  <c:v>-9.2208271341523034</c:v>
                </c:pt>
                <c:pt idx="3083">
                  <c:v>-9.1433065000551217</c:v>
                </c:pt>
                <c:pt idx="3084">
                  <c:v>-9.2633791822312794</c:v>
                </c:pt>
                <c:pt idx="3085">
                  <c:v>-9.1612857737761484</c:v>
                </c:pt>
                <c:pt idx="3086">
                  <c:v>-9.1718101612435792</c:v>
                </c:pt>
                <c:pt idx="3087">
                  <c:v>-9.0705695069835901</c:v>
                </c:pt>
                <c:pt idx="3088">
                  <c:v>-9.2306191753199958</c:v>
                </c:pt>
                <c:pt idx="3089">
                  <c:v>-9.0734851871764075</c:v>
                </c:pt>
                <c:pt idx="3090">
                  <c:v>-9.0272642422840956</c:v>
                </c:pt>
                <c:pt idx="3091">
                  <c:v>-9.331631792491784</c:v>
                </c:pt>
                <c:pt idx="3092">
                  <c:v>-9.2953220196969237</c:v>
                </c:pt>
                <c:pt idx="3093">
                  <c:v>-9.0437279648538436</c:v>
                </c:pt>
                <c:pt idx="3094">
                  <c:v>-9.1227976729738423</c:v>
                </c:pt>
                <c:pt idx="3095">
                  <c:v>-9.0767728541656414</c:v>
                </c:pt>
                <c:pt idx="3096">
                  <c:v>-9.107181408479482</c:v>
                </c:pt>
                <c:pt idx="3097">
                  <c:v>-9.3245695347599984</c:v>
                </c:pt>
                <c:pt idx="3098">
                  <c:v>-9.252988685134353</c:v>
                </c:pt>
                <c:pt idx="3099">
                  <c:v>-9.2046805836102514</c:v>
                </c:pt>
                <c:pt idx="3100">
                  <c:v>-9.3888348569425588</c:v>
                </c:pt>
                <c:pt idx="3101">
                  <c:v>-9.2922718557887141</c:v>
                </c:pt>
                <c:pt idx="3102">
                  <c:v>-9.2481718176656411</c:v>
                </c:pt>
                <c:pt idx="3103">
                  <c:v>-9.2593894468061517</c:v>
                </c:pt>
                <c:pt idx="3104">
                  <c:v>-9.3809890121153803</c:v>
                </c:pt>
                <c:pt idx="3105">
                  <c:v>-9.0825390259984555</c:v>
                </c:pt>
                <c:pt idx="3106">
                  <c:v>-9.1229632391743554</c:v>
                </c:pt>
                <c:pt idx="3107">
                  <c:v>-9.135232242059482</c:v>
                </c:pt>
                <c:pt idx="3108">
                  <c:v>-8.9763036887528109</c:v>
                </c:pt>
                <c:pt idx="3109">
                  <c:v>-8.9935809329158936</c:v>
                </c:pt>
                <c:pt idx="3110">
                  <c:v>-8.9511600668948645</c:v>
                </c:pt>
                <c:pt idx="3111">
                  <c:v>-9.162628269592302</c:v>
                </c:pt>
                <c:pt idx="3112">
                  <c:v>-9.1037109991717884</c:v>
                </c:pt>
                <c:pt idx="3113">
                  <c:v>-9.0602583501723029</c:v>
                </c:pt>
                <c:pt idx="3114">
                  <c:v>-9.1778696644751214</c:v>
                </c:pt>
                <c:pt idx="3115">
                  <c:v>-9.0620550960130721</c:v>
                </c:pt>
                <c:pt idx="3116">
                  <c:v>-8.9908337746233329</c:v>
                </c:pt>
                <c:pt idx="3117">
                  <c:v>-9.103293432151272</c:v>
                </c:pt>
                <c:pt idx="3118">
                  <c:v>-9.1341250493956352</c:v>
                </c:pt>
                <c:pt idx="3119">
                  <c:v>-8.9933380041710187</c:v>
                </c:pt>
                <c:pt idx="3120">
                  <c:v>-9.1302594588966617</c:v>
                </c:pt>
                <c:pt idx="3121">
                  <c:v>-9.008426931217171</c:v>
                </c:pt>
                <c:pt idx="3122">
                  <c:v>-8.948070482465118</c:v>
                </c:pt>
                <c:pt idx="3123">
                  <c:v>-9.0591620596035867</c:v>
                </c:pt>
                <c:pt idx="3124">
                  <c:v>-9.0529296027082005</c:v>
                </c:pt>
                <c:pt idx="3125">
                  <c:v>-8.9686392606446113</c:v>
                </c:pt>
                <c:pt idx="3126">
                  <c:v>-9.1911244365379456</c:v>
                </c:pt>
                <c:pt idx="3127">
                  <c:v>-9.0809735860584553</c:v>
                </c:pt>
                <c:pt idx="3128">
                  <c:v>-9.1579929713158936</c:v>
                </c:pt>
                <c:pt idx="3129">
                  <c:v>-9.1017894629964076</c:v>
                </c:pt>
                <c:pt idx="3130">
                  <c:v>-9.0769253266220442</c:v>
                </c:pt>
                <c:pt idx="3131">
                  <c:v>-9.1222497497358912</c:v>
                </c:pt>
                <c:pt idx="3132">
                  <c:v>-9.0665303179448689</c:v>
                </c:pt>
                <c:pt idx="3133">
                  <c:v>-9.2452449440853801</c:v>
                </c:pt>
                <c:pt idx="3134">
                  <c:v>-9.0654583464397405</c:v>
                </c:pt>
                <c:pt idx="3135">
                  <c:v>-8.9381103914479443</c:v>
                </c:pt>
                <c:pt idx="3136">
                  <c:v>-9.1505782012110206</c:v>
                </c:pt>
                <c:pt idx="3137">
                  <c:v>-9.1411757367243531</c:v>
                </c:pt>
                <c:pt idx="3138">
                  <c:v>-9.1012232091140959</c:v>
                </c:pt>
                <c:pt idx="3139">
                  <c:v>-9.133649683293843</c:v>
                </c:pt>
                <c:pt idx="3140">
                  <c:v>-8.9640650912053808</c:v>
                </c:pt>
                <c:pt idx="3141">
                  <c:v>-8.9578758751015375</c:v>
                </c:pt>
                <c:pt idx="3142">
                  <c:v>-9.1508940557953835</c:v>
                </c:pt>
                <c:pt idx="3143">
                  <c:v>-8.9637067447138428</c:v>
                </c:pt>
                <c:pt idx="3144">
                  <c:v>-9.0249768057528126</c:v>
                </c:pt>
                <c:pt idx="3145">
                  <c:v>-9.0261380019248687</c:v>
                </c:pt>
                <c:pt idx="3146">
                  <c:v>-9.0926102356915361</c:v>
                </c:pt>
                <c:pt idx="3147">
                  <c:v>-9.0196719403851269</c:v>
                </c:pt>
                <c:pt idx="3148">
                  <c:v>-9.0632519078833269</c:v>
                </c:pt>
                <c:pt idx="3149">
                  <c:v>-9.041675862727427</c:v>
                </c:pt>
                <c:pt idx="3150">
                  <c:v>-8.9827018793871787</c:v>
                </c:pt>
                <c:pt idx="3151">
                  <c:v>-9.1234930794440992</c:v>
                </c:pt>
                <c:pt idx="3152">
                  <c:v>-9.139094720280255</c:v>
                </c:pt>
                <c:pt idx="3153">
                  <c:v>-9.0188314813635841</c:v>
                </c:pt>
                <c:pt idx="3154">
                  <c:v>-9.0454827693333328</c:v>
                </c:pt>
                <c:pt idx="3155">
                  <c:v>-9.0324487317846138</c:v>
                </c:pt>
                <c:pt idx="3156">
                  <c:v>-9.0137714700799929</c:v>
                </c:pt>
                <c:pt idx="3157">
                  <c:v>-9.0644207666335852</c:v>
                </c:pt>
                <c:pt idx="3158">
                  <c:v>-8.9523620245189708</c:v>
                </c:pt>
                <c:pt idx="3159">
                  <c:v>-8.8875308074871775</c:v>
                </c:pt>
                <c:pt idx="3160">
                  <c:v>-9.0378527852815331</c:v>
                </c:pt>
                <c:pt idx="3161">
                  <c:v>-8.9429539793533301</c:v>
                </c:pt>
                <c:pt idx="3162">
                  <c:v>-8.9641787983476835</c:v>
                </c:pt>
                <c:pt idx="3163">
                  <c:v>-8.9393279856307633</c:v>
                </c:pt>
                <c:pt idx="3164">
                  <c:v>-9.0631104386087138</c:v>
                </c:pt>
                <c:pt idx="3165">
                  <c:v>-9.1393600770056338</c:v>
                </c:pt>
                <c:pt idx="3166">
                  <c:v>-9.0288179270220486</c:v>
                </c:pt>
                <c:pt idx="3167">
                  <c:v>-9.0986517045410196</c:v>
                </c:pt>
                <c:pt idx="3168">
                  <c:v>-9.2031733847082009</c:v>
                </c:pt>
                <c:pt idx="3169">
                  <c:v>-9.001509303505637</c:v>
                </c:pt>
                <c:pt idx="3170">
                  <c:v>-9.1520305634523034</c:v>
                </c:pt>
                <c:pt idx="3171">
                  <c:v>-9.1162837245215318</c:v>
                </c:pt>
                <c:pt idx="3172">
                  <c:v>-9.1489405909625567</c:v>
                </c:pt>
                <c:pt idx="3173">
                  <c:v>-9.1174438701605069</c:v>
                </c:pt>
                <c:pt idx="3174">
                  <c:v>-9.3031654096097398</c:v>
                </c:pt>
                <c:pt idx="3175">
                  <c:v>-9.1307740221799971</c:v>
                </c:pt>
                <c:pt idx="3176">
                  <c:v>-9.15769049007692</c:v>
                </c:pt>
                <c:pt idx="3177">
                  <c:v>-9.2007941566964018</c:v>
                </c:pt>
                <c:pt idx="3178">
                  <c:v>-9.1266738271012748</c:v>
                </c:pt>
                <c:pt idx="3179">
                  <c:v>-9.2230195201884531</c:v>
                </c:pt>
                <c:pt idx="3180">
                  <c:v>-9.1017001048192281</c:v>
                </c:pt>
                <c:pt idx="3181">
                  <c:v>-9.2624854577679496</c:v>
                </c:pt>
                <c:pt idx="3182">
                  <c:v>-9.2291125733058941</c:v>
                </c:pt>
                <c:pt idx="3183">
                  <c:v>-9.2381743500966635</c:v>
                </c:pt>
                <c:pt idx="3184">
                  <c:v>-9.232937882539229</c:v>
                </c:pt>
                <c:pt idx="3185">
                  <c:v>-9.3074385304441023</c:v>
                </c:pt>
                <c:pt idx="3186">
                  <c:v>-9.240066546297431</c:v>
                </c:pt>
                <c:pt idx="3187">
                  <c:v>-9.2293132363446126</c:v>
                </c:pt>
                <c:pt idx="3188">
                  <c:v>-9.2247771692994771</c:v>
                </c:pt>
                <c:pt idx="3189">
                  <c:v>-9.4225906327435869</c:v>
                </c:pt>
                <c:pt idx="3190">
                  <c:v>-9.3074538627220527</c:v>
                </c:pt>
                <c:pt idx="3191">
                  <c:v>-9.3235760607251237</c:v>
                </c:pt>
                <c:pt idx="3192">
                  <c:v>-9.4414571855512754</c:v>
                </c:pt>
                <c:pt idx="3193">
                  <c:v>-9.2896889300169168</c:v>
                </c:pt>
                <c:pt idx="3194">
                  <c:v>-9.3375849620930715</c:v>
                </c:pt>
                <c:pt idx="3195">
                  <c:v>-9.3947313364333294</c:v>
                </c:pt>
                <c:pt idx="3196">
                  <c:v>-9.365992766258973</c:v>
                </c:pt>
                <c:pt idx="3197">
                  <c:v>-9.3054971902617911</c:v>
                </c:pt>
                <c:pt idx="3198">
                  <c:v>-9.2994732943056349</c:v>
                </c:pt>
                <c:pt idx="3199">
                  <c:v>-9.257171205442301</c:v>
                </c:pt>
                <c:pt idx="3200">
                  <c:v>-9.4045626886356342</c:v>
                </c:pt>
                <c:pt idx="3201">
                  <c:v>-9.4381284684648641</c:v>
                </c:pt>
                <c:pt idx="3202">
                  <c:v>-9.3025012571702561</c:v>
                </c:pt>
                <c:pt idx="3203">
                  <c:v>-9.3923023604907652</c:v>
                </c:pt>
                <c:pt idx="3204">
                  <c:v>-9.3989856503681999</c:v>
                </c:pt>
                <c:pt idx="3205">
                  <c:v>-9.4087708576943516</c:v>
                </c:pt>
                <c:pt idx="3206">
                  <c:v>-9.3769510748405107</c:v>
                </c:pt>
                <c:pt idx="3207">
                  <c:v>-9.5178544156799951</c:v>
                </c:pt>
                <c:pt idx="3208">
                  <c:v>-9.3388011130174284</c:v>
                </c:pt>
                <c:pt idx="3209">
                  <c:v>-9.5177511082764035</c:v>
                </c:pt>
                <c:pt idx="3210">
                  <c:v>-9.3460965962735827</c:v>
                </c:pt>
                <c:pt idx="3211">
                  <c:v>-9.4240900178410225</c:v>
                </c:pt>
                <c:pt idx="3212">
                  <c:v>-9.5036104030940987</c:v>
                </c:pt>
                <c:pt idx="3213">
                  <c:v>-9.3534317681566641</c:v>
                </c:pt>
                <c:pt idx="3214">
                  <c:v>-9.4808323701192254</c:v>
                </c:pt>
                <c:pt idx="3215">
                  <c:v>-9.3937325568469241</c:v>
                </c:pt>
                <c:pt idx="3216">
                  <c:v>-9.4264468597774353</c:v>
                </c:pt>
                <c:pt idx="3217">
                  <c:v>-9.4116936548892287</c:v>
                </c:pt>
                <c:pt idx="3218">
                  <c:v>-9.3894420675705064</c:v>
                </c:pt>
                <c:pt idx="3219">
                  <c:v>-9.3772304487448661</c:v>
                </c:pt>
                <c:pt idx="3220">
                  <c:v>-9.2437434852474301</c:v>
                </c:pt>
                <c:pt idx="3221">
                  <c:v>-9.3918629756889711</c:v>
                </c:pt>
                <c:pt idx="3222">
                  <c:v>-9.4695494048379416</c:v>
                </c:pt>
                <c:pt idx="3223">
                  <c:v>-9.4953558155317896</c:v>
                </c:pt>
                <c:pt idx="3224">
                  <c:v>-9.4277911271228145</c:v>
                </c:pt>
                <c:pt idx="3225">
                  <c:v>-9.6012247587935757</c:v>
                </c:pt>
                <c:pt idx="3226">
                  <c:v>-9.3611187632038426</c:v>
                </c:pt>
                <c:pt idx="3227">
                  <c:v>-9.4995526548748703</c:v>
                </c:pt>
                <c:pt idx="3228">
                  <c:v>-9.4649278770774306</c:v>
                </c:pt>
                <c:pt idx="3229">
                  <c:v>-9.483023308647434</c:v>
                </c:pt>
                <c:pt idx="3230">
                  <c:v>-9.6494503758010222</c:v>
                </c:pt>
                <c:pt idx="3231">
                  <c:v>-9.5066819823958912</c:v>
                </c:pt>
                <c:pt idx="3232">
                  <c:v>-9.5696872197805085</c:v>
                </c:pt>
                <c:pt idx="3233">
                  <c:v>-9.4741256939502509</c:v>
                </c:pt>
                <c:pt idx="3234">
                  <c:v>-9.5472683457430687</c:v>
                </c:pt>
                <c:pt idx="3235">
                  <c:v>-9.4740293939810218</c:v>
                </c:pt>
                <c:pt idx="3236">
                  <c:v>-9.7734439929184447</c:v>
                </c:pt>
                <c:pt idx="3237">
                  <c:v>-9.6001290318040962</c:v>
                </c:pt>
                <c:pt idx="3238">
                  <c:v>-9.5165823748974265</c:v>
                </c:pt>
                <c:pt idx="3239">
                  <c:v>-9.6510610122505067</c:v>
                </c:pt>
                <c:pt idx="3240">
                  <c:v>-9.6443585871517872</c:v>
                </c:pt>
                <c:pt idx="3241">
                  <c:v>-9.5526489216115333</c:v>
                </c:pt>
                <c:pt idx="3242">
                  <c:v>-9.673036650005896</c:v>
                </c:pt>
                <c:pt idx="3243">
                  <c:v>-9.697368557918459</c:v>
                </c:pt>
                <c:pt idx="3244">
                  <c:v>-9.7621523316745975</c:v>
                </c:pt>
                <c:pt idx="3245">
                  <c:v>-9.5444621314525531</c:v>
                </c:pt>
                <c:pt idx="3246">
                  <c:v>-9.5080960304343538</c:v>
                </c:pt>
                <c:pt idx="3247">
                  <c:v>-9.6443377888984561</c:v>
                </c:pt>
                <c:pt idx="3248">
                  <c:v>-9.6089969768492232</c:v>
                </c:pt>
                <c:pt idx="3249">
                  <c:v>-9.6819812504717824</c:v>
                </c:pt>
                <c:pt idx="3250">
                  <c:v>-9.7548707243169055</c:v>
                </c:pt>
                <c:pt idx="3251">
                  <c:v>-9.7597082765240888</c:v>
                </c:pt>
                <c:pt idx="3252">
                  <c:v>-9.590932446022558</c:v>
                </c:pt>
                <c:pt idx="3253">
                  <c:v>-9.6395669587835844</c:v>
                </c:pt>
                <c:pt idx="3254">
                  <c:v>-9.6115064610646055</c:v>
                </c:pt>
                <c:pt idx="3255">
                  <c:v>-9.8103360764035852</c:v>
                </c:pt>
                <c:pt idx="3256">
                  <c:v>-9.6400978769687136</c:v>
                </c:pt>
                <c:pt idx="3257">
                  <c:v>-9.4316373309702541</c:v>
                </c:pt>
                <c:pt idx="3258">
                  <c:v>-9.5902446232961474</c:v>
                </c:pt>
                <c:pt idx="3259">
                  <c:v>-9.6076748672220464</c:v>
                </c:pt>
                <c:pt idx="3260">
                  <c:v>-9.7493496900033279</c:v>
                </c:pt>
                <c:pt idx="3261">
                  <c:v>-9.7914290001561479</c:v>
                </c:pt>
                <c:pt idx="3262">
                  <c:v>-9.9167269006341012</c:v>
                </c:pt>
                <c:pt idx="3263">
                  <c:v>-9.6614930063243598</c:v>
                </c:pt>
                <c:pt idx="3264">
                  <c:v>-9.6377886235851218</c:v>
                </c:pt>
                <c:pt idx="3265">
                  <c:v>-9.6130039510456342</c:v>
                </c:pt>
                <c:pt idx="3266">
                  <c:v>-9.5875801595712797</c:v>
                </c:pt>
                <c:pt idx="3267">
                  <c:v>-9.7429584145076742</c:v>
                </c:pt>
                <c:pt idx="3268">
                  <c:v>-9.6585901817553843</c:v>
                </c:pt>
                <c:pt idx="3269">
                  <c:v>-9.7710889788805115</c:v>
                </c:pt>
                <c:pt idx="3270">
                  <c:v>-9.6925391460523045</c:v>
                </c:pt>
                <c:pt idx="3271">
                  <c:v>-9.6392478467928129</c:v>
                </c:pt>
                <c:pt idx="3272">
                  <c:v>-9.6149305304584534</c:v>
                </c:pt>
                <c:pt idx="3273">
                  <c:v>-9.8894825603446126</c:v>
                </c:pt>
                <c:pt idx="3274">
                  <c:v>-9.5599839359384564</c:v>
                </c:pt>
                <c:pt idx="3275">
                  <c:v>-9.8625920206399851</c:v>
                </c:pt>
                <c:pt idx="3276">
                  <c:v>-9.537395823899482</c:v>
                </c:pt>
                <c:pt idx="3277">
                  <c:v>-9.6052843614902503</c:v>
                </c:pt>
                <c:pt idx="3278">
                  <c:v>-9.760153096383581</c:v>
                </c:pt>
                <c:pt idx="3279">
                  <c:v>-9.6886329951005017</c:v>
                </c:pt>
                <c:pt idx="3280">
                  <c:v>-9.7056601418040813</c:v>
                </c:pt>
                <c:pt idx="3281">
                  <c:v>-9.7370197839630581</c:v>
                </c:pt>
                <c:pt idx="3282">
                  <c:v>-9.7937541080707522</c:v>
                </c:pt>
                <c:pt idx="3283">
                  <c:v>-9.6645204921497427</c:v>
                </c:pt>
                <c:pt idx="3284">
                  <c:v>-9.6679636882128133</c:v>
                </c:pt>
                <c:pt idx="3285">
                  <c:v>-9.8301490604594708</c:v>
                </c:pt>
                <c:pt idx="3286">
                  <c:v>-9.7617243757092176</c:v>
                </c:pt>
                <c:pt idx="3287">
                  <c:v>-9.6924844733617821</c:v>
                </c:pt>
                <c:pt idx="3288">
                  <c:v>-9.6392574575346135</c:v>
                </c:pt>
                <c:pt idx="3289">
                  <c:v>-9.5360478930217898</c:v>
                </c:pt>
                <c:pt idx="3290">
                  <c:v>-9.7153333224015324</c:v>
                </c:pt>
                <c:pt idx="3291">
                  <c:v>-9.8702369002887149</c:v>
                </c:pt>
                <c:pt idx="3292">
                  <c:v>-9.6409705915425565</c:v>
                </c:pt>
                <c:pt idx="3293">
                  <c:v>-9.7544488822943549</c:v>
                </c:pt>
                <c:pt idx="3294">
                  <c:v>-9.7139794715958914</c:v>
                </c:pt>
                <c:pt idx="3295">
                  <c:v>-9.8331409928615248</c:v>
                </c:pt>
                <c:pt idx="3296">
                  <c:v>-9.7440533626153751</c:v>
                </c:pt>
                <c:pt idx="3297">
                  <c:v>-9.8676944005825522</c:v>
                </c:pt>
                <c:pt idx="3298">
                  <c:v>-9.8266635327199978</c:v>
                </c:pt>
                <c:pt idx="3299">
                  <c:v>-9.7072918171805007</c:v>
                </c:pt>
                <c:pt idx="3300">
                  <c:v>-9.6499518133548641</c:v>
                </c:pt>
                <c:pt idx="3301">
                  <c:v>-9.7513298348056399</c:v>
                </c:pt>
                <c:pt idx="3302">
                  <c:v>-9.5623422842338428</c:v>
                </c:pt>
                <c:pt idx="3303">
                  <c:v>-9.881503523140502</c:v>
                </c:pt>
                <c:pt idx="3304">
                  <c:v>-9.62112978045025</c:v>
                </c:pt>
                <c:pt idx="3305">
                  <c:v>-9.7556215895425407</c:v>
                </c:pt>
                <c:pt idx="3306">
                  <c:v>-9.731577663332807</c:v>
                </c:pt>
                <c:pt idx="3307">
                  <c:v>-9.7518007867184533</c:v>
                </c:pt>
                <c:pt idx="3308">
                  <c:v>-9.6166131559507626</c:v>
                </c:pt>
                <c:pt idx="3309">
                  <c:v>-9.7318928694779441</c:v>
                </c:pt>
                <c:pt idx="3310">
                  <c:v>-9.6335022219282038</c:v>
                </c:pt>
                <c:pt idx="3311">
                  <c:v>-9.7184908770758778</c:v>
                </c:pt>
                <c:pt idx="3312">
                  <c:v>-9.628851894609225</c:v>
                </c:pt>
                <c:pt idx="3313">
                  <c:v>-9.704660177558452</c:v>
                </c:pt>
                <c:pt idx="3314">
                  <c:v>-9.6546443472210193</c:v>
                </c:pt>
                <c:pt idx="3315">
                  <c:v>-9.7302710535430688</c:v>
                </c:pt>
                <c:pt idx="3316">
                  <c:v>-9.5150237488282006</c:v>
                </c:pt>
                <c:pt idx="3317">
                  <c:v>-9.7115161367148684</c:v>
                </c:pt>
                <c:pt idx="3318">
                  <c:v>-9.8880197135015244</c:v>
                </c:pt>
                <c:pt idx="3319">
                  <c:v>-9.6388635697948608</c:v>
                </c:pt>
                <c:pt idx="3320">
                  <c:v>-9.4266671033861495</c:v>
                </c:pt>
                <c:pt idx="3321">
                  <c:v>-9.6839524911564059</c:v>
                </c:pt>
                <c:pt idx="3322">
                  <c:v>-9.5797350834479449</c:v>
                </c:pt>
                <c:pt idx="3323">
                  <c:v>-9.7102022584535845</c:v>
                </c:pt>
                <c:pt idx="3324">
                  <c:v>-9.5895109435630737</c:v>
                </c:pt>
                <c:pt idx="3325">
                  <c:v>-9.4506457328115321</c:v>
                </c:pt>
                <c:pt idx="3326">
                  <c:v>-9.5466570704546125</c:v>
                </c:pt>
                <c:pt idx="3327">
                  <c:v>-9.5547216523107643</c:v>
                </c:pt>
                <c:pt idx="3328">
                  <c:v>-9.5497777744710159</c:v>
                </c:pt>
                <c:pt idx="3329">
                  <c:v>-9.5451217827051202</c:v>
                </c:pt>
                <c:pt idx="3330">
                  <c:v>-9.6286260305397402</c:v>
                </c:pt>
                <c:pt idx="3331">
                  <c:v>-9.6040024793976837</c:v>
                </c:pt>
                <c:pt idx="3332">
                  <c:v>-9.5050761441035849</c:v>
                </c:pt>
                <c:pt idx="3333">
                  <c:v>-9.6325066787515343</c:v>
                </c:pt>
                <c:pt idx="3334">
                  <c:v>-9.4184160828176875</c:v>
                </c:pt>
                <c:pt idx="3335">
                  <c:v>-9.3810126134264067</c:v>
                </c:pt>
                <c:pt idx="3336">
                  <c:v>-9.5856242018397388</c:v>
                </c:pt>
                <c:pt idx="3337">
                  <c:v>-9.4620797142476896</c:v>
                </c:pt>
                <c:pt idx="3338">
                  <c:v>-9.293838350512301</c:v>
                </c:pt>
                <c:pt idx="3339">
                  <c:v>-9.2990019659405085</c:v>
                </c:pt>
                <c:pt idx="3340">
                  <c:v>-9.2812631667507599</c:v>
                </c:pt>
                <c:pt idx="3341">
                  <c:v>-9.376657343369228</c:v>
                </c:pt>
                <c:pt idx="3342">
                  <c:v>-9.2239439569107624</c:v>
                </c:pt>
                <c:pt idx="3343">
                  <c:v>-9.2224226220046095</c:v>
                </c:pt>
                <c:pt idx="3344">
                  <c:v>-9.2457415652025574</c:v>
                </c:pt>
                <c:pt idx="3345">
                  <c:v>-9.2235649961323034</c:v>
                </c:pt>
                <c:pt idx="3346">
                  <c:v>-9.2527566837210227</c:v>
                </c:pt>
                <c:pt idx="3347">
                  <c:v>-9.2890756074989653</c:v>
                </c:pt>
                <c:pt idx="3348">
                  <c:v>-9.2991261365492299</c:v>
                </c:pt>
                <c:pt idx="3349">
                  <c:v>-9.3371033651276871</c:v>
                </c:pt>
                <c:pt idx="3350">
                  <c:v>-9.0480957599502503</c:v>
                </c:pt>
                <c:pt idx="3351">
                  <c:v>-9.1864153517420455</c:v>
                </c:pt>
                <c:pt idx="3352">
                  <c:v>-9.2585977163641004</c:v>
                </c:pt>
                <c:pt idx="3353">
                  <c:v>-9.1765998368512811</c:v>
                </c:pt>
                <c:pt idx="3354">
                  <c:v>-9.2010088603282032</c:v>
                </c:pt>
                <c:pt idx="3355">
                  <c:v>-9.1502685867846107</c:v>
                </c:pt>
                <c:pt idx="3356">
                  <c:v>-8.9915814800123002</c:v>
                </c:pt>
                <c:pt idx="3357">
                  <c:v>-8.9593423210184557</c:v>
                </c:pt>
                <c:pt idx="3358">
                  <c:v>-9.2695302106287176</c:v>
                </c:pt>
                <c:pt idx="3359">
                  <c:v>-9.3533874488984576</c:v>
                </c:pt>
                <c:pt idx="3360">
                  <c:v>-9.0846556826353826</c:v>
                </c:pt>
                <c:pt idx="3361">
                  <c:v>-9.1770378886958941</c:v>
                </c:pt>
                <c:pt idx="3362">
                  <c:v>-9.09707729452</c:v>
                </c:pt>
                <c:pt idx="3363">
                  <c:v>-9.0946175628297361</c:v>
                </c:pt>
                <c:pt idx="3364">
                  <c:v>-9.1793129592661504</c:v>
                </c:pt>
                <c:pt idx="3365">
                  <c:v>-9.1043966021994827</c:v>
                </c:pt>
                <c:pt idx="3366">
                  <c:v>-9.3222632327112773</c:v>
                </c:pt>
                <c:pt idx="3367">
                  <c:v>-9.0721903248507676</c:v>
                </c:pt>
                <c:pt idx="3368">
                  <c:v>-9.1680615224230699</c:v>
                </c:pt>
                <c:pt idx="3369">
                  <c:v>-9.2101014159948669</c:v>
                </c:pt>
                <c:pt idx="3370">
                  <c:v>-9.1330720759117874</c:v>
                </c:pt>
                <c:pt idx="3371">
                  <c:v>-9.1489654946440968</c:v>
                </c:pt>
                <c:pt idx="3372">
                  <c:v>-9.3192318641723038</c:v>
                </c:pt>
                <c:pt idx="3373">
                  <c:v>-9.1355398139364041</c:v>
                </c:pt>
                <c:pt idx="3374">
                  <c:v>-9.3197599293117968</c:v>
                </c:pt>
                <c:pt idx="3375">
                  <c:v>-9.1370822344912792</c:v>
                </c:pt>
                <c:pt idx="3376">
                  <c:v>-9.2693164236605075</c:v>
                </c:pt>
                <c:pt idx="3377">
                  <c:v>-9.2760277083343539</c:v>
                </c:pt>
                <c:pt idx="3378">
                  <c:v>-9.2344334188666597</c:v>
                </c:pt>
                <c:pt idx="3379">
                  <c:v>-9.2765579713620472</c:v>
                </c:pt>
                <c:pt idx="3380">
                  <c:v>-9.2944694292266625</c:v>
                </c:pt>
                <c:pt idx="3381">
                  <c:v>-9.1547048707599981</c:v>
                </c:pt>
                <c:pt idx="3382">
                  <c:v>-9.3231499046646142</c:v>
                </c:pt>
                <c:pt idx="3383">
                  <c:v>-9.2242354829043514</c:v>
                </c:pt>
                <c:pt idx="3384">
                  <c:v>-9.3033096660843544</c:v>
                </c:pt>
                <c:pt idx="3385">
                  <c:v>-9.3625803819735847</c:v>
                </c:pt>
                <c:pt idx="3386">
                  <c:v>-9.3738944182679482</c:v>
                </c:pt>
                <c:pt idx="3387">
                  <c:v>-9.4603341167592294</c:v>
                </c:pt>
                <c:pt idx="3388">
                  <c:v>-9.384194838506156</c:v>
                </c:pt>
                <c:pt idx="3389">
                  <c:v>-9.4730422496392261</c:v>
                </c:pt>
                <c:pt idx="3390">
                  <c:v>-9.3045277086994833</c:v>
                </c:pt>
                <c:pt idx="3391">
                  <c:v>-9.4639810952012766</c:v>
                </c:pt>
                <c:pt idx="3392">
                  <c:v>-9.4171550001451259</c:v>
                </c:pt>
                <c:pt idx="3393">
                  <c:v>-9.4006278113902511</c:v>
                </c:pt>
                <c:pt idx="3394">
                  <c:v>-9.3610653160466644</c:v>
                </c:pt>
                <c:pt idx="3395">
                  <c:v>-9.2626404661820487</c:v>
                </c:pt>
                <c:pt idx="3396">
                  <c:v>-9.3608161501671763</c:v>
                </c:pt>
                <c:pt idx="3397">
                  <c:v>-9.2464834550676844</c:v>
                </c:pt>
                <c:pt idx="3398">
                  <c:v>-9.2750968262430753</c:v>
                </c:pt>
                <c:pt idx="3399">
                  <c:v>-9.5648645708348674</c:v>
                </c:pt>
                <c:pt idx="3400">
                  <c:v>-9.4237201483846107</c:v>
                </c:pt>
                <c:pt idx="3401">
                  <c:v>-9.5699993587646173</c:v>
                </c:pt>
                <c:pt idx="3402">
                  <c:v>-9.3750161965035907</c:v>
                </c:pt>
                <c:pt idx="3403">
                  <c:v>-9.5170047442348658</c:v>
                </c:pt>
                <c:pt idx="3404">
                  <c:v>-9.5704180778297392</c:v>
                </c:pt>
                <c:pt idx="3405">
                  <c:v>-9.3134861821220465</c:v>
                </c:pt>
                <c:pt idx="3406">
                  <c:v>-9.4567083186441021</c:v>
                </c:pt>
                <c:pt idx="3407">
                  <c:v>-9.4067318076092246</c:v>
                </c:pt>
                <c:pt idx="3408">
                  <c:v>-9.5211882590897421</c:v>
                </c:pt>
                <c:pt idx="3409">
                  <c:v>-9.4418558803482036</c:v>
                </c:pt>
                <c:pt idx="3410">
                  <c:v>-9.5171482602892272</c:v>
                </c:pt>
                <c:pt idx="3411">
                  <c:v>-9.589404545535384</c:v>
                </c:pt>
                <c:pt idx="3412">
                  <c:v>-9.450993440697431</c:v>
                </c:pt>
                <c:pt idx="3413">
                  <c:v>-9.425206116490255</c:v>
                </c:pt>
                <c:pt idx="3414">
                  <c:v>-9.5876465231194761</c:v>
                </c:pt>
                <c:pt idx="3415">
                  <c:v>-9.6035167466271734</c:v>
                </c:pt>
                <c:pt idx="3416">
                  <c:v>-9.4107528122440982</c:v>
                </c:pt>
                <c:pt idx="3417">
                  <c:v>-9.8028976364799973</c:v>
                </c:pt>
                <c:pt idx="3418">
                  <c:v>-9.6325285399635803</c:v>
                </c:pt>
                <c:pt idx="3419">
                  <c:v>-9.7164776947328146</c:v>
                </c:pt>
                <c:pt idx="3420">
                  <c:v>-9.5321541778353804</c:v>
                </c:pt>
                <c:pt idx="3421">
                  <c:v>-9.7530766944184553</c:v>
                </c:pt>
                <c:pt idx="3422">
                  <c:v>-9.4277303605148646</c:v>
                </c:pt>
                <c:pt idx="3423">
                  <c:v>-9.5255675550092285</c:v>
                </c:pt>
                <c:pt idx="3424">
                  <c:v>-9.6469962905948687</c:v>
                </c:pt>
                <c:pt idx="3425">
                  <c:v>-9.3391546151256382</c:v>
                </c:pt>
                <c:pt idx="3426">
                  <c:v>-9.4650443541143456</c:v>
                </c:pt>
                <c:pt idx="3427">
                  <c:v>-9.3660085416923042</c:v>
                </c:pt>
                <c:pt idx="3428">
                  <c:v>-9.397349566078713</c:v>
                </c:pt>
                <c:pt idx="3429">
                  <c:v>-9.5706692156002529</c:v>
                </c:pt>
                <c:pt idx="3430">
                  <c:v>-9.4537523130928172</c:v>
                </c:pt>
                <c:pt idx="3431">
                  <c:v>-9.5483861831853787</c:v>
                </c:pt>
                <c:pt idx="3432">
                  <c:v>-9.2676632922294875</c:v>
                </c:pt>
                <c:pt idx="3433">
                  <c:v>-9.4586554841366635</c:v>
                </c:pt>
                <c:pt idx="3434">
                  <c:v>-9.4490491413905087</c:v>
                </c:pt>
                <c:pt idx="3435">
                  <c:v>-9.7116079618707527</c:v>
                </c:pt>
                <c:pt idx="3436">
                  <c:v>-9.678414980320504</c:v>
                </c:pt>
                <c:pt idx="3437">
                  <c:v>-9.6185766713840923</c:v>
                </c:pt>
                <c:pt idx="3438">
                  <c:v>-9.5023808911648668</c:v>
                </c:pt>
                <c:pt idx="3439">
                  <c:v>-9.6813207920843443</c:v>
                </c:pt>
                <c:pt idx="3440">
                  <c:v>-9.5042737846894791</c:v>
                </c:pt>
                <c:pt idx="3441">
                  <c:v>-9.6261191368661549</c:v>
                </c:pt>
                <c:pt idx="3442">
                  <c:v>-9.7201593664979455</c:v>
                </c:pt>
                <c:pt idx="3443">
                  <c:v>-9.6104597795251205</c:v>
                </c:pt>
                <c:pt idx="3444">
                  <c:v>-9.7401069873056354</c:v>
                </c:pt>
                <c:pt idx="3445">
                  <c:v>-9.6042810795469187</c:v>
                </c:pt>
                <c:pt idx="3446">
                  <c:v>-9.4202862393666642</c:v>
                </c:pt>
                <c:pt idx="3447">
                  <c:v>-9.7014708625866621</c:v>
                </c:pt>
                <c:pt idx="3448">
                  <c:v>-9.5600381399261494</c:v>
                </c:pt>
                <c:pt idx="3449">
                  <c:v>-9.5784220689722996</c:v>
                </c:pt>
                <c:pt idx="3450">
                  <c:v>-9.6552244081723018</c:v>
                </c:pt>
                <c:pt idx="3451">
                  <c:v>-9.3694659735835906</c:v>
                </c:pt>
                <c:pt idx="3452">
                  <c:v>-9.6322563993723023</c:v>
                </c:pt>
                <c:pt idx="3453">
                  <c:v>-9.4663499956164046</c:v>
                </c:pt>
                <c:pt idx="3454">
                  <c:v>-9.6926452244389711</c:v>
                </c:pt>
                <c:pt idx="3455">
                  <c:v>-9.5988655448340943</c:v>
                </c:pt>
                <c:pt idx="3456">
                  <c:v>-9.8634057048502246</c:v>
                </c:pt>
                <c:pt idx="3457">
                  <c:v>-9.6751149922776865</c:v>
                </c:pt>
                <c:pt idx="3458">
                  <c:v>-9.477814076688972</c:v>
                </c:pt>
                <c:pt idx="3459">
                  <c:v>-9.618878218701278</c:v>
                </c:pt>
                <c:pt idx="3460">
                  <c:v>-9.7027545734081944</c:v>
                </c:pt>
                <c:pt idx="3461">
                  <c:v>-9.6725793873322896</c:v>
                </c:pt>
                <c:pt idx="3462">
                  <c:v>-9.7504545021515341</c:v>
                </c:pt>
                <c:pt idx="3463">
                  <c:v>-9.673595331028972</c:v>
                </c:pt>
                <c:pt idx="3464">
                  <c:v>-9.6878805766133258</c:v>
                </c:pt>
                <c:pt idx="3465">
                  <c:v>-9.5630278578123029</c:v>
                </c:pt>
                <c:pt idx="3466">
                  <c:v>-9.7012174858266569</c:v>
                </c:pt>
                <c:pt idx="3467">
                  <c:v>-9.8804257510958688</c:v>
                </c:pt>
                <c:pt idx="3468">
                  <c:v>-9.8325096140579262</c:v>
                </c:pt>
                <c:pt idx="3469">
                  <c:v>-9.6568982610005047</c:v>
                </c:pt>
                <c:pt idx="3470">
                  <c:v>-9.8244613723881802</c:v>
                </c:pt>
                <c:pt idx="3471">
                  <c:v>-9.6585786444076884</c:v>
                </c:pt>
                <c:pt idx="3472">
                  <c:v>-9.7360996339902517</c:v>
                </c:pt>
                <c:pt idx="3473">
                  <c:v>-9.9415673032020333</c:v>
                </c:pt>
                <c:pt idx="3474">
                  <c:v>-9.7857173735671754</c:v>
                </c:pt>
                <c:pt idx="3475">
                  <c:v>-9.8770915909128032</c:v>
                </c:pt>
                <c:pt idx="3476">
                  <c:v>-9.7494292525702395</c:v>
                </c:pt>
                <c:pt idx="3477">
                  <c:v>-9.9169488791769069</c:v>
                </c:pt>
                <c:pt idx="3478">
                  <c:v>-10.011518237244601</c:v>
                </c:pt>
                <c:pt idx="3479">
                  <c:v>-9.7477645787164047</c:v>
                </c:pt>
                <c:pt idx="3480">
                  <c:v>-9.7453488374343511</c:v>
                </c:pt>
                <c:pt idx="3481">
                  <c:v>-9.8878378280969059</c:v>
                </c:pt>
                <c:pt idx="3482">
                  <c:v>-9.8848763332805056</c:v>
                </c:pt>
                <c:pt idx="3483">
                  <c:v>-9.9204578739184317</c:v>
                </c:pt>
                <c:pt idx="3484">
                  <c:v>-9.8659510496810068</c:v>
                </c:pt>
                <c:pt idx="3485">
                  <c:v>-9.6801675052656364</c:v>
                </c:pt>
                <c:pt idx="3486">
                  <c:v>-9.9662485784645867</c:v>
                </c:pt>
                <c:pt idx="3487">
                  <c:v>-9.6234275310441024</c:v>
                </c:pt>
                <c:pt idx="3488">
                  <c:v>-9.8449899744025444</c:v>
                </c:pt>
                <c:pt idx="3489">
                  <c:v>-9.8497258667420429</c:v>
                </c:pt>
                <c:pt idx="3490">
                  <c:v>-9.8898956537107541</c:v>
                </c:pt>
                <c:pt idx="3491">
                  <c:v>-9.7372499039394782</c:v>
                </c:pt>
                <c:pt idx="3492">
                  <c:v>-9.8347595483097408</c:v>
                </c:pt>
                <c:pt idx="3493">
                  <c:v>-9.8421183181209955</c:v>
                </c:pt>
                <c:pt idx="3494">
                  <c:v>-9.9501091931527927</c:v>
                </c:pt>
                <c:pt idx="3495">
                  <c:v>-10.028236165548694</c:v>
                </c:pt>
                <c:pt idx="3496">
                  <c:v>-10.118253184228692</c:v>
                </c:pt>
                <c:pt idx="3497">
                  <c:v>-9.8960278456564001</c:v>
                </c:pt>
                <c:pt idx="3498">
                  <c:v>-9.9295865608358689</c:v>
                </c:pt>
                <c:pt idx="3499">
                  <c:v>-9.9370962253727892</c:v>
                </c:pt>
                <c:pt idx="3500">
                  <c:v>-9.9489440613166487</c:v>
                </c:pt>
                <c:pt idx="3501">
                  <c:v>-9.750519821312805</c:v>
                </c:pt>
                <c:pt idx="3502">
                  <c:v>-9.9043343195192222</c:v>
                </c:pt>
                <c:pt idx="3503">
                  <c:v>-9.8382041825422935</c:v>
                </c:pt>
                <c:pt idx="3504">
                  <c:v>-9.8125457522681749</c:v>
                </c:pt>
                <c:pt idx="3505">
                  <c:v>-10.022055932772279</c:v>
                </c:pt>
                <c:pt idx="3506">
                  <c:v>-10.019707555064594</c:v>
                </c:pt>
                <c:pt idx="3507">
                  <c:v>-9.8831805133161481</c:v>
                </c:pt>
                <c:pt idx="3508">
                  <c:v>-10.06671166084767</c:v>
                </c:pt>
                <c:pt idx="3509">
                  <c:v>-10.073650444846123</c:v>
                </c:pt>
                <c:pt idx="3510">
                  <c:v>-10.134178034804084</c:v>
                </c:pt>
                <c:pt idx="3511">
                  <c:v>-9.952338383176393</c:v>
                </c:pt>
                <c:pt idx="3512">
                  <c:v>-10.023783624807159</c:v>
                </c:pt>
                <c:pt idx="3513">
                  <c:v>-10.078581905814312</c:v>
                </c:pt>
                <c:pt idx="3514">
                  <c:v>-10.099385617724069</c:v>
                </c:pt>
                <c:pt idx="3515">
                  <c:v>-9.9235632393610089</c:v>
                </c:pt>
                <c:pt idx="3516">
                  <c:v>-9.9024369806051009</c:v>
                </c:pt>
                <c:pt idx="3517">
                  <c:v>-10.06067386693022</c:v>
                </c:pt>
                <c:pt idx="3518">
                  <c:v>-10.006125346335867</c:v>
                </c:pt>
                <c:pt idx="3519">
                  <c:v>-9.8181782390204884</c:v>
                </c:pt>
                <c:pt idx="3520">
                  <c:v>-10.165494219213796</c:v>
                </c:pt>
                <c:pt idx="3521">
                  <c:v>-9.9111520037058725</c:v>
                </c:pt>
                <c:pt idx="3522">
                  <c:v>-10.008741707773048</c:v>
                </c:pt>
                <c:pt idx="3523">
                  <c:v>-10.063426521768703</c:v>
                </c:pt>
                <c:pt idx="3524">
                  <c:v>-9.9685891532579234</c:v>
                </c:pt>
                <c:pt idx="3525">
                  <c:v>-9.9723072021999872</c:v>
                </c:pt>
                <c:pt idx="3526">
                  <c:v>-9.9451609351897297</c:v>
                </c:pt>
                <c:pt idx="3527">
                  <c:v>-10.041772845343562</c:v>
                </c:pt>
                <c:pt idx="3528">
                  <c:v>-10.007604188337934</c:v>
                </c:pt>
                <c:pt idx="3529">
                  <c:v>-10.039106259292284</c:v>
                </c:pt>
                <c:pt idx="3530">
                  <c:v>-9.9680403392851051</c:v>
                </c:pt>
                <c:pt idx="3531">
                  <c:v>-9.9746721840138317</c:v>
                </c:pt>
                <c:pt idx="3532">
                  <c:v>-9.7106272247315317</c:v>
                </c:pt>
                <c:pt idx="3533">
                  <c:v>-9.8495175131658907</c:v>
                </c:pt>
                <c:pt idx="3534">
                  <c:v>-9.8788330297304991</c:v>
                </c:pt>
                <c:pt idx="3535">
                  <c:v>-9.9036029621658752</c:v>
                </c:pt>
                <c:pt idx="3536">
                  <c:v>-9.8243967140400006</c:v>
                </c:pt>
                <c:pt idx="3537">
                  <c:v>-9.9530182283609925</c:v>
                </c:pt>
                <c:pt idx="3538">
                  <c:v>-9.7905485006471746</c:v>
                </c:pt>
                <c:pt idx="3539">
                  <c:v>-9.7795098407723025</c:v>
                </c:pt>
                <c:pt idx="3540">
                  <c:v>-9.8535012123153649</c:v>
                </c:pt>
                <c:pt idx="3541">
                  <c:v>-9.7390227082763996</c:v>
                </c:pt>
                <c:pt idx="3542">
                  <c:v>-9.8016643137656416</c:v>
                </c:pt>
                <c:pt idx="3543">
                  <c:v>-9.7987943415707619</c:v>
                </c:pt>
                <c:pt idx="3544">
                  <c:v>-9.9723040982297224</c:v>
                </c:pt>
                <c:pt idx="3545">
                  <c:v>-9.7377260664810112</c:v>
                </c:pt>
                <c:pt idx="3546">
                  <c:v>-9.7928087042748526</c:v>
                </c:pt>
                <c:pt idx="3547">
                  <c:v>-9.8928636300071577</c:v>
                </c:pt>
                <c:pt idx="3548">
                  <c:v>-9.6306662468425603</c:v>
                </c:pt>
                <c:pt idx="3549">
                  <c:v>-9.5934521641830717</c:v>
                </c:pt>
                <c:pt idx="3550">
                  <c:v>-9.6288804535661505</c:v>
                </c:pt>
                <c:pt idx="3551">
                  <c:v>-9.6517173340112752</c:v>
                </c:pt>
                <c:pt idx="3552">
                  <c:v>-9.4694076529999993</c:v>
                </c:pt>
                <c:pt idx="3553">
                  <c:v>-9.42722483327384</c:v>
                </c:pt>
                <c:pt idx="3554">
                  <c:v>-9.571863294023073</c:v>
                </c:pt>
                <c:pt idx="3555">
                  <c:v>-9.7109062657517935</c:v>
                </c:pt>
                <c:pt idx="3556">
                  <c:v>-9.5994983995425649</c:v>
                </c:pt>
                <c:pt idx="3557">
                  <c:v>-9.4558778880697396</c:v>
                </c:pt>
                <c:pt idx="3558">
                  <c:v>-9.6123926698307685</c:v>
                </c:pt>
                <c:pt idx="3559">
                  <c:v>-9.6638910172974324</c:v>
                </c:pt>
                <c:pt idx="3560">
                  <c:v>-9.4127277980420487</c:v>
                </c:pt>
                <c:pt idx="3561">
                  <c:v>-9.6400649006984533</c:v>
                </c:pt>
                <c:pt idx="3562">
                  <c:v>-9.4598375048933292</c:v>
                </c:pt>
                <c:pt idx="3563">
                  <c:v>-9.4404611771497429</c:v>
                </c:pt>
                <c:pt idx="3564">
                  <c:v>-9.4099561976717947</c:v>
                </c:pt>
                <c:pt idx="3565">
                  <c:v>-9.4716255310851221</c:v>
                </c:pt>
                <c:pt idx="3566">
                  <c:v>-9.6346674565251238</c:v>
                </c:pt>
                <c:pt idx="3567">
                  <c:v>-9.3883882931374316</c:v>
                </c:pt>
                <c:pt idx="3568">
                  <c:v>-9.4069381353589705</c:v>
                </c:pt>
                <c:pt idx="3569">
                  <c:v>-9.4693129405558931</c:v>
                </c:pt>
                <c:pt idx="3570">
                  <c:v>-9.4821470905589713</c:v>
                </c:pt>
                <c:pt idx="3571">
                  <c:v>-9.6387050977666586</c:v>
                </c:pt>
                <c:pt idx="3572">
                  <c:v>-9.4580036093587143</c:v>
                </c:pt>
                <c:pt idx="3573">
                  <c:v>-9.2742147680471732</c:v>
                </c:pt>
                <c:pt idx="3574">
                  <c:v>-9.5430744941425569</c:v>
                </c:pt>
                <c:pt idx="3575">
                  <c:v>-9.425203235995383</c:v>
                </c:pt>
                <c:pt idx="3576">
                  <c:v>-9.4871556625415288</c:v>
                </c:pt>
                <c:pt idx="3577">
                  <c:v>-9.5207785638922999</c:v>
                </c:pt>
                <c:pt idx="3578">
                  <c:v>-9.4446648863489742</c:v>
                </c:pt>
                <c:pt idx="3579">
                  <c:v>-9.5868070534456447</c:v>
                </c:pt>
                <c:pt idx="3580">
                  <c:v>-9.3601680452115303</c:v>
                </c:pt>
                <c:pt idx="3581">
                  <c:v>-9.4988706839261479</c:v>
                </c:pt>
                <c:pt idx="3582">
                  <c:v>-9.4675852268999954</c:v>
                </c:pt>
                <c:pt idx="3583">
                  <c:v>-9.3671069730569219</c:v>
                </c:pt>
                <c:pt idx="3584">
                  <c:v>-9.3862816487676888</c:v>
                </c:pt>
                <c:pt idx="3585">
                  <c:v>-9.4652959992005101</c:v>
                </c:pt>
                <c:pt idx="3586">
                  <c:v>-9.3977810605984544</c:v>
                </c:pt>
                <c:pt idx="3587">
                  <c:v>-9.4172902451082017</c:v>
                </c:pt>
                <c:pt idx="3588">
                  <c:v>-9.4896864963928138</c:v>
                </c:pt>
                <c:pt idx="3589">
                  <c:v>-9.3319675054420497</c:v>
                </c:pt>
                <c:pt idx="3590">
                  <c:v>-9.4924140471738419</c:v>
                </c:pt>
                <c:pt idx="3591">
                  <c:v>-9.5374621768664056</c:v>
                </c:pt>
                <c:pt idx="3592">
                  <c:v>-9.4856766608274352</c:v>
                </c:pt>
                <c:pt idx="3593">
                  <c:v>-9.4630578182912792</c:v>
                </c:pt>
                <c:pt idx="3594">
                  <c:v>-9.4441249786792252</c:v>
                </c:pt>
                <c:pt idx="3595">
                  <c:v>-9.4512878419102506</c:v>
                </c:pt>
                <c:pt idx="3596">
                  <c:v>-9.5435841703907638</c:v>
                </c:pt>
                <c:pt idx="3597">
                  <c:v>-9.512767017242556</c:v>
                </c:pt>
                <c:pt idx="3598">
                  <c:v>-9.8314953506446106</c:v>
                </c:pt>
                <c:pt idx="3599">
                  <c:v>-9.747371616132801</c:v>
                </c:pt>
                <c:pt idx="3600">
                  <c:v>-9.5727578883779518</c:v>
                </c:pt>
                <c:pt idx="3601">
                  <c:v>-9.7681470357320457</c:v>
                </c:pt>
                <c:pt idx="3602">
                  <c:v>-9.9149982646828132</c:v>
                </c:pt>
                <c:pt idx="3603">
                  <c:v>-9.8884805830994509</c:v>
                </c:pt>
                <c:pt idx="3604">
                  <c:v>-9.8906159304948602</c:v>
                </c:pt>
                <c:pt idx="3605">
                  <c:v>-9.9202385710748615</c:v>
                </c:pt>
                <c:pt idx="3606">
                  <c:v>-9.8730292969699907</c:v>
                </c:pt>
                <c:pt idx="3607">
                  <c:v>-9.9282859744653731</c:v>
                </c:pt>
                <c:pt idx="3608">
                  <c:v>-9.8919072944538353</c:v>
                </c:pt>
                <c:pt idx="3609">
                  <c:v>-9.8232856138353704</c:v>
                </c:pt>
                <c:pt idx="3610">
                  <c:v>-9.9193848518994621</c:v>
                </c:pt>
                <c:pt idx="3611">
                  <c:v>-9.8082010913502486</c:v>
                </c:pt>
                <c:pt idx="3612">
                  <c:v>-9.8305361835966547</c:v>
                </c:pt>
                <c:pt idx="3613">
                  <c:v>-9.9103986732002536</c:v>
                </c:pt>
                <c:pt idx="3614">
                  <c:v>-9.9926124895235731</c:v>
                </c:pt>
                <c:pt idx="3615">
                  <c:v>-10.09925039713101</c:v>
                </c:pt>
                <c:pt idx="3616">
                  <c:v>-10.139925416451753</c:v>
                </c:pt>
                <c:pt idx="3617">
                  <c:v>-10.076248362329206</c:v>
                </c:pt>
                <c:pt idx="3618">
                  <c:v>-10.052865577108683</c:v>
                </c:pt>
                <c:pt idx="3619">
                  <c:v>-10.06935139450664</c:v>
                </c:pt>
                <c:pt idx="3620">
                  <c:v>-9.9425169577533143</c:v>
                </c:pt>
                <c:pt idx="3621">
                  <c:v>-10.050173725954341</c:v>
                </c:pt>
                <c:pt idx="3622">
                  <c:v>-10.016321110017934</c:v>
                </c:pt>
                <c:pt idx="3623">
                  <c:v>-10.116281549424071</c:v>
                </c:pt>
                <c:pt idx="3624">
                  <c:v>-10.057138510594338</c:v>
                </c:pt>
                <c:pt idx="3625">
                  <c:v>-10.058286013083553</c:v>
                </c:pt>
                <c:pt idx="3626">
                  <c:v>-10.075594641847168</c:v>
                </c:pt>
                <c:pt idx="3627">
                  <c:v>-9.9811442813566273</c:v>
                </c:pt>
                <c:pt idx="3628">
                  <c:v>-9.9712873018807553</c:v>
                </c:pt>
                <c:pt idx="3629">
                  <c:v>-10.148756772625601</c:v>
                </c:pt>
                <c:pt idx="3630">
                  <c:v>-10.005350435064075</c:v>
                </c:pt>
                <c:pt idx="3631">
                  <c:v>-10.069894869468685</c:v>
                </c:pt>
                <c:pt idx="3632">
                  <c:v>-9.9392513697771712</c:v>
                </c:pt>
                <c:pt idx="3633">
                  <c:v>-10.09610110312636</c:v>
                </c:pt>
                <c:pt idx="3634">
                  <c:v>-10.071940002673312</c:v>
                </c:pt>
                <c:pt idx="3635">
                  <c:v>-9.9787540288220296</c:v>
                </c:pt>
                <c:pt idx="3636">
                  <c:v>-10.017933693023569</c:v>
                </c:pt>
                <c:pt idx="3637">
                  <c:v>-10.208732181040473</c:v>
                </c:pt>
                <c:pt idx="3638">
                  <c:v>-9.9932450451212649</c:v>
                </c:pt>
                <c:pt idx="3639">
                  <c:v>-10.286724679494835</c:v>
                </c:pt>
                <c:pt idx="3640">
                  <c:v>-10.350328522467116</c:v>
                </c:pt>
                <c:pt idx="3641">
                  <c:v>-10.166160670451749</c:v>
                </c:pt>
                <c:pt idx="3642">
                  <c:v>-10.037021422834336</c:v>
                </c:pt>
                <c:pt idx="3643">
                  <c:v>-10.192409151394306</c:v>
                </c:pt>
                <c:pt idx="3644">
                  <c:v>-10.263852181622532</c:v>
                </c:pt>
                <c:pt idx="3645">
                  <c:v>-10.201823141727131</c:v>
                </c:pt>
                <c:pt idx="3646">
                  <c:v>-10.286692910224582</c:v>
                </c:pt>
                <c:pt idx="3647">
                  <c:v>-10.266670393902535</c:v>
                </c:pt>
                <c:pt idx="3648">
                  <c:v>-10.157266035437903</c:v>
                </c:pt>
                <c:pt idx="3649">
                  <c:v>-10.166470757324063</c:v>
                </c:pt>
                <c:pt idx="3650">
                  <c:v>-10.277689039334307</c:v>
                </c:pt>
                <c:pt idx="3651">
                  <c:v>-10.180509059147678</c:v>
                </c:pt>
                <c:pt idx="3652">
                  <c:v>-10.19652966668251</c:v>
                </c:pt>
                <c:pt idx="3653">
                  <c:v>-10.183809087131223</c:v>
                </c:pt>
                <c:pt idx="3654">
                  <c:v>-10.20907113515073</c:v>
                </c:pt>
                <c:pt idx="3655">
                  <c:v>-10.000544681312808</c:v>
                </c:pt>
                <c:pt idx="3656">
                  <c:v>-10.10909316891483</c:v>
                </c:pt>
                <c:pt idx="3657">
                  <c:v>-9.9500921533748503</c:v>
                </c:pt>
                <c:pt idx="3658">
                  <c:v>-10.072791699342018</c:v>
                </c:pt>
                <c:pt idx="3659">
                  <c:v>-10.016436429768184</c:v>
                </c:pt>
                <c:pt idx="3660">
                  <c:v>-10.014919780612248</c:v>
                </c:pt>
                <c:pt idx="3661">
                  <c:v>-10.095764971812256</c:v>
                </c:pt>
                <c:pt idx="3662">
                  <c:v>-10.12417704049331</c:v>
                </c:pt>
                <c:pt idx="3663">
                  <c:v>-10.107946775401</c:v>
                </c:pt>
                <c:pt idx="3664">
                  <c:v>-10.101978100144581</c:v>
                </c:pt>
                <c:pt idx="3665">
                  <c:v>-10.078213791170203</c:v>
                </c:pt>
                <c:pt idx="3666">
                  <c:v>-9.8747067889343505</c:v>
                </c:pt>
                <c:pt idx="3667">
                  <c:v>-10.028416517106658</c:v>
                </c:pt>
                <c:pt idx="3668">
                  <c:v>-10.150902781138411</c:v>
                </c:pt>
                <c:pt idx="3669">
                  <c:v>-10.002928553761013</c:v>
                </c:pt>
                <c:pt idx="3670">
                  <c:v>-10.064443157313827</c:v>
                </c:pt>
                <c:pt idx="3671">
                  <c:v>-10.226053923347662</c:v>
                </c:pt>
                <c:pt idx="3672">
                  <c:v>-10.085090237315885</c:v>
                </c:pt>
                <c:pt idx="3673">
                  <c:v>-10.054334499590729</c:v>
                </c:pt>
                <c:pt idx="3674">
                  <c:v>-10.009775645145616</c:v>
                </c:pt>
                <c:pt idx="3675">
                  <c:v>-10.022224626036905</c:v>
                </c:pt>
                <c:pt idx="3676">
                  <c:v>-10.170647326865589</c:v>
                </c:pt>
                <c:pt idx="3677">
                  <c:v>-10.155297528336373</c:v>
                </c:pt>
                <c:pt idx="3678">
                  <c:v>-10.225778924787127</c:v>
                </c:pt>
                <c:pt idx="3679">
                  <c:v>-10.417033685848684</c:v>
                </c:pt>
                <c:pt idx="3680">
                  <c:v>-10.269985813478936</c:v>
                </c:pt>
                <c:pt idx="3681">
                  <c:v>-10.336953739266619</c:v>
                </c:pt>
                <c:pt idx="3682">
                  <c:v>-10.37608162581175</c:v>
                </c:pt>
                <c:pt idx="3683">
                  <c:v>-10.400682685730745</c:v>
                </c:pt>
                <c:pt idx="3684">
                  <c:v>-10.465912889195852</c:v>
                </c:pt>
                <c:pt idx="3685">
                  <c:v>-10.519505100771482</c:v>
                </c:pt>
                <c:pt idx="3686">
                  <c:v>-10.421814808971483</c:v>
                </c:pt>
                <c:pt idx="3687">
                  <c:v>-10.614810886802017</c:v>
                </c:pt>
                <c:pt idx="3688">
                  <c:v>-10.460048272604052</c:v>
                </c:pt>
                <c:pt idx="3689">
                  <c:v>-10.339559569432772</c:v>
                </c:pt>
                <c:pt idx="3690">
                  <c:v>-10.575778499631751</c:v>
                </c:pt>
                <c:pt idx="3691">
                  <c:v>-10.661321152917914</c:v>
                </c:pt>
                <c:pt idx="3692">
                  <c:v>-10.46646469865532</c:v>
                </c:pt>
                <c:pt idx="3693">
                  <c:v>-10.323651866533282</c:v>
                </c:pt>
                <c:pt idx="3694">
                  <c:v>-10.252333546610219</c:v>
                </c:pt>
                <c:pt idx="3695">
                  <c:v>-10.314373881272765</c:v>
                </c:pt>
                <c:pt idx="3696">
                  <c:v>-10.424893454852267</c:v>
                </c:pt>
                <c:pt idx="3697">
                  <c:v>-10.293483660216383</c:v>
                </c:pt>
                <c:pt idx="3698">
                  <c:v>-10.229482003080484</c:v>
                </c:pt>
                <c:pt idx="3699">
                  <c:v>-10.328355456069206</c:v>
                </c:pt>
                <c:pt idx="3700">
                  <c:v>-10.243529138857385</c:v>
                </c:pt>
                <c:pt idx="3701">
                  <c:v>-10.486826646331251</c:v>
                </c:pt>
                <c:pt idx="3702">
                  <c:v>-10.279291737234832</c:v>
                </c:pt>
                <c:pt idx="3703">
                  <c:v>-10.292064384978421</c:v>
                </c:pt>
                <c:pt idx="3704">
                  <c:v>-10.273182037166102</c:v>
                </c:pt>
                <c:pt idx="3705">
                  <c:v>-10.321126884475849</c:v>
                </c:pt>
                <c:pt idx="3706">
                  <c:v>-10.706614328560969</c:v>
                </c:pt>
                <c:pt idx="3707">
                  <c:v>-10.375065953366118</c:v>
                </c:pt>
                <c:pt idx="3708">
                  <c:v>-10.428898022684084</c:v>
                </c:pt>
                <c:pt idx="3709">
                  <c:v>-10.234230195602024</c:v>
                </c:pt>
                <c:pt idx="3710">
                  <c:v>-10.473713152676883</c:v>
                </c:pt>
                <c:pt idx="3711">
                  <c:v>-10.591651198015335</c:v>
                </c:pt>
                <c:pt idx="3712">
                  <c:v>-10.546277553344583</c:v>
                </c:pt>
                <c:pt idx="3713">
                  <c:v>-10.447043362836865</c:v>
                </c:pt>
                <c:pt idx="3714">
                  <c:v>-10.663245245407134</c:v>
                </c:pt>
                <c:pt idx="3715">
                  <c:v>-10.398849634078935</c:v>
                </c:pt>
                <c:pt idx="3716">
                  <c:v>-10.973036953810468</c:v>
                </c:pt>
                <c:pt idx="3717">
                  <c:v>-10.607180579100735</c:v>
                </c:pt>
                <c:pt idx="3718">
                  <c:v>-10.444375309366114</c:v>
                </c:pt>
                <c:pt idx="3719">
                  <c:v>-10.588837794427668</c:v>
                </c:pt>
                <c:pt idx="3720">
                  <c:v>-10.450952269057884</c:v>
                </c:pt>
                <c:pt idx="3721">
                  <c:v>-10.588844484065598</c:v>
                </c:pt>
                <c:pt idx="3722">
                  <c:v>-10.889441890782518</c:v>
                </c:pt>
                <c:pt idx="3723">
                  <c:v>-10.687917859372787</c:v>
                </c:pt>
                <c:pt idx="3724">
                  <c:v>-10.670272755535333</c:v>
                </c:pt>
                <c:pt idx="3725">
                  <c:v>-10.580683202239452</c:v>
                </c:pt>
                <c:pt idx="3726">
                  <c:v>-10.752509577866638</c:v>
                </c:pt>
                <c:pt idx="3727">
                  <c:v>-10.637794468973283</c:v>
                </c:pt>
                <c:pt idx="3728">
                  <c:v>-10.651949932197384</c:v>
                </c:pt>
                <c:pt idx="3729">
                  <c:v>-10.696180433328667</c:v>
                </c:pt>
                <c:pt idx="3730">
                  <c:v>-10.669471379297899</c:v>
                </c:pt>
                <c:pt idx="3731">
                  <c:v>-10.582221591497399</c:v>
                </c:pt>
                <c:pt idx="3732">
                  <c:v>-10.687196575739952</c:v>
                </c:pt>
                <c:pt idx="3733">
                  <c:v>-10.697573952642498</c:v>
                </c:pt>
                <c:pt idx="3734">
                  <c:v>-10.664072916938416</c:v>
                </c:pt>
                <c:pt idx="3735">
                  <c:v>-10.448301640460446</c:v>
                </c:pt>
                <c:pt idx="3736">
                  <c:v>-10.572156422005101</c:v>
                </c:pt>
                <c:pt idx="3737">
                  <c:v>-10.559663176200985</c:v>
                </c:pt>
                <c:pt idx="3738">
                  <c:v>-10.482997424927134</c:v>
                </c:pt>
                <c:pt idx="3739">
                  <c:v>-10.503707808860451</c:v>
                </c:pt>
                <c:pt idx="3740">
                  <c:v>-10.558796397996884</c:v>
                </c:pt>
                <c:pt idx="3741">
                  <c:v>-10.637772493059447</c:v>
                </c:pt>
                <c:pt idx="3742">
                  <c:v>-10.581058903605067</c:v>
                </c:pt>
                <c:pt idx="3743">
                  <c:v>-10.482199420283035</c:v>
                </c:pt>
                <c:pt idx="3744">
                  <c:v>-10.490854683067667</c:v>
                </c:pt>
                <c:pt idx="3745">
                  <c:v>-10.411950100774318</c:v>
                </c:pt>
                <c:pt idx="3746">
                  <c:v>-10.564867826539434</c:v>
                </c:pt>
                <c:pt idx="3747">
                  <c:v>-10.394618998480466</c:v>
                </c:pt>
                <c:pt idx="3748">
                  <c:v>-10.545642034218403</c:v>
                </c:pt>
                <c:pt idx="3749">
                  <c:v>-10.441063244168683</c:v>
                </c:pt>
                <c:pt idx="3750">
                  <c:v>-10.518340603562768</c:v>
                </c:pt>
                <c:pt idx="3751">
                  <c:v>-10.509786159006886</c:v>
                </c:pt>
                <c:pt idx="3752">
                  <c:v>-10.503146581411237</c:v>
                </c:pt>
                <c:pt idx="3753">
                  <c:v>-10.258913816136365</c:v>
                </c:pt>
                <c:pt idx="3754">
                  <c:v>-10.425794649177371</c:v>
                </c:pt>
                <c:pt idx="3755">
                  <c:v>-10.414518351266619</c:v>
                </c:pt>
                <c:pt idx="3756">
                  <c:v>-10.515318632301501</c:v>
                </c:pt>
                <c:pt idx="3757">
                  <c:v>-10.443690563701521</c:v>
                </c:pt>
                <c:pt idx="3758">
                  <c:v>-10.105308920977395</c:v>
                </c:pt>
                <c:pt idx="3759">
                  <c:v>-10.276042964990722</c:v>
                </c:pt>
                <c:pt idx="3760">
                  <c:v>-10.131819566147149</c:v>
                </c:pt>
                <c:pt idx="3761">
                  <c:v>-10.077787880790215</c:v>
                </c:pt>
                <c:pt idx="3762">
                  <c:v>-10.105303869586653</c:v>
                </c:pt>
                <c:pt idx="3763">
                  <c:v>-10.3115117726033</c:v>
                </c:pt>
                <c:pt idx="3764">
                  <c:v>-10.034342227102805</c:v>
                </c:pt>
                <c:pt idx="3765">
                  <c:v>-10.247248741673296</c:v>
                </c:pt>
                <c:pt idx="3766">
                  <c:v>-10.239985845099183</c:v>
                </c:pt>
                <c:pt idx="3767">
                  <c:v>-10.320198521026883</c:v>
                </c:pt>
                <c:pt idx="3768">
                  <c:v>-10.02187649400717</c:v>
                </c:pt>
                <c:pt idx="3769">
                  <c:v>-9.9154374335594646</c:v>
                </c:pt>
                <c:pt idx="3770">
                  <c:v>-10.023404766043056</c:v>
                </c:pt>
                <c:pt idx="3771">
                  <c:v>-10.000140645984606</c:v>
                </c:pt>
                <c:pt idx="3772">
                  <c:v>-9.9154388198328043</c:v>
                </c:pt>
                <c:pt idx="3773">
                  <c:v>-9.935330365268193</c:v>
                </c:pt>
                <c:pt idx="3774">
                  <c:v>-9.9316127031297317</c:v>
                </c:pt>
                <c:pt idx="3775">
                  <c:v>-9.7912142609302357</c:v>
                </c:pt>
                <c:pt idx="3776">
                  <c:v>-9.888140862220494</c:v>
                </c:pt>
                <c:pt idx="3777">
                  <c:v>-9.9165472223599984</c:v>
                </c:pt>
                <c:pt idx="3778">
                  <c:v>-9.7773171978984568</c:v>
                </c:pt>
                <c:pt idx="3779">
                  <c:v>-9.8011826918892151</c:v>
                </c:pt>
                <c:pt idx="3780">
                  <c:v>-9.700337531072817</c:v>
                </c:pt>
                <c:pt idx="3781">
                  <c:v>-9.8735900889979451</c:v>
                </c:pt>
                <c:pt idx="3782">
                  <c:v>-9.7418606174604889</c:v>
                </c:pt>
                <c:pt idx="3783">
                  <c:v>-9.9003249373497333</c:v>
                </c:pt>
                <c:pt idx="3784">
                  <c:v>-9.9081440794338249</c:v>
                </c:pt>
                <c:pt idx="3785">
                  <c:v>-9.6933184598066617</c:v>
                </c:pt>
                <c:pt idx="3786">
                  <c:v>-9.8171413610487086</c:v>
                </c:pt>
                <c:pt idx="3787">
                  <c:v>-9.7121000370353787</c:v>
                </c:pt>
                <c:pt idx="3788">
                  <c:v>-9.9160826430884494</c:v>
                </c:pt>
                <c:pt idx="3789">
                  <c:v>-9.8111650606102359</c:v>
                </c:pt>
                <c:pt idx="3790">
                  <c:v>-9.8028170226266447</c:v>
                </c:pt>
                <c:pt idx="3791">
                  <c:v>-9.8487144678304936</c:v>
                </c:pt>
                <c:pt idx="3792">
                  <c:v>-9.9517236762492232</c:v>
                </c:pt>
                <c:pt idx="3793">
                  <c:v>-9.8358780198769065</c:v>
                </c:pt>
                <c:pt idx="3794">
                  <c:v>-9.858180793476139</c:v>
                </c:pt>
                <c:pt idx="3795">
                  <c:v>-9.7988796498210213</c:v>
                </c:pt>
                <c:pt idx="3796">
                  <c:v>-9.8864106540046066</c:v>
                </c:pt>
                <c:pt idx="3797">
                  <c:v>-9.8360695633322788</c:v>
                </c:pt>
                <c:pt idx="3798">
                  <c:v>-9.8158175993815249</c:v>
                </c:pt>
                <c:pt idx="3799">
                  <c:v>-9.7767482844553744</c:v>
                </c:pt>
                <c:pt idx="3800">
                  <c:v>-9.7669269395610208</c:v>
                </c:pt>
                <c:pt idx="3801">
                  <c:v>-9.7490384350574253</c:v>
                </c:pt>
                <c:pt idx="3802">
                  <c:v>-9.9256243290717823</c:v>
                </c:pt>
                <c:pt idx="3803">
                  <c:v>-9.7650213972923048</c:v>
                </c:pt>
                <c:pt idx="3804">
                  <c:v>-9.890385219422539</c:v>
                </c:pt>
                <c:pt idx="3805">
                  <c:v>-9.934748750539466</c:v>
                </c:pt>
                <c:pt idx="3806">
                  <c:v>-9.7616030527371684</c:v>
                </c:pt>
                <c:pt idx="3807">
                  <c:v>-9.6353041740456362</c:v>
                </c:pt>
                <c:pt idx="3808">
                  <c:v>-9.7913077296566442</c:v>
                </c:pt>
                <c:pt idx="3809">
                  <c:v>-9.826403647045634</c:v>
                </c:pt>
                <c:pt idx="3810">
                  <c:v>-9.8208784055743212</c:v>
                </c:pt>
                <c:pt idx="3811">
                  <c:v>-10.06710957995481</c:v>
                </c:pt>
                <c:pt idx="3812">
                  <c:v>-9.7128596074674327</c:v>
                </c:pt>
                <c:pt idx="3813">
                  <c:v>-9.8835255265022983</c:v>
                </c:pt>
                <c:pt idx="3814">
                  <c:v>-9.838567771398445</c:v>
                </c:pt>
                <c:pt idx="3815">
                  <c:v>-9.9161056480645904</c:v>
                </c:pt>
                <c:pt idx="3816">
                  <c:v>-9.9886579156840973</c:v>
                </c:pt>
                <c:pt idx="3817">
                  <c:v>-9.8345576805363972</c:v>
                </c:pt>
                <c:pt idx="3818">
                  <c:v>-9.898586588240482</c:v>
                </c:pt>
                <c:pt idx="3819">
                  <c:v>-9.8191823030025525</c:v>
                </c:pt>
                <c:pt idx="3820">
                  <c:v>-10.058907453044585</c:v>
                </c:pt>
                <c:pt idx="3821">
                  <c:v>-9.9646840212651142</c:v>
                </c:pt>
                <c:pt idx="3822">
                  <c:v>-9.9069684702076728</c:v>
                </c:pt>
                <c:pt idx="3823">
                  <c:v>-9.8474838908692242</c:v>
                </c:pt>
                <c:pt idx="3824">
                  <c:v>-10.078435967594851</c:v>
                </c:pt>
                <c:pt idx="3825">
                  <c:v>-9.7656885623387151</c:v>
                </c:pt>
                <c:pt idx="3826">
                  <c:v>-9.8971609149822939</c:v>
                </c:pt>
                <c:pt idx="3827">
                  <c:v>-10.18947208126176</c:v>
                </c:pt>
                <c:pt idx="3828">
                  <c:v>-9.7644879753840979</c:v>
                </c:pt>
                <c:pt idx="3829">
                  <c:v>-9.7267341738887048</c:v>
                </c:pt>
                <c:pt idx="3830">
                  <c:v>-10.051367285977404</c:v>
                </c:pt>
                <c:pt idx="3831">
                  <c:v>-9.8223413202620371</c:v>
                </c:pt>
                <c:pt idx="3832">
                  <c:v>-9.7424674811861429</c:v>
                </c:pt>
                <c:pt idx="3833">
                  <c:v>-9.8585988867540877</c:v>
                </c:pt>
                <c:pt idx="3834">
                  <c:v>-9.8952297279958756</c:v>
                </c:pt>
                <c:pt idx="3835">
                  <c:v>-9.8274737969056254</c:v>
                </c:pt>
                <c:pt idx="3836">
                  <c:v>-9.7643535470681826</c:v>
                </c:pt>
                <c:pt idx="3837">
                  <c:v>-9.8858546043051234</c:v>
                </c:pt>
                <c:pt idx="3838">
                  <c:v>-9.9392709566763937</c:v>
                </c:pt>
                <c:pt idx="3839">
                  <c:v>-9.7941936720733178</c:v>
                </c:pt>
                <c:pt idx="3840">
                  <c:v>-9.8782735985051193</c:v>
                </c:pt>
                <c:pt idx="3841">
                  <c:v>-9.8224361843235695</c:v>
                </c:pt>
                <c:pt idx="3842">
                  <c:v>-9.9098124992702363</c:v>
                </c:pt>
                <c:pt idx="3843">
                  <c:v>-9.9183242039535742</c:v>
                </c:pt>
                <c:pt idx="3844">
                  <c:v>-9.8464403494576871</c:v>
                </c:pt>
                <c:pt idx="3845">
                  <c:v>-9.865067197428969</c:v>
                </c:pt>
                <c:pt idx="3846">
                  <c:v>-9.956561200034594</c:v>
                </c:pt>
                <c:pt idx="3847">
                  <c:v>-9.7231346918399773</c:v>
                </c:pt>
                <c:pt idx="3848">
                  <c:v>-9.9781038696186997</c:v>
                </c:pt>
                <c:pt idx="3849">
                  <c:v>-9.9838741403279272</c:v>
                </c:pt>
                <c:pt idx="3850">
                  <c:v>-9.9427271574394691</c:v>
                </c:pt>
                <c:pt idx="3851">
                  <c:v>-10.005465816222531</c:v>
                </c:pt>
                <c:pt idx="3852">
                  <c:v>-9.7349959966810218</c:v>
                </c:pt>
                <c:pt idx="3853">
                  <c:v>-10.227684572398935</c:v>
                </c:pt>
                <c:pt idx="3854">
                  <c:v>-9.9355390406610056</c:v>
                </c:pt>
                <c:pt idx="3855">
                  <c:v>-9.9660130346143223</c:v>
                </c:pt>
                <c:pt idx="3856">
                  <c:v>-9.9836553446935614</c:v>
                </c:pt>
                <c:pt idx="3857">
                  <c:v>-9.8153552816361476</c:v>
                </c:pt>
                <c:pt idx="3858">
                  <c:v>-9.8893674475020177</c:v>
                </c:pt>
                <c:pt idx="3859">
                  <c:v>-9.852544496981027</c:v>
                </c:pt>
                <c:pt idx="3860">
                  <c:v>-9.9094277960025536</c:v>
                </c:pt>
                <c:pt idx="3861">
                  <c:v>-9.8941364600435691</c:v>
                </c:pt>
                <c:pt idx="3862">
                  <c:v>-9.8577741018599827</c:v>
                </c:pt>
                <c:pt idx="3863">
                  <c:v>-9.8318441630502473</c:v>
                </c:pt>
                <c:pt idx="3864">
                  <c:v>-9.9430875563717827</c:v>
                </c:pt>
                <c:pt idx="3865">
                  <c:v>-9.9110282408789487</c:v>
                </c:pt>
                <c:pt idx="3866">
                  <c:v>-10.052178415947665</c:v>
                </c:pt>
                <c:pt idx="3867">
                  <c:v>-9.8601453454405092</c:v>
                </c:pt>
                <c:pt idx="3868">
                  <c:v>-9.8511670759548533</c:v>
                </c:pt>
                <c:pt idx="3869">
                  <c:v>-9.872350911317417</c:v>
                </c:pt>
                <c:pt idx="3870">
                  <c:v>-10.065054717335361</c:v>
                </c:pt>
                <c:pt idx="3871">
                  <c:v>-9.964542291549721</c:v>
                </c:pt>
                <c:pt idx="3872">
                  <c:v>-9.9765053447558607</c:v>
                </c:pt>
                <c:pt idx="3873">
                  <c:v>-9.9305051654328036</c:v>
                </c:pt>
                <c:pt idx="3874">
                  <c:v>-9.8570868815999866</c:v>
                </c:pt>
                <c:pt idx="3875">
                  <c:v>-9.9885973910184145</c:v>
                </c:pt>
                <c:pt idx="3876">
                  <c:v>-10.064888398817414</c:v>
                </c:pt>
                <c:pt idx="3877">
                  <c:v>-9.8497427383107556</c:v>
                </c:pt>
                <c:pt idx="3878">
                  <c:v>-9.91857547965766</c:v>
                </c:pt>
                <c:pt idx="3879">
                  <c:v>-9.979369560211504</c:v>
                </c:pt>
                <c:pt idx="3880">
                  <c:v>-10.003848443118429</c:v>
                </c:pt>
                <c:pt idx="3881">
                  <c:v>-9.9544808303984347</c:v>
                </c:pt>
                <c:pt idx="3882">
                  <c:v>-9.880997862877944</c:v>
                </c:pt>
                <c:pt idx="3883">
                  <c:v>-9.9091584603179381</c:v>
                </c:pt>
                <c:pt idx="3884">
                  <c:v>-9.8732455566910104</c:v>
                </c:pt>
                <c:pt idx="3885">
                  <c:v>-9.9622962005815268</c:v>
                </c:pt>
                <c:pt idx="3886">
                  <c:v>-9.8751031162674323</c:v>
                </c:pt>
                <c:pt idx="3887">
                  <c:v>-10.036886014470744</c:v>
                </c:pt>
                <c:pt idx="3888">
                  <c:v>-10.03451587865332</c:v>
                </c:pt>
                <c:pt idx="3889">
                  <c:v>-10.149667720152772</c:v>
                </c:pt>
                <c:pt idx="3890">
                  <c:v>-10.100118104595866</c:v>
                </c:pt>
                <c:pt idx="3891">
                  <c:v>-10.069947443927164</c:v>
                </c:pt>
                <c:pt idx="3892">
                  <c:v>-10.006962371539462</c:v>
                </c:pt>
                <c:pt idx="3893">
                  <c:v>-10.026133300561003</c:v>
                </c:pt>
                <c:pt idx="3894">
                  <c:v>-10.034754093747663</c:v>
                </c:pt>
                <c:pt idx="3895">
                  <c:v>-10.106644929308686</c:v>
                </c:pt>
                <c:pt idx="3896">
                  <c:v>-10.053487144348695</c:v>
                </c:pt>
                <c:pt idx="3897">
                  <c:v>-9.9349163800715257</c:v>
                </c:pt>
                <c:pt idx="3898">
                  <c:v>-10.044448235605609</c:v>
                </c:pt>
                <c:pt idx="3899">
                  <c:v>-10.056236918186885</c:v>
                </c:pt>
                <c:pt idx="3900">
                  <c:v>-10.068015443906608</c:v>
                </c:pt>
                <c:pt idx="3901">
                  <c:v>-9.9060472754327975</c:v>
                </c:pt>
                <c:pt idx="3902">
                  <c:v>-10.033704551642543</c:v>
                </c:pt>
                <c:pt idx="3903">
                  <c:v>-9.9148099124081917</c:v>
                </c:pt>
                <c:pt idx="3904">
                  <c:v>-10.064882597841533</c:v>
                </c:pt>
                <c:pt idx="3905">
                  <c:v>-10.267414470026351</c:v>
                </c:pt>
                <c:pt idx="3906">
                  <c:v>-10.132596291406882</c:v>
                </c:pt>
                <c:pt idx="3907">
                  <c:v>-10.212717558457918</c:v>
                </c:pt>
                <c:pt idx="3908">
                  <c:v>-10.101380022726119</c:v>
                </c:pt>
                <c:pt idx="3909">
                  <c:v>-9.9846000382263949</c:v>
                </c:pt>
                <c:pt idx="3910">
                  <c:v>-10.092050751016894</c:v>
                </c:pt>
                <c:pt idx="3911">
                  <c:v>-9.996092159350745</c:v>
                </c:pt>
                <c:pt idx="3912">
                  <c:v>-10.085139969912282</c:v>
                </c:pt>
                <c:pt idx="3913">
                  <c:v>-10.158506594874332</c:v>
                </c:pt>
                <c:pt idx="3914">
                  <c:v>-10.142233992120463</c:v>
                </c:pt>
                <c:pt idx="3915">
                  <c:v>-9.9066252029833208</c:v>
                </c:pt>
                <c:pt idx="3916">
                  <c:v>-9.9759089163002379</c:v>
                </c:pt>
                <c:pt idx="3917">
                  <c:v>-10.207295923405368</c:v>
                </c:pt>
                <c:pt idx="3918">
                  <c:v>-10.023268583655597</c:v>
                </c:pt>
                <c:pt idx="3919">
                  <c:v>-10.192974875292784</c:v>
                </c:pt>
                <c:pt idx="3920">
                  <c:v>-10.032081954946129</c:v>
                </c:pt>
                <c:pt idx="3921">
                  <c:v>-10.005163799573808</c:v>
                </c:pt>
                <c:pt idx="3922">
                  <c:v>-10.167087192296888</c:v>
                </c:pt>
                <c:pt idx="3923">
                  <c:v>-9.9618491262489695</c:v>
                </c:pt>
                <c:pt idx="3924">
                  <c:v>-10.010738100708943</c:v>
                </c:pt>
                <c:pt idx="3925">
                  <c:v>-10.006156408708174</c:v>
                </c:pt>
                <c:pt idx="3926">
                  <c:v>-9.9809737379843462</c:v>
                </c:pt>
                <c:pt idx="3927">
                  <c:v>-10.021540189053063</c:v>
                </c:pt>
                <c:pt idx="3928">
                  <c:v>-10.117370506230722</c:v>
                </c:pt>
                <c:pt idx="3929">
                  <c:v>-10.050923147406644</c:v>
                </c:pt>
                <c:pt idx="3930">
                  <c:v>-10.046268210079981</c:v>
                </c:pt>
                <c:pt idx="3931">
                  <c:v>-10.322295530234319</c:v>
                </c:pt>
                <c:pt idx="3932">
                  <c:v>-9.971914831732267</c:v>
                </c:pt>
                <c:pt idx="3933">
                  <c:v>-10.147218624775867</c:v>
                </c:pt>
                <c:pt idx="3934">
                  <c:v>-10.106286942895379</c:v>
                </c:pt>
                <c:pt idx="3935">
                  <c:v>-10.110497643595869</c:v>
                </c:pt>
                <c:pt idx="3936">
                  <c:v>-10.248377902282529</c:v>
                </c:pt>
                <c:pt idx="3937">
                  <c:v>-10.11696177806844</c:v>
                </c:pt>
                <c:pt idx="3938">
                  <c:v>-10.117350374265349</c:v>
                </c:pt>
                <c:pt idx="3939">
                  <c:v>-10.061217118257655</c:v>
                </c:pt>
                <c:pt idx="3940">
                  <c:v>-10.130838999976126</c:v>
                </c:pt>
                <c:pt idx="3941">
                  <c:v>-10.137510765088164</c:v>
                </c:pt>
                <c:pt idx="3942">
                  <c:v>-10.230447378397407</c:v>
                </c:pt>
                <c:pt idx="3943">
                  <c:v>-10.2955330064815</c:v>
                </c:pt>
                <c:pt idx="3944">
                  <c:v>-10.216198926861749</c:v>
                </c:pt>
                <c:pt idx="3945">
                  <c:v>-10.1604905417992</c:v>
                </c:pt>
                <c:pt idx="3946">
                  <c:v>-10.201479084696373</c:v>
                </c:pt>
                <c:pt idx="3947">
                  <c:v>-9.9461242121569118</c:v>
                </c:pt>
                <c:pt idx="3948">
                  <c:v>-10.075730471192792</c:v>
                </c:pt>
                <c:pt idx="3949">
                  <c:v>-10.114941979414318</c:v>
                </c:pt>
                <c:pt idx="3950">
                  <c:v>-10.194799950215334</c:v>
                </c:pt>
                <c:pt idx="3951">
                  <c:v>-10.071204512236907</c:v>
                </c:pt>
                <c:pt idx="3952">
                  <c:v>-10.042083160049723</c:v>
                </c:pt>
                <c:pt idx="3953">
                  <c:v>-10.052099706702034</c:v>
                </c:pt>
                <c:pt idx="3954">
                  <c:v>-10.030474500633822</c:v>
                </c:pt>
                <c:pt idx="3955">
                  <c:v>-10.096104725371246</c:v>
                </c:pt>
                <c:pt idx="3956">
                  <c:v>-10.03652853988612</c:v>
                </c:pt>
                <c:pt idx="3957">
                  <c:v>-10.134726911896351</c:v>
                </c:pt>
                <c:pt idx="3958">
                  <c:v>-9.9466254058497388</c:v>
                </c:pt>
                <c:pt idx="3959">
                  <c:v>-10.264460291517659</c:v>
                </c:pt>
                <c:pt idx="3960">
                  <c:v>-10.152031762325599</c:v>
                </c:pt>
                <c:pt idx="3961">
                  <c:v>-9.975859536427679</c:v>
                </c:pt>
                <c:pt idx="3962">
                  <c:v>-10.023837985237932</c:v>
                </c:pt>
                <c:pt idx="3963">
                  <c:v>-9.8739111949099847</c:v>
                </c:pt>
                <c:pt idx="3964">
                  <c:v>-9.8748355995869179</c:v>
                </c:pt>
                <c:pt idx="3965">
                  <c:v>-9.9691733974643348</c:v>
                </c:pt>
                <c:pt idx="3966">
                  <c:v>-10.008166872621505</c:v>
                </c:pt>
                <c:pt idx="3967">
                  <c:v>-9.9896424269422894</c:v>
                </c:pt>
                <c:pt idx="3968">
                  <c:v>-9.9186404130122963</c:v>
                </c:pt>
                <c:pt idx="3969">
                  <c:v>-10.016410388739221</c:v>
                </c:pt>
                <c:pt idx="3970">
                  <c:v>-9.8863104917745943</c:v>
                </c:pt>
                <c:pt idx="3971">
                  <c:v>-9.865788505836381</c:v>
                </c:pt>
                <c:pt idx="3972">
                  <c:v>-9.9662852808387044</c:v>
                </c:pt>
                <c:pt idx="3973">
                  <c:v>-9.9221327658248448</c:v>
                </c:pt>
                <c:pt idx="3974">
                  <c:v>-9.9600556762228152</c:v>
                </c:pt>
                <c:pt idx="3975">
                  <c:v>-9.8365369186556286</c:v>
                </c:pt>
                <c:pt idx="3976">
                  <c:v>-9.8354329802017748</c:v>
                </c:pt>
                <c:pt idx="3977">
                  <c:v>-9.8427049107579485</c:v>
                </c:pt>
                <c:pt idx="3978">
                  <c:v>-9.7318880127440988</c:v>
                </c:pt>
                <c:pt idx="3979">
                  <c:v>-9.5273759799225584</c:v>
                </c:pt>
                <c:pt idx="3980">
                  <c:v>-9.8860272467240922</c:v>
                </c:pt>
                <c:pt idx="3981">
                  <c:v>-9.7207058329220501</c:v>
                </c:pt>
                <c:pt idx="3982">
                  <c:v>-9.7374965727507625</c:v>
                </c:pt>
                <c:pt idx="3983">
                  <c:v>-9.5258147174430743</c:v>
                </c:pt>
                <c:pt idx="3984">
                  <c:v>-9.5129338315451228</c:v>
                </c:pt>
                <c:pt idx="3985">
                  <c:v>-9.6611699818251182</c:v>
                </c:pt>
                <c:pt idx="3986">
                  <c:v>-9.4705327836892259</c:v>
                </c:pt>
                <c:pt idx="3987">
                  <c:v>-9.6885261838220469</c:v>
                </c:pt>
                <c:pt idx="3988">
                  <c:v>-9.4229244987246155</c:v>
                </c:pt>
                <c:pt idx="3989">
                  <c:v>-9.4394809812810205</c:v>
                </c:pt>
                <c:pt idx="3990">
                  <c:v>-9.2359273547569174</c:v>
                </c:pt>
                <c:pt idx="3991">
                  <c:v>-9.1647579721969166</c:v>
                </c:pt>
                <c:pt idx="3992">
                  <c:v>-9.3101887935087149</c:v>
                </c:pt>
                <c:pt idx="3993">
                  <c:v>-9.4366302449635864</c:v>
                </c:pt>
                <c:pt idx="3994">
                  <c:v>-9.6907945702651244</c:v>
                </c:pt>
                <c:pt idx="3995">
                  <c:v>-9.4719466380638444</c:v>
                </c:pt>
                <c:pt idx="3996">
                  <c:v>-9.7019222402271712</c:v>
                </c:pt>
                <c:pt idx="3997">
                  <c:v>-9.6647250366299993</c:v>
                </c:pt>
                <c:pt idx="3998">
                  <c:v>-9.4028304033420511</c:v>
                </c:pt>
                <c:pt idx="3999">
                  <c:v>-9.5538429407151231</c:v>
                </c:pt>
                <c:pt idx="4000">
                  <c:v>-9.5264355500407678</c:v>
                </c:pt>
                <c:pt idx="4001">
                  <c:v>-9.4511296166223069</c:v>
                </c:pt>
                <c:pt idx="4002">
                  <c:v>-9.6523640375948663</c:v>
                </c:pt>
                <c:pt idx="4003">
                  <c:v>-9.5113073610158914</c:v>
                </c:pt>
                <c:pt idx="4004">
                  <c:v>-9.3756416496979487</c:v>
                </c:pt>
                <c:pt idx="4005">
                  <c:v>-9.2680813245171709</c:v>
                </c:pt>
                <c:pt idx="4006">
                  <c:v>-9.4847473989338393</c:v>
                </c:pt>
                <c:pt idx="4007">
                  <c:v>-9.424990068359735</c:v>
                </c:pt>
                <c:pt idx="4008">
                  <c:v>-9.293172893398717</c:v>
                </c:pt>
                <c:pt idx="4009">
                  <c:v>-9.337659268526405</c:v>
                </c:pt>
                <c:pt idx="4010">
                  <c:v>-9.7010235416148625</c:v>
                </c:pt>
                <c:pt idx="4011">
                  <c:v>-9.535532628487676</c:v>
                </c:pt>
                <c:pt idx="4012">
                  <c:v>-9.4951223420366642</c:v>
                </c:pt>
                <c:pt idx="4013">
                  <c:v>-9.6673146632512772</c:v>
                </c:pt>
                <c:pt idx="4014">
                  <c:v>-9.545570382820511</c:v>
                </c:pt>
                <c:pt idx="4015">
                  <c:v>-9.5388753160297437</c:v>
                </c:pt>
                <c:pt idx="4016">
                  <c:v>-9.5433420136051215</c:v>
                </c:pt>
                <c:pt idx="4017">
                  <c:v>-9.3469536756194831</c:v>
                </c:pt>
                <c:pt idx="4018">
                  <c:v>-9.5120532623897418</c:v>
                </c:pt>
                <c:pt idx="4019">
                  <c:v>-9.4774944816133271</c:v>
                </c:pt>
                <c:pt idx="4020">
                  <c:v>-9.5021539557292272</c:v>
                </c:pt>
                <c:pt idx="4021">
                  <c:v>-9.4392624403794816</c:v>
                </c:pt>
                <c:pt idx="4022">
                  <c:v>-9.570071675026151</c:v>
                </c:pt>
                <c:pt idx="4023">
                  <c:v>-9.5057821744456383</c:v>
                </c:pt>
                <c:pt idx="4024">
                  <c:v>-9.5275480440276876</c:v>
                </c:pt>
                <c:pt idx="4025">
                  <c:v>-9.5235350498092295</c:v>
                </c:pt>
                <c:pt idx="4026">
                  <c:v>-9.5706835084769217</c:v>
                </c:pt>
                <c:pt idx="4027">
                  <c:v>-9.7659591667148575</c:v>
                </c:pt>
                <c:pt idx="4028">
                  <c:v>-9.7562249938343513</c:v>
                </c:pt>
                <c:pt idx="4029">
                  <c:v>-9.6137415758343554</c:v>
                </c:pt>
                <c:pt idx="4030">
                  <c:v>-9.6772491412502486</c:v>
                </c:pt>
                <c:pt idx="4031">
                  <c:v>-9.7426178359579509</c:v>
                </c:pt>
                <c:pt idx="4032">
                  <c:v>-9.6500918687189667</c:v>
                </c:pt>
                <c:pt idx="4033">
                  <c:v>-9.8105387028594802</c:v>
                </c:pt>
                <c:pt idx="4034">
                  <c:v>-9.7579515816153766</c:v>
                </c:pt>
                <c:pt idx="4035">
                  <c:v>-9.8924310013743479</c:v>
                </c:pt>
                <c:pt idx="4036">
                  <c:v>-9.839672883789726</c:v>
                </c:pt>
                <c:pt idx="4037">
                  <c:v>-9.7357406777589706</c:v>
                </c:pt>
                <c:pt idx="4038">
                  <c:v>-9.8114531807979244</c:v>
                </c:pt>
                <c:pt idx="4039">
                  <c:v>-9.7818574340656212</c:v>
                </c:pt>
                <c:pt idx="4040">
                  <c:v>-9.830051673643327</c:v>
                </c:pt>
                <c:pt idx="4041">
                  <c:v>-9.7667116808746037</c:v>
                </c:pt>
                <c:pt idx="4042">
                  <c:v>-9.67850460122024</c:v>
                </c:pt>
                <c:pt idx="4043">
                  <c:v>-9.8691643243489491</c:v>
                </c:pt>
                <c:pt idx="4044">
                  <c:v>-9.9929321150435655</c:v>
                </c:pt>
                <c:pt idx="4045">
                  <c:v>-9.8535859918120394</c:v>
                </c:pt>
                <c:pt idx="4046">
                  <c:v>-9.9259034573043472</c:v>
                </c:pt>
                <c:pt idx="4047">
                  <c:v>-9.8173559774866597</c:v>
                </c:pt>
                <c:pt idx="4048">
                  <c:v>-9.6918993153235871</c:v>
                </c:pt>
                <c:pt idx="4049">
                  <c:v>-9.7331837374689574</c:v>
                </c:pt>
                <c:pt idx="4050">
                  <c:v>-9.7833739725181967</c:v>
                </c:pt>
                <c:pt idx="4051">
                  <c:v>-9.7376546459461455</c:v>
                </c:pt>
                <c:pt idx="4052">
                  <c:v>-9.8810914794935734</c:v>
                </c:pt>
                <c:pt idx="4053">
                  <c:v>-9.6586668979412753</c:v>
                </c:pt>
                <c:pt idx="4054">
                  <c:v>-9.8073179875866501</c:v>
                </c:pt>
                <c:pt idx="4055">
                  <c:v>-9.88369475170256</c:v>
                </c:pt>
                <c:pt idx="4056">
                  <c:v>-9.9654112002353692</c:v>
                </c:pt>
                <c:pt idx="4057">
                  <c:v>-9.6026434471897417</c:v>
                </c:pt>
                <c:pt idx="4058">
                  <c:v>-9.8884888615394697</c:v>
                </c:pt>
                <c:pt idx="4059">
                  <c:v>-9.7545723353281861</c:v>
                </c:pt>
                <c:pt idx="4060">
                  <c:v>-9.8499658131948582</c:v>
                </c:pt>
                <c:pt idx="4061">
                  <c:v>-9.8249116779861279</c:v>
                </c:pt>
                <c:pt idx="4062">
                  <c:v>-9.8213421046579299</c:v>
                </c:pt>
                <c:pt idx="4063">
                  <c:v>-9.7941331929933231</c:v>
                </c:pt>
                <c:pt idx="4064">
                  <c:v>-9.7960378430271646</c:v>
                </c:pt>
                <c:pt idx="4065">
                  <c:v>-9.9721376568512472</c:v>
                </c:pt>
                <c:pt idx="4066">
                  <c:v>-9.8231392753251274</c:v>
                </c:pt>
                <c:pt idx="4067">
                  <c:v>-9.817127878384607</c:v>
                </c:pt>
                <c:pt idx="4068">
                  <c:v>-9.943362577828692</c:v>
                </c:pt>
                <c:pt idx="4069">
                  <c:v>-9.8758841381471729</c:v>
                </c:pt>
                <c:pt idx="4070">
                  <c:v>-9.9019820924271666</c:v>
                </c:pt>
                <c:pt idx="4071">
                  <c:v>-9.8407386076922823</c:v>
                </c:pt>
                <c:pt idx="4072">
                  <c:v>-9.8200319873538415</c:v>
                </c:pt>
                <c:pt idx="4073">
                  <c:v>-9.783444466158965</c:v>
                </c:pt>
                <c:pt idx="4074">
                  <c:v>-9.8777522819733168</c:v>
                </c:pt>
                <c:pt idx="4075">
                  <c:v>-9.872796241219465</c:v>
                </c:pt>
                <c:pt idx="4076">
                  <c:v>-9.7615136075543436</c:v>
                </c:pt>
                <c:pt idx="4077">
                  <c:v>-9.8296609294317872</c:v>
                </c:pt>
                <c:pt idx="4078">
                  <c:v>-9.8888198933584377</c:v>
                </c:pt>
                <c:pt idx="4079">
                  <c:v>-9.8954580468117701</c:v>
                </c:pt>
                <c:pt idx="4080">
                  <c:v>-9.7787091599797407</c:v>
                </c:pt>
                <c:pt idx="4081">
                  <c:v>-9.9188950527758681</c:v>
                </c:pt>
                <c:pt idx="4082">
                  <c:v>-9.9053341982140903</c:v>
                </c:pt>
                <c:pt idx="4083">
                  <c:v>-9.9545622556846016</c:v>
                </c:pt>
                <c:pt idx="4084">
                  <c:v>-9.8374149033251257</c:v>
                </c:pt>
                <c:pt idx="4085">
                  <c:v>-9.7632643195261508</c:v>
                </c:pt>
                <c:pt idx="4086">
                  <c:v>-9.7945898994117844</c:v>
                </c:pt>
                <c:pt idx="4087">
                  <c:v>-9.8181005782517907</c:v>
                </c:pt>
                <c:pt idx="4088">
                  <c:v>-9.8334098884004995</c:v>
                </c:pt>
                <c:pt idx="4089">
                  <c:v>-9.7861609456999883</c:v>
                </c:pt>
                <c:pt idx="4090">
                  <c:v>-9.8832167183138235</c:v>
                </c:pt>
                <c:pt idx="4091">
                  <c:v>-9.7748485636276907</c:v>
                </c:pt>
                <c:pt idx="4092">
                  <c:v>-9.8800410239148615</c:v>
                </c:pt>
                <c:pt idx="4093">
                  <c:v>-9.6598866474574354</c:v>
                </c:pt>
                <c:pt idx="4094">
                  <c:v>-9.7743752548763876</c:v>
                </c:pt>
                <c:pt idx="4095">
                  <c:v>-9.7612836087174255</c:v>
                </c:pt>
                <c:pt idx="4096">
                  <c:v>-9.6978654079225564</c:v>
                </c:pt>
                <c:pt idx="4097">
                  <c:v>-9.5753414800882002</c:v>
                </c:pt>
                <c:pt idx="4098">
                  <c:v>-9.7613420620451219</c:v>
                </c:pt>
                <c:pt idx="4099">
                  <c:v>-9.7080933107456335</c:v>
                </c:pt>
                <c:pt idx="4100">
                  <c:v>-9.8233658327712678</c:v>
                </c:pt>
                <c:pt idx="4101">
                  <c:v>-9.7158970768307658</c:v>
                </c:pt>
                <c:pt idx="4102">
                  <c:v>-9.6689973972543584</c:v>
                </c:pt>
                <c:pt idx="4103">
                  <c:v>-9.6644571984010224</c:v>
                </c:pt>
                <c:pt idx="4104">
                  <c:v>-9.8045654539140887</c:v>
                </c:pt>
                <c:pt idx="4105">
                  <c:v>-9.8464262011051105</c:v>
                </c:pt>
                <c:pt idx="4106">
                  <c:v>-9.6843491634210199</c:v>
                </c:pt>
                <c:pt idx="4107">
                  <c:v>-9.7391768761307649</c:v>
                </c:pt>
                <c:pt idx="4108">
                  <c:v>-9.6231029789338418</c:v>
                </c:pt>
                <c:pt idx="4109">
                  <c:v>-9.8201841333056255</c:v>
                </c:pt>
                <c:pt idx="4110">
                  <c:v>-9.833385342217408</c:v>
                </c:pt>
                <c:pt idx="4111">
                  <c:v>-9.8074100759220446</c:v>
                </c:pt>
                <c:pt idx="4112">
                  <c:v>-9.86391680305384</c:v>
                </c:pt>
                <c:pt idx="4113">
                  <c:v>-9.7518759014302425</c:v>
                </c:pt>
                <c:pt idx="4114">
                  <c:v>-9.8257340459102522</c:v>
                </c:pt>
                <c:pt idx="4115">
                  <c:v>-9.7859754833548642</c:v>
                </c:pt>
                <c:pt idx="4116">
                  <c:v>-9.5800672410892247</c:v>
                </c:pt>
                <c:pt idx="4117">
                  <c:v>-9.6979062546707677</c:v>
                </c:pt>
                <c:pt idx="4118">
                  <c:v>-9.9221709385948582</c:v>
                </c:pt>
                <c:pt idx="4119">
                  <c:v>-9.6830883222205024</c:v>
                </c:pt>
                <c:pt idx="4120">
                  <c:v>-9.7922577617815225</c:v>
                </c:pt>
                <c:pt idx="4121">
                  <c:v>-9.7786146573948649</c:v>
                </c:pt>
                <c:pt idx="4122">
                  <c:v>-9.6548932605299953</c:v>
                </c:pt>
                <c:pt idx="4123">
                  <c:v>-9.6134130127317849</c:v>
                </c:pt>
                <c:pt idx="4124">
                  <c:v>-9.8056801553064066</c:v>
                </c:pt>
                <c:pt idx="4125">
                  <c:v>-9.7318833926174264</c:v>
                </c:pt>
                <c:pt idx="4126">
                  <c:v>-9.7881447004463844</c:v>
                </c:pt>
                <c:pt idx="4127">
                  <c:v>-9.7431101124064057</c:v>
                </c:pt>
                <c:pt idx="4128">
                  <c:v>-9.7179417498274319</c:v>
                </c:pt>
                <c:pt idx="4129">
                  <c:v>-9.7670234270840979</c:v>
                </c:pt>
                <c:pt idx="4130">
                  <c:v>-9.7195145243733325</c:v>
                </c:pt>
                <c:pt idx="4131">
                  <c:v>-9.677230840384869</c:v>
                </c:pt>
                <c:pt idx="4132">
                  <c:v>-9.6784171949407654</c:v>
                </c:pt>
                <c:pt idx="4133">
                  <c:v>-9.6648726651912735</c:v>
                </c:pt>
                <c:pt idx="4134">
                  <c:v>-9.7414297283804956</c:v>
                </c:pt>
                <c:pt idx="4135">
                  <c:v>-9.8717900785512747</c:v>
                </c:pt>
                <c:pt idx="4136">
                  <c:v>-9.9175338172774126</c:v>
                </c:pt>
                <c:pt idx="4137">
                  <c:v>-9.688644065075108</c:v>
                </c:pt>
                <c:pt idx="4138">
                  <c:v>-9.5990956564879468</c:v>
                </c:pt>
                <c:pt idx="4139">
                  <c:v>-9.6807673618753789</c:v>
                </c:pt>
                <c:pt idx="4140">
                  <c:v>-9.7223300468958929</c:v>
                </c:pt>
                <c:pt idx="4141">
                  <c:v>-9.8773139800605083</c:v>
                </c:pt>
                <c:pt idx="4142">
                  <c:v>-9.5564942463958946</c:v>
                </c:pt>
                <c:pt idx="4143">
                  <c:v>-9.6156399466753797</c:v>
                </c:pt>
                <c:pt idx="4144">
                  <c:v>-9.711299384828191</c:v>
                </c:pt>
                <c:pt idx="4145">
                  <c:v>-9.6978309000645808</c:v>
                </c:pt>
                <c:pt idx="4146">
                  <c:v>-9.751428193947433</c:v>
                </c:pt>
                <c:pt idx="4147">
                  <c:v>-9.6148570659948618</c:v>
                </c:pt>
                <c:pt idx="4148">
                  <c:v>-9.6418214896040819</c:v>
                </c:pt>
                <c:pt idx="4149">
                  <c:v>-9.9102368827802252</c:v>
                </c:pt>
                <c:pt idx="4150">
                  <c:v>-9.7971393359751122</c:v>
                </c:pt>
                <c:pt idx="4151">
                  <c:v>-9.6011669649061488</c:v>
                </c:pt>
                <c:pt idx="4152">
                  <c:v>-9.6233085456379381</c:v>
                </c:pt>
                <c:pt idx="4153">
                  <c:v>-9.72555669639077</c:v>
                </c:pt>
                <c:pt idx="4154">
                  <c:v>-9.7203431920392234</c:v>
                </c:pt>
                <c:pt idx="4155">
                  <c:v>-9.602706451301021</c:v>
                </c:pt>
                <c:pt idx="4156">
                  <c:v>-9.8208669758161395</c:v>
                </c:pt>
                <c:pt idx="4157">
                  <c:v>-9.6827698808692251</c:v>
                </c:pt>
                <c:pt idx="4158">
                  <c:v>-9.7247007718640859</c:v>
                </c:pt>
                <c:pt idx="4159">
                  <c:v>-9.7680469390984594</c:v>
                </c:pt>
                <c:pt idx="4160">
                  <c:v>-9.4924640926969222</c:v>
                </c:pt>
                <c:pt idx="4161">
                  <c:v>-9.7984804354409967</c:v>
                </c:pt>
                <c:pt idx="4162">
                  <c:v>-9.7778416633938416</c:v>
                </c:pt>
                <c:pt idx="4163">
                  <c:v>-9.6139895931235877</c:v>
                </c:pt>
                <c:pt idx="4164">
                  <c:v>-9.9695164462528005</c:v>
                </c:pt>
                <c:pt idx="4165">
                  <c:v>-9.5894659757864087</c:v>
                </c:pt>
                <c:pt idx="4166">
                  <c:v>-9.6925511827933271</c:v>
                </c:pt>
                <c:pt idx="4167">
                  <c:v>-9.6551190313982005</c:v>
                </c:pt>
                <c:pt idx="4168">
                  <c:v>-9.6668861106535786</c:v>
                </c:pt>
                <c:pt idx="4169">
                  <c:v>-9.7591803552305016</c:v>
                </c:pt>
                <c:pt idx="4170">
                  <c:v>-9.7802480982266573</c:v>
                </c:pt>
                <c:pt idx="4171">
                  <c:v>-9.7692129031212662</c:v>
                </c:pt>
                <c:pt idx="4172">
                  <c:v>-9.5822172224228197</c:v>
                </c:pt>
                <c:pt idx="4173">
                  <c:v>-9.7180920605087149</c:v>
                </c:pt>
                <c:pt idx="4174">
                  <c:v>-9.6491450571884556</c:v>
                </c:pt>
                <c:pt idx="4175">
                  <c:v>-9.7726730604740766</c:v>
                </c:pt>
                <c:pt idx="4176">
                  <c:v>-9.8378989549564082</c:v>
                </c:pt>
                <c:pt idx="4177">
                  <c:v>-9.7452938749056273</c:v>
                </c:pt>
                <c:pt idx="4178">
                  <c:v>-9.7087875850397225</c:v>
                </c:pt>
                <c:pt idx="4179">
                  <c:v>-9.5374025879225588</c:v>
                </c:pt>
                <c:pt idx="4180">
                  <c:v>-9.9234738372422946</c:v>
                </c:pt>
                <c:pt idx="4181">
                  <c:v>-9.5871518322848708</c:v>
                </c:pt>
                <c:pt idx="4182">
                  <c:v>-9.7065840988917955</c:v>
                </c:pt>
                <c:pt idx="4183">
                  <c:v>-9.7054403793846138</c:v>
                </c:pt>
                <c:pt idx="4184">
                  <c:v>-9.6128246373948638</c:v>
                </c:pt>
                <c:pt idx="4185">
                  <c:v>-9.7117143594564084</c:v>
                </c:pt>
                <c:pt idx="4186">
                  <c:v>-9.8285342569897214</c:v>
                </c:pt>
                <c:pt idx="4187">
                  <c:v>-9.7641529801405085</c:v>
                </c:pt>
                <c:pt idx="4188">
                  <c:v>-9.6865484887569142</c:v>
                </c:pt>
                <c:pt idx="4189">
                  <c:v>-9.7945665224604976</c:v>
                </c:pt>
                <c:pt idx="4190">
                  <c:v>-9.4990057137564055</c:v>
                </c:pt>
                <c:pt idx="4191">
                  <c:v>-9.4347999612292277</c:v>
                </c:pt>
                <c:pt idx="4192">
                  <c:v>-9.6217785814722969</c:v>
                </c:pt>
                <c:pt idx="4193">
                  <c:v>-9.6894360414005121</c:v>
                </c:pt>
                <c:pt idx="4194">
                  <c:v>-9.4624544884974338</c:v>
                </c:pt>
                <c:pt idx="4195">
                  <c:v>-9.519788194165125</c:v>
                </c:pt>
                <c:pt idx="4196">
                  <c:v>-9.3823484257035918</c:v>
                </c:pt>
                <c:pt idx="4197">
                  <c:v>-9.3859964223733297</c:v>
                </c:pt>
                <c:pt idx="4198">
                  <c:v>-9.4474494022912729</c:v>
                </c:pt>
                <c:pt idx="4199">
                  <c:v>-9.6306970846769104</c:v>
                </c:pt>
                <c:pt idx="4200">
                  <c:v>-9.3372477436194821</c:v>
                </c:pt>
                <c:pt idx="4201">
                  <c:v>-9.3909731709282003</c:v>
                </c:pt>
                <c:pt idx="4202">
                  <c:v>-9.3769533505917888</c:v>
                </c:pt>
                <c:pt idx="4203">
                  <c:v>-9.4937471342687161</c:v>
                </c:pt>
                <c:pt idx="4204">
                  <c:v>-9.3906164310666647</c:v>
                </c:pt>
                <c:pt idx="4205">
                  <c:v>-9.4440669834538422</c:v>
                </c:pt>
                <c:pt idx="4206">
                  <c:v>-9.2649499435912759</c:v>
                </c:pt>
                <c:pt idx="4207">
                  <c:v>-9.3156121946492316</c:v>
                </c:pt>
                <c:pt idx="4208">
                  <c:v>-9.4617751564040962</c:v>
                </c:pt>
                <c:pt idx="4209">
                  <c:v>-9.5375019196861501</c:v>
                </c:pt>
                <c:pt idx="4210">
                  <c:v>-9.6985576015384538</c:v>
                </c:pt>
                <c:pt idx="4211">
                  <c:v>-9.4596075912430742</c:v>
                </c:pt>
                <c:pt idx="4212">
                  <c:v>-9.4065882341541016</c:v>
                </c:pt>
                <c:pt idx="4213">
                  <c:v>-9.3453920232102536</c:v>
                </c:pt>
                <c:pt idx="4214">
                  <c:v>-9.325765558251021</c:v>
                </c:pt>
                <c:pt idx="4215">
                  <c:v>-9.3749563757751275</c:v>
                </c:pt>
                <c:pt idx="4216">
                  <c:v>-9.4691996174833282</c:v>
                </c:pt>
                <c:pt idx="4217">
                  <c:v>-9.4464928321838446</c:v>
                </c:pt>
                <c:pt idx="4218">
                  <c:v>-9.5018173419943519</c:v>
                </c:pt>
                <c:pt idx="4219">
                  <c:v>-9.3528094764543575</c:v>
                </c:pt>
                <c:pt idx="4220">
                  <c:v>-9.3010519069661513</c:v>
                </c:pt>
                <c:pt idx="4221">
                  <c:v>-9.3669067036266647</c:v>
                </c:pt>
                <c:pt idx="4222">
                  <c:v>-9.2802839028615303</c:v>
                </c:pt>
                <c:pt idx="4223">
                  <c:v>-9.4684819662958937</c:v>
                </c:pt>
                <c:pt idx="4224">
                  <c:v>-9.3795651938979479</c:v>
                </c:pt>
                <c:pt idx="4225">
                  <c:v>-9.4904435896266612</c:v>
                </c:pt>
                <c:pt idx="4226">
                  <c:v>-9.264924059821535</c:v>
                </c:pt>
                <c:pt idx="4227">
                  <c:v>-9.3545803403594796</c:v>
                </c:pt>
                <c:pt idx="4228">
                  <c:v>-9.2913812547615358</c:v>
                </c:pt>
                <c:pt idx="4229">
                  <c:v>-9.1731406655425527</c:v>
                </c:pt>
                <c:pt idx="4230">
                  <c:v>-9.3694409356815367</c:v>
                </c:pt>
                <c:pt idx="4231">
                  <c:v>-9.3608277795451276</c:v>
                </c:pt>
                <c:pt idx="4232">
                  <c:v>-9.2840153789261475</c:v>
                </c:pt>
                <c:pt idx="4233">
                  <c:v>-9.2985717963025571</c:v>
                </c:pt>
                <c:pt idx="4234">
                  <c:v>-9.3237608140358947</c:v>
                </c:pt>
                <c:pt idx="4235">
                  <c:v>-9.3833043972984598</c:v>
                </c:pt>
                <c:pt idx="4236">
                  <c:v>-9.4650763315579471</c:v>
                </c:pt>
                <c:pt idx="4237">
                  <c:v>-9.3232173369076889</c:v>
                </c:pt>
                <c:pt idx="4238">
                  <c:v>-9.3878797452661491</c:v>
                </c:pt>
                <c:pt idx="4239">
                  <c:v>-9.3719095265266645</c:v>
                </c:pt>
                <c:pt idx="4240">
                  <c:v>-9.4267621967333302</c:v>
                </c:pt>
                <c:pt idx="4241">
                  <c:v>-9.4231689033989685</c:v>
                </c:pt>
                <c:pt idx="4242">
                  <c:v>-9.4473647926123032</c:v>
                </c:pt>
                <c:pt idx="4243">
                  <c:v>-9.375396198875892</c:v>
                </c:pt>
                <c:pt idx="4244">
                  <c:v>-9.2593086024322986</c:v>
                </c:pt>
                <c:pt idx="4245">
                  <c:v>-9.3406986998487191</c:v>
                </c:pt>
                <c:pt idx="4246">
                  <c:v>-9.5829299953430773</c:v>
                </c:pt>
                <c:pt idx="4247">
                  <c:v>-9.3805928037297424</c:v>
                </c:pt>
                <c:pt idx="4248">
                  <c:v>-9.5815088193276878</c:v>
                </c:pt>
                <c:pt idx="4249">
                  <c:v>-9.3342547371630733</c:v>
                </c:pt>
                <c:pt idx="4250">
                  <c:v>-9.3917280812979378</c:v>
                </c:pt>
                <c:pt idx="4251">
                  <c:v>-9.3507539183338437</c:v>
                </c:pt>
                <c:pt idx="4252">
                  <c:v>-9.2996411402389718</c:v>
                </c:pt>
                <c:pt idx="4253">
                  <c:v>-9.4266826456035862</c:v>
                </c:pt>
                <c:pt idx="4254">
                  <c:v>-9.2575920664123075</c:v>
                </c:pt>
                <c:pt idx="4255">
                  <c:v>-9.4440901070402496</c:v>
                </c:pt>
                <c:pt idx="4256">
                  <c:v>-9.2648677579469236</c:v>
                </c:pt>
                <c:pt idx="4257">
                  <c:v>-9.4184266053423027</c:v>
                </c:pt>
                <c:pt idx="4258">
                  <c:v>-9.5411171818774267</c:v>
                </c:pt>
                <c:pt idx="4259">
                  <c:v>-9.4861350064405077</c:v>
                </c:pt>
                <c:pt idx="4260">
                  <c:v>-9.45176240577333</c:v>
                </c:pt>
                <c:pt idx="4261">
                  <c:v>-9.2097937395643541</c:v>
                </c:pt>
                <c:pt idx="4262">
                  <c:v>-9.389928889708715</c:v>
                </c:pt>
                <c:pt idx="4263">
                  <c:v>-9.1385757177599949</c:v>
                </c:pt>
                <c:pt idx="4264">
                  <c:v>-9.3840769052466655</c:v>
                </c:pt>
                <c:pt idx="4265">
                  <c:v>-9.2989443996264054</c:v>
                </c:pt>
                <c:pt idx="4266">
                  <c:v>-9.297691621205642</c:v>
                </c:pt>
                <c:pt idx="4267">
                  <c:v>-9.2590683192376897</c:v>
                </c:pt>
                <c:pt idx="4268">
                  <c:v>-9.2791483644105011</c:v>
                </c:pt>
                <c:pt idx="4269">
                  <c:v>-9.3968181465569192</c:v>
                </c:pt>
                <c:pt idx="4270">
                  <c:v>-9.219781514762051</c:v>
                </c:pt>
                <c:pt idx="4271">
                  <c:v>-9.2474758311330678</c:v>
                </c:pt>
                <c:pt idx="4272">
                  <c:v>-9.3273339125512784</c:v>
                </c:pt>
                <c:pt idx="4273">
                  <c:v>-9.3565579733871775</c:v>
                </c:pt>
                <c:pt idx="4274">
                  <c:v>-9.4543908696551249</c:v>
                </c:pt>
                <c:pt idx="4275">
                  <c:v>-9.34219785199641</c:v>
                </c:pt>
                <c:pt idx="4276">
                  <c:v>-9.3762168335612834</c:v>
                </c:pt>
                <c:pt idx="4277">
                  <c:v>-9.4834996953579491</c:v>
                </c:pt>
                <c:pt idx="4278">
                  <c:v>-9.5397344906276871</c:v>
                </c:pt>
                <c:pt idx="4279">
                  <c:v>-9.198190662719993</c:v>
                </c:pt>
                <c:pt idx="4280">
                  <c:v>-9.6260336788920462</c:v>
                </c:pt>
                <c:pt idx="4281">
                  <c:v>-9.5394954281707669</c:v>
                </c:pt>
                <c:pt idx="4282">
                  <c:v>-9.4943535816556306</c:v>
                </c:pt>
                <c:pt idx="4283">
                  <c:v>-9.4266350339076865</c:v>
                </c:pt>
                <c:pt idx="4284">
                  <c:v>-9.4901138945138435</c:v>
                </c:pt>
                <c:pt idx="4285">
                  <c:v>-9.4856474995723055</c:v>
                </c:pt>
                <c:pt idx="4286">
                  <c:v>-9.3315740763558903</c:v>
                </c:pt>
                <c:pt idx="4287">
                  <c:v>-9.5623460758620489</c:v>
                </c:pt>
                <c:pt idx="4288">
                  <c:v>-9.5734491688928163</c:v>
                </c:pt>
                <c:pt idx="4289">
                  <c:v>-9.4663066394102557</c:v>
                </c:pt>
                <c:pt idx="4290">
                  <c:v>-9.5684878912933335</c:v>
                </c:pt>
                <c:pt idx="4291">
                  <c:v>-9.4820214777312746</c:v>
                </c:pt>
                <c:pt idx="4292">
                  <c:v>-9.6032659851507631</c:v>
                </c:pt>
                <c:pt idx="4293">
                  <c:v>-9.456738931638462</c:v>
                </c:pt>
                <c:pt idx="4294">
                  <c:v>-9.3956565296543566</c:v>
                </c:pt>
                <c:pt idx="4295">
                  <c:v>-9.572451439151795</c:v>
                </c:pt>
                <c:pt idx="4296">
                  <c:v>-9.6812102949651209</c:v>
                </c:pt>
                <c:pt idx="4297">
                  <c:v>-9.5848124383661464</c:v>
                </c:pt>
                <c:pt idx="4298">
                  <c:v>-9.4886044418348661</c:v>
                </c:pt>
                <c:pt idx="4299">
                  <c:v>-9.5083469638628184</c:v>
                </c:pt>
                <c:pt idx="4300">
                  <c:v>-9.5486438160889708</c:v>
                </c:pt>
                <c:pt idx="4301">
                  <c:v>-9.4434043687661529</c:v>
                </c:pt>
                <c:pt idx="4302">
                  <c:v>-9.4577149953405062</c:v>
                </c:pt>
                <c:pt idx="4303">
                  <c:v>-9.5656832533476912</c:v>
                </c:pt>
                <c:pt idx="4304">
                  <c:v>-9.4396167621394813</c:v>
                </c:pt>
                <c:pt idx="4305">
                  <c:v>-9.4671819463958933</c:v>
                </c:pt>
                <c:pt idx="4306">
                  <c:v>-9.6655098449938475</c:v>
                </c:pt>
                <c:pt idx="4307">
                  <c:v>-9.490362563958973</c:v>
                </c:pt>
                <c:pt idx="4308">
                  <c:v>-9.5443671094169176</c:v>
                </c:pt>
                <c:pt idx="4309">
                  <c:v>-9.4402128779276921</c:v>
                </c:pt>
                <c:pt idx="4310">
                  <c:v>-9.8294677107394595</c:v>
                </c:pt>
                <c:pt idx="4311">
                  <c:v>-9.5853660905512807</c:v>
                </c:pt>
                <c:pt idx="4312">
                  <c:v>-9.7765136292040875</c:v>
                </c:pt>
                <c:pt idx="4313">
                  <c:v>-9.641128516673577</c:v>
                </c:pt>
                <c:pt idx="4314">
                  <c:v>-9.6013313874461499</c:v>
                </c:pt>
                <c:pt idx="4315">
                  <c:v>-9.5087089850438389</c:v>
                </c:pt>
                <c:pt idx="4316">
                  <c:v>-9.4668860845846119</c:v>
                </c:pt>
                <c:pt idx="4317">
                  <c:v>-9.5534104968161468</c:v>
                </c:pt>
                <c:pt idx="4318">
                  <c:v>-9.5132595150487163</c:v>
                </c:pt>
                <c:pt idx="4319">
                  <c:v>-9.7157378303353763</c:v>
                </c:pt>
                <c:pt idx="4320">
                  <c:v>-9.5807808441107642</c:v>
                </c:pt>
                <c:pt idx="4321">
                  <c:v>-9.5257807269128154</c:v>
                </c:pt>
                <c:pt idx="4322">
                  <c:v>-9.609568301692816</c:v>
                </c:pt>
                <c:pt idx="4323">
                  <c:v>-9.5111254762466615</c:v>
                </c:pt>
                <c:pt idx="4324">
                  <c:v>-9.2212054394097382</c:v>
                </c:pt>
                <c:pt idx="4325">
                  <c:v>-9.5424884101533269</c:v>
                </c:pt>
                <c:pt idx="4326">
                  <c:v>-9.3866671231748651</c:v>
                </c:pt>
                <c:pt idx="4327">
                  <c:v>-9.551298801207686</c:v>
                </c:pt>
                <c:pt idx="4328">
                  <c:v>-9.6266593729228163</c:v>
                </c:pt>
                <c:pt idx="4329">
                  <c:v>-9.7177852996056213</c:v>
                </c:pt>
                <c:pt idx="4330">
                  <c:v>-9.5707839308533273</c:v>
                </c:pt>
                <c:pt idx="4331">
                  <c:v>-9.606001404683072</c:v>
                </c:pt>
                <c:pt idx="4332">
                  <c:v>-9.5145791682635839</c:v>
                </c:pt>
                <c:pt idx="4333">
                  <c:v>-9.646553865161275</c:v>
                </c:pt>
                <c:pt idx="4334">
                  <c:v>-9.4706524669910213</c:v>
                </c:pt>
                <c:pt idx="4335">
                  <c:v>-9.5390581164353776</c:v>
                </c:pt>
                <c:pt idx="4336">
                  <c:v>-9.5289605283312788</c:v>
                </c:pt>
                <c:pt idx="4337">
                  <c:v>-9.5851848457251307</c:v>
                </c:pt>
                <c:pt idx="4338">
                  <c:v>-9.6406532141366643</c:v>
                </c:pt>
                <c:pt idx="4339">
                  <c:v>-9.4456277125343515</c:v>
                </c:pt>
                <c:pt idx="4340">
                  <c:v>-9.4878519562343548</c:v>
                </c:pt>
                <c:pt idx="4341">
                  <c:v>-9.5612575489976876</c:v>
                </c:pt>
                <c:pt idx="4342">
                  <c:v>-9.5845690684089728</c:v>
                </c:pt>
                <c:pt idx="4343">
                  <c:v>-9.6966735086071676</c:v>
                </c:pt>
                <c:pt idx="4344">
                  <c:v>-9.5101823767984524</c:v>
                </c:pt>
                <c:pt idx="4345">
                  <c:v>-9.510524628387941</c:v>
                </c:pt>
                <c:pt idx="4346">
                  <c:v>-9.5177766374235855</c:v>
                </c:pt>
                <c:pt idx="4347">
                  <c:v>-9.5435414757835844</c:v>
                </c:pt>
                <c:pt idx="4348">
                  <c:v>-9.7457987879199859</c:v>
                </c:pt>
                <c:pt idx="4349">
                  <c:v>-9.5105967697897391</c:v>
                </c:pt>
                <c:pt idx="4350">
                  <c:v>-9.5354058372056443</c:v>
                </c:pt>
                <c:pt idx="4351">
                  <c:v>-9.572838344008705</c:v>
                </c:pt>
                <c:pt idx="4352">
                  <c:v>-9.5007459654630715</c:v>
                </c:pt>
                <c:pt idx="4353">
                  <c:v>-9.5605301531830715</c:v>
                </c:pt>
                <c:pt idx="4354">
                  <c:v>-9.6806893778087026</c:v>
                </c:pt>
                <c:pt idx="4355">
                  <c:v>-9.6603629311410177</c:v>
                </c:pt>
                <c:pt idx="4356">
                  <c:v>-9.5303500374617833</c:v>
                </c:pt>
                <c:pt idx="4357">
                  <c:v>-9.5788655451043532</c:v>
                </c:pt>
                <c:pt idx="4358">
                  <c:v>-9.5645288890069153</c:v>
                </c:pt>
                <c:pt idx="4359">
                  <c:v>-9.7041603336528013</c:v>
                </c:pt>
                <c:pt idx="4360">
                  <c:v>-9.676758620316404</c:v>
                </c:pt>
                <c:pt idx="4361">
                  <c:v>-9.6167980718625632</c:v>
                </c:pt>
                <c:pt idx="4362">
                  <c:v>-9.6029446920851225</c:v>
                </c:pt>
                <c:pt idx="4363">
                  <c:v>-9.4740377049633278</c:v>
                </c:pt>
                <c:pt idx="4364">
                  <c:v>-9.6043476581640963</c:v>
                </c:pt>
                <c:pt idx="4365">
                  <c:v>-9.6426621490338267</c:v>
                </c:pt>
                <c:pt idx="4366">
                  <c:v>-9.7292012441953712</c:v>
                </c:pt>
                <c:pt idx="4367">
                  <c:v>-9.6244949192271765</c:v>
                </c:pt>
                <c:pt idx="4368">
                  <c:v>-9.8650535552153755</c:v>
                </c:pt>
                <c:pt idx="4369">
                  <c:v>-9.6871928109989742</c:v>
                </c:pt>
                <c:pt idx="4370">
                  <c:v>-9.6297186880999774</c:v>
                </c:pt>
                <c:pt idx="4371">
                  <c:v>-9.6222522429625581</c:v>
                </c:pt>
                <c:pt idx="4372">
                  <c:v>-9.6051370826512663</c:v>
                </c:pt>
                <c:pt idx="4373">
                  <c:v>-9.6829052101164077</c:v>
                </c:pt>
                <c:pt idx="4374">
                  <c:v>-9.6832156678676871</c:v>
                </c:pt>
                <c:pt idx="4375">
                  <c:v>-9.710077289274091</c:v>
                </c:pt>
                <c:pt idx="4376">
                  <c:v>-9.4983937299487131</c:v>
                </c:pt>
                <c:pt idx="4377">
                  <c:v>-9.6019046447276875</c:v>
                </c:pt>
                <c:pt idx="4378">
                  <c:v>-9.5311201518089685</c:v>
                </c:pt>
                <c:pt idx="4379">
                  <c:v>-9.6976967772545937</c:v>
                </c:pt>
                <c:pt idx="4380">
                  <c:v>-9.6602755202743502</c:v>
                </c:pt>
                <c:pt idx="4381">
                  <c:v>-9.5771680561261512</c:v>
                </c:pt>
                <c:pt idx="4382">
                  <c:v>-9.597107075709232</c:v>
                </c:pt>
                <c:pt idx="4383">
                  <c:v>-9.5863004695533274</c:v>
                </c:pt>
                <c:pt idx="4384">
                  <c:v>-9.607290199641529</c:v>
                </c:pt>
                <c:pt idx="4385">
                  <c:v>-9.6449200659553682</c:v>
                </c:pt>
                <c:pt idx="4386">
                  <c:v>-9.6721374714117925</c:v>
                </c:pt>
                <c:pt idx="4387">
                  <c:v>-9.7054045778122919</c:v>
                </c:pt>
                <c:pt idx="4388">
                  <c:v>-9.5599581935538431</c:v>
                </c:pt>
                <c:pt idx="4389">
                  <c:v>-9.4978678259876901</c:v>
                </c:pt>
                <c:pt idx="4390">
                  <c:v>-9.6029418594287161</c:v>
                </c:pt>
                <c:pt idx="4391">
                  <c:v>-9.6286620649982009</c:v>
                </c:pt>
                <c:pt idx="4392">
                  <c:v>-9.7046561256889667</c:v>
                </c:pt>
                <c:pt idx="4393">
                  <c:v>-9.6499906678722951</c:v>
                </c:pt>
                <c:pt idx="4394">
                  <c:v>-9.6433658894992238</c:v>
                </c:pt>
                <c:pt idx="4395">
                  <c:v>-9.6527218201061391</c:v>
                </c:pt>
                <c:pt idx="4396">
                  <c:v>-9.5432526746561486</c:v>
                </c:pt>
                <c:pt idx="4397">
                  <c:v>-9.6401707644279426</c:v>
                </c:pt>
                <c:pt idx="4398">
                  <c:v>-9.4963682038433301</c:v>
                </c:pt>
                <c:pt idx="4399">
                  <c:v>-9.6243629436269025</c:v>
                </c:pt>
                <c:pt idx="4400">
                  <c:v>-9.5533242437240968</c:v>
                </c:pt>
                <c:pt idx="4401">
                  <c:v>-9.5410596370184582</c:v>
                </c:pt>
                <c:pt idx="4402">
                  <c:v>-9.4684673070912737</c:v>
                </c:pt>
                <c:pt idx="4403">
                  <c:v>-9.5692622655661506</c:v>
                </c:pt>
                <c:pt idx="4404">
                  <c:v>-9.5879930656707639</c:v>
                </c:pt>
                <c:pt idx="4405">
                  <c:v>-9.5053277968969176</c:v>
                </c:pt>
                <c:pt idx="4406">
                  <c:v>-9.5744147439225618</c:v>
                </c:pt>
                <c:pt idx="4407">
                  <c:v>-9.5166867384225622</c:v>
                </c:pt>
                <c:pt idx="4408">
                  <c:v>-9.4035255963446112</c:v>
                </c:pt>
                <c:pt idx="4409">
                  <c:v>-9.3131245772558948</c:v>
                </c:pt>
                <c:pt idx="4410">
                  <c:v>-9.3418605325984601</c:v>
                </c:pt>
                <c:pt idx="4411">
                  <c:v>-9.3042708951256401</c:v>
                </c:pt>
                <c:pt idx="4412">
                  <c:v>-9.414264482168198</c:v>
                </c:pt>
                <c:pt idx="4413">
                  <c:v>-9.4166501469394817</c:v>
                </c:pt>
                <c:pt idx="4414">
                  <c:v>-9.3345837914840999</c:v>
                </c:pt>
                <c:pt idx="4415">
                  <c:v>-9.2443285853948609</c:v>
                </c:pt>
                <c:pt idx="4416">
                  <c:v>-9.4185082263712729</c:v>
                </c:pt>
                <c:pt idx="4417">
                  <c:v>-9.4251919972153804</c:v>
                </c:pt>
                <c:pt idx="4418">
                  <c:v>-9.2732477963835827</c:v>
                </c:pt>
                <c:pt idx="4419">
                  <c:v>-9.4619714144164</c:v>
                </c:pt>
                <c:pt idx="4420">
                  <c:v>-9.461970043965124</c:v>
                </c:pt>
                <c:pt idx="4421">
                  <c:v>-9.3293158640815381</c:v>
                </c:pt>
                <c:pt idx="4422">
                  <c:v>-9.3082996433851228</c:v>
                </c:pt>
                <c:pt idx="4423">
                  <c:v>-9.1684134750840958</c:v>
                </c:pt>
                <c:pt idx="4424">
                  <c:v>-9.3527179342871776</c:v>
                </c:pt>
                <c:pt idx="4425">
                  <c:v>-9.2939065756912775</c:v>
                </c:pt>
                <c:pt idx="4426">
                  <c:v>-9.3917917606205013</c:v>
                </c:pt>
                <c:pt idx="4427">
                  <c:v>-9.3018840172112789</c:v>
                </c:pt>
                <c:pt idx="4428">
                  <c:v>-9.3352305111856371</c:v>
                </c:pt>
                <c:pt idx="4429">
                  <c:v>-9.3873102620166602</c:v>
                </c:pt>
                <c:pt idx="4430">
                  <c:v>-9.2662149697964011</c:v>
                </c:pt>
                <c:pt idx="4431">
                  <c:v>-9.2151813992858926</c:v>
                </c:pt>
                <c:pt idx="4432">
                  <c:v>-9.2854418245217936</c:v>
                </c:pt>
                <c:pt idx="4433">
                  <c:v>-9.4868020877597417</c:v>
                </c:pt>
                <c:pt idx="4434">
                  <c:v>-9.1491716497815361</c:v>
                </c:pt>
                <c:pt idx="4435">
                  <c:v>-9.154353344274611</c:v>
                </c:pt>
                <c:pt idx="4436">
                  <c:v>-9.243315729321532</c:v>
                </c:pt>
                <c:pt idx="4437">
                  <c:v>-9.2538820558471766</c:v>
                </c:pt>
                <c:pt idx="4438">
                  <c:v>-9.2044884748112779</c:v>
                </c:pt>
                <c:pt idx="4439">
                  <c:v>-9.2271290122584571</c:v>
                </c:pt>
                <c:pt idx="4440">
                  <c:v>-9.2919686342758911</c:v>
                </c:pt>
                <c:pt idx="4441">
                  <c:v>-9.3055782026061511</c:v>
                </c:pt>
                <c:pt idx="4442">
                  <c:v>-9.1251116355497377</c:v>
                </c:pt>
                <c:pt idx="4443">
                  <c:v>-9.3080781687328109</c:v>
                </c:pt>
                <c:pt idx="4444">
                  <c:v>-9.2905640972374286</c:v>
                </c:pt>
                <c:pt idx="4445">
                  <c:v>-9.466429272776919</c:v>
                </c:pt>
                <c:pt idx="4446">
                  <c:v>-9.1835228667538402</c:v>
                </c:pt>
                <c:pt idx="4447">
                  <c:v>-9.1391984720666652</c:v>
                </c:pt>
                <c:pt idx="4448">
                  <c:v>-9.2393238124228159</c:v>
                </c:pt>
                <c:pt idx="4449">
                  <c:v>-9.3288656410710207</c:v>
                </c:pt>
                <c:pt idx="4450">
                  <c:v>-9.4181013427884572</c:v>
                </c:pt>
                <c:pt idx="4451">
                  <c:v>-9.3709212987399955</c:v>
                </c:pt>
                <c:pt idx="4452">
                  <c:v>-9.3747157715961507</c:v>
                </c:pt>
                <c:pt idx="4453">
                  <c:v>-9.426483399435897</c:v>
                </c:pt>
                <c:pt idx="4454">
                  <c:v>-9.3113788799605057</c:v>
                </c:pt>
                <c:pt idx="4455">
                  <c:v>-9.5050353973938417</c:v>
                </c:pt>
                <c:pt idx="4456">
                  <c:v>-9.2091912724184617</c:v>
                </c:pt>
                <c:pt idx="4457">
                  <c:v>-9.3525348682333274</c:v>
                </c:pt>
                <c:pt idx="4458">
                  <c:v>-9.53780815619435</c:v>
                </c:pt>
                <c:pt idx="4459">
                  <c:v>-9.4250980981497392</c:v>
                </c:pt>
                <c:pt idx="4460">
                  <c:v>-9.5080607438153759</c:v>
                </c:pt>
                <c:pt idx="4461">
                  <c:v>-9.5291458810840997</c:v>
                </c:pt>
                <c:pt idx="4462">
                  <c:v>-9.4620117602030689</c:v>
                </c:pt>
                <c:pt idx="4463">
                  <c:v>-9.572584109221534</c:v>
                </c:pt>
                <c:pt idx="4464">
                  <c:v>-9.5814071640871727</c:v>
                </c:pt>
                <c:pt idx="4465">
                  <c:v>-9.399228582406149</c:v>
                </c:pt>
                <c:pt idx="4466">
                  <c:v>-9.4830978128261521</c:v>
                </c:pt>
                <c:pt idx="4467">
                  <c:v>-9.3393481236384517</c:v>
                </c:pt>
                <c:pt idx="4468">
                  <c:v>-9.4868129569266646</c:v>
                </c:pt>
                <c:pt idx="4469">
                  <c:v>-9.6935067647030753</c:v>
                </c:pt>
                <c:pt idx="4470">
                  <c:v>-9.6719456638989652</c:v>
                </c:pt>
                <c:pt idx="4471">
                  <c:v>-9.5132531123307658</c:v>
                </c:pt>
                <c:pt idx="4472">
                  <c:v>-9.5056619590364075</c:v>
                </c:pt>
                <c:pt idx="4473">
                  <c:v>-9.5609403515969191</c:v>
                </c:pt>
                <c:pt idx="4474">
                  <c:v>-9.3684309545415339</c:v>
                </c:pt>
                <c:pt idx="4475">
                  <c:v>-9.5230054120574312</c:v>
                </c:pt>
                <c:pt idx="4476">
                  <c:v>-9.5009153706451226</c:v>
                </c:pt>
                <c:pt idx="4477">
                  <c:v>-9.5964452760051255</c:v>
                </c:pt>
                <c:pt idx="4478">
                  <c:v>-9.5881804169117899</c:v>
                </c:pt>
                <c:pt idx="4479">
                  <c:v>-9.754821734170239</c:v>
                </c:pt>
                <c:pt idx="4480">
                  <c:v>-9.7373953110389682</c:v>
                </c:pt>
                <c:pt idx="4481">
                  <c:v>-9.6637317191064049</c:v>
                </c:pt>
                <c:pt idx="4482">
                  <c:v>-9.7371213231787141</c:v>
                </c:pt>
                <c:pt idx="4483">
                  <c:v>-9.6245428556228205</c:v>
                </c:pt>
                <c:pt idx="4484">
                  <c:v>-9.5274218119102425</c:v>
                </c:pt>
                <c:pt idx="4485">
                  <c:v>-9.7883464452733158</c:v>
                </c:pt>
                <c:pt idx="4486">
                  <c:v>-9.8101466787045855</c:v>
                </c:pt>
                <c:pt idx="4487">
                  <c:v>-9.6480108663302477</c:v>
                </c:pt>
                <c:pt idx="4488">
                  <c:v>-9.7067035825084407</c:v>
                </c:pt>
                <c:pt idx="4489">
                  <c:v>-9.4877456614769233</c:v>
                </c:pt>
                <c:pt idx="4490">
                  <c:v>-9.7628660245964003</c:v>
                </c:pt>
                <c:pt idx="4491">
                  <c:v>-9.669314756640512</c:v>
                </c:pt>
                <c:pt idx="4492">
                  <c:v>-9.6851255878502496</c:v>
                </c:pt>
                <c:pt idx="4493">
                  <c:v>-9.5264354243312752</c:v>
                </c:pt>
                <c:pt idx="4494">
                  <c:v>-9.614641782336399</c:v>
                </c:pt>
                <c:pt idx="4495">
                  <c:v>-9.7645144250256202</c:v>
                </c:pt>
                <c:pt idx="4496">
                  <c:v>-9.6974625812189696</c:v>
                </c:pt>
                <c:pt idx="4497">
                  <c:v>-9.7350292770764106</c:v>
                </c:pt>
                <c:pt idx="4498">
                  <c:v>-9.7269364379302363</c:v>
                </c:pt>
                <c:pt idx="4499">
                  <c:v>-9.6698124407038417</c:v>
                </c:pt>
                <c:pt idx="4500">
                  <c:v>-9.651859303048969</c:v>
                </c:pt>
                <c:pt idx="4501">
                  <c:v>-9.6020723325974338</c:v>
                </c:pt>
                <c:pt idx="4502">
                  <c:v>-9.7860385497517832</c:v>
                </c:pt>
                <c:pt idx="4503">
                  <c:v>-9.5976596836220356</c:v>
                </c:pt>
                <c:pt idx="4504">
                  <c:v>-9.7147094317558906</c:v>
                </c:pt>
                <c:pt idx="4505">
                  <c:v>-9.6297799820241003</c:v>
                </c:pt>
                <c:pt idx="4506">
                  <c:v>-9.6938222734405048</c:v>
                </c:pt>
                <c:pt idx="4507">
                  <c:v>-9.7966496083774377</c:v>
                </c:pt>
                <c:pt idx="4508">
                  <c:v>-9.8540201504102374</c:v>
                </c:pt>
                <c:pt idx="4509">
                  <c:v>-9.6343642692543554</c:v>
                </c:pt>
                <c:pt idx="4510">
                  <c:v>-9.8173125955220328</c:v>
                </c:pt>
                <c:pt idx="4511">
                  <c:v>-9.7064312746246024</c:v>
                </c:pt>
                <c:pt idx="4512">
                  <c:v>-9.5959390356482039</c:v>
                </c:pt>
                <c:pt idx="4513">
                  <c:v>-9.7493441017261429</c:v>
                </c:pt>
                <c:pt idx="4514">
                  <c:v>-9.5554060580205107</c:v>
                </c:pt>
                <c:pt idx="4515">
                  <c:v>-9.8624888091548719</c:v>
                </c:pt>
                <c:pt idx="4516">
                  <c:v>-9.8152422718810275</c:v>
                </c:pt>
                <c:pt idx="4517">
                  <c:v>-9.7636847811828158</c:v>
                </c:pt>
                <c:pt idx="4518">
                  <c:v>-9.7357864209184601</c:v>
                </c:pt>
                <c:pt idx="4519">
                  <c:v>-9.7078213788648675</c:v>
                </c:pt>
                <c:pt idx="4520">
                  <c:v>-9.9379031281197339</c:v>
                </c:pt>
                <c:pt idx="4521">
                  <c:v>-9.7338290641571721</c:v>
                </c:pt>
                <c:pt idx="4522">
                  <c:v>-9.7447880835648633</c:v>
                </c:pt>
                <c:pt idx="4523">
                  <c:v>-9.8468465634666522</c:v>
                </c:pt>
                <c:pt idx="4524">
                  <c:v>-9.8158398575123034</c:v>
                </c:pt>
                <c:pt idx="4525">
                  <c:v>-9.593590194606664</c:v>
                </c:pt>
                <c:pt idx="4526">
                  <c:v>-9.6436753521461327</c:v>
                </c:pt>
                <c:pt idx="4527">
                  <c:v>-9.8085131750943511</c:v>
                </c:pt>
                <c:pt idx="4528">
                  <c:v>-9.7554577729323046</c:v>
                </c:pt>
                <c:pt idx="4529">
                  <c:v>-9.9719875594410095</c:v>
                </c:pt>
                <c:pt idx="4530">
                  <c:v>-9.7862764199281997</c:v>
                </c:pt>
                <c:pt idx="4531">
                  <c:v>-9.6636109500482021</c:v>
                </c:pt>
                <c:pt idx="4532">
                  <c:v>-9.7262510070635741</c:v>
                </c:pt>
                <c:pt idx="4533">
                  <c:v>-9.7442357560610198</c:v>
                </c:pt>
                <c:pt idx="4534">
                  <c:v>-9.7263378709461499</c:v>
                </c:pt>
                <c:pt idx="4535">
                  <c:v>-9.881171720837937</c:v>
                </c:pt>
                <c:pt idx="4536">
                  <c:v>-9.9416433601928098</c:v>
                </c:pt>
                <c:pt idx="4537">
                  <c:v>-9.6675513067758949</c:v>
                </c:pt>
                <c:pt idx="4538">
                  <c:v>-9.8331301079328153</c:v>
                </c:pt>
                <c:pt idx="4539">
                  <c:v>-9.6980833963528124</c:v>
                </c:pt>
                <c:pt idx="4540">
                  <c:v>-9.7431395028194636</c:v>
                </c:pt>
                <c:pt idx="4541">
                  <c:v>-9.7946128742861465</c:v>
                </c:pt>
                <c:pt idx="4542">
                  <c:v>-9.800405666100513</c:v>
                </c:pt>
                <c:pt idx="4543">
                  <c:v>-9.7448292804328052</c:v>
                </c:pt>
                <c:pt idx="4544">
                  <c:v>-9.885056520211787</c:v>
                </c:pt>
                <c:pt idx="4545">
                  <c:v>-9.8326770469399918</c:v>
                </c:pt>
                <c:pt idx="4546">
                  <c:v>-9.8435201881994647</c:v>
                </c:pt>
                <c:pt idx="4547">
                  <c:v>-9.9036049307230609</c:v>
                </c:pt>
                <c:pt idx="4548">
                  <c:v>-9.990136417027669</c:v>
                </c:pt>
                <c:pt idx="4549">
                  <c:v>-9.8076940316133268</c:v>
                </c:pt>
                <c:pt idx="4550">
                  <c:v>-10.102184064047156</c:v>
                </c:pt>
                <c:pt idx="4551">
                  <c:v>-9.8456873698743461</c:v>
                </c:pt>
                <c:pt idx="4552">
                  <c:v>-9.8226818275051091</c:v>
                </c:pt>
                <c:pt idx="4553">
                  <c:v>-10.047818398910756</c:v>
                </c:pt>
                <c:pt idx="4554">
                  <c:v>-9.8454520580071545</c:v>
                </c:pt>
                <c:pt idx="4555">
                  <c:v>-9.8271230141712653</c:v>
                </c:pt>
                <c:pt idx="4556">
                  <c:v>-9.7446648271517855</c:v>
                </c:pt>
                <c:pt idx="4557">
                  <c:v>-9.9332495161753798</c:v>
                </c:pt>
                <c:pt idx="4558">
                  <c:v>-9.8376507029712759</c:v>
                </c:pt>
                <c:pt idx="4559">
                  <c:v>-10.014369655292278</c:v>
                </c:pt>
                <c:pt idx="4560">
                  <c:v>-9.9466915710184463</c:v>
                </c:pt>
                <c:pt idx="4561">
                  <c:v>-10.107163885039968</c:v>
                </c:pt>
                <c:pt idx="4562">
                  <c:v>-9.8893697212871601</c:v>
                </c:pt>
                <c:pt idx="4563">
                  <c:v>-9.8996697010492074</c:v>
                </c:pt>
                <c:pt idx="4564">
                  <c:v>-10.027818956641022</c:v>
                </c:pt>
                <c:pt idx="4565">
                  <c:v>-9.7904318957815288</c:v>
                </c:pt>
                <c:pt idx="4566">
                  <c:v>-10.058067203374319</c:v>
                </c:pt>
                <c:pt idx="4567">
                  <c:v>-10.210517262233802</c:v>
                </c:pt>
                <c:pt idx="4568">
                  <c:v>-10.05695798668614</c:v>
                </c:pt>
                <c:pt idx="4569">
                  <c:v>-9.9499899349876824</c:v>
                </c:pt>
                <c:pt idx="4570">
                  <c:v>-9.8867751723948558</c:v>
                </c:pt>
                <c:pt idx="4571">
                  <c:v>-9.8443473416533216</c:v>
                </c:pt>
                <c:pt idx="4572">
                  <c:v>-9.9375970826476756</c:v>
                </c:pt>
                <c:pt idx="4573">
                  <c:v>-9.8617024391974102</c:v>
                </c:pt>
                <c:pt idx="4574">
                  <c:v>-9.941638962734336</c:v>
                </c:pt>
                <c:pt idx="4575">
                  <c:v>-9.8051832874810145</c:v>
                </c:pt>
                <c:pt idx="4576">
                  <c:v>-9.9737722319815028</c:v>
                </c:pt>
                <c:pt idx="4577">
                  <c:v>-10.020411660522022</c:v>
                </c:pt>
                <c:pt idx="4578">
                  <c:v>-9.9757083124861303</c:v>
                </c:pt>
                <c:pt idx="4579">
                  <c:v>-9.8646370289312824</c:v>
                </c:pt>
                <c:pt idx="4580">
                  <c:v>-9.8041078300384505</c:v>
                </c:pt>
                <c:pt idx="4581">
                  <c:v>-9.853195014615876</c:v>
                </c:pt>
                <c:pt idx="4582">
                  <c:v>-10.04702655614307</c:v>
                </c:pt>
                <c:pt idx="4583">
                  <c:v>-9.9849244004343376</c:v>
                </c:pt>
                <c:pt idx="4584">
                  <c:v>-9.9247649174592087</c:v>
                </c:pt>
                <c:pt idx="4585">
                  <c:v>-9.6357962200582055</c:v>
                </c:pt>
                <c:pt idx="4586">
                  <c:v>-9.9946450510302345</c:v>
                </c:pt>
                <c:pt idx="4587">
                  <c:v>-9.9125556007156277</c:v>
                </c:pt>
                <c:pt idx="4588">
                  <c:v>-9.7987464542566531</c:v>
                </c:pt>
                <c:pt idx="4589">
                  <c:v>-9.8989189783897178</c:v>
                </c:pt>
                <c:pt idx="4590">
                  <c:v>-9.8993880950502504</c:v>
                </c:pt>
                <c:pt idx="4591">
                  <c:v>-10.053728488192036</c:v>
                </c:pt>
                <c:pt idx="4592">
                  <c:v>-9.8373285916876601</c:v>
                </c:pt>
                <c:pt idx="4593">
                  <c:v>-9.9070718612758792</c:v>
                </c:pt>
                <c:pt idx="4594">
                  <c:v>-9.7484237636745874</c:v>
                </c:pt>
                <c:pt idx="4595">
                  <c:v>-10.099404458526124</c:v>
                </c:pt>
                <c:pt idx="4596">
                  <c:v>-10.02920154752303</c:v>
                </c:pt>
                <c:pt idx="4597">
                  <c:v>-10.153922913191249</c:v>
                </c:pt>
                <c:pt idx="4598">
                  <c:v>-9.9566743172502381</c:v>
                </c:pt>
                <c:pt idx="4599">
                  <c:v>-9.8210860210689486</c:v>
                </c:pt>
                <c:pt idx="4600">
                  <c:v>-9.958104052316914</c:v>
                </c:pt>
                <c:pt idx="4601">
                  <c:v>-9.9099891021974216</c:v>
                </c:pt>
                <c:pt idx="4602">
                  <c:v>-10.133702879031755</c:v>
                </c:pt>
                <c:pt idx="4603">
                  <c:v>-10.016434392264827</c:v>
                </c:pt>
                <c:pt idx="4604">
                  <c:v>-9.9810285630553643</c:v>
                </c:pt>
                <c:pt idx="4605">
                  <c:v>-9.9499918971612651</c:v>
                </c:pt>
                <c:pt idx="4606">
                  <c:v>-9.9832042442430549</c:v>
                </c:pt>
                <c:pt idx="4607">
                  <c:v>-9.8297836076612644</c:v>
                </c:pt>
                <c:pt idx="4608">
                  <c:v>-9.8078580958199968</c:v>
                </c:pt>
                <c:pt idx="4609">
                  <c:v>-9.9397405379135702</c:v>
                </c:pt>
                <c:pt idx="4610">
                  <c:v>-9.9334939939699751</c:v>
                </c:pt>
                <c:pt idx="4611">
                  <c:v>-9.7800081382638346</c:v>
                </c:pt>
                <c:pt idx="4612">
                  <c:v>-9.8447784011305011</c:v>
                </c:pt>
                <c:pt idx="4613">
                  <c:v>-9.8521097383758729</c:v>
                </c:pt>
                <c:pt idx="4614">
                  <c:v>-9.6803942661387108</c:v>
                </c:pt>
                <c:pt idx="4615">
                  <c:v>-9.7978166893520484</c:v>
                </c:pt>
                <c:pt idx="4616">
                  <c:v>-9.7190376205269029</c:v>
                </c:pt>
                <c:pt idx="4617">
                  <c:v>-9.7351675187235696</c:v>
                </c:pt>
                <c:pt idx="4618">
                  <c:v>-9.7825131127266651</c:v>
                </c:pt>
                <c:pt idx="4619">
                  <c:v>-9.7404138138794654</c:v>
                </c:pt>
                <c:pt idx="4620">
                  <c:v>-9.6265314999410236</c:v>
                </c:pt>
                <c:pt idx="4621">
                  <c:v>-9.7306782963833243</c:v>
                </c:pt>
                <c:pt idx="4622">
                  <c:v>-9.8277954338779487</c:v>
                </c:pt>
                <c:pt idx="4623">
                  <c:v>-9.7458420003807529</c:v>
                </c:pt>
                <c:pt idx="4624">
                  <c:v>-9.7078286500046058</c:v>
                </c:pt>
                <c:pt idx="4625">
                  <c:v>-9.7568426100594845</c:v>
                </c:pt>
                <c:pt idx="4626">
                  <c:v>-9.7020990135681995</c:v>
                </c:pt>
                <c:pt idx="4627">
                  <c:v>-9.6391683134451238</c:v>
                </c:pt>
                <c:pt idx="4628">
                  <c:v>-9.627243774112813</c:v>
                </c:pt>
                <c:pt idx="4629">
                  <c:v>-9.7000326390507592</c:v>
                </c:pt>
                <c:pt idx="4630">
                  <c:v>-9.5288768649082023</c:v>
                </c:pt>
                <c:pt idx="4631">
                  <c:v>-9.8341943903984497</c:v>
                </c:pt>
                <c:pt idx="4632">
                  <c:v>-9.6617341900743536</c:v>
                </c:pt>
                <c:pt idx="4633">
                  <c:v>-9.6325357815538446</c:v>
                </c:pt>
                <c:pt idx="4634">
                  <c:v>-9.6046656178251251</c:v>
                </c:pt>
                <c:pt idx="4635">
                  <c:v>-9.5643911448517898</c:v>
                </c:pt>
                <c:pt idx="4636">
                  <c:v>-9.5697406032158927</c:v>
                </c:pt>
                <c:pt idx="4637">
                  <c:v>-9.65303119261179</c:v>
                </c:pt>
                <c:pt idx="4638">
                  <c:v>-9.8740633985117672</c:v>
                </c:pt>
                <c:pt idx="4639">
                  <c:v>-9.6763172211199997</c:v>
                </c:pt>
                <c:pt idx="4640">
                  <c:v>-9.5863840390399986</c:v>
                </c:pt>
                <c:pt idx="4641">
                  <c:v>-9.4274411008246126</c:v>
                </c:pt>
                <c:pt idx="4642">
                  <c:v>-9.4300454694338427</c:v>
                </c:pt>
                <c:pt idx="4643">
                  <c:v>-9.652135448624616</c:v>
                </c:pt>
                <c:pt idx="4644">
                  <c:v>-9.686104047517432</c:v>
                </c:pt>
                <c:pt idx="4645">
                  <c:v>-9.595627849998456</c:v>
                </c:pt>
                <c:pt idx="4646">
                  <c:v>-9.5980288669922995</c:v>
                </c:pt>
                <c:pt idx="4647">
                  <c:v>-9.4782279729420473</c:v>
                </c:pt>
                <c:pt idx="4648">
                  <c:v>-9.7326886898556353</c:v>
                </c:pt>
                <c:pt idx="4649">
                  <c:v>-9.6541891062781993</c:v>
                </c:pt>
                <c:pt idx="4650">
                  <c:v>-9.6307265208769213</c:v>
                </c:pt>
                <c:pt idx="4651">
                  <c:v>-9.5213643154646128</c:v>
                </c:pt>
                <c:pt idx="4652">
                  <c:v>-9.5006434886617956</c:v>
                </c:pt>
                <c:pt idx="4653">
                  <c:v>-9.5572344057402514</c:v>
                </c:pt>
                <c:pt idx="4654">
                  <c:v>-9.5773450152810202</c:v>
                </c:pt>
                <c:pt idx="4655">
                  <c:v>-9.6522770752964107</c:v>
                </c:pt>
                <c:pt idx="4656">
                  <c:v>-9.4299275023915339</c:v>
                </c:pt>
                <c:pt idx="4657">
                  <c:v>-9.4510313680297386</c:v>
                </c:pt>
                <c:pt idx="4658">
                  <c:v>-9.5923607511579352</c:v>
                </c:pt>
                <c:pt idx="4659">
                  <c:v>-9.5481675608843517</c:v>
                </c:pt>
                <c:pt idx="4660">
                  <c:v>-9.4431371185484601</c:v>
                </c:pt>
                <c:pt idx="4661">
                  <c:v>-9.3084469015276863</c:v>
                </c:pt>
                <c:pt idx="4662">
                  <c:v>-9.5590518561153761</c:v>
                </c:pt>
                <c:pt idx="4663">
                  <c:v>-9.4210604083030685</c:v>
                </c:pt>
                <c:pt idx="4664">
                  <c:v>-9.5601014846866637</c:v>
                </c:pt>
                <c:pt idx="4665">
                  <c:v>-9.5337062231210208</c:v>
                </c:pt>
                <c:pt idx="4666">
                  <c:v>-9.5458510999425581</c:v>
                </c:pt>
                <c:pt idx="4667">
                  <c:v>-9.4846906299497391</c:v>
                </c:pt>
                <c:pt idx="4668">
                  <c:v>-9.5954670374338402</c:v>
                </c:pt>
                <c:pt idx="4669">
                  <c:v>-9.7407472134410167</c:v>
                </c:pt>
                <c:pt idx="4670">
                  <c:v>-9.5131464338882026</c:v>
                </c:pt>
                <c:pt idx="4671">
                  <c:v>-9.4925509157579473</c:v>
                </c:pt>
                <c:pt idx="4672">
                  <c:v>-9.6179478485599947</c:v>
                </c:pt>
                <c:pt idx="4673">
                  <c:v>-9.3311589370881993</c:v>
                </c:pt>
                <c:pt idx="4674">
                  <c:v>-9.5812617994256382</c:v>
                </c:pt>
                <c:pt idx="4675">
                  <c:v>-9.6410441369512707</c:v>
                </c:pt>
                <c:pt idx="4676">
                  <c:v>-9.4519671397697369</c:v>
                </c:pt>
                <c:pt idx="4677">
                  <c:v>-9.6674658106533169</c:v>
                </c:pt>
                <c:pt idx="4678">
                  <c:v>-9.83636642650767</c:v>
                </c:pt>
                <c:pt idx="4679">
                  <c:v>-9.9045538684235641</c:v>
                </c:pt>
                <c:pt idx="4680">
                  <c:v>-9.9769702019958757</c:v>
                </c:pt>
                <c:pt idx="4681">
                  <c:v>-10.072744671016382</c:v>
                </c:pt>
                <c:pt idx="4682">
                  <c:v>-10.059935226804591</c:v>
                </c:pt>
                <c:pt idx="4683">
                  <c:v>-9.985241791727665</c:v>
                </c:pt>
                <c:pt idx="4684">
                  <c:v>-10.135137019978444</c:v>
                </c:pt>
                <c:pt idx="4685">
                  <c:v>-10.283950064948669</c:v>
                </c:pt>
                <c:pt idx="4686">
                  <c:v>-10.410000602476888</c:v>
                </c:pt>
                <c:pt idx="4687">
                  <c:v>-10.407841751169167</c:v>
                </c:pt>
                <c:pt idx="4688">
                  <c:v>-10.226767914907152</c:v>
                </c:pt>
                <c:pt idx="4689">
                  <c:v>-10.58308497424637</c:v>
                </c:pt>
                <c:pt idx="4690">
                  <c:v>-10.479256206640219</c:v>
                </c:pt>
                <c:pt idx="4691">
                  <c:v>-10.308351964022522</c:v>
                </c:pt>
                <c:pt idx="4692">
                  <c:v>-10.228012621126615</c:v>
                </c:pt>
                <c:pt idx="4693">
                  <c:v>-10.389426904134304</c:v>
                </c:pt>
                <c:pt idx="4694">
                  <c:v>-10.198487970686109</c:v>
                </c:pt>
                <c:pt idx="4695">
                  <c:v>-10.210861212262031</c:v>
                </c:pt>
                <c:pt idx="4696">
                  <c:v>-10.140766035982024</c:v>
                </c:pt>
                <c:pt idx="4697">
                  <c:v>-10.268771600066636</c:v>
                </c:pt>
                <c:pt idx="4698">
                  <c:v>-10.25653619949842</c:v>
                </c:pt>
                <c:pt idx="4699">
                  <c:v>-10.21625999930148</c:v>
                </c:pt>
                <c:pt idx="4700">
                  <c:v>-10.093121630755887</c:v>
                </c:pt>
                <c:pt idx="4701">
                  <c:v>-10.117785330170223</c:v>
                </c:pt>
                <c:pt idx="4702">
                  <c:v>-10.217808119734299</c:v>
                </c:pt>
                <c:pt idx="4703">
                  <c:v>-10.149567816153834</c:v>
                </c:pt>
                <c:pt idx="4704">
                  <c:v>-10.136821875118951</c:v>
                </c:pt>
                <c:pt idx="4705">
                  <c:v>-10.018447973443037</c:v>
                </c:pt>
                <c:pt idx="4706">
                  <c:v>-10.23424928997124</c:v>
                </c:pt>
                <c:pt idx="4707">
                  <c:v>-10.228111204018415</c:v>
                </c:pt>
                <c:pt idx="4708">
                  <c:v>-10.201397552694308</c:v>
                </c:pt>
                <c:pt idx="4709">
                  <c:v>-10.104924817118944</c:v>
                </c:pt>
                <c:pt idx="4710">
                  <c:v>-9.9489095261676628</c:v>
                </c:pt>
                <c:pt idx="4711">
                  <c:v>-10.018251724490739</c:v>
                </c:pt>
                <c:pt idx="4712">
                  <c:v>-10.083800513972285</c:v>
                </c:pt>
                <c:pt idx="4713">
                  <c:v>-9.9818111304081913</c:v>
                </c:pt>
                <c:pt idx="4714">
                  <c:v>-10.112327921989715</c:v>
                </c:pt>
                <c:pt idx="4715">
                  <c:v>-9.8755720955702451</c:v>
                </c:pt>
                <c:pt idx="4716">
                  <c:v>-10.112416851313814</c:v>
                </c:pt>
                <c:pt idx="4717">
                  <c:v>-10.118387521755858</c:v>
                </c:pt>
                <c:pt idx="4718">
                  <c:v>-10.099149216683049</c:v>
                </c:pt>
                <c:pt idx="4719">
                  <c:v>-10.08775003742252</c:v>
                </c:pt>
                <c:pt idx="4720">
                  <c:v>-9.9452159402348403</c:v>
                </c:pt>
                <c:pt idx="4721">
                  <c:v>-9.9440470351097261</c:v>
                </c:pt>
                <c:pt idx="4722">
                  <c:v>-9.9413426000481824</c:v>
                </c:pt>
                <c:pt idx="4723">
                  <c:v>-9.8075137064789697</c:v>
                </c:pt>
                <c:pt idx="4724">
                  <c:v>-9.9231297368722924</c:v>
                </c:pt>
                <c:pt idx="4725">
                  <c:v>-10.088571568039711</c:v>
                </c:pt>
                <c:pt idx="4726">
                  <c:v>-10.145468037030751</c:v>
                </c:pt>
                <c:pt idx="4727">
                  <c:v>-9.8298264795453747</c:v>
                </c:pt>
                <c:pt idx="4728">
                  <c:v>-10.049904645586643</c:v>
                </c:pt>
                <c:pt idx="4729">
                  <c:v>-10.00791811046896</c:v>
                </c:pt>
                <c:pt idx="4730">
                  <c:v>-9.8339365452679441</c:v>
                </c:pt>
                <c:pt idx="4731">
                  <c:v>-9.8821273098976832</c:v>
                </c:pt>
                <c:pt idx="4732">
                  <c:v>-9.7799982654428117</c:v>
                </c:pt>
                <c:pt idx="4733">
                  <c:v>-10.030527648527675</c:v>
                </c:pt>
                <c:pt idx="4734">
                  <c:v>-9.8238075334246115</c:v>
                </c:pt>
                <c:pt idx="4735">
                  <c:v>-10.048270305075855</c:v>
                </c:pt>
                <c:pt idx="4736">
                  <c:v>-10.035076211976893</c:v>
                </c:pt>
                <c:pt idx="4737">
                  <c:v>-9.9995186708189507</c:v>
                </c:pt>
                <c:pt idx="4738">
                  <c:v>-10.078732698218429</c:v>
                </c:pt>
                <c:pt idx="4739">
                  <c:v>-9.8924634505322899</c:v>
                </c:pt>
                <c:pt idx="4740">
                  <c:v>-9.9514375274717644</c:v>
                </c:pt>
                <c:pt idx="4741">
                  <c:v>-9.7917716027456336</c:v>
                </c:pt>
                <c:pt idx="4742">
                  <c:v>-10.326024382843535</c:v>
                </c:pt>
                <c:pt idx="4743">
                  <c:v>-10.02015752507536</c:v>
                </c:pt>
                <c:pt idx="4744">
                  <c:v>-10.216450543065582</c:v>
                </c:pt>
                <c:pt idx="4745">
                  <c:v>-10.258442717328414</c:v>
                </c:pt>
                <c:pt idx="4746">
                  <c:v>-10.404245692465866</c:v>
                </c:pt>
                <c:pt idx="4747">
                  <c:v>-10.120088690269707</c:v>
                </c:pt>
                <c:pt idx="4748">
                  <c:v>-9.9553338821730524</c:v>
                </c:pt>
                <c:pt idx="4749">
                  <c:v>-9.9005708549715141</c:v>
                </c:pt>
                <c:pt idx="4750">
                  <c:v>-10.049075987516373</c:v>
                </c:pt>
                <c:pt idx="4751">
                  <c:v>-9.9682526229492066</c:v>
                </c:pt>
                <c:pt idx="4752">
                  <c:v>-9.9153754525040849</c:v>
                </c:pt>
                <c:pt idx="4753">
                  <c:v>-9.9065027731061353</c:v>
                </c:pt>
                <c:pt idx="4754">
                  <c:v>-10.185465796106124</c:v>
                </c:pt>
                <c:pt idx="4755">
                  <c:v>-10.000987560777912</c:v>
                </c:pt>
                <c:pt idx="4756">
                  <c:v>-10.003915714557658</c:v>
                </c:pt>
                <c:pt idx="4757">
                  <c:v>-10.166928261905085</c:v>
                </c:pt>
                <c:pt idx="4758">
                  <c:v>-10.058266373556888</c:v>
                </c:pt>
                <c:pt idx="4759">
                  <c:v>-10.03831575890074</c:v>
                </c:pt>
                <c:pt idx="4760">
                  <c:v>-9.9717430395476612</c:v>
                </c:pt>
                <c:pt idx="4761">
                  <c:v>-10.016454442038949</c:v>
                </c:pt>
                <c:pt idx="4762">
                  <c:v>-9.8984310597035705</c:v>
                </c:pt>
                <c:pt idx="4763">
                  <c:v>-10.031951684583047</c:v>
                </c:pt>
                <c:pt idx="4764">
                  <c:v>-10.097724973370747</c:v>
                </c:pt>
                <c:pt idx="4765">
                  <c:v>-10.056385795637922</c:v>
                </c:pt>
                <c:pt idx="4766">
                  <c:v>-9.7837265412851142</c:v>
                </c:pt>
                <c:pt idx="4767">
                  <c:v>-9.8941079638461371</c:v>
                </c:pt>
                <c:pt idx="4768">
                  <c:v>-9.86346860241229</c:v>
                </c:pt>
                <c:pt idx="4769">
                  <c:v>-9.837193002716921</c:v>
                </c:pt>
                <c:pt idx="4770">
                  <c:v>-10.176071641265617</c:v>
                </c:pt>
                <c:pt idx="4771">
                  <c:v>-10.039165395747922</c:v>
                </c:pt>
                <c:pt idx="4772">
                  <c:v>-10.126683071718425</c:v>
                </c:pt>
                <c:pt idx="4773">
                  <c:v>-10.109209159596125</c:v>
                </c:pt>
                <c:pt idx="4774">
                  <c:v>-10.082847532564575</c:v>
                </c:pt>
                <c:pt idx="4775">
                  <c:v>-10.140927886182528</c:v>
                </c:pt>
                <c:pt idx="4776">
                  <c:v>-10.134234588275858</c:v>
                </c:pt>
                <c:pt idx="4777">
                  <c:v>-10.068624940314061</c:v>
                </c:pt>
                <c:pt idx="4778">
                  <c:v>-10.056813692198952</c:v>
                </c:pt>
                <c:pt idx="4779">
                  <c:v>-10.104770802324337</c:v>
                </c:pt>
                <c:pt idx="4780">
                  <c:v>-10.052544706365095</c:v>
                </c:pt>
                <c:pt idx="4781">
                  <c:v>-10.137865535676115</c:v>
                </c:pt>
                <c:pt idx="4782">
                  <c:v>-10.025482251311244</c:v>
                </c:pt>
                <c:pt idx="4783">
                  <c:v>-10.076505584946631</c:v>
                </c:pt>
                <c:pt idx="4784">
                  <c:v>-10.237585988211242</c:v>
                </c:pt>
                <c:pt idx="4785">
                  <c:v>-9.9140381274220228</c:v>
                </c:pt>
                <c:pt idx="4786">
                  <c:v>-10.140049643550221</c:v>
                </c:pt>
                <c:pt idx="4787">
                  <c:v>-10.276265402869207</c:v>
                </c:pt>
                <c:pt idx="4788">
                  <c:v>-10.379365634151235</c:v>
                </c:pt>
                <c:pt idx="4789">
                  <c:v>-10.230205232290205</c:v>
                </c:pt>
                <c:pt idx="4790">
                  <c:v>-10.390855206840971</c:v>
                </c:pt>
                <c:pt idx="4791">
                  <c:v>-10.27514869841637</c:v>
                </c:pt>
                <c:pt idx="4792">
                  <c:v>-10.054606778847155</c:v>
                </c:pt>
                <c:pt idx="4793">
                  <c:v>-10.270677075342533</c:v>
                </c:pt>
                <c:pt idx="4794">
                  <c:v>-10.291739590592783</c:v>
                </c:pt>
                <c:pt idx="4795">
                  <c:v>-10.337286204892251</c:v>
                </c:pt>
                <c:pt idx="4796">
                  <c:v>-10.307279331488179</c:v>
                </c:pt>
                <c:pt idx="4797">
                  <c:v>-10.1725821001928</c:v>
                </c:pt>
                <c:pt idx="4798">
                  <c:v>-10.21763324412612</c:v>
                </c:pt>
                <c:pt idx="4799">
                  <c:v>-10.376500839285102</c:v>
                </c:pt>
                <c:pt idx="4800">
                  <c:v>-10.321345609251251</c:v>
                </c:pt>
                <c:pt idx="4801">
                  <c:v>-10.290580107743571</c:v>
                </c:pt>
                <c:pt idx="4802">
                  <c:v>-10.196833012235842</c:v>
                </c:pt>
                <c:pt idx="4803">
                  <c:v>-10.095144585323052</c:v>
                </c:pt>
                <c:pt idx="4804">
                  <c:v>-10.135696693424579</c:v>
                </c:pt>
                <c:pt idx="4805">
                  <c:v>-10.190522093522009</c:v>
                </c:pt>
                <c:pt idx="4806">
                  <c:v>-9.9743867792994667</c:v>
                </c:pt>
                <c:pt idx="4807">
                  <c:v>-10.196496065571235</c:v>
                </c:pt>
                <c:pt idx="4808">
                  <c:v>-10.056860699595354</c:v>
                </c:pt>
                <c:pt idx="4809">
                  <c:v>-10.097850642137912</c:v>
                </c:pt>
                <c:pt idx="4810">
                  <c:v>-10.107732991296375</c:v>
                </c:pt>
                <c:pt idx="4811">
                  <c:v>-10.17847936692406</c:v>
                </c:pt>
                <c:pt idx="4812">
                  <c:v>-9.9767185958779354</c:v>
                </c:pt>
                <c:pt idx="4813">
                  <c:v>-9.9710065130810062</c:v>
                </c:pt>
                <c:pt idx="4814">
                  <c:v>-10.191357952279954</c:v>
                </c:pt>
                <c:pt idx="4815">
                  <c:v>-10.195396575765086</c:v>
                </c:pt>
                <c:pt idx="4816">
                  <c:v>-9.972761466145613</c:v>
                </c:pt>
                <c:pt idx="4817">
                  <c:v>-9.9770149356851068</c:v>
                </c:pt>
                <c:pt idx="4818">
                  <c:v>-9.8849041133158835</c:v>
                </c:pt>
                <c:pt idx="4819">
                  <c:v>-9.9849867373594599</c:v>
                </c:pt>
                <c:pt idx="4820">
                  <c:v>-10.059316837557397</c:v>
                </c:pt>
                <c:pt idx="4821">
                  <c:v>-9.9319743560876876</c:v>
                </c:pt>
                <c:pt idx="4822">
                  <c:v>-9.8758015280466527</c:v>
                </c:pt>
                <c:pt idx="4823">
                  <c:v>-9.6857626143835827</c:v>
                </c:pt>
                <c:pt idx="4824">
                  <c:v>-9.751964494766149</c:v>
                </c:pt>
                <c:pt idx="4825">
                  <c:v>-9.908596682690753</c:v>
                </c:pt>
                <c:pt idx="4826">
                  <c:v>-9.9938799279635653</c:v>
                </c:pt>
                <c:pt idx="4827">
                  <c:v>-9.9072305639061327</c:v>
                </c:pt>
                <c:pt idx="4828">
                  <c:v>-9.7673478509943426</c:v>
                </c:pt>
                <c:pt idx="4829">
                  <c:v>-9.8720823601630734</c:v>
                </c:pt>
                <c:pt idx="4830">
                  <c:v>-9.7712065543887068</c:v>
                </c:pt>
                <c:pt idx="4831">
                  <c:v>-9.761821354666651</c:v>
                </c:pt>
                <c:pt idx="4832">
                  <c:v>-9.7223864807910214</c:v>
                </c:pt>
                <c:pt idx="4833">
                  <c:v>-9.684745032407946</c:v>
                </c:pt>
                <c:pt idx="4834">
                  <c:v>-9.6795514311787141</c:v>
                </c:pt>
                <c:pt idx="4835">
                  <c:v>-9.5748587457307632</c:v>
                </c:pt>
                <c:pt idx="4836">
                  <c:v>-9.5721149109369215</c:v>
                </c:pt>
                <c:pt idx="4837">
                  <c:v>-9.4635424763928171</c:v>
                </c:pt>
                <c:pt idx="4838">
                  <c:v>-9.6745172978974328</c:v>
                </c:pt>
                <c:pt idx="4839">
                  <c:v>-9.7155193168282068</c:v>
                </c:pt>
                <c:pt idx="4840">
                  <c:v>-9.4490359177051246</c:v>
                </c:pt>
                <c:pt idx="4841">
                  <c:v>-9.4893451557325577</c:v>
                </c:pt>
                <c:pt idx="4842">
                  <c:v>-9.5344155006869205</c:v>
                </c:pt>
                <c:pt idx="4843">
                  <c:v>-9.5154730336435858</c:v>
                </c:pt>
                <c:pt idx="4844">
                  <c:v>-9.351280843001021</c:v>
                </c:pt>
                <c:pt idx="4845">
                  <c:v>-9.5445722619769171</c:v>
                </c:pt>
                <c:pt idx="4846">
                  <c:v>-9.4154461944153791</c:v>
                </c:pt>
                <c:pt idx="4847">
                  <c:v>-9.5891767461194828</c:v>
                </c:pt>
                <c:pt idx="4848">
                  <c:v>-9.4854556021535856</c:v>
                </c:pt>
                <c:pt idx="4849">
                  <c:v>-9.5345499814897376</c:v>
                </c:pt>
                <c:pt idx="4850">
                  <c:v>-9.5173293317356329</c:v>
                </c:pt>
                <c:pt idx="4851">
                  <c:v>-9.4699571097956401</c:v>
                </c:pt>
                <c:pt idx="4852">
                  <c:v>-9.484053010787175</c:v>
                </c:pt>
                <c:pt idx="4853">
                  <c:v>-9.5056030965830747</c:v>
                </c:pt>
                <c:pt idx="4854">
                  <c:v>-9.5187481222715284</c:v>
                </c:pt>
                <c:pt idx="4855">
                  <c:v>-9.5649630809025581</c:v>
                </c:pt>
                <c:pt idx="4856">
                  <c:v>-9.469355656577946</c:v>
                </c:pt>
                <c:pt idx="4857">
                  <c:v>-9.4679123862061498</c:v>
                </c:pt>
                <c:pt idx="4858">
                  <c:v>-9.6157383872135824</c:v>
                </c:pt>
                <c:pt idx="4859">
                  <c:v>-9.4800937404012799</c:v>
                </c:pt>
                <c:pt idx="4860">
                  <c:v>-9.3242807212176881</c:v>
                </c:pt>
                <c:pt idx="4861">
                  <c:v>-9.4808944883179436</c:v>
                </c:pt>
                <c:pt idx="4862">
                  <c:v>-9.4543622662628177</c:v>
                </c:pt>
                <c:pt idx="4863">
                  <c:v>-9.3904364218023044</c:v>
                </c:pt>
                <c:pt idx="4864">
                  <c:v>-9.3236181674353809</c:v>
                </c:pt>
                <c:pt idx="4865">
                  <c:v>-9.5147226943223036</c:v>
                </c:pt>
                <c:pt idx="4866">
                  <c:v>-9.430620686102051</c:v>
                </c:pt>
                <c:pt idx="4867">
                  <c:v>-9.4698162771994845</c:v>
                </c:pt>
                <c:pt idx="4868">
                  <c:v>-9.4723257406030719</c:v>
                </c:pt>
                <c:pt idx="4869">
                  <c:v>-9.4950504437656367</c:v>
                </c:pt>
                <c:pt idx="4870">
                  <c:v>-9.4271508744620505</c:v>
                </c:pt>
                <c:pt idx="4871">
                  <c:v>-9.4719181528435819</c:v>
                </c:pt>
                <c:pt idx="4872">
                  <c:v>-9.6519808978220354</c:v>
                </c:pt>
                <c:pt idx="4873">
                  <c:v>-9.5470924465138403</c:v>
                </c:pt>
                <c:pt idx="4874">
                  <c:v>-9.3948675728297388</c:v>
                </c:pt>
                <c:pt idx="4875">
                  <c:v>-9.6518536322600017</c:v>
                </c:pt>
                <c:pt idx="4876">
                  <c:v>-9.3362712003399952</c:v>
                </c:pt>
                <c:pt idx="4877">
                  <c:v>-9.3550335191492344</c:v>
                </c:pt>
                <c:pt idx="4878">
                  <c:v>-9.5848224518684546</c:v>
                </c:pt>
                <c:pt idx="4879">
                  <c:v>-9.3338377971141</c:v>
                </c:pt>
                <c:pt idx="4880">
                  <c:v>-9.3452471001961488</c:v>
                </c:pt>
                <c:pt idx="4881">
                  <c:v>-9.3046011201551231</c:v>
                </c:pt>
                <c:pt idx="4882">
                  <c:v>-9.4119189929594782</c:v>
                </c:pt>
                <c:pt idx="4883">
                  <c:v>-9.4911112523907626</c:v>
                </c:pt>
                <c:pt idx="4884">
                  <c:v>-9.4609990195674349</c:v>
                </c:pt>
                <c:pt idx="4885">
                  <c:v>-9.6172135738994786</c:v>
                </c:pt>
                <c:pt idx="4886">
                  <c:v>-9.487114768755637</c:v>
                </c:pt>
                <c:pt idx="4887">
                  <c:v>-9.5882093130289707</c:v>
                </c:pt>
                <c:pt idx="4888">
                  <c:v>-9.6969370755064048</c:v>
                </c:pt>
                <c:pt idx="4889">
                  <c:v>-9.6435555222884428</c:v>
                </c:pt>
                <c:pt idx="4890">
                  <c:v>-9.5122744210866603</c:v>
                </c:pt>
                <c:pt idx="4891">
                  <c:v>-9.8161562649102514</c:v>
                </c:pt>
                <c:pt idx="4892">
                  <c:v>-9.6684219383117913</c:v>
                </c:pt>
                <c:pt idx="4893">
                  <c:v>-9.7192037427658899</c:v>
                </c:pt>
                <c:pt idx="4894">
                  <c:v>-9.7985043608633173</c:v>
                </c:pt>
                <c:pt idx="4895">
                  <c:v>-9.7160425262528154</c:v>
                </c:pt>
                <c:pt idx="4896">
                  <c:v>-9.843452108783584</c:v>
                </c:pt>
                <c:pt idx="4897">
                  <c:v>-9.8318723792420375</c:v>
                </c:pt>
                <c:pt idx="4898">
                  <c:v>-9.9762789364230624</c:v>
                </c:pt>
                <c:pt idx="4899">
                  <c:v>-9.8311240155543427</c:v>
                </c:pt>
                <c:pt idx="4900">
                  <c:v>-9.8919564130369046</c:v>
                </c:pt>
                <c:pt idx="4901">
                  <c:v>-9.7165709598840966</c:v>
                </c:pt>
                <c:pt idx="4902">
                  <c:v>-9.9307349025435645</c:v>
                </c:pt>
                <c:pt idx="4903">
                  <c:v>-9.959757063506661</c:v>
                </c:pt>
                <c:pt idx="4904">
                  <c:v>-9.9088887277910196</c:v>
                </c:pt>
                <c:pt idx="4905">
                  <c:v>-10.018758747836628</c:v>
                </c:pt>
                <c:pt idx="4906">
                  <c:v>-10.086491830502018</c:v>
                </c:pt>
                <c:pt idx="4907">
                  <c:v>-9.9364805484112679</c:v>
                </c:pt>
                <c:pt idx="4908">
                  <c:v>-9.9237125850861236</c:v>
                </c:pt>
                <c:pt idx="4909">
                  <c:v>-9.9207028395476886</c:v>
                </c:pt>
                <c:pt idx="4910">
                  <c:v>-10.007947120470998</c:v>
                </c:pt>
                <c:pt idx="4911">
                  <c:v>-10.025150896149205</c:v>
                </c:pt>
                <c:pt idx="4912">
                  <c:v>-10.104381878333564</c:v>
                </c:pt>
                <c:pt idx="4913">
                  <c:v>-10.14971916618047</c:v>
                </c:pt>
                <c:pt idx="4914">
                  <c:v>-10.194401451457924</c:v>
                </c:pt>
                <c:pt idx="4915">
                  <c:v>-10.085665459750226</c:v>
                </c:pt>
                <c:pt idx="4916">
                  <c:v>-10.022231607726637</c:v>
                </c:pt>
                <c:pt idx="4917">
                  <c:v>-9.8249228179840919</c:v>
                </c:pt>
                <c:pt idx="4918">
                  <c:v>-10.202243092586128</c:v>
                </c:pt>
                <c:pt idx="4919">
                  <c:v>-10.225239589515352</c:v>
                </c:pt>
                <c:pt idx="4920">
                  <c:v>-10.319974198950234</c:v>
                </c:pt>
                <c:pt idx="4921">
                  <c:v>-10.144613514819953</c:v>
                </c:pt>
                <c:pt idx="4922">
                  <c:v>-10.255302581249184</c:v>
                </c:pt>
                <c:pt idx="4923">
                  <c:v>-10.156039411193309</c:v>
                </c:pt>
                <c:pt idx="4924">
                  <c:v>-10.012128280766643</c:v>
                </c:pt>
                <c:pt idx="4925">
                  <c:v>-9.8566886841004973</c:v>
                </c:pt>
                <c:pt idx="4926">
                  <c:v>-9.9589850582943438</c:v>
                </c:pt>
                <c:pt idx="4927">
                  <c:v>-10.058241564825599</c:v>
                </c:pt>
                <c:pt idx="4928">
                  <c:v>-10.11080129473946</c:v>
                </c:pt>
                <c:pt idx="4929">
                  <c:v>-9.9450649717892254</c:v>
                </c:pt>
                <c:pt idx="4930">
                  <c:v>-10.185449268864071</c:v>
                </c:pt>
                <c:pt idx="4931">
                  <c:v>-10.107143080437382</c:v>
                </c:pt>
                <c:pt idx="4932">
                  <c:v>-10.217125198616349</c:v>
                </c:pt>
                <c:pt idx="4933">
                  <c:v>-10.212365081608182</c:v>
                </c:pt>
                <c:pt idx="4934">
                  <c:v>-10.178114043574844</c:v>
                </c:pt>
                <c:pt idx="4935">
                  <c:v>-10.213846363852278</c:v>
                </c:pt>
                <c:pt idx="4936">
                  <c:v>-10.335109747949202</c:v>
                </c:pt>
                <c:pt idx="4937">
                  <c:v>-10.150591622028681</c:v>
                </c:pt>
                <c:pt idx="4938">
                  <c:v>-10.331065092546632</c:v>
                </c:pt>
                <c:pt idx="4939">
                  <c:v>-10.205326984054318</c:v>
                </c:pt>
                <c:pt idx="4940">
                  <c:v>-10.182925508068157</c:v>
                </c:pt>
                <c:pt idx="4941">
                  <c:v>-10.272695449508701</c:v>
                </c:pt>
                <c:pt idx="4942">
                  <c:v>-10.219960125198917</c:v>
                </c:pt>
                <c:pt idx="4943">
                  <c:v>-10.202734582574822</c:v>
                </c:pt>
                <c:pt idx="4944">
                  <c:v>-10.048536898742018</c:v>
                </c:pt>
                <c:pt idx="4945">
                  <c:v>-10.176758493679428</c:v>
                </c:pt>
                <c:pt idx="4946">
                  <c:v>-9.9639150968440973</c:v>
                </c:pt>
                <c:pt idx="4947">
                  <c:v>-10.127154659102516</c:v>
                </c:pt>
                <c:pt idx="4948">
                  <c:v>-10.004939711799471</c:v>
                </c:pt>
                <c:pt idx="4949">
                  <c:v>-10.106114922165093</c:v>
                </c:pt>
                <c:pt idx="4950">
                  <c:v>-10.081351953433568</c:v>
                </c:pt>
                <c:pt idx="4951">
                  <c:v>-10.125199098226895</c:v>
                </c:pt>
                <c:pt idx="4952">
                  <c:v>-10.096295365651001</c:v>
                </c:pt>
                <c:pt idx="4953">
                  <c:v>-10.011073181022521</c:v>
                </c:pt>
                <c:pt idx="4954">
                  <c:v>-9.9756207916386845</c:v>
                </c:pt>
                <c:pt idx="4955">
                  <c:v>-10.08590612289945</c:v>
                </c:pt>
                <c:pt idx="4956">
                  <c:v>-10.131141686935074</c:v>
                </c:pt>
                <c:pt idx="4957">
                  <c:v>-10.036010347395093</c:v>
                </c:pt>
                <c:pt idx="4958">
                  <c:v>-10.16810366935329</c:v>
                </c:pt>
                <c:pt idx="4959">
                  <c:v>-10.071209017173807</c:v>
                </c:pt>
                <c:pt idx="4960">
                  <c:v>-10.198361276666628</c:v>
                </c:pt>
                <c:pt idx="4961">
                  <c:v>-10.033195317558446</c:v>
                </c:pt>
                <c:pt idx="4962">
                  <c:v>-10.000313411728946</c:v>
                </c:pt>
                <c:pt idx="4963">
                  <c:v>-10.233192265914052</c:v>
                </c:pt>
                <c:pt idx="4964">
                  <c:v>-10.154079784057414</c:v>
                </c:pt>
                <c:pt idx="4965">
                  <c:v>-10.149325588369464</c:v>
                </c:pt>
                <c:pt idx="4966">
                  <c:v>-10.168062476068949</c:v>
                </c:pt>
                <c:pt idx="4967">
                  <c:v>-9.9590431166815225</c:v>
                </c:pt>
                <c:pt idx="4968">
                  <c:v>-10.110977642514825</c:v>
                </c:pt>
                <c:pt idx="4969">
                  <c:v>-10.305340047097403</c:v>
                </c:pt>
                <c:pt idx="4970">
                  <c:v>-10.267810250502517</c:v>
                </c:pt>
                <c:pt idx="4971">
                  <c:v>-10.288972174448691</c:v>
                </c:pt>
                <c:pt idx="4972">
                  <c:v>-10.101473334961492</c:v>
                </c:pt>
                <c:pt idx="4973">
                  <c:v>-9.9550454740081804</c:v>
                </c:pt>
                <c:pt idx="4974">
                  <c:v>-10.153406511392797</c:v>
                </c:pt>
                <c:pt idx="4975">
                  <c:v>-10.202269038102521</c:v>
                </c:pt>
                <c:pt idx="4976">
                  <c:v>-10.112190237156394</c:v>
                </c:pt>
                <c:pt idx="4977">
                  <c:v>-9.9650565069805026</c:v>
                </c:pt>
                <c:pt idx="4978">
                  <c:v>-10.095564892724591</c:v>
                </c:pt>
                <c:pt idx="4979">
                  <c:v>-10.175195787726624</c:v>
                </c:pt>
                <c:pt idx="4980">
                  <c:v>-10.234153945100486</c:v>
                </c:pt>
                <c:pt idx="4981">
                  <c:v>-10.058618751404072</c:v>
                </c:pt>
                <c:pt idx="4982">
                  <c:v>-10.237081772728168</c:v>
                </c:pt>
                <c:pt idx="4983">
                  <c:v>-10.331569709056383</c:v>
                </c:pt>
                <c:pt idx="4984">
                  <c:v>-10.124957024536634</c:v>
                </c:pt>
                <c:pt idx="4985">
                  <c:v>-10.173408406318947</c:v>
                </c:pt>
                <c:pt idx="4986">
                  <c:v>-10.318932634385584</c:v>
                </c:pt>
                <c:pt idx="4987">
                  <c:v>-10.365917461194831</c:v>
                </c:pt>
                <c:pt idx="4988">
                  <c:v>-10.28391717302765</c:v>
                </c:pt>
                <c:pt idx="4989">
                  <c:v>-10.149519132578428</c:v>
                </c:pt>
                <c:pt idx="4990">
                  <c:v>-10.21315118458355</c:v>
                </c:pt>
                <c:pt idx="4991">
                  <c:v>-10.275769081845079</c:v>
                </c:pt>
                <c:pt idx="4992">
                  <c:v>-10.198106717378431</c:v>
                </c:pt>
                <c:pt idx="4993">
                  <c:v>-10.128374205848168</c:v>
                </c:pt>
                <c:pt idx="4994">
                  <c:v>-10.155316113252269</c:v>
                </c:pt>
                <c:pt idx="4995">
                  <c:v>-10.145997376752783</c:v>
                </c:pt>
                <c:pt idx="4996">
                  <c:v>-10.054640067763833</c:v>
                </c:pt>
                <c:pt idx="4997">
                  <c:v>-10.168694669925873</c:v>
                </c:pt>
                <c:pt idx="4998">
                  <c:v>-10.172249692521001</c:v>
                </c:pt>
                <c:pt idx="4999">
                  <c:v>-10.066583602200495</c:v>
                </c:pt>
                <c:pt idx="5000">
                  <c:v>-10.151860397032802</c:v>
                </c:pt>
                <c:pt idx="5001">
                  <c:v>-10.143398329820476</c:v>
                </c:pt>
                <c:pt idx="5002">
                  <c:v>-10.231441492004549</c:v>
                </c:pt>
                <c:pt idx="5003">
                  <c:v>-10.137969496857924</c:v>
                </c:pt>
                <c:pt idx="5004">
                  <c:v>-10.214552792500482</c:v>
                </c:pt>
                <c:pt idx="5005">
                  <c:v>-10.079227472795871</c:v>
                </c:pt>
                <c:pt idx="5006">
                  <c:v>-10.135966737586619</c:v>
                </c:pt>
                <c:pt idx="5007">
                  <c:v>-10.209417086562006</c:v>
                </c:pt>
                <c:pt idx="5008">
                  <c:v>-10.100541701259447</c:v>
                </c:pt>
                <c:pt idx="5009">
                  <c:v>-10.047750664859445</c:v>
                </c:pt>
                <c:pt idx="5010">
                  <c:v>-10.231841056098425</c:v>
                </c:pt>
                <c:pt idx="5011">
                  <c:v>-10.270494256667662</c:v>
                </c:pt>
                <c:pt idx="5012">
                  <c:v>-10.334625124284033</c:v>
                </c:pt>
                <c:pt idx="5013">
                  <c:v>-10.416112381573283</c:v>
                </c:pt>
                <c:pt idx="5014">
                  <c:v>-10.415680849757903</c:v>
                </c:pt>
                <c:pt idx="5015">
                  <c:v>-10.2411642440092</c:v>
                </c:pt>
                <c:pt idx="5016">
                  <c:v>-10.487637346650201</c:v>
                </c:pt>
                <c:pt idx="5017">
                  <c:v>-10.335161882763016</c:v>
                </c:pt>
                <c:pt idx="5018">
                  <c:v>-10.435692152241002</c:v>
                </c:pt>
                <c:pt idx="5019">
                  <c:v>-10.318790556086135</c:v>
                </c:pt>
                <c:pt idx="5020">
                  <c:v>-10.284355437535345</c:v>
                </c:pt>
                <c:pt idx="5021">
                  <c:v>-10.211176685884084</c:v>
                </c:pt>
                <c:pt idx="5022">
                  <c:v>-10.147134324214813</c:v>
                </c:pt>
                <c:pt idx="5023">
                  <c:v>-10.357137979741738</c:v>
                </c:pt>
                <c:pt idx="5024">
                  <c:v>-10.298317079631733</c:v>
                </c:pt>
                <c:pt idx="5025">
                  <c:v>-9.9921317355925456</c:v>
                </c:pt>
                <c:pt idx="5026">
                  <c:v>-10.094644067229186</c:v>
                </c:pt>
                <c:pt idx="5027">
                  <c:v>-10.316496584890476</c:v>
                </c:pt>
                <c:pt idx="5028">
                  <c:v>-10.14048303549307</c:v>
                </c:pt>
                <c:pt idx="5029">
                  <c:v>-10.238027158679952</c:v>
                </c:pt>
                <c:pt idx="5030">
                  <c:v>-10.375436540092542</c:v>
                </c:pt>
                <c:pt idx="5031">
                  <c:v>-10.180037750791234</c:v>
                </c:pt>
                <c:pt idx="5032">
                  <c:v>-10.051816866668952</c:v>
                </c:pt>
                <c:pt idx="5033">
                  <c:v>-10.168819522425618</c:v>
                </c:pt>
                <c:pt idx="5034">
                  <c:v>-10.211339962043018</c:v>
                </c:pt>
                <c:pt idx="5035">
                  <c:v>-10.201901522258938</c:v>
                </c:pt>
                <c:pt idx="5036">
                  <c:v>-10.13425136307327</c:v>
                </c:pt>
                <c:pt idx="5037">
                  <c:v>-9.9622780715851107</c:v>
                </c:pt>
                <c:pt idx="5038">
                  <c:v>-9.9579841137107454</c:v>
                </c:pt>
                <c:pt idx="5039">
                  <c:v>-9.8575235974010216</c:v>
                </c:pt>
                <c:pt idx="5040">
                  <c:v>-10.071065164299451</c:v>
                </c:pt>
                <c:pt idx="5041">
                  <c:v>-9.8803928836558921</c:v>
                </c:pt>
                <c:pt idx="5042">
                  <c:v>-9.9086848467758752</c:v>
                </c:pt>
                <c:pt idx="5043">
                  <c:v>-9.838209690204101</c:v>
                </c:pt>
                <c:pt idx="5044">
                  <c:v>-9.6074921999353808</c:v>
                </c:pt>
                <c:pt idx="5045">
                  <c:v>-9.8436496591574318</c:v>
                </c:pt>
                <c:pt idx="5046">
                  <c:v>-9.8282835296148576</c:v>
                </c:pt>
                <c:pt idx="5047">
                  <c:v>-9.9030460694097169</c:v>
                </c:pt>
                <c:pt idx="5048">
                  <c:v>-9.9300555417410141</c:v>
                </c:pt>
                <c:pt idx="5049">
                  <c:v>-9.8540793029892235</c:v>
                </c:pt>
                <c:pt idx="5050">
                  <c:v>-9.8144497145025547</c:v>
                </c:pt>
                <c:pt idx="5051">
                  <c:v>-9.672349682099469</c:v>
                </c:pt>
                <c:pt idx="5052">
                  <c:v>-9.6190007379794817</c:v>
                </c:pt>
                <c:pt idx="5053">
                  <c:v>-9.6433794357271712</c:v>
                </c:pt>
                <c:pt idx="5054">
                  <c:v>-9.7232528593846119</c:v>
                </c:pt>
                <c:pt idx="5055">
                  <c:v>-9.7125927708687119</c:v>
                </c:pt>
                <c:pt idx="5056">
                  <c:v>-9.6490675359446154</c:v>
                </c:pt>
                <c:pt idx="5057">
                  <c:v>-9.6794829834158822</c:v>
                </c:pt>
                <c:pt idx="5058">
                  <c:v>-9.5999693991840971</c:v>
                </c:pt>
                <c:pt idx="5059">
                  <c:v>-9.6599275418820518</c:v>
                </c:pt>
                <c:pt idx="5060">
                  <c:v>-9.6680655952584527</c:v>
                </c:pt>
                <c:pt idx="5061">
                  <c:v>-9.6780797722743532</c:v>
                </c:pt>
                <c:pt idx="5062">
                  <c:v>-9.6813494433276883</c:v>
                </c:pt>
                <c:pt idx="5063">
                  <c:v>-9.6475688765184575</c:v>
                </c:pt>
                <c:pt idx="5064">
                  <c:v>-9.625758659301022</c:v>
                </c:pt>
                <c:pt idx="5065">
                  <c:v>-9.7591628919948636</c:v>
                </c:pt>
                <c:pt idx="5066">
                  <c:v>-9.7962504831353758</c:v>
                </c:pt>
                <c:pt idx="5067">
                  <c:v>-9.5983365804399927</c:v>
                </c:pt>
                <c:pt idx="5068">
                  <c:v>-9.5762905705405146</c:v>
                </c:pt>
                <c:pt idx="5069">
                  <c:v>-9.5083909177969232</c:v>
                </c:pt>
                <c:pt idx="5070">
                  <c:v>-9.6863266184943537</c:v>
                </c:pt>
                <c:pt idx="5071">
                  <c:v>-9.6847205743399893</c:v>
                </c:pt>
                <c:pt idx="5072">
                  <c:v>-9.6689141889892234</c:v>
                </c:pt>
                <c:pt idx="5073">
                  <c:v>-9.6317470520784561</c:v>
                </c:pt>
                <c:pt idx="5074">
                  <c:v>-9.5090624447912759</c:v>
                </c:pt>
                <c:pt idx="5075">
                  <c:v>-9.4656671488984596</c:v>
                </c:pt>
                <c:pt idx="5076">
                  <c:v>-9.4926354739620535</c:v>
                </c:pt>
                <c:pt idx="5077">
                  <c:v>-9.5505801204805056</c:v>
                </c:pt>
                <c:pt idx="5078">
                  <c:v>-9.5431709807379406</c:v>
                </c:pt>
                <c:pt idx="5079">
                  <c:v>-9.5654383056066656</c:v>
                </c:pt>
                <c:pt idx="5080">
                  <c:v>-9.3742207523235859</c:v>
                </c:pt>
                <c:pt idx="5081">
                  <c:v>-9.4188347803097354</c:v>
                </c:pt>
                <c:pt idx="5082">
                  <c:v>-9.5806700554389774</c:v>
                </c:pt>
                <c:pt idx="5083">
                  <c:v>-9.6336621842102517</c:v>
                </c:pt>
                <c:pt idx="5084">
                  <c:v>-9.4555174828964077</c:v>
                </c:pt>
                <c:pt idx="5085">
                  <c:v>-9.4449569493253751</c:v>
                </c:pt>
                <c:pt idx="5086">
                  <c:v>-9.5133161132966624</c:v>
                </c:pt>
                <c:pt idx="5087">
                  <c:v>-9.4292160117674317</c:v>
                </c:pt>
                <c:pt idx="5088">
                  <c:v>-9.5515696480471668</c:v>
                </c:pt>
                <c:pt idx="5089">
                  <c:v>-9.4562484951435852</c:v>
                </c:pt>
                <c:pt idx="5090">
                  <c:v>-9.4330979164302526</c:v>
                </c:pt>
                <c:pt idx="5091">
                  <c:v>-9.3084909336174295</c:v>
                </c:pt>
                <c:pt idx="5092">
                  <c:v>-9.2904021926528131</c:v>
                </c:pt>
                <c:pt idx="5093">
                  <c:v>-9.439849331587947</c:v>
                </c:pt>
                <c:pt idx="5094">
                  <c:v>-9.3566996287805075</c:v>
                </c:pt>
                <c:pt idx="5095">
                  <c:v>-9.4948942243082008</c:v>
                </c:pt>
                <c:pt idx="5096">
                  <c:v>-9.4559889286199983</c:v>
                </c:pt>
                <c:pt idx="5097">
                  <c:v>-9.4515138044094833</c:v>
                </c:pt>
                <c:pt idx="5098">
                  <c:v>-9.370873458045379</c:v>
                </c:pt>
                <c:pt idx="5099">
                  <c:v>-9.3350427524020496</c:v>
                </c:pt>
                <c:pt idx="5100">
                  <c:v>-9.3976038419302501</c:v>
                </c:pt>
                <c:pt idx="5101">
                  <c:v>-9.5174774772825579</c:v>
                </c:pt>
                <c:pt idx="5102">
                  <c:v>-9.5089504746553786</c:v>
                </c:pt>
                <c:pt idx="5103">
                  <c:v>-9.4328516712717914</c:v>
                </c:pt>
                <c:pt idx="5104">
                  <c:v>-9.4250129872589703</c:v>
                </c:pt>
                <c:pt idx="5105">
                  <c:v>-9.4892494602169215</c:v>
                </c:pt>
                <c:pt idx="5106">
                  <c:v>-9.6185060460794833</c:v>
                </c:pt>
                <c:pt idx="5107">
                  <c:v>-9.5253475079348533</c:v>
                </c:pt>
                <c:pt idx="5108">
                  <c:v>-9.4184652429317879</c:v>
                </c:pt>
                <c:pt idx="5109">
                  <c:v>-9.395212410549231</c:v>
                </c:pt>
                <c:pt idx="5110">
                  <c:v>-9.5701028343266685</c:v>
                </c:pt>
                <c:pt idx="5111">
                  <c:v>-9.4059030043302503</c:v>
                </c:pt>
                <c:pt idx="5112">
                  <c:v>-9.4765904596584605</c:v>
                </c:pt>
                <c:pt idx="5113">
                  <c:v>-9.6649714221692218</c:v>
                </c:pt>
                <c:pt idx="5114">
                  <c:v>-9.5430937956430686</c:v>
                </c:pt>
                <c:pt idx="5115">
                  <c:v>-9.5606005266625544</c:v>
                </c:pt>
                <c:pt idx="5116">
                  <c:v>-9.6219696632712708</c:v>
                </c:pt>
                <c:pt idx="5117">
                  <c:v>-9.7921392224999941</c:v>
                </c:pt>
                <c:pt idx="5118">
                  <c:v>-9.5433085145676877</c:v>
                </c:pt>
                <c:pt idx="5119">
                  <c:v>-9.5280010104589685</c:v>
                </c:pt>
                <c:pt idx="5120">
                  <c:v>-9.6251688964994724</c:v>
                </c:pt>
                <c:pt idx="5121">
                  <c:v>-9.4950521118215327</c:v>
                </c:pt>
                <c:pt idx="5122">
                  <c:v>-9.622887903392817</c:v>
                </c:pt>
                <c:pt idx="5123">
                  <c:v>-9.7552648830371638</c:v>
                </c:pt>
                <c:pt idx="5124">
                  <c:v>-9.6143073950505027</c:v>
                </c:pt>
                <c:pt idx="5125">
                  <c:v>-9.7217429478948638</c:v>
                </c:pt>
                <c:pt idx="5126">
                  <c:v>-9.7037715253476851</c:v>
                </c:pt>
                <c:pt idx="5127">
                  <c:v>-9.7827382358951223</c:v>
                </c:pt>
                <c:pt idx="5128">
                  <c:v>-9.6149368022720463</c:v>
                </c:pt>
                <c:pt idx="5129">
                  <c:v>-9.5893407757399967</c:v>
                </c:pt>
                <c:pt idx="5130">
                  <c:v>-9.6264635397420388</c:v>
                </c:pt>
                <c:pt idx="5131">
                  <c:v>-9.8094139843979455</c:v>
                </c:pt>
                <c:pt idx="5132">
                  <c:v>-9.7122671530184519</c:v>
                </c:pt>
                <c:pt idx="5133">
                  <c:v>-9.8403464872569213</c:v>
                </c:pt>
                <c:pt idx="5134">
                  <c:v>-9.8326688806369056</c:v>
                </c:pt>
                <c:pt idx="5135">
                  <c:v>-9.6492068086946148</c:v>
                </c:pt>
                <c:pt idx="5136">
                  <c:v>-9.7882376068130643</c:v>
                </c:pt>
                <c:pt idx="5137">
                  <c:v>-9.8051318510717635</c:v>
                </c:pt>
                <c:pt idx="5138">
                  <c:v>-9.9335210926112669</c:v>
                </c:pt>
                <c:pt idx="5139">
                  <c:v>-9.8670968072251188</c:v>
                </c:pt>
                <c:pt idx="5140">
                  <c:v>-9.6359929828317874</c:v>
                </c:pt>
                <c:pt idx="5141">
                  <c:v>-9.9240541835897282</c:v>
                </c:pt>
                <c:pt idx="5142">
                  <c:v>-9.8264728724687185</c:v>
                </c:pt>
                <c:pt idx="5143">
                  <c:v>-9.8841871861371615</c:v>
                </c:pt>
                <c:pt idx="5144">
                  <c:v>-9.8982757097466614</c:v>
                </c:pt>
                <c:pt idx="5145">
                  <c:v>-10.070800366565097</c:v>
                </c:pt>
                <c:pt idx="5146">
                  <c:v>-9.9082251778022723</c:v>
                </c:pt>
                <c:pt idx="5147">
                  <c:v>-9.8614000577715206</c:v>
                </c:pt>
                <c:pt idx="5148">
                  <c:v>-9.9044175928192217</c:v>
                </c:pt>
                <c:pt idx="5149">
                  <c:v>-9.8223266536261509</c:v>
                </c:pt>
                <c:pt idx="5150">
                  <c:v>-10.016873362343798</c:v>
                </c:pt>
                <c:pt idx="5151">
                  <c:v>-9.9082227108004979</c:v>
                </c:pt>
                <c:pt idx="5152">
                  <c:v>-9.8460172268961355</c:v>
                </c:pt>
                <c:pt idx="5153">
                  <c:v>-9.8911880944615316</c:v>
                </c:pt>
                <c:pt idx="5154">
                  <c:v>-9.8643445708697346</c:v>
                </c:pt>
                <c:pt idx="5155">
                  <c:v>-10.059289059240493</c:v>
                </c:pt>
                <c:pt idx="5156">
                  <c:v>-9.9875775254484438</c:v>
                </c:pt>
                <c:pt idx="5157">
                  <c:v>-9.9531711093158677</c:v>
                </c:pt>
                <c:pt idx="5158">
                  <c:v>-9.9327136317002367</c:v>
                </c:pt>
                <c:pt idx="5159">
                  <c:v>-9.9369217681415218</c:v>
                </c:pt>
                <c:pt idx="5160">
                  <c:v>-9.9381519718448494</c:v>
                </c:pt>
                <c:pt idx="5161">
                  <c:v>-9.8913900798822993</c:v>
                </c:pt>
                <c:pt idx="5162">
                  <c:v>-9.8327241579943347</c:v>
                </c:pt>
                <c:pt idx="5163">
                  <c:v>-9.9069837500463862</c:v>
                </c:pt>
                <c:pt idx="5164">
                  <c:v>-9.9636689451602294</c:v>
                </c:pt>
                <c:pt idx="5165">
                  <c:v>-9.8239633950189695</c:v>
                </c:pt>
                <c:pt idx="5166">
                  <c:v>-9.7789495202948622</c:v>
                </c:pt>
                <c:pt idx="5167">
                  <c:v>-9.741068495214865</c:v>
                </c:pt>
                <c:pt idx="5168">
                  <c:v>-9.8196262898856261</c:v>
                </c:pt>
                <c:pt idx="5169">
                  <c:v>-9.7498133255979429</c:v>
                </c:pt>
                <c:pt idx="5170">
                  <c:v>-9.7359197608830712</c:v>
                </c:pt>
                <c:pt idx="5171">
                  <c:v>-9.925810049572803</c:v>
                </c:pt>
                <c:pt idx="5172">
                  <c:v>-9.8510997683092167</c:v>
                </c:pt>
                <c:pt idx="5173">
                  <c:v>-9.653449617857941</c:v>
                </c:pt>
                <c:pt idx="5174">
                  <c:v>-9.9149790021771711</c:v>
                </c:pt>
                <c:pt idx="5175">
                  <c:v>-9.8827128605810195</c:v>
                </c:pt>
                <c:pt idx="5176">
                  <c:v>-9.8873234289205119</c:v>
                </c:pt>
                <c:pt idx="5177">
                  <c:v>-9.8259883104379337</c:v>
                </c:pt>
                <c:pt idx="5178">
                  <c:v>-9.8288623989158879</c:v>
                </c:pt>
                <c:pt idx="5179">
                  <c:v>-9.9511804459663828</c:v>
                </c:pt>
                <c:pt idx="5180">
                  <c:v>-9.857747615829739</c:v>
                </c:pt>
                <c:pt idx="5181">
                  <c:v>-9.8310493760305011</c:v>
                </c:pt>
                <c:pt idx="5182">
                  <c:v>-9.8407274887997254</c:v>
                </c:pt>
                <c:pt idx="5183">
                  <c:v>-9.8144602239376848</c:v>
                </c:pt>
                <c:pt idx="5184">
                  <c:v>-9.83330092884</c:v>
                </c:pt>
                <c:pt idx="5185">
                  <c:v>-9.7406145357046121</c:v>
                </c:pt>
                <c:pt idx="5186">
                  <c:v>-9.7618563788538406</c:v>
                </c:pt>
                <c:pt idx="5187">
                  <c:v>-9.7394165424456212</c:v>
                </c:pt>
                <c:pt idx="5188">
                  <c:v>-9.8334281700830584</c:v>
                </c:pt>
                <c:pt idx="5189">
                  <c:v>-9.7992527123512758</c:v>
                </c:pt>
                <c:pt idx="5190">
                  <c:v>-9.7472513330087001</c:v>
                </c:pt>
                <c:pt idx="5191">
                  <c:v>-9.7500687927866601</c:v>
                </c:pt>
                <c:pt idx="5192">
                  <c:v>-9.8849398778579243</c:v>
                </c:pt>
                <c:pt idx="5193">
                  <c:v>-9.815171431577939</c:v>
                </c:pt>
                <c:pt idx="5194">
                  <c:v>-9.8076210102756338</c:v>
                </c:pt>
                <c:pt idx="5195">
                  <c:v>-9.4769419934751209</c:v>
                </c:pt>
                <c:pt idx="5196">
                  <c:v>-9.7768620814176828</c:v>
                </c:pt>
                <c:pt idx="5197">
                  <c:v>-9.6342536586235781</c:v>
                </c:pt>
                <c:pt idx="5198">
                  <c:v>-9.7124455885741003</c:v>
                </c:pt>
                <c:pt idx="5199">
                  <c:v>-9.8061941990528076</c:v>
                </c:pt>
                <c:pt idx="5200">
                  <c:v>-9.8331134245292162</c:v>
                </c:pt>
                <c:pt idx="5201">
                  <c:v>-9.7780068976989725</c:v>
                </c:pt>
                <c:pt idx="5202">
                  <c:v>-9.7652270072666507</c:v>
                </c:pt>
                <c:pt idx="5203">
                  <c:v>-9.7505598451958928</c:v>
                </c:pt>
                <c:pt idx="5204">
                  <c:v>-9.8405173170999909</c:v>
                </c:pt>
                <c:pt idx="5205">
                  <c:v>-9.7706939386789688</c:v>
                </c:pt>
                <c:pt idx="5206">
                  <c:v>-9.9054843110343569</c:v>
                </c:pt>
                <c:pt idx="5207">
                  <c:v>-9.689486479696658</c:v>
                </c:pt>
                <c:pt idx="5208">
                  <c:v>-9.7429636811633173</c:v>
                </c:pt>
                <c:pt idx="5209">
                  <c:v>-9.892613534644596</c:v>
                </c:pt>
                <c:pt idx="5210">
                  <c:v>-9.8293619044799811</c:v>
                </c:pt>
                <c:pt idx="5211">
                  <c:v>-9.7962912225025534</c:v>
                </c:pt>
                <c:pt idx="5212">
                  <c:v>-9.8923534312835653</c:v>
                </c:pt>
                <c:pt idx="5213">
                  <c:v>-9.9494844790081913</c:v>
                </c:pt>
                <c:pt idx="5214">
                  <c:v>-9.7929790611163909</c:v>
                </c:pt>
                <c:pt idx="5215">
                  <c:v>-9.8853836144820377</c:v>
                </c:pt>
                <c:pt idx="5216">
                  <c:v>-9.7507985353184523</c:v>
                </c:pt>
                <c:pt idx="5217">
                  <c:v>-9.7208555191264097</c:v>
                </c:pt>
                <c:pt idx="5218">
                  <c:v>-9.8645733423153743</c:v>
                </c:pt>
                <c:pt idx="5219">
                  <c:v>-9.8619902635458931</c:v>
                </c:pt>
                <c:pt idx="5220">
                  <c:v>-9.7338648780976786</c:v>
                </c:pt>
                <c:pt idx="5221">
                  <c:v>-9.7937646613168887</c:v>
                </c:pt>
                <c:pt idx="5222">
                  <c:v>-9.979660123109463</c:v>
                </c:pt>
                <c:pt idx="5223">
                  <c:v>-9.9144157510291944</c:v>
                </c:pt>
                <c:pt idx="5224">
                  <c:v>-9.7989031708825518</c:v>
                </c:pt>
                <c:pt idx="5225">
                  <c:v>-9.8976552748128057</c:v>
                </c:pt>
                <c:pt idx="5226">
                  <c:v>-9.9574114895035777</c:v>
                </c:pt>
                <c:pt idx="5227">
                  <c:v>-9.7453736072594772</c:v>
                </c:pt>
                <c:pt idx="5228">
                  <c:v>-9.6214562351397355</c:v>
                </c:pt>
                <c:pt idx="5229">
                  <c:v>-9.8060002335061522</c:v>
                </c:pt>
                <c:pt idx="5230">
                  <c:v>-9.7236106607546002</c:v>
                </c:pt>
                <c:pt idx="5231">
                  <c:v>-9.6553905515305072</c:v>
                </c:pt>
                <c:pt idx="5232">
                  <c:v>-9.9775611590692233</c:v>
                </c:pt>
                <c:pt idx="5233">
                  <c:v>-9.8898685958471475</c:v>
                </c:pt>
                <c:pt idx="5234">
                  <c:v>-9.9465568569394751</c:v>
                </c:pt>
                <c:pt idx="5235">
                  <c:v>-9.9743443592184189</c:v>
                </c:pt>
                <c:pt idx="5236">
                  <c:v>-9.8641429474507465</c:v>
                </c:pt>
                <c:pt idx="5237">
                  <c:v>-9.8668363145199933</c:v>
                </c:pt>
                <c:pt idx="5238">
                  <c:v>-9.8907690366081802</c:v>
                </c:pt>
                <c:pt idx="5239">
                  <c:v>-9.7786979355610093</c:v>
                </c:pt>
                <c:pt idx="5240">
                  <c:v>-9.8932907535697332</c:v>
                </c:pt>
                <c:pt idx="5241">
                  <c:v>-9.8581207691481705</c:v>
                </c:pt>
                <c:pt idx="5242">
                  <c:v>-10.03955279461227</c:v>
                </c:pt>
                <c:pt idx="5243">
                  <c:v>-9.8146700407702312</c:v>
                </c:pt>
                <c:pt idx="5244">
                  <c:v>-9.6254434843025436</c:v>
                </c:pt>
                <c:pt idx="5245">
                  <c:v>-9.7507660824676794</c:v>
                </c:pt>
                <c:pt idx="5246">
                  <c:v>-9.8665964362979537</c:v>
                </c:pt>
                <c:pt idx="5247">
                  <c:v>-9.9221350414830543</c:v>
                </c:pt>
                <c:pt idx="5248">
                  <c:v>-9.584683893852306</c:v>
                </c:pt>
                <c:pt idx="5249">
                  <c:v>-9.8427363501261418</c:v>
                </c:pt>
                <c:pt idx="5250">
                  <c:v>-9.8926537155179339</c:v>
                </c:pt>
                <c:pt idx="5251">
                  <c:v>-9.9051919958461419</c:v>
                </c:pt>
                <c:pt idx="5252">
                  <c:v>-9.8026799322666545</c:v>
                </c:pt>
                <c:pt idx="5253">
                  <c:v>-9.7733007044497331</c:v>
                </c:pt>
                <c:pt idx="5254">
                  <c:v>-9.8757326681799817</c:v>
                </c:pt>
                <c:pt idx="5255">
                  <c:v>-9.6052602394112707</c:v>
                </c:pt>
                <c:pt idx="5256">
                  <c:v>-9.9406026700840826</c:v>
                </c:pt>
                <c:pt idx="5257">
                  <c:v>-9.6752607561625545</c:v>
                </c:pt>
                <c:pt idx="5258">
                  <c:v>-9.7374186074702536</c:v>
                </c:pt>
                <c:pt idx="5259">
                  <c:v>-9.5957434313497298</c:v>
                </c:pt>
                <c:pt idx="5260">
                  <c:v>-9.7485251802892137</c:v>
                </c:pt>
                <c:pt idx="5261">
                  <c:v>-9.7355613165281927</c:v>
                </c:pt>
                <c:pt idx="5262">
                  <c:v>-9.6821879486574201</c:v>
                </c:pt>
                <c:pt idx="5263">
                  <c:v>-9.7450426315215299</c:v>
                </c:pt>
                <c:pt idx="5264">
                  <c:v>-9.5816121452440957</c:v>
                </c:pt>
                <c:pt idx="5265">
                  <c:v>-9.6135204704102506</c:v>
                </c:pt>
                <c:pt idx="5266">
                  <c:v>-9.5797594133543544</c:v>
                </c:pt>
                <c:pt idx="5267">
                  <c:v>-9.5065809871297411</c:v>
                </c:pt>
                <c:pt idx="5268">
                  <c:v>-9.6269835674569091</c:v>
                </c:pt>
                <c:pt idx="5269">
                  <c:v>-9.6300014281799839</c:v>
                </c:pt>
                <c:pt idx="5270">
                  <c:v>-9.5847135832482042</c:v>
                </c:pt>
                <c:pt idx="5271">
                  <c:v>-9.5450301550892256</c:v>
                </c:pt>
                <c:pt idx="5272">
                  <c:v>-9.7376590703548498</c:v>
                </c:pt>
                <c:pt idx="5273">
                  <c:v>-9.4837775447400006</c:v>
                </c:pt>
                <c:pt idx="5274">
                  <c:v>-9.592447836584105</c:v>
                </c:pt>
                <c:pt idx="5275">
                  <c:v>-9.720913926415891</c:v>
                </c:pt>
                <c:pt idx="5276">
                  <c:v>-9.670166571223584</c:v>
                </c:pt>
                <c:pt idx="5277">
                  <c:v>-9.5696668075835873</c:v>
                </c:pt>
                <c:pt idx="5278">
                  <c:v>-9.6674636179548656</c:v>
                </c:pt>
                <c:pt idx="5279">
                  <c:v>-9.6513060420615329</c:v>
                </c:pt>
                <c:pt idx="5280">
                  <c:v>-9.5123702787579489</c:v>
                </c:pt>
                <c:pt idx="5281">
                  <c:v>-9.5948570465466627</c:v>
                </c:pt>
                <c:pt idx="5282">
                  <c:v>-9.6039731094292282</c:v>
                </c:pt>
                <c:pt idx="5283">
                  <c:v>-9.496844044583586</c:v>
                </c:pt>
                <c:pt idx="5284">
                  <c:v>-9.5633934776143494</c:v>
                </c:pt>
                <c:pt idx="5285">
                  <c:v>-9.5436297479179384</c:v>
                </c:pt>
                <c:pt idx="5286">
                  <c:v>-9.65928630265641</c:v>
                </c:pt>
                <c:pt idx="5287">
                  <c:v>-9.7510940607487147</c:v>
                </c:pt>
                <c:pt idx="5288">
                  <c:v>-9.7303724142297234</c:v>
                </c:pt>
                <c:pt idx="5289">
                  <c:v>-9.6929591262794883</c:v>
                </c:pt>
                <c:pt idx="5290">
                  <c:v>-9.5770634528610259</c:v>
                </c:pt>
                <c:pt idx="5291">
                  <c:v>-9.5706456218202511</c:v>
                </c:pt>
                <c:pt idx="5292">
                  <c:v>-9.5237743537369202</c:v>
                </c:pt>
                <c:pt idx="5293">
                  <c:v>-9.5827733118817893</c:v>
                </c:pt>
                <c:pt idx="5294">
                  <c:v>-9.5006311497397427</c:v>
                </c:pt>
                <c:pt idx="5295">
                  <c:v>-9.5283638197028147</c:v>
                </c:pt>
                <c:pt idx="5296">
                  <c:v>-9.4984233648071719</c:v>
                </c:pt>
                <c:pt idx="5297">
                  <c:v>-9.4686241293876865</c:v>
                </c:pt>
                <c:pt idx="5298">
                  <c:v>-9.643494219599738</c:v>
                </c:pt>
                <c:pt idx="5299">
                  <c:v>-9.5001510944289702</c:v>
                </c:pt>
                <c:pt idx="5300">
                  <c:v>-9.7016946844394738</c:v>
                </c:pt>
                <c:pt idx="5301">
                  <c:v>-9.7418324293830487</c:v>
                </c:pt>
                <c:pt idx="5302">
                  <c:v>-9.5497726634240987</c:v>
                </c:pt>
                <c:pt idx="5303">
                  <c:v>-9.5110675457302492</c:v>
                </c:pt>
                <c:pt idx="5304">
                  <c:v>-9.5082284439610181</c:v>
                </c:pt>
                <c:pt idx="5305">
                  <c:v>-9.647025919047687</c:v>
                </c:pt>
                <c:pt idx="5306">
                  <c:v>-9.567177243411793</c:v>
                </c:pt>
                <c:pt idx="5307">
                  <c:v>-9.4741065700630749</c:v>
                </c:pt>
                <c:pt idx="5308">
                  <c:v>-9.4528087095799975</c:v>
                </c:pt>
                <c:pt idx="5309">
                  <c:v>-9.5306165798861482</c:v>
                </c:pt>
                <c:pt idx="5310">
                  <c:v>-9.5893008765343541</c:v>
                </c:pt>
                <c:pt idx="5311">
                  <c:v>-9.4889657874589695</c:v>
                </c:pt>
                <c:pt idx="5312">
                  <c:v>-9.660557333464098</c:v>
                </c:pt>
                <c:pt idx="5313">
                  <c:v>-9.6845171734922904</c:v>
                </c:pt>
                <c:pt idx="5314">
                  <c:v>-9.5017596813692276</c:v>
                </c:pt>
                <c:pt idx="5315">
                  <c:v>-9.4233721677774263</c:v>
                </c:pt>
                <c:pt idx="5316">
                  <c:v>-9.5717792293487136</c:v>
                </c:pt>
                <c:pt idx="5317">
                  <c:v>-9.720813985373324</c:v>
                </c:pt>
                <c:pt idx="5318">
                  <c:v>-9.6594065759417926</c:v>
                </c:pt>
                <c:pt idx="5319">
                  <c:v>-9.5717807798197363</c:v>
                </c:pt>
                <c:pt idx="5320">
                  <c:v>-9.554717485634864</c:v>
                </c:pt>
                <c:pt idx="5321">
                  <c:v>-9.7275700585179425</c:v>
                </c:pt>
                <c:pt idx="5322">
                  <c:v>-9.8423944119717746</c:v>
                </c:pt>
                <c:pt idx="5323">
                  <c:v>-9.6289842005025577</c:v>
                </c:pt>
                <c:pt idx="5324">
                  <c:v>-9.6355146270576846</c:v>
                </c:pt>
                <c:pt idx="5325">
                  <c:v>-9.5903174953469197</c:v>
                </c:pt>
                <c:pt idx="5326">
                  <c:v>-9.6232149350989715</c:v>
                </c:pt>
                <c:pt idx="5327">
                  <c:v>-9.703601067954601</c:v>
                </c:pt>
                <c:pt idx="5328">
                  <c:v>-9.7401569300784558</c:v>
                </c:pt>
                <c:pt idx="5329">
                  <c:v>-9.7267023687828207</c:v>
                </c:pt>
                <c:pt idx="5330">
                  <c:v>-9.5155356163043567</c:v>
                </c:pt>
                <c:pt idx="5331">
                  <c:v>-9.5875129063802511</c:v>
                </c:pt>
                <c:pt idx="5332">
                  <c:v>-9.6429650679361423</c:v>
                </c:pt>
                <c:pt idx="5333">
                  <c:v>-9.6597321792492288</c:v>
                </c:pt>
                <c:pt idx="5334">
                  <c:v>-9.8575146571471812</c:v>
                </c:pt>
                <c:pt idx="5335">
                  <c:v>-9.7515727763566478</c:v>
                </c:pt>
                <c:pt idx="5336">
                  <c:v>-9.6279254361958895</c:v>
                </c:pt>
                <c:pt idx="5337">
                  <c:v>-9.921294273396903</c:v>
                </c:pt>
                <c:pt idx="5338">
                  <c:v>-9.648078135464603</c:v>
                </c:pt>
                <c:pt idx="5339">
                  <c:v>-9.7198467036687006</c:v>
                </c:pt>
                <c:pt idx="5340">
                  <c:v>-9.8097380679292314</c:v>
                </c:pt>
                <c:pt idx="5341">
                  <c:v>-9.5890945380266643</c:v>
                </c:pt>
                <c:pt idx="5342">
                  <c:v>-9.8774361073066537</c:v>
                </c:pt>
                <c:pt idx="5343">
                  <c:v>-9.7514304377635828</c:v>
                </c:pt>
                <c:pt idx="5344">
                  <c:v>-9.7495642798230708</c:v>
                </c:pt>
                <c:pt idx="5345">
                  <c:v>-9.9511562520794641</c:v>
                </c:pt>
                <c:pt idx="5346">
                  <c:v>-9.8515600783466564</c:v>
                </c:pt>
                <c:pt idx="5347">
                  <c:v>-9.8254777956645967</c:v>
                </c:pt>
                <c:pt idx="5348">
                  <c:v>-9.8592872759615293</c:v>
                </c:pt>
                <c:pt idx="5349">
                  <c:v>-9.8668891608692224</c:v>
                </c:pt>
                <c:pt idx="5350">
                  <c:v>-9.7382486726543362</c:v>
                </c:pt>
                <c:pt idx="5351">
                  <c:v>-9.9312685226789696</c:v>
                </c:pt>
                <c:pt idx="5352">
                  <c:v>-9.9307258256122921</c:v>
                </c:pt>
                <c:pt idx="5353">
                  <c:v>-9.823026308552814</c:v>
                </c:pt>
                <c:pt idx="5354">
                  <c:v>-9.8429814997948526</c:v>
                </c:pt>
                <c:pt idx="5355">
                  <c:v>-9.8370010457466588</c:v>
                </c:pt>
                <c:pt idx="5356">
                  <c:v>-9.7424733032148527</c:v>
                </c:pt>
                <c:pt idx="5357">
                  <c:v>-9.9616854285840706</c:v>
                </c:pt>
                <c:pt idx="5358">
                  <c:v>-9.7539443115610229</c:v>
                </c:pt>
                <c:pt idx="5359">
                  <c:v>-9.8233260836040941</c:v>
                </c:pt>
                <c:pt idx="5360">
                  <c:v>-9.8212111080958788</c:v>
                </c:pt>
                <c:pt idx="5361">
                  <c:v>-9.8347198462887135</c:v>
                </c:pt>
                <c:pt idx="5362">
                  <c:v>-9.7769589975261457</c:v>
                </c:pt>
                <c:pt idx="5363">
                  <c:v>-9.9883518059366434</c:v>
                </c:pt>
                <c:pt idx="5364">
                  <c:v>-9.8797142379525518</c:v>
                </c:pt>
                <c:pt idx="5365">
                  <c:v>-9.8245252933943537</c:v>
                </c:pt>
                <c:pt idx="5366">
                  <c:v>-9.7974435753417826</c:v>
                </c:pt>
                <c:pt idx="5367">
                  <c:v>-10.009290295034859</c:v>
                </c:pt>
                <c:pt idx="5368">
                  <c:v>-9.9235111030933076</c:v>
                </c:pt>
                <c:pt idx="5369">
                  <c:v>-9.847120342623068</c:v>
                </c:pt>
                <c:pt idx="5370">
                  <c:v>-9.8326690539015225</c:v>
                </c:pt>
                <c:pt idx="5371">
                  <c:v>-9.9849036591725255</c:v>
                </c:pt>
                <c:pt idx="5372">
                  <c:v>-10.029649944976905</c:v>
                </c:pt>
                <c:pt idx="5373">
                  <c:v>-9.9622197869025317</c:v>
                </c:pt>
                <c:pt idx="5374">
                  <c:v>-9.860869650186654</c:v>
                </c:pt>
                <c:pt idx="5375">
                  <c:v>-10.01838877515919</c:v>
                </c:pt>
                <c:pt idx="5376">
                  <c:v>-9.7581752802284427</c:v>
                </c:pt>
                <c:pt idx="5377">
                  <c:v>-9.9855763146679397</c:v>
                </c:pt>
                <c:pt idx="5378">
                  <c:v>-9.9619137756735583</c:v>
                </c:pt>
                <c:pt idx="5379">
                  <c:v>-9.9545909098964067</c:v>
                </c:pt>
                <c:pt idx="5380">
                  <c:v>-9.9501577384117823</c:v>
                </c:pt>
                <c:pt idx="5381">
                  <c:v>-9.9416743524815203</c:v>
                </c:pt>
                <c:pt idx="5382">
                  <c:v>-10.021107201778163</c:v>
                </c:pt>
                <c:pt idx="5383">
                  <c:v>-9.9567385833489546</c:v>
                </c:pt>
                <c:pt idx="5384">
                  <c:v>-10.020925525203817</c:v>
                </c:pt>
                <c:pt idx="5385">
                  <c:v>-9.9389492805504815</c:v>
                </c:pt>
                <c:pt idx="5386">
                  <c:v>-9.9451886442289492</c:v>
                </c:pt>
                <c:pt idx="5387">
                  <c:v>-9.9426109776422891</c:v>
                </c:pt>
                <c:pt idx="5388">
                  <c:v>-10.040725217000729</c:v>
                </c:pt>
                <c:pt idx="5389">
                  <c:v>-9.8572959693994662</c:v>
                </c:pt>
                <c:pt idx="5390">
                  <c:v>-9.7983434688815194</c:v>
                </c:pt>
                <c:pt idx="5391">
                  <c:v>-10.002907735273823</c:v>
                </c:pt>
                <c:pt idx="5392">
                  <c:v>-10.041789955101509</c:v>
                </c:pt>
                <c:pt idx="5393">
                  <c:v>-10.029836489756651</c:v>
                </c:pt>
                <c:pt idx="5394">
                  <c:v>-9.9453033247756171</c:v>
                </c:pt>
                <c:pt idx="5395">
                  <c:v>-9.8694594501723021</c:v>
                </c:pt>
                <c:pt idx="5396">
                  <c:v>-10.108874248744073</c:v>
                </c:pt>
                <c:pt idx="5397">
                  <c:v>-9.9448885662307553</c:v>
                </c:pt>
                <c:pt idx="5398">
                  <c:v>-10.118236465420734</c:v>
                </c:pt>
                <c:pt idx="5399">
                  <c:v>-10.150510907472786</c:v>
                </c:pt>
                <c:pt idx="5400">
                  <c:v>-10.172189246358929</c:v>
                </c:pt>
                <c:pt idx="5401">
                  <c:v>-10.076413865722026</c:v>
                </c:pt>
                <c:pt idx="5402">
                  <c:v>-10.219982155141501</c:v>
                </c:pt>
                <c:pt idx="5403">
                  <c:v>-9.9184982833415329</c:v>
                </c:pt>
                <c:pt idx="5404">
                  <c:v>-10.057215362120999</c:v>
                </c:pt>
                <c:pt idx="5405">
                  <c:v>-10.047899761982531</c:v>
                </c:pt>
                <c:pt idx="5406">
                  <c:v>-10.187716269586634</c:v>
                </c:pt>
                <c:pt idx="5407">
                  <c:v>-9.9715921505333043</c:v>
                </c:pt>
                <c:pt idx="5408">
                  <c:v>-10.068395034620487</c:v>
                </c:pt>
                <c:pt idx="5409">
                  <c:v>-10.126814997167164</c:v>
                </c:pt>
                <c:pt idx="5410">
                  <c:v>-10.078031810251259</c:v>
                </c:pt>
                <c:pt idx="5411">
                  <c:v>-9.9560373904533144</c:v>
                </c:pt>
                <c:pt idx="5412">
                  <c:v>-9.8901545702010125</c:v>
                </c:pt>
                <c:pt idx="5413">
                  <c:v>-10.133421725233793</c:v>
                </c:pt>
                <c:pt idx="5414">
                  <c:v>-9.9765593618533064</c:v>
                </c:pt>
                <c:pt idx="5415">
                  <c:v>-9.9036015461220348</c:v>
                </c:pt>
                <c:pt idx="5416">
                  <c:v>-10.302762120760963</c:v>
                </c:pt>
                <c:pt idx="5417">
                  <c:v>-10.045405176691249</c:v>
                </c:pt>
                <c:pt idx="5418">
                  <c:v>-10.051589094088431</c:v>
                </c:pt>
                <c:pt idx="5419">
                  <c:v>-9.7634933844476954</c:v>
                </c:pt>
                <c:pt idx="5420">
                  <c:v>-10.039520375300739</c:v>
                </c:pt>
                <c:pt idx="5421">
                  <c:v>-10.031729815498171</c:v>
                </c:pt>
                <c:pt idx="5422">
                  <c:v>-10.099062202647133</c:v>
                </c:pt>
                <c:pt idx="5423">
                  <c:v>-9.9713361206138256</c:v>
                </c:pt>
                <c:pt idx="5424">
                  <c:v>-10.067891645528684</c:v>
                </c:pt>
                <c:pt idx="5425">
                  <c:v>-10.040820935787155</c:v>
                </c:pt>
                <c:pt idx="5426">
                  <c:v>-10.006084315060228</c:v>
                </c:pt>
                <c:pt idx="5427">
                  <c:v>-10.099233960696894</c:v>
                </c:pt>
                <c:pt idx="5428">
                  <c:v>-10.033142302349729</c:v>
                </c:pt>
                <c:pt idx="5429">
                  <c:v>-10.065198625865621</c:v>
                </c:pt>
                <c:pt idx="5430">
                  <c:v>-10.053302610897656</c:v>
                </c:pt>
                <c:pt idx="5431">
                  <c:v>-10.067230470330484</c:v>
                </c:pt>
                <c:pt idx="5432">
                  <c:v>-10.072824957447152</c:v>
                </c:pt>
                <c:pt idx="5433">
                  <c:v>-10.015889454709969</c:v>
                </c:pt>
                <c:pt idx="5434">
                  <c:v>-10.129836353706885</c:v>
                </c:pt>
                <c:pt idx="5435">
                  <c:v>-10.147594193590724</c:v>
                </c:pt>
                <c:pt idx="5436">
                  <c:v>-10.152708691881505</c:v>
                </c:pt>
                <c:pt idx="5437">
                  <c:v>-10.086522440769714</c:v>
                </c:pt>
                <c:pt idx="5438">
                  <c:v>-10.225509208530719</c:v>
                </c:pt>
                <c:pt idx="5439">
                  <c:v>-10.242153723951247</c:v>
                </c:pt>
                <c:pt idx="5440">
                  <c:v>-10.272153148447666</c:v>
                </c:pt>
                <c:pt idx="5441">
                  <c:v>-10.184586505848676</c:v>
                </c:pt>
                <c:pt idx="5442">
                  <c:v>-10.138926910976901</c:v>
                </c:pt>
                <c:pt idx="5443">
                  <c:v>-10.106175290881508</c:v>
                </c:pt>
                <c:pt idx="5444">
                  <c:v>-10.210282845335362</c:v>
                </c:pt>
                <c:pt idx="5445">
                  <c:v>-10.02282411848099</c:v>
                </c:pt>
                <c:pt idx="5446">
                  <c:v>-10.188366978955868</c:v>
                </c:pt>
                <c:pt idx="5447">
                  <c:v>-10.219120097591748</c:v>
                </c:pt>
                <c:pt idx="5448">
                  <c:v>-10.119860955415364</c:v>
                </c:pt>
                <c:pt idx="5449">
                  <c:v>-10.10342007621842</c:v>
                </c:pt>
                <c:pt idx="5450">
                  <c:v>-10.095862254450221</c:v>
                </c:pt>
                <c:pt idx="5451">
                  <c:v>-10.12354194687483</c:v>
                </c:pt>
                <c:pt idx="5452">
                  <c:v>-10.119911699067652</c:v>
                </c:pt>
                <c:pt idx="5453">
                  <c:v>-10.208222498033797</c:v>
                </c:pt>
                <c:pt idx="5454">
                  <c:v>-10.345021689911217</c:v>
                </c:pt>
                <c:pt idx="5455">
                  <c:v>-10.22408042719637</c:v>
                </c:pt>
                <c:pt idx="5456">
                  <c:v>-10.107804822152781</c:v>
                </c:pt>
                <c:pt idx="5457">
                  <c:v>-10.208886982951764</c:v>
                </c:pt>
                <c:pt idx="5458">
                  <c:v>-10.276746928810729</c:v>
                </c:pt>
                <c:pt idx="5459">
                  <c:v>-10.235198255555849</c:v>
                </c:pt>
                <c:pt idx="5460">
                  <c:v>-10.151753711454832</c:v>
                </c:pt>
                <c:pt idx="5461">
                  <c:v>-10.037662919237929</c:v>
                </c:pt>
                <c:pt idx="5462">
                  <c:v>-10.028255587466644</c:v>
                </c:pt>
                <c:pt idx="5463">
                  <c:v>-10.096792899927422</c:v>
                </c:pt>
                <c:pt idx="5464">
                  <c:v>-10.205624395010473</c:v>
                </c:pt>
                <c:pt idx="5465">
                  <c:v>-10.069446153556632</c:v>
                </c:pt>
                <c:pt idx="5466">
                  <c:v>-10.079146167198687</c:v>
                </c:pt>
                <c:pt idx="5467">
                  <c:v>-10.122869234356894</c:v>
                </c:pt>
                <c:pt idx="5468">
                  <c:v>-10.111944184028188</c:v>
                </c:pt>
                <c:pt idx="5469">
                  <c:v>-10.128291429562006</c:v>
                </c:pt>
                <c:pt idx="5470">
                  <c:v>-9.9773971650312685</c:v>
                </c:pt>
                <c:pt idx="5471">
                  <c:v>-10.091946927224596</c:v>
                </c:pt>
                <c:pt idx="5472">
                  <c:v>-10.185379743038951</c:v>
                </c:pt>
                <c:pt idx="5473">
                  <c:v>-10.031489707698444</c:v>
                </c:pt>
                <c:pt idx="5474">
                  <c:v>-10.136997418764082</c:v>
                </c:pt>
                <c:pt idx="5475">
                  <c:v>-10.102290028553803</c:v>
                </c:pt>
                <c:pt idx="5476">
                  <c:v>-10.281414113747651</c:v>
                </c:pt>
                <c:pt idx="5477">
                  <c:v>-10.198482874734822</c:v>
                </c:pt>
                <c:pt idx="5478">
                  <c:v>-9.9764446638743323</c:v>
                </c:pt>
                <c:pt idx="5479">
                  <c:v>-10.172088293877895</c:v>
                </c:pt>
                <c:pt idx="5480">
                  <c:v>-9.9949439941522851</c:v>
                </c:pt>
                <c:pt idx="5481">
                  <c:v>-10.076116690917674</c:v>
                </c:pt>
                <c:pt idx="5482">
                  <c:v>-10.127494592485885</c:v>
                </c:pt>
                <c:pt idx="5483">
                  <c:v>-10.022723326070732</c:v>
                </c:pt>
                <c:pt idx="5484">
                  <c:v>-9.7035608066189649</c:v>
                </c:pt>
                <c:pt idx="5485">
                  <c:v>-10.013412718191255</c:v>
                </c:pt>
                <c:pt idx="5486">
                  <c:v>-10.149414965832282</c:v>
                </c:pt>
                <c:pt idx="5487">
                  <c:v>-10.027964267457147</c:v>
                </c:pt>
                <c:pt idx="5488">
                  <c:v>-9.8411880513997279</c:v>
                </c:pt>
                <c:pt idx="5489">
                  <c:v>-9.9717330381384421</c:v>
                </c:pt>
                <c:pt idx="5490">
                  <c:v>-9.8587212711933194</c:v>
                </c:pt>
                <c:pt idx="5491">
                  <c:v>-9.8645838130025378</c:v>
                </c:pt>
                <c:pt idx="5492">
                  <c:v>-9.9294582554994655</c:v>
                </c:pt>
                <c:pt idx="5493">
                  <c:v>-9.8906768407466572</c:v>
                </c:pt>
                <c:pt idx="5494">
                  <c:v>-9.868638443823821</c:v>
                </c:pt>
                <c:pt idx="5495">
                  <c:v>-9.8200828365486981</c:v>
                </c:pt>
                <c:pt idx="5496">
                  <c:v>-9.8786460070910138</c:v>
                </c:pt>
                <c:pt idx="5497">
                  <c:v>-9.9940449339528037</c:v>
                </c:pt>
                <c:pt idx="5498">
                  <c:v>-9.8730959855394786</c:v>
                </c:pt>
                <c:pt idx="5499">
                  <c:v>-9.8206925383066537</c:v>
                </c:pt>
                <c:pt idx="5500">
                  <c:v>-9.766302134570763</c:v>
                </c:pt>
                <c:pt idx="5501">
                  <c:v>-9.7483163636620418</c:v>
                </c:pt>
                <c:pt idx="5502">
                  <c:v>-9.6760507414974199</c:v>
                </c:pt>
                <c:pt idx="5503">
                  <c:v>-9.8383835451107373</c:v>
                </c:pt>
                <c:pt idx="5504">
                  <c:v>-9.7793247229322908</c:v>
                </c:pt>
                <c:pt idx="5505">
                  <c:v>-9.737187475766131</c:v>
                </c:pt>
                <c:pt idx="5506">
                  <c:v>-9.7545373194630773</c:v>
                </c:pt>
                <c:pt idx="5507">
                  <c:v>-9.7364069632984442</c:v>
                </c:pt>
                <c:pt idx="5508">
                  <c:v>-9.7599701046428144</c:v>
                </c:pt>
                <c:pt idx="5509">
                  <c:v>-9.6963791248643538</c:v>
                </c:pt>
                <c:pt idx="5510">
                  <c:v>-9.7517164480879348</c:v>
                </c:pt>
                <c:pt idx="5511">
                  <c:v>-9.7247095916787138</c:v>
                </c:pt>
                <c:pt idx="5512">
                  <c:v>-9.7642079626271574</c:v>
                </c:pt>
                <c:pt idx="5513">
                  <c:v>-9.5816546579717929</c:v>
                </c:pt>
                <c:pt idx="5514">
                  <c:v>-9.7944651792110182</c:v>
                </c:pt>
                <c:pt idx="5515">
                  <c:v>-9.7016925405371683</c:v>
                </c:pt>
                <c:pt idx="5516">
                  <c:v>-9.6087895438461501</c:v>
                </c:pt>
                <c:pt idx="5517">
                  <c:v>-9.5656956646220479</c:v>
                </c:pt>
                <c:pt idx="5518">
                  <c:v>-9.592373292707693</c:v>
                </c:pt>
                <c:pt idx="5519">
                  <c:v>-9.6395157744369193</c:v>
                </c:pt>
                <c:pt idx="5520">
                  <c:v>-9.7214202545320472</c:v>
                </c:pt>
                <c:pt idx="5521">
                  <c:v>-9.5132280623764025</c:v>
                </c:pt>
                <c:pt idx="5522">
                  <c:v>-9.7273852246974268</c:v>
                </c:pt>
                <c:pt idx="5523">
                  <c:v>-9.6861971125799968</c:v>
                </c:pt>
                <c:pt idx="5524">
                  <c:v>-9.7553470599687166</c:v>
                </c:pt>
                <c:pt idx="5525">
                  <c:v>-9.6501322781666659</c:v>
                </c:pt>
                <c:pt idx="5526">
                  <c:v>-9.6500166780087149</c:v>
                </c:pt>
                <c:pt idx="5527">
                  <c:v>-9.6643828111964041</c:v>
                </c:pt>
                <c:pt idx="5528">
                  <c:v>-9.7904624559979343</c:v>
                </c:pt>
                <c:pt idx="5529">
                  <c:v>-9.7401785586574157</c:v>
                </c:pt>
                <c:pt idx="5530">
                  <c:v>-9.7289782142194792</c:v>
                </c:pt>
                <c:pt idx="5531">
                  <c:v>-9.7486625241651055</c:v>
                </c:pt>
                <c:pt idx="5532">
                  <c:v>-9.8047212540020467</c:v>
                </c:pt>
                <c:pt idx="5533">
                  <c:v>-9.7015102323589737</c:v>
                </c:pt>
                <c:pt idx="5534">
                  <c:v>-9.7426105538784515</c:v>
                </c:pt>
                <c:pt idx="5535">
                  <c:v>-9.7293476138466577</c:v>
                </c:pt>
                <c:pt idx="5536">
                  <c:v>-9.8734724430666425</c:v>
                </c:pt>
                <c:pt idx="5537">
                  <c:v>-9.9519465222389467</c:v>
                </c:pt>
                <c:pt idx="5538">
                  <c:v>-9.9925664989230487</c:v>
                </c:pt>
                <c:pt idx="5539">
                  <c:v>-10.065193954717907</c:v>
                </c:pt>
                <c:pt idx="5540">
                  <c:v>-9.9097882352194731</c:v>
                </c:pt>
                <c:pt idx="5541">
                  <c:v>-10.016091463845081</c:v>
                </c:pt>
                <c:pt idx="5542">
                  <c:v>-10.043972301953307</c:v>
                </c:pt>
                <c:pt idx="5543">
                  <c:v>-9.9494611387594691</c:v>
                </c:pt>
                <c:pt idx="5544">
                  <c:v>-9.9643322825984502</c:v>
                </c:pt>
                <c:pt idx="5545">
                  <c:v>-10.072915480496375</c:v>
                </c:pt>
                <c:pt idx="5546">
                  <c:v>-9.9703474269389503</c:v>
                </c:pt>
                <c:pt idx="5547">
                  <c:v>-9.9988839794873989</c:v>
                </c:pt>
                <c:pt idx="5548">
                  <c:v>-10.000773809940229</c:v>
                </c:pt>
                <c:pt idx="5549">
                  <c:v>-9.9500788802186975</c:v>
                </c:pt>
                <c:pt idx="5550">
                  <c:v>-9.8043459375940856</c:v>
                </c:pt>
                <c:pt idx="5551">
                  <c:v>-9.7601177620702284</c:v>
                </c:pt>
                <c:pt idx="5552">
                  <c:v>-9.8337304552502456</c:v>
                </c:pt>
                <c:pt idx="5553">
                  <c:v>-9.8059457352656239</c:v>
                </c:pt>
                <c:pt idx="5554">
                  <c:v>-9.8235393523333094</c:v>
                </c:pt>
                <c:pt idx="5555">
                  <c:v>-9.9219305659748649</c:v>
                </c:pt>
                <c:pt idx="5556">
                  <c:v>-9.9602123327220191</c:v>
                </c:pt>
                <c:pt idx="5557">
                  <c:v>-9.9473095800169027</c:v>
                </c:pt>
                <c:pt idx="5558">
                  <c:v>-10.073315516216885</c:v>
                </c:pt>
                <c:pt idx="5559">
                  <c:v>-9.8819080647697373</c:v>
                </c:pt>
                <c:pt idx="5560">
                  <c:v>-10.074066618293303</c:v>
                </c:pt>
                <c:pt idx="5561">
                  <c:v>-10.096301726772261</c:v>
                </c:pt>
                <c:pt idx="5562">
                  <c:v>-10.2890356240061</c:v>
                </c:pt>
                <c:pt idx="5563">
                  <c:v>-10.056071544331264</c:v>
                </c:pt>
                <c:pt idx="5564">
                  <c:v>-10.004190541071772</c:v>
                </c:pt>
                <c:pt idx="5565">
                  <c:v>-10.155356353596869</c:v>
                </c:pt>
                <c:pt idx="5566">
                  <c:v>-10.240106929554345</c:v>
                </c:pt>
                <c:pt idx="5567">
                  <c:v>-10.239177868486616</c:v>
                </c:pt>
                <c:pt idx="5568">
                  <c:v>-10.273975685956879</c:v>
                </c:pt>
                <c:pt idx="5569">
                  <c:v>-10.319301727050231</c:v>
                </c:pt>
                <c:pt idx="5570">
                  <c:v>-10.282141053042265</c:v>
                </c:pt>
                <c:pt idx="5571">
                  <c:v>-10.276977513629703</c:v>
                </c:pt>
                <c:pt idx="5572">
                  <c:v>-10.303559209370237</c:v>
                </c:pt>
                <c:pt idx="5573">
                  <c:v>-10.317226197833799</c:v>
                </c:pt>
                <c:pt idx="5574">
                  <c:v>-10.202803564087155</c:v>
                </c:pt>
                <c:pt idx="5575">
                  <c:v>-10.192708582416897</c:v>
                </c:pt>
                <c:pt idx="5576">
                  <c:v>-10.225819740052264</c:v>
                </c:pt>
                <c:pt idx="5577">
                  <c:v>-10.317377011434798</c:v>
                </c:pt>
                <c:pt idx="5578">
                  <c:v>-10.117941940110713</c:v>
                </c:pt>
                <c:pt idx="5579">
                  <c:v>-10.195471478932252</c:v>
                </c:pt>
                <c:pt idx="5580">
                  <c:v>-9.9906237164297291</c:v>
                </c:pt>
                <c:pt idx="5581">
                  <c:v>-10.167420371258409</c:v>
                </c:pt>
                <c:pt idx="5582">
                  <c:v>-10.055646139416387</c:v>
                </c:pt>
                <c:pt idx="5583">
                  <c:v>-10.247212396686106</c:v>
                </c:pt>
                <c:pt idx="5584">
                  <c:v>-10.22687655709227</c:v>
                </c:pt>
                <c:pt idx="5585">
                  <c:v>-10.124333242907657</c:v>
                </c:pt>
                <c:pt idx="5586">
                  <c:v>-10.199890318079989</c:v>
                </c:pt>
                <c:pt idx="5587">
                  <c:v>-10.183847001180466</c:v>
                </c:pt>
                <c:pt idx="5588">
                  <c:v>-10.475533320191751</c:v>
                </c:pt>
                <c:pt idx="5589">
                  <c:v>-10.334734111489185</c:v>
                </c:pt>
                <c:pt idx="5590">
                  <c:v>-10.327053012547635</c:v>
                </c:pt>
                <c:pt idx="5591">
                  <c:v>-10.17367698464918</c:v>
                </c:pt>
                <c:pt idx="5592">
                  <c:v>-10.432933456088685</c:v>
                </c:pt>
                <c:pt idx="5593">
                  <c:v>-10.352618762386118</c:v>
                </c:pt>
                <c:pt idx="5594">
                  <c:v>-10.320264155860466</c:v>
                </c:pt>
                <c:pt idx="5595">
                  <c:v>-10.559621837615335</c:v>
                </c:pt>
                <c:pt idx="5596">
                  <c:v>-10.493785773959951</c:v>
                </c:pt>
                <c:pt idx="5597">
                  <c:v>-10.445692665624069</c:v>
                </c:pt>
                <c:pt idx="5598">
                  <c:v>-10.351580580247388</c:v>
                </c:pt>
                <c:pt idx="5599">
                  <c:v>-10.53737380560943</c:v>
                </c:pt>
                <c:pt idx="5600">
                  <c:v>-10.410256289298953</c:v>
                </c:pt>
                <c:pt idx="5601">
                  <c:v>-10.343449727544586</c:v>
                </c:pt>
                <c:pt idx="5602">
                  <c:v>-10.354441775093015</c:v>
                </c:pt>
                <c:pt idx="5603">
                  <c:v>-10.480664576533552</c:v>
                </c:pt>
                <c:pt idx="5604">
                  <c:v>-10.3925631513961</c:v>
                </c:pt>
                <c:pt idx="5605">
                  <c:v>-10.367626264023304</c:v>
                </c:pt>
                <c:pt idx="5606">
                  <c:v>-10.250912736693818</c:v>
                </c:pt>
                <c:pt idx="5607">
                  <c:v>-10.536654554938419</c:v>
                </c:pt>
                <c:pt idx="5608">
                  <c:v>-10.383979615924069</c:v>
                </c:pt>
                <c:pt idx="5609">
                  <c:v>-10.388945314762001</c:v>
                </c:pt>
                <c:pt idx="5610">
                  <c:v>-10.48266500666355</c:v>
                </c:pt>
                <c:pt idx="5611">
                  <c:v>-10.524430959785068</c:v>
                </c:pt>
                <c:pt idx="5612">
                  <c:v>-10.438530037205618</c:v>
                </c:pt>
                <c:pt idx="5613">
                  <c:v>-10.349894710137384</c:v>
                </c:pt>
                <c:pt idx="5614">
                  <c:v>-10.394801116976351</c:v>
                </c:pt>
                <c:pt idx="5615">
                  <c:v>-10.200728601554813</c:v>
                </c:pt>
                <c:pt idx="5616">
                  <c:v>-10.310186560798435</c:v>
                </c:pt>
                <c:pt idx="5617">
                  <c:v>-10.314163615964581</c:v>
                </c:pt>
                <c:pt idx="5618">
                  <c:v>-10.384359014770236</c:v>
                </c:pt>
                <c:pt idx="5619">
                  <c:v>-10.193913892365105</c:v>
                </c:pt>
                <c:pt idx="5620">
                  <c:v>-10.313570664639984</c:v>
                </c:pt>
                <c:pt idx="5621">
                  <c:v>-10.267090414325082</c:v>
                </c:pt>
                <c:pt idx="5622">
                  <c:v>-10.282925771429168</c:v>
                </c:pt>
                <c:pt idx="5623">
                  <c:v>-10.315960457597919</c:v>
                </c:pt>
                <c:pt idx="5624">
                  <c:v>-10.388085416463566</c:v>
                </c:pt>
                <c:pt idx="5625">
                  <c:v>-10.488297064285083</c:v>
                </c:pt>
                <c:pt idx="5626">
                  <c:v>-10.238107286995337</c:v>
                </c:pt>
                <c:pt idx="5627">
                  <c:v>-10.250328300271516</c:v>
                </c:pt>
                <c:pt idx="5628">
                  <c:v>-10.217203201560732</c:v>
                </c:pt>
                <c:pt idx="5629">
                  <c:v>-10.213729671041518</c:v>
                </c:pt>
                <c:pt idx="5630">
                  <c:v>-10.254088021165854</c:v>
                </c:pt>
                <c:pt idx="5631">
                  <c:v>-10.204835834827671</c:v>
                </c:pt>
                <c:pt idx="5632">
                  <c:v>-10.425889627749948</c:v>
                </c:pt>
                <c:pt idx="5633">
                  <c:v>-10.219117935724842</c:v>
                </c:pt>
                <c:pt idx="5634">
                  <c:v>-10.250261352172</c:v>
                </c:pt>
                <c:pt idx="5635">
                  <c:v>-10.381735877062521</c:v>
                </c:pt>
                <c:pt idx="5636">
                  <c:v>-10.351889738112272</c:v>
                </c:pt>
                <c:pt idx="5637">
                  <c:v>-10.217518760065101</c:v>
                </c:pt>
                <c:pt idx="5638">
                  <c:v>-10.356972837935583</c:v>
                </c:pt>
                <c:pt idx="5639">
                  <c:v>-10.358499554707887</c:v>
                </c:pt>
                <c:pt idx="5640">
                  <c:v>-10.506135934999952</c:v>
                </c:pt>
                <c:pt idx="5641">
                  <c:v>-10.291990782296363</c:v>
                </c:pt>
                <c:pt idx="5642">
                  <c:v>-10.282881800103301</c:v>
                </c:pt>
                <c:pt idx="5643">
                  <c:v>-10.43763914089865</c:v>
                </c:pt>
                <c:pt idx="5644">
                  <c:v>-10.438499921626635</c:v>
                </c:pt>
                <c:pt idx="5645">
                  <c:v>-10.17547371871586</c:v>
                </c:pt>
                <c:pt idx="5646">
                  <c:v>-10.344744426868669</c:v>
                </c:pt>
                <c:pt idx="5647">
                  <c:v>-10.227666651383812</c:v>
                </c:pt>
                <c:pt idx="5648">
                  <c:v>-10.227661798466865</c:v>
                </c:pt>
                <c:pt idx="5649">
                  <c:v>-10.343692728937903</c:v>
                </c:pt>
                <c:pt idx="5650">
                  <c:v>-10.328828334239969</c:v>
                </c:pt>
                <c:pt idx="5651">
                  <c:v>-10.429044445675332</c:v>
                </c:pt>
                <c:pt idx="5652">
                  <c:v>-10.374797728779686</c:v>
                </c:pt>
                <c:pt idx="5653">
                  <c:v>-10.387610912553034</c:v>
                </c:pt>
                <c:pt idx="5654">
                  <c:v>-10.317036960272784</c:v>
                </c:pt>
                <c:pt idx="5655">
                  <c:v>-10.362846338013304</c:v>
                </c:pt>
                <c:pt idx="5656">
                  <c:v>-10.4592509853774</c:v>
                </c:pt>
                <c:pt idx="5657">
                  <c:v>-10.497857316246602</c:v>
                </c:pt>
                <c:pt idx="5658">
                  <c:v>-10.340650623062517</c:v>
                </c:pt>
                <c:pt idx="5659">
                  <c:v>-10.356373392652785</c:v>
                </c:pt>
                <c:pt idx="5660">
                  <c:v>-10.357345836134314</c:v>
                </c:pt>
                <c:pt idx="5661">
                  <c:v>-10.30879505878997</c:v>
                </c:pt>
                <c:pt idx="5662">
                  <c:v>-10.422537695161754</c:v>
                </c:pt>
                <c:pt idx="5663">
                  <c:v>-10.401653478209685</c:v>
                </c:pt>
                <c:pt idx="5664">
                  <c:v>-10.134491194664342</c:v>
                </c:pt>
                <c:pt idx="5665">
                  <c:v>-10.30589894943715</c:v>
                </c:pt>
                <c:pt idx="5666">
                  <c:v>-10.271875087194813</c:v>
                </c:pt>
                <c:pt idx="5667">
                  <c:v>-10.241532648038399</c:v>
                </c:pt>
                <c:pt idx="5668">
                  <c:v>-10.30585161087278</c:v>
                </c:pt>
                <c:pt idx="5669">
                  <c:v>-10.435930225955596</c:v>
                </c:pt>
                <c:pt idx="5670">
                  <c:v>-10.223787440898933</c:v>
                </c:pt>
                <c:pt idx="5671">
                  <c:v>-10.16572073115662</c:v>
                </c:pt>
                <c:pt idx="5672">
                  <c:v>-10.195184850250225</c:v>
                </c:pt>
                <c:pt idx="5673">
                  <c:v>-10.152574600225336</c:v>
                </c:pt>
                <c:pt idx="5674">
                  <c:v>-10.096364327101</c:v>
                </c:pt>
                <c:pt idx="5675">
                  <c:v>-10.172991879338936</c:v>
                </c:pt>
                <c:pt idx="5676">
                  <c:v>-10.174884775033822</c:v>
                </c:pt>
                <c:pt idx="5677">
                  <c:v>-10.172025496795358</c:v>
                </c:pt>
                <c:pt idx="5678">
                  <c:v>-10.043516675572773</c:v>
                </c:pt>
                <c:pt idx="5679">
                  <c:v>-10.190841252442</c:v>
                </c:pt>
                <c:pt idx="5680">
                  <c:v>-10.284266921003034</c:v>
                </c:pt>
                <c:pt idx="5681">
                  <c:v>-10.121858610608943</c:v>
                </c:pt>
                <c:pt idx="5682">
                  <c:v>-10.011355935771004</c:v>
                </c:pt>
                <c:pt idx="5683">
                  <c:v>-9.9544247429189525</c:v>
                </c:pt>
                <c:pt idx="5684">
                  <c:v>-10.185340812101506</c:v>
                </c:pt>
                <c:pt idx="5685">
                  <c:v>-10.122694286691246</c:v>
                </c:pt>
                <c:pt idx="5686">
                  <c:v>-9.9824612990358741</c:v>
                </c:pt>
                <c:pt idx="5687">
                  <c:v>-9.9087729844133179</c:v>
                </c:pt>
                <c:pt idx="5688">
                  <c:v>-9.9565474174205004</c:v>
                </c:pt>
                <c:pt idx="5689">
                  <c:v>-10.13699363417587</c:v>
                </c:pt>
                <c:pt idx="5690">
                  <c:v>-10.154273030791265</c:v>
                </c:pt>
                <c:pt idx="5691">
                  <c:v>-9.9751202511010124</c:v>
                </c:pt>
                <c:pt idx="5692">
                  <c:v>-9.9702965385881921</c:v>
                </c:pt>
                <c:pt idx="5693">
                  <c:v>-10.107313710106126</c:v>
                </c:pt>
                <c:pt idx="5694">
                  <c:v>-10.117115884400484</c:v>
                </c:pt>
                <c:pt idx="5695">
                  <c:v>-9.9372863117804808</c:v>
                </c:pt>
                <c:pt idx="5696">
                  <c:v>-9.9968218217343328</c:v>
                </c:pt>
                <c:pt idx="5697">
                  <c:v>-9.9251416274266564</c:v>
                </c:pt>
                <c:pt idx="5698">
                  <c:v>-10.019170396618424</c:v>
                </c:pt>
                <c:pt idx="5699">
                  <c:v>-9.9654877311415255</c:v>
                </c:pt>
                <c:pt idx="5700">
                  <c:v>-9.8864194603958691</c:v>
                </c:pt>
                <c:pt idx="5701">
                  <c:v>-10.107420638007159</c:v>
                </c:pt>
                <c:pt idx="5702">
                  <c:v>-10.105035371095855</c:v>
                </c:pt>
                <c:pt idx="5703">
                  <c:v>-9.9566285520384454</c:v>
                </c:pt>
                <c:pt idx="5704">
                  <c:v>-9.8074804286251158</c:v>
                </c:pt>
                <c:pt idx="5705">
                  <c:v>-10.016235689722023</c:v>
                </c:pt>
                <c:pt idx="5706">
                  <c:v>-9.9325306932645976</c:v>
                </c:pt>
                <c:pt idx="5707">
                  <c:v>-9.9851550255743398</c:v>
                </c:pt>
                <c:pt idx="5708">
                  <c:v>-9.9250878754635892</c:v>
                </c:pt>
                <c:pt idx="5709">
                  <c:v>-9.8436811184968978</c:v>
                </c:pt>
                <c:pt idx="5710">
                  <c:v>-9.9401971623717653</c:v>
                </c:pt>
                <c:pt idx="5711">
                  <c:v>-9.856198728182024</c:v>
                </c:pt>
                <c:pt idx="5712">
                  <c:v>-9.7425000513923017</c:v>
                </c:pt>
                <c:pt idx="5713">
                  <c:v>-10.046755194687151</c:v>
                </c:pt>
                <c:pt idx="5714">
                  <c:v>-9.8489661607609982</c:v>
                </c:pt>
                <c:pt idx="5715">
                  <c:v>-9.8205527859461377</c:v>
                </c:pt>
                <c:pt idx="5716">
                  <c:v>-9.9939807969040668</c:v>
                </c:pt>
                <c:pt idx="5717">
                  <c:v>-9.942932987779475</c:v>
                </c:pt>
                <c:pt idx="5718">
                  <c:v>-10.057558936366142</c:v>
                </c:pt>
                <c:pt idx="5719">
                  <c:v>-9.8600141627743429</c:v>
                </c:pt>
                <c:pt idx="5720">
                  <c:v>-9.9729081324625337</c:v>
                </c:pt>
                <c:pt idx="5721">
                  <c:v>-9.7589167487805</c:v>
                </c:pt>
                <c:pt idx="5722">
                  <c:v>-9.923271627096387</c:v>
                </c:pt>
                <c:pt idx="5723">
                  <c:v>-9.8723278050717784</c:v>
                </c:pt>
                <c:pt idx="5724">
                  <c:v>-9.8103590465733301</c:v>
                </c:pt>
                <c:pt idx="5725">
                  <c:v>-9.8278794087907553</c:v>
                </c:pt>
                <c:pt idx="5726">
                  <c:v>-9.9088221702851236</c:v>
                </c:pt>
                <c:pt idx="5727">
                  <c:v>-9.9872280705425318</c:v>
                </c:pt>
                <c:pt idx="5728">
                  <c:v>-9.784510631746663</c:v>
                </c:pt>
                <c:pt idx="5729">
                  <c:v>-9.6722584208912767</c:v>
                </c:pt>
                <c:pt idx="5730">
                  <c:v>-9.8281316945317911</c:v>
                </c:pt>
                <c:pt idx="5731">
                  <c:v>-9.6234954845492222</c:v>
                </c:pt>
                <c:pt idx="5732">
                  <c:v>-9.7595143663215342</c:v>
                </c:pt>
                <c:pt idx="5733">
                  <c:v>-9.7003266176258887</c:v>
                </c:pt>
                <c:pt idx="5734">
                  <c:v>-9.8555510431476936</c:v>
                </c:pt>
                <c:pt idx="5735">
                  <c:v>-9.4634570141874352</c:v>
                </c:pt>
                <c:pt idx="5736">
                  <c:v>-9.716651301664097</c:v>
                </c:pt>
                <c:pt idx="5737">
                  <c:v>-9.8344761246671677</c:v>
                </c:pt>
                <c:pt idx="5738">
                  <c:v>-9.9201679110294698</c:v>
                </c:pt>
                <c:pt idx="5739">
                  <c:v>-9.6695630690140977</c:v>
                </c:pt>
                <c:pt idx="5740">
                  <c:v>-9.7724763374289676</c:v>
                </c:pt>
                <c:pt idx="5741">
                  <c:v>-9.6205424965699979</c:v>
                </c:pt>
                <c:pt idx="5742">
                  <c:v>-9.6487126601446089</c:v>
                </c:pt>
                <c:pt idx="5743">
                  <c:v>-9.7162804635797357</c:v>
                </c:pt>
                <c:pt idx="5744">
                  <c:v>-9.6755101130846075</c:v>
                </c:pt>
                <c:pt idx="5745">
                  <c:v>-9.7130692463430712</c:v>
                </c:pt>
                <c:pt idx="5746">
                  <c:v>-9.7277503456274186</c:v>
                </c:pt>
                <c:pt idx="5747">
                  <c:v>-9.7568192803733282</c:v>
                </c:pt>
                <c:pt idx="5748">
                  <c:v>-9.8477579658176779</c:v>
                </c:pt>
                <c:pt idx="5749">
                  <c:v>-9.778763052173824</c:v>
                </c:pt>
                <c:pt idx="5750">
                  <c:v>-9.8188590037374279</c:v>
                </c:pt>
                <c:pt idx="5751">
                  <c:v>-9.9386870171281974</c:v>
                </c:pt>
                <c:pt idx="5752">
                  <c:v>-9.7056493129500012</c:v>
                </c:pt>
                <c:pt idx="5753">
                  <c:v>-9.5934406852038467</c:v>
                </c:pt>
                <c:pt idx="5754">
                  <c:v>-9.7537210843994817</c:v>
                </c:pt>
                <c:pt idx="5755">
                  <c:v>-9.6884574909589691</c:v>
                </c:pt>
                <c:pt idx="5756">
                  <c:v>-9.8115926681681955</c:v>
                </c:pt>
                <c:pt idx="5757">
                  <c:v>-9.8346368227810181</c:v>
                </c:pt>
                <c:pt idx="5758">
                  <c:v>-9.5874171191856412</c:v>
                </c:pt>
                <c:pt idx="5759">
                  <c:v>-9.758454600591266</c:v>
                </c:pt>
                <c:pt idx="5760">
                  <c:v>-9.9583723407092197</c:v>
                </c:pt>
                <c:pt idx="5761">
                  <c:v>-10.130105310630723</c:v>
                </c:pt>
                <c:pt idx="5762">
                  <c:v>-9.7369279816748637</c:v>
                </c:pt>
                <c:pt idx="5763">
                  <c:v>-9.9861642425604806</c:v>
                </c:pt>
                <c:pt idx="5764">
                  <c:v>-9.9220831708107458</c:v>
                </c:pt>
                <c:pt idx="5765">
                  <c:v>-9.6966246753087155</c:v>
                </c:pt>
                <c:pt idx="5766">
                  <c:v>-9.7934804076892163</c:v>
                </c:pt>
                <c:pt idx="5767">
                  <c:v>-9.7213376152061457</c:v>
                </c:pt>
                <c:pt idx="5768">
                  <c:v>-9.7511469945743556</c:v>
                </c:pt>
                <c:pt idx="5769">
                  <c:v>-10.07005567570226</c:v>
                </c:pt>
                <c:pt idx="5770">
                  <c:v>-9.717334770973066</c:v>
                </c:pt>
                <c:pt idx="5771">
                  <c:v>-9.9848763255784316</c:v>
                </c:pt>
                <c:pt idx="5772">
                  <c:v>-9.7639493043764034</c:v>
                </c:pt>
                <c:pt idx="5773">
                  <c:v>-9.7713478157348685</c:v>
                </c:pt>
                <c:pt idx="5774">
                  <c:v>-9.928211664909222</c:v>
                </c:pt>
                <c:pt idx="5775">
                  <c:v>-10.000988312478954</c:v>
                </c:pt>
                <c:pt idx="5776">
                  <c:v>-9.9344415558435788</c:v>
                </c:pt>
                <c:pt idx="5777">
                  <c:v>-9.9219671992517782</c:v>
                </c:pt>
                <c:pt idx="5778">
                  <c:v>-9.7949197275415312</c:v>
                </c:pt>
                <c:pt idx="5779">
                  <c:v>-10.111903760545603</c:v>
                </c:pt>
                <c:pt idx="5780">
                  <c:v>-9.9429049182035651</c:v>
                </c:pt>
                <c:pt idx="5781">
                  <c:v>-10.122650689015854</c:v>
                </c:pt>
                <c:pt idx="5782">
                  <c:v>-9.8942776416230629</c:v>
                </c:pt>
                <c:pt idx="5783">
                  <c:v>-10.009653001133827</c:v>
                </c:pt>
                <c:pt idx="5784">
                  <c:v>-10.127136100812775</c:v>
                </c:pt>
                <c:pt idx="5785">
                  <c:v>-10.099383654404589</c:v>
                </c:pt>
                <c:pt idx="5786">
                  <c:v>-9.9833887077712511</c:v>
                </c:pt>
                <c:pt idx="5787">
                  <c:v>-10.081801880439988</c:v>
                </c:pt>
                <c:pt idx="5788">
                  <c:v>-10.067953131793324</c:v>
                </c:pt>
                <c:pt idx="5789">
                  <c:v>-9.9043023133943375</c:v>
                </c:pt>
                <c:pt idx="5790">
                  <c:v>-10.050673986732262</c:v>
                </c:pt>
                <c:pt idx="5791">
                  <c:v>-10.110915031009204</c:v>
                </c:pt>
                <c:pt idx="5792">
                  <c:v>-9.9737836841722736</c:v>
                </c:pt>
                <c:pt idx="5793">
                  <c:v>-9.9893111155022822</c:v>
                </c:pt>
                <c:pt idx="5794">
                  <c:v>-9.7960320576025488</c:v>
                </c:pt>
                <c:pt idx="5795">
                  <c:v>-10.127258927059721</c:v>
                </c:pt>
                <c:pt idx="5796">
                  <c:v>-10.081038804846635</c:v>
                </c:pt>
                <c:pt idx="5797">
                  <c:v>-10.140176266639205</c:v>
                </c:pt>
                <c:pt idx="5798">
                  <c:v>-10.063305884280494</c:v>
                </c:pt>
                <c:pt idx="5799">
                  <c:v>-10.09398971188612</c:v>
                </c:pt>
                <c:pt idx="5800">
                  <c:v>-10.082512239400485</c:v>
                </c:pt>
                <c:pt idx="5801">
                  <c:v>-10.034648635270758</c:v>
                </c:pt>
                <c:pt idx="5802">
                  <c:v>-10.081250116142781</c:v>
                </c:pt>
                <c:pt idx="5803">
                  <c:v>-10.121872397363557</c:v>
                </c:pt>
                <c:pt idx="5804">
                  <c:v>-9.9461218419161312</c:v>
                </c:pt>
                <c:pt idx="5805">
                  <c:v>-9.8990152698046074</c:v>
                </c:pt>
                <c:pt idx="5806">
                  <c:v>-10.101392055648938</c:v>
                </c:pt>
                <c:pt idx="5807">
                  <c:v>-10.097112864360488</c:v>
                </c:pt>
                <c:pt idx="5808">
                  <c:v>-10.191764094178936</c:v>
                </c:pt>
                <c:pt idx="5809">
                  <c:v>-10.218872289895589</c:v>
                </c:pt>
                <c:pt idx="5810">
                  <c:v>-10.094816762496643</c:v>
                </c:pt>
                <c:pt idx="5811">
                  <c:v>-10.056668958697415</c:v>
                </c:pt>
                <c:pt idx="5812">
                  <c:v>-10.178894951178149</c:v>
                </c:pt>
                <c:pt idx="5813">
                  <c:v>-9.98114635024716</c:v>
                </c:pt>
                <c:pt idx="5814">
                  <c:v>-10.071066758125102</c:v>
                </c:pt>
                <c:pt idx="5815">
                  <c:v>-9.9829650533968799</c:v>
                </c:pt>
                <c:pt idx="5816">
                  <c:v>-10.221589269590719</c:v>
                </c:pt>
                <c:pt idx="5817">
                  <c:v>-10.136347569264588</c:v>
                </c:pt>
                <c:pt idx="5818">
                  <c:v>-10.107743049359971</c:v>
                </c:pt>
                <c:pt idx="5819">
                  <c:v>-9.9437824836635631</c:v>
                </c:pt>
                <c:pt idx="5820">
                  <c:v>-10.082238575190734</c:v>
                </c:pt>
                <c:pt idx="5821">
                  <c:v>-10.028160108180485</c:v>
                </c:pt>
                <c:pt idx="5822">
                  <c:v>-10.235298132642017</c:v>
                </c:pt>
                <c:pt idx="5823">
                  <c:v>-10.03437003471638</c:v>
                </c:pt>
                <c:pt idx="5824">
                  <c:v>-10.101202439640483</c:v>
                </c:pt>
                <c:pt idx="5825">
                  <c:v>-10.128343060978404</c:v>
                </c:pt>
                <c:pt idx="5826">
                  <c:v>-10.097300914992768</c:v>
                </c:pt>
                <c:pt idx="5827">
                  <c:v>-9.8922474878312698</c:v>
                </c:pt>
                <c:pt idx="5828">
                  <c:v>-10.120884533888679</c:v>
                </c:pt>
                <c:pt idx="5829">
                  <c:v>-10.175635563268701</c:v>
                </c:pt>
                <c:pt idx="5830">
                  <c:v>-10.054029254997904</c:v>
                </c:pt>
                <c:pt idx="5831">
                  <c:v>-10.078025172144589</c:v>
                </c:pt>
                <c:pt idx="5832">
                  <c:v>-9.938666598245117</c:v>
                </c:pt>
                <c:pt idx="5833">
                  <c:v>-9.9477739295312571</c:v>
                </c:pt>
                <c:pt idx="5834">
                  <c:v>-10.062997266865612</c:v>
                </c:pt>
                <c:pt idx="5835">
                  <c:v>-9.9886727258809973</c:v>
                </c:pt>
                <c:pt idx="5836">
                  <c:v>-10.082648449624584</c:v>
                </c:pt>
                <c:pt idx="5837">
                  <c:v>-10.015856352479974</c:v>
                </c:pt>
                <c:pt idx="5838">
                  <c:v>-9.9535217820092203</c:v>
                </c:pt>
                <c:pt idx="5839">
                  <c:v>-9.9816947677948473</c:v>
                </c:pt>
                <c:pt idx="5840">
                  <c:v>-10.027665715686663</c:v>
                </c:pt>
                <c:pt idx="5841">
                  <c:v>-10.047716701449973</c:v>
                </c:pt>
                <c:pt idx="5842">
                  <c:v>-10.174159971970216</c:v>
                </c:pt>
                <c:pt idx="5843">
                  <c:v>-10.206772693088173</c:v>
                </c:pt>
                <c:pt idx="5844">
                  <c:v>-10.054874476469214</c:v>
                </c:pt>
                <c:pt idx="5845">
                  <c:v>-9.8835186849625405</c:v>
                </c:pt>
                <c:pt idx="5846">
                  <c:v>-10.078031396576385</c:v>
                </c:pt>
                <c:pt idx="5847">
                  <c:v>-10.034606268098672</c:v>
                </c:pt>
                <c:pt idx="5848">
                  <c:v>-10.021820604972019</c:v>
                </c:pt>
                <c:pt idx="5849">
                  <c:v>-10.020503358671245</c:v>
                </c:pt>
                <c:pt idx="5850">
                  <c:v>-10.059009608936364</c:v>
                </c:pt>
                <c:pt idx="5851">
                  <c:v>-10.109507706763567</c:v>
                </c:pt>
                <c:pt idx="5852">
                  <c:v>-9.8664050947410242</c:v>
                </c:pt>
                <c:pt idx="5853">
                  <c:v>-9.986196553201534</c:v>
                </c:pt>
                <c:pt idx="5854">
                  <c:v>-9.9698324504564013</c:v>
                </c:pt>
                <c:pt idx="5855">
                  <c:v>-10.136031743749191</c:v>
                </c:pt>
                <c:pt idx="5856">
                  <c:v>-9.9886938248789523</c:v>
                </c:pt>
                <c:pt idx="5857">
                  <c:v>-10.131410853103553</c:v>
                </c:pt>
                <c:pt idx="5858">
                  <c:v>-9.9054906638646081</c:v>
                </c:pt>
                <c:pt idx="5859">
                  <c:v>-9.8960073102379358</c:v>
                </c:pt>
                <c:pt idx="5860">
                  <c:v>-10.1156036073425</c:v>
                </c:pt>
                <c:pt idx="5861">
                  <c:v>-10.071593857509731</c:v>
                </c:pt>
                <c:pt idx="5862">
                  <c:v>-9.8183649538087057</c:v>
                </c:pt>
                <c:pt idx="5863">
                  <c:v>-10.001390042062024</c:v>
                </c:pt>
                <c:pt idx="5864">
                  <c:v>-9.8423365870184636</c:v>
                </c:pt>
                <c:pt idx="5865">
                  <c:v>-10.006511160168165</c:v>
                </c:pt>
                <c:pt idx="5866">
                  <c:v>-9.9896048583040837</c:v>
                </c:pt>
                <c:pt idx="5867">
                  <c:v>-10.10214549649689</c:v>
                </c:pt>
                <c:pt idx="5868">
                  <c:v>-9.6843782039538411</c:v>
                </c:pt>
                <c:pt idx="5869">
                  <c:v>-9.9653224811076697</c:v>
                </c:pt>
                <c:pt idx="5870">
                  <c:v>-9.9298615174894724</c:v>
                </c:pt>
                <c:pt idx="5871">
                  <c:v>-9.9066259419476506</c:v>
                </c:pt>
                <c:pt idx="5872">
                  <c:v>-9.8974573430010206</c:v>
                </c:pt>
                <c:pt idx="5873">
                  <c:v>-9.9535851573317551</c:v>
                </c:pt>
                <c:pt idx="5874">
                  <c:v>-9.8929440929012635</c:v>
                </c:pt>
                <c:pt idx="5875">
                  <c:v>-9.8563171218656347</c:v>
                </c:pt>
                <c:pt idx="5876">
                  <c:v>-9.8737024295692262</c:v>
                </c:pt>
                <c:pt idx="5877">
                  <c:v>-9.7185717526815285</c:v>
                </c:pt>
                <c:pt idx="5878">
                  <c:v>-9.8571874646374198</c:v>
                </c:pt>
                <c:pt idx="5879">
                  <c:v>-9.8074223615210236</c:v>
                </c:pt>
                <c:pt idx="5880">
                  <c:v>-9.920371127901527</c:v>
                </c:pt>
                <c:pt idx="5881">
                  <c:v>-9.7102899714394777</c:v>
                </c:pt>
                <c:pt idx="5882">
                  <c:v>-9.6890450842056364</c:v>
                </c:pt>
                <c:pt idx="5883">
                  <c:v>-9.7803176898312607</c:v>
                </c:pt>
                <c:pt idx="5884">
                  <c:v>-9.8477704684907419</c:v>
                </c:pt>
                <c:pt idx="5885">
                  <c:v>-9.8612887343502322</c:v>
                </c:pt>
                <c:pt idx="5886">
                  <c:v>-9.9018043207579378</c:v>
                </c:pt>
                <c:pt idx="5887">
                  <c:v>-9.9815429290284481</c:v>
                </c:pt>
                <c:pt idx="5888">
                  <c:v>-9.972008700156147</c:v>
                </c:pt>
                <c:pt idx="5889">
                  <c:v>-9.8025406978599872</c:v>
                </c:pt>
                <c:pt idx="5890">
                  <c:v>-9.9475254678127971</c:v>
                </c:pt>
                <c:pt idx="5891">
                  <c:v>-9.8528450022622884</c:v>
                </c:pt>
                <c:pt idx="5892">
                  <c:v>-9.7457420433694821</c:v>
                </c:pt>
                <c:pt idx="5893">
                  <c:v>-9.9309722973169041</c:v>
                </c:pt>
                <c:pt idx="5894">
                  <c:v>-9.8959498096174219</c:v>
                </c:pt>
                <c:pt idx="5895">
                  <c:v>-9.9699476023025628</c:v>
                </c:pt>
                <c:pt idx="5896">
                  <c:v>-9.9730760707589461</c:v>
                </c:pt>
                <c:pt idx="5897">
                  <c:v>-9.9012221720466531</c:v>
                </c:pt>
                <c:pt idx="5898">
                  <c:v>-9.8188126070435739</c:v>
                </c:pt>
                <c:pt idx="5899">
                  <c:v>-9.8004133809753533</c:v>
                </c:pt>
                <c:pt idx="5900">
                  <c:v>-9.9228060021804794</c:v>
                </c:pt>
                <c:pt idx="5901">
                  <c:v>-9.7347935774025522</c:v>
                </c:pt>
                <c:pt idx="5902">
                  <c:v>-9.8125998839666391</c:v>
                </c:pt>
                <c:pt idx="5903">
                  <c:v>-9.7444478268302515</c:v>
                </c:pt>
                <c:pt idx="5904">
                  <c:v>-9.7422488034799848</c:v>
                </c:pt>
                <c:pt idx="5905">
                  <c:v>-9.6667508759517933</c:v>
                </c:pt>
                <c:pt idx="5906">
                  <c:v>-9.6998848194738443</c:v>
                </c:pt>
                <c:pt idx="5907">
                  <c:v>-9.5826130021958935</c:v>
                </c:pt>
                <c:pt idx="5908">
                  <c:v>-9.5184433370789723</c:v>
                </c:pt>
                <c:pt idx="5909">
                  <c:v>-9.6932214406635815</c:v>
                </c:pt>
                <c:pt idx="5910">
                  <c:v>-9.7048052791789647</c:v>
                </c:pt>
                <c:pt idx="5911">
                  <c:v>-9.603690258130765</c:v>
                </c:pt>
                <c:pt idx="5912">
                  <c:v>-9.7497795180040967</c:v>
                </c:pt>
                <c:pt idx="5913">
                  <c:v>-9.4745653345046161</c:v>
                </c:pt>
                <c:pt idx="5914">
                  <c:v>-9.6472854755174264</c:v>
                </c:pt>
                <c:pt idx="5915">
                  <c:v>-9.6128522859974321</c:v>
                </c:pt>
                <c:pt idx="5916">
                  <c:v>-9.4564440822492291</c:v>
                </c:pt>
                <c:pt idx="5917">
                  <c:v>-9.4202191082061457</c:v>
                </c:pt>
                <c:pt idx="5918">
                  <c:v>-9.3721477632707675</c:v>
                </c:pt>
                <c:pt idx="5919">
                  <c:v>-9.463628365408205</c:v>
                </c:pt>
                <c:pt idx="5920">
                  <c:v>-9.5407424984374316</c:v>
                </c:pt>
                <c:pt idx="5921">
                  <c:v>-9.439108462144608</c:v>
                </c:pt>
                <c:pt idx="5922">
                  <c:v>-9.5748214344023008</c:v>
                </c:pt>
                <c:pt idx="5923">
                  <c:v>-9.6045176820315312</c:v>
                </c:pt>
                <c:pt idx="5924">
                  <c:v>-9.623203264700253</c:v>
                </c:pt>
                <c:pt idx="5925">
                  <c:v>-9.4385569640066596</c:v>
                </c:pt>
                <c:pt idx="5926">
                  <c:v>-9.4895439548066651</c:v>
                </c:pt>
                <c:pt idx="5927">
                  <c:v>-9.6249904878522994</c:v>
                </c:pt>
                <c:pt idx="5928">
                  <c:v>-9.5142129666728117</c:v>
                </c:pt>
                <c:pt idx="5929">
                  <c:v>-9.5924068481302545</c:v>
                </c:pt>
                <c:pt idx="5930">
                  <c:v>-9.551860024836401</c:v>
                </c:pt>
                <c:pt idx="5931">
                  <c:v>-9.4166416242258908</c:v>
                </c:pt>
                <c:pt idx="5932">
                  <c:v>-9.4634267981743552</c:v>
                </c:pt>
                <c:pt idx="5933">
                  <c:v>-9.5629216511969144</c:v>
                </c:pt>
                <c:pt idx="5934">
                  <c:v>-9.4723275108146066</c:v>
                </c:pt>
                <c:pt idx="5935">
                  <c:v>-9.5829982523917945</c:v>
                </c:pt>
                <c:pt idx="5936">
                  <c:v>-9.4698112780692316</c:v>
                </c:pt>
                <c:pt idx="5937">
                  <c:v>-9.5078798058323084</c:v>
                </c:pt>
                <c:pt idx="5938">
                  <c:v>-9.5155063921628162</c:v>
                </c:pt>
                <c:pt idx="5939">
                  <c:v>-9.6629834509012777</c:v>
                </c:pt>
                <c:pt idx="5940">
                  <c:v>-9.4581872901223019</c:v>
                </c:pt>
                <c:pt idx="5941">
                  <c:v>-9.4703885661835887</c:v>
                </c:pt>
                <c:pt idx="5942">
                  <c:v>-9.4460973170679434</c:v>
                </c:pt>
                <c:pt idx="5943">
                  <c:v>-9.6603067581364073</c:v>
                </c:pt>
                <c:pt idx="5944">
                  <c:v>-9.5782412663179475</c:v>
                </c:pt>
                <c:pt idx="5945">
                  <c:v>-9.3068472725315328</c:v>
                </c:pt>
                <c:pt idx="5946">
                  <c:v>-9.5393232206279475</c:v>
                </c:pt>
                <c:pt idx="5947">
                  <c:v>-9.3934598273625625</c:v>
                </c:pt>
                <c:pt idx="5948">
                  <c:v>-9.5965271974730548</c:v>
                </c:pt>
                <c:pt idx="5949">
                  <c:v>-9.5692190977566636</c:v>
                </c:pt>
                <c:pt idx="5950">
                  <c:v>-9.524699461027172</c:v>
                </c:pt>
                <c:pt idx="5951">
                  <c:v>-9.6068108144364004</c:v>
                </c:pt>
                <c:pt idx="5952">
                  <c:v>-9.3436471730915311</c:v>
                </c:pt>
                <c:pt idx="5953">
                  <c:v>-9.5539437894330703</c:v>
                </c:pt>
                <c:pt idx="5954">
                  <c:v>-9.5996836219299961</c:v>
                </c:pt>
                <c:pt idx="5955">
                  <c:v>-9.5502559478994815</c:v>
                </c:pt>
                <c:pt idx="5956">
                  <c:v>-9.5246543017287149</c:v>
                </c:pt>
                <c:pt idx="5957">
                  <c:v>-9.5877585744358917</c:v>
                </c:pt>
                <c:pt idx="5958">
                  <c:v>-9.5748704629589696</c:v>
                </c:pt>
                <c:pt idx="5959">
                  <c:v>-9.6717676801220449</c:v>
                </c:pt>
                <c:pt idx="5960">
                  <c:v>-9.6257787252420428</c:v>
                </c:pt>
                <c:pt idx="5961">
                  <c:v>-9.8526654426430547</c:v>
                </c:pt>
                <c:pt idx="5962">
                  <c:v>-9.6947611734194652</c:v>
                </c:pt>
                <c:pt idx="5963">
                  <c:v>-9.5409609588471724</c:v>
                </c:pt>
                <c:pt idx="5964">
                  <c:v>-9.6292194816533172</c:v>
                </c:pt>
                <c:pt idx="5965">
                  <c:v>-9.6032688928497354</c:v>
                </c:pt>
                <c:pt idx="5966">
                  <c:v>-9.7664991444692326</c:v>
                </c:pt>
                <c:pt idx="5967">
                  <c:v>-9.8344382349522945</c:v>
                </c:pt>
                <c:pt idx="5968">
                  <c:v>-9.7965592398771744</c:v>
                </c:pt>
                <c:pt idx="5969">
                  <c:v>-9.7643975034102493</c:v>
                </c:pt>
                <c:pt idx="5970">
                  <c:v>-9.8075180930079302</c:v>
                </c:pt>
                <c:pt idx="5971">
                  <c:v>-9.8185097677151134</c:v>
                </c:pt>
                <c:pt idx="5972">
                  <c:v>-10.019325555336112</c:v>
                </c:pt>
                <c:pt idx="5973">
                  <c:v>-9.967720425380227</c:v>
                </c:pt>
                <c:pt idx="5974">
                  <c:v>-10.169160616350739</c:v>
                </c:pt>
                <c:pt idx="5975">
                  <c:v>-10.017257648405614</c:v>
                </c:pt>
                <c:pt idx="5976">
                  <c:v>-10.1401843943374</c:v>
                </c:pt>
                <c:pt idx="5977">
                  <c:v>-10.21696144999791</c:v>
                </c:pt>
                <c:pt idx="5978">
                  <c:v>-9.9739305134317924</c:v>
                </c:pt>
                <c:pt idx="5979">
                  <c:v>-10.069546421897403</c:v>
                </c:pt>
                <c:pt idx="5980">
                  <c:v>-10.006353967867673</c:v>
                </c:pt>
                <c:pt idx="5981">
                  <c:v>-9.9092795746041009</c:v>
                </c:pt>
                <c:pt idx="5982">
                  <c:v>-10.22787304495432</c:v>
                </c:pt>
                <c:pt idx="5983">
                  <c:v>-10.248207620313297</c:v>
                </c:pt>
                <c:pt idx="5984">
                  <c:v>-10.545568140748149</c:v>
                </c:pt>
                <c:pt idx="5985">
                  <c:v>-10.451436332192786</c:v>
                </c:pt>
                <c:pt idx="5986">
                  <c:v>-10.434409146407132</c:v>
                </c:pt>
                <c:pt idx="5987">
                  <c:v>-10.288722254891743</c:v>
                </c:pt>
                <c:pt idx="5988">
                  <c:v>-10.440111362779964</c:v>
                </c:pt>
                <c:pt idx="5989">
                  <c:v>-10.520568355110733</c:v>
                </c:pt>
                <c:pt idx="5990">
                  <c:v>-10.345154504509713</c:v>
                </c:pt>
                <c:pt idx="5991">
                  <c:v>-10.377871768552781</c:v>
                </c:pt>
                <c:pt idx="5992">
                  <c:v>-10.344135233420484</c:v>
                </c:pt>
                <c:pt idx="5993">
                  <c:v>-10.679571583985583</c:v>
                </c:pt>
                <c:pt idx="5994">
                  <c:v>-10.811504572082004</c:v>
                </c:pt>
                <c:pt idx="5995">
                  <c:v>-10.721872973208168</c:v>
                </c:pt>
                <c:pt idx="5996">
                  <c:v>-10.600220857378932</c:v>
                </c:pt>
                <c:pt idx="5997">
                  <c:v>-10.54140246952867</c:v>
                </c:pt>
                <c:pt idx="5998">
                  <c:v>-10.700235833162036</c:v>
                </c:pt>
                <c:pt idx="5999">
                  <c:v>-10.634920244950715</c:v>
                </c:pt>
                <c:pt idx="6000">
                  <c:v>-10.593400893760467</c:v>
                </c:pt>
                <c:pt idx="6001">
                  <c:v>-10.583542237189169</c:v>
                </c:pt>
                <c:pt idx="6002">
                  <c:v>-10.380509644536374</c:v>
                </c:pt>
                <c:pt idx="6003">
                  <c:v>-10.518384842743517</c:v>
                </c:pt>
                <c:pt idx="6004">
                  <c:v>-10.305830676592784</c:v>
                </c:pt>
                <c:pt idx="6005">
                  <c:v>-10.361604406861501</c:v>
                </c:pt>
                <c:pt idx="6006">
                  <c:v>-10.53487473931585</c:v>
                </c:pt>
                <c:pt idx="6007">
                  <c:v>-10.673672321371251</c:v>
                </c:pt>
                <c:pt idx="6008">
                  <c:v>-10.631666161751749</c:v>
                </c:pt>
                <c:pt idx="6009">
                  <c:v>-10.512455182795851</c:v>
                </c:pt>
                <c:pt idx="6010">
                  <c:v>-10.370537343534338</c:v>
                </c:pt>
                <c:pt idx="6011">
                  <c:v>-10.128659149011241</c:v>
                </c:pt>
                <c:pt idx="6012">
                  <c:v>-9.916681109448696</c:v>
                </c:pt>
                <c:pt idx="6013">
                  <c:v>-10.070066485862009</c:v>
                </c:pt>
                <c:pt idx="6014">
                  <c:v>-10.004768514910753</c:v>
                </c:pt>
                <c:pt idx="6015">
                  <c:v>-9.9776837361333133</c:v>
                </c:pt>
                <c:pt idx="6016">
                  <c:v>-9.9191868681348598</c:v>
                </c:pt>
                <c:pt idx="6017">
                  <c:v>-9.7716606361307647</c:v>
                </c:pt>
                <c:pt idx="6018">
                  <c:v>-9.9191346448194526</c:v>
                </c:pt>
                <c:pt idx="6019">
                  <c:v>-9.802083952465626</c:v>
                </c:pt>
                <c:pt idx="6020">
                  <c:v>-9.9215275941861467</c:v>
                </c:pt>
                <c:pt idx="6021">
                  <c:v>-10.23846480652073</c:v>
                </c:pt>
                <c:pt idx="6022">
                  <c:v>-9.8963912613966496</c:v>
                </c:pt>
                <c:pt idx="6023">
                  <c:v>-10.107685660054814</c:v>
                </c:pt>
                <c:pt idx="6024">
                  <c:v>-10.137462698608182</c:v>
                </c:pt>
                <c:pt idx="6025">
                  <c:v>-10.239665972046099</c:v>
                </c:pt>
                <c:pt idx="6026">
                  <c:v>-10.182802251599451</c:v>
                </c:pt>
                <c:pt idx="6027">
                  <c:v>-10.096200857972285</c:v>
                </c:pt>
                <c:pt idx="6028">
                  <c:v>-10.205278578329704</c:v>
                </c:pt>
                <c:pt idx="6029">
                  <c:v>-10.127207224207648</c:v>
                </c:pt>
                <c:pt idx="6030">
                  <c:v>-10.150208078268683</c:v>
                </c:pt>
                <c:pt idx="6031">
                  <c:v>-10.0163339360205</c:v>
                </c:pt>
                <c:pt idx="6032">
                  <c:v>-10.065002559223066</c:v>
                </c:pt>
                <c:pt idx="6033">
                  <c:v>-10.110190022334331</c:v>
                </c:pt>
                <c:pt idx="6034">
                  <c:v>-10.030985930349207</c:v>
                </c:pt>
                <c:pt idx="6035">
                  <c:v>-10.175624434125094</c:v>
                </c:pt>
                <c:pt idx="6036">
                  <c:v>-10.204548204846629</c:v>
                </c:pt>
                <c:pt idx="6037">
                  <c:v>-10.078837590610743</c:v>
                </c:pt>
                <c:pt idx="6038">
                  <c:v>-9.9915031340466545</c:v>
                </c:pt>
                <c:pt idx="6039">
                  <c:v>-10.139788756883275</c:v>
                </c:pt>
                <c:pt idx="6040">
                  <c:v>-10.215903891920998</c:v>
                </c:pt>
                <c:pt idx="6041">
                  <c:v>-10.071976041004325</c:v>
                </c:pt>
                <c:pt idx="6042">
                  <c:v>-10.060183102831763</c:v>
                </c:pt>
                <c:pt idx="6043">
                  <c:v>-10.268853520517649</c:v>
                </c:pt>
                <c:pt idx="6044">
                  <c:v>-10.071339316780216</c:v>
                </c:pt>
                <c:pt idx="6045">
                  <c:v>-10.088202935383046</c:v>
                </c:pt>
                <c:pt idx="6046">
                  <c:v>-10.093542206304596</c:v>
                </c:pt>
                <c:pt idx="6047">
                  <c:v>-10.082935752706625</c:v>
                </c:pt>
                <c:pt idx="6048">
                  <c:v>-10.216957341531758</c:v>
                </c:pt>
                <c:pt idx="6049">
                  <c:v>-10.099987387318443</c:v>
                </c:pt>
                <c:pt idx="6050">
                  <c:v>-10.308841597680972</c:v>
                </c:pt>
                <c:pt idx="6051">
                  <c:v>-10.20066982060202</c:v>
                </c:pt>
                <c:pt idx="6052">
                  <c:v>-10.062702517901517</c:v>
                </c:pt>
                <c:pt idx="6053">
                  <c:v>-10.135448170243048</c:v>
                </c:pt>
                <c:pt idx="6054">
                  <c:v>-10.072518098873809</c:v>
                </c:pt>
                <c:pt idx="6055">
                  <c:v>-10.366383011984585</c:v>
                </c:pt>
                <c:pt idx="6056">
                  <c:v>-10.070866460268924</c:v>
                </c:pt>
                <c:pt idx="6057">
                  <c:v>-10.278441676919684</c:v>
                </c:pt>
                <c:pt idx="6058">
                  <c:v>-10.077118135419452</c:v>
                </c:pt>
                <c:pt idx="6059">
                  <c:v>-10.428280572796101</c:v>
                </c:pt>
                <c:pt idx="6060">
                  <c:v>-10.277616048159953</c:v>
                </c:pt>
                <c:pt idx="6061">
                  <c:v>-10.327295236096351</c:v>
                </c:pt>
                <c:pt idx="6062">
                  <c:v>-10.247250856698695</c:v>
                </c:pt>
                <c:pt idx="6063">
                  <c:v>-10.079702136406391</c:v>
                </c:pt>
                <c:pt idx="6064">
                  <c:v>-10.194030339910475</c:v>
                </c:pt>
                <c:pt idx="6065">
                  <c:v>-10.220792683418935</c:v>
                </c:pt>
                <c:pt idx="6066">
                  <c:v>-10.065727823555859</c:v>
                </c:pt>
                <c:pt idx="6067">
                  <c:v>-10.212281499132764</c:v>
                </c:pt>
                <c:pt idx="6068">
                  <c:v>-10.073978302755879</c:v>
                </c:pt>
                <c:pt idx="6069">
                  <c:v>-10.306021380557651</c:v>
                </c:pt>
                <c:pt idx="6070">
                  <c:v>-10.090266904407407</c:v>
                </c:pt>
                <c:pt idx="6071">
                  <c:v>-10.277455272730217</c:v>
                </c:pt>
                <c:pt idx="6072">
                  <c:v>-10.347095127185083</c:v>
                </c:pt>
                <c:pt idx="6073">
                  <c:v>-10.159062318434845</c:v>
                </c:pt>
                <c:pt idx="6074">
                  <c:v>-10.156720841702018</c:v>
                </c:pt>
                <c:pt idx="6075">
                  <c:v>-10.139942858965599</c:v>
                </c:pt>
                <c:pt idx="6076">
                  <c:v>-10.286074580452768</c:v>
                </c:pt>
                <c:pt idx="6077">
                  <c:v>-10.090790551993306</c:v>
                </c:pt>
                <c:pt idx="6078">
                  <c:v>-10.111348368946631</c:v>
                </c:pt>
                <c:pt idx="6079">
                  <c:v>-10.3676192418902</c:v>
                </c:pt>
                <c:pt idx="6080">
                  <c:v>-10.220840568345599</c:v>
                </c:pt>
                <c:pt idx="6081">
                  <c:v>-10.407917133033799</c:v>
                </c:pt>
                <c:pt idx="6082">
                  <c:v>-10.116780450548687</c:v>
                </c:pt>
                <c:pt idx="6083">
                  <c:v>-10.324633074893285</c:v>
                </c:pt>
                <c:pt idx="6084">
                  <c:v>-10.012574489365093</c:v>
                </c:pt>
                <c:pt idx="6085">
                  <c:v>-10.049841005564581</c:v>
                </c:pt>
                <c:pt idx="6086">
                  <c:v>-10.152465589557927</c:v>
                </c:pt>
                <c:pt idx="6087">
                  <c:v>-10.288648107935332</c:v>
                </c:pt>
                <c:pt idx="6088">
                  <c:v>-10.207984927194302</c:v>
                </c:pt>
                <c:pt idx="6089">
                  <c:v>-10.137383030825085</c:v>
                </c:pt>
                <c:pt idx="6090">
                  <c:v>-10.185728383484085</c:v>
                </c:pt>
                <c:pt idx="6091">
                  <c:v>-10.092177837707922</c:v>
                </c:pt>
                <c:pt idx="6092">
                  <c:v>-10.196402276119706</c:v>
                </c:pt>
                <c:pt idx="6093">
                  <c:v>-10.197865213496867</c:v>
                </c:pt>
                <c:pt idx="6094">
                  <c:v>-10.244371936716613</c:v>
                </c:pt>
                <c:pt idx="6095">
                  <c:v>-10.338850254452767</c:v>
                </c:pt>
                <c:pt idx="6096">
                  <c:v>-10.166671124412787</c:v>
                </c:pt>
                <c:pt idx="6097">
                  <c:v>-10.290421555072266</c:v>
                </c:pt>
                <c:pt idx="6098">
                  <c:v>-10.291495390129203</c:v>
                </c:pt>
                <c:pt idx="6099">
                  <c:v>-10.23974406962455</c:v>
                </c:pt>
                <c:pt idx="6100">
                  <c:v>-10.201635510240985</c:v>
                </c:pt>
                <c:pt idx="6101">
                  <c:v>-10.330893539430718</c:v>
                </c:pt>
                <c:pt idx="6102">
                  <c:v>-10.261360920030729</c:v>
                </c:pt>
                <c:pt idx="6103">
                  <c:v>-10.05644723826663</c:v>
                </c:pt>
                <c:pt idx="6104">
                  <c:v>-10.184547993573284</c:v>
                </c:pt>
                <c:pt idx="6105">
                  <c:v>-10.072102889596893</c:v>
                </c:pt>
                <c:pt idx="6106">
                  <c:v>-10.054862918563026</c:v>
                </c:pt>
                <c:pt idx="6107">
                  <c:v>-10.173636369732298</c:v>
                </c:pt>
                <c:pt idx="6108">
                  <c:v>-10.094568083141477</c:v>
                </c:pt>
                <c:pt idx="6109">
                  <c:v>-10.159591039418421</c:v>
                </c:pt>
                <c:pt idx="6110">
                  <c:v>-10.339257274050219</c:v>
                </c:pt>
                <c:pt idx="6111">
                  <c:v>-10.044220977612026</c:v>
                </c:pt>
                <c:pt idx="6112">
                  <c:v>-10.277214252963784</c:v>
                </c:pt>
                <c:pt idx="6113">
                  <c:v>-10.169148101800483</c:v>
                </c:pt>
                <c:pt idx="6114">
                  <c:v>-10.151231908094074</c:v>
                </c:pt>
                <c:pt idx="6115">
                  <c:v>-10.084308046925873</c:v>
                </c:pt>
                <c:pt idx="6116">
                  <c:v>-10.115742464400457</c:v>
                </c:pt>
                <c:pt idx="6117">
                  <c:v>-9.9360857236274231</c:v>
                </c:pt>
                <c:pt idx="6118">
                  <c:v>-10.214045463365338</c:v>
                </c:pt>
                <c:pt idx="6119">
                  <c:v>-10.153223795598693</c:v>
                </c:pt>
                <c:pt idx="6120">
                  <c:v>-9.8648375767899825</c:v>
                </c:pt>
                <c:pt idx="6121">
                  <c:v>-10.070515875115852</c:v>
                </c:pt>
                <c:pt idx="6122">
                  <c:v>-9.9119965893035626</c:v>
                </c:pt>
                <c:pt idx="6123">
                  <c:v>-10.096426145174844</c:v>
                </c:pt>
                <c:pt idx="6124">
                  <c:v>-9.9699392291507536</c:v>
                </c:pt>
                <c:pt idx="6125">
                  <c:v>-9.9817732257635683</c:v>
                </c:pt>
                <c:pt idx="6126">
                  <c:v>-10.165231256770472</c:v>
                </c:pt>
                <c:pt idx="6127">
                  <c:v>-9.9225350998802284</c:v>
                </c:pt>
                <c:pt idx="6128">
                  <c:v>-9.9695040903379191</c:v>
                </c:pt>
                <c:pt idx="6129">
                  <c:v>-9.8420147167092153</c:v>
                </c:pt>
                <c:pt idx="6130">
                  <c:v>-9.9616030761497303</c:v>
                </c:pt>
                <c:pt idx="6131">
                  <c:v>-9.9678827338071443</c:v>
                </c:pt>
                <c:pt idx="6132">
                  <c:v>-9.9554406309907524</c:v>
                </c:pt>
                <c:pt idx="6133">
                  <c:v>-9.9349883405312713</c:v>
                </c:pt>
                <c:pt idx="6134">
                  <c:v>-9.8306313454897278</c:v>
                </c:pt>
                <c:pt idx="6135">
                  <c:v>-9.7196644955133245</c:v>
                </c:pt>
                <c:pt idx="6136">
                  <c:v>-9.6510462880138448</c:v>
                </c:pt>
                <c:pt idx="6137">
                  <c:v>-10.036294587485614</c:v>
                </c:pt>
                <c:pt idx="6138">
                  <c:v>-9.7868010967430727</c:v>
                </c:pt>
                <c:pt idx="6139">
                  <c:v>-9.8723892863592173</c:v>
                </c:pt>
                <c:pt idx="6140">
                  <c:v>-9.8081301908530509</c:v>
                </c:pt>
                <c:pt idx="6141">
                  <c:v>-9.9107193917387075</c:v>
                </c:pt>
                <c:pt idx="6142">
                  <c:v>-9.7805677662982031</c:v>
                </c:pt>
                <c:pt idx="6143">
                  <c:v>-9.7630544590230723</c:v>
                </c:pt>
                <c:pt idx="6144">
                  <c:v>-9.7282338052271733</c:v>
                </c:pt>
                <c:pt idx="6145">
                  <c:v>-9.8505159405656322</c:v>
                </c:pt>
                <c:pt idx="6146">
                  <c:v>-9.8852303828745995</c:v>
                </c:pt>
                <c:pt idx="6147">
                  <c:v>-9.8512735397366598</c:v>
                </c:pt>
                <c:pt idx="6148">
                  <c:v>-9.9105888006407596</c:v>
                </c:pt>
                <c:pt idx="6149">
                  <c:v>-9.8293373263566597</c:v>
                </c:pt>
                <c:pt idx="6150">
                  <c:v>-9.7808199402658822</c:v>
                </c:pt>
                <c:pt idx="6151">
                  <c:v>-9.5521905401917895</c:v>
                </c:pt>
                <c:pt idx="6152">
                  <c:v>-9.9500620816697261</c:v>
                </c:pt>
                <c:pt idx="6153">
                  <c:v>-9.7938897346928133</c:v>
                </c:pt>
                <c:pt idx="6154">
                  <c:v>-9.7062205252494707</c:v>
                </c:pt>
                <c:pt idx="6155">
                  <c:v>-9.8133095389420415</c:v>
                </c:pt>
                <c:pt idx="6156">
                  <c:v>-9.8703634449558741</c:v>
                </c:pt>
                <c:pt idx="6157">
                  <c:v>-9.6695653587074304</c:v>
                </c:pt>
                <c:pt idx="6158">
                  <c:v>-9.7966599023263878</c:v>
                </c:pt>
                <c:pt idx="6159">
                  <c:v>-9.9379534730684487</c:v>
                </c:pt>
                <c:pt idx="6160">
                  <c:v>-9.6201106372279455</c:v>
                </c:pt>
                <c:pt idx="6161">
                  <c:v>-9.7201222303864032</c:v>
                </c:pt>
                <c:pt idx="6162">
                  <c:v>-9.7697041600887147</c:v>
                </c:pt>
                <c:pt idx="6163">
                  <c:v>-9.7679487413392252</c:v>
                </c:pt>
                <c:pt idx="6164">
                  <c:v>-9.8658426965594685</c:v>
                </c:pt>
                <c:pt idx="6165">
                  <c:v>-9.7222367231143529</c:v>
                </c:pt>
                <c:pt idx="6166">
                  <c:v>-9.7629892710405102</c:v>
                </c:pt>
                <c:pt idx="6167">
                  <c:v>-9.8892822462579364</c:v>
                </c:pt>
                <c:pt idx="6168">
                  <c:v>-9.7302767164630719</c:v>
                </c:pt>
                <c:pt idx="6169">
                  <c:v>-9.6888385658276892</c:v>
                </c:pt>
                <c:pt idx="6170">
                  <c:v>-9.6619437047435817</c:v>
                </c:pt>
                <c:pt idx="6171">
                  <c:v>-9.620017951929734</c:v>
                </c:pt>
                <c:pt idx="6172">
                  <c:v>-9.8058203136969162</c:v>
                </c:pt>
                <c:pt idx="6173">
                  <c:v>-9.779672520978453</c:v>
                </c:pt>
                <c:pt idx="6174">
                  <c:v>-9.5960696270410217</c:v>
                </c:pt>
                <c:pt idx="6175">
                  <c:v>-9.5893495348582007</c:v>
                </c:pt>
                <c:pt idx="6176">
                  <c:v>-9.7969459017048681</c:v>
                </c:pt>
                <c:pt idx="6177">
                  <c:v>-9.8207954437410088</c:v>
                </c:pt>
                <c:pt idx="6178">
                  <c:v>-9.7493538729912732</c:v>
                </c:pt>
                <c:pt idx="6179">
                  <c:v>-9.8670648427287055</c:v>
                </c:pt>
                <c:pt idx="6180">
                  <c:v>-9.7827997547435661</c:v>
                </c:pt>
                <c:pt idx="6181">
                  <c:v>-9.9174695944766604</c:v>
                </c:pt>
                <c:pt idx="6182">
                  <c:v>-9.8879494618256167</c:v>
                </c:pt>
                <c:pt idx="6183">
                  <c:v>-9.8526499987620433</c:v>
                </c:pt>
                <c:pt idx="6184">
                  <c:v>-9.8834374698061325</c:v>
                </c:pt>
                <c:pt idx="6185">
                  <c:v>-9.7437610601907618</c:v>
                </c:pt>
                <c:pt idx="6186">
                  <c:v>-9.791520269854356</c:v>
                </c:pt>
                <c:pt idx="6187">
                  <c:v>-9.9981654739302215</c:v>
                </c:pt>
                <c:pt idx="6188">
                  <c:v>-9.857631538234866</c:v>
                </c:pt>
                <c:pt idx="6189">
                  <c:v>-9.9524637885651046</c:v>
                </c:pt>
                <c:pt idx="6190">
                  <c:v>-9.9404356249671668</c:v>
                </c:pt>
                <c:pt idx="6191">
                  <c:v>-10.085130815966881</c:v>
                </c:pt>
                <c:pt idx="6192">
                  <c:v>-10.072870408694858</c:v>
                </c:pt>
                <c:pt idx="6193">
                  <c:v>-9.9850335626635598</c:v>
                </c:pt>
                <c:pt idx="6194">
                  <c:v>-10.363575686013817</c:v>
                </c:pt>
                <c:pt idx="6195">
                  <c:v>-10.240242442047157</c:v>
                </c:pt>
                <c:pt idx="6196">
                  <c:v>-10.365881225456885</c:v>
                </c:pt>
                <c:pt idx="6197">
                  <c:v>-10.128291503048173</c:v>
                </c:pt>
                <c:pt idx="6198">
                  <c:v>-10.138146742519954</c:v>
                </c:pt>
                <c:pt idx="6199">
                  <c:v>-10.254041392107666</c:v>
                </c:pt>
                <c:pt idx="6200">
                  <c:v>-10.018860948138411</c:v>
                </c:pt>
                <c:pt idx="6201">
                  <c:v>-10.115438336810222</c:v>
                </c:pt>
                <c:pt idx="6202">
                  <c:v>-10.222691675280467</c:v>
                </c:pt>
                <c:pt idx="6203">
                  <c:v>-10.268375784759966</c:v>
                </c:pt>
                <c:pt idx="6204">
                  <c:v>-10.220208995231252</c:v>
                </c:pt>
                <c:pt idx="6205">
                  <c:v>-10.2868550231097</c:v>
                </c:pt>
                <c:pt idx="6206">
                  <c:v>-10.408057330666599</c:v>
                </c:pt>
                <c:pt idx="6207">
                  <c:v>-10.342909352298935</c:v>
                </c:pt>
                <c:pt idx="6208">
                  <c:v>-10.365743855046622</c:v>
                </c:pt>
                <c:pt idx="6209">
                  <c:v>-10.329370586797898</c:v>
                </c:pt>
                <c:pt idx="6210">
                  <c:v>-10.258875412905601</c:v>
                </c:pt>
                <c:pt idx="6211">
                  <c:v>-9.9624723507979365</c:v>
                </c:pt>
                <c:pt idx="6212">
                  <c:v>-10.390746933148153</c:v>
                </c:pt>
                <c:pt idx="6213">
                  <c:v>-10.439971976983033</c:v>
                </c:pt>
                <c:pt idx="6214">
                  <c:v>-10.504257191189717</c:v>
                </c:pt>
                <c:pt idx="6215">
                  <c:v>-10.584925218654817</c:v>
                </c:pt>
                <c:pt idx="6216">
                  <c:v>-10.50051598562815</c:v>
                </c:pt>
                <c:pt idx="6217">
                  <c:v>-10.612237412498937</c:v>
                </c:pt>
                <c:pt idx="6218">
                  <c:v>-10.532598742137383</c:v>
                </c:pt>
                <c:pt idx="6219">
                  <c:v>-10.752732989526102</c:v>
                </c:pt>
                <c:pt idx="6220">
                  <c:v>-10.876760595778418</c:v>
                </c:pt>
                <c:pt idx="6221">
                  <c:v>-10.830987330076885</c:v>
                </c:pt>
                <c:pt idx="6222">
                  <c:v>-10.931850263528167</c:v>
                </c:pt>
                <c:pt idx="6223">
                  <c:v>-10.74294403418047</c:v>
                </c:pt>
                <c:pt idx="6224">
                  <c:v>-10.9070961007015</c:v>
                </c:pt>
                <c:pt idx="6225">
                  <c:v>-10.861879793448134</c:v>
                </c:pt>
                <c:pt idx="6226">
                  <c:v>-11.0249022847497</c:v>
                </c:pt>
                <c:pt idx="6227">
                  <c:v>-11.194420653512767</c:v>
                </c:pt>
                <c:pt idx="6228">
                  <c:v>-11.04802309099688</c:v>
                </c:pt>
                <c:pt idx="6229">
                  <c:v>-11.235824389824565</c:v>
                </c:pt>
                <c:pt idx="6230">
                  <c:v>-11.299446765788684</c:v>
                </c:pt>
                <c:pt idx="6231">
                  <c:v>-11.23276287185225</c:v>
                </c:pt>
                <c:pt idx="6232">
                  <c:v>-11.330633908920968</c:v>
                </c:pt>
                <c:pt idx="6233">
                  <c:v>-11.136164461336367</c:v>
                </c:pt>
                <c:pt idx="6234">
                  <c:v>-11.194141478822534</c:v>
                </c:pt>
                <c:pt idx="6235">
                  <c:v>-11.24732880422868</c:v>
                </c:pt>
                <c:pt idx="6236">
                  <c:v>-11.31731992953635</c:v>
                </c:pt>
                <c:pt idx="6237">
                  <c:v>-11.29466737119688</c:v>
                </c:pt>
                <c:pt idx="6238">
                  <c:v>-11.410679385632767</c:v>
                </c:pt>
                <c:pt idx="6239">
                  <c:v>-11.33875431278252</c:v>
                </c:pt>
                <c:pt idx="6240">
                  <c:v>-11.340275688611731</c:v>
                </c:pt>
                <c:pt idx="6241">
                  <c:v>-11.200807881368434</c:v>
                </c:pt>
                <c:pt idx="6242">
                  <c:v>-11.234765941716111</c:v>
                </c:pt>
                <c:pt idx="6243">
                  <c:v>-11.14955436895327</c:v>
                </c:pt>
                <c:pt idx="6244">
                  <c:v>-11.132317246645101</c:v>
                </c:pt>
                <c:pt idx="6245">
                  <c:v>-11.274897057787634</c:v>
                </c:pt>
                <c:pt idx="6246">
                  <c:v>-11.135134158655351</c:v>
                </c:pt>
                <c:pt idx="6247">
                  <c:v>-11.165776388808151</c:v>
                </c:pt>
                <c:pt idx="6248">
                  <c:v>-11.293295601826616</c:v>
                </c:pt>
                <c:pt idx="6249">
                  <c:v>-11.229501526600984</c:v>
                </c:pt>
                <c:pt idx="6250">
                  <c:v>-11.245683225966634</c:v>
                </c:pt>
                <c:pt idx="6251">
                  <c:v>-11.228165009950196</c:v>
                </c:pt>
                <c:pt idx="6252">
                  <c:v>-11.273355813005084</c:v>
                </c:pt>
                <c:pt idx="6253">
                  <c:v>-11.421668773634813</c:v>
                </c:pt>
                <c:pt idx="6254">
                  <c:v>-11.114413881190714</c:v>
                </c:pt>
                <c:pt idx="6255">
                  <c:v>-11.079829066767132</c:v>
                </c:pt>
                <c:pt idx="6256">
                  <c:v>-10.87875848461943</c:v>
                </c:pt>
                <c:pt idx="6257">
                  <c:v>-10.958617295444052</c:v>
                </c:pt>
                <c:pt idx="6258">
                  <c:v>-11.199695157173284</c:v>
                </c:pt>
                <c:pt idx="6259">
                  <c:v>-11.425025756992785</c:v>
                </c:pt>
                <c:pt idx="6260">
                  <c:v>-11.633840397502516</c:v>
                </c:pt>
                <c:pt idx="6261">
                  <c:v>-11.5679957727087</c:v>
                </c:pt>
                <c:pt idx="6262">
                  <c:v>-11.433681048463534</c:v>
                </c:pt>
                <c:pt idx="6263">
                  <c:v>-11.5197116026379</c:v>
                </c:pt>
                <c:pt idx="6264">
                  <c:v>-11.554575019507652</c:v>
                </c:pt>
                <c:pt idx="6265">
                  <c:v>-11.484374284300483</c:v>
                </c:pt>
                <c:pt idx="6266">
                  <c:v>-11.493750962707667</c:v>
                </c:pt>
                <c:pt idx="6267">
                  <c:v>-11.576727921708668</c:v>
                </c:pt>
                <c:pt idx="6268">
                  <c:v>-11.594773442636898</c:v>
                </c:pt>
                <c:pt idx="6269">
                  <c:v>-11.6105750928697</c:v>
                </c:pt>
                <c:pt idx="6270">
                  <c:v>-11.61658488722767</c:v>
                </c:pt>
                <c:pt idx="6271">
                  <c:v>-12.600787842451235</c:v>
                </c:pt>
                <c:pt idx="6272">
                  <c:v>-11.493586762671766</c:v>
                </c:pt>
                <c:pt idx="6273">
                  <c:v>-11.905776935833284</c:v>
                </c:pt>
                <c:pt idx="6274">
                  <c:v>-12.127761670102529</c:v>
                </c:pt>
                <c:pt idx="6275">
                  <c:v>-11.708770444407632</c:v>
                </c:pt>
                <c:pt idx="6276">
                  <c:v>-11.817905625587132</c:v>
                </c:pt>
                <c:pt idx="6277">
                  <c:v>-11.65900519767635</c:v>
                </c:pt>
                <c:pt idx="6278">
                  <c:v>-11.598988339128184</c:v>
                </c:pt>
                <c:pt idx="6279">
                  <c:v>-11.434175433895332</c:v>
                </c:pt>
                <c:pt idx="6280">
                  <c:v>-11.423764074295852</c:v>
                </c:pt>
                <c:pt idx="6281">
                  <c:v>-11.302914644464069</c:v>
                </c:pt>
                <c:pt idx="6282">
                  <c:v>-11.254368237485084</c:v>
                </c:pt>
                <c:pt idx="6283">
                  <c:v>-10.948972662761497</c:v>
                </c:pt>
                <c:pt idx="6284">
                  <c:v>-10.9895744685005</c:v>
                </c:pt>
                <c:pt idx="6285">
                  <c:v>-11.093343683981468</c:v>
                </c:pt>
                <c:pt idx="6286">
                  <c:v>-10.930265110339448</c:v>
                </c:pt>
                <c:pt idx="6287">
                  <c:v>-11.055517430213801</c:v>
                </c:pt>
                <c:pt idx="6288">
                  <c:v>-10.969059266517402</c:v>
                </c:pt>
                <c:pt idx="6289">
                  <c:v>-11.049630302735332</c:v>
                </c:pt>
                <c:pt idx="6290">
                  <c:v>-11.447509910566101</c:v>
                </c:pt>
                <c:pt idx="6291">
                  <c:v>-11.357672153469686</c:v>
                </c:pt>
                <c:pt idx="6292">
                  <c:v>-11.590261285022514</c:v>
                </c:pt>
                <c:pt idx="6293">
                  <c:v>-11.522224315967136</c:v>
                </c:pt>
                <c:pt idx="6294">
                  <c:v>-11.6533044842697</c:v>
                </c:pt>
                <c:pt idx="6295">
                  <c:v>-11.412622692725101</c:v>
                </c:pt>
                <c:pt idx="6296">
                  <c:v>-11.603431333379451</c:v>
                </c:pt>
                <c:pt idx="6297">
                  <c:v>-11.5834580021384</c:v>
                </c:pt>
                <c:pt idx="6298">
                  <c:v>-11.537691429834849</c:v>
                </c:pt>
                <c:pt idx="6299">
                  <c:v>-11.31329483448817</c:v>
                </c:pt>
                <c:pt idx="6300">
                  <c:v>-11.233552278059452</c:v>
                </c:pt>
                <c:pt idx="6301">
                  <c:v>-11.380268992238934</c:v>
                </c:pt>
                <c:pt idx="6302">
                  <c:v>-11.344266639468652</c:v>
                </c:pt>
                <c:pt idx="6303">
                  <c:v>-11.130467958374334</c:v>
                </c:pt>
                <c:pt idx="6304">
                  <c:v>-10.803586554343573</c:v>
                </c:pt>
                <c:pt idx="6305">
                  <c:v>-10.938111440994813</c:v>
                </c:pt>
                <c:pt idx="6306">
                  <c:v>-11.025511757542517</c:v>
                </c:pt>
                <c:pt idx="6307">
                  <c:v>-10.810751136841986</c:v>
                </c:pt>
                <c:pt idx="6308">
                  <c:v>-10.508149732260465</c:v>
                </c:pt>
                <c:pt idx="6309">
                  <c:v>-10.401761051771748</c:v>
                </c:pt>
                <c:pt idx="6310">
                  <c:v>-10.513066633513301</c:v>
                </c:pt>
                <c:pt idx="6311">
                  <c:v>-10.384959724060467</c:v>
                </c:pt>
                <c:pt idx="6312">
                  <c:v>-10.439305392010217</c:v>
                </c:pt>
                <c:pt idx="6313">
                  <c:v>-10.296544985643054</c:v>
                </c:pt>
                <c:pt idx="6314">
                  <c:v>-10.270814274880975</c:v>
                </c:pt>
                <c:pt idx="6315">
                  <c:v>-10.193511066143039</c:v>
                </c:pt>
                <c:pt idx="6316">
                  <c:v>-10.484167556752286</c:v>
                </c:pt>
                <c:pt idx="6317">
                  <c:v>-10.265643720511749</c:v>
                </c:pt>
                <c:pt idx="6318">
                  <c:v>-10.21960307679946</c:v>
                </c:pt>
                <c:pt idx="6319">
                  <c:v>-10.57149185729175</c:v>
                </c:pt>
                <c:pt idx="6320">
                  <c:v>-10.762450727399951</c:v>
                </c:pt>
                <c:pt idx="6321">
                  <c:v>-10.470637595035353</c:v>
                </c:pt>
                <c:pt idx="6322">
                  <c:v>-10.729260737210733</c:v>
                </c:pt>
                <c:pt idx="6323">
                  <c:v>-10.897268765429182</c:v>
                </c:pt>
                <c:pt idx="6324">
                  <c:v>-10.914155830052783</c:v>
                </c:pt>
                <c:pt idx="6325">
                  <c:v>-11.224401968677919</c:v>
                </c:pt>
                <c:pt idx="6326">
                  <c:v>-11.10794509794507</c:v>
                </c:pt>
                <c:pt idx="6327">
                  <c:v>-10.907510691462019</c:v>
                </c:pt>
                <c:pt idx="6328">
                  <c:v>-10.243452010547657</c:v>
                </c:pt>
                <c:pt idx="6329">
                  <c:v>-10.059067799963559</c:v>
                </c:pt>
                <c:pt idx="6330">
                  <c:v>-10.163026026460475</c:v>
                </c:pt>
                <c:pt idx="6331">
                  <c:v>-10.142305154075862</c:v>
                </c:pt>
                <c:pt idx="6332">
                  <c:v>-10.409090257747669</c:v>
                </c:pt>
                <c:pt idx="6333">
                  <c:v>-10.416832822559433</c:v>
                </c:pt>
                <c:pt idx="6334">
                  <c:v>-10.197241563834819</c:v>
                </c:pt>
                <c:pt idx="6335">
                  <c:v>-10.361108953247646</c:v>
                </c:pt>
                <c:pt idx="6336">
                  <c:v>-10.280325920335333</c:v>
                </c:pt>
                <c:pt idx="6337">
                  <c:v>-9.9691163852345905</c:v>
                </c:pt>
                <c:pt idx="6338">
                  <c:v>-10.166952289047142</c:v>
                </c:pt>
                <c:pt idx="6339">
                  <c:v>-10.181590866017149</c:v>
                </c:pt>
                <c:pt idx="6340">
                  <c:v>-9.9063071694989571</c:v>
                </c:pt>
                <c:pt idx="6341">
                  <c:v>-9.9871149556415286</c:v>
                </c:pt>
                <c:pt idx="6342">
                  <c:v>-10.060703134654089</c:v>
                </c:pt>
                <c:pt idx="6343">
                  <c:v>-9.8561399291479432</c:v>
                </c:pt>
                <c:pt idx="6344">
                  <c:v>-9.5777372746933267</c:v>
                </c:pt>
                <c:pt idx="6345">
                  <c:v>-9.6620742805948545</c:v>
                </c:pt>
                <c:pt idx="6346">
                  <c:v>-9.682608484388707</c:v>
                </c:pt>
                <c:pt idx="6347">
                  <c:v>-9.7175728753979467</c:v>
                </c:pt>
                <c:pt idx="6348">
                  <c:v>-9.6517236370015329</c:v>
                </c:pt>
                <c:pt idx="6349">
                  <c:v>-9.6897595171410167</c:v>
                </c:pt>
                <c:pt idx="6350">
                  <c:v>-9.5820768180215374</c:v>
                </c:pt>
                <c:pt idx="6351">
                  <c:v>-9.7698105021620325</c:v>
                </c:pt>
                <c:pt idx="6352">
                  <c:v>-9.8668796730553527</c:v>
                </c:pt>
                <c:pt idx="6353">
                  <c:v>-9.6853625767815341</c:v>
                </c:pt>
                <c:pt idx="6354">
                  <c:v>-9.6757139507143552</c:v>
                </c:pt>
                <c:pt idx="6355">
                  <c:v>-9.5671976470558935</c:v>
                </c:pt>
                <c:pt idx="6356">
                  <c:v>-9.5588955744112774</c:v>
                </c:pt>
                <c:pt idx="6357">
                  <c:v>-9.730790411678969</c:v>
                </c:pt>
                <c:pt idx="6358">
                  <c:v>-9.5898000670964052</c:v>
                </c:pt>
                <c:pt idx="6359">
                  <c:v>-9.6624546783292029</c:v>
                </c:pt>
                <c:pt idx="6360">
                  <c:v>-9.6724413961358948</c:v>
                </c:pt>
                <c:pt idx="6361">
                  <c:v>-9.6391390083687121</c:v>
                </c:pt>
                <c:pt idx="6362">
                  <c:v>-9.7181813416341001</c:v>
                </c:pt>
                <c:pt idx="6363">
                  <c:v>-9.6786732251646157</c:v>
                </c:pt>
                <c:pt idx="6364">
                  <c:v>-9.5268791728276927</c:v>
                </c:pt>
                <c:pt idx="6365">
                  <c:v>-9.5038068298494878</c:v>
                </c:pt>
                <c:pt idx="6366">
                  <c:v>-9.5767734354184526</c:v>
                </c:pt>
                <c:pt idx="6367">
                  <c:v>-9.5026764265623029</c:v>
                </c:pt>
                <c:pt idx="6368">
                  <c:v>-9.610063294559744</c:v>
                </c:pt>
                <c:pt idx="6369">
                  <c:v>-9.6719169045928179</c:v>
                </c:pt>
                <c:pt idx="6370">
                  <c:v>-9.6438998880558788</c:v>
                </c:pt>
                <c:pt idx="6371">
                  <c:v>-9.5117656694035855</c:v>
                </c:pt>
                <c:pt idx="6372">
                  <c:v>-9.5022665924979464</c:v>
                </c:pt>
                <c:pt idx="6373">
                  <c:v>-9.7060447803871757</c:v>
                </c:pt>
                <c:pt idx="6374">
                  <c:v>-9.5256238096953805</c:v>
                </c:pt>
                <c:pt idx="6375">
                  <c:v>-9.6567057940482002</c:v>
                </c:pt>
                <c:pt idx="6376">
                  <c:v>-9.6578081957456217</c:v>
                </c:pt>
                <c:pt idx="6377">
                  <c:v>-9.490953491667689</c:v>
                </c:pt>
                <c:pt idx="6378">
                  <c:v>-9.7421919483682036</c:v>
                </c:pt>
                <c:pt idx="6379">
                  <c:v>-9.5606310810307651</c:v>
                </c:pt>
                <c:pt idx="6380">
                  <c:v>-9.8000576581517826</c:v>
                </c:pt>
                <c:pt idx="6381">
                  <c:v>-9.5561577597251262</c:v>
                </c:pt>
                <c:pt idx="6382">
                  <c:v>-9.7275770682399987</c:v>
                </c:pt>
                <c:pt idx="6383">
                  <c:v>-9.6810556890584536</c:v>
                </c:pt>
                <c:pt idx="6384">
                  <c:v>-9.6076868097276868</c:v>
                </c:pt>
                <c:pt idx="6385">
                  <c:v>-9.6963727285615331</c:v>
                </c:pt>
                <c:pt idx="6386">
                  <c:v>-9.7338995019174277</c:v>
                </c:pt>
                <c:pt idx="6387">
                  <c:v>-9.6815220481666593</c:v>
                </c:pt>
                <c:pt idx="6388">
                  <c:v>-9.84008711136409</c:v>
                </c:pt>
                <c:pt idx="6389">
                  <c:v>-9.7911104814979382</c:v>
                </c:pt>
                <c:pt idx="6390">
                  <c:v>-9.8240054445556275</c:v>
                </c:pt>
                <c:pt idx="6391">
                  <c:v>-9.7454950730569188</c:v>
                </c:pt>
                <c:pt idx="6392">
                  <c:v>-9.681371395433322</c:v>
                </c:pt>
                <c:pt idx="6393">
                  <c:v>-9.6049344627812729</c:v>
                </c:pt>
                <c:pt idx="6394">
                  <c:v>-9.5433081081005042</c:v>
                </c:pt>
                <c:pt idx="6395">
                  <c:v>-9.5994138148120527</c:v>
                </c:pt>
                <c:pt idx="6396">
                  <c:v>-9.655971057132815</c:v>
                </c:pt>
                <c:pt idx="6397">
                  <c:v>-9.6555097120923055</c:v>
                </c:pt>
                <c:pt idx="6398">
                  <c:v>-9.8035075301430723</c:v>
                </c:pt>
                <c:pt idx="6399">
                  <c:v>-9.7460660470081972</c:v>
                </c:pt>
                <c:pt idx="6400">
                  <c:v>-9.7972334613661367</c:v>
                </c:pt>
                <c:pt idx="6401">
                  <c:v>-9.8079132779922951</c:v>
                </c:pt>
                <c:pt idx="6402">
                  <c:v>-9.7634037900015329</c:v>
                </c:pt>
                <c:pt idx="6403">
                  <c:v>-9.7331397411712732</c:v>
                </c:pt>
                <c:pt idx="6404">
                  <c:v>-9.7501036073512779</c:v>
                </c:pt>
                <c:pt idx="6405">
                  <c:v>-9.6685126093589471</c:v>
                </c:pt>
                <c:pt idx="6406">
                  <c:v>-9.6336769147848678</c:v>
                </c:pt>
                <c:pt idx="6407">
                  <c:v>-9.8951483173882053</c:v>
                </c:pt>
                <c:pt idx="6408">
                  <c:v>-9.7153310735743528</c:v>
                </c:pt>
                <c:pt idx="6409">
                  <c:v>-9.6973344375015316</c:v>
                </c:pt>
                <c:pt idx="6410">
                  <c:v>-9.8616739186922935</c:v>
                </c:pt>
                <c:pt idx="6411">
                  <c:v>-9.7175678462225576</c:v>
                </c:pt>
                <c:pt idx="6412">
                  <c:v>-9.7705716170543422</c:v>
                </c:pt>
                <c:pt idx="6413">
                  <c:v>-9.9217845159825568</c:v>
                </c:pt>
                <c:pt idx="6414">
                  <c:v>-9.8039698523179482</c:v>
                </c:pt>
                <c:pt idx="6415">
                  <c:v>-9.7837318235733317</c:v>
                </c:pt>
                <c:pt idx="6416">
                  <c:v>-9.8579516994089573</c:v>
                </c:pt>
                <c:pt idx="6417">
                  <c:v>-9.8762579070594807</c:v>
                </c:pt>
                <c:pt idx="6418">
                  <c:v>-9.9272061105486866</c:v>
                </c:pt>
                <c:pt idx="6419">
                  <c:v>-9.8631736176981821</c:v>
                </c:pt>
                <c:pt idx="6420">
                  <c:v>-9.8368603096869158</c:v>
                </c:pt>
                <c:pt idx="6421">
                  <c:v>-9.6768836148633213</c:v>
                </c:pt>
                <c:pt idx="6422">
                  <c:v>-9.6593867680728174</c:v>
                </c:pt>
                <c:pt idx="6423">
                  <c:v>-9.7173928837933197</c:v>
                </c:pt>
                <c:pt idx="6424">
                  <c:v>-9.8329177359907547</c:v>
                </c:pt>
                <c:pt idx="6425">
                  <c:v>-9.8101612279943406</c:v>
                </c:pt>
                <c:pt idx="6426">
                  <c:v>-9.8421336980569141</c:v>
                </c:pt>
                <c:pt idx="6427">
                  <c:v>-9.76095385424615</c:v>
                </c:pt>
                <c:pt idx="6428">
                  <c:v>-9.6034993378948688</c:v>
                </c:pt>
                <c:pt idx="6429">
                  <c:v>-9.7231699989664122</c:v>
                </c:pt>
                <c:pt idx="6430">
                  <c:v>-9.7139060737346092</c:v>
                </c:pt>
                <c:pt idx="6431">
                  <c:v>-9.642581669385125</c:v>
                </c:pt>
                <c:pt idx="6432">
                  <c:v>-9.8308351504953801</c:v>
                </c:pt>
                <c:pt idx="6433">
                  <c:v>-9.7426152580543555</c:v>
                </c:pt>
                <c:pt idx="6434">
                  <c:v>-9.8639682046922932</c:v>
                </c:pt>
                <c:pt idx="6435">
                  <c:v>-9.6913009427061318</c:v>
                </c:pt>
                <c:pt idx="6436">
                  <c:v>-9.7898253980353775</c:v>
                </c:pt>
                <c:pt idx="6437">
                  <c:v>-9.7883902098681954</c:v>
                </c:pt>
                <c:pt idx="6438">
                  <c:v>-9.6387139859276836</c:v>
                </c:pt>
                <c:pt idx="6439">
                  <c:v>-9.5927570893133307</c:v>
                </c:pt>
                <c:pt idx="6440">
                  <c:v>-9.7382527392789591</c:v>
                </c:pt>
                <c:pt idx="6441">
                  <c:v>-9.5915042714538377</c:v>
                </c:pt>
                <c:pt idx="6442">
                  <c:v>-9.688120817375637</c:v>
                </c:pt>
                <c:pt idx="6443">
                  <c:v>-9.8071007224943525</c:v>
                </c:pt>
                <c:pt idx="6444">
                  <c:v>-9.9484297655230574</c:v>
                </c:pt>
                <c:pt idx="6445">
                  <c:v>-9.6991841490543518</c:v>
                </c:pt>
                <c:pt idx="6446">
                  <c:v>-9.7827418122317713</c:v>
                </c:pt>
                <c:pt idx="6447">
                  <c:v>-9.804501923185633</c:v>
                </c:pt>
                <c:pt idx="6448">
                  <c:v>-9.7019734712112697</c:v>
                </c:pt>
                <c:pt idx="6449">
                  <c:v>-9.8597939260799805</c:v>
                </c:pt>
                <c:pt idx="6450">
                  <c:v>-9.6794244999630727</c:v>
                </c:pt>
                <c:pt idx="6451">
                  <c:v>-9.8098459067271513</c:v>
                </c:pt>
                <c:pt idx="6452">
                  <c:v>-9.6882177270610139</c:v>
                </c:pt>
                <c:pt idx="6453">
                  <c:v>-9.8085888621876869</c:v>
                </c:pt>
                <c:pt idx="6454">
                  <c:v>-9.7166082984574125</c:v>
                </c:pt>
                <c:pt idx="6455">
                  <c:v>-9.8468871240799825</c:v>
                </c:pt>
                <c:pt idx="6456">
                  <c:v>-9.713333386997931</c:v>
                </c:pt>
                <c:pt idx="6457">
                  <c:v>-9.7991914353902381</c:v>
                </c:pt>
                <c:pt idx="6458">
                  <c:v>-9.6346535389664041</c:v>
                </c:pt>
                <c:pt idx="6459">
                  <c:v>-9.7374939364848689</c:v>
                </c:pt>
                <c:pt idx="6460">
                  <c:v>-9.70421994826307</c:v>
                </c:pt>
                <c:pt idx="6461">
                  <c:v>-9.7561659540361507</c:v>
                </c:pt>
                <c:pt idx="6462">
                  <c:v>-9.5721943432469221</c:v>
                </c:pt>
                <c:pt idx="6463">
                  <c:v>-9.5047390160989771</c:v>
                </c:pt>
                <c:pt idx="6464">
                  <c:v>-9.8250295228499969</c:v>
                </c:pt>
                <c:pt idx="6465">
                  <c:v>-9.7935004730594812</c:v>
                </c:pt>
                <c:pt idx="6466">
                  <c:v>-9.6044662020079468</c:v>
                </c:pt>
                <c:pt idx="6467">
                  <c:v>-9.738712652804864</c:v>
                </c:pt>
                <c:pt idx="6468">
                  <c:v>-9.578359044744353</c:v>
                </c:pt>
                <c:pt idx="6469">
                  <c:v>-9.768051641426382</c:v>
                </c:pt>
                <c:pt idx="6470">
                  <c:v>-9.4876014345979467</c:v>
                </c:pt>
                <c:pt idx="6471">
                  <c:v>-9.695798893244099</c:v>
                </c:pt>
                <c:pt idx="6472">
                  <c:v>-9.7030458538512701</c:v>
                </c:pt>
                <c:pt idx="6473">
                  <c:v>-9.6715999233133285</c:v>
                </c:pt>
                <c:pt idx="6474">
                  <c:v>-9.6677694239112615</c:v>
                </c:pt>
                <c:pt idx="6475">
                  <c:v>-9.6574962243235873</c:v>
                </c:pt>
                <c:pt idx="6476">
                  <c:v>-9.6846738032210204</c:v>
                </c:pt>
                <c:pt idx="6477">
                  <c:v>-9.5148918075338429</c:v>
                </c:pt>
                <c:pt idx="6478">
                  <c:v>-9.5292900828466642</c:v>
                </c:pt>
                <c:pt idx="6479">
                  <c:v>-9.6767956701815336</c:v>
                </c:pt>
                <c:pt idx="6480">
                  <c:v>-9.7236001206964104</c:v>
                </c:pt>
                <c:pt idx="6481">
                  <c:v>-9.4434785333810218</c:v>
                </c:pt>
                <c:pt idx="6482">
                  <c:v>-9.5161490621779468</c:v>
                </c:pt>
                <c:pt idx="6483">
                  <c:v>-9.7501624969276843</c:v>
                </c:pt>
                <c:pt idx="6484">
                  <c:v>-9.5332091538610193</c:v>
                </c:pt>
                <c:pt idx="6485">
                  <c:v>-9.5953461855830735</c:v>
                </c:pt>
                <c:pt idx="6486">
                  <c:v>-9.5424753573964072</c:v>
                </c:pt>
                <c:pt idx="6487">
                  <c:v>-9.6132563780882023</c:v>
                </c:pt>
                <c:pt idx="6488">
                  <c:v>-9.634197776594096</c:v>
                </c:pt>
                <c:pt idx="6489">
                  <c:v>-9.5697099145705167</c:v>
                </c:pt>
                <c:pt idx="6490">
                  <c:v>-9.3784887449940957</c:v>
                </c:pt>
                <c:pt idx="6491">
                  <c:v>-9.6276653034410185</c:v>
                </c:pt>
                <c:pt idx="6492">
                  <c:v>-9.6039810278728179</c:v>
                </c:pt>
                <c:pt idx="6493">
                  <c:v>-9.5827078162835875</c:v>
                </c:pt>
                <c:pt idx="6494">
                  <c:v>-9.7394353613425579</c:v>
                </c:pt>
                <c:pt idx="6495">
                  <c:v>-9.457992022424099</c:v>
                </c:pt>
                <c:pt idx="6496">
                  <c:v>-9.6397130081523059</c:v>
                </c:pt>
                <c:pt idx="6497">
                  <c:v>-9.6149620927622994</c:v>
                </c:pt>
                <c:pt idx="6498">
                  <c:v>-9.6885237343320441</c:v>
                </c:pt>
                <c:pt idx="6499">
                  <c:v>-9.5746879598107668</c:v>
                </c:pt>
                <c:pt idx="6500">
                  <c:v>-9.6643874467082025</c:v>
                </c:pt>
                <c:pt idx="6501">
                  <c:v>-9.6103278800851228</c:v>
                </c:pt>
                <c:pt idx="6502">
                  <c:v>-9.6181059624592216</c:v>
                </c:pt>
                <c:pt idx="6503">
                  <c:v>-9.6898025846420506</c:v>
                </c:pt>
                <c:pt idx="6504">
                  <c:v>-9.7637107781994814</c:v>
                </c:pt>
                <c:pt idx="6505">
                  <c:v>-9.7560905430638307</c:v>
                </c:pt>
                <c:pt idx="6506">
                  <c:v>-9.7701875666763964</c:v>
                </c:pt>
                <c:pt idx="6507">
                  <c:v>-9.7005980071748645</c:v>
                </c:pt>
                <c:pt idx="6508">
                  <c:v>-9.8690984113640923</c:v>
                </c:pt>
                <c:pt idx="6509">
                  <c:v>-9.7057455634317886</c:v>
                </c:pt>
                <c:pt idx="6510">
                  <c:v>-9.5128315166379505</c:v>
                </c:pt>
                <c:pt idx="6511">
                  <c:v>-9.7160530890769135</c:v>
                </c:pt>
                <c:pt idx="6512">
                  <c:v>-9.5720612169933332</c:v>
                </c:pt>
                <c:pt idx="6513">
                  <c:v>-9.7777909282507629</c:v>
                </c:pt>
                <c:pt idx="6514">
                  <c:v>-9.6978906606692235</c:v>
                </c:pt>
                <c:pt idx="6515">
                  <c:v>-9.7156024726194818</c:v>
                </c:pt>
                <c:pt idx="6516">
                  <c:v>-9.7153734490810191</c:v>
                </c:pt>
                <c:pt idx="6517">
                  <c:v>-9.6299009037907499</c:v>
                </c:pt>
                <c:pt idx="6518">
                  <c:v>-9.6771864443194779</c:v>
                </c:pt>
                <c:pt idx="6519">
                  <c:v>-9.6843443968148559</c:v>
                </c:pt>
                <c:pt idx="6520">
                  <c:v>-9.7704289864692306</c:v>
                </c:pt>
                <c:pt idx="6521">
                  <c:v>-9.8318265465656403</c:v>
                </c:pt>
                <c:pt idx="6522">
                  <c:v>-9.9350326760133321</c:v>
                </c:pt>
                <c:pt idx="6523">
                  <c:v>-9.7112126877517913</c:v>
                </c:pt>
                <c:pt idx="6524">
                  <c:v>-9.597319447439995</c:v>
                </c:pt>
                <c:pt idx="6525">
                  <c:v>-10.00053662234151</c:v>
                </c:pt>
                <c:pt idx="6526">
                  <c:v>-9.6802438907374313</c:v>
                </c:pt>
                <c:pt idx="6527">
                  <c:v>-9.7091903879425576</c:v>
                </c:pt>
                <c:pt idx="6528">
                  <c:v>-9.8806765989169048</c:v>
                </c:pt>
                <c:pt idx="6529">
                  <c:v>-9.9040750978015151</c:v>
                </c:pt>
                <c:pt idx="6530">
                  <c:v>-9.6400821421492271</c:v>
                </c:pt>
                <c:pt idx="6531">
                  <c:v>-9.5628434921184553</c:v>
                </c:pt>
                <c:pt idx="6532">
                  <c:v>-9.7400284413871692</c:v>
                </c:pt>
                <c:pt idx="6533">
                  <c:v>-9.6039079830948637</c:v>
                </c:pt>
                <c:pt idx="6534">
                  <c:v>-9.61548792485641</c:v>
                </c:pt>
                <c:pt idx="6535">
                  <c:v>-9.6102714828122995</c:v>
                </c:pt>
                <c:pt idx="6536">
                  <c:v>-9.6134418537574327</c:v>
                </c:pt>
                <c:pt idx="6537">
                  <c:v>-9.6383680383430708</c:v>
                </c:pt>
                <c:pt idx="6538">
                  <c:v>-9.7685855733199762</c:v>
                </c:pt>
                <c:pt idx="6539">
                  <c:v>-9.7411486498605022</c:v>
                </c:pt>
                <c:pt idx="6540">
                  <c:v>-9.6504971060851297</c:v>
                </c:pt>
                <c:pt idx="6541">
                  <c:v>-9.6645667557702541</c:v>
                </c:pt>
                <c:pt idx="6542">
                  <c:v>-9.5955250638671732</c:v>
                </c:pt>
                <c:pt idx="6543">
                  <c:v>-9.788408207723073</c:v>
                </c:pt>
                <c:pt idx="6544">
                  <c:v>-9.7735383114451242</c:v>
                </c:pt>
                <c:pt idx="6545">
                  <c:v>-9.7133155815256345</c:v>
                </c:pt>
                <c:pt idx="6546">
                  <c:v>-9.6438266878794714</c:v>
                </c:pt>
                <c:pt idx="6547">
                  <c:v>-9.5585245861994821</c:v>
                </c:pt>
                <c:pt idx="6548">
                  <c:v>-9.5570223716035851</c:v>
                </c:pt>
                <c:pt idx="6549">
                  <c:v>-9.6887316551394687</c:v>
                </c:pt>
                <c:pt idx="6550">
                  <c:v>-9.5525180959292264</c:v>
                </c:pt>
                <c:pt idx="6551">
                  <c:v>-9.6407465875512752</c:v>
                </c:pt>
                <c:pt idx="6552">
                  <c:v>-9.6682108448840882</c:v>
                </c:pt>
                <c:pt idx="6553">
                  <c:v>-9.6959348369435894</c:v>
                </c:pt>
                <c:pt idx="6554">
                  <c:v>-9.570641607559482</c:v>
                </c:pt>
                <c:pt idx="6555">
                  <c:v>-9.5944732780435853</c:v>
                </c:pt>
                <c:pt idx="6556">
                  <c:v>-9.5665233675671733</c:v>
                </c:pt>
                <c:pt idx="6557">
                  <c:v>-9.6340420930040906</c:v>
                </c:pt>
                <c:pt idx="6558">
                  <c:v>-9.5880677196994775</c:v>
                </c:pt>
                <c:pt idx="6559">
                  <c:v>-9.5237719444174314</c:v>
                </c:pt>
                <c:pt idx="6560">
                  <c:v>-9.667548340838712</c:v>
                </c:pt>
                <c:pt idx="6561">
                  <c:v>-9.3693502626692275</c:v>
                </c:pt>
                <c:pt idx="6562">
                  <c:v>-9.5009636932317907</c:v>
                </c:pt>
                <c:pt idx="6563">
                  <c:v>-9.6455538395989748</c:v>
                </c:pt>
                <c:pt idx="6564">
                  <c:v>-9.4669993472320453</c:v>
                </c:pt>
                <c:pt idx="6565">
                  <c:v>-9.4770371095320467</c:v>
                </c:pt>
                <c:pt idx="6566">
                  <c:v>-9.4884443063451247</c:v>
                </c:pt>
                <c:pt idx="6567">
                  <c:v>-9.6344525031053827</c:v>
                </c:pt>
                <c:pt idx="6568">
                  <c:v>-9.5955745059766642</c:v>
                </c:pt>
                <c:pt idx="6569">
                  <c:v>-9.3305345003917939</c:v>
                </c:pt>
                <c:pt idx="6570">
                  <c:v>-9.533675671887174</c:v>
                </c:pt>
                <c:pt idx="6571">
                  <c:v>-9.440321418747688</c:v>
                </c:pt>
                <c:pt idx="6572">
                  <c:v>-9.4461483717281975</c:v>
                </c:pt>
                <c:pt idx="6573">
                  <c:v>-9.4821606280553805</c:v>
                </c:pt>
                <c:pt idx="6574">
                  <c:v>-9.4071214186533272</c:v>
                </c:pt>
                <c:pt idx="6575">
                  <c:v>-9.3411862733928164</c:v>
                </c:pt>
                <c:pt idx="6576">
                  <c:v>-9.3786426049907661</c:v>
                </c:pt>
                <c:pt idx="6577">
                  <c:v>-9.427799087914865</c:v>
                </c:pt>
                <c:pt idx="6578">
                  <c:v>-9.3635023961358943</c:v>
                </c:pt>
                <c:pt idx="6579">
                  <c:v>-9.6377196973630692</c:v>
                </c:pt>
                <c:pt idx="6580">
                  <c:v>-9.5736647069420489</c:v>
                </c:pt>
                <c:pt idx="6581">
                  <c:v>-9.5213138102943518</c:v>
                </c:pt>
                <c:pt idx="6582">
                  <c:v>-9.6638449021969191</c:v>
                </c:pt>
                <c:pt idx="6583">
                  <c:v>-9.4944227491035829</c:v>
                </c:pt>
                <c:pt idx="6584">
                  <c:v>-9.3536141853807653</c:v>
                </c:pt>
                <c:pt idx="6585">
                  <c:v>-9.4459742518251222</c:v>
                </c:pt>
                <c:pt idx="6586">
                  <c:v>-9.2966503395915279</c:v>
                </c:pt>
                <c:pt idx="6587">
                  <c:v>-9.5291275043753743</c:v>
                </c:pt>
                <c:pt idx="6588">
                  <c:v>-9.3539377460881994</c:v>
                </c:pt>
                <c:pt idx="6589">
                  <c:v>-9.3329990368246154</c:v>
                </c:pt>
                <c:pt idx="6590">
                  <c:v>-9.3572382961994869</c:v>
                </c:pt>
                <c:pt idx="6591">
                  <c:v>-9.389707165831279</c:v>
                </c:pt>
                <c:pt idx="6592">
                  <c:v>-9.3817079306887123</c:v>
                </c:pt>
                <c:pt idx="6593">
                  <c:v>-9.4472966939984531</c:v>
                </c:pt>
                <c:pt idx="6594">
                  <c:v>-9.3495701205964039</c:v>
                </c:pt>
                <c:pt idx="6595">
                  <c:v>-9.4249238295943485</c:v>
                </c:pt>
                <c:pt idx="6596">
                  <c:v>-9.5179920459123029</c:v>
                </c:pt>
                <c:pt idx="6597">
                  <c:v>-9.5355241325107674</c:v>
                </c:pt>
                <c:pt idx="6598">
                  <c:v>-9.4630605414923021</c:v>
                </c:pt>
                <c:pt idx="6599">
                  <c:v>-9.4256532102815349</c:v>
                </c:pt>
                <c:pt idx="6600">
                  <c:v>-9.3210635271881994</c:v>
                </c:pt>
                <c:pt idx="6601">
                  <c:v>-9.356457901318457</c:v>
                </c:pt>
                <c:pt idx="6602">
                  <c:v>-9.3680947469502502</c:v>
                </c:pt>
                <c:pt idx="6603">
                  <c:v>-9.423300728821534</c:v>
                </c:pt>
                <c:pt idx="6604">
                  <c:v>-9.4565218159958935</c:v>
                </c:pt>
                <c:pt idx="6605">
                  <c:v>-9.4153983557241006</c:v>
                </c:pt>
                <c:pt idx="6606">
                  <c:v>-9.4805691679487172</c:v>
                </c:pt>
                <c:pt idx="6607">
                  <c:v>-9.2889990726287124</c:v>
                </c:pt>
                <c:pt idx="6608">
                  <c:v>-9.4406296901040996</c:v>
                </c:pt>
                <c:pt idx="6609">
                  <c:v>-9.4362520014671745</c:v>
                </c:pt>
                <c:pt idx="6610">
                  <c:v>-9.4241018014805036</c:v>
                </c:pt>
                <c:pt idx="6611">
                  <c:v>-9.4452983087225579</c:v>
                </c:pt>
                <c:pt idx="6612">
                  <c:v>-9.331821604267688</c:v>
                </c:pt>
                <c:pt idx="6613">
                  <c:v>-9.5844271744779377</c:v>
                </c:pt>
                <c:pt idx="6614">
                  <c:v>-9.438795470036915</c:v>
                </c:pt>
                <c:pt idx="6615">
                  <c:v>-9.5857496602666643</c:v>
                </c:pt>
                <c:pt idx="6616">
                  <c:v>-9.5141601442148591</c:v>
                </c:pt>
                <c:pt idx="6617">
                  <c:v>-9.5522702108405131</c:v>
                </c:pt>
                <c:pt idx="6618">
                  <c:v>-9.603984597401535</c:v>
                </c:pt>
                <c:pt idx="6619">
                  <c:v>-9.5417030587174274</c:v>
                </c:pt>
                <c:pt idx="6620">
                  <c:v>-9.6464650255025575</c:v>
                </c:pt>
                <c:pt idx="6621">
                  <c:v>-9.5377468386564122</c:v>
                </c:pt>
                <c:pt idx="6622">
                  <c:v>-9.4235549274743526</c:v>
                </c:pt>
                <c:pt idx="6623">
                  <c:v>-9.7567817246117929</c:v>
                </c:pt>
                <c:pt idx="6624">
                  <c:v>-9.4386581308446136</c:v>
                </c:pt>
                <c:pt idx="6625">
                  <c:v>-9.6916437696240951</c:v>
                </c:pt>
                <c:pt idx="6626">
                  <c:v>-9.8363763441533312</c:v>
                </c:pt>
                <c:pt idx="6627">
                  <c:v>-9.6310472815820507</c:v>
                </c:pt>
                <c:pt idx="6628">
                  <c:v>-9.6835471021169202</c:v>
                </c:pt>
                <c:pt idx="6629">
                  <c:v>-9.608538048810253</c:v>
                </c:pt>
                <c:pt idx="6630">
                  <c:v>-9.5509620035702518</c:v>
                </c:pt>
                <c:pt idx="6631">
                  <c:v>-9.6062059477569157</c:v>
                </c:pt>
                <c:pt idx="6632">
                  <c:v>-9.831047815081023</c:v>
                </c:pt>
                <c:pt idx="6633">
                  <c:v>-9.7679858076410202</c:v>
                </c:pt>
                <c:pt idx="6634">
                  <c:v>-9.7800434239138241</c:v>
                </c:pt>
                <c:pt idx="6635">
                  <c:v>-9.6527394916374334</c:v>
                </c:pt>
                <c:pt idx="6636">
                  <c:v>-9.6704269861266638</c:v>
                </c:pt>
                <c:pt idx="6637">
                  <c:v>-9.6384356739379466</c:v>
                </c:pt>
                <c:pt idx="6638">
                  <c:v>-9.6648200249861329</c:v>
                </c:pt>
                <c:pt idx="6639">
                  <c:v>-9.869110296031776</c:v>
                </c:pt>
                <c:pt idx="6640">
                  <c:v>-9.6188108345415309</c:v>
                </c:pt>
                <c:pt idx="6641">
                  <c:v>-9.6971912549274286</c:v>
                </c:pt>
                <c:pt idx="6642">
                  <c:v>-9.852108062099223</c:v>
                </c:pt>
                <c:pt idx="6643">
                  <c:v>-9.8133996520294655</c:v>
                </c:pt>
                <c:pt idx="6644">
                  <c:v>-9.8654815264574225</c:v>
                </c:pt>
                <c:pt idx="6645">
                  <c:v>-9.7997882489140942</c:v>
                </c:pt>
                <c:pt idx="6646">
                  <c:v>-9.8925067356689631</c:v>
                </c:pt>
                <c:pt idx="6647">
                  <c:v>-9.7984154254422986</c:v>
                </c:pt>
                <c:pt idx="6648">
                  <c:v>-9.8560782188705005</c:v>
                </c:pt>
                <c:pt idx="6649">
                  <c:v>-9.8434834539794736</c:v>
                </c:pt>
                <c:pt idx="6650">
                  <c:v>-9.8728073696492178</c:v>
                </c:pt>
                <c:pt idx="6651">
                  <c:v>-9.6964250427466663</c:v>
                </c:pt>
                <c:pt idx="6652">
                  <c:v>-9.8119221626512605</c:v>
                </c:pt>
                <c:pt idx="6653">
                  <c:v>-9.8040581860876799</c:v>
                </c:pt>
                <c:pt idx="6654">
                  <c:v>-9.984912486522548</c:v>
                </c:pt>
                <c:pt idx="6655">
                  <c:v>-9.9722728765804973</c:v>
                </c:pt>
                <c:pt idx="6656">
                  <c:v>-9.7042179574656391</c:v>
                </c:pt>
                <c:pt idx="6657">
                  <c:v>-9.6842050130789694</c:v>
                </c:pt>
                <c:pt idx="6658">
                  <c:v>-9.7579470597117872</c:v>
                </c:pt>
                <c:pt idx="6659">
                  <c:v>-9.886950370307682</c:v>
                </c:pt>
                <c:pt idx="6660">
                  <c:v>-9.6876839997287192</c:v>
                </c:pt>
                <c:pt idx="6661">
                  <c:v>-9.8802695216635641</c:v>
                </c:pt>
                <c:pt idx="6662">
                  <c:v>-9.8104431928987168</c:v>
                </c:pt>
                <c:pt idx="6663">
                  <c:v>-9.9283628714597381</c:v>
                </c:pt>
                <c:pt idx="6664">
                  <c:v>-9.8256971055202538</c:v>
                </c:pt>
                <c:pt idx="6665">
                  <c:v>-9.964234008257673</c:v>
                </c:pt>
                <c:pt idx="6666">
                  <c:v>-9.8837551257394569</c:v>
                </c:pt>
                <c:pt idx="6667">
                  <c:v>-9.8441652288338179</c:v>
                </c:pt>
                <c:pt idx="6668">
                  <c:v>-10.108629588356365</c:v>
                </c:pt>
                <c:pt idx="6669">
                  <c:v>-10.041506519409724</c:v>
                </c:pt>
                <c:pt idx="6670">
                  <c:v>-9.9400909468251033</c:v>
                </c:pt>
                <c:pt idx="6671">
                  <c:v>-9.9041515909425328</c:v>
                </c:pt>
                <c:pt idx="6672">
                  <c:v>-10.229626036214329</c:v>
                </c:pt>
                <c:pt idx="6673">
                  <c:v>-10.069395553354324</c:v>
                </c:pt>
                <c:pt idx="6674">
                  <c:v>-10.037779419370718</c:v>
                </c:pt>
                <c:pt idx="6675">
                  <c:v>-10.156866179791244</c:v>
                </c:pt>
                <c:pt idx="6676">
                  <c:v>-10.119815193562788</c:v>
                </c:pt>
                <c:pt idx="6677">
                  <c:v>-10.266492205210985</c:v>
                </c:pt>
                <c:pt idx="6678">
                  <c:v>-9.959751858266122</c:v>
                </c:pt>
                <c:pt idx="6679">
                  <c:v>-10.153909950624062</c:v>
                </c:pt>
                <c:pt idx="6680">
                  <c:v>-10.099716719895104</c:v>
                </c:pt>
                <c:pt idx="6681">
                  <c:v>-10.336567094213049</c:v>
                </c:pt>
                <c:pt idx="6682">
                  <c:v>-10.236602484275869</c:v>
                </c:pt>
                <c:pt idx="6683">
                  <c:v>-10.20873901578741</c:v>
                </c:pt>
                <c:pt idx="6684">
                  <c:v>-10.047236599323051</c:v>
                </c:pt>
                <c:pt idx="6685">
                  <c:v>-9.9999124534438213</c:v>
                </c:pt>
                <c:pt idx="6686">
                  <c:v>-10.12960032999383</c:v>
                </c:pt>
                <c:pt idx="6687">
                  <c:v>-10.093611123445083</c:v>
                </c:pt>
                <c:pt idx="6688">
                  <c:v>-10.056730318085107</c:v>
                </c:pt>
                <c:pt idx="6689">
                  <c:v>-10.139650826979464</c:v>
                </c:pt>
                <c:pt idx="6690">
                  <c:v>-10.093223065915836</c:v>
                </c:pt>
                <c:pt idx="6691">
                  <c:v>-10.107201126308695</c:v>
                </c:pt>
                <c:pt idx="6692">
                  <c:v>-10.09229534497536</c:v>
                </c:pt>
                <c:pt idx="6693">
                  <c:v>-10.26069509237945</c:v>
                </c:pt>
                <c:pt idx="6694">
                  <c:v>-10.353060734379419</c:v>
                </c:pt>
                <c:pt idx="6695">
                  <c:v>-10.295745328088168</c:v>
                </c:pt>
                <c:pt idx="6696">
                  <c:v>-10.318802323763046</c:v>
                </c:pt>
                <c:pt idx="6697">
                  <c:v>-10.391649518379973</c:v>
                </c:pt>
                <c:pt idx="6698">
                  <c:v>-10.391483887648686</c:v>
                </c:pt>
                <c:pt idx="6699">
                  <c:v>-10.289212453115869</c:v>
                </c:pt>
                <c:pt idx="6700">
                  <c:v>-10.321530593662501</c:v>
                </c:pt>
                <c:pt idx="6701">
                  <c:v>-10.476154183993533</c:v>
                </c:pt>
                <c:pt idx="6702">
                  <c:v>-10.496164534406386</c:v>
                </c:pt>
                <c:pt idx="6703">
                  <c:v>-10.369860514550718</c:v>
                </c:pt>
                <c:pt idx="6704">
                  <c:v>-10.431253582527651</c:v>
                </c:pt>
                <c:pt idx="6705">
                  <c:v>-10.552505046350735</c:v>
                </c:pt>
                <c:pt idx="6706">
                  <c:v>-10.321930634635368</c:v>
                </c:pt>
                <c:pt idx="6707">
                  <c:v>-10.541188225575581</c:v>
                </c:pt>
                <c:pt idx="6708">
                  <c:v>-10.475815932013303</c:v>
                </c:pt>
                <c:pt idx="6709">
                  <c:v>-10.551251419936632</c:v>
                </c:pt>
                <c:pt idx="6710">
                  <c:v>-10.575541771477134</c:v>
                </c:pt>
                <c:pt idx="6711">
                  <c:v>-10.369188087495353</c:v>
                </c:pt>
                <c:pt idx="6712">
                  <c:v>-10.459138956240986</c:v>
                </c:pt>
                <c:pt idx="6713">
                  <c:v>-10.407437149886885</c:v>
                </c:pt>
                <c:pt idx="6714">
                  <c:v>-10.412714884844336</c:v>
                </c:pt>
                <c:pt idx="6715">
                  <c:v>-10.487199742358417</c:v>
                </c:pt>
                <c:pt idx="6716">
                  <c:v>-10.380152953519936</c:v>
                </c:pt>
                <c:pt idx="6717">
                  <c:v>-10.468364985366083</c:v>
                </c:pt>
                <c:pt idx="6718">
                  <c:v>-10.302497647425071</c:v>
                </c:pt>
                <c:pt idx="6719">
                  <c:v>-10.385398061125599</c:v>
                </c:pt>
                <c:pt idx="6720">
                  <c:v>-10.472974279030735</c:v>
                </c:pt>
                <c:pt idx="6721">
                  <c:v>-10.538151478151747</c:v>
                </c:pt>
                <c:pt idx="6722">
                  <c:v>-10.576351651189716</c:v>
                </c:pt>
                <c:pt idx="6723">
                  <c:v>-10.527748176523016</c:v>
                </c:pt>
                <c:pt idx="6724">
                  <c:v>-10.393626208062518</c:v>
                </c:pt>
                <c:pt idx="6725">
                  <c:v>-10.313129625005066</c:v>
                </c:pt>
                <c:pt idx="6726">
                  <c:v>-10.505265722892267</c:v>
                </c:pt>
                <c:pt idx="6727">
                  <c:v>-10.48674755569637</c:v>
                </c:pt>
                <c:pt idx="6728">
                  <c:v>-10.591903882290964</c:v>
                </c:pt>
                <c:pt idx="6729">
                  <c:v>-10.711990127736113</c:v>
                </c:pt>
                <c:pt idx="6730">
                  <c:v>-10.51063018887635</c:v>
                </c:pt>
                <c:pt idx="6731">
                  <c:v>-10.514398682426615</c:v>
                </c:pt>
                <c:pt idx="6732">
                  <c:v>-10.540042329155332</c:v>
                </c:pt>
                <c:pt idx="6733">
                  <c:v>-10.540716914324069</c:v>
                </c:pt>
                <c:pt idx="6734">
                  <c:v>-10.61721151533175</c:v>
                </c:pt>
                <c:pt idx="6735">
                  <c:v>-10.574553224649451</c:v>
                </c:pt>
                <c:pt idx="6736">
                  <c:v>-10.654077865131518</c:v>
                </c:pt>
                <c:pt idx="6737">
                  <c:v>-10.634794957144335</c:v>
                </c:pt>
                <c:pt idx="6738">
                  <c:v>-10.548131886409683</c:v>
                </c:pt>
                <c:pt idx="6739">
                  <c:v>-10.525401773178134</c:v>
                </c:pt>
                <c:pt idx="6740">
                  <c:v>-10.587879203099435</c:v>
                </c:pt>
                <c:pt idx="6741">
                  <c:v>-10.585110696090199</c:v>
                </c:pt>
                <c:pt idx="6742">
                  <c:v>-10.338720677076367</c:v>
                </c:pt>
                <c:pt idx="6743">
                  <c:v>-10.511783015488152</c:v>
                </c:pt>
                <c:pt idx="6744">
                  <c:v>-10.499452376547653</c:v>
                </c:pt>
                <c:pt idx="6745">
                  <c:v>-10.651040031909201</c:v>
                </c:pt>
                <c:pt idx="6746">
                  <c:v>-10.803867192942533</c:v>
                </c:pt>
                <c:pt idx="6747">
                  <c:v>-10.822482507921505</c:v>
                </c:pt>
                <c:pt idx="6748">
                  <c:v>-10.602404036475852</c:v>
                </c:pt>
                <c:pt idx="6749">
                  <c:v>-10.597448214444054</c:v>
                </c:pt>
                <c:pt idx="6750">
                  <c:v>-10.635203654040966</c:v>
                </c:pt>
                <c:pt idx="6751">
                  <c:v>-10.528935722076863</c:v>
                </c:pt>
                <c:pt idx="6752">
                  <c:v>-10.440792750455367</c:v>
                </c:pt>
                <c:pt idx="6753">
                  <c:v>-10.572059372300469</c:v>
                </c:pt>
                <c:pt idx="6754">
                  <c:v>-10.586774150057369</c:v>
                </c:pt>
                <c:pt idx="6755">
                  <c:v>-10.51549884666662</c:v>
                </c:pt>
                <c:pt idx="6756">
                  <c:v>-10.361588243254321</c:v>
                </c:pt>
                <c:pt idx="6757">
                  <c:v>-10.389594028060486</c:v>
                </c:pt>
                <c:pt idx="6758">
                  <c:v>-10.407428715192783</c:v>
                </c:pt>
                <c:pt idx="6759">
                  <c:v>-10.424458392236883</c:v>
                </c:pt>
                <c:pt idx="6760">
                  <c:v>-10.314676570617884</c:v>
                </c:pt>
                <c:pt idx="6761">
                  <c:v>-10.374478424768684</c:v>
                </c:pt>
                <c:pt idx="6762">
                  <c:v>-10.344236674969702</c:v>
                </c:pt>
                <c:pt idx="6763">
                  <c:v>-10.413492871649186</c:v>
                </c:pt>
                <c:pt idx="6764">
                  <c:v>-10.356622184744051</c:v>
                </c:pt>
                <c:pt idx="6765">
                  <c:v>-10.427671374020449</c:v>
                </c:pt>
                <c:pt idx="6766">
                  <c:v>-10.41886950605535</c:v>
                </c:pt>
                <c:pt idx="6767">
                  <c:v>-10.566873854564582</c:v>
                </c:pt>
                <c:pt idx="6768">
                  <c:v>-10.438543525772783</c:v>
                </c:pt>
                <c:pt idx="6769">
                  <c:v>-10.712034353091221</c:v>
                </c:pt>
                <c:pt idx="6770">
                  <c:v>-10.462397848744569</c:v>
                </c:pt>
                <c:pt idx="6771">
                  <c:v>-10.394025985272798</c:v>
                </c:pt>
                <c:pt idx="6772">
                  <c:v>-10.654105313025084</c:v>
                </c:pt>
                <c:pt idx="6773">
                  <c:v>-10.442647573539436</c:v>
                </c:pt>
                <c:pt idx="6774">
                  <c:v>-10.470165488013283</c:v>
                </c:pt>
                <c:pt idx="6775">
                  <c:v>-10.428459850426636</c:v>
                </c:pt>
                <c:pt idx="6776">
                  <c:v>-10.507393733274064</c:v>
                </c:pt>
                <c:pt idx="6777">
                  <c:v>-10.59188300932175</c:v>
                </c:pt>
                <c:pt idx="6778">
                  <c:v>-10.685292426040499</c:v>
                </c:pt>
                <c:pt idx="6779">
                  <c:v>-10.522564723522251</c:v>
                </c:pt>
                <c:pt idx="6780">
                  <c:v>-10.543364724863798</c:v>
                </c:pt>
                <c:pt idx="6781">
                  <c:v>-10.656288781253799</c:v>
                </c:pt>
                <c:pt idx="6782">
                  <c:v>-10.5414464951374</c:v>
                </c:pt>
                <c:pt idx="6783">
                  <c:v>-10.637529840385099</c:v>
                </c:pt>
                <c:pt idx="6784">
                  <c:v>-10.680298153918415</c:v>
                </c:pt>
                <c:pt idx="6785">
                  <c:v>-10.671476137171236</c:v>
                </c:pt>
                <c:pt idx="6786">
                  <c:v>-10.5481451596361</c:v>
                </c:pt>
                <c:pt idx="6787">
                  <c:v>-10.631197699660715</c:v>
                </c:pt>
                <c:pt idx="6788">
                  <c:v>-10.638502666792267</c:v>
                </c:pt>
                <c:pt idx="6789">
                  <c:v>-10.695837317106619</c:v>
                </c:pt>
                <c:pt idx="6790">
                  <c:v>-10.720571606965848</c:v>
                </c:pt>
                <c:pt idx="6791">
                  <c:v>-10.474829969341734</c:v>
                </c:pt>
                <c:pt idx="6792">
                  <c:v>-10.655387578978418</c:v>
                </c:pt>
                <c:pt idx="6793">
                  <c:v>-10.582229227402516</c:v>
                </c:pt>
                <c:pt idx="6794">
                  <c:v>-10.654031375824069</c:v>
                </c:pt>
                <c:pt idx="6795">
                  <c:v>-10.555292455711752</c:v>
                </c:pt>
                <c:pt idx="6796">
                  <c:v>-10.7328876570938</c:v>
                </c:pt>
                <c:pt idx="6797">
                  <c:v>-10.534998414123033</c:v>
                </c:pt>
                <c:pt idx="6798">
                  <c:v>-10.428865570159983</c:v>
                </c:pt>
                <c:pt idx="6799">
                  <c:v>-10.565887367072785</c:v>
                </c:pt>
                <c:pt idx="6800">
                  <c:v>-10.521958536797882</c:v>
                </c:pt>
                <c:pt idx="6801">
                  <c:v>-10.423571349513782</c:v>
                </c:pt>
                <c:pt idx="6802">
                  <c:v>-10.623482586310718</c:v>
                </c:pt>
                <c:pt idx="6803">
                  <c:v>-10.741682155488666</c:v>
                </c:pt>
                <c:pt idx="6804">
                  <c:v>-10.598740744461498</c:v>
                </c:pt>
                <c:pt idx="6805">
                  <c:v>-10.802200712725085</c:v>
                </c:pt>
                <c:pt idx="6806">
                  <c:v>-10.629542944783285</c:v>
                </c:pt>
                <c:pt idx="6807">
                  <c:v>-10.852780707973034</c:v>
                </c:pt>
                <c:pt idx="6808">
                  <c:v>-10.908384189630217</c:v>
                </c:pt>
                <c:pt idx="6809">
                  <c:v>-10.78412174205943</c:v>
                </c:pt>
                <c:pt idx="6810">
                  <c:v>-10.790839137685069</c:v>
                </c:pt>
                <c:pt idx="6811">
                  <c:v>-10.752792616069186</c:v>
                </c:pt>
                <c:pt idx="6812">
                  <c:v>-10.799418529290717</c:v>
                </c:pt>
                <c:pt idx="6813">
                  <c:v>-10.9331739538538</c:v>
                </c:pt>
                <c:pt idx="6814">
                  <c:v>-10.738481001040983</c:v>
                </c:pt>
                <c:pt idx="6815">
                  <c:v>-10.75447273681635</c:v>
                </c:pt>
                <c:pt idx="6816">
                  <c:v>-10.899938647637919</c:v>
                </c:pt>
                <c:pt idx="6817">
                  <c:v>-10.781693178042</c:v>
                </c:pt>
                <c:pt idx="6818">
                  <c:v>-10.843422729227134</c:v>
                </c:pt>
                <c:pt idx="6819">
                  <c:v>-10.755596235719938</c:v>
                </c:pt>
                <c:pt idx="6820">
                  <c:v>-10.802406995673786</c:v>
                </c:pt>
                <c:pt idx="6821">
                  <c:v>-10.783809386870715</c:v>
                </c:pt>
                <c:pt idx="6822">
                  <c:v>-10.718896163924065</c:v>
                </c:pt>
                <c:pt idx="6823">
                  <c:v>-10.861860494649202</c:v>
                </c:pt>
                <c:pt idx="6824">
                  <c:v>-10.85061521154867</c:v>
                </c:pt>
                <c:pt idx="6825">
                  <c:v>-10.731314100098412</c:v>
                </c:pt>
                <c:pt idx="6826">
                  <c:v>-10.894122117385583</c:v>
                </c:pt>
                <c:pt idx="6827">
                  <c:v>-10.595471176138433</c:v>
                </c:pt>
                <c:pt idx="6828">
                  <c:v>-10.921609559126084</c:v>
                </c:pt>
                <c:pt idx="6829">
                  <c:v>-11.018713319333301</c:v>
                </c:pt>
                <c:pt idx="6830">
                  <c:v>-10.797950639781483</c:v>
                </c:pt>
                <c:pt idx="6831">
                  <c:v>-10.736570886796866</c:v>
                </c:pt>
                <c:pt idx="6832">
                  <c:v>-10.835146367604281</c:v>
                </c:pt>
                <c:pt idx="6833">
                  <c:v>-10.795936172030736</c:v>
                </c:pt>
                <c:pt idx="6834">
                  <c:v>-10.613148695883034</c:v>
                </c:pt>
                <c:pt idx="6835">
                  <c:v>-10.768233609669203</c:v>
                </c:pt>
                <c:pt idx="6836">
                  <c:v>-10.690654634026636</c:v>
                </c:pt>
                <c:pt idx="6837">
                  <c:v>-10.759649527876885</c:v>
                </c:pt>
                <c:pt idx="6838">
                  <c:v>-10.851524886700467</c:v>
                </c:pt>
                <c:pt idx="6839">
                  <c:v>-10.77140887455225</c:v>
                </c:pt>
                <c:pt idx="6840">
                  <c:v>-10.935492551637404</c:v>
                </c:pt>
                <c:pt idx="6841">
                  <c:v>-10.809409806657388</c:v>
                </c:pt>
                <c:pt idx="6842">
                  <c:v>-10.843282644542034</c:v>
                </c:pt>
                <c:pt idx="6843">
                  <c:v>-10.679881165231748</c:v>
                </c:pt>
                <c:pt idx="6844">
                  <c:v>-10.777081622462498</c:v>
                </c:pt>
                <c:pt idx="6845">
                  <c:v>-10.812290591669186</c:v>
                </c:pt>
                <c:pt idx="6846">
                  <c:v>-10.851667118879984</c:v>
                </c:pt>
                <c:pt idx="6847">
                  <c:v>-10.834663751466616</c:v>
                </c:pt>
                <c:pt idx="6848">
                  <c:v>-11.062985803625605</c:v>
                </c:pt>
                <c:pt idx="6849">
                  <c:v>-10.772875866251233</c:v>
                </c:pt>
                <c:pt idx="6850">
                  <c:v>-10.906354154912767</c:v>
                </c:pt>
                <c:pt idx="6851">
                  <c:v>-10.979251448460984</c:v>
                </c:pt>
                <c:pt idx="6852">
                  <c:v>-11.035961029058951</c:v>
                </c:pt>
                <c:pt idx="6853">
                  <c:v>-11.008863639423549</c:v>
                </c:pt>
                <c:pt idx="6854">
                  <c:v>-11.00032853859995</c:v>
                </c:pt>
                <c:pt idx="6855">
                  <c:v>-11.108296390071764</c:v>
                </c:pt>
                <c:pt idx="6856">
                  <c:v>-10.928145420895348</c:v>
                </c:pt>
                <c:pt idx="6857">
                  <c:v>-10.932241122706634</c:v>
                </c:pt>
                <c:pt idx="6858">
                  <c:v>-11.053056532652255</c:v>
                </c:pt>
                <c:pt idx="6859">
                  <c:v>-11.21810785659792</c:v>
                </c:pt>
                <c:pt idx="6860">
                  <c:v>-11.047177435919949</c:v>
                </c:pt>
                <c:pt idx="6861">
                  <c:v>-11.100875539828703</c:v>
                </c:pt>
                <c:pt idx="6862">
                  <c:v>-11.019531465219432</c:v>
                </c:pt>
                <c:pt idx="6863">
                  <c:v>-11.051198567922016</c:v>
                </c:pt>
                <c:pt idx="6864">
                  <c:v>-11.145450128619432</c:v>
                </c:pt>
                <c:pt idx="6865">
                  <c:v>-11.002354641183532</c:v>
                </c:pt>
                <c:pt idx="6866">
                  <c:v>-11.007558289031749</c:v>
                </c:pt>
                <c:pt idx="6867">
                  <c:v>-11.047124333903533</c:v>
                </c:pt>
                <c:pt idx="6868">
                  <c:v>-11.087458899643021</c:v>
                </c:pt>
                <c:pt idx="6869">
                  <c:v>-11.192737711604069</c:v>
                </c:pt>
                <c:pt idx="6870">
                  <c:v>-11.064037766030715</c:v>
                </c:pt>
                <c:pt idx="6871">
                  <c:v>-11.124461096320983</c:v>
                </c:pt>
                <c:pt idx="6872">
                  <c:v>-11.176314390380483</c:v>
                </c:pt>
                <c:pt idx="6873">
                  <c:v>-11.199104797283034</c:v>
                </c:pt>
                <c:pt idx="6874">
                  <c:v>-11.177819076763019</c:v>
                </c:pt>
                <c:pt idx="6875">
                  <c:v>-11.149124774093298</c:v>
                </c:pt>
                <c:pt idx="6876">
                  <c:v>-11.239075798412259</c:v>
                </c:pt>
                <c:pt idx="6877">
                  <c:v>-11.225006797556881</c:v>
                </c:pt>
                <c:pt idx="6878">
                  <c:v>-11.2069678907697</c:v>
                </c:pt>
                <c:pt idx="6879">
                  <c:v>-11.062042073139953</c:v>
                </c:pt>
                <c:pt idx="6880">
                  <c:v>-11.147066699946366</c:v>
                </c:pt>
                <c:pt idx="6881">
                  <c:v>-11.215777216624335</c:v>
                </c:pt>
                <c:pt idx="6882">
                  <c:v>-11.01959856570457</c:v>
                </c:pt>
                <c:pt idx="6883">
                  <c:v>-11.13970767476815</c:v>
                </c:pt>
                <c:pt idx="6884">
                  <c:v>-11.210974146706633</c:v>
                </c:pt>
                <c:pt idx="6885">
                  <c:v>-11.212352097684052</c:v>
                </c:pt>
                <c:pt idx="6886">
                  <c:v>-11.364398859359435</c:v>
                </c:pt>
                <c:pt idx="6887">
                  <c:v>-11.2738825890456</c:v>
                </c:pt>
                <c:pt idx="6888">
                  <c:v>-11.231334699618435</c:v>
                </c:pt>
                <c:pt idx="6889">
                  <c:v>-11.307432946533035</c:v>
                </c:pt>
                <c:pt idx="6890">
                  <c:v>-11.348198367525319</c:v>
                </c:pt>
                <c:pt idx="6891">
                  <c:v>-11.34854226733585</c:v>
                </c:pt>
                <c:pt idx="6892">
                  <c:v>-11.110434852403554</c:v>
                </c:pt>
                <c:pt idx="6893">
                  <c:v>-11.170407105790742</c:v>
                </c:pt>
                <c:pt idx="6894">
                  <c:v>-11.320207695047667</c:v>
                </c:pt>
                <c:pt idx="6895">
                  <c:v>-11.464260477978934</c:v>
                </c:pt>
                <c:pt idx="6896">
                  <c:v>-11.337664106352285</c:v>
                </c:pt>
                <c:pt idx="6897">
                  <c:v>-11.172028722542514</c:v>
                </c:pt>
                <c:pt idx="6898">
                  <c:v>-11.370537808445603</c:v>
                </c:pt>
                <c:pt idx="6899">
                  <c:v>-11.172561994120484</c:v>
                </c:pt>
                <c:pt idx="6900">
                  <c:v>-11.253852850238951</c:v>
                </c:pt>
                <c:pt idx="6901">
                  <c:v>-11.246308002367648</c:v>
                </c:pt>
                <c:pt idx="6902">
                  <c:v>-11.368886853078937</c:v>
                </c:pt>
                <c:pt idx="6903">
                  <c:v>-11.381921315636367</c:v>
                </c:pt>
                <c:pt idx="6904">
                  <c:v>-11.127936560409182</c:v>
                </c:pt>
                <c:pt idx="6905">
                  <c:v>-11.325043714414335</c:v>
                </c:pt>
                <c:pt idx="6906">
                  <c:v>-11.410037880439969</c:v>
                </c:pt>
                <c:pt idx="6907">
                  <c:v>-12.149950041058935</c:v>
                </c:pt>
                <c:pt idx="6908">
                  <c:v>-12.169503423094833</c:v>
                </c:pt>
                <c:pt idx="6909">
                  <c:v>-11.952703492351251</c:v>
                </c:pt>
                <c:pt idx="6910">
                  <c:v>-11.942577999494816</c:v>
                </c:pt>
                <c:pt idx="6911">
                  <c:v>-11.981395458266634</c:v>
                </c:pt>
                <c:pt idx="6912">
                  <c:v>-12.01378544039483</c:v>
                </c:pt>
                <c:pt idx="6913">
                  <c:v>-12.069438838051237</c:v>
                </c:pt>
                <c:pt idx="6914">
                  <c:v>-12.08488500807432</c:v>
                </c:pt>
                <c:pt idx="6915">
                  <c:v>-12.103613579069185</c:v>
                </c:pt>
                <c:pt idx="6916">
                  <c:v>-12.361509335743536</c:v>
                </c:pt>
                <c:pt idx="6917">
                  <c:v>-11.968322550272783</c:v>
                </c:pt>
                <c:pt idx="6918">
                  <c:v>-11.935952823941001</c:v>
                </c:pt>
                <c:pt idx="6919">
                  <c:v>-12.276800554651253</c:v>
                </c:pt>
                <c:pt idx="6920">
                  <c:v>-12.086387048614316</c:v>
                </c:pt>
                <c:pt idx="6921">
                  <c:v>-12.066853790312749</c:v>
                </c:pt>
                <c:pt idx="6922">
                  <c:v>-12.214833079335849</c:v>
                </c:pt>
                <c:pt idx="6923">
                  <c:v>-12.467353155820467</c:v>
                </c:pt>
                <c:pt idx="6924">
                  <c:v>-13.044844858266636</c:v>
                </c:pt>
                <c:pt idx="6925">
                  <c:v>-12.859155922840971</c:v>
                </c:pt>
                <c:pt idx="6926">
                  <c:v>-12.944420670892265</c:v>
                </c:pt>
                <c:pt idx="6927">
                  <c:v>-13.126246014058951</c:v>
                </c:pt>
                <c:pt idx="6928">
                  <c:v>-13.064752731307651</c:v>
                </c:pt>
                <c:pt idx="6929">
                  <c:v>-13.280101319905084</c:v>
                </c:pt>
                <c:pt idx="6930">
                  <c:v>-13.357201454017902</c:v>
                </c:pt>
                <c:pt idx="6931">
                  <c:v>-13.387730345258921</c:v>
                </c:pt>
                <c:pt idx="6932">
                  <c:v>-13.353852358240987</c:v>
                </c:pt>
                <c:pt idx="6933">
                  <c:v>-13.275800598151232</c:v>
                </c:pt>
                <c:pt idx="6934">
                  <c:v>-13.210535037320485</c:v>
                </c:pt>
                <c:pt idx="6935">
                  <c:v>-13.294121573189699</c:v>
                </c:pt>
                <c:pt idx="6936">
                  <c:v>-13.440697629902536</c:v>
                </c:pt>
                <c:pt idx="6937">
                  <c:v>-13.524542125243535</c:v>
                </c:pt>
                <c:pt idx="6938">
                  <c:v>-13.67648590436662</c:v>
                </c:pt>
                <c:pt idx="6939">
                  <c:v>-13.6068803281974</c:v>
                </c:pt>
                <c:pt idx="6940">
                  <c:v>-13.609250689205069</c:v>
                </c:pt>
                <c:pt idx="6941">
                  <c:v>-13.501071197874316</c:v>
                </c:pt>
                <c:pt idx="6942">
                  <c:v>-13.360012152682019</c:v>
                </c:pt>
                <c:pt idx="6943">
                  <c:v>-13.55344873238457</c:v>
                </c:pt>
                <c:pt idx="6944">
                  <c:v>-13.585082552617923</c:v>
                </c:pt>
                <c:pt idx="6945">
                  <c:v>-13.495469605387154</c:v>
                </c:pt>
                <c:pt idx="6946">
                  <c:v>-13.6356670277333</c:v>
                </c:pt>
                <c:pt idx="6947">
                  <c:v>-13.496722441794814</c:v>
                </c:pt>
                <c:pt idx="6948">
                  <c:v>-13.612183539492271</c:v>
                </c:pt>
                <c:pt idx="6949">
                  <c:v>-13.525846496158922</c:v>
                </c:pt>
                <c:pt idx="6950">
                  <c:v>-13.364754292861521</c:v>
                </c:pt>
                <c:pt idx="6951">
                  <c:v>-13.409002300564069</c:v>
                </c:pt>
                <c:pt idx="6952">
                  <c:v>-13.234937390205083</c:v>
                </c:pt>
                <c:pt idx="6953">
                  <c:v>-13.310875694297385</c:v>
                </c:pt>
                <c:pt idx="6954">
                  <c:v>-13.217147374461499</c:v>
                </c:pt>
                <c:pt idx="6955">
                  <c:v>-13.198750565169199</c:v>
                </c:pt>
                <c:pt idx="6956">
                  <c:v>-13.282967495379433</c:v>
                </c:pt>
                <c:pt idx="6957">
                  <c:v>-13.227563846548669</c:v>
                </c:pt>
                <c:pt idx="6958">
                  <c:v>-13.066906100338434</c:v>
                </c:pt>
                <c:pt idx="6959">
                  <c:v>-13.120946761425616</c:v>
                </c:pt>
                <c:pt idx="6960">
                  <c:v>-13.115484503312768</c:v>
                </c:pt>
                <c:pt idx="6961">
                  <c:v>-12.716534717835852</c:v>
                </c:pt>
                <c:pt idx="6962">
                  <c:v>-12.673217136158932</c:v>
                </c:pt>
                <c:pt idx="6963">
                  <c:v>-12.861181429143551</c:v>
                </c:pt>
                <c:pt idx="6964">
                  <c:v>-12.853094515697403</c:v>
                </c:pt>
                <c:pt idx="6965">
                  <c:v>-13.003606225994817</c:v>
                </c:pt>
                <c:pt idx="6966">
                  <c:v>-13.213155676220467</c:v>
                </c:pt>
                <c:pt idx="6967">
                  <c:v>-13.365922063605105</c:v>
                </c:pt>
                <c:pt idx="6968">
                  <c:v>-12.926494029148703</c:v>
                </c:pt>
                <c:pt idx="6969">
                  <c:v>-12.996136577070722</c:v>
                </c:pt>
                <c:pt idx="6970">
                  <c:v>-12.818884304897368</c:v>
                </c:pt>
                <c:pt idx="6971">
                  <c:v>-12.613463590589703</c:v>
                </c:pt>
                <c:pt idx="6972">
                  <c:v>-12.581657849307671</c:v>
                </c:pt>
                <c:pt idx="6973">
                  <c:v>-12.79300836293843</c:v>
                </c:pt>
                <c:pt idx="6974">
                  <c:v>-12.642717729482017</c:v>
                </c:pt>
                <c:pt idx="6975">
                  <c:v>-12.456797008228168</c:v>
                </c:pt>
                <c:pt idx="6976">
                  <c:v>-12.441156155430699</c:v>
                </c:pt>
                <c:pt idx="6977">
                  <c:v>-12.4656334639538</c:v>
                </c:pt>
                <c:pt idx="6978">
                  <c:v>-12.655598236999953</c:v>
                </c:pt>
                <c:pt idx="6979">
                  <c:v>-12.693762743723015</c:v>
                </c:pt>
                <c:pt idx="6980">
                  <c:v>-12.918599653656369</c:v>
                </c:pt>
                <c:pt idx="6981">
                  <c:v>-13.129191022635847</c:v>
                </c:pt>
                <c:pt idx="6982">
                  <c:v>-13.257483683876883</c:v>
                </c:pt>
                <c:pt idx="6983">
                  <c:v>-13.251753630238399</c:v>
                </c:pt>
                <c:pt idx="6984">
                  <c:v>-13.252658033512766</c:v>
                </c:pt>
                <c:pt idx="6985">
                  <c:v>-13.118622036164084</c:v>
                </c:pt>
                <c:pt idx="6986">
                  <c:v>-13.028089816671766</c:v>
                </c:pt>
                <c:pt idx="6987">
                  <c:v>-13.116138957284599</c:v>
                </c:pt>
                <c:pt idx="6988">
                  <c:v>-13.113545394892251</c:v>
                </c:pt>
                <c:pt idx="6989">
                  <c:v>-12.904056083358917</c:v>
                </c:pt>
                <c:pt idx="6990">
                  <c:v>-12.68478069678455</c:v>
                </c:pt>
                <c:pt idx="6991">
                  <c:v>-12.5710095815661</c:v>
                </c:pt>
                <c:pt idx="6992">
                  <c:v>-12.631642223902517</c:v>
                </c:pt>
                <c:pt idx="6993">
                  <c:v>-12.611332401584566</c:v>
                </c:pt>
                <c:pt idx="6994">
                  <c:v>-12.492738158476882</c:v>
                </c:pt>
                <c:pt idx="6995">
                  <c:v>-12.4939209372461</c:v>
                </c:pt>
                <c:pt idx="6996">
                  <c:v>-12.465499469738418</c:v>
                </c:pt>
                <c:pt idx="6997">
                  <c:v>-12.40255363904612</c:v>
                </c:pt>
                <c:pt idx="6998">
                  <c:v>-12.158837702892265</c:v>
                </c:pt>
                <c:pt idx="6999">
                  <c:v>-12.334113165323048</c:v>
                </c:pt>
                <c:pt idx="7000">
                  <c:v>-12.099555249989722</c:v>
                </c:pt>
                <c:pt idx="7001">
                  <c:v>-12.087280141514832</c:v>
                </c:pt>
                <c:pt idx="7002">
                  <c:v>-11.796416619328186</c:v>
                </c:pt>
                <c:pt idx="7003">
                  <c:v>-11.739477179303535</c:v>
                </c:pt>
                <c:pt idx="7004">
                  <c:v>-11.585348820140483</c:v>
                </c:pt>
                <c:pt idx="7005">
                  <c:v>-11.729861762232778</c:v>
                </c:pt>
                <c:pt idx="7006">
                  <c:v>-11.494439624177385</c:v>
                </c:pt>
                <c:pt idx="7007">
                  <c:v>-11.452740214209188</c:v>
                </c:pt>
                <c:pt idx="7008">
                  <c:v>-11.562377813295335</c:v>
                </c:pt>
                <c:pt idx="7009">
                  <c:v>-11.52018054003792</c:v>
                </c:pt>
                <c:pt idx="7010">
                  <c:v>-11.595383265307635</c:v>
                </c:pt>
                <c:pt idx="7011">
                  <c:v>-11.479650657513803</c:v>
                </c:pt>
                <c:pt idx="7012">
                  <c:v>-11.240884412762</c:v>
                </c:pt>
                <c:pt idx="7013">
                  <c:v>-11.088835451148682</c:v>
                </c:pt>
                <c:pt idx="7014">
                  <c:v>-11.077076805551767</c:v>
                </c:pt>
                <c:pt idx="7015">
                  <c:v>-11.008471311458401</c:v>
                </c:pt>
                <c:pt idx="7016">
                  <c:v>-11.055647630230737</c:v>
                </c:pt>
                <c:pt idx="7017">
                  <c:v>-11.202552273716885</c:v>
                </c:pt>
                <c:pt idx="7018">
                  <c:v>-11.012695237886119</c:v>
                </c:pt>
                <c:pt idx="7019">
                  <c:v>-11.060421542715851</c:v>
                </c:pt>
                <c:pt idx="7020">
                  <c:v>-11.324894171351751</c:v>
                </c:pt>
                <c:pt idx="7021">
                  <c:v>-11.293810619516899</c:v>
                </c:pt>
                <c:pt idx="7022">
                  <c:v>-11.140565870556882</c:v>
                </c:pt>
                <c:pt idx="7023">
                  <c:v>-11.126707333559953</c:v>
                </c:pt>
                <c:pt idx="7024">
                  <c:v>-11.171828210703548</c:v>
                </c:pt>
                <c:pt idx="7025">
                  <c:v>-11.182687101653316</c:v>
                </c:pt>
                <c:pt idx="7026">
                  <c:v>-11.279334292777385</c:v>
                </c:pt>
                <c:pt idx="7027">
                  <c:v>-11.168010052908652</c:v>
                </c:pt>
                <c:pt idx="7028">
                  <c:v>-11.229140213433816</c:v>
                </c:pt>
                <c:pt idx="7029">
                  <c:v>-11.278743636949701</c:v>
                </c:pt>
                <c:pt idx="7030">
                  <c:v>-11.117151079765081</c:v>
                </c:pt>
                <c:pt idx="7031">
                  <c:v>-11.193194437302516</c:v>
                </c:pt>
                <c:pt idx="7032">
                  <c:v>-11.059666331780466</c:v>
                </c:pt>
                <c:pt idx="7033">
                  <c:v>-11.083321011431781</c:v>
                </c:pt>
                <c:pt idx="7034">
                  <c:v>-11.003313691127117</c:v>
                </c:pt>
                <c:pt idx="7035">
                  <c:v>-10.929974043438916</c:v>
                </c:pt>
                <c:pt idx="7036">
                  <c:v>-11.006394287243051</c:v>
                </c:pt>
                <c:pt idx="7037">
                  <c:v>-10.841835457731234</c:v>
                </c:pt>
                <c:pt idx="7038">
                  <c:v>-10.77646152285125</c:v>
                </c:pt>
                <c:pt idx="7039">
                  <c:v>-10.737692228957366</c:v>
                </c:pt>
                <c:pt idx="7040">
                  <c:v>-10.933145627248667</c:v>
                </c:pt>
                <c:pt idx="7041">
                  <c:v>-10.670306677614301</c:v>
                </c:pt>
                <c:pt idx="7042">
                  <c:v>-10.869059334169181</c:v>
                </c:pt>
                <c:pt idx="7043">
                  <c:v>-10.537938543782515</c:v>
                </c:pt>
                <c:pt idx="7044">
                  <c:v>-10.85110644517175</c:v>
                </c:pt>
                <c:pt idx="7045">
                  <c:v>-10.766813557333267</c:v>
                </c:pt>
                <c:pt idx="7046">
                  <c:v>-10.795309722992782</c:v>
                </c:pt>
                <c:pt idx="7047">
                  <c:v>-10.909330047395351</c:v>
                </c:pt>
                <c:pt idx="7048">
                  <c:v>-10.936339253759451</c:v>
                </c:pt>
                <c:pt idx="7049">
                  <c:v>-10.954821473988149</c:v>
                </c:pt>
                <c:pt idx="7050">
                  <c:v>-10.887607005326117</c:v>
                </c:pt>
                <c:pt idx="7051">
                  <c:v>-10.922374039547137</c:v>
                </c:pt>
                <c:pt idx="7052">
                  <c:v>-10.961549836394834</c:v>
                </c:pt>
                <c:pt idx="7053">
                  <c:v>-10.765814613497401</c:v>
                </c:pt>
                <c:pt idx="7054">
                  <c:v>-10.770083521256867</c:v>
                </c:pt>
                <c:pt idx="7055">
                  <c:v>-10.861009872741485</c:v>
                </c:pt>
                <c:pt idx="7056">
                  <c:v>-10.777478982777914</c:v>
                </c:pt>
                <c:pt idx="7057">
                  <c:v>-10.878316206516899</c:v>
                </c:pt>
                <c:pt idx="7058">
                  <c:v>-10.890019308150734</c:v>
                </c:pt>
                <c:pt idx="7059">
                  <c:v>-11.099039703708167</c:v>
                </c:pt>
                <c:pt idx="7060">
                  <c:v>-11.016307944853798</c:v>
                </c:pt>
                <c:pt idx="7061">
                  <c:v>-10.952923865889717</c:v>
                </c:pt>
                <c:pt idx="7062">
                  <c:v>-11.103812910782532</c:v>
                </c:pt>
                <c:pt idx="7063">
                  <c:v>-10.975138627375333</c:v>
                </c:pt>
                <c:pt idx="7064">
                  <c:v>-11.22322544947893</c:v>
                </c:pt>
                <c:pt idx="7065">
                  <c:v>-11.308651262773799</c:v>
                </c:pt>
                <c:pt idx="7066">
                  <c:v>-11.212085935006851</c:v>
                </c:pt>
                <c:pt idx="7067">
                  <c:v>-11.265859021799182</c:v>
                </c:pt>
                <c:pt idx="7068">
                  <c:v>-11.239885979607667</c:v>
                </c:pt>
                <c:pt idx="7069">
                  <c:v>-11.259169252368153</c:v>
                </c:pt>
                <c:pt idx="7070">
                  <c:v>-11.341691668272249</c:v>
                </c:pt>
                <c:pt idx="7071">
                  <c:v>-11.422789532260987</c:v>
                </c:pt>
                <c:pt idx="7072">
                  <c:v>-11.258572457298419</c:v>
                </c:pt>
                <c:pt idx="7073">
                  <c:v>-11.231914001712781</c:v>
                </c:pt>
                <c:pt idx="7074">
                  <c:v>-11.214518899667132</c:v>
                </c:pt>
                <c:pt idx="7075">
                  <c:v>-11.397603862329184</c:v>
                </c:pt>
                <c:pt idx="7076">
                  <c:v>-11.260487544778417</c:v>
                </c:pt>
                <c:pt idx="7077">
                  <c:v>-11.297970887452284</c:v>
                </c:pt>
                <c:pt idx="7078">
                  <c:v>-11.391642412744051</c:v>
                </c:pt>
                <c:pt idx="7079">
                  <c:v>-11.433928755545082</c:v>
                </c:pt>
                <c:pt idx="7080">
                  <c:v>-11.416118169127634</c:v>
                </c:pt>
                <c:pt idx="7081">
                  <c:v>-11.470131635064071</c:v>
                </c:pt>
                <c:pt idx="7082">
                  <c:v>-11.563701542475849</c:v>
                </c:pt>
                <c:pt idx="7083">
                  <c:v>-11.516738446729201</c:v>
                </c:pt>
                <c:pt idx="7084">
                  <c:v>-11.5400264652225</c:v>
                </c:pt>
                <c:pt idx="7085">
                  <c:v>-11.577364981424067</c:v>
                </c:pt>
                <c:pt idx="7086">
                  <c:v>-11.611934363150217</c:v>
                </c:pt>
                <c:pt idx="7087">
                  <c:v>-11.772425890758919</c:v>
                </c:pt>
                <c:pt idx="7088">
                  <c:v>-11.758088940962518</c:v>
                </c:pt>
                <c:pt idx="7089">
                  <c:v>-11.75421896150768</c:v>
                </c:pt>
                <c:pt idx="7090">
                  <c:v>-11.836460838666623</c:v>
                </c:pt>
                <c:pt idx="7091">
                  <c:v>-11.782224680051215</c:v>
                </c:pt>
                <c:pt idx="7092">
                  <c:v>-11.711012213353799</c:v>
                </c:pt>
                <c:pt idx="7093">
                  <c:v>-11.713703571523034</c:v>
                </c:pt>
                <c:pt idx="7094">
                  <c:v>-11.71506189405995</c:v>
                </c:pt>
                <c:pt idx="7095">
                  <c:v>-11.769324464909181</c:v>
                </c:pt>
                <c:pt idx="7096">
                  <c:v>-11.7654756623733</c:v>
                </c:pt>
                <c:pt idx="7097">
                  <c:v>-11.827434851905087</c:v>
                </c:pt>
                <c:pt idx="7098">
                  <c:v>-11.646783715628668</c:v>
                </c:pt>
                <c:pt idx="7099">
                  <c:v>-11.696857802541482</c:v>
                </c:pt>
                <c:pt idx="7100">
                  <c:v>-11.536909462652268</c:v>
                </c:pt>
                <c:pt idx="7101">
                  <c:v>-11.799046393246117</c:v>
                </c:pt>
                <c:pt idx="7102">
                  <c:v>-11.556238507139451</c:v>
                </c:pt>
                <c:pt idx="7103">
                  <c:v>-11.45661120851585</c:v>
                </c:pt>
                <c:pt idx="7104">
                  <c:v>-11.5716761322861</c:v>
                </c:pt>
                <c:pt idx="7105">
                  <c:v>-11.288000361354815</c:v>
                </c:pt>
                <c:pt idx="7106">
                  <c:v>-11.47018141264715</c:v>
                </c:pt>
                <c:pt idx="7107">
                  <c:v>-11.287282776809183</c:v>
                </c:pt>
                <c:pt idx="7108">
                  <c:v>-11.481372763683032</c:v>
                </c:pt>
                <c:pt idx="7109">
                  <c:v>-11.627293058435868</c:v>
                </c:pt>
                <c:pt idx="7110">
                  <c:v>-11.504598355533316</c:v>
                </c:pt>
                <c:pt idx="7111">
                  <c:v>-11.547073746580462</c:v>
                </c:pt>
                <c:pt idx="7112">
                  <c:v>-11.691678468346614</c:v>
                </c:pt>
                <c:pt idx="7113">
                  <c:v>-11.5872948419815</c:v>
                </c:pt>
                <c:pt idx="7114">
                  <c:v>-11.686629138626635</c:v>
                </c:pt>
                <c:pt idx="7115">
                  <c:v>-11.708452588320966</c:v>
                </c:pt>
                <c:pt idx="7116">
                  <c:v>-11.606191559275866</c:v>
                </c:pt>
                <c:pt idx="7117">
                  <c:v>-11.667009618187654</c:v>
                </c:pt>
                <c:pt idx="7118">
                  <c:v>-11.804363093571233</c:v>
                </c:pt>
                <c:pt idx="7119">
                  <c:v>-12.031936972723035</c:v>
                </c:pt>
                <c:pt idx="7120">
                  <c:v>-12.014293538353799</c:v>
                </c:pt>
                <c:pt idx="7121">
                  <c:v>-12.159223892907635</c:v>
                </c:pt>
                <c:pt idx="7122">
                  <c:v>-12.167000350758935</c:v>
                </c:pt>
                <c:pt idx="7123">
                  <c:v>-12.158384526812252</c:v>
                </c:pt>
                <c:pt idx="7124">
                  <c:v>-12.183554067799951</c:v>
                </c:pt>
                <c:pt idx="7125">
                  <c:v>-12.156350471030731</c:v>
                </c:pt>
                <c:pt idx="7126">
                  <c:v>-11.919357562771234</c:v>
                </c:pt>
                <c:pt idx="7127">
                  <c:v>-11.984512632816349</c:v>
                </c:pt>
                <c:pt idx="7128">
                  <c:v>-11.946091536654318</c:v>
                </c:pt>
                <c:pt idx="7129">
                  <c:v>-12.196791346323032</c:v>
                </c:pt>
                <c:pt idx="7130">
                  <c:v>-12.184491721523033</c:v>
                </c:pt>
                <c:pt idx="7131">
                  <c:v>-12.369025384251232</c:v>
                </c:pt>
                <c:pt idx="7132">
                  <c:v>-12.170719333025602</c:v>
                </c:pt>
                <c:pt idx="7133">
                  <c:v>-12.625371926123018</c:v>
                </c:pt>
                <c:pt idx="7134">
                  <c:v>-12.719353297412242</c:v>
                </c:pt>
                <c:pt idx="7135">
                  <c:v>-12.382781978333286</c:v>
                </c:pt>
                <c:pt idx="7136">
                  <c:v>-12.226893338846102</c:v>
                </c:pt>
                <c:pt idx="7137">
                  <c:v>-12.322428229164053</c:v>
                </c:pt>
                <c:pt idx="7138">
                  <c:v>-12.260191102610232</c:v>
                </c:pt>
                <c:pt idx="7139">
                  <c:v>-12.1311948328143</c:v>
                </c:pt>
                <c:pt idx="7140">
                  <c:v>-12.132622656902534</c:v>
                </c:pt>
                <c:pt idx="7141">
                  <c:v>-12.26107444612305</c:v>
                </c:pt>
                <c:pt idx="7142">
                  <c:v>-12.5297008673025</c:v>
                </c:pt>
                <c:pt idx="7143">
                  <c:v>-12.781968750010195</c:v>
                </c:pt>
                <c:pt idx="7144">
                  <c:v>-12.8685704772615</c:v>
                </c:pt>
                <c:pt idx="7145">
                  <c:v>-12.803627327933301</c:v>
                </c:pt>
                <c:pt idx="7146">
                  <c:v>-12.799308956753798</c:v>
                </c:pt>
                <c:pt idx="7147">
                  <c:v>-12.92797612042048</c:v>
                </c:pt>
                <c:pt idx="7148">
                  <c:v>-12.860674736687132</c:v>
                </c:pt>
                <c:pt idx="7149">
                  <c:v>-12.922588701323034</c:v>
                </c:pt>
                <c:pt idx="7150">
                  <c:v>-13.063558016738435</c:v>
                </c:pt>
                <c:pt idx="7151">
                  <c:v>-13.037066827302517</c:v>
                </c:pt>
                <c:pt idx="7152">
                  <c:v>-13.092864328707652</c:v>
                </c:pt>
                <c:pt idx="7153">
                  <c:v>-13.113887148651232</c:v>
                </c:pt>
                <c:pt idx="7154">
                  <c:v>-13.246527605194812</c:v>
                </c:pt>
                <c:pt idx="7155">
                  <c:v>-13.175985798697402</c:v>
                </c:pt>
                <c:pt idx="7156">
                  <c:v>-13.276778385087148</c:v>
                </c:pt>
                <c:pt idx="7157">
                  <c:v>-13.257612264184569</c:v>
                </c:pt>
                <c:pt idx="7158">
                  <c:v>-13.216177009692267</c:v>
                </c:pt>
                <c:pt idx="7159">
                  <c:v>-13.346742090733303</c:v>
                </c:pt>
                <c:pt idx="7160">
                  <c:v>-13.392077756005101</c:v>
                </c:pt>
                <c:pt idx="7161">
                  <c:v>-13.418200531733286</c:v>
                </c:pt>
                <c:pt idx="7162">
                  <c:v>-13.335320849476881</c:v>
                </c:pt>
                <c:pt idx="7163">
                  <c:v>-13.392100753928169</c:v>
                </c:pt>
                <c:pt idx="7164">
                  <c:v>-13.567318671056363</c:v>
                </c:pt>
                <c:pt idx="7165">
                  <c:v>-13.456098455076882</c:v>
                </c:pt>
                <c:pt idx="7166">
                  <c:v>-13.485877293138437</c:v>
                </c:pt>
                <c:pt idx="7167">
                  <c:v>-13.439853823487132</c:v>
                </c:pt>
                <c:pt idx="7168">
                  <c:v>-12.998879915938417</c:v>
                </c:pt>
                <c:pt idx="7169">
                  <c:v>-13.243048631984582</c:v>
                </c:pt>
                <c:pt idx="7170">
                  <c:v>-13.259060460743548</c:v>
                </c:pt>
                <c:pt idx="7171">
                  <c:v>-13.26611553363996</c:v>
                </c:pt>
                <c:pt idx="7172">
                  <c:v>-13.131291066405081</c:v>
                </c:pt>
                <c:pt idx="7173">
                  <c:v>-13.267277082369182</c:v>
                </c:pt>
                <c:pt idx="7174">
                  <c:v>-13.529706711543552</c:v>
                </c:pt>
                <c:pt idx="7175">
                  <c:v>-13.316255851133301</c:v>
                </c:pt>
                <c:pt idx="7176">
                  <c:v>-13.277738867420465</c:v>
                </c:pt>
                <c:pt idx="7177">
                  <c:v>-13.425917311628151</c:v>
                </c:pt>
                <c:pt idx="7178">
                  <c:v>-13.664964124958951</c:v>
                </c:pt>
                <c:pt idx="7179">
                  <c:v>-13.813255168056351</c:v>
                </c:pt>
                <c:pt idx="7180">
                  <c:v>-13.406831227256387</c:v>
                </c:pt>
                <c:pt idx="7181">
                  <c:v>-13.650511529638434</c:v>
                </c:pt>
                <c:pt idx="7182">
                  <c:v>-13.660285227266634</c:v>
                </c:pt>
                <c:pt idx="7183">
                  <c:v>-13.743939503294818</c:v>
                </c:pt>
                <c:pt idx="7184">
                  <c:v>-13.666931686797399</c:v>
                </c:pt>
                <c:pt idx="7185">
                  <c:v>-13.731583531715332</c:v>
                </c:pt>
                <c:pt idx="7186">
                  <c:v>-14.329058364674317</c:v>
                </c:pt>
                <c:pt idx="7187">
                  <c:v>-14.541666015025605</c:v>
                </c:pt>
                <c:pt idx="7188">
                  <c:v>-14.524162940410234</c:v>
                </c:pt>
                <c:pt idx="7189">
                  <c:v>-14.997523314774334</c:v>
                </c:pt>
                <c:pt idx="7190">
                  <c:v>-15.251314986384582</c:v>
                </c:pt>
                <c:pt idx="7191">
                  <c:v>-15.336382912884568</c:v>
                </c:pt>
                <c:pt idx="7192">
                  <c:v>-15.492290962089719</c:v>
                </c:pt>
                <c:pt idx="7193">
                  <c:v>-15.21558304927945</c:v>
                </c:pt>
                <c:pt idx="7194">
                  <c:v>-15.064956188535851</c:v>
                </c:pt>
                <c:pt idx="7195">
                  <c:v>-15.126473293797384</c:v>
                </c:pt>
                <c:pt idx="7196">
                  <c:v>-15.197721369566635</c:v>
                </c:pt>
                <c:pt idx="7197">
                  <c:v>-15.2928931587692</c:v>
                </c:pt>
                <c:pt idx="7198">
                  <c:v>-15.204709646802518</c:v>
                </c:pt>
                <c:pt idx="7199">
                  <c:v>-14.99142782995637</c:v>
                </c:pt>
                <c:pt idx="7200">
                  <c:v>-14.880890028151235</c:v>
                </c:pt>
                <c:pt idx="7201">
                  <c:v>-14.6325610274589</c:v>
                </c:pt>
                <c:pt idx="7202">
                  <c:v>-14.353913545607654</c:v>
                </c:pt>
                <c:pt idx="7203">
                  <c:v>-14.339530775384585</c:v>
                </c:pt>
                <c:pt idx="7204">
                  <c:v>-14.228343760130715</c:v>
                </c:pt>
                <c:pt idx="7205">
                  <c:v>-14.579046791464034</c:v>
                </c:pt>
                <c:pt idx="7206">
                  <c:v>-14.340571113179449</c:v>
                </c:pt>
                <c:pt idx="7207">
                  <c:v>-14.174028251464049</c:v>
                </c:pt>
                <c:pt idx="7208">
                  <c:v>-14.206888624233281</c:v>
                </c:pt>
                <c:pt idx="7209">
                  <c:v>-14.335872005789685</c:v>
                </c:pt>
                <c:pt idx="7210">
                  <c:v>-14.119017605315333</c:v>
                </c:pt>
                <c:pt idx="7211">
                  <c:v>-14.087718605338418</c:v>
                </c:pt>
                <c:pt idx="7212">
                  <c:v>-13.644086845082002</c:v>
                </c:pt>
                <c:pt idx="7213">
                  <c:v>-13.519099272476884</c:v>
                </c:pt>
                <c:pt idx="7214">
                  <c:v>-13.822704247330721</c:v>
                </c:pt>
                <c:pt idx="7215">
                  <c:v>-13.442210406446135</c:v>
                </c:pt>
                <c:pt idx="7216">
                  <c:v>-12.771529685389702</c:v>
                </c:pt>
                <c:pt idx="7217">
                  <c:v>-12.531648210340984</c:v>
                </c:pt>
                <c:pt idx="7218">
                  <c:v>-12.0941855090974</c:v>
                </c:pt>
                <c:pt idx="7219">
                  <c:v>-12.030057217715335</c:v>
                </c:pt>
                <c:pt idx="7220">
                  <c:v>-12.08114832674867</c:v>
                </c:pt>
                <c:pt idx="7221">
                  <c:v>-12.054693231020467</c:v>
                </c:pt>
                <c:pt idx="7222">
                  <c:v>-12.266339986034316</c:v>
                </c:pt>
                <c:pt idx="7223">
                  <c:v>-12.655204074702517</c:v>
                </c:pt>
                <c:pt idx="7224">
                  <c:v>-12.896696766025586</c:v>
                </c:pt>
                <c:pt idx="7225">
                  <c:v>-12.559546230823038</c:v>
                </c:pt>
                <c:pt idx="7226">
                  <c:v>-12.3085620489615</c:v>
                </c:pt>
                <c:pt idx="7227">
                  <c:v>-12.030478278540985</c:v>
                </c:pt>
                <c:pt idx="7228">
                  <c:v>-11.702255044843568</c:v>
                </c:pt>
                <c:pt idx="7229">
                  <c:v>-11.764828418977398</c:v>
                </c:pt>
                <c:pt idx="7230">
                  <c:v>-11.83745860944355</c:v>
                </c:pt>
                <c:pt idx="7231">
                  <c:v>-11.658899646389685</c:v>
                </c:pt>
                <c:pt idx="7232">
                  <c:v>-11.476143278796885</c:v>
                </c:pt>
                <c:pt idx="7233">
                  <c:v>-11.597136236576887</c:v>
                </c:pt>
                <c:pt idx="7234">
                  <c:v>-11.836204212435335</c:v>
                </c:pt>
                <c:pt idx="7235">
                  <c:v>-11.589580404264051</c:v>
                </c:pt>
                <c:pt idx="7236">
                  <c:v>-11.58445057411457</c:v>
                </c:pt>
                <c:pt idx="7237">
                  <c:v>-11.191008003619196</c:v>
                </c:pt>
                <c:pt idx="7238">
                  <c:v>-10.87782640755635</c:v>
                </c:pt>
                <c:pt idx="7239">
                  <c:v>-10.675339879054052</c:v>
                </c:pt>
                <c:pt idx="7240">
                  <c:v>-10.511590902830983</c:v>
                </c:pt>
                <c:pt idx="7241">
                  <c:v>-10.627475628896367</c:v>
                </c:pt>
                <c:pt idx="7242">
                  <c:v>-10.5707410325374</c:v>
                </c:pt>
                <c:pt idx="7243">
                  <c:v>-10.61554865062045</c:v>
                </c:pt>
                <c:pt idx="7244">
                  <c:v>-10.505909534766619</c:v>
                </c:pt>
                <c:pt idx="7245">
                  <c:v>-10.520814196360218</c:v>
                </c:pt>
                <c:pt idx="7246">
                  <c:v>-10.520707742183815</c:v>
                </c:pt>
                <c:pt idx="7247">
                  <c:v>-10.327342874107135</c:v>
                </c:pt>
                <c:pt idx="7248">
                  <c:v>-10.099398023133823</c:v>
                </c:pt>
                <c:pt idx="7249">
                  <c:v>-9.9742598190538203</c:v>
                </c:pt>
                <c:pt idx="7250">
                  <c:v>-10.156846993571225</c:v>
                </c:pt>
                <c:pt idx="7251">
                  <c:v>-10.106916643818932</c:v>
                </c:pt>
                <c:pt idx="7252">
                  <c:v>-10.133232511011265</c:v>
                </c:pt>
                <c:pt idx="7253">
                  <c:v>-10.15426436734794</c:v>
                </c:pt>
                <c:pt idx="7254">
                  <c:v>-10.259787482450717</c:v>
                </c:pt>
                <c:pt idx="7255">
                  <c:v>-10.16957825114226</c:v>
                </c:pt>
                <c:pt idx="7256">
                  <c:v>-10.318341433880482</c:v>
                </c:pt>
                <c:pt idx="7257">
                  <c:v>-10.288612027987664</c:v>
                </c:pt>
                <c:pt idx="7258">
                  <c:v>-10.339653589832253</c:v>
                </c:pt>
                <c:pt idx="7259">
                  <c:v>-10.6206656718609</c:v>
                </c:pt>
                <c:pt idx="7260">
                  <c:v>-10.388744586885085</c:v>
                </c:pt>
                <c:pt idx="7261">
                  <c:v>-10.380560042765069</c:v>
                </c:pt>
                <c:pt idx="7262">
                  <c:v>-10.356945367461503</c:v>
                </c:pt>
                <c:pt idx="7263">
                  <c:v>-10.613763726979432</c:v>
                </c:pt>
                <c:pt idx="7264">
                  <c:v>-10.540063528788684</c:v>
                </c:pt>
                <c:pt idx="7265">
                  <c:v>-10.424814814461486</c:v>
                </c:pt>
                <c:pt idx="7266">
                  <c:v>-10.516896519099436</c:v>
                </c:pt>
                <c:pt idx="7267">
                  <c:v>-10.495008301526134</c:v>
                </c:pt>
                <c:pt idx="7268">
                  <c:v>-10.647887514268685</c:v>
                </c:pt>
                <c:pt idx="7269">
                  <c:v>-10.543022784735333</c:v>
                </c:pt>
                <c:pt idx="7270">
                  <c:v>-10.365692627119953</c:v>
                </c:pt>
                <c:pt idx="7271">
                  <c:v>-10.305897359258413</c:v>
                </c:pt>
                <c:pt idx="7272">
                  <c:v>-10.158068316679962</c:v>
                </c:pt>
                <c:pt idx="7273">
                  <c:v>-10.25821550838662</c:v>
                </c:pt>
                <c:pt idx="7274">
                  <c:v>-10.362877148813304</c:v>
                </c:pt>
                <c:pt idx="7275">
                  <c:v>-10.517047295035335</c:v>
                </c:pt>
                <c:pt idx="7276">
                  <c:v>-10.3915106681543</c:v>
                </c:pt>
                <c:pt idx="7277">
                  <c:v>-10.381313384365082</c:v>
                </c:pt>
                <c:pt idx="7278">
                  <c:v>-10.531530424828667</c:v>
                </c:pt>
                <c:pt idx="7279">
                  <c:v>-10.4391655313902</c:v>
                </c:pt>
                <c:pt idx="7280">
                  <c:v>-10.542585784454833</c:v>
                </c:pt>
                <c:pt idx="7281">
                  <c:v>-10.395452621149172</c:v>
                </c:pt>
                <c:pt idx="7282">
                  <c:v>-10.360065304350234</c:v>
                </c:pt>
                <c:pt idx="7283">
                  <c:v>-10.371083205430716</c:v>
                </c:pt>
                <c:pt idx="7284">
                  <c:v>-10.52335310729225</c:v>
                </c:pt>
                <c:pt idx="7285">
                  <c:v>-10.34536427171896</c:v>
                </c:pt>
                <c:pt idx="7286">
                  <c:v>-10.37821072835585</c:v>
                </c:pt>
                <c:pt idx="7287">
                  <c:v>-10.45971583421022</c:v>
                </c:pt>
                <c:pt idx="7288">
                  <c:v>-10.531657434804083</c:v>
                </c:pt>
                <c:pt idx="7289">
                  <c:v>-10.544879926260998</c:v>
                </c:pt>
                <c:pt idx="7290">
                  <c:v>-10.522788583447637</c:v>
                </c:pt>
                <c:pt idx="7291">
                  <c:v>-10.509008277123021</c:v>
                </c:pt>
                <c:pt idx="7292">
                  <c:v>-10.490064236712769</c:v>
                </c:pt>
                <c:pt idx="7293">
                  <c:v>-10.408459297577402</c:v>
                </c:pt>
                <c:pt idx="7294">
                  <c:v>-10.536217945338414</c:v>
                </c:pt>
                <c:pt idx="7295">
                  <c:v>-10.44930627525433</c:v>
                </c:pt>
                <c:pt idx="7296">
                  <c:v>-10.426950217259453</c:v>
                </c:pt>
                <c:pt idx="7297">
                  <c:v>-10.538331185760981</c:v>
                </c:pt>
                <c:pt idx="7298">
                  <c:v>-10.608225354262514</c:v>
                </c:pt>
                <c:pt idx="7299">
                  <c:v>-10.689033818160969</c:v>
                </c:pt>
                <c:pt idx="7300">
                  <c:v>-10.4357110265743</c:v>
                </c:pt>
                <c:pt idx="7301">
                  <c:v>-10.516565130298401</c:v>
                </c:pt>
                <c:pt idx="7302">
                  <c:v>-10.383507875454287</c:v>
                </c:pt>
                <c:pt idx="7303">
                  <c:v>-10.397888581520984</c:v>
                </c:pt>
                <c:pt idx="7304">
                  <c:v>-10.7204742850861</c:v>
                </c:pt>
                <c:pt idx="7305">
                  <c:v>-10.639269287727133</c:v>
                </c:pt>
                <c:pt idx="7306">
                  <c:v>-10.625639806096352</c:v>
                </c:pt>
                <c:pt idx="7307">
                  <c:v>-10.948437604084052</c:v>
                </c:pt>
                <c:pt idx="7308">
                  <c:v>-10.895866599301502</c:v>
                </c:pt>
                <c:pt idx="7309">
                  <c:v>-10.862449867546621</c:v>
                </c:pt>
                <c:pt idx="7310">
                  <c:v>-10.850846556845088</c:v>
                </c:pt>
                <c:pt idx="7311">
                  <c:v>-10.830382503802001</c:v>
                </c:pt>
                <c:pt idx="7312">
                  <c:v>-10.785828066033197</c:v>
                </c:pt>
                <c:pt idx="7313">
                  <c:v>-10.938866502626619</c:v>
                </c:pt>
                <c:pt idx="7314">
                  <c:v>-10.925963835248169</c:v>
                </c:pt>
                <c:pt idx="7315">
                  <c:v>-10.943047269538434</c:v>
                </c:pt>
                <c:pt idx="7316">
                  <c:v>-10.897323500026635</c:v>
                </c:pt>
                <c:pt idx="7317">
                  <c:v>-10.982878029752767</c:v>
                </c:pt>
                <c:pt idx="7318">
                  <c:v>-10.815320476941499</c:v>
                </c:pt>
                <c:pt idx="7319">
                  <c:v>-11.070259230467652</c:v>
                </c:pt>
                <c:pt idx="7320">
                  <c:v>-10.964740610658403</c:v>
                </c:pt>
                <c:pt idx="7321">
                  <c:v>-11.011600114440984</c:v>
                </c:pt>
                <c:pt idx="7322">
                  <c:v>-10.794885711613798</c:v>
                </c:pt>
                <c:pt idx="7323">
                  <c:v>-10.950897283698918</c:v>
                </c:pt>
                <c:pt idx="7324">
                  <c:v>-11.054191769257399</c:v>
                </c:pt>
                <c:pt idx="7325">
                  <c:v>-10.8446954317661</c:v>
                </c:pt>
                <c:pt idx="7326">
                  <c:v>-11.155642893616371</c:v>
                </c:pt>
                <c:pt idx="7327">
                  <c:v>-10.916490054614322</c:v>
                </c:pt>
                <c:pt idx="7328">
                  <c:v>-11.156815524045069</c:v>
                </c:pt>
                <c:pt idx="7329">
                  <c:v>-11.226746976809185</c:v>
                </c:pt>
                <c:pt idx="7330">
                  <c:v>-10.998547250697401</c:v>
                </c:pt>
                <c:pt idx="7331">
                  <c:v>-11.146243700140449</c:v>
                </c:pt>
                <c:pt idx="7332">
                  <c:v>-11.060723907343551</c:v>
                </c:pt>
                <c:pt idx="7333">
                  <c:v>-11.172520089857384</c:v>
                </c:pt>
                <c:pt idx="7334">
                  <c:v>-10.994672159702516</c:v>
                </c:pt>
                <c:pt idx="7335">
                  <c:v>-11.094193020191749</c:v>
                </c:pt>
                <c:pt idx="7336">
                  <c:v>-11.120864793747634</c:v>
                </c:pt>
                <c:pt idx="7337">
                  <c:v>-11.002260643664583</c:v>
                </c:pt>
                <c:pt idx="7338">
                  <c:v>-11.070285826187654</c:v>
                </c:pt>
                <c:pt idx="7339">
                  <c:v>-11.145008251618433</c:v>
                </c:pt>
                <c:pt idx="7340">
                  <c:v>-11.330296368937899</c:v>
                </c:pt>
                <c:pt idx="7341">
                  <c:v>-11.25782285691637</c:v>
                </c:pt>
                <c:pt idx="7342">
                  <c:v>-11.284580551504568</c:v>
                </c:pt>
                <c:pt idx="7343">
                  <c:v>-11.455345658872787</c:v>
                </c:pt>
                <c:pt idx="7344">
                  <c:v>-11.437095298558917</c:v>
                </c:pt>
                <c:pt idx="7345">
                  <c:v>-11.429603533808152</c:v>
                </c:pt>
                <c:pt idx="7346">
                  <c:v>-11.361127300768134</c:v>
                </c:pt>
                <c:pt idx="7347">
                  <c:v>-11.52640903599792</c:v>
                </c:pt>
                <c:pt idx="7348">
                  <c:v>-11.4103424167415</c:v>
                </c:pt>
                <c:pt idx="7349">
                  <c:v>-11.495963799464583</c:v>
                </c:pt>
                <c:pt idx="7350">
                  <c:v>-11.554607289693283</c:v>
                </c:pt>
                <c:pt idx="7351">
                  <c:v>-11.61047166461535</c:v>
                </c:pt>
                <c:pt idx="7352">
                  <c:v>-11.631681684873797</c:v>
                </c:pt>
                <c:pt idx="7353">
                  <c:v>-11.575854231632771</c:v>
                </c:pt>
                <c:pt idx="7354">
                  <c:v>-11.669559638854286</c:v>
                </c:pt>
                <c:pt idx="7355">
                  <c:v>-11.425331444015351</c:v>
                </c:pt>
                <c:pt idx="7356">
                  <c:v>-11.383799266559953</c:v>
                </c:pt>
                <c:pt idx="7357">
                  <c:v>-11.226401008610202</c:v>
                </c:pt>
                <c:pt idx="7358">
                  <c:v>-11.148054437916866</c:v>
                </c:pt>
                <c:pt idx="7359">
                  <c:v>-11.247248734993812</c:v>
                </c:pt>
                <c:pt idx="7360">
                  <c:v>-11.215270850782517</c:v>
                </c:pt>
                <c:pt idx="7361">
                  <c:v>-11.201274874521999</c:v>
                </c:pt>
                <c:pt idx="7362">
                  <c:v>-11.220571221587633</c:v>
                </c:pt>
                <c:pt idx="7363">
                  <c:v>-11.304676928988684</c:v>
                </c:pt>
                <c:pt idx="7364">
                  <c:v>-11.099641129274833</c:v>
                </c:pt>
                <c:pt idx="7365">
                  <c:v>-11.2743463408297</c:v>
                </c:pt>
                <c:pt idx="7366">
                  <c:v>-11.110636877697402</c:v>
                </c:pt>
                <c:pt idx="7367">
                  <c:v>-11.083244265844053</c:v>
                </c:pt>
                <c:pt idx="7368">
                  <c:v>-11.080589363512784</c:v>
                </c:pt>
                <c:pt idx="7369">
                  <c:v>-10.868833527610217</c:v>
                </c:pt>
                <c:pt idx="7370">
                  <c:v>-10.705237665247152</c:v>
                </c:pt>
                <c:pt idx="7371">
                  <c:v>-10.825800003139436</c:v>
                </c:pt>
                <c:pt idx="7372">
                  <c:v>-10.633369984738415</c:v>
                </c:pt>
                <c:pt idx="7373">
                  <c:v>-10.914739280989522</c:v>
                </c:pt>
                <c:pt idx="7374">
                  <c:v>-10.914076102293267</c:v>
                </c:pt>
                <c:pt idx="7375">
                  <c:v>-10.905824524385586</c:v>
                </c:pt>
                <c:pt idx="7376">
                  <c:v>-10.955995012791753</c:v>
                </c:pt>
                <c:pt idx="7377">
                  <c:v>-11.061962619666618</c:v>
                </c:pt>
                <c:pt idx="7378">
                  <c:v>-10.87752335392817</c:v>
                </c:pt>
                <c:pt idx="7379">
                  <c:v>-10.98834077627483</c:v>
                </c:pt>
                <c:pt idx="7380">
                  <c:v>-11.0910390441384</c:v>
                </c:pt>
                <c:pt idx="7381">
                  <c:v>-11.160987258360986</c:v>
                </c:pt>
                <c:pt idx="7382">
                  <c:v>-10.992768047763017</c:v>
                </c:pt>
                <c:pt idx="7383">
                  <c:v>-11.114126589325084</c:v>
                </c:pt>
                <c:pt idx="7384">
                  <c:v>-11.32026907761535</c:v>
                </c:pt>
                <c:pt idx="7385">
                  <c:v>-11.301635542341518</c:v>
                </c:pt>
                <c:pt idx="7386">
                  <c:v>-11.243873814643033</c:v>
                </c:pt>
                <c:pt idx="7387">
                  <c:v>-11.067702464191735</c:v>
                </c:pt>
                <c:pt idx="7388">
                  <c:v>-10.716640841031733</c:v>
                </c:pt>
                <c:pt idx="7389">
                  <c:v>-10.673971975353798</c:v>
                </c:pt>
                <c:pt idx="7390">
                  <c:v>-10.728359166355848</c:v>
                </c:pt>
                <c:pt idx="7391">
                  <c:v>-10.867810552749704</c:v>
                </c:pt>
                <c:pt idx="7392">
                  <c:v>-10.881356214050236</c:v>
                </c:pt>
                <c:pt idx="7393">
                  <c:v>-10.7964135821497</c:v>
                </c:pt>
                <c:pt idx="7394">
                  <c:v>-10.689479189183551</c:v>
                </c:pt>
                <c:pt idx="7395">
                  <c:v>-10.597997203956899</c:v>
                </c:pt>
                <c:pt idx="7396">
                  <c:v>-10.6908668069056</c:v>
                </c:pt>
                <c:pt idx="7397">
                  <c:v>-10.660025266935333</c:v>
                </c:pt>
                <c:pt idx="7398">
                  <c:v>-10.550859375092251</c:v>
                </c:pt>
                <c:pt idx="7399">
                  <c:v>-10.518777327809183</c:v>
                </c:pt>
                <c:pt idx="7400">
                  <c:v>-10.710760684289182</c:v>
                </c:pt>
                <c:pt idx="7401">
                  <c:v>-10.565601015248172</c:v>
                </c:pt>
                <c:pt idx="7402">
                  <c:v>-10.612629934789702</c:v>
                </c:pt>
                <c:pt idx="7403">
                  <c:v>-10.73197129403073</c:v>
                </c:pt>
                <c:pt idx="7404">
                  <c:v>-10.65053455239072</c:v>
                </c:pt>
                <c:pt idx="7405">
                  <c:v>-10.722102902986617</c:v>
                </c:pt>
                <c:pt idx="7406">
                  <c:v>-10.528749201585599</c:v>
                </c:pt>
                <c:pt idx="7407">
                  <c:v>-10.642533006530218</c:v>
                </c:pt>
                <c:pt idx="7408">
                  <c:v>-10.516562271132269</c:v>
                </c:pt>
                <c:pt idx="7409">
                  <c:v>-10.587956497392767</c:v>
                </c:pt>
                <c:pt idx="7410">
                  <c:v>-10.549356508404069</c:v>
                </c:pt>
                <c:pt idx="7411">
                  <c:v>-10.711492044895351</c:v>
                </c:pt>
                <c:pt idx="7412">
                  <c:v>-10.533944176863534</c:v>
                </c:pt>
                <c:pt idx="7413">
                  <c:v>-10.577161048349717</c:v>
                </c:pt>
                <c:pt idx="7414">
                  <c:v>-10.716943453654299</c:v>
                </c:pt>
                <c:pt idx="7415">
                  <c:v>-10.845140139104569</c:v>
                </c:pt>
                <c:pt idx="7416">
                  <c:v>-10.641809807618401</c:v>
                </c:pt>
                <c:pt idx="7417">
                  <c:v>-10.61036585279995</c:v>
                </c:pt>
                <c:pt idx="7418">
                  <c:v>-10.384478346964062</c:v>
                </c:pt>
                <c:pt idx="7419">
                  <c:v>-10.572903562565084</c:v>
                </c:pt>
                <c:pt idx="7420">
                  <c:v>-10.492044866192767</c:v>
                </c:pt>
                <c:pt idx="7421">
                  <c:v>-10.767908293466634</c:v>
                </c:pt>
                <c:pt idx="7422">
                  <c:v>-10.469466192610218</c:v>
                </c:pt>
                <c:pt idx="7423">
                  <c:v>-10.6056413129128</c:v>
                </c:pt>
                <c:pt idx="7424">
                  <c:v>-10.470906339575336</c:v>
                </c:pt>
                <c:pt idx="7425">
                  <c:v>-10.624637818304553</c:v>
                </c:pt>
                <c:pt idx="7426">
                  <c:v>-10.611486418030736</c:v>
                </c:pt>
                <c:pt idx="7427">
                  <c:v>-10.695404212132255</c:v>
                </c:pt>
                <c:pt idx="7428">
                  <c:v>-10.684454402700483</c:v>
                </c:pt>
                <c:pt idx="7429">
                  <c:v>-10.775709376758952</c:v>
                </c:pt>
                <c:pt idx="7430">
                  <c:v>-10.688305360083014</c:v>
                </c:pt>
                <c:pt idx="7431">
                  <c:v>-10.806822351086119</c:v>
                </c:pt>
                <c:pt idx="7432">
                  <c:v>-10.77239645723175</c:v>
                </c:pt>
                <c:pt idx="7433">
                  <c:v>-10.956248269859451</c:v>
                </c:pt>
                <c:pt idx="7434">
                  <c:v>-10.905987783768166</c:v>
                </c:pt>
                <c:pt idx="7435">
                  <c:v>-10.986926373933303</c:v>
                </c:pt>
                <c:pt idx="7436">
                  <c:v>-10.836370892447134</c:v>
                </c:pt>
                <c:pt idx="7437">
                  <c:v>-10.984262752816349</c:v>
                </c:pt>
                <c:pt idx="7438">
                  <c:v>-10.994713429061001</c:v>
                </c:pt>
                <c:pt idx="7439">
                  <c:v>-10.947973394442517</c:v>
                </c:pt>
                <c:pt idx="7440">
                  <c:v>-10.881333708000982</c:v>
                </c:pt>
                <c:pt idx="7441">
                  <c:v>-10.78403087253635</c:v>
                </c:pt>
                <c:pt idx="7442">
                  <c:v>-10.833789937280986</c:v>
                </c:pt>
                <c:pt idx="7443">
                  <c:v>-10.844639954904586</c:v>
                </c:pt>
                <c:pt idx="7444">
                  <c:v>-10.938511732474849</c:v>
                </c:pt>
                <c:pt idx="7445">
                  <c:v>-10.993547800744569</c:v>
                </c:pt>
                <c:pt idx="7446">
                  <c:v>-11.085963575334816</c:v>
                </c:pt>
                <c:pt idx="7447">
                  <c:v>-11.028479507844565</c:v>
                </c:pt>
                <c:pt idx="7448">
                  <c:v>-10.954789562304303</c:v>
                </c:pt>
                <c:pt idx="7449">
                  <c:v>-10.880822215711516</c:v>
                </c:pt>
                <c:pt idx="7450">
                  <c:v>-10.738804136567651</c:v>
                </c:pt>
                <c:pt idx="7451">
                  <c:v>-10.875267968208187</c:v>
                </c:pt>
                <c:pt idx="7452">
                  <c:v>-10.965024781521484</c:v>
                </c:pt>
                <c:pt idx="7453">
                  <c:v>-11.047619584746116</c:v>
                </c:pt>
                <c:pt idx="7454">
                  <c:v>-11.088142253267634</c:v>
                </c:pt>
                <c:pt idx="7455">
                  <c:v>-11.13719795383995</c:v>
                </c:pt>
                <c:pt idx="7456">
                  <c:v>-10.906031860915334</c:v>
                </c:pt>
                <c:pt idx="7457">
                  <c:v>-11.035870834386618</c:v>
                </c:pt>
                <c:pt idx="7458">
                  <c:v>-11.094583897897902</c:v>
                </c:pt>
                <c:pt idx="7459">
                  <c:v>-10.815330310802018</c:v>
                </c:pt>
                <c:pt idx="7460">
                  <c:v>-11.001842707227134</c:v>
                </c:pt>
                <c:pt idx="7461">
                  <c:v>-11.024723139233267</c:v>
                </c:pt>
                <c:pt idx="7462">
                  <c:v>-11.004209320150732</c:v>
                </c:pt>
                <c:pt idx="7463">
                  <c:v>-10.992787083878918</c:v>
                </c:pt>
                <c:pt idx="7464">
                  <c:v>-10.938155976761252</c:v>
                </c:pt>
                <c:pt idx="7465">
                  <c:v>-10.948012596853548</c:v>
                </c:pt>
                <c:pt idx="7466">
                  <c:v>-10.953347369288169</c:v>
                </c:pt>
                <c:pt idx="7467">
                  <c:v>-10.960996261886638</c:v>
                </c:pt>
                <c:pt idx="7468">
                  <c:v>-11.055595526982021</c:v>
                </c:pt>
                <c:pt idx="7469">
                  <c:v>-10.985620783156868</c:v>
                </c:pt>
                <c:pt idx="7470">
                  <c:v>-10.728576712319683</c:v>
                </c:pt>
                <c:pt idx="7471">
                  <c:v>-10.691782816657902</c:v>
                </c:pt>
                <c:pt idx="7472">
                  <c:v>-10.891450174659182</c:v>
                </c:pt>
                <c:pt idx="7473">
                  <c:v>-10.727563023678432</c:v>
                </c:pt>
                <c:pt idx="7474">
                  <c:v>-10.646179858268434</c:v>
                </c:pt>
                <c:pt idx="7475">
                  <c:v>-10.745831507670983</c:v>
                </c:pt>
                <c:pt idx="7476">
                  <c:v>-10.647983036522533</c:v>
                </c:pt>
                <c:pt idx="7477">
                  <c:v>-10.688005885976864</c:v>
                </c:pt>
                <c:pt idx="7478">
                  <c:v>-10.599662527259435</c:v>
                </c:pt>
                <c:pt idx="7479">
                  <c:v>-10.624366250684583</c:v>
                </c:pt>
                <c:pt idx="7480">
                  <c:v>-10.72318245078767</c:v>
                </c:pt>
                <c:pt idx="7481">
                  <c:v>-10.503160707831249</c:v>
                </c:pt>
                <c:pt idx="7482">
                  <c:v>-10.750102161149719</c:v>
                </c:pt>
                <c:pt idx="7483">
                  <c:v>-10.746160308599165</c:v>
                </c:pt>
                <c:pt idx="7484">
                  <c:v>-10.624098085183283</c:v>
                </c:pt>
                <c:pt idx="7485">
                  <c:v>-10.788224666251747</c:v>
                </c:pt>
                <c:pt idx="7486">
                  <c:v>-10.669217518766638</c:v>
                </c:pt>
                <c:pt idx="7487">
                  <c:v>-10.882030148392783</c:v>
                </c:pt>
                <c:pt idx="7488">
                  <c:v>-10.743707959553269</c:v>
                </c:pt>
                <c:pt idx="7489">
                  <c:v>-10.895997415245102</c:v>
                </c:pt>
                <c:pt idx="7490">
                  <c:v>-10.674545847719466</c:v>
                </c:pt>
                <c:pt idx="7491">
                  <c:v>-10.684791484967132</c:v>
                </c:pt>
                <c:pt idx="7492">
                  <c:v>-10.501542759046101</c:v>
                </c:pt>
                <c:pt idx="7493">
                  <c:v>-10.633938295748166</c:v>
                </c:pt>
                <c:pt idx="7494">
                  <c:v>-10.672802207369703</c:v>
                </c:pt>
                <c:pt idx="7495">
                  <c:v>-10.806400400984053</c:v>
                </c:pt>
                <c:pt idx="7496">
                  <c:v>-10.707127615486101</c:v>
                </c:pt>
                <c:pt idx="7497">
                  <c:v>-10.757817254413284</c:v>
                </c:pt>
                <c:pt idx="7498">
                  <c:v>-10.932869943810202</c:v>
                </c:pt>
                <c:pt idx="7499">
                  <c:v>-11.012682585734336</c:v>
                </c:pt>
                <c:pt idx="7500">
                  <c:v>-11.071843389630217</c:v>
                </c:pt>
                <c:pt idx="7501">
                  <c:v>-10.752629185241235</c:v>
                </c:pt>
                <c:pt idx="7502">
                  <c:v>-10.991688458510984</c:v>
                </c:pt>
                <c:pt idx="7503">
                  <c:v>-10.862367604075335</c:v>
                </c:pt>
                <c:pt idx="7504">
                  <c:v>-10.985614713884818</c:v>
                </c:pt>
                <c:pt idx="7505">
                  <c:v>-11.045549299963287</c:v>
                </c:pt>
                <c:pt idx="7506">
                  <c:v>-11.125230006831233</c:v>
                </c:pt>
                <c:pt idx="7507">
                  <c:v>-11.03576362970302</c:v>
                </c:pt>
                <c:pt idx="7508">
                  <c:v>-11.153502902770734</c:v>
                </c:pt>
                <c:pt idx="7509">
                  <c:v>-11.214937872889717</c:v>
                </c:pt>
                <c:pt idx="7510">
                  <c:v>-11.320014198856351</c:v>
                </c:pt>
                <c:pt idx="7511">
                  <c:v>-11.285873661083015</c:v>
                </c:pt>
                <c:pt idx="7512">
                  <c:v>-11.381217370685599</c:v>
                </c:pt>
                <c:pt idx="7513">
                  <c:v>-11.379136984331719</c:v>
                </c:pt>
                <c:pt idx="7514">
                  <c:v>-11.451147350593784</c:v>
                </c:pt>
                <c:pt idx="7515">
                  <c:v>-11.472605997504552</c:v>
                </c:pt>
                <c:pt idx="7516">
                  <c:v>-11.416226162722017</c:v>
                </c:pt>
                <c:pt idx="7517">
                  <c:v>-11.442079149432514</c:v>
                </c:pt>
                <c:pt idx="7518">
                  <c:v>-11.624063080457631</c:v>
                </c:pt>
                <c:pt idx="7519">
                  <c:v>-11.604943271328667</c:v>
                </c:pt>
                <c:pt idx="7520">
                  <c:v>-11.53808900103995</c:v>
                </c:pt>
                <c:pt idx="7521">
                  <c:v>-11.568890442528669</c:v>
                </c:pt>
                <c:pt idx="7522">
                  <c:v>-11.463375901567117</c:v>
                </c:pt>
                <c:pt idx="7523">
                  <c:v>-11.793112032402016</c:v>
                </c:pt>
                <c:pt idx="7524">
                  <c:v>-11.658899305154817</c:v>
                </c:pt>
                <c:pt idx="7525">
                  <c:v>-11.613451700485101</c:v>
                </c:pt>
                <c:pt idx="7526">
                  <c:v>-11.9348777880851</c:v>
                </c:pt>
                <c:pt idx="7527">
                  <c:v>-11.681524496810233</c:v>
                </c:pt>
                <c:pt idx="7528">
                  <c:v>-11.894071231220465</c:v>
                </c:pt>
                <c:pt idx="7529">
                  <c:v>-11.641072934602017</c:v>
                </c:pt>
                <c:pt idx="7530">
                  <c:v>-11.716143817941019</c:v>
                </c:pt>
                <c:pt idx="7531">
                  <c:v>-11.762577341238934</c:v>
                </c:pt>
                <c:pt idx="7532">
                  <c:v>-11.9513680062666</c:v>
                </c:pt>
                <c:pt idx="7533">
                  <c:v>-11.811906145403016</c:v>
                </c:pt>
                <c:pt idx="7534">
                  <c:v>-11.7104533668687</c:v>
                </c:pt>
                <c:pt idx="7535">
                  <c:v>-11.815705658384552</c:v>
                </c:pt>
                <c:pt idx="7536">
                  <c:v>-11.77987850559483</c:v>
                </c:pt>
                <c:pt idx="7537">
                  <c:v>-11.722829249525082</c:v>
                </c:pt>
                <c:pt idx="7538">
                  <c:v>-11.607709062834815</c:v>
                </c:pt>
                <c:pt idx="7539">
                  <c:v>-11.680931870240968</c:v>
                </c:pt>
                <c:pt idx="7540">
                  <c:v>-11.946715282821501</c:v>
                </c:pt>
                <c:pt idx="7541">
                  <c:v>-11.809634103705603</c:v>
                </c:pt>
                <c:pt idx="7542">
                  <c:v>-11.822146869140472</c:v>
                </c:pt>
                <c:pt idx="7543">
                  <c:v>-11.83306299897842</c:v>
                </c:pt>
                <c:pt idx="7544">
                  <c:v>-11.822231996394832</c:v>
                </c:pt>
                <c:pt idx="7545">
                  <c:v>-12.101344011866633</c:v>
                </c:pt>
                <c:pt idx="7546">
                  <c:v>-11.699061633471764</c:v>
                </c:pt>
                <c:pt idx="7547">
                  <c:v>-11.676180746864567</c:v>
                </c:pt>
                <c:pt idx="7548">
                  <c:v>-11.797060891818417</c:v>
                </c:pt>
                <c:pt idx="7549">
                  <c:v>-11.743932464021482</c:v>
                </c:pt>
                <c:pt idx="7550">
                  <c:v>-11.766678884673814</c:v>
                </c:pt>
                <c:pt idx="7551">
                  <c:v>-11.584143607574317</c:v>
                </c:pt>
                <c:pt idx="7552">
                  <c:v>-11.498682998973303</c:v>
                </c:pt>
                <c:pt idx="7553">
                  <c:v>-11.5266058511507</c:v>
                </c:pt>
                <c:pt idx="7554">
                  <c:v>-11.876740170928169</c:v>
                </c:pt>
                <c:pt idx="7555">
                  <c:v>-11.91948453294869</c:v>
                </c:pt>
                <c:pt idx="7556">
                  <c:v>-11.925564736152802</c:v>
                </c:pt>
                <c:pt idx="7557">
                  <c:v>-11.857750298642005</c:v>
                </c:pt>
                <c:pt idx="7558">
                  <c:v>-11.904151358656383</c:v>
                </c:pt>
                <c:pt idx="7559">
                  <c:v>-11.771510097075851</c:v>
                </c:pt>
                <c:pt idx="7560">
                  <c:v>-12.107620199651251</c:v>
                </c:pt>
                <c:pt idx="7561">
                  <c:v>-12.206521942944551</c:v>
                </c:pt>
                <c:pt idx="7562">
                  <c:v>-12.195556887476851</c:v>
                </c:pt>
                <c:pt idx="7563">
                  <c:v>-12.071874484240999</c:v>
                </c:pt>
                <c:pt idx="7564">
                  <c:v>-12.122277270820483</c:v>
                </c:pt>
                <c:pt idx="7565">
                  <c:v>-12.204904995834848</c:v>
                </c:pt>
                <c:pt idx="7566">
                  <c:v>-12.421974999687135</c:v>
                </c:pt>
                <c:pt idx="7567">
                  <c:v>-12.363941420405084</c:v>
                </c:pt>
                <c:pt idx="7568">
                  <c:v>-12.314981943599951</c:v>
                </c:pt>
                <c:pt idx="7569">
                  <c:v>-12.32182439468715</c:v>
                </c:pt>
                <c:pt idx="7570">
                  <c:v>-12.012650968307652</c:v>
                </c:pt>
                <c:pt idx="7571">
                  <c:v>-12.136720642855348</c:v>
                </c:pt>
                <c:pt idx="7572">
                  <c:v>-11.835032226358937</c:v>
                </c:pt>
                <c:pt idx="7573">
                  <c:v>-12.020282647815334</c:v>
                </c:pt>
                <c:pt idx="7574">
                  <c:v>-12.1193877183743</c:v>
                </c:pt>
                <c:pt idx="7575">
                  <c:v>-12.056809244969184</c:v>
                </c:pt>
                <c:pt idx="7576">
                  <c:v>-12.009442754488166</c:v>
                </c:pt>
                <c:pt idx="7577">
                  <c:v>-11.949796367348684</c:v>
                </c:pt>
                <c:pt idx="7578">
                  <c:v>-12.131779518194817</c:v>
                </c:pt>
                <c:pt idx="7579">
                  <c:v>-12.082157913999952</c:v>
                </c:pt>
                <c:pt idx="7580">
                  <c:v>-12.134572179989719</c:v>
                </c:pt>
                <c:pt idx="7581">
                  <c:v>-12.285949249743519</c:v>
                </c:pt>
                <c:pt idx="7582">
                  <c:v>-12.233869546174317</c:v>
                </c:pt>
                <c:pt idx="7583">
                  <c:v>-12.404160661312783</c:v>
                </c:pt>
                <c:pt idx="7584">
                  <c:v>-12.41588445019482</c:v>
                </c:pt>
                <c:pt idx="7585">
                  <c:v>-12.441421650358933</c:v>
                </c:pt>
                <c:pt idx="7586">
                  <c:v>-12.329164472348667</c:v>
                </c:pt>
                <c:pt idx="7587">
                  <c:v>-12.246069430312797</c:v>
                </c:pt>
                <c:pt idx="7588">
                  <c:v>-12.355509337348671</c:v>
                </c:pt>
                <c:pt idx="7589">
                  <c:v>-12.348145530651252</c:v>
                </c:pt>
                <c:pt idx="7590">
                  <c:v>-12.26037257520405</c:v>
                </c:pt>
                <c:pt idx="7591">
                  <c:v>-12.323210544282</c:v>
                </c:pt>
                <c:pt idx="7592">
                  <c:v>-12.247382021794847</c:v>
                </c:pt>
                <c:pt idx="7593">
                  <c:v>-12.316573013805069</c:v>
                </c:pt>
                <c:pt idx="7594">
                  <c:v>-12.483497588328186</c:v>
                </c:pt>
                <c:pt idx="7595">
                  <c:v>-12.466449796564053</c:v>
                </c:pt>
                <c:pt idx="7596">
                  <c:v>-12.369493969179452</c:v>
                </c:pt>
                <c:pt idx="7597">
                  <c:v>-12.217462854205085</c:v>
                </c:pt>
                <c:pt idx="7598">
                  <c:v>-12.229398498753781</c:v>
                </c:pt>
                <c:pt idx="7599">
                  <c:v>-12.333534681176385</c:v>
                </c:pt>
                <c:pt idx="7600">
                  <c:v>-12.424344608839982</c:v>
                </c:pt>
                <c:pt idx="7601">
                  <c:v>-12.381644421229717</c:v>
                </c:pt>
                <c:pt idx="7602">
                  <c:v>-12.386237601128151</c:v>
                </c:pt>
                <c:pt idx="7603">
                  <c:v>-12.195139437238936</c:v>
                </c:pt>
                <c:pt idx="7604">
                  <c:v>-12.175641514379452</c:v>
                </c:pt>
                <c:pt idx="7605">
                  <c:v>-12.007115693925082</c:v>
                </c:pt>
                <c:pt idx="7606">
                  <c:v>-12.219368586087114</c:v>
                </c:pt>
                <c:pt idx="7607">
                  <c:v>-12.097271151225581</c:v>
                </c:pt>
                <c:pt idx="7608">
                  <c:v>-12.354755299560987</c:v>
                </c:pt>
                <c:pt idx="7609">
                  <c:v>-12.424359139758934</c:v>
                </c:pt>
                <c:pt idx="7610">
                  <c:v>-12.669889084102516</c:v>
                </c:pt>
                <c:pt idx="7611">
                  <c:v>-12.557718254307634</c:v>
                </c:pt>
                <c:pt idx="7612">
                  <c:v>-12.561991511702535</c:v>
                </c:pt>
                <c:pt idx="7613">
                  <c:v>-12.598372553097382</c:v>
                </c:pt>
                <c:pt idx="7614">
                  <c:v>-12.656617789040984</c:v>
                </c:pt>
                <c:pt idx="7615">
                  <c:v>-12.547239323040984</c:v>
                </c:pt>
                <c:pt idx="7616">
                  <c:v>-12.531422705384578</c:v>
                </c:pt>
                <c:pt idx="7617">
                  <c:v>-12.516652984307651</c:v>
                </c:pt>
                <c:pt idx="7618">
                  <c:v>-12.5149924769743</c:v>
                </c:pt>
                <c:pt idx="7619">
                  <c:v>-12.205524133691236</c:v>
                </c:pt>
                <c:pt idx="7620">
                  <c:v>-12.334686063394832</c:v>
                </c:pt>
                <c:pt idx="7621">
                  <c:v>-12.678691721220464</c:v>
                </c:pt>
                <c:pt idx="7622">
                  <c:v>-12.831054922087134</c:v>
                </c:pt>
                <c:pt idx="7623">
                  <c:v>-12.715084033358936</c:v>
                </c:pt>
                <c:pt idx="7624">
                  <c:v>-12.591900245148668</c:v>
                </c:pt>
                <c:pt idx="7625">
                  <c:v>-12.690376739620483</c:v>
                </c:pt>
                <c:pt idx="7626">
                  <c:v>-12.8772623972974</c:v>
                </c:pt>
                <c:pt idx="7627">
                  <c:v>-12.847251588548666</c:v>
                </c:pt>
                <c:pt idx="7628">
                  <c:v>-12.977421878394834</c:v>
                </c:pt>
                <c:pt idx="7629">
                  <c:v>-12.761660597123035</c:v>
                </c:pt>
                <c:pt idx="7630">
                  <c:v>-12.577334207446118</c:v>
                </c:pt>
                <c:pt idx="7631">
                  <c:v>-12.621124489682014</c:v>
                </c:pt>
                <c:pt idx="7632">
                  <c:v>-12.664565786569202</c:v>
                </c:pt>
                <c:pt idx="7633">
                  <c:v>-12.852216728323034</c:v>
                </c:pt>
                <c:pt idx="7634">
                  <c:v>-12.9235642600184</c:v>
                </c:pt>
                <c:pt idx="7635">
                  <c:v>-12.979670158087153</c:v>
                </c:pt>
                <c:pt idx="7636">
                  <c:v>-13.052664143523021</c:v>
                </c:pt>
                <c:pt idx="7637">
                  <c:v>-12.902988574056348</c:v>
                </c:pt>
                <c:pt idx="7638">
                  <c:v>-13.185696502569188</c:v>
                </c:pt>
                <c:pt idx="7639">
                  <c:v>-13.125405350056351</c:v>
                </c:pt>
                <c:pt idx="7640">
                  <c:v>-12.77396126902048</c:v>
                </c:pt>
                <c:pt idx="7641">
                  <c:v>-12.713356500816367</c:v>
                </c:pt>
                <c:pt idx="7642">
                  <c:v>-12.516210245056383</c:v>
                </c:pt>
                <c:pt idx="7643">
                  <c:v>-12.29833752191073</c:v>
                </c:pt>
                <c:pt idx="7644">
                  <c:v>-12.582930706471734</c:v>
                </c:pt>
                <c:pt idx="7645">
                  <c:v>-13.20676595579997</c:v>
                </c:pt>
                <c:pt idx="7646">
                  <c:v>-12.998264358784567</c:v>
                </c:pt>
                <c:pt idx="7647">
                  <c:v>-12.668607598605101</c:v>
                </c:pt>
                <c:pt idx="7648">
                  <c:v>-12.576896988605101</c:v>
                </c:pt>
                <c:pt idx="7649">
                  <c:v>-12.768338201061468</c:v>
                </c:pt>
                <c:pt idx="7650">
                  <c:v>-12.727660145738431</c:v>
                </c:pt>
                <c:pt idx="7651">
                  <c:v>-12.790333977610201</c:v>
                </c:pt>
                <c:pt idx="7652">
                  <c:v>-12.780193180953779</c:v>
                </c:pt>
                <c:pt idx="7653">
                  <c:v>-12.470765925389721</c:v>
                </c:pt>
                <c:pt idx="7654">
                  <c:v>-12.885860439410221</c:v>
                </c:pt>
                <c:pt idx="7655">
                  <c:v>-12.577464534025605</c:v>
                </c:pt>
                <c:pt idx="7656">
                  <c:v>-12.418751040620464</c:v>
                </c:pt>
                <c:pt idx="7657">
                  <c:v>-12.152836001666637</c:v>
                </c:pt>
                <c:pt idx="7658">
                  <c:v>-12.143812085615314</c:v>
                </c:pt>
                <c:pt idx="7659">
                  <c:v>-12.326290705978435</c:v>
                </c:pt>
                <c:pt idx="7660">
                  <c:v>-12.161969112220467</c:v>
                </c:pt>
                <c:pt idx="7661">
                  <c:v>-12.28918558789227</c:v>
                </c:pt>
                <c:pt idx="7662">
                  <c:v>-12.271646891082002</c:v>
                </c:pt>
                <c:pt idx="7663">
                  <c:v>-12.087130067169184</c:v>
                </c:pt>
                <c:pt idx="7664">
                  <c:v>-12.150504858287137</c:v>
                </c:pt>
                <c:pt idx="7665">
                  <c:v>-12.138607844725067</c:v>
                </c:pt>
                <c:pt idx="7666">
                  <c:v>-12.111505879830716</c:v>
                </c:pt>
                <c:pt idx="7667">
                  <c:v>-12.019560482767133</c:v>
                </c:pt>
                <c:pt idx="7668">
                  <c:v>-12.072938951909684</c:v>
                </c:pt>
                <c:pt idx="7669">
                  <c:v>-11.941838758420467</c:v>
                </c:pt>
                <c:pt idx="7670">
                  <c:v>-12.213784148917902</c:v>
                </c:pt>
                <c:pt idx="7671">
                  <c:v>-12.226557312169202</c:v>
                </c:pt>
                <c:pt idx="7672">
                  <c:v>-12.18225679666147</c:v>
                </c:pt>
                <c:pt idx="7673">
                  <c:v>-12.318081340548666</c:v>
                </c:pt>
                <c:pt idx="7674">
                  <c:v>-12.246321316210196</c:v>
                </c:pt>
                <c:pt idx="7675">
                  <c:v>-12.372457897661487</c:v>
                </c:pt>
                <c:pt idx="7676">
                  <c:v>-12.555929012358934</c:v>
                </c:pt>
                <c:pt idx="7677">
                  <c:v>-12.587494208840969</c:v>
                </c:pt>
                <c:pt idx="7678">
                  <c:v>-12.401083086030733</c:v>
                </c:pt>
                <c:pt idx="7679">
                  <c:v>-12.437017645328149</c:v>
                </c:pt>
                <c:pt idx="7680">
                  <c:v>-12.315515818220486</c:v>
                </c:pt>
                <c:pt idx="7681">
                  <c:v>-12.175154486466619</c:v>
                </c:pt>
                <c:pt idx="7682">
                  <c:v>-11.953374571030734</c:v>
                </c:pt>
                <c:pt idx="7683">
                  <c:v>-11.570714537472769</c:v>
                </c:pt>
                <c:pt idx="7684">
                  <c:v>-11.512114040158917</c:v>
                </c:pt>
                <c:pt idx="7685">
                  <c:v>-11.506547605622536</c:v>
                </c:pt>
                <c:pt idx="7686">
                  <c:v>-11.414082779868686</c:v>
                </c:pt>
                <c:pt idx="7687">
                  <c:v>-11.336548870206101</c:v>
                </c:pt>
                <c:pt idx="7688">
                  <c:v>-11.530961751020481</c:v>
                </c:pt>
                <c:pt idx="7689">
                  <c:v>-11.461582387385585</c:v>
                </c:pt>
                <c:pt idx="7690">
                  <c:v>-11.575424254515834</c:v>
                </c:pt>
                <c:pt idx="7691">
                  <c:v>-11.624109678855334</c:v>
                </c:pt>
                <c:pt idx="7692">
                  <c:v>-11.722681100812267</c:v>
                </c:pt>
                <c:pt idx="7693">
                  <c:v>-11.80365958359585</c:v>
                </c:pt>
                <c:pt idx="7694">
                  <c:v>-11.712084127546621</c:v>
                </c:pt>
                <c:pt idx="7695">
                  <c:v>-11.972568806764071</c:v>
                </c:pt>
                <c:pt idx="7696">
                  <c:v>-11.751614902222515</c:v>
                </c:pt>
                <c:pt idx="7697">
                  <c:v>-11.955835442047134</c:v>
                </c:pt>
                <c:pt idx="7698">
                  <c:v>-11.846868414046101</c:v>
                </c:pt>
                <c:pt idx="7699">
                  <c:v>-11.636425464772264</c:v>
                </c:pt>
                <c:pt idx="7700">
                  <c:v>-11.488567422336383</c:v>
                </c:pt>
                <c:pt idx="7701">
                  <c:v>-11.3740672503856</c:v>
                </c:pt>
                <c:pt idx="7702">
                  <c:v>-11.464932651246118</c:v>
                </c:pt>
                <c:pt idx="7703">
                  <c:v>-11.188253454209198</c:v>
                </c:pt>
                <c:pt idx="7704">
                  <c:v>-11.256988274478918</c:v>
                </c:pt>
                <c:pt idx="7705">
                  <c:v>-11.299491032713801</c:v>
                </c:pt>
                <c:pt idx="7706">
                  <c:v>-11.329708339963036</c:v>
                </c:pt>
                <c:pt idx="7707">
                  <c:v>-11.155865105669701</c:v>
                </c:pt>
                <c:pt idx="7708">
                  <c:v>-11.09948305135177</c:v>
                </c:pt>
                <c:pt idx="7709">
                  <c:v>-10.970846871552768</c:v>
                </c:pt>
                <c:pt idx="7710">
                  <c:v>-10.9430293226656</c:v>
                </c:pt>
                <c:pt idx="7711">
                  <c:v>-11.142715826322002</c:v>
                </c:pt>
                <c:pt idx="7712">
                  <c:v>-10.994662011754817</c:v>
                </c:pt>
                <c:pt idx="7713">
                  <c:v>-10.954466054739452</c:v>
                </c:pt>
                <c:pt idx="7714">
                  <c:v>-11.311431846409201</c:v>
                </c:pt>
                <c:pt idx="7715">
                  <c:v>-11.104130359760987</c:v>
                </c:pt>
                <c:pt idx="7716">
                  <c:v>-11.246074508261501</c:v>
                </c:pt>
                <c:pt idx="7717">
                  <c:v>-11.055082668550721</c:v>
                </c:pt>
                <c:pt idx="7718">
                  <c:v>-11.048513225707666</c:v>
                </c:pt>
                <c:pt idx="7719">
                  <c:v>-10.910122664934333</c:v>
                </c:pt>
                <c:pt idx="7720">
                  <c:v>-10.937415863918934</c:v>
                </c:pt>
                <c:pt idx="7721">
                  <c:v>-10.881464623628652</c:v>
                </c:pt>
                <c:pt idx="7722">
                  <c:v>-10.9373932613056</c:v>
                </c:pt>
                <c:pt idx="7723">
                  <c:v>-10.97182353144305</c:v>
                </c:pt>
                <c:pt idx="7724">
                  <c:v>-10.796532580057384</c:v>
                </c:pt>
                <c:pt idx="7725">
                  <c:v>-11.124763696616363</c:v>
                </c:pt>
                <c:pt idx="7726">
                  <c:v>-11.026433991462516</c:v>
                </c:pt>
                <c:pt idx="7727">
                  <c:v>-11.034632037477921</c:v>
                </c:pt>
                <c:pt idx="7728">
                  <c:v>-11.053547051657386</c:v>
                </c:pt>
                <c:pt idx="7729">
                  <c:v>-11.095226476276865</c:v>
                </c:pt>
                <c:pt idx="7730">
                  <c:v>-10.919702344992766</c:v>
                </c:pt>
                <c:pt idx="7731">
                  <c:v>-11.009792273493286</c:v>
                </c:pt>
                <c:pt idx="7732">
                  <c:v>-11.1707424445343</c:v>
                </c:pt>
                <c:pt idx="7733">
                  <c:v>-10.917198282435868</c:v>
                </c:pt>
                <c:pt idx="7734">
                  <c:v>-10.97463315265535</c:v>
                </c:pt>
                <c:pt idx="7735">
                  <c:v>-10.987715555956866</c:v>
                </c:pt>
                <c:pt idx="7736">
                  <c:v>-10.956443713705605</c:v>
                </c:pt>
                <c:pt idx="7737">
                  <c:v>-10.944171123347113</c:v>
                </c:pt>
                <c:pt idx="7738">
                  <c:v>-11.05800113890305</c:v>
                </c:pt>
                <c:pt idx="7739">
                  <c:v>-11.077334711176382</c:v>
                </c:pt>
                <c:pt idx="7740">
                  <c:v>-10.924100815720969</c:v>
                </c:pt>
                <c:pt idx="7741">
                  <c:v>-11.111898163276866</c:v>
                </c:pt>
                <c:pt idx="7742">
                  <c:v>-11.17769956407585</c:v>
                </c:pt>
                <c:pt idx="7743">
                  <c:v>-11.200311697186615</c:v>
                </c:pt>
                <c:pt idx="7744">
                  <c:v>-11.072786634491239</c:v>
                </c:pt>
                <c:pt idx="7745">
                  <c:v>-11.135154869520985</c:v>
                </c:pt>
                <c:pt idx="7746">
                  <c:v>-11.195741465232748</c:v>
                </c:pt>
                <c:pt idx="7747">
                  <c:v>-11.010212730313798</c:v>
                </c:pt>
                <c:pt idx="7748">
                  <c:v>-11.344867998211249</c:v>
                </c:pt>
                <c:pt idx="7749">
                  <c:v>-11.029080312842002</c:v>
                </c:pt>
                <c:pt idx="7750">
                  <c:v>-11.183675944461482</c:v>
                </c:pt>
                <c:pt idx="7751">
                  <c:v>-10.912087327335335</c:v>
                </c:pt>
                <c:pt idx="7752">
                  <c:v>-11.079085610581519</c:v>
                </c:pt>
                <c:pt idx="7753">
                  <c:v>-10.990138125550217</c:v>
                </c:pt>
                <c:pt idx="7754">
                  <c:v>-11.1317445475584</c:v>
                </c:pt>
                <c:pt idx="7755">
                  <c:v>-11.099783442377381</c:v>
                </c:pt>
                <c:pt idx="7756">
                  <c:v>-11.197905623275863</c:v>
                </c:pt>
                <c:pt idx="7757">
                  <c:v>-11.173792459285103</c:v>
                </c:pt>
                <c:pt idx="7758">
                  <c:v>-11.119956999701468</c:v>
                </c:pt>
                <c:pt idx="7759">
                  <c:v>-11.24414625481945</c:v>
                </c:pt>
                <c:pt idx="7760">
                  <c:v>-11.284570372090235</c:v>
                </c:pt>
                <c:pt idx="7761">
                  <c:v>-11.205151247979451</c:v>
                </c:pt>
                <c:pt idx="7762">
                  <c:v>-11.387155724581518</c:v>
                </c:pt>
                <c:pt idx="7763">
                  <c:v>-11.299246304833785</c:v>
                </c:pt>
                <c:pt idx="7764">
                  <c:v>-11.2408397094256</c:v>
                </c:pt>
                <c:pt idx="7765">
                  <c:v>-11.34085531710457</c:v>
                </c:pt>
                <c:pt idx="7766">
                  <c:v>-11.280004473258415</c:v>
                </c:pt>
                <c:pt idx="7767">
                  <c:v>-11.45570553976202</c:v>
                </c:pt>
                <c:pt idx="7768">
                  <c:v>-11.274279619689182</c:v>
                </c:pt>
                <c:pt idx="7769">
                  <c:v>-11.394035679745622</c:v>
                </c:pt>
                <c:pt idx="7770">
                  <c:v>-11.4677015903374</c:v>
                </c:pt>
                <c:pt idx="7771">
                  <c:v>-11.242773820599965</c:v>
                </c:pt>
                <c:pt idx="7772">
                  <c:v>-11.405536445357901</c:v>
                </c:pt>
                <c:pt idx="7773">
                  <c:v>-11.359246985372268</c:v>
                </c:pt>
                <c:pt idx="7774">
                  <c:v>-11.416945874471732</c:v>
                </c:pt>
                <c:pt idx="7775">
                  <c:v>-11.363852504237901</c:v>
                </c:pt>
                <c:pt idx="7776">
                  <c:v>-11.274221373200964</c:v>
                </c:pt>
                <c:pt idx="7777">
                  <c:v>-11.222835870950734</c:v>
                </c:pt>
                <c:pt idx="7778">
                  <c:v>-11.433690819731236</c:v>
                </c:pt>
                <c:pt idx="7779">
                  <c:v>-11.448937944405083</c:v>
                </c:pt>
                <c:pt idx="7780">
                  <c:v>-11.469158179002017</c:v>
                </c:pt>
                <c:pt idx="7781">
                  <c:v>-11.528479268514833</c:v>
                </c:pt>
                <c:pt idx="7782">
                  <c:v>-11.416362576957882</c:v>
                </c:pt>
                <c:pt idx="7783">
                  <c:v>-11.506051719400968</c:v>
                </c:pt>
                <c:pt idx="7784">
                  <c:v>-11.583086082724053</c:v>
                </c:pt>
                <c:pt idx="7785">
                  <c:v>-11.380927619514836</c:v>
                </c:pt>
                <c:pt idx="7786">
                  <c:v>-11.464530522416368</c:v>
                </c:pt>
                <c:pt idx="7787">
                  <c:v>-11.39880735168405</c:v>
                </c:pt>
                <c:pt idx="7788">
                  <c:v>-11.477052295265601</c:v>
                </c:pt>
                <c:pt idx="7789">
                  <c:v>-11.529453113318919</c:v>
                </c:pt>
                <c:pt idx="7790">
                  <c:v>-11.527820888785582</c:v>
                </c:pt>
                <c:pt idx="7791">
                  <c:v>-11.64474064870253</c:v>
                </c:pt>
                <c:pt idx="7792">
                  <c:v>-11.525296526829704</c:v>
                </c:pt>
                <c:pt idx="7793">
                  <c:v>-11.403579267582517</c:v>
                </c:pt>
                <c:pt idx="7794">
                  <c:v>-11.424870774843031</c:v>
                </c:pt>
                <c:pt idx="7795">
                  <c:v>-11.573590206707673</c:v>
                </c:pt>
                <c:pt idx="7796">
                  <c:v>-11.553068217548669</c:v>
                </c:pt>
                <c:pt idx="7797">
                  <c:v>-11.607524843607132</c:v>
                </c:pt>
                <c:pt idx="7798">
                  <c:v>-11.51715665802047</c:v>
                </c:pt>
                <c:pt idx="7799">
                  <c:v>-11.509341201836349</c:v>
                </c:pt>
                <c:pt idx="7800">
                  <c:v>-11.512688609971766</c:v>
                </c:pt>
                <c:pt idx="7801">
                  <c:v>-11.636039784650217</c:v>
                </c:pt>
                <c:pt idx="7802">
                  <c:v>-11.465917154498417</c:v>
                </c:pt>
                <c:pt idx="7803">
                  <c:v>-11.489126656070734</c:v>
                </c:pt>
                <c:pt idx="7804">
                  <c:v>-11.412158162210217</c:v>
                </c:pt>
                <c:pt idx="7805">
                  <c:v>-11.74161964380918</c:v>
                </c:pt>
                <c:pt idx="7806">
                  <c:v>-11.522372934433799</c:v>
                </c:pt>
                <c:pt idx="7807">
                  <c:v>-11.555264881380452</c:v>
                </c:pt>
                <c:pt idx="7808">
                  <c:v>-11.676301620796881</c:v>
                </c:pt>
                <c:pt idx="7809">
                  <c:v>-11.6950069749579</c:v>
                </c:pt>
                <c:pt idx="7810">
                  <c:v>-11.608095008579435</c:v>
                </c:pt>
                <c:pt idx="7811">
                  <c:v>-11.539056817429705</c:v>
                </c:pt>
                <c:pt idx="7812">
                  <c:v>-11.83607907192817</c:v>
                </c:pt>
                <c:pt idx="7813">
                  <c:v>-11.596183878011233</c:v>
                </c:pt>
                <c:pt idx="7814">
                  <c:v>-11.795780657488168</c:v>
                </c:pt>
                <c:pt idx="7815">
                  <c:v>-11.821456984756866</c:v>
                </c:pt>
                <c:pt idx="7816">
                  <c:v>-11.820196709406119</c:v>
                </c:pt>
                <c:pt idx="7817">
                  <c:v>-11.814508054854318</c:v>
                </c:pt>
                <c:pt idx="7818">
                  <c:v>-11.760081543712767</c:v>
                </c:pt>
                <c:pt idx="7819">
                  <c:v>-11.816614904647135</c:v>
                </c:pt>
                <c:pt idx="7820">
                  <c:v>-11.828270772715321</c:v>
                </c:pt>
                <c:pt idx="7821">
                  <c:v>-10.227984038912293</c:v>
                </c:pt>
                <c:pt idx="7822">
                  <c:v>-10.410101555434316</c:v>
                </c:pt>
                <c:pt idx="7823">
                  <c:v>-10.186471784682018</c:v>
                </c:pt>
                <c:pt idx="7824">
                  <c:v>-10.147518019170224</c:v>
                </c:pt>
                <c:pt idx="7825">
                  <c:v>-10.333069420009183</c:v>
                </c:pt>
                <c:pt idx="7826">
                  <c:v>-10.265330935810237</c:v>
                </c:pt>
                <c:pt idx="7827">
                  <c:v>-10.205259030713323</c:v>
                </c:pt>
                <c:pt idx="7828">
                  <c:v>-10.283215619622</c:v>
                </c:pt>
                <c:pt idx="7829">
                  <c:v>-10.266643482759966</c:v>
                </c:pt>
                <c:pt idx="7830">
                  <c:v>-10.15624240986047</c:v>
                </c:pt>
                <c:pt idx="7831">
                  <c:v>-10.322419971438938</c:v>
                </c:pt>
                <c:pt idx="7832">
                  <c:v>-10.086570028675865</c:v>
                </c:pt>
                <c:pt idx="7833">
                  <c:v>-10.045566011345594</c:v>
                </c:pt>
                <c:pt idx="7834">
                  <c:v>-10.329738520805085</c:v>
                </c:pt>
                <c:pt idx="7835">
                  <c:v>-10.356803105594828</c:v>
                </c:pt>
                <c:pt idx="7836">
                  <c:v>-10.043156116768692</c:v>
                </c:pt>
                <c:pt idx="7837">
                  <c:v>-10.2641799137297</c:v>
                </c:pt>
                <c:pt idx="7838">
                  <c:v>-10.212675391695832</c:v>
                </c:pt>
                <c:pt idx="7839">
                  <c:v>-10.235946110317649</c:v>
                </c:pt>
                <c:pt idx="7840">
                  <c:v>-10.305497371007155</c:v>
                </c:pt>
                <c:pt idx="7841">
                  <c:v>-10.158909715868177</c:v>
                </c:pt>
                <c:pt idx="7842">
                  <c:v>-10.281128338385098</c:v>
                </c:pt>
                <c:pt idx="7843">
                  <c:v>-10.318168188982781</c:v>
                </c:pt>
                <c:pt idx="7844">
                  <c:v>-10.296661232167917</c:v>
                </c:pt>
                <c:pt idx="7845">
                  <c:v>-10.358661596248153</c:v>
                </c:pt>
                <c:pt idx="7846">
                  <c:v>-10.480437228239717</c:v>
                </c:pt>
                <c:pt idx="7847">
                  <c:v>-10.346092653486368</c:v>
                </c:pt>
                <c:pt idx="7848">
                  <c:v>-10.384594283625084</c:v>
                </c:pt>
                <c:pt idx="7849">
                  <c:v>-10.480947126059434</c:v>
                </c:pt>
                <c:pt idx="7850">
                  <c:v>-10.595861832010199</c:v>
                </c:pt>
                <c:pt idx="7851">
                  <c:v>-10.6492939769056</c:v>
                </c:pt>
                <c:pt idx="7852">
                  <c:v>-10.567338326701483</c:v>
                </c:pt>
                <c:pt idx="7853">
                  <c:v>-10.511277100992762</c:v>
                </c:pt>
                <c:pt idx="7854">
                  <c:v>-10.671867357209203</c:v>
                </c:pt>
                <c:pt idx="7855">
                  <c:v>-10.639648259595353</c:v>
                </c:pt>
                <c:pt idx="7856">
                  <c:v>-10.629387909569434</c:v>
                </c:pt>
                <c:pt idx="7857">
                  <c:v>-10.69494642638405</c:v>
                </c:pt>
                <c:pt idx="7858">
                  <c:v>-10.531313442955346</c:v>
                </c:pt>
                <c:pt idx="7859">
                  <c:v>-10.615286493093283</c:v>
                </c:pt>
                <c:pt idx="7860">
                  <c:v>-10.640403313309701</c:v>
                </c:pt>
                <c:pt idx="7861">
                  <c:v>-10.624714211793799</c:v>
                </c:pt>
                <c:pt idx="7862">
                  <c:v>-10.590326712271732</c:v>
                </c:pt>
                <c:pt idx="7863">
                  <c:v>-10.669129187416383</c:v>
                </c:pt>
                <c:pt idx="7864">
                  <c:v>-10.443085435750733</c:v>
                </c:pt>
                <c:pt idx="7865">
                  <c:v>-10.548177555505601</c:v>
                </c:pt>
                <c:pt idx="7866">
                  <c:v>-10.325642245784303</c:v>
                </c:pt>
                <c:pt idx="7867">
                  <c:v>-10.340397424518414</c:v>
                </c:pt>
                <c:pt idx="7868">
                  <c:v>-10.406459300912784</c:v>
                </c:pt>
                <c:pt idx="7869">
                  <c:v>-10.722251150016898</c:v>
                </c:pt>
                <c:pt idx="7870">
                  <c:v>-10.682437459261502</c:v>
                </c:pt>
                <c:pt idx="7871">
                  <c:v>-10.886681840970219</c:v>
                </c:pt>
                <c:pt idx="7872">
                  <c:v>-10.821638862348667</c:v>
                </c:pt>
                <c:pt idx="7873">
                  <c:v>-10.980279670602016</c:v>
                </c:pt>
                <c:pt idx="7874">
                  <c:v>-11.116036358054302</c:v>
                </c:pt>
                <c:pt idx="7875">
                  <c:v>-10.872148973823551</c:v>
                </c:pt>
                <c:pt idx="7876">
                  <c:v>-11.036180095723036</c:v>
                </c:pt>
                <c:pt idx="7877">
                  <c:v>-10.872365670097402</c:v>
                </c:pt>
                <c:pt idx="7878">
                  <c:v>-10.829539984884068</c:v>
                </c:pt>
                <c:pt idx="7879">
                  <c:v>-10.588456492488168</c:v>
                </c:pt>
                <c:pt idx="7880">
                  <c:v>-10.824471156400969</c:v>
                </c:pt>
                <c:pt idx="7881">
                  <c:v>-10.835866697205102</c:v>
                </c:pt>
                <c:pt idx="7882">
                  <c:v>-10.980559719698421</c:v>
                </c:pt>
                <c:pt idx="7883">
                  <c:v>-10.794928837020464</c:v>
                </c:pt>
                <c:pt idx="7884">
                  <c:v>-10.96012497381947</c:v>
                </c:pt>
                <c:pt idx="7885">
                  <c:v>-11.180484703443035</c:v>
                </c:pt>
                <c:pt idx="7886">
                  <c:v>-11.055957418880986</c:v>
                </c:pt>
                <c:pt idx="7887">
                  <c:v>-11.023462999782518</c:v>
                </c:pt>
                <c:pt idx="7888">
                  <c:v>-11.052809944640986</c:v>
                </c:pt>
                <c:pt idx="7889">
                  <c:v>-10.943160548386617</c:v>
                </c:pt>
                <c:pt idx="7890">
                  <c:v>-10.85046367136867</c:v>
                </c:pt>
                <c:pt idx="7891">
                  <c:v>-11.16092852364765</c:v>
                </c:pt>
                <c:pt idx="7892">
                  <c:v>-11.110626122944067</c:v>
                </c:pt>
                <c:pt idx="7893">
                  <c:v>-10.893563127615316</c:v>
                </c:pt>
                <c:pt idx="7894">
                  <c:v>-11.065356278591736</c:v>
                </c:pt>
                <c:pt idx="7895">
                  <c:v>-10.698040054938417</c:v>
                </c:pt>
                <c:pt idx="7896">
                  <c:v>-10.678482535830735</c:v>
                </c:pt>
                <c:pt idx="7897">
                  <c:v>-10.673161411473783</c:v>
                </c:pt>
                <c:pt idx="7898">
                  <c:v>-10.644680860934301</c:v>
                </c:pt>
                <c:pt idx="7899">
                  <c:v>-10.965643713701503</c:v>
                </c:pt>
                <c:pt idx="7900">
                  <c:v>-10.848663509098417</c:v>
                </c:pt>
                <c:pt idx="7901">
                  <c:v>-11.207461760636866</c:v>
                </c:pt>
                <c:pt idx="7902">
                  <c:v>-11.264347671754813</c:v>
                </c:pt>
                <c:pt idx="7903">
                  <c:v>-11.28674969861382</c:v>
                </c:pt>
                <c:pt idx="7904">
                  <c:v>-11.316484194662037</c:v>
                </c:pt>
                <c:pt idx="7905">
                  <c:v>-11.218100367787633</c:v>
                </c:pt>
                <c:pt idx="7906">
                  <c:v>-11.581961870727651</c:v>
                </c:pt>
                <c:pt idx="7907">
                  <c:v>-11.589909951829718</c:v>
                </c:pt>
                <c:pt idx="7908">
                  <c:v>-11.479760641548134</c:v>
                </c:pt>
                <c:pt idx="7909">
                  <c:v>-11.094333098436367</c:v>
                </c:pt>
                <c:pt idx="7910">
                  <c:v>-10.933515207205602</c:v>
                </c:pt>
                <c:pt idx="7911">
                  <c:v>-11.056102853739434</c:v>
                </c:pt>
                <c:pt idx="7912">
                  <c:v>-10.891725238030732</c:v>
                </c:pt>
                <c:pt idx="7913">
                  <c:v>-11.006906240158916</c:v>
                </c:pt>
                <c:pt idx="7914">
                  <c:v>-11.001426228768169</c:v>
                </c:pt>
                <c:pt idx="7915">
                  <c:v>-11.209502802103534</c:v>
                </c:pt>
                <c:pt idx="7916">
                  <c:v>-11.206370481021482</c:v>
                </c:pt>
                <c:pt idx="7917">
                  <c:v>-11.514269676322016</c:v>
                </c:pt>
                <c:pt idx="7918">
                  <c:v>-11.337331588832765</c:v>
                </c:pt>
                <c:pt idx="7919">
                  <c:v>-11.431746974125069</c:v>
                </c:pt>
                <c:pt idx="7920">
                  <c:v>-11.395936643032785</c:v>
                </c:pt>
                <c:pt idx="7921">
                  <c:v>-11.350897304955852</c:v>
                </c:pt>
                <c:pt idx="7922">
                  <c:v>-11.366443914823552</c:v>
                </c:pt>
                <c:pt idx="7923">
                  <c:v>-11.638005591569701</c:v>
                </c:pt>
                <c:pt idx="7924">
                  <c:v>-11.714041262077398</c:v>
                </c:pt>
                <c:pt idx="7925">
                  <c:v>-11.539851016062</c:v>
                </c:pt>
                <c:pt idx="7926">
                  <c:v>-11.449291373722</c:v>
                </c:pt>
                <c:pt idx="7927">
                  <c:v>-11.35697262667585</c:v>
                </c:pt>
                <c:pt idx="7928">
                  <c:v>-11.339892082410719</c:v>
                </c:pt>
                <c:pt idx="7929">
                  <c:v>-11.176007409446116</c:v>
                </c:pt>
                <c:pt idx="7930">
                  <c:v>-11.412520954089205</c:v>
                </c:pt>
                <c:pt idx="7931">
                  <c:v>-11.475540315378437</c:v>
                </c:pt>
                <c:pt idx="7932">
                  <c:v>-11.355552600564071</c:v>
                </c:pt>
                <c:pt idx="7933">
                  <c:v>-11.419864700052267</c:v>
                </c:pt>
                <c:pt idx="7934">
                  <c:v>-11.524803494449181</c:v>
                </c:pt>
                <c:pt idx="7935">
                  <c:v>-11.22601843623073</c:v>
                </c:pt>
                <c:pt idx="7936">
                  <c:v>-11.169806900806101</c:v>
                </c:pt>
                <c:pt idx="7937">
                  <c:v>-11.162655074355866</c:v>
                </c:pt>
                <c:pt idx="7938">
                  <c:v>-11.374686792546637</c:v>
                </c:pt>
                <c:pt idx="7939">
                  <c:v>-11.642410210108169</c:v>
                </c:pt>
                <c:pt idx="7940">
                  <c:v>-11.686034354263551</c:v>
                </c:pt>
                <c:pt idx="7941">
                  <c:v>-11.372143991076884</c:v>
                </c:pt>
                <c:pt idx="7942">
                  <c:v>-11.432376633260983</c:v>
                </c:pt>
                <c:pt idx="7943">
                  <c:v>-11.614934686471733</c:v>
                </c:pt>
                <c:pt idx="7944">
                  <c:v>-11.762953757427635</c:v>
                </c:pt>
                <c:pt idx="7945">
                  <c:v>-11.476219695298921</c:v>
                </c:pt>
                <c:pt idx="7946">
                  <c:v>-11.366207253879953</c:v>
                </c:pt>
                <c:pt idx="7947">
                  <c:v>-11.820201795099967</c:v>
                </c:pt>
                <c:pt idx="7948">
                  <c:v>-11.73078053451945</c:v>
                </c:pt>
                <c:pt idx="7949">
                  <c:v>-11.908020469290214</c:v>
                </c:pt>
                <c:pt idx="7950">
                  <c:v>-12.026259361512265</c:v>
                </c:pt>
                <c:pt idx="7951">
                  <c:v>-12.294264340912767</c:v>
                </c:pt>
                <c:pt idx="7952">
                  <c:v>-12.77582441348202</c:v>
                </c:pt>
                <c:pt idx="7953">
                  <c:v>-12.795057444310201</c:v>
                </c:pt>
                <c:pt idx="7954">
                  <c:v>-12.991915229056366</c:v>
                </c:pt>
                <c:pt idx="7955">
                  <c:v>-13.18547720477175</c:v>
                </c:pt>
                <c:pt idx="7956">
                  <c:v>-13.398275527779433</c:v>
                </c:pt>
                <c:pt idx="7957">
                  <c:v>-13.512139677153804</c:v>
                </c:pt>
                <c:pt idx="7958">
                  <c:v>-13.316100012261501</c:v>
                </c:pt>
                <c:pt idx="7959">
                  <c:v>-13.276344230117935</c:v>
                </c:pt>
                <c:pt idx="7960">
                  <c:v>-12.967092393482002</c:v>
                </c:pt>
                <c:pt idx="7961">
                  <c:v>-13.044908282169201</c:v>
                </c:pt>
                <c:pt idx="7962">
                  <c:v>-12.951891752974333</c:v>
                </c:pt>
                <c:pt idx="7963">
                  <c:v>-12.888609096338421</c:v>
                </c:pt>
                <c:pt idx="7964">
                  <c:v>-12.899915642025567</c:v>
                </c:pt>
                <c:pt idx="7965">
                  <c:v>-12.991539158630722</c:v>
                </c:pt>
                <c:pt idx="7966">
                  <c:v>-13.114316782753797</c:v>
                </c:pt>
                <c:pt idx="7967">
                  <c:v>-13.129834155994834</c:v>
                </c:pt>
                <c:pt idx="7968">
                  <c:v>-13.265850084969202</c:v>
                </c:pt>
                <c:pt idx="7969">
                  <c:v>-13.250462352917902</c:v>
                </c:pt>
                <c:pt idx="7970">
                  <c:v>-13.085376965399966</c:v>
                </c:pt>
                <c:pt idx="7971">
                  <c:v>-13.142241312487135</c:v>
                </c:pt>
                <c:pt idx="7972">
                  <c:v>-13.126381585584582</c:v>
                </c:pt>
                <c:pt idx="7973">
                  <c:v>-12.830237834374337</c:v>
                </c:pt>
                <c:pt idx="7974">
                  <c:v>-12.946619849679434</c:v>
                </c:pt>
                <c:pt idx="7975">
                  <c:v>-12.925976707699952</c:v>
                </c:pt>
                <c:pt idx="7976">
                  <c:v>-12.796207848282</c:v>
                </c:pt>
                <c:pt idx="7977">
                  <c:v>-12.56105927514357</c:v>
                </c:pt>
                <c:pt idx="7978">
                  <c:v>-12.659414356640989</c:v>
                </c:pt>
                <c:pt idx="7979">
                  <c:v>-12.737557443984564</c:v>
                </c:pt>
                <c:pt idx="7980">
                  <c:v>-12.5763244291846</c:v>
                </c:pt>
                <c:pt idx="7981">
                  <c:v>-12.127943599635849</c:v>
                </c:pt>
                <c:pt idx="7982">
                  <c:v>-11.91369350423637</c:v>
                </c:pt>
                <c:pt idx="7983">
                  <c:v>-11.983558342196867</c:v>
                </c:pt>
                <c:pt idx="7984">
                  <c:v>-11.82082912071278</c:v>
                </c:pt>
                <c:pt idx="7985">
                  <c:v>-11.772533585001469</c:v>
                </c:pt>
                <c:pt idx="7986">
                  <c:v>-11.774182164900983</c:v>
                </c:pt>
                <c:pt idx="7987">
                  <c:v>-11.691328517662532</c:v>
                </c:pt>
                <c:pt idx="7988">
                  <c:v>-11.547299946224548</c:v>
                </c:pt>
                <c:pt idx="7989">
                  <c:v>-11.550805783055351</c:v>
                </c:pt>
                <c:pt idx="7990">
                  <c:v>-11.544528400704065</c:v>
                </c:pt>
                <c:pt idx="7991">
                  <c:v>-11.464016658923535</c:v>
                </c:pt>
                <c:pt idx="7992">
                  <c:v>-11.307453948821484</c:v>
                </c:pt>
                <c:pt idx="7993">
                  <c:v>-11.055094218499974</c:v>
                </c:pt>
                <c:pt idx="7994">
                  <c:v>-10.920669790510733</c:v>
                </c:pt>
                <c:pt idx="7995">
                  <c:v>-10.750908084448666</c:v>
                </c:pt>
                <c:pt idx="7996">
                  <c:v>-10.796413210792252</c:v>
                </c:pt>
                <c:pt idx="7997">
                  <c:v>-10.581122201385083</c:v>
                </c:pt>
                <c:pt idx="7998">
                  <c:v>-10.846197104952283</c:v>
                </c:pt>
                <c:pt idx="7999">
                  <c:v>-10.791247775801748</c:v>
                </c:pt>
                <c:pt idx="8000">
                  <c:v>-10.921789633901252</c:v>
                </c:pt>
                <c:pt idx="8001">
                  <c:v>-11.201671195694315</c:v>
                </c:pt>
                <c:pt idx="8002">
                  <c:v>-11.312523113583532</c:v>
                </c:pt>
                <c:pt idx="8003">
                  <c:v>-10.998841930551251</c:v>
                </c:pt>
                <c:pt idx="8004">
                  <c:v>-10.9936110562343</c:v>
                </c:pt>
                <c:pt idx="8005">
                  <c:v>-10.918998005434299</c:v>
                </c:pt>
                <c:pt idx="8006">
                  <c:v>-10.830836495876385</c:v>
                </c:pt>
                <c:pt idx="8007">
                  <c:v>-10.941936866342783</c:v>
                </c:pt>
                <c:pt idx="8008">
                  <c:v>-10.871622842054052</c:v>
                </c:pt>
                <c:pt idx="8009">
                  <c:v>-10.981423555127652</c:v>
                </c:pt>
                <c:pt idx="8010">
                  <c:v>-10.873233799782518</c:v>
                </c:pt>
                <c:pt idx="8011">
                  <c:v>-10.852865940495334</c:v>
                </c:pt>
                <c:pt idx="8012">
                  <c:v>-11.025514521624569</c:v>
                </c:pt>
                <c:pt idx="8013">
                  <c:v>-11.098737161671767</c:v>
                </c:pt>
                <c:pt idx="8014">
                  <c:v>-10.934999005430733</c:v>
                </c:pt>
                <c:pt idx="8015">
                  <c:v>-11.266111560423568</c:v>
                </c:pt>
                <c:pt idx="8016">
                  <c:v>-11.260129989242001</c:v>
                </c:pt>
                <c:pt idx="8017">
                  <c:v>-11.016897379134317</c:v>
                </c:pt>
                <c:pt idx="8018">
                  <c:v>-10.939367061810218</c:v>
                </c:pt>
                <c:pt idx="8019">
                  <c:v>-10.973509906705583</c:v>
                </c:pt>
                <c:pt idx="8020">
                  <c:v>-11.127009902701483</c:v>
                </c:pt>
                <c:pt idx="8021">
                  <c:v>-10.935904341690199</c:v>
                </c:pt>
                <c:pt idx="8022">
                  <c:v>-10.945571965964049</c:v>
                </c:pt>
                <c:pt idx="8023">
                  <c:v>-10.610587502980486</c:v>
                </c:pt>
                <c:pt idx="8024">
                  <c:v>-10.270600483325081</c:v>
                </c:pt>
                <c:pt idx="8025">
                  <c:v>-10.271298086243043</c:v>
                </c:pt>
                <c:pt idx="8026">
                  <c:v>-10.504145033885084</c:v>
                </c:pt>
                <c:pt idx="8027">
                  <c:v>-10.371692300805067</c:v>
                </c:pt>
                <c:pt idx="8028">
                  <c:v>-10.294269799121508</c:v>
                </c:pt>
                <c:pt idx="8029">
                  <c:v>-10.497255549765084</c:v>
                </c:pt>
                <c:pt idx="8030">
                  <c:v>-10.551272366924835</c:v>
                </c:pt>
                <c:pt idx="8031">
                  <c:v>-10.36242087976329</c:v>
                </c:pt>
                <c:pt idx="8032">
                  <c:v>-10.5975443672351</c:v>
                </c:pt>
                <c:pt idx="8033">
                  <c:v>-10.288667433495602</c:v>
                </c:pt>
                <c:pt idx="8034">
                  <c:v>-10.287514384096378</c:v>
                </c:pt>
                <c:pt idx="8035">
                  <c:v>-10.340318966105093</c:v>
                </c:pt>
                <c:pt idx="8036">
                  <c:v>-10.317958717035864</c:v>
                </c:pt>
                <c:pt idx="8037">
                  <c:v>-10.150672873391267</c:v>
                </c:pt>
                <c:pt idx="8038">
                  <c:v>-10.366515371358435</c:v>
                </c:pt>
                <c:pt idx="8039">
                  <c:v>-10.179378848755345</c:v>
                </c:pt>
                <c:pt idx="8040">
                  <c:v>-10.15027601252355</c:v>
                </c:pt>
                <c:pt idx="8041">
                  <c:v>-10.168349730962024</c:v>
                </c:pt>
                <c:pt idx="8042">
                  <c:v>-10.357317958267652</c:v>
                </c:pt>
                <c:pt idx="8043">
                  <c:v>-10.084330683256383</c:v>
                </c:pt>
                <c:pt idx="8044">
                  <c:v>-10.159579407811243</c:v>
                </c:pt>
                <c:pt idx="8045">
                  <c:v>-10.227038009106634</c:v>
                </c:pt>
                <c:pt idx="8046">
                  <c:v>-9.9961682579815196</c:v>
                </c:pt>
                <c:pt idx="8047">
                  <c:v>-10.030774669294344</c:v>
                </c:pt>
                <c:pt idx="8048">
                  <c:v>-10.202114370842018</c:v>
                </c:pt>
                <c:pt idx="8049">
                  <c:v>-10.397951463207132</c:v>
                </c:pt>
                <c:pt idx="8050">
                  <c:v>-10.272011185058927</c:v>
                </c:pt>
                <c:pt idx="8051">
                  <c:v>-10.321716727166619</c:v>
                </c:pt>
                <c:pt idx="8052">
                  <c:v>-10.135384529728158</c:v>
                </c:pt>
                <c:pt idx="8053">
                  <c:v>-10.111947914459474</c:v>
                </c:pt>
                <c:pt idx="8054">
                  <c:v>-10.112937063149717</c:v>
                </c:pt>
                <c:pt idx="8055">
                  <c:v>-10.225563881865595</c:v>
                </c:pt>
                <c:pt idx="8056">
                  <c:v>-10.469524102506634</c:v>
                </c:pt>
                <c:pt idx="8057">
                  <c:v>-10.250440408357914</c:v>
                </c:pt>
                <c:pt idx="8058">
                  <c:v>-10.332996444290234</c:v>
                </c:pt>
                <c:pt idx="8059">
                  <c:v>-10.408708022031732</c:v>
                </c:pt>
                <c:pt idx="8060">
                  <c:v>-10.54068305973022</c:v>
                </c:pt>
                <c:pt idx="8061">
                  <c:v>-10.664548139500452</c:v>
                </c:pt>
                <c:pt idx="8062">
                  <c:v>-10.587425369480984</c:v>
                </c:pt>
                <c:pt idx="8063">
                  <c:v>-10.707048558714833</c:v>
                </c:pt>
                <c:pt idx="8064">
                  <c:v>-10.477003512298685</c:v>
                </c:pt>
                <c:pt idx="8065">
                  <c:v>-10.627914463089683</c:v>
                </c:pt>
                <c:pt idx="8066">
                  <c:v>-10.69568870275535</c:v>
                </c:pt>
                <c:pt idx="8067">
                  <c:v>-10.781116385747669</c:v>
                </c:pt>
                <c:pt idx="8068">
                  <c:v>-10.780597178936885</c:v>
                </c:pt>
                <c:pt idx="8069">
                  <c:v>-10.834977772573016</c:v>
                </c:pt>
                <c:pt idx="8070">
                  <c:v>-10.735846375808402</c:v>
                </c:pt>
                <c:pt idx="8071">
                  <c:v>-10.737788002603017</c:v>
                </c:pt>
                <c:pt idx="8072">
                  <c:v>-10.782226281536367</c:v>
                </c:pt>
                <c:pt idx="8073">
                  <c:v>-10.929835111947671</c:v>
                </c:pt>
                <c:pt idx="8074">
                  <c:v>-10.928415171148684</c:v>
                </c:pt>
                <c:pt idx="8075">
                  <c:v>-10.481026588637919</c:v>
                </c:pt>
                <c:pt idx="8076">
                  <c:v>-10.751951602364048</c:v>
                </c:pt>
                <c:pt idx="8077">
                  <c:v>-10.943048928164066</c:v>
                </c:pt>
                <c:pt idx="8078">
                  <c:v>-10.687013301546633</c:v>
                </c:pt>
                <c:pt idx="8079">
                  <c:v>-10.944243715917882</c:v>
                </c:pt>
                <c:pt idx="8080">
                  <c:v>-10.705271425434812</c:v>
                </c:pt>
                <c:pt idx="8081">
                  <c:v>-10.756407765407152</c:v>
                </c:pt>
                <c:pt idx="8082">
                  <c:v>-10.515090331512253</c:v>
                </c:pt>
                <c:pt idx="8083">
                  <c:v>-10.589809148600986</c:v>
                </c:pt>
                <c:pt idx="8084">
                  <c:v>-10.648782930200467</c:v>
                </c:pt>
                <c:pt idx="8085">
                  <c:v>-10.466460929369168</c:v>
                </c:pt>
                <c:pt idx="8086">
                  <c:v>-10.642770645595363</c:v>
                </c:pt>
                <c:pt idx="8087">
                  <c:v>-10.52660758023405</c:v>
                </c:pt>
                <c:pt idx="8088">
                  <c:v>-10.792763571839183</c:v>
                </c:pt>
                <c:pt idx="8089">
                  <c:v>-10.498329460753281</c:v>
                </c:pt>
                <c:pt idx="8090">
                  <c:v>-10.498358393870964</c:v>
                </c:pt>
                <c:pt idx="8091">
                  <c:v>-10.466980653782517</c:v>
                </c:pt>
                <c:pt idx="8092">
                  <c:v>-10.703345854418416</c:v>
                </c:pt>
                <c:pt idx="8093">
                  <c:v>-10.437006408082</c:v>
                </c:pt>
                <c:pt idx="8094">
                  <c:v>-10.550275279022516</c:v>
                </c:pt>
                <c:pt idx="8095">
                  <c:v>-10.520615293943544</c:v>
                </c:pt>
                <c:pt idx="8096">
                  <c:v>-10.706881620079967</c:v>
                </c:pt>
                <c:pt idx="8097">
                  <c:v>-10.647486691160985</c:v>
                </c:pt>
                <c:pt idx="8098">
                  <c:v>-10.590329675896367</c:v>
                </c:pt>
                <c:pt idx="8099">
                  <c:v>-10.775254403943533</c:v>
                </c:pt>
                <c:pt idx="8100">
                  <c:v>-10.673455969305603</c:v>
                </c:pt>
                <c:pt idx="8101">
                  <c:v>-10.731703960355846</c:v>
                </c:pt>
                <c:pt idx="8102">
                  <c:v>-10.846409551889186</c:v>
                </c:pt>
                <c:pt idx="8103">
                  <c:v>-10.996463544185582</c:v>
                </c:pt>
                <c:pt idx="8104">
                  <c:v>-10.817630024789686</c:v>
                </c:pt>
                <c:pt idx="8105">
                  <c:v>-10.830065237154832</c:v>
                </c:pt>
                <c:pt idx="8106">
                  <c:v>-10.814600403931236</c:v>
                </c:pt>
                <c:pt idx="8107">
                  <c:v>-10.87361917968302</c:v>
                </c:pt>
                <c:pt idx="8108">
                  <c:v>-10.804635302975351</c:v>
                </c:pt>
                <c:pt idx="8109">
                  <c:v>-10.760114177000968</c:v>
                </c:pt>
                <c:pt idx="8110">
                  <c:v>-10.894985985335333</c:v>
                </c:pt>
                <c:pt idx="8111">
                  <c:v>-10.949453716348685</c:v>
                </c:pt>
                <c:pt idx="8112">
                  <c:v>-10.922754099694302</c:v>
                </c:pt>
                <c:pt idx="8113">
                  <c:v>-10.75873737313637</c:v>
                </c:pt>
                <c:pt idx="8114">
                  <c:v>-10.866355570385604</c:v>
                </c:pt>
                <c:pt idx="8115">
                  <c:v>-10.762198081147652</c:v>
                </c:pt>
                <c:pt idx="8116">
                  <c:v>-10.877214457881003</c:v>
                </c:pt>
                <c:pt idx="8117">
                  <c:v>-10.697813964743549</c:v>
                </c:pt>
                <c:pt idx="8118">
                  <c:v>-10.869050331279986</c:v>
                </c:pt>
                <c:pt idx="8119">
                  <c:v>-10.747924850727133</c:v>
                </c:pt>
                <c:pt idx="8120">
                  <c:v>-10.85124264073535</c:v>
                </c:pt>
                <c:pt idx="8121">
                  <c:v>-10.768565122056863</c:v>
                </c:pt>
                <c:pt idx="8122">
                  <c:v>-10.679552303156367</c:v>
                </c:pt>
                <c:pt idx="8123">
                  <c:v>-10.497643203091251</c:v>
                </c:pt>
                <c:pt idx="8124">
                  <c:v>-10.651957978507635</c:v>
                </c:pt>
                <c:pt idx="8125">
                  <c:v>-10.511139630757919</c:v>
                </c:pt>
                <c:pt idx="8126">
                  <c:v>-10.669180129478953</c:v>
                </c:pt>
                <c:pt idx="8127">
                  <c:v>-10.707675574423533</c:v>
                </c:pt>
                <c:pt idx="8128">
                  <c:v>-10.692121141221497</c:v>
                </c:pt>
                <c:pt idx="8129">
                  <c:v>-10.628681320442515</c:v>
                </c:pt>
                <c:pt idx="8130">
                  <c:v>-10.772694183356364</c:v>
                </c:pt>
                <c:pt idx="8131">
                  <c:v>-10.673039395989186</c:v>
                </c:pt>
                <c:pt idx="8132">
                  <c:v>-10.808168140578415</c:v>
                </c:pt>
                <c:pt idx="8133">
                  <c:v>-10.77179257617432</c:v>
                </c:pt>
                <c:pt idx="8134">
                  <c:v>-10.975250616647385</c:v>
                </c:pt>
                <c:pt idx="8135">
                  <c:v>-10.8400293055833</c:v>
                </c:pt>
                <c:pt idx="8136">
                  <c:v>-10.629700028811</c:v>
                </c:pt>
                <c:pt idx="8137">
                  <c:v>-10.542957445549966</c:v>
                </c:pt>
                <c:pt idx="8138">
                  <c:v>-10.618359064038433</c:v>
                </c:pt>
                <c:pt idx="8139">
                  <c:v>-10.526787888350199</c:v>
                </c:pt>
                <c:pt idx="8140">
                  <c:v>-10.899400441791233</c:v>
                </c:pt>
                <c:pt idx="8141">
                  <c:v>-10.836268104951248</c:v>
                </c:pt>
                <c:pt idx="8142">
                  <c:v>-10.999110736864051</c:v>
                </c:pt>
                <c:pt idx="8143">
                  <c:v>-10.918686416188686</c:v>
                </c:pt>
                <c:pt idx="8144">
                  <c:v>-10.780308361574313</c:v>
                </c:pt>
                <c:pt idx="8145">
                  <c:v>-10.664834334265585</c:v>
                </c:pt>
                <c:pt idx="8146">
                  <c:v>-10.722396366757916</c:v>
                </c:pt>
                <c:pt idx="8147">
                  <c:v>-10.58906987470867</c:v>
                </c:pt>
                <c:pt idx="8148">
                  <c:v>-10.623503363868666</c:v>
                </c:pt>
                <c:pt idx="8149">
                  <c:v>-10.611457325600982</c:v>
                </c:pt>
                <c:pt idx="8150">
                  <c:v>-10.674084750302519</c:v>
                </c:pt>
                <c:pt idx="8151">
                  <c:v>-10.814468061099433</c:v>
                </c:pt>
                <c:pt idx="8152">
                  <c:v>-10.588701465679948</c:v>
                </c:pt>
                <c:pt idx="8153">
                  <c:v>-10.515463148540467</c:v>
                </c:pt>
                <c:pt idx="8154">
                  <c:v>-10.771109279933816</c:v>
                </c:pt>
                <c:pt idx="8155">
                  <c:v>-10.606348342521498</c:v>
                </c:pt>
                <c:pt idx="8156">
                  <c:v>-10.9343647913356</c:v>
                </c:pt>
                <c:pt idx="8157">
                  <c:v>-10.718035963991513</c:v>
                </c:pt>
                <c:pt idx="8158">
                  <c:v>-10.981939746453817</c:v>
                </c:pt>
                <c:pt idx="8159">
                  <c:v>-10.858393233876884</c:v>
                </c:pt>
                <c:pt idx="8160">
                  <c:v>-10.928642040863551</c:v>
                </c:pt>
                <c:pt idx="8161">
                  <c:v>-10.844858323548149</c:v>
                </c:pt>
                <c:pt idx="8162">
                  <c:v>-11.047124566338399</c:v>
                </c:pt>
                <c:pt idx="8163">
                  <c:v>-10.855148326276352</c:v>
                </c:pt>
                <c:pt idx="8164">
                  <c:v>-10.925745680061484</c:v>
                </c:pt>
                <c:pt idx="8165">
                  <c:v>-10.904134035853534</c:v>
                </c:pt>
                <c:pt idx="8166">
                  <c:v>-10.757717810727918</c:v>
                </c:pt>
                <c:pt idx="8167">
                  <c:v>-10.921479353490199</c:v>
                </c:pt>
                <c:pt idx="8168">
                  <c:v>-11.081253018089166</c:v>
                </c:pt>
                <c:pt idx="8169">
                  <c:v>-10.8112447736851</c:v>
                </c:pt>
                <c:pt idx="8170">
                  <c:v>-10.932793877645601</c:v>
                </c:pt>
                <c:pt idx="8171">
                  <c:v>-11.020979720943032</c:v>
                </c:pt>
                <c:pt idx="8172">
                  <c:v>-11.002389013929184</c:v>
                </c:pt>
                <c:pt idx="8173">
                  <c:v>-11.082544405733803</c:v>
                </c:pt>
                <c:pt idx="8174">
                  <c:v>-11.155493900434319</c:v>
                </c:pt>
                <c:pt idx="8175">
                  <c:v>-10.973658189098934</c:v>
                </c:pt>
                <c:pt idx="8176">
                  <c:v>-11.072617554746106</c:v>
                </c:pt>
                <c:pt idx="8177">
                  <c:v>-10.987703944035351</c:v>
                </c:pt>
                <c:pt idx="8178">
                  <c:v>-10.969767546709987</c:v>
                </c:pt>
                <c:pt idx="8179">
                  <c:v>-11.247262402085331</c:v>
                </c:pt>
                <c:pt idx="8180">
                  <c:v>-11.173721853634817</c:v>
                </c:pt>
                <c:pt idx="8181">
                  <c:v>-11.212173801365351</c:v>
                </c:pt>
                <c:pt idx="8182">
                  <c:v>-11.18533423421867</c:v>
                </c:pt>
                <c:pt idx="8183">
                  <c:v>-11.068921038244069</c:v>
                </c:pt>
                <c:pt idx="8184">
                  <c:v>-11.279142463316367</c:v>
                </c:pt>
                <c:pt idx="8185">
                  <c:v>-11.082642540299968</c:v>
                </c:pt>
                <c:pt idx="8186">
                  <c:v>-11.289486891902021</c:v>
                </c:pt>
                <c:pt idx="8187">
                  <c:v>-10.971200446524065</c:v>
                </c:pt>
                <c:pt idx="8188">
                  <c:v>-11.1364481793374</c:v>
                </c:pt>
                <c:pt idx="8189">
                  <c:v>-11.182503350719935</c:v>
                </c:pt>
                <c:pt idx="8190">
                  <c:v>-11.086741815283034</c:v>
                </c:pt>
                <c:pt idx="8191">
                  <c:v>-11.386962049907137</c:v>
                </c:pt>
                <c:pt idx="8192">
                  <c:v>-11.180734975914834</c:v>
                </c:pt>
                <c:pt idx="8193">
                  <c:v>-11.153696829492768</c:v>
                </c:pt>
                <c:pt idx="8194">
                  <c:v>-11.308882027893285</c:v>
                </c:pt>
                <c:pt idx="8195">
                  <c:v>-11.109893344618433</c:v>
                </c:pt>
                <c:pt idx="8196">
                  <c:v>-11.04628488635997</c:v>
                </c:pt>
                <c:pt idx="8197">
                  <c:v>-11.253301631498934</c:v>
                </c:pt>
                <c:pt idx="8198">
                  <c:v>-11.305684323209187</c:v>
                </c:pt>
                <c:pt idx="8199">
                  <c:v>-11.378861349139967</c:v>
                </c:pt>
                <c:pt idx="8200">
                  <c:v>-11.202437289625104</c:v>
                </c:pt>
                <c:pt idx="8201">
                  <c:v>-11.254756928113551</c:v>
                </c:pt>
                <c:pt idx="8202">
                  <c:v>-11.224806028653799</c:v>
                </c:pt>
                <c:pt idx="8203">
                  <c:v>-11.273136419431482</c:v>
                </c:pt>
                <c:pt idx="8204">
                  <c:v>-11.14031883244918</c:v>
                </c:pt>
                <c:pt idx="8205">
                  <c:v>-11.191885241793781</c:v>
                </c:pt>
                <c:pt idx="8206">
                  <c:v>-11.074873448107148</c:v>
                </c:pt>
                <c:pt idx="8207">
                  <c:v>-11.126669417245585</c:v>
                </c:pt>
                <c:pt idx="8208">
                  <c:v>-11.103999768596882</c:v>
                </c:pt>
                <c:pt idx="8209">
                  <c:v>-11.186662681675832</c:v>
                </c:pt>
                <c:pt idx="8210">
                  <c:v>-11.260687654190734</c:v>
                </c:pt>
                <c:pt idx="8211">
                  <c:v>-11.09692436756815</c:v>
                </c:pt>
                <c:pt idx="8212">
                  <c:v>-10.969448405384052</c:v>
                </c:pt>
                <c:pt idx="8213">
                  <c:v>-10.973904761598417</c:v>
                </c:pt>
                <c:pt idx="8214">
                  <c:v>-11.152236389878938</c:v>
                </c:pt>
                <c:pt idx="8215">
                  <c:v>-10.896274894523053</c:v>
                </c:pt>
                <c:pt idx="8216">
                  <c:v>-11.090123786037932</c:v>
                </c:pt>
                <c:pt idx="8217">
                  <c:v>-10.978153733700983</c:v>
                </c:pt>
                <c:pt idx="8218">
                  <c:v>-10.829176276326102</c:v>
                </c:pt>
                <c:pt idx="8219">
                  <c:v>-11.057737960110716</c:v>
                </c:pt>
                <c:pt idx="8220">
                  <c:v>-10.870578675335834</c:v>
                </c:pt>
                <c:pt idx="8221">
                  <c:v>-10.884079343702284</c:v>
                </c:pt>
                <c:pt idx="8222">
                  <c:v>-11.074014519736103</c:v>
                </c:pt>
                <c:pt idx="8223">
                  <c:v>-10.78001900885122</c:v>
                </c:pt>
                <c:pt idx="8224">
                  <c:v>-10.923802615680486</c:v>
                </c:pt>
                <c:pt idx="8225">
                  <c:v>-10.960604661787167</c:v>
                </c:pt>
                <c:pt idx="8226">
                  <c:v>-10.827933957326103</c:v>
                </c:pt>
                <c:pt idx="8227">
                  <c:v>-10.816044546579452</c:v>
                </c:pt>
                <c:pt idx="8228">
                  <c:v>-10.948381926261497</c:v>
                </c:pt>
                <c:pt idx="8229">
                  <c:v>-10.755205996071767</c:v>
                </c:pt>
                <c:pt idx="8230">
                  <c:v>-10.825385090203532</c:v>
                </c:pt>
                <c:pt idx="8231">
                  <c:v>-10.883333746967637</c:v>
                </c:pt>
                <c:pt idx="8232">
                  <c:v>-10.918920204260985</c:v>
                </c:pt>
                <c:pt idx="8233">
                  <c:v>-10.787082149587651</c:v>
                </c:pt>
                <c:pt idx="8234">
                  <c:v>-10.803912748196367</c:v>
                </c:pt>
                <c:pt idx="8235">
                  <c:v>-10.784570162476099</c:v>
                </c:pt>
                <c:pt idx="8236">
                  <c:v>-10.925855763029167</c:v>
                </c:pt>
                <c:pt idx="8237">
                  <c:v>-10.855423743552269</c:v>
                </c:pt>
                <c:pt idx="8238">
                  <c:v>-10.926735799449183</c:v>
                </c:pt>
                <c:pt idx="8239">
                  <c:v>-10.926839328994832</c:v>
                </c:pt>
                <c:pt idx="8240">
                  <c:v>-10.921621293723801</c:v>
                </c:pt>
                <c:pt idx="8241">
                  <c:v>-10.729896328656119</c:v>
                </c:pt>
                <c:pt idx="8242">
                  <c:v>-10.884778786637398</c:v>
                </c:pt>
                <c:pt idx="8243">
                  <c:v>-10.883728220319966</c:v>
                </c:pt>
                <c:pt idx="8244">
                  <c:v>-10.981734378502518</c:v>
                </c:pt>
                <c:pt idx="8245">
                  <c:v>-10.98153786722972</c:v>
                </c:pt>
                <c:pt idx="8246">
                  <c:v>-10.868580176596884</c:v>
                </c:pt>
                <c:pt idx="8247">
                  <c:v>-10.677719147725083</c:v>
                </c:pt>
                <c:pt idx="8248">
                  <c:v>-10.904024031812266</c:v>
                </c:pt>
                <c:pt idx="8249">
                  <c:v>-10.77004150564407</c:v>
                </c:pt>
                <c:pt idx="8250">
                  <c:v>-10.614798065100464</c:v>
                </c:pt>
                <c:pt idx="8251">
                  <c:v>-10.614753820957917</c:v>
                </c:pt>
                <c:pt idx="8252">
                  <c:v>-10.618368401350196</c:v>
                </c:pt>
                <c:pt idx="8253">
                  <c:v>-10.588461643711231</c:v>
                </c:pt>
                <c:pt idx="8254">
                  <c:v>-10.808874259503535</c:v>
                </c:pt>
                <c:pt idx="8255">
                  <c:v>-10.716868947856881</c:v>
                </c:pt>
                <c:pt idx="8256">
                  <c:v>-10.679969090255598</c:v>
                </c:pt>
                <c:pt idx="8257">
                  <c:v>-10.600628031346867</c:v>
                </c:pt>
                <c:pt idx="8258">
                  <c:v>-10.533378005238397</c:v>
                </c:pt>
                <c:pt idx="8259">
                  <c:v>-10.630171008738932</c:v>
                </c:pt>
                <c:pt idx="8260">
                  <c:v>-10.667412351494832</c:v>
                </c:pt>
                <c:pt idx="8261">
                  <c:v>-10.619274005701483</c:v>
                </c:pt>
                <c:pt idx="8262">
                  <c:v>-10.719568880035331</c:v>
                </c:pt>
                <c:pt idx="8263">
                  <c:v>-10.713059361237399</c:v>
                </c:pt>
                <c:pt idx="8264">
                  <c:v>-10.653604101294318</c:v>
                </c:pt>
                <c:pt idx="8265">
                  <c:v>-10.62405656777225</c:v>
                </c:pt>
                <c:pt idx="8266">
                  <c:v>-10.656520958782519</c:v>
                </c:pt>
                <c:pt idx="8267">
                  <c:v>-10.716545265911749</c:v>
                </c:pt>
                <c:pt idx="8268">
                  <c:v>-10.677225960361998</c:v>
                </c:pt>
                <c:pt idx="8269">
                  <c:v>-10.683401946994833</c:v>
                </c:pt>
                <c:pt idx="8270">
                  <c:v>-10.810619211698402</c:v>
                </c:pt>
                <c:pt idx="8271">
                  <c:v>-10.767562236885102</c:v>
                </c:pt>
                <c:pt idx="8272">
                  <c:v>-10.95770371026355</c:v>
                </c:pt>
                <c:pt idx="8273">
                  <c:v>-10.626272461451247</c:v>
                </c:pt>
                <c:pt idx="8274">
                  <c:v>-10.789972570035848</c:v>
                </c:pt>
                <c:pt idx="8275">
                  <c:v>-10.971575217358934</c:v>
                </c:pt>
                <c:pt idx="8276">
                  <c:v>-11.037959310632782</c:v>
                </c:pt>
                <c:pt idx="8277">
                  <c:v>-10.738303519712765</c:v>
                </c:pt>
                <c:pt idx="8278">
                  <c:v>-10.763653926951749</c:v>
                </c:pt>
                <c:pt idx="8279">
                  <c:v>-10.915198690850234</c:v>
                </c:pt>
                <c:pt idx="8280">
                  <c:v>-10.894256560155847</c:v>
                </c:pt>
                <c:pt idx="8281">
                  <c:v>-10.956172908736351</c:v>
                </c:pt>
                <c:pt idx="8282">
                  <c:v>-10.905181922261018</c:v>
                </c:pt>
                <c:pt idx="8283">
                  <c:v>-10.934942270277903</c:v>
                </c:pt>
                <c:pt idx="8284">
                  <c:v>-10.851378628252265</c:v>
                </c:pt>
                <c:pt idx="8285">
                  <c:v>-10.978596570689204</c:v>
                </c:pt>
                <c:pt idx="8286">
                  <c:v>-10.883787755060469</c:v>
                </c:pt>
                <c:pt idx="8287">
                  <c:v>-11.061564510795851</c:v>
                </c:pt>
                <c:pt idx="8288">
                  <c:v>-10.889257862397901</c:v>
                </c:pt>
                <c:pt idx="8289">
                  <c:v>-10.861147863990732</c:v>
                </c:pt>
                <c:pt idx="8290">
                  <c:v>-10.789770506727132</c:v>
                </c:pt>
                <c:pt idx="8291">
                  <c:v>-10.867036893779419</c:v>
                </c:pt>
                <c:pt idx="8292">
                  <c:v>-10.938226067673781</c:v>
                </c:pt>
                <c:pt idx="8293">
                  <c:v>-11.000141760006635</c:v>
                </c:pt>
                <c:pt idx="8294">
                  <c:v>-10.984449969888653</c:v>
                </c:pt>
                <c:pt idx="8295">
                  <c:v>-10.9194033609784</c:v>
                </c:pt>
                <c:pt idx="8296">
                  <c:v>-10.708979877938418</c:v>
                </c:pt>
                <c:pt idx="8297">
                  <c:v>-10.661450409597903</c:v>
                </c:pt>
                <c:pt idx="8298">
                  <c:v>-10.976647391942521</c:v>
                </c:pt>
                <c:pt idx="8299">
                  <c:v>-11.012772211563036</c:v>
                </c:pt>
                <c:pt idx="8300">
                  <c:v>-10.929653408037401</c:v>
                </c:pt>
                <c:pt idx="8301">
                  <c:v>-10.969289209022003</c:v>
                </c:pt>
                <c:pt idx="8302">
                  <c:v>-10.848795902158399</c:v>
                </c:pt>
                <c:pt idx="8303">
                  <c:v>-10.985599603400969</c:v>
                </c:pt>
                <c:pt idx="8304">
                  <c:v>-10.876965265848167</c:v>
                </c:pt>
                <c:pt idx="8305">
                  <c:v>-11.043859742274831</c:v>
                </c:pt>
                <c:pt idx="8306">
                  <c:v>-10.936623097123285</c:v>
                </c:pt>
                <c:pt idx="8307">
                  <c:v>-10.959749236419187</c:v>
                </c:pt>
                <c:pt idx="8308">
                  <c:v>-11.08528734680357</c:v>
                </c:pt>
                <c:pt idx="8309">
                  <c:v>-11.080775810413783</c:v>
                </c:pt>
                <c:pt idx="8310">
                  <c:v>-11.180552395773285</c:v>
                </c:pt>
                <c:pt idx="8311">
                  <c:v>-11.219850189708682</c:v>
                </c:pt>
                <c:pt idx="8312">
                  <c:v>-11.180776462080983</c:v>
                </c:pt>
                <c:pt idx="8313">
                  <c:v>-11.128784925823551</c:v>
                </c:pt>
                <c:pt idx="8314">
                  <c:v>-11.234495836790733</c:v>
                </c:pt>
                <c:pt idx="8315">
                  <c:v>-11.356535347574289</c:v>
                </c:pt>
                <c:pt idx="8316">
                  <c:v>-11.201126565203053</c:v>
                </c:pt>
                <c:pt idx="8317">
                  <c:v>-11.291271689197917</c:v>
                </c:pt>
                <c:pt idx="8318">
                  <c:v>-11.195746570294322</c:v>
                </c:pt>
                <c:pt idx="8319">
                  <c:v>-11.149843676543568</c:v>
                </c:pt>
                <c:pt idx="8320">
                  <c:v>-11.150024038459451</c:v>
                </c:pt>
                <c:pt idx="8321">
                  <c:v>-11.255624226107638</c:v>
                </c:pt>
                <c:pt idx="8322">
                  <c:v>-11.077883999523019</c:v>
                </c:pt>
                <c:pt idx="8323">
                  <c:v>-11.112040388256352</c:v>
                </c:pt>
                <c:pt idx="8324">
                  <c:v>-11.215895560598916</c:v>
                </c:pt>
                <c:pt idx="8325">
                  <c:v>-11.110469080618401</c:v>
                </c:pt>
                <c:pt idx="8326">
                  <c:v>-11.069468696879984</c:v>
                </c:pt>
                <c:pt idx="8327">
                  <c:v>-11.190758688982518</c:v>
                </c:pt>
                <c:pt idx="8328">
                  <c:v>-11.135239269013285</c:v>
                </c:pt>
                <c:pt idx="8329">
                  <c:v>-11.217884025974335</c:v>
                </c:pt>
                <c:pt idx="8330">
                  <c:v>-11.175954818695368</c:v>
                </c:pt>
                <c:pt idx="8331">
                  <c:v>-11.427154479436885</c:v>
                </c:pt>
                <c:pt idx="8332">
                  <c:v>-11.472595763327117</c:v>
                </c:pt>
                <c:pt idx="8333">
                  <c:v>-11.330331413085082</c:v>
                </c:pt>
                <c:pt idx="8334">
                  <c:v>-11.353863396551766</c:v>
                </c:pt>
                <c:pt idx="8335">
                  <c:v>-11.478582932968168</c:v>
                </c:pt>
                <c:pt idx="8336">
                  <c:v>-11.37735001350355</c:v>
                </c:pt>
                <c:pt idx="8337">
                  <c:v>-11.268608410447133</c:v>
                </c:pt>
                <c:pt idx="8338">
                  <c:v>-11.442716636200483</c:v>
                </c:pt>
                <c:pt idx="8339">
                  <c:v>-11.498657538065101</c:v>
                </c:pt>
                <c:pt idx="8340">
                  <c:v>-11.569226711261003</c:v>
                </c:pt>
                <c:pt idx="8341">
                  <c:v>-11.550914026348185</c:v>
                </c:pt>
                <c:pt idx="8342">
                  <c:v>-11.540719473691748</c:v>
                </c:pt>
                <c:pt idx="8343">
                  <c:v>-11.605122735146619</c:v>
                </c:pt>
                <c:pt idx="8344">
                  <c:v>-11.531686587297935</c:v>
                </c:pt>
                <c:pt idx="8345">
                  <c:v>-11.681954349228166</c:v>
                </c:pt>
                <c:pt idx="8346">
                  <c:v>-11.612060764336348</c:v>
                </c:pt>
                <c:pt idx="8347">
                  <c:v>-11.712631879780469</c:v>
                </c:pt>
                <c:pt idx="8348">
                  <c:v>-11.747839792020448</c:v>
                </c:pt>
                <c:pt idx="8349">
                  <c:v>-11.81873106311995</c:v>
                </c:pt>
                <c:pt idx="8350">
                  <c:v>-12.102797670723017</c:v>
                </c:pt>
                <c:pt idx="8351">
                  <c:v>-11.64281590503585</c:v>
                </c:pt>
                <c:pt idx="8352">
                  <c:v>-11.681035193087149</c:v>
                </c:pt>
                <c:pt idx="8353">
                  <c:v>-11.727132296516885</c:v>
                </c:pt>
                <c:pt idx="8354">
                  <c:v>-11.811186224153818</c:v>
                </c:pt>
                <c:pt idx="8355">
                  <c:v>-11.878233788780483</c:v>
                </c:pt>
                <c:pt idx="8356">
                  <c:v>-11.735363662805081</c:v>
                </c:pt>
                <c:pt idx="8357">
                  <c:v>-11.81279469047997</c:v>
                </c:pt>
                <c:pt idx="8358">
                  <c:v>-11.918159715340501</c:v>
                </c:pt>
                <c:pt idx="8359">
                  <c:v>-11.83403529906867</c:v>
                </c:pt>
                <c:pt idx="8360">
                  <c:v>-11.787316967830712</c:v>
                </c:pt>
                <c:pt idx="8361">
                  <c:v>-11.809193435476866</c:v>
                </c:pt>
                <c:pt idx="8362">
                  <c:v>-11.895902999937386</c:v>
                </c:pt>
                <c:pt idx="8363">
                  <c:v>-11.885094559828174</c:v>
                </c:pt>
                <c:pt idx="8364">
                  <c:v>-12.069556427351237</c:v>
                </c:pt>
                <c:pt idx="8365">
                  <c:v>-11.8040130401897</c:v>
                </c:pt>
                <c:pt idx="8366">
                  <c:v>-11.743747862612764</c:v>
                </c:pt>
                <c:pt idx="8367">
                  <c:v>-11.837810543538417</c:v>
                </c:pt>
                <c:pt idx="8368">
                  <c:v>-12.021256498061499</c:v>
                </c:pt>
                <c:pt idx="8369">
                  <c:v>-12.031615349340983</c:v>
                </c:pt>
                <c:pt idx="8370">
                  <c:v>-11.925151878708668</c:v>
                </c:pt>
                <c:pt idx="8371">
                  <c:v>-12.037226080148665</c:v>
                </c:pt>
                <c:pt idx="8372">
                  <c:v>-11.937866338037901</c:v>
                </c:pt>
                <c:pt idx="8373">
                  <c:v>-12.055028094066618</c:v>
                </c:pt>
                <c:pt idx="8374">
                  <c:v>-11.997659195231753</c:v>
                </c:pt>
                <c:pt idx="8375">
                  <c:v>-11.887325572435833</c:v>
                </c:pt>
                <c:pt idx="8376">
                  <c:v>-11.93678444981842</c:v>
                </c:pt>
                <c:pt idx="8377">
                  <c:v>-11.946805110835848</c:v>
                </c:pt>
                <c:pt idx="8378">
                  <c:v>-11.979299084071764</c:v>
                </c:pt>
                <c:pt idx="8379">
                  <c:v>-11.917708928534317</c:v>
                </c:pt>
                <c:pt idx="8380">
                  <c:v>-11.854977956281985</c:v>
                </c:pt>
                <c:pt idx="8381">
                  <c:v>-11.946609547875886</c:v>
                </c:pt>
                <c:pt idx="8382">
                  <c:v>-11.9782147567433</c:v>
                </c:pt>
                <c:pt idx="8383">
                  <c:v>-11.8941219139274</c:v>
                </c:pt>
                <c:pt idx="8384">
                  <c:v>-12.153101499223034</c:v>
                </c:pt>
                <c:pt idx="8385">
                  <c:v>-12.069524794846117</c:v>
                </c:pt>
                <c:pt idx="8386">
                  <c:v>-12.17152548820458</c:v>
                </c:pt>
                <c:pt idx="8387">
                  <c:v>-12.171915227215317</c:v>
                </c:pt>
                <c:pt idx="8388">
                  <c:v>-12.1843603784656</c:v>
                </c:pt>
                <c:pt idx="8389">
                  <c:v>-12.147952418448684</c:v>
                </c:pt>
                <c:pt idx="8390">
                  <c:v>-12.255760775707651</c:v>
                </c:pt>
                <c:pt idx="8391">
                  <c:v>-12.422088176312769</c:v>
                </c:pt>
                <c:pt idx="8392">
                  <c:v>-12.441370240174315</c:v>
                </c:pt>
                <c:pt idx="8393">
                  <c:v>-12.455983861066636</c:v>
                </c:pt>
                <c:pt idx="8394">
                  <c:v>-12.484352897405103</c:v>
                </c:pt>
                <c:pt idx="8395">
                  <c:v>-12.464567589938451</c:v>
                </c:pt>
                <c:pt idx="8396">
                  <c:v>-12.691194075651216</c:v>
                </c:pt>
                <c:pt idx="8397">
                  <c:v>-12.594469865138416</c:v>
                </c:pt>
                <c:pt idx="8398">
                  <c:v>-12.547500423619415</c:v>
                </c:pt>
                <c:pt idx="8399">
                  <c:v>-12.57054893683585</c:v>
                </c:pt>
                <c:pt idx="8400">
                  <c:v>-12.659667873287136</c:v>
                </c:pt>
                <c:pt idx="8401">
                  <c:v>-12.395466705871771</c:v>
                </c:pt>
                <c:pt idx="8402">
                  <c:v>-12.506424605784582</c:v>
                </c:pt>
                <c:pt idx="8403">
                  <c:v>-12.489843163907652</c:v>
                </c:pt>
                <c:pt idx="8404">
                  <c:v>-12.571749377923036</c:v>
                </c:pt>
                <c:pt idx="8405">
                  <c:v>-12.386978657899952</c:v>
                </c:pt>
                <c:pt idx="8406">
                  <c:v>-12.388356294656351</c:v>
                </c:pt>
                <c:pt idx="8407">
                  <c:v>-12.615807480135864</c:v>
                </c:pt>
                <c:pt idx="8408">
                  <c:v>-12.585788235748653</c:v>
                </c:pt>
                <c:pt idx="8409">
                  <c:v>-12.699220261582019</c:v>
                </c:pt>
                <c:pt idx="8410">
                  <c:v>-12.565487127774322</c:v>
                </c:pt>
                <c:pt idx="8411">
                  <c:v>-12.534841660233315</c:v>
                </c:pt>
                <c:pt idx="8412">
                  <c:v>-12.341178551112748</c:v>
                </c:pt>
                <c:pt idx="8413">
                  <c:v>-12.248922511389717</c:v>
                </c:pt>
                <c:pt idx="8414">
                  <c:v>-12.095492440571752</c:v>
                </c:pt>
                <c:pt idx="8415">
                  <c:v>-11.920202926800483</c:v>
                </c:pt>
                <c:pt idx="8416">
                  <c:v>-11.992179042335833</c:v>
                </c:pt>
                <c:pt idx="8417">
                  <c:v>-11.788103168464065</c:v>
                </c:pt>
                <c:pt idx="8418">
                  <c:v>-11.86386946798355</c:v>
                </c:pt>
                <c:pt idx="8419">
                  <c:v>-11.799622715187635</c:v>
                </c:pt>
                <c:pt idx="8420">
                  <c:v>-11.687437588605102</c:v>
                </c:pt>
                <c:pt idx="8421">
                  <c:v>-11.677472587082018</c:v>
                </c:pt>
                <c:pt idx="8422">
                  <c:v>-11.667149856428653</c:v>
                </c:pt>
                <c:pt idx="8423">
                  <c:v>-11.470438167625618</c:v>
                </c:pt>
                <c:pt idx="8424">
                  <c:v>-11.552855188123035</c:v>
                </c:pt>
                <c:pt idx="8425">
                  <c:v>-11.505577502643018</c:v>
                </c:pt>
                <c:pt idx="8426">
                  <c:v>-11.496262200455334</c:v>
                </c:pt>
                <c:pt idx="8427">
                  <c:v>-11.596353649955333</c:v>
                </c:pt>
                <c:pt idx="8428">
                  <c:v>-11.432864240775316</c:v>
                </c:pt>
                <c:pt idx="8429">
                  <c:v>-11.449141915730232</c:v>
                </c:pt>
                <c:pt idx="8430">
                  <c:v>-11.697681094625603</c:v>
                </c:pt>
                <c:pt idx="8431">
                  <c:v>-11.386731147885067</c:v>
                </c:pt>
                <c:pt idx="8432">
                  <c:v>-11.459487032925603</c:v>
                </c:pt>
                <c:pt idx="8433">
                  <c:v>-11.232018525719951</c:v>
                </c:pt>
                <c:pt idx="8434">
                  <c:v>-11.225993308390748</c:v>
                </c:pt>
                <c:pt idx="8435">
                  <c:v>-11.245317037606133</c:v>
                </c:pt>
                <c:pt idx="8436">
                  <c:v>-11.378066796187134</c:v>
                </c:pt>
                <c:pt idx="8437">
                  <c:v>-11.415444233810202</c:v>
                </c:pt>
                <c:pt idx="8438">
                  <c:v>-11.373808538503054</c:v>
                </c:pt>
                <c:pt idx="8439">
                  <c:v>-11.076098676500466</c:v>
                </c:pt>
                <c:pt idx="8440">
                  <c:v>-11.083219239812252</c:v>
                </c:pt>
                <c:pt idx="8441">
                  <c:v>-11.240979274966632</c:v>
                </c:pt>
                <c:pt idx="8442">
                  <c:v>-11.021981565201001</c:v>
                </c:pt>
                <c:pt idx="8443">
                  <c:v>-10.859249609253286</c:v>
                </c:pt>
                <c:pt idx="8444">
                  <c:v>-11.225337697816867</c:v>
                </c:pt>
                <c:pt idx="8445">
                  <c:v>-10.985491878631235</c:v>
                </c:pt>
                <c:pt idx="8446">
                  <c:v>-11.002582768917904</c:v>
                </c:pt>
                <c:pt idx="8447">
                  <c:v>-10.978265993108151</c:v>
                </c:pt>
                <c:pt idx="8448">
                  <c:v>-10.941293063295863</c:v>
                </c:pt>
                <c:pt idx="8449">
                  <c:v>-10.894522643278934</c:v>
                </c:pt>
                <c:pt idx="8450">
                  <c:v>-10.657631365196352</c:v>
                </c:pt>
                <c:pt idx="8451">
                  <c:v>-10.77644973025072</c:v>
                </c:pt>
                <c:pt idx="8452">
                  <c:v>-10.799132633273302</c:v>
                </c:pt>
                <c:pt idx="8453">
                  <c:v>-10.626901584096881</c:v>
                </c:pt>
                <c:pt idx="8454">
                  <c:v>-10.712343069535866</c:v>
                </c:pt>
                <c:pt idx="8455">
                  <c:v>-10.877456245558404</c:v>
                </c:pt>
                <c:pt idx="8456">
                  <c:v>-10.660502630770718</c:v>
                </c:pt>
                <c:pt idx="8457">
                  <c:v>-10.624673490721998</c:v>
                </c:pt>
                <c:pt idx="8458">
                  <c:v>-10.557569099254819</c:v>
                </c:pt>
                <c:pt idx="8459">
                  <c:v>-10.948386394982016</c:v>
                </c:pt>
                <c:pt idx="8460">
                  <c:v>-10.545947000474833</c:v>
                </c:pt>
                <c:pt idx="8461">
                  <c:v>-10.787457247848685</c:v>
                </c:pt>
                <c:pt idx="8462">
                  <c:v>-10.778168721963016</c:v>
                </c:pt>
                <c:pt idx="8463">
                  <c:v>-10.693996891168668</c:v>
                </c:pt>
                <c:pt idx="8464">
                  <c:v>-10.672723654134316</c:v>
                </c:pt>
                <c:pt idx="8465">
                  <c:v>-10.4969253927502</c:v>
                </c:pt>
                <c:pt idx="8466">
                  <c:v>-10.674593295470734</c:v>
                </c:pt>
                <c:pt idx="8467">
                  <c:v>-10.560710468522517</c:v>
                </c:pt>
                <c:pt idx="8468">
                  <c:v>-10.598986041976367</c:v>
                </c:pt>
                <c:pt idx="8469">
                  <c:v>-10.573434351214836</c:v>
                </c:pt>
                <c:pt idx="8470">
                  <c:v>-10.595105730814817</c:v>
                </c:pt>
                <c:pt idx="8471">
                  <c:v>-10.6856297899315</c:v>
                </c:pt>
                <c:pt idx="8472">
                  <c:v>-10.6338941055297</c:v>
                </c:pt>
                <c:pt idx="8473">
                  <c:v>-10.719361390272763</c:v>
                </c:pt>
                <c:pt idx="8474">
                  <c:v>-10.666238101544565</c:v>
                </c:pt>
                <c:pt idx="8475">
                  <c:v>-10.472365575472251</c:v>
                </c:pt>
                <c:pt idx="8476">
                  <c:v>-10.595783475604566</c:v>
                </c:pt>
                <c:pt idx="8477">
                  <c:v>-10.752336866739936</c:v>
                </c:pt>
                <c:pt idx="8478">
                  <c:v>-10.684955094329682</c:v>
                </c:pt>
                <c:pt idx="8479">
                  <c:v>-10.7913068542638</c:v>
                </c:pt>
                <c:pt idx="8480">
                  <c:v>-10.677857364502785</c:v>
                </c:pt>
                <c:pt idx="8481">
                  <c:v>-10.503109226966117</c:v>
                </c:pt>
                <c:pt idx="8482">
                  <c:v>-10.36161507935074</c:v>
                </c:pt>
                <c:pt idx="8483">
                  <c:v>-10.500015757449169</c:v>
                </c:pt>
                <c:pt idx="8484">
                  <c:v>-10.264058638657383</c:v>
                </c:pt>
                <c:pt idx="8485">
                  <c:v>-10.208634951631733</c:v>
                </c:pt>
                <c:pt idx="8486">
                  <c:v>-10.356131984530219</c:v>
                </c:pt>
                <c:pt idx="8487">
                  <c:v>-10.232568500112782</c:v>
                </c:pt>
                <c:pt idx="8488">
                  <c:v>-10.322752011590733</c:v>
                </c:pt>
                <c:pt idx="8489">
                  <c:v>-10.366389152832785</c:v>
                </c:pt>
                <c:pt idx="8490">
                  <c:v>-10.244406988779966</c:v>
                </c:pt>
                <c:pt idx="8491">
                  <c:v>-10.278147570305084</c:v>
                </c:pt>
                <c:pt idx="8492">
                  <c:v>-10.297559951526116</c:v>
                </c:pt>
                <c:pt idx="8493">
                  <c:v>-10.277226437938438</c:v>
                </c:pt>
                <c:pt idx="8494">
                  <c:v>-10.406601682126119</c:v>
                </c:pt>
                <c:pt idx="8495">
                  <c:v>-10.528703357076882</c:v>
                </c:pt>
                <c:pt idx="8496">
                  <c:v>-10.315299078277921</c:v>
                </c:pt>
                <c:pt idx="8497">
                  <c:v>-10.460497469084068</c:v>
                </c:pt>
                <c:pt idx="8498">
                  <c:v>-10.19187849254458</c:v>
                </c:pt>
                <c:pt idx="8499">
                  <c:v>-10.448178535736865</c:v>
                </c:pt>
                <c:pt idx="8500">
                  <c:v>-10.601412462137651</c:v>
                </c:pt>
                <c:pt idx="8501">
                  <c:v>-10.320235742851217</c:v>
                </c:pt>
                <c:pt idx="8502">
                  <c:v>-10.497034490292533</c:v>
                </c:pt>
                <c:pt idx="8503">
                  <c:v>-10.77939220142407</c:v>
                </c:pt>
                <c:pt idx="8504">
                  <c:v>-10.742101994202017</c:v>
                </c:pt>
                <c:pt idx="8505">
                  <c:v>-10.682575657288151</c:v>
                </c:pt>
                <c:pt idx="8506">
                  <c:v>-10.807588644912284</c:v>
                </c:pt>
                <c:pt idx="8507">
                  <c:v>-10.663131423546616</c:v>
                </c:pt>
                <c:pt idx="8508">
                  <c:v>-11.046804826615334</c:v>
                </c:pt>
                <c:pt idx="8509">
                  <c:v>-10.874298573319935</c:v>
                </c:pt>
                <c:pt idx="8510">
                  <c:v>-10.960745265530734</c:v>
                </c:pt>
                <c:pt idx="8511">
                  <c:v>-10.636570538342003</c:v>
                </c:pt>
                <c:pt idx="8512">
                  <c:v>-10.581179730073298</c:v>
                </c:pt>
                <c:pt idx="8513">
                  <c:v>-10.630929943276847</c:v>
                </c:pt>
                <c:pt idx="8514">
                  <c:v>-10.589982127166103</c:v>
                </c:pt>
                <c:pt idx="8515">
                  <c:v>-10.706659959277385</c:v>
                </c:pt>
                <c:pt idx="8516">
                  <c:v>-11.018249796310732</c:v>
                </c:pt>
                <c:pt idx="8517">
                  <c:v>-11.691588780722014</c:v>
                </c:pt>
                <c:pt idx="8518">
                  <c:v>-12.003062804061484</c:v>
                </c:pt>
                <c:pt idx="8519">
                  <c:v>-11.57312369608715</c:v>
                </c:pt>
                <c:pt idx="8520">
                  <c:v>-11.498663243341499</c:v>
                </c:pt>
                <c:pt idx="8521">
                  <c:v>-11.308537657054318</c:v>
                </c:pt>
                <c:pt idx="8522">
                  <c:v>-11.561364252182516</c:v>
                </c:pt>
                <c:pt idx="8523">
                  <c:v>-11.320969780315847</c:v>
                </c:pt>
                <c:pt idx="8524">
                  <c:v>-11.453635423459433</c:v>
                </c:pt>
                <c:pt idx="8525">
                  <c:v>-11.137018522702498</c:v>
                </c:pt>
                <c:pt idx="8526">
                  <c:v>-11.221209317275832</c:v>
                </c:pt>
                <c:pt idx="8527">
                  <c:v>-11.244744636347635</c:v>
                </c:pt>
                <c:pt idx="8528">
                  <c:v>-11.263550065338416</c:v>
                </c:pt>
                <c:pt idx="8529">
                  <c:v>-11.317284786431733</c:v>
                </c:pt>
                <c:pt idx="8530">
                  <c:v>-11.088019479887135</c:v>
                </c:pt>
                <c:pt idx="8531">
                  <c:v>-11.133598433167135</c:v>
                </c:pt>
                <c:pt idx="8532">
                  <c:v>-11.217337827324036</c:v>
                </c:pt>
                <c:pt idx="8533">
                  <c:v>-11.211270472902497</c:v>
                </c:pt>
                <c:pt idx="8534">
                  <c:v>-11.162044430504569</c:v>
                </c:pt>
                <c:pt idx="8535">
                  <c:v>-11.231803028410212</c:v>
                </c:pt>
                <c:pt idx="8536">
                  <c:v>-11.19345005498252</c:v>
                </c:pt>
                <c:pt idx="8537">
                  <c:v>-11.360518801216369</c:v>
                </c:pt>
                <c:pt idx="8538">
                  <c:v>-10.978068055371251</c:v>
                </c:pt>
                <c:pt idx="8539">
                  <c:v>-11.284150966875831</c:v>
                </c:pt>
                <c:pt idx="8540">
                  <c:v>-11.234992054194848</c:v>
                </c:pt>
                <c:pt idx="8541">
                  <c:v>-10.973373899192781</c:v>
                </c:pt>
                <c:pt idx="8542">
                  <c:v>-11.226918985695333</c:v>
                </c:pt>
                <c:pt idx="8543">
                  <c:v>-11.1733233183097</c:v>
                </c:pt>
                <c:pt idx="8544">
                  <c:v>-11.093391825895832</c:v>
                </c:pt>
                <c:pt idx="8545">
                  <c:v>-11.238699474931748</c:v>
                </c:pt>
                <c:pt idx="8546">
                  <c:v>-11.212433463741</c:v>
                </c:pt>
                <c:pt idx="8547">
                  <c:v>-11.130059312572799</c:v>
                </c:pt>
                <c:pt idx="8548">
                  <c:v>-11.18670986181535</c:v>
                </c:pt>
                <c:pt idx="8549">
                  <c:v>-11.304230540488668</c:v>
                </c:pt>
                <c:pt idx="8550">
                  <c:v>-11.272841942258934</c:v>
                </c:pt>
                <c:pt idx="8551">
                  <c:v>-11.180932519573286</c:v>
                </c:pt>
                <c:pt idx="8552">
                  <c:v>-11.428165479766133</c:v>
                </c:pt>
                <c:pt idx="8553">
                  <c:v>-11.367459406756884</c:v>
                </c:pt>
                <c:pt idx="8554">
                  <c:v>-11.710328570531249</c:v>
                </c:pt>
                <c:pt idx="8555">
                  <c:v>-11.706511866263533</c:v>
                </c:pt>
                <c:pt idx="8556">
                  <c:v>-11.583769216507671</c:v>
                </c:pt>
                <c:pt idx="8557">
                  <c:v>-11.582926519645087</c:v>
                </c:pt>
                <c:pt idx="8558">
                  <c:v>-11.659678421916864</c:v>
                </c:pt>
                <c:pt idx="8559">
                  <c:v>-11.650760875503552</c:v>
                </c:pt>
                <c:pt idx="8560">
                  <c:v>-11.466869017932268</c:v>
                </c:pt>
                <c:pt idx="8561">
                  <c:v>-11.420027656651234</c:v>
                </c:pt>
                <c:pt idx="8562">
                  <c:v>-11.516710594836885</c:v>
                </c:pt>
                <c:pt idx="8563">
                  <c:v>-11.728654320345582</c:v>
                </c:pt>
                <c:pt idx="8564">
                  <c:v>-11.707017923127133</c:v>
                </c:pt>
                <c:pt idx="8565">
                  <c:v>-11.679087757699467</c:v>
                </c:pt>
                <c:pt idx="8566">
                  <c:v>-11.948989371297401</c:v>
                </c:pt>
                <c:pt idx="8567">
                  <c:v>-11.823266573912782</c:v>
                </c:pt>
                <c:pt idx="8568">
                  <c:v>-11.573662607287151</c:v>
                </c:pt>
                <c:pt idx="8569">
                  <c:v>-11.605120381725067</c:v>
                </c:pt>
                <c:pt idx="8570">
                  <c:v>-11.764542300903534</c:v>
                </c:pt>
                <c:pt idx="8571">
                  <c:v>-12.135569874744569</c:v>
                </c:pt>
                <c:pt idx="8572">
                  <c:v>-12.446638275556353</c:v>
                </c:pt>
                <c:pt idx="8573">
                  <c:v>-12.336816650038418</c:v>
                </c:pt>
                <c:pt idx="8574">
                  <c:v>-12.120300319733282</c:v>
                </c:pt>
                <c:pt idx="8575">
                  <c:v>-12.450300741371732</c:v>
                </c:pt>
                <c:pt idx="8576">
                  <c:v>-12.306749665279433</c:v>
                </c:pt>
                <c:pt idx="8577">
                  <c:v>-12.203098898666651</c:v>
                </c:pt>
                <c:pt idx="8578">
                  <c:v>-12.240898855289167</c:v>
                </c:pt>
                <c:pt idx="8579">
                  <c:v>-12.593614680271768</c:v>
                </c:pt>
                <c:pt idx="8580">
                  <c:v>-12.856767164976866</c:v>
                </c:pt>
                <c:pt idx="8581">
                  <c:v>-13.003448388976883</c:v>
                </c:pt>
                <c:pt idx="8582">
                  <c:v>-13.025033209297387</c:v>
                </c:pt>
                <c:pt idx="8583">
                  <c:v>-13.140031629592249</c:v>
                </c:pt>
                <c:pt idx="8584">
                  <c:v>-13.1177199457948</c:v>
                </c:pt>
                <c:pt idx="8585">
                  <c:v>-13.272941653861485</c:v>
                </c:pt>
                <c:pt idx="8586">
                  <c:v>-13.182414575797404</c:v>
                </c:pt>
                <c:pt idx="8587">
                  <c:v>-13.254391156130716</c:v>
                </c:pt>
                <c:pt idx="8588">
                  <c:v>-13.204955414630732</c:v>
                </c:pt>
                <c:pt idx="8589">
                  <c:v>-13.321425736692284</c:v>
                </c:pt>
                <c:pt idx="8590">
                  <c:v>-13.230779507092267</c:v>
                </c:pt>
                <c:pt idx="8591">
                  <c:v>-13.409763775871767</c:v>
                </c:pt>
                <c:pt idx="8592">
                  <c:v>-13.32707308008715</c:v>
                </c:pt>
                <c:pt idx="8593">
                  <c:v>-13.224058245933298</c:v>
                </c:pt>
                <c:pt idx="8594">
                  <c:v>-13.123851953040999</c:v>
                </c:pt>
                <c:pt idx="8595">
                  <c:v>-13.115448904169204</c:v>
                </c:pt>
                <c:pt idx="8596">
                  <c:v>-13.14426087787688</c:v>
                </c:pt>
                <c:pt idx="8597">
                  <c:v>-13.091505729999952</c:v>
                </c:pt>
                <c:pt idx="8598">
                  <c:v>-13.110817145948667</c:v>
                </c:pt>
                <c:pt idx="8599">
                  <c:v>-13.006524809082018</c:v>
                </c:pt>
                <c:pt idx="8600">
                  <c:v>-12.9712656812974</c:v>
                </c:pt>
                <c:pt idx="8601">
                  <c:v>-13.032857523353817</c:v>
                </c:pt>
                <c:pt idx="8602">
                  <c:v>-12.654582200307654</c:v>
                </c:pt>
                <c:pt idx="8603">
                  <c:v>-12.683170662435863</c:v>
                </c:pt>
                <c:pt idx="8604">
                  <c:v>-12.993892278948689</c:v>
                </c:pt>
                <c:pt idx="8605">
                  <c:v>-12.895591287249186</c:v>
                </c:pt>
                <c:pt idx="8606">
                  <c:v>-12.726606501907652</c:v>
                </c:pt>
                <c:pt idx="8607">
                  <c:v>-12.805407345735869</c:v>
                </c:pt>
                <c:pt idx="8608">
                  <c:v>-12.943512643289719</c:v>
                </c:pt>
                <c:pt idx="8609">
                  <c:v>-12.832366110430717</c:v>
                </c:pt>
                <c:pt idx="8610">
                  <c:v>-12.850891177764051</c:v>
                </c:pt>
                <c:pt idx="8611">
                  <c:v>-13.094200275512799</c:v>
                </c:pt>
                <c:pt idx="8612">
                  <c:v>-13.082797643507636</c:v>
                </c:pt>
                <c:pt idx="8613">
                  <c:v>-13.044284531546101</c:v>
                </c:pt>
                <c:pt idx="8614">
                  <c:v>-13.179119475930717</c:v>
                </c:pt>
                <c:pt idx="8615">
                  <c:v>-13.076562383887136</c:v>
                </c:pt>
                <c:pt idx="8616">
                  <c:v>-13.365446927153821</c:v>
                </c:pt>
                <c:pt idx="8617">
                  <c:v>-13.093292426892249</c:v>
                </c:pt>
                <c:pt idx="8618">
                  <c:v>-13.261436132953818</c:v>
                </c:pt>
                <c:pt idx="8619">
                  <c:v>-13.326859231805104</c:v>
                </c:pt>
                <c:pt idx="8620">
                  <c:v>-13.224007839240985</c:v>
                </c:pt>
                <c:pt idx="8621">
                  <c:v>-13.584502020953783</c:v>
                </c:pt>
                <c:pt idx="8622">
                  <c:v>-13.560037576205103</c:v>
                </c:pt>
                <c:pt idx="8623">
                  <c:v>-13.223020014343533</c:v>
                </c:pt>
                <c:pt idx="8624">
                  <c:v>-13.037680955635869</c:v>
                </c:pt>
                <c:pt idx="8625">
                  <c:v>-12.766045370471751</c:v>
                </c:pt>
                <c:pt idx="8626">
                  <c:v>-12.802776323053784</c:v>
                </c:pt>
                <c:pt idx="8627">
                  <c:v>-12.624786022961501</c:v>
                </c:pt>
                <c:pt idx="8628">
                  <c:v>-12.837130755307651</c:v>
                </c:pt>
                <c:pt idx="8629">
                  <c:v>-12.986091057876886</c:v>
                </c:pt>
                <c:pt idx="8630">
                  <c:v>-12.569004575115338</c:v>
                </c:pt>
                <c:pt idx="8631">
                  <c:v>-12.380757350017904</c:v>
                </c:pt>
                <c:pt idx="8632">
                  <c:v>-12.477331322520469</c:v>
                </c:pt>
                <c:pt idx="8633">
                  <c:v>-12.379985377823036</c:v>
                </c:pt>
                <c:pt idx="8634">
                  <c:v>-12.203809305311751</c:v>
                </c:pt>
                <c:pt idx="8635">
                  <c:v>-12.247359457502531</c:v>
                </c:pt>
                <c:pt idx="8636">
                  <c:v>-12.221842680369182</c:v>
                </c:pt>
                <c:pt idx="8637">
                  <c:v>-12.11235411592815</c:v>
                </c:pt>
                <c:pt idx="8638">
                  <c:v>-11.831234714586602</c:v>
                </c:pt>
                <c:pt idx="8639">
                  <c:v>-11.961345224666601</c:v>
                </c:pt>
                <c:pt idx="8640">
                  <c:v>-12.089535436902517</c:v>
                </c:pt>
                <c:pt idx="8641">
                  <c:v>-11.850957293887152</c:v>
                </c:pt>
                <c:pt idx="8642">
                  <c:v>-11.93051960494355</c:v>
                </c:pt>
                <c:pt idx="8643">
                  <c:v>-11.869986782415335</c:v>
                </c:pt>
                <c:pt idx="8644">
                  <c:v>-11.84635156951073</c:v>
                </c:pt>
                <c:pt idx="8645">
                  <c:v>-11.715600281662519</c:v>
                </c:pt>
                <c:pt idx="8646">
                  <c:v>-11.705318608687151</c:v>
                </c:pt>
                <c:pt idx="8647">
                  <c:v>-11.425198435645116</c:v>
                </c:pt>
                <c:pt idx="8648">
                  <c:v>-11.317284301398935</c:v>
                </c:pt>
                <c:pt idx="8649">
                  <c:v>-11.469360130165084</c:v>
                </c:pt>
                <c:pt idx="8650">
                  <c:v>-11.694861358107635</c:v>
                </c:pt>
                <c:pt idx="8651">
                  <c:v>-11.541079719247117</c:v>
                </c:pt>
                <c:pt idx="8652">
                  <c:v>-11.434823938301999</c:v>
                </c:pt>
                <c:pt idx="8653">
                  <c:v>-11.427704291168169</c:v>
                </c:pt>
                <c:pt idx="8654">
                  <c:v>-11.36085959873432</c:v>
                </c:pt>
                <c:pt idx="8655">
                  <c:v>-11.268182292443534</c:v>
                </c:pt>
                <c:pt idx="8656">
                  <c:v>-11.134193985556365</c:v>
                </c:pt>
                <c:pt idx="8657">
                  <c:v>-11.361170704053798</c:v>
                </c:pt>
                <c:pt idx="8658">
                  <c:v>-11.297678864384048</c:v>
                </c:pt>
                <c:pt idx="8659">
                  <c:v>-11.543577296440466</c:v>
                </c:pt>
                <c:pt idx="8660">
                  <c:v>-11.530133931124583</c:v>
                </c:pt>
                <c:pt idx="8661">
                  <c:v>-11.698718864577897</c:v>
                </c:pt>
                <c:pt idx="8662">
                  <c:v>-11.55374714961382</c:v>
                </c:pt>
                <c:pt idx="8663">
                  <c:v>-11.754506898223038</c:v>
                </c:pt>
                <c:pt idx="8664">
                  <c:v>-11.574662816380485</c:v>
                </c:pt>
                <c:pt idx="8665">
                  <c:v>-11.2717756376497</c:v>
                </c:pt>
                <c:pt idx="8666">
                  <c:v>-11.250244345267653</c:v>
                </c:pt>
                <c:pt idx="8667">
                  <c:v>-11.544009989589702</c:v>
                </c:pt>
                <c:pt idx="8668">
                  <c:v>-11.536303255323567</c:v>
                </c:pt>
                <c:pt idx="8669">
                  <c:v>-11.103513344186117</c:v>
                </c:pt>
                <c:pt idx="8670">
                  <c:v>-11.464221227519966</c:v>
                </c:pt>
                <c:pt idx="8671">
                  <c:v>-11.772794125034833</c:v>
                </c:pt>
                <c:pt idx="8672">
                  <c:v>-11.705574723263517</c:v>
                </c:pt>
                <c:pt idx="8673">
                  <c:v>-11.849623577288151</c:v>
                </c:pt>
                <c:pt idx="8674">
                  <c:v>-11.734453540528149</c:v>
                </c:pt>
                <c:pt idx="8675">
                  <c:v>-11.617678895520983</c:v>
                </c:pt>
                <c:pt idx="8676">
                  <c:v>-11.531931489824579</c:v>
                </c:pt>
                <c:pt idx="8677">
                  <c:v>-11.475778680953781</c:v>
                </c:pt>
                <c:pt idx="8678">
                  <c:v>-11.719409920230733</c:v>
                </c:pt>
                <c:pt idx="8679">
                  <c:v>-11.280576273224582</c:v>
                </c:pt>
                <c:pt idx="8680">
                  <c:v>-11.183530917304587</c:v>
                </c:pt>
                <c:pt idx="8681">
                  <c:v>-11.128121378965082</c:v>
                </c:pt>
                <c:pt idx="8682">
                  <c:v>-11.263518528979953</c:v>
                </c:pt>
                <c:pt idx="8683">
                  <c:v>-11.270893100573783</c:v>
                </c:pt>
                <c:pt idx="8684">
                  <c:v>-11.21880963590405</c:v>
                </c:pt>
                <c:pt idx="8685">
                  <c:v>-11.105514606544569</c:v>
                </c:pt>
                <c:pt idx="8686">
                  <c:v>-11.091073635902498</c:v>
                </c:pt>
                <c:pt idx="8687">
                  <c:v>-11.116141507537899</c:v>
                </c:pt>
                <c:pt idx="8688">
                  <c:v>-11.265412251175352</c:v>
                </c:pt>
                <c:pt idx="8689">
                  <c:v>-10.916317210164053</c:v>
                </c:pt>
                <c:pt idx="8690">
                  <c:v>-11.048592339723051</c:v>
                </c:pt>
                <c:pt idx="8691">
                  <c:v>-10.919910012440969</c:v>
                </c:pt>
                <c:pt idx="8692">
                  <c:v>-11.057682242236886</c:v>
                </c:pt>
                <c:pt idx="8693">
                  <c:v>-11.068425351282515</c:v>
                </c:pt>
                <c:pt idx="8694">
                  <c:v>-11.101630507866119</c:v>
                </c:pt>
                <c:pt idx="8695">
                  <c:v>-11.129228221710198</c:v>
                </c:pt>
                <c:pt idx="8696">
                  <c:v>-11.075262702477882</c:v>
                </c:pt>
                <c:pt idx="8697">
                  <c:v>-10.834856037835834</c:v>
                </c:pt>
                <c:pt idx="8698">
                  <c:v>-10.885551569382521</c:v>
                </c:pt>
                <c:pt idx="8699">
                  <c:v>-11.045044424978416</c:v>
                </c:pt>
                <c:pt idx="8700">
                  <c:v>-10.983964933147885</c:v>
                </c:pt>
                <c:pt idx="8701">
                  <c:v>-10.904559917596103</c:v>
                </c:pt>
                <c:pt idx="8702">
                  <c:v>-10.935242609175852</c:v>
                </c:pt>
                <c:pt idx="8703">
                  <c:v>-10.914786133760986</c:v>
                </c:pt>
                <c:pt idx="8704">
                  <c:v>-10.9372344277779</c:v>
                </c:pt>
                <c:pt idx="8705">
                  <c:v>-11.058749307360971</c:v>
                </c:pt>
                <c:pt idx="8706">
                  <c:v>-11.147783431812265</c:v>
                </c:pt>
                <c:pt idx="8707">
                  <c:v>-11.245133716617401</c:v>
                </c:pt>
                <c:pt idx="8708">
                  <c:v>-11.013921775097414</c:v>
                </c:pt>
                <c:pt idx="8709">
                  <c:v>-11.084511521273781</c:v>
                </c:pt>
                <c:pt idx="8710">
                  <c:v>-11.165167523865602</c:v>
                </c:pt>
                <c:pt idx="8711">
                  <c:v>-11.169222096676867</c:v>
                </c:pt>
                <c:pt idx="8712">
                  <c:v>-11.263093927365084</c:v>
                </c:pt>
                <c:pt idx="8713">
                  <c:v>-11.302827299615334</c:v>
                </c:pt>
                <c:pt idx="8714">
                  <c:v>-11.481099363030735</c:v>
                </c:pt>
                <c:pt idx="8715">
                  <c:v>-11.214830920254832</c:v>
                </c:pt>
                <c:pt idx="8716">
                  <c:v>-11.02177981547792</c:v>
                </c:pt>
                <c:pt idx="8717">
                  <c:v>-11.464760146385117</c:v>
                </c:pt>
                <c:pt idx="8718">
                  <c:v>-11.541105449569701</c:v>
                </c:pt>
                <c:pt idx="8719">
                  <c:v>-11.831039443071749</c:v>
                </c:pt>
                <c:pt idx="8720">
                  <c:v>-11.7329124784266</c:v>
                </c:pt>
                <c:pt idx="8721">
                  <c:v>-11.734947200775315</c:v>
                </c:pt>
                <c:pt idx="8722">
                  <c:v>-11.919085324456885</c:v>
                </c:pt>
                <c:pt idx="8723">
                  <c:v>-11.977740026899953</c:v>
                </c:pt>
                <c:pt idx="8724">
                  <c:v>-11.711302986266617</c:v>
                </c:pt>
                <c:pt idx="8725">
                  <c:v>-11.6579067555107</c:v>
                </c:pt>
                <c:pt idx="8726">
                  <c:v>-11.450909964276866</c:v>
                </c:pt>
                <c:pt idx="8727">
                  <c:v>-11.1745267829528</c:v>
                </c:pt>
                <c:pt idx="8728">
                  <c:v>-11.315249220123034</c:v>
                </c:pt>
                <c:pt idx="8729">
                  <c:v>-11.362263443114818</c:v>
                </c:pt>
                <c:pt idx="8730">
                  <c:v>-11.61959530825537</c:v>
                </c:pt>
                <c:pt idx="8731">
                  <c:v>-12.144810574605067</c:v>
                </c:pt>
                <c:pt idx="8732">
                  <c:v>-11.925375943210199</c:v>
                </c:pt>
                <c:pt idx="8733">
                  <c:v>-11.942259312512769</c:v>
                </c:pt>
                <c:pt idx="8734">
                  <c:v>-11.766500697327121</c:v>
                </c:pt>
                <c:pt idx="8735">
                  <c:v>-11.556137937466103</c:v>
                </c:pt>
                <c:pt idx="8736">
                  <c:v>-11.484827472888165</c:v>
                </c:pt>
                <c:pt idx="8737">
                  <c:v>-11.829884090364036</c:v>
                </c:pt>
                <c:pt idx="8738">
                  <c:v>-11.917292614140985</c:v>
                </c:pt>
                <c:pt idx="8739">
                  <c:v>-12.114755536440969</c:v>
                </c:pt>
                <c:pt idx="8740">
                  <c:v>-12.241422406394813</c:v>
                </c:pt>
                <c:pt idx="8741">
                  <c:v>-12.238486507633285</c:v>
                </c:pt>
                <c:pt idx="8742">
                  <c:v>-12.0996433968615</c:v>
                </c:pt>
                <c:pt idx="8743">
                  <c:v>-12.134559021259451</c:v>
                </c:pt>
                <c:pt idx="8744">
                  <c:v>-12.262977391063551</c:v>
                </c:pt>
                <c:pt idx="8745">
                  <c:v>-12.212194620784565</c:v>
                </c:pt>
                <c:pt idx="8746">
                  <c:v>-12.116651134989716</c:v>
                </c:pt>
                <c:pt idx="8747">
                  <c:v>-12.035709378989704</c:v>
                </c:pt>
                <c:pt idx="8748">
                  <c:v>-12.224823104238933</c:v>
                </c:pt>
                <c:pt idx="8749">
                  <c:v>-12.202120586994814</c:v>
                </c:pt>
                <c:pt idx="8750">
                  <c:v>-12.107132027340469</c:v>
                </c:pt>
                <c:pt idx="8751">
                  <c:v>-12.269415875123018</c:v>
                </c:pt>
                <c:pt idx="8752">
                  <c:v>-12.366541045615351</c:v>
                </c:pt>
                <c:pt idx="8753">
                  <c:v>-12.23284151362355</c:v>
                </c:pt>
                <c:pt idx="8754">
                  <c:v>-12.333576437102518</c:v>
                </c:pt>
                <c:pt idx="8755">
                  <c:v>-12.290061965076847</c:v>
                </c:pt>
                <c:pt idx="8756">
                  <c:v>-12.307145146137401</c:v>
                </c:pt>
                <c:pt idx="8757">
                  <c:v>-12.2167856356174</c:v>
                </c:pt>
                <c:pt idx="8758">
                  <c:v>-12.2045403326256</c:v>
                </c:pt>
                <c:pt idx="8759">
                  <c:v>-12.414868652984564</c:v>
                </c:pt>
                <c:pt idx="8760">
                  <c:v>-12.252248053779432</c:v>
                </c:pt>
                <c:pt idx="8761">
                  <c:v>-12.237518306153795</c:v>
                </c:pt>
                <c:pt idx="8762">
                  <c:v>-12.234988412410249</c:v>
                </c:pt>
                <c:pt idx="8763">
                  <c:v>-12.262601046738434</c:v>
                </c:pt>
                <c:pt idx="8764">
                  <c:v>-12.23716836020508</c:v>
                </c:pt>
                <c:pt idx="8765">
                  <c:v>-12.253041244994833</c:v>
                </c:pt>
                <c:pt idx="8766">
                  <c:v>-12.24507142575378</c:v>
                </c:pt>
                <c:pt idx="8767">
                  <c:v>-12.083727435938416</c:v>
                </c:pt>
                <c:pt idx="8768">
                  <c:v>-12.187000373712769</c:v>
                </c:pt>
                <c:pt idx="8769">
                  <c:v>-12.37200397378972</c:v>
                </c:pt>
                <c:pt idx="8770">
                  <c:v>-12.210172090999949</c:v>
                </c:pt>
                <c:pt idx="8771">
                  <c:v>-12.479746961979417</c:v>
                </c:pt>
                <c:pt idx="8772">
                  <c:v>-12.253506520805086</c:v>
                </c:pt>
                <c:pt idx="8773">
                  <c:v>-12.574262942528181</c:v>
                </c:pt>
                <c:pt idx="8774">
                  <c:v>-12.398367832748685</c:v>
                </c:pt>
                <c:pt idx="8775">
                  <c:v>-12.162231783876882</c:v>
                </c:pt>
                <c:pt idx="8776">
                  <c:v>-12.402447373343552</c:v>
                </c:pt>
                <c:pt idx="8777">
                  <c:v>-12.355750227179437</c:v>
                </c:pt>
                <c:pt idx="8778">
                  <c:v>-12.405049865071753</c:v>
                </c:pt>
                <c:pt idx="8779">
                  <c:v>-12.328619914230734</c:v>
                </c:pt>
                <c:pt idx="8780">
                  <c:v>-12.588871746266632</c:v>
                </c:pt>
                <c:pt idx="8781">
                  <c:v>-12.448467081035847</c:v>
                </c:pt>
                <c:pt idx="8782">
                  <c:v>-12.415793783984549</c:v>
                </c:pt>
                <c:pt idx="8783">
                  <c:v>-12.620553419471767</c:v>
                </c:pt>
                <c:pt idx="8784">
                  <c:v>-12.514382250087134</c:v>
                </c:pt>
                <c:pt idx="8785">
                  <c:v>-12.479842076784603</c:v>
                </c:pt>
                <c:pt idx="8786">
                  <c:v>-12.508302679215349</c:v>
                </c:pt>
                <c:pt idx="8787">
                  <c:v>-12.124837986166115</c:v>
                </c:pt>
                <c:pt idx="8788">
                  <c:v>-12.345023791189702</c:v>
                </c:pt>
                <c:pt idx="8789">
                  <c:v>-12.163081578492269</c:v>
                </c:pt>
                <c:pt idx="8790">
                  <c:v>-12.287185550974316</c:v>
                </c:pt>
                <c:pt idx="8791">
                  <c:v>-12.340458513897385</c:v>
                </c:pt>
                <c:pt idx="8792">
                  <c:v>-12.380926351887135</c:v>
                </c:pt>
                <c:pt idx="8793">
                  <c:v>-12.30002375198972</c:v>
                </c:pt>
                <c:pt idx="8794">
                  <c:v>-12.336709308430734</c:v>
                </c:pt>
                <c:pt idx="8795">
                  <c:v>-12.122483576040969</c:v>
                </c:pt>
                <c:pt idx="8796">
                  <c:v>-12.284761608276899</c:v>
                </c:pt>
                <c:pt idx="8797">
                  <c:v>-12.280068754523048</c:v>
                </c:pt>
                <c:pt idx="8798">
                  <c:v>-12.352507551620453</c:v>
                </c:pt>
                <c:pt idx="8799">
                  <c:v>-12.38546990897637</c:v>
                </c:pt>
                <c:pt idx="8800">
                  <c:v>-12.292906261392266</c:v>
                </c:pt>
                <c:pt idx="8801">
                  <c:v>-12.306102301394816</c:v>
                </c:pt>
                <c:pt idx="8802">
                  <c:v>-12.218810090830218</c:v>
                </c:pt>
                <c:pt idx="8803">
                  <c:v>-12.362514347028153</c:v>
                </c:pt>
                <c:pt idx="8804">
                  <c:v>-12.496870788553798</c:v>
                </c:pt>
                <c:pt idx="8805">
                  <c:v>-12.256897346512766</c:v>
                </c:pt>
                <c:pt idx="8806">
                  <c:v>-12.407394423389684</c:v>
                </c:pt>
                <c:pt idx="8807">
                  <c:v>-12.495335365451234</c:v>
                </c:pt>
                <c:pt idx="8808">
                  <c:v>-12.440011259158934</c:v>
                </c:pt>
                <c:pt idx="8809">
                  <c:v>-12.569870486379433</c:v>
                </c:pt>
                <c:pt idx="8810">
                  <c:v>-12.428022525676884</c:v>
                </c:pt>
                <c:pt idx="8811">
                  <c:v>-12.49974996045635</c:v>
                </c:pt>
                <c:pt idx="8812">
                  <c:v>-12.646223324389698</c:v>
                </c:pt>
                <c:pt idx="8813">
                  <c:v>-12.601514847569222</c:v>
                </c:pt>
                <c:pt idx="8814">
                  <c:v>-12.617326554307668</c:v>
                </c:pt>
                <c:pt idx="8815">
                  <c:v>-12.441478026876865</c:v>
                </c:pt>
                <c:pt idx="8816">
                  <c:v>-12.62327640550253</c:v>
                </c:pt>
                <c:pt idx="8817">
                  <c:v>-12.65627411181022</c:v>
                </c:pt>
                <c:pt idx="8818">
                  <c:v>-12.648625296107634</c:v>
                </c:pt>
                <c:pt idx="8819">
                  <c:v>-12.67738922405125</c:v>
                </c:pt>
                <c:pt idx="8820">
                  <c:v>-12.42682747672815</c:v>
                </c:pt>
                <c:pt idx="8821">
                  <c:v>-12.603963844328169</c:v>
                </c:pt>
                <c:pt idx="8822">
                  <c:v>-12.838995379815335</c:v>
                </c:pt>
                <c:pt idx="8823">
                  <c:v>-12.811375369323033</c:v>
                </c:pt>
                <c:pt idx="8824">
                  <c:v>-12.928483533876886</c:v>
                </c:pt>
                <c:pt idx="8825">
                  <c:v>-12.852593982564068</c:v>
                </c:pt>
                <c:pt idx="8826">
                  <c:v>-12.774150861851233</c:v>
                </c:pt>
                <c:pt idx="8827">
                  <c:v>-12.810524143389685</c:v>
                </c:pt>
                <c:pt idx="8828">
                  <c:v>-12.901868954666583</c:v>
                </c:pt>
                <c:pt idx="8829">
                  <c:v>-12.684315773025617</c:v>
                </c:pt>
                <c:pt idx="8830">
                  <c:v>-12.92208371914867</c:v>
                </c:pt>
                <c:pt idx="8831">
                  <c:v>-12.980107264276882</c:v>
                </c:pt>
                <c:pt idx="8832">
                  <c:v>-13.010558435120481</c:v>
                </c:pt>
                <c:pt idx="8833">
                  <c:v>-12.748718636323048</c:v>
                </c:pt>
                <c:pt idx="8834">
                  <c:v>-12.916123351582016</c:v>
                </c:pt>
                <c:pt idx="8835">
                  <c:v>-12.755824340420466</c:v>
                </c:pt>
                <c:pt idx="8836">
                  <c:v>-12.832932094171735</c:v>
                </c:pt>
                <c:pt idx="8837">
                  <c:v>-12.777098953858951</c:v>
                </c:pt>
                <c:pt idx="8838">
                  <c:v>-12.783326959353817</c:v>
                </c:pt>
                <c:pt idx="8839">
                  <c:v>-13.011936894674317</c:v>
                </c:pt>
                <c:pt idx="8840">
                  <c:v>-12.910030662612783</c:v>
                </c:pt>
                <c:pt idx="8841">
                  <c:v>-12.684909845599952</c:v>
                </c:pt>
                <c:pt idx="8842">
                  <c:v>-12.938552470246099</c:v>
                </c:pt>
                <c:pt idx="8843">
                  <c:v>-12.992757484871751</c:v>
                </c:pt>
                <c:pt idx="8844">
                  <c:v>-13.078206481333281</c:v>
                </c:pt>
                <c:pt idx="8845">
                  <c:v>-13.103450724394833</c:v>
                </c:pt>
                <c:pt idx="8846">
                  <c:v>-13.07899591472302</c:v>
                </c:pt>
                <c:pt idx="8847">
                  <c:v>-13.104109372487132</c:v>
                </c:pt>
                <c:pt idx="8848">
                  <c:v>-13.19820111505123</c:v>
                </c:pt>
                <c:pt idx="8849">
                  <c:v>-13.1716961631179</c:v>
                </c:pt>
                <c:pt idx="8850">
                  <c:v>-13.317762258512786</c:v>
                </c:pt>
                <c:pt idx="8851">
                  <c:v>-13.544204997161485</c:v>
                </c:pt>
                <c:pt idx="8852">
                  <c:v>-13.385639977707655</c:v>
                </c:pt>
                <c:pt idx="8853">
                  <c:v>-13.381408753582019</c:v>
                </c:pt>
                <c:pt idx="8854">
                  <c:v>-13.447592160376848</c:v>
                </c:pt>
                <c:pt idx="8855">
                  <c:v>-13.377631752535867</c:v>
                </c:pt>
                <c:pt idx="8856">
                  <c:v>-13.503679614743534</c:v>
                </c:pt>
                <c:pt idx="8857">
                  <c:v>-13.447801218530733</c:v>
                </c:pt>
                <c:pt idx="8858">
                  <c:v>-13.352724100740968</c:v>
                </c:pt>
                <c:pt idx="8859">
                  <c:v>-13.378642626764051</c:v>
                </c:pt>
                <c:pt idx="8860">
                  <c:v>-13.331641057461502</c:v>
                </c:pt>
                <c:pt idx="8861">
                  <c:v>-13.192569364784566</c:v>
                </c:pt>
                <c:pt idx="8862">
                  <c:v>-13.19034061613845</c:v>
                </c:pt>
                <c:pt idx="8863">
                  <c:v>-13.363187928610218</c:v>
                </c:pt>
                <c:pt idx="8864">
                  <c:v>-13.276626624599967</c:v>
                </c:pt>
                <c:pt idx="8865">
                  <c:v>-13.386053604835851</c:v>
                </c:pt>
                <c:pt idx="8866">
                  <c:v>-13.241734715948668</c:v>
                </c:pt>
                <c:pt idx="8867">
                  <c:v>-13.284303402215331</c:v>
                </c:pt>
                <c:pt idx="8868">
                  <c:v>-13.068738150843551</c:v>
                </c:pt>
                <c:pt idx="8869">
                  <c:v>-12.945857223692252</c:v>
                </c:pt>
                <c:pt idx="8870">
                  <c:v>-13.00061573729227</c:v>
                </c:pt>
                <c:pt idx="8871">
                  <c:v>-12.811415734807651</c:v>
                </c:pt>
                <c:pt idx="8872">
                  <c:v>-12.739673473161499</c:v>
                </c:pt>
                <c:pt idx="8873">
                  <c:v>-12.8275651762743</c:v>
                </c:pt>
                <c:pt idx="8874">
                  <c:v>-12.83154978188715</c:v>
                </c:pt>
                <c:pt idx="8875">
                  <c:v>-12.673808985812782</c:v>
                </c:pt>
                <c:pt idx="8876">
                  <c:v>-12.287611306675348</c:v>
                </c:pt>
                <c:pt idx="8877">
                  <c:v>-12.106832832340986</c:v>
                </c:pt>
                <c:pt idx="8878">
                  <c:v>-12.530218570323051</c:v>
                </c:pt>
                <c:pt idx="8879">
                  <c:v>-12.478166512475832</c:v>
                </c:pt>
                <c:pt idx="8880">
                  <c:v>-12.222565494951233</c:v>
                </c:pt>
                <c:pt idx="8881">
                  <c:v>-11.942224953437384</c:v>
                </c:pt>
                <c:pt idx="8882">
                  <c:v>-11.788673486483013</c:v>
                </c:pt>
                <c:pt idx="8883">
                  <c:v>-12.015381982482017</c:v>
                </c:pt>
                <c:pt idx="8884">
                  <c:v>-12.215271429297399</c:v>
                </c:pt>
                <c:pt idx="8885">
                  <c:v>-12.354880074579452</c:v>
                </c:pt>
                <c:pt idx="8886">
                  <c:v>-11.781338346618416</c:v>
                </c:pt>
                <c:pt idx="8887">
                  <c:v>-11.608227164239947</c:v>
                </c:pt>
                <c:pt idx="8888">
                  <c:v>-11.70604958877175</c:v>
                </c:pt>
                <c:pt idx="8889">
                  <c:v>-11.612719389705084</c:v>
                </c:pt>
                <c:pt idx="8890">
                  <c:v>-11.808372271796882</c:v>
                </c:pt>
                <c:pt idx="8891">
                  <c:v>-11.526786300608686</c:v>
                </c:pt>
                <c:pt idx="8892">
                  <c:v>-11.676068443453032</c:v>
                </c:pt>
                <c:pt idx="8893">
                  <c:v>-11.603649043616617</c:v>
                </c:pt>
                <c:pt idx="8894">
                  <c:v>-11.424486205865604</c:v>
                </c:pt>
                <c:pt idx="8895">
                  <c:v>-11.599986750079985</c:v>
                </c:pt>
                <c:pt idx="8896">
                  <c:v>-11.517137569615334</c:v>
                </c:pt>
                <c:pt idx="8897">
                  <c:v>-11.672143625953799</c:v>
                </c:pt>
                <c:pt idx="8898">
                  <c:v>-11.645118513651232</c:v>
                </c:pt>
                <c:pt idx="8899">
                  <c:v>-11.525295714619451</c:v>
                </c:pt>
                <c:pt idx="8900">
                  <c:v>-11.375962006725072</c:v>
                </c:pt>
                <c:pt idx="8901">
                  <c:v>-11.496242986359952</c:v>
                </c:pt>
                <c:pt idx="8902">
                  <c:v>-11.508865612141499</c:v>
                </c:pt>
                <c:pt idx="8903">
                  <c:v>-11.537329424687149</c:v>
                </c:pt>
                <c:pt idx="8904">
                  <c:v>-11.508301424612281</c:v>
                </c:pt>
                <c:pt idx="8905">
                  <c:v>-11.293523451160468</c:v>
                </c:pt>
                <c:pt idx="8906">
                  <c:v>-11.425791791496366</c:v>
                </c:pt>
                <c:pt idx="8907">
                  <c:v>-11.2274982511061</c:v>
                </c:pt>
                <c:pt idx="8908">
                  <c:v>-11.317240205777116</c:v>
                </c:pt>
                <c:pt idx="8909">
                  <c:v>-11.259895295618168</c:v>
                </c:pt>
                <c:pt idx="8910">
                  <c:v>-11.40162032335585</c:v>
                </c:pt>
                <c:pt idx="8911">
                  <c:v>-11.290970167000465</c:v>
                </c:pt>
                <c:pt idx="8912">
                  <c:v>-11.258709398546118</c:v>
                </c:pt>
                <c:pt idx="8913">
                  <c:v>-11.299769463688149</c:v>
                </c:pt>
                <c:pt idx="8914">
                  <c:v>-11.295989848328151</c:v>
                </c:pt>
                <c:pt idx="8915">
                  <c:v>-11.167147939856335</c:v>
                </c:pt>
                <c:pt idx="8916">
                  <c:v>-11.135043559915834</c:v>
                </c:pt>
                <c:pt idx="8917">
                  <c:v>-11.243867122498413</c:v>
                </c:pt>
                <c:pt idx="8918">
                  <c:v>-11.088673906988667</c:v>
                </c:pt>
                <c:pt idx="8919">
                  <c:v>-10.899674971503552</c:v>
                </c:pt>
                <c:pt idx="8920">
                  <c:v>-11.002964122149686</c:v>
                </c:pt>
                <c:pt idx="8921">
                  <c:v>-10.878078761793816</c:v>
                </c:pt>
                <c:pt idx="8922">
                  <c:v>-10.967055611485087</c:v>
                </c:pt>
                <c:pt idx="8923">
                  <c:v>-11.0780624695497</c:v>
                </c:pt>
                <c:pt idx="8924">
                  <c:v>-11.092909910866638</c:v>
                </c:pt>
                <c:pt idx="8925">
                  <c:v>-11.070003688618399</c:v>
                </c:pt>
                <c:pt idx="8926">
                  <c:v>-10.911783072018382</c:v>
                </c:pt>
                <c:pt idx="8927">
                  <c:v>-11.211234510600985</c:v>
                </c:pt>
                <c:pt idx="8928">
                  <c:v>-11.28558570935175</c:v>
                </c:pt>
                <c:pt idx="8929">
                  <c:v>-11.203404196769185</c:v>
                </c:pt>
                <c:pt idx="8930">
                  <c:v>-11.371207369651232</c:v>
                </c:pt>
                <c:pt idx="8931">
                  <c:v>-11.398473316676899</c:v>
                </c:pt>
                <c:pt idx="8932">
                  <c:v>-11.374615956444053</c:v>
                </c:pt>
                <c:pt idx="8933">
                  <c:v>-11.266345117744565</c:v>
                </c:pt>
                <c:pt idx="8934">
                  <c:v>-11.421083080436883</c:v>
                </c:pt>
                <c:pt idx="8935">
                  <c:v>-11.516441127533284</c:v>
                </c:pt>
                <c:pt idx="8936">
                  <c:v>-11.55293403554457</c:v>
                </c:pt>
                <c:pt idx="8937">
                  <c:v>-11.365485541091271</c:v>
                </c:pt>
                <c:pt idx="8938">
                  <c:v>-11.54495053872507</c:v>
                </c:pt>
                <c:pt idx="8939">
                  <c:v>-11.454234015659434</c:v>
                </c:pt>
                <c:pt idx="8940">
                  <c:v>-11.558159993179952</c:v>
                </c:pt>
                <c:pt idx="8941">
                  <c:v>-11.691402755582001</c:v>
                </c:pt>
                <c:pt idx="8942">
                  <c:v>-11.795034180387134</c:v>
                </c:pt>
                <c:pt idx="8943">
                  <c:v>-11.744958164176364</c:v>
                </c:pt>
                <c:pt idx="8944">
                  <c:v>-11.840417348525602</c:v>
                </c:pt>
                <c:pt idx="8945">
                  <c:v>-11.926530810402534</c:v>
                </c:pt>
                <c:pt idx="8946">
                  <c:v>-11.788970041181512</c:v>
                </c:pt>
                <c:pt idx="8947">
                  <c:v>-11.850659932487153</c:v>
                </c:pt>
                <c:pt idx="8948">
                  <c:v>-11.72637907248253</c:v>
                </c:pt>
                <c:pt idx="8949">
                  <c:v>-12.015850401479449</c:v>
                </c:pt>
                <c:pt idx="8950">
                  <c:v>-12.138819559941</c:v>
                </c:pt>
                <c:pt idx="8951">
                  <c:v>-11.999624151333284</c:v>
                </c:pt>
                <c:pt idx="8952">
                  <c:v>-12.129200712174317</c:v>
                </c:pt>
                <c:pt idx="8953">
                  <c:v>-12.083053381793299</c:v>
                </c:pt>
                <c:pt idx="8954">
                  <c:v>-12.053643007017921</c:v>
                </c:pt>
                <c:pt idx="8955">
                  <c:v>-12.116794521199985</c:v>
                </c:pt>
                <c:pt idx="8956">
                  <c:v>-12.215780517889703</c:v>
                </c:pt>
                <c:pt idx="8957">
                  <c:v>-11.991764680751233</c:v>
                </c:pt>
                <c:pt idx="8958">
                  <c:v>-12.113228133164064</c:v>
                </c:pt>
                <c:pt idx="8959">
                  <c:v>-12.012115107974317</c:v>
                </c:pt>
                <c:pt idx="8960">
                  <c:v>-12.111140572275865</c:v>
                </c:pt>
                <c:pt idx="8961">
                  <c:v>-12.29634331010765</c:v>
                </c:pt>
                <c:pt idx="8962">
                  <c:v>-12.28656446979995</c:v>
                </c:pt>
                <c:pt idx="8963">
                  <c:v>-12.346075593153799</c:v>
                </c:pt>
                <c:pt idx="8964">
                  <c:v>-12.267724314148667</c:v>
                </c:pt>
                <c:pt idx="8965">
                  <c:v>-12.369113702901485</c:v>
                </c:pt>
                <c:pt idx="8966">
                  <c:v>-12.530142959235851</c:v>
                </c:pt>
                <c:pt idx="8967">
                  <c:v>-12.494769782394833</c:v>
                </c:pt>
                <c:pt idx="8968">
                  <c:v>-12.485594184302535</c:v>
                </c:pt>
                <c:pt idx="8969">
                  <c:v>-12.468683108446116</c:v>
                </c:pt>
                <c:pt idx="8970">
                  <c:v>-12.498653992420435</c:v>
                </c:pt>
                <c:pt idx="8971">
                  <c:v>-12.41791961712817</c:v>
                </c:pt>
                <c:pt idx="8972">
                  <c:v>-12.213403785887133</c:v>
                </c:pt>
                <c:pt idx="8973">
                  <c:v>-11.950943924953783</c:v>
                </c:pt>
                <c:pt idx="8974">
                  <c:v>-11.965341419302518</c:v>
                </c:pt>
                <c:pt idx="8975">
                  <c:v>-11.714714307420467</c:v>
                </c:pt>
                <c:pt idx="8976">
                  <c:v>-11.903782009108172</c:v>
                </c:pt>
                <c:pt idx="8977">
                  <c:v>-12.026671612948682</c:v>
                </c:pt>
                <c:pt idx="8978">
                  <c:v>-11.956707381149721</c:v>
                </c:pt>
                <c:pt idx="8979">
                  <c:v>-11.892990743964067</c:v>
                </c:pt>
                <c:pt idx="8980">
                  <c:v>-11.763532587398918</c:v>
                </c:pt>
                <c:pt idx="8981">
                  <c:v>-11.864809806356352</c:v>
                </c:pt>
                <c:pt idx="8982">
                  <c:v>-11.739023470548664</c:v>
                </c:pt>
                <c:pt idx="8983">
                  <c:v>-11.686943207724035</c:v>
                </c:pt>
                <c:pt idx="8984">
                  <c:v>-11.568040122650748</c:v>
                </c:pt>
                <c:pt idx="8985">
                  <c:v>-11.505042160158419</c:v>
                </c:pt>
                <c:pt idx="8986">
                  <c:v>-11.276595457235318</c:v>
                </c:pt>
                <c:pt idx="8987">
                  <c:v>-11.28483524609995</c:v>
                </c:pt>
                <c:pt idx="8988">
                  <c:v>-11.292762155392767</c:v>
                </c:pt>
                <c:pt idx="8989">
                  <c:v>-11.360621273210732</c:v>
                </c:pt>
                <c:pt idx="8990">
                  <c:v>-11.511074710984301</c:v>
                </c:pt>
                <c:pt idx="8991">
                  <c:v>-11.331676035391501</c:v>
                </c:pt>
                <c:pt idx="8992">
                  <c:v>-11.351687109203569</c:v>
                </c:pt>
                <c:pt idx="8993">
                  <c:v>-11.340183989891749</c:v>
                </c:pt>
                <c:pt idx="8994">
                  <c:v>-11.334018487938415</c:v>
                </c:pt>
                <c:pt idx="8995">
                  <c:v>-11.340527130874833</c:v>
                </c:pt>
                <c:pt idx="8996">
                  <c:v>-11.431718477022532</c:v>
                </c:pt>
                <c:pt idx="8997">
                  <c:v>-11.50853389283175</c:v>
                </c:pt>
                <c:pt idx="8998">
                  <c:v>-11.43580089550967</c:v>
                </c:pt>
                <c:pt idx="8999">
                  <c:v>-11.546407169285066</c:v>
                </c:pt>
                <c:pt idx="9000">
                  <c:v>-11.316960755316865</c:v>
                </c:pt>
                <c:pt idx="9001">
                  <c:v>-11.302433036985603</c:v>
                </c:pt>
                <c:pt idx="9002">
                  <c:v>-11.308253682041999</c:v>
                </c:pt>
                <c:pt idx="9003">
                  <c:v>-11.173604924027153</c:v>
                </c:pt>
                <c:pt idx="9004">
                  <c:v>-11.275121805275349</c:v>
                </c:pt>
                <c:pt idx="9005">
                  <c:v>-11.291775280398431</c:v>
                </c:pt>
                <c:pt idx="9006">
                  <c:v>-10.988289790594818</c:v>
                </c:pt>
                <c:pt idx="9007">
                  <c:v>-10.985961461768666</c:v>
                </c:pt>
                <c:pt idx="9008">
                  <c:v>-11.237926673082001</c:v>
                </c:pt>
                <c:pt idx="9009">
                  <c:v>-11.117673981582</c:v>
                </c:pt>
                <c:pt idx="9010">
                  <c:v>-11.179725860513285</c:v>
                </c:pt>
                <c:pt idx="9011">
                  <c:v>-11.118878845827147</c:v>
                </c:pt>
                <c:pt idx="9012">
                  <c:v>-11.029041557037402</c:v>
                </c:pt>
                <c:pt idx="9013">
                  <c:v>-11.119638724347666</c:v>
                </c:pt>
                <c:pt idx="9014">
                  <c:v>-11.040078452988165</c:v>
                </c:pt>
                <c:pt idx="9015">
                  <c:v>-11.046971317138166</c:v>
                </c:pt>
                <c:pt idx="9016">
                  <c:v>-11.051470482331998</c:v>
                </c:pt>
                <c:pt idx="9017">
                  <c:v>-11.0434216849461</c:v>
                </c:pt>
                <c:pt idx="9018">
                  <c:v>-10.907676279344084</c:v>
                </c:pt>
                <c:pt idx="9019">
                  <c:v>-10.972666091663053</c:v>
                </c:pt>
                <c:pt idx="9020">
                  <c:v>-11.005238635978936</c:v>
                </c:pt>
                <c:pt idx="9021">
                  <c:v>-10.976121146658398</c:v>
                </c:pt>
                <c:pt idx="9022">
                  <c:v>-10.951442804540985</c:v>
                </c:pt>
                <c:pt idx="9023">
                  <c:v>-11.083932410393032</c:v>
                </c:pt>
                <c:pt idx="9024">
                  <c:v>-10.851073488797633</c:v>
                </c:pt>
                <c:pt idx="9025">
                  <c:v>-11.010503609127634</c:v>
                </c:pt>
                <c:pt idx="9026">
                  <c:v>-10.896539923238402</c:v>
                </c:pt>
                <c:pt idx="9027">
                  <c:v>-10.819166787990733</c:v>
                </c:pt>
                <c:pt idx="9028">
                  <c:v>-11.035059729698936</c:v>
                </c:pt>
                <c:pt idx="9029">
                  <c:v>-11.069126362265617</c:v>
                </c:pt>
                <c:pt idx="9030">
                  <c:v>-10.785437991257652</c:v>
                </c:pt>
                <c:pt idx="9031">
                  <c:v>-10.935702833216604</c:v>
                </c:pt>
                <c:pt idx="9032">
                  <c:v>-11.031227082655331</c:v>
                </c:pt>
                <c:pt idx="9033">
                  <c:v>-11.146028806344582</c:v>
                </c:pt>
                <c:pt idx="9034">
                  <c:v>-11.06733269877175</c:v>
                </c:pt>
                <c:pt idx="9035">
                  <c:v>-10.984009249861503</c:v>
                </c:pt>
                <c:pt idx="9036">
                  <c:v>-11.028767810842533</c:v>
                </c:pt>
                <c:pt idx="9037">
                  <c:v>-10.947623200210732</c:v>
                </c:pt>
                <c:pt idx="9038">
                  <c:v>-11.124492940386634</c:v>
                </c:pt>
                <c:pt idx="9039">
                  <c:v>-11.017125315379451</c:v>
                </c:pt>
                <c:pt idx="9040">
                  <c:v>-10.993901408483033</c:v>
                </c:pt>
                <c:pt idx="9041">
                  <c:v>-11.0128240035374</c:v>
                </c:pt>
                <c:pt idx="9042">
                  <c:v>-11.072125242698419</c:v>
                </c:pt>
                <c:pt idx="9043">
                  <c:v>-11.132241361394815</c:v>
                </c:pt>
                <c:pt idx="9044">
                  <c:v>-10.831678969325083</c:v>
                </c:pt>
                <c:pt idx="9045">
                  <c:v>-11.068283460240998</c:v>
                </c:pt>
                <c:pt idx="9046">
                  <c:v>-10.909899029221487</c:v>
                </c:pt>
                <c:pt idx="9047">
                  <c:v>-10.953299528625603</c:v>
                </c:pt>
                <c:pt idx="9048">
                  <c:v>-10.864859488165084</c:v>
                </c:pt>
                <c:pt idx="9049">
                  <c:v>-11.028726793181482</c:v>
                </c:pt>
                <c:pt idx="9050">
                  <c:v>-10.877080280594832</c:v>
                </c:pt>
                <c:pt idx="9051">
                  <c:v>-10.780890144246101</c:v>
                </c:pt>
                <c:pt idx="9052">
                  <c:v>-10.784915507823548</c:v>
                </c:pt>
                <c:pt idx="9053">
                  <c:v>-10.859019624386637</c:v>
                </c:pt>
                <c:pt idx="9054">
                  <c:v>-10.925068437265582</c:v>
                </c:pt>
                <c:pt idx="9055">
                  <c:v>-10.816690475505604</c:v>
                </c:pt>
                <c:pt idx="9056">
                  <c:v>-10.653972489501518</c:v>
                </c:pt>
                <c:pt idx="9057">
                  <c:v>-10.738578118116379</c:v>
                </c:pt>
                <c:pt idx="9058">
                  <c:v>-10.700281463634315</c:v>
                </c:pt>
                <c:pt idx="9059">
                  <c:v>-10.712339947823532</c:v>
                </c:pt>
                <c:pt idx="9060">
                  <c:v>-10.637331595830718</c:v>
                </c:pt>
                <c:pt idx="9061">
                  <c:v>-10.500388192133299</c:v>
                </c:pt>
                <c:pt idx="9062">
                  <c:v>-10.643930754331217</c:v>
                </c:pt>
                <c:pt idx="9063">
                  <c:v>-10.582813930677382</c:v>
                </c:pt>
                <c:pt idx="9064">
                  <c:v>-10.700516634338936</c:v>
                </c:pt>
                <c:pt idx="9065">
                  <c:v>-10.451601030602001</c:v>
                </c:pt>
                <c:pt idx="9066">
                  <c:v>-10.534720800409685</c:v>
                </c:pt>
                <c:pt idx="9067">
                  <c:v>-10.539252558045602</c:v>
                </c:pt>
                <c:pt idx="9068">
                  <c:v>-10.558971095478418</c:v>
                </c:pt>
                <c:pt idx="9069">
                  <c:v>-10.576883100103551</c:v>
                </c:pt>
                <c:pt idx="9070">
                  <c:v>-10.541904818843552</c:v>
                </c:pt>
                <c:pt idx="9071">
                  <c:v>-10.467013000784549</c:v>
                </c:pt>
                <c:pt idx="9072">
                  <c:v>-10.479531966875852</c:v>
                </c:pt>
                <c:pt idx="9073">
                  <c:v>-10.54664664352045</c:v>
                </c:pt>
                <c:pt idx="9074">
                  <c:v>-10.609503641756083</c:v>
                </c:pt>
                <c:pt idx="9075">
                  <c:v>-10.390761597417404</c:v>
                </c:pt>
                <c:pt idx="9076">
                  <c:v>-10.471810797396367</c:v>
                </c:pt>
                <c:pt idx="9077">
                  <c:v>-10.53374084174407</c:v>
                </c:pt>
                <c:pt idx="9078">
                  <c:v>-10.346574737704069</c:v>
                </c:pt>
                <c:pt idx="9079">
                  <c:v>-10.233656567088168</c:v>
                </c:pt>
                <c:pt idx="9080">
                  <c:v>-10.343608363792265</c:v>
                </c:pt>
                <c:pt idx="9081">
                  <c:v>-10.412039076463795</c:v>
                </c:pt>
                <c:pt idx="9082">
                  <c:v>-10.364567798364819</c:v>
                </c:pt>
                <c:pt idx="9083">
                  <c:v>-10.284061550669717</c:v>
                </c:pt>
                <c:pt idx="9084">
                  <c:v>-10.4678634279656</c:v>
                </c:pt>
                <c:pt idx="9085">
                  <c:v>-10.359209413825086</c:v>
                </c:pt>
                <c:pt idx="9086">
                  <c:v>-10.450958379606103</c:v>
                </c:pt>
                <c:pt idx="9087">
                  <c:v>-10.337635308946629</c:v>
                </c:pt>
                <c:pt idx="9088">
                  <c:v>-10.311425682205083</c:v>
                </c:pt>
                <c:pt idx="9089">
                  <c:v>-10.279260814353817</c:v>
                </c:pt>
                <c:pt idx="9090">
                  <c:v>-10.401794186788669</c:v>
                </c:pt>
                <c:pt idx="9091">
                  <c:v>-10.268248591824587</c:v>
                </c:pt>
                <c:pt idx="9092">
                  <c:v>-10.440469394728153</c:v>
                </c:pt>
                <c:pt idx="9093">
                  <c:v>-10.432706016870741</c:v>
                </c:pt>
                <c:pt idx="9094">
                  <c:v>-10.523401228087119</c:v>
                </c:pt>
                <c:pt idx="9095">
                  <c:v>-10.319741896986109</c:v>
                </c:pt>
                <c:pt idx="9096">
                  <c:v>-10.506958693810217</c:v>
                </c:pt>
                <c:pt idx="9097">
                  <c:v>-10.465140802032785</c:v>
                </c:pt>
                <c:pt idx="9098">
                  <c:v>-10.354164156104069</c:v>
                </c:pt>
                <c:pt idx="9099">
                  <c:v>-10.346937856023553</c:v>
                </c:pt>
                <c:pt idx="9100">
                  <c:v>-10.286295024489167</c:v>
                </c:pt>
                <c:pt idx="9101">
                  <c:v>-10.022331312931511</c:v>
                </c:pt>
                <c:pt idx="9102">
                  <c:v>-10.18617677858712</c:v>
                </c:pt>
                <c:pt idx="9103">
                  <c:v>-10.368782398354835</c:v>
                </c:pt>
                <c:pt idx="9104">
                  <c:v>-10.199647067703044</c:v>
                </c:pt>
                <c:pt idx="9105">
                  <c:v>-10.39548351322407</c:v>
                </c:pt>
                <c:pt idx="9106">
                  <c:v>-10.315110266697385</c:v>
                </c:pt>
                <c:pt idx="9107">
                  <c:v>-10.265400094706388</c:v>
                </c:pt>
                <c:pt idx="9108">
                  <c:v>-10.290154832972533</c:v>
                </c:pt>
                <c:pt idx="9109">
                  <c:v>-10.288111048011251</c:v>
                </c:pt>
                <c:pt idx="9110">
                  <c:v>-10.284334252549204</c:v>
                </c:pt>
                <c:pt idx="9111">
                  <c:v>-10.373455229744586</c:v>
                </c:pt>
                <c:pt idx="9112">
                  <c:v>-10.176421379349701</c:v>
                </c:pt>
                <c:pt idx="9113">
                  <c:v>-10.265110547457903</c:v>
                </c:pt>
                <c:pt idx="9114">
                  <c:v>-10.145721745902017</c:v>
                </c:pt>
                <c:pt idx="9115">
                  <c:v>-10.13227506576046</c:v>
                </c:pt>
                <c:pt idx="9116">
                  <c:v>-10.210518464231249</c:v>
                </c:pt>
                <c:pt idx="9117">
                  <c:v>-10.205634194655351</c:v>
                </c:pt>
                <c:pt idx="9118">
                  <c:v>-10.346624129836885</c:v>
                </c:pt>
                <c:pt idx="9119">
                  <c:v>-10.275479317991735</c:v>
                </c:pt>
                <c:pt idx="9120">
                  <c:v>-10.288070656085099</c:v>
                </c:pt>
                <c:pt idx="9121">
                  <c:v>-10.292500837158938</c:v>
                </c:pt>
                <c:pt idx="9122">
                  <c:v>-10.219321930654338</c:v>
                </c:pt>
                <c:pt idx="9123">
                  <c:v>-10.29732114643893</c:v>
                </c:pt>
                <c:pt idx="9124">
                  <c:v>-10.276102309820482</c:v>
                </c:pt>
                <c:pt idx="9125">
                  <c:v>-10.102022709382551</c:v>
                </c:pt>
                <c:pt idx="9126">
                  <c:v>-10.231759896603039</c:v>
                </c:pt>
                <c:pt idx="9127">
                  <c:v>-10.189441305806632</c:v>
                </c:pt>
                <c:pt idx="9128">
                  <c:v>-10.09621319651124</c:v>
                </c:pt>
                <c:pt idx="9129">
                  <c:v>-10.317117190545332</c:v>
                </c:pt>
                <c:pt idx="9130">
                  <c:v>-10.178871989025863</c:v>
                </c:pt>
                <c:pt idx="9131">
                  <c:v>-10.382843468555334</c:v>
                </c:pt>
                <c:pt idx="9132">
                  <c:v>-10.407849014706601</c:v>
                </c:pt>
                <c:pt idx="9133">
                  <c:v>-10.444261860195349</c:v>
                </c:pt>
                <c:pt idx="9134">
                  <c:v>-10.343480451493285</c:v>
                </c:pt>
                <c:pt idx="9135">
                  <c:v>-10.230137131582774</c:v>
                </c:pt>
                <c:pt idx="9136">
                  <c:v>-10.239260630674323</c:v>
                </c:pt>
                <c:pt idx="9137">
                  <c:v>-10.243722820151248</c:v>
                </c:pt>
                <c:pt idx="9138">
                  <c:v>-10.400417628265348</c:v>
                </c:pt>
                <c:pt idx="9139">
                  <c:v>-10.36932646085331</c:v>
                </c:pt>
                <c:pt idx="9140">
                  <c:v>-10.364584354681259</c:v>
                </c:pt>
                <c:pt idx="9141">
                  <c:v>-10.247667684332015</c:v>
                </c:pt>
                <c:pt idx="9142">
                  <c:v>-10.224218854263048</c:v>
                </c:pt>
                <c:pt idx="9143">
                  <c:v>-10.325982650754302</c:v>
                </c:pt>
                <c:pt idx="9144">
                  <c:v>-10.319687178591236</c:v>
                </c:pt>
                <c:pt idx="9145">
                  <c:v>-10.257024157448933</c:v>
                </c:pt>
                <c:pt idx="9146">
                  <c:v>-10.498966507658684</c:v>
                </c:pt>
                <c:pt idx="9147">
                  <c:v>-10.527113950494815</c:v>
                </c:pt>
                <c:pt idx="9148">
                  <c:v>-10.312215646341484</c:v>
                </c:pt>
                <c:pt idx="9149">
                  <c:v>-10.450604509978421</c:v>
                </c:pt>
                <c:pt idx="9150">
                  <c:v>-10.432286852901486</c:v>
                </c:pt>
                <c:pt idx="9151">
                  <c:v>-10.363089314974319</c:v>
                </c:pt>
                <c:pt idx="9152">
                  <c:v>-10.352093793505604</c:v>
                </c:pt>
                <c:pt idx="9153">
                  <c:v>-10.256317157017399</c:v>
                </c:pt>
                <c:pt idx="9154">
                  <c:v>-10.484885703026617</c:v>
                </c:pt>
                <c:pt idx="9155">
                  <c:v>-10.447598697980467</c:v>
                </c:pt>
                <c:pt idx="9156">
                  <c:v>-10.344331271898934</c:v>
                </c:pt>
                <c:pt idx="9157">
                  <c:v>-10.525886577670221</c:v>
                </c:pt>
                <c:pt idx="9158">
                  <c:v>-10.5826207754015</c:v>
                </c:pt>
                <c:pt idx="9159">
                  <c:v>-10.357932842337885</c:v>
                </c:pt>
                <c:pt idx="9160">
                  <c:v>-10.441209393905083</c:v>
                </c:pt>
                <c:pt idx="9161">
                  <c:v>-10.402540476411236</c:v>
                </c:pt>
                <c:pt idx="9162">
                  <c:v>-10.251663578862015</c:v>
                </c:pt>
                <c:pt idx="9163">
                  <c:v>-10.604021707797898</c:v>
                </c:pt>
                <c:pt idx="9164">
                  <c:v>-10.407073019720219</c:v>
                </c:pt>
                <c:pt idx="9165">
                  <c:v>-10.291056429178944</c:v>
                </c:pt>
                <c:pt idx="9166">
                  <c:v>-10.336978104653562</c:v>
                </c:pt>
                <c:pt idx="9167">
                  <c:v>-10.6194680823789</c:v>
                </c:pt>
                <c:pt idx="9168">
                  <c:v>-10.5005588294256</c:v>
                </c:pt>
                <c:pt idx="9169">
                  <c:v>-10.533122537016899</c:v>
                </c:pt>
                <c:pt idx="9170">
                  <c:v>-10.187576598810715</c:v>
                </c:pt>
                <c:pt idx="9171">
                  <c:v>-10.509468616077402</c:v>
                </c:pt>
                <c:pt idx="9172">
                  <c:v>-10.570188228274318</c:v>
                </c:pt>
                <c:pt idx="9173">
                  <c:v>-10.494722854240985</c:v>
                </c:pt>
                <c:pt idx="9174">
                  <c:v>-10.547098690380464</c:v>
                </c:pt>
                <c:pt idx="9175">
                  <c:v>-10.536779353836867</c:v>
                </c:pt>
                <c:pt idx="9176">
                  <c:v>-10.597974264691251</c:v>
                </c:pt>
                <c:pt idx="9177">
                  <c:v>-10.724637422646099</c:v>
                </c:pt>
                <c:pt idx="9178">
                  <c:v>-10.572699478953801</c:v>
                </c:pt>
                <c:pt idx="9179">
                  <c:v>-10.577162480815348</c:v>
                </c:pt>
                <c:pt idx="9180">
                  <c:v>-10.52474678760507</c:v>
                </c:pt>
                <c:pt idx="9181">
                  <c:v>-10.403736939246103</c:v>
                </c:pt>
                <c:pt idx="9182">
                  <c:v>-10.623131565047151</c:v>
                </c:pt>
                <c:pt idx="9183">
                  <c:v>-10.671847271175332</c:v>
                </c:pt>
                <c:pt idx="9184">
                  <c:v>-10.590873947156883</c:v>
                </c:pt>
                <c:pt idx="9185">
                  <c:v>-10.608816504677899</c:v>
                </c:pt>
                <c:pt idx="9186">
                  <c:v>-10.429047567147135</c:v>
                </c:pt>
                <c:pt idx="9187">
                  <c:v>-10.590560510366636</c:v>
                </c:pt>
                <c:pt idx="9188">
                  <c:v>-10.578443071508687</c:v>
                </c:pt>
                <c:pt idx="9189">
                  <c:v>-10.751848345497383</c:v>
                </c:pt>
                <c:pt idx="9190">
                  <c:v>-10.62160049920405</c:v>
                </c:pt>
                <c:pt idx="9191">
                  <c:v>-10.554292061560966</c:v>
                </c:pt>
                <c:pt idx="9192">
                  <c:v>-10.751660844984565</c:v>
                </c:pt>
                <c:pt idx="9193">
                  <c:v>-10.471269772658449</c:v>
                </c:pt>
                <c:pt idx="9194">
                  <c:v>-10.735292467729183</c:v>
                </c:pt>
                <c:pt idx="9195">
                  <c:v>-10.553386428203037</c:v>
                </c:pt>
                <c:pt idx="9196">
                  <c:v>-10.539749279039954</c:v>
                </c:pt>
                <c:pt idx="9197">
                  <c:v>-10.739636845044053</c:v>
                </c:pt>
                <c:pt idx="9198">
                  <c:v>-10.636406179412269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6347392"/>
        <c:axId val="156349184"/>
      </c:scatterChart>
      <c:valAx>
        <c:axId val="156347392"/>
        <c:scaling>
          <c:orientation val="minMax"/>
          <c:max val="41715"/>
          <c:min val="41670"/>
        </c:scaling>
        <c:delete val="0"/>
        <c:axPos val="b"/>
        <c:majorGridlines/>
        <c:minorGridlines/>
        <c:numFmt formatCode="dd/mm/yyyy\ hh:mm" sourceLinked="1"/>
        <c:majorTickMark val="cross"/>
        <c:minorTickMark val="none"/>
        <c:tickLblPos val="high"/>
        <c:txPr>
          <a:bodyPr/>
          <a:lstStyle/>
          <a:p>
            <a:pPr>
              <a:defRPr lang="en-US"/>
            </a:pPr>
            <a:endParaRPr lang="fr-FR"/>
          </a:p>
        </c:txPr>
        <c:crossAx val="156349184"/>
        <c:crosses val="autoZero"/>
        <c:crossBetween val="midCat"/>
        <c:majorUnit val="14"/>
        <c:minorUnit val="1"/>
      </c:valAx>
      <c:valAx>
        <c:axId val="156349184"/>
        <c:scaling>
          <c:orientation val="minMax"/>
          <c:max val="-8"/>
          <c:min val="-16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 lang="en-US"/>
                </a:pPr>
                <a:r>
                  <a:rPr lang="fr-FR" dirty="0" smtClean="0"/>
                  <a:t>d13C</a:t>
                </a:r>
                <a:r>
                  <a:rPr lang="fr-FR" baseline="0" dirty="0" smtClean="0"/>
                  <a:t> in CO2 (</a:t>
                </a:r>
                <a:r>
                  <a:rPr lang="fr-FR" baseline="0" dirty="0" err="1" smtClean="0"/>
                  <a:t>permil</a:t>
                </a:r>
                <a:r>
                  <a:rPr lang="fr-FR" baseline="0" dirty="0" smtClean="0"/>
                  <a:t> </a:t>
                </a:r>
                <a:r>
                  <a:rPr lang="fr-FR" baseline="0" dirty="0" err="1" smtClean="0"/>
                  <a:t>raw</a:t>
                </a:r>
                <a:r>
                  <a:rPr lang="fr-FR" baseline="0" dirty="0" smtClean="0"/>
                  <a:t>)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fr-FR"/>
          </a:p>
        </c:txPr>
        <c:crossAx val="15634739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320647419072622E-2"/>
          <c:y val="3.8683421563205075E-2"/>
          <c:w val="0.86721751968503957"/>
          <c:h val="0.874031556445170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ProcessedG2201_pollutionEVENT!$P$1:$P$2</c:f>
              <c:strCache>
                <c:ptCount val="1"/>
                <c:pt idx="0">
                  <c:v>27 12CO2_dry</c:v>
                </c:pt>
              </c:strCache>
            </c:strRef>
          </c:tx>
          <c:marker>
            <c:symbol val="none"/>
          </c:marker>
          <c:xVal>
            <c:numRef>
              <c:f>ProcessedG2201_pollutionEVENT!$A$3:$A$59663</c:f>
              <c:numCache>
                <c:formatCode>dd/mm/yyyy\ hh:mm</c:formatCode>
                <c:ptCount val="59661"/>
                <c:pt idx="0">
                  <c:v>41671.017633162162</c:v>
                </c:pt>
                <c:pt idx="1">
                  <c:v>41671.018340153685</c:v>
                </c:pt>
                <c:pt idx="2">
                  <c:v>41671.01904688184</c:v>
                </c:pt>
                <c:pt idx="3">
                  <c:v>41671.019753637534</c:v>
                </c:pt>
                <c:pt idx="4">
                  <c:v>41671.020462336455</c:v>
                </c:pt>
                <c:pt idx="5">
                  <c:v>41671.021169028922</c:v>
                </c:pt>
                <c:pt idx="6">
                  <c:v>41671.021874035534</c:v>
                </c:pt>
                <c:pt idx="7">
                  <c:v>41671.022581887992</c:v>
                </c:pt>
                <c:pt idx="8">
                  <c:v>41671.023288869532</c:v>
                </c:pt>
                <c:pt idx="9">
                  <c:v>41671.023994628464</c:v>
                </c:pt>
                <c:pt idx="10">
                  <c:v>41671.024701511669</c:v>
                </c:pt>
                <c:pt idx="11">
                  <c:v>41671.025408084453</c:v>
                </c:pt>
                <c:pt idx="12">
                  <c:v>41671.026113374159</c:v>
                </c:pt>
                <c:pt idx="13">
                  <c:v>41671.026818978935</c:v>
                </c:pt>
                <c:pt idx="14">
                  <c:v>41671.027525015379</c:v>
                </c:pt>
                <c:pt idx="15">
                  <c:v>41671.028230957541</c:v>
                </c:pt>
                <c:pt idx="16">
                  <c:v>41671.028938150928</c:v>
                </c:pt>
                <c:pt idx="17">
                  <c:v>41671.029645295384</c:v>
                </c:pt>
                <c:pt idx="18">
                  <c:v>41671.030351740461</c:v>
                </c:pt>
                <c:pt idx="19">
                  <c:v>41671.031059214307</c:v>
                </c:pt>
                <c:pt idx="20">
                  <c:v>41671.031766362154</c:v>
                </c:pt>
                <c:pt idx="21">
                  <c:v>41671.03247252138</c:v>
                </c:pt>
                <c:pt idx="22">
                  <c:v>41671.033178125836</c:v>
                </c:pt>
                <c:pt idx="23">
                  <c:v>41671.033886168923</c:v>
                </c:pt>
                <c:pt idx="24">
                  <c:v>41671.034592389391</c:v>
                </c:pt>
                <c:pt idx="25">
                  <c:v>41671.035297897542</c:v>
                </c:pt>
                <c:pt idx="26">
                  <c:v>41671.036004786933</c:v>
                </c:pt>
                <c:pt idx="27">
                  <c:v>41671.036709252614</c:v>
                </c:pt>
                <c:pt idx="28">
                  <c:v>41671.037415275081</c:v>
                </c:pt>
                <c:pt idx="29">
                  <c:v>41671.038121362304</c:v>
                </c:pt>
                <c:pt idx="30">
                  <c:v>41671.038827398319</c:v>
                </c:pt>
                <c:pt idx="31">
                  <c:v>41671.03953445216</c:v>
                </c:pt>
                <c:pt idx="32">
                  <c:v>41671.040241575844</c:v>
                </c:pt>
                <c:pt idx="33">
                  <c:v>41671.040947912923</c:v>
                </c:pt>
                <c:pt idx="34">
                  <c:v>41671.041654484616</c:v>
                </c:pt>
                <c:pt idx="35">
                  <c:v>41671.042361183536</c:v>
                </c:pt>
                <c:pt idx="36">
                  <c:v>41671.043066570302</c:v>
                </c:pt>
                <c:pt idx="37">
                  <c:v>41671.043772362304</c:v>
                </c:pt>
                <c:pt idx="38">
                  <c:v>41671.044479440316</c:v>
                </c:pt>
                <c:pt idx="39">
                  <c:v>41671.0451876843</c:v>
                </c:pt>
                <c:pt idx="40">
                  <c:v>41671.045894861221</c:v>
                </c:pt>
                <c:pt idx="41">
                  <c:v>41671.046602536153</c:v>
                </c:pt>
                <c:pt idx="42">
                  <c:v>41671.04730784108</c:v>
                </c:pt>
                <c:pt idx="43">
                  <c:v>41671.04801258893</c:v>
                </c:pt>
                <c:pt idx="44">
                  <c:v>41671.048719581682</c:v>
                </c:pt>
                <c:pt idx="45">
                  <c:v>41671.049427111531</c:v>
                </c:pt>
                <c:pt idx="46">
                  <c:v>41671.050132587538</c:v>
                </c:pt>
                <c:pt idx="47">
                  <c:v>41671.050838341092</c:v>
                </c:pt>
                <c:pt idx="48">
                  <c:v>41671.051545322007</c:v>
                </c:pt>
                <c:pt idx="49">
                  <c:v>41671.052253589849</c:v>
                </c:pt>
                <c:pt idx="50">
                  <c:v>41671.052961039844</c:v>
                </c:pt>
                <c:pt idx="51">
                  <c:v>41671.053669138164</c:v>
                </c:pt>
                <c:pt idx="52">
                  <c:v>41671.054375214779</c:v>
                </c:pt>
                <c:pt idx="53">
                  <c:v>41671.055080710154</c:v>
                </c:pt>
                <c:pt idx="54">
                  <c:v>41671.055786632598</c:v>
                </c:pt>
                <c:pt idx="55">
                  <c:v>41671.056492067226</c:v>
                </c:pt>
                <c:pt idx="56">
                  <c:v>41671.057198326467</c:v>
                </c:pt>
                <c:pt idx="57">
                  <c:v>41671.057905366768</c:v>
                </c:pt>
                <c:pt idx="58">
                  <c:v>41671.058611065382</c:v>
                </c:pt>
                <c:pt idx="59">
                  <c:v>41671.059404154163</c:v>
                </c:pt>
                <c:pt idx="60">
                  <c:v>41671.060110166</c:v>
                </c:pt>
                <c:pt idx="61">
                  <c:v>41671.060816168159</c:v>
                </c:pt>
                <c:pt idx="62">
                  <c:v>41671.061520207535</c:v>
                </c:pt>
                <c:pt idx="63">
                  <c:v>41671.06222554831</c:v>
                </c:pt>
                <c:pt idx="64">
                  <c:v>41671.062931593682</c:v>
                </c:pt>
                <c:pt idx="65">
                  <c:v>41671.063638531377</c:v>
                </c:pt>
                <c:pt idx="66">
                  <c:v>41671.06434616015</c:v>
                </c:pt>
                <c:pt idx="67">
                  <c:v>41671.065052888611</c:v>
                </c:pt>
                <c:pt idx="68">
                  <c:v>41671.065759845384</c:v>
                </c:pt>
                <c:pt idx="69">
                  <c:v>41671.066466317221</c:v>
                </c:pt>
                <c:pt idx="70">
                  <c:v>41671.06717190153</c:v>
                </c:pt>
                <c:pt idx="71">
                  <c:v>41671.067878148009</c:v>
                </c:pt>
                <c:pt idx="72">
                  <c:v>41671.068585715075</c:v>
                </c:pt>
                <c:pt idx="73">
                  <c:v>41671.069290949694</c:v>
                </c:pt>
                <c:pt idx="74">
                  <c:v>41671.069996070932</c:v>
                </c:pt>
                <c:pt idx="75">
                  <c:v>41671.070703417077</c:v>
                </c:pt>
                <c:pt idx="76">
                  <c:v>41671.071411913828</c:v>
                </c:pt>
                <c:pt idx="77">
                  <c:v>41671.072118560151</c:v>
                </c:pt>
                <c:pt idx="78">
                  <c:v>41671.072825638308</c:v>
                </c:pt>
                <c:pt idx="79">
                  <c:v>41671.07353207616</c:v>
                </c:pt>
                <c:pt idx="80">
                  <c:v>41671.074238564463</c:v>
                </c:pt>
                <c:pt idx="81">
                  <c:v>41671.074944226617</c:v>
                </c:pt>
                <c:pt idx="82">
                  <c:v>41671.075649911676</c:v>
                </c:pt>
                <c:pt idx="83">
                  <c:v>41671.076357300466</c:v>
                </c:pt>
                <c:pt idx="84">
                  <c:v>41671.077062661068</c:v>
                </c:pt>
                <c:pt idx="85">
                  <c:v>41671.077769030155</c:v>
                </c:pt>
                <c:pt idx="86">
                  <c:v>41671.078474717076</c:v>
                </c:pt>
                <c:pt idx="87">
                  <c:v>41671.07918050122</c:v>
                </c:pt>
                <c:pt idx="88">
                  <c:v>41671.079886074003</c:v>
                </c:pt>
                <c:pt idx="89">
                  <c:v>41671.080593201848</c:v>
                </c:pt>
                <c:pt idx="90">
                  <c:v>41671.081300125537</c:v>
                </c:pt>
                <c:pt idx="91">
                  <c:v>41671.082004844313</c:v>
                </c:pt>
                <c:pt idx="92">
                  <c:v>41671.082711196468</c:v>
                </c:pt>
                <c:pt idx="93">
                  <c:v>41671.083417260161</c:v>
                </c:pt>
                <c:pt idx="94">
                  <c:v>41671.084122712302</c:v>
                </c:pt>
                <c:pt idx="95">
                  <c:v>41671.084828607847</c:v>
                </c:pt>
                <c:pt idx="96">
                  <c:v>41671.085535249389</c:v>
                </c:pt>
                <c:pt idx="97">
                  <c:v>41671.086242241843</c:v>
                </c:pt>
                <c:pt idx="98">
                  <c:v>41671.086948185999</c:v>
                </c:pt>
                <c:pt idx="99">
                  <c:v>41671.087653988929</c:v>
                </c:pt>
                <c:pt idx="100">
                  <c:v>41671.088362080773</c:v>
                </c:pt>
                <c:pt idx="101">
                  <c:v>41671.089069463844</c:v>
                </c:pt>
                <c:pt idx="102">
                  <c:v>41671.089775775537</c:v>
                </c:pt>
                <c:pt idx="103">
                  <c:v>41671.09048297815</c:v>
                </c:pt>
                <c:pt idx="104">
                  <c:v>41671.09118915107</c:v>
                </c:pt>
                <c:pt idx="105">
                  <c:v>41671.091894054771</c:v>
                </c:pt>
                <c:pt idx="106">
                  <c:v>41671.092599846939</c:v>
                </c:pt>
                <c:pt idx="107">
                  <c:v>41671.093306108771</c:v>
                </c:pt>
                <c:pt idx="108">
                  <c:v>41671.094013531838</c:v>
                </c:pt>
                <c:pt idx="109">
                  <c:v>41671.094720311834</c:v>
                </c:pt>
                <c:pt idx="110">
                  <c:v>41671.095425372609</c:v>
                </c:pt>
                <c:pt idx="111">
                  <c:v>41671.096132507679</c:v>
                </c:pt>
                <c:pt idx="112">
                  <c:v>41671.096839958314</c:v>
                </c:pt>
                <c:pt idx="113">
                  <c:v>41671.09754590338</c:v>
                </c:pt>
                <c:pt idx="114">
                  <c:v>41671.098251111376</c:v>
                </c:pt>
                <c:pt idx="115">
                  <c:v>41671.098957782458</c:v>
                </c:pt>
                <c:pt idx="116">
                  <c:v>41671.099666481074</c:v>
                </c:pt>
                <c:pt idx="117">
                  <c:v>41671.100373847541</c:v>
                </c:pt>
                <c:pt idx="118">
                  <c:v>41671.101178967379</c:v>
                </c:pt>
                <c:pt idx="119">
                  <c:v>41671.10188567677</c:v>
                </c:pt>
                <c:pt idx="120">
                  <c:v>41671.102592942312</c:v>
                </c:pt>
                <c:pt idx="121">
                  <c:v>41671.103300674156</c:v>
                </c:pt>
                <c:pt idx="122">
                  <c:v>41671.10400740723</c:v>
                </c:pt>
                <c:pt idx="123">
                  <c:v>41671.104714333538</c:v>
                </c:pt>
                <c:pt idx="124">
                  <c:v>41671.105420763372</c:v>
                </c:pt>
                <c:pt idx="125">
                  <c:v>41671.10612736061</c:v>
                </c:pt>
                <c:pt idx="126">
                  <c:v>41671.106835344784</c:v>
                </c:pt>
                <c:pt idx="127">
                  <c:v>41671.107541724152</c:v>
                </c:pt>
                <c:pt idx="128">
                  <c:v>41671.10824747369</c:v>
                </c:pt>
                <c:pt idx="129">
                  <c:v>41671.108954553682</c:v>
                </c:pt>
                <c:pt idx="130">
                  <c:v>41671.109660259841</c:v>
                </c:pt>
                <c:pt idx="131">
                  <c:v>41671.110367196939</c:v>
                </c:pt>
                <c:pt idx="132">
                  <c:v>41671.111072095082</c:v>
                </c:pt>
                <c:pt idx="133">
                  <c:v>41671.111777474616</c:v>
                </c:pt>
                <c:pt idx="134">
                  <c:v>41671.112483548459</c:v>
                </c:pt>
                <c:pt idx="135">
                  <c:v>41671.113189797536</c:v>
                </c:pt>
                <c:pt idx="136">
                  <c:v>41671.11389605108</c:v>
                </c:pt>
                <c:pt idx="137">
                  <c:v>41671.11460278077</c:v>
                </c:pt>
                <c:pt idx="138">
                  <c:v>41671.115308916305</c:v>
                </c:pt>
                <c:pt idx="139">
                  <c:v>41671.116014793231</c:v>
                </c:pt>
                <c:pt idx="140">
                  <c:v>41671.116720242615</c:v>
                </c:pt>
                <c:pt idx="141">
                  <c:v>41671.117427420933</c:v>
                </c:pt>
                <c:pt idx="142">
                  <c:v>41671.118133698168</c:v>
                </c:pt>
                <c:pt idx="143">
                  <c:v>41671.118839643081</c:v>
                </c:pt>
                <c:pt idx="144">
                  <c:v>41671.119544785077</c:v>
                </c:pt>
                <c:pt idx="145">
                  <c:v>41671.120250162305</c:v>
                </c:pt>
                <c:pt idx="146">
                  <c:v>41671.120956226616</c:v>
                </c:pt>
                <c:pt idx="147">
                  <c:v>41671.121662442303</c:v>
                </c:pt>
                <c:pt idx="148">
                  <c:v>41671.12236686876</c:v>
                </c:pt>
                <c:pt idx="149">
                  <c:v>41671.123072234921</c:v>
                </c:pt>
                <c:pt idx="150">
                  <c:v>41671.123778133377</c:v>
                </c:pt>
                <c:pt idx="151">
                  <c:v>41671.124483451378</c:v>
                </c:pt>
                <c:pt idx="152">
                  <c:v>41671.125190821833</c:v>
                </c:pt>
                <c:pt idx="153">
                  <c:v>41671.125897869075</c:v>
                </c:pt>
                <c:pt idx="154">
                  <c:v>41671.126603283534</c:v>
                </c:pt>
                <c:pt idx="155">
                  <c:v>41671.127309832154</c:v>
                </c:pt>
                <c:pt idx="156">
                  <c:v>41671.128015055234</c:v>
                </c:pt>
                <c:pt idx="157">
                  <c:v>41671.128723012451</c:v>
                </c:pt>
                <c:pt idx="158">
                  <c:v>41671.12943064353</c:v>
                </c:pt>
                <c:pt idx="159">
                  <c:v>41671.130137504922</c:v>
                </c:pt>
                <c:pt idx="160">
                  <c:v>41671.130843860912</c:v>
                </c:pt>
                <c:pt idx="161">
                  <c:v>41671.13154983292</c:v>
                </c:pt>
                <c:pt idx="162">
                  <c:v>41671.132254322467</c:v>
                </c:pt>
                <c:pt idx="163">
                  <c:v>41671.132959643386</c:v>
                </c:pt>
                <c:pt idx="164">
                  <c:v>41671.133664560919</c:v>
                </c:pt>
                <c:pt idx="165">
                  <c:v>41671.134370060608</c:v>
                </c:pt>
                <c:pt idx="166">
                  <c:v>41671.135076728766</c:v>
                </c:pt>
                <c:pt idx="167">
                  <c:v>41671.135783234298</c:v>
                </c:pt>
                <c:pt idx="168">
                  <c:v>41671.136489092933</c:v>
                </c:pt>
                <c:pt idx="169">
                  <c:v>41671.137195113675</c:v>
                </c:pt>
                <c:pt idx="170">
                  <c:v>41671.137901478767</c:v>
                </c:pt>
                <c:pt idx="171">
                  <c:v>41671.138607351997</c:v>
                </c:pt>
                <c:pt idx="172">
                  <c:v>41671.139314169683</c:v>
                </c:pt>
                <c:pt idx="173">
                  <c:v>41671.140019807848</c:v>
                </c:pt>
                <c:pt idx="174">
                  <c:v>41671.140724630925</c:v>
                </c:pt>
                <c:pt idx="175">
                  <c:v>41671.141431186465</c:v>
                </c:pt>
                <c:pt idx="176">
                  <c:v>41671.142136556606</c:v>
                </c:pt>
                <c:pt idx="177">
                  <c:v>41671.142950286165</c:v>
                </c:pt>
                <c:pt idx="178">
                  <c:v>41671.143654406769</c:v>
                </c:pt>
                <c:pt idx="179">
                  <c:v>41671.144360843842</c:v>
                </c:pt>
                <c:pt idx="180">
                  <c:v>41671.145068346777</c:v>
                </c:pt>
                <c:pt idx="181">
                  <c:v>41671.145775119221</c:v>
                </c:pt>
                <c:pt idx="182">
                  <c:v>41671.146482976932</c:v>
                </c:pt>
                <c:pt idx="183">
                  <c:v>41671.147189639378</c:v>
                </c:pt>
                <c:pt idx="184">
                  <c:v>41671.147897392773</c:v>
                </c:pt>
                <c:pt idx="185">
                  <c:v>41671.148606140159</c:v>
                </c:pt>
                <c:pt idx="186">
                  <c:v>41671.149310752771</c:v>
                </c:pt>
                <c:pt idx="187">
                  <c:v>41671.150013889695</c:v>
                </c:pt>
                <c:pt idx="188">
                  <c:v>41671.150719279547</c:v>
                </c:pt>
                <c:pt idx="189">
                  <c:v>41671.151425766926</c:v>
                </c:pt>
                <c:pt idx="190">
                  <c:v>41671.152131811534</c:v>
                </c:pt>
                <c:pt idx="191">
                  <c:v>41671.152837660615</c:v>
                </c:pt>
                <c:pt idx="192">
                  <c:v>41671.153543040615</c:v>
                </c:pt>
                <c:pt idx="193">
                  <c:v>41671.15424914832</c:v>
                </c:pt>
                <c:pt idx="194">
                  <c:v>41671.154954775084</c:v>
                </c:pt>
                <c:pt idx="195">
                  <c:v>41671.155661009223</c:v>
                </c:pt>
                <c:pt idx="196">
                  <c:v>41671.156366423849</c:v>
                </c:pt>
                <c:pt idx="197">
                  <c:v>41671.157070867223</c:v>
                </c:pt>
                <c:pt idx="198">
                  <c:v>41671.157776790002</c:v>
                </c:pt>
                <c:pt idx="199">
                  <c:v>41671.158482994768</c:v>
                </c:pt>
                <c:pt idx="200">
                  <c:v>41671.159189415841</c:v>
                </c:pt>
                <c:pt idx="201">
                  <c:v>41671.159893383694</c:v>
                </c:pt>
                <c:pt idx="202">
                  <c:v>41671.160598847382</c:v>
                </c:pt>
                <c:pt idx="203">
                  <c:v>41671.161304658453</c:v>
                </c:pt>
                <c:pt idx="204">
                  <c:v>41671.162011474007</c:v>
                </c:pt>
                <c:pt idx="205">
                  <c:v>41671.162719313688</c:v>
                </c:pt>
                <c:pt idx="206">
                  <c:v>41671.163425293074</c:v>
                </c:pt>
                <c:pt idx="207">
                  <c:v>41671.16413264384</c:v>
                </c:pt>
                <c:pt idx="208">
                  <c:v>41671.164839516307</c:v>
                </c:pt>
                <c:pt idx="209">
                  <c:v>41671.16554649108</c:v>
                </c:pt>
                <c:pt idx="210">
                  <c:v>41671.166254304007</c:v>
                </c:pt>
                <c:pt idx="211">
                  <c:v>41671.166962086761</c:v>
                </c:pt>
                <c:pt idx="212">
                  <c:v>41671.167668887378</c:v>
                </c:pt>
                <c:pt idx="213">
                  <c:v>41671.16837578384</c:v>
                </c:pt>
                <c:pt idx="214">
                  <c:v>41671.169083467677</c:v>
                </c:pt>
                <c:pt idx="215">
                  <c:v>41671.169791296932</c:v>
                </c:pt>
                <c:pt idx="216">
                  <c:v>41671.170497087078</c:v>
                </c:pt>
                <c:pt idx="217">
                  <c:v>41671.171203258462</c:v>
                </c:pt>
                <c:pt idx="218">
                  <c:v>41671.171906906609</c:v>
                </c:pt>
                <c:pt idx="219">
                  <c:v>41671.172612671842</c:v>
                </c:pt>
                <c:pt idx="220">
                  <c:v>41671.173319235539</c:v>
                </c:pt>
                <c:pt idx="221">
                  <c:v>41671.17402591784</c:v>
                </c:pt>
                <c:pt idx="222">
                  <c:v>41671.174733225685</c:v>
                </c:pt>
                <c:pt idx="223">
                  <c:v>41671.175440561674</c:v>
                </c:pt>
                <c:pt idx="224">
                  <c:v>41671.176148324768</c:v>
                </c:pt>
                <c:pt idx="225">
                  <c:v>41671.176855387086</c:v>
                </c:pt>
                <c:pt idx="226">
                  <c:v>41671.177561331991</c:v>
                </c:pt>
                <c:pt idx="227">
                  <c:v>41671.178267747382</c:v>
                </c:pt>
                <c:pt idx="228">
                  <c:v>41671.178974493232</c:v>
                </c:pt>
                <c:pt idx="229">
                  <c:v>41671.17968101953</c:v>
                </c:pt>
                <c:pt idx="230">
                  <c:v>41671.180386985841</c:v>
                </c:pt>
                <c:pt idx="231">
                  <c:v>41671.181092986153</c:v>
                </c:pt>
                <c:pt idx="232">
                  <c:v>41671.18180026584</c:v>
                </c:pt>
                <c:pt idx="233">
                  <c:v>41671.182506141689</c:v>
                </c:pt>
                <c:pt idx="234">
                  <c:v>41671.183214413999</c:v>
                </c:pt>
                <c:pt idx="235">
                  <c:v>41671.183920444164</c:v>
                </c:pt>
                <c:pt idx="236">
                  <c:v>41671.184713627539</c:v>
                </c:pt>
                <c:pt idx="237">
                  <c:v>41671.185420134156</c:v>
                </c:pt>
                <c:pt idx="238">
                  <c:v>41671.186126308472</c:v>
                </c:pt>
                <c:pt idx="239">
                  <c:v>41671.186832201085</c:v>
                </c:pt>
                <c:pt idx="240">
                  <c:v>41671.187538241087</c:v>
                </c:pt>
                <c:pt idx="241">
                  <c:v>41671.188244082929</c:v>
                </c:pt>
                <c:pt idx="242">
                  <c:v>41671.188948966934</c:v>
                </c:pt>
                <c:pt idx="243">
                  <c:v>41671.189655770162</c:v>
                </c:pt>
                <c:pt idx="244">
                  <c:v>41671.190362828464</c:v>
                </c:pt>
                <c:pt idx="245">
                  <c:v>41671.19107031553</c:v>
                </c:pt>
                <c:pt idx="246">
                  <c:v>41671.191777461834</c:v>
                </c:pt>
                <c:pt idx="247">
                  <c:v>41671.192484982457</c:v>
                </c:pt>
                <c:pt idx="248">
                  <c:v>41671.193190379992</c:v>
                </c:pt>
                <c:pt idx="249">
                  <c:v>41671.193894664924</c:v>
                </c:pt>
                <c:pt idx="250">
                  <c:v>41671.194600381226</c:v>
                </c:pt>
                <c:pt idx="251">
                  <c:v>41671.195305831832</c:v>
                </c:pt>
                <c:pt idx="252">
                  <c:v>41671.196011069536</c:v>
                </c:pt>
                <c:pt idx="253">
                  <c:v>41671.19671707954</c:v>
                </c:pt>
                <c:pt idx="254">
                  <c:v>41671.197422186298</c:v>
                </c:pt>
                <c:pt idx="255">
                  <c:v>41671.198127855678</c:v>
                </c:pt>
                <c:pt idx="256">
                  <c:v>41671.19883503954</c:v>
                </c:pt>
                <c:pt idx="257">
                  <c:v>41671.199541894923</c:v>
                </c:pt>
                <c:pt idx="258">
                  <c:v>41671.200248372312</c:v>
                </c:pt>
                <c:pt idx="259">
                  <c:v>41671.200955725835</c:v>
                </c:pt>
                <c:pt idx="260">
                  <c:v>41671.201663116452</c:v>
                </c:pt>
                <c:pt idx="261">
                  <c:v>41671.202370604464</c:v>
                </c:pt>
                <c:pt idx="262">
                  <c:v>41671.203077336766</c:v>
                </c:pt>
                <c:pt idx="263">
                  <c:v>41671.203781741526</c:v>
                </c:pt>
                <c:pt idx="264">
                  <c:v>41671.204488096162</c:v>
                </c:pt>
                <c:pt idx="265">
                  <c:v>41671.205193616297</c:v>
                </c:pt>
                <c:pt idx="266">
                  <c:v>41671.205899406472</c:v>
                </c:pt>
                <c:pt idx="267">
                  <c:v>41671.206604907224</c:v>
                </c:pt>
                <c:pt idx="268">
                  <c:v>41671.207310333077</c:v>
                </c:pt>
                <c:pt idx="269">
                  <c:v>41671.208016355849</c:v>
                </c:pt>
                <c:pt idx="270">
                  <c:v>41671.208721651994</c:v>
                </c:pt>
                <c:pt idx="271">
                  <c:v>41671.209429097536</c:v>
                </c:pt>
                <c:pt idx="272">
                  <c:v>41671.21013714523</c:v>
                </c:pt>
                <c:pt idx="273">
                  <c:v>41671.210842880304</c:v>
                </c:pt>
                <c:pt idx="274">
                  <c:v>41671.21155066615</c:v>
                </c:pt>
                <c:pt idx="275">
                  <c:v>41671.212258360931</c:v>
                </c:pt>
                <c:pt idx="276">
                  <c:v>41671.212967362771</c:v>
                </c:pt>
                <c:pt idx="277">
                  <c:v>41671.213674608</c:v>
                </c:pt>
                <c:pt idx="278">
                  <c:v>41671.214383247847</c:v>
                </c:pt>
                <c:pt idx="279">
                  <c:v>41671.215090641381</c:v>
                </c:pt>
                <c:pt idx="280">
                  <c:v>41671.215797403078</c:v>
                </c:pt>
                <c:pt idx="281">
                  <c:v>41671.216503539537</c:v>
                </c:pt>
                <c:pt idx="282">
                  <c:v>41671.217210918003</c:v>
                </c:pt>
                <c:pt idx="283">
                  <c:v>41671.217915958463</c:v>
                </c:pt>
                <c:pt idx="284">
                  <c:v>41671.218624206158</c:v>
                </c:pt>
                <c:pt idx="285">
                  <c:v>41671.219329817075</c:v>
                </c:pt>
                <c:pt idx="286">
                  <c:v>41671.220036340928</c:v>
                </c:pt>
                <c:pt idx="287">
                  <c:v>41671.220742071069</c:v>
                </c:pt>
                <c:pt idx="288">
                  <c:v>41671.221449057215</c:v>
                </c:pt>
                <c:pt idx="289">
                  <c:v>41671.222155875534</c:v>
                </c:pt>
                <c:pt idx="290">
                  <c:v>41671.222862484923</c:v>
                </c:pt>
                <c:pt idx="291">
                  <c:v>41671.223567196772</c:v>
                </c:pt>
                <c:pt idx="292">
                  <c:v>41671.224272948777</c:v>
                </c:pt>
                <c:pt idx="293">
                  <c:v>41671.224980276304</c:v>
                </c:pt>
                <c:pt idx="294">
                  <c:v>41671.2256867506</c:v>
                </c:pt>
                <c:pt idx="295">
                  <c:v>41671.226488222157</c:v>
                </c:pt>
                <c:pt idx="296">
                  <c:v>41671.227192806298</c:v>
                </c:pt>
                <c:pt idx="297">
                  <c:v>41671.227897836921</c:v>
                </c:pt>
                <c:pt idx="298">
                  <c:v>41671.228605723838</c:v>
                </c:pt>
                <c:pt idx="299">
                  <c:v>41671.229310423681</c:v>
                </c:pt>
                <c:pt idx="300">
                  <c:v>41671.230015651076</c:v>
                </c:pt>
                <c:pt idx="301">
                  <c:v>41671.230721625994</c:v>
                </c:pt>
                <c:pt idx="302">
                  <c:v>41671.231428145533</c:v>
                </c:pt>
                <c:pt idx="303">
                  <c:v>41671.232135784456</c:v>
                </c:pt>
                <c:pt idx="304">
                  <c:v>41671.232842582765</c:v>
                </c:pt>
                <c:pt idx="305">
                  <c:v>41671.233550096928</c:v>
                </c:pt>
                <c:pt idx="306">
                  <c:v>41671.234255791082</c:v>
                </c:pt>
                <c:pt idx="307">
                  <c:v>41671.23496148338</c:v>
                </c:pt>
                <c:pt idx="308">
                  <c:v>41671.235667550754</c:v>
                </c:pt>
                <c:pt idx="309">
                  <c:v>41671.236373148466</c:v>
                </c:pt>
                <c:pt idx="310">
                  <c:v>41671.237079295846</c:v>
                </c:pt>
                <c:pt idx="311">
                  <c:v>41671.237784192454</c:v>
                </c:pt>
                <c:pt idx="312">
                  <c:v>41671.23848956015</c:v>
                </c:pt>
                <c:pt idx="313">
                  <c:v>41671.239195715993</c:v>
                </c:pt>
                <c:pt idx="314">
                  <c:v>41671.239899402462</c:v>
                </c:pt>
                <c:pt idx="315">
                  <c:v>41671.240606189385</c:v>
                </c:pt>
                <c:pt idx="316">
                  <c:v>41671.24131236277</c:v>
                </c:pt>
                <c:pt idx="317">
                  <c:v>41671.242017547847</c:v>
                </c:pt>
                <c:pt idx="318">
                  <c:v>41671.24272303738</c:v>
                </c:pt>
                <c:pt idx="319">
                  <c:v>41671.243430068454</c:v>
                </c:pt>
                <c:pt idx="320">
                  <c:v>41671.244136341542</c:v>
                </c:pt>
                <c:pt idx="321">
                  <c:v>41671.244843066459</c:v>
                </c:pt>
                <c:pt idx="322">
                  <c:v>41671.245549590152</c:v>
                </c:pt>
                <c:pt idx="323">
                  <c:v>41671.246255832768</c:v>
                </c:pt>
                <c:pt idx="324">
                  <c:v>41671.246960889381</c:v>
                </c:pt>
                <c:pt idx="325">
                  <c:v>41671.247665449686</c:v>
                </c:pt>
                <c:pt idx="326">
                  <c:v>41671.248372962</c:v>
                </c:pt>
                <c:pt idx="327">
                  <c:v>41671.249078760608</c:v>
                </c:pt>
                <c:pt idx="328">
                  <c:v>41671.249784355532</c:v>
                </c:pt>
                <c:pt idx="329">
                  <c:v>41671.250489721075</c:v>
                </c:pt>
                <c:pt idx="330">
                  <c:v>41671.251194979079</c:v>
                </c:pt>
                <c:pt idx="331">
                  <c:v>41671.251901658303</c:v>
                </c:pt>
                <c:pt idx="332">
                  <c:v>41671.252606680151</c:v>
                </c:pt>
                <c:pt idx="333">
                  <c:v>41671.25331232493</c:v>
                </c:pt>
                <c:pt idx="334">
                  <c:v>41671.254018625383</c:v>
                </c:pt>
                <c:pt idx="335">
                  <c:v>41671.254725080151</c:v>
                </c:pt>
                <c:pt idx="336">
                  <c:v>41671.255432088459</c:v>
                </c:pt>
                <c:pt idx="337">
                  <c:v>41671.256138244622</c:v>
                </c:pt>
                <c:pt idx="338">
                  <c:v>41671.256843770003</c:v>
                </c:pt>
                <c:pt idx="339">
                  <c:v>41671.257550663533</c:v>
                </c:pt>
                <c:pt idx="340">
                  <c:v>41671.25825495601</c:v>
                </c:pt>
                <c:pt idx="341">
                  <c:v>41671.258960903222</c:v>
                </c:pt>
                <c:pt idx="342">
                  <c:v>41671.259666542304</c:v>
                </c:pt>
                <c:pt idx="343">
                  <c:v>41671.260374303536</c:v>
                </c:pt>
                <c:pt idx="344">
                  <c:v>41671.26108110568</c:v>
                </c:pt>
                <c:pt idx="345">
                  <c:v>41671.261787905525</c:v>
                </c:pt>
                <c:pt idx="346">
                  <c:v>41671.26249376568</c:v>
                </c:pt>
                <c:pt idx="347">
                  <c:v>41671.263199195535</c:v>
                </c:pt>
                <c:pt idx="348">
                  <c:v>41671.263906008455</c:v>
                </c:pt>
                <c:pt idx="349">
                  <c:v>41671.264613591375</c:v>
                </c:pt>
                <c:pt idx="350">
                  <c:v>41671.265320223829</c:v>
                </c:pt>
                <c:pt idx="351">
                  <c:v>41671.266026285222</c:v>
                </c:pt>
                <c:pt idx="352">
                  <c:v>41671.26673367199</c:v>
                </c:pt>
                <c:pt idx="353">
                  <c:v>41671.267437327078</c:v>
                </c:pt>
                <c:pt idx="354">
                  <c:v>41671.268271618152</c:v>
                </c:pt>
                <c:pt idx="355">
                  <c:v>41671.268977957538</c:v>
                </c:pt>
                <c:pt idx="356">
                  <c:v>41671.269682552149</c:v>
                </c:pt>
                <c:pt idx="357">
                  <c:v>41671.270388829224</c:v>
                </c:pt>
                <c:pt idx="358">
                  <c:v>41671.271095896307</c:v>
                </c:pt>
                <c:pt idx="359">
                  <c:v>41671.271805129385</c:v>
                </c:pt>
                <c:pt idx="360">
                  <c:v>41671.27251112154</c:v>
                </c:pt>
                <c:pt idx="361">
                  <c:v>41671.273216337082</c:v>
                </c:pt>
                <c:pt idx="362">
                  <c:v>41671.273922758453</c:v>
                </c:pt>
                <c:pt idx="363">
                  <c:v>41671.274628993538</c:v>
                </c:pt>
                <c:pt idx="364">
                  <c:v>41671.275337085375</c:v>
                </c:pt>
                <c:pt idx="365">
                  <c:v>41671.276044462153</c:v>
                </c:pt>
                <c:pt idx="366">
                  <c:v>41671.276750545076</c:v>
                </c:pt>
                <c:pt idx="367">
                  <c:v>41671.277457176162</c:v>
                </c:pt>
                <c:pt idx="368">
                  <c:v>41671.278163116454</c:v>
                </c:pt>
                <c:pt idx="369">
                  <c:v>41671.278869767222</c:v>
                </c:pt>
                <c:pt idx="370">
                  <c:v>41671.279576547538</c:v>
                </c:pt>
                <c:pt idx="371">
                  <c:v>41671.280284170614</c:v>
                </c:pt>
                <c:pt idx="372">
                  <c:v>41671.280990824773</c:v>
                </c:pt>
                <c:pt idx="373">
                  <c:v>41671.281697894163</c:v>
                </c:pt>
                <c:pt idx="374">
                  <c:v>41671.282405594306</c:v>
                </c:pt>
                <c:pt idx="375">
                  <c:v>41671.283112931676</c:v>
                </c:pt>
                <c:pt idx="376">
                  <c:v>41671.283818132928</c:v>
                </c:pt>
                <c:pt idx="377">
                  <c:v>41671.28452266661</c:v>
                </c:pt>
                <c:pt idx="378">
                  <c:v>41671.285228714762</c:v>
                </c:pt>
                <c:pt idx="379">
                  <c:v>41671.285935227846</c:v>
                </c:pt>
                <c:pt idx="380">
                  <c:v>41671.286641188766</c:v>
                </c:pt>
                <c:pt idx="381">
                  <c:v>41671.287346707679</c:v>
                </c:pt>
                <c:pt idx="382">
                  <c:v>41671.28805294323</c:v>
                </c:pt>
                <c:pt idx="383">
                  <c:v>41671.288760092</c:v>
                </c:pt>
                <c:pt idx="384">
                  <c:v>41671.289466640759</c:v>
                </c:pt>
                <c:pt idx="385">
                  <c:v>41671.290173240923</c:v>
                </c:pt>
                <c:pt idx="386">
                  <c:v>41671.290878996311</c:v>
                </c:pt>
                <c:pt idx="387">
                  <c:v>41671.291584877676</c:v>
                </c:pt>
                <c:pt idx="388">
                  <c:v>41671.292290260302</c:v>
                </c:pt>
                <c:pt idx="389">
                  <c:v>41671.292995846605</c:v>
                </c:pt>
                <c:pt idx="390">
                  <c:v>41671.293702600757</c:v>
                </c:pt>
                <c:pt idx="391">
                  <c:v>41671.294408340458</c:v>
                </c:pt>
                <c:pt idx="392">
                  <c:v>41671.295113780754</c:v>
                </c:pt>
                <c:pt idx="393">
                  <c:v>41671.295820406303</c:v>
                </c:pt>
                <c:pt idx="394">
                  <c:v>41671.296526660604</c:v>
                </c:pt>
                <c:pt idx="395">
                  <c:v>41671.297233724152</c:v>
                </c:pt>
                <c:pt idx="396">
                  <c:v>41671.297940683369</c:v>
                </c:pt>
                <c:pt idx="397">
                  <c:v>41671.298647422933</c:v>
                </c:pt>
                <c:pt idx="398">
                  <c:v>41671.299353472001</c:v>
                </c:pt>
                <c:pt idx="399">
                  <c:v>41671.300060351998</c:v>
                </c:pt>
                <c:pt idx="400">
                  <c:v>41671.300766113221</c:v>
                </c:pt>
                <c:pt idx="401">
                  <c:v>41671.301472895386</c:v>
                </c:pt>
                <c:pt idx="402">
                  <c:v>41671.302178422171</c:v>
                </c:pt>
                <c:pt idx="403">
                  <c:v>41671.302886308316</c:v>
                </c:pt>
                <c:pt idx="404">
                  <c:v>41671.30359480816</c:v>
                </c:pt>
                <c:pt idx="405">
                  <c:v>41671.304301818163</c:v>
                </c:pt>
                <c:pt idx="406">
                  <c:v>41671.305006191695</c:v>
                </c:pt>
                <c:pt idx="407">
                  <c:v>41671.305711554152</c:v>
                </c:pt>
                <c:pt idx="408">
                  <c:v>41671.306417735388</c:v>
                </c:pt>
                <c:pt idx="409">
                  <c:v>41671.307126230931</c:v>
                </c:pt>
                <c:pt idx="410">
                  <c:v>41671.30783185878</c:v>
                </c:pt>
                <c:pt idx="411">
                  <c:v>41671.308537658166</c:v>
                </c:pt>
                <c:pt idx="412">
                  <c:v>41671.309242747542</c:v>
                </c:pt>
                <c:pt idx="413">
                  <c:v>41671.31004750893</c:v>
                </c:pt>
                <c:pt idx="414">
                  <c:v>41671.310754067228</c:v>
                </c:pt>
                <c:pt idx="415">
                  <c:v>41671.31146026076</c:v>
                </c:pt>
                <c:pt idx="416">
                  <c:v>41671.312164171082</c:v>
                </c:pt>
                <c:pt idx="417">
                  <c:v>41671.312869746776</c:v>
                </c:pt>
                <c:pt idx="418">
                  <c:v>41671.313577304623</c:v>
                </c:pt>
                <c:pt idx="419">
                  <c:v>41671.314283404172</c:v>
                </c:pt>
                <c:pt idx="420">
                  <c:v>41671.314988702929</c:v>
                </c:pt>
                <c:pt idx="421">
                  <c:v>41671.315695601079</c:v>
                </c:pt>
                <c:pt idx="422">
                  <c:v>41671.316402408171</c:v>
                </c:pt>
                <c:pt idx="423">
                  <c:v>41671.317107347088</c:v>
                </c:pt>
                <c:pt idx="424">
                  <c:v>41671.317813287547</c:v>
                </c:pt>
                <c:pt idx="425">
                  <c:v>41671.318518876324</c:v>
                </c:pt>
                <c:pt idx="426">
                  <c:v>41671.319223431085</c:v>
                </c:pt>
                <c:pt idx="427">
                  <c:v>41671.319927583376</c:v>
                </c:pt>
                <c:pt idx="428">
                  <c:v>41671.320632910923</c:v>
                </c:pt>
                <c:pt idx="429">
                  <c:v>41671.321339397851</c:v>
                </c:pt>
                <c:pt idx="430">
                  <c:v>41671.322046270929</c:v>
                </c:pt>
                <c:pt idx="431">
                  <c:v>41671.322753284927</c:v>
                </c:pt>
                <c:pt idx="432">
                  <c:v>41671.323459269079</c:v>
                </c:pt>
                <c:pt idx="433">
                  <c:v>41671.324165948463</c:v>
                </c:pt>
                <c:pt idx="434">
                  <c:v>41671.324872241392</c:v>
                </c:pt>
                <c:pt idx="435">
                  <c:v>41671.325577850461</c:v>
                </c:pt>
                <c:pt idx="436">
                  <c:v>41671.326282568611</c:v>
                </c:pt>
                <c:pt idx="437">
                  <c:v>41671.326989787078</c:v>
                </c:pt>
                <c:pt idx="438">
                  <c:v>41671.327698248169</c:v>
                </c:pt>
                <c:pt idx="439">
                  <c:v>41671.328404332933</c:v>
                </c:pt>
                <c:pt idx="440">
                  <c:v>41671.329109720922</c:v>
                </c:pt>
                <c:pt idx="441">
                  <c:v>41671.329814236007</c:v>
                </c:pt>
                <c:pt idx="442">
                  <c:v>41671.330519377094</c:v>
                </c:pt>
                <c:pt idx="443">
                  <c:v>41671.331224606933</c:v>
                </c:pt>
                <c:pt idx="444">
                  <c:v>41671.331930931687</c:v>
                </c:pt>
                <c:pt idx="445">
                  <c:v>41671.332638356478</c:v>
                </c:pt>
                <c:pt idx="446">
                  <c:v>41671.333344701226</c:v>
                </c:pt>
                <c:pt idx="447">
                  <c:v>41671.33405074817</c:v>
                </c:pt>
                <c:pt idx="448">
                  <c:v>41671.334756165539</c:v>
                </c:pt>
                <c:pt idx="449">
                  <c:v>41671.335460973991</c:v>
                </c:pt>
                <c:pt idx="450">
                  <c:v>41671.33616734216</c:v>
                </c:pt>
                <c:pt idx="451">
                  <c:v>41671.336873387241</c:v>
                </c:pt>
                <c:pt idx="452">
                  <c:v>41671.337578822939</c:v>
                </c:pt>
                <c:pt idx="453">
                  <c:v>41671.338284661375</c:v>
                </c:pt>
                <c:pt idx="454">
                  <c:v>41671.338991388315</c:v>
                </c:pt>
                <c:pt idx="455">
                  <c:v>41671.339698008465</c:v>
                </c:pt>
                <c:pt idx="456">
                  <c:v>41671.34040425031</c:v>
                </c:pt>
                <c:pt idx="457">
                  <c:v>41671.341109577836</c:v>
                </c:pt>
                <c:pt idx="458">
                  <c:v>41671.341815237087</c:v>
                </c:pt>
                <c:pt idx="459">
                  <c:v>41671.342522233695</c:v>
                </c:pt>
                <c:pt idx="460">
                  <c:v>41671.343227432313</c:v>
                </c:pt>
                <c:pt idx="461">
                  <c:v>41671.343933992779</c:v>
                </c:pt>
                <c:pt idx="462">
                  <c:v>41671.344640434472</c:v>
                </c:pt>
                <c:pt idx="463">
                  <c:v>41671.34534571199</c:v>
                </c:pt>
                <c:pt idx="464">
                  <c:v>41671.34605175817</c:v>
                </c:pt>
                <c:pt idx="465">
                  <c:v>41671.346755555685</c:v>
                </c:pt>
                <c:pt idx="466">
                  <c:v>41671.347458629542</c:v>
                </c:pt>
                <c:pt idx="467">
                  <c:v>41671.348164932002</c:v>
                </c:pt>
                <c:pt idx="468">
                  <c:v>41671.348871007547</c:v>
                </c:pt>
                <c:pt idx="469">
                  <c:v>41671.349577833229</c:v>
                </c:pt>
                <c:pt idx="470">
                  <c:v>41671.350283566164</c:v>
                </c:pt>
                <c:pt idx="471">
                  <c:v>41671.350990453691</c:v>
                </c:pt>
                <c:pt idx="472">
                  <c:v>41671.351814683847</c:v>
                </c:pt>
                <c:pt idx="473">
                  <c:v>41671.352519026943</c:v>
                </c:pt>
                <c:pt idx="474">
                  <c:v>41671.353225576466</c:v>
                </c:pt>
                <c:pt idx="475">
                  <c:v>41671.353933142775</c:v>
                </c:pt>
                <c:pt idx="476">
                  <c:v>41671.354639736775</c:v>
                </c:pt>
                <c:pt idx="477">
                  <c:v>41671.355345830605</c:v>
                </c:pt>
                <c:pt idx="478">
                  <c:v>41671.356052316165</c:v>
                </c:pt>
                <c:pt idx="479">
                  <c:v>41671.35675831847</c:v>
                </c:pt>
                <c:pt idx="480">
                  <c:v>41671.35746443893</c:v>
                </c:pt>
                <c:pt idx="481">
                  <c:v>41671.358170006613</c:v>
                </c:pt>
                <c:pt idx="482">
                  <c:v>41671.358876871091</c:v>
                </c:pt>
                <c:pt idx="483">
                  <c:v>41671.359582914309</c:v>
                </c:pt>
                <c:pt idx="484">
                  <c:v>41671.360287737079</c:v>
                </c:pt>
                <c:pt idx="485">
                  <c:v>41671.360994279232</c:v>
                </c:pt>
                <c:pt idx="486">
                  <c:v>41671.361699822461</c:v>
                </c:pt>
                <c:pt idx="487">
                  <c:v>41671.362405003223</c:v>
                </c:pt>
                <c:pt idx="488">
                  <c:v>41671.363110372309</c:v>
                </c:pt>
                <c:pt idx="489">
                  <c:v>41671.363815433382</c:v>
                </c:pt>
                <c:pt idx="490">
                  <c:v>41671.364522412463</c:v>
                </c:pt>
                <c:pt idx="491">
                  <c:v>41671.365228023387</c:v>
                </c:pt>
                <c:pt idx="492">
                  <c:v>41671.365931753688</c:v>
                </c:pt>
                <c:pt idx="493">
                  <c:v>41671.366636550614</c:v>
                </c:pt>
                <c:pt idx="494">
                  <c:v>41671.367341104611</c:v>
                </c:pt>
                <c:pt idx="495">
                  <c:v>41671.368045299394</c:v>
                </c:pt>
                <c:pt idx="496">
                  <c:v>41671.36875147323</c:v>
                </c:pt>
                <c:pt idx="497">
                  <c:v>41671.369457995388</c:v>
                </c:pt>
                <c:pt idx="498">
                  <c:v>41671.370165390777</c:v>
                </c:pt>
                <c:pt idx="499">
                  <c:v>41671.370872406318</c:v>
                </c:pt>
                <c:pt idx="500">
                  <c:v>41671.371579759543</c:v>
                </c:pt>
                <c:pt idx="501">
                  <c:v>41671.372285608471</c:v>
                </c:pt>
                <c:pt idx="502">
                  <c:v>41671.372991142009</c:v>
                </c:pt>
                <c:pt idx="503">
                  <c:v>41671.373697339543</c:v>
                </c:pt>
                <c:pt idx="504">
                  <c:v>41671.374404511072</c:v>
                </c:pt>
                <c:pt idx="505">
                  <c:v>41671.375111585221</c:v>
                </c:pt>
                <c:pt idx="506">
                  <c:v>41671.375818242625</c:v>
                </c:pt>
                <c:pt idx="507">
                  <c:v>41671.376525105843</c:v>
                </c:pt>
                <c:pt idx="508">
                  <c:v>41671.377231240935</c:v>
                </c:pt>
                <c:pt idx="509">
                  <c:v>41671.377937847086</c:v>
                </c:pt>
                <c:pt idx="510">
                  <c:v>41671.378643241689</c:v>
                </c:pt>
                <c:pt idx="511">
                  <c:v>41671.379349577073</c:v>
                </c:pt>
                <c:pt idx="512">
                  <c:v>41671.38005670617</c:v>
                </c:pt>
                <c:pt idx="513">
                  <c:v>41671.380763991081</c:v>
                </c:pt>
                <c:pt idx="514">
                  <c:v>41671.381470821681</c:v>
                </c:pt>
                <c:pt idx="515">
                  <c:v>41671.382177401691</c:v>
                </c:pt>
                <c:pt idx="516">
                  <c:v>41671.382882681835</c:v>
                </c:pt>
                <c:pt idx="517">
                  <c:v>41671.383589740311</c:v>
                </c:pt>
                <c:pt idx="518">
                  <c:v>41671.384295273092</c:v>
                </c:pt>
                <c:pt idx="519">
                  <c:v>41671.385001202616</c:v>
                </c:pt>
                <c:pt idx="520">
                  <c:v>41671.385706856308</c:v>
                </c:pt>
                <c:pt idx="521">
                  <c:v>41671.38641266893</c:v>
                </c:pt>
                <c:pt idx="522">
                  <c:v>41671.387119749546</c:v>
                </c:pt>
                <c:pt idx="523">
                  <c:v>41671.387826637234</c:v>
                </c:pt>
                <c:pt idx="524">
                  <c:v>41671.388532943238</c:v>
                </c:pt>
                <c:pt idx="525">
                  <c:v>41671.38923690017</c:v>
                </c:pt>
                <c:pt idx="526">
                  <c:v>41671.389941367226</c:v>
                </c:pt>
                <c:pt idx="527">
                  <c:v>41671.390646839682</c:v>
                </c:pt>
                <c:pt idx="528">
                  <c:v>41671.391353607374</c:v>
                </c:pt>
                <c:pt idx="529">
                  <c:v>41671.392059996622</c:v>
                </c:pt>
                <c:pt idx="530">
                  <c:v>41671.392768197387</c:v>
                </c:pt>
                <c:pt idx="531">
                  <c:v>41671.393581788761</c:v>
                </c:pt>
                <c:pt idx="532">
                  <c:v>41671.394287346317</c:v>
                </c:pt>
                <c:pt idx="533">
                  <c:v>41671.394993875998</c:v>
                </c:pt>
                <c:pt idx="534">
                  <c:v>41671.395701257687</c:v>
                </c:pt>
                <c:pt idx="535">
                  <c:v>41671.396406875225</c:v>
                </c:pt>
                <c:pt idx="536">
                  <c:v>41671.397112012302</c:v>
                </c:pt>
                <c:pt idx="537">
                  <c:v>41671.397818680307</c:v>
                </c:pt>
                <c:pt idx="538">
                  <c:v>41671.398524426004</c:v>
                </c:pt>
                <c:pt idx="539">
                  <c:v>41671.399231405543</c:v>
                </c:pt>
                <c:pt idx="540">
                  <c:v>41671.399937535374</c:v>
                </c:pt>
                <c:pt idx="541">
                  <c:v>41671.400644291847</c:v>
                </c:pt>
                <c:pt idx="542">
                  <c:v>41671.401350609078</c:v>
                </c:pt>
                <c:pt idx="543">
                  <c:v>41671.402056129395</c:v>
                </c:pt>
                <c:pt idx="544">
                  <c:v>41671.402761874153</c:v>
                </c:pt>
                <c:pt idx="545">
                  <c:v>41671.403470922931</c:v>
                </c:pt>
                <c:pt idx="546">
                  <c:v>41671.404180324163</c:v>
                </c:pt>
                <c:pt idx="547">
                  <c:v>41671.404887888777</c:v>
                </c:pt>
                <c:pt idx="548">
                  <c:v>41671.405595192169</c:v>
                </c:pt>
                <c:pt idx="549">
                  <c:v>41671.406299115843</c:v>
                </c:pt>
                <c:pt idx="550">
                  <c:v>41671.407003238164</c:v>
                </c:pt>
                <c:pt idx="551">
                  <c:v>41671.407710628933</c:v>
                </c:pt>
                <c:pt idx="552">
                  <c:v>41671.408417635845</c:v>
                </c:pt>
                <c:pt idx="553">
                  <c:v>41671.409123232304</c:v>
                </c:pt>
                <c:pt idx="554">
                  <c:v>41671.409828704767</c:v>
                </c:pt>
                <c:pt idx="555">
                  <c:v>41671.41053472169</c:v>
                </c:pt>
                <c:pt idx="556">
                  <c:v>41671.411241397087</c:v>
                </c:pt>
                <c:pt idx="557">
                  <c:v>41671.411947182605</c:v>
                </c:pt>
                <c:pt idx="558">
                  <c:v>41671.412653394946</c:v>
                </c:pt>
                <c:pt idx="559">
                  <c:v>41671.413359951846</c:v>
                </c:pt>
                <c:pt idx="560">
                  <c:v>41671.414065442172</c:v>
                </c:pt>
                <c:pt idx="561">
                  <c:v>41671.414770493233</c:v>
                </c:pt>
                <c:pt idx="562">
                  <c:v>41671.415476542163</c:v>
                </c:pt>
                <c:pt idx="563">
                  <c:v>41671.41618324216</c:v>
                </c:pt>
                <c:pt idx="564">
                  <c:v>41671.41688981231</c:v>
                </c:pt>
                <c:pt idx="565">
                  <c:v>41671.41759638123</c:v>
                </c:pt>
                <c:pt idx="566">
                  <c:v>41671.418303405691</c:v>
                </c:pt>
                <c:pt idx="567">
                  <c:v>41671.41900781708</c:v>
                </c:pt>
                <c:pt idx="568">
                  <c:v>41671.41971386646</c:v>
                </c:pt>
                <c:pt idx="569">
                  <c:v>41671.420419809234</c:v>
                </c:pt>
                <c:pt idx="570">
                  <c:v>41671.421125726156</c:v>
                </c:pt>
                <c:pt idx="571">
                  <c:v>41671.421830340769</c:v>
                </c:pt>
                <c:pt idx="572">
                  <c:v>41671.422534565681</c:v>
                </c:pt>
                <c:pt idx="573">
                  <c:v>41671.423239397693</c:v>
                </c:pt>
                <c:pt idx="574">
                  <c:v>41671.423944395079</c:v>
                </c:pt>
                <c:pt idx="575">
                  <c:v>41671.424651158472</c:v>
                </c:pt>
                <c:pt idx="576">
                  <c:v>41671.425357079228</c:v>
                </c:pt>
                <c:pt idx="577">
                  <c:v>41671.426062114304</c:v>
                </c:pt>
                <c:pt idx="578">
                  <c:v>41671.426767326309</c:v>
                </c:pt>
                <c:pt idx="579">
                  <c:v>41671.427474304153</c:v>
                </c:pt>
                <c:pt idx="580">
                  <c:v>41671.428181048934</c:v>
                </c:pt>
                <c:pt idx="581">
                  <c:v>41671.428887300164</c:v>
                </c:pt>
                <c:pt idx="582">
                  <c:v>41671.429594709538</c:v>
                </c:pt>
                <c:pt idx="583">
                  <c:v>41671.430301648463</c:v>
                </c:pt>
                <c:pt idx="584">
                  <c:v>41671.431008151376</c:v>
                </c:pt>
                <c:pt idx="585">
                  <c:v>41671.43171406984</c:v>
                </c:pt>
                <c:pt idx="586">
                  <c:v>41671.432419667384</c:v>
                </c:pt>
                <c:pt idx="587">
                  <c:v>41671.433124398616</c:v>
                </c:pt>
                <c:pt idx="588">
                  <c:v>41671.433828614609</c:v>
                </c:pt>
                <c:pt idx="589">
                  <c:v>41671.434533327854</c:v>
                </c:pt>
                <c:pt idx="590">
                  <c:v>41671.435336989998</c:v>
                </c:pt>
                <c:pt idx="591">
                  <c:v>41671.436045118768</c:v>
                </c:pt>
                <c:pt idx="592">
                  <c:v>41671.436751871537</c:v>
                </c:pt>
                <c:pt idx="593">
                  <c:v>41671.437458423381</c:v>
                </c:pt>
                <c:pt idx="594">
                  <c:v>41671.438163979081</c:v>
                </c:pt>
                <c:pt idx="595">
                  <c:v>41671.438868633835</c:v>
                </c:pt>
                <c:pt idx="596">
                  <c:v>41671.439573497235</c:v>
                </c:pt>
                <c:pt idx="597">
                  <c:v>41671.440278905691</c:v>
                </c:pt>
                <c:pt idx="598">
                  <c:v>41671.440983764456</c:v>
                </c:pt>
                <c:pt idx="599">
                  <c:v>41671.441689365842</c:v>
                </c:pt>
                <c:pt idx="600">
                  <c:v>41671.442395222468</c:v>
                </c:pt>
                <c:pt idx="601">
                  <c:v>41671.443101098615</c:v>
                </c:pt>
                <c:pt idx="602">
                  <c:v>41671.443806850002</c:v>
                </c:pt>
                <c:pt idx="603">
                  <c:v>41671.444511197238</c:v>
                </c:pt>
                <c:pt idx="604">
                  <c:v>41671.445217706314</c:v>
                </c:pt>
                <c:pt idx="605">
                  <c:v>41671.445924251682</c:v>
                </c:pt>
                <c:pt idx="606">
                  <c:v>41671.446630793391</c:v>
                </c:pt>
                <c:pt idx="607">
                  <c:v>41671.447335955083</c:v>
                </c:pt>
                <c:pt idx="608">
                  <c:v>41671.448041763375</c:v>
                </c:pt>
                <c:pt idx="609">
                  <c:v>41671.448746918461</c:v>
                </c:pt>
                <c:pt idx="610">
                  <c:v>41671.449452736459</c:v>
                </c:pt>
                <c:pt idx="611">
                  <c:v>41671.450158440937</c:v>
                </c:pt>
                <c:pt idx="612">
                  <c:v>41671.45086476185</c:v>
                </c:pt>
                <c:pt idx="613">
                  <c:v>41671.451572987084</c:v>
                </c:pt>
                <c:pt idx="614">
                  <c:v>41671.452281137848</c:v>
                </c:pt>
                <c:pt idx="615">
                  <c:v>41671.45298855954</c:v>
                </c:pt>
                <c:pt idx="616">
                  <c:v>41671.453693968462</c:v>
                </c:pt>
                <c:pt idx="617">
                  <c:v>41671.454398256166</c:v>
                </c:pt>
                <c:pt idx="618">
                  <c:v>41671.455105013374</c:v>
                </c:pt>
                <c:pt idx="619">
                  <c:v>41671.455811781081</c:v>
                </c:pt>
                <c:pt idx="620">
                  <c:v>41671.456517365856</c:v>
                </c:pt>
                <c:pt idx="621">
                  <c:v>41671.457223452613</c:v>
                </c:pt>
                <c:pt idx="622">
                  <c:v>41671.457929542164</c:v>
                </c:pt>
                <c:pt idx="623">
                  <c:v>41671.458635304167</c:v>
                </c:pt>
                <c:pt idx="624">
                  <c:v>41671.459341806927</c:v>
                </c:pt>
                <c:pt idx="625">
                  <c:v>41671.460048098939</c:v>
                </c:pt>
                <c:pt idx="626">
                  <c:v>41671.460752772458</c:v>
                </c:pt>
                <c:pt idx="627">
                  <c:v>41671.461456672921</c:v>
                </c:pt>
                <c:pt idx="628">
                  <c:v>41671.462161991076</c:v>
                </c:pt>
                <c:pt idx="629">
                  <c:v>41671.462868508766</c:v>
                </c:pt>
                <c:pt idx="630">
                  <c:v>41671.463574489382</c:v>
                </c:pt>
                <c:pt idx="631">
                  <c:v>41671.464280640932</c:v>
                </c:pt>
                <c:pt idx="632">
                  <c:v>41671.464987592153</c:v>
                </c:pt>
                <c:pt idx="633">
                  <c:v>41671.46569297184</c:v>
                </c:pt>
                <c:pt idx="634">
                  <c:v>41671.466399350313</c:v>
                </c:pt>
                <c:pt idx="635">
                  <c:v>41671.467105323078</c:v>
                </c:pt>
                <c:pt idx="636">
                  <c:v>41671.467811525537</c:v>
                </c:pt>
                <c:pt idx="637">
                  <c:v>41671.468517308167</c:v>
                </c:pt>
                <c:pt idx="638">
                  <c:v>41671.469224850305</c:v>
                </c:pt>
                <c:pt idx="639">
                  <c:v>41671.469929880303</c:v>
                </c:pt>
                <c:pt idx="640">
                  <c:v>41671.470635139849</c:v>
                </c:pt>
                <c:pt idx="641">
                  <c:v>41671.47134101799</c:v>
                </c:pt>
                <c:pt idx="642">
                  <c:v>41671.472046653078</c:v>
                </c:pt>
                <c:pt idx="643">
                  <c:v>41671.47275150261</c:v>
                </c:pt>
                <c:pt idx="644">
                  <c:v>41671.473457517379</c:v>
                </c:pt>
                <c:pt idx="645">
                  <c:v>41671.474163347382</c:v>
                </c:pt>
                <c:pt idx="646">
                  <c:v>41671.474870462938</c:v>
                </c:pt>
                <c:pt idx="647">
                  <c:v>41671.475576581222</c:v>
                </c:pt>
                <c:pt idx="648">
                  <c:v>41671.476282654308</c:v>
                </c:pt>
                <c:pt idx="649">
                  <c:v>41671.477086776002</c:v>
                </c:pt>
                <c:pt idx="650">
                  <c:v>41671.477790919991</c:v>
                </c:pt>
                <c:pt idx="651">
                  <c:v>41671.478495864307</c:v>
                </c:pt>
                <c:pt idx="652">
                  <c:v>41671.479202469542</c:v>
                </c:pt>
                <c:pt idx="653">
                  <c:v>41671.479908022615</c:v>
                </c:pt>
                <c:pt idx="654">
                  <c:v>41671.480614793545</c:v>
                </c:pt>
                <c:pt idx="655">
                  <c:v>41671.481321583531</c:v>
                </c:pt>
                <c:pt idx="656">
                  <c:v>41671.482028899241</c:v>
                </c:pt>
                <c:pt idx="657">
                  <c:v>41671.482735291393</c:v>
                </c:pt>
                <c:pt idx="658">
                  <c:v>41671.483440268923</c:v>
                </c:pt>
                <c:pt idx="659">
                  <c:v>41671.48414588446</c:v>
                </c:pt>
                <c:pt idx="660">
                  <c:v>41671.48485387909</c:v>
                </c:pt>
                <c:pt idx="661">
                  <c:v>41671.485560636771</c:v>
                </c:pt>
                <c:pt idx="662">
                  <c:v>41671.486266801083</c:v>
                </c:pt>
                <c:pt idx="663">
                  <c:v>41671.486970657999</c:v>
                </c:pt>
                <c:pt idx="664">
                  <c:v>41671.487678503079</c:v>
                </c:pt>
                <c:pt idx="665">
                  <c:v>41671.488384865224</c:v>
                </c:pt>
                <c:pt idx="666">
                  <c:v>41671.489091668933</c:v>
                </c:pt>
                <c:pt idx="667">
                  <c:v>41671.489798179391</c:v>
                </c:pt>
                <c:pt idx="668">
                  <c:v>41671.490506150767</c:v>
                </c:pt>
                <c:pt idx="669">
                  <c:v>41671.491211678767</c:v>
                </c:pt>
                <c:pt idx="670">
                  <c:v>41671.491918339998</c:v>
                </c:pt>
                <c:pt idx="671">
                  <c:v>41671.49262454261</c:v>
                </c:pt>
                <c:pt idx="672">
                  <c:v>41671.493333690465</c:v>
                </c:pt>
                <c:pt idx="673">
                  <c:v>41671.494040392929</c:v>
                </c:pt>
                <c:pt idx="674">
                  <c:v>41671.494745901837</c:v>
                </c:pt>
                <c:pt idx="675">
                  <c:v>41671.495451915071</c:v>
                </c:pt>
                <c:pt idx="676">
                  <c:v>41671.496156674461</c:v>
                </c:pt>
                <c:pt idx="677">
                  <c:v>41671.49686114231</c:v>
                </c:pt>
                <c:pt idx="678">
                  <c:v>41671.497565895384</c:v>
                </c:pt>
                <c:pt idx="679">
                  <c:v>41671.498272195691</c:v>
                </c:pt>
                <c:pt idx="680">
                  <c:v>41671.498978473086</c:v>
                </c:pt>
                <c:pt idx="681">
                  <c:v>41671.499684085989</c:v>
                </c:pt>
                <c:pt idx="682">
                  <c:v>41671.500391453847</c:v>
                </c:pt>
                <c:pt idx="683">
                  <c:v>41671.501097906163</c:v>
                </c:pt>
                <c:pt idx="684">
                  <c:v>41671.501804951222</c:v>
                </c:pt>
                <c:pt idx="685">
                  <c:v>41671.50251199201</c:v>
                </c:pt>
                <c:pt idx="686">
                  <c:v>41671.503218387392</c:v>
                </c:pt>
                <c:pt idx="687">
                  <c:v>41671.503925921381</c:v>
                </c:pt>
                <c:pt idx="688">
                  <c:v>41671.50463192616</c:v>
                </c:pt>
                <c:pt idx="689">
                  <c:v>41671.505340203839</c:v>
                </c:pt>
                <c:pt idx="690">
                  <c:v>41671.506046881535</c:v>
                </c:pt>
                <c:pt idx="691">
                  <c:v>41671.50675188384</c:v>
                </c:pt>
                <c:pt idx="692">
                  <c:v>41671.507457335225</c:v>
                </c:pt>
                <c:pt idx="693">
                  <c:v>41671.508163232305</c:v>
                </c:pt>
                <c:pt idx="694">
                  <c:v>41671.508869145393</c:v>
                </c:pt>
                <c:pt idx="695">
                  <c:v>41671.509576300617</c:v>
                </c:pt>
                <c:pt idx="696">
                  <c:v>41671.510283045849</c:v>
                </c:pt>
                <c:pt idx="697">
                  <c:v>41671.510989127382</c:v>
                </c:pt>
                <c:pt idx="698">
                  <c:v>41671.511695728615</c:v>
                </c:pt>
                <c:pt idx="699">
                  <c:v>41671.512403218461</c:v>
                </c:pt>
                <c:pt idx="700">
                  <c:v>41671.513109093081</c:v>
                </c:pt>
                <c:pt idx="701">
                  <c:v>41671.513815351544</c:v>
                </c:pt>
                <c:pt idx="702">
                  <c:v>41671.514522392936</c:v>
                </c:pt>
                <c:pt idx="703">
                  <c:v>41671.515228540768</c:v>
                </c:pt>
                <c:pt idx="704">
                  <c:v>41671.515935659234</c:v>
                </c:pt>
                <c:pt idx="705">
                  <c:v>41671.516643103845</c:v>
                </c:pt>
                <c:pt idx="706">
                  <c:v>41671.517350041846</c:v>
                </c:pt>
                <c:pt idx="707">
                  <c:v>41671.51805762016</c:v>
                </c:pt>
                <c:pt idx="708">
                  <c:v>41671.518850588312</c:v>
                </c:pt>
                <c:pt idx="709">
                  <c:v>41671.519556570616</c:v>
                </c:pt>
                <c:pt idx="710">
                  <c:v>41671.520263916609</c:v>
                </c:pt>
                <c:pt idx="711">
                  <c:v>41671.520971271078</c:v>
                </c:pt>
                <c:pt idx="712">
                  <c:v>41671.521676926153</c:v>
                </c:pt>
                <c:pt idx="713">
                  <c:v>41671.522382653835</c:v>
                </c:pt>
                <c:pt idx="714">
                  <c:v>41671.523089190305</c:v>
                </c:pt>
                <c:pt idx="715">
                  <c:v>41671.523796518763</c:v>
                </c:pt>
                <c:pt idx="716">
                  <c:v>41671.524503492466</c:v>
                </c:pt>
                <c:pt idx="717">
                  <c:v>41671.525209752464</c:v>
                </c:pt>
                <c:pt idx="718">
                  <c:v>41671.525916006773</c:v>
                </c:pt>
                <c:pt idx="719">
                  <c:v>41671.526622951074</c:v>
                </c:pt>
                <c:pt idx="720">
                  <c:v>41671.527329295226</c:v>
                </c:pt>
                <c:pt idx="721">
                  <c:v>41671.52803596708</c:v>
                </c:pt>
                <c:pt idx="722">
                  <c:v>41671.528741985217</c:v>
                </c:pt>
                <c:pt idx="723">
                  <c:v>41671.529448354609</c:v>
                </c:pt>
                <c:pt idx="724">
                  <c:v>41671.530154357228</c:v>
                </c:pt>
                <c:pt idx="725">
                  <c:v>41671.530861051535</c:v>
                </c:pt>
                <c:pt idx="726">
                  <c:v>41671.531566646932</c:v>
                </c:pt>
                <c:pt idx="727">
                  <c:v>41671.53227347647</c:v>
                </c:pt>
                <c:pt idx="728">
                  <c:v>41671.532979770614</c:v>
                </c:pt>
                <c:pt idx="729">
                  <c:v>41671.533686010604</c:v>
                </c:pt>
                <c:pt idx="730">
                  <c:v>41671.534392801223</c:v>
                </c:pt>
                <c:pt idx="731">
                  <c:v>41671.535098328161</c:v>
                </c:pt>
                <c:pt idx="732">
                  <c:v>41671.535804628766</c:v>
                </c:pt>
                <c:pt idx="733">
                  <c:v>41671.536510898623</c:v>
                </c:pt>
                <c:pt idx="734">
                  <c:v>41671.53721812016</c:v>
                </c:pt>
                <c:pt idx="735">
                  <c:v>41671.53792454522</c:v>
                </c:pt>
                <c:pt idx="736">
                  <c:v>41671.53863317216</c:v>
                </c:pt>
                <c:pt idx="737">
                  <c:v>41671.539339890463</c:v>
                </c:pt>
                <c:pt idx="738">
                  <c:v>41671.540046640308</c:v>
                </c:pt>
                <c:pt idx="739">
                  <c:v>41671.54075504293</c:v>
                </c:pt>
                <c:pt idx="740">
                  <c:v>41671.541462148307</c:v>
                </c:pt>
                <c:pt idx="741">
                  <c:v>41671.542170046159</c:v>
                </c:pt>
                <c:pt idx="742">
                  <c:v>41671.542877203545</c:v>
                </c:pt>
                <c:pt idx="743">
                  <c:v>41671.543583692153</c:v>
                </c:pt>
                <c:pt idx="744">
                  <c:v>41671.544291712002</c:v>
                </c:pt>
                <c:pt idx="745">
                  <c:v>41671.544999024314</c:v>
                </c:pt>
                <c:pt idx="746">
                  <c:v>41671.545706297387</c:v>
                </c:pt>
                <c:pt idx="747">
                  <c:v>41671.546412875083</c:v>
                </c:pt>
                <c:pt idx="748">
                  <c:v>41671.547121087839</c:v>
                </c:pt>
                <c:pt idx="749">
                  <c:v>41671.547829599542</c:v>
                </c:pt>
                <c:pt idx="750">
                  <c:v>41671.548535876318</c:v>
                </c:pt>
                <c:pt idx="751">
                  <c:v>41671.549241781679</c:v>
                </c:pt>
                <c:pt idx="752">
                  <c:v>41671.549950180459</c:v>
                </c:pt>
                <c:pt idx="753">
                  <c:v>41671.55065811894</c:v>
                </c:pt>
                <c:pt idx="754">
                  <c:v>41671.551363381841</c:v>
                </c:pt>
                <c:pt idx="755">
                  <c:v>41671.552068843383</c:v>
                </c:pt>
                <c:pt idx="756">
                  <c:v>41671.55277485308</c:v>
                </c:pt>
                <c:pt idx="757">
                  <c:v>41671.553482765528</c:v>
                </c:pt>
                <c:pt idx="758">
                  <c:v>41671.554189249546</c:v>
                </c:pt>
                <c:pt idx="759">
                  <c:v>41671.554895181849</c:v>
                </c:pt>
                <c:pt idx="760">
                  <c:v>41671.555601706772</c:v>
                </c:pt>
                <c:pt idx="761">
                  <c:v>41671.556309005085</c:v>
                </c:pt>
                <c:pt idx="762">
                  <c:v>41671.55701533478</c:v>
                </c:pt>
                <c:pt idx="763">
                  <c:v>41671.557721560603</c:v>
                </c:pt>
                <c:pt idx="764">
                  <c:v>41671.558429324316</c:v>
                </c:pt>
                <c:pt idx="765">
                  <c:v>41671.559137803226</c:v>
                </c:pt>
                <c:pt idx="766">
                  <c:v>41671.559844924472</c:v>
                </c:pt>
                <c:pt idx="767">
                  <c:v>41671.560626086</c:v>
                </c:pt>
                <c:pt idx="768">
                  <c:v>41671.561331397083</c:v>
                </c:pt>
                <c:pt idx="769">
                  <c:v>41671.562037802003</c:v>
                </c:pt>
                <c:pt idx="770">
                  <c:v>41671.562744291223</c:v>
                </c:pt>
                <c:pt idx="771">
                  <c:v>41671.563449150926</c:v>
                </c:pt>
                <c:pt idx="772">
                  <c:v>41671.564154186934</c:v>
                </c:pt>
                <c:pt idx="773">
                  <c:v>41671.564859603684</c:v>
                </c:pt>
                <c:pt idx="774">
                  <c:v>41671.565566121688</c:v>
                </c:pt>
                <c:pt idx="775">
                  <c:v>41671.566273289085</c:v>
                </c:pt>
                <c:pt idx="776">
                  <c:v>41671.566979700001</c:v>
                </c:pt>
                <c:pt idx="777">
                  <c:v>41671.567687741379</c:v>
                </c:pt>
                <c:pt idx="778">
                  <c:v>41671.568395084309</c:v>
                </c:pt>
                <c:pt idx="779">
                  <c:v>41671.569102027075</c:v>
                </c:pt>
                <c:pt idx="780">
                  <c:v>41671.569810100933</c:v>
                </c:pt>
                <c:pt idx="781">
                  <c:v>41671.570517294473</c:v>
                </c:pt>
                <c:pt idx="782">
                  <c:v>41671.571226050772</c:v>
                </c:pt>
                <c:pt idx="783">
                  <c:v>41671.571934163076</c:v>
                </c:pt>
                <c:pt idx="784">
                  <c:v>41671.572640519531</c:v>
                </c:pt>
                <c:pt idx="785">
                  <c:v>41671.573345406461</c:v>
                </c:pt>
                <c:pt idx="786">
                  <c:v>41671.574050686002</c:v>
                </c:pt>
                <c:pt idx="787">
                  <c:v>41671.574756606933</c:v>
                </c:pt>
                <c:pt idx="788">
                  <c:v>41671.575462584296</c:v>
                </c:pt>
                <c:pt idx="789">
                  <c:v>41671.576170450004</c:v>
                </c:pt>
                <c:pt idx="790">
                  <c:v>41671.576876334773</c:v>
                </c:pt>
                <c:pt idx="791">
                  <c:v>41671.577582206766</c:v>
                </c:pt>
                <c:pt idx="792">
                  <c:v>41671.578289429235</c:v>
                </c:pt>
                <c:pt idx="793">
                  <c:v>41671.578996050004</c:v>
                </c:pt>
                <c:pt idx="794">
                  <c:v>41671.579704440934</c:v>
                </c:pt>
                <c:pt idx="795">
                  <c:v>41671.580411601841</c:v>
                </c:pt>
                <c:pt idx="796">
                  <c:v>41671.581115351226</c:v>
                </c:pt>
                <c:pt idx="797">
                  <c:v>41671.581821539534</c:v>
                </c:pt>
                <c:pt idx="798">
                  <c:v>41671.582528522929</c:v>
                </c:pt>
                <c:pt idx="799">
                  <c:v>41671.583233113997</c:v>
                </c:pt>
                <c:pt idx="800">
                  <c:v>41671.583939151846</c:v>
                </c:pt>
                <c:pt idx="801">
                  <c:v>41671.584647555836</c:v>
                </c:pt>
                <c:pt idx="802">
                  <c:v>41671.585353542461</c:v>
                </c:pt>
                <c:pt idx="803">
                  <c:v>41671.586058016939</c:v>
                </c:pt>
                <c:pt idx="804">
                  <c:v>41671.586766017223</c:v>
                </c:pt>
                <c:pt idx="805">
                  <c:v>41671.587474084932</c:v>
                </c:pt>
                <c:pt idx="806">
                  <c:v>41671.588179350008</c:v>
                </c:pt>
                <c:pt idx="807">
                  <c:v>41671.588886199395</c:v>
                </c:pt>
                <c:pt idx="808">
                  <c:v>41671.589594402612</c:v>
                </c:pt>
                <c:pt idx="809">
                  <c:v>41671.590300131676</c:v>
                </c:pt>
                <c:pt idx="810">
                  <c:v>41671.591005839378</c:v>
                </c:pt>
                <c:pt idx="811">
                  <c:v>41671.591711838599</c:v>
                </c:pt>
                <c:pt idx="812">
                  <c:v>41671.592417979387</c:v>
                </c:pt>
                <c:pt idx="813">
                  <c:v>41671.593123896157</c:v>
                </c:pt>
                <c:pt idx="814">
                  <c:v>41671.59383073615</c:v>
                </c:pt>
                <c:pt idx="815">
                  <c:v>41671.594537156612</c:v>
                </c:pt>
                <c:pt idx="816">
                  <c:v>41671.595244723532</c:v>
                </c:pt>
                <c:pt idx="817">
                  <c:v>41671.595952851378</c:v>
                </c:pt>
                <c:pt idx="818">
                  <c:v>41671.596659110612</c:v>
                </c:pt>
                <c:pt idx="819">
                  <c:v>41671.597363342611</c:v>
                </c:pt>
                <c:pt idx="820">
                  <c:v>41671.598068485539</c:v>
                </c:pt>
                <c:pt idx="821">
                  <c:v>41671.59877536061</c:v>
                </c:pt>
                <c:pt idx="822">
                  <c:v>41671.599481127996</c:v>
                </c:pt>
                <c:pt idx="823">
                  <c:v>41671.600186597374</c:v>
                </c:pt>
                <c:pt idx="824">
                  <c:v>41671.600892065682</c:v>
                </c:pt>
                <c:pt idx="825">
                  <c:v>41671.601600493224</c:v>
                </c:pt>
                <c:pt idx="826">
                  <c:v>41671.602383088459</c:v>
                </c:pt>
                <c:pt idx="827">
                  <c:v>41671.603088517993</c:v>
                </c:pt>
                <c:pt idx="828">
                  <c:v>41671.603795014598</c:v>
                </c:pt>
                <c:pt idx="829">
                  <c:v>41671.604501504306</c:v>
                </c:pt>
                <c:pt idx="830">
                  <c:v>41671.605205605221</c:v>
                </c:pt>
                <c:pt idx="831">
                  <c:v>41671.605911856459</c:v>
                </c:pt>
                <c:pt idx="832">
                  <c:v>41671.606615684308</c:v>
                </c:pt>
                <c:pt idx="833">
                  <c:v>41671.607321180156</c:v>
                </c:pt>
                <c:pt idx="834">
                  <c:v>41671.608027337541</c:v>
                </c:pt>
                <c:pt idx="835">
                  <c:v>41671.608733153997</c:v>
                </c:pt>
                <c:pt idx="836">
                  <c:v>41671.609438758001</c:v>
                </c:pt>
                <c:pt idx="837">
                  <c:v>41671.610143817379</c:v>
                </c:pt>
                <c:pt idx="838">
                  <c:v>41671.610850557998</c:v>
                </c:pt>
                <c:pt idx="839">
                  <c:v>41671.611556509539</c:v>
                </c:pt>
                <c:pt idx="840">
                  <c:v>41671.612262191542</c:v>
                </c:pt>
                <c:pt idx="841">
                  <c:v>41671.612969531074</c:v>
                </c:pt>
                <c:pt idx="842">
                  <c:v>41671.613676291694</c:v>
                </c:pt>
                <c:pt idx="843">
                  <c:v>41671.614381381376</c:v>
                </c:pt>
                <c:pt idx="844">
                  <c:v>41671.61508573938</c:v>
                </c:pt>
                <c:pt idx="845">
                  <c:v>41671.615791899996</c:v>
                </c:pt>
                <c:pt idx="846">
                  <c:v>41671.616499091084</c:v>
                </c:pt>
                <c:pt idx="847">
                  <c:v>41671.617205109542</c:v>
                </c:pt>
                <c:pt idx="848">
                  <c:v>41671.617911776615</c:v>
                </c:pt>
                <c:pt idx="849">
                  <c:v>41671.618618500615</c:v>
                </c:pt>
                <c:pt idx="850">
                  <c:v>41671.619324022606</c:v>
                </c:pt>
                <c:pt idx="851">
                  <c:v>41671.620029595222</c:v>
                </c:pt>
                <c:pt idx="852">
                  <c:v>41671.620735990771</c:v>
                </c:pt>
                <c:pt idx="853">
                  <c:v>41671.621441291674</c:v>
                </c:pt>
                <c:pt idx="854">
                  <c:v>41671.622148086608</c:v>
                </c:pt>
                <c:pt idx="855">
                  <c:v>41671.622854266163</c:v>
                </c:pt>
                <c:pt idx="856">
                  <c:v>41671.623560513668</c:v>
                </c:pt>
                <c:pt idx="857">
                  <c:v>41671.624266436309</c:v>
                </c:pt>
                <c:pt idx="858">
                  <c:v>41671.624971384605</c:v>
                </c:pt>
                <c:pt idx="859">
                  <c:v>41671.625677752301</c:v>
                </c:pt>
                <c:pt idx="860">
                  <c:v>41671.626383469076</c:v>
                </c:pt>
                <c:pt idx="861">
                  <c:v>41671.6270885903</c:v>
                </c:pt>
                <c:pt idx="862">
                  <c:v>41671.627795056454</c:v>
                </c:pt>
                <c:pt idx="863">
                  <c:v>41671.628500918152</c:v>
                </c:pt>
                <c:pt idx="864">
                  <c:v>41671.62920886877</c:v>
                </c:pt>
                <c:pt idx="865">
                  <c:v>41671.629915656151</c:v>
                </c:pt>
                <c:pt idx="866">
                  <c:v>41671.630623678153</c:v>
                </c:pt>
                <c:pt idx="867">
                  <c:v>41671.631330888922</c:v>
                </c:pt>
                <c:pt idx="868">
                  <c:v>41671.632037716605</c:v>
                </c:pt>
                <c:pt idx="869">
                  <c:v>41671.632743642156</c:v>
                </c:pt>
                <c:pt idx="870">
                  <c:v>41671.633450287227</c:v>
                </c:pt>
                <c:pt idx="871">
                  <c:v>41671.634155696462</c:v>
                </c:pt>
                <c:pt idx="872">
                  <c:v>41671.634861691375</c:v>
                </c:pt>
                <c:pt idx="873">
                  <c:v>41671.635567756464</c:v>
                </c:pt>
                <c:pt idx="874">
                  <c:v>41671.636273559234</c:v>
                </c:pt>
                <c:pt idx="875">
                  <c:v>41671.636979978939</c:v>
                </c:pt>
                <c:pt idx="876">
                  <c:v>41671.637685707072</c:v>
                </c:pt>
                <c:pt idx="877">
                  <c:v>41671.638393405083</c:v>
                </c:pt>
                <c:pt idx="878">
                  <c:v>41671.639099321845</c:v>
                </c:pt>
                <c:pt idx="879">
                  <c:v>41671.639804302307</c:v>
                </c:pt>
                <c:pt idx="880">
                  <c:v>41671.640510843848</c:v>
                </c:pt>
                <c:pt idx="881">
                  <c:v>41671.64121608431</c:v>
                </c:pt>
                <c:pt idx="882">
                  <c:v>41671.641922326606</c:v>
                </c:pt>
                <c:pt idx="883">
                  <c:v>41671.642626116605</c:v>
                </c:pt>
                <c:pt idx="884">
                  <c:v>41671.643329864302</c:v>
                </c:pt>
                <c:pt idx="885">
                  <c:v>41671.64415492431</c:v>
                </c:pt>
                <c:pt idx="886">
                  <c:v>41671.644860856162</c:v>
                </c:pt>
                <c:pt idx="887">
                  <c:v>41671.645566375228</c:v>
                </c:pt>
                <c:pt idx="888">
                  <c:v>41671.64627282216</c:v>
                </c:pt>
                <c:pt idx="889">
                  <c:v>41671.646979668003</c:v>
                </c:pt>
                <c:pt idx="890">
                  <c:v>41671.647687810924</c:v>
                </c:pt>
                <c:pt idx="891">
                  <c:v>41671.648395940472</c:v>
                </c:pt>
                <c:pt idx="892">
                  <c:v>41671.649101218762</c:v>
                </c:pt>
                <c:pt idx="893">
                  <c:v>41671.649807886461</c:v>
                </c:pt>
                <c:pt idx="894">
                  <c:v>41671.650515251393</c:v>
                </c:pt>
                <c:pt idx="895">
                  <c:v>41671.651222565677</c:v>
                </c:pt>
                <c:pt idx="896">
                  <c:v>41671.651928906307</c:v>
                </c:pt>
                <c:pt idx="897">
                  <c:v>41671.652634209393</c:v>
                </c:pt>
                <c:pt idx="898">
                  <c:v>41671.653340073535</c:v>
                </c:pt>
                <c:pt idx="899">
                  <c:v>41671.654046757387</c:v>
                </c:pt>
                <c:pt idx="900">
                  <c:v>41671.654753368159</c:v>
                </c:pt>
                <c:pt idx="901">
                  <c:v>41671.655461445844</c:v>
                </c:pt>
                <c:pt idx="902">
                  <c:v>41671.656168701687</c:v>
                </c:pt>
                <c:pt idx="903">
                  <c:v>41671.656874109089</c:v>
                </c:pt>
                <c:pt idx="904">
                  <c:v>41671.657580655992</c:v>
                </c:pt>
                <c:pt idx="905">
                  <c:v>41671.658286660611</c:v>
                </c:pt>
                <c:pt idx="906">
                  <c:v>41671.658993584002</c:v>
                </c:pt>
                <c:pt idx="907">
                  <c:v>41671.65969972231</c:v>
                </c:pt>
                <c:pt idx="908">
                  <c:v>41671.660404554765</c:v>
                </c:pt>
                <c:pt idx="909">
                  <c:v>41671.661111148773</c:v>
                </c:pt>
                <c:pt idx="910">
                  <c:v>41671.661817857537</c:v>
                </c:pt>
                <c:pt idx="911">
                  <c:v>41671.662523444778</c:v>
                </c:pt>
                <c:pt idx="912">
                  <c:v>41671.663229777681</c:v>
                </c:pt>
                <c:pt idx="913">
                  <c:v>41671.663935047844</c:v>
                </c:pt>
                <c:pt idx="914">
                  <c:v>41671.664641556155</c:v>
                </c:pt>
                <c:pt idx="915">
                  <c:v>41671.665348840608</c:v>
                </c:pt>
                <c:pt idx="916">
                  <c:v>41671.666055787842</c:v>
                </c:pt>
                <c:pt idx="917">
                  <c:v>41671.666762910754</c:v>
                </c:pt>
                <c:pt idx="918">
                  <c:v>41671.667470695837</c:v>
                </c:pt>
                <c:pt idx="919">
                  <c:v>41671.668177896463</c:v>
                </c:pt>
                <c:pt idx="920">
                  <c:v>41671.668885753075</c:v>
                </c:pt>
                <c:pt idx="921">
                  <c:v>41671.669594252307</c:v>
                </c:pt>
                <c:pt idx="922">
                  <c:v>41671.67030265784</c:v>
                </c:pt>
                <c:pt idx="923">
                  <c:v>41671.671010114609</c:v>
                </c:pt>
                <c:pt idx="924">
                  <c:v>41671.671716305224</c:v>
                </c:pt>
                <c:pt idx="925">
                  <c:v>41671.67242361368</c:v>
                </c:pt>
                <c:pt idx="926">
                  <c:v>41671.67313090276</c:v>
                </c:pt>
                <c:pt idx="927">
                  <c:v>41671.673837459231</c:v>
                </c:pt>
                <c:pt idx="928">
                  <c:v>41671.674543912304</c:v>
                </c:pt>
                <c:pt idx="929">
                  <c:v>41671.675250452463</c:v>
                </c:pt>
                <c:pt idx="930">
                  <c:v>41671.675958109387</c:v>
                </c:pt>
                <c:pt idx="931">
                  <c:v>41671.676663758</c:v>
                </c:pt>
                <c:pt idx="932">
                  <c:v>41671.677367831071</c:v>
                </c:pt>
                <c:pt idx="933">
                  <c:v>41671.678073670766</c:v>
                </c:pt>
                <c:pt idx="934">
                  <c:v>41671.67878044708</c:v>
                </c:pt>
                <c:pt idx="935">
                  <c:v>41671.679485055676</c:v>
                </c:pt>
                <c:pt idx="936">
                  <c:v>41671.680190814921</c:v>
                </c:pt>
                <c:pt idx="937">
                  <c:v>41671.680897425693</c:v>
                </c:pt>
                <c:pt idx="938">
                  <c:v>41671.681604317077</c:v>
                </c:pt>
                <c:pt idx="939">
                  <c:v>41671.682310807388</c:v>
                </c:pt>
                <c:pt idx="940">
                  <c:v>41671.683016348936</c:v>
                </c:pt>
                <c:pt idx="941">
                  <c:v>41671.683722693677</c:v>
                </c:pt>
                <c:pt idx="942">
                  <c:v>41671.684431151385</c:v>
                </c:pt>
                <c:pt idx="943">
                  <c:v>41671.68513678461</c:v>
                </c:pt>
                <c:pt idx="944">
                  <c:v>41671.685918012161</c:v>
                </c:pt>
                <c:pt idx="945">
                  <c:v>41671.68662506585</c:v>
                </c:pt>
                <c:pt idx="946">
                  <c:v>41671.687331264002</c:v>
                </c:pt>
                <c:pt idx="947">
                  <c:v>41671.688038199391</c:v>
                </c:pt>
                <c:pt idx="948">
                  <c:v>41671.688745155079</c:v>
                </c:pt>
                <c:pt idx="949">
                  <c:v>41671.689451161532</c:v>
                </c:pt>
                <c:pt idx="950">
                  <c:v>41671.690157119687</c:v>
                </c:pt>
                <c:pt idx="951">
                  <c:v>41671.690864490309</c:v>
                </c:pt>
                <c:pt idx="952">
                  <c:v>41671.691570681214</c:v>
                </c:pt>
                <c:pt idx="953">
                  <c:v>41671.692278365386</c:v>
                </c:pt>
                <c:pt idx="954">
                  <c:v>41671.69298417215</c:v>
                </c:pt>
                <c:pt idx="955">
                  <c:v>41671.693690283217</c:v>
                </c:pt>
                <c:pt idx="956">
                  <c:v>41671.694396461535</c:v>
                </c:pt>
                <c:pt idx="957">
                  <c:v>41671.695103265367</c:v>
                </c:pt>
                <c:pt idx="958">
                  <c:v>41671.695808096614</c:v>
                </c:pt>
                <c:pt idx="959">
                  <c:v>41671.696514068768</c:v>
                </c:pt>
                <c:pt idx="960">
                  <c:v>41671.697221789378</c:v>
                </c:pt>
                <c:pt idx="961">
                  <c:v>41671.697929622926</c:v>
                </c:pt>
                <c:pt idx="962">
                  <c:v>41671.698637524605</c:v>
                </c:pt>
                <c:pt idx="963">
                  <c:v>41671.69934561367</c:v>
                </c:pt>
                <c:pt idx="964">
                  <c:v>41671.700052706605</c:v>
                </c:pt>
                <c:pt idx="965">
                  <c:v>41671.700758826308</c:v>
                </c:pt>
                <c:pt idx="966">
                  <c:v>41671.701465392922</c:v>
                </c:pt>
                <c:pt idx="967">
                  <c:v>41671.702171989222</c:v>
                </c:pt>
                <c:pt idx="968">
                  <c:v>41671.702878919234</c:v>
                </c:pt>
                <c:pt idx="969">
                  <c:v>41671.703584984156</c:v>
                </c:pt>
                <c:pt idx="970">
                  <c:v>41671.704290925845</c:v>
                </c:pt>
                <c:pt idx="971">
                  <c:v>41671.704998152927</c:v>
                </c:pt>
                <c:pt idx="972">
                  <c:v>41671.705705112458</c:v>
                </c:pt>
                <c:pt idx="973">
                  <c:v>41671.706411469539</c:v>
                </c:pt>
                <c:pt idx="974">
                  <c:v>41671.70711836261</c:v>
                </c:pt>
                <c:pt idx="975">
                  <c:v>41671.707823536301</c:v>
                </c:pt>
                <c:pt idx="976">
                  <c:v>41671.708529515839</c:v>
                </c:pt>
                <c:pt idx="977">
                  <c:v>41671.709236909541</c:v>
                </c:pt>
                <c:pt idx="978">
                  <c:v>41671.709942888607</c:v>
                </c:pt>
                <c:pt idx="979">
                  <c:v>41671.710648826309</c:v>
                </c:pt>
                <c:pt idx="980">
                  <c:v>41671.711353975683</c:v>
                </c:pt>
                <c:pt idx="981">
                  <c:v>41671.712061159225</c:v>
                </c:pt>
                <c:pt idx="982">
                  <c:v>41671.712767793841</c:v>
                </c:pt>
                <c:pt idx="983">
                  <c:v>41671.713474235374</c:v>
                </c:pt>
                <c:pt idx="984">
                  <c:v>41671.714180338306</c:v>
                </c:pt>
                <c:pt idx="985">
                  <c:v>41671.714886915841</c:v>
                </c:pt>
                <c:pt idx="986">
                  <c:v>41671.715594499241</c:v>
                </c:pt>
                <c:pt idx="987">
                  <c:v>41671.716301123386</c:v>
                </c:pt>
                <c:pt idx="988">
                  <c:v>41671.717009624306</c:v>
                </c:pt>
                <c:pt idx="989">
                  <c:v>41671.717718177686</c:v>
                </c:pt>
                <c:pt idx="990">
                  <c:v>41671.718424790612</c:v>
                </c:pt>
                <c:pt idx="991">
                  <c:v>41671.719131615675</c:v>
                </c:pt>
                <c:pt idx="992">
                  <c:v>41671.719839215686</c:v>
                </c:pt>
                <c:pt idx="993">
                  <c:v>41671.720545650765</c:v>
                </c:pt>
                <c:pt idx="994">
                  <c:v>41671.721251587995</c:v>
                </c:pt>
                <c:pt idx="995">
                  <c:v>41671.721956196772</c:v>
                </c:pt>
                <c:pt idx="996">
                  <c:v>41671.722662762295</c:v>
                </c:pt>
                <c:pt idx="997">
                  <c:v>41671.72336953567</c:v>
                </c:pt>
                <c:pt idx="998">
                  <c:v>41671.724076298466</c:v>
                </c:pt>
                <c:pt idx="999">
                  <c:v>41671.724783277532</c:v>
                </c:pt>
                <c:pt idx="1000">
                  <c:v>41671.725490317367</c:v>
                </c:pt>
                <c:pt idx="1001">
                  <c:v>41671.726197139535</c:v>
                </c:pt>
                <c:pt idx="1002">
                  <c:v>41671.726903921677</c:v>
                </c:pt>
                <c:pt idx="1003">
                  <c:v>41671.727698159688</c:v>
                </c:pt>
                <c:pt idx="1004">
                  <c:v>41671.728405447997</c:v>
                </c:pt>
                <c:pt idx="1005">
                  <c:v>41671.729112992456</c:v>
                </c:pt>
                <c:pt idx="1006">
                  <c:v>41671.729821107227</c:v>
                </c:pt>
                <c:pt idx="1007">
                  <c:v>41671.730527987682</c:v>
                </c:pt>
                <c:pt idx="1008">
                  <c:v>41671.731234547682</c:v>
                </c:pt>
                <c:pt idx="1009">
                  <c:v>41671.731942462451</c:v>
                </c:pt>
                <c:pt idx="1010">
                  <c:v>41671.732648407997</c:v>
                </c:pt>
                <c:pt idx="1011">
                  <c:v>41671.733355559227</c:v>
                </c:pt>
                <c:pt idx="1012">
                  <c:v>41671.734061025534</c:v>
                </c:pt>
                <c:pt idx="1013">
                  <c:v>41671.734766487534</c:v>
                </c:pt>
                <c:pt idx="1014">
                  <c:v>41671.735471216154</c:v>
                </c:pt>
                <c:pt idx="1015">
                  <c:v>41671.736177765531</c:v>
                </c:pt>
                <c:pt idx="1016">
                  <c:v>41671.736885163678</c:v>
                </c:pt>
                <c:pt idx="1017">
                  <c:v>41671.737592713529</c:v>
                </c:pt>
                <c:pt idx="1018">
                  <c:v>41671.738298867225</c:v>
                </c:pt>
                <c:pt idx="1019">
                  <c:v>41671.739004227384</c:v>
                </c:pt>
                <c:pt idx="1020">
                  <c:v>41671.739710687216</c:v>
                </c:pt>
                <c:pt idx="1021">
                  <c:v>41671.740418504931</c:v>
                </c:pt>
                <c:pt idx="1022">
                  <c:v>41671.741123559681</c:v>
                </c:pt>
                <c:pt idx="1023">
                  <c:v>41671.741830456158</c:v>
                </c:pt>
                <c:pt idx="1024">
                  <c:v>41671.742535711688</c:v>
                </c:pt>
                <c:pt idx="1025">
                  <c:v>41671.743242311677</c:v>
                </c:pt>
                <c:pt idx="1026">
                  <c:v>41671.743946246766</c:v>
                </c:pt>
                <c:pt idx="1027">
                  <c:v>41671.744651566456</c:v>
                </c:pt>
                <c:pt idx="1028">
                  <c:v>41671.745356938307</c:v>
                </c:pt>
                <c:pt idx="1029">
                  <c:v>41671.746062412152</c:v>
                </c:pt>
                <c:pt idx="1030">
                  <c:v>41671.746768989076</c:v>
                </c:pt>
                <c:pt idx="1031">
                  <c:v>41671.74747531522</c:v>
                </c:pt>
                <c:pt idx="1032">
                  <c:v>41671.748183169992</c:v>
                </c:pt>
                <c:pt idx="1033">
                  <c:v>41671.748888111077</c:v>
                </c:pt>
                <c:pt idx="1034">
                  <c:v>41671.74959271722</c:v>
                </c:pt>
                <c:pt idx="1035">
                  <c:v>41671.75029903894</c:v>
                </c:pt>
                <c:pt idx="1036">
                  <c:v>41671.751005751379</c:v>
                </c:pt>
                <c:pt idx="1037">
                  <c:v>41671.751712565216</c:v>
                </c:pt>
                <c:pt idx="1038">
                  <c:v>41671.752418357391</c:v>
                </c:pt>
                <c:pt idx="1039">
                  <c:v>41671.753124285678</c:v>
                </c:pt>
                <c:pt idx="1040">
                  <c:v>41671.753832125381</c:v>
                </c:pt>
                <c:pt idx="1041">
                  <c:v>41671.754537710309</c:v>
                </c:pt>
                <c:pt idx="1042">
                  <c:v>41671.75524412431</c:v>
                </c:pt>
                <c:pt idx="1043">
                  <c:v>41671.755949738304</c:v>
                </c:pt>
                <c:pt idx="1044">
                  <c:v>41671.756655897087</c:v>
                </c:pt>
                <c:pt idx="1045">
                  <c:v>41671.757362940611</c:v>
                </c:pt>
                <c:pt idx="1046">
                  <c:v>41671.758068023082</c:v>
                </c:pt>
                <c:pt idx="1047">
                  <c:v>41671.758771916306</c:v>
                </c:pt>
                <c:pt idx="1048">
                  <c:v>41671.759479295084</c:v>
                </c:pt>
                <c:pt idx="1049">
                  <c:v>41671.760185303072</c:v>
                </c:pt>
                <c:pt idx="1050">
                  <c:v>41671.760891393227</c:v>
                </c:pt>
                <c:pt idx="1051">
                  <c:v>41671.761598177538</c:v>
                </c:pt>
                <c:pt idx="1052">
                  <c:v>41671.762305366305</c:v>
                </c:pt>
                <c:pt idx="1053">
                  <c:v>41671.763011291536</c:v>
                </c:pt>
                <c:pt idx="1054">
                  <c:v>41671.763718289374</c:v>
                </c:pt>
                <c:pt idx="1055">
                  <c:v>41671.764425195222</c:v>
                </c:pt>
                <c:pt idx="1056">
                  <c:v>41671.765132915069</c:v>
                </c:pt>
                <c:pt idx="1057">
                  <c:v>41671.76584127477</c:v>
                </c:pt>
                <c:pt idx="1058">
                  <c:v>41671.766546632156</c:v>
                </c:pt>
                <c:pt idx="1059">
                  <c:v>41671.767251528465</c:v>
                </c:pt>
                <c:pt idx="1060">
                  <c:v>41671.76795500092</c:v>
                </c:pt>
                <c:pt idx="1061">
                  <c:v>41671.768660582602</c:v>
                </c:pt>
                <c:pt idx="1062">
                  <c:v>41671.769476407375</c:v>
                </c:pt>
                <c:pt idx="1063">
                  <c:v>41671.77018313553</c:v>
                </c:pt>
                <c:pt idx="1064">
                  <c:v>41671.770888982464</c:v>
                </c:pt>
                <c:pt idx="1065">
                  <c:v>41671.771594761674</c:v>
                </c:pt>
                <c:pt idx="1066">
                  <c:v>41671.772301581834</c:v>
                </c:pt>
                <c:pt idx="1067">
                  <c:v>41671.77300738261</c:v>
                </c:pt>
                <c:pt idx="1068">
                  <c:v>41671.773712496768</c:v>
                </c:pt>
                <c:pt idx="1069">
                  <c:v>41671.774419215079</c:v>
                </c:pt>
                <c:pt idx="1070">
                  <c:v>41671.775126265995</c:v>
                </c:pt>
                <c:pt idx="1071">
                  <c:v>41671.775833186308</c:v>
                </c:pt>
                <c:pt idx="1072">
                  <c:v>41671.776538598315</c:v>
                </c:pt>
                <c:pt idx="1073">
                  <c:v>41671.777244268</c:v>
                </c:pt>
                <c:pt idx="1074">
                  <c:v>41671.777950559066</c:v>
                </c:pt>
                <c:pt idx="1075">
                  <c:v>41671.778656725539</c:v>
                </c:pt>
                <c:pt idx="1076">
                  <c:v>41671.779361905217</c:v>
                </c:pt>
                <c:pt idx="1077">
                  <c:v>41671.780067890162</c:v>
                </c:pt>
                <c:pt idx="1078">
                  <c:v>41671.780775117222</c:v>
                </c:pt>
                <c:pt idx="1079">
                  <c:v>41671.781482395374</c:v>
                </c:pt>
                <c:pt idx="1080">
                  <c:v>41671.782190747683</c:v>
                </c:pt>
                <c:pt idx="1081">
                  <c:v>41671.782898321231</c:v>
                </c:pt>
                <c:pt idx="1082">
                  <c:v>41671.78360457599</c:v>
                </c:pt>
                <c:pt idx="1083">
                  <c:v>41671.784310413997</c:v>
                </c:pt>
                <c:pt idx="1084">
                  <c:v>41671.785018076778</c:v>
                </c:pt>
                <c:pt idx="1085">
                  <c:v>41671.785724275222</c:v>
                </c:pt>
                <c:pt idx="1086">
                  <c:v>41671.786431453846</c:v>
                </c:pt>
                <c:pt idx="1087">
                  <c:v>41671.787138043845</c:v>
                </c:pt>
                <c:pt idx="1088">
                  <c:v>41671.787846118459</c:v>
                </c:pt>
                <c:pt idx="1089">
                  <c:v>41671.788552199549</c:v>
                </c:pt>
                <c:pt idx="1090">
                  <c:v>41671.789258808618</c:v>
                </c:pt>
                <c:pt idx="1091">
                  <c:v>41671.78996513984</c:v>
                </c:pt>
                <c:pt idx="1092">
                  <c:v>41671.7906710323</c:v>
                </c:pt>
                <c:pt idx="1093">
                  <c:v>41671.791378915994</c:v>
                </c:pt>
                <c:pt idx="1094">
                  <c:v>41671.792085579218</c:v>
                </c:pt>
                <c:pt idx="1095">
                  <c:v>41671.792792601213</c:v>
                </c:pt>
                <c:pt idx="1096">
                  <c:v>41671.793498717067</c:v>
                </c:pt>
                <c:pt idx="1097">
                  <c:v>41671.794205091079</c:v>
                </c:pt>
                <c:pt idx="1098">
                  <c:v>41671.794911202458</c:v>
                </c:pt>
                <c:pt idx="1099">
                  <c:v>41671.79561711922</c:v>
                </c:pt>
                <c:pt idx="1100">
                  <c:v>41671.796324313378</c:v>
                </c:pt>
                <c:pt idx="1101">
                  <c:v>41671.79703086568</c:v>
                </c:pt>
                <c:pt idx="1102">
                  <c:v>41671.797738398614</c:v>
                </c:pt>
                <c:pt idx="1103">
                  <c:v>41671.79844425476</c:v>
                </c:pt>
                <c:pt idx="1104">
                  <c:v>41671.799149742299</c:v>
                </c:pt>
                <c:pt idx="1105">
                  <c:v>41671.799857293234</c:v>
                </c:pt>
                <c:pt idx="1106">
                  <c:v>41671.800563715842</c:v>
                </c:pt>
                <c:pt idx="1107">
                  <c:v>41671.801270619682</c:v>
                </c:pt>
                <c:pt idx="1108">
                  <c:v>41671.801976280767</c:v>
                </c:pt>
                <c:pt idx="1109">
                  <c:v>41671.802682611073</c:v>
                </c:pt>
                <c:pt idx="1110">
                  <c:v>41671.803388670458</c:v>
                </c:pt>
                <c:pt idx="1111">
                  <c:v>41671.804094042622</c:v>
                </c:pt>
                <c:pt idx="1112">
                  <c:v>41671.804799060767</c:v>
                </c:pt>
                <c:pt idx="1113">
                  <c:v>41671.805507086159</c:v>
                </c:pt>
                <c:pt idx="1114">
                  <c:v>41671.806212766613</c:v>
                </c:pt>
                <c:pt idx="1115">
                  <c:v>41671.806919159091</c:v>
                </c:pt>
                <c:pt idx="1116">
                  <c:v>41671.807625551679</c:v>
                </c:pt>
                <c:pt idx="1117">
                  <c:v>41671.808331463086</c:v>
                </c:pt>
                <c:pt idx="1118">
                  <c:v>41671.809037327701</c:v>
                </c:pt>
                <c:pt idx="1119">
                  <c:v>41671.809741550154</c:v>
                </c:pt>
                <c:pt idx="1120">
                  <c:v>41671.810446251227</c:v>
                </c:pt>
                <c:pt idx="1121">
                  <c:v>41671.811250459548</c:v>
                </c:pt>
                <c:pt idx="1122">
                  <c:v>41671.811958393693</c:v>
                </c:pt>
                <c:pt idx="1123">
                  <c:v>41671.812664783538</c:v>
                </c:pt>
                <c:pt idx="1124">
                  <c:v>41671.813369534</c:v>
                </c:pt>
                <c:pt idx="1125">
                  <c:v>41671.814077515228</c:v>
                </c:pt>
                <c:pt idx="1126">
                  <c:v>41671.814785769384</c:v>
                </c:pt>
                <c:pt idx="1127">
                  <c:v>41671.815490480767</c:v>
                </c:pt>
                <c:pt idx="1128">
                  <c:v>41671.816194738472</c:v>
                </c:pt>
                <c:pt idx="1129">
                  <c:v>41671.816901947233</c:v>
                </c:pt>
                <c:pt idx="1130">
                  <c:v>41671.817608685538</c:v>
                </c:pt>
                <c:pt idx="1131">
                  <c:v>41671.818315890785</c:v>
                </c:pt>
                <c:pt idx="1132">
                  <c:v>41671.819022990472</c:v>
                </c:pt>
                <c:pt idx="1133">
                  <c:v>41671.819730385847</c:v>
                </c:pt>
                <c:pt idx="1134">
                  <c:v>41671.820437901835</c:v>
                </c:pt>
                <c:pt idx="1135">
                  <c:v>41671.821144740759</c:v>
                </c:pt>
                <c:pt idx="1136">
                  <c:v>41671.82185089893</c:v>
                </c:pt>
                <c:pt idx="1137">
                  <c:v>41671.822557917229</c:v>
                </c:pt>
                <c:pt idx="1138">
                  <c:v>41671.823263631071</c:v>
                </c:pt>
                <c:pt idx="1139">
                  <c:v>41671.823971097685</c:v>
                </c:pt>
                <c:pt idx="1140">
                  <c:v>41671.824677494005</c:v>
                </c:pt>
                <c:pt idx="1141">
                  <c:v>41671.825383788761</c:v>
                </c:pt>
                <c:pt idx="1142">
                  <c:v>41671.826089796617</c:v>
                </c:pt>
                <c:pt idx="1143">
                  <c:v>41671.826796644767</c:v>
                </c:pt>
                <c:pt idx="1144">
                  <c:v>41671.82750420431</c:v>
                </c:pt>
                <c:pt idx="1145">
                  <c:v>41671.828209461382</c:v>
                </c:pt>
                <c:pt idx="1146">
                  <c:v>41671.828916094935</c:v>
                </c:pt>
                <c:pt idx="1147">
                  <c:v>41671.829621785218</c:v>
                </c:pt>
                <c:pt idx="1148">
                  <c:v>41671.830327494936</c:v>
                </c:pt>
                <c:pt idx="1149">
                  <c:v>41671.831034912306</c:v>
                </c:pt>
                <c:pt idx="1150">
                  <c:v>41671.83174233076</c:v>
                </c:pt>
                <c:pt idx="1151">
                  <c:v>41671.832448470617</c:v>
                </c:pt>
                <c:pt idx="1152">
                  <c:v>41671.833154409083</c:v>
                </c:pt>
                <c:pt idx="1153">
                  <c:v>41671.833861407387</c:v>
                </c:pt>
                <c:pt idx="1154">
                  <c:v>41671.834567929393</c:v>
                </c:pt>
                <c:pt idx="1155">
                  <c:v>41671.835274480465</c:v>
                </c:pt>
                <c:pt idx="1156">
                  <c:v>41671.835981632597</c:v>
                </c:pt>
                <c:pt idx="1157">
                  <c:v>41671.83668863908</c:v>
                </c:pt>
                <c:pt idx="1158">
                  <c:v>41671.83739304878</c:v>
                </c:pt>
                <c:pt idx="1159">
                  <c:v>41671.838098164466</c:v>
                </c:pt>
                <c:pt idx="1160">
                  <c:v>41671.838804281542</c:v>
                </c:pt>
                <c:pt idx="1161">
                  <c:v>41671.839509558929</c:v>
                </c:pt>
                <c:pt idx="1162">
                  <c:v>41671.840214859389</c:v>
                </c:pt>
                <c:pt idx="1163">
                  <c:v>41671.840920411225</c:v>
                </c:pt>
                <c:pt idx="1164">
                  <c:v>41671.841626830304</c:v>
                </c:pt>
                <c:pt idx="1165">
                  <c:v>41671.842330956009</c:v>
                </c:pt>
                <c:pt idx="1166">
                  <c:v>41671.843036888313</c:v>
                </c:pt>
                <c:pt idx="1167">
                  <c:v>41671.843743955687</c:v>
                </c:pt>
                <c:pt idx="1168">
                  <c:v>41671.844451111385</c:v>
                </c:pt>
                <c:pt idx="1169">
                  <c:v>41671.845156219846</c:v>
                </c:pt>
                <c:pt idx="1170">
                  <c:v>41671.845863769384</c:v>
                </c:pt>
                <c:pt idx="1171">
                  <c:v>41671.846570934009</c:v>
                </c:pt>
                <c:pt idx="1172">
                  <c:v>41671.847276728775</c:v>
                </c:pt>
                <c:pt idx="1173">
                  <c:v>41671.847982754458</c:v>
                </c:pt>
                <c:pt idx="1174">
                  <c:v>41671.848688168779</c:v>
                </c:pt>
                <c:pt idx="1175">
                  <c:v>41671.84939472493</c:v>
                </c:pt>
                <c:pt idx="1176">
                  <c:v>41671.85009880094</c:v>
                </c:pt>
                <c:pt idx="1177">
                  <c:v>41671.850803500463</c:v>
                </c:pt>
                <c:pt idx="1178">
                  <c:v>41671.851508186941</c:v>
                </c:pt>
                <c:pt idx="1179">
                  <c:v>41671.852213052625</c:v>
                </c:pt>
                <c:pt idx="1180">
                  <c:v>41671.853018036622</c:v>
                </c:pt>
                <c:pt idx="1181">
                  <c:v>41671.853723869375</c:v>
                </c:pt>
                <c:pt idx="1182">
                  <c:v>41671.854430542007</c:v>
                </c:pt>
                <c:pt idx="1183">
                  <c:v>41671.855139165695</c:v>
                </c:pt>
                <c:pt idx="1184">
                  <c:v>41671.855844959086</c:v>
                </c:pt>
                <c:pt idx="1185">
                  <c:v>41671.856551308942</c:v>
                </c:pt>
                <c:pt idx="1186">
                  <c:v>41671.857257335701</c:v>
                </c:pt>
                <c:pt idx="1187">
                  <c:v>41671.857966201227</c:v>
                </c:pt>
                <c:pt idx="1188">
                  <c:v>41671.858674060619</c:v>
                </c:pt>
                <c:pt idx="1189">
                  <c:v>41671.859378530011</c:v>
                </c:pt>
                <c:pt idx="1190">
                  <c:v>41671.860084838307</c:v>
                </c:pt>
                <c:pt idx="1191">
                  <c:v>41671.860791648462</c:v>
                </c:pt>
                <c:pt idx="1192">
                  <c:v>41671.861498193997</c:v>
                </c:pt>
                <c:pt idx="1193">
                  <c:v>41671.862203626617</c:v>
                </c:pt>
                <c:pt idx="1194">
                  <c:v>41671.862909685537</c:v>
                </c:pt>
                <c:pt idx="1195">
                  <c:v>41671.863615027694</c:v>
                </c:pt>
                <c:pt idx="1196">
                  <c:v>41671.864320831992</c:v>
                </c:pt>
                <c:pt idx="1197">
                  <c:v>41671.865026727384</c:v>
                </c:pt>
                <c:pt idx="1198">
                  <c:v>41671.865732964456</c:v>
                </c:pt>
                <c:pt idx="1199">
                  <c:v>41671.866440835678</c:v>
                </c:pt>
                <c:pt idx="1200">
                  <c:v>41671.867148988305</c:v>
                </c:pt>
                <c:pt idx="1201">
                  <c:v>41671.867855037388</c:v>
                </c:pt>
                <c:pt idx="1202">
                  <c:v>41671.868562398318</c:v>
                </c:pt>
                <c:pt idx="1203">
                  <c:v>41671.869269021539</c:v>
                </c:pt>
                <c:pt idx="1204">
                  <c:v>41671.869976306312</c:v>
                </c:pt>
                <c:pt idx="1205">
                  <c:v>41671.870683185844</c:v>
                </c:pt>
                <c:pt idx="1206">
                  <c:v>41671.871389295695</c:v>
                </c:pt>
                <c:pt idx="1207">
                  <c:v>41671.872095955849</c:v>
                </c:pt>
                <c:pt idx="1208">
                  <c:v>41671.872802596939</c:v>
                </c:pt>
                <c:pt idx="1209">
                  <c:v>41671.873510013844</c:v>
                </c:pt>
                <c:pt idx="1210">
                  <c:v>41671.874216539232</c:v>
                </c:pt>
                <c:pt idx="1211">
                  <c:v>41671.874923023541</c:v>
                </c:pt>
                <c:pt idx="1212">
                  <c:v>41671.875629415845</c:v>
                </c:pt>
                <c:pt idx="1213">
                  <c:v>41671.876334655695</c:v>
                </c:pt>
                <c:pt idx="1214">
                  <c:v>41671.877040593223</c:v>
                </c:pt>
                <c:pt idx="1215">
                  <c:v>41671.877746735678</c:v>
                </c:pt>
                <c:pt idx="1216">
                  <c:v>41671.878453612459</c:v>
                </c:pt>
                <c:pt idx="1217">
                  <c:v>41671.879160514298</c:v>
                </c:pt>
                <c:pt idx="1218">
                  <c:v>41671.87986740817</c:v>
                </c:pt>
                <c:pt idx="1219">
                  <c:v>41671.880574136936</c:v>
                </c:pt>
                <c:pt idx="1220">
                  <c:v>41671.881280514455</c:v>
                </c:pt>
                <c:pt idx="1221">
                  <c:v>41671.881986300614</c:v>
                </c:pt>
                <c:pt idx="1222">
                  <c:v>41671.882693322004</c:v>
                </c:pt>
                <c:pt idx="1223">
                  <c:v>41671.883399800463</c:v>
                </c:pt>
                <c:pt idx="1224">
                  <c:v>41671.884106662932</c:v>
                </c:pt>
                <c:pt idx="1225">
                  <c:v>41671.884812582313</c:v>
                </c:pt>
                <c:pt idx="1226">
                  <c:v>41671.885518226176</c:v>
                </c:pt>
                <c:pt idx="1227">
                  <c:v>41671.886224144015</c:v>
                </c:pt>
                <c:pt idx="1228">
                  <c:v>41671.886930456938</c:v>
                </c:pt>
                <c:pt idx="1229">
                  <c:v>41671.88763627001</c:v>
                </c:pt>
                <c:pt idx="1230">
                  <c:v>41671.888342918777</c:v>
                </c:pt>
                <c:pt idx="1231">
                  <c:v>41671.889047269382</c:v>
                </c:pt>
                <c:pt idx="1232">
                  <c:v>41671.889753363997</c:v>
                </c:pt>
                <c:pt idx="1233">
                  <c:v>41671.890459285081</c:v>
                </c:pt>
                <c:pt idx="1234">
                  <c:v>41671.891165275221</c:v>
                </c:pt>
                <c:pt idx="1235">
                  <c:v>41671.891871212152</c:v>
                </c:pt>
                <c:pt idx="1236">
                  <c:v>41671.892580794462</c:v>
                </c:pt>
                <c:pt idx="1237">
                  <c:v>41671.893287602608</c:v>
                </c:pt>
                <c:pt idx="1238">
                  <c:v>41671.893994989689</c:v>
                </c:pt>
                <c:pt idx="1239">
                  <c:v>41671.894788188001</c:v>
                </c:pt>
                <c:pt idx="1240">
                  <c:v>41671.895493894772</c:v>
                </c:pt>
                <c:pt idx="1241">
                  <c:v>41671.896200062605</c:v>
                </c:pt>
                <c:pt idx="1242">
                  <c:v>41671.896908180308</c:v>
                </c:pt>
                <c:pt idx="1243">
                  <c:v>41671.897616046612</c:v>
                </c:pt>
                <c:pt idx="1244">
                  <c:v>41671.898322608606</c:v>
                </c:pt>
                <c:pt idx="1245">
                  <c:v>41671.899030195695</c:v>
                </c:pt>
                <c:pt idx="1246">
                  <c:v>41671.899736598163</c:v>
                </c:pt>
                <c:pt idx="1247">
                  <c:v>41671.900443254766</c:v>
                </c:pt>
                <c:pt idx="1248">
                  <c:v>41671.901150333077</c:v>
                </c:pt>
                <c:pt idx="1249">
                  <c:v>41671.901857704615</c:v>
                </c:pt>
                <c:pt idx="1250">
                  <c:v>41671.902564208314</c:v>
                </c:pt>
                <c:pt idx="1251">
                  <c:v>41671.903269232927</c:v>
                </c:pt>
                <c:pt idx="1252">
                  <c:v>41671.903974392779</c:v>
                </c:pt>
                <c:pt idx="1253">
                  <c:v>41671.904681709537</c:v>
                </c:pt>
                <c:pt idx="1254">
                  <c:v>41671.905389000771</c:v>
                </c:pt>
                <c:pt idx="1255">
                  <c:v>41671.906097274776</c:v>
                </c:pt>
                <c:pt idx="1256">
                  <c:v>41671.906804785845</c:v>
                </c:pt>
                <c:pt idx="1257">
                  <c:v>41671.907511571386</c:v>
                </c:pt>
                <c:pt idx="1258">
                  <c:v>41671.908217987853</c:v>
                </c:pt>
                <c:pt idx="1259">
                  <c:v>41671.908925626158</c:v>
                </c:pt>
                <c:pt idx="1260">
                  <c:v>41671.909632055686</c:v>
                </c:pt>
                <c:pt idx="1261">
                  <c:v>41671.910338741851</c:v>
                </c:pt>
                <c:pt idx="1262">
                  <c:v>41671.911045500005</c:v>
                </c:pt>
                <c:pt idx="1263">
                  <c:v>41671.911753717839</c:v>
                </c:pt>
                <c:pt idx="1264">
                  <c:v>41671.912459938467</c:v>
                </c:pt>
                <c:pt idx="1265">
                  <c:v>41671.913163891688</c:v>
                </c:pt>
                <c:pt idx="1266">
                  <c:v>41671.913870038617</c:v>
                </c:pt>
                <c:pt idx="1267">
                  <c:v>41671.914576878167</c:v>
                </c:pt>
                <c:pt idx="1268">
                  <c:v>41671.915282499693</c:v>
                </c:pt>
                <c:pt idx="1269">
                  <c:v>41671.915989433539</c:v>
                </c:pt>
                <c:pt idx="1270">
                  <c:v>41671.916697373395</c:v>
                </c:pt>
                <c:pt idx="1271">
                  <c:v>41671.917404620464</c:v>
                </c:pt>
                <c:pt idx="1272">
                  <c:v>41671.918111240622</c:v>
                </c:pt>
                <c:pt idx="1273">
                  <c:v>41671.918818359096</c:v>
                </c:pt>
                <c:pt idx="1274">
                  <c:v>41671.919526133082</c:v>
                </c:pt>
                <c:pt idx="1275">
                  <c:v>41671.920231934462</c:v>
                </c:pt>
                <c:pt idx="1276">
                  <c:v>41671.920938522002</c:v>
                </c:pt>
                <c:pt idx="1277">
                  <c:v>41671.92164500861</c:v>
                </c:pt>
                <c:pt idx="1278">
                  <c:v>41671.922351656161</c:v>
                </c:pt>
                <c:pt idx="1279">
                  <c:v>41671.923057695079</c:v>
                </c:pt>
                <c:pt idx="1280">
                  <c:v>41671.923761780148</c:v>
                </c:pt>
                <c:pt idx="1281">
                  <c:v>41671.924467487537</c:v>
                </c:pt>
                <c:pt idx="1282">
                  <c:v>41671.925175027842</c:v>
                </c:pt>
                <c:pt idx="1283">
                  <c:v>41671.925880235678</c:v>
                </c:pt>
                <c:pt idx="1284">
                  <c:v>41671.926587244467</c:v>
                </c:pt>
                <c:pt idx="1285">
                  <c:v>41671.927293606772</c:v>
                </c:pt>
                <c:pt idx="1286">
                  <c:v>41671.928000479689</c:v>
                </c:pt>
                <c:pt idx="1287">
                  <c:v>41671.928707231375</c:v>
                </c:pt>
                <c:pt idx="1288">
                  <c:v>41671.929413499231</c:v>
                </c:pt>
                <c:pt idx="1289">
                  <c:v>41671.930118935845</c:v>
                </c:pt>
                <c:pt idx="1290">
                  <c:v>41671.930826463686</c:v>
                </c:pt>
                <c:pt idx="1291">
                  <c:v>41671.931534228621</c:v>
                </c:pt>
                <c:pt idx="1292">
                  <c:v>41671.932241282768</c:v>
                </c:pt>
                <c:pt idx="1293">
                  <c:v>41671.932946102163</c:v>
                </c:pt>
                <c:pt idx="1294">
                  <c:v>41671.933653536609</c:v>
                </c:pt>
                <c:pt idx="1295">
                  <c:v>41671.934359695086</c:v>
                </c:pt>
                <c:pt idx="1296">
                  <c:v>41671.93506580338</c:v>
                </c:pt>
                <c:pt idx="1297">
                  <c:v>41671.935773245845</c:v>
                </c:pt>
                <c:pt idx="1298">
                  <c:v>41671.936576672008</c:v>
                </c:pt>
                <c:pt idx="1299">
                  <c:v>41671.937282482002</c:v>
                </c:pt>
                <c:pt idx="1300">
                  <c:v>41671.937989115075</c:v>
                </c:pt>
                <c:pt idx="1301">
                  <c:v>41671.93869648601</c:v>
                </c:pt>
                <c:pt idx="1302">
                  <c:v>41671.939403403376</c:v>
                </c:pt>
                <c:pt idx="1303">
                  <c:v>41671.940108235685</c:v>
                </c:pt>
                <c:pt idx="1304">
                  <c:v>41671.940812535082</c:v>
                </c:pt>
                <c:pt idx="1305">
                  <c:v>41671.941517026469</c:v>
                </c:pt>
                <c:pt idx="1306">
                  <c:v>41671.942224464008</c:v>
                </c:pt>
                <c:pt idx="1307">
                  <c:v>41671.942930065998</c:v>
                </c:pt>
                <c:pt idx="1308">
                  <c:v>41671.943635848009</c:v>
                </c:pt>
                <c:pt idx="1309">
                  <c:v>41671.944340543836</c:v>
                </c:pt>
                <c:pt idx="1310">
                  <c:v>41671.945046957844</c:v>
                </c:pt>
                <c:pt idx="1311">
                  <c:v>41671.94575334293</c:v>
                </c:pt>
                <c:pt idx="1312">
                  <c:v>41671.946460049228</c:v>
                </c:pt>
                <c:pt idx="1313">
                  <c:v>41671.947165122932</c:v>
                </c:pt>
                <c:pt idx="1314">
                  <c:v>41671.947872178775</c:v>
                </c:pt>
                <c:pt idx="1315">
                  <c:v>41671.948577458323</c:v>
                </c:pt>
                <c:pt idx="1316">
                  <c:v>41671.949282370158</c:v>
                </c:pt>
                <c:pt idx="1317">
                  <c:v>41671.94999028508</c:v>
                </c:pt>
                <c:pt idx="1318">
                  <c:v>41671.950697300621</c:v>
                </c:pt>
                <c:pt idx="1319">
                  <c:v>41671.951403716761</c:v>
                </c:pt>
                <c:pt idx="1320">
                  <c:v>41671.952110350168</c:v>
                </c:pt>
                <c:pt idx="1321">
                  <c:v>41671.952817065547</c:v>
                </c:pt>
                <c:pt idx="1322">
                  <c:v>41671.95352465046</c:v>
                </c:pt>
                <c:pt idx="1323">
                  <c:v>41671.954230875548</c:v>
                </c:pt>
                <c:pt idx="1324">
                  <c:v>41671.954937045703</c:v>
                </c:pt>
                <c:pt idx="1325">
                  <c:v>41671.955643571077</c:v>
                </c:pt>
                <c:pt idx="1326">
                  <c:v>41671.956351356166</c:v>
                </c:pt>
                <c:pt idx="1327">
                  <c:v>41671.957056484469</c:v>
                </c:pt>
                <c:pt idx="1328">
                  <c:v>41671.957762831989</c:v>
                </c:pt>
                <c:pt idx="1329">
                  <c:v>41671.958470774778</c:v>
                </c:pt>
                <c:pt idx="1330">
                  <c:v>41671.959178228775</c:v>
                </c:pt>
                <c:pt idx="1331">
                  <c:v>41671.959886605538</c:v>
                </c:pt>
                <c:pt idx="1332">
                  <c:v>41671.960593138312</c:v>
                </c:pt>
                <c:pt idx="1333">
                  <c:v>41671.961299882772</c:v>
                </c:pt>
                <c:pt idx="1334">
                  <c:v>41671.962005982772</c:v>
                </c:pt>
                <c:pt idx="1335">
                  <c:v>41671.96271266276</c:v>
                </c:pt>
                <c:pt idx="1336">
                  <c:v>41671.963419171683</c:v>
                </c:pt>
                <c:pt idx="1337">
                  <c:v>41671.96412597</c:v>
                </c:pt>
                <c:pt idx="1338">
                  <c:v>41671.964834192171</c:v>
                </c:pt>
                <c:pt idx="1339">
                  <c:v>41671.96554168492</c:v>
                </c:pt>
                <c:pt idx="1340">
                  <c:v>41671.966247572462</c:v>
                </c:pt>
                <c:pt idx="1341">
                  <c:v>41671.966952156617</c:v>
                </c:pt>
                <c:pt idx="1342">
                  <c:v>41671.967657320311</c:v>
                </c:pt>
                <c:pt idx="1343">
                  <c:v>41671.968363505992</c:v>
                </c:pt>
                <c:pt idx="1344">
                  <c:v>41671.969069188162</c:v>
                </c:pt>
                <c:pt idx="1345">
                  <c:v>41671.969774599995</c:v>
                </c:pt>
                <c:pt idx="1346">
                  <c:v>41671.970480484153</c:v>
                </c:pt>
                <c:pt idx="1347">
                  <c:v>41671.971186429226</c:v>
                </c:pt>
                <c:pt idx="1348">
                  <c:v>41671.971893524162</c:v>
                </c:pt>
                <c:pt idx="1349">
                  <c:v>41671.972599237233</c:v>
                </c:pt>
                <c:pt idx="1350">
                  <c:v>41671.97330665277</c:v>
                </c:pt>
                <c:pt idx="1351">
                  <c:v>41671.974015182008</c:v>
                </c:pt>
                <c:pt idx="1352">
                  <c:v>41671.974721272614</c:v>
                </c:pt>
                <c:pt idx="1353">
                  <c:v>41671.975427281992</c:v>
                </c:pt>
                <c:pt idx="1354">
                  <c:v>41671.97613369723</c:v>
                </c:pt>
                <c:pt idx="1355">
                  <c:v>41671.976839180774</c:v>
                </c:pt>
                <c:pt idx="1356">
                  <c:v>41671.977544808462</c:v>
                </c:pt>
                <c:pt idx="1357">
                  <c:v>41671.97835986616</c:v>
                </c:pt>
                <c:pt idx="1358">
                  <c:v>41671.979066913074</c:v>
                </c:pt>
                <c:pt idx="1359">
                  <c:v>41671.979773942163</c:v>
                </c:pt>
                <c:pt idx="1360">
                  <c:v>41671.98048047693</c:v>
                </c:pt>
                <c:pt idx="1361">
                  <c:v>41671.981187746605</c:v>
                </c:pt>
                <c:pt idx="1362">
                  <c:v>41671.981895511381</c:v>
                </c:pt>
                <c:pt idx="1363">
                  <c:v>41671.982602148171</c:v>
                </c:pt>
                <c:pt idx="1364">
                  <c:v>41671.983306763381</c:v>
                </c:pt>
                <c:pt idx="1365">
                  <c:v>41671.984011777233</c:v>
                </c:pt>
                <c:pt idx="1366">
                  <c:v>41671.984718388318</c:v>
                </c:pt>
                <c:pt idx="1367">
                  <c:v>41671.985424011218</c:v>
                </c:pt>
                <c:pt idx="1368">
                  <c:v>41671.986128834003</c:v>
                </c:pt>
                <c:pt idx="1369">
                  <c:v>41671.98683609139</c:v>
                </c:pt>
                <c:pt idx="1370">
                  <c:v>41671.98754425293</c:v>
                </c:pt>
                <c:pt idx="1371">
                  <c:v>41671.988250342787</c:v>
                </c:pt>
                <c:pt idx="1372">
                  <c:v>41671.988954905086</c:v>
                </c:pt>
                <c:pt idx="1373">
                  <c:v>41671.989660220308</c:v>
                </c:pt>
                <c:pt idx="1374">
                  <c:v>41671.990367291997</c:v>
                </c:pt>
                <c:pt idx="1375">
                  <c:v>41671.991073109079</c:v>
                </c:pt>
                <c:pt idx="1376">
                  <c:v>41671.991778464151</c:v>
                </c:pt>
                <c:pt idx="1377">
                  <c:v>41671.99248620322</c:v>
                </c:pt>
                <c:pt idx="1378">
                  <c:v>41671.993192053378</c:v>
                </c:pt>
                <c:pt idx="1379">
                  <c:v>41671.993896341846</c:v>
                </c:pt>
                <c:pt idx="1380">
                  <c:v>41671.994603518302</c:v>
                </c:pt>
                <c:pt idx="1381">
                  <c:v>41671.995309456463</c:v>
                </c:pt>
                <c:pt idx="1382">
                  <c:v>41671.996016522011</c:v>
                </c:pt>
                <c:pt idx="1383">
                  <c:v>41671.996723870303</c:v>
                </c:pt>
                <c:pt idx="1384">
                  <c:v>41671.997430370771</c:v>
                </c:pt>
                <c:pt idx="1385">
                  <c:v>41671.998136568771</c:v>
                </c:pt>
                <c:pt idx="1386">
                  <c:v>41671.998842837223</c:v>
                </c:pt>
                <c:pt idx="1387">
                  <c:v>41671.999548930762</c:v>
                </c:pt>
                <c:pt idx="1388">
                  <c:v>41672.000255584615</c:v>
                </c:pt>
                <c:pt idx="1389">
                  <c:v>41672.000960388934</c:v>
                </c:pt>
                <c:pt idx="1390">
                  <c:v>41672.001664975534</c:v>
                </c:pt>
                <c:pt idx="1391">
                  <c:v>41672.002371479852</c:v>
                </c:pt>
                <c:pt idx="1392">
                  <c:v>41672.003078698617</c:v>
                </c:pt>
                <c:pt idx="1393">
                  <c:v>41672.003785498462</c:v>
                </c:pt>
                <c:pt idx="1394">
                  <c:v>41672.00449155661</c:v>
                </c:pt>
                <c:pt idx="1395">
                  <c:v>41672.005199159845</c:v>
                </c:pt>
                <c:pt idx="1396">
                  <c:v>41672.005906685838</c:v>
                </c:pt>
                <c:pt idx="1397">
                  <c:v>41672.00661443016</c:v>
                </c:pt>
                <c:pt idx="1398">
                  <c:v>41672.007319363387</c:v>
                </c:pt>
                <c:pt idx="1399">
                  <c:v>41672.008025697382</c:v>
                </c:pt>
                <c:pt idx="1400">
                  <c:v>41672.008732243543</c:v>
                </c:pt>
                <c:pt idx="1401">
                  <c:v>41672.009440644302</c:v>
                </c:pt>
                <c:pt idx="1402">
                  <c:v>41672.010146098779</c:v>
                </c:pt>
                <c:pt idx="1403">
                  <c:v>41672.010851457693</c:v>
                </c:pt>
                <c:pt idx="1404">
                  <c:v>41672.01155811108</c:v>
                </c:pt>
                <c:pt idx="1405">
                  <c:v>41672.012263454468</c:v>
                </c:pt>
                <c:pt idx="1406">
                  <c:v>41672.012970494172</c:v>
                </c:pt>
                <c:pt idx="1407">
                  <c:v>41672.013674280162</c:v>
                </c:pt>
                <c:pt idx="1408">
                  <c:v>41672.014378391548</c:v>
                </c:pt>
                <c:pt idx="1409">
                  <c:v>41672.015084052931</c:v>
                </c:pt>
                <c:pt idx="1410">
                  <c:v>41672.015790320002</c:v>
                </c:pt>
                <c:pt idx="1411">
                  <c:v>41672.016496864606</c:v>
                </c:pt>
                <c:pt idx="1412">
                  <c:v>41672.017204872929</c:v>
                </c:pt>
                <c:pt idx="1413">
                  <c:v>41672.017911585222</c:v>
                </c:pt>
                <c:pt idx="1414">
                  <c:v>41672.018616749236</c:v>
                </c:pt>
                <c:pt idx="1415">
                  <c:v>41672.019322644461</c:v>
                </c:pt>
                <c:pt idx="1416">
                  <c:v>41672.020127415679</c:v>
                </c:pt>
                <c:pt idx="1417">
                  <c:v>41672.020832836002</c:v>
                </c:pt>
                <c:pt idx="1418">
                  <c:v>41672.021538516761</c:v>
                </c:pt>
                <c:pt idx="1419">
                  <c:v>41672.022245863227</c:v>
                </c:pt>
                <c:pt idx="1420">
                  <c:v>41672.022952319836</c:v>
                </c:pt>
                <c:pt idx="1421">
                  <c:v>41672.023657958933</c:v>
                </c:pt>
                <c:pt idx="1422">
                  <c:v>41672.024364443998</c:v>
                </c:pt>
                <c:pt idx="1423">
                  <c:v>41672.025069347997</c:v>
                </c:pt>
                <c:pt idx="1424">
                  <c:v>41672.02577562692</c:v>
                </c:pt>
                <c:pt idx="1425">
                  <c:v>41672.02648086768</c:v>
                </c:pt>
                <c:pt idx="1426">
                  <c:v>41672.027187162916</c:v>
                </c:pt>
                <c:pt idx="1427">
                  <c:v>41672.027892776459</c:v>
                </c:pt>
                <c:pt idx="1428">
                  <c:v>41672.028598580458</c:v>
                </c:pt>
                <c:pt idx="1429">
                  <c:v>41672.029304778611</c:v>
                </c:pt>
                <c:pt idx="1430">
                  <c:v>41672.030010878159</c:v>
                </c:pt>
                <c:pt idx="1431">
                  <c:v>41672.030717645539</c:v>
                </c:pt>
                <c:pt idx="1432">
                  <c:v>41672.031422379994</c:v>
                </c:pt>
                <c:pt idx="1433">
                  <c:v>41672.032127990162</c:v>
                </c:pt>
                <c:pt idx="1434">
                  <c:v>41672.032834519385</c:v>
                </c:pt>
                <c:pt idx="1435">
                  <c:v>41672.033542259538</c:v>
                </c:pt>
                <c:pt idx="1436">
                  <c:v>41672.034248076008</c:v>
                </c:pt>
                <c:pt idx="1437">
                  <c:v>41672.034953814305</c:v>
                </c:pt>
                <c:pt idx="1438">
                  <c:v>41672.035660586924</c:v>
                </c:pt>
                <c:pt idx="1439">
                  <c:v>41672.036366198779</c:v>
                </c:pt>
                <c:pt idx="1440">
                  <c:v>41672.037073893225</c:v>
                </c:pt>
                <c:pt idx="1441">
                  <c:v>41672.037780588296</c:v>
                </c:pt>
                <c:pt idx="1442">
                  <c:v>41672.038487436461</c:v>
                </c:pt>
                <c:pt idx="1443">
                  <c:v>41672.039194584926</c:v>
                </c:pt>
                <c:pt idx="1444">
                  <c:v>41672.039902196768</c:v>
                </c:pt>
                <c:pt idx="1445">
                  <c:v>41672.040609135081</c:v>
                </c:pt>
                <c:pt idx="1446">
                  <c:v>41672.041315132461</c:v>
                </c:pt>
                <c:pt idx="1447">
                  <c:v>41672.042020299392</c:v>
                </c:pt>
                <c:pt idx="1448">
                  <c:v>41672.042724706305</c:v>
                </c:pt>
                <c:pt idx="1449">
                  <c:v>41672.043429476471</c:v>
                </c:pt>
                <c:pt idx="1450">
                  <c:v>41672.044135456621</c:v>
                </c:pt>
                <c:pt idx="1451">
                  <c:v>41672.044841460462</c:v>
                </c:pt>
                <c:pt idx="1452">
                  <c:v>41672.045547741684</c:v>
                </c:pt>
                <c:pt idx="1453">
                  <c:v>41672.046253934939</c:v>
                </c:pt>
                <c:pt idx="1454">
                  <c:v>41672.046960008462</c:v>
                </c:pt>
                <c:pt idx="1455">
                  <c:v>41672.047666602157</c:v>
                </c:pt>
                <c:pt idx="1456">
                  <c:v>41672.048373164769</c:v>
                </c:pt>
                <c:pt idx="1457">
                  <c:v>41672.049079306613</c:v>
                </c:pt>
                <c:pt idx="1458">
                  <c:v>41672.049785130759</c:v>
                </c:pt>
                <c:pt idx="1459">
                  <c:v>41672.050492784459</c:v>
                </c:pt>
                <c:pt idx="1460">
                  <c:v>41672.051198781992</c:v>
                </c:pt>
                <c:pt idx="1461">
                  <c:v>41672.051903694766</c:v>
                </c:pt>
                <c:pt idx="1462">
                  <c:v>41672.052610411542</c:v>
                </c:pt>
                <c:pt idx="1463">
                  <c:v>41672.053317808466</c:v>
                </c:pt>
                <c:pt idx="1464">
                  <c:v>41672.054026671081</c:v>
                </c:pt>
                <c:pt idx="1465">
                  <c:v>41672.054733147394</c:v>
                </c:pt>
                <c:pt idx="1466">
                  <c:v>41672.05543921893</c:v>
                </c:pt>
                <c:pt idx="1467">
                  <c:v>41672.056145591079</c:v>
                </c:pt>
                <c:pt idx="1468">
                  <c:v>41672.056851268004</c:v>
                </c:pt>
                <c:pt idx="1469">
                  <c:v>41672.057558968314</c:v>
                </c:pt>
                <c:pt idx="1470">
                  <c:v>41672.058266359236</c:v>
                </c:pt>
                <c:pt idx="1471">
                  <c:v>41672.058973398322</c:v>
                </c:pt>
                <c:pt idx="1472">
                  <c:v>41672.059679603386</c:v>
                </c:pt>
                <c:pt idx="1473">
                  <c:v>41672.060386543075</c:v>
                </c:pt>
                <c:pt idx="1474">
                  <c:v>41672.061092497694</c:v>
                </c:pt>
                <c:pt idx="1475">
                  <c:v>41672.06189674708</c:v>
                </c:pt>
                <c:pt idx="1476">
                  <c:v>41672.062601869533</c:v>
                </c:pt>
                <c:pt idx="1477">
                  <c:v>41672.063309046614</c:v>
                </c:pt>
                <c:pt idx="1478">
                  <c:v>41672.064016112003</c:v>
                </c:pt>
                <c:pt idx="1479">
                  <c:v>41672.064723277079</c:v>
                </c:pt>
                <c:pt idx="1480">
                  <c:v>41672.065428533831</c:v>
                </c:pt>
                <c:pt idx="1481">
                  <c:v>41672.066135546767</c:v>
                </c:pt>
                <c:pt idx="1482">
                  <c:v>41672.066842166161</c:v>
                </c:pt>
                <c:pt idx="1483">
                  <c:v>41672.067547837687</c:v>
                </c:pt>
                <c:pt idx="1484">
                  <c:v>41672.068253084159</c:v>
                </c:pt>
                <c:pt idx="1485">
                  <c:v>41672.068959522614</c:v>
                </c:pt>
                <c:pt idx="1486">
                  <c:v>41672.069665932155</c:v>
                </c:pt>
                <c:pt idx="1487">
                  <c:v>41672.070373931841</c:v>
                </c:pt>
                <c:pt idx="1488">
                  <c:v>41672.071081285838</c:v>
                </c:pt>
                <c:pt idx="1489">
                  <c:v>41672.071787250759</c:v>
                </c:pt>
                <c:pt idx="1490">
                  <c:v>41672.072494433844</c:v>
                </c:pt>
                <c:pt idx="1491">
                  <c:v>41672.073202172614</c:v>
                </c:pt>
                <c:pt idx="1492">
                  <c:v>41672.073909928011</c:v>
                </c:pt>
                <c:pt idx="1493">
                  <c:v>41672.074616380938</c:v>
                </c:pt>
                <c:pt idx="1494">
                  <c:v>41672.075324565529</c:v>
                </c:pt>
                <c:pt idx="1495">
                  <c:v>41672.076031181234</c:v>
                </c:pt>
                <c:pt idx="1496">
                  <c:v>41672.076737163385</c:v>
                </c:pt>
                <c:pt idx="1497">
                  <c:v>41672.077442578156</c:v>
                </c:pt>
                <c:pt idx="1498">
                  <c:v>41672.07814924969</c:v>
                </c:pt>
                <c:pt idx="1499">
                  <c:v>41672.078855635846</c:v>
                </c:pt>
                <c:pt idx="1500">
                  <c:v>41672.079563422158</c:v>
                </c:pt>
                <c:pt idx="1501">
                  <c:v>41672.080269690312</c:v>
                </c:pt>
                <c:pt idx="1502">
                  <c:v>41672.080973238313</c:v>
                </c:pt>
                <c:pt idx="1503">
                  <c:v>41672.081678767223</c:v>
                </c:pt>
                <c:pt idx="1504">
                  <c:v>41672.082385299087</c:v>
                </c:pt>
                <c:pt idx="1505">
                  <c:v>41672.083091440159</c:v>
                </c:pt>
                <c:pt idx="1506">
                  <c:v>41672.083799144617</c:v>
                </c:pt>
                <c:pt idx="1507">
                  <c:v>41672.08450711616</c:v>
                </c:pt>
                <c:pt idx="1508">
                  <c:v>41672.085213714461</c:v>
                </c:pt>
                <c:pt idx="1509">
                  <c:v>41672.085920333222</c:v>
                </c:pt>
                <c:pt idx="1510">
                  <c:v>41672.086626829543</c:v>
                </c:pt>
                <c:pt idx="1511">
                  <c:v>41672.087334178468</c:v>
                </c:pt>
                <c:pt idx="1512">
                  <c:v>41672.088040523078</c:v>
                </c:pt>
                <c:pt idx="1513">
                  <c:v>41672.088746408466</c:v>
                </c:pt>
                <c:pt idx="1514">
                  <c:v>41672.089451596461</c:v>
                </c:pt>
                <c:pt idx="1515">
                  <c:v>41672.090156558465</c:v>
                </c:pt>
                <c:pt idx="1516">
                  <c:v>41672.090863656151</c:v>
                </c:pt>
                <c:pt idx="1517">
                  <c:v>41672.091569733529</c:v>
                </c:pt>
                <c:pt idx="1518">
                  <c:v>41672.092276010153</c:v>
                </c:pt>
                <c:pt idx="1519">
                  <c:v>41672.092984388772</c:v>
                </c:pt>
                <c:pt idx="1520">
                  <c:v>41672.093690348309</c:v>
                </c:pt>
                <c:pt idx="1521">
                  <c:v>41672.094398487381</c:v>
                </c:pt>
                <c:pt idx="1522">
                  <c:v>41672.095105629676</c:v>
                </c:pt>
                <c:pt idx="1523">
                  <c:v>41672.095812835687</c:v>
                </c:pt>
                <c:pt idx="1524">
                  <c:v>41672.096520984771</c:v>
                </c:pt>
                <c:pt idx="1525">
                  <c:v>41672.097227548606</c:v>
                </c:pt>
                <c:pt idx="1526">
                  <c:v>41672.097935511993</c:v>
                </c:pt>
                <c:pt idx="1527">
                  <c:v>41672.098643312609</c:v>
                </c:pt>
                <c:pt idx="1528">
                  <c:v>41672.099350729077</c:v>
                </c:pt>
                <c:pt idx="1529">
                  <c:v>41672.100057131996</c:v>
                </c:pt>
                <c:pt idx="1530">
                  <c:v>41672.100763431838</c:v>
                </c:pt>
                <c:pt idx="1531">
                  <c:v>41672.1014715403</c:v>
                </c:pt>
                <c:pt idx="1532">
                  <c:v>41672.102178517533</c:v>
                </c:pt>
                <c:pt idx="1533">
                  <c:v>41672.102883169078</c:v>
                </c:pt>
                <c:pt idx="1534">
                  <c:v>41672.103676724</c:v>
                </c:pt>
                <c:pt idx="1535">
                  <c:v>41672.104383115991</c:v>
                </c:pt>
                <c:pt idx="1536">
                  <c:v>41672.105089981836</c:v>
                </c:pt>
                <c:pt idx="1537">
                  <c:v>41672.1057956683</c:v>
                </c:pt>
                <c:pt idx="1538">
                  <c:v>41672.106503860465</c:v>
                </c:pt>
                <c:pt idx="1539">
                  <c:v>41672.107210886614</c:v>
                </c:pt>
                <c:pt idx="1540">
                  <c:v>41672.107919106616</c:v>
                </c:pt>
                <c:pt idx="1541">
                  <c:v>41672.10862627493</c:v>
                </c:pt>
                <c:pt idx="1542">
                  <c:v>41672.109333830609</c:v>
                </c:pt>
                <c:pt idx="1543">
                  <c:v>41672.110040790772</c:v>
                </c:pt>
                <c:pt idx="1544">
                  <c:v>41672.110746725535</c:v>
                </c:pt>
                <c:pt idx="1545">
                  <c:v>41672.111452683072</c:v>
                </c:pt>
                <c:pt idx="1546">
                  <c:v>41672.112159340169</c:v>
                </c:pt>
                <c:pt idx="1547">
                  <c:v>41672.112865964002</c:v>
                </c:pt>
                <c:pt idx="1548">
                  <c:v>41672.113571436617</c:v>
                </c:pt>
                <c:pt idx="1549">
                  <c:v>41672.114276932938</c:v>
                </c:pt>
                <c:pt idx="1550">
                  <c:v>41672.114983936459</c:v>
                </c:pt>
                <c:pt idx="1551">
                  <c:v>41672.115690327228</c:v>
                </c:pt>
                <c:pt idx="1552">
                  <c:v>41672.116396046469</c:v>
                </c:pt>
                <c:pt idx="1553">
                  <c:v>41672.117101451688</c:v>
                </c:pt>
                <c:pt idx="1554">
                  <c:v>41672.117807191229</c:v>
                </c:pt>
                <c:pt idx="1555">
                  <c:v>41672.118513740774</c:v>
                </c:pt>
                <c:pt idx="1556">
                  <c:v>41672.119220086934</c:v>
                </c:pt>
                <c:pt idx="1557">
                  <c:v>41672.119926401538</c:v>
                </c:pt>
                <c:pt idx="1558">
                  <c:v>41672.12063268476</c:v>
                </c:pt>
                <c:pt idx="1559">
                  <c:v>41672.121339598307</c:v>
                </c:pt>
                <c:pt idx="1560">
                  <c:v>41672.122045993376</c:v>
                </c:pt>
                <c:pt idx="1561">
                  <c:v>41672.122752419076</c:v>
                </c:pt>
                <c:pt idx="1562">
                  <c:v>41672.123458496615</c:v>
                </c:pt>
                <c:pt idx="1563">
                  <c:v>41672.124165513669</c:v>
                </c:pt>
                <c:pt idx="1564">
                  <c:v>41672.12487281661</c:v>
                </c:pt>
                <c:pt idx="1565">
                  <c:v>41672.125579136606</c:v>
                </c:pt>
                <c:pt idx="1566">
                  <c:v>41672.126286349849</c:v>
                </c:pt>
                <c:pt idx="1567">
                  <c:v>41672.12699367138</c:v>
                </c:pt>
                <c:pt idx="1568">
                  <c:v>41672.127700827681</c:v>
                </c:pt>
                <c:pt idx="1569">
                  <c:v>41672.128407233533</c:v>
                </c:pt>
                <c:pt idx="1570">
                  <c:v>41672.129114278163</c:v>
                </c:pt>
                <c:pt idx="1571">
                  <c:v>41672.129821605995</c:v>
                </c:pt>
                <c:pt idx="1572">
                  <c:v>41672.130527278314</c:v>
                </c:pt>
                <c:pt idx="1573">
                  <c:v>41672.131232954162</c:v>
                </c:pt>
                <c:pt idx="1574">
                  <c:v>41672.131940198153</c:v>
                </c:pt>
                <c:pt idx="1575">
                  <c:v>41672.132648063678</c:v>
                </c:pt>
                <c:pt idx="1576">
                  <c:v>41672.133353922</c:v>
                </c:pt>
                <c:pt idx="1577">
                  <c:v>41672.134060726465</c:v>
                </c:pt>
                <c:pt idx="1578">
                  <c:v>41672.134767089221</c:v>
                </c:pt>
                <c:pt idx="1579">
                  <c:v>41672.135475580915</c:v>
                </c:pt>
                <c:pt idx="1580">
                  <c:v>41672.136183289076</c:v>
                </c:pt>
                <c:pt idx="1581">
                  <c:v>41672.136890785077</c:v>
                </c:pt>
                <c:pt idx="1582">
                  <c:v>41672.137597037225</c:v>
                </c:pt>
                <c:pt idx="1583">
                  <c:v>41672.138301783074</c:v>
                </c:pt>
                <c:pt idx="1584">
                  <c:v>41672.139007895224</c:v>
                </c:pt>
                <c:pt idx="1585">
                  <c:v>41672.139714263074</c:v>
                </c:pt>
                <c:pt idx="1586">
                  <c:v>41672.140420331532</c:v>
                </c:pt>
                <c:pt idx="1587">
                  <c:v>41672.141127060298</c:v>
                </c:pt>
                <c:pt idx="1588">
                  <c:v>41672.141834731221</c:v>
                </c:pt>
                <c:pt idx="1589">
                  <c:v>41672.142540932771</c:v>
                </c:pt>
                <c:pt idx="1590">
                  <c:v>41672.14324766153</c:v>
                </c:pt>
                <c:pt idx="1591">
                  <c:v>41672.14395344878</c:v>
                </c:pt>
                <c:pt idx="1592">
                  <c:v>41672.144658674159</c:v>
                </c:pt>
                <c:pt idx="1593">
                  <c:v>41672.145462814915</c:v>
                </c:pt>
                <c:pt idx="1594">
                  <c:v>41672.146168861218</c:v>
                </c:pt>
                <c:pt idx="1595">
                  <c:v>41672.146873537225</c:v>
                </c:pt>
                <c:pt idx="1596">
                  <c:v>41672.147578755539</c:v>
                </c:pt>
                <c:pt idx="1597">
                  <c:v>41672.148283334769</c:v>
                </c:pt>
                <c:pt idx="1598">
                  <c:v>41672.148988839537</c:v>
                </c:pt>
                <c:pt idx="1599">
                  <c:v>41672.149697793539</c:v>
                </c:pt>
                <c:pt idx="1600">
                  <c:v>41672.150405053682</c:v>
                </c:pt>
                <c:pt idx="1601">
                  <c:v>41672.15111137554</c:v>
                </c:pt>
                <c:pt idx="1602">
                  <c:v>41672.151817771846</c:v>
                </c:pt>
                <c:pt idx="1603">
                  <c:v>41672.152524048004</c:v>
                </c:pt>
                <c:pt idx="1604">
                  <c:v>41672.153230059383</c:v>
                </c:pt>
                <c:pt idx="1605">
                  <c:v>41672.153935244314</c:v>
                </c:pt>
                <c:pt idx="1606">
                  <c:v>41672.15464071984</c:v>
                </c:pt>
                <c:pt idx="1607">
                  <c:v>41672.15534605</c:v>
                </c:pt>
                <c:pt idx="1608">
                  <c:v>41672.156050577694</c:v>
                </c:pt>
                <c:pt idx="1609">
                  <c:v>41672.156758375546</c:v>
                </c:pt>
                <c:pt idx="1610">
                  <c:v>41672.157462698306</c:v>
                </c:pt>
                <c:pt idx="1611">
                  <c:v>41672.158166175388</c:v>
                </c:pt>
                <c:pt idx="1612">
                  <c:v>41672.158873179389</c:v>
                </c:pt>
                <c:pt idx="1613">
                  <c:v>41672.159578296625</c:v>
                </c:pt>
                <c:pt idx="1614">
                  <c:v>41672.160284346159</c:v>
                </c:pt>
                <c:pt idx="1615">
                  <c:v>41672.160991218923</c:v>
                </c:pt>
                <c:pt idx="1616">
                  <c:v>41672.161697921838</c:v>
                </c:pt>
                <c:pt idx="1617">
                  <c:v>41672.162403613213</c:v>
                </c:pt>
                <c:pt idx="1618">
                  <c:v>41672.16310930984</c:v>
                </c:pt>
                <c:pt idx="1619">
                  <c:v>41672.16381437923</c:v>
                </c:pt>
                <c:pt idx="1620">
                  <c:v>41672.164522057537</c:v>
                </c:pt>
                <c:pt idx="1621">
                  <c:v>41672.165229112157</c:v>
                </c:pt>
                <c:pt idx="1622">
                  <c:v>41672.165936788464</c:v>
                </c:pt>
                <c:pt idx="1623">
                  <c:v>41672.166643664452</c:v>
                </c:pt>
                <c:pt idx="1624">
                  <c:v>41672.167350377844</c:v>
                </c:pt>
                <c:pt idx="1625">
                  <c:v>41672.168055421542</c:v>
                </c:pt>
                <c:pt idx="1626">
                  <c:v>41672.168761673995</c:v>
                </c:pt>
                <c:pt idx="1627">
                  <c:v>41672.169468926302</c:v>
                </c:pt>
                <c:pt idx="1628">
                  <c:v>41672.170174840459</c:v>
                </c:pt>
                <c:pt idx="1629">
                  <c:v>41672.170881291997</c:v>
                </c:pt>
                <c:pt idx="1630">
                  <c:v>41672.17158686692</c:v>
                </c:pt>
                <c:pt idx="1631">
                  <c:v>41672.172291294468</c:v>
                </c:pt>
                <c:pt idx="1632">
                  <c:v>41672.172995579684</c:v>
                </c:pt>
                <c:pt idx="1633">
                  <c:v>41672.173701698761</c:v>
                </c:pt>
                <c:pt idx="1634">
                  <c:v>41672.174408544</c:v>
                </c:pt>
                <c:pt idx="1635">
                  <c:v>41672.17511435246</c:v>
                </c:pt>
                <c:pt idx="1636">
                  <c:v>41672.175821398931</c:v>
                </c:pt>
                <c:pt idx="1637">
                  <c:v>41672.176528678618</c:v>
                </c:pt>
                <c:pt idx="1638">
                  <c:v>41672.177235259689</c:v>
                </c:pt>
                <c:pt idx="1639">
                  <c:v>41672.177940966925</c:v>
                </c:pt>
                <c:pt idx="1640">
                  <c:v>41672.178647416767</c:v>
                </c:pt>
                <c:pt idx="1641">
                  <c:v>41672.179353053078</c:v>
                </c:pt>
                <c:pt idx="1642">
                  <c:v>41672.180060249229</c:v>
                </c:pt>
                <c:pt idx="1643">
                  <c:v>41672.18076832631</c:v>
                </c:pt>
                <c:pt idx="1644">
                  <c:v>41672.181474952151</c:v>
                </c:pt>
                <c:pt idx="1645">
                  <c:v>41672.182181354307</c:v>
                </c:pt>
                <c:pt idx="1646">
                  <c:v>41672.182887874311</c:v>
                </c:pt>
                <c:pt idx="1647">
                  <c:v>41672.183593749847</c:v>
                </c:pt>
                <c:pt idx="1648">
                  <c:v>41672.184299174471</c:v>
                </c:pt>
                <c:pt idx="1649">
                  <c:v>41672.185005967687</c:v>
                </c:pt>
                <c:pt idx="1650">
                  <c:v>41672.185712302933</c:v>
                </c:pt>
                <c:pt idx="1651">
                  <c:v>41672.18642081922</c:v>
                </c:pt>
                <c:pt idx="1652">
                  <c:v>41672.187234737539</c:v>
                </c:pt>
                <c:pt idx="1653">
                  <c:v>41672.187939854462</c:v>
                </c:pt>
                <c:pt idx="1654">
                  <c:v>41672.18864572754</c:v>
                </c:pt>
                <c:pt idx="1655">
                  <c:v>41672.189351723537</c:v>
                </c:pt>
                <c:pt idx="1656">
                  <c:v>41672.190058243999</c:v>
                </c:pt>
                <c:pt idx="1657">
                  <c:v>41672.19076333307</c:v>
                </c:pt>
                <c:pt idx="1658">
                  <c:v>41672.191469154146</c:v>
                </c:pt>
                <c:pt idx="1659">
                  <c:v>41672.192174365991</c:v>
                </c:pt>
                <c:pt idx="1660">
                  <c:v>41672.19288041984</c:v>
                </c:pt>
                <c:pt idx="1661">
                  <c:v>41672.193585564295</c:v>
                </c:pt>
                <c:pt idx="1662">
                  <c:v>41672.194293112771</c:v>
                </c:pt>
                <c:pt idx="1663">
                  <c:v>41672.195000572458</c:v>
                </c:pt>
                <c:pt idx="1664">
                  <c:v>41672.195706178456</c:v>
                </c:pt>
                <c:pt idx="1665">
                  <c:v>41672.196412254161</c:v>
                </c:pt>
                <c:pt idx="1666">
                  <c:v>41672.197118683529</c:v>
                </c:pt>
                <c:pt idx="1667">
                  <c:v>41672.197823965216</c:v>
                </c:pt>
                <c:pt idx="1668">
                  <c:v>41672.198530593683</c:v>
                </c:pt>
                <c:pt idx="1669">
                  <c:v>41672.199234894462</c:v>
                </c:pt>
                <c:pt idx="1670">
                  <c:v>41672.199940879676</c:v>
                </c:pt>
                <c:pt idx="1671">
                  <c:v>41672.200646512916</c:v>
                </c:pt>
                <c:pt idx="1672">
                  <c:v>41672.201353259225</c:v>
                </c:pt>
                <c:pt idx="1673">
                  <c:v>41672.202058374009</c:v>
                </c:pt>
                <c:pt idx="1674">
                  <c:v>41672.202764989677</c:v>
                </c:pt>
                <c:pt idx="1675">
                  <c:v>41672.203472103836</c:v>
                </c:pt>
                <c:pt idx="1676">
                  <c:v>41672.204179115535</c:v>
                </c:pt>
                <c:pt idx="1677">
                  <c:v>41672.204885098312</c:v>
                </c:pt>
                <c:pt idx="1678">
                  <c:v>41672.205589876932</c:v>
                </c:pt>
                <c:pt idx="1679">
                  <c:v>41672.206295473232</c:v>
                </c:pt>
                <c:pt idx="1680">
                  <c:v>41672.207002668452</c:v>
                </c:pt>
                <c:pt idx="1681">
                  <c:v>41672.207707946152</c:v>
                </c:pt>
                <c:pt idx="1682">
                  <c:v>41672.208414219385</c:v>
                </c:pt>
                <c:pt idx="1683">
                  <c:v>41672.209122821994</c:v>
                </c:pt>
                <c:pt idx="1684">
                  <c:v>41672.209830519379</c:v>
                </c:pt>
                <c:pt idx="1685">
                  <c:v>41672.210537092622</c:v>
                </c:pt>
                <c:pt idx="1686">
                  <c:v>41672.21124268353</c:v>
                </c:pt>
                <c:pt idx="1687">
                  <c:v>41672.211947997683</c:v>
                </c:pt>
                <c:pt idx="1688">
                  <c:v>41672.212654500305</c:v>
                </c:pt>
                <c:pt idx="1689">
                  <c:v>41672.213359770001</c:v>
                </c:pt>
                <c:pt idx="1690">
                  <c:v>41672.214066252003</c:v>
                </c:pt>
                <c:pt idx="1691">
                  <c:v>41672.21477179831</c:v>
                </c:pt>
                <c:pt idx="1692">
                  <c:v>41672.215477568454</c:v>
                </c:pt>
                <c:pt idx="1693">
                  <c:v>41672.216183384306</c:v>
                </c:pt>
                <c:pt idx="1694">
                  <c:v>41672.21688930723</c:v>
                </c:pt>
                <c:pt idx="1695">
                  <c:v>41672.217595823538</c:v>
                </c:pt>
                <c:pt idx="1696">
                  <c:v>41672.218301347391</c:v>
                </c:pt>
                <c:pt idx="1697">
                  <c:v>41672.219007290616</c:v>
                </c:pt>
                <c:pt idx="1698">
                  <c:v>41672.219713660452</c:v>
                </c:pt>
                <c:pt idx="1699">
                  <c:v>41672.220420374302</c:v>
                </c:pt>
                <c:pt idx="1700">
                  <c:v>41672.221126497534</c:v>
                </c:pt>
                <c:pt idx="1701">
                  <c:v>41672.221832945535</c:v>
                </c:pt>
                <c:pt idx="1702">
                  <c:v>41672.222539742768</c:v>
                </c:pt>
                <c:pt idx="1703">
                  <c:v>41672.223245397225</c:v>
                </c:pt>
                <c:pt idx="1704">
                  <c:v>41672.223951386761</c:v>
                </c:pt>
                <c:pt idx="1705">
                  <c:v>41672.224656016464</c:v>
                </c:pt>
                <c:pt idx="1706">
                  <c:v>41672.225360346456</c:v>
                </c:pt>
                <c:pt idx="1707">
                  <c:v>41672.22606558707</c:v>
                </c:pt>
                <c:pt idx="1708">
                  <c:v>41672.226772574926</c:v>
                </c:pt>
                <c:pt idx="1709">
                  <c:v>41672.22747907661</c:v>
                </c:pt>
                <c:pt idx="1710">
                  <c:v>41672.228184812149</c:v>
                </c:pt>
                <c:pt idx="1711">
                  <c:v>41672.229019852304</c:v>
                </c:pt>
                <c:pt idx="1712">
                  <c:v>41672.229724406759</c:v>
                </c:pt>
                <c:pt idx="1713">
                  <c:v>41672.230429724761</c:v>
                </c:pt>
                <c:pt idx="1714">
                  <c:v>41672.231136334303</c:v>
                </c:pt>
                <c:pt idx="1715">
                  <c:v>41672.231843768925</c:v>
                </c:pt>
                <c:pt idx="1716">
                  <c:v>41672.232551010151</c:v>
                </c:pt>
                <c:pt idx="1717">
                  <c:v>41672.233258813678</c:v>
                </c:pt>
                <c:pt idx="1718">
                  <c:v>41672.233967079686</c:v>
                </c:pt>
                <c:pt idx="1719">
                  <c:v>41672.234674028165</c:v>
                </c:pt>
                <c:pt idx="1720">
                  <c:v>41672.235380955528</c:v>
                </c:pt>
                <c:pt idx="1721">
                  <c:v>41672.236089063066</c:v>
                </c:pt>
                <c:pt idx="1722">
                  <c:v>41672.236796473386</c:v>
                </c:pt>
                <c:pt idx="1723">
                  <c:v>41672.237503445234</c:v>
                </c:pt>
                <c:pt idx="1724">
                  <c:v>41672.23820977893</c:v>
                </c:pt>
                <c:pt idx="1725">
                  <c:v>41672.238915389695</c:v>
                </c:pt>
                <c:pt idx="1726">
                  <c:v>41672.239621768145</c:v>
                </c:pt>
                <c:pt idx="1727">
                  <c:v>41672.240329468768</c:v>
                </c:pt>
                <c:pt idx="1728">
                  <c:v>41672.241034890307</c:v>
                </c:pt>
                <c:pt idx="1729">
                  <c:v>41672.241741574457</c:v>
                </c:pt>
                <c:pt idx="1730">
                  <c:v>41672.242444727533</c:v>
                </c:pt>
                <c:pt idx="1731">
                  <c:v>41672.243149330301</c:v>
                </c:pt>
                <c:pt idx="1732">
                  <c:v>41672.243855804605</c:v>
                </c:pt>
                <c:pt idx="1733">
                  <c:v>41672.244561783074</c:v>
                </c:pt>
                <c:pt idx="1734">
                  <c:v>41672.245267943683</c:v>
                </c:pt>
                <c:pt idx="1735">
                  <c:v>41672.245973939374</c:v>
                </c:pt>
                <c:pt idx="1736">
                  <c:v>41672.246679516305</c:v>
                </c:pt>
                <c:pt idx="1737">
                  <c:v>41672.247384753675</c:v>
                </c:pt>
                <c:pt idx="1738">
                  <c:v>41672.248091487847</c:v>
                </c:pt>
                <c:pt idx="1739">
                  <c:v>41672.248797191845</c:v>
                </c:pt>
                <c:pt idx="1740">
                  <c:v>41672.249502569219</c:v>
                </c:pt>
                <c:pt idx="1741">
                  <c:v>41672.250206723998</c:v>
                </c:pt>
                <c:pt idx="1742">
                  <c:v>41672.250912264164</c:v>
                </c:pt>
                <c:pt idx="1743">
                  <c:v>41672.251617316928</c:v>
                </c:pt>
                <c:pt idx="1744">
                  <c:v>41672.252322582608</c:v>
                </c:pt>
                <c:pt idx="1745">
                  <c:v>41672.253028849227</c:v>
                </c:pt>
                <c:pt idx="1746">
                  <c:v>41672.253736952152</c:v>
                </c:pt>
                <c:pt idx="1747">
                  <c:v>41672.254445105224</c:v>
                </c:pt>
                <c:pt idx="1748">
                  <c:v>41672.255150875535</c:v>
                </c:pt>
                <c:pt idx="1749">
                  <c:v>41672.25585717494</c:v>
                </c:pt>
                <c:pt idx="1750">
                  <c:v>41672.256563110772</c:v>
                </c:pt>
                <c:pt idx="1751">
                  <c:v>41672.257269935835</c:v>
                </c:pt>
                <c:pt idx="1752">
                  <c:v>41672.257976531677</c:v>
                </c:pt>
                <c:pt idx="1753">
                  <c:v>41672.25868390908</c:v>
                </c:pt>
                <c:pt idx="1754">
                  <c:v>41672.259389849234</c:v>
                </c:pt>
                <c:pt idx="1755">
                  <c:v>41672.260095715996</c:v>
                </c:pt>
                <c:pt idx="1756">
                  <c:v>41672.260802367222</c:v>
                </c:pt>
                <c:pt idx="1757">
                  <c:v>41672.261511025688</c:v>
                </c:pt>
                <c:pt idx="1758">
                  <c:v>41672.262215801842</c:v>
                </c:pt>
                <c:pt idx="1759">
                  <c:v>41672.262921060457</c:v>
                </c:pt>
                <c:pt idx="1760">
                  <c:v>41672.263627465676</c:v>
                </c:pt>
                <c:pt idx="1761">
                  <c:v>41672.264335218162</c:v>
                </c:pt>
                <c:pt idx="1762">
                  <c:v>41672.265042685671</c:v>
                </c:pt>
                <c:pt idx="1763">
                  <c:v>41672.265747657526</c:v>
                </c:pt>
                <c:pt idx="1764">
                  <c:v>41672.26645363553</c:v>
                </c:pt>
                <c:pt idx="1765">
                  <c:v>41672.267158803377</c:v>
                </c:pt>
                <c:pt idx="1766">
                  <c:v>41672.26786315615</c:v>
                </c:pt>
                <c:pt idx="1767">
                  <c:v>41672.268569453387</c:v>
                </c:pt>
                <c:pt idx="1768">
                  <c:v>41672.269275205836</c:v>
                </c:pt>
                <c:pt idx="1769">
                  <c:v>41672.26998053259</c:v>
                </c:pt>
                <c:pt idx="1770">
                  <c:v>41672.270794441538</c:v>
                </c:pt>
                <c:pt idx="1771">
                  <c:v>41672.27149968368</c:v>
                </c:pt>
                <c:pt idx="1772">
                  <c:v>41672.272204808163</c:v>
                </c:pt>
                <c:pt idx="1773">
                  <c:v>41672.272911264605</c:v>
                </c:pt>
                <c:pt idx="1774">
                  <c:v>41672.273617993385</c:v>
                </c:pt>
                <c:pt idx="1775">
                  <c:v>41672.274323980608</c:v>
                </c:pt>
                <c:pt idx="1776">
                  <c:v>41672.275030439683</c:v>
                </c:pt>
                <c:pt idx="1777">
                  <c:v>41672.275735809075</c:v>
                </c:pt>
                <c:pt idx="1778">
                  <c:v>41672.276442286922</c:v>
                </c:pt>
                <c:pt idx="1779">
                  <c:v>41672.27714920877</c:v>
                </c:pt>
                <c:pt idx="1780">
                  <c:v>41672.27785710754</c:v>
                </c:pt>
                <c:pt idx="1781">
                  <c:v>41672.278563870153</c:v>
                </c:pt>
                <c:pt idx="1782">
                  <c:v>41672.27927101661</c:v>
                </c:pt>
                <c:pt idx="1783">
                  <c:v>41672.279978433384</c:v>
                </c:pt>
                <c:pt idx="1784">
                  <c:v>41672.280685196616</c:v>
                </c:pt>
                <c:pt idx="1785">
                  <c:v>41672.281389374162</c:v>
                </c:pt>
                <c:pt idx="1786">
                  <c:v>41672.282094800001</c:v>
                </c:pt>
                <c:pt idx="1787">
                  <c:v>41672.282802039386</c:v>
                </c:pt>
                <c:pt idx="1788">
                  <c:v>41672.283509210305</c:v>
                </c:pt>
                <c:pt idx="1789">
                  <c:v>41672.284215147854</c:v>
                </c:pt>
                <c:pt idx="1790">
                  <c:v>41672.284919915226</c:v>
                </c:pt>
                <c:pt idx="1791">
                  <c:v>41672.285624152151</c:v>
                </c:pt>
                <c:pt idx="1792">
                  <c:v>41672.286331941694</c:v>
                </c:pt>
                <c:pt idx="1793">
                  <c:v>41672.287039727846</c:v>
                </c:pt>
                <c:pt idx="1794">
                  <c:v>41672.287746178772</c:v>
                </c:pt>
                <c:pt idx="1795">
                  <c:v>41672.288452861074</c:v>
                </c:pt>
                <c:pt idx="1796">
                  <c:v>41672.289160302156</c:v>
                </c:pt>
                <c:pt idx="1797">
                  <c:v>41672.289868776614</c:v>
                </c:pt>
                <c:pt idx="1798">
                  <c:v>41672.290575167688</c:v>
                </c:pt>
                <c:pt idx="1799">
                  <c:v>41672.291282239377</c:v>
                </c:pt>
                <c:pt idx="1800">
                  <c:v>41672.29198811583</c:v>
                </c:pt>
                <c:pt idx="1801">
                  <c:v>41672.292693076772</c:v>
                </c:pt>
                <c:pt idx="1802">
                  <c:v>41672.293400732597</c:v>
                </c:pt>
                <c:pt idx="1803">
                  <c:v>41672.294106289679</c:v>
                </c:pt>
                <c:pt idx="1804">
                  <c:v>41672.294810129082</c:v>
                </c:pt>
                <c:pt idx="1805">
                  <c:v>41672.295515470461</c:v>
                </c:pt>
                <c:pt idx="1806">
                  <c:v>41672.29622071507</c:v>
                </c:pt>
                <c:pt idx="1807">
                  <c:v>41672.296927153075</c:v>
                </c:pt>
                <c:pt idx="1808">
                  <c:v>41672.29763105938</c:v>
                </c:pt>
                <c:pt idx="1809">
                  <c:v>41672.298335766456</c:v>
                </c:pt>
                <c:pt idx="1810">
                  <c:v>41672.299044435073</c:v>
                </c:pt>
                <c:pt idx="1811">
                  <c:v>41672.29974954707</c:v>
                </c:pt>
                <c:pt idx="1812">
                  <c:v>41672.300456006313</c:v>
                </c:pt>
                <c:pt idx="1813">
                  <c:v>41672.301161632451</c:v>
                </c:pt>
                <c:pt idx="1814">
                  <c:v>41672.301867396469</c:v>
                </c:pt>
                <c:pt idx="1815">
                  <c:v>41672.302574266774</c:v>
                </c:pt>
                <c:pt idx="1816">
                  <c:v>41672.303278742613</c:v>
                </c:pt>
                <c:pt idx="1817">
                  <c:v>41672.303983704762</c:v>
                </c:pt>
                <c:pt idx="1818">
                  <c:v>41672.304689491546</c:v>
                </c:pt>
                <c:pt idx="1819">
                  <c:v>41672.30539569354</c:v>
                </c:pt>
                <c:pt idx="1820">
                  <c:v>41672.306101929229</c:v>
                </c:pt>
                <c:pt idx="1821">
                  <c:v>41672.306809552618</c:v>
                </c:pt>
                <c:pt idx="1822">
                  <c:v>41672.307516272624</c:v>
                </c:pt>
                <c:pt idx="1823">
                  <c:v>41672.30822355616</c:v>
                </c:pt>
                <c:pt idx="1824">
                  <c:v>41672.308929125691</c:v>
                </c:pt>
                <c:pt idx="1825">
                  <c:v>41672.309634102159</c:v>
                </c:pt>
                <c:pt idx="1826">
                  <c:v>41672.310341478165</c:v>
                </c:pt>
                <c:pt idx="1827">
                  <c:v>41672.311047943847</c:v>
                </c:pt>
                <c:pt idx="1828">
                  <c:v>41672.311754683535</c:v>
                </c:pt>
                <c:pt idx="1829">
                  <c:v>41672.312560085084</c:v>
                </c:pt>
                <c:pt idx="1830">
                  <c:v>41672.313267052617</c:v>
                </c:pt>
                <c:pt idx="1831">
                  <c:v>41672.313973242613</c:v>
                </c:pt>
                <c:pt idx="1832">
                  <c:v>41672.314679002935</c:v>
                </c:pt>
                <c:pt idx="1833">
                  <c:v>41672.315384648158</c:v>
                </c:pt>
                <c:pt idx="1834">
                  <c:v>41672.316092327092</c:v>
                </c:pt>
                <c:pt idx="1835">
                  <c:v>41672.31680070416</c:v>
                </c:pt>
                <c:pt idx="1836">
                  <c:v>41672.317508809087</c:v>
                </c:pt>
                <c:pt idx="1837">
                  <c:v>41672.31821439186</c:v>
                </c:pt>
                <c:pt idx="1838">
                  <c:v>41672.318920739999</c:v>
                </c:pt>
                <c:pt idx="1839">
                  <c:v>41672.319626353084</c:v>
                </c:pt>
                <c:pt idx="1840">
                  <c:v>41672.320334257543</c:v>
                </c:pt>
                <c:pt idx="1841">
                  <c:v>41672.321039679387</c:v>
                </c:pt>
                <c:pt idx="1842">
                  <c:v>41672.321745327688</c:v>
                </c:pt>
                <c:pt idx="1843">
                  <c:v>41672.32245096338</c:v>
                </c:pt>
                <c:pt idx="1844">
                  <c:v>41672.323158308616</c:v>
                </c:pt>
                <c:pt idx="1845">
                  <c:v>41672.323864914608</c:v>
                </c:pt>
                <c:pt idx="1846">
                  <c:v>41672.324571601224</c:v>
                </c:pt>
                <c:pt idx="1847">
                  <c:v>41672.325278643686</c:v>
                </c:pt>
                <c:pt idx="1848">
                  <c:v>41672.32598460553</c:v>
                </c:pt>
                <c:pt idx="1849">
                  <c:v>41672.326691785536</c:v>
                </c:pt>
                <c:pt idx="1850">
                  <c:v>41672.327399020462</c:v>
                </c:pt>
                <c:pt idx="1851">
                  <c:v>41672.328104057684</c:v>
                </c:pt>
                <c:pt idx="1852">
                  <c:v>41672.328809692466</c:v>
                </c:pt>
                <c:pt idx="1853">
                  <c:v>41672.329516784463</c:v>
                </c:pt>
                <c:pt idx="1854">
                  <c:v>41672.330223938618</c:v>
                </c:pt>
                <c:pt idx="1855">
                  <c:v>41672.330931328317</c:v>
                </c:pt>
                <c:pt idx="1856">
                  <c:v>41672.331637325849</c:v>
                </c:pt>
                <c:pt idx="1857">
                  <c:v>41672.332342973081</c:v>
                </c:pt>
                <c:pt idx="1858">
                  <c:v>41672.333049684923</c:v>
                </c:pt>
                <c:pt idx="1859">
                  <c:v>41672.333756926928</c:v>
                </c:pt>
                <c:pt idx="1860">
                  <c:v>41672.334462592305</c:v>
                </c:pt>
                <c:pt idx="1861">
                  <c:v>41672.335169149694</c:v>
                </c:pt>
                <c:pt idx="1862">
                  <c:v>41672.335874384618</c:v>
                </c:pt>
                <c:pt idx="1863">
                  <c:v>41672.336579632618</c:v>
                </c:pt>
                <c:pt idx="1864">
                  <c:v>41672.337285543683</c:v>
                </c:pt>
                <c:pt idx="1865">
                  <c:v>41672.337994342466</c:v>
                </c:pt>
                <c:pt idx="1866">
                  <c:v>41672.338701872461</c:v>
                </c:pt>
                <c:pt idx="1867">
                  <c:v>41672.339407933374</c:v>
                </c:pt>
                <c:pt idx="1868">
                  <c:v>41672.340114702311</c:v>
                </c:pt>
                <c:pt idx="1869">
                  <c:v>41672.340820603386</c:v>
                </c:pt>
                <c:pt idx="1870">
                  <c:v>41672.341527289544</c:v>
                </c:pt>
                <c:pt idx="1871">
                  <c:v>41672.342234551084</c:v>
                </c:pt>
                <c:pt idx="1872">
                  <c:v>41672.342940643081</c:v>
                </c:pt>
                <c:pt idx="1873">
                  <c:v>41672.343647848778</c:v>
                </c:pt>
                <c:pt idx="1874">
                  <c:v>41672.344354526009</c:v>
                </c:pt>
                <c:pt idx="1875">
                  <c:v>41672.345060567837</c:v>
                </c:pt>
                <c:pt idx="1876">
                  <c:v>41672.345767740931</c:v>
                </c:pt>
                <c:pt idx="1877">
                  <c:v>41672.346472630306</c:v>
                </c:pt>
                <c:pt idx="1878">
                  <c:v>41672.347178884615</c:v>
                </c:pt>
                <c:pt idx="1879">
                  <c:v>41672.347885417228</c:v>
                </c:pt>
                <c:pt idx="1880">
                  <c:v>41672.348591336624</c:v>
                </c:pt>
                <c:pt idx="1881">
                  <c:v>41672.349298554778</c:v>
                </c:pt>
                <c:pt idx="1882">
                  <c:v>41672.350006643544</c:v>
                </c:pt>
                <c:pt idx="1883">
                  <c:v>41672.350712702311</c:v>
                </c:pt>
                <c:pt idx="1884">
                  <c:v>41672.351419526312</c:v>
                </c:pt>
                <c:pt idx="1885">
                  <c:v>41672.352127086619</c:v>
                </c:pt>
                <c:pt idx="1886">
                  <c:v>41672.352834378173</c:v>
                </c:pt>
                <c:pt idx="1887">
                  <c:v>41672.353539983851</c:v>
                </c:pt>
                <c:pt idx="1888">
                  <c:v>41672.354331798626</c:v>
                </c:pt>
                <c:pt idx="1889">
                  <c:v>41672.355037600006</c:v>
                </c:pt>
                <c:pt idx="1890">
                  <c:v>41672.355744406777</c:v>
                </c:pt>
                <c:pt idx="1891">
                  <c:v>41672.35645112909</c:v>
                </c:pt>
                <c:pt idx="1892">
                  <c:v>41672.357157272621</c:v>
                </c:pt>
                <c:pt idx="1893">
                  <c:v>41672.357863209843</c:v>
                </c:pt>
                <c:pt idx="1894">
                  <c:v>41672.358569555392</c:v>
                </c:pt>
                <c:pt idx="1895">
                  <c:v>41672.359274533541</c:v>
                </c:pt>
                <c:pt idx="1896">
                  <c:v>41672.359979476176</c:v>
                </c:pt>
                <c:pt idx="1897">
                  <c:v>41672.360684220766</c:v>
                </c:pt>
                <c:pt idx="1898">
                  <c:v>41672.361391334605</c:v>
                </c:pt>
                <c:pt idx="1899">
                  <c:v>41672.362097816462</c:v>
                </c:pt>
                <c:pt idx="1900">
                  <c:v>41672.362804056313</c:v>
                </c:pt>
                <c:pt idx="1901">
                  <c:v>41672.36351318354</c:v>
                </c:pt>
                <c:pt idx="1902">
                  <c:v>41672.364220355543</c:v>
                </c:pt>
                <c:pt idx="1903">
                  <c:v>41672.364925673224</c:v>
                </c:pt>
                <c:pt idx="1904">
                  <c:v>41672.365633086461</c:v>
                </c:pt>
                <c:pt idx="1905">
                  <c:v>41672.366339960769</c:v>
                </c:pt>
                <c:pt idx="1906">
                  <c:v>41672.367045719991</c:v>
                </c:pt>
                <c:pt idx="1907">
                  <c:v>41672.367750759993</c:v>
                </c:pt>
                <c:pt idx="1908">
                  <c:v>41672.368455777541</c:v>
                </c:pt>
                <c:pt idx="1909">
                  <c:v>41672.369163937074</c:v>
                </c:pt>
                <c:pt idx="1910">
                  <c:v>41672.369870455084</c:v>
                </c:pt>
                <c:pt idx="1911">
                  <c:v>41672.370577727233</c:v>
                </c:pt>
                <c:pt idx="1912">
                  <c:v>41672.371284322617</c:v>
                </c:pt>
                <c:pt idx="1913">
                  <c:v>41672.37199135893</c:v>
                </c:pt>
                <c:pt idx="1914">
                  <c:v>41672.372697325089</c:v>
                </c:pt>
                <c:pt idx="1915">
                  <c:v>41672.373402755838</c:v>
                </c:pt>
                <c:pt idx="1916">
                  <c:v>41672.374108754615</c:v>
                </c:pt>
                <c:pt idx="1917">
                  <c:v>41672.374816184623</c:v>
                </c:pt>
                <c:pt idx="1918">
                  <c:v>41672.375522752605</c:v>
                </c:pt>
                <c:pt idx="1919">
                  <c:v>41672.376228353089</c:v>
                </c:pt>
                <c:pt idx="1920">
                  <c:v>41672.376934412467</c:v>
                </c:pt>
                <c:pt idx="1921">
                  <c:v>41672.37764178092</c:v>
                </c:pt>
                <c:pt idx="1922">
                  <c:v>41672.378347726779</c:v>
                </c:pt>
                <c:pt idx="1923">
                  <c:v>41672.379052141543</c:v>
                </c:pt>
                <c:pt idx="1924">
                  <c:v>41672.379756962771</c:v>
                </c:pt>
                <c:pt idx="1925">
                  <c:v>41672.380463239228</c:v>
                </c:pt>
                <c:pt idx="1926">
                  <c:v>41672.381169522771</c:v>
                </c:pt>
                <c:pt idx="1927">
                  <c:v>41672.381876266467</c:v>
                </c:pt>
                <c:pt idx="1928">
                  <c:v>41672.382583439088</c:v>
                </c:pt>
                <c:pt idx="1929">
                  <c:v>41672.383290087542</c:v>
                </c:pt>
                <c:pt idx="1930">
                  <c:v>41672.383995777083</c:v>
                </c:pt>
                <c:pt idx="1931">
                  <c:v>41672.38470037478</c:v>
                </c:pt>
                <c:pt idx="1932">
                  <c:v>41672.385408145085</c:v>
                </c:pt>
                <c:pt idx="1933">
                  <c:v>41672.386114664463</c:v>
                </c:pt>
                <c:pt idx="1934">
                  <c:v>41672.38682032709</c:v>
                </c:pt>
                <c:pt idx="1935">
                  <c:v>41672.387527084618</c:v>
                </c:pt>
                <c:pt idx="1936">
                  <c:v>41672.38823353294</c:v>
                </c:pt>
                <c:pt idx="1937">
                  <c:v>41672.388939827237</c:v>
                </c:pt>
                <c:pt idx="1938">
                  <c:v>41672.389646723073</c:v>
                </c:pt>
                <c:pt idx="1939">
                  <c:v>41672.390354388008</c:v>
                </c:pt>
                <c:pt idx="1940">
                  <c:v>41672.39106243784</c:v>
                </c:pt>
                <c:pt idx="1941">
                  <c:v>41672.39176887738</c:v>
                </c:pt>
                <c:pt idx="1942">
                  <c:v>41672.392474190165</c:v>
                </c:pt>
                <c:pt idx="1943">
                  <c:v>41672.393180024301</c:v>
                </c:pt>
                <c:pt idx="1944">
                  <c:v>41672.393885995836</c:v>
                </c:pt>
                <c:pt idx="1945">
                  <c:v>41672.394593245546</c:v>
                </c:pt>
                <c:pt idx="1946">
                  <c:v>41672.395299166616</c:v>
                </c:pt>
                <c:pt idx="1947">
                  <c:v>41672.396114125084</c:v>
                </c:pt>
                <c:pt idx="1948">
                  <c:v>41672.396822023999</c:v>
                </c:pt>
                <c:pt idx="1949">
                  <c:v>41672.397529749542</c:v>
                </c:pt>
                <c:pt idx="1950">
                  <c:v>41672.398237603229</c:v>
                </c:pt>
                <c:pt idx="1951">
                  <c:v>41672.398944328939</c:v>
                </c:pt>
                <c:pt idx="1952">
                  <c:v>41672.399650338615</c:v>
                </c:pt>
                <c:pt idx="1953">
                  <c:v>41672.400355686928</c:v>
                </c:pt>
                <c:pt idx="1954">
                  <c:v>41672.401061518925</c:v>
                </c:pt>
                <c:pt idx="1955">
                  <c:v>41672.401767827221</c:v>
                </c:pt>
                <c:pt idx="1956">
                  <c:v>41672.402474199851</c:v>
                </c:pt>
                <c:pt idx="1957">
                  <c:v>41672.403180244153</c:v>
                </c:pt>
                <c:pt idx="1958">
                  <c:v>41672.403885492313</c:v>
                </c:pt>
                <c:pt idx="1959">
                  <c:v>41672.404591855229</c:v>
                </c:pt>
                <c:pt idx="1960">
                  <c:v>41672.405296695229</c:v>
                </c:pt>
                <c:pt idx="1961">
                  <c:v>41672.406003586606</c:v>
                </c:pt>
                <c:pt idx="1962">
                  <c:v>41672.406710539683</c:v>
                </c:pt>
                <c:pt idx="1963">
                  <c:v>41672.407417671224</c:v>
                </c:pt>
                <c:pt idx="1964">
                  <c:v>41672.408124516609</c:v>
                </c:pt>
                <c:pt idx="1965">
                  <c:v>41672.408832329398</c:v>
                </c:pt>
                <c:pt idx="1966">
                  <c:v>41672.409536786778</c:v>
                </c:pt>
                <c:pt idx="1967">
                  <c:v>41672.410242389851</c:v>
                </c:pt>
                <c:pt idx="1968">
                  <c:v>41672.410947072465</c:v>
                </c:pt>
                <c:pt idx="1969">
                  <c:v>41672.411654263997</c:v>
                </c:pt>
                <c:pt idx="1970">
                  <c:v>41672.412361786002</c:v>
                </c:pt>
                <c:pt idx="1971">
                  <c:v>41672.413070305694</c:v>
                </c:pt>
                <c:pt idx="1972">
                  <c:v>41672.413776367997</c:v>
                </c:pt>
                <c:pt idx="1973">
                  <c:v>41672.414481659842</c:v>
                </c:pt>
                <c:pt idx="1974">
                  <c:v>41672.415187631996</c:v>
                </c:pt>
                <c:pt idx="1975">
                  <c:v>41672.41589279801</c:v>
                </c:pt>
                <c:pt idx="1976">
                  <c:v>41672.416598335549</c:v>
                </c:pt>
                <c:pt idx="1977">
                  <c:v>41672.417305494622</c:v>
                </c:pt>
                <c:pt idx="1978">
                  <c:v>41672.418012776317</c:v>
                </c:pt>
                <c:pt idx="1979">
                  <c:v>41672.418718894471</c:v>
                </c:pt>
                <c:pt idx="1980">
                  <c:v>41672.419424087384</c:v>
                </c:pt>
                <c:pt idx="1981">
                  <c:v>41672.420129031227</c:v>
                </c:pt>
                <c:pt idx="1982">
                  <c:v>41672.420833759847</c:v>
                </c:pt>
                <c:pt idx="1983">
                  <c:v>41672.421540570766</c:v>
                </c:pt>
                <c:pt idx="1984">
                  <c:v>41672.422246521688</c:v>
                </c:pt>
                <c:pt idx="1985">
                  <c:v>41672.422951598615</c:v>
                </c:pt>
                <c:pt idx="1986">
                  <c:v>41672.423657088766</c:v>
                </c:pt>
                <c:pt idx="1987">
                  <c:v>41672.42436306415</c:v>
                </c:pt>
                <c:pt idx="1988">
                  <c:v>41672.42506832385</c:v>
                </c:pt>
                <c:pt idx="1989">
                  <c:v>41672.42577352692</c:v>
                </c:pt>
                <c:pt idx="1990">
                  <c:v>41672.426479888163</c:v>
                </c:pt>
                <c:pt idx="1991">
                  <c:v>41672.427186575376</c:v>
                </c:pt>
                <c:pt idx="1992">
                  <c:v>41672.42789245693</c:v>
                </c:pt>
                <c:pt idx="1993">
                  <c:v>41672.428599335086</c:v>
                </c:pt>
                <c:pt idx="1994">
                  <c:v>41672.429305980302</c:v>
                </c:pt>
                <c:pt idx="1995">
                  <c:v>41672.430011689685</c:v>
                </c:pt>
                <c:pt idx="1996">
                  <c:v>41672.430717450778</c:v>
                </c:pt>
                <c:pt idx="1997">
                  <c:v>41672.431423538146</c:v>
                </c:pt>
                <c:pt idx="1998">
                  <c:v>41672.432128752931</c:v>
                </c:pt>
                <c:pt idx="1999">
                  <c:v>41672.432834525083</c:v>
                </c:pt>
                <c:pt idx="2000">
                  <c:v>41672.433541182465</c:v>
                </c:pt>
                <c:pt idx="2001">
                  <c:v>41672.434246712612</c:v>
                </c:pt>
                <c:pt idx="2002">
                  <c:v>41672.434952648466</c:v>
                </c:pt>
                <c:pt idx="2003">
                  <c:v>41672.435659416929</c:v>
                </c:pt>
                <c:pt idx="2004">
                  <c:v>41672.436366380767</c:v>
                </c:pt>
                <c:pt idx="2005">
                  <c:v>41672.437072879999</c:v>
                </c:pt>
                <c:pt idx="2006">
                  <c:v>41672.437877466939</c:v>
                </c:pt>
                <c:pt idx="2007">
                  <c:v>41672.438584813535</c:v>
                </c:pt>
                <c:pt idx="2008">
                  <c:v>41672.439292572002</c:v>
                </c:pt>
                <c:pt idx="2009">
                  <c:v>41672.439999574934</c:v>
                </c:pt>
                <c:pt idx="2010">
                  <c:v>41672.440706062771</c:v>
                </c:pt>
                <c:pt idx="2011">
                  <c:v>41672.441413075685</c:v>
                </c:pt>
                <c:pt idx="2012">
                  <c:v>41672.442119725383</c:v>
                </c:pt>
                <c:pt idx="2013">
                  <c:v>41672.442826305545</c:v>
                </c:pt>
                <c:pt idx="2014">
                  <c:v>41672.443532129088</c:v>
                </c:pt>
                <c:pt idx="2015">
                  <c:v>41672.444237908167</c:v>
                </c:pt>
                <c:pt idx="2016">
                  <c:v>41672.444943921684</c:v>
                </c:pt>
                <c:pt idx="2017">
                  <c:v>41672.445650609836</c:v>
                </c:pt>
                <c:pt idx="2018">
                  <c:v>41672.446358516769</c:v>
                </c:pt>
                <c:pt idx="2019">
                  <c:v>41672.447065388311</c:v>
                </c:pt>
                <c:pt idx="2020">
                  <c:v>41672.447770164923</c:v>
                </c:pt>
                <c:pt idx="2021">
                  <c:v>41672.448476288315</c:v>
                </c:pt>
                <c:pt idx="2022">
                  <c:v>41672.449184749836</c:v>
                </c:pt>
                <c:pt idx="2023">
                  <c:v>41672.449891281081</c:v>
                </c:pt>
                <c:pt idx="2024">
                  <c:v>41672.450596008784</c:v>
                </c:pt>
                <c:pt idx="2025">
                  <c:v>41672.451302086163</c:v>
                </c:pt>
                <c:pt idx="2026">
                  <c:v>41672.452007737083</c:v>
                </c:pt>
                <c:pt idx="2027">
                  <c:v>41672.452715064312</c:v>
                </c:pt>
                <c:pt idx="2028">
                  <c:v>41672.453421923841</c:v>
                </c:pt>
                <c:pt idx="2029">
                  <c:v>41672.454129351085</c:v>
                </c:pt>
                <c:pt idx="2030">
                  <c:v>41672.454838721089</c:v>
                </c:pt>
                <c:pt idx="2031">
                  <c:v>41672.455545304314</c:v>
                </c:pt>
                <c:pt idx="2032">
                  <c:v>41672.456252074473</c:v>
                </c:pt>
                <c:pt idx="2033">
                  <c:v>41672.456959514311</c:v>
                </c:pt>
                <c:pt idx="2034">
                  <c:v>41672.457665237387</c:v>
                </c:pt>
                <c:pt idx="2035">
                  <c:v>41672.458373564928</c:v>
                </c:pt>
                <c:pt idx="2036">
                  <c:v>41672.459079432934</c:v>
                </c:pt>
                <c:pt idx="2037">
                  <c:v>41672.459783081991</c:v>
                </c:pt>
                <c:pt idx="2038">
                  <c:v>41672.460489122459</c:v>
                </c:pt>
                <c:pt idx="2039">
                  <c:v>41672.461194788921</c:v>
                </c:pt>
                <c:pt idx="2040">
                  <c:v>41672.461903093841</c:v>
                </c:pt>
                <c:pt idx="2041">
                  <c:v>41672.462610999843</c:v>
                </c:pt>
                <c:pt idx="2042">
                  <c:v>41672.463317911075</c:v>
                </c:pt>
                <c:pt idx="2043">
                  <c:v>41672.464023816305</c:v>
                </c:pt>
                <c:pt idx="2044">
                  <c:v>41672.464730850923</c:v>
                </c:pt>
                <c:pt idx="2045">
                  <c:v>41672.465438171079</c:v>
                </c:pt>
                <c:pt idx="2046">
                  <c:v>41672.466144169222</c:v>
                </c:pt>
                <c:pt idx="2047">
                  <c:v>41672.466850384313</c:v>
                </c:pt>
                <c:pt idx="2048">
                  <c:v>41672.467555865376</c:v>
                </c:pt>
                <c:pt idx="2049">
                  <c:v>41672.468261480928</c:v>
                </c:pt>
                <c:pt idx="2050">
                  <c:v>41672.468967809386</c:v>
                </c:pt>
                <c:pt idx="2051">
                  <c:v>41672.469672797226</c:v>
                </c:pt>
                <c:pt idx="2052">
                  <c:v>41672.470378336773</c:v>
                </c:pt>
                <c:pt idx="2053">
                  <c:v>41672.471085567675</c:v>
                </c:pt>
                <c:pt idx="2054">
                  <c:v>41672.471791473385</c:v>
                </c:pt>
                <c:pt idx="2055">
                  <c:v>41672.472498052164</c:v>
                </c:pt>
                <c:pt idx="2056">
                  <c:v>41672.473203697082</c:v>
                </c:pt>
                <c:pt idx="2057">
                  <c:v>41672.473910250766</c:v>
                </c:pt>
                <c:pt idx="2058">
                  <c:v>41672.474616774169</c:v>
                </c:pt>
                <c:pt idx="2059">
                  <c:v>41672.475322055376</c:v>
                </c:pt>
                <c:pt idx="2060">
                  <c:v>41672.476025996468</c:v>
                </c:pt>
                <c:pt idx="2061">
                  <c:v>41672.476731739684</c:v>
                </c:pt>
                <c:pt idx="2062">
                  <c:v>41672.477438082933</c:v>
                </c:pt>
                <c:pt idx="2063">
                  <c:v>41672.478143335538</c:v>
                </c:pt>
                <c:pt idx="2064">
                  <c:v>41672.478847994171</c:v>
                </c:pt>
                <c:pt idx="2065">
                  <c:v>41672.47965222723</c:v>
                </c:pt>
                <c:pt idx="2066">
                  <c:v>41672.48035797647</c:v>
                </c:pt>
                <c:pt idx="2067">
                  <c:v>41672.481063527841</c:v>
                </c:pt>
                <c:pt idx="2068">
                  <c:v>41672.481767295234</c:v>
                </c:pt>
                <c:pt idx="2069">
                  <c:v>41672.482471628769</c:v>
                </c:pt>
                <c:pt idx="2070">
                  <c:v>41672.483178352159</c:v>
                </c:pt>
                <c:pt idx="2071">
                  <c:v>41672.483886594309</c:v>
                </c:pt>
                <c:pt idx="2072">
                  <c:v>41672.484592140936</c:v>
                </c:pt>
                <c:pt idx="2073">
                  <c:v>41672.485296920466</c:v>
                </c:pt>
                <c:pt idx="2074">
                  <c:v>41672.486004186612</c:v>
                </c:pt>
                <c:pt idx="2075">
                  <c:v>41672.486711306316</c:v>
                </c:pt>
                <c:pt idx="2076">
                  <c:v>41672.487416167387</c:v>
                </c:pt>
                <c:pt idx="2077">
                  <c:v>41672.488122912458</c:v>
                </c:pt>
                <c:pt idx="2078">
                  <c:v>41672.488828754169</c:v>
                </c:pt>
                <c:pt idx="2079">
                  <c:v>41672.489533075233</c:v>
                </c:pt>
                <c:pt idx="2080">
                  <c:v>41672.490239599545</c:v>
                </c:pt>
                <c:pt idx="2081">
                  <c:v>41672.490946647682</c:v>
                </c:pt>
                <c:pt idx="2082">
                  <c:v>41672.491651821227</c:v>
                </c:pt>
                <c:pt idx="2083">
                  <c:v>41672.49235777108</c:v>
                </c:pt>
                <c:pt idx="2084">
                  <c:v>41672.493065038761</c:v>
                </c:pt>
                <c:pt idx="2085">
                  <c:v>41672.493770787369</c:v>
                </c:pt>
                <c:pt idx="2086">
                  <c:v>41672.494475168161</c:v>
                </c:pt>
                <c:pt idx="2087">
                  <c:v>41672.495180521524</c:v>
                </c:pt>
                <c:pt idx="2088">
                  <c:v>41672.495885413678</c:v>
                </c:pt>
                <c:pt idx="2089">
                  <c:v>41672.496592174313</c:v>
                </c:pt>
                <c:pt idx="2090">
                  <c:v>41672.497298622766</c:v>
                </c:pt>
                <c:pt idx="2091">
                  <c:v>41672.498004946618</c:v>
                </c:pt>
                <c:pt idx="2092">
                  <c:v>41672.498711669992</c:v>
                </c:pt>
                <c:pt idx="2093">
                  <c:v>41672.499418361534</c:v>
                </c:pt>
                <c:pt idx="2094">
                  <c:v>41672.500124253078</c:v>
                </c:pt>
                <c:pt idx="2095">
                  <c:v>41672.500829322773</c:v>
                </c:pt>
                <c:pt idx="2096">
                  <c:v>41672.501536588163</c:v>
                </c:pt>
                <c:pt idx="2097">
                  <c:v>41672.502244824311</c:v>
                </c:pt>
                <c:pt idx="2098">
                  <c:v>41672.502950178467</c:v>
                </c:pt>
                <c:pt idx="2099">
                  <c:v>41672.503654646614</c:v>
                </c:pt>
                <c:pt idx="2100">
                  <c:v>41672.504360669991</c:v>
                </c:pt>
                <c:pt idx="2101">
                  <c:v>41672.505064677687</c:v>
                </c:pt>
                <c:pt idx="2102">
                  <c:v>41672.505768170151</c:v>
                </c:pt>
                <c:pt idx="2103">
                  <c:v>41672.506473523077</c:v>
                </c:pt>
                <c:pt idx="2104">
                  <c:v>41672.507179491848</c:v>
                </c:pt>
                <c:pt idx="2105">
                  <c:v>41672.507884755687</c:v>
                </c:pt>
                <c:pt idx="2106">
                  <c:v>41672.508589860932</c:v>
                </c:pt>
                <c:pt idx="2107">
                  <c:v>41672.509294888157</c:v>
                </c:pt>
                <c:pt idx="2108">
                  <c:v>41672.510001187082</c:v>
                </c:pt>
                <c:pt idx="2109">
                  <c:v>41672.510708113536</c:v>
                </c:pt>
                <c:pt idx="2110">
                  <c:v>41672.51141441831</c:v>
                </c:pt>
                <c:pt idx="2111">
                  <c:v>41672.512120123385</c:v>
                </c:pt>
                <c:pt idx="2112">
                  <c:v>41672.512825123849</c:v>
                </c:pt>
                <c:pt idx="2113">
                  <c:v>41672.51353034217</c:v>
                </c:pt>
                <c:pt idx="2114">
                  <c:v>41672.514233936927</c:v>
                </c:pt>
                <c:pt idx="2115">
                  <c:v>41672.514938156171</c:v>
                </c:pt>
                <c:pt idx="2116">
                  <c:v>41672.515643523533</c:v>
                </c:pt>
                <c:pt idx="2117">
                  <c:v>41672.516348313387</c:v>
                </c:pt>
                <c:pt idx="2118">
                  <c:v>41672.517054051081</c:v>
                </c:pt>
                <c:pt idx="2119">
                  <c:v>41672.517759953844</c:v>
                </c:pt>
                <c:pt idx="2120">
                  <c:v>41672.518467423382</c:v>
                </c:pt>
                <c:pt idx="2121">
                  <c:v>41672.519172483226</c:v>
                </c:pt>
                <c:pt idx="2122">
                  <c:v>41672.519876950159</c:v>
                </c:pt>
                <c:pt idx="2123">
                  <c:v>41672.520581109078</c:v>
                </c:pt>
                <c:pt idx="2124">
                  <c:v>41672.521417356606</c:v>
                </c:pt>
                <c:pt idx="2125">
                  <c:v>41672.522122079688</c:v>
                </c:pt>
                <c:pt idx="2126">
                  <c:v>41672.52282810046</c:v>
                </c:pt>
                <c:pt idx="2127">
                  <c:v>41672.523532176929</c:v>
                </c:pt>
                <c:pt idx="2128">
                  <c:v>41672.524238024009</c:v>
                </c:pt>
                <c:pt idx="2129">
                  <c:v>41672.524943615834</c:v>
                </c:pt>
                <c:pt idx="2130">
                  <c:v>41672.525648060764</c:v>
                </c:pt>
                <c:pt idx="2131">
                  <c:v>41672.526353216614</c:v>
                </c:pt>
                <c:pt idx="2132">
                  <c:v>41672.527059566608</c:v>
                </c:pt>
                <c:pt idx="2133">
                  <c:v>41672.527766849838</c:v>
                </c:pt>
                <c:pt idx="2134">
                  <c:v>41672.528473003687</c:v>
                </c:pt>
                <c:pt idx="2135">
                  <c:v>41672.529179714758</c:v>
                </c:pt>
                <c:pt idx="2136">
                  <c:v>41672.529886466771</c:v>
                </c:pt>
                <c:pt idx="2137">
                  <c:v>41672.530590831375</c:v>
                </c:pt>
                <c:pt idx="2138">
                  <c:v>41672.531295415385</c:v>
                </c:pt>
                <c:pt idx="2139">
                  <c:v>41672.532001156462</c:v>
                </c:pt>
                <c:pt idx="2140">
                  <c:v>41672.532707684921</c:v>
                </c:pt>
                <c:pt idx="2141">
                  <c:v>41672.533412299541</c:v>
                </c:pt>
                <c:pt idx="2142">
                  <c:v>41672.534117979085</c:v>
                </c:pt>
                <c:pt idx="2143">
                  <c:v>41672.53482382431</c:v>
                </c:pt>
                <c:pt idx="2144">
                  <c:v>41672.535530084933</c:v>
                </c:pt>
                <c:pt idx="2145">
                  <c:v>41672.536237727843</c:v>
                </c:pt>
                <c:pt idx="2146">
                  <c:v>41672.536944459847</c:v>
                </c:pt>
                <c:pt idx="2147">
                  <c:v>41672.537650112921</c:v>
                </c:pt>
                <c:pt idx="2148">
                  <c:v>41672.538357392776</c:v>
                </c:pt>
                <c:pt idx="2149">
                  <c:v>41672.539063613833</c:v>
                </c:pt>
                <c:pt idx="2150">
                  <c:v>41672.539769434923</c:v>
                </c:pt>
                <c:pt idx="2151">
                  <c:v>41672.540472441542</c:v>
                </c:pt>
                <c:pt idx="2152">
                  <c:v>41672.541177408311</c:v>
                </c:pt>
                <c:pt idx="2153">
                  <c:v>41672.541882648766</c:v>
                </c:pt>
                <c:pt idx="2154">
                  <c:v>41672.54258839447</c:v>
                </c:pt>
                <c:pt idx="2155">
                  <c:v>41672.543294891999</c:v>
                </c:pt>
                <c:pt idx="2156">
                  <c:v>41672.544001437083</c:v>
                </c:pt>
                <c:pt idx="2157">
                  <c:v>41672.544707418929</c:v>
                </c:pt>
                <c:pt idx="2158">
                  <c:v>41672.545411899999</c:v>
                </c:pt>
                <c:pt idx="2159">
                  <c:v>41672.546116795544</c:v>
                </c:pt>
                <c:pt idx="2160">
                  <c:v>41672.546823227851</c:v>
                </c:pt>
                <c:pt idx="2161">
                  <c:v>41672.54752840969</c:v>
                </c:pt>
                <c:pt idx="2162">
                  <c:v>41672.548233679394</c:v>
                </c:pt>
                <c:pt idx="2163">
                  <c:v>41672.548939028318</c:v>
                </c:pt>
                <c:pt idx="2164">
                  <c:v>41672.54964303461</c:v>
                </c:pt>
                <c:pt idx="2165">
                  <c:v>41672.550348442004</c:v>
                </c:pt>
                <c:pt idx="2166">
                  <c:v>41672.551054168311</c:v>
                </c:pt>
                <c:pt idx="2167">
                  <c:v>41672.551762155839</c:v>
                </c:pt>
                <c:pt idx="2168">
                  <c:v>41672.552469002461</c:v>
                </c:pt>
                <c:pt idx="2169">
                  <c:v>41672.553175822162</c:v>
                </c:pt>
                <c:pt idx="2170">
                  <c:v>41672.55388320754</c:v>
                </c:pt>
                <c:pt idx="2171">
                  <c:v>41672.554588486317</c:v>
                </c:pt>
                <c:pt idx="2172">
                  <c:v>41672.555293660611</c:v>
                </c:pt>
                <c:pt idx="2173">
                  <c:v>41672.555998429394</c:v>
                </c:pt>
                <c:pt idx="2174">
                  <c:v>41672.556703654162</c:v>
                </c:pt>
                <c:pt idx="2175">
                  <c:v>41672.557410464164</c:v>
                </c:pt>
                <c:pt idx="2176">
                  <c:v>41672.558116513537</c:v>
                </c:pt>
                <c:pt idx="2177">
                  <c:v>41672.558823733234</c:v>
                </c:pt>
                <c:pt idx="2178">
                  <c:v>41672.559528107391</c:v>
                </c:pt>
                <c:pt idx="2179">
                  <c:v>41672.560233916927</c:v>
                </c:pt>
                <c:pt idx="2180">
                  <c:v>41672.560939827847</c:v>
                </c:pt>
                <c:pt idx="2181">
                  <c:v>41672.561645636299</c:v>
                </c:pt>
                <c:pt idx="2182">
                  <c:v>41672.562350849541</c:v>
                </c:pt>
                <c:pt idx="2183">
                  <c:v>41672.563197152762</c:v>
                </c:pt>
                <c:pt idx="2184">
                  <c:v>41672.56390341276</c:v>
                </c:pt>
                <c:pt idx="2185">
                  <c:v>41672.564609234614</c:v>
                </c:pt>
                <c:pt idx="2186">
                  <c:v>41672.565316494009</c:v>
                </c:pt>
                <c:pt idx="2187">
                  <c:v>41672.566024282605</c:v>
                </c:pt>
                <c:pt idx="2188">
                  <c:v>41672.566731070459</c:v>
                </c:pt>
                <c:pt idx="2189">
                  <c:v>41672.567437272766</c:v>
                </c:pt>
                <c:pt idx="2190">
                  <c:v>41672.568143851378</c:v>
                </c:pt>
                <c:pt idx="2191">
                  <c:v>41672.568849727999</c:v>
                </c:pt>
                <c:pt idx="2192">
                  <c:v>41672.569554423382</c:v>
                </c:pt>
                <c:pt idx="2193">
                  <c:v>41672.570256414008</c:v>
                </c:pt>
                <c:pt idx="2194">
                  <c:v>41672.570961220001</c:v>
                </c:pt>
                <c:pt idx="2195">
                  <c:v>41672.57166687477</c:v>
                </c:pt>
                <c:pt idx="2196">
                  <c:v>41672.572372082461</c:v>
                </c:pt>
                <c:pt idx="2197">
                  <c:v>41672.573078289228</c:v>
                </c:pt>
                <c:pt idx="2198">
                  <c:v>41672.573784507527</c:v>
                </c:pt>
                <c:pt idx="2199">
                  <c:v>41672.574490886771</c:v>
                </c:pt>
                <c:pt idx="2200">
                  <c:v>41672.575197658152</c:v>
                </c:pt>
                <c:pt idx="2201">
                  <c:v>41672.575903655837</c:v>
                </c:pt>
                <c:pt idx="2202">
                  <c:v>41672.576610409546</c:v>
                </c:pt>
                <c:pt idx="2203">
                  <c:v>41672.577317877229</c:v>
                </c:pt>
                <c:pt idx="2204">
                  <c:v>41672.57802507616</c:v>
                </c:pt>
                <c:pt idx="2205">
                  <c:v>41672.578730473848</c:v>
                </c:pt>
                <c:pt idx="2206">
                  <c:v>41672.579435933076</c:v>
                </c:pt>
                <c:pt idx="2207">
                  <c:v>41672.580141982151</c:v>
                </c:pt>
                <c:pt idx="2208">
                  <c:v>41672.580848490776</c:v>
                </c:pt>
                <c:pt idx="2209">
                  <c:v>41672.581553111384</c:v>
                </c:pt>
                <c:pt idx="2210">
                  <c:v>41672.582259043702</c:v>
                </c:pt>
                <c:pt idx="2211">
                  <c:v>41672.582965405694</c:v>
                </c:pt>
                <c:pt idx="2212">
                  <c:v>41672.583671221226</c:v>
                </c:pt>
                <c:pt idx="2213">
                  <c:v>41672.584376553845</c:v>
                </c:pt>
                <c:pt idx="2214">
                  <c:v>41672.585081340309</c:v>
                </c:pt>
                <c:pt idx="2215">
                  <c:v>41672.58578672984</c:v>
                </c:pt>
                <c:pt idx="2216">
                  <c:v>41672.586491742615</c:v>
                </c:pt>
                <c:pt idx="2217">
                  <c:v>41672.587197485387</c:v>
                </c:pt>
                <c:pt idx="2218">
                  <c:v>41672.587903070933</c:v>
                </c:pt>
                <c:pt idx="2219">
                  <c:v>41672.588609866463</c:v>
                </c:pt>
                <c:pt idx="2220">
                  <c:v>41672.589316622769</c:v>
                </c:pt>
                <c:pt idx="2221">
                  <c:v>41672.590022612145</c:v>
                </c:pt>
                <c:pt idx="2222">
                  <c:v>41672.590730133074</c:v>
                </c:pt>
                <c:pt idx="2223">
                  <c:v>41672.591437687995</c:v>
                </c:pt>
                <c:pt idx="2224">
                  <c:v>41672.59214205938</c:v>
                </c:pt>
                <c:pt idx="2225">
                  <c:v>41672.592847740932</c:v>
                </c:pt>
                <c:pt idx="2226">
                  <c:v>41672.593554479849</c:v>
                </c:pt>
                <c:pt idx="2227">
                  <c:v>41672.594260702303</c:v>
                </c:pt>
                <c:pt idx="2228">
                  <c:v>41672.594966924931</c:v>
                </c:pt>
                <c:pt idx="2229">
                  <c:v>41672.595674049539</c:v>
                </c:pt>
                <c:pt idx="2230">
                  <c:v>41672.596380614297</c:v>
                </c:pt>
                <c:pt idx="2231">
                  <c:v>41672.597088073991</c:v>
                </c:pt>
                <c:pt idx="2232">
                  <c:v>41672.59779472676</c:v>
                </c:pt>
                <c:pt idx="2233">
                  <c:v>41672.598500016611</c:v>
                </c:pt>
                <c:pt idx="2234">
                  <c:v>41672.599204080609</c:v>
                </c:pt>
                <c:pt idx="2235">
                  <c:v>41672.59990910015</c:v>
                </c:pt>
                <c:pt idx="2236">
                  <c:v>41672.600616133073</c:v>
                </c:pt>
                <c:pt idx="2237">
                  <c:v>41672.601321878465</c:v>
                </c:pt>
                <c:pt idx="2238">
                  <c:v>41672.602026297543</c:v>
                </c:pt>
                <c:pt idx="2239">
                  <c:v>41672.60273152461</c:v>
                </c:pt>
                <c:pt idx="2240">
                  <c:v>41672.603436982761</c:v>
                </c:pt>
                <c:pt idx="2241">
                  <c:v>41672.604142809534</c:v>
                </c:pt>
                <c:pt idx="2242">
                  <c:v>41672.604981526922</c:v>
                </c:pt>
                <c:pt idx="2243">
                  <c:v>41672.605689647076</c:v>
                </c:pt>
                <c:pt idx="2244">
                  <c:v>41672.606394578768</c:v>
                </c:pt>
                <c:pt idx="2245">
                  <c:v>41672.607101367066</c:v>
                </c:pt>
                <c:pt idx="2246">
                  <c:v>41672.607807384164</c:v>
                </c:pt>
                <c:pt idx="2247">
                  <c:v>41672.608512359089</c:v>
                </c:pt>
                <c:pt idx="2248">
                  <c:v>41672.609216196775</c:v>
                </c:pt>
                <c:pt idx="2249">
                  <c:v>41672.609921211071</c:v>
                </c:pt>
                <c:pt idx="2250">
                  <c:v>41672.610626565074</c:v>
                </c:pt>
                <c:pt idx="2251">
                  <c:v>41672.611332549539</c:v>
                </c:pt>
                <c:pt idx="2252">
                  <c:v>41672.612038061998</c:v>
                </c:pt>
                <c:pt idx="2253">
                  <c:v>41672.61274471692</c:v>
                </c:pt>
                <c:pt idx="2254">
                  <c:v>41672.613449999997</c:v>
                </c:pt>
                <c:pt idx="2255">
                  <c:v>41672.614156272779</c:v>
                </c:pt>
                <c:pt idx="2256">
                  <c:v>41672.614861506161</c:v>
                </c:pt>
                <c:pt idx="2257">
                  <c:v>41672.615566547538</c:v>
                </c:pt>
                <c:pt idx="2258">
                  <c:v>41672.616271603685</c:v>
                </c:pt>
                <c:pt idx="2259">
                  <c:v>41672.616978026468</c:v>
                </c:pt>
                <c:pt idx="2260">
                  <c:v>41672.617683477387</c:v>
                </c:pt>
                <c:pt idx="2261">
                  <c:v>41672.61838658846</c:v>
                </c:pt>
                <c:pt idx="2262">
                  <c:v>41672.619091513829</c:v>
                </c:pt>
                <c:pt idx="2263">
                  <c:v>41672.619798877538</c:v>
                </c:pt>
                <c:pt idx="2264">
                  <c:v>41672.620505101535</c:v>
                </c:pt>
                <c:pt idx="2265">
                  <c:v>41672.621212292164</c:v>
                </c:pt>
                <c:pt idx="2266">
                  <c:v>41672.62191794908</c:v>
                </c:pt>
                <c:pt idx="2267">
                  <c:v>41672.622624679221</c:v>
                </c:pt>
                <c:pt idx="2268">
                  <c:v>41672.623331113529</c:v>
                </c:pt>
                <c:pt idx="2269">
                  <c:v>41672.624034120308</c:v>
                </c:pt>
                <c:pt idx="2270">
                  <c:v>41672.624737828934</c:v>
                </c:pt>
                <c:pt idx="2271">
                  <c:v>41672.625443183068</c:v>
                </c:pt>
                <c:pt idx="2272">
                  <c:v>41672.626149809381</c:v>
                </c:pt>
                <c:pt idx="2273">
                  <c:v>41672.62685673446</c:v>
                </c:pt>
                <c:pt idx="2274">
                  <c:v>41672.627561693836</c:v>
                </c:pt>
                <c:pt idx="2275">
                  <c:v>41672.628266759835</c:v>
                </c:pt>
                <c:pt idx="2276">
                  <c:v>41672.628971898928</c:v>
                </c:pt>
                <c:pt idx="2277">
                  <c:v>41672.629677579076</c:v>
                </c:pt>
                <c:pt idx="2278">
                  <c:v>41672.630384386001</c:v>
                </c:pt>
                <c:pt idx="2279">
                  <c:v>41672.631089163529</c:v>
                </c:pt>
                <c:pt idx="2280">
                  <c:v>41672.631794162298</c:v>
                </c:pt>
                <c:pt idx="2281">
                  <c:v>41672.632502038163</c:v>
                </c:pt>
                <c:pt idx="2282">
                  <c:v>41672.633208266001</c:v>
                </c:pt>
                <c:pt idx="2283">
                  <c:v>41672.633914117374</c:v>
                </c:pt>
                <c:pt idx="2284">
                  <c:v>41672.634620171077</c:v>
                </c:pt>
                <c:pt idx="2285">
                  <c:v>41672.635326198768</c:v>
                </c:pt>
                <c:pt idx="2286">
                  <c:v>41672.636028859226</c:v>
                </c:pt>
                <c:pt idx="2287">
                  <c:v>41672.63673408077</c:v>
                </c:pt>
                <c:pt idx="2288">
                  <c:v>41672.637438224461</c:v>
                </c:pt>
                <c:pt idx="2289">
                  <c:v>41672.638143391683</c:v>
                </c:pt>
                <c:pt idx="2290">
                  <c:v>41672.638849032766</c:v>
                </c:pt>
                <c:pt idx="2291">
                  <c:v>41672.639554991845</c:v>
                </c:pt>
                <c:pt idx="2292">
                  <c:v>41672.64026206277</c:v>
                </c:pt>
                <c:pt idx="2293">
                  <c:v>41672.640966699844</c:v>
                </c:pt>
                <c:pt idx="2294">
                  <c:v>41672.641670891535</c:v>
                </c:pt>
                <c:pt idx="2295">
                  <c:v>41672.642376044008</c:v>
                </c:pt>
                <c:pt idx="2296">
                  <c:v>41672.643083215677</c:v>
                </c:pt>
                <c:pt idx="2297">
                  <c:v>41672.643791457078</c:v>
                </c:pt>
                <c:pt idx="2298">
                  <c:v>41672.644499145543</c:v>
                </c:pt>
                <c:pt idx="2299">
                  <c:v>41672.645205742927</c:v>
                </c:pt>
                <c:pt idx="2300">
                  <c:v>41672.645909089682</c:v>
                </c:pt>
                <c:pt idx="2301">
                  <c:v>41672.646742929224</c:v>
                </c:pt>
                <c:pt idx="2302">
                  <c:v>41672.647448810603</c:v>
                </c:pt>
                <c:pt idx="2303">
                  <c:v>41672.648154973387</c:v>
                </c:pt>
                <c:pt idx="2304">
                  <c:v>41672.648862057387</c:v>
                </c:pt>
                <c:pt idx="2305">
                  <c:v>41672.649568221685</c:v>
                </c:pt>
                <c:pt idx="2306">
                  <c:v>41672.650273298015</c:v>
                </c:pt>
                <c:pt idx="2307">
                  <c:v>41672.650978544931</c:v>
                </c:pt>
                <c:pt idx="2308">
                  <c:v>41672.651684867218</c:v>
                </c:pt>
                <c:pt idx="2309">
                  <c:v>41672.652391556163</c:v>
                </c:pt>
                <c:pt idx="2310">
                  <c:v>41672.65309807923</c:v>
                </c:pt>
                <c:pt idx="2311">
                  <c:v>41672.653805475391</c:v>
                </c:pt>
                <c:pt idx="2312">
                  <c:v>41672.654511407854</c:v>
                </c:pt>
                <c:pt idx="2313">
                  <c:v>41672.655217015083</c:v>
                </c:pt>
                <c:pt idx="2314">
                  <c:v>41672.655921973535</c:v>
                </c:pt>
                <c:pt idx="2315">
                  <c:v>41672.656625689386</c:v>
                </c:pt>
                <c:pt idx="2316">
                  <c:v>41672.657330852307</c:v>
                </c:pt>
                <c:pt idx="2317">
                  <c:v>41672.658037093701</c:v>
                </c:pt>
                <c:pt idx="2318">
                  <c:v>41672.658743234308</c:v>
                </c:pt>
                <c:pt idx="2319">
                  <c:v>41672.659449808933</c:v>
                </c:pt>
                <c:pt idx="2320">
                  <c:v>41672.660154878002</c:v>
                </c:pt>
                <c:pt idx="2321">
                  <c:v>41672.660861386932</c:v>
                </c:pt>
                <c:pt idx="2322">
                  <c:v>41672.661568132302</c:v>
                </c:pt>
                <c:pt idx="2323">
                  <c:v>41672.662274475391</c:v>
                </c:pt>
                <c:pt idx="2324">
                  <c:v>41672.662980243535</c:v>
                </c:pt>
                <c:pt idx="2325">
                  <c:v>41672.663685649219</c:v>
                </c:pt>
                <c:pt idx="2326">
                  <c:v>41672.664390748767</c:v>
                </c:pt>
                <c:pt idx="2327">
                  <c:v>41672.665096011842</c:v>
                </c:pt>
                <c:pt idx="2328">
                  <c:v>41672.665801753072</c:v>
                </c:pt>
                <c:pt idx="2329">
                  <c:v>41672.666507911534</c:v>
                </c:pt>
                <c:pt idx="2330">
                  <c:v>41672.667213396315</c:v>
                </c:pt>
                <c:pt idx="2331">
                  <c:v>41672.667918403997</c:v>
                </c:pt>
                <c:pt idx="2332">
                  <c:v>41672.668623340003</c:v>
                </c:pt>
                <c:pt idx="2333">
                  <c:v>41672.669328308162</c:v>
                </c:pt>
                <c:pt idx="2334">
                  <c:v>41672.670033913841</c:v>
                </c:pt>
                <c:pt idx="2335">
                  <c:v>41672.670740265377</c:v>
                </c:pt>
                <c:pt idx="2336">
                  <c:v>41672.671446729379</c:v>
                </c:pt>
                <c:pt idx="2337">
                  <c:v>41672.67215198138</c:v>
                </c:pt>
                <c:pt idx="2338">
                  <c:v>41672.672857148624</c:v>
                </c:pt>
                <c:pt idx="2339">
                  <c:v>41672.673563493998</c:v>
                </c:pt>
                <c:pt idx="2340">
                  <c:v>41672.674269214614</c:v>
                </c:pt>
                <c:pt idx="2341">
                  <c:v>41672.674974884001</c:v>
                </c:pt>
                <c:pt idx="2342">
                  <c:v>41672.675680253073</c:v>
                </c:pt>
                <c:pt idx="2343">
                  <c:v>41672.676385304003</c:v>
                </c:pt>
                <c:pt idx="2344">
                  <c:v>41672.6770899603</c:v>
                </c:pt>
                <c:pt idx="2345">
                  <c:v>41672.677795241842</c:v>
                </c:pt>
                <c:pt idx="2346">
                  <c:v>41672.678500580303</c:v>
                </c:pt>
                <c:pt idx="2347">
                  <c:v>41672.679205853223</c:v>
                </c:pt>
                <c:pt idx="2348">
                  <c:v>41672.679912112151</c:v>
                </c:pt>
                <c:pt idx="2349">
                  <c:v>41672.680618515536</c:v>
                </c:pt>
                <c:pt idx="2350">
                  <c:v>41672.681323674922</c:v>
                </c:pt>
                <c:pt idx="2351">
                  <c:v>41672.682029523683</c:v>
                </c:pt>
                <c:pt idx="2352">
                  <c:v>41672.682735088616</c:v>
                </c:pt>
                <c:pt idx="2353">
                  <c:v>41672.683441087676</c:v>
                </c:pt>
                <c:pt idx="2354">
                  <c:v>41672.684146994463</c:v>
                </c:pt>
                <c:pt idx="2355">
                  <c:v>41672.684851724465</c:v>
                </c:pt>
                <c:pt idx="2356">
                  <c:v>41672.685555241231</c:v>
                </c:pt>
                <c:pt idx="2357">
                  <c:v>41672.686260984461</c:v>
                </c:pt>
                <c:pt idx="2358">
                  <c:v>41672.686967631838</c:v>
                </c:pt>
                <c:pt idx="2359">
                  <c:v>41672.687674620458</c:v>
                </c:pt>
                <c:pt idx="2360">
                  <c:v>41672.688501883538</c:v>
                </c:pt>
                <c:pt idx="2361">
                  <c:v>41672.689209043849</c:v>
                </c:pt>
                <c:pt idx="2362">
                  <c:v>41672.689915303847</c:v>
                </c:pt>
                <c:pt idx="2363">
                  <c:v>41672.690620751215</c:v>
                </c:pt>
                <c:pt idx="2364">
                  <c:v>41672.691326090608</c:v>
                </c:pt>
                <c:pt idx="2365">
                  <c:v>41672.692031355386</c:v>
                </c:pt>
                <c:pt idx="2366">
                  <c:v>41672.692737353384</c:v>
                </c:pt>
                <c:pt idx="2367">
                  <c:v>41672.693442795833</c:v>
                </c:pt>
                <c:pt idx="2368">
                  <c:v>41672.694147985996</c:v>
                </c:pt>
                <c:pt idx="2369">
                  <c:v>41672.69485473138</c:v>
                </c:pt>
                <c:pt idx="2370">
                  <c:v>41672.695561353838</c:v>
                </c:pt>
                <c:pt idx="2371">
                  <c:v>41672.696267279694</c:v>
                </c:pt>
                <c:pt idx="2372">
                  <c:v>41672.696973921535</c:v>
                </c:pt>
                <c:pt idx="2373">
                  <c:v>41672.697678619828</c:v>
                </c:pt>
                <c:pt idx="2374">
                  <c:v>41672.698382405535</c:v>
                </c:pt>
                <c:pt idx="2375">
                  <c:v>41672.699087491688</c:v>
                </c:pt>
                <c:pt idx="2376">
                  <c:v>41672.699793186453</c:v>
                </c:pt>
                <c:pt idx="2377">
                  <c:v>41672.700499341234</c:v>
                </c:pt>
                <c:pt idx="2378">
                  <c:v>41672.701205840771</c:v>
                </c:pt>
                <c:pt idx="2379">
                  <c:v>41672.701912478929</c:v>
                </c:pt>
                <c:pt idx="2380">
                  <c:v>41672.702620143078</c:v>
                </c:pt>
                <c:pt idx="2381">
                  <c:v>41672.703325963834</c:v>
                </c:pt>
                <c:pt idx="2382">
                  <c:v>41672.704033944312</c:v>
                </c:pt>
                <c:pt idx="2383">
                  <c:v>41672.704740257075</c:v>
                </c:pt>
                <c:pt idx="2384">
                  <c:v>41672.705445987674</c:v>
                </c:pt>
                <c:pt idx="2385">
                  <c:v>41672.706151938612</c:v>
                </c:pt>
                <c:pt idx="2386">
                  <c:v>41672.70685897817</c:v>
                </c:pt>
                <c:pt idx="2387">
                  <c:v>41672.707565803379</c:v>
                </c:pt>
                <c:pt idx="2388">
                  <c:v>41672.708271596472</c:v>
                </c:pt>
                <c:pt idx="2389">
                  <c:v>41672.708976789683</c:v>
                </c:pt>
                <c:pt idx="2390">
                  <c:v>41672.709683005378</c:v>
                </c:pt>
                <c:pt idx="2391">
                  <c:v>41672.710389165841</c:v>
                </c:pt>
                <c:pt idx="2392">
                  <c:v>41672.711094855222</c:v>
                </c:pt>
                <c:pt idx="2393">
                  <c:v>41672.711802878766</c:v>
                </c:pt>
                <c:pt idx="2394">
                  <c:v>41672.712509463083</c:v>
                </c:pt>
                <c:pt idx="2395">
                  <c:v>41672.713214787844</c:v>
                </c:pt>
                <c:pt idx="2396">
                  <c:v>41672.713919832306</c:v>
                </c:pt>
                <c:pt idx="2397">
                  <c:v>41672.71462490585</c:v>
                </c:pt>
                <c:pt idx="2398">
                  <c:v>41672.715331291685</c:v>
                </c:pt>
                <c:pt idx="2399">
                  <c:v>41672.716036219848</c:v>
                </c:pt>
                <c:pt idx="2400">
                  <c:v>41672.716742122771</c:v>
                </c:pt>
                <c:pt idx="2401">
                  <c:v>41672.717448316303</c:v>
                </c:pt>
                <c:pt idx="2402">
                  <c:v>41672.71815347494</c:v>
                </c:pt>
                <c:pt idx="2403">
                  <c:v>41672.718858503998</c:v>
                </c:pt>
                <c:pt idx="2404">
                  <c:v>41672.719564022307</c:v>
                </c:pt>
                <c:pt idx="2405">
                  <c:v>41672.720270858932</c:v>
                </c:pt>
                <c:pt idx="2406">
                  <c:v>41672.72097859846</c:v>
                </c:pt>
                <c:pt idx="2407">
                  <c:v>41672.721683325675</c:v>
                </c:pt>
                <c:pt idx="2408">
                  <c:v>41672.722389175222</c:v>
                </c:pt>
                <c:pt idx="2409">
                  <c:v>41672.723093099376</c:v>
                </c:pt>
                <c:pt idx="2410">
                  <c:v>41672.723797195991</c:v>
                </c:pt>
                <c:pt idx="2411">
                  <c:v>41672.724501177538</c:v>
                </c:pt>
                <c:pt idx="2412">
                  <c:v>41672.725206971838</c:v>
                </c:pt>
                <c:pt idx="2413">
                  <c:v>41672.725913697839</c:v>
                </c:pt>
                <c:pt idx="2414">
                  <c:v>41672.726618072928</c:v>
                </c:pt>
                <c:pt idx="2415">
                  <c:v>41672.727321976156</c:v>
                </c:pt>
                <c:pt idx="2416">
                  <c:v>41672.728027081532</c:v>
                </c:pt>
                <c:pt idx="2417">
                  <c:v>41672.728731183379</c:v>
                </c:pt>
                <c:pt idx="2418">
                  <c:v>41672.729436353839</c:v>
                </c:pt>
                <c:pt idx="2419">
                  <c:v>41672.730284142162</c:v>
                </c:pt>
                <c:pt idx="2420">
                  <c:v>41672.730990571996</c:v>
                </c:pt>
                <c:pt idx="2421">
                  <c:v>41672.731698568765</c:v>
                </c:pt>
                <c:pt idx="2422">
                  <c:v>41672.732405496165</c:v>
                </c:pt>
                <c:pt idx="2423">
                  <c:v>41672.733112523216</c:v>
                </c:pt>
                <c:pt idx="2424">
                  <c:v>41672.733818769375</c:v>
                </c:pt>
                <c:pt idx="2425">
                  <c:v>41672.734524171537</c:v>
                </c:pt>
                <c:pt idx="2426">
                  <c:v>41672.73523129816</c:v>
                </c:pt>
                <c:pt idx="2427">
                  <c:v>41672.735937241538</c:v>
                </c:pt>
                <c:pt idx="2428">
                  <c:v>41672.736643863835</c:v>
                </c:pt>
                <c:pt idx="2429">
                  <c:v>41672.737348857074</c:v>
                </c:pt>
                <c:pt idx="2430">
                  <c:v>41672.738055106929</c:v>
                </c:pt>
                <c:pt idx="2431">
                  <c:v>41672.738763129841</c:v>
                </c:pt>
                <c:pt idx="2432">
                  <c:v>41672.739468182765</c:v>
                </c:pt>
                <c:pt idx="2433">
                  <c:v>41672.740174190003</c:v>
                </c:pt>
                <c:pt idx="2434">
                  <c:v>41672.740879946468</c:v>
                </c:pt>
                <c:pt idx="2435">
                  <c:v>41672.74158541677</c:v>
                </c:pt>
                <c:pt idx="2436">
                  <c:v>41672.742291200462</c:v>
                </c:pt>
                <c:pt idx="2437">
                  <c:v>41672.742996636931</c:v>
                </c:pt>
                <c:pt idx="2438">
                  <c:v>41672.743701838299</c:v>
                </c:pt>
                <c:pt idx="2439">
                  <c:v>41672.744408898769</c:v>
                </c:pt>
                <c:pt idx="2440">
                  <c:v>41672.745115765218</c:v>
                </c:pt>
                <c:pt idx="2441">
                  <c:v>41672.745820989221</c:v>
                </c:pt>
                <c:pt idx="2442">
                  <c:v>41672.746526674928</c:v>
                </c:pt>
                <c:pt idx="2443">
                  <c:v>41672.747233805836</c:v>
                </c:pt>
                <c:pt idx="2444">
                  <c:v>41672.747940354304</c:v>
                </c:pt>
                <c:pt idx="2445">
                  <c:v>41672.748646090462</c:v>
                </c:pt>
                <c:pt idx="2446">
                  <c:v>41672.74935286861</c:v>
                </c:pt>
                <c:pt idx="2447">
                  <c:v>41672.750060078768</c:v>
                </c:pt>
                <c:pt idx="2448">
                  <c:v>41672.750764796161</c:v>
                </c:pt>
                <c:pt idx="2449">
                  <c:v>41672.751470421223</c:v>
                </c:pt>
                <c:pt idx="2450">
                  <c:v>41672.752176543079</c:v>
                </c:pt>
                <c:pt idx="2451">
                  <c:v>41672.752881895685</c:v>
                </c:pt>
                <c:pt idx="2452">
                  <c:v>41672.753587481224</c:v>
                </c:pt>
                <c:pt idx="2453">
                  <c:v>41672.754292098005</c:v>
                </c:pt>
                <c:pt idx="2454">
                  <c:v>41672.754997160308</c:v>
                </c:pt>
                <c:pt idx="2455">
                  <c:v>41672.755703228002</c:v>
                </c:pt>
                <c:pt idx="2456">
                  <c:v>41672.756410265836</c:v>
                </c:pt>
                <c:pt idx="2457">
                  <c:v>41672.75711633754</c:v>
                </c:pt>
                <c:pt idx="2458">
                  <c:v>41672.757820246312</c:v>
                </c:pt>
                <c:pt idx="2459">
                  <c:v>41672.758525689846</c:v>
                </c:pt>
                <c:pt idx="2460">
                  <c:v>41672.759233600307</c:v>
                </c:pt>
                <c:pt idx="2461">
                  <c:v>41672.759940025222</c:v>
                </c:pt>
                <c:pt idx="2462">
                  <c:v>41672.760646925533</c:v>
                </c:pt>
                <c:pt idx="2463">
                  <c:v>41672.761352907073</c:v>
                </c:pt>
                <c:pt idx="2464">
                  <c:v>41672.762061149537</c:v>
                </c:pt>
                <c:pt idx="2465">
                  <c:v>41672.76276876367</c:v>
                </c:pt>
                <c:pt idx="2466">
                  <c:v>41672.763473768457</c:v>
                </c:pt>
                <c:pt idx="2467">
                  <c:v>41672.764179945683</c:v>
                </c:pt>
                <c:pt idx="2468">
                  <c:v>41672.764887088459</c:v>
                </c:pt>
                <c:pt idx="2469">
                  <c:v>41672.765594664146</c:v>
                </c:pt>
                <c:pt idx="2470">
                  <c:v>41672.76630082199</c:v>
                </c:pt>
                <c:pt idx="2471">
                  <c:v>41672.767007148766</c:v>
                </c:pt>
                <c:pt idx="2472">
                  <c:v>41672.76771348984</c:v>
                </c:pt>
                <c:pt idx="2473">
                  <c:v>41672.768420172608</c:v>
                </c:pt>
                <c:pt idx="2474">
                  <c:v>41672.769127455074</c:v>
                </c:pt>
                <c:pt idx="2475">
                  <c:v>41672.769834450766</c:v>
                </c:pt>
                <c:pt idx="2476">
                  <c:v>41672.770540312762</c:v>
                </c:pt>
                <c:pt idx="2477">
                  <c:v>41672.771245866606</c:v>
                </c:pt>
                <c:pt idx="2478">
                  <c:v>41672.772060715368</c:v>
                </c:pt>
                <c:pt idx="2479">
                  <c:v>41672.772767026152</c:v>
                </c:pt>
                <c:pt idx="2480">
                  <c:v>41672.773475408605</c:v>
                </c:pt>
                <c:pt idx="2481">
                  <c:v>41672.774183008456</c:v>
                </c:pt>
                <c:pt idx="2482">
                  <c:v>41672.774889221844</c:v>
                </c:pt>
                <c:pt idx="2483">
                  <c:v>41672.775595416766</c:v>
                </c:pt>
                <c:pt idx="2484">
                  <c:v>41672.776303152306</c:v>
                </c:pt>
                <c:pt idx="2485">
                  <c:v>41672.777010319223</c:v>
                </c:pt>
                <c:pt idx="2486">
                  <c:v>41672.777716183991</c:v>
                </c:pt>
                <c:pt idx="2487">
                  <c:v>41672.778422011681</c:v>
                </c:pt>
                <c:pt idx="2488">
                  <c:v>41672.779128443683</c:v>
                </c:pt>
                <c:pt idx="2489">
                  <c:v>41672.779834465538</c:v>
                </c:pt>
                <c:pt idx="2490">
                  <c:v>41672.780541006461</c:v>
                </c:pt>
                <c:pt idx="2491">
                  <c:v>41672.781247031075</c:v>
                </c:pt>
                <c:pt idx="2492">
                  <c:v>41672.781953129386</c:v>
                </c:pt>
                <c:pt idx="2493">
                  <c:v>41672.782659910306</c:v>
                </c:pt>
                <c:pt idx="2494">
                  <c:v>41672.783366911681</c:v>
                </c:pt>
                <c:pt idx="2495">
                  <c:v>41672.784074387848</c:v>
                </c:pt>
                <c:pt idx="2496">
                  <c:v>41672.78477991846</c:v>
                </c:pt>
                <c:pt idx="2497">
                  <c:v>41672.785486466761</c:v>
                </c:pt>
                <c:pt idx="2498">
                  <c:v>41672.786192707536</c:v>
                </c:pt>
                <c:pt idx="2499">
                  <c:v>41672.786898657083</c:v>
                </c:pt>
                <c:pt idx="2500">
                  <c:v>41672.787605652455</c:v>
                </c:pt>
                <c:pt idx="2501">
                  <c:v>41672.788312917997</c:v>
                </c:pt>
                <c:pt idx="2502">
                  <c:v>41672.78901731754</c:v>
                </c:pt>
                <c:pt idx="2503">
                  <c:v>41672.78972409846</c:v>
                </c:pt>
                <c:pt idx="2504">
                  <c:v>41672.79042795999</c:v>
                </c:pt>
                <c:pt idx="2505">
                  <c:v>41672.79113453321</c:v>
                </c:pt>
                <c:pt idx="2506">
                  <c:v>41672.791840807215</c:v>
                </c:pt>
                <c:pt idx="2507">
                  <c:v>41672.792546841221</c:v>
                </c:pt>
                <c:pt idx="2508">
                  <c:v>41672.793253302152</c:v>
                </c:pt>
                <c:pt idx="2509">
                  <c:v>41672.793961261064</c:v>
                </c:pt>
                <c:pt idx="2510">
                  <c:v>41672.794668737217</c:v>
                </c:pt>
                <c:pt idx="2511">
                  <c:v>41672.795372905995</c:v>
                </c:pt>
                <c:pt idx="2512">
                  <c:v>41672.796079178312</c:v>
                </c:pt>
                <c:pt idx="2513">
                  <c:v>41672.796786251834</c:v>
                </c:pt>
                <c:pt idx="2514">
                  <c:v>41672.797493381993</c:v>
                </c:pt>
                <c:pt idx="2515">
                  <c:v>41672.798201275386</c:v>
                </c:pt>
                <c:pt idx="2516">
                  <c:v>41672.798907917677</c:v>
                </c:pt>
                <c:pt idx="2517">
                  <c:v>41672.799615900607</c:v>
                </c:pt>
                <c:pt idx="2518">
                  <c:v>41672.800324161537</c:v>
                </c:pt>
                <c:pt idx="2519">
                  <c:v>41672.801031741081</c:v>
                </c:pt>
                <c:pt idx="2520">
                  <c:v>41672.801739616923</c:v>
                </c:pt>
                <c:pt idx="2521">
                  <c:v>41672.802447863221</c:v>
                </c:pt>
                <c:pt idx="2522">
                  <c:v>41672.803154074463</c:v>
                </c:pt>
                <c:pt idx="2523">
                  <c:v>41672.803860088461</c:v>
                </c:pt>
                <c:pt idx="2524">
                  <c:v>41672.80456573308</c:v>
                </c:pt>
                <c:pt idx="2525">
                  <c:v>41672.805271537538</c:v>
                </c:pt>
                <c:pt idx="2526">
                  <c:v>41672.805977230615</c:v>
                </c:pt>
                <c:pt idx="2527">
                  <c:v>41672.806683706767</c:v>
                </c:pt>
                <c:pt idx="2528">
                  <c:v>41672.807391178314</c:v>
                </c:pt>
                <c:pt idx="2529">
                  <c:v>41672.808096452623</c:v>
                </c:pt>
                <c:pt idx="2530">
                  <c:v>41672.80880134047</c:v>
                </c:pt>
                <c:pt idx="2531">
                  <c:v>41672.809507341088</c:v>
                </c:pt>
                <c:pt idx="2532">
                  <c:v>41672.810213222474</c:v>
                </c:pt>
                <c:pt idx="2533">
                  <c:v>41672.810920234617</c:v>
                </c:pt>
                <c:pt idx="2534">
                  <c:v>41672.811626887997</c:v>
                </c:pt>
                <c:pt idx="2535">
                  <c:v>41672.812333745089</c:v>
                </c:pt>
                <c:pt idx="2536">
                  <c:v>41672.813038087545</c:v>
                </c:pt>
                <c:pt idx="2537">
                  <c:v>41672.813831543084</c:v>
                </c:pt>
                <c:pt idx="2538">
                  <c:v>41672.814538793551</c:v>
                </c:pt>
                <c:pt idx="2539">
                  <c:v>41672.815244698773</c:v>
                </c:pt>
                <c:pt idx="2540">
                  <c:v>41672.815952030767</c:v>
                </c:pt>
                <c:pt idx="2541">
                  <c:v>41672.816659412165</c:v>
                </c:pt>
                <c:pt idx="2542">
                  <c:v>41672.817364806928</c:v>
                </c:pt>
                <c:pt idx="2543">
                  <c:v>41672.818070060472</c:v>
                </c:pt>
                <c:pt idx="2544">
                  <c:v>41672.818775230779</c:v>
                </c:pt>
                <c:pt idx="2545">
                  <c:v>41672.819480846927</c:v>
                </c:pt>
                <c:pt idx="2546">
                  <c:v>41672.820186927682</c:v>
                </c:pt>
                <c:pt idx="2547">
                  <c:v>41672.820890086616</c:v>
                </c:pt>
                <c:pt idx="2548">
                  <c:v>41672.82159633431</c:v>
                </c:pt>
                <c:pt idx="2549">
                  <c:v>41672.822304695997</c:v>
                </c:pt>
                <c:pt idx="2550">
                  <c:v>41672.823013296773</c:v>
                </c:pt>
                <c:pt idx="2551">
                  <c:v>41672.823720317829</c:v>
                </c:pt>
                <c:pt idx="2552">
                  <c:v>41672.824428452768</c:v>
                </c:pt>
                <c:pt idx="2553">
                  <c:v>41672.825134778308</c:v>
                </c:pt>
                <c:pt idx="2554">
                  <c:v>41672.825841802762</c:v>
                </c:pt>
                <c:pt idx="2555">
                  <c:v>41672.826548599085</c:v>
                </c:pt>
                <c:pt idx="2556">
                  <c:v>41672.827253023082</c:v>
                </c:pt>
                <c:pt idx="2557">
                  <c:v>41672.827959817841</c:v>
                </c:pt>
                <c:pt idx="2558">
                  <c:v>41672.828665238769</c:v>
                </c:pt>
                <c:pt idx="2559">
                  <c:v>41672.829370537991</c:v>
                </c:pt>
                <c:pt idx="2560">
                  <c:v>41672.830076683844</c:v>
                </c:pt>
                <c:pt idx="2561">
                  <c:v>41672.830784337835</c:v>
                </c:pt>
                <c:pt idx="2562">
                  <c:v>41672.83149136322</c:v>
                </c:pt>
                <c:pt idx="2563">
                  <c:v>41672.832198755998</c:v>
                </c:pt>
                <c:pt idx="2564">
                  <c:v>41672.832905913841</c:v>
                </c:pt>
                <c:pt idx="2565">
                  <c:v>41672.833614078467</c:v>
                </c:pt>
                <c:pt idx="2566">
                  <c:v>41672.834320157082</c:v>
                </c:pt>
                <c:pt idx="2567">
                  <c:v>41672.835025146007</c:v>
                </c:pt>
                <c:pt idx="2568">
                  <c:v>41672.835731567378</c:v>
                </c:pt>
                <c:pt idx="2569">
                  <c:v>41672.83643760893</c:v>
                </c:pt>
                <c:pt idx="2570">
                  <c:v>41672.837144246769</c:v>
                </c:pt>
                <c:pt idx="2571">
                  <c:v>41672.837851426317</c:v>
                </c:pt>
                <c:pt idx="2572">
                  <c:v>41672.838559260468</c:v>
                </c:pt>
                <c:pt idx="2573">
                  <c:v>41672.83926571138</c:v>
                </c:pt>
                <c:pt idx="2574">
                  <c:v>41672.839972255846</c:v>
                </c:pt>
                <c:pt idx="2575">
                  <c:v>41672.840679461086</c:v>
                </c:pt>
                <c:pt idx="2576">
                  <c:v>41672.841386374159</c:v>
                </c:pt>
                <c:pt idx="2577">
                  <c:v>41672.842093261846</c:v>
                </c:pt>
                <c:pt idx="2578">
                  <c:v>41672.842799898004</c:v>
                </c:pt>
                <c:pt idx="2579">
                  <c:v>41672.843506594931</c:v>
                </c:pt>
                <c:pt idx="2580">
                  <c:v>41672.844213509692</c:v>
                </c:pt>
                <c:pt idx="2581">
                  <c:v>41672.844920380165</c:v>
                </c:pt>
                <c:pt idx="2582">
                  <c:v>41672.845625249545</c:v>
                </c:pt>
                <c:pt idx="2583">
                  <c:v>41672.846329945394</c:v>
                </c:pt>
                <c:pt idx="2584">
                  <c:v>41672.847035793689</c:v>
                </c:pt>
                <c:pt idx="2585">
                  <c:v>41672.847743637532</c:v>
                </c:pt>
                <c:pt idx="2586">
                  <c:v>41672.848448396937</c:v>
                </c:pt>
                <c:pt idx="2587">
                  <c:v>41672.849154030766</c:v>
                </c:pt>
                <c:pt idx="2588">
                  <c:v>41672.849860936003</c:v>
                </c:pt>
                <c:pt idx="2589">
                  <c:v>41672.850567900779</c:v>
                </c:pt>
                <c:pt idx="2590">
                  <c:v>41672.851274091241</c:v>
                </c:pt>
                <c:pt idx="2591">
                  <c:v>41672.85198165015</c:v>
                </c:pt>
                <c:pt idx="2592">
                  <c:v>41672.852686284939</c:v>
                </c:pt>
                <c:pt idx="2593">
                  <c:v>41672.853393235084</c:v>
                </c:pt>
                <c:pt idx="2594">
                  <c:v>41672.854099509233</c:v>
                </c:pt>
                <c:pt idx="2595">
                  <c:v>41672.854805748626</c:v>
                </c:pt>
                <c:pt idx="2596">
                  <c:v>41672.855611507999</c:v>
                </c:pt>
                <c:pt idx="2597">
                  <c:v>41672.856319844323</c:v>
                </c:pt>
                <c:pt idx="2598">
                  <c:v>41672.857025280158</c:v>
                </c:pt>
                <c:pt idx="2599">
                  <c:v>41672.857730711374</c:v>
                </c:pt>
                <c:pt idx="2600">
                  <c:v>41672.858437148781</c:v>
                </c:pt>
                <c:pt idx="2601">
                  <c:v>41672.859143043082</c:v>
                </c:pt>
                <c:pt idx="2602">
                  <c:v>41672.859848767694</c:v>
                </c:pt>
                <c:pt idx="2603">
                  <c:v>41672.860554714614</c:v>
                </c:pt>
                <c:pt idx="2604">
                  <c:v>41672.861260845537</c:v>
                </c:pt>
                <c:pt idx="2605">
                  <c:v>41672.861968321842</c:v>
                </c:pt>
                <c:pt idx="2606">
                  <c:v>41672.862675115844</c:v>
                </c:pt>
                <c:pt idx="2607">
                  <c:v>41672.863381287534</c:v>
                </c:pt>
                <c:pt idx="2608">
                  <c:v>41672.864088816605</c:v>
                </c:pt>
                <c:pt idx="2609">
                  <c:v>41672.864794085384</c:v>
                </c:pt>
                <c:pt idx="2610">
                  <c:v>41672.865499699386</c:v>
                </c:pt>
                <c:pt idx="2611">
                  <c:v>41672.866204793543</c:v>
                </c:pt>
                <c:pt idx="2612">
                  <c:v>41672.866912370009</c:v>
                </c:pt>
                <c:pt idx="2613">
                  <c:v>41672.867619631077</c:v>
                </c:pt>
                <c:pt idx="2614">
                  <c:v>41672.868325893694</c:v>
                </c:pt>
                <c:pt idx="2615">
                  <c:v>41672.869033936164</c:v>
                </c:pt>
                <c:pt idx="2616">
                  <c:v>41672.869741154151</c:v>
                </c:pt>
                <c:pt idx="2617">
                  <c:v>41672.870446337387</c:v>
                </c:pt>
                <c:pt idx="2618">
                  <c:v>41672.871152148313</c:v>
                </c:pt>
                <c:pt idx="2619">
                  <c:v>41672.87185659723</c:v>
                </c:pt>
                <c:pt idx="2620">
                  <c:v>41672.872562746466</c:v>
                </c:pt>
                <c:pt idx="2621">
                  <c:v>41672.873268235686</c:v>
                </c:pt>
                <c:pt idx="2622">
                  <c:v>41672.87397436631</c:v>
                </c:pt>
                <c:pt idx="2623">
                  <c:v>41672.874680800771</c:v>
                </c:pt>
                <c:pt idx="2624">
                  <c:v>41672.875386645224</c:v>
                </c:pt>
                <c:pt idx="2625">
                  <c:v>41672.87609219447</c:v>
                </c:pt>
                <c:pt idx="2626">
                  <c:v>41672.876798532772</c:v>
                </c:pt>
                <c:pt idx="2627">
                  <c:v>41672.877504943543</c:v>
                </c:pt>
                <c:pt idx="2628">
                  <c:v>41672.878211425552</c:v>
                </c:pt>
                <c:pt idx="2629">
                  <c:v>41672.878915851383</c:v>
                </c:pt>
                <c:pt idx="2630">
                  <c:v>41672.879621306769</c:v>
                </c:pt>
                <c:pt idx="2631">
                  <c:v>41672.880327404004</c:v>
                </c:pt>
                <c:pt idx="2632">
                  <c:v>41672.881031696314</c:v>
                </c:pt>
                <c:pt idx="2633">
                  <c:v>41672.881737325391</c:v>
                </c:pt>
                <c:pt idx="2634">
                  <c:v>41672.882445528616</c:v>
                </c:pt>
                <c:pt idx="2635">
                  <c:v>41672.883153993542</c:v>
                </c:pt>
                <c:pt idx="2636">
                  <c:v>41672.88386276122</c:v>
                </c:pt>
                <c:pt idx="2637">
                  <c:v>41672.884569827693</c:v>
                </c:pt>
                <c:pt idx="2638">
                  <c:v>41672.88527739032</c:v>
                </c:pt>
                <c:pt idx="2639">
                  <c:v>41672.885981530926</c:v>
                </c:pt>
                <c:pt idx="2640">
                  <c:v>41672.886687653234</c:v>
                </c:pt>
                <c:pt idx="2641">
                  <c:v>41672.88739382878</c:v>
                </c:pt>
                <c:pt idx="2642">
                  <c:v>41672.888099714466</c:v>
                </c:pt>
                <c:pt idx="2643">
                  <c:v>41672.88880507632</c:v>
                </c:pt>
                <c:pt idx="2644">
                  <c:v>41672.889510455854</c:v>
                </c:pt>
                <c:pt idx="2645">
                  <c:v>41672.890215680927</c:v>
                </c:pt>
                <c:pt idx="2646">
                  <c:v>41672.890920450001</c:v>
                </c:pt>
                <c:pt idx="2647">
                  <c:v>41672.89162636199</c:v>
                </c:pt>
                <c:pt idx="2648">
                  <c:v>41672.892333240008</c:v>
                </c:pt>
                <c:pt idx="2649">
                  <c:v>41672.893038959541</c:v>
                </c:pt>
                <c:pt idx="2650">
                  <c:v>41672.893744054607</c:v>
                </c:pt>
                <c:pt idx="2651">
                  <c:v>41672.894450246618</c:v>
                </c:pt>
                <c:pt idx="2652">
                  <c:v>41672.895157743384</c:v>
                </c:pt>
                <c:pt idx="2653">
                  <c:v>41672.895863807535</c:v>
                </c:pt>
                <c:pt idx="2654">
                  <c:v>41672.89657122278</c:v>
                </c:pt>
                <c:pt idx="2655">
                  <c:v>41672.897386881217</c:v>
                </c:pt>
                <c:pt idx="2656">
                  <c:v>41672.898092579082</c:v>
                </c:pt>
                <c:pt idx="2657">
                  <c:v>41672.898798218164</c:v>
                </c:pt>
                <c:pt idx="2658">
                  <c:v>41672.899506110611</c:v>
                </c:pt>
                <c:pt idx="2659">
                  <c:v>41672.900213490626</c:v>
                </c:pt>
                <c:pt idx="2660">
                  <c:v>41672.900919383232</c:v>
                </c:pt>
                <c:pt idx="2661">
                  <c:v>41672.901625347229</c:v>
                </c:pt>
                <c:pt idx="2662">
                  <c:v>41672.902332354613</c:v>
                </c:pt>
                <c:pt idx="2663">
                  <c:v>41672.903038651224</c:v>
                </c:pt>
                <c:pt idx="2664">
                  <c:v>41672.903745527379</c:v>
                </c:pt>
                <c:pt idx="2665">
                  <c:v>41672.904450931535</c:v>
                </c:pt>
                <c:pt idx="2666">
                  <c:v>41672.905156972462</c:v>
                </c:pt>
                <c:pt idx="2667">
                  <c:v>41672.905862506304</c:v>
                </c:pt>
                <c:pt idx="2668">
                  <c:v>41672.906569499093</c:v>
                </c:pt>
                <c:pt idx="2669">
                  <c:v>41672.907277008941</c:v>
                </c:pt>
                <c:pt idx="2670">
                  <c:v>41672.907984145684</c:v>
                </c:pt>
                <c:pt idx="2671">
                  <c:v>41672.90869104569</c:v>
                </c:pt>
                <c:pt idx="2672">
                  <c:v>41672.909397032927</c:v>
                </c:pt>
                <c:pt idx="2673">
                  <c:v>41672.910101642163</c:v>
                </c:pt>
                <c:pt idx="2674">
                  <c:v>41672.910808402623</c:v>
                </c:pt>
                <c:pt idx="2675">
                  <c:v>41672.911515496176</c:v>
                </c:pt>
                <c:pt idx="2676">
                  <c:v>41672.912222352468</c:v>
                </c:pt>
                <c:pt idx="2677">
                  <c:v>41672.912929256621</c:v>
                </c:pt>
                <c:pt idx="2678">
                  <c:v>41672.913637150472</c:v>
                </c:pt>
                <c:pt idx="2679">
                  <c:v>41672.914344932309</c:v>
                </c:pt>
                <c:pt idx="2680">
                  <c:v>41672.915050137999</c:v>
                </c:pt>
                <c:pt idx="2681">
                  <c:v>41672.915757247545</c:v>
                </c:pt>
                <c:pt idx="2682">
                  <c:v>41672.916464517839</c:v>
                </c:pt>
                <c:pt idx="2683">
                  <c:v>41672.91717078846</c:v>
                </c:pt>
                <c:pt idx="2684">
                  <c:v>41672.917875769999</c:v>
                </c:pt>
                <c:pt idx="2685">
                  <c:v>41672.918582348473</c:v>
                </c:pt>
                <c:pt idx="2686">
                  <c:v>41672.919289119382</c:v>
                </c:pt>
                <c:pt idx="2687">
                  <c:v>41672.919994846008</c:v>
                </c:pt>
                <c:pt idx="2688">
                  <c:v>41672.920702558156</c:v>
                </c:pt>
                <c:pt idx="2689">
                  <c:v>41672.921408341375</c:v>
                </c:pt>
                <c:pt idx="2690">
                  <c:v>41672.922114622459</c:v>
                </c:pt>
                <c:pt idx="2691">
                  <c:v>41672.922822528766</c:v>
                </c:pt>
                <c:pt idx="2692">
                  <c:v>41672.923530582455</c:v>
                </c:pt>
                <c:pt idx="2693">
                  <c:v>41672.924234759543</c:v>
                </c:pt>
                <c:pt idx="2694">
                  <c:v>41672.924940895224</c:v>
                </c:pt>
                <c:pt idx="2695">
                  <c:v>41672.925649601217</c:v>
                </c:pt>
                <c:pt idx="2696">
                  <c:v>41672.926357132463</c:v>
                </c:pt>
                <c:pt idx="2697">
                  <c:v>41672.927063723531</c:v>
                </c:pt>
                <c:pt idx="2698">
                  <c:v>41672.927768979534</c:v>
                </c:pt>
                <c:pt idx="2699">
                  <c:v>41672.928475099696</c:v>
                </c:pt>
                <c:pt idx="2700">
                  <c:v>41672.929181208303</c:v>
                </c:pt>
                <c:pt idx="2701">
                  <c:v>41672.929889066465</c:v>
                </c:pt>
                <c:pt idx="2702">
                  <c:v>41672.930595273545</c:v>
                </c:pt>
                <c:pt idx="2703">
                  <c:v>41672.931300990931</c:v>
                </c:pt>
                <c:pt idx="2704">
                  <c:v>41672.932007898009</c:v>
                </c:pt>
                <c:pt idx="2705">
                  <c:v>41672.932716153686</c:v>
                </c:pt>
                <c:pt idx="2706">
                  <c:v>41672.933423186609</c:v>
                </c:pt>
                <c:pt idx="2707">
                  <c:v>41672.934129622459</c:v>
                </c:pt>
                <c:pt idx="2708">
                  <c:v>41672.934834786465</c:v>
                </c:pt>
                <c:pt idx="2709">
                  <c:v>41672.935541034152</c:v>
                </c:pt>
                <c:pt idx="2710">
                  <c:v>41672.936248476479</c:v>
                </c:pt>
                <c:pt idx="2711">
                  <c:v>41672.936956236008</c:v>
                </c:pt>
                <c:pt idx="2712">
                  <c:v>41672.937663906465</c:v>
                </c:pt>
                <c:pt idx="2713">
                  <c:v>41672.938369732932</c:v>
                </c:pt>
                <c:pt idx="2714">
                  <c:v>41672.939161024922</c:v>
                </c:pt>
                <c:pt idx="2715">
                  <c:v>41672.939869321999</c:v>
                </c:pt>
                <c:pt idx="2716">
                  <c:v>41672.940576629233</c:v>
                </c:pt>
                <c:pt idx="2717">
                  <c:v>41672.94128294431</c:v>
                </c:pt>
                <c:pt idx="2718">
                  <c:v>41672.941987158003</c:v>
                </c:pt>
                <c:pt idx="2719">
                  <c:v>41672.94269376446</c:v>
                </c:pt>
                <c:pt idx="2720">
                  <c:v>41672.943400119679</c:v>
                </c:pt>
                <c:pt idx="2721">
                  <c:v>41672.94410697354</c:v>
                </c:pt>
                <c:pt idx="2722">
                  <c:v>41672.944812486006</c:v>
                </c:pt>
                <c:pt idx="2723">
                  <c:v>41672.945519331231</c:v>
                </c:pt>
                <c:pt idx="2724">
                  <c:v>41672.946224724939</c:v>
                </c:pt>
                <c:pt idx="2725">
                  <c:v>41672.946929947691</c:v>
                </c:pt>
                <c:pt idx="2726">
                  <c:v>41672.947635358774</c:v>
                </c:pt>
                <c:pt idx="2727">
                  <c:v>41672.948342843847</c:v>
                </c:pt>
                <c:pt idx="2728">
                  <c:v>41672.949049214461</c:v>
                </c:pt>
                <c:pt idx="2729">
                  <c:v>41672.949756138769</c:v>
                </c:pt>
                <c:pt idx="2730">
                  <c:v>41672.950464339694</c:v>
                </c:pt>
                <c:pt idx="2731">
                  <c:v>41672.951171252163</c:v>
                </c:pt>
                <c:pt idx="2732">
                  <c:v>41672.951877628468</c:v>
                </c:pt>
                <c:pt idx="2733">
                  <c:v>41672.952583612161</c:v>
                </c:pt>
                <c:pt idx="2734">
                  <c:v>41672.953290451391</c:v>
                </c:pt>
                <c:pt idx="2735">
                  <c:v>41672.953997193392</c:v>
                </c:pt>
                <c:pt idx="2736">
                  <c:v>41672.954704555385</c:v>
                </c:pt>
                <c:pt idx="2737">
                  <c:v>41672.955412170471</c:v>
                </c:pt>
                <c:pt idx="2738">
                  <c:v>41672.956117639391</c:v>
                </c:pt>
                <c:pt idx="2739">
                  <c:v>41672.956823777691</c:v>
                </c:pt>
                <c:pt idx="2740">
                  <c:v>41672.957529216779</c:v>
                </c:pt>
                <c:pt idx="2741">
                  <c:v>41672.958236578321</c:v>
                </c:pt>
                <c:pt idx="2742">
                  <c:v>41672.958944821694</c:v>
                </c:pt>
                <c:pt idx="2743">
                  <c:v>41672.959652785845</c:v>
                </c:pt>
                <c:pt idx="2744">
                  <c:v>41672.960359903227</c:v>
                </c:pt>
                <c:pt idx="2745">
                  <c:v>41672.961066745374</c:v>
                </c:pt>
                <c:pt idx="2746">
                  <c:v>41672.961772843839</c:v>
                </c:pt>
                <c:pt idx="2747">
                  <c:v>41672.962481429226</c:v>
                </c:pt>
                <c:pt idx="2748">
                  <c:v>41672.96318899461</c:v>
                </c:pt>
                <c:pt idx="2749">
                  <c:v>41672.96389589554</c:v>
                </c:pt>
                <c:pt idx="2750">
                  <c:v>41672.964603419081</c:v>
                </c:pt>
                <c:pt idx="2751">
                  <c:v>41672.965310154766</c:v>
                </c:pt>
                <c:pt idx="2752">
                  <c:v>41672.966016614606</c:v>
                </c:pt>
                <c:pt idx="2753">
                  <c:v>41672.966722701676</c:v>
                </c:pt>
                <c:pt idx="2754">
                  <c:v>41672.967427545991</c:v>
                </c:pt>
                <c:pt idx="2755">
                  <c:v>41672.968132701688</c:v>
                </c:pt>
                <c:pt idx="2756">
                  <c:v>41672.968840437999</c:v>
                </c:pt>
                <c:pt idx="2757">
                  <c:v>41672.969547332308</c:v>
                </c:pt>
                <c:pt idx="2758">
                  <c:v>41672.970253794469</c:v>
                </c:pt>
                <c:pt idx="2759">
                  <c:v>41672.970961613675</c:v>
                </c:pt>
                <c:pt idx="2760">
                  <c:v>41672.97166890261</c:v>
                </c:pt>
                <c:pt idx="2761">
                  <c:v>41672.972375480007</c:v>
                </c:pt>
                <c:pt idx="2762">
                  <c:v>41672.973083071221</c:v>
                </c:pt>
                <c:pt idx="2763">
                  <c:v>41672.973789781216</c:v>
                </c:pt>
                <c:pt idx="2764">
                  <c:v>41672.974494315538</c:v>
                </c:pt>
                <c:pt idx="2765">
                  <c:v>41672.975199180772</c:v>
                </c:pt>
                <c:pt idx="2766">
                  <c:v>41672.97590478784</c:v>
                </c:pt>
                <c:pt idx="2767">
                  <c:v>41672.976610108315</c:v>
                </c:pt>
                <c:pt idx="2768">
                  <c:v>41672.977315851385</c:v>
                </c:pt>
                <c:pt idx="2769">
                  <c:v>41672.978022381081</c:v>
                </c:pt>
                <c:pt idx="2770">
                  <c:v>41672.978728367998</c:v>
                </c:pt>
                <c:pt idx="2771">
                  <c:v>41672.979434011533</c:v>
                </c:pt>
                <c:pt idx="2772">
                  <c:v>41672.980140288768</c:v>
                </c:pt>
                <c:pt idx="2773">
                  <c:v>41672.980945308613</c:v>
                </c:pt>
                <c:pt idx="2774">
                  <c:v>41672.981651486312</c:v>
                </c:pt>
                <c:pt idx="2775">
                  <c:v>41672.982357267843</c:v>
                </c:pt>
                <c:pt idx="2776">
                  <c:v>41672.983065515218</c:v>
                </c:pt>
                <c:pt idx="2777">
                  <c:v>41672.983771887841</c:v>
                </c:pt>
                <c:pt idx="2778">
                  <c:v>41672.984478280618</c:v>
                </c:pt>
                <c:pt idx="2779">
                  <c:v>41672.985182294615</c:v>
                </c:pt>
                <c:pt idx="2780">
                  <c:v>41672.985888569376</c:v>
                </c:pt>
                <c:pt idx="2781">
                  <c:v>41672.986595685084</c:v>
                </c:pt>
                <c:pt idx="2782">
                  <c:v>41672.987302786933</c:v>
                </c:pt>
                <c:pt idx="2783">
                  <c:v>41672.988009682769</c:v>
                </c:pt>
                <c:pt idx="2784">
                  <c:v>41672.988716416621</c:v>
                </c:pt>
                <c:pt idx="2785">
                  <c:v>41672.989422654304</c:v>
                </c:pt>
                <c:pt idx="2786">
                  <c:v>41672.990129841841</c:v>
                </c:pt>
                <c:pt idx="2787">
                  <c:v>41672.990835764162</c:v>
                </c:pt>
                <c:pt idx="2788">
                  <c:v>41672.991544120465</c:v>
                </c:pt>
                <c:pt idx="2789">
                  <c:v>41672.992252392934</c:v>
                </c:pt>
                <c:pt idx="2790">
                  <c:v>41672.992958239083</c:v>
                </c:pt>
                <c:pt idx="2791">
                  <c:v>41672.993663625828</c:v>
                </c:pt>
                <c:pt idx="2792">
                  <c:v>41672.994367712301</c:v>
                </c:pt>
                <c:pt idx="2793">
                  <c:v>41672.995073197846</c:v>
                </c:pt>
                <c:pt idx="2794">
                  <c:v>41672.995778412762</c:v>
                </c:pt>
                <c:pt idx="2795">
                  <c:v>41672.996485853531</c:v>
                </c:pt>
                <c:pt idx="2796">
                  <c:v>41672.997192541676</c:v>
                </c:pt>
                <c:pt idx="2797">
                  <c:v>41672.997898435999</c:v>
                </c:pt>
                <c:pt idx="2798">
                  <c:v>41672.998606887078</c:v>
                </c:pt>
                <c:pt idx="2799">
                  <c:v>41672.999314361223</c:v>
                </c:pt>
                <c:pt idx="2800">
                  <c:v>41673.000021543376</c:v>
                </c:pt>
                <c:pt idx="2801">
                  <c:v>41673.000728146311</c:v>
                </c:pt>
                <c:pt idx="2802">
                  <c:v>41673.001435392769</c:v>
                </c:pt>
                <c:pt idx="2803">
                  <c:v>41673.002142019075</c:v>
                </c:pt>
                <c:pt idx="2804">
                  <c:v>41673.00284882031</c:v>
                </c:pt>
                <c:pt idx="2805">
                  <c:v>41673.00355499969</c:v>
                </c:pt>
                <c:pt idx="2806">
                  <c:v>41673.00426319801</c:v>
                </c:pt>
                <c:pt idx="2807">
                  <c:v>41673.004969757836</c:v>
                </c:pt>
                <c:pt idx="2808">
                  <c:v>41673.005677215224</c:v>
                </c:pt>
                <c:pt idx="2809">
                  <c:v>41673.006382432308</c:v>
                </c:pt>
                <c:pt idx="2810">
                  <c:v>41673.007089393541</c:v>
                </c:pt>
                <c:pt idx="2811">
                  <c:v>41673.007795397381</c:v>
                </c:pt>
                <c:pt idx="2812">
                  <c:v>41673.008504023543</c:v>
                </c:pt>
                <c:pt idx="2813">
                  <c:v>41673.009211720928</c:v>
                </c:pt>
                <c:pt idx="2814">
                  <c:v>41673.009917494004</c:v>
                </c:pt>
                <c:pt idx="2815">
                  <c:v>41673.01062373646</c:v>
                </c:pt>
                <c:pt idx="2816">
                  <c:v>41673.01132885</c:v>
                </c:pt>
                <c:pt idx="2817">
                  <c:v>41673.012033778468</c:v>
                </c:pt>
                <c:pt idx="2818">
                  <c:v>41673.012739054619</c:v>
                </c:pt>
                <c:pt idx="2819">
                  <c:v>41673.013445411227</c:v>
                </c:pt>
                <c:pt idx="2820">
                  <c:v>41673.014151866308</c:v>
                </c:pt>
                <c:pt idx="2821">
                  <c:v>41673.014856210008</c:v>
                </c:pt>
                <c:pt idx="2822">
                  <c:v>41673.015563131688</c:v>
                </c:pt>
                <c:pt idx="2823">
                  <c:v>41673.01627014832</c:v>
                </c:pt>
                <c:pt idx="2824">
                  <c:v>41673.016976127088</c:v>
                </c:pt>
                <c:pt idx="2825">
                  <c:v>41673.017682863217</c:v>
                </c:pt>
                <c:pt idx="2826">
                  <c:v>41673.01839004278</c:v>
                </c:pt>
                <c:pt idx="2827">
                  <c:v>41673.019096688011</c:v>
                </c:pt>
                <c:pt idx="2828">
                  <c:v>41673.01980361477</c:v>
                </c:pt>
                <c:pt idx="2829">
                  <c:v>41673.020510145849</c:v>
                </c:pt>
                <c:pt idx="2830">
                  <c:v>41673.021216218003</c:v>
                </c:pt>
                <c:pt idx="2831">
                  <c:v>41673.021921454456</c:v>
                </c:pt>
                <c:pt idx="2832">
                  <c:v>41673.022726116455</c:v>
                </c:pt>
                <c:pt idx="2833">
                  <c:v>41673.023431001377</c:v>
                </c:pt>
                <c:pt idx="2834">
                  <c:v>41673.024137652465</c:v>
                </c:pt>
                <c:pt idx="2835">
                  <c:v>41673.024844760606</c:v>
                </c:pt>
                <c:pt idx="2836">
                  <c:v>41673.025550856932</c:v>
                </c:pt>
                <c:pt idx="2837">
                  <c:v>41673.026259175233</c:v>
                </c:pt>
                <c:pt idx="2838">
                  <c:v>41673.026966749225</c:v>
                </c:pt>
                <c:pt idx="2839">
                  <c:v>41673.027673458462</c:v>
                </c:pt>
                <c:pt idx="2840">
                  <c:v>41673.028380851072</c:v>
                </c:pt>
                <c:pt idx="2841">
                  <c:v>41673.029086703995</c:v>
                </c:pt>
                <c:pt idx="2842">
                  <c:v>41673.029793711372</c:v>
                </c:pt>
                <c:pt idx="2843">
                  <c:v>41673.030500158311</c:v>
                </c:pt>
                <c:pt idx="2844">
                  <c:v>41673.031208401226</c:v>
                </c:pt>
                <c:pt idx="2845">
                  <c:v>41673.031916514912</c:v>
                </c:pt>
                <c:pt idx="2846">
                  <c:v>41673.032623893683</c:v>
                </c:pt>
                <c:pt idx="2847">
                  <c:v>41673.033329914302</c:v>
                </c:pt>
                <c:pt idx="2848">
                  <c:v>41673.034035253695</c:v>
                </c:pt>
                <c:pt idx="2849">
                  <c:v>41673.034742444928</c:v>
                </c:pt>
                <c:pt idx="2850">
                  <c:v>41673.03544946661</c:v>
                </c:pt>
                <c:pt idx="2851">
                  <c:v>41673.036154271846</c:v>
                </c:pt>
                <c:pt idx="2852">
                  <c:v>41673.036860655688</c:v>
                </c:pt>
                <c:pt idx="2853">
                  <c:v>41673.037566975538</c:v>
                </c:pt>
                <c:pt idx="2854">
                  <c:v>41673.038274336315</c:v>
                </c:pt>
                <c:pt idx="2855">
                  <c:v>41673.038981401078</c:v>
                </c:pt>
                <c:pt idx="2856">
                  <c:v>41673.039687384306</c:v>
                </c:pt>
                <c:pt idx="2857">
                  <c:v>41673.040393296171</c:v>
                </c:pt>
                <c:pt idx="2858">
                  <c:v>41673.041098406618</c:v>
                </c:pt>
                <c:pt idx="2859">
                  <c:v>41673.041804337387</c:v>
                </c:pt>
                <c:pt idx="2860">
                  <c:v>41673.042511244319</c:v>
                </c:pt>
                <c:pt idx="2861">
                  <c:v>41673.043217803999</c:v>
                </c:pt>
                <c:pt idx="2862">
                  <c:v>41673.043924199694</c:v>
                </c:pt>
                <c:pt idx="2863">
                  <c:v>41673.044629762458</c:v>
                </c:pt>
                <c:pt idx="2864">
                  <c:v>41673.045338114462</c:v>
                </c:pt>
                <c:pt idx="2865">
                  <c:v>41673.046043576927</c:v>
                </c:pt>
                <c:pt idx="2866">
                  <c:v>41673.046749937836</c:v>
                </c:pt>
                <c:pt idx="2867">
                  <c:v>41673.047456773842</c:v>
                </c:pt>
                <c:pt idx="2868">
                  <c:v>41673.048163115534</c:v>
                </c:pt>
                <c:pt idx="2869">
                  <c:v>41673.048869869541</c:v>
                </c:pt>
                <c:pt idx="2870">
                  <c:v>41673.049577769845</c:v>
                </c:pt>
                <c:pt idx="2871">
                  <c:v>41673.050284292316</c:v>
                </c:pt>
                <c:pt idx="2872">
                  <c:v>41673.050991110162</c:v>
                </c:pt>
                <c:pt idx="2873">
                  <c:v>41673.051699508615</c:v>
                </c:pt>
                <c:pt idx="2874">
                  <c:v>41673.052405596929</c:v>
                </c:pt>
                <c:pt idx="2875">
                  <c:v>41673.05311061984</c:v>
                </c:pt>
                <c:pt idx="2876">
                  <c:v>41673.053817891232</c:v>
                </c:pt>
                <c:pt idx="2877">
                  <c:v>41673.054526033542</c:v>
                </c:pt>
                <c:pt idx="2878">
                  <c:v>41673.055234238011</c:v>
                </c:pt>
                <c:pt idx="2879">
                  <c:v>41673.055940545688</c:v>
                </c:pt>
                <c:pt idx="2880">
                  <c:v>41673.056646864614</c:v>
                </c:pt>
                <c:pt idx="2881">
                  <c:v>41673.057353031225</c:v>
                </c:pt>
                <c:pt idx="2882">
                  <c:v>41673.058060427233</c:v>
                </c:pt>
                <c:pt idx="2883">
                  <c:v>41673.058766124617</c:v>
                </c:pt>
                <c:pt idx="2884">
                  <c:v>41673.059470929082</c:v>
                </c:pt>
                <c:pt idx="2885">
                  <c:v>41673.060177791223</c:v>
                </c:pt>
                <c:pt idx="2886">
                  <c:v>41673.060883193539</c:v>
                </c:pt>
                <c:pt idx="2887">
                  <c:v>41673.061588015677</c:v>
                </c:pt>
                <c:pt idx="2888">
                  <c:v>41673.062294137846</c:v>
                </c:pt>
                <c:pt idx="2889">
                  <c:v>41673.063002893534</c:v>
                </c:pt>
                <c:pt idx="2890">
                  <c:v>41673.063710062146</c:v>
                </c:pt>
                <c:pt idx="2891">
                  <c:v>41673.064513667683</c:v>
                </c:pt>
                <c:pt idx="2892">
                  <c:v>41673.065220257384</c:v>
                </c:pt>
                <c:pt idx="2893">
                  <c:v>41673.065927080301</c:v>
                </c:pt>
                <c:pt idx="2894">
                  <c:v>41673.066634802308</c:v>
                </c:pt>
                <c:pt idx="2895">
                  <c:v>41673.067343245682</c:v>
                </c:pt>
                <c:pt idx="2896">
                  <c:v>41673.068049881374</c:v>
                </c:pt>
                <c:pt idx="2897">
                  <c:v>41673.068756714456</c:v>
                </c:pt>
                <c:pt idx="2898">
                  <c:v>41673.069463280597</c:v>
                </c:pt>
                <c:pt idx="2899">
                  <c:v>41673.070171147381</c:v>
                </c:pt>
                <c:pt idx="2900">
                  <c:v>41673.070876378166</c:v>
                </c:pt>
                <c:pt idx="2901">
                  <c:v>41673.071583081837</c:v>
                </c:pt>
                <c:pt idx="2902">
                  <c:v>41673.072289379081</c:v>
                </c:pt>
                <c:pt idx="2903">
                  <c:v>41673.072997805684</c:v>
                </c:pt>
                <c:pt idx="2904">
                  <c:v>41673.073704830764</c:v>
                </c:pt>
                <c:pt idx="2905">
                  <c:v>41673.074412413844</c:v>
                </c:pt>
                <c:pt idx="2906">
                  <c:v>41673.075118977082</c:v>
                </c:pt>
                <c:pt idx="2907">
                  <c:v>41673.075825615837</c:v>
                </c:pt>
                <c:pt idx="2908">
                  <c:v>41673.076531844774</c:v>
                </c:pt>
                <c:pt idx="2909">
                  <c:v>41673.077237877391</c:v>
                </c:pt>
                <c:pt idx="2910">
                  <c:v>41673.077944810764</c:v>
                </c:pt>
                <c:pt idx="2911">
                  <c:v>41673.078652411845</c:v>
                </c:pt>
                <c:pt idx="2912">
                  <c:v>41673.079359549229</c:v>
                </c:pt>
                <c:pt idx="2913">
                  <c:v>41673.080064917223</c:v>
                </c:pt>
                <c:pt idx="2914">
                  <c:v>41673.080770428009</c:v>
                </c:pt>
                <c:pt idx="2915">
                  <c:v>41673.081476196778</c:v>
                </c:pt>
                <c:pt idx="2916">
                  <c:v>41673.082182078615</c:v>
                </c:pt>
                <c:pt idx="2917">
                  <c:v>41673.082888458317</c:v>
                </c:pt>
                <c:pt idx="2918">
                  <c:v>41673.083594488009</c:v>
                </c:pt>
                <c:pt idx="2919">
                  <c:v>41673.084299266775</c:v>
                </c:pt>
                <c:pt idx="2920">
                  <c:v>41673.085004121538</c:v>
                </c:pt>
                <c:pt idx="2921">
                  <c:v>41673.085710066152</c:v>
                </c:pt>
                <c:pt idx="2922">
                  <c:v>41673.08641769323</c:v>
                </c:pt>
                <c:pt idx="2923">
                  <c:v>41673.087124459387</c:v>
                </c:pt>
                <c:pt idx="2924">
                  <c:v>41673.087829310163</c:v>
                </c:pt>
                <c:pt idx="2925">
                  <c:v>41673.088535314317</c:v>
                </c:pt>
                <c:pt idx="2926">
                  <c:v>41673.089241531226</c:v>
                </c:pt>
                <c:pt idx="2927">
                  <c:v>41673.089949153844</c:v>
                </c:pt>
                <c:pt idx="2928">
                  <c:v>41673.090656415385</c:v>
                </c:pt>
                <c:pt idx="2929">
                  <c:v>41673.091362471532</c:v>
                </c:pt>
                <c:pt idx="2930">
                  <c:v>41673.092068388309</c:v>
                </c:pt>
                <c:pt idx="2931">
                  <c:v>41673.092773883531</c:v>
                </c:pt>
                <c:pt idx="2932">
                  <c:v>41673.093479445684</c:v>
                </c:pt>
                <c:pt idx="2933">
                  <c:v>41673.094184836154</c:v>
                </c:pt>
                <c:pt idx="2934">
                  <c:v>41673.094889768923</c:v>
                </c:pt>
                <c:pt idx="2935">
                  <c:v>41673.095596389081</c:v>
                </c:pt>
                <c:pt idx="2936">
                  <c:v>41673.096303296472</c:v>
                </c:pt>
                <c:pt idx="2937">
                  <c:v>41673.097010912759</c:v>
                </c:pt>
                <c:pt idx="2938">
                  <c:v>41673.097715711832</c:v>
                </c:pt>
                <c:pt idx="2939">
                  <c:v>41673.098422929994</c:v>
                </c:pt>
                <c:pt idx="2940">
                  <c:v>41673.099131036157</c:v>
                </c:pt>
                <c:pt idx="2941">
                  <c:v>41673.099837361384</c:v>
                </c:pt>
                <c:pt idx="2942">
                  <c:v>41673.100544120614</c:v>
                </c:pt>
                <c:pt idx="2943">
                  <c:v>41673.101250115375</c:v>
                </c:pt>
                <c:pt idx="2944">
                  <c:v>41673.101956351224</c:v>
                </c:pt>
                <c:pt idx="2945">
                  <c:v>41673.102661388002</c:v>
                </c:pt>
                <c:pt idx="2946">
                  <c:v>41673.103367328615</c:v>
                </c:pt>
                <c:pt idx="2947">
                  <c:v>41673.104074592309</c:v>
                </c:pt>
                <c:pt idx="2948">
                  <c:v>41673.104780306465</c:v>
                </c:pt>
                <c:pt idx="2949">
                  <c:v>41673.105487027991</c:v>
                </c:pt>
                <c:pt idx="2950">
                  <c:v>41673.106290682605</c:v>
                </c:pt>
                <c:pt idx="2951">
                  <c:v>41673.106995386472</c:v>
                </c:pt>
                <c:pt idx="2952">
                  <c:v>41673.107700209839</c:v>
                </c:pt>
                <c:pt idx="2953">
                  <c:v>41673.108404586608</c:v>
                </c:pt>
                <c:pt idx="2954">
                  <c:v>41673.109109517995</c:v>
                </c:pt>
                <c:pt idx="2955">
                  <c:v>41673.109815503842</c:v>
                </c:pt>
                <c:pt idx="2956">
                  <c:v>41673.110521820308</c:v>
                </c:pt>
                <c:pt idx="2957">
                  <c:v>41673.111228855385</c:v>
                </c:pt>
                <c:pt idx="2958">
                  <c:v>41673.11193601077</c:v>
                </c:pt>
                <c:pt idx="2959">
                  <c:v>41673.112643308472</c:v>
                </c:pt>
                <c:pt idx="2960">
                  <c:v>41673.113347513994</c:v>
                </c:pt>
                <c:pt idx="2961">
                  <c:v>41673.114053750003</c:v>
                </c:pt>
                <c:pt idx="2962">
                  <c:v>41673.114760047683</c:v>
                </c:pt>
                <c:pt idx="2963">
                  <c:v>41673.115468380151</c:v>
                </c:pt>
                <c:pt idx="2964">
                  <c:v>41673.11617489616</c:v>
                </c:pt>
                <c:pt idx="2965">
                  <c:v>41673.116880202615</c:v>
                </c:pt>
                <c:pt idx="2966">
                  <c:v>41673.117586453998</c:v>
                </c:pt>
                <c:pt idx="2967">
                  <c:v>41673.118294065083</c:v>
                </c:pt>
                <c:pt idx="2968">
                  <c:v>41673.11899986046</c:v>
                </c:pt>
                <c:pt idx="2969">
                  <c:v>41673.119705652607</c:v>
                </c:pt>
                <c:pt idx="2970">
                  <c:v>41673.120413164303</c:v>
                </c:pt>
                <c:pt idx="2971">
                  <c:v>41673.121119597374</c:v>
                </c:pt>
                <c:pt idx="2972">
                  <c:v>41673.121825111833</c:v>
                </c:pt>
                <c:pt idx="2973">
                  <c:v>41673.122530747998</c:v>
                </c:pt>
                <c:pt idx="2974">
                  <c:v>41673.123237919222</c:v>
                </c:pt>
                <c:pt idx="2975">
                  <c:v>41673.123944040759</c:v>
                </c:pt>
                <c:pt idx="2976">
                  <c:v>41673.124651055536</c:v>
                </c:pt>
                <c:pt idx="2977">
                  <c:v>41673.125356554156</c:v>
                </c:pt>
                <c:pt idx="2978">
                  <c:v>41673.126064717217</c:v>
                </c:pt>
                <c:pt idx="2979">
                  <c:v>41673.126770422306</c:v>
                </c:pt>
                <c:pt idx="2980">
                  <c:v>41673.127476548303</c:v>
                </c:pt>
                <c:pt idx="2981">
                  <c:v>41673.128182788154</c:v>
                </c:pt>
                <c:pt idx="2982">
                  <c:v>41673.128890128777</c:v>
                </c:pt>
                <c:pt idx="2983">
                  <c:v>41673.129597197083</c:v>
                </c:pt>
                <c:pt idx="2984">
                  <c:v>41673.130303186459</c:v>
                </c:pt>
                <c:pt idx="2985">
                  <c:v>41673.131009432931</c:v>
                </c:pt>
                <c:pt idx="2986">
                  <c:v>41673.131714361072</c:v>
                </c:pt>
                <c:pt idx="2987">
                  <c:v>41673.132420426933</c:v>
                </c:pt>
                <c:pt idx="2988">
                  <c:v>41673.133125931527</c:v>
                </c:pt>
                <c:pt idx="2989">
                  <c:v>41673.133831011532</c:v>
                </c:pt>
                <c:pt idx="2990">
                  <c:v>41673.134535206467</c:v>
                </c:pt>
                <c:pt idx="2991">
                  <c:v>41673.135241119533</c:v>
                </c:pt>
                <c:pt idx="2992">
                  <c:v>41673.135948933217</c:v>
                </c:pt>
                <c:pt idx="2993">
                  <c:v>41673.136653931841</c:v>
                </c:pt>
                <c:pt idx="2994">
                  <c:v>41673.137359358312</c:v>
                </c:pt>
                <c:pt idx="2995">
                  <c:v>41673.138066022933</c:v>
                </c:pt>
                <c:pt idx="2996">
                  <c:v>41673.138772877835</c:v>
                </c:pt>
                <c:pt idx="2997">
                  <c:v>41673.13947957199</c:v>
                </c:pt>
                <c:pt idx="2998">
                  <c:v>41673.140186124932</c:v>
                </c:pt>
                <c:pt idx="2999">
                  <c:v>41673.140892761534</c:v>
                </c:pt>
                <c:pt idx="3000">
                  <c:v>41673.141598898161</c:v>
                </c:pt>
                <c:pt idx="3001">
                  <c:v>41673.14230494923</c:v>
                </c:pt>
                <c:pt idx="3002">
                  <c:v>41673.143011369684</c:v>
                </c:pt>
                <c:pt idx="3003">
                  <c:v>41673.143717970306</c:v>
                </c:pt>
                <c:pt idx="3004">
                  <c:v>41673.144424416161</c:v>
                </c:pt>
                <c:pt idx="3005">
                  <c:v>41673.145131830926</c:v>
                </c:pt>
                <c:pt idx="3006">
                  <c:v>41673.145836850308</c:v>
                </c:pt>
                <c:pt idx="3007">
                  <c:v>41673.14654344201</c:v>
                </c:pt>
                <c:pt idx="3008">
                  <c:v>41673.147252298004</c:v>
                </c:pt>
                <c:pt idx="3009">
                  <c:v>41673.148077997233</c:v>
                </c:pt>
                <c:pt idx="3010">
                  <c:v>41673.148783413679</c:v>
                </c:pt>
                <c:pt idx="3011">
                  <c:v>41673.14948910477</c:v>
                </c:pt>
                <c:pt idx="3012">
                  <c:v>41673.150195989539</c:v>
                </c:pt>
                <c:pt idx="3013">
                  <c:v>41673.150902976769</c:v>
                </c:pt>
                <c:pt idx="3014">
                  <c:v>41673.151608582921</c:v>
                </c:pt>
                <c:pt idx="3015">
                  <c:v>41673.152314062769</c:v>
                </c:pt>
                <c:pt idx="3016">
                  <c:v>41673.153021106606</c:v>
                </c:pt>
                <c:pt idx="3017">
                  <c:v>41673.153727231838</c:v>
                </c:pt>
                <c:pt idx="3018">
                  <c:v>41673.154435206467</c:v>
                </c:pt>
                <c:pt idx="3019">
                  <c:v>41673.155140601993</c:v>
                </c:pt>
                <c:pt idx="3020">
                  <c:v>41673.155847613678</c:v>
                </c:pt>
                <c:pt idx="3021">
                  <c:v>41673.156553996625</c:v>
                </c:pt>
                <c:pt idx="3022">
                  <c:v>41673.157258802159</c:v>
                </c:pt>
                <c:pt idx="3023">
                  <c:v>41673.157964656304</c:v>
                </c:pt>
                <c:pt idx="3024">
                  <c:v>41673.158670802164</c:v>
                </c:pt>
                <c:pt idx="3025">
                  <c:v>41673.159377718461</c:v>
                </c:pt>
                <c:pt idx="3026">
                  <c:v>41673.160084160299</c:v>
                </c:pt>
                <c:pt idx="3027">
                  <c:v>41673.160791272923</c:v>
                </c:pt>
                <c:pt idx="3028">
                  <c:v>41673.161498327223</c:v>
                </c:pt>
                <c:pt idx="3029">
                  <c:v>41673.16220539694</c:v>
                </c:pt>
                <c:pt idx="3030">
                  <c:v>41673.162911799998</c:v>
                </c:pt>
                <c:pt idx="3031">
                  <c:v>41673.163618620609</c:v>
                </c:pt>
                <c:pt idx="3032">
                  <c:v>41673.164324902762</c:v>
                </c:pt>
                <c:pt idx="3033">
                  <c:v>41673.165031740464</c:v>
                </c:pt>
                <c:pt idx="3034">
                  <c:v>41673.165738668453</c:v>
                </c:pt>
                <c:pt idx="3035">
                  <c:v>41673.166447315074</c:v>
                </c:pt>
                <c:pt idx="3036">
                  <c:v>41673.1671555883</c:v>
                </c:pt>
                <c:pt idx="3037">
                  <c:v>41673.167862488306</c:v>
                </c:pt>
                <c:pt idx="3038">
                  <c:v>41673.168569398775</c:v>
                </c:pt>
                <c:pt idx="3039">
                  <c:v>41673.169275962922</c:v>
                </c:pt>
                <c:pt idx="3040">
                  <c:v>41673.169982083069</c:v>
                </c:pt>
                <c:pt idx="3041">
                  <c:v>41673.170690651074</c:v>
                </c:pt>
                <c:pt idx="3042">
                  <c:v>41673.171396799684</c:v>
                </c:pt>
                <c:pt idx="3043">
                  <c:v>41673.172104213379</c:v>
                </c:pt>
                <c:pt idx="3044">
                  <c:v>41673.172813518606</c:v>
                </c:pt>
                <c:pt idx="3045">
                  <c:v>41673.173520686454</c:v>
                </c:pt>
                <c:pt idx="3046">
                  <c:v>41673.174226865842</c:v>
                </c:pt>
                <c:pt idx="3047">
                  <c:v>41673.17493142523</c:v>
                </c:pt>
                <c:pt idx="3048">
                  <c:v>41673.17563760122</c:v>
                </c:pt>
                <c:pt idx="3049">
                  <c:v>41673.176344590771</c:v>
                </c:pt>
                <c:pt idx="3050">
                  <c:v>41673.177052194471</c:v>
                </c:pt>
                <c:pt idx="3051">
                  <c:v>41673.177756891375</c:v>
                </c:pt>
                <c:pt idx="3052">
                  <c:v>41673.17846346477</c:v>
                </c:pt>
                <c:pt idx="3053">
                  <c:v>41673.179171077536</c:v>
                </c:pt>
                <c:pt idx="3054">
                  <c:v>41673.179876734772</c:v>
                </c:pt>
                <c:pt idx="3055">
                  <c:v>41673.180582107234</c:v>
                </c:pt>
                <c:pt idx="3056">
                  <c:v>41673.181288484164</c:v>
                </c:pt>
                <c:pt idx="3057">
                  <c:v>41673.181996127845</c:v>
                </c:pt>
                <c:pt idx="3058">
                  <c:v>41673.1827026143</c:v>
                </c:pt>
                <c:pt idx="3059">
                  <c:v>41673.18340898538</c:v>
                </c:pt>
                <c:pt idx="3060">
                  <c:v>41673.184115066164</c:v>
                </c:pt>
                <c:pt idx="3061">
                  <c:v>41673.184820712922</c:v>
                </c:pt>
                <c:pt idx="3062">
                  <c:v>41673.185525726461</c:v>
                </c:pt>
                <c:pt idx="3063">
                  <c:v>41673.186231961234</c:v>
                </c:pt>
                <c:pt idx="3064">
                  <c:v>41673.186939968007</c:v>
                </c:pt>
                <c:pt idx="3065">
                  <c:v>41673.187646995684</c:v>
                </c:pt>
                <c:pt idx="3066">
                  <c:v>41673.188353581842</c:v>
                </c:pt>
                <c:pt idx="3067">
                  <c:v>41673.189061672922</c:v>
                </c:pt>
                <c:pt idx="3068">
                  <c:v>41673.189844999848</c:v>
                </c:pt>
                <c:pt idx="3069">
                  <c:v>41673.19055269246</c:v>
                </c:pt>
                <c:pt idx="3070">
                  <c:v>41673.19125796677</c:v>
                </c:pt>
                <c:pt idx="3071">
                  <c:v>41673.19196430999</c:v>
                </c:pt>
                <c:pt idx="3072">
                  <c:v>41673.192670050303</c:v>
                </c:pt>
                <c:pt idx="3073">
                  <c:v>41673.193374275223</c:v>
                </c:pt>
                <c:pt idx="3074">
                  <c:v>41673.194080719994</c:v>
                </c:pt>
                <c:pt idx="3075">
                  <c:v>41673.194786824301</c:v>
                </c:pt>
                <c:pt idx="3076">
                  <c:v>41673.195494544299</c:v>
                </c:pt>
                <c:pt idx="3077">
                  <c:v>41673.19620016461</c:v>
                </c:pt>
                <c:pt idx="3078">
                  <c:v>41673.19690726477</c:v>
                </c:pt>
                <c:pt idx="3079">
                  <c:v>41673.197613642922</c:v>
                </c:pt>
                <c:pt idx="3080">
                  <c:v>41673.198318496623</c:v>
                </c:pt>
                <c:pt idx="3081">
                  <c:v>41673.199024518603</c:v>
                </c:pt>
                <c:pt idx="3082">
                  <c:v>41673.199730403227</c:v>
                </c:pt>
                <c:pt idx="3083">
                  <c:v>41673.200436486768</c:v>
                </c:pt>
                <c:pt idx="3084">
                  <c:v>41673.201142369842</c:v>
                </c:pt>
                <c:pt idx="3085">
                  <c:v>41673.201849305384</c:v>
                </c:pt>
                <c:pt idx="3086">
                  <c:v>41673.202554967997</c:v>
                </c:pt>
                <c:pt idx="3087">
                  <c:v>41673.203261028153</c:v>
                </c:pt>
                <c:pt idx="3088">
                  <c:v>41673.203964958157</c:v>
                </c:pt>
                <c:pt idx="3089">
                  <c:v>41673.204671748768</c:v>
                </c:pt>
                <c:pt idx="3090">
                  <c:v>41673.205380497078</c:v>
                </c:pt>
                <c:pt idx="3091">
                  <c:v>41673.206088563216</c:v>
                </c:pt>
                <c:pt idx="3092">
                  <c:v>41673.206796305538</c:v>
                </c:pt>
                <c:pt idx="3093">
                  <c:v>41673.207503961072</c:v>
                </c:pt>
                <c:pt idx="3094">
                  <c:v>41673.208211312769</c:v>
                </c:pt>
                <c:pt idx="3095">
                  <c:v>41673.208917709388</c:v>
                </c:pt>
                <c:pt idx="3096">
                  <c:v>41673.209624106923</c:v>
                </c:pt>
                <c:pt idx="3097">
                  <c:v>41673.210331370472</c:v>
                </c:pt>
                <c:pt idx="3098">
                  <c:v>41673.211036327542</c:v>
                </c:pt>
                <c:pt idx="3099">
                  <c:v>41673.211742073996</c:v>
                </c:pt>
                <c:pt idx="3100">
                  <c:v>41673.212446455844</c:v>
                </c:pt>
                <c:pt idx="3101">
                  <c:v>41673.213151532924</c:v>
                </c:pt>
                <c:pt idx="3102">
                  <c:v>41673.213858814932</c:v>
                </c:pt>
                <c:pt idx="3103">
                  <c:v>41673.214564893082</c:v>
                </c:pt>
                <c:pt idx="3104">
                  <c:v>41673.215273052461</c:v>
                </c:pt>
                <c:pt idx="3105">
                  <c:v>41673.215981732297</c:v>
                </c:pt>
                <c:pt idx="3106">
                  <c:v>41673.216689315537</c:v>
                </c:pt>
                <c:pt idx="3107">
                  <c:v>41673.217397752</c:v>
                </c:pt>
                <c:pt idx="3108">
                  <c:v>41673.218105799846</c:v>
                </c:pt>
                <c:pt idx="3109">
                  <c:v>41673.218813147854</c:v>
                </c:pt>
                <c:pt idx="3110">
                  <c:v>41673.219518514932</c:v>
                </c:pt>
                <c:pt idx="3111">
                  <c:v>41673.220223419077</c:v>
                </c:pt>
                <c:pt idx="3112">
                  <c:v>41673.22093070353</c:v>
                </c:pt>
                <c:pt idx="3113">
                  <c:v>41673.221637313218</c:v>
                </c:pt>
                <c:pt idx="3114">
                  <c:v>41673.222343196161</c:v>
                </c:pt>
                <c:pt idx="3115">
                  <c:v>41673.223048298161</c:v>
                </c:pt>
                <c:pt idx="3116">
                  <c:v>41673.223754677529</c:v>
                </c:pt>
                <c:pt idx="3117">
                  <c:v>41673.2244595183</c:v>
                </c:pt>
                <c:pt idx="3118">
                  <c:v>41673.225165107069</c:v>
                </c:pt>
                <c:pt idx="3119">
                  <c:v>41673.225869908922</c:v>
                </c:pt>
                <c:pt idx="3120">
                  <c:v>41673.226574323846</c:v>
                </c:pt>
                <c:pt idx="3121">
                  <c:v>41673.227281244923</c:v>
                </c:pt>
                <c:pt idx="3122">
                  <c:v>41673.227987811668</c:v>
                </c:pt>
                <c:pt idx="3123">
                  <c:v>41673.228695977683</c:v>
                </c:pt>
                <c:pt idx="3124">
                  <c:v>41673.22940378722</c:v>
                </c:pt>
                <c:pt idx="3125">
                  <c:v>41673.230109345684</c:v>
                </c:pt>
                <c:pt idx="3126">
                  <c:v>41673.230815524767</c:v>
                </c:pt>
                <c:pt idx="3127">
                  <c:v>41673.231630907074</c:v>
                </c:pt>
                <c:pt idx="3128">
                  <c:v>41673.232338129383</c:v>
                </c:pt>
                <c:pt idx="3129">
                  <c:v>41673.233043659071</c:v>
                </c:pt>
                <c:pt idx="3130">
                  <c:v>41673.233748816601</c:v>
                </c:pt>
                <c:pt idx="3131">
                  <c:v>41673.234456061531</c:v>
                </c:pt>
                <c:pt idx="3132">
                  <c:v>41673.235161512137</c:v>
                </c:pt>
                <c:pt idx="3133">
                  <c:v>41673.235867213829</c:v>
                </c:pt>
                <c:pt idx="3134">
                  <c:v>41673.23657342769</c:v>
                </c:pt>
                <c:pt idx="3135">
                  <c:v>41673.237280308305</c:v>
                </c:pt>
                <c:pt idx="3136">
                  <c:v>41673.237986333996</c:v>
                </c:pt>
                <c:pt idx="3137">
                  <c:v>41673.238692669074</c:v>
                </c:pt>
                <c:pt idx="3138">
                  <c:v>41673.239398610924</c:v>
                </c:pt>
                <c:pt idx="3139">
                  <c:v>41673.240105278164</c:v>
                </c:pt>
                <c:pt idx="3140">
                  <c:v>41673.24081226893</c:v>
                </c:pt>
                <c:pt idx="3141">
                  <c:v>41673.241519160772</c:v>
                </c:pt>
                <c:pt idx="3142">
                  <c:v>41673.242224870308</c:v>
                </c:pt>
                <c:pt idx="3143">
                  <c:v>41673.242931819535</c:v>
                </c:pt>
                <c:pt idx="3144">
                  <c:v>41673.243637116459</c:v>
                </c:pt>
                <c:pt idx="3145">
                  <c:v>41673.244342187223</c:v>
                </c:pt>
                <c:pt idx="3146">
                  <c:v>41673.245047767676</c:v>
                </c:pt>
                <c:pt idx="3147">
                  <c:v>41673.245753507217</c:v>
                </c:pt>
                <c:pt idx="3148">
                  <c:v>41673.246459205388</c:v>
                </c:pt>
                <c:pt idx="3149">
                  <c:v>41673.247165140303</c:v>
                </c:pt>
                <c:pt idx="3150">
                  <c:v>41673.24787208184</c:v>
                </c:pt>
                <c:pt idx="3151">
                  <c:v>41673.248577107086</c:v>
                </c:pt>
                <c:pt idx="3152">
                  <c:v>41673.249283277539</c:v>
                </c:pt>
                <c:pt idx="3153">
                  <c:v>41673.249987495845</c:v>
                </c:pt>
                <c:pt idx="3154">
                  <c:v>41673.250692168927</c:v>
                </c:pt>
                <c:pt idx="3155">
                  <c:v>41673.251396972766</c:v>
                </c:pt>
                <c:pt idx="3156">
                  <c:v>41673.252101051534</c:v>
                </c:pt>
                <c:pt idx="3157">
                  <c:v>41673.252807348319</c:v>
                </c:pt>
                <c:pt idx="3158">
                  <c:v>41673.253514520162</c:v>
                </c:pt>
                <c:pt idx="3159">
                  <c:v>41673.254221284617</c:v>
                </c:pt>
                <c:pt idx="3160">
                  <c:v>41673.254927194466</c:v>
                </c:pt>
                <c:pt idx="3161">
                  <c:v>41673.255631838932</c:v>
                </c:pt>
                <c:pt idx="3162">
                  <c:v>41673.256337673083</c:v>
                </c:pt>
                <c:pt idx="3163">
                  <c:v>41673.257044089078</c:v>
                </c:pt>
                <c:pt idx="3164">
                  <c:v>41673.25774975722</c:v>
                </c:pt>
                <c:pt idx="3165">
                  <c:v>41673.258455256466</c:v>
                </c:pt>
                <c:pt idx="3166">
                  <c:v>41673.259161147682</c:v>
                </c:pt>
                <c:pt idx="3167">
                  <c:v>41673.259866900458</c:v>
                </c:pt>
                <c:pt idx="3168">
                  <c:v>41673.260572648003</c:v>
                </c:pt>
                <c:pt idx="3169">
                  <c:v>41673.261279183374</c:v>
                </c:pt>
                <c:pt idx="3170">
                  <c:v>41673.261985335834</c:v>
                </c:pt>
                <c:pt idx="3171">
                  <c:v>41673.262691736156</c:v>
                </c:pt>
                <c:pt idx="3172">
                  <c:v>41673.26339720322</c:v>
                </c:pt>
                <c:pt idx="3173">
                  <c:v>41673.264104875227</c:v>
                </c:pt>
                <c:pt idx="3174">
                  <c:v>41673.264811815374</c:v>
                </c:pt>
                <c:pt idx="3175">
                  <c:v>41673.265519116605</c:v>
                </c:pt>
                <c:pt idx="3176">
                  <c:v>41673.266225121384</c:v>
                </c:pt>
                <c:pt idx="3177">
                  <c:v>41673.266932581842</c:v>
                </c:pt>
                <c:pt idx="3178">
                  <c:v>41673.267640506449</c:v>
                </c:pt>
                <c:pt idx="3179">
                  <c:v>41673.268346310302</c:v>
                </c:pt>
                <c:pt idx="3180">
                  <c:v>41673.269053255688</c:v>
                </c:pt>
                <c:pt idx="3181">
                  <c:v>41673.26975903938</c:v>
                </c:pt>
                <c:pt idx="3182">
                  <c:v>41673.270466042304</c:v>
                </c:pt>
                <c:pt idx="3183">
                  <c:v>41673.271173307221</c:v>
                </c:pt>
                <c:pt idx="3184">
                  <c:v>41673.271878468164</c:v>
                </c:pt>
                <c:pt idx="3185">
                  <c:v>41673.272584155384</c:v>
                </c:pt>
                <c:pt idx="3186">
                  <c:v>41673.27339926338</c:v>
                </c:pt>
                <c:pt idx="3187">
                  <c:v>41673.274105181532</c:v>
                </c:pt>
                <c:pt idx="3188">
                  <c:v>41673.274810709081</c:v>
                </c:pt>
                <c:pt idx="3189">
                  <c:v>41673.275515611072</c:v>
                </c:pt>
                <c:pt idx="3190">
                  <c:v>41673.276222300614</c:v>
                </c:pt>
                <c:pt idx="3191">
                  <c:v>41673.276928778163</c:v>
                </c:pt>
                <c:pt idx="3192">
                  <c:v>41673.277632260157</c:v>
                </c:pt>
                <c:pt idx="3193">
                  <c:v>41673.278339088778</c:v>
                </c:pt>
                <c:pt idx="3194">
                  <c:v>41673.279045357223</c:v>
                </c:pt>
                <c:pt idx="3195">
                  <c:v>41673.279752113529</c:v>
                </c:pt>
                <c:pt idx="3196">
                  <c:v>41673.280459092472</c:v>
                </c:pt>
                <c:pt idx="3197">
                  <c:v>41673.281167522924</c:v>
                </c:pt>
                <c:pt idx="3198">
                  <c:v>41673.281874203836</c:v>
                </c:pt>
                <c:pt idx="3199">
                  <c:v>41673.282581107385</c:v>
                </c:pt>
                <c:pt idx="3200">
                  <c:v>41673.283285956459</c:v>
                </c:pt>
                <c:pt idx="3201">
                  <c:v>41673.283992867073</c:v>
                </c:pt>
                <c:pt idx="3202">
                  <c:v>41673.284701275836</c:v>
                </c:pt>
                <c:pt idx="3203">
                  <c:v>41673.285407578922</c:v>
                </c:pt>
                <c:pt idx="3204">
                  <c:v>41673.286114434777</c:v>
                </c:pt>
                <c:pt idx="3205">
                  <c:v>41673.286821054462</c:v>
                </c:pt>
                <c:pt idx="3206">
                  <c:v>41673.287527343084</c:v>
                </c:pt>
                <c:pt idx="3207">
                  <c:v>41673.288235049702</c:v>
                </c:pt>
                <c:pt idx="3208">
                  <c:v>41673.28894099508</c:v>
                </c:pt>
                <c:pt idx="3209">
                  <c:v>41673.289647187841</c:v>
                </c:pt>
                <c:pt idx="3210">
                  <c:v>41673.290354652156</c:v>
                </c:pt>
                <c:pt idx="3211">
                  <c:v>41673.291059908464</c:v>
                </c:pt>
                <c:pt idx="3212">
                  <c:v>41673.291766552917</c:v>
                </c:pt>
                <c:pt idx="3213">
                  <c:v>41673.29247211168</c:v>
                </c:pt>
                <c:pt idx="3214">
                  <c:v>41673.293176850457</c:v>
                </c:pt>
                <c:pt idx="3215">
                  <c:v>41673.293882966456</c:v>
                </c:pt>
                <c:pt idx="3216">
                  <c:v>41673.294589495847</c:v>
                </c:pt>
                <c:pt idx="3217">
                  <c:v>41673.295296249387</c:v>
                </c:pt>
                <c:pt idx="3218">
                  <c:v>41673.296004474163</c:v>
                </c:pt>
                <c:pt idx="3219">
                  <c:v>41673.296708670598</c:v>
                </c:pt>
                <c:pt idx="3220">
                  <c:v>41673.297414832457</c:v>
                </c:pt>
                <c:pt idx="3221">
                  <c:v>41673.29812227092</c:v>
                </c:pt>
                <c:pt idx="3222">
                  <c:v>41673.298828314</c:v>
                </c:pt>
                <c:pt idx="3223">
                  <c:v>41673.299535398008</c:v>
                </c:pt>
                <c:pt idx="3224">
                  <c:v>41673.300240562923</c:v>
                </c:pt>
                <c:pt idx="3225">
                  <c:v>41673.300945486779</c:v>
                </c:pt>
                <c:pt idx="3226">
                  <c:v>41673.301649548615</c:v>
                </c:pt>
                <c:pt idx="3227">
                  <c:v>41673.302356087086</c:v>
                </c:pt>
                <c:pt idx="3228">
                  <c:v>41673.303061821221</c:v>
                </c:pt>
                <c:pt idx="3229">
                  <c:v>41673.30376817385</c:v>
                </c:pt>
                <c:pt idx="3230">
                  <c:v>41673.304473145843</c:v>
                </c:pt>
                <c:pt idx="3231">
                  <c:v>41673.305178505376</c:v>
                </c:pt>
                <c:pt idx="3232">
                  <c:v>41673.305885952162</c:v>
                </c:pt>
                <c:pt idx="3233">
                  <c:v>41673.306592581073</c:v>
                </c:pt>
                <c:pt idx="3234">
                  <c:v>41673.30729730217</c:v>
                </c:pt>
                <c:pt idx="3235">
                  <c:v>41673.30800231723</c:v>
                </c:pt>
                <c:pt idx="3236">
                  <c:v>41673.308709659541</c:v>
                </c:pt>
                <c:pt idx="3237">
                  <c:v>41673.309418121084</c:v>
                </c:pt>
                <c:pt idx="3238">
                  <c:v>41673.310124269847</c:v>
                </c:pt>
                <c:pt idx="3239">
                  <c:v>41673.310830084469</c:v>
                </c:pt>
                <c:pt idx="3240">
                  <c:v>41673.311537168011</c:v>
                </c:pt>
                <c:pt idx="3241">
                  <c:v>41673.312245149697</c:v>
                </c:pt>
                <c:pt idx="3242">
                  <c:v>41673.312951601685</c:v>
                </c:pt>
                <c:pt idx="3243">
                  <c:v>41673.313658680614</c:v>
                </c:pt>
                <c:pt idx="3244">
                  <c:v>41673.314367028623</c:v>
                </c:pt>
                <c:pt idx="3245">
                  <c:v>41673.315161375998</c:v>
                </c:pt>
                <c:pt idx="3246">
                  <c:v>41673.315867299236</c:v>
                </c:pt>
                <c:pt idx="3247">
                  <c:v>41673.31657224863</c:v>
                </c:pt>
                <c:pt idx="3248">
                  <c:v>41673.317277770315</c:v>
                </c:pt>
                <c:pt idx="3249">
                  <c:v>41673.31798422493</c:v>
                </c:pt>
                <c:pt idx="3250">
                  <c:v>41673.318691594613</c:v>
                </c:pt>
                <c:pt idx="3251">
                  <c:v>41673.319398598171</c:v>
                </c:pt>
                <c:pt idx="3252">
                  <c:v>41673.320105492472</c:v>
                </c:pt>
                <c:pt idx="3253">
                  <c:v>41673.320811178171</c:v>
                </c:pt>
                <c:pt idx="3254">
                  <c:v>41673.321517842007</c:v>
                </c:pt>
                <c:pt idx="3255">
                  <c:v>41673.322223663687</c:v>
                </c:pt>
                <c:pt idx="3256">
                  <c:v>41673.322928803078</c:v>
                </c:pt>
                <c:pt idx="3257">
                  <c:v>41673.323635320616</c:v>
                </c:pt>
                <c:pt idx="3258">
                  <c:v>41673.324341644933</c:v>
                </c:pt>
                <c:pt idx="3259">
                  <c:v>41673.325048579842</c:v>
                </c:pt>
                <c:pt idx="3260">
                  <c:v>41673.325755826161</c:v>
                </c:pt>
                <c:pt idx="3261">
                  <c:v>41673.326462486766</c:v>
                </c:pt>
                <c:pt idx="3262">
                  <c:v>41673.327169008458</c:v>
                </c:pt>
                <c:pt idx="3263">
                  <c:v>41673.327875167844</c:v>
                </c:pt>
                <c:pt idx="3264">
                  <c:v>41673.328582645845</c:v>
                </c:pt>
                <c:pt idx="3265">
                  <c:v>41673.329288973844</c:v>
                </c:pt>
                <c:pt idx="3266">
                  <c:v>41673.329994654305</c:v>
                </c:pt>
                <c:pt idx="3267">
                  <c:v>41673.330701435538</c:v>
                </c:pt>
                <c:pt idx="3268">
                  <c:v>41673.331406174766</c:v>
                </c:pt>
                <c:pt idx="3269">
                  <c:v>41673.332111107848</c:v>
                </c:pt>
                <c:pt idx="3270">
                  <c:v>41673.332818113849</c:v>
                </c:pt>
                <c:pt idx="3271">
                  <c:v>41673.333522732464</c:v>
                </c:pt>
                <c:pt idx="3272">
                  <c:v>41673.334228850312</c:v>
                </c:pt>
                <c:pt idx="3273">
                  <c:v>41673.334934963386</c:v>
                </c:pt>
                <c:pt idx="3274">
                  <c:v>41673.335641534301</c:v>
                </c:pt>
                <c:pt idx="3275">
                  <c:v>41673.33634883893</c:v>
                </c:pt>
                <c:pt idx="3276">
                  <c:v>41673.337055310927</c:v>
                </c:pt>
                <c:pt idx="3277">
                  <c:v>41673.337761433533</c:v>
                </c:pt>
                <c:pt idx="3278">
                  <c:v>41673.338467624933</c:v>
                </c:pt>
                <c:pt idx="3279">
                  <c:v>41673.339173425542</c:v>
                </c:pt>
                <c:pt idx="3280">
                  <c:v>41673.339879232939</c:v>
                </c:pt>
                <c:pt idx="3281">
                  <c:v>41673.340584054313</c:v>
                </c:pt>
                <c:pt idx="3282">
                  <c:v>41673.341290093085</c:v>
                </c:pt>
                <c:pt idx="3283">
                  <c:v>41673.341998045391</c:v>
                </c:pt>
                <c:pt idx="3284">
                  <c:v>41673.342705125382</c:v>
                </c:pt>
                <c:pt idx="3285">
                  <c:v>41673.343411304471</c:v>
                </c:pt>
                <c:pt idx="3286">
                  <c:v>41673.344118452478</c:v>
                </c:pt>
                <c:pt idx="3287">
                  <c:v>41673.344825291089</c:v>
                </c:pt>
                <c:pt idx="3288">
                  <c:v>41673.345532622618</c:v>
                </c:pt>
                <c:pt idx="3289">
                  <c:v>41673.346238042323</c:v>
                </c:pt>
                <c:pt idx="3290">
                  <c:v>41673.34694330216</c:v>
                </c:pt>
                <c:pt idx="3291">
                  <c:v>41673.34765061384</c:v>
                </c:pt>
                <c:pt idx="3292">
                  <c:v>41673.348357458177</c:v>
                </c:pt>
                <c:pt idx="3293">
                  <c:v>41673.349063961839</c:v>
                </c:pt>
                <c:pt idx="3294">
                  <c:v>41673.349769678462</c:v>
                </c:pt>
                <c:pt idx="3295">
                  <c:v>41673.350475841085</c:v>
                </c:pt>
                <c:pt idx="3296">
                  <c:v>41673.351181111837</c:v>
                </c:pt>
                <c:pt idx="3297">
                  <c:v>41673.351886480777</c:v>
                </c:pt>
                <c:pt idx="3298">
                  <c:v>41673.352593440621</c:v>
                </c:pt>
                <c:pt idx="3299">
                  <c:v>41673.353299616931</c:v>
                </c:pt>
                <c:pt idx="3300">
                  <c:v>41673.354006289395</c:v>
                </c:pt>
                <c:pt idx="3301">
                  <c:v>41673.354712655382</c:v>
                </c:pt>
                <c:pt idx="3302">
                  <c:v>41673.355418988169</c:v>
                </c:pt>
                <c:pt idx="3303">
                  <c:v>41673.35612468308</c:v>
                </c:pt>
                <c:pt idx="3304">
                  <c:v>41673.356928607231</c:v>
                </c:pt>
                <c:pt idx="3305">
                  <c:v>41673.357635168613</c:v>
                </c:pt>
                <c:pt idx="3306">
                  <c:v>41673.358341540159</c:v>
                </c:pt>
                <c:pt idx="3307">
                  <c:v>41673.359048451086</c:v>
                </c:pt>
                <c:pt idx="3308">
                  <c:v>41673.359754446479</c:v>
                </c:pt>
                <c:pt idx="3309">
                  <c:v>41673.360459863688</c:v>
                </c:pt>
                <c:pt idx="3310">
                  <c:v>41673.361166315073</c:v>
                </c:pt>
                <c:pt idx="3311">
                  <c:v>41673.36187146631</c:v>
                </c:pt>
                <c:pt idx="3312">
                  <c:v>41673.362576160616</c:v>
                </c:pt>
                <c:pt idx="3313">
                  <c:v>41673.363281386934</c:v>
                </c:pt>
                <c:pt idx="3314">
                  <c:v>41673.363987371224</c:v>
                </c:pt>
                <c:pt idx="3315">
                  <c:v>41673.364695637683</c:v>
                </c:pt>
                <c:pt idx="3316">
                  <c:v>41673.365401604926</c:v>
                </c:pt>
                <c:pt idx="3317">
                  <c:v>41673.366108380163</c:v>
                </c:pt>
                <c:pt idx="3318">
                  <c:v>41673.366816297399</c:v>
                </c:pt>
                <c:pt idx="3319">
                  <c:v>41673.367524265836</c:v>
                </c:pt>
                <c:pt idx="3320">
                  <c:v>41673.368229547843</c:v>
                </c:pt>
                <c:pt idx="3321">
                  <c:v>41673.368937001083</c:v>
                </c:pt>
                <c:pt idx="3322">
                  <c:v>41673.369642610924</c:v>
                </c:pt>
                <c:pt idx="3323">
                  <c:v>41673.370348805081</c:v>
                </c:pt>
                <c:pt idx="3324">
                  <c:v>41673.371053565221</c:v>
                </c:pt>
                <c:pt idx="3325">
                  <c:v>41673.371758830464</c:v>
                </c:pt>
                <c:pt idx="3326">
                  <c:v>41673.372465804772</c:v>
                </c:pt>
                <c:pt idx="3327">
                  <c:v>41673.373172535074</c:v>
                </c:pt>
                <c:pt idx="3328">
                  <c:v>41673.373880205385</c:v>
                </c:pt>
                <c:pt idx="3329">
                  <c:v>41673.374587333383</c:v>
                </c:pt>
                <c:pt idx="3330">
                  <c:v>41673.375293663688</c:v>
                </c:pt>
                <c:pt idx="3331">
                  <c:v>41673.37599878</c:v>
                </c:pt>
                <c:pt idx="3332">
                  <c:v>41673.376703953538</c:v>
                </c:pt>
                <c:pt idx="3333">
                  <c:v>41673.377411864923</c:v>
                </c:pt>
                <c:pt idx="3334">
                  <c:v>41673.378118014938</c:v>
                </c:pt>
                <c:pt idx="3335">
                  <c:v>41673.378823980769</c:v>
                </c:pt>
                <c:pt idx="3336">
                  <c:v>41673.379529528007</c:v>
                </c:pt>
                <c:pt idx="3337">
                  <c:v>41673.380235448945</c:v>
                </c:pt>
                <c:pt idx="3338">
                  <c:v>41673.380942824311</c:v>
                </c:pt>
                <c:pt idx="3339">
                  <c:v>41673.381650108313</c:v>
                </c:pt>
                <c:pt idx="3340">
                  <c:v>41673.382355093549</c:v>
                </c:pt>
                <c:pt idx="3341">
                  <c:v>41673.383058779851</c:v>
                </c:pt>
                <c:pt idx="3342">
                  <c:v>41673.383763721075</c:v>
                </c:pt>
                <c:pt idx="3343">
                  <c:v>41673.384470531688</c:v>
                </c:pt>
                <c:pt idx="3344">
                  <c:v>41673.385177726472</c:v>
                </c:pt>
                <c:pt idx="3345">
                  <c:v>41673.385883834933</c:v>
                </c:pt>
                <c:pt idx="3346">
                  <c:v>41673.386590508468</c:v>
                </c:pt>
                <c:pt idx="3347">
                  <c:v>41673.387296292625</c:v>
                </c:pt>
                <c:pt idx="3348">
                  <c:v>41673.388003257547</c:v>
                </c:pt>
                <c:pt idx="3349">
                  <c:v>41673.388709782615</c:v>
                </c:pt>
                <c:pt idx="3350">
                  <c:v>41673.38941591508</c:v>
                </c:pt>
                <c:pt idx="3351">
                  <c:v>41673.390122606608</c:v>
                </c:pt>
                <c:pt idx="3352">
                  <c:v>41673.390829834767</c:v>
                </c:pt>
                <c:pt idx="3353">
                  <c:v>41673.391535777999</c:v>
                </c:pt>
                <c:pt idx="3354">
                  <c:v>41673.392241168614</c:v>
                </c:pt>
                <c:pt idx="3355">
                  <c:v>41673.392947310458</c:v>
                </c:pt>
                <c:pt idx="3356">
                  <c:v>41673.393654433225</c:v>
                </c:pt>
                <c:pt idx="3357">
                  <c:v>41673.39436128908</c:v>
                </c:pt>
                <c:pt idx="3358">
                  <c:v>41673.395067964608</c:v>
                </c:pt>
                <c:pt idx="3359">
                  <c:v>41673.395773637829</c:v>
                </c:pt>
                <c:pt idx="3360">
                  <c:v>41673.396482034303</c:v>
                </c:pt>
                <c:pt idx="3361">
                  <c:v>41673.397187641989</c:v>
                </c:pt>
                <c:pt idx="3362">
                  <c:v>41673.397895190617</c:v>
                </c:pt>
                <c:pt idx="3363">
                  <c:v>41673.398700496778</c:v>
                </c:pt>
                <c:pt idx="3364">
                  <c:v>41673.399405779375</c:v>
                </c:pt>
                <c:pt idx="3365">
                  <c:v>41673.400111397241</c:v>
                </c:pt>
                <c:pt idx="3366">
                  <c:v>41673.400818881695</c:v>
                </c:pt>
                <c:pt idx="3367">
                  <c:v>41673.401525186615</c:v>
                </c:pt>
                <c:pt idx="3368">
                  <c:v>41673.402231250009</c:v>
                </c:pt>
                <c:pt idx="3369">
                  <c:v>41673.402937692008</c:v>
                </c:pt>
                <c:pt idx="3370">
                  <c:v>41673.403644425998</c:v>
                </c:pt>
                <c:pt idx="3371">
                  <c:v>41673.404352234778</c:v>
                </c:pt>
                <c:pt idx="3372">
                  <c:v>41673.405059128469</c:v>
                </c:pt>
                <c:pt idx="3373">
                  <c:v>41673.40576681753</c:v>
                </c:pt>
                <c:pt idx="3374">
                  <c:v>41673.406475343843</c:v>
                </c:pt>
                <c:pt idx="3375">
                  <c:v>41673.407182121678</c:v>
                </c:pt>
                <c:pt idx="3376">
                  <c:v>41673.407886899695</c:v>
                </c:pt>
                <c:pt idx="3377">
                  <c:v>41673.40859197401</c:v>
                </c:pt>
                <c:pt idx="3378">
                  <c:v>41673.409297655999</c:v>
                </c:pt>
                <c:pt idx="3379">
                  <c:v>41673.410004524616</c:v>
                </c:pt>
                <c:pt idx="3380">
                  <c:v>41673.410710914606</c:v>
                </c:pt>
                <c:pt idx="3381">
                  <c:v>41673.411418787538</c:v>
                </c:pt>
                <c:pt idx="3382">
                  <c:v>41673.412126100462</c:v>
                </c:pt>
                <c:pt idx="3383">
                  <c:v>41673.412832589544</c:v>
                </c:pt>
                <c:pt idx="3384">
                  <c:v>41673.413538060311</c:v>
                </c:pt>
                <c:pt idx="3385">
                  <c:v>41673.414244991232</c:v>
                </c:pt>
                <c:pt idx="3386">
                  <c:v>41673.414952407853</c:v>
                </c:pt>
                <c:pt idx="3387">
                  <c:v>41673.415657585538</c:v>
                </c:pt>
                <c:pt idx="3388">
                  <c:v>41673.416364313234</c:v>
                </c:pt>
                <c:pt idx="3389">
                  <c:v>41673.417071419382</c:v>
                </c:pt>
                <c:pt idx="3390">
                  <c:v>41673.417779550931</c:v>
                </c:pt>
                <c:pt idx="3391">
                  <c:v>41673.418488314164</c:v>
                </c:pt>
                <c:pt idx="3392">
                  <c:v>41673.419195914306</c:v>
                </c:pt>
                <c:pt idx="3393">
                  <c:v>41673.419901335234</c:v>
                </c:pt>
                <c:pt idx="3394">
                  <c:v>41673.420606247084</c:v>
                </c:pt>
                <c:pt idx="3395">
                  <c:v>41673.421311161219</c:v>
                </c:pt>
                <c:pt idx="3396">
                  <c:v>41673.422017564306</c:v>
                </c:pt>
                <c:pt idx="3397">
                  <c:v>41673.42272474261</c:v>
                </c:pt>
                <c:pt idx="3398">
                  <c:v>41673.423430751369</c:v>
                </c:pt>
                <c:pt idx="3399">
                  <c:v>41673.424137405382</c:v>
                </c:pt>
                <c:pt idx="3400">
                  <c:v>41673.424843589222</c:v>
                </c:pt>
                <c:pt idx="3401">
                  <c:v>41673.425547041079</c:v>
                </c:pt>
                <c:pt idx="3402">
                  <c:v>41673.426253956466</c:v>
                </c:pt>
                <c:pt idx="3403">
                  <c:v>41673.42695974894</c:v>
                </c:pt>
                <c:pt idx="3404">
                  <c:v>41673.427665613213</c:v>
                </c:pt>
                <c:pt idx="3405">
                  <c:v>41673.428372025082</c:v>
                </c:pt>
                <c:pt idx="3406">
                  <c:v>41673.429078257082</c:v>
                </c:pt>
                <c:pt idx="3407">
                  <c:v>41673.429786160763</c:v>
                </c:pt>
                <c:pt idx="3408">
                  <c:v>41673.430494069224</c:v>
                </c:pt>
                <c:pt idx="3409">
                  <c:v>41673.431201188461</c:v>
                </c:pt>
                <c:pt idx="3410">
                  <c:v>41673.431908047234</c:v>
                </c:pt>
                <c:pt idx="3411">
                  <c:v>41673.432614335848</c:v>
                </c:pt>
                <c:pt idx="3412">
                  <c:v>41673.433321392615</c:v>
                </c:pt>
                <c:pt idx="3413">
                  <c:v>41673.434026569535</c:v>
                </c:pt>
                <c:pt idx="3414">
                  <c:v>41673.434733907685</c:v>
                </c:pt>
                <c:pt idx="3415">
                  <c:v>41673.43544192722</c:v>
                </c:pt>
                <c:pt idx="3416">
                  <c:v>41673.436147511995</c:v>
                </c:pt>
                <c:pt idx="3417">
                  <c:v>41673.436854148946</c:v>
                </c:pt>
                <c:pt idx="3418">
                  <c:v>41673.437561075079</c:v>
                </c:pt>
                <c:pt idx="3419">
                  <c:v>41673.438268367085</c:v>
                </c:pt>
                <c:pt idx="3420">
                  <c:v>41673.438975205849</c:v>
                </c:pt>
                <c:pt idx="3421">
                  <c:v>41673.439682296928</c:v>
                </c:pt>
                <c:pt idx="3422">
                  <c:v>41673.440475129544</c:v>
                </c:pt>
                <c:pt idx="3423">
                  <c:v>41673.441182301074</c:v>
                </c:pt>
                <c:pt idx="3424">
                  <c:v>41673.441888332927</c:v>
                </c:pt>
                <c:pt idx="3425">
                  <c:v>41673.44259558693</c:v>
                </c:pt>
                <c:pt idx="3426">
                  <c:v>41673.443303113687</c:v>
                </c:pt>
                <c:pt idx="3427">
                  <c:v>41673.444010554929</c:v>
                </c:pt>
                <c:pt idx="3428">
                  <c:v>41673.444717327853</c:v>
                </c:pt>
                <c:pt idx="3429">
                  <c:v>41673.445423311532</c:v>
                </c:pt>
                <c:pt idx="3430">
                  <c:v>41673.446132101999</c:v>
                </c:pt>
                <c:pt idx="3431">
                  <c:v>41673.446839150471</c:v>
                </c:pt>
                <c:pt idx="3432">
                  <c:v>41673.447544525683</c:v>
                </c:pt>
                <c:pt idx="3433">
                  <c:v>41673.448251525857</c:v>
                </c:pt>
                <c:pt idx="3434">
                  <c:v>41673.44895980617</c:v>
                </c:pt>
                <c:pt idx="3435">
                  <c:v>41673.44966712554</c:v>
                </c:pt>
                <c:pt idx="3436">
                  <c:v>41673.450372907391</c:v>
                </c:pt>
                <c:pt idx="3437">
                  <c:v>41673.451078669539</c:v>
                </c:pt>
                <c:pt idx="3438">
                  <c:v>41673.45178547431</c:v>
                </c:pt>
                <c:pt idx="3439">
                  <c:v>41673.45249328878</c:v>
                </c:pt>
                <c:pt idx="3440">
                  <c:v>41673.453200821685</c:v>
                </c:pt>
                <c:pt idx="3441">
                  <c:v>41673.45390952631</c:v>
                </c:pt>
                <c:pt idx="3442">
                  <c:v>41673.454617663083</c:v>
                </c:pt>
                <c:pt idx="3443">
                  <c:v>41673.455324143848</c:v>
                </c:pt>
                <c:pt idx="3444">
                  <c:v>41673.456029878624</c:v>
                </c:pt>
                <c:pt idx="3445">
                  <c:v>41673.456736817541</c:v>
                </c:pt>
                <c:pt idx="3446">
                  <c:v>41673.457443195846</c:v>
                </c:pt>
                <c:pt idx="3447">
                  <c:v>41673.458149479549</c:v>
                </c:pt>
                <c:pt idx="3448">
                  <c:v>41673.458855199242</c:v>
                </c:pt>
                <c:pt idx="3449">
                  <c:v>41673.459562508768</c:v>
                </c:pt>
                <c:pt idx="3450">
                  <c:v>41673.460268751682</c:v>
                </c:pt>
                <c:pt idx="3451">
                  <c:v>41673.460974722308</c:v>
                </c:pt>
                <c:pt idx="3452">
                  <c:v>41673.46168020492</c:v>
                </c:pt>
                <c:pt idx="3453">
                  <c:v>41673.46238706584</c:v>
                </c:pt>
                <c:pt idx="3454">
                  <c:v>41673.46309453599</c:v>
                </c:pt>
                <c:pt idx="3455">
                  <c:v>41673.463801585989</c:v>
                </c:pt>
                <c:pt idx="3456">
                  <c:v>41673.464508136465</c:v>
                </c:pt>
                <c:pt idx="3457">
                  <c:v>41673.465213902928</c:v>
                </c:pt>
                <c:pt idx="3458">
                  <c:v>41673.465919719078</c:v>
                </c:pt>
                <c:pt idx="3459">
                  <c:v>41673.466627826929</c:v>
                </c:pt>
                <c:pt idx="3460">
                  <c:v>41673.467332667533</c:v>
                </c:pt>
                <c:pt idx="3461">
                  <c:v>41673.468038281695</c:v>
                </c:pt>
                <c:pt idx="3462">
                  <c:v>41673.468745286002</c:v>
                </c:pt>
                <c:pt idx="3463">
                  <c:v>41673.469452312151</c:v>
                </c:pt>
                <c:pt idx="3464">
                  <c:v>41673.470160022771</c:v>
                </c:pt>
                <c:pt idx="3465">
                  <c:v>41673.470866767078</c:v>
                </c:pt>
                <c:pt idx="3466">
                  <c:v>41673.471573914772</c:v>
                </c:pt>
                <c:pt idx="3467">
                  <c:v>41673.472281237999</c:v>
                </c:pt>
                <c:pt idx="3468">
                  <c:v>41673.472987580608</c:v>
                </c:pt>
                <c:pt idx="3469">
                  <c:v>41673.473693791384</c:v>
                </c:pt>
                <c:pt idx="3470">
                  <c:v>41673.474399034778</c:v>
                </c:pt>
                <c:pt idx="3471">
                  <c:v>41673.47510733446</c:v>
                </c:pt>
                <c:pt idx="3472">
                  <c:v>41673.47581349247</c:v>
                </c:pt>
                <c:pt idx="3473">
                  <c:v>41673.476520410615</c:v>
                </c:pt>
                <c:pt idx="3474">
                  <c:v>41673.477228788615</c:v>
                </c:pt>
                <c:pt idx="3475">
                  <c:v>41673.477934490773</c:v>
                </c:pt>
                <c:pt idx="3476">
                  <c:v>41673.478640051682</c:v>
                </c:pt>
                <c:pt idx="3477">
                  <c:v>41673.47934607893</c:v>
                </c:pt>
                <c:pt idx="3478">
                  <c:v>41673.480051869847</c:v>
                </c:pt>
                <c:pt idx="3479">
                  <c:v>41673.480758072168</c:v>
                </c:pt>
                <c:pt idx="3480">
                  <c:v>41673.481464849996</c:v>
                </c:pt>
                <c:pt idx="3481">
                  <c:v>41673.482257823242</c:v>
                </c:pt>
                <c:pt idx="3482">
                  <c:v>41673.482964526462</c:v>
                </c:pt>
                <c:pt idx="3483">
                  <c:v>41673.483671509995</c:v>
                </c:pt>
                <c:pt idx="3484">
                  <c:v>41673.484376744469</c:v>
                </c:pt>
                <c:pt idx="3485">
                  <c:v>41673.485083181076</c:v>
                </c:pt>
                <c:pt idx="3486">
                  <c:v>41673.485789335224</c:v>
                </c:pt>
                <c:pt idx="3487">
                  <c:v>41673.486496718928</c:v>
                </c:pt>
                <c:pt idx="3488">
                  <c:v>41673.487203032309</c:v>
                </c:pt>
                <c:pt idx="3489">
                  <c:v>41673.487909404008</c:v>
                </c:pt>
                <c:pt idx="3490">
                  <c:v>41673.48861569017</c:v>
                </c:pt>
                <c:pt idx="3491">
                  <c:v>41673.489321546462</c:v>
                </c:pt>
                <c:pt idx="3492">
                  <c:v>41673.490027417385</c:v>
                </c:pt>
                <c:pt idx="3493">
                  <c:v>41673.490733547223</c:v>
                </c:pt>
                <c:pt idx="3494">
                  <c:v>41673.491438587676</c:v>
                </c:pt>
                <c:pt idx="3495">
                  <c:v>41673.492142928</c:v>
                </c:pt>
                <c:pt idx="3496">
                  <c:v>41673.492849008777</c:v>
                </c:pt>
                <c:pt idx="3497">
                  <c:v>41673.493557132308</c:v>
                </c:pt>
                <c:pt idx="3498">
                  <c:v>41673.494262855842</c:v>
                </c:pt>
                <c:pt idx="3499">
                  <c:v>41673.494969250161</c:v>
                </c:pt>
                <c:pt idx="3500">
                  <c:v>41673.495675254606</c:v>
                </c:pt>
                <c:pt idx="3501">
                  <c:v>41673.496381141078</c:v>
                </c:pt>
                <c:pt idx="3502">
                  <c:v>41673.497088093536</c:v>
                </c:pt>
                <c:pt idx="3503">
                  <c:v>41673.497793768598</c:v>
                </c:pt>
                <c:pt idx="3504">
                  <c:v>41673.498498396315</c:v>
                </c:pt>
                <c:pt idx="3505">
                  <c:v>41673.499203491694</c:v>
                </c:pt>
                <c:pt idx="3506">
                  <c:v>41673.499907780155</c:v>
                </c:pt>
                <c:pt idx="3507">
                  <c:v>41673.500613830933</c:v>
                </c:pt>
                <c:pt idx="3508">
                  <c:v>41673.501318494775</c:v>
                </c:pt>
                <c:pt idx="3509">
                  <c:v>41673.502025058311</c:v>
                </c:pt>
                <c:pt idx="3510">
                  <c:v>41673.502730968605</c:v>
                </c:pt>
                <c:pt idx="3511">
                  <c:v>41673.503436949541</c:v>
                </c:pt>
                <c:pt idx="3512">
                  <c:v>41673.504141699683</c:v>
                </c:pt>
                <c:pt idx="3513">
                  <c:v>41673.504848075849</c:v>
                </c:pt>
                <c:pt idx="3514">
                  <c:v>41673.505551594164</c:v>
                </c:pt>
                <c:pt idx="3515">
                  <c:v>41673.50625587369</c:v>
                </c:pt>
                <c:pt idx="3516">
                  <c:v>41673.506960187224</c:v>
                </c:pt>
                <c:pt idx="3517">
                  <c:v>41673.507665041077</c:v>
                </c:pt>
                <c:pt idx="3518">
                  <c:v>41673.508372504162</c:v>
                </c:pt>
                <c:pt idx="3519">
                  <c:v>41673.509077971998</c:v>
                </c:pt>
                <c:pt idx="3520">
                  <c:v>41673.509782813984</c:v>
                </c:pt>
                <c:pt idx="3521">
                  <c:v>41673.510489752771</c:v>
                </c:pt>
                <c:pt idx="3522">
                  <c:v>41673.511197805536</c:v>
                </c:pt>
                <c:pt idx="3523">
                  <c:v>41673.511903431077</c:v>
                </c:pt>
                <c:pt idx="3524">
                  <c:v>41673.512609494479</c:v>
                </c:pt>
                <c:pt idx="3525">
                  <c:v>41673.51331509569</c:v>
                </c:pt>
                <c:pt idx="3526">
                  <c:v>41673.514020809685</c:v>
                </c:pt>
                <c:pt idx="3527">
                  <c:v>41673.514727737223</c:v>
                </c:pt>
                <c:pt idx="3528">
                  <c:v>41673.515432902459</c:v>
                </c:pt>
                <c:pt idx="3529">
                  <c:v>41673.516138649546</c:v>
                </c:pt>
                <c:pt idx="3530">
                  <c:v>41673.516844528313</c:v>
                </c:pt>
                <c:pt idx="3531">
                  <c:v>41673.517551677229</c:v>
                </c:pt>
                <c:pt idx="3532">
                  <c:v>41673.518258657692</c:v>
                </c:pt>
                <c:pt idx="3533">
                  <c:v>41673.518964647388</c:v>
                </c:pt>
                <c:pt idx="3534">
                  <c:v>41673.519670556772</c:v>
                </c:pt>
                <c:pt idx="3535">
                  <c:v>41673.520377289999</c:v>
                </c:pt>
                <c:pt idx="3536">
                  <c:v>41673.521082235835</c:v>
                </c:pt>
                <c:pt idx="3537">
                  <c:v>41673.521786296464</c:v>
                </c:pt>
                <c:pt idx="3538">
                  <c:v>41673.522491376461</c:v>
                </c:pt>
                <c:pt idx="3539">
                  <c:v>41673.52319402276</c:v>
                </c:pt>
                <c:pt idx="3540">
                  <c:v>41673.524017663687</c:v>
                </c:pt>
                <c:pt idx="3541">
                  <c:v>41673.524723025839</c:v>
                </c:pt>
                <c:pt idx="3542">
                  <c:v>41673.525429307374</c:v>
                </c:pt>
                <c:pt idx="3543">
                  <c:v>41673.526136246612</c:v>
                </c:pt>
                <c:pt idx="3544">
                  <c:v>41673.526841707077</c:v>
                </c:pt>
                <c:pt idx="3545">
                  <c:v>41673.527546402162</c:v>
                </c:pt>
                <c:pt idx="3546">
                  <c:v>41673.528249139228</c:v>
                </c:pt>
                <c:pt idx="3547">
                  <c:v>41673.528952943387</c:v>
                </c:pt>
                <c:pt idx="3548">
                  <c:v>41673.529658327381</c:v>
                </c:pt>
                <c:pt idx="3549">
                  <c:v>41673.530362364305</c:v>
                </c:pt>
                <c:pt idx="3550">
                  <c:v>41673.531067584154</c:v>
                </c:pt>
                <c:pt idx="3551">
                  <c:v>41673.531774243682</c:v>
                </c:pt>
                <c:pt idx="3552">
                  <c:v>41673.532480652451</c:v>
                </c:pt>
                <c:pt idx="3553">
                  <c:v>41673.533185275992</c:v>
                </c:pt>
                <c:pt idx="3554">
                  <c:v>41673.533890395229</c:v>
                </c:pt>
                <c:pt idx="3555">
                  <c:v>41673.534596755686</c:v>
                </c:pt>
                <c:pt idx="3556">
                  <c:v>41673.535303312921</c:v>
                </c:pt>
                <c:pt idx="3557">
                  <c:v>41673.536007002163</c:v>
                </c:pt>
                <c:pt idx="3558">
                  <c:v>41673.536710421227</c:v>
                </c:pt>
                <c:pt idx="3559">
                  <c:v>41673.537417723841</c:v>
                </c:pt>
                <c:pt idx="3560">
                  <c:v>41673.538123969687</c:v>
                </c:pt>
                <c:pt idx="3561">
                  <c:v>41673.538829803685</c:v>
                </c:pt>
                <c:pt idx="3562">
                  <c:v>41673.539536227087</c:v>
                </c:pt>
                <c:pt idx="3563">
                  <c:v>41673.540242920928</c:v>
                </c:pt>
                <c:pt idx="3564">
                  <c:v>41673.540949015536</c:v>
                </c:pt>
                <c:pt idx="3565">
                  <c:v>41673.541656339381</c:v>
                </c:pt>
                <c:pt idx="3566">
                  <c:v>41673.542363024615</c:v>
                </c:pt>
                <c:pt idx="3567">
                  <c:v>41673.543069379848</c:v>
                </c:pt>
                <c:pt idx="3568">
                  <c:v>41673.543775476777</c:v>
                </c:pt>
                <c:pt idx="3569">
                  <c:v>41673.544482650927</c:v>
                </c:pt>
                <c:pt idx="3570">
                  <c:v>41673.545188658762</c:v>
                </c:pt>
                <c:pt idx="3571">
                  <c:v>41673.545895099691</c:v>
                </c:pt>
                <c:pt idx="3572">
                  <c:v>41673.546600452617</c:v>
                </c:pt>
                <c:pt idx="3573">
                  <c:v>41673.547307126777</c:v>
                </c:pt>
                <c:pt idx="3574">
                  <c:v>41673.54801456831</c:v>
                </c:pt>
                <c:pt idx="3575">
                  <c:v>41673.548719899853</c:v>
                </c:pt>
                <c:pt idx="3576">
                  <c:v>41673.549425937534</c:v>
                </c:pt>
                <c:pt idx="3577">
                  <c:v>41673.550132165685</c:v>
                </c:pt>
                <c:pt idx="3578">
                  <c:v>41673.55083817985</c:v>
                </c:pt>
                <c:pt idx="3579">
                  <c:v>41673.551543875845</c:v>
                </c:pt>
                <c:pt idx="3580">
                  <c:v>41673.552249958775</c:v>
                </c:pt>
                <c:pt idx="3581">
                  <c:v>41673.552955534768</c:v>
                </c:pt>
                <c:pt idx="3582">
                  <c:v>41673.553658711375</c:v>
                </c:pt>
                <c:pt idx="3583">
                  <c:v>41673.554363321229</c:v>
                </c:pt>
                <c:pt idx="3584">
                  <c:v>41673.555068368616</c:v>
                </c:pt>
                <c:pt idx="3585">
                  <c:v>41673.555774990615</c:v>
                </c:pt>
                <c:pt idx="3586">
                  <c:v>41673.556481545536</c:v>
                </c:pt>
                <c:pt idx="3587">
                  <c:v>41673.557188137078</c:v>
                </c:pt>
                <c:pt idx="3588">
                  <c:v>41673.557894695085</c:v>
                </c:pt>
                <c:pt idx="3589">
                  <c:v>41673.558601290468</c:v>
                </c:pt>
                <c:pt idx="3590">
                  <c:v>41673.559308051685</c:v>
                </c:pt>
                <c:pt idx="3591">
                  <c:v>41673.560014280767</c:v>
                </c:pt>
                <c:pt idx="3592">
                  <c:v>41673.560720830603</c:v>
                </c:pt>
                <c:pt idx="3593">
                  <c:v>41673.56142510553</c:v>
                </c:pt>
                <c:pt idx="3594">
                  <c:v>41673.562130825841</c:v>
                </c:pt>
                <c:pt idx="3595">
                  <c:v>41673.562837102778</c:v>
                </c:pt>
                <c:pt idx="3596">
                  <c:v>41673.563541951989</c:v>
                </c:pt>
                <c:pt idx="3597">
                  <c:v>41673.564245318164</c:v>
                </c:pt>
                <c:pt idx="3598">
                  <c:v>41673.564951315682</c:v>
                </c:pt>
                <c:pt idx="3599">
                  <c:v>41673.565797821379</c:v>
                </c:pt>
                <c:pt idx="3600">
                  <c:v>41673.566503592163</c:v>
                </c:pt>
                <c:pt idx="3601">
                  <c:v>41673.567210388312</c:v>
                </c:pt>
                <c:pt idx="3602">
                  <c:v>41673.567916809996</c:v>
                </c:pt>
                <c:pt idx="3603">
                  <c:v>41673.568623444618</c:v>
                </c:pt>
                <c:pt idx="3604">
                  <c:v>41673.569328404614</c:v>
                </c:pt>
                <c:pt idx="3605">
                  <c:v>41673.570033596159</c:v>
                </c:pt>
                <c:pt idx="3606">
                  <c:v>41673.570739482617</c:v>
                </c:pt>
                <c:pt idx="3607">
                  <c:v>41673.571445045687</c:v>
                </c:pt>
                <c:pt idx="3608">
                  <c:v>41673.572150681073</c:v>
                </c:pt>
                <c:pt idx="3609">
                  <c:v>41673.572856983847</c:v>
                </c:pt>
                <c:pt idx="3610">
                  <c:v>41673.573564916151</c:v>
                </c:pt>
                <c:pt idx="3611">
                  <c:v>41673.574270620462</c:v>
                </c:pt>
                <c:pt idx="3612">
                  <c:v>41673.574974491545</c:v>
                </c:pt>
                <c:pt idx="3613">
                  <c:v>41673.575679985835</c:v>
                </c:pt>
                <c:pt idx="3614">
                  <c:v>41673.576385665379</c:v>
                </c:pt>
                <c:pt idx="3615">
                  <c:v>41673.577090213992</c:v>
                </c:pt>
                <c:pt idx="3616">
                  <c:v>41673.577796101221</c:v>
                </c:pt>
                <c:pt idx="3617">
                  <c:v>41673.578502313081</c:v>
                </c:pt>
                <c:pt idx="3618">
                  <c:v>41673.579208375231</c:v>
                </c:pt>
                <c:pt idx="3619">
                  <c:v>41673.579914510912</c:v>
                </c:pt>
                <c:pt idx="3620">
                  <c:v>41673.580620031535</c:v>
                </c:pt>
                <c:pt idx="3621">
                  <c:v>41673.581324116305</c:v>
                </c:pt>
                <c:pt idx="3622">
                  <c:v>41673.582031607228</c:v>
                </c:pt>
                <c:pt idx="3623">
                  <c:v>41673.582738189085</c:v>
                </c:pt>
                <c:pt idx="3624">
                  <c:v>41673.583445065073</c:v>
                </c:pt>
                <c:pt idx="3625">
                  <c:v>41673.584150645685</c:v>
                </c:pt>
                <c:pt idx="3626">
                  <c:v>41673.584855062472</c:v>
                </c:pt>
                <c:pt idx="3627">
                  <c:v>41673.585559067084</c:v>
                </c:pt>
                <c:pt idx="3628">
                  <c:v>41673.586264523685</c:v>
                </c:pt>
                <c:pt idx="3629">
                  <c:v>41673.586968720927</c:v>
                </c:pt>
                <c:pt idx="3630">
                  <c:v>41673.587674041846</c:v>
                </c:pt>
                <c:pt idx="3631">
                  <c:v>41673.588378350316</c:v>
                </c:pt>
                <c:pt idx="3632">
                  <c:v>41673.589083283536</c:v>
                </c:pt>
                <c:pt idx="3633">
                  <c:v>41673.58978811722</c:v>
                </c:pt>
                <c:pt idx="3634">
                  <c:v>41673.5904932103</c:v>
                </c:pt>
                <c:pt idx="3635">
                  <c:v>41673.591199657072</c:v>
                </c:pt>
                <c:pt idx="3636">
                  <c:v>41673.591906396308</c:v>
                </c:pt>
                <c:pt idx="3637">
                  <c:v>41673.592612387845</c:v>
                </c:pt>
                <c:pt idx="3638">
                  <c:v>41673.59332084476</c:v>
                </c:pt>
                <c:pt idx="3639">
                  <c:v>41673.594027339539</c:v>
                </c:pt>
                <c:pt idx="3640">
                  <c:v>41673.594733101374</c:v>
                </c:pt>
                <c:pt idx="3641">
                  <c:v>41673.595438681368</c:v>
                </c:pt>
                <c:pt idx="3642">
                  <c:v>41673.596142831993</c:v>
                </c:pt>
                <c:pt idx="3643">
                  <c:v>41673.596847789682</c:v>
                </c:pt>
                <c:pt idx="3644">
                  <c:v>41673.597554568762</c:v>
                </c:pt>
                <c:pt idx="3645">
                  <c:v>41673.598260128929</c:v>
                </c:pt>
                <c:pt idx="3646">
                  <c:v>41673.598965379082</c:v>
                </c:pt>
                <c:pt idx="3647">
                  <c:v>41673.599672013217</c:v>
                </c:pt>
                <c:pt idx="3648">
                  <c:v>41673.600379600932</c:v>
                </c:pt>
                <c:pt idx="3649">
                  <c:v>41673.601085209841</c:v>
                </c:pt>
                <c:pt idx="3650">
                  <c:v>41673.601792195688</c:v>
                </c:pt>
                <c:pt idx="3651">
                  <c:v>41673.602494629537</c:v>
                </c:pt>
                <c:pt idx="3652">
                  <c:v>41673.60320119754</c:v>
                </c:pt>
                <c:pt idx="3653">
                  <c:v>41673.603908239224</c:v>
                </c:pt>
                <c:pt idx="3654">
                  <c:v>41673.604615292941</c:v>
                </c:pt>
                <c:pt idx="3655">
                  <c:v>41673.60532199061</c:v>
                </c:pt>
                <c:pt idx="3656">
                  <c:v>41673.606027686772</c:v>
                </c:pt>
                <c:pt idx="3657">
                  <c:v>41673.606733384462</c:v>
                </c:pt>
                <c:pt idx="3658">
                  <c:v>41673.607570859538</c:v>
                </c:pt>
                <c:pt idx="3659">
                  <c:v>41673.608278449239</c:v>
                </c:pt>
                <c:pt idx="3660">
                  <c:v>41673.608984785533</c:v>
                </c:pt>
                <c:pt idx="3661">
                  <c:v>41673.609691998616</c:v>
                </c:pt>
                <c:pt idx="3662">
                  <c:v>41673.610399389392</c:v>
                </c:pt>
                <c:pt idx="3663">
                  <c:v>41673.611106612763</c:v>
                </c:pt>
                <c:pt idx="3664">
                  <c:v>41673.611813934927</c:v>
                </c:pt>
                <c:pt idx="3665">
                  <c:v>41673.612520727998</c:v>
                </c:pt>
                <c:pt idx="3666">
                  <c:v>41673.613227043694</c:v>
                </c:pt>
                <c:pt idx="3667">
                  <c:v>41673.613932501226</c:v>
                </c:pt>
                <c:pt idx="3668">
                  <c:v>41673.614638221843</c:v>
                </c:pt>
                <c:pt idx="3669">
                  <c:v>41673.615342386605</c:v>
                </c:pt>
                <c:pt idx="3670">
                  <c:v>41673.616048958007</c:v>
                </c:pt>
                <c:pt idx="3671">
                  <c:v>41673.616754965682</c:v>
                </c:pt>
                <c:pt idx="3672">
                  <c:v>41673.617461734299</c:v>
                </c:pt>
                <c:pt idx="3673">
                  <c:v>41673.618168882931</c:v>
                </c:pt>
                <c:pt idx="3674">
                  <c:v>41673.618875458626</c:v>
                </c:pt>
                <c:pt idx="3675">
                  <c:v>41673.619581329083</c:v>
                </c:pt>
                <c:pt idx="3676">
                  <c:v>41673.620286734156</c:v>
                </c:pt>
                <c:pt idx="3677">
                  <c:v>41673.620991234464</c:v>
                </c:pt>
                <c:pt idx="3678">
                  <c:v>41673.621696250455</c:v>
                </c:pt>
                <c:pt idx="3679">
                  <c:v>41673.62240223799</c:v>
                </c:pt>
                <c:pt idx="3680">
                  <c:v>41673.62310738692</c:v>
                </c:pt>
                <c:pt idx="3681">
                  <c:v>41673.623814531216</c:v>
                </c:pt>
                <c:pt idx="3682">
                  <c:v>41673.62452104046</c:v>
                </c:pt>
                <c:pt idx="3683">
                  <c:v>41673.625227956465</c:v>
                </c:pt>
                <c:pt idx="3684">
                  <c:v>41673.625934648931</c:v>
                </c:pt>
                <c:pt idx="3685">
                  <c:v>41673.626640842303</c:v>
                </c:pt>
                <c:pt idx="3686">
                  <c:v>41673.627347571834</c:v>
                </c:pt>
                <c:pt idx="3687">
                  <c:v>41673.628054037537</c:v>
                </c:pt>
                <c:pt idx="3688">
                  <c:v>41673.628759310464</c:v>
                </c:pt>
                <c:pt idx="3689">
                  <c:v>41673.62946561737</c:v>
                </c:pt>
                <c:pt idx="3690">
                  <c:v>41673.630172515994</c:v>
                </c:pt>
                <c:pt idx="3691">
                  <c:v>41673.630880434459</c:v>
                </c:pt>
                <c:pt idx="3692">
                  <c:v>41673.631587675678</c:v>
                </c:pt>
                <c:pt idx="3693">
                  <c:v>41673.632293776158</c:v>
                </c:pt>
                <c:pt idx="3694">
                  <c:v>41673.633001896</c:v>
                </c:pt>
                <c:pt idx="3695">
                  <c:v>41673.633707939836</c:v>
                </c:pt>
                <c:pt idx="3696">
                  <c:v>41673.634415455541</c:v>
                </c:pt>
                <c:pt idx="3697">
                  <c:v>41673.635121252453</c:v>
                </c:pt>
                <c:pt idx="3698">
                  <c:v>41673.63582670399</c:v>
                </c:pt>
                <c:pt idx="3699">
                  <c:v>41673.636533528159</c:v>
                </c:pt>
                <c:pt idx="3700">
                  <c:v>41673.637239277545</c:v>
                </c:pt>
                <c:pt idx="3701">
                  <c:v>41673.637944652764</c:v>
                </c:pt>
                <c:pt idx="3702">
                  <c:v>41673.638650961533</c:v>
                </c:pt>
                <c:pt idx="3703">
                  <c:v>41673.639358678163</c:v>
                </c:pt>
                <c:pt idx="3704">
                  <c:v>41673.640065400163</c:v>
                </c:pt>
                <c:pt idx="3705">
                  <c:v>41673.640770388462</c:v>
                </c:pt>
                <c:pt idx="3706">
                  <c:v>41673.641476539378</c:v>
                </c:pt>
                <c:pt idx="3707">
                  <c:v>41673.642181092611</c:v>
                </c:pt>
                <c:pt idx="3708">
                  <c:v>41673.642887003683</c:v>
                </c:pt>
                <c:pt idx="3709">
                  <c:v>41673.643594000605</c:v>
                </c:pt>
                <c:pt idx="3710">
                  <c:v>41673.644299041087</c:v>
                </c:pt>
                <c:pt idx="3711">
                  <c:v>41673.645005885686</c:v>
                </c:pt>
                <c:pt idx="3712">
                  <c:v>41673.645712641533</c:v>
                </c:pt>
                <c:pt idx="3713">
                  <c:v>41673.646421020771</c:v>
                </c:pt>
                <c:pt idx="3714">
                  <c:v>41673.647126578304</c:v>
                </c:pt>
                <c:pt idx="3715">
                  <c:v>41673.647832198934</c:v>
                </c:pt>
                <c:pt idx="3716">
                  <c:v>41673.648537775691</c:v>
                </c:pt>
                <c:pt idx="3717">
                  <c:v>41673.64935207431</c:v>
                </c:pt>
                <c:pt idx="3718">
                  <c:v>41673.650058757696</c:v>
                </c:pt>
                <c:pt idx="3719">
                  <c:v>41673.650764550301</c:v>
                </c:pt>
                <c:pt idx="3720">
                  <c:v>41673.651470186458</c:v>
                </c:pt>
                <c:pt idx="3721">
                  <c:v>41673.652177329393</c:v>
                </c:pt>
                <c:pt idx="3722">
                  <c:v>41673.652882701535</c:v>
                </c:pt>
                <c:pt idx="3723">
                  <c:v>41673.653589385845</c:v>
                </c:pt>
                <c:pt idx="3724">
                  <c:v>41673.654296248475</c:v>
                </c:pt>
                <c:pt idx="3725">
                  <c:v>41673.655002059386</c:v>
                </c:pt>
                <c:pt idx="3726">
                  <c:v>41673.655708224163</c:v>
                </c:pt>
                <c:pt idx="3727">
                  <c:v>41673.656416019228</c:v>
                </c:pt>
                <c:pt idx="3728">
                  <c:v>41673.657122587218</c:v>
                </c:pt>
                <c:pt idx="3729">
                  <c:v>41673.657828675998</c:v>
                </c:pt>
                <c:pt idx="3730">
                  <c:v>41673.658533772315</c:v>
                </c:pt>
                <c:pt idx="3731">
                  <c:v>41673.659238068169</c:v>
                </c:pt>
                <c:pt idx="3732">
                  <c:v>41673.659944140927</c:v>
                </c:pt>
                <c:pt idx="3733">
                  <c:v>41673.660650869075</c:v>
                </c:pt>
                <c:pt idx="3734">
                  <c:v>41673.661355614146</c:v>
                </c:pt>
                <c:pt idx="3735">
                  <c:v>41673.662061783529</c:v>
                </c:pt>
                <c:pt idx="3736">
                  <c:v>41673.662767024922</c:v>
                </c:pt>
                <c:pt idx="3737">
                  <c:v>41673.66347504138</c:v>
                </c:pt>
                <c:pt idx="3738">
                  <c:v>41673.66418032199</c:v>
                </c:pt>
                <c:pt idx="3739">
                  <c:v>41673.664885799539</c:v>
                </c:pt>
                <c:pt idx="3740">
                  <c:v>41673.665590998928</c:v>
                </c:pt>
                <c:pt idx="3741">
                  <c:v>41673.666294113224</c:v>
                </c:pt>
                <c:pt idx="3742">
                  <c:v>41673.666998314307</c:v>
                </c:pt>
                <c:pt idx="3743">
                  <c:v>41673.667703671526</c:v>
                </c:pt>
                <c:pt idx="3744">
                  <c:v>41673.668409733531</c:v>
                </c:pt>
                <c:pt idx="3745">
                  <c:v>41673.669116252931</c:v>
                </c:pt>
                <c:pt idx="3746">
                  <c:v>41673.669822168304</c:v>
                </c:pt>
                <c:pt idx="3747">
                  <c:v>41673.670529074312</c:v>
                </c:pt>
                <c:pt idx="3748">
                  <c:v>41673.671235066933</c:v>
                </c:pt>
                <c:pt idx="3749">
                  <c:v>41673.671940938453</c:v>
                </c:pt>
                <c:pt idx="3750">
                  <c:v>41673.672645747836</c:v>
                </c:pt>
                <c:pt idx="3751">
                  <c:v>41673.673350504454</c:v>
                </c:pt>
                <c:pt idx="3752">
                  <c:v>41673.674058379853</c:v>
                </c:pt>
                <c:pt idx="3753">
                  <c:v>41673.674764922464</c:v>
                </c:pt>
                <c:pt idx="3754">
                  <c:v>41673.675471697839</c:v>
                </c:pt>
                <c:pt idx="3755">
                  <c:v>41673.676178178939</c:v>
                </c:pt>
                <c:pt idx="3756">
                  <c:v>41673.676882794003</c:v>
                </c:pt>
                <c:pt idx="3757">
                  <c:v>41673.677589913379</c:v>
                </c:pt>
                <c:pt idx="3758">
                  <c:v>41673.678295621081</c:v>
                </c:pt>
                <c:pt idx="3759">
                  <c:v>41673.679000467077</c:v>
                </c:pt>
                <c:pt idx="3760">
                  <c:v>41673.679706790761</c:v>
                </c:pt>
                <c:pt idx="3761">
                  <c:v>41673.680413128161</c:v>
                </c:pt>
                <c:pt idx="3762">
                  <c:v>41673.681119021225</c:v>
                </c:pt>
                <c:pt idx="3763">
                  <c:v>41673.681822158462</c:v>
                </c:pt>
                <c:pt idx="3764">
                  <c:v>41673.682527759847</c:v>
                </c:pt>
                <c:pt idx="3765">
                  <c:v>41673.683233733078</c:v>
                </c:pt>
                <c:pt idx="3766">
                  <c:v>41673.683940039838</c:v>
                </c:pt>
                <c:pt idx="3767">
                  <c:v>41673.684645019683</c:v>
                </c:pt>
                <c:pt idx="3768">
                  <c:v>41673.685350885222</c:v>
                </c:pt>
                <c:pt idx="3769">
                  <c:v>41673.68605845709</c:v>
                </c:pt>
                <c:pt idx="3770">
                  <c:v>41673.686765583378</c:v>
                </c:pt>
                <c:pt idx="3771">
                  <c:v>41673.687469907687</c:v>
                </c:pt>
                <c:pt idx="3772">
                  <c:v>41673.688175548617</c:v>
                </c:pt>
                <c:pt idx="3773">
                  <c:v>41673.688882235539</c:v>
                </c:pt>
                <c:pt idx="3774">
                  <c:v>41673.689587467081</c:v>
                </c:pt>
                <c:pt idx="3775">
                  <c:v>41673.690294140928</c:v>
                </c:pt>
                <c:pt idx="3776">
                  <c:v>41673.691134396307</c:v>
                </c:pt>
                <c:pt idx="3777">
                  <c:v>41673.691840233674</c:v>
                </c:pt>
                <c:pt idx="3778">
                  <c:v>41673.692544795536</c:v>
                </c:pt>
                <c:pt idx="3779">
                  <c:v>41673.693250959841</c:v>
                </c:pt>
                <c:pt idx="3780">
                  <c:v>41673.693957414303</c:v>
                </c:pt>
                <c:pt idx="3781">
                  <c:v>41673.694664293223</c:v>
                </c:pt>
                <c:pt idx="3782">
                  <c:v>41673.695370101676</c:v>
                </c:pt>
                <c:pt idx="3783">
                  <c:v>41673.696076444467</c:v>
                </c:pt>
                <c:pt idx="3784">
                  <c:v>41673.696783603984</c:v>
                </c:pt>
                <c:pt idx="3785">
                  <c:v>41673.697489697828</c:v>
                </c:pt>
                <c:pt idx="3786">
                  <c:v>41673.698196559992</c:v>
                </c:pt>
                <c:pt idx="3787">
                  <c:v>41673.698900795687</c:v>
                </c:pt>
                <c:pt idx="3788">
                  <c:v>41673.699604783069</c:v>
                </c:pt>
                <c:pt idx="3789">
                  <c:v>41673.700309578606</c:v>
                </c:pt>
                <c:pt idx="3790">
                  <c:v>41673.70101542554</c:v>
                </c:pt>
                <c:pt idx="3791">
                  <c:v>41673.701721004458</c:v>
                </c:pt>
                <c:pt idx="3792">
                  <c:v>41673.702427204771</c:v>
                </c:pt>
                <c:pt idx="3793">
                  <c:v>41673.703133617833</c:v>
                </c:pt>
                <c:pt idx="3794">
                  <c:v>41673.703840009533</c:v>
                </c:pt>
                <c:pt idx="3795">
                  <c:v>41673.704546470777</c:v>
                </c:pt>
                <c:pt idx="3796">
                  <c:v>41673.705250659994</c:v>
                </c:pt>
                <c:pt idx="3797">
                  <c:v>41673.705956338461</c:v>
                </c:pt>
                <c:pt idx="3798">
                  <c:v>41673.70666100477</c:v>
                </c:pt>
                <c:pt idx="3799">
                  <c:v>41673.707366927221</c:v>
                </c:pt>
                <c:pt idx="3800">
                  <c:v>41673.708073901384</c:v>
                </c:pt>
                <c:pt idx="3801">
                  <c:v>41673.708781408001</c:v>
                </c:pt>
                <c:pt idx="3802">
                  <c:v>41673.709485729072</c:v>
                </c:pt>
                <c:pt idx="3803">
                  <c:v>41673.710192781531</c:v>
                </c:pt>
                <c:pt idx="3804">
                  <c:v>41673.710900992766</c:v>
                </c:pt>
                <c:pt idx="3805">
                  <c:v>41673.711608282611</c:v>
                </c:pt>
                <c:pt idx="3806">
                  <c:v>41673.712315932768</c:v>
                </c:pt>
                <c:pt idx="3807">
                  <c:v>41673.713021986303</c:v>
                </c:pt>
                <c:pt idx="3808">
                  <c:v>41673.713728156465</c:v>
                </c:pt>
                <c:pt idx="3809">
                  <c:v>41673.714434237081</c:v>
                </c:pt>
                <c:pt idx="3810">
                  <c:v>41673.715141691071</c:v>
                </c:pt>
                <c:pt idx="3811">
                  <c:v>41673.71584850092</c:v>
                </c:pt>
                <c:pt idx="3812">
                  <c:v>41673.716556611223</c:v>
                </c:pt>
                <c:pt idx="3813">
                  <c:v>41673.717262113991</c:v>
                </c:pt>
                <c:pt idx="3814">
                  <c:v>41673.717969323538</c:v>
                </c:pt>
                <c:pt idx="3815">
                  <c:v>41673.718675237847</c:v>
                </c:pt>
                <c:pt idx="3816">
                  <c:v>41673.719379898466</c:v>
                </c:pt>
                <c:pt idx="3817">
                  <c:v>41673.720085825218</c:v>
                </c:pt>
                <c:pt idx="3818">
                  <c:v>41673.72079275953</c:v>
                </c:pt>
                <c:pt idx="3819">
                  <c:v>41673.721499900916</c:v>
                </c:pt>
                <c:pt idx="3820">
                  <c:v>41673.722206540151</c:v>
                </c:pt>
                <c:pt idx="3821">
                  <c:v>41673.722912178309</c:v>
                </c:pt>
                <c:pt idx="3822">
                  <c:v>41673.723619314304</c:v>
                </c:pt>
                <c:pt idx="3823">
                  <c:v>41673.724326545533</c:v>
                </c:pt>
                <c:pt idx="3824">
                  <c:v>41673.725034385534</c:v>
                </c:pt>
                <c:pt idx="3825">
                  <c:v>41673.725741561058</c:v>
                </c:pt>
                <c:pt idx="3826">
                  <c:v>41673.726447157678</c:v>
                </c:pt>
                <c:pt idx="3827">
                  <c:v>41673.72715348292</c:v>
                </c:pt>
                <c:pt idx="3828">
                  <c:v>41673.727858913073</c:v>
                </c:pt>
                <c:pt idx="3829">
                  <c:v>41673.728564938923</c:v>
                </c:pt>
                <c:pt idx="3830">
                  <c:v>41673.729271939221</c:v>
                </c:pt>
                <c:pt idx="3831">
                  <c:v>41673.729977687071</c:v>
                </c:pt>
                <c:pt idx="3832">
                  <c:v>41673.7306836723</c:v>
                </c:pt>
                <c:pt idx="3833">
                  <c:v>41673.731389206761</c:v>
                </c:pt>
                <c:pt idx="3834">
                  <c:v>41673.732094624771</c:v>
                </c:pt>
                <c:pt idx="3835">
                  <c:v>41673.73291184831</c:v>
                </c:pt>
                <c:pt idx="3836">
                  <c:v>41673.733617477083</c:v>
                </c:pt>
                <c:pt idx="3837">
                  <c:v>41673.734322404001</c:v>
                </c:pt>
                <c:pt idx="3838">
                  <c:v>41673.735026841532</c:v>
                </c:pt>
                <c:pt idx="3839">
                  <c:v>41673.735732110916</c:v>
                </c:pt>
                <c:pt idx="3840">
                  <c:v>41673.736439133078</c:v>
                </c:pt>
                <c:pt idx="3841">
                  <c:v>41673.737146015526</c:v>
                </c:pt>
                <c:pt idx="3842">
                  <c:v>41673.737854250459</c:v>
                </c:pt>
                <c:pt idx="3843">
                  <c:v>41673.738563770465</c:v>
                </c:pt>
                <c:pt idx="3844">
                  <c:v>41673.739271081678</c:v>
                </c:pt>
                <c:pt idx="3845">
                  <c:v>41673.739975900004</c:v>
                </c:pt>
                <c:pt idx="3846">
                  <c:v>41673.740681708456</c:v>
                </c:pt>
                <c:pt idx="3847">
                  <c:v>41673.7413889823</c:v>
                </c:pt>
                <c:pt idx="3848">
                  <c:v>41673.742094022768</c:v>
                </c:pt>
                <c:pt idx="3849">
                  <c:v>41673.742798734922</c:v>
                </c:pt>
                <c:pt idx="3850">
                  <c:v>41673.743504374615</c:v>
                </c:pt>
                <c:pt idx="3851">
                  <c:v>41673.744210294004</c:v>
                </c:pt>
                <c:pt idx="3852">
                  <c:v>41673.74491727016</c:v>
                </c:pt>
                <c:pt idx="3853">
                  <c:v>41673.745623197683</c:v>
                </c:pt>
                <c:pt idx="3854">
                  <c:v>41673.746329385845</c:v>
                </c:pt>
                <c:pt idx="3855">
                  <c:v>41673.747035617678</c:v>
                </c:pt>
                <c:pt idx="3856">
                  <c:v>41673.747744369073</c:v>
                </c:pt>
                <c:pt idx="3857">
                  <c:v>41673.748451436164</c:v>
                </c:pt>
                <c:pt idx="3858">
                  <c:v>41673.74915829493</c:v>
                </c:pt>
                <c:pt idx="3859">
                  <c:v>41673.749865121375</c:v>
                </c:pt>
                <c:pt idx="3860">
                  <c:v>41673.750572445089</c:v>
                </c:pt>
                <c:pt idx="3861">
                  <c:v>41673.75128016599</c:v>
                </c:pt>
                <c:pt idx="3862">
                  <c:v>41673.751987933829</c:v>
                </c:pt>
                <c:pt idx="3863">
                  <c:v>41673.752694618153</c:v>
                </c:pt>
                <c:pt idx="3864">
                  <c:v>41673.7534017703</c:v>
                </c:pt>
                <c:pt idx="3865">
                  <c:v>41673.754109271686</c:v>
                </c:pt>
                <c:pt idx="3866">
                  <c:v>41673.754818309091</c:v>
                </c:pt>
                <c:pt idx="3867">
                  <c:v>41673.755526006928</c:v>
                </c:pt>
                <c:pt idx="3868">
                  <c:v>41673.756233402004</c:v>
                </c:pt>
                <c:pt idx="3869">
                  <c:v>41673.756942475848</c:v>
                </c:pt>
                <c:pt idx="3870">
                  <c:v>41673.757650454463</c:v>
                </c:pt>
                <c:pt idx="3871">
                  <c:v>41673.758355782928</c:v>
                </c:pt>
                <c:pt idx="3872">
                  <c:v>41673.759062938152</c:v>
                </c:pt>
                <c:pt idx="3873">
                  <c:v>41673.75977058892</c:v>
                </c:pt>
                <c:pt idx="3874">
                  <c:v>41673.760478267381</c:v>
                </c:pt>
                <c:pt idx="3875">
                  <c:v>41673.761186880147</c:v>
                </c:pt>
                <c:pt idx="3876">
                  <c:v>41673.761893363677</c:v>
                </c:pt>
                <c:pt idx="3877">
                  <c:v>41673.762599528163</c:v>
                </c:pt>
                <c:pt idx="3878">
                  <c:v>41673.763306964451</c:v>
                </c:pt>
                <c:pt idx="3879">
                  <c:v>41673.76401334293</c:v>
                </c:pt>
                <c:pt idx="3880">
                  <c:v>41673.764720893218</c:v>
                </c:pt>
                <c:pt idx="3881">
                  <c:v>41673.765429107072</c:v>
                </c:pt>
                <c:pt idx="3882">
                  <c:v>41673.766136450307</c:v>
                </c:pt>
                <c:pt idx="3883">
                  <c:v>41673.766843867379</c:v>
                </c:pt>
                <c:pt idx="3884">
                  <c:v>41673.767551590608</c:v>
                </c:pt>
                <c:pt idx="3885">
                  <c:v>41673.768257680305</c:v>
                </c:pt>
                <c:pt idx="3886">
                  <c:v>41673.768965775074</c:v>
                </c:pt>
                <c:pt idx="3887">
                  <c:v>41673.76967382522</c:v>
                </c:pt>
                <c:pt idx="3888">
                  <c:v>41673.770380261994</c:v>
                </c:pt>
                <c:pt idx="3889">
                  <c:v>41673.771087489222</c:v>
                </c:pt>
                <c:pt idx="3890">
                  <c:v>41673.771796417379</c:v>
                </c:pt>
                <c:pt idx="3891">
                  <c:v>41673.772503149085</c:v>
                </c:pt>
                <c:pt idx="3892">
                  <c:v>41673.773208654922</c:v>
                </c:pt>
                <c:pt idx="3893">
                  <c:v>41673.773916010607</c:v>
                </c:pt>
                <c:pt idx="3894">
                  <c:v>41673.774678774615</c:v>
                </c:pt>
                <c:pt idx="3895">
                  <c:v>41673.775386139227</c:v>
                </c:pt>
                <c:pt idx="3896">
                  <c:v>41673.776092915534</c:v>
                </c:pt>
                <c:pt idx="3897">
                  <c:v>41673.776801699998</c:v>
                </c:pt>
                <c:pt idx="3898">
                  <c:v>41673.777509266773</c:v>
                </c:pt>
                <c:pt idx="3899">
                  <c:v>41673.778217558007</c:v>
                </c:pt>
                <c:pt idx="3900">
                  <c:v>41673.778925738305</c:v>
                </c:pt>
                <c:pt idx="3901">
                  <c:v>41673.779632626152</c:v>
                </c:pt>
                <c:pt idx="3902">
                  <c:v>41673.780339114615</c:v>
                </c:pt>
                <c:pt idx="3903">
                  <c:v>41673.781045190459</c:v>
                </c:pt>
                <c:pt idx="3904">
                  <c:v>41673.781751561066</c:v>
                </c:pt>
                <c:pt idx="3905">
                  <c:v>41673.78245998708</c:v>
                </c:pt>
                <c:pt idx="3906">
                  <c:v>41673.783168267837</c:v>
                </c:pt>
                <c:pt idx="3907">
                  <c:v>41673.783874792309</c:v>
                </c:pt>
                <c:pt idx="3908">
                  <c:v>41673.784580747386</c:v>
                </c:pt>
                <c:pt idx="3909">
                  <c:v>41673.785288206003</c:v>
                </c:pt>
                <c:pt idx="3910">
                  <c:v>41673.785993914455</c:v>
                </c:pt>
                <c:pt idx="3911">
                  <c:v>41673.786700764926</c:v>
                </c:pt>
                <c:pt idx="3912">
                  <c:v>41673.787408689219</c:v>
                </c:pt>
                <c:pt idx="3913">
                  <c:v>41673.788116238618</c:v>
                </c:pt>
                <c:pt idx="3914">
                  <c:v>41673.788822878931</c:v>
                </c:pt>
                <c:pt idx="3915">
                  <c:v>41673.789530601534</c:v>
                </c:pt>
                <c:pt idx="3916">
                  <c:v>41673.790237820307</c:v>
                </c:pt>
                <c:pt idx="3917">
                  <c:v>41673.790945534296</c:v>
                </c:pt>
                <c:pt idx="3918">
                  <c:v>41673.791652581982</c:v>
                </c:pt>
                <c:pt idx="3919">
                  <c:v>41673.79235750153</c:v>
                </c:pt>
                <c:pt idx="3920">
                  <c:v>41673.793063697216</c:v>
                </c:pt>
                <c:pt idx="3921">
                  <c:v>41673.793770516597</c:v>
                </c:pt>
                <c:pt idx="3922">
                  <c:v>41673.794479334611</c:v>
                </c:pt>
                <c:pt idx="3923">
                  <c:v>41673.795185949377</c:v>
                </c:pt>
                <c:pt idx="3924">
                  <c:v>41673.795892856157</c:v>
                </c:pt>
                <c:pt idx="3925">
                  <c:v>41673.796599307847</c:v>
                </c:pt>
                <c:pt idx="3926">
                  <c:v>41673.797304734915</c:v>
                </c:pt>
                <c:pt idx="3927">
                  <c:v>41673.79801163738</c:v>
                </c:pt>
                <c:pt idx="3928">
                  <c:v>41673.798718083686</c:v>
                </c:pt>
                <c:pt idx="3929">
                  <c:v>41673.799425513673</c:v>
                </c:pt>
                <c:pt idx="3930">
                  <c:v>41673.800132016928</c:v>
                </c:pt>
                <c:pt idx="3931">
                  <c:v>41673.800838032468</c:v>
                </c:pt>
                <c:pt idx="3932">
                  <c:v>41673.801543858615</c:v>
                </c:pt>
                <c:pt idx="3933">
                  <c:v>41673.802250398323</c:v>
                </c:pt>
                <c:pt idx="3934">
                  <c:v>41673.802956903382</c:v>
                </c:pt>
                <c:pt idx="3935">
                  <c:v>41673.803664004459</c:v>
                </c:pt>
                <c:pt idx="3936">
                  <c:v>41673.804371374623</c:v>
                </c:pt>
                <c:pt idx="3937">
                  <c:v>41673.805079330617</c:v>
                </c:pt>
                <c:pt idx="3938">
                  <c:v>41673.805786213379</c:v>
                </c:pt>
                <c:pt idx="3939">
                  <c:v>41673.806493018928</c:v>
                </c:pt>
                <c:pt idx="3940">
                  <c:v>41673.807200696312</c:v>
                </c:pt>
                <c:pt idx="3941">
                  <c:v>41673.807907851537</c:v>
                </c:pt>
                <c:pt idx="3942">
                  <c:v>41673.808613263544</c:v>
                </c:pt>
                <c:pt idx="3943">
                  <c:v>41673.80931910847</c:v>
                </c:pt>
                <c:pt idx="3944">
                  <c:v>41673.810025469393</c:v>
                </c:pt>
                <c:pt idx="3945">
                  <c:v>41673.810731352009</c:v>
                </c:pt>
                <c:pt idx="3946">
                  <c:v>41673.811437545388</c:v>
                </c:pt>
                <c:pt idx="3947">
                  <c:v>41673.812145041542</c:v>
                </c:pt>
                <c:pt idx="3948">
                  <c:v>41673.812850508613</c:v>
                </c:pt>
                <c:pt idx="3949">
                  <c:v>41673.813557040936</c:v>
                </c:pt>
                <c:pt idx="3950">
                  <c:v>41673.814263419241</c:v>
                </c:pt>
                <c:pt idx="3951">
                  <c:v>41673.814970731844</c:v>
                </c:pt>
                <c:pt idx="3952">
                  <c:v>41673.815676803846</c:v>
                </c:pt>
                <c:pt idx="3953">
                  <c:v>41673.816435525383</c:v>
                </c:pt>
                <c:pt idx="3954">
                  <c:v>41673.817142960761</c:v>
                </c:pt>
                <c:pt idx="3955">
                  <c:v>41673.817850068612</c:v>
                </c:pt>
                <c:pt idx="3956">
                  <c:v>41673.818556700775</c:v>
                </c:pt>
                <c:pt idx="3957">
                  <c:v>41673.819264385391</c:v>
                </c:pt>
                <c:pt idx="3958">
                  <c:v>41673.819971003999</c:v>
                </c:pt>
                <c:pt idx="3959">
                  <c:v>41673.820678503384</c:v>
                </c:pt>
                <c:pt idx="3960">
                  <c:v>41673.821385256306</c:v>
                </c:pt>
                <c:pt idx="3961">
                  <c:v>41673.822091177695</c:v>
                </c:pt>
                <c:pt idx="3962">
                  <c:v>41673.822799335539</c:v>
                </c:pt>
                <c:pt idx="3963">
                  <c:v>41673.823506025081</c:v>
                </c:pt>
                <c:pt idx="3964">
                  <c:v>41673.82421342309</c:v>
                </c:pt>
                <c:pt idx="3965">
                  <c:v>41673.824920361374</c:v>
                </c:pt>
                <c:pt idx="3966">
                  <c:v>41673.825627246471</c:v>
                </c:pt>
                <c:pt idx="3967">
                  <c:v>41673.826333639234</c:v>
                </c:pt>
                <c:pt idx="3968">
                  <c:v>41673.827040142605</c:v>
                </c:pt>
                <c:pt idx="3969">
                  <c:v>41673.827747099225</c:v>
                </c:pt>
                <c:pt idx="3970">
                  <c:v>41673.828454767536</c:v>
                </c:pt>
                <c:pt idx="3971">
                  <c:v>41673.829162787071</c:v>
                </c:pt>
                <c:pt idx="3972">
                  <c:v>41673.829871569687</c:v>
                </c:pt>
                <c:pt idx="3973">
                  <c:v>41673.830576903383</c:v>
                </c:pt>
                <c:pt idx="3974">
                  <c:v>41673.831284245847</c:v>
                </c:pt>
                <c:pt idx="3975">
                  <c:v>41673.831991747684</c:v>
                </c:pt>
                <c:pt idx="3976">
                  <c:v>41673.832697871228</c:v>
                </c:pt>
                <c:pt idx="3977">
                  <c:v>41673.833404967379</c:v>
                </c:pt>
                <c:pt idx="3978">
                  <c:v>41673.834111027543</c:v>
                </c:pt>
                <c:pt idx="3979">
                  <c:v>41673.834817539544</c:v>
                </c:pt>
                <c:pt idx="3980">
                  <c:v>41673.835524819537</c:v>
                </c:pt>
                <c:pt idx="3981">
                  <c:v>41673.836230808622</c:v>
                </c:pt>
                <c:pt idx="3982">
                  <c:v>41673.836937983848</c:v>
                </c:pt>
                <c:pt idx="3983">
                  <c:v>41673.837645044929</c:v>
                </c:pt>
                <c:pt idx="3984">
                  <c:v>41673.83835328016</c:v>
                </c:pt>
                <c:pt idx="3985">
                  <c:v>41673.839061048777</c:v>
                </c:pt>
                <c:pt idx="3986">
                  <c:v>41673.839767902922</c:v>
                </c:pt>
                <c:pt idx="3987">
                  <c:v>41673.840474285382</c:v>
                </c:pt>
                <c:pt idx="3988">
                  <c:v>41673.841180318464</c:v>
                </c:pt>
                <c:pt idx="3989">
                  <c:v>41673.84188690631</c:v>
                </c:pt>
                <c:pt idx="3990">
                  <c:v>41673.842592330009</c:v>
                </c:pt>
                <c:pt idx="3991">
                  <c:v>41673.843296665225</c:v>
                </c:pt>
                <c:pt idx="3992">
                  <c:v>41673.844001665224</c:v>
                </c:pt>
                <c:pt idx="3993">
                  <c:v>41673.84470775431</c:v>
                </c:pt>
                <c:pt idx="3994">
                  <c:v>41673.84541212723</c:v>
                </c:pt>
                <c:pt idx="3995">
                  <c:v>41673.846117501998</c:v>
                </c:pt>
                <c:pt idx="3996">
                  <c:v>41673.846822124469</c:v>
                </c:pt>
                <c:pt idx="3997">
                  <c:v>41673.847529207545</c:v>
                </c:pt>
                <c:pt idx="3998">
                  <c:v>41673.848235295249</c:v>
                </c:pt>
                <c:pt idx="3999">
                  <c:v>41673.848941054312</c:v>
                </c:pt>
                <c:pt idx="4000">
                  <c:v>41673.849648912001</c:v>
                </c:pt>
                <c:pt idx="4001">
                  <c:v>41673.850356812312</c:v>
                </c:pt>
                <c:pt idx="4002">
                  <c:v>41673.851063441849</c:v>
                </c:pt>
                <c:pt idx="4003">
                  <c:v>41673.851770223388</c:v>
                </c:pt>
                <c:pt idx="4004">
                  <c:v>41673.852477699693</c:v>
                </c:pt>
                <c:pt idx="4005">
                  <c:v>41673.853185061991</c:v>
                </c:pt>
                <c:pt idx="4006">
                  <c:v>41673.853891065082</c:v>
                </c:pt>
                <c:pt idx="4007">
                  <c:v>41673.854598216625</c:v>
                </c:pt>
                <c:pt idx="4008">
                  <c:v>41673.855305789686</c:v>
                </c:pt>
                <c:pt idx="4009">
                  <c:v>41673.856013403856</c:v>
                </c:pt>
                <c:pt idx="4010">
                  <c:v>41673.856718553383</c:v>
                </c:pt>
                <c:pt idx="4011">
                  <c:v>41673.85742476138</c:v>
                </c:pt>
                <c:pt idx="4012">
                  <c:v>41673.858205812467</c:v>
                </c:pt>
                <c:pt idx="4013">
                  <c:v>41673.858911078016</c:v>
                </c:pt>
                <c:pt idx="4014">
                  <c:v>41673.859618809547</c:v>
                </c:pt>
                <c:pt idx="4015">
                  <c:v>41673.860326464463</c:v>
                </c:pt>
                <c:pt idx="4016">
                  <c:v>41673.861032210771</c:v>
                </c:pt>
                <c:pt idx="4017">
                  <c:v>41673.861736727842</c:v>
                </c:pt>
                <c:pt idx="4018">
                  <c:v>41673.862444336002</c:v>
                </c:pt>
                <c:pt idx="4019">
                  <c:v>41673.863151761681</c:v>
                </c:pt>
                <c:pt idx="4020">
                  <c:v>41673.863857201846</c:v>
                </c:pt>
                <c:pt idx="4021">
                  <c:v>41673.86456389293</c:v>
                </c:pt>
                <c:pt idx="4022">
                  <c:v>41673.865269871079</c:v>
                </c:pt>
                <c:pt idx="4023">
                  <c:v>41673.865977511377</c:v>
                </c:pt>
                <c:pt idx="4024">
                  <c:v>41673.866684803841</c:v>
                </c:pt>
                <c:pt idx="4025">
                  <c:v>41673.867392169683</c:v>
                </c:pt>
                <c:pt idx="4026">
                  <c:v>41673.868098841689</c:v>
                </c:pt>
                <c:pt idx="4027">
                  <c:v>41673.868804008467</c:v>
                </c:pt>
                <c:pt idx="4028">
                  <c:v>41673.869510869845</c:v>
                </c:pt>
                <c:pt idx="4029">
                  <c:v>41673.870216735857</c:v>
                </c:pt>
                <c:pt idx="4030">
                  <c:v>41673.870924342467</c:v>
                </c:pt>
                <c:pt idx="4031">
                  <c:v>41673.87163340293</c:v>
                </c:pt>
                <c:pt idx="4032">
                  <c:v>41673.872341544462</c:v>
                </c:pt>
                <c:pt idx="4033">
                  <c:v>41673.87304891122</c:v>
                </c:pt>
                <c:pt idx="4034">
                  <c:v>41673.873754157539</c:v>
                </c:pt>
                <c:pt idx="4035">
                  <c:v>41673.874460559222</c:v>
                </c:pt>
                <c:pt idx="4036">
                  <c:v>41673.875167030157</c:v>
                </c:pt>
                <c:pt idx="4037">
                  <c:v>41673.875872737226</c:v>
                </c:pt>
                <c:pt idx="4038">
                  <c:v>41673.876579584467</c:v>
                </c:pt>
                <c:pt idx="4039">
                  <c:v>41673.877285164162</c:v>
                </c:pt>
                <c:pt idx="4040">
                  <c:v>41673.877991673537</c:v>
                </c:pt>
                <c:pt idx="4041">
                  <c:v>41673.878701766931</c:v>
                </c:pt>
                <c:pt idx="4042">
                  <c:v>41673.879410637077</c:v>
                </c:pt>
                <c:pt idx="4043">
                  <c:v>41673.880118103843</c:v>
                </c:pt>
                <c:pt idx="4044">
                  <c:v>41673.880826934779</c:v>
                </c:pt>
                <c:pt idx="4045">
                  <c:v>41673.881533836466</c:v>
                </c:pt>
                <c:pt idx="4046">
                  <c:v>41673.88224044755</c:v>
                </c:pt>
                <c:pt idx="4047">
                  <c:v>41673.882947430619</c:v>
                </c:pt>
                <c:pt idx="4048">
                  <c:v>41673.883652976467</c:v>
                </c:pt>
                <c:pt idx="4049">
                  <c:v>41673.884360290467</c:v>
                </c:pt>
                <c:pt idx="4050">
                  <c:v>41673.885068032308</c:v>
                </c:pt>
                <c:pt idx="4051">
                  <c:v>41673.885774754934</c:v>
                </c:pt>
                <c:pt idx="4052">
                  <c:v>41673.886481046007</c:v>
                </c:pt>
                <c:pt idx="4053">
                  <c:v>41673.887186842461</c:v>
                </c:pt>
                <c:pt idx="4054">
                  <c:v>41673.887893584164</c:v>
                </c:pt>
                <c:pt idx="4055">
                  <c:v>41673.888599478792</c:v>
                </c:pt>
                <c:pt idx="4056">
                  <c:v>41673.889306748009</c:v>
                </c:pt>
                <c:pt idx="4057">
                  <c:v>41673.890013446478</c:v>
                </c:pt>
                <c:pt idx="4058">
                  <c:v>41673.890720781834</c:v>
                </c:pt>
                <c:pt idx="4059">
                  <c:v>41673.891427953989</c:v>
                </c:pt>
                <c:pt idx="4060">
                  <c:v>41673.892133009685</c:v>
                </c:pt>
                <c:pt idx="4061">
                  <c:v>41673.892839394473</c:v>
                </c:pt>
                <c:pt idx="4062">
                  <c:v>41673.893546112922</c:v>
                </c:pt>
                <c:pt idx="4063">
                  <c:v>41673.894255339852</c:v>
                </c:pt>
                <c:pt idx="4064">
                  <c:v>41673.894962155537</c:v>
                </c:pt>
                <c:pt idx="4065">
                  <c:v>41673.895669045225</c:v>
                </c:pt>
                <c:pt idx="4066">
                  <c:v>41673.896376744939</c:v>
                </c:pt>
                <c:pt idx="4067">
                  <c:v>41673.897083792152</c:v>
                </c:pt>
                <c:pt idx="4068">
                  <c:v>41673.897789176459</c:v>
                </c:pt>
                <c:pt idx="4069">
                  <c:v>41673.898495470617</c:v>
                </c:pt>
                <c:pt idx="4070">
                  <c:v>41673.899202726461</c:v>
                </c:pt>
                <c:pt idx="4071">
                  <c:v>41673.899974225227</c:v>
                </c:pt>
                <c:pt idx="4072">
                  <c:v>41673.900681025683</c:v>
                </c:pt>
                <c:pt idx="4073">
                  <c:v>41673.901386921221</c:v>
                </c:pt>
                <c:pt idx="4074">
                  <c:v>41673.902093333847</c:v>
                </c:pt>
                <c:pt idx="4075">
                  <c:v>41673.902800453383</c:v>
                </c:pt>
                <c:pt idx="4076">
                  <c:v>41673.903507331845</c:v>
                </c:pt>
                <c:pt idx="4077">
                  <c:v>41673.904214183232</c:v>
                </c:pt>
                <c:pt idx="4078">
                  <c:v>41673.904922361682</c:v>
                </c:pt>
                <c:pt idx="4079">
                  <c:v>41673.905629036002</c:v>
                </c:pt>
                <c:pt idx="4080">
                  <c:v>41673.906335675689</c:v>
                </c:pt>
                <c:pt idx="4081">
                  <c:v>41673.907042573075</c:v>
                </c:pt>
                <c:pt idx="4082">
                  <c:v>41673.907749461221</c:v>
                </c:pt>
                <c:pt idx="4083">
                  <c:v>41673.908456135381</c:v>
                </c:pt>
                <c:pt idx="4084">
                  <c:v>41673.909162709533</c:v>
                </c:pt>
                <c:pt idx="4085">
                  <c:v>41673.909870215684</c:v>
                </c:pt>
                <c:pt idx="4086">
                  <c:v>41673.910576025395</c:v>
                </c:pt>
                <c:pt idx="4087">
                  <c:v>41673.911283572772</c:v>
                </c:pt>
                <c:pt idx="4088">
                  <c:v>41673.911990339388</c:v>
                </c:pt>
                <c:pt idx="4089">
                  <c:v>41673.912696490166</c:v>
                </c:pt>
                <c:pt idx="4090">
                  <c:v>41673.913403771076</c:v>
                </c:pt>
                <c:pt idx="4091">
                  <c:v>41673.914110818157</c:v>
                </c:pt>
                <c:pt idx="4092">
                  <c:v>41673.91481623047</c:v>
                </c:pt>
                <c:pt idx="4093">
                  <c:v>41673.915522029085</c:v>
                </c:pt>
                <c:pt idx="4094">
                  <c:v>41673.916228354938</c:v>
                </c:pt>
                <c:pt idx="4095">
                  <c:v>41673.916934191548</c:v>
                </c:pt>
                <c:pt idx="4096">
                  <c:v>41673.917641613531</c:v>
                </c:pt>
                <c:pt idx="4097">
                  <c:v>41673.918347708779</c:v>
                </c:pt>
                <c:pt idx="4098">
                  <c:v>41673.919054200778</c:v>
                </c:pt>
                <c:pt idx="4099">
                  <c:v>41673.919760071534</c:v>
                </c:pt>
                <c:pt idx="4100">
                  <c:v>41673.920468051227</c:v>
                </c:pt>
                <c:pt idx="4101">
                  <c:v>41673.921173420305</c:v>
                </c:pt>
                <c:pt idx="4102">
                  <c:v>41673.921878452158</c:v>
                </c:pt>
                <c:pt idx="4103">
                  <c:v>41673.922586275381</c:v>
                </c:pt>
                <c:pt idx="4104">
                  <c:v>41673.923294007538</c:v>
                </c:pt>
                <c:pt idx="4105">
                  <c:v>41673.924000619074</c:v>
                </c:pt>
                <c:pt idx="4106">
                  <c:v>41673.924704897079</c:v>
                </c:pt>
                <c:pt idx="4107">
                  <c:v>41673.925408913681</c:v>
                </c:pt>
                <c:pt idx="4108">
                  <c:v>41673.926115144008</c:v>
                </c:pt>
                <c:pt idx="4109">
                  <c:v>41673.926822952162</c:v>
                </c:pt>
                <c:pt idx="4110">
                  <c:v>41673.927532074616</c:v>
                </c:pt>
                <c:pt idx="4111">
                  <c:v>41673.928239321853</c:v>
                </c:pt>
                <c:pt idx="4112">
                  <c:v>41673.92894552261</c:v>
                </c:pt>
                <c:pt idx="4113">
                  <c:v>41673.929653073224</c:v>
                </c:pt>
                <c:pt idx="4114">
                  <c:v>41673.930360705075</c:v>
                </c:pt>
                <c:pt idx="4115">
                  <c:v>41673.931068789076</c:v>
                </c:pt>
                <c:pt idx="4116">
                  <c:v>41673.931775572608</c:v>
                </c:pt>
                <c:pt idx="4117">
                  <c:v>41673.932480589829</c:v>
                </c:pt>
                <c:pt idx="4118">
                  <c:v>41673.933188312607</c:v>
                </c:pt>
                <c:pt idx="4119">
                  <c:v>41673.933894594462</c:v>
                </c:pt>
                <c:pt idx="4120">
                  <c:v>41673.934600772307</c:v>
                </c:pt>
                <c:pt idx="4121">
                  <c:v>41673.935307736305</c:v>
                </c:pt>
                <c:pt idx="4122">
                  <c:v>41673.936015035382</c:v>
                </c:pt>
                <c:pt idx="4123">
                  <c:v>41673.936721204933</c:v>
                </c:pt>
                <c:pt idx="4124">
                  <c:v>41673.937427900302</c:v>
                </c:pt>
                <c:pt idx="4125">
                  <c:v>41673.938134240008</c:v>
                </c:pt>
                <c:pt idx="4126">
                  <c:v>41673.93884181077</c:v>
                </c:pt>
                <c:pt idx="4127">
                  <c:v>41673.939550788011</c:v>
                </c:pt>
                <c:pt idx="4128">
                  <c:v>41673.940257084621</c:v>
                </c:pt>
                <c:pt idx="4129">
                  <c:v>41673.940964042929</c:v>
                </c:pt>
                <c:pt idx="4130">
                  <c:v>41673.941756540458</c:v>
                </c:pt>
                <c:pt idx="4131">
                  <c:v>41673.94246444817</c:v>
                </c:pt>
                <c:pt idx="4132">
                  <c:v>41673.943172271684</c:v>
                </c:pt>
                <c:pt idx="4133">
                  <c:v>41673.943879020007</c:v>
                </c:pt>
                <c:pt idx="4134">
                  <c:v>41673.944585788617</c:v>
                </c:pt>
                <c:pt idx="4135">
                  <c:v>41673.945292732606</c:v>
                </c:pt>
                <c:pt idx="4136">
                  <c:v>41673.946000367381</c:v>
                </c:pt>
                <c:pt idx="4137">
                  <c:v>41673.946708087686</c:v>
                </c:pt>
                <c:pt idx="4138">
                  <c:v>41673.947413233996</c:v>
                </c:pt>
                <c:pt idx="4139">
                  <c:v>41673.948120696616</c:v>
                </c:pt>
                <c:pt idx="4140">
                  <c:v>41673.948829384935</c:v>
                </c:pt>
                <c:pt idx="4141">
                  <c:v>41673.949536515684</c:v>
                </c:pt>
                <c:pt idx="4142">
                  <c:v>41673.950242512459</c:v>
                </c:pt>
                <c:pt idx="4143">
                  <c:v>41673.950949408776</c:v>
                </c:pt>
                <c:pt idx="4144">
                  <c:v>41673.951654642471</c:v>
                </c:pt>
                <c:pt idx="4145">
                  <c:v>41673.952359663541</c:v>
                </c:pt>
                <c:pt idx="4146">
                  <c:v>41673.953066301845</c:v>
                </c:pt>
                <c:pt idx="4147">
                  <c:v>41673.95377272</c:v>
                </c:pt>
                <c:pt idx="4148">
                  <c:v>41673.954481488159</c:v>
                </c:pt>
                <c:pt idx="4149">
                  <c:v>41673.955189754306</c:v>
                </c:pt>
                <c:pt idx="4150">
                  <c:v>41673.955897859545</c:v>
                </c:pt>
                <c:pt idx="4151">
                  <c:v>41673.956604835228</c:v>
                </c:pt>
                <c:pt idx="4152">
                  <c:v>41673.957311307851</c:v>
                </c:pt>
                <c:pt idx="4153">
                  <c:v>41673.958017209552</c:v>
                </c:pt>
                <c:pt idx="4154">
                  <c:v>41673.958722203846</c:v>
                </c:pt>
                <c:pt idx="4155">
                  <c:v>41673.959429682</c:v>
                </c:pt>
                <c:pt idx="4156">
                  <c:v>41673.96013692431</c:v>
                </c:pt>
                <c:pt idx="4157">
                  <c:v>41673.960841781227</c:v>
                </c:pt>
                <c:pt idx="4158">
                  <c:v>41673.961547653074</c:v>
                </c:pt>
                <c:pt idx="4159">
                  <c:v>41673.962254979087</c:v>
                </c:pt>
                <c:pt idx="4160">
                  <c:v>41673.962960989076</c:v>
                </c:pt>
                <c:pt idx="4161">
                  <c:v>41673.963665778152</c:v>
                </c:pt>
                <c:pt idx="4162">
                  <c:v>41673.964373262461</c:v>
                </c:pt>
                <c:pt idx="4163">
                  <c:v>41673.96508020538</c:v>
                </c:pt>
                <c:pt idx="4164">
                  <c:v>41673.96578866968</c:v>
                </c:pt>
                <c:pt idx="4165">
                  <c:v>41673.966496947847</c:v>
                </c:pt>
                <c:pt idx="4166">
                  <c:v>41673.967204129847</c:v>
                </c:pt>
                <c:pt idx="4167">
                  <c:v>41673.96791123446</c:v>
                </c:pt>
                <c:pt idx="4168">
                  <c:v>41673.968617950617</c:v>
                </c:pt>
                <c:pt idx="4169">
                  <c:v>41673.969324745536</c:v>
                </c:pt>
                <c:pt idx="4170">
                  <c:v>41673.970032211844</c:v>
                </c:pt>
                <c:pt idx="4171">
                  <c:v>41673.970737736614</c:v>
                </c:pt>
                <c:pt idx="4172">
                  <c:v>41673.971442899223</c:v>
                </c:pt>
                <c:pt idx="4173">
                  <c:v>41673.972150380163</c:v>
                </c:pt>
                <c:pt idx="4174">
                  <c:v>41673.972857401081</c:v>
                </c:pt>
                <c:pt idx="4175">
                  <c:v>41673.973566496774</c:v>
                </c:pt>
                <c:pt idx="4176">
                  <c:v>41673.974273160005</c:v>
                </c:pt>
                <c:pt idx="4177">
                  <c:v>41673.974981437386</c:v>
                </c:pt>
                <c:pt idx="4178">
                  <c:v>41673.97568991538</c:v>
                </c:pt>
                <c:pt idx="4179">
                  <c:v>41673.976396464619</c:v>
                </c:pt>
                <c:pt idx="4180">
                  <c:v>41673.977103983532</c:v>
                </c:pt>
                <c:pt idx="4181">
                  <c:v>41673.977811260003</c:v>
                </c:pt>
                <c:pt idx="4182">
                  <c:v>41673.978519507546</c:v>
                </c:pt>
                <c:pt idx="4183">
                  <c:v>41673.979226502459</c:v>
                </c:pt>
                <c:pt idx="4184">
                  <c:v>41673.97993249369</c:v>
                </c:pt>
                <c:pt idx="4185">
                  <c:v>41673.980640946778</c:v>
                </c:pt>
                <c:pt idx="4186">
                  <c:v>41673.981346760454</c:v>
                </c:pt>
                <c:pt idx="4187">
                  <c:v>41673.982052035084</c:v>
                </c:pt>
                <c:pt idx="4188">
                  <c:v>41673.982760736304</c:v>
                </c:pt>
                <c:pt idx="4189">
                  <c:v>41673.983523200768</c:v>
                </c:pt>
                <c:pt idx="4190">
                  <c:v>41673.98422937109</c:v>
                </c:pt>
                <c:pt idx="4191">
                  <c:v>41673.984935285087</c:v>
                </c:pt>
                <c:pt idx="4192">
                  <c:v>41673.985640202773</c:v>
                </c:pt>
                <c:pt idx="4193">
                  <c:v>41673.986347098624</c:v>
                </c:pt>
                <c:pt idx="4194">
                  <c:v>41673.987055376623</c:v>
                </c:pt>
                <c:pt idx="4195">
                  <c:v>41673.987763353078</c:v>
                </c:pt>
                <c:pt idx="4196">
                  <c:v>41673.988471380158</c:v>
                </c:pt>
                <c:pt idx="4197">
                  <c:v>41673.989178059695</c:v>
                </c:pt>
                <c:pt idx="4198">
                  <c:v>41673.989885262461</c:v>
                </c:pt>
                <c:pt idx="4199">
                  <c:v>41673.990593076618</c:v>
                </c:pt>
                <c:pt idx="4200">
                  <c:v>41673.991298741683</c:v>
                </c:pt>
                <c:pt idx="4201">
                  <c:v>41673.992004960761</c:v>
                </c:pt>
                <c:pt idx="4202">
                  <c:v>41673.992710746308</c:v>
                </c:pt>
                <c:pt idx="4203">
                  <c:v>41673.99341722954</c:v>
                </c:pt>
                <c:pt idx="4204">
                  <c:v>41673.994123106932</c:v>
                </c:pt>
                <c:pt idx="4205">
                  <c:v>41673.994830760152</c:v>
                </c:pt>
                <c:pt idx="4206">
                  <c:v>41673.995537872768</c:v>
                </c:pt>
                <c:pt idx="4207">
                  <c:v>41673.99624329817</c:v>
                </c:pt>
                <c:pt idx="4208">
                  <c:v>41673.996948678308</c:v>
                </c:pt>
                <c:pt idx="4209">
                  <c:v>41673.997654063533</c:v>
                </c:pt>
                <c:pt idx="4210">
                  <c:v>41673.998360472462</c:v>
                </c:pt>
                <c:pt idx="4211">
                  <c:v>41673.999066146614</c:v>
                </c:pt>
                <c:pt idx="4212">
                  <c:v>41673.999770647679</c:v>
                </c:pt>
                <c:pt idx="4213">
                  <c:v>41674.000477970614</c:v>
                </c:pt>
                <c:pt idx="4214">
                  <c:v>41674.001185706758</c:v>
                </c:pt>
                <c:pt idx="4215">
                  <c:v>41674.001892686923</c:v>
                </c:pt>
                <c:pt idx="4216">
                  <c:v>41674.002600106163</c:v>
                </c:pt>
                <c:pt idx="4217">
                  <c:v>41674.003306353225</c:v>
                </c:pt>
                <c:pt idx="4218">
                  <c:v>41674.004013993843</c:v>
                </c:pt>
                <c:pt idx="4219">
                  <c:v>41674.004719396005</c:v>
                </c:pt>
                <c:pt idx="4220">
                  <c:v>41674.005427195079</c:v>
                </c:pt>
                <c:pt idx="4221">
                  <c:v>41674.006133114002</c:v>
                </c:pt>
                <c:pt idx="4222">
                  <c:v>41674.006839650472</c:v>
                </c:pt>
                <c:pt idx="4223">
                  <c:v>41674.00754676661</c:v>
                </c:pt>
                <c:pt idx="4224">
                  <c:v>41674.008253462169</c:v>
                </c:pt>
                <c:pt idx="4225">
                  <c:v>41674.008960418003</c:v>
                </c:pt>
                <c:pt idx="4226">
                  <c:v>41674.009668527222</c:v>
                </c:pt>
                <c:pt idx="4227">
                  <c:v>41674.010377250779</c:v>
                </c:pt>
                <c:pt idx="4228">
                  <c:v>41674.01108396292</c:v>
                </c:pt>
                <c:pt idx="4229">
                  <c:v>41674.01179097061</c:v>
                </c:pt>
                <c:pt idx="4230">
                  <c:v>41674.012497983997</c:v>
                </c:pt>
                <c:pt idx="4231">
                  <c:v>41674.013204019386</c:v>
                </c:pt>
                <c:pt idx="4232">
                  <c:v>41674.013911288312</c:v>
                </c:pt>
                <c:pt idx="4233">
                  <c:v>41674.014619497859</c:v>
                </c:pt>
                <c:pt idx="4234">
                  <c:v>41674.015326713677</c:v>
                </c:pt>
                <c:pt idx="4235">
                  <c:v>41674.016034372478</c:v>
                </c:pt>
                <c:pt idx="4236">
                  <c:v>41674.016741225081</c:v>
                </c:pt>
                <c:pt idx="4237">
                  <c:v>41674.017448027225</c:v>
                </c:pt>
                <c:pt idx="4238">
                  <c:v>41674.018156149396</c:v>
                </c:pt>
                <c:pt idx="4239">
                  <c:v>41674.018862814002</c:v>
                </c:pt>
                <c:pt idx="4240">
                  <c:v>41674.019568635078</c:v>
                </c:pt>
                <c:pt idx="4241">
                  <c:v>41674.020274478004</c:v>
                </c:pt>
                <c:pt idx="4242">
                  <c:v>41674.020982039379</c:v>
                </c:pt>
                <c:pt idx="4243">
                  <c:v>41674.021689416302</c:v>
                </c:pt>
                <c:pt idx="4244">
                  <c:v>41674.02239500446</c:v>
                </c:pt>
                <c:pt idx="4245">
                  <c:v>41674.02309994708</c:v>
                </c:pt>
                <c:pt idx="4246">
                  <c:v>41674.023805902456</c:v>
                </c:pt>
                <c:pt idx="4247">
                  <c:v>41674.024514382618</c:v>
                </c:pt>
                <c:pt idx="4248">
                  <c:v>41674.025286197997</c:v>
                </c:pt>
                <c:pt idx="4249">
                  <c:v>41674.025994079537</c:v>
                </c:pt>
                <c:pt idx="4250">
                  <c:v>41674.02670033538</c:v>
                </c:pt>
                <c:pt idx="4251">
                  <c:v>41674.0274077043</c:v>
                </c:pt>
                <c:pt idx="4252">
                  <c:v>41674.028114639688</c:v>
                </c:pt>
                <c:pt idx="4253">
                  <c:v>41674.028823320616</c:v>
                </c:pt>
                <c:pt idx="4254">
                  <c:v>41674.029531210304</c:v>
                </c:pt>
                <c:pt idx="4255">
                  <c:v>41674.030238388172</c:v>
                </c:pt>
                <c:pt idx="4256">
                  <c:v>41674.030945095685</c:v>
                </c:pt>
                <c:pt idx="4257">
                  <c:v>41674.031650891375</c:v>
                </c:pt>
                <c:pt idx="4258">
                  <c:v>41674.032355596617</c:v>
                </c:pt>
                <c:pt idx="4259">
                  <c:v>41674.033061595837</c:v>
                </c:pt>
                <c:pt idx="4260">
                  <c:v>41674.033767882451</c:v>
                </c:pt>
                <c:pt idx="4261">
                  <c:v>41674.034474629385</c:v>
                </c:pt>
                <c:pt idx="4262">
                  <c:v>41674.035181350759</c:v>
                </c:pt>
                <c:pt idx="4263">
                  <c:v>41674.035888379083</c:v>
                </c:pt>
                <c:pt idx="4264">
                  <c:v>41674.036595242469</c:v>
                </c:pt>
                <c:pt idx="4265">
                  <c:v>41674.037303293386</c:v>
                </c:pt>
                <c:pt idx="4266">
                  <c:v>41674.038011452612</c:v>
                </c:pt>
                <c:pt idx="4267">
                  <c:v>41674.038717983996</c:v>
                </c:pt>
                <c:pt idx="4268">
                  <c:v>41674.039424822302</c:v>
                </c:pt>
                <c:pt idx="4269">
                  <c:v>41674.040132384471</c:v>
                </c:pt>
                <c:pt idx="4270">
                  <c:v>41674.040839639543</c:v>
                </c:pt>
                <c:pt idx="4271">
                  <c:v>41674.041547290777</c:v>
                </c:pt>
                <c:pt idx="4272">
                  <c:v>41674.042254576008</c:v>
                </c:pt>
                <c:pt idx="4273">
                  <c:v>41674.04296160677</c:v>
                </c:pt>
                <c:pt idx="4274">
                  <c:v>41674.043669240767</c:v>
                </c:pt>
                <c:pt idx="4275">
                  <c:v>41674.044375602309</c:v>
                </c:pt>
                <c:pt idx="4276">
                  <c:v>41674.045081120305</c:v>
                </c:pt>
                <c:pt idx="4277">
                  <c:v>41674.045787352305</c:v>
                </c:pt>
                <c:pt idx="4278">
                  <c:v>41674.046493115842</c:v>
                </c:pt>
                <c:pt idx="4279">
                  <c:v>41674.047200978472</c:v>
                </c:pt>
                <c:pt idx="4280">
                  <c:v>41674.047908347689</c:v>
                </c:pt>
                <c:pt idx="4281">
                  <c:v>41674.048615834312</c:v>
                </c:pt>
                <c:pt idx="4282">
                  <c:v>41674.04932280584</c:v>
                </c:pt>
                <c:pt idx="4283">
                  <c:v>41674.050028487232</c:v>
                </c:pt>
                <c:pt idx="4284">
                  <c:v>41674.050736420009</c:v>
                </c:pt>
                <c:pt idx="4285">
                  <c:v>41674.051444416458</c:v>
                </c:pt>
                <c:pt idx="4286">
                  <c:v>41674.052150617841</c:v>
                </c:pt>
                <c:pt idx="4287">
                  <c:v>41674.052854679394</c:v>
                </c:pt>
                <c:pt idx="4288">
                  <c:v>41674.05356086338</c:v>
                </c:pt>
                <c:pt idx="4289">
                  <c:v>41674.05426796923</c:v>
                </c:pt>
                <c:pt idx="4290">
                  <c:v>41674.054975052466</c:v>
                </c:pt>
                <c:pt idx="4291">
                  <c:v>41674.055682731218</c:v>
                </c:pt>
                <c:pt idx="4292">
                  <c:v>41674.056390823542</c:v>
                </c:pt>
                <c:pt idx="4293">
                  <c:v>41674.057098624929</c:v>
                </c:pt>
                <c:pt idx="4294">
                  <c:v>41674.05780604123</c:v>
                </c:pt>
                <c:pt idx="4295">
                  <c:v>41674.058513226322</c:v>
                </c:pt>
                <c:pt idx="4296">
                  <c:v>41674.059220748313</c:v>
                </c:pt>
                <c:pt idx="4297">
                  <c:v>41674.05992886646</c:v>
                </c:pt>
                <c:pt idx="4298">
                  <c:v>41674.060636149392</c:v>
                </c:pt>
                <c:pt idx="4299">
                  <c:v>41674.061341958157</c:v>
                </c:pt>
                <c:pt idx="4300">
                  <c:v>41674.062047454616</c:v>
                </c:pt>
                <c:pt idx="4301">
                  <c:v>41674.062753801532</c:v>
                </c:pt>
                <c:pt idx="4302">
                  <c:v>41674.063460737067</c:v>
                </c:pt>
                <c:pt idx="4303">
                  <c:v>41674.06416786107</c:v>
                </c:pt>
                <c:pt idx="4304">
                  <c:v>41674.064873054769</c:v>
                </c:pt>
                <c:pt idx="4305">
                  <c:v>41674.065579212933</c:v>
                </c:pt>
                <c:pt idx="4306">
                  <c:v>41674.066286829082</c:v>
                </c:pt>
                <c:pt idx="4307">
                  <c:v>41674.067059605841</c:v>
                </c:pt>
                <c:pt idx="4308">
                  <c:v>41674.067766572603</c:v>
                </c:pt>
                <c:pt idx="4309">
                  <c:v>41674.068470859842</c:v>
                </c:pt>
                <c:pt idx="4310">
                  <c:v>41674.069178070771</c:v>
                </c:pt>
                <c:pt idx="4311">
                  <c:v>41674.069885164921</c:v>
                </c:pt>
                <c:pt idx="4312">
                  <c:v>41674.070591743388</c:v>
                </c:pt>
                <c:pt idx="4313">
                  <c:v>41674.071298287694</c:v>
                </c:pt>
                <c:pt idx="4314">
                  <c:v>41674.07200567954</c:v>
                </c:pt>
                <c:pt idx="4315">
                  <c:v>41674.072710619534</c:v>
                </c:pt>
                <c:pt idx="4316">
                  <c:v>41674.073416298314</c:v>
                </c:pt>
                <c:pt idx="4317">
                  <c:v>41674.074122026163</c:v>
                </c:pt>
                <c:pt idx="4318">
                  <c:v>41674.074828042169</c:v>
                </c:pt>
                <c:pt idx="4319">
                  <c:v>41674.075534219846</c:v>
                </c:pt>
                <c:pt idx="4320">
                  <c:v>41674.076240885384</c:v>
                </c:pt>
                <c:pt idx="4321">
                  <c:v>41674.076948371541</c:v>
                </c:pt>
                <c:pt idx="4322">
                  <c:v>41674.077656359696</c:v>
                </c:pt>
                <c:pt idx="4323">
                  <c:v>41674.078361985077</c:v>
                </c:pt>
                <c:pt idx="4324">
                  <c:v>41674.079068396779</c:v>
                </c:pt>
                <c:pt idx="4325">
                  <c:v>41674.079774551217</c:v>
                </c:pt>
                <c:pt idx="4326">
                  <c:v>41674.080480993842</c:v>
                </c:pt>
                <c:pt idx="4327">
                  <c:v>41674.081188865217</c:v>
                </c:pt>
                <c:pt idx="4328">
                  <c:v>41674.081895022471</c:v>
                </c:pt>
                <c:pt idx="4329">
                  <c:v>41674.082601576309</c:v>
                </c:pt>
                <c:pt idx="4330">
                  <c:v>41674.083307762303</c:v>
                </c:pt>
                <c:pt idx="4331">
                  <c:v>41674.084015654313</c:v>
                </c:pt>
                <c:pt idx="4332">
                  <c:v>41674.084723241387</c:v>
                </c:pt>
                <c:pt idx="4333">
                  <c:v>41674.085429578459</c:v>
                </c:pt>
                <c:pt idx="4334">
                  <c:v>41674.086136622158</c:v>
                </c:pt>
                <c:pt idx="4335">
                  <c:v>41674.086843776618</c:v>
                </c:pt>
                <c:pt idx="4336">
                  <c:v>41674.087553578313</c:v>
                </c:pt>
                <c:pt idx="4337">
                  <c:v>41674.088260807388</c:v>
                </c:pt>
                <c:pt idx="4338">
                  <c:v>41674.088967271382</c:v>
                </c:pt>
                <c:pt idx="4339">
                  <c:v>41674.089673652161</c:v>
                </c:pt>
                <c:pt idx="4340">
                  <c:v>41674.090378858615</c:v>
                </c:pt>
                <c:pt idx="4341">
                  <c:v>41674.091084988759</c:v>
                </c:pt>
                <c:pt idx="4342">
                  <c:v>41674.091792294304</c:v>
                </c:pt>
                <c:pt idx="4343">
                  <c:v>41674.092500096929</c:v>
                </c:pt>
                <c:pt idx="4344">
                  <c:v>41674.093206160302</c:v>
                </c:pt>
                <c:pt idx="4345">
                  <c:v>41674.093913782759</c:v>
                </c:pt>
                <c:pt idx="4346">
                  <c:v>41674.094620985838</c:v>
                </c:pt>
                <c:pt idx="4347">
                  <c:v>41674.095329450931</c:v>
                </c:pt>
                <c:pt idx="4348">
                  <c:v>41674.096038696778</c:v>
                </c:pt>
                <c:pt idx="4349">
                  <c:v>41674.096745565985</c:v>
                </c:pt>
                <c:pt idx="4350">
                  <c:v>41674.097454786301</c:v>
                </c:pt>
                <c:pt idx="4351">
                  <c:v>41674.09816142646</c:v>
                </c:pt>
                <c:pt idx="4352">
                  <c:v>41674.098867822766</c:v>
                </c:pt>
                <c:pt idx="4353">
                  <c:v>41674.099573259999</c:v>
                </c:pt>
                <c:pt idx="4354">
                  <c:v>41674.100279277547</c:v>
                </c:pt>
                <c:pt idx="4355">
                  <c:v>41674.100986213532</c:v>
                </c:pt>
                <c:pt idx="4356">
                  <c:v>41674.101692550154</c:v>
                </c:pt>
                <c:pt idx="4357">
                  <c:v>41674.102399488009</c:v>
                </c:pt>
                <c:pt idx="4358">
                  <c:v>41674.103106015835</c:v>
                </c:pt>
                <c:pt idx="4359">
                  <c:v>41674.103813690002</c:v>
                </c:pt>
                <c:pt idx="4360">
                  <c:v>41674.104519883083</c:v>
                </c:pt>
                <c:pt idx="4361">
                  <c:v>41674.105226280153</c:v>
                </c:pt>
                <c:pt idx="4362">
                  <c:v>41674.105933385836</c:v>
                </c:pt>
                <c:pt idx="4363">
                  <c:v>41674.106640661994</c:v>
                </c:pt>
                <c:pt idx="4364">
                  <c:v>41674.107347355079</c:v>
                </c:pt>
                <c:pt idx="4365">
                  <c:v>41674.10805266277</c:v>
                </c:pt>
                <c:pt idx="4366">
                  <c:v>41674.108834442319</c:v>
                </c:pt>
                <c:pt idx="4367">
                  <c:v>41674.109539813682</c:v>
                </c:pt>
                <c:pt idx="4368">
                  <c:v>41674.110246767537</c:v>
                </c:pt>
                <c:pt idx="4369">
                  <c:v>41674.110953744777</c:v>
                </c:pt>
                <c:pt idx="4370">
                  <c:v>41674.111659823539</c:v>
                </c:pt>
                <c:pt idx="4371">
                  <c:v>41674.112366241694</c:v>
                </c:pt>
                <c:pt idx="4372">
                  <c:v>41674.113072761378</c:v>
                </c:pt>
                <c:pt idx="4373">
                  <c:v>41674.113779781379</c:v>
                </c:pt>
                <c:pt idx="4374">
                  <c:v>41674.1144852</c:v>
                </c:pt>
                <c:pt idx="4375">
                  <c:v>41674.11519067199</c:v>
                </c:pt>
                <c:pt idx="4376">
                  <c:v>41674.115896128009</c:v>
                </c:pt>
                <c:pt idx="4377">
                  <c:v>41674.116601760761</c:v>
                </c:pt>
                <c:pt idx="4378">
                  <c:v>41674.117308151835</c:v>
                </c:pt>
                <c:pt idx="4379">
                  <c:v>41674.118013796317</c:v>
                </c:pt>
                <c:pt idx="4380">
                  <c:v>41674.118719123231</c:v>
                </c:pt>
                <c:pt idx="4381">
                  <c:v>41674.119424130455</c:v>
                </c:pt>
                <c:pt idx="4382">
                  <c:v>41674.120131094001</c:v>
                </c:pt>
                <c:pt idx="4383">
                  <c:v>41674.120837516304</c:v>
                </c:pt>
                <c:pt idx="4384">
                  <c:v>41674.121545866452</c:v>
                </c:pt>
                <c:pt idx="4385">
                  <c:v>41674.122253683374</c:v>
                </c:pt>
                <c:pt idx="4386">
                  <c:v>41674.122958907836</c:v>
                </c:pt>
                <c:pt idx="4387">
                  <c:v>41674.123665187071</c:v>
                </c:pt>
                <c:pt idx="4388">
                  <c:v>41674.124370810598</c:v>
                </c:pt>
                <c:pt idx="4389">
                  <c:v>41674.125076900455</c:v>
                </c:pt>
                <c:pt idx="4390">
                  <c:v>41674.125784744603</c:v>
                </c:pt>
                <c:pt idx="4391">
                  <c:v>41674.126493884607</c:v>
                </c:pt>
                <c:pt idx="4392">
                  <c:v>41674.127199650145</c:v>
                </c:pt>
                <c:pt idx="4393">
                  <c:v>41674.127904302608</c:v>
                </c:pt>
                <c:pt idx="4394">
                  <c:v>41674.128610187225</c:v>
                </c:pt>
                <c:pt idx="4395">
                  <c:v>41674.129317460458</c:v>
                </c:pt>
                <c:pt idx="4396">
                  <c:v>41674.130025305225</c:v>
                </c:pt>
                <c:pt idx="4397">
                  <c:v>41674.130731103221</c:v>
                </c:pt>
                <c:pt idx="4398">
                  <c:v>41674.131437341079</c:v>
                </c:pt>
                <c:pt idx="4399">
                  <c:v>41674.132143073381</c:v>
                </c:pt>
                <c:pt idx="4400">
                  <c:v>41674.132849752161</c:v>
                </c:pt>
                <c:pt idx="4401">
                  <c:v>41674.133554285225</c:v>
                </c:pt>
                <c:pt idx="4402">
                  <c:v>41674.134260261839</c:v>
                </c:pt>
                <c:pt idx="4403">
                  <c:v>41674.134967169222</c:v>
                </c:pt>
                <c:pt idx="4404">
                  <c:v>41674.135672941222</c:v>
                </c:pt>
                <c:pt idx="4405">
                  <c:v>41674.136378795083</c:v>
                </c:pt>
                <c:pt idx="4406">
                  <c:v>41674.137085073678</c:v>
                </c:pt>
                <c:pt idx="4407">
                  <c:v>41674.137791843074</c:v>
                </c:pt>
                <c:pt idx="4408">
                  <c:v>41674.138499491848</c:v>
                </c:pt>
                <c:pt idx="4409">
                  <c:v>41674.139204958614</c:v>
                </c:pt>
                <c:pt idx="4410">
                  <c:v>41674.139910272002</c:v>
                </c:pt>
                <c:pt idx="4411">
                  <c:v>41674.140615170472</c:v>
                </c:pt>
                <c:pt idx="4412">
                  <c:v>41674.141321342162</c:v>
                </c:pt>
                <c:pt idx="4413">
                  <c:v>41674.142027324466</c:v>
                </c:pt>
                <c:pt idx="4414">
                  <c:v>41674.142732509223</c:v>
                </c:pt>
                <c:pt idx="4415">
                  <c:v>41674.143438882464</c:v>
                </c:pt>
                <c:pt idx="4416">
                  <c:v>41674.144146584156</c:v>
                </c:pt>
                <c:pt idx="4417">
                  <c:v>41674.144852755227</c:v>
                </c:pt>
                <c:pt idx="4418">
                  <c:v>41674.145557690928</c:v>
                </c:pt>
                <c:pt idx="4419">
                  <c:v>41674.146264581534</c:v>
                </c:pt>
                <c:pt idx="4420">
                  <c:v>41674.146972346622</c:v>
                </c:pt>
                <c:pt idx="4421">
                  <c:v>41674.147677039386</c:v>
                </c:pt>
                <c:pt idx="4422">
                  <c:v>41674.148382954605</c:v>
                </c:pt>
                <c:pt idx="4423">
                  <c:v>41674.14908976938</c:v>
                </c:pt>
                <c:pt idx="4424">
                  <c:v>41674.14979689446</c:v>
                </c:pt>
                <c:pt idx="4425">
                  <c:v>41674.150610542929</c:v>
                </c:pt>
                <c:pt idx="4426">
                  <c:v>41674.151316134463</c:v>
                </c:pt>
                <c:pt idx="4427">
                  <c:v>41674.152022641836</c:v>
                </c:pt>
                <c:pt idx="4428">
                  <c:v>41674.152730013222</c:v>
                </c:pt>
                <c:pt idx="4429">
                  <c:v>41674.153437334164</c:v>
                </c:pt>
                <c:pt idx="4430">
                  <c:v>41674.154144014923</c:v>
                </c:pt>
                <c:pt idx="4431">
                  <c:v>41674.154850130159</c:v>
                </c:pt>
                <c:pt idx="4432">
                  <c:v>41674.155554862766</c:v>
                </c:pt>
                <c:pt idx="4433">
                  <c:v>41674.156260186159</c:v>
                </c:pt>
                <c:pt idx="4434">
                  <c:v>41674.156965113376</c:v>
                </c:pt>
                <c:pt idx="4435">
                  <c:v>41674.157670334163</c:v>
                </c:pt>
                <c:pt idx="4436">
                  <c:v>41674.158376970168</c:v>
                </c:pt>
                <c:pt idx="4437">
                  <c:v>41674.159083565828</c:v>
                </c:pt>
                <c:pt idx="4438">
                  <c:v>41674.15979066876</c:v>
                </c:pt>
                <c:pt idx="4439">
                  <c:v>41674.160498599536</c:v>
                </c:pt>
                <c:pt idx="4440">
                  <c:v>41674.161206509074</c:v>
                </c:pt>
                <c:pt idx="4441">
                  <c:v>41674.161913503529</c:v>
                </c:pt>
                <c:pt idx="4442">
                  <c:v>41674.16261986061</c:v>
                </c:pt>
                <c:pt idx="4443">
                  <c:v>41674.16332708353</c:v>
                </c:pt>
                <c:pt idx="4444">
                  <c:v>41674.164032308472</c:v>
                </c:pt>
                <c:pt idx="4445">
                  <c:v>41674.164739223386</c:v>
                </c:pt>
                <c:pt idx="4446">
                  <c:v>41674.165445497682</c:v>
                </c:pt>
                <c:pt idx="4447">
                  <c:v>41674.166152092308</c:v>
                </c:pt>
                <c:pt idx="4448">
                  <c:v>41674.16685762308</c:v>
                </c:pt>
                <c:pt idx="4449">
                  <c:v>41674.167563201991</c:v>
                </c:pt>
                <c:pt idx="4450">
                  <c:v>41674.168270460934</c:v>
                </c:pt>
                <c:pt idx="4451">
                  <c:v>41674.16897569954</c:v>
                </c:pt>
                <c:pt idx="4452">
                  <c:v>41674.169682077838</c:v>
                </c:pt>
                <c:pt idx="4453">
                  <c:v>41674.170389825384</c:v>
                </c:pt>
                <c:pt idx="4454">
                  <c:v>41674.171095881218</c:v>
                </c:pt>
                <c:pt idx="4455">
                  <c:v>41674.171800872151</c:v>
                </c:pt>
                <c:pt idx="4456">
                  <c:v>41674.172505258161</c:v>
                </c:pt>
                <c:pt idx="4457">
                  <c:v>41674.173210631074</c:v>
                </c:pt>
                <c:pt idx="4458">
                  <c:v>41674.173915872459</c:v>
                </c:pt>
                <c:pt idx="4459">
                  <c:v>41674.174621763377</c:v>
                </c:pt>
                <c:pt idx="4460">
                  <c:v>41674.175328655532</c:v>
                </c:pt>
                <c:pt idx="4461">
                  <c:v>41674.176033241085</c:v>
                </c:pt>
                <c:pt idx="4462">
                  <c:v>41674.176738532304</c:v>
                </c:pt>
                <c:pt idx="4463">
                  <c:v>41674.177443368302</c:v>
                </c:pt>
                <c:pt idx="4464">
                  <c:v>41674.178150703687</c:v>
                </c:pt>
                <c:pt idx="4465">
                  <c:v>41674.178856691542</c:v>
                </c:pt>
                <c:pt idx="4466">
                  <c:v>41674.179562889076</c:v>
                </c:pt>
                <c:pt idx="4467">
                  <c:v>41674.180269279233</c:v>
                </c:pt>
                <c:pt idx="4468">
                  <c:v>41674.180975473391</c:v>
                </c:pt>
                <c:pt idx="4469">
                  <c:v>41674.181681281072</c:v>
                </c:pt>
                <c:pt idx="4470">
                  <c:v>41674.182387346613</c:v>
                </c:pt>
                <c:pt idx="4471">
                  <c:v>41674.183094237385</c:v>
                </c:pt>
                <c:pt idx="4472">
                  <c:v>41674.183801716303</c:v>
                </c:pt>
                <c:pt idx="4473">
                  <c:v>41674.184509664163</c:v>
                </c:pt>
                <c:pt idx="4474">
                  <c:v>41674.185216119542</c:v>
                </c:pt>
                <c:pt idx="4475">
                  <c:v>41674.185921435841</c:v>
                </c:pt>
                <c:pt idx="4476">
                  <c:v>41674.186627279087</c:v>
                </c:pt>
                <c:pt idx="4477">
                  <c:v>41674.187334370472</c:v>
                </c:pt>
                <c:pt idx="4478">
                  <c:v>41674.188039905392</c:v>
                </c:pt>
                <c:pt idx="4479">
                  <c:v>41674.18874474246</c:v>
                </c:pt>
                <c:pt idx="4480">
                  <c:v>41674.189451572303</c:v>
                </c:pt>
                <c:pt idx="4481">
                  <c:v>41674.190159242309</c:v>
                </c:pt>
                <c:pt idx="4482">
                  <c:v>41674.190863973687</c:v>
                </c:pt>
                <c:pt idx="4483">
                  <c:v>41674.191571165837</c:v>
                </c:pt>
                <c:pt idx="4484">
                  <c:v>41674.192385848772</c:v>
                </c:pt>
                <c:pt idx="4485">
                  <c:v>41674.193090475077</c:v>
                </c:pt>
                <c:pt idx="4486">
                  <c:v>41674.193796004765</c:v>
                </c:pt>
                <c:pt idx="4487">
                  <c:v>41674.194502187682</c:v>
                </c:pt>
                <c:pt idx="4488">
                  <c:v>41674.19520919754</c:v>
                </c:pt>
                <c:pt idx="4489">
                  <c:v>41674.195917400306</c:v>
                </c:pt>
                <c:pt idx="4490">
                  <c:v>41674.196625314762</c:v>
                </c:pt>
                <c:pt idx="4491">
                  <c:v>41674.197331718926</c:v>
                </c:pt>
                <c:pt idx="4492">
                  <c:v>41674.198038492315</c:v>
                </c:pt>
                <c:pt idx="4493">
                  <c:v>41674.198745098001</c:v>
                </c:pt>
                <c:pt idx="4494">
                  <c:v>41674.199451007837</c:v>
                </c:pt>
                <c:pt idx="4495">
                  <c:v>41674.200156549996</c:v>
                </c:pt>
                <c:pt idx="4496">
                  <c:v>41674.200862858153</c:v>
                </c:pt>
                <c:pt idx="4497">
                  <c:v>41674.201569545839</c:v>
                </c:pt>
                <c:pt idx="4498">
                  <c:v>41674.202274928779</c:v>
                </c:pt>
                <c:pt idx="4499">
                  <c:v>41674.20298050953</c:v>
                </c:pt>
                <c:pt idx="4500">
                  <c:v>41674.203685942157</c:v>
                </c:pt>
                <c:pt idx="4501">
                  <c:v>41674.204393612912</c:v>
                </c:pt>
                <c:pt idx="4502">
                  <c:v>41674.205100285675</c:v>
                </c:pt>
                <c:pt idx="4503">
                  <c:v>41674.205805017678</c:v>
                </c:pt>
                <c:pt idx="4504">
                  <c:v>41674.206510506767</c:v>
                </c:pt>
                <c:pt idx="4505">
                  <c:v>41674.207217068768</c:v>
                </c:pt>
                <c:pt idx="4506">
                  <c:v>41674.207922718146</c:v>
                </c:pt>
                <c:pt idx="4507">
                  <c:v>41674.20862903908</c:v>
                </c:pt>
                <c:pt idx="4508">
                  <c:v>41674.209335935535</c:v>
                </c:pt>
                <c:pt idx="4509">
                  <c:v>41674.210044442159</c:v>
                </c:pt>
                <c:pt idx="4510">
                  <c:v>41674.210751334307</c:v>
                </c:pt>
                <c:pt idx="4511">
                  <c:v>41674.211456690922</c:v>
                </c:pt>
                <c:pt idx="4512">
                  <c:v>41674.212161959222</c:v>
                </c:pt>
                <c:pt idx="4513">
                  <c:v>41674.212870600611</c:v>
                </c:pt>
                <c:pt idx="4514">
                  <c:v>41674.213579444004</c:v>
                </c:pt>
                <c:pt idx="4515">
                  <c:v>41674.214288249546</c:v>
                </c:pt>
                <c:pt idx="4516">
                  <c:v>41674.214995839538</c:v>
                </c:pt>
                <c:pt idx="4517">
                  <c:v>41674.215703030299</c:v>
                </c:pt>
                <c:pt idx="4518">
                  <c:v>41674.216410658002</c:v>
                </c:pt>
                <c:pt idx="4519">
                  <c:v>41674.217117958928</c:v>
                </c:pt>
                <c:pt idx="4520">
                  <c:v>41674.217824344312</c:v>
                </c:pt>
                <c:pt idx="4521">
                  <c:v>41674.218530119229</c:v>
                </c:pt>
                <c:pt idx="4522">
                  <c:v>41674.21923607323</c:v>
                </c:pt>
                <c:pt idx="4523">
                  <c:v>41674.219943629221</c:v>
                </c:pt>
                <c:pt idx="4524">
                  <c:v>41674.220650900454</c:v>
                </c:pt>
                <c:pt idx="4525">
                  <c:v>41674.221357486458</c:v>
                </c:pt>
                <c:pt idx="4526">
                  <c:v>41674.222062898305</c:v>
                </c:pt>
                <c:pt idx="4527">
                  <c:v>41674.222768655993</c:v>
                </c:pt>
                <c:pt idx="4528">
                  <c:v>41674.223474835831</c:v>
                </c:pt>
                <c:pt idx="4529">
                  <c:v>41674.224180212448</c:v>
                </c:pt>
                <c:pt idx="4530">
                  <c:v>41674.224886538155</c:v>
                </c:pt>
                <c:pt idx="4531">
                  <c:v>41674.225593236304</c:v>
                </c:pt>
                <c:pt idx="4532">
                  <c:v>41674.226300295682</c:v>
                </c:pt>
                <c:pt idx="4533">
                  <c:v>41674.227006791218</c:v>
                </c:pt>
                <c:pt idx="4534">
                  <c:v>41674.227712220607</c:v>
                </c:pt>
                <c:pt idx="4535">
                  <c:v>41674.22841821584</c:v>
                </c:pt>
                <c:pt idx="4536">
                  <c:v>41674.229125192454</c:v>
                </c:pt>
                <c:pt idx="4537">
                  <c:v>41674.229831725534</c:v>
                </c:pt>
                <c:pt idx="4538">
                  <c:v>41674.230536922929</c:v>
                </c:pt>
                <c:pt idx="4539">
                  <c:v>41674.231243306611</c:v>
                </c:pt>
                <c:pt idx="4540">
                  <c:v>41674.231949820154</c:v>
                </c:pt>
                <c:pt idx="4541">
                  <c:v>41674.232656193388</c:v>
                </c:pt>
                <c:pt idx="4542">
                  <c:v>41674.233361393839</c:v>
                </c:pt>
                <c:pt idx="4543">
                  <c:v>41674.234152411678</c:v>
                </c:pt>
                <c:pt idx="4544">
                  <c:v>41674.234857683688</c:v>
                </c:pt>
                <c:pt idx="4545">
                  <c:v>41674.23556482399</c:v>
                </c:pt>
                <c:pt idx="4546">
                  <c:v>41674.23627170585</c:v>
                </c:pt>
                <c:pt idx="4547">
                  <c:v>41674.236978298773</c:v>
                </c:pt>
                <c:pt idx="4548">
                  <c:v>41674.237683647829</c:v>
                </c:pt>
                <c:pt idx="4549">
                  <c:v>41674.238389980608</c:v>
                </c:pt>
                <c:pt idx="4550">
                  <c:v>41674.239096557532</c:v>
                </c:pt>
                <c:pt idx="4551">
                  <c:v>41674.239802717377</c:v>
                </c:pt>
                <c:pt idx="4552">
                  <c:v>41674.240509206618</c:v>
                </c:pt>
                <c:pt idx="4553">
                  <c:v>41674.241214918933</c:v>
                </c:pt>
                <c:pt idx="4554">
                  <c:v>41674.241921781984</c:v>
                </c:pt>
                <c:pt idx="4555">
                  <c:v>41674.242627816304</c:v>
                </c:pt>
                <c:pt idx="4556">
                  <c:v>41674.243334883839</c:v>
                </c:pt>
                <c:pt idx="4557">
                  <c:v>41674.244039651079</c:v>
                </c:pt>
                <c:pt idx="4558">
                  <c:v>41674.244745501215</c:v>
                </c:pt>
                <c:pt idx="4559">
                  <c:v>41674.245451221839</c:v>
                </c:pt>
                <c:pt idx="4560">
                  <c:v>41674.246157557842</c:v>
                </c:pt>
                <c:pt idx="4561">
                  <c:v>41674.246864453846</c:v>
                </c:pt>
                <c:pt idx="4562">
                  <c:v>41674.247571128617</c:v>
                </c:pt>
                <c:pt idx="4563">
                  <c:v>41674.248276359547</c:v>
                </c:pt>
                <c:pt idx="4564">
                  <c:v>41674.248983612451</c:v>
                </c:pt>
                <c:pt idx="4565">
                  <c:v>41674.249691024605</c:v>
                </c:pt>
                <c:pt idx="4566">
                  <c:v>41674.250397468779</c:v>
                </c:pt>
                <c:pt idx="4567">
                  <c:v>41674.251104789837</c:v>
                </c:pt>
                <c:pt idx="4568">
                  <c:v>41674.251810409383</c:v>
                </c:pt>
                <c:pt idx="4569">
                  <c:v>41674.252516501998</c:v>
                </c:pt>
                <c:pt idx="4570">
                  <c:v>41674.253221928928</c:v>
                </c:pt>
                <c:pt idx="4571">
                  <c:v>41674.253928039077</c:v>
                </c:pt>
                <c:pt idx="4572">
                  <c:v>41674.25463461061</c:v>
                </c:pt>
                <c:pt idx="4573">
                  <c:v>41674.255340695076</c:v>
                </c:pt>
                <c:pt idx="4574">
                  <c:v>41674.256048404619</c:v>
                </c:pt>
                <c:pt idx="4575">
                  <c:v>41674.256754196169</c:v>
                </c:pt>
                <c:pt idx="4576">
                  <c:v>41674.257459360306</c:v>
                </c:pt>
                <c:pt idx="4577">
                  <c:v>41674.25816512631</c:v>
                </c:pt>
                <c:pt idx="4578">
                  <c:v>41674.258870913683</c:v>
                </c:pt>
                <c:pt idx="4579">
                  <c:v>41674.259575518605</c:v>
                </c:pt>
                <c:pt idx="4580">
                  <c:v>41674.260281500457</c:v>
                </c:pt>
                <c:pt idx="4581">
                  <c:v>41674.260987124464</c:v>
                </c:pt>
                <c:pt idx="4582">
                  <c:v>41674.26169410938</c:v>
                </c:pt>
                <c:pt idx="4583">
                  <c:v>41674.262402237677</c:v>
                </c:pt>
                <c:pt idx="4584">
                  <c:v>41674.263109822154</c:v>
                </c:pt>
                <c:pt idx="4585">
                  <c:v>41674.263814227234</c:v>
                </c:pt>
                <c:pt idx="4586">
                  <c:v>41674.264518210766</c:v>
                </c:pt>
                <c:pt idx="4587">
                  <c:v>41674.265222861526</c:v>
                </c:pt>
                <c:pt idx="4588">
                  <c:v>41674.265929572925</c:v>
                </c:pt>
                <c:pt idx="4589">
                  <c:v>41674.266636620465</c:v>
                </c:pt>
                <c:pt idx="4590">
                  <c:v>41674.26734241168</c:v>
                </c:pt>
                <c:pt idx="4591">
                  <c:v>41674.26805078677</c:v>
                </c:pt>
                <c:pt idx="4592">
                  <c:v>41674.268758725222</c:v>
                </c:pt>
                <c:pt idx="4593">
                  <c:v>41674.269464492303</c:v>
                </c:pt>
                <c:pt idx="4594">
                  <c:v>41674.270168954303</c:v>
                </c:pt>
                <c:pt idx="4595">
                  <c:v>41674.270874742615</c:v>
                </c:pt>
                <c:pt idx="4596">
                  <c:v>41674.271581637528</c:v>
                </c:pt>
                <c:pt idx="4597">
                  <c:v>41674.272288931075</c:v>
                </c:pt>
                <c:pt idx="4598">
                  <c:v>41674.272994992309</c:v>
                </c:pt>
                <c:pt idx="4599">
                  <c:v>41674.27370193768</c:v>
                </c:pt>
                <c:pt idx="4600">
                  <c:v>41674.274408434161</c:v>
                </c:pt>
                <c:pt idx="4601">
                  <c:v>41674.275114625991</c:v>
                </c:pt>
                <c:pt idx="4602">
                  <c:v>41674.275941524924</c:v>
                </c:pt>
                <c:pt idx="4603">
                  <c:v>41674.276650012151</c:v>
                </c:pt>
                <c:pt idx="4604">
                  <c:v>41674.277358649226</c:v>
                </c:pt>
                <c:pt idx="4605">
                  <c:v>41674.278065044164</c:v>
                </c:pt>
                <c:pt idx="4606">
                  <c:v>41674.278771447229</c:v>
                </c:pt>
                <c:pt idx="4607">
                  <c:v>41674.279478762299</c:v>
                </c:pt>
                <c:pt idx="4608">
                  <c:v>41674.280185094161</c:v>
                </c:pt>
                <c:pt idx="4609">
                  <c:v>41674.28089131185</c:v>
                </c:pt>
                <c:pt idx="4610">
                  <c:v>41674.281599966002</c:v>
                </c:pt>
                <c:pt idx="4611">
                  <c:v>41674.282306720932</c:v>
                </c:pt>
                <c:pt idx="4612">
                  <c:v>41674.283014218461</c:v>
                </c:pt>
                <c:pt idx="4613">
                  <c:v>41674.283720180916</c:v>
                </c:pt>
                <c:pt idx="4614">
                  <c:v>41674.284425360464</c:v>
                </c:pt>
                <c:pt idx="4615">
                  <c:v>41674.285131018303</c:v>
                </c:pt>
                <c:pt idx="4616">
                  <c:v>41674.285837022777</c:v>
                </c:pt>
                <c:pt idx="4617">
                  <c:v>41674.286542860151</c:v>
                </c:pt>
                <c:pt idx="4618">
                  <c:v>41674.287248928158</c:v>
                </c:pt>
                <c:pt idx="4619">
                  <c:v>41674.287955549997</c:v>
                </c:pt>
                <c:pt idx="4620">
                  <c:v>41674.288661734303</c:v>
                </c:pt>
                <c:pt idx="4621">
                  <c:v>41674.289367317841</c:v>
                </c:pt>
                <c:pt idx="4622">
                  <c:v>41674.290071853073</c:v>
                </c:pt>
                <c:pt idx="4623">
                  <c:v>41674.290778212453</c:v>
                </c:pt>
                <c:pt idx="4624">
                  <c:v>41674.291484290763</c:v>
                </c:pt>
                <c:pt idx="4625">
                  <c:v>41674.292189203996</c:v>
                </c:pt>
                <c:pt idx="4626">
                  <c:v>41674.292894696002</c:v>
                </c:pt>
                <c:pt idx="4627">
                  <c:v>41674.293601046156</c:v>
                </c:pt>
                <c:pt idx="4628">
                  <c:v>41674.29430918461</c:v>
                </c:pt>
                <c:pt idx="4629">
                  <c:v>41674.295014446157</c:v>
                </c:pt>
                <c:pt idx="4630">
                  <c:v>41674.295722123068</c:v>
                </c:pt>
                <c:pt idx="4631">
                  <c:v>41674.296428500602</c:v>
                </c:pt>
                <c:pt idx="4632">
                  <c:v>41674.297134423374</c:v>
                </c:pt>
                <c:pt idx="4633">
                  <c:v>41674.297841837215</c:v>
                </c:pt>
                <c:pt idx="4634">
                  <c:v>41674.298550047846</c:v>
                </c:pt>
                <c:pt idx="4635">
                  <c:v>41674.299257415536</c:v>
                </c:pt>
                <c:pt idx="4636">
                  <c:v>41674.29996447677</c:v>
                </c:pt>
                <c:pt idx="4637">
                  <c:v>41674.300671133846</c:v>
                </c:pt>
                <c:pt idx="4638">
                  <c:v>41674.301378691685</c:v>
                </c:pt>
                <c:pt idx="4639">
                  <c:v>41674.302084257848</c:v>
                </c:pt>
                <c:pt idx="4640">
                  <c:v>41674.302790487229</c:v>
                </c:pt>
                <c:pt idx="4641">
                  <c:v>41674.303496465225</c:v>
                </c:pt>
                <c:pt idx="4642">
                  <c:v>41674.304202255851</c:v>
                </c:pt>
                <c:pt idx="4643">
                  <c:v>41674.304908065227</c:v>
                </c:pt>
                <c:pt idx="4644">
                  <c:v>41674.30561352754</c:v>
                </c:pt>
                <c:pt idx="4645">
                  <c:v>41674.30631999232</c:v>
                </c:pt>
                <c:pt idx="4646">
                  <c:v>41674.307026306938</c:v>
                </c:pt>
                <c:pt idx="4647">
                  <c:v>41674.30773319969</c:v>
                </c:pt>
                <c:pt idx="4648">
                  <c:v>41674.308439602777</c:v>
                </c:pt>
                <c:pt idx="4649">
                  <c:v>41674.309144643077</c:v>
                </c:pt>
                <c:pt idx="4650">
                  <c:v>41674.309850537386</c:v>
                </c:pt>
                <c:pt idx="4651">
                  <c:v>41674.310557224177</c:v>
                </c:pt>
                <c:pt idx="4652">
                  <c:v>41674.311263153082</c:v>
                </c:pt>
                <c:pt idx="4653">
                  <c:v>41674.311968836766</c:v>
                </c:pt>
                <c:pt idx="4654">
                  <c:v>41674.312675401088</c:v>
                </c:pt>
                <c:pt idx="4655">
                  <c:v>41674.313383274159</c:v>
                </c:pt>
                <c:pt idx="4656">
                  <c:v>41674.314089705229</c:v>
                </c:pt>
                <c:pt idx="4657">
                  <c:v>41674.314796223232</c:v>
                </c:pt>
                <c:pt idx="4658">
                  <c:v>41674.315503083082</c:v>
                </c:pt>
                <c:pt idx="4659">
                  <c:v>41674.316209322475</c:v>
                </c:pt>
                <c:pt idx="4660">
                  <c:v>41674.316915216936</c:v>
                </c:pt>
                <c:pt idx="4661">
                  <c:v>41674.317696312311</c:v>
                </c:pt>
                <c:pt idx="4662">
                  <c:v>41674.318401999393</c:v>
                </c:pt>
                <c:pt idx="4663">
                  <c:v>41674.319107201081</c:v>
                </c:pt>
                <c:pt idx="4664">
                  <c:v>41674.319814179551</c:v>
                </c:pt>
                <c:pt idx="4665">
                  <c:v>41674.320522225848</c:v>
                </c:pt>
                <c:pt idx="4666">
                  <c:v>41674.321228492168</c:v>
                </c:pt>
                <c:pt idx="4667">
                  <c:v>41674.321933566607</c:v>
                </c:pt>
                <c:pt idx="4668">
                  <c:v>41674.322637254612</c:v>
                </c:pt>
                <c:pt idx="4669">
                  <c:v>41674.323342333533</c:v>
                </c:pt>
                <c:pt idx="4670">
                  <c:v>41674.32404759754</c:v>
                </c:pt>
                <c:pt idx="4671">
                  <c:v>41674.324754499852</c:v>
                </c:pt>
                <c:pt idx="4672">
                  <c:v>41674.325461363675</c:v>
                </c:pt>
                <c:pt idx="4673">
                  <c:v>41674.32616788138</c:v>
                </c:pt>
                <c:pt idx="4674">
                  <c:v>41674.326872052472</c:v>
                </c:pt>
                <c:pt idx="4675">
                  <c:v>41674.32757876184</c:v>
                </c:pt>
                <c:pt idx="4676">
                  <c:v>41674.32828637294</c:v>
                </c:pt>
                <c:pt idx="4677">
                  <c:v>41674.328993738309</c:v>
                </c:pt>
                <c:pt idx="4678">
                  <c:v>41674.329700377224</c:v>
                </c:pt>
                <c:pt idx="4679">
                  <c:v>41674.33040633631</c:v>
                </c:pt>
                <c:pt idx="4680">
                  <c:v>41674.331112419997</c:v>
                </c:pt>
                <c:pt idx="4681">
                  <c:v>41674.331818455852</c:v>
                </c:pt>
                <c:pt idx="4682">
                  <c:v>41674.332523238467</c:v>
                </c:pt>
                <c:pt idx="4683">
                  <c:v>41674.333228786767</c:v>
                </c:pt>
                <c:pt idx="4684">
                  <c:v>41674.333935045383</c:v>
                </c:pt>
                <c:pt idx="4685">
                  <c:v>41674.334643836461</c:v>
                </c:pt>
                <c:pt idx="4686">
                  <c:v>41674.33535219093</c:v>
                </c:pt>
                <c:pt idx="4687">
                  <c:v>41674.336059074471</c:v>
                </c:pt>
                <c:pt idx="4688">
                  <c:v>41674.336764159234</c:v>
                </c:pt>
                <c:pt idx="4689">
                  <c:v>41674.337470306309</c:v>
                </c:pt>
                <c:pt idx="4690">
                  <c:v>41674.338176530306</c:v>
                </c:pt>
                <c:pt idx="4691">
                  <c:v>41674.338883097087</c:v>
                </c:pt>
                <c:pt idx="4692">
                  <c:v>41674.339589060306</c:v>
                </c:pt>
                <c:pt idx="4693">
                  <c:v>41674.340293972316</c:v>
                </c:pt>
                <c:pt idx="4694">
                  <c:v>41674.341000526001</c:v>
                </c:pt>
                <c:pt idx="4695">
                  <c:v>41674.341707284002</c:v>
                </c:pt>
                <c:pt idx="4696">
                  <c:v>41674.342413443548</c:v>
                </c:pt>
                <c:pt idx="4697">
                  <c:v>41674.343119057543</c:v>
                </c:pt>
                <c:pt idx="4698">
                  <c:v>41674.343826861841</c:v>
                </c:pt>
                <c:pt idx="4699">
                  <c:v>41674.344534653843</c:v>
                </c:pt>
                <c:pt idx="4700">
                  <c:v>41674.345242256779</c:v>
                </c:pt>
                <c:pt idx="4701">
                  <c:v>41674.345949499853</c:v>
                </c:pt>
                <c:pt idx="4702">
                  <c:v>41674.346656571084</c:v>
                </c:pt>
                <c:pt idx="4703">
                  <c:v>41674.347364490466</c:v>
                </c:pt>
                <c:pt idx="4704">
                  <c:v>41674.348072888468</c:v>
                </c:pt>
                <c:pt idx="4705">
                  <c:v>41674.348779962929</c:v>
                </c:pt>
                <c:pt idx="4706">
                  <c:v>41674.349486680607</c:v>
                </c:pt>
                <c:pt idx="4707">
                  <c:v>41674.350192175392</c:v>
                </c:pt>
                <c:pt idx="4708">
                  <c:v>41674.350898797857</c:v>
                </c:pt>
                <c:pt idx="4709">
                  <c:v>41674.351605720614</c:v>
                </c:pt>
                <c:pt idx="4710">
                  <c:v>41674.352311400937</c:v>
                </c:pt>
                <c:pt idx="4711">
                  <c:v>41674.353016853689</c:v>
                </c:pt>
                <c:pt idx="4712">
                  <c:v>41674.353722165222</c:v>
                </c:pt>
                <c:pt idx="4713">
                  <c:v>41674.354427457089</c:v>
                </c:pt>
                <c:pt idx="4714">
                  <c:v>41674.355133992467</c:v>
                </c:pt>
                <c:pt idx="4715">
                  <c:v>41674.355842493853</c:v>
                </c:pt>
                <c:pt idx="4716">
                  <c:v>41674.356550028177</c:v>
                </c:pt>
                <c:pt idx="4717">
                  <c:v>41674.357255622774</c:v>
                </c:pt>
                <c:pt idx="4718">
                  <c:v>41674.357961097543</c:v>
                </c:pt>
                <c:pt idx="4719">
                  <c:v>41674.358667735847</c:v>
                </c:pt>
                <c:pt idx="4720">
                  <c:v>41674.359481270461</c:v>
                </c:pt>
                <c:pt idx="4721">
                  <c:v>41674.36018613122</c:v>
                </c:pt>
                <c:pt idx="4722">
                  <c:v>41674.36089365893</c:v>
                </c:pt>
                <c:pt idx="4723">
                  <c:v>41674.361599903998</c:v>
                </c:pt>
                <c:pt idx="4724">
                  <c:v>41674.362306041228</c:v>
                </c:pt>
                <c:pt idx="4725">
                  <c:v>41674.363011393383</c:v>
                </c:pt>
                <c:pt idx="4726">
                  <c:v>41674.363719441229</c:v>
                </c:pt>
                <c:pt idx="4727">
                  <c:v>41674.364426283682</c:v>
                </c:pt>
                <c:pt idx="4728">
                  <c:v>41674.365131270606</c:v>
                </c:pt>
                <c:pt idx="4729">
                  <c:v>41674.365835942466</c:v>
                </c:pt>
                <c:pt idx="4730">
                  <c:v>41674.366541714931</c:v>
                </c:pt>
                <c:pt idx="4731">
                  <c:v>41674.367247634611</c:v>
                </c:pt>
                <c:pt idx="4732">
                  <c:v>41674.367954912923</c:v>
                </c:pt>
                <c:pt idx="4733">
                  <c:v>41674.368661493849</c:v>
                </c:pt>
                <c:pt idx="4734">
                  <c:v>41674.36936786076</c:v>
                </c:pt>
                <c:pt idx="4735">
                  <c:v>41674.370070841382</c:v>
                </c:pt>
                <c:pt idx="4736">
                  <c:v>41674.370776004616</c:v>
                </c:pt>
                <c:pt idx="4737">
                  <c:v>41674.371483684925</c:v>
                </c:pt>
                <c:pt idx="4738">
                  <c:v>41674.372192624767</c:v>
                </c:pt>
                <c:pt idx="4739">
                  <c:v>41674.372900136615</c:v>
                </c:pt>
                <c:pt idx="4740">
                  <c:v>41674.373605403081</c:v>
                </c:pt>
                <c:pt idx="4741">
                  <c:v>41674.374310666615</c:v>
                </c:pt>
                <c:pt idx="4742">
                  <c:v>41674.375015326317</c:v>
                </c:pt>
                <c:pt idx="4743">
                  <c:v>41674.375722228928</c:v>
                </c:pt>
                <c:pt idx="4744">
                  <c:v>41674.376428474621</c:v>
                </c:pt>
                <c:pt idx="4745">
                  <c:v>41674.377136326315</c:v>
                </c:pt>
                <c:pt idx="4746">
                  <c:v>41674.377841882932</c:v>
                </c:pt>
                <c:pt idx="4747">
                  <c:v>41674.378547031381</c:v>
                </c:pt>
                <c:pt idx="4748">
                  <c:v>41674.379255494321</c:v>
                </c:pt>
                <c:pt idx="4749">
                  <c:v>41674.379963077845</c:v>
                </c:pt>
                <c:pt idx="4750">
                  <c:v>41674.380670207851</c:v>
                </c:pt>
                <c:pt idx="4751">
                  <c:v>41674.381376494006</c:v>
                </c:pt>
                <c:pt idx="4752">
                  <c:v>41674.382084524164</c:v>
                </c:pt>
                <c:pt idx="4753">
                  <c:v>41674.38279294494</c:v>
                </c:pt>
                <c:pt idx="4754">
                  <c:v>41674.383498968164</c:v>
                </c:pt>
                <c:pt idx="4755">
                  <c:v>41674.384204563234</c:v>
                </c:pt>
                <c:pt idx="4756">
                  <c:v>41674.384910308479</c:v>
                </c:pt>
                <c:pt idx="4757">
                  <c:v>41674.385615818617</c:v>
                </c:pt>
                <c:pt idx="4758">
                  <c:v>41674.386321613536</c:v>
                </c:pt>
                <c:pt idx="4759">
                  <c:v>41674.387027203084</c:v>
                </c:pt>
                <c:pt idx="4760">
                  <c:v>41674.387733402466</c:v>
                </c:pt>
                <c:pt idx="4761">
                  <c:v>41674.388440445691</c:v>
                </c:pt>
                <c:pt idx="4762">
                  <c:v>41674.389147771384</c:v>
                </c:pt>
                <c:pt idx="4763">
                  <c:v>41674.389854380621</c:v>
                </c:pt>
                <c:pt idx="4764">
                  <c:v>41674.39056044969</c:v>
                </c:pt>
                <c:pt idx="4765">
                  <c:v>41674.391268424311</c:v>
                </c:pt>
                <c:pt idx="4766">
                  <c:v>41674.391975492777</c:v>
                </c:pt>
                <c:pt idx="4767">
                  <c:v>41674.392682463535</c:v>
                </c:pt>
                <c:pt idx="4768">
                  <c:v>41674.393387407225</c:v>
                </c:pt>
                <c:pt idx="4769">
                  <c:v>41674.39409422216</c:v>
                </c:pt>
                <c:pt idx="4770">
                  <c:v>41674.394800695081</c:v>
                </c:pt>
                <c:pt idx="4771">
                  <c:v>41674.395508094618</c:v>
                </c:pt>
                <c:pt idx="4772">
                  <c:v>41674.39621466754</c:v>
                </c:pt>
                <c:pt idx="4773">
                  <c:v>41674.396921908919</c:v>
                </c:pt>
                <c:pt idx="4774">
                  <c:v>41674.397628875384</c:v>
                </c:pt>
                <c:pt idx="4775">
                  <c:v>41674.398335384314</c:v>
                </c:pt>
                <c:pt idx="4776">
                  <c:v>41674.39904253892</c:v>
                </c:pt>
                <c:pt idx="4777">
                  <c:v>41674.399749544464</c:v>
                </c:pt>
                <c:pt idx="4778">
                  <c:v>41674.400454949857</c:v>
                </c:pt>
                <c:pt idx="4779">
                  <c:v>41674.401258674778</c:v>
                </c:pt>
                <c:pt idx="4780">
                  <c:v>41674.401964385841</c:v>
                </c:pt>
                <c:pt idx="4781">
                  <c:v>41674.40266978908</c:v>
                </c:pt>
                <c:pt idx="4782">
                  <c:v>41674.403375956615</c:v>
                </c:pt>
                <c:pt idx="4783">
                  <c:v>41674.404082167683</c:v>
                </c:pt>
                <c:pt idx="4784">
                  <c:v>41674.404789322769</c:v>
                </c:pt>
                <c:pt idx="4785">
                  <c:v>41674.405494713676</c:v>
                </c:pt>
                <c:pt idx="4786">
                  <c:v>41674.406200139383</c:v>
                </c:pt>
                <c:pt idx="4787">
                  <c:v>41674.406905895383</c:v>
                </c:pt>
                <c:pt idx="4788">
                  <c:v>41674.407611107228</c:v>
                </c:pt>
                <c:pt idx="4789">
                  <c:v>41674.40831728201</c:v>
                </c:pt>
                <c:pt idx="4790">
                  <c:v>41674.409022790162</c:v>
                </c:pt>
                <c:pt idx="4791">
                  <c:v>41674.409727519072</c:v>
                </c:pt>
                <c:pt idx="4792">
                  <c:v>41674.410434667538</c:v>
                </c:pt>
                <c:pt idx="4793">
                  <c:v>41674.411140675991</c:v>
                </c:pt>
                <c:pt idx="4794">
                  <c:v>41674.411846758929</c:v>
                </c:pt>
                <c:pt idx="4795">
                  <c:v>41674.412551870613</c:v>
                </c:pt>
                <c:pt idx="4796">
                  <c:v>41674.413259055691</c:v>
                </c:pt>
                <c:pt idx="4797">
                  <c:v>41674.413966296466</c:v>
                </c:pt>
                <c:pt idx="4798">
                  <c:v>41674.414672382169</c:v>
                </c:pt>
                <c:pt idx="4799">
                  <c:v>41674.415379263082</c:v>
                </c:pt>
                <c:pt idx="4800">
                  <c:v>41674.416085003228</c:v>
                </c:pt>
                <c:pt idx="4801">
                  <c:v>41674.416790018768</c:v>
                </c:pt>
                <c:pt idx="4802">
                  <c:v>41674.417495716305</c:v>
                </c:pt>
                <c:pt idx="4803">
                  <c:v>41674.418201790315</c:v>
                </c:pt>
                <c:pt idx="4804">
                  <c:v>41674.418908027546</c:v>
                </c:pt>
                <c:pt idx="4805">
                  <c:v>41674.419613345548</c:v>
                </c:pt>
                <c:pt idx="4806">
                  <c:v>41674.420317573684</c:v>
                </c:pt>
                <c:pt idx="4807">
                  <c:v>41674.421022331531</c:v>
                </c:pt>
                <c:pt idx="4808">
                  <c:v>41674.421727802146</c:v>
                </c:pt>
                <c:pt idx="4809">
                  <c:v>41674.422436025081</c:v>
                </c:pt>
                <c:pt idx="4810">
                  <c:v>41674.423142878157</c:v>
                </c:pt>
                <c:pt idx="4811">
                  <c:v>41674.423849596606</c:v>
                </c:pt>
                <c:pt idx="4812">
                  <c:v>41674.424555377853</c:v>
                </c:pt>
                <c:pt idx="4813">
                  <c:v>41674.425260950156</c:v>
                </c:pt>
                <c:pt idx="4814">
                  <c:v>41674.425966366303</c:v>
                </c:pt>
                <c:pt idx="4815">
                  <c:v>41674.426673063841</c:v>
                </c:pt>
                <c:pt idx="4816">
                  <c:v>41674.427379083536</c:v>
                </c:pt>
                <c:pt idx="4817">
                  <c:v>41674.428085141684</c:v>
                </c:pt>
                <c:pt idx="4818">
                  <c:v>41674.428790642305</c:v>
                </c:pt>
                <c:pt idx="4819">
                  <c:v>41674.429496966302</c:v>
                </c:pt>
                <c:pt idx="4820">
                  <c:v>41674.430202705844</c:v>
                </c:pt>
                <c:pt idx="4821">
                  <c:v>41674.430907779228</c:v>
                </c:pt>
                <c:pt idx="4822">
                  <c:v>41674.431613684923</c:v>
                </c:pt>
                <c:pt idx="4823">
                  <c:v>41674.432320135842</c:v>
                </c:pt>
                <c:pt idx="4824">
                  <c:v>41674.433027941835</c:v>
                </c:pt>
                <c:pt idx="4825">
                  <c:v>41674.433733887687</c:v>
                </c:pt>
                <c:pt idx="4826">
                  <c:v>41674.434436762152</c:v>
                </c:pt>
                <c:pt idx="4827">
                  <c:v>41674.435142566763</c:v>
                </c:pt>
                <c:pt idx="4828">
                  <c:v>41674.435848214933</c:v>
                </c:pt>
                <c:pt idx="4829">
                  <c:v>41674.436554468775</c:v>
                </c:pt>
                <c:pt idx="4830">
                  <c:v>41674.437260544306</c:v>
                </c:pt>
                <c:pt idx="4831">
                  <c:v>41674.437967398939</c:v>
                </c:pt>
                <c:pt idx="4832">
                  <c:v>41674.438673902616</c:v>
                </c:pt>
                <c:pt idx="4833">
                  <c:v>41674.439379836615</c:v>
                </c:pt>
                <c:pt idx="4834">
                  <c:v>41674.440086524934</c:v>
                </c:pt>
                <c:pt idx="4835">
                  <c:v>41674.440793454778</c:v>
                </c:pt>
                <c:pt idx="4836">
                  <c:v>41674.44150086477</c:v>
                </c:pt>
                <c:pt idx="4837">
                  <c:v>41674.442206908469</c:v>
                </c:pt>
                <c:pt idx="4838">
                  <c:v>41674.443031273542</c:v>
                </c:pt>
                <c:pt idx="4839">
                  <c:v>41674.443738896778</c:v>
                </c:pt>
                <c:pt idx="4840">
                  <c:v>41674.444446249232</c:v>
                </c:pt>
                <c:pt idx="4841">
                  <c:v>41674.445153115841</c:v>
                </c:pt>
                <c:pt idx="4842">
                  <c:v>41674.445859322623</c:v>
                </c:pt>
                <c:pt idx="4843">
                  <c:v>41674.446565602928</c:v>
                </c:pt>
                <c:pt idx="4844">
                  <c:v>41674.447271285382</c:v>
                </c:pt>
                <c:pt idx="4845">
                  <c:v>41674.44797561461</c:v>
                </c:pt>
                <c:pt idx="4846">
                  <c:v>41674.448681536611</c:v>
                </c:pt>
                <c:pt idx="4847">
                  <c:v>41674.449388590605</c:v>
                </c:pt>
                <c:pt idx="4848">
                  <c:v>41674.450093555541</c:v>
                </c:pt>
                <c:pt idx="4849">
                  <c:v>41674.450797741847</c:v>
                </c:pt>
                <c:pt idx="4850">
                  <c:v>41674.451502130614</c:v>
                </c:pt>
                <c:pt idx="4851">
                  <c:v>41674.452207798946</c:v>
                </c:pt>
                <c:pt idx="4852">
                  <c:v>41674.452913322006</c:v>
                </c:pt>
                <c:pt idx="4853">
                  <c:v>41674.453619438318</c:v>
                </c:pt>
                <c:pt idx="4854">
                  <c:v>41674.454325166778</c:v>
                </c:pt>
                <c:pt idx="4855">
                  <c:v>41674.455032710459</c:v>
                </c:pt>
                <c:pt idx="4856">
                  <c:v>41674.45573806046</c:v>
                </c:pt>
                <c:pt idx="4857">
                  <c:v>41674.45644294723</c:v>
                </c:pt>
                <c:pt idx="4858">
                  <c:v>41674.457148790767</c:v>
                </c:pt>
                <c:pt idx="4859">
                  <c:v>41674.45785557323</c:v>
                </c:pt>
                <c:pt idx="4860">
                  <c:v>41674.458563056469</c:v>
                </c:pt>
                <c:pt idx="4861">
                  <c:v>41674.459269851999</c:v>
                </c:pt>
                <c:pt idx="4862">
                  <c:v>41674.45997595154</c:v>
                </c:pt>
                <c:pt idx="4863">
                  <c:v>41674.460682635829</c:v>
                </c:pt>
                <c:pt idx="4864">
                  <c:v>41674.461390466771</c:v>
                </c:pt>
                <c:pt idx="4865">
                  <c:v>41674.462097224467</c:v>
                </c:pt>
                <c:pt idx="4866">
                  <c:v>41674.462802647387</c:v>
                </c:pt>
                <c:pt idx="4867">
                  <c:v>41674.463508519679</c:v>
                </c:pt>
                <c:pt idx="4868">
                  <c:v>41674.464215321852</c:v>
                </c:pt>
                <c:pt idx="4869">
                  <c:v>41674.464921522762</c:v>
                </c:pt>
                <c:pt idx="4870">
                  <c:v>41674.465628316306</c:v>
                </c:pt>
                <c:pt idx="4871">
                  <c:v>41674.466333580305</c:v>
                </c:pt>
                <c:pt idx="4872">
                  <c:v>41674.467039019386</c:v>
                </c:pt>
                <c:pt idx="4873">
                  <c:v>41674.467747980154</c:v>
                </c:pt>
                <c:pt idx="4874">
                  <c:v>41674.468454694768</c:v>
                </c:pt>
                <c:pt idx="4875">
                  <c:v>41674.469161737215</c:v>
                </c:pt>
                <c:pt idx="4876">
                  <c:v>41674.469868570151</c:v>
                </c:pt>
                <c:pt idx="4877">
                  <c:v>41674.470576471547</c:v>
                </c:pt>
                <c:pt idx="4878">
                  <c:v>41674.471280920305</c:v>
                </c:pt>
                <c:pt idx="4879">
                  <c:v>41674.471987131074</c:v>
                </c:pt>
                <c:pt idx="4880">
                  <c:v>41674.472694832002</c:v>
                </c:pt>
                <c:pt idx="4881">
                  <c:v>41674.473399857081</c:v>
                </c:pt>
                <c:pt idx="4882">
                  <c:v>41674.474104720153</c:v>
                </c:pt>
                <c:pt idx="4883">
                  <c:v>41674.474809489235</c:v>
                </c:pt>
                <c:pt idx="4884">
                  <c:v>41674.47551634047</c:v>
                </c:pt>
                <c:pt idx="4885">
                  <c:v>41674.476221352939</c:v>
                </c:pt>
                <c:pt idx="4886">
                  <c:v>41674.476927663687</c:v>
                </c:pt>
                <c:pt idx="4887">
                  <c:v>41674.477633080773</c:v>
                </c:pt>
                <c:pt idx="4888">
                  <c:v>41674.478337932618</c:v>
                </c:pt>
                <c:pt idx="4889">
                  <c:v>41674.479042940766</c:v>
                </c:pt>
                <c:pt idx="4890">
                  <c:v>41674.479750163991</c:v>
                </c:pt>
                <c:pt idx="4891">
                  <c:v>41674.480455929232</c:v>
                </c:pt>
                <c:pt idx="4892">
                  <c:v>41674.48116163753</c:v>
                </c:pt>
                <c:pt idx="4893">
                  <c:v>41674.481868848612</c:v>
                </c:pt>
                <c:pt idx="4894">
                  <c:v>41674.482576168935</c:v>
                </c:pt>
                <c:pt idx="4895">
                  <c:v>41674.48328235354</c:v>
                </c:pt>
                <c:pt idx="4896">
                  <c:v>41674.483988645079</c:v>
                </c:pt>
                <c:pt idx="4897">
                  <c:v>41674.484805696622</c:v>
                </c:pt>
                <c:pt idx="4898">
                  <c:v>41674.485513698623</c:v>
                </c:pt>
                <c:pt idx="4899">
                  <c:v>41674.486220704472</c:v>
                </c:pt>
                <c:pt idx="4900">
                  <c:v>41674.486927995393</c:v>
                </c:pt>
                <c:pt idx="4901">
                  <c:v>41674.487633557386</c:v>
                </c:pt>
                <c:pt idx="4902">
                  <c:v>41674.488340792312</c:v>
                </c:pt>
                <c:pt idx="4903">
                  <c:v>41674.489047761381</c:v>
                </c:pt>
                <c:pt idx="4904">
                  <c:v>41674.48975627801</c:v>
                </c:pt>
                <c:pt idx="4905">
                  <c:v>41674.490461563211</c:v>
                </c:pt>
                <c:pt idx="4906">
                  <c:v>41674.491166654298</c:v>
                </c:pt>
                <c:pt idx="4907">
                  <c:v>41674.491873019841</c:v>
                </c:pt>
                <c:pt idx="4908">
                  <c:v>41674.492579864003</c:v>
                </c:pt>
                <c:pt idx="4909">
                  <c:v>41674.493285181379</c:v>
                </c:pt>
                <c:pt idx="4910">
                  <c:v>41674.49398972292</c:v>
                </c:pt>
                <c:pt idx="4911">
                  <c:v>41674.494693034307</c:v>
                </c:pt>
                <c:pt idx="4912">
                  <c:v>41674.495399050771</c:v>
                </c:pt>
                <c:pt idx="4913">
                  <c:v>41674.496106168001</c:v>
                </c:pt>
                <c:pt idx="4914">
                  <c:v>41674.496810772158</c:v>
                </c:pt>
                <c:pt idx="4915">
                  <c:v>41674.497516345546</c:v>
                </c:pt>
                <c:pt idx="4916">
                  <c:v>41674.49822470708</c:v>
                </c:pt>
                <c:pt idx="4917">
                  <c:v>41674.498932143084</c:v>
                </c:pt>
                <c:pt idx="4918">
                  <c:v>41674.499637782304</c:v>
                </c:pt>
                <c:pt idx="4919">
                  <c:v>41674.500344097847</c:v>
                </c:pt>
                <c:pt idx="4920">
                  <c:v>41674.501051287385</c:v>
                </c:pt>
                <c:pt idx="4921">
                  <c:v>41674.501758712453</c:v>
                </c:pt>
                <c:pt idx="4922">
                  <c:v>41674.502463781675</c:v>
                </c:pt>
                <c:pt idx="4923">
                  <c:v>41674.503167738607</c:v>
                </c:pt>
                <c:pt idx="4924">
                  <c:v>41674.503873094007</c:v>
                </c:pt>
                <c:pt idx="4925">
                  <c:v>41674.504580204615</c:v>
                </c:pt>
                <c:pt idx="4926">
                  <c:v>41674.505286126616</c:v>
                </c:pt>
                <c:pt idx="4927">
                  <c:v>41674.505990933838</c:v>
                </c:pt>
                <c:pt idx="4928">
                  <c:v>41674.506697753684</c:v>
                </c:pt>
                <c:pt idx="4929">
                  <c:v>41674.507405190932</c:v>
                </c:pt>
                <c:pt idx="4930">
                  <c:v>41674.508111733077</c:v>
                </c:pt>
                <c:pt idx="4931">
                  <c:v>41674.508816710768</c:v>
                </c:pt>
                <c:pt idx="4932">
                  <c:v>41674.509522772605</c:v>
                </c:pt>
                <c:pt idx="4933">
                  <c:v>41674.510228420935</c:v>
                </c:pt>
                <c:pt idx="4934">
                  <c:v>41674.510935103695</c:v>
                </c:pt>
                <c:pt idx="4935">
                  <c:v>41674.511641633995</c:v>
                </c:pt>
                <c:pt idx="4936">
                  <c:v>41674.51234776061</c:v>
                </c:pt>
                <c:pt idx="4937">
                  <c:v>41674.513053324168</c:v>
                </c:pt>
                <c:pt idx="4938">
                  <c:v>41674.513758927686</c:v>
                </c:pt>
                <c:pt idx="4939">
                  <c:v>41674.514463980304</c:v>
                </c:pt>
                <c:pt idx="4940">
                  <c:v>41674.515169395083</c:v>
                </c:pt>
                <c:pt idx="4941">
                  <c:v>41674.515877255842</c:v>
                </c:pt>
                <c:pt idx="4942">
                  <c:v>41674.516585644313</c:v>
                </c:pt>
                <c:pt idx="4943">
                  <c:v>41674.517292198005</c:v>
                </c:pt>
                <c:pt idx="4944">
                  <c:v>41674.517998171388</c:v>
                </c:pt>
                <c:pt idx="4945">
                  <c:v>41674.518706246316</c:v>
                </c:pt>
                <c:pt idx="4946">
                  <c:v>41674.519414251539</c:v>
                </c:pt>
                <c:pt idx="4947">
                  <c:v>41674.52012030661</c:v>
                </c:pt>
                <c:pt idx="4948">
                  <c:v>41674.520826157845</c:v>
                </c:pt>
                <c:pt idx="4949">
                  <c:v>41674.521531501072</c:v>
                </c:pt>
                <c:pt idx="4950">
                  <c:v>41674.522237504461</c:v>
                </c:pt>
                <c:pt idx="4951">
                  <c:v>41674.522942376308</c:v>
                </c:pt>
                <c:pt idx="4952">
                  <c:v>41674.523648861832</c:v>
                </c:pt>
                <c:pt idx="4953">
                  <c:v>41674.524356695685</c:v>
                </c:pt>
                <c:pt idx="4954">
                  <c:v>41674.525064679678</c:v>
                </c:pt>
                <c:pt idx="4955">
                  <c:v>41674.525770802145</c:v>
                </c:pt>
                <c:pt idx="4956">
                  <c:v>41674.52658601461</c:v>
                </c:pt>
                <c:pt idx="4957">
                  <c:v>41674.527293492618</c:v>
                </c:pt>
                <c:pt idx="4958">
                  <c:v>41674.527998796606</c:v>
                </c:pt>
                <c:pt idx="4959">
                  <c:v>41674.52870491107</c:v>
                </c:pt>
                <c:pt idx="4960">
                  <c:v>41674.529411509378</c:v>
                </c:pt>
                <c:pt idx="4961">
                  <c:v>41674.530120252304</c:v>
                </c:pt>
                <c:pt idx="4962">
                  <c:v>41674.530826405848</c:v>
                </c:pt>
                <c:pt idx="4963">
                  <c:v>41674.531532832923</c:v>
                </c:pt>
                <c:pt idx="4964">
                  <c:v>41674.53224047969</c:v>
                </c:pt>
                <c:pt idx="4965">
                  <c:v>41674.532945811217</c:v>
                </c:pt>
                <c:pt idx="4966">
                  <c:v>41674.533648824465</c:v>
                </c:pt>
                <c:pt idx="4967">
                  <c:v>41674.534357157543</c:v>
                </c:pt>
                <c:pt idx="4968">
                  <c:v>41674.535063641379</c:v>
                </c:pt>
                <c:pt idx="4969">
                  <c:v>41674.535769554597</c:v>
                </c:pt>
                <c:pt idx="4970">
                  <c:v>41674.536473575376</c:v>
                </c:pt>
                <c:pt idx="4971">
                  <c:v>41674.537177536455</c:v>
                </c:pt>
                <c:pt idx="4972">
                  <c:v>41674.537882349083</c:v>
                </c:pt>
                <c:pt idx="4973">
                  <c:v>41674.538588789997</c:v>
                </c:pt>
                <c:pt idx="4974">
                  <c:v>41674.539295890158</c:v>
                </c:pt>
                <c:pt idx="4975">
                  <c:v>41674.540002507223</c:v>
                </c:pt>
                <c:pt idx="4976">
                  <c:v>41674.540709047382</c:v>
                </c:pt>
                <c:pt idx="4977">
                  <c:v>41674.541415593681</c:v>
                </c:pt>
                <c:pt idx="4978">
                  <c:v>41674.542121272614</c:v>
                </c:pt>
                <c:pt idx="4979">
                  <c:v>41674.542827015845</c:v>
                </c:pt>
                <c:pt idx="4980">
                  <c:v>41674.543532201227</c:v>
                </c:pt>
                <c:pt idx="4981">
                  <c:v>41674.544237296177</c:v>
                </c:pt>
                <c:pt idx="4982">
                  <c:v>41674.544941090164</c:v>
                </c:pt>
                <c:pt idx="4983">
                  <c:v>41674.545646519677</c:v>
                </c:pt>
                <c:pt idx="4984">
                  <c:v>41674.546352143545</c:v>
                </c:pt>
                <c:pt idx="4985">
                  <c:v>41674.547056884614</c:v>
                </c:pt>
                <c:pt idx="4986">
                  <c:v>41674.547763192153</c:v>
                </c:pt>
                <c:pt idx="4987">
                  <c:v>41674.548469315079</c:v>
                </c:pt>
                <c:pt idx="4988">
                  <c:v>41674.549174684304</c:v>
                </c:pt>
                <c:pt idx="4989">
                  <c:v>41674.549881694162</c:v>
                </c:pt>
                <c:pt idx="4990">
                  <c:v>41674.550587485843</c:v>
                </c:pt>
                <c:pt idx="4991">
                  <c:v>41674.551292185388</c:v>
                </c:pt>
                <c:pt idx="4992">
                  <c:v>41674.551996138616</c:v>
                </c:pt>
                <c:pt idx="4993">
                  <c:v>41674.552700996159</c:v>
                </c:pt>
                <c:pt idx="4994">
                  <c:v>41674.553407468768</c:v>
                </c:pt>
                <c:pt idx="4995">
                  <c:v>41674.554114472005</c:v>
                </c:pt>
                <c:pt idx="4996">
                  <c:v>41674.554820155085</c:v>
                </c:pt>
                <c:pt idx="4997">
                  <c:v>41674.555527689234</c:v>
                </c:pt>
                <c:pt idx="4998">
                  <c:v>41674.556234224321</c:v>
                </c:pt>
                <c:pt idx="4999">
                  <c:v>41674.556939570313</c:v>
                </c:pt>
                <c:pt idx="5000">
                  <c:v>41674.557646058929</c:v>
                </c:pt>
                <c:pt idx="5001">
                  <c:v>41674.558351287691</c:v>
                </c:pt>
                <c:pt idx="5002">
                  <c:v>41674.559057476319</c:v>
                </c:pt>
                <c:pt idx="5003">
                  <c:v>41674.55976383877</c:v>
                </c:pt>
                <c:pt idx="5004">
                  <c:v>41674.560470342614</c:v>
                </c:pt>
                <c:pt idx="5005">
                  <c:v>41674.56117646661</c:v>
                </c:pt>
                <c:pt idx="5006">
                  <c:v>41674.561883607828</c:v>
                </c:pt>
                <c:pt idx="5007">
                  <c:v>41674.562590923684</c:v>
                </c:pt>
                <c:pt idx="5008">
                  <c:v>41674.563299255227</c:v>
                </c:pt>
                <c:pt idx="5009">
                  <c:v>41674.56400615631</c:v>
                </c:pt>
                <c:pt idx="5010">
                  <c:v>41674.56471169908</c:v>
                </c:pt>
                <c:pt idx="5011">
                  <c:v>41674.565418415223</c:v>
                </c:pt>
                <c:pt idx="5012">
                  <c:v>41674.566123996614</c:v>
                </c:pt>
                <c:pt idx="5013">
                  <c:v>41674.566830315081</c:v>
                </c:pt>
                <c:pt idx="5014">
                  <c:v>41674.567536952462</c:v>
                </c:pt>
                <c:pt idx="5015">
                  <c:v>41674.568362645688</c:v>
                </c:pt>
                <c:pt idx="5016">
                  <c:v>41674.569068616453</c:v>
                </c:pt>
                <c:pt idx="5017">
                  <c:v>41674.569774350151</c:v>
                </c:pt>
                <c:pt idx="5018">
                  <c:v>41674.5704800163</c:v>
                </c:pt>
                <c:pt idx="5019">
                  <c:v>41674.571186385074</c:v>
                </c:pt>
                <c:pt idx="5020">
                  <c:v>41674.571892357846</c:v>
                </c:pt>
                <c:pt idx="5021">
                  <c:v>41674.572596177546</c:v>
                </c:pt>
                <c:pt idx="5022">
                  <c:v>41674.573300584598</c:v>
                </c:pt>
                <c:pt idx="5023">
                  <c:v>41674.574005813374</c:v>
                </c:pt>
                <c:pt idx="5024">
                  <c:v>41674.574713278314</c:v>
                </c:pt>
                <c:pt idx="5025">
                  <c:v>41674.575418672306</c:v>
                </c:pt>
                <c:pt idx="5026">
                  <c:v>41674.576125564912</c:v>
                </c:pt>
                <c:pt idx="5027">
                  <c:v>41674.576832632614</c:v>
                </c:pt>
                <c:pt idx="5028">
                  <c:v>41674.577537982463</c:v>
                </c:pt>
                <c:pt idx="5029">
                  <c:v>41674.578241786308</c:v>
                </c:pt>
                <c:pt idx="5030">
                  <c:v>41674.578947324779</c:v>
                </c:pt>
                <c:pt idx="5031">
                  <c:v>41674.579652509376</c:v>
                </c:pt>
                <c:pt idx="5032">
                  <c:v>41674.580358864929</c:v>
                </c:pt>
                <c:pt idx="5033">
                  <c:v>41674.581065357226</c:v>
                </c:pt>
                <c:pt idx="5034">
                  <c:v>41674.581771517835</c:v>
                </c:pt>
                <c:pt idx="5035">
                  <c:v>41674.582476127383</c:v>
                </c:pt>
                <c:pt idx="5036">
                  <c:v>41674.583183565213</c:v>
                </c:pt>
                <c:pt idx="5037">
                  <c:v>41674.583889708927</c:v>
                </c:pt>
                <c:pt idx="5038">
                  <c:v>41674.584594964159</c:v>
                </c:pt>
                <c:pt idx="5039">
                  <c:v>41674.585300260303</c:v>
                </c:pt>
                <c:pt idx="5040">
                  <c:v>41674.586005718003</c:v>
                </c:pt>
                <c:pt idx="5041">
                  <c:v>41674.586712244316</c:v>
                </c:pt>
                <c:pt idx="5042">
                  <c:v>41674.587418554933</c:v>
                </c:pt>
                <c:pt idx="5043">
                  <c:v>41674.588122135683</c:v>
                </c:pt>
                <c:pt idx="5044">
                  <c:v>41674.588827703083</c:v>
                </c:pt>
                <c:pt idx="5045">
                  <c:v>41674.58953436678</c:v>
                </c:pt>
                <c:pt idx="5046">
                  <c:v>41674.590238434008</c:v>
                </c:pt>
                <c:pt idx="5047">
                  <c:v>41674.590945499542</c:v>
                </c:pt>
                <c:pt idx="5048">
                  <c:v>41674.591651006303</c:v>
                </c:pt>
                <c:pt idx="5049">
                  <c:v>41674.592356242472</c:v>
                </c:pt>
                <c:pt idx="5050">
                  <c:v>41674.593062936452</c:v>
                </c:pt>
                <c:pt idx="5051">
                  <c:v>41674.593769543368</c:v>
                </c:pt>
                <c:pt idx="5052">
                  <c:v>41674.594475309234</c:v>
                </c:pt>
                <c:pt idx="5053">
                  <c:v>41674.595179984157</c:v>
                </c:pt>
                <c:pt idx="5054">
                  <c:v>41674.595887453535</c:v>
                </c:pt>
                <c:pt idx="5055">
                  <c:v>41674.596593334158</c:v>
                </c:pt>
                <c:pt idx="5056">
                  <c:v>41674.597300263835</c:v>
                </c:pt>
                <c:pt idx="5057">
                  <c:v>41674.59800671738</c:v>
                </c:pt>
                <c:pt idx="5058">
                  <c:v>41674.598713329542</c:v>
                </c:pt>
                <c:pt idx="5059">
                  <c:v>41674.599419326929</c:v>
                </c:pt>
                <c:pt idx="5060">
                  <c:v>41674.600126705533</c:v>
                </c:pt>
                <c:pt idx="5061">
                  <c:v>41674.600832782162</c:v>
                </c:pt>
                <c:pt idx="5062">
                  <c:v>41674.601537812923</c:v>
                </c:pt>
                <c:pt idx="5063">
                  <c:v>41674.602242316461</c:v>
                </c:pt>
                <c:pt idx="5064">
                  <c:v>41674.602948010761</c:v>
                </c:pt>
                <c:pt idx="5065">
                  <c:v>41674.603652980455</c:v>
                </c:pt>
                <c:pt idx="5066">
                  <c:v>41674.604358835997</c:v>
                </c:pt>
                <c:pt idx="5067">
                  <c:v>41674.605061907532</c:v>
                </c:pt>
                <c:pt idx="5068">
                  <c:v>41674.605766028304</c:v>
                </c:pt>
                <c:pt idx="5069">
                  <c:v>41674.606471990162</c:v>
                </c:pt>
                <c:pt idx="5070">
                  <c:v>41674.607177262922</c:v>
                </c:pt>
                <c:pt idx="5071">
                  <c:v>41674.6078815863</c:v>
                </c:pt>
                <c:pt idx="5072">
                  <c:v>41674.608586050163</c:v>
                </c:pt>
                <c:pt idx="5073">
                  <c:v>41674.609292252615</c:v>
                </c:pt>
                <c:pt idx="5074">
                  <c:v>41674.610126343381</c:v>
                </c:pt>
                <c:pt idx="5075">
                  <c:v>41674.610831144171</c:v>
                </c:pt>
                <c:pt idx="5076">
                  <c:v>41674.611537232311</c:v>
                </c:pt>
                <c:pt idx="5077">
                  <c:v>41674.612243652002</c:v>
                </c:pt>
                <c:pt idx="5078">
                  <c:v>41674.612948030932</c:v>
                </c:pt>
                <c:pt idx="5079">
                  <c:v>41674.613652103224</c:v>
                </c:pt>
                <c:pt idx="5080">
                  <c:v>41674.614358504929</c:v>
                </c:pt>
                <c:pt idx="5081">
                  <c:v>41674.615065347542</c:v>
                </c:pt>
                <c:pt idx="5082">
                  <c:v>41674.615769693533</c:v>
                </c:pt>
                <c:pt idx="5083">
                  <c:v>41674.616476115538</c:v>
                </c:pt>
                <c:pt idx="5084">
                  <c:v>41674.617182064154</c:v>
                </c:pt>
                <c:pt idx="5085">
                  <c:v>41674.617886929082</c:v>
                </c:pt>
                <c:pt idx="5086">
                  <c:v>41674.618592750929</c:v>
                </c:pt>
                <c:pt idx="5087">
                  <c:v>41674.619298320613</c:v>
                </c:pt>
                <c:pt idx="5088">
                  <c:v>41674.620003226461</c:v>
                </c:pt>
                <c:pt idx="5089">
                  <c:v>41674.620706319227</c:v>
                </c:pt>
                <c:pt idx="5090">
                  <c:v>41674.621411144923</c:v>
                </c:pt>
                <c:pt idx="5091">
                  <c:v>41674.622116955841</c:v>
                </c:pt>
                <c:pt idx="5092">
                  <c:v>41674.622820969678</c:v>
                </c:pt>
                <c:pt idx="5093">
                  <c:v>41674.623526464609</c:v>
                </c:pt>
                <c:pt idx="5094">
                  <c:v>41674.624231691225</c:v>
                </c:pt>
                <c:pt idx="5095">
                  <c:v>41674.624955753221</c:v>
                </c:pt>
                <c:pt idx="5096">
                  <c:v>41674.625694425078</c:v>
                </c:pt>
                <c:pt idx="5097">
                  <c:v>41674.62640090692</c:v>
                </c:pt>
                <c:pt idx="5098">
                  <c:v>41674.627106548156</c:v>
                </c:pt>
                <c:pt idx="5099">
                  <c:v>41674.627812478007</c:v>
                </c:pt>
                <c:pt idx="5100">
                  <c:v>41674.628518277394</c:v>
                </c:pt>
                <c:pt idx="5101">
                  <c:v>41674.629225348472</c:v>
                </c:pt>
                <c:pt idx="5102">
                  <c:v>41674.629931617834</c:v>
                </c:pt>
                <c:pt idx="5103">
                  <c:v>41674.630637227543</c:v>
                </c:pt>
                <c:pt idx="5104">
                  <c:v>41674.631345633068</c:v>
                </c:pt>
                <c:pt idx="5105">
                  <c:v>41674.63205807894</c:v>
                </c:pt>
                <c:pt idx="5106">
                  <c:v>41674.632762303074</c:v>
                </c:pt>
                <c:pt idx="5107">
                  <c:v>41674.633467786764</c:v>
                </c:pt>
                <c:pt idx="5108">
                  <c:v>41674.634174756</c:v>
                </c:pt>
                <c:pt idx="5109">
                  <c:v>41674.634882763217</c:v>
                </c:pt>
                <c:pt idx="5110">
                  <c:v>41674.635588495083</c:v>
                </c:pt>
                <c:pt idx="5111">
                  <c:v>41674.636292331685</c:v>
                </c:pt>
                <c:pt idx="5112">
                  <c:v>41674.636997688307</c:v>
                </c:pt>
                <c:pt idx="5113">
                  <c:v>41674.637702519067</c:v>
                </c:pt>
                <c:pt idx="5114">
                  <c:v>41674.638407623839</c:v>
                </c:pt>
                <c:pt idx="5115">
                  <c:v>41674.639112869678</c:v>
                </c:pt>
                <c:pt idx="5116">
                  <c:v>41674.639817170471</c:v>
                </c:pt>
                <c:pt idx="5117">
                  <c:v>41674.64052274893</c:v>
                </c:pt>
                <c:pt idx="5118">
                  <c:v>41674.641229267225</c:v>
                </c:pt>
                <c:pt idx="5119">
                  <c:v>41674.641935116611</c:v>
                </c:pt>
                <c:pt idx="5120">
                  <c:v>41674.642641092461</c:v>
                </c:pt>
                <c:pt idx="5121">
                  <c:v>41674.643345772456</c:v>
                </c:pt>
                <c:pt idx="5122">
                  <c:v>41674.644050745082</c:v>
                </c:pt>
                <c:pt idx="5123">
                  <c:v>41674.644755023844</c:v>
                </c:pt>
                <c:pt idx="5124">
                  <c:v>41674.645460563668</c:v>
                </c:pt>
                <c:pt idx="5125">
                  <c:v>41674.646166001374</c:v>
                </c:pt>
                <c:pt idx="5126">
                  <c:v>41674.64687215817</c:v>
                </c:pt>
                <c:pt idx="5127">
                  <c:v>41674.647578766162</c:v>
                </c:pt>
                <c:pt idx="5128">
                  <c:v>41674.648283445087</c:v>
                </c:pt>
                <c:pt idx="5129">
                  <c:v>41674.648991655078</c:v>
                </c:pt>
                <c:pt idx="5130">
                  <c:v>41674.649699815076</c:v>
                </c:pt>
                <c:pt idx="5131">
                  <c:v>41674.650405492939</c:v>
                </c:pt>
                <c:pt idx="5132">
                  <c:v>41674.651113529384</c:v>
                </c:pt>
                <c:pt idx="5133">
                  <c:v>41674.651897752614</c:v>
                </c:pt>
                <c:pt idx="5134">
                  <c:v>41674.652603585535</c:v>
                </c:pt>
                <c:pt idx="5135">
                  <c:v>41674.653309705376</c:v>
                </c:pt>
                <c:pt idx="5136">
                  <c:v>41674.654016550165</c:v>
                </c:pt>
                <c:pt idx="5137">
                  <c:v>41674.654722548614</c:v>
                </c:pt>
                <c:pt idx="5138">
                  <c:v>41674.655428455226</c:v>
                </c:pt>
                <c:pt idx="5139">
                  <c:v>41674.656132709228</c:v>
                </c:pt>
                <c:pt idx="5140">
                  <c:v>41674.656839720315</c:v>
                </c:pt>
                <c:pt idx="5141">
                  <c:v>41674.657546293231</c:v>
                </c:pt>
                <c:pt idx="5142">
                  <c:v>41674.658251700159</c:v>
                </c:pt>
                <c:pt idx="5143">
                  <c:v>41674.658958072316</c:v>
                </c:pt>
                <c:pt idx="5144">
                  <c:v>41674.65966363599</c:v>
                </c:pt>
                <c:pt idx="5145">
                  <c:v>41674.660368578465</c:v>
                </c:pt>
                <c:pt idx="5146">
                  <c:v>41674.66107359522</c:v>
                </c:pt>
                <c:pt idx="5147">
                  <c:v>41674.661778887217</c:v>
                </c:pt>
                <c:pt idx="5148">
                  <c:v>41674.662486336609</c:v>
                </c:pt>
                <c:pt idx="5149">
                  <c:v>41674.663191587671</c:v>
                </c:pt>
                <c:pt idx="5150">
                  <c:v>41674.663897092309</c:v>
                </c:pt>
                <c:pt idx="5151">
                  <c:v>41674.664601975222</c:v>
                </c:pt>
                <c:pt idx="5152">
                  <c:v>41674.665307095682</c:v>
                </c:pt>
                <c:pt idx="5153">
                  <c:v>41674.666011390313</c:v>
                </c:pt>
                <c:pt idx="5154">
                  <c:v>41674.666714973224</c:v>
                </c:pt>
                <c:pt idx="5155">
                  <c:v>41674.667419815829</c:v>
                </c:pt>
                <c:pt idx="5156">
                  <c:v>41674.668125018157</c:v>
                </c:pt>
                <c:pt idx="5157">
                  <c:v>41674.668832198171</c:v>
                </c:pt>
                <c:pt idx="5158">
                  <c:v>41674.669536901078</c:v>
                </c:pt>
                <c:pt idx="5159">
                  <c:v>41674.670241438471</c:v>
                </c:pt>
                <c:pt idx="5160">
                  <c:v>41674.670947287836</c:v>
                </c:pt>
                <c:pt idx="5161">
                  <c:v>41674.671653434001</c:v>
                </c:pt>
                <c:pt idx="5162">
                  <c:v>41674.672358907847</c:v>
                </c:pt>
                <c:pt idx="5163">
                  <c:v>41674.673065309842</c:v>
                </c:pt>
                <c:pt idx="5164">
                  <c:v>41674.67377382276</c:v>
                </c:pt>
                <c:pt idx="5165">
                  <c:v>41674.674478753535</c:v>
                </c:pt>
                <c:pt idx="5166">
                  <c:v>41674.675183236926</c:v>
                </c:pt>
                <c:pt idx="5167">
                  <c:v>41674.67588775784</c:v>
                </c:pt>
                <c:pt idx="5168">
                  <c:v>41674.676591917225</c:v>
                </c:pt>
                <c:pt idx="5169">
                  <c:v>41674.677297494316</c:v>
                </c:pt>
                <c:pt idx="5170">
                  <c:v>41674.678001646309</c:v>
                </c:pt>
                <c:pt idx="5171">
                  <c:v>41674.678707811072</c:v>
                </c:pt>
                <c:pt idx="5172">
                  <c:v>41674.679415011073</c:v>
                </c:pt>
                <c:pt idx="5173">
                  <c:v>41674.680121219841</c:v>
                </c:pt>
                <c:pt idx="5174">
                  <c:v>41674.68082542401</c:v>
                </c:pt>
                <c:pt idx="5175">
                  <c:v>41674.681530371694</c:v>
                </c:pt>
                <c:pt idx="5176">
                  <c:v>41674.682236302935</c:v>
                </c:pt>
                <c:pt idx="5177">
                  <c:v>41674.682941549683</c:v>
                </c:pt>
                <c:pt idx="5178">
                  <c:v>41674.683646339385</c:v>
                </c:pt>
                <c:pt idx="5179">
                  <c:v>41674.68435099093</c:v>
                </c:pt>
                <c:pt idx="5180">
                  <c:v>41674.685055517533</c:v>
                </c:pt>
                <c:pt idx="5181">
                  <c:v>41674.685761745677</c:v>
                </c:pt>
                <c:pt idx="5182">
                  <c:v>41674.686467635533</c:v>
                </c:pt>
                <c:pt idx="5183">
                  <c:v>41674.687173927385</c:v>
                </c:pt>
                <c:pt idx="5184">
                  <c:v>41674.687879395693</c:v>
                </c:pt>
                <c:pt idx="5185">
                  <c:v>41674.688585414158</c:v>
                </c:pt>
                <c:pt idx="5186">
                  <c:v>41674.689289778158</c:v>
                </c:pt>
                <c:pt idx="5187">
                  <c:v>41674.68999385184</c:v>
                </c:pt>
                <c:pt idx="5188">
                  <c:v>41674.690699782921</c:v>
                </c:pt>
                <c:pt idx="5189">
                  <c:v>41674.691406531827</c:v>
                </c:pt>
                <c:pt idx="5190">
                  <c:v>41674.69211211276</c:v>
                </c:pt>
                <c:pt idx="5191">
                  <c:v>41674.692818861076</c:v>
                </c:pt>
                <c:pt idx="5192">
                  <c:v>41674.693678108</c:v>
                </c:pt>
                <c:pt idx="5193">
                  <c:v>41674.694383593218</c:v>
                </c:pt>
                <c:pt idx="5194">
                  <c:v>41674.695088569832</c:v>
                </c:pt>
                <c:pt idx="5195">
                  <c:v>41674.695794775216</c:v>
                </c:pt>
                <c:pt idx="5196">
                  <c:v>41674.696500216458</c:v>
                </c:pt>
                <c:pt idx="5197">
                  <c:v>41674.697204906304</c:v>
                </c:pt>
                <c:pt idx="5198">
                  <c:v>41674.697909876922</c:v>
                </c:pt>
                <c:pt idx="5199">
                  <c:v>41674.698616156471</c:v>
                </c:pt>
                <c:pt idx="5200">
                  <c:v>41674.699319101688</c:v>
                </c:pt>
                <c:pt idx="5201">
                  <c:v>41674.700021744771</c:v>
                </c:pt>
                <c:pt idx="5202">
                  <c:v>41674.700727345225</c:v>
                </c:pt>
                <c:pt idx="5203">
                  <c:v>41674.701433299844</c:v>
                </c:pt>
                <c:pt idx="5204">
                  <c:v>41674.702139437388</c:v>
                </c:pt>
                <c:pt idx="5205">
                  <c:v>41674.702844854153</c:v>
                </c:pt>
                <c:pt idx="5206">
                  <c:v>41674.703550332772</c:v>
                </c:pt>
                <c:pt idx="5207">
                  <c:v>41674.704255859229</c:v>
                </c:pt>
                <c:pt idx="5208">
                  <c:v>41674.70496268307</c:v>
                </c:pt>
                <c:pt idx="5209">
                  <c:v>41674.705669320305</c:v>
                </c:pt>
                <c:pt idx="5210">
                  <c:v>41674.706374719077</c:v>
                </c:pt>
                <c:pt idx="5211">
                  <c:v>41674.707080594926</c:v>
                </c:pt>
                <c:pt idx="5212">
                  <c:v>41674.707786330298</c:v>
                </c:pt>
                <c:pt idx="5213">
                  <c:v>41674.708490385077</c:v>
                </c:pt>
                <c:pt idx="5214">
                  <c:v>41674.709195907533</c:v>
                </c:pt>
                <c:pt idx="5215">
                  <c:v>41674.709900871072</c:v>
                </c:pt>
                <c:pt idx="5216">
                  <c:v>41674.71060696122</c:v>
                </c:pt>
                <c:pt idx="5217">
                  <c:v>41674.711312568921</c:v>
                </c:pt>
                <c:pt idx="5218">
                  <c:v>41674.712020905536</c:v>
                </c:pt>
                <c:pt idx="5219">
                  <c:v>41674.71272799046</c:v>
                </c:pt>
                <c:pt idx="5220">
                  <c:v>41674.713433709992</c:v>
                </c:pt>
                <c:pt idx="5221">
                  <c:v>41674.714141737677</c:v>
                </c:pt>
                <c:pt idx="5222">
                  <c:v>41674.714848343232</c:v>
                </c:pt>
                <c:pt idx="5223">
                  <c:v>41674.71555351292</c:v>
                </c:pt>
                <c:pt idx="5224">
                  <c:v>41674.716260690308</c:v>
                </c:pt>
                <c:pt idx="5225">
                  <c:v>41674.716967443695</c:v>
                </c:pt>
                <c:pt idx="5226">
                  <c:v>41674.717673594932</c:v>
                </c:pt>
                <c:pt idx="5227">
                  <c:v>41674.71837926616</c:v>
                </c:pt>
                <c:pt idx="5228">
                  <c:v>41674.719084883676</c:v>
                </c:pt>
                <c:pt idx="5229">
                  <c:v>41674.719791332151</c:v>
                </c:pt>
                <c:pt idx="5230">
                  <c:v>41674.720498377836</c:v>
                </c:pt>
                <c:pt idx="5231">
                  <c:v>41674.721207325842</c:v>
                </c:pt>
                <c:pt idx="5232">
                  <c:v>41674.721912545217</c:v>
                </c:pt>
                <c:pt idx="5233">
                  <c:v>41674.722616518156</c:v>
                </c:pt>
                <c:pt idx="5234">
                  <c:v>41674.723323460144</c:v>
                </c:pt>
                <c:pt idx="5235">
                  <c:v>41674.724031163991</c:v>
                </c:pt>
                <c:pt idx="5236">
                  <c:v>41674.724737595221</c:v>
                </c:pt>
                <c:pt idx="5237">
                  <c:v>41674.725443266754</c:v>
                </c:pt>
                <c:pt idx="5238">
                  <c:v>41674.726148930924</c:v>
                </c:pt>
                <c:pt idx="5239">
                  <c:v>41674.726855302768</c:v>
                </c:pt>
                <c:pt idx="5240">
                  <c:v>41674.727559954772</c:v>
                </c:pt>
                <c:pt idx="5241">
                  <c:v>41674.728264965532</c:v>
                </c:pt>
                <c:pt idx="5242">
                  <c:v>41674.728971734607</c:v>
                </c:pt>
                <c:pt idx="5243">
                  <c:v>41674.729676886156</c:v>
                </c:pt>
                <c:pt idx="5244">
                  <c:v>41674.730384087379</c:v>
                </c:pt>
                <c:pt idx="5245">
                  <c:v>41674.731092234921</c:v>
                </c:pt>
                <c:pt idx="5246">
                  <c:v>41674.731798806301</c:v>
                </c:pt>
                <c:pt idx="5247">
                  <c:v>41674.732505335844</c:v>
                </c:pt>
                <c:pt idx="5248">
                  <c:v>41674.733211295694</c:v>
                </c:pt>
                <c:pt idx="5249">
                  <c:v>41674.733917410609</c:v>
                </c:pt>
                <c:pt idx="5250">
                  <c:v>41674.734621987838</c:v>
                </c:pt>
                <c:pt idx="5251">
                  <c:v>41674.735458143223</c:v>
                </c:pt>
                <c:pt idx="5252">
                  <c:v>41674.736163528156</c:v>
                </c:pt>
                <c:pt idx="5253">
                  <c:v>41674.736869338616</c:v>
                </c:pt>
                <c:pt idx="5254">
                  <c:v>41674.737573030456</c:v>
                </c:pt>
                <c:pt idx="5255">
                  <c:v>41674.738277216769</c:v>
                </c:pt>
                <c:pt idx="5256">
                  <c:v>41674.738983700925</c:v>
                </c:pt>
                <c:pt idx="5257">
                  <c:v>41674.739689228933</c:v>
                </c:pt>
                <c:pt idx="5258">
                  <c:v>41674.740392484462</c:v>
                </c:pt>
                <c:pt idx="5259">
                  <c:v>41674.741097679384</c:v>
                </c:pt>
                <c:pt idx="5260">
                  <c:v>41674.741804602156</c:v>
                </c:pt>
                <c:pt idx="5261">
                  <c:v>41674.742512135846</c:v>
                </c:pt>
                <c:pt idx="5262">
                  <c:v>41674.743219084768</c:v>
                </c:pt>
                <c:pt idx="5263">
                  <c:v>41674.743924859838</c:v>
                </c:pt>
                <c:pt idx="5264">
                  <c:v>41674.744630588306</c:v>
                </c:pt>
                <c:pt idx="5265">
                  <c:v>41674.745337157539</c:v>
                </c:pt>
                <c:pt idx="5266">
                  <c:v>41674.74604418184</c:v>
                </c:pt>
                <c:pt idx="5267">
                  <c:v>41674.746751953076</c:v>
                </c:pt>
                <c:pt idx="5268">
                  <c:v>41674.747458518606</c:v>
                </c:pt>
                <c:pt idx="5269">
                  <c:v>41674.748163333687</c:v>
                </c:pt>
                <c:pt idx="5270">
                  <c:v>41674.748868591079</c:v>
                </c:pt>
                <c:pt idx="5271">
                  <c:v>41674.749573015688</c:v>
                </c:pt>
                <c:pt idx="5272">
                  <c:v>41674.750278146319</c:v>
                </c:pt>
                <c:pt idx="5273">
                  <c:v>41674.750982594931</c:v>
                </c:pt>
                <c:pt idx="5274">
                  <c:v>41674.75168750876</c:v>
                </c:pt>
                <c:pt idx="5275">
                  <c:v>41674.75239403508</c:v>
                </c:pt>
                <c:pt idx="5276">
                  <c:v>41674.753100882765</c:v>
                </c:pt>
                <c:pt idx="5277">
                  <c:v>41674.753806694462</c:v>
                </c:pt>
                <c:pt idx="5278">
                  <c:v>41674.754512221392</c:v>
                </c:pt>
                <c:pt idx="5279">
                  <c:v>41674.755217388469</c:v>
                </c:pt>
                <c:pt idx="5280">
                  <c:v>41674.755921910764</c:v>
                </c:pt>
                <c:pt idx="5281">
                  <c:v>41674.756625626309</c:v>
                </c:pt>
                <c:pt idx="5282">
                  <c:v>41674.757330840002</c:v>
                </c:pt>
                <c:pt idx="5283">
                  <c:v>41674.758037653846</c:v>
                </c:pt>
                <c:pt idx="5284">
                  <c:v>41674.758744679224</c:v>
                </c:pt>
                <c:pt idx="5285">
                  <c:v>41674.759450969839</c:v>
                </c:pt>
                <c:pt idx="5286">
                  <c:v>41674.760154873533</c:v>
                </c:pt>
                <c:pt idx="5287">
                  <c:v>41674.760861606606</c:v>
                </c:pt>
                <c:pt idx="5288">
                  <c:v>41674.761569597678</c:v>
                </c:pt>
                <c:pt idx="5289">
                  <c:v>41674.762276347086</c:v>
                </c:pt>
                <c:pt idx="5290">
                  <c:v>41674.76298215799</c:v>
                </c:pt>
                <c:pt idx="5291">
                  <c:v>41674.763688784755</c:v>
                </c:pt>
                <c:pt idx="5292">
                  <c:v>41674.764394743688</c:v>
                </c:pt>
                <c:pt idx="5293">
                  <c:v>41674.765100020762</c:v>
                </c:pt>
                <c:pt idx="5294">
                  <c:v>41674.765807313219</c:v>
                </c:pt>
                <c:pt idx="5295">
                  <c:v>41674.766514545387</c:v>
                </c:pt>
                <c:pt idx="5296">
                  <c:v>41674.767220588597</c:v>
                </c:pt>
                <c:pt idx="5297">
                  <c:v>41674.767925597836</c:v>
                </c:pt>
                <c:pt idx="5298">
                  <c:v>41674.768631411222</c:v>
                </c:pt>
                <c:pt idx="5299">
                  <c:v>41674.769338408929</c:v>
                </c:pt>
                <c:pt idx="5300">
                  <c:v>41674.770044382611</c:v>
                </c:pt>
                <c:pt idx="5301">
                  <c:v>41674.770750723066</c:v>
                </c:pt>
                <c:pt idx="5302">
                  <c:v>41674.771455682763</c:v>
                </c:pt>
                <c:pt idx="5303">
                  <c:v>41674.772162081368</c:v>
                </c:pt>
                <c:pt idx="5304">
                  <c:v>41674.772868450615</c:v>
                </c:pt>
                <c:pt idx="5305">
                  <c:v>41674.773573454164</c:v>
                </c:pt>
                <c:pt idx="5306">
                  <c:v>41674.774280379999</c:v>
                </c:pt>
                <c:pt idx="5307">
                  <c:v>41674.774986835837</c:v>
                </c:pt>
                <c:pt idx="5308">
                  <c:v>41674.775694249081</c:v>
                </c:pt>
                <c:pt idx="5309">
                  <c:v>41674.776397879083</c:v>
                </c:pt>
                <c:pt idx="5310">
                  <c:v>41674.777245455225</c:v>
                </c:pt>
                <c:pt idx="5311">
                  <c:v>41674.777952295226</c:v>
                </c:pt>
                <c:pt idx="5312">
                  <c:v>41674.778658347394</c:v>
                </c:pt>
                <c:pt idx="5313">
                  <c:v>41674.779365953837</c:v>
                </c:pt>
                <c:pt idx="5314">
                  <c:v>41674.780072843081</c:v>
                </c:pt>
                <c:pt idx="5315">
                  <c:v>41674.780781812602</c:v>
                </c:pt>
                <c:pt idx="5316">
                  <c:v>41674.781487384607</c:v>
                </c:pt>
                <c:pt idx="5317">
                  <c:v>41674.782193801075</c:v>
                </c:pt>
                <c:pt idx="5318">
                  <c:v>41674.782900046768</c:v>
                </c:pt>
                <c:pt idx="5319">
                  <c:v>41674.783606849225</c:v>
                </c:pt>
                <c:pt idx="5320">
                  <c:v>41674.784313257383</c:v>
                </c:pt>
                <c:pt idx="5321">
                  <c:v>41674.785020084921</c:v>
                </c:pt>
                <c:pt idx="5322">
                  <c:v>41674.785727316608</c:v>
                </c:pt>
                <c:pt idx="5323">
                  <c:v>41674.786431911074</c:v>
                </c:pt>
                <c:pt idx="5324">
                  <c:v>41674.787136278777</c:v>
                </c:pt>
                <c:pt idx="5325">
                  <c:v>41674.78784158676</c:v>
                </c:pt>
                <c:pt idx="5326">
                  <c:v>41674.788547386161</c:v>
                </c:pt>
                <c:pt idx="5327">
                  <c:v>41674.789253720308</c:v>
                </c:pt>
                <c:pt idx="5328">
                  <c:v>41674.789958317844</c:v>
                </c:pt>
                <c:pt idx="5329">
                  <c:v>41674.790663650143</c:v>
                </c:pt>
                <c:pt idx="5330">
                  <c:v>41674.791370093379</c:v>
                </c:pt>
                <c:pt idx="5331">
                  <c:v>41674.792075994766</c:v>
                </c:pt>
                <c:pt idx="5332">
                  <c:v>41674.792783627679</c:v>
                </c:pt>
                <c:pt idx="5333">
                  <c:v>41674.793490080599</c:v>
                </c:pt>
                <c:pt idx="5334">
                  <c:v>41674.794196545678</c:v>
                </c:pt>
                <c:pt idx="5335">
                  <c:v>41674.794903097376</c:v>
                </c:pt>
                <c:pt idx="5336">
                  <c:v>41674.795609409688</c:v>
                </c:pt>
                <c:pt idx="5337">
                  <c:v>41674.796317673223</c:v>
                </c:pt>
                <c:pt idx="5338">
                  <c:v>41674.797025339074</c:v>
                </c:pt>
                <c:pt idx="5339">
                  <c:v>41674.797732298932</c:v>
                </c:pt>
                <c:pt idx="5340">
                  <c:v>41674.798440324455</c:v>
                </c:pt>
                <c:pt idx="5341">
                  <c:v>41674.799146983067</c:v>
                </c:pt>
                <c:pt idx="5342">
                  <c:v>41674.799854071534</c:v>
                </c:pt>
                <c:pt idx="5343">
                  <c:v>41674.800560403382</c:v>
                </c:pt>
                <c:pt idx="5344">
                  <c:v>41674.801265853384</c:v>
                </c:pt>
                <c:pt idx="5345">
                  <c:v>41674.801972552152</c:v>
                </c:pt>
                <c:pt idx="5346">
                  <c:v>41674.802679640168</c:v>
                </c:pt>
                <c:pt idx="5347">
                  <c:v>41674.803384885221</c:v>
                </c:pt>
                <c:pt idx="5348">
                  <c:v>41674.804089972466</c:v>
                </c:pt>
                <c:pt idx="5349">
                  <c:v>41674.804794874311</c:v>
                </c:pt>
                <c:pt idx="5350">
                  <c:v>41674.805501981078</c:v>
                </c:pt>
                <c:pt idx="5351">
                  <c:v>41674.806205873232</c:v>
                </c:pt>
                <c:pt idx="5352">
                  <c:v>41674.806910513842</c:v>
                </c:pt>
                <c:pt idx="5353">
                  <c:v>41674.807615914309</c:v>
                </c:pt>
                <c:pt idx="5354">
                  <c:v>41674.808320200471</c:v>
                </c:pt>
                <c:pt idx="5355">
                  <c:v>41674.809025832932</c:v>
                </c:pt>
                <c:pt idx="5356">
                  <c:v>41674.809733382928</c:v>
                </c:pt>
                <c:pt idx="5357">
                  <c:v>41674.810440602152</c:v>
                </c:pt>
                <c:pt idx="5358">
                  <c:v>41674.811147483844</c:v>
                </c:pt>
                <c:pt idx="5359">
                  <c:v>41674.81185430094</c:v>
                </c:pt>
                <c:pt idx="5360">
                  <c:v>41674.812560700768</c:v>
                </c:pt>
                <c:pt idx="5361">
                  <c:v>41674.813265497549</c:v>
                </c:pt>
                <c:pt idx="5362">
                  <c:v>41674.813971772615</c:v>
                </c:pt>
                <c:pt idx="5363">
                  <c:v>41674.814678064009</c:v>
                </c:pt>
                <c:pt idx="5364">
                  <c:v>41674.815383210771</c:v>
                </c:pt>
                <c:pt idx="5365">
                  <c:v>41674.816088689848</c:v>
                </c:pt>
                <c:pt idx="5366">
                  <c:v>41674.816794052313</c:v>
                </c:pt>
                <c:pt idx="5367">
                  <c:v>41674.817500916768</c:v>
                </c:pt>
                <c:pt idx="5368">
                  <c:v>41674.818207339398</c:v>
                </c:pt>
                <c:pt idx="5369">
                  <c:v>41674.819022659234</c:v>
                </c:pt>
                <c:pt idx="5370">
                  <c:v>41674.819729253082</c:v>
                </c:pt>
                <c:pt idx="5371">
                  <c:v>41674.820434954308</c:v>
                </c:pt>
                <c:pt idx="5372">
                  <c:v>41674.82114069799</c:v>
                </c:pt>
                <c:pt idx="5373">
                  <c:v>41674.821847700608</c:v>
                </c:pt>
                <c:pt idx="5374">
                  <c:v>41674.822554978316</c:v>
                </c:pt>
                <c:pt idx="5375">
                  <c:v>41674.823261232305</c:v>
                </c:pt>
                <c:pt idx="5376">
                  <c:v>41674.823968180608</c:v>
                </c:pt>
                <c:pt idx="5377">
                  <c:v>41674.824676362769</c:v>
                </c:pt>
                <c:pt idx="5378">
                  <c:v>41674.825382559218</c:v>
                </c:pt>
                <c:pt idx="5379">
                  <c:v>41674.826087578163</c:v>
                </c:pt>
                <c:pt idx="5380">
                  <c:v>41674.826793423541</c:v>
                </c:pt>
                <c:pt idx="5381">
                  <c:v>41674.827497725688</c:v>
                </c:pt>
                <c:pt idx="5382">
                  <c:v>41674.828203018616</c:v>
                </c:pt>
                <c:pt idx="5383">
                  <c:v>41674.828910178621</c:v>
                </c:pt>
                <c:pt idx="5384">
                  <c:v>41674.829616628616</c:v>
                </c:pt>
                <c:pt idx="5385">
                  <c:v>41674.830320528919</c:v>
                </c:pt>
                <c:pt idx="5386">
                  <c:v>41674.83102625754</c:v>
                </c:pt>
                <c:pt idx="5387">
                  <c:v>41674.83173181353</c:v>
                </c:pt>
                <c:pt idx="5388">
                  <c:v>41674.832438674312</c:v>
                </c:pt>
                <c:pt idx="5389">
                  <c:v>41674.833144710145</c:v>
                </c:pt>
                <c:pt idx="5390">
                  <c:v>41674.833851097232</c:v>
                </c:pt>
                <c:pt idx="5391">
                  <c:v>41674.834557734008</c:v>
                </c:pt>
                <c:pt idx="5392">
                  <c:v>41674.835265171234</c:v>
                </c:pt>
                <c:pt idx="5393">
                  <c:v>41674.835969483844</c:v>
                </c:pt>
                <c:pt idx="5394">
                  <c:v>41674.836675208622</c:v>
                </c:pt>
                <c:pt idx="5395">
                  <c:v>41674.837381672762</c:v>
                </c:pt>
                <c:pt idx="5396">
                  <c:v>41674.838087488941</c:v>
                </c:pt>
                <c:pt idx="5397">
                  <c:v>41674.838794140778</c:v>
                </c:pt>
                <c:pt idx="5398">
                  <c:v>41674.839499255388</c:v>
                </c:pt>
                <c:pt idx="5399">
                  <c:v>41674.840206053086</c:v>
                </c:pt>
                <c:pt idx="5400">
                  <c:v>41674.840912578773</c:v>
                </c:pt>
                <c:pt idx="5401">
                  <c:v>41674.841618024613</c:v>
                </c:pt>
                <c:pt idx="5402">
                  <c:v>41674.842323184472</c:v>
                </c:pt>
                <c:pt idx="5403">
                  <c:v>41674.843029605683</c:v>
                </c:pt>
                <c:pt idx="5404">
                  <c:v>41674.843735564922</c:v>
                </c:pt>
                <c:pt idx="5405">
                  <c:v>41674.844441169997</c:v>
                </c:pt>
                <c:pt idx="5406">
                  <c:v>41674.845146317835</c:v>
                </c:pt>
                <c:pt idx="5407">
                  <c:v>41674.845851104779</c:v>
                </c:pt>
                <c:pt idx="5408">
                  <c:v>41674.84655639324</c:v>
                </c:pt>
                <c:pt idx="5409">
                  <c:v>41674.847262145689</c:v>
                </c:pt>
                <c:pt idx="5410">
                  <c:v>41674.847968662609</c:v>
                </c:pt>
                <c:pt idx="5411">
                  <c:v>41674.848676054935</c:v>
                </c:pt>
                <c:pt idx="5412">
                  <c:v>41674.849381268163</c:v>
                </c:pt>
                <c:pt idx="5413">
                  <c:v>41674.850087087543</c:v>
                </c:pt>
                <c:pt idx="5414">
                  <c:v>41674.850794143851</c:v>
                </c:pt>
                <c:pt idx="5415">
                  <c:v>41674.851501744008</c:v>
                </c:pt>
                <c:pt idx="5416">
                  <c:v>41674.852207083088</c:v>
                </c:pt>
                <c:pt idx="5417">
                  <c:v>41674.852913835843</c:v>
                </c:pt>
                <c:pt idx="5418">
                  <c:v>41674.853616861998</c:v>
                </c:pt>
                <c:pt idx="5419">
                  <c:v>41674.854323997548</c:v>
                </c:pt>
                <c:pt idx="5420">
                  <c:v>41674.855028724007</c:v>
                </c:pt>
                <c:pt idx="5421">
                  <c:v>41674.855732338612</c:v>
                </c:pt>
                <c:pt idx="5422">
                  <c:v>41674.856438848947</c:v>
                </c:pt>
                <c:pt idx="5423">
                  <c:v>41674.857144817535</c:v>
                </c:pt>
                <c:pt idx="5424">
                  <c:v>41674.857851979701</c:v>
                </c:pt>
                <c:pt idx="5425">
                  <c:v>41674.858559386783</c:v>
                </c:pt>
                <c:pt idx="5426">
                  <c:v>41674.859266313542</c:v>
                </c:pt>
                <c:pt idx="5427">
                  <c:v>41674.85997294417</c:v>
                </c:pt>
                <c:pt idx="5428">
                  <c:v>41674.860787467842</c:v>
                </c:pt>
                <c:pt idx="5429">
                  <c:v>41674.861493837074</c:v>
                </c:pt>
                <c:pt idx="5430">
                  <c:v>41674.862201414471</c:v>
                </c:pt>
                <c:pt idx="5431">
                  <c:v>41674.862906132308</c:v>
                </c:pt>
                <c:pt idx="5432">
                  <c:v>41674.863613028159</c:v>
                </c:pt>
                <c:pt idx="5433">
                  <c:v>41674.864320327382</c:v>
                </c:pt>
                <c:pt idx="5434">
                  <c:v>41674.865027853222</c:v>
                </c:pt>
                <c:pt idx="5435">
                  <c:v>41674.865732809376</c:v>
                </c:pt>
                <c:pt idx="5436">
                  <c:v>41674.866438073848</c:v>
                </c:pt>
                <c:pt idx="5437">
                  <c:v>41674.867142546464</c:v>
                </c:pt>
                <c:pt idx="5438">
                  <c:v>41674.867848424939</c:v>
                </c:pt>
                <c:pt idx="5439">
                  <c:v>41674.868555848938</c:v>
                </c:pt>
                <c:pt idx="5440">
                  <c:v>41674.869261592161</c:v>
                </c:pt>
                <c:pt idx="5441">
                  <c:v>41674.869967073537</c:v>
                </c:pt>
                <c:pt idx="5442">
                  <c:v>41674.870672492623</c:v>
                </c:pt>
                <c:pt idx="5443">
                  <c:v>41674.871377480471</c:v>
                </c:pt>
                <c:pt idx="5444">
                  <c:v>41674.872083973234</c:v>
                </c:pt>
                <c:pt idx="5445">
                  <c:v>41674.872790689384</c:v>
                </c:pt>
                <c:pt idx="5446">
                  <c:v>41674.873498068606</c:v>
                </c:pt>
                <c:pt idx="5447">
                  <c:v>41674.874205784159</c:v>
                </c:pt>
                <c:pt idx="5448">
                  <c:v>41674.874912946005</c:v>
                </c:pt>
                <c:pt idx="5449">
                  <c:v>41674.875619349092</c:v>
                </c:pt>
                <c:pt idx="5450">
                  <c:v>41674.876324033845</c:v>
                </c:pt>
                <c:pt idx="5451">
                  <c:v>41674.877030110772</c:v>
                </c:pt>
                <c:pt idx="5452">
                  <c:v>41674.877736277391</c:v>
                </c:pt>
                <c:pt idx="5453">
                  <c:v>41674.878442079542</c:v>
                </c:pt>
                <c:pt idx="5454">
                  <c:v>41674.879147935535</c:v>
                </c:pt>
                <c:pt idx="5455">
                  <c:v>41674.879853336468</c:v>
                </c:pt>
                <c:pt idx="5456">
                  <c:v>41674.880561963684</c:v>
                </c:pt>
                <c:pt idx="5457">
                  <c:v>41674.881267721539</c:v>
                </c:pt>
                <c:pt idx="5458">
                  <c:v>41674.881973428935</c:v>
                </c:pt>
                <c:pt idx="5459">
                  <c:v>41674.882678545087</c:v>
                </c:pt>
                <c:pt idx="5460">
                  <c:v>41674.883385928311</c:v>
                </c:pt>
                <c:pt idx="5461">
                  <c:v>41674.884093141547</c:v>
                </c:pt>
                <c:pt idx="5462">
                  <c:v>41674.884801267392</c:v>
                </c:pt>
                <c:pt idx="5463">
                  <c:v>41674.88550842648</c:v>
                </c:pt>
                <c:pt idx="5464">
                  <c:v>41674.886213849553</c:v>
                </c:pt>
                <c:pt idx="5465">
                  <c:v>41674.886921094316</c:v>
                </c:pt>
                <c:pt idx="5466">
                  <c:v>41674.887629545694</c:v>
                </c:pt>
                <c:pt idx="5467">
                  <c:v>41674.888336029697</c:v>
                </c:pt>
                <c:pt idx="5468">
                  <c:v>41674.889043677686</c:v>
                </c:pt>
                <c:pt idx="5469">
                  <c:v>41674.889749224931</c:v>
                </c:pt>
                <c:pt idx="5470">
                  <c:v>41674.890455833534</c:v>
                </c:pt>
                <c:pt idx="5471">
                  <c:v>41674.891162832602</c:v>
                </c:pt>
                <c:pt idx="5472">
                  <c:v>41674.891869644161</c:v>
                </c:pt>
                <c:pt idx="5473">
                  <c:v>41674.892575680766</c:v>
                </c:pt>
                <c:pt idx="5474">
                  <c:v>41674.893281874305</c:v>
                </c:pt>
                <c:pt idx="5475">
                  <c:v>41674.893989955533</c:v>
                </c:pt>
                <c:pt idx="5476">
                  <c:v>41674.894697097086</c:v>
                </c:pt>
                <c:pt idx="5477">
                  <c:v>41674.895403573675</c:v>
                </c:pt>
                <c:pt idx="5478">
                  <c:v>41674.89611126954</c:v>
                </c:pt>
                <c:pt idx="5479">
                  <c:v>41674.89681866108</c:v>
                </c:pt>
                <c:pt idx="5480">
                  <c:v>41674.897525572153</c:v>
                </c:pt>
                <c:pt idx="5481">
                  <c:v>41674.898232207692</c:v>
                </c:pt>
                <c:pt idx="5482">
                  <c:v>41674.898939381383</c:v>
                </c:pt>
                <c:pt idx="5483">
                  <c:v>41674.899645406927</c:v>
                </c:pt>
                <c:pt idx="5484">
                  <c:v>41674.900350865079</c:v>
                </c:pt>
                <c:pt idx="5485">
                  <c:v>41674.901056680152</c:v>
                </c:pt>
                <c:pt idx="5486">
                  <c:v>41674.901763975839</c:v>
                </c:pt>
                <c:pt idx="5487">
                  <c:v>41674.902548062462</c:v>
                </c:pt>
                <c:pt idx="5488">
                  <c:v>41674.903254748468</c:v>
                </c:pt>
                <c:pt idx="5489">
                  <c:v>41674.903960564297</c:v>
                </c:pt>
                <c:pt idx="5490">
                  <c:v>41674.90466683585</c:v>
                </c:pt>
                <c:pt idx="5491">
                  <c:v>41674.90537455646</c:v>
                </c:pt>
                <c:pt idx="5492">
                  <c:v>41674.906082929228</c:v>
                </c:pt>
                <c:pt idx="5493">
                  <c:v>41674.906790457695</c:v>
                </c:pt>
                <c:pt idx="5494">
                  <c:v>41674.907497036605</c:v>
                </c:pt>
                <c:pt idx="5495">
                  <c:v>41674.908205458007</c:v>
                </c:pt>
                <c:pt idx="5496">
                  <c:v>41674.908912439692</c:v>
                </c:pt>
                <c:pt idx="5497">
                  <c:v>41674.909617638463</c:v>
                </c:pt>
                <c:pt idx="5498">
                  <c:v>41674.910323293087</c:v>
                </c:pt>
                <c:pt idx="5499">
                  <c:v>41674.911029814459</c:v>
                </c:pt>
                <c:pt idx="5500">
                  <c:v>41674.911736046939</c:v>
                </c:pt>
                <c:pt idx="5501">
                  <c:v>41674.912441933222</c:v>
                </c:pt>
                <c:pt idx="5502">
                  <c:v>41674.913149852611</c:v>
                </c:pt>
                <c:pt idx="5503">
                  <c:v>41674.913858217085</c:v>
                </c:pt>
                <c:pt idx="5504">
                  <c:v>41674.914565659383</c:v>
                </c:pt>
                <c:pt idx="5505">
                  <c:v>41674.915272722777</c:v>
                </c:pt>
                <c:pt idx="5506">
                  <c:v>41674.915979293692</c:v>
                </c:pt>
                <c:pt idx="5507">
                  <c:v>41674.916685411386</c:v>
                </c:pt>
                <c:pt idx="5508">
                  <c:v>41674.917391203686</c:v>
                </c:pt>
                <c:pt idx="5509">
                  <c:v>41674.91809562769</c:v>
                </c:pt>
                <c:pt idx="5510">
                  <c:v>41674.918800799547</c:v>
                </c:pt>
                <c:pt idx="5511">
                  <c:v>41674.919506909391</c:v>
                </c:pt>
                <c:pt idx="5512">
                  <c:v>41674.920212806472</c:v>
                </c:pt>
                <c:pt idx="5513">
                  <c:v>41674.92091915616</c:v>
                </c:pt>
                <c:pt idx="5514">
                  <c:v>41674.921625031071</c:v>
                </c:pt>
                <c:pt idx="5515">
                  <c:v>41674.922332469694</c:v>
                </c:pt>
                <c:pt idx="5516">
                  <c:v>41674.923040065994</c:v>
                </c:pt>
                <c:pt idx="5517">
                  <c:v>41674.923745605833</c:v>
                </c:pt>
                <c:pt idx="5518">
                  <c:v>41674.924452922161</c:v>
                </c:pt>
                <c:pt idx="5519">
                  <c:v>41674.925158945538</c:v>
                </c:pt>
                <c:pt idx="5520">
                  <c:v>41674.925866377846</c:v>
                </c:pt>
                <c:pt idx="5521">
                  <c:v>41674.92657297969</c:v>
                </c:pt>
                <c:pt idx="5522">
                  <c:v>41674.927278335083</c:v>
                </c:pt>
                <c:pt idx="5523">
                  <c:v>41674.927985049537</c:v>
                </c:pt>
                <c:pt idx="5524">
                  <c:v>41674.928691631532</c:v>
                </c:pt>
                <c:pt idx="5525">
                  <c:v>41674.92939851938</c:v>
                </c:pt>
                <c:pt idx="5526">
                  <c:v>41674.930106711072</c:v>
                </c:pt>
                <c:pt idx="5527">
                  <c:v>41674.930813654311</c:v>
                </c:pt>
                <c:pt idx="5528">
                  <c:v>41674.931520652608</c:v>
                </c:pt>
                <c:pt idx="5529">
                  <c:v>41674.932227798927</c:v>
                </c:pt>
                <c:pt idx="5530">
                  <c:v>41674.932935423843</c:v>
                </c:pt>
                <c:pt idx="5531">
                  <c:v>41674.933643724464</c:v>
                </c:pt>
                <c:pt idx="5532">
                  <c:v>41674.934351567535</c:v>
                </c:pt>
                <c:pt idx="5533">
                  <c:v>41674.935056945382</c:v>
                </c:pt>
                <c:pt idx="5534">
                  <c:v>41674.935760958157</c:v>
                </c:pt>
                <c:pt idx="5535">
                  <c:v>41674.936466271538</c:v>
                </c:pt>
                <c:pt idx="5536">
                  <c:v>41674.937172128164</c:v>
                </c:pt>
                <c:pt idx="5537">
                  <c:v>41674.937879945086</c:v>
                </c:pt>
                <c:pt idx="5538">
                  <c:v>41674.938586109543</c:v>
                </c:pt>
                <c:pt idx="5539">
                  <c:v>41674.939290860304</c:v>
                </c:pt>
                <c:pt idx="5540">
                  <c:v>41674.939997257541</c:v>
                </c:pt>
                <c:pt idx="5541">
                  <c:v>41674.940702662607</c:v>
                </c:pt>
                <c:pt idx="5542">
                  <c:v>41674.941408860301</c:v>
                </c:pt>
                <c:pt idx="5543">
                  <c:v>41674.942117424318</c:v>
                </c:pt>
                <c:pt idx="5544">
                  <c:v>41674.942823985388</c:v>
                </c:pt>
                <c:pt idx="5545">
                  <c:v>41674.943530454773</c:v>
                </c:pt>
                <c:pt idx="5546">
                  <c:v>41674.944334213695</c:v>
                </c:pt>
                <c:pt idx="5547">
                  <c:v>41674.945041171224</c:v>
                </c:pt>
                <c:pt idx="5548">
                  <c:v>41674.945748083534</c:v>
                </c:pt>
                <c:pt idx="5549">
                  <c:v>41674.946453925848</c:v>
                </c:pt>
                <c:pt idx="5550">
                  <c:v>41674.947161267992</c:v>
                </c:pt>
                <c:pt idx="5551">
                  <c:v>41674.947868761687</c:v>
                </c:pt>
                <c:pt idx="5552">
                  <c:v>41674.94857380294</c:v>
                </c:pt>
                <c:pt idx="5553">
                  <c:v>41674.949279456938</c:v>
                </c:pt>
                <c:pt idx="5554">
                  <c:v>41674.949984954459</c:v>
                </c:pt>
                <c:pt idx="5555">
                  <c:v>41674.950691805228</c:v>
                </c:pt>
                <c:pt idx="5556">
                  <c:v>41674.951398119694</c:v>
                </c:pt>
                <c:pt idx="5557">
                  <c:v>41674.952104512922</c:v>
                </c:pt>
                <c:pt idx="5558">
                  <c:v>41674.952812213851</c:v>
                </c:pt>
                <c:pt idx="5559">
                  <c:v>41674.953520701536</c:v>
                </c:pt>
                <c:pt idx="5560">
                  <c:v>41674.95422684832</c:v>
                </c:pt>
                <c:pt idx="5561">
                  <c:v>41674.954935675843</c:v>
                </c:pt>
                <c:pt idx="5562">
                  <c:v>41674.955642878471</c:v>
                </c:pt>
                <c:pt idx="5563">
                  <c:v>41674.956350802939</c:v>
                </c:pt>
                <c:pt idx="5564">
                  <c:v>41674.957056357547</c:v>
                </c:pt>
                <c:pt idx="5565">
                  <c:v>41674.957762856931</c:v>
                </c:pt>
                <c:pt idx="5566">
                  <c:v>41674.958469302466</c:v>
                </c:pt>
                <c:pt idx="5567">
                  <c:v>41674.959176445394</c:v>
                </c:pt>
                <c:pt idx="5568">
                  <c:v>41674.959883681688</c:v>
                </c:pt>
                <c:pt idx="5569">
                  <c:v>41674.960590114933</c:v>
                </c:pt>
                <c:pt idx="5570">
                  <c:v>41674.961296058471</c:v>
                </c:pt>
                <c:pt idx="5571">
                  <c:v>41674.962001827997</c:v>
                </c:pt>
                <c:pt idx="5572">
                  <c:v>41674.962706664759</c:v>
                </c:pt>
                <c:pt idx="5573">
                  <c:v>41674.963413046462</c:v>
                </c:pt>
                <c:pt idx="5574">
                  <c:v>41674.964119045231</c:v>
                </c:pt>
                <c:pt idx="5575">
                  <c:v>41674.964826127383</c:v>
                </c:pt>
                <c:pt idx="5576">
                  <c:v>41674.965533495088</c:v>
                </c:pt>
                <c:pt idx="5577">
                  <c:v>41674.966238972011</c:v>
                </c:pt>
                <c:pt idx="5578">
                  <c:v>41674.966942120605</c:v>
                </c:pt>
                <c:pt idx="5579">
                  <c:v>41674.967647361678</c:v>
                </c:pt>
                <c:pt idx="5580">
                  <c:v>41674.968351549083</c:v>
                </c:pt>
                <c:pt idx="5581">
                  <c:v>41674.969056089685</c:v>
                </c:pt>
                <c:pt idx="5582">
                  <c:v>41674.969761901833</c:v>
                </c:pt>
                <c:pt idx="5583">
                  <c:v>41674.970467471539</c:v>
                </c:pt>
                <c:pt idx="5584">
                  <c:v>41674.971173983839</c:v>
                </c:pt>
                <c:pt idx="5585">
                  <c:v>41674.971881146463</c:v>
                </c:pt>
                <c:pt idx="5586">
                  <c:v>41674.972588005694</c:v>
                </c:pt>
                <c:pt idx="5587">
                  <c:v>41674.973293298935</c:v>
                </c:pt>
                <c:pt idx="5588">
                  <c:v>41674.973998801077</c:v>
                </c:pt>
                <c:pt idx="5589">
                  <c:v>41674.974704467684</c:v>
                </c:pt>
                <c:pt idx="5590">
                  <c:v>41674.975408976919</c:v>
                </c:pt>
                <c:pt idx="5591">
                  <c:v>41674.976115715683</c:v>
                </c:pt>
                <c:pt idx="5592">
                  <c:v>41674.976822119388</c:v>
                </c:pt>
                <c:pt idx="5593">
                  <c:v>41674.977527555078</c:v>
                </c:pt>
                <c:pt idx="5594">
                  <c:v>41674.978233220776</c:v>
                </c:pt>
                <c:pt idx="5595">
                  <c:v>41674.978940819688</c:v>
                </c:pt>
                <c:pt idx="5596">
                  <c:v>41674.979644510604</c:v>
                </c:pt>
                <c:pt idx="5597">
                  <c:v>41674.980350071848</c:v>
                </c:pt>
                <c:pt idx="5598">
                  <c:v>41674.981057039848</c:v>
                </c:pt>
                <c:pt idx="5599">
                  <c:v>41674.981762063217</c:v>
                </c:pt>
                <c:pt idx="5600">
                  <c:v>41674.982467753078</c:v>
                </c:pt>
                <c:pt idx="5601">
                  <c:v>41674.983173405388</c:v>
                </c:pt>
                <c:pt idx="5602">
                  <c:v>41674.983879737083</c:v>
                </c:pt>
                <c:pt idx="5603">
                  <c:v>41674.984585733539</c:v>
                </c:pt>
                <c:pt idx="5604">
                  <c:v>41674.985292444624</c:v>
                </c:pt>
                <c:pt idx="5605">
                  <c:v>41674.986128793542</c:v>
                </c:pt>
                <c:pt idx="5606">
                  <c:v>41674.986836102318</c:v>
                </c:pt>
                <c:pt idx="5607">
                  <c:v>41674.987540847847</c:v>
                </c:pt>
                <c:pt idx="5608">
                  <c:v>41674.988244639848</c:v>
                </c:pt>
                <c:pt idx="5609">
                  <c:v>41674.988949421393</c:v>
                </c:pt>
                <c:pt idx="5610">
                  <c:v>41674.989654571684</c:v>
                </c:pt>
                <c:pt idx="5611">
                  <c:v>41674.99036015138</c:v>
                </c:pt>
                <c:pt idx="5612">
                  <c:v>41674.991066020455</c:v>
                </c:pt>
                <c:pt idx="5613">
                  <c:v>41674.991773148307</c:v>
                </c:pt>
                <c:pt idx="5614">
                  <c:v>41674.992480289839</c:v>
                </c:pt>
                <c:pt idx="5615">
                  <c:v>41674.993186223066</c:v>
                </c:pt>
                <c:pt idx="5616">
                  <c:v>41674.993890932608</c:v>
                </c:pt>
                <c:pt idx="5617">
                  <c:v>41674.994597951234</c:v>
                </c:pt>
                <c:pt idx="5618">
                  <c:v>41674.99530416738</c:v>
                </c:pt>
                <c:pt idx="5619">
                  <c:v>41674.99600997354</c:v>
                </c:pt>
                <c:pt idx="5620">
                  <c:v>41674.996716157388</c:v>
                </c:pt>
                <c:pt idx="5621">
                  <c:v>41674.997422913526</c:v>
                </c:pt>
                <c:pt idx="5622">
                  <c:v>41674.998129414606</c:v>
                </c:pt>
                <c:pt idx="5623">
                  <c:v>41674.998834537539</c:v>
                </c:pt>
                <c:pt idx="5624">
                  <c:v>41674.999541504301</c:v>
                </c:pt>
                <c:pt idx="5625">
                  <c:v>41675.000247739081</c:v>
                </c:pt>
                <c:pt idx="5626">
                  <c:v>41675.000954251387</c:v>
                </c:pt>
                <c:pt idx="5627">
                  <c:v>41675.001662488001</c:v>
                </c:pt>
                <c:pt idx="5628">
                  <c:v>41675.002368916161</c:v>
                </c:pt>
                <c:pt idx="5629">
                  <c:v>41675.003074468616</c:v>
                </c:pt>
                <c:pt idx="5630">
                  <c:v>41675.003780176921</c:v>
                </c:pt>
                <c:pt idx="5631">
                  <c:v>41675.004486789374</c:v>
                </c:pt>
                <c:pt idx="5632">
                  <c:v>41675.005192127537</c:v>
                </c:pt>
                <c:pt idx="5633">
                  <c:v>41675.005897153686</c:v>
                </c:pt>
                <c:pt idx="5634">
                  <c:v>41675.006602882153</c:v>
                </c:pt>
                <c:pt idx="5635">
                  <c:v>41675.00730989108</c:v>
                </c:pt>
                <c:pt idx="5636">
                  <c:v>41675.008016028623</c:v>
                </c:pt>
                <c:pt idx="5637">
                  <c:v>41675.008720214151</c:v>
                </c:pt>
                <c:pt idx="5638">
                  <c:v>41675.009423676922</c:v>
                </c:pt>
                <c:pt idx="5639">
                  <c:v>41675.01013040723</c:v>
                </c:pt>
                <c:pt idx="5640">
                  <c:v>41675.010838071394</c:v>
                </c:pt>
                <c:pt idx="5641">
                  <c:v>41675.011544657536</c:v>
                </c:pt>
                <c:pt idx="5642">
                  <c:v>41675.012252006316</c:v>
                </c:pt>
                <c:pt idx="5643">
                  <c:v>41675.012958524618</c:v>
                </c:pt>
                <c:pt idx="5644">
                  <c:v>41675.013662916761</c:v>
                </c:pt>
                <c:pt idx="5645">
                  <c:v>41675.01437040123</c:v>
                </c:pt>
                <c:pt idx="5646">
                  <c:v>41675.015076328622</c:v>
                </c:pt>
                <c:pt idx="5647">
                  <c:v>41675.015783104922</c:v>
                </c:pt>
                <c:pt idx="5648">
                  <c:v>41675.016490470007</c:v>
                </c:pt>
                <c:pt idx="5649">
                  <c:v>41675.017195355082</c:v>
                </c:pt>
                <c:pt idx="5650">
                  <c:v>41675.017900663217</c:v>
                </c:pt>
                <c:pt idx="5651">
                  <c:v>41675.018605332472</c:v>
                </c:pt>
                <c:pt idx="5652">
                  <c:v>41675.019310619537</c:v>
                </c:pt>
                <c:pt idx="5653">
                  <c:v>41675.020016692164</c:v>
                </c:pt>
                <c:pt idx="5654">
                  <c:v>41675.020725443079</c:v>
                </c:pt>
                <c:pt idx="5655">
                  <c:v>41675.021431601832</c:v>
                </c:pt>
                <c:pt idx="5656">
                  <c:v>41675.022137162923</c:v>
                </c:pt>
                <c:pt idx="5657">
                  <c:v>41675.022842867533</c:v>
                </c:pt>
                <c:pt idx="5658">
                  <c:v>41675.023548065074</c:v>
                </c:pt>
                <c:pt idx="5659">
                  <c:v>41675.024255112308</c:v>
                </c:pt>
                <c:pt idx="5660">
                  <c:v>41675.024959886003</c:v>
                </c:pt>
                <c:pt idx="5661">
                  <c:v>41675.025665788155</c:v>
                </c:pt>
                <c:pt idx="5662">
                  <c:v>41675.026371685075</c:v>
                </c:pt>
                <c:pt idx="5663">
                  <c:v>41675.027079383384</c:v>
                </c:pt>
                <c:pt idx="5664">
                  <c:v>41675.027893532155</c:v>
                </c:pt>
                <c:pt idx="5665">
                  <c:v>41675.028600019221</c:v>
                </c:pt>
                <c:pt idx="5666">
                  <c:v>41675.029307429686</c:v>
                </c:pt>
                <c:pt idx="5667">
                  <c:v>41675.030013214615</c:v>
                </c:pt>
                <c:pt idx="5668">
                  <c:v>41675.030718840462</c:v>
                </c:pt>
                <c:pt idx="5669">
                  <c:v>41675.031424486922</c:v>
                </c:pt>
                <c:pt idx="5670">
                  <c:v>41675.032131179381</c:v>
                </c:pt>
                <c:pt idx="5671">
                  <c:v>41675.032837345701</c:v>
                </c:pt>
                <c:pt idx="5672">
                  <c:v>41675.033544284612</c:v>
                </c:pt>
                <c:pt idx="5673">
                  <c:v>41675.034251517078</c:v>
                </c:pt>
                <c:pt idx="5674">
                  <c:v>41675.034959149692</c:v>
                </c:pt>
                <c:pt idx="5675">
                  <c:v>41675.035665616604</c:v>
                </c:pt>
                <c:pt idx="5676">
                  <c:v>41675.036371672933</c:v>
                </c:pt>
                <c:pt idx="5677">
                  <c:v>41675.037077057845</c:v>
                </c:pt>
                <c:pt idx="5678">
                  <c:v>41675.03778234584</c:v>
                </c:pt>
                <c:pt idx="5679">
                  <c:v>41675.038488157385</c:v>
                </c:pt>
                <c:pt idx="5680">
                  <c:v>41675.039194017379</c:v>
                </c:pt>
                <c:pt idx="5681">
                  <c:v>41675.039900043688</c:v>
                </c:pt>
                <c:pt idx="5682">
                  <c:v>41675.040606996467</c:v>
                </c:pt>
                <c:pt idx="5683">
                  <c:v>41675.04131399616</c:v>
                </c:pt>
                <c:pt idx="5684">
                  <c:v>41675.042020326313</c:v>
                </c:pt>
                <c:pt idx="5685">
                  <c:v>41675.042727039225</c:v>
                </c:pt>
                <c:pt idx="5686">
                  <c:v>41675.043432362923</c:v>
                </c:pt>
                <c:pt idx="5687">
                  <c:v>41675.044138400466</c:v>
                </c:pt>
                <c:pt idx="5688">
                  <c:v>41675.044844852309</c:v>
                </c:pt>
                <c:pt idx="5689">
                  <c:v>41675.045550349692</c:v>
                </c:pt>
                <c:pt idx="5690">
                  <c:v>41675.04625829462</c:v>
                </c:pt>
                <c:pt idx="5691">
                  <c:v>41675.046965355541</c:v>
                </c:pt>
                <c:pt idx="5692">
                  <c:v>41675.047671294778</c:v>
                </c:pt>
                <c:pt idx="5693">
                  <c:v>41675.048377659383</c:v>
                </c:pt>
                <c:pt idx="5694">
                  <c:v>41675.049084173836</c:v>
                </c:pt>
                <c:pt idx="5695">
                  <c:v>41675.049788568766</c:v>
                </c:pt>
                <c:pt idx="5696">
                  <c:v>41675.050495501535</c:v>
                </c:pt>
                <c:pt idx="5697">
                  <c:v>41675.05120174693</c:v>
                </c:pt>
                <c:pt idx="5698">
                  <c:v>41675.05190853784</c:v>
                </c:pt>
                <c:pt idx="5699">
                  <c:v>41675.052615242479</c:v>
                </c:pt>
                <c:pt idx="5700">
                  <c:v>41675.053321143685</c:v>
                </c:pt>
                <c:pt idx="5701">
                  <c:v>41675.054027164158</c:v>
                </c:pt>
                <c:pt idx="5702">
                  <c:v>41675.054732890312</c:v>
                </c:pt>
                <c:pt idx="5703">
                  <c:v>41675.055437909999</c:v>
                </c:pt>
                <c:pt idx="5704">
                  <c:v>41675.056143957845</c:v>
                </c:pt>
                <c:pt idx="5705">
                  <c:v>41675.056851436319</c:v>
                </c:pt>
                <c:pt idx="5706">
                  <c:v>41675.057557325701</c:v>
                </c:pt>
                <c:pt idx="5707">
                  <c:v>41675.058263220773</c:v>
                </c:pt>
                <c:pt idx="5708">
                  <c:v>41675.058971304468</c:v>
                </c:pt>
                <c:pt idx="5709">
                  <c:v>41675.059677621386</c:v>
                </c:pt>
                <c:pt idx="5710">
                  <c:v>41675.060384961675</c:v>
                </c:pt>
                <c:pt idx="5711">
                  <c:v>41675.061091879994</c:v>
                </c:pt>
                <c:pt idx="5712">
                  <c:v>41675.061798802759</c:v>
                </c:pt>
                <c:pt idx="5713">
                  <c:v>41675.062506203387</c:v>
                </c:pt>
                <c:pt idx="5714">
                  <c:v>41675.063212406159</c:v>
                </c:pt>
                <c:pt idx="5715">
                  <c:v>41675.063917806772</c:v>
                </c:pt>
                <c:pt idx="5716">
                  <c:v>41675.06462418646</c:v>
                </c:pt>
                <c:pt idx="5717">
                  <c:v>41675.06533009508</c:v>
                </c:pt>
                <c:pt idx="5718">
                  <c:v>41675.06603599216</c:v>
                </c:pt>
                <c:pt idx="5719">
                  <c:v>41675.066742706156</c:v>
                </c:pt>
                <c:pt idx="5720">
                  <c:v>41675.067449109374</c:v>
                </c:pt>
                <c:pt idx="5721">
                  <c:v>41675.068156762762</c:v>
                </c:pt>
                <c:pt idx="5722">
                  <c:v>41675.068864320929</c:v>
                </c:pt>
                <c:pt idx="5723">
                  <c:v>41675.069669694465</c:v>
                </c:pt>
                <c:pt idx="5724">
                  <c:v>41675.070375733842</c:v>
                </c:pt>
                <c:pt idx="5725">
                  <c:v>41675.071080390306</c:v>
                </c:pt>
                <c:pt idx="5726">
                  <c:v>41675.071786071829</c:v>
                </c:pt>
                <c:pt idx="5727">
                  <c:v>41675.072492827538</c:v>
                </c:pt>
                <c:pt idx="5728">
                  <c:v>41675.073198750455</c:v>
                </c:pt>
                <c:pt idx="5729">
                  <c:v>41675.073903845689</c:v>
                </c:pt>
                <c:pt idx="5730">
                  <c:v>41675.074610777694</c:v>
                </c:pt>
                <c:pt idx="5731">
                  <c:v>41675.075315571688</c:v>
                </c:pt>
                <c:pt idx="5732">
                  <c:v>41675.076020403234</c:v>
                </c:pt>
                <c:pt idx="5733">
                  <c:v>41675.07672544416</c:v>
                </c:pt>
                <c:pt idx="5734">
                  <c:v>41675.077431950762</c:v>
                </c:pt>
                <c:pt idx="5735">
                  <c:v>41675.078139374469</c:v>
                </c:pt>
                <c:pt idx="5736">
                  <c:v>41675.078844492171</c:v>
                </c:pt>
                <c:pt idx="5737">
                  <c:v>41675.079549478774</c:v>
                </c:pt>
                <c:pt idx="5738">
                  <c:v>41675.080256042005</c:v>
                </c:pt>
                <c:pt idx="5739">
                  <c:v>41675.080962907683</c:v>
                </c:pt>
                <c:pt idx="5740">
                  <c:v>41675.081668843537</c:v>
                </c:pt>
                <c:pt idx="5741">
                  <c:v>41675.082373994315</c:v>
                </c:pt>
                <c:pt idx="5742">
                  <c:v>41675.083081013072</c:v>
                </c:pt>
                <c:pt idx="5743">
                  <c:v>41675.083788074611</c:v>
                </c:pt>
                <c:pt idx="5744">
                  <c:v>41675.084493578615</c:v>
                </c:pt>
                <c:pt idx="5745">
                  <c:v>41675.085200807684</c:v>
                </c:pt>
                <c:pt idx="5746">
                  <c:v>41675.085908567533</c:v>
                </c:pt>
                <c:pt idx="5747">
                  <c:v>41675.086615821383</c:v>
                </c:pt>
                <c:pt idx="5748">
                  <c:v>41675.087321550454</c:v>
                </c:pt>
                <c:pt idx="5749">
                  <c:v>41675.088026672616</c:v>
                </c:pt>
                <c:pt idx="5750">
                  <c:v>41675.088732048171</c:v>
                </c:pt>
                <c:pt idx="5751">
                  <c:v>41675.089439543997</c:v>
                </c:pt>
                <c:pt idx="5752">
                  <c:v>41675.090145795839</c:v>
                </c:pt>
                <c:pt idx="5753">
                  <c:v>41675.090851766923</c:v>
                </c:pt>
                <c:pt idx="5754">
                  <c:v>41675.09155786984</c:v>
                </c:pt>
                <c:pt idx="5755">
                  <c:v>41675.092265429696</c:v>
                </c:pt>
                <c:pt idx="5756">
                  <c:v>41675.092971272163</c:v>
                </c:pt>
                <c:pt idx="5757">
                  <c:v>41675.093676970151</c:v>
                </c:pt>
                <c:pt idx="5758">
                  <c:v>41675.094382308605</c:v>
                </c:pt>
                <c:pt idx="5759">
                  <c:v>41675.09508925322</c:v>
                </c:pt>
                <c:pt idx="5760">
                  <c:v>41675.095793592154</c:v>
                </c:pt>
                <c:pt idx="5761">
                  <c:v>41675.096500350162</c:v>
                </c:pt>
                <c:pt idx="5762">
                  <c:v>41675.097205998769</c:v>
                </c:pt>
                <c:pt idx="5763">
                  <c:v>41675.097911585377</c:v>
                </c:pt>
                <c:pt idx="5764">
                  <c:v>41675.098618552773</c:v>
                </c:pt>
                <c:pt idx="5765">
                  <c:v>41675.099326265226</c:v>
                </c:pt>
                <c:pt idx="5766">
                  <c:v>41675.100032007227</c:v>
                </c:pt>
                <c:pt idx="5767">
                  <c:v>41675.100737875684</c:v>
                </c:pt>
                <c:pt idx="5768">
                  <c:v>41675.101443085994</c:v>
                </c:pt>
                <c:pt idx="5769">
                  <c:v>41675.102149541075</c:v>
                </c:pt>
                <c:pt idx="5770">
                  <c:v>41675.102856208934</c:v>
                </c:pt>
                <c:pt idx="5771">
                  <c:v>41675.103562764925</c:v>
                </c:pt>
                <c:pt idx="5772">
                  <c:v>41675.104268406169</c:v>
                </c:pt>
                <c:pt idx="5773">
                  <c:v>41675.104972796616</c:v>
                </c:pt>
                <c:pt idx="5774">
                  <c:v>41675.105677859683</c:v>
                </c:pt>
                <c:pt idx="5775">
                  <c:v>41675.106382898615</c:v>
                </c:pt>
                <c:pt idx="5776">
                  <c:v>41675.107087644923</c:v>
                </c:pt>
                <c:pt idx="5777">
                  <c:v>41675.107792896</c:v>
                </c:pt>
                <c:pt idx="5778">
                  <c:v>41675.108500963688</c:v>
                </c:pt>
                <c:pt idx="5779">
                  <c:v>41675.109208046008</c:v>
                </c:pt>
                <c:pt idx="5780">
                  <c:v>41675.10991381522</c:v>
                </c:pt>
                <c:pt idx="5781">
                  <c:v>41675.110619585685</c:v>
                </c:pt>
                <c:pt idx="5782">
                  <c:v>41675.111465738759</c:v>
                </c:pt>
                <c:pt idx="5783">
                  <c:v>41675.112171613677</c:v>
                </c:pt>
                <c:pt idx="5784">
                  <c:v>41675.112877755229</c:v>
                </c:pt>
                <c:pt idx="5785">
                  <c:v>41675.113585099542</c:v>
                </c:pt>
                <c:pt idx="5786">
                  <c:v>41675.114291936778</c:v>
                </c:pt>
                <c:pt idx="5787">
                  <c:v>41675.114999258934</c:v>
                </c:pt>
                <c:pt idx="5788">
                  <c:v>41675.115705261072</c:v>
                </c:pt>
                <c:pt idx="5789">
                  <c:v>41675.116410991541</c:v>
                </c:pt>
                <c:pt idx="5790">
                  <c:v>41675.117118120928</c:v>
                </c:pt>
                <c:pt idx="5791">
                  <c:v>41675.117826113375</c:v>
                </c:pt>
                <c:pt idx="5792">
                  <c:v>41675.118532527391</c:v>
                </c:pt>
                <c:pt idx="5793">
                  <c:v>41675.119238963685</c:v>
                </c:pt>
                <c:pt idx="5794">
                  <c:v>41675.119944568454</c:v>
                </c:pt>
                <c:pt idx="5795">
                  <c:v>41675.120651348312</c:v>
                </c:pt>
                <c:pt idx="5796">
                  <c:v>41675.121358455079</c:v>
                </c:pt>
                <c:pt idx="5797">
                  <c:v>41675.122065581832</c:v>
                </c:pt>
                <c:pt idx="5798">
                  <c:v>41675.122773408162</c:v>
                </c:pt>
                <c:pt idx="5799">
                  <c:v>41675.123481172144</c:v>
                </c:pt>
                <c:pt idx="5800">
                  <c:v>41675.124187548157</c:v>
                </c:pt>
                <c:pt idx="5801">
                  <c:v>41675.12489275846</c:v>
                </c:pt>
                <c:pt idx="5802">
                  <c:v>41675.125599073683</c:v>
                </c:pt>
                <c:pt idx="5803">
                  <c:v>41675.126306561368</c:v>
                </c:pt>
                <c:pt idx="5804">
                  <c:v>41675.127014352307</c:v>
                </c:pt>
                <c:pt idx="5805">
                  <c:v>41675.127720516597</c:v>
                </c:pt>
                <c:pt idx="5806">
                  <c:v>41675.128425842922</c:v>
                </c:pt>
                <c:pt idx="5807">
                  <c:v>41675.129133402304</c:v>
                </c:pt>
                <c:pt idx="5808">
                  <c:v>41675.129839826768</c:v>
                </c:pt>
                <c:pt idx="5809">
                  <c:v>41675.130544096472</c:v>
                </c:pt>
                <c:pt idx="5810">
                  <c:v>41675.131249688464</c:v>
                </c:pt>
                <c:pt idx="5811">
                  <c:v>41675.131957551072</c:v>
                </c:pt>
                <c:pt idx="5812">
                  <c:v>41675.13266343646</c:v>
                </c:pt>
                <c:pt idx="5813">
                  <c:v>41675.133368605675</c:v>
                </c:pt>
                <c:pt idx="5814">
                  <c:v>41675.134075589223</c:v>
                </c:pt>
                <c:pt idx="5815">
                  <c:v>41675.134782329224</c:v>
                </c:pt>
                <c:pt idx="5816">
                  <c:v>41675.135488708154</c:v>
                </c:pt>
                <c:pt idx="5817">
                  <c:v>41675.136194069077</c:v>
                </c:pt>
                <c:pt idx="5818">
                  <c:v>41675.13689948769</c:v>
                </c:pt>
                <c:pt idx="5819">
                  <c:v>41675.137604722921</c:v>
                </c:pt>
                <c:pt idx="5820">
                  <c:v>41675.138311334158</c:v>
                </c:pt>
                <c:pt idx="5821">
                  <c:v>41675.139017085225</c:v>
                </c:pt>
                <c:pt idx="5822">
                  <c:v>41675.139723941676</c:v>
                </c:pt>
                <c:pt idx="5823">
                  <c:v>41675.140429093844</c:v>
                </c:pt>
                <c:pt idx="5824">
                  <c:v>41675.141133885074</c:v>
                </c:pt>
                <c:pt idx="5825">
                  <c:v>41675.141839347547</c:v>
                </c:pt>
                <c:pt idx="5826">
                  <c:v>41675.142546644769</c:v>
                </c:pt>
                <c:pt idx="5827">
                  <c:v>41675.143254473689</c:v>
                </c:pt>
                <c:pt idx="5828">
                  <c:v>41675.143961900765</c:v>
                </c:pt>
                <c:pt idx="5829">
                  <c:v>41675.144668997083</c:v>
                </c:pt>
                <c:pt idx="5830">
                  <c:v>41675.145374639222</c:v>
                </c:pt>
                <c:pt idx="5831">
                  <c:v>41675.146078986778</c:v>
                </c:pt>
                <c:pt idx="5832">
                  <c:v>41675.146784422934</c:v>
                </c:pt>
                <c:pt idx="5833">
                  <c:v>41675.147489945222</c:v>
                </c:pt>
                <c:pt idx="5834">
                  <c:v>41675.148195393231</c:v>
                </c:pt>
                <c:pt idx="5835">
                  <c:v>41675.148900792614</c:v>
                </c:pt>
                <c:pt idx="5836">
                  <c:v>41675.149606896164</c:v>
                </c:pt>
                <c:pt idx="5837">
                  <c:v>41675.150312274935</c:v>
                </c:pt>
                <c:pt idx="5838">
                  <c:v>41675.151018195851</c:v>
                </c:pt>
                <c:pt idx="5839">
                  <c:v>41675.151725614298</c:v>
                </c:pt>
                <c:pt idx="5840">
                  <c:v>41675.152432949231</c:v>
                </c:pt>
                <c:pt idx="5841">
                  <c:v>41675.153247664923</c:v>
                </c:pt>
                <c:pt idx="5842">
                  <c:v>41675.153954211688</c:v>
                </c:pt>
                <c:pt idx="5843">
                  <c:v>41675.154662064931</c:v>
                </c:pt>
                <c:pt idx="5844">
                  <c:v>41675.155368461841</c:v>
                </c:pt>
                <c:pt idx="5845">
                  <c:v>41675.156076947089</c:v>
                </c:pt>
                <c:pt idx="5846">
                  <c:v>41675.156782811217</c:v>
                </c:pt>
                <c:pt idx="5847">
                  <c:v>41675.157490771991</c:v>
                </c:pt>
                <c:pt idx="5848">
                  <c:v>41675.158196494165</c:v>
                </c:pt>
                <c:pt idx="5849">
                  <c:v>41675.158901178009</c:v>
                </c:pt>
                <c:pt idx="5850">
                  <c:v>41675.159607525682</c:v>
                </c:pt>
                <c:pt idx="5851">
                  <c:v>41675.160313987682</c:v>
                </c:pt>
                <c:pt idx="5852">
                  <c:v>41675.161020256761</c:v>
                </c:pt>
                <c:pt idx="5853">
                  <c:v>41675.161726557832</c:v>
                </c:pt>
                <c:pt idx="5854">
                  <c:v>41675.162432517529</c:v>
                </c:pt>
                <c:pt idx="5855">
                  <c:v>41675.16313888492</c:v>
                </c:pt>
                <c:pt idx="5856">
                  <c:v>41675.163842893533</c:v>
                </c:pt>
                <c:pt idx="5857">
                  <c:v>41675.164548843386</c:v>
                </c:pt>
                <c:pt idx="5858">
                  <c:v>41675.165256241846</c:v>
                </c:pt>
                <c:pt idx="5859">
                  <c:v>41675.165960810147</c:v>
                </c:pt>
                <c:pt idx="5860">
                  <c:v>41675.166664906305</c:v>
                </c:pt>
                <c:pt idx="5861">
                  <c:v>41675.167371748459</c:v>
                </c:pt>
                <c:pt idx="5862">
                  <c:v>41675.168078073082</c:v>
                </c:pt>
                <c:pt idx="5863">
                  <c:v>41675.168784413996</c:v>
                </c:pt>
                <c:pt idx="5864">
                  <c:v>41675.169490169996</c:v>
                </c:pt>
                <c:pt idx="5865">
                  <c:v>41675.170196493847</c:v>
                </c:pt>
                <c:pt idx="5866">
                  <c:v>41675.170904054459</c:v>
                </c:pt>
                <c:pt idx="5867">
                  <c:v>41675.17160960476</c:v>
                </c:pt>
                <c:pt idx="5868">
                  <c:v>41675.172314677846</c:v>
                </c:pt>
                <c:pt idx="5869">
                  <c:v>41675.173019857844</c:v>
                </c:pt>
                <c:pt idx="5870">
                  <c:v>41675.173724818604</c:v>
                </c:pt>
                <c:pt idx="5871">
                  <c:v>41675.17443078199</c:v>
                </c:pt>
                <c:pt idx="5872">
                  <c:v>41675.175138855375</c:v>
                </c:pt>
                <c:pt idx="5873">
                  <c:v>41675.175845550599</c:v>
                </c:pt>
                <c:pt idx="5874">
                  <c:v>41675.176552813682</c:v>
                </c:pt>
                <c:pt idx="5875">
                  <c:v>41675.177260042459</c:v>
                </c:pt>
                <c:pt idx="5876">
                  <c:v>41675.177966100455</c:v>
                </c:pt>
                <c:pt idx="5877">
                  <c:v>41675.178671095084</c:v>
                </c:pt>
                <c:pt idx="5878">
                  <c:v>41675.17937594554</c:v>
                </c:pt>
                <c:pt idx="5879">
                  <c:v>41675.180082166611</c:v>
                </c:pt>
                <c:pt idx="5880">
                  <c:v>41675.180787819227</c:v>
                </c:pt>
                <c:pt idx="5881">
                  <c:v>41675.181492838157</c:v>
                </c:pt>
                <c:pt idx="5882">
                  <c:v>41675.18219805308</c:v>
                </c:pt>
                <c:pt idx="5883">
                  <c:v>41675.182903072768</c:v>
                </c:pt>
                <c:pt idx="5884">
                  <c:v>41675.183609989537</c:v>
                </c:pt>
                <c:pt idx="5885">
                  <c:v>41675.184317531079</c:v>
                </c:pt>
                <c:pt idx="5886">
                  <c:v>41675.185024156308</c:v>
                </c:pt>
                <c:pt idx="5887">
                  <c:v>41675.185730372767</c:v>
                </c:pt>
                <c:pt idx="5888">
                  <c:v>41675.186436719538</c:v>
                </c:pt>
                <c:pt idx="5889">
                  <c:v>41675.187143248309</c:v>
                </c:pt>
                <c:pt idx="5890">
                  <c:v>41675.187848854308</c:v>
                </c:pt>
                <c:pt idx="5891">
                  <c:v>41675.188552748936</c:v>
                </c:pt>
                <c:pt idx="5892">
                  <c:v>41675.18925859694</c:v>
                </c:pt>
                <c:pt idx="5893">
                  <c:v>41675.189965077385</c:v>
                </c:pt>
                <c:pt idx="5894">
                  <c:v>41675.190669054464</c:v>
                </c:pt>
                <c:pt idx="5895">
                  <c:v>41675.191373008151</c:v>
                </c:pt>
                <c:pt idx="5896">
                  <c:v>41675.192079660301</c:v>
                </c:pt>
                <c:pt idx="5897">
                  <c:v>41675.192783818457</c:v>
                </c:pt>
                <c:pt idx="5898">
                  <c:v>41675.193488845995</c:v>
                </c:pt>
                <c:pt idx="5899">
                  <c:v>41675.194194887074</c:v>
                </c:pt>
                <c:pt idx="5900">
                  <c:v>41675.195032240306</c:v>
                </c:pt>
                <c:pt idx="5901">
                  <c:v>41675.195736829679</c:v>
                </c:pt>
                <c:pt idx="5902">
                  <c:v>41675.196441230604</c:v>
                </c:pt>
                <c:pt idx="5903">
                  <c:v>41675.197146708764</c:v>
                </c:pt>
                <c:pt idx="5904">
                  <c:v>41675.197852868609</c:v>
                </c:pt>
                <c:pt idx="5905">
                  <c:v>41675.198559021388</c:v>
                </c:pt>
                <c:pt idx="5906">
                  <c:v>41675.199265560295</c:v>
                </c:pt>
                <c:pt idx="5907">
                  <c:v>41675.199970182301</c:v>
                </c:pt>
                <c:pt idx="5908">
                  <c:v>41675.200674558306</c:v>
                </c:pt>
                <c:pt idx="5909">
                  <c:v>41675.20137988076</c:v>
                </c:pt>
                <c:pt idx="5910">
                  <c:v>41675.202086922458</c:v>
                </c:pt>
                <c:pt idx="5911">
                  <c:v>41675.202793355078</c:v>
                </c:pt>
                <c:pt idx="5912">
                  <c:v>41675.203497884599</c:v>
                </c:pt>
                <c:pt idx="5913">
                  <c:v>41675.204205753682</c:v>
                </c:pt>
                <c:pt idx="5914">
                  <c:v>41675.204911451081</c:v>
                </c:pt>
                <c:pt idx="5915">
                  <c:v>41675.205615573075</c:v>
                </c:pt>
                <c:pt idx="5916">
                  <c:v>41675.206320307538</c:v>
                </c:pt>
                <c:pt idx="5917">
                  <c:v>41675.207026487536</c:v>
                </c:pt>
                <c:pt idx="5918">
                  <c:v>41675.207733132156</c:v>
                </c:pt>
                <c:pt idx="5919">
                  <c:v>41675.208438182308</c:v>
                </c:pt>
                <c:pt idx="5920">
                  <c:v>41675.209142692598</c:v>
                </c:pt>
                <c:pt idx="5921">
                  <c:v>41675.20984783076</c:v>
                </c:pt>
                <c:pt idx="5922">
                  <c:v>41675.21055340123</c:v>
                </c:pt>
                <c:pt idx="5923">
                  <c:v>41675.211258752162</c:v>
                </c:pt>
                <c:pt idx="5924">
                  <c:v>41675.211964648304</c:v>
                </c:pt>
                <c:pt idx="5925">
                  <c:v>41675.212670473542</c:v>
                </c:pt>
                <c:pt idx="5926">
                  <c:v>41675.213376494939</c:v>
                </c:pt>
                <c:pt idx="5927">
                  <c:v>41675.21408237108</c:v>
                </c:pt>
                <c:pt idx="5928">
                  <c:v>41675.214788213227</c:v>
                </c:pt>
                <c:pt idx="5929">
                  <c:v>41675.215493953838</c:v>
                </c:pt>
                <c:pt idx="5930">
                  <c:v>41675.216198836162</c:v>
                </c:pt>
                <c:pt idx="5931">
                  <c:v>41675.216906046466</c:v>
                </c:pt>
                <c:pt idx="5932">
                  <c:v>41675.217613484463</c:v>
                </c:pt>
                <c:pt idx="5933">
                  <c:v>41675.218321018459</c:v>
                </c:pt>
                <c:pt idx="5934">
                  <c:v>41675.21902745308</c:v>
                </c:pt>
                <c:pt idx="5935">
                  <c:v>41675.219733257836</c:v>
                </c:pt>
                <c:pt idx="5936">
                  <c:v>41675.220439552926</c:v>
                </c:pt>
                <c:pt idx="5937">
                  <c:v>41675.221145711061</c:v>
                </c:pt>
                <c:pt idx="5938">
                  <c:v>41675.221854698306</c:v>
                </c:pt>
                <c:pt idx="5939">
                  <c:v>41675.222561094612</c:v>
                </c:pt>
                <c:pt idx="5940">
                  <c:v>41675.223267759531</c:v>
                </c:pt>
                <c:pt idx="5941">
                  <c:v>41675.223974444001</c:v>
                </c:pt>
                <c:pt idx="5942">
                  <c:v>41675.224680355532</c:v>
                </c:pt>
                <c:pt idx="5943">
                  <c:v>41675.225385272599</c:v>
                </c:pt>
                <c:pt idx="5944">
                  <c:v>41675.226090610755</c:v>
                </c:pt>
                <c:pt idx="5945">
                  <c:v>41675.226796304771</c:v>
                </c:pt>
                <c:pt idx="5946">
                  <c:v>41675.227502775837</c:v>
                </c:pt>
                <c:pt idx="5947">
                  <c:v>41675.22820974046</c:v>
                </c:pt>
                <c:pt idx="5948">
                  <c:v>41675.228915157386</c:v>
                </c:pt>
                <c:pt idx="5949">
                  <c:v>41675.22961968922</c:v>
                </c:pt>
                <c:pt idx="5950">
                  <c:v>41675.23032521538</c:v>
                </c:pt>
                <c:pt idx="5951">
                  <c:v>41675.231032256772</c:v>
                </c:pt>
                <c:pt idx="5952">
                  <c:v>41675.231738761526</c:v>
                </c:pt>
                <c:pt idx="5953">
                  <c:v>41675.232444262598</c:v>
                </c:pt>
                <c:pt idx="5954">
                  <c:v>41675.233149710752</c:v>
                </c:pt>
                <c:pt idx="5955">
                  <c:v>41675.233856839841</c:v>
                </c:pt>
                <c:pt idx="5956">
                  <c:v>41675.23456286938</c:v>
                </c:pt>
                <c:pt idx="5957">
                  <c:v>41675.235269388308</c:v>
                </c:pt>
                <c:pt idx="5958">
                  <c:v>41675.235975065218</c:v>
                </c:pt>
                <c:pt idx="5959">
                  <c:v>41675.236823100458</c:v>
                </c:pt>
                <c:pt idx="5960">
                  <c:v>41675.237527649384</c:v>
                </c:pt>
                <c:pt idx="5961">
                  <c:v>41675.238231133684</c:v>
                </c:pt>
                <c:pt idx="5962">
                  <c:v>41675.238937424314</c:v>
                </c:pt>
                <c:pt idx="5963">
                  <c:v>41675.239644028305</c:v>
                </c:pt>
                <c:pt idx="5964">
                  <c:v>41675.240349077081</c:v>
                </c:pt>
                <c:pt idx="5965">
                  <c:v>41675.241056063678</c:v>
                </c:pt>
                <c:pt idx="5966">
                  <c:v>41675.241762086145</c:v>
                </c:pt>
                <c:pt idx="5967">
                  <c:v>41675.242469141682</c:v>
                </c:pt>
                <c:pt idx="5968">
                  <c:v>41675.243174965377</c:v>
                </c:pt>
                <c:pt idx="5969">
                  <c:v>41675.243879749542</c:v>
                </c:pt>
                <c:pt idx="5970">
                  <c:v>41675.244585998618</c:v>
                </c:pt>
                <c:pt idx="5971">
                  <c:v>41675.245293453387</c:v>
                </c:pt>
                <c:pt idx="5972">
                  <c:v>41675.246000523381</c:v>
                </c:pt>
                <c:pt idx="5973">
                  <c:v>41675.246706714926</c:v>
                </c:pt>
                <c:pt idx="5974">
                  <c:v>41675.247410266922</c:v>
                </c:pt>
                <c:pt idx="5975">
                  <c:v>41675.248116885225</c:v>
                </c:pt>
                <c:pt idx="5976">
                  <c:v>41675.248823421542</c:v>
                </c:pt>
                <c:pt idx="5977">
                  <c:v>41675.249530677538</c:v>
                </c:pt>
                <c:pt idx="5978">
                  <c:v>41675.250236549851</c:v>
                </c:pt>
                <c:pt idx="5979">
                  <c:v>41675.250942952931</c:v>
                </c:pt>
                <c:pt idx="5980">
                  <c:v>41675.251646264456</c:v>
                </c:pt>
                <c:pt idx="5981">
                  <c:v>41675.252350203387</c:v>
                </c:pt>
                <c:pt idx="5982">
                  <c:v>41675.253057380614</c:v>
                </c:pt>
                <c:pt idx="5983">
                  <c:v>41675.253764940157</c:v>
                </c:pt>
                <c:pt idx="5984">
                  <c:v>41675.254471858927</c:v>
                </c:pt>
                <c:pt idx="5985">
                  <c:v>41675.255178550608</c:v>
                </c:pt>
                <c:pt idx="5986">
                  <c:v>41675.255885322462</c:v>
                </c:pt>
                <c:pt idx="5987">
                  <c:v>41675.256591139085</c:v>
                </c:pt>
                <c:pt idx="5988">
                  <c:v>41675.257297123848</c:v>
                </c:pt>
                <c:pt idx="5989">
                  <c:v>41675.258003440773</c:v>
                </c:pt>
                <c:pt idx="5990">
                  <c:v>41675.258710431073</c:v>
                </c:pt>
                <c:pt idx="5991">
                  <c:v>41675.259414141685</c:v>
                </c:pt>
                <c:pt idx="5992">
                  <c:v>41675.260119340928</c:v>
                </c:pt>
                <c:pt idx="5993">
                  <c:v>41675.260825373683</c:v>
                </c:pt>
                <c:pt idx="5994">
                  <c:v>41675.261531026605</c:v>
                </c:pt>
                <c:pt idx="5995">
                  <c:v>41675.262236753537</c:v>
                </c:pt>
                <c:pt idx="5996">
                  <c:v>41675.262942588764</c:v>
                </c:pt>
                <c:pt idx="5997">
                  <c:v>41675.263648676926</c:v>
                </c:pt>
                <c:pt idx="5998">
                  <c:v>41675.264354468767</c:v>
                </c:pt>
                <c:pt idx="5999">
                  <c:v>41675.265062243678</c:v>
                </c:pt>
                <c:pt idx="6000">
                  <c:v>41675.265769149381</c:v>
                </c:pt>
                <c:pt idx="6001">
                  <c:v>41675.266474533368</c:v>
                </c:pt>
                <c:pt idx="6002">
                  <c:v>41675.267179480456</c:v>
                </c:pt>
                <c:pt idx="6003">
                  <c:v>41675.267885613059</c:v>
                </c:pt>
                <c:pt idx="6004">
                  <c:v>41675.268591541535</c:v>
                </c:pt>
                <c:pt idx="6005">
                  <c:v>41675.269298022933</c:v>
                </c:pt>
                <c:pt idx="6006">
                  <c:v>41675.270005773687</c:v>
                </c:pt>
                <c:pt idx="6007">
                  <c:v>41675.270712439386</c:v>
                </c:pt>
                <c:pt idx="6008">
                  <c:v>41675.271418255375</c:v>
                </c:pt>
                <c:pt idx="6009">
                  <c:v>41675.272125670606</c:v>
                </c:pt>
                <c:pt idx="6010">
                  <c:v>41675.272831379843</c:v>
                </c:pt>
                <c:pt idx="6011">
                  <c:v>41675.273537326466</c:v>
                </c:pt>
                <c:pt idx="6012">
                  <c:v>41675.274243291846</c:v>
                </c:pt>
                <c:pt idx="6013">
                  <c:v>41675.27494929493</c:v>
                </c:pt>
                <c:pt idx="6014">
                  <c:v>41675.275656213838</c:v>
                </c:pt>
                <c:pt idx="6015">
                  <c:v>41675.276362243683</c:v>
                </c:pt>
                <c:pt idx="6016">
                  <c:v>41675.277068626303</c:v>
                </c:pt>
                <c:pt idx="6017">
                  <c:v>41675.277774140304</c:v>
                </c:pt>
                <c:pt idx="6018">
                  <c:v>41675.278608974615</c:v>
                </c:pt>
                <c:pt idx="6019">
                  <c:v>41675.279312498467</c:v>
                </c:pt>
                <c:pt idx="6020">
                  <c:v>41675.280016138779</c:v>
                </c:pt>
                <c:pt idx="6021">
                  <c:v>41675.280722716452</c:v>
                </c:pt>
                <c:pt idx="6022">
                  <c:v>41675.281428659531</c:v>
                </c:pt>
                <c:pt idx="6023">
                  <c:v>41675.282133551533</c:v>
                </c:pt>
                <c:pt idx="6024">
                  <c:v>41675.28283815016</c:v>
                </c:pt>
                <c:pt idx="6025">
                  <c:v>41675.283544194768</c:v>
                </c:pt>
                <c:pt idx="6026">
                  <c:v>41675.284250850615</c:v>
                </c:pt>
                <c:pt idx="6027">
                  <c:v>41675.284957812459</c:v>
                </c:pt>
                <c:pt idx="6028">
                  <c:v>41675.285664195078</c:v>
                </c:pt>
                <c:pt idx="6029">
                  <c:v>41675.286371430615</c:v>
                </c:pt>
                <c:pt idx="6030">
                  <c:v>41675.287077372159</c:v>
                </c:pt>
                <c:pt idx="6031">
                  <c:v>41675.287783066924</c:v>
                </c:pt>
                <c:pt idx="6032">
                  <c:v>41675.288490333842</c:v>
                </c:pt>
                <c:pt idx="6033">
                  <c:v>41675.289196328617</c:v>
                </c:pt>
                <c:pt idx="6034">
                  <c:v>41675.289903254161</c:v>
                </c:pt>
                <c:pt idx="6035">
                  <c:v>41675.290610236923</c:v>
                </c:pt>
                <c:pt idx="6036">
                  <c:v>41675.291315921531</c:v>
                </c:pt>
                <c:pt idx="6037">
                  <c:v>41675.292019601991</c:v>
                </c:pt>
                <c:pt idx="6038">
                  <c:v>41675.292723718754</c:v>
                </c:pt>
                <c:pt idx="6039">
                  <c:v>41675.293429375532</c:v>
                </c:pt>
                <c:pt idx="6040">
                  <c:v>41675.294134768454</c:v>
                </c:pt>
                <c:pt idx="6041">
                  <c:v>41675.294839762922</c:v>
                </c:pt>
                <c:pt idx="6042">
                  <c:v>41675.295545815679</c:v>
                </c:pt>
                <c:pt idx="6043">
                  <c:v>41675.296250965221</c:v>
                </c:pt>
                <c:pt idx="6044">
                  <c:v>41675.29695703461</c:v>
                </c:pt>
                <c:pt idx="6045">
                  <c:v>41675.297662978155</c:v>
                </c:pt>
                <c:pt idx="6046">
                  <c:v>41675.298368894306</c:v>
                </c:pt>
                <c:pt idx="6047">
                  <c:v>41675.299075329996</c:v>
                </c:pt>
                <c:pt idx="6048">
                  <c:v>41675.299782396607</c:v>
                </c:pt>
                <c:pt idx="6049">
                  <c:v>41675.300488497691</c:v>
                </c:pt>
                <c:pt idx="6050">
                  <c:v>41675.301194436463</c:v>
                </c:pt>
                <c:pt idx="6051">
                  <c:v>41675.301898697689</c:v>
                </c:pt>
                <c:pt idx="6052">
                  <c:v>41675.302605236466</c:v>
                </c:pt>
                <c:pt idx="6053">
                  <c:v>41675.303310360767</c:v>
                </c:pt>
                <c:pt idx="6054">
                  <c:v>41675.304016408016</c:v>
                </c:pt>
                <c:pt idx="6055">
                  <c:v>41675.304721761378</c:v>
                </c:pt>
                <c:pt idx="6056">
                  <c:v>41675.305427089683</c:v>
                </c:pt>
                <c:pt idx="6057">
                  <c:v>41675.306134499093</c:v>
                </c:pt>
                <c:pt idx="6058">
                  <c:v>41675.306841804617</c:v>
                </c:pt>
                <c:pt idx="6059">
                  <c:v>41675.307548135228</c:v>
                </c:pt>
                <c:pt idx="6060">
                  <c:v>41675.308254918316</c:v>
                </c:pt>
                <c:pt idx="6061">
                  <c:v>41675.308961976618</c:v>
                </c:pt>
                <c:pt idx="6062">
                  <c:v>41675.309668423542</c:v>
                </c:pt>
                <c:pt idx="6063">
                  <c:v>41675.31037465093</c:v>
                </c:pt>
                <c:pt idx="6064">
                  <c:v>41675.311081254164</c:v>
                </c:pt>
                <c:pt idx="6065">
                  <c:v>41675.311786917075</c:v>
                </c:pt>
                <c:pt idx="6066">
                  <c:v>41675.312494748934</c:v>
                </c:pt>
                <c:pt idx="6067">
                  <c:v>41675.313200197081</c:v>
                </c:pt>
                <c:pt idx="6068">
                  <c:v>41675.313905710464</c:v>
                </c:pt>
                <c:pt idx="6069">
                  <c:v>41675.314611646005</c:v>
                </c:pt>
                <c:pt idx="6070">
                  <c:v>41675.315319373389</c:v>
                </c:pt>
                <c:pt idx="6071">
                  <c:v>41675.316026354776</c:v>
                </c:pt>
                <c:pt idx="6072">
                  <c:v>41675.316732644773</c:v>
                </c:pt>
                <c:pt idx="6073">
                  <c:v>41675.317438744009</c:v>
                </c:pt>
                <c:pt idx="6074">
                  <c:v>41675.318143433382</c:v>
                </c:pt>
                <c:pt idx="6075">
                  <c:v>41675.318850658317</c:v>
                </c:pt>
                <c:pt idx="6076">
                  <c:v>41675.31955658723</c:v>
                </c:pt>
                <c:pt idx="6077">
                  <c:v>41675.320371315844</c:v>
                </c:pt>
                <c:pt idx="6078">
                  <c:v>41675.321078496774</c:v>
                </c:pt>
                <c:pt idx="6079">
                  <c:v>41675.321785759377</c:v>
                </c:pt>
                <c:pt idx="6080">
                  <c:v>41675.322492400308</c:v>
                </c:pt>
                <c:pt idx="6081">
                  <c:v>41675.323199182611</c:v>
                </c:pt>
                <c:pt idx="6082">
                  <c:v>41675.323905806465</c:v>
                </c:pt>
                <c:pt idx="6083">
                  <c:v>41675.324612058939</c:v>
                </c:pt>
                <c:pt idx="6084">
                  <c:v>41675.325318104158</c:v>
                </c:pt>
                <c:pt idx="6085">
                  <c:v>41675.326024897084</c:v>
                </c:pt>
                <c:pt idx="6086">
                  <c:v>41675.326730198612</c:v>
                </c:pt>
                <c:pt idx="6087">
                  <c:v>41675.327436286003</c:v>
                </c:pt>
                <c:pt idx="6088">
                  <c:v>41675.3281426303</c:v>
                </c:pt>
                <c:pt idx="6089">
                  <c:v>41675.328848491088</c:v>
                </c:pt>
                <c:pt idx="6090">
                  <c:v>41675.329554296317</c:v>
                </c:pt>
                <c:pt idx="6091">
                  <c:v>41675.330260421382</c:v>
                </c:pt>
                <c:pt idx="6092">
                  <c:v>41675.330966055539</c:v>
                </c:pt>
                <c:pt idx="6093">
                  <c:v>41675.331671670923</c:v>
                </c:pt>
                <c:pt idx="6094">
                  <c:v>41675.332378297237</c:v>
                </c:pt>
                <c:pt idx="6095">
                  <c:v>41675.333083898928</c:v>
                </c:pt>
                <c:pt idx="6096">
                  <c:v>41675.333788466611</c:v>
                </c:pt>
                <c:pt idx="6097">
                  <c:v>41675.33449352246</c:v>
                </c:pt>
                <c:pt idx="6098">
                  <c:v>41675.33519898908</c:v>
                </c:pt>
                <c:pt idx="6099">
                  <c:v>41675.335904180931</c:v>
                </c:pt>
                <c:pt idx="6100">
                  <c:v>41675.336610189232</c:v>
                </c:pt>
                <c:pt idx="6101">
                  <c:v>41675.337316057383</c:v>
                </c:pt>
                <c:pt idx="6102">
                  <c:v>41675.338020410767</c:v>
                </c:pt>
                <c:pt idx="6103">
                  <c:v>41675.338727263224</c:v>
                </c:pt>
                <c:pt idx="6104">
                  <c:v>41675.33943192508</c:v>
                </c:pt>
                <c:pt idx="6105">
                  <c:v>41675.340136129853</c:v>
                </c:pt>
                <c:pt idx="6106">
                  <c:v>41675.340841136778</c:v>
                </c:pt>
                <c:pt idx="6107">
                  <c:v>41675.341545905387</c:v>
                </c:pt>
                <c:pt idx="6108">
                  <c:v>41675.342251295238</c:v>
                </c:pt>
                <c:pt idx="6109">
                  <c:v>41675.342957134773</c:v>
                </c:pt>
                <c:pt idx="6110">
                  <c:v>41675.343662835839</c:v>
                </c:pt>
                <c:pt idx="6111">
                  <c:v>41675.344369108316</c:v>
                </c:pt>
                <c:pt idx="6112">
                  <c:v>41675.345074569224</c:v>
                </c:pt>
                <c:pt idx="6113">
                  <c:v>41675.345781094307</c:v>
                </c:pt>
                <c:pt idx="6114">
                  <c:v>41675.346486823386</c:v>
                </c:pt>
                <c:pt idx="6115">
                  <c:v>41675.347192283836</c:v>
                </c:pt>
                <c:pt idx="6116">
                  <c:v>41675.347899449094</c:v>
                </c:pt>
                <c:pt idx="6117">
                  <c:v>41675.348605538769</c:v>
                </c:pt>
                <c:pt idx="6118">
                  <c:v>41675.349312991391</c:v>
                </c:pt>
                <c:pt idx="6119">
                  <c:v>41675.350020150312</c:v>
                </c:pt>
                <c:pt idx="6120">
                  <c:v>41675.350726521079</c:v>
                </c:pt>
                <c:pt idx="6121">
                  <c:v>41675.351432949232</c:v>
                </c:pt>
                <c:pt idx="6122">
                  <c:v>41675.352139641545</c:v>
                </c:pt>
                <c:pt idx="6123">
                  <c:v>41675.352846327391</c:v>
                </c:pt>
                <c:pt idx="6124">
                  <c:v>41675.353550520311</c:v>
                </c:pt>
                <c:pt idx="6125">
                  <c:v>41675.354256582468</c:v>
                </c:pt>
                <c:pt idx="6126">
                  <c:v>41675.354962781224</c:v>
                </c:pt>
                <c:pt idx="6127">
                  <c:v>41675.355668297692</c:v>
                </c:pt>
                <c:pt idx="6128">
                  <c:v>41675.356374773393</c:v>
                </c:pt>
                <c:pt idx="6129">
                  <c:v>41675.357080267997</c:v>
                </c:pt>
                <c:pt idx="6130">
                  <c:v>41675.357786202163</c:v>
                </c:pt>
                <c:pt idx="6131">
                  <c:v>41675.35849112401</c:v>
                </c:pt>
                <c:pt idx="6132">
                  <c:v>41675.359195695084</c:v>
                </c:pt>
                <c:pt idx="6133">
                  <c:v>41675.359900042778</c:v>
                </c:pt>
                <c:pt idx="6134">
                  <c:v>41675.360604344314</c:v>
                </c:pt>
                <c:pt idx="6135">
                  <c:v>41675.361309412161</c:v>
                </c:pt>
                <c:pt idx="6136">
                  <c:v>41675.362168939078</c:v>
                </c:pt>
                <c:pt idx="6137">
                  <c:v>41675.362875751387</c:v>
                </c:pt>
                <c:pt idx="6138">
                  <c:v>41675.363581428777</c:v>
                </c:pt>
                <c:pt idx="6139">
                  <c:v>41675.364286768614</c:v>
                </c:pt>
                <c:pt idx="6140">
                  <c:v>41675.364991659684</c:v>
                </c:pt>
                <c:pt idx="6141">
                  <c:v>41675.365696671222</c:v>
                </c:pt>
                <c:pt idx="6142">
                  <c:v>41675.366401891224</c:v>
                </c:pt>
                <c:pt idx="6143">
                  <c:v>41675.367108482307</c:v>
                </c:pt>
                <c:pt idx="6144">
                  <c:v>41675.367812292774</c:v>
                </c:pt>
                <c:pt idx="6145">
                  <c:v>41675.368519398173</c:v>
                </c:pt>
                <c:pt idx="6146">
                  <c:v>41675.369226039227</c:v>
                </c:pt>
                <c:pt idx="6147">
                  <c:v>41675.369932127083</c:v>
                </c:pt>
                <c:pt idx="6148">
                  <c:v>41675.370637613538</c:v>
                </c:pt>
                <c:pt idx="6149">
                  <c:v>41675.371342826933</c:v>
                </c:pt>
                <c:pt idx="6150">
                  <c:v>41675.372049792466</c:v>
                </c:pt>
                <c:pt idx="6151">
                  <c:v>41675.372755258169</c:v>
                </c:pt>
                <c:pt idx="6152">
                  <c:v>41675.373463187534</c:v>
                </c:pt>
                <c:pt idx="6153">
                  <c:v>41675.374169963077</c:v>
                </c:pt>
                <c:pt idx="6154">
                  <c:v>41675.374875567228</c:v>
                </c:pt>
                <c:pt idx="6155">
                  <c:v>41675.375583134461</c:v>
                </c:pt>
                <c:pt idx="6156">
                  <c:v>41675.376288836313</c:v>
                </c:pt>
                <c:pt idx="6157">
                  <c:v>41675.376991093843</c:v>
                </c:pt>
                <c:pt idx="6158">
                  <c:v>41675.377694478469</c:v>
                </c:pt>
                <c:pt idx="6159">
                  <c:v>41675.378401085996</c:v>
                </c:pt>
                <c:pt idx="6160">
                  <c:v>41675.379107260458</c:v>
                </c:pt>
                <c:pt idx="6161">
                  <c:v>41675.379813863387</c:v>
                </c:pt>
                <c:pt idx="6162">
                  <c:v>41675.380519180319</c:v>
                </c:pt>
                <c:pt idx="6163">
                  <c:v>41675.381225572615</c:v>
                </c:pt>
                <c:pt idx="6164">
                  <c:v>41675.381932673081</c:v>
                </c:pt>
                <c:pt idx="6165">
                  <c:v>41675.382638418167</c:v>
                </c:pt>
                <c:pt idx="6166">
                  <c:v>41675.383341563531</c:v>
                </c:pt>
                <c:pt idx="6167">
                  <c:v>41675.384047419691</c:v>
                </c:pt>
                <c:pt idx="6168">
                  <c:v>41675.384752781683</c:v>
                </c:pt>
                <c:pt idx="6169">
                  <c:v>41675.385457461685</c:v>
                </c:pt>
                <c:pt idx="6170">
                  <c:v>41675.386164661679</c:v>
                </c:pt>
                <c:pt idx="6171">
                  <c:v>41675.386877991703</c:v>
                </c:pt>
                <c:pt idx="6172">
                  <c:v>41675.38758442847</c:v>
                </c:pt>
                <c:pt idx="6173">
                  <c:v>41675.388292464479</c:v>
                </c:pt>
                <c:pt idx="6174">
                  <c:v>41675.388999389092</c:v>
                </c:pt>
                <c:pt idx="6175">
                  <c:v>41675.389707422008</c:v>
                </c:pt>
                <c:pt idx="6176">
                  <c:v>41675.390415781374</c:v>
                </c:pt>
                <c:pt idx="6177">
                  <c:v>41675.391124699534</c:v>
                </c:pt>
                <c:pt idx="6178">
                  <c:v>41675.391833669535</c:v>
                </c:pt>
                <c:pt idx="6179">
                  <c:v>41675.392543072929</c:v>
                </c:pt>
                <c:pt idx="6180">
                  <c:v>41675.393250356618</c:v>
                </c:pt>
                <c:pt idx="6181">
                  <c:v>41675.393958837376</c:v>
                </c:pt>
                <c:pt idx="6182">
                  <c:v>41675.394668835375</c:v>
                </c:pt>
                <c:pt idx="6183">
                  <c:v>41675.395376935689</c:v>
                </c:pt>
                <c:pt idx="6184">
                  <c:v>41675.396084601227</c:v>
                </c:pt>
                <c:pt idx="6185">
                  <c:v>41675.396793207845</c:v>
                </c:pt>
                <c:pt idx="6186">
                  <c:v>41675.397501179541</c:v>
                </c:pt>
                <c:pt idx="6187">
                  <c:v>41675.398208811537</c:v>
                </c:pt>
                <c:pt idx="6188">
                  <c:v>41675.398918193852</c:v>
                </c:pt>
                <c:pt idx="6189">
                  <c:v>41675.399625755075</c:v>
                </c:pt>
                <c:pt idx="6190">
                  <c:v>41675.400333899393</c:v>
                </c:pt>
                <c:pt idx="6191">
                  <c:v>41675.401041774305</c:v>
                </c:pt>
                <c:pt idx="6192">
                  <c:v>41675.401748815842</c:v>
                </c:pt>
                <c:pt idx="6193">
                  <c:v>41675.402457466313</c:v>
                </c:pt>
                <c:pt idx="6194">
                  <c:v>41675.403166914301</c:v>
                </c:pt>
                <c:pt idx="6195">
                  <c:v>41675.403939111842</c:v>
                </c:pt>
                <c:pt idx="6196">
                  <c:v>41675.404646939387</c:v>
                </c:pt>
                <c:pt idx="6197">
                  <c:v>41675.405357789234</c:v>
                </c:pt>
                <c:pt idx="6198">
                  <c:v>41675.40606811631</c:v>
                </c:pt>
                <c:pt idx="6199">
                  <c:v>41675.406776899232</c:v>
                </c:pt>
                <c:pt idx="6200">
                  <c:v>41675.407485733376</c:v>
                </c:pt>
                <c:pt idx="6201">
                  <c:v>41675.40819402293</c:v>
                </c:pt>
                <c:pt idx="6202">
                  <c:v>41675.408902333686</c:v>
                </c:pt>
                <c:pt idx="6203">
                  <c:v>41675.409610793686</c:v>
                </c:pt>
                <c:pt idx="6204">
                  <c:v>41675.410319655843</c:v>
                </c:pt>
                <c:pt idx="6205">
                  <c:v>41675.411027126618</c:v>
                </c:pt>
                <c:pt idx="6206">
                  <c:v>41675.411735722606</c:v>
                </c:pt>
                <c:pt idx="6207">
                  <c:v>41675.412443930611</c:v>
                </c:pt>
                <c:pt idx="6208">
                  <c:v>41675.413152930152</c:v>
                </c:pt>
                <c:pt idx="6209">
                  <c:v>41675.413862146161</c:v>
                </c:pt>
                <c:pt idx="6210">
                  <c:v>41675.414569748937</c:v>
                </c:pt>
                <c:pt idx="6211">
                  <c:v>41675.415278696317</c:v>
                </c:pt>
                <c:pt idx="6212">
                  <c:v>41675.415986409229</c:v>
                </c:pt>
                <c:pt idx="6213">
                  <c:v>41675.416693720472</c:v>
                </c:pt>
                <c:pt idx="6214">
                  <c:v>41675.417401910454</c:v>
                </c:pt>
                <c:pt idx="6215">
                  <c:v>41675.418108210928</c:v>
                </c:pt>
                <c:pt idx="6216">
                  <c:v>41675.418815680168</c:v>
                </c:pt>
                <c:pt idx="6217">
                  <c:v>41675.419523596007</c:v>
                </c:pt>
                <c:pt idx="6218">
                  <c:v>41675.420231651224</c:v>
                </c:pt>
                <c:pt idx="6219">
                  <c:v>41675.420939935539</c:v>
                </c:pt>
                <c:pt idx="6220">
                  <c:v>41675.421648200303</c:v>
                </c:pt>
                <c:pt idx="6221">
                  <c:v>41675.422356795229</c:v>
                </c:pt>
                <c:pt idx="6222">
                  <c:v>41675.423064924151</c:v>
                </c:pt>
                <c:pt idx="6223">
                  <c:v>41675.423774188464</c:v>
                </c:pt>
                <c:pt idx="6224">
                  <c:v>41675.424481956921</c:v>
                </c:pt>
                <c:pt idx="6225">
                  <c:v>41675.425190497226</c:v>
                </c:pt>
                <c:pt idx="6226">
                  <c:v>41675.425898898779</c:v>
                </c:pt>
                <c:pt idx="6227">
                  <c:v>41675.426606108769</c:v>
                </c:pt>
                <c:pt idx="6228">
                  <c:v>41675.427313058615</c:v>
                </c:pt>
                <c:pt idx="6229">
                  <c:v>41675.428020450927</c:v>
                </c:pt>
                <c:pt idx="6230">
                  <c:v>41675.428728274928</c:v>
                </c:pt>
                <c:pt idx="6231">
                  <c:v>41675.429437015679</c:v>
                </c:pt>
                <c:pt idx="6232">
                  <c:v>41675.430145863837</c:v>
                </c:pt>
                <c:pt idx="6233">
                  <c:v>41675.430854921382</c:v>
                </c:pt>
                <c:pt idx="6234">
                  <c:v>41675.431563581835</c:v>
                </c:pt>
                <c:pt idx="6235">
                  <c:v>41675.432273070466</c:v>
                </c:pt>
                <c:pt idx="6236">
                  <c:v>41675.432981279686</c:v>
                </c:pt>
                <c:pt idx="6237">
                  <c:v>41675.433689267687</c:v>
                </c:pt>
                <c:pt idx="6238">
                  <c:v>41675.434397794612</c:v>
                </c:pt>
                <c:pt idx="6239">
                  <c:v>41675.435106994933</c:v>
                </c:pt>
                <c:pt idx="6240">
                  <c:v>41675.43581564878</c:v>
                </c:pt>
                <c:pt idx="6241">
                  <c:v>41675.436524025848</c:v>
                </c:pt>
                <c:pt idx="6242">
                  <c:v>41675.437232020769</c:v>
                </c:pt>
                <c:pt idx="6243">
                  <c:v>41675.43794001676</c:v>
                </c:pt>
                <c:pt idx="6244">
                  <c:v>41675.438646031223</c:v>
                </c:pt>
                <c:pt idx="6245">
                  <c:v>41675.439353057998</c:v>
                </c:pt>
                <c:pt idx="6246">
                  <c:v>41675.440060097382</c:v>
                </c:pt>
                <c:pt idx="6247">
                  <c:v>41675.440767765991</c:v>
                </c:pt>
                <c:pt idx="6248">
                  <c:v>41675.44147389046</c:v>
                </c:pt>
                <c:pt idx="6249">
                  <c:v>41675.442182257997</c:v>
                </c:pt>
                <c:pt idx="6250">
                  <c:v>41675.44289092494</c:v>
                </c:pt>
                <c:pt idx="6251">
                  <c:v>41675.443599200778</c:v>
                </c:pt>
                <c:pt idx="6252">
                  <c:v>41675.444308413542</c:v>
                </c:pt>
                <c:pt idx="6253">
                  <c:v>41675.445715029542</c:v>
                </c:pt>
                <c:pt idx="6254">
                  <c:v>41675.446424982933</c:v>
                </c:pt>
                <c:pt idx="6255">
                  <c:v>41675.447134007387</c:v>
                </c:pt>
                <c:pt idx="6256">
                  <c:v>41675.447843327849</c:v>
                </c:pt>
                <c:pt idx="6257">
                  <c:v>41675.448553293696</c:v>
                </c:pt>
                <c:pt idx="6258">
                  <c:v>41675.449262070164</c:v>
                </c:pt>
                <c:pt idx="6259">
                  <c:v>41675.44997016585</c:v>
                </c:pt>
                <c:pt idx="6260">
                  <c:v>41675.450677314468</c:v>
                </c:pt>
                <c:pt idx="6261">
                  <c:v>41675.451384959226</c:v>
                </c:pt>
                <c:pt idx="6262">
                  <c:v>41675.452093228625</c:v>
                </c:pt>
                <c:pt idx="6263">
                  <c:v>41675.452802241547</c:v>
                </c:pt>
                <c:pt idx="6264">
                  <c:v>41675.453510451851</c:v>
                </c:pt>
                <c:pt idx="6265">
                  <c:v>41675.454219378793</c:v>
                </c:pt>
                <c:pt idx="6266">
                  <c:v>41675.454926487851</c:v>
                </c:pt>
                <c:pt idx="6267">
                  <c:v>41675.455634638463</c:v>
                </c:pt>
                <c:pt idx="6268">
                  <c:v>41675.456341927849</c:v>
                </c:pt>
                <c:pt idx="6269">
                  <c:v>41675.457048617223</c:v>
                </c:pt>
                <c:pt idx="6270">
                  <c:v>41675.457756534306</c:v>
                </c:pt>
                <c:pt idx="6271">
                  <c:v>41675.458465237694</c:v>
                </c:pt>
                <c:pt idx="6272">
                  <c:v>41675.459174153082</c:v>
                </c:pt>
                <c:pt idx="6273">
                  <c:v>41675.459889932928</c:v>
                </c:pt>
                <c:pt idx="6274">
                  <c:v>41675.460594789081</c:v>
                </c:pt>
                <c:pt idx="6275">
                  <c:v>41675.461300510295</c:v>
                </c:pt>
                <c:pt idx="6276">
                  <c:v>41675.462004986002</c:v>
                </c:pt>
                <c:pt idx="6277">
                  <c:v>41675.462712608605</c:v>
                </c:pt>
                <c:pt idx="6278">
                  <c:v>41675.463418862455</c:v>
                </c:pt>
                <c:pt idx="6279">
                  <c:v>41675.464125877537</c:v>
                </c:pt>
                <c:pt idx="6280">
                  <c:v>41675.464832203383</c:v>
                </c:pt>
                <c:pt idx="6281">
                  <c:v>41675.465538899851</c:v>
                </c:pt>
                <c:pt idx="6282">
                  <c:v>41675.466245420466</c:v>
                </c:pt>
                <c:pt idx="6283">
                  <c:v>41675.46695287554</c:v>
                </c:pt>
                <c:pt idx="6284">
                  <c:v>41675.467660352151</c:v>
                </c:pt>
                <c:pt idx="6285">
                  <c:v>41675.468366775684</c:v>
                </c:pt>
                <c:pt idx="6286">
                  <c:v>41675.469071780608</c:v>
                </c:pt>
                <c:pt idx="6287">
                  <c:v>41675.469778594772</c:v>
                </c:pt>
                <c:pt idx="6288">
                  <c:v>41675.470484949845</c:v>
                </c:pt>
                <c:pt idx="6289">
                  <c:v>41675.471190041841</c:v>
                </c:pt>
                <c:pt idx="6290">
                  <c:v>41675.471897528463</c:v>
                </c:pt>
                <c:pt idx="6291">
                  <c:v>41675.472604345843</c:v>
                </c:pt>
                <c:pt idx="6292">
                  <c:v>41675.473309992311</c:v>
                </c:pt>
                <c:pt idx="6293">
                  <c:v>41675.474015747081</c:v>
                </c:pt>
                <c:pt idx="6294">
                  <c:v>41675.474720391685</c:v>
                </c:pt>
                <c:pt idx="6295">
                  <c:v>41675.475426935227</c:v>
                </c:pt>
                <c:pt idx="6296">
                  <c:v>41675.476133058466</c:v>
                </c:pt>
                <c:pt idx="6297">
                  <c:v>41675.476839577233</c:v>
                </c:pt>
                <c:pt idx="6298">
                  <c:v>41675.477546094939</c:v>
                </c:pt>
                <c:pt idx="6299">
                  <c:v>41675.478252629087</c:v>
                </c:pt>
                <c:pt idx="6300">
                  <c:v>41675.478958035084</c:v>
                </c:pt>
                <c:pt idx="6301">
                  <c:v>41675.479660702302</c:v>
                </c:pt>
                <c:pt idx="6302">
                  <c:v>41675.480366122778</c:v>
                </c:pt>
                <c:pt idx="6303">
                  <c:v>41675.481071391085</c:v>
                </c:pt>
                <c:pt idx="6304">
                  <c:v>41675.481776849083</c:v>
                </c:pt>
                <c:pt idx="6305">
                  <c:v>41675.48248340893</c:v>
                </c:pt>
                <c:pt idx="6306">
                  <c:v>41675.483190768151</c:v>
                </c:pt>
                <c:pt idx="6307">
                  <c:v>41675.483897527694</c:v>
                </c:pt>
                <c:pt idx="6308">
                  <c:v>41675.484602955847</c:v>
                </c:pt>
                <c:pt idx="6309">
                  <c:v>41675.485308687079</c:v>
                </c:pt>
                <c:pt idx="6310">
                  <c:v>41675.486014804315</c:v>
                </c:pt>
                <c:pt idx="6311">
                  <c:v>41675.486720634304</c:v>
                </c:pt>
                <c:pt idx="6312">
                  <c:v>41675.487504000768</c:v>
                </c:pt>
                <c:pt idx="6313">
                  <c:v>41675.488210020936</c:v>
                </c:pt>
                <c:pt idx="6314">
                  <c:v>41675.488916421389</c:v>
                </c:pt>
                <c:pt idx="6315">
                  <c:v>41675.48962439278</c:v>
                </c:pt>
                <c:pt idx="6316">
                  <c:v>41675.490328781678</c:v>
                </c:pt>
                <c:pt idx="6317">
                  <c:v>41675.491033816921</c:v>
                </c:pt>
                <c:pt idx="6318">
                  <c:v>41675.491738061377</c:v>
                </c:pt>
                <c:pt idx="6319">
                  <c:v>41675.492443791838</c:v>
                </c:pt>
                <c:pt idx="6320">
                  <c:v>41675.493148425689</c:v>
                </c:pt>
                <c:pt idx="6321">
                  <c:v>41675.49385421061</c:v>
                </c:pt>
                <c:pt idx="6322">
                  <c:v>41675.49455989078</c:v>
                </c:pt>
                <c:pt idx="6323">
                  <c:v>41675.495266545222</c:v>
                </c:pt>
                <c:pt idx="6324">
                  <c:v>41675.495972694611</c:v>
                </c:pt>
                <c:pt idx="6325">
                  <c:v>41675.49667838154</c:v>
                </c:pt>
                <c:pt idx="6326">
                  <c:v>41675.497385768154</c:v>
                </c:pt>
                <c:pt idx="6327">
                  <c:v>41675.498091989386</c:v>
                </c:pt>
                <c:pt idx="6328">
                  <c:v>41675.498798635221</c:v>
                </c:pt>
                <c:pt idx="6329">
                  <c:v>41675.499504907537</c:v>
                </c:pt>
                <c:pt idx="6330">
                  <c:v>41675.500211366314</c:v>
                </c:pt>
                <c:pt idx="6331">
                  <c:v>41675.500917183694</c:v>
                </c:pt>
                <c:pt idx="6332">
                  <c:v>41675.501622646305</c:v>
                </c:pt>
                <c:pt idx="6333">
                  <c:v>41675.502329408613</c:v>
                </c:pt>
                <c:pt idx="6334">
                  <c:v>41675.503036309383</c:v>
                </c:pt>
                <c:pt idx="6335">
                  <c:v>41675.503742664449</c:v>
                </c:pt>
                <c:pt idx="6336">
                  <c:v>41675.504447665531</c:v>
                </c:pt>
                <c:pt idx="6337">
                  <c:v>41675.505152362304</c:v>
                </c:pt>
                <c:pt idx="6338">
                  <c:v>41675.505858475546</c:v>
                </c:pt>
                <c:pt idx="6339">
                  <c:v>41675.506564131079</c:v>
                </c:pt>
                <c:pt idx="6340">
                  <c:v>41675.507268615678</c:v>
                </c:pt>
                <c:pt idx="6341">
                  <c:v>41675.50797556492</c:v>
                </c:pt>
                <c:pt idx="6342">
                  <c:v>41675.508683809996</c:v>
                </c:pt>
                <c:pt idx="6343">
                  <c:v>41675.509391222309</c:v>
                </c:pt>
                <c:pt idx="6344">
                  <c:v>41675.510093832163</c:v>
                </c:pt>
                <c:pt idx="6345">
                  <c:v>41675.510797715688</c:v>
                </c:pt>
                <c:pt idx="6346">
                  <c:v>41675.511503657079</c:v>
                </c:pt>
                <c:pt idx="6347">
                  <c:v>41675.512209461689</c:v>
                </c:pt>
                <c:pt idx="6348">
                  <c:v>41675.512915154315</c:v>
                </c:pt>
                <c:pt idx="6349">
                  <c:v>41675.513620603218</c:v>
                </c:pt>
                <c:pt idx="6350">
                  <c:v>41675.51432890154</c:v>
                </c:pt>
                <c:pt idx="6351">
                  <c:v>41675.515036161225</c:v>
                </c:pt>
                <c:pt idx="6352">
                  <c:v>41675.515739909846</c:v>
                </c:pt>
                <c:pt idx="6353">
                  <c:v>41675.516448281684</c:v>
                </c:pt>
                <c:pt idx="6354">
                  <c:v>41675.517155067384</c:v>
                </c:pt>
                <c:pt idx="6355">
                  <c:v>41675.51786150215</c:v>
                </c:pt>
                <c:pt idx="6356">
                  <c:v>41675.51856707847</c:v>
                </c:pt>
                <c:pt idx="6357">
                  <c:v>41675.519272209545</c:v>
                </c:pt>
                <c:pt idx="6358">
                  <c:v>41675.519979825694</c:v>
                </c:pt>
                <c:pt idx="6359">
                  <c:v>41675.52068644431</c:v>
                </c:pt>
                <c:pt idx="6360">
                  <c:v>41675.521392827839</c:v>
                </c:pt>
                <c:pt idx="6361">
                  <c:v>41675.522098816771</c:v>
                </c:pt>
                <c:pt idx="6362">
                  <c:v>41675.522805150162</c:v>
                </c:pt>
                <c:pt idx="6363">
                  <c:v>41675.523510026462</c:v>
                </c:pt>
                <c:pt idx="6364">
                  <c:v>41675.524215891848</c:v>
                </c:pt>
                <c:pt idx="6365">
                  <c:v>41675.524919918003</c:v>
                </c:pt>
                <c:pt idx="6366">
                  <c:v>41675.525625019072</c:v>
                </c:pt>
                <c:pt idx="6367">
                  <c:v>41675.526331580608</c:v>
                </c:pt>
                <c:pt idx="6368">
                  <c:v>41675.527037641536</c:v>
                </c:pt>
                <c:pt idx="6369">
                  <c:v>41675.527744265833</c:v>
                </c:pt>
                <c:pt idx="6370">
                  <c:v>41675.52845198584</c:v>
                </c:pt>
                <c:pt idx="6371">
                  <c:v>41675.529277211688</c:v>
                </c:pt>
                <c:pt idx="6372">
                  <c:v>41675.529983019529</c:v>
                </c:pt>
                <c:pt idx="6373">
                  <c:v>41675.530691230153</c:v>
                </c:pt>
                <c:pt idx="6374">
                  <c:v>41675.531396663842</c:v>
                </c:pt>
                <c:pt idx="6375">
                  <c:v>41675.532101581368</c:v>
                </c:pt>
                <c:pt idx="6376">
                  <c:v>41675.532808527234</c:v>
                </c:pt>
                <c:pt idx="6377">
                  <c:v>41675.533515178613</c:v>
                </c:pt>
                <c:pt idx="6378">
                  <c:v>41675.534221504306</c:v>
                </c:pt>
                <c:pt idx="6379">
                  <c:v>41675.53492776677</c:v>
                </c:pt>
                <c:pt idx="6380">
                  <c:v>41675.53563391338</c:v>
                </c:pt>
                <c:pt idx="6381">
                  <c:v>41675.536338326776</c:v>
                </c:pt>
                <c:pt idx="6382">
                  <c:v>41675.53704410584</c:v>
                </c:pt>
                <c:pt idx="6383">
                  <c:v>41675.537750355841</c:v>
                </c:pt>
                <c:pt idx="6384">
                  <c:v>41675.538456697228</c:v>
                </c:pt>
                <c:pt idx="6385">
                  <c:v>41675.539164653528</c:v>
                </c:pt>
                <c:pt idx="6386">
                  <c:v>41675.539871677538</c:v>
                </c:pt>
                <c:pt idx="6387">
                  <c:v>41675.540577565844</c:v>
                </c:pt>
                <c:pt idx="6388">
                  <c:v>41675.541284552608</c:v>
                </c:pt>
                <c:pt idx="6389">
                  <c:v>41675.541990438309</c:v>
                </c:pt>
                <c:pt idx="6390">
                  <c:v>41675.542696615688</c:v>
                </c:pt>
                <c:pt idx="6391">
                  <c:v>41675.543403751828</c:v>
                </c:pt>
                <c:pt idx="6392">
                  <c:v>41675.544110023686</c:v>
                </c:pt>
                <c:pt idx="6393">
                  <c:v>41675.544816095855</c:v>
                </c:pt>
                <c:pt idx="6394">
                  <c:v>41675.545524755682</c:v>
                </c:pt>
                <c:pt idx="6395">
                  <c:v>41675.546231841843</c:v>
                </c:pt>
                <c:pt idx="6396">
                  <c:v>41675.546938201383</c:v>
                </c:pt>
                <c:pt idx="6397">
                  <c:v>41675.547646184932</c:v>
                </c:pt>
                <c:pt idx="6398">
                  <c:v>41675.548352861224</c:v>
                </c:pt>
                <c:pt idx="6399">
                  <c:v>41675.54905775754</c:v>
                </c:pt>
                <c:pt idx="6400">
                  <c:v>41675.549761938921</c:v>
                </c:pt>
                <c:pt idx="6401">
                  <c:v>41675.550466705536</c:v>
                </c:pt>
                <c:pt idx="6402">
                  <c:v>41675.551172671687</c:v>
                </c:pt>
                <c:pt idx="6403">
                  <c:v>41675.551877668462</c:v>
                </c:pt>
                <c:pt idx="6404">
                  <c:v>41675.552584085846</c:v>
                </c:pt>
                <c:pt idx="6405">
                  <c:v>41675.553290532</c:v>
                </c:pt>
                <c:pt idx="6406">
                  <c:v>41675.553994915375</c:v>
                </c:pt>
                <c:pt idx="6407">
                  <c:v>41675.554700966306</c:v>
                </c:pt>
                <c:pt idx="6408">
                  <c:v>41675.555408619381</c:v>
                </c:pt>
                <c:pt idx="6409">
                  <c:v>41675.556114380779</c:v>
                </c:pt>
                <c:pt idx="6410">
                  <c:v>41675.556820138467</c:v>
                </c:pt>
                <c:pt idx="6411">
                  <c:v>41675.557526292774</c:v>
                </c:pt>
                <c:pt idx="6412">
                  <c:v>41675.558233504467</c:v>
                </c:pt>
                <c:pt idx="6413">
                  <c:v>41675.558939256625</c:v>
                </c:pt>
                <c:pt idx="6414">
                  <c:v>41675.559645652305</c:v>
                </c:pt>
                <c:pt idx="6415">
                  <c:v>41675.560352902772</c:v>
                </c:pt>
                <c:pt idx="6416">
                  <c:v>41675.561059608932</c:v>
                </c:pt>
                <c:pt idx="6417">
                  <c:v>41675.56176582507</c:v>
                </c:pt>
                <c:pt idx="6418">
                  <c:v>41675.562471966303</c:v>
                </c:pt>
                <c:pt idx="6419">
                  <c:v>41675.563178146462</c:v>
                </c:pt>
                <c:pt idx="6420">
                  <c:v>41675.563882510149</c:v>
                </c:pt>
                <c:pt idx="6421">
                  <c:v>41675.564587224471</c:v>
                </c:pt>
                <c:pt idx="6422">
                  <c:v>41675.56529152138</c:v>
                </c:pt>
                <c:pt idx="6423">
                  <c:v>41675.565997623678</c:v>
                </c:pt>
                <c:pt idx="6424">
                  <c:v>41675.566703576922</c:v>
                </c:pt>
                <c:pt idx="6425">
                  <c:v>41675.567411450931</c:v>
                </c:pt>
                <c:pt idx="6426">
                  <c:v>41675.568117004928</c:v>
                </c:pt>
                <c:pt idx="6427">
                  <c:v>41675.568822651374</c:v>
                </c:pt>
                <c:pt idx="6428">
                  <c:v>41675.569528614455</c:v>
                </c:pt>
                <c:pt idx="6429">
                  <c:v>41675.570233254468</c:v>
                </c:pt>
                <c:pt idx="6430">
                  <c:v>41675.571069042606</c:v>
                </c:pt>
                <c:pt idx="6431">
                  <c:v>41675.57177429954</c:v>
                </c:pt>
                <c:pt idx="6432">
                  <c:v>41675.572479072929</c:v>
                </c:pt>
                <c:pt idx="6433">
                  <c:v>41675.573184026922</c:v>
                </c:pt>
                <c:pt idx="6434">
                  <c:v>41675.573888795385</c:v>
                </c:pt>
                <c:pt idx="6435">
                  <c:v>41675.574594252008</c:v>
                </c:pt>
                <c:pt idx="6436">
                  <c:v>41675.5753008143</c:v>
                </c:pt>
                <c:pt idx="6437">
                  <c:v>41675.576007256779</c:v>
                </c:pt>
                <c:pt idx="6438">
                  <c:v>41675.576712248316</c:v>
                </c:pt>
                <c:pt idx="6439">
                  <c:v>41675.57741975446</c:v>
                </c:pt>
                <c:pt idx="6440">
                  <c:v>41675.578123683837</c:v>
                </c:pt>
                <c:pt idx="6441">
                  <c:v>41675.578827081081</c:v>
                </c:pt>
                <c:pt idx="6442">
                  <c:v>41675.579531758616</c:v>
                </c:pt>
                <c:pt idx="6443">
                  <c:v>41675.580236079091</c:v>
                </c:pt>
                <c:pt idx="6444">
                  <c:v>41675.580942571221</c:v>
                </c:pt>
                <c:pt idx="6445">
                  <c:v>41675.58164867061</c:v>
                </c:pt>
                <c:pt idx="6446">
                  <c:v>41675.582354061225</c:v>
                </c:pt>
                <c:pt idx="6447">
                  <c:v>41675.583061409234</c:v>
                </c:pt>
                <c:pt idx="6448">
                  <c:v>41675.583767397999</c:v>
                </c:pt>
                <c:pt idx="6449">
                  <c:v>41675.584472876617</c:v>
                </c:pt>
                <c:pt idx="6450">
                  <c:v>41675.585179257381</c:v>
                </c:pt>
                <c:pt idx="6451">
                  <c:v>41675.585883762607</c:v>
                </c:pt>
                <c:pt idx="6452">
                  <c:v>41675.586588166472</c:v>
                </c:pt>
                <c:pt idx="6453">
                  <c:v>41675.587293430617</c:v>
                </c:pt>
                <c:pt idx="6454">
                  <c:v>41675.58799932016</c:v>
                </c:pt>
                <c:pt idx="6455">
                  <c:v>41675.588702487083</c:v>
                </c:pt>
                <c:pt idx="6456">
                  <c:v>41675.589407348612</c:v>
                </c:pt>
                <c:pt idx="6457">
                  <c:v>41675.590113279082</c:v>
                </c:pt>
                <c:pt idx="6458">
                  <c:v>41675.59081867108</c:v>
                </c:pt>
                <c:pt idx="6459">
                  <c:v>41675.591524486932</c:v>
                </c:pt>
                <c:pt idx="6460">
                  <c:v>41675.592230730923</c:v>
                </c:pt>
                <c:pt idx="6461">
                  <c:v>41675.592935380606</c:v>
                </c:pt>
                <c:pt idx="6462">
                  <c:v>41675.593640069215</c:v>
                </c:pt>
                <c:pt idx="6463">
                  <c:v>41675.594347399543</c:v>
                </c:pt>
                <c:pt idx="6464">
                  <c:v>41675.595051193079</c:v>
                </c:pt>
                <c:pt idx="6465">
                  <c:v>41675.59575436492</c:v>
                </c:pt>
                <c:pt idx="6466">
                  <c:v>41675.596461242771</c:v>
                </c:pt>
                <c:pt idx="6467">
                  <c:v>41675.597167898923</c:v>
                </c:pt>
                <c:pt idx="6468">
                  <c:v>41675.597873312305</c:v>
                </c:pt>
                <c:pt idx="6469">
                  <c:v>41675.598578504163</c:v>
                </c:pt>
                <c:pt idx="6470">
                  <c:v>41675.599284099844</c:v>
                </c:pt>
                <c:pt idx="6471">
                  <c:v>41675.599989361217</c:v>
                </c:pt>
                <c:pt idx="6472">
                  <c:v>41675.60069556276</c:v>
                </c:pt>
                <c:pt idx="6473">
                  <c:v>41675.60139998138</c:v>
                </c:pt>
                <c:pt idx="6474">
                  <c:v>41675.602105005535</c:v>
                </c:pt>
                <c:pt idx="6475">
                  <c:v>41675.602810148775</c:v>
                </c:pt>
                <c:pt idx="6476">
                  <c:v>41675.603516544463</c:v>
                </c:pt>
                <c:pt idx="6477">
                  <c:v>41675.604223036011</c:v>
                </c:pt>
                <c:pt idx="6478">
                  <c:v>41675.604929839537</c:v>
                </c:pt>
                <c:pt idx="6479">
                  <c:v>41675.605636097382</c:v>
                </c:pt>
                <c:pt idx="6480">
                  <c:v>41675.606342140767</c:v>
                </c:pt>
                <c:pt idx="6481">
                  <c:v>41675.607046895078</c:v>
                </c:pt>
                <c:pt idx="6482">
                  <c:v>41675.607751424308</c:v>
                </c:pt>
                <c:pt idx="6483">
                  <c:v>41675.608456921538</c:v>
                </c:pt>
                <c:pt idx="6484">
                  <c:v>41675.609161544453</c:v>
                </c:pt>
                <c:pt idx="6485">
                  <c:v>41675.609867874933</c:v>
                </c:pt>
                <c:pt idx="6486">
                  <c:v>41675.610573774939</c:v>
                </c:pt>
                <c:pt idx="6487">
                  <c:v>41675.611281366771</c:v>
                </c:pt>
                <c:pt idx="6488">
                  <c:v>41675.611988975688</c:v>
                </c:pt>
                <c:pt idx="6489">
                  <c:v>41675.612836546774</c:v>
                </c:pt>
                <c:pt idx="6490">
                  <c:v>41675.613542750456</c:v>
                </c:pt>
                <c:pt idx="6491">
                  <c:v>41675.614249928774</c:v>
                </c:pt>
                <c:pt idx="6492">
                  <c:v>41675.614955711688</c:v>
                </c:pt>
                <c:pt idx="6493">
                  <c:v>41675.615661529679</c:v>
                </c:pt>
                <c:pt idx="6494">
                  <c:v>41675.616367095085</c:v>
                </c:pt>
                <c:pt idx="6495">
                  <c:v>41675.617073959082</c:v>
                </c:pt>
                <c:pt idx="6496">
                  <c:v>41675.617780731525</c:v>
                </c:pt>
                <c:pt idx="6497">
                  <c:v>41675.618486540923</c:v>
                </c:pt>
                <c:pt idx="6498">
                  <c:v>41675.619191615071</c:v>
                </c:pt>
                <c:pt idx="6499">
                  <c:v>41675.619897663375</c:v>
                </c:pt>
                <c:pt idx="6500">
                  <c:v>41675.620602092153</c:v>
                </c:pt>
                <c:pt idx="6501">
                  <c:v>41675.621305316155</c:v>
                </c:pt>
                <c:pt idx="6502">
                  <c:v>41675.622010783991</c:v>
                </c:pt>
                <c:pt idx="6503">
                  <c:v>41675.622715906</c:v>
                </c:pt>
                <c:pt idx="6504">
                  <c:v>41675.623420150449</c:v>
                </c:pt>
                <c:pt idx="6505">
                  <c:v>41675.624124469687</c:v>
                </c:pt>
                <c:pt idx="6506">
                  <c:v>41675.624829184606</c:v>
                </c:pt>
                <c:pt idx="6507">
                  <c:v>41675.625535821076</c:v>
                </c:pt>
                <c:pt idx="6508">
                  <c:v>41675.626241162761</c:v>
                </c:pt>
                <c:pt idx="6509">
                  <c:v>41675.626946832759</c:v>
                </c:pt>
                <c:pt idx="6510">
                  <c:v>41675.627653459538</c:v>
                </c:pt>
                <c:pt idx="6511">
                  <c:v>41675.628358640002</c:v>
                </c:pt>
                <c:pt idx="6512">
                  <c:v>41675.629061600754</c:v>
                </c:pt>
                <c:pt idx="6513">
                  <c:v>41675.629766621372</c:v>
                </c:pt>
                <c:pt idx="6514">
                  <c:v>41675.630471658762</c:v>
                </c:pt>
                <c:pt idx="6515">
                  <c:v>41675.631176493538</c:v>
                </c:pt>
                <c:pt idx="6516">
                  <c:v>41675.631879222463</c:v>
                </c:pt>
                <c:pt idx="6517">
                  <c:v>41675.632583951221</c:v>
                </c:pt>
                <c:pt idx="6518">
                  <c:v>41675.633289328463</c:v>
                </c:pt>
                <c:pt idx="6519">
                  <c:v>41675.63399499908</c:v>
                </c:pt>
                <c:pt idx="6520">
                  <c:v>41675.634699139846</c:v>
                </c:pt>
                <c:pt idx="6521">
                  <c:v>41675.635403004759</c:v>
                </c:pt>
                <c:pt idx="6522">
                  <c:v>41675.636108468309</c:v>
                </c:pt>
                <c:pt idx="6523">
                  <c:v>41675.636813379089</c:v>
                </c:pt>
                <c:pt idx="6524">
                  <c:v>41675.637519164928</c:v>
                </c:pt>
                <c:pt idx="6525">
                  <c:v>41675.638225930306</c:v>
                </c:pt>
                <c:pt idx="6526">
                  <c:v>41675.638930952606</c:v>
                </c:pt>
                <c:pt idx="6527">
                  <c:v>41675.639636375847</c:v>
                </c:pt>
                <c:pt idx="6528">
                  <c:v>41675.640342089682</c:v>
                </c:pt>
                <c:pt idx="6529">
                  <c:v>41675.641046901837</c:v>
                </c:pt>
                <c:pt idx="6530">
                  <c:v>41675.641751377225</c:v>
                </c:pt>
                <c:pt idx="6531">
                  <c:v>41675.642455303998</c:v>
                </c:pt>
                <c:pt idx="6532">
                  <c:v>41675.643159399689</c:v>
                </c:pt>
                <c:pt idx="6533">
                  <c:v>41675.643865892162</c:v>
                </c:pt>
                <c:pt idx="6534">
                  <c:v>41675.644571681842</c:v>
                </c:pt>
                <c:pt idx="6535">
                  <c:v>41675.645276892617</c:v>
                </c:pt>
                <c:pt idx="6536">
                  <c:v>41675.645980802925</c:v>
                </c:pt>
                <c:pt idx="6537">
                  <c:v>41675.646684544306</c:v>
                </c:pt>
                <c:pt idx="6538">
                  <c:v>41675.647386915836</c:v>
                </c:pt>
                <c:pt idx="6539">
                  <c:v>41675.648091043848</c:v>
                </c:pt>
                <c:pt idx="6540">
                  <c:v>41675.648797537222</c:v>
                </c:pt>
                <c:pt idx="6541">
                  <c:v>41675.649504231536</c:v>
                </c:pt>
                <c:pt idx="6542">
                  <c:v>41675.650207841383</c:v>
                </c:pt>
                <c:pt idx="6543">
                  <c:v>41675.650913393547</c:v>
                </c:pt>
                <c:pt idx="6544">
                  <c:v>41675.651619964308</c:v>
                </c:pt>
                <c:pt idx="6545">
                  <c:v>41675.652322878312</c:v>
                </c:pt>
                <c:pt idx="6546">
                  <c:v>41675.653025148466</c:v>
                </c:pt>
                <c:pt idx="6547">
                  <c:v>41675.653729433077</c:v>
                </c:pt>
                <c:pt idx="6548">
                  <c:v>41675.65459610094</c:v>
                </c:pt>
                <c:pt idx="6549">
                  <c:v>41675.655302414772</c:v>
                </c:pt>
                <c:pt idx="6550">
                  <c:v>41675.656008950617</c:v>
                </c:pt>
                <c:pt idx="6551">
                  <c:v>41675.656715509846</c:v>
                </c:pt>
                <c:pt idx="6552">
                  <c:v>41675.657422060453</c:v>
                </c:pt>
                <c:pt idx="6553">
                  <c:v>41675.658127596471</c:v>
                </c:pt>
                <c:pt idx="6554">
                  <c:v>41675.658832553083</c:v>
                </c:pt>
                <c:pt idx="6555">
                  <c:v>41675.659537115382</c:v>
                </c:pt>
                <c:pt idx="6556">
                  <c:v>41675.660241953374</c:v>
                </c:pt>
                <c:pt idx="6557">
                  <c:v>41675.660944159223</c:v>
                </c:pt>
                <c:pt idx="6558">
                  <c:v>41675.661649485992</c:v>
                </c:pt>
                <c:pt idx="6559">
                  <c:v>41675.662355558001</c:v>
                </c:pt>
                <c:pt idx="6560">
                  <c:v>41675.663059685532</c:v>
                </c:pt>
                <c:pt idx="6561">
                  <c:v>41675.663764661673</c:v>
                </c:pt>
                <c:pt idx="6562">
                  <c:v>41675.664469149684</c:v>
                </c:pt>
                <c:pt idx="6563">
                  <c:v>41675.665171261528</c:v>
                </c:pt>
                <c:pt idx="6564">
                  <c:v>41675.665875715531</c:v>
                </c:pt>
                <c:pt idx="6565">
                  <c:v>41675.666578961842</c:v>
                </c:pt>
                <c:pt idx="6566">
                  <c:v>41675.667282386305</c:v>
                </c:pt>
                <c:pt idx="6567">
                  <c:v>41675.667986171073</c:v>
                </c:pt>
                <c:pt idx="6568">
                  <c:v>41675.668689758459</c:v>
                </c:pt>
                <c:pt idx="6569">
                  <c:v>41675.669392574608</c:v>
                </c:pt>
                <c:pt idx="6570">
                  <c:v>41675.670097846778</c:v>
                </c:pt>
                <c:pt idx="6571">
                  <c:v>41675.670802542933</c:v>
                </c:pt>
                <c:pt idx="6572">
                  <c:v>41675.671509217536</c:v>
                </c:pt>
                <c:pt idx="6573">
                  <c:v>41675.672214077393</c:v>
                </c:pt>
                <c:pt idx="6574">
                  <c:v>41675.672917658616</c:v>
                </c:pt>
                <c:pt idx="6575">
                  <c:v>41675.673622111528</c:v>
                </c:pt>
                <c:pt idx="6576">
                  <c:v>41675.674327598615</c:v>
                </c:pt>
                <c:pt idx="6577">
                  <c:v>41675.675031720923</c:v>
                </c:pt>
                <c:pt idx="6578">
                  <c:v>41675.675736561214</c:v>
                </c:pt>
                <c:pt idx="6579">
                  <c:v>41675.676440566298</c:v>
                </c:pt>
                <c:pt idx="6580">
                  <c:v>41675.677145602451</c:v>
                </c:pt>
                <c:pt idx="6581">
                  <c:v>41675.677849966305</c:v>
                </c:pt>
                <c:pt idx="6582">
                  <c:v>41675.678554602309</c:v>
                </c:pt>
                <c:pt idx="6583">
                  <c:v>41675.679258193544</c:v>
                </c:pt>
                <c:pt idx="6584">
                  <c:v>41675.679962584603</c:v>
                </c:pt>
                <c:pt idx="6585">
                  <c:v>41675.68066681092</c:v>
                </c:pt>
                <c:pt idx="6586">
                  <c:v>41675.68136935831</c:v>
                </c:pt>
                <c:pt idx="6587">
                  <c:v>41675.682074230615</c:v>
                </c:pt>
                <c:pt idx="6588">
                  <c:v>41675.682780139839</c:v>
                </c:pt>
                <c:pt idx="6589">
                  <c:v>41675.683484626454</c:v>
                </c:pt>
                <c:pt idx="6590">
                  <c:v>41675.684189321844</c:v>
                </c:pt>
                <c:pt idx="6591">
                  <c:v>41675.684895395236</c:v>
                </c:pt>
                <c:pt idx="6592">
                  <c:v>41675.685600331679</c:v>
                </c:pt>
                <c:pt idx="6593">
                  <c:v>41675.686306111384</c:v>
                </c:pt>
                <c:pt idx="6594">
                  <c:v>41675.687011755384</c:v>
                </c:pt>
                <c:pt idx="6595">
                  <c:v>41675.687716873224</c:v>
                </c:pt>
                <c:pt idx="6596">
                  <c:v>41675.68842155677</c:v>
                </c:pt>
                <c:pt idx="6597">
                  <c:v>41675.689125247998</c:v>
                </c:pt>
                <c:pt idx="6598">
                  <c:v>41675.68983067431</c:v>
                </c:pt>
                <c:pt idx="6599">
                  <c:v>41675.690536174159</c:v>
                </c:pt>
                <c:pt idx="6600">
                  <c:v>41675.691242367073</c:v>
                </c:pt>
                <c:pt idx="6601">
                  <c:v>41675.691948663829</c:v>
                </c:pt>
                <c:pt idx="6602">
                  <c:v>41675.692654132923</c:v>
                </c:pt>
                <c:pt idx="6603">
                  <c:v>41675.693360679368</c:v>
                </c:pt>
                <c:pt idx="6604">
                  <c:v>41675.694066795077</c:v>
                </c:pt>
                <c:pt idx="6605">
                  <c:v>41675.694771728762</c:v>
                </c:pt>
                <c:pt idx="6606">
                  <c:v>41675.695478089838</c:v>
                </c:pt>
                <c:pt idx="6607">
                  <c:v>41675.696370204772</c:v>
                </c:pt>
                <c:pt idx="6608">
                  <c:v>41675.697077674304</c:v>
                </c:pt>
                <c:pt idx="6609">
                  <c:v>41675.697783186915</c:v>
                </c:pt>
                <c:pt idx="6610">
                  <c:v>41675.698489484465</c:v>
                </c:pt>
                <c:pt idx="6611">
                  <c:v>41675.699195334608</c:v>
                </c:pt>
                <c:pt idx="6612">
                  <c:v>41675.699902064604</c:v>
                </c:pt>
                <c:pt idx="6613">
                  <c:v>41675.700607930456</c:v>
                </c:pt>
                <c:pt idx="6614">
                  <c:v>41675.701313455844</c:v>
                </c:pt>
                <c:pt idx="6615">
                  <c:v>41675.702019140008</c:v>
                </c:pt>
                <c:pt idx="6616">
                  <c:v>41675.702725795076</c:v>
                </c:pt>
                <c:pt idx="6617">
                  <c:v>41675.703431992464</c:v>
                </c:pt>
                <c:pt idx="6618">
                  <c:v>41675.704144499694</c:v>
                </c:pt>
                <c:pt idx="6619">
                  <c:v>41675.704852810304</c:v>
                </c:pt>
                <c:pt idx="6620">
                  <c:v>41675.705557316614</c:v>
                </c:pt>
                <c:pt idx="6621">
                  <c:v>41675.706262074767</c:v>
                </c:pt>
                <c:pt idx="6622">
                  <c:v>41675.706967455539</c:v>
                </c:pt>
                <c:pt idx="6623">
                  <c:v>41675.707671990771</c:v>
                </c:pt>
                <c:pt idx="6624">
                  <c:v>41675.708378472613</c:v>
                </c:pt>
                <c:pt idx="6625">
                  <c:v>41675.709083632144</c:v>
                </c:pt>
                <c:pt idx="6626">
                  <c:v>41675.709788743377</c:v>
                </c:pt>
                <c:pt idx="6627">
                  <c:v>41675.710494264458</c:v>
                </c:pt>
                <c:pt idx="6628">
                  <c:v>41675.711201937076</c:v>
                </c:pt>
                <c:pt idx="6629">
                  <c:v>41675.711909297541</c:v>
                </c:pt>
                <c:pt idx="6630">
                  <c:v>41675.712614723685</c:v>
                </c:pt>
                <c:pt idx="6631">
                  <c:v>41675.713319578615</c:v>
                </c:pt>
                <c:pt idx="6632">
                  <c:v>41675.714024698471</c:v>
                </c:pt>
                <c:pt idx="6633">
                  <c:v>41675.714730142769</c:v>
                </c:pt>
                <c:pt idx="6634">
                  <c:v>41675.715434628153</c:v>
                </c:pt>
                <c:pt idx="6635">
                  <c:v>41675.716139733537</c:v>
                </c:pt>
                <c:pt idx="6636">
                  <c:v>41675.716843763381</c:v>
                </c:pt>
                <c:pt idx="6637">
                  <c:v>41675.717550428773</c:v>
                </c:pt>
                <c:pt idx="6638">
                  <c:v>41675.718256049702</c:v>
                </c:pt>
                <c:pt idx="6639">
                  <c:v>41675.718959780614</c:v>
                </c:pt>
                <c:pt idx="6640">
                  <c:v>41675.719665447228</c:v>
                </c:pt>
                <c:pt idx="6641">
                  <c:v>41675.720369744922</c:v>
                </c:pt>
                <c:pt idx="6642">
                  <c:v>41675.72107432122</c:v>
                </c:pt>
                <c:pt idx="6643">
                  <c:v>41675.721779832144</c:v>
                </c:pt>
                <c:pt idx="6644">
                  <c:v>41675.722484911988</c:v>
                </c:pt>
                <c:pt idx="6645">
                  <c:v>41675.723190117373</c:v>
                </c:pt>
                <c:pt idx="6646">
                  <c:v>41675.723895614603</c:v>
                </c:pt>
                <c:pt idx="6647">
                  <c:v>41675.724601525071</c:v>
                </c:pt>
                <c:pt idx="6648">
                  <c:v>41675.725307198605</c:v>
                </c:pt>
                <c:pt idx="6649">
                  <c:v>41675.726013198007</c:v>
                </c:pt>
                <c:pt idx="6650">
                  <c:v>41675.726719091683</c:v>
                </c:pt>
                <c:pt idx="6651">
                  <c:v>41675.727425693527</c:v>
                </c:pt>
                <c:pt idx="6652">
                  <c:v>41675.728131880453</c:v>
                </c:pt>
                <c:pt idx="6653">
                  <c:v>41675.728836978466</c:v>
                </c:pt>
                <c:pt idx="6654">
                  <c:v>41675.72954384522</c:v>
                </c:pt>
                <c:pt idx="6655">
                  <c:v>41675.73025094554</c:v>
                </c:pt>
                <c:pt idx="6656">
                  <c:v>41675.730956755535</c:v>
                </c:pt>
                <c:pt idx="6657">
                  <c:v>41675.731661337217</c:v>
                </c:pt>
                <c:pt idx="6658">
                  <c:v>41675.732366586759</c:v>
                </c:pt>
                <c:pt idx="6659">
                  <c:v>41675.733073017676</c:v>
                </c:pt>
                <c:pt idx="6660">
                  <c:v>41675.73377918599</c:v>
                </c:pt>
                <c:pt idx="6661">
                  <c:v>41675.734483893379</c:v>
                </c:pt>
                <c:pt idx="6662">
                  <c:v>41675.735187902763</c:v>
                </c:pt>
                <c:pt idx="6663">
                  <c:v>41675.735893844001</c:v>
                </c:pt>
                <c:pt idx="6664">
                  <c:v>41675.736599579082</c:v>
                </c:pt>
                <c:pt idx="6665">
                  <c:v>41675.737305589217</c:v>
                </c:pt>
                <c:pt idx="6666">
                  <c:v>41675.738154446313</c:v>
                </c:pt>
                <c:pt idx="6667">
                  <c:v>41675.738861282305</c:v>
                </c:pt>
                <c:pt idx="6668">
                  <c:v>41675.739567279845</c:v>
                </c:pt>
                <c:pt idx="6669">
                  <c:v>41675.740273424468</c:v>
                </c:pt>
                <c:pt idx="6670">
                  <c:v>41675.740980627379</c:v>
                </c:pt>
                <c:pt idx="6671">
                  <c:v>41675.741686859074</c:v>
                </c:pt>
                <c:pt idx="6672">
                  <c:v>41675.742393055385</c:v>
                </c:pt>
                <c:pt idx="6673">
                  <c:v>41675.743097621678</c:v>
                </c:pt>
                <c:pt idx="6674">
                  <c:v>41675.743801369841</c:v>
                </c:pt>
                <c:pt idx="6675">
                  <c:v>41675.744506056471</c:v>
                </c:pt>
                <c:pt idx="6676">
                  <c:v>41675.745211539223</c:v>
                </c:pt>
                <c:pt idx="6677">
                  <c:v>41675.745917457694</c:v>
                </c:pt>
                <c:pt idx="6678">
                  <c:v>41675.74662371922</c:v>
                </c:pt>
                <c:pt idx="6679">
                  <c:v>41675.74732968938</c:v>
                </c:pt>
                <c:pt idx="6680">
                  <c:v>41675.748034633682</c:v>
                </c:pt>
                <c:pt idx="6681">
                  <c:v>41675.74874084138</c:v>
                </c:pt>
                <c:pt idx="6682">
                  <c:v>41675.749447356931</c:v>
                </c:pt>
                <c:pt idx="6683">
                  <c:v>41675.750153185538</c:v>
                </c:pt>
                <c:pt idx="6684">
                  <c:v>41675.750860112305</c:v>
                </c:pt>
                <c:pt idx="6685">
                  <c:v>41675.751564854771</c:v>
                </c:pt>
                <c:pt idx="6686">
                  <c:v>41675.752270741847</c:v>
                </c:pt>
                <c:pt idx="6687">
                  <c:v>41675.752977719225</c:v>
                </c:pt>
                <c:pt idx="6688">
                  <c:v>41675.753683385075</c:v>
                </c:pt>
                <c:pt idx="6689">
                  <c:v>41675.754387187684</c:v>
                </c:pt>
                <c:pt idx="6690">
                  <c:v>41675.755091406929</c:v>
                </c:pt>
                <c:pt idx="6691">
                  <c:v>41675.755798349848</c:v>
                </c:pt>
                <c:pt idx="6692">
                  <c:v>41675.756504869685</c:v>
                </c:pt>
                <c:pt idx="6693">
                  <c:v>41675.757208837844</c:v>
                </c:pt>
                <c:pt idx="6694">
                  <c:v>41675.757915180162</c:v>
                </c:pt>
                <c:pt idx="6695">
                  <c:v>41675.758622611072</c:v>
                </c:pt>
                <c:pt idx="6696">
                  <c:v>41675.759327899228</c:v>
                </c:pt>
                <c:pt idx="6697">
                  <c:v>41675.760033548162</c:v>
                </c:pt>
                <c:pt idx="6698">
                  <c:v>41675.760739387079</c:v>
                </c:pt>
                <c:pt idx="6699">
                  <c:v>41675.761443809832</c:v>
                </c:pt>
                <c:pt idx="6700">
                  <c:v>41675.762148551832</c:v>
                </c:pt>
                <c:pt idx="6701">
                  <c:v>41675.762855474619</c:v>
                </c:pt>
                <c:pt idx="6702">
                  <c:v>41675.76356140984</c:v>
                </c:pt>
                <c:pt idx="6703">
                  <c:v>41675.764266362152</c:v>
                </c:pt>
                <c:pt idx="6704">
                  <c:v>41675.764970529839</c:v>
                </c:pt>
                <c:pt idx="6705">
                  <c:v>41675.765676714451</c:v>
                </c:pt>
                <c:pt idx="6706">
                  <c:v>41675.766383226153</c:v>
                </c:pt>
                <c:pt idx="6707">
                  <c:v>41675.76708907292</c:v>
                </c:pt>
                <c:pt idx="6708">
                  <c:v>41675.767794577529</c:v>
                </c:pt>
                <c:pt idx="6709">
                  <c:v>41675.768500430306</c:v>
                </c:pt>
                <c:pt idx="6710">
                  <c:v>41675.769205711993</c:v>
                </c:pt>
                <c:pt idx="6711">
                  <c:v>41675.769912333839</c:v>
                </c:pt>
                <c:pt idx="6712">
                  <c:v>41675.770619134164</c:v>
                </c:pt>
                <c:pt idx="6713">
                  <c:v>41675.771324760601</c:v>
                </c:pt>
                <c:pt idx="6714">
                  <c:v>41675.772028994616</c:v>
                </c:pt>
                <c:pt idx="6715">
                  <c:v>41675.772734497383</c:v>
                </c:pt>
                <c:pt idx="6716">
                  <c:v>41675.773440387835</c:v>
                </c:pt>
                <c:pt idx="6717">
                  <c:v>41675.774146044932</c:v>
                </c:pt>
                <c:pt idx="6718">
                  <c:v>41675.774852006616</c:v>
                </c:pt>
                <c:pt idx="6719">
                  <c:v>41675.775556704153</c:v>
                </c:pt>
                <c:pt idx="6720">
                  <c:v>41675.776263899541</c:v>
                </c:pt>
                <c:pt idx="6721">
                  <c:v>41675.776971077998</c:v>
                </c:pt>
                <c:pt idx="6722">
                  <c:v>41675.777677039536</c:v>
                </c:pt>
                <c:pt idx="6723">
                  <c:v>41675.778382135381</c:v>
                </c:pt>
                <c:pt idx="6724">
                  <c:v>41675.779087981995</c:v>
                </c:pt>
                <c:pt idx="6725">
                  <c:v>41675.779935994011</c:v>
                </c:pt>
                <c:pt idx="6726">
                  <c:v>41675.780640829995</c:v>
                </c:pt>
                <c:pt idx="6727">
                  <c:v>41675.781345596304</c:v>
                </c:pt>
                <c:pt idx="6728">
                  <c:v>41675.782050728463</c:v>
                </c:pt>
                <c:pt idx="6729">
                  <c:v>41675.782756889836</c:v>
                </c:pt>
                <c:pt idx="6730">
                  <c:v>41675.783462461994</c:v>
                </c:pt>
                <c:pt idx="6731">
                  <c:v>41675.784167547688</c:v>
                </c:pt>
                <c:pt idx="6732">
                  <c:v>41675.784873352779</c:v>
                </c:pt>
                <c:pt idx="6733">
                  <c:v>41675.785579338619</c:v>
                </c:pt>
                <c:pt idx="6734">
                  <c:v>41675.78628699894</c:v>
                </c:pt>
                <c:pt idx="6735">
                  <c:v>41675.786994498936</c:v>
                </c:pt>
                <c:pt idx="6736">
                  <c:v>41675.787699630302</c:v>
                </c:pt>
                <c:pt idx="6737">
                  <c:v>41675.78840509554</c:v>
                </c:pt>
                <c:pt idx="6738">
                  <c:v>41675.789111640152</c:v>
                </c:pt>
                <c:pt idx="6739">
                  <c:v>41675.789819071229</c:v>
                </c:pt>
                <c:pt idx="6740">
                  <c:v>41675.790524804455</c:v>
                </c:pt>
                <c:pt idx="6741">
                  <c:v>41675.791229821676</c:v>
                </c:pt>
                <c:pt idx="6742">
                  <c:v>41675.791934197689</c:v>
                </c:pt>
                <c:pt idx="6743">
                  <c:v>41675.792638382001</c:v>
                </c:pt>
                <c:pt idx="6744">
                  <c:v>41675.793342575984</c:v>
                </c:pt>
                <c:pt idx="6745">
                  <c:v>41675.794048725991</c:v>
                </c:pt>
                <c:pt idx="6746">
                  <c:v>41675.794753949376</c:v>
                </c:pt>
                <c:pt idx="6747">
                  <c:v>41675.795458912755</c:v>
                </c:pt>
                <c:pt idx="6748">
                  <c:v>41675.796165569067</c:v>
                </c:pt>
                <c:pt idx="6749">
                  <c:v>41675.796870697537</c:v>
                </c:pt>
                <c:pt idx="6750">
                  <c:v>41675.797576549841</c:v>
                </c:pt>
                <c:pt idx="6751">
                  <c:v>41675.798282597076</c:v>
                </c:pt>
                <c:pt idx="6752">
                  <c:v>41675.798987850299</c:v>
                </c:pt>
                <c:pt idx="6753">
                  <c:v>41675.799694811983</c:v>
                </c:pt>
                <c:pt idx="6754">
                  <c:v>41675.800401289234</c:v>
                </c:pt>
                <c:pt idx="6755">
                  <c:v>41675.801106080762</c:v>
                </c:pt>
                <c:pt idx="6756">
                  <c:v>41675.801810882163</c:v>
                </c:pt>
                <c:pt idx="6757">
                  <c:v>41675.802516755852</c:v>
                </c:pt>
                <c:pt idx="6758">
                  <c:v>41675.80322247569</c:v>
                </c:pt>
                <c:pt idx="6759">
                  <c:v>41675.803927347843</c:v>
                </c:pt>
                <c:pt idx="6760">
                  <c:v>41675.804633696171</c:v>
                </c:pt>
                <c:pt idx="6761">
                  <c:v>41675.805338436934</c:v>
                </c:pt>
                <c:pt idx="6762">
                  <c:v>41675.806042987388</c:v>
                </c:pt>
                <c:pt idx="6763">
                  <c:v>41675.806748907227</c:v>
                </c:pt>
                <c:pt idx="6764">
                  <c:v>41675.807454552305</c:v>
                </c:pt>
                <c:pt idx="6765">
                  <c:v>41675.808161354471</c:v>
                </c:pt>
                <c:pt idx="6766">
                  <c:v>41675.808867386775</c:v>
                </c:pt>
                <c:pt idx="6767">
                  <c:v>41675.809572598941</c:v>
                </c:pt>
                <c:pt idx="6768">
                  <c:v>41675.810279272177</c:v>
                </c:pt>
                <c:pt idx="6769">
                  <c:v>41675.810984683376</c:v>
                </c:pt>
                <c:pt idx="6770">
                  <c:v>41675.811688441849</c:v>
                </c:pt>
                <c:pt idx="6771">
                  <c:v>41675.812391469393</c:v>
                </c:pt>
                <c:pt idx="6772">
                  <c:v>41675.813093297234</c:v>
                </c:pt>
                <c:pt idx="6773">
                  <c:v>41675.813798067386</c:v>
                </c:pt>
                <c:pt idx="6774">
                  <c:v>41675.814503335394</c:v>
                </c:pt>
                <c:pt idx="6775">
                  <c:v>41675.815206380008</c:v>
                </c:pt>
                <c:pt idx="6776">
                  <c:v>41675.815911944468</c:v>
                </c:pt>
                <c:pt idx="6777">
                  <c:v>41675.816617021854</c:v>
                </c:pt>
                <c:pt idx="6778">
                  <c:v>41675.81732431108</c:v>
                </c:pt>
                <c:pt idx="6779">
                  <c:v>41675.818030535229</c:v>
                </c:pt>
                <c:pt idx="6780">
                  <c:v>41675.818736928166</c:v>
                </c:pt>
                <c:pt idx="6781">
                  <c:v>41675.819444097542</c:v>
                </c:pt>
                <c:pt idx="6782">
                  <c:v>41675.820150006002</c:v>
                </c:pt>
                <c:pt idx="6783">
                  <c:v>41675.820854032158</c:v>
                </c:pt>
                <c:pt idx="6784">
                  <c:v>41675.821722315828</c:v>
                </c:pt>
                <c:pt idx="6785">
                  <c:v>41675.822427604922</c:v>
                </c:pt>
                <c:pt idx="6786">
                  <c:v>41675.823131572608</c:v>
                </c:pt>
                <c:pt idx="6787">
                  <c:v>41675.82383646231</c:v>
                </c:pt>
                <c:pt idx="6788">
                  <c:v>41675.824541987386</c:v>
                </c:pt>
                <c:pt idx="6789">
                  <c:v>41675.825247852605</c:v>
                </c:pt>
                <c:pt idx="6790">
                  <c:v>41675.825953237836</c:v>
                </c:pt>
                <c:pt idx="6791">
                  <c:v>41675.826658449856</c:v>
                </c:pt>
                <c:pt idx="6792">
                  <c:v>41675.827363495999</c:v>
                </c:pt>
                <c:pt idx="6793">
                  <c:v>41675.828068674462</c:v>
                </c:pt>
                <c:pt idx="6794">
                  <c:v>41675.828772023386</c:v>
                </c:pt>
                <c:pt idx="6795">
                  <c:v>41675.829477373234</c:v>
                </c:pt>
                <c:pt idx="6796">
                  <c:v>41675.830180802761</c:v>
                </c:pt>
                <c:pt idx="6797">
                  <c:v>41675.830885485229</c:v>
                </c:pt>
                <c:pt idx="6798">
                  <c:v>41675.831591506001</c:v>
                </c:pt>
                <c:pt idx="6799">
                  <c:v>41675.83229727939</c:v>
                </c:pt>
                <c:pt idx="6800">
                  <c:v>41675.833002858606</c:v>
                </c:pt>
                <c:pt idx="6801">
                  <c:v>41675.83370803477</c:v>
                </c:pt>
                <c:pt idx="6802">
                  <c:v>41675.834412190467</c:v>
                </c:pt>
                <c:pt idx="6803">
                  <c:v>41675.835116450158</c:v>
                </c:pt>
                <c:pt idx="6804">
                  <c:v>41675.835820813532</c:v>
                </c:pt>
                <c:pt idx="6805">
                  <c:v>41675.836526479856</c:v>
                </c:pt>
                <c:pt idx="6806">
                  <c:v>41675.837231411999</c:v>
                </c:pt>
                <c:pt idx="6807">
                  <c:v>41675.837936748467</c:v>
                </c:pt>
                <c:pt idx="6808">
                  <c:v>41675.838643290466</c:v>
                </c:pt>
                <c:pt idx="6809">
                  <c:v>41675.839349550464</c:v>
                </c:pt>
                <c:pt idx="6810">
                  <c:v>41675.840056181085</c:v>
                </c:pt>
                <c:pt idx="6811">
                  <c:v>41675.840761210464</c:v>
                </c:pt>
                <c:pt idx="6812">
                  <c:v>41675.841466631675</c:v>
                </c:pt>
                <c:pt idx="6813">
                  <c:v>41675.842173775847</c:v>
                </c:pt>
                <c:pt idx="6814">
                  <c:v>41675.842880867844</c:v>
                </c:pt>
                <c:pt idx="6815">
                  <c:v>41675.843586147086</c:v>
                </c:pt>
                <c:pt idx="6816">
                  <c:v>41675.844292238937</c:v>
                </c:pt>
                <c:pt idx="6817">
                  <c:v>41675.844998161083</c:v>
                </c:pt>
                <c:pt idx="6818">
                  <c:v>41675.84570449694</c:v>
                </c:pt>
                <c:pt idx="6819">
                  <c:v>41675.846411386621</c:v>
                </c:pt>
                <c:pt idx="6820">
                  <c:v>41675.847117570462</c:v>
                </c:pt>
                <c:pt idx="6821">
                  <c:v>41675.847823460615</c:v>
                </c:pt>
                <c:pt idx="6822">
                  <c:v>41675.848529282172</c:v>
                </c:pt>
                <c:pt idx="6823">
                  <c:v>41675.849233865541</c:v>
                </c:pt>
                <c:pt idx="6824">
                  <c:v>41675.849938501538</c:v>
                </c:pt>
                <c:pt idx="6825">
                  <c:v>41675.850643462312</c:v>
                </c:pt>
                <c:pt idx="6826">
                  <c:v>41675.851349043543</c:v>
                </c:pt>
                <c:pt idx="6827">
                  <c:v>41675.852054358475</c:v>
                </c:pt>
                <c:pt idx="6828">
                  <c:v>41675.852758540612</c:v>
                </c:pt>
                <c:pt idx="6829">
                  <c:v>41675.853464000153</c:v>
                </c:pt>
                <c:pt idx="6830">
                  <c:v>41675.854170560771</c:v>
                </c:pt>
                <c:pt idx="6831">
                  <c:v>41675.854877392478</c:v>
                </c:pt>
                <c:pt idx="6832">
                  <c:v>41675.855584754157</c:v>
                </c:pt>
                <c:pt idx="6833">
                  <c:v>41675.856292782773</c:v>
                </c:pt>
                <c:pt idx="6834">
                  <c:v>41675.857000595541</c:v>
                </c:pt>
                <c:pt idx="6835">
                  <c:v>41675.857706420313</c:v>
                </c:pt>
                <c:pt idx="6836">
                  <c:v>41675.858412812617</c:v>
                </c:pt>
                <c:pt idx="6837">
                  <c:v>41675.859117830769</c:v>
                </c:pt>
                <c:pt idx="6838">
                  <c:v>41675.859823169849</c:v>
                </c:pt>
                <c:pt idx="6839">
                  <c:v>41675.860529786311</c:v>
                </c:pt>
                <c:pt idx="6840">
                  <c:v>41675.861236459852</c:v>
                </c:pt>
                <c:pt idx="6841">
                  <c:v>41675.861941401075</c:v>
                </c:pt>
                <c:pt idx="6842">
                  <c:v>41675.86264652184</c:v>
                </c:pt>
                <c:pt idx="6843">
                  <c:v>41675.86348214461</c:v>
                </c:pt>
                <c:pt idx="6844">
                  <c:v>41675.864187264153</c:v>
                </c:pt>
                <c:pt idx="6845">
                  <c:v>41675.864892351696</c:v>
                </c:pt>
                <c:pt idx="6846">
                  <c:v>41675.865596831223</c:v>
                </c:pt>
                <c:pt idx="6847">
                  <c:v>41675.866302012771</c:v>
                </c:pt>
                <c:pt idx="6848">
                  <c:v>41675.867007774767</c:v>
                </c:pt>
                <c:pt idx="6849">
                  <c:v>41675.867715168606</c:v>
                </c:pt>
                <c:pt idx="6850">
                  <c:v>41675.868422264612</c:v>
                </c:pt>
                <c:pt idx="6851">
                  <c:v>41675.869126988458</c:v>
                </c:pt>
                <c:pt idx="6852">
                  <c:v>41675.869832241689</c:v>
                </c:pt>
                <c:pt idx="6853">
                  <c:v>41675.870537777235</c:v>
                </c:pt>
                <c:pt idx="6854">
                  <c:v>41675.871244433081</c:v>
                </c:pt>
                <c:pt idx="6855">
                  <c:v>41675.871950695684</c:v>
                </c:pt>
                <c:pt idx="6856">
                  <c:v>41675.87265771431</c:v>
                </c:pt>
                <c:pt idx="6857">
                  <c:v>41675.873363587678</c:v>
                </c:pt>
                <c:pt idx="6858">
                  <c:v>41675.874069573685</c:v>
                </c:pt>
                <c:pt idx="6859">
                  <c:v>41675.874774336313</c:v>
                </c:pt>
                <c:pt idx="6860">
                  <c:v>41675.875478564609</c:v>
                </c:pt>
                <c:pt idx="6861">
                  <c:v>41675.876183592605</c:v>
                </c:pt>
                <c:pt idx="6862">
                  <c:v>41675.876890618158</c:v>
                </c:pt>
                <c:pt idx="6863">
                  <c:v>41675.877597470622</c:v>
                </c:pt>
                <c:pt idx="6864">
                  <c:v>41675.87830305894</c:v>
                </c:pt>
                <c:pt idx="6865">
                  <c:v>41675.879010074612</c:v>
                </c:pt>
                <c:pt idx="6866">
                  <c:v>41675.879716060772</c:v>
                </c:pt>
                <c:pt idx="6867">
                  <c:v>41675.880422718161</c:v>
                </c:pt>
                <c:pt idx="6868">
                  <c:v>41675.881129525384</c:v>
                </c:pt>
                <c:pt idx="6869">
                  <c:v>41675.881835389693</c:v>
                </c:pt>
                <c:pt idx="6870">
                  <c:v>41675.88254120417</c:v>
                </c:pt>
                <c:pt idx="6871">
                  <c:v>41675.88324910769</c:v>
                </c:pt>
                <c:pt idx="6872">
                  <c:v>41675.883955038007</c:v>
                </c:pt>
                <c:pt idx="6873">
                  <c:v>41675.884662455843</c:v>
                </c:pt>
                <c:pt idx="6874">
                  <c:v>41675.885368952164</c:v>
                </c:pt>
                <c:pt idx="6875">
                  <c:v>41675.88607518217</c:v>
                </c:pt>
                <c:pt idx="6876">
                  <c:v>41675.886781786307</c:v>
                </c:pt>
                <c:pt idx="6877">
                  <c:v>41675.887487880464</c:v>
                </c:pt>
                <c:pt idx="6878">
                  <c:v>41675.888192833081</c:v>
                </c:pt>
                <c:pt idx="6879">
                  <c:v>41675.888897761695</c:v>
                </c:pt>
                <c:pt idx="6880">
                  <c:v>41675.889602918003</c:v>
                </c:pt>
                <c:pt idx="6881">
                  <c:v>41675.890308840309</c:v>
                </c:pt>
                <c:pt idx="6882">
                  <c:v>41675.891016802001</c:v>
                </c:pt>
                <c:pt idx="6883">
                  <c:v>41675.891722988606</c:v>
                </c:pt>
                <c:pt idx="6884">
                  <c:v>41675.89242964</c:v>
                </c:pt>
                <c:pt idx="6885">
                  <c:v>41675.893137109844</c:v>
                </c:pt>
                <c:pt idx="6886">
                  <c:v>41675.893843885075</c:v>
                </c:pt>
                <c:pt idx="6887">
                  <c:v>41675.894550330617</c:v>
                </c:pt>
                <c:pt idx="6888">
                  <c:v>41675.895256638309</c:v>
                </c:pt>
                <c:pt idx="6889">
                  <c:v>41675.895963032759</c:v>
                </c:pt>
                <c:pt idx="6890">
                  <c:v>41675.896668332003</c:v>
                </c:pt>
                <c:pt idx="6891">
                  <c:v>41675.897373449843</c:v>
                </c:pt>
                <c:pt idx="6892">
                  <c:v>41675.898080534454</c:v>
                </c:pt>
                <c:pt idx="6893">
                  <c:v>41675.898786941078</c:v>
                </c:pt>
                <c:pt idx="6894">
                  <c:v>41675.899491461074</c:v>
                </c:pt>
                <c:pt idx="6895">
                  <c:v>41675.900196925388</c:v>
                </c:pt>
                <c:pt idx="6896">
                  <c:v>41675.900903311682</c:v>
                </c:pt>
                <c:pt idx="6897">
                  <c:v>41675.901609796616</c:v>
                </c:pt>
                <c:pt idx="6898">
                  <c:v>41675.902315590938</c:v>
                </c:pt>
                <c:pt idx="6899">
                  <c:v>41675.903019965073</c:v>
                </c:pt>
                <c:pt idx="6900">
                  <c:v>41675.90372397138</c:v>
                </c:pt>
                <c:pt idx="6901">
                  <c:v>41675.904428711379</c:v>
                </c:pt>
                <c:pt idx="6902">
                  <c:v>41675.905255540929</c:v>
                </c:pt>
                <c:pt idx="6903">
                  <c:v>41675.905963072153</c:v>
                </c:pt>
                <c:pt idx="6904">
                  <c:v>41675.906669608165</c:v>
                </c:pt>
                <c:pt idx="6905">
                  <c:v>41675.907374757844</c:v>
                </c:pt>
                <c:pt idx="6906">
                  <c:v>41675.908081904614</c:v>
                </c:pt>
                <c:pt idx="6907">
                  <c:v>41675.908788183224</c:v>
                </c:pt>
                <c:pt idx="6908">
                  <c:v>41675.909495641536</c:v>
                </c:pt>
                <c:pt idx="6909">
                  <c:v>41675.910202671388</c:v>
                </c:pt>
                <c:pt idx="6910">
                  <c:v>41675.910908119848</c:v>
                </c:pt>
                <c:pt idx="6911">
                  <c:v>41675.911612226009</c:v>
                </c:pt>
                <c:pt idx="6912">
                  <c:v>41675.912316703383</c:v>
                </c:pt>
                <c:pt idx="6913">
                  <c:v>41675.913021513676</c:v>
                </c:pt>
                <c:pt idx="6914">
                  <c:v>41675.91372701076</c:v>
                </c:pt>
                <c:pt idx="6915">
                  <c:v>41675.914431923848</c:v>
                </c:pt>
                <c:pt idx="6916">
                  <c:v>41675.915137323849</c:v>
                </c:pt>
                <c:pt idx="6917">
                  <c:v>41675.915843522162</c:v>
                </c:pt>
                <c:pt idx="6918">
                  <c:v>41675.916550718466</c:v>
                </c:pt>
                <c:pt idx="6919">
                  <c:v>41675.917256976318</c:v>
                </c:pt>
                <c:pt idx="6920">
                  <c:v>41675.917963198779</c:v>
                </c:pt>
                <c:pt idx="6921">
                  <c:v>41675.918669761078</c:v>
                </c:pt>
                <c:pt idx="6922">
                  <c:v>41675.919376758313</c:v>
                </c:pt>
                <c:pt idx="6923">
                  <c:v>41675.920081156612</c:v>
                </c:pt>
                <c:pt idx="6924">
                  <c:v>41675.92078717261</c:v>
                </c:pt>
                <c:pt idx="6925">
                  <c:v>41675.921494665214</c:v>
                </c:pt>
                <c:pt idx="6926">
                  <c:v>41675.922203211536</c:v>
                </c:pt>
                <c:pt idx="6927">
                  <c:v>41675.922908976616</c:v>
                </c:pt>
                <c:pt idx="6928">
                  <c:v>41675.923616223845</c:v>
                </c:pt>
                <c:pt idx="6929">
                  <c:v>41675.924322803839</c:v>
                </c:pt>
                <c:pt idx="6930">
                  <c:v>41675.925030016304</c:v>
                </c:pt>
                <c:pt idx="6931">
                  <c:v>41675.92573703784</c:v>
                </c:pt>
                <c:pt idx="6932">
                  <c:v>41675.926441697076</c:v>
                </c:pt>
                <c:pt idx="6933">
                  <c:v>41675.927148267379</c:v>
                </c:pt>
                <c:pt idx="6934">
                  <c:v>41675.927854829388</c:v>
                </c:pt>
                <c:pt idx="6935">
                  <c:v>41675.928562587374</c:v>
                </c:pt>
                <c:pt idx="6936">
                  <c:v>41675.929267460771</c:v>
                </c:pt>
                <c:pt idx="6937">
                  <c:v>41675.929973562765</c:v>
                </c:pt>
                <c:pt idx="6938">
                  <c:v>41675.930679619225</c:v>
                </c:pt>
                <c:pt idx="6939">
                  <c:v>41675.931384223535</c:v>
                </c:pt>
                <c:pt idx="6940">
                  <c:v>41675.932088465386</c:v>
                </c:pt>
                <c:pt idx="6941">
                  <c:v>41675.932794320768</c:v>
                </c:pt>
                <c:pt idx="6942">
                  <c:v>41675.93350005908</c:v>
                </c:pt>
                <c:pt idx="6943">
                  <c:v>41675.934207959086</c:v>
                </c:pt>
                <c:pt idx="6944">
                  <c:v>41675.934913271383</c:v>
                </c:pt>
                <c:pt idx="6945">
                  <c:v>41675.935619431686</c:v>
                </c:pt>
                <c:pt idx="6946">
                  <c:v>41675.936325211078</c:v>
                </c:pt>
                <c:pt idx="6947">
                  <c:v>41675.937030609079</c:v>
                </c:pt>
                <c:pt idx="6948">
                  <c:v>41675.937737209999</c:v>
                </c:pt>
                <c:pt idx="6949">
                  <c:v>41675.938443935374</c:v>
                </c:pt>
                <c:pt idx="6950">
                  <c:v>41675.939150424463</c:v>
                </c:pt>
                <c:pt idx="6951">
                  <c:v>41675.939855646313</c:v>
                </c:pt>
                <c:pt idx="6952">
                  <c:v>41675.940561951225</c:v>
                </c:pt>
                <c:pt idx="6953">
                  <c:v>41675.941268536772</c:v>
                </c:pt>
                <c:pt idx="6954">
                  <c:v>41675.941973342618</c:v>
                </c:pt>
                <c:pt idx="6955">
                  <c:v>41675.94267759769</c:v>
                </c:pt>
                <c:pt idx="6956">
                  <c:v>41675.943383412152</c:v>
                </c:pt>
                <c:pt idx="6957">
                  <c:v>41675.944089331228</c:v>
                </c:pt>
                <c:pt idx="6958">
                  <c:v>41675.944796514465</c:v>
                </c:pt>
                <c:pt idx="6959">
                  <c:v>41675.945504510921</c:v>
                </c:pt>
                <c:pt idx="6960">
                  <c:v>41675.946210573231</c:v>
                </c:pt>
                <c:pt idx="6961">
                  <c:v>41675.947024252462</c:v>
                </c:pt>
                <c:pt idx="6962">
                  <c:v>41675.947732955385</c:v>
                </c:pt>
                <c:pt idx="6963">
                  <c:v>41675.948440893226</c:v>
                </c:pt>
                <c:pt idx="6964">
                  <c:v>41675.94914693277</c:v>
                </c:pt>
                <c:pt idx="6965">
                  <c:v>41675.949853768157</c:v>
                </c:pt>
                <c:pt idx="6966">
                  <c:v>41675.95056058831</c:v>
                </c:pt>
                <c:pt idx="6967">
                  <c:v>41675.95126632617</c:v>
                </c:pt>
                <c:pt idx="6968">
                  <c:v>41675.951972120616</c:v>
                </c:pt>
                <c:pt idx="6969">
                  <c:v>41675.952678980619</c:v>
                </c:pt>
                <c:pt idx="6970">
                  <c:v>41675.953385508306</c:v>
                </c:pt>
                <c:pt idx="6971">
                  <c:v>41675.95409051446</c:v>
                </c:pt>
                <c:pt idx="6972">
                  <c:v>41675.954795650614</c:v>
                </c:pt>
                <c:pt idx="6973">
                  <c:v>41675.955500709388</c:v>
                </c:pt>
                <c:pt idx="6974">
                  <c:v>41675.956206009701</c:v>
                </c:pt>
                <c:pt idx="6975">
                  <c:v>41675.956911459092</c:v>
                </c:pt>
                <c:pt idx="6976">
                  <c:v>41675.957618577857</c:v>
                </c:pt>
                <c:pt idx="6977">
                  <c:v>41675.958324616615</c:v>
                </c:pt>
                <c:pt idx="6978">
                  <c:v>41675.959030624159</c:v>
                </c:pt>
                <c:pt idx="6979">
                  <c:v>41675.959736245393</c:v>
                </c:pt>
                <c:pt idx="6980">
                  <c:v>41675.960442464151</c:v>
                </c:pt>
                <c:pt idx="6981">
                  <c:v>41675.961148246606</c:v>
                </c:pt>
                <c:pt idx="6982">
                  <c:v>41675.961853937224</c:v>
                </c:pt>
                <c:pt idx="6983">
                  <c:v>41675.962559542779</c:v>
                </c:pt>
                <c:pt idx="6984">
                  <c:v>41675.963264609221</c:v>
                </c:pt>
                <c:pt idx="6985">
                  <c:v>41675.96397010277</c:v>
                </c:pt>
                <c:pt idx="6986">
                  <c:v>41675.964676163079</c:v>
                </c:pt>
                <c:pt idx="6987">
                  <c:v>41675.965382110924</c:v>
                </c:pt>
                <c:pt idx="6988">
                  <c:v>41675.966087727844</c:v>
                </c:pt>
                <c:pt idx="6989">
                  <c:v>41675.966793085376</c:v>
                </c:pt>
                <c:pt idx="6990">
                  <c:v>41675.967498658771</c:v>
                </c:pt>
                <c:pt idx="6991">
                  <c:v>41675.968203480617</c:v>
                </c:pt>
                <c:pt idx="6992">
                  <c:v>41675.96890958646</c:v>
                </c:pt>
                <c:pt idx="6993">
                  <c:v>41675.969615243383</c:v>
                </c:pt>
                <c:pt idx="6994">
                  <c:v>41675.970322399851</c:v>
                </c:pt>
                <c:pt idx="6995">
                  <c:v>41675.971029772933</c:v>
                </c:pt>
                <c:pt idx="6996">
                  <c:v>41675.971735725376</c:v>
                </c:pt>
                <c:pt idx="6997">
                  <c:v>41675.972442098158</c:v>
                </c:pt>
                <c:pt idx="6998">
                  <c:v>41675.973147921679</c:v>
                </c:pt>
                <c:pt idx="6999">
                  <c:v>41675.973853241849</c:v>
                </c:pt>
                <c:pt idx="7000">
                  <c:v>41675.974558226168</c:v>
                </c:pt>
                <c:pt idx="7001">
                  <c:v>41675.975264931687</c:v>
                </c:pt>
                <c:pt idx="7002">
                  <c:v>41675.975970689375</c:v>
                </c:pt>
                <c:pt idx="7003">
                  <c:v>41675.976674684309</c:v>
                </c:pt>
                <c:pt idx="7004">
                  <c:v>41675.97737987923</c:v>
                </c:pt>
                <c:pt idx="7005">
                  <c:v>41675.97808447569</c:v>
                </c:pt>
                <c:pt idx="7006">
                  <c:v>41675.978790488007</c:v>
                </c:pt>
                <c:pt idx="7007">
                  <c:v>41675.979498202461</c:v>
                </c:pt>
                <c:pt idx="7008">
                  <c:v>41675.98020544109</c:v>
                </c:pt>
                <c:pt idx="7009">
                  <c:v>41675.980911851228</c:v>
                </c:pt>
                <c:pt idx="7010">
                  <c:v>41675.981618380007</c:v>
                </c:pt>
                <c:pt idx="7011">
                  <c:v>41675.982325247853</c:v>
                </c:pt>
                <c:pt idx="7012">
                  <c:v>41675.983030842472</c:v>
                </c:pt>
                <c:pt idx="7013">
                  <c:v>41675.983736193695</c:v>
                </c:pt>
                <c:pt idx="7014">
                  <c:v>41675.984443185385</c:v>
                </c:pt>
                <c:pt idx="7015">
                  <c:v>41675.98515009923</c:v>
                </c:pt>
                <c:pt idx="7016">
                  <c:v>41675.985856361229</c:v>
                </c:pt>
                <c:pt idx="7017">
                  <c:v>41675.986561085694</c:v>
                </c:pt>
                <c:pt idx="7018">
                  <c:v>41675.987268542929</c:v>
                </c:pt>
                <c:pt idx="7019">
                  <c:v>41675.987975706616</c:v>
                </c:pt>
                <c:pt idx="7020">
                  <c:v>41675.988823541542</c:v>
                </c:pt>
                <c:pt idx="7021">
                  <c:v>41675.989528749233</c:v>
                </c:pt>
                <c:pt idx="7022">
                  <c:v>41675.990233694618</c:v>
                </c:pt>
                <c:pt idx="7023">
                  <c:v>41675.990939475087</c:v>
                </c:pt>
                <c:pt idx="7024">
                  <c:v>41675.991646245682</c:v>
                </c:pt>
                <c:pt idx="7025">
                  <c:v>41675.992353237845</c:v>
                </c:pt>
                <c:pt idx="7026">
                  <c:v>41675.993059537221</c:v>
                </c:pt>
                <c:pt idx="7027">
                  <c:v>41675.993766133994</c:v>
                </c:pt>
                <c:pt idx="7028">
                  <c:v>41675.994471982151</c:v>
                </c:pt>
                <c:pt idx="7029">
                  <c:v>41675.995179774771</c:v>
                </c:pt>
                <c:pt idx="7030">
                  <c:v>41675.995885522607</c:v>
                </c:pt>
                <c:pt idx="7031">
                  <c:v>41675.996591588606</c:v>
                </c:pt>
                <c:pt idx="7032">
                  <c:v>41675.997298430462</c:v>
                </c:pt>
                <c:pt idx="7033">
                  <c:v>41675.99800574431</c:v>
                </c:pt>
                <c:pt idx="7034">
                  <c:v>41675.998712731991</c:v>
                </c:pt>
                <c:pt idx="7035">
                  <c:v>41675.999419021682</c:v>
                </c:pt>
                <c:pt idx="7036">
                  <c:v>41676.000124467224</c:v>
                </c:pt>
                <c:pt idx="7037">
                  <c:v>41676.00083077031</c:v>
                </c:pt>
                <c:pt idx="7038">
                  <c:v>41676.00153806046</c:v>
                </c:pt>
                <c:pt idx="7039">
                  <c:v>41676.002243709845</c:v>
                </c:pt>
                <c:pt idx="7040">
                  <c:v>41676.002949682304</c:v>
                </c:pt>
                <c:pt idx="7041">
                  <c:v>41676.003654546308</c:v>
                </c:pt>
                <c:pt idx="7042">
                  <c:v>41676.004360579223</c:v>
                </c:pt>
                <c:pt idx="7043">
                  <c:v>41676.005068602302</c:v>
                </c:pt>
                <c:pt idx="7044">
                  <c:v>41676.00577465276</c:v>
                </c:pt>
                <c:pt idx="7045">
                  <c:v>41676.006481494929</c:v>
                </c:pt>
                <c:pt idx="7046">
                  <c:v>41676.007187045689</c:v>
                </c:pt>
                <c:pt idx="7047">
                  <c:v>41676.007892364163</c:v>
                </c:pt>
                <c:pt idx="7048">
                  <c:v>41676.008599337547</c:v>
                </c:pt>
                <c:pt idx="7049">
                  <c:v>41676.009307625078</c:v>
                </c:pt>
                <c:pt idx="7050">
                  <c:v>41676.010017070621</c:v>
                </c:pt>
                <c:pt idx="7051">
                  <c:v>41676.010724471387</c:v>
                </c:pt>
                <c:pt idx="7052">
                  <c:v>41676.011430986611</c:v>
                </c:pt>
                <c:pt idx="7053">
                  <c:v>41676.012136973848</c:v>
                </c:pt>
                <c:pt idx="7054">
                  <c:v>41676.01284209123</c:v>
                </c:pt>
                <c:pt idx="7055">
                  <c:v>41676.013546931841</c:v>
                </c:pt>
                <c:pt idx="7056">
                  <c:v>41676.014252791087</c:v>
                </c:pt>
                <c:pt idx="7057">
                  <c:v>41676.014957979547</c:v>
                </c:pt>
                <c:pt idx="7058">
                  <c:v>41676.015661742771</c:v>
                </c:pt>
                <c:pt idx="7059">
                  <c:v>41676.016367778939</c:v>
                </c:pt>
                <c:pt idx="7060">
                  <c:v>41676.017074365387</c:v>
                </c:pt>
                <c:pt idx="7061">
                  <c:v>41676.017779947695</c:v>
                </c:pt>
                <c:pt idx="7062">
                  <c:v>41676.018485154003</c:v>
                </c:pt>
                <c:pt idx="7063">
                  <c:v>41676.019191036772</c:v>
                </c:pt>
                <c:pt idx="7064">
                  <c:v>41676.019897244936</c:v>
                </c:pt>
                <c:pt idx="7065">
                  <c:v>41676.020603454002</c:v>
                </c:pt>
                <c:pt idx="7066">
                  <c:v>41676.021310100456</c:v>
                </c:pt>
                <c:pt idx="7067">
                  <c:v>41676.022016001538</c:v>
                </c:pt>
                <c:pt idx="7068">
                  <c:v>41676.022721433379</c:v>
                </c:pt>
                <c:pt idx="7069">
                  <c:v>41676.023427789529</c:v>
                </c:pt>
                <c:pt idx="7070">
                  <c:v>41676.024133185841</c:v>
                </c:pt>
                <c:pt idx="7071">
                  <c:v>41676.024840480772</c:v>
                </c:pt>
                <c:pt idx="7072">
                  <c:v>41676.025546222932</c:v>
                </c:pt>
                <c:pt idx="7073">
                  <c:v>41676.026251177391</c:v>
                </c:pt>
                <c:pt idx="7074">
                  <c:v>41676.026957261223</c:v>
                </c:pt>
                <c:pt idx="7075">
                  <c:v>41676.027662698456</c:v>
                </c:pt>
                <c:pt idx="7076">
                  <c:v>41676.028367819534</c:v>
                </c:pt>
                <c:pt idx="7077">
                  <c:v>41676.029073896163</c:v>
                </c:pt>
                <c:pt idx="7078">
                  <c:v>41676.029782501209</c:v>
                </c:pt>
                <c:pt idx="7079">
                  <c:v>41676.030607886772</c:v>
                </c:pt>
                <c:pt idx="7080">
                  <c:v>41676.031312502608</c:v>
                </c:pt>
                <c:pt idx="7081">
                  <c:v>41676.032019014165</c:v>
                </c:pt>
                <c:pt idx="7082">
                  <c:v>41676.032724325225</c:v>
                </c:pt>
                <c:pt idx="7083">
                  <c:v>41676.033429258932</c:v>
                </c:pt>
                <c:pt idx="7084">
                  <c:v>41676.034134580303</c:v>
                </c:pt>
                <c:pt idx="7085">
                  <c:v>41676.034840632608</c:v>
                </c:pt>
                <c:pt idx="7086">
                  <c:v>41676.035546549538</c:v>
                </c:pt>
                <c:pt idx="7087">
                  <c:v>41676.036251836616</c:v>
                </c:pt>
                <c:pt idx="7088">
                  <c:v>41676.036958776007</c:v>
                </c:pt>
                <c:pt idx="7089">
                  <c:v>41676.037664729534</c:v>
                </c:pt>
                <c:pt idx="7090">
                  <c:v>41676.038371585688</c:v>
                </c:pt>
                <c:pt idx="7091">
                  <c:v>41676.039078345391</c:v>
                </c:pt>
                <c:pt idx="7092">
                  <c:v>41676.039785032146</c:v>
                </c:pt>
                <c:pt idx="7093">
                  <c:v>41676.040491219384</c:v>
                </c:pt>
                <c:pt idx="7094">
                  <c:v>41676.041197280923</c:v>
                </c:pt>
                <c:pt idx="7095">
                  <c:v>41676.041903028308</c:v>
                </c:pt>
                <c:pt idx="7096">
                  <c:v>41676.042609698779</c:v>
                </c:pt>
                <c:pt idx="7097">
                  <c:v>41676.043316752461</c:v>
                </c:pt>
                <c:pt idx="7098">
                  <c:v>41676.044023362767</c:v>
                </c:pt>
                <c:pt idx="7099">
                  <c:v>41676.04472668215</c:v>
                </c:pt>
                <c:pt idx="7100">
                  <c:v>41676.045431173683</c:v>
                </c:pt>
                <c:pt idx="7101">
                  <c:v>41676.046138885082</c:v>
                </c:pt>
                <c:pt idx="7102">
                  <c:v>41676.046846493693</c:v>
                </c:pt>
                <c:pt idx="7103">
                  <c:v>41676.047554040939</c:v>
                </c:pt>
                <c:pt idx="7104">
                  <c:v>41676.048258937852</c:v>
                </c:pt>
                <c:pt idx="7105">
                  <c:v>41676.048964530921</c:v>
                </c:pt>
                <c:pt idx="7106">
                  <c:v>41676.049670774766</c:v>
                </c:pt>
                <c:pt idx="7107">
                  <c:v>41676.050376876927</c:v>
                </c:pt>
                <c:pt idx="7108">
                  <c:v>41676.051082085374</c:v>
                </c:pt>
                <c:pt idx="7109">
                  <c:v>41676.051788527991</c:v>
                </c:pt>
                <c:pt idx="7110">
                  <c:v>41676.052494825388</c:v>
                </c:pt>
                <c:pt idx="7111">
                  <c:v>41676.053199655536</c:v>
                </c:pt>
                <c:pt idx="7112">
                  <c:v>41676.053905214161</c:v>
                </c:pt>
                <c:pt idx="7113">
                  <c:v>41676.054608321392</c:v>
                </c:pt>
                <c:pt idx="7114">
                  <c:v>41676.055314094316</c:v>
                </c:pt>
                <c:pt idx="7115">
                  <c:v>41676.056020468466</c:v>
                </c:pt>
                <c:pt idx="7116">
                  <c:v>41676.056725201684</c:v>
                </c:pt>
                <c:pt idx="7117">
                  <c:v>41676.057431668611</c:v>
                </c:pt>
                <c:pt idx="7118">
                  <c:v>41676.058136268613</c:v>
                </c:pt>
                <c:pt idx="7119">
                  <c:v>41676.058842029692</c:v>
                </c:pt>
                <c:pt idx="7120">
                  <c:v>41676.059549357393</c:v>
                </c:pt>
                <c:pt idx="7121">
                  <c:v>41676.06025709094</c:v>
                </c:pt>
                <c:pt idx="7122">
                  <c:v>41676.060962339376</c:v>
                </c:pt>
                <c:pt idx="7123">
                  <c:v>41676.061668379385</c:v>
                </c:pt>
                <c:pt idx="7124">
                  <c:v>41676.062374332614</c:v>
                </c:pt>
                <c:pt idx="7125">
                  <c:v>41676.063078865227</c:v>
                </c:pt>
                <c:pt idx="7126">
                  <c:v>41676.06378460522</c:v>
                </c:pt>
                <c:pt idx="7127">
                  <c:v>41676.064489613069</c:v>
                </c:pt>
                <c:pt idx="7128">
                  <c:v>41676.065195844305</c:v>
                </c:pt>
                <c:pt idx="7129">
                  <c:v>41676.065901912603</c:v>
                </c:pt>
                <c:pt idx="7130">
                  <c:v>41676.06660740354</c:v>
                </c:pt>
                <c:pt idx="7131">
                  <c:v>41676.067312026928</c:v>
                </c:pt>
                <c:pt idx="7132">
                  <c:v>41676.068019083694</c:v>
                </c:pt>
                <c:pt idx="7133">
                  <c:v>41676.068726859077</c:v>
                </c:pt>
                <c:pt idx="7134">
                  <c:v>41676.069433611832</c:v>
                </c:pt>
                <c:pt idx="7135">
                  <c:v>41676.070139653079</c:v>
                </c:pt>
                <c:pt idx="7136">
                  <c:v>41676.070847643845</c:v>
                </c:pt>
                <c:pt idx="7137">
                  <c:v>41676.071553940463</c:v>
                </c:pt>
                <c:pt idx="7138">
                  <c:v>41676.072379461541</c:v>
                </c:pt>
                <c:pt idx="7139">
                  <c:v>41676.073083540301</c:v>
                </c:pt>
                <c:pt idx="7140">
                  <c:v>41676.073788347538</c:v>
                </c:pt>
                <c:pt idx="7141">
                  <c:v>41676.074494813533</c:v>
                </c:pt>
                <c:pt idx="7142">
                  <c:v>41676.075201600608</c:v>
                </c:pt>
                <c:pt idx="7143">
                  <c:v>41676.075907509374</c:v>
                </c:pt>
                <c:pt idx="7144">
                  <c:v>41676.076611985234</c:v>
                </c:pt>
                <c:pt idx="7145">
                  <c:v>41676.077318139542</c:v>
                </c:pt>
                <c:pt idx="7146">
                  <c:v>41676.078024042312</c:v>
                </c:pt>
                <c:pt idx="7147">
                  <c:v>41676.07873049294</c:v>
                </c:pt>
                <c:pt idx="7148">
                  <c:v>41676.079436631218</c:v>
                </c:pt>
                <c:pt idx="7149">
                  <c:v>41676.080144039537</c:v>
                </c:pt>
                <c:pt idx="7150">
                  <c:v>41676.080850401231</c:v>
                </c:pt>
                <c:pt idx="7151">
                  <c:v>41676.081555972778</c:v>
                </c:pt>
                <c:pt idx="7152">
                  <c:v>41676.082261306467</c:v>
                </c:pt>
                <c:pt idx="7153">
                  <c:v>41676.082967341084</c:v>
                </c:pt>
                <c:pt idx="7154">
                  <c:v>41676.083673327383</c:v>
                </c:pt>
                <c:pt idx="7155">
                  <c:v>41676.084379965541</c:v>
                </c:pt>
                <c:pt idx="7156">
                  <c:v>41676.085088213375</c:v>
                </c:pt>
                <c:pt idx="7157">
                  <c:v>41676.085794699997</c:v>
                </c:pt>
                <c:pt idx="7158">
                  <c:v>41676.086499595694</c:v>
                </c:pt>
                <c:pt idx="7159">
                  <c:v>41676.087204821684</c:v>
                </c:pt>
                <c:pt idx="7160">
                  <c:v>41676.087909959846</c:v>
                </c:pt>
                <c:pt idx="7161">
                  <c:v>41676.088615146626</c:v>
                </c:pt>
                <c:pt idx="7162">
                  <c:v>41676.089321758773</c:v>
                </c:pt>
                <c:pt idx="7163">
                  <c:v>41676.090026854305</c:v>
                </c:pt>
                <c:pt idx="7164">
                  <c:v>41676.09073236338</c:v>
                </c:pt>
                <c:pt idx="7165">
                  <c:v>41676.091436360926</c:v>
                </c:pt>
                <c:pt idx="7166">
                  <c:v>41676.092142356465</c:v>
                </c:pt>
                <c:pt idx="7167">
                  <c:v>41676.09284670015</c:v>
                </c:pt>
                <c:pt idx="7168">
                  <c:v>41676.093551600155</c:v>
                </c:pt>
                <c:pt idx="7169">
                  <c:v>41676.094255635537</c:v>
                </c:pt>
                <c:pt idx="7170">
                  <c:v>41676.094961718598</c:v>
                </c:pt>
                <c:pt idx="7171">
                  <c:v>41676.09566807677</c:v>
                </c:pt>
                <c:pt idx="7172">
                  <c:v>41676.096374692766</c:v>
                </c:pt>
                <c:pt idx="7173">
                  <c:v>41676.097082931214</c:v>
                </c:pt>
                <c:pt idx="7174">
                  <c:v>41676.097787718601</c:v>
                </c:pt>
                <c:pt idx="7175">
                  <c:v>41676.098494654303</c:v>
                </c:pt>
                <c:pt idx="7176">
                  <c:v>41676.099200646</c:v>
                </c:pt>
                <c:pt idx="7177">
                  <c:v>41676.099907379081</c:v>
                </c:pt>
                <c:pt idx="7178">
                  <c:v>41676.100615259544</c:v>
                </c:pt>
                <c:pt idx="7179">
                  <c:v>41676.101324233838</c:v>
                </c:pt>
                <c:pt idx="7180">
                  <c:v>41676.10203187431</c:v>
                </c:pt>
                <c:pt idx="7181">
                  <c:v>41676.102739164606</c:v>
                </c:pt>
                <c:pt idx="7182">
                  <c:v>41676.103445495537</c:v>
                </c:pt>
                <c:pt idx="7183">
                  <c:v>41676.104151789077</c:v>
                </c:pt>
                <c:pt idx="7184">
                  <c:v>41676.10485746323</c:v>
                </c:pt>
                <c:pt idx="7185">
                  <c:v>41676.105563117075</c:v>
                </c:pt>
                <c:pt idx="7186">
                  <c:v>41676.106267968164</c:v>
                </c:pt>
                <c:pt idx="7187">
                  <c:v>41676.106973093083</c:v>
                </c:pt>
                <c:pt idx="7188">
                  <c:v>41676.107678619534</c:v>
                </c:pt>
                <c:pt idx="7189">
                  <c:v>41676.108385509993</c:v>
                </c:pt>
                <c:pt idx="7190">
                  <c:v>41676.109093152932</c:v>
                </c:pt>
                <c:pt idx="7191">
                  <c:v>41676.109799328471</c:v>
                </c:pt>
                <c:pt idx="7192">
                  <c:v>41676.110503990472</c:v>
                </c:pt>
                <c:pt idx="7193">
                  <c:v>41676.11120945093</c:v>
                </c:pt>
                <c:pt idx="7194">
                  <c:v>41676.111916255228</c:v>
                </c:pt>
                <c:pt idx="7195">
                  <c:v>41676.112622321998</c:v>
                </c:pt>
                <c:pt idx="7196">
                  <c:v>41676.113326060455</c:v>
                </c:pt>
                <c:pt idx="7197">
                  <c:v>41676.11417138308</c:v>
                </c:pt>
                <c:pt idx="7198">
                  <c:v>41676.114878310778</c:v>
                </c:pt>
                <c:pt idx="7199">
                  <c:v>41676.115585293694</c:v>
                </c:pt>
                <c:pt idx="7200">
                  <c:v>41676.116292839382</c:v>
                </c:pt>
                <c:pt idx="7201">
                  <c:v>41676.116998749843</c:v>
                </c:pt>
                <c:pt idx="7202">
                  <c:v>41676.117706289224</c:v>
                </c:pt>
                <c:pt idx="7203">
                  <c:v>41676.118412205382</c:v>
                </c:pt>
                <c:pt idx="7204">
                  <c:v>41676.119118390612</c:v>
                </c:pt>
                <c:pt idx="7205">
                  <c:v>41676.119825552923</c:v>
                </c:pt>
                <c:pt idx="7206">
                  <c:v>41676.120532455083</c:v>
                </c:pt>
                <c:pt idx="7207">
                  <c:v>41676.121238981075</c:v>
                </c:pt>
                <c:pt idx="7208">
                  <c:v>41676.121945103994</c:v>
                </c:pt>
                <c:pt idx="7209">
                  <c:v>41676.122650560144</c:v>
                </c:pt>
                <c:pt idx="7210">
                  <c:v>41676.123358442463</c:v>
                </c:pt>
                <c:pt idx="7211">
                  <c:v>41676.124063940151</c:v>
                </c:pt>
                <c:pt idx="7212">
                  <c:v>41676.124768291535</c:v>
                </c:pt>
                <c:pt idx="7213">
                  <c:v>41676.125475780296</c:v>
                </c:pt>
                <c:pt idx="7214">
                  <c:v>41676.126180996303</c:v>
                </c:pt>
                <c:pt idx="7215">
                  <c:v>41676.12688688661</c:v>
                </c:pt>
                <c:pt idx="7216">
                  <c:v>41676.127593002151</c:v>
                </c:pt>
                <c:pt idx="7217">
                  <c:v>41676.128299270778</c:v>
                </c:pt>
                <c:pt idx="7218">
                  <c:v>41676.129005551993</c:v>
                </c:pt>
                <c:pt idx="7219">
                  <c:v>41676.129711849993</c:v>
                </c:pt>
                <c:pt idx="7220">
                  <c:v>41676.130416139997</c:v>
                </c:pt>
                <c:pt idx="7221">
                  <c:v>41676.13112166983</c:v>
                </c:pt>
                <c:pt idx="7222">
                  <c:v>41676.131827244164</c:v>
                </c:pt>
                <c:pt idx="7223">
                  <c:v>41676.13253202154</c:v>
                </c:pt>
                <c:pt idx="7224">
                  <c:v>41676.133236513218</c:v>
                </c:pt>
                <c:pt idx="7225">
                  <c:v>41676.133941800603</c:v>
                </c:pt>
                <c:pt idx="7226">
                  <c:v>41676.134648170002</c:v>
                </c:pt>
                <c:pt idx="7227">
                  <c:v>41676.135354919992</c:v>
                </c:pt>
                <c:pt idx="7228">
                  <c:v>41676.136061174606</c:v>
                </c:pt>
                <c:pt idx="7229">
                  <c:v>41676.136766703217</c:v>
                </c:pt>
                <c:pt idx="7230">
                  <c:v>41676.137471933369</c:v>
                </c:pt>
                <c:pt idx="7231">
                  <c:v>41676.138177764922</c:v>
                </c:pt>
                <c:pt idx="7232">
                  <c:v>41676.138884026463</c:v>
                </c:pt>
                <c:pt idx="7233">
                  <c:v>41676.139590266772</c:v>
                </c:pt>
                <c:pt idx="7234">
                  <c:v>41676.140295989229</c:v>
                </c:pt>
                <c:pt idx="7235">
                  <c:v>41676.141002974611</c:v>
                </c:pt>
                <c:pt idx="7236">
                  <c:v>41676.141709416304</c:v>
                </c:pt>
                <c:pt idx="7237">
                  <c:v>41676.142415901078</c:v>
                </c:pt>
                <c:pt idx="7238">
                  <c:v>41676.143121611065</c:v>
                </c:pt>
                <c:pt idx="7239">
                  <c:v>41676.143827709384</c:v>
                </c:pt>
                <c:pt idx="7240">
                  <c:v>41676.144531621539</c:v>
                </c:pt>
                <c:pt idx="7241">
                  <c:v>41676.145237033685</c:v>
                </c:pt>
                <c:pt idx="7242">
                  <c:v>41676.145943822303</c:v>
                </c:pt>
                <c:pt idx="7243">
                  <c:v>41676.14664979493</c:v>
                </c:pt>
                <c:pt idx="7244">
                  <c:v>41676.147354693836</c:v>
                </c:pt>
                <c:pt idx="7245">
                  <c:v>41676.14806139523</c:v>
                </c:pt>
                <c:pt idx="7246">
                  <c:v>41676.148766684761</c:v>
                </c:pt>
                <c:pt idx="7247">
                  <c:v>41676.149472640151</c:v>
                </c:pt>
                <c:pt idx="7248">
                  <c:v>41676.150176861687</c:v>
                </c:pt>
                <c:pt idx="7249">
                  <c:v>41676.150882909846</c:v>
                </c:pt>
                <c:pt idx="7250">
                  <c:v>41676.151589602465</c:v>
                </c:pt>
                <c:pt idx="7251">
                  <c:v>41676.15229485093</c:v>
                </c:pt>
                <c:pt idx="7252">
                  <c:v>41676.153001335224</c:v>
                </c:pt>
                <c:pt idx="7253">
                  <c:v>41676.153707669677</c:v>
                </c:pt>
                <c:pt idx="7254">
                  <c:v>41676.154414086777</c:v>
                </c:pt>
                <c:pt idx="7255">
                  <c:v>41676.155119356612</c:v>
                </c:pt>
                <c:pt idx="7256">
                  <c:v>41676.155964598773</c:v>
                </c:pt>
                <c:pt idx="7257">
                  <c:v>41676.156670987846</c:v>
                </c:pt>
                <c:pt idx="7258">
                  <c:v>41676.157376572461</c:v>
                </c:pt>
                <c:pt idx="7259">
                  <c:v>41676.15808316</c:v>
                </c:pt>
                <c:pt idx="7260">
                  <c:v>41676.158789353081</c:v>
                </c:pt>
                <c:pt idx="7261">
                  <c:v>41676.159493549996</c:v>
                </c:pt>
                <c:pt idx="7262">
                  <c:v>41676.160198449848</c:v>
                </c:pt>
                <c:pt idx="7263">
                  <c:v>41676.160904223078</c:v>
                </c:pt>
                <c:pt idx="7264">
                  <c:v>41676.161609885377</c:v>
                </c:pt>
                <c:pt idx="7265">
                  <c:v>41676.162315202928</c:v>
                </c:pt>
                <c:pt idx="7266">
                  <c:v>41676.163020896922</c:v>
                </c:pt>
                <c:pt idx="7267">
                  <c:v>41676.163727248932</c:v>
                </c:pt>
                <c:pt idx="7268">
                  <c:v>41676.164434463222</c:v>
                </c:pt>
                <c:pt idx="7269">
                  <c:v>41676.165139213379</c:v>
                </c:pt>
                <c:pt idx="7270">
                  <c:v>41676.165845190459</c:v>
                </c:pt>
                <c:pt idx="7271">
                  <c:v>41676.166551598311</c:v>
                </c:pt>
                <c:pt idx="7272">
                  <c:v>41676.167257923225</c:v>
                </c:pt>
                <c:pt idx="7273">
                  <c:v>41676.16796431307</c:v>
                </c:pt>
                <c:pt idx="7274">
                  <c:v>41676.168670711995</c:v>
                </c:pt>
                <c:pt idx="7275">
                  <c:v>41676.16937738585</c:v>
                </c:pt>
                <c:pt idx="7276">
                  <c:v>41676.170083579687</c:v>
                </c:pt>
                <c:pt idx="7277">
                  <c:v>41676.170790166609</c:v>
                </c:pt>
                <c:pt idx="7278">
                  <c:v>41676.171496445844</c:v>
                </c:pt>
                <c:pt idx="7279">
                  <c:v>41676.172201709385</c:v>
                </c:pt>
                <c:pt idx="7280">
                  <c:v>41676.172909110464</c:v>
                </c:pt>
                <c:pt idx="7281">
                  <c:v>41676.173614733678</c:v>
                </c:pt>
                <c:pt idx="7282">
                  <c:v>41676.174318285543</c:v>
                </c:pt>
                <c:pt idx="7283">
                  <c:v>41676.175023479998</c:v>
                </c:pt>
                <c:pt idx="7284">
                  <c:v>41676.175728425536</c:v>
                </c:pt>
                <c:pt idx="7285">
                  <c:v>41676.176434225083</c:v>
                </c:pt>
                <c:pt idx="7286">
                  <c:v>41676.177140461834</c:v>
                </c:pt>
                <c:pt idx="7287">
                  <c:v>41676.177844278463</c:v>
                </c:pt>
                <c:pt idx="7288">
                  <c:v>41676.178552127691</c:v>
                </c:pt>
                <c:pt idx="7289">
                  <c:v>41676.179257882606</c:v>
                </c:pt>
                <c:pt idx="7290">
                  <c:v>41676.179962243536</c:v>
                </c:pt>
                <c:pt idx="7291">
                  <c:v>41676.180669078938</c:v>
                </c:pt>
                <c:pt idx="7292">
                  <c:v>41676.181375187538</c:v>
                </c:pt>
                <c:pt idx="7293">
                  <c:v>41676.18208081276</c:v>
                </c:pt>
                <c:pt idx="7294">
                  <c:v>41676.182788486927</c:v>
                </c:pt>
                <c:pt idx="7295">
                  <c:v>41676.183492722157</c:v>
                </c:pt>
                <c:pt idx="7296">
                  <c:v>41676.184198374009</c:v>
                </c:pt>
                <c:pt idx="7297">
                  <c:v>41676.184905286471</c:v>
                </c:pt>
                <c:pt idx="7298">
                  <c:v>41676.185611850931</c:v>
                </c:pt>
                <c:pt idx="7299">
                  <c:v>41676.186317413085</c:v>
                </c:pt>
                <c:pt idx="7300">
                  <c:v>41676.187023584302</c:v>
                </c:pt>
                <c:pt idx="7301">
                  <c:v>41676.187731032456</c:v>
                </c:pt>
                <c:pt idx="7302">
                  <c:v>41676.188436732606</c:v>
                </c:pt>
                <c:pt idx="7303">
                  <c:v>41676.189142461379</c:v>
                </c:pt>
                <c:pt idx="7304">
                  <c:v>41676.189847406466</c:v>
                </c:pt>
                <c:pt idx="7305">
                  <c:v>41676.190554811379</c:v>
                </c:pt>
                <c:pt idx="7306">
                  <c:v>41676.191261873071</c:v>
                </c:pt>
                <c:pt idx="7307">
                  <c:v>41676.191967356302</c:v>
                </c:pt>
                <c:pt idx="7308">
                  <c:v>41676.192672265992</c:v>
                </c:pt>
                <c:pt idx="7309">
                  <c:v>41676.193378926306</c:v>
                </c:pt>
                <c:pt idx="7310">
                  <c:v>41676.19408544631</c:v>
                </c:pt>
                <c:pt idx="7311">
                  <c:v>41676.194791676608</c:v>
                </c:pt>
                <c:pt idx="7312">
                  <c:v>41676.195496873377</c:v>
                </c:pt>
                <c:pt idx="7313">
                  <c:v>41676.196203612926</c:v>
                </c:pt>
                <c:pt idx="7314">
                  <c:v>41676.19690975477</c:v>
                </c:pt>
                <c:pt idx="7315">
                  <c:v>41676.197757246606</c:v>
                </c:pt>
                <c:pt idx="7316">
                  <c:v>41676.198461926921</c:v>
                </c:pt>
                <c:pt idx="7317">
                  <c:v>41676.199166754915</c:v>
                </c:pt>
                <c:pt idx="7318">
                  <c:v>41676.19987337046</c:v>
                </c:pt>
                <c:pt idx="7319">
                  <c:v>41676.200579929231</c:v>
                </c:pt>
                <c:pt idx="7320">
                  <c:v>41676.201288059536</c:v>
                </c:pt>
                <c:pt idx="7321">
                  <c:v>41676.201993185678</c:v>
                </c:pt>
                <c:pt idx="7322">
                  <c:v>41676.202699302616</c:v>
                </c:pt>
                <c:pt idx="7323">
                  <c:v>41676.203405979075</c:v>
                </c:pt>
                <c:pt idx="7324">
                  <c:v>41676.204110462771</c:v>
                </c:pt>
                <c:pt idx="7325">
                  <c:v>41676.204815569079</c:v>
                </c:pt>
                <c:pt idx="7326">
                  <c:v>41676.205520716925</c:v>
                </c:pt>
                <c:pt idx="7327">
                  <c:v>41676.206226286769</c:v>
                </c:pt>
                <c:pt idx="7328">
                  <c:v>41676.206932325229</c:v>
                </c:pt>
                <c:pt idx="7329">
                  <c:v>41676.207639543223</c:v>
                </c:pt>
                <c:pt idx="7330">
                  <c:v>41676.20834577646</c:v>
                </c:pt>
                <c:pt idx="7331">
                  <c:v>41676.20905106877</c:v>
                </c:pt>
                <c:pt idx="7332">
                  <c:v>41676.209754805837</c:v>
                </c:pt>
                <c:pt idx="7333">
                  <c:v>41676.210459742615</c:v>
                </c:pt>
                <c:pt idx="7334">
                  <c:v>41676.211165115994</c:v>
                </c:pt>
                <c:pt idx="7335">
                  <c:v>41676.211871821077</c:v>
                </c:pt>
                <c:pt idx="7336">
                  <c:v>41676.212577823695</c:v>
                </c:pt>
                <c:pt idx="7337">
                  <c:v>41676.213283350153</c:v>
                </c:pt>
                <c:pt idx="7338">
                  <c:v>41676.213989701529</c:v>
                </c:pt>
                <c:pt idx="7339">
                  <c:v>41676.214695572766</c:v>
                </c:pt>
                <c:pt idx="7340">
                  <c:v>41676.215402192305</c:v>
                </c:pt>
                <c:pt idx="7341">
                  <c:v>41676.216108020606</c:v>
                </c:pt>
                <c:pt idx="7342">
                  <c:v>41676.216813948937</c:v>
                </c:pt>
                <c:pt idx="7343">
                  <c:v>41676.217519422622</c:v>
                </c:pt>
                <c:pt idx="7344">
                  <c:v>41676.218224392469</c:v>
                </c:pt>
                <c:pt idx="7345">
                  <c:v>41676.218931512303</c:v>
                </c:pt>
                <c:pt idx="7346">
                  <c:v>41676.219638139228</c:v>
                </c:pt>
                <c:pt idx="7347">
                  <c:v>41676.22034421876</c:v>
                </c:pt>
                <c:pt idx="7348">
                  <c:v>41676.22104945661</c:v>
                </c:pt>
                <c:pt idx="7349">
                  <c:v>41676.221755670755</c:v>
                </c:pt>
                <c:pt idx="7350">
                  <c:v>41676.222461878155</c:v>
                </c:pt>
                <c:pt idx="7351">
                  <c:v>41676.223169419995</c:v>
                </c:pt>
                <c:pt idx="7352">
                  <c:v>41676.223877514458</c:v>
                </c:pt>
                <c:pt idx="7353">
                  <c:v>41676.224584244002</c:v>
                </c:pt>
                <c:pt idx="7354">
                  <c:v>41676.225290091534</c:v>
                </c:pt>
                <c:pt idx="7355">
                  <c:v>41676.225995908302</c:v>
                </c:pt>
                <c:pt idx="7356">
                  <c:v>41676.226700008607</c:v>
                </c:pt>
                <c:pt idx="7357">
                  <c:v>41676.227404555524</c:v>
                </c:pt>
                <c:pt idx="7358">
                  <c:v>41676.228110258933</c:v>
                </c:pt>
                <c:pt idx="7359">
                  <c:v>41676.228816955234</c:v>
                </c:pt>
                <c:pt idx="7360">
                  <c:v>41676.229523344002</c:v>
                </c:pt>
                <c:pt idx="7361">
                  <c:v>41676.230229755842</c:v>
                </c:pt>
                <c:pt idx="7362">
                  <c:v>41676.230936223234</c:v>
                </c:pt>
                <c:pt idx="7363">
                  <c:v>41676.231642739069</c:v>
                </c:pt>
                <c:pt idx="7364">
                  <c:v>41676.232348513833</c:v>
                </c:pt>
                <c:pt idx="7365">
                  <c:v>41676.233054048927</c:v>
                </c:pt>
                <c:pt idx="7366">
                  <c:v>41676.233759276161</c:v>
                </c:pt>
                <c:pt idx="7367">
                  <c:v>41676.234465824156</c:v>
                </c:pt>
                <c:pt idx="7368">
                  <c:v>41676.235172901834</c:v>
                </c:pt>
                <c:pt idx="7369">
                  <c:v>41676.235879081687</c:v>
                </c:pt>
                <c:pt idx="7370">
                  <c:v>41676.236586054605</c:v>
                </c:pt>
                <c:pt idx="7371">
                  <c:v>41676.237292311838</c:v>
                </c:pt>
                <c:pt idx="7372">
                  <c:v>41676.2379988623</c:v>
                </c:pt>
                <c:pt idx="7373">
                  <c:v>41676.238703534604</c:v>
                </c:pt>
                <c:pt idx="7374">
                  <c:v>41676.239539562921</c:v>
                </c:pt>
                <c:pt idx="7375">
                  <c:v>41676.240246293695</c:v>
                </c:pt>
                <c:pt idx="7376">
                  <c:v>41676.240953856934</c:v>
                </c:pt>
                <c:pt idx="7377">
                  <c:v>41676.241659842162</c:v>
                </c:pt>
                <c:pt idx="7378">
                  <c:v>41676.242365909224</c:v>
                </c:pt>
                <c:pt idx="7379">
                  <c:v>41676.243071836761</c:v>
                </c:pt>
                <c:pt idx="7380">
                  <c:v>41676.243776061681</c:v>
                </c:pt>
                <c:pt idx="7381">
                  <c:v>41676.244483764451</c:v>
                </c:pt>
                <c:pt idx="7382">
                  <c:v>41676.245191496768</c:v>
                </c:pt>
                <c:pt idx="7383">
                  <c:v>41676.245898817375</c:v>
                </c:pt>
                <c:pt idx="7384">
                  <c:v>41676.246605794615</c:v>
                </c:pt>
                <c:pt idx="7385">
                  <c:v>41676.247310800609</c:v>
                </c:pt>
                <c:pt idx="7386">
                  <c:v>41676.248015143232</c:v>
                </c:pt>
                <c:pt idx="7387">
                  <c:v>41676.248721963995</c:v>
                </c:pt>
                <c:pt idx="7388">
                  <c:v>41676.249426892609</c:v>
                </c:pt>
                <c:pt idx="7389">
                  <c:v>41676.250132146313</c:v>
                </c:pt>
                <c:pt idx="7390">
                  <c:v>41676.250837427702</c:v>
                </c:pt>
                <c:pt idx="7391">
                  <c:v>41676.251542931532</c:v>
                </c:pt>
                <c:pt idx="7392">
                  <c:v>41676.252248974779</c:v>
                </c:pt>
                <c:pt idx="7393">
                  <c:v>41676.252955567375</c:v>
                </c:pt>
                <c:pt idx="7394">
                  <c:v>41676.253661552299</c:v>
                </c:pt>
                <c:pt idx="7395">
                  <c:v>41676.254367409543</c:v>
                </c:pt>
                <c:pt idx="7396">
                  <c:v>41676.255073028929</c:v>
                </c:pt>
                <c:pt idx="7397">
                  <c:v>41676.255778945997</c:v>
                </c:pt>
                <c:pt idx="7398">
                  <c:v>41676.256485974307</c:v>
                </c:pt>
                <c:pt idx="7399">
                  <c:v>41676.257193271536</c:v>
                </c:pt>
                <c:pt idx="7400">
                  <c:v>41676.257899482778</c:v>
                </c:pt>
                <c:pt idx="7401">
                  <c:v>41676.258604685536</c:v>
                </c:pt>
                <c:pt idx="7402">
                  <c:v>41676.259310321388</c:v>
                </c:pt>
                <c:pt idx="7403">
                  <c:v>41676.260018190158</c:v>
                </c:pt>
                <c:pt idx="7404">
                  <c:v>41676.260724479536</c:v>
                </c:pt>
                <c:pt idx="7405">
                  <c:v>41676.261430198305</c:v>
                </c:pt>
                <c:pt idx="7406">
                  <c:v>41676.262138005841</c:v>
                </c:pt>
                <c:pt idx="7407">
                  <c:v>41676.262843355384</c:v>
                </c:pt>
                <c:pt idx="7408">
                  <c:v>41676.263547719835</c:v>
                </c:pt>
                <c:pt idx="7409">
                  <c:v>41676.26425239494</c:v>
                </c:pt>
                <c:pt idx="7410">
                  <c:v>41676.264958191998</c:v>
                </c:pt>
                <c:pt idx="7411">
                  <c:v>41676.265664994156</c:v>
                </c:pt>
                <c:pt idx="7412">
                  <c:v>41676.266371229998</c:v>
                </c:pt>
                <c:pt idx="7413">
                  <c:v>41676.267077995682</c:v>
                </c:pt>
                <c:pt idx="7414">
                  <c:v>41676.267783046926</c:v>
                </c:pt>
                <c:pt idx="7415">
                  <c:v>41676.268489894923</c:v>
                </c:pt>
                <c:pt idx="7416">
                  <c:v>41676.269195168912</c:v>
                </c:pt>
                <c:pt idx="7417">
                  <c:v>41676.269902297077</c:v>
                </c:pt>
                <c:pt idx="7418">
                  <c:v>41676.270607765677</c:v>
                </c:pt>
                <c:pt idx="7419">
                  <c:v>41676.27131398784</c:v>
                </c:pt>
                <c:pt idx="7420">
                  <c:v>41676.272020117227</c:v>
                </c:pt>
                <c:pt idx="7421">
                  <c:v>41676.272726979842</c:v>
                </c:pt>
                <c:pt idx="7422">
                  <c:v>41676.273431359841</c:v>
                </c:pt>
                <c:pt idx="7423">
                  <c:v>41676.274137559842</c:v>
                </c:pt>
                <c:pt idx="7424">
                  <c:v>41676.274845029999</c:v>
                </c:pt>
                <c:pt idx="7425">
                  <c:v>41676.27555153492</c:v>
                </c:pt>
                <c:pt idx="7426">
                  <c:v>41676.276256222613</c:v>
                </c:pt>
                <c:pt idx="7427">
                  <c:v>41676.276961551368</c:v>
                </c:pt>
                <c:pt idx="7428">
                  <c:v>41676.277666388458</c:v>
                </c:pt>
                <c:pt idx="7429">
                  <c:v>41676.278371330307</c:v>
                </c:pt>
                <c:pt idx="7430">
                  <c:v>41676.27907764446</c:v>
                </c:pt>
                <c:pt idx="7431">
                  <c:v>41676.279785094761</c:v>
                </c:pt>
                <c:pt idx="7432">
                  <c:v>41676.280491243684</c:v>
                </c:pt>
                <c:pt idx="7433">
                  <c:v>41676.281304958611</c:v>
                </c:pt>
                <c:pt idx="7434">
                  <c:v>41676.282012147691</c:v>
                </c:pt>
                <c:pt idx="7435">
                  <c:v>41676.282716400005</c:v>
                </c:pt>
                <c:pt idx="7436">
                  <c:v>41676.283421980603</c:v>
                </c:pt>
                <c:pt idx="7437">
                  <c:v>41676.284126484919</c:v>
                </c:pt>
                <c:pt idx="7438">
                  <c:v>41676.284832994315</c:v>
                </c:pt>
                <c:pt idx="7439">
                  <c:v>41676.285538149394</c:v>
                </c:pt>
                <c:pt idx="7440">
                  <c:v>41676.286244138311</c:v>
                </c:pt>
                <c:pt idx="7441">
                  <c:v>41676.286948467998</c:v>
                </c:pt>
                <c:pt idx="7442">
                  <c:v>41676.287655190463</c:v>
                </c:pt>
                <c:pt idx="7443">
                  <c:v>41676.288362000771</c:v>
                </c:pt>
                <c:pt idx="7444">
                  <c:v>41676.289068142309</c:v>
                </c:pt>
                <c:pt idx="7445">
                  <c:v>41676.289774841687</c:v>
                </c:pt>
                <c:pt idx="7446">
                  <c:v>41676.290480378302</c:v>
                </c:pt>
                <c:pt idx="7447">
                  <c:v>41676.291185945527</c:v>
                </c:pt>
                <c:pt idx="7448">
                  <c:v>41676.291891975379</c:v>
                </c:pt>
                <c:pt idx="7449">
                  <c:v>41676.292597282307</c:v>
                </c:pt>
                <c:pt idx="7450">
                  <c:v>41676.293304015671</c:v>
                </c:pt>
                <c:pt idx="7451">
                  <c:v>41676.294008553676</c:v>
                </c:pt>
                <c:pt idx="7452">
                  <c:v>41676.2947136363</c:v>
                </c:pt>
                <c:pt idx="7453">
                  <c:v>41676.295416454304</c:v>
                </c:pt>
                <c:pt idx="7454">
                  <c:v>41676.296120073377</c:v>
                </c:pt>
                <c:pt idx="7455">
                  <c:v>41676.296825414458</c:v>
                </c:pt>
                <c:pt idx="7456">
                  <c:v>41676.297532342003</c:v>
                </c:pt>
                <c:pt idx="7457">
                  <c:v>41676.298239037082</c:v>
                </c:pt>
                <c:pt idx="7458">
                  <c:v>41676.298946893075</c:v>
                </c:pt>
                <c:pt idx="7459">
                  <c:v>41676.299652288304</c:v>
                </c:pt>
                <c:pt idx="7460">
                  <c:v>41676.300358269691</c:v>
                </c:pt>
                <c:pt idx="7461">
                  <c:v>41676.301063938932</c:v>
                </c:pt>
                <c:pt idx="7462">
                  <c:v>41676.30177185584</c:v>
                </c:pt>
                <c:pt idx="7463">
                  <c:v>41676.302478653684</c:v>
                </c:pt>
                <c:pt idx="7464">
                  <c:v>41676.303184185075</c:v>
                </c:pt>
                <c:pt idx="7465">
                  <c:v>41676.303888664923</c:v>
                </c:pt>
                <c:pt idx="7466">
                  <c:v>41676.304595164314</c:v>
                </c:pt>
                <c:pt idx="7467">
                  <c:v>41676.305303128007</c:v>
                </c:pt>
                <c:pt idx="7468">
                  <c:v>41676.306009845852</c:v>
                </c:pt>
                <c:pt idx="7469">
                  <c:v>41676.306715779392</c:v>
                </c:pt>
                <c:pt idx="7470">
                  <c:v>41676.307423831531</c:v>
                </c:pt>
                <c:pt idx="7471">
                  <c:v>41676.308130826612</c:v>
                </c:pt>
                <c:pt idx="7472">
                  <c:v>41676.308837997094</c:v>
                </c:pt>
                <c:pt idx="7473">
                  <c:v>41676.309544918462</c:v>
                </c:pt>
                <c:pt idx="7474">
                  <c:v>41676.310251912466</c:v>
                </c:pt>
                <c:pt idx="7475">
                  <c:v>41676.310957604313</c:v>
                </c:pt>
                <c:pt idx="7476">
                  <c:v>41676.311665083384</c:v>
                </c:pt>
                <c:pt idx="7477">
                  <c:v>41676.312371456006</c:v>
                </c:pt>
                <c:pt idx="7478">
                  <c:v>41676.313078200314</c:v>
                </c:pt>
                <c:pt idx="7479">
                  <c:v>41676.313784231534</c:v>
                </c:pt>
                <c:pt idx="7480">
                  <c:v>41676.314490666162</c:v>
                </c:pt>
                <c:pt idx="7481">
                  <c:v>41676.315197169541</c:v>
                </c:pt>
                <c:pt idx="7482">
                  <c:v>41676.315904098468</c:v>
                </c:pt>
                <c:pt idx="7483">
                  <c:v>41676.316611316775</c:v>
                </c:pt>
                <c:pt idx="7484">
                  <c:v>41676.317317181383</c:v>
                </c:pt>
                <c:pt idx="7485">
                  <c:v>41676.318022736159</c:v>
                </c:pt>
                <c:pt idx="7486">
                  <c:v>41676.318728555685</c:v>
                </c:pt>
                <c:pt idx="7487">
                  <c:v>41676.319434783385</c:v>
                </c:pt>
                <c:pt idx="7488">
                  <c:v>41676.320139766161</c:v>
                </c:pt>
                <c:pt idx="7489">
                  <c:v>41676.32084614769</c:v>
                </c:pt>
                <c:pt idx="7490">
                  <c:v>41676.321552326313</c:v>
                </c:pt>
                <c:pt idx="7491">
                  <c:v>41676.322258785542</c:v>
                </c:pt>
                <c:pt idx="7492">
                  <c:v>41676.323096727079</c:v>
                </c:pt>
                <c:pt idx="7493">
                  <c:v>41676.323803407387</c:v>
                </c:pt>
                <c:pt idx="7494">
                  <c:v>41676.324510154009</c:v>
                </c:pt>
                <c:pt idx="7495">
                  <c:v>41676.325218171689</c:v>
                </c:pt>
                <c:pt idx="7496">
                  <c:v>41676.325924180921</c:v>
                </c:pt>
                <c:pt idx="7497">
                  <c:v>41676.326629521682</c:v>
                </c:pt>
                <c:pt idx="7498">
                  <c:v>41676.327335660608</c:v>
                </c:pt>
                <c:pt idx="7499">
                  <c:v>41676.328040726003</c:v>
                </c:pt>
                <c:pt idx="7500">
                  <c:v>41676.328746084771</c:v>
                </c:pt>
                <c:pt idx="7501">
                  <c:v>41676.329451334932</c:v>
                </c:pt>
                <c:pt idx="7502">
                  <c:v>41676.330156676471</c:v>
                </c:pt>
                <c:pt idx="7503">
                  <c:v>41676.330863848169</c:v>
                </c:pt>
                <c:pt idx="7504">
                  <c:v>41676.331567972011</c:v>
                </c:pt>
                <c:pt idx="7505">
                  <c:v>41676.332272238622</c:v>
                </c:pt>
                <c:pt idx="7506">
                  <c:v>41676.332980305539</c:v>
                </c:pt>
                <c:pt idx="7507">
                  <c:v>41676.33368572277</c:v>
                </c:pt>
                <c:pt idx="7508">
                  <c:v>41676.334390664932</c:v>
                </c:pt>
                <c:pt idx="7509">
                  <c:v>41676.335094377544</c:v>
                </c:pt>
                <c:pt idx="7510">
                  <c:v>41676.335800487228</c:v>
                </c:pt>
                <c:pt idx="7511">
                  <c:v>41676.336507251086</c:v>
                </c:pt>
                <c:pt idx="7512">
                  <c:v>41676.337214288011</c:v>
                </c:pt>
                <c:pt idx="7513">
                  <c:v>41676.337921079998</c:v>
                </c:pt>
                <c:pt idx="7514">
                  <c:v>41676.338627792618</c:v>
                </c:pt>
                <c:pt idx="7515">
                  <c:v>41676.339332176169</c:v>
                </c:pt>
                <c:pt idx="7516">
                  <c:v>41676.340037381691</c:v>
                </c:pt>
                <c:pt idx="7517">
                  <c:v>41676.340744895388</c:v>
                </c:pt>
                <c:pt idx="7518">
                  <c:v>41676.341451152162</c:v>
                </c:pt>
                <c:pt idx="7519">
                  <c:v>41676.342155567683</c:v>
                </c:pt>
                <c:pt idx="7520">
                  <c:v>41676.342861127843</c:v>
                </c:pt>
                <c:pt idx="7521">
                  <c:v>41676.343567818309</c:v>
                </c:pt>
                <c:pt idx="7522">
                  <c:v>41676.344273933391</c:v>
                </c:pt>
                <c:pt idx="7523">
                  <c:v>41676.344979968773</c:v>
                </c:pt>
                <c:pt idx="7524">
                  <c:v>41676.345686031222</c:v>
                </c:pt>
                <c:pt idx="7525">
                  <c:v>41676.34639288154</c:v>
                </c:pt>
                <c:pt idx="7526">
                  <c:v>41676.347098988466</c:v>
                </c:pt>
                <c:pt idx="7527">
                  <c:v>41676.347806864309</c:v>
                </c:pt>
                <c:pt idx="7528">
                  <c:v>41676.348513455094</c:v>
                </c:pt>
                <c:pt idx="7529">
                  <c:v>41676.349218956624</c:v>
                </c:pt>
                <c:pt idx="7530">
                  <c:v>41676.349924434471</c:v>
                </c:pt>
                <c:pt idx="7531">
                  <c:v>41676.350629884939</c:v>
                </c:pt>
                <c:pt idx="7532">
                  <c:v>41676.351336255088</c:v>
                </c:pt>
                <c:pt idx="7533">
                  <c:v>41676.352042998478</c:v>
                </c:pt>
                <c:pt idx="7534">
                  <c:v>41676.352750340317</c:v>
                </c:pt>
                <c:pt idx="7535">
                  <c:v>41676.353456866309</c:v>
                </c:pt>
                <c:pt idx="7536">
                  <c:v>41676.354162458316</c:v>
                </c:pt>
                <c:pt idx="7537">
                  <c:v>41676.354868279093</c:v>
                </c:pt>
                <c:pt idx="7538">
                  <c:v>41676.355575634778</c:v>
                </c:pt>
                <c:pt idx="7539">
                  <c:v>41676.356281216169</c:v>
                </c:pt>
                <c:pt idx="7540">
                  <c:v>41676.356985290317</c:v>
                </c:pt>
                <c:pt idx="7541">
                  <c:v>41676.357691864308</c:v>
                </c:pt>
                <c:pt idx="7542">
                  <c:v>41676.358396768468</c:v>
                </c:pt>
                <c:pt idx="7543">
                  <c:v>41676.359102733222</c:v>
                </c:pt>
                <c:pt idx="7544">
                  <c:v>41676.359807074004</c:v>
                </c:pt>
                <c:pt idx="7545">
                  <c:v>41676.360512880005</c:v>
                </c:pt>
                <c:pt idx="7546">
                  <c:v>41676.361218069229</c:v>
                </c:pt>
                <c:pt idx="7547">
                  <c:v>41676.361922894605</c:v>
                </c:pt>
                <c:pt idx="7548">
                  <c:v>41676.362630739997</c:v>
                </c:pt>
                <c:pt idx="7549">
                  <c:v>41676.363338074618</c:v>
                </c:pt>
                <c:pt idx="7550">
                  <c:v>41676.364044191694</c:v>
                </c:pt>
                <c:pt idx="7551">
                  <c:v>41676.364859061847</c:v>
                </c:pt>
                <c:pt idx="7552">
                  <c:v>41676.365564342159</c:v>
                </c:pt>
                <c:pt idx="7553">
                  <c:v>41676.366269714767</c:v>
                </c:pt>
                <c:pt idx="7554">
                  <c:v>41676.366974923229</c:v>
                </c:pt>
                <c:pt idx="7555">
                  <c:v>41676.367679912</c:v>
                </c:pt>
                <c:pt idx="7556">
                  <c:v>41676.368383741079</c:v>
                </c:pt>
                <c:pt idx="7557">
                  <c:v>41676.369090851076</c:v>
                </c:pt>
                <c:pt idx="7558">
                  <c:v>41676.369796926308</c:v>
                </c:pt>
                <c:pt idx="7559">
                  <c:v>41676.370502833386</c:v>
                </c:pt>
                <c:pt idx="7560">
                  <c:v>41676.371208586461</c:v>
                </c:pt>
                <c:pt idx="7561">
                  <c:v>41676.371915586933</c:v>
                </c:pt>
                <c:pt idx="7562">
                  <c:v>41676.372621342467</c:v>
                </c:pt>
                <c:pt idx="7563">
                  <c:v>41676.373328066766</c:v>
                </c:pt>
                <c:pt idx="7564">
                  <c:v>41676.374034338471</c:v>
                </c:pt>
                <c:pt idx="7565">
                  <c:v>41676.374739648774</c:v>
                </c:pt>
                <c:pt idx="7566">
                  <c:v>41676.375445821075</c:v>
                </c:pt>
                <c:pt idx="7567">
                  <c:v>41676.376150990007</c:v>
                </c:pt>
                <c:pt idx="7568">
                  <c:v>41676.376857036004</c:v>
                </c:pt>
                <c:pt idx="7569">
                  <c:v>41676.377562698617</c:v>
                </c:pt>
                <c:pt idx="7570">
                  <c:v>41676.378269358625</c:v>
                </c:pt>
                <c:pt idx="7571">
                  <c:v>41676.378975668769</c:v>
                </c:pt>
                <c:pt idx="7572">
                  <c:v>41676.379680830607</c:v>
                </c:pt>
                <c:pt idx="7573">
                  <c:v>41676.380385347853</c:v>
                </c:pt>
                <c:pt idx="7574">
                  <c:v>41676.381090924777</c:v>
                </c:pt>
                <c:pt idx="7575">
                  <c:v>41676.381796982459</c:v>
                </c:pt>
                <c:pt idx="7576">
                  <c:v>41676.382503463545</c:v>
                </c:pt>
                <c:pt idx="7577">
                  <c:v>41676.383210188469</c:v>
                </c:pt>
                <c:pt idx="7578">
                  <c:v>41676.383916680614</c:v>
                </c:pt>
                <c:pt idx="7579">
                  <c:v>41676.384624210768</c:v>
                </c:pt>
                <c:pt idx="7580">
                  <c:v>41676.385329566307</c:v>
                </c:pt>
                <c:pt idx="7581">
                  <c:v>41676.386033817689</c:v>
                </c:pt>
                <c:pt idx="7582">
                  <c:v>41676.386738244946</c:v>
                </c:pt>
                <c:pt idx="7583">
                  <c:v>41676.387443862921</c:v>
                </c:pt>
                <c:pt idx="7584">
                  <c:v>41676.388150987084</c:v>
                </c:pt>
                <c:pt idx="7585">
                  <c:v>41676.388857904625</c:v>
                </c:pt>
                <c:pt idx="7586">
                  <c:v>41676.38956276446</c:v>
                </c:pt>
                <c:pt idx="7587">
                  <c:v>41676.390267767223</c:v>
                </c:pt>
                <c:pt idx="7588">
                  <c:v>41676.390972574605</c:v>
                </c:pt>
                <c:pt idx="7589">
                  <c:v>41676.391679453234</c:v>
                </c:pt>
                <c:pt idx="7590">
                  <c:v>41676.392385674459</c:v>
                </c:pt>
                <c:pt idx="7591">
                  <c:v>41676.393091152153</c:v>
                </c:pt>
                <c:pt idx="7592">
                  <c:v>41676.393797728771</c:v>
                </c:pt>
                <c:pt idx="7593">
                  <c:v>41676.394504912161</c:v>
                </c:pt>
                <c:pt idx="7594">
                  <c:v>41676.395212172618</c:v>
                </c:pt>
                <c:pt idx="7595">
                  <c:v>41676.395917653841</c:v>
                </c:pt>
                <c:pt idx="7596">
                  <c:v>41676.396621804612</c:v>
                </c:pt>
                <c:pt idx="7597">
                  <c:v>41676.397325811216</c:v>
                </c:pt>
                <c:pt idx="7598">
                  <c:v>41676.398030842312</c:v>
                </c:pt>
                <c:pt idx="7599">
                  <c:v>41676.398737599382</c:v>
                </c:pt>
                <c:pt idx="7600">
                  <c:v>41676.39944269292</c:v>
                </c:pt>
                <c:pt idx="7601">
                  <c:v>41676.400148414461</c:v>
                </c:pt>
                <c:pt idx="7602">
                  <c:v>41676.400854401843</c:v>
                </c:pt>
                <c:pt idx="7603">
                  <c:v>41676.40156210446</c:v>
                </c:pt>
                <c:pt idx="7604">
                  <c:v>41676.402269952472</c:v>
                </c:pt>
                <c:pt idx="7605">
                  <c:v>41676.402974842313</c:v>
                </c:pt>
                <c:pt idx="7606">
                  <c:v>41676.403680816155</c:v>
                </c:pt>
                <c:pt idx="7607">
                  <c:v>41676.404385653535</c:v>
                </c:pt>
                <c:pt idx="7608">
                  <c:v>41676.405090497843</c:v>
                </c:pt>
                <c:pt idx="7609">
                  <c:v>41676.405792438614</c:v>
                </c:pt>
                <c:pt idx="7610">
                  <c:v>41676.406649407691</c:v>
                </c:pt>
                <c:pt idx="7611">
                  <c:v>41676.407355880932</c:v>
                </c:pt>
                <c:pt idx="7612">
                  <c:v>41676.408063115385</c:v>
                </c:pt>
                <c:pt idx="7613">
                  <c:v>41676.408768947847</c:v>
                </c:pt>
                <c:pt idx="7614">
                  <c:v>41676.409475111075</c:v>
                </c:pt>
                <c:pt idx="7615">
                  <c:v>41676.410179583538</c:v>
                </c:pt>
                <c:pt idx="7616">
                  <c:v>41676.410884716162</c:v>
                </c:pt>
                <c:pt idx="7617">
                  <c:v>41676.41158992923</c:v>
                </c:pt>
                <c:pt idx="7618">
                  <c:v>41676.41229755494</c:v>
                </c:pt>
                <c:pt idx="7619">
                  <c:v>41676.413004596769</c:v>
                </c:pt>
                <c:pt idx="7620">
                  <c:v>41676.413709807079</c:v>
                </c:pt>
                <c:pt idx="7621">
                  <c:v>41676.41441665723</c:v>
                </c:pt>
                <c:pt idx="7622">
                  <c:v>41676.415123773077</c:v>
                </c:pt>
                <c:pt idx="7623">
                  <c:v>41676.415827619836</c:v>
                </c:pt>
                <c:pt idx="7624">
                  <c:v>41676.41653313001</c:v>
                </c:pt>
                <c:pt idx="7625">
                  <c:v>41676.417239662158</c:v>
                </c:pt>
                <c:pt idx="7626">
                  <c:v>41676.417946702932</c:v>
                </c:pt>
                <c:pt idx="7627">
                  <c:v>41676.418654795852</c:v>
                </c:pt>
                <c:pt idx="7628">
                  <c:v>41676.419360359541</c:v>
                </c:pt>
                <c:pt idx="7629">
                  <c:v>41676.420065876766</c:v>
                </c:pt>
                <c:pt idx="7630">
                  <c:v>41676.420773009995</c:v>
                </c:pt>
                <c:pt idx="7631">
                  <c:v>41676.421479322766</c:v>
                </c:pt>
                <c:pt idx="7632">
                  <c:v>41676.422186053227</c:v>
                </c:pt>
                <c:pt idx="7633">
                  <c:v>41676.422892069226</c:v>
                </c:pt>
                <c:pt idx="7634">
                  <c:v>41676.423598571841</c:v>
                </c:pt>
                <c:pt idx="7635">
                  <c:v>41676.424304471388</c:v>
                </c:pt>
                <c:pt idx="7636">
                  <c:v>41676.425010077997</c:v>
                </c:pt>
                <c:pt idx="7637">
                  <c:v>41676.425715822923</c:v>
                </c:pt>
                <c:pt idx="7638">
                  <c:v>41676.426420515993</c:v>
                </c:pt>
                <c:pt idx="7639">
                  <c:v>41676.427125644921</c:v>
                </c:pt>
                <c:pt idx="7640">
                  <c:v>41676.427834039387</c:v>
                </c:pt>
                <c:pt idx="7641">
                  <c:v>41676.428540779081</c:v>
                </c:pt>
                <c:pt idx="7642">
                  <c:v>41676.429247593682</c:v>
                </c:pt>
                <c:pt idx="7643">
                  <c:v>41676.429952538921</c:v>
                </c:pt>
                <c:pt idx="7644">
                  <c:v>41676.430657291545</c:v>
                </c:pt>
                <c:pt idx="7645">
                  <c:v>41676.431362912765</c:v>
                </c:pt>
                <c:pt idx="7646">
                  <c:v>41676.432068008471</c:v>
                </c:pt>
                <c:pt idx="7647">
                  <c:v>41676.432774212612</c:v>
                </c:pt>
                <c:pt idx="7648">
                  <c:v>41676.433478510146</c:v>
                </c:pt>
                <c:pt idx="7649">
                  <c:v>41676.434184872611</c:v>
                </c:pt>
                <c:pt idx="7650">
                  <c:v>41676.434891145393</c:v>
                </c:pt>
                <c:pt idx="7651">
                  <c:v>41676.435598242613</c:v>
                </c:pt>
                <c:pt idx="7652">
                  <c:v>41676.436303644616</c:v>
                </c:pt>
                <c:pt idx="7653">
                  <c:v>41676.437010242313</c:v>
                </c:pt>
                <c:pt idx="7654">
                  <c:v>41676.437714473541</c:v>
                </c:pt>
                <c:pt idx="7655">
                  <c:v>41676.438420288308</c:v>
                </c:pt>
                <c:pt idx="7656">
                  <c:v>41676.43912640246</c:v>
                </c:pt>
                <c:pt idx="7657">
                  <c:v>41676.439831555384</c:v>
                </c:pt>
                <c:pt idx="7658">
                  <c:v>41676.440537384937</c:v>
                </c:pt>
                <c:pt idx="7659">
                  <c:v>41676.441242774003</c:v>
                </c:pt>
                <c:pt idx="7660">
                  <c:v>41676.441950625536</c:v>
                </c:pt>
                <c:pt idx="7661">
                  <c:v>41676.442656686617</c:v>
                </c:pt>
                <c:pt idx="7662">
                  <c:v>41676.443363961218</c:v>
                </c:pt>
                <c:pt idx="7663">
                  <c:v>41676.44406966446</c:v>
                </c:pt>
                <c:pt idx="7664">
                  <c:v>41676.444776155848</c:v>
                </c:pt>
                <c:pt idx="7665">
                  <c:v>41676.445481851377</c:v>
                </c:pt>
                <c:pt idx="7666">
                  <c:v>41676.446187243084</c:v>
                </c:pt>
                <c:pt idx="7667">
                  <c:v>41676.446892774315</c:v>
                </c:pt>
                <c:pt idx="7668">
                  <c:v>41676.447597607083</c:v>
                </c:pt>
                <c:pt idx="7669">
                  <c:v>41676.448433416939</c:v>
                </c:pt>
                <c:pt idx="7670">
                  <c:v>41676.449139165845</c:v>
                </c:pt>
                <c:pt idx="7671">
                  <c:v>41676.449844598777</c:v>
                </c:pt>
                <c:pt idx="7672">
                  <c:v>41676.450550060617</c:v>
                </c:pt>
                <c:pt idx="7673">
                  <c:v>41676.451255117383</c:v>
                </c:pt>
                <c:pt idx="7674">
                  <c:v>41676.451961008766</c:v>
                </c:pt>
                <c:pt idx="7675">
                  <c:v>41676.452666771846</c:v>
                </c:pt>
                <c:pt idx="7676">
                  <c:v>41676.453372858618</c:v>
                </c:pt>
                <c:pt idx="7677">
                  <c:v>41676.454078420946</c:v>
                </c:pt>
                <c:pt idx="7678">
                  <c:v>41676.454783672605</c:v>
                </c:pt>
                <c:pt idx="7679">
                  <c:v>41676.455492913534</c:v>
                </c:pt>
                <c:pt idx="7680">
                  <c:v>41676.456198799089</c:v>
                </c:pt>
                <c:pt idx="7681">
                  <c:v>41676.456905467843</c:v>
                </c:pt>
                <c:pt idx="7682">
                  <c:v>41676.457613019229</c:v>
                </c:pt>
                <c:pt idx="7683">
                  <c:v>41676.458315381853</c:v>
                </c:pt>
                <c:pt idx="7684">
                  <c:v>41676.459020784001</c:v>
                </c:pt>
                <c:pt idx="7685">
                  <c:v>41676.459725858615</c:v>
                </c:pt>
                <c:pt idx="7686">
                  <c:v>41676.460431274463</c:v>
                </c:pt>
                <c:pt idx="7687">
                  <c:v>41676.461135978927</c:v>
                </c:pt>
                <c:pt idx="7688">
                  <c:v>41676.461841840464</c:v>
                </c:pt>
                <c:pt idx="7689">
                  <c:v>41676.462545954615</c:v>
                </c:pt>
                <c:pt idx="7690">
                  <c:v>41676.46324999108</c:v>
                </c:pt>
                <c:pt idx="7691">
                  <c:v>41676.463955456158</c:v>
                </c:pt>
                <c:pt idx="7692">
                  <c:v>41676.464661521073</c:v>
                </c:pt>
                <c:pt idx="7693">
                  <c:v>41676.465366749384</c:v>
                </c:pt>
                <c:pt idx="7694">
                  <c:v>41676.466070518465</c:v>
                </c:pt>
                <c:pt idx="7695">
                  <c:v>41676.466775771078</c:v>
                </c:pt>
                <c:pt idx="7696">
                  <c:v>41676.467480104155</c:v>
                </c:pt>
                <c:pt idx="7697">
                  <c:v>41676.46818602446</c:v>
                </c:pt>
                <c:pt idx="7698">
                  <c:v>41676.468892301229</c:v>
                </c:pt>
                <c:pt idx="7699">
                  <c:v>41676.469599735385</c:v>
                </c:pt>
                <c:pt idx="7700">
                  <c:v>41676.470305979696</c:v>
                </c:pt>
                <c:pt idx="7701">
                  <c:v>41676.471012729082</c:v>
                </c:pt>
                <c:pt idx="7702">
                  <c:v>41676.471719545385</c:v>
                </c:pt>
                <c:pt idx="7703">
                  <c:v>41676.472425063534</c:v>
                </c:pt>
                <c:pt idx="7704">
                  <c:v>41676.473129994461</c:v>
                </c:pt>
                <c:pt idx="7705">
                  <c:v>41676.473836460471</c:v>
                </c:pt>
                <c:pt idx="7706">
                  <c:v>41676.474542188465</c:v>
                </c:pt>
                <c:pt idx="7707">
                  <c:v>41676.475248226467</c:v>
                </c:pt>
                <c:pt idx="7708">
                  <c:v>41676.47595094693</c:v>
                </c:pt>
                <c:pt idx="7709">
                  <c:v>41676.476655571998</c:v>
                </c:pt>
                <c:pt idx="7710">
                  <c:v>41676.477361537836</c:v>
                </c:pt>
                <c:pt idx="7711">
                  <c:v>41676.478067708311</c:v>
                </c:pt>
                <c:pt idx="7712">
                  <c:v>41676.478774578769</c:v>
                </c:pt>
                <c:pt idx="7713">
                  <c:v>41676.479481400609</c:v>
                </c:pt>
                <c:pt idx="7714">
                  <c:v>41676.48018617354</c:v>
                </c:pt>
                <c:pt idx="7715">
                  <c:v>41676.480891474479</c:v>
                </c:pt>
                <c:pt idx="7716">
                  <c:v>41676.481597729849</c:v>
                </c:pt>
                <c:pt idx="7717">
                  <c:v>41676.482302539996</c:v>
                </c:pt>
                <c:pt idx="7718">
                  <c:v>41676.483007245843</c:v>
                </c:pt>
                <c:pt idx="7719">
                  <c:v>41676.483711452616</c:v>
                </c:pt>
                <c:pt idx="7720">
                  <c:v>41676.48441625078</c:v>
                </c:pt>
                <c:pt idx="7721">
                  <c:v>41676.485122141079</c:v>
                </c:pt>
                <c:pt idx="7722">
                  <c:v>41676.485829524929</c:v>
                </c:pt>
                <c:pt idx="7723">
                  <c:v>41676.486536124175</c:v>
                </c:pt>
                <c:pt idx="7724">
                  <c:v>41676.487243772768</c:v>
                </c:pt>
                <c:pt idx="7725">
                  <c:v>41676.487949918766</c:v>
                </c:pt>
                <c:pt idx="7726">
                  <c:v>41676.488655071691</c:v>
                </c:pt>
                <c:pt idx="7727">
                  <c:v>41676.489359481086</c:v>
                </c:pt>
                <c:pt idx="7728">
                  <c:v>41676.49021615216</c:v>
                </c:pt>
                <c:pt idx="7729">
                  <c:v>41676.490921073535</c:v>
                </c:pt>
                <c:pt idx="7730">
                  <c:v>41676.491626228766</c:v>
                </c:pt>
                <c:pt idx="7731">
                  <c:v>41676.49233263138</c:v>
                </c:pt>
                <c:pt idx="7732">
                  <c:v>41676.493037968161</c:v>
                </c:pt>
                <c:pt idx="7733">
                  <c:v>41676.493744146304</c:v>
                </c:pt>
                <c:pt idx="7734">
                  <c:v>41676.494451456616</c:v>
                </c:pt>
                <c:pt idx="7735">
                  <c:v>41676.495155625678</c:v>
                </c:pt>
                <c:pt idx="7736">
                  <c:v>41676.495862604301</c:v>
                </c:pt>
                <c:pt idx="7737">
                  <c:v>41676.496568728158</c:v>
                </c:pt>
                <c:pt idx="7738">
                  <c:v>41676.497276122616</c:v>
                </c:pt>
                <c:pt idx="7739">
                  <c:v>41676.497981343076</c:v>
                </c:pt>
                <c:pt idx="7740">
                  <c:v>41676.498687285683</c:v>
                </c:pt>
                <c:pt idx="7741">
                  <c:v>41676.499391582154</c:v>
                </c:pt>
                <c:pt idx="7742">
                  <c:v>41676.50009620293</c:v>
                </c:pt>
                <c:pt idx="7743">
                  <c:v>41676.50080274108</c:v>
                </c:pt>
                <c:pt idx="7744">
                  <c:v>41676.501510882306</c:v>
                </c:pt>
                <c:pt idx="7745">
                  <c:v>41676.502216791843</c:v>
                </c:pt>
                <c:pt idx="7746">
                  <c:v>41676.50292381661</c:v>
                </c:pt>
                <c:pt idx="7747">
                  <c:v>41676.503629986153</c:v>
                </c:pt>
                <c:pt idx="7748">
                  <c:v>41676.504336634614</c:v>
                </c:pt>
                <c:pt idx="7749">
                  <c:v>41676.505043863828</c:v>
                </c:pt>
                <c:pt idx="7750">
                  <c:v>41676.505749850156</c:v>
                </c:pt>
                <c:pt idx="7751">
                  <c:v>41676.506456866606</c:v>
                </c:pt>
                <c:pt idx="7752">
                  <c:v>41676.507163744456</c:v>
                </c:pt>
                <c:pt idx="7753">
                  <c:v>41676.507871026311</c:v>
                </c:pt>
                <c:pt idx="7754">
                  <c:v>41676.508576932778</c:v>
                </c:pt>
                <c:pt idx="7755">
                  <c:v>41676.509281989842</c:v>
                </c:pt>
                <c:pt idx="7756">
                  <c:v>41676.509987927224</c:v>
                </c:pt>
                <c:pt idx="7757">
                  <c:v>41676.510692450007</c:v>
                </c:pt>
                <c:pt idx="7758">
                  <c:v>41676.511396917223</c:v>
                </c:pt>
                <c:pt idx="7759">
                  <c:v>41676.512101629683</c:v>
                </c:pt>
                <c:pt idx="7760">
                  <c:v>41676.512807194165</c:v>
                </c:pt>
                <c:pt idx="7761">
                  <c:v>41676.513514730461</c:v>
                </c:pt>
                <c:pt idx="7762">
                  <c:v>41676.514222397855</c:v>
                </c:pt>
                <c:pt idx="7763">
                  <c:v>41676.514927432931</c:v>
                </c:pt>
                <c:pt idx="7764">
                  <c:v>41676.515633674462</c:v>
                </c:pt>
                <c:pt idx="7765">
                  <c:v>41676.516338936774</c:v>
                </c:pt>
                <c:pt idx="7766">
                  <c:v>41676.517043951222</c:v>
                </c:pt>
                <c:pt idx="7767">
                  <c:v>41676.517750672152</c:v>
                </c:pt>
                <c:pt idx="7768">
                  <c:v>41676.518455579229</c:v>
                </c:pt>
                <c:pt idx="7769">
                  <c:v>41676.519160893375</c:v>
                </c:pt>
                <c:pt idx="7770">
                  <c:v>41676.519865855225</c:v>
                </c:pt>
                <c:pt idx="7771">
                  <c:v>41676.520571596462</c:v>
                </c:pt>
                <c:pt idx="7772">
                  <c:v>41676.521277367836</c:v>
                </c:pt>
                <c:pt idx="7773">
                  <c:v>41676.5219835526</c:v>
                </c:pt>
                <c:pt idx="7774">
                  <c:v>41676.522688379082</c:v>
                </c:pt>
                <c:pt idx="7775">
                  <c:v>41676.523392778465</c:v>
                </c:pt>
                <c:pt idx="7776">
                  <c:v>41676.524098257381</c:v>
                </c:pt>
                <c:pt idx="7777">
                  <c:v>41676.524804494773</c:v>
                </c:pt>
                <c:pt idx="7778">
                  <c:v>41676.525510035535</c:v>
                </c:pt>
                <c:pt idx="7779">
                  <c:v>41676.526212618934</c:v>
                </c:pt>
                <c:pt idx="7780">
                  <c:v>41676.52691714769</c:v>
                </c:pt>
                <c:pt idx="7781">
                  <c:v>41676.527623194306</c:v>
                </c:pt>
                <c:pt idx="7782">
                  <c:v>41676.528330057081</c:v>
                </c:pt>
                <c:pt idx="7783">
                  <c:v>41676.529036263375</c:v>
                </c:pt>
                <c:pt idx="7784">
                  <c:v>41676.529741549828</c:v>
                </c:pt>
                <c:pt idx="7785">
                  <c:v>41676.530447883677</c:v>
                </c:pt>
                <c:pt idx="7786">
                  <c:v>41676.531154715529</c:v>
                </c:pt>
                <c:pt idx="7787">
                  <c:v>41676.531989181531</c:v>
                </c:pt>
                <c:pt idx="7788">
                  <c:v>41676.532693655077</c:v>
                </c:pt>
                <c:pt idx="7789">
                  <c:v>41676.533399572465</c:v>
                </c:pt>
                <c:pt idx="7790">
                  <c:v>41676.534106412772</c:v>
                </c:pt>
                <c:pt idx="7791">
                  <c:v>41676.534811078316</c:v>
                </c:pt>
                <c:pt idx="7792">
                  <c:v>41676.535513931078</c:v>
                </c:pt>
                <c:pt idx="7793">
                  <c:v>41676.536219174624</c:v>
                </c:pt>
                <c:pt idx="7794">
                  <c:v>41676.536924960456</c:v>
                </c:pt>
                <c:pt idx="7795">
                  <c:v>41676.53763105</c:v>
                </c:pt>
                <c:pt idx="7796">
                  <c:v>41676.538335205689</c:v>
                </c:pt>
                <c:pt idx="7797">
                  <c:v>41676.539041313532</c:v>
                </c:pt>
                <c:pt idx="7798">
                  <c:v>41676.539747262606</c:v>
                </c:pt>
                <c:pt idx="7799">
                  <c:v>41676.540451448469</c:v>
                </c:pt>
                <c:pt idx="7800">
                  <c:v>41676.541157278618</c:v>
                </c:pt>
                <c:pt idx="7801">
                  <c:v>41676.541862048929</c:v>
                </c:pt>
                <c:pt idx="7802">
                  <c:v>41676.542567995843</c:v>
                </c:pt>
                <c:pt idx="7803">
                  <c:v>41676.543273793388</c:v>
                </c:pt>
                <c:pt idx="7804">
                  <c:v>41676.543978931077</c:v>
                </c:pt>
                <c:pt idx="7805">
                  <c:v>41676.544684159999</c:v>
                </c:pt>
                <c:pt idx="7806">
                  <c:v>41676.54538896092</c:v>
                </c:pt>
                <c:pt idx="7807">
                  <c:v>41676.546094379089</c:v>
                </c:pt>
                <c:pt idx="7808">
                  <c:v>41676.546798983836</c:v>
                </c:pt>
                <c:pt idx="7809">
                  <c:v>41676.547504813534</c:v>
                </c:pt>
                <c:pt idx="7810">
                  <c:v>41676.548211219691</c:v>
                </c:pt>
                <c:pt idx="7811">
                  <c:v>41676.548917501073</c:v>
                </c:pt>
                <c:pt idx="7812">
                  <c:v>41676.549625321226</c:v>
                </c:pt>
                <c:pt idx="7813">
                  <c:v>41676.550331822313</c:v>
                </c:pt>
                <c:pt idx="7814">
                  <c:v>41676.551037259233</c:v>
                </c:pt>
                <c:pt idx="7815">
                  <c:v>41676.55174273876</c:v>
                </c:pt>
                <c:pt idx="7816">
                  <c:v>41676.552448354472</c:v>
                </c:pt>
                <c:pt idx="7817">
                  <c:v>41676.553154494613</c:v>
                </c:pt>
                <c:pt idx="7818">
                  <c:v>41676.553861027685</c:v>
                </c:pt>
                <c:pt idx="7819">
                  <c:v>41676.554566680767</c:v>
                </c:pt>
                <c:pt idx="7820">
                  <c:v>41676.555273324004</c:v>
                </c:pt>
                <c:pt idx="7821">
                  <c:v>41676.555979712306</c:v>
                </c:pt>
                <c:pt idx="7822">
                  <c:v>41676.556686054617</c:v>
                </c:pt>
                <c:pt idx="7823">
                  <c:v>41676.557392047849</c:v>
                </c:pt>
                <c:pt idx="7824">
                  <c:v>41676.558097827852</c:v>
                </c:pt>
                <c:pt idx="7825">
                  <c:v>41676.558803288317</c:v>
                </c:pt>
                <c:pt idx="7826">
                  <c:v>41676.559508728773</c:v>
                </c:pt>
                <c:pt idx="7827">
                  <c:v>41676.560213565077</c:v>
                </c:pt>
                <c:pt idx="7828">
                  <c:v>41676.56091764693</c:v>
                </c:pt>
                <c:pt idx="7829">
                  <c:v>41676.561622359994</c:v>
                </c:pt>
                <c:pt idx="7830">
                  <c:v>41676.56232640431</c:v>
                </c:pt>
                <c:pt idx="7831">
                  <c:v>41676.563032445847</c:v>
                </c:pt>
                <c:pt idx="7832">
                  <c:v>41676.563736915996</c:v>
                </c:pt>
                <c:pt idx="7833">
                  <c:v>41676.564441744464</c:v>
                </c:pt>
                <c:pt idx="7834">
                  <c:v>41676.565145999535</c:v>
                </c:pt>
                <c:pt idx="7835">
                  <c:v>41676.565851010157</c:v>
                </c:pt>
                <c:pt idx="7836">
                  <c:v>41676.566557302009</c:v>
                </c:pt>
                <c:pt idx="7837">
                  <c:v>41676.567261457683</c:v>
                </c:pt>
                <c:pt idx="7838">
                  <c:v>41676.56796577153</c:v>
                </c:pt>
                <c:pt idx="7839">
                  <c:v>41676.56867007431</c:v>
                </c:pt>
                <c:pt idx="7840">
                  <c:v>41676.569376425541</c:v>
                </c:pt>
                <c:pt idx="7841">
                  <c:v>41676.570082159225</c:v>
                </c:pt>
                <c:pt idx="7842">
                  <c:v>41676.570788161676</c:v>
                </c:pt>
                <c:pt idx="7843">
                  <c:v>41676.571494276461</c:v>
                </c:pt>
                <c:pt idx="7844">
                  <c:v>41676.572199847848</c:v>
                </c:pt>
                <c:pt idx="7845">
                  <c:v>41676.572904219684</c:v>
                </c:pt>
                <c:pt idx="7846">
                  <c:v>41676.573780006765</c:v>
                </c:pt>
                <c:pt idx="7847">
                  <c:v>41676.574486119374</c:v>
                </c:pt>
                <c:pt idx="7848">
                  <c:v>41676.575192486933</c:v>
                </c:pt>
                <c:pt idx="7849">
                  <c:v>41676.575898686766</c:v>
                </c:pt>
                <c:pt idx="7850">
                  <c:v>41676.57660464893</c:v>
                </c:pt>
                <c:pt idx="7851">
                  <c:v>41676.577312706766</c:v>
                </c:pt>
                <c:pt idx="7852">
                  <c:v>41676.578018815082</c:v>
                </c:pt>
                <c:pt idx="7853">
                  <c:v>41676.578723974002</c:v>
                </c:pt>
                <c:pt idx="7854">
                  <c:v>41676.579430039223</c:v>
                </c:pt>
                <c:pt idx="7855">
                  <c:v>41676.580134114767</c:v>
                </c:pt>
                <c:pt idx="7856">
                  <c:v>41676.580840327391</c:v>
                </c:pt>
                <c:pt idx="7857">
                  <c:v>41676.581547320158</c:v>
                </c:pt>
                <c:pt idx="7858">
                  <c:v>41676.582254157394</c:v>
                </c:pt>
                <c:pt idx="7859">
                  <c:v>41676.582959083542</c:v>
                </c:pt>
                <c:pt idx="7860">
                  <c:v>41676.583663301375</c:v>
                </c:pt>
                <c:pt idx="7861">
                  <c:v>41676.584368294774</c:v>
                </c:pt>
                <c:pt idx="7862">
                  <c:v>41676.585073662609</c:v>
                </c:pt>
                <c:pt idx="7863">
                  <c:v>41676.585779834932</c:v>
                </c:pt>
                <c:pt idx="7864">
                  <c:v>41676.586484809224</c:v>
                </c:pt>
                <c:pt idx="7865">
                  <c:v>41676.58718958799</c:v>
                </c:pt>
                <c:pt idx="7866">
                  <c:v>41676.587895316618</c:v>
                </c:pt>
                <c:pt idx="7867">
                  <c:v>41676.588602770928</c:v>
                </c:pt>
                <c:pt idx="7868">
                  <c:v>41676.589308893694</c:v>
                </c:pt>
                <c:pt idx="7869">
                  <c:v>41676.590013352768</c:v>
                </c:pt>
                <c:pt idx="7870">
                  <c:v>41676.590717722</c:v>
                </c:pt>
                <c:pt idx="7871">
                  <c:v>41676.591423572601</c:v>
                </c:pt>
                <c:pt idx="7872">
                  <c:v>41676.592128099073</c:v>
                </c:pt>
                <c:pt idx="7873">
                  <c:v>41676.592833768002</c:v>
                </c:pt>
                <c:pt idx="7874">
                  <c:v>41676.593539154928</c:v>
                </c:pt>
                <c:pt idx="7875">
                  <c:v>41676.594243933374</c:v>
                </c:pt>
                <c:pt idx="7876">
                  <c:v>41676.594949898928</c:v>
                </c:pt>
                <c:pt idx="7877">
                  <c:v>41676.59565333138</c:v>
                </c:pt>
                <c:pt idx="7878">
                  <c:v>41676.596359741234</c:v>
                </c:pt>
                <c:pt idx="7879">
                  <c:v>41676.597065893679</c:v>
                </c:pt>
                <c:pt idx="7880">
                  <c:v>41676.597771230925</c:v>
                </c:pt>
                <c:pt idx="7881">
                  <c:v>41676.598476741376</c:v>
                </c:pt>
                <c:pt idx="7882">
                  <c:v>41676.59918178415</c:v>
                </c:pt>
                <c:pt idx="7883">
                  <c:v>41676.599888301076</c:v>
                </c:pt>
                <c:pt idx="7884">
                  <c:v>41676.600594817384</c:v>
                </c:pt>
                <c:pt idx="7885">
                  <c:v>41676.601301121991</c:v>
                </c:pt>
                <c:pt idx="7886">
                  <c:v>41676.602004759385</c:v>
                </c:pt>
                <c:pt idx="7887">
                  <c:v>41676.602709550454</c:v>
                </c:pt>
                <c:pt idx="7888">
                  <c:v>41676.603415057078</c:v>
                </c:pt>
                <c:pt idx="7889">
                  <c:v>41676.60411856338</c:v>
                </c:pt>
                <c:pt idx="7890">
                  <c:v>41676.604822839538</c:v>
                </c:pt>
                <c:pt idx="7891">
                  <c:v>41676.605527956308</c:v>
                </c:pt>
                <c:pt idx="7892">
                  <c:v>41676.606232759696</c:v>
                </c:pt>
                <c:pt idx="7893">
                  <c:v>41676.606938000004</c:v>
                </c:pt>
                <c:pt idx="7894">
                  <c:v>41676.607643503368</c:v>
                </c:pt>
                <c:pt idx="7895">
                  <c:v>41676.60834896646</c:v>
                </c:pt>
                <c:pt idx="7896">
                  <c:v>41676.609054700151</c:v>
                </c:pt>
                <c:pt idx="7897">
                  <c:v>41676.609760303829</c:v>
                </c:pt>
                <c:pt idx="7898">
                  <c:v>41676.610465962454</c:v>
                </c:pt>
                <c:pt idx="7899">
                  <c:v>41676.611173015066</c:v>
                </c:pt>
                <c:pt idx="7900">
                  <c:v>41676.611876953226</c:v>
                </c:pt>
                <c:pt idx="7901">
                  <c:v>41676.612581737376</c:v>
                </c:pt>
                <c:pt idx="7902">
                  <c:v>41676.61328822816</c:v>
                </c:pt>
                <c:pt idx="7903">
                  <c:v>41676.613993994768</c:v>
                </c:pt>
                <c:pt idx="7904">
                  <c:v>41676.614701855535</c:v>
                </c:pt>
                <c:pt idx="7905">
                  <c:v>41676.615561365536</c:v>
                </c:pt>
                <c:pt idx="7906">
                  <c:v>41676.616265819845</c:v>
                </c:pt>
                <c:pt idx="7907">
                  <c:v>41676.61697027694</c:v>
                </c:pt>
                <c:pt idx="7908">
                  <c:v>41676.617675438778</c:v>
                </c:pt>
                <c:pt idx="7909">
                  <c:v>41676.618380016931</c:v>
                </c:pt>
                <c:pt idx="7910">
                  <c:v>41676.619084938306</c:v>
                </c:pt>
                <c:pt idx="7911">
                  <c:v>41676.619790941077</c:v>
                </c:pt>
                <c:pt idx="7912">
                  <c:v>41676.620496181378</c:v>
                </c:pt>
                <c:pt idx="7913">
                  <c:v>41676.621201782764</c:v>
                </c:pt>
                <c:pt idx="7914">
                  <c:v>41676.621906784603</c:v>
                </c:pt>
                <c:pt idx="7915">
                  <c:v>41676.622612246312</c:v>
                </c:pt>
                <c:pt idx="7916">
                  <c:v>41676.623317693688</c:v>
                </c:pt>
                <c:pt idx="7917">
                  <c:v>41676.624022410608</c:v>
                </c:pt>
                <c:pt idx="7918">
                  <c:v>41676.62472697076</c:v>
                </c:pt>
                <c:pt idx="7919">
                  <c:v>41676.625430997687</c:v>
                </c:pt>
                <c:pt idx="7920">
                  <c:v>41676.626135684157</c:v>
                </c:pt>
                <c:pt idx="7921">
                  <c:v>41676.626840364464</c:v>
                </c:pt>
                <c:pt idx="7922">
                  <c:v>41676.627543996932</c:v>
                </c:pt>
                <c:pt idx="7923">
                  <c:v>41676.628249411537</c:v>
                </c:pt>
                <c:pt idx="7924">
                  <c:v>41676.628955923385</c:v>
                </c:pt>
                <c:pt idx="7925">
                  <c:v>41676.629661647828</c:v>
                </c:pt>
                <c:pt idx="7926">
                  <c:v>41676.630365773533</c:v>
                </c:pt>
                <c:pt idx="7927">
                  <c:v>41676.63107206815</c:v>
                </c:pt>
                <c:pt idx="7928">
                  <c:v>41676.63178012953</c:v>
                </c:pt>
                <c:pt idx="7929">
                  <c:v>41676.632487670453</c:v>
                </c:pt>
                <c:pt idx="7930">
                  <c:v>41676.633193071379</c:v>
                </c:pt>
                <c:pt idx="7931">
                  <c:v>41676.633899000932</c:v>
                </c:pt>
                <c:pt idx="7932">
                  <c:v>41676.634604196777</c:v>
                </c:pt>
                <c:pt idx="7933">
                  <c:v>41676.635308308927</c:v>
                </c:pt>
                <c:pt idx="7934">
                  <c:v>41676.63601179923</c:v>
                </c:pt>
                <c:pt idx="7935">
                  <c:v>41676.636718762304</c:v>
                </c:pt>
                <c:pt idx="7936">
                  <c:v>41676.637423982298</c:v>
                </c:pt>
                <c:pt idx="7937">
                  <c:v>41676.638129059684</c:v>
                </c:pt>
                <c:pt idx="7938">
                  <c:v>41676.638834493693</c:v>
                </c:pt>
                <c:pt idx="7939">
                  <c:v>41676.63954031199</c:v>
                </c:pt>
                <c:pt idx="7940">
                  <c:v>41676.640247691539</c:v>
                </c:pt>
                <c:pt idx="7941">
                  <c:v>41676.640954243849</c:v>
                </c:pt>
                <c:pt idx="7942">
                  <c:v>41676.641660242771</c:v>
                </c:pt>
                <c:pt idx="7943">
                  <c:v>41676.642366064923</c:v>
                </c:pt>
                <c:pt idx="7944">
                  <c:v>41676.643070773222</c:v>
                </c:pt>
                <c:pt idx="7945">
                  <c:v>41676.643775984303</c:v>
                </c:pt>
                <c:pt idx="7946">
                  <c:v>41676.644482961834</c:v>
                </c:pt>
                <c:pt idx="7947">
                  <c:v>41676.645190450465</c:v>
                </c:pt>
                <c:pt idx="7948">
                  <c:v>41676.645897189388</c:v>
                </c:pt>
                <c:pt idx="7949">
                  <c:v>41676.646601134933</c:v>
                </c:pt>
                <c:pt idx="7950">
                  <c:v>41676.647305932456</c:v>
                </c:pt>
                <c:pt idx="7951">
                  <c:v>41676.648012318779</c:v>
                </c:pt>
                <c:pt idx="7952">
                  <c:v>41676.648719000004</c:v>
                </c:pt>
                <c:pt idx="7953">
                  <c:v>41676.649424903837</c:v>
                </c:pt>
                <c:pt idx="7954">
                  <c:v>41676.650131776158</c:v>
                </c:pt>
                <c:pt idx="7955">
                  <c:v>41676.650837600777</c:v>
                </c:pt>
                <c:pt idx="7956">
                  <c:v>41676.651543296466</c:v>
                </c:pt>
                <c:pt idx="7957">
                  <c:v>41676.652249362312</c:v>
                </c:pt>
                <c:pt idx="7958">
                  <c:v>41676.652953700934</c:v>
                </c:pt>
                <c:pt idx="7959">
                  <c:v>41676.65365981077</c:v>
                </c:pt>
                <c:pt idx="7960">
                  <c:v>41676.654365580151</c:v>
                </c:pt>
                <c:pt idx="7961">
                  <c:v>41676.655072230606</c:v>
                </c:pt>
                <c:pt idx="7962">
                  <c:v>41676.655778007538</c:v>
                </c:pt>
                <c:pt idx="7963">
                  <c:v>41676.656482703838</c:v>
                </c:pt>
                <c:pt idx="7964">
                  <c:v>41676.657341648766</c:v>
                </c:pt>
                <c:pt idx="7965">
                  <c:v>41676.658048450008</c:v>
                </c:pt>
                <c:pt idx="7966">
                  <c:v>41676.658754693846</c:v>
                </c:pt>
                <c:pt idx="7967">
                  <c:v>41676.659460704155</c:v>
                </c:pt>
                <c:pt idx="7968">
                  <c:v>41676.660168056304</c:v>
                </c:pt>
                <c:pt idx="7969">
                  <c:v>41676.660874969537</c:v>
                </c:pt>
                <c:pt idx="7970">
                  <c:v>41676.661579554304</c:v>
                </c:pt>
                <c:pt idx="7971">
                  <c:v>41676.662283817219</c:v>
                </c:pt>
                <c:pt idx="7972">
                  <c:v>41676.662988278164</c:v>
                </c:pt>
                <c:pt idx="7973">
                  <c:v>41676.663691859991</c:v>
                </c:pt>
                <c:pt idx="7974">
                  <c:v>41676.664397571076</c:v>
                </c:pt>
                <c:pt idx="7975">
                  <c:v>41676.665104551219</c:v>
                </c:pt>
                <c:pt idx="7976">
                  <c:v>41676.665810508923</c:v>
                </c:pt>
                <c:pt idx="7977">
                  <c:v>41676.666516174773</c:v>
                </c:pt>
                <c:pt idx="7978">
                  <c:v>41676.667220182455</c:v>
                </c:pt>
                <c:pt idx="7979">
                  <c:v>41676.667926466609</c:v>
                </c:pt>
                <c:pt idx="7980">
                  <c:v>41676.668633046618</c:v>
                </c:pt>
                <c:pt idx="7981">
                  <c:v>41676.669337533836</c:v>
                </c:pt>
                <c:pt idx="7982">
                  <c:v>41676.670042755381</c:v>
                </c:pt>
                <c:pt idx="7983">
                  <c:v>41676.670747460761</c:v>
                </c:pt>
                <c:pt idx="7984">
                  <c:v>41676.671452913994</c:v>
                </c:pt>
                <c:pt idx="7985">
                  <c:v>41676.672157162771</c:v>
                </c:pt>
                <c:pt idx="7986">
                  <c:v>41676.672861857842</c:v>
                </c:pt>
                <c:pt idx="7987">
                  <c:v>41676.673567201688</c:v>
                </c:pt>
                <c:pt idx="7988">
                  <c:v>41676.674272665536</c:v>
                </c:pt>
                <c:pt idx="7989">
                  <c:v>41676.674978346316</c:v>
                </c:pt>
                <c:pt idx="7990">
                  <c:v>41676.675682786299</c:v>
                </c:pt>
                <c:pt idx="7991">
                  <c:v>41676.67638868661</c:v>
                </c:pt>
                <c:pt idx="7992">
                  <c:v>41676.677095422165</c:v>
                </c:pt>
                <c:pt idx="7993">
                  <c:v>41676.677802341539</c:v>
                </c:pt>
                <c:pt idx="7994">
                  <c:v>41676.678507211844</c:v>
                </c:pt>
                <c:pt idx="7995">
                  <c:v>41676.679213208168</c:v>
                </c:pt>
                <c:pt idx="7996">
                  <c:v>41676.679919915536</c:v>
                </c:pt>
                <c:pt idx="7997">
                  <c:v>41676.68062531</c:v>
                </c:pt>
                <c:pt idx="7998">
                  <c:v>41676.681329122308</c:v>
                </c:pt>
                <c:pt idx="7999">
                  <c:v>41676.682032636309</c:v>
                </c:pt>
                <c:pt idx="8000">
                  <c:v>41676.682737070158</c:v>
                </c:pt>
                <c:pt idx="8001">
                  <c:v>41676.683442340458</c:v>
                </c:pt>
                <c:pt idx="8002">
                  <c:v>41676.68414820308</c:v>
                </c:pt>
                <c:pt idx="8003">
                  <c:v>41676.68485208878</c:v>
                </c:pt>
                <c:pt idx="8004">
                  <c:v>41676.685558362769</c:v>
                </c:pt>
                <c:pt idx="8005">
                  <c:v>41676.686264857541</c:v>
                </c:pt>
                <c:pt idx="8006">
                  <c:v>41676.686969681687</c:v>
                </c:pt>
                <c:pt idx="8007">
                  <c:v>41676.687674288463</c:v>
                </c:pt>
                <c:pt idx="8008">
                  <c:v>41676.688381081534</c:v>
                </c:pt>
                <c:pt idx="8009">
                  <c:v>41676.689088682455</c:v>
                </c:pt>
                <c:pt idx="8010">
                  <c:v>41676.689795300932</c:v>
                </c:pt>
                <c:pt idx="8011">
                  <c:v>41676.690501959994</c:v>
                </c:pt>
                <c:pt idx="8012">
                  <c:v>41676.691208337223</c:v>
                </c:pt>
                <c:pt idx="8013">
                  <c:v>41676.691913281677</c:v>
                </c:pt>
                <c:pt idx="8014">
                  <c:v>41676.692619582922</c:v>
                </c:pt>
                <c:pt idx="8015">
                  <c:v>41676.693325270302</c:v>
                </c:pt>
                <c:pt idx="8016">
                  <c:v>41676.694030491388</c:v>
                </c:pt>
                <c:pt idx="8017">
                  <c:v>41676.694736748163</c:v>
                </c:pt>
                <c:pt idx="8018">
                  <c:v>41676.695441861521</c:v>
                </c:pt>
                <c:pt idx="8019">
                  <c:v>41676.696147191375</c:v>
                </c:pt>
                <c:pt idx="8020">
                  <c:v>41676.696851711531</c:v>
                </c:pt>
                <c:pt idx="8021">
                  <c:v>41676.697558225685</c:v>
                </c:pt>
                <c:pt idx="8022">
                  <c:v>41676.698264620762</c:v>
                </c:pt>
                <c:pt idx="8023">
                  <c:v>41676.699110149537</c:v>
                </c:pt>
                <c:pt idx="8024">
                  <c:v>41676.699815406158</c:v>
                </c:pt>
                <c:pt idx="8025">
                  <c:v>41676.700521308929</c:v>
                </c:pt>
                <c:pt idx="8026">
                  <c:v>41676.701226757075</c:v>
                </c:pt>
                <c:pt idx="8027">
                  <c:v>41676.701932583215</c:v>
                </c:pt>
                <c:pt idx="8028">
                  <c:v>41676.702637705537</c:v>
                </c:pt>
                <c:pt idx="8029">
                  <c:v>41676.703343326772</c:v>
                </c:pt>
                <c:pt idx="8030">
                  <c:v>41676.704049473694</c:v>
                </c:pt>
                <c:pt idx="8031">
                  <c:v>41676.704755410305</c:v>
                </c:pt>
                <c:pt idx="8032">
                  <c:v>41676.705461435071</c:v>
                </c:pt>
                <c:pt idx="8033">
                  <c:v>41676.706168370773</c:v>
                </c:pt>
                <c:pt idx="8034">
                  <c:v>41676.706876765384</c:v>
                </c:pt>
                <c:pt idx="8035">
                  <c:v>41676.707583516145</c:v>
                </c:pt>
                <c:pt idx="8036">
                  <c:v>41676.708292581687</c:v>
                </c:pt>
                <c:pt idx="8037">
                  <c:v>41676.708998876158</c:v>
                </c:pt>
                <c:pt idx="8038">
                  <c:v>41676.709706172456</c:v>
                </c:pt>
                <c:pt idx="8039">
                  <c:v>41676.71041137493</c:v>
                </c:pt>
                <c:pt idx="8040">
                  <c:v>41676.711117736464</c:v>
                </c:pt>
                <c:pt idx="8041">
                  <c:v>41676.711823589227</c:v>
                </c:pt>
                <c:pt idx="8042">
                  <c:v>41676.712532157231</c:v>
                </c:pt>
                <c:pt idx="8043">
                  <c:v>41676.713237492622</c:v>
                </c:pt>
                <c:pt idx="8044">
                  <c:v>41676.713943132454</c:v>
                </c:pt>
                <c:pt idx="8045">
                  <c:v>41676.714649629845</c:v>
                </c:pt>
                <c:pt idx="8046">
                  <c:v>41676.715354480766</c:v>
                </c:pt>
                <c:pt idx="8047">
                  <c:v>41676.716057898622</c:v>
                </c:pt>
                <c:pt idx="8048">
                  <c:v>41676.716764147684</c:v>
                </c:pt>
                <c:pt idx="8049">
                  <c:v>41676.717472156932</c:v>
                </c:pt>
                <c:pt idx="8050">
                  <c:v>41676.718179976939</c:v>
                </c:pt>
                <c:pt idx="8051">
                  <c:v>41676.718887449853</c:v>
                </c:pt>
                <c:pt idx="8052">
                  <c:v>41676.719592702153</c:v>
                </c:pt>
                <c:pt idx="8053">
                  <c:v>41676.720298063374</c:v>
                </c:pt>
                <c:pt idx="8054">
                  <c:v>41676.721002899838</c:v>
                </c:pt>
                <c:pt idx="8055">
                  <c:v>41676.721707549528</c:v>
                </c:pt>
                <c:pt idx="8056">
                  <c:v>41676.722413305222</c:v>
                </c:pt>
                <c:pt idx="8057">
                  <c:v>41676.723120390452</c:v>
                </c:pt>
                <c:pt idx="8058">
                  <c:v>41676.723826925379</c:v>
                </c:pt>
                <c:pt idx="8059">
                  <c:v>41676.724533285844</c:v>
                </c:pt>
                <c:pt idx="8060">
                  <c:v>41676.72523839616</c:v>
                </c:pt>
                <c:pt idx="8061">
                  <c:v>41676.725944232145</c:v>
                </c:pt>
                <c:pt idx="8062">
                  <c:v>41676.726650396617</c:v>
                </c:pt>
                <c:pt idx="8063">
                  <c:v>41676.727356361218</c:v>
                </c:pt>
                <c:pt idx="8064">
                  <c:v>41676.728060907677</c:v>
                </c:pt>
                <c:pt idx="8065">
                  <c:v>41676.728766840453</c:v>
                </c:pt>
                <c:pt idx="8066">
                  <c:v>41676.729471623068</c:v>
                </c:pt>
                <c:pt idx="8067">
                  <c:v>41676.730178075682</c:v>
                </c:pt>
                <c:pt idx="8068">
                  <c:v>41676.730882959077</c:v>
                </c:pt>
                <c:pt idx="8069">
                  <c:v>41676.731586497539</c:v>
                </c:pt>
                <c:pt idx="8070">
                  <c:v>41676.732292651992</c:v>
                </c:pt>
                <c:pt idx="8071">
                  <c:v>41676.732997291845</c:v>
                </c:pt>
                <c:pt idx="8072">
                  <c:v>41676.733702341378</c:v>
                </c:pt>
                <c:pt idx="8073">
                  <c:v>41676.734408354161</c:v>
                </c:pt>
                <c:pt idx="8074">
                  <c:v>41676.735114231531</c:v>
                </c:pt>
                <c:pt idx="8075">
                  <c:v>41676.735819574002</c:v>
                </c:pt>
                <c:pt idx="8076">
                  <c:v>41676.736526075685</c:v>
                </c:pt>
                <c:pt idx="8077">
                  <c:v>41676.737231735075</c:v>
                </c:pt>
                <c:pt idx="8078">
                  <c:v>41676.737938439226</c:v>
                </c:pt>
                <c:pt idx="8079">
                  <c:v>41676.738643085075</c:v>
                </c:pt>
                <c:pt idx="8080">
                  <c:v>41676.739348143223</c:v>
                </c:pt>
                <c:pt idx="8081">
                  <c:v>41676.740052866153</c:v>
                </c:pt>
                <c:pt idx="8082">
                  <c:v>41676.740889992769</c:v>
                </c:pt>
                <c:pt idx="8083">
                  <c:v>41676.74159608646</c:v>
                </c:pt>
                <c:pt idx="8084">
                  <c:v>41676.742303423081</c:v>
                </c:pt>
                <c:pt idx="8085">
                  <c:v>41676.743007690304</c:v>
                </c:pt>
                <c:pt idx="8086">
                  <c:v>41676.743712459996</c:v>
                </c:pt>
                <c:pt idx="8087">
                  <c:v>41676.744419810464</c:v>
                </c:pt>
                <c:pt idx="8088">
                  <c:v>41676.745126485381</c:v>
                </c:pt>
                <c:pt idx="8089">
                  <c:v>41676.745832430766</c:v>
                </c:pt>
                <c:pt idx="8090">
                  <c:v>41676.746538602158</c:v>
                </c:pt>
                <c:pt idx="8091">
                  <c:v>41676.74724560092</c:v>
                </c:pt>
                <c:pt idx="8092">
                  <c:v>41676.747950308309</c:v>
                </c:pt>
                <c:pt idx="8093">
                  <c:v>41676.748657512922</c:v>
                </c:pt>
                <c:pt idx="8094">
                  <c:v>41676.749363757219</c:v>
                </c:pt>
                <c:pt idx="8095">
                  <c:v>41676.750070754606</c:v>
                </c:pt>
                <c:pt idx="8096">
                  <c:v>41676.750776325542</c:v>
                </c:pt>
                <c:pt idx="8097">
                  <c:v>41676.751480311214</c:v>
                </c:pt>
                <c:pt idx="8098">
                  <c:v>41676.752185697078</c:v>
                </c:pt>
                <c:pt idx="8099">
                  <c:v>41676.75289232569</c:v>
                </c:pt>
                <c:pt idx="8100">
                  <c:v>41676.753599429088</c:v>
                </c:pt>
                <c:pt idx="8101">
                  <c:v>41676.754306704934</c:v>
                </c:pt>
                <c:pt idx="8102">
                  <c:v>41676.755013451228</c:v>
                </c:pt>
                <c:pt idx="8103">
                  <c:v>41676.755718838162</c:v>
                </c:pt>
                <c:pt idx="8104">
                  <c:v>41676.756423434308</c:v>
                </c:pt>
                <c:pt idx="8105">
                  <c:v>41676.757130005077</c:v>
                </c:pt>
                <c:pt idx="8106">
                  <c:v>41676.757836499855</c:v>
                </c:pt>
                <c:pt idx="8107">
                  <c:v>41676.758540522773</c:v>
                </c:pt>
                <c:pt idx="8108">
                  <c:v>41676.759245587222</c:v>
                </c:pt>
                <c:pt idx="8109">
                  <c:v>41676.759952448469</c:v>
                </c:pt>
                <c:pt idx="8110">
                  <c:v>41676.760658222767</c:v>
                </c:pt>
                <c:pt idx="8111">
                  <c:v>41676.76136280768</c:v>
                </c:pt>
                <c:pt idx="8112">
                  <c:v>41676.762066939074</c:v>
                </c:pt>
                <c:pt idx="8113">
                  <c:v>41676.762773647075</c:v>
                </c:pt>
                <c:pt idx="8114">
                  <c:v>41676.76348054337</c:v>
                </c:pt>
                <c:pt idx="8115">
                  <c:v>41676.76418614322</c:v>
                </c:pt>
                <c:pt idx="8116">
                  <c:v>41676.76489093477</c:v>
                </c:pt>
                <c:pt idx="8117">
                  <c:v>41676.765597529993</c:v>
                </c:pt>
                <c:pt idx="8118">
                  <c:v>41676.766304190001</c:v>
                </c:pt>
                <c:pt idx="8119">
                  <c:v>41676.76701073892</c:v>
                </c:pt>
                <c:pt idx="8120">
                  <c:v>41676.767717143688</c:v>
                </c:pt>
                <c:pt idx="8121">
                  <c:v>41676.768423453839</c:v>
                </c:pt>
                <c:pt idx="8122">
                  <c:v>41676.769129516448</c:v>
                </c:pt>
                <c:pt idx="8123">
                  <c:v>41676.769835772611</c:v>
                </c:pt>
                <c:pt idx="8124">
                  <c:v>41676.770542224927</c:v>
                </c:pt>
                <c:pt idx="8125">
                  <c:v>41676.771246967677</c:v>
                </c:pt>
                <c:pt idx="8126">
                  <c:v>41676.771952291077</c:v>
                </c:pt>
                <c:pt idx="8127">
                  <c:v>41676.772658585687</c:v>
                </c:pt>
                <c:pt idx="8128">
                  <c:v>41676.773365973218</c:v>
                </c:pt>
                <c:pt idx="8129">
                  <c:v>41676.774072020002</c:v>
                </c:pt>
                <c:pt idx="8130">
                  <c:v>41676.774778191539</c:v>
                </c:pt>
                <c:pt idx="8131">
                  <c:v>41676.775485246464</c:v>
                </c:pt>
                <c:pt idx="8132">
                  <c:v>41676.776192241225</c:v>
                </c:pt>
                <c:pt idx="8133">
                  <c:v>41676.776898125543</c:v>
                </c:pt>
                <c:pt idx="8134">
                  <c:v>41676.777603940609</c:v>
                </c:pt>
                <c:pt idx="8135">
                  <c:v>41676.778309208472</c:v>
                </c:pt>
                <c:pt idx="8136">
                  <c:v>41676.779014423082</c:v>
                </c:pt>
                <c:pt idx="8137">
                  <c:v>41676.77971922954</c:v>
                </c:pt>
                <c:pt idx="8138">
                  <c:v>41676.780425151686</c:v>
                </c:pt>
                <c:pt idx="8139">
                  <c:v>41676.781131418305</c:v>
                </c:pt>
                <c:pt idx="8140">
                  <c:v>41676.781837980307</c:v>
                </c:pt>
                <c:pt idx="8141">
                  <c:v>41676.782684539226</c:v>
                </c:pt>
                <c:pt idx="8142">
                  <c:v>41676.783389991375</c:v>
                </c:pt>
                <c:pt idx="8143">
                  <c:v>41676.784096404161</c:v>
                </c:pt>
                <c:pt idx="8144">
                  <c:v>41676.784803487848</c:v>
                </c:pt>
                <c:pt idx="8145">
                  <c:v>41676.785509702153</c:v>
                </c:pt>
                <c:pt idx="8146">
                  <c:v>41676.786214643689</c:v>
                </c:pt>
                <c:pt idx="8147">
                  <c:v>41676.786921338768</c:v>
                </c:pt>
                <c:pt idx="8148">
                  <c:v>41676.787626256162</c:v>
                </c:pt>
                <c:pt idx="8149">
                  <c:v>41676.788332219381</c:v>
                </c:pt>
                <c:pt idx="8150">
                  <c:v>41676.78903752</c:v>
                </c:pt>
                <c:pt idx="8151">
                  <c:v>41676.78974310153</c:v>
                </c:pt>
                <c:pt idx="8152">
                  <c:v>41676.790448814601</c:v>
                </c:pt>
                <c:pt idx="8153">
                  <c:v>41676.791154561208</c:v>
                </c:pt>
                <c:pt idx="8154">
                  <c:v>41676.791860309073</c:v>
                </c:pt>
                <c:pt idx="8155">
                  <c:v>41676.792565226606</c:v>
                </c:pt>
                <c:pt idx="8156">
                  <c:v>41676.793270924922</c:v>
                </c:pt>
                <c:pt idx="8157">
                  <c:v>41676.793976985377</c:v>
                </c:pt>
                <c:pt idx="8158">
                  <c:v>41676.79468345538</c:v>
                </c:pt>
                <c:pt idx="8159">
                  <c:v>41676.795389794301</c:v>
                </c:pt>
                <c:pt idx="8160">
                  <c:v>41676.796096496008</c:v>
                </c:pt>
                <c:pt idx="8161">
                  <c:v>41676.796802646611</c:v>
                </c:pt>
                <c:pt idx="8162">
                  <c:v>41676.797508033531</c:v>
                </c:pt>
                <c:pt idx="8163">
                  <c:v>41676.798213376169</c:v>
                </c:pt>
                <c:pt idx="8164">
                  <c:v>41676.79891927923</c:v>
                </c:pt>
                <c:pt idx="8165">
                  <c:v>41676.799624240761</c:v>
                </c:pt>
                <c:pt idx="8166">
                  <c:v>41676.800330030463</c:v>
                </c:pt>
                <c:pt idx="8167">
                  <c:v>41676.801036820929</c:v>
                </c:pt>
                <c:pt idx="8168">
                  <c:v>41676.801740989533</c:v>
                </c:pt>
                <c:pt idx="8169">
                  <c:v>41676.802448472168</c:v>
                </c:pt>
                <c:pt idx="8170">
                  <c:v>41676.803156469541</c:v>
                </c:pt>
                <c:pt idx="8171">
                  <c:v>41676.80386318954</c:v>
                </c:pt>
                <c:pt idx="8172">
                  <c:v>41676.804569864769</c:v>
                </c:pt>
                <c:pt idx="8173">
                  <c:v>41676.805275419691</c:v>
                </c:pt>
                <c:pt idx="8174">
                  <c:v>41676.805981831676</c:v>
                </c:pt>
                <c:pt idx="8175">
                  <c:v>41676.806689969846</c:v>
                </c:pt>
                <c:pt idx="8176">
                  <c:v>41676.807396114615</c:v>
                </c:pt>
                <c:pt idx="8177">
                  <c:v>41676.808102014766</c:v>
                </c:pt>
                <c:pt idx="8178">
                  <c:v>41676.808807476948</c:v>
                </c:pt>
                <c:pt idx="8179">
                  <c:v>41676.809513447093</c:v>
                </c:pt>
                <c:pt idx="8180">
                  <c:v>41676.810218730934</c:v>
                </c:pt>
                <c:pt idx="8181">
                  <c:v>41676.810925498321</c:v>
                </c:pt>
                <c:pt idx="8182">
                  <c:v>41676.811631205383</c:v>
                </c:pt>
                <c:pt idx="8183">
                  <c:v>41676.81233660123</c:v>
                </c:pt>
                <c:pt idx="8184">
                  <c:v>41676.813045122311</c:v>
                </c:pt>
                <c:pt idx="8185">
                  <c:v>41676.813752846159</c:v>
                </c:pt>
                <c:pt idx="8186">
                  <c:v>41676.814459296016</c:v>
                </c:pt>
                <c:pt idx="8187">
                  <c:v>41676.815165155997</c:v>
                </c:pt>
                <c:pt idx="8188">
                  <c:v>41676.815871444785</c:v>
                </c:pt>
                <c:pt idx="8189">
                  <c:v>41676.816577563848</c:v>
                </c:pt>
                <c:pt idx="8190">
                  <c:v>41676.81728310154</c:v>
                </c:pt>
                <c:pt idx="8191">
                  <c:v>41676.817987336472</c:v>
                </c:pt>
                <c:pt idx="8192">
                  <c:v>41676.81869441201</c:v>
                </c:pt>
                <c:pt idx="8193">
                  <c:v>41676.819401085537</c:v>
                </c:pt>
                <c:pt idx="8194">
                  <c:v>41676.820108007079</c:v>
                </c:pt>
                <c:pt idx="8195">
                  <c:v>41676.820814039544</c:v>
                </c:pt>
                <c:pt idx="8196">
                  <c:v>41676.821521044767</c:v>
                </c:pt>
                <c:pt idx="8197">
                  <c:v>41676.82222842169</c:v>
                </c:pt>
                <c:pt idx="8198">
                  <c:v>41676.822935765842</c:v>
                </c:pt>
                <c:pt idx="8199">
                  <c:v>41676.823643395226</c:v>
                </c:pt>
                <c:pt idx="8200">
                  <c:v>41676.824480823991</c:v>
                </c:pt>
                <c:pt idx="8201">
                  <c:v>41676.825188194773</c:v>
                </c:pt>
                <c:pt idx="8202">
                  <c:v>41676.825894056929</c:v>
                </c:pt>
                <c:pt idx="8203">
                  <c:v>41676.826600028769</c:v>
                </c:pt>
                <c:pt idx="8204">
                  <c:v>41676.827306627536</c:v>
                </c:pt>
                <c:pt idx="8205">
                  <c:v>41676.828012390622</c:v>
                </c:pt>
                <c:pt idx="8206">
                  <c:v>41676.828716441087</c:v>
                </c:pt>
                <c:pt idx="8207">
                  <c:v>41676.829421040464</c:v>
                </c:pt>
                <c:pt idx="8208">
                  <c:v>41676.830125934932</c:v>
                </c:pt>
                <c:pt idx="8209">
                  <c:v>41676.830831795392</c:v>
                </c:pt>
                <c:pt idx="8210">
                  <c:v>41676.831538176004</c:v>
                </c:pt>
                <c:pt idx="8211">
                  <c:v>41676.832244540616</c:v>
                </c:pt>
                <c:pt idx="8212">
                  <c:v>41676.832950328004</c:v>
                </c:pt>
                <c:pt idx="8213">
                  <c:v>41676.833655221846</c:v>
                </c:pt>
                <c:pt idx="8214">
                  <c:v>41676.834360721223</c:v>
                </c:pt>
                <c:pt idx="8215">
                  <c:v>41676.835066866923</c:v>
                </c:pt>
                <c:pt idx="8216">
                  <c:v>41676.835771917678</c:v>
                </c:pt>
                <c:pt idx="8217">
                  <c:v>41676.836477732766</c:v>
                </c:pt>
                <c:pt idx="8218">
                  <c:v>41676.837184104465</c:v>
                </c:pt>
                <c:pt idx="8219">
                  <c:v>41676.837890566923</c:v>
                </c:pt>
                <c:pt idx="8220">
                  <c:v>41676.838597122165</c:v>
                </c:pt>
                <c:pt idx="8221">
                  <c:v>41676.83930527894</c:v>
                </c:pt>
                <c:pt idx="8222">
                  <c:v>41676.840011270317</c:v>
                </c:pt>
                <c:pt idx="8223">
                  <c:v>41676.840716013845</c:v>
                </c:pt>
                <c:pt idx="8224">
                  <c:v>41676.841422617377</c:v>
                </c:pt>
                <c:pt idx="8225">
                  <c:v>41676.842129408775</c:v>
                </c:pt>
                <c:pt idx="8226">
                  <c:v>41676.842835297241</c:v>
                </c:pt>
                <c:pt idx="8227">
                  <c:v>41676.843541398775</c:v>
                </c:pt>
                <c:pt idx="8228">
                  <c:v>41676.844247932007</c:v>
                </c:pt>
                <c:pt idx="8229">
                  <c:v>41676.844953482774</c:v>
                </c:pt>
                <c:pt idx="8230">
                  <c:v>41676.845659660932</c:v>
                </c:pt>
                <c:pt idx="8231">
                  <c:v>41676.846363709694</c:v>
                </c:pt>
                <c:pt idx="8232">
                  <c:v>41676.84706856477</c:v>
                </c:pt>
                <c:pt idx="8233">
                  <c:v>41676.84777572754</c:v>
                </c:pt>
                <c:pt idx="8234">
                  <c:v>41676.848480286768</c:v>
                </c:pt>
                <c:pt idx="8235">
                  <c:v>41676.849185422616</c:v>
                </c:pt>
                <c:pt idx="8236">
                  <c:v>41676.849891126622</c:v>
                </c:pt>
                <c:pt idx="8237">
                  <c:v>41676.850597262317</c:v>
                </c:pt>
                <c:pt idx="8238">
                  <c:v>41676.851303775082</c:v>
                </c:pt>
                <c:pt idx="8239">
                  <c:v>41676.852010329851</c:v>
                </c:pt>
                <c:pt idx="8240">
                  <c:v>41676.852716371395</c:v>
                </c:pt>
                <c:pt idx="8241">
                  <c:v>41676.853421209227</c:v>
                </c:pt>
                <c:pt idx="8242">
                  <c:v>41676.854126278165</c:v>
                </c:pt>
                <c:pt idx="8243">
                  <c:v>41676.854832452322</c:v>
                </c:pt>
                <c:pt idx="8244">
                  <c:v>41676.855539109696</c:v>
                </c:pt>
                <c:pt idx="8245">
                  <c:v>41676.856246497555</c:v>
                </c:pt>
                <c:pt idx="8246">
                  <c:v>41676.856952557231</c:v>
                </c:pt>
                <c:pt idx="8247">
                  <c:v>41676.857660234164</c:v>
                </c:pt>
                <c:pt idx="8248">
                  <c:v>41676.858364861997</c:v>
                </c:pt>
                <c:pt idx="8249">
                  <c:v>41676.859070203849</c:v>
                </c:pt>
                <c:pt idx="8250">
                  <c:v>41676.859774360615</c:v>
                </c:pt>
                <c:pt idx="8251">
                  <c:v>41676.860477446935</c:v>
                </c:pt>
                <c:pt idx="8252">
                  <c:v>41676.861180813066</c:v>
                </c:pt>
                <c:pt idx="8253">
                  <c:v>41676.861886641374</c:v>
                </c:pt>
                <c:pt idx="8254">
                  <c:v>41676.862593214311</c:v>
                </c:pt>
                <c:pt idx="8255">
                  <c:v>41676.863299864766</c:v>
                </c:pt>
                <c:pt idx="8256">
                  <c:v>41676.864005544769</c:v>
                </c:pt>
                <c:pt idx="8257">
                  <c:v>41676.864711763381</c:v>
                </c:pt>
                <c:pt idx="8258">
                  <c:v>41676.865417117384</c:v>
                </c:pt>
                <c:pt idx="8259">
                  <c:v>41676.866241909542</c:v>
                </c:pt>
                <c:pt idx="8260">
                  <c:v>41676.866947177848</c:v>
                </c:pt>
                <c:pt idx="8261">
                  <c:v>41676.867650639375</c:v>
                </c:pt>
                <c:pt idx="8262">
                  <c:v>41676.868355208317</c:v>
                </c:pt>
                <c:pt idx="8263">
                  <c:v>41676.869060001532</c:v>
                </c:pt>
                <c:pt idx="8264">
                  <c:v>41676.869766652155</c:v>
                </c:pt>
                <c:pt idx="8265">
                  <c:v>41676.870472996612</c:v>
                </c:pt>
                <c:pt idx="8266">
                  <c:v>41676.871179025082</c:v>
                </c:pt>
                <c:pt idx="8267">
                  <c:v>41676.871882859836</c:v>
                </c:pt>
                <c:pt idx="8268">
                  <c:v>41676.872587588165</c:v>
                </c:pt>
                <c:pt idx="8269">
                  <c:v>41676.873292893542</c:v>
                </c:pt>
                <c:pt idx="8270">
                  <c:v>41676.873999132615</c:v>
                </c:pt>
                <c:pt idx="8271">
                  <c:v>41676.874703218164</c:v>
                </c:pt>
                <c:pt idx="8272">
                  <c:v>41676.875408910608</c:v>
                </c:pt>
                <c:pt idx="8273">
                  <c:v>41676.876115573694</c:v>
                </c:pt>
                <c:pt idx="8274">
                  <c:v>41676.876821694612</c:v>
                </c:pt>
                <c:pt idx="8275">
                  <c:v>41676.877528539539</c:v>
                </c:pt>
                <c:pt idx="8276">
                  <c:v>41676.878234254946</c:v>
                </c:pt>
                <c:pt idx="8277">
                  <c:v>41676.878940092618</c:v>
                </c:pt>
                <c:pt idx="8278">
                  <c:v>41676.879645649846</c:v>
                </c:pt>
                <c:pt idx="8279">
                  <c:v>41676.880350372317</c:v>
                </c:pt>
                <c:pt idx="8280">
                  <c:v>41676.881054881385</c:v>
                </c:pt>
                <c:pt idx="8281">
                  <c:v>41676.881759739685</c:v>
                </c:pt>
                <c:pt idx="8282">
                  <c:v>41676.882465107541</c:v>
                </c:pt>
                <c:pt idx="8283">
                  <c:v>41676.883170514455</c:v>
                </c:pt>
                <c:pt idx="8284">
                  <c:v>41676.883875534164</c:v>
                </c:pt>
                <c:pt idx="8285">
                  <c:v>41676.88458098923</c:v>
                </c:pt>
                <c:pt idx="8286">
                  <c:v>41676.885286145545</c:v>
                </c:pt>
                <c:pt idx="8287">
                  <c:v>41676.885992181684</c:v>
                </c:pt>
                <c:pt idx="8288">
                  <c:v>41676.886696791233</c:v>
                </c:pt>
                <c:pt idx="8289">
                  <c:v>41676.887401408472</c:v>
                </c:pt>
                <c:pt idx="8290">
                  <c:v>41676.888108134612</c:v>
                </c:pt>
                <c:pt idx="8291">
                  <c:v>41676.888814627702</c:v>
                </c:pt>
                <c:pt idx="8292">
                  <c:v>41676.889520364311</c:v>
                </c:pt>
                <c:pt idx="8293">
                  <c:v>41676.890224850606</c:v>
                </c:pt>
                <c:pt idx="8294">
                  <c:v>41676.890929411842</c:v>
                </c:pt>
                <c:pt idx="8295">
                  <c:v>41676.891634558</c:v>
                </c:pt>
                <c:pt idx="8296">
                  <c:v>41676.892338520927</c:v>
                </c:pt>
                <c:pt idx="8297">
                  <c:v>41676.893043438002</c:v>
                </c:pt>
                <c:pt idx="8298">
                  <c:v>41676.893747161215</c:v>
                </c:pt>
                <c:pt idx="8299">
                  <c:v>41676.894451831075</c:v>
                </c:pt>
                <c:pt idx="8300">
                  <c:v>41676.895155792459</c:v>
                </c:pt>
                <c:pt idx="8301">
                  <c:v>41676.895861616926</c:v>
                </c:pt>
                <c:pt idx="8302">
                  <c:v>41676.896569929391</c:v>
                </c:pt>
                <c:pt idx="8303">
                  <c:v>41676.897277535681</c:v>
                </c:pt>
                <c:pt idx="8304">
                  <c:v>41676.897981493836</c:v>
                </c:pt>
                <c:pt idx="8305">
                  <c:v>41676.898688301844</c:v>
                </c:pt>
                <c:pt idx="8306">
                  <c:v>41676.899393267384</c:v>
                </c:pt>
                <c:pt idx="8307">
                  <c:v>41676.900099555234</c:v>
                </c:pt>
                <c:pt idx="8308">
                  <c:v>41676.900804919387</c:v>
                </c:pt>
                <c:pt idx="8309">
                  <c:v>41676.901510133539</c:v>
                </c:pt>
                <c:pt idx="8310">
                  <c:v>41676.902214181689</c:v>
                </c:pt>
                <c:pt idx="8311">
                  <c:v>41676.902918129395</c:v>
                </c:pt>
                <c:pt idx="8312">
                  <c:v>41676.90362337308</c:v>
                </c:pt>
                <c:pt idx="8313">
                  <c:v>41676.904329229692</c:v>
                </c:pt>
                <c:pt idx="8314">
                  <c:v>41676.905034337695</c:v>
                </c:pt>
                <c:pt idx="8315">
                  <c:v>41676.905738420159</c:v>
                </c:pt>
                <c:pt idx="8316">
                  <c:v>41676.90644389754</c:v>
                </c:pt>
                <c:pt idx="8317">
                  <c:v>41676.907150464933</c:v>
                </c:pt>
                <c:pt idx="8318">
                  <c:v>41676.908019237693</c:v>
                </c:pt>
                <c:pt idx="8319">
                  <c:v>41676.90872544601</c:v>
                </c:pt>
                <c:pt idx="8320">
                  <c:v>41676.909431788161</c:v>
                </c:pt>
                <c:pt idx="8321">
                  <c:v>41676.910136245395</c:v>
                </c:pt>
                <c:pt idx="8322">
                  <c:v>41676.910841091849</c:v>
                </c:pt>
                <c:pt idx="8323">
                  <c:v>41676.91154742417</c:v>
                </c:pt>
                <c:pt idx="8324">
                  <c:v>41676.91225396216</c:v>
                </c:pt>
                <c:pt idx="8325">
                  <c:v>41676.912960207541</c:v>
                </c:pt>
                <c:pt idx="8326">
                  <c:v>41676.91366527693</c:v>
                </c:pt>
                <c:pt idx="8327">
                  <c:v>41676.914371181083</c:v>
                </c:pt>
                <c:pt idx="8328">
                  <c:v>41676.915076771082</c:v>
                </c:pt>
                <c:pt idx="8329">
                  <c:v>41676.915782649376</c:v>
                </c:pt>
                <c:pt idx="8330">
                  <c:v>41676.916486557537</c:v>
                </c:pt>
                <c:pt idx="8331">
                  <c:v>41676.917191698929</c:v>
                </c:pt>
                <c:pt idx="8332">
                  <c:v>41676.917898703694</c:v>
                </c:pt>
                <c:pt idx="8333">
                  <c:v>41676.918605147548</c:v>
                </c:pt>
                <c:pt idx="8334">
                  <c:v>41676.919307853685</c:v>
                </c:pt>
                <c:pt idx="8335">
                  <c:v>41676.920011327544</c:v>
                </c:pt>
                <c:pt idx="8336">
                  <c:v>41676.920718520305</c:v>
                </c:pt>
                <c:pt idx="8337">
                  <c:v>41676.921426358931</c:v>
                </c:pt>
                <c:pt idx="8338">
                  <c:v>41676.922133854161</c:v>
                </c:pt>
                <c:pt idx="8339">
                  <c:v>41676.922840897387</c:v>
                </c:pt>
                <c:pt idx="8340">
                  <c:v>41676.923547533675</c:v>
                </c:pt>
                <c:pt idx="8341">
                  <c:v>41676.924254318168</c:v>
                </c:pt>
                <c:pt idx="8342">
                  <c:v>41676.924960794</c:v>
                </c:pt>
                <c:pt idx="8343">
                  <c:v>41676.925666301991</c:v>
                </c:pt>
                <c:pt idx="8344">
                  <c:v>41676.926369288463</c:v>
                </c:pt>
                <c:pt idx="8345">
                  <c:v>41676.92707411477</c:v>
                </c:pt>
                <c:pt idx="8346">
                  <c:v>41676.927780207378</c:v>
                </c:pt>
                <c:pt idx="8347">
                  <c:v>41676.928485148164</c:v>
                </c:pt>
                <c:pt idx="8348">
                  <c:v>41676.929189023533</c:v>
                </c:pt>
                <c:pt idx="8349">
                  <c:v>41676.929895692003</c:v>
                </c:pt>
                <c:pt idx="8350">
                  <c:v>41676.930601621687</c:v>
                </c:pt>
                <c:pt idx="8351">
                  <c:v>41676.931307423081</c:v>
                </c:pt>
                <c:pt idx="8352">
                  <c:v>41676.932012698773</c:v>
                </c:pt>
                <c:pt idx="8353">
                  <c:v>41676.932719297241</c:v>
                </c:pt>
                <c:pt idx="8354">
                  <c:v>41676.933425137991</c:v>
                </c:pt>
                <c:pt idx="8355">
                  <c:v>41676.934129851077</c:v>
                </c:pt>
                <c:pt idx="8356">
                  <c:v>41676.934835760163</c:v>
                </c:pt>
                <c:pt idx="8357">
                  <c:v>41676.935540484461</c:v>
                </c:pt>
                <c:pt idx="8358">
                  <c:v>41676.936245597084</c:v>
                </c:pt>
                <c:pt idx="8359">
                  <c:v>41676.936950396936</c:v>
                </c:pt>
                <c:pt idx="8360">
                  <c:v>41676.93765558477</c:v>
                </c:pt>
                <c:pt idx="8361">
                  <c:v>41676.938360159846</c:v>
                </c:pt>
                <c:pt idx="8362">
                  <c:v>41676.939066027386</c:v>
                </c:pt>
                <c:pt idx="8363">
                  <c:v>41676.939771926773</c:v>
                </c:pt>
                <c:pt idx="8364">
                  <c:v>41676.940476556461</c:v>
                </c:pt>
                <c:pt idx="8365">
                  <c:v>41676.941183867377</c:v>
                </c:pt>
                <c:pt idx="8366">
                  <c:v>41676.941889261536</c:v>
                </c:pt>
                <c:pt idx="8367">
                  <c:v>41676.942594937544</c:v>
                </c:pt>
                <c:pt idx="8368">
                  <c:v>41676.943299769999</c:v>
                </c:pt>
                <c:pt idx="8369">
                  <c:v>41676.94400595031</c:v>
                </c:pt>
                <c:pt idx="8370">
                  <c:v>41676.944711103541</c:v>
                </c:pt>
                <c:pt idx="8371">
                  <c:v>41676.945415772767</c:v>
                </c:pt>
                <c:pt idx="8372">
                  <c:v>41676.946122197849</c:v>
                </c:pt>
                <c:pt idx="8373">
                  <c:v>41676.946828650463</c:v>
                </c:pt>
                <c:pt idx="8374">
                  <c:v>41676.947535038315</c:v>
                </c:pt>
                <c:pt idx="8375">
                  <c:v>41676.948240099395</c:v>
                </c:pt>
                <c:pt idx="8376">
                  <c:v>41676.948943362615</c:v>
                </c:pt>
                <c:pt idx="8377">
                  <c:v>41676.949800167538</c:v>
                </c:pt>
                <c:pt idx="8378">
                  <c:v>41676.950505879548</c:v>
                </c:pt>
                <c:pt idx="8379">
                  <c:v>41676.951211889689</c:v>
                </c:pt>
                <c:pt idx="8380">
                  <c:v>41676.951917440165</c:v>
                </c:pt>
                <c:pt idx="8381">
                  <c:v>41676.952623123383</c:v>
                </c:pt>
                <c:pt idx="8382">
                  <c:v>41676.953328591226</c:v>
                </c:pt>
                <c:pt idx="8383">
                  <c:v>41676.95403371923</c:v>
                </c:pt>
                <c:pt idx="8384">
                  <c:v>41676.954738758468</c:v>
                </c:pt>
                <c:pt idx="8385">
                  <c:v>41676.955444457388</c:v>
                </c:pt>
                <c:pt idx="8386">
                  <c:v>41676.95614885493</c:v>
                </c:pt>
                <c:pt idx="8387">
                  <c:v>41676.95685287247</c:v>
                </c:pt>
                <c:pt idx="8388">
                  <c:v>41676.957557881848</c:v>
                </c:pt>
                <c:pt idx="8389">
                  <c:v>41676.958263290624</c:v>
                </c:pt>
                <c:pt idx="8390">
                  <c:v>41676.958969040941</c:v>
                </c:pt>
                <c:pt idx="8391">
                  <c:v>41676.959674439691</c:v>
                </c:pt>
                <c:pt idx="8392">
                  <c:v>41676.96038066753</c:v>
                </c:pt>
                <c:pt idx="8393">
                  <c:v>41676.961088870456</c:v>
                </c:pt>
                <c:pt idx="8394">
                  <c:v>41676.961794211216</c:v>
                </c:pt>
                <c:pt idx="8395">
                  <c:v>41676.962499427085</c:v>
                </c:pt>
                <c:pt idx="8396">
                  <c:v>41676.963204301537</c:v>
                </c:pt>
                <c:pt idx="8397">
                  <c:v>41676.963908972459</c:v>
                </c:pt>
                <c:pt idx="8398">
                  <c:v>41676.964612773081</c:v>
                </c:pt>
                <c:pt idx="8399">
                  <c:v>41676.965317711838</c:v>
                </c:pt>
                <c:pt idx="8400">
                  <c:v>41676.966022491084</c:v>
                </c:pt>
                <c:pt idx="8401">
                  <c:v>41676.966726760598</c:v>
                </c:pt>
                <c:pt idx="8402">
                  <c:v>41676.967433718302</c:v>
                </c:pt>
                <c:pt idx="8403">
                  <c:v>41676.968138902164</c:v>
                </c:pt>
                <c:pt idx="8404">
                  <c:v>41676.96884321246</c:v>
                </c:pt>
                <c:pt idx="8405">
                  <c:v>41676.969547558161</c:v>
                </c:pt>
                <c:pt idx="8406">
                  <c:v>41676.970253464009</c:v>
                </c:pt>
                <c:pt idx="8407">
                  <c:v>41676.97095933801</c:v>
                </c:pt>
                <c:pt idx="8408">
                  <c:v>41676.971663513214</c:v>
                </c:pt>
                <c:pt idx="8409">
                  <c:v>41676.972369125848</c:v>
                </c:pt>
                <c:pt idx="8410">
                  <c:v>41676.973073722773</c:v>
                </c:pt>
                <c:pt idx="8411">
                  <c:v>41676.97377846446</c:v>
                </c:pt>
                <c:pt idx="8412">
                  <c:v>41676.974484777842</c:v>
                </c:pt>
                <c:pt idx="8413">
                  <c:v>41676.975188759687</c:v>
                </c:pt>
                <c:pt idx="8414">
                  <c:v>41676.975894105388</c:v>
                </c:pt>
                <c:pt idx="8415">
                  <c:v>41676.976601563678</c:v>
                </c:pt>
                <c:pt idx="8416">
                  <c:v>41676.977307648769</c:v>
                </c:pt>
                <c:pt idx="8417">
                  <c:v>41676.978014378175</c:v>
                </c:pt>
                <c:pt idx="8418">
                  <c:v>41676.978721715837</c:v>
                </c:pt>
                <c:pt idx="8419">
                  <c:v>41676.979429588464</c:v>
                </c:pt>
                <c:pt idx="8420">
                  <c:v>41676.980136530161</c:v>
                </c:pt>
                <c:pt idx="8421">
                  <c:v>41676.980842148936</c:v>
                </c:pt>
                <c:pt idx="8422">
                  <c:v>41676.98154831693</c:v>
                </c:pt>
                <c:pt idx="8423">
                  <c:v>41676.982254423703</c:v>
                </c:pt>
                <c:pt idx="8424">
                  <c:v>41676.98295990294</c:v>
                </c:pt>
                <c:pt idx="8425">
                  <c:v>41676.983668525681</c:v>
                </c:pt>
                <c:pt idx="8426">
                  <c:v>41676.984375470318</c:v>
                </c:pt>
                <c:pt idx="8427">
                  <c:v>41676.985081236002</c:v>
                </c:pt>
                <c:pt idx="8428">
                  <c:v>41676.985787454003</c:v>
                </c:pt>
                <c:pt idx="8429">
                  <c:v>41676.986493320939</c:v>
                </c:pt>
                <c:pt idx="8430">
                  <c:v>41676.987199168158</c:v>
                </c:pt>
                <c:pt idx="8431">
                  <c:v>41676.987904983682</c:v>
                </c:pt>
                <c:pt idx="8432">
                  <c:v>41676.988610598317</c:v>
                </c:pt>
                <c:pt idx="8433">
                  <c:v>41676.989315601539</c:v>
                </c:pt>
                <c:pt idx="8434">
                  <c:v>41676.990020310921</c:v>
                </c:pt>
                <c:pt idx="8435">
                  <c:v>41676.990724637071</c:v>
                </c:pt>
                <c:pt idx="8436">
                  <c:v>41676.991580973074</c:v>
                </c:pt>
                <c:pt idx="8437">
                  <c:v>41676.992287891997</c:v>
                </c:pt>
                <c:pt idx="8438">
                  <c:v>41676.992992539992</c:v>
                </c:pt>
                <c:pt idx="8439">
                  <c:v>41676.99369723061</c:v>
                </c:pt>
                <c:pt idx="8440">
                  <c:v>41676.994402458164</c:v>
                </c:pt>
                <c:pt idx="8441">
                  <c:v>41676.995108570452</c:v>
                </c:pt>
                <c:pt idx="8442">
                  <c:v>41676.99581468846</c:v>
                </c:pt>
                <c:pt idx="8443">
                  <c:v>41676.996520658933</c:v>
                </c:pt>
                <c:pt idx="8444">
                  <c:v>41676.997228389082</c:v>
                </c:pt>
                <c:pt idx="8445">
                  <c:v>41676.997933860155</c:v>
                </c:pt>
                <c:pt idx="8446">
                  <c:v>41676.998638404468</c:v>
                </c:pt>
                <c:pt idx="8447">
                  <c:v>41676.999343737531</c:v>
                </c:pt>
                <c:pt idx="8448">
                  <c:v>41677.000049314614</c:v>
                </c:pt>
                <c:pt idx="8449">
                  <c:v>41677.000753892768</c:v>
                </c:pt>
                <c:pt idx="8450">
                  <c:v>41677.001458322462</c:v>
                </c:pt>
                <c:pt idx="8451">
                  <c:v>41677.002162173681</c:v>
                </c:pt>
                <c:pt idx="8452">
                  <c:v>41677.002865768161</c:v>
                </c:pt>
                <c:pt idx="8453">
                  <c:v>41677.003571259695</c:v>
                </c:pt>
                <c:pt idx="8454">
                  <c:v>41677.004277045089</c:v>
                </c:pt>
                <c:pt idx="8455">
                  <c:v>41677.004982865532</c:v>
                </c:pt>
                <c:pt idx="8456">
                  <c:v>41677.005689513368</c:v>
                </c:pt>
                <c:pt idx="8457">
                  <c:v>41677.006396389843</c:v>
                </c:pt>
                <c:pt idx="8458">
                  <c:v>41677.007102570155</c:v>
                </c:pt>
                <c:pt idx="8459">
                  <c:v>41677.00780745416</c:v>
                </c:pt>
                <c:pt idx="8460">
                  <c:v>41677.008511672313</c:v>
                </c:pt>
                <c:pt idx="8461">
                  <c:v>41677.00921547709</c:v>
                </c:pt>
                <c:pt idx="8462">
                  <c:v>41677.009920058306</c:v>
                </c:pt>
                <c:pt idx="8463">
                  <c:v>41677.010625738614</c:v>
                </c:pt>
                <c:pt idx="8464">
                  <c:v>41677.011330510759</c:v>
                </c:pt>
                <c:pt idx="8465">
                  <c:v>41677.012035883847</c:v>
                </c:pt>
                <c:pt idx="8466">
                  <c:v>41677.01274093199</c:v>
                </c:pt>
                <c:pt idx="8467">
                  <c:v>41677.013446159996</c:v>
                </c:pt>
                <c:pt idx="8468">
                  <c:v>41677.014151598312</c:v>
                </c:pt>
                <c:pt idx="8469">
                  <c:v>41677.014855942318</c:v>
                </c:pt>
                <c:pt idx="8470">
                  <c:v>41677.015561796165</c:v>
                </c:pt>
                <c:pt idx="8471">
                  <c:v>41677.016268123232</c:v>
                </c:pt>
                <c:pt idx="8472">
                  <c:v>41677.016973110309</c:v>
                </c:pt>
                <c:pt idx="8473">
                  <c:v>41677.017678376171</c:v>
                </c:pt>
                <c:pt idx="8474">
                  <c:v>41677.018382244467</c:v>
                </c:pt>
                <c:pt idx="8475">
                  <c:v>41677.019087091845</c:v>
                </c:pt>
                <c:pt idx="8476">
                  <c:v>41677.019792601837</c:v>
                </c:pt>
                <c:pt idx="8477">
                  <c:v>41677.020497812155</c:v>
                </c:pt>
                <c:pt idx="8478">
                  <c:v>41677.021203622608</c:v>
                </c:pt>
                <c:pt idx="8479">
                  <c:v>41677.021907422612</c:v>
                </c:pt>
                <c:pt idx="8480">
                  <c:v>41677.022614057998</c:v>
                </c:pt>
                <c:pt idx="8481">
                  <c:v>41677.023319784304</c:v>
                </c:pt>
                <c:pt idx="8482">
                  <c:v>41677.02402501661</c:v>
                </c:pt>
                <c:pt idx="8483">
                  <c:v>41677.024731274003</c:v>
                </c:pt>
                <c:pt idx="8484">
                  <c:v>41677.025437844772</c:v>
                </c:pt>
                <c:pt idx="8485">
                  <c:v>41677.026145019991</c:v>
                </c:pt>
                <c:pt idx="8486">
                  <c:v>41677.026847864152</c:v>
                </c:pt>
                <c:pt idx="8487">
                  <c:v>41677.02755544323</c:v>
                </c:pt>
                <c:pt idx="8488">
                  <c:v>41677.028261580759</c:v>
                </c:pt>
                <c:pt idx="8489">
                  <c:v>41677.02896863599</c:v>
                </c:pt>
                <c:pt idx="8490">
                  <c:v>41677.029674389385</c:v>
                </c:pt>
                <c:pt idx="8491">
                  <c:v>41677.030380020609</c:v>
                </c:pt>
                <c:pt idx="8492">
                  <c:v>41677.031084991533</c:v>
                </c:pt>
                <c:pt idx="8493">
                  <c:v>41677.031790414156</c:v>
                </c:pt>
                <c:pt idx="8494">
                  <c:v>41677.032494481842</c:v>
                </c:pt>
                <c:pt idx="8495">
                  <c:v>41677.033362583366</c:v>
                </c:pt>
                <c:pt idx="8496">
                  <c:v>41677.03406852077</c:v>
                </c:pt>
                <c:pt idx="8497">
                  <c:v>41677.034773073385</c:v>
                </c:pt>
                <c:pt idx="8498">
                  <c:v>41677.03547895384</c:v>
                </c:pt>
                <c:pt idx="8499">
                  <c:v>41677.03618408092</c:v>
                </c:pt>
                <c:pt idx="8500">
                  <c:v>41677.036889950461</c:v>
                </c:pt>
                <c:pt idx="8501">
                  <c:v>41677.037596913076</c:v>
                </c:pt>
                <c:pt idx="8502">
                  <c:v>41677.038302342313</c:v>
                </c:pt>
                <c:pt idx="8503">
                  <c:v>41677.039007824606</c:v>
                </c:pt>
                <c:pt idx="8504">
                  <c:v>41677.03971261753</c:v>
                </c:pt>
                <c:pt idx="8505">
                  <c:v>41677.040416746007</c:v>
                </c:pt>
                <c:pt idx="8506">
                  <c:v>41677.041121651528</c:v>
                </c:pt>
                <c:pt idx="8507">
                  <c:v>41677.041828682923</c:v>
                </c:pt>
                <c:pt idx="8508">
                  <c:v>41677.042535063541</c:v>
                </c:pt>
                <c:pt idx="8509">
                  <c:v>41677.04324094631</c:v>
                </c:pt>
                <c:pt idx="8510">
                  <c:v>41677.043945342462</c:v>
                </c:pt>
                <c:pt idx="8511">
                  <c:v>41677.044650568605</c:v>
                </c:pt>
                <c:pt idx="8512">
                  <c:v>41677.045356614464</c:v>
                </c:pt>
                <c:pt idx="8513">
                  <c:v>41677.046061790003</c:v>
                </c:pt>
                <c:pt idx="8514">
                  <c:v>41677.046767467538</c:v>
                </c:pt>
                <c:pt idx="8515">
                  <c:v>41677.047473109385</c:v>
                </c:pt>
                <c:pt idx="8516">
                  <c:v>41677.048177426317</c:v>
                </c:pt>
                <c:pt idx="8517">
                  <c:v>41677.048882113078</c:v>
                </c:pt>
                <c:pt idx="8518">
                  <c:v>41677.049586276618</c:v>
                </c:pt>
                <c:pt idx="8519">
                  <c:v>41677.050291292784</c:v>
                </c:pt>
                <c:pt idx="8520">
                  <c:v>41677.050996216472</c:v>
                </c:pt>
                <c:pt idx="8521">
                  <c:v>41677.051701574157</c:v>
                </c:pt>
                <c:pt idx="8522">
                  <c:v>41677.052406892159</c:v>
                </c:pt>
                <c:pt idx="8523">
                  <c:v>41677.053113000766</c:v>
                </c:pt>
                <c:pt idx="8524">
                  <c:v>41677.053818996625</c:v>
                </c:pt>
                <c:pt idx="8525">
                  <c:v>41677.054523766768</c:v>
                </c:pt>
                <c:pt idx="8526">
                  <c:v>41677.055228787387</c:v>
                </c:pt>
                <c:pt idx="8527">
                  <c:v>41677.055934251228</c:v>
                </c:pt>
                <c:pt idx="8528">
                  <c:v>41677.056639637085</c:v>
                </c:pt>
                <c:pt idx="8529">
                  <c:v>41677.057345222929</c:v>
                </c:pt>
                <c:pt idx="8530">
                  <c:v>41677.058049582309</c:v>
                </c:pt>
                <c:pt idx="8531">
                  <c:v>41677.058753547542</c:v>
                </c:pt>
                <c:pt idx="8532">
                  <c:v>41677.059460491997</c:v>
                </c:pt>
                <c:pt idx="8533">
                  <c:v>41677.060163982926</c:v>
                </c:pt>
                <c:pt idx="8534">
                  <c:v>41677.060870982459</c:v>
                </c:pt>
                <c:pt idx="8535">
                  <c:v>41677.061576495391</c:v>
                </c:pt>
                <c:pt idx="8536">
                  <c:v>41677.062281729683</c:v>
                </c:pt>
                <c:pt idx="8537">
                  <c:v>41677.062987509678</c:v>
                </c:pt>
                <c:pt idx="8538">
                  <c:v>41677.063694223842</c:v>
                </c:pt>
                <c:pt idx="8539">
                  <c:v>41677.06440015784</c:v>
                </c:pt>
                <c:pt idx="8540">
                  <c:v>41677.065104795074</c:v>
                </c:pt>
                <c:pt idx="8541">
                  <c:v>41677.065810025844</c:v>
                </c:pt>
                <c:pt idx="8542">
                  <c:v>41677.066515470317</c:v>
                </c:pt>
                <c:pt idx="8543">
                  <c:v>41677.067221094461</c:v>
                </c:pt>
                <c:pt idx="8544">
                  <c:v>41677.067926281074</c:v>
                </c:pt>
                <c:pt idx="8545">
                  <c:v>41677.068631455084</c:v>
                </c:pt>
                <c:pt idx="8546">
                  <c:v>41677.069337885376</c:v>
                </c:pt>
                <c:pt idx="8547">
                  <c:v>41677.070041841842</c:v>
                </c:pt>
                <c:pt idx="8548">
                  <c:v>41677.07074625184</c:v>
                </c:pt>
                <c:pt idx="8549">
                  <c:v>41677.071449996161</c:v>
                </c:pt>
                <c:pt idx="8550">
                  <c:v>41677.072154895082</c:v>
                </c:pt>
                <c:pt idx="8551">
                  <c:v>41677.072859758773</c:v>
                </c:pt>
                <c:pt idx="8552">
                  <c:v>41677.073564585073</c:v>
                </c:pt>
                <c:pt idx="8553">
                  <c:v>41677.074268810771</c:v>
                </c:pt>
                <c:pt idx="8554">
                  <c:v>41677.075138594933</c:v>
                </c:pt>
                <c:pt idx="8555">
                  <c:v>41677.075844458312</c:v>
                </c:pt>
                <c:pt idx="8556">
                  <c:v>41677.076550390171</c:v>
                </c:pt>
                <c:pt idx="8557">
                  <c:v>41677.077255618002</c:v>
                </c:pt>
                <c:pt idx="8558">
                  <c:v>41677.077960524599</c:v>
                </c:pt>
                <c:pt idx="8559">
                  <c:v>41677.078666186768</c:v>
                </c:pt>
                <c:pt idx="8560">
                  <c:v>41677.079369152605</c:v>
                </c:pt>
                <c:pt idx="8561">
                  <c:v>41677.080073805228</c:v>
                </c:pt>
                <c:pt idx="8562">
                  <c:v>41677.080780447694</c:v>
                </c:pt>
                <c:pt idx="8563">
                  <c:v>41677.08148540384</c:v>
                </c:pt>
                <c:pt idx="8564">
                  <c:v>41677.082190927846</c:v>
                </c:pt>
                <c:pt idx="8565">
                  <c:v>41677.082898286171</c:v>
                </c:pt>
                <c:pt idx="8566">
                  <c:v>41677.083604716456</c:v>
                </c:pt>
                <c:pt idx="8567">
                  <c:v>41677.084310384613</c:v>
                </c:pt>
                <c:pt idx="8568">
                  <c:v>41677.085015604767</c:v>
                </c:pt>
                <c:pt idx="8569">
                  <c:v>41677.085722748459</c:v>
                </c:pt>
                <c:pt idx="8570">
                  <c:v>41677.086428729082</c:v>
                </c:pt>
                <c:pt idx="8571">
                  <c:v>41677.087134034606</c:v>
                </c:pt>
                <c:pt idx="8572">
                  <c:v>41677.087838828935</c:v>
                </c:pt>
                <c:pt idx="8573">
                  <c:v>41677.088543415543</c:v>
                </c:pt>
                <c:pt idx="8574">
                  <c:v>41677.089248348319</c:v>
                </c:pt>
                <c:pt idx="8575">
                  <c:v>41677.08995493831</c:v>
                </c:pt>
                <c:pt idx="8576">
                  <c:v>41677.090661721675</c:v>
                </c:pt>
                <c:pt idx="8577">
                  <c:v>41677.09136551337</c:v>
                </c:pt>
                <c:pt idx="8578">
                  <c:v>41677.092071058309</c:v>
                </c:pt>
                <c:pt idx="8579">
                  <c:v>41677.09277958153</c:v>
                </c:pt>
                <c:pt idx="8580">
                  <c:v>41677.093486988924</c:v>
                </c:pt>
                <c:pt idx="8581">
                  <c:v>41677.094191910146</c:v>
                </c:pt>
                <c:pt idx="8582">
                  <c:v>41677.094897556934</c:v>
                </c:pt>
                <c:pt idx="8583">
                  <c:v>41677.095602253677</c:v>
                </c:pt>
                <c:pt idx="8584">
                  <c:v>41677.096308752465</c:v>
                </c:pt>
                <c:pt idx="8585">
                  <c:v>41677.097012021841</c:v>
                </c:pt>
                <c:pt idx="8586">
                  <c:v>41677.097716848766</c:v>
                </c:pt>
                <c:pt idx="8587">
                  <c:v>41677.098421472001</c:v>
                </c:pt>
                <c:pt idx="8588">
                  <c:v>41677.099126741072</c:v>
                </c:pt>
                <c:pt idx="8589">
                  <c:v>41677.099832275082</c:v>
                </c:pt>
                <c:pt idx="8590">
                  <c:v>41677.100538132312</c:v>
                </c:pt>
                <c:pt idx="8591">
                  <c:v>41677.101243401536</c:v>
                </c:pt>
                <c:pt idx="8592">
                  <c:v>41677.101949746611</c:v>
                </c:pt>
                <c:pt idx="8593">
                  <c:v>41677.102653959228</c:v>
                </c:pt>
                <c:pt idx="8594">
                  <c:v>41677.103359437846</c:v>
                </c:pt>
                <c:pt idx="8595">
                  <c:v>41677.104064291234</c:v>
                </c:pt>
                <c:pt idx="8596">
                  <c:v>41677.104769741687</c:v>
                </c:pt>
                <c:pt idx="8597">
                  <c:v>41677.105476133074</c:v>
                </c:pt>
                <c:pt idx="8598">
                  <c:v>41677.106182353535</c:v>
                </c:pt>
                <c:pt idx="8599">
                  <c:v>41677.106888924158</c:v>
                </c:pt>
                <c:pt idx="8600">
                  <c:v>41677.107593829998</c:v>
                </c:pt>
                <c:pt idx="8601">
                  <c:v>41677.108298320316</c:v>
                </c:pt>
                <c:pt idx="8602">
                  <c:v>41677.109003612764</c:v>
                </c:pt>
                <c:pt idx="8603">
                  <c:v>41677.109708460921</c:v>
                </c:pt>
                <c:pt idx="8604">
                  <c:v>41677.110412644164</c:v>
                </c:pt>
                <c:pt idx="8605">
                  <c:v>41677.111117420463</c:v>
                </c:pt>
                <c:pt idx="8606">
                  <c:v>41677.111822466606</c:v>
                </c:pt>
                <c:pt idx="8607">
                  <c:v>41677.112527645229</c:v>
                </c:pt>
                <c:pt idx="8608">
                  <c:v>41677.113233496479</c:v>
                </c:pt>
                <c:pt idx="8609">
                  <c:v>41677.113939594768</c:v>
                </c:pt>
                <c:pt idx="8610">
                  <c:v>41677.114643403387</c:v>
                </c:pt>
                <c:pt idx="8611">
                  <c:v>41677.11534792446</c:v>
                </c:pt>
                <c:pt idx="8612">
                  <c:v>41677.116051645848</c:v>
                </c:pt>
                <c:pt idx="8613">
                  <c:v>41677.116919933382</c:v>
                </c:pt>
                <c:pt idx="8614">
                  <c:v>41677.117624438462</c:v>
                </c:pt>
                <c:pt idx="8615">
                  <c:v>41677.118329442004</c:v>
                </c:pt>
                <c:pt idx="8616">
                  <c:v>41677.119034342169</c:v>
                </c:pt>
                <c:pt idx="8617">
                  <c:v>41677.119740470152</c:v>
                </c:pt>
                <c:pt idx="8618">
                  <c:v>41677.120447122608</c:v>
                </c:pt>
                <c:pt idx="8619">
                  <c:v>41677.121152218155</c:v>
                </c:pt>
                <c:pt idx="8620">
                  <c:v>41677.121859002153</c:v>
                </c:pt>
                <c:pt idx="8621">
                  <c:v>41677.122564566926</c:v>
                </c:pt>
                <c:pt idx="8622">
                  <c:v>41677.123270341224</c:v>
                </c:pt>
                <c:pt idx="8623">
                  <c:v>41677.12397448477</c:v>
                </c:pt>
                <c:pt idx="8624">
                  <c:v>41677.124680039378</c:v>
                </c:pt>
                <c:pt idx="8625">
                  <c:v>41677.125384836763</c:v>
                </c:pt>
                <c:pt idx="8626">
                  <c:v>41677.126090402766</c:v>
                </c:pt>
                <c:pt idx="8627">
                  <c:v>41677.126794912925</c:v>
                </c:pt>
                <c:pt idx="8628">
                  <c:v>41677.127500149996</c:v>
                </c:pt>
                <c:pt idx="8629">
                  <c:v>41677.128203961838</c:v>
                </c:pt>
                <c:pt idx="8630">
                  <c:v>41677.128909400461</c:v>
                </c:pt>
                <c:pt idx="8631">
                  <c:v>41677.129614359073</c:v>
                </c:pt>
                <c:pt idx="8632">
                  <c:v>41677.130320290162</c:v>
                </c:pt>
                <c:pt idx="8633">
                  <c:v>41677.131027060925</c:v>
                </c:pt>
                <c:pt idx="8634">
                  <c:v>41677.131733786926</c:v>
                </c:pt>
                <c:pt idx="8635">
                  <c:v>41677.132438938934</c:v>
                </c:pt>
                <c:pt idx="8636">
                  <c:v>41677.133142819373</c:v>
                </c:pt>
                <c:pt idx="8637">
                  <c:v>41677.13384964646</c:v>
                </c:pt>
                <c:pt idx="8638">
                  <c:v>41677.134555297547</c:v>
                </c:pt>
                <c:pt idx="8639">
                  <c:v>41677.135260639829</c:v>
                </c:pt>
                <c:pt idx="8640">
                  <c:v>41677.135965988156</c:v>
                </c:pt>
                <c:pt idx="8641">
                  <c:v>41677.136670624001</c:v>
                </c:pt>
                <c:pt idx="8642">
                  <c:v>41677.137375158163</c:v>
                </c:pt>
                <c:pt idx="8643">
                  <c:v>41677.138079702461</c:v>
                </c:pt>
                <c:pt idx="8644">
                  <c:v>41677.138785340001</c:v>
                </c:pt>
                <c:pt idx="8645">
                  <c:v>41677.139489284156</c:v>
                </c:pt>
                <c:pt idx="8646">
                  <c:v>41677.140194094769</c:v>
                </c:pt>
                <c:pt idx="8647">
                  <c:v>41677.140898533682</c:v>
                </c:pt>
                <c:pt idx="8648">
                  <c:v>41677.14160178676</c:v>
                </c:pt>
                <c:pt idx="8649">
                  <c:v>41677.142306311842</c:v>
                </c:pt>
                <c:pt idx="8650">
                  <c:v>41677.143010181688</c:v>
                </c:pt>
                <c:pt idx="8651">
                  <c:v>41677.143716831837</c:v>
                </c:pt>
                <c:pt idx="8652">
                  <c:v>41677.144422964157</c:v>
                </c:pt>
                <c:pt idx="8653">
                  <c:v>41677.145128903379</c:v>
                </c:pt>
                <c:pt idx="8654">
                  <c:v>41677.145834724928</c:v>
                </c:pt>
                <c:pt idx="8655">
                  <c:v>41677.146539086469</c:v>
                </c:pt>
                <c:pt idx="8656">
                  <c:v>41677.147245556152</c:v>
                </c:pt>
                <c:pt idx="8657">
                  <c:v>41677.147951273386</c:v>
                </c:pt>
                <c:pt idx="8658">
                  <c:v>41677.148655981844</c:v>
                </c:pt>
                <c:pt idx="8659">
                  <c:v>41677.149362327538</c:v>
                </c:pt>
                <c:pt idx="8660">
                  <c:v>41677.150069004929</c:v>
                </c:pt>
                <c:pt idx="8661">
                  <c:v>41677.15077469308</c:v>
                </c:pt>
                <c:pt idx="8662">
                  <c:v>41677.151479827997</c:v>
                </c:pt>
                <c:pt idx="8663">
                  <c:v>41677.152183703838</c:v>
                </c:pt>
                <c:pt idx="8664">
                  <c:v>41677.152888689998</c:v>
                </c:pt>
                <c:pt idx="8665">
                  <c:v>41677.153593801537</c:v>
                </c:pt>
                <c:pt idx="8666">
                  <c:v>41677.154299707392</c:v>
                </c:pt>
                <c:pt idx="8667">
                  <c:v>41677.15500637894</c:v>
                </c:pt>
                <c:pt idx="8668">
                  <c:v>41677.155711033687</c:v>
                </c:pt>
                <c:pt idx="8669">
                  <c:v>41677.156417290622</c:v>
                </c:pt>
                <c:pt idx="8670">
                  <c:v>41677.157122332304</c:v>
                </c:pt>
                <c:pt idx="8671">
                  <c:v>41677.15782647569</c:v>
                </c:pt>
                <c:pt idx="8672">
                  <c:v>41677.158693842939</c:v>
                </c:pt>
                <c:pt idx="8673">
                  <c:v>41677.159401946461</c:v>
                </c:pt>
                <c:pt idx="8674">
                  <c:v>41677.160108174001</c:v>
                </c:pt>
                <c:pt idx="8675">
                  <c:v>41677.160813460308</c:v>
                </c:pt>
                <c:pt idx="8676">
                  <c:v>41677.161518149383</c:v>
                </c:pt>
                <c:pt idx="8677">
                  <c:v>41677.16222278784</c:v>
                </c:pt>
                <c:pt idx="8678">
                  <c:v>41677.162926780155</c:v>
                </c:pt>
                <c:pt idx="8679">
                  <c:v>41677.163631564916</c:v>
                </c:pt>
                <c:pt idx="8680">
                  <c:v>41677.16433668277</c:v>
                </c:pt>
                <c:pt idx="8681">
                  <c:v>41677.165040872598</c:v>
                </c:pt>
                <c:pt idx="8682">
                  <c:v>41677.165745326762</c:v>
                </c:pt>
                <c:pt idx="8683">
                  <c:v>41677.166450163837</c:v>
                </c:pt>
                <c:pt idx="8684">
                  <c:v>41677.167154814604</c:v>
                </c:pt>
                <c:pt idx="8685">
                  <c:v>41677.167859844769</c:v>
                </c:pt>
                <c:pt idx="8686">
                  <c:v>41677.168564996158</c:v>
                </c:pt>
                <c:pt idx="8687">
                  <c:v>41677.169271035222</c:v>
                </c:pt>
                <c:pt idx="8688">
                  <c:v>41677.16997668938</c:v>
                </c:pt>
                <c:pt idx="8689">
                  <c:v>41677.170683399083</c:v>
                </c:pt>
                <c:pt idx="8690">
                  <c:v>41677.171388859992</c:v>
                </c:pt>
                <c:pt idx="8691">
                  <c:v>41677.172092658308</c:v>
                </c:pt>
                <c:pt idx="8692">
                  <c:v>41677.172796805535</c:v>
                </c:pt>
                <c:pt idx="8693">
                  <c:v>41677.173501341684</c:v>
                </c:pt>
                <c:pt idx="8694">
                  <c:v>41677.174207230164</c:v>
                </c:pt>
                <c:pt idx="8695">
                  <c:v>41677.174913000308</c:v>
                </c:pt>
                <c:pt idx="8696">
                  <c:v>41677.175617802772</c:v>
                </c:pt>
                <c:pt idx="8697">
                  <c:v>41677.17632362077</c:v>
                </c:pt>
                <c:pt idx="8698">
                  <c:v>41677.177027980157</c:v>
                </c:pt>
                <c:pt idx="8699">
                  <c:v>41677.177733201075</c:v>
                </c:pt>
                <c:pt idx="8700">
                  <c:v>41677.178439281226</c:v>
                </c:pt>
                <c:pt idx="8701">
                  <c:v>41677.179144602604</c:v>
                </c:pt>
                <c:pt idx="8702">
                  <c:v>41677.17984965261</c:v>
                </c:pt>
                <c:pt idx="8703">
                  <c:v>41677.180554732615</c:v>
                </c:pt>
                <c:pt idx="8704">
                  <c:v>41677.181259997393</c:v>
                </c:pt>
                <c:pt idx="8705">
                  <c:v>41677.181965420932</c:v>
                </c:pt>
                <c:pt idx="8706">
                  <c:v>41677.182670804461</c:v>
                </c:pt>
                <c:pt idx="8707">
                  <c:v>41677.183376349087</c:v>
                </c:pt>
                <c:pt idx="8708">
                  <c:v>41677.18408251676</c:v>
                </c:pt>
                <c:pt idx="8709">
                  <c:v>41677.184787044927</c:v>
                </c:pt>
                <c:pt idx="8710">
                  <c:v>41677.185492819837</c:v>
                </c:pt>
                <c:pt idx="8711">
                  <c:v>41677.186198847543</c:v>
                </c:pt>
                <c:pt idx="8712">
                  <c:v>41677.186905971539</c:v>
                </c:pt>
                <c:pt idx="8713">
                  <c:v>41677.187612144618</c:v>
                </c:pt>
                <c:pt idx="8714">
                  <c:v>41677.188317591383</c:v>
                </c:pt>
                <c:pt idx="8715">
                  <c:v>41677.189023635074</c:v>
                </c:pt>
                <c:pt idx="8716">
                  <c:v>41677.189729771992</c:v>
                </c:pt>
                <c:pt idx="8717">
                  <c:v>41677.190437090605</c:v>
                </c:pt>
                <c:pt idx="8718">
                  <c:v>41677.191142223368</c:v>
                </c:pt>
                <c:pt idx="8719">
                  <c:v>41677.191847729075</c:v>
                </c:pt>
                <c:pt idx="8720">
                  <c:v>41677.192554166606</c:v>
                </c:pt>
                <c:pt idx="8721">
                  <c:v>41677.193259125845</c:v>
                </c:pt>
                <c:pt idx="8722">
                  <c:v>41677.193964832753</c:v>
                </c:pt>
                <c:pt idx="8723">
                  <c:v>41677.194671294616</c:v>
                </c:pt>
                <c:pt idx="8724">
                  <c:v>41677.195377117379</c:v>
                </c:pt>
                <c:pt idx="8725">
                  <c:v>41677.196081181675</c:v>
                </c:pt>
                <c:pt idx="8726">
                  <c:v>41677.196786249537</c:v>
                </c:pt>
                <c:pt idx="8727">
                  <c:v>41677.197490807681</c:v>
                </c:pt>
                <c:pt idx="8728">
                  <c:v>41677.198197351376</c:v>
                </c:pt>
                <c:pt idx="8729">
                  <c:v>41677.198904345234</c:v>
                </c:pt>
                <c:pt idx="8730">
                  <c:v>41677.199609455536</c:v>
                </c:pt>
                <c:pt idx="8731">
                  <c:v>41677.20047794831</c:v>
                </c:pt>
                <c:pt idx="8732">
                  <c:v>41677.201183912752</c:v>
                </c:pt>
                <c:pt idx="8733">
                  <c:v>41677.201889173841</c:v>
                </c:pt>
                <c:pt idx="8734">
                  <c:v>41677.202594001683</c:v>
                </c:pt>
                <c:pt idx="8735">
                  <c:v>41677.203300365218</c:v>
                </c:pt>
                <c:pt idx="8736">
                  <c:v>41677.204005734922</c:v>
                </c:pt>
                <c:pt idx="8737">
                  <c:v>41677.204711115992</c:v>
                </c:pt>
                <c:pt idx="8738">
                  <c:v>41677.205417049845</c:v>
                </c:pt>
                <c:pt idx="8739">
                  <c:v>41677.206122329386</c:v>
                </c:pt>
                <c:pt idx="8740">
                  <c:v>41677.206827834772</c:v>
                </c:pt>
                <c:pt idx="8741">
                  <c:v>41677.207532444612</c:v>
                </c:pt>
                <c:pt idx="8742">
                  <c:v>41677.208236949693</c:v>
                </c:pt>
                <c:pt idx="8743">
                  <c:v>41677.208941374614</c:v>
                </c:pt>
                <c:pt idx="8744">
                  <c:v>41677.209647237374</c:v>
                </c:pt>
                <c:pt idx="8745">
                  <c:v>41677.210352052003</c:v>
                </c:pt>
                <c:pt idx="8746">
                  <c:v>41677.21105669708</c:v>
                </c:pt>
                <c:pt idx="8747">
                  <c:v>41677.211760840299</c:v>
                </c:pt>
                <c:pt idx="8748">
                  <c:v>41677.212466281075</c:v>
                </c:pt>
                <c:pt idx="8749">
                  <c:v>41677.213171280608</c:v>
                </c:pt>
                <c:pt idx="8750">
                  <c:v>41677.213876624934</c:v>
                </c:pt>
                <c:pt idx="8751">
                  <c:v>41677.214580991997</c:v>
                </c:pt>
                <c:pt idx="8752">
                  <c:v>41677.215283961676</c:v>
                </c:pt>
                <c:pt idx="8753">
                  <c:v>41677.215987123374</c:v>
                </c:pt>
                <c:pt idx="8754">
                  <c:v>41677.216690135538</c:v>
                </c:pt>
                <c:pt idx="8755">
                  <c:v>41677.217395166153</c:v>
                </c:pt>
                <c:pt idx="8756">
                  <c:v>41677.218098790618</c:v>
                </c:pt>
                <c:pt idx="8757">
                  <c:v>41677.218802148316</c:v>
                </c:pt>
                <c:pt idx="8758">
                  <c:v>41677.219507024463</c:v>
                </c:pt>
                <c:pt idx="8759">
                  <c:v>41677.220212488159</c:v>
                </c:pt>
                <c:pt idx="8760">
                  <c:v>41677.220917496168</c:v>
                </c:pt>
                <c:pt idx="8761">
                  <c:v>41677.221621931822</c:v>
                </c:pt>
                <c:pt idx="8762">
                  <c:v>41677.222327435535</c:v>
                </c:pt>
                <c:pt idx="8763">
                  <c:v>41677.223032088761</c:v>
                </c:pt>
                <c:pt idx="8764">
                  <c:v>41677.223738087378</c:v>
                </c:pt>
                <c:pt idx="8765">
                  <c:v>41677.224442287828</c:v>
                </c:pt>
                <c:pt idx="8766">
                  <c:v>41677.225147380297</c:v>
                </c:pt>
                <c:pt idx="8767">
                  <c:v>41677.225853004762</c:v>
                </c:pt>
                <c:pt idx="8768">
                  <c:v>41677.226556761532</c:v>
                </c:pt>
                <c:pt idx="8769">
                  <c:v>41677.227262651526</c:v>
                </c:pt>
                <c:pt idx="8770">
                  <c:v>41677.227967211671</c:v>
                </c:pt>
                <c:pt idx="8771">
                  <c:v>41677.228674492311</c:v>
                </c:pt>
                <c:pt idx="8772">
                  <c:v>41677.229382344456</c:v>
                </c:pt>
                <c:pt idx="8773">
                  <c:v>41677.230089017379</c:v>
                </c:pt>
                <c:pt idx="8774">
                  <c:v>41677.230794673531</c:v>
                </c:pt>
                <c:pt idx="8775">
                  <c:v>41677.231499956608</c:v>
                </c:pt>
                <c:pt idx="8776">
                  <c:v>41677.232206134933</c:v>
                </c:pt>
                <c:pt idx="8777">
                  <c:v>41677.232912545682</c:v>
                </c:pt>
                <c:pt idx="8778">
                  <c:v>41677.233618150771</c:v>
                </c:pt>
                <c:pt idx="8779">
                  <c:v>41677.234323638608</c:v>
                </c:pt>
                <c:pt idx="8780">
                  <c:v>41677.235029576921</c:v>
                </c:pt>
                <c:pt idx="8781">
                  <c:v>41677.235736396164</c:v>
                </c:pt>
                <c:pt idx="8782">
                  <c:v>41677.236442542599</c:v>
                </c:pt>
                <c:pt idx="8783">
                  <c:v>41677.237148201217</c:v>
                </c:pt>
                <c:pt idx="8784">
                  <c:v>41677.237855963533</c:v>
                </c:pt>
                <c:pt idx="8785">
                  <c:v>41677.238562125996</c:v>
                </c:pt>
                <c:pt idx="8786">
                  <c:v>41677.239267210607</c:v>
                </c:pt>
                <c:pt idx="8787">
                  <c:v>41677.239972858923</c:v>
                </c:pt>
                <c:pt idx="8788">
                  <c:v>41677.240678196613</c:v>
                </c:pt>
                <c:pt idx="8789">
                  <c:v>41677.241385385074</c:v>
                </c:pt>
                <c:pt idx="8790">
                  <c:v>41677.242253178469</c:v>
                </c:pt>
                <c:pt idx="8791">
                  <c:v>41677.242959181996</c:v>
                </c:pt>
                <c:pt idx="8792">
                  <c:v>41677.243663353838</c:v>
                </c:pt>
                <c:pt idx="8793">
                  <c:v>41677.244368710599</c:v>
                </c:pt>
                <c:pt idx="8794">
                  <c:v>41677.245075448169</c:v>
                </c:pt>
                <c:pt idx="8795">
                  <c:v>41677.24578056921</c:v>
                </c:pt>
                <c:pt idx="8796">
                  <c:v>41677.246486391385</c:v>
                </c:pt>
                <c:pt idx="8797">
                  <c:v>41677.247191690607</c:v>
                </c:pt>
                <c:pt idx="8798">
                  <c:v>41677.247897081077</c:v>
                </c:pt>
                <c:pt idx="8799">
                  <c:v>41677.248604779081</c:v>
                </c:pt>
                <c:pt idx="8800">
                  <c:v>41677.249312385997</c:v>
                </c:pt>
                <c:pt idx="8801">
                  <c:v>41677.250019929081</c:v>
                </c:pt>
                <c:pt idx="8802">
                  <c:v>41677.250726546605</c:v>
                </c:pt>
                <c:pt idx="8803">
                  <c:v>41677.251431526151</c:v>
                </c:pt>
                <c:pt idx="8804">
                  <c:v>41677.252137716772</c:v>
                </c:pt>
                <c:pt idx="8805">
                  <c:v>41677.252843696471</c:v>
                </c:pt>
                <c:pt idx="8806">
                  <c:v>41677.25354958477</c:v>
                </c:pt>
                <c:pt idx="8807">
                  <c:v>41677.254254765387</c:v>
                </c:pt>
                <c:pt idx="8808">
                  <c:v>41677.25496091399</c:v>
                </c:pt>
                <c:pt idx="8809">
                  <c:v>41677.255665305223</c:v>
                </c:pt>
                <c:pt idx="8810">
                  <c:v>41677.256372442316</c:v>
                </c:pt>
                <c:pt idx="8811">
                  <c:v>41677.257079713534</c:v>
                </c:pt>
                <c:pt idx="8812">
                  <c:v>41677.257785572299</c:v>
                </c:pt>
                <c:pt idx="8813">
                  <c:v>41677.258491610301</c:v>
                </c:pt>
                <c:pt idx="8814">
                  <c:v>41677.259197657375</c:v>
                </c:pt>
                <c:pt idx="8815">
                  <c:v>41677.259903032304</c:v>
                </c:pt>
                <c:pt idx="8816">
                  <c:v>41677.260608226767</c:v>
                </c:pt>
                <c:pt idx="8817">
                  <c:v>41677.261312741379</c:v>
                </c:pt>
                <c:pt idx="8818">
                  <c:v>41677.262019219845</c:v>
                </c:pt>
                <c:pt idx="8819">
                  <c:v>41677.262726479537</c:v>
                </c:pt>
                <c:pt idx="8820">
                  <c:v>41677.263432355379</c:v>
                </c:pt>
                <c:pt idx="8821">
                  <c:v>41677.264138326311</c:v>
                </c:pt>
                <c:pt idx="8822">
                  <c:v>41677.264845891688</c:v>
                </c:pt>
                <c:pt idx="8823">
                  <c:v>41677.265551407836</c:v>
                </c:pt>
                <c:pt idx="8824">
                  <c:v>41677.266256254472</c:v>
                </c:pt>
                <c:pt idx="8825">
                  <c:v>41677.26696114985</c:v>
                </c:pt>
                <c:pt idx="8826">
                  <c:v>41677.267668743676</c:v>
                </c:pt>
                <c:pt idx="8827">
                  <c:v>41677.268375318767</c:v>
                </c:pt>
                <c:pt idx="8828">
                  <c:v>41677.26908057768</c:v>
                </c:pt>
                <c:pt idx="8829">
                  <c:v>41677.269787548154</c:v>
                </c:pt>
                <c:pt idx="8830">
                  <c:v>41677.270492356161</c:v>
                </c:pt>
                <c:pt idx="8831">
                  <c:v>41677.271198069218</c:v>
                </c:pt>
                <c:pt idx="8832">
                  <c:v>41677.271902403991</c:v>
                </c:pt>
                <c:pt idx="8833">
                  <c:v>41677.272609257234</c:v>
                </c:pt>
                <c:pt idx="8834">
                  <c:v>41677.273316318307</c:v>
                </c:pt>
                <c:pt idx="8835">
                  <c:v>41677.27402270677</c:v>
                </c:pt>
                <c:pt idx="8836">
                  <c:v>41677.274728053839</c:v>
                </c:pt>
                <c:pt idx="8837">
                  <c:v>41677.275434020921</c:v>
                </c:pt>
                <c:pt idx="8838">
                  <c:v>41677.27614034</c:v>
                </c:pt>
                <c:pt idx="8839">
                  <c:v>41677.276846427543</c:v>
                </c:pt>
                <c:pt idx="8840">
                  <c:v>41677.277552372463</c:v>
                </c:pt>
                <c:pt idx="8841">
                  <c:v>41677.278258813836</c:v>
                </c:pt>
                <c:pt idx="8842">
                  <c:v>41677.278966985687</c:v>
                </c:pt>
                <c:pt idx="8843">
                  <c:v>41677.27967495846</c:v>
                </c:pt>
                <c:pt idx="8844">
                  <c:v>41677.280380031996</c:v>
                </c:pt>
                <c:pt idx="8845">
                  <c:v>41677.281084492934</c:v>
                </c:pt>
                <c:pt idx="8846">
                  <c:v>41677.281791593829</c:v>
                </c:pt>
                <c:pt idx="8847">
                  <c:v>41677.282496744614</c:v>
                </c:pt>
                <c:pt idx="8848">
                  <c:v>41677.283203057683</c:v>
                </c:pt>
                <c:pt idx="8849">
                  <c:v>41677.28403867154</c:v>
                </c:pt>
                <c:pt idx="8850">
                  <c:v>41677.284744721379</c:v>
                </c:pt>
                <c:pt idx="8851">
                  <c:v>41677.285450118608</c:v>
                </c:pt>
                <c:pt idx="8852">
                  <c:v>41677.286155968002</c:v>
                </c:pt>
                <c:pt idx="8853">
                  <c:v>41677.286863414309</c:v>
                </c:pt>
                <c:pt idx="8854">
                  <c:v>41677.287570300163</c:v>
                </c:pt>
                <c:pt idx="8855">
                  <c:v>41677.288276713996</c:v>
                </c:pt>
                <c:pt idx="8856">
                  <c:v>41677.28898273399</c:v>
                </c:pt>
                <c:pt idx="8857">
                  <c:v>41677.289687682452</c:v>
                </c:pt>
                <c:pt idx="8858">
                  <c:v>41677.290392259842</c:v>
                </c:pt>
                <c:pt idx="8859">
                  <c:v>41677.291096444162</c:v>
                </c:pt>
                <c:pt idx="8860">
                  <c:v>41677.291802047221</c:v>
                </c:pt>
                <c:pt idx="8861">
                  <c:v>41677.292507005841</c:v>
                </c:pt>
                <c:pt idx="8862">
                  <c:v>41677.293213669531</c:v>
                </c:pt>
                <c:pt idx="8863">
                  <c:v>41677.293918772157</c:v>
                </c:pt>
                <c:pt idx="8864">
                  <c:v>41677.294623297224</c:v>
                </c:pt>
                <c:pt idx="8865">
                  <c:v>41677.295328784145</c:v>
                </c:pt>
                <c:pt idx="8866">
                  <c:v>41677.296034886</c:v>
                </c:pt>
                <c:pt idx="8867">
                  <c:v>41677.296741753067</c:v>
                </c:pt>
                <c:pt idx="8868">
                  <c:v>41677.297448696299</c:v>
                </c:pt>
                <c:pt idx="8869">
                  <c:v>41677.298153507531</c:v>
                </c:pt>
                <c:pt idx="8870">
                  <c:v>41677.298857714151</c:v>
                </c:pt>
                <c:pt idx="8871">
                  <c:v>41677.299562342771</c:v>
                </c:pt>
                <c:pt idx="8872">
                  <c:v>41677.300268279236</c:v>
                </c:pt>
                <c:pt idx="8873">
                  <c:v>41677.300974369849</c:v>
                </c:pt>
                <c:pt idx="8874">
                  <c:v>41677.301680017532</c:v>
                </c:pt>
                <c:pt idx="8875">
                  <c:v>41677.302387066164</c:v>
                </c:pt>
                <c:pt idx="8876">
                  <c:v>41677.303092307542</c:v>
                </c:pt>
                <c:pt idx="8877">
                  <c:v>41677.303799377383</c:v>
                </c:pt>
                <c:pt idx="8878">
                  <c:v>41677.304506050612</c:v>
                </c:pt>
                <c:pt idx="8879">
                  <c:v>41677.305212982472</c:v>
                </c:pt>
                <c:pt idx="8880">
                  <c:v>41677.305917743382</c:v>
                </c:pt>
                <c:pt idx="8881">
                  <c:v>41677.306622929849</c:v>
                </c:pt>
                <c:pt idx="8882">
                  <c:v>41677.307328804614</c:v>
                </c:pt>
                <c:pt idx="8883">
                  <c:v>41677.308034105241</c:v>
                </c:pt>
                <c:pt idx="8884">
                  <c:v>41677.308738462612</c:v>
                </c:pt>
                <c:pt idx="8885">
                  <c:v>41677.309443494159</c:v>
                </c:pt>
                <c:pt idx="8886">
                  <c:v>41677.310149108009</c:v>
                </c:pt>
                <c:pt idx="8887">
                  <c:v>41677.310854991236</c:v>
                </c:pt>
                <c:pt idx="8888">
                  <c:v>41677.311560332615</c:v>
                </c:pt>
                <c:pt idx="8889">
                  <c:v>41677.312263564927</c:v>
                </c:pt>
                <c:pt idx="8890">
                  <c:v>41677.312968362312</c:v>
                </c:pt>
                <c:pt idx="8891">
                  <c:v>41677.313671802927</c:v>
                </c:pt>
                <c:pt idx="8892">
                  <c:v>41677.314377982941</c:v>
                </c:pt>
                <c:pt idx="8893">
                  <c:v>41677.315083541682</c:v>
                </c:pt>
                <c:pt idx="8894">
                  <c:v>41677.315789372158</c:v>
                </c:pt>
                <c:pt idx="8895">
                  <c:v>41677.316495536463</c:v>
                </c:pt>
                <c:pt idx="8896">
                  <c:v>41677.317200863385</c:v>
                </c:pt>
                <c:pt idx="8897">
                  <c:v>41677.317905958313</c:v>
                </c:pt>
                <c:pt idx="8898">
                  <c:v>41677.318611182774</c:v>
                </c:pt>
                <c:pt idx="8899">
                  <c:v>41677.319314592612</c:v>
                </c:pt>
                <c:pt idx="8900">
                  <c:v>41677.32002089046</c:v>
                </c:pt>
                <c:pt idx="8901">
                  <c:v>41677.320726458616</c:v>
                </c:pt>
                <c:pt idx="8902">
                  <c:v>41677.321432445686</c:v>
                </c:pt>
                <c:pt idx="8903">
                  <c:v>41677.322138562762</c:v>
                </c:pt>
                <c:pt idx="8904">
                  <c:v>41677.322843880153</c:v>
                </c:pt>
                <c:pt idx="8905">
                  <c:v>41677.323551104309</c:v>
                </c:pt>
                <c:pt idx="8906">
                  <c:v>41677.324258413544</c:v>
                </c:pt>
                <c:pt idx="8907">
                  <c:v>41677.324965964464</c:v>
                </c:pt>
                <c:pt idx="8908">
                  <c:v>41677.325825083841</c:v>
                </c:pt>
                <c:pt idx="8909">
                  <c:v>41677.326529902617</c:v>
                </c:pt>
                <c:pt idx="8910">
                  <c:v>41677.327237694939</c:v>
                </c:pt>
                <c:pt idx="8911">
                  <c:v>41677.327943439079</c:v>
                </c:pt>
                <c:pt idx="8912">
                  <c:v>41677.328648459232</c:v>
                </c:pt>
                <c:pt idx="8913">
                  <c:v>41677.32935459046</c:v>
                </c:pt>
                <c:pt idx="8914">
                  <c:v>41677.330060243083</c:v>
                </c:pt>
                <c:pt idx="8915">
                  <c:v>41677.330766634761</c:v>
                </c:pt>
                <c:pt idx="8916">
                  <c:v>41677.331472560298</c:v>
                </c:pt>
                <c:pt idx="8917">
                  <c:v>41677.332178910605</c:v>
                </c:pt>
                <c:pt idx="8918">
                  <c:v>41677.332885051226</c:v>
                </c:pt>
                <c:pt idx="8919">
                  <c:v>41677.333592417388</c:v>
                </c:pt>
                <c:pt idx="8920">
                  <c:v>41677.334298963382</c:v>
                </c:pt>
                <c:pt idx="8921">
                  <c:v>41677.335004457847</c:v>
                </c:pt>
                <c:pt idx="8922">
                  <c:v>41677.33571001784</c:v>
                </c:pt>
                <c:pt idx="8923">
                  <c:v>41677.336415483085</c:v>
                </c:pt>
                <c:pt idx="8924">
                  <c:v>41677.337121520155</c:v>
                </c:pt>
                <c:pt idx="8925">
                  <c:v>41677.337827524767</c:v>
                </c:pt>
                <c:pt idx="8926">
                  <c:v>41677.33853293323</c:v>
                </c:pt>
                <c:pt idx="8927">
                  <c:v>41677.339238584769</c:v>
                </c:pt>
                <c:pt idx="8928">
                  <c:v>41677.33994415385</c:v>
                </c:pt>
                <c:pt idx="8929">
                  <c:v>41677.340649962003</c:v>
                </c:pt>
                <c:pt idx="8930">
                  <c:v>41677.341354143231</c:v>
                </c:pt>
                <c:pt idx="8931">
                  <c:v>41677.342059286319</c:v>
                </c:pt>
                <c:pt idx="8932">
                  <c:v>41677.342763661676</c:v>
                </c:pt>
                <c:pt idx="8933">
                  <c:v>41677.343470113374</c:v>
                </c:pt>
                <c:pt idx="8934">
                  <c:v>41677.344176675229</c:v>
                </c:pt>
                <c:pt idx="8935">
                  <c:v>41677.344879985394</c:v>
                </c:pt>
                <c:pt idx="8936">
                  <c:v>41677.345586331685</c:v>
                </c:pt>
                <c:pt idx="8937">
                  <c:v>41677.346292756622</c:v>
                </c:pt>
                <c:pt idx="8938">
                  <c:v>41677.346999945235</c:v>
                </c:pt>
                <c:pt idx="8939">
                  <c:v>41677.347705880609</c:v>
                </c:pt>
                <c:pt idx="8940">
                  <c:v>41677.348411107843</c:v>
                </c:pt>
                <c:pt idx="8941">
                  <c:v>41677.349116905847</c:v>
                </c:pt>
                <c:pt idx="8942">
                  <c:v>41677.349823704928</c:v>
                </c:pt>
                <c:pt idx="8943">
                  <c:v>41677.350528774172</c:v>
                </c:pt>
                <c:pt idx="8944">
                  <c:v>41677.351234268623</c:v>
                </c:pt>
                <c:pt idx="8945">
                  <c:v>41677.351939528169</c:v>
                </c:pt>
                <c:pt idx="8946">
                  <c:v>41677.352644096776</c:v>
                </c:pt>
                <c:pt idx="8947">
                  <c:v>41677.353349511992</c:v>
                </c:pt>
                <c:pt idx="8948">
                  <c:v>41677.354055094474</c:v>
                </c:pt>
                <c:pt idx="8949">
                  <c:v>41677.354762413386</c:v>
                </c:pt>
                <c:pt idx="8950">
                  <c:v>41677.355469007685</c:v>
                </c:pt>
                <c:pt idx="8951">
                  <c:v>41677.356174045235</c:v>
                </c:pt>
                <c:pt idx="8952">
                  <c:v>41677.356878412786</c:v>
                </c:pt>
                <c:pt idx="8953">
                  <c:v>41677.357583937388</c:v>
                </c:pt>
                <c:pt idx="8954">
                  <c:v>41677.358289976015</c:v>
                </c:pt>
                <c:pt idx="8955">
                  <c:v>41677.358996051691</c:v>
                </c:pt>
                <c:pt idx="8956">
                  <c:v>41677.359702711532</c:v>
                </c:pt>
                <c:pt idx="8957">
                  <c:v>41677.360410129084</c:v>
                </c:pt>
                <c:pt idx="8958">
                  <c:v>41677.361114422158</c:v>
                </c:pt>
                <c:pt idx="8959">
                  <c:v>41677.361817718309</c:v>
                </c:pt>
                <c:pt idx="8960">
                  <c:v>41677.362523807999</c:v>
                </c:pt>
                <c:pt idx="8961">
                  <c:v>41677.36322897108</c:v>
                </c:pt>
                <c:pt idx="8962">
                  <c:v>41677.363934546927</c:v>
                </c:pt>
                <c:pt idx="8963">
                  <c:v>41677.364640920307</c:v>
                </c:pt>
                <c:pt idx="8964">
                  <c:v>41677.365346259081</c:v>
                </c:pt>
                <c:pt idx="8965">
                  <c:v>41677.366051722311</c:v>
                </c:pt>
                <c:pt idx="8966">
                  <c:v>41677.366757463387</c:v>
                </c:pt>
                <c:pt idx="8967">
                  <c:v>41677.367605109073</c:v>
                </c:pt>
                <c:pt idx="8968">
                  <c:v>41677.368310621387</c:v>
                </c:pt>
                <c:pt idx="8969">
                  <c:v>41677.369017439691</c:v>
                </c:pt>
                <c:pt idx="8970">
                  <c:v>41677.369722388772</c:v>
                </c:pt>
                <c:pt idx="8971">
                  <c:v>41677.37042715108</c:v>
                </c:pt>
                <c:pt idx="8972">
                  <c:v>41677.371133949084</c:v>
                </c:pt>
                <c:pt idx="8973">
                  <c:v>41677.371841388311</c:v>
                </c:pt>
                <c:pt idx="8974">
                  <c:v>41677.372547193241</c:v>
                </c:pt>
                <c:pt idx="8975">
                  <c:v>41677.373253955382</c:v>
                </c:pt>
                <c:pt idx="8976">
                  <c:v>41677.373961285841</c:v>
                </c:pt>
                <c:pt idx="8977">
                  <c:v>41677.374666816308</c:v>
                </c:pt>
                <c:pt idx="8978">
                  <c:v>41677.375372846465</c:v>
                </c:pt>
                <c:pt idx="8979">
                  <c:v>41677.37607993016</c:v>
                </c:pt>
                <c:pt idx="8980">
                  <c:v>41677.376786997229</c:v>
                </c:pt>
                <c:pt idx="8981">
                  <c:v>41677.377491462932</c:v>
                </c:pt>
                <c:pt idx="8982">
                  <c:v>41677.378195595084</c:v>
                </c:pt>
                <c:pt idx="8983">
                  <c:v>41677.378898916169</c:v>
                </c:pt>
                <c:pt idx="8984">
                  <c:v>41677.379603641682</c:v>
                </c:pt>
                <c:pt idx="8985">
                  <c:v>41677.380308009851</c:v>
                </c:pt>
                <c:pt idx="8986">
                  <c:v>41677.381012206009</c:v>
                </c:pt>
                <c:pt idx="8987">
                  <c:v>41677.381717461998</c:v>
                </c:pt>
                <c:pt idx="8988">
                  <c:v>41677.382423297087</c:v>
                </c:pt>
                <c:pt idx="8989">
                  <c:v>41677.383129472779</c:v>
                </c:pt>
                <c:pt idx="8990">
                  <c:v>41677.383835883847</c:v>
                </c:pt>
                <c:pt idx="8991">
                  <c:v>41677.384542681386</c:v>
                </c:pt>
                <c:pt idx="8992">
                  <c:v>41677.385248284612</c:v>
                </c:pt>
                <c:pt idx="8993">
                  <c:v>41677.385952480778</c:v>
                </c:pt>
                <c:pt idx="8994">
                  <c:v>41677.386658192176</c:v>
                </c:pt>
                <c:pt idx="8995">
                  <c:v>41677.387364795082</c:v>
                </c:pt>
                <c:pt idx="8996">
                  <c:v>41677.388070761226</c:v>
                </c:pt>
                <c:pt idx="8997">
                  <c:v>41677.388776448781</c:v>
                </c:pt>
                <c:pt idx="8998">
                  <c:v>41677.389482975384</c:v>
                </c:pt>
                <c:pt idx="8999">
                  <c:v>41677.390189699683</c:v>
                </c:pt>
                <c:pt idx="9000">
                  <c:v>41677.390896515841</c:v>
                </c:pt>
                <c:pt idx="9001">
                  <c:v>41677.391603716453</c:v>
                </c:pt>
                <c:pt idx="9002">
                  <c:v>41677.39230777631</c:v>
                </c:pt>
                <c:pt idx="9003">
                  <c:v>41677.393012669534</c:v>
                </c:pt>
                <c:pt idx="9004">
                  <c:v>41677.393717135223</c:v>
                </c:pt>
                <c:pt idx="9005">
                  <c:v>41677.394422673075</c:v>
                </c:pt>
                <c:pt idx="9006">
                  <c:v>41677.395127254305</c:v>
                </c:pt>
                <c:pt idx="9007">
                  <c:v>41677.395832799382</c:v>
                </c:pt>
                <c:pt idx="9008">
                  <c:v>41677.396537135392</c:v>
                </c:pt>
                <c:pt idx="9009">
                  <c:v>41677.397241058919</c:v>
                </c:pt>
                <c:pt idx="9010">
                  <c:v>41677.397946239384</c:v>
                </c:pt>
                <c:pt idx="9011">
                  <c:v>41677.398650729228</c:v>
                </c:pt>
                <c:pt idx="9012">
                  <c:v>41677.399355664609</c:v>
                </c:pt>
                <c:pt idx="9013">
                  <c:v>41677.400063256311</c:v>
                </c:pt>
                <c:pt idx="9014">
                  <c:v>41677.400769414766</c:v>
                </c:pt>
                <c:pt idx="9015">
                  <c:v>41677.401475073224</c:v>
                </c:pt>
                <c:pt idx="9016">
                  <c:v>41677.402180498313</c:v>
                </c:pt>
                <c:pt idx="9017">
                  <c:v>41677.402887699231</c:v>
                </c:pt>
                <c:pt idx="9018">
                  <c:v>41677.403592631686</c:v>
                </c:pt>
                <c:pt idx="9019">
                  <c:v>41677.404296932938</c:v>
                </c:pt>
                <c:pt idx="9020">
                  <c:v>41677.405002243999</c:v>
                </c:pt>
                <c:pt idx="9021">
                  <c:v>41677.405709053222</c:v>
                </c:pt>
                <c:pt idx="9022">
                  <c:v>41677.40641480693</c:v>
                </c:pt>
                <c:pt idx="9023">
                  <c:v>41677.407119666001</c:v>
                </c:pt>
                <c:pt idx="9024">
                  <c:v>41677.407825342314</c:v>
                </c:pt>
                <c:pt idx="9025">
                  <c:v>41677.408530997389</c:v>
                </c:pt>
                <c:pt idx="9026">
                  <c:v>41677.409386961219</c:v>
                </c:pt>
                <c:pt idx="9027">
                  <c:v>41677.410093131228</c:v>
                </c:pt>
                <c:pt idx="9028">
                  <c:v>41677.410798670768</c:v>
                </c:pt>
                <c:pt idx="9029">
                  <c:v>41677.41150346923</c:v>
                </c:pt>
                <c:pt idx="9030">
                  <c:v>41677.412208103233</c:v>
                </c:pt>
                <c:pt idx="9031">
                  <c:v>41677.412913919543</c:v>
                </c:pt>
                <c:pt idx="9032">
                  <c:v>41677.41362026384</c:v>
                </c:pt>
                <c:pt idx="9033">
                  <c:v>41677.414325590158</c:v>
                </c:pt>
                <c:pt idx="9034">
                  <c:v>41677.41503063</c:v>
                </c:pt>
                <c:pt idx="9035">
                  <c:v>41677.415736506002</c:v>
                </c:pt>
                <c:pt idx="9036">
                  <c:v>41677.416441109846</c:v>
                </c:pt>
                <c:pt idx="9037">
                  <c:v>41677.417147716304</c:v>
                </c:pt>
                <c:pt idx="9038">
                  <c:v>41677.417853412619</c:v>
                </c:pt>
                <c:pt idx="9039">
                  <c:v>41677.418558505233</c:v>
                </c:pt>
                <c:pt idx="9040">
                  <c:v>41677.419264651224</c:v>
                </c:pt>
                <c:pt idx="9041">
                  <c:v>41677.419969547227</c:v>
                </c:pt>
                <c:pt idx="9042">
                  <c:v>41677.420674117224</c:v>
                </c:pt>
                <c:pt idx="9043">
                  <c:v>41677.421380003369</c:v>
                </c:pt>
                <c:pt idx="9044">
                  <c:v>41677.422083752608</c:v>
                </c:pt>
                <c:pt idx="9045">
                  <c:v>41677.422790293538</c:v>
                </c:pt>
                <c:pt idx="9046">
                  <c:v>41677.423495328767</c:v>
                </c:pt>
                <c:pt idx="9047">
                  <c:v>41677.424199830304</c:v>
                </c:pt>
                <c:pt idx="9048">
                  <c:v>41677.424904272768</c:v>
                </c:pt>
                <c:pt idx="9049">
                  <c:v>41677.425609045844</c:v>
                </c:pt>
                <c:pt idx="9050">
                  <c:v>41677.426313814307</c:v>
                </c:pt>
                <c:pt idx="9051">
                  <c:v>41677.427016905225</c:v>
                </c:pt>
                <c:pt idx="9052">
                  <c:v>41677.42772163167</c:v>
                </c:pt>
                <c:pt idx="9053">
                  <c:v>41677.428428192165</c:v>
                </c:pt>
                <c:pt idx="9054">
                  <c:v>41677.429134822931</c:v>
                </c:pt>
                <c:pt idx="9055">
                  <c:v>41677.429840864927</c:v>
                </c:pt>
                <c:pt idx="9056">
                  <c:v>41677.43054645478</c:v>
                </c:pt>
                <c:pt idx="9057">
                  <c:v>41677.431252373848</c:v>
                </c:pt>
                <c:pt idx="9058">
                  <c:v>41677.431958163841</c:v>
                </c:pt>
                <c:pt idx="9059">
                  <c:v>41677.432664187836</c:v>
                </c:pt>
                <c:pt idx="9060">
                  <c:v>41677.433370005223</c:v>
                </c:pt>
                <c:pt idx="9061">
                  <c:v>41677.434075730773</c:v>
                </c:pt>
                <c:pt idx="9062">
                  <c:v>41677.434781025077</c:v>
                </c:pt>
                <c:pt idx="9063">
                  <c:v>41677.435486924303</c:v>
                </c:pt>
                <c:pt idx="9064">
                  <c:v>41677.436193199843</c:v>
                </c:pt>
                <c:pt idx="9065">
                  <c:v>41677.436897765234</c:v>
                </c:pt>
                <c:pt idx="9066">
                  <c:v>41677.437603372768</c:v>
                </c:pt>
                <c:pt idx="9067">
                  <c:v>41677.438308921082</c:v>
                </c:pt>
                <c:pt idx="9068">
                  <c:v>41677.439014142314</c:v>
                </c:pt>
                <c:pt idx="9069">
                  <c:v>41677.439720383532</c:v>
                </c:pt>
                <c:pt idx="9070">
                  <c:v>41677.440426210611</c:v>
                </c:pt>
                <c:pt idx="9071">
                  <c:v>41677.44113275846</c:v>
                </c:pt>
                <c:pt idx="9072">
                  <c:v>41677.441839903382</c:v>
                </c:pt>
                <c:pt idx="9073">
                  <c:v>41677.442544976169</c:v>
                </c:pt>
                <c:pt idx="9074">
                  <c:v>41677.443250071381</c:v>
                </c:pt>
                <c:pt idx="9075">
                  <c:v>41677.443953817841</c:v>
                </c:pt>
                <c:pt idx="9076">
                  <c:v>41677.444658643086</c:v>
                </c:pt>
                <c:pt idx="9077">
                  <c:v>41677.445364388463</c:v>
                </c:pt>
                <c:pt idx="9078">
                  <c:v>41677.446069947393</c:v>
                </c:pt>
                <c:pt idx="9079">
                  <c:v>41677.446773837997</c:v>
                </c:pt>
                <c:pt idx="9080">
                  <c:v>41677.447476990928</c:v>
                </c:pt>
                <c:pt idx="9081">
                  <c:v>41677.448180741376</c:v>
                </c:pt>
                <c:pt idx="9082">
                  <c:v>41677.448885851685</c:v>
                </c:pt>
                <c:pt idx="9083">
                  <c:v>41677.44959161061</c:v>
                </c:pt>
                <c:pt idx="9084">
                  <c:v>41677.450297713382</c:v>
                </c:pt>
                <c:pt idx="9085">
                  <c:v>41677.451163771992</c:v>
                </c:pt>
                <c:pt idx="9086">
                  <c:v>41677.451868167846</c:v>
                </c:pt>
                <c:pt idx="9087">
                  <c:v>41677.452573400624</c:v>
                </c:pt>
                <c:pt idx="9088">
                  <c:v>41677.453277038469</c:v>
                </c:pt>
                <c:pt idx="9089">
                  <c:v>41677.4539826623</c:v>
                </c:pt>
                <c:pt idx="9090">
                  <c:v>41677.454687452169</c:v>
                </c:pt>
                <c:pt idx="9091">
                  <c:v>41677.45539254108</c:v>
                </c:pt>
                <c:pt idx="9092">
                  <c:v>41677.456098138005</c:v>
                </c:pt>
                <c:pt idx="9093">
                  <c:v>41677.456803005545</c:v>
                </c:pt>
                <c:pt idx="9094">
                  <c:v>41677.457508216939</c:v>
                </c:pt>
                <c:pt idx="9095">
                  <c:v>41677.45821420462</c:v>
                </c:pt>
                <c:pt idx="9096">
                  <c:v>41677.458919649551</c:v>
                </c:pt>
                <c:pt idx="9097">
                  <c:v>41677.459621911381</c:v>
                </c:pt>
                <c:pt idx="9098">
                  <c:v>41677.460323682608</c:v>
                </c:pt>
                <c:pt idx="9099">
                  <c:v>41677.461028196311</c:v>
                </c:pt>
                <c:pt idx="9100">
                  <c:v>41677.46173352476</c:v>
                </c:pt>
                <c:pt idx="9101">
                  <c:v>41677.462439255694</c:v>
                </c:pt>
                <c:pt idx="9102">
                  <c:v>41677.463144427078</c:v>
                </c:pt>
                <c:pt idx="9103">
                  <c:v>41677.46385052277</c:v>
                </c:pt>
                <c:pt idx="9104">
                  <c:v>41677.464555948776</c:v>
                </c:pt>
                <c:pt idx="9105">
                  <c:v>41677.465261468002</c:v>
                </c:pt>
                <c:pt idx="9106">
                  <c:v>41677.465966115837</c:v>
                </c:pt>
                <c:pt idx="9107">
                  <c:v>41677.466669287081</c:v>
                </c:pt>
                <c:pt idx="9108">
                  <c:v>41677.467373685678</c:v>
                </c:pt>
                <c:pt idx="9109">
                  <c:v>41677.468080896928</c:v>
                </c:pt>
                <c:pt idx="9110">
                  <c:v>41677.46878623138</c:v>
                </c:pt>
                <c:pt idx="9111">
                  <c:v>41677.469490756921</c:v>
                </c:pt>
                <c:pt idx="9112">
                  <c:v>41677.470195237845</c:v>
                </c:pt>
                <c:pt idx="9113">
                  <c:v>41677.470898088468</c:v>
                </c:pt>
                <c:pt idx="9114">
                  <c:v>41677.471600290606</c:v>
                </c:pt>
                <c:pt idx="9115">
                  <c:v>41677.472306031683</c:v>
                </c:pt>
                <c:pt idx="9116">
                  <c:v>41677.473011545226</c:v>
                </c:pt>
                <c:pt idx="9117">
                  <c:v>41677.473718510155</c:v>
                </c:pt>
                <c:pt idx="9118">
                  <c:v>41677.474423705375</c:v>
                </c:pt>
                <c:pt idx="9119">
                  <c:v>41677.475129521838</c:v>
                </c:pt>
                <c:pt idx="9120">
                  <c:v>41677.475834912933</c:v>
                </c:pt>
                <c:pt idx="9121">
                  <c:v>41677.476540734606</c:v>
                </c:pt>
                <c:pt idx="9122">
                  <c:v>41677.477247154311</c:v>
                </c:pt>
                <c:pt idx="9123">
                  <c:v>41677.477953673537</c:v>
                </c:pt>
                <c:pt idx="9124">
                  <c:v>41677.478660205081</c:v>
                </c:pt>
                <c:pt idx="9125">
                  <c:v>41677.479365951076</c:v>
                </c:pt>
                <c:pt idx="9126">
                  <c:v>41677.480071272774</c:v>
                </c:pt>
                <c:pt idx="9127">
                  <c:v>41677.480778159392</c:v>
                </c:pt>
                <c:pt idx="9128">
                  <c:v>41677.48148334631</c:v>
                </c:pt>
                <c:pt idx="9129">
                  <c:v>41677.482189755683</c:v>
                </c:pt>
                <c:pt idx="9130">
                  <c:v>41677.482894284622</c:v>
                </c:pt>
                <c:pt idx="9131">
                  <c:v>41677.483599187544</c:v>
                </c:pt>
                <c:pt idx="9132">
                  <c:v>41677.484305346006</c:v>
                </c:pt>
                <c:pt idx="9133">
                  <c:v>41677.485009474622</c:v>
                </c:pt>
                <c:pt idx="9134">
                  <c:v>41677.485715444011</c:v>
                </c:pt>
                <c:pt idx="9135">
                  <c:v>41677.486421235684</c:v>
                </c:pt>
                <c:pt idx="9136">
                  <c:v>41677.48712611122</c:v>
                </c:pt>
                <c:pt idx="9137">
                  <c:v>41677.487831310616</c:v>
                </c:pt>
                <c:pt idx="9138">
                  <c:v>41677.488534639233</c:v>
                </c:pt>
                <c:pt idx="9139">
                  <c:v>41677.489237678776</c:v>
                </c:pt>
                <c:pt idx="9140">
                  <c:v>41677.489941858614</c:v>
                </c:pt>
                <c:pt idx="9141">
                  <c:v>41677.490647289538</c:v>
                </c:pt>
                <c:pt idx="9142">
                  <c:v>41677.491351838922</c:v>
                </c:pt>
                <c:pt idx="9143">
                  <c:v>41677.492056685078</c:v>
                </c:pt>
                <c:pt idx="9144">
                  <c:v>41677.492959304938</c:v>
                </c:pt>
                <c:pt idx="9145">
                  <c:v>41677.493666189381</c:v>
                </c:pt>
                <c:pt idx="9146">
                  <c:v>41677.494370398941</c:v>
                </c:pt>
                <c:pt idx="9147">
                  <c:v>41677.495074435537</c:v>
                </c:pt>
                <c:pt idx="9148">
                  <c:v>41677.495779338307</c:v>
                </c:pt>
                <c:pt idx="9149">
                  <c:v>41677.496483914765</c:v>
                </c:pt>
                <c:pt idx="9150">
                  <c:v>41677.497188101996</c:v>
                </c:pt>
                <c:pt idx="9151">
                  <c:v>41677.497893502303</c:v>
                </c:pt>
                <c:pt idx="9152">
                  <c:v>41677.498598101847</c:v>
                </c:pt>
                <c:pt idx="9153">
                  <c:v>41677.499302465221</c:v>
                </c:pt>
                <c:pt idx="9154">
                  <c:v>41677.500006869384</c:v>
                </c:pt>
                <c:pt idx="9155">
                  <c:v>41677.500712597997</c:v>
                </c:pt>
                <c:pt idx="9156">
                  <c:v>41677.501417697684</c:v>
                </c:pt>
                <c:pt idx="9157">
                  <c:v>41677.502121699683</c:v>
                </c:pt>
                <c:pt idx="9158">
                  <c:v>41677.502826133998</c:v>
                </c:pt>
                <c:pt idx="9159">
                  <c:v>41677.503530340618</c:v>
                </c:pt>
                <c:pt idx="9160">
                  <c:v>41677.504235071086</c:v>
                </c:pt>
                <c:pt idx="9161">
                  <c:v>41677.504940326769</c:v>
                </c:pt>
                <c:pt idx="9162">
                  <c:v>41677.505644402605</c:v>
                </c:pt>
                <c:pt idx="9163">
                  <c:v>41677.50635045769</c:v>
                </c:pt>
                <c:pt idx="9164">
                  <c:v>41677.507056584152</c:v>
                </c:pt>
                <c:pt idx="9165">
                  <c:v>41677.507763948001</c:v>
                </c:pt>
                <c:pt idx="9166">
                  <c:v>41677.508468947082</c:v>
                </c:pt>
                <c:pt idx="9167">
                  <c:v>41677.509173171384</c:v>
                </c:pt>
                <c:pt idx="9168">
                  <c:v>41677.509878224941</c:v>
                </c:pt>
                <c:pt idx="9169">
                  <c:v>41677.510583383999</c:v>
                </c:pt>
                <c:pt idx="9170">
                  <c:v>41677.511289333386</c:v>
                </c:pt>
                <c:pt idx="9171">
                  <c:v>41677.511993908767</c:v>
                </c:pt>
                <c:pt idx="9172">
                  <c:v>41677.512698632308</c:v>
                </c:pt>
                <c:pt idx="9173">
                  <c:v>41677.513404971374</c:v>
                </c:pt>
                <c:pt idx="9174">
                  <c:v>41677.514109714306</c:v>
                </c:pt>
                <c:pt idx="9175">
                  <c:v>41677.514814830938</c:v>
                </c:pt>
                <c:pt idx="9176">
                  <c:v>41677.515519969085</c:v>
                </c:pt>
                <c:pt idx="9177">
                  <c:v>41677.516224160929</c:v>
                </c:pt>
                <c:pt idx="9178">
                  <c:v>41677.516929606929</c:v>
                </c:pt>
                <c:pt idx="9179">
                  <c:v>41677.517634861077</c:v>
                </c:pt>
                <c:pt idx="9180">
                  <c:v>41677.518339406168</c:v>
                </c:pt>
                <c:pt idx="9181">
                  <c:v>41677.519044118933</c:v>
                </c:pt>
                <c:pt idx="9182">
                  <c:v>41677.519747772465</c:v>
                </c:pt>
                <c:pt idx="9183">
                  <c:v>41677.520451838922</c:v>
                </c:pt>
                <c:pt idx="9184">
                  <c:v>41677.521156791074</c:v>
                </c:pt>
                <c:pt idx="9185">
                  <c:v>41677.521861334761</c:v>
                </c:pt>
                <c:pt idx="9186">
                  <c:v>41677.522565083375</c:v>
                </c:pt>
                <c:pt idx="9187">
                  <c:v>41677.523269398938</c:v>
                </c:pt>
                <c:pt idx="9188">
                  <c:v>41677.523974315533</c:v>
                </c:pt>
                <c:pt idx="9189">
                  <c:v>41677.524679346934</c:v>
                </c:pt>
                <c:pt idx="9190">
                  <c:v>41677.525382796302</c:v>
                </c:pt>
                <c:pt idx="9191">
                  <c:v>41677.526086332153</c:v>
                </c:pt>
                <c:pt idx="9192">
                  <c:v>41677.526791059994</c:v>
                </c:pt>
                <c:pt idx="9193">
                  <c:v>41677.527494771071</c:v>
                </c:pt>
                <c:pt idx="9194">
                  <c:v>41677.528198853375</c:v>
                </c:pt>
                <c:pt idx="9195">
                  <c:v>41677.528903437997</c:v>
                </c:pt>
                <c:pt idx="9196">
                  <c:v>41677.529608425844</c:v>
                </c:pt>
                <c:pt idx="9197">
                  <c:v>41677.53031266461</c:v>
                </c:pt>
                <c:pt idx="9198">
                  <c:v>41677.531016123081</c:v>
                </c:pt>
                <c:pt idx="9199">
                  <c:v>41677.531720910752</c:v>
                </c:pt>
                <c:pt idx="9200">
                  <c:v>41677.532426203223</c:v>
                </c:pt>
                <c:pt idx="9201">
                  <c:v>41677.533131623073</c:v>
                </c:pt>
                <c:pt idx="9202">
                  <c:v>41677.533836144314</c:v>
                </c:pt>
                <c:pt idx="9203">
                  <c:v>41677.534736550464</c:v>
                </c:pt>
                <c:pt idx="9204">
                  <c:v>41677.535440817985</c:v>
                </c:pt>
                <c:pt idx="9205">
                  <c:v>41677.536144017075</c:v>
                </c:pt>
                <c:pt idx="9206">
                  <c:v>41677.536848912459</c:v>
                </c:pt>
                <c:pt idx="9207">
                  <c:v>41677.537553429233</c:v>
                </c:pt>
                <c:pt idx="9208">
                  <c:v>41677.538258748318</c:v>
                </c:pt>
                <c:pt idx="9209">
                  <c:v>41677.53896385261</c:v>
                </c:pt>
                <c:pt idx="9210">
                  <c:v>41677.539669257683</c:v>
                </c:pt>
                <c:pt idx="9211">
                  <c:v>41677.540373208612</c:v>
                </c:pt>
                <c:pt idx="9212">
                  <c:v>41677.54107710308</c:v>
                </c:pt>
                <c:pt idx="9213">
                  <c:v>41677.541781847991</c:v>
                </c:pt>
                <c:pt idx="9214">
                  <c:v>41677.542486273844</c:v>
                </c:pt>
                <c:pt idx="9215">
                  <c:v>41677.543192029538</c:v>
                </c:pt>
                <c:pt idx="9216">
                  <c:v>41677.543896870928</c:v>
                </c:pt>
                <c:pt idx="9217">
                  <c:v>41677.544601150163</c:v>
                </c:pt>
                <c:pt idx="9218">
                  <c:v>41677.545306242311</c:v>
                </c:pt>
                <c:pt idx="9219">
                  <c:v>41677.546010349237</c:v>
                </c:pt>
                <c:pt idx="9220">
                  <c:v>41677.546712944939</c:v>
                </c:pt>
                <c:pt idx="9221">
                  <c:v>41677.547415640773</c:v>
                </c:pt>
                <c:pt idx="9222">
                  <c:v>41677.548118988612</c:v>
                </c:pt>
                <c:pt idx="9223">
                  <c:v>41677.548824666002</c:v>
                </c:pt>
                <c:pt idx="9224">
                  <c:v>41677.549529573385</c:v>
                </c:pt>
                <c:pt idx="9225">
                  <c:v>41677.550234964314</c:v>
                </c:pt>
                <c:pt idx="9226">
                  <c:v>41677.550940692163</c:v>
                </c:pt>
                <c:pt idx="9227">
                  <c:v>41677.551644909836</c:v>
                </c:pt>
                <c:pt idx="9228">
                  <c:v>41677.552348141544</c:v>
                </c:pt>
                <c:pt idx="9229">
                  <c:v>41677.553051980001</c:v>
                </c:pt>
                <c:pt idx="9230">
                  <c:v>41677.553755983077</c:v>
                </c:pt>
                <c:pt idx="9231">
                  <c:v>41677.554458992316</c:v>
                </c:pt>
                <c:pt idx="9232">
                  <c:v>41677.555163248311</c:v>
                </c:pt>
                <c:pt idx="9233">
                  <c:v>41677.555869445241</c:v>
                </c:pt>
                <c:pt idx="9234">
                  <c:v>41677.556573645088</c:v>
                </c:pt>
                <c:pt idx="9235">
                  <c:v>41677.557276016312</c:v>
                </c:pt>
                <c:pt idx="9236">
                  <c:v>41677.557979385543</c:v>
                </c:pt>
                <c:pt idx="9237">
                  <c:v>41677.558682784605</c:v>
                </c:pt>
                <c:pt idx="9238">
                  <c:v>41677.559387925081</c:v>
                </c:pt>
                <c:pt idx="9239">
                  <c:v>41677.560092461841</c:v>
                </c:pt>
                <c:pt idx="9240">
                  <c:v>41677.560796286161</c:v>
                </c:pt>
                <c:pt idx="9241">
                  <c:v>41677.561498849223</c:v>
                </c:pt>
                <c:pt idx="9242">
                  <c:v>41677.562203804606</c:v>
                </c:pt>
                <c:pt idx="9243">
                  <c:v>41677.562909321685</c:v>
                </c:pt>
                <c:pt idx="9244">
                  <c:v>41677.563614884923</c:v>
                </c:pt>
                <c:pt idx="9245">
                  <c:v>41677.564318401848</c:v>
                </c:pt>
                <c:pt idx="9246">
                  <c:v>41677.565024295225</c:v>
                </c:pt>
                <c:pt idx="9247">
                  <c:v>41677.565730258611</c:v>
                </c:pt>
                <c:pt idx="9248">
                  <c:v>41677.566433953078</c:v>
                </c:pt>
                <c:pt idx="9249">
                  <c:v>41677.567139314306</c:v>
                </c:pt>
                <c:pt idx="9250">
                  <c:v>41677.56784683092</c:v>
                </c:pt>
                <c:pt idx="9251">
                  <c:v>41677.568552807228</c:v>
                </c:pt>
                <c:pt idx="9252">
                  <c:v>41677.569258005387</c:v>
                </c:pt>
                <c:pt idx="9253">
                  <c:v>41677.569961691828</c:v>
                </c:pt>
                <c:pt idx="9254">
                  <c:v>41677.570665488616</c:v>
                </c:pt>
                <c:pt idx="9255">
                  <c:v>41677.571370404163</c:v>
                </c:pt>
                <c:pt idx="9256">
                  <c:v>41677.572075248936</c:v>
                </c:pt>
                <c:pt idx="9257">
                  <c:v>41677.572778983682</c:v>
                </c:pt>
                <c:pt idx="9258">
                  <c:v>41677.573482906155</c:v>
                </c:pt>
                <c:pt idx="9259">
                  <c:v>41677.574187972001</c:v>
                </c:pt>
                <c:pt idx="9260">
                  <c:v>41677.574892074161</c:v>
                </c:pt>
                <c:pt idx="9261">
                  <c:v>41677.575596705537</c:v>
                </c:pt>
                <c:pt idx="9262">
                  <c:v>41677.576505901685</c:v>
                </c:pt>
                <c:pt idx="9263">
                  <c:v>41677.577211663534</c:v>
                </c:pt>
                <c:pt idx="9264">
                  <c:v>41677.577917034927</c:v>
                </c:pt>
                <c:pt idx="9265">
                  <c:v>41677.578621697234</c:v>
                </c:pt>
                <c:pt idx="9266">
                  <c:v>41677.579325659535</c:v>
                </c:pt>
                <c:pt idx="9267">
                  <c:v>41677.580030520614</c:v>
                </c:pt>
                <c:pt idx="9268">
                  <c:v>41677.580735016461</c:v>
                </c:pt>
                <c:pt idx="9269">
                  <c:v>41677.581438359382</c:v>
                </c:pt>
                <c:pt idx="9270">
                  <c:v>41677.582143928928</c:v>
                </c:pt>
                <c:pt idx="9271">
                  <c:v>41677.582849932463</c:v>
                </c:pt>
                <c:pt idx="9272">
                  <c:v>41677.583554778466</c:v>
                </c:pt>
                <c:pt idx="9273">
                  <c:v>41677.584258781229</c:v>
                </c:pt>
                <c:pt idx="9274">
                  <c:v>41677.584963146939</c:v>
                </c:pt>
                <c:pt idx="9275">
                  <c:v>41677.585669102002</c:v>
                </c:pt>
                <c:pt idx="9276">
                  <c:v>41677.586373500162</c:v>
                </c:pt>
                <c:pt idx="9277">
                  <c:v>41677.587077661221</c:v>
                </c:pt>
                <c:pt idx="9278">
                  <c:v>41677.587783994306</c:v>
                </c:pt>
                <c:pt idx="9279">
                  <c:v>41677.588488931222</c:v>
                </c:pt>
                <c:pt idx="9280">
                  <c:v>41677.589194929227</c:v>
                </c:pt>
                <c:pt idx="9281">
                  <c:v>41677.589899406317</c:v>
                </c:pt>
                <c:pt idx="9282">
                  <c:v>41677.590603961835</c:v>
                </c:pt>
                <c:pt idx="9283">
                  <c:v>41677.591308285533</c:v>
                </c:pt>
                <c:pt idx="9284">
                  <c:v>41677.59201317816</c:v>
                </c:pt>
                <c:pt idx="9285">
                  <c:v>41677.592717467538</c:v>
                </c:pt>
                <c:pt idx="9286">
                  <c:v>41677.593422332146</c:v>
                </c:pt>
                <c:pt idx="9287">
                  <c:v>41677.594125845841</c:v>
                </c:pt>
                <c:pt idx="9288">
                  <c:v>41677.594829375543</c:v>
                </c:pt>
                <c:pt idx="9289">
                  <c:v>41677.595534211221</c:v>
                </c:pt>
                <c:pt idx="9290">
                  <c:v>41677.596239859849</c:v>
                </c:pt>
                <c:pt idx="9291">
                  <c:v>41677.596944393073</c:v>
                </c:pt>
                <c:pt idx="9292">
                  <c:v>41677.597648996772</c:v>
                </c:pt>
                <c:pt idx="9293">
                  <c:v>41677.598353611837</c:v>
                </c:pt>
                <c:pt idx="9294">
                  <c:v>41677.599058931839</c:v>
                </c:pt>
                <c:pt idx="9295">
                  <c:v>41677.599763749218</c:v>
                </c:pt>
                <c:pt idx="9296">
                  <c:v>41677.600466446158</c:v>
                </c:pt>
                <c:pt idx="9297">
                  <c:v>41677.601169984453</c:v>
                </c:pt>
                <c:pt idx="9298">
                  <c:v>41677.601873373846</c:v>
                </c:pt>
                <c:pt idx="9299">
                  <c:v>41677.602576320314</c:v>
                </c:pt>
                <c:pt idx="9300">
                  <c:v>41677.603280731069</c:v>
                </c:pt>
                <c:pt idx="9301">
                  <c:v>41677.603985118454</c:v>
                </c:pt>
                <c:pt idx="9302">
                  <c:v>41677.604689836</c:v>
                </c:pt>
                <c:pt idx="9303">
                  <c:v>41677.605394816921</c:v>
                </c:pt>
                <c:pt idx="9304">
                  <c:v>41677.606100063989</c:v>
                </c:pt>
                <c:pt idx="9305">
                  <c:v>41677.606804120929</c:v>
                </c:pt>
                <c:pt idx="9306">
                  <c:v>41677.607506407541</c:v>
                </c:pt>
                <c:pt idx="9307">
                  <c:v>41677.608210641381</c:v>
                </c:pt>
                <c:pt idx="9308">
                  <c:v>41677.60891440569</c:v>
                </c:pt>
                <c:pt idx="9309">
                  <c:v>41677.609619445851</c:v>
                </c:pt>
                <c:pt idx="9310">
                  <c:v>41677.610324405228</c:v>
                </c:pt>
                <c:pt idx="9311">
                  <c:v>41677.611028298779</c:v>
                </c:pt>
                <c:pt idx="9312">
                  <c:v>41677.611732779682</c:v>
                </c:pt>
                <c:pt idx="9313">
                  <c:v>41677.612437728931</c:v>
                </c:pt>
                <c:pt idx="9314">
                  <c:v>41677.613142426606</c:v>
                </c:pt>
                <c:pt idx="9315">
                  <c:v>41677.613846979846</c:v>
                </c:pt>
                <c:pt idx="9316">
                  <c:v>41677.614552101382</c:v>
                </c:pt>
                <c:pt idx="9317">
                  <c:v>41677.615253903386</c:v>
                </c:pt>
                <c:pt idx="9318">
                  <c:v>41677.615957096008</c:v>
                </c:pt>
                <c:pt idx="9319">
                  <c:v>41677.616661164931</c:v>
                </c:pt>
                <c:pt idx="9320">
                  <c:v>41677.617365845079</c:v>
                </c:pt>
                <c:pt idx="9321">
                  <c:v>41677.618299160938</c:v>
                </c:pt>
                <c:pt idx="9322">
                  <c:v>41677.619003170934</c:v>
                </c:pt>
                <c:pt idx="9323">
                  <c:v>41677.619708417078</c:v>
                </c:pt>
                <c:pt idx="9324">
                  <c:v>41677.620413161218</c:v>
                </c:pt>
                <c:pt idx="9325">
                  <c:v>41677.621119118456</c:v>
                </c:pt>
                <c:pt idx="9326">
                  <c:v>41677.621822389687</c:v>
                </c:pt>
                <c:pt idx="9327">
                  <c:v>41677.622527517837</c:v>
                </c:pt>
                <c:pt idx="9328">
                  <c:v>41677.623232632606</c:v>
                </c:pt>
                <c:pt idx="9329">
                  <c:v>41677.623937924458</c:v>
                </c:pt>
                <c:pt idx="9330">
                  <c:v>41677.624642600764</c:v>
                </c:pt>
                <c:pt idx="9331">
                  <c:v>41677.625348089074</c:v>
                </c:pt>
                <c:pt idx="9332">
                  <c:v>41677.626053825836</c:v>
                </c:pt>
                <c:pt idx="9333">
                  <c:v>41677.626757845224</c:v>
                </c:pt>
                <c:pt idx="9334">
                  <c:v>41677.627460017982</c:v>
                </c:pt>
                <c:pt idx="9335">
                  <c:v>41677.628166016926</c:v>
                </c:pt>
                <c:pt idx="9336">
                  <c:v>41677.628871664303</c:v>
                </c:pt>
                <c:pt idx="9337">
                  <c:v>41677.629576182153</c:v>
                </c:pt>
                <c:pt idx="9338">
                  <c:v>41677.630280607074</c:v>
                </c:pt>
                <c:pt idx="9339">
                  <c:v>41677.630986516764</c:v>
                </c:pt>
                <c:pt idx="9340">
                  <c:v>41677.631690932925</c:v>
                </c:pt>
                <c:pt idx="9341">
                  <c:v>41677.632393913533</c:v>
                </c:pt>
                <c:pt idx="9342">
                  <c:v>41677.633097927835</c:v>
                </c:pt>
                <c:pt idx="9343">
                  <c:v>41677.633802726465</c:v>
                </c:pt>
                <c:pt idx="9344">
                  <c:v>41677.634506642462</c:v>
                </c:pt>
                <c:pt idx="9345">
                  <c:v>41677.635212560301</c:v>
                </c:pt>
                <c:pt idx="9346">
                  <c:v>41677.635916491228</c:v>
                </c:pt>
                <c:pt idx="9347">
                  <c:v>41677.636619584162</c:v>
                </c:pt>
                <c:pt idx="9348">
                  <c:v>41677.637323976152</c:v>
                </c:pt>
                <c:pt idx="9349">
                  <c:v>41677.638029444468</c:v>
                </c:pt>
                <c:pt idx="9350">
                  <c:v>41677.638733568456</c:v>
                </c:pt>
                <c:pt idx="9351">
                  <c:v>41677.639438170932</c:v>
                </c:pt>
                <c:pt idx="9352">
                  <c:v>41677.640140924465</c:v>
                </c:pt>
                <c:pt idx="9353">
                  <c:v>41677.640844989844</c:v>
                </c:pt>
                <c:pt idx="9354">
                  <c:v>41677.641549986161</c:v>
                </c:pt>
                <c:pt idx="9355">
                  <c:v>41677.642254552928</c:v>
                </c:pt>
                <c:pt idx="9356">
                  <c:v>41677.642960302306</c:v>
                </c:pt>
                <c:pt idx="9357">
                  <c:v>41677.643665681069</c:v>
                </c:pt>
                <c:pt idx="9358">
                  <c:v>41677.644369687376</c:v>
                </c:pt>
                <c:pt idx="9359">
                  <c:v>41677.645074885077</c:v>
                </c:pt>
                <c:pt idx="9360">
                  <c:v>41677.645781411527</c:v>
                </c:pt>
                <c:pt idx="9361">
                  <c:v>41677.646486711215</c:v>
                </c:pt>
                <c:pt idx="9362">
                  <c:v>41677.647190428768</c:v>
                </c:pt>
                <c:pt idx="9363">
                  <c:v>41677.647896248622</c:v>
                </c:pt>
                <c:pt idx="9364">
                  <c:v>41677.64860082708</c:v>
                </c:pt>
                <c:pt idx="9365">
                  <c:v>41677.649306566454</c:v>
                </c:pt>
                <c:pt idx="9366">
                  <c:v>41677.650011640471</c:v>
                </c:pt>
                <c:pt idx="9367">
                  <c:v>41677.650717565222</c:v>
                </c:pt>
                <c:pt idx="9368">
                  <c:v>41677.651422232921</c:v>
                </c:pt>
                <c:pt idx="9369">
                  <c:v>41677.652125699082</c:v>
                </c:pt>
                <c:pt idx="9370">
                  <c:v>41677.652829969695</c:v>
                </c:pt>
                <c:pt idx="9371">
                  <c:v>41677.653535084159</c:v>
                </c:pt>
                <c:pt idx="9372">
                  <c:v>41677.654237703231</c:v>
                </c:pt>
                <c:pt idx="9373">
                  <c:v>41677.654942771078</c:v>
                </c:pt>
                <c:pt idx="9374">
                  <c:v>41677.655649227847</c:v>
                </c:pt>
                <c:pt idx="9375">
                  <c:v>41677.656352934158</c:v>
                </c:pt>
                <c:pt idx="9376">
                  <c:v>41677.657059111225</c:v>
                </c:pt>
                <c:pt idx="9377">
                  <c:v>41677.65776477661</c:v>
                </c:pt>
                <c:pt idx="9378">
                  <c:v>41677.658469185844</c:v>
                </c:pt>
                <c:pt idx="9379">
                  <c:v>41677.659174032306</c:v>
                </c:pt>
                <c:pt idx="9380">
                  <c:v>41677.660094437997</c:v>
                </c:pt>
                <c:pt idx="9381">
                  <c:v>41677.660800037535</c:v>
                </c:pt>
                <c:pt idx="9382">
                  <c:v>41677.661505680451</c:v>
                </c:pt>
                <c:pt idx="9383">
                  <c:v>41677.662210025846</c:v>
                </c:pt>
                <c:pt idx="9384">
                  <c:v>41677.662913415683</c:v>
                </c:pt>
                <c:pt idx="9385">
                  <c:v>41677.663618466002</c:v>
                </c:pt>
                <c:pt idx="9386">
                  <c:v>41677.664322887074</c:v>
                </c:pt>
                <c:pt idx="9387">
                  <c:v>41677.665025996932</c:v>
                </c:pt>
                <c:pt idx="9388">
                  <c:v>41677.665729572451</c:v>
                </c:pt>
                <c:pt idx="9389">
                  <c:v>41677.666434521379</c:v>
                </c:pt>
                <c:pt idx="9390">
                  <c:v>41677.667139950921</c:v>
                </c:pt>
                <c:pt idx="9391">
                  <c:v>41677.667844072304</c:v>
                </c:pt>
                <c:pt idx="9392">
                  <c:v>41677.668547419082</c:v>
                </c:pt>
                <c:pt idx="9393">
                  <c:v>41677.669249728162</c:v>
                </c:pt>
                <c:pt idx="9394">
                  <c:v>41677.669954601828</c:v>
                </c:pt>
                <c:pt idx="9395">
                  <c:v>41677.670660226766</c:v>
                </c:pt>
                <c:pt idx="9396">
                  <c:v>41677.671364357375</c:v>
                </c:pt>
                <c:pt idx="9397">
                  <c:v>41677.672070005538</c:v>
                </c:pt>
                <c:pt idx="9398">
                  <c:v>41677.672774517996</c:v>
                </c:pt>
                <c:pt idx="9399">
                  <c:v>41677.673480022924</c:v>
                </c:pt>
                <c:pt idx="9400">
                  <c:v>41677.674184639989</c:v>
                </c:pt>
                <c:pt idx="9401">
                  <c:v>41677.674889440314</c:v>
                </c:pt>
                <c:pt idx="9402">
                  <c:v>41677.675594134162</c:v>
                </c:pt>
                <c:pt idx="9403">
                  <c:v>41677.676297415084</c:v>
                </c:pt>
                <c:pt idx="9404">
                  <c:v>41677.677001908305</c:v>
                </c:pt>
                <c:pt idx="9405">
                  <c:v>41677.677708707219</c:v>
                </c:pt>
                <c:pt idx="9406">
                  <c:v>41677.678414489696</c:v>
                </c:pt>
                <c:pt idx="9407">
                  <c:v>41677.679120593377</c:v>
                </c:pt>
                <c:pt idx="9408">
                  <c:v>41677.679825386163</c:v>
                </c:pt>
                <c:pt idx="9409">
                  <c:v>41677.680530303849</c:v>
                </c:pt>
                <c:pt idx="9410">
                  <c:v>41677.681234477393</c:v>
                </c:pt>
                <c:pt idx="9411">
                  <c:v>41677.681939820606</c:v>
                </c:pt>
                <c:pt idx="9412">
                  <c:v>41677.682644788307</c:v>
                </c:pt>
                <c:pt idx="9413">
                  <c:v>41677.683350839223</c:v>
                </c:pt>
                <c:pt idx="9414">
                  <c:v>41677.684055147853</c:v>
                </c:pt>
                <c:pt idx="9415">
                  <c:v>41677.684760492462</c:v>
                </c:pt>
                <c:pt idx="9416">
                  <c:v>41677.685465155533</c:v>
                </c:pt>
                <c:pt idx="9417">
                  <c:v>41677.686169077388</c:v>
                </c:pt>
                <c:pt idx="9418">
                  <c:v>41677.686873771847</c:v>
                </c:pt>
                <c:pt idx="9419">
                  <c:v>41677.687577522614</c:v>
                </c:pt>
                <c:pt idx="9420">
                  <c:v>41677.688282093695</c:v>
                </c:pt>
                <c:pt idx="9421">
                  <c:v>41677.688986949695</c:v>
                </c:pt>
                <c:pt idx="9422">
                  <c:v>41677.689690616608</c:v>
                </c:pt>
                <c:pt idx="9423">
                  <c:v>41677.690393959994</c:v>
                </c:pt>
                <c:pt idx="9424">
                  <c:v>41677.691098793839</c:v>
                </c:pt>
                <c:pt idx="9425">
                  <c:v>41677.691803434609</c:v>
                </c:pt>
                <c:pt idx="9426">
                  <c:v>41677.692508002307</c:v>
                </c:pt>
                <c:pt idx="9427">
                  <c:v>41677.693213850609</c:v>
                </c:pt>
                <c:pt idx="9428">
                  <c:v>41677.693918975376</c:v>
                </c:pt>
                <c:pt idx="9429">
                  <c:v>41677.694623805837</c:v>
                </c:pt>
                <c:pt idx="9430">
                  <c:v>41677.69532821692</c:v>
                </c:pt>
                <c:pt idx="9431">
                  <c:v>41677.696032560765</c:v>
                </c:pt>
                <c:pt idx="9432">
                  <c:v>41677.696737092461</c:v>
                </c:pt>
                <c:pt idx="9433">
                  <c:v>41677.697442108154</c:v>
                </c:pt>
                <c:pt idx="9434">
                  <c:v>41677.698147459538</c:v>
                </c:pt>
                <c:pt idx="9435">
                  <c:v>41677.698851819689</c:v>
                </c:pt>
                <c:pt idx="9436">
                  <c:v>41677.699556850152</c:v>
                </c:pt>
                <c:pt idx="9437">
                  <c:v>41677.700259166777</c:v>
                </c:pt>
                <c:pt idx="9438">
                  <c:v>41677.700962677533</c:v>
                </c:pt>
                <c:pt idx="9439">
                  <c:v>41677.70186127277</c:v>
                </c:pt>
                <c:pt idx="9440">
                  <c:v>41677.702564737221</c:v>
                </c:pt>
                <c:pt idx="9441">
                  <c:v>41677.703269575679</c:v>
                </c:pt>
                <c:pt idx="9442">
                  <c:v>41677.703974580298</c:v>
                </c:pt>
                <c:pt idx="9443">
                  <c:v>41677.704679248469</c:v>
                </c:pt>
                <c:pt idx="9444">
                  <c:v>41677.705380481995</c:v>
                </c:pt>
                <c:pt idx="9445">
                  <c:v>41677.706084297082</c:v>
                </c:pt>
                <c:pt idx="9446">
                  <c:v>41677.706788436612</c:v>
                </c:pt>
                <c:pt idx="9447">
                  <c:v>41677.707492704598</c:v>
                </c:pt>
                <c:pt idx="9448">
                  <c:v>41677.708196571839</c:v>
                </c:pt>
                <c:pt idx="9449">
                  <c:v>41677.708901132464</c:v>
                </c:pt>
                <c:pt idx="9450">
                  <c:v>41677.709605561831</c:v>
                </c:pt>
                <c:pt idx="9451">
                  <c:v>41677.710309676928</c:v>
                </c:pt>
                <c:pt idx="9452">
                  <c:v>41677.711014555076</c:v>
                </c:pt>
                <c:pt idx="9453">
                  <c:v>41677.711719502608</c:v>
                </c:pt>
                <c:pt idx="9454">
                  <c:v>41677.712424005374</c:v>
                </c:pt>
                <c:pt idx="9455">
                  <c:v>41677.713128719377</c:v>
                </c:pt>
                <c:pt idx="9456">
                  <c:v>41677.713833187387</c:v>
                </c:pt>
                <c:pt idx="9457">
                  <c:v>41677.714538461383</c:v>
                </c:pt>
                <c:pt idx="9458">
                  <c:v>41677.715243516759</c:v>
                </c:pt>
                <c:pt idx="9459">
                  <c:v>41677.715948945683</c:v>
                </c:pt>
                <c:pt idx="9460">
                  <c:v>41677.71665444169</c:v>
                </c:pt>
                <c:pt idx="9461">
                  <c:v>41677.717359507384</c:v>
                </c:pt>
                <c:pt idx="9462">
                  <c:v>41677.71806351815</c:v>
                </c:pt>
                <c:pt idx="9463">
                  <c:v>41677.718768848164</c:v>
                </c:pt>
                <c:pt idx="9464">
                  <c:v>41677.719473893376</c:v>
                </c:pt>
                <c:pt idx="9465">
                  <c:v>41677.720178006923</c:v>
                </c:pt>
                <c:pt idx="9466">
                  <c:v>41677.720879188309</c:v>
                </c:pt>
                <c:pt idx="9467">
                  <c:v>41677.721583475381</c:v>
                </c:pt>
                <c:pt idx="9468">
                  <c:v>41677.722288368459</c:v>
                </c:pt>
                <c:pt idx="9469">
                  <c:v>41677.72299176368</c:v>
                </c:pt>
                <c:pt idx="9470">
                  <c:v>41677.723696785069</c:v>
                </c:pt>
                <c:pt idx="9471">
                  <c:v>41677.724401530919</c:v>
                </c:pt>
                <c:pt idx="9472">
                  <c:v>41677.725105842925</c:v>
                </c:pt>
                <c:pt idx="9473">
                  <c:v>41677.725810270458</c:v>
                </c:pt>
                <c:pt idx="9474">
                  <c:v>41677.726516870462</c:v>
                </c:pt>
                <c:pt idx="9475">
                  <c:v>41677.72722274722</c:v>
                </c:pt>
                <c:pt idx="9476">
                  <c:v>41677.727926315674</c:v>
                </c:pt>
                <c:pt idx="9477">
                  <c:v>41677.728633384308</c:v>
                </c:pt>
                <c:pt idx="9478">
                  <c:v>41677.729337570301</c:v>
                </c:pt>
                <c:pt idx="9479">
                  <c:v>41677.730042464304</c:v>
                </c:pt>
                <c:pt idx="9480">
                  <c:v>41677.730746212765</c:v>
                </c:pt>
                <c:pt idx="9481">
                  <c:v>41677.731451775529</c:v>
                </c:pt>
                <c:pt idx="9482">
                  <c:v>41677.732157416001</c:v>
                </c:pt>
                <c:pt idx="9483">
                  <c:v>41677.732862281075</c:v>
                </c:pt>
                <c:pt idx="9484">
                  <c:v>41677.733567029994</c:v>
                </c:pt>
                <c:pt idx="9485">
                  <c:v>41677.734272152928</c:v>
                </c:pt>
                <c:pt idx="9486">
                  <c:v>41677.734975153682</c:v>
                </c:pt>
                <c:pt idx="9487">
                  <c:v>41677.735679037534</c:v>
                </c:pt>
                <c:pt idx="9488">
                  <c:v>41677.736384310301</c:v>
                </c:pt>
                <c:pt idx="9489">
                  <c:v>41677.737088242931</c:v>
                </c:pt>
                <c:pt idx="9490">
                  <c:v>41677.737791802145</c:v>
                </c:pt>
                <c:pt idx="9491">
                  <c:v>41677.738495635072</c:v>
                </c:pt>
                <c:pt idx="9492">
                  <c:v>41677.739202288773</c:v>
                </c:pt>
                <c:pt idx="9493">
                  <c:v>41677.739907148927</c:v>
                </c:pt>
                <c:pt idx="9494">
                  <c:v>41677.740613012153</c:v>
                </c:pt>
                <c:pt idx="9495">
                  <c:v>41677.741317539076</c:v>
                </c:pt>
                <c:pt idx="9496">
                  <c:v>41677.742020768157</c:v>
                </c:pt>
                <c:pt idx="9497">
                  <c:v>41677.742725324162</c:v>
                </c:pt>
                <c:pt idx="9498">
                  <c:v>41677.743659419226</c:v>
                </c:pt>
                <c:pt idx="9499">
                  <c:v>41677.744365017839</c:v>
                </c:pt>
                <c:pt idx="9500">
                  <c:v>41677.745070690304</c:v>
                </c:pt>
                <c:pt idx="9501">
                  <c:v>41677.745776534604</c:v>
                </c:pt>
                <c:pt idx="9502">
                  <c:v>41677.746480429385</c:v>
                </c:pt>
                <c:pt idx="9503">
                  <c:v>41677.747184665983</c:v>
                </c:pt>
                <c:pt idx="9504">
                  <c:v>41677.747891234605</c:v>
                </c:pt>
                <c:pt idx="9505">
                  <c:v>41677.748595049241</c:v>
                </c:pt>
                <c:pt idx="9506">
                  <c:v>41677.749298961222</c:v>
                </c:pt>
                <c:pt idx="9507">
                  <c:v>41677.750004718931</c:v>
                </c:pt>
                <c:pt idx="9508">
                  <c:v>41677.750710416163</c:v>
                </c:pt>
                <c:pt idx="9509">
                  <c:v>41677.751417594001</c:v>
                </c:pt>
                <c:pt idx="9510">
                  <c:v>41677.752123772923</c:v>
                </c:pt>
                <c:pt idx="9511">
                  <c:v>41677.752830067686</c:v>
                </c:pt>
                <c:pt idx="9512">
                  <c:v>41677.753535361539</c:v>
                </c:pt>
                <c:pt idx="9513">
                  <c:v>41677.754240512608</c:v>
                </c:pt>
                <c:pt idx="9514">
                  <c:v>41677.754944887376</c:v>
                </c:pt>
                <c:pt idx="9515">
                  <c:v>41677.755649207997</c:v>
                </c:pt>
                <c:pt idx="9516">
                  <c:v>41677.756351448166</c:v>
                </c:pt>
                <c:pt idx="9517">
                  <c:v>41677.757056827541</c:v>
                </c:pt>
                <c:pt idx="9518">
                  <c:v>41677.757762418456</c:v>
                </c:pt>
                <c:pt idx="9519">
                  <c:v>41677.758466636609</c:v>
                </c:pt>
                <c:pt idx="9520">
                  <c:v>41677.759171343234</c:v>
                </c:pt>
                <c:pt idx="9521">
                  <c:v>41677.759875762611</c:v>
                </c:pt>
                <c:pt idx="9522">
                  <c:v>41677.760579166163</c:v>
                </c:pt>
                <c:pt idx="9523">
                  <c:v>41677.761283180604</c:v>
                </c:pt>
                <c:pt idx="9524">
                  <c:v>41677.761988356455</c:v>
                </c:pt>
                <c:pt idx="9525">
                  <c:v>41677.762691919219</c:v>
                </c:pt>
                <c:pt idx="9526">
                  <c:v>41677.763397109375</c:v>
                </c:pt>
                <c:pt idx="9527">
                  <c:v>41677.764103363217</c:v>
                </c:pt>
                <c:pt idx="9528">
                  <c:v>41677.764808743224</c:v>
                </c:pt>
                <c:pt idx="9529">
                  <c:v>41677.765512708153</c:v>
                </c:pt>
                <c:pt idx="9530">
                  <c:v>41677.766217308621</c:v>
                </c:pt>
                <c:pt idx="9531">
                  <c:v>41677.76692201168</c:v>
                </c:pt>
                <c:pt idx="9532">
                  <c:v>41677.767627450456</c:v>
                </c:pt>
                <c:pt idx="9533">
                  <c:v>41677.76833324293</c:v>
                </c:pt>
                <c:pt idx="9534">
                  <c:v>41677.769039366307</c:v>
                </c:pt>
                <c:pt idx="9535">
                  <c:v>41677.769743981669</c:v>
                </c:pt>
                <c:pt idx="9536">
                  <c:v>41677.77044901692</c:v>
                </c:pt>
                <c:pt idx="9537">
                  <c:v>41677.771155844464</c:v>
                </c:pt>
                <c:pt idx="9538">
                  <c:v>41677.771861673675</c:v>
                </c:pt>
                <c:pt idx="9539">
                  <c:v>41677.772566557222</c:v>
                </c:pt>
                <c:pt idx="9540">
                  <c:v>41677.773272307226</c:v>
                </c:pt>
                <c:pt idx="9541">
                  <c:v>41677.773977542303</c:v>
                </c:pt>
                <c:pt idx="9542">
                  <c:v>41677.77468360999</c:v>
                </c:pt>
                <c:pt idx="9543">
                  <c:v>41677.775388705675</c:v>
                </c:pt>
                <c:pt idx="9544">
                  <c:v>41677.776093627683</c:v>
                </c:pt>
                <c:pt idx="9545">
                  <c:v>41677.776799014922</c:v>
                </c:pt>
                <c:pt idx="9546">
                  <c:v>41677.777503241385</c:v>
                </c:pt>
                <c:pt idx="9547">
                  <c:v>41677.778208768614</c:v>
                </c:pt>
                <c:pt idx="9548">
                  <c:v>41677.778915037845</c:v>
                </c:pt>
                <c:pt idx="9549">
                  <c:v>41677.779620195688</c:v>
                </c:pt>
                <c:pt idx="9550">
                  <c:v>41677.780325989384</c:v>
                </c:pt>
                <c:pt idx="9551">
                  <c:v>41677.781029627535</c:v>
                </c:pt>
                <c:pt idx="9552">
                  <c:v>41677.781733549076</c:v>
                </c:pt>
                <c:pt idx="9553">
                  <c:v>41677.782439315386</c:v>
                </c:pt>
                <c:pt idx="9554">
                  <c:v>41677.783143739834</c:v>
                </c:pt>
                <c:pt idx="9555">
                  <c:v>41677.783848556464</c:v>
                </c:pt>
                <c:pt idx="9556">
                  <c:v>41677.784552501078</c:v>
                </c:pt>
                <c:pt idx="9557">
                  <c:v>41677.785451179079</c:v>
                </c:pt>
                <c:pt idx="9558">
                  <c:v>41677.786155877999</c:v>
                </c:pt>
                <c:pt idx="9559">
                  <c:v>41677.786860800305</c:v>
                </c:pt>
                <c:pt idx="9560">
                  <c:v>41677.787564916456</c:v>
                </c:pt>
                <c:pt idx="9561">
                  <c:v>41677.788268746008</c:v>
                </c:pt>
                <c:pt idx="9562">
                  <c:v>41677.788974468465</c:v>
                </c:pt>
                <c:pt idx="9563">
                  <c:v>41677.789679812609</c:v>
                </c:pt>
                <c:pt idx="9564">
                  <c:v>41677.790384767985</c:v>
                </c:pt>
                <c:pt idx="9565">
                  <c:v>41677.791091231833</c:v>
                </c:pt>
                <c:pt idx="9566">
                  <c:v>41677.791796559832</c:v>
                </c:pt>
                <c:pt idx="9567">
                  <c:v>41677.792502997225</c:v>
                </c:pt>
                <c:pt idx="9568">
                  <c:v>41677.79320836276</c:v>
                </c:pt>
                <c:pt idx="9569">
                  <c:v>41677.793912593217</c:v>
                </c:pt>
                <c:pt idx="9570">
                  <c:v>41677.794617684922</c:v>
                </c:pt>
                <c:pt idx="9571">
                  <c:v>41677.795321914295</c:v>
                </c:pt>
                <c:pt idx="9572">
                  <c:v>41677.796025866301</c:v>
                </c:pt>
                <c:pt idx="9573">
                  <c:v>41677.796728319379</c:v>
                </c:pt>
                <c:pt idx="9574">
                  <c:v>41677.797433624604</c:v>
                </c:pt>
                <c:pt idx="9575">
                  <c:v>41677.798139469996</c:v>
                </c:pt>
                <c:pt idx="9576">
                  <c:v>41677.798844237688</c:v>
                </c:pt>
                <c:pt idx="9577">
                  <c:v>41677.799549823678</c:v>
                </c:pt>
                <c:pt idx="9578">
                  <c:v>41677.800254891241</c:v>
                </c:pt>
                <c:pt idx="9579">
                  <c:v>41677.800960317225</c:v>
                </c:pt>
                <c:pt idx="9580">
                  <c:v>41677.801665688152</c:v>
                </c:pt>
                <c:pt idx="9581">
                  <c:v>41677.802370796009</c:v>
                </c:pt>
                <c:pt idx="9582">
                  <c:v>41677.803075625539</c:v>
                </c:pt>
                <c:pt idx="9583">
                  <c:v>41677.803780638154</c:v>
                </c:pt>
                <c:pt idx="9584">
                  <c:v>41677.804486626163</c:v>
                </c:pt>
                <c:pt idx="9585">
                  <c:v>41677.805192980304</c:v>
                </c:pt>
                <c:pt idx="9586">
                  <c:v>41677.805899200008</c:v>
                </c:pt>
                <c:pt idx="9587">
                  <c:v>41677.806603694778</c:v>
                </c:pt>
                <c:pt idx="9588">
                  <c:v>41677.807308551375</c:v>
                </c:pt>
                <c:pt idx="9589">
                  <c:v>41677.808013971393</c:v>
                </c:pt>
                <c:pt idx="9590">
                  <c:v>41677.808716808468</c:v>
                </c:pt>
                <c:pt idx="9591">
                  <c:v>41677.80942262461</c:v>
                </c:pt>
                <c:pt idx="9592">
                  <c:v>41677.81012980354</c:v>
                </c:pt>
                <c:pt idx="9593">
                  <c:v>41677.810835804317</c:v>
                </c:pt>
                <c:pt idx="9594">
                  <c:v>41677.81154140523</c:v>
                </c:pt>
                <c:pt idx="9595">
                  <c:v>41677.812245126006</c:v>
                </c:pt>
                <c:pt idx="9596">
                  <c:v>41677.812950517684</c:v>
                </c:pt>
                <c:pt idx="9597">
                  <c:v>41677.813656126775</c:v>
                </c:pt>
                <c:pt idx="9598">
                  <c:v>41677.814361678938</c:v>
                </c:pt>
                <c:pt idx="9599">
                  <c:v>41677.815066738767</c:v>
                </c:pt>
                <c:pt idx="9600">
                  <c:v>41677.815772362308</c:v>
                </c:pt>
                <c:pt idx="9601">
                  <c:v>41677.816477959852</c:v>
                </c:pt>
                <c:pt idx="9602">
                  <c:v>41677.817182750456</c:v>
                </c:pt>
                <c:pt idx="9603">
                  <c:v>41677.817887933685</c:v>
                </c:pt>
                <c:pt idx="9604">
                  <c:v>41677.818593435855</c:v>
                </c:pt>
                <c:pt idx="9605">
                  <c:v>41677.819300874617</c:v>
                </c:pt>
                <c:pt idx="9606">
                  <c:v>41677.820005879083</c:v>
                </c:pt>
                <c:pt idx="9607">
                  <c:v>41677.820710955537</c:v>
                </c:pt>
                <c:pt idx="9608">
                  <c:v>41677.821415607381</c:v>
                </c:pt>
                <c:pt idx="9609">
                  <c:v>41677.822121322766</c:v>
                </c:pt>
                <c:pt idx="9610">
                  <c:v>41677.822825742616</c:v>
                </c:pt>
                <c:pt idx="9611">
                  <c:v>41677.82352913708</c:v>
                </c:pt>
                <c:pt idx="9612">
                  <c:v>41677.824234968619</c:v>
                </c:pt>
                <c:pt idx="9613">
                  <c:v>41677.824940067687</c:v>
                </c:pt>
                <c:pt idx="9614">
                  <c:v>41677.825645899538</c:v>
                </c:pt>
                <c:pt idx="9615">
                  <c:v>41677.82635086646</c:v>
                </c:pt>
                <c:pt idx="9616">
                  <c:v>41677.827230483228</c:v>
                </c:pt>
                <c:pt idx="9617">
                  <c:v>41677.827935801535</c:v>
                </c:pt>
                <c:pt idx="9618">
                  <c:v>41677.828641696928</c:v>
                </c:pt>
                <c:pt idx="9619">
                  <c:v>41677.829344833073</c:v>
                </c:pt>
                <c:pt idx="9620">
                  <c:v>41677.830049494318</c:v>
                </c:pt>
                <c:pt idx="9621">
                  <c:v>41677.83075358122</c:v>
                </c:pt>
                <c:pt idx="9622">
                  <c:v>41677.831457424472</c:v>
                </c:pt>
                <c:pt idx="9623">
                  <c:v>41677.832161416307</c:v>
                </c:pt>
                <c:pt idx="9624">
                  <c:v>41677.832868236466</c:v>
                </c:pt>
                <c:pt idx="9625">
                  <c:v>41677.833574284312</c:v>
                </c:pt>
                <c:pt idx="9626">
                  <c:v>41677.834280046314</c:v>
                </c:pt>
                <c:pt idx="9627">
                  <c:v>41677.834984372159</c:v>
                </c:pt>
                <c:pt idx="9628">
                  <c:v>41677.835689120308</c:v>
                </c:pt>
                <c:pt idx="9629">
                  <c:v>41677.836394341088</c:v>
                </c:pt>
                <c:pt idx="9630">
                  <c:v>41677.837098536933</c:v>
                </c:pt>
                <c:pt idx="9631">
                  <c:v>41677.837803978007</c:v>
                </c:pt>
                <c:pt idx="9632">
                  <c:v>41677.838509024004</c:v>
                </c:pt>
                <c:pt idx="9633">
                  <c:v>41677.839214014311</c:v>
                </c:pt>
                <c:pt idx="9634">
                  <c:v>41677.839920007842</c:v>
                </c:pt>
                <c:pt idx="9635">
                  <c:v>41677.840626237696</c:v>
                </c:pt>
                <c:pt idx="9636">
                  <c:v>41677.841332868928</c:v>
                </c:pt>
                <c:pt idx="9637">
                  <c:v>41677.842037714159</c:v>
                </c:pt>
                <c:pt idx="9638">
                  <c:v>41677.842742544002</c:v>
                </c:pt>
                <c:pt idx="9639">
                  <c:v>41677.843447494619</c:v>
                </c:pt>
                <c:pt idx="9640">
                  <c:v>41677.844152478938</c:v>
                </c:pt>
                <c:pt idx="9641">
                  <c:v>41677.844858559547</c:v>
                </c:pt>
                <c:pt idx="9642">
                  <c:v>41677.84556455</c:v>
                </c:pt>
                <c:pt idx="9643">
                  <c:v>41677.846269784008</c:v>
                </c:pt>
                <c:pt idx="9644">
                  <c:v>41677.846975452318</c:v>
                </c:pt>
                <c:pt idx="9645">
                  <c:v>41677.847680140614</c:v>
                </c:pt>
                <c:pt idx="9646">
                  <c:v>41677.848382528311</c:v>
                </c:pt>
                <c:pt idx="9647">
                  <c:v>41677.849087102615</c:v>
                </c:pt>
                <c:pt idx="9648">
                  <c:v>41677.849791981222</c:v>
                </c:pt>
                <c:pt idx="9649">
                  <c:v>41677.850497057843</c:v>
                </c:pt>
                <c:pt idx="9650">
                  <c:v>41677.851202777849</c:v>
                </c:pt>
                <c:pt idx="9651">
                  <c:v>41677.851907680153</c:v>
                </c:pt>
                <c:pt idx="9652">
                  <c:v>41677.852611756934</c:v>
                </c:pt>
                <c:pt idx="9653">
                  <c:v>41677.853316339693</c:v>
                </c:pt>
                <c:pt idx="9654">
                  <c:v>41677.854021385392</c:v>
                </c:pt>
                <c:pt idx="9655">
                  <c:v>41677.854725520163</c:v>
                </c:pt>
                <c:pt idx="9656">
                  <c:v>41677.855431711374</c:v>
                </c:pt>
                <c:pt idx="9657">
                  <c:v>41677.856137455856</c:v>
                </c:pt>
                <c:pt idx="9658">
                  <c:v>41677.856844119393</c:v>
                </c:pt>
                <c:pt idx="9659">
                  <c:v>41677.857550086621</c:v>
                </c:pt>
                <c:pt idx="9660">
                  <c:v>41677.858258059401</c:v>
                </c:pt>
                <c:pt idx="9661">
                  <c:v>41677.858963834769</c:v>
                </c:pt>
                <c:pt idx="9662">
                  <c:v>41677.859668967387</c:v>
                </c:pt>
                <c:pt idx="9663">
                  <c:v>41677.860374402939</c:v>
                </c:pt>
                <c:pt idx="9664">
                  <c:v>41677.861079256931</c:v>
                </c:pt>
                <c:pt idx="9665">
                  <c:v>41677.861783456152</c:v>
                </c:pt>
                <c:pt idx="9666">
                  <c:v>41677.862488337836</c:v>
                </c:pt>
                <c:pt idx="9667">
                  <c:v>41677.863190954762</c:v>
                </c:pt>
                <c:pt idx="9668">
                  <c:v>41677.863896449853</c:v>
                </c:pt>
                <c:pt idx="9669">
                  <c:v>41677.864600906003</c:v>
                </c:pt>
                <c:pt idx="9670">
                  <c:v>41677.865306022162</c:v>
                </c:pt>
                <c:pt idx="9671">
                  <c:v>41677.866012291852</c:v>
                </c:pt>
                <c:pt idx="9672">
                  <c:v>41677.866717955083</c:v>
                </c:pt>
                <c:pt idx="9673">
                  <c:v>41677.867424071381</c:v>
                </c:pt>
                <c:pt idx="9674">
                  <c:v>41677.868130518931</c:v>
                </c:pt>
                <c:pt idx="9675">
                  <c:v>41677.869020541992</c:v>
                </c:pt>
                <c:pt idx="9676">
                  <c:v>41677.869725801836</c:v>
                </c:pt>
                <c:pt idx="9677">
                  <c:v>41677.870431316929</c:v>
                </c:pt>
                <c:pt idx="9678">
                  <c:v>41677.87113662831</c:v>
                </c:pt>
                <c:pt idx="9679">
                  <c:v>41677.871840660926</c:v>
                </c:pt>
                <c:pt idx="9680">
                  <c:v>41677.872546884311</c:v>
                </c:pt>
                <c:pt idx="9681">
                  <c:v>41677.873252898316</c:v>
                </c:pt>
                <c:pt idx="9682">
                  <c:v>41677.873959317229</c:v>
                </c:pt>
                <c:pt idx="9683">
                  <c:v>41677.874663574003</c:v>
                </c:pt>
                <c:pt idx="9684">
                  <c:v>41677.875366672612</c:v>
                </c:pt>
                <c:pt idx="9685">
                  <c:v>41677.876070793689</c:v>
                </c:pt>
                <c:pt idx="9686">
                  <c:v>41677.876776329394</c:v>
                </c:pt>
                <c:pt idx="9687">
                  <c:v>41677.87748254677</c:v>
                </c:pt>
                <c:pt idx="9688">
                  <c:v>41677.878188839997</c:v>
                </c:pt>
                <c:pt idx="9689">
                  <c:v>41677.878895645852</c:v>
                </c:pt>
                <c:pt idx="9690">
                  <c:v>41677.879601055225</c:v>
                </c:pt>
                <c:pt idx="9691">
                  <c:v>41677.880307514934</c:v>
                </c:pt>
                <c:pt idx="9692">
                  <c:v>41677.881012998165</c:v>
                </c:pt>
                <c:pt idx="9693">
                  <c:v>41677.881719342004</c:v>
                </c:pt>
                <c:pt idx="9694">
                  <c:v>41677.882427210927</c:v>
                </c:pt>
                <c:pt idx="9695">
                  <c:v>41677.883133438314</c:v>
                </c:pt>
                <c:pt idx="9696">
                  <c:v>41677.883839624941</c:v>
                </c:pt>
                <c:pt idx="9697">
                  <c:v>41677.884545404479</c:v>
                </c:pt>
                <c:pt idx="9698">
                  <c:v>41677.885250831845</c:v>
                </c:pt>
                <c:pt idx="9699">
                  <c:v>41677.885957018931</c:v>
                </c:pt>
                <c:pt idx="9700">
                  <c:v>41677.886660833683</c:v>
                </c:pt>
                <c:pt idx="9701">
                  <c:v>41677.887365352311</c:v>
                </c:pt>
                <c:pt idx="9702">
                  <c:v>41677.888070300622</c:v>
                </c:pt>
                <c:pt idx="9703">
                  <c:v>41677.888774470623</c:v>
                </c:pt>
                <c:pt idx="9704">
                  <c:v>41677.889480575534</c:v>
                </c:pt>
                <c:pt idx="9705">
                  <c:v>41677.890188746307</c:v>
                </c:pt>
                <c:pt idx="9706">
                  <c:v>41677.89089435817</c:v>
                </c:pt>
                <c:pt idx="9707">
                  <c:v>41677.891600239076</c:v>
                </c:pt>
                <c:pt idx="9708">
                  <c:v>41677.892307406466</c:v>
                </c:pt>
                <c:pt idx="9709">
                  <c:v>41677.893013475848</c:v>
                </c:pt>
                <c:pt idx="9710">
                  <c:v>41677.893721423075</c:v>
                </c:pt>
                <c:pt idx="9711">
                  <c:v>41677.894426588464</c:v>
                </c:pt>
                <c:pt idx="9712">
                  <c:v>41677.895133187536</c:v>
                </c:pt>
                <c:pt idx="9713">
                  <c:v>41677.895839135999</c:v>
                </c:pt>
                <c:pt idx="9714">
                  <c:v>41677.896545523079</c:v>
                </c:pt>
                <c:pt idx="9715">
                  <c:v>41677.89725000631</c:v>
                </c:pt>
                <c:pt idx="9716">
                  <c:v>41677.897955879998</c:v>
                </c:pt>
                <c:pt idx="9717">
                  <c:v>41677.898659108934</c:v>
                </c:pt>
                <c:pt idx="9718">
                  <c:v>41677.899362523378</c:v>
                </c:pt>
                <c:pt idx="9719">
                  <c:v>41677.900068146613</c:v>
                </c:pt>
                <c:pt idx="9720">
                  <c:v>41677.900772587374</c:v>
                </c:pt>
                <c:pt idx="9721">
                  <c:v>41677.901477998777</c:v>
                </c:pt>
                <c:pt idx="9722">
                  <c:v>41677.902183049082</c:v>
                </c:pt>
                <c:pt idx="9723">
                  <c:v>41677.902888358622</c:v>
                </c:pt>
                <c:pt idx="9724">
                  <c:v>41677.90359245416</c:v>
                </c:pt>
                <c:pt idx="9725">
                  <c:v>41677.90429664094</c:v>
                </c:pt>
                <c:pt idx="9726">
                  <c:v>41677.90500236446</c:v>
                </c:pt>
                <c:pt idx="9727">
                  <c:v>41677.905710257081</c:v>
                </c:pt>
                <c:pt idx="9728">
                  <c:v>41677.906416284008</c:v>
                </c:pt>
                <c:pt idx="9729">
                  <c:v>41677.907122178614</c:v>
                </c:pt>
                <c:pt idx="9730">
                  <c:v>41677.907827768002</c:v>
                </c:pt>
                <c:pt idx="9731">
                  <c:v>41677.908532869231</c:v>
                </c:pt>
                <c:pt idx="9732">
                  <c:v>41677.909238296321</c:v>
                </c:pt>
                <c:pt idx="9733">
                  <c:v>41677.909943792773</c:v>
                </c:pt>
                <c:pt idx="9734">
                  <c:v>41677.910813404167</c:v>
                </c:pt>
                <c:pt idx="9735">
                  <c:v>41677.911518375855</c:v>
                </c:pt>
                <c:pt idx="9736">
                  <c:v>41677.912225451852</c:v>
                </c:pt>
                <c:pt idx="9737">
                  <c:v>41677.912930588158</c:v>
                </c:pt>
                <c:pt idx="9738">
                  <c:v>41677.913636259233</c:v>
                </c:pt>
                <c:pt idx="9739">
                  <c:v>41677.914343088312</c:v>
                </c:pt>
                <c:pt idx="9740">
                  <c:v>41677.915048611678</c:v>
                </c:pt>
                <c:pt idx="9741">
                  <c:v>41677.915753113841</c:v>
                </c:pt>
                <c:pt idx="9742">
                  <c:v>41677.91645985801</c:v>
                </c:pt>
                <c:pt idx="9743">
                  <c:v>41677.917165203537</c:v>
                </c:pt>
                <c:pt idx="9744">
                  <c:v>41677.917869889083</c:v>
                </c:pt>
                <c:pt idx="9745">
                  <c:v>41677.918574639691</c:v>
                </c:pt>
                <c:pt idx="9746">
                  <c:v>41677.919279793088</c:v>
                </c:pt>
                <c:pt idx="9747">
                  <c:v>41677.919986436769</c:v>
                </c:pt>
                <c:pt idx="9748">
                  <c:v>41677.920691380932</c:v>
                </c:pt>
                <c:pt idx="9749">
                  <c:v>41677.921396211226</c:v>
                </c:pt>
                <c:pt idx="9750">
                  <c:v>41677.922101651842</c:v>
                </c:pt>
                <c:pt idx="9751">
                  <c:v>41677.922808074778</c:v>
                </c:pt>
                <c:pt idx="9752">
                  <c:v>41677.923512547684</c:v>
                </c:pt>
                <c:pt idx="9753">
                  <c:v>41677.924218718777</c:v>
                </c:pt>
                <c:pt idx="9754">
                  <c:v>41677.924922877835</c:v>
                </c:pt>
                <c:pt idx="9755">
                  <c:v>41677.92562788292</c:v>
                </c:pt>
                <c:pt idx="9756">
                  <c:v>41677.92633316508</c:v>
                </c:pt>
                <c:pt idx="9757">
                  <c:v>41677.927037765221</c:v>
                </c:pt>
                <c:pt idx="9758">
                  <c:v>41677.927743793218</c:v>
                </c:pt>
                <c:pt idx="9759">
                  <c:v>41677.928448462459</c:v>
                </c:pt>
                <c:pt idx="9760">
                  <c:v>41677.92915190677</c:v>
                </c:pt>
                <c:pt idx="9761">
                  <c:v>41677.929855778471</c:v>
                </c:pt>
                <c:pt idx="9762">
                  <c:v>41677.930560402165</c:v>
                </c:pt>
                <c:pt idx="9763">
                  <c:v>41677.931265952</c:v>
                </c:pt>
                <c:pt idx="9764">
                  <c:v>41677.931969596153</c:v>
                </c:pt>
                <c:pt idx="9765">
                  <c:v>41677.932674501375</c:v>
                </c:pt>
                <c:pt idx="9766">
                  <c:v>41677.933380218303</c:v>
                </c:pt>
                <c:pt idx="9767">
                  <c:v>41677.934086169385</c:v>
                </c:pt>
                <c:pt idx="9768">
                  <c:v>41677.934791420928</c:v>
                </c:pt>
                <c:pt idx="9769">
                  <c:v>41677.935496283841</c:v>
                </c:pt>
                <c:pt idx="9770">
                  <c:v>41677.93620268246</c:v>
                </c:pt>
                <c:pt idx="9771">
                  <c:v>41677.936908107695</c:v>
                </c:pt>
                <c:pt idx="9772">
                  <c:v>41677.937614357696</c:v>
                </c:pt>
                <c:pt idx="9773">
                  <c:v>41677.938319310939</c:v>
                </c:pt>
                <c:pt idx="9774">
                  <c:v>41677.939024247229</c:v>
                </c:pt>
                <c:pt idx="9775">
                  <c:v>41677.939728853533</c:v>
                </c:pt>
                <c:pt idx="9776">
                  <c:v>41677.940432846161</c:v>
                </c:pt>
                <c:pt idx="9777">
                  <c:v>41677.941136735841</c:v>
                </c:pt>
                <c:pt idx="9778">
                  <c:v>41677.941841657841</c:v>
                </c:pt>
                <c:pt idx="9779">
                  <c:v>41677.942548342478</c:v>
                </c:pt>
                <c:pt idx="9780">
                  <c:v>41677.943254617538</c:v>
                </c:pt>
                <c:pt idx="9781">
                  <c:v>41677.943959662305</c:v>
                </c:pt>
                <c:pt idx="9782">
                  <c:v>41677.944665833384</c:v>
                </c:pt>
                <c:pt idx="9783">
                  <c:v>41677.945372774462</c:v>
                </c:pt>
                <c:pt idx="9784">
                  <c:v>41677.946078172623</c:v>
                </c:pt>
                <c:pt idx="9785">
                  <c:v>41677.946783679225</c:v>
                </c:pt>
                <c:pt idx="9786">
                  <c:v>41677.94748995077</c:v>
                </c:pt>
                <c:pt idx="9787">
                  <c:v>41677.948195570309</c:v>
                </c:pt>
                <c:pt idx="9788">
                  <c:v>41677.948901728159</c:v>
                </c:pt>
                <c:pt idx="9789">
                  <c:v>41677.949607658164</c:v>
                </c:pt>
                <c:pt idx="9790">
                  <c:v>41677.950311319546</c:v>
                </c:pt>
                <c:pt idx="9791">
                  <c:v>41677.951016983694</c:v>
                </c:pt>
                <c:pt idx="9792">
                  <c:v>41677.951722046928</c:v>
                </c:pt>
                <c:pt idx="9793">
                  <c:v>41677.952590291548</c:v>
                </c:pt>
                <c:pt idx="9794">
                  <c:v>41677.953296460939</c:v>
                </c:pt>
                <c:pt idx="9795">
                  <c:v>41677.954002331542</c:v>
                </c:pt>
                <c:pt idx="9796">
                  <c:v>41677.954707232158</c:v>
                </c:pt>
                <c:pt idx="9797">
                  <c:v>41677.955412454168</c:v>
                </c:pt>
                <c:pt idx="9798">
                  <c:v>41677.956118120004</c:v>
                </c:pt>
                <c:pt idx="9799">
                  <c:v>41677.95682386031</c:v>
                </c:pt>
                <c:pt idx="9800">
                  <c:v>41677.957528752158</c:v>
                </c:pt>
                <c:pt idx="9801">
                  <c:v>41677.958232412937</c:v>
                </c:pt>
                <c:pt idx="9802">
                  <c:v>41677.958937476324</c:v>
                </c:pt>
                <c:pt idx="9803">
                  <c:v>41677.959643478935</c:v>
                </c:pt>
                <c:pt idx="9804">
                  <c:v>41677.960348222769</c:v>
                </c:pt>
                <c:pt idx="9805">
                  <c:v>41677.961054319836</c:v>
                </c:pt>
                <c:pt idx="9806">
                  <c:v>41677.961761758925</c:v>
                </c:pt>
                <c:pt idx="9807">
                  <c:v>41677.962469177226</c:v>
                </c:pt>
                <c:pt idx="9808">
                  <c:v>41677.963174305842</c:v>
                </c:pt>
                <c:pt idx="9809">
                  <c:v>41677.963878101538</c:v>
                </c:pt>
                <c:pt idx="9810">
                  <c:v>41677.964580119842</c:v>
                </c:pt>
                <c:pt idx="9811">
                  <c:v>41677.965283772923</c:v>
                </c:pt>
                <c:pt idx="9812">
                  <c:v>41677.96598927446</c:v>
                </c:pt>
                <c:pt idx="9813">
                  <c:v>41677.966696065385</c:v>
                </c:pt>
                <c:pt idx="9814">
                  <c:v>41677.967402044771</c:v>
                </c:pt>
                <c:pt idx="9815">
                  <c:v>41677.968106261222</c:v>
                </c:pt>
                <c:pt idx="9816">
                  <c:v>41677.968811877545</c:v>
                </c:pt>
                <c:pt idx="9817">
                  <c:v>41677.969517961224</c:v>
                </c:pt>
                <c:pt idx="9818">
                  <c:v>41677.970222456774</c:v>
                </c:pt>
                <c:pt idx="9819">
                  <c:v>41677.97092603385</c:v>
                </c:pt>
                <c:pt idx="9820">
                  <c:v>41677.971632929388</c:v>
                </c:pt>
                <c:pt idx="9821">
                  <c:v>41677.972337399093</c:v>
                </c:pt>
                <c:pt idx="9822">
                  <c:v>41677.973041085221</c:v>
                </c:pt>
                <c:pt idx="9823">
                  <c:v>41677.973746626609</c:v>
                </c:pt>
                <c:pt idx="9824">
                  <c:v>41677.974452821225</c:v>
                </c:pt>
                <c:pt idx="9825">
                  <c:v>41677.975156267385</c:v>
                </c:pt>
                <c:pt idx="9826">
                  <c:v>41677.97586042693</c:v>
                </c:pt>
                <c:pt idx="9827">
                  <c:v>41677.976564484612</c:v>
                </c:pt>
                <c:pt idx="9828">
                  <c:v>41677.977269009381</c:v>
                </c:pt>
                <c:pt idx="9829">
                  <c:v>41677.977976907685</c:v>
                </c:pt>
                <c:pt idx="9830">
                  <c:v>41677.978683591537</c:v>
                </c:pt>
                <c:pt idx="9831">
                  <c:v>41677.979388391999</c:v>
                </c:pt>
                <c:pt idx="9832">
                  <c:v>41677.980093787999</c:v>
                </c:pt>
                <c:pt idx="9833">
                  <c:v>41677.980800380617</c:v>
                </c:pt>
                <c:pt idx="9834">
                  <c:v>41677.981506505836</c:v>
                </c:pt>
                <c:pt idx="9835">
                  <c:v>41677.982212000315</c:v>
                </c:pt>
                <c:pt idx="9836">
                  <c:v>41677.982917614929</c:v>
                </c:pt>
                <c:pt idx="9837">
                  <c:v>41677.983623577078</c:v>
                </c:pt>
                <c:pt idx="9838">
                  <c:v>41677.98432808878</c:v>
                </c:pt>
                <c:pt idx="9839">
                  <c:v>41677.985033725083</c:v>
                </c:pt>
                <c:pt idx="9840">
                  <c:v>41677.985741097997</c:v>
                </c:pt>
                <c:pt idx="9841">
                  <c:v>41677.986446562303</c:v>
                </c:pt>
                <c:pt idx="9842">
                  <c:v>41677.987150594767</c:v>
                </c:pt>
                <c:pt idx="9843">
                  <c:v>41677.987854508472</c:v>
                </c:pt>
                <c:pt idx="9844">
                  <c:v>41677.988560146005</c:v>
                </c:pt>
                <c:pt idx="9845">
                  <c:v>41677.989267490004</c:v>
                </c:pt>
                <c:pt idx="9846">
                  <c:v>41677.989972487543</c:v>
                </c:pt>
                <c:pt idx="9847">
                  <c:v>41677.99067889923</c:v>
                </c:pt>
                <c:pt idx="9848">
                  <c:v>41677.991384239678</c:v>
                </c:pt>
                <c:pt idx="9849">
                  <c:v>41677.99209166861</c:v>
                </c:pt>
                <c:pt idx="9850">
                  <c:v>41677.99279775584</c:v>
                </c:pt>
                <c:pt idx="9851">
                  <c:v>41677.99350509754</c:v>
                </c:pt>
                <c:pt idx="9852">
                  <c:v>41677.994386822931</c:v>
                </c:pt>
                <c:pt idx="9853">
                  <c:v>41677.995092645222</c:v>
                </c:pt>
                <c:pt idx="9854">
                  <c:v>41677.995798172458</c:v>
                </c:pt>
                <c:pt idx="9855">
                  <c:v>41677.996504030161</c:v>
                </c:pt>
                <c:pt idx="9856">
                  <c:v>41677.997209804766</c:v>
                </c:pt>
                <c:pt idx="9857">
                  <c:v>41677.997915426007</c:v>
                </c:pt>
                <c:pt idx="9858">
                  <c:v>41677.998622532301</c:v>
                </c:pt>
                <c:pt idx="9859">
                  <c:v>41677.999327992002</c:v>
                </c:pt>
                <c:pt idx="9860">
                  <c:v>41678.000032186159</c:v>
                </c:pt>
                <c:pt idx="9861">
                  <c:v>41678.00073677508</c:v>
                </c:pt>
                <c:pt idx="9862">
                  <c:v>41678.001442851528</c:v>
                </c:pt>
                <c:pt idx="9863">
                  <c:v>41678.002149652923</c:v>
                </c:pt>
                <c:pt idx="9864">
                  <c:v>41678.002855655694</c:v>
                </c:pt>
                <c:pt idx="9865">
                  <c:v>41678.003562740923</c:v>
                </c:pt>
                <c:pt idx="9866">
                  <c:v>41678.004269826008</c:v>
                </c:pt>
                <c:pt idx="9867">
                  <c:v>41678.004975555225</c:v>
                </c:pt>
                <c:pt idx="9868">
                  <c:v>41678.005679554</c:v>
                </c:pt>
                <c:pt idx="9869">
                  <c:v>41678.006386161222</c:v>
                </c:pt>
                <c:pt idx="9870">
                  <c:v>41678.007093066459</c:v>
                </c:pt>
                <c:pt idx="9871">
                  <c:v>41678.007799193081</c:v>
                </c:pt>
                <c:pt idx="9872">
                  <c:v>41678.00850460308</c:v>
                </c:pt>
                <c:pt idx="9873">
                  <c:v>41678.009208997843</c:v>
                </c:pt>
                <c:pt idx="9874">
                  <c:v>41678.009915386931</c:v>
                </c:pt>
                <c:pt idx="9875">
                  <c:v>41678.010620950161</c:v>
                </c:pt>
                <c:pt idx="9876">
                  <c:v>41678.011324425388</c:v>
                </c:pt>
                <c:pt idx="9877">
                  <c:v>41678.012029500002</c:v>
                </c:pt>
                <c:pt idx="9878">
                  <c:v>41678.012734728312</c:v>
                </c:pt>
                <c:pt idx="9879">
                  <c:v>41678.013441521674</c:v>
                </c:pt>
                <c:pt idx="9880">
                  <c:v>41678.014149490467</c:v>
                </c:pt>
                <c:pt idx="9881">
                  <c:v>41678.014856207854</c:v>
                </c:pt>
                <c:pt idx="9882">
                  <c:v>41678.015562366163</c:v>
                </c:pt>
                <c:pt idx="9883">
                  <c:v>41678.016267059851</c:v>
                </c:pt>
                <c:pt idx="9884">
                  <c:v>41678.016972101694</c:v>
                </c:pt>
                <c:pt idx="9885">
                  <c:v>41678.017676757685</c:v>
                </c:pt>
                <c:pt idx="9886">
                  <c:v>41678.018383854927</c:v>
                </c:pt>
                <c:pt idx="9887">
                  <c:v>41678.019088461682</c:v>
                </c:pt>
                <c:pt idx="9888">
                  <c:v>41678.019794130305</c:v>
                </c:pt>
                <c:pt idx="9889">
                  <c:v>41678.020500754923</c:v>
                </c:pt>
                <c:pt idx="9890">
                  <c:v>41678.021205629077</c:v>
                </c:pt>
                <c:pt idx="9891">
                  <c:v>41678.02190977877</c:v>
                </c:pt>
                <c:pt idx="9892">
                  <c:v>41678.022616090777</c:v>
                </c:pt>
                <c:pt idx="9893">
                  <c:v>41678.023323246001</c:v>
                </c:pt>
                <c:pt idx="9894">
                  <c:v>41678.024030404769</c:v>
                </c:pt>
                <c:pt idx="9895">
                  <c:v>41678.024737316606</c:v>
                </c:pt>
                <c:pt idx="9896">
                  <c:v>41678.025443623374</c:v>
                </c:pt>
                <c:pt idx="9897">
                  <c:v>41678.026151115992</c:v>
                </c:pt>
                <c:pt idx="9898">
                  <c:v>41678.026857125849</c:v>
                </c:pt>
                <c:pt idx="9899">
                  <c:v>41678.027562391384</c:v>
                </c:pt>
                <c:pt idx="9900">
                  <c:v>41678.02826745293</c:v>
                </c:pt>
                <c:pt idx="9901">
                  <c:v>41678.028972987537</c:v>
                </c:pt>
                <c:pt idx="9902">
                  <c:v>41678.029680221676</c:v>
                </c:pt>
                <c:pt idx="9903">
                  <c:v>41678.03038735185</c:v>
                </c:pt>
                <c:pt idx="9904">
                  <c:v>41678.031093035686</c:v>
                </c:pt>
                <c:pt idx="9905">
                  <c:v>41678.031798859534</c:v>
                </c:pt>
                <c:pt idx="9906">
                  <c:v>41678.032505976778</c:v>
                </c:pt>
                <c:pt idx="9907">
                  <c:v>41678.033211638001</c:v>
                </c:pt>
                <c:pt idx="9908">
                  <c:v>41678.033918201836</c:v>
                </c:pt>
                <c:pt idx="9909">
                  <c:v>41678.034623241998</c:v>
                </c:pt>
                <c:pt idx="9910">
                  <c:v>41678.03532802</c:v>
                </c:pt>
                <c:pt idx="9911">
                  <c:v>41678.036151910761</c:v>
                </c:pt>
                <c:pt idx="9912">
                  <c:v>41678.036856994775</c:v>
                </c:pt>
                <c:pt idx="9913">
                  <c:v>41678.037562172307</c:v>
                </c:pt>
                <c:pt idx="9914">
                  <c:v>41678.038269862307</c:v>
                </c:pt>
                <c:pt idx="9915">
                  <c:v>41678.038977445089</c:v>
                </c:pt>
                <c:pt idx="9916">
                  <c:v>41678.039683982599</c:v>
                </c:pt>
                <c:pt idx="9917">
                  <c:v>41678.040389153226</c:v>
                </c:pt>
                <c:pt idx="9918">
                  <c:v>41678.041094325999</c:v>
                </c:pt>
                <c:pt idx="9919">
                  <c:v>41678.041799522151</c:v>
                </c:pt>
                <c:pt idx="9920">
                  <c:v>41678.042505459394</c:v>
                </c:pt>
                <c:pt idx="9921">
                  <c:v>41678.043211022159</c:v>
                </c:pt>
                <c:pt idx="9922">
                  <c:v>41678.043915576462</c:v>
                </c:pt>
                <c:pt idx="9923">
                  <c:v>41678.044620185537</c:v>
                </c:pt>
                <c:pt idx="9924">
                  <c:v>41678.045325725077</c:v>
                </c:pt>
                <c:pt idx="9925">
                  <c:v>41678.04603176831</c:v>
                </c:pt>
                <c:pt idx="9926">
                  <c:v>41678.046740427388</c:v>
                </c:pt>
                <c:pt idx="9927">
                  <c:v>41678.047448029225</c:v>
                </c:pt>
                <c:pt idx="9928">
                  <c:v>41678.048154205848</c:v>
                </c:pt>
                <c:pt idx="9929">
                  <c:v>41678.048859861381</c:v>
                </c:pt>
                <c:pt idx="9930">
                  <c:v>41678.049565823385</c:v>
                </c:pt>
                <c:pt idx="9931">
                  <c:v>41678.050271412612</c:v>
                </c:pt>
                <c:pt idx="9932">
                  <c:v>41678.050977632614</c:v>
                </c:pt>
                <c:pt idx="9933">
                  <c:v>41678.051683629841</c:v>
                </c:pt>
                <c:pt idx="9934">
                  <c:v>41678.052389399389</c:v>
                </c:pt>
                <c:pt idx="9935">
                  <c:v>41678.053095405085</c:v>
                </c:pt>
                <c:pt idx="9936">
                  <c:v>41678.053802039845</c:v>
                </c:pt>
                <c:pt idx="9937">
                  <c:v>41678.05450692169</c:v>
                </c:pt>
                <c:pt idx="9938">
                  <c:v>41678.055213590007</c:v>
                </c:pt>
                <c:pt idx="9939">
                  <c:v>41678.055920118</c:v>
                </c:pt>
                <c:pt idx="9940">
                  <c:v>41678.056625836929</c:v>
                </c:pt>
                <c:pt idx="9941">
                  <c:v>41678.057333022007</c:v>
                </c:pt>
                <c:pt idx="9942">
                  <c:v>41678.058039465701</c:v>
                </c:pt>
                <c:pt idx="9943">
                  <c:v>41678.058745422008</c:v>
                </c:pt>
                <c:pt idx="9944">
                  <c:v>41678.059451198314</c:v>
                </c:pt>
                <c:pt idx="9945">
                  <c:v>41678.060157398169</c:v>
                </c:pt>
                <c:pt idx="9946">
                  <c:v>41678.060862104307</c:v>
                </c:pt>
                <c:pt idx="9947">
                  <c:v>41678.061569456164</c:v>
                </c:pt>
                <c:pt idx="9948">
                  <c:v>41678.062277113684</c:v>
                </c:pt>
                <c:pt idx="9949">
                  <c:v>41678.062982929223</c:v>
                </c:pt>
                <c:pt idx="9950">
                  <c:v>41678.06368889477</c:v>
                </c:pt>
                <c:pt idx="9951">
                  <c:v>41678.064394969682</c:v>
                </c:pt>
                <c:pt idx="9952">
                  <c:v>41678.065102823377</c:v>
                </c:pt>
                <c:pt idx="9953">
                  <c:v>41678.065809465079</c:v>
                </c:pt>
                <c:pt idx="9954">
                  <c:v>41678.066516560306</c:v>
                </c:pt>
                <c:pt idx="9955">
                  <c:v>41678.067223257844</c:v>
                </c:pt>
                <c:pt idx="9956">
                  <c:v>41678.067926667834</c:v>
                </c:pt>
                <c:pt idx="9957">
                  <c:v>41678.068632991082</c:v>
                </c:pt>
                <c:pt idx="9958">
                  <c:v>41678.069339582922</c:v>
                </c:pt>
                <c:pt idx="9959">
                  <c:v>41678.070045023684</c:v>
                </c:pt>
                <c:pt idx="9960">
                  <c:v>41678.070751260922</c:v>
                </c:pt>
                <c:pt idx="9961">
                  <c:v>41678.071455815829</c:v>
                </c:pt>
                <c:pt idx="9962">
                  <c:v>41678.072160562762</c:v>
                </c:pt>
                <c:pt idx="9963">
                  <c:v>41678.072867479692</c:v>
                </c:pt>
                <c:pt idx="9964">
                  <c:v>41678.073574266928</c:v>
                </c:pt>
                <c:pt idx="9965">
                  <c:v>41678.074279120774</c:v>
                </c:pt>
                <c:pt idx="9966">
                  <c:v>41678.074984831677</c:v>
                </c:pt>
                <c:pt idx="9967">
                  <c:v>41678.075688708464</c:v>
                </c:pt>
                <c:pt idx="9968">
                  <c:v>41678.076393593998</c:v>
                </c:pt>
                <c:pt idx="9969">
                  <c:v>41678.077098818307</c:v>
                </c:pt>
                <c:pt idx="9970">
                  <c:v>41678.077934460933</c:v>
                </c:pt>
                <c:pt idx="9971">
                  <c:v>41678.078639436004</c:v>
                </c:pt>
                <c:pt idx="9972">
                  <c:v>41678.079344356163</c:v>
                </c:pt>
                <c:pt idx="9973">
                  <c:v>41678.080049978773</c:v>
                </c:pt>
                <c:pt idx="9974">
                  <c:v>41678.080757708929</c:v>
                </c:pt>
                <c:pt idx="9975">
                  <c:v>41678.081465056923</c:v>
                </c:pt>
                <c:pt idx="9976">
                  <c:v>41678.082169910762</c:v>
                </c:pt>
                <c:pt idx="9977">
                  <c:v>41678.082874846317</c:v>
                </c:pt>
                <c:pt idx="9978">
                  <c:v>41678.083582095234</c:v>
                </c:pt>
                <c:pt idx="9979">
                  <c:v>41678.084287578313</c:v>
                </c:pt>
                <c:pt idx="9980">
                  <c:v>41678.084992735836</c:v>
                </c:pt>
                <c:pt idx="9981">
                  <c:v>41678.085699352312</c:v>
                </c:pt>
                <c:pt idx="9982">
                  <c:v>41678.086405861992</c:v>
                </c:pt>
                <c:pt idx="9983">
                  <c:v>41678.08711151922</c:v>
                </c:pt>
                <c:pt idx="9984">
                  <c:v>41678.087816413696</c:v>
                </c:pt>
                <c:pt idx="9985">
                  <c:v>41678.088522984312</c:v>
                </c:pt>
                <c:pt idx="9986">
                  <c:v>41678.089226478471</c:v>
                </c:pt>
                <c:pt idx="9987">
                  <c:v>41678.089932010153</c:v>
                </c:pt>
                <c:pt idx="9988">
                  <c:v>41678.090637542002</c:v>
                </c:pt>
                <c:pt idx="9989">
                  <c:v>41678.091342049993</c:v>
                </c:pt>
                <c:pt idx="9990">
                  <c:v>41678.092049018305</c:v>
                </c:pt>
                <c:pt idx="9991">
                  <c:v>41678.092755400605</c:v>
                </c:pt>
                <c:pt idx="9992">
                  <c:v>41678.093461831369</c:v>
                </c:pt>
                <c:pt idx="9993">
                  <c:v>41678.09416969322</c:v>
                </c:pt>
                <c:pt idx="9994">
                  <c:v>41678.09487719016</c:v>
                </c:pt>
                <c:pt idx="9995">
                  <c:v>41678.095584047376</c:v>
                </c:pt>
                <c:pt idx="9996">
                  <c:v>41678.096290399393</c:v>
                </c:pt>
                <c:pt idx="9997">
                  <c:v>41678.09699471153</c:v>
                </c:pt>
                <c:pt idx="9998">
                  <c:v>41678.097699903374</c:v>
                </c:pt>
                <c:pt idx="9999">
                  <c:v>41678.098404764598</c:v>
                </c:pt>
                <c:pt idx="10000">
                  <c:v>41678.099112169679</c:v>
                </c:pt>
                <c:pt idx="10001">
                  <c:v>41678.099818985538</c:v>
                </c:pt>
                <c:pt idx="10002">
                  <c:v>41678.100525037684</c:v>
                </c:pt>
                <c:pt idx="10003">
                  <c:v>41678.101231045388</c:v>
                </c:pt>
                <c:pt idx="10004">
                  <c:v>41678.101937722458</c:v>
                </c:pt>
                <c:pt idx="10005">
                  <c:v>41678.102643947539</c:v>
                </c:pt>
                <c:pt idx="10006">
                  <c:v>41678.103348596153</c:v>
                </c:pt>
                <c:pt idx="10007">
                  <c:v>41678.104053520306</c:v>
                </c:pt>
                <c:pt idx="10008">
                  <c:v>41678.104759023685</c:v>
                </c:pt>
                <c:pt idx="10009">
                  <c:v>41678.105464085675</c:v>
                </c:pt>
                <c:pt idx="10010">
                  <c:v>41678.106169424769</c:v>
                </c:pt>
                <c:pt idx="10011">
                  <c:v>41678.106874945843</c:v>
                </c:pt>
                <c:pt idx="10012">
                  <c:v>41678.107580641074</c:v>
                </c:pt>
                <c:pt idx="10013">
                  <c:v>41678.108285469083</c:v>
                </c:pt>
                <c:pt idx="10014">
                  <c:v>41678.108991897541</c:v>
                </c:pt>
                <c:pt idx="10015">
                  <c:v>41678.109697091997</c:v>
                </c:pt>
                <c:pt idx="10016">
                  <c:v>41678.110403041224</c:v>
                </c:pt>
                <c:pt idx="10017">
                  <c:v>41678.111109295845</c:v>
                </c:pt>
                <c:pt idx="10018">
                  <c:v>41678.111815131997</c:v>
                </c:pt>
                <c:pt idx="10019">
                  <c:v>41678.112522235388</c:v>
                </c:pt>
                <c:pt idx="10020">
                  <c:v>41678.113227622001</c:v>
                </c:pt>
                <c:pt idx="10021">
                  <c:v>41678.113934152163</c:v>
                </c:pt>
                <c:pt idx="10022">
                  <c:v>41678.114642211374</c:v>
                </c:pt>
                <c:pt idx="10023">
                  <c:v>41678.11534878215</c:v>
                </c:pt>
                <c:pt idx="10024">
                  <c:v>41678.116052576159</c:v>
                </c:pt>
                <c:pt idx="10025">
                  <c:v>41678.116759359393</c:v>
                </c:pt>
                <c:pt idx="10026">
                  <c:v>41678.117465907533</c:v>
                </c:pt>
                <c:pt idx="10027">
                  <c:v>41678.118171669536</c:v>
                </c:pt>
                <c:pt idx="10028">
                  <c:v>41678.11887790847</c:v>
                </c:pt>
                <c:pt idx="10029">
                  <c:v>41678.119725334458</c:v>
                </c:pt>
                <c:pt idx="10030">
                  <c:v>41678.120432830765</c:v>
                </c:pt>
                <c:pt idx="10031">
                  <c:v>41678.121138808761</c:v>
                </c:pt>
                <c:pt idx="10032">
                  <c:v>41678.121845454465</c:v>
                </c:pt>
                <c:pt idx="10033">
                  <c:v>41678.122552458313</c:v>
                </c:pt>
                <c:pt idx="10034">
                  <c:v>41678.123258968611</c:v>
                </c:pt>
                <c:pt idx="10035">
                  <c:v>41678.123965322302</c:v>
                </c:pt>
                <c:pt idx="10036">
                  <c:v>41678.124671727375</c:v>
                </c:pt>
                <c:pt idx="10037">
                  <c:v>41678.125375988464</c:v>
                </c:pt>
                <c:pt idx="10038">
                  <c:v>41678.126082159222</c:v>
                </c:pt>
                <c:pt idx="10039">
                  <c:v>41678.126786640765</c:v>
                </c:pt>
                <c:pt idx="10040">
                  <c:v>41678.127491553067</c:v>
                </c:pt>
                <c:pt idx="10041">
                  <c:v>41678.128196405538</c:v>
                </c:pt>
                <c:pt idx="10042">
                  <c:v>41678.128903538454</c:v>
                </c:pt>
                <c:pt idx="10043">
                  <c:v>41678.129609613985</c:v>
                </c:pt>
                <c:pt idx="10044">
                  <c:v>41678.130317106159</c:v>
                </c:pt>
                <c:pt idx="10045">
                  <c:v>41678.131022274923</c:v>
                </c:pt>
                <c:pt idx="10046">
                  <c:v>41678.131729935834</c:v>
                </c:pt>
                <c:pt idx="10047">
                  <c:v>41678.132436148313</c:v>
                </c:pt>
                <c:pt idx="10048">
                  <c:v>41678.133141845676</c:v>
                </c:pt>
                <c:pt idx="10049">
                  <c:v>41678.133849051534</c:v>
                </c:pt>
                <c:pt idx="10050">
                  <c:v>41678.134554649085</c:v>
                </c:pt>
                <c:pt idx="10051">
                  <c:v>41678.135259728158</c:v>
                </c:pt>
                <c:pt idx="10052">
                  <c:v>41678.135965622154</c:v>
                </c:pt>
                <c:pt idx="10053">
                  <c:v>41678.136669961379</c:v>
                </c:pt>
                <c:pt idx="10054">
                  <c:v>41678.137373688762</c:v>
                </c:pt>
                <c:pt idx="10055">
                  <c:v>41678.138078577686</c:v>
                </c:pt>
                <c:pt idx="10056">
                  <c:v>41678.138782734452</c:v>
                </c:pt>
                <c:pt idx="10057">
                  <c:v>41678.139488276</c:v>
                </c:pt>
                <c:pt idx="10058">
                  <c:v>41678.14019424493</c:v>
                </c:pt>
                <c:pt idx="10059">
                  <c:v>41678.14089971708</c:v>
                </c:pt>
                <c:pt idx="10060">
                  <c:v>41678.141605325225</c:v>
                </c:pt>
                <c:pt idx="10061">
                  <c:v>41678.142310225085</c:v>
                </c:pt>
                <c:pt idx="10062">
                  <c:v>41678.143016326314</c:v>
                </c:pt>
                <c:pt idx="10063">
                  <c:v>41678.143722313675</c:v>
                </c:pt>
                <c:pt idx="10064">
                  <c:v>41678.144427214458</c:v>
                </c:pt>
                <c:pt idx="10065">
                  <c:v>41678.145132076934</c:v>
                </c:pt>
                <c:pt idx="10066">
                  <c:v>41678.145839309087</c:v>
                </c:pt>
                <c:pt idx="10067">
                  <c:v>41678.146545131684</c:v>
                </c:pt>
                <c:pt idx="10068">
                  <c:v>41678.147249788002</c:v>
                </c:pt>
                <c:pt idx="10069">
                  <c:v>41678.147954780303</c:v>
                </c:pt>
                <c:pt idx="10070">
                  <c:v>41678.148660397695</c:v>
                </c:pt>
                <c:pt idx="10071">
                  <c:v>41678.149365834921</c:v>
                </c:pt>
                <c:pt idx="10072">
                  <c:v>41678.150072780161</c:v>
                </c:pt>
                <c:pt idx="10073">
                  <c:v>41678.150778310162</c:v>
                </c:pt>
                <c:pt idx="10074">
                  <c:v>41678.151482638154</c:v>
                </c:pt>
                <c:pt idx="10075">
                  <c:v>41678.152188045082</c:v>
                </c:pt>
                <c:pt idx="10076">
                  <c:v>41678.152892161386</c:v>
                </c:pt>
                <c:pt idx="10077">
                  <c:v>41678.153597998018</c:v>
                </c:pt>
                <c:pt idx="10078">
                  <c:v>41678.154302704934</c:v>
                </c:pt>
                <c:pt idx="10079">
                  <c:v>41678.155006735535</c:v>
                </c:pt>
                <c:pt idx="10080">
                  <c:v>41678.155711670152</c:v>
                </c:pt>
                <c:pt idx="10081">
                  <c:v>41678.156417346785</c:v>
                </c:pt>
                <c:pt idx="10082">
                  <c:v>41678.157122082303</c:v>
                </c:pt>
                <c:pt idx="10083">
                  <c:v>41678.157826588307</c:v>
                </c:pt>
                <c:pt idx="10084">
                  <c:v>41678.158532032168</c:v>
                </c:pt>
                <c:pt idx="10085">
                  <c:v>41678.159239103545</c:v>
                </c:pt>
                <c:pt idx="10086">
                  <c:v>41678.159946306463</c:v>
                </c:pt>
                <c:pt idx="10087">
                  <c:v>41678.160650635378</c:v>
                </c:pt>
                <c:pt idx="10088">
                  <c:v>41678.161508112156</c:v>
                </c:pt>
                <c:pt idx="10089">
                  <c:v>41678.16221370831</c:v>
                </c:pt>
                <c:pt idx="10090">
                  <c:v>41678.162920332761</c:v>
                </c:pt>
                <c:pt idx="10091">
                  <c:v>41678.163627024922</c:v>
                </c:pt>
                <c:pt idx="10092">
                  <c:v>41678.164333076769</c:v>
                </c:pt>
                <c:pt idx="10093">
                  <c:v>41678.165038759224</c:v>
                </c:pt>
                <c:pt idx="10094">
                  <c:v>41678.165744591213</c:v>
                </c:pt>
                <c:pt idx="10095">
                  <c:v>41678.166450464152</c:v>
                </c:pt>
                <c:pt idx="10096">
                  <c:v>41678.167158876458</c:v>
                </c:pt>
                <c:pt idx="10097">
                  <c:v>41678.167867355376</c:v>
                </c:pt>
                <c:pt idx="10098">
                  <c:v>41678.168573523682</c:v>
                </c:pt>
                <c:pt idx="10099">
                  <c:v>41678.169276261535</c:v>
                </c:pt>
                <c:pt idx="10100">
                  <c:v>41678.169980609069</c:v>
                </c:pt>
                <c:pt idx="10101">
                  <c:v>41678.170685297388</c:v>
                </c:pt>
                <c:pt idx="10102">
                  <c:v>41678.171391097538</c:v>
                </c:pt>
                <c:pt idx="10103">
                  <c:v>41678.172096984308</c:v>
                </c:pt>
                <c:pt idx="10104">
                  <c:v>41678.172803002162</c:v>
                </c:pt>
                <c:pt idx="10105">
                  <c:v>41678.173508811378</c:v>
                </c:pt>
                <c:pt idx="10106">
                  <c:v>41678.174213454775</c:v>
                </c:pt>
                <c:pt idx="10107">
                  <c:v>41678.174919309393</c:v>
                </c:pt>
                <c:pt idx="10108">
                  <c:v>41678.175624245538</c:v>
                </c:pt>
                <c:pt idx="10109">
                  <c:v>41678.176330617222</c:v>
                </c:pt>
                <c:pt idx="10110">
                  <c:v>41678.177038582304</c:v>
                </c:pt>
                <c:pt idx="10111">
                  <c:v>41678.177746117828</c:v>
                </c:pt>
                <c:pt idx="10112">
                  <c:v>41678.178451537075</c:v>
                </c:pt>
                <c:pt idx="10113">
                  <c:v>41678.179156422462</c:v>
                </c:pt>
                <c:pt idx="10114">
                  <c:v>41678.1798619623</c:v>
                </c:pt>
                <c:pt idx="10115">
                  <c:v>41678.180566871997</c:v>
                </c:pt>
                <c:pt idx="10116">
                  <c:v>41678.181272918308</c:v>
                </c:pt>
                <c:pt idx="10117">
                  <c:v>41678.181978478467</c:v>
                </c:pt>
                <c:pt idx="10118">
                  <c:v>41678.182684393694</c:v>
                </c:pt>
                <c:pt idx="10119">
                  <c:v>41678.183391069077</c:v>
                </c:pt>
                <c:pt idx="10120">
                  <c:v>41678.184097281846</c:v>
                </c:pt>
                <c:pt idx="10121">
                  <c:v>41678.184803919998</c:v>
                </c:pt>
                <c:pt idx="10122">
                  <c:v>41678.185510413845</c:v>
                </c:pt>
                <c:pt idx="10123">
                  <c:v>41678.186216418006</c:v>
                </c:pt>
                <c:pt idx="10124">
                  <c:v>41678.186924331385</c:v>
                </c:pt>
                <c:pt idx="10125">
                  <c:v>41678.187630854001</c:v>
                </c:pt>
                <c:pt idx="10126">
                  <c:v>41678.188337014311</c:v>
                </c:pt>
                <c:pt idx="10127">
                  <c:v>41678.189043062761</c:v>
                </c:pt>
                <c:pt idx="10128">
                  <c:v>41678.189748682453</c:v>
                </c:pt>
                <c:pt idx="10129">
                  <c:v>41678.190455782758</c:v>
                </c:pt>
                <c:pt idx="10130">
                  <c:v>41678.191163255527</c:v>
                </c:pt>
                <c:pt idx="10131">
                  <c:v>41678.191869067377</c:v>
                </c:pt>
                <c:pt idx="10132">
                  <c:v>41678.192576701374</c:v>
                </c:pt>
                <c:pt idx="10133">
                  <c:v>41678.193283225221</c:v>
                </c:pt>
                <c:pt idx="10134">
                  <c:v>41678.193988655985</c:v>
                </c:pt>
                <c:pt idx="10135">
                  <c:v>41678.194693644931</c:v>
                </c:pt>
                <c:pt idx="10136">
                  <c:v>41678.19539889077</c:v>
                </c:pt>
                <c:pt idx="10137">
                  <c:v>41678.196101977221</c:v>
                </c:pt>
                <c:pt idx="10138">
                  <c:v>41678.196808591376</c:v>
                </c:pt>
                <c:pt idx="10139">
                  <c:v>41678.19751420831</c:v>
                </c:pt>
                <c:pt idx="10140">
                  <c:v>41678.198219701844</c:v>
                </c:pt>
                <c:pt idx="10141">
                  <c:v>41678.198924494463</c:v>
                </c:pt>
                <c:pt idx="10142">
                  <c:v>41678.19962854738</c:v>
                </c:pt>
                <c:pt idx="10143">
                  <c:v>41678.200332371234</c:v>
                </c:pt>
                <c:pt idx="10144">
                  <c:v>41678.201037537074</c:v>
                </c:pt>
                <c:pt idx="10145">
                  <c:v>41678.201742645069</c:v>
                </c:pt>
                <c:pt idx="10146">
                  <c:v>41678.202449112301</c:v>
                </c:pt>
                <c:pt idx="10147">
                  <c:v>41678.203283802453</c:v>
                </c:pt>
                <c:pt idx="10148">
                  <c:v>41678.203988597677</c:v>
                </c:pt>
                <c:pt idx="10149">
                  <c:v>41678.204694305845</c:v>
                </c:pt>
                <c:pt idx="10150">
                  <c:v>41678.205398216152</c:v>
                </c:pt>
                <c:pt idx="10151">
                  <c:v>41678.206102836157</c:v>
                </c:pt>
                <c:pt idx="10152">
                  <c:v>41678.206809750773</c:v>
                </c:pt>
                <c:pt idx="10153">
                  <c:v>41678.207515434311</c:v>
                </c:pt>
                <c:pt idx="10154">
                  <c:v>41678.20822147969</c:v>
                </c:pt>
                <c:pt idx="10155">
                  <c:v>41678.208927480766</c:v>
                </c:pt>
                <c:pt idx="10156">
                  <c:v>41678.209635099083</c:v>
                </c:pt>
                <c:pt idx="10157">
                  <c:v>41678.21034132754</c:v>
                </c:pt>
                <c:pt idx="10158">
                  <c:v>41678.211048297082</c:v>
                </c:pt>
                <c:pt idx="10159">
                  <c:v>41678.211756074605</c:v>
                </c:pt>
                <c:pt idx="10160">
                  <c:v>41678.21246297461</c:v>
                </c:pt>
                <c:pt idx="10161">
                  <c:v>41678.213167798458</c:v>
                </c:pt>
                <c:pt idx="10162">
                  <c:v>41678.213869694308</c:v>
                </c:pt>
                <c:pt idx="10163">
                  <c:v>41678.214575158316</c:v>
                </c:pt>
                <c:pt idx="10164">
                  <c:v>41678.215280721837</c:v>
                </c:pt>
                <c:pt idx="10165">
                  <c:v>41678.215985779221</c:v>
                </c:pt>
                <c:pt idx="10166">
                  <c:v>41678.216690265224</c:v>
                </c:pt>
                <c:pt idx="10167">
                  <c:v>41678.217393673076</c:v>
                </c:pt>
                <c:pt idx="10168">
                  <c:v>41678.218099081998</c:v>
                </c:pt>
                <c:pt idx="10169">
                  <c:v>41678.218803924618</c:v>
                </c:pt>
                <c:pt idx="10170">
                  <c:v>41678.21950703246</c:v>
                </c:pt>
                <c:pt idx="10171">
                  <c:v>41678.220211086606</c:v>
                </c:pt>
                <c:pt idx="10172">
                  <c:v>41678.220917801533</c:v>
                </c:pt>
                <c:pt idx="10173">
                  <c:v>41678.221623549834</c:v>
                </c:pt>
                <c:pt idx="10174">
                  <c:v>41678.222329537828</c:v>
                </c:pt>
                <c:pt idx="10175">
                  <c:v>41678.223033953072</c:v>
                </c:pt>
                <c:pt idx="10176">
                  <c:v>41678.223738522604</c:v>
                </c:pt>
                <c:pt idx="10177">
                  <c:v>41678.224444840598</c:v>
                </c:pt>
                <c:pt idx="10178">
                  <c:v>41678.225150299375</c:v>
                </c:pt>
                <c:pt idx="10179">
                  <c:v>41678.225854760763</c:v>
                </c:pt>
                <c:pt idx="10180">
                  <c:v>41678.226560221075</c:v>
                </c:pt>
                <c:pt idx="10181">
                  <c:v>41678.227264478002</c:v>
                </c:pt>
                <c:pt idx="10182">
                  <c:v>41678.227970086155</c:v>
                </c:pt>
                <c:pt idx="10183">
                  <c:v>41678.228676407685</c:v>
                </c:pt>
                <c:pt idx="10184">
                  <c:v>41678.229382089216</c:v>
                </c:pt>
                <c:pt idx="10185">
                  <c:v>41678.230088025375</c:v>
                </c:pt>
                <c:pt idx="10186">
                  <c:v>41678.230791885675</c:v>
                </c:pt>
                <c:pt idx="10187">
                  <c:v>41678.231497549532</c:v>
                </c:pt>
                <c:pt idx="10188">
                  <c:v>41678.232203852931</c:v>
                </c:pt>
                <c:pt idx="10189">
                  <c:v>41678.23290939616</c:v>
                </c:pt>
                <c:pt idx="10190">
                  <c:v>41678.233614548306</c:v>
                </c:pt>
                <c:pt idx="10191">
                  <c:v>41678.234320399846</c:v>
                </c:pt>
                <c:pt idx="10192">
                  <c:v>41678.235025978611</c:v>
                </c:pt>
                <c:pt idx="10193">
                  <c:v>41678.235731471839</c:v>
                </c:pt>
                <c:pt idx="10194">
                  <c:v>41678.236436469684</c:v>
                </c:pt>
                <c:pt idx="10195">
                  <c:v>41678.237142640457</c:v>
                </c:pt>
                <c:pt idx="10196">
                  <c:v>41678.237846434458</c:v>
                </c:pt>
                <c:pt idx="10197">
                  <c:v>41678.238552330615</c:v>
                </c:pt>
                <c:pt idx="10198">
                  <c:v>41678.239258525537</c:v>
                </c:pt>
                <c:pt idx="10199">
                  <c:v>41678.239964737215</c:v>
                </c:pt>
                <c:pt idx="10200">
                  <c:v>41678.240670333536</c:v>
                </c:pt>
                <c:pt idx="10201">
                  <c:v>41678.241375983074</c:v>
                </c:pt>
                <c:pt idx="10202">
                  <c:v>41678.242081149998</c:v>
                </c:pt>
                <c:pt idx="10203">
                  <c:v>41678.242787015675</c:v>
                </c:pt>
                <c:pt idx="10204">
                  <c:v>41678.243493391223</c:v>
                </c:pt>
                <c:pt idx="10205">
                  <c:v>41678.244198770153</c:v>
                </c:pt>
                <c:pt idx="10206">
                  <c:v>41678.245076999694</c:v>
                </c:pt>
                <c:pt idx="10207">
                  <c:v>41678.245783358303</c:v>
                </c:pt>
                <c:pt idx="10208">
                  <c:v>41678.246488239078</c:v>
                </c:pt>
                <c:pt idx="10209">
                  <c:v>41678.247193432151</c:v>
                </c:pt>
                <c:pt idx="10210">
                  <c:v>41678.247899191694</c:v>
                </c:pt>
                <c:pt idx="10211">
                  <c:v>41678.248606151385</c:v>
                </c:pt>
                <c:pt idx="10212">
                  <c:v>41678.249312479231</c:v>
                </c:pt>
                <c:pt idx="10213">
                  <c:v>41678.250019467232</c:v>
                </c:pt>
                <c:pt idx="10214">
                  <c:v>41678.250725203376</c:v>
                </c:pt>
                <c:pt idx="10215">
                  <c:v>41678.251431608151</c:v>
                </c:pt>
                <c:pt idx="10216">
                  <c:v>41678.252138764932</c:v>
                </c:pt>
                <c:pt idx="10217">
                  <c:v>41678.252844509538</c:v>
                </c:pt>
                <c:pt idx="10218">
                  <c:v>41678.253551095382</c:v>
                </c:pt>
                <c:pt idx="10219">
                  <c:v>41678.254255128319</c:v>
                </c:pt>
                <c:pt idx="10220">
                  <c:v>41678.254960156002</c:v>
                </c:pt>
                <c:pt idx="10221">
                  <c:v>41678.255663441683</c:v>
                </c:pt>
                <c:pt idx="10222">
                  <c:v>41678.256366841684</c:v>
                </c:pt>
                <c:pt idx="10223">
                  <c:v>41678.257071323686</c:v>
                </c:pt>
                <c:pt idx="10224">
                  <c:v>41678.257777702151</c:v>
                </c:pt>
                <c:pt idx="10225">
                  <c:v>41678.258482628306</c:v>
                </c:pt>
                <c:pt idx="10226">
                  <c:v>41678.259188466</c:v>
                </c:pt>
                <c:pt idx="10227">
                  <c:v>41678.259893912931</c:v>
                </c:pt>
                <c:pt idx="10228">
                  <c:v>41678.260601066155</c:v>
                </c:pt>
                <c:pt idx="10229">
                  <c:v>41678.261307784924</c:v>
                </c:pt>
                <c:pt idx="10230">
                  <c:v>41678.262013764455</c:v>
                </c:pt>
                <c:pt idx="10231">
                  <c:v>41678.262720037994</c:v>
                </c:pt>
                <c:pt idx="10232">
                  <c:v>41678.263425962905</c:v>
                </c:pt>
                <c:pt idx="10233">
                  <c:v>41678.264132575991</c:v>
                </c:pt>
                <c:pt idx="10234">
                  <c:v>41678.264838097231</c:v>
                </c:pt>
                <c:pt idx="10235">
                  <c:v>41678.265545188922</c:v>
                </c:pt>
                <c:pt idx="10236">
                  <c:v>41678.266249888162</c:v>
                </c:pt>
                <c:pt idx="10237">
                  <c:v>41678.266957403845</c:v>
                </c:pt>
                <c:pt idx="10238">
                  <c:v>41678.267663440456</c:v>
                </c:pt>
                <c:pt idx="10239">
                  <c:v>41678.268368695375</c:v>
                </c:pt>
                <c:pt idx="10240">
                  <c:v>41678.269075466458</c:v>
                </c:pt>
                <c:pt idx="10241">
                  <c:v>41678.269781424598</c:v>
                </c:pt>
                <c:pt idx="10242">
                  <c:v>41678.270487503367</c:v>
                </c:pt>
                <c:pt idx="10243">
                  <c:v>41678.271194132598</c:v>
                </c:pt>
                <c:pt idx="10244">
                  <c:v>41678.27190095999</c:v>
                </c:pt>
                <c:pt idx="10245">
                  <c:v>41678.272606541221</c:v>
                </c:pt>
                <c:pt idx="10246">
                  <c:v>41678.273311949844</c:v>
                </c:pt>
                <c:pt idx="10247">
                  <c:v>41678.274016765077</c:v>
                </c:pt>
                <c:pt idx="10248">
                  <c:v>41678.274722088157</c:v>
                </c:pt>
                <c:pt idx="10249">
                  <c:v>41678.275427480759</c:v>
                </c:pt>
                <c:pt idx="10250">
                  <c:v>41678.27613301215</c:v>
                </c:pt>
                <c:pt idx="10251">
                  <c:v>41678.276837516161</c:v>
                </c:pt>
                <c:pt idx="10252">
                  <c:v>41678.27754093353</c:v>
                </c:pt>
                <c:pt idx="10253">
                  <c:v>41678.278246220616</c:v>
                </c:pt>
                <c:pt idx="10254">
                  <c:v>41678.278951721222</c:v>
                </c:pt>
                <c:pt idx="10255">
                  <c:v>41678.27965794308</c:v>
                </c:pt>
                <c:pt idx="10256">
                  <c:v>41678.280364090766</c:v>
                </c:pt>
                <c:pt idx="10257">
                  <c:v>41678.281068748933</c:v>
                </c:pt>
                <c:pt idx="10258">
                  <c:v>41678.281774512914</c:v>
                </c:pt>
                <c:pt idx="10259">
                  <c:v>41678.282479735688</c:v>
                </c:pt>
                <c:pt idx="10260">
                  <c:v>41678.283185481072</c:v>
                </c:pt>
                <c:pt idx="10261">
                  <c:v>41678.283890849845</c:v>
                </c:pt>
                <c:pt idx="10262">
                  <c:v>41678.284594647848</c:v>
                </c:pt>
                <c:pt idx="10263">
                  <c:v>41678.28530004061</c:v>
                </c:pt>
                <c:pt idx="10264">
                  <c:v>41678.286006899689</c:v>
                </c:pt>
                <c:pt idx="10265">
                  <c:v>41678.28686473846</c:v>
                </c:pt>
                <c:pt idx="10266">
                  <c:v>41678.287569711531</c:v>
                </c:pt>
                <c:pt idx="10267">
                  <c:v>41678.288274722312</c:v>
                </c:pt>
                <c:pt idx="10268">
                  <c:v>41678.288979619836</c:v>
                </c:pt>
                <c:pt idx="10269">
                  <c:v>41678.289684484</c:v>
                </c:pt>
                <c:pt idx="10270">
                  <c:v>41678.290389374153</c:v>
                </c:pt>
                <c:pt idx="10271">
                  <c:v>41678.2910957723</c:v>
                </c:pt>
                <c:pt idx="10272">
                  <c:v>41678.291802245374</c:v>
                </c:pt>
                <c:pt idx="10273">
                  <c:v>41678.292508771839</c:v>
                </c:pt>
                <c:pt idx="10274">
                  <c:v>41678.293215554455</c:v>
                </c:pt>
                <c:pt idx="10275">
                  <c:v>41678.293919659227</c:v>
                </c:pt>
                <c:pt idx="10276">
                  <c:v>41678.294622568603</c:v>
                </c:pt>
                <c:pt idx="10277">
                  <c:v>41678.295327748921</c:v>
                </c:pt>
                <c:pt idx="10278">
                  <c:v>41678.296033483683</c:v>
                </c:pt>
                <c:pt idx="10279">
                  <c:v>41678.296740203528</c:v>
                </c:pt>
                <c:pt idx="10280">
                  <c:v>41678.297446445991</c:v>
                </c:pt>
                <c:pt idx="10281">
                  <c:v>41678.29815222184</c:v>
                </c:pt>
                <c:pt idx="10282">
                  <c:v>41678.298857564761</c:v>
                </c:pt>
                <c:pt idx="10283">
                  <c:v>41678.299563267676</c:v>
                </c:pt>
                <c:pt idx="10284">
                  <c:v>41678.300268204941</c:v>
                </c:pt>
                <c:pt idx="10285">
                  <c:v>41678.300973977392</c:v>
                </c:pt>
                <c:pt idx="10286">
                  <c:v>41678.301678249692</c:v>
                </c:pt>
                <c:pt idx="10287">
                  <c:v>41678.302383076472</c:v>
                </c:pt>
                <c:pt idx="10288">
                  <c:v>41678.303089254769</c:v>
                </c:pt>
                <c:pt idx="10289">
                  <c:v>41678.303795074309</c:v>
                </c:pt>
                <c:pt idx="10290">
                  <c:v>41678.304500116777</c:v>
                </c:pt>
                <c:pt idx="10291">
                  <c:v>41678.30520713493</c:v>
                </c:pt>
                <c:pt idx="10292">
                  <c:v>41678.30591241923</c:v>
                </c:pt>
                <c:pt idx="10293">
                  <c:v>41678.306617949551</c:v>
                </c:pt>
                <c:pt idx="10294">
                  <c:v>41678.307324906767</c:v>
                </c:pt>
                <c:pt idx="10295">
                  <c:v>41678.308029955544</c:v>
                </c:pt>
                <c:pt idx="10296">
                  <c:v>41678.308736569539</c:v>
                </c:pt>
                <c:pt idx="10297">
                  <c:v>41678.309444041537</c:v>
                </c:pt>
                <c:pt idx="10298">
                  <c:v>41678.310150575227</c:v>
                </c:pt>
                <c:pt idx="10299">
                  <c:v>41678.310855364318</c:v>
                </c:pt>
                <c:pt idx="10300">
                  <c:v>41678.311559199399</c:v>
                </c:pt>
                <c:pt idx="10301">
                  <c:v>41678.312263533684</c:v>
                </c:pt>
                <c:pt idx="10302">
                  <c:v>41678.312970360777</c:v>
                </c:pt>
                <c:pt idx="10303">
                  <c:v>41678.313676441547</c:v>
                </c:pt>
                <c:pt idx="10304">
                  <c:v>41678.314381714001</c:v>
                </c:pt>
                <c:pt idx="10305">
                  <c:v>41678.315087131537</c:v>
                </c:pt>
                <c:pt idx="10306">
                  <c:v>41678.315789385539</c:v>
                </c:pt>
                <c:pt idx="10307">
                  <c:v>41678.316493342776</c:v>
                </c:pt>
                <c:pt idx="10308">
                  <c:v>41678.317200511687</c:v>
                </c:pt>
                <c:pt idx="10309">
                  <c:v>41678.317906341086</c:v>
                </c:pt>
                <c:pt idx="10310">
                  <c:v>41678.318612561845</c:v>
                </c:pt>
                <c:pt idx="10311">
                  <c:v>41678.319319345093</c:v>
                </c:pt>
                <c:pt idx="10312">
                  <c:v>41678.320025259229</c:v>
                </c:pt>
                <c:pt idx="10313">
                  <c:v>41678.320730767839</c:v>
                </c:pt>
                <c:pt idx="10314">
                  <c:v>41678.321434567675</c:v>
                </c:pt>
                <c:pt idx="10315">
                  <c:v>41678.322139118616</c:v>
                </c:pt>
                <c:pt idx="10316">
                  <c:v>41678.322844386159</c:v>
                </c:pt>
                <c:pt idx="10317">
                  <c:v>41678.323549907385</c:v>
                </c:pt>
                <c:pt idx="10318">
                  <c:v>41678.324256562933</c:v>
                </c:pt>
                <c:pt idx="10319">
                  <c:v>41678.324962500927</c:v>
                </c:pt>
                <c:pt idx="10320">
                  <c:v>41678.32566750353</c:v>
                </c:pt>
                <c:pt idx="10321">
                  <c:v>41678.326373281539</c:v>
                </c:pt>
                <c:pt idx="10322">
                  <c:v>41678.327079314164</c:v>
                </c:pt>
                <c:pt idx="10323">
                  <c:v>41678.327785623376</c:v>
                </c:pt>
                <c:pt idx="10324">
                  <c:v>41678.328653702767</c:v>
                </c:pt>
                <c:pt idx="10325">
                  <c:v>41678.329358789539</c:v>
                </c:pt>
                <c:pt idx="10326">
                  <c:v>41678.330064339229</c:v>
                </c:pt>
                <c:pt idx="10327">
                  <c:v>41678.330769780157</c:v>
                </c:pt>
                <c:pt idx="10328">
                  <c:v>41678.331475159226</c:v>
                </c:pt>
                <c:pt idx="10329">
                  <c:v>41678.332181484766</c:v>
                </c:pt>
                <c:pt idx="10330">
                  <c:v>41678.332888083845</c:v>
                </c:pt>
                <c:pt idx="10331">
                  <c:v>41678.333592360934</c:v>
                </c:pt>
                <c:pt idx="10332">
                  <c:v>41678.334296366316</c:v>
                </c:pt>
                <c:pt idx="10333">
                  <c:v>41678.335001107385</c:v>
                </c:pt>
                <c:pt idx="10334">
                  <c:v>41678.335707216931</c:v>
                </c:pt>
                <c:pt idx="10335">
                  <c:v>41678.336412092613</c:v>
                </c:pt>
                <c:pt idx="10336">
                  <c:v>41678.337116578463</c:v>
                </c:pt>
                <c:pt idx="10337">
                  <c:v>41678.337821326779</c:v>
                </c:pt>
                <c:pt idx="10338">
                  <c:v>41678.338525014769</c:v>
                </c:pt>
                <c:pt idx="10339">
                  <c:v>41678.339230326936</c:v>
                </c:pt>
                <c:pt idx="10340">
                  <c:v>41678.33993549001</c:v>
                </c:pt>
                <c:pt idx="10341">
                  <c:v>41678.340641114934</c:v>
                </c:pt>
                <c:pt idx="10342">
                  <c:v>41678.341346319387</c:v>
                </c:pt>
                <c:pt idx="10343">
                  <c:v>41678.342051709231</c:v>
                </c:pt>
                <c:pt idx="10344">
                  <c:v>41678.342757825543</c:v>
                </c:pt>
                <c:pt idx="10345">
                  <c:v>41678.343463284305</c:v>
                </c:pt>
                <c:pt idx="10346">
                  <c:v>41678.344169463846</c:v>
                </c:pt>
                <c:pt idx="10347">
                  <c:v>41678.344875761228</c:v>
                </c:pt>
                <c:pt idx="10348">
                  <c:v>41678.345580266163</c:v>
                </c:pt>
                <c:pt idx="10349">
                  <c:v>41678.346286531683</c:v>
                </c:pt>
                <c:pt idx="10350">
                  <c:v>41678.346992596467</c:v>
                </c:pt>
                <c:pt idx="10351">
                  <c:v>41678.347698444166</c:v>
                </c:pt>
                <c:pt idx="10352">
                  <c:v>41678.348404506309</c:v>
                </c:pt>
                <c:pt idx="10353">
                  <c:v>41678.349109547387</c:v>
                </c:pt>
                <c:pt idx="10354">
                  <c:v>41678.349815277856</c:v>
                </c:pt>
                <c:pt idx="10355">
                  <c:v>41678.350519634776</c:v>
                </c:pt>
                <c:pt idx="10356">
                  <c:v>41678.351224169543</c:v>
                </c:pt>
                <c:pt idx="10357">
                  <c:v>41678.351929295393</c:v>
                </c:pt>
                <c:pt idx="10358">
                  <c:v>41678.352633879855</c:v>
                </c:pt>
                <c:pt idx="10359">
                  <c:v>41678.35333741417</c:v>
                </c:pt>
                <c:pt idx="10360">
                  <c:v>41678.354041984618</c:v>
                </c:pt>
                <c:pt idx="10361">
                  <c:v>41678.354747439691</c:v>
                </c:pt>
                <c:pt idx="10362">
                  <c:v>41678.35545148894</c:v>
                </c:pt>
                <c:pt idx="10363">
                  <c:v>41678.356155398324</c:v>
                </c:pt>
                <c:pt idx="10364">
                  <c:v>41678.356861544315</c:v>
                </c:pt>
                <c:pt idx="10365">
                  <c:v>41678.357567410312</c:v>
                </c:pt>
                <c:pt idx="10366">
                  <c:v>41678.35827289139</c:v>
                </c:pt>
                <c:pt idx="10367">
                  <c:v>41678.35897866969</c:v>
                </c:pt>
                <c:pt idx="10368">
                  <c:v>41678.359684959847</c:v>
                </c:pt>
                <c:pt idx="10369">
                  <c:v>41678.360391629998</c:v>
                </c:pt>
                <c:pt idx="10370">
                  <c:v>41678.361096692308</c:v>
                </c:pt>
                <c:pt idx="10371">
                  <c:v>41678.361802110303</c:v>
                </c:pt>
                <c:pt idx="10372">
                  <c:v>41678.362507494785</c:v>
                </c:pt>
                <c:pt idx="10373">
                  <c:v>41678.363214031386</c:v>
                </c:pt>
                <c:pt idx="10374">
                  <c:v>41678.363919455849</c:v>
                </c:pt>
                <c:pt idx="10375">
                  <c:v>41678.364624808164</c:v>
                </c:pt>
                <c:pt idx="10376">
                  <c:v>41678.365329458778</c:v>
                </c:pt>
                <c:pt idx="10377">
                  <c:v>41678.366035295701</c:v>
                </c:pt>
                <c:pt idx="10378">
                  <c:v>41678.366741631216</c:v>
                </c:pt>
                <c:pt idx="10379">
                  <c:v>41678.367447798162</c:v>
                </c:pt>
                <c:pt idx="10380">
                  <c:v>41678.368151921997</c:v>
                </c:pt>
                <c:pt idx="10381">
                  <c:v>41678.368856443092</c:v>
                </c:pt>
                <c:pt idx="10382">
                  <c:v>41678.369561495689</c:v>
                </c:pt>
                <c:pt idx="10383">
                  <c:v>41678.370430656461</c:v>
                </c:pt>
                <c:pt idx="10384">
                  <c:v>41678.371134591682</c:v>
                </c:pt>
                <c:pt idx="10385">
                  <c:v>41678.371840608153</c:v>
                </c:pt>
                <c:pt idx="10386">
                  <c:v>41678.372546655846</c:v>
                </c:pt>
                <c:pt idx="10387">
                  <c:v>41678.373250903387</c:v>
                </c:pt>
                <c:pt idx="10388">
                  <c:v>41678.373956146315</c:v>
                </c:pt>
                <c:pt idx="10389">
                  <c:v>41678.374661649694</c:v>
                </c:pt>
                <c:pt idx="10390">
                  <c:v>41678.375367095083</c:v>
                </c:pt>
                <c:pt idx="10391">
                  <c:v>41678.376072789382</c:v>
                </c:pt>
                <c:pt idx="10392">
                  <c:v>41678.376780137842</c:v>
                </c:pt>
                <c:pt idx="10393">
                  <c:v>41678.377486059995</c:v>
                </c:pt>
                <c:pt idx="10394">
                  <c:v>41678.378190603842</c:v>
                </c:pt>
                <c:pt idx="10395">
                  <c:v>41678.378896064314</c:v>
                </c:pt>
                <c:pt idx="10396">
                  <c:v>41678.379602518609</c:v>
                </c:pt>
                <c:pt idx="10397">
                  <c:v>41678.380306975392</c:v>
                </c:pt>
                <c:pt idx="10398">
                  <c:v>41678.381011615682</c:v>
                </c:pt>
                <c:pt idx="10399">
                  <c:v>41678.38171462046</c:v>
                </c:pt>
                <c:pt idx="10400">
                  <c:v>41678.382418701229</c:v>
                </c:pt>
                <c:pt idx="10401">
                  <c:v>41678.383123292777</c:v>
                </c:pt>
                <c:pt idx="10402">
                  <c:v>41678.383828196776</c:v>
                </c:pt>
                <c:pt idx="10403">
                  <c:v>41678.384532138785</c:v>
                </c:pt>
                <c:pt idx="10404">
                  <c:v>41678.385237295697</c:v>
                </c:pt>
                <c:pt idx="10405">
                  <c:v>41678.385942612302</c:v>
                </c:pt>
                <c:pt idx="10406">
                  <c:v>41678.386647211388</c:v>
                </c:pt>
                <c:pt idx="10407">
                  <c:v>41678.387350672616</c:v>
                </c:pt>
                <c:pt idx="10408">
                  <c:v>41678.388056134005</c:v>
                </c:pt>
                <c:pt idx="10409">
                  <c:v>41678.388760162605</c:v>
                </c:pt>
                <c:pt idx="10410">
                  <c:v>41678.389463541534</c:v>
                </c:pt>
                <c:pt idx="10411">
                  <c:v>41678.390166299381</c:v>
                </c:pt>
                <c:pt idx="10412">
                  <c:v>41678.39087000693</c:v>
                </c:pt>
                <c:pt idx="10413">
                  <c:v>41678.391574501678</c:v>
                </c:pt>
                <c:pt idx="10414">
                  <c:v>41678.392278424784</c:v>
                </c:pt>
                <c:pt idx="10415">
                  <c:v>41678.392984087375</c:v>
                </c:pt>
                <c:pt idx="10416">
                  <c:v>41678.393689936762</c:v>
                </c:pt>
                <c:pt idx="10417">
                  <c:v>41678.394395200929</c:v>
                </c:pt>
                <c:pt idx="10418">
                  <c:v>41678.395098420471</c:v>
                </c:pt>
                <c:pt idx="10419">
                  <c:v>41678.395804098618</c:v>
                </c:pt>
                <c:pt idx="10420">
                  <c:v>41678.396508469232</c:v>
                </c:pt>
                <c:pt idx="10421">
                  <c:v>41678.397215026009</c:v>
                </c:pt>
                <c:pt idx="10422">
                  <c:v>41678.397919825227</c:v>
                </c:pt>
                <c:pt idx="10423">
                  <c:v>41678.398624699083</c:v>
                </c:pt>
                <c:pt idx="10424">
                  <c:v>41678.399330785374</c:v>
                </c:pt>
                <c:pt idx="10425">
                  <c:v>41678.400036933999</c:v>
                </c:pt>
                <c:pt idx="10426">
                  <c:v>41678.400744098617</c:v>
                </c:pt>
                <c:pt idx="10427">
                  <c:v>41678.401450564146</c:v>
                </c:pt>
                <c:pt idx="10428">
                  <c:v>41678.40215737401</c:v>
                </c:pt>
                <c:pt idx="10429">
                  <c:v>41678.40286494216</c:v>
                </c:pt>
                <c:pt idx="10430">
                  <c:v>41678.403571318311</c:v>
                </c:pt>
                <c:pt idx="10431">
                  <c:v>41678.404276346475</c:v>
                </c:pt>
                <c:pt idx="10432">
                  <c:v>41678.404982646614</c:v>
                </c:pt>
                <c:pt idx="10433">
                  <c:v>41678.405688553379</c:v>
                </c:pt>
                <c:pt idx="10434">
                  <c:v>41678.406392898316</c:v>
                </c:pt>
                <c:pt idx="10435">
                  <c:v>41678.407098404939</c:v>
                </c:pt>
                <c:pt idx="10436">
                  <c:v>41678.407805927847</c:v>
                </c:pt>
                <c:pt idx="10437">
                  <c:v>41678.408513039853</c:v>
                </c:pt>
                <c:pt idx="10438">
                  <c:v>41678.409218576468</c:v>
                </c:pt>
                <c:pt idx="10439">
                  <c:v>41678.409922626459</c:v>
                </c:pt>
                <c:pt idx="10440">
                  <c:v>41678.410626279241</c:v>
                </c:pt>
                <c:pt idx="10441">
                  <c:v>41678.411331298936</c:v>
                </c:pt>
                <c:pt idx="10442">
                  <c:v>41678.412222443549</c:v>
                </c:pt>
                <c:pt idx="10443">
                  <c:v>41678.41292780923</c:v>
                </c:pt>
                <c:pt idx="10444">
                  <c:v>41678.413633142613</c:v>
                </c:pt>
                <c:pt idx="10445">
                  <c:v>41678.414339085393</c:v>
                </c:pt>
                <c:pt idx="10446">
                  <c:v>41678.415044758462</c:v>
                </c:pt>
                <c:pt idx="10447">
                  <c:v>41678.415750624605</c:v>
                </c:pt>
                <c:pt idx="10448">
                  <c:v>41678.416454288774</c:v>
                </c:pt>
                <c:pt idx="10449">
                  <c:v>41678.417159024313</c:v>
                </c:pt>
                <c:pt idx="10450">
                  <c:v>41678.417866019387</c:v>
                </c:pt>
                <c:pt idx="10451">
                  <c:v>41678.418573060466</c:v>
                </c:pt>
                <c:pt idx="10452">
                  <c:v>41678.419278477697</c:v>
                </c:pt>
                <c:pt idx="10453">
                  <c:v>41678.419983090615</c:v>
                </c:pt>
                <c:pt idx="10454">
                  <c:v>41678.420688367078</c:v>
                </c:pt>
                <c:pt idx="10455">
                  <c:v>41678.421393933379</c:v>
                </c:pt>
                <c:pt idx="10456">
                  <c:v>41678.422099393843</c:v>
                </c:pt>
                <c:pt idx="10457">
                  <c:v>41678.422807414929</c:v>
                </c:pt>
                <c:pt idx="10458">
                  <c:v>41678.423510708162</c:v>
                </c:pt>
                <c:pt idx="10459">
                  <c:v>41678.42421597369</c:v>
                </c:pt>
                <c:pt idx="10460">
                  <c:v>41678.424921995385</c:v>
                </c:pt>
                <c:pt idx="10461">
                  <c:v>41678.425628398618</c:v>
                </c:pt>
                <c:pt idx="10462">
                  <c:v>41678.426336175544</c:v>
                </c:pt>
                <c:pt idx="10463">
                  <c:v>41678.427042324161</c:v>
                </c:pt>
                <c:pt idx="10464">
                  <c:v>41678.427746750924</c:v>
                </c:pt>
                <c:pt idx="10465">
                  <c:v>41678.428452249391</c:v>
                </c:pt>
                <c:pt idx="10466">
                  <c:v>41678.429157731218</c:v>
                </c:pt>
                <c:pt idx="10467">
                  <c:v>41678.429862963218</c:v>
                </c:pt>
                <c:pt idx="10468">
                  <c:v>41678.430567843541</c:v>
                </c:pt>
                <c:pt idx="10469">
                  <c:v>41678.431272503534</c:v>
                </c:pt>
                <c:pt idx="10470">
                  <c:v>41678.431977957844</c:v>
                </c:pt>
                <c:pt idx="10471">
                  <c:v>41678.432684820458</c:v>
                </c:pt>
                <c:pt idx="10472">
                  <c:v>41678.433390697384</c:v>
                </c:pt>
                <c:pt idx="10473">
                  <c:v>41678.434096363686</c:v>
                </c:pt>
                <c:pt idx="10474">
                  <c:v>41678.434801370007</c:v>
                </c:pt>
                <c:pt idx="10475">
                  <c:v>41678.435506389083</c:v>
                </c:pt>
                <c:pt idx="10476">
                  <c:v>41678.43621018569</c:v>
                </c:pt>
                <c:pt idx="10477">
                  <c:v>41678.436913336613</c:v>
                </c:pt>
                <c:pt idx="10478">
                  <c:v>41678.437618014461</c:v>
                </c:pt>
                <c:pt idx="10479">
                  <c:v>41678.438323720606</c:v>
                </c:pt>
                <c:pt idx="10480">
                  <c:v>41678.439031384616</c:v>
                </c:pt>
                <c:pt idx="10481">
                  <c:v>41678.439736203225</c:v>
                </c:pt>
                <c:pt idx="10482">
                  <c:v>41678.440440703533</c:v>
                </c:pt>
                <c:pt idx="10483">
                  <c:v>41678.441146214922</c:v>
                </c:pt>
                <c:pt idx="10484">
                  <c:v>41678.441852043696</c:v>
                </c:pt>
                <c:pt idx="10485">
                  <c:v>41678.442556751084</c:v>
                </c:pt>
                <c:pt idx="10486">
                  <c:v>41678.443262992158</c:v>
                </c:pt>
                <c:pt idx="10487">
                  <c:v>41678.443968524931</c:v>
                </c:pt>
                <c:pt idx="10488">
                  <c:v>41678.444672876612</c:v>
                </c:pt>
                <c:pt idx="10489">
                  <c:v>41678.445377114003</c:v>
                </c:pt>
                <c:pt idx="10490">
                  <c:v>41678.446082338778</c:v>
                </c:pt>
                <c:pt idx="10491">
                  <c:v>41678.446786729386</c:v>
                </c:pt>
                <c:pt idx="10492">
                  <c:v>41678.447491574152</c:v>
                </c:pt>
                <c:pt idx="10493">
                  <c:v>41678.44819751184</c:v>
                </c:pt>
                <c:pt idx="10494">
                  <c:v>41678.44890419078</c:v>
                </c:pt>
                <c:pt idx="10495">
                  <c:v>41678.449610489086</c:v>
                </c:pt>
                <c:pt idx="10496">
                  <c:v>41678.450317169692</c:v>
                </c:pt>
                <c:pt idx="10497">
                  <c:v>41678.451023334768</c:v>
                </c:pt>
                <c:pt idx="10498">
                  <c:v>41678.451731668771</c:v>
                </c:pt>
                <c:pt idx="10499">
                  <c:v>41678.452439177701</c:v>
                </c:pt>
                <c:pt idx="10500">
                  <c:v>41678.453146226158</c:v>
                </c:pt>
                <c:pt idx="10501">
                  <c:v>41678.454015000316</c:v>
                </c:pt>
                <c:pt idx="10502">
                  <c:v>41678.454717861234</c:v>
                </c:pt>
                <c:pt idx="10503">
                  <c:v>41678.455420924001</c:v>
                </c:pt>
                <c:pt idx="10504">
                  <c:v>41678.456126402467</c:v>
                </c:pt>
                <c:pt idx="10505">
                  <c:v>41678.456831530617</c:v>
                </c:pt>
                <c:pt idx="10506">
                  <c:v>41678.457539643088</c:v>
                </c:pt>
                <c:pt idx="10507">
                  <c:v>41678.458245991395</c:v>
                </c:pt>
                <c:pt idx="10508">
                  <c:v>41678.458951810164</c:v>
                </c:pt>
                <c:pt idx="10509">
                  <c:v>41678.459656689847</c:v>
                </c:pt>
                <c:pt idx="10510">
                  <c:v>41678.460360847537</c:v>
                </c:pt>
                <c:pt idx="10511">
                  <c:v>41678.46106757599</c:v>
                </c:pt>
                <c:pt idx="10512">
                  <c:v>41678.461771873379</c:v>
                </c:pt>
                <c:pt idx="10513">
                  <c:v>41678.462478244779</c:v>
                </c:pt>
                <c:pt idx="10514">
                  <c:v>41678.463183381376</c:v>
                </c:pt>
                <c:pt idx="10515">
                  <c:v>41678.463888364458</c:v>
                </c:pt>
                <c:pt idx="10516">
                  <c:v>41678.464593883538</c:v>
                </c:pt>
                <c:pt idx="10517">
                  <c:v>41678.465298301846</c:v>
                </c:pt>
                <c:pt idx="10518">
                  <c:v>41678.466003043999</c:v>
                </c:pt>
                <c:pt idx="10519">
                  <c:v>41678.466708101842</c:v>
                </c:pt>
                <c:pt idx="10520">
                  <c:v>41678.467413245846</c:v>
                </c:pt>
                <c:pt idx="10521">
                  <c:v>41678.468119417696</c:v>
                </c:pt>
                <c:pt idx="10522">
                  <c:v>41678.468826410768</c:v>
                </c:pt>
                <c:pt idx="10523">
                  <c:v>41678.469529785536</c:v>
                </c:pt>
                <c:pt idx="10524">
                  <c:v>41678.470234895853</c:v>
                </c:pt>
                <c:pt idx="10525">
                  <c:v>41678.470941051688</c:v>
                </c:pt>
                <c:pt idx="10526">
                  <c:v>41678.471647053222</c:v>
                </c:pt>
                <c:pt idx="10527">
                  <c:v>41678.472353607081</c:v>
                </c:pt>
                <c:pt idx="10528">
                  <c:v>41678.473060337536</c:v>
                </c:pt>
                <c:pt idx="10529">
                  <c:v>41678.473764995535</c:v>
                </c:pt>
                <c:pt idx="10530">
                  <c:v>41678.474469581073</c:v>
                </c:pt>
                <c:pt idx="10531">
                  <c:v>41678.475174809224</c:v>
                </c:pt>
                <c:pt idx="10532">
                  <c:v>41678.475880729224</c:v>
                </c:pt>
                <c:pt idx="10533">
                  <c:v>41678.476586203382</c:v>
                </c:pt>
                <c:pt idx="10534">
                  <c:v>41678.477290457849</c:v>
                </c:pt>
                <c:pt idx="10535">
                  <c:v>41678.477994471847</c:v>
                </c:pt>
                <c:pt idx="10536">
                  <c:v>41678.478699349551</c:v>
                </c:pt>
                <c:pt idx="10537">
                  <c:v>41678.479404547375</c:v>
                </c:pt>
                <c:pt idx="10538">
                  <c:v>41678.480110273231</c:v>
                </c:pt>
                <c:pt idx="10539">
                  <c:v>41678.480815791547</c:v>
                </c:pt>
                <c:pt idx="10540">
                  <c:v>41678.48152165061</c:v>
                </c:pt>
                <c:pt idx="10541">
                  <c:v>41678.482225680462</c:v>
                </c:pt>
                <c:pt idx="10542">
                  <c:v>41678.482929995087</c:v>
                </c:pt>
                <c:pt idx="10543">
                  <c:v>41678.483635236938</c:v>
                </c:pt>
                <c:pt idx="10544">
                  <c:v>41678.484339816612</c:v>
                </c:pt>
                <c:pt idx="10545">
                  <c:v>41678.485045866611</c:v>
                </c:pt>
                <c:pt idx="10546">
                  <c:v>41678.485751189539</c:v>
                </c:pt>
                <c:pt idx="10547">
                  <c:v>41678.486456142469</c:v>
                </c:pt>
                <c:pt idx="10548">
                  <c:v>41678.487162340309</c:v>
                </c:pt>
                <c:pt idx="10549">
                  <c:v>41678.487866869997</c:v>
                </c:pt>
                <c:pt idx="10550">
                  <c:v>41678.48857124339</c:v>
                </c:pt>
                <c:pt idx="10551">
                  <c:v>41678.489275492015</c:v>
                </c:pt>
                <c:pt idx="10552">
                  <c:v>41678.489980537837</c:v>
                </c:pt>
                <c:pt idx="10553">
                  <c:v>41678.490684826771</c:v>
                </c:pt>
                <c:pt idx="10554">
                  <c:v>41678.491389719376</c:v>
                </c:pt>
                <c:pt idx="10555">
                  <c:v>41678.492095148773</c:v>
                </c:pt>
                <c:pt idx="10556">
                  <c:v>41678.492800014465</c:v>
                </c:pt>
                <c:pt idx="10557">
                  <c:v>41678.493506366001</c:v>
                </c:pt>
                <c:pt idx="10558">
                  <c:v>41678.494211630932</c:v>
                </c:pt>
                <c:pt idx="10559">
                  <c:v>41678.494918354612</c:v>
                </c:pt>
                <c:pt idx="10560">
                  <c:v>41678.495786460604</c:v>
                </c:pt>
                <c:pt idx="10561">
                  <c:v>41678.496491801678</c:v>
                </c:pt>
                <c:pt idx="10562">
                  <c:v>41678.49720022831</c:v>
                </c:pt>
                <c:pt idx="10563">
                  <c:v>41678.497906904609</c:v>
                </c:pt>
                <c:pt idx="10564">
                  <c:v>41678.498610944313</c:v>
                </c:pt>
                <c:pt idx="10565">
                  <c:v>41678.499317647686</c:v>
                </c:pt>
                <c:pt idx="10566">
                  <c:v>41678.500023540306</c:v>
                </c:pt>
                <c:pt idx="10567">
                  <c:v>41678.500727799685</c:v>
                </c:pt>
                <c:pt idx="10568">
                  <c:v>41678.501433091224</c:v>
                </c:pt>
                <c:pt idx="10569">
                  <c:v>41678.502139497548</c:v>
                </c:pt>
                <c:pt idx="10570">
                  <c:v>41678.502844661532</c:v>
                </c:pt>
                <c:pt idx="10571">
                  <c:v>41678.503549007997</c:v>
                </c:pt>
                <c:pt idx="10572">
                  <c:v>41678.504255075233</c:v>
                </c:pt>
                <c:pt idx="10573">
                  <c:v>41678.504963009225</c:v>
                </c:pt>
                <c:pt idx="10574">
                  <c:v>41678.505670626306</c:v>
                </c:pt>
                <c:pt idx="10575">
                  <c:v>41678.506377366008</c:v>
                </c:pt>
                <c:pt idx="10576">
                  <c:v>41678.507083596</c:v>
                </c:pt>
                <c:pt idx="10577">
                  <c:v>41678.507789264157</c:v>
                </c:pt>
                <c:pt idx="10578">
                  <c:v>41678.508494737376</c:v>
                </c:pt>
                <c:pt idx="10579">
                  <c:v>41678.509200178618</c:v>
                </c:pt>
                <c:pt idx="10580">
                  <c:v>41678.509903633218</c:v>
                </c:pt>
                <c:pt idx="10581">
                  <c:v>41678.510607895689</c:v>
                </c:pt>
                <c:pt idx="10582">
                  <c:v>41678.51131159893</c:v>
                </c:pt>
                <c:pt idx="10583">
                  <c:v>41678.512017972011</c:v>
                </c:pt>
                <c:pt idx="10584">
                  <c:v>41678.512724236767</c:v>
                </c:pt>
                <c:pt idx="10585">
                  <c:v>41678.513429389386</c:v>
                </c:pt>
                <c:pt idx="10586">
                  <c:v>41678.514134385696</c:v>
                </c:pt>
                <c:pt idx="10587">
                  <c:v>41678.514839122785</c:v>
                </c:pt>
                <c:pt idx="10588">
                  <c:v>41678.515546000461</c:v>
                </c:pt>
                <c:pt idx="10589">
                  <c:v>41678.516251979549</c:v>
                </c:pt>
                <c:pt idx="10590">
                  <c:v>41678.516956074622</c:v>
                </c:pt>
                <c:pt idx="10591">
                  <c:v>41678.517662115533</c:v>
                </c:pt>
                <c:pt idx="10592">
                  <c:v>41678.518368608471</c:v>
                </c:pt>
                <c:pt idx="10593">
                  <c:v>41678.519075030461</c:v>
                </c:pt>
                <c:pt idx="10594">
                  <c:v>41678.519781269075</c:v>
                </c:pt>
                <c:pt idx="10595">
                  <c:v>41678.520488255075</c:v>
                </c:pt>
                <c:pt idx="10596">
                  <c:v>41678.521193559369</c:v>
                </c:pt>
                <c:pt idx="10597">
                  <c:v>41678.521898034305</c:v>
                </c:pt>
                <c:pt idx="10598">
                  <c:v>41678.522604096615</c:v>
                </c:pt>
                <c:pt idx="10599">
                  <c:v>41678.523309718155</c:v>
                </c:pt>
                <c:pt idx="10600">
                  <c:v>41678.524015832161</c:v>
                </c:pt>
                <c:pt idx="10601">
                  <c:v>41678.524720915681</c:v>
                </c:pt>
                <c:pt idx="10602">
                  <c:v>41678.525426617984</c:v>
                </c:pt>
                <c:pt idx="10603">
                  <c:v>41678.526132156003</c:v>
                </c:pt>
                <c:pt idx="10604">
                  <c:v>41678.526836301848</c:v>
                </c:pt>
                <c:pt idx="10605">
                  <c:v>41678.527542099997</c:v>
                </c:pt>
                <c:pt idx="10606">
                  <c:v>41678.528248065835</c:v>
                </c:pt>
                <c:pt idx="10607">
                  <c:v>41678.528954506932</c:v>
                </c:pt>
                <c:pt idx="10608">
                  <c:v>41678.52966028353</c:v>
                </c:pt>
                <c:pt idx="10609">
                  <c:v>41678.530365057224</c:v>
                </c:pt>
                <c:pt idx="10610">
                  <c:v>41678.531070070465</c:v>
                </c:pt>
                <c:pt idx="10611">
                  <c:v>41678.531775399999</c:v>
                </c:pt>
                <c:pt idx="10612">
                  <c:v>41678.532480693837</c:v>
                </c:pt>
                <c:pt idx="10613">
                  <c:v>41678.533185650915</c:v>
                </c:pt>
                <c:pt idx="10614">
                  <c:v>41678.533892099382</c:v>
                </c:pt>
                <c:pt idx="10615">
                  <c:v>41678.534597824779</c:v>
                </c:pt>
                <c:pt idx="10616">
                  <c:v>41678.535303503995</c:v>
                </c:pt>
                <c:pt idx="10617">
                  <c:v>41678.536008450777</c:v>
                </c:pt>
                <c:pt idx="10618">
                  <c:v>41678.536712230161</c:v>
                </c:pt>
                <c:pt idx="10619">
                  <c:v>41678.537579157695</c:v>
                </c:pt>
                <c:pt idx="10620">
                  <c:v>41678.538283381538</c:v>
                </c:pt>
                <c:pt idx="10621">
                  <c:v>41678.538988811073</c:v>
                </c:pt>
                <c:pt idx="10622">
                  <c:v>41678.539695401683</c:v>
                </c:pt>
                <c:pt idx="10623">
                  <c:v>41678.540402104161</c:v>
                </c:pt>
                <c:pt idx="10624">
                  <c:v>41678.541106475226</c:v>
                </c:pt>
                <c:pt idx="10625">
                  <c:v>41678.541811039388</c:v>
                </c:pt>
                <c:pt idx="10626">
                  <c:v>41678.542516419089</c:v>
                </c:pt>
                <c:pt idx="10627">
                  <c:v>41678.54322239769</c:v>
                </c:pt>
                <c:pt idx="10628">
                  <c:v>41678.543927126462</c:v>
                </c:pt>
                <c:pt idx="10629">
                  <c:v>41678.544631860153</c:v>
                </c:pt>
                <c:pt idx="10630">
                  <c:v>41678.545336082767</c:v>
                </c:pt>
                <c:pt idx="10631">
                  <c:v>41678.546040247544</c:v>
                </c:pt>
                <c:pt idx="10632">
                  <c:v>41678.546745316933</c:v>
                </c:pt>
                <c:pt idx="10633">
                  <c:v>41678.547449742153</c:v>
                </c:pt>
                <c:pt idx="10634">
                  <c:v>41678.548155362158</c:v>
                </c:pt>
                <c:pt idx="10635">
                  <c:v>41678.548861245843</c:v>
                </c:pt>
                <c:pt idx="10636">
                  <c:v>41678.549568633687</c:v>
                </c:pt>
                <c:pt idx="10637">
                  <c:v>41678.550273874935</c:v>
                </c:pt>
                <c:pt idx="10638">
                  <c:v>41678.550980840162</c:v>
                </c:pt>
                <c:pt idx="10639">
                  <c:v>41678.551686439998</c:v>
                </c:pt>
                <c:pt idx="10640">
                  <c:v>41678.552391806159</c:v>
                </c:pt>
                <c:pt idx="10641">
                  <c:v>41678.553097586606</c:v>
                </c:pt>
                <c:pt idx="10642">
                  <c:v>41678.553802616771</c:v>
                </c:pt>
                <c:pt idx="10643">
                  <c:v>41678.554508446934</c:v>
                </c:pt>
                <c:pt idx="10644">
                  <c:v>41678.555213697087</c:v>
                </c:pt>
                <c:pt idx="10645">
                  <c:v>41678.55591761446</c:v>
                </c:pt>
                <c:pt idx="10646">
                  <c:v>41678.556623340774</c:v>
                </c:pt>
                <c:pt idx="10647">
                  <c:v>41678.557328797084</c:v>
                </c:pt>
                <c:pt idx="10648">
                  <c:v>41678.558032981382</c:v>
                </c:pt>
                <c:pt idx="10649">
                  <c:v>41678.558736984618</c:v>
                </c:pt>
                <c:pt idx="10650">
                  <c:v>41678.559443601836</c:v>
                </c:pt>
                <c:pt idx="10651">
                  <c:v>41678.560149958605</c:v>
                </c:pt>
                <c:pt idx="10652">
                  <c:v>41678.560856164768</c:v>
                </c:pt>
                <c:pt idx="10653">
                  <c:v>41678.561563256306</c:v>
                </c:pt>
                <c:pt idx="10654">
                  <c:v>41678.562268414003</c:v>
                </c:pt>
                <c:pt idx="10655">
                  <c:v>41678.562973835535</c:v>
                </c:pt>
                <c:pt idx="10656">
                  <c:v>41678.56368039277</c:v>
                </c:pt>
                <c:pt idx="10657">
                  <c:v>41678.564385427999</c:v>
                </c:pt>
                <c:pt idx="10658">
                  <c:v>41678.565089279844</c:v>
                </c:pt>
                <c:pt idx="10659">
                  <c:v>41678.565793769216</c:v>
                </c:pt>
                <c:pt idx="10660">
                  <c:v>41678.566500575384</c:v>
                </c:pt>
                <c:pt idx="10661">
                  <c:v>41678.567208231376</c:v>
                </c:pt>
                <c:pt idx="10662">
                  <c:v>41678.567914209081</c:v>
                </c:pt>
                <c:pt idx="10663">
                  <c:v>41678.568618922007</c:v>
                </c:pt>
                <c:pt idx="10664">
                  <c:v>41678.569324154305</c:v>
                </c:pt>
                <c:pt idx="10665">
                  <c:v>41678.570029013536</c:v>
                </c:pt>
                <c:pt idx="10666">
                  <c:v>41678.570734591078</c:v>
                </c:pt>
                <c:pt idx="10667">
                  <c:v>41678.571441023829</c:v>
                </c:pt>
                <c:pt idx="10668">
                  <c:v>41678.572146891536</c:v>
                </c:pt>
                <c:pt idx="10669">
                  <c:v>41678.572853353689</c:v>
                </c:pt>
                <c:pt idx="10670">
                  <c:v>41678.57356045831</c:v>
                </c:pt>
                <c:pt idx="10671">
                  <c:v>41678.574265164614</c:v>
                </c:pt>
                <c:pt idx="10672">
                  <c:v>41678.57497117031</c:v>
                </c:pt>
                <c:pt idx="10673">
                  <c:v>41678.575676312306</c:v>
                </c:pt>
                <c:pt idx="10674">
                  <c:v>41678.57638216277</c:v>
                </c:pt>
                <c:pt idx="10675">
                  <c:v>41678.577086646306</c:v>
                </c:pt>
                <c:pt idx="10676">
                  <c:v>41678.577791706921</c:v>
                </c:pt>
                <c:pt idx="10677">
                  <c:v>41678.578496965682</c:v>
                </c:pt>
                <c:pt idx="10678">
                  <c:v>41678.579352868772</c:v>
                </c:pt>
                <c:pt idx="10679">
                  <c:v>41678.580057668616</c:v>
                </c:pt>
                <c:pt idx="10680">
                  <c:v>41678.58076242431</c:v>
                </c:pt>
                <c:pt idx="10681">
                  <c:v>41678.581466897223</c:v>
                </c:pt>
                <c:pt idx="10682">
                  <c:v>41678.582170927388</c:v>
                </c:pt>
                <c:pt idx="10683">
                  <c:v>41678.582876340937</c:v>
                </c:pt>
                <c:pt idx="10684">
                  <c:v>41678.583582165687</c:v>
                </c:pt>
                <c:pt idx="10685">
                  <c:v>41678.584286625999</c:v>
                </c:pt>
                <c:pt idx="10686">
                  <c:v>41678.584989858769</c:v>
                </c:pt>
                <c:pt idx="10687">
                  <c:v>41678.585694337686</c:v>
                </c:pt>
                <c:pt idx="10688">
                  <c:v>41678.586399246946</c:v>
                </c:pt>
                <c:pt idx="10689">
                  <c:v>41678.58710406661</c:v>
                </c:pt>
                <c:pt idx="10690">
                  <c:v>41678.587809770463</c:v>
                </c:pt>
                <c:pt idx="10691">
                  <c:v>41678.588516131545</c:v>
                </c:pt>
                <c:pt idx="10692">
                  <c:v>41678.589221864611</c:v>
                </c:pt>
                <c:pt idx="10693">
                  <c:v>41678.589927071996</c:v>
                </c:pt>
                <c:pt idx="10694">
                  <c:v>41678.590632037682</c:v>
                </c:pt>
                <c:pt idx="10695">
                  <c:v>41678.591336505531</c:v>
                </c:pt>
                <c:pt idx="10696">
                  <c:v>41678.592042651675</c:v>
                </c:pt>
                <c:pt idx="10697">
                  <c:v>41678.592748012154</c:v>
                </c:pt>
                <c:pt idx="10698">
                  <c:v>41678.593453543675</c:v>
                </c:pt>
                <c:pt idx="10699">
                  <c:v>41678.594159626307</c:v>
                </c:pt>
                <c:pt idx="10700">
                  <c:v>41678.594864772153</c:v>
                </c:pt>
                <c:pt idx="10701">
                  <c:v>41678.595570883532</c:v>
                </c:pt>
                <c:pt idx="10702">
                  <c:v>41678.596275904158</c:v>
                </c:pt>
                <c:pt idx="10703">
                  <c:v>41678.596981347684</c:v>
                </c:pt>
                <c:pt idx="10704">
                  <c:v>41678.597686966154</c:v>
                </c:pt>
                <c:pt idx="10705">
                  <c:v>41678.598392844164</c:v>
                </c:pt>
                <c:pt idx="10706">
                  <c:v>41678.599098453538</c:v>
                </c:pt>
                <c:pt idx="10707">
                  <c:v>41678.599803793688</c:v>
                </c:pt>
                <c:pt idx="10708">
                  <c:v>41678.600508620162</c:v>
                </c:pt>
                <c:pt idx="10709">
                  <c:v>41678.601215158007</c:v>
                </c:pt>
                <c:pt idx="10710">
                  <c:v>41678.601920273992</c:v>
                </c:pt>
                <c:pt idx="10711">
                  <c:v>41678.602625629537</c:v>
                </c:pt>
                <c:pt idx="10712">
                  <c:v>41678.603331910759</c:v>
                </c:pt>
                <c:pt idx="10713">
                  <c:v>41678.604037451383</c:v>
                </c:pt>
                <c:pt idx="10714">
                  <c:v>41678.604743157535</c:v>
                </c:pt>
                <c:pt idx="10715">
                  <c:v>41678.60544774522</c:v>
                </c:pt>
                <c:pt idx="10716">
                  <c:v>41678.606150411535</c:v>
                </c:pt>
                <c:pt idx="10717">
                  <c:v>41678.606855128623</c:v>
                </c:pt>
                <c:pt idx="10718">
                  <c:v>41678.607559637225</c:v>
                </c:pt>
                <c:pt idx="10719">
                  <c:v>41678.608264777082</c:v>
                </c:pt>
                <c:pt idx="10720">
                  <c:v>41678.608971328773</c:v>
                </c:pt>
                <c:pt idx="10721">
                  <c:v>41678.609676739223</c:v>
                </c:pt>
                <c:pt idx="10722">
                  <c:v>41678.610381811071</c:v>
                </c:pt>
                <c:pt idx="10723">
                  <c:v>41678.611086898927</c:v>
                </c:pt>
                <c:pt idx="10724">
                  <c:v>41678.611790912924</c:v>
                </c:pt>
                <c:pt idx="10725">
                  <c:v>41678.612495783222</c:v>
                </c:pt>
                <c:pt idx="10726">
                  <c:v>41678.613200469845</c:v>
                </c:pt>
                <c:pt idx="10727">
                  <c:v>41678.613905634156</c:v>
                </c:pt>
                <c:pt idx="10728">
                  <c:v>41678.614610038312</c:v>
                </c:pt>
                <c:pt idx="10729">
                  <c:v>41678.615316376468</c:v>
                </c:pt>
                <c:pt idx="10730">
                  <c:v>41678.616020569221</c:v>
                </c:pt>
                <c:pt idx="10731">
                  <c:v>41678.616724004773</c:v>
                </c:pt>
                <c:pt idx="10732">
                  <c:v>41678.617430030157</c:v>
                </c:pt>
                <c:pt idx="10733">
                  <c:v>41678.618136863079</c:v>
                </c:pt>
                <c:pt idx="10734">
                  <c:v>41678.618843994009</c:v>
                </c:pt>
                <c:pt idx="10735">
                  <c:v>41678.619548898314</c:v>
                </c:pt>
                <c:pt idx="10736">
                  <c:v>41678.620254410002</c:v>
                </c:pt>
                <c:pt idx="10737">
                  <c:v>41678.621131340464</c:v>
                </c:pt>
                <c:pt idx="10738">
                  <c:v>41678.621835094767</c:v>
                </c:pt>
                <c:pt idx="10739">
                  <c:v>41678.622539889388</c:v>
                </c:pt>
                <c:pt idx="10740">
                  <c:v>41678.623245062299</c:v>
                </c:pt>
                <c:pt idx="10741">
                  <c:v>41678.623950323687</c:v>
                </c:pt>
                <c:pt idx="10742">
                  <c:v>41678.624654769221</c:v>
                </c:pt>
                <c:pt idx="10743">
                  <c:v>41678.625359740305</c:v>
                </c:pt>
                <c:pt idx="10744">
                  <c:v>41678.626063739677</c:v>
                </c:pt>
                <c:pt idx="10745">
                  <c:v>41678.626767051675</c:v>
                </c:pt>
                <c:pt idx="10746">
                  <c:v>41678.627471767526</c:v>
                </c:pt>
                <c:pt idx="10747">
                  <c:v>41678.628177976309</c:v>
                </c:pt>
                <c:pt idx="10748">
                  <c:v>41678.628882288773</c:v>
                </c:pt>
                <c:pt idx="10749">
                  <c:v>41678.629585818926</c:v>
                </c:pt>
                <c:pt idx="10750">
                  <c:v>41678.630289020308</c:v>
                </c:pt>
                <c:pt idx="10751">
                  <c:v>41678.630992161678</c:v>
                </c:pt>
                <c:pt idx="10752">
                  <c:v>41678.631698372767</c:v>
                </c:pt>
                <c:pt idx="10753">
                  <c:v>41678.632404685217</c:v>
                </c:pt>
                <c:pt idx="10754">
                  <c:v>41678.633109494767</c:v>
                </c:pt>
                <c:pt idx="10755">
                  <c:v>41678.633816208931</c:v>
                </c:pt>
                <c:pt idx="10756">
                  <c:v>41678.634522225388</c:v>
                </c:pt>
                <c:pt idx="10757">
                  <c:v>41678.635227184459</c:v>
                </c:pt>
                <c:pt idx="10758">
                  <c:v>41678.635932608304</c:v>
                </c:pt>
                <c:pt idx="10759">
                  <c:v>41678.636637020463</c:v>
                </c:pt>
                <c:pt idx="10760">
                  <c:v>41678.637344017072</c:v>
                </c:pt>
                <c:pt idx="10761">
                  <c:v>41678.638049654</c:v>
                </c:pt>
                <c:pt idx="10762">
                  <c:v>41678.638755659384</c:v>
                </c:pt>
                <c:pt idx="10763">
                  <c:v>41678.639460849226</c:v>
                </c:pt>
                <c:pt idx="10764">
                  <c:v>41678.640165586759</c:v>
                </c:pt>
                <c:pt idx="10765">
                  <c:v>41678.640869952767</c:v>
                </c:pt>
                <c:pt idx="10766">
                  <c:v>41678.641575850605</c:v>
                </c:pt>
                <c:pt idx="10767">
                  <c:v>41678.642280274158</c:v>
                </c:pt>
                <c:pt idx="10768">
                  <c:v>41678.642985777384</c:v>
                </c:pt>
                <c:pt idx="10769">
                  <c:v>41678.643692961676</c:v>
                </c:pt>
                <c:pt idx="10770">
                  <c:v>41678.644400632154</c:v>
                </c:pt>
                <c:pt idx="10771">
                  <c:v>41678.645107039534</c:v>
                </c:pt>
                <c:pt idx="10772">
                  <c:v>41678.645811163842</c:v>
                </c:pt>
                <c:pt idx="10773">
                  <c:v>41678.646514807857</c:v>
                </c:pt>
                <c:pt idx="10774">
                  <c:v>41678.647216850164</c:v>
                </c:pt>
                <c:pt idx="10775">
                  <c:v>41678.647922927841</c:v>
                </c:pt>
                <c:pt idx="10776">
                  <c:v>41678.648627175084</c:v>
                </c:pt>
                <c:pt idx="10777">
                  <c:v>41678.649330556771</c:v>
                </c:pt>
                <c:pt idx="10778">
                  <c:v>41678.65003636216</c:v>
                </c:pt>
                <c:pt idx="10779">
                  <c:v>41678.650742506157</c:v>
                </c:pt>
                <c:pt idx="10780">
                  <c:v>41678.651448149081</c:v>
                </c:pt>
                <c:pt idx="10781">
                  <c:v>41678.652153930459</c:v>
                </c:pt>
                <c:pt idx="10782">
                  <c:v>41678.652858257701</c:v>
                </c:pt>
                <c:pt idx="10783">
                  <c:v>41678.653564415079</c:v>
                </c:pt>
                <c:pt idx="10784">
                  <c:v>41678.654271845546</c:v>
                </c:pt>
                <c:pt idx="10785">
                  <c:v>41678.654977529695</c:v>
                </c:pt>
                <c:pt idx="10786">
                  <c:v>41678.655681906923</c:v>
                </c:pt>
                <c:pt idx="10787">
                  <c:v>41678.656388448479</c:v>
                </c:pt>
                <c:pt idx="10788">
                  <c:v>41678.657095397393</c:v>
                </c:pt>
                <c:pt idx="10789">
                  <c:v>41678.657800401998</c:v>
                </c:pt>
                <c:pt idx="10790">
                  <c:v>41678.658504365543</c:v>
                </c:pt>
                <c:pt idx="10791">
                  <c:v>41678.65920909094</c:v>
                </c:pt>
                <c:pt idx="10792">
                  <c:v>41678.659913880161</c:v>
                </c:pt>
                <c:pt idx="10793">
                  <c:v>41678.66061966199</c:v>
                </c:pt>
                <c:pt idx="10794">
                  <c:v>41678.661325189838</c:v>
                </c:pt>
                <c:pt idx="10795">
                  <c:v>41678.662031279382</c:v>
                </c:pt>
                <c:pt idx="10796">
                  <c:v>41678.66289958261</c:v>
                </c:pt>
                <c:pt idx="10797">
                  <c:v>41678.663603481837</c:v>
                </c:pt>
                <c:pt idx="10798">
                  <c:v>41678.664308990614</c:v>
                </c:pt>
                <c:pt idx="10799">
                  <c:v>41678.665015263374</c:v>
                </c:pt>
                <c:pt idx="10800">
                  <c:v>41678.665722775368</c:v>
                </c:pt>
                <c:pt idx="10801">
                  <c:v>41678.666428673838</c:v>
                </c:pt>
                <c:pt idx="10802">
                  <c:v>41678.667134615367</c:v>
                </c:pt>
                <c:pt idx="10803">
                  <c:v>41678.667841192459</c:v>
                </c:pt>
                <c:pt idx="10804">
                  <c:v>41678.668545697081</c:v>
                </c:pt>
                <c:pt idx="10805">
                  <c:v>41678.669251293082</c:v>
                </c:pt>
                <c:pt idx="10806">
                  <c:v>41678.669957116923</c:v>
                </c:pt>
                <c:pt idx="10807">
                  <c:v>41678.670662894161</c:v>
                </c:pt>
                <c:pt idx="10808">
                  <c:v>41678.671370050302</c:v>
                </c:pt>
                <c:pt idx="10809">
                  <c:v>41678.672074746777</c:v>
                </c:pt>
                <c:pt idx="10810">
                  <c:v>41678.672779792163</c:v>
                </c:pt>
                <c:pt idx="10811">
                  <c:v>41678.6734845963</c:v>
                </c:pt>
                <c:pt idx="10812">
                  <c:v>41678.674190712598</c:v>
                </c:pt>
                <c:pt idx="10813">
                  <c:v>41678.674895430471</c:v>
                </c:pt>
                <c:pt idx="10814">
                  <c:v>41678.675600353075</c:v>
                </c:pt>
                <c:pt idx="10815">
                  <c:v>41678.676306843539</c:v>
                </c:pt>
                <c:pt idx="10816">
                  <c:v>41678.677012994463</c:v>
                </c:pt>
                <c:pt idx="10817">
                  <c:v>41678.677719253385</c:v>
                </c:pt>
                <c:pt idx="10818">
                  <c:v>41678.678425987535</c:v>
                </c:pt>
                <c:pt idx="10819">
                  <c:v>41678.679131378463</c:v>
                </c:pt>
                <c:pt idx="10820">
                  <c:v>41678.679835412768</c:v>
                </c:pt>
                <c:pt idx="10821">
                  <c:v>41678.680540849848</c:v>
                </c:pt>
                <c:pt idx="10822">
                  <c:v>41678.681246316934</c:v>
                </c:pt>
                <c:pt idx="10823">
                  <c:v>41678.681950565217</c:v>
                </c:pt>
                <c:pt idx="10824">
                  <c:v>41678.682655240169</c:v>
                </c:pt>
                <c:pt idx="10825">
                  <c:v>41678.683360743838</c:v>
                </c:pt>
                <c:pt idx="10826">
                  <c:v>41678.684065452158</c:v>
                </c:pt>
                <c:pt idx="10827">
                  <c:v>41678.684773188616</c:v>
                </c:pt>
                <c:pt idx="10828">
                  <c:v>41678.685479954773</c:v>
                </c:pt>
                <c:pt idx="10829">
                  <c:v>41678.686184549995</c:v>
                </c:pt>
                <c:pt idx="10830">
                  <c:v>41678.686889504163</c:v>
                </c:pt>
                <c:pt idx="10831">
                  <c:v>41678.687595400777</c:v>
                </c:pt>
                <c:pt idx="10832">
                  <c:v>41678.688300677386</c:v>
                </c:pt>
                <c:pt idx="10833">
                  <c:v>41678.689008216767</c:v>
                </c:pt>
                <c:pt idx="10834">
                  <c:v>41678.689714757842</c:v>
                </c:pt>
                <c:pt idx="10835">
                  <c:v>41678.690419516599</c:v>
                </c:pt>
                <c:pt idx="10836">
                  <c:v>41678.691124087214</c:v>
                </c:pt>
                <c:pt idx="10837">
                  <c:v>41678.691828527219</c:v>
                </c:pt>
                <c:pt idx="10838">
                  <c:v>41678.692533251684</c:v>
                </c:pt>
                <c:pt idx="10839">
                  <c:v>41678.69323884046</c:v>
                </c:pt>
                <c:pt idx="10840">
                  <c:v>41678.693945882915</c:v>
                </c:pt>
                <c:pt idx="10841">
                  <c:v>41678.694652631675</c:v>
                </c:pt>
                <c:pt idx="10842">
                  <c:v>41678.695359217221</c:v>
                </c:pt>
                <c:pt idx="10843">
                  <c:v>41678.696065020304</c:v>
                </c:pt>
                <c:pt idx="10844">
                  <c:v>41678.696772188923</c:v>
                </c:pt>
                <c:pt idx="10845">
                  <c:v>41678.697478464455</c:v>
                </c:pt>
                <c:pt idx="10846">
                  <c:v>41678.698183620298</c:v>
                </c:pt>
                <c:pt idx="10847">
                  <c:v>41678.698889237225</c:v>
                </c:pt>
                <c:pt idx="10848">
                  <c:v>41678.69959425446</c:v>
                </c:pt>
                <c:pt idx="10849">
                  <c:v>41678.700298791999</c:v>
                </c:pt>
                <c:pt idx="10850">
                  <c:v>41678.70100454738</c:v>
                </c:pt>
                <c:pt idx="10851">
                  <c:v>41678.701708193534</c:v>
                </c:pt>
                <c:pt idx="10852">
                  <c:v>41678.702412283688</c:v>
                </c:pt>
                <c:pt idx="10853">
                  <c:v>41678.703118510457</c:v>
                </c:pt>
                <c:pt idx="10854">
                  <c:v>41678.703823860924</c:v>
                </c:pt>
                <c:pt idx="10855">
                  <c:v>41678.704693631531</c:v>
                </c:pt>
                <c:pt idx="10856">
                  <c:v>41678.705400590916</c:v>
                </c:pt>
                <c:pt idx="10857">
                  <c:v>41678.706106769838</c:v>
                </c:pt>
                <c:pt idx="10858">
                  <c:v>41678.706813229393</c:v>
                </c:pt>
                <c:pt idx="10859">
                  <c:v>41678.707519142466</c:v>
                </c:pt>
                <c:pt idx="10860">
                  <c:v>41678.708225657836</c:v>
                </c:pt>
                <c:pt idx="10861">
                  <c:v>41678.708929899694</c:v>
                </c:pt>
                <c:pt idx="10862">
                  <c:v>41678.709635529682</c:v>
                </c:pt>
                <c:pt idx="10863">
                  <c:v>41678.710340407844</c:v>
                </c:pt>
                <c:pt idx="10864">
                  <c:v>41678.711043641073</c:v>
                </c:pt>
                <c:pt idx="10865">
                  <c:v>41678.711748621216</c:v>
                </c:pt>
                <c:pt idx="10866">
                  <c:v>41678.712453740773</c:v>
                </c:pt>
                <c:pt idx="10867">
                  <c:v>41678.713159533829</c:v>
                </c:pt>
                <c:pt idx="10868">
                  <c:v>41678.713863916608</c:v>
                </c:pt>
                <c:pt idx="10869">
                  <c:v>41678.714567854928</c:v>
                </c:pt>
                <c:pt idx="10870">
                  <c:v>41678.715273161841</c:v>
                </c:pt>
                <c:pt idx="10871">
                  <c:v>41678.715976613377</c:v>
                </c:pt>
                <c:pt idx="10872">
                  <c:v>41678.71668090584</c:v>
                </c:pt>
                <c:pt idx="10873">
                  <c:v>41678.717385766598</c:v>
                </c:pt>
                <c:pt idx="10874">
                  <c:v>41678.718090300463</c:v>
                </c:pt>
                <c:pt idx="10875">
                  <c:v>41678.718796654612</c:v>
                </c:pt>
                <c:pt idx="10876">
                  <c:v>41678.719502922162</c:v>
                </c:pt>
                <c:pt idx="10877">
                  <c:v>41678.720208647079</c:v>
                </c:pt>
                <c:pt idx="10878">
                  <c:v>41678.720915057384</c:v>
                </c:pt>
                <c:pt idx="10879">
                  <c:v>41678.721619487384</c:v>
                </c:pt>
                <c:pt idx="10880">
                  <c:v>41678.72232380692</c:v>
                </c:pt>
                <c:pt idx="10881">
                  <c:v>41678.723029747533</c:v>
                </c:pt>
                <c:pt idx="10882">
                  <c:v>41678.723734816456</c:v>
                </c:pt>
                <c:pt idx="10883">
                  <c:v>41678.724439510457</c:v>
                </c:pt>
                <c:pt idx="10884">
                  <c:v>41678.725144416916</c:v>
                </c:pt>
                <c:pt idx="10885">
                  <c:v>41678.725849810296</c:v>
                </c:pt>
                <c:pt idx="10886">
                  <c:v>41678.726554092471</c:v>
                </c:pt>
                <c:pt idx="10887">
                  <c:v>41678.727260493375</c:v>
                </c:pt>
                <c:pt idx="10888">
                  <c:v>41678.727963933372</c:v>
                </c:pt>
                <c:pt idx="10889">
                  <c:v>41678.728668799078</c:v>
                </c:pt>
                <c:pt idx="10890">
                  <c:v>41678.729373693837</c:v>
                </c:pt>
                <c:pt idx="10891">
                  <c:v>41678.730079064771</c:v>
                </c:pt>
                <c:pt idx="10892">
                  <c:v>41678.730785191074</c:v>
                </c:pt>
                <c:pt idx="10893">
                  <c:v>41678.73148955137</c:v>
                </c:pt>
                <c:pt idx="10894">
                  <c:v>41678.73219580677</c:v>
                </c:pt>
                <c:pt idx="10895">
                  <c:v>41678.732900197225</c:v>
                </c:pt>
                <c:pt idx="10896">
                  <c:v>41678.733604902154</c:v>
                </c:pt>
                <c:pt idx="10897">
                  <c:v>41678.734309485539</c:v>
                </c:pt>
                <c:pt idx="10898">
                  <c:v>41678.735015732607</c:v>
                </c:pt>
                <c:pt idx="10899">
                  <c:v>41678.735723001068</c:v>
                </c:pt>
                <c:pt idx="10900">
                  <c:v>41678.736428299082</c:v>
                </c:pt>
                <c:pt idx="10901">
                  <c:v>41678.737134314921</c:v>
                </c:pt>
                <c:pt idx="10902">
                  <c:v>41678.737840821828</c:v>
                </c:pt>
                <c:pt idx="10903">
                  <c:v>41678.738546576307</c:v>
                </c:pt>
                <c:pt idx="10904">
                  <c:v>41678.739252279083</c:v>
                </c:pt>
                <c:pt idx="10905">
                  <c:v>41678.739957327685</c:v>
                </c:pt>
                <c:pt idx="10906">
                  <c:v>41678.740662833217</c:v>
                </c:pt>
                <c:pt idx="10907">
                  <c:v>41678.741367224</c:v>
                </c:pt>
                <c:pt idx="10908">
                  <c:v>41678.742073526766</c:v>
                </c:pt>
                <c:pt idx="10909">
                  <c:v>41678.742780908156</c:v>
                </c:pt>
                <c:pt idx="10910">
                  <c:v>41678.743486791216</c:v>
                </c:pt>
                <c:pt idx="10911">
                  <c:v>41678.744192106307</c:v>
                </c:pt>
                <c:pt idx="10912">
                  <c:v>41678.744897599696</c:v>
                </c:pt>
                <c:pt idx="10913">
                  <c:v>41678.745602809075</c:v>
                </c:pt>
                <c:pt idx="10914">
                  <c:v>41678.746472320308</c:v>
                </c:pt>
                <c:pt idx="10915">
                  <c:v>41678.747178209844</c:v>
                </c:pt>
                <c:pt idx="10916">
                  <c:v>41678.747883138923</c:v>
                </c:pt>
                <c:pt idx="10917">
                  <c:v>41678.748588450311</c:v>
                </c:pt>
                <c:pt idx="10918">
                  <c:v>41678.749295327689</c:v>
                </c:pt>
                <c:pt idx="10919">
                  <c:v>41678.750001522923</c:v>
                </c:pt>
                <c:pt idx="10920">
                  <c:v>41678.750707523992</c:v>
                </c:pt>
                <c:pt idx="10921">
                  <c:v>41678.751412012301</c:v>
                </c:pt>
                <c:pt idx="10922">
                  <c:v>41678.752117091848</c:v>
                </c:pt>
                <c:pt idx="10923">
                  <c:v>41678.752823787385</c:v>
                </c:pt>
                <c:pt idx="10924">
                  <c:v>41678.753529973998</c:v>
                </c:pt>
                <c:pt idx="10925">
                  <c:v>41678.754236034612</c:v>
                </c:pt>
                <c:pt idx="10926">
                  <c:v>41678.754942161075</c:v>
                </c:pt>
                <c:pt idx="10927">
                  <c:v>41678.755647828308</c:v>
                </c:pt>
                <c:pt idx="10928">
                  <c:v>41678.75635343694</c:v>
                </c:pt>
                <c:pt idx="10929">
                  <c:v>41678.757059101685</c:v>
                </c:pt>
                <c:pt idx="10930">
                  <c:v>41678.757766494164</c:v>
                </c:pt>
                <c:pt idx="10931">
                  <c:v>41678.758472713533</c:v>
                </c:pt>
                <c:pt idx="10932">
                  <c:v>41678.759177977845</c:v>
                </c:pt>
                <c:pt idx="10933">
                  <c:v>41678.759883238308</c:v>
                </c:pt>
                <c:pt idx="10934">
                  <c:v>41678.760587416305</c:v>
                </c:pt>
                <c:pt idx="10935">
                  <c:v>41678.761291672759</c:v>
                </c:pt>
                <c:pt idx="10936">
                  <c:v>41678.761997043992</c:v>
                </c:pt>
                <c:pt idx="10937">
                  <c:v>41678.762702981679</c:v>
                </c:pt>
                <c:pt idx="10938">
                  <c:v>41678.763409836924</c:v>
                </c:pt>
                <c:pt idx="10939">
                  <c:v>41678.764114941841</c:v>
                </c:pt>
                <c:pt idx="10940">
                  <c:v>41678.764821086923</c:v>
                </c:pt>
                <c:pt idx="10941">
                  <c:v>41678.765526430761</c:v>
                </c:pt>
                <c:pt idx="10942">
                  <c:v>41678.766231407542</c:v>
                </c:pt>
                <c:pt idx="10943">
                  <c:v>41678.766937834</c:v>
                </c:pt>
                <c:pt idx="10944">
                  <c:v>41678.76764339384</c:v>
                </c:pt>
                <c:pt idx="10945">
                  <c:v>41678.768348291385</c:v>
                </c:pt>
                <c:pt idx="10946">
                  <c:v>41678.769054016608</c:v>
                </c:pt>
                <c:pt idx="10947">
                  <c:v>41678.76976072121</c:v>
                </c:pt>
                <c:pt idx="10948">
                  <c:v>41678.770467159688</c:v>
                </c:pt>
                <c:pt idx="10949">
                  <c:v>41678.771173790759</c:v>
                </c:pt>
                <c:pt idx="10950">
                  <c:v>41678.77188103307</c:v>
                </c:pt>
                <c:pt idx="10951">
                  <c:v>41678.772587180152</c:v>
                </c:pt>
                <c:pt idx="10952">
                  <c:v>41678.773292748767</c:v>
                </c:pt>
                <c:pt idx="10953">
                  <c:v>41678.773997917837</c:v>
                </c:pt>
                <c:pt idx="10954">
                  <c:v>41678.774703170304</c:v>
                </c:pt>
                <c:pt idx="10955">
                  <c:v>41678.775408966452</c:v>
                </c:pt>
                <c:pt idx="10956">
                  <c:v>41678.776116171539</c:v>
                </c:pt>
                <c:pt idx="10957">
                  <c:v>41678.776822958309</c:v>
                </c:pt>
                <c:pt idx="10958">
                  <c:v>41678.777527881379</c:v>
                </c:pt>
                <c:pt idx="10959">
                  <c:v>41678.778232645847</c:v>
                </c:pt>
                <c:pt idx="10960">
                  <c:v>41678.778937543997</c:v>
                </c:pt>
                <c:pt idx="10961">
                  <c:v>41678.779643144771</c:v>
                </c:pt>
                <c:pt idx="10962">
                  <c:v>41678.780349111381</c:v>
                </c:pt>
                <c:pt idx="10963">
                  <c:v>41678.781053571533</c:v>
                </c:pt>
                <c:pt idx="10964">
                  <c:v>41678.781758202458</c:v>
                </c:pt>
                <c:pt idx="10965">
                  <c:v>41678.782462930452</c:v>
                </c:pt>
                <c:pt idx="10966">
                  <c:v>41678.783169519069</c:v>
                </c:pt>
                <c:pt idx="10967">
                  <c:v>41678.783877364927</c:v>
                </c:pt>
                <c:pt idx="10968">
                  <c:v>41678.78458346046</c:v>
                </c:pt>
                <c:pt idx="10969">
                  <c:v>41678.785289540305</c:v>
                </c:pt>
                <c:pt idx="10970">
                  <c:v>41678.785996816456</c:v>
                </c:pt>
                <c:pt idx="10971">
                  <c:v>41678.786702065532</c:v>
                </c:pt>
                <c:pt idx="10972">
                  <c:v>41678.787408119839</c:v>
                </c:pt>
                <c:pt idx="10973">
                  <c:v>41678.788266287229</c:v>
                </c:pt>
                <c:pt idx="10974">
                  <c:v>41678.788970610156</c:v>
                </c:pt>
                <c:pt idx="10975">
                  <c:v>41678.789677302462</c:v>
                </c:pt>
                <c:pt idx="10976">
                  <c:v>41678.790384009379</c:v>
                </c:pt>
                <c:pt idx="10977">
                  <c:v>41678.791088437996</c:v>
                </c:pt>
                <c:pt idx="10978">
                  <c:v>41678.791793916149</c:v>
                </c:pt>
                <c:pt idx="10979">
                  <c:v>41678.79249758707</c:v>
                </c:pt>
                <c:pt idx="10980">
                  <c:v>41678.793202348614</c:v>
                </c:pt>
                <c:pt idx="10981">
                  <c:v>41678.793907544925</c:v>
                </c:pt>
                <c:pt idx="10982">
                  <c:v>41678.794612771533</c:v>
                </c:pt>
                <c:pt idx="10983">
                  <c:v>41678.795317074</c:v>
                </c:pt>
                <c:pt idx="10984">
                  <c:v>41678.796023168761</c:v>
                </c:pt>
                <c:pt idx="10985">
                  <c:v>41678.796729374932</c:v>
                </c:pt>
                <c:pt idx="10986">
                  <c:v>41678.797434926455</c:v>
                </c:pt>
                <c:pt idx="10987">
                  <c:v>41678.798139869221</c:v>
                </c:pt>
                <c:pt idx="10988">
                  <c:v>41678.79884284646</c:v>
                </c:pt>
                <c:pt idx="10989">
                  <c:v>41678.799548635994</c:v>
                </c:pt>
                <c:pt idx="10990">
                  <c:v>41678.800253720612</c:v>
                </c:pt>
                <c:pt idx="10991">
                  <c:v>41678.800958133848</c:v>
                </c:pt>
                <c:pt idx="10992">
                  <c:v>41678.801663256927</c:v>
                </c:pt>
                <c:pt idx="10993">
                  <c:v>41678.80236861646</c:v>
                </c:pt>
                <c:pt idx="10994">
                  <c:v>41678.803075606163</c:v>
                </c:pt>
                <c:pt idx="10995">
                  <c:v>41678.803781731367</c:v>
                </c:pt>
                <c:pt idx="10996">
                  <c:v>41678.804488244008</c:v>
                </c:pt>
                <c:pt idx="10997">
                  <c:v>41678.805193186919</c:v>
                </c:pt>
                <c:pt idx="10998">
                  <c:v>41678.805899221392</c:v>
                </c:pt>
                <c:pt idx="10999">
                  <c:v>41678.806605762606</c:v>
                </c:pt>
                <c:pt idx="11000">
                  <c:v>41678.807313545083</c:v>
                </c:pt>
                <c:pt idx="11001">
                  <c:v>41678.808016852316</c:v>
                </c:pt>
                <c:pt idx="11002">
                  <c:v>41678.808722605223</c:v>
                </c:pt>
                <c:pt idx="11003">
                  <c:v>41678.809428676308</c:v>
                </c:pt>
                <c:pt idx="11004">
                  <c:v>41678.810134724466</c:v>
                </c:pt>
                <c:pt idx="11005">
                  <c:v>41678.810840556616</c:v>
                </c:pt>
                <c:pt idx="11006">
                  <c:v>41678.811545439232</c:v>
                </c:pt>
                <c:pt idx="11007">
                  <c:v>41678.812250904317</c:v>
                </c:pt>
                <c:pt idx="11008">
                  <c:v>41678.812956428948</c:v>
                </c:pt>
                <c:pt idx="11009">
                  <c:v>41678.81366146385</c:v>
                </c:pt>
                <c:pt idx="11010">
                  <c:v>41678.814366361694</c:v>
                </c:pt>
                <c:pt idx="11011">
                  <c:v>41678.81507146878</c:v>
                </c:pt>
                <c:pt idx="11012">
                  <c:v>41678.815775971998</c:v>
                </c:pt>
                <c:pt idx="11013">
                  <c:v>41678.816479750007</c:v>
                </c:pt>
                <c:pt idx="11014">
                  <c:v>41678.817185443695</c:v>
                </c:pt>
                <c:pt idx="11015">
                  <c:v>41678.817889760001</c:v>
                </c:pt>
                <c:pt idx="11016">
                  <c:v>41678.818594353703</c:v>
                </c:pt>
                <c:pt idx="11017">
                  <c:v>41678.819299318478</c:v>
                </c:pt>
                <c:pt idx="11018">
                  <c:v>41678.820004626308</c:v>
                </c:pt>
                <c:pt idx="11019">
                  <c:v>41678.820709645079</c:v>
                </c:pt>
                <c:pt idx="11020">
                  <c:v>41678.821415536921</c:v>
                </c:pt>
                <c:pt idx="11021">
                  <c:v>41678.822122174461</c:v>
                </c:pt>
                <c:pt idx="11022">
                  <c:v>41678.822826680611</c:v>
                </c:pt>
                <c:pt idx="11023">
                  <c:v>41678.823533966766</c:v>
                </c:pt>
                <c:pt idx="11024">
                  <c:v>41678.824240749542</c:v>
                </c:pt>
                <c:pt idx="11025">
                  <c:v>41678.82494657061</c:v>
                </c:pt>
                <c:pt idx="11026">
                  <c:v>41678.825652448941</c:v>
                </c:pt>
                <c:pt idx="11027">
                  <c:v>41678.826357905695</c:v>
                </c:pt>
                <c:pt idx="11028">
                  <c:v>41678.827064831217</c:v>
                </c:pt>
                <c:pt idx="11029">
                  <c:v>41678.827771724762</c:v>
                </c:pt>
                <c:pt idx="11030">
                  <c:v>41678.828477753385</c:v>
                </c:pt>
                <c:pt idx="11031">
                  <c:v>41678.829183431073</c:v>
                </c:pt>
                <c:pt idx="11032">
                  <c:v>41678.83005515617</c:v>
                </c:pt>
                <c:pt idx="11033">
                  <c:v>41678.830760159537</c:v>
                </c:pt>
                <c:pt idx="11034">
                  <c:v>41678.831466935677</c:v>
                </c:pt>
                <c:pt idx="11035">
                  <c:v>41678.832174632931</c:v>
                </c:pt>
                <c:pt idx="11036">
                  <c:v>41678.83287800847</c:v>
                </c:pt>
                <c:pt idx="11037">
                  <c:v>41678.83358204431</c:v>
                </c:pt>
                <c:pt idx="11038">
                  <c:v>41678.834288541388</c:v>
                </c:pt>
                <c:pt idx="11039">
                  <c:v>41678.834992889999</c:v>
                </c:pt>
                <c:pt idx="11040">
                  <c:v>41678.835696276008</c:v>
                </c:pt>
                <c:pt idx="11041">
                  <c:v>41678.836399780164</c:v>
                </c:pt>
                <c:pt idx="11042">
                  <c:v>41678.837104668455</c:v>
                </c:pt>
                <c:pt idx="11043">
                  <c:v>41678.837810155695</c:v>
                </c:pt>
                <c:pt idx="11044">
                  <c:v>41678.83851682509</c:v>
                </c:pt>
                <c:pt idx="11045">
                  <c:v>41678.839222991999</c:v>
                </c:pt>
                <c:pt idx="11046">
                  <c:v>41678.83992778846</c:v>
                </c:pt>
                <c:pt idx="11047">
                  <c:v>41678.840630946317</c:v>
                </c:pt>
                <c:pt idx="11048">
                  <c:v>41678.841337016471</c:v>
                </c:pt>
                <c:pt idx="11049">
                  <c:v>41678.842044210927</c:v>
                </c:pt>
                <c:pt idx="11050">
                  <c:v>41678.842751398319</c:v>
                </c:pt>
                <c:pt idx="11051">
                  <c:v>41678.843457224779</c:v>
                </c:pt>
                <c:pt idx="11052">
                  <c:v>41678.844164182163</c:v>
                </c:pt>
                <c:pt idx="11053">
                  <c:v>41678.844870651083</c:v>
                </c:pt>
                <c:pt idx="11054">
                  <c:v>41678.845576368774</c:v>
                </c:pt>
                <c:pt idx="11055">
                  <c:v>41678.846281732003</c:v>
                </c:pt>
                <c:pt idx="11056">
                  <c:v>41678.846986964309</c:v>
                </c:pt>
                <c:pt idx="11057">
                  <c:v>41678.847692271229</c:v>
                </c:pt>
                <c:pt idx="11058">
                  <c:v>41678.848397916314</c:v>
                </c:pt>
                <c:pt idx="11059">
                  <c:v>41678.849104347391</c:v>
                </c:pt>
                <c:pt idx="11060">
                  <c:v>41678.849810342937</c:v>
                </c:pt>
                <c:pt idx="11061">
                  <c:v>41678.85051622324</c:v>
                </c:pt>
                <c:pt idx="11062">
                  <c:v>41678.851220025543</c:v>
                </c:pt>
                <c:pt idx="11063">
                  <c:v>41678.851925012306</c:v>
                </c:pt>
                <c:pt idx="11064">
                  <c:v>41678.852631885689</c:v>
                </c:pt>
                <c:pt idx="11065">
                  <c:v>41678.85333747539</c:v>
                </c:pt>
                <c:pt idx="11066">
                  <c:v>41678.854043239546</c:v>
                </c:pt>
                <c:pt idx="11067">
                  <c:v>41678.854750566003</c:v>
                </c:pt>
                <c:pt idx="11068">
                  <c:v>41678.855455119083</c:v>
                </c:pt>
                <c:pt idx="11069">
                  <c:v>41678.856160673386</c:v>
                </c:pt>
                <c:pt idx="11070">
                  <c:v>41678.856867591086</c:v>
                </c:pt>
                <c:pt idx="11071">
                  <c:v>41678.857574039394</c:v>
                </c:pt>
                <c:pt idx="11072">
                  <c:v>41678.858278842476</c:v>
                </c:pt>
                <c:pt idx="11073">
                  <c:v>41678.858983351383</c:v>
                </c:pt>
                <c:pt idx="11074">
                  <c:v>41678.85968678708</c:v>
                </c:pt>
                <c:pt idx="11075">
                  <c:v>41678.860391257542</c:v>
                </c:pt>
                <c:pt idx="11076">
                  <c:v>41678.861095833534</c:v>
                </c:pt>
                <c:pt idx="11077">
                  <c:v>41678.8618016623</c:v>
                </c:pt>
                <c:pt idx="11078">
                  <c:v>41678.862504321849</c:v>
                </c:pt>
                <c:pt idx="11079">
                  <c:v>41678.863208589835</c:v>
                </c:pt>
                <c:pt idx="11080">
                  <c:v>41678.863914541682</c:v>
                </c:pt>
                <c:pt idx="11081">
                  <c:v>41678.864620663677</c:v>
                </c:pt>
                <c:pt idx="11082">
                  <c:v>41678.865327006308</c:v>
                </c:pt>
                <c:pt idx="11083">
                  <c:v>41678.866033870778</c:v>
                </c:pt>
                <c:pt idx="11084">
                  <c:v>41678.86673941293</c:v>
                </c:pt>
                <c:pt idx="11085">
                  <c:v>41678.867444678923</c:v>
                </c:pt>
                <c:pt idx="11086">
                  <c:v>41678.868149525224</c:v>
                </c:pt>
                <c:pt idx="11087">
                  <c:v>41678.86885573031</c:v>
                </c:pt>
                <c:pt idx="11088">
                  <c:v>41678.869562772001</c:v>
                </c:pt>
                <c:pt idx="11089">
                  <c:v>41678.870267572616</c:v>
                </c:pt>
                <c:pt idx="11090">
                  <c:v>41678.870973054938</c:v>
                </c:pt>
                <c:pt idx="11091">
                  <c:v>41678.871832124612</c:v>
                </c:pt>
                <c:pt idx="11092">
                  <c:v>41678.872538999858</c:v>
                </c:pt>
                <c:pt idx="11093">
                  <c:v>41678.873243890463</c:v>
                </c:pt>
                <c:pt idx="11094">
                  <c:v>41678.873950027082</c:v>
                </c:pt>
                <c:pt idx="11095">
                  <c:v>41678.874655688938</c:v>
                </c:pt>
                <c:pt idx="11096">
                  <c:v>41678.875363812454</c:v>
                </c:pt>
                <c:pt idx="11097">
                  <c:v>41678.876068845231</c:v>
                </c:pt>
                <c:pt idx="11098">
                  <c:v>41678.876773583535</c:v>
                </c:pt>
                <c:pt idx="11099">
                  <c:v>41678.877480021838</c:v>
                </c:pt>
                <c:pt idx="11100">
                  <c:v>41678.878186598158</c:v>
                </c:pt>
                <c:pt idx="11101">
                  <c:v>41678.878890640779</c:v>
                </c:pt>
                <c:pt idx="11102">
                  <c:v>41678.879595719685</c:v>
                </c:pt>
                <c:pt idx="11103">
                  <c:v>41678.880303033227</c:v>
                </c:pt>
                <c:pt idx="11104">
                  <c:v>41678.881010049394</c:v>
                </c:pt>
                <c:pt idx="11105">
                  <c:v>41678.881713069226</c:v>
                </c:pt>
                <c:pt idx="11106">
                  <c:v>41678.882419398476</c:v>
                </c:pt>
                <c:pt idx="11107">
                  <c:v>41678.88312641954</c:v>
                </c:pt>
                <c:pt idx="11108">
                  <c:v>41678.883832794774</c:v>
                </c:pt>
                <c:pt idx="11109">
                  <c:v>41678.884538962317</c:v>
                </c:pt>
                <c:pt idx="11110">
                  <c:v>41678.885243802928</c:v>
                </c:pt>
                <c:pt idx="11111">
                  <c:v>41678.88594770831</c:v>
                </c:pt>
                <c:pt idx="11112">
                  <c:v>41678.886653426947</c:v>
                </c:pt>
                <c:pt idx="11113">
                  <c:v>41678.887360714922</c:v>
                </c:pt>
                <c:pt idx="11114">
                  <c:v>41678.888065772466</c:v>
                </c:pt>
                <c:pt idx="11115">
                  <c:v>41678.888769967081</c:v>
                </c:pt>
                <c:pt idx="11116">
                  <c:v>41678.889474895383</c:v>
                </c:pt>
                <c:pt idx="11117">
                  <c:v>41678.890180886301</c:v>
                </c:pt>
                <c:pt idx="11118">
                  <c:v>41678.890885729386</c:v>
                </c:pt>
                <c:pt idx="11119">
                  <c:v>41678.891590590305</c:v>
                </c:pt>
                <c:pt idx="11120">
                  <c:v>41678.892296597543</c:v>
                </c:pt>
                <c:pt idx="11121">
                  <c:v>41678.893002640609</c:v>
                </c:pt>
                <c:pt idx="11122">
                  <c:v>41678.893708379386</c:v>
                </c:pt>
                <c:pt idx="11123">
                  <c:v>41678.894414031376</c:v>
                </c:pt>
                <c:pt idx="11124">
                  <c:v>41678.895121185837</c:v>
                </c:pt>
                <c:pt idx="11125">
                  <c:v>41678.895826938307</c:v>
                </c:pt>
                <c:pt idx="11126">
                  <c:v>41678.896532328006</c:v>
                </c:pt>
                <c:pt idx="11127">
                  <c:v>41678.897237148165</c:v>
                </c:pt>
                <c:pt idx="11128">
                  <c:v>41678.897941048614</c:v>
                </c:pt>
                <c:pt idx="11129">
                  <c:v>41678.898644603534</c:v>
                </c:pt>
                <c:pt idx="11130">
                  <c:v>41678.899349866151</c:v>
                </c:pt>
                <c:pt idx="11131">
                  <c:v>41678.900056983846</c:v>
                </c:pt>
                <c:pt idx="11132">
                  <c:v>41678.900763477846</c:v>
                </c:pt>
                <c:pt idx="11133">
                  <c:v>41678.901470868921</c:v>
                </c:pt>
                <c:pt idx="11134">
                  <c:v>41678.902175792471</c:v>
                </c:pt>
                <c:pt idx="11135">
                  <c:v>41678.902881112306</c:v>
                </c:pt>
                <c:pt idx="11136">
                  <c:v>41678.903587698616</c:v>
                </c:pt>
                <c:pt idx="11137">
                  <c:v>41678.904292930005</c:v>
                </c:pt>
                <c:pt idx="11138">
                  <c:v>41678.904999951847</c:v>
                </c:pt>
                <c:pt idx="11139">
                  <c:v>41678.905707133839</c:v>
                </c:pt>
                <c:pt idx="11140">
                  <c:v>41678.906413154466</c:v>
                </c:pt>
                <c:pt idx="11141">
                  <c:v>41678.907119928779</c:v>
                </c:pt>
                <c:pt idx="11142">
                  <c:v>41678.907826395232</c:v>
                </c:pt>
                <c:pt idx="11143">
                  <c:v>41678.908530247238</c:v>
                </c:pt>
                <c:pt idx="11144">
                  <c:v>41678.909236281543</c:v>
                </c:pt>
                <c:pt idx="11145">
                  <c:v>41678.909942536156</c:v>
                </c:pt>
                <c:pt idx="11146">
                  <c:v>41678.910651468941</c:v>
                </c:pt>
                <c:pt idx="11147">
                  <c:v>41678.911358681078</c:v>
                </c:pt>
                <c:pt idx="11148">
                  <c:v>41678.912064056312</c:v>
                </c:pt>
                <c:pt idx="11149">
                  <c:v>41678.912768804003</c:v>
                </c:pt>
                <c:pt idx="11150">
                  <c:v>41678.913625217538</c:v>
                </c:pt>
                <c:pt idx="11151">
                  <c:v>41678.914330391854</c:v>
                </c:pt>
                <c:pt idx="11152">
                  <c:v>41678.915036409235</c:v>
                </c:pt>
                <c:pt idx="11153">
                  <c:v>41678.915742071222</c:v>
                </c:pt>
                <c:pt idx="11154">
                  <c:v>41678.916448114309</c:v>
                </c:pt>
                <c:pt idx="11155">
                  <c:v>41678.917153609844</c:v>
                </c:pt>
                <c:pt idx="11156">
                  <c:v>41678.917857302935</c:v>
                </c:pt>
                <c:pt idx="11157">
                  <c:v>41678.918562235849</c:v>
                </c:pt>
                <c:pt idx="11158">
                  <c:v>41678.91926743494</c:v>
                </c:pt>
                <c:pt idx="11159">
                  <c:v>41678.919973727541</c:v>
                </c:pt>
                <c:pt idx="11160">
                  <c:v>41678.920680834155</c:v>
                </c:pt>
                <c:pt idx="11161">
                  <c:v>41678.921387324459</c:v>
                </c:pt>
                <c:pt idx="11162">
                  <c:v>41678.922092215224</c:v>
                </c:pt>
                <c:pt idx="11163">
                  <c:v>41678.92279696092</c:v>
                </c:pt>
                <c:pt idx="11164">
                  <c:v>41678.923502784302</c:v>
                </c:pt>
                <c:pt idx="11165">
                  <c:v>41678.92420795923</c:v>
                </c:pt>
                <c:pt idx="11166">
                  <c:v>41678.924913355229</c:v>
                </c:pt>
                <c:pt idx="11167">
                  <c:v>41678.925619723683</c:v>
                </c:pt>
                <c:pt idx="11168">
                  <c:v>41678.926326956462</c:v>
                </c:pt>
                <c:pt idx="11169">
                  <c:v>41678.927034897686</c:v>
                </c:pt>
                <c:pt idx="11170">
                  <c:v>41678.927740202453</c:v>
                </c:pt>
                <c:pt idx="11171">
                  <c:v>41678.928447269223</c:v>
                </c:pt>
                <c:pt idx="11172">
                  <c:v>41678.929152679077</c:v>
                </c:pt>
                <c:pt idx="11173">
                  <c:v>41678.929857779847</c:v>
                </c:pt>
                <c:pt idx="11174">
                  <c:v>41678.930562086309</c:v>
                </c:pt>
                <c:pt idx="11175">
                  <c:v>41678.931266629537</c:v>
                </c:pt>
                <c:pt idx="11176">
                  <c:v>41678.931971821992</c:v>
                </c:pt>
                <c:pt idx="11177">
                  <c:v>41678.932677387085</c:v>
                </c:pt>
                <c:pt idx="11178">
                  <c:v>41678.933381383991</c:v>
                </c:pt>
                <c:pt idx="11179">
                  <c:v>41678.934085854766</c:v>
                </c:pt>
                <c:pt idx="11180">
                  <c:v>41678.934790229083</c:v>
                </c:pt>
                <c:pt idx="11181">
                  <c:v>41678.935497396938</c:v>
                </c:pt>
                <c:pt idx="11182">
                  <c:v>41678.936204220779</c:v>
                </c:pt>
                <c:pt idx="11183">
                  <c:v>41678.936909699849</c:v>
                </c:pt>
                <c:pt idx="11184">
                  <c:v>41678.937614043381</c:v>
                </c:pt>
                <c:pt idx="11185">
                  <c:v>41678.938320269073</c:v>
                </c:pt>
                <c:pt idx="11186">
                  <c:v>41678.939025814456</c:v>
                </c:pt>
                <c:pt idx="11187">
                  <c:v>41678.939733045234</c:v>
                </c:pt>
                <c:pt idx="11188">
                  <c:v>41678.940439690778</c:v>
                </c:pt>
                <c:pt idx="11189">
                  <c:v>41678.941144767996</c:v>
                </c:pt>
                <c:pt idx="11190">
                  <c:v>41678.941850285228</c:v>
                </c:pt>
                <c:pt idx="11191">
                  <c:v>41678.942555948619</c:v>
                </c:pt>
                <c:pt idx="11192">
                  <c:v>41678.943261292618</c:v>
                </c:pt>
                <c:pt idx="11193">
                  <c:v>41678.943965966151</c:v>
                </c:pt>
                <c:pt idx="11194">
                  <c:v>41678.944673392005</c:v>
                </c:pt>
                <c:pt idx="11195">
                  <c:v>41678.945380305537</c:v>
                </c:pt>
                <c:pt idx="11196">
                  <c:v>41678.946086010932</c:v>
                </c:pt>
                <c:pt idx="11197">
                  <c:v>41678.946792719224</c:v>
                </c:pt>
                <c:pt idx="11198">
                  <c:v>41678.947499440314</c:v>
                </c:pt>
                <c:pt idx="11199">
                  <c:v>41678.948206893394</c:v>
                </c:pt>
                <c:pt idx="11200">
                  <c:v>41678.948913605083</c:v>
                </c:pt>
                <c:pt idx="11201">
                  <c:v>41678.949620426312</c:v>
                </c:pt>
                <c:pt idx="11202">
                  <c:v>41678.95032614001</c:v>
                </c:pt>
                <c:pt idx="11203">
                  <c:v>41678.951032016928</c:v>
                </c:pt>
                <c:pt idx="11204">
                  <c:v>41678.951739345233</c:v>
                </c:pt>
                <c:pt idx="11205">
                  <c:v>41678.952444046779</c:v>
                </c:pt>
                <c:pt idx="11206">
                  <c:v>41678.953150192778</c:v>
                </c:pt>
                <c:pt idx="11207">
                  <c:v>41678.953855515538</c:v>
                </c:pt>
                <c:pt idx="11208">
                  <c:v>41678.95455842786</c:v>
                </c:pt>
                <c:pt idx="11209">
                  <c:v>41678.955404623077</c:v>
                </c:pt>
                <c:pt idx="11210">
                  <c:v>41678.956109602463</c:v>
                </c:pt>
                <c:pt idx="11211">
                  <c:v>41678.956816308179</c:v>
                </c:pt>
                <c:pt idx="11212">
                  <c:v>41678.957521903685</c:v>
                </c:pt>
                <c:pt idx="11213">
                  <c:v>41678.958229262171</c:v>
                </c:pt>
                <c:pt idx="11214">
                  <c:v>41678.958934873081</c:v>
                </c:pt>
                <c:pt idx="11215">
                  <c:v>41678.959641459231</c:v>
                </c:pt>
                <c:pt idx="11216">
                  <c:v>41678.960347178159</c:v>
                </c:pt>
                <c:pt idx="11217">
                  <c:v>41678.961052401224</c:v>
                </c:pt>
                <c:pt idx="11218">
                  <c:v>41678.961758606922</c:v>
                </c:pt>
                <c:pt idx="11219">
                  <c:v>41678.962463651835</c:v>
                </c:pt>
                <c:pt idx="11220">
                  <c:v>41678.963169375384</c:v>
                </c:pt>
                <c:pt idx="11221">
                  <c:v>41678.963875686772</c:v>
                </c:pt>
                <c:pt idx="11222">
                  <c:v>41678.964581382614</c:v>
                </c:pt>
                <c:pt idx="11223">
                  <c:v>41678.965288304928</c:v>
                </c:pt>
                <c:pt idx="11224">
                  <c:v>41678.965995276929</c:v>
                </c:pt>
                <c:pt idx="11225">
                  <c:v>41678.966700756609</c:v>
                </c:pt>
                <c:pt idx="11226">
                  <c:v>41678.967406544762</c:v>
                </c:pt>
                <c:pt idx="11227">
                  <c:v>41678.968111828312</c:v>
                </c:pt>
                <c:pt idx="11228">
                  <c:v>41678.968818603083</c:v>
                </c:pt>
                <c:pt idx="11229">
                  <c:v>41678.96952495446</c:v>
                </c:pt>
                <c:pt idx="11230">
                  <c:v>41678.970229844774</c:v>
                </c:pt>
                <c:pt idx="11231">
                  <c:v>41678.970935554462</c:v>
                </c:pt>
                <c:pt idx="11232">
                  <c:v>41678.971641597534</c:v>
                </c:pt>
                <c:pt idx="11233">
                  <c:v>41678.972346470007</c:v>
                </c:pt>
                <c:pt idx="11234">
                  <c:v>41678.973051233683</c:v>
                </c:pt>
                <c:pt idx="11235">
                  <c:v>41678.973756028463</c:v>
                </c:pt>
                <c:pt idx="11236">
                  <c:v>41678.974461047539</c:v>
                </c:pt>
                <c:pt idx="11237">
                  <c:v>41678.975165425538</c:v>
                </c:pt>
                <c:pt idx="11238">
                  <c:v>41678.975870380928</c:v>
                </c:pt>
                <c:pt idx="11239">
                  <c:v>41678.976577475238</c:v>
                </c:pt>
                <c:pt idx="11240">
                  <c:v>41678.97728436</c:v>
                </c:pt>
                <c:pt idx="11241">
                  <c:v>41678.977990149382</c:v>
                </c:pt>
                <c:pt idx="11242">
                  <c:v>41678.978694041689</c:v>
                </c:pt>
                <c:pt idx="11243">
                  <c:v>41678.979399331998</c:v>
                </c:pt>
                <c:pt idx="11244">
                  <c:v>41678.980105147231</c:v>
                </c:pt>
                <c:pt idx="11245">
                  <c:v>41678.980810632929</c:v>
                </c:pt>
                <c:pt idx="11246">
                  <c:v>41678.98151500323</c:v>
                </c:pt>
                <c:pt idx="11247">
                  <c:v>41678.98221956694</c:v>
                </c:pt>
                <c:pt idx="11248">
                  <c:v>41678.982924433083</c:v>
                </c:pt>
                <c:pt idx="11249">
                  <c:v>41678.983629498471</c:v>
                </c:pt>
                <c:pt idx="11250">
                  <c:v>41678.984336996786</c:v>
                </c:pt>
                <c:pt idx="11251">
                  <c:v>41678.985042823682</c:v>
                </c:pt>
                <c:pt idx="11252">
                  <c:v>41678.985749025538</c:v>
                </c:pt>
                <c:pt idx="11253">
                  <c:v>41678.986456371087</c:v>
                </c:pt>
                <c:pt idx="11254">
                  <c:v>41678.987161216464</c:v>
                </c:pt>
                <c:pt idx="11255">
                  <c:v>41678.987868105083</c:v>
                </c:pt>
                <c:pt idx="11256">
                  <c:v>41678.988575239855</c:v>
                </c:pt>
                <c:pt idx="11257">
                  <c:v>41678.989281318769</c:v>
                </c:pt>
                <c:pt idx="11258">
                  <c:v>41678.989985227541</c:v>
                </c:pt>
                <c:pt idx="11259">
                  <c:v>41678.990690668921</c:v>
                </c:pt>
                <c:pt idx="11260">
                  <c:v>41678.991395871679</c:v>
                </c:pt>
                <c:pt idx="11261">
                  <c:v>41678.992101196614</c:v>
                </c:pt>
                <c:pt idx="11262">
                  <c:v>41678.99280773061</c:v>
                </c:pt>
                <c:pt idx="11263">
                  <c:v>41678.993515875387</c:v>
                </c:pt>
                <c:pt idx="11264">
                  <c:v>41678.994222580608</c:v>
                </c:pt>
                <c:pt idx="11265">
                  <c:v>41678.994929855842</c:v>
                </c:pt>
                <c:pt idx="11266">
                  <c:v>41678.995637857683</c:v>
                </c:pt>
                <c:pt idx="11267">
                  <c:v>41678.996343335537</c:v>
                </c:pt>
                <c:pt idx="11268">
                  <c:v>41678.997190794922</c:v>
                </c:pt>
                <c:pt idx="11269">
                  <c:v>41678.997896367538</c:v>
                </c:pt>
                <c:pt idx="11270">
                  <c:v>41678.998601884152</c:v>
                </c:pt>
                <c:pt idx="11271">
                  <c:v>41678.99930715646</c:v>
                </c:pt>
                <c:pt idx="11272">
                  <c:v>41679.000012951386</c:v>
                </c:pt>
                <c:pt idx="11273">
                  <c:v>41679.000719839998</c:v>
                </c:pt>
                <c:pt idx="11274">
                  <c:v>41679.001425952301</c:v>
                </c:pt>
                <c:pt idx="11275">
                  <c:v>41679.002131861678</c:v>
                </c:pt>
                <c:pt idx="11276">
                  <c:v>41679.002837493703</c:v>
                </c:pt>
                <c:pt idx="11277">
                  <c:v>41679.003544232612</c:v>
                </c:pt>
                <c:pt idx="11278">
                  <c:v>41679.004249702768</c:v>
                </c:pt>
                <c:pt idx="11279">
                  <c:v>41679.004953494172</c:v>
                </c:pt>
                <c:pt idx="11280">
                  <c:v>41679.005659934614</c:v>
                </c:pt>
                <c:pt idx="11281">
                  <c:v>41679.006366016001</c:v>
                </c:pt>
                <c:pt idx="11282">
                  <c:v>41679.007071170461</c:v>
                </c:pt>
                <c:pt idx="11283">
                  <c:v>41679.007775951533</c:v>
                </c:pt>
                <c:pt idx="11284">
                  <c:v>41679.008483353384</c:v>
                </c:pt>
                <c:pt idx="11285">
                  <c:v>41679.009188718155</c:v>
                </c:pt>
                <c:pt idx="11286">
                  <c:v>41679.009894994313</c:v>
                </c:pt>
                <c:pt idx="11287">
                  <c:v>41679.010600831076</c:v>
                </c:pt>
                <c:pt idx="11288">
                  <c:v>41679.011308500922</c:v>
                </c:pt>
                <c:pt idx="11289">
                  <c:v>41679.012013814165</c:v>
                </c:pt>
                <c:pt idx="11290">
                  <c:v>41679.012719505685</c:v>
                </c:pt>
                <c:pt idx="11291">
                  <c:v>41679.013425490768</c:v>
                </c:pt>
                <c:pt idx="11292">
                  <c:v>41679.014131556309</c:v>
                </c:pt>
                <c:pt idx="11293">
                  <c:v>41679.01483886801</c:v>
                </c:pt>
                <c:pt idx="11294">
                  <c:v>41679.015546458773</c:v>
                </c:pt>
                <c:pt idx="11295">
                  <c:v>41679.01625190601</c:v>
                </c:pt>
                <c:pt idx="11296">
                  <c:v>41679.016958298474</c:v>
                </c:pt>
                <c:pt idx="11297">
                  <c:v>41679.017666087384</c:v>
                </c:pt>
                <c:pt idx="11298">
                  <c:v>41679.018372133229</c:v>
                </c:pt>
                <c:pt idx="11299">
                  <c:v>41679.019078764308</c:v>
                </c:pt>
                <c:pt idx="11300">
                  <c:v>41679.019785454162</c:v>
                </c:pt>
                <c:pt idx="11301">
                  <c:v>41679.020492267075</c:v>
                </c:pt>
                <c:pt idx="11302">
                  <c:v>41679.021198891533</c:v>
                </c:pt>
                <c:pt idx="11303">
                  <c:v>41679.021904345078</c:v>
                </c:pt>
                <c:pt idx="11304">
                  <c:v>41679.022610536151</c:v>
                </c:pt>
                <c:pt idx="11305">
                  <c:v>41679.023315173836</c:v>
                </c:pt>
                <c:pt idx="11306">
                  <c:v>41679.024022379694</c:v>
                </c:pt>
                <c:pt idx="11307">
                  <c:v>41679.024730427998</c:v>
                </c:pt>
                <c:pt idx="11308">
                  <c:v>41679.025438102304</c:v>
                </c:pt>
                <c:pt idx="11309">
                  <c:v>41679.02614334831</c:v>
                </c:pt>
                <c:pt idx="11310">
                  <c:v>41679.026849835842</c:v>
                </c:pt>
                <c:pt idx="11311">
                  <c:v>41679.027555427849</c:v>
                </c:pt>
                <c:pt idx="11312">
                  <c:v>41679.028259773695</c:v>
                </c:pt>
                <c:pt idx="11313">
                  <c:v>41679.028963800607</c:v>
                </c:pt>
                <c:pt idx="11314">
                  <c:v>41679.029670552925</c:v>
                </c:pt>
                <c:pt idx="11315">
                  <c:v>41679.030376856164</c:v>
                </c:pt>
                <c:pt idx="11316">
                  <c:v>41679.031084301227</c:v>
                </c:pt>
                <c:pt idx="11317">
                  <c:v>41679.031790121218</c:v>
                </c:pt>
                <c:pt idx="11318">
                  <c:v>41679.032495987078</c:v>
                </c:pt>
                <c:pt idx="11319">
                  <c:v>41679.033201349084</c:v>
                </c:pt>
                <c:pt idx="11320">
                  <c:v>41679.033906529687</c:v>
                </c:pt>
                <c:pt idx="11321">
                  <c:v>41679.034612864307</c:v>
                </c:pt>
                <c:pt idx="11322">
                  <c:v>41679.035319438466</c:v>
                </c:pt>
                <c:pt idx="11323">
                  <c:v>41679.036026604932</c:v>
                </c:pt>
                <c:pt idx="11324">
                  <c:v>41679.036732401539</c:v>
                </c:pt>
                <c:pt idx="11325">
                  <c:v>41679.037440323074</c:v>
                </c:pt>
                <c:pt idx="11326">
                  <c:v>41679.038147440158</c:v>
                </c:pt>
                <c:pt idx="11327">
                  <c:v>41679.038972679227</c:v>
                </c:pt>
                <c:pt idx="11328">
                  <c:v>41679.039678514157</c:v>
                </c:pt>
                <c:pt idx="11329">
                  <c:v>41679.040385443848</c:v>
                </c:pt>
                <c:pt idx="11330">
                  <c:v>41679.041092767991</c:v>
                </c:pt>
                <c:pt idx="11331">
                  <c:v>41679.041798795384</c:v>
                </c:pt>
                <c:pt idx="11332">
                  <c:v>41679.042504466466</c:v>
                </c:pt>
                <c:pt idx="11333">
                  <c:v>41679.043210698313</c:v>
                </c:pt>
                <c:pt idx="11334">
                  <c:v>41679.043916639836</c:v>
                </c:pt>
                <c:pt idx="11335">
                  <c:v>41679.044622437541</c:v>
                </c:pt>
                <c:pt idx="11336">
                  <c:v>41679.045328527682</c:v>
                </c:pt>
                <c:pt idx="11337">
                  <c:v>41679.046034004779</c:v>
                </c:pt>
                <c:pt idx="11338">
                  <c:v>41679.046739793848</c:v>
                </c:pt>
                <c:pt idx="11339">
                  <c:v>41679.047445753378</c:v>
                </c:pt>
                <c:pt idx="11340">
                  <c:v>41679.048150281538</c:v>
                </c:pt>
                <c:pt idx="11341">
                  <c:v>41679.048854687695</c:v>
                </c:pt>
                <c:pt idx="11342">
                  <c:v>41679.049559231229</c:v>
                </c:pt>
                <c:pt idx="11343">
                  <c:v>41679.050265944315</c:v>
                </c:pt>
                <c:pt idx="11344">
                  <c:v>41679.050971056939</c:v>
                </c:pt>
                <c:pt idx="11345">
                  <c:v>41679.051676625844</c:v>
                </c:pt>
                <c:pt idx="11346">
                  <c:v>41679.052382479851</c:v>
                </c:pt>
                <c:pt idx="11347">
                  <c:v>41679.053088451539</c:v>
                </c:pt>
                <c:pt idx="11348">
                  <c:v>41679.053794180465</c:v>
                </c:pt>
                <c:pt idx="11349">
                  <c:v>41679.054499358936</c:v>
                </c:pt>
                <c:pt idx="11350">
                  <c:v>41679.055205666933</c:v>
                </c:pt>
                <c:pt idx="11351">
                  <c:v>41679.055911746313</c:v>
                </c:pt>
                <c:pt idx="11352">
                  <c:v>41679.056618134935</c:v>
                </c:pt>
                <c:pt idx="11353">
                  <c:v>41679.057323699999</c:v>
                </c:pt>
                <c:pt idx="11354">
                  <c:v>41679.058029246786</c:v>
                </c:pt>
                <c:pt idx="11355">
                  <c:v>41679.058734007849</c:v>
                </c:pt>
                <c:pt idx="11356">
                  <c:v>41679.059439011537</c:v>
                </c:pt>
                <c:pt idx="11357">
                  <c:v>41679.06014412122</c:v>
                </c:pt>
                <c:pt idx="11358">
                  <c:v>41679.060850763839</c:v>
                </c:pt>
                <c:pt idx="11359">
                  <c:v>41679.061556786772</c:v>
                </c:pt>
                <c:pt idx="11360">
                  <c:v>41679.062263451386</c:v>
                </c:pt>
                <c:pt idx="11361">
                  <c:v>41679.062970808605</c:v>
                </c:pt>
                <c:pt idx="11362">
                  <c:v>41679.063678022161</c:v>
                </c:pt>
                <c:pt idx="11363">
                  <c:v>41679.064384053534</c:v>
                </c:pt>
                <c:pt idx="11364">
                  <c:v>41679.065089754302</c:v>
                </c:pt>
                <c:pt idx="11365">
                  <c:v>41679.065795674302</c:v>
                </c:pt>
                <c:pt idx="11366">
                  <c:v>41679.066501249086</c:v>
                </c:pt>
                <c:pt idx="11367">
                  <c:v>41679.067207520464</c:v>
                </c:pt>
                <c:pt idx="11368">
                  <c:v>41679.067913098777</c:v>
                </c:pt>
                <c:pt idx="11369">
                  <c:v>41679.068617363686</c:v>
                </c:pt>
                <c:pt idx="11370">
                  <c:v>41679.06932159984</c:v>
                </c:pt>
                <c:pt idx="11371">
                  <c:v>41679.070026174159</c:v>
                </c:pt>
                <c:pt idx="11372">
                  <c:v>41679.070731021078</c:v>
                </c:pt>
                <c:pt idx="11373">
                  <c:v>41679.071439187079</c:v>
                </c:pt>
                <c:pt idx="11374">
                  <c:v>41679.072145741688</c:v>
                </c:pt>
                <c:pt idx="11375">
                  <c:v>41679.072852666461</c:v>
                </c:pt>
                <c:pt idx="11376">
                  <c:v>41679.073560532146</c:v>
                </c:pt>
                <c:pt idx="11377">
                  <c:v>41679.074267804928</c:v>
                </c:pt>
                <c:pt idx="11378">
                  <c:v>41679.07497386184</c:v>
                </c:pt>
                <c:pt idx="11379">
                  <c:v>41679.075680214926</c:v>
                </c:pt>
                <c:pt idx="11380">
                  <c:v>41679.076386335997</c:v>
                </c:pt>
                <c:pt idx="11381">
                  <c:v>41679.077093706153</c:v>
                </c:pt>
                <c:pt idx="11382">
                  <c:v>41679.077799069077</c:v>
                </c:pt>
                <c:pt idx="11383">
                  <c:v>41679.078504855846</c:v>
                </c:pt>
                <c:pt idx="11384">
                  <c:v>41679.079210994169</c:v>
                </c:pt>
                <c:pt idx="11385">
                  <c:v>41679.07991723108</c:v>
                </c:pt>
                <c:pt idx="11386">
                  <c:v>41679.080744695078</c:v>
                </c:pt>
                <c:pt idx="11387">
                  <c:v>41679.081451399848</c:v>
                </c:pt>
                <c:pt idx="11388">
                  <c:v>41679.082158197394</c:v>
                </c:pt>
                <c:pt idx="11389">
                  <c:v>41679.082864110933</c:v>
                </c:pt>
                <c:pt idx="11390">
                  <c:v>41679.083570653384</c:v>
                </c:pt>
                <c:pt idx="11391">
                  <c:v>41679.084277540314</c:v>
                </c:pt>
                <c:pt idx="11392">
                  <c:v>41679.084982976769</c:v>
                </c:pt>
                <c:pt idx="11393">
                  <c:v>41679.085688092164</c:v>
                </c:pt>
                <c:pt idx="11394">
                  <c:v>41679.086394267542</c:v>
                </c:pt>
                <c:pt idx="11395">
                  <c:v>41679.087100634599</c:v>
                </c:pt>
                <c:pt idx="11396">
                  <c:v>41679.087807144169</c:v>
                </c:pt>
                <c:pt idx="11397">
                  <c:v>41679.088513692004</c:v>
                </c:pt>
                <c:pt idx="11398">
                  <c:v>41679.089219088622</c:v>
                </c:pt>
                <c:pt idx="11399">
                  <c:v>41679.089925318163</c:v>
                </c:pt>
                <c:pt idx="11400">
                  <c:v>41679.090629417682</c:v>
                </c:pt>
                <c:pt idx="11401">
                  <c:v>41679.091334243225</c:v>
                </c:pt>
                <c:pt idx="11402">
                  <c:v>41679.09204018076</c:v>
                </c:pt>
                <c:pt idx="11403">
                  <c:v>41679.092745870927</c:v>
                </c:pt>
                <c:pt idx="11404">
                  <c:v>41679.093450817214</c:v>
                </c:pt>
                <c:pt idx="11405">
                  <c:v>41679.094155861996</c:v>
                </c:pt>
                <c:pt idx="11406">
                  <c:v>41679.094862185222</c:v>
                </c:pt>
                <c:pt idx="11407">
                  <c:v>41679.095567985074</c:v>
                </c:pt>
                <c:pt idx="11408">
                  <c:v>41679.096274774311</c:v>
                </c:pt>
                <c:pt idx="11409">
                  <c:v>41679.09698109061</c:v>
                </c:pt>
                <c:pt idx="11410">
                  <c:v>41679.097687036301</c:v>
                </c:pt>
                <c:pt idx="11411">
                  <c:v>41679.098393236767</c:v>
                </c:pt>
                <c:pt idx="11412">
                  <c:v>41679.09910001768</c:v>
                </c:pt>
                <c:pt idx="11413">
                  <c:v>41679.099807892933</c:v>
                </c:pt>
                <c:pt idx="11414">
                  <c:v>41679.10051396754</c:v>
                </c:pt>
                <c:pt idx="11415">
                  <c:v>41679.101219882163</c:v>
                </c:pt>
                <c:pt idx="11416">
                  <c:v>41679.101925489682</c:v>
                </c:pt>
                <c:pt idx="11417">
                  <c:v>41679.102631065842</c:v>
                </c:pt>
                <c:pt idx="11418">
                  <c:v>41679.103337898472</c:v>
                </c:pt>
                <c:pt idx="11419">
                  <c:v>41679.104045335684</c:v>
                </c:pt>
                <c:pt idx="11420">
                  <c:v>41679.104751484163</c:v>
                </c:pt>
                <c:pt idx="11421">
                  <c:v>41679.105457985534</c:v>
                </c:pt>
                <c:pt idx="11422">
                  <c:v>41679.106165729223</c:v>
                </c:pt>
                <c:pt idx="11423">
                  <c:v>41679.106871558768</c:v>
                </c:pt>
                <c:pt idx="11424">
                  <c:v>41679.107578391086</c:v>
                </c:pt>
                <c:pt idx="11425">
                  <c:v>41679.108285601375</c:v>
                </c:pt>
                <c:pt idx="11426">
                  <c:v>41679.108990635686</c:v>
                </c:pt>
                <c:pt idx="11427">
                  <c:v>41679.1096957603</c:v>
                </c:pt>
                <c:pt idx="11428">
                  <c:v>41679.110402193386</c:v>
                </c:pt>
                <c:pt idx="11429">
                  <c:v>41679.111106640303</c:v>
                </c:pt>
                <c:pt idx="11430">
                  <c:v>41679.111811936462</c:v>
                </c:pt>
                <c:pt idx="11431">
                  <c:v>41679.112516577392</c:v>
                </c:pt>
                <c:pt idx="11432">
                  <c:v>41679.113222707376</c:v>
                </c:pt>
                <c:pt idx="11433">
                  <c:v>41679.113928245846</c:v>
                </c:pt>
                <c:pt idx="11434">
                  <c:v>41679.114635012003</c:v>
                </c:pt>
                <c:pt idx="11435">
                  <c:v>41679.115342403842</c:v>
                </c:pt>
                <c:pt idx="11436">
                  <c:v>41679.116050160002</c:v>
                </c:pt>
                <c:pt idx="11437">
                  <c:v>41679.11675568184</c:v>
                </c:pt>
                <c:pt idx="11438">
                  <c:v>41679.117461235837</c:v>
                </c:pt>
                <c:pt idx="11439">
                  <c:v>41679.118166145541</c:v>
                </c:pt>
                <c:pt idx="11440">
                  <c:v>41679.118873081847</c:v>
                </c:pt>
                <c:pt idx="11441">
                  <c:v>41679.119581511215</c:v>
                </c:pt>
                <c:pt idx="11442">
                  <c:v>41679.120288716302</c:v>
                </c:pt>
                <c:pt idx="11443">
                  <c:v>41679.120995224934</c:v>
                </c:pt>
                <c:pt idx="11444">
                  <c:v>41679.121700413525</c:v>
                </c:pt>
                <c:pt idx="11445">
                  <c:v>41679.122537088158</c:v>
                </c:pt>
                <c:pt idx="11446">
                  <c:v>41679.123242231377</c:v>
                </c:pt>
                <c:pt idx="11447">
                  <c:v>41679.123948149689</c:v>
                </c:pt>
                <c:pt idx="11448">
                  <c:v>41679.124653586303</c:v>
                </c:pt>
                <c:pt idx="11449">
                  <c:v>41679.125360186154</c:v>
                </c:pt>
                <c:pt idx="11450">
                  <c:v>41679.126066553996</c:v>
                </c:pt>
                <c:pt idx="11451">
                  <c:v>41679.126772363379</c:v>
                </c:pt>
                <c:pt idx="11452">
                  <c:v>41679.127476189075</c:v>
                </c:pt>
                <c:pt idx="11453">
                  <c:v>41679.128181355678</c:v>
                </c:pt>
                <c:pt idx="11454">
                  <c:v>41679.128887129998</c:v>
                </c:pt>
                <c:pt idx="11455">
                  <c:v>41679.129591625839</c:v>
                </c:pt>
                <c:pt idx="11456">
                  <c:v>41679.130295930307</c:v>
                </c:pt>
                <c:pt idx="11457">
                  <c:v>41679.13100150707</c:v>
                </c:pt>
                <c:pt idx="11458">
                  <c:v>41679.131705965679</c:v>
                </c:pt>
                <c:pt idx="11459">
                  <c:v>41679.132410778308</c:v>
                </c:pt>
                <c:pt idx="11460">
                  <c:v>41679.13311608092</c:v>
                </c:pt>
                <c:pt idx="11461">
                  <c:v>41679.133822080155</c:v>
                </c:pt>
                <c:pt idx="11462">
                  <c:v>41679.134529163537</c:v>
                </c:pt>
                <c:pt idx="11463">
                  <c:v>41679.135235185684</c:v>
                </c:pt>
                <c:pt idx="11464">
                  <c:v>41679.135941401531</c:v>
                </c:pt>
                <c:pt idx="11465">
                  <c:v>41679.13664799431</c:v>
                </c:pt>
                <c:pt idx="11466">
                  <c:v>41679.137353473387</c:v>
                </c:pt>
                <c:pt idx="11467">
                  <c:v>41679.138057828161</c:v>
                </c:pt>
                <c:pt idx="11468">
                  <c:v>41679.138763165836</c:v>
                </c:pt>
                <c:pt idx="11469">
                  <c:v>41679.139468529676</c:v>
                </c:pt>
                <c:pt idx="11470">
                  <c:v>41679.14017477708</c:v>
                </c:pt>
                <c:pt idx="11471">
                  <c:v>41679.140880616607</c:v>
                </c:pt>
                <c:pt idx="11472">
                  <c:v>41679.141585914156</c:v>
                </c:pt>
                <c:pt idx="11473">
                  <c:v>41679.142293372774</c:v>
                </c:pt>
                <c:pt idx="11474">
                  <c:v>41679.14300011153</c:v>
                </c:pt>
                <c:pt idx="11475">
                  <c:v>41679.143706915071</c:v>
                </c:pt>
                <c:pt idx="11476">
                  <c:v>41679.144413265538</c:v>
                </c:pt>
                <c:pt idx="11477">
                  <c:v>41679.145118402164</c:v>
                </c:pt>
                <c:pt idx="11478">
                  <c:v>41679.145824549385</c:v>
                </c:pt>
                <c:pt idx="11479">
                  <c:v>41679.146531642618</c:v>
                </c:pt>
                <c:pt idx="11480">
                  <c:v>41679.147238618927</c:v>
                </c:pt>
                <c:pt idx="11481">
                  <c:v>41679.14794438985</c:v>
                </c:pt>
                <c:pt idx="11482">
                  <c:v>41679.148648007998</c:v>
                </c:pt>
                <c:pt idx="11483">
                  <c:v>41679.149354039386</c:v>
                </c:pt>
                <c:pt idx="11484">
                  <c:v>41679.150059872009</c:v>
                </c:pt>
                <c:pt idx="11485">
                  <c:v>41679.150766150153</c:v>
                </c:pt>
                <c:pt idx="11486">
                  <c:v>41679.151472123842</c:v>
                </c:pt>
                <c:pt idx="11487">
                  <c:v>41679.15217910723</c:v>
                </c:pt>
                <c:pt idx="11488">
                  <c:v>41679.152884664771</c:v>
                </c:pt>
                <c:pt idx="11489">
                  <c:v>41679.153589916306</c:v>
                </c:pt>
                <c:pt idx="11490">
                  <c:v>41679.154295491549</c:v>
                </c:pt>
                <c:pt idx="11491">
                  <c:v>41679.155000567378</c:v>
                </c:pt>
                <c:pt idx="11492">
                  <c:v>41679.155705263991</c:v>
                </c:pt>
                <c:pt idx="11493">
                  <c:v>41679.156412235694</c:v>
                </c:pt>
                <c:pt idx="11494">
                  <c:v>41679.157118108313</c:v>
                </c:pt>
                <c:pt idx="11495">
                  <c:v>41679.157823406618</c:v>
                </c:pt>
                <c:pt idx="11496">
                  <c:v>41679.158528361848</c:v>
                </c:pt>
                <c:pt idx="11497">
                  <c:v>41679.159232986938</c:v>
                </c:pt>
                <c:pt idx="11498">
                  <c:v>41679.159938469231</c:v>
                </c:pt>
                <c:pt idx="11499">
                  <c:v>41679.160643643532</c:v>
                </c:pt>
                <c:pt idx="11500">
                  <c:v>41679.161348167378</c:v>
                </c:pt>
                <c:pt idx="11501">
                  <c:v>41679.162053450309</c:v>
                </c:pt>
                <c:pt idx="11502">
                  <c:v>41679.162759987223</c:v>
                </c:pt>
                <c:pt idx="11503">
                  <c:v>41679.163466432299</c:v>
                </c:pt>
                <c:pt idx="11504">
                  <c:v>41679.164324720608</c:v>
                </c:pt>
                <c:pt idx="11505">
                  <c:v>41679.165032372162</c:v>
                </c:pt>
                <c:pt idx="11506">
                  <c:v>41679.16573842708</c:v>
                </c:pt>
                <c:pt idx="11507">
                  <c:v>41679.166444247538</c:v>
                </c:pt>
                <c:pt idx="11508">
                  <c:v>41679.167150698151</c:v>
                </c:pt>
                <c:pt idx="11509">
                  <c:v>41679.167856926928</c:v>
                </c:pt>
                <c:pt idx="11510">
                  <c:v>41679.168562253682</c:v>
                </c:pt>
                <c:pt idx="11511">
                  <c:v>41679.169269031379</c:v>
                </c:pt>
                <c:pt idx="11512">
                  <c:v>41679.169975416611</c:v>
                </c:pt>
                <c:pt idx="11513">
                  <c:v>41679.170679692616</c:v>
                </c:pt>
                <c:pt idx="11514">
                  <c:v>41679.171384025227</c:v>
                </c:pt>
                <c:pt idx="11515">
                  <c:v>41679.172090148313</c:v>
                </c:pt>
                <c:pt idx="11516">
                  <c:v>41679.172795990933</c:v>
                </c:pt>
                <c:pt idx="11517">
                  <c:v>41679.173502530764</c:v>
                </c:pt>
                <c:pt idx="11518">
                  <c:v>41679.174208612923</c:v>
                </c:pt>
                <c:pt idx="11519">
                  <c:v>41679.174913881536</c:v>
                </c:pt>
                <c:pt idx="11520">
                  <c:v>41679.175619990616</c:v>
                </c:pt>
                <c:pt idx="11521">
                  <c:v>41679.17632462646</c:v>
                </c:pt>
                <c:pt idx="11522">
                  <c:v>41679.177030398008</c:v>
                </c:pt>
                <c:pt idx="11523">
                  <c:v>41679.177736199541</c:v>
                </c:pt>
                <c:pt idx="11524">
                  <c:v>41679.178441553842</c:v>
                </c:pt>
                <c:pt idx="11525">
                  <c:v>41679.179148252151</c:v>
                </c:pt>
                <c:pt idx="11526">
                  <c:v>41679.179855059083</c:v>
                </c:pt>
                <c:pt idx="11527">
                  <c:v>41679.180561656773</c:v>
                </c:pt>
                <c:pt idx="11528">
                  <c:v>41679.181268710759</c:v>
                </c:pt>
                <c:pt idx="11529">
                  <c:v>41679.181973762155</c:v>
                </c:pt>
                <c:pt idx="11530">
                  <c:v>41679.182679399855</c:v>
                </c:pt>
                <c:pt idx="11531">
                  <c:v>41679.183385348777</c:v>
                </c:pt>
                <c:pt idx="11532">
                  <c:v>41679.184090720162</c:v>
                </c:pt>
                <c:pt idx="11533">
                  <c:v>41679.184797709386</c:v>
                </c:pt>
                <c:pt idx="11534">
                  <c:v>41679.185502472472</c:v>
                </c:pt>
                <c:pt idx="11535">
                  <c:v>41679.186206131541</c:v>
                </c:pt>
                <c:pt idx="11536">
                  <c:v>41679.186911742312</c:v>
                </c:pt>
                <c:pt idx="11537">
                  <c:v>41679.187618671538</c:v>
                </c:pt>
                <c:pt idx="11538">
                  <c:v>41679.188324666931</c:v>
                </c:pt>
                <c:pt idx="11539">
                  <c:v>41679.189030687223</c:v>
                </c:pt>
                <c:pt idx="11540">
                  <c:v>41679.189736647226</c:v>
                </c:pt>
                <c:pt idx="11541">
                  <c:v>41679.190442772764</c:v>
                </c:pt>
                <c:pt idx="11542">
                  <c:v>41679.191150090606</c:v>
                </c:pt>
                <c:pt idx="11543">
                  <c:v>41679.191855576464</c:v>
                </c:pt>
                <c:pt idx="11544">
                  <c:v>41679.192560681993</c:v>
                </c:pt>
                <c:pt idx="11545">
                  <c:v>41679.193264466303</c:v>
                </c:pt>
                <c:pt idx="11546">
                  <c:v>41679.193970677996</c:v>
                </c:pt>
                <c:pt idx="11547">
                  <c:v>41679.194675685074</c:v>
                </c:pt>
                <c:pt idx="11548">
                  <c:v>41679.195380936915</c:v>
                </c:pt>
                <c:pt idx="11549">
                  <c:v>41679.196087334771</c:v>
                </c:pt>
                <c:pt idx="11550">
                  <c:v>41679.196792215836</c:v>
                </c:pt>
                <c:pt idx="11551">
                  <c:v>41679.197496268454</c:v>
                </c:pt>
                <c:pt idx="11552">
                  <c:v>41679.198202874162</c:v>
                </c:pt>
                <c:pt idx="11553">
                  <c:v>41679.198909284001</c:v>
                </c:pt>
                <c:pt idx="11554">
                  <c:v>41679.199616745536</c:v>
                </c:pt>
                <c:pt idx="11555">
                  <c:v>41679.200324857222</c:v>
                </c:pt>
                <c:pt idx="11556">
                  <c:v>41679.201030157223</c:v>
                </c:pt>
                <c:pt idx="11557">
                  <c:v>41679.201737718598</c:v>
                </c:pt>
                <c:pt idx="11558">
                  <c:v>41679.202444949384</c:v>
                </c:pt>
                <c:pt idx="11559">
                  <c:v>41679.20315140477</c:v>
                </c:pt>
                <c:pt idx="11560">
                  <c:v>41679.203857283079</c:v>
                </c:pt>
                <c:pt idx="11561">
                  <c:v>41679.204563416766</c:v>
                </c:pt>
                <c:pt idx="11562">
                  <c:v>41679.205267480153</c:v>
                </c:pt>
                <c:pt idx="11563">
                  <c:v>41679.20610516415</c:v>
                </c:pt>
                <c:pt idx="11564">
                  <c:v>41679.206811386779</c:v>
                </c:pt>
                <c:pt idx="11565">
                  <c:v>41679.207517773684</c:v>
                </c:pt>
                <c:pt idx="11566">
                  <c:v>41679.208224446469</c:v>
                </c:pt>
                <c:pt idx="11567">
                  <c:v>41679.208931085224</c:v>
                </c:pt>
                <c:pt idx="11568">
                  <c:v>41679.209637259541</c:v>
                </c:pt>
                <c:pt idx="11569">
                  <c:v>41679.210343772611</c:v>
                </c:pt>
                <c:pt idx="11570">
                  <c:v>41679.211050427999</c:v>
                </c:pt>
                <c:pt idx="11571">
                  <c:v>41679.211755727076</c:v>
                </c:pt>
                <c:pt idx="11572">
                  <c:v>41679.212462031377</c:v>
                </c:pt>
                <c:pt idx="11573">
                  <c:v>41679.213168199996</c:v>
                </c:pt>
                <c:pt idx="11574">
                  <c:v>41679.213874270928</c:v>
                </c:pt>
                <c:pt idx="11575">
                  <c:v>41679.214579657229</c:v>
                </c:pt>
                <c:pt idx="11576">
                  <c:v>41679.215285629682</c:v>
                </c:pt>
                <c:pt idx="11577">
                  <c:v>41679.215989869066</c:v>
                </c:pt>
                <c:pt idx="11578">
                  <c:v>41679.216694775234</c:v>
                </c:pt>
                <c:pt idx="11579">
                  <c:v>41679.217400184607</c:v>
                </c:pt>
                <c:pt idx="11580">
                  <c:v>41679.218105019841</c:v>
                </c:pt>
                <c:pt idx="11581">
                  <c:v>41679.218810522158</c:v>
                </c:pt>
                <c:pt idx="11582">
                  <c:v>41679.219516608471</c:v>
                </c:pt>
                <c:pt idx="11583">
                  <c:v>41679.220221741074</c:v>
                </c:pt>
                <c:pt idx="11584">
                  <c:v>41679.220927279537</c:v>
                </c:pt>
                <c:pt idx="11585">
                  <c:v>41679.221634241374</c:v>
                </c:pt>
                <c:pt idx="11586">
                  <c:v>41679.22234014322</c:v>
                </c:pt>
                <c:pt idx="11587">
                  <c:v>41679.22304599738</c:v>
                </c:pt>
                <c:pt idx="11588">
                  <c:v>41679.223751579215</c:v>
                </c:pt>
                <c:pt idx="11589">
                  <c:v>41679.224457817072</c:v>
                </c:pt>
                <c:pt idx="11590">
                  <c:v>41679.225162576295</c:v>
                </c:pt>
                <c:pt idx="11591">
                  <c:v>41679.225867732603</c:v>
                </c:pt>
                <c:pt idx="11592">
                  <c:v>41679.226573530927</c:v>
                </c:pt>
                <c:pt idx="11593">
                  <c:v>41679.22727868738</c:v>
                </c:pt>
                <c:pt idx="11594">
                  <c:v>41679.227984337835</c:v>
                </c:pt>
                <c:pt idx="11595">
                  <c:v>41679.228691274766</c:v>
                </c:pt>
                <c:pt idx="11596">
                  <c:v>41679.229397184303</c:v>
                </c:pt>
                <c:pt idx="11597">
                  <c:v>41679.230102612448</c:v>
                </c:pt>
                <c:pt idx="11598">
                  <c:v>41679.230809453387</c:v>
                </c:pt>
                <c:pt idx="11599">
                  <c:v>41679.231515752923</c:v>
                </c:pt>
                <c:pt idx="11600">
                  <c:v>41679.232220910155</c:v>
                </c:pt>
                <c:pt idx="11601">
                  <c:v>41679.232924911528</c:v>
                </c:pt>
                <c:pt idx="11602">
                  <c:v>41679.233630473682</c:v>
                </c:pt>
                <c:pt idx="11603">
                  <c:v>41679.234337726928</c:v>
                </c:pt>
                <c:pt idx="11604">
                  <c:v>41679.235044538298</c:v>
                </c:pt>
                <c:pt idx="11605">
                  <c:v>41679.235751152453</c:v>
                </c:pt>
                <c:pt idx="11606">
                  <c:v>41679.236457410305</c:v>
                </c:pt>
                <c:pt idx="11607">
                  <c:v>41679.237163394464</c:v>
                </c:pt>
                <c:pt idx="11608">
                  <c:v>41679.237869846933</c:v>
                </c:pt>
                <c:pt idx="11609">
                  <c:v>41679.238574563838</c:v>
                </c:pt>
                <c:pt idx="11610">
                  <c:v>41679.239279367685</c:v>
                </c:pt>
                <c:pt idx="11611">
                  <c:v>41679.239985538763</c:v>
                </c:pt>
                <c:pt idx="11612">
                  <c:v>41679.240691746003</c:v>
                </c:pt>
                <c:pt idx="11613">
                  <c:v>41679.241396698766</c:v>
                </c:pt>
                <c:pt idx="11614">
                  <c:v>41679.242101294309</c:v>
                </c:pt>
                <c:pt idx="11615">
                  <c:v>41679.242807062306</c:v>
                </c:pt>
                <c:pt idx="11616">
                  <c:v>41679.243512814464</c:v>
                </c:pt>
                <c:pt idx="11617">
                  <c:v>41679.244218975233</c:v>
                </c:pt>
                <c:pt idx="11618">
                  <c:v>41679.244924510924</c:v>
                </c:pt>
                <c:pt idx="11619">
                  <c:v>41679.245631177997</c:v>
                </c:pt>
                <c:pt idx="11620">
                  <c:v>41679.246337152472</c:v>
                </c:pt>
                <c:pt idx="11621">
                  <c:v>41679.247043958305</c:v>
                </c:pt>
                <c:pt idx="11622">
                  <c:v>41679.247890683677</c:v>
                </c:pt>
                <c:pt idx="11623">
                  <c:v>41679.248596413541</c:v>
                </c:pt>
                <c:pt idx="11624">
                  <c:v>41679.249302243836</c:v>
                </c:pt>
                <c:pt idx="11625">
                  <c:v>41679.250007881536</c:v>
                </c:pt>
                <c:pt idx="11626">
                  <c:v>41679.25071326</c:v>
                </c:pt>
                <c:pt idx="11627">
                  <c:v>41679.251420216155</c:v>
                </c:pt>
                <c:pt idx="11628">
                  <c:v>41679.252126651991</c:v>
                </c:pt>
                <c:pt idx="11629">
                  <c:v>41679.252833663224</c:v>
                </c:pt>
                <c:pt idx="11630">
                  <c:v>41679.253541988612</c:v>
                </c:pt>
                <c:pt idx="11631">
                  <c:v>41679.254249197853</c:v>
                </c:pt>
                <c:pt idx="11632">
                  <c:v>41679.254954620934</c:v>
                </c:pt>
                <c:pt idx="11633">
                  <c:v>41679.255660225223</c:v>
                </c:pt>
                <c:pt idx="11634">
                  <c:v>41679.256366993082</c:v>
                </c:pt>
                <c:pt idx="11635">
                  <c:v>41679.257072950459</c:v>
                </c:pt>
                <c:pt idx="11636">
                  <c:v>41679.257778528161</c:v>
                </c:pt>
                <c:pt idx="11637">
                  <c:v>41679.258482746161</c:v>
                </c:pt>
                <c:pt idx="11638">
                  <c:v>41679.259190104</c:v>
                </c:pt>
                <c:pt idx="11639">
                  <c:v>41679.259896064934</c:v>
                </c:pt>
                <c:pt idx="11640">
                  <c:v>41679.260602403534</c:v>
                </c:pt>
                <c:pt idx="11641">
                  <c:v>41679.261307817527</c:v>
                </c:pt>
                <c:pt idx="11642">
                  <c:v>41679.26201351692</c:v>
                </c:pt>
                <c:pt idx="11643">
                  <c:v>41679.262720227678</c:v>
                </c:pt>
                <c:pt idx="11644">
                  <c:v>41679.263426009675</c:v>
                </c:pt>
                <c:pt idx="11645">
                  <c:v>41679.264129858304</c:v>
                </c:pt>
                <c:pt idx="11646">
                  <c:v>41679.264836786606</c:v>
                </c:pt>
                <c:pt idx="11647">
                  <c:v>41679.265545081675</c:v>
                </c:pt>
                <c:pt idx="11648">
                  <c:v>41679.266250363682</c:v>
                </c:pt>
                <c:pt idx="11649">
                  <c:v>41679.266953623686</c:v>
                </c:pt>
                <c:pt idx="11650">
                  <c:v>41679.267659891688</c:v>
                </c:pt>
                <c:pt idx="11651">
                  <c:v>41679.268365431533</c:v>
                </c:pt>
                <c:pt idx="11652">
                  <c:v>41679.269070601833</c:v>
                </c:pt>
                <c:pt idx="11653">
                  <c:v>41679.269777357535</c:v>
                </c:pt>
                <c:pt idx="11654">
                  <c:v>41679.27048434785</c:v>
                </c:pt>
                <c:pt idx="11655">
                  <c:v>41679.271188440456</c:v>
                </c:pt>
                <c:pt idx="11656">
                  <c:v>41679.271896001221</c:v>
                </c:pt>
                <c:pt idx="11657">
                  <c:v>41679.272602251076</c:v>
                </c:pt>
                <c:pt idx="11658">
                  <c:v>41679.273308668926</c:v>
                </c:pt>
                <c:pt idx="11659">
                  <c:v>41679.274015817224</c:v>
                </c:pt>
                <c:pt idx="11660">
                  <c:v>41679.274720218455</c:v>
                </c:pt>
                <c:pt idx="11661">
                  <c:v>41679.275425373075</c:v>
                </c:pt>
                <c:pt idx="11662">
                  <c:v>41679.276131197228</c:v>
                </c:pt>
                <c:pt idx="11663">
                  <c:v>41679.276836204779</c:v>
                </c:pt>
                <c:pt idx="11664">
                  <c:v>41679.277541553216</c:v>
                </c:pt>
                <c:pt idx="11665">
                  <c:v>41679.278246389695</c:v>
                </c:pt>
                <c:pt idx="11666">
                  <c:v>41679.278952726614</c:v>
                </c:pt>
                <c:pt idx="11667">
                  <c:v>41679.279658981075</c:v>
                </c:pt>
                <c:pt idx="11668">
                  <c:v>41679.280363475387</c:v>
                </c:pt>
                <c:pt idx="11669">
                  <c:v>41679.281067983378</c:v>
                </c:pt>
                <c:pt idx="11670">
                  <c:v>41679.281773676303</c:v>
                </c:pt>
                <c:pt idx="11671">
                  <c:v>41679.282480047536</c:v>
                </c:pt>
                <c:pt idx="11672">
                  <c:v>41679.283187912144</c:v>
                </c:pt>
                <c:pt idx="11673">
                  <c:v>41679.283894145694</c:v>
                </c:pt>
                <c:pt idx="11674">
                  <c:v>41679.284599637685</c:v>
                </c:pt>
                <c:pt idx="11675">
                  <c:v>41679.285306580154</c:v>
                </c:pt>
                <c:pt idx="11676">
                  <c:v>41679.286012067685</c:v>
                </c:pt>
                <c:pt idx="11677">
                  <c:v>41679.286718661533</c:v>
                </c:pt>
                <c:pt idx="11678">
                  <c:v>41679.287423552458</c:v>
                </c:pt>
                <c:pt idx="11679">
                  <c:v>41679.288127686152</c:v>
                </c:pt>
                <c:pt idx="11680">
                  <c:v>41679.288833633385</c:v>
                </c:pt>
                <c:pt idx="11681">
                  <c:v>41679.289681291375</c:v>
                </c:pt>
                <c:pt idx="11682">
                  <c:v>41679.290387482761</c:v>
                </c:pt>
                <c:pt idx="11683">
                  <c:v>41679.291092476611</c:v>
                </c:pt>
                <c:pt idx="11684">
                  <c:v>41679.291799430146</c:v>
                </c:pt>
                <c:pt idx="11685">
                  <c:v>41679.292506952304</c:v>
                </c:pt>
                <c:pt idx="11686">
                  <c:v>41679.293213249082</c:v>
                </c:pt>
                <c:pt idx="11687">
                  <c:v>41679.293918561983</c:v>
                </c:pt>
                <c:pt idx="11688">
                  <c:v>41679.294624433678</c:v>
                </c:pt>
                <c:pt idx="11689">
                  <c:v>41679.295330267676</c:v>
                </c:pt>
                <c:pt idx="11690">
                  <c:v>41679.296035365223</c:v>
                </c:pt>
                <c:pt idx="11691">
                  <c:v>41679.296742364924</c:v>
                </c:pt>
                <c:pt idx="11692">
                  <c:v>41679.297449256606</c:v>
                </c:pt>
                <c:pt idx="11693">
                  <c:v>41679.298155873381</c:v>
                </c:pt>
                <c:pt idx="11694">
                  <c:v>41679.298860141222</c:v>
                </c:pt>
                <c:pt idx="11695">
                  <c:v>41679.29956470953</c:v>
                </c:pt>
                <c:pt idx="11696">
                  <c:v>41679.300270280313</c:v>
                </c:pt>
                <c:pt idx="11697">
                  <c:v>41679.300976549843</c:v>
                </c:pt>
                <c:pt idx="11698">
                  <c:v>41679.301682421079</c:v>
                </c:pt>
                <c:pt idx="11699">
                  <c:v>41679.302386909381</c:v>
                </c:pt>
                <c:pt idx="11700">
                  <c:v>41679.303092044465</c:v>
                </c:pt>
                <c:pt idx="11701">
                  <c:v>41679.303799132002</c:v>
                </c:pt>
                <c:pt idx="11702">
                  <c:v>41679.304505810003</c:v>
                </c:pt>
                <c:pt idx="11703">
                  <c:v>41679.305210477389</c:v>
                </c:pt>
                <c:pt idx="11704">
                  <c:v>41679.30591657231</c:v>
                </c:pt>
                <c:pt idx="11705">
                  <c:v>41679.30662343694</c:v>
                </c:pt>
                <c:pt idx="11706">
                  <c:v>41679.307329434778</c:v>
                </c:pt>
                <c:pt idx="11707">
                  <c:v>41679.308036924165</c:v>
                </c:pt>
                <c:pt idx="11708">
                  <c:v>41679.30874158338</c:v>
                </c:pt>
                <c:pt idx="11709">
                  <c:v>41679.309446587678</c:v>
                </c:pt>
                <c:pt idx="11710">
                  <c:v>41679.310150530771</c:v>
                </c:pt>
                <c:pt idx="11711">
                  <c:v>41679.31085648109</c:v>
                </c:pt>
                <c:pt idx="11712">
                  <c:v>41679.311562812931</c:v>
                </c:pt>
                <c:pt idx="11713">
                  <c:v>41679.312267689689</c:v>
                </c:pt>
                <c:pt idx="11714">
                  <c:v>41679.312974558939</c:v>
                </c:pt>
                <c:pt idx="11715">
                  <c:v>41679.313681420615</c:v>
                </c:pt>
                <c:pt idx="11716">
                  <c:v>41679.314387310005</c:v>
                </c:pt>
                <c:pt idx="11717">
                  <c:v>41679.315092876466</c:v>
                </c:pt>
                <c:pt idx="11718">
                  <c:v>41679.315800361845</c:v>
                </c:pt>
                <c:pt idx="11719">
                  <c:v>41679.316507593852</c:v>
                </c:pt>
                <c:pt idx="11720">
                  <c:v>41679.317214060466</c:v>
                </c:pt>
                <c:pt idx="11721">
                  <c:v>41679.317918445864</c:v>
                </c:pt>
                <c:pt idx="11722">
                  <c:v>41679.318624832471</c:v>
                </c:pt>
                <c:pt idx="11723">
                  <c:v>41679.319331100618</c:v>
                </c:pt>
                <c:pt idx="11724">
                  <c:v>41679.320036307392</c:v>
                </c:pt>
                <c:pt idx="11725">
                  <c:v>41679.320742131073</c:v>
                </c:pt>
                <c:pt idx="11726">
                  <c:v>41679.321446820926</c:v>
                </c:pt>
                <c:pt idx="11727">
                  <c:v>41679.322151656459</c:v>
                </c:pt>
                <c:pt idx="11728">
                  <c:v>41679.322856820618</c:v>
                </c:pt>
                <c:pt idx="11729">
                  <c:v>41679.323563498168</c:v>
                </c:pt>
                <c:pt idx="11730">
                  <c:v>41679.324268742472</c:v>
                </c:pt>
                <c:pt idx="11731">
                  <c:v>41679.324974291543</c:v>
                </c:pt>
                <c:pt idx="11732">
                  <c:v>41679.325678537687</c:v>
                </c:pt>
                <c:pt idx="11733">
                  <c:v>41679.32638434969</c:v>
                </c:pt>
                <c:pt idx="11734">
                  <c:v>41679.327090553074</c:v>
                </c:pt>
                <c:pt idx="11735">
                  <c:v>41679.327796405683</c:v>
                </c:pt>
                <c:pt idx="11736">
                  <c:v>41679.328502595228</c:v>
                </c:pt>
                <c:pt idx="11737">
                  <c:v>41679.329209766162</c:v>
                </c:pt>
                <c:pt idx="11738">
                  <c:v>41679.329916564922</c:v>
                </c:pt>
                <c:pt idx="11739">
                  <c:v>41679.330622631533</c:v>
                </c:pt>
                <c:pt idx="11740">
                  <c:v>41679.33146767984</c:v>
                </c:pt>
                <c:pt idx="11741">
                  <c:v>41679.332173621537</c:v>
                </c:pt>
                <c:pt idx="11742">
                  <c:v>41679.332877965848</c:v>
                </c:pt>
                <c:pt idx="11743">
                  <c:v>41679.333584234766</c:v>
                </c:pt>
                <c:pt idx="11744">
                  <c:v>41679.334289510458</c:v>
                </c:pt>
                <c:pt idx="11745">
                  <c:v>41679.334994921694</c:v>
                </c:pt>
                <c:pt idx="11746">
                  <c:v>41679.335698258466</c:v>
                </c:pt>
                <c:pt idx="11747">
                  <c:v>41679.336403092777</c:v>
                </c:pt>
                <c:pt idx="11748">
                  <c:v>41679.33710732231</c:v>
                </c:pt>
                <c:pt idx="11749">
                  <c:v>41679.337812558777</c:v>
                </c:pt>
                <c:pt idx="11750">
                  <c:v>41679.338520399389</c:v>
                </c:pt>
                <c:pt idx="11751">
                  <c:v>41679.33922732123</c:v>
                </c:pt>
                <c:pt idx="11752">
                  <c:v>41679.33993411831</c:v>
                </c:pt>
                <c:pt idx="11753">
                  <c:v>41679.340640786766</c:v>
                </c:pt>
                <c:pt idx="11754">
                  <c:v>41679.341346387228</c:v>
                </c:pt>
                <c:pt idx="11755">
                  <c:v>41679.34205159494</c:v>
                </c:pt>
                <c:pt idx="11756">
                  <c:v>41679.342755476478</c:v>
                </c:pt>
                <c:pt idx="11757">
                  <c:v>41679.343459577845</c:v>
                </c:pt>
                <c:pt idx="11758">
                  <c:v>41679.344162742163</c:v>
                </c:pt>
                <c:pt idx="11759">
                  <c:v>41679.344867159089</c:v>
                </c:pt>
                <c:pt idx="11760">
                  <c:v>41679.345570972619</c:v>
                </c:pt>
                <c:pt idx="11761">
                  <c:v>41679.346278552774</c:v>
                </c:pt>
                <c:pt idx="11762">
                  <c:v>41679.346984753225</c:v>
                </c:pt>
                <c:pt idx="11763">
                  <c:v>41679.347691150309</c:v>
                </c:pt>
                <c:pt idx="11764">
                  <c:v>41679.348397620161</c:v>
                </c:pt>
                <c:pt idx="11765">
                  <c:v>41679.349104596462</c:v>
                </c:pt>
                <c:pt idx="11766">
                  <c:v>41679.349809760766</c:v>
                </c:pt>
                <c:pt idx="11767">
                  <c:v>41679.350515256177</c:v>
                </c:pt>
                <c:pt idx="11768">
                  <c:v>41679.351221736462</c:v>
                </c:pt>
                <c:pt idx="11769">
                  <c:v>41679.351929020311</c:v>
                </c:pt>
                <c:pt idx="11770">
                  <c:v>41679.352633780007</c:v>
                </c:pt>
                <c:pt idx="11771">
                  <c:v>41679.353339029236</c:v>
                </c:pt>
                <c:pt idx="11772">
                  <c:v>41679.354044856613</c:v>
                </c:pt>
                <c:pt idx="11773">
                  <c:v>41679.35475213694</c:v>
                </c:pt>
                <c:pt idx="11774">
                  <c:v>41679.355458592618</c:v>
                </c:pt>
                <c:pt idx="11775">
                  <c:v>41679.356163760458</c:v>
                </c:pt>
                <c:pt idx="11776">
                  <c:v>41679.356868787087</c:v>
                </c:pt>
                <c:pt idx="11777">
                  <c:v>41679.357571853383</c:v>
                </c:pt>
                <c:pt idx="11778">
                  <c:v>41679.358276690626</c:v>
                </c:pt>
                <c:pt idx="11779">
                  <c:v>41679.358982431848</c:v>
                </c:pt>
                <c:pt idx="11780">
                  <c:v>41679.359687964308</c:v>
                </c:pt>
                <c:pt idx="11781">
                  <c:v>41679.360392467082</c:v>
                </c:pt>
                <c:pt idx="11782">
                  <c:v>41679.36109756153</c:v>
                </c:pt>
                <c:pt idx="11783">
                  <c:v>41679.361803157226</c:v>
                </c:pt>
                <c:pt idx="11784">
                  <c:v>41679.36250642201</c:v>
                </c:pt>
                <c:pt idx="11785">
                  <c:v>41679.363210981683</c:v>
                </c:pt>
                <c:pt idx="11786">
                  <c:v>41679.363916317539</c:v>
                </c:pt>
                <c:pt idx="11787">
                  <c:v>41679.364620573222</c:v>
                </c:pt>
                <c:pt idx="11788">
                  <c:v>41679.365324293081</c:v>
                </c:pt>
                <c:pt idx="11789">
                  <c:v>41679.366029495701</c:v>
                </c:pt>
                <c:pt idx="11790">
                  <c:v>41679.366733963536</c:v>
                </c:pt>
                <c:pt idx="11791">
                  <c:v>41679.367439628615</c:v>
                </c:pt>
                <c:pt idx="11792">
                  <c:v>41679.368146162611</c:v>
                </c:pt>
                <c:pt idx="11793">
                  <c:v>41679.368852206171</c:v>
                </c:pt>
                <c:pt idx="11794">
                  <c:v>41679.369557589387</c:v>
                </c:pt>
                <c:pt idx="11795">
                  <c:v>41679.37026266646</c:v>
                </c:pt>
                <c:pt idx="11796">
                  <c:v>41679.370968331081</c:v>
                </c:pt>
                <c:pt idx="11797">
                  <c:v>41679.371674413684</c:v>
                </c:pt>
                <c:pt idx="11798">
                  <c:v>41679.372379781082</c:v>
                </c:pt>
                <c:pt idx="11799">
                  <c:v>41679.373269266463</c:v>
                </c:pt>
                <c:pt idx="11800">
                  <c:v>41679.373973843998</c:v>
                </c:pt>
                <c:pt idx="11801">
                  <c:v>41679.374678614164</c:v>
                </c:pt>
                <c:pt idx="11802">
                  <c:v>41679.375384761217</c:v>
                </c:pt>
                <c:pt idx="11803">
                  <c:v>41679.376092206774</c:v>
                </c:pt>
                <c:pt idx="11804">
                  <c:v>41679.376798452169</c:v>
                </c:pt>
                <c:pt idx="11805">
                  <c:v>41679.377503969386</c:v>
                </c:pt>
                <c:pt idx="11806">
                  <c:v>41679.378209267241</c:v>
                </c:pt>
                <c:pt idx="11807">
                  <c:v>41679.378914522938</c:v>
                </c:pt>
                <c:pt idx="11808">
                  <c:v>41679.379620958462</c:v>
                </c:pt>
                <c:pt idx="11809">
                  <c:v>41679.380326351689</c:v>
                </c:pt>
                <c:pt idx="11810">
                  <c:v>41679.381030347853</c:v>
                </c:pt>
                <c:pt idx="11811">
                  <c:v>41679.381736545234</c:v>
                </c:pt>
                <c:pt idx="11812">
                  <c:v>41679.382440364927</c:v>
                </c:pt>
                <c:pt idx="11813">
                  <c:v>41679.383142124461</c:v>
                </c:pt>
                <c:pt idx="11814">
                  <c:v>41679.383846324621</c:v>
                </c:pt>
                <c:pt idx="11815">
                  <c:v>41679.38455253694</c:v>
                </c:pt>
                <c:pt idx="11816">
                  <c:v>41679.385256557085</c:v>
                </c:pt>
                <c:pt idx="11817">
                  <c:v>41679.385961350919</c:v>
                </c:pt>
                <c:pt idx="11818">
                  <c:v>41679.386667130617</c:v>
                </c:pt>
                <c:pt idx="11819">
                  <c:v>41679.387373363083</c:v>
                </c:pt>
                <c:pt idx="11820">
                  <c:v>41679.388079966775</c:v>
                </c:pt>
                <c:pt idx="11821">
                  <c:v>41679.388785598778</c:v>
                </c:pt>
                <c:pt idx="11822">
                  <c:v>41679.389488705689</c:v>
                </c:pt>
                <c:pt idx="11823">
                  <c:v>41679.390193697385</c:v>
                </c:pt>
                <c:pt idx="11824">
                  <c:v>41679.39089973754</c:v>
                </c:pt>
                <c:pt idx="11825">
                  <c:v>41679.391606840152</c:v>
                </c:pt>
                <c:pt idx="11826">
                  <c:v>41679.392313980163</c:v>
                </c:pt>
                <c:pt idx="11827">
                  <c:v>41679.393017165683</c:v>
                </c:pt>
                <c:pt idx="11828">
                  <c:v>41679.393721933528</c:v>
                </c:pt>
                <c:pt idx="11829">
                  <c:v>41679.394426535378</c:v>
                </c:pt>
                <c:pt idx="11830">
                  <c:v>41679.395131369078</c:v>
                </c:pt>
                <c:pt idx="11831">
                  <c:v>41679.395836518306</c:v>
                </c:pt>
                <c:pt idx="11832">
                  <c:v>41679.396541401999</c:v>
                </c:pt>
                <c:pt idx="11833">
                  <c:v>41679.397246198008</c:v>
                </c:pt>
                <c:pt idx="11834">
                  <c:v>41679.397950701226</c:v>
                </c:pt>
                <c:pt idx="11835">
                  <c:v>41679.398656327692</c:v>
                </c:pt>
                <c:pt idx="11836">
                  <c:v>41679.399362281991</c:v>
                </c:pt>
                <c:pt idx="11837">
                  <c:v>41679.40006645416</c:v>
                </c:pt>
                <c:pt idx="11838">
                  <c:v>41679.400773073234</c:v>
                </c:pt>
                <c:pt idx="11839">
                  <c:v>41679.401478767533</c:v>
                </c:pt>
                <c:pt idx="11840">
                  <c:v>41679.402183772771</c:v>
                </c:pt>
                <c:pt idx="11841">
                  <c:v>41679.402890648467</c:v>
                </c:pt>
                <c:pt idx="11842">
                  <c:v>41679.403595552933</c:v>
                </c:pt>
                <c:pt idx="11843">
                  <c:v>41679.404300747228</c:v>
                </c:pt>
                <c:pt idx="11844">
                  <c:v>41679.405006018773</c:v>
                </c:pt>
                <c:pt idx="11845">
                  <c:v>41679.405711423387</c:v>
                </c:pt>
                <c:pt idx="11846">
                  <c:v>41679.406417823848</c:v>
                </c:pt>
                <c:pt idx="11847">
                  <c:v>41679.407123054305</c:v>
                </c:pt>
                <c:pt idx="11848">
                  <c:v>41679.407829368007</c:v>
                </c:pt>
                <c:pt idx="11849">
                  <c:v>41679.408535188937</c:v>
                </c:pt>
                <c:pt idx="11850">
                  <c:v>41679.40924049569</c:v>
                </c:pt>
                <c:pt idx="11851">
                  <c:v>41679.409946495383</c:v>
                </c:pt>
                <c:pt idx="11852">
                  <c:v>41679.410652600309</c:v>
                </c:pt>
                <c:pt idx="11853">
                  <c:v>41679.411359067082</c:v>
                </c:pt>
                <c:pt idx="11854">
                  <c:v>41679.412062993848</c:v>
                </c:pt>
                <c:pt idx="11855">
                  <c:v>41679.412768377231</c:v>
                </c:pt>
                <c:pt idx="11856">
                  <c:v>41679.413474222769</c:v>
                </c:pt>
                <c:pt idx="11857">
                  <c:v>41679.414179293235</c:v>
                </c:pt>
                <c:pt idx="11858">
                  <c:v>41679.415068950766</c:v>
                </c:pt>
                <c:pt idx="11859">
                  <c:v>41679.415772384928</c:v>
                </c:pt>
                <c:pt idx="11860">
                  <c:v>41679.416475110615</c:v>
                </c:pt>
                <c:pt idx="11861">
                  <c:v>41679.417179157084</c:v>
                </c:pt>
                <c:pt idx="11862">
                  <c:v>41679.417883938462</c:v>
                </c:pt>
                <c:pt idx="11863">
                  <c:v>41679.418588634777</c:v>
                </c:pt>
                <c:pt idx="11864">
                  <c:v>41679.419292988008</c:v>
                </c:pt>
                <c:pt idx="11865">
                  <c:v>41679.419997639845</c:v>
                </c:pt>
                <c:pt idx="11866">
                  <c:v>41679.42070190292</c:v>
                </c:pt>
                <c:pt idx="11867">
                  <c:v>41679.421406346934</c:v>
                </c:pt>
                <c:pt idx="11868">
                  <c:v>41679.422111088308</c:v>
                </c:pt>
                <c:pt idx="11869">
                  <c:v>41679.422815021229</c:v>
                </c:pt>
                <c:pt idx="11870">
                  <c:v>41679.423518092619</c:v>
                </c:pt>
                <c:pt idx="11871">
                  <c:v>41679.424222223694</c:v>
                </c:pt>
                <c:pt idx="11872">
                  <c:v>41679.424925696163</c:v>
                </c:pt>
                <c:pt idx="11873">
                  <c:v>41679.425631388003</c:v>
                </c:pt>
                <c:pt idx="11874">
                  <c:v>41679.426337546778</c:v>
                </c:pt>
                <c:pt idx="11875">
                  <c:v>41679.427043035226</c:v>
                </c:pt>
                <c:pt idx="11876">
                  <c:v>41679.427747906455</c:v>
                </c:pt>
                <c:pt idx="11877">
                  <c:v>41679.428451753534</c:v>
                </c:pt>
                <c:pt idx="11878">
                  <c:v>41679.429158380932</c:v>
                </c:pt>
                <c:pt idx="11879">
                  <c:v>41679.429862929079</c:v>
                </c:pt>
                <c:pt idx="11880">
                  <c:v>41679.430566520001</c:v>
                </c:pt>
                <c:pt idx="11881">
                  <c:v>41679.431270268309</c:v>
                </c:pt>
                <c:pt idx="11882">
                  <c:v>41679.43197397831</c:v>
                </c:pt>
                <c:pt idx="11883">
                  <c:v>41679.432678113844</c:v>
                </c:pt>
                <c:pt idx="11884">
                  <c:v>41679.433383064155</c:v>
                </c:pt>
                <c:pt idx="11885">
                  <c:v>41679.434086992471</c:v>
                </c:pt>
                <c:pt idx="11886">
                  <c:v>41679.434790851839</c:v>
                </c:pt>
                <c:pt idx="11887">
                  <c:v>41679.435497216931</c:v>
                </c:pt>
                <c:pt idx="11888">
                  <c:v>41679.436202399236</c:v>
                </c:pt>
                <c:pt idx="11889">
                  <c:v>41679.436907732772</c:v>
                </c:pt>
                <c:pt idx="11890">
                  <c:v>41679.437612440466</c:v>
                </c:pt>
                <c:pt idx="11891">
                  <c:v>41679.438317435546</c:v>
                </c:pt>
                <c:pt idx="11892">
                  <c:v>41679.439022209226</c:v>
                </c:pt>
                <c:pt idx="11893">
                  <c:v>41679.439728126614</c:v>
                </c:pt>
                <c:pt idx="11894">
                  <c:v>41679.440434891541</c:v>
                </c:pt>
                <c:pt idx="11895">
                  <c:v>41679.44114047246</c:v>
                </c:pt>
                <c:pt idx="11896">
                  <c:v>41679.441845213842</c:v>
                </c:pt>
                <c:pt idx="11897">
                  <c:v>41679.442549699081</c:v>
                </c:pt>
                <c:pt idx="11898">
                  <c:v>41679.443253773541</c:v>
                </c:pt>
                <c:pt idx="11899">
                  <c:v>41679.443958188313</c:v>
                </c:pt>
                <c:pt idx="11900">
                  <c:v>41679.444662380767</c:v>
                </c:pt>
                <c:pt idx="11901">
                  <c:v>41679.445366604465</c:v>
                </c:pt>
                <c:pt idx="11902">
                  <c:v>41679.446071162158</c:v>
                </c:pt>
                <c:pt idx="11903">
                  <c:v>41679.446776113844</c:v>
                </c:pt>
                <c:pt idx="11904">
                  <c:v>41679.447481214607</c:v>
                </c:pt>
                <c:pt idx="11905">
                  <c:v>41679.448183966</c:v>
                </c:pt>
                <c:pt idx="11906">
                  <c:v>41679.448888604769</c:v>
                </c:pt>
                <c:pt idx="11907">
                  <c:v>41679.449593718615</c:v>
                </c:pt>
                <c:pt idx="11908">
                  <c:v>41679.450299458018</c:v>
                </c:pt>
                <c:pt idx="11909">
                  <c:v>41679.451005616611</c:v>
                </c:pt>
                <c:pt idx="11910">
                  <c:v>41679.451709678928</c:v>
                </c:pt>
                <c:pt idx="11911">
                  <c:v>41679.452412492785</c:v>
                </c:pt>
                <c:pt idx="11912">
                  <c:v>41679.453116154313</c:v>
                </c:pt>
                <c:pt idx="11913">
                  <c:v>41679.453820549083</c:v>
                </c:pt>
                <c:pt idx="11914">
                  <c:v>41679.454526100009</c:v>
                </c:pt>
                <c:pt idx="11915">
                  <c:v>41679.455227862614</c:v>
                </c:pt>
                <c:pt idx="11916">
                  <c:v>41679.455932251847</c:v>
                </c:pt>
                <c:pt idx="11917">
                  <c:v>41679.456864048625</c:v>
                </c:pt>
                <c:pt idx="11918">
                  <c:v>41679.457568424004</c:v>
                </c:pt>
                <c:pt idx="11919">
                  <c:v>41679.458271758478</c:v>
                </c:pt>
                <c:pt idx="11920">
                  <c:v>41679.458977353235</c:v>
                </c:pt>
                <c:pt idx="11921">
                  <c:v>41679.459681377848</c:v>
                </c:pt>
                <c:pt idx="11922">
                  <c:v>41679.460384682301</c:v>
                </c:pt>
                <c:pt idx="11923">
                  <c:v>41679.461090249846</c:v>
                </c:pt>
                <c:pt idx="11924">
                  <c:v>41679.461794502764</c:v>
                </c:pt>
                <c:pt idx="11925">
                  <c:v>41679.462498125082</c:v>
                </c:pt>
                <c:pt idx="11926">
                  <c:v>41679.463203880157</c:v>
                </c:pt>
                <c:pt idx="11927">
                  <c:v>41679.463910821076</c:v>
                </c:pt>
                <c:pt idx="11928">
                  <c:v>41679.464618059843</c:v>
                </c:pt>
                <c:pt idx="11929">
                  <c:v>41679.46532416399</c:v>
                </c:pt>
                <c:pt idx="11930">
                  <c:v>41679.466027721537</c:v>
                </c:pt>
                <c:pt idx="11931">
                  <c:v>41679.466732152003</c:v>
                </c:pt>
                <c:pt idx="11932">
                  <c:v>41679.467438656611</c:v>
                </c:pt>
                <c:pt idx="11933">
                  <c:v>41679.468144112303</c:v>
                </c:pt>
                <c:pt idx="11934">
                  <c:v>41679.468849805387</c:v>
                </c:pt>
                <c:pt idx="11935">
                  <c:v>41679.469554647694</c:v>
                </c:pt>
                <c:pt idx="11936">
                  <c:v>41679.47025856431</c:v>
                </c:pt>
                <c:pt idx="11937">
                  <c:v>41679.470962236002</c:v>
                </c:pt>
                <c:pt idx="11938">
                  <c:v>41679.471667975384</c:v>
                </c:pt>
                <c:pt idx="11939">
                  <c:v>41679.472372789234</c:v>
                </c:pt>
                <c:pt idx="11940">
                  <c:v>41679.473077523384</c:v>
                </c:pt>
                <c:pt idx="11941">
                  <c:v>41679.473781899374</c:v>
                </c:pt>
                <c:pt idx="11942">
                  <c:v>41679.474486848929</c:v>
                </c:pt>
                <c:pt idx="11943">
                  <c:v>41679.47519058553</c:v>
                </c:pt>
                <c:pt idx="11944">
                  <c:v>41679.475893807845</c:v>
                </c:pt>
                <c:pt idx="11945">
                  <c:v>41679.47659919539</c:v>
                </c:pt>
                <c:pt idx="11946">
                  <c:v>41679.477302761828</c:v>
                </c:pt>
                <c:pt idx="11947">
                  <c:v>41679.478007026315</c:v>
                </c:pt>
                <c:pt idx="11948">
                  <c:v>41679.478711896314</c:v>
                </c:pt>
                <c:pt idx="11949">
                  <c:v>41679.479417328621</c:v>
                </c:pt>
                <c:pt idx="11950">
                  <c:v>41679.480121625682</c:v>
                </c:pt>
                <c:pt idx="11951">
                  <c:v>41679.480827166939</c:v>
                </c:pt>
                <c:pt idx="11952">
                  <c:v>41679.481533445236</c:v>
                </c:pt>
                <c:pt idx="11953">
                  <c:v>41679.482239237703</c:v>
                </c:pt>
                <c:pt idx="11954">
                  <c:v>41679.48294391646</c:v>
                </c:pt>
                <c:pt idx="11955">
                  <c:v>41679.483647884932</c:v>
                </c:pt>
                <c:pt idx="11956">
                  <c:v>41679.484350487692</c:v>
                </c:pt>
                <c:pt idx="11957">
                  <c:v>41679.485055366466</c:v>
                </c:pt>
                <c:pt idx="11958">
                  <c:v>41679.485759617222</c:v>
                </c:pt>
                <c:pt idx="11959">
                  <c:v>41679.486464200614</c:v>
                </c:pt>
                <c:pt idx="11960">
                  <c:v>41679.487169380605</c:v>
                </c:pt>
                <c:pt idx="11961">
                  <c:v>41679.487873530605</c:v>
                </c:pt>
                <c:pt idx="11962">
                  <c:v>41679.488579094017</c:v>
                </c:pt>
                <c:pt idx="11963">
                  <c:v>41679.489283993382</c:v>
                </c:pt>
                <c:pt idx="11964">
                  <c:v>41679.489990175847</c:v>
                </c:pt>
                <c:pt idx="11965">
                  <c:v>41679.490695038767</c:v>
                </c:pt>
                <c:pt idx="11966">
                  <c:v>41679.491401794156</c:v>
                </c:pt>
                <c:pt idx="11967">
                  <c:v>41679.492107353835</c:v>
                </c:pt>
                <c:pt idx="11968">
                  <c:v>41679.492812107848</c:v>
                </c:pt>
                <c:pt idx="11969">
                  <c:v>41679.493516752307</c:v>
                </c:pt>
                <c:pt idx="11970">
                  <c:v>41679.494221513072</c:v>
                </c:pt>
                <c:pt idx="11971">
                  <c:v>41679.494924526152</c:v>
                </c:pt>
                <c:pt idx="11972">
                  <c:v>41679.49562930446</c:v>
                </c:pt>
                <c:pt idx="11973">
                  <c:v>41679.496332894778</c:v>
                </c:pt>
                <c:pt idx="11974">
                  <c:v>41679.497038059082</c:v>
                </c:pt>
                <c:pt idx="11975">
                  <c:v>41679.497742823834</c:v>
                </c:pt>
                <c:pt idx="11976">
                  <c:v>41679.498664997387</c:v>
                </c:pt>
                <c:pt idx="11977">
                  <c:v>41679.499370617377</c:v>
                </c:pt>
                <c:pt idx="11978">
                  <c:v>41679.500075214928</c:v>
                </c:pt>
                <c:pt idx="11979">
                  <c:v>41679.500779380462</c:v>
                </c:pt>
                <c:pt idx="11980">
                  <c:v>41679.501483793829</c:v>
                </c:pt>
                <c:pt idx="11981">
                  <c:v>41679.502187900303</c:v>
                </c:pt>
                <c:pt idx="11982">
                  <c:v>41679.502892071083</c:v>
                </c:pt>
                <c:pt idx="11983">
                  <c:v>41679.503595622002</c:v>
                </c:pt>
                <c:pt idx="11984">
                  <c:v>41679.504298960463</c:v>
                </c:pt>
                <c:pt idx="11985">
                  <c:v>41679.505003453225</c:v>
                </c:pt>
                <c:pt idx="11986">
                  <c:v>41679.505708878605</c:v>
                </c:pt>
                <c:pt idx="11987">
                  <c:v>41679.506413952164</c:v>
                </c:pt>
                <c:pt idx="11988">
                  <c:v>41679.507117200308</c:v>
                </c:pt>
                <c:pt idx="11989">
                  <c:v>41679.507822141844</c:v>
                </c:pt>
                <c:pt idx="11990">
                  <c:v>41679.508527460777</c:v>
                </c:pt>
                <c:pt idx="11991">
                  <c:v>41679.509232264929</c:v>
                </c:pt>
                <c:pt idx="11992">
                  <c:v>41679.509935692164</c:v>
                </c:pt>
                <c:pt idx="11993">
                  <c:v>41679.510638514308</c:v>
                </c:pt>
                <c:pt idx="11994">
                  <c:v>41679.511342512145</c:v>
                </c:pt>
                <c:pt idx="11995">
                  <c:v>41679.512047699231</c:v>
                </c:pt>
                <c:pt idx="11996">
                  <c:v>41679.512751440467</c:v>
                </c:pt>
                <c:pt idx="11997">
                  <c:v>41679.513456714762</c:v>
                </c:pt>
                <c:pt idx="11998">
                  <c:v>41679.514162507534</c:v>
                </c:pt>
                <c:pt idx="11999">
                  <c:v>41679.514867942169</c:v>
                </c:pt>
                <c:pt idx="12000">
                  <c:v>41679.515573903234</c:v>
                </c:pt>
                <c:pt idx="12001">
                  <c:v>41679.516280313226</c:v>
                </c:pt>
                <c:pt idx="12002">
                  <c:v>41679.516986899689</c:v>
                </c:pt>
                <c:pt idx="12003">
                  <c:v>41679.517690558161</c:v>
                </c:pt>
                <c:pt idx="12004">
                  <c:v>41679.51839454694</c:v>
                </c:pt>
                <c:pt idx="12005">
                  <c:v>41679.519098624929</c:v>
                </c:pt>
                <c:pt idx="12006">
                  <c:v>41679.51980539647</c:v>
                </c:pt>
                <c:pt idx="12007">
                  <c:v>41679.520509456008</c:v>
                </c:pt>
                <c:pt idx="12008">
                  <c:v>41679.521213727538</c:v>
                </c:pt>
                <c:pt idx="12009">
                  <c:v>41679.521918146471</c:v>
                </c:pt>
                <c:pt idx="12010">
                  <c:v>41679.522621549222</c:v>
                </c:pt>
                <c:pt idx="12011">
                  <c:v>41679.523325697381</c:v>
                </c:pt>
                <c:pt idx="12012">
                  <c:v>41679.524030366309</c:v>
                </c:pt>
                <c:pt idx="12013">
                  <c:v>41679.524735314772</c:v>
                </c:pt>
                <c:pt idx="12014">
                  <c:v>41679.52544012107</c:v>
                </c:pt>
                <c:pt idx="12015">
                  <c:v>41679.526145408767</c:v>
                </c:pt>
                <c:pt idx="12016">
                  <c:v>41679.526851000002</c:v>
                </c:pt>
                <c:pt idx="12017">
                  <c:v>41679.527557106157</c:v>
                </c:pt>
                <c:pt idx="12018">
                  <c:v>41679.528263565531</c:v>
                </c:pt>
                <c:pt idx="12019">
                  <c:v>41679.528968844934</c:v>
                </c:pt>
                <c:pt idx="12020">
                  <c:v>41679.52967488076</c:v>
                </c:pt>
                <c:pt idx="12021">
                  <c:v>41679.530379519681</c:v>
                </c:pt>
                <c:pt idx="12022">
                  <c:v>41679.531084009221</c:v>
                </c:pt>
                <c:pt idx="12023">
                  <c:v>41679.531788011984</c:v>
                </c:pt>
                <c:pt idx="12024">
                  <c:v>41679.532492900609</c:v>
                </c:pt>
                <c:pt idx="12025">
                  <c:v>41679.533198058307</c:v>
                </c:pt>
                <c:pt idx="12026">
                  <c:v>41679.533902693074</c:v>
                </c:pt>
                <c:pt idx="12027">
                  <c:v>41679.534608187845</c:v>
                </c:pt>
                <c:pt idx="12028">
                  <c:v>41679.535311713378</c:v>
                </c:pt>
                <c:pt idx="12029">
                  <c:v>41679.536016580001</c:v>
                </c:pt>
                <c:pt idx="12030">
                  <c:v>41679.536722691992</c:v>
                </c:pt>
                <c:pt idx="12031">
                  <c:v>41679.537426585681</c:v>
                </c:pt>
                <c:pt idx="12032">
                  <c:v>41679.538132823538</c:v>
                </c:pt>
                <c:pt idx="12033">
                  <c:v>41679.538837879089</c:v>
                </c:pt>
                <c:pt idx="12034">
                  <c:v>41679.539543039682</c:v>
                </c:pt>
                <c:pt idx="12035">
                  <c:v>41679.540443009682</c:v>
                </c:pt>
                <c:pt idx="12036">
                  <c:v>41679.541149013829</c:v>
                </c:pt>
                <c:pt idx="12037">
                  <c:v>41679.541854307085</c:v>
                </c:pt>
                <c:pt idx="12038">
                  <c:v>41679.542559737689</c:v>
                </c:pt>
                <c:pt idx="12039">
                  <c:v>41679.543264077845</c:v>
                </c:pt>
                <c:pt idx="12040">
                  <c:v>41679.543966996462</c:v>
                </c:pt>
                <c:pt idx="12041">
                  <c:v>41679.544671994008</c:v>
                </c:pt>
                <c:pt idx="12042">
                  <c:v>41679.545375728769</c:v>
                </c:pt>
                <c:pt idx="12043">
                  <c:v>41679.546079202941</c:v>
                </c:pt>
                <c:pt idx="12044">
                  <c:v>41679.546783770151</c:v>
                </c:pt>
                <c:pt idx="12045">
                  <c:v>41679.54749019508</c:v>
                </c:pt>
                <c:pt idx="12046">
                  <c:v>41679.548194509225</c:v>
                </c:pt>
                <c:pt idx="12047">
                  <c:v>41679.548898213696</c:v>
                </c:pt>
                <c:pt idx="12048">
                  <c:v>41679.549602913226</c:v>
                </c:pt>
                <c:pt idx="12049">
                  <c:v>41679.550310754777</c:v>
                </c:pt>
                <c:pt idx="12050">
                  <c:v>41679.551015883684</c:v>
                </c:pt>
                <c:pt idx="12051">
                  <c:v>41679.551720139374</c:v>
                </c:pt>
                <c:pt idx="12052">
                  <c:v>41679.552425472008</c:v>
                </c:pt>
                <c:pt idx="12053">
                  <c:v>41679.553131364461</c:v>
                </c:pt>
                <c:pt idx="12054">
                  <c:v>41679.553836669998</c:v>
                </c:pt>
                <c:pt idx="12055">
                  <c:v>41679.554542173086</c:v>
                </c:pt>
                <c:pt idx="12056">
                  <c:v>41679.555247678472</c:v>
                </c:pt>
                <c:pt idx="12057">
                  <c:v>41679.555952326169</c:v>
                </c:pt>
                <c:pt idx="12058">
                  <c:v>41679.556657027548</c:v>
                </c:pt>
                <c:pt idx="12059">
                  <c:v>41679.557362422769</c:v>
                </c:pt>
                <c:pt idx="12060">
                  <c:v>41679.558066117228</c:v>
                </c:pt>
                <c:pt idx="12061">
                  <c:v>41679.55877069493</c:v>
                </c:pt>
                <c:pt idx="12062">
                  <c:v>41679.559475427232</c:v>
                </c:pt>
                <c:pt idx="12063">
                  <c:v>41679.560181985529</c:v>
                </c:pt>
                <c:pt idx="12064">
                  <c:v>41679.560887568608</c:v>
                </c:pt>
                <c:pt idx="12065">
                  <c:v>41679.561594181076</c:v>
                </c:pt>
                <c:pt idx="12066">
                  <c:v>41679.562299192316</c:v>
                </c:pt>
                <c:pt idx="12067">
                  <c:v>41679.563004743381</c:v>
                </c:pt>
                <c:pt idx="12068">
                  <c:v>41679.563709944923</c:v>
                </c:pt>
                <c:pt idx="12069">
                  <c:v>41679.564413204003</c:v>
                </c:pt>
                <c:pt idx="12070">
                  <c:v>41679.565117259997</c:v>
                </c:pt>
                <c:pt idx="12071">
                  <c:v>41679.565821558921</c:v>
                </c:pt>
                <c:pt idx="12072">
                  <c:v>41679.566527590614</c:v>
                </c:pt>
                <c:pt idx="12073">
                  <c:v>41679.567234544003</c:v>
                </c:pt>
                <c:pt idx="12074">
                  <c:v>41679.567938660599</c:v>
                </c:pt>
                <c:pt idx="12075">
                  <c:v>41679.56864324108</c:v>
                </c:pt>
                <c:pt idx="12076">
                  <c:v>41679.569349259684</c:v>
                </c:pt>
                <c:pt idx="12077">
                  <c:v>41679.570054412463</c:v>
                </c:pt>
                <c:pt idx="12078">
                  <c:v>41679.570759297232</c:v>
                </c:pt>
                <c:pt idx="12079">
                  <c:v>41679.571463569831</c:v>
                </c:pt>
                <c:pt idx="12080">
                  <c:v>41679.572168037535</c:v>
                </c:pt>
                <c:pt idx="12081">
                  <c:v>41679.572873878315</c:v>
                </c:pt>
                <c:pt idx="12082">
                  <c:v>41679.573580204305</c:v>
                </c:pt>
                <c:pt idx="12083">
                  <c:v>41679.574284768001</c:v>
                </c:pt>
                <c:pt idx="12084">
                  <c:v>41679.574989966772</c:v>
                </c:pt>
                <c:pt idx="12085">
                  <c:v>41679.575693666455</c:v>
                </c:pt>
                <c:pt idx="12086">
                  <c:v>41679.576398162164</c:v>
                </c:pt>
                <c:pt idx="12087">
                  <c:v>41679.577104890304</c:v>
                </c:pt>
                <c:pt idx="12088">
                  <c:v>41679.577810445087</c:v>
                </c:pt>
                <c:pt idx="12089">
                  <c:v>41679.578515947855</c:v>
                </c:pt>
                <c:pt idx="12090">
                  <c:v>41679.579221666761</c:v>
                </c:pt>
                <c:pt idx="12091">
                  <c:v>41679.579925475082</c:v>
                </c:pt>
                <c:pt idx="12092">
                  <c:v>41679.580628634161</c:v>
                </c:pt>
                <c:pt idx="12093">
                  <c:v>41679.581333618771</c:v>
                </c:pt>
                <c:pt idx="12094">
                  <c:v>41679.582232330613</c:v>
                </c:pt>
                <c:pt idx="12095">
                  <c:v>41679.582934480619</c:v>
                </c:pt>
                <c:pt idx="12096">
                  <c:v>41679.583638585224</c:v>
                </c:pt>
                <c:pt idx="12097">
                  <c:v>41679.58434349201</c:v>
                </c:pt>
                <c:pt idx="12098">
                  <c:v>41679.585048299392</c:v>
                </c:pt>
                <c:pt idx="12099">
                  <c:v>41679.585754875836</c:v>
                </c:pt>
                <c:pt idx="12100">
                  <c:v>41679.586460469996</c:v>
                </c:pt>
                <c:pt idx="12101">
                  <c:v>41679.587164472308</c:v>
                </c:pt>
                <c:pt idx="12102">
                  <c:v>41679.587869380164</c:v>
                </c:pt>
                <c:pt idx="12103">
                  <c:v>41679.588574110618</c:v>
                </c:pt>
                <c:pt idx="12104">
                  <c:v>41679.589278375701</c:v>
                </c:pt>
                <c:pt idx="12105">
                  <c:v>41679.589983318772</c:v>
                </c:pt>
                <c:pt idx="12106">
                  <c:v>41679.590689664765</c:v>
                </c:pt>
                <c:pt idx="12107">
                  <c:v>41679.591396831529</c:v>
                </c:pt>
                <c:pt idx="12108">
                  <c:v>41679.592103646923</c:v>
                </c:pt>
                <c:pt idx="12109">
                  <c:v>41679.592807127381</c:v>
                </c:pt>
                <c:pt idx="12110">
                  <c:v>41679.593512855077</c:v>
                </c:pt>
                <c:pt idx="12111">
                  <c:v>41679.594219026621</c:v>
                </c:pt>
                <c:pt idx="12112">
                  <c:v>41679.594924401223</c:v>
                </c:pt>
                <c:pt idx="12113">
                  <c:v>41679.59563036076</c:v>
                </c:pt>
                <c:pt idx="12114">
                  <c:v>41679.59633745093</c:v>
                </c:pt>
                <c:pt idx="12115">
                  <c:v>41679.597044327536</c:v>
                </c:pt>
                <c:pt idx="12116">
                  <c:v>41679.597748689368</c:v>
                </c:pt>
                <c:pt idx="12117">
                  <c:v>41679.598454983534</c:v>
                </c:pt>
                <c:pt idx="12118">
                  <c:v>41679.599158500452</c:v>
                </c:pt>
                <c:pt idx="12119">
                  <c:v>41679.599863398616</c:v>
                </c:pt>
                <c:pt idx="12120">
                  <c:v>41679.600567422312</c:v>
                </c:pt>
                <c:pt idx="12121">
                  <c:v>41679.601271309846</c:v>
                </c:pt>
                <c:pt idx="12122">
                  <c:v>41679.601975433536</c:v>
                </c:pt>
                <c:pt idx="12123">
                  <c:v>41679.602676551374</c:v>
                </c:pt>
                <c:pt idx="12124">
                  <c:v>41679.603379296314</c:v>
                </c:pt>
                <c:pt idx="12125">
                  <c:v>41679.60408374184</c:v>
                </c:pt>
                <c:pt idx="12126">
                  <c:v>41679.604789539218</c:v>
                </c:pt>
                <c:pt idx="12127">
                  <c:v>41679.605494581992</c:v>
                </c:pt>
                <c:pt idx="12128">
                  <c:v>41679.606199291695</c:v>
                </c:pt>
                <c:pt idx="12129">
                  <c:v>41679.606903831533</c:v>
                </c:pt>
                <c:pt idx="12130">
                  <c:v>41679.607607632606</c:v>
                </c:pt>
                <c:pt idx="12131">
                  <c:v>41679.608312086311</c:v>
                </c:pt>
                <c:pt idx="12132">
                  <c:v>41679.609015990463</c:v>
                </c:pt>
                <c:pt idx="12133">
                  <c:v>41679.609720665219</c:v>
                </c:pt>
                <c:pt idx="12134">
                  <c:v>41679.610424614926</c:v>
                </c:pt>
                <c:pt idx="12135">
                  <c:v>41679.611129499994</c:v>
                </c:pt>
                <c:pt idx="12136">
                  <c:v>41679.611835449236</c:v>
                </c:pt>
                <c:pt idx="12137">
                  <c:v>41679.612539439855</c:v>
                </c:pt>
                <c:pt idx="12138">
                  <c:v>41679.613242807078</c:v>
                </c:pt>
                <c:pt idx="12139">
                  <c:v>41679.613946480771</c:v>
                </c:pt>
                <c:pt idx="12140">
                  <c:v>41679.614651321848</c:v>
                </c:pt>
                <c:pt idx="12141">
                  <c:v>41679.615357246468</c:v>
                </c:pt>
                <c:pt idx="12142">
                  <c:v>41679.616062361223</c:v>
                </c:pt>
                <c:pt idx="12143">
                  <c:v>41679.616765434163</c:v>
                </c:pt>
                <c:pt idx="12144">
                  <c:v>41679.617469700155</c:v>
                </c:pt>
                <c:pt idx="12145">
                  <c:v>41679.618174436466</c:v>
                </c:pt>
                <c:pt idx="12146">
                  <c:v>41679.61887999309</c:v>
                </c:pt>
                <c:pt idx="12147">
                  <c:v>41679.619584758308</c:v>
                </c:pt>
                <c:pt idx="12148">
                  <c:v>41679.620288668921</c:v>
                </c:pt>
                <c:pt idx="12149">
                  <c:v>41679.62099557677</c:v>
                </c:pt>
                <c:pt idx="12150">
                  <c:v>41679.621701482298</c:v>
                </c:pt>
                <c:pt idx="12151">
                  <c:v>41679.62240537077</c:v>
                </c:pt>
                <c:pt idx="12152">
                  <c:v>41679.623109823377</c:v>
                </c:pt>
                <c:pt idx="12153">
                  <c:v>41679.624021451535</c:v>
                </c:pt>
                <c:pt idx="12154">
                  <c:v>41679.624726785994</c:v>
                </c:pt>
                <c:pt idx="12155">
                  <c:v>41679.625431465218</c:v>
                </c:pt>
                <c:pt idx="12156">
                  <c:v>41679.626134573075</c:v>
                </c:pt>
                <c:pt idx="12157">
                  <c:v>41679.626839358469</c:v>
                </c:pt>
                <c:pt idx="12158">
                  <c:v>41679.62754423538</c:v>
                </c:pt>
                <c:pt idx="12159">
                  <c:v>41679.628247812761</c:v>
                </c:pt>
                <c:pt idx="12160">
                  <c:v>41679.628952952306</c:v>
                </c:pt>
                <c:pt idx="12161">
                  <c:v>41679.629656315221</c:v>
                </c:pt>
                <c:pt idx="12162">
                  <c:v>41679.630361099844</c:v>
                </c:pt>
                <c:pt idx="12163">
                  <c:v>41679.631066581831</c:v>
                </c:pt>
                <c:pt idx="12164">
                  <c:v>41679.631771648761</c:v>
                </c:pt>
                <c:pt idx="12165">
                  <c:v>41679.632477087536</c:v>
                </c:pt>
                <c:pt idx="12166">
                  <c:v>41679.633182463367</c:v>
                </c:pt>
                <c:pt idx="12167">
                  <c:v>41679.633886150761</c:v>
                </c:pt>
                <c:pt idx="12168">
                  <c:v>41679.63458978261</c:v>
                </c:pt>
                <c:pt idx="12169">
                  <c:v>41679.635294526604</c:v>
                </c:pt>
                <c:pt idx="12170">
                  <c:v>41679.635999360304</c:v>
                </c:pt>
                <c:pt idx="12171">
                  <c:v>41679.636702768155</c:v>
                </c:pt>
                <c:pt idx="12172">
                  <c:v>41679.637406895374</c:v>
                </c:pt>
                <c:pt idx="12173">
                  <c:v>41679.638111332002</c:v>
                </c:pt>
                <c:pt idx="12174">
                  <c:v>41679.638814903083</c:v>
                </c:pt>
                <c:pt idx="12175">
                  <c:v>41679.639520134609</c:v>
                </c:pt>
                <c:pt idx="12176">
                  <c:v>41679.640225414158</c:v>
                </c:pt>
                <c:pt idx="12177">
                  <c:v>41679.640929757537</c:v>
                </c:pt>
                <c:pt idx="12178">
                  <c:v>41679.641633918931</c:v>
                </c:pt>
                <c:pt idx="12179">
                  <c:v>41679.642339143546</c:v>
                </c:pt>
                <c:pt idx="12180">
                  <c:v>41679.64304565292</c:v>
                </c:pt>
                <c:pt idx="12181">
                  <c:v>41679.643751324002</c:v>
                </c:pt>
                <c:pt idx="12182">
                  <c:v>41679.64445629323</c:v>
                </c:pt>
                <c:pt idx="12183">
                  <c:v>41679.645159710453</c:v>
                </c:pt>
                <c:pt idx="12184">
                  <c:v>41679.645864284001</c:v>
                </c:pt>
                <c:pt idx="12185">
                  <c:v>41679.64656895816</c:v>
                </c:pt>
                <c:pt idx="12186">
                  <c:v>41679.647274125382</c:v>
                </c:pt>
                <c:pt idx="12187">
                  <c:v>41679.64797916184</c:v>
                </c:pt>
                <c:pt idx="12188">
                  <c:v>41679.648684094158</c:v>
                </c:pt>
                <c:pt idx="12189">
                  <c:v>41679.649388943384</c:v>
                </c:pt>
                <c:pt idx="12190">
                  <c:v>41679.650092328935</c:v>
                </c:pt>
                <c:pt idx="12191">
                  <c:v>41679.650796714923</c:v>
                </c:pt>
                <c:pt idx="12192">
                  <c:v>41679.651502131688</c:v>
                </c:pt>
                <c:pt idx="12193">
                  <c:v>41679.652207004168</c:v>
                </c:pt>
                <c:pt idx="12194">
                  <c:v>41679.652909824312</c:v>
                </c:pt>
                <c:pt idx="12195">
                  <c:v>41679.653615384777</c:v>
                </c:pt>
                <c:pt idx="12196">
                  <c:v>41679.65432045723</c:v>
                </c:pt>
                <c:pt idx="12197">
                  <c:v>41679.655026719374</c:v>
                </c:pt>
                <c:pt idx="12198">
                  <c:v>41679.655732742307</c:v>
                </c:pt>
                <c:pt idx="12199">
                  <c:v>41679.656436673227</c:v>
                </c:pt>
                <c:pt idx="12200">
                  <c:v>41679.65714106676</c:v>
                </c:pt>
                <c:pt idx="12201">
                  <c:v>41679.657845440779</c:v>
                </c:pt>
                <c:pt idx="12202">
                  <c:v>41679.658548860309</c:v>
                </c:pt>
                <c:pt idx="12203">
                  <c:v>41679.659253293692</c:v>
                </c:pt>
                <c:pt idx="12204">
                  <c:v>41679.659958400938</c:v>
                </c:pt>
                <c:pt idx="12205">
                  <c:v>41679.660662609676</c:v>
                </c:pt>
                <c:pt idx="12206">
                  <c:v>41679.661367959838</c:v>
                </c:pt>
                <c:pt idx="12207">
                  <c:v>41679.662073660154</c:v>
                </c:pt>
                <c:pt idx="12208">
                  <c:v>41679.662777469683</c:v>
                </c:pt>
                <c:pt idx="12209">
                  <c:v>41679.663481441996</c:v>
                </c:pt>
                <c:pt idx="12210">
                  <c:v>41679.664186350921</c:v>
                </c:pt>
                <c:pt idx="12211">
                  <c:v>41679.664891037224</c:v>
                </c:pt>
                <c:pt idx="12212">
                  <c:v>41679.665801018156</c:v>
                </c:pt>
                <c:pt idx="12213">
                  <c:v>41679.666505679386</c:v>
                </c:pt>
                <c:pt idx="12214">
                  <c:v>41679.667209397543</c:v>
                </c:pt>
                <c:pt idx="12215">
                  <c:v>41679.667913264922</c:v>
                </c:pt>
                <c:pt idx="12216">
                  <c:v>41679.668619378775</c:v>
                </c:pt>
                <c:pt idx="12217">
                  <c:v>41679.669324323535</c:v>
                </c:pt>
                <c:pt idx="12218">
                  <c:v>41679.670028888766</c:v>
                </c:pt>
                <c:pt idx="12219">
                  <c:v>41679.670732180464</c:v>
                </c:pt>
                <c:pt idx="12220">
                  <c:v>41679.671436293385</c:v>
                </c:pt>
                <c:pt idx="12221">
                  <c:v>41679.672141511212</c:v>
                </c:pt>
                <c:pt idx="12222">
                  <c:v>41679.672846131682</c:v>
                </c:pt>
                <c:pt idx="12223">
                  <c:v>41679.673551902306</c:v>
                </c:pt>
                <c:pt idx="12224">
                  <c:v>41679.674257011844</c:v>
                </c:pt>
                <c:pt idx="12225">
                  <c:v>41679.674961108001</c:v>
                </c:pt>
                <c:pt idx="12226">
                  <c:v>41679.675667193078</c:v>
                </c:pt>
                <c:pt idx="12227">
                  <c:v>41679.676373412767</c:v>
                </c:pt>
                <c:pt idx="12228">
                  <c:v>41679.677079007386</c:v>
                </c:pt>
                <c:pt idx="12229">
                  <c:v>41679.677783230763</c:v>
                </c:pt>
                <c:pt idx="12230">
                  <c:v>41679.67848833184</c:v>
                </c:pt>
                <c:pt idx="12231">
                  <c:v>41679.679192630145</c:v>
                </c:pt>
                <c:pt idx="12232">
                  <c:v>41679.679897081682</c:v>
                </c:pt>
                <c:pt idx="12233">
                  <c:v>41679.680601758162</c:v>
                </c:pt>
                <c:pt idx="12234">
                  <c:v>41679.681306346312</c:v>
                </c:pt>
                <c:pt idx="12235">
                  <c:v>41679.682009907847</c:v>
                </c:pt>
                <c:pt idx="12236">
                  <c:v>41679.682713588001</c:v>
                </c:pt>
                <c:pt idx="12237">
                  <c:v>41679.683419661378</c:v>
                </c:pt>
                <c:pt idx="12238">
                  <c:v>41679.684125356158</c:v>
                </c:pt>
                <c:pt idx="12239">
                  <c:v>41679.684829371392</c:v>
                </c:pt>
                <c:pt idx="12240">
                  <c:v>41679.685532925541</c:v>
                </c:pt>
                <c:pt idx="12241">
                  <c:v>41679.68623803123</c:v>
                </c:pt>
                <c:pt idx="12242">
                  <c:v>41679.686942807537</c:v>
                </c:pt>
                <c:pt idx="12243">
                  <c:v>41679.687647804923</c:v>
                </c:pt>
                <c:pt idx="12244">
                  <c:v>41679.688353889083</c:v>
                </c:pt>
                <c:pt idx="12245">
                  <c:v>41679.689059037999</c:v>
                </c:pt>
                <c:pt idx="12246">
                  <c:v>41679.689763545677</c:v>
                </c:pt>
                <c:pt idx="12247">
                  <c:v>41679.690468676301</c:v>
                </c:pt>
                <c:pt idx="12248">
                  <c:v>41679.691174564148</c:v>
                </c:pt>
                <c:pt idx="12249">
                  <c:v>41679.691878130303</c:v>
                </c:pt>
                <c:pt idx="12250">
                  <c:v>41679.692582475684</c:v>
                </c:pt>
                <c:pt idx="12251">
                  <c:v>41679.693287141534</c:v>
                </c:pt>
                <c:pt idx="12252">
                  <c:v>41679.693992482004</c:v>
                </c:pt>
                <c:pt idx="12253">
                  <c:v>41679.694697379084</c:v>
                </c:pt>
                <c:pt idx="12254">
                  <c:v>41679.695400192453</c:v>
                </c:pt>
                <c:pt idx="12255">
                  <c:v>41679.696105575218</c:v>
                </c:pt>
                <c:pt idx="12256">
                  <c:v>41679.696810311376</c:v>
                </c:pt>
                <c:pt idx="12257">
                  <c:v>41679.697515694461</c:v>
                </c:pt>
                <c:pt idx="12258">
                  <c:v>41679.698221188606</c:v>
                </c:pt>
                <c:pt idx="12259">
                  <c:v>41679.698925536759</c:v>
                </c:pt>
                <c:pt idx="12260">
                  <c:v>41679.69962977153</c:v>
                </c:pt>
                <c:pt idx="12261">
                  <c:v>41679.700333271685</c:v>
                </c:pt>
                <c:pt idx="12262">
                  <c:v>41679.70103786861</c:v>
                </c:pt>
                <c:pt idx="12263">
                  <c:v>41679.701740880751</c:v>
                </c:pt>
                <c:pt idx="12264">
                  <c:v>41679.702444129376</c:v>
                </c:pt>
                <c:pt idx="12265">
                  <c:v>41679.703148450157</c:v>
                </c:pt>
                <c:pt idx="12266">
                  <c:v>41679.703851765218</c:v>
                </c:pt>
                <c:pt idx="12267">
                  <c:v>41679.704556168159</c:v>
                </c:pt>
                <c:pt idx="12268">
                  <c:v>41679.705261819377</c:v>
                </c:pt>
                <c:pt idx="12269">
                  <c:v>41679.705967044923</c:v>
                </c:pt>
                <c:pt idx="12270">
                  <c:v>41679.706671869222</c:v>
                </c:pt>
                <c:pt idx="12271">
                  <c:v>41679.707595583219</c:v>
                </c:pt>
                <c:pt idx="12272">
                  <c:v>41679.708301259234</c:v>
                </c:pt>
                <c:pt idx="12273">
                  <c:v>41679.70900575861</c:v>
                </c:pt>
                <c:pt idx="12274">
                  <c:v>41679.70971128477</c:v>
                </c:pt>
                <c:pt idx="12275">
                  <c:v>41679.710415880923</c:v>
                </c:pt>
                <c:pt idx="12276">
                  <c:v>41679.711120506145</c:v>
                </c:pt>
                <c:pt idx="12277">
                  <c:v>41679.711825756458</c:v>
                </c:pt>
                <c:pt idx="12278">
                  <c:v>41679.712530907229</c:v>
                </c:pt>
                <c:pt idx="12279">
                  <c:v>41679.713236677686</c:v>
                </c:pt>
                <c:pt idx="12280">
                  <c:v>41679.713942839378</c:v>
                </c:pt>
                <c:pt idx="12281">
                  <c:v>41679.714648009685</c:v>
                </c:pt>
                <c:pt idx="12282">
                  <c:v>41679.715353109539</c:v>
                </c:pt>
                <c:pt idx="12283">
                  <c:v>41679.71605846523</c:v>
                </c:pt>
                <c:pt idx="12284">
                  <c:v>41679.716764391385</c:v>
                </c:pt>
                <c:pt idx="12285">
                  <c:v>41679.717470009076</c:v>
                </c:pt>
                <c:pt idx="12286">
                  <c:v>41679.718174417234</c:v>
                </c:pt>
                <c:pt idx="12287">
                  <c:v>41679.718878070009</c:v>
                </c:pt>
                <c:pt idx="12288">
                  <c:v>41679.71958379908</c:v>
                </c:pt>
                <c:pt idx="12289">
                  <c:v>41679.720288444616</c:v>
                </c:pt>
                <c:pt idx="12290">
                  <c:v>41679.720993158306</c:v>
                </c:pt>
                <c:pt idx="12291">
                  <c:v>41679.7216983623</c:v>
                </c:pt>
                <c:pt idx="12292">
                  <c:v>41679.722403920299</c:v>
                </c:pt>
                <c:pt idx="12293">
                  <c:v>41679.723108596452</c:v>
                </c:pt>
                <c:pt idx="12294">
                  <c:v>41679.723813467222</c:v>
                </c:pt>
                <c:pt idx="12295">
                  <c:v>41679.724518797695</c:v>
                </c:pt>
                <c:pt idx="12296">
                  <c:v>41679.725223513829</c:v>
                </c:pt>
                <c:pt idx="12297">
                  <c:v>41679.725929301378</c:v>
                </c:pt>
                <c:pt idx="12298">
                  <c:v>41679.726635360304</c:v>
                </c:pt>
                <c:pt idx="12299">
                  <c:v>41679.727340157217</c:v>
                </c:pt>
                <c:pt idx="12300">
                  <c:v>41679.728044572155</c:v>
                </c:pt>
                <c:pt idx="12301">
                  <c:v>41679.728749642607</c:v>
                </c:pt>
                <c:pt idx="12302">
                  <c:v>41679.72945463183</c:v>
                </c:pt>
                <c:pt idx="12303">
                  <c:v>41679.730159429542</c:v>
                </c:pt>
                <c:pt idx="12304">
                  <c:v>41679.730865003839</c:v>
                </c:pt>
                <c:pt idx="12305">
                  <c:v>41679.731569620759</c:v>
                </c:pt>
                <c:pt idx="12306">
                  <c:v>41679.732275144939</c:v>
                </c:pt>
                <c:pt idx="12307">
                  <c:v>41679.732979871224</c:v>
                </c:pt>
                <c:pt idx="12308">
                  <c:v>41679.733684991377</c:v>
                </c:pt>
                <c:pt idx="12309">
                  <c:v>41679.734389869678</c:v>
                </c:pt>
                <c:pt idx="12310">
                  <c:v>41679.735094887837</c:v>
                </c:pt>
                <c:pt idx="12311">
                  <c:v>41679.73580110677</c:v>
                </c:pt>
                <c:pt idx="12312">
                  <c:v>41679.736506784931</c:v>
                </c:pt>
                <c:pt idx="12313">
                  <c:v>41679.737211782762</c:v>
                </c:pt>
                <c:pt idx="12314">
                  <c:v>41679.737915999845</c:v>
                </c:pt>
                <c:pt idx="12315">
                  <c:v>41679.738621535376</c:v>
                </c:pt>
                <c:pt idx="12316">
                  <c:v>41679.739329009077</c:v>
                </c:pt>
                <c:pt idx="12317">
                  <c:v>41679.740034686161</c:v>
                </c:pt>
                <c:pt idx="12318">
                  <c:v>41679.740741155227</c:v>
                </c:pt>
                <c:pt idx="12319">
                  <c:v>41679.74144549061</c:v>
                </c:pt>
                <c:pt idx="12320">
                  <c:v>41679.742149159225</c:v>
                </c:pt>
                <c:pt idx="12321">
                  <c:v>41679.742854245087</c:v>
                </c:pt>
                <c:pt idx="12322">
                  <c:v>41679.743558978007</c:v>
                </c:pt>
                <c:pt idx="12323">
                  <c:v>41679.744264992616</c:v>
                </c:pt>
                <c:pt idx="12324">
                  <c:v>41679.744971139997</c:v>
                </c:pt>
                <c:pt idx="12325">
                  <c:v>41679.745676702922</c:v>
                </c:pt>
                <c:pt idx="12326">
                  <c:v>41679.746381769532</c:v>
                </c:pt>
                <c:pt idx="12327">
                  <c:v>41679.747086941374</c:v>
                </c:pt>
                <c:pt idx="12328">
                  <c:v>41679.747793390605</c:v>
                </c:pt>
                <c:pt idx="12329">
                  <c:v>41679.748499858164</c:v>
                </c:pt>
                <c:pt idx="12330">
                  <c:v>41679.749388590455</c:v>
                </c:pt>
                <c:pt idx="12331">
                  <c:v>41679.750092950002</c:v>
                </c:pt>
                <c:pt idx="12332">
                  <c:v>41679.750798310932</c:v>
                </c:pt>
                <c:pt idx="12333">
                  <c:v>41679.751503476313</c:v>
                </c:pt>
                <c:pt idx="12334">
                  <c:v>41679.752210232007</c:v>
                </c:pt>
                <c:pt idx="12335">
                  <c:v>41679.752915407087</c:v>
                </c:pt>
                <c:pt idx="12336">
                  <c:v>41679.753617943381</c:v>
                </c:pt>
                <c:pt idx="12337">
                  <c:v>41679.754320316461</c:v>
                </c:pt>
                <c:pt idx="12338">
                  <c:v>41679.755024793078</c:v>
                </c:pt>
                <c:pt idx="12339">
                  <c:v>41679.755730541678</c:v>
                </c:pt>
                <c:pt idx="12340">
                  <c:v>41679.756436736767</c:v>
                </c:pt>
                <c:pt idx="12341">
                  <c:v>41679.757141362606</c:v>
                </c:pt>
                <c:pt idx="12342">
                  <c:v>41679.757847057845</c:v>
                </c:pt>
                <c:pt idx="12343">
                  <c:v>41679.758552824314</c:v>
                </c:pt>
                <c:pt idx="12344">
                  <c:v>41679.759258796315</c:v>
                </c:pt>
                <c:pt idx="12345">
                  <c:v>41679.759964415534</c:v>
                </c:pt>
                <c:pt idx="12346">
                  <c:v>41679.760670209223</c:v>
                </c:pt>
                <c:pt idx="12347">
                  <c:v>41679.761375891227</c:v>
                </c:pt>
                <c:pt idx="12348">
                  <c:v>41679.76208248677</c:v>
                </c:pt>
                <c:pt idx="12349">
                  <c:v>41679.762788829532</c:v>
                </c:pt>
                <c:pt idx="12350">
                  <c:v>41679.763495149993</c:v>
                </c:pt>
                <c:pt idx="12351">
                  <c:v>41679.764201026461</c:v>
                </c:pt>
                <c:pt idx="12352">
                  <c:v>41679.764908419536</c:v>
                </c:pt>
                <c:pt idx="12353">
                  <c:v>41679.765614210759</c:v>
                </c:pt>
                <c:pt idx="12354">
                  <c:v>41679.766321394163</c:v>
                </c:pt>
                <c:pt idx="12355">
                  <c:v>41679.767027195223</c:v>
                </c:pt>
                <c:pt idx="12356">
                  <c:v>41679.767731872154</c:v>
                </c:pt>
                <c:pt idx="12357">
                  <c:v>41679.76843704893</c:v>
                </c:pt>
                <c:pt idx="12358">
                  <c:v>41679.769143835525</c:v>
                </c:pt>
                <c:pt idx="12359">
                  <c:v>41679.769850956931</c:v>
                </c:pt>
                <c:pt idx="12360">
                  <c:v>41679.770555771538</c:v>
                </c:pt>
                <c:pt idx="12361">
                  <c:v>41679.77125743308</c:v>
                </c:pt>
                <c:pt idx="12362">
                  <c:v>41679.771961920924</c:v>
                </c:pt>
                <c:pt idx="12363">
                  <c:v>41679.772668970305</c:v>
                </c:pt>
                <c:pt idx="12364">
                  <c:v>41679.773374968609</c:v>
                </c:pt>
                <c:pt idx="12365">
                  <c:v>41679.774081117532</c:v>
                </c:pt>
                <c:pt idx="12366">
                  <c:v>41679.774785772926</c:v>
                </c:pt>
                <c:pt idx="12367">
                  <c:v>41679.775492440458</c:v>
                </c:pt>
                <c:pt idx="12368">
                  <c:v>41679.776198773536</c:v>
                </c:pt>
                <c:pt idx="12369">
                  <c:v>41679.776903726</c:v>
                </c:pt>
                <c:pt idx="12370">
                  <c:v>41679.77760930646</c:v>
                </c:pt>
                <c:pt idx="12371">
                  <c:v>41679.778314597541</c:v>
                </c:pt>
                <c:pt idx="12372">
                  <c:v>41679.779020548151</c:v>
                </c:pt>
                <c:pt idx="12373">
                  <c:v>41679.779727267072</c:v>
                </c:pt>
                <c:pt idx="12374">
                  <c:v>41679.780433330459</c:v>
                </c:pt>
                <c:pt idx="12375">
                  <c:v>41679.781138324164</c:v>
                </c:pt>
                <c:pt idx="12376">
                  <c:v>41679.781843798766</c:v>
                </c:pt>
                <c:pt idx="12377">
                  <c:v>41679.782549763841</c:v>
                </c:pt>
                <c:pt idx="12378">
                  <c:v>41679.783254213842</c:v>
                </c:pt>
                <c:pt idx="12379">
                  <c:v>41679.783958053536</c:v>
                </c:pt>
                <c:pt idx="12380">
                  <c:v>41679.784663890932</c:v>
                </c:pt>
                <c:pt idx="12381">
                  <c:v>41679.785368788922</c:v>
                </c:pt>
                <c:pt idx="12382">
                  <c:v>41679.786075328004</c:v>
                </c:pt>
                <c:pt idx="12383">
                  <c:v>41679.786781507675</c:v>
                </c:pt>
                <c:pt idx="12384">
                  <c:v>41679.78748700799</c:v>
                </c:pt>
                <c:pt idx="12385">
                  <c:v>41679.788191678163</c:v>
                </c:pt>
                <c:pt idx="12386">
                  <c:v>41679.788897900311</c:v>
                </c:pt>
                <c:pt idx="12387">
                  <c:v>41679.789605043225</c:v>
                </c:pt>
                <c:pt idx="12388">
                  <c:v>41679.790310538454</c:v>
                </c:pt>
                <c:pt idx="12389">
                  <c:v>41679.791186924915</c:v>
                </c:pt>
                <c:pt idx="12390">
                  <c:v>41679.791892666763</c:v>
                </c:pt>
                <c:pt idx="12391">
                  <c:v>41679.792597483538</c:v>
                </c:pt>
                <c:pt idx="12392">
                  <c:v>41679.793300268298</c:v>
                </c:pt>
                <c:pt idx="12393">
                  <c:v>41679.794005948934</c:v>
                </c:pt>
                <c:pt idx="12394">
                  <c:v>41679.794712138464</c:v>
                </c:pt>
                <c:pt idx="12395">
                  <c:v>41679.795416537214</c:v>
                </c:pt>
                <c:pt idx="12396">
                  <c:v>41679.796120704603</c:v>
                </c:pt>
                <c:pt idx="12397">
                  <c:v>41679.796827475227</c:v>
                </c:pt>
                <c:pt idx="12398">
                  <c:v>41679.797532494616</c:v>
                </c:pt>
                <c:pt idx="12399">
                  <c:v>41679.798236354938</c:v>
                </c:pt>
                <c:pt idx="12400">
                  <c:v>41679.798941630914</c:v>
                </c:pt>
                <c:pt idx="12401">
                  <c:v>41679.799646563821</c:v>
                </c:pt>
                <c:pt idx="12402">
                  <c:v>41679.800353050472</c:v>
                </c:pt>
                <c:pt idx="12403">
                  <c:v>41679.801059098005</c:v>
                </c:pt>
                <c:pt idx="12404">
                  <c:v>41679.801764810298</c:v>
                </c:pt>
                <c:pt idx="12405">
                  <c:v>41679.802471434778</c:v>
                </c:pt>
                <c:pt idx="12406">
                  <c:v>41679.803177398004</c:v>
                </c:pt>
                <c:pt idx="12407">
                  <c:v>41679.803883805842</c:v>
                </c:pt>
                <c:pt idx="12408">
                  <c:v>41679.804588891391</c:v>
                </c:pt>
                <c:pt idx="12409">
                  <c:v>41679.805293470468</c:v>
                </c:pt>
                <c:pt idx="12410">
                  <c:v>41679.806000012766</c:v>
                </c:pt>
                <c:pt idx="12411">
                  <c:v>41679.806705543684</c:v>
                </c:pt>
                <c:pt idx="12412">
                  <c:v>41679.807411046939</c:v>
                </c:pt>
                <c:pt idx="12413">
                  <c:v>41679.808115540312</c:v>
                </c:pt>
                <c:pt idx="12414">
                  <c:v>41679.808819835547</c:v>
                </c:pt>
                <c:pt idx="12415">
                  <c:v>41679.809524536002</c:v>
                </c:pt>
                <c:pt idx="12416">
                  <c:v>41679.810229703689</c:v>
                </c:pt>
                <c:pt idx="12417">
                  <c:v>41679.810935326786</c:v>
                </c:pt>
                <c:pt idx="12418">
                  <c:v>41679.811638861538</c:v>
                </c:pt>
                <c:pt idx="12419">
                  <c:v>41679.812343678612</c:v>
                </c:pt>
                <c:pt idx="12420">
                  <c:v>41679.813049206008</c:v>
                </c:pt>
                <c:pt idx="12421">
                  <c:v>41679.813754715688</c:v>
                </c:pt>
                <c:pt idx="12422">
                  <c:v>41679.814460323229</c:v>
                </c:pt>
                <c:pt idx="12423">
                  <c:v>41679.815165869375</c:v>
                </c:pt>
                <c:pt idx="12424">
                  <c:v>41679.815871296785</c:v>
                </c:pt>
                <c:pt idx="12425">
                  <c:v>41679.816576817691</c:v>
                </c:pt>
                <c:pt idx="12426">
                  <c:v>41679.817283283228</c:v>
                </c:pt>
                <c:pt idx="12427">
                  <c:v>41679.817990158008</c:v>
                </c:pt>
                <c:pt idx="12428">
                  <c:v>41679.818698053692</c:v>
                </c:pt>
                <c:pt idx="12429">
                  <c:v>41679.819404059694</c:v>
                </c:pt>
                <c:pt idx="12430">
                  <c:v>41679.820108913074</c:v>
                </c:pt>
                <c:pt idx="12431">
                  <c:v>41679.820813921382</c:v>
                </c:pt>
                <c:pt idx="12432">
                  <c:v>41679.821519126941</c:v>
                </c:pt>
                <c:pt idx="12433">
                  <c:v>41679.822227572768</c:v>
                </c:pt>
                <c:pt idx="12434">
                  <c:v>41679.822933869538</c:v>
                </c:pt>
                <c:pt idx="12435">
                  <c:v>41679.823639646311</c:v>
                </c:pt>
                <c:pt idx="12436">
                  <c:v>41679.824343841079</c:v>
                </c:pt>
                <c:pt idx="12437">
                  <c:v>41679.825050839077</c:v>
                </c:pt>
                <c:pt idx="12438">
                  <c:v>41679.825755796461</c:v>
                </c:pt>
                <c:pt idx="12439">
                  <c:v>41679.826460349228</c:v>
                </c:pt>
                <c:pt idx="12440">
                  <c:v>41679.827165340001</c:v>
                </c:pt>
                <c:pt idx="12441">
                  <c:v>41679.827869667221</c:v>
                </c:pt>
                <c:pt idx="12442">
                  <c:v>41679.828575184612</c:v>
                </c:pt>
                <c:pt idx="12443">
                  <c:v>41679.829279892168</c:v>
                </c:pt>
                <c:pt idx="12444">
                  <c:v>41679.829986709839</c:v>
                </c:pt>
                <c:pt idx="12445">
                  <c:v>41679.830691126612</c:v>
                </c:pt>
                <c:pt idx="12446">
                  <c:v>41679.831396667687</c:v>
                </c:pt>
                <c:pt idx="12447">
                  <c:v>41679.832101705077</c:v>
                </c:pt>
                <c:pt idx="12448">
                  <c:v>41679.832969658462</c:v>
                </c:pt>
                <c:pt idx="12449">
                  <c:v>41679.833673249843</c:v>
                </c:pt>
                <c:pt idx="12450">
                  <c:v>41679.83437801816</c:v>
                </c:pt>
                <c:pt idx="12451">
                  <c:v>41679.835084892933</c:v>
                </c:pt>
                <c:pt idx="12452">
                  <c:v>41679.835790711993</c:v>
                </c:pt>
                <c:pt idx="12453">
                  <c:v>41679.836496464472</c:v>
                </c:pt>
                <c:pt idx="12454">
                  <c:v>41679.837201888615</c:v>
                </c:pt>
                <c:pt idx="12455">
                  <c:v>41679.837909020462</c:v>
                </c:pt>
                <c:pt idx="12456">
                  <c:v>41679.838614997701</c:v>
                </c:pt>
                <c:pt idx="12457">
                  <c:v>41679.839319498322</c:v>
                </c:pt>
                <c:pt idx="12458">
                  <c:v>41679.84002362816</c:v>
                </c:pt>
                <c:pt idx="12459">
                  <c:v>41679.840728455849</c:v>
                </c:pt>
                <c:pt idx="12460">
                  <c:v>41679.841433628164</c:v>
                </c:pt>
                <c:pt idx="12461">
                  <c:v>41679.842139433233</c:v>
                </c:pt>
                <c:pt idx="12462">
                  <c:v>41679.842845693085</c:v>
                </c:pt>
                <c:pt idx="12463">
                  <c:v>41679.843552175691</c:v>
                </c:pt>
                <c:pt idx="12464">
                  <c:v>41679.844258010315</c:v>
                </c:pt>
                <c:pt idx="12465">
                  <c:v>41679.844962712923</c:v>
                </c:pt>
                <c:pt idx="12466">
                  <c:v>41679.84566919494</c:v>
                </c:pt>
                <c:pt idx="12467">
                  <c:v>41679.84637538001</c:v>
                </c:pt>
                <c:pt idx="12468">
                  <c:v>41679.847081304768</c:v>
                </c:pt>
                <c:pt idx="12469">
                  <c:v>41679.847787415376</c:v>
                </c:pt>
                <c:pt idx="12470">
                  <c:v>41679.84849445201</c:v>
                </c:pt>
                <c:pt idx="12471">
                  <c:v>41679.849199729084</c:v>
                </c:pt>
                <c:pt idx="12472">
                  <c:v>41679.849904543385</c:v>
                </c:pt>
                <c:pt idx="12473">
                  <c:v>41679.850610339236</c:v>
                </c:pt>
                <c:pt idx="12474">
                  <c:v>41679.851317009241</c:v>
                </c:pt>
                <c:pt idx="12475">
                  <c:v>41679.852024823391</c:v>
                </c:pt>
                <c:pt idx="12476">
                  <c:v>41679.852731179693</c:v>
                </c:pt>
                <c:pt idx="12477">
                  <c:v>41679.853436286168</c:v>
                </c:pt>
                <c:pt idx="12478">
                  <c:v>41679.854140795847</c:v>
                </c:pt>
                <c:pt idx="12479">
                  <c:v>41679.854846465692</c:v>
                </c:pt>
                <c:pt idx="12480">
                  <c:v>41679.855553165231</c:v>
                </c:pt>
                <c:pt idx="12481">
                  <c:v>41679.856258197557</c:v>
                </c:pt>
                <c:pt idx="12482">
                  <c:v>41679.856965695231</c:v>
                </c:pt>
                <c:pt idx="12483">
                  <c:v>41679.857671956939</c:v>
                </c:pt>
                <c:pt idx="12484">
                  <c:v>41679.858376545853</c:v>
                </c:pt>
                <c:pt idx="12485">
                  <c:v>41679.859083035997</c:v>
                </c:pt>
                <c:pt idx="12486">
                  <c:v>41679.859788841539</c:v>
                </c:pt>
                <c:pt idx="12487">
                  <c:v>41679.86049449016</c:v>
                </c:pt>
                <c:pt idx="12488">
                  <c:v>41679.86119949416</c:v>
                </c:pt>
                <c:pt idx="12489">
                  <c:v>41679.86190488276</c:v>
                </c:pt>
                <c:pt idx="12490">
                  <c:v>41679.862609549382</c:v>
                </c:pt>
                <c:pt idx="12491">
                  <c:v>41679.863315902767</c:v>
                </c:pt>
                <c:pt idx="12492">
                  <c:v>41679.86402243816</c:v>
                </c:pt>
                <c:pt idx="12493">
                  <c:v>41679.864729751687</c:v>
                </c:pt>
                <c:pt idx="12494">
                  <c:v>41679.865436337539</c:v>
                </c:pt>
                <c:pt idx="12495">
                  <c:v>41679.866142310464</c:v>
                </c:pt>
                <c:pt idx="12496">
                  <c:v>41679.866847857695</c:v>
                </c:pt>
                <c:pt idx="12497">
                  <c:v>41679.867553817225</c:v>
                </c:pt>
                <c:pt idx="12498">
                  <c:v>41679.868261749849</c:v>
                </c:pt>
                <c:pt idx="12499">
                  <c:v>41679.868967543385</c:v>
                </c:pt>
                <c:pt idx="12500">
                  <c:v>41679.869673321686</c:v>
                </c:pt>
                <c:pt idx="12501">
                  <c:v>41679.870379862929</c:v>
                </c:pt>
                <c:pt idx="12502">
                  <c:v>41679.871085238461</c:v>
                </c:pt>
                <c:pt idx="12503">
                  <c:v>41679.871789434932</c:v>
                </c:pt>
                <c:pt idx="12504">
                  <c:v>41679.872496900003</c:v>
                </c:pt>
                <c:pt idx="12505">
                  <c:v>41679.873203263844</c:v>
                </c:pt>
                <c:pt idx="12506">
                  <c:v>41679.873908625224</c:v>
                </c:pt>
                <c:pt idx="12507">
                  <c:v>41679.874755113684</c:v>
                </c:pt>
                <c:pt idx="12508">
                  <c:v>41679.875461131072</c:v>
                </c:pt>
                <c:pt idx="12509">
                  <c:v>41679.876167390314</c:v>
                </c:pt>
                <c:pt idx="12510">
                  <c:v>41679.876872776775</c:v>
                </c:pt>
                <c:pt idx="12511">
                  <c:v>41679.877579054613</c:v>
                </c:pt>
                <c:pt idx="12512">
                  <c:v>41679.878282890313</c:v>
                </c:pt>
                <c:pt idx="12513">
                  <c:v>41679.878989173383</c:v>
                </c:pt>
                <c:pt idx="12514">
                  <c:v>41679.879695210002</c:v>
                </c:pt>
                <c:pt idx="12515">
                  <c:v>41679.880400172769</c:v>
                </c:pt>
                <c:pt idx="12516">
                  <c:v>41679.88110481677</c:v>
                </c:pt>
                <c:pt idx="12517">
                  <c:v>41679.881811169689</c:v>
                </c:pt>
                <c:pt idx="12518">
                  <c:v>41679.882517598176</c:v>
                </c:pt>
                <c:pt idx="12519">
                  <c:v>41679.883223812161</c:v>
                </c:pt>
                <c:pt idx="12520">
                  <c:v>41679.88392766461</c:v>
                </c:pt>
                <c:pt idx="12521">
                  <c:v>41679.884633676171</c:v>
                </c:pt>
                <c:pt idx="12522">
                  <c:v>41679.885338893087</c:v>
                </c:pt>
                <c:pt idx="12523">
                  <c:v>41679.886045075087</c:v>
                </c:pt>
                <c:pt idx="12524">
                  <c:v>41679.886751322934</c:v>
                </c:pt>
                <c:pt idx="12525">
                  <c:v>41679.887457761222</c:v>
                </c:pt>
                <c:pt idx="12526">
                  <c:v>41679.888163653683</c:v>
                </c:pt>
                <c:pt idx="12527">
                  <c:v>41679.888870469236</c:v>
                </c:pt>
                <c:pt idx="12528">
                  <c:v>41679.88957602709</c:v>
                </c:pt>
                <c:pt idx="12529">
                  <c:v>41679.890280868931</c:v>
                </c:pt>
                <c:pt idx="12530">
                  <c:v>41679.89098516215</c:v>
                </c:pt>
                <c:pt idx="12531">
                  <c:v>41679.891692077079</c:v>
                </c:pt>
                <c:pt idx="12532">
                  <c:v>41679.892396736934</c:v>
                </c:pt>
                <c:pt idx="12533">
                  <c:v>41679.893100259222</c:v>
                </c:pt>
                <c:pt idx="12534">
                  <c:v>41679.893804961379</c:v>
                </c:pt>
                <c:pt idx="12535">
                  <c:v>41679.894510765684</c:v>
                </c:pt>
                <c:pt idx="12536">
                  <c:v>41679.895216724311</c:v>
                </c:pt>
                <c:pt idx="12537">
                  <c:v>41679.895920817071</c:v>
                </c:pt>
                <c:pt idx="12538">
                  <c:v>41679.896626323083</c:v>
                </c:pt>
                <c:pt idx="12539">
                  <c:v>41679.897333926929</c:v>
                </c:pt>
                <c:pt idx="12540">
                  <c:v>41679.898037095241</c:v>
                </c:pt>
                <c:pt idx="12541">
                  <c:v>41679.898742163838</c:v>
                </c:pt>
                <c:pt idx="12542">
                  <c:v>41679.89944863999</c:v>
                </c:pt>
                <c:pt idx="12543">
                  <c:v>41679.900154424467</c:v>
                </c:pt>
                <c:pt idx="12544">
                  <c:v>41679.900861582923</c:v>
                </c:pt>
                <c:pt idx="12545">
                  <c:v>41679.90156728185</c:v>
                </c:pt>
                <c:pt idx="12546">
                  <c:v>41679.90227363108</c:v>
                </c:pt>
                <c:pt idx="12547">
                  <c:v>41679.902978865386</c:v>
                </c:pt>
                <c:pt idx="12548">
                  <c:v>41679.903685111676</c:v>
                </c:pt>
                <c:pt idx="12549">
                  <c:v>41679.904391112308</c:v>
                </c:pt>
                <c:pt idx="12550">
                  <c:v>41679.905098068615</c:v>
                </c:pt>
                <c:pt idx="12551">
                  <c:v>41679.905803009846</c:v>
                </c:pt>
                <c:pt idx="12552">
                  <c:v>41679.90650895016</c:v>
                </c:pt>
                <c:pt idx="12553">
                  <c:v>41679.907216055086</c:v>
                </c:pt>
                <c:pt idx="12554">
                  <c:v>41679.907922310922</c:v>
                </c:pt>
                <c:pt idx="12555">
                  <c:v>41679.90862582031</c:v>
                </c:pt>
                <c:pt idx="12556">
                  <c:v>41679.909330639537</c:v>
                </c:pt>
                <c:pt idx="12557">
                  <c:v>41679.910036631234</c:v>
                </c:pt>
                <c:pt idx="12558">
                  <c:v>41679.910742672611</c:v>
                </c:pt>
                <c:pt idx="12559">
                  <c:v>41679.911449109997</c:v>
                </c:pt>
                <c:pt idx="12560">
                  <c:v>41679.912154903082</c:v>
                </c:pt>
                <c:pt idx="12561">
                  <c:v>41679.912859563083</c:v>
                </c:pt>
                <c:pt idx="12562">
                  <c:v>41679.913565020463</c:v>
                </c:pt>
                <c:pt idx="12563">
                  <c:v>41679.914269820612</c:v>
                </c:pt>
                <c:pt idx="12564">
                  <c:v>41679.914974889543</c:v>
                </c:pt>
                <c:pt idx="12565">
                  <c:v>41679.915681687533</c:v>
                </c:pt>
                <c:pt idx="12566">
                  <c:v>41679.916539390179</c:v>
                </c:pt>
                <c:pt idx="12567">
                  <c:v>41679.91724632401</c:v>
                </c:pt>
                <c:pt idx="12568">
                  <c:v>41679.917951430929</c:v>
                </c:pt>
                <c:pt idx="12569">
                  <c:v>41679.918657047703</c:v>
                </c:pt>
                <c:pt idx="12570">
                  <c:v>41679.919363975845</c:v>
                </c:pt>
                <c:pt idx="12571">
                  <c:v>41679.920072088309</c:v>
                </c:pt>
                <c:pt idx="12572">
                  <c:v>41679.920778217078</c:v>
                </c:pt>
                <c:pt idx="12573">
                  <c:v>41679.921485640603</c:v>
                </c:pt>
                <c:pt idx="12574">
                  <c:v>41679.922192645376</c:v>
                </c:pt>
                <c:pt idx="12575">
                  <c:v>41679.922898869998</c:v>
                </c:pt>
                <c:pt idx="12576">
                  <c:v>41679.923605232609</c:v>
                </c:pt>
                <c:pt idx="12577">
                  <c:v>41679.924312253541</c:v>
                </c:pt>
                <c:pt idx="12578">
                  <c:v>41679.925016835376</c:v>
                </c:pt>
                <c:pt idx="12579">
                  <c:v>41679.925720482759</c:v>
                </c:pt>
                <c:pt idx="12580">
                  <c:v>41679.926425117839</c:v>
                </c:pt>
                <c:pt idx="12581">
                  <c:v>41679.927130405536</c:v>
                </c:pt>
                <c:pt idx="12582">
                  <c:v>41679.927836823685</c:v>
                </c:pt>
                <c:pt idx="12583">
                  <c:v>41679.928543613074</c:v>
                </c:pt>
                <c:pt idx="12584">
                  <c:v>41679.929248541841</c:v>
                </c:pt>
                <c:pt idx="12585">
                  <c:v>41679.929953489685</c:v>
                </c:pt>
                <c:pt idx="12586">
                  <c:v>41679.930658874939</c:v>
                </c:pt>
                <c:pt idx="12587">
                  <c:v>41679.931365374461</c:v>
                </c:pt>
                <c:pt idx="12588">
                  <c:v>41679.932071181225</c:v>
                </c:pt>
                <c:pt idx="12589">
                  <c:v>41679.932777529226</c:v>
                </c:pt>
                <c:pt idx="12590">
                  <c:v>41679.933483985995</c:v>
                </c:pt>
                <c:pt idx="12591">
                  <c:v>41679.934189551219</c:v>
                </c:pt>
                <c:pt idx="12592">
                  <c:v>41679.934895454775</c:v>
                </c:pt>
                <c:pt idx="12593">
                  <c:v>41679.935601571378</c:v>
                </c:pt>
                <c:pt idx="12594">
                  <c:v>41679.936308227232</c:v>
                </c:pt>
                <c:pt idx="12595">
                  <c:v>41679.937014556308</c:v>
                </c:pt>
                <c:pt idx="12596">
                  <c:v>41679.937720482303</c:v>
                </c:pt>
                <c:pt idx="12597">
                  <c:v>41679.938426066161</c:v>
                </c:pt>
                <c:pt idx="12598">
                  <c:v>41679.939131336461</c:v>
                </c:pt>
                <c:pt idx="12599">
                  <c:v>41679.939837036465</c:v>
                </c:pt>
                <c:pt idx="12600">
                  <c:v>41679.940541508928</c:v>
                </c:pt>
                <c:pt idx="12601">
                  <c:v>41679.941246030932</c:v>
                </c:pt>
                <c:pt idx="12602">
                  <c:v>41679.941952601534</c:v>
                </c:pt>
                <c:pt idx="12603">
                  <c:v>41679.942660125686</c:v>
                </c:pt>
                <c:pt idx="12604">
                  <c:v>41679.943368736305</c:v>
                </c:pt>
                <c:pt idx="12605">
                  <c:v>41679.944075092171</c:v>
                </c:pt>
                <c:pt idx="12606">
                  <c:v>41679.944780360609</c:v>
                </c:pt>
                <c:pt idx="12607">
                  <c:v>41679.945486422002</c:v>
                </c:pt>
                <c:pt idx="12608">
                  <c:v>41679.946193012933</c:v>
                </c:pt>
                <c:pt idx="12609">
                  <c:v>41679.946899844625</c:v>
                </c:pt>
                <c:pt idx="12610">
                  <c:v>41679.947607205388</c:v>
                </c:pt>
                <c:pt idx="12611">
                  <c:v>41679.948313787543</c:v>
                </c:pt>
                <c:pt idx="12612">
                  <c:v>41679.94901962216</c:v>
                </c:pt>
                <c:pt idx="12613">
                  <c:v>41679.949725859224</c:v>
                </c:pt>
                <c:pt idx="12614">
                  <c:v>41679.950431744779</c:v>
                </c:pt>
                <c:pt idx="12615">
                  <c:v>41679.951138634002</c:v>
                </c:pt>
                <c:pt idx="12616">
                  <c:v>41679.951845788164</c:v>
                </c:pt>
                <c:pt idx="12617">
                  <c:v>41679.952553991701</c:v>
                </c:pt>
                <c:pt idx="12618">
                  <c:v>41679.953260742928</c:v>
                </c:pt>
                <c:pt idx="12619">
                  <c:v>41679.953963545682</c:v>
                </c:pt>
                <c:pt idx="12620">
                  <c:v>41679.954666607846</c:v>
                </c:pt>
                <c:pt idx="12621">
                  <c:v>41679.95537274416</c:v>
                </c:pt>
                <c:pt idx="12622">
                  <c:v>41679.956079458017</c:v>
                </c:pt>
                <c:pt idx="12623">
                  <c:v>41679.956784444315</c:v>
                </c:pt>
                <c:pt idx="12624">
                  <c:v>41679.957487918306</c:v>
                </c:pt>
                <c:pt idx="12625">
                  <c:v>41679.958312584618</c:v>
                </c:pt>
                <c:pt idx="12626">
                  <c:v>41679.959020300164</c:v>
                </c:pt>
                <c:pt idx="12627">
                  <c:v>41679.959726005538</c:v>
                </c:pt>
                <c:pt idx="12628">
                  <c:v>41679.960431287996</c:v>
                </c:pt>
                <c:pt idx="12629">
                  <c:v>41679.96113689246</c:v>
                </c:pt>
                <c:pt idx="12630">
                  <c:v>41679.961842882156</c:v>
                </c:pt>
                <c:pt idx="12631">
                  <c:v>41679.962547946612</c:v>
                </c:pt>
                <c:pt idx="12632">
                  <c:v>41679.963252073685</c:v>
                </c:pt>
                <c:pt idx="12633">
                  <c:v>41679.963956761829</c:v>
                </c:pt>
                <c:pt idx="12634">
                  <c:v>41679.964663844919</c:v>
                </c:pt>
                <c:pt idx="12635">
                  <c:v>41679.965369127996</c:v>
                </c:pt>
                <c:pt idx="12636">
                  <c:v>41679.966074785225</c:v>
                </c:pt>
                <c:pt idx="12637">
                  <c:v>41679.966782012598</c:v>
                </c:pt>
                <c:pt idx="12638">
                  <c:v>41679.967488518145</c:v>
                </c:pt>
                <c:pt idx="12639">
                  <c:v>41679.968194641537</c:v>
                </c:pt>
                <c:pt idx="12640">
                  <c:v>41679.968900794462</c:v>
                </c:pt>
                <c:pt idx="12641">
                  <c:v>41679.969604333077</c:v>
                </c:pt>
                <c:pt idx="12642">
                  <c:v>41679.970309824159</c:v>
                </c:pt>
                <c:pt idx="12643">
                  <c:v>41679.971015818308</c:v>
                </c:pt>
                <c:pt idx="12644">
                  <c:v>41679.97172257999</c:v>
                </c:pt>
                <c:pt idx="12645">
                  <c:v>41679.972427714922</c:v>
                </c:pt>
                <c:pt idx="12646">
                  <c:v>41679.973132888459</c:v>
                </c:pt>
                <c:pt idx="12647">
                  <c:v>41679.973840390165</c:v>
                </c:pt>
                <c:pt idx="12648">
                  <c:v>41679.974548935228</c:v>
                </c:pt>
                <c:pt idx="12649">
                  <c:v>41679.975256908467</c:v>
                </c:pt>
                <c:pt idx="12650">
                  <c:v>41679.975965645222</c:v>
                </c:pt>
                <c:pt idx="12651">
                  <c:v>41679.976670686461</c:v>
                </c:pt>
                <c:pt idx="12652">
                  <c:v>41679.977376941846</c:v>
                </c:pt>
                <c:pt idx="12653">
                  <c:v>41679.978082606307</c:v>
                </c:pt>
                <c:pt idx="12654">
                  <c:v>41679.978787398468</c:v>
                </c:pt>
                <c:pt idx="12655">
                  <c:v>41679.979493155079</c:v>
                </c:pt>
                <c:pt idx="12656">
                  <c:v>41679.980198061538</c:v>
                </c:pt>
                <c:pt idx="12657">
                  <c:v>41679.980903203999</c:v>
                </c:pt>
                <c:pt idx="12658">
                  <c:v>41679.981610683077</c:v>
                </c:pt>
                <c:pt idx="12659">
                  <c:v>41679.982317394322</c:v>
                </c:pt>
                <c:pt idx="12660">
                  <c:v>41679.983024306617</c:v>
                </c:pt>
                <c:pt idx="12661">
                  <c:v>41679.98372973199</c:v>
                </c:pt>
                <c:pt idx="12662">
                  <c:v>41679.984434012164</c:v>
                </c:pt>
                <c:pt idx="12663">
                  <c:v>41679.985139748169</c:v>
                </c:pt>
                <c:pt idx="12664">
                  <c:v>41679.985844667535</c:v>
                </c:pt>
                <c:pt idx="12665">
                  <c:v>41679.986549270317</c:v>
                </c:pt>
                <c:pt idx="12666">
                  <c:v>41679.987255963228</c:v>
                </c:pt>
                <c:pt idx="12667">
                  <c:v>41679.987961222461</c:v>
                </c:pt>
                <c:pt idx="12668">
                  <c:v>41679.988664980767</c:v>
                </c:pt>
                <c:pt idx="12669">
                  <c:v>41679.98937051199</c:v>
                </c:pt>
                <c:pt idx="12670">
                  <c:v>41679.990076556162</c:v>
                </c:pt>
                <c:pt idx="12671">
                  <c:v>41679.990781490153</c:v>
                </c:pt>
                <c:pt idx="12672">
                  <c:v>41679.991487999992</c:v>
                </c:pt>
                <c:pt idx="12673">
                  <c:v>41679.992194108614</c:v>
                </c:pt>
                <c:pt idx="12674">
                  <c:v>41679.992900282305</c:v>
                </c:pt>
                <c:pt idx="12675">
                  <c:v>41679.99360700322</c:v>
                </c:pt>
                <c:pt idx="12676">
                  <c:v>41679.994314413845</c:v>
                </c:pt>
                <c:pt idx="12677">
                  <c:v>41679.99502089477</c:v>
                </c:pt>
                <c:pt idx="12678">
                  <c:v>41679.995726218302</c:v>
                </c:pt>
                <c:pt idx="12679">
                  <c:v>41679.996431801075</c:v>
                </c:pt>
                <c:pt idx="12680">
                  <c:v>41679.997137150931</c:v>
                </c:pt>
                <c:pt idx="12681">
                  <c:v>41679.99784343908</c:v>
                </c:pt>
                <c:pt idx="12682">
                  <c:v>41679.998550340941</c:v>
                </c:pt>
                <c:pt idx="12683">
                  <c:v>41679.99925522093</c:v>
                </c:pt>
                <c:pt idx="12684">
                  <c:v>41680.00010050476</c:v>
                </c:pt>
                <c:pt idx="12685">
                  <c:v>41680.000806140313</c:v>
                </c:pt>
                <c:pt idx="12686">
                  <c:v>41680.00151238354</c:v>
                </c:pt>
                <c:pt idx="12687">
                  <c:v>41680.002217746005</c:v>
                </c:pt>
                <c:pt idx="12688">
                  <c:v>41680.002922700151</c:v>
                </c:pt>
                <c:pt idx="12689">
                  <c:v>41680.003628224462</c:v>
                </c:pt>
                <c:pt idx="12690">
                  <c:v>41680.00433487416</c:v>
                </c:pt>
                <c:pt idx="12691">
                  <c:v>41680.005040388161</c:v>
                </c:pt>
                <c:pt idx="12692">
                  <c:v>41680.005746569528</c:v>
                </c:pt>
                <c:pt idx="12693">
                  <c:v>41680.006451346613</c:v>
                </c:pt>
                <c:pt idx="12694">
                  <c:v>41680.007156905536</c:v>
                </c:pt>
                <c:pt idx="12695">
                  <c:v>41680.007862409846</c:v>
                </c:pt>
                <c:pt idx="12696">
                  <c:v>41680.008567548939</c:v>
                </c:pt>
                <c:pt idx="12697">
                  <c:v>41680.009272827847</c:v>
                </c:pt>
                <c:pt idx="12698">
                  <c:v>41680.009977557078</c:v>
                </c:pt>
                <c:pt idx="12699">
                  <c:v>41680.010683762303</c:v>
                </c:pt>
                <c:pt idx="12700">
                  <c:v>41680.011389153682</c:v>
                </c:pt>
                <c:pt idx="12701">
                  <c:v>41680.012094592472</c:v>
                </c:pt>
                <c:pt idx="12702">
                  <c:v>41680.012800261225</c:v>
                </c:pt>
                <c:pt idx="12703">
                  <c:v>41680.013506145391</c:v>
                </c:pt>
                <c:pt idx="12704">
                  <c:v>41680.014212715228</c:v>
                </c:pt>
                <c:pt idx="12705">
                  <c:v>41680.014919123547</c:v>
                </c:pt>
                <c:pt idx="12706">
                  <c:v>41680.015624323081</c:v>
                </c:pt>
                <c:pt idx="12707">
                  <c:v>41680.016330072169</c:v>
                </c:pt>
                <c:pt idx="12708">
                  <c:v>41680.017033581687</c:v>
                </c:pt>
                <c:pt idx="12709">
                  <c:v>41680.017738950461</c:v>
                </c:pt>
                <c:pt idx="12710">
                  <c:v>41680.018444185225</c:v>
                </c:pt>
                <c:pt idx="12711">
                  <c:v>41680.019149268766</c:v>
                </c:pt>
                <c:pt idx="12712">
                  <c:v>41680.019855249389</c:v>
                </c:pt>
                <c:pt idx="12713">
                  <c:v>41680.02055855831</c:v>
                </c:pt>
                <c:pt idx="12714">
                  <c:v>41680.021263503833</c:v>
                </c:pt>
                <c:pt idx="12715">
                  <c:v>41680.021968132925</c:v>
                </c:pt>
                <c:pt idx="12716">
                  <c:v>41680.022672422929</c:v>
                </c:pt>
                <c:pt idx="12717">
                  <c:v>41680.023377864454</c:v>
                </c:pt>
                <c:pt idx="12718">
                  <c:v>41680.024084387376</c:v>
                </c:pt>
                <c:pt idx="12719">
                  <c:v>41680.02479116922</c:v>
                </c:pt>
                <c:pt idx="12720">
                  <c:v>41680.025497126771</c:v>
                </c:pt>
                <c:pt idx="12721">
                  <c:v>41680.026203956615</c:v>
                </c:pt>
                <c:pt idx="12722">
                  <c:v>41680.02690932616</c:v>
                </c:pt>
                <c:pt idx="12723">
                  <c:v>41680.027614158309</c:v>
                </c:pt>
                <c:pt idx="12724">
                  <c:v>41680.028320278769</c:v>
                </c:pt>
                <c:pt idx="12725">
                  <c:v>41680.029027311532</c:v>
                </c:pt>
                <c:pt idx="12726">
                  <c:v>41680.02973252353</c:v>
                </c:pt>
                <c:pt idx="12727">
                  <c:v>41680.030439313225</c:v>
                </c:pt>
                <c:pt idx="12728">
                  <c:v>41680.031145903835</c:v>
                </c:pt>
                <c:pt idx="12729">
                  <c:v>41680.031852115841</c:v>
                </c:pt>
                <c:pt idx="12730">
                  <c:v>41680.032555986472</c:v>
                </c:pt>
                <c:pt idx="12731">
                  <c:v>41680.033262928933</c:v>
                </c:pt>
                <c:pt idx="12732">
                  <c:v>41680.033968565993</c:v>
                </c:pt>
                <c:pt idx="12733">
                  <c:v>41680.034674338007</c:v>
                </c:pt>
                <c:pt idx="12734">
                  <c:v>41680.035378584304</c:v>
                </c:pt>
                <c:pt idx="12735">
                  <c:v>41680.036084385225</c:v>
                </c:pt>
                <c:pt idx="12736">
                  <c:v>41680.03679115585</c:v>
                </c:pt>
                <c:pt idx="12737">
                  <c:v>41680.037495908</c:v>
                </c:pt>
                <c:pt idx="12738">
                  <c:v>41680.038200652001</c:v>
                </c:pt>
                <c:pt idx="12739">
                  <c:v>41680.038905406465</c:v>
                </c:pt>
                <c:pt idx="12740">
                  <c:v>41680.039612543682</c:v>
                </c:pt>
                <c:pt idx="12741">
                  <c:v>41680.040318674466</c:v>
                </c:pt>
                <c:pt idx="12742">
                  <c:v>41680.041022917678</c:v>
                </c:pt>
                <c:pt idx="12743">
                  <c:v>41680.041902594305</c:v>
                </c:pt>
                <c:pt idx="12744">
                  <c:v>41680.042607622163</c:v>
                </c:pt>
                <c:pt idx="12745">
                  <c:v>41680.043313404618</c:v>
                </c:pt>
                <c:pt idx="12746">
                  <c:v>41680.044019053843</c:v>
                </c:pt>
                <c:pt idx="12747">
                  <c:v>41680.044725735992</c:v>
                </c:pt>
                <c:pt idx="12748">
                  <c:v>41680.04543057322</c:v>
                </c:pt>
                <c:pt idx="12749">
                  <c:v>41680.04613631231</c:v>
                </c:pt>
                <c:pt idx="12750">
                  <c:v>41680.046841943229</c:v>
                </c:pt>
                <c:pt idx="12751">
                  <c:v>41680.047547715687</c:v>
                </c:pt>
                <c:pt idx="12752">
                  <c:v>41680.048253346475</c:v>
                </c:pt>
                <c:pt idx="12753">
                  <c:v>41680.048958485087</c:v>
                </c:pt>
                <c:pt idx="12754">
                  <c:v>41680.049663557074</c:v>
                </c:pt>
                <c:pt idx="12755">
                  <c:v>41680.050369630459</c:v>
                </c:pt>
                <c:pt idx="12756">
                  <c:v>41680.051076678472</c:v>
                </c:pt>
                <c:pt idx="12757">
                  <c:v>41680.051783093688</c:v>
                </c:pt>
                <c:pt idx="12758">
                  <c:v>41680.052489257228</c:v>
                </c:pt>
                <c:pt idx="12759">
                  <c:v>41680.053193780455</c:v>
                </c:pt>
                <c:pt idx="12760">
                  <c:v>41680.053898003542</c:v>
                </c:pt>
                <c:pt idx="12761">
                  <c:v>41680.054603941848</c:v>
                </c:pt>
                <c:pt idx="12762">
                  <c:v>41680.055308419229</c:v>
                </c:pt>
                <c:pt idx="12763">
                  <c:v>41680.056013933543</c:v>
                </c:pt>
                <c:pt idx="12764">
                  <c:v>41680.056720940163</c:v>
                </c:pt>
                <c:pt idx="12765">
                  <c:v>41680.05742776276</c:v>
                </c:pt>
                <c:pt idx="12766">
                  <c:v>41680.05813381046</c:v>
                </c:pt>
                <c:pt idx="12767">
                  <c:v>41680.058840484169</c:v>
                </c:pt>
                <c:pt idx="12768">
                  <c:v>41680.059546241391</c:v>
                </c:pt>
                <c:pt idx="12769">
                  <c:v>41680.060253669537</c:v>
                </c:pt>
                <c:pt idx="12770">
                  <c:v>41680.060958085996</c:v>
                </c:pt>
                <c:pt idx="12771">
                  <c:v>41680.061661981526</c:v>
                </c:pt>
                <c:pt idx="12772">
                  <c:v>41680.062367763676</c:v>
                </c:pt>
                <c:pt idx="12773">
                  <c:v>41680.063072445686</c:v>
                </c:pt>
                <c:pt idx="12774">
                  <c:v>41680.063777200608</c:v>
                </c:pt>
                <c:pt idx="12775">
                  <c:v>41680.064482271839</c:v>
                </c:pt>
                <c:pt idx="12776">
                  <c:v>41680.065189717068</c:v>
                </c:pt>
                <c:pt idx="12777">
                  <c:v>41680.065896967688</c:v>
                </c:pt>
                <c:pt idx="12778">
                  <c:v>41680.066603159081</c:v>
                </c:pt>
                <c:pt idx="12779">
                  <c:v>41680.067307839221</c:v>
                </c:pt>
                <c:pt idx="12780">
                  <c:v>41680.068013923228</c:v>
                </c:pt>
                <c:pt idx="12781">
                  <c:v>41680.068719982606</c:v>
                </c:pt>
                <c:pt idx="12782">
                  <c:v>41680.069424767069</c:v>
                </c:pt>
                <c:pt idx="12783">
                  <c:v>41680.070131169537</c:v>
                </c:pt>
                <c:pt idx="12784">
                  <c:v>41680.070837232313</c:v>
                </c:pt>
                <c:pt idx="12785">
                  <c:v>41680.071541892001</c:v>
                </c:pt>
                <c:pt idx="12786">
                  <c:v>41680.072247613374</c:v>
                </c:pt>
                <c:pt idx="12787">
                  <c:v>41680.072953103998</c:v>
                </c:pt>
                <c:pt idx="12788">
                  <c:v>41680.073659292619</c:v>
                </c:pt>
                <c:pt idx="12789">
                  <c:v>41680.07436438631</c:v>
                </c:pt>
                <c:pt idx="12790">
                  <c:v>41680.075068926461</c:v>
                </c:pt>
                <c:pt idx="12791">
                  <c:v>41680.075776271078</c:v>
                </c:pt>
                <c:pt idx="12792">
                  <c:v>41680.076485244768</c:v>
                </c:pt>
                <c:pt idx="12793">
                  <c:v>41680.077192610457</c:v>
                </c:pt>
                <c:pt idx="12794">
                  <c:v>41680.077899355383</c:v>
                </c:pt>
                <c:pt idx="12795">
                  <c:v>41680.078604888309</c:v>
                </c:pt>
                <c:pt idx="12796">
                  <c:v>41680.079311328009</c:v>
                </c:pt>
                <c:pt idx="12797">
                  <c:v>41680.080019454166</c:v>
                </c:pt>
                <c:pt idx="12798">
                  <c:v>41680.080726751839</c:v>
                </c:pt>
                <c:pt idx="12799">
                  <c:v>41680.08143196415</c:v>
                </c:pt>
                <c:pt idx="12800">
                  <c:v>41680.082137875084</c:v>
                </c:pt>
                <c:pt idx="12801">
                  <c:v>41680.082843724158</c:v>
                </c:pt>
                <c:pt idx="12802">
                  <c:v>41680.083680080606</c:v>
                </c:pt>
                <c:pt idx="12803">
                  <c:v>41680.084385447233</c:v>
                </c:pt>
                <c:pt idx="12804">
                  <c:v>41680.085091405082</c:v>
                </c:pt>
                <c:pt idx="12805">
                  <c:v>41680.085796793224</c:v>
                </c:pt>
                <c:pt idx="12806">
                  <c:v>41680.086501184938</c:v>
                </c:pt>
                <c:pt idx="12807">
                  <c:v>41680.087206243086</c:v>
                </c:pt>
                <c:pt idx="12808">
                  <c:v>41680.087913419695</c:v>
                </c:pt>
                <c:pt idx="12809">
                  <c:v>41680.08861929355</c:v>
                </c:pt>
                <c:pt idx="12810">
                  <c:v>41680.089323604465</c:v>
                </c:pt>
                <c:pt idx="12811">
                  <c:v>41680.090029059997</c:v>
                </c:pt>
                <c:pt idx="12812">
                  <c:v>41680.090735918464</c:v>
                </c:pt>
                <c:pt idx="12813">
                  <c:v>41680.091441603523</c:v>
                </c:pt>
                <c:pt idx="12814">
                  <c:v>41680.092147262156</c:v>
                </c:pt>
                <c:pt idx="12815">
                  <c:v>41680.092851731679</c:v>
                </c:pt>
                <c:pt idx="12816">
                  <c:v>41680.09355663399</c:v>
                </c:pt>
                <c:pt idx="12817">
                  <c:v>41680.094262760926</c:v>
                </c:pt>
                <c:pt idx="12818">
                  <c:v>41680.094968572761</c:v>
                </c:pt>
                <c:pt idx="12819">
                  <c:v>41680.095673750599</c:v>
                </c:pt>
                <c:pt idx="12820">
                  <c:v>41680.096380381074</c:v>
                </c:pt>
                <c:pt idx="12821">
                  <c:v>41680.097086691829</c:v>
                </c:pt>
                <c:pt idx="12822">
                  <c:v>41680.097793362926</c:v>
                </c:pt>
                <c:pt idx="12823">
                  <c:v>41680.098501139997</c:v>
                </c:pt>
                <c:pt idx="12824">
                  <c:v>41680.09920769</c:v>
                </c:pt>
                <c:pt idx="12825">
                  <c:v>41680.099914156002</c:v>
                </c:pt>
                <c:pt idx="12826">
                  <c:v>41680.100619562465</c:v>
                </c:pt>
                <c:pt idx="12827">
                  <c:v>41680.101322950599</c:v>
                </c:pt>
                <c:pt idx="12828">
                  <c:v>41680.102028082161</c:v>
                </c:pt>
                <c:pt idx="12829">
                  <c:v>41680.102733322929</c:v>
                </c:pt>
                <c:pt idx="12830">
                  <c:v>41680.103438639533</c:v>
                </c:pt>
                <c:pt idx="12831">
                  <c:v>41680.104143635377</c:v>
                </c:pt>
                <c:pt idx="12832">
                  <c:v>41680.104849450159</c:v>
                </c:pt>
                <c:pt idx="12833">
                  <c:v>41680.10555304923</c:v>
                </c:pt>
                <c:pt idx="12834">
                  <c:v>41680.106257210929</c:v>
                </c:pt>
                <c:pt idx="12835">
                  <c:v>41680.106962555532</c:v>
                </c:pt>
                <c:pt idx="12836">
                  <c:v>41680.107668846002</c:v>
                </c:pt>
                <c:pt idx="12837">
                  <c:v>41680.10837526308</c:v>
                </c:pt>
                <c:pt idx="12838">
                  <c:v>41680.109079096314</c:v>
                </c:pt>
                <c:pt idx="12839">
                  <c:v>41680.109785318607</c:v>
                </c:pt>
                <c:pt idx="12840">
                  <c:v>41680.11049150199</c:v>
                </c:pt>
                <c:pt idx="12841">
                  <c:v>41680.111197556464</c:v>
                </c:pt>
                <c:pt idx="12842">
                  <c:v>41680.111904437385</c:v>
                </c:pt>
                <c:pt idx="12843">
                  <c:v>41680.11260982923</c:v>
                </c:pt>
                <c:pt idx="12844">
                  <c:v>41680.113314813687</c:v>
                </c:pt>
                <c:pt idx="12845">
                  <c:v>41680.114020339388</c:v>
                </c:pt>
                <c:pt idx="12846">
                  <c:v>41680.114726606153</c:v>
                </c:pt>
                <c:pt idx="12847">
                  <c:v>41680.115432513529</c:v>
                </c:pt>
                <c:pt idx="12848">
                  <c:v>41680.116136425691</c:v>
                </c:pt>
                <c:pt idx="12849">
                  <c:v>41680.116842427546</c:v>
                </c:pt>
                <c:pt idx="12850">
                  <c:v>41680.117546915688</c:v>
                </c:pt>
                <c:pt idx="12851">
                  <c:v>41680.118248244318</c:v>
                </c:pt>
                <c:pt idx="12852">
                  <c:v>41680.118952839694</c:v>
                </c:pt>
                <c:pt idx="12853">
                  <c:v>41680.119659110773</c:v>
                </c:pt>
                <c:pt idx="12854">
                  <c:v>41680.120362844609</c:v>
                </c:pt>
                <c:pt idx="12855">
                  <c:v>41680.121068497385</c:v>
                </c:pt>
                <c:pt idx="12856">
                  <c:v>41680.121775601525</c:v>
                </c:pt>
                <c:pt idx="12857">
                  <c:v>41680.122481186765</c:v>
                </c:pt>
                <c:pt idx="12858">
                  <c:v>41680.123185913522</c:v>
                </c:pt>
                <c:pt idx="12859">
                  <c:v>41680.123891081676</c:v>
                </c:pt>
                <c:pt idx="12860">
                  <c:v>41680.124597415386</c:v>
                </c:pt>
                <c:pt idx="12861">
                  <c:v>41680.125455464455</c:v>
                </c:pt>
                <c:pt idx="12862">
                  <c:v>41680.126162470464</c:v>
                </c:pt>
                <c:pt idx="12863">
                  <c:v>41680.126867432766</c:v>
                </c:pt>
                <c:pt idx="12864">
                  <c:v>41680.127572340309</c:v>
                </c:pt>
                <c:pt idx="12865">
                  <c:v>41680.128278557226</c:v>
                </c:pt>
                <c:pt idx="12866">
                  <c:v>41680.128984295385</c:v>
                </c:pt>
                <c:pt idx="12867">
                  <c:v>41680.129689315676</c:v>
                </c:pt>
                <c:pt idx="12868">
                  <c:v>41680.130395348315</c:v>
                </c:pt>
                <c:pt idx="12869">
                  <c:v>41680.131099143997</c:v>
                </c:pt>
                <c:pt idx="12870">
                  <c:v>41680.131803708922</c:v>
                </c:pt>
                <c:pt idx="12871">
                  <c:v>41680.132509686162</c:v>
                </c:pt>
                <c:pt idx="12872">
                  <c:v>41680.13321527723</c:v>
                </c:pt>
                <c:pt idx="12873">
                  <c:v>41680.133920140921</c:v>
                </c:pt>
                <c:pt idx="12874">
                  <c:v>41680.134625315222</c:v>
                </c:pt>
                <c:pt idx="12875">
                  <c:v>41680.135331126003</c:v>
                </c:pt>
                <c:pt idx="12876">
                  <c:v>41680.136038275545</c:v>
                </c:pt>
                <c:pt idx="12877">
                  <c:v>41680.136743195384</c:v>
                </c:pt>
                <c:pt idx="12878">
                  <c:v>41680.137449189991</c:v>
                </c:pt>
                <c:pt idx="12879">
                  <c:v>41680.138156386463</c:v>
                </c:pt>
                <c:pt idx="12880">
                  <c:v>41680.138863159686</c:v>
                </c:pt>
                <c:pt idx="12881">
                  <c:v>41680.139569383384</c:v>
                </c:pt>
                <c:pt idx="12882">
                  <c:v>41680.140273982615</c:v>
                </c:pt>
                <c:pt idx="12883">
                  <c:v>41680.140979171381</c:v>
                </c:pt>
                <c:pt idx="12884">
                  <c:v>41680.141683917369</c:v>
                </c:pt>
                <c:pt idx="12885">
                  <c:v>41680.142389316767</c:v>
                </c:pt>
                <c:pt idx="12886">
                  <c:v>41680.143094117077</c:v>
                </c:pt>
                <c:pt idx="12887">
                  <c:v>41680.143798732453</c:v>
                </c:pt>
                <c:pt idx="12888">
                  <c:v>41680.144503293843</c:v>
                </c:pt>
                <c:pt idx="12889">
                  <c:v>41680.145209320312</c:v>
                </c:pt>
                <c:pt idx="12890">
                  <c:v>41680.145914614761</c:v>
                </c:pt>
                <c:pt idx="12891">
                  <c:v>41680.146620658459</c:v>
                </c:pt>
                <c:pt idx="12892">
                  <c:v>41680.147325909536</c:v>
                </c:pt>
                <c:pt idx="12893">
                  <c:v>41680.14803118616</c:v>
                </c:pt>
                <c:pt idx="12894">
                  <c:v>41680.148736994008</c:v>
                </c:pt>
                <c:pt idx="12895">
                  <c:v>41680.149442109992</c:v>
                </c:pt>
                <c:pt idx="12896">
                  <c:v>41680.150148455228</c:v>
                </c:pt>
                <c:pt idx="12897">
                  <c:v>41680.150854605541</c:v>
                </c:pt>
                <c:pt idx="12898">
                  <c:v>41680.151559530459</c:v>
                </c:pt>
                <c:pt idx="12899">
                  <c:v>41680.152265487231</c:v>
                </c:pt>
                <c:pt idx="12900">
                  <c:v>41680.152970485382</c:v>
                </c:pt>
                <c:pt idx="12901">
                  <c:v>41680.153677171387</c:v>
                </c:pt>
                <c:pt idx="12902">
                  <c:v>41680.154381801374</c:v>
                </c:pt>
                <c:pt idx="12903">
                  <c:v>41680.155087415842</c:v>
                </c:pt>
                <c:pt idx="12904">
                  <c:v>41680.155793331222</c:v>
                </c:pt>
                <c:pt idx="12905">
                  <c:v>41680.156499260003</c:v>
                </c:pt>
                <c:pt idx="12906">
                  <c:v>41680.157204617841</c:v>
                </c:pt>
                <c:pt idx="12907">
                  <c:v>41680.157910025999</c:v>
                </c:pt>
                <c:pt idx="12908">
                  <c:v>41680.158615875545</c:v>
                </c:pt>
                <c:pt idx="12909">
                  <c:v>41680.159320172766</c:v>
                </c:pt>
                <c:pt idx="12910">
                  <c:v>41680.160025429999</c:v>
                </c:pt>
                <c:pt idx="12911">
                  <c:v>41680.160730546464</c:v>
                </c:pt>
                <c:pt idx="12912">
                  <c:v>41680.161437064453</c:v>
                </c:pt>
                <c:pt idx="12913">
                  <c:v>41680.162143228001</c:v>
                </c:pt>
                <c:pt idx="12914">
                  <c:v>41680.162849738459</c:v>
                </c:pt>
                <c:pt idx="12915">
                  <c:v>41680.163553891682</c:v>
                </c:pt>
                <c:pt idx="12916">
                  <c:v>41680.164258030309</c:v>
                </c:pt>
                <c:pt idx="12917">
                  <c:v>41680.164963865071</c:v>
                </c:pt>
                <c:pt idx="12918">
                  <c:v>41680.165670789072</c:v>
                </c:pt>
                <c:pt idx="12919">
                  <c:v>41680.166378311682</c:v>
                </c:pt>
                <c:pt idx="12920">
                  <c:v>41680.167235745073</c:v>
                </c:pt>
                <c:pt idx="12921">
                  <c:v>41680.167939427847</c:v>
                </c:pt>
                <c:pt idx="12922">
                  <c:v>41680.168644967678</c:v>
                </c:pt>
                <c:pt idx="12923">
                  <c:v>41680.169349520766</c:v>
                </c:pt>
                <c:pt idx="12924">
                  <c:v>41680.17005429617</c:v>
                </c:pt>
                <c:pt idx="12925">
                  <c:v>41680.170758968306</c:v>
                </c:pt>
                <c:pt idx="12926">
                  <c:v>41680.171464450155</c:v>
                </c:pt>
                <c:pt idx="12927">
                  <c:v>41680.172170204161</c:v>
                </c:pt>
                <c:pt idx="12928">
                  <c:v>41680.172876707387</c:v>
                </c:pt>
                <c:pt idx="12929">
                  <c:v>41680.173582459538</c:v>
                </c:pt>
                <c:pt idx="12930">
                  <c:v>41680.174287944159</c:v>
                </c:pt>
                <c:pt idx="12931">
                  <c:v>41680.174993234767</c:v>
                </c:pt>
                <c:pt idx="12932">
                  <c:v>41680.175698608931</c:v>
                </c:pt>
                <c:pt idx="12933">
                  <c:v>41680.176403579993</c:v>
                </c:pt>
                <c:pt idx="12934">
                  <c:v>41680.177111372934</c:v>
                </c:pt>
                <c:pt idx="12935">
                  <c:v>41680.177817446471</c:v>
                </c:pt>
                <c:pt idx="12936">
                  <c:v>41680.178524985684</c:v>
                </c:pt>
                <c:pt idx="12937">
                  <c:v>41680.179231718772</c:v>
                </c:pt>
                <c:pt idx="12938">
                  <c:v>41680.179939109694</c:v>
                </c:pt>
                <c:pt idx="12939">
                  <c:v>41680.180645627224</c:v>
                </c:pt>
                <c:pt idx="12940">
                  <c:v>41680.181349931838</c:v>
                </c:pt>
                <c:pt idx="12941">
                  <c:v>41680.182055525998</c:v>
                </c:pt>
                <c:pt idx="12942">
                  <c:v>41680.182761085533</c:v>
                </c:pt>
                <c:pt idx="12943">
                  <c:v>41680.183467564762</c:v>
                </c:pt>
                <c:pt idx="12944">
                  <c:v>41680.184173561072</c:v>
                </c:pt>
                <c:pt idx="12945">
                  <c:v>41680.184881579538</c:v>
                </c:pt>
                <c:pt idx="12946">
                  <c:v>41680.185588522771</c:v>
                </c:pt>
                <c:pt idx="12947">
                  <c:v>41680.186294825849</c:v>
                </c:pt>
                <c:pt idx="12948">
                  <c:v>41680.187000328471</c:v>
                </c:pt>
                <c:pt idx="12949">
                  <c:v>41680.187705851378</c:v>
                </c:pt>
                <c:pt idx="12950">
                  <c:v>41680.188410929695</c:v>
                </c:pt>
                <c:pt idx="12951">
                  <c:v>41680.189115829082</c:v>
                </c:pt>
                <c:pt idx="12952">
                  <c:v>41680.189821501379</c:v>
                </c:pt>
                <c:pt idx="12953">
                  <c:v>41680.190527247229</c:v>
                </c:pt>
                <c:pt idx="12954">
                  <c:v>41680.191230648605</c:v>
                </c:pt>
                <c:pt idx="12955">
                  <c:v>41680.191935820156</c:v>
                </c:pt>
                <c:pt idx="12956">
                  <c:v>41680.192641554451</c:v>
                </c:pt>
                <c:pt idx="12957">
                  <c:v>41680.193346787681</c:v>
                </c:pt>
                <c:pt idx="12958">
                  <c:v>41680.194051333376</c:v>
                </c:pt>
                <c:pt idx="12959">
                  <c:v>41680.194755472767</c:v>
                </c:pt>
                <c:pt idx="12960">
                  <c:v>41680.195459454771</c:v>
                </c:pt>
                <c:pt idx="12961">
                  <c:v>41680.196164471221</c:v>
                </c:pt>
                <c:pt idx="12962">
                  <c:v>41680.196870612453</c:v>
                </c:pt>
                <c:pt idx="12963">
                  <c:v>41680.197575828162</c:v>
                </c:pt>
                <c:pt idx="12964">
                  <c:v>41680.198280021221</c:v>
                </c:pt>
                <c:pt idx="12965">
                  <c:v>41680.198985500603</c:v>
                </c:pt>
                <c:pt idx="12966">
                  <c:v>41680.199690426001</c:v>
                </c:pt>
                <c:pt idx="12967">
                  <c:v>41680.200396018932</c:v>
                </c:pt>
                <c:pt idx="12968">
                  <c:v>41680.201100575367</c:v>
                </c:pt>
                <c:pt idx="12969">
                  <c:v>41680.201805716759</c:v>
                </c:pt>
                <c:pt idx="12970">
                  <c:v>41680.202510786614</c:v>
                </c:pt>
                <c:pt idx="12971">
                  <c:v>41680.203215959227</c:v>
                </c:pt>
                <c:pt idx="12972">
                  <c:v>41680.203920865984</c:v>
                </c:pt>
                <c:pt idx="12973">
                  <c:v>41680.204625896768</c:v>
                </c:pt>
                <c:pt idx="12974">
                  <c:v>41680.20533174646</c:v>
                </c:pt>
                <c:pt idx="12975">
                  <c:v>41680.206038950164</c:v>
                </c:pt>
                <c:pt idx="12976">
                  <c:v>41680.206744657073</c:v>
                </c:pt>
                <c:pt idx="12977">
                  <c:v>41680.207450441681</c:v>
                </c:pt>
                <c:pt idx="12978">
                  <c:v>41680.208154813532</c:v>
                </c:pt>
                <c:pt idx="12979">
                  <c:v>41680.209032616156</c:v>
                </c:pt>
                <c:pt idx="12980">
                  <c:v>41680.209737225385</c:v>
                </c:pt>
                <c:pt idx="12981">
                  <c:v>41680.21044251768</c:v>
                </c:pt>
                <c:pt idx="12982">
                  <c:v>41680.211147677677</c:v>
                </c:pt>
                <c:pt idx="12983">
                  <c:v>41680.211853050932</c:v>
                </c:pt>
                <c:pt idx="12984">
                  <c:v>41680.212558535844</c:v>
                </c:pt>
                <c:pt idx="12985">
                  <c:v>41680.213265088772</c:v>
                </c:pt>
                <c:pt idx="12986">
                  <c:v>41680.213970313074</c:v>
                </c:pt>
                <c:pt idx="12987">
                  <c:v>41680.214676414158</c:v>
                </c:pt>
                <c:pt idx="12988">
                  <c:v>41680.215383114926</c:v>
                </c:pt>
                <c:pt idx="12989">
                  <c:v>41680.216088628615</c:v>
                </c:pt>
                <c:pt idx="12990">
                  <c:v>41680.216793807078</c:v>
                </c:pt>
                <c:pt idx="12991">
                  <c:v>41680.217499840153</c:v>
                </c:pt>
                <c:pt idx="12992">
                  <c:v>41680.218204672463</c:v>
                </c:pt>
                <c:pt idx="12993">
                  <c:v>41680.218908634612</c:v>
                </c:pt>
                <c:pt idx="12994">
                  <c:v>41680.219614478934</c:v>
                </c:pt>
                <c:pt idx="12995">
                  <c:v>41680.220319660155</c:v>
                </c:pt>
                <c:pt idx="12996">
                  <c:v>41680.221026145678</c:v>
                </c:pt>
                <c:pt idx="12997">
                  <c:v>41680.221733255377</c:v>
                </c:pt>
                <c:pt idx="12998">
                  <c:v>41680.222439079385</c:v>
                </c:pt>
                <c:pt idx="12999">
                  <c:v>41680.223143318603</c:v>
                </c:pt>
                <c:pt idx="13000">
                  <c:v>41680.223849323374</c:v>
                </c:pt>
                <c:pt idx="13001">
                  <c:v>41680.224557073387</c:v>
                </c:pt>
                <c:pt idx="13002">
                  <c:v>41680.225263000451</c:v>
                </c:pt>
                <c:pt idx="13003">
                  <c:v>41680.225969117368</c:v>
                </c:pt>
                <c:pt idx="13004">
                  <c:v>41680.226675318307</c:v>
                </c:pt>
                <c:pt idx="13005">
                  <c:v>41680.227380008146</c:v>
                </c:pt>
                <c:pt idx="13006">
                  <c:v>41680.228084561211</c:v>
                </c:pt>
                <c:pt idx="13007">
                  <c:v>41680.228790351677</c:v>
                </c:pt>
                <c:pt idx="13008">
                  <c:v>41680.229496345688</c:v>
                </c:pt>
                <c:pt idx="13009">
                  <c:v>41680.230202155537</c:v>
                </c:pt>
                <c:pt idx="13010">
                  <c:v>41680.230906289224</c:v>
                </c:pt>
                <c:pt idx="13011">
                  <c:v>41680.231610748</c:v>
                </c:pt>
                <c:pt idx="13012">
                  <c:v>41680.232316610156</c:v>
                </c:pt>
                <c:pt idx="13013">
                  <c:v>41680.233023428766</c:v>
                </c:pt>
                <c:pt idx="13014">
                  <c:v>41680.233728565669</c:v>
                </c:pt>
                <c:pt idx="13015">
                  <c:v>41680.234434220161</c:v>
                </c:pt>
                <c:pt idx="13016">
                  <c:v>41680.2351400806</c:v>
                </c:pt>
                <c:pt idx="13017">
                  <c:v>41680.235845235838</c:v>
                </c:pt>
                <c:pt idx="13018">
                  <c:v>41680.23655071199</c:v>
                </c:pt>
                <c:pt idx="13019">
                  <c:v>41680.237255864304</c:v>
                </c:pt>
                <c:pt idx="13020">
                  <c:v>41680.237961149076</c:v>
                </c:pt>
                <c:pt idx="13021">
                  <c:v>41680.238665753677</c:v>
                </c:pt>
                <c:pt idx="13022">
                  <c:v>41680.239372182608</c:v>
                </c:pt>
                <c:pt idx="13023">
                  <c:v>41680.240077772309</c:v>
                </c:pt>
                <c:pt idx="13024">
                  <c:v>41680.240784670925</c:v>
                </c:pt>
                <c:pt idx="13025">
                  <c:v>41680.241491110763</c:v>
                </c:pt>
                <c:pt idx="13026">
                  <c:v>41680.242195134771</c:v>
                </c:pt>
                <c:pt idx="13027">
                  <c:v>41680.24290043184</c:v>
                </c:pt>
                <c:pt idx="13028">
                  <c:v>41680.243605670454</c:v>
                </c:pt>
                <c:pt idx="13029">
                  <c:v>41680.244310869079</c:v>
                </c:pt>
                <c:pt idx="13030">
                  <c:v>41680.245016255387</c:v>
                </c:pt>
                <c:pt idx="13031">
                  <c:v>41680.24572174692</c:v>
                </c:pt>
                <c:pt idx="13032">
                  <c:v>41680.246426309073</c:v>
                </c:pt>
                <c:pt idx="13033">
                  <c:v>41680.247134061676</c:v>
                </c:pt>
                <c:pt idx="13034">
                  <c:v>41680.247839930307</c:v>
                </c:pt>
                <c:pt idx="13035">
                  <c:v>41680.248546636773</c:v>
                </c:pt>
                <c:pt idx="13036">
                  <c:v>41680.249254284929</c:v>
                </c:pt>
                <c:pt idx="13037">
                  <c:v>41680.249960516296</c:v>
                </c:pt>
                <c:pt idx="13038">
                  <c:v>41680.250817311848</c:v>
                </c:pt>
                <c:pt idx="13039">
                  <c:v>41680.251523778308</c:v>
                </c:pt>
                <c:pt idx="13040">
                  <c:v>41680.252229347701</c:v>
                </c:pt>
                <c:pt idx="13041">
                  <c:v>41680.252933782933</c:v>
                </c:pt>
                <c:pt idx="13042">
                  <c:v>41680.253640196461</c:v>
                </c:pt>
                <c:pt idx="13043">
                  <c:v>41680.254346896312</c:v>
                </c:pt>
                <c:pt idx="13044">
                  <c:v>41680.255052968161</c:v>
                </c:pt>
                <c:pt idx="13045">
                  <c:v>41680.255758633219</c:v>
                </c:pt>
                <c:pt idx="13046">
                  <c:v>41680.256464294616</c:v>
                </c:pt>
                <c:pt idx="13047">
                  <c:v>41680.257170062607</c:v>
                </c:pt>
                <c:pt idx="13048">
                  <c:v>41680.257876368931</c:v>
                </c:pt>
                <c:pt idx="13049">
                  <c:v>41680.258582556162</c:v>
                </c:pt>
                <c:pt idx="13050">
                  <c:v>41680.259289498776</c:v>
                </c:pt>
                <c:pt idx="13051">
                  <c:v>41680.259996539076</c:v>
                </c:pt>
                <c:pt idx="13052">
                  <c:v>41680.260702683066</c:v>
                </c:pt>
                <c:pt idx="13053">
                  <c:v>41680.261407611062</c:v>
                </c:pt>
                <c:pt idx="13054">
                  <c:v>41680.262113968762</c:v>
                </c:pt>
                <c:pt idx="13055">
                  <c:v>41680.262819901684</c:v>
                </c:pt>
                <c:pt idx="13056">
                  <c:v>41680.263525736453</c:v>
                </c:pt>
                <c:pt idx="13057">
                  <c:v>41680.264231366164</c:v>
                </c:pt>
                <c:pt idx="13058">
                  <c:v>41680.264937401844</c:v>
                </c:pt>
                <c:pt idx="13059">
                  <c:v>41680.265643560138</c:v>
                </c:pt>
                <c:pt idx="13060">
                  <c:v>41680.266348945224</c:v>
                </c:pt>
                <c:pt idx="13061">
                  <c:v>41680.267052388932</c:v>
                </c:pt>
                <c:pt idx="13062">
                  <c:v>41680.267759517374</c:v>
                </c:pt>
                <c:pt idx="13063">
                  <c:v>41680.268465481378</c:v>
                </c:pt>
                <c:pt idx="13064">
                  <c:v>41680.269171243221</c:v>
                </c:pt>
                <c:pt idx="13065">
                  <c:v>41680.269877158011</c:v>
                </c:pt>
                <c:pt idx="13066">
                  <c:v>41680.270580829078</c:v>
                </c:pt>
                <c:pt idx="13067">
                  <c:v>41680.271286513671</c:v>
                </c:pt>
                <c:pt idx="13068">
                  <c:v>41680.271990413676</c:v>
                </c:pt>
                <c:pt idx="13069">
                  <c:v>41680.27269593261</c:v>
                </c:pt>
                <c:pt idx="13070">
                  <c:v>41680.273401672297</c:v>
                </c:pt>
                <c:pt idx="13071">
                  <c:v>41680.274108680765</c:v>
                </c:pt>
                <c:pt idx="13072">
                  <c:v>41680.274814584933</c:v>
                </c:pt>
                <c:pt idx="13073">
                  <c:v>41680.275520121075</c:v>
                </c:pt>
                <c:pt idx="13074">
                  <c:v>41680.276226150614</c:v>
                </c:pt>
                <c:pt idx="13075">
                  <c:v>41680.27693257646</c:v>
                </c:pt>
                <c:pt idx="13076">
                  <c:v>41680.277638827225</c:v>
                </c:pt>
                <c:pt idx="13077">
                  <c:v>41680.278344747079</c:v>
                </c:pt>
                <c:pt idx="13078">
                  <c:v>41680.279050401077</c:v>
                </c:pt>
                <c:pt idx="13079">
                  <c:v>41680.279755200761</c:v>
                </c:pt>
                <c:pt idx="13080">
                  <c:v>41680.280460146605</c:v>
                </c:pt>
                <c:pt idx="13081">
                  <c:v>41680.281166257839</c:v>
                </c:pt>
                <c:pt idx="13082">
                  <c:v>41680.281872679836</c:v>
                </c:pt>
                <c:pt idx="13083">
                  <c:v>41680.282578135382</c:v>
                </c:pt>
                <c:pt idx="13084">
                  <c:v>41680.283283008153</c:v>
                </c:pt>
                <c:pt idx="13085">
                  <c:v>41680.283988621071</c:v>
                </c:pt>
                <c:pt idx="13086">
                  <c:v>41680.28469604416</c:v>
                </c:pt>
                <c:pt idx="13087">
                  <c:v>41680.285402714762</c:v>
                </c:pt>
                <c:pt idx="13088">
                  <c:v>41680.286108420158</c:v>
                </c:pt>
                <c:pt idx="13089">
                  <c:v>41680.286815103391</c:v>
                </c:pt>
                <c:pt idx="13090">
                  <c:v>41680.287520074766</c:v>
                </c:pt>
                <c:pt idx="13091">
                  <c:v>41680.288224953685</c:v>
                </c:pt>
                <c:pt idx="13092">
                  <c:v>41680.288932635078</c:v>
                </c:pt>
                <c:pt idx="13093">
                  <c:v>41680.289638608927</c:v>
                </c:pt>
                <c:pt idx="13094">
                  <c:v>41680.290343074157</c:v>
                </c:pt>
                <c:pt idx="13095">
                  <c:v>41680.291048830448</c:v>
                </c:pt>
                <c:pt idx="13096">
                  <c:v>41680.291752845995</c:v>
                </c:pt>
                <c:pt idx="13097">
                  <c:v>41680.292609971992</c:v>
                </c:pt>
                <c:pt idx="13098">
                  <c:v>41680.293315049385</c:v>
                </c:pt>
                <c:pt idx="13099">
                  <c:v>41680.294021498165</c:v>
                </c:pt>
                <c:pt idx="13100">
                  <c:v>41680.294727384302</c:v>
                </c:pt>
                <c:pt idx="13101">
                  <c:v>41680.29543304738</c:v>
                </c:pt>
                <c:pt idx="13102">
                  <c:v>41680.296137083074</c:v>
                </c:pt>
                <c:pt idx="13103">
                  <c:v>41680.296841964926</c:v>
                </c:pt>
                <c:pt idx="13104">
                  <c:v>41680.297548267074</c:v>
                </c:pt>
                <c:pt idx="13105">
                  <c:v>41680.298254157387</c:v>
                </c:pt>
                <c:pt idx="13106">
                  <c:v>41680.298959734464</c:v>
                </c:pt>
                <c:pt idx="13107">
                  <c:v>41680.299666258157</c:v>
                </c:pt>
                <c:pt idx="13108">
                  <c:v>41680.300373630605</c:v>
                </c:pt>
                <c:pt idx="13109">
                  <c:v>41680.301079738616</c:v>
                </c:pt>
                <c:pt idx="13110">
                  <c:v>41680.301784089992</c:v>
                </c:pt>
                <c:pt idx="13111">
                  <c:v>41680.302489551221</c:v>
                </c:pt>
                <c:pt idx="13112">
                  <c:v>41680.303196611378</c:v>
                </c:pt>
                <c:pt idx="13113">
                  <c:v>41680.303903289685</c:v>
                </c:pt>
                <c:pt idx="13114">
                  <c:v>41680.304609039849</c:v>
                </c:pt>
                <c:pt idx="13115">
                  <c:v>41680.305315641541</c:v>
                </c:pt>
                <c:pt idx="13116">
                  <c:v>41680.306021893695</c:v>
                </c:pt>
                <c:pt idx="13117">
                  <c:v>41680.306728763222</c:v>
                </c:pt>
                <c:pt idx="13118">
                  <c:v>41680.307435212766</c:v>
                </c:pt>
                <c:pt idx="13119">
                  <c:v>41680.308141342939</c:v>
                </c:pt>
                <c:pt idx="13120">
                  <c:v>41680.308847498018</c:v>
                </c:pt>
                <c:pt idx="13121">
                  <c:v>41680.30955445001</c:v>
                </c:pt>
                <c:pt idx="13122">
                  <c:v>41680.310261994935</c:v>
                </c:pt>
                <c:pt idx="13123">
                  <c:v>41680.31096905093</c:v>
                </c:pt>
                <c:pt idx="13124">
                  <c:v>41680.311674305085</c:v>
                </c:pt>
                <c:pt idx="13125">
                  <c:v>41680.312380198004</c:v>
                </c:pt>
                <c:pt idx="13126">
                  <c:v>41680.313085228008</c:v>
                </c:pt>
                <c:pt idx="13127">
                  <c:v>41680.313792155226</c:v>
                </c:pt>
                <c:pt idx="13128">
                  <c:v>41680.314498606465</c:v>
                </c:pt>
                <c:pt idx="13129">
                  <c:v>41680.315204619685</c:v>
                </c:pt>
                <c:pt idx="13130">
                  <c:v>41680.315909985846</c:v>
                </c:pt>
                <c:pt idx="13131">
                  <c:v>41680.316615574171</c:v>
                </c:pt>
                <c:pt idx="13132">
                  <c:v>41680.317318474175</c:v>
                </c:pt>
                <c:pt idx="13133">
                  <c:v>41680.31802197847</c:v>
                </c:pt>
                <c:pt idx="13134">
                  <c:v>41680.318726657228</c:v>
                </c:pt>
                <c:pt idx="13135">
                  <c:v>41680.319432005694</c:v>
                </c:pt>
                <c:pt idx="13136">
                  <c:v>41680.320137227383</c:v>
                </c:pt>
                <c:pt idx="13137">
                  <c:v>41680.320842661837</c:v>
                </c:pt>
                <c:pt idx="13138">
                  <c:v>41680.321548609842</c:v>
                </c:pt>
                <c:pt idx="13139">
                  <c:v>41680.322253658007</c:v>
                </c:pt>
                <c:pt idx="13140">
                  <c:v>41680.322959344172</c:v>
                </c:pt>
                <c:pt idx="13141">
                  <c:v>41680.323662000606</c:v>
                </c:pt>
                <c:pt idx="13142">
                  <c:v>41680.324366961075</c:v>
                </c:pt>
                <c:pt idx="13143">
                  <c:v>41680.325073297383</c:v>
                </c:pt>
                <c:pt idx="13144">
                  <c:v>41680.325779976461</c:v>
                </c:pt>
                <c:pt idx="13145">
                  <c:v>41680.326485236459</c:v>
                </c:pt>
                <c:pt idx="13146">
                  <c:v>41680.327188434152</c:v>
                </c:pt>
                <c:pt idx="13147">
                  <c:v>41680.327893377544</c:v>
                </c:pt>
                <c:pt idx="13148">
                  <c:v>41680.328597374784</c:v>
                </c:pt>
                <c:pt idx="13149">
                  <c:v>41680.329303208768</c:v>
                </c:pt>
                <c:pt idx="13150">
                  <c:v>41680.330008974612</c:v>
                </c:pt>
                <c:pt idx="13151">
                  <c:v>41680.330715290314</c:v>
                </c:pt>
                <c:pt idx="13152">
                  <c:v>41680.331421256611</c:v>
                </c:pt>
                <c:pt idx="13153">
                  <c:v>41680.332127779388</c:v>
                </c:pt>
                <c:pt idx="13154">
                  <c:v>41680.33283410217</c:v>
                </c:pt>
                <c:pt idx="13155">
                  <c:v>41680.333540234933</c:v>
                </c:pt>
                <c:pt idx="13156">
                  <c:v>41680.334398930769</c:v>
                </c:pt>
                <c:pt idx="13157">
                  <c:v>41680.335104973077</c:v>
                </c:pt>
                <c:pt idx="13158">
                  <c:v>41680.335811036777</c:v>
                </c:pt>
                <c:pt idx="13159">
                  <c:v>41680.336517861542</c:v>
                </c:pt>
                <c:pt idx="13160">
                  <c:v>41680.337221958311</c:v>
                </c:pt>
                <c:pt idx="13161">
                  <c:v>41680.337926931221</c:v>
                </c:pt>
                <c:pt idx="13162">
                  <c:v>41680.338633663683</c:v>
                </c:pt>
                <c:pt idx="13163">
                  <c:v>41680.339337728008</c:v>
                </c:pt>
                <c:pt idx="13164">
                  <c:v>41680.340041132768</c:v>
                </c:pt>
                <c:pt idx="13165">
                  <c:v>41680.34074550384</c:v>
                </c:pt>
                <c:pt idx="13166">
                  <c:v>41680.341452666922</c:v>
                </c:pt>
                <c:pt idx="13167">
                  <c:v>41680.342159421547</c:v>
                </c:pt>
                <c:pt idx="13168">
                  <c:v>41680.342865965082</c:v>
                </c:pt>
                <c:pt idx="13169">
                  <c:v>41680.343572252939</c:v>
                </c:pt>
                <c:pt idx="13170">
                  <c:v>41680.34427768601</c:v>
                </c:pt>
                <c:pt idx="13171">
                  <c:v>41680.344983954768</c:v>
                </c:pt>
                <c:pt idx="13172">
                  <c:v>41680.345690312002</c:v>
                </c:pt>
                <c:pt idx="13173">
                  <c:v>41680.346397780311</c:v>
                </c:pt>
                <c:pt idx="13174">
                  <c:v>41680.347102692773</c:v>
                </c:pt>
                <c:pt idx="13175">
                  <c:v>41680.347809342005</c:v>
                </c:pt>
                <c:pt idx="13176">
                  <c:v>41680.348514736776</c:v>
                </c:pt>
                <c:pt idx="13177">
                  <c:v>41680.349219487696</c:v>
                </c:pt>
                <c:pt idx="13178">
                  <c:v>41680.349924770162</c:v>
                </c:pt>
                <c:pt idx="13179">
                  <c:v>41680.350630226625</c:v>
                </c:pt>
                <c:pt idx="13180">
                  <c:v>41680.351334876941</c:v>
                </c:pt>
                <c:pt idx="13181">
                  <c:v>41680.352039263234</c:v>
                </c:pt>
                <c:pt idx="13182">
                  <c:v>41680.35274535694</c:v>
                </c:pt>
                <c:pt idx="13183">
                  <c:v>41680.353449790309</c:v>
                </c:pt>
                <c:pt idx="13184">
                  <c:v>41680.354154067543</c:v>
                </c:pt>
                <c:pt idx="13185">
                  <c:v>41680.354858980623</c:v>
                </c:pt>
                <c:pt idx="13186">
                  <c:v>41680.35556382154</c:v>
                </c:pt>
                <c:pt idx="13187">
                  <c:v>41680.356270538774</c:v>
                </c:pt>
                <c:pt idx="13188">
                  <c:v>41680.356975519542</c:v>
                </c:pt>
                <c:pt idx="13189">
                  <c:v>41680.357680662608</c:v>
                </c:pt>
                <c:pt idx="13190">
                  <c:v>41680.358385601685</c:v>
                </c:pt>
                <c:pt idx="13191">
                  <c:v>41680.359091039689</c:v>
                </c:pt>
                <c:pt idx="13192">
                  <c:v>41680.359796558769</c:v>
                </c:pt>
                <c:pt idx="13193">
                  <c:v>41680.360501468778</c:v>
                </c:pt>
                <c:pt idx="13194">
                  <c:v>41680.361205871224</c:v>
                </c:pt>
                <c:pt idx="13195">
                  <c:v>41680.361911354928</c:v>
                </c:pt>
                <c:pt idx="13196">
                  <c:v>41680.36261565231</c:v>
                </c:pt>
                <c:pt idx="13197">
                  <c:v>41680.36332062861</c:v>
                </c:pt>
                <c:pt idx="13198">
                  <c:v>41680.364025507384</c:v>
                </c:pt>
                <c:pt idx="13199">
                  <c:v>41680.364730817841</c:v>
                </c:pt>
                <c:pt idx="13200">
                  <c:v>41680.365435214931</c:v>
                </c:pt>
                <c:pt idx="13201">
                  <c:v>41680.36614115</c:v>
                </c:pt>
                <c:pt idx="13202">
                  <c:v>41680.366846196623</c:v>
                </c:pt>
                <c:pt idx="13203">
                  <c:v>41680.367552399854</c:v>
                </c:pt>
                <c:pt idx="13204">
                  <c:v>41680.368258851689</c:v>
                </c:pt>
                <c:pt idx="13205">
                  <c:v>41680.368963699228</c:v>
                </c:pt>
                <c:pt idx="13206">
                  <c:v>41680.369669562759</c:v>
                </c:pt>
                <c:pt idx="13207">
                  <c:v>41680.370375277394</c:v>
                </c:pt>
                <c:pt idx="13208">
                  <c:v>41680.371081464305</c:v>
                </c:pt>
                <c:pt idx="13209">
                  <c:v>41680.37178957984</c:v>
                </c:pt>
                <c:pt idx="13210">
                  <c:v>41680.372496258467</c:v>
                </c:pt>
                <c:pt idx="13211">
                  <c:v>41680.373201362308</c:v>
                </c:pt>
                <c:pt idx="13212">
                  <c:v>41680.373907299843</c:v>
                </c:pt>
                <c:pt idx="13213">
                  <c:v>41680.374611277548</c:v>
                </c:pt>
                <c:pt idx="13214">
                  <c:v>41680.375317232472</c:v>
                </c:pt>
                <c:pt idx="13215">
                  <c:v>41680.376384460462</c:v>
                </c:pt>
                <c:pt idx="13216">
                  <c:v>41680.37709033431</c:v>
                </c:pt>
                <c:pt idx="13217">
                  <c:v>41680.377795331537</c:v>
                </c:pt>
                <c:pt idx="13218">
                  <c:v>41680.378499933686</c:v>
                </c:pt>
                <c:pt idx="13219">
                  <c:v>41680.379205031226</c:v>
                </c:pt>
                <c:pt idx="13220">
                  <c:v>41680.379909685682</c:v>
                </c:pt>
                <c:pt idx="13221">
                  <c:v>41680.380614861846</c:v>
                </c:pt>
                <c:pt idx="13222">
                  <c:v>41680.38132031</c:v>
                </c:pt>
                <c:pt idx="13223">
                  <c:v>41680.382026596941</c:v>
                </c:pt>
                <c:pt idx="13224">
                  <c:v>41680.382731359088</c:v>
                </c:pt>
                <c:pt idx="13225">
                  <c:v>41680.383436101685</c:v>
                </c:pt>
                <c:pt idx="13226">
                  <c:v>41680.384140971684</c:v>
                </c:pt>
                <c:pt idx="13227">
                  <c:v>41680.384846414621</c:v>
                </c:pt>
                <c:pt idx="13228">
                  <c:v>41680.385552182161</c:v>
                </c:pt>
                <c:pt idx="13229">
                  <c:v>41680.386257040474</c:v>
                </c:pt>
                <c:pt idx="13230">
                  <c:v>41680.386962610923</c:v>
                </c:pt>
                <c:pt idx="13231">
                  <c:v>41680.387667182615</c:v>
                </c:pt>
                <c:pt idx="13232">
                  <c:v>41680.388371972775</c:v>
                </c:pt>
                <c:pt idx="13233">
                  <c:v>41680.389076519386</c:v>
                </c:pt>
                <c:pt idx="13234">
                  <c:v>41680.389782248312</c:v>
                </c:pt>
                <c:pt idx="13235">
                  <c:v>41680.390486511067</c:v>
                </c:pt>
                <c:pt idx="13236">
                  <c:v>41680.391192915675</c:v>
                </c:pt>
                <c:pt idx="13237">
                  <c:v>41680.391900274459</c:v>
                </c:pt>
                <c:pt idx="13238">
                  <c:v>41680.392606011221</c:v>
                </c:pt>
                <c:pt idx="13239">
                  <c:v>41680.39331184508</c:v>
                </c:pt>
                <c:pt idx="13240">
                  <c:v>41680.394017654471</c:v>
                </c:pt>
                <c:pt idx="13241">
                  <c:v>41680.394724666454</c:v>
                </c:pt>
                <c:pt idx="13242">
                  <c:v>41680.395430655073</c:v>
                </c:pt>
                <c:pt idx="13243">
                  <c:v>41680.39613663077</c:v>
                </c:pt>
                <c:pt idx="13244">
                  <c:v>41680.396841811838</c:v>
                </c:pt>
                <c:pt idx="13245">
                  <c:v>41680.397547627224</c:v>
                </c:pt>
                <c:pt idx="13246">
                  <c:v>41680.398252882616</c:v>
                </c:pt>
                <c:pt idx="13247">
                  <c:v>41680.398958018312</c:v>
                </c:pt>
                <c:pt idx="13248">
                  <c:v>41680.399663747841</c:v>
                </c:pt>
                <c:pt idx="13249">
                  <c:v>41680.400369595845</c:v>
                </c:pt>
                <c:pt idx="13250">
                  <c:v>41680.401075177084</c:v>
                </c:pt>
                <c:pt idx="13251">
                  <c:v>41680.401780494307</c:v>
                </c:pt>
                <c:pt idx="13252">
                  <c:v>41680.402484267375</c:v>
                </c:pt>
                <c:pt idx="13253">
                  <c:v>41680.403189565994</c:v>
                </c:pt>
                <c:pt idx="13254">
                  <c:v>41680.403896791388</c:v>
                </c:pt>
                <c:pt idx="13255">
                  <c:v>41680.404602067079</c:v>
                </c:pt>
                <c:pt idx="13256">
                  <c:v>41680.405309185997</c:v>
                </c:pt>
                <c:pt idx="13257">
                  <c:v>41680.406016047091</c:v>
                </c:pt>
                <c:pt idx="13258">
                  <c:v>41680.406722565072</c:v>
                </c:pt>
                <c:pt idx="13259">
                  <c:v>41680.407428134</c:v>
                </c:pt>
                <c:pt idx="13260">
                  <c:v>41680.408134787082</c:v>
                </c:pt>
                <c:pt idx="13261">
                  <c:v>41680.408841483542</c:v>
                </c:pt>
                <c:pt idx="13262">
                  <c:v>41680.409547222618</c:v>
                </c:pt>
                <c:pt idx="13263">
                  <c:v>41680.410251437548</c:v>
                </c:pt>
                <c:pt idx="13264">
                  <c:v>41680.410956933229</c:v>
                </c:pt>
                <c:pt idx="13265">
                  <c:v>41680.411662578459</c:v>
                </c:pt>
                <c:pt idx="13266">
                  <c:v>41680.412368801226</c:v>
                </c:pt>
                <c:pt idx="13267">
                  <c:v>41680.413073778618</c:v>
                </c:pt>
                <c:pt idx="13268">
                  <c:v>41680.413778071539</c:v>
                </c:pt>
                <c:pt idx="13269">
                  <c:v>41680.41448374046</c:v>
                </c:pt>
                <c:pt idx="13270">
                  <c:v>41680.415187839688</c:v>
                </c:pt>
                <c:pt idx="13271">
                  <c:v>41680.415894837228</c:v>
                </c:pt>
                <c:pt idx="13272">
                  <c:v>41680.416601146935</c:v>
                </c:pt>
                <c:pt idx="13273">
                  <c:v>41680.417305738927</c:v>
                </c:pt>
                <c:pt idx="13274">
                  <c:v>41680.418629741085</c:v>
                </c:pt>
                <c:pt idx="13275">
                  <c:v>41680.419336111081</c:v>
                </c:pt>
                <c:pt idx="13276">
                  <c:v>41680.420040496778</c:v>
                </c:pt>
                <c:pt idx="13277">
                  <c:v>41680.420745340001</c:v>
                </c:pt>
                <c:pt idx="13278">
                  <c:v>41680.421450770926</c:v>
                </c:pt>
                <c:pt idx="13279">
                  <c:v>41680.422157008768</c:v>
                </c:pt>
                <c:pt idx="13280">
                  <c:v>41680.422862447085</c:v>
                </c:pt>
                <c:pt idx="13281">
                  <c:v>41680.423567508922</c:v>
                </c:pt>
                <c:pt idx="13282">
                  <c:v>41680.424274122779</c:v>
                </c:pt>
                <c:pt idx="13283">
                  <c:v>41680.424980549535</c:v>
                </c:pt>
                <c:pt idx="13284">
                  <c:v>41680.425685532915</c:v>
                </c:pt>
                <c:pt idx="13285">
                  <c:v>41680.426391567678</c:v>
                </c:pt>
                <c:pt idx="13286">
                  <c:v>41680.427097053223</c:v>
                </c:pt>
                <c:pt idx="13287">
                  <c:v>41680.427803102306</c:v>
                </c:pt>
                <c:pt idx="13288">
                  <c:v>41680.428507387231</c:v>
                </c:pt>
                <c:pt idx="13289">
                  <c:v>41680.429210335846</c:v>
                </c:pt>
                <c:pt idx="13290">
                  <c:v>41680.429915248315</c:v>
                </c:pt>
                <c:pt idx="13291">
                  <c:v>41680.430619360006</c:v>
                </c:pt>
                <c:pt idx="13292">
                  <c:v>41680.431321624921</c:v>
                </c:pt>
                <c:pt idx="13293">
                  <c:v>41680.43202461199</c:v>
                </c:pt>
                <c:pt idx="13294">
                  <c:v>41680.432730729997</c:v>
                </c:pt>
                <c:pt idx="13295">
                  <c:v>41680.433435964609</c:v>
                </c:pt>
                <c:pt idx="13296">
                  <c:v>41680.43414180477</c:v>
                </c:pt>
                <c:pt idx="13297">
                  <c:v>41680.434846873082</c:v>
                </c:pt>
                <c:pt idx="13298">
                  <c:v>41680.435552549083</c:v>
                </c:pt>
                <c:pt idx="13299">
                  <c:v>41680.43625739139</c:v>
                </c:pt>
                <c:pt idx="13300">
                  <c:v>41680.436962026768</c:v>
                </c:pt>
                <c:pt idx="13301">
                  <c:v>41680.437667063379</c:v>
                </c:pt>
                <c:pt idx="13302">
                  <c:v>41680.438371046315</c:v>
                </c:pt>
                <c:pt idx="13303">
                  <c:v>41680.439076606614</c:v>
                </c:pt>
                <c:pt idx="13304">
                  <c:v>41680.439782520145</c:v>
                </c:pt>
                <c:pt idx="13305">
                  <c:v>41680.44048699431</c:v>
                </c:pt>
                <c:pt idx="13306">
                  <c:v>41680.441190953534</c:v>
                </c:pt>
                <c:pt idx="13307">
                  <c:v>41680.441893440009</c:v>
                </c:pt>
                <c:pt idx="13308">
                  <c:v>41680.442598865848</c:v>
                </c:pt>
                <c:pt idx="13309">
                  <c:v>41680.443303290471</c:v>
                </c:pt>
                <c:pt idx="13310">
                  <c:v>41680.44400820278</c:v>
                </c:pt>
                <c:pt idx="13311">
                  <c:v>41680.444710240467</c:v>
                </c:pt>
                <c:pt idx="13312">
                  <c:v>41680.445414380309</c:v>
                </c:pt>
                <c:pt idx="13313">
                  <c:v>41680.446119332468</c:v>
                </c:pt>
                <c:pt idx="13314">
                  <c:v>41680.446825613537</c:v>
                </c:pt>
                <c:pt idx="13315">
                  <c:v>41680.447531031845</c:v>
                </c:pt>
                <c:pt idx="13316">
                  <c:v>41680.448236195094</c:v>
                </c:pt>
                <c:pt idx="13317">
                  <c:v>41680.448941073388</c:v>
                </c:pt>
                <c:pt idx="13318">
                  <c:v>41680.449644654771</c:v>
                </c:pt>
                <c:pt idx="13319">
                  <c:v>41680.450348735685</c:v>
                </c:pt>
                <c:pt idx="13320">
                  <c:v>41680.451053268778</c:v>
                </c:pt>
                <c:pt idx="13321">
                  <c:v>41680.451757877381</c:v>
                </c:pt>
                <c:pt idx="13322">
                  <c:v>41680.452461578614</c:v>
                </c:pt>
                <c:pt idx="13323">
                  <c:v>41680.453165520456</c:v>
                </c:pt>
                <c:pt idx="13324">
                  <c:v>41680.453868989083</c:v>
                </c:pt>
                <c:pt idx="13325">
                  <c:v>41680.454572249095</c:v>
                </c:pt>
                <c:pt idx="13326">
                  <c:v>41680.455276173692</c:v>
                </c:pt>
                <c:pt idx="13327">
                  <c:v>41680.455981436615</c:v>
                </c:pt>
                <c:pt idx="13328">
                  <c:v>41680.45668578308</c:v>
                </c:pt>
                <c:pt idx="13329">
                  <c:v>41680.457391219388</c:v>
                </c:pt>
                <c:pt idx="13330">
                  <c:v>41680.458095750313</c:v>
                </c:pt>
                <c:pt idx="13331">
                  <c:v>41680.458800681685</c:v>
                </c:pt>
                <c:pt idx="13332">
                  <c:v>41680.459503716927</c:v>
                </c:pt>
                <c:pt idx="13333">
                  <c:v>41680.460208422468</c:v>
                </c:pt>
                <c:pt idx="13334">
                  <c:v>41680.461108848773</c:v>
                </c:pt>
                <c:pt idx="13335">
                  <c:v>41680.46181471477</c:v>
                </c:pt>
                <c:pt idx="13336">
                  <c:v>41680.462521146466</c:v>
                </c:pt>
                <c:pt idx="13337">
                  <c:v>41680.463226453234</c:v>
                </c:pt>
                <c:pt idx="13338">
                  <c:v>41680.463930465841</c:v>
                </c:pt>
                <c:pt idx="13339">
                  <c:v>41680.464637347548</c:v>
                </c:pt>
                <c:pt idx="13340">
                  <c:v>41680.465341864299</c:v>
                </c:pt>
                <c:pt idx="13341">
                  <c:v>41680.466045704161</c:v>
                </c:pt>
                <c:pt idx="13342">
                  <c:v>41680.466749839223</c:v>
                </c:pt>
                <c:pt idx="13343">
                  <c:v>41680.467454979225</c:v>
                </c:pt>
                <c:pt idx="13344">
                  <c:v>41680.468160773074</c:v>
                </c:pt>
                <c:pt idx="13345">
                  <c:v>41680.468866173542</c:v>
                </c:pt>
                <c:pt idx="13346">
                  <c:v>41680.469571250767</c:v>
                </c:pt>
                <c:pt idx="13347">
                  <c:v>41680.47027747309</c:v>
                </c:pt>
                <c:pt idx="13348">
                  <c:v>41680.470984183688</c:v>
                </c:pt>
                <c:pt idx="13349">
                  <c:v>41680.471687532598</c:v>
                </c:pt>
                <c:pt idx="13350">
                  <c:v>41680.472391193231</c:v>
                </c:pt>
                <c:pt idx="13351">
                  <c:v>41680.473096287082</c:v>
                </c:pt>
                <c:pt idx="13352">
                  <c:v>41680.473799624</c:v>
                </c:pt>
                <c:pt idx="13353">
                  <c:v>41680.474504830614</c:v>
                </c:pt>
                <c:pt idx="13354">
                  <c:v>41680.475207876472</c:v>
                </c:pt>
                <c:pt idx="13355">
                  <c:v>41680.475914623836</c:v>
                </c:pt>
                <c:pt idx="13356">
                  <c:v>41680.476619558009</c:v>
                </c:pt>
                <c:pt idx="13357">
                  <c:v>41680.477324350766</c:v>
                </c:pt>
                <c:pt idx="13358">
                  <c:v>41680.478028784164</c:v>
                </c:pt>
                <c:pt idx="13359">
                  <c:v>41680.47873445294</c:v>
                </c:pt>
                <c:pt idx="13360">
                  <c:v>41680.47944057492</c:v>
                </c:pt>
                <c:pt idx="13361">
                  <c:v>41680.480146491085</c:v>
                </c:pt>
                <c:pt idx="13362">
                  <c:v>41680.480851076005</c:v>
                </c:pt>
                <c:pt idx="13363">
                  <c:v>41680.481555101542</c:v>
                </c:pt>
                <c:pt idx="13364">
                  <c:v>41680.482258633085</c:v>
                </c:pt>
                <c:pt idx="13365">
                  <c:v>41680.482963706309</c:v>
                </c:pt>
                <c:pt idx="13366">
                  <c:v>41680.483668178007</c:v>
                </c:pt>
                <c:pt idx="13367">
                  <c:v>41680.484372396786</c:v>
                </c:pt>
                <c:pt idx="13368">
                  <c:v>41680.485075926168</c:v>
                </c:pt>
                <c:pt idx="13369">
                  <c:v>41680.485780463532</c:v>
                </c:pt>
                <c:pt idx="13370">
                  <c:v>41680.486484325382</c:v>
                </c:pt>
                <c:pt idx="13371">
                  <c:v>41680.487189375228</c:v>
                </c:pt>
                <c:pt idx="13372">
                  <c:v>41680.48789459293</c:v>
                </c:pt>
                <c:pt idx="13373">
                  <c:v>41680.488599837241</c:v>
                </c:pt>
                <c:pt idx="13374">
                  <c:v>41680.489307161079</c:v>
                </c:pt>
                <c:pt idx="13375">
                  <c:v>41680.490014122617</c:v>
                </c:pt>
                <c:pt idx="13376">
                  <c:v>41680.490718983841</c:v>
                </c:pt>
                <c:pt idx="13377">
                  <c:v>41680.491423509528</c:v>
                </c:pt>
                <c:pt idx="13378">
                  <c:v>41680.492129360464</c:v>
                </c:pt>
                <c:pt idx="13379">
                  <c:v>41680.492835864614</c:v>
                </c:pt>
                <c:pt idx="13380">
                  <c:v>41680.49353972308</c:v>
                </c:pt>
                <c:pt idx="13381">
                  <c:v>41680.494245796472</c:v>
                </c:pt>
                <c:pt idx="13382">
                  <c:v>41680.494949144777</c:v>
                </c:pt>
                <c:pt idx="13383">
                  <c:v>41680.495654570303</c:v>
                </c:pt>
                <c:pt idx="13384">
                  <c:v>41680.496359503079</c:v>
                </c:pt>
                <c:pt idx="13385">
                  <c:v>41680.497065304458</c:v>
                </c:pt>
                <c:pt idx="13386">
                  <c:v>41680.497770225076</c:v>
                </c:pt>
                <c:pt idx="13387">
                  <c:v>41680.498475546927</c:v>
                </c:pt>
                <c:pt idx="13388">
                  <c:v>41680.499182257838</c:v>
                </c:pt>
                <c:pt idx="13389">
                  <c:v>41680.499885510762</c:v>
                </c:pt>
                <c:pt idx="13390">
                  <c:v>41680.500590513839</c:v>
                </c:pt>
                <c:pt idx="13391">
                  <c:v>41680.50129471199</c:v>
                </c:pt>
                <c:pt idx="13392">
                  <c:v>41680.502000229848</c:v>
                </c:pt>
                <c:pt idx="13393">
                  <c:v>41680.502704081075</c:v>
                </c:pt>
                <c:pt idx="13394">
                  <c:v>41680.503852954767</c:v>
                </c:pt>
                <c:pt idx="13395">
                  <c:v>41680.50455919309</c:v>
                </c:pt>
                <c:pt idx="13396">
                  <c:v>41680.505265698463</c:v>
                </c:pt>
                <c:pt idx="13397">
                  <c:v>41680.505969309685</c:v>
                </c:pt>
                <c:pt idx="13398">
                  <c:v>41680.50667404016</c:v>
                </c:pt>
                <c:pt idx="13399">
                  <c:v>41680.507377867078</c:v>
                </c:pt>
                <c:pt idx="13400">
                  <c:v>41680.508082021224</c:v>
                </c:pt>
                <c:pt idx="13401">
                  <c:v>41680.508788124309</c:v>
                </c:pt>
                <c:pt idx="13402">
                  <c:v>41680.509493932455</c:v>
                </c:pt>
                <c:pt idx="13403">
                  <c:v>41680.510198974465</c:v>
                </c:pt>
                <c:pt idx="13404">
                  <c:v>41680.510902913687</c:v>
                </c:pt>
                <c:pt idx="13405">
                  <c:v>41680.511607571687</c:v>
                </c:pt>
                <c:pt idx="13406">
                  <c:v>41680.512312628467</c:v>
                </c:pt>
                <c:pt idx="13407">
                  <c:v>41680.513017826466</c:v>
                </c:pt>
                <c:pt idx="13408">
                  <c:v>41680.513721999683</c:v>
                </c:pt>
                <c:pt idx="13409">
                  <c:v>41680.514426574766</c:v>
                </c:pt>
                <c:pt idx="13410">
                  <c:v>41680.515132773682</c:v>
                </c:pt>
                <c:pt idx="13411">
                  <c:v>41680.515837768929</c:v>
                </c:pt>
                <c:pt idx="13412">
                  <c:v>41680.51654294617</c:v>
                </c:pt>
                <c:pt idx="13413">
                  <c:v>41680.517248297241</c:v>
                </c:pt>
                <c:pt idx="13414">
                  <c:v>41680.51795179693</c:v>
                </c:pt>
                <c:pt idx="13415">
                  <c:v>41680.518656944318</c:v>
                </c:pt>
                <c:pt idx="13416">
                  <c:v>41680.519363342311</c:v>
                </c:pt>
                <c:pt idx="13417">
                  <c:v>41680.520067723839</c:v>
                </c:pt>
                <c:pt idx="13418">
                  <c:v>41680.520773344928</c:v>
                </c:pt>
                <c:pt idx="13419">
                  <c:v>41680.521477328308</c:v>
                </c:pt>
                <c:pt idx="13420">
                  <c:v>41680.522182175991</c:v>
                </c:pt>
                <c:pt idx="13421">
                  <c:v>41680.522887663217</c:v>
                </c:pt>
                <c:pt idx="13422">
                  <c:v>41680.523592737532</c:v>
                </c:pt>
                <c:pt idx="13423">
                  <c:v>41680.524297718766</c:v>
                </c:pt>
                <c:pt idx="13424">
                  <c:v>41680.525001689995</c:v>
                </c:pt>
                <c:pt idx="13425">
                  <c:v>41680.525707020453</c:v>
                </c:pt>
                <c:pt idx="13426">
                  <c:v>41680.526411926308</c:v>
                </c:pt>
                <c:pt idx="13427">
                  <c:v>41680.527116243844</c:v>
                </c:pt>
                <c:pt idx="13428">
                  <c:v>41680.527821339841</c:v>
                </c:pt>
                <c:pt idx="13429">
                  <c:v>41680.528527358008</c:v>
                </c:pt>
                <c:pt idx="13430">
                  <c:v>41680.529231878929</c:v>
                </c:pt>
                <c:pt idx="13431">
                  <c:v>41680.52993473984</c:v>
                </c:pt>
                <c:pt idx="13432">
                  <c:v>41680.530639307086</c:v>
                </c:pt>
                <c:pt idx="13433">
                  <c:v>41680.53134272153</c:v>
                </c:pt>
                <c:pt idx="13434">
                  <c:v>41680.53204681677</c:v>
                </c:pt>
                <c:pt idx="13435">
                  <c:v>41680.532751054605</c:v>
                </c:pt>
                <c:pt idx="13436">
                  <c:v>41680.533456273384</c:v>
                </c:pt>
                <c:pt idx="13437">
                  <c:v>41680.534161491225</c:v>
                </c:pt>
                <c:pt idx="13438">
                  <c:v>41680.534866208778</c:v>
                </c:pt>
                <c:pt idx="13439">
                  <c:v>41680.535572209999</c:v>
                </c:pt>
                <c:pt idx="13440">
                  <c:v>41680.536276428946</c:v>
                </c:pt>
                <c:pt idx="13441">
                  <c:v>41680.536980489844</c:v>
                </c:pt>
                <c:pt idx="13442">
                  <c:v>41680.537685944</c:v>
                </c:pt>
                <c:pt idx="13443">
                  <c:v>41680.538391344468</c:v>
                </c:pt>
                <c:pt idx="13444">
                  <c:v>41680.539096248613</c:v>
                </c:pt>
                <c:pt idx="13445">
                  <c:v>41680.539801587678</c:v>
                </c:pt>
                <c:pt idx="13446">
                  <c:v>41680.540505784767</c:v>
                </c:pt>
                <c:pt idx="13447">
                  <c:v>41680.541210611533</c:v>
                </c:pt>
                <c:pt idx="13448">
                  <c:v>41680.541915223082</c:v>
                </c:pt>
                <c:pt idx="13449">
                  <c:v>41680.542618369691</c:v>
                </c:pt>
                <c:pt idx="13450">
                  <c:v>41680.543322138161</c:v>
                </c:pt>
                <c:pt idx="13451">
                  <c:v>41680.544026634307</c:v>
                </c:pt>
                <c:pt idx="13452">
                  <c:v>41680.544730770307</c:v>
                </c:pt>
                <c:pt idx="13453">
                  <c:v>41680.545434617074</c:v>
                </c:pt>
                <c:pt idx="13454">
                  <c:v>41680.54613813154</c:v>
                </c:pt>
                <c:pt idx="13455">
                  <c:v>41680.546876650158</c:v>
                </c:pt>
                <c:pt idx="13456">
                  <c:v>41680.547582046769</c:v>
                </c:pt>
                <c:pt idx="13457">
                  <c:v>41680.548287069229</c:v>
                </c:pt>
                <c:pt idx="13458">
                  <c:v>41680.548992060161</c:v>
                </c:pt>
                <c:pt idx="13459">
                  <c:v>41680.549696881535</c:v>
                </c:pt>
                <c:pt idx="13460">
                  <c:v>41680.550401576162</c:v>
                </c:pt>
                <c:pt idx="13461">
                  <c:v>41680.5511045323</c:v>
                </c:pt>
                <c:pt idx="13462">
                  <c:v>41680.551809343393</c:v>
                </c:pt>
                <c:pt idx="13463">
                  <c:v>41680.552516292781</c:v>
                </c:pt>
                <c:pt idx="13464">
                  <c:v>41680.553221334929</c:v>
                </c:pt>
                <c:pt idx="13465">
                  <c:v>41680.553924204003</c:v>
                </c:pt>
                <c:pt idx="13466">
                  <c:v>41680.554629318169</c:v>
                </c:pt>
                <c:pt idx="13467">
                  <c:v>41680.555333421689</c:v>
                </c:pt>
                <c:pt idx="13468">
                  <c:v>41680.55603744524</c:v>
                </c:pt>
                <c:pt idx="13469">
                  <c:v>41680.556742033841</c:v>
                </c:pt>
                <c:pt idx="13470">
                  <c:v>41680.557447282161</c:v>
                </c:pt>
                <c:pt idx="13471">
                  <c:v>41680.558149413388</c:v>
                </c:pt>
                <c:pt idx="13472">
                  <c:v>41680.558853448631</c:v>
                </c:pt>
                <c:pt idx="13473">
                  <c:v>41680.559557447094</c:v>
                </c:pt>
                <c:pt idx="13474">
                  <c:v>41680.560262885221</c:v>
                </c:pt>
                <c:pt idx="13475">
                  <c:v>41680.560968578306</c:v>
                </c:pt>
                <c:pt idx="13476">
                  <c:v>41680.561672546464</c:v>
                </c:pt>
                <c:pt idx="13477">
                  <c:v>41680.562376932459</c:v>
                </c:pt>
                <c:pt idx="13478">
                  <c:v>41680.563083622765</c:v>
                </c:pt>
                <c:pt idx="13479">
                  <c:v>41680.563788545835</c:v>
                </c:pt>
                <c:pt idx="13480">
                  <c:v>41680.564494676306</c:v>
                </c:pt>
                <c:pt idx="13481">
                  <c:v>41680.565198590302</c:v>
                </c:pt>
                <c:pt idx="13482">
                  <c:v>41680.565902665992</c:v>
                </c:pt>
                <c:pt idx="13483">
                  <c:v>41680.566606439228</c:v>
                </c:pt>
                <c:pt idx="13484">
                  <c:v>41680.567310507991</c:v>
                </c:pt>
                <c:pt idx="13485">
                  <c:v>41680.568017069083</c:v>
                </c:pt>
                <c:pt idx="13486">
                  <c:v>41680.568722667376</c:v>
                </c:pt>
                <c:pt idx="13487">
                  <c:v>41680.56942604261</c:v>
                </c:pt>
                <c:pt idx="13488">
                  <c:v>41680.570130123539</c:v>
                </c:pt>
                <c:pt idx="13489">
                  <c:v>41680.570835573999</c:v>
                </c:pt>
                <c:pt idx="13490">
                  <c:v>41680.571541516765</c:v>
                </c:pt>
                <c:pt idx="13491">
                  <c:v>41680.572247094467</c:v>
                </c:pt>
                <c:pt idx="13492">
                  <c:v>41680.572951549082</c:v>
                </c:pt>
                <c:pt idx="13493">
                  <c:v>41680.573655971835</c:v>
                </c:pt>
                <c:pt idx="13494">
                  <c:v>41680.574361408617</c:v>
                </c:pt>
                <c:pt idx="13495">
                  <c:v>41680.575066636156</c:v>
                </c:pt>
                <c:pt idx="13496">
                  <c:v>41680.575772958458</c:v>
                </c:pt>
                <c:pt idx="13497">
                  <c:v>41680.576480280608</c:v>
                </c:pt>
                <c:pt idx="13498">
                  <c:v>41680.577186631068</c:v>
                </c:pt>
                <c:pt idx="13499">
                  <c:v>41680.577891485846</c:v>
                </c:pt>
                <c:pt idx="13500">
                  <c:v>41680.578595429703</c:v>
                </c:pt>
                <c:pt idx="13501">
                  <c:v>41680.579299901081</c:v>
                </c:pt>
                <c:pt idx="13502">
                  <c:v>41680.58000450184</c:v>
                </c:pt>
                <c:pt idx="13503">
                  <c:v>41680.580708618611</c:v>
                </c:pt>
                <c:pt idx="13504">
                  <c:v>41680.581413401538</c:v>
                </c:pt>
                <c:pt idx="13505">
                  <c:v>41680.582117013226</c:v>
                </c:pt>
                <c:pt idx="13506">
                  <c:v>41680.58282265631</c:v>
                </c:pt>
                <c:pt idx="13507">
                  <c:v>41680.583527778777</c:v>
                </c:pt>
                <c:pt idx="13508">
                  <c:v>41680.584230925691</c:v>
                </c:pt>
                <c:pt idx="13509">
                  <c:v>41680.584934769686</c:v>
                </c:pt>
                <c:pt idx="13510">
                  <c:v>41680.585639352008</c:v>
                </c:pt>
                <c:pt idx="13511">
                  <c:v>41680.586343748007</c:v>
                </c:pt>
                <c:pt idx="13512">
                  <c:v>41680.587048339999</c:v>
                </c:pt>
                <c:pt idx="13513">
                  <c:v>41680.587753808606</c:v>
                </c:pt>
                <c:pt idx="13514">
                  <c:v>41680.588459780462</c:v>
                </c:pt>
                <c:pt idx="13515">
                  <c:v>41680.589163893375</c:v>
                </c:pt>
                <c:pt idx="13516">
                  <c:v>41680.590215134769</c:v>
                </c:pt>
                <c:pt idx="13517">
                  <c:v>41680.590919685223</c:v>
                </c:pt>
                <c:pt idx="13518">
                  <c:v>41680.591625387533</c:v>
                </c:pt>
                <c:pt idx="13519">
                  <c:v>41680.592331331842</c:v>
                </c:pt>
                <c:pt idx="13520">
                  <c:v>41680.593036250153</c:v>
                </c:pt>
                <c:pt idx="13521">
                  <c:v>41680.593740766919</c:v>
                </c:pt>
                <c:pt idx="13522">
                  <c:v>41680.594446331066</c:v>
                </c:pt>
                <c:pt idx="13523">
                  <c:v>41680.595151161069</c:v>
                </c:pt>
                <c:pt idx="13524">
                  <c:v>41680.595855173684</c:v>
                </c:pt>
                <c:pt idx="13525">
                  <c:v>41680.596561433536</c:v>
                </c:pt>
                <c:pt idx="13526">
                  <c:v>41680.597266605073</c:v>
                </c:pt>
                <c:pt idx="13527">
                  <c:v>41680.597971494768</c:v>
                </c:pt>
                <c:pt idx="13528">
                  <c:v>41680.598676731839</c:v>
                </c:pt>
                <c:pt idx="13529">
                  <c:v>41680.599382358923</c:v>
                </c:pt>
                <c:pt idx="13530">
                  <c:v>41680.600088292158</c:v>
                </c:pt>
                <c:pt idx="13531">
                  <c:v>41680.600793379846</c:v>
                </c:pt>
                <c:pt idx="13532">
                  <c:v>41680.601496445539</c:v>
                </c:pt>
                <c:pt idx="13533">
                  <c:v>41680.602199856163</c:v>
                </c:pt>
                <c:pt idx="13534">
                  <c:v>41680.602903965533</c:v>
                </c:pt>
                <c:pt idx="13535">
                  <c:v>41680.603607274767</c:v>
                </c:pt>
                <c:pt idx="13536">
                  <c:v>41680.604311236311</c:v>
                </c:pt>
                <c:pt idx="13537">
                  <c:v>41680.605014667075</c:v>
                </c:pt>
                <c:pt idx="13538">
                  <c:v>41680.605719320767</c:v>
                </c:pt>
                <c:pt idx="13539">
                  <c:v>41680.606424451536</c:v>
                </c:pt>
                <c:pt idx="13540">
                  <c:v>41680.607128748605</c:v>
                </c:pt>
                <c:pt idx="13541">
                  <c:v>41680.607834446317</c:v>
                </c:pt>
                <c:pt idx="13542">
                  <c:v>41680.608538896937</c:v>
                </c:pt>
                <c:pt idx="13543">
                  <c:v>41680.609243188163</c:v>
                </c:pt>
                <c:pt idx="13544">
                  <c:v>41680.609945609227</c:v>
                </c:pt>
                <c:pt idx="13545">
                  <c:v>41680.610650511218</c:v>
                </c:pt>
                <c:pt idx="13546">
                  <c:v>41680.611354070308</c:v>
                </c:pt>
                <c:pt idx="13547">
                  <c:v>41680.612057928622</c:v>
                </c:pt>
                <c:pt idx="13548">
                  <c:v>41680.612761699223</c:v>
                </c:pt>
                <c:pt idx="13549">
                  <c:v>41680.613466323688</c:v>
                </c:pt>
                <c:pt idx="13550">
                  <c:v>41680.614170889385</c:v>
                </c:pt>
                <c:pt idx="13551">
                  <c:v>41680.614873062768</c:v>
                </c:pt>
                <c:pt idx="13552">
                  <c:v>41680.615577168617</c:v>
                </c:pt>
                <c:pt idx="13553">
                  <c:v>41680.61628339201</c:v>
                </c:pt>
                <c:pt idx="13554">
                  <c:v>41680.61698815554</c:v>
                </c:pt>
                <c:pt idx="13555">
                  <c:v>41680.617690350933</c:v>
                </c:pt>
                <c:pt idx="13556">
                  <c:v>41680.618394574158</c:v>
                </c:pt>
                <c:pt idx="13557">
                  <c:v>41680.619098572308</c:v>
                </c:pt>
                <c:pt idx="13558">
                  <c:v>41680.61980199354</c:v>
                </c:pt>
                <c:pt idx="13559">
                  <c:v>41680.620506619838</c:v>
                </c:pt>
                <c:pt idx="13560">
                  <c:v>41680.621211253536</c:v>
                </c:pt>
                <c:pt idx="13561">
                  <c:v>41680.621916337077</c:v>
                </c:pt>
                <c:pt idx="13562">
                  <c:v>41680.622621435374</c:v>
                </c:pt>
                <c:pt idx="13563">
                  <c:v>41680.623325978922</c:v>
                </c:pt>
                <c:pt idx="13564">
                  <c:v>41680.624030614155</c:v>
                </c:pt>
                <c:pt idx="13565">
                  <c:v>41680.62473575677</c:v>
                </c:pt>
                <c:pt idx="13566">
                  <c:v>41680.625440957992</c:v>
                </c:pt>
                <c:pt idx="13567">
                  <c:v>41680.626146745992</c:v>
                </c:pt>
                <c:pt idx="13568">
                  <c:v>41680.626850571374</c:v>
                </c:pt>
                <c:pt idx="13569">
                  <c:v>41680.627554548162</c:v>
                </c:pt>
                <c:pt idx="13570">
                  <c:v>41680.628259616766</c:v>
                </c:pt>
                <c:pt idx="13571">
                  <c:v>41680.628963927687</c:v>
                </c:pt>
                <c:pt idx="13572">
                  <c:v>41680.629667115369</c:v>
                </c:pt>
                <c:pt idx="13573">
                  <c:v>41680.630372085077</c:v>
                </c:pt>
                <c:pt idx="13574">
                  <c:v>41680.631074888304</c:v>
                </c:pt>
                <c:pt idx="13575">
                  <c:v>41680.631778143535</c:v>
                </c:pt>
                <c:pt idx="13576">
                  <c:v>41680.6324819043</c:v>
                </c:pt>
                <c:pt idx="13577">
                  <c:v>41680.633186624298</c:v>
                </c:pt>
                <c:pt idx="13578">
                  <c:v>41680.633955880156</c:v>
                </c:pt>
                <c:pt idx="13579">
                  <c:v>41680.634659869385</c:v>
                </c:pt>
                <c:pt idx="13580">
                  <c:v>41680.635365517373</c:v>
                </c:pt>
                <c:pt idx="13581">
                  <c:v>41680.63607081784</c:v>
                </c:pt>
                <c:pt idx="13582">
                  <c:v>41680.636774731531</c:v>
                </c:pt>
                <c:pt idx="13583">
                  <c:v>41680.637479010598</c:v>
                </c:pt>
                <c:pt idx="13584">
                  <c:v>41680.638183923991</c:v>
                </c:pt>
                <c:pt idx="13585">
                  <c:v>41680.638890226313</c:v>
                </c:pt>
                <c:pt idx="13586">
                  <c:v>41680.639596052461</c:v>
                </c:pt>
                <c:pt idx="13587">
                  <c:v>41680.64030194431</c:v>
                </c:pt>
                <c:pt idx="13588">
                  <c:v>41680.641006586608</c:v>
                </c:pt>
                <c:pt idx="13589">
                  <c:v>41680.641710982607</c:v>
                </c:pt>
                <c:pt idx="13590">
                  <c:v>41680.642414933536</c:v>
                </c:pt>
                <c:pt idx="13591">
                  <c:v>41680.643118203683</c:v>
                </c:pt>
                <c:pt idx="13592">
                  <c:v>41680.643821726459</c:v>
                </c:pt>
                <c:pt idx="13593">
                  <c:v>41680.644526412929</c:v>
                </c:pt>
                <c:pt idx="13594">
                  <c:v>41680.645231011535</c:v>
                </c:pt>
                <c:pt idx="13595">
                  <c:v>41680.64593592508</c:v>
                </c:pt>
                <c:pt idx="13596">
                  <c:v>41680.646641090003</c:v>
                </c:pt>
                <c:pt idx="13597">
                  <c:v>41680.647345463374</c:v>
                </c:pt>
                <c:pt idx="13598">
                  <c:v>41680.648050567223</c:v>
                </c:pt>
                <c:pt idx="13599">
                  <c:v>41680.64875698954</c:v>
                </c:pt>
                <c:pt idx="13600">
                  <c:v>41680.649462343223</c:v>
                </c:pt>
                <c:pt idx="13601">
                  <c:v>41680.650167334919</c:v>
                </c:pt>
                <c:pt idx="13602">
                  <c:v>41680.650870325393</c:v>
                </c:pt>
                <c:pt idx="13603">
                  <c:v>41680.651575208314</c:v>
                </c:pt>
                <c:pt idx="13604">
                  <c:v>41680.65228099969</c:v>
                </c:pt>
                <c:pt idx="13605">
                  <c:v>41680.652985786</c:v>
                </c:pt>
                <c:pt idx="13606">
                  <c:v>41680.653690106003</c:v>
                </c:pt>
                <c:pt idx="13607">
                  <c:v>41680.654393970472</c:v>
                </c:pt>
                <c:pt idx="13608">
                  <c:v>41680.655098732605</c:v>
                </c:pt>
                <c:pt idx="13609">
                  <c:v>41680.655804019538</c:v>
                </c:pt>
                <c:pt idx="13610">
                  <c:v>41680.656508811226</c:v>
                </c:pt>
                <c:pt idx="13611">
                  <c:v>41680.657213434315</c:v>
                </c:pt>
                <c:pt idx="13612">
                  <c:v>41680.657917032309</c:v>
                </c:pt>
                <c:pt idx="13613">
                  <c:v>41680.658620990158</c:v>
                </c:pt>
                <c:pt idx="13614">
                  <c:v>41680.659324710454</c:v>
                </c:pt>
                <c:pt idx="13615">
                  <c:v>41680.660028929844</c:v>
                </c:pt>
                <c:pt idx="13616">
                  <c:v>41680.660734190933</c:v>
                </c:pt>
                <c:pt idx="13617">
                  <c:v>41680.6614398163</c:v>
                </c:pt>
                <c:pt idx="13618">
                  <c:v>41680.662145640155</c:v>
                </c:pt>
                <c:pt idx="13619">
                  <c:v>41680.66284842031</c:v>
                </c:pt>
                <c:pt idx="13620">
                  <c:v>41680.663554599683</c:v>
                </c:pt>
                <c:pt idx="13621">
                  <c:v>41680.664260914004</c:v>
                </c:pt>
                <c:pt idx="13622">
                  <c:v>41680.664965328309</c:v>
                </c:pt>
                <c:pt idx="13623">
                  <c:v>41680.665667604764</c:v>
                </c:pt>
                <c:pt idx="13624">
                  <c:v>41680.666370781379</c:v>
                </c:pt>
                <c:pt idx="13625">
                  <c:v>41680.667076336002</c:v>
                </c:pt>
                <c:pt idx="13626">
                  <c:v>41680.66778086967</c:v>
                </c:pt>
                <c:pt idx="13627">
                  <c:v>41680.668484639529</c:v>
                </c:pt>
                <c:pt idx="13628">
                  <c:v>41680.669190373534</c:v>
                </c:pt>
                <c:pt idx="13629">
                  <c:v>41680.669895380153</c:v>
                </c:pt>
                <c:pt idx="13630">
                  <c:v>41680.670601256003</c:v>
                </c:pt>
                <c:pt idx="13631">
                  <c:v>41680.671305565993</c:v>
                </c:pt>
                <c:pt idx="13632">
                  <c:v>41680.672009435388</c:v>
                </c:pt>
                <c:pt idx="13633">
                  <c:v>41680.672713881533</c:v>
                </c:pt>
                <c:pt idx="13634">
                  <c:v>41680.673418813531</c:v>
                </c:pt>
                <c:pt idx="13635">
                  <c:v>41680.674123600758</c:v>
                </c:pt>
                <c:pt idx="13636">
                  <c:v>41680.674827843999</c:v>
                </c:pt>
                <c:pt idx="13637">
                  <c:v>41680.675532325382</c:v>
                </c:pt>
                <c:pt idx="13638">
                  <c:v>41680.67623731323</c:v>
                </c:pt>
                <c:pt idx="13639">
                  <c:v>41680.676942045226</c:v>
                </c:pt>
                <c:pt idx="13640">
                  <c:v>41680.678254917999</c:v>
                </c:pt>
                <c:pt idx="13641">
                  <c:v>41680.678959326317</c:v>
                </c:pt>
                <c:pt idx="13642">
                  <c:v>41680.679663617215</c:v>
                </c:pt>
                <c:pt idx="13643">
                  <c:v>41680.680368625384</c:v>
                </c:pt>
                <c:pt idx="13644">
                  <c:v>41680.68107428954</c:v>
                </c:pt>
                <c:pt idx="13645">
                  <c:v>41680.681781380452</c:v>
                </c:pt>
                <c:pt idx="13646">
                  <c:v>41680.682486155682</c:v>
                </c:pt>
                <c:pt idx="13647">
                  <c:v>41680.68319112785</c:v>
                </c:pt>
                <c:pt idx="13648">
                  <c:v>41680.683894451999</c:v>
                </c:pt>
                <c:pt idx="13649">
                  <c:v>41680.684597797852</c:v>
                </c:pt>
                <c:pt idx="13650">
                  <c:v>41680.685301506921</c:v>
                </c:pt>
                <c:pt idx="13651">
                  <c:v>41680.686004373689</c:v>
                </c:pt>
                <c:pt idx="13652">
                  <c:v>41680.68670839769</c:v>
                </c:pt>
                <c:pt idx="13653">
                  <c:v>41680.687412791682</c:v>
                </c:pt>
                <c:pt idx="13654">
                  <c:v>41680.688118703685</c:v>
                </c:pt>
                <c:pt idx="13655">
                  <c:v>41680.688821135387</c:v>
                </c:pt>
                <c:pt idx="13656">
                  <c:v>41680.689524387228</c:v>
                </c:pt>
                <c:pt idx="13657">
                  <c:v>41680.690229037682</c:v>
                </c:pt>
                <c:pt idx="13658">
                  <c:v>41680.690933988306</c:v>
                </c:pt>
                <c:pt idx="13659">
                  <c:v>41680.691639625074</c:v>
                </c:pt>
                <c:pt idx="13660">
                  <c:v>41680.692343765069</c:v>
                </c:pt>
                <c:pt idx="13661">
                  <c:v>41680.693048206922</c:v>
                </c:pt>
                <c:pt idx="13662">
                  <c:v>41680.693752724299</c:v>
                </c:pt>
                <c:pt idx="13663">
                  <c:v>41680.694456746161</c:v>
                </c:pt>
                <c:pt idx="13664">
                  <c:v>41680.695162303527</c:v>
                </c:pt>
                <c:pt idx="13665">
                  <c:v>41680.695868294933</c:v>
                </c:pt>
                <c:pt idx="13666">
                  <c:v>41680.696572830922</c:v>
                </c:pt>
                <c:pt idx="13667">
                  <c:v>41680.697277464766</c:v>
                </c:pt>
                <c:pt idx="13668">
                  <c:v>41680.697983024766</c:v>
                </c:pt>
                <c:pt idx="13669">
                  <c:v>41680.698687585835</c:v>
                </c:pt>
                <c:pt idx="13670">
                  <c:v>41680.699391616457</c:v>
                </c:pt>
                <c:pt idx="13671">
                  <c:v>41680.700097000932</c:v>
                </c:pt>
                <c:pt idx="13672">
                  <c:v>41680.700800386308</c:v>
                </c:pt>
                <c:pt idx="13673">
                  <c:v>41680.701506902151</c:v>
                </c:pt>
                <c:pt idx="13674">
                  <c:v>41680.702213003846</c:v>
                </c:pt>
                <c:pt idx="13675">
                  <c:v>41680.70291789293</c:v>
                </c:pt>
                <c:pt idx="13676">
                  <c:v>41680.703621891073</c:v>
                </c:pt>
                <c:pt idx="13677">
                  <c:v>41680.704325742307</c:v>
                </c:pt>
                <c:pt idx="13678">
                  <c:v>41680.705030152611</c:v>
                </c:pt>
                <c:pt idx="13679">
                  <c:v>41680.705734649688</c:v>
                </c:pt>
                <c:pt idx="13680">
                  <c:v>41680.706439319081</c:v>
                </c:pt>
                <c:pt idx="13681">
                  <c:v>41680.707144020598</c:v>
                </c:pt>
                <c:pt idx="13682">
                  <c:v>41680.707847708152</c:v>
                </c:pt>
                <c:pt idx="13683">
                  <c:v>41680.708553522614</c:v>
                </c:pt>
                <c:pt idx="13684">
                  <c:v>41680.709259071082</c:v>
                </c:pt>
                <c:pt idx="13685">
                  <c:v>41680.709963418609</c:v>
                </c:pt>
                <c:pt idx="13686">
                  <c:v>41680.710667561529</c:v>
                </c:pt>
                <c:pt idx="13687">
                  <c:v>41680.71137283292</c:v>
                </c:pt>
                <c:pt idx="13688">
                  <c:v>41680.71207792616</c:v>
                </c:pt>
                <c:pt idx="13689">
                  <c:v>41680.712782070608</c:v>
                </c:pt>
                <c:pt idx="13690">
                  <c:v>41680.713485728455</c:v>
                </c:pt>
                <c:pt idx="13691">
                  <c:v>41680.714189060607</c:v>
                </c:pt>
                <c:pt idx="13692">
                  <c:v>41680.714893743541</c:v>
                </c:pt>
                <c:pt idx="13693">
                  <c:v>41680.715598591225</c:v>
                </c:pt>
                <c:pt idx="13694">
                  <c:v>41680.716303585381</c:v>
                </c:pt>
                <c:pt idx="13695">
                  <c:v>41680.717008089225</c:v>
                </c:pt>
                <c:pt idx="13696">
                  <c:v>41680.717714474769</c:v>
                </c:pt>
                <c:pt idx="13697">
                  <c:v>41680.718419564</c:v>
                </c:pt>
                <c:pt idx="13698">
                  <c:v>41680.719124369076</c:v>
                </c:pt>
                <c:pt idx="13699">
                  <c:v>41680.71982990508</c:v>
                </c:pt>
                <c:pt idx="13700">
                  <c:v>41680.720534471082</c:v>
                </c:pt>
                <c:pt idx="13701">
                  <c:v>41680.721238986</c:v>
                </c:pt>
                <c:pt idx="13702">
                  <c:v>41680.721943509983</c:v>
                </c:pt>
                <c:pt idx="13703">
                  <c:v>41680.723167395074</c:v>
                </c:pt>
                <c:pt idx="13704">
                  <c:v>41680.72387206553</c:v>
                </c:pt>
                <c:pt idx="13705">
                  <c:v>41680.724577092158</c:v>
                </c:pt>
                <c:pt idx="13706">
                  <c:v>41680.725281213527</c:v>
                </c:pt>
                <c:pt idx="13707">
                  <c:v>41680.725986413367</c:v>
                </c:pt>
                <c:pt idx="13708">
                  <c:v>41680.726691278614</c:v>
                </c:pt>
                <c:pt idx="13709">
                  <c:v>41680.727395818452</c:v>
                </c:pt>
                <c:pt idx="13710">
                  <c:v>41680.728100360604</c:v>
                </c:pt>
                <c:pt idx="13711">
                  <c:v>41680.728805182458</c:v>
                </c:pt>
                <c:pt idx="13712">
                  <c:v>41680.729510241224</c:v>
                </c:pt>
                <c:pt idx="13713">
                  <c:v>41680.730214556163</c:v>
                </c:pt>
                <c:pt idx="13714">
                  <c:v>41680.730919083224</c:v>
                </c:pt>
                <c:pt idx="13715">
                  <c:v>41680.731623370455</c:v>
                </c:pt>
                <c:pt idx="13716">
                  <c:v>41680.732327450773</c:v>
                </c:pt>
                <c:pt idx="13717">
                  <c:v>41680.733031922609</c:v>
                </c:pt>
                <c:pt idx="13718">
                  <c:v>41680.733734527996</c:v>
                </c:pt>
                <c:pt idx="13719">
                  <c:v>41680.734439035536</c:v>
                </c:pt>
                <c:pt idx="13720">
                  <c:v>41680.735145078608</c:v>
                </c:pt>
                <c:pt idx="13721">
                  <c:v>41680.735849860597</c:v>
                </c:pt>
                <c:pt idx="13722">
                  <c:v>41680.736553175695</c:v>
                </c:pt>
                <c:pt idx="13723">
                  <c:v>41680.73725858322</c:v>
                </c:pt>
                <c:pt idx="13724">
                  <c:v>41680.737963788764</c:v>
                </c:pt>
                <c:pt idx="13725">
                  <c:v>41680.738668508609</c:v>
                </c:pt>
                <c:pt idx="13726">
                  <c:v>41680.73937265492</c:v>
                </c:pt>
                <c:pt idx="13727">
                  <c:v>41680.740076971539</c:v>
                </c:pt>
                <c:pt idx="13728">
                  <c:v>41680.740780584754</c:v>
                </c:pt>
                <c:pt idx="13729">
                  <c:v>41680.741483485377</c:v>
                </c:pt>
                <c:pt idx="13730">
                  <c:v>41680.742188120304</c:v>
                </c:pt>
                <c:pt idx="13731">
                  <c:v>41680.742891591224</c:v>
                </c:pt>
                <c:pt idx="13732">
                  <c:v>41680.743597070934</c:v>
                </c:pt>
                <c:pt idx="13733">
                  <c:v>41680.744301989078</c:v>
                </c:pt>
                <c:pt idx="13734">
                  <c:v>41680.745007944308</c:v>
                </c:pt>
                <c:pt idx="13735">
                  <c:v>41680.745713240773</c:v>
                </c:pt>
                <c:pt idx="13736">
                  <c:v>41680.746415861679</c:v>
                </c:pt>
                <c:pt idx="13737">
                  <c:v>41680.747119808933</c:v>
                </c:pt>
                <c:pt idx="13738">
                  <c:v>41680.747823860154</c:v>
                </c:pt>
                <c:pt idx="13739">
                  <c:v>41680.748528896009</c:v>
                </c:pt>
                <c:pt idx="13740">
                  <c:v>41680.749233931681</c:v>
                </c:pt>
                <c:pt idx="13741">
                  <c:v>41680.749939619374</c:v>
                </c:pt>
                <c:pt idx="13742">
                  <c:v>41680.750644302461</c:v>
                </c:pt>
                <c:pt idx="13743">
                  <c:v>41680.751347582453</c:v>
                </c:pt>
                <c:pt idx="13744">
                  <c:v>41680.752052828007</c:v>
                </c:pt>
                <c:pt idx="13745">
                  <c:v>41680.752757621376</c:v>
                </c:pt>
                <c:pt idx="13746">
                  <c:v>41680.753463948458</c:v>
                </c:pt>
                <c:pt idx="13747">
                  <c:v>41680.754168208165</c:v>
                </c:pt>
                <c:pt idx="13748">
                  <c:v>41680.754872463229</c:v>
                </c:pt>
                <c:pt idx="13749">
                  <c:v>41680.755576400159</c:v>
                </c:pt>
                <c:pt idx="13750">
                  <c:v>41680.756281954615</c:v>
                </c:pt>
                <c:pt idx="13751">
                  <c:v>41680.756987958463</c:v>
                </c:pt>
                <c:pt idx="13752">
                  <c:v>41680.757692711995</c:v>
                </c:pt>
                <c:pt idx="13753">
                  <c:v>41680.758396002471</c:v>
                </c:pt>
                <c:pt idx="13754">
                  <c:v>41680.759098074312</c:v>
                </c:pt>
                <c:pt idx="13755">
                  <c:v>41680.759801293083</c:v>
                </c:pt>
                <c:pt idx="13756">
                  <c:v>41680.760503715217</c:v>
                </c:pt>
                <c:pt idx="13757">
                  <c:v>41680.761208586926</c:v>
                </c:pt>
                <c:pt idx="13758">
                  <c:v>41680.761912163369</c:v>
                </c:pt>
                <c:pt idx="13759">
                  <c:v>41680.762616663531</c:v>
                </c:pt>
                <c:pt idx="13760">
                  <c:v>41680.763320614751</c:v>
                </c:pt>
                <c:pt idx="13761">
                  <c:v>41680.764025163378</c:v>
                </c:pt>
                <c:pt idx="13762">
                  <c:v>41680.764728244932</c:v>
                </c:pt>
                <c:pt idx="13763">
                  <c:v>41680.765432061671</c:v>
                </c:pt>
                <c:pt idx="13764">
                  <c:v>41680.766133556303</c:v>
                </c:pt>
                <c:pt idx="13765">
                  <c:v>41680.766838042007</c:v>
                </c:pt>
                <c:pt idx="13766">
                  <c:v>41680.767541699221</c:v>
                </c:pt>
                <c:pt idx="13767">
                  <c:v>41680.768747044458</c:v>
                </c:pt>
                <c:pt idx="13768">
                  <c:v>41680.76945138492</c:v>
                </c:pt>
                <c:pt idx="13769">
                  <c:v>41680.77015510646</c:v>
                </c:pt>
                <c:pt idx="13770">
                  <c:v>41680.770859928612</c:v>
                </c:pt>
                <c:pt idx="13771">
                  <c:v>41680.771563366761</c:v>
                </c:pt>
                <c:pt idx="13772">
                  <c:v>41680.772267857079</c:v>
                </c:pt>
                <c:pt idx="13773">
                  <c:v>41680.772972935221</c:v>
                </c:pt>
                <c:pt idx="13774">
                  <c:v>41680.773677883073</c:v>
                </c:pt>
                <c:pt idx="13775">
                  <c:v>41680.774382684453</c:v>
                </c:pt>
                <c:pt idx="13776">
                  <c:v>41680.775087933675</c:v>
                </c:pt>
                <c:pt idx="13777">
                  <c:v>41680.775790667671</c:v>
                </c:pt>
                <c:pt idx="13778">
                  <c:v>41680.776492597535</c:v>
                </c:pt>
                <c:pt idx="13779">
                  <c:v>41680.777195367991</c:v>
                </c:pt>
                <c:pt idx="13780">
                  <c:v>41680.777898767839</c:v>
                </c:pt>
                <c:pt idx="13781">
                  <c:v>41680.778603707375</c:v>
                </c:pt>
                <c:pt idx="13782">
                  <c:v>41680.779308509678</c:v>
                </c:pt>
                <c:pt idx="13783">
                  <c:v>41680.78001399769</c:v>
                </c:pt>
                <c:pt idx="13784">
                  <c:v>41680.780717049383</c:v>
                </c:pt>
                <c:pt idx="13785">
                  <c:v>41680.781420100451</c:v>
                </c:pt>
                <c:pt idx="13786">
                  <c:v>41680.782125978461</c:v>
                </c:pt>
                <c:pt idx="13787">
                  <c:v>41680.782831921082</c:v>
                </c:pt>
                <c:pt idx="13788">
                  <c:v>41680.783535982933</c:v>
                </c:pt>
                <c:pt idx="13789">
                  <c:v>41680.784239435692</c:v>
                </c:pt>
                <c:pt idx="13790">
                  <c:v>41680.784943122002</c:v>
                </c:pt>
                <c:pt idx="13791">
                  <c:v>41680.785646959994</c:v>
                </c:pt>
                <c:pt idx="13792">
                  <c:v>41680.786351377545</c:v>
                </c:pt>
                <c:pt idx="13793">
                  <c:v>41680.787055314162</c:v>
                </c:pt>
                <c:pt idx="13794">
                  <c:v>41680.787759868464</c:v>
                </c:pt>
                <c:pt idx="13795">
                  <c:v>41680.788460278003</c:v>
                </c:pt>
                <c:pt idx="13796">
                  <c:v>41680.789163051675</c:v>
                </c:pt>
                <c:pt idx="13797">
                  <c:v>41680.789867785381</c:v>
                </c:pt>
                <c:pt idx="13798">
                  <c:v>41680.790571964608</c:v>
                </c:pt>
                <c:pt idx="13799">
                  <c:v>41680.791275638156</c:v>
                </c:pt>
                <c:pt idx="13800">
                  <c:v>41680.791979257221</c:v>
                </c:pt>
                <c:pt idx="13801">
                  <c:v>41680.792681998304</c:v>
                </c:pt>
                <c:pt idx="13802">
                  <c:v>41680.793386657984</c:v>
                </c:pt>
                <c:pt idx="13803">
                  <c:v>41680.794091993688</c:v>
                </c:pt>
                <c:pt idx="13804">
                  <c:v>41680.794797045375</c:v>
                </c:pt>
                <c:pt idx="13805">
                  <c:v>41680.795502010296</c:v>
                </c:pt>
                <c:pt idx="13806">
                  <c:v>41680.796207361374</c:v>
                </c:pt>
                <c:pt idx="13807">
                  <c:v>41680.796912119375</c:v>
                </c:pt>
                <c:pt idx="13808">
                  <c:v>41680.797617680764</c:v>
                </c:pt>
                <c:pt idx="13809">
                  <c:v>41680.798323666604</c:v>
                </c:pt>
                <c:pt idx="13810">
                  <c:v>41680.799028709676</c:v>
                </c:pt>
                <c:pt idx="13811">
                  <c:v>41680.799734238302</c:v>
                </c:pt>
                <c:pt idx="13812">
                  <c:v>41680.800438796621</c:v>
                </c:pt>
                <c:pt idx="13813">
                  <c:v>41680.801143681529</c:v>
                </c:pt>
                <c:pt idx="13814">
                  <c:v>41680.801847592164</c:v>
                </c:pt>
                <c:pt idx="13815">
                  <c:v>41680.802551674773</c:v>
                </c:pt>
                <c:pt idx="13816">
                  <c:v>41680.803254630307</c:v>
                </c:pt>
                <c:pt idx="13817">
                  <c:v>41680.803958366472</c:v>
                </c:pt>
                <c:pt idx="13818">
                  <c:v>41680.804661736605</c:v>
                </c:pt>
                <c:pt idx="13819">
                  <c:v>41680.805368586771</c:v>
                </c:pt>
                <c:pt idx="13820">
                  <c:v>41680.806073808169</c:v>
                </c:pt>
                <c:pt idx="13821">
                  <c:v>41680.806778608159</c:v>
                </c:pt>
                <c:pt idx="13822">
                  <c:v>41680.807485196463</c:v>
                </c:pt>
                <c:pt idx="13823">
                  <c:v>41680.808189840929</c:v>
                </c:pt>
                <c:pt idx="13824">
                  <c:v>41680.808894057547</c:v>
                </c:pt>
                <c:pt idx="13825">
                  <c:v>41680.809596597392</c:v>
                </c:pt>
                <c:pt idx="13826">
                  <c:v>41680.810302258935</c:v>
                </c:pt>
                <c:pt idx="13827">
                  <c:v>41680.811006192314</c:v>
                </c:pt>
                <c:pt idx="13828">
                  <c:v>41680.811710922768</c:v>
                </c:pt>
                <c:pt idx="13829">
                  <c:v>41680.812416314613</c:v>
                </c:pt>
                <c:pt idx="13830">
                  <c:v>41680.813120130464</c:v>
                </c:pt>
                <c:pt idx="13831">
                  <c:v>41680.813825246471</c:v>
                </c:pt>
                <c:pt idx="13832">
                  <c:v>41680.815146132772</c:v>
                </c:pt>
                <c:pt idx="13833">
                  <c:v>41680.815850695544</c:v>
                </c:pt>
                <c:pt idx="13834">
                  <c:v>41680.81655625478</c:v>
                </c:pt>
                <c:pt idx="13835">
                  <c:v>41680.817261167686</c:v>
                </c:pt>
                <c:pt idx="13836">
                  <c:v>41680.817966152463</c:v>
                </c:pt>
                <c:pt idx="13837">
                  <c:v>41680.818670032008</c:v>
                </c:pt>
                <c:pt idx="13838">
                  <c:v>41680.819375095241</c:v>
                </c:pt>
                <c:pt idx="13839">
                  <c:v>41680.820080502606</c:v>
                </c:pt>
                <c:pt idx="13840">
                  <c:v>41680.820785141688</c:v>
                </c:pt>
                <c:pt idx="13841">
                  <c:v>41680.821488441688</c:v>
                </c:pt>
                <c:pt idx="13842">
                  <c:v>41680.82219345816</c:v>
                </c:pt>
                <c:pt idx="13843">
                  <c:v>41680.822900135841</c:v>
                </c:pt>
                <c:pt idx="13844">
                  <c:v>41680.823605940153</c:v>
                </c:pt>
                <c:pt idx="13845">
                  <c:v>41680.824311538003</c:v>
                </c:pt>
                <c:pt idx="13846">
                  <c:v>41680.825017477691</c:v>
                </c:pt>
                <c:pt idx="13847">
                  <c:v>41680.825722179536</c:v>
                </c:pt>
                <c:pt idx="13848">
                  <c:v>41680.826426754458</c:v>
                </c:pt>
                <c:pt idx="13849">
                  <c:v>41680.827130603677</c:v>
                </c:pt>
                <c:pt idx="13850">
                  <c:v>41680.827833888929</c:v>
                </c:pt>
                <c:pt idx="13851">
                  <c:v>41680.828537326946</c:v>
                </c:pt>
                <c:pt idx="13852">
                  <c:v>41680.829239999854</c:v>
                </c:pt>
                <c:pt idx="13853">
                  <c:v>41680.829943210301</c:v>
                </c:pt>
                <c:pt idx="13854">
                  <c:v>41680.830646967384</c:v>
                </c:pt>
                <c:pt idx="13855">
                  <c:v>41680.831351321998</c:v>
                </c:pt>
                <c:pt idx="13856">
                  <c:v>41680.832057525382</c:v>
                </c:pt>
                <c:pt idx="13857">
                  <c:v>41680.832763512146</c:v>
                </c:pt>
                <c:pt idx="13858">
                  <c:v>41680.833469093537</c:v>
                </c:pt>
                <c:pt idx="13859">
                  <c:v>41680.834176094773</c:v>
                </c:pt>
                <c:pt idx="13860">
                  <c:v>41680.834879991235</c:v>
                </c:pt>
                <c:pt idx="13861">
                  <c:v>41680.835585597539</c:v>
                </c:pt>
                <c:pt idx="13862">
                  <c:v>41680.83629019709</c:v>
                </c:pt>
                <c:pt idx="13863">
                  <c:v>41680.836994548008</c:v>
                </c:pt>
                <c:pt idx="13864">
                  <c:v>41680.837697337083</c:v>
                </c:pt>
                <c:pt idx="13865">
                  <c:v>41680.838401869078</c:v>
                </c:pt>
                <c:pt idx="13866">
                  <c:v>41680.839106683532</c:v>
                </c:pt>
                <c:pt idx="13867">
                  <c:v>41680.839811680162</c:v>
                </c:pt>
                <c:pt idx="13868">
                  <c:v>41680.840515167547</c:v>
                </c:pt>
                <c:pt idx="13869">
                  <c:v>41680.841220674462</c:v>
                </c:pt>
                <c:pt idx="13870">
                  <c:v>41680.841926624606</c:v>
                </c:pt>
                <c:pt idx="13871">
                  <c:v>41680.842631470936</c:v>
                </c:pt>
                <c:pt idx="13872">
                  <c:v>41680.843335023696</c:v>
                </c:pt>
                <c:pt idx="13873">
                  <c:v>41680.844040439843</c:v>
                </c:pt>
                <c:pt idx="13874">
                  <c:v>41680.844744889539</c:v>
                </c:pt>
                <c:pt idx="13875">
                  <c:v>41680.845449853841</c:v>
                </c:pt>
                <c:pt idx="13876">
                  <c:v>41680.846154334009</c:v>
                </c:pt>
                <c:pt idx="13877">
                  <c:v>41680.846858493249</c:v>
                </c:pt>
                <c:pt idx="13878">
                  <c:v>41680.847563698939</c:v>
                </c:pt>
                <c:pt idx="13879">
                  <c:v>41680.848269076938</c:v>
                </c:pt>
                <c:pt idx="13880">
                  <c:v>41680.848973716616</c:v>
                </c:pt>
                <c:pt idx="13881">
                  <c:v>41680.849678154467</c:v>
                </c:pt>
                <c:pt idx="13882">
                  <c:v>41680.850384109544</c:v>
                </c:pt>
                <c:pt idx="13883">
                  <c:v>41680.85108963184</c:v>
                </c:pt>
                <c:pt idx="13884">
                  <c:v>41680.851795413844</c:v>
                </c:pt>
                <c:pt idx="13885">
                  <c:v>41680.852500493398</c:v>
                </c:pt>
                <c:pt idx="13886">
                  <c:v>41680.85320531969</c:v>
                </c:pt>
                <c:pt idx="13887">
                  <c:v>41680.853911231847</c:v>
                </c:pt>
                <c:pt idx="13888">
                  <c:v>41680.854616089237</c:v>
                </c:pt>
                <c:pt idx="13889">
                  <c:v>41680.855320288312</c:v>
                </c:pt>
                <c:pt idx="13890">
                  <c:v>41680.856026367852</c:v>
                </c:pt>
                <c:pt idx="13891">
                  <c:v>41680.856732811386</c:v>
                </c:pt>
                <c:pt idx="13892">
                  <c:v>41680.857438226623</c:v>
                </c:pt>
                <c:pt idx="13893">
                  <c:v>41680.858142048171</c:v>
                </c:pt>
                <c:pt idx="13894">
                  <c:v>41680.858847066935</c:v>
                </c:pt>
                <c:pt idx="13895">
                  <c:v>41680.859552532471</c:v>
                </c:pt>
                <c:pt idx="13896">
                  <c:v>41680.860257217391</c:v>
                </c:pt>
                <c:pt idx="13897">
                  <c:v>41680.86096175322</c:v>
                </c:pt>
                <c:pt idx="13898">
                  <c:v>41680.861669088161</c:v>
                </c:pt>
                <c:pt idx="13899">
                  <c:v>41680.86258132723</c:v>
                </c:pt>
                <c:pt idx="13900">
                  <c:v>41680.86328670277</c:v>
                </c:pt>
                <c:pt idx="13901">
                  <c:v>41680.863993078165</c:v>
                </c:pt>
                <c:pt idx="13902">
                  <c:v>41680.864697061079</c:v>
                </c:pt>
                <c:pt idx="13903">
                  <c:v>41680.865400728304</c:v>
                </c:pt>
                <c:pt idx="13904">
                  <c:v>41680.866107528767</c:v>
                </c:pt>
                <c:pt idx="13905">
                  <c:v>41680.866812810164</c:v>
                </c:pt>
                <c:pt idx="13906">
                  <c:v>41680.867518765386</c:v>
                </c:pt>
                <c:pt idx="13907">
                  <c:v>41680.868225600309</c:v>
                </c:pt>
                <c:pt idx="13908">
                  <c:v>41680.868930594312</c:v>
                </c:pt>
                <c:pt idx="13909">
                  <c:v>41680.869636275689</c:v>
                </c:pt>
                <c:pt idx="13910">
                  <c:v>41680.870344302617</c:v>
                </c:pt>
                <c:pt idx="13911">
                  <c:v>41680.871049865222</c:v>
                </c:pt>
                <c:pt idx="13912">
                  <c:v>41680.871755471999</c:v>
                </c:pt>
                <c:pt idx="13913">
                  <c:v>41680.872459716615</c:v>
                </c:pt>
                <c:pt idx="13914">
                  <c:v>41680.873163845688</c:v>
                </c:pt>
                <c:pt idx="13915">
                  <c:v>41680.873868237082</c:v>
                </c:pt>
                <c:pt idx="13916">
                  <c:v>41680.874574076319</c:v>
                </c:pt>
                <c:pt idx="13917">
                  <c:v>41680.875279717227</c:v>
                </c:pt>
                <c:pt idx="13918">
                  <c:v>41680.875984485836</c:v>
                </c:pt>
                <c:pt idx="13919">
                  <c:v>41680.876688289085</c:v>
                </c:pt>
                <c:pt idx="13920">
                  <c:v>41680.877394246469</c:v>
                </c:pt>
                <c:pt idx="13921">
                  <c:v>41680.878098596004</c:v>
                </c:pt>
                <c:pt idx="13922">
                  <c:v>41680.878803315383</c:v>
                </c:pt>
                <c:pt idx="13923">
                  <c:v>41680.879509835999</c:v>
                </c:pt>
                <c:pt idx="13924">
                  <c:v>41680.880216862774</c:v>
                </c:pt>
                <c:pt idx="13925">
                  <c:v>41680.880922994773</c:v>
                </c:pt>
                <c:pt idx="13926">
                  <c:v>41680.881630287084</c:v>
                </c:pt>
                <c:pt idx="13927">
                  <c:v>41680.882336597235</c:v>
                </c:pt>
                <c:pt idx="13928">
                  <c:v>41680.883042875234</c:v>
                </c:pt>
                <c:pt idx="13929">
                  <c:v>41680.883749125998</c:v>
                </c:pt>
                <c:pt idx="13930">
                  <c:v>41680.884454050618</c:v>
                </c:pt>
                <c:pt idx="13931">
                  <c:v>41680.885160566599</c:v>
                </c:pt>
                <c:pt idx="13932">
                  <c:v>41680.885866589539</c:v>
                </c:pt>
                <c:pt idx="13933">
                  <c:v>41680.886572970623</c:v>
                </c:pt>
                <c:pt idx="13934">
                  <c:v>41680.887278266171</c:v>
                </c:pt>
                <c:pt idx="13935">
                  <c:v>41680.887983900458</c:v>
                </c:pt>
                <c:pt idx="13936">
                  <c:v>41680.888689968007</c:v>
                </c:pt>
                <c:pt idx="13937">
                  <c:v>41680.889395859391</c:v>
                </c:pt>
                <c:pt idx="13938">
                  <c:v>41680.890101246769</c:v>
                </c:pt>
                <c:pt idx="13939">
                  <c:v>41680.890805878938</c:v>
                </c:pt>
                <c:pt idx="13940">
                  <c:v>41680.891511467846</c:v>
                </c:pt>
                <c:pt idx="13941">
                  <c:v>41680.89221747985</c:v>
                </c:pt>
                <c:pt idx="13942">
                  <c:v>41680.892923821841</c:v>
                </c:pt>
                <c:pt idx="13943">
                  <c:v>41680.89362953107</c:v>
                </c:pt>
                <c:pt idx="13944">
                  <c:v>41680.894336805846</c:v>
                </c:pt>
                <c:pt idx="13945">
                  <c:v>41680.895042792465</c:v>
                </c:pt>
                <c:pt idx="13946">
                  <c:v>41680.895749059535</c:v>
                </c:pt>
                <c:pt idx="13947">
                  <c:v>41680.896454451999</c:v>
                </c:pt>
                <c:pt idx="13948">
                  <c:v>41680.897158911837</c:v>
                </c:pt>
                <c:pt idx="13949">
                  <c:v>41680.897864026309</c:v>
                </c:pt>
                <c:pt idx="13950">
                  <c:v>41680.898569601384</c:v>
                </c:pt>
                <c:pt idx="13951">
                  <c:v>41680.899275762771</c:v>
                </c:pt>
                <c:pt idx="13952">
                  <c:v>41680.899982846611</c:v>
                </c:pt>
                <c:pt idx="13953">
                  <c:v>41680.90068831954</c:v>
                </c:pt>
                <c:pt idx="13954">
                  <c:v>41680.901393876309</c:v>
                </c:pt>
                <c:pt idx="13955">
                  <c:v>41680.902099886312</c:v>
                </c:pt>
                <c:pt idx="13956">
                  <c:v>41680.902804400008</c:v>
                </c:pt>
                <c:pt idx="13957">
                  <c:v>41680.90351202093</c:v>
                </c:pt>
                <c:pt idx="13958">
                  <c:v>41680.904217268318</c:v>
                </c:pt>
                <c:pt idx="13959">
                  <c:v>41680.904922042471</c:v>
                </c:pt>
                <c:pt idx="13960">
                  <c:v>41680.905625486928</c:v>
                </c:pt>
                <c:pt idx="13961">
                  <c:v>41680.906329969541</c:v>
                </c:pt>
                <c:pt idx="13962">
                  <c:v>41680.907036080309</c:v>
                </c:pt>
                <c:pt idx="13963">
                  <c:v>41680.907742719217</c:v>
                </c:pt>
                <c:pt idx="13964">
                  <c:v>41680.908448216163</c:v>
                </c:pt>
                <c:pt idx="13965">
                  <c:v>41680.909153899542</c:v>
                </c:pt>
                <c:pt idx="13966">
                  <c:v>41680.909858355088</c:v>
                </c:pt>
                <c:pt idx="13967">
                  <c:v>41680.911085059226</c:v>
                </c:pt>
                <c:pt idx="13968">
                  <c:v>41680.911790888611</c:v>
                </c:pt>
                <c:pt idx="13969">
                  <c:v>41680.912494252931</c:v>
                </c:pt>
                <c:pt idx="13970">
                  <c:v>41680.913199819683</c:v>
                </c:pt>
                <c:pt idx="13971">
                  <c:v>41680.91390615431</c:v>
                </c:pt>
                <c:pt idx="13972">
                  <c:v>41680.914611320935</c:v>
                </c:pt>
                <c:pt idx="13973">
                  <c:v>41680.915319366773</c:v>
                </c:pt>
                <c:pt idx="13974">
                  <c:v>41680.916025427701</c:v>
                </c:pt>
                <c:pt idx="13975">
                  <c:v>41680.916730986617</c:v>
                </c:pt>
                <c:pt idx="13976">
                  <c:v>41680.917435228621</c:v>
                </c:pt>
                <c:pt idx="13977">
                  <c:v>41680.918141367387</c:v>
                </c:pt>
                <c:pt idx="13978">
                  <c:v>41680.918846955843</c:v>
                </c:pt>
                <c:pt idx="13979">
                  <c:v>41680.919552406005</c:v>
                </c:pt>
                <c:pt idx="13980">
                  <c:v>41680.92025864523</c:v>
                </c:pt>
                <c:pt idx="13981">
                  <c:v>41680.920964223078</c:v>
                </c:pt>
                <c:pt idx="13982">
                  <c:v>41680.921669427225</c:v>
                </c:pt>
                <c:pt idx="13983">
                  <c:v>41680.922375881077</c:v>
                </c:pt>
                <c:pt idx="13984">
                  <c:v>41680.923082563982</c:v>
                </c:pt>
                <c:pt idx="13985">
                  <c:v>41680.923790030145</c:v>
                </c:pt>
                <c:pt idx="13986">
                  <c:v>41680.924496543535</c:v>
                </c:pt>
                <c:pt idx="13987">
                  <c:v>41680.925201480153</c:v>
                </c:pt>
                <c:pt idx="13988">
                  <c:v>41680.925907145225</c:v>
                </c:pt>
                <c:pt idx="13989">
                  <c:v>41680.926613316617</c:v>
                </c:pt>
                <c:pt idx="13990">
                  <c:v>41680.927319698472</c:v>
                </c:pt>
                <c:pt idx="13991">
                  <c:v>41680.928025430927</c:v>
                </c:pt>
                <c:pt idx="13992">
                  <c:v>41680.928731258617</c:v>
                </c:pt>
                <c:pt idx="13993">
                  <c:v>41680.92943658476</c:v>
                </c:pt>
                <c:pt idx="13994">
                  <c:v>41680.930141776931</c:v>
                </c:pt>
                <c:pt idx="13995">
                  <c:v>41680.930847495853</c:v>
                </c:pt>
                <c:pt idx="13996">
                  <c:v>41680.931553778311</c:v>
                </c:pt>
                <c:pt idx="13997">
                  <c:v>41680.932260178939</c:v>
                </c:pt>
                <c:pt idx="13998">
                  <c:v>41680.932966784465</c:v>
                </c:pt>
                <c:pt idx="13999">
                  <c:v>41680.933673104308</c:v>
                </c:pt>
                <c:pt idx="14000">
                  <c:v>41680.934376722158</c:v>
                </c:pt>
                <c:pt idx="14001">
                  <c:v>41680.935082681528</c:v>
                </c:pt>
                <c:pt idx="14002">
                  <c:v>41680.935789965675</c:v>
                </c:pt>
                <c:pt idx="14003">
                  <c:v>41680.936495489383</c:v>
                </c:pt>
                <c:pt idx="14004">
                  <c:v>41680.937199710606</c:v>
                </c:pt>
                <c:pt idx="14005">
                  <c:v>41680.937905755221</c:v>
                </c:pt>
                <c:pt idx="14006">
                  <c:v>41680.938612575999</c:v>
                </c:pt>
                <c:pt idx="14007">
                  <c:v>41680.939318619836</c:v>
                </c:pt>
                <c:pt idx="14008">
                  <c:v>41680.940024051386</c:v>
                </c:pt>
                <c:pt idx="14009">
                  <c:v>41680.940730740309</c:v>
                </c:pt>
                <c:pt idx="14010">
                  <c:v>41680.941437220768</c:v>
                </c:pt>
                <c:pt idx="14011">
                  <c:v>41680.942141762302</c:v>
                </c:pt>
                <c:pt idx="14012">
                  <c:v>41680.942848448321</c:v>
                </c:pt>
                <c:pt idx="14013">
                  <c:v>41680.943554126774</c:v>
                </c:pt>
                <c:pt idx="14014">
                  <c:v>41680.94425762217</c:v>
                </c:pt>
                <c:pt idx="14015">
                  <c:v>41680.944962383845</c:v>
                </c:pt>
                <c:pt idx="14016">
                  <c:v>41680.945669539375</c:v>
                </c:pt>
                <c:pt idx="14017">
                  <c:v>41680.946374503234</c:v>
                </c:pt>
                <c:pt idx="14018">
                  <c:v>41680.947079895392</c:v>
                </c:pt>
                <c:pt idx="14019">
                  <c:v>41680.947783666765</c:v>
                </c:pt>
                <c:pt idx="14020">
                  <c:v>41680.948490024311</c:v>
                </c:pt>
                <c:pt idx="14021">
                  <c:v>41680.949195014458</c:v>
                </c:pt>
                <c:pt idx="14022">
                  <c:v>41680.949900279382</c:v>
                </c:pt>
                <c:pt idx="14023">
                  <c:v>41680.950606293089</c:v>
                </c:pt>
                <c:pt idx="14024">
                  <c:v>41680.951311495395</c:v>
                </c:pt>
                <c:pt idx="14025">
                  <c:v>41680.95201734986</c:v>
                </c:pt>
                <c:pt idx="14026">
                  <c:v>41680.952723707684</c:v>
                </c:pt>
                <c:pt idx="14027">
                  <c:v>41680.953429909845</c:v>
                </c:pt>
                <c:pt idx="14028">
                  <c:v>41680.954136162618</c:v>
                </c:pt>
                <c:pt idx="14029">
                  <c:v>41680.954843040934</c:v>
                </c:pt>
                <c:pt idx="14030">
                  <c:v>41680.955548752463</c:v>
                </c:pt>
                <c:pt idx="14031">
                  <c:v>41680.956256490012</c:v>
                </c:pt>
                <c:pt idx="14032">
                  <c:v>41680.956962790617</c:v>
                </c:pt>
                <c:pt idx="14033">
                  <c:v>41680.957668852927</c:v>
                </c:pt>
                <c:pt idx="14034">
                  <c:v>41680.958374966467</c:v>
                </c:pt>
                <c:pt idx="14035">
                  <c:v>41680.959079633081</c:v>
                </c:pt>
                <c:pt idx="14036">
                  <c:v>41680.959784323844</c:v>
                </c:pt>
                <c:pt idx="14037">
                  <c:v>41680.960727806611</c:v>
                </c:pt>
                <c:pt idx="14038">
                  <c:v>41680.961432686301</c:v>
                </c:pt>
                <c:pt idx="14039">
                  <c:v>41680.962139359392</c:v>
                </c:pt>
                <c:pt idx="14040">
                  <c:v>41680.962845687376</c:v>
                </c:pt>
                <c:pt idx="14041">
                  <c:v>41680.963552155539</c:v>
                </c:pt>
                <c:pt idx="14042">
                  <c:v>41680.964257640619</c:v>
                </c:pt>
                <c:pt idx="14043">
                  <c:v>41680.96496470784</c:v>
                </c:pt>
                <c:pt idx="14044">
                  <c:v>41680.96567171692</c:v>
                </c:pt>
                <c:pt idx="14045">
                  <c:v>41680.96637908493</c:v>
                </c:pt>
                <c:pt idx="14046">
                  <c:v>41680.967084191536</c:v>
                </c:pt>
                <c:pt idx="14047">
                  <c:v>41680.967789662602</c:v>
                </c:pt>
                <c:pt idx="14048">
                  <c:v>41680.968494897847</c:v>
                </c:pt>
                <c:pt idx="14049">
                  <c:v>41680.969201750464</c:v>
                </c:pt>
                <c:pt idx="14050">
                  <c:v>41680.969907597682</c:v>
                </c:pt>
                <c:pt idx="14051">
                  <c:v>41680.970613040008</c:v>
                </c:pt>
                <c:pt idx="14052">
                  <c:v>41680.971318847085</c:v>
                </c:pt>
                <c:pt idx="14053">
                  <c:v>41680.972023717375</c:v>
                </c:pt>
                <c:pt idx="14054">
                  <c:v>41680.97272922816</c:v>
                </c:pt>
                <c:pt idx="14055">
                  <c:v>41680.973432485996</c:v>
                </c:pt>
                <c:pt idx="14056">
                  <c:v>41680.974136300618</c:v>
                </c:pt>
                <c:pt idx="14057">
                  <c:v>41680.974841462768</c:v>
                </c:pt>
                <c:pt idx="14058">
                  <c:v>41680.975547247544</c:v>
                </c:pt>
                <c:pt idx="14059">
                  <c:v>41680.976253529087</c:v>
                </c:pt>
                <c:pt idx="14060">
                  <c:v>41680.976960209846</c:v>
                </c:pt>
                <c:pt idx="14061">
                  <c:v>41680.97766542108</c:v>
                </c:pt>
                <c:pt idx="14062">
                  <c:v>41680.978369804616</c:v>
                </c:pt>
                <c:pt idx="14063">
                  <c:v>41680.979075813535</c:v>
                </c:pt>
                <c:pt idx="14064">
                  <c:v>41680.979782481838</c:v>
                </c:pt>
                <c:pt idx="14065">
                  <c:v>41680.980489604459</c:v>
                </c:pt>
                <c:pt idx="14066">
                  <c:v>41680.98119547723</c:v>
                </c:pt>
                <c:pt idx="14067">
                  <c:v>41680.98190108061</c:v>
                </c:pt>
                <c:pt idx="14068">
                  <c:v>41680.982607002312</c:v>
                </c:pt>
                <c:pt idx="14069">
                  <c:v>41680.983311633841</c:v>
                </c:pt>
                <c:pt idx="14070">
                  <c:v>41680.984017128321</c:v>
                </c:pt>
                <c:pt idx="14071">
                  <c:v>41680.984723059686</c:v>
                </c:pt>
                <c:pt idx="14072">
                  <c:v>41680.985429578461</c:v>
                </c:pt>
                <c:pt idx="14073">
                  <c:v>41680.986135758314</c:v>
                </c:pt>
                <c:pt idx="14074">
                  <c:v>41680.986841215847</c:v>
                </c:pt>
                <c:pt idx="14075">
                  <c:v>41680.987545858618</c:v>
                </c:pt>
                <c:pt idx="14076">
                  <c:v>41680.988251555391</c:v>
                </c:pt>
                <c:pt idx="14077">
                  <c:v>41680.98895647985</c:v>
                </c:pt>
                <c:pt idx="14078">
                  <c:v>41680.989662609536</c:v>
                </c:pt>
                <c:pt idx="14079">
                  <c:v>41680.990369050152</c:v>
                </c:pt>
                <c:pt idx="14080">
                  <c:v>41680.991077554761</c:v>
                </c:pt>
                <c:pt idx="14081">
                  <c:v>41680.991783902602</c:v>
                </c:pt>
                <c:pt idx="14082">
                  <c:v>41680.992488467688</c:v>
                </c:pt>
                <c:pt idx="14083">
                  <c:v>41680.993194040464</c:v>
                </c:pt>
                <c:pt idx="14084">
                  <c:v>41680.993898996618</c:v>
                </c:pt>
                <c:pt idx="14085">
                  <c:v>41680.994605213375</c:v>
                </c:pt>
                <c:pt idx="14086">
                  <c:v>41680.995311288767</c:v>
                </c:pt>
                <c:pt idx="14087">
                  <c:v>41680.996018543694</c:v>
                </c:pt>
                <c:pt idx="14088">
                  <c:v>41680.99672588984</c:v>
                </c:pt>
                <c:pt idx="14089">
                  <c:v>41680.997432948927</c:v>
                </c:pt>
                <c:pt idx="14090">
                  <c:v>41680.998138192612</c:v>
                </c:pt>
                <c:pt idx="14091">
                  <c:v>41680.998843435686</c:v>
                </c:pt>
                <c:pt idx="14092">
                  <c:v>41680.999549008164</c:v>
                </c:pt>
                <c:pt idx="14093">
                  <c:v>41681.000256865387</c:v>
                </c:pt>
                <c:pt idx="14094">
                  <c:v>41681.000963864608</c:v>
                </c:pt>
                <c:pt idx="14095">
                  <c:v>41681.001669955687</c:v>
                </c:pt>
                <c:pt idx="14096">
                  <c:v>41681.002376116616</c:v>
                </c:pt>
                <c:pt idx="14097">
                  <c:v>41681.003081125222</c:v>
                </c:pt>
                <c:pt idx="14098">
                  <c:v>41681.003786885529</c:v>
                </c:pt>
                <c:pt idx="14099">
                  <c:v>41681.004493342778</c:v>
                </c:pt>
                <c:pt idx="14100">
                  <c:v>41681.005200331841</c:v>
                </c:pt>
                <c:pt idx="14101">
                  <c:v>41681.005906869992</c:v>
                </c:pt>
                <c:pt idx="14102">
                  <c:v>41681.006613196165</c:v>
                </c:pt>
                <c:pt idx="14103">
                  <c:v>41681.007318522919</c:v>
                </c:pt>
                <c:pt idx="14104">
                  <c:v>41681.008022536305</c:v>
                </c:pt>
                <c:pt idx="14105">
                  <c:v>41681.008728444467</c:v>
                </c:pt>
                <c:pt idx="14106">
                  <c:v>41681.009435083077</c:v>
                </c:pt>
                <c:pt idx="14107">
                  <c:v>41681.010141256163</c:v>
                </c:pt>
                <c:pt idx="14108">
                  <c:v>41681.010847432161</c:v>
                </c:pt>
                <c:pt idx="14109">
                  <c:v>41681.011683357538</c:v>
                </c:pt>
                <c:pt idx="14110">
                  <c:v>41681.012389664611</c:v>
                </c:pt>
                <c:pt idx="14111">
                  <c:v>41681.013094090617</c:v>
                </c:pt>
                <c:pt idx="14112">
                  <c:v>41681.013800044617</c:v>
                </c:pt>
                <c:pt idx="14113">
                  <c:v>41681.014503850769</c:v>
                </c:pt>
                <c:pt idx="14114">
                  <c:v>41681.015210568308</c:v>
                </c:pt>
                <c:pt idx="14115">
                  <c:v>41681.015916922617</c:v>
                </c:pt>
                <c:pt idx="14116">
                  <c:v>41681.016622204777</c:v>
                </c:pt>
                <c:pt idx="14117">
                  <c:v>41681.017330209383</c:v>
                </c:pt>
                <c:pt idx="14118">
                  <c:v>41681.018035181231</c:v>
                </c:pt>
                <c:pt idx="14119">
                  <c:v>41681.018740507076</c:v>
                </c:pt>
                <c:pt idx="14120">
                  <c:v>41681.019445359387</c:v>
                </c:pt>
                <c:pt idx="14121">
                  <c:v>41681.020152333534</c:v>
                </c:pt>
                <c:pt idx="14122">
                  <c:v>41681.020857126008</c:v>
                </c:pt>
                <c:pt idx="14123">
                  <c:v>41681.021564325376</c:v>
                </c:pt>
                <c:pt idx="14124">
                  <c:v>41681.02227009723</c:v>
                </c:pt>
                <c:pt idx="14125">
                  <c:v>41681.022975045387</c:v>
                </c:pt>
                <c:pt idx="14126">
                  <c:v>41681.02368056737</c:v>
                </c:pt>
                <c:pt idx="14127">
                  <c:v>41681.024386966157</c:v>
                </c:pt>
                <c:pt idx="14128">
                  <c:v>41681.025091875381</c:v>
                </c:pt>
                <c:pt idx="14129">
                  <c:v>41681.02579693999</c:v>
                </c:pt>
                <c:pt idx="14130">
                  <c:v>41681.026503130153</c:v>
                </c:pt>
                <c:pt idx="14131">
                  <c:v>41681.02720871877</c:v>
                </c:pt>
                <c:pt idx="14132">
                  <c:v>41681.027914063678</c:v>
                </c:pt>
                <c:pt idx="14133">
                  <c:v>41681.028620091376</c:v>
                </c:pt>
                <c:pt idx="14134">
                  <c:v>41681.029325549374</c:v>
                </c:pt>
                <c:pt idx="14135">
                  <c:v>41681.030031805079</c:v>
                </c:pt>
                <c:pt idx="14136">
                  <c:v>41681.030737948007</c:v>
                </c:pt>
                <c:pt idx="14137">
                  <c:v>41681.031445189379</c:v>
                </c:pt>
                <c:pt idx="14138">
                  <c:v>41681.032152051223</c:v>
                </c:pt>
                <c:pt idx="14139">
                  <c:v>41681.032857607846</c:v>
                </c:pt>
                <c:pt idx="14140">
                  <c:v>41681.033563365076</c:v>
                </c:pt>
                <c:pt idx="14141">
                  <c:v>41681.034268719384</c:v>
                </c:pt>
                <c:pt idx="14142">
                  <c:v>41681.034974234462</c:v>
                </c:pt>
                <c:pt idx="14143">
                  <c:v>41681.035679551678</c:v>
                </c:pt>
                <c:pt idx="14144">
                  <c:v>41681.036387354929</c:v>
                </c:pt>
                <c:pt idx="14145">
                  <c:v>41681.037094244311</c:v>
                </c:pt>
                <c:pt idx="14146">
                  <c:v>41681.037800716156</c:v>
                </c:pt>
                <c:pt idx="14147">
                  <c:v>41681.038506974779</c:v>
                </c:pt>
                <c:pt idx="14148">
                  <c:v>41681.039213322169</c:v>
                </c:pt>
                <c:pt idx="14149">
                  <c:v>41681.039920280455</c:v>
                </c:pt>
                <c:pt idx="14150">
                  <c:v>41681.040625618465</c:v>
                </c:pt>
                <c:pt idx="14151">
                  <c:v>41681.041331999542</c:v>
                </c:pt>
                <c:pt idx="14152">
                  <c:v>41681.04203803678</c:v>
                </c:pt>
                <c:pt idx="14153">
                  <c:v>41681.042742783531</c:v>
                </c:pt>
                <c:pt idx="14154">
                  <c:v>41681.043448483222</c:v>
                </c:pt>
                <c:pt idx="14155">
                  <c:v>41681.044153027542</c:v>
                </c:pt>
                <c:pt idx="14156">
                  <c:v>41681.044858129091</c:v>
                </c:pt>
                <c:pt idx="14157">
                  <c:v>41681.045564424159</c:v>
                </c:pt>
                <c:pt idx="14158">
                  <c:v>41681.046270016312</c:v>
                </c:pt>
                <c:pt idx="14159">
                  <c:v>41681.04697630016</c:v>
                </c:pt>
                <c:pt idx="14160">
                  <c:v>41681.047682783996</c:v>
                </c:pt>
                <c:pt idx="14161">
                  <c:v>41681.048388812611</c:v>
                </c:pt>
                <c:pt idx="14162">
                  <c:v>41681.04909532969</c:v>
                </c:pt>
                <c:pt idx="14163">
                  <c:v>41681.049800413537</c:v>
                </c:pt>
                <c:pt idx="14164">
                  <c:v>41681.050506215084</c:v>
                </c:pt>
                <c:pt idx="14165">
                  <c:v>41681.051212120779</c:v>
                </c:pt>
                <c:pt idx="14166">
                  <c:v>41681.051917584933</c:v>
                </c:pt>
                <c:pt idx="14167">
                  <c:v>41681.052623508163</c:v>
                </c:pt>
                <c:pt idx="14168">
                  <c:v>41681.053330565381</c:v>
                </c:pt>
                <c:pt idx="14169">
                  <c:v>41681.054036597547</c:v>
                </c:pt>
                <c:pt idx="14170">
                  <c:v>41681.054744267225</c:v>
                </c:pt>
                <c:pt idx="14171">
                  <c:v>41681.055450193999</c:v>
                </c:pt>
                <c:pt idx="14172">
                  <c:v>41681.056154244623</c:v>
                </c:pt>
                <c:pt idx="14173">
                  <c:v>41681.056861254168</c:v>
                </c:pt>
                <c:pt idx="14174">
                  <c:v>41681.057569196004</c:v>
                </c:pt>
                <c:pt idx="14175">
                  <c:v>41681.058276967087</c:v>
                </c:pt>
                <c:pt idx="14176">
                  <c:v>41681.05898230493</c:v>
                </c:pt>
                <c:pt idx="14177">
                  <c:v>41681.059685797081</c:v>
                </c:pt>
                <c:pt idx="14178">
                  <c:v>41681.060392357998</c:v>
                </c:pt>
                <c:pt idx="14179">
                  <c:v>41681.06109658107</c:v>
                </c:pt>
                <c:pt idx="14180">
                  <c:v>41681.061802465374</c:v>
                </c:pt>
                <c:pt idx="14181">
                  <c:v>41681.062510198317</c:v>
                </c:pt>
                <c:pt idx="14182">
                  <c:v>41681.06321597816</c:v>
                </c:pt>
                <c:pt idx="14183">
                  <c:v>41681.064149873077</c:v>
                </c:pt>
                <c:pt idx="14184">
                  <c:v>41681.064854169083</c:v>
                </c:pt>
                <c:pt idx="14185">
                  <c:v>41681.065559746778</c:v>
                </c:pt>
                <c:pt idx="14186">
                  <c:v>41681.066264982772</c:v>
                </c:pt>
                <c:pt idx="14187">
                  <c:v>41681.066970807078</c:v>
                </c:pt>
                <c:pt idx="14188">
                  <c:v>41681.067677120307</c:v>
                </c:pt>
                <c:pt idx="14189">
                  <c:v>41681.068383866921</c:v>
                </c:pt>
                <c:pt idx="14190">
                  <c:v>41681.069088962598</c:v>
                </c:pt>
                <c:pt idx="14191">
                  <c:v>41681.069794443836</c:v>
                </c:pt>
                <c:pt idx="14192">
                  <c:v>41681.070499364003</c:v>
                </c:pt>
                <c:pt idx="14193">
                  <c:v>41681.071204014304</c:v>
                </c:pt>
                <c:pt idx="14194">
                  <c:v>41681.071909674611</c:v>
                </c:pt>
                <c:pt idx="14195">
                  <c:v>41681.072614971847</c:v>
                </c:pt>
                <c:pt idx="14196">
                  <c:v>41681.073322208606</c:v>
                </c:pt>
                <c:pt idx="14197">
                  <c:v>41681.074029413998</c:v>
                </c:pt>
                <c:pt idx="14198">
                  <c:v>41681.074735494774</c:v>
                </c:pt>
                <c:pt idx="14199">
                  <c:v>41681.07544146353</c:v>
                </c:pt>
                <c:pt idx="14200">
                  <c:v>41681.076146464162</c:v>
                </c:pt>
                <c:pt idx="14201">
                  <c:v>41681.076850699086</c:v>
                </c:pt>
                <c:pt idx="14202">
                  <c:v>41681.07755600354</c:v>
                </c:pt>
                <c:pt idx="14203">
                  <c:v>41681.078261452618</c:v>
                </c:pt>
                <c:pt idx="14204">
                  <c:v>41681.078966156616</c:v>
                </c:pt>
                <c:pt idx="14205">
                  <c:v>41681.079669984611</c:v>
                </c:pt>
                <c:pt idx="14206">
                  <c:v>41681.080374939083</c:v>
                </c:pt>
                <c:pt idx="14207">
                  <c:v>41681.081080637072</c:v>
                </c:pt>
                <c:pt idx="14208">
                  <c:v>41681.081786726303</c:v>
                </c:pt>
                <c:pt idx="14209">
                  <c:v>41681.082493462767</c:v>
                </c:pt>
                <c:pt idx="14210">
                  <c:v>41681.083200155386</c:v>
                </c:pt>
                <c:pt idx="14211">
                  <c:v>41681.083905796164</c:v>
                </c:pt>
                <c:pt idx="14212">
                  <c:v>41681.084612442784</c:v>
                </c:pt>
                <c:pt idx="14213">
                  <c:v>41681.085318594312</c:v>
                </c:pt>
                <c:pt idx="14214">
                  <c:v>41681.086024732162</c:v>
                </c:pt>
                <c:pt idx="14215">
                  <c:v>41681.08673063646</c:v>
                </c:pt>
                <c:pt idx="14216">
                  <c:v>41681.087437466929</c:v>
                </c:pt>
                <c:pt idx="14217">
                  <c:v>41681.088142999848</c:v>
                </c:pt>
                <c:pt idx="14218">
                  <c:v>41681.088850354623</c:v>
                </c:pt>
                <c:pt idx="14219">
                  <c:v>41681.089557000618</c:v>
                </c:pt>
                <c:pt idx="14220">
                  <c:v>41681.090262510916</c:v>
                </c:pt>
                <c:pt idx="14221">
                  <c:v>41681.090967818156</c:v>
                </c:pt>
                <c:pt idx="14222">
                  <c:v>41681.091676360455</c:v>
                </c:pt>
                <c:pt idx="14223">
                  <c:v>41681.092382622606</c:v>
                </c:pt>
                <c:pt idx="14224">
                  <c:v>41681.093089377078</c:v>
                </c:pt>
                <c:pt idx="14225">
                  <c:v>41681.093795346162</c:v>
                </c:pt>
                <c:pt idx="14226">
                  <c:v>41681.094501088308</c:v>
                </c:pt>
                <c:pt idx="14227">
                  <c:v>41681.095207611368</c:v>
                </c:pt>
                <c:pt idx="14228">
                  <c:v>41681.095913477999</c:v>
                </c:pt>
                <c:pt idx="14229">
                  <c:v>41681.096619631375</c:v>
                </c:pt>
                <c:pt idx="14230">
                  <c:v>41681.097325773531</c:v>
                </c:pt>
                <c:pt idx="14231">
                  <c:v>41681.098030095083</c:v>
                </c:pt>
                <c:pt idx="14232">
                  <c:v>41681.098734972766</c:v>
                </c:pt>
                <c:pt idx="14233">
                  <c:v>41681.099438977384</c:v>
                </c:pt>
                <c:pt idx="14234">
                  <c:v>41681.10014513661</c:v>
                </c:pt>
                <c:pt idx="14235">
                  <c:v>41681.10085219847</c:v>
                </c:pt>
                <c:pt idx="14236">
                  <c:v>41681.101559395232</c:v>
                </c:pt>
                <c:pt idx="14237">
                  <c:v>41681.102265623682</c:v>
                </c:pt>
                <c:pt idx="14238">
                  <c:v>41681.102971002932</c:v>
                </c:pt>
                <c:pt idx="14239">
                  <c:v>41681.103677371997</c:v>
                </c:pt>
                <c:pt idx="14240">
                  <c:v>41681.10438358692</c:v>
                </c:pt>
                <c:pt idx="14241">
                  <c:v>41681.105089976001</c:v>
                </c:pt>
                <c:pt idx="14242">
                  <c:v>41681.105796062599</c:v>
                </c:pt>
                <c:pt idx="14243">
                  <c:v>41681.106502031384</c:v>
                </c:pt>
                <c:pt idx="14244">
                  <c:v>41681.107209246009</c:v>
                </c:pt>
                <c:pt idx="14245">
                  <c:v>41681.107917690162</c:v>
                </c:pt>
                <c:pt idx="14246">
                  <c:v>41681.108623703221</c:v>
                </c:pt>
                <c:pt idx="14247">
                  <c:v>41681.109329149847</c:v>
                </c:pt>
                <c:pt idx="14248">
                  <c:v>41681.110035556616</c:v>
                </c:pt>
                <c:pt idx="14249">
                  <c:v>41681.110741072458</c:v>
                </c:pt>
                <c:pt idx="14250">
                  <c:v>41681.111449166303</c:v>
                </c:pt>
                <c:pt idx="14251">
                  <c:v>41681.112156416777</c:v>
                </c:pt>
                <c:pt idx="14252">
                  <c:v>41681.112861245543</c:v>
                </c:pt>
                <c:pt idx="14253">
                  <c:v>41681.113566801076</c:v>
                </c:pt>
                <c:pt idx="14254">
                  <c:v>41681.114273157087</c:v>
                </c:pt>
                <c:pt idx="14255">
                  <c:v>41681.114979304468</c:v>
                </c:pt>
                <c:pt idx="14256">
                  <c:v>41681.115684053533</c:v>
                </c:pt>
                <c:pt idx="14257">
                  <c:v>41681.116391055082</c:v>
                </c:pt>
                <c:pt idx="14258">
                  <c:v>41681.117097524766</c:v>
                </c:pt>
                <c:pt idx="14259">
                  <c:v>41681.118280546463</c:v>
                </c:pt>
                <c:pt idx="14260">
                  <c:v>41681.118987513073</c:v>
                </c:pt>
                <c:pt idx="14261">
                  <c:v>41681.119694797999</c:v>
                </c:pt>
                <c:pt idx="14262">
                  <c:v>41681.120401198306</c:v>
                </c:pt>
                <c:pt idx="14263">
                  <c:v>41681.121105938764</c:v>
                </c:pt>
                <c:pt idx="14264">
                  <c:v>41681.121812355537</c:v>
                </c:pt>
                <c:pt idx="14265">
                  <c:v>41681.122517923082</c:v>
                </c:pt>
                <c:pt idx="14266">
                  <c:v>41681.123224169838</c:v>
                </c:pt>
                <c:pt idx="14267">
                  <c:v>41681.123930980924</c:v>
                </c:pt>
                <c:pt idx="14268">
                  <c:v>41681.124636368615</c:v>
                </c:pt>
                <c:pt idx="14269">
                  <c:v>41681.125341782914</c:v>
                </c:pt>
                <c:pt idx="14270">
                  <c:v>41681.126048617378</c:v>
                </c:pt>
                <c:pt idx="14271">
                  <c:v>41681.126755465688</c:v>
                </c:pt>
                <c:pt idx="14272">
                  <c:v>41681.127459905838</c:v>
                </c:pt>
                <c:pt idx="14273">
                  <c:v>41681.128163887071</c:v>
                </c:pt>
                <c:pt idx="14274">
                  <c:v>41681.128868911066</c:v>
                </c:pt>
                <c:pt idx="14275">
                  <c:v>41681.129574096158</c:v>
                </c:pt>
                <c:pt idx="14276">
                  <c:v>41681.130278952158</c:v>
                </c:pt>
                <c:pt idx="14277">
                  <c:v>41681.130984086303</c:v>
                </c:pt>
                <c:pt idx="14278">
                  <c:v>41681.131689864451</c:v>
                </c:pt>
                <c:pt idx="14279">
                  <c:v>41681.132396122615</c:v>
                </c:pt>
                <c:pt idx="14280">
                  <c:v>41681.133100735671</c:v>
                </c:pt>
                <c:pt idx="14281">
                  <c:v>41681.133804629222</c:v>
                </c:pt>
                <c:pt idx="14282">
                  <c:v>41681.13451033923</c:v>
                </c:pt>
                <c:pt idx="14283">
                  <c:v>41681.135216152616</c:v>
                </c:pt>
                <c:pt idx="14284">
                  <c:v>41681.135922955677</c:v>
                </c:pt>
                <c:pt idx="14285">
                  <c:v>41681.136627441381</c:v>
                </c:pt>
                <c:pt idx="14286">
                  <c:v>41681.137331225385</c:v>
                </c:pt>
                <c:pt idx="14287">
                  <c:v>41681.138035839387</c:v>
                </c:pt>
                <c:pt idx="14288">
                  <c:v>41681.138740333838</c:v>
                </c:pt>
                <c:pt idx="14289">
                  <c:v>41681.139444737681</c:v>
                </c:pt>
                <c:pt idx="14290">
                  <c:v>41681.140149200306</c:v>
                </c:pt>
                <c:pt idx="14291">
                  <c:v>41681.140854308011</c:v>
                </c:pt>
                <c:pt idx="14292">
                  <c:v>41681.141559407544</c:v>
                </c:pt>
                <c:pt idx="14293">
                  <c:v>41681.14226613308</c:v>
                </c:pt>
                <c:pt idx="14294">
                  <c:v>41681.142972612761</c:v>
                </c:pt>
                <c:pt idx="14295">
                  <c:v>41681.143679036162</c:v>
                </c:pt>
                <c:pt idx="14296">
                  <c:v>41681.144385119536</c:v>
                </c:pt>
                <c:pt idx="14297">
                  <c:v>41681.145090313381</c:v>
                </c:pt>
                <c:pt idx="14298">
                  <c:v>41681.145795374003</c:v>
                </c:pt>
                <c:pt idx="14299">
                  <c:v>41681.146499999391</c:v>
                </c:pt>
                <c:pt idx="14300">
                  <c:v>41681.147206799542</c:v>
                </c:pt>
                <c:pt idx="14301">
                  <c:v>41681.147913168003</c:v>
                </c:pt>
                <c:pt idx="14302">
                  <c:v>41681.148617625542</c:v>
                </c:pt>
                <c:pt idx="14303">
                  <c:v>41681.149323106307</c:v>
                </c:pt>
                <c:pt idx="14304">
                  <c:v>41681.150028590462</c:v>
                </c:pt>
                <c:pt idx="14305">
                  <c:v>41681.150733698472</c:v>
                </c:pt>
                <c:pt idx="14306">
                  <c:v>41681.151438205539</c:v>
                </c:pt>
                <c:pt idx="14307">
                  <c:v>41681.152142906772</c:v>
                </c:pt>
                <c:pt idx="14308">
                  <c:v>41681.152847673082</c:v>
                </c:pt>
                <c:pt idx="14309">
                  <c:v>41681.153554867684</c:v>
                </c:pt>
                <c:pt idx="14310">
                  <c:v>41681.154261970616</c:v>
                </c:pt>
                <c:pt idx="14311">
                  <c:v>41681.154968936309</c:v>
                </c:pt>
                <c:pt idx="14312">
                  <c:v>41681.155674698159</c:v>
                </c:pt>
                <c:pt idx="14313">
                  <c:v>41681.156380081375</c:v>
                </c:pt>
                <c:pt idx="14314">
                  <c:v>41681.157085787076</c:v>
                </c:pt>
                <c:pt idx="14315">
                  <c:v>41681.157790704303</c:v>
                </c:pt>
                <c:pt idx="14316">
                  <c:v>41681.158494336159</c:v>
                </c:pt>
                <c:pt idx="14317">
                  <c:v>41681.159197542773</c:v>
                </c:pt>
                <c:pt idx="14318">
                  <c:v>41681.159902878615</c:v>
                </c:pt>
                <c:pt idx="14319">
                  <c:v>41681.160609603074</c:v>
                </c:pt>
                <c:pt idx="14320">
                  <c:v>41681.161314936151</c:v>
                </c:pt>
                <c:pt idx="14321">
                  <c:v>41681.162020550299</c:v>
                </c:pt>
                <c:pt idx="14322">
                  <c:v>41681.162726608301</c:v>
                </c:pt>
                <c:pt idx="14323">
                  <c:v>41681.163431593828</c:v>
                </c:pt>
                <c:pt idx="14324">
                  <c:v>41681.164136248008</c:v>
                </c:pt>
                <c:pt idx="14325">
                  <c:v>41681.164841291538</c:v>
                </c:pt>
                <c:pt idx="14326">
                  <c:v>41681.165544644151</c:v>
                </c:pt>
                <c:pt idx="14327">
                  <c:v>41681.166250577997</c:v>
                </c:pt>
                <c:pt idx="14328">
                  <c:v>41681.166957138768</c:v>
                </c:pt>
                <c:pt idx="14329">
                  <c:v>41681.167662495842</c:v>
                </c:pt>
                <c:pt idx="14330">
                  <c:v>41681.168368118306</c:v>
                </c:pt>
                <c:pt idx="14331">
                  <c:v>41681.169072834004</c:v>
                </c:pt>
                <c:pt idx="14332">
                  <c:v>41681.169777792464</c:v>
                </c:pt>
                <c:pt idx="14333">
                  <c:v>41681.170482496615</c:v>
                </c:pt>
                <c:pt idx="14334">
                  <c:v>41681.171187203217</c:v>
                </c:pt>
                <c:pt idx="14335">
                  <c:v>41681.171891510457</c:v>
                </c:pt>
                <c:pt idx="14336">
                  <c:v>41681.172596586934</c:v>
                </c:pt>
                <c:pt idx="14337">
                  <c:v>41681.173301717994</c:v>
                </c:pt>
                <c:pt idx="14338">
                  <c:v>41681.17413686846</c:v>
                </c:pt>
                <c:pt idx="14339">
                  <c:v>41681.174841305539</c:v>
                </c:pt>
                <c:pt idx="14340">
                  <c:v>41681.175546647224</c:v>
                </c:pt>
                <c:pt idx="14341">
                  <c:v>41681.176250673234</c:v>
                </c:pt>
                <c:pt idx="14342">
                  <c:v>41681.176955520605</c:v>
                </c:pt>
                <c:pt idx="14343">
                  <c:v>41681.177657455388</c:v>
                </c:pt>
                <c:pt idx="14344">
                  <c:v>41681.178363880608</c:v>
                </c:pt>
                <c:pt idx="14345">
                  <c:v>41681.179069047845</c:v>
                </c:pt>
                <c:pt idx="14346">
                  <c:v>41681.179773504453</c:v>
                </c:pt>
                <c:pt idx="14347">
                  <c:v>41681.180478932605</c:v>
                </c:pt>
                <c:pt idx="14348">
                  <c:v>41681.181184243374</c:v>
                </c:pt>
                <c:pt idx="14349">
                  <c:v>41681.181890107538</c:v>
                </c:pt>
                <c:pt idx="14350">
                  <c:v>41681.182595141232</c:v>
                </c:pt>
                <c:pt idx="14351">
                  <c:v>41681.183298691387</c:v>
                </c:pt>
                <c:pt idx="14352">
                  <c:v>41681.184003873539</c:v>
                </c:pt>
                <c:pt idx="14353">
                  <c:v>41681.184708742614</c:v>
                </c:pt>
                <c:pt idx="14354">
                  <c:v>41681.185413981533</c:v>
                </c:pt>
                <c:pt idx="14355">
                  <c:v>41681.186118963225</c:v>
                </c:pt>
                <c:pt idx="14356">
                  <c:v>41681.18682409601</c:v>
                </c:pt>
                <c:pt idx="14357">
                  <c:v>41681.187529839997</c:v>
                </c:pt>
                <c:pt idx="14358">
                  <c:v>41681.188235268623</c:v>
                </c:pt>
                <c:pt idx="14359">
                  <c:v>41681.188940732609</c:v>
                </c:pt>
                <c:pt idx="14360">
                  <c:v>41681.18964629816</c:v>
                </c:pt>
                <c:pt idx="14361">
                  <c:v>41681.190351552155</c:v>
                </c:pt>
                <c:pt idx="14362">
                  <c:v>41681.191056296615</c:v>
                </c:pt>
                <c:pt idx="14363">
                  <c:v>41681.191760581976</c:v>
                </c:pt>
                <c:pt idx="14364">
                  <c:v>41681.192466402921</c:v>
                </c:pt>
                <c:pt idx="14365">
                  <c:v>41681.193172429375</c:v>
                </c:pt>
                <c:pt idx="14366">
                  <c:v>41681.19387893461</c:v>
                </c:pt>
                <c:pt idx="14367">
                  <c:v>41681.19458339893</c:v>
                </c:pt>
                <c:pt idx="14368">
                  <c:v>41681.195287716924</c:v>
                </c:pt>
                <c:pt idx="14369">
                  <c:v>41681.195992813831</c:v>
                </c:pt>
                <c:pt idx="14370">
                  <c:v>41681.196698090927</c:v>
                </c:pt>
                <c:pt idx="14371">
                  <c:v>41681.197402725527</c:v>
                </c:pt>
                <c:pt idx="14372">
                  <c:v>41681.198106517833</c:v>
                </c:pt>
                <c:pt idx="14373">
                  <c:v>41681.198812801842</c:v>
                </c:pt>
                <c:pt idx="14374">
                  <c:v>41681.199517659836</c:v>
                </c:pt>
                <c:pt idx="14375">
                  <c:v>41681.200223365682</c:v>
                </c:pt>
                <c:pt idx="14376">
                  <c:v>41681.200928266611</c:v>
                </c:pt>
                <c:pt idx="14377">
                  <c:v>41681.201633810299</c:v>
                </c:pt>
                <c:pt idx="14378">
                  <c:v>41681.202339635376</c:v>
                </c:pt>
                <c:pt idx="14379">
                  <c:v>41681.203044211994</c:v>
                </c:pt>
                <c:pt idx="14380">
                  <c:v>41681.203748868145</c:v>
                </c:pt>
                <c:pt idx="14381">
                  <c:v>41681.204455152932</c:v>
                </c:pt>
                <c:pt idx="14382">
                  <c:v>41681.205160698453</c:v>
                </c:pt>
                <c:pt idx="14383">
                  <c:v>41681.205867085991</c:v>
                </c:pt>
                <c:pt idx="14384">
                  <c:v>41681.206573108466</c:v>
                </c:pt>
                <c:pt idx="14385">
                  <c:v>41681.207277315225</c:v>
                </c:pt>
                <c:pt idx="14386">
                  <c:v>41681.207982436921</c:v>
                </c:pt>
                <c:pt idx="14387">
                  <c:v>41681.208684830599</c:v>
                </c:pt>
                <c:pt idx="14388">
                  <c:v>41681.209390013377</c:v>
                </c:pt>
                <c:pt idx="14389">
                  <c:v>41681.210095117385</c:v>
                </c:pt>
                <c:pt idx="14390">
                  <c:v>41681.210800827386</c:v>
                </c:pt>
                <c:pt idx="14391">
                  <c:v>41681.21150790908</c:v>
                </c:pt>
                <c:pt idx="14392">
                  <c:v>41681.212214712461</c:v>
                </c:pt>
                <c:pt idx="14393">
                  <c:v>41681.212920878766</c:v>
                </c:pt>
                <c:pt idx="14394">
                  <c:v>41681.213625193537</c:v>
                </c:pt>
                <c:pt idx="14395">
                  <c:v>41681.21433276646</c:v>
                </c:pt>
                <c:pt idx="14396">
                  <c:v>41681.215037265079</c:v>
                </c:pt>
                <c:pt idx="14397">
                  <c:v>41681.2157425763</c:v>
                </c:pt>
                <c:pt idx="14398">
                  <c:v>41681.216448912455</c:v>
                </c:pt>
                <c:pt idx="14399">
                  <c:v>41681.217154340615</c:v>
                </c:pt>
                <c:pt idx="14400">
                  <c:v>41681.217862453537</c:v>
                </c:pt>
                <c:pt idx="14401">
                  <c:v>41681.218568945849</c:v>
                </c:pt>
                <c:pt idx="14402">
                  <c:v>41681.219276074618</c:v>
                </c:pt>
                <c:pt idx="14403">
                  <c:v>41681.219980049078</c:v>
                </c:pt>
                <c:pt idx="14404">
                  <c:v>41681.220684629989</c:v>
                </c:pt>
                <c:pt idx="14405">
                  <c:v>41681.221389695216</c:v>
                </c:pt>
                <c:pt idx="14406">
                  <c:v>41681.22209426076</c:v>
                </c:pt>
                <c:pt idx="14407">
                  <c:v>41681.222800056305</c:v>
                </c:pt>
                <c:pt idx="14408">
                  <c:v>41681.223504274305</c:v>
                </c:pt>
                <c:pt idx="14409">
                  <c:v>41681.22421127031</c:v>
                </c:pt>
                <c:pt idx="14410">
                  <c:v>41681.224916844003</c:v>
                </c:pt>
                <c:pt idx="14411">
                  <c:v>41681.225622865211</c:v>
                </c:pt>
                <c:pt idx="14412">
                  <c:v>41681.226328279387</c:v>
                </c:pt>
                <c:pt idx="14413">
                  <c:v>41681.227033272</c:v>
                </c:pt>
                <c:pt idx="14414">
                  <c:v>41681.22773787738</c:v>
                </c:pt>
                <c:pt idx="14415">
                  <c:v>41681.228441909072</c:v>
                </c:pt>
                <c:pt idx="14416">
                  <c:v>41681.229145660596</c:v>
                </c:pt>
                <c:pt idx="14417">
                  <c:v>41681.229851042604</c:v>
                </c:pt>
                <c:pt idx="14418">
                  <c:v>41681.230555738308</c:v>
                </c:pt>
                <c:pt idx="14419">
                  <c:v>41681.231261069377</c:v>
                </c:pt>
                <c:pt idx="14420">
                  <c:v>41681.232141667984</c:v>
                </c:pt>
                <c:pt idx="14421">
                  <c:v>41681.232846583218</c:v>
                </c:pt>
                <c:pt idx="14422">
                  <c:v>41681.233552317222</c:v>
                </c:pt>
                <c:pt idx="14423">
                  <c:v>41681.234257274315</c:v>
                </c:pt>
                <c:pt idx="14424">
                  <c:v>41681.23496321938</c:v>
                </c:pt>
                <c:pt idx="14425">
                  <c:v>41681.235669428163</c:v>
                </c:pt>
                <c:pt idx="14426">
                  <c:v>41681.236376304616</c:v>
                </c:pt>
                <c:pt idx="14427">
                  <c:v>41681.237081838764</c:v>
                </c:pt>
                <c:pt idx="14428">
                  <c:v>41681.237788535065</c:v>
                </c:pt>
                <c:pt idx="14429">
                  <c:v>41681.238494297388</c:v>
                </c:pt>
                <c:pt idx="14430">
                  <c:v>41681.239198910924</c:v>
                </c:pt>
                <c:pt idx="14431">
                  <c:v>41681.239903749534</c:v>
                </c:pt>
                <c:pt idx="14432">
                  <c:v>41681.240607699998</c:v>
                </c:pt>
                <c:pt idx="14433">
                  <c:v>41681.241312381841</c:v>
                </c:pt>
                <c:pt idx="14434">
                  <c:v>41681.242018209392</c:v>
                </c:pt>
                <c:pt idx="14435">
                  <c:v>41681.242723517993</c:v>
                </c:pt>
                <c:pt idx="14436">
                  <c:v>41681.243429797221</c:v>
                </c:pt>
                <c:pt idx="14437">
                  <c:v>41681.244135993082</c:v>
                </c:pt>
                <c:pt idx="14438">
                  <c:v>41681.244840932151</c:v>
                </c:pt>
                <c:pt idx="14439">
                  <c:v>41681.24554693477</c:v>
                </c:pt>
                <c:pt idx="14440">
                  <c:v>41681.246253135541</c:v>
                </c:pt>
                <c:pt idx="14441">
                  <c:v>41681.246958651682</c:v>
                </c:pt>
                <c:pt idx="14442">
                  <c:v>41681.247663000599</c:v>
                </c:pt>
                <c:pt idx="14443">
                  <c:v>41681.248367283079</c:v>
                </c:pt>
                <c:pt idx="14444">
                  <c:v>41681.249072122606</c:v>
                </c:pt>
                <c:pt idx="14445">
                  <c:v>41681.249776256605</c:v>
                </c:pt>
                <c:pt idx="14446">
                  <c:v>41681.250479399241</c:v>
                </c:pt>
                <c:pt idx="14447">
                  <c:v>41681.251184658453</c:v>
                </c:pt>
                <c:pt idx="14448">
                  <c:v>41681.25189048046</c:v>
                </c:pt>
                <c:pt idx="14449">
                  <c:v>41681.252595105383</c:v>
                </c:pt>
                <c:pt idx="14450">
                  <c:v>41681.253300238932</c:v>
                </c:pt>
                <c:pt idx="14451">
                  <c:v>41681.254005816932</c:v>
                </c:pt>
                <c:pt idx="14452">
                  <c:v>41681.254712584305</c:v>
                </c:pt>
                <c:pt idx="14453">
                  <c:v>41681.255418898312</c:v>
                </c:pt>
                <c:pt idx="14454">
                  <c:v>41681.256123918771</c:v>
                </c:pt>
                <c:pt idx="14455">
                  <c:v>41681.256828128171</c:v>
                </c:pt>
                <c:pt idx="14456">
                  <c:v>41681.257531412615</c:v>
                </c:pt>
                <c:pt idx="14457">
                  <c:v>41681.258236394176</c:v>
                </c:pt>
                <c:pt idx="14458">
                  <c:v>41681.258942665991</c:v>
                </c:pt>
                <c:pt idx="14459">
                  <c:v>41681.259649486165</c:v>
                </c:pt>
                <c:pt idx="14460">
                  <c:v>41681.260354350001</c:v>
                </c:pt>
                <c:pt idx="14461">
                  <c:v>41681.261057498312</c:v>
                </c:pt>
                <c:pt idx="14462">
                  <c:v>41681.261763643372</c:v>
                </c:pt>
                <c:pt idx="14463">
                  <c:v>41681.262468297384</c:v>
                </c:pt>
                <c:pt idx="14464">
                  <c:v>41681.263172942607</c:v>
                </c:pt>
                <c:pt idx="14465">
                  <c:v>41681.263877701989</c:v>
                </c:pt>
                <c:pt idx="14466">
                  <c:v>41681.264582758304</c:v>
                </c:pt>
                <c:pt idx="14467">
                  <c:v>41681.265288762763</c:v>
                </c:pt>
                <c:pt idx="14468">
                  <c:v>41681.265994965834</c:v>
                </c:pt>
                <c:pt idx="14469">
                  <c:v>41681.266702020759</c:v>
                </c:pt>
                <c:pt idx="14470">
                  <c:v>41681.267408478605</c:v>
                </c:pt>
                <c:pt idx="14471">
                  <c:v>41681.268114003535</c:v>
                </c:pt>
                <c:pt idx="14472">
                  <c:v>41681.268819841694</c:v>
                </c:pt>
                <c:pt idx="14473">
                  <c:v>41681.269524493844</c:v>
                </c:pt>
                <c:pt idx="14474">
                  <c:v>41681.270227312772</c:v>
                </c:pt>
                <c:pt idx="14475">
                  <c:v>41681.270932501677</c:v>
                </c:pt>
                <c:pt idx="14476">
                  <c:v>41681.271637795224</c:v>
                </c:pt>
                <c:pt idx="14477">
                  <c:v>41681.272343518598</c:v>
                </c:pt>
                <c:pt idx="14478">
                  <c:v>41681.273048269839</c:v>
                </c:pt>
                <c:pt idx="14479">
                  <c:v>41681.273754320464</c:v>
                </c:pt>
                <c:pt idx="14480">
                  <c:v>41681.274460886598</c:v>
                </c:pt>
                <c:pt idx="14481">
                  <c:v>41681.275166851992</c:v>
                </c:pt>
                <c:pt idx="14482">
                  <c:v>41681.275871456164</c:v>
                </c:pt>
                <c:pt idx="14483">
                  <c:v>41681.276577551682</c:v>
                </c:pt>
                <c:pt idx="14484">
                  <c:v>41681.277283623989</c:v>
                </c:pt>
                <c:pt idx="14485">
                  <c:v>41681.277987994465</c:v>
                </c:pt>
                <c:pt idx="14486">
                  <c:v>41681.27869195184</c:v>
                </c:pt>
                <c:pt idx="14487">
                  <c:v>41681.279396543687</c:v>
                </c:pt>
                <c:pt idx="14488">
                  <c:v>41681.280101231678</c:v>
                </c:pt>
                <c:pt idx="14489">
                  <c:v>41681.280808290314</c:v>
                </c:pt>
                <c:pt idx="14490">
                  <c:v>41681.281515529539</c:v>
                </c:pt>
                <c:pt idx="14491">
                  <c:v>41681.282220794463</c:v>
                </c:pt>
                <c:pt idx="14492">
                  <c:v>41681.282927499393</c:v>
                </c:pt>
                <c:pt idx="14493">
                  <c:v>41681.283632428313</c:v>
                </c:pt>
                <c:pt idx="14494">
                  <c:v>41681.284338532605</c:v>
                </c:pt>
                <c:pt idx="14495">
                  <c:v>41681.28504439893</c:v>
                </c:pt>
                <c:pt idx="14496">
                  <c:v>41681.285749824761</c:v>
                </c:pt>
                <c:pt idx="14497">
                  <c:v>41681.286457334929</c:v>
                </c:pt>
                <c:pt idx="14498">
                  <c:v>41681.287163471221</c:v>
                </c:pt>
                <c:pt idx="14499">
                  <c:v>41681.287868594605</c:v>
                </c:pt>
                <c:pt idx="14500">
                  <c:v>41681.288574269085</c:v>
                </c:pt>
                <c:pt idx="14501">
                  <c:v>41681.289278864002</c:v>
                </c:pt>
                <c:pt idx="14502">
                  <c:v>41681.28998392199</c:v>
                </c:pt>
                <c:pt idx="14503">
                  <c:v>41681.290689272922</c:v>
                </c:pt>
                <c:pt idx="14504">
                  <c:v>41681.291393780753</c:v>
                </c:pt>
                <c:pt idx="14505">
                  <c:v>41681.292098263883</c:v>
                </c:pt>
                <c:pt idx="14506">
                  <c:v>41681.292729081069</c:v>
                </c:pt>
                <c:pt idx="14507">
                  <c:v>41681.293435266925</c:v>
                </c:pt>
                <c:pt idx="14508">
                  <c:v>41681.294142051527</c:v>
                </c:pt>
                <c:pt idx="14509">
                  <c:v>41681.294847298312</c:v>
                </c:pt>
                <c:pt idx="14510">
                  <c:v>41681.295554673379</c:v>
                </c:pt>
                <c:pt idx="14511">
                  <c:v>41681.296258943541</c:v>
                </c:pt>
                <c:pt idx="14512">
                  <c:v>41681.296964786925</c:v>
                </c:pt>
                <c:pt idx="14513">
                  <c:v>41681.297670045533</c:v>
                </c:pt>
                <c:pt idx="14514">
                  <c:v>41681.298374269376</c:v>
                </c:pt>
                <c:pt idx="14515">
                  <c:v>41681.299078666299</c:v>
                </c:pt>
                <c:pt idx="14516">
                  <c:v>41681.299783044298</c:v>
                </c:pt>
                <c:pt idx="14517">
                  <c:v>41681.300489781221</c:v>
                </c:pt>
                <c:pt idx="14518">
                  <c:v>41681.301197312459</c:v>
                </c:pt>
                <c:pt idx="14519">
                  <c:v>41681.301903664455</c:v>
                </c:pt>
                <c:pt idx="14520">
                  <c:v>41681.302609044469</c:v>
                </c:pt>
                <c:pt idx="14521">
                  <c:v>41681.303314691228</c:v>
                </c:pt>
                <c:pt idx="14522">
                  <c:v>41681.30402039169</c:v>
                </c:pt>
                <c:pt idx="14523">
                  <c:v>41681.304724653688</c:v>
                </c:pt>
                <c:pt idx="14524">
                  <c:v>41681.305429560452</c:v>
                </c:pt>
                <c:pt idx="14525">
                  <c:v>41681.306134459395</c:v>
                </c:pt>
                <c:pt idx="14526">
                  <c:v>41681.306839534169</c:v>
                </c:pt>
                <c:pt idx="14527">
                  <c:v>41681.307545132462</c:v>
                </c:pt>
                <c:pt idx="14528">
                  <c:v>41681.30824922755</c:v>
                </c:pt>
                <c:pt idx="14529">
                  <c:v>41681.308955421395</c:v>
                </c:pt>
                <c:pt idx="14530">
                  <c:v>41681.309661747684</c:v>
                </c:pt>
                <c:pt idx="14531">
                  <c:v>41681.310367423692</c:v>
                </c:pt>
                <c:pt idx="14532">
                  <c:v>41681.311070406315</c:v>
                </c:pt>
                <c:pt idx="14533">
                  <c:v>41681.311775300928</c:v>
                </c:pt>
                <c:pt idx="14534">
                  <c:v>41681.312481577224</c:v>
                </c:pt>
                <c:pt idx="14535">
                  <c:v>41681.313186940461</c:v>
                </c:pt>
                <c:pt idx="14536">
                  <c:v>41681.313890242316</c:v>
                </c:pt>
                <c:pt idx="14537">
                  <c:v>41681.314593941701</c:v>
                </c:pt>
                <c:pt idx="14538">
                  <c:v>41681.315299049238</c:v>
                </c:pt>
                <c:pt idx="14539">
                  <c:v>41681.316004511536</c:v>
                </c:pt>
                <c:pt idx="14540">
                  <c:v>41681.316708502003</c:v>
                </c:pt>
                <c:pt idx="14541">
                  <c:v>41681.317413714307</c:v>
                </c:pt>
                <c:pt idx="14542">
                  <c:v>41681.318119521391</c:v>
                </c:pt>
                <c:pt idx="14543">
                  <c:v>41681.318825730006</c:v>
                </c:pt>
                <c:pt idx="14544">
                  <c:v>41681.319530780311</c:v>
                </c:pt>
                <c:pt idx="14545">
                  <c:v>41681.320235598316</c:v>
                </c:pt>
                <c:pt idx="14546">
                  <c:v>41681.320940388927</c:v>
                </c:pt>
                <c:pt idx="14547">
                  <c:v>41681.321646305842</c:v>
                </c:pt>
                <c:pt idx="14548">
                  <c:v>41681.322352177689</c:v>
                </c:pt>
                <c:pt idx="14549">
                  <c:v>41681.323058808463</c:v>
                </c:pt>
                <c:pt idx="14550">
                  <c:v>41681.323765607529</c:v>
                </c:pt>
                <c:pt idx="14551">
                  <c:v>41681.324471125685</c:v>
                </c:pt>
                <c:pt idx="14552">
                  <c:v>41681.32517615908</c:v>
                </c:pt>
                <c:pt idx="14553">
                  <c:v>41681.325882281075</c:v>
                </c:pt>
                <c:pt idx="14554">
                  <c:v>41681.326586708929</c:v>
                </c:pt>
                <c:pt idx="14555">
                  <c:v>41681.32728940354</c:v>
                </c:pt>
                <c:pt idx="14556">
                  <c:v>41681.327993271683</c:v>
                </c:pt>
                <c:pt idx="14557">
                  <c:v>41681.328696935685</c:v>
                </c:pt>
                <c:pt idx="14558">
                  <c:v>41681.329401629679</c:v>
                </c:pt>
                <c:pt idx="14559">
                  <c:v>41681.330104642162</c:v>
                </c:pt>
                <c:pt idx="14560">
                  <c:v>41681.330809772313</c:v>
                </c:pt>
                <c:pt idx="14561">
                  <c:v>41681.331514498321</c:v>
                </c:pt>
                <c:pt idx="14562">
                  <c:v>41681.332220234159</c:v>
                </c:pt>
                <c:pt idx="14563">
                  <c:v>41681.332925667688</c:v>
                </c:pt>
                <c:pt idx="14564">
                  <c:v>41681.333630069537</c:v>
                </c:pt>
                <c:pt idx="14565">
                  <c:v>41681.334335535998</c:v>
                </c:pt>
                <c:pt idx="14566">
                  <c:v>41681.335042655221</c:v>
                </c:pt>
                <c:pt idx="14567">
                  <c:v>41681.335747471683</c:v>
                </c:pt>
                <c:pt idx="14568">
                  <c:v>41681.336453014163</c:v>
                </c:pt>
                <c:pt idx="14569">
                  <c:v>41681.337158708309</c:v>
                </c:pt>
                <c:pt idx="14570">
                  <c:v>41681.337863572153</c:v>
                </c:pt>
                <c:pt idx="14571">
                  <c:v>41681.338567099549</c:v>
                </c:pt>
                <c:pt idx="14572">
                  <c:v>41681.339270249235</c:v>
                </c:pt>
                <c:pt idx="14573">
                  <c:v>41681.339973999391</c:v>
                </c:pt>
                <c:pt idx="14574">
                  <c:v>41681.340678372784</c:v>
                </c:pt>
                <c:pt idx="14575">
                  <c:v>41681.341382631996</c:v>
                </c:pt>
                <c:pt idx="14576">
                  <c:v>41681.342086820463</c:v>
                </c:pt>
                <c:pt idx="14577">
                  <c:v>41681.342791975541</c:v>
                </c:pt>
                <c:pt idx="14578">
                  <c:v>41681.343499187387</c:v>
                </c:pt>
                <c:pt idx="14579">
                  <c:v>41681.344203664165</c:v>
                </c:pt>
                <c:pt idx="14580">
                  <c:v>41681.344907670158</c:v>
                </c:pt>
                <c:pt idx="14581">
                  <c:v>41681.345614594618</c:v>
                </c:pt>
                <c:pt idx="14582">
                  <c:v>41681.346319335855</c:v>
                </c:pt>
                <c:pt idx="14583">
                  <c:v>41681.347025166768</c:v>
                </c:pt>
                <c:pt idx="14584">
                  <c:v>41681.347729851223</c:v>
                </c:pt>
                <c:pt idx="14585">
                  <c:v>41681.348435152773</c:v>
                </c:pt>
                <c:pt idx="14586">
                  <c:v>41681.349141761217</c:v>
                </c:pt>
                <c:pt idx="14587">
                  <c:v>41681.349848082929</c:v>
                </c:pt>
                <c:pt idx="14588">
                  <c:v>41681.350554073855</c:v>
                </c:pt>
                <c:pt idx="14589">
                  <c:v>41681.351258977855</c:v>
                </c:pt>
                <c:pt idx="14590">
                  <c:v>41681.351963566609</c:v>
                </c:pt>
                <c:pt idx="14591">
                  <c:v>41681.352668685227</c:v>
                </c:pt>
                <c:pt idx="14592">
                  <c:v>41681.353373546161</c:v>
                </c:pt>
                <c:pt idx="14593">
                  <c:v>41681.35407853478</c:v>
                </c:pt>
                <c:pt idx="14594">
                  <c:v>41681.354784356939</c:v>
                </c:pt>
                <c:pt idx="14595">
                  <c:v>41681.355490104172</c:v>
                </c:pt>
                <c:pt idx="14596">
                  <c:v>41681.35614127123</c:v>
                </c:pt>
                <c:pt idx="14597">
                  <c:v>41681.356845526621</c:v>
                </c:pt>
                <c:pt idx="14598">
                  <c:v>41681.357550625689</c:v>
                </c:pt>
                <c:pt idx="14599">
                  <c:v>41681.358257804321</c:v>
                </c:pt>
                <c:pt idx="14600">
                  <c:v>41681.35896326723</c:v>
                </c:pt>
                <c:pt idx="14601">
                  <c:v>41681.35967019001</c:v>
                </c:pt>
                <c:pt idx="14602">
                  <c:v>41681.36037627847</c:v>
                </c:pt>
                <c:pt idx="14603">
                  <c:v>41681.36108105076</c:v>
                </c:pt>
                <c:pt idx="14604">
                  <c:v>41681.361786534602</c:v>
                </c:pt>
                <c:pt idx="14605">
                  <c:v>41681.362492213375</c:v>
                </c:pt>
                <c:pt idx="14606">
                  <c:v>41681.363197820152</c:v>
                </c:pt>
                <c:pt idx="14607">
                  <c:v>41681.363903834761</c:v>
                </c:pt>
                <c:pt idx="14608">
                  <c:v>41681.364610856472</c:v>
                </c:pt>
                <c:pt idx="14609">
                  <c:v>41681.365318257689</c:v>
                </c:pt>
                <c:pt idx="14610">
                  <c:v>41681.366024797382</c:v>
                </c:pt>
                <c:pt idx="14611">
                  <c:v>41681.366730721536</c:v>
                </c:pt>
                <c:pt idx="14612">
                  <c:v>41681.367437664303</c:v>
                </c:pt>
                <c:pt idx="14613">
                  <c:v>41681.368143489082</c:v>
                </c:pt>
                <c:pt idx="14614">
                  <c:v>41681.368849595849</c:v>
                </c:pt>
                <c:pt idx="14615">
                  <c:v>41681.36955440601</c:v>
                </c:pt>
                <c:pt idx="14616">
                  <c:v>41681.370258556773</c:v>
                </c:pt>
                <c:pt idx="14617">
                  <c:v>41681.370964246467</c:v>
                </c:pt>
                <c:pt idx="14618">
                  <c:v>41681.371669109387</c:v>
                </c:pt>
                <c:pt idx="14619">
                  <c:v>41681.37237359523</c:v>
                </c:pt>
                <c:pt idx="14620">
                  <c:v>41681.373079064164</c:v>
                </c:pt>
                <c:pt idx="14621">
                  <c:v>41681.373782366456</c:v>
                </c:pt>
                <c:pt idx="14622">
                  <c:v>41681.374488465684</c:v>
                </c:pt>
                <c:pt idx="14623">
                  <c:v>41681.375193637221</c:v>
                </c:pt>
                <c:pt idx="14624">
                  <c:v>41681.375899249237</c:v>
                </c:pt>
                <c:pt idx="14625">
                  <c:v>41681.37660526031</c:v>
                </c:pt>
                <c:pt idx="14626">
                  <c:v>41681.377311252159</c:v>
                </c:pt>
                <c:pt idx="14627">
                  <c:v>41681.378016797389</c:v>
                </c:pt>
                <c:pt idx="14628">
                  <c:v>41681.378722856767</c:v>
                </c:pt>
                <c:pt idx="14629">
                  <c:v>41681.37942812754</c:v>
                </c:pt>
                <c:pt idx="14630">
                  <c:v>41681.380132783226</c:v>
                </c:pt>
                <c:pt idx="14631">
                  <c:v>41681.380838394944</c:v>
                </c:pt>
                <c:pt idx="14632">
                  <c:v>41681.381543822929</c:v>
                </c:pt>
                <c:pt idx="14633">
                  <c:v>41681.382248744776</c:v>
                </c:pt>
                <c:pt idx="14634">
                  <c:v>41681.382952634311</c:v>
                </c:pt>
                <c:pt idx="14635">
                  <c:v>41681.383658520164</c:v>
                </c:pt>
                <c:pt idx="14636">
                  <c:v>41681.384364642618</c:v>
                </c:pt>
                <c:pt idx="14637">
                  <c:v>41681.385070101387</c:v>
                </c:pt>
                <c:pt idx="14638">
                  <c:v>41681.385775214927</c:v>
                </c:pt>
                <c:pt idx="14639">
                  <c:v>41681.386480995083</c:v>
                </c:pt>
                <c:pt idx="14640">
                  <c:v>41681.387186497843</c:v>
                </c:pt>
                <c:pt idx="14641">
                  <c:v>41681.387890103695</c:v>
                </c:pt>
                <c:pt idx="14642">
                  <c:v>41681.388595520468</c:v>
                </c:pt>
                <c:pt idx="14643">
                  <c:v>41681.389300428011</c:v>
                </c:pt>
                <c:pt idx="14644">
                  <c:v>41681.390004835222</c:v>
                </c:pt>
                <c:pt idx="14645">
                  <c:v>41681.390711290158</c:v>
                </c:pt>
                <c:pt idx="14646">
                  <c:v>41681.391417573686</c:v>
                </c:pt>
                <c:pt idx="14647">
                  <c:v>41681.392123833837</c:v>
                </c:pt>
                <c:pt idx="14648">
                  <c:v>41681.392829168311</c:v>
                </c:pt>
                <c:pt idx="14649">
                  <c:v>41681.393535365234</c:v>
                </c:pt>
                <c:pt idx="14650">
                  <c:v>41681.39424030693</c:v>
                </c:pt>
                <c:pt idx="14651">
                  <c:v>41681.394945268767</c:v>
                </c:pt>
                <c:pt idx="14652">
                  <c:v>41681.395650501996</c:v>
                </c:pt>
                <c:pt idx="14653">
                  <c:v>41681.396357349549</c:v>
                </c:pt>
                <c:pt idx="14654">
                  <c:v>41681.397062940305</c:v>
                </c:pt>
                <c:pt idx="14655">
                  <c:v>41681.39776798353</c:v>
                </c:pt>
                <c:pt idx="14656">
                  <c:v>41681.398472893386</c:v>
                </c:pt>
                <c:pt idx="14657">
                  <c:v>41681.399178123844</c:v>
                </c:pt>
                <c:pt idx="14658">
                  <c:v>41681.399881245685</c:v>
                </c:pt>
                <c:pt idx="14659">
                  <c:v>41681.400587292315</c:v>
                </c:pt>
                <c:pt idx="14660">
                  <c:v>41681.401293450312</c:v>
                </c:pt>
                <c:pt idx="14661">
                  <c:v>41681.401999134767</c:v>
                </c:pt>
                <c:pt idx="14662">
                  <c:v>41681.402705403845</c:v>
                </c:pt>
                <c:pt idx="14663">
                  <c:v>41681.403411230931</c:v>
                </c:pt>
                <c:pt idx="14664">
                  <c:v>41681.404117003382</c:v>
                </c:pt>
                <c:pt idx="14665">
                  <c:v>41681.404821605684</c:v>
                </c:pt>
                <c:pt idx="14666">
                  <c:v>41681.405525964459</c:v>
                </c:pt>
                <c:pt idx="14667">
                  <c:v>41681.406231739231</c:v>
                </c:pt>
                <c:pt idx="14668">
                  <c:v>41681.406938611224</c:v>
                </c:pt>
                <c:pt idx="14669">
                  <c:v>41681.407643517072</c:v>
                </c:pt>
                <c:pt idx="14670">
                  <c:v>41681.408349065539</c:v>
                </c:pt>
                <c:pt idx="14671">
                  <c:v>41681.40905464354</c:v>
                </c:pt>
                <c:pt idx="14672">
                  <c:v>41681.409759722934</c:v>
                </c:pt>
                <c:pt idx="14673">
                  <c:v>41681.410466341542</c:v>
                </c:pt>
                <c:pt idx="14674">
                  <c:v>41681.411171882923</c:v>
                </c:pt>
                <c:pt idx="14675">
                  <c:v>41681.411877576465</c:v>
                </c:pt>
                <c:pt idx="14676">
                  <c:v>41681.412581858938</c:v>
                </c:pt>
                <c:pt idx="14677">
                  <c:v>41681.413287431846</c:v>
                </c:pt>
                <c:pt idx="14678">
                  <c:v>41681.413993857685</c:v>
                </c:pt>
                <c:pt idx="14679">
                  <c:v>41681.414700807683</c:v>
                </c:pt>
                <c:pt idx="14680">
                  <c:v>41681.415407809844</c:v>
                </c:pt>
                <c:pt idx="14681">
                  <c:v>41681.416113835541</c:v>
                </c:pt>
                <c:pt idx="14682">
                  <c:v>41681.41681971294</c:v>
                </c:pt>
                <c:pt idx="14683">
                  <c:v>41681.417525816163</c:v>
                </c:pt>
                <c:pt idx="14684">
                  <c:v>41681.418230949093</c:v>
                </c:pt>
                <c:pt idx="14685">
                  <c:v>41681.418937982613</c:v>
                </c:pt>
                <c:pt idx="14686">
                  <c:v>41681.419644279849</c:v>
                </c:pt>
                <c:pt idx="14687">
                  <c:v>41681.420349761676</c:v>
                </c:pt>
                <c:pt idx="14688">
                  <c:v>41681.421055453538</c:v>
                </c:pt>
                <c:pt idx="14689">
                  <c:v>41681.421762542297</c:v>
                </c:pt>
                <c:pt idx="14690">
                  <c:v>41681.422761995076</c:v>
                </c:pt>
                <c:pt idx="14691">
                  <c:v>41681.423467397384</c:v>
                </c:pt>
                <c:pt idx="14692">
                  <c:v>41681.424173118161</c:v>
                </c:pt>
                <c:pt idx="14693">
                  <c:v>41681.424878457241</c:v>
                </c:pt>
                <c:pt idx="14694">
                  <c:v>41681.425581833675</c:v>
                </c:pt>
                <c:pt idx="14695">
                  <c:v>41681.426286030932</c:v>
                </c:pt>
                <c:pt idx="14696">
                  <c:v>41681.426991475084</c:v>
                </c:pt>
                <c:pt idx="14697">
                  <c:v>41681.427698586609</c:v>
                </c:pt>
                <c:pt idx="14698">
                  <c:v>41681.428406522464</c:v>
                </c:pt>
                <c:pt idx="14699">
                  <c:v>41681.429111807076</c:v>
                </c:pt>
                <c:pt idx="14700">
                  <c:v>41681.429818250777</c:v>
                </c:pt>
                <c:pt idx="14701">
                  <c:v>41681.430523902003</c:v>
                </c:pt>
                <c:pt idx="14702">
                  <c:v>41681.431229683534</c:v>
                </c:pt>
                <c:pt idx="14703">
                  <c:v>41681.431937407695</c:v>
                </c:pt>
                <c:pt idx="14704">
                  <c:v>41681.432642790307</c:v>
                </c:pt>
                <c:pt idx="14705">
                  <c:v>41681.433347808772</c:v>
                </c:pt>
                <c:pt idx="14706">
                  <c:v>41681.434053225545</c:v>
                </c:pt>
                <c:pt idx="14707">
                  <c:v>41681.434759005999</c:v>
                </c:pt>
                <c:pt idx="14708">
                  <c:v>41681.435464879993</c:v>
                </c:pt>
                <c:pt idx="14709">
                  <c:v>41681.436169742767</c:v>
                </c:pt>
                <c:pt idx="14710">
                  <c:v>41681.43687488154</c:v>
                </c:pt>
                <c:pt idx="14711">
                  <c:v>41681.437579948935</c:v>
                </c:pt>
                <c:pt idx="14712">
                  <c:v>41681.438286339391</c:v>
                </c:pt>
                <c:pt idx="14713">
                  <c:v>41681.438991242168</c:v>
                </c:pt>
                <c:pt idx="14714">
                  <c:v>41681.439698131537</c:v>
                </c:pt>
                <c:pt idx="14715">
                  <c:v>41681.440402940767</c:v>
                </c:pt>
                <c:pt idx="14716">
                  <c:v>41681.441108094768</c:v>
                </c:pt>
                <c:pt idx="14717">
                  <c:v>41681.441813907695</c:v>
                </c:pt>
                <c:pt idx="14718">
                  <c:v>41681.442518811084</c:v>
                </c:pt>
                <c:pt idx="14719">
                  <c:v>41681.443226515992</c:v>
                </c:pt>
                <c:pt idx="14720">
                  <c:v>41681.443933220158</c:v>
                </c:pt>
                <c:pt idx="14721">
                  <c:v>41681.444639864778</c:v>
                </c:pt>
                <c:pt idx="14722">
                  <c:v>41681.445344954307</c:v>
                </c:pt>
                <c:pt idx="14723">
                  <c:v>41681.446050191546</c:v>
                </c:pt>
                <c:pt idx="14724">
                  <c:v>41681.446755303848</c:v>
                </c:pt>
                <c:pt idx="14725">
                  <c:v>41681.447460175688</c:v>
                </c:pt>
                <c:pt idx="14726">
                  <c:v>41681.44816664893</c:v>
                </c:pt>
                <c:pt idx="14727">
                  <c:v>41681.448871789689</c:v>
                </c:pt>
                <c:pt idx="14728">
                  <c:v>41681.449576383231</c:v>
                </c:pt>
                <c:pt idx="14729">
                  <c:v>41681.450281621685</c:v>
                </c:pt>
                <c:pt idx="14730">
                  <c:v>41681.450986775999</c:v>
                </c:pt>
                <c:pt idx="14731">
                  <c:v>41681.451692148315</c:v>
                </c:pt>
                <c:pt idx="14732">
                  <c:v>41681.452396822773</c:v>
                </c:pt>
                <c:pt idx="14733">
                  <c:v>41681.453102340929</c:v>
                </c:pt>
                <c:pt idx="14734">
                  <c:v>41681.453807027392</c:v>
                </c:pt>
                <c:pt idx="14735">
                  <c:v>41681.454513218785</c:v>
                </c:pt>
                <c:pt idx="14736">
                  <c:v>41681.455221144315</c:v>
                </c:pt>
                <c:pt idx="14737">
                  <c:v>41681.455928976779</c:v>
                </c:pt>
                <c:pt idx="14738">
                  <c:v>41681.45663543955</c:v>
                </c:pt>
                <c:pt idx="14739">
                  <c:v>41681.457339765846</c:v>
                </c:pt>
                <c:pt idx="14740">
                  <c:v>41681.458043692313</c:v>
                </c:pt>
                <c:pt idx="14741">
                  <c:v>41681.458749110461</c:v>
                </c:pt>
                <c:pt idx="14742">
                  <c:v>41681.459453437383</c:v>
                </c:pt>
                <c:pt idx="14743">
                  <c:v>41681.460160243842</c:v>
                </c:pt>
                <c:pt idx="14744">
                  <c:v>41681.460867787224</c:v>
                </c:pt>
                <c:pt idx="14745">
                  <c:v>41681.461574999543</c:v>
                </c:pt>
                <c:pt idx="14746">
                  <c:v>41681.462279726773</c:v>
                </c:pt>
                <c:pt idx="14747">
                  <c:v>41681.462985040162</c:v>
                </c:pt>
                <c:pt idx="14748">
                  <c:v>41681.463691515681</c:v>
                </c:pt>
                <c:pt idx="14749">
                  <c:v>41681.464397399701</c:v>
                </c:pt>
                <c:pt idx="14750">
                  <c:v>41681.465102075686</c:v>
                </c:pt>
                <c:pt idx="14751">
                  <c:v>41681.465807510926</c:v>
                </c:pt>
                <c:pt idx="14752">
                  <c:v>41681.466513789084</c:v>
                </c:pt>
                <c:pt idx="14753">
                  <c:v>41681.467219549231</c:v>
                </c:pt>
                <c:pt idx="14754">
                  <c:v>41681.467925092606</c:v>
                </c:pt>
                <c:pt idx="14755">
                  <c:v>41681.468630868767</c:v>
                </c:pt>
                <c:pt idx="14756">
                  <c:v>41681.469337648159</c:v>
                </c:pt>
                <c:pt idx="14757">
                  <c:v>41681.470045673537</c:v>
                </c:pt>
                <c:pt idx="14758">
                  <c:v>41681.47075151922</c:v>
                </c:pt>
                <c:pt idx="14759">
                  <c:v>41681.471457473694</c:v>
                </c:pt>
                <c:pt idx="14760">
                  <c:v>41681.472164036772</c:v>
                </c:pt>
                <c:pt idx="14761">
                  <c:v>41681.472869605386</c:v>
                </c:pt>
                <c:pt idx="14762">
                  <c:v>41681.473574987387</c:v>
                </c:pt>
                <c:pt idx="14763">
                  <c:v>41681.47427958616</c:v>
                </c:pt>
                <c:pt idx="14764">
                  <c:v>41681.474985863992</c:v>
                </c:pt>
                <c:pt idx="14765">
                  <c:v>41681.475692914151</c:v>
                </c:pt>
                <c:pt idx="14766">
                  <c:v>41681.476398848004</c:v>
                </c:pt>
                <c:pt idx="14767">
                  <c:v>41681.477103949845</c:v>
                </c:pt>
                <c:pt idx="14768">
                  <c:v>41681.477809816606</c:v>
                </c:pt>
                <c:pt idx="14769">
                  <c:v>41681.478516678006</c:v>
                </c:pt>
                <c:pt idx="14770">
                  <c:v>41681.479223480928</c:v>
                </c:pt>
                <c:pt idx="14771">
                  <c:v>41681.479930691836</c:v>
                </c:pt>
                <c:pt idx="14772">
                  <c:v>41681.480636765227</c:v>
                </c:pt>
                <c:pt idx="14773">
                  <c:v>41681.481341187384</c:v>
                </c:pt>
                <c:pt idx="14774">
                  <c:v>41681.482046342317</c:v>
                </c:pt>
                <c:pt idx="14775">
                  <c:v>41681.482752170312</c:v>
                </c:pt>
                <c:pt idx="14776">
                  <c:v>41681.483457948008</c:v>
                </c:pt>
                <c:pt idx="14777">
                  <c:v>41681.484161819688</c:v>
                </c:pt>
                <c:pt idx="14778">
                  <c:v>41681.484868290165</c:v>
                </c:pt>
                <c:pt idx="14779">
                  <c:v>41681.485574049089</c:v>
                </c:pt>
                <c:pt idx="14780">
                  <c:v>41681.486279978475</c:v>
                </c:pt>
                <c:pt idx="14781">
                  <c:v>41681.486985856929</c:v>
                </c:pt>
                <c:pt idx="14782">
                  <c:v>41681.487691741844</c:v>
                </c:pt>
                <c:pt idx="14783">
                  <c:v>41681.48839824985</c:v>
                </c:pt>
                <c:pt idx="14784">
                  <c:v>41681.489104017222</c:v>
                </c:pt>
                <c:pt idx="14785">
                  <c:v>41681.489809373394</c:v>
                </c:pt>
                <c:pt idx="14786">
                  <c:v>41681.490514730773</c:v>
                </c:pt>
                <c:pt idx="14787">
                  <c:v>41681.491221391683</c:v>
                </c:pt>
                <c:pt idx="14788">
                  <c:v>41681.49192627077</c:v>
                </c:pt>
                <c:pt idx="14789">
                  <c:v>41681.49284943354</c:v>
                </c:pt>
                <c:pt idx="14790">
                  <c:v>41681.493555474161</c:v>
                </c:pt>
                <c:pt idx="14791">
                  <c:v>41681.494261514927</c:v>
                </c:pt>
                <c:pt idx="14792">
                  <c:v>41681.494967155224</c:v>
                </c:pt>
                <c:pt idx="14793">
                  <c:v>41681.495673557838</c:v>
                </c:pt>
                <c:pt idx="14794">
                  <c:v>41681.496378722768</c:v>
                </c:pt>
                <c:pt idx="14795">
                  <c:v>41681.497085891679</c:v>
                </c:pt>
                <c:pt idx="14796">
                  <c:v>41681.497791499998</c:v>
                </c:pt>
                <c:pt idx="14797">
                  <c:v>41681.498496973385</c:v>
                </c:pt>
                <c:pt idx="14798">
                  <c:v>41681.499202925079</c:v>
                </c:pt>
                <c:pt idx="14799">
                  <c:v>41681.499909232152</c:v>
                </c:pt>
                <c:pt idx="14800">
                  <c:v>41681.500615039084</c:v>
                </c:pt>
                <c:pt idx="14801">
                  <c:v>41681.501321557378</c:v>
                </c:pt>
                <c:pt idx="14802">
                  <c:v>41681.502026545684</c:v>
                </c:pt>
                <c:pt idx="14803">
                  <c:v>41681.502731576002</c:v>
                </c:pt>
                <c:pt idx="14804">
                  <c:v>41681.503438104162</c:v>
                </c:pt>
                <c:pt idx="14805">
                  <c:v>41681.504145168001</c:v>
                </c:pt>
                <c:pt idx="14806">
                  <c:v>41681.504850794467</c:v>
                </c:pt>
                <c:pt idx="14807">
                  <c:v>41681.505557009848</c:v>
                </c:pt>
                <c:pt idx="14808">
                  <c:v>41681.506263372168</c:v>
                </c:pt>
                <c:pt idx="14809">
                  <c:v>41681.506968940164</c:v>
                </c:pt>
                <c:pt idx="14810">
                  <c:v>41681.507675841538</c:v>
                </c:pt>
                <c:pt idx="14811">
                  <c:v>41681.508382523374</c:v>
                </c:pt>
                <c:pt idx="14812">
                  <c:v>41681.509088596606</c:v>
                </c:pt>
                <c:pt idx="14813">
                  <c:v>41681.509794457386</c:v>
                </c:pt>
                <c:pt idx="14814">
                  <c:v>41681.510499430311</c:v>
                </c:pt>
                <c:pt idx="14815">
                  <c:v>41681.511200238616</c:v>
                </c:pt>
                <c:pt idx="14816">
                  <c:v>41681.511904337844</c:v>
                </c:pt>
                <c:pt idx="14817">
                  <c:v>41681.512608366465</c:v>
                </c:pt>
                <c:pt idx="14818">
                  <c:v>41681.513313398478</c:v>
                </c:pt>
                <c:pt idx="14819">
                  <c:v>41681.514019492781</c:v>
                </c:pt>
                <c:pt idx="14820">
                  <c:v>41681.514727275084</c:v>
                </c:pt>
                <c:pt idx="14821">
                  <c:v>41681.515433019078</c:v>
                </c:pt>
                <c:pt idx="14822">
                  <c:v>41681.516141437387</c:v>
                </c:pt>
                <c:pt idx="14823">
                  <c:v>41681.516846357394</c:v>
                </c:pt>
                <c:pt idx="14824">
                  <c:v>41681.517551723846</c:v>
                </c:pt>
                <c:pt idx="14825">
                  <c:v>41681.518257174619</c:v>
                </c:pt>
                <c:pt idx="14826">
                  <c:v>41681.518964004616</c:v>
                </c:pt>
                <c:pt idx="14827">
                  <c:v>41681.519669978617</c:v>
                </c:pt>
                <c:pt idx="14828">
                  <c:v>41681.520377370158</c:v>
                </c:pt>
                <c:pt idx="14829">
                  <c:v>41681.521084317996</c:v>
                </c:pt>
                <c:pt idx="14830">
                  <c:v>41681.521790686296</c:v>
                </c:pt>
                <c:pt idx="14831">
                  <c:v>41681.522497906612</c:v>
                </c:pt>
                <c:pt idx="14832">
                  <c:v>41681.523204299541</c:v>
                </c:pt>
                <c:pt idx="14833">
                  <c:v>41681.523910862597</c:v>
                </c:pt>
                <c:pt idx="14834">
                  <c:v>41681.524617515075</c:v>
                </c:pt>
                <c:pt idx="14835">
                  <c:v>41681.52532108692</c:v>
                </c:pt>
                <c:pt idx="14836">
                  <c:v>41681.526026251682</c:v>
                </c:pt>
                <c:pt idx="14837">
                  <c:v>41681.526734298161</c:v>
                </c:pt>
                <c:pt idx="14838">
                  <c:v>41681.527441435996</c:v>
                </c:pt>
                <c:pt idx="14839">
                  <c:v>41681.528147486766</c:v>
                </c:pt>
                <c:pt idx="14840">
                  <c:v>41681.528853165844</c:v>
                </c:pt>
                <c:pt idx="14841">
                  <c:v>41681.529557525078</c:v>
                </c:pt>
                <c:pt idx="14842">
                  <c:v>41681.53026206261</c:v>
                </c:pt>
                <c:pt idx="14843">
                  <c:v>41681.530967369537</c:v>
                </c:pt>
                <c:pt idx="14844">
                  <c:v>41681.531671954464</c:v>
                </c:pt>
                <c:pt idx="14845">
                  <c:v>41681.532377106312</c:v>
                </c:pt>
                <c:pt idx="14846">
                  <c:v>41681.533082385075</c:v>
                </c:pt>
                <c:pt idx="14847">
                  <c:v>41681.533788073837</c:v>
                </c:pt>
                <c:pt idx="14848">
                  <c:v>41681.534492861218</c:v>
                </c:pt>
                <c:pt idx="14849">
                  <c:v>41681.535198563368</c:v>
                </c:pt>
                <c:pt idx="14850">
                  <c:v>41681.535904630146</c:v>
                </c:pt>
                <c:pt idx="14851">
                  <c:v>41681.536611243391</c:v>
                </c:pt>
                <c:pt idx="14852">
                  <c:v>41681.537317504306</c:v>
                </c:pt>
                <c:pt idx="14853">
                  <c:v>41681.538023644003</c:v>
                </c:pt>
                <c:pt idx="14854">
                  <c:v>41681.538729847387</c:v>
                </c:pt>
                <c:pt idx="14855">
                  <c:v>41681.539436220162</c:v>
                </c:pt>
                <c:pt idx="14856">
                  <c:v>41681.540141767218</c:v>
                </c:pt>
                <c:pt idx="14857">
                  <c:v>41681.540848310164</c:v>
                </c:pt>
                <c:pt idx="14858">
                  <c:v>41681.541554282929</c:v>
                </c:pt>
                <c:pt idx="14859">
                  <c:v>41681.54225964201</c:v>
                </c:pt>
                <c:pt idx="14860">
                  <c:v>41681.542965786932</c:v>
                </c:pt>
                <c:pt idx="14861">
                  <c:v>41681.543671346313</c:v>
                </c:pt>
                <c:pt idx="14862">
                  <c:v>41681.544375911384</c:v>
                </c:pt>
                <c:pt idx="14863">
                  <c:v>41681.545081782759</c:v>
                </c:pt>
                <c:pt idx="14864">
                  <c:v>41681.545788412608</c:v>
                </c:pt>
                <c:pt idx="14865">
                  <c:v>41681.546494264767</c:v>
                </c:pt>
                <c:pt idx="14866">
                  <c:v>41681.547201267385</c:v>
                </c:pt>
                <c:pt idx="14867">
                  <c:v>41681.547907212458</c:v>
                </c:pt>
                <c:pt idx="14868">
                  <c:v>41681.548612608312</c:v>
                </c:pt>
                <c:pt idx="14869">
                  <c:v>41681.549319097547</c:v>
                </c:pt>
                <c:pt idx="14870">
                  <c:v>41681.550024295233</c:v>
                </c:pt>
                <c:pt idx="14871">
                  <c:v>41681.550729781688</c:v>
                </c:pt>
                <c:pt idx="14872">
                  <c:v>41681.551436579386</c:v>
                </c:pt>
                <c:pt idx="14873">
                  <c:v>41681.552142925684</c:v>
                </c:pt>
                <c:pt idx="14874">
                  <c:v>41681.552847513536</c:v>
                </c:pt>
                <c:pt idx="14875">
                  <c:v>41681.553552072939</c:v>
                </c:pt>
                <c:pt idx="14876">
                  <c:v>41681.554259277094</c:v>
                </c:pt>
                <c:pt idx="14877">
                  <c:v>41681.554967180164</c:v>
                </c:pt>
                <c:pt idx="14878">
                  <c:v>41681.555674058007</c:v>
                </c:pt>
                <c:pt idx="14879">
                  <c:v>41681.556378760164</c:v>
                </c:pt>
                <c:pt idx="14880">
                  <c:v>41681.557082756932</c:v>
                </c:pt>
                <c:pt idx="14881">
                  <c:v>41681.55778872384</c:v>
                </c:pt>
                <c:pt idx="14882">
                  <c:v>41681.558493100005</c:v>
                </c:pt>
                <c:pt idx="14883">
                  <c:v>41681.559200015836</c:v>
                </c:pt>
                <c:pt idx="14884">
                  <c:v>41681.559905888927</c:v>
                </c:pt>
                <c:pt idx="14885">
                  <c:v>41681.560612591384</c:v>
                </c:pt>
                <c:pt idx="14886">
                  <c:v>41681.561319392778</c:v>
                </c:pt>
                <c:pt idx="14887">
                  <c:v>41681.562026247542</c:v>
                </c:pt>
                <c:pt idx="14888">
                  <c:v>41681.562733766921</c:v>
                </c:pt>
                <c:pt idx="14889">
                  <c:v>41681.563439414305</c:v>
                </c:pt>
                <c:pt idx="14890">
                  <c:v>41681.564144292606</c:v>
                </c:pt>
                <c:pt idx="14891">
                  <c:v>41681.564852203694</c:v>
                </c:pt>
                <c:pt idx="14892">
                  <c:v>41681.565556099391</c:v>
                </c:pt>
                <c:pt idx="14893">
                  <c:v>41681.566259953703</c:v>
                </c:pt>
                <c:pt idx="14894">
                  <c:v>41681.566835749087</c:v>
                </c:pt>
                <c:pt idx="14895">
                  <c:v>41681.567541466153</c:v>
                </c:pt>
                <c:pt idx="14896">
                  <c:v>41681.568247445546</c:v>
                </c:pt>
                <c:pt idx="14897">
                  <c:v>41681.568952184767</c:v>
                </c:pt>
                <c:pt idx="14898">
                  <c:v>41681.569658193846</c:v>
                </c:pt>
                <c:pt idx="14899">
                  <c:v>41681.570364155537</c:v>
                </c:pt>
                <c:pt idx="14900">
                  <c:v>41681.571070053076</c:v>
                </c:pt>
                <c:pt idx="14901">
                  <c:v>41681.571776416611</c:v>
                </c:pt>
                <c:pt idx="14902">
                  <c:v>41681.572481591676</c:v>
                </c:pt>
                <c:pt idx="14903">
                  <c:v>41681.573188590759</c:v>
                </c:pt>
                <c:pt idx="14904">
                  <c:v>41681.57389450138</c:v>
                </c:pt>
                <c:pt idx="14905">
                  <c:v>41681.574600075997</c:v>
                </c:pt>
                <c:pt idx="14906">
                  <c:v>41681.575305858161</c:v>
                </c:pt>
                <c:pt idx="14907">
                  <c:v>41681.576011319383</c:v>
                </c:pt>
                <c:pt idx="14908">
                  <c:v>41681.576717123084</c:v>
                </c:pt>
                <c:pt idx="14909">
                  <c:v>41681.577422011833</c:v>
                </c:pt>
                <c:pt idx="14910">
                  <c:v>41681.578126771376</c:v>
                </c:pt>
                <c:pt idx="14911">
                  <c:v>41681.578831807543</c:v>
                </c:pt>
                <c:pt idx="14912">
                  <c:v>41681.579538348786</c:v>
                </c:pt>
                <c:pt idx="14913">
                  <c:v>41681.580242622003</c:v>
                </c:pt>
                <c:pt idx="14914">
                  <c:v>41681.580948305847</c:v>
                </c:pt>
                <c:pt idx="14915">
                  <c:v>41681.581654578928</c:v>
                </c:pt>
                <c:pt idx="14916">
                  <c:v>41681.582359507382</c:v>
                </c:pt>
                <c:pt idx="14917">
                  <c:v>41681.583065688152</c:v>
                </c:pt>
                <c:pt idx="14918">
                  <c:v>41681.583771845682</c:v>
                </c:pt>
                <c:pt idx="14919">
                  <c:v>41681.58447793308</c:v>
                </c:pt>
                <c:pt idx="14920">
                  <c:v>41681.585184358933</c:v>
                </c:pt>
                <c:pt idx="14921">
                  <c:v>41681.585891432311</c:v>
                </c:pt>
                <c:pt idx="14922">
                  <c:v>41681.586597515387</c:v>
                </c:pt>
                <c:pt idx="14923">
                  <c:v>41681.587304593224</c:v>
                </c:pt>
                <c:pt idx="14924">
                  <c:v>41681.588011246946</c:v>
                </c:pt>
                <c:pt idx="14925">
                  <c:v>41681.588716322934</c:v>
                </c:pt>
                <c:pt idx="14926">
                  <c:v>41681.58942267199</c:v>
                </c:pt>
                <c:pt idx="14927">
                  <c:v>41681.59012942508</c:v>
                </c:pt>
                <c:pt idx="14928">
                  <c:v>41681.590836448318</c:v>
                </c:pt>
                <c:pt idx="14929">
                  <c:v>41681.591541936759</c:v>
                </c:pt>
                <c:pt idx="14930">
                  <c:v>41681.592244843538</c:v>
                </c:pt>
                <c:pt idx="14931">
                  <c:v>41681.592950435384</c:v>
                </c:pt>
                <c:pt idx="14932">
                  <c:v>41681.59365834354</c:v>
                </c:pt>
                <c:pt idx="14933">
                  <c:v>41681.594365053075</c:v>
                </c:pt>
                <c:pt idx="14934">
                  <c:v>41681.595070054762</c:v>
                </c:pt>
                <c:pt idx="14935">
                  <c:v>41681.595774359688</c:v>
                </c:pt>
                <c:pt idx="14936">
                  <c:v>41681.596481360299</c:v>
                </c:pt>
                <c:pt idx="14937">
                  <c:v>41681.597186598156</c:v>
                </c:pt>
                <c:pt idx="14938">
                  <c:v>41681.597892867678</c:v>
                </c:pt>
                <c:pt idx="14939">
                  <c:v>41681.598598145392</c:v>
                </c:pt>
                <c:pt idx="14940">
                  <c:v>41681.599302649993</c:v>
                </c:pt>
                <c:pt idx="14941">
                  <c:v>41681.600008223228</c:v>
                </c:pt>
                <c:pt idx="14942">
                  <c:v>41681.600714683533</c:v>
                </c:pt>
                <c:pt idx="14943">
                  <c:v>41681.601421485218</c:v>
                </c:pt>
                <c:pt idx="14944">
                  <c:v>41681.602126998463</c:v>
                </c:pt>
                <c:pt idx="14945">
                  <c:v>41681.602834673082</c:v>
                </c:pt>
                <c:pt idx="14946">
                  <c:v>41681.603540674761</c:v>
                </c:pt>
                <c:pt idx="14947">
                  <c:v>41681.60424630878</c:v>
                </c:pt>
                <c:pt idx="14948">
                  <c:v>41681.60495280246</c:v>
                </c:pt>
                <c:pt idx="14949">
                  <c:v>41681.605660308931</c:v>
                </c:pt>
                <c:pt idx="14950">
                  <c:v>41681.606365678934</c:v>
                </c:pt>
                <c:pt idx="14951">
                  <c:v>41681.607071397382</c:v>
                </c:pt>
                <c:pt idx="14952">
                  <c:v>41681.607777564299</c:v>
                </c:pt>
                <c:pt idx="14953">
                  <c:v>41681.608484486162</c:v>
                </c:pt>
                <c:pt idx="14954">
                  <c:v>41681.609189840456</c:v>
                </c:pt>
                <c:pt idx="14955">
                  <c:v>41681.609893966001</c:v>
                </c:pt>
                <c:pt idx="14956">
                  <c:v>41681.610599806168</c:v>
                </c:pt>
                <c:pt idx="14957">
                  <c:v>41681.611305615996</c:v>
                </c:pt>
                <c:pt idx="14958">
                  <c:v>41681.612010445693</c:v>
                </c:pt>
                <c:pt idx="14959">
                  <c:v>41681.612713181836</c:v>
                </c:pt>
                <c:pt idx="14960">
                  <c:v>41681.613417713066</c:v>
                </c:pt>
                <c:pt idx="14961">
                  <c:v>41681.614122993844</c:v>
                </c:pt>
                <c:pt idx="14962">
                  <c:v>41681.614828732614</c:v>
                </c:pt>
                <c:pt idx="14963">
                  <c:v>41681.615534074779</c:v>
                </c:pt>
                <c:pt idx="14964">
                  <c:v>41681.616239375238</c:v>
                </c:pt>
                <c:pt idx="14965">
                  <c:v>41681.616946216462</c:v>
                </c:pt>
                <c:pt idx="14966">
                  <c:v>41681.617652627225</c:v>
                </c:pt>
                <c:pt idx="14967">
                  <c:v>41681.66137766507</c:v>
                </c:pt>
                <c:pt idx="14968">
                  <c:v>41681.662082101837</c:v>
                </c:pt>
                <c:pt idx="14969">
                  <c:v>41681.662786348767</c:v>
                </c:pt>
                <c:pt idx="14970">
                  <c:v>41681.663490543833</c:v>
                </c:pt>
                <c:pt idx="14971">
                  <c:v>41681.664196187841</c:v>
                </c:pt>
                <c:pt idx="14972">
                  <c:v>41681.664902353223</c:v>
                </c:pt>
                <c:pt idx="14973">
                  <c:v>41681.665607619369</c:v>
                </c:pt>
                <c:pt idx="14974">
                  <c:v>41681.66631234801</c:v>
                </c:pt>
                <c:pt idx="14975">
                  <c:v>41681.667018427848</c:v>
                </c:pt>
                <c:pt idx="14976">
                  <c:v>41681.667725646301</c:v>
                </c:pt>
                <c:pt idx="14977">
                  <c:v>41681.668431796614</c:v>
                </c:pt>
                <c:pt idx="14978">
                  <c:v>41681.669136456308</c:v>
                </c:pt>
                <c:pt idx="14979">
                  <c:v>41681.669842791991</c:v>
                </c:pt>
                <c:pt idx="14980">
                  <c:v>41681.670566613677</c:v>
                </c:pt>
                <c:pt idx="14981">
                  <c:v>41681.671276120614</c:v>
                </c:pt>
                <c:pt idx="14982">
                  <c:v>41681.672008340618</c:v>
                </c:pt>
                <c:pt idx="14983">
                  <c:v>41681.672726136923</c:v>
                </c:pt>
                <c:pt idx="14984">
                  <c:v>41681.673432299387</c:v>
                </c:pt>
                <c:pt idx="14985">
                  <c:v>41681.674138920163</c:v>
                </c:pt>
                <c:pt idx="14986">
                  <c:v>41681.674842256769</c:v>
                </c:pt>
                <c:pt idx="14987">
                  <c:v>41681.675550724773</c:v>
                </c:pt>
                <c:pt idx="14988">
                  <c:v>41681.676255509541</c:v>
                </c:pt>
                <c:pt idx="14989">
                  <c:v>41681.676960529374</c:v>
                </c:pt>
                <c:pt idx="14990">
                  <c:v>41681.677666012598</c:v>
                </c:pt>
                <c:pt idx="14991">
                  <c:v>41681.678369606772</c:v>
                </c:pt>
                <c:pt idx="14992">
                  <c:v>41681.67907399554</c:v>
                </c:pt>
                <c:pt idx="14993">
                  <c:v>41681.67977802908</c:v>
                </c:pt>
                <c:pt idx="14994">
                  <c:v>41681.680482212156</c:v>
                </c:pt>
                <c:pt idx="14995">
                  <c:v>41681.681186064154</c:v>
                </c:pt>
                <c:pt idx="14996">
                  <c:v>41681.681892143541</c:v>
                </c:pt>
                <c:pt idx="14997">
                  <c:v>41681.682595492937</c:v>
                </c:pt>
                <c:pt idx="14998">
                  <c:v>41681.683299555683</c:v>
                </c:pt>
                <c:pt idx="14999">
                  <c:v>41681.684004172472</c:v>
                </c:pt>
                <c:pt idx="15000">
                  <c:v>41681.684708018933</c:v>
                </c:pt>
                <c:pt idx="15001">
                  <c:v>41681.685413544161</c:v>
                </c:pt>
                <c:pt idx="15002">
                  <c:v>41681.686118196776</c:v>
                </c:pt>
                <c:pt idx="15003">
                  <c:v>41681.686823235541</c:v>
                </c:pt>
                <c:pt idx="15004">
                  <c:v>41681.687528540933</c:v>
                </c:pt>
                <c:pt idx="15005">
                  <c:v>41681.688233152621</c:v>
                </c:pt>
                <c:pt idx="15006">
                  <c:v>41681.688938019848</c:v>
                </c:pt>
                <c:pt idx="15007">
                  <c:v>41681.689643593374</c:v>
                </c:pt>
                <c:pt idx="15008">
                  <c:v>41681.69034974846</c:v>
                </c:pt>
                <c:pt idx="15009">
                  <c:v>41681.691053970921</c:v>
                </c:pt>
                <c:pt idx="15010">
                  <c:v>41681.691759802765</c:v>
                </c:pt>
                <c:pt idx="15011">
                  <c:v>41681.692464653068</c:v>
                </c:pt>
                <c:pt idx="15012">
                  <c:v>41681.693169621984</c:v>
                </c:pt>
                <c:pt idx="15013">
                  <c:v>41681.693873841839</c:v>
                </c:pt>
                <c:pt idx="15014">
                  <c:v>41681.694575638001</c:v>
                </c:pt>
                <c:pt idx="15015">
                  <c:v>41681.695278640153</c:v>
                </c:pt>
                <c:pt idx="15016">
                  <c:v>41681.695980421529</c:v>
                </c:pt>
                <c:pt idx="15017">
                  <c:v>41681.696684646762</c:v>
                </c:pt>
                <c:pt idx="15018">
                  <c:v>41681.697389684145</c:v>
                </c:pt>
                <c:pt idx="15019">
                  <c:v>41681.698094494612</c:v>
                </c:pt>
                <c:pt idx="15020">
                  <c:v>41681.698798695841</c:v>
                </c:pt>
                <c:pt idx="15021">
                  <c:v>41681.699503471078</c:v>
                </c:pt>
                <c:pt idx="15022">
                  <c:v>41681.700208409231</c:v>
                </c:pt>
                <c:pt idx="15023">
                  <c:v>41681.700911780921</c:v>
                </c:pt>
                <c:pt idx="15024">
                  <c:v>41681.701617503531</c:v>
                </c:pt>
                <c:pt idx="15025">
                  <c:v>41681.702320452459</c:v>
                </c:pt>
                <c:pt idx="15026">
                  <c:v>41681.703120198152</c:v>
                </c:pt>
                <c:pt idx="15027">
                  <c:v>41681.703825866454</c:v>
                </c:pt>
                <c:pt idx="15028">
                  <c:v>41681.704530697847</c:v>
                </c:pt>
                <c:pt idx="15029">
                  <c:v>41681.705236188311</c:v>
                </c:pt>
                <c:pt idx="15030">
                  <c:v>41681.705941021675</c:v>
                </c:pt>
                <c:pt idx="15031">
                  <c:v>41681.706644378777</c:v>
                </c:pt>
                <c:pt idx="15032">
                  <c:v>41681.70734818338</c:v>
                </c:pt>
                <c:pt idx="15033">
                  <c:v>41681.70805211</c:v>
                </c:pt>
                <c:pt idx="15034">
                  <c:v>41681.708757250606</c:v>
                </c:pt>
                <c:pt idx="15035">
                  <c:v>41681.709461864913</c:v>
                </c:pt>
                <c:pt idx="15036">
                  <c:v>41681.710167003381</c:v>
                </c:pt>
                <c:pt idx="15037">
                  <c:v>41681.710870144008</c:v>
                </c:pt>
                <c:pt idx="15038">
                  <c:v>41681.711573003224</c:v>
                </c:pt>
                <c:pt idx="15039">
                  <c:v>41681.712277523387</c:v>
                </c:pt>
                <c:pt idx="15040">
                  <c:v>41681.712983337078</c:v>
                </c:pt>
                <c:pt idx="15041">
                  <c:v>41681.713687613374</c:v>
                </c:pt>
                <c:pt idx="15042">
                  <c:v>41681.714391223999</c:v>
                </c:pt>
                <c:pt idx="15043">
                  <c:v>41681.715096102773</c:v>
                </c:pt>
                <c:pt idx="15044">
                  <c:v>41681.715800777223</c:v>
                </c:pt>
                <c:pt idx="15045">
                  <c:v>41681.716505687386</c:v>
                </c:pt>
                <c:pt idx="15046">
                  <c:v>41681.717210285227</c:v>
                </c:pt>
                <c:pt idx="15047">
                  <c:v>41681.717916663838</c:v>
                </c:pt>
                <c:pt idx="15048">
                  <c:v>41681.718621128472</c:v>
                </c:pt>
                <c:pt idx="15049">
                  <c:v>41681.719324555837</c:v>
                </c:pt>
                <c:pt idx="15050">
                  <c:v>41681.720029884607</c:v>
                </c:pt>
                <c:pt idx="15051">
                  <c:v>41681.720733999537</c:v>
                </c:pt>
                <c:pt idx="15052">
                  <c:v>41681.721438338303</c:v>
                </c:pt>
                <c:pt idx="15053">
                  <c:v>41681.722144024607</c:v>
                </c:pt>
                <c:pt idx="15054">
                  <c:v>41681.722849828606</c:v>
                </c:pt>
                <c:pt idx="15055">
                  <c:v>41681.723554775992</c:v>
                </c:pt>
                <c:pt idx="15056">
                  <c:v>41681.724258065078</c:v>
                </c:pt>
                <c:pt idx="15057">
                  <c:v>41681.724963091838</c:v>
                </c:pt>
                <c:pt idx="15058">
                  <c:v>41681.725669559833</c:v>
                </c:pt>
                <c:pt idx="15059">
                  <c:v>41681.726374415375</c:v>
                </c:pt>
                <c:pt idx="15060">
                  <c:v>41681.727079510449</c:v>
                </c:pt>
                <c:pt idx="15061">
                  <c:v>41681.727783400456</c:v>
                </c:pt>
                <c:pt idx="15062">
                  <c:v>41681.728486601372</c:v>
                </c:pt>
                <c:pt idx="15063">
                  <c:v>41681.729191269835</c:v>
                </c:pt>
                <c:pt idx="15064">
                  <c:v>41681.729895150303</c:v>
                </c:pt>
                <c:pt idx="15065">
                  <c:v>41681.730597310307</c:v>
                </c:pt>
                <c:pt idx="15066">
                  <c:v>41681.731300201835</c:v>
                </c:pt>
                <c:pt idx="15067">
                  <c:v>41681.732005259684</c:v>
                </c:pt>
                <c:pt idx="15068">
                  <c:v>41681.73271033015</c:v>
                </c:pt>
                <c:pt idx="15069">
                  <c:v>41681.733414649534</c:v>
                </c:pt>
                <c:pt idx="15070">
                  <c:v>41681.734119250767</c:v>
                </c:pt>
                <c:pt idx="15071">
                  <c:v>41681.734824874766</c:v>
                </c:pt>
                <c:pt idx="15072">
                  <c:v>41681.735528757534</c:v>
                </c:pt>
                <c:pt idx="15073">
                  <c:v>41681.736233507385</c:v>
                </c:pt>
                <c:pt idx="15074">
                  <c:v>41681.736939361384</c:v>
                </c:pt>
                <c:pt idx="15075">
                  <c:v>41681.73764374153</c:v>
                </c:pt>
                <c:pt idx="15076">
                  <c:v>41681.738349747226</c:v>
                </c:pt>
                <c:pt idx="15077">
                  <c:v>41681.739055093385</c:v>
                </c:pt>
                <c:pt idx="15078">
                  <c:v>41681.739758455842</c:v>
                </c:pt>
                <c:pt idx="15079">
                  <c:v>41681.740463141534</c:v>
                </c:pt>
                <c:pt idx="15080">
                  <c:v>41681.741169248606</c:v>
                </c:pt>
                <c:pt idx="15081">
                  <c:v>41681.741874818304</c:v>
                </c:pt>
                <c:pt idx="15082">
                  <c:v>41681.742579894315</c:v>
                </c:pt>
                <c:pt idx="15083">
                  <c:v>41681.743283403375</c:v>
                </c:pt>
                <c:pt idx="15084">
                  <c:v>41681.743988116759</c:v>
                </c:pt>
                <c:pt idx="15085">
                  <c:v>41681.744886992616</c:v>
                </c:pt>
                <c:pt idx="15086">
                  <c:v>41681.745591655839</c:v>
                </c:pt>
                <c:pt idx="15087">
                  <c:v>41681.746297070313</c:v>
                </c:pt>
                <c:pt idx="15088">
                  <c:v>41681.747002241682</c:v>
                </c:pt>
                <c:pt idx="15089">
                  <c:v>41681.747708633993</c:v>
                </c:pt>
                <c:pt idx="15090">
                  <c:v>41681.748413498935</c:v>
                </c:pt>
                <c:pt idx="15091">
                  <c:v>41681.74911984893</c:v>
                </c:pt>
                <c:pt idx="15092">
                  <c:v>41681.749823884464</c:v>
                </c:pt>
                <c:pt idx="15093">
                  <c:v>41681.750527032309</c:v>
                </c:pt>
                <c:pt idx="15094">
                  <c:v>41681.751230514456</c:v>
                </c:pt>
                <c:pt idx="15095">
                  <c:v>41681.751933801686</c:v>
                </c:pt>
                <c:pt idx="15096">
                  <c:v>41681.752638986312</c:v>
                </c:pt>
                <c:pt idx="15097">
                  <c:v>41681.753343481076</c:v>
                </c:pt>
                <c:pt idx="15098">
                  <c:v>41681.754046699847</c:v>
                </c:pt>
                <c:pt idx="15099">
                  <c:v>41681.754750583226</c:v>
                </c:pt>
                <c:pt idx="15100">
                  <c:v>41681.755455279694</c:v>
                </c:pt>
                <c:pt idx="15101">
                  <c:v>41681.756158725388</c:v>
                </c:pt>
                <c:pt idx="15102">
                  <c:v>41681.75686276138</c:v>
                </c:pt>
                <c:pt idx="15103">
                  <c:v>41681.757566029846</c:v>
                </c:pt>
                <c:pt idx="15104">
                  <c:v>41681.758269760605</c:v>
                </c:pt>
                <c:pt idx="15105">
                  <c:v>41681.758974120617</c:v>
                </c:pt>
                <c:pt idx="15106">
                  <c:v>41681.759677230308</c:v>
                </c:pt>
                <c:pt idx="15107">
                  <c:v>41681.760381224922</c:v>
                </c:pt>
                <c:pt idx="15108">
                  <c:v>41681.76108598907</c:v>
                </c:pt>
                <c:pt idx="15109">
                  <c:v>41681.76179186783</c:v>
                </c:pt>
                <c:pt idx="15110">
                  <c:v>41681.762495389376</c:v>
                </c:pt>
                <c:pt idx="15111">
                  <c:v>41681.763197580447</c:v>
                </c:pt>
                <c:pt idx="15112">
                  <c:v>41681.763900667524</c:v>
                </c:pt>
                <c:pt idx="15113">
                  <c:v>41681.764605017837</c:v>
                </c:pt>
                <c:pt idx="15114">
                  <c:v>41681.765308969996</c:v>
                </c:pt>
                <c:pt idx="15115">
                  <c:v>41681.766011395543</c:v>
                </c:pt>
                <c:pt idx="15116">
                  <c:v>41681.766716267841</c:v>
                </c:pt>
                <c:pt idx="15117">
                  <c:v>41681.767423278303</c:v>
                </c:pt>
                <c:pt idx="15118">
                  <c:v>41681.768129232922</c:v>
                </c:pt>
                <c:pt idx="15119">
                  <c:v>41681.768833066606</c:v>
                </c:pt>
                <c:pt idx="15120">
                  <c:v>41681.769535749845</c:v>
                </c:pt>
                <c:pt idx="15121">
                  <c:v>41681.770240371225</c:v>
                </c:pt>
                <c:pt idx="15122">
                  <c:v>41681.770947258767</c:v>
                </c:pt>
                <c:pt idx="15123">
                  <c:v>41681.771652737996</c:v>
                </c:pt>
                <c:pt idx="15124">
                  <c:v>41681.77235752</c:v>
                </c:pt>
                <c:pt idx="15125">
                  <c:v>41681.773062670298</c:v>
                </c:pt>
                <c:pt idx="15126">
                  <c:v>41681.773766967213</c:v>
                </c:pt>
                <c:pt idx="15127">
                  <c:v>41681.774468653071</c:v>
                </c:pt>
                <c:pt idx="15128">
                  <c:v>41681.775173917675</c:v>
                </c:pt>
                <c:pt idx="15129">
                  <c:v>41681.775878934604</c:v>
                </c:pt>
                <c:pt idx="15130">
                  <c:v>41681.776584814921</c:v>
                </c:pt>
                <c:pt idx="15131">
                  <c:v>41681.777287272605</c:v>
                </c:pt>
                <c:pt idx="15132">
                  <c:v>41681.777991439536</c:v>
                </c:pt>
                <c:pt idx="15133">
                  <c:v>41681.778696542606</c:v>
                </c:pt>
                <c:pt idx="15134">
                  <c:v>41681.779402242304</c:v>
                </c:pt>
                <c:pt idx="15135">
                  <c:v>41681.780106994462</c:v>
                </c:pt>
                <c:pt idx="15136">
                  <c:v>41681.78081237201</c:v>
                </c:pt>
                <c:pt idx="15137">
                  <c:v>41681.781518302778</c:v>
                </c:pt>
                <c:pt idx="15138">
                  <c:v>41681.782222230308</c:v>
                </c:pt>
                <c:pt idx="15139">
                  <c:v>41681.782925727384</c:v>
                </c:pt>
                <c:pt idx="15140">
                  <c:v>41681.783630038153</c:v>
                </c:pt>
                <c:pt idx="15141">
                  <c:v>41681.784334295546</c:v>
                </c:pt>
                <c:pt idx="15142">
                  <c:v>41681.785039099392</c:v>
                </c:pt>
                <c:pt idx="15143">
                  <c:v>41681.785743086759</c:v>
                </c:pt>
                <c:pt idx="15144">
                  <c:v>41681.786641658</c:v>
                </c:pt>
                <c:pt idx="15145">
                  <c:v>41681.787346517674</c:v>
                </c:pt>
                <c:pt idx="15146">
                  <c:v>41681.788052137083</c:v>
                </c:pt>
                <c:pt idx="15147">
                  <c:v>41681.788756402158</c:v>
                </c:pt>
                <c:pt idx="15148">
                  <c:v>41681.789460480453</c:v>
                </c:pt>
                <c:pt idx="15149">
                  <c:v>41681.79016536953</c:v>
                </c:pt>
                <c:pt idx="15150">
                  <c:v>41681.790870798461</c:v>
                </c:pt>
                <c:pt idx="15151">
                  <c:v>41681.791575019837</c:v>
                </c:pt>
                <c:pt idx="15152">
                  <c:v>41681.792278206158</c:v>
                </c:pt>
                <c:pt idx="15153">
                  <c:v>41681.7929811863</c:v>
                </c:pt>
                <c:pt idx="15154">
                  <c:v>41681.793685804296</c:v>
                </c:pt>
                <c:pt idx="15155">
                  <c:v>41681.794388198308</c:v>
                </c:pt>
                <c:pt idx="15156">
                  <c:v>41681.795091326923</c:v>
                </c:pt>
                <c:pt idx="15157">
                  <c:v>41681.79579515168</c:v>
                </c:pt>
                <c:pt idx="15158">
                  <c:v>41681.796498153381</c:v>
                </c:pt>
                <c:pt idx="15159">
                  <c:v>41681.797201760295</c:v>
                </c:pt>
                <c:pt idx="15160">
                  <c:v>41681.797906794607</c:v>
                </c:pt>
                <c:pt idx="15161">
                  <c:v>41681.798611549384</c:v>
                </c:pt>
                <c:pt idx="15162">
                  <c:v>41681.799315166609</c:v>
                </c:pt>
                <c:pt idx="15163">
                  <c:v>41681.800022171999</c:v>
                </c:pt>
                <c:pt idx="15164">
                  <c:v>41681.800726946938</c:v>
                </c:pt>
                <c:pt idx="15165">
                  <c:v>41681.801431892003</c:v>
                </c:pt>
                <c:pt idx="15166">
                  <c:v>41681.802137567684</c:v>
                </c:pt>
                <c:pt idx="15167">
                  <c:v>41681.802842709083</c:v>
                </c:pt>
                <c:pt idx="15168">
                  <c:v>41681.803547236312</c:v>
                </c:pt>
                <c:pt idx="15169">
                  <c:v>41681.80425200094</c:v>
                </c:pt>
                <c:pt idx="15170">
                  <c:v>41681.804957326014</c:v>
                </c:pt>
                <c:pt idx="15171">
                  <c:v>41681.805662490471</c:v>
                </c:pt>
                <c:pt idx="15172">
                  <c:v>41681.806367099547</c:v>
                </c:pt>
                <c:pt idx="15173">
                  <c:v>41681.807070588162</c:v>
                </c:pt>
                <c:pt idx="15174">
                  <c:v>41681.807773104461</c:v>
                </c:pt>
                <c:pt idx="15175">
                  <c:v>41681.808478266314</c:v>
                </c:pt>
                <c:pt idx="15176">
                  <c:v>41681.809183988</c:v>
                </c:pt>
                <c:pt idx="15177">
                  <c:v>41681.809887914605</c:v>
                </c:pt>
                <c:pt idx="15178">
                  <c:v>41681.810591663387</c:v>
                </c:pt>
                <c:pt idx="15179">
                  <c:v>41681.811297378619</c:v>
                </c:pt>
                <c:pt idx="15180">
                  <c:v>41681.812001377853</c:v>
                </c:pt>
                <c:pt idx="15181">
                  <c:v>41681.812706350778</c:v>
                </c:pt>
                <c:pt idx="15182">
                  <c:v>41681.813410612922</c:v>
                </c:pt>
                <c:pt idx="15183">
                  <c:v>41681.814115173242</c:v>
                </c:pt>
                <c:pt idx="15184">
                  <c:v>41681.814820804313</c:v>
                </c:pt>
                <c:pt idx="15185">
                  <c:v>41681.815525444938</c:v>
                </c:pt>
                <c:pt idx="15186">
                  <c:v>41681.816230126176</c:v>
                </c:pt>
                <c:pt idx="15187">
                  <c:v>41681.816935153242</c:v>
                </c:pt>
                <c:pt idx="15188">
                  <c:v>41681.817639711684</c:v>
                </c:pt>
                <c:pt idx="15189">
                  <c:v>41681.818344338004</c:v>
                </c:pt>
                <c:pt idx="15190">
                  <c:v>41681.819048266931</c:v>
                </c:pt>
                <c:pt idx="15191">
                  <c:v>41681.819754816766</c:v>
                </c:pt>
                <c:pt idx="15192">
                  <c:v>41681.820460175841</c:v>
                </c:pt>
                <c:pt idx="15193">
                  <c:v>41681.821164484303</c:v>
                </c:pt>
                <c:pt idx="15194">
                  <c:v>41681.821868273997</c:v>
                </c:pt>
                <c:pt idx="15195">
                  <c:v>41681.822573412777</c:v>
                </c:pt>
                <c:pt idx="15196">
                  <c:v>41681.823277817683</c:v>
                </c:pt>
                <c:pt idx="15197">
                  <c:v>41681.823982482303</c:v>
                </c:pt>
                <c:pt idx="15198">
                  <c:v>41681.824687110609</c:v>
                </c:pt>
                <c:pt idx="15199">
                  <c:v>41681.825392158462</c:v>
                </c:pt>
                <c:pt idx="15200">
                  <c:v>41681.826096825847</c:v>
                </c:pt>
                <c:pt idx="15201">
                  <c:v>41681.826800269082</c:v>
                </c:pt>
                <c:pt idx="15202">
                  <c:v>41681.827504195382</c:v>
                </c:pt>
                <c:pt idx="15203">
                  <c:v>41681.828394133845</c:v>
                </c:pt>
                <c:pt idx="15204">
                  <c:v>41681.829098086164</c:v>
                </c:pt>
                <c:pt idx="15205">
                  <c:v>41681.829802458778</c:v>
                </c:pt>
                <c:pt idx="15206">
                  <c:v>41681.830506471691</c:v>
                </c:pt>
                <c:pt idx="15207">
                  <c:v>41681.831209525539</c:v>
                </c:pt>
                <c:pt idx="15208">
                  <c:v>41681.831912383539</c:v>
                </c:pt>
                <c:pt idx="15209">
                  <c:v>41681.832615458625</c:v>
                </c:pt>
                <c:pt idx="15210">
                  <c:v>41681.833318560151</c:v>
                </c:pt>
                <c:pt idx="15211">
                  <c:v>41681.834023146468</c:v>
                </c:pt>
                <c:pt idx="15212">
                  <c:v>41681.834727183836</c:v>
                </c:pt>
                <c:pt idx="15213">
                  <c:v>41681.835431826461</c:v>
                </c:pt>
                <c:pt idx="15214">
                  <c:v>41681.836136908169</c:v>
                </c:pt>
                <c:pt idx="15215">
                  <c:v>41681.836841610464</c:v>
                </c:pt>
                <c:pt idx="15216">
                  <c:v>41681.837547349693</c:v>
                </c:pt>
                <c:pt idx="15217">
                  <c:v>41681.838252569542</c:v>
                </c:pt>
                <c:pt idx="15218">
                  <c:v>41681.838958163848</c:v>
                </c:pt>
                <c:pt idx="15219">
                  <c:v>41681.839663582912</c:v>
                </c:pt>
                <c:pt idx="15220">
                  <c:v>41681.840368036312</c:v>
                </c:pt>
                <c:pt idx="15221">
                  <c:v>41681.841072629999</c:v>
                </c:pt>
                <c:pt idx="15222">
                  <c:v>41681.841775721536</c:v>
                </c:pt>
                <c:pt idx="15223">
                  <c:v>41681.84248049216</c:v>
                </c:pt>
                <c:pt idx="15224">
                  <c:v>41681.843185201535</c:v>
                </c:pt>
                <c:pt idx="15225">
                  <c:v>41681.84389015894</c:v>
                </c:pt>
                <c:pt idx="15226">
                  <c:v>41681.844593387854</c:v>
                </c:pt>
                <c:pt idx="15227">
                  <c:v>41681.845297077547</c:v>
                </c:pt>
                <c:pt idx="15228">
                  <c:v>41681.846001432939</c:v>
                </c:pt>
                <c:pt idx="15229">
                  <c:v>41681.846706834462</c:v>
                </c:pt>
                <c:pt idx="15230">
                  <c:v>41681.847412314928</c:v>
                </c:pt>
                <c:pt idx="15231">
                  <c:v>41681.848115785382</c:v>
                </c:pt>
                <c:pt idx="15232">
                  <c:v>41681.848820897547</c:v>
                </c:pt>
                <c:pt idx="15233">
                  <c:v>41681.849525848775</c:v>
                </c:pt>
                <c:pt idx="15234">
                  <c:v>41681.850229507545</c:v>
                </c:pt>
                <c:pt idx="15235">
                  <c:v>41681.850933928625</c:v>
                </c:pt>
                <c:pt idx="15236">
                  <c:v>41681.85163837632</c:v>
                </c:pt>
                <c:pt idx="15237">
                  <c:v>41681.85234365354</c:v>
                </c:pt>
                <c:pt idx="15238">
                  <c:v>41681.853047374934</c:v>
                </c:pt>
                <c:pt idx="15239">
                  <c:v>41681.85375129569</c:v>
                </c:pt>
                <c:pt idx="15240">
                  <c:v>41681.854453985085</c:v>
                </c:pt>
                <c:pt idx="15241">
                  <c:v>41681.855158317849</c:v>
                </c:pt>
                <c:pt idx="15242">
                  <c:v>41681.855861187847</c:v>
                </c:pt>
                <c:pt idx="15243">
                  <c:v>41681.856565701848</c:v>
                </c:pt>
                <c:pt idx="15244">
                  <c:v>41681.857269367691</c:v>
                </c:pt>
                <c:pt idx="15245">
                  <c:v>41681.857975138315</c:v>
                </c:pt>
                <c:pt idx="15246">
                  <c:v>41681.858679984936</c:v>
                </c:pt>
                <c:pt idx="15247">
                  <c:v>41681.859384499236</c:v>
                </c:pt>
                <c:pt idx="15248">
                  <c:v>41681.860088116002</c:v>
                </c:pt>
                <c:pt idx="15249">
                  <c:v>41681.860790772931</c:v>
                </c:pt>
                <c:pt idx="15250">
                  <c:v>41681.861493313074</c:v>
                </c:pt>
                <c:pt idx="15251">
                  <c:v>41681.862197141847</c:v>
                </c:pt>
                <c:pt idx="15252">
                  <c:v>41681.862901884771</c:v>
                </c:pt>
                <c:pt idx="15253">
                  <c:v>41681.863606077684</c:v>
                </c:pt>
                <c:pt idx="15254">
                  <c:v>41681.864309410164</c:v>
                </c:pt>
                <c:pt idx="15255">
                  <c:v>41681.865014188472</c:v>
                </c:pt>
                <c:pt idx="15256">
                  <c:v>41681.865717808461</c:v>
                </c:pt>
                <c:pt idx="15257">
                  <c:v>41681.866422749234</c:v>
                </c:pt>
                <c:pt idx="15258">
                  <c:v>41681.867128108614</c:v>
                </c:pt>
                <c:pt idx="15259">
                  <c:v>41681.867830317686</c:v>
                </c:pt>
                <c:pt idx="15260">
                  <c:v>41681.868534874004</c:v>
                </c:pt>
                <c:pt idx="15261">
                  <c:v>41681.869241216307</c:v>
                </c:pt>
                <c:pt idx="15262">
                  <c:v>41681.870152671683</c:v>
                </c:pt>
                <c:pt idx="15263">
                  <c:v>41681.870857413087</c:v>
                </c:pt>
                <c:pt idx="15264">
                  <c:v>41681.871560911219</c:v>
                </c:pt>
                <c:pt idx="15265">
                  <c:v>41681.872266276165</c:v>
                </c:pt>
                <c:pt idx="15266">
                  <c:v>41681.872969723998</c:v>
                </c:pt>
                <c:pt idx="15267">
                  <c:v>41681.873675404619</c:v>
                </c:pt>
                <c:pt idx="15268">
                  <c:v>41681.87437975216</c:v>
                </c:pt>
                <c:pt idx="15269">
                  <c:v>41681.875083874773</c:v>
                </c:pt>
                <c:pt idx="15270">
                  <c:v>41681.875790180304</c:v>
                </c:pt>
                <c:pt idx="15271">
                  <c:v>41681.876494820615</c:v>
                </c:pt>
                <c:pt idx="15272">
                  <c:v>41681.877198549999</c:v>
                </c:pt>
                <c:pt idx="15273">
                  <c:v>41681.877902428008</c:v>
                </c:pt>
                <c:pt idx="15274">
                  <c:v>41681.878607239392</c:v>
                </c:pt>
                <c:pt idx="15275">
                  <c:v>41681.879311103228</c:v>
                </c:pt>
                <c:pt idx="15276">
                  <c:v>41681.880015368006</c:v>
                </c:pt>
                <c:pt idx="15277">
                  <c:v>41681.880720228008</c:v>
                </c:pt>
                <c:pt idx="15278">
                  <c:v>41681.881425003688</c:v>
                </c:pt>
                <c:pt idx="15279">
                  <c:v>41681.88212905093</c:v>
                </c:pt>
                <c:pt idx="15280">
                  <c:v>41681.882833143551</c:v>
                </c:pt>
                <c:pt idx="15281">
                  <c:v>41681.88353940755</c:v>
                </c:pt>
                <c:pt idx="15282">
                  <c:v>41681.884244566463</c:v>
                </c:pt>
                <c:pt idx="15283">
                  <c:v>41681.884950234315</c:v>
                </c:pt>
                <c:pt idx="15284">
                  <c:v>41681.885655653539</c:v>
                </c:pt>
                <c:pt idx="15285">
                  <c:v>41681.886361441233</c:v>
                </c:pt>
                <c:pt idx="15286">
                  <c:v>41681.887065142939</c:v>
                </c:pt>
                <c:pt idx="15287">
                  <c:v>41681.887770385998</c:v>
                </c:pt>
                <c:pt idx="15288">
                  <c:v>41681.888475831685</c:v>
                </c:pt>
                <c:pt idx="15289">
                  <c:v>41681.889181252307</c:v>
                </c:pt>
                <c:pt idx="15290">
                  <c:v>41681.889887554767</c:v>
                </c:pt>
                <c:pt idx="15291">
                  <c:v>41681.890592711839</c:v>
                </c:pt>
                <c:pt idx="15292">
                  <c:v>41681.891295740614</c:v>
                </c:pt>
                <c:pt idx="15293">
                  <c:v>41681.892000769076</c:v>
                </c:pt>
                <c:pt idx="15294">
                  <c:v>41681.892705345083</c:v>
                </c:pt>
                <c:pt idx="15295">
                  <c:v>41681.893409527678</c:v>
                </c:pt>
                <c:pt idx="15296">
                  <c:v>41681.894112521688</c:v>
                </c:pt>
                <c:pt idx="15297">
                  <c:v>41681.894817496475</c:v>
                </c:pt>
                <c:pt idx="15298">
                  <c:v>41681.895522995539</c:v>
                </c:pt>
                <c:pt idx="15299">
                  <c:v>41681.896228077087</c:v>
                </c:pt>
                <c:pt idx="15300">
                  <c:v>41681.896931467381</c:v>
                </c:pt>
                <c:pt idx="15301">
                  <c:v>41681.897635332309</c:v>
                </c:pt>
                <c:pt idx="15302">
                  <c:v>41681.898340746462</c:v>
                </c:pt>
                <c:pt idx="15303">
                  <c:v>41681.899045950464</c:v>
                </c:pt>
                <c:pt idx="15304">
                  <c:v>41681.899750313838</c:v>
                </c:pt>
                <c:pt idx="15305">
                  <c:v>41681.900453732611</c:v>
                </c:pt>
                <c:pt idx="15306">
                  <c:v>41681.901158982932</c:v>
                </c:pt>
                <c:pt idx="15307">
                  <c:v>41681.901865788001</c:v>
                </c:pt>
                <c:pt idx="15308">
                  <c:v>41681.90257206354</c:v>
                </c:pt>
                <c:pt idx="15309">
                  <c:v>41681.903277293692</c:v>
                </c:pt>
                <c:pt idx="15310">
                  <c:v>41681.903981718599</c:v>
                </c:pt>
                <c:pt idx="15311">
                  <c:v>41681.904686237081</c:v>
                </c:pt>
                <c:pt idx="15312">
                  <c:v>41681.905391328619</c:v>
                </c:pt>
                <c:pt idx="15313">
                  <c:v>41681.906094252008</c:v>
                </c:pt>
                <c:pt idx="15314">
                  <c:v>41681.906799590462</c:v>
                </c:pt>
                <c:pt idx="15315">
                  <c:v>41681.907504398623</c:v>
                </c:pt>
                <c:pt idx="15316">
                  <c:v>41681.908208506466</c:v>
                </c:pt>
                <c:pt idx="15317">
                  <c:v>41681.908912193088</c:v>
                </c:pt>
                <c:pt idx="15318">
                  <c:v>41681.909616498473</c:v>
                </c:pt>
                <c:pt idx="15319">
                  <c:v>41681.910320497547</c:v>
                </c:pt>
                <c:pt idx="15320">
                  <c:v>41681.911025702459</c:v>
                </c:pt>
                <c:pt idx="15321">
                  <c:v>41681.911914356315</c:v>
                </c:pt>
                <c:pt idx="15322">
                  <c:v>41681.912619335853</c:v>
                </c:pt>
                <c:pt idx="15323">
                  <c:v>41681.913323523841</c:v>
                </c:pt>
                <c:pt idx="15324">
                  <c:v>41681.914027171086</c:v>
                </c:pt>
                <c:pt idx="15325">
                  <c:v>41681.914732908161</c:v>
                </c:pt>
                <c:pt idx="15326">
                  <c:v>41681.915438131844</c:v>
                </c:pt>
                <c:pt idx="15327">
                  <c:v>41681.916142255228</c:v>
                </c:pt>
                <c:pt idx="15328">
                  <c:v>41681.91684614832</c:v>
                </c:pt>
                <c:pt idx="15329">
                  <c:v>41681.917551592465</c:v>
                </c:pt>
                <c:pt idx="15330">
                  <c:v>41681.918256685087</c:v>
                </c:pt>
                <c:pt idx="15331">
                  <c:v>41681.918962543539</c:v>
                </c:pt>
                <c:pt idx="15332">
                  <c:v>41681.919668021685</c:v>
                </c:pt>
                <c:pt idx="15333">
                  <c:v>41681.920373101682</c:v>
                </c:pt>
                <c:pt idx="15334">
                  <c:v>41681.921079565378</c:v>
                </c:pt>
                <c:pt idx="15335">
                  <c:v>41681.921784617065</c:v>
                </c:pt>
                <c:pt idx="15336">
                  <c:v>41681.922490530145</c:v>
                </c:pt>
                <c:pt idx="15337">
                  <c:v>41681.923197207077</c:v>
                </c:pt>
                <c:pt idx="15338">
                  <c:v>41681.923902223374</c:v>
                </c:pt>
                <c:pt idx="15339">
                  <c:v>41681.924607454472</c:v>
                </c:pt>
                <c:pt idx="15340">
                  <c:v>41681.925311466461</c:v>
                </c:pt>
                <c:pt idx="15341">
                  <c:v>41681.926014808312</c:v>
                </c:pt>
                <c:pt idx="15342">
                  <c:v>41681.926719879382</c:v>
                </c:pt>
                <c:pt idx="15343">
                  <c:v>41681.927424049376</c:v>
                </c:pt>
                <c:pt idx="15344">
                  <c:v>41681.928129039836</c:v>
                </c:pt>
                <c:pt idx="15345">
                  <c:v>41681.928833473088</c:v>
                </c:pt>
                <c:pt idx="15346">
                  <c:v>41681.929537600932</c:v>
                </c:pt>
                <c:pt idx="15347">
                  <c:v>41681.930239629546</c:v>
                </c:pt>
                <c:pt idx="15348">
                  <c:v>41681.930943423999</c:v>
                </c:pt>
                <c:pt idx="15349">
                  <c:v>41681.931646609075</c:v>
                </c:pt>
                <c:pt idx="15350">
                  <c:v>41681.932351201234</c:v>
                </c:pt>
                <c:pt idx="15351">
                  <c:v>41681.933058116309</c:v>
                </c:pt>
                <c:pt idx="15352">
                  <c:v>41681.933764765992</c:v>
                </c:pt>
                <c:pt idx="15353">
                  <c:v>41681.934468385385</c:v>
                </c:pt>
                <c:pt idx="15354">
                  <c:v>41681.935173022306</c:v>
                </c:pt>
                <c:pt idx="15355">
                  <c:v>41681.935879324315</c:v>
                </c:pt>
                <c:pt idx="15356">
                  <c:v>41681.936583424314</c:v>
                </c:pt>
                <c:pt idx="15357">
                  <c:v>41681.937288087225</c:v>
                </c:pt>
                <c:pt idx="15358">
                  <c:v>41681.937991594605</c:v>
                </c:pt>
                <c:pt idx="15359">
                  <c:v>41681.938697334161</c:v>
                </c:pt>
                <c:pt idx="15360">
                  <c:v>41681.939401535834</c:v>
                </c:pt>
                <c:pt idx="15361">
                  <c:v>41681.940106927388</c:v>
                </c:pt>
                <c:pt idx="15362">
                  <c:v>41681.940811868313</c:v>
                </c:pt>
                <c:pt idx="15363">
                  <c:v>41681.941516320934</c:v>
                </c:pt>
                <c:pt idx="15364">
                  <c:v>41681.942220147081</c:v>
                </c:pt>
                <c:pt idx="15365">
                  <c:v>41681.942924348776</c:v>
                </c:pt>
                <c:pt idx="15366">
                  <c:v>41681.943629083537</c:v>
                </c:pt>
                <c:pt idx="15367">
                  <c:v>41681.944333580766</c:v>
                </c:pt>
                <c:pt idx="15368">
                  <c:v>41681.945038356011</c:v>
                </c:pt>
                <c:pt idx="15369">
                  <c:v>41681.945745400459</c:v>
                </c:pt>
                <c:pt idx="15370">
                  <c:v>41681.946449966934</c:v>
                </c:pt>
                <c:pt idx="15371">
                  <c:v>41681.947156273229</c:v>
                </c:pt>
                <c:pt idx="15372">
                  <c:v>41681.947863596928</c:v>
                </c:pt>
                <c:pt idx="15373">
                  <c:v>41681.948570826171</c:v>
                </c:pt>
                <c:pt idx="15374">
                  <c:v>41681.949275657382</c:v>
                </c:pt>
                <c:pt idx="15375">
                  <c:v>41681.949980764453</c:v>
                </c:pt>
                <c:pt idx="15376">
                  <c:v>41681.950685705538</c:v>
                </c:pt>
                <c:pt idx="15377">
                  <c:v>41681.951390700153</c:v>
                </c:pt>
                <c:pt idx="15378">
                  <c:v>41681.952094627843</c:v>
                </c:pt>
                <c:pt idx="15379">
                  <c:v>41681.952798439233</c:v>
                </c:pt>
                <c:pt idx="15380">
                  <c:v>41681.953688105998</c:v>
                </c:pt>
                <c:pt idx="15381">
                  <c:v>41681.954393310778</c:v>
                </c:pt>
                <c:pt idx="15382">
                  <c:v>41681.955096472171</c:v>
                </c:pt>
                <c:pt idx="15383">
                  <c:v>41681.955801266471</c:v>
                </c:pt>
                <c:pt idx="15384">
                  <c:v>41681.956504983849</c:v>
                </c:pt>
                <c:pt idx="15385">
                  <c:v>41681.957209742613</c:v>
                </c:pt>
                <c:pt idx="15386">
                  <c:v>41681.957915779232</c:v>
                </c:pt>
                <c:pt idx="15387">
                  <c:v>41681.958620752463</c:v>
                </c:pt>
                <c:pt idx="15388">
                  <c:v>41681.959325666772</c:v>
                </c:pt>
                <c:pt idx="15389">
                  <c:v>41681.960030460919</c:v>
                </c:pt>
                <c:pt idx="15390">
                  <c:v>41681.960734442619</c:v>
                </c:pt>
                <c:pt idx="15391">
                  <c:v>41681.961437989376</c:v>
                </c:pt>
                <c:pt idx="15392">
                  <c:v>41681.962140689218</c:v>
                </c:pt>
                <c:pt idx="15393">
                  <c:v>41681.96284555184</c:v>
                </c:pt>
                <c:pt idx="15394">
                  <c:v>41681.963551064153</c:v>
                </c:pt>
                <c:pt idx="15395">
                  <c:v>41681.96425473554</c:v>
                </c:pt>
                <c:pt idx="15396">
                  <c:v>41681.96495822569</c:v>
                </c:pt>
                <c:pt idx="15397">
                  <c:v>41681.965664036921</c:v>
                </c:pt>
                <c:pt idx="15398">
                  <c:v>41681.966369186615</c:v>
                </c:pt>
                <c:pt idx="15399">
                  <c:v>41681.967073848769</c:v>
                </c:pt>
                <c:pt idx="15400">
                  <c:v>41681.967779258615</c:v>
                </c:pt>
                <c:pt idx="15401">
                  <c:v>41681.968482267381</c:v>
                </c:pt>
                <c:pt idx="15402">
                  <c:v>41681.969187757531</c:v>
                </c:pt>
                <c:pt idx="15403">
                  <c:v>41681.969891889836</c:v>
                </c:pt>
                <c:pt idx="15404">
                  <c:v>41681.970596238774</c:v>
                </c:pt>
                <c:pt idx="15405">
                  <c:v>41681.971299096171</c:v>
                </c:pt>
                <c:pt idx="15406">
                  <c:v>41681.972003856768</c:v>
                </c:pt>
                <c:pt idx="15407">
                  <c:v>41681.972707501227</c:v>
                </c:pt>
                <c:pt idx="15408">
                  <c:v>41681.973412012456</c:v>
                </c:pt>
                <c:pt idx="15409">
                  <c:v>41681.974115818768</c:v>
                </c:pt>
                <c:pt idx="15410">
                  <c:v>41681.974820785836</c:v>
                </c:pt>
                <c:pt idx="15411">
                  <c:v>41681.975524849695</c:v>
                </c:pt>
                <c:pt idx="15412">
                  <c:v>41681.97622843401</c:v>
                </c:pt>
                <c:pt idx="15413">
                  <c:v>41681.976933393853</c:v>
                </c:pt>
                <c:pt idx="15414">
                  <c:v>41681.977637680771</c:v>
                </c:pt>
                <c:pt idx="15415">
                  <c:v>41681.978342354472</c:v>
                </c:pt>
                <c:pt idx="15416">
                  <c:v>41681.979047899695</c:v>
                </c:pt>
                <c:pt idx="15417">
                  <c:v>41681.979752882762</c:v>
                </c:pt>
                <c:pt idx="15418">
                  <c:v>41681.980458423546</c:v>
                </c:pt>
                <c:pt idx="15419">
                  <c:v>41681.981162741075</c:v>
                </c:pt>
                <c:pt idx="15420">
                  <c:v>41681.981869340612</c:v>
                </c:pt>
                <c:pt idx="15421">
                  <c:v>41681.982574751695</c:v>
                </c:pt>
                <c:pt idx="15422">
                  <c:v>41681.983280997847</c:v>
                </c:pt>
                <c:pt idx="15423">
                  <c:v>41681.983985549079</c:v>
                </c:pt>
                <c:pt idx="15424">
                  <c:v>41681.984690016769</c:v>
                </c:pt>
                <c:pt idx="15425">
                  <c:v>41681.985393890769</c:v>
                </c:pt>
                <c:pt idx="15426">
                  <c:v>41681.986097304623</c:v>
                </c:pt>
                <c:pt idx="15427">
                  <c:v>41681.986800618462</c:v>
                </c:pt>
                <c:pt idx="15428">
                  <c:v>41681.987505744779</c:v>
                </c:pt>
                <c:pt idx="15429">
                  <c:v>41681.988210139702</c:v>
                </c:pt>
                <c:pt idx="15430">
                  <c:v>41681.988914581845</c:v>
                </c:pt>
                <c:pt idx="15431">
                  <c:v>41681.98961932047</c:v>
                </c:pt>
                <c:pt idx="15432">
                  <c:v>41681.990325173225</c:v>
                </c:pt>
                <c:pt idx="15433">
                  <c:v>41681.991030495228</c:v>
                </c:pt>
                <c:pt idx="15434">
                  <c:v>41681.991737379387</c:v>
                </c:pt>
                <c:pt idx="15435">
                  <c:v>41681.992442516457</c:v>
                </c:pt>
                <c:pt idx="15436">
                  <c:v>41681.993146071676</c:v>
                </c:pt>
                <c:pt idx="15437">
                  <c:v>41681.99384967985</c:v>
                </c:pt>
                <c:pt idx="15438">
                  <c:v>41681.994554936617</c:v>
                </c:pt>
                <c:pt idx="15439">
                  <c:v>41681.995455720455</c:v>
                </c:pt>
                <c:pt idx="15440">
                  <c:v>41681.996160346614</c:v>
                </c:pt>
                <c:pt idx="15441">
                  <c:v>41681.996862987384</c:v>
                </c:pt>
                <c:pt idx="15442">
                  <c:v>41681.997567908933</c:v>
                </c:pt>
                <c:pt idx="15443">
                  <c:v>41681.998273443693</c:v>
                </c:pt>
                <c:pt idx="15444">
                  <c:v>41681.998979984462</c:v>
                </c:pt>
                <c:pt idx="15445">
                  <c:v>41681.999685101073</c:v>
                </c:pt>
                <c:pt idx="15446">
                  <c:v>41682.000392669535</c:v>
                </c:pt>
                <c:pt idx="15447">
                  <c:v>41682.001099223227</c:v>
                </c:pt>
                <c:pt idx="15448">
                  <c:v>41682.001803279694</c:v>
                </c:pt>
                <c:pt idx="15449">
                  <c:v>41682.00250620678</c:v>
                </c:pt>
                <c:pt idx="15450">
                  <c:v>41682.003209299393</c:v>
                </c:pt>
                <c:pt idx="15451">
                  <c:v>41682.003912850611</c:v>
                </c:pt>
                <c:pt idx="15452">
                  <c:v>41682.004616107391</c:v>
                </c:pt>
                <c:pt idx="15453">
                  <c:v>41682.005321274606</c:v>
                </c:pt>
                <c:pt idx="15454">
                  <c:v>41682.00602695431</c:v>
                </c:pt>
                <c:pt idx="15455">
                  <c:v>41682.00673180708</c:v>
                </c:pt>
                <c:pt idx="15456">
                  <c:v>41682.007435340158</c:v>
                </c:pt>
                <c:pt idx="15457">
                  <c:v>41682.008138670462</c:v>
                </c:pt>
                <c:pt idx="15458">
                  <c:v>41682.008842610303</c:v>
                </c:pt>
                <c:pt idx="15459">
                  <c:v>41682.009546269386</c:v>
                </c:pt>
                <c:pt idx="15460">
                  <c:v>41682.010251324165</c:v>
                </c:pt>
                <c:pt idx="15461">
                  <c:v>41682.010955978774</c:v>
                </c:pt>
                <c:pt idx="15462">
                  <c:v>41682.011660100157</c:v>
                </c:pt>
                <c:pt idx="15463">
                  <c:v>41682.012366040777</c:v>
                </c:pt>
                <c:pt idx="15464">
                  <c:v>41682.013070266919</c:v>
                </c:pt>
                <c:pt idx="15465">
                  <c:v>41682.01377556938</c:v>
                </c:pt>
                <c:pt idx="15466">
                  <c:v>41682.01448075784</c:v>
                </c:pt>
                <c:pt idx="15467">
                  <c:v>41682.015185278768</c:v>
                </c:pt>
                <c:pt idx="15468">
                  <c:v>41682.015889383387</c:v>
                </c:pt>
                <c:pt idx="15469">
                  <c:v>41682.016593092318</c:v>
                </c:pt>
                <c:pt idx="15470">
                  <c:v>41682.017297810002</c:v>
                </c:pt>
                <c:pt idx="15471">
                  <c:v>41682.01800251985</c:v>
                </c:pt>
                <c:pt idx="15472">
                  <c:v>41682.018706757539</c:v>
                </c:pt>
                <c:pt idx="15473">
                  <c:v>41682.019411566762</c:v>
                </c:pt>
                <c:pt idx="15474">
                  <c:v>41682.020114888932</c:v>
                </c:pt>
                <c:pt idx="15475">
                  <c:v>41682.020817565535</c:v>
                </c:pt>
                <c:pt idx="15476">
                  <c:v>41682.021521524599</c:v>
                </c:pt>
                <c:pt idx="15477">
                  <c:v>41682.022224821078</c:v>
                </c:pt>
                <c:pt idx="15478">
                  <c:v>41682.022929500607</c:v>
                </c:pt>
                <c:pt idx="15479">
                  <c:v>41682.023632527678</c:v>
                </c:pt>
                <c:pt idx="15480">
                  <c:v>41682.024335717077</c:v>
                </c:pt>
                <c:pt idx="15481">
                  <c:v>41682.025039749227</c:v>
                </c:pt>
                <c:pt idx="15482">
                  <c:v>41682.025744961211</c:v>
                </c:pt>
                <c:pt idx="15483">
                  <c:v>41682.026449324308</c:v>
                </c:pt>
                <c:pt idx="15484">
                  <c:v>41682.027154239375</c:v>
                </c:pt>
                <c:pt idx="15485">
                  <c:v>41682.027858634305</c:v>
                </c:pt>
                <c:pt idx="15486">
                  <c:v>41682.028562388463</c:v>
                </c:pt>
                <c:pt idx="15487">
                  <c:v>41682.029266042766</c:v>
                </c:pt>
                <c:pt idx="15488">
                  <c:v>41682.029970283074</c:v>
                </c:pt>
                <c:pt idx="15489">
                  <c:v>41682.030675555376</c:v>
                </c:pt>
                <c:pt idx="15490">
                  <c:v>41682.031381092609</c:v>
                </c:pt>
                <c:pt idx="15491">
                  <c:v>41682.032086202002</c:v>
                </c:pt>
                <c:pt idx="15492">
                  <c:v>41682.032789618606</c:v>
                </c:pt>
                <c:pt idx="15493">
                  <c:v>41682.033493380302</c:v>
                </c:pt>
                <c:pt idx="15494">
                  <c:v>41682.034197045083</c:v>
                </c:pt>
                <c:pt idx="15495">
                  <c:v>41682.034902036161</c:v>
                </c:pt>
                <c:pt idx="15496">
                  <c:v>41682.035606264151</c:v>
                </c:pt>
                <c:pt idx="15497">
                  <c:v>41682.036311532611</c:v>
                </c:pt>
                <c:pt idx="15498">
                  <c:v>41682.037211495081</c:v>
                </c:pt>
                <c:pt idx="15499">
                  <c:v>41682.037914334614</c:v>
                </c:pt>
                <c:pt idx="15500">
                  <c:v>41682.038618254468</c:v>
                </c:pt>
                <c:pt idx="15501">
                  <c:v>41682.039323003839</c:v>
                </c:pt>
                <c:pt idx="15502">
                  <c:v>41682.040026137998</c:v>
                </c:pt>
                <c:pt idx="15503">
                  <c:v>41682.040730809997</c:v>
                </c:pt>
                <c:pt idx="15504">
                  <c:v>41682.041435042003</c:v>
                </c:pt>
                <c:pt idx="15505">
                  <c:v>41682.042139447236</c:v>
                </c:pt>
                <c:pt idx="15506">
                  <c:v>41682.042842183539</c:v>
                </c:pt>
                <c:pt idx="15507">
                  <c:v>41682.043545820001</c:v>
                </c:pt>
                <c:pt idx="15508">
                  <c:v>41682.044249084618</c:v>
                </c:pt>
                <c:pt idx="15509">
                  <c:v>41682.044953930003</c:v>
                </c:pt>
                <c:pt idx="15510">
                  <c:v>41682.045659956777</c:v>
                </c:pt>
                <c:pt idx="15511">
                  <c:v>41682.046363264461</c:v>
                </c:pt>
                <c:pt idx="15512">
                  <c:v>41682.047068180931</c:v>
                </c:pt>
                <c:pt idx="15513">
                  <c:v>41682.047773400933</c:v>
                </c:pt>
                <c:pt idx="15514">
                  <c:v>41682.048478554163</c:v>
                </c:pt>
                <c:pt idx="15515">
                  <c:v>41682.049182851377</c:v>
                </c:pt>
                <c:pt idx="15516">
                  <c:v>41682.049887856614</c:v>
                </c:pt>
                <c:pt idx="15517">
                  <c:v>41682.050592364008</c:v>
                </c:pt>
                <c:pt idx="15518">
                  <c:v>41682.051296349091</c:v>
                </c:pt>
                <c:pt idx="15519">
                  <c:v>41682.052002815079</c:v>
                </c:pt>
                <c:pt idx="15520">
                  <c:v>41682.052707946612</c:v>
                </c:pt>
                <c:pt idx="15521">
                  <c:v>41682.05341191015</c:v>
                </c:pt>
                <c:pt idx="15522">
                  <c:v>41682.054115573228</c:v>
                </c:pt>
                <c:pt idx="15523">
                  <c:v>41682.054819954319</c:v>
                </c:pt>
                <c:pt idx="15524">
                  <c:v>41682.055525874617</c:v>
                </c:pt>
                <c:pt idx="15525">
                  <c:v>41682.056231352937</c:v>
                </c:pt>
                <c:pt idx="15526">
                  <c:v>41682.056936973233</c:v>
                </c:pt>
                <c:pt idx="15527">
                  <c:v>41682.057641683532</c:v>
                </c:pt>
                <c:pt idx="15528">
                  <c:v>41682.058344353085</c:v>
                </c:pt>
                <c:pt idx="15529">
                  <c:v>41682.059047030933</c:v>
                </c:pt>
                <c:pt idx="15530">
                  <c:v>41682.059749963533</c:v>
                </c:pt>
                <c:pt idx="15531">
                  <c:v>41682.060453323225</c:v>
                </c:pt>
                <c:pt idx="15532">
                  <c:v>41682.061156921991</c:v>
                </c:pt>
                <c:pt idx="15533">
                  <c:v>41682.061860094305</c:v>
                </c:pt>
                <c:pt idx="15534">
                  <c:v>41682.062565392938</c:v>
                </c:pt>
                <c:pt idx="15535">
                  <c:v>41682.063270660154</c:v>
                </c:pt>
                <c:pt idx="15536">
                  <c:v>41682.063975531069</c:v>
                </c:pt>
                <c:pt idx="15537">
                  <c:v>41682.064681420605</c:v>
                </c:pt>
                <c:pt idx="15538">
                  <c:v>41682.06538795399</c:v>
                </c:pt>
                <c:pt idx="15539">
                  <c:v>41682.066093107387</c:v>
                </c:pt>
                <c:pt idx="15540">
                  <c:v>41682.06679572077</c:v>
                </c:pt>
                <c:pt idx="15541">
                  <c:v>41682.067500945224</c:v>
                </c:pt>
                <c:pt idx="15542">
                  <c:v>41682.068205875388</c:v>
                </c:pt>
                <c:pt idx="15543">
                  <c:v>41682.068910342467</c:v>
                </c:pt>
                <c:pt idx="15544">
                  <c:v>41682.069613621534</c:v>
                </c:pt>
                <c:pt idx="15545">
                  <c:v>41682.070319045393</c:v>
                </c:pt>
                <c:pt idx="15546">
                  <c:v>41682.071024730154</c:v>
                </c:pt>
                <c:pt idx="15547">
                  <c:v>41682.071729240772</c:v>
                </c:pt>
                <c:pt idx="15548">
                  <c:v>41682.072432983077</c:v>
                </c:pt>
                <c:pt idx="15549">
                  <c:v>41682.073136081686</c:v>
                </c:pt>
                <c:pt idx="15550">
                  <c:v>41682.073839026314</c:v>
                </c:pt>
                <c:pt idx="15551">
                  <c:v>41682.074542868002</c:v>
                </c:pt>
                <c:pt idx="15552">
                  <c:v>41682.075246474466</c:v>
                </c:pt>
                <c:pt idx="15553">
                  <c:v>41682.07595098584</c:v>
                </c:pt>
                <c:pt idx="15554">
                  <c:v>41682.076653770615</c:v>
                </c:pt>
                <c:pt idx="15555">
                  <c:v>41682.077357528928</c:v>
                </c:pt>
                <c:pt idx="15556">
                  <c:v>41682.078060408312</c:v>
                </c:pt>
                <c:pt idx="15557">
                  <c:v>41682.078971174313</c:v>
                </c:pt>
                <c:pt idx="15558">
                  <c:v>41682.079675352768</c:v>
                </c:pt>
                <c:pt idx="15559">
                  <c:v>41682.080378854778</c:v>
                </c:pt>
                <c:pt idx="15560">
                  <c:v>41682.081083984922</c:v>
                </c:pt>
                <c:pt idx="15561">
                  <c:v>41682.081788798932</c:v>
                </c:pt>
                <c:pt idx="15562">
                  <c:v>41682.082492810761</c:v>
                </c:pt>
                <c:pt idx="15563">
                  <c:v>41682.083197258769</c:v>
                </c:pt>
                <c:pt idx="15564">
                  <c:v>41682.083900546459</c:v>
                </c:pt>
                <c:pt idx="15565">
                  <c:v>41682.084605536933</c:v>
                </c:pt>
                <c:pt idx="15566">
                  <c:v>41682.085311100614</c:v>
                </c:pt>
                <c:pt idx="15567">
                  <c:v>41682.086014355693</c:v>
                </c:pt>
                <c:pt idx="15568">
                  <c:v>41682.086718265542</c:v>
                </c:pt>
                <c:pt idx="15569">
                  <c:v>41682.087422185687</c:v>
                </c:pt>
                <c:pt idx="15570">
                  <c:v>41682.088126028619</c:v>
                </c:pt>
                <c:pt idx="15571">
                  <c:v>41682.088830036009</c:v>
                </c:pt>
                <c:pt idx="15572">
                  <c:v>41682.089534930165</c:v>
                </c:pt>
                <c:pt idx="15573">
                  <c:v>41682.090238903227</c:v>
                </c:pt>
                <c:pt idx="15574">
                  <c:v>41682.090942507217</c:v>
                </c:pt>
                <c:pt idx="15575">
                  <c:v>41682.091646426932</c:v>
                </c:pt>
                <c:pt idx="15576">
                  <c:v>41682.092350027997</c:v>
                </c:pt>
                <c:pt idx="15577">
                  <c:v>41682.09305403522</c:v>
                </c:pt>
                <c:pt idx="15578">
                  <c:v>41682.09375908722</c:v>
                </c:pt>
                <c:pt idx="15579">
                  <c:v>41682.094465221533</c:v>
                </c:pt>
                <c:pt idx="15580">
                  <c:v>41682.095170715525</c:v>
                </c:pt>
                <c:pt idx="15581">
                  <c:v>41682.095876112762</c:v>
                </c:pt>
                <c:pt idx="15582">
                  <c:v>41682.096580434001</c:v>
                </c:pt>
                <c:pt idx="15583">
                  <c:v>41682.097285054151</c:v>
                </c:pt>
                <c:pt idx="15584">
                  <c:v>41682.097990953218</c:v>
                </c:pt>
                <c:pt idx="15585">
                  <c:v>41682.098695458313</c:v>
                </c:pt>
                <c:pt idx="15586">
                  <c:v>41682.099401535983</c:v>
                </c:pt>
                <c:pt idx="15587">
                  <c:v>41682.100107476472</c:v>
                </c:pt>
                <c:pt idx="15588">
                  <c:v>41682.100812675228</c:v>
                </c:pt>
                <c:pt idx="15589">
                  <c:v>41682.101515278009</c:v>
                </c:pt>
                <c:pt idx="15590">
                  <c:v>41682.10221883154</c:v>
                </c:pt>
                <c:pt idx="15591">
                  <c:v>41682.102922530452</c:v>
                </c:pt>
                <c:pt idx="15592">
                  <c:v>41682.103627189841</c:v>
                </c:pt>
                <c:pt idx="15593">
                  <c:v>41682.104333292009</c:v>
                </c:pt>
                <c:pt idx="15594">
                  <c:v>41682.105039289228</c:v>
                </c:pt>
                <c:pt idx="15595">
                  <c:v>41682.105743998305</c:v>
                </c:pt>
                <c:pt idx="15596">
                  <c:v>41682.106447099541</c:v>
                </c:pt>
                <c:pt idx="15597">
                  <c:v>41682.107151722157</c:v>
                </c:pt>
                <c:pt idx="15598">
                  <c:v>41682.107855410002</c:v>
                </c:pt>
                <c:pt idx="15599">
                  <c:v>41682.108559605083</c:v>
                </c:pt>
                <c:pt idx="15600">
                  <c:v>41682.109262988612</c:v>
                </c:pt>
                <c:pt idx="15601">
                  <c:v>41682.109967246928</c:v>
                </c:pt>
                <c:pt idx="15602">
                  <c:v>41682.110672607683</c:v>
                </c:pt>
                <c:pt idx="15603">
                  <c:v>41682.111375205073</c:v>
                </c:pt>
                <c:pt idx="15604">
                  <c:v>41682.112079265229</c:v>
                </c:pt>
                <c:pt idx="15605">
                  <c:v>41682.112784105841</c:v>
                </c:pt>
                <c:pt idx="15606">
                  <c:v>41682.113488788156</c:v>
                </c:pt>
                <c:pt idx="15607">
                  <c:v>41682.114193647081</c:v>
                </c:pt>
                <c:pt idx="15608">
                  <c:v>41682.114897968619</c:v>
                </c:pt>
                <c:pt idx="15609">
                  <c:v>41682.115601962156</c:v>
                </c:pt>
                <c:pt idx="15610">
                  <c:v>41682.116307699231</c:v>
                </c:pt>
                <c:pt idx="15611">
                  <c:v>41682.117012659684</c:v>
                </c:pt>
                <c:pt idx="15612">
                  <c:v>41682.117716742163</c:v>
                </c:pt>
                <c:pt idx="15613">
                  <c:v>41682.118421333682</c:v>
                </c:pt>
                <c:pt idx="15614">
                  <c:v>41682.119127519676</c:v>
                </c:pt>
                <c:pt idx="15615">
                  <c:v>41682.119832363387</c:v>
                </c:pt>
                <c:pt idx="15616">
                  <c:v>41682.120732697222</c:v>
                </c:pt>
                <c:pt idx="15617">
                  <c:v>41682.121437588452</c:v>
                </c:pt>
                <c:pt idx="15618">
                  <c:v>41682.122142854925</c:v>
                </c:pt>
                <c:pt idx="15619">
                  <c:v>41682.122846668921</c:v>
                </c:pt>
                <c:pt idx="15620">
                  <c:v>41682.123551358309</c:v>
                </c:pt>
                <c:pt idx="15621">
                  <c:v>41682.124255150309</c:v>
                </c:pt>
                <c:pt idx="15622">
                  <c:v>41682.124958885535</c:v>
                </c:pt>
                <c:pt idx="15623">
                  <c:v>41682.125663310297</c:v>
                </c:pt>
                <c:pt idx="15624">
                  <c:v>41682.126366350771</c:v>
                </c:pt>
                <c:pt idx="15625">
                  <c:v>41682.127070226161</c:v>
                </c:pt>
                <c:pt idx="15626">
                  <c:v>41682.127776439076</c:v>
                </c:pt>
                <c:pt idx="15627">
                  <c:v>41682.128482033833</c:v>
                </c:pt>
                <c:pt idx="15628">
                  <c:v>41682.129187083679</c:v>
                </c:pt>
                <c:pt idx="15629">
                  <c:v>41682.129890220458</c:v>
                </c:pt>
                <c:pt idx="15630">
                  <c:v>41682.130594007685</c:v>
                </c:pt>
                <c:pt idx="15631">
                  <c:v>41682.131296963838</c:v>
                </c:pt>
                <c:pt idx="15632">
                  <c:v>41682.132000915073</c:v>
                </c:pt>
                <c:pt idx="15633">
                  <c:v>41682.132705811069</c:v>
                </c:pt>
                <c:pt idx="15634">
                  <c:v>41682.133410967996</c:v>
                </c:pt>
                <c:pt idx="15635">
                  <c:v>41682.134116564157</c:v>
                </c:pt>
                <c:pt idx="15636">
                  <c:v>41682.134820969688</c:v>
                </c:pt>
                <c:pt idx="15637">
                  <c:v>41682.135525053374</c:v>
                </c:pt>
                <c:pt idx="15638">
                  <c:v>41682.136229274169</c:v>
                </c:pt>
                <c:pt idx="15639">
                  <c:v>41682.136931900306</c:v>
                </c:pt>
                <c:pt idx="15640">
                  <c:v>41682.137636062922</c:v>
                </c:pt>
                <c:pt idx="15641">
                  <c:v>41682.138340969075</c:v>
                </c:pt>
                <c:pt idx="15642">
                  <c:v>41682.139046246928</c:v>
                </c:pt>
                <c:pt idx="15643">
                  <c:v>41682.13975018153</c:v>
                </c:pt>
                <c:pt idx="15644">
                  <c:v>41682.140453467226</c:v>
                </c:pt>
                <c:pt idx="15645">
                  <c:v>41682.141157727077</c:v>
                </c:pt>
                <c:pt idx="15646">
                  <c:v>41682.141862363074</c:v>
                </c:pt>
                <c:pt idx="15647">
                  <c:v>41682.142566752162</c:v>
                </c:pt>
                <c:pt idx="15648">
                  <c:v>41682.143271411376</c:v>
                </c:pt>
                <c:pt idx="15649">
                  <c:v>41682.143975148159</c:v>
                </c:pt>
                <c:pt idx="15650">
                  <c:v>41682.144678202312</c:v>
                </c:pt>
                <c:pt idx="15651">
                  <c:v>41682.145382115377</c:v>
                </c:pt>
                <c:pt idx="15652">
                  <c:v>41682.146088432164</c:v>
                </c:pt>
                <c:pt idx="15653">
                  <c:v>41682.146793007385</c:v>
                </c:pt>
                <c:pt idx="15654">
                  <c:v>41682.147495784302</c:v>
                </c:pt>
                <c:pt idx="15655">
                  <c:v>41682.148201378775</c:v>
                </c:pt>
                <c:pt idx="15656">
                  <c:v>41682.148905519534</c:v>
                </c:pt>
                <c:pt idx="15657">
                  <c:v>41682.149609170767</c:v>
                </c:pt>
                <c:pt idx="15658">
                  <c:v>41682.150312876613</c:v>
                </c:pt>
                <c:pt idx="15659">
                  <c:v>41682.151016398784</c:v>
                </c:pt>
                <c:pt idx="15660">
                  <c:v>41682.151720156151</c:v>
                </c:pt>
                <c:pt idx="15661">
                  <c:v>41682.152424081076</c:v>
                </c:pt>
                <c:pt idx="15662">
                  <c:v>41682.153128208767</c:v>
                </c:pt>
                <c:pt idx="15663">
                  <c:v>41682.153831806463</c:v>
                </c:pt>
                <c:pt idx="15664">
                  <c:v>41682.154535039692</c:v>
                </c:pt>
                <c:pt idx="15665">
                  <c:v>41682.155239205546</c:v>
                </c:pt>
                <c:pt idx="15666">
                  <c:v>41682.155943662154</c:v>
                </c:pt>
                <c:pt idx="15667">
                  <c:v>41682.156648023541</c:v>
                </c:pt>
                <c:pt idx="15668">
                  <c:v>41682.157351469228</c:v>
                </c:pt>
                <c:pt idx="15669">
                  <c:v>41682.158056399239</c:v>
                </c:pt>
                <c:pt idx="15670">
                  <c:v>41682.158759345235</c:v>
                </c:pt>
                <c:pt idx="15671">
                  <c:v>41682.159464243683</c:v>
                </c:pt>
                <c:pt idx="15672">
                  <c:v>41682.160168899536</c:v>
                </c:pt>
                <c:pt idx="15673">
                  <c:v>41682.160872970002</c:v>
                </c:pt>
                <c:pt idx="15674">
                  <c:v>41682.161577469538</c:v>
                </c:pt>
                <c:pt idx="15675">
                  <c:v>41682.162497655379</c:v>
                </c:pt>
                <c:pt idx="15676">
                  <c:v>41682.16320236522</c:v>
                </c:pt>
                <c:pt idx="15677">
                  <c:v>41682.163905739071</c:v>
                </c:pt>
                <c:pt idx="15678">
                  <c:v>41682.164608174309</c:v>
                </c:pt>
                <c:pt idx="15679">
                  <c:v>41682.165312040772</c:v>
                </c:pt>
                <c:pt idx="15680">
                  <c:v>41682.166015707844</c:v>
                </c:pt>
                <c:pt idx="15681">
                  <c:v>41682.166717585991</c:v>
                </c:pt>
                <c:pt idx="15682">
                  <c:v>41682.167421243837</c:v>
                </c:pt>
                <c:pt idx="15683">
                  <c:v>41682.16812528138</c:v>
                </c:pt>
                <c:pt idx="15684">
                  <c:v>41682.168829988463</c:v>
                </c:pt>
                <c:pt idx="15685">
                  <c:v>41682.169534419685</c:v>
                </c:pt>
                <c:pt idx="15686">
                  <c:v>41682.17023888816</c:v>
                </c:pt>
                <c:pt idx="15687">
                  <c:v>41682.170943866156</c:v>
                </c:pt>
                <c:pt idx="15688">
                  <c:v>41682.171648161217</c:v>
                </c:pt>
                <c:pt idx="15689">
                  <c:v>41682.172353399241</c:v>
                </c:pt>
                <c:pt idx="15690">
                  <c:v>41682.173057683074</c:v>
                </c:pt>
                <c:pt idx="15691">
                  <c:v>41682.173762789527</c:v>
                </c:pt>
                <c:pt idx="15692">
                  <c:v>41682.174466901219</c:v>
                </c:pt>
                <c:pt idx="15693">
                  <c:v>41682.175171448311</c:v>
                </c:pt>
                <c:pt idx="15694">
                  <c:v>41682.175876212001</c:v>
                </c:pt>
                <c:pt idx="15695">
                  <c:v>41682.176580650455</c:v>
                </c:pt>
                <c:pt idx="15696">
                  <c:v>41682.177285272614</c:v>
                </c:pt>
                <c:pt idx="15697">
                  <c:v>41682.177989336931</c:v>
                </c:pt>
                <c:pt idx="15698">
                  <c:v>41682.178693233538</c:v>
                </c:pt>
                <c:pt idx="15699">
                  <c:v>41682.17939758399</c:v>
                </c:pt>
                <c:pt idx="15700">
                  <c:v>41682.180101597682</c:v>
                </c:pt>
                <c:pt idx="15701">
                  <c:v>41682.180806352939</c:v>
                </c:pt>
                <c:pt idx="15702">
                  <c:v>41682.181509689537</c:v>
                </c:pt>
                <c:pt idx="15703">
                  <c:v>41682.18221279369</c:v>
                </c:pt>
                <c:pt idx="15704">
                  <c:v>41682.182916819998</c:v>
                </c:pt>
                <c:pt idx="15705">
                  <c:v>41682.183619035844</c:v>
                </c:pt>
                <c:pt idx="15706">
                  <c:v>41682.184321809997</c:v>
                </c:pt>
                <c:pt idx="15707">
                  <c:v>41682.185023671678</c:v>
                </c:pt>
                <c:pt idx="15708">
                  <c:v>41682.185725288771</c:v>
                </c:pt>
                <c:pt idx="15709">
                  <c:v>41682.186430377689</c:v>
                </c:pt>
                <c:pt idx="15710">
                  <c:v>41682.187135936001</c:v>
                </c:pt>
                <c:pt idx="15711">
                  <c:v>41682.187841892934</c:v>
                </c:pt>
                <c:pt idx="15712">
                  <c:v>41682.188546421545</c:v>
                </c:pt>
                <c:pt idx="15713">
                  <c:v>41682.18925032323</c:v>
                </c:pt>
                <c:pt idx="15714">
                  <c:v>41682.189953143541</c:v>
                </c:pt>
                <c:pt idx="15715">
                  <c:v>41682.19065783322</c:v>
                </c:pt>
                <c:pt idx="15716">
                  <c:v>41682.191364402606</c:v>
                </c:pt>
                <c:pt idx="15717">
                  <c:v>41682.192069927682</c:v>
                </c:pt>
                <c:pt idx="15718">
                  <c:v>41682.192774368923</c:v>
                </c:pt>
                <c:pt idx="15719">
                  <c:v>41682.19347884399</c:v>
                </c:pt>
                <c:pt idx="15720">
                  <c:v>41682.19418309076</c:v>
                </c:pt>
                <c:pt idx="15721">
                  <c:v>41682.194885982761</c:v>
                </c:pt>
                <c:pt idx="15722">
                  <c:v>41682.195590016454</c:v>
                </c:pt>
                <c:pt idx="15723">
                  <c:v>41682.196295348171</c:v>
                </c:pt>
                <c:pt idx="15724">
                  <c:v>41682.197000115993</c:v>
                </c:pt>
                <c:pt idx="15725">
                  <c:v>41682.19770379999</c:v>
                </c:pt>
                <c:pt idx="15726">
                  <c:v>41682.198405663527</c:v>
                </c:pt>
                <c:pt idx="15727">
                  <c:v>41682.199109009533</c:v>
                </c:pt>
                <c:pt idx="15728">
                  <c:v>41682.199813644307</c:v>
                </c:pt>
                <c:pt idx="15729">
                  <c:v>41682.20051645569</c:v>
                </c:pt>
                <c:pt idx="15730">
                  <c:v>41682.20121991061</c:v>
                </c:pt>
                <c:pt idx="15731">
                  <c:v>41682.20192327322</c:v>
                </c:pt>
                <c:pt idx="15732">
                  <c:v>41682.202627435079</c:v>
                </c:pt>
                <c:pt idx="15733">
                  <c:v>41682.203331470308</c:v>
                </c:pt>
                <c:pt idx="15734">
                  <c:v>41682.204262938772</c:v>
                </c:pt>
                <c:pt idx="15735">
                  <c:v>41682.204966635676</c:v>
                </c:pt>
                <c:pt idx="15736">
                  <c:v>41682.20567108861</c:v>
                </c:pt>
                <c:pt idx="15737">
                  <c:v>41682.206373679386</c:v>
                </c:pt>
                <c:pt idx="15738">
                  <c:v>41682.207077860607</c:v>
                </c:pt>
                <c:pt idx="15739">
                  <c:v>41682.207781812591</c:v>
                </c:pt>
                <c:pt idx="15740">
                  <c:v>41682.208484800925</c:v>
                </c:pt>
                <c:pt idx="15741">
                  <c:v>41682.209189307076</c:v>
                </c:pt>
                <c:pt idx="15742">
                  <c:v>41682.209894109845</c:v>
                </c:pt>
                <c:pt idx="15743">
                  <c:v>41682.210599551385</c:v>
                </c:pt>
                <c:pt idx="15744">
                  <c:v>41682.211303164302</c:v>
                </c:pt>
                <c:pt idx="15745">
                  <c:v>41682.212007772767</c:v>
                </c:pt>
                <c:pt idx="15746">
                  <c:v>41682.212712705077</c:v>
                </c:pt>
                <c:pt idx="15747">
                  <c:v>41682.213417270003</c:v>
                </c:pt>
                <c:pt idx="15748">
                  <c:v>41682.214122051839</c:v>
                </c:pt>
                <c:pt idx="15749">
                  <c:v>41682.214827476004</c:v>
                </c:pt>
                <c:pt idx="15750">
                  <c:v>41682.215532189388</c:v>
                </c:pt>
                <c:pt idx="15751">
                  <c:v>41682.216237050008</c:v>
                </c:pt>
                <c:pt idx="15752">
                  <c:v>41682.216939848935</c:v>
                </c:pt>
                <c:pt idx="15753">
                  <c:v>41682.217644498465</c:v>
                </c:pt>
                <c:pt idx="15754">
                  <c:v>41682.218348466769</c:v>
                </c:pt>
                <c:pt idx="15755">
                  <c:v>41682.219050742002</c:v>
                </c:pt>
                <c:pt idx="15756">
                  <c:v>41682.219753124606</c:v>
                </c:pt>
                <c:pt idx="15757">
                  <c:v>41682.220456320771</c:v>
                </c:pt>
                <c:pt idx="15758">
                  <c:v>41682.221161402915</c:v>
                </c:pt>
                <c:pt idx="15759">
                  <c:v>41682.221865195686</c:v>
                </c:pt>
                <c:pt idx="15760">
                  <c:v>41682.222566663833</c:v>
                </c:pt>
                <c:pt idx="15761">
                  <c:v>41682.223267766451</c:v>
                </c:pt>
                <c:pt idx="15762">
                  <c:v>41682.223968746155</c:v>
                </c:pt>
                <c:pt idx="15763">
                  <c:v>41682.224670451687</c:v>
                </c:pt>
                <c:pt idx="15764">
                  <c:v>41682.225375850598</c:v>
                </c:pt>
                <c:pt idx="15765">
                  <c:v>41682.226080352157</c:v>
                </c:pt>
                <c:pt idx="15766">
                  <c:v>41682.226783718914</c:v>
                </c:pt>
                <c:pt idx="15767">
                  <c:v>41682.227487558448</c:v>
                </c:pt>
                <c:pt idx="15768">
                  <c:v>41682.228190582457</c:v>
                </c:pt>
                <c:pt idx="15769">
                  <c:v>41682.228895852772</c:v>
                </c:pt>
                <c:pt idx="15770">
                  <c:v>41682.229599932762</c:v>
                </c:pt>
                <c:pt idx="15771">
                  <c:v>41682.23030387015</c:v>
                </c:pt>
                <c:pt idx="15772">
                  <c:v>41682.23100804846</c:v>
                </c:pt>
                <c:pt idx="15773">
                  <c:v>41682.231711056302</c:v>
                </c:pt>
                <c:pt idx="15774">
                  <c:v>41682.232413675221</c:v>
                </c:pt>
                <c:pt idx="15775">
                  <c:v>41682.233116997537</c:v>
                </c:pt>
                <c:pt idx="15776">
                  <c:v>41682.233821477384</c:v>
                </c:pt>
                <c:pt idx="15777">
                  <c:v>41682.234527322769</c:v>
                </c:pt>
                <c:pt idx="15778">
                  <c:v>41682.235230079081</c:v>
                </c:pt>
                <c:pt idx="15779">
                  <c:v>41682.235934297845</c:v>
                </c:pt>
                <c:pt idx="15780">
                  <c:v>41682.236639058618</c:v>
                </c:pt>
                <c:pt idx="15781">
                  <c:v>41682.237342877219</c:v>
                </c:pt>
                <c:pt idx="15782">
                  <c:v>41682.238047135688</c:v>
                </c:pt>
                <c:pt idx="15783">
                  <c:v>41682.238751786608</c:v>
                </c:pt>
                <c:pt idx="15784">
                  <c:v>41682.239455856921</c:v>
                </c:pt>
                <c:pt idx="15785">
                  <c:v>41682.240159078472</c:v>
                </c:pt>
                <c:pt idx="15786">
                  <c:v>41682.240863098159</c:v>
                </c:pt>
                <c:pt idx="15787">
                  <c:v>41682.241565858465</c:v>
                </c:pt>
                <c:pt idx="15788">
                  <c:v>41682.242269050934</c:v>
                </c:pt>
                <c:pt idx="15789">
                  <c:v>41682.242971854001</c:v>
                </c:pt>
                <c:pt idx="15790">
                  <c:v>41682.243676390164</c:v>
                </c:pt>
                <c:pt idx="15791">
                  <c:v>41682.244381347999</c:v>
                </c:pt>
                <c:pt idx="15792">
                  <c:v>41682.245085159535</c:v>
                </c:pt>
                <c:pt idx="15793">
                  <c:v>41682.246027754161</c:v>
                </c:pt>
                <c:pt idx="15794">
                  <c:v>41682.246732466614</c:v>
                </c:pt>
                <c:pt idx="15795">
                  <c:v>41682.247437473081</c:v>
                </c:pt>
                <c:pt idx="15796">
                  <c:v>41682.2481415523</c:v>
                </c:pt>
                <c:pt idx="15797">
                  <c:v>41682.248845259695</c:v>
                </c:pt>
                <c:pt idx="15798">
                  <c:v>41682.249549289845</c:v>
                </c:pt>
                <c:pt idx="15799">
                  <c:v>41682.250252675847</c:v>
                </c:pt>
                <c:pt idx="15800">
                  <c:v>41682.250955140466</c:v>
                </c:pt>
                <c:pt idx="15801">
                  <c:v>41682.251659681991</c:v>
                </c:pt>
                <c:pt idx="15802">
                  <c:v>41682.25236331646</c:v>
                </c:pt>
                <c:pt idx="15803">
                  <c:v>41682.253067416772</c:v>
                </c:pt>
                <c:pt idx="15804">
                  <c:v>41682.253770301679</c:v>
                </c:pt>
                <c:pt idx="15805">
                  <c:v>41682.254474841844</c:v>
                </c:pt>
                <c:pt idx="15806">
                  <c:v>41682.255176940773</c:v>
                </c:pt>
                <c:pt idx="15807">
                  <c:v>41682.255881182609</c:v>
                </c:pt>
                <c:pt idx="15808">
                  <c:v>41682.256584929848</c:v>
                </c:pt>
                <c:pt idx="15809">
                  <c:v>41682.25728767184</c:v>
                </c:pt>
                <c:pt idx="15810">
                  <c:v>41682.257992197541</c:v>
                </c:pt>
                <c:pt idx="15811">
                  <c:v>41682.25869562431</c:v>
                </c:pt>
                <c:pt idx="15812">
                  <c:v>41682.259399074777</c:v>
                </c:pt>
                <c:pt idx="15813">
                  <c:v>41682.260101569671</c:v>
                </c:pt>
                <c:pt idx="15814">
                  <c:v>41682.260805016762</c:v>
                </c:pt>
                <c:pt idx="15815">
                  <c:v>41682.261506656454</c:v>
                </c:pt>
                <c:pt idx="15816">
                  <c:v>41682.262210050001</c:v>
                </c:pt>
                <c:pt idx="15817">
                  <c:v>41682.262913587991</c:v>
                </c:pt>
                <c:pt idx="15818">
                  <c:v>41682.263616564764</c:v>
                </c:pt>
                <c:pt idx="15819">
                  <c:v>41682.264320115071</c:v>
                </c:pt>
                <c:pt idx="15820">
                  <c:v>41682.265023715525</c:v>
                </c:pt>
                <c:pt idx="15821">
                  <c:v>41682.265725876299</c:v>
                </c:pt>
                <c:pt idx="15822">
                  <c:v>41682.266429423682</c:v>
                </c:pt>
                <c:pt idx="15823">
                  <c:v>41682.267133223533</c:v>
                </c:pt>
                <c:pt idx="15824">
                  <c:v>41682.267838446467</c:v>
                </c:pt>
                <c:pt idx="15825">
                  <c:v>41682.268543332459</c:v>
                </c:pt>
                <c:pt idx="15826">
                  <c:v>41682.269248830758</c:v>
                </c:pt>
                <c:pt idx="15827">
                  <c:v>41682.269952974304</c:v>
                </c:pt>
                <c:pt idx="15828">
                  <c:v>41682.27065652061</c:v>
                </c:pt>
                <c:pt idx="15829">
                  <c:v>41682.27136062707</c:v>
                </c:pt>
                <c:pt idx="15830">
                  <c:v>41682.272063726923</c:v>
                </c:pt>
                <c:pt idx="15831">
                  <c:v>41682.272766645532</c:v>
                </c:pt>
                <c:pt idx="15832">
                  <c:v>41682.273470772925</c:v>
                </c:pt>
                <c:pt idx="15833">
                  <c:v>41682.27417566353</c:v>
                </c:pt>
                <c:pt idx="15834">
                  <c:v>41682.274880546611</c:v>
                </c:pt>
                <c:pt idx="15835">
                  <c:v>41682.275582262599</c:v>
                </c:pt>
                <c:pt idx="15836">
                  <c:v>41682.276285665219</c:v>
                </c:pt>
                <c:pt idx="15837">
                  <c:v>41682.276990001686</c:v>
                </c:pt>
                <c:pt idx="15838">
                  <c:v>41682.277693445685</c:v>
                </c:pt>
                <c:pt idx="15839">
                  <c:v>41682.278396544163</c:v>
                </c:pt>
                <c:pt idx="15840">
                  <c:v>41682.279101549531</c:v>
                </c:pt>
                <c:pt idx="15841">
                  <c:v>41682.279806436927</c:v>
                </c:pt>
                <c:pt idx="15842">
                  <c:v>41682.280509348166</c:v>
                </c:pt>
                <c:pt idx="15843">
                  <c:v>41682.281213540766</c:v>
                </c:pt>
                <c:pt idx="15844">
                  <c:v>41682.281918085682</c:v>
                </c:pt>
                <c:pt idx="15845">
                  <c:v>41682.282623157997</c:v>
                </c:pt>
                <c:pt idx="15846">
                  <c:v>41682.283327006458</c:v>
                </c:pt>
                <c:pt idx="15847">
                  <c:v>41682.284030745694</c:v>
                </c:pt>
                <c:pt idx="15848">
                  <c:v>41682.284734576308</c:v>
                </c:pt>
                <c:pt idx="15849">
                  <c:v>41682.285438077226</c:v>
                </c:pt>
                <c:pt idx="15850">
                  <c:v>41682.28614160599</c:v>
                </c:pt>
                <c:pt idx="15851">
                  <c:v>41682.286844984308</c:v>
                </c:pt>
                <c:pt idx="15852">
                  <c:v>41682.287788712914</c:v>
                </c:pt>
                <c:pt idx="15853">
                  <c:v>41682.288493082931</c:v>
                </c:pt>
                <c:pt idx="15854">
                  <c:v>41682.28919708461</c:v>
                </c:pt>
                <c:pt idx="15855">
                  <c:v>41682.289900370306</c:v>
                </c:pt>
                <c:pt idx="15856">
                  <c:v>41682.290604350761</c:v>
                </c:pt>
                <c:pt idx="15857">
                  <c:v>41682.291309255837</c:v>
                </c:pt>
                <c:pt idx="15858">
                  <c:v>41682.292013567072</c:v>
                </c:pt>
                <c:pt idx="15859">
                  <c:v>41682.292717482771</c:v>
                </c:pt>
                <c:pt idx="15860">
                  <c:v>41682.293422099989</c:v>
                </c:pt>
                <c:pt idx="15861">
                  <c:v>41682.294125266453</c:v>
                </c:pt>
                <c:pt idx="15862">
                  <c:v>41682.294828377686</c:v>
                </c:pt>
                <c:pt idx="15863">
                  <c:v>41682.29553231984</c:v>
                </c:pt>
                <c:pt idx="15864">
                  <c:v>41682.296236042159</c:v>
                </c:pt>
                <c:pt idx="15865">
                  <c:v>41682.296939964304</c:v>
                </c:pt>
                <c:pt idx="15866">
                  <c:v>41682.297643776154</c:v>
                </c:pt>
                <c:pt idx="15867">
                  <c:v>41682.298347494616</c:v>
                </c:pt>
                <c:pt idx="15868">
                  <c:v>41682.299049877533</c:v>
                </c:pt>
                <c:pt idx="15869">
                  <c:v>41682.299753980296</c:v>
                </c:pt>
                <c:pt idx="15870">
                  <c:v>41682.300458461999</c:v>
                </c:pt>
                <c:pt idx="15871">
                  <c:v>41682.301162288612</c:v>
                </c:pt>
                <c:pt idx="15872">
                  <c:v>41682.301866662303</c:v>
                </c:pt>
                <c:pt idx="15873">
                  <c:v>41682.302571339693</c:v>
                </c:pt>
                <c:pt idx="15874">
                  <c:v>41682.303274883998</c:v>
                </c:pt>
                <c:pt idx="15875">
                  <c:v>41682.303978105694</c:v>
                </c:pt>
                <c:pt idx="15876">
                  <c:v>41682.304681283385</c:v>
                </c:pt>
                <c:pt idx="15877">
                  <c:v>41682.305383321844</c:v>
                </c:pt>
                <c:pt idx="15878">
                  <c:v>41682.306088702928</c:v>
                </c:pt>
                <c:pt idx="15879">
                  <c:v>41682.306793891388</c:v>
                </c:pt>
                <c:pt idx="15880">
                  <c:v>41682.307495798159</c:v>
                </c:pt>
                <c:pt idx="15881">
                  <c:v>41682.308198005085</c:v>
                </c:pt>
                <c:pt idx="15882">
                  <c:v>41682.308901844008</c:v>
                </c:pt>
                <c:pt idx="15883">
                  <c:v>41682.309606057694</c:v>
                </c:pt>
                <c:pt idx="15884">
                  <c:v>41682.310307900618</c:v>
                </c:pt>
                <c:pt idx="15885">
                  <c:v>41682.311012005543</c:v>
                </c:pt>
                <c:pt idx="15886">
                  <c:v>41682.311716923999</c:v>
                </c:pt>
                <c:pt idx="15887">
                  <c:v>41682.312419567999</c:v>
                </c:pt>
                <c:pt idx="15888">
                  <c:v>41682.313123767992</c:v>
                </c:pt>
                <c:pt idx="15889">
                  <c:v>41682.313829799088</c:v>
                </c:pt>
                <c:pt idx="15890">
                  <c:v>41682.314533986624</c:v>
                </c:pt>
                <c:pt idx="15891">
                  <c:v>41682.31523701494</c:v>
                </c:pt>
                <c:pt idx="15892">
                  <c:v>41682.315940289685</c:v>
                </c:pt>
                <c:pt idx="15893">
                  <c:v>41682.316643392624</c:v>
                </c:pt>
                <c:pt idx="15894">
                  <c:v>41682.317348729543</c:v>
                </c:pt>
                <c:pt idx="15895">
                  <c:v>41682.318052274626</c:v>
                </c:pt>
                <c:pt idx="15896">
                  <c:v>41682.318757238318</c:v>
                </c:pt>
                <c:pt idx="15897">
                  <c:v>41682.31946061676</c:v>
                </c:pt>
                <c:pt idx="15898">
                  <c:v>41682.32016429631</c:v>
                </c:pt>
                <c:pt idx="15899">
                  <c:v>41682.320867722767</c:v>
                </c:pt>
                <c:pt idx="15900">
                  <c:v>41682.321572313384</c:v>
                </c:pt>
                <c:pt idx="15901">
                  <c:v>41682.322277845393</c:v>
                </c:pt>
                <c:pt idx="15902">
                  <c:v>41682.322981924</c:v>
                </c:pt>
                <c:pt idx="15903">
                  <c:v>41682.323685272611</c:v>
                </c:pt>
                <c:pt idx="15904">
                  <c:v>41682.324388702771</c:v>
                </c:pt>
                <c:pt idx="15905">
                  <c:v>41682.325094516455</c:v>
                </c:pt>
                <c:pt idx="15906">
                  <c:v>41682.325799281534</c:v>
                </c:pt>
                <c:pt idx="15907">
                  <c:v>41682.326504378165</c:v>
                </c:pt>
                <c:pt idx="15908">
                  <c:v>41682.327208303388</c:v>
                </c:pt>
                <c:pt idx="15909">
                  <c:v>41682.327911974309</c:v>
                </c:pt>
                <c:pt idx="15910">
                  <c:v>41682.328616090315</c:v>
                </c:pt>
                <c:pt idx="15911">
                  <c:v>41682.329536270612</c:v>
                </c:pt>
                <c:pt idx="15912">
                  <c:v>41682.330238650618</c:v>
                </c:pt>
                <c:pt idx="15913">
                  <c:v>41682.330941227847</c:v>
                </c:pt>
                <c:pt idx="15914">
                  <c:v>41682.331646156614</c:v>
                </c:pt>
                <c:pt idx="15915">
                  <c:v>41682.33235030494</c:v>
                </c:pt>
                <c:pt idx="15916">
                  <c:v>41682.333053736162</c:v>
                </c:pt>
                <c:pt idx="15917">
                  <c:v>41682.333756243846</c:v>
                </c:pt>
                <c:pt idx="15918">
                  <c:v>41682.33445904847</c:v>
                </c:pt>
                <c:pt idx="15919">
                  <c:v>41682.335162955074</c:v>
                </c:pt>
                <c:pt idx="15920">
                  <c:v>41682.335867610156</c:v>
                </c:pt>
                <c:pt idx="15921">
                  <c:v>41682.336571253087</c:v>
                </c:pt>
                <c:pt idx="15922">
                  <c:v>41682.337275432612</c:v>
                </c:pt>
                <c:pt idx="15923">
                  <c:v>41682.337979937685</c:v>
                </c:pt>
                <c:pt idx="15924">
                  <c:v>41682.33868347617</c:v>
                </c:pt>
                <c:pt idx="15925">
                  <c:v>41682.339387050932</c:v>
                </c:pt>
                <c:pt idx="15926">
                  <c:v>41682.340090550308</c:v>
                </c:pt>
                <c:pt idx="15927">
                  <c:v>41682.340792739225</c:v>
                </c:pt>
                <c:pt idx="15928">
                  <c:v>41682.341497320158</c:v>
                </c:pt>
                <c:pt idx="15929">
                  <c:v>41682.342201552769</c:v>
                </c:pt>
                <c:pt idx="15930">
                  <c:v>41682.34290478631</c:v>
                </c:pt>
                <c:pt idx="15931">
                  <c:v>41682.343606331844</c:v>
                </c:pt>
                <c:pt idx="15932">
                  <c:v>41682.344310191853</c:v>
                </c:pt>
                <c:pt idx="15933">
                  <c:v>41682.345013046935</c:v>
                </c:pt>
                <c:pt idx="15934">
                  <c:v>41682.345715318312</c:v>
                </c:pt>
                <c:pt idx="15935">
                  <c:v>41682.346420687842</c:v>
                </c:pt>
                <c:pt idx="15936">
                  <c:v>41682.347124824308</c:v>
                </c:pt>
                <c:pt idx="15937">
                  <c:v>41682.347829001228</c:v>
                </c:pt>
                <c:pt idx="15938">
                  <c:v>41682.348532788004</c:v>
                </c:pt>
                <c:pt idx="15939">
                  <c:v>41682.34923616569</c:v>
                </c:pt>
                <c:pt idx="15940">
                  <c:v>41682.349939679232</c:v>
                </c:pt>
                <c:pt idx="15941">
                  <c:v>41682.350643606929</c:v>
                </c:pt>
                <c:pt idx="15942">
                  <c:v>41682.351348194468</c:v>
                </c:pt>
                <c:pt idx="15943">
                  <c:v>41682.352052389237</c:v>
                </c:pt>
                <c:pt idx="15944">
                  <c:v>41682.35275587123</c:v>
                </c:pt>
                <c:pt idx="15945">
                  <c:v>41682.353458554309</c:v>
                </c:pt>
                <c:pt idx="15946">
                  <c:v>41682.354163117845</c:v>
                </c:pt>
                <c:pt idx="15947">
                  <c:v>41682.354867435693</c:v>
                </c:pt>
                <c:pt idx="15948">
                  <c:v>41682.355570877233</c:v>
                </c:pt>
                <c:pt idx="15949">
                  <c:v>41682.35627336309</c:v>
                </c:pt>
                <c:pt idx="15950">
                  <c:v>41682.356976905692</c:v>
                </c:pt>
                <c:pt idx="15951">
                  <c:v>41682.357679775392</c:v>
                </c:pt>
                <c:pt idx="15952">
                  <c:v>41682.358382922008</c:v>
                </c:pt>
                <c:pt idx="15953">
                  <c:v>41682.359088403849</c:v>
                </c:pt>
                <c:pt idx="15954">
                  <c:v>41682.359793760923</c:v>
                </c:pt>
                <c:pt idx="15955">
                  <c:v>41682.360498417227</c:v>
                </c:pt>
                <c:pt idx="15956">
                  <c:v>41682.361203106164</c:v>
                </c:pt>
                <c:pt idx="15957">
                  <c:v>41682.361908990162</c:v>
                </c:pt>
                <c:pt idx="15958">
                  <c:v>41682.362613598612</c:v>
                </c:pt>
                <c:pt idx="15959">
                  <c:v>41682.363318183234</c:v>
                </c:pt>
                <c:pt idx="15960">
                  <c:v>41682.364022243695</c:v>
                </c:pt>
                <c:pt idx="15961">
                  <c:v>41682.364725936</c:v>
                </c:pt>
                <c:pt idx="15962">
                  <c:v>41682.36542909631</c:v>
                </c:pt>
                <c:pt idx="15963">
                  <c:v>41682.366132566152</c:v>
                </c:pt>
                <c:pt idx="15964">
                  <c:v>41682.366835816931</c:v>
                </c:pt>
                <c:pt idx="15965">
                  <c:v>41682.367539886465</c:v>
                </c:pt>
                <c:pt idx="15966">
                  <c:v>41682.368250844935</c:v>
                </c:pt>
                <c:pt idx="15967">
                  <c:v>41682.368965007998</c:v>
                </c:pt>
                <c:pt idx="15968">
                  <c:v>41682.369669273685</c:v>
                </c:pt>
                <c:pt idx="15969">
                  <c:v>41682.370373360463</c:v>
                </c:pt>
                <c:pt idx="15970">
                  <c:v>41682.371293495395</c:v>
                </c:pt>
                <c:pt idx="15971">
                  <c:v>41682.371997750459</c:v>
                </c:pt>
                <c:pt idx="15972">
                  <c:v>41682.372701573535</c:v>
                </c:pt>
                <c:pt idx="15973">
                  <c:v>41682.37340695061</c:v>
                </c:pt>
                <c:pt idx="15974">
                  <c:v>41682.374111420773</c:v>
                </c:pt>
                <c:pt idx="15975">
                  <c:v>41682.374817405238</c:v>
                </c:pt>
                <c:pt idx="15976">
                  <c:v>41682.37552214093</c:v>
                </c:pt>
                <c:pt idx="15977">
                  <c:v>41682.376226182467</c:v>
                </c:pt>
                <c:pt idx="15978">
                  <c:v>41682.376930329548</c:v>
                </c:pt>
                <c:pt idx="15979">
                  <c:v>41682.377635420169</c:v>
                </c:pt>
                <c:pt idx="15980">
                  <c:v>41682.378340178941</c:v>
                </c:pt>
                <c:pt idx="15981">
                  <c:v>41682.379044784771</c:v>
                </c:pt>
                <c:pt idx="15982">
                  <c:v>41682.37975017693</c:v>
                </c:pt>
                <c:pt idx="15983">
                  <c:v>41682.380455281382</c:v>
                </c:pt>
                <c:pt idx="15984">
                  <c:v>41682.381159955541</c:v>
                </c:pt>
                <c:pt idx="15985">
                  <c:v>41682.381865543226</c:v>
                </c:pt>
                <c:pt idx="15986">
                  <c:v>41682.382570023394</c:v>
                </c:pt>
                <c:pt idx="15987">
                  <c:v>41682.383275650616</c:v>
                </c:pt>
                <c:pt idx="15988">
                  <c:v>41682.383979702463</c:v>
                </c:pt>
                <c:pt idx="15989">
                  <c:v>41682.384684796467</c:v>
                </c:pt>
                <c:pt idx="15990">
                  <c:v>41682.385390760151</c:v>
                </c:pt>
                <c:pt idx="15991">
                  <c:v>41682.386096534618</c:v>
                </c:pt>
                <c:pt idx="15992">
                  <c:v>41682.386801544613</c:v>
                </c:pt>
                <c:pt idx="15993">
                  <c:v>41682.387505289691</c:v>
                </c:pt>
                <c:pt idx="15994">
                  <c:v>41682.388209122946</c:v>
                </c:pt>
                <c:pt idx="15995">
                  <c:v>41682.388913654315</c:v>
                </c:pt>
                <c:pt idx="15996">
                  <c:v>41682.389617421693</c:v>
                </c:pt>
                <c:pt idx="15997">
                  <c:v>41682.390322086307</c:v>
                </c:pt>
                <c:pt idx="15998">
                  <c:v>41682.391027528458</c:v>
                </c:pt>
                <c:pt idx="15999">
                  <c:v>41682.391732174772</c:v>
                </c:pt>
                <c:pt idx="16000">
                  <c:v>41682.392436110611</c:v>
                </c:pt>
                <c:pt idx="16001">
                  <c:v>41682.393140760447</c:v>
                </c:pt>
                <c:pt idx="16002">
                  <c:v>41682.393844208003</c:v>
                </c:pt>
                <c:pt idx="16003">
                  <c:v>41682.394548761222</c:v>
                </c:pt>
                <c:pt idx="16004">
                  <c:v>41682.395254048941</c:v>
                </c:pt>
                <c:pt idx="16005">
                  <c:v>41682.395959192312</c:v>
                </c:pt>
                <c:pt idx="16006">
                  <c:v>41682.396663554464</c:v>
                </c:pt>
                <c:pt idx="16007">
                  <c:v>41682.397366944766</c:v>
                </c:pt>
                <c:pt idx="16008">
                  <c:v>41682.398070496623</c:v>
                </c:pt>
                <c:pt idx="16009">
                  <c:v>41682.398776051537</c:v>
                </c:pt>
                <c:pt idx="16010">
                  <c:v>41682.399482919369</c:v>
                </c:pt>
                <c:pt idx="16011">
                  <c:v>41682.400186423845</c:v>
                </c:pt>
                <c:pt idx="16012">
                  <c:v>41682.400891048004</c:v>
                </c:pt>
                <c:pt idx="16013">
                  <c:v>41682.401595978467</c:v>
                </c:pt>
                <c:pt idx="16014">
                  <c:v>41682.402300356938</c:v>
                </c:pt>
                <c:pt idx="16015">
                  <c:v>41682.403005172768</c:v>
                </c:pt>
                <c:pt idx="16016">
                  <c:v>41682.403710300307</c:v>
                </c:pt>
                <c:pt idx="16017">
                  <c:v>41682.404413023847</c:v>
                </c:pt>
                <c:pt idx="16018">
                  <c:v>41682.405117171998</c:v>
                </c:pt>
                <c:pt idx="16019">
                  <c:v>41682.405821161992</c:v>
                </c:pt>
                <c:pt idx="16020">
                  <c:v>41682.406523724312</c:v>
                </c:pt>
                <c:pt idx="16021">
                  <c:v>41682.407228270618</c:v>
                </c:pt>
                <c:pt idx="16022">
                  <c:v>41682.407934346171</c:v>
                </c:pt>
                <c:pt idx="16023">
                  <c:v>41682.408638940775</c:v>
                </c:pt>
                <c:pt idx="16024">
                  <c:v>41682.40934339293</c:v>
                </c:pt>
                <c:pt idx="16025">
                  <c:v>41682.410047543999</c:v>
                </c:pt>
                <c:pt idx="16026">
                  <c:v>41682.410752973694</c:v>
                </c:pt>
                <c:pt idx="16027">
                  <c:v>41682.411458865223</c:v>
                </c:pt>
                <c:pt idx="16028">
                  <c:v>41682.412164713074</c:v>
                </c:pt>
                <c:pt idx="16029">
                  <c:v>41682.413062638152</c:v>
                </c:pt>
                <c:pt idx="16030">
                  <c:v>41682.413768427228</c:v>
                </c:pt>
                <c:pt idx="16031">
                  <c:v>41682.414473452467</c:v>
                </c:pt>
                <c:pt idx="16032">
                  <c:v>41682.41517981184</c:v>
                </c:pt>
                <c:pt idx="16033">
                  <c:v>41682.415886449395</c:v>
                </c:pt>
                <c:pt idx="16034">
                  <c:v>41682.416591579233</c:v>
                </c:pt>
                <c:pt idx="16035">
                  <c:v>41682.41729601493</c:v>
                </c:pt>
                <c:pt idx="16036">
                  <c:v>41682.418000627382</c:v>
                </c:pt>
                <c:pt idx="16037">
                  <c:v>41682.418705000004</c:v>
                </c:pt>
                <c:pt idx="16038">
                  <c:v>41682.41940867246</c:v>
                </c:pt>
                <c:pt idx="16039">
                  <c:v>41682.420114287845</c:v>
                </c:pt>
                <c:pt idx="16040">
                  <c:v>41682.420818808314</c:v>
                </c:pt>
                <c:pt idx="16041">
                  <c:v>41682.421522917073</c:v>
                </c:pt>
                <c:pt idx="16042">
                  <c:v>41682.422225487382</c:v>
                </c:pt>
                <c:pt idx="16043">
                  <c:v>41682.422927493542</c:v>
                </c:pt>
                <c:pt idx="16044">
                  <c:v>41682.423631538302</c:v>
                </c:pt>
                <c:pt idx="16045">
                  <c:v>41682.424336790471</c:v>
                </c:pt>
                <c:pt idx="16046">
                  <c:v>41682.425040827839</c:v>
                </c:pt>
                <c:pt idx="16047">
                  <c:v>41682.42574562307</c:v>
                </c:pt>
                <c:pt idx="16048">
                  <c:v>41682.426449922161</c:v>
                </c:pt>
                <c:pt idx="16049">
                  <c:v>41682.427155247387</c:v>
                </c:pt>
                <c:pt idx="16050">
                  <c:v>41682.427860617834</c:v>
                </c:pt>
                <c:pt idx="16051">
                  <c:v>41682.428567398776</c:v>
                </c:pt>
                <c:pt idx="16052">
                  <c:v>41682.429273343383</c:v>
                </c:pt>
                <c:pt idx="16053">
                  <c:v>41682.429979351684</c:v>
                </c:pt>
                <c:pt idx="16054">
                  <c:v>41682.430685223386</c:v>
                </c:pt>
                <c:pt idx="16055">
                  <c:v>41682.431391546932</c:v>
                </c:pt>
                <c:pt idx="16056">
                  <c:v>41682.432096852164</c:v>
                </c:pt>
                <c:pt idx="16057">
                  <c:v>41682.432801203387</c:v>
                </c:pt>
                <c:pt idx="16058">
                  <c:v>41682.433507403388</c:v>
                </c:pt>
                <c:pt idx="16059">
                  <c:v>41682.43421824339</c:v>
                </c:pt>
                <c:pt idx="16060">
                  <c:v>41682.434925188616</c:v>
                </c:pt>
                <c:pt idx="16061">
                  <c:v>41682.435632113687</c:v>
                </c:pt>
                <c:pt idx="16062">
                  <c:v>41682.436337847081</c:v>
                </c:pt>
                <c:pt idx="16063">
                  <c:v>41682.437043432459</c:v>
                </c:pt>
                <c:pt idx="16064">
                  <c:v>41682.437749244615</c:v>
                </c:pt>
                <c:pt idx="16065">
                  <c:v>41682.438453985225</c:v>
                </c:pt>
                <c:pt idx="16066">
                  <c:v>41682.439159662608</c:v>
                </c:pt>
                <c:pt idx="16067">
                  <c:v>41682.439862738152</c:v>
                </c:pt>
                <c:pt idx="16068">
                  <c:v>41682.440567648613</c:v>
                </c:pt>
                <c:pt idx="16069">
                  <c:v>41682.441272598939</c:v>
                </c:pt>
                <c:pt idx="16070">
                  <c:v>41682.441977087234</c:v>
                </c:pt>
                <c:pt idx="16071">
                  <c:v>41682.442682608766</c:v>
                </c:pt>
                <c:pt idx="16072">
                  <c:v>41682.443389135224</c:v>
                </c:pt>
                <c:pt idx="16073">
                  <c:v>41682.444093681079</c:v>
                </c:pt>
                <c:pt idx="16074">
                  <c:v>41682.444797853997</c:v>
                </c:pt>
                <c:pt idx="16075">
                  <c:v>41682.445501383234</c:v>
                </c:pt>
                <c:pt idx="16076">
                  <c:v>41682.446204190172</c:v>
                </c:pt>
                <c:pt idx="16077">
                  <c:v>41682.44690926616</c:v>
                </c:pt>
                <c:pt idx="16078">
                  <c:v>41682.447614877383</c:v>
                </c:pt>
                <c:pt idx="16079">
                  <c:v>41682.448319977702</c:v>
                </c:pt>
                <c:pt idx="16080">
                  <c:v>41682.449022988309</c:v>
                </c:pt>
                <c:pt idx="16081">
                  <c:v>41682.449726812156</c:v>
                </c:pt>
                <c:pt idx="16082">
                  <c:v>41682.450429730459</c:v>
                </c:pt>
                <c:pt idx="16083">
                  <c:v>41682.451133328621</c:v>
                </c:pt>
                <c:pt idx="16084">
                  <c:v>41682.451837610766</c:v>
                </c:pt>
                <c:pt idx="16085">
                  <c:v>41682.45254360493</c:v>
                </c:pt>
                <c:pt idx="16086">
                  <c:v>41682.45324863631</c:v>
                </c:pt>
                <c:pt idx="16087">
                  <c:v>41682.453952796939</c:v>
                </c:pt>
                <c:pt idx="16088">
                  <c:v>41682.454830551382</c:v>
                </c:pt>
                <c:pt idx="16089">
                  <c:v>41682.45553556308</c:v>
                </c:pt>
                <c:pt idx="16090">
                  <c:v>41682.456241403692</c:v>
                </c:pt>
                <c:pt idx="16091">
                  <c:v>41682.456948183695</c:v>
                </c:pt>
                <c:pt idx="16092">
                  <c:v>41682.457651053082</c:v>
                </c:pt>
                <c:pt idx="16093">
                  <c:v>41682.458356003852</c:v>
                </c:pt>
                <c:pt idx="16094">
                  <c:v>41682.45906169754</c:v>
                </c:pt>
                <c:pt idx="16095">
                  <c:v>41682.459766811073</c:v>
                </c:pt>
                <c:pt idx="16096">
                  <c:v>41682.460473773841</c:v>
                </c:pt>
                <c:pt idx="16097">
                  <c:v>41682.46117915184</c:v>
                </c:pt>
                <c:pt idx="16098">
                  <c:v>41682.461883148928</c:v>
                </c:pt>
                <c:pt idx="16099">
                  <c:v>41682.462586914</c:v>
                </c:pt>
                <c:pt idx="16100">
                  <c:v>41682.463293171386</c:v>
                </c:pt>
                <c:pt idx="16101">
                  <c:v>41682.46399717754</c:v>
                </c:pt>
                <c:pt idx="16102">
                  <c:v>41682.464700826</c:v>
                </c:pt>
                <c:pt idx="16103">
                  <c:v>41682.465405622759</c:v>
                </c:pt>
                <c:pt idx="16104">
                  <c:v>41682.466109282934</c:v>
                </c:pt>
                <c:pt idx="16105">
                  <c:v>41682.466814629392</c:v>
                </c:pt>
                <c:pt idx="16106">
                  <c:v>41682.467518942169</c:v>
                </c:pt>
                <c:pt idx="16107">
                  <c:v>41682.468221482617</c:v>
                </c:pt>
                <c:pt idx="16108">
                  <c:v>41682.468925506771</c:v>
                </c:pt>
                <c:pt idx="16109">
                  <c:v>41682.469629610765</c:v>
                </c:pt>
                <c:pt idx="16110">
                  <c:v>41682.47033534832</c:v>
                </c:pt>
                <c:pt idx="16111">
                  <c:v>41682.471040532604</c:v>
                </c:pt>
                <c:pt idx="16112">
                  <c:v>41682.471746797077</c:v>
                </c:pt>
                <c:pt idx="16113">
                  <c:v>41682.472452854614</c:v>
                </c:pt>
                <c:pt idx="16114">
                  <c:v>41682.473157972461</c:v>
                </c:pt>
                <c:pt idx="16115">
                  <c:v>41682.473864586762</c:v>
                </c:pt>
                <c:pt idx="16116">
                  <c:v>41682.47457116031</c:v>
                </c:pt>
                <c:pt idx="16117">
                  <c:v>41682.475277210164</c:v>
                </c:pt>
                <c:pt idx="16118">
                  <c:v>41682.475981561831</c:v>
                </c:pt>
                <c:pt idx="16119">
                  <c:v>41682.476685375543</c:v>
                </c:pt>
                <c:pt idx="16120">
                  <c:v>41682.47738940308</c:v>
                </c:pt>
                <c:pt idx="16121">
                  <c:v>41682.478093978934</c:v>
                </c:pt>
                <c:pt idx="16122">
                  <c:v>41682.47880100154</c:v>
                </c:pt>
                <c:pt idx="16123">
                  <c:v>41682.479507026612</c:v>
                </c:pt>
                <c:pt idx="16124">
                  <c:v>41682.480212951843</c:v>
                </c:pt>
                <c:pt idx="16125">
                  <c:v>41682.480918182773</c:v>
                </c:pt>
                <c:pt idx="16126">
                  <c:v>41682.481623645683</c:v>
                </c:pt>
                <c:pt idx="16127">
                  <c:v>41682.482327043545</c:v>
                </c:pt>
                <c:pt idx="16128">
                  <c:v>41682.483031724769</c:v>
                </c:pt>
                <c:pt idx="16129">
                  <c:v>41682.48373732769</c:v>
                </c:pt>
                <c:pt idx="16130">
                  <c:v>41682.484441604771</c:v>
                </c:pt>
                <c:pt idx="16131">
                  <c:v>41682.485146638464</c:v>
                </c:pt>
                <c:pt idx="16132">
                  <c:v>41682.485850885685</c:v>
                </c:pt>
                <c:pt idx="16133">
                  <c:v>41682.486557140015</c:v>
                </c:pt>
                <c:pt idx="16134">
                  <c:v>41682.487262798313</c:v>
                </c:pt>
                <c:pt idx="16135">
                  <c:v>41682.487966856934</c:v>
                </c:pt>
                <c:pt idx="16136">
                  <c:v>41682.488670967541</c:v>
                </c:pt>
                <c:pt idx="16137">
                  <c:v>41682.489375083846</c:v>
                </c:pt>
                <c:pt idx="16138">
                  <c:v>41682.490079239695</c:v>
                </c:pt>
                <c:pt idx="16139">
                  <c:v>41682.490782869994</c:v>
                </c:pt>
                <c:pt idx="16140">
                  <c:v>41682.49148685368</c:v>
                </c:pt>
                <c:pt idx="16141">
                  <c:v>41682.492192472164</c:v>
                </c:pt>
                <c:pt idx="16142">
                  <c:v>41682.492898521537</c:v>
                </c:pt>
                <c:pt idx="16143">
                  <c:v>41682.493604510913</c:v>
                </c:pt>
                <c:pt idx="16144">
                  <c:v>41682.494308675836</c:v>
                </c:pt>
                <c:pt idx="16145">
                  <c:v>41682.495013375083</c:v>
                </c:pt>
                <c:pt idx="16146">
                  <c:v>41682.495717476617</c:v>
                </c:pt>
                <c:pt idx="16147">
                  <c:v>41682.496607455381</c:v>
                </c:pt>
                <c:pt idx="16148">
                  <c:v>41682.497312945081</c:v>
                </c:pt>
                <c:pt idx="16149">
                  <c:v>41682.498018465689</c:v>
                </c:pt>
                <c:pt idx="16150">
                  <c:v>41682.498723822609</c:v>
                </c:pt>
                <c:pt idx="16151">
                  <c:v>41682.499429393836</c:v>
                </c:pt>
                <c:pt idx="16152">
                  <c:v>41682.500133422007</c:v>
                </c:pt>
                <c:pt idx="16153">
                  <c:v>41682.500839029693</c:v>
                </c:pt>
                <c:pt idx="16154">
                  <c:v>41682.501543419683</c:v>
                </c:pt>
                <c:pt idx="16155">
                  <c:v>41682.50224794494</c:v>
                </c:pt>
                <c:pt idx="16156">
                  <c:v>41682.502953132309</c:v>
                </c:pt>
                <c:pt idx="16157">
                  <c:v>41682.503656815075</c:v>
                </c:pt>
                <c:pt idx="16158">
                  <c:v>41682.50436144969</c:v>
                </c:pt>
                <c:pt idx="16159">
                  <c:v>41682.505066323836</c:v>
                </c:pt>
                <c:pt idx="16160">
                  <c:v>41682.505771200151</c:v>
                </c:pt>
                <c:pt idx="16161">
                  <c:v>41682.506474767077</c:v>
                </c:pt>
                <c:pt idx="16162">
                  <c:v>41682.507179296008</c:v>
                </c:pt>
                <c:pt idx="16163">
                  <c:v>41682.507883618302</c:v>
                </c:pt>
                <c:pt idx="16164">
                  <c:v>41682.50858790231</c:v>
                </c:pt>
                <c:pt idx="16165">
                  <c:v>41682.509292253686</c:v>
                </c:pt>
                <c:pt idx="16166">
                  <c:v>41682.509996387387</c:v>
                </c:pt>
                <c:pt idx="16167">
                  <c:v>41682.510702049542</c:v>
                </c:pt>
                <c:pt idx="16168">
                  <c:v>41682.51140683538</c:v>
                </c:pt>
                <c:pt idx="16169">
                  <c:v>41682.512112077849</c:v>
                </c:pt>
                <c:pt idx="16170">
                  <c:v>41682.512816780778</c:v>
                </c:pt>
                <c:pt idx="16171">
                  <c:v>41682.51352101384</c:v>
                </c:pt>
                <c:pt idx="16172">
                  <c:v>41682.514225765684</c:v>
                </c:pt>
                <c:pt idx="16173">
                  <c:v>41682.514931298479</c:v>
                </c:pt>
                <c:pt idx="16174">
                  <c:v>41682.515635511227</c:v>
                </c:pt>
                <c:pt idx="16175">
                  <c:v>41682.516341758164</c:v>
                </c:pt>
                <c:pt idx="16176">
                  <c:v>41682.51704698</c:v>
                </c:pt>
                <c:pt idx="16177">
                  <c:v>41682.517752918306</c:v>
                </c:pt>
                <c:pt idx="16178">
                  <c:v>41682.518458738778</c:v>
                </c:pt>
                <c:pt idx="16179">
                  <c:v>41682.519164447847</c:v>
                </c:pt>
                <c:pt idx="16180">
                  <c:v>41682.519869567375</c:v>
                </c:pt>
                <c:pt idx="16181">
                  <c:v>41682.520574537841</c:v>
                </c:pt>
                <c:pt idx="16182">
                  <c:v>41682.521278182307</c:v>
                </c:pt>
                <c:pt idx="16183">
                  <c:v>41682.521982477221</c:v>
                </c:pt>
                <c:pt idx="16184">
                  <c:v>41682.522686434153</c:v>
                </c:pt>
                <c:pt idx="16185">
                  <c:v>41682.523390374161</c:v>
                </c:pt>
                <c:pt idx="16186">
                  <c:v>41682.524096043846</c:v>
                </c:pt>
                <c:pt idx="16187">
                  <c:v>41682.524801257234</c:v>
                </c:pt>
                <c:pt idx="16188">
                  <c:v>41682.52550572461</c:v>
                </c:pt>
                <c:pt idx="16189">
                  <c:v>41682.526211037082</c:v>
                </c:pt>
                <c:pt idx="16190">
                  <c:v>41682.526917156931</c:v>
                </c:pt>
                <c:pt idx="16191">
                  <c:v>41682.527621314155</c:v>
                </c:pt>
                <c:pt idx="16192">
                  <c:v>41682.528325140462</c:v>
                </c:pt>
                <c:pt idx="16193">
                  <c:v>41682.529028638921</c:v>
                </c:pt>
                <c:pt idx="16194">
                  <c:v>41682.529733325682</c:v>
                </c:pt>
                <c:pt idx="16195">
                  <c:v>41682.530438478316</c:v>
                </c:pt>
                <c:pt idx="16196">
                  <c:v>41682.531143297841</c:v>
                </c:pt>
                <c:pt idx="16197">
                  <c:v>41682.531850992462</c:v>
                </c:pt>
                <c:pt idx="16198">
                  <c:v>41682.532555646612</c:v>
                </c:pt>
                <c:pt idx="16199">
                  <c:v>41682.533260723227</c:v>
                </c:pt>
                <c:pt idx="16200">
                  <c:v>41682.533966334922</c:v>
                </c:pt>
                <c:pt idx="16201">
                  <c:v>41682.534670444315</c:v>
                </c:pt>
                <c:pt idx="16202">
                  <c:v>41682.535376929387</c:v>
                </c:pt>
                <c:pt idx="16203">
                  <c:v>41682.536082615996</c:v>
                </c:pt>
                <c:pt idx="16204">
                  <c:v>41682.536787344929</c:v>
                </c:pt>
                <c:pt idx="16205">
                  <c:v>41682.537491240459</c:v>
                </c:pt>
                <c:pt idx="16206">
                  <c:v>41682.538380535072</c:v>
                </c:pt>
                <c:pt idx="16207">
                  <c:v>41682.539086247685</c:v>
                </c:pt>
                <c:pt idx="16208">
                  <c:v>41682.539791294461</c:v>
                </c:pt>
                <c:pt idx="16209">
                  <c:v>41682.540496675079</c:v>
                </c:pt>
                <c:pt idx="16210">
                  <c:v>41682.541202398774</c:v>
                </c:pt>
                <c:pt idx="16211">
                  <c:v>41682.54190778076</c:v>
                </c:pt>
                <c:pt idx="16212">
                  <c:v>41682.542613837999</c:v>
                </c:pt>
                <c:pt idx="16213">
                  <c:v>41682.543318807686</c:v>
                </c:pt>
                <c:pt idx="16214">
                  <c:v>41682.544022652612</c:v>
                </c:pt>
                <c:pt idx="16215">
                  <c:v>41682.544727239234</c:v>
                </c:pt>
                <c:pt idx="16216">
                  <c:v>41682.545432028768</c:v>
                </c:pt>
                <c:pt idx="16217">
                  <c:v>41682.546137349389</c:v>
                </c:pt>
                <c:pt idx="16218">
                  <c:v>41682.546843047086</c:v>
                </c:pt>
                <c:pt idx="16219">
                  <c:v>41682.547548831841</c:v>
                </c:pt>
                <c:pt idx="16220">
                  <c:v>41682.548255263231</c:v>
                </c:pt>
                <c:pt idx="16221">
                  <c:v>41682.548959810163</c:v>
                </c:pt>
                <c:pt idx="16222">
                  <c:v>41682.549663471997</c:v>
                </c:pt>
                <c:pt idx="16223">
                  <c:v>41682.550367290467</c:v>
                </c:pt>
                <c:pt idx="16224">
                  <c:v>41682.551071883077</c:v>
                </c:pt>
                <c:pt idx="16225">
                  <c:v>41682.551778090768</c:v>
                </c:pt>
                <c:pt idx="16226">
                  <c:v>41682.552483434767</c:v>
                </c:pt>
                <c:pt idx="16227">
                  <c:v>41682.553188627375</c:v>
                </c:pt>
                <c:pt idx="16228">
                  <c:v>41682.553892669537</c:v>
                </c:pt>
                <c:pt idx="16229">
                  <c:v>41682.554598284005</c:v>
                </c:pt>
                <c:pt idx="16230">
                  <c:v>41682.555301884458</c:v>
                </c:pt>
                <c:pt idx="16231">
                  <c:v>41682.556007044004</c:v>
                </c:pt>
                <c:pt idx="16232">
                  <c:v>41682.556712630932</c:v>
                </c:pt>
                <c:pt idx="16233">
                  <c:v>41682.557417544471</c:v>
                </c:pt>
                <c:pt idx="16234">
                  <c:v>41682.558121059388</c:v>
                </c:pt>
                <c:pt idx="16235">
                  <c:v>41682.55882683969</c:v>
                </c:pt>
                <c:pt idx="16236">
                  <c:v>41682.559531556617</c:v>
                </c:pt>
                <c:pt idx="16237">
                  <c:v>41682.560237013226</c:v>
                </c:pt>
                <c:pt idx="16238">
                  <c:v>41682.560942031218</c:v>
                </c:pt>
                <c:pt idx="16239">
                  <c:v>41682.561646664457</c:v>
                </c:pt>
                <c:pt idx="16240">
                  <c:v>41682.562351982931</c:v>
                </c:pt>
                <c:pt idx="16241">
                  <c:v>41682.563055095845</c:v>
                </c:pt>
                <c:pt idx="16242">
                  <c:v>41682.563761426303</c:v>
                </c:pt>
                <c:pt idx="16243">
                  <c:v>41682.564467439224</c:v>
                </c:pt>
                <c:pt idx="16244">
                  <c:v>41682.565171654926</c:v>
                </c:pt>
                <c:pt idx="16245">
                  <c:v>41682.565875610926</c:v>
                </c:pt>
                <c:pt idx="16246">
                  <c:v>41682.566580383223</c:v>
                </c:pt>
                <c:pt idx="16247">
                  <c:v>41682.567284438002</c:v>
                </c:pt>
                <c:pt idx="16248">
                  <c:v>41682.56798890861</c:v>
                </c:pt>
                <c:pt idx="16249">
                  <c:v>41682.568693697234</c:v>
                </c:pt>
                <c:pt idx="16250">
                  <c:v>41682.569398059997</c:v>
                </c:pt>
                <c:pt idx="16251">
                  <c:v>41682.570102353224</c:v>
                </c:pt>
                <c:pt idx="16252">
                  <c:v>41682.570806805685</c:v>
                </c:pt>
                <c:pt idx="16253">
                  <c:v>41682.571512258008</c:v>
                </c:pt>
                <c:pt idx="16254">
                  <c:v>41682.572217587083</c:v>
                </c:pt>
                <c:pt idx="16255">
                  <c:v>41682.572921008003</c:v>
                </c:pt>
                <c:pt idx="16256">
                  <c:v>41682.573624789533</c:v>
                </c:pt>
                <c:pt idx="16257">
                  <c:v>41682.574330203228</c:v>
                </c:pt>
                <c:pt idx="16258">
                  <c:v>41682.575035586153</c:v>
                </c:pt>
                <c:pt idx="16259">
                  <c:v>41682.575740187378</c:v>
                </c:pt>
                <c:pt idx="16260">
                  <c:v>41682.576445070932</c:v>
                </c:pt>
                <c:pt idx="16261">
                  <c:v>41682.577150110301</c:v>
                </c:pt>
                <c:pt idx="16262">
                  <c:v>41682.577854369083</c:v>
                </c:pt>
                <c:pt idx="16263">
                  <c:v>41682.578559008005</c:v>
                </c:pt>
                <c:pt idx="16264">
                  <c:v>41682.579264418768</c:v>
                </c:pt>
                <c:pt idx="16265">
                  <c:v>41682.580154427393</c:v>
                </c:pt>
                <c:pt idx="16266">
                  <c:v>41682.580858538313</c:v>
                </c:pt>
                <c:pt idx="16267">
                  <c:v>41682.581564295848</c:v>
                </c:pt>
                <c:pt idx="16268">
                  <c:v>41682.582269255392</c:v>
                </c:pt>
                <c:pt idx="16269">
                  <c:v>41682.582973718461</c:v>
                </c:pt>
                <c:pt idx="16270">
                  <c:v>41682.583676692164</c:v>
                </c:pt>
                <c:pt idx="16271">
                  <c:v>41682.584380180306</c:v>
                </c:pt>
                <c:pt idx="16272">
                  <c:v>41682.58508489708</c:v>
                </c:pt>
                <c:pt idx="16273">
                  <c:v>41682.585789570301</c:v>
                </c:pt>
                <c:pt idx="16274">
                  <c:v>41682.586492667841</c:v>
                </c:pt>
                <c:pt idx="16275">
                  <c:v>41682.58719544523</c:v>
                </c:pt>
                <c:pt idx="16276">
                  <c:v>41682.587898260928</c:v>
                </c:pt>
                <c:pt idx="16277">
                  <c:v>41682.588602354779</c:v>
                </c:pt>
                <c:pt idx="16278">
                  <c:v>41682.589308023082</c:v>
                </c:pt>
                <c:pt idx="16279">
                  <c:v>41682.590012806933</c:v>
                </c:pt>
                <c:pt idx="16280">
                  <c:v>41682.590716069841</c:v>
                </c:pt>
                <c:pt idx="16281">
                  <c:v>41682.591421951067</c:v>
                </c:pt>
                <c:pt idx="16282">
                  <c:v>41682.592127540607</c:v>
                </c:pt>
                <c:pt idx="16283">
                  <c:v>41682.592831087684</c:v>
                </c:pt>
                <c:pt idx="16284">
                  <c:v>41682.593534795684</c:v>
                </c:pt>
                <c:pt idx="16285">
                  <c:v>41682.594240283841</c:v>
                </c:pt>
                <c:pt idx="16286">
                  <c:v>41682.59494564277</c:v>
                </c:pt>
                <c:pt idx="16287">
                  <c:v>41682.595649176772</c:v>
                </c:pt>
                <c:pt idx="16288">
                  <c:v>41682.596353226159</c:v>
                </c:pt>
                <c:pt idx="16289">
                  <c:v>41682.597058437685</c:v>
                </c:pt>
                <c:pt idx="16290">
                  <c:v>41682.597762591067</c:v>
                </c:pt>
                <c:pt idx="16291">
                  <c:v>41682.598467082302</c:v>
                </c:pt>
                <c:pt idx="16292">
                  <c:v>41682.59917018815</c:v>
                </c:pt>
                <c:pt idx="16293">
                  <c:v>41682.599874147541</c:v>
                </c:pt>
                <c:pt idx="16294">
                  <c:v>41682.600579063386</c:v>
                </c:pt>
                <c:pt idx="16295">
                  <c:v>41682.601283714765</c:v>
                </c:pt>
                <c:pt idx="16296">
                  <c:v>41682.601987509675</c:v>
                </c:pt>
                <c:pt idx="16297">
                  <c:v>41682.602690841384</c:v>
                </c:pt>
                <c:pt idx="16298">
                  <c:v>41682.603394673839</c:v>
                </c:pt>
                <c:pt idx="16299">
                  <c:v>41682.604098699543</c:v>
                </c:pt>
                <c:pt idx="16300">
                  <c:v>41682.604803145543</c:v>
                </c:pt>
                <c:pt idx="16301">
                  <c:v>41682.605507972919</c:v>
                </c:pt>
                <c:pt idx="16302">
                  <c:v>41682.606213268467</c:v>
                </c:pt>
                <c:pt idx="16303">
                  <c:v>41682.60691672031</c:v>
                </c:pt>
                <c:pt idx="16304">
                  <c:v>41682.607621551368</c:v>
                </c:pt>
                <c:pt idx="16305">
                  <c:v>41682.608325494468</c:v>
                </c:pt>
                <c:pt idx="16306">
                  <c:v>41682.609029756932</c:v>
                </c:pt>
                <c:pt idx="16307">
                  <c:v>41682.609734624151</c:v>
                </c:pt>
                <c:pt idx="16308">
                  <c:v>41682.610439775999</c:v>
                </c:pt>
                <c:pt idx="16309">
                  <c:v>41682.611144981995</c:v>
                </c:pt>
                <c:pt idx="16310">
                  <c:v>41682.611849706605</c:v>
                </c:pt>
                <c:pt idx="16311">
                  <c:v>41682.612553439089</c:v>
                </c:pt>
                <c:pt idx="16312">
                  <c:v>41682.613257425546</c:v>
                </c:pt>
                <c:pt idx="16313">
                  <c:v>41682.613960905219</c:v>
                </c:pt>
                <c:pt idx="16314">
                  <c:v>41682.614666255387</c:v>
                </c:pt>
                <c:pt idx="16315">
                  <c:v>41682.615371656</c:v>
                </c:pt>
                <c:pt idx="16316">
                  <c:v>41682.616077276318</c:v>
                </c:pt>
                <c:pt idx="16317">
                  <c:v>41682.616783186153</c:v>
                </c:pt>
                <c:pt idx="16318">
                  <c:v>41682.617487248615</c:v>
                </c:pt>
                <c:pt idx="16319">
                  <c:v>41682.618190596164</c:v>
                </c:pt>
                <c:pt idx="16320">
                  <c:v>41682.618896697088</c:v>
                </c:pt>
                <c:pt idx="16321">
                  <c:v>41682.619602623839</c:v>
                </c:pt>
                <c:pt idx="16322">
                  <c:v>41682.620308117839</c:v>
                </c:pt>
                <c:pt idx="16323">
                  <c:v>41682.621012085227</c:v>
                </c:pt>
                <c:pt idx="16324">
                  <c:v>41682.621912711213</c:v>
                </c:pt>
                <c:pt idx="16325">
                  <c:v>41682.622617655841</c:v>
                </c:pt>
                <c:pt idx="16326">
                  <c:v>41682.623320827217</c:v>
                </c:pt>
                <c:pt idx="16327">
                  <c:v>41682.62402556953</c:v>
                </c:pt>
                <c:pt idx="16328">
                  <c:v>41682.624729268762</c:v>
                </c:pt>
                <c:pt idx="16329">
                  <c:v>41682.625433271991</c:v>
                </c:pt>
                <c:pt idx="16330">
                  <c:v>41682.626137876927</c:v>
                </c:pt>
                <c:pt idx="16331">
                  <c:v>41682.626842429228</c:v>
                </c:pt>
                <c:pt idx="16332">
                  <c:v>41682.627546227683</c:v>
                </c:pt>
                <c:pt idx="16333">
                  <c:v>41682.628250460461</c:v>
                </c:pt>
                <c:pt idx="16334">
                  <c:v>41682.628956010303</c:v>
                </c:pt>
                <c:pt idx="16335">
                  <c:v>41682.629660902458</c:v>
                </c:pt>
                <c:pt idx="16336">
                  <c:v>41682.630365488309</c:v>
                </c:pt>
                <c:pt idx="16337">
                  <c:v>41682.631068966599</c:v>
                </c:pt>
                <c:pt idx="16338">
                  <c:v>41682.631772810601</c:v>
                </c:pt>
                <c:pt idx="16339">
                  <c:v>41682.632482330926</c:v>
                </c:pt>
                <c:pt idx="16340">
                  <c:v>41682.633200225078</c:v>
                </c:pt>
                <c:pt idx="16341">
                  <c:v>41682.633905271221</c:v>
                </c:pt>
                <c:pt idx="16342">
                  <c:v>41682.634611034307</c:v>
                </c:pt>
                <c:pt idx="16343">
                  <c:v>41682.635316547538</c:v>
                </c:pt>
                <c:pt idx="16344">
                  <c:v>41682.636021081533</c:v>
                </c:pt>
                <c:pt idx="16345">
                  <c:v>41682.636725889679</c:v>
                </c:pt>
                <c:pt idx="16346">
                  <c:v>41682.637430262155</c:v>
                </c:pt>
                <c:pt idx="16347">
                  <c:v>41682.638133652923</c:v>
                </c:pt>
                <c:pt idx="16348">
                  <c:v>41682.638838484934</c:v>
                </c:pt>
                <c:pt idx="16349">
                  <c:v>41682.639564308003</c:v>
                </c:pt>
                <c:pt idx="16350">
                  <c:v>41682.640286636932</c:v>
                </c:pt>
                <c:pt idx="16351">
                  <c:v>41682.640993753375</c:v>
                </c:pt>
                <c:pt idx="16352">
                  <c:v>41682.641700439221</c:v>
                </c:pt>
                <c:pt idx="16353">
                  <c:v>41682.642406786923</c:v>
                </c:pt>
                <c:pt idx="16354">
                  <c:v>41682.643113296617</c:v>
                </c:pt>
                <c:pt idx="16355">
                  <c:v>41682.643818546312</c:v>
                </c:pt>
                <c:pt idx="16356">
                  <c:v>41682.644523556308</c:v>
                </c:pt>
                <c:pt idx="16357">
                  <c:v>41682.645230040616</c:v>
                </c:pt>
                <c:pt idx="16358">
                  <c:v>41682.645935266934</c:v>
                </c:pt>
                <c:pt idx="16359">
                  <c:v>41682.646640302934</c:v>
                </c:pt>
                <c:pt idx="16360">
                  <c:v>41682.647345256461</c:v>
                </c:pt>
                <c:pt idx="16361">
                  <c:v>41682.648050818309</c:v>
                </c:pt>
                <c:pt idx="16362">
                  <c:v>41682.648754806003</c:v>
                </c:pt>
                <c:pt idx="16363">
                  <c:v>41682.649461322151</c:v>
                </c:pt>
                <c:pt idx="16364">
                  <c:v>41682.650165965992</c:v>
                </c:pt>
                <c:pt idx="16365">
                  <c:v>41682.650870287849</c:v>
                </c:pt>
                <c:pt idx="16366">
                  <c:v>41682.65159096846</c:v>
                </c:pt>
                <c:pt idx="16367">
                  <c:v>41682.652305572614</c:v>
                </c:pt>
                <c:pt idx="16368">
                  <c:v>41682.65301646493</c:v>
                </c:pt>
                <c:pt idx="16369">
                  <c:v>41682.653726016455</c:v>
                </c:pt>
                <c:pt idx="16370">
                  <c:v>41682.654437706471</c:v>
                </c:pt>
                <c:pt idx="16371">
                  <c:v>41682.65514948246</c:v>
                </c:pt>
                <c:pt idx="16372">
                  <c:v>41682.655856435391</c:v>
                </c:pt>
                <c:pt idx="16373">
                  <c:v>41682.656559992014</c:v>
                </c:pt>
                <c:pt idx="16374">
                  <c:v>41682.657264247391</c:v>
                </c:pt>
                <c:pt idx="16375">
                  <c:v>41682.65796961153</c:v>
                </c:pt>
                <c:pt idx="16376">
                  <c:v>41682.658674578161</c:v>
                </c:pt>
                <c:pt idx="16377">
                  <c:v>41682.659378539538</c:v>
                </c:pt>
                <c:pt idx="16378">
                  <c:v>41682.660079877845</c:v>
                </c:pt>
                <c:pt idx="16379">
                  <c:v>41682.660785416301</c:v>
                </c:pt>
                <c:pt idx="16380">
                  <c:v>41682.661488658145</c:v>
                </c:pt>
                <c:pt idx="16381">
                  <c:v>41682.662191497082</c:v>
                </c:pt>
                <c:pt idx="16382">
                  <c:v>41682.662895186928</c:v>
                </c:pt>
                <c:pt idx="16383">
                  <c:v>41682.663665963373</c:v>
                </c:pt>
                <c:pt idx="16384">
                  <c:v>41682.664371019222</c:v>
                </c:pt>
                <c:pt idx="16385">
                  <c:v>41682.665077235688</c:v>
                </c:pt>
                <c:pt idx="16386">
                  <c:v>41682.665781994598</c:v>
                </c:pt>
                <c:pt idx="16387">
                  <c:v>41682.666486957227</c:v>
                </c:pt>
                <c:pt idx="16388">
                  <c:v>41682.667192674155</c:v>
                </c:pt>
                <c:pt idx="16389">
                  <c:v>41682.667896631829</c:v>
                </c:pt>
                <c:pt idx="16390">
                  <c:v>41682.668600078767</c:v>
                </c:pt>
                <c:pt idx="16391">
                  <c:v>41682.66930282153</c:v>
                </c:pt>
                <c:pt idx="16392">
                  <c:v>41682.670006706001</c:v>
                </c:pt>
                <c:pt idx="16393">
                  <c:v>41682.67071308646</c:v>
                </c:pt>
                <c:pt idx="16394">
                  <c:v>41682.671418898928</c:v>
                </c:pt>
                <c:pt idx="16395">
                  <c:v>41682.67212436461</c:v>
                </c:pt>
                <c:pt idx="16396">
                  <c:v>41682.672829632771</c:v>
                </c:pt>
                <c:pt idx="16397">
                  <c:v>41682.67353445723</c:v>
                </c:pt>
                <c:pt idx="16398">
                  <c:v>41682.674242127228</c:v>
                </c:pt>
                <c:pt idx="16399">
                  <c:v>41682.674948183223</c:v>
                </c:pt>
                <c:pt idx="16400">
                  <c:v>41682.675654088001</c:v>
                </c:pt>
                <c:pt idx="16401">
                  <c:v>41682.676358151228</c:v>
                </c:pt>
                <c:pt idx="16402">
                  <c:v>41682.677062535528</c:v>
                </c:pt>
                <c:pt idx="16403">
                  <c:v>41682.67776801507</c:v>
                </c:pt>
                <c:pt idx="16404">
                  <c:v>41682.678472209387</c:v>
                </c:pt>
                <c:pt idx="16405">
                  <c:v>41682.679175994614</c:v>
                </c:pt>
                <c:pt idx="16406">
                  <c:v>41682.679880416465</c:v>
                </c:pt>
                <c:pt idx="16407">
                  <c:v>41682.680585696158</c:v>
                </c:pt>
                <c:pt idx="16408">
                  <c:v>41682.681291609224</c:v>
                </c:pt>
                <c:pt idx="16409">
                  <c:v>41682.681997462161</c:v>
                </c:pt>
                <c:pt idx="16410">
                  <c:v>41682.682701472309</c:v>
                </c:pt>
                <c:pt idx="16411">
                  <c:v>41682.683406276919</c:v>
                </c:pt>
                <c:pt idx="16412">
                  <c:v>41682.684110656606</c:v>
                </c:pt>
                <c:pt idx="16413">
                  <c:v>41682.684815896166</c:v>
                </c:pt>
                <c:pt idx="16414">
                  <c:v>41682.685520218773</c:v>
                </c:pt>
                <c:pt idx="16415">
                  <c:v>41682.686224143392</c:v>
                </c:pt>
                <c:pt idx="16416">
                  <c:v>41682.686928311079</c:v>
                </c:pt>
                <c:pt idx="16417">
                  <c:v>41682.687633986767</c:v>
                </c:pt>
                <c:pt idx="16418">
                  <c:v>41682.68833993969</c:v>
                </c:pt>
                <c:pt idx="16419">
                  <c:v>41682.689045674306</c:v>
                </c:pt>
                <c:pt idx="16420">
                  <c:v>41682.689750795384</c:v>
                </c:pt>
                <c:pt idx="16421">
                  <c:v>41682.690455149539</c:v>
                </c:pt>
                <c:pt idx="16422">
                  <c:v>41682.691160673065</c:v>
                </c:pt>
                <c:pt idx="16423">
                  <c:v>41682.691864290304</c:v>
                </c:pt>
                <c:pt idx="16424">
                  <c:v>41682.692570042003</c:v>
                </c:pt>
                <c:pt idx="16425">
                  <c:v>41682.693274916761</c:v>
                </c:pt>
                <c:pt idx="16426">
                  <c:v>41682.693979222306</c:v>
                </c:pt>
                <c:pt idx="16427">
                  <c:v>41682.694683231071</c:v>
                </c:pt>
                <c:pt idx="16428">
                  <c:v>41682.695388342465</c:v>
                </c:pt>
                <c:pt idx="16429">
                  <c:v>41682.696093737075</c:v>
                </c:pt>
                <c:pt idx="16430">
                  <c:v>41682.696798024605</c:v>
                </c:pt>
                <c:pt idx="16431">
                  <c:v>41682.697502658761</c:v>
                </c:pt>
                <c:pt idx="16432">
                  <c:v>41682.698207577836</c:v>
                </c:pt>
                <c:pt idx="16433">
                  <c:v>41682.698910939078</c:v>
                </c:pt>
                <c:pt idx="16434">
                  <c:v>41682.699615968304</c:v>
                </c:pt>
                <c:pt idx="16435">
                  <c:v>41682.700321164157</c:v>
                </c:pt>
                <c:pt idx="16436">
                  <c:v>41682.701026720599</c:v>
                </c:pt>
                <c:pt idx="16437">
                  <c:v>41682.701732096</c:v>
                </c:pt>
                <c:pt idx="16438">
                  <c:v>41682.702436775224</c:v>
                </c:pt>
                <c:pt idx="16439">
                  <c:v>41682.70314099799</c:v>
                </c:pt>
                <c:pt idx="16440">
                  <c:v>41682.703845781834</c:v>
                </c:pt>
                <c:pt idx="16441">
                  <c:v>41682.704548993694</c:v>
                </c:pt>
                <c:pt idx="16442">
                  <c:v>41682.705414905991</c:v>
                </c:pt>
                <c:pt idx="16443">
                  <c:v>41682.706120570925</c:v>
                </c:pt>
                <c:pt idx="16444">
                  <c:v>41682.706825319387</c:v>
                </c:pt>
                <c:pt idx="16445">
                  <c:v>41682.707529029685</c:v>
                </c:pt>
                <c:pt idx="16446">
                  <c:v>41682.708233054778</c:v>
                </c:pt>
                <c:pt idx="16447">
                  <c:v>41682.708937776777</c:v>
                </c:pt>
                <c:pt idx="16448">
                  <c:v>41682.709642497997</c:v>
                </c:pt>
                <c:pt idx="16449">
                  <c:v>41682.710347363536</c:v>
                </c:pt>
                <c:pt idx="16450">
                  <c:v>41682.711052025224</c:v>
                </c:pt>
                <c:pt idx="16451">
                  <c:v>41682.711756977682</c:v>
                </c:pt>
                <c:pt idx="16452">
                  <c:v>41682.712461279079</c:v>
                </c:pt>
                <c:pt idx="16453">
                  <c:v>41682.71316508876</c:v>
                </c:pt>
                <c:pt idx="16454">
                  <c:v>41682.71387101461</c:v>
                </c:pt>
                <c:pt idx="16455">
                  <c:v>41682.714574907848</c:v>
                </c:pt>
                <c:pt idx="16456">
                  <c:v>41682.715279015538</c:v>
                </c:pt>
                <c:pt idx="16457">
                  <c:v>41682.715983454771</c:v>
                </c:pt>
                <c:pt idx="16458">
                  <c:v>41682.716690147383</c:v>
                </c:pt>
                <c:pt idx="16459">
                  <c:v>41682.717395099848</c:v>
                </c:pt>
                <c:pt idx="16460">
                  <c:v>41682.718099173231</c:v>
                </c:pt>
                <c:pt idx="16461">
                  <c:v>41682.718804693388</c:v>
                </c:pt>
                <c:pt idx="16462">
                  <c:v>41682.719508287082</c:v>
                </c:pt>
                <c:pt idx="16463">
                  <c:v>41682.720214439381</c:v>
                </c:pt>
                <c:pt idx="16464">
                  <c:v>41682.720921019674</c:v>
                </c:pt>
                <c:pt idx="16465">
                  <c:v>41682.72162631953</c:v>
                </c:pt>
                <c:pt idx="16466">
                  <c:v>41682.722330597688</c:v>
                </c:pt>
                <c:pt idx="16467">
                  <c:v>41682.723036840762</c:v>
                </c:pt>
                <c:pt idx="16468">
                  <c:v>41682.723741085065</c:v>
                </c:pt>
                <c:pt idx="16469">
                  <c:v>41682.724445480759</c:v>
                </c:pt>
                <c:pt idx="16470">
                  <c:v>41682.725149785372</c:v>
                </c:pt>
                <c:pt idx="16471">
                  <c:v>41682.725855452933</c:v>
                </c:pt>
                <c:pt idx="16472">
                  <c:v>41682.726558733841</c:v>
                </c:pt>
                <c:pt idx="16473">
                  <c:v>41682.727264434303</c:v>
                </c:pt>
                <c:pt idx="16474">
                  <c:v>41682.727970542299</c:v>
                </c:pt>
                <c:pt idx="16475">
                  <c:v>41682.728676794934</c:v>
                </c:pt>
                <c:pt idx="16476">
                  <c:v>41682.729381400299</c:v>
                </c:pt>
                <c:pt idx="16477">
                  <c:v>41682.730085362302</c:v>
                </c:pt>
                <c:pt idx="16478">
                  <c:v>41682.730791517068</c:v>
                </c:pt>
                <c:pt idx="16479">
                  <c:v>41682.731496669214</c:v>
                </c:pt>
                <c:pt idx="16480">
                  <c:v>41682.732199888931</c:v>
                </c:pt>
                <c:pt idx="16481">
                  <c:v>41682.7329038643</c:v>
                </c:pt>
                <c:pt idx="16482">
                  <c:v>41682.733607817994</c:v>
                </c:pt>
                <c:pt idx="16483">
                  <c:v>41682.734313747998</c:v>
                </c:pt>
                <c:pt idx="16484">
                  <c:v>41682.735018764761</c:v>
                </c:pt>
                <c:pt idx="16485">
                  <c:v>41682.735724236598</c:v>
                </c:pt>
                <c:pt idx="16486">
                  <c:v>41682.736430213678</c:v>
                </c:pt>
                <c:pt idx="16487">
                  <c:v>41682.737135454932</c:v>
                </c:pt>
                <c:pt idx="16488">
                  <c:v>41682.737840498929</c:v>
                </c:pt>
                <c:pt idx="16489">
                  <c:v>41682.738545233384</c:v>
                </c:pt>
                <c:pt idx="16490">
                  <c:v>41682.739249318773</c:v>
                </c:pt>
                <c:pt idx="16491">
                  <c:v>41682.739954134609</c:v>
                </c:pt>
                <c:pt idx="16492">
                  <c:v>41682.740658400617</c:v>
                </c:pt>
                <c:pt idx="16493">
                  <c:v>41682.741363062603</c:v>
                </c:pt>
                <c:pt idx="16494">
                  <c:v>41682.742067201078</c:v>
                </c:pt>
                <c:pt idx="16495">
                  <c:v>41682.742773717073</c:v>
                </c:pt>
                <c:pt idx="16496">
                  <c:v>41682.743478889075</c:v>
                </c:pt>
                <c:pt idx="16497">
                  <c:v>41682.744183110452</c:v>
                </c:pt>
                <c:pt idx="16498">
                  <c:v>41682.744887809684</c:v>
                </c:pt>
                <c:pt idx="16499">
                  <c:v>41682.745592159081</c:v>
                </c:pt>
                <c:pt idx="16500">
                  <c:v>41682.746296745383</c:v>
                </c:pt>
                <c:pt idx="16501">
                  <c:v>41682.747185909531</c:v>
                </c:pt>
                <c:pt idx="16502">
                  <c:v>41682.747891085222</c:v>
                </c:pt>
                <c:pt idx="16503">
                  <c:v>41682.748596416161</c:v>
                </c:pt>
                <c:pt idx="16504">
                  <c:v>41682.749302268465</c:v>
                </c:pt>
                <c:pt idx="16505">
                  <c:v>41682.750007426315</c:v>
                </c:pt>
                <c:pt idx="16506">
                  <c:v>41682.750712076617</c:v>
                </c:pt>
                <c:pt idx="16507">
                  <c:v>41682.751415766761</c:v>
                </c:pt>
                <c:pt idx="16508">
                  <c:v>41682.752120687066</c:v>
                </c:pt>
                <c:pt idx="16509">
                  <c:v>41682.752825083538</c:v>
                </c:pt>
                <c:pt idx="16510">
                  <c:v>41682.753530237227</c:v>
                </c:pt>
                <c:pt idx="16511">
                  <c:v>41682.754234980472</c:v>
                </c:pt>
                <c:pt idx="16512">
                  <c:v>41682.754940067076</c:v>
                </c:pt>
                <c:pt idx="16513">
                  <c:v>41682.755644571072</c:v>
                </c:pt>
                <c:pt idx="16514">
                  <c:v>41682.756349970165</c:v>
                </c:pt>
                <c:pt idx="16515">
                  <c:v>41682.757055140471</c:v>
                </c:pt>
                <c:pt idx="16516">
                  <c:v>41682.757759977998</c:v>
                </c:pt>
                <c:pt idx="16517">
                  <c:v>41682.75846561692</c:v>
                </c:pt>
                <c:pt idx="16518">
                  <c:v>41682.759170685677</c:v>
                </c:pt>
                <c:pt idx="16519">
                  <c:v>41682.75987433493</c:v>
                </c:pt>
                <c:pt idx="16520">
                  <c:v>41682.760576844928</c:v>
                </c:pt>
                <c:pt idx="16521">
                  <c:v>41682.761281825216</c:v>
                </c:pt>
                <c:pt idx="16522">
                  <c:v>41682.761986102603</c:v>
                </c:pt>
                <c:pt idx="16523">
                  <c:v>41682.762690079682</c:v>
                </c:pt>
                <c:pt idx="16524">
                  <c:v>41682.763393884154</c:v>
                </c:pt>
                <c:pt idx="16525">
                  <c:v>41682.764098408159</c:v>
                </c:pt>
                <c:pt idx="16526">
                  <c:v>41682.764802272002</c:v>
                </c:pt>
                <c:pt idx="16527">
                  <c:v>41682.76550565107</c:v>
                </c:pt>
                <c:pt idx="16528">
                  <c:v>41682.766209712303</c:v>
                </c:pt>
                <c:pt idx="16529">
                  <c:v>41682.766915102933</c:v>
                </c:pt>
                <c:pt idx="16530">
                  <c:v>41682.767619204307</c:v>
                </c:pt>
                <c:pt idx="16531">
                  <c:v>41682.768323245997</c:v>
                </c:pt>
                <c:pt idx="16532">
                  <c:v>41682.769026660295</c:v>
                </c:pt>
                <c:pt idx="16533">
                  <c:v>41682.769731620298</c:v>
                </c:pt>
                <c:pt idx="16534">
                  <c:v>41682.770435618302</c:v>
                </c:pt>
                <c:pt idx="16535">
                  <c:v>41682.771141053068</c:v>
                </c:pt>
                <c:pt idx="16536">
                  <c:v>41682.77184575938</c:v>
                </c:pt>
                <c:pt idx="16537">
                  <c:v>41682.77255051153</c:v>
                </c:pt>
                <c:pt idx="16538">
                  <c:v>41682.773254799846</c:v>
                </c:pt>
                <c:pt idx="16539">
                  <c:v>41682.773959513834</c:v>
                </c:pt>
                <c:pt idx="16540">
                  <c:v>41682.77466557661</c:v>
                </c:pt>
                <c:pt idx="16541">
                  <c:v>41682.775368422772</c:v>
                </c:pt>
                <c:pt idx="16542">
                  <c:v>41682.776070721535</c:v>
                </c:pt>
                <c:pt idx="16543">
                  <c:v>41682.776773261226</c:v>
                </c:pt>
                <c:pt idx="16544">
                  <c:v>41682.777479908</c:v>
                </c:pt>
                <c:pt idx="16545">
                  <c:v>41682.778185427385</c:v>
                </c:pt>
                <c:pt idx="16546">
                  <c:v>41682.778888570152</c:v>
                </c:pt>
                <c:pt idx="16547">
                  <c:v>41682.779591549079</c:v>
                </c:pt>
                <c:pt idx="16548">
                  <c:v>41682.780295652163</c:v>
                </c:pt>
                <c:pt idx="16549">
                  <c:v>41682.780999568153</c:v>
                </c:pt>
                <c:pt idx="16550">
                  <c:v>41682.781705063069</c:v>
                </c:pt>
                <c:pt idx="16551">
                  <c:v>41682.782408620151</c:v>
                </c:pt>
                <c:pt idx="16552">
                  <c:v>41682.78311099446</c:v>
                </c:pt>
                <c:pt idx="16553">
                  <c:v>41682.783814556162</c:v>
                </c:pt>
                <c:pt idx="16554">
                  <c:v>41682.784518863082</c:v>
                </c:pt>
                <c:pt idx="16555">
                  <c:v>41682.785224872932</c:v>
                </c:pt>
                <c:pt idx="16556">
                  <c:v>41682.785930159684</c:v>
                </c:pt>
                <c:pt idx="16557">
                  <c:v>41682.786633983225</c:v>
                </c:pt>
                <c:pt idx="16558">
                  <c:v>41682.787337441849</c:v>
                </c:pt>
                <c:pt idx="16559">
                  <c:v>41682.788042778164</c:v>
                </c:pt>
                <c:pt idx="16560">
                  <c:v>41682.788942271844</c:v>
                </c:pt>
                <c:pt idx="16561">
                  <c:v>41682.789645432305</c:v>
                </c:pt>
                <c:pt idx="16562">
                  <c:v>41682.790350701674</c:v>
                </c:pt>
                <c:pt idx="16563">
                  <c:v>41682.791055006302</c:v>
                </c:pt>
                <c:pt idx="16564">
                  <c:v>41682.791759625215</c:v>
                </c:pt>
                <c:pt idx="16565">
                  <c:v>41682.792463154299</c:v>
                </c:pt>
                <c:pt idx="16566">
                  <c:v>41682.793166851065</c:v>
                </c:pt>
                <c:pt idx="16567">
                  <c:v>41682.793871137837</c:v>
                </c:pt>
                <c:pt idx="16568">
                  <c:v>41682.794575841224</c:v>
                </c:pt>
                <c:pt idx="16569">
                  <c:v>41682.795280137369</c:v>
                </c:pt>
                <c:pt idx="16570">
                  <c:v>41682.795984557371</c:v>
                </c:pt>
                <c:pt idx="16571">
                  <c:v>41682.796687803675</c:v>
                </c:pt>
                <c:pt idx="16572">
                  <c:v>41682.797392606764</c:v>
                </c:pt>
                <c:pt idx="16573">
                  <c:v>41682.79809812508</c:v>
                </c:pt>
                <c:pt idx="16574">
                  <c:v>41682.798803006604</c:v>
                </c:pt>
                <c:pt idx="16575">
                  <c:v>41682.799506147385</c:v>
                </c:pt>
                <c:pt idx="16576">
                  <c:v>41682.800210399699</c:v>
                </c:pt>
                <c:pt idx="16577">
                  <c:v>41682.800915234315</c:v>
                </c:pt>
                <c:pt idx="16578">
                  <c:v>41682.801619128004</c:v>
                </c:pt>
                <c:pt idx="16579">
                  <c:v>41682.802323199241</c:v>
                </c:pt>
                <c:pt idx="16580">
                  <c:v>41682.803028764152</c:v>
                </c:pt>
                <c:pt idx="16581">
                  <c:v>41682.803733414614</c:v>
                </c:pt>
                <c:pt idx="16582">
                  <c:v>41682.804438587227</c:v>
                </c:pt>
                <c:pt idx="16583">
                  <c:v>41682.805142650606</c:v>
                </c:pt>
                <c:pt idx="16584">
                  <c:v>41682.80584656338</c:v>
                </c:pt>
                <c:pt idx="16585">
                  <c:v>41682.806551026624</c:v>
                </c:pt>
                <c:pt idx="16586">
                  <c:v>41682.80725496354</c:v>
                </c:pt>
                <c:pt idx="16587">
                  <c:v>41682.807958197853</c:v>
                </c:pt>
                <c:pt idx="16588">
                  <c:v>41682.808662246622</c:v>
                </c:pt>
                <c:pt idx="16589">
                  <c:v>41682.809366726462</c:v>
                </c:pt>
                <c:pt idx="16590">
                  <c:v>41682.810071968313</c:v>
                </c:pt>
                <c:pt idx="16591">
                  <c:v>41682.810775723083</c:v>
                </c:pt>
                <c:pt idx="16592">
                  <c:v>41682.811482209385</c:v>
                </c:pt>
                <c:pt idx="16593">
                  <c:v>41682.812187421849</c:v>
                </c:pt>
                <c:pt idx="16594">
                  <c:v>41682.812892854927</c:v>
                </c:pt>
                <c:pt idx="16595">
                  <c:v>41682.813597674467</c:v>
                </c:pt>
                <c:pt idx="16596">
                  <c:v>41682.814299511083</c:v>
                </c:pt>
                <c:pt idx="16597">
                  <c:v>41682.815002260308</c:v>
                </c:pt>
                <c:pt idx="16598">
                  <c:v>41682.815706774767</c:v>
                </c:pt>
                <c:pt idx="16599">
                  <c:v>41682.816411978318</c:v>
                </c:pt>
                <c:pt idx="16600">
                  <c:v>41682.817115190468</c:v>
                </c:pt>
                <c:pt idx="16601">
                  <c:v>41682.817820268472</c:v>
                </c:pt>
                <c:pt idx="16602">
                  <c:v>41682.818524930008</c:v>
                </c:pt>
                <c:pt idx="16603">
                  <c:v>41682.819229782617</c:v>
                </c:pt>
                <c:pt idx="16604">
                  <c:v>41682.819934753083</c:v>
                </c:pt>
                <c:pt idx="16605">
                  <c:v>41682.820638904472</c:v>
                </c:pt>
                <c:pt idx="16606">
                  <c:v>41682.821340811068</c:v>
                </c:pt>
                <c:pt idx="16607">
                  <c:v>41682.822046532921</c:v>
                </c:pt>
                <c:pt idx="16608">
                  <c:v>41682.822750658932</c:v>
                </c:pt>
                <c:pt idx="16609">
                  <c:v>41682.823454869838</c:v>
                </c:pt>
                <c:pt idx="16610">
                  <c:v>41682.824161058772</c:v>
                </c:pt>
                <c:pt idx="16611">
                  <c:v>41682.82486514216</c:v>
                </c:pt>
                <c:pt idx="16612">
                  <c:v>41682.825570786306</c:v>
                </c:pt>
                <c:pt idx="16613">
                  <c:v>41682.82627554817</c:v>
                </c:pt>
                <c:pt idx="16614">
                  <c:v>41682.826981641221</c:v>
                </c:pt>
                <c:pt idx="16615">
                  <c:v>41682.827686207384</c:v>
                </c:pt>
                <c:pt idx="16616">
                  <c:v>41682.828390666771</c:v>
                </c:pt>
                <c:pt idx="16617">
                  <c:v>41682.829093973844</c:v>
                </c:pt>
                <c:pt idx="16618">
                  <c:v>41682.829799114152</c:v>
                </c:pt>
                <c:pt idx="16619">
                  <c:v>41682.830699254941</c:v>
                </c:pt>
                <c:pt idx="16620">
                  <c:v>41682.831403316151</c:v>
                </c:pt>
                <c:pt idx="16621">
                  <c:v>41682.832107220616</c:v>
                </c:pt>
                <c:pt idx="16622">
                  <c:v>41682.832811729088</c:v>
                </c:pt>
                <c:pt idx="16623">
                  <c:v>41682.833516065082</c:v>
                </c:pt>
                <c:pt idx="16624">
                  <c:v>41682.834220591387</c:v>
                </c:pt>
                <c:pt idx="16625">
                  <c:v>41682.834925371695</c:v>
                </c:pt>
                <c:pt idx="16626">
                  <c:v>41682.835628677538</c:v>
                </c:pt>
                <c:pt idx="16627">
                  <c:v>41682.83633286893</c:v>
                </c:pt>
                <c:pt idx="16628">
                  <c:v>41682.837036761535</c:v>
                </c:pt>
                <c:pt idx="16629">
                  <c:v>41682.837741429998</c:v>
                </c:pt>
                <c:pt idx="16630">
                  <c:v>41682.838445988615</c:v>
                </c:pt>
                <c:pt idx="16631">
                  <c:v>41682.839150779386</c:v>
                </c:pt>
                <c:pt idx="16632">
                  <c:v>41682.839855570615</c:v>
                </c:pt>
                <c:pt idx="16633">
                  <c:v>41682.840560669836</c:v>
                </c:pt>
                <c:pt idx="16634">
                  <c:v>41682.841265240466</c:v>
                </c:pt>
                <c:pt idx="16635">
                  <c:v>41682.841971013222</c:v>
                </c:pt>
                <c:pt idx="16636">
                  <c:v>41682.842676576169</c:v>
                </c:pt>
                <c:pt idx="16637">
                  <c:v>41682.843381437844</c:v>
                </c:pt>
                <c:pt idx="16638">
                  <c:v>41682.844085786615</c:v>
                </c:pt>
                <c:pt idx="16639">
                  <c:v>41682.844791196774</c:v>
                </c:pt>
                <c:pt idx="16640">
                  <c:v>41682.845497276008</c:v>
                </c:pt>
                <c:pt idx="16641">
                  <c:v>41682.846201378474</c:v>
                </c:pt>
                <c:pt idx="16642">
                  <c:v>41682.84690688923</c:v>
                </c:pt>
                <c:pt idx="16643">
                  <c:v>41682.847612651225</c:v>
                </c:pt>
                <c:pt idx="16644">
                  <c:v>41682.848317721546</c:v>
                </c:pt>
                <c:pt idx="16645">
                  <c:v>41682.849022032606</c:v>
                </c:pt>
                <c:pt idx="16646">
                  <c:v>41682.849725394619</c:v>
                </c:pt>
                <c:pt idx="16647">
                  <c:v>41682.850427644618</c:v>
                </c:pt>
                <c:pt idx="16648">
                  <c:v>41682.851131915384</c:v>
                </c:pt>
                <c:pt idx="16649">
                  <c:v>41682.851835470166</c:v>
                </c:pt>
                <c:pt idx="16650">
                  <c:v>41682.852539428175</c:v>
                </c:pt>
                <c:pt idx="16651">
                  <c:v>41682.853243920472</c:v>
                </c:pt>
                <c:pt idx="16652">
                  <c:v>41682.853948967684</c:v>
                </c:pt>
                <c:pt idx="16653">
                  <c:v>41682.854654577852</c:v>
                </c:pt>
                <c:pt idx="16654">
                  <c:v>41682.85536051599</c:v>
                </c:pt>
                <c:pt idx="16655">
                  <c:v>41682.856066613225</c:v>
                </c:pt>
                <c:pt idx="16656">
                  <c:v>41682.856770523227</c:v>
                </c:pt>
                <c:pt idx="16657">
                  <c:v>41682.857475892939</c:v>
                </c:pt>
                <c:pt idx="16658">
                  <c:v>41682.85818124401</c:v>
                </c:pt>
                <c:pt idx="16659">
                  <c:v>41682.858885628317</c:v>
                </c:pt>
                <c:pt idx="16660">
                  <c:v>41682.859590936612</c:v>
                </c:pt>
                <c:pt idx="16661">
                  <c:v>41682.860296984931</c:v>
                </c:pt>
                <c:pt idx="16662">
                  <c:v>41682.861001205078</c:v>
                </c:pt>
                <c:pt idx="16663">
                  <c:v>41682.861705463678</c:v>
                </c:pt>
                <c:pt idx="16664">
                  <c:v>41682.862409750305</c:v>
                </c:pt>
                <c:pt idx="16665">
                  <c:v>41682.863113760453</c:v>
                </c:pt>
                <c:pt idx="16666">
                  <c:v>41682.863818330778</c:v>
                </c:pt>
                <c:pt idx="16667">
                  <c:v>41682.864523609387</c:v>
                </c:pt>
                <c:pt idx="16668">
                  <c:v>41682.865228774768</c:v>
                </c:pt>
                <c:pt idx="16669">
                  <c:v>41682.865933910456</c:v>
                </c:pt>
                <c:pt idx="16670">
                  <c:v>41682.866638492473</c:v>
                </c:pt>
                <c:pt idx="16671">
                  <c:v>41682.867342506761</c:v>
                </c:pt>
                <c:pt idx="16672">
                  <c:v>41682.868046011536</c:v>
                </c:pt>
                <c:pt idx="16673">
                  <c:v>41682.868751999689</c:v>
                </c:pt>
                <c:pt idx="16674">
                  <c:v>41682.86945584308</c:v>
                </c:pt>
                <c:pt idx="16675">
                  <c:v>41682.870160870771</c:v>
                </c:pt>
                <c:pt idx="16676">
                  <c:v>41682.870864636927</c:v>
                </c:pt>
                <c:pt idx="16677">
                  <c:v>41682.871569799696</c:v>
                </c:pt>
                <c:pt idx="16678">
                  <c:v>41682.872448737224</c:v>
                </c:pt>
                <c:pt idx="16679">
                  <c:v>41682.873152997847</c:v>
                </c:pt>
                <c:pt idx="16680">
                  <c:v>41682.873855755846</c:v>
                </c:pt>
                <c:pt idx="16681">
                  <c:v>41682.874558791395</c:v>
                </c:pt>
                <c:pt idx="16682">
                  <c:v>41682.875260885536</c:v>
                </c:pt>
                <c:pt idx="16683">
                  <c:v>41682.875964341081</c:v>
                </c:pt>
                <c:pt idx="16684">
                  <c:v>41682.876670632308</c:v>
                </c:pt>
                <c:pt idx="16685">
                  <c:v>41682.877375356009</c:v>
                </c:pt>
                <c:pt idx="16686">
                  <c:v>41682.878079587696</c:v>
                </c:pt>
                <c:pt idx="16687">
                  <c:v>41682.87878376861</c:v>
                </c:pt>
                <c:pt idx="16688">
                  <c:v>41682.879487338767</c:v>
                </c:pt>
                <c:pt idx="16689">
                  <c:v>41682.880191910772</c:v>
                </c:pt>
                <c:pt idx="16690">
                  <c:v>41682.880894707232</c:v>
                </c:pt>
                <c:pt idx="16691">
                  <c:v>41682.881599813845</c:v>
                </c:pt>
                <c:pt idx="16692">
                  <c:v>41682.882306334468</c:v>
                </c:pt>
                <c:pt idx="16693">
                  <c:v>41682.883011189544</c:v>
                </c:pt>
                <c:pt idx="16694">
                  <c:v>41682.88371558646</c:v>
                </c:pt>
                <c:pt idx="16695">
                  <c:v>41682.884421439543</c:v>
                </c:pt>
                <c:pt idx="16696">
                  <c:v>41682.885126975685</c:v>
                </c:pt>
                <c:pt idx="16697">
                  <c:v>41682.885831408479</c:v>
                </c:pt>
                <c:pt idx="16698">
                  <c:v>41682.886534846017</c:v>
                </c:pt>
                <c:pt idx="16699">
                  <c:v>41682.887239760006</c:v>
                </c:pt>
                <c:pt idx="16700">
                  <c:v>41682.887945014772</c:v>
                </c:pt>
                <c:pt idx="16701">
                  <c:v>41682.888648436623</c:v>
                </c:pt>
                <c:pt idx="16702">
                  <c:v>41682.889352132777</c:v>
                </c:pt>
                <c:pt idx="16703">
                  <c:v>41682.890056590462</c:v>
                </c:pt>
                <c:pt idx="16704">
                  <c:v>41682.890761130926</c:v>
                </c:pt>
                <c:pt idx="16705">
                  <c:v>41682.891463429682</c:v>
                </c:pt>
                <c:pt idx="16706">
                  <c:v>41682.892168530452</c:v>
                </c:pt>
                <c:pt idx="16707">
                  <c:v>41682.892873530305</c:v>
                </c:pt>
                <c:pt idx="16708">
                  <c:v>41682.893578841227</c:v>
                </c:pt>
                <c:pt idx="16709">
                  <c:v>41682.894283990463</c:v>
                </c:pt>
                <c:pt idx="16710">
                  <c:v>41682.894987205844</c:v>
                </c:pt>
                <c:pt idx="16711">
                  <c:v>41682.895688709381</c:v>
                </c:pt>
                <c:pt idx="16712">
                  <c:v>41682.896394712465</c:v>
                </c:pt>
                <c:pt idx="16713">
                  <c:v>41682.897099447393</c:v>
                </c:pt>
                <c:pt idx="16714">
                  <c:v>41682.89780252277</c:v>
                </c:pt>
                <c:pt idx="16715">
                  <c:v>41682.898505992467</c:v>
                </c:pt>
                <c:pt idx="16716">
                  <c:v>41682.899210794931</c:v>
                </c:pt>
                <c:pt idx="16717">
                  <c:v>41682.899915901384</c:v>
                </c:pt>
                <c:pt idx="16718">
                  <c:v>41682.900620972163</c:v>
                </c:pt>
                <c:pt idx="16719">
                  <c:v>41682.901324900922</c:v>
                </c:pt>
                <c:pt idx="16720">
                  <c:v>41682.902029043231</c:v>
                </c:pt>
                <c:pt idx="16721">
                  <c:v>41682.902734409232</c:v>
                </c:pt>
                <c:pt idx="16722">
                  <c:v>41682.903440017217</c:v>
                </c:pt>
                <c:pt idx="16723">
                  <c:v>41682.904144682609</c:v>
                </c:pt>
                <c:pt idx="16724">
                  <c:v>41682.904848255843</c:v>
                </c:pt>
                <c:pt idx="16725">
                  <c:v>41682.905550868461</c:v>
                </c:pt>
                <c:pt idx="16726">
                  <c:v>41682.906254859394</c:v>
                </c:pt>
                <c:pt idx="16727">
                  <c:v>41682.906959052467</c:v>
                </c:pt>
                <c:pt idx="16728">
                  <c:v>41682.907663777682</c:v>
                </c:pt>
                <c:pt idx="16729">
                  <c:v>41682.908368650606</c:v>
                </c:pt>
                <c:pt idx="16730">
                  <c:v>41682.909075347852</c:v>
                </c:pt>
                <c:pt idx="16731">
                  <c:v>41682.909781727074</c:v>
                </c:pt>
                <c:pt idx="16732">
                  <c:v>41682.910486184162</c:v>
                </c:pt>
                <c:pt idx="16733">
                  <c:v>41682.911192108928</c:v>
                </c:pt>
                <c:pt idx="16734">
                  <c:v>41682.911898660604</c:v>
                </c:pt>
                <c:pt idx="16735">
                  <c:v>41682.912602728313</c:v>
                </c:pt>
                <c:pt idx="16736">
                  <c:v>41682.913307931078</c:v>
                </c:pt>
                <c:pt idx="16737">
                  <c:v>41682.914207661997</c:v>
                </c:pt>
                <c:pt idx="16738">
                  <c:v>41682.914910907843</c:v>
                </c:pt>
                <c:pt idx="16739">
                  <c:v>41682.91561471708</c:v>
                </c:pt>
                <c:pt idx="16740">
                  <c:v>41682.916318602613</c:v>
                </c:pt>
                <c:pt idx="16741">
                  <c:v>41682.917022979229</c:v>
                </c:pt>
                <c:pt idx="16742">
                  <c:v>41682.917726828462</c:v>
                </c:pt>
                <c:pt idx="16743">
                  <c:v>41682.918430260463</c:v>
                </c:pt>
                <c:pt idx="16744">
                  <c:v>41682.919134549848</c:v>
                </c:pt>
                <c:pt idx="16745">
                  <c:v>41682.919839539689</c:v>
                </c:pt>
                <c:pt idx="16746">
                  <c:v>41682.92054532723</c:v>
                </c:pt>
                <c:pt idx="16747">
                  <c:v>41682.921250254614</c:v>
                </c:pt>
                <c:pt idx="16748">
                  <c:v>41682.92195511399</c:v>
                </c:pt>
                <c:pt idx="16749">
                  <c:v>41682.922659551376</c:v>
                </c:pt>
                <c:pt idx="16750">
                  <c:v>41682.923364460607</c:v>
                </c:pt>
                <c:pt idx="16751">
                  <c:v>41682.924068757078</c:v>
                </c:pt>
                <c:pt idx="16752">
                  <c:v>41682.924775161533</c:v>
                </c:pt>
                <c:pt idx="16753">
                  <c:v>41682.925480487989</c:v>
                </c:pt>
                <c:pt idx="16754">
                  <c:v>41682.926184884454</c:v>
                </c:pt>
                <c:pt idx="16755">
                  <c:v>41682.926888923073</c:v>
                </c:pt>
                <c:pt idx="16756">
                  <c:v>41682.927593395543</c:v>
                </c:pt>
                <c:pt idx="16757">
                  <c:v>41682.928296897851</c:v>
                </c:pt>
                <c:pt idx="16758">
                  <c:v>41682.929000608157</c:v>
                </c:pt>
                <c:pt idx="16759">
                  <c:v>41682.929705953989</c:v>
                </c:pt>
                <c:pt idx="16760">
                  <c:v>41682.930409975386</c:v>
                </c:pt>
                <c:pt idx="16761">
                  <c:v>41682.931112781989</c:v>
                </c:pt>
                <c:pt idx="16762">
                  <c:v>41682.931816466778</c:v>
                </c:pt>
                <c:pt idx="16763">
                  <c:v>41682.932520561531</c:v>
                </c:pt>
                <c:pt idx="16764">
                  <c:v>41682.933224719374</c:v>
                </c:pt>
                <c:pt idx="16765">
                  <c:v>41682.933929872306</c:v>
                </c:pt>
                <c:pt idx="16766">
                  <c:v>41682.934635790618</c:v>
                </c:pt>
                <c:pt idx="16767">
                  <c:v>41682.935339985226</c:v>
                </c:pt>
                <c:pt idx="16768">
                  <c:v>41682.936043581678</c:v>
                </c:pt>
                <c:pt idx="16769">
                  <c:v>41682.936747407082</c:v>
                </c:pt>
                <c:pt idx="16770">
                  <c:v>41682.937453543535</c:v>
                </c:pt>
                <c:pt idx="16771">
                  <c:v>41682.938155015225</c:v>
                </c:pt>
                <c:pt idx="16772">
                  <c:v>41682.938857362009</c:v>
                </c:pt>
                <c:pt idx="16773">
                  <c:v>41682.939562776461</c:v>
                </c:pt>
                <c:pt idx="16774">
                  <c:v>41682.940266376936</c:v>
                </c:pt>
                <c:pt idx="16775">
                  <c:v>41682.940970590003</c:v>
                </c:pt>
                <c:pt idx="16776">
                  <c:v>41682.941676559538</c:v>
                </c:pt>
                <c:pt idx="16777">
                  <c:v>41682.942381847541</c:v>
                </c:pt>
                <c:pt idx="16778">
                  <c:v>41682.943086380932</c:v>
                </c:pt>
                <c:pt idx="16779">
                  <c:v>41682.943789891076</c:v>
                </c:pt>
                <c:pt idx="16780">
                  <c:v>41682.944492562761</c:v>
                </c:pt>
                <c:pt idx="16781">
                  <c:v>41682.945197091998</c:v>
                </c:pt>
                <c:pt idx="16782">
                  <c:v>41682.945902323998</c:v>
                </c:pt>
                <c:pt idx="16783">
                  <c:v>41682.946606231999</c:v>
                </c:pt>
                <c:pt idx="16784">
                  <c:v>41682.947309717223</c:v>
                </c:pt>
                <c:pt idx="16785">
                  <c:v>41682.948013867383</c:v>
                </c:pt>
                <c:pt idx="16786">
                  <c:v>41682.948718486005</c:v>
                </c:pt>
                <c:pt idx="16787">
                  <c:v>41682.949423922153</c:v>
                </c:pt>
                <c:pt idx="16788">
                  <c:v>41682.950128338467</c:v>
                </c:pt>
                <c:pt idx="16789">
                  <c:v>41682.950834350479</c:v>
                </c:pt>
                <c:pt idx="16790">
                  <c:v>41682.951540078619</c:v>
                </c:pt>
                <c:pt idx="16791">
                  <c:v>41682.95224469417</c:v>
                </c:pt>
                <c:pt idx="16792">
                  <c:v>41682.952948607082</c:v>
                </c:pt>
                <c:pt idx="16793">
                  <c:v>41682.95365382493</c:v>
                </c:pt>
                <c:pt idx="16794">
                  <c:v>41682.954357893395</c:v>
                </c:pt>
                <c:pt idx="16795">
                  <c:v>41682.955062835077</c:v>
                </c:pt>
                <c:pt idx="16796">
                  <c:v>41682.955962822001</c:v>
                </c:pt>
                <c:pt idx="16797">
                  <c:v>41682.956665350466</c:v>
                </c:pt>
                <c:pt idx="16798">
                  <c:v>41682.957368946467</c:v>
                </c:pt>
                <c:pt idx="16799">
                  <c:v>41682.958071839232</c:v>
                </c:pt>
                <c:pt idx="16800">
                  <c:v>41682.95877416154</c:v>
                </c:pt>
                <c:pt idx="16801">
                  <c:v>41682.959478238779</c:v>
                </c:pt>
                <c:pt idx="16802">
                  <c:v>41682.960182830298</c:v>
                </c:pt>
                <c:pt idx="16803">
                  <c:v>41682.960886293084</c:v>
                </c:pt>
                <c:pt idx="16804">
                  <c:v>41682.961589944163</c:v>
                </c:pt>
                <c:pt idx="16805">
                  <c:v>41682.962293079232</c:v>
                </c:pt>
                <c:pt idx="16806">
                  <c:v>41682.962997604933</c:v>
                </c:pt>
                <c:pt idx="16807">
                  <c:v>41682.963702715671</c:v>
                </c:pt>
                <c:pt idx="16808">
                  <c:v>41682.964406808605</c:v>
                </c:pt>
                <c:pt idx="16809">
                  <c:v>41682.965110512603</c:v>
                </c:pt>
                <c:pt idx="16810">
                  <c:v>41682.965814398623</c:v>
                </c:pt>
                <c:pt idx="16811">
                  <c:v>41682.966518233232</c:v>
                </c:pt>
                <c:pt idx="16812">
                  <c:v>41682.967221731378</c:v>
                </c:pt>
                <c:pt idx="16813">
                  <c:v>41682.967926924772</c:v>
                </c:pt>
                <c:pt idx="16814">
                  <c:v>41682.968630848314</c:v>
                </c:pt>
                <c:pt idx="16815">
                  <c:v>41682.969334875997</c:v>
                </c:pt>
                <c:pt idx="16816">
                  <c:v>41682.970039908316</c:v>
                </c:pt>
                <c:pt idx="16817">
                  <c:v>41682.970745355226</c:v>
                </c:pt>
                <c:pt idx="16818">
                  <c:v>41682.971451051533</c:v>
                </c:pt>
                <c:pt idx="16819">
                  <c:v>41682.97215636554</c:v>
                </c:pt>
                <c:pt idx="16820">
                  <c:v>41682.972861244314</c:v>
                </c:pt>
                <c:pt idx="16821">
                  <c:v>41682.973567000307</c:v>
                </c:pt>
                <c:pt idx="16822">
                  <c:v>41682.974270420935</c:v>
                </c:pt>
                <c:pt idx="16823">
                  <c:v>41682.974974057848</c:v>
                </c:pt>
                <c:pt idx="16824">
                  <c:v>41682.975677919079</c:v>
                </c:pt>
                <c:pt idx="16825">
                  <c:v>41682.976382253684</c:v>
                </c:pt>
                <c:pt idx="16826">
                  <c:v>41682.977087358617</c:v>
                </c:pt>
                <c:pt idx="16827">
                  <c:v>41682.977791179845</c:v>
                </c:pt>
                <c:pt idx="16828">
                  <c:v>41682.978493902767</c:v>
                </c:pt>
                <c:pt idx="16829">
                  <c:v>41682.979197268309</c:v>
                </c:pt>
                <c:pt idx="16830">
                  <c:v>41682.97990173984</c:v>
                </c:pt>
                <c:pt idx="16831">
                  <c:v>41682.980605665223</c:v>
                </c:pt>
                <c:pt idx="16832">
                  <c:v>41682.981310467541</c:v>
                </c:pt>
                <c:pt idx="16833">
                  <c:v>41682.982016025853</c:v>
                </c:pt>
                <c:pt idx="16834">
                  <c:v>41682.982720377695</c:v>
                </c:pt>
                <c:pt idx="16835">
                  <c:v>41682.983424239079</c:v>
                </c:pt>
                <c:pt idx="16836">
                  <c:v>41682.984130135846</c:v>
                </c:pt>
                <c:pt idx="16837">
                  <c:v>41682.984835364623</c:v>
                </c:pt>
                <c:pt idx="16838">
                  <c:v>41682.985540178161</c:v>
                </c:pt>
                <c:pt idx="16839">
                  <c:v>41682.986245235086</c:v>
                </c:pt>
                <c:pt idx="16840">
                  <c:v>41682.986949516606</c:v>
                </c:pt>
                <c:pt idx="16841">
                  <c:v>41682.987654640616</c:v>
                </c:pt>
                <c:pt idx="16842">
                  <c:v>41682.988360003845</c:v>
                </c:pt>
                <c:pt idx="16843">
                  <c:v>41682.989064246169</c:v>
                </c:pt>
                <c:pt idx="16844">
                  <c:v>41682.989768823536</c:v>
                </c:pt>
                <c:pt idx="16845">
                  <c:v>41682.99047471938</c:v>
                </c:pt>
                <c:pt idx="16846">
                  <c:v>41682.991179446617</c:v>
                </c:pt>
                <c:pt idx="16847">
                  <c:v>41682.991883086157</c:v>
                </c:pt>
                <c:pt idx="16848">
                  <c:v>41682.992587565066</c:v>
                </c:pt>
                <c:pt idx="16849">
                  <c:v>41682.993292967534</c:v>
                </c:pt>
                <c:pt idx="16850">
                  <c:v>41682.993997283687</c:v>
                </c:pt>
                <c:pt idx="16851">
                  <c:v>41682.99470092477</c:v>
                </c:pt>
                <c:pt idx="16852">
                  <c:v>41682.995405635527</c:v>
                </c:pt>
                <c:pt idx="16853">
                  <c:v>41682.996109945387</c:v>
                </c:pt>
                <c:pt idx="16854">
                  <c:v>41682.996812055542</c:v>
                </c:pt>
                <c:pt idx="16855">
                  <c:v>41682.997722229076</c:v>
                </c:pt>
                <c:pt idx="16856">
                  <c:v>41682.998427783838</c:v>
                </c:pt>
                <c:pt idx="16857">
                  <c:v>41682.999131605531</c:v>
                </c:pt>
                <c:pt idx="16858">
                  <c:v>41682.999835609386</c:v>
                </c:pt>
                <c:pt idx="16859">
                  <c:v>41683.000539983848</c:v>
                </c:pt>
                <c:pt idx="16860">
                  <c:v>41683.001244033687</c:v>
                </c:pt>
                <c:pt idx="16861">
                  <c:v>41683.001949881531</c:v>
                </c:pt>
                <c:pt idx="16862">
                  <c:v>41683.002653702162</c:v>
                </c:pt>
                <c:pt idx="16863">
                  <c:v>41683.003357810921</c:v>
                </c:pt>
                <c:pt idx="16864">
                  <c:v>41683.004061222462</c:v>
                </c:pt>
                <c:pt idx="16865">
                  <c:v>41683.004765311227</c:v>
                </c:pt>
                <c:pt idx="16866">
                  <c:v>41683.005469576761</c:v>
                </c:pt>
                <c:pt idx="16867">
                  <c:v>41683.006174230002</c:v>
                </c:pt>
                <c:pt idx="16868">
                  <c:v>41683.006878214313</c:v>
                </c:pt>
                <c:pt idx="16869">
                  <c:v>41683.007582586302</c:v>
                </c:pt>
                <c:pt idx="16870">
                  <c:v>41683.008287630153</c:v>
                </c:pt>
                <c:pt idx="16871">
                  <c:v>41683.008992618605</c:v>
                </c:pt>
                <c:pt idx="16872">
                  <c:v>41683.009698607078</c:v>
                </c:pt>
                <c:pt idx="16873">
                  <c:v>41683.010402962151</c:v>
                </c:pt>
                <c:pt idx="16874">
                  <c:v>41683.011106882608</c:v>
                </c:pt>
                <c:pt idx="16875">
                  <c:v>41683.011811689234</c:v>
                </c:pt>
                <c:pt idx="16876">
                  <c:v>41683.012516707851</c:v>
                </c:pt>
                <c:pt idx="16877">
                  <c:v>41683.013219901084</c:v>
                </c:pt>
                <c:pt idx="16878">
                  <c:v>41683.013924685838</c:v>
                </c:pt>
                <c:pt idx="16879">
                  <c:v>41683.014629481382</c:v>
                </c:pt>
                <c:pt idx="16880">
                  <c:v>41683.015333364463</c:v>
                </c:pt>
                <c:pt idx="16881">
                  <c:v>41683.016035419547</c:v>
                </c:pt>
                <c:pt idx="16882">
                  <c:v>41683.016738704471</c:v>
                </c:pt>
                <c:pt idx="16883">
                  <c:v>41683.017443224933</c:v>
                </c:pt>
                <c:pt idx="16884">
                  <c:v>41683.018146645081</c:v>
                </c:pt>
                <c:pt idx="16885">
                  <c:v>41683.018850617998</c:v>
                </c:pt>
                <c:pt idx="16886">
                  <c:v>41683.019554460778</c:v>
                </c:pt>
                <c:pt idx="16887">
                  <c:v>41683.020258677381</c:v>
                </c:pt>
                <c:pt idx="16888">
                  <c:v>41683.020962587994</c:v>
                </c:pt>
                <c:pt idx="16889">
                  <c:v>41683.02166533815</c:v>
                </c:pt>
                <c:pt idx="16890">
                  <c:v>41683.022369408463</c:v>
                </c:pt>
                <c:pt idx="16891">
                  <c:v>41683.023074937679</c:v>
                </c:pt>
                <c:pt idx="16892">
                  <c:v>41683.023779534604</c:v>
                </c:pt>
                <c:pt idx="16893">
                  <c:v>41683.024484320762</c:v>
                </c:pt>
                <c:pt idx="16894">
                  <c:v>41683.02518807599</c:v>
                </c:pt>
                <c:pt idx="16895">
                  <c:v>41683.025893665217</c:v>
                </c:pt>
                <c:pt idx="16896">
                  <c:v>41683.02659699216</c:v>
                </c:pt>
                <c:pt idx="16897">
                  <c:v>41683.027299895541</c:v>
                </c:pt>
                <c:pt idx="16898">
                  <c:v>41683.028005222615</c:v>
                </c:pt>
                <c:pt idx="16899">
                  <c:v>41683.028709772923</c:v>
                </c:pt>
                <c:pt idx="16900">
                  <c:v>41683.029414326309</c:v>
                </c:pt>
                <c:pt idx="16901">
                  <c:v>41683.030119277231</c:v>
                </c:pt>
                <c:pt idx="16902">
                  <c:v>41683.030824649846</c:v>
                </c:pt>
                <c:pt idx="16903">
                  <c:v>41683.031530266766</c:v>
                </c:pt>
                <c:pt idx="16904">
                  <c:v>41683.032235249091</c:v>
                </c:pt>
                <c:pt idx="16905">
                  <c:v>41683.032938763223</c:v>
                </c:pt>
                <c:pt idx="16906">
                  <c:v>41683.033643939074</c:v>
                </c:pt>
                <c:pt idx="16907">
                  <c:v>41683.034348188768</c:v>
                </c:pt>
                <c:pt idx="16908">
                  <c:v>41683.035054651074</c:v>
                </c:pt>
                <c:pt idx="16909">
                  <c:v>41683.035760822604</c:v>
                </c:pt>
                <c:pt idx="16910">
                  <c:v>41683.036466645375</c:v>
                </c:pt>
                <c:pt idx="16911">
                  <c:v>41683.037170714451</c:v>
                </c:pt>
                <c:pt idx="16912">
                  <c:v>41683.037875039685</c:v>
                </c:pt>
                <c:pt idx="16913">
                  <c:v>41683.038579270469</c:v>
                </c:pt>
                <c:pt idx="16914">
                  <c:v>41683.039477501377</c:v>
                </c:pt>
                <c:pt idx="16915">
                  <c:v>41683.040181696932</c:v>
                </c:pt>
                <c:pt idx="16916">
                  <c:v>41683.040884948612</c:v>
                </c:pt>
                <c:pt idx="16917">
                  <c:v>41683.041589531378</c:v>
                </c:pt>
                <c:pt idx="16918">
                  <c:v>41683.042294332168</c:v>
                </c:pt>
                <c:pt idx="16919">
                  <c:v>41683.042998838471</c:v>
                </c:pt>
                <c:pt idx="16920">
                  <c:v>41683.043703196308</c:v>
                </c:pt>
                <c:pt idx="16921">
                  <c:v>41683.044407677538</c:v>
                </c:pt>
                <c:pt idx="16922">
                  <c:v>41683.045110560604</c:v>
                </c:pt>
                <c:pt idx="16923">
                  <c:v>41683.045813689845</c:v>
                </c:pt>
                <c:pt idx="16924">
                  <c:v>41683.046517760769</c:v>
                </c:pt>
                <c:pt idx="16925">
                  <c:v>41683.047222337387</c:v>
                </c:pt>
                <c:pt idx="16926">
                  <c:v>41683.047928308471</c:v>
                </c:pt>
                <c:pt idx="16927">
                  <c:v>41683.048633152313</c:v>
                </c:pt>
                <c:pt idx="16928">
                  <c:v>41683.049338745848</c:v>
                </c:pt>
                <c:pt idx="16929">
                  <c:v>41683.050044249692</c:v>
                </c:pt>
                <c:pt idx="16930">
                  <c:v>41683.050749050162</c:v>
                </c:pt>
                <c:pt idx="16931">
                  <c:v>41683.051454887536</c:v>
                </c:pt>
                <c:pt idx="16932">
                  <c:v>41683.052158960767</c:v>
                </c:pt>
                <c:pt idx="16933">
                  <c:v>41683.052863859084</c:v>
                </c:pt>
                <c:pt idx="16934">
                  <c:v>41683.053569450465</c:v>
                </c:pt>
                <c:pt idx="16935">
                  <c:v>41683.054272648937</c:v>
                </c:pt>
                <c:pt idx="16936">
                  <c:v>41683.054976470936</c:v>
                </c:pt>
                <c:pt idx="16937">
                  <c:v>41683.055681148471</c:v>
                </c:pt>
                <c:pt idx="16938">
                  <c:v>41683.056385424468</c:v>
                </c:pt>
                <c:pt idx="16939">
                  <c:v>41683.057088613379</c:v>
                </c:pt>
                <c:pt idx="16940">
                  <c:v>41683.057792833992</c:v>
                </c:pt>
                <c:pt idx="16941">
                  <c:v>41683.058497765844</c:v>
                </c:pt>
                <c:pt idx="16942">
                  <c:v>41683.05920254923</c:v>
                </c:pt>
                <c:pt idx="16943">
                  <c:v>41683.059907344621</c:v>
                </c:pt>
                <c:pt idx="16944">
                  <c:v>41683.060611628767</c:v>
                </c:pt>
                <c:pt idx="16945">
                  <c:v>41683.061316371844</c:v>
                </c:pt>
                <c:pt idx="16946">
                  <c:v>41683.062022008766</c:v>
                </c:pt>
                <c:pt idx="16947">
                  <c:v>41683.062726508455</c:v>
                </c:pt>
                <c:pt idx="16948">
                  <c:v>41683.063430708302</c:v>
                </c:pt>
                <c:pt idx="16949">
                  <c:v>41683.064135482309</c:v>
                </c:pt>
                <c:pt idx="16950">
                  <c:v>41683.064841887077</c:v>
                </c:pt>
                <c:pt idx="16951">
                  <c:v>41683.065546222933</c:v>
                </c:pt>
                <c:pt idx="16952">
                  <c:v>41683.066249288619</c:v>
                </c:pt>
                <c:pt idx="16953">
                  <c:v>41683.066952760921</c:v>
                </c:pt>
                <c:pt idx="16954">
                  <c:v>41683.067656537991</c:v>
                </c:pt>
                <c:pt idx="16955">
                  <c:v>41683.068360746307</c:v>
                </c:pt>
                <c:pt idx="16956">
                  <c:v>41683.069066226934</c:v>
                </c:pt>
                <c:pt idx="16957">
                  <c:v>41683.06977041722</c:v>
                </c:pt>
                <c:pt idx="16958">
                  <c:v>41683.070474271226</c:v>
                </c:pt>
                <c:pt idx="16959">
                  <c:v>41683.071179340615</c:v>
                </c:pt>
                <c:pt idx="16960">
                  <c:v>41683.071884017838</c:v>
                </c:pt>
                <c:pt idx="16961">
                  <c:v>41683.072587882772</c:v>
                </c:pt>
                <c:pt idx="16962">
                  <c:v>41683.073291489847</c:v>
                </c:pt>
                <c:pt idx="16963">
                  <c:v>41683.073996076462</c:v>
                </c:pt>
                <c:pt idx="16964">
                  <c:v>41683.074701577687</c:v>
                </c:pt>
                <c:pt idx="16965">
                  <c:v>41683.075405158605</c:v>
                </c:pt>
                <c:pt idx="16966">
                  <c:v>41683.07610930693</c:v>
                </c:pt>
                <c:pt idx="16967">
                  <c:v>41683.076813182619</c:v>
                </c:pt>
                <c:pt idx="16968">
                  <c:v>41683.07751733817</c:v>
                </c:pt>
                <c:pt idx="16969">
                  <c:v>41683.078220713222</c:v>
                </c:pt>
                <c:pt idx="16970">
                  <c:v>41683.078924826164</c:v>
                </c:pt>
                <c:pt idx="16971">
                  <c:v>41683.079629309083</c:v>
                </c:pt>
                <c:pt idx="16972">
                  <c:v>41683.080332586927</c:v>
                </c:pt>
                <c:pt idx="16973">
                  <c:v>41683.081232235541</c:v>
                </c:pt>
                <c:pt idx="16974">
                  <c:v>41683.081937797229</c:v>
                </c:pt>
                <c:pt idx="16975">
                  <c:v>41683.082641774767</c:v>
                </c:pt>
                <c:pt idx="16976">
                  <c:v>41683.083346249085</c:v>
                </c:pt>
                <c:pt idx="16977">
                  <c:v>41683.084049070931</c:v>
                </c:pt>
                <c:pt idx="16978">
                  <c:v>41683.084754224612</c:v>
                </c:pt>
                <c:pt idx="16979">
                  <c:v>41683.085458383684</c:v>
                </c:pt>
                <c:pt idx="16980">
                  <c:v>41683.086162390471</c:v>
                </c:pt>
                <c:pt idx="16981">
                  <c:v>41683.086867652615</c:v>
                </c:pt>
                <c:pt idx="16982">
                  <c:v>41683.087573888311</c:v>
                </c:pt>
                <c:pt idx="16983">
                  <c:v>41683.088279671392</c:v>
                </c:pt>
                <c:pt idx="16984">
                  <c:v>41683.088983505375</c:v>
                </c:pt>
                <c:pt idx="16985">
                  <c:v>41683.08968664</c:v>
                </c:pt>
                <c:pt idx="16986">
                  <c:v>41683.090391108002</c:v>
                </c:pt>
                <c:pt idx="16987">
                  <c:v>41683.091095378768</c:v>
                </c:pt>
                <c:pt idx="16988">
                  <c:v>41683.091798564448</c:v>
                </c:pt>
                <c:pt idx="16989">
                  <c:v>41683.092503227846</c:v>
                </c:pt>
                <c:pt idx="16990">
                  <c:v>41683.093206824931</c:v>
                </c:pt>
                <c:pt idx="16991">
                  <c:v>41683.093911045682</c:v>
                </c:pt>
                <c:pt idx="16992">
                  <c:v>41683.094615867223</c:v>
                </c:pt>
                <c:pt idx="16993">
                  <c:v>41683.095321002598</c:v>
                </c:pt>
                <c:pt idx="16994">
                  <c:v>41683.096025783678</c:v>
                </c:pt>
                <c:pt idx="16995">
                  <c:v>41683.096730104153</c:v>
                </c:pt>
                <c:pt idx="16996">
                  <c:v>41683.097433899537</c:v>
                </c:pt>
                <c:pt idx="16997">
                  <c:v>41683.098138557682</c:v>
                </c:pt>
                <c:pt idx="16998">
                  <c:v>41683.098844135682</c:v>
                </c:pt>
                <c:pt idx="16999">
                  <c:v>41683.099546819838</c:v>
                </c:pt>
                <c:pt idx="17000">
                  <c:v>41683.100251025542</c:v>
                </c:pt>
                <c:pt idx="17001">
                  <c:v>41683.100955645234</c:v>
                </c:pt>
                <c:pt idx="17002">
                  <c:v>41683.101659408931</c:v>
                </c:pt>
                <c:pt idx="17003">
                  <c:v>41683.102363468162</c:v>
                </c:pt>
                <c:pt idx="17004">
                  <c:v>41683.103067137839</c:v>
                </c:pt>
                <c:pt idx="17005">
                  <c:v>41683.103771774156</c:v>
                </c:pt>
                <c:pt idx="17006">
                  <c:v>41683.104478159083</c:v>
                </c:pt>
                <c:pt idx="17007">
                  <c:v>41683.105183628155</c:v>
                </c:pt>
                <c:pt idx="17008">
                  <c:v>41683.105887835838</c:v>
                </c:pt>
                <c:pt idx="17009">
                  <c:v>41683.106592220618</c:v>
                </c:pt>
                <c:pt idx="17010">
                  <c:v>41683.107298190778</c:v>
                </c:pt>
                <c:pt idx="17011">
                  <c:v>41683.108002688605</c:v>
                </c:pt>
                <c:pt idx="17012">
                  <c:v>41683.108708673841</c:v>
                </c:pt>
                <c:pt idx="17013">
                  <c:v>41683.109411825077</c:v>
                </c:pt>
                <c:pt idx="17014">
                  <c:v>41683.110116359232</c:v>
                </c:pt>
                <c:pt idx="17015">
                  <c:v>41683.110821361537</c:v>
                </c:pt>
                <c:pt idx="17016">
                  <c:v>41683.111525419998</c:v>
                </c:pt>
                <c:pt idx="17017">
                  <c:v>41683.112228215228</c:v>
                </c:pt>
                <c:pt idx="17018">
                  <c:v>41683.112932390468</c:v>
                </c:pt>
                <c:pt idx="17019">
                  <c:v>41683.113636688002</c:v>
                </c:pt>
                <c:pt idx="17020">
                  <c:v>41683.11434021785</c:v>
                </c:pt>
                <c:pt idx="17021">
                  <c:v>41683.115044459541</c:v>
                </c:pt>
                <c:pt idx="17022">
                  <c:v>41683.115748425997</c:v>
                </c:pt>
                <c:pt idx="17023">
                  <c:v>41683.116452288159</c:v>
                </c:pt>
                <c:pt idx="17024">
                  <c:v>41683.117156233384</c:v>
                </c:pt>
                <c:pt idx="17025">
                  <c:v>41683.117858637226</c:v>
                </c:pt>
                <c:pt idx="17026">
                  <c:v>41683.118564284159</c:v>
                </c:pt>
                <c:pt idx="17027">
                  <c:v>41683.119269340314</c:v>
                </c:pt>
                <c:pt idx="17028">
                  <c:v>41683.119972644308</c:v>
                </c:pt>
                <c:pt idx="17029">
                  <c:v>41683.120676296778</c:v>
                </c:pt>
                <c:pt idx="17030">
                  <c:v>41683.121380839068</c:v>
                </c:pt>
                <c:pt idx="17031">
                  <c:v>41683.122085936157</c:v>
                </c:pt>
                <c:pt idx="17032">
                  <c:v>41683.122985820599</c:v>
                </c:pt>
                <c:pt idx="17033">
                  <c:v>41683.123689137217</c:v>
                </c:pt>
                <c:pt idx="17034">
                  <c:v>41683.124394163075</c:v>
                </c:pt>
                <c:pt idx="17035">
                  <c:v>41683.12509907077</c:v>
                </c:pt>
                <c:pt idx="17036">
                  <c:v>41683.125804467221</c:v>
                </c:pt>
                <c:pt idx="17037">
                  <c:v>41683.126509164606</c:v>
                </c:pt>
                <c:pt idx="17038">
                  <c:v>41683.127212316773</c:v>
                </c:pt>
                <c:pt idx="17039">
                  <c:v>41683.127917283688</c:v>
                </c:pt>
                <c:pt idx="17040">
                  <c:v>41683.128623323682</c:v>
                </c:pt>
                <c:pt idx="17041">
                  <c:v>41683.129327451534</c:v>
                </c:pt>
                <c:pt idx="17042">
                  <c:v>41683.130032833375</c:v>
                </c:pt>
                <c:pt idx="17043">
                  <c:v>41683.130737607222</c:v>
                </c:pt>
                <c:pt idx="17044">
                  <c:v>41683.131443116297</c:v>
                </c:pt>
                <c:pt idx="17045">
                  <c:v>41683.132148037381</c:v>
                </c:pt>
                <c:pt idx="17046">
                  <c:v>41683.132852736933</c:v>
                </c:pt>
                <c:pt idx="17047">
                  <c:v>41683.133557369081</c:v>
                </c:pt>
                <c:pt idx="17048">
                  <c:v>41683.134261478008</c:v>
                </c:pt>
                <c:pt idx="17049">
                  <c:v>41683.134966141683</c:v>
                </c:pt>
                <c:pt idx="17050">
                  <c:v>41683.135669753829</c:v>
                </c:pt>
                <c:pt idx="17051">
                  <c:v>41683.136373036461</c:v>
                </c:pt>
                <c:pt idx="17052">
                  <c:v>41683.137076933992</c:v>
                </c:pt>
                <c:pt idx="17053">
                  <c:v>41683.137780451834</c:v>
                </c:pt>
                <c:pt idx="17054">
                  <c:v>41683.138483958151</c:v>
                </c:pt>
                <c:pt idx="17055">
                  <c:v>41683.139189356465</c:v>
                </c:pt>
                <c:pt idx="17056">
                  <c:v>41683.139892110608</c:v>
                </c:pt>
                <c:pt idx="17057">
                  <c:v>41683.140596980615</c:v>
                </c:pt>
                <c:pt idx="17058">
                  <c:v>41683.141301046307</c:v>
                </c:pt>
                <c:pt idx="17059">
                  <c:v>41683.142005836002</c:v>
                </c:pt>
                <c:pt idx="17060">
                  <c:v>41683.142710565378</c:v>
                </c:pt>
                <c:pt idx="17061">
                  <c:v>41683.143415384002</c:v>
                </c:pt>
                <c:pt idx="17062">
                  <c:v>41683.144120371537</c:v>
                </c:pt>
                <c:pt idx="17063">
                  <c:v>41683.144827568307</c:v>
                </c:pt>
                <c:pt idx="17064">
                  <c:v>41683.145534670461</c:v>
                </c:pt>
                <c:pt idx="17065">
                  <c:v>41683.146240723079</c:v>
                </c:pt>
                <c:pt idx="17066">
                  <c:v>41683.146945829685</c:v>
                </c:pt>
                <c:pt idx="17067">
                  <c:v>41683.147650945997</c:v>
                </c:pt>
                <c:pt idx="17068">
                  <c:v>41683.14835570431</c:v>
                </c:pt>
                <c:pt idx="17069">
                  <c:v>41683.149059089999</c:v>
                </c:pt>
                <c:pt idx="17070">
                  <c:v>41683.149762990302</c:v>
                </c:pt>
                <c:pt idx="17071">
                  <c:v>41683.150466347543</c:v>
                </c:pt>
                <c:pt idx="17072">
                  <c:v>41683.151169342163</c:v>
                </c:pt>
                <c:pt idx="17073">
                  <c:v>41683.151873725998</c:v>
                </c:pt>
                <c:pt idx="17074">
                  <c:v>41683.152577631539</c:v>
                </c:pt>
                <c:pt idx="17075">
                  <c:v>41683.153283206462</c:v>
                </c:pt>
                <c:pt idx="17076">
                  <c:v>41683.153988240309</c:v>
                </c:pt>
                <c:pt idx="17077">
                  <c:v>41683.154694424171</c:v>
                </c:pt>
                <c:pt idx="17078">
                  <c:v>41683.155399139083</c:v>
                </c:pt>
                <c:pt idx="17079">
                  <c:v>41683.156102914611</c:v>
                </c:pt>
                <c:pt idx="17080">
                  <c:v>41683.156809385393</c:v>
                </c:pt>
                <c:pt idx="17081">
                  <c:v>41683.157513368009</c:v>
                </c:pt>
                <c:pt idx="17082">
                  <c:v>41683.158214030467</c:v>
                </c:pt>
                <c:pt idx="17083">
                  <c:v>41683.158918455236</c:v>
                </c:pt>
                <c:pt idx="17084">
                  <c:v>41683.159624183376</c:v>
                </c:pt>
                <c:pt idx="17085">
                  <c:v>41683.160327914004</c:v>
                </c:pt>
                <c:pt idx="17086">
                  <c:v>41683.161032099539</c:v>
                </c:pt>
                <c:pt idx="17087">
                  <c:v>41683.161734942609</c:v>
                </c:pt>
                <c:pt idx="17088">
                  <c:v>41683.162438830921</c:v>
                </c:pt>
                <c:pt idx="17089">
                  <c:v>41683.163142406156</c:v>
                </c:pt>
                <c:pt idx="17090">
                  <c:v>41683.163845822921</c:v>
                </c:pt>
                <c:pt idx="17091">
                  <c:v>41683.164745732298</c:v>
                </c:pt>
                <c:pt idx="17092">
                  <c:v>41683.165450785214</c:v>
                </c:pt>
                <c:pt idx="17093">
                  <c:v>41683.166154443847</c:v>
                </c:pt>
                <c:pt idx="17094">
                  <c:v>41683.166858591685</c:v>
                </c:pt>
                <c:pt idx="17095">
                  <c:v>41683.167562885676</c:v>
                </c:pt>
                <c:pt idx="17096">
                  <c:v>41683.168267090463</c:v>
                </c:pt>
                <c:pt idx="17097">
                  <c:v>41683.168971529842</c:v>
                </c:pt>
                <c:pt idx="17098">
                  <c:v>41683.169675469682</c:v>
                </c:pt>
                <c:pt idx="17099">
                  <c:v>41683.170379749543</c:v>
                </c:pt>
                <c:pt idx="17100">
                  <c:v>41683.171084909678</c:v>
                </c:pt>
                <c:pt idx="17101">
                  <c:v>41683.171788637985</c:v>
                </c:pt>
                <c:pt idx="17102">
                  <c:v>41683.172493899081</c:v>
                </c:pt>
                <c:pt idx="17103">
                  <c:v>41683.173199876932</c:v>
                </c:pt>
                <c:pt idx="17104">
                  <c:v>41683.173902848001</c:v>
                </c:pt>
                <c:pt idx="17105">
                  <c:v>41683.174608143694</c:v>
                </c:pt>
                <c:pt idx="17106">
                  <c:v>41683.175313367836</c:v>
                </c:pt>
                <c:pt idx="17107">
                  <c:v>41683.176017489233</c:v>
                </c:pt>
                <c:pt idx="17108">
                  <c:v>41683.17672073553</c:v>
                </c:pt>
                <c:pt idx="17109">
                  <c:v>41683.177424158923</c:v>
                </c:pt>
                <c:pt idx="17110">
                  <c:v>41683.178127650455</c:v>
                </c:pt>
                <c:pt idx="17111">
                  <c:v>41683.178833505073</c:v>
                </c:pt>
                <c:pt idx="17112">
                  <c:v>41683.179538267999</c:v>
                </c:pt>
                <c:pt idx="17113">
                  <c:v>41683.180243343086</c:v>
                </c:pt>
                <c:pt idx="17114">
                  <c:v>41683.180948393543</c:v>
                </c:pt>
                <c:pt idx="17115">
                  <c:v>41683.181653118932</c:v>
                </c:pt>
                <c:pt idx="17116">
                  <c:v>41683.182358258935</c:v>
                </c:pt>
                <c:pt idx="17117">
                  <c:v>41683.183062535369</c:v>
                </c:pt>
                <c:pt idx="17118">
                  <c:v>41683.18376569276</c:v>
                </c:pt>
                <c:pt idx="17119">
                  <c:v>41683.18447027923</c:v>
                </c:pt>
                <c:pt idx="17120">
                  <c:v>41683.185175698614</c:v>
                </c:pt>
                <c:pt idx="17121">
                  <c:v>41683.185880695841</c:v>
                </c:pt>
                <c:pt idx="17122">
                  <c:v>41683.186584859694</c:v>
                </c:pt>
                <c:pt idx="17123">
                  <c:v>41683.187289428613</c:v>
                </c:pt>
                <c:pt idx="17124">
                  <c:v>41683.187992520609</c:v>
                </c:pt>
                <c:pt idx="17125">
                  <c:v>41683.188698335231</c:v>
                </c:pt>
                <c:pt idx="17126">
                  <c:v>41683.189402111675</c:v>
                </c:pt>
                <c:pt idx="17127">
                  <c:v>41683.190106978152</c:v>
                </c:pt>
                <c:pt idx="17128">
                  <c:v>41683.190811671535</c:v>
                </c:pt>
                <c:pt idx="17129">
                  <c:v>41683.191515922153</c:v>
                </c:pt>
                <c:pt idx="17130">
                  <c:v>41683.192220350931</c:v>
                </c:pt>
                <c:pt idx="17131">
                  <c:v>41683.19292563168</c:v>
                </c:pt>
                <c:pt idx="17132">
                  <c:v>41683.193631297385</c:v>
                </c:pt>
                <c:pt idx="17133">
                  <c:v>41683.194337915076</c:v>
                </c:pt>
                <c:pt idx="17134">
                  <c:v>41683.195042035069</c:v>
                </c:pt>
                <c:pt idx="17135">
                  <c:v>41683.195745118916</c:v>
                </c:pt>
                <c:pt idx="17136">
                  <c:v>41683.196447894305</c:v>
                </c:pt>
                <c:pt idx="17137">
                  <c:v>41683.197151771681</c:v>
                </c:pt>
                <c:pt idx="17138">
                  <c:v>41683.197856665218</c:v>
                </c:pt>
                <c:pt idx="17139">
                  <c:v>41683.198560098928</c:v>
                </c:pt>
                <c:pt idx="17140">
                  <c:v>41683.199264531526</c:v>
                </c:pt>
                <c:pt idx="17141">
                  <c:v>41683.199970437076</c:v>
                </c:pt>
                <c:pt idx="17142">
                  <c:v>41683.20067533831</c:v>
                </c:pt>
                <c:pt idx="17143">
                  <c:v>41683.201381545528</c:v>
                </c:pt>
                <c:pt idx="17144">
                  <c:v>41683.20208621522</c:v>
                </c:pt>
                <c:pt idx="17145">
                  <c:v>41683.202791713215</c:v>
                </c:pt>
                <c:pt idx="17146">
                  <c:v>41683.203497427836</c:v>
                </c:pt>
                <c:pt idx="17147">
                  <c:v>41683.204201432163</c:v>
                </c:pt>
                <c:pt idx="17148">
                  <c:v>41683.204904433078</c:v>
                </c:pt>
                <c:pt idx="17149">
                  <c:v>41683.2056096663</c:v>
                </c:pt>
                <c:pt idx="17150">
                  <c:v>41683.206499250002</c:v>
                </c:pt>
                <c:pt idx="17151">
                  <c:v>41683.207203474769</c:v>
                </c:pt>
                <c:pt idx="17152">
                  <c:v>41683.207906695221</c:v>
                </c:pt>
                <c:pt idx="17153">
                  <c:v>41683.208611418158</c:v>
                </c:pt>
                <c:pt idx="17154">
                  <c:v>41683.209317034001</c:v>
                </c:pt>
                <c:pt idx="17155">
                  <c:v>41683.210020867533</c:v>
                </c:pt>
                <c:pt idx="17156">
                  <c:v>41683.210726467376</c:v>
                </c:pt>
                <c:pt idx="17157">
                  <c:v>41683.211431557836</c:v>
                </c:pt>
                <c:pt idx="17158">
                  <c:v>41683.212135852002</c:v>
                </c:pt>
                <c:pt idx="17159">
                  <c:v>41683.212841056011</c:v>
                </c:pt>
                <c:pt idx="17160">
                  <c:v>41683.213544162609</c:v>
                </c:pt>
                <c:pt idx="17161">
                  <c:v>41683.214246833537</c:v>
                </c:pt>
                <c:pt idx="17162">
                  <c:v>41683.214951436777</c:v>
                </c:pt>
                <c:pt idx="17163">
                  <c:v>41683.215655774307</c:v>
                </c:pt>
                <c:pt idx="17164">
                  <c:v>41683.216359746613</c:v>
                </c:pt>
                <c:pt idx="17165">
                  <c:v>41683.217062310454</c:v>
                </c:pt>
                <c:pt idx="17166">
                  <c:v>41683.217767106922</c:v>
                </c:pt>
                <c:pt idx="17167">
                  <c:v>41683.218471480002</c:v>
                </c:pt>
                <c:pt idx="17168">
                  <c:v>41683.219175510298</c:v>
                </c:pt>
                <c:pt idx="17169">
                  <c:v>41683.219881153374</c:v>
                </c:pt>
                <c:pt idx="17170">
                  <c:v>41683.220586445685</c:v>
                </c:pt>
                <c:pt idx="17171">
                  <c:v>41683.221290472</c:v>
                </c:pt>
                <c:pt idx="17172">
                  <c:v>41683.221994826454</c:v>
                </c:pt>
                <c:pt idx="17173">
                  <c:v>41683.222699610604</c:v>
                </c:pt>
                <c:pt idx="17174">
                  <c:v>41683.223405792924</c:v>
                </c:pt>
                <c:pt idx="17175">
                  <c:v>41683.224109406932</c:v>
                </c:pt>
                <c:pt idx="17176">
                  <c:v>41683.224815032001</c:v>
                </c:pt>
                <c:pt idx="17177">
                  <c:v>41683.225521010449</c:v>
                </c:pt>
                <c:pt idx="17178">
                  <c:v>41683.226226755374</c:v>
                </c:pt>
                <c:pt idx="17179">
                  <c:v>41683.226930443539</c:v>
                </c:pt>
                <c:pt idx="17180">
                  <c:v>41683.227634112453</c:v>
                </c:pt>
                <c:pt idx="17181">
                  <c:v>41683.228339991387</c:v>
                </c:pt>
                <c:pt idx="17182">
                  <c:v>41683.229045232765</c:v>
                </c:pt>
                <c:pt idx="17183">
                  <c:v>41683.22975018953</c:v>
                </c:pt>
                <c:pt idx="17184">
                  <c:v>41683.230455947079</c:v>
                </c:pt>
                <c:pt idx="17185">
                  <c:v>41683.231162224925</c:v>
                </c:pt>
                <c:pt idx="17186">
                  <c:v>41683.231868168761</c:v>
                </c:pt>
                <c:pt idx="17187">
                  <c:v>41683.232572766152</c:v>
                </c:pt>
                <c:pt idx="17188">
                  <c:v>41683.233277149084</c:v>
                </c:pt>
                <c:pt idx="17189">
                  <c:v>41683.233981101068</c:v>
                </c:pt>
                <c:pt idx="17190">
                  <c:v>41683.234685701675</c:v>
                </c:pt>
                <c:pt idx="17191">
                  <c:v>41683.235389106456</c:v>
                </c:pt>
                <c:pt idx="17192">
                  <c:v>41683.236092700921</c:v>
                </c:pt>
                <c:pt idx="17193">
                  <c:v>41683.236797862599</c:v>
                </c:pt>
                <c:pt idx="17194">
                  <c:v>41683.237501937227</c:v>
                </c:pt>
                <c:pt idx="17195">
                  <c:v>41683.238207805538</c:v>
                </c:pt>
                <c:pt idx="17196">
                  <c:v>41683.238913115376</c:v>
                </c:pt>
                <c:pt idx="17197">
                  <c:v>41683.239619016305</c:v>
                </c:pt>
                <c:pt idx="17198">
                  <c:v>41683.240323422309</c:v>
                </c:pt>
                <c:pt idx="17199">
                  <c:v>41683.241026151838</c:v>
                </c:pt>
                <c:pt idx="17200">
                  <c:v>41683.241731942609</c:v>
                </c:pt>
                <c:pt idx="17201">
                  <c:v>41683.242437483073</c:v>
                </c:pt>
                <c:pt idx="17202">
                  <c:v>41683.243141774925</c:v>
                </c:pt>
                <c:pt idx="17203">
                  <c:v>41683.243845985991</c:v>
                </c:pt>
                <c:pt idx="17204">
                  <c:v>41683.244550231997</c:v>
                </c:pt>
                <c:pt idx="17205">
                  <c:v>41683.245254201385</c:v>
                </c:pt>
                <c:pt idx="17206">
                  <c:v>41683.245959024767</c:v>
                </c:pt>
                <c:pt idx="17207">
                  <c:v>41683.246664630758</c:v>
                </c:pt>
                <c:pt idx="17208">
                  <c:v>41683.247369164455</c:v>
                </c:pt>
                <c:pt idx="17209">
                  <c:v>41683.248257901694</c:v>
                </c:pt>
                <c:pt idx="17210">
                  <c:v>41683.248960503675</c:v>
                </c:pt>
                <c:pt idx="17211">
                  <c:v>41683.249665098927</c:v>
                </c:pt>
                <c:pt idx="17212">
                  <c:v>41683.250369412934</c:v>
                </c:pt>
                <c:pt idx="17213">
                  <c:v>41683.251072860759</c:v>
                </c:pt>
                <c:pt idx="17214">
                  <c:v>41683.251776542922</c:v>
                </c:pt>
                <c:pt idx="17215">
                  <c:v>41683.252479403694</c:v>
                </c:pt>
                <c:pt idx="17216">
                  <c:v>41683.253181821216</c:v>
                </c:pt>
                <c:pt idx="17217">
                  <c:v>41683.253884777376</c:v>
                </c:pt>
                <c:pt idx="17218">
                  <c:v>41683.254589137541</c:v>
                </c:pt>
                <c:pt idx="17219">
                  <c:v>41683.255294022616</c:v>
                </c:pt>
                <c:pt idx="17220">
                  <c:v>41683.255998489847</c:v>
                </c:pt>
                <c:pt idx="17221">
                  <c:v>41683.256702243998</c:v>
                </c:pt>
                <c:pt idx="17222">
                  <c:v>41683.25740596476</c:v>
                </c:pt>
                <c:pt idx="17223">
                  <c:v>41683.258108738162</c:v>
                </c:pt>
                <c:pt idx="17224">
                  <c:v>41683.25881368031</c:v>
                </c:pt>
                <c:pt idx="17225">
                  <c:v>41683.259518800616</c:v>
                </c:pt>
                <c:pt idx="17226">
                  <c:v>41683.260222970923</c:v>
                </c:pt>
                <c:pt idx="17227">
                  <c:v>41683.260928589072</c:v>
                </c:pt>
                <c:pt idx="17228">
                  <c:v>41683.261633303679</c:v>
                </c:pt>
                <c:pt idx="17229">
                  <c:v>41683.262338202767</c:v>
                </c:pt>
                <c:pt idx="17230">
                  <c:v>41683.263042832914</c:v>
                </c:pt>
                <c:pt idx="17231">
                  <c:v>41683.263747176607</c:v>
                </c:pt>
                <c:pt idx="17232">
                  <c:v>41683.264450244162</c:v>
                </c:pt>
                <c:pt idx="17233">
                  <c:v>41683.265153567525</c:v>
                </c:pt>
                <c:pt idx="17234">
                  <c:v>41683.26585776476</c:v>
                </c:pt>
                <c:pt idx="17235">
                  <c:v>41683.266561952609</c:v>
                </c:pt>
                <c:pt idx="17236">
                  <c:v>41683.267267253381</c:v>
                </c:pt>
                <c:pt idx="17237">
                  <c:v>41683.267972107074</c:v>
                </c:pt>
                <c:pt idx="17238">
                  <c:v>41683.268675528001</c:v>
                </c:pt>
                <c:pt idx="17239">
                  <c:v>41683.269379732301</c:v>
                </c:pt>
                <c:pt idx="17240">
                  <c:v>41683.270084527838</c:v>
                </c:pt>
                <c:pt idx="17241">
                  <c:v>41683.270788478163</c:v>
                </c:pt>
                <c:pt idx="17242">
                  <c:v>41683.271492565829</c:v>
                </c:pt>
                <c:pt idx="17243">
                  <c:v>41683.272197970458</c:v>
                </c:pt>
                <c:pt idx="17244">
                  <c:v>41683.272902843841</c:v>
                </c:pt>
                <c:pt idx="17245">
                  <c:v>41683.273606428767</c:v>
                </c:pt>
                <c:pt idx="17246">
                  <c:v>41683.274309753077</c:v>
                </c:pt>
                <c:pt idx="17247">
                  <c:v>41683.275014011531</c:v>
                </c:pt>
                <c:pt idx="17248">
                  <c:v>41683.275718058459</c:v>
                </c:pt>
                <c:pt idx="17249">
                  <c:v>41683.276421339076</c:v>
                </c:pt>
                <c:pt idx="17250">
                  <c:v>41683.277125545996</c:v>
                </c:pt>
                <c:pt idx="17251">
                  <c:v>41683.277829179082</c:v>
                </c:pt>
                <c:pt idx="17252">
                  <c:v>41683.278532501841</c:v>
                </c:pt>
                <c:pt idx="17253">
                  <c:v>41683.279236463997</c:v>
                </c:pt>
                <c:pt idx="17254">
                  <c:v>41683.279940061984</c:v>
                </c:pt>
                <c:pt idx="17255">
                  <c:v>41683.280642913836</c:v>
                </c:pt>
                <c:pt idx="17256">
                  <c:v>41683.28134712077</c:v>
                </c:pt>
                <c:pt idx="17257">
                  <c:v>41683.282052050003</c:v>
                </c:pt>
                <c:pt idx="17258">
                  <c:v>41683.282754381384</c:v>
                </c:pt>
                <c:pt idx="17259">
                  <c:v>41683.283458264465</c:v>
                </c:pt>
                <c:pt idx="17260">
                  <c:v>41683.284163592609</c:v>
                </c:pt>
                <c:pt idx="17261">
                  <c:v>41683.284868453229</c:v>
                </c:pt>
                <c:pt idx="17262">
                  <c:v>41683.285572136461</c:v>
                </c:pt>
                <c:pt idx="17263">
                  <c:v>41683.286277404317</c:v>
                </c:pt>
                <c:pt idx="17264">
                  <c:v>41683.286982168</c:v>
                </c:pt>
                <c:pt idx="17265">
                  <c:v>41683.287687207376</c:v>
                </c:pt>
                <c:pt idx="17266">
                  <c:v>41683.288391179689</c:v>
                </c:pt>
                <c:pt idx="17267">
                  <c:v>41683.289093704465</c:v>
                </c:pt>
                <c:pt idx="17268">
                  <c:v>41683.290014522609</c:v>
                </c:pt>
                <c:pt idx="17269">
                  <c:v>41683.29071864477</c:v>
                </c:pt>
                <c:pt idx="17270">
                  <c:v>41683.291423964445</c:v>
                </c:pt>
                <c:pt idx="17271">
                  <c:v>41683.292127545377</c:v>
                </c:pt>
                <c:pt idx="17272">
                  <c:v>41683.292831539678</c:v>
                </c:pt>
                <c:pt idx="17273">
                  <c:v>41683.293535457684</c:v>
                </c:pt>
                <c:pt idx="17274">
                  <c:v>41683.294239684161</c:v>
                </c:pt>
                <c:pt idx="17275">
                  <c:v>41683.29494479877</c:v>
                </c:pt>
                <c:pt idx="17276">
                  <c:v>41683.295650212764</c:v>
                </c:pt>
                <c:pt idx="17277">
                  <c:v>41683.29635845554</c:v>
                </c:pt>
                <c:pt idx="17278">
                  <c:v>41683.297062922604</c:v>
                </c:pt>
                <c:pt idx="17279">
                  <c:v>41683.297767803066</c:v>
                </c:pt>
                <c:pt idx="17280">
                  <c:v>41683.298472517068</c:v>
                </c:pt>
                <c:pt idx="17281">
                  <c:v>41683.299176863067</c:v>
                </c:pt>
                <c:pt idx="17282">
                  <c:v>41683.299879507074</c:v>
                </c:pt>
                <c:pt idx="17283">
                  <c:v>41683.30058413231</c:v>
                </c:pt>
                <c:pt idx="17284">
                  <c:v>41683.301288541224</c:v>
                </c:pt>
                <c:pt idx="17285">
                  <c:v>41683.301993363384</c:v>
                </c:pt>
                <c:pt idx="17286">
                  <c:v>41683.302699709231</c:v>
                </c:pt>
                <c:pt idx="17287">
                  <c:v>41683.303404604456</c:v>
                </c:pt>
                <c:pt idx="17288">
                  <c:v>41683.304107749849</c:v>
                </c:pt>
                <c:pt idx="17289">
                  <c:v>41683.304810549234</c:v>
                </c:pt>
                <c:pt idx="17290">
                  <c:v>41683.305515228167</c:v>
                </c:pt>
                <c:pt idx="17291">
                  <c:v>41683.306219691702</c:v>
                </c:pt>
                <c:pt idx="17292">
                  <c:v>41683.306923077391</c:v>
                </c:pt>
                <c:pt idx="17293">
                  <c:v>41683.307627355083</c:v>
                </c:pt>
                <c:pt idx="17294">
                  <c:v>41683.308329502463</c:v>
                </c:pt>
                <c:pt idx="17295">
                  <c:v>41683.309034061844</c:v>
                </c:pt>
                <c:pt idx="17296">
                  <c:v>41683.309737162461</c:v>
                </c:pt>
                <c:pt idx="17297">
                  <c:v>41683.310441765534</c:v>
                </c:pt>
                <c:pt idx="17298">
                  <c:v>41683.311145601678</c:v>
                </c:pt>
                <c:pt idx="17299">
                  <c:v>41683.31184891508</c:v>
                </c:pt>
                <c:pt idx="17300">
                  <c:v>41683.312551970936</c:v>
                </c:pt>
                <c:pt idx="17301">
                  <c:v>41683.313256654008</c:v>
                </c:pt>
                <c:pt idx="17302">
                  <c:v>41683.313961815533</c:v>
                </c:pt>
                <c:pt idx="17303">
                  <c:v>41683.314666422775</c:v>
                </c:pt>
                <c:pt idx="17304">
                  <c:v>41683.315371499702</c:v>
                </c:pt>
                <c:pt idx="17305">
                  <c:v>41683.316075936775</c:v>
                </c:pt>
                <c:pt idx="17306">
                  <c:v>41683.316781415684</c:v>
                </c:pt>
                <c:pt idx="17307">
                  <c:v>41683.317485682303</c:v>
                </c:pt>
                <c:pt idx="17308">
                  <c:v>41683.318189848935</c:v>
                </c:pt>
                <c:pt idx="17309">
                  <c:v>41683.318894663695</c:v>
                </c:pt>
                <c:pt idx="17310">
                  <c:v>41683.319598909853</c:v>
                </c:pt>
                <c:pt idx="17311">
                  <c:v>41683.320301063533</c:v>
                </c:pt>
                <c:pt idx="17312">
                  <c:v>41683.321005299695</c:v>
                </c:pt>
                <c:pt idx="17313">
                  <c:v>41683.321711665834</c:v>
                </c:pt>
                <c:pt idx="17314">
                  <c:v>41683.322417121228</c:v>
                </c:pt>
                <c:pt idx="17315">
                  <c:v>41683.323120529829</c:v>
                </c:pt>
                <c:pt idx="17316">
                  <c:v>41683.323823765219</c:v>
                </c:pt>
                <c:pt idx="17317">
                  <c:v>41683.324526148172</c:v>
                </c:pt>
                <c:pt idx="17318">
                  <c:v>41683.325230839386</c:v>
                </c:pt>
                <c:pt idx="17319">
                  <c:v>41683.325933220163</c:v>
                </c:pt>
                <c:pt idx="17320">
                  <c:v>41683.326637945545</c:v>
                </c:pt>
                <c:pt idx="17321">
                  <c:v>41683.327342553072</c:v>
                </c:pt>
                <c:pt idx="17322">
                  <c:v>41683.328046305083</c:v>
                </c:pt>
                <c:pt idx="17323">
                  <c:v>41683.328749924003</c:v>
                </c:pt>
                <c:pt idx="17324">
                  <c:v>41683.329454110761</c:v>
                </c:pt>
                <c:pt idx="17325">
                  <c:v>41683.330158186778</c:v>
                </c:pt>
                <c:pt idx="17326">
                  <c:v>41683.330861013841</c:v>
                </c:pt>
                <c:pt idx="17327">
                  <c:v>41683.331782075678</c:v>
                </c:pt>
                <c:pt idx="17328">
                  <c:v>41683.332484281076</c:v>
                </c:pt>
                <c:pt idx="17329">
                  <c:v>41683.33319001738</c:v>
                </c:pt>
                <c:pt idx="17330">
                  <c:v>41683.333894411538</c:v>
                </c:pt>
                <c:pt idx="17331">
                  <c:v>41683.334598510606</c:v>
                </c:pt>
                <c:pt idx="17332">
                  <c:v>41683.335304316461</c:v>
                </c:pt>
                <c:pt idx="17333">
                  <c:v>41683.336008835999</c:v>
                </c:pt>
                <c:pt idx="17334">
                  <c:v>41683.336712613076</c:v>
                </c:pt>
                <c:pt idx="17335">
                  <c:v>41683.337416891234</c:v>
                </c:pt>
                <c:pt idx="17336">
                  <c:v>41683.338120330001</c:v>
                </c:pt>
                <c:pt idx="17337">
                  <c:v>41683.338823398321</c:v>
                </c:pt>
                <c:pt idx="17338">
                  <c:v>41683.339525689997</c:v>
                </c:pt>
                <c:pt idx="17339">
                  <c:v>41683.340229341236</c:v>
                </c:pt>
                <c:pt idx="17340">
                  <c:v>41683.340934157852</c:v>
                </c:pt>
                <c:pt idx="17341">
                  <c:v>41683.341641277686</c:v>
                </c:pt>
                <c:pt idx="17342">
                  <c:v>41683.342345808465</c:v>
                </c:pt>
                <c:pt idx="17343">
                  <c:v>41683.343049446936</c:v>
                </c:pt>
                <c:pt idx="17344">
                  <c:v>41683.343754782152</c:v>
                </c:pt>
                <c:pt idx="17345">
                  <c:v>41683.344458808315</c:v>
                </c:pt>
                <c:pt idx="17346">
                  <c:v>41683.345161975842</c:v>
                </c:pt>
                <c:pt idx="17347">
                  <c:v>41683.34586730817</c:v>
                </c:pt>
                <c:pt idx="17348">
                  <c:v>41683.346573083843</c:v>
                </c:pt>
                <c:pt idx="17349">
                  <c:v>41683.347278696936</c:v>
                </c:pt>
                <c:pt idx="17350">
                  <c:v>41683.347984200307</c:v>
                </c:pt>
                <c:pt idx="17351">
                  <c:v>41683.348688093087</c:v>
                </c:pt>
                <c:pt idx="17352">
                  <c:v>41683.349391577387</c:v>
                </c:pt>
                <c:pt idx="17353">
                  <c:v>41683.350095723392</c:v>
                </c:pt>
                <c:pt idx="17354">
                  <c:v>41683.350798722313</c:v>
                </c:pt>
                <c:pt idx="17355">
                  <c:v>41683.351502574616</c:v>
                </c:pt>
                <c:pt idx="17356">
                  <c:v>41683.352206163843</c:v>
                </c:pt>
                <c:pt idx="17357">
                  <c:v>41683.352910545851</c:v>
                </c:pt>
                <c:pt idx="17358">
                  <c:v>41683.353614595544</c:v>
                </c:pt>
                <c:pt idx="17359">
                  <c:v>41683.354318070014</c:v>
                </c:pt>
                <c:pt idx="17360">
                  <c:v>41683.355021777694</c:v>
                </c:pt>
                <c:pt idx="17361">
                  <c:v>41683.35572720354</c:v>
                </c:pt>
                <c:pt idx="17362">
                  <c:v>41683.356431983084</c:v>
                </c:pt>
                <c:pt idx="17363">
                  <c:v>41683.357137346167</c:v>
                </c:pt>
                <c:pt idx="17364">
                  <c:v>41683.357840879231</c:v>
                </c:pt>
                <c:pt idx="17365">
                  <c:v>41683.35854291523</c:v>
                </c:pt>
                <c:pt idx="17366">
                  <c:v>41683.359245723695</c:v>
                </c:pt>
                <c:pt idx="17367">
                  <c:v>41683.359949072939</c:v>
                </c:pt>
                <c:pt idx="17368">
                  <c:v>41683.360655038312</c:v>
                </c:pt>
                <c:pt idx="17369">
                  <c:v>41683.361358402472</c:v>
                </c:pt>
                <c:pt idx="17370">
                  <c:v>41683.362061790162</c:v>
                </c:pt>
                <c:pt idx="17371">
                  <c:v>41683.362766699996</c:v>
                </c:pt>
                <c:pt idx="17372">
                  <c:v>41683.363470315075</c:v>
                </c:pt>
                <c:pt idx="17373">
                  <c:v>41683.36417496184</c:v>
                </c:pt>
                <c:pt idx="17374">
                  <c:v>41683.364879325236</c:v>
                </c:pt>
                <c:pt idx="17375">
                  <c:v>41683.365582922001</c:v>
                </c:pt>
                <c:pt idx="17376">
                  <c:v>41683.366287138007</c:v>
                </c:pt>
                <c:pt idx="17377">
                  <c:v>41683.366991115836</c:v>
                </c:pt>
                <c:pt idx="17378">
                  <c:v>41683.367695568464</c:v>
                </c:pt>
                <c:pt idx="17379">
                  <c:v>41683.368401135536</c:v>
                </c:pt>
                <c:pt idx="17380">
                  <c:v>41683.369106145539</c:v>
                </c:pt>
                <c:pt idx="17381">
                  <c:v>41683.369810030308</c:v>
                </c:pt>
                <c:pt idx="17382">
                  <c:v>41683.370512228787</c:v>
                </c:pt>
                <c:pt idx="17383">
                  <c:v>41683.371216453692</c:v>
                </c:pt>
                <c:pt idx="17384">
                  <c:v>41683.371921273683</c:v>
                </c:pt>
                <c:pt idx="17385">
                  <c:v>41683.372624840929</c:v>
                </c:pt>
                <c:pt idx="17386">
                  <c:v>41683.373536072315</c:v>
                </c:pt>
                <c:pt idx="17387">
                  <c:v>41683.374240643541</c:v>
                </c:pt>
                <c:pt idx="17388">
                  <c:v>41683.374945758311</c:v>
                </c:pt>
                <c:pt idx="17389">
                  <c:v>41683.375651842158</c:v>
                </c:pt>
                <c:pt idx="17390">
                  <c:v>41683.376356553541</c:v>
                </c:pt>
                <c:pt idx="17391">
                  <c:v>41683.377060169078</c:v>
                </c:pt>
                <c:pt idx="17392">
                  <c:v>41683.377764731071</c:v>
                </c:pt>
                <c:pt idx="17393">
                  <c:v>41683.378468900461</c:v>
                </c:pt>
                <c:pt idx="17394">
                  <c:v>41683.379172119385</c:v>
                </c:pt>
                <c:pt idx="17395">
                  <c:v>41683.37987628769</c:v>
                </c:pt>
                <c:pt idx="17396">
                  <c:v>41683.380580626159</c:v>
                </c:pt>
                <c:pt idx="17397">
                  <c:v>41683.381285459393</c:v>
                </c:pt>
                <c:pt idx="17398">
                  <c:v>41683.381990658308</c:v>
                </c:pt>
                <c:pt idx="17399">
                  <c:v>41683.382693943393</c:v>
                </c:pt>
                <c:pt idx="17400">
                  <c:v>41683.383397698315</c:v>
                </c:pt>
                <c:pt idx="17401">
                  <c:v>41683.38410154693</c:v>
                </c:pt>
                <c:pt idx="17402">
                  <c:v>41683.384806516617</c:v>
                </c:pt>
                <c:pt idx="17403">
                  <c:v>41683.385510220774</c:v>
                </c:pt>
                <c:pt idx="17404">
                  <c:v>41683.386214148944</c:v>
                </c:pt>
                <c:pt idx="17405">
                  <c:v>41683.386919384473</c:v>
                </c:pt>
                <c:pt idx="17406">
                  <c:v>41683.387623619376</c:v>
                </c:pt>
                <c:pt idx="17407">
                  <c:v>41683.388327309091</c:v>
                </c:pt>
                <c:pt idx="17408">
                  <c:v>41683.389033315849</c:v>
                </c:pt>
                <c:pt idx="17409">
                  <c:v>41683.389738745391</c:v>
                </c:pt>
                <c:pt idx="17410">
                  <c:v>41683.39044279985</c:v>
                </c:pt>
                <c:pt idx="17411">
                  <c:v>41683.391145642301</c:v>
                </c:pt>
                <c:pt idx="17412">
                  <c:v>41683.391849579835</c:v>
                </c:pt>
                <c:pt idx="17413">
                  <c:v>41683.392554353231</c:v>
                </c:pt>
                <c:pt idx="17414">
                  <c:v>41683.393257818163</c:v>
                </c:pt>
                <c:pt idx="17415">
                  <c:v>41683.393961876151</c:v>
                </c:pt>
                <c:pt idx="17416">
                  <c:v>41683.394666266933</c:v>
                </c:pt>
                <c:pt idx="17417">
                  <c:v>41683.395370788152</c:v>
                </c:pt>
                <c:pt idx="17418">
                  <c:v>41683.396075544617</c:v>
                </c:pt>
                <c:pt idx="17419">
                  <c:v>41683.396779880459</c:v>
                </c:pt>
                <c:pt idx="17420">
                  <c:v>41683.397482897075</c:v>
                </c:pt>
                <c:pt idx="17421">
                  <c:v>41683.398185157537</c:v>
                </c:pt>
                <c:pt idx="17422">
                  <c:v>41683.398887597083</c:v>
                </c:pt>
                <c:pt idx="17423">
                  <c:v>41683.399590547997</c:v>
                </c:pt>
                <c:pt idx="17424">
                  <c:v>41683.400293498475</c:v>
                </c:pt>
                <c:pt idx="17425">
                  <c:v>41683.400997850928</c:v>
                </c:pt>
                <c:pt idx="17426">
                  <c:v>41683.401702632298</c:v>
                </c:pt>
                <c:pt idx="17427">
                  <c:v>41683.402406080306</c:v>
                </c:pt>
                <c:pt idx="17428">
                  <c:v>41683.403111770771</c:v>
                </c:pt>
                <c:pt idx="17429">
                  <c:v>41683.403817282313</c:v>
                </c:pt>
                <c:pt idx="17430">
                  <c:v>41683.404522072007</c:v>
                </c:pt>
                <c:pt idx="17431">
                  <c:v>41683.405227295691</c:v>
                </c:pt>
                <c:pt idx="17432">
                  <c:v>41683.405931202928</c:v>
                </c:pt>
                <c:pt idx="17433">
                  <c:v>41683.406636201391</c:v>
                </c:pt>
                <c:pt idx="17434">
                  <c:v>41683.407342816157</c:v>
                </c:pt>
                <c:pt idx="17435">
                  <c:v>41683.408048857382</c:v>
                </c:pt>
                <c:pt idx="17436">
                  <c:v>41683.408753472773</c:v>
                </c:pt>
                <c:pt idx="17437">
                  <c:v>41683.409457997383</c:v>
                </c:pt>
                <c:pt idx="17438">
                  <c:v>41683.410163237844</c:v>
                </c:pt>
                <c:pt idx="17439">
                  <c:v>41683.410868010462</c:v>
                </c:pt>
                <c:pt idx="17440">
                  <c:v>41683.41156983508</c:v>
                </c:pt>
                <c:pt idx="17441">
                  <c:v>41683.412274586779</c:v>
                </c:pt>
                <c:pt idx="17442">
                  <c:v>41683.412979716311</c:v>
                </c:pt>
                <c:pt idx="17443">
                  <c:v>41683.413683458159</c:v>
                </c:pt>
                <c:pt idx="17444">
                  <c:v>41683.414387398319</c:v>
                </c:pt>
                <c:pt idx="17445">
                  <c:v>41683.415297316009</c:v>
                </c:pt>
                <c:pt idx="17446">
                  <c:v>41683.416000781835</c:v>
                </c:pt>
                <c:pt idx="17447">
                  <c:v>41683.416704910458</c:v>
                </c:pt>
                <c:pt idx="17448">
                  <c:v>41683.417409463684</c:v>
                </c:pt>
                <c:pt idx="17449">
                  <c:v>41683.418113932312</c:v>
                </c:pt>
                <c:pt idx="17450">
                  <c:v>41683.418818460013</c:v>
                </c:pt>
                <c:pt idx="17451">
                  <c:v>41683.419522729382</c:v>
                </c:pt>
                <c:pt idx="17452">
                  <c:v>41683.420227225542</c:v>
                </c:pt>
                <c:pt idx="17453">
                  <c:v>41683.42093081784</c:v>
                </c:pt>
                <c:pt idx="17454">
                  <c:v>41683.421635103223</c:v>
                </c:pt>
                <c:pt idx="17455">
                  <c:v>41683.422339437086</c:v>
                </c:pt>
                <c:pt idx="17456">
                  <c:v>41683.423043749535</c:v>
                </c:pt>
                <c:pt idx="17457">
                  <c:v>41683.423747929221</c:v>
                </c:pt>
                <c:pt idx="17458">
                  <c:v>41683.424450271385</c:v>
                </c:pt>
                <c:pt idx="17459">
                  <c:v>41683.425152665994</c:v>
                </c:pt>
                <c:pt idx="17460">
                  <c:v>41683.425857060771</c:v>
                </c:pt>
                <c:pt idx="17461">
                  <c:v>41683.426560719374</c:v>
                </c:pt>
                <c:pt idx="17462">
                  <c:v>41683.427264392463</c:v>
                </c:pt>
                <c:pt idx="17463">
                  <c:v>41683.42796877677</c:v>
                </c:pt>
                <c:pt idx="17464">
                  <c:v>41683.428671773538</c:v>
                </c:pt>
                <c:pt idx="17465">
                  <c:v>41683.429376954307</c:v>
                </c:pt>
                <c:pt idx="17466">
                  <c:v>41683.430081406928</c:v>
                </c:pt>
                <c:pt idx="17467">
                  <c:v>41683.430784898614</c:v>
                </c:pt>
                <c:pt idx="17468">
                  <c:v>41683.431486788599</c:v>
                </c:pt>
                <c:pt idx="17469">
                  <c:v>41683.432190832922</c:v>
                </c:pt>
                <c:pt idx="17470">
                  <c:v>41683.432894962003</c:v>
                </c:pt>
                <c:pt idx="17471">
                  <c:v>41683.43359897616</c:v>
                </c:pt>
                <c:pt idx="17472">
                  <c:v>41683.434302739683</c:v>
                </c:pt>
                <c:pt idx="17473">
                  <c:v>41683.435006560765</c:v>
                </c:pt>
                <c:pt idx="17474">
                  <c:v>41683.435708657678</c:v>
                </c:pt>
                <c:pt idx="17475">
                  <c:v>41683.436413346775</c:v>
                </c:pt>
                <c:pt idx="17476">
                  <c:v>41683.437117781221</c:v>
                </c:pt>
                <c:pt idx="17477">
                  <c:v>41683.437821867687</c:v>
                </c:pt>
                <c:pt idx="17478">
                  <c:v>41683.438525331541</c:v>
                </c:pt>
                <c:pt idx="17479">
                  <c:v>41683.439229338779</c:v>
                </c:pt>
                <c:pt idx="17480">
                  <c:v>41683.43993364046</c:v>
                </c:pt>
                <c:pt idx="17481">
                  <c:v>41683.440639198474</c:v>
                </c:pt>
                <c:pt idx="17482">
                  <c:v>41683.441344526931</c:v>
                </c:pt>
                <c:pt idx="17483">
                  <c:v>41683.44204904123</c:v>
                </c:pt>
                <c:pt idx="17484">
                  <c:v>41683.442753298776</c:v>
                </c:pt>
                <c:pt idx="17485">
                  <c:v>41683.443458218462</c:v>
                </c:pt>
                <c:pt idx="17486">
                  <c:v>41683.444164797227</c:v>
                </c:pt>
                <c:pt idx="17487">
                  <c:v>41683.444869861683</c:v>
                </c:pt>
                <c:pt idx="17488">
                  <c:v>41683.445575178004</c:v>
                </c:pt>
                <c:pt idx="17489">
                  <c:v>41683.446278541691</c:v>
                </c:pt>
                <c:pt idx="17490">
                  <c:v>41683.446983205686</c:v>
                </c:pt>
                <c:pt idx="17491">
                  <c:v>41683.447687556611</c:v>
                </c:pt>
                <c:pt idx="17492">
                  <c:v>41683.448390964615</c:v>
                </c:pt>
                <c:pt idx="17493">
                  <c:v>41683.449095219999</c:v>
                </c:pt>
                <c:pt idx="17494">
                  <c:v>41683.449801381234</c:v>
                </c:pt>
                <c:pt idx="17495">
                  <c:v>41683.450505856621</c:v>
                </c:pt>
                <c:pt idx="17496">
                  <c:v>41683.451209124774</c:v>
                </c:pt>
                <c:pt idx="17497">
                  <c:v>41683.451912889388</c:v>
                </c:pt>
                <c:pt idx="17498">
                  <c:v>41683.452617236166</c:v>
                </c:pt>
                <c:pt idx="17499">
                  <c:v>41683.453320424465</c:v>
                </c:pt>
                <c:pt idx="17500">
                  <c:v>41683.454025950618</c:v>
                </c:pt>
                <c:pt idx="17501">
                  <c:v>41683.454730311234</c:v>
                </c:pt>
                <c:pt idx="17502">
                  <c:v>41683.455434405689</c:v>
                </c:pt>
                <c:pt idx="17503">
                  <c:v>41683.45613960323</c:v>
                </c:pt>
                <c:pt idx="17504">
                  <c:v>41683.457040487228</c:v>
                </c:pt>
                <c:pt idx="17505">
                  <c:v>41683.457743934465</c:v>
                </c:pt>
                <c:pt idx="17506">
                  <c:v>41683.458447872617</c:v>
                </c:pt>
                <c:pt idx="17507">
                  <c:v>41683.459151896466</c:v>
                </c:pt>
                <c:pt idx="17508">
                  <c:v>41683.459856278947</c:v>
                </c:pt>
                <c:pt idx="17509">
                  <c:v>41683.460562238164</c:v>
                </c:pt>
                <c:pt idx="17510">
                  <c:v>41683.461265028003</c:v>
                </c:pt>
                <c:pt idx="17511">
                  <c:v>41683.461967511219</c:v>
                </c:pt>
                <c:pt idx="17512">
                  <c:v>41683.462671822614</c:v>
                </c:pt>
                <c:pt idx="17513">
                  <c:v>41683.463377724605</c:v>
                </c:pt>
                <c:pt idx="17514">
                  <c:v>41683.464082228929</c:v>
                </c:pt>
                <c:pt idx="17515">
                  <c:v>41683.464785641991</c:v>
                </c:pt>
                <c:pt idx="17516">
                  <c:v>41683.465489734452</c:v>
                </c:pt>
                <c:pt idx="17517">
                  <c:v>41683.466194801222</c:v>
                </c:pt>
                <c:pt idx="17518">
                  <c:v>41683.466897448321</c:v>
                </c:pt>
                <c:pt idx="17519">
                  <c:v>41683.46760162399</c:v>
                </c:pt>
                <c:pt idx="17520">
                  <c:v>41683.468306115225</c:v>
                </c:pt>
                <c:pt idx="17521">
                  <c:v>41683.469011539375</c:v>
                </c:pt>
                <c:pt idx="17522">
                  <c:v>41683.469717450309</c:v>
                </c:pt>
                <c:pt idx="17523">
                  <c:v>41683.47042129693</c:v>
                </c:pt>
                <c:pt idx="17524">
                  <c:v>41683.471123945375</c:v>
                </c:pt>
                <c:pt idx="17525">
                  <c:v>41683.471826588611</c:v>
                </c:pt>
                <c:pt idx="17526">
                  <c:v>41683.472530129693</c:v>
                </c:pt>
                <c:pt idx="17527">
                  <c:v>41683.473235419231</c:v>
                </c:pt>
                <c:pt idx="17528">
                  <c:v>41683.473938447241</c:v>
                </c:pt>
                <c:pt idx="17529">
                  <c:v>41683.474641881534</c:v>
                </c:pt>
                <c:pt idx="17530">
                  <c:v>41683.475348153224</c:v>
                </c:pt>
                <c:pt idx="17531">
                  <c:v>41683.476053027545</c:v>
                </c:pt>
                <c:pt idx="17532">
                  <c:v>41683.476757447701</c:v>
                </c:pt>
                <c:pt idx="17533">
                  <c:v>41683.477461362454</c:v>
                </c:pt>
                <c:pt idx="17534">
                  <c:v>41683.478166365225</c:v>
                </c:pt>
                <c:pt idx="17535">
                  <c:v>41683.478871146937</c:v>
                </c:pt>
                <c:pt idx="17536">
                  <c:v>41683.479576249236</c:v>
                </c:pt>
                <c:pt idx="17537">
                  <c:v>41683.480281101685</c:v>
                </c:pt>
                <c:pt idx="17538">
                  <c:v>41683.480983871079</c:v>
                </c:pt>
                <c:pt idx="17539">
                  <c:v>41683.48168684046</c:v>
                </c:pt>
                <c:pt idx="17540">
                  <c:v>41683.48238979969</c:v>
                </c:pt>
                <c:pt idx="17541">
                  <c:v>41683.483095428172</c:v>
                </c:pt>
                <c:pt idx="17542">
                  <c:v>41683.48379960646</c:v>
                </c:pt>
                <c:pt idx="17543">
                  <c:v>41683.484502195395</c:v>
                </c:pt>
                <c:pt idx="17544">
                  <c:v>41683.485206069541</c:v>
                </c:pt>
                <c:pt idx="17545">
                  <c:v>41683.485908529234</c:v>
                </c:pt>
                <c:pt idx="17546">
                  <c:v>41683.486611789231</c:v>
                </c:pt>
                <c:pt idx="17547">
                  <c:v>41683.487315582934</c:v>
                </c:pt>
                <c:pt idx="17548">
                  <c:v>41683.488018684773</c:v>
                </c:pt>
                <c:pt idx="17549">
                  <c:v>41683.48872417293</c:v>
                </c:pt>
                <c:pt idx="17550">
                  <c:v>41683.489430130605</c:v>
                </c:pt>
                <c:pt idx="17551">
                  <c:v>41683.490133700303</c:v>
                </c:pt>
                <c:pt idx="17552">
                  <c:v>41683.490836503835</c:v>
                </c:pt>
                <c:pt idx="17553">
                  <c:v>41683.491540930765</c:v>
                </c:pt>
                <c:pt idx="17554">
                  <c:v>41683.492245628768</c:v>
                </c:pt>
                <c:pt idx="17555">
                  <c:v>41683.492949700922</c:v>
                </c:pt>
                <c:pt idx="17556">
                  <c:v>41683.493654006932</c:v>
                </c:pt>
                <c:pt idx="17557">
                  <c:v>41683.494358544158</c:v>
                </c:pt>
                <c:pt idx="17558">
                  <c:v>41683.495062730144</c:v>
                </c:pt>
                <c:pt idx="17559">
                  <c:v>41683.495766987377</c:v>
                </c:pt>
                <c:pt idx="17560">
                  <c:v>41683.496472291081</c:v>
                </c:pt>
                <c:pt idx="17561">
                  <c:v>41683.497176813675</c:v>
                </c:pt>
                <c:pt idx="17562">
                  <c:v>41683.497883096614</c:v>
                </c:pt>
                <c:pt idx="17563">
                  <c:v>41683.498816516767</c:v>
                </c:pt>
                <c:pt idx="17564">
                  <c:v>41683.49952067784</c:v>
                </c:pt>
                <c:pt idx="17565">
                  <c:v>41683.500225056778</c:v>
                </c:pt>
                <c:pt idx="17566">
                  <c:v>41683.50092869893</c:v>
                </c:pt>
                <c:pt idx="17567">
                  <c:v>41683.501633512598</c:v>
                </c:pt>
                <c:pt idx="17568">
                  <c:v>41683.502337195852</c:v>
                </c:pt>
                <c:pt idx="17569">
                  <c:v>41683.503042245844</c:v>
                </c:pt>
                <c:pt idx="17570">
                  <c:v>41683.503747077535</c:v>
                </c:pt>
                <c:pt idx="17571">
                  <c:v>41683.504450394008</c:v>
                </c:pt>
                <c:pt idx="17572">
                  <c:v>41683.505152843536</c:v>
                </c:pt>
                <c:pt idx="17573">
                  <c:v>41683.505856077849</c:v>
                </c:pt>
                <c:pt idx="17574">
                  <c:v>41683.506561017835</c:v>
                </c:pt>
                <c:pt idx="17575">
                  <c:v>41683.507265537075</c:v>
                </c:pt>
                <c:pt idx="17576">
                  <c:v>41683.507969350605</c:v>
                </c:pt>
                <c:pt idx="17577">
                  <c:v>41683.508673524164</c:v>
                </c:pt>
                <c:pt idx="17578">
                  <c:v>41683.509379535688</c:v>
                </c:pt>
                <c:pt idx="17579">
                  <c:v>41683.510084040463</c:v>
                </c:pt>
                <c:pt idx="17580">
                  <c:v>41683.510787837076</c:v>
                </c:pt>
                <c:pt idx="17581">
                  <c:v>41683.511492731377</c:v>
                </c:pt>
                <c:pt idx="17582">
                  <c:v>41683.512197566153</c:v>
                </c:pt>
                <c:pt idx="17583">
                  <c:v>41683.512899354166</c:v>
                </c:pt>
                <c:pt idx="17584">
                  <c:v>41683.513604173844</c:v>
                </c:pt>
                <c:pt idx="17585">
                  <c:v>41683.514309855695</c:v>
                </c:pt>
                <c:pt idx="17586">
                  <c:v>41683.515011641386</c:v>
                </c:pt>
                <c:pt idx="17587">
                  <c:v>41683.515716233225</c:v>
                </c:pt>
                <c:pt idx="17588">
                  <c:v>41683.516420956767</c:v>
                </c:pt>
                <c:pt idx="17589">
                  <c:v>41683.517126094463</c:v>
                </c:pt>
                <c:pt idx="17590">
                  <c:v>41683.517829002463</c:v>
                </c:pt>
                <c:pt idx="17591">
                  <c:v>41683.518533174785</c:v>
                </c:pt>
                <c:pt idx="17592">
                  <c:v>41683.519236313849</c:v>
                </c:pt>
                <c:pt idx="17593">
                  <c:v>41683.519939131082</c:v>
                </c:pt>
                <c:pt idx="17594">
                  <c:v>41683.520643044772</c:v>
                </c:pt>
                <c:pt idx="17595">
                  <c:v>41683.521347696151</c:v>
                </c:pt>
                <c:pt idx="17596">
                  <c:v>41683.522051929387</c:v>
                </c:pt>
                <c:pt idx="17597">
                  <c:v>41683.522755018152</c:v>
                </c:pt>
                <c:pt idx="17598">
                  <c:v>41683.523459471842</c:v>
                </c:pt>
                <c:pt idx="17599">
                  <c:v>41683.52416300292</c:v>
                </c:pt>
                <c:pt idx="17600">
                  <c:v>41683.524868100307</c:v>
                </c:pt>
                <c:pt idx="17601">
                  <c:v>41683.525570602302</c:v>
                </c:pt>
                <c:pt idx="17602">
                  <c:v>41683.526273932766</c:v>
                </c:pt>
                <c:pt idx="17603">
                  <c:v>41683.526979943388</c:v>
                </c:pt>
                <c:pt idx="17604">
                  <c:v>41683.527685237226</c:v>
                </c:pt>
                <c:pt idx="17605">
                  <c:v>41683.528390287385</c:v>
                </c:pt>
                <c:pt idx="17606">
                  <c:v>41683.529094405385</c:v>
                </c:pt>
                <c:pt idx="17607">
                  <c:v>41683.52979757353</c:v>
                </c:pt>
                <c:pt idx="17608">
                  <c:v>41683.530501958769</c:v>
                </c:pt>
                <c:pt idx="17609">
                  <c:v>41683.531206235224</c:v>
                </c:pt>
                <c:pt idx="17610">
                  <c:v>41683.531908802761</c:v>
                </c:pt>
                <c:pt idx="17611">
                  <c:v>41683.53261251661</c:v>
                </c:pt>
                <c:pt idx="17612">
                  <c:v>41683.533317940928</c:v>
                </c:pt>
                <c:pt idx="17613">
                  <c:v>41683.53402244216</c:v>
                </c:pt>
                <c:pt idx="17614">
                  <c:v>41683.534726453079</c:v>
                </c:pt>
                <c:pt idx="17615">
                  <c:v>41683.535429615215</c:v>
                </c:pt>
                <c:pt idx="17616">
                  <c:v>41683.536133987844</c:v>
                </c:pt>
                <c:pt idx="17617">
                  <c:v>41683.536839991088</c:v>
                </c:pt>
                <c:pt idx="17618">
                  <c:v>41683.537544192164</c:v>
                </c:pt>
                <c:pt idx="17619">
                  <c:v>41683.538248885998</c:v>
                </c:pt>
                <c:pt idx="17620">
                  <c:v>41683.538952972929</c:v>
                </c:pt>
                <c:pt idx="17621">
                  <c:v>41683.539655807384</c:v>
                </c:pt>
                <c:pt idx="17622">
                  <c:v>41683.540586884308</c:v>
                </c:pt>
                <c:pt idx="17623">
                  <c:v>41683.541289262932</c:v>
                </c:pt>
                <c:pt idx="17624">
                  <c:v>41683.541994575688</c:v>
                </c:pt>
                <c:pt idx="17625">
                  <c:v>41683.542698202778</c:v>
                </c:pt>
                <c:pt idx="17626">
                  <c:v>41683.543403143842</c:v>
                </c:pt>
                <c:pt idx="17627">
                  <c:v>41683.544108215836</c:v>
                </c:pt>
                <c:pt idx="17628">
                  <c:v>41683.544814442321</c:v>
                </c:pt>
                <c:pt idx="17629">
                  <c:v>41683.545518948165</c:v>
                </c:pt>
                <c:pt idx="17630">
                  <c:v>41683.546223090168</c:v>
                </c:pt>
                <c:pt idx="17631">
                  <c:v>41683.546927702002</c:v>
                </c:pt>
                <c:pt idx="17632">
                  <c:v>41683.547630767076</c:v>
                </c:pt>
                <c:pt idx="17633">
                  <c:v>41683.548334008468</c:v>
                </c:pt>
                <c:pt idx="17634">
                  <c:v>41683.54903797523</c:v>
                </c:pt>
                <c:pt idx="17635">
                  <c:v>41683.549741404153</c:v>
                </c:pt>
                <c:pt idx="17636">
                  <c:v>41683.55044461599</c:v>
                </c:pt>
                <c:pt idx="17637">
                  <c:v>41683.551149260151</c:v>
                </c:pt>
                <c:pt idx="17638">
                  <c:v>41683.551853088313</c:v>
                </c:pt>
                <c:pt idx="17639">
                  <c:v>41683.552556550159</c:v>
                </c:pt>
                <c:pt idx="17640">
                  <c:v>41683.553259438479</c:v>
                </c:pt>
                <c:pt idx="17641">
                  <c:v>41683.553962287384</c:v>
                </c:pt>
                <c:pt idx="17642">
                  <c:v>41683.554665570933</c:v>
                </c:pt>
                <c:pt idx="17643">
                  <c:v>41683.555369590002</c:v>
                </c:pt>
                <c:pt idx="17644">
                  <c:v>41683.556073980159</c:v>
                </c:pt>
                <c:pt idx="17645">
                  <c:v>41683.556777316939</c:v>
                </c:pt>
                <c:pt idx="17646">
                  <c:v>41683.557481999385</c:v>
                </c:pt>
                <c:pt idx="17647">
                  <c:v>41683.558187225084</c:v>
                </c:pt>
                <c:pt idx="17648">
                  <c:v>41683.558891444016</c:v>
                </c:pt>
                <c:pt idx="17649">
                  <c:v>41683.559595227089</c:v>
                </c:pt>
                <c:pt idx="17650">
                  <c:v>41683.560299346776</c:v>
                </c:pt>
                <c:pt idx="17651">
                  <c:v>41683.56100374076</c:v>
                </c:pt>
                <c:pt idx="17652">
                  <c:v>41683.561707564295</c:v>
                </c:pt>
                <c:pt idx="17653">
                  <c:v>41683.562409576305</c:v>
                </c:pt>
                <c:pt idx="17654">
                  <c:v>41683.563112405536</c:v>
                </c:pt>
                <c:pt idx="17655">
                  <c:v>41683.563817785223</c:v>
                </c:pt>
                <c:pt idx="17656">
                  <c:v>41683.564521756001</c:v>
                </c:pt>
                <c:pt idx="17657">
                  <c:v>41683.565224638456</c:v>
                </c:pt>
                <c:pt idx="17658">
                  <c:v>41683.565925428011</c:v>
                </c:pt>
                <c:pt idx="17659">
                  <c:v>41683.566627797845</c:v>
                </c:pt>
                <c:pt idx="17660">
                  <c:v>41683.567330978927</c:v>
                </c:pt>
                <c:pt idx="17661">
                  <c:v>41683.568033200158</c:v>
                </c:pt>
                <c:pt idx="17662">
                  <c:v>41683.568737707836</c:v>
                </c:pt>
                <c:pt idx="17663">
                  <c:v>41683.569443441687</c:v>
                </c:pt>
                <c:pt idx="17664">
                  <c:v>41683.570147928003</c:v>
                </c:pt>
                <c:pt idx="17665">
                  <c:v>41683.570852642159</c:v>
                </c:pt>
                <c:pt idx="17666">
                  <c:v>41683.571554835537</c:v>
                </c:pt>
                <c:pt idx="17667">
                  <c:v>41683.57225774847</c:v>
                </c:pt>
                <c:pt idx="17668">
                  <c:v>41683.572961395388</c:v>
                </c:pt>
                <c:pt idx="17669">
                  <c:v>41683.573665669996</c:v>
                </c:pt>
                <c:pt idx="17670">
                  <c:v>41683.574369601687</c:v>
                </c:pt>
                <c:pt idx="17671">
                  <c:v>41683.575073923384</c:v>
                </c:pt>
                <c:pt idx="17672">
                  <c:v>41683.575778441846</c:v>
                </c:pt>
                <c:pt idx="17673">
                  <c:v>41683.576482705532</c:v>
                </c:pt>
                <c:pt idx="17674">
                  <c:v>41683.577187021379</c:v>
                </c:pt>
                <c:pt idx="17675">
                  <c:v>41683.577890254768</c:v>
                </c:pt>
                <c:pt idx="17676">
                  <c:v>41683.578593891689</c:v>
                </c:pt>
                <c:pt idx="17677">
                  <c:v>41683.57929808693</c:v>
                </c:pt>
                <c:pt idx="17678">
                  <c:v>41683.580002742463</c:v>
                </c:pt>
                <c:pt idx="17679">
                  <c:v>41683.580705801076</c:v>
                </c:pt>
                <c:pt idx="17680">
                  <c:v>41683.581408303842</c:v>
                </c:pt>
                <c:pt idx="17681">
                  <c:v>41683.582351404009</c:v>
                </c:pt>
                <c:pt idx="17682">
                  <c:v>41683.583052941998</c:v>
                </c:pt>
                <c:pt idx="17683">
                  <c:v>41683.583756160304</c:v>
                </c:pt>
                <c:pt idx="17684">
                  <c:v>41683.584460150152</c:v>
                </c:pt>
                <c:pt idx="17685">
                  <c:v>41683.585164070151</c:v>
                </c:pt>
                <c:pt idx="17686">
                  <c:v>41683.585867973845</c:v>
                </c:pt>
                <c:pt idx="17687">
                  <c:v>41683.58657128278</c:v>
                </c:pt>
                <c:pt idx="17688">
                  <c:v>41683.58727470231</c:v>
                </c:pt>
                <c:pt idx="17689">
                  <c:v>41683.58797610231</c:v>
                </c:pt>
                <c:pt idx="17690">
                  <c:v>41683.588678892171</c:v>
                </c:pt>
                <c:pt idx="17691">
                  <c:v>41683.589383261991</c:v>
                </c:pt>
                <c:pt idx="17692">
                  <c:v>41683.59008710277</c:v>
                </c:pt>
                <c:pt idx="17693">
                  <c:v>41683.590789732145</c:v>
                </c:pt>
                <c:pt idx="17694">
                  <c:v>41683.591494257678</c:v>
                </c:pt>
                <c:pt idx="17695">
                  <c:v>41683.592198635837</c:v>
                </c:pt>
                <c:pt idx="17696">
                  <c:v>41683.592902214303</c:v>
                </c:pt>
                <c:pt idx="17697">
                  <c:v>41683.593608276307</c:v>
                </c:pt>
                <c:pt idx="17698">
                  <c:v>41683.59431237293</c:v>
                </c:pt>
                <c:pt idx="17699">
                  <c:v>41683.595015586921</c:v>
                </c:pt>
                <c:pt idx="17700">
                  <c:v>41683.595718119381</c:v>
                </c:pt>
                <c:pt idx="17701">
                  <c:v>41683.596422837218</c:v>
                </c:pt>
                <c:pt idx="17702">
                  <c:v>41683.597126641675</c:v>
                </c:pt>
                <c:pt idx="17703">
                  <c:v>41683.597829817074</c:v>
                </c:pt>
                <c:pt idx="17704">
                  <c:v>41683.598534344317</c:v>
                </c:pt>
                <c:pt idx="17705">
                  <c:v>41683.599239194009</c:v>
                </c:pt>
                <c:pt idx="17706">
                  <c:v>41683.599942197376</c:v>
                </c:pt>
                <c:pt idx="17707">
                  <c:v>41683.600645299695</c:v>
                </c:pt>
                <c:pt idx="17708">
                  <c:v>41683.601349016157</c:v>
                </c:pt>
                <c:pt idx="17709">
                  <c:v>41683.602052551076</c:v>
                </c:pt>
                <c:pt idx="17710">
                  <c:v>41683.602757077228</c:v>
                </c:pt>
                <c:pt idx="17711">
                  <c:v>41683.60346294738</c:v>
                </c:pt>
                <c:pt idx="17712">
                  <c:v>41683.604168354614</c:v>
                </c:pt>
                <c:pt idx="17713">
                  <c:v>41683.604872741387</c:v>
                </c:pt>
                <c:pt idx="17714">
                  <c:v>41683.605576635535</c:v>
                </c:pt>
                <c:pt idx="17715">
                  <c:v>41683.606279392625</c:v>
                </c:pt>
                <c:pt idx="17716">
                  <c:v>41683.606984469683</c:v>
                </c:pt>
                <c:pt idx="17717">
                  <c:v>41683.607688709533</c:v>
                </c:pt>
                <c:pt idx="17718">
                  <c:v>41683.608392771224</c:v>
                </c:pt>
                <c:pt idx="17719">
                  <c:v>41683.609096553839</c:v>
                </c:pt>
                <c:pt idx="17720">
                  <c:v>41683.609800615828</c:v>
                </c:pt>
                <c:pt idx="17721">
                  <c:v>41683.610506043849</c:v>
                </c:pt>
                <c:pt idx="17722">
                  <c:v>41683.611210034614</c:v>
                </c:pt>
                <c:pt idx="17723">
                  <c:v>41683.611913317996</c:v>
                </c:pt>
                <c:pt idx="17724">
                  <c:v>41683.612617147701</c:v>
                </c:pt>
                <c:pt idx="17725">
                  <c:v>41683.613321017379</c:v>
                </c:pt>
                <c:pt idx="17726">
                  <c:v>41683.61402481846</c:v>
                </c:pt>
                <c:pt idx="17727">
                  <c:v>41683.614731270463</c:v>
                </c:pt>
                <c:pt idx="17728">
                  <c:v>41683.615436442939</c:v>
                </c:pt>
                <c:pt idx="17729">
                  <c:v>41683.616141562597</c:v>
                </c:pt>
                <c:pt idx="17730">
                  <c:v>41683.616846778168</c:v>
                </c:pt>
                <c:pt idx="17731">
                  <c:v>41683.617551691998</c:v>
                </c:pt>
                <c:pt idx="17732">
                  <c:v>41683.618256435089</c:v>
                </c:pt>
                <c:pt idx="17733">
                  <c:v>41683.618961268767</c:v>
                </c:pt>
                <c:pt idx="17734">
                  <c:v>41683.619666311992</c:v>
                </c:pt>
                <c:pt idx="17735">
                  <c:v>41683.620371511832</c:v>
                </c:pt>
                <c:pt idx="17736">
                  <c:v>41683.621077626609</c:v>
                </c:pt>
                <c:pt idx="17737">
                  <c:v>41683.621783125069</c:v>
                </c:pt>
                <c:pt idx="17738">
                  <c:v>41683.622488616915</c:v>
                </c:pt>
                <c:pt idx="17739">
                  <c:v>41683.623224865994</c:v>
                </c:pt>
                <c:pt idx="17740">
                  <c:v>41683.624116028768</c:v>
                </c:pt>
                <c:pt idx="17741">
                  <c:v>41683.624821993384</c:v>
                </c:pt>
                <c:pt idx="17742">
                  <c:v>41683.625527605676</c:v>
                </c:pt>
                <c:pt idx="17743">
                  <c:v>41683.626233476316</c:v>
                </c:pt>
                <c:pt idx="17744">
                  <c:v>41683.626938817077</c:v>
                </c:pt>
                <c:pt idx="17745">
                  <c:v>41683.627642225678</c:v>
                </c:pt>
                <c:pt idx="17746">
                  <c:v>41683.628344199999</c:v>
                </c:pt>
                <c:pt idx="17747">
                  <c:v>41683.629045789217</c:v>
                </c:pt>
                <c:pt idx="17748">
                  <c:v>41683.629750575834</c:v>
                </c:pt>
                <c:pt idx="17749">
                  <c:v>41683.6304548603</c:v>
                </c:pt>
                <c:pt idx="17750">
                  <c:v>41683.631158015218</c:v>
                </c:pt>
                <c:pt idx="17751">
                  <c:v>41683.631860231217</c:v>
                </c:pt>
                <c:pt idx="17752">
                  <c:v>41683.632563696461</c:v>
                </c:pt>
                <c:pt idx="17753">
                  <c:v>41683.633267147234</c:v>
                </c:pt>
                <c:pt idx="17754">
                  <c:v>41683.633971873227</c:v>
                </c:pt>
                <c:pt idx="17755">
                  <c:v>41683.634676044778</c:v>
                </c:pt>
                <c:pt idx="17756">
                  <c:v>41683.635384353074</c:v>
                </c:pt>
                <c:pt idx="17757">
                  <c:v>41683.636090314605</c:v>
                </c:pt>
                <c:pt idx="17758">
                  <c:v>41683.63679369061</c:v>
                </c:pt>
                <c:pt idx="17759">
                  <c:v>41683.637496901676</c:v>
                </c:pt>
                <c:pt idx="17760">
                  <c:v>41683.638201538772</c:v>
                </c:pt>
                <c:pt idx="17761">
                  <c:v>41683.638905873078</c:v>
                </c:pt>
                <c:pt idx="17762">
                  <c:v>41683.639609834609</c:v>
                </c:pt>
                <c:pt idx="17763">
                  <c:v>41683.640313435229</c:v>
                </c:pt>
                <c:pt idx="17764">
                  <c:v>41683.641018254471</c:v>
                </c:pt>
                <c:pt idx="17765">
                  <c:v>41683.64171983784</c:v>
                </c:pt>
                <c:pt idx="17766">
                  <c:v>41683.642423431687</c:v>
                </c:pt>
                <c:pt idx="17767">
                  <c:v>41683.643127586598</c:v>
                </c:pt>
                <c:pt idx="17768">
                  <c:v>41683.643831480927</c:v>
                </c:pt>
                <c:pt idx="17769">
                  <c:v>41683.644535425236</c:v>
                </c:pt>
                <c:pt idx="17770">
                  <c:v>41683.645239400466</c:v>
                </c:pt>
                <c:pt idx="17771">
                  <c:v>41683.645943453535</c:v>
                </c:pt>
                <c:pt idx="17772">
                  <c:v>41683.646648039685</c:v>
                </c:pt>
                <c:pt idx="17773">
                  <c:v>41683.647352817992</c:v>
                </c:pt>
                <c:pt idx="17774">
                  <c:v>41683.648056735998</c:v>
                </c:pt>
                <c:pt idx="17775">
                  <c:v>41683.64876165599</c:v>
                </c:pt>
                <c:pt idx="17776">
                  <c:v>41683.649465668299</c:v>
                </c:pt>
                <c:pt idx="17777">
                  <c:v>41683.650183464611</c:v>
                </c:pt>
                <c:pt idx="17778">
                  <c:v>41683.650899209395</c:v>
                </c:pt>
                <c:pt idx="17779">
                  <c:v>41683.651603355225</c:v>
                </c:pt>
                <c:pt idx="17780">
                  <c:v>41683.652307244934</c:v>
                </c:pt>
                <c:pt idx="17781">
                  <c:v>41683.653012250463</c:v>
                </c:pt>
                <c:pt idx="17782">
                  <c:v>41683.65371524894</c:v>
                </c:pt>
                <c:pt idx="17783">
                  <c:v>41683.65441953046</c:v>
                </c:pt>
                <c:pt idx="17784">
                  <c:v>41683.655122411074</c:v>
                </c:pt>
                <c:pt idx="17785">
                  <c:v>41683.655823891684</c:v>
                </c:pt>
                <c:pt idx="17786">
                  <c:v>41683.656526369545</c:v>
                </c:pt>
                <c:pt idx="17787">
                  <c:v>41683.657230691082</c:v>
                </c:pt>
                <c:pt idx="17788">
                  <c:v>41683.657937072778</c:v>
                </c:pt>
                <c:pt idx="17789">
                  <c:v>41683.658642545684</c:v>
                </c:pt>
                <c:pt idx="17790">
                  <c:v>41683.659346016932</c:v>
                </c:pt>
                <c:pt idx="17791">
                  <c:v>41683.660049581216</c:v>
                </c:pt>
                <c:pt idx="17792">
                  <c:v>41683.66075497846</c:v>
                </c:pt>
                <c:pt idx="17793">
                  <c:v>41683.661458959839</c:v>
                </c:pt>
                <c:pt idx="17794">
                  <c:v>41683.662163696303</c:v>
                </c:pt>
                <c:pt idx="17795">
                  <c:v>41683.662867700157</c:v>
                </c:pt>
                <c:pt idx="17796">
                  <c:v>41683.663570650453</c:v>
                </c:pt>
                <c:pt idx="17797">
                  <c:v>41683.664275146613</c:v>
                </c:pt>
                <c:pt idx="17798">
                  <c:v>41683.664978963076</c:v>
                </c:pt>
                <c:pt idx="17799">
                  <c:v>41683.665877423387</c:v>
                </c:pt>
                <c:pt idx="17800">
                  <c:v>41683.666579490775</c:v>
                </c:pt>
                <c:pt idx="17801">
                  <c:v>41683.66728285492</c:v>
                </c:pt>
                <c:pt idx="17802">
                  <c:v>41683.667987555527</c:v>
                </c:pt>
                <c:pt idx="17803">
                  <c:v>41683.668693599997</c:v>
                </c:pt>
                <c:pt idx="17804">
                  <c:v>41683.669398245998</c:v>
                </c:pt>
                <c:pt idx="17805">
                  <c:v>41683.670101093223</c:v>
                </c:pt>
                <c:pt idx="17806">
                  <c:v>41683.670803532761</c:v>
                </c:pt>
                <c:pt idx="17807">
                  <c:v>41683.671506510604</c:v>
                </c:pt>
                <c:pt idx="17808">
                  <c:v>41683.672209605844</c:v>
                </c:pt>
                <c:pt idx="17809">
                  <c:v>41683.672912766306</c:v>
                </c:pt>
                <c:pt idx="17810">
                  <c:v>41683.673616782762</c:v>
                </c:pt>
                <c:pt idx="17811">
                  <c:v>41683.674320884922</c:v>
                </c:pt>
                <c:pt idx="17812">
                  <c:v>41683.675025089076</c:v>
                </c:pt>
                <c:pt idx="17813">
                  <c:v>41683.675728796305</c:v>
                </c:pt>
                <c:pt idx="17814">
                  <c:v>41683.676433841385</c:v>
                </c:pt>
                <c:pt idx="17815">
                  <c:v>41683.677138043538</c:v>
                </c:pt>
                <c:pt idx="17816">
                  <c:v>41683.67784032385</c:v>
                </c:pt>
                <c:pt idx="17817">
                  <c:v>41683.678542474612</c:v>
                </c:pt>
                <c:pt idx="17818">
                  <c:v>41683.679246238164</c:v>
                </c:pt>
                <c:pt idx="17819">
                  <c:v>41683.679951563216</c:v>
                </c:pt>
                <c:pt idx="17820">
                  <c:v>41683.680655421849</c:v>
                </c:pt>
                <c:pt idx="17821">
                  <c:v>41683.681357723224</c:v>
                </c:pt>
                <c:pt idx="17822">
                  <c:v>41683.682062242617</c:v>
                </c:pt>
                <c:pt idx="17823">
                  <c:v>41683.682766407386</c:v>
                </c:pt>
                <c:pt idx="17824">
                  <c:v>41683.683471662764</c:v>
                </c:pt>
                <c:pt idx="17825">
                  <c:v>41683.684176363538</c:v>
                </c:pt>
                <c:pt idx="17826">
                  <c:v>41683.684880888308</c:v>
                </c:pt>
                <c:pt idx="17827">
                  <c:v>41683.685585876308</c:v>
                </c:pt>
                <c:pt idx="17828">
                  <c:v>41683.686291319391</c:v>
                </c:pt>
                <c:pt idx="17829">
                  <c:v>41683.686995258613</c:v>
                </c:pt>
                <c:pt idx="17830">
                  <c:v>41683.687697512156</c:v>
                </c:pt>
                <c:pt idx="17831">
                  <c:v>41683.688402016</c:v>
                </c:pt>
                <c:pt idx="17832">
                  <c:v>41683.689106136932</c:v>
                </c:pt>
                <c:pt idx="17833">
                  <c:v>41683.689809371695</c:v>
                </c:pt>
                <c:pt idx="17834">
                  <c:v>41683.690512511377</c:v>
                </c:pt>
                <c:pt idx="17835">
                  <c:v>41683.691215909836</c:v>
                </c:pt>
                <c:pt idx="17836">
                  <c:v>41683.691920294761</c:v>
                </c:pt>
                <c:pt idx="17837">
                  <c:v>41683.69262378553</c:v>
                </c:pt>
                <c:pt idx="17838">
                  <c:v>41683.693328584457</c:v>
                </c:pt>
                <c:pt idx="17839">
                  <c:v>41683.694033700456</c:v>
                </c:pt>
                <c:pt idx="17840">
                  <c:v>41683.694737275539</c:v>
                </c:pt>
                <c:pt idx="17841">
                  <c:v>41683.69544193137</c:v>
                </c:pt>
                <c:pt idx="17842">
                  <c:v>41683.696144368303</c:v>
                </c:pt>
                <c:pt idx="17843">
                  <c:v>41683.696847082923</c:v>
                </c:pt>
                <c:pt idx="17844">
                  <c:v>41683.697550575838</c:v>
                </c:pt>
                <c:pt idx="17845">
                  <c:v>41683.698253985844</c:v>
                </c:pt>
                <c:pt idx="17846">
                  <c:v>41683.698955919077</c:v>
                </c:pt>
                <c:pt idx="17847">
                  <c:v>41683.699658857375</c:v>
                </c:pt>
                <c:pt idx="17848">
                  <c:v>41683.700363347845</c:v>
                </c:pt>
                <c:pt idx="17849">
                  <c:v>41683.701066892303</c:v>
                </c:pt>
                <c:pt idx="17850">
                  <c:v>41683.701770195839</c:v>
                </c:pt>
                <c:pt idx="17851">
                  <c:v>41683.702473782454</c:v>
                </c:pt>
                <c:pt idx="17852">
                  <c:v>41683.703179562915</c:v>
                </c:pt>
                <c:pt idx="17853">
                  <c:v>41683.703884476919</c:v>
                </c:pt>
                <c:pt idx="17854">
                  <c:v>41683.704589432768</c:v>
                </c:pt>
                <c:pt idx="17855">
                  <c:v>41683.705294324158</c:v>
                </c:pt>
                <c:pt idx="17856">
                  <c:v>41683.706000176615</c:v>
                </c:pt>
                <c:pt idx="17857">
                  <c:v>41683.706705592922</c:v>
                </c:pt>
                <c:pt idx="17858">
                  <c:v>41683.707638463224</c:v>
                </c:pt>
                <c:pt idx="17859">
                  <c:v>41683.708343043836</c:v>
                </c:pt>
                <c:pt idx="17860">
                  <c:v>41683.709046418153</c:v>
                </c:pt>
                <c:pt idx="17861">
                  <c:v>41683.70975090815</c:v>
                </c:pt>
                <c:pt idx="17862">
                  <c:v>41683.710455529537</c:v>
                </c:pt>
                <c:pt idx="17863">
                  <c:v>41683.711159994164</c:v>
                </c:pt>
                <c:pt idx="17864">
                  <c:v>41683.711864047844</c:v>
                </c:pt>
                <c:pt idx="17865">
                  <c:v>41683.712567174465</c:v>
                </c:pt>
                <c:pt idx="17866">
                  <c:v>41683.713270487082</c:v>
                </c:pt>
                <c:pt idx="17867">
                  <c:v>41683.713974193539</c:v>
                </c:pt>
                <c:pt idx="17868">
                  <c:v>41683.714678269542</c:v>
                </c:pt>
                <c:pt idx="17869">
                  <c:v>41683.715381955677</c:v>
                </c:pt>
                <c:pt idx="17870">
                  <c:v>41683.716085549539</c:v>
                </c:pt>
                <c:pt idx="17871">
                  <c:v>41683.716790395847</c:v>
                </c:pt>
                <c:pt idx="17872">
                  <c:v>41683.717494634453</c:v>
                </c:pt>
                <c:pt idx="17873">
                  <c:v>41683.718197313538</c:v>
                </c:pt>
                <c:pt idx="17874">
                  <c:v>41683.718901877226</c:v>
                </c:pt>
                <c:pt idx="17875">
                  <c:v>41683.719607612598</c:v>
                </c:pt>
                <c:pt idx="17876">
                  <c:v>41683.720312073536</c:v>
                </c:pt>
                <c:pt idx="17877">
                  <c:v>41683.72101698292</c:v>
                </c:pt>
                <c:pt idx="17878">
                  <c:v>41683.721720827525</c:v>
                </c:pt>
                <c:pt idx="17879">
                  <c:v>41683.722425646454</c:v>
                </c:pt>
                <c:pt idx="17880">
                  <c:v>41683.723129233833</c:v>
                </c:pt>
                <c:pt idx="17881">
                  <c:v>41683.723833163378</c:v>
                </c:pt>
                <c:pt idx="17882">
                  <c:v>41683.724538189083</c:v>
                </c:pt>
                <c:pt idx="17883">
                  <c:v>41683.725241826301</c:v>
                </c:pt>
                <c:pt idx="17884">
                  <c:v>41683.725945423837</c:v>
                </c:pt>
                <c:pt idx="17885">
                  <c:v>41683.72664879261</c:v>
                </c:pt>
                <c:pt idx="17886">
                  <c:v>41683.72735391507</c:v>
                </c:pt>
                <c:pt idx="17887">
                  <c:v>41683.728060380759</c:v>
                </c:pt>
                <c:pt idx="17888">
                  <c:v>41683.72876512738</c:v>
                </c:pt>
                <c:pt idx="17889">
                  <c:v>41683.729470775681</c:v>
                </c:pt>
                <c:pt idx="17890">
                  <c:v>41683.730176453682</c:v>
                </c:pt>
                <c:pt idx="17891">
                  <c:v>41683.730880634597</c:v>
                </c:pt>
                <c:pt idx="17892">
                  <c:v>41683.731583640765</c:v>
                </c:pt>
                <c:pt idx="17893">
                  <c:v>41683.732287923223</c:v>
                </c:pt>
                <c:pt idx="17894">
                  <c:v>41683.732991280609</c:v>
                </c:pt>
                <c:pt idx="17895">
                  <c:v>41683.733692731526</c:v>
                </c:pt>
                <c:pt idx="17896">
                  <c:v>41683.734396758606</c:v>
                </c:pt>
                <c:pt idx="17897">
                  <c:v>41683.735102383995</c:v>
                </c:pt>
                <c:pt idx="17898">
                  <c:v>41683.735805149845</c:v>
                </c:pt>
                <c:pt idx="17899">
                  <c:v>41683.736507649228</c:v>
                </c:pt>
                <c:pt idx="17900">
                  <c:v>41683.737212085078</c:v>
                </c:pt>
                <c:pt idx="17901">
                  <c:v>41683.737915901991</c:v>
                </c:pt>
                <c:pt idx="17902">
                  <c:v>41683.738619369542</c:v>
                </c:pt>
                <c:pt idx="17903">
                  <c:v>41683.73932467938</c:v>
                </c:pt>
                <c:pt idx="17904">
                  <c:v>41683.740028552922</c:v>
                </c:pt>
                <c:pt idx="17905">
                  <c:v>41683.740733080464</c:v>
                </c:pt>
                <c:pt idx="17906">
                  <c:v>41683.741437928307</c:v>
                </c:pt>
                <c:pt idx="17907">
                  <c:v>41683.742141953073</c:v>
                </c:pt>
                <c:pt idx="17908">
                  <c:v>41683.742847508605</c:v>
                </c:pt>
                <c:pt idx="17909">
                  <c:v>41683.743552273387</c:v>
                </c:pt>
                <c:pt idx="17910">
                  <c:v>41683.744255611688</c:v>
                </c:pt>
                <c:pt idx="17911">
                  <c:v>41683.744960625991</c:v>
                </c:pt>
                <c:pt idx="17912">
                  <c:v>41683.745664773676</c:v>
                </c:pt>
                <c:pt idx="17913">
                  <c:v>41683.746367907683</c:v>
                </c:pt>
                <c:pt idx="17914">
                  <c:v>41683.747071245234</c:v>
                </c:pt>
                <c:pt idx="17915">
                  <c:v>41683.747774134456</c:v>
                </c:pt>
                <c:pt idx="17916">
                  <c:v>41683.748476917375</c:v>
                </c:pt>
                <c:pt idx="17917">
                  <c:v>41683.749408516604</c:v>
                </c:pt>
                <c:pt idx="17918">
                  <c:v>41683.750112834932</c:v>
                </c:pt>
                <c:pt idx="17919">
                  <c:v>41683.750816336622</c:v>
                </c:pt>
                <c:pt idx="17920">
                  <c:v>41683.751519961224</c:v>
                </c:pt>
                <c:pt idx="17921">
                  <c:v>41683.752223960306</c:v>
                </c:pt>
                <c:pt idx="17922">
                  <c:v>41683.752929055081</c:v>
                </c:pt>
                <c:pt idx="17923">
                  <c:v>41683.753635356617</c:v>
                </c:pt>
                <c:pt idx="17924">
                  <c:v>41683.75434161492</c:v>
                </c:pt>
                <c:pt idx="17925">
                  <c:v>41683.755047307539</c:v>
                </c:pt>
                <c:pt idx="17926">
                  <c:v>41683.755751360455</c:v>
                </c:pt>
                <c:pt idx="17927">
                  <c:v>41683.756455462928</c:v>
                </c:pt>
                <c:pt idx="17928">
                  <c:v>41683.757159319226</c:v>
                </c:pt>
                <c:pt idx="17929">
                  <c:v>41683.757862709535</c:v>
                </c:pt>
                <c:pt idx="17930">
                  <c:v>41683.758566655844</c:v>
                </c:pt>
                <c:pt idx="17931">
                  <c:v>41683.75927098954</c:v>
                </c:pt>
                <c:pt idx="17932">
                  <c:v>41683.759975389228</c:v>
                </c:pt>
                <c:pt idx="17933">
                  <c:v>41683.760679734303</c:v>
                </c:pt>
                <c:pt idx="17934">
                  <c:v>41683.761381824297</c:v>
                </c:pt>
                <c:pt idx="17935">
                  <c:v>41683.762084449685</c:v>
                </c:pt>
                <c:pt idx="17936">
                  <c:v>41683.762791443536</c:v>
                </c:pt>
                <c:pt idx="17937">
                  <c:v>41683.763498570603</c:v>
                </c:pt>
                <c:pt idx="17938">
                  <c:v>41683.764202532926</c:v>
                </c:pt>
                <c:pt idx="17939">
                  <c:v>41683.764907614452</c:v>
                </c:pt>
                <c:pt idx="17940">
                  <c:v>41683.765612821837</c:v>
                </c:pt>
                <c:pt idx="17941">
                  <c:v>41683.766316415844</c:v>
                </c:pt>
                <c:pt idx="17942">
                  <c:v>41683.767019303836</c:v>
                </c:pt>
                <c:pt idx="17943">
                  <c:v>41683.767722461525</c:v>
                </c:pt>
                <c:pt idx="17944">
                  <c:v>41683.768425322305</c:v>
                </c:pt>
                <c:pt idx="17945">
                  <c:v>41683.769128470609</c:v>
                </c:pt>
                <c:pt idx="17946">
                  <c:v>41683.76983221784</c:v>
                </c:pt>
                <c:pt idx="17947">
                  <c:v>41683.770536481847</c:v>
                </c:pt>
                <c:pt idx="17948">
                  <c:v>41683.77124179477</c:v>
                </c:pt>
                <c:pt idx="17949">
                  <c:v>41683.771946645837</c:v>
                </c:pt>
                <c:pt idx="17950">
                  <c:v>41683.772651197381</c:v>
                </c:pt>
                <c:pt idx="17951">
                  <c:v>41683.773355818608</c:v>
                </c:pt>
                <c:pt idx="17952">
                  <c:v>41683.774060364303</c:v>
                </c:pt>
                <c:pt idx="17953">
                  <c:v>41683.77476484677</c:v>
                </c:pt>
                <c:pt idx="17954">
                  <c:v>41683.775467615669</c:v>
                </c:pt>
                <c:pt idx="17955">
                  <c:v>41683.776170710451</c:v>
                </c:pt>
                <c:pt idx="17956">
                  <c:v>41683.776874508461</c:v>
                </c:pt>
                <c:pt idx="17957">
                  <c:v>41683.77757914894</c:v>
                </c:pt>
                <c:pt idx="17958">
                  <c:v>41683.778283140164</c:v>
                </c:pt>
                <c:pt idx="17959">
                  <c:v>41683.778987116304</c:v>
                </c:pt>
                <c:pt idx="17960">
                  <c:v>41683.779690828458</c:v>
                </c:pt>
                <c:pt idx="17961">
                  <c:v>41683.780394606772</c:v>
                </c:pt>
                <c:pt idx="17962">
                  <c:v>41683.781097746461</c:v>
                </c:pt>
                <c:pt idx="17963">
                  <c:v>41683.781801845384</c:v>
                </c:pt>
                <c:pt idx="17964">
                  <c:v>41683.782507174168</c:v>
                </c:pt>
                <c:pt idx="17965">
                  <c:v>41683.783211682465</c:v>
                </c:pt>
                <c:pt idx="17966">
                  <c:v>41683.783914412772</c:v>
                </c:pt>
                <c:pt idx="17967">
                  <c:v>41683.784619172315</c:v>
                </c:pt>
                <c:pt idx="17968">
                  <c:v>41683.785324889686</c:v>
                </c:pt>
                <c:pt idx="17969">
                  <c:v>41683.786029849543</c:v>
                </c:pt>
                <c:pt idx="17970">
                  <c:v>41683.786733267683</c:v>
                </c:pt>
                <c:pt idx="17971">
                  <c:v>41683.78743850984</c:v>
                </c:pt>
                <c:pt idx="17972">
                  <c:v>41683.788142735379</c:v>
                </c:pt>
                <c:pt idx="17973">
                  <c:v>41683.788847092779</c:v>
                </c:pt>
                <c:pt idx="17974">
                  <c:v>41683.789552400616</c:v>
                </c:pt>
                <c:pt idx="17975">
                  <c:v>41683.790257005836</c:v>
                </c:pt>
                <c:pt idx="17976">
                  <c:v>41683.791178475374</c:v>
                </c:pt>
                <c:pt idx="17977">
                  <c:v>41683.791882683669</c:v>
                </c:pt>
                <c:pt idx="17978">
                  <c:v>41683.792585227384</c:v>
                </c:pt>
                <c:pt idx="17979">
                  <c:v>41683.793290611982</c:v>
                </c:pt>
                <c:pt idx="17980">
                  <c:v>41683.793994465996</c:v>
                </c:pt>
                <c:pt idx="17981">
                  <c:v>41683.794698161073</c:v>
                </c:pt>
                <c:pt idx="17982">
                  <c:v>41683.795400270457</c:v>
                </c:pt>
                <c:pt idx="17983">
                  <c:v>41683.796104039531</c:v>
                </c:pt>
                <c:pt idx="17984">
                  <c:v>41683.796809468309</c:v>
                </c:pt>
                <c:pt idx="17985">
                  <c:v>41683.797515066464</c:v>
                </c:pt>
                <c:pt idx="17986">
                  <c:v>41683.798220046767</c:v>
                </c:pt>
                <c:pt idx="17987">
                  <c:v>41683.798922990609</c:v>
                </c:pt>
                <c:pt idx="17988">
                  <c:v>41683.7996270043</c:v>
                </c:pt>
                <c:pt idx="17989">
                  <c:v>41683.800331097395</c:v>
                </c:pt>
                <c:pt idx="17990">
                  <c:v>41683.801032964606</c:v>
                </c:pt>
                <c:pt idx="17991">
                  <c:v>41683.801736921079</c:v>
                </c:pt>
                <c:pt idx="17992">
                  <c:v>41683.802442406159</c:v>
                </c:pt>
                <c:pt idx="17993">
                  <c:v>41683.803147935076</c:v>
                </c:pt>
                <c:pt idx="17994">
                  <c:v>41683.803851866927</c:v>
                </c:pt>
                <c:pt idx="17995">
                  <c:v>41683.804555460469</c:v>
                </c:pt>
                <c:pt idx="17996">
                  <c:v>41683.80525982417</c:v>
                </c:pt>
                <c:pt idx="17997">
                  <c:v>41683.805963189225</c:v>
                </c:pt>
                <c:pt idx="17998">
                  <c:v>41683.806667885845</c:v>
                </c:pt>
                <c:pt idx="17999">
                  <c:v>41683.807371555682</c:v>
                </c:pt>
                <c:pt idx="18000">
                  <c:v>41683.808076312467</c:v>
                </c:pt>
                <c:pt idx="18001">
                  <c:v>41683.808781346939</c:v>
                </c:pt>
                <c:pt idx="18002">
                  <c:v>41683.809484070458</c:v>
                </c:pt>
                <c:pt idx="18003">
                  <c:v>41683.810188461073</c:v>
                </c:pt>
                <c:pt idx="18004">
                  <c:v>41683.810893062939</c:v>
                </c:pt>
                <c:pt idx="18005">
                  <c:v>41683.811597534164</c:v>
                </c:pt>
                <c:pt idx="18006">
                  <c:v>41683.812302014616</c:v>
                </c:pt>
                <c:pt idx="18007">
                  <c:v>41683.813006377546</c:v>
                </c:pt>
                <c:pt idx="18008">
                  <c:v>41683.813709179543</c:v>
                </c:pt>
                <c:pt idx="18009">
                  <c:v>41683.814412680767</c:v>
                </c:pt>
                <c:pt idx="18010">
                  <c:v>41683.815116370613</c:v>
                </c:pt>
                <c:pt idx="18011">
                  <c:v>41683.815821197393</c:v>
                </c:pt>
                <c:pt idx="18012">
                  <c:v>41683.816524806774</c:v>
                </c:pt>
                <c:pt idx="18013">
                  <c:v>41683.817228574939</c:v>
                </c:pt>
                <c:pt idx="18014">
                  <c:v>41683.817932903381</c:v>
                </c:pt>
                <c:pt idx="18015">
                  <c:v>41683.81863754709</c:v>
                </c:pt>
                <c:pt idx="18016">
                  <c:v>41683.81934147601</c:v>
                </c:pt>
                <c:pt idx="18017">
                  <c:v>41683.820046309847</c:v>
                </c:pt>
                <c:pt idx="18018">
                  <c:v>41683.820749172162</c:v>
                </c:pt>
                <c:pt idx="18019">
                  <c:v>41683.821453201839</c:v>
                </c:pt>
                <c:pt idx="18020">
                  <c:v>41683.822158450006</c:v>
                </c:pt>
                <c:pt idx="18021">
                  <c:v>41683.822861783374</c:v>
                </c:pt>
                <c:pt idx="18022">
                  <c:v>41683.823566727384</c:v>
                </c:pt>
                <c:pt idx="18023">
                  <c:v>41683.824273323087</c:v>
                </c:pt>
                <c:pt idx="18024">
                  <c:v>41683.82497828031</c:v>
                </c:pt>
                <c:pt idx="18025">
                  <c:v>41683.825683673531</c:v>
                </c:pt>
                <c:pt idx="18026">
                  <c:v>41683.826387796769</c:v>
                </c:pt>
                <c:pt idx="18027">
                  <c:v>41683.827093245229</c:v>
                </c:pt>
                <c:pt idx="18028">
                  <c:v>41683.827796405836</c:v>
                </c:pt>
                <c:pt idx="18029">
                  <c:v>41683.828499396623</c:v>
                </c:pt>
                <c:pt idx="18030">
                  <c:v>41683.829205004462</c:v>
                </c:pt>
                <c:pt idx="18031">
                  <c:v>41683.829909895234</c:v>
                </c:pt>
                <c:pt idx="18032">
                  <c:v>41683.830614389393</c:v>
                </c:pt>
                <c:pt idx="18033">
                  <c:v>41683.831318581535</c:v>
                </c:pt>
                <c:pt idx="18034">
                  <c:v>41683.832022175695</c:v>
                </c:pt>
                <c:pt idx="18035">
                  <c:v>41683.832942503839</c:v>
                </c:pt>
                <c:pt idx="18036">
                  <c:v>41683.833646774001</c:v>
                </c:pt>
                <c:pt idx="18037">
                  <c:v>41683.834351603226</c:v>
                </c:pt>
                <c:pt idx="18038">
                  <c:v>41683.835055458774</c:v>
                </c:pt>
                <c:pt idx="18039">
                  <c:v>41683.83575964893</c:v>
                </c:pt>
                <c:pt idx="18040">
                  <c:v>41683.83646576984</c:v>
                </c:pt>
                <c:pt idx="18041">
                  <c:v>41683.837170567676</c:v>
                </c:pt>
                <c:pt idx="18042">
                  <c:v>41683.837875595229</c:v>
                </c:pt>
                <c:pt idx="18043">
                  <c:v>41683.838579595234</c:v>
                </c:pt>
                <c:pt idx="18044">
                  <c:v>41683.839281650922</c:v>
                </c:pt>
                <c:pt idx="18045">
                  <c:v>41683.839985756771</c:v>
                </c:pt>
                <c:pt idx="18046">
                  <c:v>41683.840691126468</c:v>
                </c:pt>
                <c:pt idx="18047">
                  <c:v>41683.841395131836</c:v>
                </c:pt>
                <c:pt idx="18048">
                  <c:v>41683.842100608766</c:v>
                </c:pt>
                <c:pt idx="18049">
                  <c:v>41683.84280527955</c:v>
                </c:pt>
                <c:pt idx="18050">
                  <c:v>41683.843510511375</c:v>
                </c:pt>
                <c:pt idx="18051">
                  <c:v>41683.844214127093</c:v>
                </c:pt>
                <c:pt idx="18052">
                  <c:v>41683.844916377093</c:v>
                </c:pt>
                <c:pt idx="18053">
                  <c:v>41683.845621638611</c:v>
                </c:pt>
                <c:pt idx="18054">
                  <c:v>41683.846324831538</c:v>
                </c:pt>
                <c:pt idx="18055">
                  <c:v>41683.847028695382</c:v>
                </c:pt>
                <c:pt idx="18056">
                  <c:v>41683.847733573384</c:v>
                </c:pt>
                <c:pt idx="18057">
                  <c:v>41683.848438825691</c:v>
                </c:pt>
                <c:pt idx="18058">
                  <c:v>41683.849143378618</c:v>
                </c:pt>
                <c:pt idx="18059">
                  <c:v>41683.849848401689</c:v>
                </c:pt>
                <c:pt idx="18060">
                  <c:v>41683.850552150623</c:v>
                </c:pt>
                <c:pt idx="18061">
                  <c:v>41683.851257423237</c:v>
                </c:pt>
                <c:pt idx="18062">
                  <c:v>41683.851961180459</c:v>
                </c:pt>
                <c:pt idx="18063">
                  <c:v>41683.852665706778</c:v>
                </c:pt>
                <c:pt idx="18064">
                  <c:v>41683.853371011683</c:v>
                </c:pt>
                <c:pt idx="18065">
                  <c:v>41683.854074879855</c:v>
                </c:pt>
                <c:pt idx="18066">
                  <c:v>41683.854779186171</c:v>
                </c:pt>
                <c:pt idx="18067">
                  <c:v>41683.855483444619</c:v>
                </c:pt>
                <c:pt idx="18068">
                  <c:v>41683.856189334008</c:v>
                </c:pt>
                <c:pt idx="18069">
                  <c:v>41683.856896114172</c:v>
                </c:pt>
                <c:pt idx="18070">
                  <c:v>41683.857599948475</c:v>
                </c:pt>
                <c:pt idx="18071">
                  <c:v>41683.858304405549</c:v>
                </c:pt>
                <c:pt idx="18072">
                  <c:v>41683.859009244785</c:v>
                </c:pt>
                <c:pt idx="18073">
                  <c:v>41683.859712354009</c:v>
                </c:pt>
                <c:pt idx="18074">
                  <c:v>41683.860418635384</c:v>
                </c:pt>
                <c:pt idx="18075">
                  <c:v>41683.861124104609</c:v>
                </c:pt>
                <c:pt idx="18076">
                  <c:v>41683.861828394314</c:v>
                </c:pt>
                <c:pt idx="18077">
                  <c:v>41683.862532452316</c:v>
                </c:pt>
                <c:pt idx="18078">
                  <c:v>41683.863236473691</c:v>
                </c:pt>
                <c:pt idx="18079">
                  <c:v>41683.863940346462</c:v>
                </c:pt>
                <c:pt idx="18080">
                  <c:v>41683.864642499691</c:v>
                </c:pt>
                <c:pt idx="18081">
                  <c:v>41683.865346440311</c:v>
                </c:pt>
                <c:pt idx="18082">
                  <c:v>41683.866051296623</c:v>
                </c:pt>
                <c:pt idx="18083">
                  <c:v>41683.866755802614</c:v>
                </c:pt>
                <c:pt idx="18084">
                  <c:v>41683.867459806766</c:v>
                </c:pt>
                <c:pt idx="18085">
                  <c:v>41683.868165322463</c:v>
                </c:pt>
                <c:pt idx="18086">
                  <c:v>41683.868870004466</c:v>
                </c:pt>
                <c:pt idx="18087">
                  <c:v>41683.869573731841</c:v>
                </c:pt>
                <c:pt idx="18088">
                  <c:v>41683.870277162168</c:v>
                </c:pt>
                <c:pt idx="18089">
                  <c:v>41683.870980002772</c:v>
                </c:pt>
                <c:pt idx="18090">
                  <c:v>41683.871682807221</c:v>
                </c:pt>
                <c:pt idx="18091">
                  <c:v>41683.872387312462</c:v>
                </c:pt>
                <c:pt idx="18092">
                  <c:v>41683.873092606162</c:v>
                </c:pt>
                <c:pt idx="18093">
                  <c:v>41683.873796891385</c:v>
                </c:pt>
                <c:pt idx="18094">
                  <c:v>41683.874697237545</c:v>
                </c:pt>
                <c:pt idx="18095">
                  <c:v>41683.875400825076</c:v>
                </c:pt>
                <c:pt idx="18096">
                  <c:v>41683.876105717223</c:v>
                </c:pt>
                <c:pt idx="18097">
                  <c:v>41683.876809988316</c:v>
                </c:pt>
                <c:pt idx="18098">
                  <c:v>41683.877515762309</c:v>
                </c:pt>
                <c:pt idx="18099">
                  <c:v>41683.878219089391</c:v>
                </c:pt>
                <c:pt idx="18100">
                  <c:v>41683.878924326469</c:v>
                </c:pt>
                <c:pt idx="18101">
                  <c:v>41683.879629247545</c:v>
                </c:pt>
                <c:pt idx="18102">
                  <c:v>41683.880332932618</c:v>
                </c:pt>
                <c:pt idx="18103">
                  <c:v>41683.881036061226</c:v>
                </c:pt>
                <c:pt idx="18104">
                  <c:v>41683.88174131461</c:v>
                </c:pt>
                <c:pt idx="18105">
                  <c:v>41683.882445838768</c:v>
                </c:pt>
                <c:pt idx="18106">
                  <c:v>41683.883151619222</c:v>
                </c:pt>
                <c:pt idx="18107">
                  <c:v>41683.883856971544</c:v>
                </c:pt>
                <c:pt idx="18108">
                  <c:v>41683.884561655999</c:v>
                </c:pt>
                <c:pt idx="18109">
                  <c:v>41683.885265540928</c:v>
                </c:pt>
                <c:pt idx="18110">
                  <c:v>41683.885968480005</c:v>
                </c:pt>
                <c:pt idx="18111">
                  <c:v>41683.886673689383</c:v>
                </c:pt>
                <c:pt idx="18112">
                  <c:v>41683.887378605083</c:v>
                </c:pt>
                <c:pt idx="18113">
                  <c:v>41683.888083768616</c:v>
                </c:pt>
                <c:pt idx="18114">
                  <c:v>41683.888787015538</c:v>
                </c:pt>
                <c:pt idx="18115">
                  <c:v>41683.889490750931</c:v>
                </c:pt>
                <c:pt idx="18116">
                  <c:v>41683.89019725893</c:v>
                </c:pt>
                <c:pt idx="18117">
                  <c:v>41683.89090241908</c:v>
                </c:pt>
                <c:pt idx="18118">
                  <c:v>41683.891606916608</c:v>
                </c:pt>
                <c:pt idx="18119">
                  <c:v>41683.892310504001</c:v>
                </c:pt>
                <c:pt idx="18120">
                  <c:v>41683.893014414309</c:v>
                </c:pt>
                <c:pt idx="18121">
                  <c:v>41683.893718533676</c:v>
                </c:pt>
                <c:pt idx="18122">
                  <c:v>41683.894422105688</c:v>
                </c:pt>
                <c:pt idx="18123">
                  <c:v>41683.895125473842</c:v>
                </c:pt>
                <c:pt idx="18124">
                  <c:v>41683.895828861074</c:v>
                </c:pt>
                <c:pt idx="18125">
                  <c:v>41683.896533378167</c:v>
                </c:pt>
                <c:pt idx="18126">
                  <c:v>41683.897236763842</c:v>
                </c:pt>
                <c:pt idx="18127">
                  <c:v>41683.897940280302</c:v>
                </c:pt>
                <c:pt idx="18128">
                  <c:v>41683.898642116306</c:v>
                </c:pt>
                <c:pt idx="18129">
                  <c:v>41683.899345141537</c:v>
                </c:pt>
                <c:pt idx="18130">
                  <c:v>41683.900049477692</c:v>
                </c:pt>
                <c:pt idx="18131">
                  <c:v>41683.900753620772</c:v>
                </c:pt>
                <c:pt idx="18132">
                  <c:v>41683.901457546614</c:v>
                </c:pt>
                <c:pt idx="18133">
                  <c:v>41683.902162820152</c:v>
                </c:pt>
                <c:pt idx="18134">
                  <c:v>41683.902867727084</c:v>
                </c:pt>
                <c:pt idx="18135">
                  <c:v>41683.903570804461</c:v>
                </c:pt>
                <c:pt idx="18136">
                  <c:v>41683.904274285393</c:v>
                </c:pt>
                <c:pt idx="18137">
                  <c:v>41683.904977564162</c:v>
                </c:pt>
                <c:pt idx="18138">
                  <c:v>41683.905681415075</c:v>
                </c:pt>
                <c:pt idx="18139">
                  <c:v>41683.906385345232</c:v>
                </c:pt>
                <c:pt idx="18140">
                  <c:v>41683.907090163535</c:v>
                </c:pt>
                <c:pt idx="18141">
                  <c:v>41683.907794915678</c:v>
                </c:pt>
                <c:pt idx="18142">
                  <c:v>41683.908500590929</c:v>
                </c:pt>
                <c:pt idx="18143">
                  <c:v>41683.909206010459</c:v>
                </c:pt>
                <c:pt idx="18144">
                  <c:v>41683.909911018462</c:v>
                </c:pt>
                <c:pt idx="18145">
                  <c:v>41683.910614772314</c:v>
                </c:pt>
                <c:pt idx="18146">
                  <c:v>41683.91131771385</c:v>
                </c:pt>
                <c:pt idx="18147">
                  <c:v>41683.912020976939</c:v>
                </c:pt>
                <c:pt idx="18148">
                  <c:v>41683.912724362766</c:v>
                </c:pt>
                <c:pt idx="18149">
                  <c:v>41683.913428382606</c:v>
                </c:pt>
                <c:pt idx="18150">
                  <c:v>41683.914132107231</c:v>
                </c:pt>
                <c:pt idx="18151">
                  <c:v>41683.914837463395</c:v>
                </c:pt>
                <c:pt idx="18152">
                  <c:v>41683.915541215683</c:v>
                </c:pt>
                <c:pt idx="18153">
                  <c:v>41683.916460694003</c:v>
                </c:pt>
                <c:pt idx="18154">
                  <c:v>41683.917162042308</c:v>
                </c:pt>
                <c:pt idx="18155">
                  <c:v>41683.91786733616</c:v>
                </c:pt>
                <c:pt idx="18156">
                  <c:v>41683.918573912008</c:v>
                </c:pt>
                <c:pt idx="18157">
                  <c:v>41683.919278065085</c:v>
                </c:pt>
                <c:pt idx="18158">
                  <c:v>41683.919982576306</c:v>
                </c:pt>
                <c:pt idx="18159">
                  <c:v>41683.920685704608</c:v>
                </c:pt>
                <c:pt idx="18160">
                  <c:v>41683.921389976931</c:v>
                </c:pt>
                <c:pt idx="18161">
                  <c:v>41683.922093643836</c:v>
                </c:pt>
                <c:pt idx="18162">
                  <c:v>41683.922797154934</c:v>
                </c:pt>
                <c:pt idx="18163">
                  <c:v>41683.923501886464</c:v>
                </c:pt>
                <c:pt idx="18164">
                  <c:v>41683.924206569842</c:v>
                </c:pt>
                <c:pt idx="18165">
                  <c:v>41683.924911322618</c:v>
                </c:pt>
                <c:pt idx="18166">
                  <c:v>41683.925614872307</c:v>
                </c:pt>
                <c:pt idx="18167">
                  <c:v>41683.92631718894</c:v>
                </c:pt>
                <c:pt idx="18168">
                  <c:v>41683.927019461538</c:v>
                </c:pt>
                <c:pt idx="18169">
                  <c:v>41683.92772363015</c:v>
                </c:pt>
                <c:pt idx="18170">
                  <c:v>41683.928426932762</c:v>
                </c:pt>
                <c:pt idx="18171">
                  <c:v>41683.929131879995</c:v>
                </c:pt>
                <c:pt idx="18172">
                  <c:v>41683.929837227843</c:v>
                </c:pt>
                <c:pt idx="18173">
                  <c:v>41683.93054111184</c:v>
                </c:pt>
                <c:pt idx="18174">
                  <c:v>41683.931245918458</c:v>
                </c:pt>
                <c:pt idx="18175">
                  <c:v>41683.931951222308</c:v>
                </c:pt>
                <c:pt idx="18176">
                  <c:v>41683.932655180004</c:v>
                </c:pt>
                <c:pt idx="18177">
                  <c:v>41683.93335848354</c:v>
                </c:pt>
                <c:pt idx="18178">
                  <c:v>41683.934063243694</c:v>
                </c:pt>
                <c:pt idx="18179">
                  <c:v>41683.934767053535</c:v>
                </c:pt>
                <c:pt idx="18180">
                  <c:v>41683.935471778001</c:v>
                </c:pt>
                <c:pt idx="18181">
                  <c:v>41683.936176540163</c:v>
                </c:pt>
                <c:pt idx="18182">
                  <c:v>41683.936881504305</c:v>
                </c:pt>
                <c:pt idx="18183">
                  <c:v>41683.937585334614</c:v>
                </c:pt>
                <c:pt idx="18184">
                  <c:v>41683.938287756158</c:v>
                </c:pt>
                <c:pt idx="18185">
                  <c:v>41683.938990453695</c:v>
                </c:pt>
                <c:pt idx="18186">
                  <c:v>41683.939695209381</c:v>
                </c:pt>
                <c:pt idx="18187">
                  <c:v>41683.940401499851</c:v>
                </c:pt>
                <c:pt idx="18188">
                  <c:v>41683.941107528612</c:v>
                </c:pt>
                <c:pt idx="18189">
                  <c:v>41683.941811856312</c:v>
                </c:pt>
                <c:pt idx="18190">
                  <c:v>41683.942516669085</c:v>
                </c:pt>
                <c:pt idx="18191">
                  <c:v>41683.943220347843</c:v>
                </c:pt>
                <c:pt idx="18192">
                  <c:v>41683.94392403846</c:v>
                </c:pt>
                <c:pt idx="18193">
                  <c:v>41683.944627346624</c:v>
                </c:pt>
                <c:pt idx="18194">
                  <c:v>41683.945331191542</c:v>
                </c:pt>
                <c:pt idx="18195">
                  <c:v>41683.946035130619</c:v>
                </c:pt>
                <c:pt idx="18196">
                  <c:v>41683.946738764927</c:v>
                </c:pt>
                <c:pt idx="18197">
                  <c:v>41683.947442098928</c:v>
                </c:pt>
                <c:pt idx="18198">
                  <c:v>41683.948145932307</c:v>
                </c:pt>
                <c:pt idx="18199">
                  <c:v>41683.948851220171</c:v>
                </c:pt>
                <c:pt idx="18200">
                  <c:v>41683.949555221232</c:v>
                </c:pt>
                <c:pt idx="18201">
                  <c:v>41683.950258157856</c:v>
                </c:pt>
                <c:pt idx="18202">
                  <c:v>41683.950963400312</c:v>
                </c:pt>
                <c:pt idx="18203">
                  <c:v>41683.951667065223</c:v>
                </c:pt>
                <c:pt idx="18204">
                  <c:v>41683.952371256935</c:v>
                </c:pt>
                <c:pt idx="18205">
                  <c:v>41683.953074673227</c:v>
                </c:pt>
                <c:pt idx="18206">
                  <c:v>41683.953779875694</c:v>
                </c:pt>
                <c:pt idx="18207">
                  <c:v>41683.954485190312</c:v>
                </c:pt>
                <c:pt idx="18208">
                  <c:v>41683.955189571076</c:v>
                </c:pt>
                <c:pt idx="18209">
                  <c:v>41683.955893422004</c:v>
                </c:pt>
                <c:pt idx="18210">
                  <c:v>41683.956598428013</c:v>
                </c:pt>
                <c:pt idx="18211">
                  <c:v>41683.957302573079</c:v>
                </c:pt>
                <c:pt idx="18212">
                  <c:v>41683.95821242324</c:v>
                </c:pt>
                <c:pt idx="18213">
                  <c:v>41683.958915143092</c:v>
                </c:pt>
                <c:pt idx="18214">
                  <c:v>41683.959620766305</c:v>
                </c:pt>
                <c:pt idx="18215">
                  <c:v>41683.960324797845</c:v>
                </c:pt>
                <c:pt idx="18216">
                  <c:v>41683.96102916661</c:v>
                </c:pt>
                <c:pt idx="18217">
                  <c:v>41683.961733020304</c:v>
                </c:pt>
                <c:pt idx="18218">
                  <c:v>41683.962437358168</c:v>
                </c:pt>
                <c:pt idx="18219">
                  <c:v>41683.963140744454</c:v>
                </c:pt>
                <c:pt idx="18220">
                  <c:v>41683.963845084152</c:v>
                </c:pt>
                <c:pt idx="18221">
                  <c:v>41683.964548401382</c:v>
                </c:pt>
                <c:pt idx="18222">
                  <c:v>41683.965251960464</c:v>
                </c:pt>
                <c:pt idx="18223">
                  <c:v>41683.965955287844</c:v>
                </c:pt>
                <c:pt idx="18224">
                  <c:v>41683.966658143232</c:v>
                </c:pt>
                <c:pt idx="18225">
                  <c:v>41683.967361876152</c:v>
                </c:pt>
                <c:pt idx="18226">
                  <c:v>41683.968065668152</c:v>
                </c:pt>
                <c:pt idx="18227">
                  <c:v>41683.96877038831</c:v>
                </c:pt>
                <c:pt idx="18228">
                  <c:v>41683.969476465536</c:v>
                </c:pt>
                <c:pt idx="18229">
                  <c:v>41683.970180797682</c:v>
                </c:pt>
                <c:pt idx="18230">
                  <c:v>41683.970883194466</c:v>
                </c:pt>
                <c:pt idx="18231">
                  <c:v>41683.971586084772</c:v>
                </c:pt>
                <c:pt idx="18232">
                  <c:v>41683.972290466314</c:v>
                </c:pt>
                <c:pt idx="18233">
                  <c:v>41683.972995491233</c:v>
                </c:pt>
                <c:pt idx="18234">
                  <c:v>41683.973699583839</c:v>
                </c:pt>
                <c:pt idx="18235">
                  <c:v>41683.974403299086</c:v>
                </c:pt>
                <c:pt idx="18236">
                  <c:v>41683.975106598606</c:v>
                </c:pt>
                <c:pt idx="18237">
                  <c:v>41683.975810058466</c:v>
                </c:pt>
                <c:pt idx="18238">
                  <c:v>41683.976514265691</c:v>
                </c:pt>
                <c:pt idx="18239">
                  <c:v>41683.977217408006</c:v>
                </c:pt>
                <c:pt idx="18240">
                  <c:v>41683.977920835379</c:v>
                </c:pt>
                <c:pt idx="18241">
                  <c:v>41683.978623335541</c:v>
                </c:pt>
                <c:pt idx="18242">
                  <c:v>41683.979328895686</c:v>
                </c:pt>
                <c:pt idx="18243">
                  <c:v>41683.980033287087</c:v>
                </c:pt>
                <c:pt idx="18244">
                  <c:v>41683.980736845857</c:v>
                </c:pt>
                <c:pt idx="18245">
                  <c:v>41683.981440310607</c:v>
                </c:pt>
                <c:pt idx="18246">
                  <c:v>41683.98214563384</c:v>
                </c:pt>
                <c:pt idx="18247">
                  <c:v>41683.982849479398</c:v>
                </c:pt>
                <c:pt idx="18248">
                  <c:v>41683.983554812767</c:v>
                </c:pt>
                <c:pt idx="18249">
                  <c:v>41683.984259476631</c:v>
                </c:pt>
                <c:pt idx="18250">
                  <c:v>41683.984962385082</c:v>
                </c:pt>
                <c:pt idx="18251">
                  <c:v>41683.98566556353</c:v>
                </c:pt>
                <c:pt idx="18252">
                  <c:v>41683.986369078775</c:v>
                </c:pt>
                <c:pt idx="18253">
                  <c:v>41683.987071955686</c:v>
                </c:pt>
                <c:pt idx="18254">
                  <c:v>41683.987775313224</c:v>
                </c:pt>
                <c:pt idx="18255">
                  <c:v>41683.988480252461</c:v>
                </c:pt>
                <c:pt idx="18256">
                  <c:v>41683.989184922459</c:v>
                </c:pt>
                <c:pt idx="18257">
                  <c:v>41683.989888289383</c:v>
                </c:pt>
                <c:pt idx="18258">
                  <c:v>41683.99059328108</c:v>
                </c:pt>
                <c:pt idx="18259">
                  <c:v>41683.991296895845</c:v>
                </c:pt>
                <c:pt idx="18260">
                  <c:v>41683.991999908605</c:v>
                </c:pt>
                <c:pt idx="18261">
                  <c:v>41683.992705051991</c:v>
                </c:pt>
                <c:pt idx="18262">
                  <c:v>41683.9934096383</c:v>
                </c:pt>
                <c:pt idx="18263">
                  <c:v>41683.994112823078</c:v>
                </c:pt>
                <c:pt idx="18264">
                  <c:v>41683.994817388935</c:v>
                </c:pt>
                <c:pt idx="18265">
                  <c:v>41683.995521166609</c:v>
                </c:pt>
                <c:pt idx="18266">
                  <c:v>41683.996224216768</c:v>
                </c:pt>
                <c:pt idx="18267">
                  <c:v>41683.996928029228</c:v>
                </c:pt>
                <c:pt idx="18268">
                  <c:v>41683.997632789535</c:v>
                </c:pt>
                <c:pt idx="18269">
                  <c:v>41683.998336551682</c:v>
                </c:pt>
                <c:pt idx="18270">
                  <c:v>41683.99904128076</c:v>
                </c:pt>
                <c:pt idx="18271">
                  <c:v>41683.999973992934</c:v>
                </c:pt>
                <c:pt idx="18272">
                  <c:v>41684.000678652308</c:v>
                </c:pt>
                <c:pt idx="18273">
                  <c:v>41684.001382631068</c:v>
                </c:pt>
                <c:pt idx="18274">
                  <c:v>41684.002085703534</c:v>
                </c:pt>
                <c:pt idx="18275">
                  <c:v>41684.002789398466</c:v>
                </c:pt>
                <c:pt idx="18276">
                  <c:v>41684.003493175078</c:v>
                </c:pt>
                <c:pt idx="18277">
                  <c:v>41684.004196756163</c:v>
                </c:pt>
                <c:pt idx="18278">
                  <c:v>41684.004900475848</c:v>
                </c:pt>
                <c:pt idx="18279">
                  <c:v>41684.005605662765</c:v>
                </c:pt>
                <c:pt idx="18280">
                  <c:v>41684.006309425691</c:v>
                </c:pt>
                <c:pt idx="18281">
                  <c:v>41684.007013787683</c:v>
                </c:pt>
                <c:pt idx="18282">
                  <c:v>41684.007717094617</c:v>
                </c:pt>
                <c:pt idx="18283">
                  <c:v>41684.008422510924</c:v>
                </c:pt>
                <c:pt idx="18284">
                  <c:v>41684.009126027078</c:v>
                </c:pt>
                <c:pt idx="18285">
                  <c:v>41684.009828780305</c:v>
                </c:pt>
                <c:pt idx="18286">
                  <c:v>41684.010532337692</c:v>
                </c:pt>
                <c:pt idx="18287">
                  <c:v>41684.011235255843</c:v>
                </c:pt>
                <c:pt idx="18288">
                  <c:v>41684.011939827542</c:v>
                </c:pt>
                <c:pt idx="18289">
                  <c:v>41684.012643956616</c:v>
                </c:pt>
                <c:pt idx="18290">
                  <c:v>41684.013349491695</c:v>
                </c:pt>
                <c:pt idx="18291">
                  <c:v>41684.014054411084</c:v>
                </c:pt>
                <c:pt idx="18292">
                  <c:v>41684.014757356468</c:v>
                </c:pt>
                <c:pt idx="18293">
                  <c:v>41684.015460424605</c:v>
                </c:pt>
                <c:pt idx="18294">
                  <c:v>41684.01616596277</c:v>
                </c:pt>
                <c:pt idx="18295">
                  <c:v>41684.016870284941</c:v>
                </c:pt>
                <c:pt idx="18296">
                  <c:v>41684.017575382779</c:v>
                </c:pt>
                <c:pt idx="18297">
                  <c:v>41684.018281466939</c:v>
                </c:pt>
                <c:pt idx="18298">
                  <c:v>41684.018985351388</c:v>
                </c:pt>
                <c:pt idx="18299">
                  <c:v>41684.019689332919</c:v>
                </c:pt>
                <c:pt idx="18300">
                  <c:v>41684.020392118</c:v>
                </c:pt>
                <c:pt idx="18301">
                  <c:v>41684.021097197845</c:v>
                </c:pt>
                <c:pt idx="18302">
                  <c:v>41684.021800897841</c:v>
                </c:pt>
                <c:pt idx="18303">
                  <c:v>41684.022504971537</c:v>
                </c:pt>
                <c:pt idx="18304">
                  <c:v>41684.023207263992</c:v>
                </c:pt>
                <c:pt idx="18305">
                  <c:v>41684.02391103292</c:v>
                </c:pt>
                <c:pt idx="18306">
                  <c:v>41684.024615350616</c:v>
                </c:pt>
                <c:pt idx="18307">
                  <c:v>41684.025319240929</c:v>
                </c:pt>
                <c:pt idx="18308">
                  <c:v>41684.02602267584</c:v>
                </c:pt>
                <c:pt idx="18309">
                  <c:v>41684.026726507218</c:v>
                </c:pt>
                <c:pt idx="18310">
                  <c:v>41684.02742977476</c:v>
                </c:pt>
                <c:pt idx="18311">
                  <c:v>41684.028135010609</c:v>
                </c:pt>
                <c:pt idx="18312">
                  <c:v>41684.028841202002</c:v>
                </c:pt>
                <c:pt idx="18313">
                  <c:v>41684.029545859688</c:v>
                </c:pt>
                <c:pt idx="18314">
                  <c:v>41684.030250546777</c:v>
                </c:pt>
                <c:pt idx="18315">
                  <c:v>41684.03095571477</c:v>
                </c:pt>
                <c:pt idx="18316">
                  <c:v>41684.031659829234</c:v>
                </c:pt>
                <c:pt idx="18317">
                  <c:v>41684.03236534493</c:v>
                </c:pt>
                <c:pt idx="18318">
                  <c:v>41684.033069809375</c:v>
                </c:pt>
                <c:pt idx="18319">
                  <c:v>41684.033774524301</c:v>
                </c:pt>
                <c:pt idx="18320">
                  <c:v>41684.034479787537</c:v>
                </c:pt>
                <c:pt idx="18321">
                  <c:v>41684.035183301829</c:v>
                </c:pt>
                <c:pt idx="18322">
                  <c:v>41684.035888967686</c:v>
                </c:pt>
                <c:pt idx="18323">
                  <c:v>41684.036594943085</c:v>
                </c:pt>
                <c:pt idx="18324">
                  <c:v>41684.037299667682</c:v>
                </c:pt>
                <c:pt idx="18325">
                  <c:v>41684.038003199545</c:v>
                </c:pt>
                <c:pt idx="18326">
                  <c:v>41684.038707529224</c:v>
                </c:pt>
                <c:pt idx="18327">
                  <c:v>41684.03941300384</c:v>
                </c:pt>
                <c:pt idx="18328">
                  <c:v>41684.040118227545</c:v>
                </c:pt>
                <c:pt idx="18329">
                  <c:v>41684.04082298508</c:v>
                </c:pt>
                <c:pt idx="18330">
                  <c:v>41684.041744653528</c:v>
                </c:pt>
                <c:pt idx="18331">
                  <c:v>41684.042449419539</c:v>
                </c:pt>
                <c:pt idx="18332">
                  <c:v>41684.043153668921</c:v>
                </c:pt>
                <c:pt idx="18333">
                  <c:v>41684.04385881246</c:v>
                </c:pt>
                <c:pt idx="18334">
                  <c:v>41684.044561650931</c:v>
                </c:pt>
                <c:pt idx="18335">
                  <c:v>41684.045264169537</c:v>
                </c:pt>
                <c:pt idx="18336">
                  <c:v>41684.045968119077</c:v>
                </c:pt>
                <c:pt idx="18337">
                  <c:v>41684.046671736163</c:v>
                </c:pt>
                <c:pt idx="18338">
                  <c:v>41684.047374222777</c:v>
                </c:pt>
                <c:pt idx="18339">
                  <c:v>41684.04807866046</c:v>
                </c:pt>
                <c:pt idx="18340">
                  <c:v>41684.048782232465</c:v>
                </c:pt>
                <c:pt idx="18341">
                  <c:v>41684.049486586599</c:v>
                </c:pt>
                <c:pt idx="18342">
                  <c:v>41684.050189611677</c:v>
                </c:pt>
                <c:pt idx="18343">
                  <c:v>41684.050892577849</c:v>
                </c:pt>
                <c:pt idx="18344">
                  <c:v>41684.051596918463</c:v>
                </c:pt>
                <c:pt idx="18345">
                  <c:v>41684.052300583535</c:v>
                </c:pt>
                <c:pt idx="18346">
                  <c:v>41684.053004159381</c:v>
                </c:pt>
                <c:pt idx="18347">
                  <c:v>41684.053708062464</c:v>
                </c:pt>
                <c:pt idx="18348">
                  <c:v>41684.054412119083</c:v>
                </c:pt>
                <c:pt idx="18349">
                  <c:v>41684.055117441087</c:v>
                </c:pt>
                <c:pt idx="18350">
                  <c:v>41684.055822462768</c:v>
                </c:pt>
                <c:pt idx="18351">
                  <c:v>41684.056527401852</c:v>
                </c:pt>
                <c:pt idx="18352">
                  <c:v>41684.057231709085</c:v>
                </c:pt>
                <c:pt idx="18353">
                  <c:v>41684.057936312769</c:v>
                </c:pt>
                <c:pt idx="18354">
                  <c:v>41684.058640315998</c:v>
                </c:pt>
                <c:pt idx="18355">
                  <c:v>41684.059343882</c:v>
                </c:pt>
                <c:pt idx="18356">
                  <c:v>41684.0600475643</c:v>
                </c:pt>
                <c:pt idx="18357">
                  <c:v>41684.060751912759</c:v>
                </c:pt>
                <c:pt idx="18358">
                  <c:v>41684.061455477997</c:v>
                </c:pt>
                <c:pt idx="18359">
                  <c:v>41684.062158587687</c:v>
                </c:pt>
                <c:pt idx="18360">
                  <c:v>41684.06286304754</c:v>
                </c:pt>
                <c:pt idx="18361">
                  <c:v>41684.06356675399</c:v>
                </c:pt>
                <c:pt idx="18362">
                  <c:v>41684.064269850773</c:v>
                </c:pt>
                <c:pt idx="18363">
                  <c:v>41684.064975149231</c:v>
                </c:pt>
                <c:pt idx="18364">
                  <c:v>41684.065679947227</c:v>
                </c:pt>
                <c:pt idx="18365">
                  <c:v>41684.066384184</c:v>
                </c:pt>
                <c:pt idx="18366">
                  <c:v>41684.067088488606</c:v>
                </c:pt>
                <c:pt idx="18367">
                  <c:v>41684.067792854759</c:v>
                </c:pt>
                <c:pt idx="18368">
                  <c:v>41684.068495744003</c:v>
                </c:pt>
                <c:pt idx="18369">
                  <c:v>41684.069199029385</c:v>
                </c:pt>
                <c:pt idx="18370">
                  <c:v>41684.069904231379</c:v>
                </c:pt>
                <c:pt idx="18371">
                  <c:v>41684.07061031308</c:v>
                </c:pt>
                <c:pt idx="18372">
                  <c:v>41684.071317081078</c:v>
                </c:pt>
                <c:pt idx="18373">
                  <c:v>41684.072021520922</c:v>
                </c:pt>
                <c:pt idx="18374">
                  <c:v>41684.072725822305</c:v>
                </c:pt>
                <c:pt idx="18375">
                  <c:v>41684.073430083678</c:v>
                </c:pt>
                <c:pt idx="18376">
                  <c:v>41684.074134878312</c:v>
                </c:pt>
                <c:pt idx="18377">
                  <c:v>41684.074838458473</c:v>
                </c:pt>
                <c:pt idx="18378">
                  <c:v>41684.075541378312</c:v>
                </c:pt>
                <c:pt idx="18379">
                  <c:v>41684.076244354466</c:v>
                </c:pt>
                <c:pt idx="18380">
                  <c:v>41684.076947771682</c:v>
                </c:pt>
                <c:pt idx="18381">
                  <c:v>41684.077650665989</c:v>
                </c:pt>
                <c:pt idx="18382">
                  <c:v>41684.078354202466</c:v>
                </c:pt>
                <c:pt idx="18383">
                  <c:v>41684.079060059994</c:v>
                </c:pt>
                <c:pt idx="18384">
                  <c:v>41684.079763714457</c:v>
                </c:pt>
                <c:pt idx="18385">
                  <c:v>41684.080466140309</c:v>
                </c:pt>
                <c:pt idx="18386">
                  <c:v>41684.081169741839</c:v>
                </c:pt>
                <c:pt idx="18387">
                  <c:v>41684.081874573225</c:v>
                </c:pt>
                <c:pt idx="18388">
                  <c:v>41684.08257826123</c:v>
                </c:pt>
                <c:pt idx="18389">
                  <c:v>41684.083508889998</c:v>
                </c:pt>
                <c:pt idx="18390">
                  <c:v>41684.084212261849</c:v>
                </c:pt>
                <c:pt idx="18391">
                  <c:v>41684.084917372165</c:v>
                </c:pt>
                <c:pt idx="18392">
                  <c:v>41684.085621246617</c:v>
                </c:pt>
                <c:pt idx="18393">
                  <c:v>41684.086325152159</c:v>
                </c:pt>
                <c:pt idx="18394">
                  <c:v>41684.087027292939</c:v>
                </c:pt>
                <c:pt idx="18395">
                  <c:v>41684.087730050771</c:v>
                </c:pt>
                <c:pt idx="18396">
                  <c:v>41684.088431950928</c:v>
                </c:pt>
                <c:pt idx="18397">
                  <c:v>41684.089135416769</c:v>
                </c:pt>
                <c:pt idx="18398">
                  <c:v>41684.089839216467</c:v>
                </c:pt>
                <c:pt idx="18399">
                  <c:v>41684.090543457387</c:v>
                </c:pt>
                <c:pt idx="18400">
                  <c:v>41684.091246008153</c:v>
                </c:pt>
                <c:pt idx="18401">
                  <c:v>41684.091949710295</c:v>
                </c:pt>
                <c:pt idx="18402">
                  <c:v>41684.092653551226</c:v>
                </c:pt>
                <c:pt idx="18403">
                  <c:v>41684.093356520156</c:v>
                </c:pt>
                <c:pt idx="18404">
                  <c:v>41684.094060722004</c:v>
                </c:pt>
                <c:pt idx="18405">
                  <c:v>41684.094765034453</c:v>
                </c:pt>
                <c:pt idx="18406">
                  <c:v>41684.095468825377</c:v>
                </c:pt>
                <c:pt idx="18407">
                  <c:v>41684.096172811995</c:v>
                </c:pt>
                <c:pt idx="18408">
                  <c:v>41684.096877338779</c:v>
                </c:pt>
                <c:pt idx="18409">
                  <c:v>41684.09758151415</c:v>
                </c:pt>
                <c:pt idx="18410">
                  <c:v>41684.098286284003</c:v>
                </c:pt>
                <c:pt idx="18411">
                  <c:v>41684.098989071688</c:v>
                </c:pt>
                <c:pt idx="18412">
                  <c:v>41684.099692132302</c:v>
                </c:pt>
                <c:pt idx="18413">
                  <c:v>41684.100395845227</c:v>
                </c:pt>
                <c:pt idx="18414">
                  <c:v>41684.101099464933</c:v>
                </c:pt>
                <c:pt idx="18415">
                  <c:v>41684.101802238773</c:v>
                </c:pt>
                <c:pt idx="18416">
                  <c:v>41684.102505931536</c:v>
                </c:pt>
                <c:pt idx="18417">
                  <c:v>41684.103209710156</c:v>
                </c:pt>
                <c:pt idx="18418">
                  <c:v>41684.103914242616</c:v>
                </c:pt>
                <c:pt idx="18419">
                  <c:v>41684.104617427241</c:v>
                </c:pt>
                <c:pt idx="18420">
                  <c:v>41684.105322678304</c:v>
                </c:pt>
                <c:pt idx="18421">
                  <c:v>41684.106027497233</c:v>
                </c:pt>
                <c:pt idx="18422">
                  <c:v>41684.106733693225</c:v>
                </c:pt>
                <c:pt idx="18423">
                  <c:v>41684.107438919222</c:v>
                </c:pt>
                <c:pt idx="18424">
                  <c:v>41684.108142972931</c:v>
                </c:pt>
                <c:pt idx="18425">
                  <c:v>41684.108845837385</c:v>
                </c:pt>
                <c:pt idx="18426">
                  <c:v>41684.10954960122</c:v>
                </c:pt>
                <c:pt idx="18427">
                  <c:v>41684.110252988612</c:v>
                </c:pt>
                <c:pt idx="18428">
                  <c:v>41684.110956567842</c:v>
                </c:pt>
                <c:pt idx="18429">
                  <c:v>41684.111661318464</c:v>
                </c:pt>
                <c:pt idx="18430">
                  <c:v>41684.112365316461</c:v>
                </c:pt>
                <c:pt idx="18431">
                  <c:v>41684.113070544605</c:v>
                </c:pt>
                <c:pt idx="18432">
                  <c:v>41684.113776029226</c:v>
                </c:pt>
                <c:pt idx="18433">
                  <c:v>41684.114480253535</c:v>
                </c:pt>
                <c:pt idx="18434">
                  <c:v>41684.115184198163</c:v>
                </c:pt>
                <c:pt idx="18435">
                  <c:v>41684.115887353684</c:v>
                </c:pt>
                <c:pt idx="18436">
                  <c:v>41684.116591536462</c:v>
                </c:pt>
                <c:pt idx="18437">
                  <c:v>41684.117295159085</c:v>
                </c:pt>
                <c:pt idx="18438">
                  <c:v>41684.118000239694</c:v>
                </c:pt>
                <c:pt idx="18439">
                  <c:v>41684.118704139386</c:v>
                </c:pt>
                <c:pt idx="18440">
                  <c:v>41684.119409483224</c:v>
                </c:pt>
                <c:pt idx="18441">
                  <c:v>41684.12011451507</c:v>
                </c:pt>
                <c:pt idx="18442">
                  <c:v>41684.120818667681</c:v>
                </c:pt>
                <c:pt idx="18443">
                  <c:v>41684.121523529073</c:v>
                </c:pt>
                <c:pt idx="18444">
                  <c:v>41684.1222265623</c:v>
                </c:pt>
                <c:pt idx="18445">
                  <c:v>41684.122931348465</c:v>
                </c:pt>
                <c:pt idx="18446">
                  <c:v>41684.12363595677</c:v>
                </c:pt>
                <c:pt idx="18447">
                  <c:v>41684.124341722301</c:v>
                </c:pt>
                <c:pt idx="18448">
                  <c:v>41684.125286433533</c:v>
                </c:pt>
                <c:pt idx="18449">
                  <c:v>41684.125993007074</c:v>
                </c:pt>
                <c:pt idx="18450">
                  <c:v>41684.126698452164</c:v>
                </c:pt>
                <c:pt idx="18451">
                  <c:v>41684.127402746155</c:v>
                </c:pt>
                <c:pt idx="18452">
                  <c:v>41684.128104894306</c:v>
                </c:pt>
                <c:pt idx="18453">
                  <c:v>41684.128808260306</c:v>
                </c:pt>
                <c:pt idx="18454">
                  <c:v>41684.129514480162</c:v>
                </c:pt>
                <c:pt idx="18455">
                  <c:v>41684.130219523082</c:v>
                </c:pt>
                <c:pt idx="18456">
                  <c:v>41684.130924062454</c:v>
                </c:pt>
                <c:pt idx="18457">
                  <c:v>41684.131627855379</c:v>
                </c:pt>
                <c:pt idx="18458">
                  <c:v>41684.132331725683</c:v>
                </c:pt>
                <c:pt idx="18459">
                  <c:v>41684.133035401384</c:v>
                </c:pt>
                <c:pt idx="18460">
                  <c:v>41684.13373786892</c:v>
                </c:pt>
                <c:pt idx="18461">
                  <c:v>41684.134441690607</c:v>
                </c:pt>
                <c:pt idx="18462">
                  <c:v>41684.135144266758</c:v>
                </c:pt>
                <c:pt idx="18463">
                  <c:v>41684.135847327081</c:v>
                </c:pt>
                <c:pt idx="18464">
                  <c:v>41684.136551902462</c:v>
                </c:pt>
                <c:pt idx="18465">
                  <c:v>41684.137257822164</c:v>
                </c:pt>
                <c:pt idx="18466">
                  <c:v>41684.137963138302</c:v>
                </c:pt>
                <c:pt idx="18467">
                  <c:v>41684.138666677682</c:v>
                </c:pt>
                <c:pt idx="18468">
                  <c:v>41684.139370104152</c:v>
                </c:pt>
                <c:pt idx="18469">
                  <c:v>41684.140074357085</c:v>
                </c:pt>
                <c:pt idx="18470">
                  <c:v>41684.14077889554</c:v>
                </c:pt>
                <c:pt idx="18471">
                  <c:v>41684.141482733525</c:v>
                </c:pt>
                <c:pt idx="18472">
                  <c:v>41684.142186976002</c:v>
                </c:pt>
                <c:pt idx="18473">
                  <c:v>41684.142890690309</c:v>
                </c:pt>
                <c:pt idx="18474">
                  <c:v>41684.143594469388</c:v>
                </c:pt>
                <c:pt idx="18475">
                  <c:v>41684.144298088613</c:v>
                </c:pt>
                <c:pt idx="18476">
                  <c:v>41684.145002726153</c:v>
                </c:pt>
                <c:pt idx="18477">
                  <c:v>41684.145706460607</c:v>
                </c:pt>
                <c:pt idx="18478">
                  <c:v>41684.146409589535</c:v>
                </c:pt>
                <c:pt idx="18479">
                  <c:v>41684.1471136623</c:v>
                </c:pt>
                <c:pt idx="18480">
                  <c:v>41684.147818288169</c:v>
                </c:pt>
                <c:pt idx="18481">
                  <c:v>41684.148522811221</c:v>
                </c:pt>
                <c:pt idx="18482">
                  <c:v>41684.149228439543</c:v>
                </c:pt>
                <c:pt idx="18483">
                  <c:v>41684.149931304164</c:v>
                </c:pt>
                <c:pt idx="18484">
                  <c:v>41684.150634061836</c:v>
                </c:pt>
                <c:pt idx="18485">
                  <c:v>41684.151335334616</c:v>
                </c:pt>
                <c:pt idx="18486">
                  <c:v>41684.152040020934</c:v>
                </c:pt>
                <c:pt idx="18487">
                  <c:v>41684.152746269079</c:v>
                </c:pt>
                <c:pt idx="18488">
                  <c:v>41684.153450399695</c:v>
                </c:pt>
                <c:pt idx="18489">
                  <c:v>41684.154153316311</c:v>
                </c:pt>
                <c:pt idx="18490">
                  <c:v>41684.154855812769</c:v>
                </c:pt>
                <c:pt idx="18491">
                  <c:v>41684.155559361847</c:v>
                </c:pt>
                <c:pt idx="18492">
                  <c:v>41684.156263810932</c:v>
                </c:pt>
                <c:pt idx="18493">
                  <c:v>41684.156968672462</c:v>
                </c:pt>
                <c:pt idx="18494">
                  <c:v>41684.157674241229</c:v>
                </c:pt>
                <c:pt idx="18495">
                  <c:v>41684.158377216467</c:v>
                </c:pt>
                <c:pt idx="18496">
                  <c:v>41684.159082546161</c:v>
                </c:pt>
                <c:pt idx="18497">
                  <c:v>41684.1597868303</c:v>
                </c:pt>
                <c:pt idx="18498">
                  <c:v>41684.160491983828</c:v>
                </c:pt>
                <c:pt idx="18499">
                  <c:v>41684.161195806155</c:v>
                </c:pt>
                <c:pt idx="18500">
                  <c:v>41684.161898529994</c:v>
                </c:pt>
                <c:pt idx="18501">
                  <c:v>41684.162601916454</c:v>
                </c:pt>
                <c:pt idx="18502">
                  <c:v>41684.163305013994</c:v>
                </c:pt>
                <c:pt idx="18503">
                  <c:v>41684.164008366461</c:v>
                </c:pt>
                <c:pt idx="18504">
                  <c:v>41684.164711268</c:v>
                </c:pt>
                <c:pt idx="18505">
                  <c:v>41684.165414722156</c:v>
                </c:pt>
                <c:pt idx="18506">
                  <c:v>41684.166119652153</c:v>
                </c:pt>
                <c:pt idx="18507">
                  <c:v>41684.167050515214</c:v>
                </c:pt>
                <c:pt idx="18508">
                  <c:v>41684.167753726302</c:v>
                </c:pt>
                <c:pt idx="18509">
                  <c:v>41684.168456671534</c:v>
                </c:pt>
                <c:pt idx="18510">
                  <c:v>41684.169160024925</c:v>
                </c:pt>
                <c:pt idx="18511">
                  <c:v>41684.169864365991</c:v>
                </c:pt>
                <c:pt idx="18512">
                  <c:v>41684.170568626163</c:v>
                </c:pt>
                <c:pt idx="18513">
                  <c:v>41684.171273651678</c:v>
                </c:pt>
                <c:pt idx="18514">
                  <c:v>41684.171978707374</c:v>
                </c:pt>
                <c:pt idx="18515">
                  <c:v>41684.172682112607</c:v>
                </c:pt>
                <c:pt idx="18516">
                  <c:v>41684.173385883529</c:v>
                </c:pt>
                <c:pt idx="18517">
                  <c:v>41684.174089969842</c:v>
                </c:pt>
                <c:pt idx="18518">
                  <c:v>41684.174793562604</c:v>
                </c:pt>
                <c:pt idx="18519">
                  <c:v>41684.175497734759</c:v>
                </c:pt>
                <c:pt idx="18520">
                  <c:v>41684.176201289083</c:v>
                </c:pt>
                <c:pt idx="18521">
                  <c:v>41684.176905157845</c:v>
                </c:pt>
                <c:pt idx="18522">
                  <c:v>41684.177610004459</c:v>
                </c:pt>
                <c:pt idx="18523">
                  <c:v>41684.178313354008</c:v>
                </c:pt>
                <c:pt idx="18524">
                  <c:v>41684.179018796465</c:v>
                </c:pt>
                <c:pt idx="18525">
                  <c:v>41684.179724207381</c:v>
                </c:pt>
                <c:pt idx="18526">
                  <c:v>41684.180428422311</c:v>
                </c:pt>
                <c:pt idx="18527">
                  <c:v>41684.181131569996</c:v>
                </c:pt>
                <c:pt idx="18528">
                  <c:v>41684.181836100768</c:v>
                </c:pt>
                <c:pt idx="18529">
                  <c:v>41684.18254119801</c:v>
                </c:pt>
                <c:pt idx="18530">
                  <c:v>41684.183245399232</c:v>
                </c:pt>
                <c:pt idx="18531">
                  <c:v>41684.183949014456</c:v>
                </c:pt>
                <c:pt idx="18532">
                  <c:v>41684.184652380616</c:v>
                </c:pt>
                <c:pt idx="18533">
                  <c:v>41684.185356607835</c:v>
                </c:pt>
                <c:pt idx="18534">
                  <c:v>41684.186061506152</c:v>
                </c:pt>
                <c:pt idx="18535">
                  <c:v>41684.186764916922</c:v>
                </c:pt>
                <c:pt idx="18536">
                  <c:v>41684.187469302</c:v>
                </c:pt>
                <c:pt idx="18537">
                  <c:v>41684.188174240007</c:v>
                </c:pt>
                <c:pt idx="18538">
                  <c:v>41684.188876957545</c:v>
                </c:pt>
                <c:pt idx="18539">
                  <c:v>41684.189580420614</c:v>
                </c:pt>
                <c:pt idx="18540">
                  <c:v>41684.190284679535</c:v>
                </c:pt>
                <c:pt idx="18541">
                  <c:v>41684.190989668452</c:v>
                </c:pt>
                <c:pt idx="18542">
                  <c:v>41684.191694341534</c:v>
                </c:pt>
                <c:pt idx="18543">
                  <c:v>41684.192399411841</c:v>
                </c:pt>
                <c:pt idx="18544">
                  <c:v>41684.193103849837</c:v>
                </c:pt>
                <c:pt idx="18545">
                  <c:v>41684.193807702155</c:v>
                </c:pt>
                <c:pt idx="18546">
                  <c:v>41684.194511805224</c:v>
                </c:pt>
                <c:pt idx="18547">
                  <c:v>41684.195215324158</c:v>
                </c:pt>
                <c:pt idx="18548">
                  <c:v>41684.195919094462</c:v>
                </c:pt>
                <c:pt idx="18549">
                  <c:v>41684.196623359538</c:v>
                </c:pt>
                <c:pt idx="18550">
                  <c:v>41684.197328962604</c:v>
                </c:pt>
                <c:pt idx="18551">
                  <c:v>41684.198032710759</c:v>
                </c:pt>
                <c:pt idx="18552">
                  <c:v>41684.198737481078</c:v>
                </c:pt>
                <c:pt idx="18553">
                  <c:v>41684.19944255783</c:v>
                </c:pt>
                <c:pt idx="18554">
                  <c:v>41684.200146803072</c:v>
                </c:pt>
                <c:pt idx="18555">
                  <c:v>41684.200850010304</c:v>
                </c:pt>
                <c:pt idx="18556">
                  <c:v>41684.201552562597</c:v>
                </c:pt>
                <c:pt idx="18557">
                  <c:v>41684.202255343393</c:v>
                </c:pt>
                <c:pt idx="18558">
                  <c:v>41684.202960279683</c:v>
                </c:pt>
                <c:pt idx="18559">
                  <c:v>41684.203664998</c:v>
                </c:pt>
                <c:pt idx="18560">
                  <c:v>41684.204368960454</c:v>
                </c:pt>
                <c:pt idx="18561">
                  <c:v>41684.205071687837</c:v>
                </c:pt>
                <c:pt idx="18562">
                  <c:v>41684.205776444767</c:v>
                </c:pt>
                <c:pt idx="18563">
                  <c:v>41684.206481598303</c:v>
                </c:pt>
                <c:pt idx="18564">
                  <c:v>41684.207186362451</c:v>
                </c:pt>
                <c:pt idx="18565">
                  <c:v>41684.207890538302</c:v>
                </c:pt>
                <c:pt idx="18566">
                  <c:v>41684.208812374316</c:v>
                </c:pt>
                <c:pt idx="18567">
                  <c:v>41684.209516203227</c:v>
                </c:pt>
                <c:pt idx="18568">
                  <c:v>41684.210220170768</c:v>
                </c:pt>
                <c:pt idx="18569">
                  <c:v>41684.210922525686</c:v>
                </c:pt>
                <c:pt idx="18570">
                  <c:v>41684.211625436605</c:v>
                </c:pt>
                <c:pt idx="18571">
                  <c:v>41684.212329203845</c:v>
                </c:pt>
                <c:pt idx="18572">
                  <c:v>41684.213033109685</c:v>
                </c:pt>
                <c:pt idx="18573">
                  <c:v>41684.213737753991</c:v>
                </c:pt>
                <c:pt idx="18574">
                  <c:v>41684.214440958</c:v>
                </c:pt>
                <c:pt idx="18575">
                  <c:v>41684.215146659837</c:v>
                </c:pt>
                <c:pt idx="18576">
                  <c:v>41684.215852457695</c:v>
                </c:pt>
                <c:pt idx="18577">
                  <c:v>41684.216555726314</c:v>
                </c:pt>
                <c:pt idx="18578">
                  <c:v>41684.217258710771</c:v>
                </c:pt>
                <c:pt idx="18579">
                  <c:v>41684.217961846</c:v>
                </c:pt>
                <c:pt idx="18580">
                  <c:v>41684.218665062923</c:v>
                </c:pt>
                <c:pt idx="18581">
                  <c:v>41684.219369109844</c:v>
                </c:pt>
                <c:pt idx="18582">
                  <c:v>41684.220073794</c:v>
                </c:pt>
                <c:pt idx="18583">
                  <c:v>41684.220778274932</c:v>
                </c:pt>
                <c:pt idx="18584">
                  <c:v>41684.221480551518</c:v>
                </c:pt>
                <c:pt idx="18585">
                  <c:v>41684.222184034763</c:v>
                </c:pt>
                <c:pt idx="18586">
                  <c:v>41684.222889057535</c:v>
                </c:pt>
                <c:pt idx="18587">
                  <c:v>41684.223594281379</c:v>
                </c:pt>
                <c:pt idx="18588">
                  <c:v>41684.22429755584</c:v>
                </c:pt>
                <c:pt idx="18589">
                  <c:v>41684.225003523214</c:v>
                </c:pt>
                <c:pt idx="18590">
                  <c:v>41684.225708992759</c:v>
                </c:pt>
                <c:pt idx="18591">
                  <c:v>41684.226413564298</c:v>
                </c:pt>
                <c:pt idx="18592">
                  <c:v>41684.227117407223</c:v>
                </c:pt>
                <c:pt idx="18593">
                  <c:v>41684.22782051767</c:v>
                </c:pt>
                <c:pt idx="18594">
                  <c:v>41684.228524549224</c:v>
                </c:pt>
                <c:pt idx="18595">
                  <c:v>41684.229228113996</c:v>
                </c:pt>
                <c:pt idx="18596">
                  <c:v>41684.229931469221</c:v>
                </c:pt>
                <c:pt idx="18597">
                  <c:v>41684.230636065375</c:v>
                </c:pt>
                <c:pt idx="18598">
                  <c:v>41684.23133981922</c:v>
                </c:pt>
                <c:pt idx="18599">
                  <c:v>41684.232043788455</c:v>
                </c:pt>
                <c:pt idx="18600">
                  <c:v>41684.232748983217</c:v>
                </c:pt>
                <c:pt idx="18601">
                  <c:v>41684.233453904759</c:v>
                </c:pt>
                <c:pt idx="18602">
                  <c:v>41684.234158656305</c:v>
                </c:pt>
                <c:pt idx="18603">
                  <c:v>41684.234861054771</c:v>
                </c:pt>
                <c:pt idx="18604">
                  <c:v>41684.235562665679</c:v>
                </c:pt>
                <c:pt idx="18605">
                  <c:v>41684.236266063839</c:v>
                </c:pt>
                <c:pt idx="18606">
                  <c:v>41684.236968948462</c:v>
                </c:pt>
                <c:pt idx="18607">
                  <c:v>41684.237672885531</c:v>
                </c:pt>
                <c:pt idx="18608">
                  <c:v>41684.238376642308</c:v>
                </c:pt>
                <c:pt idx="18609">
                  <c:v>41684.239080647072</c:v>
                </c:pt>
                <c:pt idx="18610">
                  <c:v>41684.23978464368</c:v>
                </c:pt>
                <c:pt idx="18611">
                  <c:v>41684.240489003074</c:v>
                </c:pt>
                <c:pt idx="18612">
                  <c:v>41684.241191827678</c:v>
                </c:pt>
                <c:pt idx="18613">
                  <c:v>41684.241894301536</c:v>
                </c:pt>
                <c:pt idx="18614">
                  <c:v>41684.242598940778</c:v>
                </c:pt>
                <c:pt idx="18615">
                  <c:v>41684.243305344462</c:v>
                </c:pt>
                <c:pt idx="18616">
                  <c:v>41684.24400848354</c:v>
                </c:pt>
                <c:pt idx="18617">
                  <c:v>41684.244711085536</c:v>
                </c:pt>
                <c:pt idx="18618">
                  <c:v>41684.245415143385</c:v>
                </c:pt>
                <c:pt idx="18619">
                  <c:v>41684.246119260933</c:v>
                </c:pt>
                <c:pt idx="18620">
                  <c:v>41684.246821144312</c:v>
                </c:pt>
                <c:pt idx="18621">
                  <c:v>41684.247522943384</c:v>
                </c:pt>
                <c:pt idx="18622">
                  <c:v>41684.248226591386</c:v>
                </c:pt>
                <c:pt idx="18623">
                  <c:v>41684.248932259849</c:v>
                </c:pt>
                <c:pt idx="18624">
                  <c:v>41684.249637369998</c:v>
                </c:pt>
                <c:pt idx="18625">
                  <c:v>41684.250581297383</c:v>
                </c:pt>
                <c:pt idx="18626">
                  <c:v>41684.251284924932</c:v>
                </c:pt>
                <c:pt idx="18627">
                  <c:v>41684.251989220305</c:v>
                </c:pt>
                <c:pt idx="18628">
                  <c:v>41684.252694717536</c:v>
                </c:pt>
                <c:pt idx="18629">
                  <c:v>41684.253401001377</c:v>
                </c:pt>
                <c:pt idx="18630">
                  <c:v>41684.25410591322</c:v>
                </c:pt>
                <c:pt idx="18631">
                  <c:v>41684.254808844613</c:v>
                </c:pt>
                <c:pt idx="18632">
                  <c:v>41684.255510799543</c:v>
                </c:pt>
                <c:pt idx="18633">
                  <c:v>41684.256214358167</c:v>
                </c:pt>
                <c:pt idx="18634">
                  <c:v>41684.256918793231</c:v>
                </c:pt>
                <c:pt idx="18635">
                  <c:v>41684.257622475234</c:v>
                </c:pt>
                <c:pt idx="18636">
                  <c:v>41684.258326407085</c:v>
                </c:pt>
                <c:pt idx="18637">
                  <c:v>41684.25903034323</c:v>
                </c:pt>
                <c:pt idx="18638">
                  <c:v>41684.259735282001</c:v>
                </c:pt>
                <c:pt idx="18639">
                  <c:v>41684.260439285223</c:v>
                </c:pt>
                <c:pt idx="18640">
                  <c:v>41684.261144026452</c:v>
                </c:pt>
                <c:pt idx="18641">
                  <c:v>41684.261847192771</c:v>
                </c:pt>
                <c:pt idx="18642">
                  <c:v>41684.262551373082</c:v>
                </c:pt>
                <c:pt idx="18643">
                  <c:v>41684.263255375081</c:v>
                </c:pt>
                <c:pt idx="18644">
                  <c:v>41684.263959048767</c:v>
                </c:pt>
                <c:pt idx="18645">
                  <c:v>41684.26466294338</c:v>
                </c:pt>
                <c:pt idx="18646">
                  <c:v>41684.265367133215</c:v>
                </c:pt>
                <c:pt idx="18647">
                  <c:v>41684.266067853074</c:v>
                </c:pt>
                <c:pt idx="18648">
                  <c:v>41684.266772055533</c:v>
                </c:pt>
                <c:pt idx="18649">
                  <c:v>41684.267477279995</c:v>
                </c:pt>
                <c:pt idx="18650">
                  <c:v>41684.268181543994</c:v>
                </c:pt>
                <c:pt idx="18651">
                  <c:v>41684.268885765072</c:v>
                </c:pt>
                <c:pt idx="18652">
                  <c:v>41684.269592172153</c:v>
                </c:pt>
                <c:pt idx="18653">
                  <c:v>41684.270297824158</c:v>
                </c:pt>
                <c:pt idx="18654">
                  <c:v>41684.271002127374</c:v>
                </c:pt>
                <c:pt idx="18655">
                  <c:v>41684.271706483829</c:v>
                </c:pt>
                <c:pt idx="18656">
                  <c:v>41684.272410329846</c:v>
                </c:pt>
                <c:pt idx="18657">
                  <c:v>41684.273113231378</c:v>
                </c:pt>
                <c:pt idx="18658">
                  <c:v>41684.273817880305</c:v>
                </c:pt>
                <c:pt idx="18659">
                  <c:v>41684.274523395849</c:v>
                </c:pt>
                <c:pt idx="18660">
                  <c:v>41684.275227769074</c:v>
                </c:pt>
                <c:pt idx="18661">
                  <c:v>41684.275932587218</c:v>
                </c:pt>
                <c:pt idx="18662">
                  <c:v>41684.276636175382</c:v>
                </c:pt>
                <c:pt idx="18663">
                  <c:v>41684.27734142384</c:v>
                </c:pt>
                <c:pt idx="18664">
                  <c:v>41684.278046266307</c:v>
                </c:pt>
                <c:pt idx="18665">
                  <c:v>41684.278749859841</c:v>
                </c:pt>
                <c:pt idx="18666">
                  <c:v>41684.279453963216</c:v>
                </c:pt>
                <c:pt idx="18667">
                  <c:v>41684.280159582151</c:v>
                </c:pt>
                <c:pt idx="18668">
                  <c:v>41684.280864188462</c:v>
                </c:pt>
                <c:pt idx="18669">
                  <c:v>41684.281569029998</c:v>
                </c:pt>
                <c:pt idx="18670">
                  <c:v>41684.282275123085</c:v>
                </c:pt>
                <c:pt idx="18671">
                  <c:v>41684.282980303222</c:v>
                </c:pt>
                <c:pt idx="18672">
                  <c:v>41684.283685738155</c:v>
                </c:pt>
                <c:pt idx="18673">
                  <c:v>41684.28439024969</c:v>
                </c:pt>
                <c:pt idx="18674">
                  <c:v>41684.285094874002</c:v>
                </c:pt>
                <c:pt idx="18675">
                  <c:v>41684.285800529535</c:v>
                </c:pt>
                <c:pt idx="18676">
                  <c:v>41684.286505081385</c:v>
                </c:pt>
                <c:pt idx="18677">
                  <c:v>41684.287210177084</c:v>
                </c:pt>
                <c:pt idx="18678">
                  <c:v>41684.287914201079</c:v>
                </c:pt>
                <c:pt idx="18679">
                  <c:v>41684.288616505386</c:v>
                </c:pt>
                <c:pt idx="18680">
                  <c:v>41684.28932013076</c:v>
                </c:pt>
                <c:pt idx="18681">
                  <c:v>41684.290022555368</c:v>
                </c:pt>
                <c:pt idx="18682">
                  <c:v>41684.290726523985</c:v>
                </c:pt>
                <c:pt idx="18683">
                  <c:v>41684.291430666293</c:v>
                </c:pt>
                <c:pt idx="18684">
                  <c:v>41684.29234161567</c:v>
                </c:pt>
                <c:pt idx="18685">
                  <c:v>41684.293046802457</c:v>
                </c:pt>
                <c:pt idx="18686">
                  <c:v>41684.29374984507</c:v>
                </c:pt>
                <c:pt idx="18687">
                  <c:v>41684.294453151073</c:v>
                </c:pt>
                <c:pt idx="18688">
                  <c:v>41684.295157087072</c:v>
                </c:pt>
                <c:pt idx="18689">
                  <c:v>41684.295861645995</c:v>
                </c:pt>
                <c:pt idx="18690">
                  <c:v>41684.29656535908</c:v>
                </c:pt>
                <c:pt idx="18691">
                  <c:v>41684.297270830924</c:v>
                </c:pt>
                <c:pt idx="18692">
                  <c:v>41684.297976186303</c:v>
                </c:pt>
                <c:pt idx="18693">
                  <c:v>41684.298679564454</c:v>
                </c:pt>
                <c:pt idx="18694">
                  <c:v>41684.299384187994</c:v>
                </c:pt>
                <c:pt idx="18695">
                  <c:v>41684.30008639169</c:v>
                </c:pt>
                <c:pt idx="18696">
                  <c:v>41684.300788706605</c:v>
                </c:pt>
                <c:pt idx="18697">
                  <c:v>41684.301492907376</c:v>
                </c:pt>
                <c:pt idx="18698">
                  <c:v>41684.30219792416</c:v>
                </c:pt>
                <c:pt idx="18699">
                  <c:v>41684.30290146231</c:v>
                </c:pt>
                <c:pt idx="18700">
                  <c:v>41684.303607013222</c:v>
                </c:pt>
                <c:pt idx="18701">
                  <c:v>41684.304312641689</c:v>
                </c:pt>
                <c:pt idx="18702">
                  <c:v>41684.305015026941</c:v>
                </c:pt>
                <c:pt idx="18703">
                  <c:v>41684.305718646312</c:v>
                </c:pt>
                <c:pt idx="18704">
                  <c:v>41684.306422234011</c:v>
                </c:pt>
                <c:pt idx="18705">
                  <c:v>41684.307126394619</c:v>
                </c:pt>
                <c:pt idx="18706">
                  <c:v>41684.307830865997</c:v>
                </c:pt>
                <c:pt idx="18707">
                  <c:v>41684.308535418626</c:v>
                </c:pt>
                <c:pt idx="18708">
                  <c:v>41684.309240038616</c:v>
                </c:pt>
                <c:pt idx="18709">
                  <c:v>41684.309943861532</c:v>
                </c:pt>
                <c:pt idx="18710">
                  <c:v>41684.31065025094</c:v>
                </c:pt>
                <c:pt idx="18711">
                  <c:v>41684.311354920617</c:v>
                </c:pt>
                <c:pt idx="18712">
                  <c:v>41684.312059305092</c:v>
                </c:pt>
                <c:pt idx="18713">
                  <c:v>41684.312763554</c:v>
                </c:pt>
                <c:pt idx="18714">
                  <c:v>41684.313467532455</c:v>
                </c:pt>
                <c:pt idx="18715">
                  <c:v>41684.314172433085</c:v>
                </c:pt>
                <c:pt idx="18716">
                  <c:v>41684.314875570773</c:v>
                </c:pt>
                <c:pt idx="18717">
                  <c:v>41684.315578930618</c:v>
                </c:pt>
                <c:pt idx="18718">
                  <c:v>41684.316285212008</c:v>
                </c:pt>
                <c:pt idx="18719">
                  <c:v>41684.316990642008</c:v>
                </c:pt>
                <c:pt idx="18720">
                  <c:v>41684.317695315083</c:v>
                </c:pt>
                <c:pt idx="18721">
                  <c:v>41684.318399563846</c:v>
                </c:pt>
                <c:pt idx="18722">
                  <c:v>41684.319104279231</c:v>
                </c:pt>
                <c:pt idx="18723">
                  <c:v>41684.319809281689</c:v>
                </c:pt>
                <c:pt idx="18724">
                  <c:v>41684.320512303544</c:v>
                </c:pt>
                <c:pt idx="18725">
                  <c:v>41684.321215018768</c:v>
                </c:pt>
                <c:pt idx="18726">
                  <c:v>41684.321919839538</c:v>
                </c:pt>
                <c:pt idx="18727">
                  <c:v>41684.322623979846</c:v>
                </c:pt>
                <c:pt idx="18728">
                  <c:v>41684.323326944766</c:v>
                </c:pt>
                <c:pt idx="18729">
                  <c:v>41684.324030338779</c:v>
                </c:pt>
                <c:pt idx="18730">
                  <c:v>41684.324734034606</c:v>
                </c:pt>
                <c:pt idx="18731">
                  <c:v>41684.325439415537</c:v>
                </c:pt>
                <c:pt idx="18732">
                  <c:v>41684.326143735838</c:v>
                </c:pt>
                <c:pt idx="18733">
                  <c:v>41684.326847849843</c:v>
                </c:pt>
                <c:pt idx="18734">
                  <c:v>41684.32755006184</c:v>
                </c:pt>
                <c:pt idx="18735">
                  <c:v>41684.328253468469</c:v>
                </c:pt>
                <c:pt idx="18736">
                  <c:v>41684.328956066769</c:v>
                </c:pt>
                <c:pt idx="18737">
                  <c:v>41684.329660908152</c:v>
                </c:pt>
                <c:pt idx="18738">
                  <c:v>41684.330365202164</c:v>
                </c:pt>
                <c:pt idx="18739">
                  <c:v>41684.331068757681</c:v>
                </c:pt>
                <c:pt idx="18740">
                  <c:v>41684.331772836304</c:v>
                </c:pt>
                <c:pt idx="18741">
                  <c:v>41684.332477277392</c:v>
                </c:pt>
                <c:pt idx="18742">
                  <c:v>41684.333181637528</c:v>
                </c:pt>
                <c:pt idx="18743">
                  <c:v>41684.334091879391</c:v>
                </c:pt>
                <c:pt idx="18744">
                  <c:v>41684.334796035539</c:v>
                </c:pt>
                <c:pt idx="18745">
                  <c:v>41684.335499724162</c:v>
                </c:pt>
                <c:pt idx="18746">
                  <c:v>41684.336202917686</c:v>
                </c:pt>
                <c:pt idx="18747">
                  <c:v>41684.336906391545</c:v>
                </c:pt>
                <c:pt idx="18748">
                  <c:v>41684.337611111223</c:v>
                </c:pt>
                <c:pt idx="18749">
                  <c:v>41684.338315406007</c:v>
                </c:pt>
                <c:pt idx="18750">
                  <c:v>41684.339020264772</c:v>
                </c:pt>
                <c:pt idx="18751">
                  <c:v>41684.339724362922</c:v>
                </c:pt>
                <c:pt idx="18752">
                  <c:v>41684.340429251846</c:v>
                </c:pt>
                <c:pt idx="18753">
                  <c:v>41684.341133223694</c:v>
                </c:pt>
                <c:pt idx="18754">
                  <c:v>41684.341838370776</c:v>
                </c:pt>
                <c:pt idx="18755">
                  <c:v>41684.342542585538</c:v>
                </c:pt>
                <c:pt idx="18756">
                  <c:v>41684.343247554767</c:v>
                </c:pt>
                <c:pt idx="18757">
                  <c:v>41684.343951681374</c:v>
                </c:pt>
                <c:pt idx="18758">
                  <c:v>41684.344657483241</c:v>
                </c:pt>
                <c:pt idx="18759">
                  <c:v>41684.345362049542</c:v>
                </c:pt>
                <c:pt idx="18760">
                  <c:v>41684.346066039696</c:v>
                </c:pt>
                <c:pt idx="18761">
                  <c:v>41684.346770132164</c:v>
                </c:pt>
                <c:pt idx="18762">
                  <c:v>41684.347475899231</c:v>
                </c:pt>
                <c:pt idx="18763">
                  <c:v>41684.34818019878</c:v>
                </c:pt>
                <c:pt idx="18764">
                  <c:v>41684.348883430612</c:v>
                </c:pt>
                <c:pt idx="18765">
                  <c:v>41684.349588311081</c:v>
                </c:pt>
                <c:pt idx="18766">
                  <c:v>41684.350293259398</c:v>
                </c:pt>
                <c:pt idx="18767">
                  <c:v>41684.350998986469</c:v>
                </c:pt>
                <c:pt idx="18768">
                  <c:v>41684.351703910761</c:v>
                </c:pt>
                <c:pt idx="18769">
                  <c:v>41684.352408557541</c:v>
                </c:pt>
                <c:pt idx="18770">
                  <c:v>41684.353113253543</c:v>
                </c:pt>
                <c:pt idx="18771">
                  <c:v>41684.353818746473</c:v>
                </c:pt>
                <c:pt idx="18772">
                  <c:v>41684.354523296017</c:v>
                </c:pt>
                <c:pt idx="18773">
                  <c:v>41684.355228190005</c:v>
                </c:pt>
                <c:pt idx="18774">
                  <c:v>41684.355932263847</c:v>
                </c:pt>
                <c:pt idx="18775">
                  <c:v>41684.35663593447</c:v>
                </c:pt>
                <c:pt idx="18776">
                  <c:v>41684.357340173694</c:v>
                </c:pt>
                <c:pt idx="18777">
                  <c:v>41684.358044979235</c:v>
                </c:pt>
                <c:pt idx="18778">
                  <c:v>41684.358748794315</c:v>
                </c:pt>
                <c:pt idx="18779">
                  <c:v>41684.35945086446</c:v>
                </c:pt>
                <c:pt idx="18780">
                  <c:v>41684.360153844769</c:v>
                </c:pt>
                <c:pt idx="18781">
                  <c:v>41684.360856144776</c:v>
                </c:pt>
                <c:pt idx="18782">
                  <c:v>41684.361559709847</c:v>
                </c:pt>
                <c:pt idx="18783">
                  <c:v>41684.362262688461</c:v>
                </c:pt>
                <c:pt idx="18784">
                  <c:v>41684.36296524616</c:v>
                </c:pt>
                <c:pt idx="18785">
                  <c:v>41684.363669700157</c:v>
                </c:pt>
                <c:pt idx="18786">
                  <c:v>41684.364374147088</c:v>
                </c:pt>
                <c:pt idx="18787">
                  <c:v>41684.365076900933</c:v>
                </c:pt>
                <c:pt idx="18788">
                  <c:v>41684.36578108753</c:v>
                </c:pt>
                <c:pt idx="18789">
                  <c:v>41684.366485663377</c:v>
                </c:pt>
                <c:pt idx="18790">
                  <c:v>41684.367190868303</c:v>
                </c:pt>
                <c:pt idx="18791">
                  <c:v>41684.367895280004</c:v>
                </c:pt>
                <c:pt idx="18792">
                  <c:v>41684.36859946201</c:v>
                </c:pt>
                <c:pt idx="18793">
                  <c:v>41684.369304378619</c:v>
                </c:pt>
                <c:pt idx="18794">
                  <c:v>41684.370009379854</c:v>
                </c:pt>
                <c:pt idx="18795">
                  <c:v>41684.370715437544</c:v>
                </c:pt>
                <c:pt idx="18796">
                  <c:v>41684.371419871539</c:v>
                </c:pt>
                <c:pt idx="18797">
                  <c:v>41684.372123958616</c:v>
                </c:pt>
                <c:pt idx="18798">
                  <c:v>41684.372827459854</c:v>
                </c:pt>
                <c:pt idx="18799">
                  <c:v>41684.373531587386</c:v>
                </c:pt>
                <c:pt idx="18800">
                  <c:v>41684.374234768169</c:v>
                </c:pt>
                <c:pt idx="18801">
                  <c:v>41684.374938091853</c:v>
                </c:pt>
                <c:pt idx="18802">
                  <c:v>41684.37585789201</c:v>
                </c:pt>
                <c:pt idx="18803">
                  <c:v>41684.376562144622</c:v>
                </c:pt>
                <c:pt idx="18804">
                  <c:v>41684.377264960305</c:v>
                </c:pt>
                <c:pt idx="18805">
                  <c:v>41684.37796758784</c:v>
                </c:pt>
                <c:pt idx="18806">
                  <c:v>41684.378672409548</c:v>
                </c:pt>
                <c:pt idx="18807">
                  <c:v>41684.379377291232</c:v>
                </c:pt>
                <c:pt idx="18808">
                  <c:v>41684.380081356314</c:v>
                </c:pt>
                <c:pt idx="18809">
                  <c:v>41684.380785736001</c:v>
                </c:pt>
                <c:pt idx="18810">
                  <c:v>41684.381490664608</c:v>
                </c:pt>
                <c:pt idx="18811">
                  <c:v>41684.382195945087</c:v>
                </c:pt>
                <c:pt idx="18812">
                  <c:v>41684.382900796008</c:v>
                </c:pt>
                <c:pt idx="18813">
                  <c:v>41684.383603397393</c:v>
                </c:pt>
                <c:pt idx="18814">
                  <c:v>41684.384306650929</c:v>
                </c:pt>
                <c:pt idx="18815">
                  <c:v>41684.385012162311</c:v>
                </c:pt>
                <c:pt idx="18816">
                  <c:v>41684.385717917234</c:v>
                </c:pt>
                <c:pt idx="18817">
                  <c:v>41684.386422266311</c:v>
                </c:pt>
                <c:pt idx="18818">
                  <c:v>41684.387126191388</c:v>
                </c:pt>
                <c:pt idx="18819">
                  <c:v>41684.38782960493</c:v>
                </c:pt>
                <c:pt idx="18820">
                  <c:v>41684.388533064171</c:v>
                </c:pt>
                <c:pt idx="18821">
                  <c:v>41684.389238004478</c:v>
                </c:pt>
                <c:pt idx="18822">
                  <c:v>41684.389940117384</c:v>
                </c:pt>
                <c:pt idx="18823">
                  <c:v>41684.390644585532</c:v>
                </c:pt>
                <c:pt idx="18824">
                  <c:v>41684.391349940001</c:v>
                </c:pt>
                <c:pt idx="18825">
                  <c:v>41684.392053985073</c:v>
                </c:pt>
                <c:pt idx="18826">
                  <c:v>41684.392757985384</c:v>
                </c:pt>
                <c:pt idx="18827">
                  <c:v>41684.393462711669</c:v>
                </c:pt>
                <c:pt idx="18828">
                  <c:v>41684.394165366459</c:v>
                </c:pt>
                <c:pt idx="18829">
                  <c:v>41684.394868414311</c:v>
                </c:pt>
                <c:pt idx="18830">
                  <c:v>41684.39557310754</c:v>
                </c:pt>
                <c:pt idx="18831">
                  <c:v>41684.396276195548</c:v>
                </c:pt>
                <c:pt idx="18832">
                  <c:v>41684.396980361678</c:v>
                </c:pt>
                <c:pt idx="18833">
                  <c:v>41684.397685795077</c:v>
                </c:pt>
                <c:pt idx="18834">
                  <c:v>41684.398390590766</c:v>
                </c:pt>
                <c:pt idx="18835">
                  <c:v>41684.399095213841</c:v>
                </c:pt>
                <c:pt idx="18836">
                  <c:v>41684.399800650761</c:v>
                </c:pt>
                <c:pt idx="18837">
                  <c:v>41684.400505014164</c:v>
                </c:pt>
                <c:pt idx="18838">
                  <c:v>41684.401207668932</c:v>
                </c:pt>
                <c:pt idx="18839">
                  <c:v>41684.401910994617</c:v>
                </c:pt>
                <c:pt idx="18840">
                  <c:v>41684.402615869229</c:v>
                </c:pt>
                <c:pt idx="18841">
                  <c:v>41684.403319596466</c:v>
                </c:pt>
                <c:pt idx="18842">
                  <c:v>41684.404022029848</c:v>
                </c:pt>
                <c:pt idx="18843">
                  <c:v>41684.404726522305</c:v>
                </c:pt>
                <c:pt idx="18844">
                  <c:v>41684.405429341998</c:v>
                </c:pt>
                <c:pt idx="18845">
                  <c:v>41684.406133452467</c:v>
                </c:pt>
                <c:pt idx="18846">
                  <c:v>41684.40683847155</c:v>
                </c:pt>
                <c:pt idx="18847">
                  <c:v>41684.407543570611</c:v>
                </c:pt>
                <c:pt idx="18848">
                  <c:v>41684.40824541694</c:v>
                </c:pt>
                <c:pt idx="18849">
                  <c:v>41684.408949882461</c:v>
                </c:pt>
                <c:pt idx="18850">
                  <c:v>41684.40965337216</c:v>
                </c:pt>
                <c:pt idx="18851">
                  <c:v>41684.410357469547</c:v>
                </c:pt>
                <c:pt idx="18852">
                  <c:v>41684.411061426472</c:v>
                </c:pt>
                <c:pt idx="18853">
                  <c:v>41684.411765191537</c:v>
                </c:pt>
                <c:pt idx="18854">
                  <c:v>41684.41246946693</c:v>
                </c:pt>
                <c:pt idx="18855">
                  <c:v>41684.413171855384</c:v>
                </c:pt>
                <c:pt idx="18856">
                  <c:v>41684.413873883539</c:v>
                </c:pt>
                <c:pt idx="18857">
                  <c:v>41684.414576739393</c:v>
                </c:pt>
                <c:pt idx="18858">
                  <c:v>41684.415280684305</c:v>
                </c:pt>
                <c:pt idx="18859">
                  <c:v>41684.415984251682</c:v>
                </c:pt>
                <c:pt idx="18860">
                  <c:v>41684.416687766461</c:v>
                </c:pt>
                <c:pt idx="18861">
                  <c:v>41684.417617596773</c:v>
                </c:pt>
                <c:pt idx="18862">
                  <c:v>41684.418321434467</c:v>
                </c:pt>
                <c:pt idx="18863">
                  <c:v>41684.419026135998</c:v>
                </c:pt>
                <c:pt idx="18864">
                  <c:v>41684.419730295383</c:v>
                </c:pt>
                <c:pt idx="18865">
                  <c:v>41684.420434445383</c:v>
                </c:pt>
                <c:pt idx="18866">
                  <c:v>41684.421138844162</c:v>
                </c:pt>
                <c:pt idx="18867">
                  <c:v>41684.421841806921</c:v>
                </c:pt>
                <c:pt idx="18868">
                  <c:v>41684.422545182933</c:v>
                </c:pt>
                <c:pt idx="18869">
                  <c:v>41684.423250085842</c:v>
                </c:pt>
                <c:pt idx="18870">
                  <c:v>41684.423954834456</c:v>
                </c:pt>
                <c:pt idx="18871">
                  <c:v>41684.424659031385</c:v>
                </c:pt>
                <c:pt idx="18872">
                  <c:v>41684.425363788454</c:v>
                </c:pt>
                <c:pt idx="18873">
                  <c:v>41684.426068205685</c:v>
                </c:pt>
                <c:pt idx="18874">
                  <c:v>41684.426772731218</c:v>
                </c:pt>
                <c:pt idx="18875">
                  <c:v>41684.427475951226</c:v>
                </c:pt>
                <c:pt idx="18876">
                  <c:v>41684.428180980765</c:v>
                </c:pt>
                <c:pt idx="18877">
                  <c:v>41684.428885853224</c:v>
                </c:pt>
                <c:pt idx="18878">
                  <c:v>41684.429590144471</c:v>
                </c:pt>
                <c:pt idx="18879">
                  <c:v>41684.430294054466</c:v>
                </c:pt>
                <c:pt idx="18880">
                  <c:v>41684.430998101081</c:v>
                </c:pt>
                <c:pt idx="18881">
                  <c:v>41684.431703657217</c:v>
                </c:pt>
                <c:pt idx="18882">
                  <c:v>41684.432408757682</c:v>
                </c:pt>
                <c:pt idx="18883">
                  <c:v>41684.433112627841</c:v>
                </c:pt>
                <c:pt idx="18884">
                  <c:v>41684.433817766927</c:v>
                </c:pt>
                <c:pt idx="18885">
                  <c:v>41684.434522972471</c:v>
                </c:pt>
                <c:pt idx="18886">
                  <c:v>41684.435227592308</c:v>
                </c:pt>
                <c:pt idx="18887">
                  <c:v>41684.435930720465</c:v>
                </c:pt>
                <c:pt idx="18888">
                  <c:v>41684.436635545382</c:v>
                </c:pt>
                <c:pt idx="18889">
                  <c:v>41684.437341221077</c:v>
                </c:pt>
                <c:pt idx="18890">
                  <c:v>41684.438045909999</c:v>
                </c:pt>
                <c:pt idx="18891">
                  <c:v>41684.438749278939</c:v>
                </c:pt>
                <c:pt idx="18892">
                  <c:v>41684.439451578612</c:v>
                </c:pt>
                <c:pt idx="18893">
                  <c:v>41684.440156119847</c:v>
                </c:pt>
                <c:pt idx="18894">
                  <c:v>41684.440860659386</c:v>
                </c:pt>
                <c:pt idx="18895">
                  <c:v>41684.44156456615</c:v>
                </c:pt>
                <c:pt idx="18896">
                  <c:v>41684.442267457853</c:v>
                </c:pt>
                <c:pt idx="18897">
                  <c:v>41684.442971410928</c:v>
                </c:pt>
                <c:pt idx="18898">
                  <c:v>41684.443676506002</c:v>
                </c:pt>
                <c:pt idx="18899">
                  <c:v>41684.444380986766</c:v>
                </c:pt>
                <c:pt idx="18900">
                  <c:v>41684.445084248466</c:v>
                </c:pt>
                <c:pt idx="18901">
                  <c:v>41684.445788703073</c:v>
                </c:pt>
                <c:pt idx="18902">
                  <c:v>41684.446493670162</c:v>
                </c:pt>
                <c:pt idx="18903">
                  <c:v>41684.447196648616</c:v>
                </c:pt>
                <c:pt idx="18904">
                  <c:v>41684.447899474319</c:v>
                </c:pt>
                <c:pt idx="18905">
                  <c:v>41684.448603348785</c:v>
                </c:pt>
                <c:pt idx="18906">
                  <c:v>41684.449306335999</c:v>
                </c:pt>
                <c:pt idx="18907">
                  <c:v>41684.450009097549</c:v>
                </c:pt>
                <c:pt idx="18908">
                  <c:v>41684.450713325241</c:v>
                </c:pt>
                <c:pt idx="18909">
                  <c:v>41684.451416307544</c:v>
                </c:pt>
                <c:pt idx="18910">
                  <c:v>41684.452119018009</c:v>
                </c:pt>
                <c:pt idx="18911">
                  <c:v>41684.452823236468</c:v>
                </c:pt>
                <c:pt idx="18912">
                  <c:v>41684.45352816923</c:v>
                </c:pt>
                <c:pt idx="18913">
                  <c:v>41684.454230983392</c:v>
                </c:pt>
                <c:pt idx="18914">
                  <c:v>41684.454936052171</c:v>
                </c:pt>
                <c:pt idx="18915">
                  <c:v>41684.455640733075</c:v>
                </c:pt>
                <c:pt idx="18916">
                  <c:v>41684.456343475234</c:v>
                </c:pt>
                <c:pt idx="18917">
                  <c:v>41684.457044425391</c:v>
                </c:pt>
                <c:pt idx="18918">
                  <c:v>41684.457748443383</c:v>
                </c:pt>
                <c:pt idx="18919">
                  <c:v>41684.458451661681</c:v>
                </c:pt>
                <c:pt idx="18920">
                  <c:v>41684.45938317923</c:v>
                </c:pt>
                <c:pt idx="18921">
                  <c:v>41684.460088253538</c:v>
                </c:pt>
                <c:pt idx="18922">
                  <c:v>41684.460793787992</c:v>
                </c:pt>
                <c:pt idx="18923">
                  <c:v>41684.461497971533</c:v>
                </c:pt>
                <c:pt idx="18924">
                  <c:v>41684.462203034163</c:v>
                </c:pt>
                <c:pt idx="18925">
                  <c:v>41684.462907566456</c:v>
                </c:pt>
                <c:pt idx="18926">
                  <c:v>41684.463612760759</c:v>
                </c:pt>
                <c:pt idx="18927">
                  <c:v>41684.464315967845</c:v>
                </c:pt>
                <c:pt idx="18928">
                  <c:v>41684.46502013538</c:v>
                </c:pt>
                <c:pt idx="18929">
                  <c:v>41684.465723506451</c:v>
                </c:pt>
                <c:pt idx="18930">
                  <c:v>41684.46642696538</c:v>
                </c:pt>
                <c:pt idx="18931">
                  <c:v>41684.467131697536</c:v>
                </c:pt>
                <c:pt idx="18932">
                  <c:v>41684.467836401382</c:v>
                </c:pt>
                <c:pt idx="18933">
                  <c:v>41684.468541289847</c:v>
                </c:pt>
                <c:pt idx="18934">
                  <c:v>41684.469244579836</c:v>
                </c:pt>
                <c:pt idx="18935">
                  <c:v>41684.469948683072</c:v>
                </c:pt>
                <c:pt idx="18936">
                  <c:v>41684.470652085998</c:v>
                </c:pt>
                <c:pt idx="18937">
                  <c:v>41684.471356982001</c:v>
                </c:pt>
                <c:pt idx="18938">
                  <c:v>41684.472061765991</c:v>
                </c:pt>
                <c:pt idx="18939">
                  <c:v>41684.472765719838</c:v>
                </c:pt>
                <c:pt idx="18940">
                  <c:v>41684.473469982608</c:v>
                </c:pt>
                <c:pt idx="18941">
                  <c:v>41684.474175425232</c:v>
                </c:pt>
                <c:pt idx="18942">
                  <c:v>41684.474880690163</c:v>
                </c:pt>
                <c:pt idx="18943">
                  <c:v>41684.475586948618</c:v>
                </c:pt>
                <c:pt idx="18944">
                  <c:v>41684.476293042171</c:v>
                </c:pt>
                <c:pt idx="18945">
                  <c:v>41684.476995444937</c:v>
                </c:pt>
                <c:pt idx="18946">
                  <c:v>41684.477700387841</c:v>
                </c:pt>
                <c:pt idx="18947">
                  <c:v>41684.47840537093</c:v>
                </c:pt>
                <c:pt idx="18948">
                  <c:v>41684.479108050458</c:v>
                </c:pt>
                <c:pt idx="18949">
                  <c:v>41684.479812368314</c:v>
                </c:pt>
                <c:pt idx="18950">
                  <c:v>41684.480516911084</c:v>
                </c:pt>
                <c:pt idx="18951">
                  <c:v>41684.481220351539</c:v>
                </c:pt>
                <c:pt idx="18952">
                  <c:v>41684.481924070307</c:v>
                </c:pt>
                <c:pt idx="18953">
                  <c:v>41684.482628957543</c:v>
                </c:pt>
                <c:pt idx="18954">
                  <c:v>41684.483334246936</c:v>
                </c:pt>
                <c:pt idx="18955">
                  <c:v>41684.484038032941</c:v>
                </c:pt>
                <c:pt idx="18956">
                  <c:v>41684.484743532303</c:v>
                </c:pt>
                <c:pt idx="18957">
                  <c:v>41684.485448483683</c:v>
                </c:pt>
                <c:pt idx="18958">
                  <c:v>41684.486153068159</c:v>
                </c:pt>
                <c:pt idx="18959">
                  <c:v>41684.486857678166</c:v>
                </c:pt>
                <c:pt idx="18960">
                  <c:v>41684.487561430462</c:v>
                </c:pt>
                <c:pt idx="18961">
                  <c:v>41684.48826571754</c:v>
                </c:pt>
                <c:pt idx="18962">
                  <c:v>41684.488969483231</c:v>
                </c:pt>
                <c:pt idx="18963">
                  <c:v>41684.489672983684</c:v>
                </c:pt>
                <c:pt idx="18964">
                  <c:v>41684.490377475231</c:v>
                </c:pt>
                <c:pt idx="18965">
                  <c:v>41684.491082123066</c:v>
                </c:pt>
                <c:pt idx="18966">
                  <c:v>41684.491786849227</c:v>
                </c:pt>
                <c:pt idx="18967">
                  <c:v>41684.49249148446</c:v>
                </c:pt>
                <c:pt idx="18968">
                  <c:v>41684.493194887989</c:v>
                </c:pt>
                <c:pt idx="18969">
                  <c:v>41684.493900006455</c:v>
                </c:pt>
                <c:pt idx="18970">
                  <c:v>41684.49460379246</c:v>
                </c:pt>
                <c:pt idx="18971">
                  <c:v>41684.495307656151</c:v>
                </c:pt>
                <c:pt idx="18972">
                  <c:v>41684.49601194694</c:v>
                </c:pt>
                <c:pt idx="18973">
                  <c:v>41684.496715162932</c:v>
                </c:pt>
                <c:pt idx="18974">
                  <c:v>41684.497419250001</c:v>
                </c:pt>
                <c:pt idx="18975">
                  <c:v>41684.498123561832</c:v>
                </c:pt>
                <c:pt idx="18976">
                  <c:v>41684.498827849849</c:v>
                </c:pt>
                <c:pt idx="18977">
                  <c:v>41684.499532493086</c:v>
                </c:pt>
                <c:pt idx="18978">
                  <c:v>41684.500236317544</c:v>
                </c:pt>
                <c:pt idx="18979">
                  <c:v>41684.501155496619</c:v>
                </c:pt>
                <c:pt idx="18980">
                  <c:v>41684.501861430304</c:v>
                </c:pt>
                <c:pt idx="18981">
                  <c:v>41684.502565918614</c:v>
                </c:pt>
                <c:pt idx="18982">
                  <c:v>41684.503271655842</c:v>
                </c:pt>
                <c:pt idx="18983">
                  <c:v>41684.50397649769</c:v>
                </c:pt>
                <c:pt idx="18984">
                  <c:v>41684.504679797232</c:v>
                </c:pt>
                <c:pt idx="18985">
                  <c:v>41684.505383803073</c:v>
                </c:pt>
                <c:pt idx="18986">
                  <c:v>41684.506086964</c:v>
                </c:pt>
                <c:pt idx="18987">
                  <c:v>41684.506789694307</c:v>
                </c:pt>
                <c:pt idx="18988">
                  <c:v>41684.507494186153</c:v>
                </c:pt>
                <c:pt idx="18989">
                  <c:v>41684.508200018929</c:v>
                </c:pt>
                <c:pt idx="18990">
                  <c:v>41684.508905481845</c:v>
                </c:pt>
                <c:pt idx="18991">
                  <c:v>41684.509610344314</c:v>
                </c:pt>
                <c:pt idx="18992">
                  <c:v>41684.51031440169</c:v>
                </c:pt>
                <c:pt idx="18993">
                  <c:v>41684.511018259691</c:v>
                </c:pt>
                <c:pt idx="18994">
                  <c:v>41684.511722898307</c:v>
                </c:pt>
                <c:pt idx="18995">
                  <c:v>41684.512427151225</c:v>
                </c:pt>
                <c:pt idx="18996">
                  <c:v>41684.51313021384</c:v>
                </c:pt>
                <c:pt idx="18997">
                  <c:v>41684.513834742938</c:v>
                </c:pt>
                <c:pt idx="18998">
                  <c:v>41684.514538262774</c:v>
                </c:pt>
                <c:pt idx="18999">
                  <c:v>41684.51524470446</c:v>
                </c:pt>
                <c:pt idx="19000">
                  <c:v>41684.51595055122</c:v>
                </c:pt>
                <c:pt idx="19001">
                  <c:v>41684.516655452469</c:v>
                </c:pt>
                <c:pt idx="19002">
                  <c:v>41684.517358843543</c:v>
                </c:pt>
                <c:pt idx="19003">
                  <c:v>41684.518060732458</c:v>
                </c:pt>
                <c:pt idx="19004">
                  <c:v>41684.518764988919</c:v>
                </c:pt>
                <c:pt idx="19005">
                  <c:v>41684.519469872459</c:v>
                </c:pt>
                <c:pt idx="19006">
                  <c:v>41684.520173737066</c:v>
                </c:pt>
                <c:pt idx="19007">
                  <c:v>41684.520878205381</c:v>
                </c:pt>
                <c:pt idx="19008">
                  <c:v>41684.52158295922</c:v>
                </c:pt>
                <c:pt idx="19009">
                  <c:v>41684.522285952153</c:v>
                </c:pt>
                <c:pt idx="19010">
                  <c:v>41684.522989092002</c:v>
                </c:pt>
                <c:pt idx="19011">
                  <c:v>41684.523693373536</c:v>
                </c:pt>
                <c:pt idx="19012">
                  <c:v>41684.524395324472</c:v>
                </c:pt>
                <c:pt idx="19013">
                  <c:v>41684.525099446619</c:v>
                </c:pt>
                <c:pt idx="19014">
                  <c:v>41684.52580402184</c:v>
                </c:pt>
                <c:pt idx="19015">
                  <c:v>41684.526509452007</c:v>
                </c:pt>
                <c:pt idx="19016">
                  <c:v>41684.527214313537</c:v>
                </c:pt>
                <c:pt idx="19017">
                  <c:v>41684.527919567226</c:v>
                </c:pt>
                <c:pt idx="19018">
                  <c:v>41684.528622926606</c:v>
                </c:pt>
                <c:pt idx="19019">
                  <c:v>41684.52932889908</c:v>
                </c:pt>
                <c:pt idx="19020">
                  <c:v>41684.530033736461</c:v>
                </c:pt>
                <c:pt idx="19021">
                  <c:v>41684.530736921683</c:v>
                </c:pt>
                <c:pt idx="19022">
                  <c:v>41684.531440447376</c:v>
                </c:pt>
                <c:pt idx="19023">
                  <c:v>41684.53214437831</c:v>
                </c:pt>
                <c:pt idx="19024">
                  <c:v>41684.532848871386</c:v>
                </c:pt>
                <c:pt idx="19025">
                  <c:v>41684.533553317844</c:v>
                </c:pt>
                <c:pt idx="19026">
                  <c:v>41684.534257263542</c:v>
                </c:pt>
                <c:pt idx="19027">
                  <c:v>41684.534959270008</c:v>
                </c:pt>
                <c:pt idx="19028">
                  <c:v>41684.535662001377</c:v>
                </c:pt>
                <c:pt idx="19029">
                  <c:v>41684.536366201683</c:v>
                </c:pt>
                <c:pt idx="19030">
                  <c:v>41684.537069416459</c:v>
                </c:pt>
                <c:pt idx="19031">
                  <c:v>41684.537773274307</c:v>
                </c:pt>
                <c:pt idx="19032">
                  <c:v>41684.538478327391</c:v>
                </c:pt>
                <c:pt idx="19033">
                  <c:v>41684.539181401531</c:v>
                </c:pt>
                <c:pt idx="19034">
                  <c:v>41684.539884416932</c:v>
                </c:pt>
                <c:pt idx="19035">
                  <c:v>41684.540587746618</c:v>
                </c:pt>
                <c:pt idx="19036">
                  <c:v>41684.541291882306</c:v>
                </c:pt>
                <c:pt idx="19037">
                  <c:v>41684.541997199543</c:v>
                </c:pt>
                <c:pt idx="19038">
                  <c:v>41684.542906313385</c:v>
                </c:pt>
                <c:pt idx="19039">
                  <c:v>41684.543610466309</c:v>
                </c:pt>
                <c:pt idx="19040">
                  <c:v>41684.544314694009</c:v>
                </c:pt>
                <c:pt idx="19041">
                  <c:v>41684.545018339544</c:v>
                </c:pt>
                <c:pt idx="19042">
                  <c:v>41684.545721759991</c:v>
                </c:pt>
                <c:pt idx="19043">
                  <c:v>41684.546425819535</c:v>
                </c:pt>
                <c:pt idx="19044">
                  <c:v>41684.547130468927</c:v>
                </c:pt>
                <c:pt idx="19045">
                  <c:v>41684.547835095233</c:v>
                </c:pt>
                <c:pt idx="19046">
                  <c:v>41684.548538776624</c:v>
                </c:pt>
                <c:pt idx="19047">
                  <c:v>41684.549242127228</c:v>
                </c:pt>
                <c:pt idx="19048">
                  <c:v>41684.54994658738</c:v>
                </c:pt>
                <c:pt idx="19049">
                  <c:v>41684.55065400678</c:v>
                </c:pt>
                <c:pt idx="19050">
                  <c:v>41684.551358339544</c:v>
                </c:pt>
                <c:pt idx="19051">
                  <c:v>41684.552063279691</c:v>
                </c:pt>
                <c:pt idx="19052">
                  <c:v>41684.552768869842</c:v>
                </c:pt>
                <c:pt idx="19053">
                  <c:v>41684.553473566455</c:v>
                </c:pt>
                <c:pt idx="19054">
                  <c:v>41684.554178234313</c:v>
                </c:pt>
                <c:pt idx="19055">
                  <c:v>41684.554881557684</c:v>
                </c:pt>
                <c:pt idx="19056">
                  <c:v>41684.555584261681</c:v>
                </c:pt>
                <c:pt idx="19057">
                  <c:v>41684.556289091852</c:v>
                </c:pt>
                <c:pt idx="19058">
                  <c:v>41684.556994246006</c:v>
                </c:pt>
                <c:pt idx="19059">
                  <c:v>41684.557700381534</c:v>
                </c:pt>
                <c:pt idx="19060">
                  <c:v>41684.558405146316</c:v>
                </c:pt>
                <c:pt idx="19061">
                  <c:v>41684.559110397393</c:v>
                </c:pt>
                <c:pt idx="19062">
                  <c:v>41684.559814976623</c:v>
                </c:pt>
                <c:pt idx="19063">
                  <c:v>41684.560519404316</c:v>
                </c:pt>
                <c:pt idx="19064">
                  <c:v>41684.561223262455</c:v>
                </c:pt>
                <c:pt idx="19065">
                  <c:v>41684.561927247538</c:v>
                </c:pt>
                <c:pt idx="19066">
                  <c:v>41684.562631388777</c:v>
                </c:pt>
                <c:pt idx="19067">
                  <c:v>41684.563333029844</c:v>
                </c:pt>
                <c:pt idx="19068">
                  <c:v>41684.564036915537</c:v>
                </c:pt>
                <c:pt idx="19069">
                  <c:v>41684.564741247224</c:v>
                </c:pt>
                <c:pt idx="19070">
                  <c:v>41684.565445976303</c:v>
                </c:pt>
                <c:pt idx="19071">
                  <c:v>41684.566150143997</c:v>
                </c:pt>
                <c:pt idx="19072">
                  <c:v>41684.566852754615</c:v>
                </c:pt>
                <c:pt idx="19073">
                  <c:v>41684.567556389229</c:v>
                </c:pt>
                <c:pt idx="19074">
                  <c:v>41684.568260498774</c:v>
                </c:pt>
                <c:pt idx="19075">
                  <c:v>41684.568964328777</c:v>
                </c:pt>
                <c:pt idx="19076">
                  <c:v>41684.569667580145</c:v>
                </c:pt>
                <c:pt idx="19077">
                  <c:v>41684.570372003385</c:v>
                </c:pt>
                <c:pt idx="19078">
                  <c:v>41684.571077684464</c:v>
                </c:pt>
                <c:pt idx="19079">
                  <c:v>41684.571781501822</c:v>
                </c:pt>
                <c:pt idx="19080">
                  <c:v>41684.57248578353</c:v>
                </c:pt>
                <c:pt idx="19081">
                  <c:v>41684.573189610448</c:v>
                </c:pt>
                <c:pt idx="19082">
                  <c:v>41684.573893016932</c:v>
                </c:pt>
                <c:pt idx="19083">
                  <c:v>41684.574596262471</c:v>
                </c:pt>
                <c:pt idx="19084">
                  <c:v>41684.575301128003</c:v>
                </c:pt>
                <c:pt idx="19085">
                  <c:v>41684.576006482617</c:v>
                </c:pt>
                <c:pt idx="19086">
                  <c:v>41684.576710642934</c:v>
                </c:pt>
                <c:pt idx="19087">
                  <c:v>41684.57741406338</c:v>
                </c:pt>
                <c:pt idx="19088">
                  <c:v>41684.578118182471</c:v>
                </c:pt>
                <c:pt idx="19089">
                  <c:v>41684.578822753385</c:v>
                </c:pt>
                <c:pt idx="19090">
                  <c:v>41684.579524795998</c:v>
                </c:pt>
                <c:pt idx="19091">
                  <c:v>41684.58022905769</c:v>
                </c:pt>
                <c:pt idx="19092">
                  <c:v>41684.580933461999</c:v>
                </c:pt>
                <c:pt idx="19093">
                  <c:v>41684.581637900003</c:v>
                </c:pt>
                <c:pt idx="19094">
                  <c:v>41684.582341642003</c:v>
                </c:pt>
                <c:pt idx="19095">
                  <c:v>41684.583045320767</c:v>
                </c:pt>
                <c:pt idx="19096">
                  <c:v>41684.583748431076</c:v>
                </c:pt>
                <c:pt idx="19097">
                  <c:v>41684.584668088777</c:v>
                </c:pt>
                <c:pt idx="19098">
                  <c:v>41684.585370740308</c:v>
                </c:pt>
                <c:pt idx="19099">
                  <c:v>41684.586074567225</c:v>
                </c:pt>
                <c:pt idx="19100">
                  <c:v>41684.586778247853</c:v>
                </c:pt>
                <c:pt idx="19101">
                  <c:v>41684.587480574301</c:v>
                </c:pt>
                <c:pt idx="19102">
                  <c:v>41684.588185108769</c:v>
                </c:pt>
                <c:pt idx="19103">
                  <c:v>41684.588889547689</c:v>
                </c:pt>
                <c:pt idx="19104">
                  <c:v>41684.589594432313</c:v>
                </c:pt>
                <c:pt idx="19105">
                  <c:v>41684.590298106312</c:v>
                </c:pt>
                <c:pt idx="19106">
                  <c:v>41684.591000813372</c:v>
                </c:pt>
                <c:pt idx="19107">
                  <c:v>41684.591705653067</c:v>
                </c:pt>
                <c:pt idx="19108">
                  <c:v>41684.592410910598</c:v>
                </c:pt>
                <c:pt idx="19109">
                  <c:v>41684.593114396463</c:v>
                </c:pt>
                <c:pt idx="19110">
                  <c:v>41684.593818317226</c:v>
                </c:pt>
                <c:pt idx="19111">
                  <c:v>41684.594521459541</c:v>
                </c:pt>
                <c:pt idx="19112">
                  <c:v>41684.595224828605</c:v>
                </c:pt>
                <c:pt idx="19113">
                  <c:v>41684.595929544303</c:v>
                </c:pt>
                <c:pt idx="19114">
                  <c:v>41684.596633738933</c:v>
                </c:pt>
                <c:pt idx="19115">
                  <c:v>41684.597338376618</c:v>
                </c:pt>
                <c:pt idx="19116">
                  <c:v>41684.598042035221</c:v>
                </c:pt>
                <c:pt idx="19117">
                  <c:v>41684.598746716598</c:v>
                </c:pt>
                <c:pt idx="19118">
                  <c:v>41684.599449833528</c:v>
                </c:pt>
                <c:pt idx="19119">
                  <c:v>41684.600152367384</c:v>
                </c:pt>
                <c:pt idx="19120">
                  <c:v>41684.600855350938</c:v>
                </c:pt>
                <c:pt idx="19121">
                  <c:v>41684.601557422007</c:v>
                </c:pt>
                <c:pt idx="19122">
                  <c:v>41684.602261384767</c:v>
                </c:pt>
                <c:pt idx="19123">
                  <c:v>41684.60296556892</c:v>
                </c:pt>
                <c:pt idx="19124">
                  <c:v>41684.603670235534</c:v>
                </c:pt>
                <c:pt idx="19125">
                  <c:v>41684.604374786461</c:v>
                </c:pt>
                <c:pt idx="19126">
                  <c:v>41684.605078864304</c:v>
                </c:pt>
                <c:pt idx="19127">
                  <c:v>41684.605780772763</c:v>
                </c:pt>
                <c:pt idx="19128">
                  <c:v>41684.606483320771</c:v>
                </c:pt>
                <c:pt idx="19129">
                  <c:v>41684.607186517671</c:v>
                </c:pt>
                <c:pt idx="19130">
                  <c:v>41684.607890195388</c:v>
                </c:pt>
                <c:pt idx="19131">
                  <c:v>41684.608592998935</c:v>
                </c:pt>
                <c:pt idx="19132">
                  <c:v>41684.609296164934</c:v>
                </c:pt>
                <c:pt idx="19133">
                  <c:v>41684.609999668464</c:v>
                </c:pt>
                <c:pt idx="19134">
                  <c:v>41684.610704871222</c:v>
                </c:pt>
                <c:pt idx="19135">
                  <c:v>41684.611409823534</c:v>
                </c:pt>
                <c:pt idx="19136">
                  <c:v>41684.612113254778</c:v>
                </c:pt>
                <c:pt idx="19137">
                  <c:v>41684.612816604007</c:v>
                </c:pt>
                <c:pt idx="19138">
                  <c:v>41684.613520790605</c:v>
                </c:pt>
                <c:pt idx="19139">
                  <c:v>41684.614223925382</c:v>
                </c:pt>
                <c:pt idx="19140">
                  <c:v>41684.614927078779</c:v>
                </c:pt>
                <c:pt idx="19141">
                  <c:v>41684.615629676766</c:v>
                </c:pt>
                <c:pt idx="19142">
                  <c:v>41684.616332777696</c:v>
                </c:pt>
                <c:pt idx="19143">
                  <c:v>41684.617034859541</c:v>
                </c:pt>
                <c:pt idx="19144">
                  <c:v>41684.617737330605</c:v>
                </c:pt>
                <c:pt idx="19145">
                  <c:v>41684.618439461847</c:v>
                </c:pt>
                <c:pt idx="19146">
                  <c:v>41684.619143543227</c:v>
                </c:pt>
                <c:pt idx="19147">
                  <c:v>41684.619847011687</c:v>
                </c:pt>
                <c:pt idx="19148">
                  <c:v>41684.620551372158</c:v>
                </c:pt>
                <c:pt idx="19149">
                  <c:v>41684.621255191836</c:v>
                </c:pt>
                <c:pt idx="19150">
                  <c:v>41684.621959113996</c:v>
                </c:pt>
                <c:pt idx="19151">
                  <c:v>41684.622661865367</c:v>
                </c:pt>
                <c:pt idx="19152">
                  <c:v>41684.623365195075</c:v>
                </c:pt>
                <c:pt idx="19153">
                  <c:v>41684.624069282152</c:v>
                </c:pt>
                <c:pt idx="19154">
                  <c:v>41684.624772568925</c:v>
                </c:pt>
                <c:pt idx="19155">
                  <c:v>41684.625476293841</c:v>
                </c:pt>
                <c:pt idx="19156">
                  <c:v>41684.626439826163</c:v>
                </c:pt>
                <c:pt idx="19157">
                  <c:v>41684.627143769983</c:v>
                </c:pt>
                <c:pt idx="19158">
                  <c:v>41684.627846407224</c:v>
                </c:pt>
                <c:pt idx="19159">
                  <c:v>41684.628549997695</c:v>
                </c:pt>
                <c:pt idx="19160">
                  <c:v>41684.629253623221</c:v>
                </c:pt>
                <c:pt idx="19161">
                  <c:v>41684.629957324163</c:v>
                </c:pt>
                <c:pt idx="19162">
                  <c:v>41684.630660266157</c:v>
                </c:pt>
                <c:pt idx="19163">
                  <c:v>41684.631364326771</c:v>
                </c:pt>
                <c:pt idx="19164">
                  <c:v>41684.632068358158</c:v>
                </c:pt>
                <c:pt idx="19165">
                  <c:v>41684.632770843535</c:v>
                </c:pt>
                <c:pt idx="19166">
                  <c:v>41684.633474241375</c:v>
                </c:pt>
                <c:pt idx="19167">
                  <c:v>41684.634177856162</c:v>
                </c:pt>
                <c:pt idx="19168">
                  <c:v>41684.634883547384</c:v>
                </c:pt>
                <c:pt idx="19169">
                  <c:v>41684.635588429846</c:v>
                </c:pt>
                <c:pt idx="19170">
                  <c:v>41684.636294064003</c:v>
                </c:pt>
                <c:pt idx="19171">
                  <c:v>41684.636998904927</c:v>
                </c:pt>
                <c:pt idx="19172">
                  <c:v>41684.637702119675</c:v>
                </c:pt>
                <c:pt idx="19173">
                  <c:v>41684.638405847385</c:v>
                </c:pt>
                <c:pt idx="19174">
                  <c:v>41684.639108889991</c:v>
                </c:pt>
                <c:pt idx="19175">
                  <c:v>41684.639811367539</c:v>
                </c:pt>
                <c:pt idx="19176">
                  <c:v>41684.640513351231</c:v>
                </c:pt>
                <c:pt idx="19177">
                  <c:v>41684.641214145391</c:v>
                </c:pt>
                <c:pt idx="19178">
                  <c:v>41684.641916867076</c:v>
                </c:pt>
                <c:pt idx="19179">
                  <c:v>41684.642620601073</c:v>
                </c:pt>
                <c:pt idx="19180">
                  <c:v>41684.643325510602</c:v>
                </c:pt>
                <c:pt idx="19181">
                  <c:v>41684.644030467542</c:v>
                </c:pt>
                <c:pt idx="19182">
                  <c:v>41684.644734942463</c:v>
                </c:pt>
                <c:pt idx="19183">
                  <c:v>41684.64543736646</c:v>
                </c:pt>
                <c:pt idx="19184">
                  <c:v>41684.646142399848</c:v>
                </c:pt>
                <c:pt idx="19185">
                  <c:v>41684.646846554606</c:v>
                </c:pt>
                <c:pt idx="19186">
                  <c:v>41684.647549824767</c:v>
                </c:pt>
                <c:pt idx="19187">
                  <c:v>41684.648252438936</c:v>
                </c:pt>
                <c:pt idx="19188">
                  <c:v>41684.648956909848</c:v>
                </c:pt>
                <c:pt idx="19189">
                  <c:v>41684.649661923533</c:v>
                </c:pt>
                <c:pt idx="19190">
                  <c:v>41684.650366147085</c:v>
                </c:pt>
                <c:pt idx="19191">
                  <c:v>41684.65106695061</c:v>
                </c:pt>
                <c:pt idx="19192">
                  <c:v>41684.651770591074</c:v>
                </c:pt>
                <c:pt idx="19193">
                  <c:v>41684.65247373184</c:v>
                </c:pt>
                <c:pt idx="19194">
                  <c:v>41684.653178000932</c:v>
                </c:pt>
                <c:pt idx="19195">
                  <c:v>41684.653881626611</c:v>
                </c:pt>
                <c:pt idx="19196">
                  <c:v>41684.654586307843</c:v>
                </c:pt>
                <c:pt idx="19197">
                  <c:v>41684.655291678617</c:v>
                </c:pt>
                <c:pt idx="19198">
                  <c:v>41684.655996069836</c:v>
                </c:pt>
                <c:pt idx="19199">
                  <c:v>41684.656700549385</c:v>
                </c:pt>
                <c:pt idx="19200">
                  <c:v>41684.657404276928</c:v>
                </c:pt>
                <c:pt idx="19201">
                  <c:v>41684.658106217685</c:v>
                </c:pt>
                <c:pt idx="19202">
                  <c:v>41684.658810835848</c:v>
                </c:pt>
                <c:pt idx="19203">
                  <c:v>41684.659513825231</c:v>
                </c:pt>
                <c:pt idx="19204">
                  <c:v>41684.660216212309</c:v>
                </c:pt>
                <c:pt idx="19205">
                  <c:v>41684.66092112277</c:v>
                </c:pt>
                <c:pt idx="19206">
                  <c:v>41684.661625243374</c:v>
                </c:pt>
                <c:pt idx="19207">
                  <c:v>41684.662330202002</c:v>
                </c:pt>
                <c:pt idx="19208">
                  <c:v>41684.663034989077</c:v>
                </c:pt>
                <c:pt idx="19209">
                  <c:v>41684.663739177384</c:v>
                </c:pt>
                <c:pt idx="19210">
                  <c:v>41684.664444643073</c:v>
                </c:pt>
                <c:pt idx="19211">
                  <c:v>41684.665149148001</c:v>
                </c:pt>
                <c:pt idx="19212">
                  <c:v>41684.665852699225</c:v>
                </c:pt>
                <c:pt idx="19213">
                  <c:v>41684.666556224613</c:v>
                </c:pt>
                <c:pt idx="19214">
                  <c:v>41684.667260779686</c:v>
                </c:pt>
                <c:pt idx="19215">
                  <c:v>41684.668202550762</c:v>
                </c:pt>
                <c:pt idx="19216">
                  <c:v>41684.668906393388</c:v>
                </c:pt>
                <c:pt idx="19217">
                  <c:v>41684.669612969992</c:v>
                </c:pt>
                <c:pt idx="19218">
                  <c:v>41684.670315231539</c:v>
                </c:pt>
                <c:pt idx="19219">
                  <c:v>41684.671018027228</c:v>
                </c:pt>
                <c:pt idx="19220">
                  <c:v>41684.671723948923</c:v>
                </c:pt>
                <c:pt idx="19221">
                  <c:v>41684.67243012508</c:v>
                </c:pt>
                <c:pt idx="19222">
                  <c:v>41684.673133466771</c:v>
                </c:pt>
                <c:pt idx="19223">
                  <c:v>41684.673838827846</c:v>
                </c:pt>
                <c:pt idx="19224">
                  <c:v>41684.67454404616</c:v>
                </c:pt>
                <c:pt idx="19225">
                  <c:v>41684.675247790772</c:v>
                </c:pt>
                <c:pt idx="19226">
                  <c:v>41684.675950924931</c:v>
                </c:pt>
                <c:pt idx="19227">
                  <c:v>41684.676655112002</c:v>
                </c:pt>
                <c:pt idx="19228">
                  <c:v>41684.677359832152</c:v>
                </c:pt>
                <c:pt idx="19229">
                  <c:v>41684.678063678002</c:v>
                </c:pt>
                <c:pt idx="19230">
                  <c:v>41684.678766684301</c:v>
                </c:pt>
                <c:pt idx="19231">
                  <c:v>41684.679471310301</c:v>
                </c:pt>
                <c:pt idx="19232">
                  <c:v>41684.680175685688</c:v>
                </c:pt>
                <c:pt idx="19233">
                  <c:v>41684.680879153544</c:v>
                </c:pt>
                <c:pt idx="19234">
                  <c:v>41684.681582265686</c:v>
                </c:pt>
                <c:pt idx="19235">
                  <c:v>41684.682287003845</c:v>
                </c:pt>
                <c:pt idx="19236">
                  <c:v>41684.682991064306</c:v>
                </c:pt>
                <c:pt idx="19237">
                  <c:v>41684.683694909385</c:v>
                </c:pt>
                <c:pt idx="19238">
                  <c:v>41684.684398666162</c:v>
                </c:pt>
                <c:pt idx="19239">
                  <c:v>41684.685103384771</c:v>
                </c:pt>
                <c:pt idx="19240">
                  <c:v>41684.685807332615</c:v>
                </c:pt>
                <c:pt idx="19241">
                  <c:v>41684.686508784929</c:v>
                </c:pt>
                <c:pt idx="19242">
                  <c:v>41684.68721299569</c:v>
                </c:pt>
                <c:pt idx="19243">
                  <c:v>41684.687917505078</c:v>
                </c:pt>
                <c:pt idx="19244">
                  <c:v>41684.688622248941</c:v>
                </c:pt>
                <c:pt idx="19245">
                  <c:v>41684.689327823682</c:v>
                </c:pt>
                <c:pt idx="19246">
                  <c:v>41684.690032697683</c:v>
                </c:pt>
                <c:pt idx="19247">
                  <c:v>41684.690735363074</c:v>
                </c:pt>
                <c:pt idx="19248">
                  <c:v>41684.691439433991</c:v>
                </c:pt>
                <c:pt idx="19249">
                  <c:v>41684.692142439679</c:v>
                </c:pt>
                <c:pt idx="19250">
                  <c:v>41684.692844256002</c:v>
                </c:pt>
                <c:pt idx="19251">
                  <c:v>41684.69354787661</c:v>
                </c:pt>
                <c:pt idx="19252">
                  <c:v>41684.694252137386</c:v>
                </c:pt>
                <c:pt idx="19253">
                  <c:v>41684.694956659841</c:v>
                </c:pt>
                <c:pt idx="19254">
                  <c:v>41684.69565969846</c:v>
                </c:pt>
                <c:pt idx="19255">
                  <c:v>41684.696362902454</c:v>
                </c:pt>
                <c:pt idx="19256">
                  <c:v>41684.697065811524</c:v>
                </c:pt>
                <c:pt idx="19257">
                  <c:v>41684.697768865066</c:v>
                </c:pt>
                <c:pt idx="19258">
                  <c:v>41684.698471828458</c:v>
                </c:pt>
                <c:pt idx="19259">
                  <c:v>41684.699174537833</c:v>
                </c:pt>
                <c:pt idx="19260">
                  <c:v>41684.699876138766</c:v>
                </c:pt>
                <c:pt idx="19261">
                  <c:v>41684.700580555218</c:v>
                </c:pt>
                <c:pt idx="19262">
                  <c:v>41684.701283814298</c:v>
                </c:pt>
                <c:pt idx="19263">
                  <c:v>41684.701988545072</c:v>
                </c:pt>
                <c:pt idx="19264">
                  <c:v>41684.702693997227</c:v>
                </c:pt>
                <c:pt idx="19265">
                  <c:v>41684.703398720922</c:v>
                </c:pt>
                <c:pt idx="19266">
                  <c:v>41684.704104340002</c:v>
                </c:pt>
                <c:pt idx="19267">
                  <c:v>41684.704808020615</c:v>
                </c:pt>
                <c:pt idx="19268">
                  <c:v>41684.705511833534</c:v>
                </c:pt>
                <c:pt idx="19269">
                  <c:v>41684.706215065846</c:v>
                </c:pt>
                <c:pt idx="19270">
                  <c:v>41684.706919884462</c:v>
                </c:pt>
                <c:pt idx="19271">
                  <c:v>41684.707624701681</c:v>
                </c:pt>
                <c:pt idx="19272">
                  <c:v>41684.708328538931</c:v>
                </c:pt>
                <c:pt idx="19273">
                  <c:v>41684.709031976927</c:v>
                </c:pt>
                <c:pt idx="19274">
                  <c:v>41684.709975129685</c:v>
                </c:pt>
                <c:pt idx="19275">
                  <c:v>41684.710680800927</c:v>
                </c:pt>
                <c:pt idx="19276">
                  <c:v>41684.711384712915</c:v>
                </c:pt>
                <c:pt idx="19277">
                  <c:v>41684.712088849083</c:v>
                </c:pt>
                <c:pt idx="19278">
                  <c:v>41684.712791312922</c:v>
                </c:pt>
                <c:pt idx="19279">
                  <c:v>41684.713493899224</c:v>
                </c:pt>
                <c:pt idx="19280">
                  <c:v>41684.714197294779</c:v>
                </c:pt>
                <c:pt idx="19281">
                  <c:v>41684.714901083375</c:v>
                </c:pt>
                <c:pt idx="19282">
                  <c:v>41684.715605993537</c:v>
                </c:pt>
                <c:pt idx="19283">
                  <c:v>41684.716310099233</c:v>
                </c:pt>
                <c:pt idx="19284">
                  <c:v>41684.717012580302</c:v>
                </c:pt>
                <c:pt idx="19285">
                  <c:v>41684.717715438928</c:v>
                </c:pt>
                <c:pt idx="19286">
                  <c:v>41684.718420225079</c:v>
                </c:pt>
                <c:pt idx="19287">
                  <c:v>41684.719125913529</c:v>
                </c:pt>
                <c:pt idx="19288">
                  <c:v>41684.719830165537</c:v>
                </c:pt>
                <c:pt idx="19289">
                  <c:v>41684.720532962921</c:v>
                </c:pt>
                <c:pt idx="19290">
                  <c:v>41684.721237510297</c:v>
                </c:pt>
                <c:pt idx="19291">
                  <c:v>41684.721942171367</c:v>
                </c:pt>
                <c:pt idx="19292">
                  <c:v>41684.722645940456</c:v>
                </c:pt>
                <c:pt idx="19293">
                  <c:v>41684.72334957507</c:v>
                </c:pt>
                <c:pt idx="19294">
                  <c:v>41684.724053899234</c:v>
                </c:pt>
                <c:pt idx="19295">
                  <c:v>41684.724758915996</c:v>
                </c:pt>
                <c:pt idx="19296">
                  <c:v>41684.725463256604</c:v>
                </c:pt>
                <c:pt idx="19297">
                  <c:v>41684.726166781526</c:v>
                </c:pt>
                <c:pt idx="19298">
                  <c:v>41684.726869040162</c:v>
                </c:pt>
                <c:pt idx="19299">
                  <c:v>41684.727573895681</c:v>
                </c:pt>
                <c:pt idx="19300">
                  <c:v>41684.728276759844</c:v>
                </c:pt>
                <c:pt idx="19301">
                  <c:v>41684.728981660148</c:v>
                </c:pt>
                <c:pt idx="19302">
                  <c:v>41684.729686662919</c:v>
                </c:pt>
                <c:pt idx="19303">
                  <c:v>41684.730390914156</c:v>
                </c:pt>
                <c:pt idx="19304">
                  <c:v>41684.73109602277</c:v>
                </c:pt>
                <c:pt idx="19305">
                  <c:v>41684.731800466609</c:v>
                </c:pt>
                <c:pt idx="19306">
                  <c:v>41684.732504459542</c:v>
                </c:pt>
                <c:pt idx="19307">
                  <c:v>41684.733208353224</c:v>
                </c:pt>
                <c:pt idx="19308">
                  <c:v>41684.733913380762</c:v>
                </c:pt>
                <c:pt idx="19309">
                  <c:v>41684.734616586305</c:v>
                </c:pt>
                <c:pt idx="19310">
                  <c:v>41684.735322152155</c:v>
                </c:pt>
                <c:pt idx="19311">
                  <c:v>41684.736026887076</c:v>
                </c:pt>
                <c:pt idx="19312">
                  <c:v>41684.736731813216</c:v>
                </c:pt>
                <c:pt idx="19313">
                  <c:v>41684.737436322772</c:v>
                </c:pt>
                <c:pt idx="19314">
                  <c:v>41684.738139942463</c:v>
                </c:pt>
                <c:pt idx="19315">
                  <c:v>41684.738843904001</c:v>
                </c:pt>
                <c:pt idx="19316">
                  <c:v>41684.73954825908</c:v>
                </c:pt>
                <c:pt idx="19317">
                  <c:v>41684.740252982927</c:v>
                </c:pt>
                <c:pt idx="19318">
                  <c:v>41684.74095707493</c:v>
                </c:pt>
                <c:pt idx="19319">
                  <c:v>41684.741661182765</c:v>
                </c:pt>
                <c:pt idx="19320">
                  <c:v>41684.742364994614</c:v>
                </c:pt>
                <c:pt idx="19321">
                  <c:v>41684.743069441538</c:v>
                </c:pt>
                <c:pt idx="19322">
                  <c:v>41684.743772411377</c:v>
                </c:pt>
                <c:pt idx="19323">
                  <c:v>41684.74447555677</c:v>
                </c:pt>
                <c:pt idx="19324">
                  <c:v>41684.745178918456</c:v>
                </c:pt>
                <c:pt idx="19325">
                  <c:v>41684.745883049385</c:v>
                </c:pt>
                <c:pt idx="19326">
                  <c:v>41684.746588104768</c:v>
                </c:pt>
                <c:pt idx="19327">
                  <c:v>41684.74729387246</c:v>
                </c:pt>
                <c:pt idx="19328">
                  <c:v>41684.747998624152</c:v>
                </c:pt>
                <c:pt idx="19329">
                  <c:v>41684.748703538302</c:v>
                </c:pt>
                <c:pt idx="19330">
                  <c:v>41684.749407959222</c:v>
                </c:pt>
                <c:pt idx="19331">
                  <c:v>41684.75011064954</c:v>
                </c:pt>
                <c:pt idx="19332">
                  <c:v>41684.75081519832</c:v>
                </c:pt>
                <c:pt idx="19333">
                  <c:v>41684.751736720762</c:v>
                </c:pt>
                <c:pt idx="19334">
                  <c:v>41684.752440303077</c:v>
                </c:pt>
                <c:pt idx="19335">
                  <c:v>41684.753143943075</c:v>
                </c:pt>
                <c:pt idx="19336">
                  <c:v>41684.753850715992</c:v>
                </c:pt>
                <c:pt idx="19337">
                  <c:v>41684.75455717709</c:v>
                </c:pt>
                <c:pt idx="19338">
                  <c:v>41684.755261536455</c:v>
                </c:pt>
                <c:pt idx="19339">
                  <c:v>41684.755965466771</c:v>
                </c:pt>
                <c:pt idx="19340">
                  <c:v>41684.756670008617</c:v>
                </c:pt>
                <c:pt idx="19341">
                  <c:v>41684.757373211076</c:v>
                </c:pt>
                <c:pt idx="19342">
                  <c:v>41684.758076634615</c:v>
                </c:pt>
                <c:pt idx="19343">
                  <c:v>41684.758780333381</c:v>
                </c:pt>
                <c:pt idx="19344">
                  <c:v>41684.759483752925</c:v>
                </c:pt>
                <c:pt idx="19345">
                  <c:v>41684.760187628453</c:v>
                </c:pt>
                <c:pt idx="19346">
                  <c:v>41684.760892427847</c:v>
                </c:pt>
                <c:pt idx="19347">
                  <c:v>41684.761597026605</c:v>
                </c:pt>
                <c:pt idx="19348">
                  <c:v>41684.762300773837</c:v>
                </c:pt>
                <c:pt idx="19349">
                  <c:v>41684.763005522604</c:v>
                </c:pt>
                <c:pt idx="19350">
                  <c:v>41684.763710548606</c:v>
                </c:pt>
                <c:pt idx="19351">
                  <c:v>41684.764415954771</c:v>
                </c:pt>
                <c:pt idx="19352">
                  <c:v>41684.765120528144</c:v>
                </c:pt>
                <c:pt idx="19353">
                  <c:v>41684.765822579531</c:v>
                </c:pt>
                <c:pt idx="19354">
                  <c:v>41684.76652721646</c:v>
                </c:pt>
                <c:pt idx="19355">
                  <c:v>41684.767232400933</c:v>
                </c:pt>
                <c:pt idx="19356">
                  <c:v>41684.767937521377</c:v>
                </c:pt>
                <c:pt idx="19357">
                  <c:v>41684.768642799536</c:v>
                </c:pt>
                <c:pt idx="19358">
                  <c:v>41684.769348351532</c:v>
                </c:pt>
                <c:pt idx="19359">
                  <c:v>41684.770052407999</c:v>
                </c:pt>
                <c:pt idx="19360">
                  <c:v>41684.770757314305</c:v>
                </c:pt>
                <c:pt idx="19361">
                  <c:v>41684.771461250602</c:v>
                </c:pt>
                <c:pt idx="19362">
                  <c:v>41684.772165196933</c:v>
                </c:pt>
                <c:pt idx="19363">
                  <c:v>41684.772869880922</c:v>
                </c:pt>
                <c:pt idx="19364">
                  <c:v>41684.773572496619</c:v>
                </c:pt>
                <c:pt idx="19365">
                  <c:v>41684.774275522461</c:v>
                </c:pt>
                <c:pt idx="19366">
                  <c:v>41684.77497877508</c:v>
                </c:pt>
                <c:pt idx="19367">
                  <c:v>41684.775680778926</c:v>
                </c:pt>
                <c:pt idx="19368">
                  <c:v>41684.77638395461</c:v>
                </c:pt>
                <c:pt idx="19369">
                  <c:v>41684.777088072922</c:v>
                </c:pt>
                <c:pt idx="19370">
                  <c:v>41684.777790019529</c:v>
                </c:pt>
                <c:pt idx="19371">
                  <c:v>41684.778492757534</c:v>
                </c:pt>
                <c:pt idx="19372">
                  <c:v>41684.779196294767</c:v>
                </c:pt>
                <c:pt idx="19373">
                  <c:v>41684.779900531983</c:v>
                </c:pt>
                <c:pt idx="19374">
                  <c:v>41684.780604519838</c:v>
                </c:pt>
                <c:pt idx="19375">
                  <c:v>41684.781307267534</c:v>
                </c:pt>
                <c:pt idx="19376">
                  <c:v>41684.782010474315</c:v>
                </c:pt>
                <c:pt idx="19377">
                  <c:v>41684.782714476009</c:v>
                </c:pt>
                <c:pt idx="19378">
                  <c:v>41684.783416535836</c:v>
                </c:pt>
                <c:pt idx="19379">
                  <c:v>41684.784121171375</c:v>
                </c:pt>
                <c:pt idx="19380">
                  <c:v>41684.784826497089</c:v>
                </c:pt>
                <c:pt idx="19381">
                  <c:v>41684.785531711379</c:v>
                </c:pt>
                <c:pt idx="19382">
                  <c:v>41684.786236902466</c:v>
                </c:pt>
                <c:pt idx="19383">
                  <c:v>41684.786940648002</c:v>
                </c:pt>
                <c:pt idx="19384">
                  <c:v>41684.787646363075</c:v>
                </c:pt>
                <c:pt idx="19385">
                  <c:v>41684.788350896313</c:v>
                </c:pt>
                <c:pt idx="19386">
                  <c:v>41684.789054493383</c:v>
                </c:pt>
                <c:pt idx="19387">
                  <c:v>41684.789757977684</c:v>
                </c:pt>
                <c:pt idx="19388">
                  <c:v>41684.79045983492</c:v>
                </c:pt>
                <c:pt idx="19389">
                  <c:v>41684.791163173672</c:v>
                </c:pt>
                <c:pt idx="19390">
                  <c:v>41684.791866400912</c:v>
                </c:pt>
                <c:pt idx="19391">
                  <c:v>41684.792570110301</c:v>
                </c:pt>
                <c:pt idx="19392">
                  <c:v>41684.793500882457</c:v>
                </c:pt>
                <c:pt idx="19393">
                  <c:v>41684.794204953534</c:v>
                </c:pt>
                <c:pt idx="19394">
                  <c:v>41684.79490977461</c:v>
                </c:pt>
                <c:pt idx="19395">
                  <c:v>41684.795616013835</c:v>
                </c:pt>
                <c:pt idx="19396">
                  <c:v>41684.796319842928</c:v>
                </c:pt>
                <c:pt idx="19397">
                  <c:v>41684.797022180916</c:v>
                </c:pt>
                <c:pt idx="19398">
                  <c:v>41684.797726902143</c:v>
                </c:pt>
                <c:pt idx="19399">
                  <c:v>41684.798431207222</c:v>
                </c:pt>
                <c:pt idx="19400">
                  <c:v>41684.799134041677</c:v>
                </c:pt>
                <c:pt idx="19401">
                  <c:v>41684.799838546933</c:v>
                </c:pt>
                <c:pt idx="19402">
                  <c:v>41684.800540897391</c:v>
                </c:pt>
                <c:pt idx="19403">
                  <c:v>41684.801244674461</c:v>
                </c:pt>
                <c:pt idx="19404">
                  <c:v>41684.801950838308</c:v>
                </c:pt>
                <c:pt idx="19405">
                  <c:v>41684.80265465923</c:v>
                </c:pt>
                <c:pt idx="19406">
                  <c:v>41684.803357716934</c:v>
                </c:pt>
                <c:pt idx="19407">
                  <c:v>41684.804062965384</c:v>
                </c:pt>
                <c:pt idx="19408">
                  <c:v>41684.804766025387</c:v>
                </c:pt>
                <c:pt idx="19409">
                  <c:v>41684.805470758605</c:v>
                </c:pt>
                <c:pt idx="19410">
                  <c:v>41684.806175388316</c:v>
                </c:pt>
                <c:pt idx="19411">
                  <c:v>41684.806878532159</c:v>
                </c:pt>
                <c:pt idx="19412">
                  <c:v>41684.807583104164</c:v>
                </c:pt>
                <c:pt idx="19413">
                  <c:v>41684.808287543383</c:v>
                </c:pt>
                <c:pt idx="19414">
                  <c:v>41684.808991092941</c:v>
                </c:pt>
                <c:pt idx="19415">
                  <c:v>41684.809696705226</c:v>
                </c:pt>
                <c:pt idx="19416">
                  <c:v>41684.810401860304</c:v>
                </c:pt>
                <c:pt idx="19417">
                  <c:v>41684.811105763074</c:v>
                </c:pt>
                <c:pt idx="19418">
                  <c:v>41684.811809850929</c:v>
                </c:pt>
                <c:pt idx="19419">
                  <c:v>41684.812513535086</c:v>
                </c:pt>
                <c:pt idx="19420">
                  <c:v>41684.813217172938</c:v>
                </c:pt>
                <c:pt idx="19421">
                  <c:v>41684.813920125845</c:v>
                </c:pt>
                <c:pt idx="19422">
                  <c:v>41684.814624456623</c:v>
                </c:pt>
                <c:pt idx="19423">
                  <c:v>41684.815328863224</c:v>
                </c:pt>
                <c:pt idx="19424">
                  <c:v>41684.816032920775</c:v>
                </c:pt>
                <c:pt idx="19425">
                  <c:v>41684.816735990935</c:v>
                </c:pt>
                <c:pt idx="19426">
                  <c:v>41684.817440728002</c:v>
                </c:pt>
                <c:pt idx="19427">
                  <c:v>41684.81814480693</c:v>
                </c:pt>
                <c:pt idx="19428">
                  <c:v>41684.818849364317</c:v>
                </c:pt>
                <c:pt idx="19429">
                  <c:v>41684.819553116773</c:v>
                </c:pt>
                <c:pt idx="19430">
                  <c:v>41684.820256213381</c:v>
                </c:pt>
                <c:pt idx="19431">
                  <c:v>41684.820960799836</c:v>
                </c:pt>
                <c:pt idx="19432">
                  <c:v>41684.821666442927</c:v>
                </c:pt>
                <c:pt idx="19433">
                  <c:v>41684.822370598769</c:v>
                </c:pt>
                <c:pt idx="19434">
                  <c:v>41684.823075325541</c:v>
                </c:pt>
                <c:pt idx="19435">
                  <c:v>41684.823778810598</c:v>
                </c:pt>
                <c:pt idx="19436">
                  <c:v>41684.824482018157</c:v>
                </c:pt>
                <c:pt idx="19437">
                  <c:v>41684.825184380912</c:v>
                </c:pt>
                <c:pt idx="19438">
                  <c:v>41684.825889071384</c:v>
                </c:pt>
                <c:pt idx="19439">
                  <c:v>41684.826592949546</c:v>
                </c:pt>
                <c:pt idx="19440">
                  <c:v>41684.827296303381</c:v>
                </c:pt>
                <c:pt idx="19441">
                  <c:v>41684.82799972246</c:v>
                </c:pt>
                <c:pt idx="19442">
                  <c:v>41684.828703141386</c:v>
                </c:pt>
                <c:pt idx="19443">
                  <c:v>41684.829406318306</c:v>
                </c:pt>
                <c:pt idx="19444">
                  <c:v>41684.830107957387</c:v>
                </c:pt>
                <c:pt idx="19445">
                  <c:v>41684.830811904612</c:v>
                </c:pt>
                <c:pt idx="19446">
                  <c:v>41684.831513473393</c:v>
                </c:pt>
                <c:pt idx="19447">
                  <c:v>41684.832216872936</c:v>
                </c:pt>
                <c:pt idx="19448">
                  <c:v>41684.832921038462</c:v>
                </c:pt>
                <c:pt idx="19449">
                  <c:v>41684.833626950771</c:v>
                </c:pt>
                <c:pt idx="19450">
                  <c:v>41684.834330570309</c:v>
                </c:pt>
                <c:pt idx="19451">
                  <c:v>41684.835270842617</c:v>
                </c:pt>
                <c:pt idx="19452">
                  <c:v>41684.83597437969</c:v>
                </c:pt>
                <c:pt idx="19453">
                  <c:v>41684.836677735082</c:v>
                </c:pt>
                <c:pt idx="19454">
                  <c:v>41684.837380235374</c:v>
                </c:pt>
                <c:pt idx="19455">
                  <c:v>41684.838087172619</c:v>
                </c:pt>
                <c:pt idx="19456">
                  <c:v>41684.838793063842</c:v>
                </c:pt>
                <c:pt idx="19457">
                  <c:v>41684.839498203539</c:v>
                </c:pt>
                <c:pt idx="19458">
                  <c:v>41684.840202875544</c:v>
                </c:pt>
                <c:pt idx="19459">
                  <c:v>41684.840907133999</c:v>
                </c:pt>
                <c:pt idx="19460">
                  <c:v>41684.841611346172</c:v>
                </c:pt>
                <c:pt idx="19461">
                  <c:v>41684.842315926784</c:v>
                </c:pt>
                <c:pt idx="19462">
                  <c:v>41684.843020104308</c:v>
                </c:pt>
                <c:pt idx="19463">
                  <c:v>41684.843724391234</c:v>
                </c:pt>
                <c:pt idx="19464">
                  <c:v>41684.844429238008</c:v>
                </c:pt>
                <c:pt idx="19465">
                  <c:v>41684.845133655224</c:v>
                </c:pt>
                <c:pt idx="19466">
                  <c:v>41684.845837611538</c:v>
                </c:pt>
                <c:pt idx="19467">
                  <c:v>41684.846542557083</c:v>
                </c:pt>
                <c:pt idx="19468">
                  <c:v>41684.847246724159</c:v>
                </c:pt>
                <c:pt idx="19469">
                  <c:v>41684.84794998954</c:v>
                </c:pt>
                <c:pt idx="19470">
                  <c:v>41684.848653508008</c:v>
                </c:pt>
                <c:pt idx="19471">
                  <c:v>41684.849358398322</c:v>
                </c:pt>
                <c:pt idx="19472">
                  <c:v>41684.850064475548</c:v>
                </c:pt>
                <c:pt idx="19473">
                  <c:v>41684.850769113385</c:v>
                </c:pt>
                <c:pt idx="19474">
                  <c:v>41684.851474737683</c:v>
                </c:pt>
                <c:pt idx="19475">
                  <c:v>41684.852180649388</c:v>
                </c:pt>
                <c:pt idx="19476">
                  <c:v>41684.852885895853</c:v>
                </c:pt>
                <c:pt idx="19477">
                  <c:v>41684.853591185085</c:v>
                </c:pt>
                <c:pt idx="19478">
                  <c:v>41684.854295427402</c:v>
                </c:pt>
                <c:pt idx="19479">
                  <c:v>41684.854999261232</c:v>
                </c:pt>
                <c:pt idx="19480">
                  <c:v>41684.855702762303</c:v>
                </c:pt>
                <c:pt idx="19481">
                  <c:v>41684.856405000617</c:v>
                </c:pt>
                <c:pt idx="19482">
                  <c:v>41684.857108639844</c:v>
                </c:pt>
                <c:pt idx="19483">
                  <c:v>41684.857814114941</c:v>
                </c:pt>
                <c:pt idx="19484">
                  <c:v>41684.858517296329</c:v>
                </c:pt>
                <c:pt idx="19485">
                  <c:v>41684.859221234779</c:v>
                </c:pt>
                <c:pt idx="19486">
                  <c:v>41684.859924328775</c:v>
                </c:pt>
                <c:pt idx="19487">
                  <c:v>41684.860628750153</c:v>
                </c:pt>
                <c:pt idx="19488">
                  <c:v>41684.86133247969</c:v>
                </c:pt>
                <c:pt idx="19489">
                  <c:v>41684.862036616309</c:v>
                </c:pt>
                <c:pt idx="19490">
                  <c:v>41684.862740917379</c:v>
                </c:pt>
                <c:pt idx="19491">
                  <c:v>41684.863446254771</c:v>
                </c:pt>
                <c:pt idx="19492">
                  <c:v>41684.864150273999</c:v>
                </c:pt>
                <c:pt idx="19493">
                  <c:v>41684.864854938314</c:v>
                </c:pt>
                <c:pt idx="19494">
                  <c:v>41684.865558759229</c:v>
                </c:pt>
                <c:pt idx="19495">
                  <c:v>41684.866262438169</c:v>
                </c:pt>
                <c:pt idx="19496">
                  <c:v>41684.866967540605</c:v>
                </c:pt>
                <c:pt idx="19497">
                  <c:v>41684.867671163076</c:v>
                </c:pt>
                <c:pt idx="19498">
                  <c:v>41684.868375885686</c:v>
                </c:pt>
                <c:pt idx="19499">
                  <c:v>41684.86908154199</c:v>
                </c:pt>
                <c:pt idx="19500">
                  <c:v>41684.869786161675</c:v>
                </c:pt>
                <c:pt idx="19501">
                  <c:v>41684.870488949084</c:v>
                </c:pt>
                <c:pt idx="19502">
                  <c:v>41684.871191519989</c:v>
                </c:pt>
                <c:pt idx="19503">
                  <c:v>41684.871894753684</c:v>
                </c:pt>
                <c:pt idx="19504">
                  <c:v>41684.872598716938</c:v>
                </c:pt>
                <c:pt idx="19505">
                  <c:v>41684.873303230772</c:v>
                </c:pt>
                <c:pt idx="19506">
                  <c:v>41684.874009477855</c:v>
                </c:pt>
                <c:pt idx="19507">
                  <c:v>41684.874713869234</c:v>
                </c:pt>
                <c:pt idx="19508">
                  <c:v>41684.875417306161</c:v>
                </c:pt>
                <c:pt idx="19509">
                  <c:v>41684.876121758003</c:v>
                </c:pt>
                <c:pt idx="19510">
                  <c:v>41684.87703332369</c:v>
                </c:pt>
                <c:pt idx="19511">
                  <c:v>41684.877739032767</c:v>
                </c:pt>
                <c:pt idx="19512">
                  <c:v>41684.878442852307</c:v>
                </c:pt>
                <c:pt idx="19513">
                  <c:v>41684.879146222615</c:v>
                </c:pt>
                <c:pt idx="19514">
                  <c:v>41684.879849935685</c:v>
                </c:pt>
                <c:pt idx="19515">
                  <c:v>41684.880553386014</c:v>
                </c:pt>
                <c:pt idx="19516">
                  <c:v>41684.88125718417</c:v>
                </c:pt>
                <c:pt idx="19517">
                  <c:v>41684.881961061838</c:v>
                </c:pt>
                <c:pt idx="19518">
                  <c:v>41684.882665686309</c:v>
                </c:pt>
                <c:pt idx="19519">
                  <c:v>41684.883370816606</c:v>
                </c:pt>
                <c:pt idx="19520">
                  <c:v>41684.884076362621</c:v>
                </c:pt>
                <c:pt idx="19521">
                  <c:v>41684.884781828165</c:v>
                </c:pt>
                <c:pt idx="19522">
                  <c:v>41684.885485687533</c:v>
                </c:pt>
                <c:pt idx="19523">
                  <c:v>41684.886187506767</c:v>
                </c:pt>
                <c:pt idx="19524">
                  <c:v>41684.88689297955</c:v>
                </c:pt>
                <c:pt idx="19525">
                  <c:v>41684.887597432316</c:v>
                </c:pt>
                <c:pt idx="19526">
                  <c:v>41684.888302076775</c:v>
                </c:pt>
                <c:pt idx="19527">
                  <c:v>41684.889007358935</c:v>
                </c:pt>
                <c:pt idx="19528">
                  <c:v>41684.889711682605</c:v>
                </c:pt>
                <c:pt idx="19529">
                  <c:v>41684.890414688307</c:v>
                </c:pt>
                <c:pt idx="19530">
                  <c:v>41684.891118506152</c:v>
                </c:pt>
                <c:pt idx="19531">
                  <c:v>41684.891821945384</c:v>
                </c:pt>
                <c:pt idx="19532">
                  <c:v>41684.892528114462</c:v>
                </c:pt>
                <c:pt idx="19533">
                  <c:v>41684.893233427392</c:v>
                </c:pt>
                <c:pt idx="19534">
                  <c:v>41684.893937622001</c:v>
                </c:pt>
                <c:pt idx="19535">
                  <c:v>41684.894642805535</c:v>
                </c:pt>
                <c:pt idx="19536">
                  <c:v>41684.895348266771</c:v>
                </c:pt>
                <c:pt idx="19537">
                  <c:v>41684.896053415228</c:v>
                </c:pt>
                <c:pt idx="19538">
                  <c:v>41684.89675732769</c:v>
                </c:pt>
                <c:pt idx="19539">
                  <c:v>41684.897461499226</c:v>
                </c:pt>
                <c:pt idx="19540">
                  <c:v>41684.898166224164</c:v>
                </c:pt>
                <c:pt idx="19541">
                  <c:v>41684.898870650606</c:v>
                </c:pt>
                <c:pt idx="19542">
                  <c:v>41684.899574993542</c:v>
                </c:pt>
                <c:pt idx="19543">
                  <c:v>41684.900280178314</c:v>
                </c:pt>
                <c:pt idx="19544">
                  <c:v>41684.900984803535</c:v>
                </c:pt>
                <c:pt idx="19545">
                  <c:v>41684.901690008766</c:v>
                </c:pt>
                <c:pt idx="19546">
                  <c:v>41684.902395169847</c:v>
                </c:pt>
                <c:pt idx="19547">
                  <c:v>41684.903100829077</c:v>
                </c:pt>
                <c:pt idx="19548">
                  <c:v>41684.903804372312</c:v>
                </c:pt>
                <c:pt idx="19549">
                  <c:v>41684.904508013082</c:v>
                </c:pt>
                <c:pt idx="19550">
                  <c:v>41684.905210870929</c:v>
                </c:pt>
                <c:pt idx="19551">
                  <c:v>41684.90591385954</c:v>
                </c:pt>
                <c:pt idx="19552">
                  <c:v>41684.906619714471</c:v>
                </c:pt>
                <c:pt idx="19553">
                  <c:v>41684.907325105683</c:v>
                </c:pt>
                <c:pt idx="19554">
                  <c:v>41684.908029321843</c:v>
                </c:pt>
                <c:pt idx="19555">
                  <c:v>41684.908733591685</c:v>
                </c:pt>
                <c:pt idx="19556">
                  <c:v>41684.909437324466</c:v>
                </c:pt>
                <c:pt idx="19557">
                  <c:v>41684.910141881686</c:v>
                </c:pt>
                <c:pt idx="19558">
                  <c:v>41684.910846444945</c:v>
                </c:pt>
                <c:pt idx="19559">
                  <c:v>41684.911550170465</c:v>
                </c:pt>
                <c:pt idx="19560">
                  <c:v>41684.912255118317</c:v>
                </c:pt>
                <c:pt idx="19561">
                  <c:v>41684.91296102554</c:v>
                </c:pt>
                <c:pt idx="19562">
                  <c:v>41684.913665068161</c:v>
                </c:pt>
                <c:pt idx="19563">
                  <c:v>41684.914369845086</c:v>
                </c:pt>
                <c:pt idx="19564">
                  <c:v>41684.915075556462</c:v>
                </c:pt>
                <c:pt idx="19565">
                  <c:v>41684.915781621377</c:v>
                </c:pt>
                <c:pt idx="19566">
                  <c:v>41684.916487373695</c:v>
                </c:pt>
                <c:pt idx="19567">
                  <c:v>41684.917191120003</c:v>
                </c:pt>
                <c:pt idx="19568">
                  <c:v>41684.917894368169</c:v>
                </c:pt>
                <c:pt idx="19569">
                  <c:v>41684.918793365541</c:v>
                </c:pt>
                <c:pt idx="19570">
                  <c:v>41684.919498562922</c:v>
                </c:pt>
                <c:pt idx="19571">
                  <c:v>41684.920201419998</c:v>
                </c:pt>
                <c:pt idx="19572">
                  <c:v>41684.920903885992</c:v>
                </c:pt>
                <c:pt idx="19573">
                  <c:v>41684.921608353841</c:v>
                </c:pt>
                <c:pt idx="19574">
                  <c:v>41684.922314019539</c:v>
                </c:pt>
                <c:pt idx="19575">
                  <c:v>41684.923018717534</c:v>
                </c:pt>
                <c:pt idx="19576">
                  <c:v>41684.923724703214</c:v>
                </c:pt>
                <c:pt idx="19577">
                  <c:v>41684.924429754923</c:v>
                </c:pt>
                <c:pt idx="19578">
                  <c:v>41684.9251340603</c:v>
                </c:pt>
                <c:pt idx="19579">
                  <c:v>41684.925837743685</c:v>
                </c:pt>
                <c:pt idx="19580">
                  <c:v>41684.926541314002</c:v>
                </c:pt>
                <c:pt idx="19581">
                  <c:v>41684.927246028463</c:v>
                </c:pt>
                <c:pt idx="19582">
                  <c:v>41684.927949662764</c:v>
                </c:pt>
                <c:pt idx="19583">
                  <c:v>41684.92865327093</c:v>
                </c:pt>
                <c:pt idx="19584">
                  <c:v>41684.929357847846</c:v>
                </c:pt>
                <c:pt idx="19585">
                  <c:v>41684.930061681531</c:v>
                </c:pt>
                <c:pt idx="19586">
                  <c:v>41684.930763882759</c:v>
                </c:pt>
                <c:pt idx="19587">
                  <c:v>41684.931466888302</c:v>
                </c:pt>
                <c:pt idx="19588">
                  <c:v>41684.932168571075</c:v>
                </c:pt>
                <c:pt idx="19589">
                  <c:v>41684.932872530459</c:v>
                </c:pt>
                <c:pt idx="19590">
                  <c:v>41684.933577076612</c:v>
                </c:pt>
                <c:pt idx="19591">
                  <c:v>41684.934280924768</c:v>
                </c:pt>
                <c:pt idx="19592">
                  <c:v>41684.934984809996</c:v>
                </c:pt>
                <c:pt idx="19593">
                  <c:v>41684.935689965838</c:v>
                </c:pt>
                <c:pt idx="19594">
                  <c:v>41684.936396486941</c:v>
                </c:pt>
                <c:pt idx="19595">
                  <c:v>41684.937102480922</c:v>
                </c:pt>
                <c:pt idx="19596">
                  <c:v>41684.937805123081</c:v>
                </c:pt>
                <c:pt idx="19597">
                  <c:v>41684.938506924314</c:v>
                </c:pt>
                <c:pt idx="19598">
                  <c:v>41684.939209884309</c:v>
                </c:pt>
                <c:pt idx="19599">
                  <c:v>41684.939913952163</c:v>
                </c:pt>
                <c:pt idx="19600">
                  <c:v>41684.940618286004</c:v>
                </c:pt>
                <c:pt idx="19601">
                  <c:v>41684.941322486011</c:v>
                </c:pt>
                <c:pt idx="19602">
                  <c:v>41684.942024998316</c:v>
                </c:pt>
                <c:pt idx="19603">
                  <c:v>41684.942728970615</c:v>
                </c:pt>
                <c:pt idx="19604">
                  <c:v>41684.943434613218</c:v>
                </c:pt>
                <c:pt idx="19605">
                  <c:v>41684.944139219857</c:v>
                </c:pt>
                <c:pt idx="19606">
                  <c:v>41684.944844419231</c:v>
                </c:pt>
                <c:pt idx="19607">
                  <c:v>41684.945548419229</c:v>
                </c:pt>
                <c:pt idx="19608">
                  <c:v>41684.946252171241</c:v>
                </c:pt>
                <c:pt idx="19609">
                  <c:v>41684.946957131542</c:v>
                </c:pt>
                <c:pt idx="19610">
                  <c:v>41684.947661995539</c:v>
                </c:pt>
                <c:pt idx="19611">
                  <c:v>41684.948366626311</c:v>
                </c:pt>
                <c:pt idx="19612">
                  <c:v>41684.949071813222</c:v>
                </c:pt>
                <c:pt idx="19613">
                  <c:v>41684.949776179696</c:v>
                </c:pt>
                <c:pt idx="19614">
                  <c:v>41684.950480276471</c:v>
                </c:pt>
                <c:pt idx="19615">
                  <c:v>41684.951183837074</c:v>
                </c:pt>
                <c:pt idx="19616">
                  <c:v>41684.951886967079</c:v>
                </c:pt>
                <c:pt idx="19617">
                  <c:v>41684.952592698166</c:v>
                </c:pt>
                <c:pt idx="19618">
                  <c:v>41684.953297763845</c:v>
                </c:pt>
                <c:pt idx="19619">
                  <c:v>41684.954001978469</c:v>
                </c:pt>
                <c:pt idx="19620">
                  <c:v>41684.954706351542</c:v>
                </c:pt>
                <c:pt idx="19621">
                  <c:v>41684.955411068164</c:v>
                </c:pt>
                <c:pt idx="19622">
                  <c:v>41684.956115900466</c:v>
                </c:pt>
                <c:pt idx="19623">
                  <c:v>41684.956820846775</c:v>
                </c:pt>
                <c:pt idx="19624">
                  <c:v>41684.957524296166</c:v>
                </c:pt>
                <c:pt idx="19625">
                  <c:v>41684.958227806936</c:v>
                </c:pt>
                <c:pt idx="19626">
                  <c:v>41684.958932209702</c:v>
                </c:pt>
                <c:pt idx="19627">
                  <c:v>41684.959635742169</c:v>
                </c:pt>
                <c:pt idx="19628">
                  <c:v>41684.960566457084</c:v>
                </c:pt>
                <c:pt idx="19629">
                  <c:v>41684.961272843539</c:v>
                </c:pt>
                <c:pt idx="19630">
                  <c:v>41684.961978781837</c:v>
                </c:pt>
                <c:pt idx="19631">
                  <c:v>41684.962682493388</c:v>
                </c:pt>
                <c:pt idx="19632">
                  <c:v>41684.96338478876</c:v>
                </c:pt>
                <c:pt idx="19633">
                  <c:v>41684.964089125846</c:v>
                </c:pt>
                <c:pt idx="19634">
                  <c:v>41684.964792625222</c:v>
                </c:pt>
                <c:pt idx="19635">
                  <c:v>41684.965496447083</c:v>
                </c:pt>
                <c:pt idx="19636">
                  <c:v>41684.966200196774</c:v>
                </c:pt>
                <c:pt idx="19637">
                  <c:v>41684.966904236164</c:v>
                </c:pt>
                <c:pt idx="19638">
                  <c:v>41684.967608522609</c:v>
                </c:pt>
                <c:pt idx="19639">
                  <c:v>41684.968313014928</c:v>
                </c:pt>
                <c:pt idx="19640">
                  <c:v>41684.969017784606</c:v>
                </c:pt>
                <c:pt idx="19641">
                  <c:v>41684.969723159076</c:v>
                </c:pt>
                <c:pt idx="19642">
                  <c:v>41684.970428387234</c:v>
                </c:pt>
                <c:pt idx="19643">
                  <c:v>41684.971132576611</c:v>
                </c:pt>
                <c:pt idx="19644">
                  <c:v>41684.971836627999</c:v>
                </c:pt>
                <c:pt idx="19645">
                  <c:v>41684.972541934614</c:v>
                </c:pt>
                <c:pt idx="19646">
                  <c:v>41684.973248191382</c:v>
                </c:pt>
                <c:pt idx="19647">
                  <c:v>41684.973952757682</c:v>
                </c:pt>
                <c:pt idx="19648">
                  <c:v>41684.974656925086</c:v>
                </c:pt>
                <c:pt idx="19649">
                  <c:v>41684.97536175861</c:v>
                </c:pt>
                <c:pt idx="19650">
                  <c:v>41684.976065455383</c:v>
                </c:pt>
                <c:pt idx="19651">
                  <c:v>41684.976769203844</c:v>
                </c:pt>
                <c:pt idx="19652">
                  <c:v>41684.977474543688</c:v>
                </c:pt>
                <c:pt idx="19653">
                  <c:v>41684.978179682163</c:v>
                </c:pt>
                <c:pt idx="19654">
                  <c:v>41684.978884027543</c:v>
                </c:pt>
                <c:pt idx="19655">
                  <c:v>41684.979588899689</c:v>
                </c:pt>
                <c:pt idx="19656">
                  <c:v>41684.980295782472</c:v>
                </c:pt>
                <c:pt idx="19657">
                  <c:v>41684.981000407999</c:v>
                </c:pt>
                <c:pt idx="19658">
                  <c:v>41684.981706084</c:v>
                </c:pt>
                <c:pt idx="19659">
                  <c:v>41684.982410317847</c:v>
                </c:pt>
                <c:pt idx="19660">
                  <c:v>41684.98311572431</c:v>
                </c:pt>
                <c:pt idx="19661">
                  <c:v>41684.983819231231</c:v>
                </c:pt>
                <c:pt idx="19662">
                  <c:v>41684.984524778316</c:v>
                </c:pt>
                <c:pt idx="19663">
                  <c:v>41684.985230329235</c:v>
                </c:pt>
                <c:pt idx="19664">
                  <c:v>41684.985935182311</c:v>
                </c:pt>
                <c:pt idx="19665">
                  <c:v>41684.986640782161</c:v>
                </c:pt>
                <c:pt idx="19666">
                  <c:v>41684.987345665992</c:v>
                </c:pt>
                <c:pt idx="19667">
                  <c:v>41684.988050760767</c:v>
                </c:pt>
                <c:pt idx="19668">
                  <c:v>41684.988754955084</c:v>
                </c:pt>
                <c:pt idx="19669">
                  <c:v>41684.989459868928</c:v>
                </c:pt>
                <c:pt idx="19670">
                  <c:v>41684.990165264157</c:v>
                </c:pt>
                <c:pt idx="19671">
                  <c:v>41684.990870438465</c:v>
                </c:pt>
                <c:pt idx="19672">
                  <c:v>41684.991574506923</c:v>
                </c:pt>
                <c:pt idx="19673">
                  <c:v>41684.992276130004</c:v>
                </c:pt>
                <c:pt idx="19674">
                  <c:v>41684.992978798618</c:v>
                </c:pt>
                <c:pt idx="19675">
                  <c:v>41684.99368351337</c:v>
                </c:pt>
                <c:pt idx="19676">
                  <c:v>41684.99438765338</c:v>
                </c:pt>
                <c:pt idx="19677">
                  <c:v>41684.995092259844</c:v>
                </c:pt>
                <c:pt idx="19678">
                  <c:v>41684.995797059535</c:v>
                </c:pt>
                <c:pt idx="19679">
                  <c:v>41684.996502857684</c:v>
                </c:pt>
                <c:pt idx="19680">
                  <c:v>41684.997207804772</c:v>
                </c:pt>
                <c:pt idx="19681">
                  <c:v>41684.997912309846</c:v>
                </c:pt>
                <c:pt idx="19682">
                  <c:v>41684.998617742778</c:v>
                </c:pt>
                <c:pt idx="19683">
                  <c:v>41684.999322623677</c:v>
                </c:pt>
                <c:pt idx="19684">
                  <c:v>41685.000027200462</c:v>
                </c:pt>
                <c:pt idx="19685">
                  <c:v>41685.000731234308</c:v>
                </c:pt>
                <c:pt idx="19686">
                  <c:v>41685.001435716607</c:v>
                </c:pt>
                <c:pt idx="19687">
                  <c:v>41685.002334078774</c:v>
                </c:pt>
                <c:pt idx="19688">
                  <c:v>41685.003038567535</c:v>
                </c:pt>
                <c:pt idx="19689">
                  <c:v>41685.003743621834</c:v>
                </c:pt>
                <c:pt idx="19690">
                  <c:v>41685.004448168002</c:v>
                </c:pt>
                <c:pt idx="19691">
                  <c:v>41685.005153286933</c:v>
                </c:pt>
                <c:pt idx="19692">
                  <c:v>41685.005858629229</c:v>
                </c:pt>
                <c:pt idx="19693">
                  <c:v>41685.006562889073</c:v>
                </c:pt>
                <c:pt idx="19694">
                  <c:v>41685.007266165376</c:v>
                </c:pt>
                <c:pt idx="19695">
                  <c:v>41685.007970316459</c:v>
                </c:pt>
                <c:pt idx="19696">
                  <c:v>41685.008672804768</c:v>
                </c:pt>
                <c:pt idx="19697">
                  <c:v>41685.009376328315</c:v>
                </c:pt>
                <c:pt idx="19698">
                  <c:v>41685.010080638152</c:v>
                </c:pt>
                <c:pt idx="19699">
                  <c:v>41685.010783558304</c:v>
                </c:pt>
                <c:pt idx="19700">
                  <c:v>41685.011488351076</c:v>
                </c:pt>
                <c:pt idx="19701">
                  <c:v>41685.012194084011</c:v>
                </c:pt>
                <c:pt idx="19702">
                  <c:v>41685.012897579545</c:v>
                </c:pt>
                <c:pt idx="19703">
                  <c:v>41685.01360135508</c:v>
                </c:pt>
                <c:pt idx="19704">
                  <c:v>41685.014306149089</c:v>
                </c:pt>
                <c:pt idx="19705">
                  <c:v>41685.015009140618</c:v>
                </c:pt>
                <c:pt idx="19706">
                  <c:v>41685.015713269844</c:v>
                </c:pt>
                <c:pt idx="19707">
                  <c:v>41685.01641687216</c:v>
                </c:pt>
                <c:pt idx="19708">
                  <c:v>41685.017121634453</c:v>
                </c:pt>
                <c:pt idx="19709">
                  <c:v>41685.017825499701</c:v>
                </c:pt>
                <c:pt idx="19710">
                  <c:v>41685.01853036401</c:v>
                </c:pt>
                <c:pt idx="19711">
                  <c:v>41685.019235261541</c:v>
                </c:pt>
                <c:pt idx="19712">
                  <c:v>41685.019939233694</c:v>
                </c:pt>
                <c:pt idx="19713">
                  <c:v>41685.020642601528</c:v>
                </c:pt>
                <c:pt idx="19714">
                  <c:v>41685.021347065216</c:v>
                </c:pt>
                <c:pt idx="19715">
                  <c:v>41685.022051778615</c:v>
                </c:pt>
                <c:pt idx="19716">
                  <c:v>41685.022755950762</c:v>
                </c:pt>
                <c:pt idx="19717">
                  <c:v>41685.023458280302</c:v>
                </c:pt>
                <c:pt idx="19718">
                  <c:v>41685.024162061367</c:v>
                </c:pt>
                <c:pt idx="19719">
                  <c:v>41685.024866167223</c:v>
                </c:pt>
                <c:pt idx="19720">
                  <c:v>41685.025570593374</c:v>
                </c:pt>
                <c:pt idx="19721">
                  <c:v>41685.026273638767</c:v>
                </c:pt>
                <c:pt idx="19722">
                  <c:v>41685.026976280002</c:v>
                </c:pt>
                <c:pt idx="19723">
                  <c:v>41685.027680961211</c:v>
                </c:pt>
                <c:pt idx="19724">
                  <c:v>41685.028383556455</c:v>
                </c:pt>
                <c:pt idx="19725">
                  <c:v>41685.029088048614</c:v>
                </c:pt>
                <c:pt idx="19726">
                  <c:v>41685.029792065216</c:v>
                </c:pt>
                <c:pt idx="19727">
                  <c:v>41685.030496126165</c:v>
                </c:pt>
                <c:pt idx="19728">
                  <c:v>41685.031200360303</c:v>
                </c:pt>
                <c:pt idx="19729">
                  <c:v>41685.031902555675</c:v>
                </c:pt>
                <c:pt idx="19730">
                  <c:v>41685.03260562077</c:v>
                </c:pt>
                <c:pt idx="19731">
                  <c:v>41685.033308704609</c:v>
                </c:pt>
                <c:pt idx="19732">
                  <c:v>41685.034011768767</c:v>
                </c:pt>
                <c:pt idx="19733">
                  <c:v>41685.034716071845</c:v>
                </c:pt>
                <c:pt idx="19734">
                  <c:v>41685.035419719839</c:v>
                </c:pt>
                <c:pt idx="19735">
                  <c:v>41685.036123583996</c:v>
                </c:pt>
                <c:pt idx="19736">
                  <c:v>41685.036826565374</c:v>
                </c:pt>
                <c:pt idx="19737">
                  <c:v>41685.037531873386</c:v>
                </c:pt>
                <c:pt idx="19738">
                  <c:v>41685.038236099092</c:v>
                </c:pt>
                <c:pt idx="19739">
                  <c:v>41685.038940168772</c:v>
                </c:pt>
                <c:pt idx="19740">
                  <c:v>41685.039644245684</c:v>
                </c:pt>
                <c:pt idx="19741">
                  <c:v>41685.040349713687</c:v>
                </c:pt>
                <c:pt idx="19742">
                  <c:v>41685.041053531837</c:v>
                </c:pt>
                <c:pt idx="19743">
                  <c:v>41685.041757186162</c:v>
                </c:pt>
                <c:pt idx="19744">
                  <c:v>41685.042462127836</c:v>
                </c:pt>
                <c:pt idx="19745">
                  <c:v>41685.043167324162</c:v>
                </c:pt>
                <c:pt idx="19746">
                  <c:v>41685.044100712454</c:v>
                </c:pt>
                <c:pt idx="19747">
                  <c:v>41685.044803620003</c:v>
                </c:pt>
                <c:pt idx="19748">
                  <c:v>41685.045507232462</c:v>
                </c:pt>
                <c:pt idx="19749">
                  <c:v>41685.046212402318</c:v>
                </c:pt>
                <c:pt idx="19750">
                  <c:v>41685.046917577849</c:v>
                </c:pt>
                <c:pt idx="19751">
                  <c:v>41685.047622420767</c:v>
                </c:pt>
                <c:pt idx="19752">
                  <c:v>41685.048327962933</c:v>
                </c:pt>
                <c:pt idx="19753">
                  <c:v>41685.049032471848</c:v>
                </c:pt>
                <c:pt idx="19754">
                  <c:v>41685.04973596261</c:v>
                </c:pt>
                <c:pt idx="19755">
                  <c:v>41685.050439117382</c:v>
                </c:pt>
                <c:pt idx="19756">
                  <c:v>41685.051142940152</c:v>
                </c:pt>
                <c:pt idx="19757">
                  <c:v>41685.051847598312</c:v>
                </c:pt>
                <c:pt idx="19758">
                  <c:v>41685.052552745547</c:v>
                </c:pt>
                <c:pt idx="19759">
                  <c:v>41685.053258147091</c:v>
                </c:pt>
                <c:pt idx="19760">
                  <c:v>41685.053962383376</c:v>
                </c:pt>
                <c:pt idx="19761">
                  <c:v>41685.054668725228</c:v>
                </c:pt>
                <c:pt idx="19762">
                  <c:v>41685.055373337695</c:v>
                </c:pt>
                <c:pt idx="19763">
                  <c:v>41685.056075776622</c:v>
                </c:pt>
                <c:pt idx="19764">
                  <c:v>41685.056779969542</c:v>
                </c:pt>
                <c:pt idx="19765">
                  <c:v>41685.057483740304</c:v>
                </c:pt>
                <c:pt idx="19766">
                  <c:v>41685.058187844159</c:v>
                </c:pt>
                <c:pt idx="19767">
                  <c:v>41685.058891047855</c:v>
                </c:pt>
                <c:pt idx="19768">
                  <c:v>41685.05959568554</c:v>
                </c:pt>
                <c:pt idx="19769">
                  <c:v>41685.060299734767</c:v>
                </c:pt>
                <c:pt idx="19770">
                  <c:v>41685.061004479845</c:v>
                </c:pt>
                <c:pt idx="19771">
                  <c:v>41685.061707693996</c:v>
                </c:pt>
                <c:pt idx="19772">
                  <c:v>41685.062411058003</c:v>
                </c:pt>
                <c:pt idx="19773">
                  <c:v>41685.063115951532</c:v>
                </c:pt>
                <c:pt idx="19774">
                  <c:v>41685.063819460163</c:v>
                </c:pt>
                <c:pt idx="19775">
                  <c:v>41685.064524324465</c:v>
                </c:pt>
                <c:pt idx="19776">
                  <c:v>41685.065229216001</c:v>
                </c:pt>
                <c:pt idx="19777">
                  <c:v>41685.065933537378</c:v>
                </c:pt>
                <c:pt idx="19778">
                  <c:v>41685.066639997087</c:v>
                </c:pt>
                <c:pt idx="19779">
                  <c:v>41685.067344320611</c:v>
                </c:pt>
                <c:pt idx="19780">
                  <c:v>41685.068046954308</c:v>
                </c:pt>
                <c:pt idx="19781">
                  <c:v>41685.068752644002</c:v>
                </c:pt>
                <c:pt idx="19782">
                  <c:v>41685.069457638921</c:v>
                </c:pt>
                <c:pt idx="19783">
                  <c:v>41685.070160656454</c:v>
                </c:pt>
                <c:pt idx="19784">
                  <c:v>41685.070863102614</c:v>
                </c:pt>
                <c:pt idx="19785">
                  <c:v>41685.071566706771</c:v>
                </c:pt>
                <c:pt idx="19786">
                  <c:v>41685.07226989093</c:v>
                </c:pt>
                <c:pt idx="19787">
                  <c:v>41685.072974959228</c:v>
                </c:pt>
                <c:pt idx="19788">
                  <c:v>41685.073679203226</c:v>
                </c:pt>
                <c:pt idx="19789">
                  <c:v>41685.074383041836</c:v>
                </c:pt>
                <c:pt idx="19790">
                  <c:v>41685.075087276309</c:v>
                </c:pt>
                <c:pt idx="19791">
                  <c:v>41685.07579097322</c:v>
                </c:pt>
                <c:pt idx="19792">
                  <c:v>41685.076495762762</c:v>
                </c:pt>
                <c:pt idx="19793">
                  <c:v>41685.077202817076</c:v>
                </c:pt>
                <c:pt idx="19794">
                  <c:v>41685.077908304767</c:v>
                </c:pt>
                <c:pt idx="19795">
                  <c:v>41685.078611065685</c:v>
                </c:pt>
                <c:pt idx="19796">
                  <c:v>41685.079314203227</c:v>
                </c:pt>
                <c:pt idx="19797">
                  <c:v>41685.080018634617</c:v>
                </c:pt>
                <c:pt idx="19798">
                  <c:v>41685.08072355092</c:v>
                </c:pt>
                <c:pt idx="19799">
                  <c:v>41685.081426466772</c:v>
                </c:pt>
                <c:pt idx="19800">
                  <c:v>41685.082129833223</c:v>
                </c:pt>
                <c:pt idx="19801">
                  <c:v>41685.082834528941</c:v>
                </c:pt>
                <c:pt idx="19802">
                  <c:v>41685.083539229854</c:v>
                </c:pt>
                <c:pt idx="19803">
                  <c:v>41685.084244170313</c:v>
                </c:pt>
                <c:pt idx="19804">
                  <c:v>41685.084947380616</c:v>
                </c:pt>
                <c:pt idx="19805">
                  <c:v>41685.085867415386</c:v>
                </c:pt>
                <c:pt idx="19806">
                  <c:v>41685.086571192936</c:v>
                </c:pt>
                <c:pt idx="19807">
                  <c:v>41685.087273970777</c:v>
                </c:pt>
                <c:pt idx="19808">
                  <c:v>41685.08797699969</c:v>
                </c:pt>
                <c:pt idx="19809">
                  <c:v>41685.088681475543</c:v>
                </c:pt>
                <c:pt idx="19810">
                  <c:v>41685.089386409694</c:v>
                </c:pt>
                <c:pt idx="19811">
                  <c:v>41685.090090605074</c:v>
                </c:pt>
                <c:pt idx="19812">
                  <c:v>41685.090795109223</c:v>
                </c:pt>
                <c:pt idx="19813">
                  <c:v>41685.091498482609</c:v>
                </c:pt>
                <c:pt idx="19814">
                  <c:v>41685.092202209846</c:v>
                </c:pt>
                <c:pt idx="19815">
                  <c:v>41685.092907539532</c:v>
                </c:pt>
                <c:pt idx="19816">
                  <c:v>41685.093613638157</c:v>
                </c:pt>
                <c:pt idx="19817">
                  <c:v>41685.094318901538</c:v>
                </c:pt>
                <c:pt idx="19818">
                  <c:v>41685.095024210299</c:v>
                </c:pt>
                <c:pt idx="19819">
                  <c:v>41685.09572792799</c:v>
                </c:pt>
                <c:pt idx="19820">
                  <c:v>41685.096430657075</c:v>
                </c:pt>
                <c:pt idx="19821">
                  <c:v>41685.097133623072</c:v>
                </c:pt>
                <c:pt idx="19822">
                  <c:v>41685.097837620306</c:v>
                </c:pt>
                <c:pt idx="19823">
                  <c:v>41685.098540438164</c:v>
                </c:pt>
                <c:pt idx="19824">
                  <c:v>41685.099243952456</c:v>
                </c:pt>
                <c:pt idx="19825">
                  <c:v>41685.099948764146</c:v>
                </c:pt>
                <c:pt idx="19826">
                  <c:v>41685.100653190471</c:v>
                </c:pt>
                <c:pt idx="19827">
                  <c:v>41685.101357667379</c:v>
                </c:pt>
                <c:pt idx="19828">
                  <c:v>41685.102061470927</c:v>
                </c:pt>
                <c:pt idx="19829">
                  <c:v>41685.102763077841</c:v>
                </c:pt>
                <c:pt idx="19830">
                  <c:v>41685.103466312925</c:v>
                </c:pt>
                <c:pt idx="19831">
                  <c:v>41685.104169161837</c:v>
                </c:pt>
                <c:pt idx="19832">
                  <c:v>41685.104871387543</c:v>
                </c:pt>
                <c:pt idx="19833">
                  <c:v>41685.105574933688</c:v>
                </c:pt>
                <c:pt idx="19834">
                  <c:v>41685.106279386171</c:v>
                </c:pt>
                <c:pt idx="19835">
                  <c:v>41685.106983392929</c:v>
                </c:pt>
                <c:pt idx="19836">
                  <c:v>41685.10768771507</c:v>
                </c:pt>
                <c:pt idx="19837">
                  <c:v>41685.108393365997</c:v>
                </c:pt>
                <c:pt idx="19838">
                  <c:v>41685.109098657384</c:v>
                </c:pt>
                <c:pt idx="19839">
                  <c:v>41685.109800992614</c:v>
                </c:pt>
                <c:pt idx="19840">
                  <c:v>41685.110504349854</c:v>
                </c:pt>
                <c:pt idx="19841">
                  <c:v>41685.111210630152</c:v>
                </c:pt>
                <c:pt idx="19842">
                  <c:v>41685.111916279857</c:v>
                </c:pt>
                <c:pt idx="19843">
                  <c:v>41685.112620243999</c:v>
                </c:pt>
                <c:pt idx="19844">
                  <c:v>41685.113324703678</c:v>
                </c:pt>
                <c:pt idx="19845">
                  <c:v>41685.114030263845</c:v>
                </c:pt>
                <c:pt idx="19846">
                  <c:v>41685.114733286158</c:v>
                </c:pt>
                <c:pt idx="19847">
                  <c:v>41685.115435907224</c:v>
                </c:pt>
                <c:pt idx="19848">
                  <c:v>41685.116139539386</c:v>
                </c:pt>
                <c:pt idx="19849">
                  <c:v>41685.116843506767</c:v>
                </c:pt>
                <c:pt idx="19850">
                  <c:v>41685.117547902308</c:v>
                </c:pt>
                <c:pt idx="19851">
                  <c:v>41685.118250893691</c:v>
                </c:pt>
                <c:pt idx="19852">
                  <c:v>41685.118952892008</c:v>
                </c:pt>
                <c:pt idx="19853">
                  <c:v>41685.119655424613</c:v>
                </c:pt>
                <c:pt idx="19854">
                  <c:v>41685.120359384768</c:v>
                </c:pt>
                <c:pt idx="19855">
                  <c:v>41685.121064150764</c:v>
                </c:pt>
                <c:pt idx="19856">
                  <c:v>41685.121767842924</c:v>
                </c:pt>
                <c:pt idx="19857">
                  <c:v>41685.122471520925</c:v>
                </c:pt>
                <c:pt idx="19858">
                  <c:v>41685.123175153676</c:v>
                </c:pt>
                <c:pt idx="19859">
                  <c:v>41685.123878868464</c:v>
                </c:pt>
                <c:pt idx="19860">
                  <c:v>41685.124583807839</c:v>
                </c:pt>
                <c:pt idx="19861">
                  <c:v>41685.125288736454</c:v>
                </c:pt>
                <c:pt idx="19862">
                  <c:v>41685.125993330927</c:v>
                </c:pt>
                <c:pt idx="19863">
                  <c:v>41685.126697396467</c:v>
                </c:pt>
                <c:pt idx="19864">
                  <c:v>41685.127627862297</c:v>
                </c:pt>
                <c:pt idx="19865">
                  <c:v>41685.128332476779</c:v>
                </c:pt>
                <c:pt idx="19866">
                  <c:v>41685.12903683538</c:v>
                </c:pt>
                <c:pt idx="19867">
                  <c:v>41685.129740018601</c:v>
                </c:pt>
                <c:pt idx="19868">
                  <c:v>41685.130443903072</c:v>
                </c:pt>
                <c:pt idx="19869">
                  <c:v>41685.131149407374</c:v>
                </c:pt>
                <c:pt idx="19870">
                  <c:v>41685.131854738305</c:v>
                </c:pt>
                <c:pt idx="19871">
                  <c:v>41685.132559996935</c:v>
                </c:pt>
                <c:pt idx="19872">
                  <c:v>41685.13326446461</c:v>
                </c:pt>
                <c:pt idx="19873">
                  <c:v>41685.133968552145</c:v>
                </c:pt>
                <c:pt idx="19874">
                  <c:v>41685.134674407695</c:v>
                </c:pt>
                <c:pt idx="19875">
                  <c:v>41685.135375985534</c:v>
                </c:pt>
                <c:pt idx="19876">
                  <c:v>41685.136080519376</c:v>
                </c:pt>
                <c:pt idx="19877">
                  <c:v>41685.136784347225</c:v>
                </c:pt>
                <c:pt idx="19878">
                  <c:v>41685.137487969216</c:v>
                </c:pt>
                <c:pt idx="19879">
                  <c:v>41685.138192093385</c:v>
                </c:pt>
                <c:pt idx="19880">
                  <c:v>41685.138896829383</c:v>
                </c:pt>
                <c:pt idx="19881">
                  <c:v>41685.139600730457</c:v>
                </c:pt>
                <c:pt idx="19882">
                  <c:v>41685.140304099848</c:v>
                </c:pt>
                <c:pt idx="19883">
                  <c:v>41685.141007441998</c:v>
                </c:pt>
                <c:pt idx="19884">
                  <c:v>41685.14171152877</c:v>
                </c:pt>
                <c:pt idx="19885">
                  <c:v>41685.142414463684</c:v>
                </c:pt>
                <c:pt idx="19886">
                  <c:v>41685.143118421845</c:v>
                </c:pt>
                <c:pt idx="19887">
                  <c:v>41685.143821925682</c:v>
                </c:pt>
                <c:pt idx="19888">
                  <c:v>41685.144526737844</c:v>
                </c:pt>
                <c:pt idx="19889">
                  <c:v>41685.145230851842</c:v>
                </c:pt>
                <c:pt idx="19890">
                  <c:v>41685.145935979541</c:v>
                </c:pt>
                <c:pt idx="19891">
                  <c:v>41685.146641863066</c:v>
                </c:pt>
                <c:pt idx="19892">
                  <c:v>41685.147346048463</c:v>
                </c:pt>
                <c:pt idx="19893">
                  <c:v>41685.148050362768</c:v>
                </c:pt>
                <c:pt idx="19894">
                  <c:v>41685.14875423754</c:v>
                </c:pt>
                <c:pt idx="19895">
                  <c:v>41685.149457206309</c:v>
                </c:pt>
                <c:pt idx="19896">
                  <c:v>41685.150161746933</c:v>
                </c:pt>
                <c:pt idx="19897">
                  <c:v>41685.150865081538</c:v>
                </c:pt>
                <c:pt idx="19898">
                  <c:v>41685.151569413385</c:v>
                </c:pt>
                <c:pt idx="19899">
                  <c:v>41685.152273742169</c:v>
                </c:pt>
                <c:pt idx="19900">
                  <c:v>41685.152977266778</c:v>
                </c:pt>
                <c:pt idx="19901">
                  <c:v>41685.15368061707</c:v>
                </c:pt>
                <c:pt idx="19902">
                  <c:v>41685.154384509224</c:v>
                </c:pt>
                <c:pt idx="19903">
                  <c:v>41685.155087930922</c:v>
                </c:pt>
                <c:pt idx="19904">
                  <c:v>41685.155790984303</c:v>
                </c:pt>
                <c:pt idx="19905">
                  <c:v>41685.156492286158</c:v>
                </c:pt>
                <c:pt idx="19906">
                  <c:v>41685.157196671076</c:v>
                </c:pt>
                <c:pt idx="19907">
                  <c:v>41685.157900983839</c:v>
                </c:pt>
                <c:pt idx="19908">
                  <c:v>41685.158604967844</c:v>
                </c:pt>
                <c:pt idx="19909">
                  <c:v>41685.159309965842</c:v>
                </c:pt>
                <c:pt idx="19910">
                  <c:v>41685.160014738773</c:v>
                </c:pt>
                <c:pt idx="19911">
                  <c:v>41685.160719164458</c:v>
                </c:pt>
                <c:pt idx="19912">
                  <c:v>41685.161424634447</c:v>
                </c:pt>
                <c:pt idx="19913">
                  <c:v>41685.162127749536</c:v>
                </c:pt>
                <c:pt idx="19914">
                  <c:v>41685.162831638605</c:v>
                </c:pt>
                <c:pt idx="19915">
                  <c:v>41685.163535047541</c:v>
                </c:pt>
                <c:pt idx="19916">
                  <c:v>41685.164238611076</c:v>
                </c:pt>
                <c:pt idx="19917">
                  <c:v>41685.1649426523</c:v>
                </c:pt>
                <c:pt idx="19918">
                  <c:v>41685.165646524765</c:v>
                </c:pt>
                <c:pt idx="19919">
                  <c:v>41685.166350776002</c:v>
                </c:pt>
                <c:pt idx="19920">
                  <c:v>41685.167055182304</c:v>
                </c:pt>
                <c:pt idx="19921">
                  <c:v>41685.167759758151</c:v>
                </c:pt>
                <c:pt idx="19922">
                  <c:v>41685.168463341077</c:v>
                </c:pt>
                <c:pt idx="19923">
                  <c:v>41685.169394762146</c:v>
                </c:pt>
                <c:pt idx="19924">
                  <c:v>41685.170100019379</c:v>
                </c:pt>
                <c:pt idx="19925">
                  <c:v>41685.170803833687</c:v>
                </c:pt>
                <c:pt idx="19926">
                  <c:v>41685.171507413375</c:v>
                </c:pt>
                <c:pt idx="19927">
                  <c:v>41685.172212944613</c:v>
                </c:pt>
                <c:pt idx="19928">
                  <c:v>41685.172917362463</c:v>
                </c:pt>
                <c:pt idx="19929">
                  <c:v>41685.173621586764</c:v>
                </c:pt>
                <c:pt idx="19930">
                  <c:v>41685.174325526001</c:v>
                </c:pt>
                <c:pt idx="19931">
                  <c:v>41685.175029133075</c:v>
                </c:pt>
                <c:pt idx="19932">
                  <c:v>41685.175733344309</c:v>
                </c:pt>
                <c:pt idx="19933">
                  <c:v>41685.176438198774</c:v>
                </c:pt>
                <c:pt idx="19934">
                  <c:v>41685.177143595218</c:v>
                </c:pt>
                <c:pt idx="19935">
                  <c:v>41685.177845883532</c:v>
                </c:pt>
                <c:pt idx="19936">
                  <c:v>41685.178550650606</c:v>
                </c:pt>
                <c:pt idx="19937">
                  <c:v>41685.179255047544</c:v>
                </c:pt>
                <c:pt idx="19938">
                  <c:v>41685.179958313682</c:v>
                </c:pt>
                <c:pt idx="19939">
                  <c:v>41685.180662609841</c:v>
                </c:pt>
                <c:pt idx="19940">
                  <c:v>41685.181364001837</c:v>
                </c:pt>
                <c:pt idx="19941">
                  <c:v>41685.182068692928</c:v>
                </c:pt>
                <c:pt idx="19942">
                  <c:v>41685.182771125539</c:v>
                </c:pt>
                <c:pt idx="19943">
                  <c:v>41685.183474489997</c:v>
                </c:pt>
                <c:pt idx="19944">
                  <c:v>41685.184177809228</c:v>
                </c:pt>
                <c:pt idx="19945">
                  <c:v>41685.184882840615</c:v>
                </c:pt>
                <c:pt idx="19946">
                  <c:v>41685.18558645693</c:v>
                </c:pt>
                <c:pt idx="19947">
                  <c:v>41685.186289757999</c:v>
                </c:pt>
                <c:pt idx="19948">
                  <c:v>41685.186992769384</c:v>
                </c:pt>
                <c:pt idx="19949">
                  <c:v>41685.187696443085</c:v>
                </c:pt>
                <c:pt idx="19950">
                  <c:v>41685.188399109546</c:v>
                </c:pt>
                <c:pt idx="19951">
                  <c:v>41685.18910165476</c:v>
                </c:pt>
                <c:pt idx="19952">
                  <c:v>41685.189804369686</c:v>
                </c:pt>
                <c:pt idx="19953">
                  <c:v>41685.190507178617</c:v>
                </c:pt>
                <c:pt idx="19954">
                  <c:v>41685.191210770303</c:v>
                </c:pt>
                <c:pt idx="19955">
                  <c:v>41685.191916204465</c:v>
                </c:pt>
                <c:pt idx="19956">
                  <c:v>41685.192621000759</c:v>
                </c:pt>
                <c:pt idx="19957">
                  <c:v>41685.193325234155</c:v>
                </c:pt>
                <c:pt idx="19958">
                  <c:v>41685.194029881073</c:v>
                </c:pt>
                <c:pt idx="19959">
                  <c:v>41685.194735307836</c:v>
                </c:pt>
                <c:pt idx="19960">
                  <c:v>41685.195439887379</c:v>
                </c:pt>
                <c:pt idx="19961">
                  <c:v>41685.196143790759</c:v>
                </c:pt>
                <c:pt idx="19962">
                  <c:v>41685.196848374777</c:v>
                </c:pt>
                <c:pt idx="19963">
                  <c:v>41685.197552809994</c:v>
                </c:pt>
                <c:pt idx="19964">
                  <c:v>41685.19825540093</c:v>
                </c:pt>
                <c:pt idx="19965">
                  <c:v>41685.198961165377</c:v>
                </c:pt>
                <c:pt idx="19966">
                  <c:v>41685.199665607834</c:v>
                </c:pt>
                <c:pt idx="19967">
                  <c:v>41685.200369351376</c:v>
                </c:pt>
                <c:pt idx="19968">
                  <c:v>41685.201073573073</c:v>
                </c:pt>
                <c:pt idx="19969">
                  <c:v>41685.201778400762</c:v>
                </c:pt>
                <c:pt idx="19970">
                  <c:v>41685.202483622299</c:v>
                </c:pt>
                <c:pt idx="19971">
                  <c:v>41685.2031892823</c:v>
                </c:pt>
                <c:pt idx="19972">
                  <c:v>41685.203893484002</c:v>
                </c:pt>
                <c:pt idx="19973">
                  <c:v>41685.204593451846</c:v>
                </c:pt>
                <c:pt idx="19974">
                  <c:v>41685.205296757224</c:v>
                </c:pt>
                <c:pt idx="19975">
                  <c:v>41685.206000806305</c:v>
                </c:pt>
                <c:pt idx="19976">
                  <c:v>41685.206705355537</c:v>
                </c:pt>
                <c:pt idx="19977">
                  <c:v>41685.2074105543</c:v>
                </c:pt>
                <c:pt idx="19978">
                  <c:v>41685.208115543537</c:v>
                </c:pt>
                <c:pt idx="19979">
                  <c:v>41685.20882024293</c:v>
                </c:pt>
                <c:pt idx="19980">
                  <c:v>41685.209526079845</c:v>
                </c:pt>
                <c:pt idx="19981">
                  <c:v>41685.210230637385</c:v>
                </c:pt>
                <c:pt idx="19982">
                  <c:v>41685.2111629723</c:v>
                </c:pt>
                <c:pt idx="19983">
                  <c:v>41685.211867567072</c:v>
                </c:pt>
                <c:pt idx="19984">
                  <c:v>41685.212571848315</c:v>
                </c:pt>
                <c:pt idx="19985">
                  <c:v>41685.213277613075</c:v>
                </c:pt>
                <c:pt idx="19986">
                  <c:v>41685.21398333153</c:v>
                </c:pt>
                <c:pt idx="19987">
                  <c:v>41685.214686535066</c:v>
                </c:pt>
                <c:pt idx="19988">
                  <c:v>41685.215391272606</c:v>
                </c:pt>
                <c:pt idx="19989">
                  <c:v>41685.216095727541</c:v>
                </c:pt>
                <c:pt idx="19990">
                  <c:v>41685.216800107999</c:v>
                </c:pt>
                <c:pt idx="19991">
                  <c:v>41685.217505737841</c:v>
                </c:pt>
                <c:pt idx="19992">
                  <c:v>41685.218209381848</c:v>
                </c:pt>
                <c:pt idx="19993">
                  <c:v>41685.218914251382</c:v>
                </c:pt>
                <c:pt idx="19994">
                  <c:v>41685.219620200456</c:v>
                </c:pt>
                <c:pt idx="19995">
                  <c:v>41685.220322417677</c:v>
                </c:pt>
                <c:pt idx="19996">
                  <c:v>41685.221026723368</c:v>
                </c:pt>
                <c:pt idx="19997">
                  <c:v>41685.221730549216</c:v>
                </c:pt>
                <c:pt idx="19998">
                  <c:v>41685.222435871379</c:v>
                </c:pt>
                <c:pt idx="19999">
                  <c:v>41685.223139409682</c:v>
                </c:pt>
                <c:pt idx="20000">
                  <c:v>41685.223843393222</c:v>
                </c:pt>
                <c:pt idx="20001">
                  <c:v>41685.224548388614</c:v>
                </c:pt>
                <c:pt idx="20002">
                  <c:v>41685.225253315839</c:v>
                </c:pt>
                <c:pt idx="20003">
                  <c:v>41685.225957675219</c:v>
                </c:pt>
                <c:pt idx="20004">
                  <c:v>41685.226662506924</c:v>
                </c:pt>
                <c:pt idx="20005">
                  <c:v>41685.227367622298</c:v>
                </c:pt>
                <c:pt idx="20006">
                  <c:v>41685.228072762759</c:v>
                </c:pt>
                <c:pt idx="20007">
                  <c:v>41685.228778226308</c:v>
                </c:pt>
                <c:pt idx="20008">
                  <c:v>41685.229482109986</c:v>
                </c:pt>
                <c:pt idx="20009">
                  <c:v>41685.230186940607</c:v>
                </c:pt>
                <c:pt idx="20010">
                  <c:v>41685.230891200605</c:v>
                </c:pt>
                <c:pt idx="20011">
                  <c:v>41685.231594097684</c:v>
                </c:pt>
                <c:pt idx="20012">
                  <c:v>41685.232298718933</c:v>
                </c:pt>
                <c:pt idx="20013">
                  <c:v>41685.233004752925</c:v>
                </c:pt>
                <c:pt idx="20014">
                  <c:v>41685.233709068925</c:v>
                </c:pt>
                <c:pt idx="20015">
                  <c:v>41685.234413830607</c:v>
                </c:pt>
                <c:pt idx="20016">
                  <c:v>41685.235117693992</c:v>
                </c:pt>
                <c:pt idx="20017">
                  <c:v>41685.235821679074</c:v>
                </c:pt>
                <c:pt idx="20018">
                  <c:v>41685.236526500456</c:v>
                </c:pt>
                <c:pt idx="20019">
                  <c:v>41685.237229879385</c:v>
                </c:pt>
                <c:pt idx="20020">
                  <c:v>41685.237934495228</c:v>
                </c:pt>
                <c:pt idx="20021">
                  <c:v>41685.23864050168</c:v>
                </c:pt>
                <c:pt idx="20022">
                  <c:v>41685.239345260597</c:v>
                </c:pt>
                <c:pt idx="20023">
                  <c:v>41685.240049085223</c:v>
                </c:pt>
                <c:pt idx="20024">
                  <c:v>41685.24075395277</c:v>
                </c:pt>
                <c:pt idx="20025">
                  <c:v>41685.241458763681</c:v>
                </c:pt>
                <c:pt idx="20026">
                  <c:v>41685.242162842151</c:v>
                </c:pt>
                <c:pt idx="20027">
                  <c:v>41685.242866117384</c:v>
                </c:pt>
                <c:pt idx="20028">
                  <c:v>41685.243570758306</c:v>
                </c:pt>
                <c:pt idx="20029">
                  <c:v>41685.244276258934</c:v>
                </c:pt>
                <c:pt idx="20030">
                  <c:v>41685.244981935677</c:v>
                </c:pt>
                <c:pt idx="20031">
                  <c:v>41685.245685406</c:v>
                </c:pt>
                <c:pt idx="20032">
                  <c:v>41685.246389405082</c:v>
                </c:pt>
                <c:pt idx="20033">
                  <c:v>41685.247093133534</c:v>
                </c:pt>
                <c:pt idx="20034">
                  <c:v>41685.247796530457</c:v>
                </c:pt>
                <c:pt idx="20035">
                  <c:v>41685.248498993227</c:v>
                </c:pt>
                <c:pt idx="20036">
                  <c:v>41685.249201638151</c:v>
                </c:pt>
                <c:pt idx="20037">
                  <c:v>41685.24990629431</c:v>
                </c:pt>
                <c:pt idx="20038">
                  <c:v>41685.250611138312</c:v>
                </c:pt>
                <c:pt idx="20039">
                  <c:v>41685.251316233385</c:v>
                </c:pt>
                <c:pt idx="20040">
                  <c:v>41685.252021112305</c:v>
                </c:pt>
                <c:pt idx="20041">
                  <c:v>41685.252921815678</c:v>
                </c:pt>
                <c:pt idx="20042">
                  <c:v>41685.253626022459</c:v>
                </c:pt>
                <c:pt idx="20043">
                  <c:v>41685.254331074466</c:v>
                </c:pt>
                <c:pt idx="20044">
                  <c:v>41685.25503502816</c:v>
                </c:pt>
                <c:pt idx="20045">
                  <c:v>41685.255739278466</c:v>
                </c:pt>
                <c:pt idx="20046">
                  <c:v>41685.256443345999</c:v>
                </c:pt>
                <c:pt idx="20047">
                  <c:v>41685.257146386</c:v>
                </c:pt>
                <c:pt idx="20048">
                  <c:v>41685.257851344169</c:v>
                </c:pt>
                <c:pt idx="20049">
                  <c:v>41685.258555950779</c:v>
                </c:pt>
                <c:pt idx="20050">
                  <c:v>41685.259259689999</c:v>
                </c:pt>
                <c:pt idx="20051">
                  <c:v>41685.259964017678</c:v>
                </c:pt>
                <c:pt idx="20052">
                  <c:v>41685.260669111995</c:v>
                </c:pt>
                <c:pt idx="20053">
                  <c:v>41685.261373974761</c:v>
                </c:pt>
                <c:pt idx="20054">
                  <c:v>41685.262079028616</c:v>
                </c:pt>
                <c:pt idx="20055">
                  <c:v>41685.262784205828</c:v>
                </c:pt>
                <c:pt idx="20056">
                  <c:v>41685.263488185366</c:v>
                </c:pt>
                <c:pt idx="20057">
                  <c:v>41685.264192989227</c:v>
                </c:pt>
                <c:pt idx="20058">
                  <c:v>41685.264897027846</c:v>
                </c:pt>
                <c:pt idx="20059">
                  <c:v>41685.265601654297</c:v>
                </c:pt>
                <c:pt idx="20060">
                  <c:v>41685.266306856</c:v>
                </c:pt>
                <c:pt idx="20061">
                  <c:v>41685.267010224459</c:v>
                </c:pt>
                <c:pt idx="20062">
                  <c:v>41685.267712064146</c:v>
                </c:pt>
                <c:pt idx="20063">
                  <c:v>41685.26841640046</c:v>
                </c:pt>
                <c:pt idx="20064">
                  <c:v>41685.269120031669</c:v>
                </c:pt>
                <c:pt idx="20065">
                  <c:v>41685.269825596923</c:v>
                </c:pt>
                <c:pt idx="20066">
                  <c:v>41685.270529326008</c:v>
                </c:pt>
                <c:pt idx="20067">
                  <c:v>41685.271232828614</c:v>
                </c:pt>
                <c:pt idx="20068">
                  <c:v>41685.271937870151</c:v>
                </c:pt>
                <c:pt idx="20069">
                  <c:v>41685.272642550764</c:v>
                </c:pt>
                <c:pt idx="20070">
                  <c:v>41685.273346734604</c:v>
                </c:pt>
                <c:pt idx="20071">
                  <c:v>41685.274049629224</c:v>
                </c:pt>
                <c:pt idx="20072">
                  <c:v>41685.274752905687</c:v>
                </c:pt>
                <c:pt idx="20073">
                  <c:v>41685.275457715368</c:v>
                </c:pt>
                <c:pt idx="20074">
                  <c:v>41685.276160381072</c:v>
                </c:pt>
                <c:pt idx="20075">
                  <c:v>41685.276864952</c:v>
                </c:pt>
                <c:pt idx="20076">
                  <c:v>41685.277569491845</c:v>
                </c:pt>
                <c:pt idx="20077">
                  <c:v>41685.278273744472</c:v>
                </c:pt>
                <c:pt idx="20078">
                  <c:v>41685.278978217997</c:v>
                </c:pt>
                <c:pt idx="20079">
                  <c:v>41685.279683195076</c:v>
                </c:pt>
                <c:pt idx="20080">
                  <c:v>41685.280389549385</c:v>
                </c:pt>
                <c:pt idx="20081">
                  <c:v>41685.281092792931</c:v>
                </c:pt>
                <c:pt idx="20082">
                  <c:v>41685.281796788156</c:v>
                </c:pt>
                <c:pt idx="20083">
                  <c:v>41685.282501326008</c:v>
                </c:pt>
                <c:pt idx="20084">
                  <c:v>41685.283205385538</c:v>
                </c:pt>
                <c:pt idx="20085">
                  <c:v>41685.283908093079</c:v>
                </c:pt>
                <c:pt idx="20086">
                  <c:v>41685.284611764153</c:v>
                </c:pt>
                <c:pt idx="20087">
                  <c:v>41685.285316821384</c:v>
                </c:pt>
                <c:pt idx="20088">
                  <c:v>41685.286021246313</c:v>
                </c:pt>
                <c:pt idx="20089">
                  <c:v>41685.2867249103</c:v>
                </c:pt>
                <c:pt idx="20090">
                  <c:v>41685.287427610449</c:v>
                </c:pt>
                <c:pt idx="20091">
                  <c:v>41685.288129902932</c:v>
                </c:pt>
                <c:pt idx="20092">
                  <c:v>41685.28883599447</c:v>
                </c:pt>
                <c:pt idx="20093">
                  <c:v>41685.289540149388</c:v>
                </c:pt>
                <c:pt idx="20094">
                  <c:v>41685.290244327385</c:v>
                </c:pt>
                <c:pt idx="20095">
                  <c:v>41685.290948535679</c:v>
                </c:pt>
                <c:pt idx="20096">
                  <c:v>41685.291652317377</c:v>
                </c:pt>
                <c:pt idx="20097">
                  <c:v>41685.292357014303</c:v>
                </c:pt>
                <c:pt idx="20098">
                  <c:v>41685.29305917061</c:v>
                </c:pt>
                <c:pt idx="20099">
                  <c:v>41685.293762290763</c:v>
                </c:pt>
                <c:pt idx="20100">
                  <c:v>41685.294680265681</c:v>
                </c:pt>
                <c:pt idx="20101">
                  <c:v>41685.295383939367</c:v>
                </c:pt>
                <c:pt idx="20102">
                  <c:v>41685.296087729992</c:v>
                </c:pt>
                <c:pt idx="20103">
                  <c:v>41685.296791683832</c:v>
                </c:pt>
                <c:pt idx="20104">
                  <c:v>41685.297494901984</c:v>
                </c:pt>
                <c:pt idx="20105">
                  <c:v>41685.298197868608</c:v>
                </c:pt>
                <c:pt idx="20106">
                  <c:v>41685.298901787675</c:v>
                </c:pt>
                <c:pt idx="20107">
                  <c:v>41685.299605991677</c:v>
                </c:pt>
                <c:pt idx="20108">
                  <c:v>41685.300309285849</c:v>
                </c:pt>
                <c:pt idx="20109">
                  <c:v>41685.301014351695</c:v>
                </c:pt>
                <c:pt idx="20110">
                  <c:v>41685.301718881536</c:v>
                </c:pt>
                <c:pt idx="20111">
                  <c:v>41685.302422403998</c:v>
                </c:pt>
                <c:pt idx="20112">
                  <c:v>41685.303126952</c:v>
                </c:pt>
                <c:pt idx="20113">
                  <c:v>41685.303832893231</c:v>
                </c:pt>
                <c:pt idx="20114">
                  <c:v>41685.304537835545</c:v>
                </c:pt>
                <c:pt idx="20115">
                  <c:v>41685.305241947084</c:v>
                </c:pt>
                <c:pt idx="20116">
                  <c:v>41685.305946062304</c:v>
                </c:pt>
                <c:pt idx="20117">
                  <c:v>41685.306651760002</c:v>
                </c:pt>
                <c:pt idx="20118">
                  <c:v>41685.307357656617</c:v>
                </c:pt>
                <c:pt idx="20119">
                  <c:v>41685.308060576928</c:v>
                </c:pt>
                <c:pt idx="20120">
                  <c:v>41685.30876644847</c:v>
                </c:pt>
                <c:pt idx="20121">
                  <c:v>41685.309472278161</c:v>
                </c:pt>
                <c:pt idx="20122">
                  <c:v>41685.310176184314</c:v>
                </c:pt>
                <c:pt idx="20123">
                  <c:v>41685.310879689088</c:v>
                </c:pt>
                <c:pt idx="20124">
                  <c:v>41685.311584244315</c:v>
                </c:pt>
                <c:pt idx="20125">
                  <c:v>41685.312288297238</c:v>
                </c:pt>
                <c:pt idx="20126">
                  <c:v>41685.312992492785</c:v>
                </c:pt>
                <c:pt idx="20127">
                  <c:v>41685.313698695383</c:v>
                </c:pt>
                <c:pt idx="20128">
                  <c:v>41685.31440374416</c:v>
                </c:pt>
                <c:pt idx="20129">
                  <c:v>41685.315108886003</c:v>
                </c:pt>
                <c:pt idx="20130">
                  <c:v>41685.31581241369</c:v>
                </c:pt>
                <c:pt idx="20131">
                  <c:v>41685.316516236177</c:v>
                </c:pt>
                <c:pt idx="20132">
                  <c:v>41685.317220631223</c:v>
                </c:pt>
                <c:pt idx="20133">
                  <c:v>41685.317925609845</c:v>
                </c:pt>
                <c:pt idx="20134">
                  <c:v>41685.318630011381</c:v>
                </c:pt>
                <c:pt idx="20135">
                  <c:v>41685.319333091546</c:v>
                </c:pt>
                <c:pt idx="20136">
                  <c:v>41685.320035977689</c:v>
                </c:pt>
                <c:pt idx="20137">
                  <c:v>41685.320738330927</c:v>
                </c:pt>
                <c:pt idx="20138">
                  <c:v>41685.321441329375</c:v>
                </c:pt>
                <c:pt idx="20139">
                  <c:v>41685.322145039536</c:v>
                </c:pt>
                <c:pt idx="20140">
                  <c:v>41685.322850015385</c:v>
                </c:pt>
                <c:pt idx="20141">
                  <c:v>41685.323554509225</c:v>
                </c:pt>
                <c:pt idx="20142">
                  <c:v>41685.324257080472</c:v>
                </c:pt>
                <c:pt idx="20143">
                  <c:v>41685.324959881538</c:v>
                </c:pt>
                <c:pt idx="20144">
                  <c:v>41685.325663700598</c:v>
                </c:pt>
                <c:pt idx="20145">
                  <c:v>41685.326367805224</c:v>
                </c:pt>
                <c:pt idx="20146">
                  <c:v>41685.327071626161</c:v>
                </c:pt>
                <c:pt idx="20147">
                  <c:v>41685.327776077385</c:v>
                </c:pt>
                <c:pt idx="20148">
                  <c:v>41685.328479245843</c:v>
                </c:pt>
                <c:pt idx="20149">
                  <c:v>41685.32918261383</c:v>
                </c:pt>
                <c:pt idx="20150">
                  <c:v>41685.329888536922</c:v>
                </c:pt>
                <c:pt idx="20151">
                  <c:v>41685.330592404171</c:v>
                </c:pt>
                <c:pt idx="20152">
                  <c:v>41685.331295358315</c:v>
                </c:pt>
                <c:pt idx="20153">
                  <c:v>41685.331998919224</c:v>
                </c:pt>
                <c:pt idx="20154">
                  <c:v>41685.332704136934</c:v>
                </c:pt>
                <c:pt idx="20155">
                  <c:v>41685.333406460151</c:v>
                </c:pt>
                <c:pt idx="20156">
                  <c:v>41685.334110536933</c:v>
                </c:pt>
                <c:pt idx="20157">
                  <c:v>41685.33481573216</c:v>
                </c:pt>
                <c:pt idx="20158">
                  <c:v>41685.335520026158</c:v>
                </c:pt>
                <c:pt idx="20159">
                  <c:v>41685.336452494004</c:v>
                </c:pt>
                <c:pt idx="20160">
                  <c:v>41685.337156018162</c:v>
                </c:pt>
                <c:pt idx="20161">
                  <c:v>41685.337860529537</c:v>
                </c:pt>
                <c:pt idx="20162">
                  <c:v>41685.33856559894</c:v>
                </c:pt>
                <c:pt idx="20163">
                  <c:v>41685.33926879894</c:v>
                </c:pt>
                <c:pt idx="20164">
                  <c:v>41685.339974038463</c:v>
                </c:pt>
                <c:pt idx="20165">
                  <c:v>41685.34067679078</c:v>
                </c:pt>
                <c:pt idx="20166">
                  <c:v>41685.341380372614</c:v>
                </c:pt>
                <c:pt idx="20167">
                  <c:v>41685.342084153082</c:v>
                </c:pt>
                <c:pt idx="20168">
                  <c:v>41685.342788750611</c:v>
                </c:pt>
                <c:pt idx="20169">
                  <c:v>41685.343493012151</c:v>
                </c:pt>
                <c:pt idx="20170">
                  <c:v>41685.344196877544</c:v>
                </c:pt>
                <c:pt idx="20171">
                  <c:v>41685.344901147691</c:v>
                </c:pt>
                <c:pt idx="20172">
                  <c:v>41685.345601774308</c:v>
                </c:pt>
                <c:pt idx="20173">
                  <c:v>41685.346305582003</c:v>
                </c:pt>
                <c:pt idx="20174">
                  <c:v>41685.347010091391</c:v>
                </c:pt>
                <c:pt idx="20175">
                  <c:v>41685.347714849391</c:v>
                </c:pt>
                <c:pt idx="20176">
                  <c:v>41685.348419615082</c:v>
                </c:pt>
                <c:pt idx="20177">
                  <c:v>41685.349122712301</c:v>
                </c:pt>
                <c:pt idx="20178">
                  <c:v>41685.349827046317</c:v>
                </c:pt>
                <c:pt idx="20179">
                  <c:v>41685.350530224947</c:v>
                </c:pt>
                <c:pt idx="20180">
                  <c:v>41685.351234133843</c:v>
                </c:pt>
                <c:pt idx="20181">
                  <c:v>41685.351936954467</c:v>
                </c:pt>
                <c:pt idx="20182">
                  <c:v>41685.352640260462</c:v>
                </c:pt>
                <c:pt idx="20183">
                  <c:v>41685.353343994939</c:v>
                </c:pt>
                <c:pt idx="20184">
                  <c:v>41685.354046891545</c:v>
                </c:pt>
                <c:pt idx="20185">
                  <c:v>41685.354750013234</c:v>
                </c:pt>
                <c:pt idx="20186">
                  <c:v>41685.355454593388</c:v>
                </c:pt>
                <c:pt idx="20187">
                  <c:v>41685.356158673087</c:v>
                </c:pt>
                <c:pt idx="20188">
                  <c:v>41685.356863037086</c:v>
                </c:pt>
                <c:pt idx="20189">
                  <c:v>41685.357567067382</c:v>
                </c:pt>
                <c:pt idx="20190">
                  <c:v>41685.358269579854</c:v>
                </c:pt>
                <c:pt idx="20191">
                  <c:v>41685.358974455703</c:v>
                </c:pt>
                <c:pt idx="20192">
                  <c:v>41685.359680332767</c:v>
                </c:pt>
                <c:pt idx="20193">
                  <c:v>41685.360384534608</c:v>
                </c:pt>
                <c:pt idx="20194">
                  <c:v>41685.361089499849</c:v>
                </c:pt>
                <c:pt idx="20195">
                  <c:v>41685.361795677221</c:v>
                </c:pt>
                <c:pt idx="20196">
                  <c:v>41685.362501443546</c:v>
                </c:pt>
                <c:pt idx="20197">
                  <c:v>41685.363206700305</c:v>
                </c:pt>
                <c:pt idx="20198">
                  <c:v>41685.363911411077</c:v>
                </c:pt>
                <c:pt idx="20199">
                  <c:v>41685.364615224622</c:v>
                </c:pt>
                <c:pt idx="20200">
                  <c:v>41685.365318510303</c:v>
                </c:pt>
                <c:pt idx="20201">
                  <c:v>41685.366021144619</c:v>
                </c:pt>
                <c:pt idx="20202">
                  <c:v>41685.366724940766</c:v>
                </c:pt>
                <c:pt idx="20203">
                  <c:v>41685.367428902609</c:v>
                </c:pt>
                <c:pt idx="20204">
                  <c:v>41685.368130421084</c:v>
                </c:pt>
                <c:pt idx="20205">
                  <c:v>41685.368834667541</c:v>
                </c:pt>
                <c:pt idx="20206">
                  <c:v>41685.369539600768</c:v>
                </c:pt>
                <c:pt idx="20207">
                  <c:v>41685.370244393547</c:v>
                </c:pt>
                <c:pt idx="20208">
                  <c:v>41685.370948139229</c:v>
                </c:pt>
                <c:pt idx="20209">
                  <c:v>41685.371652024311</c:v>
                </c:pt>
                <c:pt idx="20210">
                  <c:v>41685.372356684929</c:v>
                </c:pt>
                <c:pt idx="20211">
                  <c:v>41685.373062279694</c:v>
                </c:pt>
                <c:pt idx="20212">
                  <c:v>41685.373767792153</c:v>
                </c:pt>
                <c:pt idx="20213">
                  <c:v>41685.374471447692</c:v>
                </c:pt>
                <c:pt idx="20214">
                  <c:v>41685.375176295689</c:v>
                </c:pt>
                <c:pt idx="20215">
                  <c:v>41685.375881173386</c:v>
                </c:pt>
                <c:pt idx="20216">
                  <c:v>41685.376585068618</c:v>
                </c:pt>
                <c:pt idx="20217">
                  <c:v>41685.377286964773</c:v>
                </c:pt>
                <c:pt idx="20218">
                  <c:v>41685.378230488473</c:v>
                </c:pt>
                <c:pt idx="20219">
                  <c:v>41685.378934960929</c:v>
                </c:pt>
                <c:pt idx="20220">
                  <c:v>41685.379638587081</c:v>
                </c:pt>
                <c:pt idx="20221">
                  <c:v>41685.380341423843</c:v>
                </c:pt>
                <c:pt idx="20222">
                  <c:v>41685.381044876769</c:v>
                </c:pt>
                <c:pt idx="20223">
                  <c:v>41685.381750074768</c:v>
                </c:pt>
                <c:pt idx="20224">
                  <c:v>41685.38245426293</c:v>
                </c:pt>
                <c:pt idx="20225">
                  <c:v>41685.383158493692</c:v>
                </c:pt>
                <c:pt idx="20226">
                  <c:v>41685.383861973998</c:v>
                </c:pt>
                <c:pt idx="20227">
                  <c:v>41685.384565388624</c:v>
                </c:pt>
                <c:pt idx="20228">
                  <c:v>41685.385270846469</c:v>
                </c:pt>
                <c:pt idx="20229">
                  <c:v>41685.385975546618</c:v>
                </c:pt>
                <c:pt idx="20230">
                  <c:v>41685.386680493088</c:v>
                </c:pt>
                <c:pt idx="20231">
                  <c:v>41685.387385325543</c:v>
                </c:pt>
                <c:pt idx="20232">
                  <c:v>41685.388089755084</c:v>
                </c:pt>
                <c:pt idx="20233">
                  <c:v>41685.388794291852</c:v>
                </c:pt>
                <c:pt idx="20234">
                  <c:v>41685.389499166617</c:v>
                </c:pt>
                <c:pt idx="20235">
                  <c:v>41685.390204329087</c:v>
                </c:pt>
                <c:pt idx="20236">
                  <c:v>41685.39090945723</c:v>
                </c:pt>
                <c:pt idx="20237">
                  <c:v>41685.391613366162</c:v>
                </c:pt>
                <c:pt idx="20238">
                  <c:v>41685.392318828941</c:v>
                </c:pt>
                <c:pt idx="20239">
                  <c:v>41685.393023418153</c:v>
                </c:pt>
                <c:pt idx="20240">
                  <c:v>41685.39372788553</c:v>
                </c:pt>
                <c:pt idx="20241">
                  <c:v>41685.394431862464</c:v>
                </c:pt>
                <c:pt idx="20242">
                  <c:v>41685.395136744766</c:v>
                </c:pt>
                <c:pt idx="20243">
                  <c:v>41685.395839880461</c:v>
                </c:pt>
                <c:pt idx="20244">
                  <c:v>41685.396544862306</c:v>
                </c:pt>
                <c:pt idx="20245">
                  <c:v>41685.397248406312</c:v>
                </c:pt>
                <c:pt idx="20246">
                  <c:v>41685.397952342159</c:v>
                </c:pt>
                <c:pt idx="20247">
                  <c:v>41685.398655608471</c:v>
                </c:pt>
                <c:pt idx="20248">
                  <c:v>41685.399359261224</c:v>
                </c:pt>
                <c:pt idx="20249">
                  <c:v>41685.400061558932</c:v>
                </c:pt>
                <c:pt idx="20250">
                  <c:v>41685.400765491686</c:v>
                </c:pt>
                <c:pt idx="20251">
                  <c:v>41685.401470004923</c:v>
                </c:pt>
                <c:pt idx="20252">
                  <c:v>41685.402174753079</c:v>
                </c:pt>
                <c:pt idx="20253">
                  <c:v>41685.402878548004</c:v>
                </c:pt>
                <c:pt idx="20254">
                  <c:v>41685.403582318766</c:v>
                </c:pt>
                <c:pt idx="20255">
                  <c:v>41685.404283975084</c:v>
                </c:pt>
                <c:pt idx="20256">
                  <c:v>41685.404987022164</c:v>
                </c:pt>
                <c:pt idx="20257">
                  <c:v>41685.405692891844</c:v>
                </c:pt>
                <c:pt idx="20258">
                  <c:v>41685.406396602928</c:v>
                </c:pt>
                <c:pt idx="20259">
                  <c:v>41685.407101328768</c:v>
                </c:pt>
                <c:pt idx="20260">
                  <c:v>41685.407804015384</c:v>
                </c:pt>
                <c:pt idx="20261">
                  <c:v>41685.408508378619</c:v>
                </c:pt>
                <c:pt idx="20262">
                  <c:v>41685.409212258935</c:v>
                </c:pt>
                <c:pt idx="20263">
                  <c:v>41685.409916601384</c:v>
                </c:pt>
                <c:pt idx="20264">
                  <c:v>41685.410621136769</c:v>
                </c:pt>
                <c:pt idx="20265">
                  <c:v>41685.411325219386</c:v>
                </c:pt>
                <c:pt idx="20266">
                  <c:v>41685.412028709696</c:v>
                </c:pt>
                <c:pt idx="20267">
                  <c:v>41685.412733066769</c:v>
                </c:pt>
                <c:pt idx="20268">
                  <c:v>41685.413437055686</c:v>
                </c:pt>
                <c:pt idx="20269">
                  <c:v>41685.414138991233</c:v>
                </c:pt>
                <c:pt idx="20270">
                  <c:v>41685.414842530772</c:v>
                </c:pt>
                <c:pt idx="20271">
                  <c:v>41685.415547569537</c:v>
                </c:pt>
                <c:pt idx="20272">
                  <c:v>41685.416253732008</c:v>
                </c:pt>
                <c:pt idx="20273">
                  <c:v>41685.416959803544</c:v>
                </c:pt>
                <c:pt idx="20274">
                  <c:v>41685.417665452158</c:v>
                </c:pt>
                <c:pt idx="20275">
                  <c:v>41685.418370222622</c:v>
                </c:pt>
                <c:pt idx="20276">
                  <c:v>41685.419074323843</c:v>
                </c:pt>
                <c:pt idx="20277">
                  <c:v>41685.419995984463</c:v>
                </c:pt>
                <c:pt idx="20278">
                  <c:v>41685.420700737071</c:v>
                </c:pt>
                <c:pt idx="20279">
                  <c:v>41685.421403526925</c:v>
                </c:pt>
                <c:pt idx="20280">
                  <c:v>41685.422107512299</c:v>
                </c:pt>
                <c:pt idx="20281">
                  <c:v>41685.42281223723</c:v>
                </c:pt>
                <c:pt idx="20282">
                  <c:v>41685.423516383686</c:v>
                </c:pt>
                <c:pt idx="20283">
                  <c:v>41685.424221574605</c:v>
                </c:pt>
                <c:pt idx="20284">
                  <c:v>41685.424925614156</c:v>
                </c:pt>
                <c:pt idx="20285">
                  <c:v>41685.425631368766</c:v>
                </c:pt>
                <c:pt idx="20286">
                  <c:v>41685.426335234617</c:v>
                </c:pt>
                <c:pt idx="20287">
                  <c:v>41685.427039524933</c:v>
                </c:pt>
                <c:pt idx="20288">
                  <c:v>41685.42774312877</c:v>
                </c:pt>
                <c:pt idx="20289">
                  <c:v>41685.428446456615</c:v>
                </c:pt>
                <c:pt idx="20290">
                  <c:v>41685.429150307224</c:v>
                </c:pt>
                <c:pt idx="20291">
                  <c:v>41685.42985433554</c:v>
                </c:pt>
                <c:pt idx="20292">
                  <c:v>41685.430559450171</c:v>
                </c:pt>
                <c:pt idx="20293">
                  <c:v>41685.431264821687</c:v>
                </c:pt>
                <c:pt idx="20294">
                  <c:v>41685.4319689123</c:v>
                </c:pt>
                <c:pt idx="20295">
                  <c:v>41685.432672511379</c:v>
                </c:pt>
                <c:pt idx="20296">
                  <c:v>41685.433377274778</c:v>
                </c:pt>
                <c:pt idx="20297">
                  <c:v>41685.434081125539</c:v>
                </c:pt>
                <c:pt idx="20298">
                  <c:v>41685.434784606608</c:v>
                </c:pt>
                <c:pt idx="20299">
                  <c:v>41685.435487939532</c:v>
                </c:pt>
                <c:pt idx="20300">
                  <c:v>41685.436191224158</c:v>
                </c:pt>
                <c:pt idx="20301">
                  <c:v>41685.436894459548</c:v>
                </c:pt>
                <c:pt idx="20302">
                  <c:v>41685.437596008465</c:v>
                </c:pt>
                <c:pt idx="20303">
                  <c:v>41685.438299149399</c:v>
                </c:pt>
                <c:pt idx="20304">
                  <c:v>41685.439003849227</c:v>
                </c:pt>
                <c:pt idx="20305">
                  <c:v>41685.439707397381</c:v>
                </c:pt>
                <c:pt idx="20306">
                  <c:v>41685.440410427393</c:v>
                </c:pt>
                <c:pt idx="20307">
                  <c:v>41685.441114500609</c:v>
                </c:pt>
                <c:pt idx="20308">
                  <c:v>41685.441819063082</c:v>
                </c:pt>
                <c:pt idx="20309">
                  <c:v>41685.442523298785</c:v>
                </c:pt>
                <c:pt idx="20310">
                  <c:v>41685.443226040472</c:v>
                </c:pt>
                <c:pt idx="20311">
                  <c:v>41685.44393102554</c:v>
                </c:pt>
                <c:pt idx="20312">
                  <c:v>41685.444635933083</c:v>
                </c:pt>
                <c:pt idx="20313">
                  <c:v>41685.445340841841</c:v>
                </c:pt>
                <c:pt idx="20314">
                  <c:v>41685.44604591708</c:v>
                </c:pt>
                <c:pt idx="20315">
                  <c:v>41685.44674999678</c:v>
                </c:pt>
                <c:pt idx="20316">
                  <c:v>41685.447453914923</c:v>
                </c:pt>
                <c:pt idx="20317">
                  <c:v>41685.448157457693</c:v>
                </c:pt>
                <c:pt idx="20318">
                  <c:v>41685.448861227087</c:v>
                </c:pt>
                <c:pt idx="20319">
                  <c:v>41685.449563506772</c:v>
                </c:pt>
                <c:pt idx="20320">
                  <c:v>41685.450267062311</c:v>
                </c:pt>
                <c:pt idx="20321">
                  <c:v>41685.450972722159</c:v>
                </c:pt>
                <c:pt idx="20322">
                  <c:v>41685.451678138939</c:v>
                </c:pt>
                <c:pt idx="20323">
                  <c:v>41685.452382947231</c:v>
                </c:pt>
                <c:pt idx="20324">
                  <c:v>41685.453088129849</c:v>
                </c:pt>
                <c:pt idx="20325">
                  <c:v>41685.453792034001</c:v>
                </c:pt>
                <c:pt idx="20326">
                  <c:v>41685.454497261999</c:v>
                </c:pt>
                <c:pt idx="20327">
                  <c:v>41685.455200546618</c:v>
                </c:pt>
                <c:pt idx="20328">
                  <c:v>41685.455903007845</c:v>
                </c:pt>
                <c:pt idx="20329">
                  <c:v>41685.456607077693</c:v>
                </c:pt>
                <c:pt idx="20330">
                  <c:v>41685.457310159087</c:v>
                </c:pt>
                <c:pt idx="20331">
                  <c:v>41685.458012491094</c:v>
                </c:pt>
                <c:pt idx="20332">
                  <c:v>41685.458716786779</c:v>
                </c:pt>
                <c:pt idx="20333">
                  <c:v>41685.459422070162</c:v>
                </c:pt>
                <c:pt idx="20334">
                  <c:v>41685.460126260921</c:v>
                </c:pt>
                <c:pt idx="20335">
                  <c:v>41685.460831131386</c:v>
                </c:pt>
                <c:pt idx="20336">
                  <c:v>41685.461762956453</c:v>
                </c:pt>
                <c:pt idx="20337">
                  <c:v>41685.462467781828</c:v>
                </c:pt>
                <c:pt idx="20338">
                  <c:v>41685.463171367992</c:v>
                </c:pt>
                <c:pt idx="20339">
                  <c:v>41685.463875821537</c:v>
                </c:pt>
                <c:pt idx="20340">
                  <c:v>41685.464579603999</c:v>
                </c:pt>
                <c:pt idx="20341">
                  <c:v>41685.465284799226</c:v>
                </c:pt>
                <c:pt idx="20342">
                  <c:v>41685.465989392003</c:v>
                </c:pt>
                <c:pt idx="20343">
                  <c:v>41685.466693727387</c:v>
                </c:pt>
                <c:pt idx="20344">
                  <c:v>41685.467398003078</c:v>
                </c:pt>
                <c:pt idx="20345">
                  <c:v>41685.468102872153</c:v>
                </c:pt>
                <c:pt idx="20346">
                  <c:v>41685.468806306009</c:v>
                </c:pt>
                <c:pt idx="20347">
                  <c:v>41685.469509986164</c:v>
                </c:pt>
                <c:pt idx="20348">
                  <c:v>41685.470212889086</c:v>
                </c:pt>
                <c:pt idx="20349">
                  <c:v>41685.470916388775</c:v>
                </c:pt>
                <c:pt idx="20350">
                  <c:v>41685.471620993223</c:v>
                </c:pt>
                <c:pt idx="20351">
                  <c:v>41685.472325738614</c:v>
                </c:pt>
                <c:pt idx="20352">
                  <c:v>41685.473030477689</c:v>
                </c:pt>
                <c:pt idx="20353">
                  <c:v>41685.473733202161</c:v>
                </c:pt>
                <c:pt idx="20354">
                  <c:v>41685.474437889381</c:v>
                </c:pt>
                <c:pt idx="20355">
                  <c:v>41685.475142530762</c:v>
                </c:pt>
                <c:pt idx="20356">
                  <c:v>41685.475846693538</c:v>
                </c:pt>
                <c:pt idx="20357">
                  <c:v>41685.476549492007</c:v>
                </c:pt>
                <c:pt idx="20358">
                  <c:v>41685.477253076468</c:v>
                </c:pt>
                <c:pt idx="20359">
                  <c:v>41685.477957677846</c:v>
                </c:pt>
                <c:pt idx="20360">
                  <c:v>41685.478663256778</c:v>
                </c:pt>
                <c:pt idx="20361">
                  <c:v>41685.479369330162</c:v>
                </c:pt>
                <c:pt idx="20362">
                  <c:v>41685.480074414612</c:v>
                </c:pt>
                <c:pt idx="20363">
                  <c:v>41685.480779486941</c:v>
                </c:pt>
                <c:pt idx="20364">
                  <c:v>41685.481484899836</c:v>
                </c:pt>
                <c:pt idx="20365">
                  <c:v>41685.482190084767</c:v>
                </c:pt>
                <c:pt idx="20366">
                  <c:v>41685.482892043547</c:v>
                </c:pt>
                <c:pt idx="20367">
                  <c:v>41685.483595929691</c:v>
                </c:pt>
                <c:pt idx="20368">
                  <c:v>41685.484299650314</c:v>
                </c:pt>
                <c:pt idx="20369">
                  <c:v>41685.485004169073</c:v>
                </c:pt>
                <c:pt idx="20370">
                  <c:v>41685.485708343542</c:v>
                </c:pt>
                <c:pt idx="20371">
                  <c:v>41685.486412219383</c:v>
                </c:pt>
                <c:pt idx="20372">
                  <c:v>41685.487116674769</c:v>
                </c:pt>
                <c:pt idx="20373">
                  <c:v>41685.487820673836</c:v>
                </c:pt>
                <c:pt idx="20374">
                  <c:v>41685.488522543383</c:v>
                </c:pt>
                <c:pt idx="20375">
                  <c:v>41685.489226134312</c:v>
                </c:pt>
                <c:pt idx="20376">
                  <c:v>41685.489929957082</c:v>
                </c:pt>
                <c:pt idx="20377">
                  <c:v>41685.490632754307</c:v>
                </c:pt>
                <c:pt idx="20378">
                  <c:v>41685.491336270919</c:v>
                </c:pt>
                <c:pt idx="20379">
                  <c:v>41685.49204003784</c:v>
                </c:pt>
                <c:pt idx="20380">
                  <c:v>41685.492744753828</c:v>
                </c:pt>
                <c:pt idx="20381">
                  <c:v>41685.493448886926</c:v>
                </c:pt>
                <c:pt idx="20382">
                  <c:v>41685.494152801381</c:v>
                </c:pt>
                <c:pt idx="20383">
                  <c:v>41685.49485509401</c:v>
                </c:pt>
                <c:pt idx="20384">
                  <c:v>41685.495558692615</c:v>
                </c:pt>
                <c:pt idx="20385">
                  <c:v>41685.496261951535</c:v>
                </c:pt>
                <c:pt idx="20386">
                  <c:v>41685.496964708</c:v>
                </c:pt>
                <c:pt idx="20387">
                  <c:v>41685.497668577533</c:v>
                </c:pt>
                <c:pt idx="20388">
                  <c:v>41685.498372270769</c:v>
                </c:pt>
                <c:pt idx="20389">
                  <c:v>41685.499078333538</c:v>
                </c:pt>
                <c:pt idx="20390">
                  <c:v>41685.499782688763</c:v>
                </c:pt>
                <c:pt idx="20391">
                  <c:v>41685.500486966921</c:v>
                </c:pt>
                <c:pt idx="20392">
                  <c:v>41685.501189231072</c:v>
                </c:pt>
                <c:pt idx="20393">
                  <c:v>41685.501893390618</c:v>
                </c:pt>
                <c:pt idx="20394">
                  <c:v>41685.502597864463</c:v>
                </c:pt>
                <c:pt idx="20395">
                  <c:v>41685.503529080306</c:v>
                </c:pt>
                <c:pt idx="20396">
                  <c:v>41685.50423105801</c:v>
                </c:pt>
                <c:pt idx="20397">
                  <c:v>41685.504935274315</c:v>
                </c:pt>
                <c:pt idx="20398">
                  <c:v>41685.505639444469</c:v>
                </c:pt>
                <c:pt idx="20399">
                  <c:v>41685.506344201225</c:v>
                </c:pt>
                <c:pt idx="20400">
                  <c:v>41685.507048984153</c:v>
                </c:pt>
                <c:pt idx="20401">
                  <c:v>41685.507752723686</c:v>
                </c:pt>
                <c:pt idx="20402">
                  <c:v>41685.508456185082</c:v>
                </c:pt>
                <c:pt idx="20403">
                  <c:v>41685.509160795991</c:v>
                </c:pt>
                <c:pt idx="20404">
                  <c:v>41685.509866309541</c:v>
                </c:pt>
                <c:pt idx="20405">
                  <c:v>41685.510571713079</c:v>
                </c:pt>
                <c:pt idx="20406">
                  <c:v>41685.511275969999</c:v>
                </c:pt>
                <c:pt idx="20407">
                  <c:v>41685.511980176459</c:v>
                </c:pt>
                <c:pt idx="20408">
                  <c:v>41685.512684658162</c:v>
                </c:pt>
                <c:pt idx="20409">
                  <c:v>41685.513388214611</c:v>
                </c:pt>
                <c:pt idx="20410">
                  <c:v>41685.514091496007</c:v>
                </c:pt>
                <c:pt idx="20411">
                  <c:v>41685.514793636605</c:v>
                </c:pt>
                <c:pt idx="20412">
                  <c:v>41685.515498736153</c:v>
                </c:pt>
                <c:pt idx="20413">
                  <c:v>41685.516203052612</c:v>
                </c:pt>
                <c:pt idx="20414">
                  <c:v>41685.516907685844</c:v>
                </c:pt>
                <c:pt idx="20415">
                  <c:v>41685.517611672461</c:v>
                </c:pt>
                <c:pt idx="20416">
                  <c:v>41685.518316374168</c:v>
                </c:pt>
                <c:pt idx="20417">
                  <c:v>41685.519019985084</c:v>
                </c:pt>
                <c:pt idx="20418">
                  <c:v>41685.519724032303</c:v>
                </c:pt>
                <c:pt idx="20419">
                  <c:v>41685.520428141223</c:v>
                </c:pt>
                <c:pt idx="20420">
                  <c:v>41685.521132275077</c:v>
                </c:pt>
                <c:pt idx="20421">
                  <c:v>41685.521836679683</c:v>
                </c:pt>
                <c:pt idx="20422">
                  <c:v>41685.52254070677</c:v>
                </c:pt>
                <c:pt idx="20423">
                  <c:v>41685.523244901837</c:v>
                </c:pt>
                <c:pt idx="20424">
                  <c:v>41685.523950554598</c:v>
                </c:pt>
                <c:pt idx="20425">
                  <c:v>41685.524653930304</c:v>
                </c:pt>
                <c:pt idx="20426">
                  <c:v>41685.525357838771</c:v>
                </c:pt>
                <c:pt idx="20427">
                  <c:v>41685.526062559678</c:v>
                </c:pt>
                <c:pt idx="20428">
                  <c:v>41685.526767628922</c:v>
                </c:pt>
                <c:pt idx="20429">
                  <c:v>41685.527472110298</c:v>
                </c:pt>
                <c:pt idx="20430">
                  <c:v>41685.528175772306</c:v>
                </c:pt>
                <c:pt idx="20431">
                  <c:v>41685.528880799684</c:v>
                </c:pt>
                <c:pt idx="20432">
                  <c:v>41685.529585138611</c:v>
                </c:pt>
                <c:pt idx="20433">
                  <c:v>41685.530288137685</c:v>
                </c:pt>
                <c:pt idx="20434">
                  <c:v>41685.530991508</c:v>
                </c:pt>
                <c:pt idx="20435">
                  <c:v>41685.531695481222</c:v>
                </c:pt>
                <c:pt idx="20436">
                  <c:v>41685.532399563381</c:v>
                </c:pt>
                <c:pt idx="20437">
                  <c:v>41685.533103631213</c:v>
                </c:pt>
                <c:pt idx="20438">
                  <c:v>41685.533808407847</c:v>
                </c:pt>
                <c:pt idx="20439">
                  <c:v>41685.534510588615</c:v>
                </c:pt>
                <c:pt idx="20440">
                  <c:v>41685.535214739226</c:v>
                </c:pt>
                <c:pt idx="20441">
                  <c:v>41685.535920286151</c:v>
                </c:pt>
                <c:pt idx="20442">
                  <c:v>41685.536625517678</c:v>
                </c:pt>
                <c:pt idx="20443">
                  <c:v>41685.537330035535</c:v>
                </c:pt>
                <c:pt idx="20444">
                  <c:v>41685.538035070938</c:v>
                </c:pt>
                <c:pt idx="20445">
                  <c:v>41685.538738669078</c:v>
                </c:pt>
                <c:pt idx="20446">
                  <c:v>41685.539442653215</c:v>
                </c:pt>
                <c:pt idx="20447">
                  <c:v>41685.540147725682</c:v>
                </c:pt>
                <c:pt idx="20448">
                  <c:v>41685.540852860002</c:v>
                </c:pt>
                <c:pt idx="20449">
                  <c:v>41685.54155659816</c:v>
                </c:pt>
                <c:pt idx="20450">
                  <c:v>41685.542259095702</c:v>
                </c:pt>
                <c:pt idx="20451">
                  <c:v>41685.542963291227</c:v>
                </c:pt>
                <c:pt idx="20452">
                  <c:v>41685.543667724152</c:v>
                </c:pt>
                <c:pt idx="20453">
                  <c:v>41685.544370352778</c:v>
                </c:pt>
                <c:pt idx="20454">
                  <c:v>41685.545300911377</c:v>
                </c:pt>
                <c:pt idx="20455">
                  <c:v>41685.546005085685</c:v>
                </c:pt>
                <c:pt idx="20456">
                  <c:v>41685.546709300768</c:v>
                </c:pt>
                <c:pt idx="20457">
                  <c:v>41685.547414689077</c:v>
                </c:pt>
                <c:pt idx="20458">
                  <c:v>41685.548118814615</c:v>
                </c:pt>
                <c:pt idx="20459">
                  <c:v>41685.548823298166</c:v>
                </c:pt>
                <c:pt idx="20460">
                  <c:v>41685.549527589683</c:v>
                </c:pt>
                <c:pt idx="20461">
                  <c:v>41685.550230569694</c:v>
                </c:pt>
                <c:pt idx="20462">
                  <c:v>41685.55093619047</c:v>
                </c:pt>
                <c:pt idx="20463">
                  <c:v>41685.55163900293</c:v>
                </c:pt>
                <c:pt idx="20464">
                  <c:v>41685.552342124312</c:v>
                </c:pt>
                <c:pt idx="20465">
                  <c:v>41685.553046112153</c:v>
                </c:pt>
                <c:pt idx="20466">
                  <c:v>41685.553749401835</c:v>
                </c:pt>
                <c:pt idx="20467">
                  <c:v>41685.554454136778</c:v>
                </c:pt>
                <c:pt idx="20468">
                  <c:v>41685.555158541836</c:v>
                </c:pt>
                <c:pt idx="20469">
                  <c:v>41685.555863264162</c:v>
                </c:pt>
                <c:pt idx="20470">
                  <c:v>41685.556567364009</c:v>
                </c:pt>
                <c:pt idx="20471">
                  <c:v>41685.557271017227</c:v>
                </c:pt>
                <c:pt idx="20472">
                  <c:v>41685.557977075543</c:v>
                </c:pt>
                <c:pt idx="20473">
                  <c:v>41685.558679663234</c:v>
                </c:pt>
                <c:pt idx="20474">
                  <c:v>41685.559382575688</c:v>
                </c:pt>
                <c:pt idx="20475">
                  <c:v>41685.560087019374</c:v>
                </c:pt>
                <c:pt idx="20476">
                  <c:v>41685.560789675677</c:v>
                </c:pt>
                <c:pt idx="20477">
                  <c:v>41685.561492660752</c:v>
                </c:pt>
                <c:pt idx="20478">
                  <c:v>41685.562197811996</c:v>
                </c:pt>
                <c:pt idx="20479">
                  <c:v>41685.562901269077</c:v>
                </c:pt>
                <c:pt idx="20480">
                  <c:v>41685.563603751994</c:v>
                </c:pt>
                <c:pt idx="20481">
                  <c:v>41685.564305926615</c:v>
                </c:pt>
                <c:pt idx="20482">
                  <c:v>41685.565007782301</c:v>
                </c:pt>
                <c:pt idx="20483">
                  <c:v>41685.565710569994</c:v>
                </c:pt>
                <c:pt idx="20484">
                  <c:v>41685.566413906461</c:v>
                </c:pt>
                <c:pt idx="20485">
                  <c:v>41685.567119907384</c:v>
                </c:pt>
                <c:pt idx="20486">
                  <c:v>41685.567825328617</c:v>
                </c:pt>
                <c:pt idx="20487">
                  <c:v>41685.568530055083</c:v>
                </c:pt>
                <c:pt idx="20488">
                  <c:v>41685.569233199843</c:v>
                </c:pt>
                <c:pt idx="20489">
                  <c:v>41685.569934905841</c:v>
                </c:pt>
                <c:pt idx="20490">
                  <c:v>41685.570639200472</c:v>
                </c:pt>
                <c:pt idx="20491">
                  <c:v>41685.57134246522</c:v>
                </c:pt>
                <c:pt idx="20492">
                  <c:v>41685.572044260305</c:v>
                </c:pt>
                <c:pt idx="20493">
                  <c:v>41685.572748907682</c:v>
                </c:pt>
                <c:pt idx="20494">
                  <c:v>41685.573453173536</c:v>
                </c:pt>
                <c:pt idx="20495">
                  <c:v>41685.57415738616</c:v>
                </c:pt>
                <c:pt idx="20496">
                  <c:v>41685.574862023685</c:v>
                </c:pt>
                <c:pt idx="20497">
                  <c:v>41685.575566637075</c:v>
                </c:pt>
                <c:pt idx="20498">
                  <c:v>41685.576270844467</c:v>
                </c:pt>
                <c:pt idx="20499">
                  <c:v>41685.576975254779</c:v>
                </c:pt>
                <c:pt idx="20500">
                  <c:v>41685.577679257382</c:v>
                </c:pt>
                <c:pt idx="20501">
                  <c:v>41685.578383404769</c:v>
                </c:pt>
                <c:pt idx="20502">
                  <c:v>41685.57908652199</c:v>
                </c:pt>
                <c:pt idx="20503">
                  <c:v>41685.579790894153</c:v>
                </c:pt>
                <c:pt idx="20504">
                  <c:v>41685.580494953225</c:v>
                </c:pt>
                <c:pt idx="20505">
                  <c:v>41685.581199991844</c:v>
                </c:pt>
                <c:pt idx="20506">
                  <c:v>41685.581903815531</c:v>
                </c:pt>
                <c:pt idx="20507">
                  <c:v>41685.582607917997</c:v>
                </c:pt>
                <c:pt idx="20508">
                  <c:v>41685.583310396316</c:v>
                </c:pt>
                <c:pt idx="20509">
                  <c:v>41685.584013469546</c:v>
                </c:pt>
                <c:pt idx="20510">
                  <c:v>41685.584718510152</c:v>
                </c:pt>
                <c:pt idx="20511">
                  <c:v>41685.585423531527</c:v>
                </c:pt>
                <c:pt idx="20512">
                  <c:v>41685.586128372939</c:v>
                </c:pt>
                <c:pt idx="20513">
                  <c:v>41685.587069037079</c:v>
                </c:pt>
                <c:pt idx="20514">
                  <c:v>41685.587773759537</c:v>
                </c:pt>
                <c:pt idx="20515">
                  <c:v>41685.588478805228</c:v>
                </c:pt>
                <c:pt idx="20516">
                  <c:v>41685.589181689378</c:v>
                </c:pt>
                <c:pt idx="20517">
                  <c:v>41685.589885770161</c:v>
                </c:pt>
                <c:pt idx="20518">
                  <c:v>41685.590590551532</c:v>
                </c:pt>
                <c:pt idx="20519">
                  <c:v>41685.591296219682</c:v>
                </c:pt>
                <c:pt idx="20520">
                  <c:v>41685.592001497229</c:v>
                </c:pt>
                <c:pt idx="20521">
                  <c:v>41685.59270573876</c:v>
                </c:pt>
                <c:pt idx="20522">
                  <c:v>41685.593409880763</c:v>
                </c:pt>
                <c:pt idx="20523">
                  <c:v>41685.594115342617</c:v>
                </c:pt>
                <c:pt idx="20524">
                  <c:v>41685.594820398939</c:v>
                </c:pt>
                <c:pt idx="20525">
                  <c:v>41685.595526376928</c:v>
                </c:pt>
                <c:pt idx="20526">
                  <c:v>41685.596230884614</c:v>
                </c:pt>
                <c:pt idx="20527">
                  <c:v>41685.596934617992</c:v>
                </c:pt>
                <c:pt idx="20528">
                  <c:v>41685.597639551066</c:v>
                </c:pt>
                <c:pt idx="20529">
                  <c:v>41685.598345226463</c:v>
                </c:pt>
                <c:pt idx="20530">
                  <c:v>41685.599049744</c:v>
                </c:pt>
                <c:pt idx="20531">
                  <c:v>41685.599752900598</c:v>
                </c:pt>
                <c:pt idx="20532">
                  <c:v>41685.600456384767</c:v>
                </c:pt>
                <c:pt idx="20533">
                  <c:v>41685.601159856153</c:v>
                </c:pt>
                <c:pt idx="20534">
                  <c:v>41685.601864380464</c:v>
                </c:pt>
                <c:pt idx="20535">
                  <c:v>41685.602569693081</c:v>
                </c:pt>
                <c:pt idx="20536">
                  <c:v>41685.603270520762</c:v>
                </c:pt>
                <c:pt idx="20537">
                  <c:v>41685.603974500758</c:v>
                </c:pt>
                <c:pt idx="20538">
                  <c:v>41685.604677046773</c:v>
                </c:pt>
                <c:pt idx="20539">
                  <c:v>41685.605379695226</c:v>
                </c:pt>
                <c:pt idx="20540">
                  <c:v>41685.606084508923</c:v>
                </c:pt>
                <c:pt idx="20541">
                  <c:v>41685.606789365374</c:v>
                </c:pt>
                <c:pt idx="20542">
                  <c:v>41685.607494837219</c:v>
                </c:pt>
                <c:pt idx="20543">
                  <c:v>41685.608198254617</c:v>
                </c:pt>
                <c:pt idx="20544">
                  <c:v>41685.60890093584</c:v>
                </c:pt>
                <c:pt idx="20545">
                  <c:v>41685.609605441539</c:v>
                </c:pt>
                <c:pt idx="20546">
                  <c:v>41685.610310479089</c:v>
                </c:pt>
                <c:pt idx="20547">
                  <c:v>41685.611014815535</c:v>
                </c:pt>
                <c:pt idx="20548">
                  <c:v>41685.611718788772</c:v>
                </c:pt>
                <c:pt idx="20549">
                  <c:v>41685.612424512299</c:v>
                </c:pt>
                <c:pt idx="20550">
                  <c:v>41685.613128449382</c:v>
                </c:pt>
                <c:pt idx="20551">
                  <c:v>41685.613833631687</c:v>
                </c:pt>
                <c:pt idx="20552">
                  <c:v>41685.61453886723</c:v>
                </c:pt>
                <c:pt idx="20553">
                  <c:v>41685.615245335226</c:v>
                </c:pt>
                <c:pt idx="20554">
                  <c:v>41685.615949110608</c:v>
                </c:pt>
                <c:pt idx="20555">
                  <c:v>41685.616653318619</c:v>
                </c:pt>
                <c:pt idx="20556">
                  <c:v>41685.617359532771</c:v>
                </c:pt>
                <c:pt idx="20557">
                  <c:v>41685.618063596929</c:v>
                </c:pt>
                <c:pt idx="20558">
                  <c:v>41685.61876871292</c:v>
                </c:pt>
                <c:pt idx="20559">
                  <c:v>41685.619471948929</c:v>
                </c:pt>
                <c:pt idx="20560">
                  <c:v>41685.620176379845</c:v>
                </c:pt>
                <c:pt idx="20561">
                  <c:v>41685.620880176459</c:v>
                </c:pt>
                <c:pt idx="20562">
                  <c:v>41685.621582858606</c:v>
                </c:pt>
                <c:pt idx="20563">
                  <c:v>41685.622285708465</c:v>
                </c:pt>
                <c:pt idx="20564">
                  <c:v>41685.622990196163</c:v>
                </c:pt>
                <c:pt idx="20565">
                  <c:v>41685.623693027839</c:v>
                </c:pt>
                <c:pt idx="20566">
                  <c:v>41685.624397578307</c:v>
                </c:pt>
                <c:pt idx="20567">
                  <c:v>41685.625100632918</c:v>
                </c:pt>
                <c:pt idx="20568">
                  <c:v>41685.62580513877</c:v>
                </c:pt>
                <c:pt idx="20569">
                  <c:v>41685.626508815221</c:v>
                </c:pt>
                <c:pt idx="20570">
                  <c:v>41685.627212591222</c:v>
                </c:pt>
                <c:pt idx="20571">
                  <c:v>41685.627915445541</c:v>
                </c:pt>
                <c:pt idx="20572">
                  <c:v>41685.628835413539</c:v>
                </c:pt>
                <c:pt idx="20573">
                  <c:v>41685.629538722766</c:v>
                </c:pt>
                <c:pt idx="20574">
                  <c:v>41685.630243719839</c:v>
                </c:pt>
                <c:pt idx="20575">
                  <c:v>41685.630946636004</c:v>
                </c:pt>
                <c:pt idx="20576">
                  <c:v>41685.631651929842</c:v>
                </c:pt>
                <c:pt idx="20577">
                  <c:v>41685.632357273695</c:v>
                </c:pt>
                <c:pt idx="20578">
                  <c:v>41685.633060058157</c:v>
                </c:pt>
                <c:pt idx="20579">
                  <c:v>41685.633764535065</c:v>
                </c:pt>
                <c:pt idx="20580">
                  <c:v>41685.634469868157</c:v>
                </c:pt>
                <c:pt idx="20581">
                  <c:v>41685.635175147538</c:v>
                </c:pt>
                <c:pt idx="20582">
                  <c:v>41685.635878457382</c:v>
                </c:pt>
                <c:pt idx="20583">
                  <c:v>41685.63658216261</c:v>
                </c:pt>
                <c:pt idx="20584">
                  <c:v>41685.637286489684</c:v>
                </c:pt>
                <c:pt idx="20585">
                  <c:v>41685.637990804156</c:v>
                </c:pt>
                <c:pt idx="20586">
                  <c:v>41685.638694793539</c:v>
                </c:pt>
                <c:pt idx="20587">
                  <c:v>41685.639398971682</c:v>
                </c:pt>
                <c:pt idx="20588">
                  <c:v>41685.640103413534</c:v>
                </c:pt>
                <c:pt idx="20589">
                  <c:v>41685.640808452168</c:v>
                </c:pt>
                <c:pt idx="20590">
                  <c:v>41685.641513509385</c:v>
                </c:pt>
                <c:pt idx="20591">
                  <c:v>41685.64221815217</c:v>
                </c:pt>
                <c:pt idx="20592">
                  <c:v>41685.642923035375</c:v>
                </c:pt>
                <c:pt idx="20593">
                  <c:v>41685.643628485224</c:v>
                </c:pt>
                <c:pt idx="20594">
                  <c:v>41685.644333195691</c:v>
                </c:pt>
                <c:pt idx="20595">
                  <c:v>41685.645036411835</c:v>
                </c:pt>
                <c:pt idx="20596">
                  <c:v>41685.645739496773</c:v>
                </c:pt>
                <c:pt idx="20597">
                  <c:v>41685.646442773839</c:v>
                </c:pt>
                <c:pt idx="20598">
                  <c:v>41685.647146832154</c:v>
                </c:pt>
                <c:pt idx="20599">
                  <c:v>41685.647851751535</c:v>
                </c:pt>
                <c:pt idx="20600">
                  <c:v>41685.64855500478</c:v>
                </c:pt>
                <c:pt idx="20601">
                  <c:v>41685.649258535683</c:v>
                </c:pt>
                <c:pt idx="20602">
                  <c:v>41685.649962642921</c:v>
                </c:pt>
                <c:pt idx="20603">
                  <c:v>41685.650667089998</c:v>
                </c:pt>
                <c:pt idx="20604">
                  <c:v>41685.65136985384</c:v>
                </c:pt>
                <c:pt idx="20605">
                  <c:v>41685.652073347548</c:v>
                </c:pt>
                <c:pt idx="20606">
                  <c:v>41685.652779005686</c:v>
                </c:pt>
                <c:pt idx="20607">
                  <c:v>41685.653481877533</c:v>
                </c:pt>
                <c:pt idx="20608">
                  <c:v>41685.654185945539</c:v>
                </c:pt>
                <c:pt idx="20609">
                  <c:v>41685.654889936777</c:v>
                </c:pt>
                <c:pt idx="20610">
                  <c:v>41685.655593344774</c:v>
                </c:pt>
                <c:pt idx="20611">
                  <c:v>41685.656297759691</c:v>
                </c:pt>
                <c:pt idx="20612">
                  <c:v>41685.657002490778</c:v>
                </c:pt>
                <c:pt idx="20613">
                  <c:v>41685.65770571999</c:v>
                </c:pt>
                <c:pt idx="20614">
                  <c:v>41685.658410334312</c:v>
                </c:pt>
                <c:pt idx="20615">
                  <c:v>41685.659113770933</c:v>
                </c:pt>
                <c:pt idx="20616">
                  <c:v>41685.659818248016</c:v>
                </c:pt>
                <c:pt idx="20617">
                  <c:v>41685.660524307845</c:v>
                </c:pt>
                <c:pt idx="20618">
                  <c:v>41685.661228818608</c:v>
                </c:pt>
                <c:pt idx="20619">
                  <c:v>41685.661933103533</c:v>
                </c:pt>
                <c:pt idx="20620">
                  <c:v>41685.662637769688</c:v>
                </c:pt>
                <c:pt idx="20621">
                  <c:v>41685.663341595071</c:v>
                </c:pt>
                <c:pt idx="20622">
                  <c:v>41685.664045332305</c:v>
                </c:pt>
                <c:pt idx="20623">
                  <c:v>41685.664747078459</c:v>
                </c:pt>
                <c:pt idx="20624">
                  <c:v>41685.665450707071</c:v>
                </c:pt>
                <c:pt idx="20625">
                  <c:v>41685.666153507678</c:v>
                </c:pt>
                <c:pt idx="20626">
                  <c:v>41685.666856896467</c:v>
                </c:pt>
                <c:pt idx="20627">
                  <c:v>41685.667560324306</c:v>
                </c:pt>
                <c:pt idx="20628">
                  <c:v>41685.668264288463</c:v>
                </c:pt>
                <c:pt idx="20629">
                  <c:v>41685.668969353836</c:v>
                </c:pt>
                <c:pt idx="20630">
                  <c:v>41685.669674516765</c:v>
                </c:pt>
                <c:pt idx="20631">
                  <c:v>41685.670606397231</c:v>
                </c:pt>
                <c:pt idx="20632">
                  <c:v>41685.671310694459</c:v>
                </c:pt>
                <c:pt idx="20633">
                  <c:v>41685.672014094613</c:v>
                </c:pt>
                <c:pt idx="20634">
                  <c:v>41685.672717638306</c:v>
                </c:pt>
                <c:pt idx="20635">
                  <c:v>41685.673423269676</c:v>
                </c:pt>
                <c:pt idx="20636">
                  <c:v>41685.674127808932</c:v>
                </c:pt>
                <c:pt idx="20637">
                  <c:v>41685.674832602614</c:v>
                </c:pt>
                <c:pt idx="20638">
                  <c:v>41685.675534903683</c:v>
                </c:pt>
                <c:pt idx="20639">
                  <c:v>41685.67623893694</c:v>
                </c:pt>
                <c:pt idx="20640">
                  <c:v>41685.676943443228</c:v>
                </c:pt>
                <c:pt idx="20641">
                  <c:v>41685.677646821532</c:v>
                </c:pt>
                <c:pt idx="20642">
                  <c:v>41685.678348977541</c:v>
                </c:pt>
                <c:pt idx="20643">
                  <c:v>41685.679054066612</c:v>
                </c:pt>
                <c:pt idx="20644">
                  <c:v>41685.679758470462</c:v>
                </c:pt>
                <c:pt idx="20645">
                  <c:v>41685.680463293385</c:v>
                </c:pt>
                <c:pt idx="20646">
                  <c:v>41685.681168707837</c:v>
                </c:pt>
                <c:pt idx="20647">
                  <c:v>41685.681872989684</c:v>
                </c:pt>
                <c:pt idx="20648">
                  <c:v>41685.682577817388</c:v>
                </c:pt>
                <c:pt idx="20649">
                  <c:v>41685.68328169061</c:v>
                </c:pt>
                <c:pt idx="20650">
                  <c:v>41685.683986260607</c:v>
                </c:pt>
                <c:pt idx="20651">
                  <c:v>41685.684690172617</c:v>
                </c:pt>
                <c:pt idx="20652">
                  <c:v>41685.685394286767</c:v>
                </c:pt>
                <c:pt idx="20653">
                  <c:v>41685.686099209393</c:v>
                </c:pt>
                <c:pt idx="20654">
                  <c:v>41685.686805392936</c:v>
                </c:pt>
                <c:pt idx="20655">
                  <c:v>41685.687511631222</c:v>
                </c:pt>
                <c:pt idx="20656">
                  <c:v>41685.688215545088</c:v>
                </c:pt>
                <c:pt idx="20657">
                  <c:v>41685.688919026936</c:v>
                </c:pt>
                <c:pt idx="20658">
                  <c:v>41685.689625310923</c:v>
                </c:pt>
                <c:pt idx="20659">
                  <c:v>41685.69033127631</c:v>
                </c:pt>
                <c:pt idx="20660">
                  <c:v>41685.691035635675</c:v>
                </c:pt>
                <c:pt idx="20661">
                  <c:v>41685.69174070259</c:v>
                </c:pt>
                <c:pt idx="20662">
                  <c:v>41685.692444141838</c:v>
                </c:pt>
                <c:pt idx="20663">
                  <c:v>41685.693148260601</c:v>
                </c:pt>
                <c:pt idx="20664">
                  <c:v>41685.693852197845</c:v>
                </c:pt>
                <c:pt idx="20665">
                  <c:v>41685.694555826929</c:v>
                </c:pt>
                <c:pt idx="20666">
                  <c:v>41685.69526051783</c:v>
                </c:pt>
                <c:pt idx="20667">
                  <c:v>41685.695964362916</c:v>
                </c:pt>
                <c:pt idx="20668">
                  <c:v>41685.696668773075</c:v>
                </c:pt>
                <c:pt idx="20669">
                  <c:v>41685.6973725883</c:v>
                </c:pt>
                <c:pt idx="20670">
                  <c:v>41685.698077204164</c:v>
                </c:pt>
                <c:pt idx="20671">
                  <c:v>41685.698783000451</c:v>
                </c:pt>
                <c:pt idx="20672">
                  <c:v>41685.699485731522</c:v>
                </c:pt>
                <c:pt idx="20673">
                  <c:v>41685.700189354458</c:v>
                </c:pt>
                <c:pt idx="20674">
                  <c:v>41685.700892308618</c:v>
                </c:pt>
                <c:pt idx="20675">
                  <c:v>41685.701596037077</c:v>
                </c:pt>
                <c:pt idx="20676">
                  <c:v>41685.702300146928</c:v>
                </c:pt>
                <c:pt idx="20677">
                  <c:v>41685.703003370771</c:v>
                </c:pt>
                <c:pt idx="20678">
                  <c:v>41685.703708877991</c:v>
                </c:pt>
                <c:pt idx="20679">
                  <c:v>41685.704413432002</c:v>
                </c:pt>
                <c:pt idx="20680">
                  <c:v>41685.705118071841</c:v>
                </c:pt>
                <c:pt idx="20681">
                  <c:v>41685.705822159682</c:v>
                </c:pt>
                <c:pt idx="20682">
                  <c:v>41685.70652513508</c:v>
                </c:pt>
                <c:pt idx="20683">
                  <c:v>41685.707229230931</c:v>
                </c:pt>
                <c:pt idx="20684">
                  <c:v>41685.707933365076</c:v>
                </c:pt>
                <c:pt idx="20685">
                  <c:v>41685.70863847201</c:v>
                </c:pt>
                <c:pt idx="20686">
                  <c:v>41685.709342695227</c:v>
                </c:pt>
                <c:pt idx="20687">
                  <c:v>41685.710049441383</c:v>
                </c:pt>
                <c:pt idx="20688">
                  <c:v>41685.710754765678</c:v>
                </c:pt>
                <c:pt idx="20689">
                  <c:v>41685.711456954305</c:v>
                </c:pt>
                <c:pt idx="20690">
                  <c:v>41685.712376712923</c:v>
                </c:pt>
                <c:pt idx="20691">
                  <c:v>41685.713080348163</c:v>
                </c:pt>
                <c:pt idx="20692">
                  <c:v>41685.713785027678</c:v>
                </c:pt>
                <c:pt idx="20693">
                  <c:v>41685.714489602004</c:v>
                </c:pt>
                <c:pt idx="20694">
                  <c:v>41685.715193304153</c:v>
                </c:pt>
                <c:pt idx="20695">
                  <c:v>41685.71589726246</c:v>
                </c:pt>
                <c:pt idx="20696">
                  <c:v>41685.716600040461</c:v>
                </c:pt>
                <c:pt idx="20697">
                  <c:v>41685.717303080921</c:v>
                </c:pt>
                <c:pt idx="20698">
                  <c:v>41685.718008075542</c:v>
                </c:pt>
                <c:pt idx="20699">
                  <c:v>41685.718713169539</c:v>
                </c:pt>
                <c:pt idx="20700">
                  <c:v>41685.719417186614</c:v>
                </c:pt>
                <c:pt idx="20701">
                  <c:v>41685.720120016602</c:v>
                </c:pt>
                <c:pt idx="20702">
                  <c:v>41685.720824150456</c:v>
                </c:pt>
                <c:pt idx="20703">
                  <c:v>41685.721527027839</c:v>
                </c:pt>
                <c:pt idx="20704">
                  <c:v>41685.722230423999</c:v>
                </c:pt>
                <c:pt idx="20705">
                  <c:v>41685.72293402061</c:v>
                </c:pt>
                <c:pt idx="20706">
                  <c:v>41685.723638404605</c:v>
                </c:pt>
                <c:pt idx="20707">
                  <c:v>41685.724343013833</c:v>
                </c:pt>
                <c:pt idx="20708">
                  <c:v>41685.725047344771</c:v>
                </c:pt>
                <c:pt idx="20709">
                  <c:v>41685.725750748912</c:v>
                </c:pt>
                <c:pt idx="20710">
                  <c:v>41685.726453511983</c:v>
                </c:pt>
                <c:pt idx="20711">
                  <c:v>41685.727154796456</c:v>
                </c:pt>
                <c:pt idx="20712">
                  <c:v>41685.727857677688</c:v>
                </c:pt>
                <c:pt idx="20713">
                  <c:v>41685.728561621072</c:v>
                </c:pt>
                <c:pt idx="20714">
                  <c:v>41685.729264898153</c:v>
                </c:pt>
                <c:pt idx="20715">
                  <c:v>41685.729970395376</c:v>
                </c:pt>
                <c:pt idx="20716">
                  <c:v>41685.730675952305</c:v>
                </c:pt>
                <c:pt idx="20717">
                  <c:v>41685.731380109828</c:v>
                </c:pt>
                <c:pt idx="20718">
                  <c:v>41685.732082247385</c:v>
                </c:pt>
                <c:pt idx="20719">
                  <c:v>41685.732785640146</c:v>
                </c:pt>
                <c:pt idx="20720">
                  <c:v>41685.733490004764</c:v>
                </c:pt>
                <c:pt idx="20721">
                  <c:v>41685.734193740922</c:v>
                </c:pt>
                <c:pt idx="20722">
                  <c:v>41685.734896517075</c:v>
                </c:pt>
                <c:pt idx="20723">
                  <c:v>41685.735600524924</c:v>
                </c:pt>
                <c:pt idx="20724">
                  <c:v>41685.736304673992</c:v>
                </c:pt>
                <c:pt idx="20725">
                  <c:v>41685.737007855678</c:v>
                </c:pt>
                <c:pt idx="20726">
                  <c:v>41685.737711896152</c:v>
                </c:pt>
                <c:pt idx="20727">
                  <c:v>41685.738417616762</c:v>
                </c:pt>
                <c:pt idx="20728">
                  <c:v>41685.73912112353</c:v>
                </c:pt>
                <c:pt idx="20729">
                  <c:v>41685.739824277385</c:v>
                </c:pt>
                <c:pt idx="20730">
                  <c:v>41685.740527764152</c:v>
                </c:pt>
                <c:pt idx="20731">
                  <c:v>41685.741231183223</c:v>
                </c:pt>
                <c:pt idx="20732">
                  <c:v>41685.741935846163</c:v>
                </c:pt>
                <c:pt idx="20733">
                  <c:v>41685.742640318611</c:v>
                </c:pt>
                <c:pt idx="20734">
                  <c:v>41685.743343739377</c:v>
                </c:pt>
                <c:pt idx="20735">
                  <c:v>41685.744046715074</c:v>
                </c:pt>
                <c:pt idx="20736">
                  <c:v>41685.744750892161</c:v>
                </c:pt>
                <c:pt idx="20737">
                  <c:v>41685.745455827077</c:v>
                </c:pt>
                <c:pt idx="20738">
                  <c:v>41685.74616183107</c:v>
                </c:pt>
                <c:pt idx="20739">
                  <c:v>41685.746868634153</c:v>
                </c:pt>
                <c:pt idx="20740">
                  <c:v>41685.747574180161</c:v>
                </c:pt>
                <c:pt idx="20741">
                  <c:v>41685.748276161845</c:v>
                </c:pt>
                <c:pt idx="20742">
                  <c:v>41685.748979674463</c:v>
                </c:pt>
                <c:pt idx="20743">
                  <c:v>41685.749684760143</c:v>
                </c:pt>
                <c:pt idx="20744">
                  <c:v>41685.750388244465</c:v>
                </c:pt>
                <c:pt idx="20745">
                  <c:v>41685.751092118153</c:v>
                </c:pt>
                <c:pt idx="20746">
                  <c:v>41685.751796536759</c:v>
                </c:pt>
                <c:pt idx="20747">
                  <c:v>41685.752500453542</c:v>
                </c:pt>
                <c:pt idx="20748">
                  <c:v>41685.753205036002</c:v>
                </c:pt>
                <c:pt idx="20749">
                  <c:v>41685.754133892158</c:v>
                </c:pt>
                <c:pt idx="20750">
                  <c:v>41685.75483633417</c:v>
                </c:pt>
                <c:pt idx="20751">
                  <c:v>41685.755538862162</c:v>
                </c:pt>
                <c:pt idx="20752">
                  <c:v>41685.75624179154</c:v>
                </c:pt>
                <c:pt idx="20753">
                  <c:v>41685.756945444009</c:v>
                </c:pt>
                <c:pt idx="20754">
                  <c:v>41685.757649585226</c:v>
                </c:pt>
                <c:pt idx="20755">
                  <c:v>41685.758353287085</c:v>
                </c:pt>
                <c:pt idx="20756">
                  <c:v>41685.759056126619</c:v>
                </c:pt>
                <c:pt idx="20757">
                  <c:v>41685.759758819688</c:v>
                </c:pt>
                <c:pt idx="20758">
                  <c:v>41685.760462210754</c:v>
                </c:pt>
                <c:pt idx="20759">
                  <c:v>41685.761166711207</c:v>
                </c:pt>
                <c:pt idx="20760">
                  <c:v>41685.761870305687</c:v>
                </c:pt>
                <c:pt idx="20761">
                  <c:v>41685.762572452164</c:v>
                </c:pt>
                <c:pt idx="20762">
                  <c:v>41685.763275551217</c:v>
                </c:pt>
                <c:pt idx="20763">
                  <c:v>41685.763979112926</c:v>
                </c:pt>
                <c:pt idx="20764">
                  <c:v>41685.764682871217</c:v>
                </c:pt>
                <c:pt idx="20765">
                  <c:v>41685.765386784456</c:v>
                </c:pt>
                <c:pt idx="20766">
                  <c:v>41685.766090815072</c:v>
                </c:pt>
                <c:pt idx="20767">
                  <c:v>41685.766792419374</c:v>
                </c:pt>
                <c:pt idx="20768">
                  <c:v>41685.76749467507</c:v>
                </c:pt>
                <c:pt idx="20769">
                  <c:v>41685.768198245234</c:v>
                </c:pt>
                <c:pt idx="20770">
                  <c:v>41685.768901812924</c:v>
                </c:pt>
                <c:pt idx="20771">
                  <c:v>41685.769604345536</c:v>
                </c:pt>
                <c:pt idx="20772">
                  <c:v>41685.770307973078</c:v>
                </c:pt>
                <c:pt idx="20773">
                  <c:v>41685.771011439538</c:v>
                </c:pt>
                <c:pt idx="20774">
                  <c:v>41685.771714514296</c:v>
                </c:pt>
                <c:pt idx="20775">
                  <c:v>41685.772416840002</c:v>
                </c:pt>
                <c:pt idx="20776">
                  <c:v>41685.773118035533</c:v>
                </c:pt>
                <c:pt idx="20777">
                  <c:v>41685.773820778304</c:v>
                </c:pt>
                <c:pt idx="20778">
                  <c:v>41685.774524420616</c:v>
                </c:pt>
                <c:pt idx="20779">
                  <c:v>41685.77522770092</c:v>
                </c:pt>
                <c:pt idx="20780">
                  <c:v>41685.77593151707</c:v>
                </c:pt>
                <c:pt idx="20781">
                  <c:v>41685.776635519076</c:v>
                </c:pt>
                <c:pt idx="20782">
                  <c:v>41685.777337467684</c:v>
                </c:pt>
                <c:pt idx="20783">
                  <c:v>41685.778039564</c:v>
                </c:pt>
                <c:pt idx="20784">
                  <c:v>41685.778741865528</c:v>
                </c:pt>
                <c:pt idx="20785">
                  <c:v>41685.77944379353</c:v>
                </c:pt>
                <c:pt idx="20786">
                  <c:v>41685.78014729431</c:v>
                </c:pt>
                <c:pt idx="20787">
                  <c:v>41685.780851642165</c:v>
                </c:pt>
                <c:pt idx="20788">
                  <c:v>41685.781556227848</c:v>
                </c:pt>
                <c:pt idx="20789">
                  <c:v>41685.782259711537</c:v>
                </c:pt>
                <c:pt idx="20790">
                  <c:v>41685.782962297541</c:v>
                </c:pt>
                <c:pt idx="20791">
                  <c:v>41685.783665390001</c:v>
                </c:pt>
                <c:pt idx="20792">
                  <c:v>41685.784369441695</c:v>
                </c:pt>
                <c:pt idx="20793">
                  <c:v>41685.78507343508</c:v>
                </c:pt>
                <c:pt idx="20794">
                  <c:v>41685.78577867322</c:v>
                </c:pt>
                <c:pt idx="20795">
                  <c:v>41685.786482537071</c:v>
                </c:pt>
                <c:pt idx="20796">
                  <c:v>41685.787186615526</c:v>
                </c:pt>
                <c:pt idx="20797">
                  <c:v>41685.787890051375</c:v>
                </c:pt>
                <c:pt idx="20798">
                  <c:v>41685.788595585997</c:v>
                </c:pt>
                <c:pt idx="20799">
                  <c:v>41685.789300602926</c:v>
                </c:pt>
                <c:pt idx="20800">
                  <c:v>41685.790001588299</c:v>
                </c:pt>
                <c:pt idx="20801">
                  <c:v>41685.790703890925</c:v>
                </c:pt>
                <c:pt idx="20802">
                  <c:v>41685.791408726924</c:v>
                </c:pt>
                <c:pt idx="20803">
                  <c:v>41685.792112348769</c:v>
                </c:pt>
                <c:pt idx="20804">
                  <c:v>41685.79281635693</c:v>
                </c:pt>
                <c:pt idx="20805">
                  <c:v>41685.793520183834</c:v>
                </c:pt>
                <c:pt idx="20806">
                  <c:v>41685.79422367199</c:v>
                </c:pt>
                <c:pt idx="20807">
                  <c:v>41685.794927428928</c:v>
                </c:pt>
                <c:pt idx="20808">
                  <c:v>41685.795882517523</c:v>
                </c:pt>
                <c:pt idx="20809">
                  <c:v>41685.796588308614</c:v>
                </c:pt>
                <c:pt idx="20810">
                  <c:v>41685.797292342162</c:v>
                </c:pt>
                <c:pt idx="20811">
                  <c:v>41685.797996631671</c:v>
                </c:pt>
                <c:pt idx="20812">
                  <c:v>41685.798700162144</c:v>
                </c:pt>
                <c:pt idx="20813">
                  <c:v>41685.799402563825</c:v>
                </c:pt>
                <c:pt idx="20814">
                  <c:v>41685.800106858929</c:v>
                </c:pt>
                <c:pt idx="20815">
                  <c:v>41685.800811158319</c:v>
                </c:pt>
                <c:pt idx="20816">
                  <c:v>41685.801515461848</c:v>
                </c:pt>
                <c:pt idx="20817">
                  <c:v>41685.802219389851</c:v>
                </c:pt>
                <c:pt idx="20818">
                  <c:v>41685.802923834308</c:v>
                </c:pt>
                <c:pt idx="20819">
                  <c:v>41685.803629429392</c:v>
                </c:pt>
                <c:pt idx="20820">
                  <c:v>41685.804333568929</c:v>
                </c:pt>
                <c:pt idx="20821">
                  <c:v>41685.805037896775</c:v>
                </c:pt>
                <c:pt idx="20822">
                  <c:v>41685.805742822922</c:v>
                </c:pt>
                <c:pt idx="20823">
                  <c:v>41685.806446552306</c:v>
                </c:pt>
                <c:pt idx="20824">
                  <c:v>41685.807149954162</c:v>
                </c:pt>
                <c:pt idx="20825">
                  <c:v>41685.807854480467</c:v>
                </c:pt>
                <c:pt idx="20826">
                  <c:v>41685.808559101395</c:v>
                </c:pt>
                <c:pt idx="20827">
                  <c:v>41685.809262735078</c:v>
                </c:pt>
                <c:pt idx="20828">
                  <c:v>41685.809966859539</c:v>
                </c:pt>
                <c:pt idx="20829">
                  <c:v>41685.81067149539</c:v>
                </c:pt>
                <c:pt idx="20830">
                  <c:v>41685.811374254939</c:v>
                </c:pt>
                <c:pt idx="20831">
                  <c:v>41685.812076520939</c:v>
                </c:pt>
                <c:pt idx="20832">
                  <c:v>41685.812780420616</c:v>
                </c:pt>
                <c:pt idx="20833">
                  <c:v>41685.813483999082</c:v>
                </c:pt>
                <c:pt idx="20834">
                  <c:v>41685.814187734766</c:v>
                </c:pt>
                <c:pt idx="20835">
                  <c:v>41685.814891465692</c:v>
                </c:pt>
                <c:pt idx="20836">
                  <c:v>41685.815595255546</c:v>
                </c:pt>
                <c:pt idx="20837">
                  <c:v>41685.816298987549</c:v>
                </c:pt>
                <c:pt idx="20838">
                  <c:v>41685.817001120617</c:v>
                </c:pt>
                <c:pt idx="20839">
                  <c:v>41685.817705897542</c:v>
                </c:pt>
                <c:pt idx="20840">
                  <c:v>41685.818409192005</c:v>
                </c:pt>
                <c:pt idx="20841">
                  <c:v>41685.819112687539</c:v>
                </c:pt>
                <c:pt idx="20842">
                  <c:v>41685.819815649091</c:v>
                </c:pt>
                <c:pt idx="20843">
                  <c:v>41685.82052027031</c:v>
                </c:pt>
                <c:pt idx="20844">
                  <c:v>41685.821224400934</c:v>
                </c:pt>
                <c:pt idx="20845">
                  <c:v>41685.821926240606</c:v>
                </c:pt>
                <c:pt idx="20846">
                  <c:v>41685.822630361537</c:v>
                </c:pt>
                <c:pt idx="20847">
                  <c:v>41685.823334315384</c:v>
                </c:pt>
                <c:pt idx="20848">
                  <c:v>41685.824037500162</c:v>
                </c:pt>
                <c:pt idx="20849">
                  <c:v>41685.824741335535</c:v>
                </c:pt>
                <c:pt idx="20850">
                  <c:v>41685.825445567069</c:v>
                </c:pt>
                <c:pt idx="20851">
                  <c:v>41685.82615168584</c:v>
                </c:pt>
                <c:pt idx="20852">
                  <c:v>41685.826856811538</c:v>
                </c:pt>
                <c:pt idx="20853">
                  <c:v>41685.827561268605</c:v>
                </c:pt>
                <c:pt idx="20854">
                  <c:v>41685.828265325545</c:v>
                </c:pt>
                <c:pt idx="20855">
                  <c:v>41685.828969190312</c:v>
                </c:pt>
                <c:pt idx="20856">
                  <c:v>41685.829673864151</c:v>
                </c:pt>
                <c:pt idx="20857">
                  <c:v>41685.830378400613</c:v>
                </c:pt>
                <c:pt idx="20858">
                  <c:v>41685.831081349541</c:v>
                </c:pt>
                <c:pt idx="20859">
                  <c:v>41685.83178466183</c:v>
                </c:pt>
                <c:pt idx="20860">
                  <c:v>41685.832488032</c:v>
                </c:pt>
                <c:pt idx="20861">
                  <c:v>41685.833189579993</c:v>
                </c:pt>
                <c:pt idx="20862">
                  <c:v>41685.833892887997</c:v>
                </c:pt>
                <c:pt idx="20863">
                  <c:v>41685.83459506154</c:v>
                </c:pt>
                <c:pt idx="20864">
                  <c:v>41685.835298828315</c:v>
                </c:pt>
                <c:pt idx="20865">
                  <c:v>41685.83600384817</c:v>
                </c:pt>
                <c:pt idx="20866">
                  <c:v>41685.836708271381</c:v>
                </c:pt>
                <c:pt idx="20867">
                  <c:v>41685.837639596779</c:v>
                </c:pt>
                <c:pt idx="20868">
                  <c:v>41685.838343094008</c:v>
                </c:pt>
                <c:pt idx="20869">
                  <c:v>41685.83904528046</c:v>
                </c:pt>
                <c:pt idx="20870">
                  <c:v>41685.83974821138</c:v>
                </c:pt>
                <c:pt idx="20871">
                  <c:v>41685.840451221695</c:v>
                </c:pt>
                <c:pt idx="20872">
                  <c:v>41685.841154734771</c:v>
                </c:pt>
                <c:pt idx="20873">
                  <c:v>41685.841858633685</c:v>
                </c:pt>
                <c:pt idx="20874">
                  <c:v>41685.842562104466</c:v>
                </c:pt>
                <c:pt idx="20875">
                  <c:v>41685.843266587835</c:v>
                </c:pt>
                <c:pt idx="20876">
                  <c:v>41685.843970848939</c:v>
                </c:pt>
                <c:pt idx="20877">
                  <c:v>41685.844673748004</c:v>
                </c:pt>
                <c:pt idx="20878">
                  <c:v>41685.845376526471</c:v>
                </c:pt>
                <c:pt idx="20879">
                  <c:v>41685.84607942585</c:v>
                </c:pt>
                <c:pt idx="20880">
                  <c:v>41685.846783266919</c:v>
                </c:pt>
                <c:pt idx="20881">
                  <c:v>41685.847485567378</c:v>
                </c:pt>
                <c:pt idx="20882">
                  <c:v>41685.848190149547</c:v>
                </c:pt>
                <c:pt idx="20883">
                  <c:v>41685.848894002316</c:v>
                </c:pt>
                <c:pt idx="20884">
                  <c:v>41685.849600379086</c:v>
                </c:pt>
                <c:pt idx="20885">
                  <c:v>41685.850304136009</c:v>
                </c:pt>
                <c:pt idx="20886">
                  <c:v>41685.851007009383</c:v>
                </c:pt>
                <c:pt idx="20887">
                  <c:v>41685.851711170471</c:v>
                </c:pt>
                <c:pt idx="20888">
                  <c:v>41685.852415525544</c:v>
                </c:pt>
                <c:pt idx="20889">
                  <c:v>41685.853118075232</c:v>
                </c:pt>
                <c:pt idx="20890">
                  <c:v>41685.853821226621</c:v>
                </c:pt>
                <c:pt idx="20891">
                  <c:v>41685.854524866612</c:v>
                </c:pt>
                <c:pt idx="20892">
                  <c:v>41685.85522962016</c:v>
                </c:pt>
                <c:pt idx="20893">
                  <c:v>41685.855935496016</c:v>
                </c:pt>
                <c:pt idx="20894">
                  <c:v>41685.856639306323</c:v>
                </c:pt>
                <c:pt idx="20895">
                  <c:v>41685.857340599381</c:v>
                </c:pt>
                <c:pt idx="20896">
                  <c:v>41685.858044445093</c:v>
                </c:pt>
                <c:pt idx="20897">
                  <c:v>41685.858747876613</c:v>
                </c:pt>
                <c:pt idx="20898">
                  <c:v>41685.859452079232</c:v>
                </c:pt>
                <c:pt idx="20899">
                  <c:v>41685.860156261078</c:v>
                </c:pt>
                <c:pt idx="20900">
                  <c:v>41685.860859196473</c:v>
                </c:pt>
                <c:pt idx="20901">
                  <c:v>41685.861561612146</c:v>
                </c:pt>
                <c:pt idx="20902">
                  <c:v>41685.862265921387</c:v>
                </c:pt>
                <c:pt idx="20903">
                  <c:v>41685.862969697846</c:v>
                </c:pt>
                <c:pt idx="20904">
                  <c:v>41685.863674398468</c:v>
                </c:pt>
                <c:pt idx="20905">
                  <c:v>41685.864379358165</c:v>
                </c:pt>
                <c:pt idx="20906">
                  <c:v>41685.865083251374</c:v>
                </c:pt>
                <c:pt idx="20907">
                  <c:v>41685.865786997078</c:v>
                </c:pt>
                <c:pt idx="20908">
                  <c:v>41685.866491638932</c:v>
                </c:pt>
                <c:pt idx="20909">
                  <c:v>41685.867196095998</c:v>
                </c:pt>
                <c:pt idx="20910">
                  <c:v>41685.867900033838</c:v>
                </c:pt>
                <c:pt idx="20911">
                  <c:v>41685.868603811839</c:v>
                </c:pt>
                <c:pt idx="20912">
                  <c:v>41685.869306938766</c:v>
                </c:pt>
                <c:pt idx="20913">
                  <c:v>41685.870011053848</c:v>
                </c:pt>
                <c:pt idx="20914">
                  <c:v>41685.870714586934</c:v>
                </c:pt>
                <c:pt idx="20915">
                  <c:v>41685.871417982606</c:v>
                </c:pt>
                <c:pt idx="20916">
                  <c:v>41685.87212061153</c:v>
                </c:pt>
                <c:pt idx="20917">
                  <c:v>41685.872822664605</c:v>
                </c:pt>
                <c:pt idx="20918">
                  <c:v>41685.873525928466</c:v>
                </c:pt>
                <c:pt idx="20919">
                  <c:v>41685.874229901085</c:v>
                </c:pt>
                <c:pt idx="20920">
                  <c:v>41685.874935023086</c:v>
                </c:pt>
                <c:pt idx="20921">
                  <c:v>41685.875640022459</c:v>
                </c:pt>
                <c:pt idx="20922">
                  <c:v>41685.876344860932</c:v>
                </c:pt>
                <c:pt idx="20923">
                  <c:v>41685.877048432929</c:v>
                </c:pt>
                <c:pt idx="20924">
                  <c:v>41685.877752039225</c:v>
                </c:pt>
                <c:pt idx="20925">
                  <c:v>41685.878455562612</c:v>
                </c:pt>
                <c:pt idx="20926">
                  <c:v>41685.879397568162</c:v>
                </c:pt>
                <c:pt idx="20927">
                  <c:v>41685.880099917849</c:v>
                </c:pt>
                <c:pt idx="20928">
                  <c:v>41685.880804227854</c:v>
                </c:pt>
                <c:pt idx="20929">
                  <c:v>41685.881509015686</c:v>
                </c:pt>
                <c:pt idx="20930">
                  <c:v>41685.882213763543</c:v>
                </c:pt>
                <c:pt idx="20931">
                  <c:v>41685.882918353702</c:v>
                </c:pt>
                <c:pt idx="20932">
                  <c:v>41685.883620894769</c:v>
                </c:pt>
                <c:pt idx="20933">
                  <c:v>41685.884325000312</c:v>
                </c:pt>
                <c:pt idx="20934">
                  <c:v>41685.885028331686</c:v>
                </c:pt>
                <c:pt idx="20935">
                  <c:v>41685.885733032614</c:v>
                </c:pt>
                <c:pt idx="20936">
                  <c:v>41685.886438737383</c:v>
                </c:pt>
                <c:pt idx="20937">
                  <c:v>41685.887142669679</c:v>
                </c:pt>
                <c:pt idx="20938">
                  <c:v>41685.887845476165</c:v>
                </c:pt>
                <c:pt idx="20939">
                  <c:v>41685.888549710769</c:v>
                </c:pt>
                <c:pt idx="20940">
                  <c:v>41685.889254257701</c:v>
                </c:pt>
                <c:pt idx="20941">
                  <c:v>41685.88995808801</c:v>
                </c:pt>
                <c:pt idx="20942">
                  <c:v>41685.890662266771</c:v>
                </c:pt>
                <c:pt idx="20943">
                  <c:v>41685.891366553675</c:v>
                </c:pt>
                <c:pt idx="20944">
                  <c:v>41685.892070724163</c:v>
                </c:pt>
                <c:pt idx="20945">
                  <c:v>41685.892773062151</c:v>
                </c:pt>
                <c:pt idx="20946">
                  <c:v>41685.893475824923</c:v>
                </c:pt>
                <c:pt idx="20947">
                  <c:v>41685.894178900933</c:v>
                </c:pt>
                <c:pt idx="20948">
                  <c:v>41685.894883775683</c:v>
                </c:pt>
                <c:pt idx="20949">
                  <c:v>41685.895587696767</c:v>
                </c:pt>
                <c:pt idx="20950">
                  <c:v>41685.896291821082</c:v>
                </c:pt>
                <c:pt idx="20951">
                  <c:v>41685.896994501534</c:v>
                </c:pt>
                <c:pt idx="20952">
                  <c:v>41685.89769905046</c:v>
                </c:pt>
                <c:pt idx="20953">
                  <c:v>41685.898401655679</c:v>
                </c:pt>
                <c:pt idx="20954">
                  <c:v>41685.899104188458</c:v>
                </c:pt>
                <c:pt idx="20955">
                  <c:v>41685.899807628615</c:v>
                </c:pt>
                <c:pt idx="20956">
                  <c:v>41685.900512553999</c:v>
                </c:pt>
                <c:pt idx="20957">
                  <c:v>41685.901216496473</c:v>
                </c:pt>
                <c:pt idx="20958">
                  <c:v>41685.901919282311</c:v>
                </c:pt>
                <c:pt idx="20959">
                  <c:v>41685.902623137539</c:v>
                </c:pt>
                <c:pt idx="20960">
                  <c:v>41685.903325297382</c:v>
                </c:pt>
                <c:pt idx="20961">
                  <c:v>41685.904027106779</c:v>
                </c:pt>
                <c:pt idx="20962">
                  <c:v>41685.904729799695</c:v>
                </c:pt>
                <c:pt idx="20963">
                  <c:v>41685.905433139225</c:v>
                </c:pt>
                <c:pt idx="20964">
                  <c:v>41685.906135887228</c:v>
                </c:pt>
                <c:pt idx="20965">
                  <c:v>41685.90684105031</c:v>
                </c:pt>
                <c:pt idx="20966">
                  <c:v>41685.907545323083</c:v>
                </c:pt>
                <c:pt idx="20967">
                  <c:v>41685.908247029241</c:v>
                </c:pt>
                <c:pt idx="20968">
                  <c:v>41685.908950808465</c:v>
                </c:pt>
                <c:pt idx="20969">
                  <c:v>41685.909655846619</c:v>
                </c:pt>
                <c:pt idx="20970">
                  <c:v>41685.910359247238</c:v>
                </c:pt>
                <c:pt idx="20971">
                  <c:v>41685.911061776307</c:v>
                </c:pt>
                <c:pt idx="20972">
                  <c:v>41685.911766484161</c:v>
                </c:pt>
                <c:pt idx="20973">
                  <c:v>41685.912470607538</c:v>
                </c:pt>
                <c:pt idx="20974">
                  <c:v>41685.913176343383</c:v>
                </c:pt>
                <c:pt idx="20975">
                  <c:v>41685.913881431836</c:v>
                </c:pt>
                <c:pt idx="20976">
                  <c:v>41685.914586402316</c:v>
                </c:pt>
                <c:pt idx="20977">
                  <c:v>41685.915291272009</c:v>
                </c:pt>
                <c:pt idx="20978">
                  <c:v>41685.915995619223</c:v>
                </c:pt>
                <c:pt idx="20979">
                  <c:v>41685.916700357542</c:v>
                </c:pt>
                <c:pt idx="20980">
                  <c:v>41685.917404716609</c:v>
                </c:pt>
                <c:pt idx="20981">
                  <c:v>41685.918108300939</c:v>
                </c:pt>
                <c:pt idx="20982">
                  <c:v>41685.918812989854</c:v>
                </c:pt>
                <c:pt idx="20983">
                  <c:v>41685.91951803417</c:v>
                </c:pt>
                <c:pt idx="20984">
                  <c:v>41685.920221847846</c:v>
                </c:pt>
                <c:pt idx="20985">
                  <c:v>41685.921142759835</c:v>
                </c:pt>
                <c:pt idx="20986">
                  <c:v>41685.921847270933</c:v>
                </c:pt>
                <c:pt idx="20987">
                  <c:v>41685.922550305695</c:v>
                </c:pt>
                <c:pt idx="20988">
                  <c:v>41685.923253931534</c:v>
                </c:pt>
                <c:pt idx="20989">
                  <c:v>41685.923956758161</c:v>
                </c:pt>
                <c:pt idx="20990">
                  <c:v>41685.924661155223</c:v>
                </c:pt>
                <c:pt idx="20991">
                  <c:v>41685.925364642761</c:v>
                </c:pt>
                <c:pt idx="20992">
                  <c:v>41685.926068252164</c:v>
                </c:pt>
                <c:pt idx="20993">
                  <c:v>41685.926772835992</c:v>
                </c:pt>
                <c:pt idx="20994">
                  <c:v>41685.92747601938</c:v>
                </c:pt>
                <c:pt idx="20995">
                  <c:v>41685.928180946605</c:v>
                </c:pt>
                <c:pt idx="20996">
                  <c:v>41685.928886044778</c:v>
                </c:pt>
                <c:pt idx="20997">
                  <c:v>41685.929589970932</c:v>
                </c:pt>
                <c:pt idx="20998">
                  <c:v>41685.930295675083</c:v>
                </c:pt>
                <c:pt idx="20999">
                  <c:v>41685.931001886762</c:v>
                </c:pt>
                <c:pt idx="21000">
                  <c:v>41685.931707358162</c:v>
                </c:pt>
                <c:pt idx="21001">
                  <c:v>41685.932410729234</c:v>
                </c:pt>
                <c:pt idx="21002">
                  <c:v>41685.933114751075</c:v>
                </c:pt>
                <c:pt idx="21003">
                  <c:v>41685.933820078462</c:v>
                </c:pt>
                <c:pt idx="21004">
                  <c:v>41685.934525152472</c:v>
                </c:pt>
                <c:pt idx="21005">
                  <c:v>41685.935229040158</c:v>
                </c:pt>
                <c:pt idx="21006">
                  <c:v>41685.93593260584</c:v>
                </c:pt>
                <c:pt idx="21007">
                  <c:v>41685.936634602615</c:v>
                </c:pt>
                <c:pt idx="21008">
                  <c:v>41685.937340535529</c:v>
                </c:pt>
                <c:pt idx="21009">
                  <c:v>41685.938045760762</c:v>
                </c:pt>
                <c:pt idx="21010">
                  <c:v>41685.938748896158</c:v>
                </c:pt>
                <c:pt idx="21011">
                  <c:v>41685.939452815837</c:v>
                </c:pt>
                <c:pt idx="21012">
                  <c:v>41685.940158684309</c:v>
                </c:pt>
                <c:pt idx="21013">
                  <c:v>41685.940863277545</c:v>
                </c:pt>
                <c:pt idx="21014">
                  <c:v>41685.941566640162</c:v>
                </c:pt>
                <c:pt idx="21015">
                  <c:v>41685.942270192165</c:v>
                </c:pt>
                <c:pt idx="21016">
                  <c:v>41685.942973546778</c:v>
                </c:pt>
                <c:pt idx="21017">
                  <c:v>41685.943676612304</c:v>
                </c:pt>
                <c:pt idx="21018">
                  <c:v>41685.944381582922</c:v>
                </c:pt>
                <c:pt idx="21019">
                  <c:v>41685.94508599893</c:v>
                </c:pt>
                <c:pt idx="21020">
                  <c:v>41685.945789426929</c:v>
                </c:pt>
                <c:pt idx="21021">
                  <c:v>41685.946493588002</c:v>
                </c:pt>
                <c:pt idx="21022">
                  <c:v>41685.947197612921</c:v>
                </c:pt>
                <c:pt idx="21023">
                  <c:v>41685.947900946769</c:v>
                </c:pt>
                <c:pt idx="21024">
                  <c:v>41685.948606323545</c:v>
                </c:pt>
                <c:pt idx="21025">
                  <c:v>41685.949309900767</c:v>
                </c:pt>
                <c:pt idx="21026">
                  <c:v>41685.950013828166</c:v>
                </c:pt>
                <c:pt idx="21027">
                  <c:v>41685.950716520769</c:v>
                </c:pt>
                <c:pt idx="21028">
                  <c:v>41685.951422352307</c:v>
                </c:pt>
                <c:pt idx="21029">
                  <c:v>41685.952126050164</c:v>
                </c:pt>
                <c:pt idx="21030">
                  <c:v>41685.952829861228</c:v>
                </c:pt>
                <c:pt idx="21031">
                  <c:v>41685.953533820619</c:v>
                </c:pt>
                <c:pt idx="21032">
                  <c:v>41685.954237449398</c:v>
                </c:pt>
                <c:pt idx="21033">
                  <c:v>41685.954941139084</c:v>
                </c:pt>
                <c:pt idx="21034">
                  <c:v>41685.955646150163</c:v>
                </c:pt>
                <c:pt idx="21035">
                  <c:v>41685.956351496017</c:v>
                </c:pt>
                <c:pt idx="21036">
                  <c:v>41685.957055687388</c:v>
                </c:pt>
                <c:pt idx="21037">
                  <c:v>41685.95775981708</c:v>
                </c:pt>
                <c:pt idx="21038">
                  <c:v>41685.958463786461</c:v>
                </c:pt>
                <c:pt idx="21039">
                  <c:v>41685.959168613219</c:v>
                </c:pt>
                <c:pt idx="21040">
                  <c:v>41685.959873915541</c:v>
                </c:pt>
                <c:pt idx="21041">
                  <c:v>41685.960578177852</c:v>
                </c:pt>
                <c:pt idx="21042">
                  <c:v>41685.961281368458</c:v>
                </c:pt>
                <c:pt idx="21043">
                  <c:v>41685.961986403687</c:v>
                </c:pt>
                <c:pt idx="21044">
                  <c:v>41685.962908335081</c:v>
                </c:pt>
                <c:pt idx="21045">
                  <c:v>41685.963612921376</c:v>
                </c:pt>
                <c:pt idx="21046">
                  <c:v>41685.964317244776</c:v>
                </c:pt>
                <c:pt idx="21047">
                  <c:v>41685.96502091553</c:v>
                </c:pt>
                <c:pt idx="21048">
                  <c:v>41685.965725167218</c:v>
                </c:pt>
                <c:pt idx="21049">
                  <c:v>41685.966429506771</c:v>
                </c:pt>
                <c:pt idx="21050">
                  <c:v>41685.967134027997</c:v>
                </c:pt>
                <c:pt idx="21051">
                  <c:v>41685.967837757082</c:v>
                </c:pt>
                <c:pt idx="21052">
                  <c:v>41685.968540665534</c:v>
                </c:pt>
                <c:pt idx="21053">
                  <c:v>41685.969244513377</c:v>
                </c:pt>
                <c:pt idx="21054">
                  <c:v>41685.969949200931</c:v>
                </c:pt>
                <c:pt idx="21055">
                  <c:v>41685.97065213693</c:v>
                </c:pt>
                <c:pt idx="21056">
                  <c:v>41685.971356214461</c:v>
                </c:pt>
                <c:pt idx="21057">
                  <c:v>41685.972061035223</c:v>
                </c:pt>
                <c:pt idx="21058">
                  <c:v>41685.972766341845</c:v>
                </c:pt>
                <c:pt idx="21059">
                  <c:v>41685.973470546931</c:v>
                </c:pt>
                <c:pt idx="21060">
                  <c:v>41685.974173633222</c:v>
                </c:pt>
                <c:pt idx="21061">
                  <c:v>41685.974878433692</c:v>
                </c:pt>
                <c:pt idx="21062">
                  <c:v>41685.975581204162</c:v>
                </c:pt>
                <c:pt idx="21063">
                  <c:v>41685.97628546894</c:v>
                </c:pt>
                <c:pt idx="21064">
                  <c:v>41685.976989475086</c:v>
                </c:pt>
                <c:pt idx="21065">
                  <c:v>41685.977693537374</c:v>
                </c:pt>
                <c:pt idx="21066">
                  <c:v>41685.978399430169</c:v>
                </c:pt>
                <c:pt idx="21067">
                  <c:v>41685.979103998929</c:v>
                </c:pt>
                <c:pt idx="21068">
                  <c:v>41685.97980948801</c:v>
                </c:pt>
                <c:pt idx="21069">
                  <c:v>41685.980514361545</c:v>
                </c:pt>
                <c:pt idx="21070">
                  <c:v>41685.98121788694</c:v>
                </c:pt>
                <c:pt idx="21071">
                  <c:v>41685.981921629682</c:v>
                </c:pt>
                <c:pt idx="21072">
                  <c:v>41685.982626298937</c:v>
                </c:pt>
                <c:pt idx="21073">
                  <c:v>41685.983328857685</c:v>
                </c:pt>
                <c:pt idx="21074">
                  <c:v>41685.984033857392</c:v>
                </c:pt>
                <c:pt idx="21075">
                  <c:v>41685.984736830462</c:v>
                </c:pt>
                <c:pt idx="21076">
                  <c:v>41685.985441775374</c:v>
                </c:pt>
                <c:pt idx="21077">
                  <c:v>41685.986147051684</c:v>
                </c:pt>
                <c:pt idx="21078">
                  <c:v>41685.986851285241</c:v>
                </c:pt>
                <c:pt idx="21079">
                  <c:v>41685.987555224776</c:v>
                </c:pt>
                <c:pt idx="21080">
                  <c:v>41685.988258371093</c:v>
                </c:pt>
                <c:pt idx="21081">
                  <c:v>41685.988963986929</c:v>
                </c:pt>
                <c:pt idx="21082">
                  <c:v>41685.98966930293</c:v>
                </c:pt>
                <c:pt idx="21083">
                  <c:v>41685.990374132001</c:v>
                </c:pt>
                <c:pt idx="21084">
                  <c:v>41685.991078070459</c:v>
                </c:pt>
                <c:pt idx="21085">
                  <c:v>41685.991782120298</c:v>
                </c:pt>
                <c:pt idx="21086">
                  <c:v>41685.992487025687</c:v>
                </c:pt>
                <c:pt idx="21087">
                  <c:v>41685.993190604604</c:v>
                </c:pt>
                <c:pt idx="21088">
                  <c:v>41685.99389569</c:v>
                </c:pt>
                <c:pt idx="21089">
                  <c:v>41685.994599728168</c:v>
                </c:pt>
                <c:pt idx="21090">
                  <c:v>41685.995303660755</c:v>
                </c:pt>
                <c:pt idx="21091">
                  <c:v>41685.996008516304</c:v>
                </c:pt>
                <c:pt idx="21092">
                  <c:v>41685.996713842927</c:v>
                </c:pt>
                <c:pt idx="21093">
                  <c:v>41685.997416455539</c:v>
                </c:pt>
                <c:pt idx="21094">
                  <c:v>41685.998119605538</c:v>
                </c:pt>
                <c:pt idx="21095">
                  <c:v>41685.998823102309</c:v>
                </c:pt>
                <c:pt idx="21096">
                  <c:v>41685.999525986772</c:v>
                </c:pt>
                <c:pt idx="21097">
                  <c:v>41686.000229650461</c:v>
                </c:pt>
                <c:pt idx="21098">
                  <c:v>41686.000933373849</c:v>
                </c:pt>
                <c:pt idx="21099">
                  <c:v>41686.001637327696</c:v>
                </c:pt>
                <c:pt idx="21100">
                  <c:v>41686.002342106927</c:v>
                </c:pt>
                <c:pt idx="21101">
                  <c:v>41686.003045759222</c:v>
                </c:pt>
                <c:pt idx="21102">
                  <c:v>41686.003750639531</c:v>
                </c:pt>
                <c:pt idx="21103">
                  <c:v>41686.004682660925</c:v>
                </c:pt>
                <c:pt idx="21104">
                  <c:v>41686.005387553996</c:v>
                </c:pt>
                <c:pt idx="21105">
                  <c:v>41686.006091335999</c:v>
                </c:pt>
                <c:pt idx="21106">
                  <c:v>41686.006796157846</c:v>
                </c:pt>
                <c:pt idx="21107">
                  <c:v>41686.007501419539</c:v>
                </c:pt>
                <c:pt idx="21108">
                  <c:v>41686.008206331229</c:v>
                </c:pt>
                <c:pt idx="21109">
                  <c:v>41686.008910253848</c:v>
                </c:pt>
                <c:pt idx="21110">
                  <c:v>41686.009612694463</c:v>
                </c:pt>
                <c:pt idx="21111">
                  <c:v>41686.010316768472</c:v>
                </c:pt>
                <c:pt idx="21112">
                  <c:v>41686.011021326929</c:v>
                </c:pt>
                <c:pt idx="21113">
                  <c:v>41686.011726529076</c:v>
                </c:pt>
                <c:pt idx="21114">
                  <c:v>41686.012428527836</c:v>
                </c:pt>
                <c:pt idx="21115">
                  <c:v>41686.013133752931</c:v>
                </c:pt>
                <c:pt idx="21116">
                  <c:v>41686.013837226172</c:v>
                </c:pt>
                <c:pt idx="21117">
                  <c:v>41686.014540949545</c:v>
                </c:pt>
                <c:pt idx="21118">
                  <c:v>41686.015242772162</c:v>
                </c:pt>
                <c:pt idx="21119">
                  <c:v>41686.015947190164</c:v>
                </c:pt>
                <c:pt idx="21120">
                  <c:v>41686.016650613077</c:v>
                </c:pt>
                <c:pt idx="21121">
                  <c:v>41686.017353920462</c:v>
                </c:pt>
                <c:pt idx="21122">
                  <c:v>41686.018058050315</c:v>
                </c:pt>
                <c:pt idx="21123">
                  <c:v>41686.018761145082</c:v>
                </c:pt>
                <c:pt idx="21124">
                  <c:v>41686.01946645831</c:v>
                </c:pt>
                <c:pt idx="21125">
                  <c:v>41686.020170197997</c:v>
                </c:pt>
                <c:pt idx="21126">
                  <c:v>41686.020873760455</c:v>
                </c:pt>
                <c:pt idx="21127">
                  <c:v>41686.021576936153</c:v>
                </c:pt>
                <c:pt idx="21128">
                  <c:v>41686.022281753532</c:v>
                </c:pt>
                <c:pt idx="21129">
                  <c:v>41686.022985191688</c:v>
                </c:pt>
                <c:pt idx="21130">
                  <c:v>41686.023688588924</c:v>
                </c:pt>
                <c:pt idx="21131">
                  <c:v>41686.024393911379</c:v>
                </c:pt>
                <c:pt idx="21132">
                  <c:v>41686.025098287682</c:v>
                </c:pt>
                <c:pt idx="21133">
                  <c:v>41686.025803767217</c:v>
                </c:pt>
                <c:pt idx="21134">
                  <c:v>41686.026509552605</c:v>
                </c:pt>
                <c:pt idx="21135">
                  <c:v>41686.027213805384</c:v>
                </c:pt>
                <c:pt idx="21136">
                  <c:v>41686.027918172003</c:v>
                </c:pt>
                <c:pt idx="21137">
                  <c:v>41686.02862216522</c:v>
                </c:pt>
                <c:pt idx="21138">
                  <c:v>41686.029325779076</c:v>
                </c:pt>
                <c:pt idx="21139">
                  <c:v>41686.030030876929</c:v>
                </c:pt>
                <c:pt idx="21140">
                  <c:v>41686.030734620304</c:v>
                </c:pt>
                <c:pt idx="21141">
                  <c:v>41686.03143936277</c:v>
                </c:pt>
                <c:pt idx="21142">
                  <c:v>41686.032142541379</c:v>
                </c:pt>
                <c:pt idx="21143">
                  <c:v>41686.032846845694</c:v>
                </c:pt>
                <c:pt idx="21144">
                  <c:v>41686.033550184606</c:v>
                </c:pt>
                <c:pt idx="21145">
                  <c:v>41686.034253723999</c:v>
                </c:pt>
                <c:pt idx="21146">
                  <c:v>41686.034959421231</c:v>
                </c:pt>
                <c:pt idx="21147">
                  <c:v>41686.03566315784</c:v>
                </c:pt>
                <c:pt idx="21148">
                  <c:v>41686.036366446169</c:v>
                </c:pt>
                <c:pt idx="21149">
                  <c:v>41686.037070081991</c:v>
                </c:pt>
                <c:pt idx="21150">
                  <c:v>41686.037775000455</c:v>
                </c:pt>
                <c:pt idx="21151">
                  <c:v>41686.03847989878</c:v>
                </c:pt>
                <c:pt idx="21152">
                  <c:v>41686.039185799375</c:v>
                </c:pt>
                <c:pt idx="21153">
                  <c:v>41686.039889382766</c:v>
                </c:pt>
                <c:pt idx="21154">
                  <c:v>41686.040591774312</c:v>
                </c:pt>
                <c:pt idx="21155">
                  <c:v>41686.041294879848</c:v>
                </c:pt>
                <c:pt idx="21156">
                  <c:v>41686.041998672932</c:v>
                </c:pt>
                <c:pt idx="21157">
                  <c:v>41686.042702441686</c:v>
                </c:pt>
                <c:pt idx="21158">
                  <c:v>41686.043406143537</c:v>
                </c:pt>
                <c:pt idx="21159">
                  <c:v>41686.044110386312</c:v>
                </c:pt>
                <c:pt idx="21160">
                  <c:v>41686.044814924004</c:v>
                </c:pt>
                <c:pt idx="21161">
                  <c:v>41686.045518907689</c:v>
                </c:pt>
                <c:pt idx="21162">
                  <c:v>41686.046448769535</c:v>
                </c:pt>
                <c:pt idx="21163">
                  <c:v>41686.047152048312</c:v>
                </c:pt>
                <c:pt idx="21164">
                  <c:v>41686.047857914309</c:v>
                </c:pt>
                <c:pt idx="21165">
                  <c:v>41686.048562201227</c:v>
                </c:pt>
                <c:pt idx="21166">
                  <c:v>41686.049266260459</c:v>
                </c:pt>
                <c:pt idx="21167">
                  <c:v>41686.049969522152</c:v>
                </c:pt>
                <c:pt idx="21168">
                  <c:v>41686.050674424318</c:v>
                </c:pt>
                <c:pt idx="21169">
                  <c:v>41686.051379485849</c:v>
                </c:pt>
                <c:pt idx="21170">
                  <c:v>41686.052082545844</c:v>
                </c:pt>
                <c:pt idx="21171">
                  <c:v>41686.052786061533</c:v>
                </c:pt>
                <c:pt idx="21172">
                  <c:v>41686.053489882921</c:v>
                </c:pt>
                <c:pt idx="21173">
                  <c:v>41686.054194527387</c:v>
                </c:pt>
                <c:pt idx="21174">
                  <c:v>41686.054897684313</c:v>
                </c:pt>
                <c:pt idx="21175">
                  <c:v>41686.055602050605</c:v>
                </c:pt>
                <c:pt idx="21176">
                  <c:v>41686.05630498231</c:v>
                </c:pt>
                <c:pt idx="21177">
                  <c:v>41686.057008017386</c:v>
                </c:pt>
                <c:pt idx="21178">
                  <c:v>41686.057712236463</c:v>
                </c:pt>
                <c:pt idx="21179">
                  <c:v>41686.05841618478</c:v>
                </c:pt>
                <c:pt idx="21180">
                  <c:v>41686.05912016677</c:v>
                </c:pt>
                <c:pt idx="21181">
                  <c:v>41686.059823273383</c:v>
                </c:pt>
                <c:pt idx="21182">
                  <c:v>41686.060526372159</c:v>
                </c:pt>
                <c:pt idx="21183">
                  <c:v>41686.061231009386</c:v>
                </c:pt>
                <c:pt idx="21184">
                  <c:v>41686.061934841535</c:v>
                </c:pt>
                <c:pt idx="21185">
                  <c:v>41686.062637989686</c:v>
                </c:pt>
                <c:pt idx="21186">
                  <c:v>41686.063342560148</c:v>
                </c:pt>
                <c:pt idx="21187">
                  <c:v>41686.064046458931</c:v>
                </c:pt>
                <c:pt idx="21188">
                  <c:v>41686.064749727222</c:v>
                </c:pt>
                <c:pt idx="21189">
                  <c:v>41686.065454141688</c:v>
                </c:pt>
                <c:pt idx="21190">
                  <c:v>41686.066157104164</c:v>
                </c:pt>
                <c:pt idx="21191">
                  <c:v>41686.066861855077</c:v>
                </c:pt>
                <c:pt idx="21192">
                  <c:v>41686.067568177998</c:v>
                </c:pt>
                <c:pt idx="21193">
                  <c:v>41686.068274411227</c:v>
                </c:pt>
                <c:pt idx="21194">
                  <c:v>41686.068979161537</c:v>
                </c:pt>
                <c:pt idx="21195">
                  <c:v>41686.069684378308</c:v>
                </c:pt>
                <c:pt idx="21196">
                  <c:v>41686.070389610599</c:v>
                </c:pt>
                <c:pt idx="21197">
                  <c:v>41686.071095068306</c:v>
                </c:pt>
                <c:pt idx="21198">
                  <c:v>41686.071801573678</c:v>
                </c:pt>
                <c:pt idx="21199">
                  <c:v>41686.072506219542</c:v>
                </c:pt>
                <c:pt idx="21200">
                  <c:v>41686.073210801842</c:v>
                </c:pt>
                <c:pt idx="21201">
                  <c:v>41686.073914375083</c:v>
                </c:pt>
                <c:pt idx="21202">
                  <c:v>41686.074617596008</c:v>
                </c:pt>
                <c:pt idx="21203">
                  <c:v>41686.075321685828</c:v>
                </c:pt>
                <c:pt idx="21204">
                  <c:v>41686.076025606606</c:v>
                </c:pt>
                <c:pt idx="21205">
                  <c:v>41686.076729448316</c:v>
                </c:pt>
                <c:pt idx="21206">
                  <c:v>41686.077433747683</c:v>
                </c:pt>
                <c:pt idx="21207">
                  <c:v>41686.078139091849</c:v>
                </c:pt>
                <c:pt idx="21208">
                  <c:v>41686.078841983079</c:v>
                </c:pt>
                <c:pt idx="21209">
                  <c:v>41686.079545492168</c:v>
                </c:pt>
                <c:pt idx="21210">
                  <c:v>41686.080250839696</c:v>
                </c:pt>
                <c:pt idx="21211">
                  <c:v>41686.080956375692</c:v>
                </c:pt>
                <c:pt idx="21212">
                  <c:v>41686.081660715528</c:v>
                </c:pt>
                <c:pt idx="21213">
                  <c:v>41686.082364640766</c:v>
                </c:pt>
                <c:pt idx="21214">
                  <c:v>41686.083068528002</c:v>
                </c:pt>
                <c:pt idx="21215">
                  <c:v>41686.083770903679</c:v>
                </c:pt>
                <c:pt idx="21216">
                  <c:v>41686.084474462768</c:v>
                </c:pt>
                <c:pt idx="21217">
                  <c:v>41686.085176915687</c:v>
                </c:pt>
                <c:pt idx="21218">
                  <c:v>41686.085878573387</c:v>
                </c:pt>
                <c:pt idx="21219">
                  <c:v>41686.086583393851</c:v>
                </c:pt>
                <c:pt idx="21220">
                  <c:v>41686.08728853584</c:v>
                </c:pt>
                <c:pt idx="21221">
                  <c:v>41686.08822213969</c:v>
                </c:pt>
                <c:pt idx="21222">
                  <c:v>41686.088926544471</c:v>
                </c:pt>
                <c:pt idx="21223">
                  <c:v>41686.089630319388</c:v>
                </c:pt>
                <c:pt idx="21224">
                  <c:v>41686.090334795386</c:v>
                </c:pt>
                <c:pt idx="21225">
                  <c:v>41686.091038952931</c:v>
                </c:pt>
                <c:pt idx="21226">
                  <c:v>41686.091742985373</c:v>
                </c:pt>
                <c:pt idx="21227">
                  <c:v>41686.092445762297</c:v>
                </c:pt>
                <c:pt idx="21228">
                  <c:v>41686.093149718916</c:v>
                </c:pt>
                <c:pt idx="21229">
                  <c:v>41686.093854052153</c:v>
                </c:pt>
                <c:pt idx="21230">
                  <c:v>41686.094559095232</c:v>
                </c:pt>
                <c:pt idx="21231">
                  <c:v>41686.095263169678</c:v>
                </c:pt>
                <c:pt idx="21232">
                  <c:v>41686.095967177534</c:v>
                </c:pt>
                <c:pt idx="21233">
                  <c:v>41686.096671542153</c:v>
                </c:pt>
                <c:pt idx="21234">
                  <c:v>41686.097375658304</c:v>
                </c:pt>
                <c:pt idx="21235">
                  <c:v>41686.098080444768</c:v>
                </c:pt>
                <c:pt idx="21236">
                  <c:v>41686.09878436938</c:v>
                </c:pt>
                <c:pt idx="21237">
                  <c:v>41686.099488450302</c:v>
                </c:pt>
                <c:pt idx="21238">
                  <c:v>41686.100192607679</c:v>
                </c:pt>
                <c:pt idx="21239">
                  <c:v>41686.100897565688</c:v>
                </c:pt>
                <c:pt idx="21240">
                  <c:v>41686.101600930451</c:v>
                </c:pt>
                <c:pt idx="21241">
                  <c:v>41686.102306655375</c:v>
                </c:pt>
                <c:pt idx="21242">
                  <c:v>41686.103011990002</c:v>
                </c:pt>
                <c:pt idx="21243">
                  <c:v>41686.103716028614</c:v>
                </c:pt>
                <c:pt idx="21244">
                  <c:v>41686.104420258307</c:v>
                </c:pt>
                <c:pt idx="21245">
                  <c:v>41686.105124473375</c:v>
                </c:pt>
                <c:pt idx="21246">
                  <c:v>41686.10582750677</c:v>
                </c:pt>
                <c:pt idx="21247">
                  <c:v>41686.106530424935</c:v>
                </c:pt>
                <c:pt idx="21248">
                  <c:v>41686.107234031537</c:v>
                </c:pt>
                <c:pt idx="21249">
                  <c:v>41686.107938478941</c:v>
                </c:pt>
                <c:pt idx="21250">
                  <c:v>41686.108643341999</c:v>
                </c:pt>
                <c:pt idx="21251">
                  <c:v>41686.109347684607</c:v>
                </c:pt>
                <c:pt idx="21252">
                  <c:v>41686.110052160606</c:v>
                </c:pt>
                <c:pt idx="21253">
                  <c:v>41686.110756426009</c:v>
                </c:pt>
                <c:pt idx="21254">
                  <c:v>41686.111459933374</c:v>
                </c:pt>
                <c:pt idx="21255">
                  <c:v>41686.112165401079</c:v>
                </c:pt>
                <c:pt idx="21256">
                  <c:v>41686.112869636003</c:v>
                </c:pt>
                <c:pt idx="21257">
                  <c:v>41686.113574019386</c:v>
                </c:pt>
                <c:pt idx="21258">
                  <c:v>41686.114276972621</c:v>
                </c:pt>
                <c:pt idx="21259">
                  <c:v>41686.114981040766</c:v>
                </c:pt>
                <c:pt idx="21260">
                  <c:v>41686.115684627992</c:v>
                </c:pt>
                <c:pt idx="21261">
                  <c:v>41686.116388565533</c:v>
                </c:pt>
                <c:pt idx="21262">
                  <c:v>41686.117093098161</c:v>
                </c:pt>
                <c:pt idx="21263">
                  <c:v>41686.117796797684</c:v>
                </c:pt>
                <c:pt idx="21264">
                  <c:v>41686.118500014461</c:v>
                </c:pt>
                <c:pt idx="21265">
                  <c:v>41686.119203209848</c:v>
                </c:pt>
                <c:pt idx="21266">
                  <c:v>41686.119906682456</c:v>
                </c:pt>
                <c:pt idx="21267">
                  <c:v>41686.120610169535</c:v>
                </c:pt>
                <c:pt idx="21268">
                  <c:v>41686.121314613214</c:v>
                </c:pt>
                <c:pt idx="21269">
                  <c:v>41686.12202026599</c:v>
                </c:pt>
                <c:pt idx="21270">
                  <c:v>41686.122724250454</c:v>
                </c:pt>
                <c:pt idx="21271">
                  <c:v>41686.123427938146</c:v>
                </c:pt>
                <c:pt idx="21272">
                  <c:v>41686.124131215533</c:v>
                </c:pt>
                <c:pt idx="21273">
                  <c:v>41686.124834096008</c:v>
                </c:pt>
                <c:pt idx="21274">
                  <c:v>41686.125537594766</c:v>
                </c:pt>
                <c:pt idx="21275">
                  <c:v>41686.126241237842</c:v>
                </c:pt>
                <c:pt idx="21276">
                  <c:v>41686.126944509073</c:v>
                </c:pt>
                <c:pt idx="21277">
                  <c:v>41686.127647621681</c:v>
                </c:pt>
                <c:pt idx="21278">
                  <c:v>41686.128351928164</c:v>
                </c:pt>
                <c:pt idx="21279">
                  <c:v>41686.129054912453</c:v>
                </c:pt>
                <c:pt idx="21280">
                  <c:v>41686.129985677071</c:v>
                </c:pt>
                <c:pt idx="21281">
                  <c:v>41686.130687667996</c:v>
                </c:pt>
                <c:pt idx="21282">
                  <c:v>41686.131390281378</c:v>
                </c:pt>
                <c:pt idx="21283">
                  <c:v>41686.132092073844</c:v>
                </c:pt>
                <c:pt idx="21284">
                  <c:v>41686.132796702608</c:v>
                </c:pt>
                <c:pt idx="21285">
                  <c:v>41686.133499917072</c:v>
                </c:pt>
                <c:pt idx="21286">
                  <c:v>41686.134204424314</c:v>
                </c:pt>
                <c:pt idx="21287">
                  <c:v>41686.134907643223</c:v>
                </c:pt>
                <c:pt idx="21288">
                  <c:v>41686.13561272277</c:v>
                </c:pt>
                <c:pt idx="21289">
                  <c:v>41686.136318613222</c:v>
                </c:pt>
                <c:pt idx="21290">
                  <c:v>41686.137023403535</c:v>
                </c:pt>
                <c:pt idx="21291">
                  <c:v>41686.137727490772</c:v>
                </c:pt>
                <c:pt idx="21292">
                  <c:v>41686.138431172614</c:v>
                </c:pt>
                <c:pt idx="21293">
                  <c:v>41686.139136515994</c:v>
                </c:pt>
                <c:pt idx="21294">
                  <c:v>41686.139842613069</c:v>
                </c:pt>
                <c:pt idx="21295">
                  <c:v>41686.140547364615</c:v>
                </c:pt>
                <c:pt idx="21296">
                  <c:v>41686.141251630921</c:v>
                </c:pt>
                <c:pt idx="21297">
                  <c:v>41686.141954538922</c:v>
                </c:pt>
                <c:pt idx="21298">
                  <c:v>41686.142657917386</c:v>
                </c:pt>
                <c:pt idx="21299">
                  <c:v>41686.143362155992</c:v>
                </c:pt>
                <c:pt idx="21300">
                  <c:v>41686.144067533533</c:v>
                </c:pt>
                <c:pt idx="21301">
                  <c:v>41686.14477205446</c:v>
                </c:pt>
                <c:pt idx="21302">
                  <c:v>41686.145476286161</c:v>
                </c:pt>
                <c:pt idx="21303">
                  <c:v>41686.146179566931</c:v>
                </c:pt>
                <c:pt idx="21304">
                  <c:v>41686.146884480928</c:v>
                </c:pt>
                <c:pt idx="21305">
                  <c:v>41686.147589606458</c:v>
                </c:pt>
                <c:pt idx="21306">
                  <c:v>41686.148294544313</c:v>
                </c:pt>
                <c:pt idx="21307">
                  <c:v>41686.148999807381</c:v>
                </c:pt>
                <c:pt idx="21308">
                  <c:v>41686.149705380762</c:v>
                </c:pt>
                <c:pt idx="21309">
                  <c:v>41686.150408886933</c:v>
                </c:pt>
                <c:pt idx="21310">
                  <c:v>41686.151112919375</c:v>
                </c:pt>
                <c:pt idx="21311">
                  <c:v>41686.151817392936</c:v>
                </c:pt>
                <c:pt idx="21312">
                  <c:v>41686.152522232769</c:v>
                </c:pt>
                <c:pt idx="21313">
                  <c:v>41686.153226652306</c:v>
                </c:pt>
                <c:pt idx="21314">
                  <c:v>41686.153930570923</c:v>
                </c:pt>
                <c:pt idx="21315">
                  <c:v>41686.154633693695</c:v>
                </c:pt>
                <c:pt idx="21316">
                  <c:v>41686.155337961842</c:v>
                </c:pt>
                <c:pt idx="21317">
                  <c:v>41686.156042751078</c:v>
                </c:pt>
                <c:pt idx="21318">
                  <c:v>41686.156746566303</c:v>
                </c:pt>
                <c:pt idx="21319">
                  <c:v>41686.157449967686</c:v>
                </c:pt>
                <c:pt idx="21320">
                  <c:v>41686.158153178469</c:v>
                </c:pt>
                <c:pt idx="21321">
                  <c:v>41686.158856719543</c:v>
                </c:pt>
                <c:pt idx="21322">
                  <c:v>41686.159561138003</c:v>
                </c:pt>
                <c:pt idx="21323">
                  <c:v>41686.160264891223</c:v>
                </c:pt>
                <c:pt idx="21324">
                  <c:v>41686.160967398617</c:v>
                </c:pt>
                <c:pt idx="21325">
                  <c:v>41686.161672225535</c:v>
                </c:pt>
                <c:pt idx="21326">
                  <c:v>41686.162376368928</c:v>
                </c:pt>
                <c:pt idx="21327">
                  <c:v>41686.163080396771</c:v>
                </c:pt>
                <c:pt idx="21328">
                  <c:v>41686.163785502446</c:v>
                </c:pt>
                <c:pt idx="21329">
                  <c:v>41686.164489589828</c:v>
                </c:pt>
                <c:pt idx="21330">
                  <c:v>41686.165194256922</c:v>
                </c:pt>
                <c:pt idx="21331">
                  <c:v>41686.16589896199</c:v>
                </c:pt>
                <c:pt idx="21332">
                  <c:v>41686.166603479083</c:v>
                </c:pt>
                <c:pt idx="21333">
                  <c:v>41686.167307354001</c:v>
                </c:pt>
                <c:pt idx="21334">
                  <c:v>41686.16801287108</c:v>
                </c:pt>
                <c:pt idx="21335">
                  <c:v>41686.168717422472</c:v>
                </c:pt>
                <c:pt idx="21336">
                  <c:v>41686.169423122155</c:v>
                </c:pt>
                <c:pt idx="21337">
                  <c:v>41686.17012741138</c:v>
                </c:pt>
                <c:pt idx="21338">
                  <c:v>41686.170831774769</c:v>
                </c:pt>
                <c:pt idx="21339">
                  <c:v>41686.171763945531</c:v>
                </c:pt>
                <c:pt idx="21340">
                  <c:v>41686.172468194927</c:v>
                </c:pt>
                <c:pt idx="21341">
                  <c:v>41686.173168868765</c:v>
                </c:pt>
                <c:pt idx="21342">
                  <c:v>41686.173871268606</c:v>
                </c:pt>
                <c:pt idx="21343">
                  <c:v>41686.174575769386</c:v>
                </c:pt>
                <c:pt idx="21344">
                  <c:v>41686.17527983831</c:v>
                </c:pt>
                <c:pt idx="21345">
                  <c:v>41686.175984800604</c:v>
                </c:pt>
                <c:pt idx="21346">
                  <c:v>41686.176688494612</c:v>
                </c:pt>
                <c:pt idx="21347">
                  <c:v>41686.177391483536</c:v>
                </c:pt>
                <c:pt idx="21348">
                  <c:v>41686.178094459086</c:v>
                </c:pt>
                <c:pt idx="21349">
                  <c:v>41686.178798823537</c:v>
                </c:pt>
                <c:pt idx="21350">
                  <c:v>41686.179504262</c:v>
                </c:pt>
                <c:pt idx="21351">
                  <c:v>41686.180207772617</c:v>
                </c:pt>
                <c:pt idx="21352">
                  <c:v>41686.180911669078</c:v>
                </c:pt>
                <c:pt idx="21353">
                  <c:v>41686.181617779082</c:v>
                </c:pt>
                <c:pt idx="21354">
                  <c:v>41686.182321956767</c:v>
                </c:pt>
                <c:pt idx="21355">
                  <c:v>41686.183025192615</c:v>
                </c:pt>
                <c:pt idx="21356">
                  <c:v>41686.183728834454</c:v>
                </c:pt>
                <c:pt idx="21357">
                  <c:v>41686.184432430164</c:v>
                </c:pt>
                <c:pt idx="21358">
                  <c:v>41686.185135192616</c:v>
                </c:pt>
                <c:pt idx="21359">
                  <c:v>41686.185838746169</c:v>
                </c:pt>
                <c:pt idx="21360">
                  <c:v>41686.186542419542</c:v>
                </c:pt>
                <c:pt idx="21361">
                  <c:v>41686.187246218011</c:v>
                </c:pt>
                <c:pt idx="21362">
                  <c:v>41686.187947392616</c:v>
                </c:pt>
                <c:pt idx="21363">
                  <c:v>41686.18864978385</c:v>
                </c:pt>
                <c:pt idx="21364">
                  <c:v>41686.18935386261</c:v>
                </c:pt>
                <c:pt idx="21365">
                  <c:v>41686.190057779684</c:v>
                </c:pt>
                <c:pt idx="21366">
                  <c:v>41686.190762605984</c:v>
                </c:pt>
                <c:pt idx="21367">
                  <c:v>41686.191466641219</c:v>
                </c:pt>
                <c:pt idx="21368">
                  <c:v>41686.19217133661</c:v>
                </c:pt>
                <c:pt idx="21369">
                  <c:v>41686.192876115681</c:v>
                </c:pt>
                <c:pt idx="21370">
                  <c:v>41686.193580270607</c:v>
                </c:pt>
                <c:pt idx="21371">
                  <c:v>41686.194286475999</c:v>
                </c:pt>
                <c:pt idx="21372">
                  <c:v>41686.194990686301</c:v>
                </c:pt>
                <c:pt idx="21373">
                  <c:v>41686.195695014765</c:v>
                </c:pt>
                <c:pt idx="21374">
                  <c:v>41686.196399523222</c:v>
                </c:pt>
                <c:pt idx="21375">
                  <c:v>41686.197105068451</c:v>
                </c:pt>
                <c:pt idx="21376">
                  <c:v>41686.197808717996</c:v>
                </c:pt>
                <c:pt idx="21377">
                  <c:v>41686.198512326773</c:v>
                </c:pt>
                <c:pt idx="21378">
                  <c:v>41686.199215786772</c:v>
                </c:pt>
                <c:pt idx="21379">
                  <c:v>41686.199921371066</c:v>
                </c:pt>
                <c:pt idx="21380">
                  <c:v>41686.200625881218</c:v>
                </c:pt>
                <c:pt idx="21381">
                  <c:v>41686.201330037678</c:v>
                </c:pt>
                <c:pt idx="21382">
                  <c:v>41686.202035174778</c:v>
                </c:pt>
                <c:pt idx="21383">
                  <c:v>41686.202740557528</c:v>
                </c:pt>
                <c:pt idx="21384">
                  <c:v>41686.20344473968</c:v>
                </c:pt>
                <c:pt idx="21385">
                  <c:v>41686.204148069381</c:v>
                </c:pt>
                <c:pt idx="21386">
                  <c:v>41686.20485073184</c:v>
                </c:pt>
                <c:pt idx="21387">
                  <c:v>41686.205553633677</c:v>
                </c:pt>
                <c:pt idx="21388">
                  <c:v>41686.206258326623</c:v>
                </c:pt>
                <c:pt idx="21389">
                  <c:v>41686.206962812925</c:v>
                </c:pt>
                <c:pt idx="21390">
                  <c:v>41686.207667454306</c:v>
                </c:pt>
                <c:pt idx="21391">
                  <c:v>41686.208371089684</c:v>
                </c:pt>
                <c:pt idx="21392">
                  <c:v>41686.209075131075</c:v>
                </c:pt>
                <c:pt idx="21393">
                  <c:v>41686.209778842305</c:v>
                </c:pt>
                <c:pt idx="21394">
                  <c:v>41686.210481624927</c:v>
                </c:pt>
                <c:pt idx="21395">
                  <c:v>41686.211186475077</c:v>
                </c:pt>
                <c:pt idx="21396">
                  <c:v>41686.211888791688</c:v>
                </c:pt>
                <c:pt idx="21397">
                  <c:v>41686.212592845695</c:v>
                </c:pt>
                <c:pt idx="21398">
                  <c:v>41686.213535589079</c:v>
                </c:pt>
                <c:pt idx="21399">
                  <c:v>41686.214239444322</c:v>
                </c:pt>
                <c:pt idx="21400">
                  <c:v>41686.214943204308</c:v>
                </c:pt>
                <c:pt idx="21401">
                  <c:v>41686.215648682155</c:v>
                </c:pt>
                <c:pt idx="21402">
                  <c:v>41686.216352903684</c:v>
                </c:pt>
                <c:pt idx="21403">
                  <c:v>41686.217055672161</c:v>
                </c:pt>
                <c:pt idx="21404">
                  <c:v>41686.217759549225</c:v>
                </c:pt>
                <c:pt idx="21405">
                  <c:v>41686.218463700454</c:v>
                </c:pt>
                <c:pt idx="21406">
                  <c:v>41686.219168112155</c:v>
                </c:pt>
                <c:pt idx="21407">
                  <c:v>41686.219871134308</c:v>
                </c:pt>
                <c:pt idx="21408">
                  <c:v>41686.220576188927</c:v>
                </c:pt>
                <c:pt idx="21409">
                  <c:v>41686.221279751837</c:v>
                </c:pt>
                <c:pt idx="21410">
                  <c:v>41686.221982999989</c:v>
                </c:pt>
                <c:pt idx="21411">
                  <c:v>41686.222687257374</c:v>
                </c:pt>
                <c:pt idx="21412">
                  <c:v>41686.223390115527</c:v>
                </c:pt>
                <c:pt idx="21413">
                  <c:v>41686.224094503996</c:v>
                </c:pt>
                <c:pt idx="21414">
                  <c:v>41686.224798830764</c:v>
                </c:pt>
                <c:pt idx="21415">
                  <c:v>41686.225500747678</c:v>
                </c:pt>
                <c:pt idx="21416">
                  <c:v>41686.226205591687</c:v>
                </c:pt>
                <c:pt idx="21417">
                  <c:v>41686.226910286161</c:v>
                </c:pt>
                <c:pt idx="21418">
                  <c:v>41686.227613583367</c:v>
                </c:pt>
                <c:pt idx="21419">
                  <c:v>41686.22831568199</c:v>
                </c:pt>
                <c:pt idx="21420">
                  <c:v>41686.229020052764</c:v>
                </c:pt>
                <c:pt idx="21421">
                  <c:v>41686.229724196921</c:v>
                </c:pt>
                <c:pt idx="21422">
                  <c:v>41686.230429361072</c:v>
                </c:pt>
                <c:pt idx="21423">
                  <c:v>41686.231133223075</c:v>
                </c:pt>
                <c:pt idx="21424">
                  <c:v>41686.231836452309</c:v>
                </c:pt>
                <c:pt idx="21425">
                  <c:v>41686.232540135534</c:v>
                </c:pt>
                <c:pt idx="21426">
                  <c:v>41686.233243843839</c:v>
                </c:pt>
                <c:pt idx="21427">
                  <c:v>41686.233947579531</c:v>
                </c:pt>
                <c:pt idx="21428">
                  <c:v>41686.234650777536</c:v>
                </c:pt>
                <c:pt idx="21429">
                  <c:v>41686.235354915378</c:v>
                </c:pt>
                <c:pt idx="21430">
                  <c:v>41686.236058491544</c:v>
                </c:pt>
                <c:pt idx="21431">
                  <c:v>41686.236763133529</c:v>
                </c:pt>
                <c:pt idx="21432">
                  <c:v>41686.237467339532</c:v>
                </c:pt>
                <c:pt idx="21433">
                  <c:v>41686.238171630765</c:v>
                </c:pt>
                <c:pt idx="21434">
                  <c:v>41686.238875109848</c:v>
                </c:pt>
                <c:pt idx="21435">
                  <c:v>41686.239578518762</c:v>
                </c:pt>
                <c:pt idx="21436">
                  <c:v>41686.240281253384</c:v>
                </c:pt>
                <c:pt idx="21437">
                  <c:v>41686.240983925374</c:v>
                </c:pt>
                <c:pt idx="21438">
                  <c:v>41686.241687765527</c:v>
                </c:pt>
                <c:pt idx="21439">
                  <c:v>41686.242390938161</c:v>
                </c:pt>
                <c:pt idx="21440">
                  <c:v>41686.243094006153</c:v>
                </c:pt>
                <c:pt idx="21441">
                  <c:v>41686.243798921074</c:v>
                </c:pt>
                <c:pt idx="21442">
                  <c:v>41686.244503371083</c:v>
                </c:pt>
                <c:pt idx="21443">
                  <c:v>41686.245206320615</c:v>
                </c:pt>
                <c:pt idx="21444">
                  <c:v>41686.245910007536</c:v>
                </c:pt>
                <c:pt idx="21445">
                  <c:v>41686.246612908159</c:v>
                </c:pt>
                <c:pt idx="21446">
                  <c:v>41686.247315515073</c:v>
                </c:pt>
                <c:pt idx="21447">
                  <c:v>41686.248018122315</c:v>
                </c:pt>
                <c:pt idx="21448">
                  <c:v>41686.248722516924</c:v>
                </c:pt>
                <c:pt idx="21449">
                  <c:v>41686.249426217677</c:v>
                </c:pt>
                <c:pt idx="21450">
                  <c:v>41686.250129482767</c:v>
                </c:pt>
                <c:pt idx="21451">
                  <c:v>41686.250834077546</c:v>
                </c:pt>
                <c:pt idx="21452">
                  <c:v>41686.251539511839</c:v>
                </c:pt>
                <c:pt idx="21453">
                  <c:v>41686.252242066934</c:v>
                </c:pt>
                <c:pt idx="21454">
                  <c:v>41686.252946095694</c:v>
                </c:pt>
                <c:pt idx="21455">
                  <c:v>41686.253649074162</c:v>
                </c:pt>
                <c:pt idx="21456">
                  <c:v>41686.254352213226</c:v>
                </c:pt>
                <c:pt idx="21457">
                  <c:v>41686.255284313222</c:v>
                </c:pt>
                <c:pt idx="21458">
                  <c:v>41686.255987383687</c:v>
                </c:pt>
                <c:pt idx="21459">
                  <c:v>41686.256691467999</c:v>
                </c:pt>
                <c:pt idx="21460">
                  <c:v>41686.257394000771</c:v>
                </c:pt>
                <c:pt idx="21461">
                  <c:v>41686.258097709695</c:v>
                </c:pt>
                <c:pt idx="21462">
                  <c:v>41686.258802062308</c:v>
                </c:pt>
                <c:pt idx="21463">
                  <c:v>41686.259503434463</c:v>
                </c:pt>
                <c:pt idx="21464">
                  <c:v>41686.260205956001</c:v>
                </c:pt>
                <c:pt idx="21465">
                  <c:v>41686.260908806609</c:v>
                </c:pt>
                <c:pt idx="21466">
                  <c:v>41686.261612122304</c:v>
                </c:pt>
                <c:pt idx="21467">
                  <c:v>41686.262317162458</c:v>
                </c:pt>
                <c:pt idx="21468">
                  <c:v>41686.263020962753</c:v>
                </c:pt>
                <c:pt idx="21469">
                  <c:v>41686.263723372926</c:v>
                </c:pt>
                <c:pt idx="21470">
                  <c:v>41686.264427794464</c:v>
                </c:pt>
                <c:pt idx="21471">
                  <c:v>41686.265132047534</c:v>
                </c:pt>
                <c:pt idx="21472">
                  <c:v>41686.265835297541</c:v>
                </c:pt>
                <c:pt idx="21473">
                  <c:v>41686.266539067998</c:v>
                </c:pt>
                <c:pt idx="21474">
                  <c:v>41686.267242588598</c:v>
                </c:pt>
                <c:pt idx="21475">
                  <c:v>41686.267945335378</c:v>
                </c:pt>
                <c:pt idx="21476">
                  <c:v>41686.268648661993</c:v>
                </c:pt>
                <c:pt idx="21477">
                  <c:v>41686.269350978459</c:v>
                </c:pt>
                <c:pt idx="21478">
                  <c:v>41686.270054846769</c:v>
                </c:pt>
                <c:pt idx="21479">
                  <c:v>41686.270760257838</c:v>
                </c:pt>
                <c:pt idx="21480">
                  <c:v>41686.271463480924</c:v>
                </c:pt>
                <c:pt idx="21481">
                  <c:v>41686.2721665063</c:v>
                </c:pt>
                <c:pt idx="21482">
                  <c:v>41686.272870549386</c:v>
                </c:pt>
                <c:pt idx="21483">
                  <c:v>41686.273573883533</c:v>
                </c:pt>
                <c:pt idx="21484">
                  <c:v>41686.274277501223</c:v>
                </c:pt>
                <c:pt idx="21485">
                  <c:v>41686.274981456459</c:v>
                </c:pt>
                <c:pt idx="21486">
                  <c:v>41686.275684201828</c:v>
                </c:pt>
                <c:pt idx="21487">
                  <c:v>41686.276388079234</c:v>
                </c:pt>
                <c:pt idx="21488">
                  <c:v>41686.277092360302</c:v>
                </c:pt>
                <c:pt idx="21489">
                  <c:v>41686.277797136921</c:v>
                </c:pt>
                <c:pt idx="21490">
                  <c:v>41686.278501715991</c:v>
                </c:pt>
                <c:pt idx="21491">
                  <c:v>41686.279205145845</c:v>
                </c:pt>
                <c:pt idx="21492">
                  <c:v>41686.279908624456</c:v>
                </c:pt>
                <c:pt idx="21493">
                  <c:v>41686.280611796472</c:v>
                </c:pt>
                <c:pt idx="21494">
                  <c:v>41686.281315204003</c:v>
                </c:pt>
                <c:pt idx="21495">
                  <c:v>41686.28201868508</c:v>
                </c:pt>
                <c:pt idx="21496">
                  <c:v>41686.282723172772</c:v>
                </c:pt>
                <c:pt idx="21497">
                  <c:v>41686.28342732384</c:v>
                </c:pt>
                <c:pt idx="21498">
                  <c:v>41686.284130924461</c:v>
                </c:pt>
                <c:pt idx="21499">
                  <c:v>41686.284835806779</c:v>
                </c:pt>
                <c:pt idx="21500">
                  <c:v>41686.285541121222</c:v>
                </c:pt>
                <c:pt idx="21501">
                  <c:v>41686.28624386077</c:v>
                </c:pt>
                <c:pt idx="21502">
                  <c:v>41686.286946387081</c:v>
                </c:pt>
                <c:pt idx="21503">
                  <c:v>41686.287649258615</c:v>
                </c:pt>
                <c:pt idx="21504">
                  <c:v>41686.288353519682</c:v>
                </c:pt>
                <c:pt idx="21505">
                  <c:v>41686.28905760077</c:v>
                </c:pt>
                <c:pt idx="21506">
                  <c:v>41686.28976009076</c:v>
                </c:pt>
                <c:pt idx="21507">
                  <c:v>41686.290463833371</c:v>
                </c:pt>
                <c:pt idx="21508">
                  <c:v>41686.291166273069</c:v>
                </c:pt>
                <c:pt idx="21509">
                  <c:v>41686.291870013833</c:v>
                </c:pt>
                <c:pt idx="21510">
                  <c:v>41686.29257393461</c:v>
                </c:pt>
                <c:pt idx="21511">
                  <c:v>41686.293279210302</c:v>
                </c:pt>
                <c:pt idx="21512">
                  <c:v>41686.293983795367</c:v>
                </c:pt>
                <c:pt idx="21513">
                  <c:v>41686.294687412155</c:v>
                </c:pt>
                <c:pt idx="21514">
                  <c:v>41686.295389283994</c:v>
                </c:pt>
                <c:pt idx="21515">
                  <c:v>41686.296092483077</c:v>
                </c:pt>
                <c:pt idx="21516">
                  <c:v>41686.297044047838</c:v>
                </c:pt>
                <c:pt idx="21517">
                  <c:v>41686.297746779681</c:v>
                </c:pt>
                <c:pt idx="21518">
                  <c:v>41686.298449659836</c:v>
                </c:pt>
                <c:pt idx="21519">
                  <c:v>41686.299153755528</c:v>
                </c:pt>
                <c:pt idx="21520">
                  <c:v>41686.299856859223</c:v>
                </c:pt>
                <c:pt idx="21521">
                  <c:v>41686.300559708776</c:v>
                </c:pt>
                <c:pt idx="21522">
                  <c:v>41686.301263163223</c:v>
                </c:pt>
                <c:pt idx="21523">
                  <c:v>41686.301967273685</c:v>
                </c:pt>
                <c:pt idx="21524">
                  <c:v>41686.302670345089</c:v>
                </c:pt>
                <c:pt idx="21525">
                  <c:v>41686.303373669078</c:v>
                </c:pt>
                <c:pt idx="21526">
                  <c:v>41686.304076735229</c:v>
                </c:pt>
                <c:pt idx="21527">
                  <c:v>41686.304781447085</c:v>
                </c:pt>
                <c:pt idx="21528">
                  <c:v>41686.305484161829</c:v>
                </c:pt>
                <c:pt idx="21529">
                  <c:v>41686.306187936461</c:v>
                </c:pt>
                <c:pt idx="21530">
                  <c:v>41686.306893876936</c:v>
                </c:pt>
                <c:pt idx="21531">
                  <c:v>41686.307597888466</c:v>
                </c:pt>
                <c:pt idx="21532">
                  <c:v>41686.308302776313</c:v>
                </c:pt>
                <c:pt idx="21533">
                  <c:v>41686.309008460004</c:v>
                </c:pt>
                <c:pt idx="21534">
                  <c:v>41686.309714232309</c:v>
                </c:pt>
                <c:pt idx="21535">
                  <c:v>41686.310419258167</c:v>
                </c:pt>
                <c:pt idx="21536">
                  <c:v>41686.311123337386</c:v>
                </c:pt>
                <c:pt idx="21537">
                  <c:v>41686.311828632162</c:v>
                </c:pt>
                <c:pt idx="21538">
                  <c:v>41686.312533010467</c:v>
                </c:pt>
                <c:pt idx="21539">
                  <c:v>41686.313237306946</c:v>
                </c:pt>
                <c:pt idx="21540">
                  <c:v>41686.313941861532</c:v>
                </c:pt>
                <c:pt idx="21541">
                  <c:v>41686.314645439088</c:v>
                </c:pt>
                <c:pt idx="21542">
                  <c:v>41686.315348936463</c:v>
                </c:pt>
                <c:pt idx="21543">
                  <c:v>41686.316052577233</c:v>
                </c:pt>
                <c:pt idx="21544">
                  <c:v>41686.316755878004</c:v>
                </c:pt>
                <c:pt idx="21545">
                  <c:v>41686.317460465682</c:v>
                </c:pt>
                <c:pt idx="21546">
                  <c:v>41686.31816341923</c:v>
                </c:pt>
                <c:pt idx="21547">
                  <c:v>41686.318866302936</c:v>
                </c:pt>
                <c:pt idx="21548">
                  <c:v>41686.319569981846</c:v>
                </c:pt>
                <c:pt idx="21549">
                  <c:v>41686.320272815836</c:v>
                </c:pt>
                <c:pt idx="21550">
                  <c:v>41686.320976237846</c:v>
                </c:pt>
                <c:pt idx="21551">
                  <c:v>41686.321680698304</c:v>
                </c:pt>
                <c:pt idx="21552">
                  <c:v>41686.322384433537</c:v>
                </c:pt>
                <c:pt idx="21553">
                  <c:v>41686.323087995836</c:v>
                </c:pt>
                <c:pt idx="21554">
                  <c:v>41686.323793017218</c:v>
                </c:pt>
                <c:pt idx="21555">
                  <c:v>41686.324496965688</c:v>
                </c:pt>
                <c:pt idx="21556">
                  <c:v>41686.325201814921</c:v>
                </c:pt>
                <c:pt idx="21557">
                  <c:v>41686.325905608152</c:v>
                </c:pt>
                <c:pt idx="21558">
                  <c:v>41686.32661109601</c:v>
                </c:pt>
                <c:pt idx="21559">
                  <c:v>41686.327315789225</c:v>
                </c:pt>
                <c:pt idx="21560">
                  <c:v>41686.328020289686</c:v>
                </c:pt>
                <c:pt idx="21561">
                  <c:v>41686.328724162922</c:v>
                </c:pt>
                <c:pt idx="21562">
                  <c:v>41686.329426647688</c:v>
                </c:pt>
                <c:pt idx="21563">
                  <c:v>41686.330130032162</c:v>
                </c:pt>
                <c:pt idx="21564">
                  <c:v>41686.330833270171</c:v>
                </c:pt>
                <c:pt idx="21565">
                  <c:v>41686.331536666461</c:v>
                </c:pt>
                <c:pt idx="21566">
                  <c:v>41686.332241777083</c:v>
                </c:pt>
                <c:pt idx="21567">
                  <c:v>41686.332945063536</c:v>
                </c:pt>
                <c:pt idx="21568">
                  <c:v>41686.333649082611</c:v>
                </c:pt>
                <c:pt idx="21569">
                  <c:v>41686.334353620769</c:v>
                </c:pt>
                <c:pt idx="21570">
                  <c:v>41686.335058612458</c:v>
                </c:pt>
                <c:pt idx="21571">
                  <c:v>41686.335763581985</c:v>
                </c:pt>
                <c:pt idx="21572">
                  <c:v>41686.33646882754</c:v>
                </c:pt>
                <c:pt idx="21573">
                  <c:v>41686.337173822161</c:v>
                </c:pt>
                <c:pt idx="21574">
                  <c:v>41686.337878824161</c:v>
                </c:pt>
                <c:pt idx="21575">
                  <c:v>41686.338799477089</c:v>
                </c:pt>
                <c:pt idx="21576">
                  <c:v>41686.339504580465</c:v>
                </c:pt>
                <c:pt idx="21577">
                  <c:v>41686.340206629691</c:v>
                </c:pt>
                <c:pt idx="21578">
                  <c:v>41686.340910386316</c:v>
                </c:pt>
                <c:pt idx="21579">
                  <c:v>41686.341616602462</c:v>
                </c:pt>
                <c:pt idx="21580">
                  <c:v>41686.342319000316</c:v>
                </c:pt>
                <c:pt idx="21581">
                  <c:v>41686.343021302164</c:v>
                </c:pt>
                <c:pt idx="21582">
                  <c:v>41686.343725406463</c:v>
                </c:pt>
                <c:pt idx="21583">
                  <c:v>41686.344430567384</c:v>
                </c:pt>
                <c:pt idx="21584">
                  <c:v>41686.345135585376</c:v>
                </c:pt>
                <c:pt idx="21585">
                  <c:v>41686.345840020462</c:v>
                </c:pt>
                <c:pt idx="21586">
                  <c:v>41686.346544008316</c:v>
                </c:pt>
                <c:pt idx="21587">
                  <c:v>41686.34724746093</c:v>
                </c:pt>
                <c:pt idx="21588">
                  <c:v>41686.347951773234</c:v>
                </c:pt>
                <c:pt idx="21589">
                  <c:v>41686.348656363232</c:v>
                </c:pt>
                <c:pt idx="21590">
                  <c:v>41686.349361169683</c:v>
                </c:pt>
                <c:pt idx="21591">
                  <c:v>41686.350064028171</c:v>
                </c:pt>
                <c:pt idx="21592">
                  <c:v>41686.350767971686</c:v>
                </c:pt>
                <c:pt idx="21593">
                  <c:v>41686.351472816306</c:v>
                </c:pt>
                <c:pt idx="21594">
                  <c:v>41686.352175519998</c:v>
                </c:pt>
                <c:pt idx="21595">
                  <c:v>41686.352879555547</c:v>
                </c:pt>
                <c:pt idx="21596">
                  <c:v>41686.353585266777</c:v>
                </c:pt>
                <c:pt idx="21597">
                  <c:v>41686.354286921087</c:v>
                </c:pt>
                <c:pt idx="21598">
                  <c:v>41686.354988903695</c:v>
                </c:pt>
                <c:pt idx="21599">
                  <c:v>41686.355692029392</c:v>
                </c:pt>
                <c:pt idx="21600">
                  <c:v>41686.35639555323</c:v>
                </c:pt>
                <c:pt idx="21601">
                  <c:v>41686.35709822709</c:v>
                </c:pt>
                <c:pt idx="21602">
                  <c:v>41686.357800553385</c:v>
                </c:pt>
                <c:pt idx="21603">
                  <c:v>41686.358504787546</c:v>
                </c:pt>
                <c:pt idx="21604">
                  <c:v>41686.359208304006</c:v>
                </c:pt>
                <c:pt idx="21605">
                  <c:v>41686.359912900778</c:v>
                </c:pt>
                <c:pt idx="21606">
                  <c:v>41686.360616653386</c:v>
                </c:pt>
                <c:pt idx="21607">
                  <c:v>41686.361319335228</c:v>
                </c:pt>
                <c:pt idx="21608">
                  <c:v>41686.36202202554</c:v>
                </c:pt>
                <c:pt idx="21609">
                  <c:v>41686.362727776461</c:v>
                </c:pt>
                <c:pt idx="21610">
                  <c:v>41686.363432525221</c:v>
                </c:pt>
                <c:pt idx="21611">
                  <c:v>41686.364136853073</c:v>
                </c:pt>
                <c:pt idx="21612">
                  <c:v>41686.36484000754</c:v>
                </c:pt>
                <c:pt idx="21613">
                  <c:v>41686.365544606771</c:v>
                </c:pt>
                <c:pt idx="21614">
                  <c:v>41686.366248090613</c:v>
                </c:pt>
                <c:pt idx="21615">
                  <c:v>41686.366951691845</c:v>
                </c:pt>
                <c:pt idx="21616">
                  <c:v>41686.367656271228</c:v>
                </c:pt>
                <c:pt idx="21617">
                  <c:v>41686.368358480468</c:v>
                </c:pt>
                <c:pt idx="21618">
                  <c:v>41686.369062527374</c:v>
                </c:pt>
                <c:pt idx="21619">
                  <c:v>41686.369766808464</c:v>
                </c:pt>
                <c:pt idx="21620">
                  <c:v>41686.370471361683</c:v>
                </c:pt>
                <c:pt idx="21621">
                  <c:v>41686.371175206164</c:v>
                </c:pt>
                <c:pt idx="21622">
                  <c:v>41686.371879358623</c:v>
                </c:pt>
                <c:pt idx="21623">
                  <c:v>41686.372582555538</c:v>
                </c:pt>
                <c:pt idx="21624">
                  <c:v>41686.373286193695</c:v>
                </c:pt>
                <c:pt idx="21625">
                  <c:v>41686.373988767991</c:v>
                </c:pt>
                <c:pt idx="21626">
                  <c:v>41686.374693170466</c:v>
                </c:pt>
                <c:pt idx="21627">
                  <c:v>41686.375397636308</c:v>
                </c:pt>
                <c:pt idx="21628">
                  <c:v>41686.376102049544</c:v>
                </c:pt>
                <c:pt idx="21629">
                  <c:v>41686.376804705847</c:v>
                </c:pt>
                <c:pt idx="21630">
                  <c:v>41686.377508469392</c:v>
                </c:pt>
                <c:pt idx="21631">
                  <c:v>41686.37821260417</c:v>
                </c:pt>
                <c:pt idx="21632">
                  <c:v>41686.378915981382</c:v>
                </c:pt>
                <c:pt idx="21633">
                  <c:v>41686.379619751388</c:v>
                </c:pt>
                <c:pt idx="21634">
                  <c:v>41686.380541227394</c:v>
                </c:pt>
                <c:pt idx="21635">
                  <c:v>41686.381245959383</c:v>
                </c:pt>
                <c:pt idx="21636">
                  <c:v>41686.381950667223</c:v>
                </c:pt>
                <c:pt idx="21637">
                  <c:v>41686.382653724613</c:v>
                </c:pt>
                <c:pt idx="21638">
                  <c:v>41686.38335859801</c:v>
                </c:pt>
                <c:pt idx="21639">
                  <c:v>41686.384062512305</c:v>
                </c:pt>
                <c:pt idx="21640">
                  <c:v>41686.384768163225</c:v>
                </c:pt>
                <c:pt idx="21641">
                  <c:v>41686.385472725538</c:v>
                </c:pt>
                <c:pt idx="21642">
                  <c:v>41686.386176319393</c:v>
                </c:pt>
                <c:pt idx="21643">
                  <c:v>41686.386879026322</c:v>
                </c:pt>
                <c:pt idx="21644">
                  <c:v>41686.387582737079</c:v>
                </c:pt>
                <c:pt idx="21645">
                  <c:v>41686.38828771031</c:v>
                </c:pt>
                <c:pt idx="21646">
                  <c:v>41686.388990700005</c:v>
                </c:pt>
                <c:pt idx="21647">
                  <c:v>41686.389694801685</c:v>
                </c:pt>
                <c:pt idx="21648">
                  <c:v>41686.390398349547</c:v>
                </c:pt>
                <c:pt idx="21649">
                  <c:v>41686.391101907677</c:v>
                </c:pt>
                <c:pt idx="21650">
                  <c:v>41686.39180611138</c:v>
                </c:pt>
                <c:pt idx="21651">
                  <c:v>41686.392508764162</c:v>
                </c:pt>
                <c:pt idx="21652">
                  <c:v>41686.393212427545</c:v>
                </c:pt>
                <c:pt idx="21653">
                  <c:v>41686.393917844311</c:v>
                </c:pt>
                <c:pt idx="21654">
                  <c:v>41686.394620096311</c:v>
                </c:pt>
                <c:pt idx="21655">
                  <c:v>41686.395323587676</c:v>
                </c:pt>
                <c:pt idx="21656">
                  <c:v>41686.396028706768</c:v>
                </c:pt>
                <c:pt idx="21657">
                  <c:v>41686.396732636771</c:v>
                </c:pt>
                <c:pt idx="21658">
                  <c:v>41686.397436801992</c:v>
                </c:pt>
                <c:pt idx="21659">
                  <c:v>41686.398141022306</c:v>
                </c:pt>
                <c:pt idx="21660">
                  <c:v>41686.398846383228</c:v>
                </c:pt>
                <c:pt idx="21661">
                  <c:v>41686.399550401846</c:v>
                </c:pt>
                <c:pt idx="21662">
                  <c:v>41686.400254027241</c:v>
                </c:pt>
                <c:pt idx="21663">
                  <c:v>41686.400957226775</c:v>
                </c:pt>
                <c:pt idx="21664">
                  <c:v>41686.401661388772</c:v>
                </c:pt>
                <c:pt idx="21665">
                  <c:v>41686.402364692003</c:v>
                </c:pt>
                <c:pt idx="21666">
                  <c:v>41686.403069778928</c:v>
                </c:pt>
                <c:pt idx="21667">
                  <c:v>41686.403773199083</c:v>
                </c:pt>
                <c:pt idx="21668">
                  <c:v>41686.404475211682</c:v>
                </c:pt>
                <c:pt idx="21669">
                  <c:v>41686.405179809386</c:v>
                </c:pt>
                <c:pt idx="21670">
                  <c:v>41686.405883388928</c:v>
                </c:pt>
                <c:pt idx="21671">
                  <c:v>41686.406585821234</c:v>
                </c:pt>
                <c:pt idx="21672">
                  <c:v>41686.407289610761</c:v>
                </c:pt>
                <c:pt idx="21673">
                  <c:v>41686.407994486159</c:v>
                </c:pt>
                <c:pt idx="21674">
                  <c:v>41686.408700152162</c:v>
                </c:pt>
                <c:pt idx="21675">
                  <c:v>41686.409403571677</c:v>
                </c:pt>
                <c:pt idx="21676">
                  <c:v>41686.41010717969</c:v>
                </c:pt>
                <c:pt idx="21677">
                  <c:v>41686.410809889843</c:v>
                </c:pt>
                <c:pt idx="21678">
                  <c:v>41686.411512148166</c:v>
                </c:pt>
                <c:pt idx="21679">
                  <c:v>41686.412216064171</c:v>
                </c:pt>
                <c:pt idx="21680">
                  <c:v>41686.412920859388</c:v>
                </c:pt>
                <c:pt idx="21681">
                  <c:v>41686.413625274472</c:v>
                </c:pt>
                <c:pt idx="21682">
                  <c:v>41686.41432947632</c:v>
                </c:pt>
                <c:pt idx="21683">
                  <c:v>41686.415033422316</c:v>
                </c:pt>
                <c:pt idx="21684">
                  <c:v>41686.415738367999</c:v>
                </c:pt>
                <c:pt idx="21685">
                  <c:v>41686.416442537222</c:v>
                </c:pt>
                <c:pt idx="21686">
                  <c:v>41686.41714655784</c:v>
                </c:pt>
                <c:pt idx="21687">
                  <c:v>41686.417850015234</c:v>
                </c:pt>
                <c:pt idx="21688">
                  <c:v>41686.41855306369</c:v>
                </c:pt>
                <c:pt idx="21689">
                  <c:v>41686.419259191855</c:v>
                </c:pt>
                <c:pt idx="21690">
                  <c:v>41686.41996249801</c:v>
                </c:pt>
                <c:pt idx="21691">
                  <c:v>41686.420663951678</c:v>
                </c:pt>
                <c:pt idx="21692">
                  <c:v>41686.421366802759</c:v>
                </c:pt>
                <c:pt idx="21693">
                  <c:v>41686.422297350466</c:v>
                </c:pt>
                <c:pt idx="21694">
                  <c:v>41686.423001388459</c:v>
                </c:pt>
                <c:pt idx="21695">
                  <c:v>41686.423707187532</c:v>
                </c:pt>
                <c:pt idx="21696">
                  <c:v>41686.424412466928</c:v>
                </c:pt>
                <c:pt idx="21697">
                  <c:v>41686.425116286307</c:v>
                </c:pt>
                <c:pt idx="21698">
                  <c:v>41686.425820121687</c:v>
                </c:pt>
                <c:pt idx="21699">
                  <c:v>41686.426524818307</c:v>
                </c:pt>
                <c:pt idx="21700">
                  <c:v>41686.427228089226</c:v>
                </c:pt>
                <c:pt idx="21701">
                  <c:v>41686.427931369079</c:v>
                </c:pt>
                <c:pt idx="21702">
                  <c:v>41686.428635232929</c:v>
                </c:pt>
                <c:pt idx="21703">
                  <c:v>41686.429337454778</c:v>
                </c:pt>
                <c:pt idx="21704">
                  <c:v>41686.430040901534</c:v>
                </c:pt>
                <c:pt idx="21705">
                  <c:v>41686.430744797384</c:v>
                </c:pt>
                <c:pt idx="21706">
                  <c:v>41686.431446853996</c:v>
                </c:pt>
                <c:pt idx="21707">
                  <c:v>41686.432149410459</c:v>
                </c:pt>
                <c:pt idx="21708">
                  <c:v>41686.432853414008</c:v>
                </c:pt>
                <c:pt idx="21709">
                  <c:v>41686.433558134311</c:v>
                </c:pt>
                <c:pt idx="21710">
                  <c:v>41686.434260895083</c:v>
                </c:pt>
                <c:pt idx="21711">
                  <c:v>41686.434964517837</c:v>
                </c:pt>
                <c:pt idx="21712">
                  <c:v>41686.43566765538</c:v>
                </c:pt>
                <c:pt idx="21713">
                  <c:v>41686.436370492316</c:v>
                </c:pt>
                <c:pt idx="21714">
                  <c:v>41686.437072494315</c:v>
                </c:pt>
                <c:pt idx="21715">
                  <c:v>41686.437775070932</c:v>
                </c:pt>
                <c:pt idx="21716">
                  <c:v>41686.438478750162</c:v>
                </c:pt>
                <c:pt idx="21717">
                  <c:v>41686.439181505993</c:v>
                </c:pt>
                <c:pt idx="21718">
                  <c:v>41686.439885820611</c:v>
                </c:pt>
                <c:pt idx="21719">
                  <c:v>41686.440590565384</c:v>
                </c:pt>
                <c:pt idx="21720">
                  <c:v>41686.441295857694</c:v>
                </c:pt>
                <c:pt idx="21721">
                  <c:v>41686.441999698465</c:v>
                </c:pt>
                <c:pt idx="21722">
                  <c:v>41686.442703201385</c:v>
                </c:pt>
                <c:pt idx="21723">
                  <c:v>41686.443406255079</c:v>
                </c:pt>
                <c:pt idx="21724">
                  <c:v>41686.44411016754</c:v>
                </c:pt>
                <c:pt idx="21725">
                  <c:v>41686.444813848946</c:v>
                </c:pt>
                <c:pt idx="21726">
                  <c:v>41686.445517398177</c:v>
                </c:pt>
                <c:pt idx="21727">
                  <c:v>41686.446222646169</c:v>
                </c:pt>
                <c:pt idx="21728">
                  <c:v>41686.446926424316</c:v>
                </c:pt>
                <c:pt idx="21729">
                  <c:v>41686.447629377086</c:v>
                </c:pt>
                <c:pt idx="21730">
                  <c:v>41686.448333584463</c:v>
                </c:pt>
                <c:pt idx="21731">
                  <c:v>41686.449038354171</c:v>
                </c:pt>
                <c:pt idx="21732">
                  <c:v>41686.449741602453</c:v>
                </c:pt>
                <c:pt idx="21733">
                  <c:v>41686.450444595226</c:v>
                </c:pt>
                <c:pt idx="21734">
                  <c:v>41686.451146523839</c:v>
                </c:pt>
                <c:pt idx="21735">
                  <c:v>41686.451849243691</c:v>
                </c:pt>
                <c:pt idx="21736">
                  <c:v>41686.45255153031</c:v>
                </c:pt>
                <c:pt idx="21737">
                  <c:v>41686.453253562933</c:v>
                </c:pt>
                <c:pt idx="21738">
                  <c:v>41686.453956198318</c:v>
                </c:pt>
                <c:pt idx="21739">
                  <c:v>41686.454659276475</c:v>
                </c:pt>
                <c:pt idx="21740">
                  <c:v>41686.455361740307</c:v>
                </c:pt>
                <c:pt idx="21741">
                  <c:v>41686.45606455754</c:v>
                </c:pt>
                <c:pt idx="21742">
                  <c:v>41686.456768465694</c:v>
                </c:pt>
                <c:pt idx="21743">
                  <c:v>41686.457470295689</c:v>
                </c:pt>
                <c:pt idx="21744">
                  <c:v>41686.45817322017</c:v>
                </c:pt>
                <c:pt idx="21745">
                  <c:v>41686.458876771852</c:v>
                </c:pt>
                <c:pt idx="21746">
                  <c:v>41686.459580147086</c:v>
                </c:pt>
                <c:pt idx="21747">
                  <c:v>41686.460284991845</c:v>
                </c:pt>
                <c:pt idx="21748">
                  <c:v>41686.46099009108</c:v>
                </c:pt>
                <c:pt idx="21749">
                  <c:v>41686.461694633217</c:v>
                </c:pt>
                <c:pt idx="21750">
                  <c:v>41686.462397116768</c:v>
                </c:pt>
                <c:pt idx="21751">
                  <c:v>41686.463099627537</c:v>
                </c:pt>
                <c:pt idx="21752">
                  <c:v>41686.464063991225</c:v>
                </c:pt>
                <c:pt idx="21753">
                  <c:v>41686.464765399229</c:v>
                </c:pt>
                <c:pt idx="21754">
                  <c:v>41686.465467820926</c:v>
                </c:pt>
                <c:pt idx="21755">
                  <c:v>41686.466170886</c:v>
                </c:pt>
                <c:pt idx="21756">
                  <c:v>41686.466874821999</c:v>
                </c:pt>
                <c:pt idx="21757">
                  <c:v>41686.467577264462</c:v>
                </c:pt>
                <c:pt idx="21758">
                  <c:v>41686.468279698624</c:v>
                </c:pt>
                <c:pt idx="21759">
                  <c:v>41686.468982761835</c:v>
                </c:pt>
                <c:pt idx="21760">
                  <c:v>41686.469685897224</c:v>
                </c:pt>
                <c:pt idx="21761">
                  <c:v>41686.470389769078</c:v>
                </c:pt>
                <c:pt idx="21762">
                  <c:v>41686.47109272908</c:v>
                </c:pt>
                <c:pt idx="21763">
                  <c:v>41686.471795436162</c:v>
                </c:pt>
                <c:pt idx="21764">
                  <c:v>41686.472498837225</c:v>
                </c:pt>
                <c:pt idx="21765">
                  <c:v>41686.473204135684</c:v>
                </c:pt>
                <c:pt idx="21766">
                  <c:v>41686.473907760301</c:v>
                </c:pt>
                <c:pt idx="21767">
                  <c:v>41686.474612476479</c:v>
                </c:pt>
                <c:pt idx="21768">
                  <c:v>41686.47531668446</c:v>
                </c:pt>
                <c:pt idx="21769">
                  <c:v>41686.47601954078</c:v>
                </c:pt>
                <c:pt idx="21770">
                  <c:v>41686.476721922932</c:v>
                </c:pt>
                <c:pt idx="21771">
                  <c:v>41686.477423976001</c:v>
                </c:pt>
                <c:pt idx="21772">
                  <c:v>41686.478128317845</c:v>
                </c:pt>
                <c:pt idx="21773">
                  <c:v>41686.478831102613</c:v>
                </c:pt>
                <c:pt idx="21774">
                  <c:v>41686.479534182617</c:v>
                </c:pt>
                <c:pt idx="21775">
                  <c:v>41686.480236233852</c:v>
                </c:pt>
                <c:pt idx="21776">
                  <c:v>41686.480936501997</c:v>
                </c:pt>
                <c:pt idx="21777">
                  <c:v>41686.481636287848</c:v>
                </c:pt>
                <c:pt idx="21778">
                  <c:v>41686.482339953393</c:v>
                </c:pt>
                <c:pt idx="21779">
                  <c:v>41686.483044452769</c:v>
                </c:pt>
                <c:pt idx="21780">
                  <c:v>41686.483747915379</c:v>
                </c:pt>
                <c:pt idx="21781">
                  <c:v>41686.484450446318</c:v>
                </c:pt>
                <c:pt idx="21782">
                  <c:v>41686.485152020767</c:v>
                </c:pt>
                <c:pt idx="21783">
                  <c:v>41686.485855369086</c:v>
                </c:pt>
                <c:pt idx="21784">
                  <c:v>41686.48655905432</c:v>
                </c:pt>
                <c:pt idx="21785">
                  <c:v>41686.487263033079</c:v>
                </c:pt>
                <c:pt idx="21786">
                  <c:v>41686.487967760455</c:v>
                </c:pt>
                <c:pt idx="21787">
                  <c:v>41686.488670928316</c:v>
                </c:pt>
                <c:pt idx="21788">
                  <c:v>41686.489373955083</c:v>
                </c:pt>
                <c:pt idx="21789">
                  <c:v>41686.490077458773</c:v>
                </c:pt>
                <c:pt idx="21790">
                  <c:v>41686.490781477078</c:v>
                </c:pt>
                <c:pt idx="21791">
                  <c:v>41686.491487413216</c:v>
                </c:pt>
                <c:pt idx="21792">
                  <c:v>41686.492191349229</c:v>
                </c:pt>
                <c:pt idx="21793">
                  <c:v>41686.492895280768</c:v>
                </c:pt>
                <c:pt idx="21794">
                  <c:v>41686.493598899229</c:v>
                </c:pt>
                <c:pt idx="21795">
                  <c:v>41686.494303126616</c:v>
                </c:pt>
                <c:pt idx="21796">
                  <c:v>41686.495006206933</c:v>
                </c:pt>
                <c:pt idx="21797">
                  <c:v>41686.495710884759</c:v>
                </c:pt>
                <c:pt idx="21798">
                  <c:v>41686.496414183384</c:v>
                </c:pt>
                <c:pt idx="21799">
                  <c:v>41686.497117484767</c:v>
                </c:pt>
                <c:pt idx="21800">
                  <c:v>41686.497821167679</c:v>
                </c:pt>
                <c:pt idx="21801">
                  <c:v>41686.498523489085</c:v>
                </c:pt>
                <c:pt idx="21802">
                  <c:v>41686.499224857536</c:v>
                </c:pt>
                <c:pt idx="21803">
                  <c:v>41686.499927462304</c:v>
                </c:pt>
                <c:pt idx="21804">
                  <c:v>41686.500632930307</c:v>
                </c:pt>
                <c:pt idx="21805">
                  <c:v>41686.501339194612</c:v>
                </c:pt>
                <c:pt idx="21806">
                  <c:v>41686.502041855376</c:v>
                </c:pt>
                <c:pt idx="21807">
                  <c:v>41686.502745130609</c:v>
                </c:pt>
                <c:pt idx="21808">
                  <c:v>41686.503448182302</c:v>
                </c:pt>
                <c:pt idx="21809">
                  <c:v>41686.504151542002</c:v>
                </c:pt>
                <c:pt idx="21810">
                  <c:v>41686.504854789695</c:v>
                </c:pt>
                <c:pt idx="21811">
                  <c:v>41686.505826528308</c:v>
                </c:pt>
                <c:pt idx="21812">
                  <c:v>41686.506530451545</c:v>
                </c:pt>
                <c:pt idx="21813">
                  <c:v>41686.507234538461</c:v>
                </c:pt>
                <c:pt idx="21814">
                  <c:v>41686.507938613679</c:v>
                </c:pt>
                <c:pt idx="21815">
                  <c:v>41686.508642366163</c:v>
                </c:pt>
                <c:pt idx="21816">
                  <c:v>41686.509347120002</c:v>
                </c:pt>
                <c:pt idx="21817">
                  <c:v>41686.510050619538</c:v>
                </c:pt>
                <c:pt idx="21818">
                  <c:v>41686.510754427392</c:v>
                </c:pt>
                <c:pt idx="21819">
                  <c:v>41686.511458887537</c:v>
                </c:pt>
                <c:pt idx="21820">
                  <c:v>41686.512162299383</c:v>
                </c:pt>
                <c:pt idx="21821">
                  <c:v>41686.512866503384</c:v>
                </c:pt>
                <c:pt idx="21822">
                  <c:v>41686.513571948773</c:v>
                </c:pt>
                <c:pt idx="21823">
                  <c:v>41686.514276452785</c:v>
                </c:pt>
                <c:pt idx="21824">
                  <c:v>41686.514978760766</c:v>
                </c:pt>
                <c:pt idx="21825">
                  <c:v>41686.515681317222</c:v>
                </c:pt>
                <c:pt idx="21826">
                  <c:v>41686.516384875227</c:v>
                </c:pt>
                <c:pt idx="21827">
                  <c:v>41686.517088825683</c:v>
                </c:pt>
                <c:pt idx="21828">
                  <c:v>41686.517793230465</c:v>
                </c:pt>
                <c:pt idx="21829">
                  <c:v>41686.518497923083</c:v>
                </c:pt>
                <c:pt idx="21830">
                  <c:v>41686.519202455383</c:v>
                </c:pt>
                <c:pt idx="21831">
                  <c:v>41686.519907778769</c:v>
                </c:pt>
                <c:pt idx="21832">
                  <c:v>41686.520610492313</c:v>
                </c:pt>
                <c:pt idx="21833">
                  <c:v>41686.521314997539</c:v>
                </c:pt>
                <c:pt idx="21834">
                  <c:v>41686.522018433541</c:v>
                </c:pt>
                <c:pt idx="21835">
                  <c:v>41686.522722148766</c:v>
                </c:pt>
                <c:pt idx="21836">
                  <c:v>41686.523426678927</c:v>
                </c:pt>
                <c:pt idx="21837">
                  <c:v>41686.524130090773</c:v>
                </c:pt>
                <c:pt idx="21838">
                  <c:v>41686.524834562464</c:v>
                </c:pt>
                <c:pt idx="21839">
                  <c:v>41686.525537461683</c:v>
                </c:pt>
                <c:pt idx="21840">
                  <c:v>41686.526242078929</c:v>
                </c:pt>
                <c:pt idx="21841">
                  <c:v>41686.526944240606</c:v>
                </c:pt>
                <c:pt idx="21842">
                  <c:v>41686.527646371076</c:v>
                </c:pt>
                <c:pt idx="21843">
                  <c:v>41686.52834796322</c:v>
                </c:pt>
                <c:pt idx="21844">
                  <c:v>41686.52905075092</c:v>
                </c:pt>
                <c:pt idx="21845">
                  <c:v>41686.529754431074</c:v>
                </c:pt>
                <c:pt idx="21846">
                  <c:v>41686.530457934459</c:v>
                </c:pt>
                <c:pt idx="21847">
                  <c:v>41686.531162514446</c:v>
                </c:pt>
                <c:pt idx="21848">
                  <c:v>41686.531868020305</c:v>
                </c:pt>
                <c:pt idx="21849">
                  <c:v>41686.532571509539</c:v>
                </c:pt>
                <c:pt idx="21850">
                  <c:v>41686.533275399081</c:v>
                </c:pt>
                <c:pt idx="21851">
                  <c:v>41686.533978825384</c:v>
                </c:pt>
                <c:pt idx="21852">
                  <c:v>41686.534683055841</c:v>
                </c:pt>
                <c:pt idx="21853">
                  <c:v>41686.53538787584</c:v>
                </c:pt>
                <c:pt idx="21854">
                  <c:v>41686.536090815222</c:v>
                </c:pt>
                <c:pt idx="21855">
                  <c:v>41686.536796015076</c:v>
                </c:pt>
                <c:pt idx="21856">
                  <c:v>41686.537502694933</c:v>
                </c:pt>
                <c:pt idx="21857">
                  <c:v>41686.538207666934</c:v>
                </c:pt>
                <c:pt idx="21858">
                  <c:v>41686.538912951997</c:v>
                </c:pt>
                <c:pt idx="21859">
                  <c:v>41686.539616788767</c:v>
                </c:pt>
                <c:pt idx="21860">
                  <c:v>41686.540321440618</c:v>
                </c:pt>
                <c:pt idx="21861">
                  <c:v>41686.541026054001</c:v>
                </c:pt>
                <c:pt idx="21862">
                  <c:v>41686.541729901677</c:v>
                </c:pt>
                <c:pt idx="21863">
                  <c:v>41686.542435129231</c:v>
                </c:pt>
                <c:pt idx="21864">
                  <c:v>41686.543139234003</c:v>
                </c:pt>
                <c:pt idx="21865">
                  <c:v>41686.543844340471</c:v>
                </c:pt>
                <c:pt idx="21866">
                  <c:v>41686.544548644466</c:v>
                </c:pt>
                <c:pt idx="21867">
                  <c:v>41686.54525272554</c:v>
                </c:pt>
                <c:pt idx="21868">
                  <c:v>41686.545958878618</c:v>
                </c:pt>
                <c:pt idx="21869">
                  <c:v>41686.546663165842</c:v>
                </c:pt>
                <c:pt idx="21870">
                  <c:v>41686.547605183841</c:v>
                </c:pt>
                <c:pt idx="21871">
                  <c:v>41686.548308248937</c:v>
                </c:pt>
                <c:pt idx="21872">
                  <c:v>41686.549011988158</c:v>
                </c:pt>
                <c:pt idx="21873">
                  <c:v>41686.549715539375</c:v>
                </c:pt>
                <c:pt idx="21874">
                  <c:v>41686.550419620311</c:v>
                </c:pt>
                <c:pt idx="21875">
                  <c:v>41686.551124480611</c:v>
                </c:pt>
                <c:pt idx="21876">
                  <c:v>41686.551830502933</c:v>
                </c:pt>
                <c:pt idx="21877">
                  <c:v>41686.552534966169</c:v>
                </c:pt>
                <c:pt idx="21878">
                  <c:v>41686.553238791545</c:v>
                </c:pt>
                <c:pt idx="21879">
                  <c:v>41686.553941409227</c:v>
                </c:pt>
                <c:pt idx="21880">
                  <c:v>41686.554644631375</c:v>
                </c:pt>
                <c:pt idx="21881">
                  <c:v>41686.555349282768</c:v>
                </c:pt>
                <c:pt idx="21882">
                  <c:v>41686.556053744011</c:v>
                </c:pt>
                <c:pt idx="21883">
                  <c:v>41686.556757950777</c:v>
                </c:pt>
                <c:pt idx="21884">
                  <c:v>41686.55746008276</c:v>
                </c:pt>
                <c:pt idx="21885">
                  <c:v>41686.558165457231</c:v>
                </c:pt>
                <c:pt idx="21886">
                  <c:v>41686.558869739689</c:v>
                </c:pt>
                <c:pt idx="21887">
                  <c:v>41686.559575167543</c:v>
                </c:pt>
                <c:pt idx="21888">
                  <c:v>41686.560278723082</c:v>
                </c:pt>
                <c:pt idx="21889">
                  <c:v>41686.560983136304</c:v>
                </c:pt>
                <c:pt idx="21890">
                  <c:v>41686.56168641815</c:v>
                </c:pt>
                <c:pt idx="21891">
                  <c:v>41686.562390023224</c:v>
                </c:pt>
                <c:pt idx="21892">
                  <c:v>41686.563095802761</c:v>
                </c:pt>
                <c:pt idx="21893">
                  <c:v>41686.563801760763</c:v>
                </c:pt>
                <c:pt idx="21894">
                  <c:v>41686.564505139846</c:v>
                </c:pt>
                <c:pt idx="21895">
                  <c:v>41686.565208467538</c:v>
                </c:pt>
                <c:pt idx="21896">
                  <c:v>41686.565913684157</c:v>
                </c:pt>
                <c:pt idx="21897">
                  <c:v>41686.566619500773</c:v>
                </c:pt>
                <c:pt idx="21898">
                  <c:v>41686.567324397685</c:v>
                </c:pt>
                <c:pt idx="21899">
                  <c:v>41686.568028852307</c:v>
                </c:pt>
                <c:pt idx="21900">
                  <c:v>41686.568733589222</c:v>
                </c:pt>
                <c:pt idx="21901">
                  <c:v>41686.569437257996</c:v>
                </c:pt>
                <c:pt idx="21902">
                  <c:v>41686.570141263837</c:v>
                </c:pt>
                <c:pt idx="21903">
                  <c:v>41686.570846243383</c:v>
                </c:pt>
                <c:pt idx="21904">
                  <c:v>41686.571550558001</c:v>
                </c:pt>
                <c:pt idx="21905">
                  <c:v>41686.572256478015</c:v>
                </c:pt>
                <c:pt idx="21906">
                  <c:v>41686.572960203535</c:v>
                </c:pt>
                <c:pt idx="21907">
                  <c:v>41686.573664106465</c:v>
                </c:pt>
                <c:pt idx="21908">
                  <c:v>41686.574370282615</c:v>
                </c:pt>
                <c:pt idx="21909">
                  <c:v>41686.575074936307</c:v>
                </c:pt>
                <c:pt idx="21910">
                  <c:v>41686.575780657833</c:v>
                </c:pt>
                <c:pt idx="21911">
                  <c:v>41686.576484158002</c:v>
                </c:pt>
                <c:pt idx="21912">
                  <c:v>41686.577190199387</c:v>
                </c:pt>
                <c:pt idx="21913">
                  <c:v>41686.577895506933</c:v>
                </c:pt>
                <c:pt idx="21914">
                  <c:v>41686.578599948785</c:v>
                </c:pt>
                <c:pt idx="21915">
                  <c:v>41686.579303733219</c:v>
                </c:pt>
                <c:pt idx="21916">
                  <c:v>41686.580008370613</c:v>
                </c:pt>
                <c:pt idx="21917">
                  <c:v>41686.580712982461</c:v>
                </c:pt>
                <c:pt idx="21918">
                  <c:v>41686.581418216927</c:v>
                </c:pt>
                <c:pt idx="21919">
                  <c:v>41686.582121184001</c:v>
                </c:pt>
                <c:pt idx="21920">
                  <c:v>41686.582825264159</c:v>
                </c:pt>
                <c:pt idx="21921">
                  <c:v>41686.583530908472</c:v>
                </c:pt>
                <c:pt idx="21922">
                  <c:v>41686.584235764938</c:v>
                </c:pt>
                <c:pt idx="21923">
                  <c:v>41686.584940126617</c:v>
                </c:pt>
                <c:pt idx="21924">
                  <c:v>41686.585643190767</c:v>
                </c:pt>
                <c:pt idx="21925">
                  <c:v>41686.586348010605</c:v>
                </c:pt>
                <c:pt idx="21926">
                  <c:v>41686.587053766001</c:v>
                </c:pt>
                <c:pt idx="21927">
                  <c:v>41686.587758408779</c:v>
                </c:pt>
                <c:pt idx="21928">
                  <c:v>41686.588463523221</c:v>
                </c:pt>
                <c:pt idx="21929">
                  <c:v>41686.589364170002</c:v>
                </c:pt>
                <c:pt idx="21930">
                  <c:v>41686.590068683072</c:v>
                </c:pt>
                <c:pt idx="21931">
                  <c:v>41686.590772084302</c:v>
                </c:pt>
                <c:pt idx="21932">
                  <c:v>41686.591477387534</c:v>
                </c:pt>
                <c:pt idx="21933">
                  <c:v>41686.592182641674</c:v>
                </c:pt>
                <c:pt idx="21934">
                  <c:v>41686.592886453538</c:v>
                </c:pt>
                <c:pt idx="21935">
                  <c:v>41686.593591935074</c:v>
                </c:pt>
                <c:pt idx="21936">
                  <c:v>41686.594296723539</c:v>
                </c:pt>
                <c:pt idx="21937">
                  <c:v>41686.595000265217</c:v>
                </c:pt>
                <c:pt idx="21938">
                  <c:v>41686.595703475075</c:v>
                </c:pt>
                <c:pt idx="21939">
                  <c:v>41686.596407811681</c:v>
                </c:pt>
                <c:pt idx="21940">
                  <c:v>41686.597113153533</c:v>
                </c:pt>
                <c:pt idx="21941">
                  <c:v>41686.597818289229</c:v>
                </c:pt>
                <c:pt idx="21942">
                  <c:v>41686.598523407381</c:v>
                </c:pt>
                <c:pt idx="21943">
                  <c:v>41686.599228546773</c:v>
                </c:pt>
                <c:pt idx="21944">
                  <c:v>41686.599933010155</c:v>
                </c:pt>
                <c:pt idx="21945">
                  <c:v>41686.60063729401</c:v>
                </c:pt>
                <c:pt idx="21946">
                  <c:v>41686.601342377537</c:v>
                </c:pt>
                <c:pt idx="21947">
                  <c:v>41686.60204855584</c:v>
                </c:pt>
                <c:pt idx="21948">
                  <c:v>41686.60275297708</c:v>
                </c:pt>
                <c:pt idx="21949">
                  <c:v>41686.603458911995</c:v>
                </c:pt>
                <c:pt idx="21950">
                  <c:v>41686.604163886455</c:v>
                </c:pt>
                <c:pt idx="21951">
                  <c:v>41686.604865986934</c:v>
                </c:pt>
                <c:pt idx="21952">
                  <c:v>41686.60556817308</c:v>
                </c:pt>
                <c:pt idx="21953">
                  <c:v>41686.606271734003</c:v>
                </c:pt>
                <c:pt idx="21954">
                  <c:v>41686.606975739225</c:v>
                </c:pt>
                <c:pt idx="21955">
                  <c:v>41686.607680062763</c:v>
                </c:pt>
                <c:pt idx="21956">
                  <c:v>41686.608385213687</c:v>
                </c:pt>
                <c:pt idx="21957">
                  <c:v>41686.609091216771</c:v>
                </c:pt>
                <c:pt idx="21958">
                  <c:v>41686.609796592609</c:v>
                </c:pt>
                <c:pt idx="21959">
                  <c:v>41686.610500623836</c:v>
                </c:pt>
                <c:pt idx="21960">
                  <c:v>41686.611204879388</c:v>
                </c:pt>
                <c:pt idx="21961">
                  <c:v>41686.611909109844</c:v>
                </c:pt>
                <c:pt idx="21962">
                  <c:v>41686.612613965539</c:v>
                </c:pt>
                <c:pt idx="21963">
                  <c:v>41686.613318483847</c:v>
                </c:pt>
                <c:pt idx="21964">
                  <c:v>41686.614023685688</c:v>
                </c:pt>
                <c:pt idx="21965">
                  <c:v>41686.614728438777</c:v>
                </c:pt>
                <c:pt idx="21966">
                  <c:v>41686.615431910301</c:v>
                </c:pt>
                <c:pt idx="21967">
                  <c:v>41686.616136112614</c:v>
                </c:pt>
                <c:pt idx="21968">
                  <c:v>41686.616839572314</c:v>
                </c:pt>
                <c:pt idx="21969">
                  <c:v>41686.617543789536</c:v>
                </c:pt>
                <c:pt idx="21970">
                  <c:v>41686.618249086314</c:v>
                </c:pt>
                <c:pt idx="21971">
                  <c:v>41686.618955913225</c:v>
                </c:pt>
                <c:pt idx="21972">
                  <c:v>41686.619660769837</c:v>
                </c:pt>
                <c:pt idx="21973">
                  <c:v>41686.620364698611</c:v>
                </c:pt>
                <c:pt idx="21974">
                  <c:v>41686.621068523069</c:v>
                </c:pt>
                <c:pt idx="21975">
                  <c:v>41686.621773705214</c:v>
                </c:pt>
                <c:pt idx="21976">
                  <c:v>41686.622480181526</c:v>
                </c:pt>
                <c:pt idx="21977">
                  <c:v>41686.623185666918</c:v>
                </c:pt>
                <c:pt idx="21978">
                  <c:v>41686.623890851828</c:v>
                </c:pt>
                <c:pt idx="21979">
                  <c:v>41686.624596470159</c:v>
                </c:pt>
                <c:pt idx="21980">
                  <c:v>41686.625301785214</c:v>
                </c:pt>
                <c:pt idx="21981">
                  <c:v>41686.626005155078</c:v>
                </c:pt>
                <c:pt idx="21982">
                  <c:v>41686.626709475386</c:v>
                </c:pt>
                <c:pt idx="21983">
                  <c:v>41686.627414425224</c:v>
                </c:pt>
                <c:pt idx="21984">
                  <c:v>41686.628118674606</c:v>
                </c:pt>
                <c:pt idx="21985">
                  <c:v>41686.628822976003</c:v>
                </c:pt>
                <c:pt idx="21986">
                  <c:v>41686.629526865829</c:v>
                </c:pt>
                <c:pt idx="21987">
                  <c:v>41686.630231091229</c:v>
                </c:pt>
                <c:pt idx="21988">
                  <c:v>41686.631107493842</c:v>
                </c:pt>
                <c:pt idx="21989">
                  <c:v>41686.631811514599</c:v>
                </c:pt>
                <c:pt idx="21990">
                  <c:v>41686.632515733538</c:v>
                </c:pt>
                <c:pt idx="21991">
                  <c:v>41686.633221150303</c:v>
                </c:pt>
                <c:pt idx="21992">
                  <c:v>41686.633926288923</c:v>
                </c:pt>
                <c:pt idx="21993">
                  <c:v>41686.634629684304</c:v>
                </c:pt>
                <c:pt idx="21994">
                  <c:v>41686.635333805221</c:v>
                </c:pt>
                <c:pt idx="21995">
                  <c:v>41686.63603655</c:v>
                </c:pt>
                <c:pt idx="21996">
                  <c:v>41686.636740357375</c:v>
                </c:pt>
                <c:pt idx="21997">
                  <c:v>41686.637444905529</c:v>
                </c:pt>
                <c:pt idx="21998">
                  <c:v>41686.638150121682</c:v>
                </c:pt>
                <c:pt idx="21999">
                  <c:v>41686.638856001227</c:v>
                </c:pt>
                <c:pt idx="22000">
                  <c:v>41686.639561464151</c:v>
                </c:pt>
                <c:pt idx="22001">
                  <c:v>41686.640264289694</c:v>
                </c:pt>
                <c:pt idx="22002">
                  <c:v>41686.640968260923</c:v>
                </c:pt>
                <c:pt idx="22003">
                  <c:v>41686.641672843223</c:v>
                </c:pt>
                <c:pt idx="22004">
                  <c:v>41686.642377677847</c:v>
                </c:pt>
                <c:pt idx="22005">
                  <c:v>41686.643079817535</c:v>
                </c:pt>
                <c:pt idx="22006">
                  <c:v>41686.643784167216</c:v>
                </c:pt>
                <c:pt idx="22007">
                  <c:v>41686.644489033679</c:v>
                </c:pt>
                <c:pt idx="22008">
                  <c:v>41686.64519337246</c:v>
                </c:pt>
                <c:pt idx="22009">
                  <c:v>41686.645896513532</c:v>
                </c:pt>
                <c:pt idx="22010">
                  <c:v>41686.646601264605</c:v>
                </c:pt>
                <c:pt idx="22011">
                  <c:v>41686.647304441387</c:v>
                </c:pt>
                <c:pt idx="22012">
                  <c:v>41686.648009058939</c:v>
                </c:pt>
                <c:pt idx="22013">
                  <c:v>41686.648712291382</c:v>
                </c:pt>
                <c:pt idx="22014">
                  <c:v>41686.649416643537</c:v>
                </c:pt>
                <c:pt idx="22015">
                  <c:v>41686.650121952152</c:v>
                </c:pt>
                <c:pt idx="22016">
                  <c:v>41686.650827852929</c:v>
                </c:pt>
                <c:pt idx="22017">
                  <c:v>41686.651533142009</c:v>
                </c:pt>
                <c:pt idx="22018">
                  <c:v>41686.65223771923</c:v>
                </c:pt>
                <c:pt idx="22019">
                  <c:v>41686.652942187538</c:v>
                </c:pt>
                <c:pt idx="22020">
                  <c:v>41686.653647417384</c:v>
                </c:pt>
                <c:pt idx="22021">
                  <c:v>41686.654351005694</c:v>
                </c:pt>
                <c:pt idx="22022">
                  <c:v>41686.65505407616</c:v>
                </c:pt>
                <c:pt idx="22023">
                  <c:v>41686.655760857531</c:v>
                </c:pt>
                <c:pt idx="22024">
                  <c:v>41686.656465383836</c:v>
                </c:pt>
                <c:pt idx="22025">
                  <c:v>41686.657169136612</c:v>
                </c:pt>
                <c:pt idx="22026">
                  <c:v>41686.657874843848</c:v>
                </c:pt>
                <c:pt idx="22027">
                  <c:v>41686.658578608934</c:v>
                </c:pt>
                <c:pt idx="22028">
                  <c:v>41686.659280069842</c:v>
                </c:pt>
                <c:pt idx="22029">
                  <c:v>41686.659984764156</c:v>
                </c:pt>
                <c:pt idx="22030">
                  <c:v>41686.660687222153</c:v>
                </c:pt>
                <c:pt idx="22031">
                  <c:v>41686.661390570604</c:v>
                </c:pt>
                <c:pt idx="22032">
                  <c:v>41686.662095306165</c:v>
                </c:pt>
                <c:pt idx="22033">
                  <c:v>41686.662798770609</c:v>
                </c:pt>
                <c:pt idx="22034">
                  <c:v>41686.663503029995</c:v>
                </c:pt>
                <c:pt idx="22035">
                  <c:v>41686.664206669535</c:v>
                </c:pt>
                <c:pt idx="22036">
                  <c:v>41686.664910929845</c:v>
                </c:pt>
                <c:pt idx="22037">
                  <c:v>41686.665615510763</c:v>
                </c:pt>
                <c:pt idx="22038">
                  <c:v>41686.666318882002</c:v>
                </c:pt>
                <c:pt idx="22039">
                  <c:v>41686.667022930924</c:v>
                </c:pt>
                <c:pt idx="22040">
                  <c:v>41686.667725738451</c:v>
                </c:pt>
                <c:pt idx="22041">
                  <c:v>41686.668430826459</c:v>
                </c:pt>
                <c:pt idx="22042">
                  <c:v>41686.669133325224</c:v>
                </c:pt>
                <c:pt idx="22043">
                  <c:v>41686.669837290778</c:v>
                </c:pt>
                <c:pt idx="22044">
                  <c:v>41686.670540620762</c:v>
                </c:pt>
                <c:pt idx="22045">
                  <c:v>41686.671243613215</c:v>
                </c:pt>
                <c:pt idx="22046">
                  <c:v>41686.671948506155</c:v>
                </c:pt>
                <c:pt idx="22047">
                  <c:v>41686.672870063689</c:v>
                </c:pt>
                <c:pt idx="22048">
                  <c:v>41686.673575548615</c:v>
                </c:pt>
                <c:pt idx="22049">
                  <c:v>41686.674280819076</c:v>
                </c:pt>
                <c:pt idx="22050">
                  <c:v>41686.674985969534</c:v>
                </c:pt>
                <c:pt idx="22051">
                  <c:v>41686.675690172306</c:v>
                </c:pt>
                <c:pt idx="22052">
                  <c:v>41686.676393360307</c:v>
                </c:pt>
                <c:pt idx="22053">
                  <c:v>41686.677095187224</c:v>
                </c:pt>
                <c:pt idx="22054">
                  <c:v>41686.67779675738</c:v>
                </c:pt>
                <c:pt idx="22055">
                  <c:v>41686.67849964893</c:v>
                </c:pt>
                <c:pt idx="22056">
                  <c:v>41686.679203063533</c:v>
                </c:pt>
                <c:pt idx="22057">
                  <c:v>41686.679906719532</c:v>
                </c:pt>
                <c:pt idx="22058">
                  <c:v>41686.680612152777</c:v>
                </c:pt>
                <c:pt idx="22059">
                  <c:v>41686.681317169081</c:v>
                </c:pt>
                <c:pt idx="22060">
                  <c:v>41686.682021215223</c:v>
                </c:pt>
                <c:pt idx="22061">
                  <c:v>41686.682726336308</c:v>
                </c:pt>
                <c:pt idx="22062">
                  <c:v>41686.683431436162</c:v>
                </c:pt>
                <c:pt idx="22063">
                  <c:v>41686.684136735683</c:v>
                </c:pt>
                <c:pt idx="22064">
                  <c:v>41686.684840784306</c:v>
                </c:pt>
                <c:pt idx="22065">
                  <c:v>41686.685543689375</c:v>
                </c:pt>
                <c:pt idx="22066">
                  <c:v>41686.68624622401</c:v>
                </c:pt>
                <c:pt idx="22067">
                  <c:v>41686.686949761992</c:v>
                </c:pt>
                <c:pt idx="22068">
                  <c:v>41686.68765219616</c:v>
                </c:pt>
                <c:pt idx="22069">
                  <c:v>41686.688354410617</c:v>
                </c:pt>
                <c:pt idx="22070">
                  <c:v>41686.689056947544</c:v>
                </c:pt>
                <c:pt idx="22071">
                  <c:v>41686.689760788759</c:v>
                </c:pt>
                <c:pt idx="22072">
                  <c:v>41686.690463273837</c:v>
                </c:pt>
                <c:pt idx="22073">
                  <c:v>41686.691163858297</c:v>
                </c:pt>
                <c:pt idx="22074">
                  <c:v>41686.691868650145</c:v>
                </c:pt>
                <c:pt idx="22075">
                  <c:v>41686.692574167384</c:v>
                </c:pt>
                <c:pt idx="22076">
                  <c:v>41686.693277725688</c:v>
                </c:pt>
                <c:pt idx="22077">
                  <c:v>41686.693980432603</c:v>
                </c:pt>
                <c:pt idx="22078">
                  <c:v>41686.694684723829</c:v>
                </c:pt>
                <c:pt idx="22079">
                  <c:v>41686.695388202927</c:v>
                </c:pt>
                <c:pt idx="22080">
                  <c:v>41686.696090461075</c:v>
                </c:pt>
                <c:pt idx="22081">
                  <c:v>41686.696793615527</c:v>
                </c:pt>
                <c:pt idx="22082">
                  <c:v>41686.697496178458</c:v>
                </c:pt>
                <c:pt idx="22083">
                  <c:v>41686.698200157844</c:v>
                </c:pt>
                <c:pt idx="22084">
                  <c:v>41686.698903812154</c:v>
                </c:pt>
                <c:pt idx="22085">
                  <c:v>41686.699607307841</c:v>
                </c:pt>
                <c:pt idx="22086">
                  <c:v>41686.700310767221</c:v>
                </c:pt>
                <c:pt idx="22087">
                  <c:v>41686.701015817074</c:v>
                </c:pt>
                <c:pt idx="22088">
                  <c:v>41686.701719710298</c:v>
                </c:pt>
                <c:pt idx="22089">
                  <c:v>41686.702422707676</c:v>
                </c:pt>
                <c:pt idx="22090">
                  <c:v>41686.703127074921</c:v>
                </c:pt>
                <c:pt idx="22091">
                  <c:v>41686.703829565835</c:v>
                </c:pt>
                <c:pt idx="22092">
                  <c:v>41686.704531637384</c:v>
                </c:pt>
                <c:pt idx="22093">
                  <c:v>41686.705234049085</c:v>
                </c:pt>
                <c:pt idx="22094">
                  <c:v>41686.705937021223</c:v>
                </c:pt>
                <c:pt idx="22095">
                  <c:v>41686.706641387682</c:v>
                </c:pt>
                <c:pt idx="22096">
                  <c:v>41686.707345283678</c:v>
                </c:pt>
                <c:pt idx="22097">
                  <c:v>41686.708049477085</c:v>
                </c:pt>
                <c:pt idx="22098">
                  <c:v>41686.708753783227</c:v>
                </c:pt>
                <c:pt idx="22099">
                  <c:v>41686.709456297998</c:v>
                </c:pt>
                <c:pt idx="22100">
                  <c:v>41686.710160266302</c:v>
                </c:pt>
                <c:pt idx="22101">
                  <c:v>41686.710863395085</c:v>
                </c:pt>
                <c:pt idx="22102">
                  <c:v>41686.711567272003</c:v>
                </c:pt>
                <c:pt idx="22103">
                  <c:v>41686.71227069493</c:v>
                </c:pt>
                <c:pt idx="22104">
                  <c:v>41686.712974692928</c:v>
                </c:pt>
                <c:pt idx="22105">
                  <c:v>41686.713677820153</c:v>
                </c:pt>
                <c:pt idx="22106">
                  <c:v>41686.714652125382</c:v>
                </c:pt>
                <c:pt idx="22107">
                  <c:v>41686.715356429086</c:v>
                </c:pt>
                <c:pt idx="22108">
                  <c:v>41686.716060054459</c:v>
                </c:pt>
                <c:pt idx="22109">
                  <c:v>41686.716763102922</c:v>
                </c:pt>
                <c:pt idx="22110">
                  <c:v>41686.717466311835</c:v>
                </c:pt>
                <c:pt idx="22111">
                  <c:v>41686.718169771077</c:v>
                </c:pt>
                <c:pt idx="22112">
                  <c:v>41686.718874501537</c:v>
                </c:pt>
                <c:pt idx="22113">
                  <c:v>41686.719578641685</c:v>
                </c:pt>
                <c:pt idx="22114">
                  <c:v>41686.720280535832</c:v>
                </c:pt>
                <c:pt idx="22115">
                  <c:v>41686.720983869367</c:v>
                </c:pt>
                <c:pt idx="22116">
                  <c:v>41686.721688255217</c:v>
                </c:pt>
                <c:pt idx="22117">
                  <c:v>41686.722390817995</c:v>
                </c:pt>
                <c:pt idx="22118">
                  <c:v>41686.723094361529</c:v>
                </c:pt>
                <c:pt idx="22119">
                  <c:v>41686.723799024156</c:v>
                </c:pt>
                <c:pt idx="22120">
                  <c:v>41686.724503016609</c:v>
                </c:pt>
                <c:pt idx="22121">
                  <c:v>41686.725206552765</c:v>
                </c:pt>
                <c:pt idx="22122">
                  <c:v>41686.725910171066</c:v>
                </c:pt>
                <c:pt idx="22123">
                  <c:v>41686.726612389997</c:v>
                </c:pt>
                <c:pt idx="22124">
                  <c:v>41686.727316537377</c:v>
                </c:pt>
                <c:pt idx="22125">
                  <c:v>41686.728019704933</c:v>
                </c:pt>
                <c:pt idx="22126">
                  <c:v>41686.728723112457</c:v>
                </c:pt>
                <c:pt idx="22127">
                  <c:v>41686.729427549988</c:v>
                </c:pt>
                <c:pt idx="22128">
                  <c:v>41686.730130203221</c:v>
                </c:pt>
                <c:pt idx="22129">
                  <c:v>41686.73083319416</c:v>
                </c:pt>
                <c:pt idx="22130">
                  <c:v>41686.731536406311</c:v>
                </c:pt>
                <c:pt idx="22131">
                  <c:v>41686.732240885838</c:v>
                </c:pt>
                <c:pt idx="22132">
                  <c:v>41686.732944192001</c:v>
                </c:pt>
                <c:pt idx="22133">
                  <c:v>41686.733646941218</c:v>
                </c:pt>
                <c:pt idx="22134">
                  <c:v>41686.73435081738</c:v>
                </c:pt>
                <c:pt idx="22135">
                  <c:v>41686.735054576304</c:v>
                </c:pt>
                <c:pt idx="22136">
                  <c:v>41686.735759191688</c:v>
                </c:pt>
                <c:pt idx="22137">
                  <c:v>41686.736464110763</c:v>
                </c:pt>
                <c:pt idx="22138">
                  <c:v>41686.737169076921</c:v>
                </c:pt>
                <c:pt idx="22139">
                  <c:v>41686.737873366001</c:v>
                </c:pt>
                <c:pt idx="22140">
                  <c:v>41686.738577631077</c:v>
                </c:pt>
                <c:pt idx="22141">
                  <c:v>41686.739281623217</c:v>
                </c:pt>
                <c:pt idx="22142">
                  <c:v>41686.739985693072</c:v>
                </c:pt>
                <c:pt idx="22143">
                  <c:v>41686.740690055842</c:v>
                </c:pt>
                <c:pt idx="22144">
                  <c:v>41686.741393514763</c:v>
                </c:pt>
                <c:pt idx="22145">
                  <c:v>41686.742094060304</c:v>
                </c:pt>
                <c:pt idx="22146">
                  <c:v>41686.74279729031</c:v>
                </c:pt>
                <c:pt idx="22147">
                  <c:v>41686.743502401077</c:v>
                </c:pt>
                <c:pt idx="22148">
                  <c:v>41686.744207076612</c:v>
                </c:pt>
                <c:pt idx="22149">
                  <c:v>41686.74490987508</c:v>
                </c:pt>
                <c:pt idx="22150">
                  <c:v>41686.745614311687</c:v>
                </c:pt>
                <c:pt idx="22151">
                  <c:v>41686.746317824938</c:v>
                </c:pt>
                <c:pt idx="22152">
                  <c:v>41686.747022705531</c:v>
                </c:pt>
                <c:pt idx="22153">
                  <c:v>41686.747727193222</c:v>
                </c:pt>
                <c:pt idx="22154">
                  <c:v>41686.748430478168</c:v>
                </c:pt>
                <c:pt idx="22155">
                  <c:v>41686.749135106307</c:v>
                </c:pt>
                <c:pt idx="22156">
                  <c:v>41686.749838353084</c:v>
                </c:pt>
                <c:pt idx="22157">
                  <c:v>41686.750540060304</c:v>
                </c:pt>
                <c:pt idx="22158">
                  <c:v>41686.75124372061</c:v>
                </c:pt>
                <c:pt idx="22159">
                  <c:v>41686.751947701996</c:v>
                </c:pt>
                <c:pt idx="22160">
                  <c:v>41686.752649865688</c:v>
                </c:pt>
                <c:pt idx="22161">
                  <c:v>41686.753353094311</c:v>
                </c:pt>
                <c:pt idx="22162">
                  <c:v>41686.754058048318</c:v>
                </c:pt>
                <c:pt idx="22163">
                  <c:v>41686.754761034157</c:v>
                </c:pt>
                <c:pt idx="22164">
                  <c:v>41686.755463420464</c:v>
                </c:pt>
                <c:pt idx="22165">
                  <c:v>41686.756416246775</c:v>
                </c:pt>
                <c:pt idx="22166">
                  <c:v>41686.757119850932</c:v>
                </c:pt>
                <c:pt idx="22167">
                  <c:v>41686.757824255234</c:v>
                </c:pt>
                <c:pt idx="22168">
                  <c:v>41686.758528880164</c:v>
                </c:pt>
                <c:pt idx="22169">
                  <c:v>41686.759232616161</c:v>
                </c:pt>
                <c:pt idx="22170">
                  <c:v>41686.759937721079</c:v>
                </c:pt>
                <c:pt idx="22171">
                  <c:v>41686.760641263529</c:v>
                </c:pt>
                <c:pt idx="22172">
                  <c:v>41686.761343180602</c:v>
                </c:pt>
                <c:pt idx="22173">
                  <c:v>41686.762046241223</c:v>
                </c:pt>
                <c:pt idx="22174">
                  <c:v>41686.762749209076</c:v>
                </c:pt>
                <c:pt idx="22175">
                  <c:v>41686.763451369217</c:v>
                </c:pt>
                <c:pt idx="22176">
                  <c:v>41686.764153539072</c:v>
                </c:pt>
                <c:pt idx="22177">
                  <c:v>41686.764858092618</c:v>
                </c:pt>
                <c:pt idx="22178">
                  <c:v>41686.765560404921</c:v>
                </c:pt>
                <c:pt idx="22179">
                  <c:v>41686.766262484605</c:v>
                </c:pt>
                <c:pt idx="22180">
                  <c:v>41686.766963979077</c:v>
                </c:pt>
                <c:pt idx="22181">
                  <c:v>41686.767666659216</c:v>
                </c:pt>
                <c:pt idx="22182">
                  <c:v>41686.768369372614</c:v>
                </c:pt>
                <c:pt idx="22183">
                  <c:v>41686.769072799681</c:v>
                </c:pt>
                <c:pt idx="22184">
                  <c:v>41686.769776433532</c:v>
                </c:pt>
                <c:pt idx="22185">
                  <c:v>41686.770480801672</c:v>
                </c:pt>
                <c:pt idx="22186">
                  <c:v>41686.771184095531</c:v>
                </c:pt>
                <c:pt idx="22187">
                  <c:v>41686.771887508155</c:v>
                </c:pt>
                <c:pt idx="22188">
                  <c:v>41686.772591637535</c:v>
                </c:pt>
                <c:pt idx="22189">
                  <c:v>41686.773294678933</c:v>
                </c:pt>
                <c:pt idx="22190">
                  <c:v>41686.773996447999</c:v>
                </c:pt>
                <c:pt idx="22191">
                  <c:v>41686.774698823385</c:v>
                </c:pt>
                <c:pt idx="22192">
                  <c:v>41686.775401774299</c:v>
                </c:pt>
                <c:pt idx="22193">
                  <c:v>41686.776104940152</c:v>
                </c:pt>
                <c:pt idx="22194">
                  <c:v>41686.776807228467</c:v>
                </c:pt>
                <c:pt idx="22195">
                  <c:v>41686.777511229542</c:v>
                </c:pt>
                <c:pt idx="22196">
                  <c:v>41686.778216113998</c:v>
                </c:pt>
                <c:pt idx="22197">
                  <c:v>41686.778920082455</c:v>
                </c:pt>
                <c:pt idx="22198">
                  <c:v>41686.779622567214</c:v>
                </c:pt>
                <c:pt idx="22199">
                  <c:v>41686.780326170927</c:v>
                </c:pt>
                <c:pt idx="22200">
                  <c:v>41686.781029443846</c:v>
                </c:pt>
                <c:pt idx="22201">
                  <c:v>41686.781732425225</c:v>
                </c:pt>
                <c:pt idx="22202">
                  <c:v>41686.782436692767</c:v>
                </c:pt>
                <c:pt idx="22203">
                  <c:v>41686.783140293686</c:v>
                </c:pt>
                <c:pt idx="22204">
                  <c:v>41686.783844603218</c:v>
                </c:pt>
                <c:pt idx="22205">
                  <c:v>41686.784549312928</c:v>
                </c:pt>
                <c:pt idx="22206">
                  <c:v>41686.785253383685</c:v>
                </c:pt>
                <c:pt idx="22207">
                  <c:v>41686.78595534723</c:v>
                </c:pt>
                <c:pt idx="22208">
                  <c:v>41686.786659733836</c:v>
                </c:pt>
                <c:pt idx="22209">
                  <c:v>41686.787362591836</c:v>
                </c:pt>
                <c:pt idx="22210">
                  <c:v>41686.788065087079</c:v>
                </c:pt>
                <c:pt idx="22211">
                  <c:v>41686.788766415375</c:v>
                </c:pt>
                <c:pt idx="22212">
                  <c:v>41686.789468132301</c:v>
                </c:pt>
                <c:pt idx="22213">
                  <c:v>41686.790171645989</c:v>
                </c:pt>
                <c:pt idx="22214">
                  <c:v>41686.790874775688</c:v>
                </c:pt>
                <c:pt idx="22215">
                  <c:v>41686.791577527074</c:v>
                </c:pt>
                <c:pt idx="22216">
                  <c:v>41686.792280993075</c:v>
                </c:pt>
                <c:pt idx="22217">
                  <c:v>41686.792983393221</c:v>
                </c:pt>
                <c:pt idx="22218">
                  <c:v>41686.793685101213</c:v>
                </c:pt>
                <c:pt idx="22219">
                  <c:v>41686.79438844246</c:v>
                </c:pt>
                <c:pt idx="22220">
                  <c:v>41686.795091388609</c:v>
                </c:pt>
                <c:pt idx="22221">
                  <c:v>41686.795794910919</c:v>
                </c:pt>
                <c:pt idx="22222">
                  <c:v>41686.796498755379</c:v>
                </c:pt>
                <c:pt idx="22223">
                  <c:v>41686.797202089074</c:v>
                </c:pt>
                <c:pt idx="22224">
                  <c:v>41686.79816529138</c:v>
                </c:pt>
                <c:pt idx="22225">
                  <c:v>41686.798868383688</c:v>
                </c:pt>
                <c:pt idx="22226">
                  <c:v>41686.79957335908</c:v>
                </c:pt>
                <c:pt idx="22227">
                  <c:v>41686.800277485549</c:v>
                </c:pt>
                <c:pt idx="22228">
                  <c:v>41686.800981157539</c:v>
                </c:pt>
                <c:pt idx="22229">
                  <c:v>41686.801685380458</c:v>
                </c:pt>
                <c:pt idx="22230">
                  <c:v>41686.802388344469</c:v>
                </c:pt>
                <c:pt idx="22231">
                  <c:v>41686.803091218928</c:v>
                </c:pt>
                <c:pt idx="22232">
                  <c:v>41686.803794234162</c:v>
                </c:pt>
                <c:pt idx="22233">
                  <c:v>41686.804497271085</c:v>
                </c:pt>
                <c:pt idx="22234">
                  <c:v>41686.805200432158</c:v>
                </c:pt>
                <c:pt idx="22235">
                  <c:v>41686.805905789079</c:v>
                </c:pt>
                <c:pt idx="22236">
                  <c:v>41686.80660978231</c:v>
                </c:pt>
                <c:pt idx="22237">
                  <c:v>41686.80731480031</c:v>
                </c:pt>
                <c:pt idx="22238">
                  <c:v>41686.80801842986</c:v>
                </c:pt>
                <c:pt idx="22239">
                  <c:v>41686.808722142312</c:v>
                </c:pt>
                <c:pt idx="22240">
                  <c:v>41686.809425401538</c:v>
                </c:pt>
                <c:pt idx="22241">
                  <c:v>41686.810126604309</c:v>
                </c:pt>
                <c:pt idx="22242">
                  <c:v>41686.810828411544</c:v>
                </c:pt>
                <c:pt idx="22243">
                  <c:v>41686.81153217169</c:v>
                </c:pt>
                <c:pt idx="22244">
                  <c:v>41686.812235578473</c:v>
                </c:pt>
                <c:pt idx="22245">
                  <c:v>41686.812937506314</c:v>
                </c:pt>
                <c:pt idx="22246">
                  <c:v>41686.813640036307</c:v>
                </c:pt>
                <c:pt idx="22247">
                  <c:v>41686.81434534509</c:v>
                </c:pt>
                <c:pt idx="22248">
                  <c:v>41686.815051565223</c:v>
                </c:pt>
                <c:pt idx="22249">
                  <c:v>41686.815755656462</c:v>
                </c:pt>
                <c:pt idx="22250">
                  <c:v>41686.816457124623</c:v>
                </c:pt>
                <c:pt idx="22251">
                  <c:v>41686.81716071799</c:v>
                </c:pt>
                <c:pt idx="22252">
                  <c:v>41686.817864229852</c:v>
                </c:pt>
                <c:pt idx="22253">
                  <c:v>41686.818567358787</c:v>
                </c:pt>
                <c:pt idx="22254">
                  <c:v>41686.819271262619</c:v>
                </c:pt>
                <c:pt idx="22255">
                  <c:v>41686.819976233543</c:v>
                </c:pt>
                <c:pt idx="22256">
                  <c:v>41686.820682238002</c:v>
                </c:pt>
                <c:pt idx="22257">
                  <c:v>41686.821387223223</c:v>
                </c:pt>
                <c:pt idx="22258">
                  <c:v>41686.82209278908</c:v>
                </c:pt>
                <c:pt idx="22259">
                  <c:v>41686.822796640459</c:v>
                </c:pt>
                <c:pt idx="22260">
                  <c:v>41686.823500414772</c:v>
                </c:pt>
                <c:pt idx="22261">
                  <c:v>41686.824204633682</c:v>
                </c:pt>
                <c:pt idx="22262">
                  <c:v>41686.824907621376</c:v>
                </c:pt>
                <c:pt idx="22263">
                  <c:v>41686.825611150307</c:v>
                </c:pt>
                <c:pt idx="22264">
                  <c:v>41686.826315373692</c:v>
                </c:pt>
                <c:pt idx="22265">
                  <c:v>41686.827020523677</c:v>
                </c:pt>
                <c:pt idx="22266">
                  <c:v>41686.827724607218</c:v>
                </c:pt>
                <c:pt idx="22267">
                  <c:v>41686.828428575078</c:v>
                </c:pt>
                <c:pt idx="22268">
                  <c:v>41686.829131657221</c:v>
                </c:pt>
                <c:pt idx="22269">
                  <c:v>41686.829836177545</c:v>
                </c:pt>
                <c:pt idx="22270">
                  <c:v>41686.830541060604</c:v>
                </c:pt>
                <c:pt idx="22271">
                  <c:v>41686.831245250462</c:v>
                </c:pt>
                <c:pt idx="22272">
                  <c:v>41686.831949238309</c:v>
                </c:pt>
                <c:pt idx="22273">
                  <c:v>41686.832651461686</c:v>
                </c:pt>
                <c:pt idx="22274">
                  <c:v>41686.833353623537</c:v>
                </c:pt>
                <c:pt idx="22275">
                  <c:v>41686.834055044936</c:v>
                </c:pt>
                <c:pt idx="22276">
                  <c:v>41686.834758998171</c:v>
                </c:pt>
                <c:pt idx="22277">
                  <c:v>41686.83546274322</c:v>
                </c:pt>
                <c:pt idx="22278">
                  <c:v>41686.836165181536</c:v>
                </c:pt>
                <c:pt idx="22279">
                  <c:v>41686.83686874016</c:v>
                </c:pt>
                <c:pt idx="22280">
                  <c:v>41686.837571641845</c:v>
                </c:pt>
                <c:pt idx="22281">
                  <c:v>41686.838274866008</c:v>
                </c:pt>
                <c:pt idx="22282">
                  <c:v>41686.838978949389</c:v>
                </c:pt>
                <c:pt idx="22283">
                  <c:v>41686.839922736923</c:v>
                </c:pt>
                <c:pt idx="22284">
                  <c:v>41686.840626552461</c:v>
                </c:pt>
                <c:pt idx="22285">
                  <c:v>41686.841331128315</c:v>
                </c:pt>
                <c:pt idx="22286">
                  <c:v>41686.842035682617</c:v>
                </c:pt>
                <c:pt idx="22287">
                  <c:v>41686.84273991493</c:v>
                </c:pt>
                <c:pt idx="22288">
                  <c:v>41686.843443972153</c:v>
                </c:pt>
                <c:pt idx="22289">
                  <c:v>41686.844147511991</c:v>
                </c:pt>
                <c:pt idx="22290">
                  <c:v>41686.844850423389</c:v>
                </c:pt>
                <c:pt idx="22291">
                  <c:v>41686.845553641382</c:v>
                </c:pt>
                <c:pt idx="22292">
                  <c:v>41686.846257016623</c:v>
                </c:pt>
                <c:pt idx="22293">
                  <c:v>41686.846961172312</c:v>
                </c:pt>
                <c:pt idx="22294">
                  <c:v>41686.847665803842</c:v>
                </c:pt>
                <c:pt idx="22295">
                  <c:v>41686.848368799088</c:v>
                </c:pt>
                <c:pt idx="22296">
                  <c:v>41686.84907140123</c:v>
                </c:pt>
                <c:pt idx="22297">
                  <c:v>41686.849775729228</c:v>
                </c:pt>
                <c:pt idx="22298">
                  <c:v>41686.850480144931</c:v>
                </c:pt>
                <c:pt idx="22299">
                  <c:v>41686.85118475584</c:v>
                </c:pt>
                <c:pt idx="22300">
                  <c:v>41686.851887085999</c:v>
                </c:pt>
                <c:pt idx="22301">
                  <c:v>41686.852590559087</c:v>
                </c:pt>
                <c:pt idx="22302">
                  <c:v>41686.853294499699</c:v>
                </c:pt>
                <c:pt idx="22303">
                  <c:v>41686.85399808154</c:v>
                </c:pt>
                <c:pt idx="22304">
                  <c:v>41686.854703533681</c:v>
                </c:pt>
                <c:pt idx="22305">
                  <c:v>41686.855407337083</c:v>
                </c:pt>
                <c:pt idx="22306">
                  <c:v>41686.856111007233</c:v>
                </c:pt>
                <c:pt idx="22307">
                  <c:v>41686.856816300475</c:v>
                </c:pt>
                <c:pt idx="22308">
                  <c:v>41686.857522122169</c:v>
                </c:pt>
                <c:pt idx="22309">
                  <c:v>41686.858224891395</c:v>
                </c:pt>
                <c:pt idx="22310">
                  <c:v>41686.858927546469</c:v>
                </c:pt>
                <c:pt idx="22311">
                  <c:v>41686.859630801846</c:v>
                </c:pt>
                <c:pt idx="22312">
                  <c:v>41686.860333830766</c:v>
                </c:pt>
                <c:pt idx="22313">
                  <c:v>41686.861035959846</c:v>
                </c:pt>
                <c:pt idx="22314">
                  <c:v>41686.861739991997</c:v>
                </c:pt>
                <c:pt idx="22315">
                  <c:v>41686.86244352661</c:v>
                </c:pt>
                <c:pt idx="22316">
                  <c:v>41686.86314733277</c:v>
                </c:pt>
                <c:pt idx="22317">
                  <c:v>41686.863852229086</c:v>
                </c:pt>
                <c:pt idx="22318">
                  <c:v>41686.864556111999</c:v>
                </c:pt>
                <c:pt idx="22319">
                  <c:v>41686.865258908612</c:v>
                </c:pt>
                <c:pt idx="22320">
                  <c:v>41686.8659619143</c:v>
                </c:pt>
                <c:pt idx="22321">
                  <c:v>41686.866665781374</c:v>
                </c:pt>
                <c:pt idx="22322">
                  <c:v>41686.867370009684</c:v>
                </c:pt>
                <c:pt idx="22323">
                  <c:v>41686.868073636164</c:v>
                </c:pt>
                <c:pt idx="22324">
                  <c:v>41686.868776871539</c:v>
                </c:pt>
                <c:pt idx="22325">
                  <c:v>41686.869481746151</c:v>
                </c:pt>
                <c:pt idx="22326">
                  <c:v>41686.870188077999</c:v>
                </c:pt>
                <c:pt idx="22327">
                  <c:v>41686.870892050931</c:v>
                </c:pt>
                <c:pt idx="22328">
                  <c:v>41686.871595146171</c:v>
                </c:pt>
                <c:pt idx="22329">
                  <c:v>41686.87229831369</c:v>
                </c:pt>
                <c:pt idx="22330">
                  <c:v>41686.873003162</c:v>
                </c:pt>
                <c:pt idx="22331">
                  <c:v>41686.873707480932</c:v>
                </c:pt>
                <c:pt idx="22332">
                  <c:v>41686.874412184778</c:v>
                </c:pt>
                <c:pt idx="22333">
                  <c:v>41686.875115335082</c:v>
                </c:pt>
                <c:pt idx="22334">
                  <c:v>41686.875819466775</c:v>
                </c:pt>
                <c:pt idx="22335">
                  <c:v>41686.87652370354</c:v>
                </c:pt>
                <c:pt idx="22336">
                  <c:v>41686.877227352779</c:v>
                </c:pt>
                <c:pt idx="22337">
                  <c:v>41686.877931023999</c:v>
                </c:pt>
                <c:pt idx="22338">
                  <c:v>41686.878635729852</c:v>
                </c:pt>
                <c:pt idx="22339">
                  <c:v>41686.879340866151</c:v>
                </c:pt>
                <c:pt idx="22340">
                  <c:v>41686.88004658631</c:v>
                </c:pt>
                <c:pt idx="22341">
                  <c:v>41686.880750713841</c:v>
                </c:pt>
                <c:pt idx="22342">
                  <c:v>41686.881669400769</c:v>
                </c:pt>
                <c:pt idx="22343">
                  <c:v>41686.882372345237</c:v>
                </c:pt>
                <c:pt idx="22344">
                  <c:v>41686.883077493389</c:v>
                </c:pt>
                <c:pt idx="22345">
                  <c:v>41686.883781309538</c:v>
                </c:pt>
                <c:pt idx="22346">
                  <c:v>41686.884486205541</c:v>
                </c:pt>
                <c:pt idx="22347">
                  <c:v>41686.885189185683</c:v>
                </c:pt>
                <c:pt idx="22348">
                  <c:v>41686.885892110164</c:v>
                </c:pt>
                <c:pt idx="22349">
                  <c:v>41686.886596639393</c:v>
                </c:pt>
                <c:pt idx="22350">
                  <c:v>41686.887300669536</c:v>
                </c:pt>
                <c:pt idx="22351">
                  <c:v>41686.888004448476</c:v>
                </c:pt>
                <c:pt idx="22352">
                  <c:v>41686.888708889695</c:v>
                </c:pt>
                <c:pt idx="22353">
                  <c:v>41686.88941343801</c:v>
                </c:pt>
                <c:pt idx="22354">
                  <c:v>41686.890116541537</c:v>
                </c:pt>
                <c:pt idx="22355">
                  <c:v>41686.890819721542</c:v>
                </c:pt>
                <c:pt idx="22356">
                  <c:v>41686.891523575687</c:v>
                </c:pt>
                <c:pt idx="22357">
                  <c:v>41686.892227564305</c:v>
                </c:pt>
                <c:pt idx="22358">
                  <c:v>41686.892932003226</c:v>
                </c:pt>
                <c:pt idx="22359">
                  <c:v>41686.893635414614</c:v>
                </c:pt>
                <c:pt idx="22360">
                  <c:v>41686.894340009385</c:v>
                </c:pt>
                <c:pt idx="22361">
                  <c:v>41686.895044416</c:v>
                </c:pt>
                <c:pt idx="22362">
                  <c:v>41686.895748132454</c:v>
                </c:pt>
                <c:pt idx="22363">
                  <c:v>41686.89645174308</c:v>
                </c:pt>
                <c:pt idx="22364">
                  <c:v>41686.897155549537</c:v>
                </c:pt>
                <c:pt idx="22365">
                  <c:v>41686.897859494624</c:v>
                </c:pt>
                <c:pt idx="22366">
                  <c:v>41686.898562738934</c:v>
                </c:pt>
                <c:pt idx="22367">
                  <c:v>41686.899265433683</c:v>
                </c:pt>
                <c:pt idx="22368">
                  <c:v>41686.899969620921</c:v>
                </c:pt>
                <c:pt idx="22369">
                  <c:v>41686.900674014003</c:v>
                </c:pt>
                <c:pt idx="22370">
                  <c:v>41686.901379308314</c:v>
                </c:pt>
                <c:pt idx="22371">
                  <c:v>41686.902084146161</c:v>
                </c:pt>
                <c:pt idx="22372">
                  <c:v>41686.902788628933</c:v>
                </c:pt>
                <c:pt idx="22373">
                  <c:v>41686.90349451892</c:v>
                </c:pt>
                <c:pt idx="22374">
                  <c:v>41686.904197947086</c:v>
                </c:pt>
                <c:pt idx="22375">
                  <c:v>41686.904900945381</c:v>
                </c:pt>
                <c:pt idx="22376">
                  <c:v>41686.905606838933</c:v>
                </c:pt>
                <c:pt idx="22377">
                  <c:v>41686.906312235689</c:v>
                </c:pt>
                <c:pt idx="22378">
                  <c:v>41686.90701473246</c:v>
                </c:pt>
                <c:pt idx="22379">
                  <c:v>41686.90771914494</c:v>
                </c:pt>
                <c:pt idx="22380">
                  <c:v>41686.908424277848</c:v>
                </c:pt>
                <c:pt idx="22381">
                  <c:v>41686.909129871841</c:v>
                </c:pt>
                <c:pt idx="22382">
                  <c:v>41686.909833961683</c:v>
                </c:pt>
                <c:pt idx="22383">
                  <c:v>41686.910537159856</c:v>
                </c:pt>
                <c:pt idx="22384">
                  <c:v>41686.911239977235</c:v>
                </c:pt>
                <c:pt idx="22385">
                  <c:v>41686.911943409847</c:v>
                </c:pt>
                <c:pt idx="22386">
                  <c:v>41686.912645641234</c:v>
                </c:pt>
                <c:pt idx="22387">
                  <c:v>41686.913349752605</c:v>
                </c:pt>
                <c:pt idx="22388">
                  <c:v>41686.914051678774</c:v>
                </c:pt>
                <c:pt idx="22389">
                  <c:v>41686.914756012615</c:v>
                </c:pt>
                <c:pt idx="22390">
                  <c:v>41686.915460790922</c:v>
                </c:pt>
                <c:pt idx="22391">
                  <c:v>41686.91616517878</c:v>
                </c:pt>
                <c:pt idx="22392">
                  <c:v>41686.916867500928</c:v>
                </c:pt>
                <c:pt idx="22393">
                  <c:v>41686.917571626778</c:v>
                </c:pt>
                <c:pt idx="22394">
                  <c:v>41686.918278907091</c:v>
                </c:pt>
                <c:pt idx="22395">
                  <c:v>41686.918982637078</c:v>
                </c:pt>
                <c:pt idx="22396">
                  <c:v>41686.919686194778</c:v>
                </c:pt>
                <c:pt idx="22397">
                  <c:v>41686.920390264306</c:v>
                </c:pt>
                <c:pt idx="22398">
                  <c:v>41686.921094480611</c:v>
                </c:pt>
                <c:pt idx="22399">
                  <c:v>41686.921799133837</c:v>
                </c:pt>
                <c:pt idx="22400">
                  <c:v>41686.922503627386</c:v>
                </c:pt>
                <c:pt idx="22401">
                  <c:v>41686.923434275384</c:v>
                </c:pt>
                <c:pt idx="22402">
                  <c:v>41686.924137157999</c:v>
                </c:pt>
                <c:pt idx="22403">
                  <c:v>41686.924840913074</c:v>
                </c:pt>
                <c:pt idx="22404">
                  <c:v>41686.925545045844</c:v>
                </c:pt>
                <c:pt idx="22405">
                  <c:v>41686.926249406941</c:v>
                </c:pt>
                <c:pt idx="22406">
                  <c:v>41686.926954083836</c:v>
                </c:pt>
                <c:pt idx="22407">
                  <c:v>41686.927658310153</c:v>
                </c:pt>
                <c:pt idx="22408">
                  <c:v>41686.928361680759</c:v>
                </c:pt>
                <c:pt idx="22409">
                  <c:v>41686.929065482</c:v>
                </c:pt>
                <c:pt idx="22410">
                  <c:v>41686.929767621834</c:v>
                </c:pt>
                <c:pt idx="22411">
                  <c:v>41686.930471096159</c:v>
                </c:pt>
                <c:pt idx="22412">
                  <c:v>41686.93117543585</c:v>
                </c:pt>
                <c:pt idx="22413">
                  <c:v>41686.931879826472</c:v>
                </c:pt>
                <c:pt idx="22414">
                  <c:v>41686.932585558163</c:v>
                </c:pt>
                <c:pt idx="22415">
                  <c:v>41686.933290614303</c:v>
                </c:pt>
                <c:pt idx="22416">
                  <c:v>41686.933994555533</c:v>
                </c:pt>
                <c:pt idx="22417">
                  <c:v>41686.934699553538</c:v>
                </c:pt>
                <c:pt idx="22418">
                  <c:v>41686.935405243537</c:v>
                </c:pt>
                <c:pt idx="22419">
                  <c:v>41686.936109644928</c:v>
                </c:pt>
                <c:pt idx="22420">
                  <c:v>41686.936815287241</c:v>
                </c:pt>
                <c:pt idx="22421">
                  <c:v>41686.937519229388</c:v>
                </c:pt>
                <c:pt idx="22422">
                  <c:v>41686.938222112462</c:v>
                </c:pt>
                <c:pt idx="22423">
                  <c:v>41686.93892672893</c:v>
                </c:pt>
                <c:pt idx="22424">
                  <c:v>41686.939631111687</c:v>
                </c:pt>
                <c:pt idx="22425">
                  <c:v>41686.940336066938</c:v>
                </c:pt>
                <c:pt idx="22426">
                  <c:v>41686.941040576152</c:v>
                </c:pt>
                <c:pt idx="22427">
                  <c:v>41686.941744102762</c:v>
                </c:pt>
                <c:pt idx="22428">
                  <c:v>41686.942447181536</c:v>
                </c:pt>
                <c:pt idx="22429">
                  <c:v>41686.943151469539</c:v>
                </c:pt>
                <c:pt idx="22430">
                  <c:v>41686.943855144011</c:v>
                </c:pt>
                <c:pt idx="22431">
                  <c:v>41686.94455993169</c:v>
                </c:pt>
                <c:pt idx="22432">
                  <c:v>41686.945264566151</c:v>
                </c:pt>
                <c:pt idx="22433">
                  <c:v>41686.945968036605</c:v>
                </c:pt>
                <c:pt idx="22434">
                  <c:v>41686.946671288941</c:v>
                </c:pt>
                <c:pt idx="22435">
                  <c:v>41686.947374904768</c:v>
                </c:pt>
                <c:pt idx="22436">
                  <c:v>41686.948077618472</c:v>
                </c:pt>
                <c:pt idx="22437">
                  <c:v>41686.948782677224</c:v>
                </c:pt>
                <c:pt idx="22438">
                  <c:v>41686.949485844772</c:v>
                </c:pt>
                <c:pt idx="22439">
                  <c:v>41686.950190717536</c:v>
                </c:pt>
                <c:pt idx="22440">
                  <c:v>41686.950895458176</c:v>
                </c:pt>
                <c:pt idx="22441">
                  <c:v>41686.951598474006</c:v>
                </c:pt>
                <c:pt idx="22442">
                  <c:v>41686.952301525082</c:v>
                </c:pt>
                <c:pt idx="22443">
                  <c:v>41686.953004358169</c:v>
                </c:pt>
                <c:pt idx="22444">
                  <c:v>41686.953708434929</c:v>
                </c:pt>
                <c:pt idx="22445">
                  <c:v>41686.954411872161</c:v>
                </c:pt>
                <c:pt idx="22446">
                  <c:v>41686.955114707998</c:v>
                </c:pt>
                <c:pt idx="22447">
                  <c:v>41686.955817709691</c:v>
                </c:pt>
                <c:pt idx="22448">
                  <c:v>41686.956521663684</c:v>
                </c:pt>
                <c:pt idx="22449">
                  <c:v>41686.957225523387</c:v>
                </c:pt>
                <c:pt idx="22450">
                  <c:v>41686.957929448479</c:v>
                </c:pt>
                <c:pt idx="22451">
                  <c:v>41686.958633757233</c:v>
                </c:pt>
                <c:pt idx="22452">
                  <c:v>41686.959337473854</c:v>
                </c:pt>
                <c:pt idx="22453">
                  <c:v>41686.960042831073</c:v>
                </c:pt>
                <c:pt idx="22454">
                  <c:v>41686.960748585676</c:v>
                </c:pt>
                <c:pt idx="22455">
                  <c:v>41686.961454261531</c:v>
                </c:pt>
                <c:pt idx="22456">
                  <c:v>41686.962160028772</c:v>
                </c:pt>
                <c:pt idx="22457">
                  <c:v>41686.962864674308</c:v>
                </c:pt>
                <c:pt idx="22458">
                  <c:v>41686.96356839894</c:v>
                </c:pt>
                <c:pt idx="22459">
                  <c:v>41686.964272272169</c:v>
                </c:pt>
                <c:pt idx="22460">
                  <c:v>41686.965191881369</c:v>
                </c:pt>
                <c:pt idx="22461">
                  <c:v>41686.965894922927</c:v>
                </c:pt>
                <c:pt idx="22462">
                  <c:v>41686.966598667539</c:v>
                </c:pt>
                <c:pt idx="22463">
                  <c:v>41686.967300983379</c:v>
                </c:pt>
                <c:pt idx="22464">
                  <c:v>41686.968005916307</c:v>
                </c:pt>
                <c:pt idx="22465">
                  <c:v>41686.968711121226</c:v>
                </c:pt>
                <c:pt idx="22466">
                  <c:v>41686.969415180305</c:v>
                </c:pt>
                <c:pt idx="22467">
                  <c:v>41686.970118458623</c:v>
                </c:pt>
                <c:pt idx="22468">
                  <c:v>41686.970823383228</c:v>
                </c:pt>
                <c:pt idx="22469">
                  <c:v>41686.971529907081</c:v>
                </c:pt>
                <c:pt idx="22470">
                  <c:v>41686.972234692774</c:v>
                </c:pt>
                <c:pt idx="22471">
                  <c:v>41686.972938773084</c:v>
                </c:pt>
                <c:pt idx="22472">
                  <c:v>41686.97364174122</c:v>
                </c:pt>
                <c:pt idx="22473">
                  <c:v>41686.974347076779</c:v>
                </c:pt>
                <c:pt idx="22474">
                  <c:v>41686.975051810608</c:v>
                </c:pt>
                <c:pt idx="22475">
                  <c:v>41686.975756783839</c:v>
                </c:pt>
                <c:pt idx="22476">
                  <c:v>41686.97646172138</c:v>
                </c:pt>
                <c:pt idx="22477">
                  <c:v>41686.977166530763</c:v>
                </c:pt>
                <c:pt idx="22478">
                  <c:v>41686.977870531075</c:v>
                </c:pt>
                <c:pt idx="22479">
                  <c:v>41686.978574067543</c:v>
                </c:pt>
                <c:pt idx="22480">
                  <c:v>41686.979277871229</c:v>
                </c:pt>
                <c:pt idx="22481">
                  <c:v>41686.979981378616</c:v>
                </c:pt>
                <c:pt idx="22482">
                  <c:v>41686.980685394927</c:v>
                </c:pt>
                <c:pt idx="22483">
                  <c:v>41686.981389178938</c:v>
                </c:pt>
                <c:pt idx="22484">
                  <c:v>41686.982092921084</c:v>
                </c:pt>
                <c:pt idx="22485">
                  <c:v>41686.982795888311</c:v>
                </c:pt>
                <c:pt idx="22486">
                  <c:v>41686.983499070309</c:v>
                </c:pt>
                <c:pt idx="22487">
                  <c:v>41686.984202486317</c:v>
                </c:pt>
                <c:pt idx="22488">
                  <c:v>41686.984906194317</c:v>
                </c:pt>
                <c:pt idx="22489">
                  <c:v>41686.985611699543</c:v>
                </c:pt>
                <c:pt idx="22490">
                  <c:v>41686.986318252006</c:v>
                </c:pt>
                <c:pt idx="22491">
                  <c:v>41686.987024091846</c:v>
                </c:pt>
                <c:pt idx="22492">
                  <c:v>41686.987730026158</c:v>
                </c:pt>
                <c:pt idx="22493">
                  <c:v>41686.988433437087</c:v>
                </c:pt>
                <c:pt idx="22494">
                  <c:v>41686.989136993696</c:v>
                </c:pt>
                <c:pt idx="22495">
                  <c:v>41686.989841725685</c:v>
                </c:pt>
                <c:pt idx="22496">
                  <c:v>41686.990547011992</c:v>
                </c:pt>
                <c:pt idx="22497">
                  <c:v>41686.99125203384</c:v>
                </c:pt>
                <c:pt idx="22498">
                  <c:v>41686.991956561069</c:v>
                </c:pt>
                <c:pt idx="22499">
                  <c:v>41686.992662799385</c:v>
                </c:pt>
                <c:pt idx="22500">
                  <c:v>41686.993366743678</c:v>
                </c:pt>
                <c:pt idx="22501">
                  <c:v>41686.994070186614</c:v>
                </c:pt>
                <c:pt idx="22502">
                  <c:v>41686.994774455081</c:v>
                </c:pt>
                <c:pt idx="22503">
                  <c:v>41686.995478453078</c:v>
                </c:pt>
                <c:pt idx="22504">
                  <c:v>41686.996182874609</c:v>
                </c:pt>
                <c:pt idx="22505">
                  <c:v>41686.996886080931</c:v>
                </c:pt>
                <c:pt idx="22506">
                  <c:v>41686.997591519226</c:v>
                </c:pt>
                <c:pt idx="22507">
                  <c:v>41686.998294669538</c:v>
                </c:pt>
                <c:pt idx="22508">
                  <c:v>41686.998997658462</c:v>
                </c:pt>
                <c:pt idx="22509">
                  <c:v>41686.999701372923</c:v>
                </c:pt>
                <c:pt idx="22510">
                  <c:v>41687.000406199542</c:v>
                </c:pt>
                <c:pt idx="22511">
                  <c:v>41687.001110104</c:v>
                </c:pt>
                <c:pt idx="22512">
                  <c:v>41687.001815643998</c:v>
                </c:pt>
                <c:pt idx="22513">
                  <c:v>41687.002519566311</c:v>
                </c:pt>
                <c:pt idx="22514">
                  <c:v>41687.003224689535</c:v>
                </c:pt>
                <c:pt idx="22515">
                  <c:v>41687.003928101534</c:v>
                </c:pt>
                <c:pt idx="22516">
                  <c:v>41687.004632042008</c:v>
                </c:pt>
                <c:pt idx="22517">
                  <c:v>41687.005334520923</c:v>
                </c:pt>
                <c:pt idx="22518">
                  <c:v>41687.006038105232</c:v>
                </c:pt>
                <c:pt idx="22519">
                  <c:v>41687.006967252615</c:v>
                </c:pt>
                <c:pt idx="22520">
                  <c:v>41687.007670137224</c:v>
                </c:pt>
                <c:pt idx="22521">
                  <c:v>41687.008375503385</c:v>
                </c:pt>
                <c:pt idx="22522">
                  <c:v>41687.009080260301</c:v>
                </c:pt>
                <c:pt idx="22523">
                  <c:v>41687.009784518763</c:v>
                </c:pt>
                <c:pt idx="22524">
                  <c:v>41687.010489124928</c:v>
                </c:pt>
                <c:pt idx="22525">
                  <c:v>41687.011193658152</c:v>
                </c:pt>
                <c:pt idx="22526">
                  <c:v>41687.011897728778</c:v>
                </c:pt>
                <c:pt idx="22527">
                  <c:v>41687.012604030766</c:v>
                </c:pt>
                <c:pt idx="22528">
                  <c:v>41687.013310736605</c:v>
                </c:pt>
                <c:pt idx="22529">
                  <c:v>41687.014016259236</c:v>
                </c:pt>
                <c:pt idx="22530">
                  <c:v>41687.014720354462</c:v>
                </c:pt>
                <c:pt idx="22531">
                  <c:v>41687.015424032608</c:v>
                </c:pt>
                <c:pt idx="22532">
                  <c:v>41687.016126500006</c:v>
                </c:pt>
                <c:pt idx="22533">
                  <c:v>41687.016829557084</c:v>
                </c:pt>
                <c:pt idx="22534">
                  <c:v>41687.017532695689</c:v>
                </c:pt>
                <c:pt idx="22535">
                  <c:v>41687.018237185235</c:v>
                </c:pt>
                <c:pt idx="22536">
                  <c:v>41687.01894104878</c:v>
                </c:pt>
                <c:pt idx="22537">
                  <c:v>41687.019645681532</c:v>
                </c:pt>
                <c:pt idx="22538">
                  <c:v>41687.020350823688</c:v>
                </c:pt>
                <c:pt idx="22539">
                  <c:v>41687.021054687219</c:v>
                </c:pt>
                <c:pt idx="22540">
                  <c:v>41687.021758592455</c:v>
                </c:pt>
                <c:pt idx="22541">
                  <c:v>41687.022463249385</c:v>
                </c:pt>
                <c:pt idx="22542">
                  <c:v>41687.023167250925</c:v>
                </c:pt>
                <c:pt idx="22543">
                  <c:v>41687.023871699079</c:v>
                </c:pt>
                <c:pt idx="22544">
                  <c:v>41687.024574515221</c:v>
                </c:pt>
                <c:pt idx="22545">
                  <c:v>41687.025277328779</c:v>
                </c:pt>
                <c:pt idx="22546">
                  <c:v>41687.025981012601</c:v>
                </c:pt>
                <c:pt idx="22547">
                  <c:v>41687.026684469536</c:v>
                </c:pt>
                <c:pt idx="22548">
                  <c:v>41687.027387311995</c:v>
                </c:pt>
                <c:pt idx="22549">
                  <c:v>41687.028092206157</c:v>
                </c:pt>
                <c:pt idx="22550">
                  <c:v>41687.028795035534</c:v>
                </c:pt>
                <c:pt idx="22551">
                  <c:v>41687.029501670761</c:v>
                </c:pt>
                <c:pt idx="22552">
                  <c:v>41687.030205659845</c:v>
                </c:pt>
                <c:pt idx="22553">
                  <c:v>41687.030909011381</c:v>
                </c:pt>
                <c:pt idx="22554">
                  <c:v>41687.031613002306</c:v>
                </c:pt>
                <c:pt idx="22555">
                  <c:v>41687.03231597969</c:v>
                </c:pt>
                <c:pt idx="22556">
                  <c:v>41687.033020026931</c:v>
                </c:pt>
                <c:pt idx="22557">
                  <c:v>41687.033725203677</c:v>
                </c:pt>
                <c:pt idx="22558">
                  <c:v>41687.034429776308</c:v>
                </c:pt>
                <c:pt idx="22559">
                  <c:v>41687.035134909223</c:v>
                </c:pt>
                <c:pt idx="22560">
                  <c:v>41687.035838917684</c:v>
                </c:pt>
                <c:pt idx="22561">
                  <c:v>41687.036542515838</c:v>
                </c:pt>
                <c:pt idx="22562">
                  <c:v>41687.037247679538</c:v>
                </c:pt>
                <c:pt idx="22563">
                  <c:v>41687.037953434767</c:v>
                </c:pt>
                <c:pt idx="22564">
                  <c:v>41687.038656742778</c:v>
                </c:pt>
                <c:pt idx="22565">
                  <c:v>41687.039359904928</c:v>
                </c:pt>
                <c:pt idx="22566">
                  <c:v>41687.040064308472</c:v>
                </c:pt>
                <c:pt idx="22567">
                  <c:v>41687.040768001374</c:v>
                </c:pt>
                <c:pt idx="22568">
                  <c:v>41687.041470630298</c:v>
                </c:pt>
                <c:pt idx="22569">
                  <c:v>41687.042175097231</c:v>
                </c:pt>
                <c:pt idx="22570">
                  <c:v>41687.042878903085</c:v>
                </c:pt>
                <c:pt idx="22571">
                  <c:v>41687.04358304308</c:v>
                </c:pt>
                <c:pt idx="22572">
                  <c:v>41687.044286055381</c:v>
                </c:pt>
                <c:pt idx="22573">
                  <c:v>41687.044989402471</c:v>
                </c:pt>
                <c:pt idx="22574">
                  <c:v>41687.045694695997</c:v>
                </c:pt>
                <c:pt idx="22575">
                  <c:v>41687.046400491694</c:v>
                </c:pt>
                <c:pt idx="22576">
                  <c:v>41687.047105379228</c:v>
                </c:pt>
                <c:pt idx="22577">
                  <c:v>41687.047810079392</c:v>
                </c:pt>
                <c:pt idx="22578">
                  <c:v>41687.048743370615</c:v>
                </c:pt>
                <c:pt idx="22579">
                  <c:v>41687.049446762299</c:v>
                </c:pt>
                <c:pt idx="22580">
                  <c:v>41687.050150783842</c:v>
                </c:pt>
                <c:pt idx="22581">
                  <c:v>41687.050856244947</c:v>
                </c:pt>
                <c:pt idx="22582">
                  <c:v>41687.051561558459</c:v>
                </c:pt>
                <c:pt idx="22583">
                  <c:v>41687.052266097693</c:v>
                </c:pt>
                <c:pt idx="22584">
                  <c:v>41687.052970631077</c:v>
                </c:pt>
                <c:pt idx="22585">
                  <c:v>41687.053674512303</c:v>
                </c:pt>
                <c:pt idx="22586">
                  <c:v>41687.054378519999</c:v>
                </c:pt>
                <c:pt idx="22587">
                  <c:v>41687.055082677842</c:v>
                </c:pt>
                <c:pt idx="22588">
                  <c:v>41687.055787633828</c:v>
                </c:pt>
                <c:pt idx="22589">
                  <c:v>41687.056492675387</c:v>
                </c:pt>
                <c:pt idx="22590">
                  <c:v>41687.057198391689</c:v>
                </c:pt>
                <c:pt idx="22591">
                  <c:v>41687.05790242154</c:v>
                </c:pt>
                <c:pt idx="22592">
                  <c:v>41687.058606632927</c:v>
                </c:pt>
                <c:pt idx="22593">
                  <c:v>41687.059309714459</c:v>
                </c:pt>
                <c:pt idx="22594">
                  <c:v>41687.060012390466</c:v>
                </c:pt>
                <c:pt idx="22595">
                  <c:v>41687.060716486158</c:v>
                </c:pt>
                <c:pt idx="22596">
                  <c:v>41687.061420713064</c:v>
                </c:pt>
                <c:pt idx="22597">
                  <c:v>41687.062124252152</c:v>
                </c:pt>
                <c:pt idx="22598">
                  <c:v>41687.062829172311</c:v>
                </c:pt>
                <c:pt idx="22599">
                  <c:v>41687.063533962304</c:v>
                </c:pt>
                <c:pt idx="22600">
                  <c:v>41687.064237129242</c:v>
                </c:pt>
                <c:pt idx="22601">
                  <c:v>41687.064941973375</c:v>
                </c:pt>
                <c:pt idx="22602">
                  <c:v>41687.065646433075</c:v>
                </c:pt>
                <c:pt idx="22603">
                  <c:v>41687.06635049847</c:v>
                </c:pt>
                <c:pt idx="22604">
                  <c:v>41687.067053122766</c:v>
                </c:pt>
                <c:pt idx="22605">
                  <c:v>41687.067756760298</c:v>
                </c:pt>
                <c:pt idx="22606">
                  <c:v>41687.068461200761</c:v>
                </c:pt>
                <c:pt idx="22607">
                  <c:v>41687.069166186608</c:v>
                </c:pt>
                <c:pt idx="22608">
                  <c:v>41687.069870918611</c:v>
                </c:pt>
                <c:pt idx="22609">
                  <c:v>41687.070574548779</c:v>
                </c:pt>
                <c:pt idx="22610">
                  <c:v>41687.071279985539</c:v>
                </c:pt>
                <c:pt idx="22611">
                  <c:v>41687.071985000155</c:v>
                </c:pt>
                <c:pt idx="22612">
                  <c:v>41687.072688749227</c:v>
                </c:pt>
                <c:pt idx="22613">
                  <c:v>41687.073392365535</c:v>
                </c:pt>
                <c:pt idx="22614">
                  <c:v>41687.074095329393</c:v>
                </c:pt>
                <c:pt idx="22615">
                  <c:v>41687.074800015682</c:v>
                </c:pt>
                <c:pt idx="22616">
                  <c:v>41687.075504666464</c:v>
                </c:pt>
                <c:pt idx="22617">
                  <c:v>41687.076210121544</c:v>
                </c:pt>
                <c:pt idx="22618">
                  <c:v>41687.076913987381</c:v>
                </c:pt>
                <c:pt idx="22619">
                  <c:v>41687.077616050003</c:v>
                </c:pt>
                <c:pt idx="22620">
                  <c:v>41687.078319465691</c:v>
                </c:pt>
                <c:pt idx="22621">
                  <c:v>41687.079022694932</c:v>
                </c:pt>
                <c:pt idx="22622">
                  <c:v>41687.079727433535</c:v>
                </c:pt>
                <c:pt idx="22623">
                  <c:v>41687.080431796159</c:v>
                </c:pt>
                <c:pt idx="22624">
                  <c:v>41687.081136769077</c:v>
                </c:pt>
                <c:pt idx="22625">
                  <c:v>41687.081841408777</c:v>
                </c:pt>
                <c:pt idx="22626">
                  <c:v>41687.082546125544</c:v>
                </c:pt>
                <c:pt idx="22627">
                  <c:v>41687.083251581687</c:v>
                </c:pt>
                <c:pt idx="22628">
                  <c:v>41687.083957012605</c:v>
                </c:pt>
                <c:pt idx="22629">
                  <c:v>41687.084659501998</c:v>
                </c:pt>
                <c:pt idx="22630">
                  <c:v>41687.085365733677</c:v>
                </c:pt>
                <c:pt idx="22631">
                  <c:v>41687.086069833385</c:v>
                </c:pt>
                <c:pt idx="22632">
                  <c:v>41687.086774711534</c:v>
                </c:pt>
                <c:pt idx="22633">
                  <c:v>41687.087479532303</c:v>
                </c:pt>
                <c:pt idx="22634">
                  <c:v>41687.088184630455</c:v>
                </c:pt>
                <c:pt idx="22635">
                  <c:v>41687.088888823229</c:v>
                </c:pt>
                <c:pt idx="22636">
                  <c:v>41687.08959138723</c:v>
                </c:pt>
                <c:pt idx="22637">
                  <c:v>41687.090523597224</c:v>
                </c:pt>
                <c:pt idx="22638">
                  <c:v>41687.091227467223</c:v>
                </c:pt>
                <c:pt idx="22639">
                  <c:v>41687.091931094772</c:v>
                </c:pt>
                <c:pt idx="22640">
                  <c:v>41687.09263512816</c:v>
                </c:pt>
                <c:pt idx="22641">
                  <c:v>41687.093338254308</c:v>
                </c:pt>
                <c:pt idx="22642">
                  <c:v>41687.094041180157</c:v>
                </c:pt>
                <c:pt idx="22643">
                  <c:v>41687.094743121066</c:v>
                </c:pt>
                <c:pt idx="22644">
                  <c:v>41687.095447124761</c:v>
                </c:pt>
                <c:pt idx="22645">
                  <c:v>41687.096151454163</c:v>
                </c:pt>
                <c:pt idx="22646">
                  <c:v>41687.096855448006</c:v>
                </c:pt>
                <c:pt idx="22647">
                  <c:v>41687.097559120164</c:v>
                </c:pt>
                <c:pt idx="22648">
                  <c:v>41687.09826244678</c:v>
                </c:pt>
                <c:pt idx="22649">
                  <c:v>41687.09896578599</c:v>
                </c:pt>
                <c:pt idx="22650">
                  <c:v>41687.099670450611</c:v>
                </c:pt>
                <c:pt idx="22651">
                  <c:v>41687.100374143542</c:v>
                </c:pt>
                <c:pt idx="22652">
                  <c:v>41687.101077416606</c:v>
                </c:pt>
                <c:pt idx="22653">
                  <c:v>41687.101781031524</c:v>
                </c:pt>
                <c:pt idx="22654">
                  <c:v>41687.102484482923</c:v>
                </c:pt>
                <c:pt idx="22655">
                  <c:v>41687.103189137073</c:v>
                </c:pt>
                <c:pt idx="22656">
                  <c:v>41687.103891811377</c:v>
                </c:pt>
                <c:pt idx="22657">
                  <c:v>41687.104596258774</c:v>
                </c:pt>
                <c:pt idx="22658">
                  <c:v>41687.105301353076</c:v>
                </c:pt>
                <c:pt idx="22659">
                  <c:v>41687.106003899229</c:v>
                </c:pt>
                <c:pt idx="22660">
                  <c:v>41687.106707329847</c:v>
                </c:pt>
                <c:pt idx="22661">
                  <c:v>41687.107409738921</c:v>
                </c:pt>
                <c:pt idx="22662">
                  <c:v>41687.108111931222</c:v>
                </c:pt>
                <c:pt idx="22663">
                  <c:v>41687.108816136941</c:v>
                </c:pt>
                <c:pt idx="22664">
                  <c:v>41687.109519552614</c:v>
                </c:pt>
                <c:pt idx="22665">
                  <c:v>41687.110223844007</c:v>
                </c:pt>
                <c:pt idx="22666">
                  <c:v>41687.110929208618</c:v>
                </c:pt>
                <c:pt idx="22667">
                  <c:v>41687.111633248613</c:v>
                </c:pt>
                <c:pt idx="22668">
                  <c:v>41687.112337611223</c:v>
                </c:pt>
                <c:pt idx="22669">
                  <c:v>41687.113042825076</c:v>
                </c:pt>
                <c:pt idx="22670">
                  <c:v>41687.113747335075</c:v>
                </c:pt>
                <c:pt idx="22671">
                  <c:v>41687.114450116307</c:v>
                </c:pt>
                <c:pt idx="22672">
                  <c:v>41687.115153837534</c:v>
                </c:pt>
                <c:pt idx="22673">
                  <c:v>41687.115857534161</c:v>
                </c:pt>
                <c:pt idx="22674">
                  <c:v>41687.116561406314</c:v>
                </c:pt>
                <c:pt idx="22675">
                  <c:v>41687.117265053384</c:v>
                </c:pt>
                <c:pt idx="22676">
                  <c:v>41687.117968649683</c:v>
                </c:pt>
                <c:pt idx="22677">
                  <c:v>41687.118671663688</c:v>
                </c:pt>
                <c:pt idx="22678">
                  <c:v>41687.119375526927</c:v>
                </c:pt>
                <c:pt idx="22679">
                  <c:v>41687.120079525077</c:v>
                </c:pt>
                <c:pt idx="22680">
                  <c:v>41687.120782953214</c:v>
                </c:pt>
                <c:pt idx="22681">
                  <c:v>41687.121488843368</c:v>
                </c:pt>
                <c:pt idx="22682">
                  <c:v>41687.122193963834</c:v>
                </c:pt>
                <c:pt idx="22683">
                  <c:v>41687.122897626163</c:v>
                </c:pt>
                <c:pt idx="22684">
                  <c:v>41687.123600301675</c:v>
                </c:pt>
                <c:pt idx="22685">
                  <c:v>41687.124304195844</c:v>
                </c:pt>
                <c:pt idx="22686">
                  <c:v>41687.125008681367</c:v>
                </c:pt>
                <c:pt idx="22687">
                  <c:v>41687.125712276611</c:v>
                </c:pt>
                <c:pt idx="22688">
                  <c:v>41687.126416698768</c:v>
                </c:pt>
                <c:pt idx="22689">
                  <c:v>41687.127121267215</c:v>
                </c:pt>
                <c:pt idx="22690">
                  <c:v>41687.127825895077</c:v>
                </c:pt>
                <c:pt idx="22691">
                  <c:v>41687.128529696311</c:v>
                </c:pt>
                <c:pt idx="22692">
                  <c:v>41687.129234230153</c:v>
                </c:pt>
                <c:pt idx="22693">
                  <c:v>41687.129938094462</c:v>
                </c:pt>
                <c:pt idx="22694">
                  <c:v>41687.130641650452</c:v>
                </c:pt>
                <c:pt idx="22695">
                  <c:v>41687.131343813067</c:v>
                </c:pt>
                <c:pt idx="22696">
                  <c:v>41687.132283820923</c:v>
                </c:pt>
                <c:pt idx="22697">
                  <c:v>41687.132988034304</c:v>
                </c:pt>
                <c:pt idx="22698">
                  <c:v>41687.133691717529</c:v>
                </c:pt>
                <c:pt idx="22699">
                  <c:v>41687.134396395544</c:v>
                </c:pt>
                <c:pt idx="22700">
                  <c:v>41687.135101394459</c:v>
                </c:pt>
                <c:pt idx="22701">
                  <c:v>41687.135806336308</c:v>
                </c:pt>
                <c:pt idx="22702">
                  <c:v>41687.136511425691</c:v>
                </c:pt>
                <c:pt idx="22703">
                  <c:v>41687.137216197843</c:v>
                </c:pt>
                <c:pt idx="22704">
                  <c:v>41687.137922121838</c:v>
                </c:pt>
                <c:pt idx="22705">
                  <c:v>41687.138626548927</c:v>
                </c:pt>
                <c:pt idx="22706">
                  <c:v>41687.139330883991</c:v>
                </c:pt>
                <c:pt idx="22707">
                  <c:v>41687.140034507996</c:v>
                </c:pt>
                <c:pt idx="22708">
                  <c:v>41687.140738126465</c:v>
                </c:pt>
                <c:pt idx="22709">
                  <c:v>41687.141441593216</c:v>
                </c:pt>
                <c:pt idx="22710">
                  <c:v>41687.142147562598</c:v>
                </c:pt>
                <c:pt idx="22711">
                  <c:v>41687.142852601683</c:v>
                </c:pt>
                <c:pt idx="22712">
                  <c:v>41687.143554523078</c:v>
                </c:pt>
                <c:pt idx="22713">
                  <c:v>41687.144258437853</c:v>
                </c:pt>
                <c:pt idx="22714">
                  <c:v>41687.144962454768</c:v>
                </c:pt>
                <c:pt idx="22715">
                  <c:v>41687.145666229684</c:v>
                </c:pt>
                <c:pt idx="22716">
                  <c:v>41687.146370522933</c:v>
                </c:pt>
                <c:pt idx="22717">
                  <c:v>41687.147072855376</c:v>
                </c:pt>
                <c:pt idx="22718">
                  <c:v>41687.147775501071</c:v>
                </c:pt>
                <c:pt idx="22719">
                  <c:v>41687.148479100462</c:v>
                </c:pt>
                <c:pt idx="22720">
                  <c:v>41687.14918375553</c:v>
                </c:pt>
                <c:pt idx="22721">
                  <c:v>41687.149887387226</c:v>
                </c:pt>
                <c:pt idx="22722">
                  <c:v>41687.150592493854</c:v>
                </c:pt>
                <c:pt idx="22723">
                  <c:v>41687.151296781376</c:v>
                </c:pt>
                <c:pt idx="22724">
                  <c:v>41687.151999927388</c:v>
                </c:pt>
                <c:pt idx="22725">
                  <c:v>41687.152704434928</c:v>
                </c:pt>
                <c:pt idx="22726">
                  <c:v>41687.153409264931</c:v>
                </c:pt>
                <c:pt idx="22727">
                  <c:v>41687.154114220619</c:v>
                </c:pt>
                <c:pt idx="22728">
                  <c:v>41687.154818678166</c:v>
                </c:pt>
                <c:pt idx="22729">
                  <c:v>41687.155523102614</c:v>
                </c:pt>
                <c:pt idx="22730">
                  <c:v>41687.156227517538</c:v>
                </c:pt>
                <c:pt idx="22731">
                  <c:v>41687.156931119083</c:v>
                </c:pt>
                <c:pt idx="22732">
                  <c:v>41687.157633789997</c:v>
                </c:pt>
                <c:pt idx="22733">
                  <c:v>41687.158337900939</c:v>
                </c:pt>
                <c:pt idx="22734">
                  <c:v>41687.159042383384</c:v>
                </c:pt>
                <c:pt idx="22735">
                  <c:v>41687.15974664985</c:v>
                </c:pt>
                <c:pt idx="22736">
                  <c:v>41687.160450326308</c:v>
                </c:pt>
                <c:pt idx="22737">
                  <c:v>41687.161154442307</c:v>
                </c:pt>
                <c:pt idx="22738">
                  <c:v>41687.161859478612</c:v>
                </c:pt>
                <c:pt idx="22739">
                  <c:v>41687.162562484933</c:v>
                </c:pt>
                <c:pt idx="22740">
                  <c:v>41687.163266316151</c:v>
                </c:pt>
                <c:pt idx="22741">
                  <c:v>41687.16397074722</c:v>
                </c:pt>
                <c:pt idx="22742">
                  <c:v>41687.164674781379</c:v>
                </c:pt>
                <c:pt idx="22743">
                  <c:v>41687.16537802184</c:v>
                </c:pt>
                <c:pt idx="22744">
                  <c:v>41687.16608187338</c:v>
                </c:pt>
                <c:pt idx="22745">
                  <c:v>41687.166785973219</c:v>
                </c:pt>
                <c:pt idx="22746">
                  <c:v>41687.167491076762</c:v>
                </c:pt>
                <c:pt idx="22747">
                  <c:v>41687.168195496939</c:v>
                </c:pt>
                <c:pt idx="22748">
                  <c:v>41687.16889889817</c:v>
                </c:pt>
                <c:pt idx="22749">
                  <c:v>41687.169603838302</c:v>
                </c:pt>
                <c:pt idx="22750">
                  <c:v>41687.170308274472</c:v>
                </c:pt>
                <c:pt idx="22751">
                  <c:v>41687.171012535837</c:v>
                </c:pt>
                <c:pt idx="22752">
                  <c:v>41687.171716861216</c:v>
                </c:pt>
                <c:pt idx="22753">
                  <c:v>41687.172421365227</c:v>
                </c:pt>
                <c:pt idx="22754">
                  <c:v>41687.173125365836</c:v>
                </c:pt>
                <c:pt idx="22755">
                  <c:v>41687.174045371998</c:v>
                </c:pt>
                <c:pt idx="22756">
                  <c:v>41687.174750219536</c:v>
                </c:pt>
                <c:pt idx="22757">
                  <c:v>41687.175453107688</c:v>
                </c:pt>
                <c:pt idx="22758">
                  <c:v>41687.176156084002</c:v>
                </c:pt>
                <c:pt idx="22759">
                  <c:v>41687.176860513995</c:v>
                </c:pt>
                <c:pt idx="22760">
                  <c:v>41687.177565205224</c:v>
                </c:pt>
                <c:pt idx="22761">
                  <c:v>41687.178269191689</c:v>
                </c:pt>
                <c:pt idx="22762">
                  <c:v>41687.178972520152</c:v>
                </c:pt>
                <c:pt idx="22763">
                  <c:v>41687.179676257685</c:v>
                </c:pt>
                <c:pt idx="22764">
                  <c:v>41687.180380363374</c:v>
                </c:pt>
                <c:pt idx="22765">
                  <c:v>41687.181085575074</c:v>
                </c:pt>
                <c:pt idx="22766">
                  <c:v>41687.181790363073</c:v>
                </c:pt>
                <c:pt idx="22767">
                  <c:v>41687.182496412934</c:v>
                </c:pt>
                <c:pt idx="22768">
                  <c:v>41687.183200288164</c:v>
                </c:pt>
                <c:pt idx="22769">
                  <c:v>41687.183904037534</c:v>
                </c:pt>
                <c:pt idx="22770">
                  <c:v>41687.184606587682</c:v>
                </c:pt>
                <c:pt idx="22771">
                  <c:v>41687.18531088061</c:v>
                </c:pt>
                <c:pt idx="22772">
                  <c:v>41687.186013864928</c:v>
                </c:pt>
                <c:pt idx="22773">
                  <c:v>41687.186716864308</c:v>
                </c:pt>
                <c:pt idx="22774">
                  <c:v>41687.187420550457</c:v>
                </c:pt>
                <c:pt idx="22775">
                  <c:v>41687.188121997082</c:v>
                </c:pt>
                <c:pt idx="22776">
                  <c:v>41687.188826057085</c:v>
                </c:pt>
                <c:pt idx="22777">
                  <c:v>41687.189531615077</c:v>
                </c:pt>
                <c:pt idx="22778">
                  <c:v>41687.190235420618</c:v>
                </c:pt>
                <c:pt idx="22779">
                  <c:v>41687.190938334934</c:v>
                </c:pt>
                <c:pt idx="22780">
                  <c:v>41687.191642385835</c:v>
                </c:pt>
                <c:pt idx="22781">
                  <c:v>41687.192347204458</c:v>
                </c:pt>
                <c:pt idx="22782">
                  <c:v>41687.193050813526</c:v>
                </c:pt>
                <c:pt idx="22783">
                  <c:v>41687.193753988759</c:v>
                </c:pt>
                <c:pt idx="22784">
                  <c:v>41687.194457829224</c:v>
                </c:pt>
                <c:pt idx="22785">
                  <c:v>41687.195161695832</c:v>
                </c:pt>
                <c:pt idx="22786">
                  <c:v>41687.195866729533</c:v>
                </c:pt>
                <c:pt idx="22787">
                  <c:v>41687.196572507077</c:v>
                </c:pt>
                <c:pt idx="22788">
                  <c:v>41687.197277444466</c:v>
                </c:pt>
                <c:pt idx="22789">
                  <c:v>41687.197981748155</c:v>
                </c:pt>
                <c:pt idx="22790">
                  <c:v>41687.198685563671</c:v>
                </c:pt>
                <c:pt idx="22791">
                  <c:v>41687.199389739842</c:v>
                </c:pt>
                <c:pt idx="22792">
                  <c:v>41687.20009353615</c:v>
                </c:pt>
                <c:pt idx="22793">
                  <c:v>41687.200797938458</c:v>
                </c:pt>
                <c:pt idx="22794">
                  <c:v>41687.201501465221</c:v>
                </c:pt>
                <c:pt idx="22795">
                  <c:v>41687.202204805835</c:v>
                </c:pt>
                <c:pt idx="22796">
                  <c:v>41687.202909278159</c:v>
                </c:pt>
                <c:pt idx="22797">
                  <c:v>41687.203614941842</c:v>
                </c:pt>
                <c:pt idx="22798">
                  <c:v>41687.204319030003</c:v>
                </c:pt>
                <c:pt idx="22799">
                  <c:v>41687.205022578302</c:v>
                </c:pt>
                <c:pt idx="22800">
                  <c:v>41687.205726100765</c:v>
                </c:pt>
                <c:pt idx="22801">
                  <c:v>41687.206430849539</c:v>
                </c:pt>
                <c:pt idx="22802">
                  <c:v>41687.207135566598</c:v>
                </c:pt>
                <c:pt idx="22803">
                  <c:v>41687.207840832154</c:v>
                </c:pt>
                <c:pt idx="22804">
                  <c:v>41687.208546457696</c:v>
                </c:pt>
                <c:pt idx="22805">
                  <c:v>41687.209250636304</c:v>
                </c:pt>
                <c:pt idx="22806">
                  <c:v>41687.209955611368</c:v>
                </c:pt>
                <c:pt idx="22807">
                  <c:v>41687.210660911674</c:v>
                </c:pt>
                <c:pt idx="22808">
                  <c:v>41687.211364942304</c:v>
                </c:pt>
                <c:pt idx="22809">
                  <c:v>41687.212070012931</c:v>
                </c:pt>
                <c:pt idx="22810">
                  <c:v>41687.212775855536</c:v>
                </c:pt>
                <c:pt idx="22811">
                  <c:v>41687.213480433216</c:v>
                </c:pt>
                <c:pt idx="22812">
                  <c:v>41687.214186900608</c:v>
                </c:pt>
                <c:pt idx="22813">
                  <c:v>41687.214891837844</c:v>
                </c:pt>
                <c:pt idx="22814">
                  <c:v>41687.215814343843</c:v>
                </c:pt>
                <c:pt idx="22815">
                  <c:v>41687.216518888621</c:v>
                </c:pt>
                <c:pt idx="22816">
                  <c:v>41687.217223824606</c:v>
                </c:pt>
                <c:pt idx="22817">
                  <c:v>41687.21792587138</c:v>
                </c:pt>
                <c:pt idx="22818">
                  <c:v>41687.218628721836</c:v>
                </c:pt>
                <c:pt idx="22819">
                  <c:v>41687.219330822772</c:v>
                </c:pt>
                <c:pt idx="22820">
                  <c:v>41687.220034903992</c:v>
                </c:pt>
                <c:pt idx="22821">
                  <c:v>41687.220738219687</c:v>
                </c:pt>
                <c:pt idx="22822">
                  <c:v>41687.221442230148</c:v>
                </c:pt>
                <c:pt idx="22823">
                  <c:v>41687.222146319073</c:v>
                </c:pt>
                <c:pt idx="22824">
                  <c:v>41687.222849457685</c:v>
                </c:pt>
                <c:pt idx="22825">
                  <c:v>41687.223553492615</c:v>
                </c:pt>
                <c:pt idx="22826">
                  <c:v>41687.224258414615</c:v>
                </c:pt>
                <c:pt idx="22827">
                  <c:v>41687.22496219477</c:v>
                </c:pt>
                <c:pt idx="22828">
                  <c:v>41687.225665574144</c:v>
                </c:pt>
                <c:pt idx="22829">
                  <c:v>41687.226369239077</c:v>
                </c:pt>
                <c:pt idx="22830">
                  <c:v>41687.227073914764</c:v>
                </c:pt>
                <c:pt idx="22831">
                  <c:v>41687.22777722984</c:v>
                </c:pt>
                <c:pt idx="22832">
                  <c:v>41687.228481516446</c:v>
                </c:pt>
                <c:pt idx="22833">
                  <c:v>41687.229186471071</c:v>
                </c:pt>
                <c:pt idx="22834">
                  <c:v>41687.22989078168</c:v>
                </c:pt>
                <c:pt idx="22835">
                  <c:v>41687.230596519687</c:v>
                </c:pt>
                <c:pt idx="22836">
                  <c:v>41687.231300541993</c:v>
                </c:pt>
                <c:pt idx="22837">
                  <c:v>41687.232003300305</c:v>
                </c:pt>
                <c:pt idx="22838">
                  <c:v>41687.232706772302</c:v>
                </c:pt>
                <c:pt idx="22839">
                  <c:v>41687.233409364155</c:v>
                </c:pt>
                <c:pt idx="22840">
                  <c:v>41687.234112141385</c:v>
                </c:pt>
                <c:pt idx="22841">
                  <c:v>41687.234816727541</c:v>
                </c:pt>
                <c:pt idx="22842">
                  <c:v>41687.235519824928</c:v>
                </c:pt>
                <c:pt idx="22843">
                  <c:v>41687.236223371539</c:v>
                </c:pt>
                <c:pt idx="22844">
                  <c:v>41687.236926925536</c:v>
                </c:pt>
                <c:pt idx="22845">
                  <c:v>41687.237629402458</c:v>
                </c:pt>
                <c:pt idx="22846">
                  <c:v>41687.238333113688</c:v>
                </c:pt>
                <c:pt idx="22847">
                  <c:v>41687.239037123079</c:v>
                </c:pt>
                <c:pt idx="22848">
                  <c:v>41687.239740100296</c:v>
                </c:pt>
                <c:pt idx="22849">
                  <c:v>41687.240444333678</c:v>
                </c:pt>
                <c:pt idx="22850">
                  <c:v>41687.24114751767</c:v>
                </c:pt>
                <c:pt idx="22851">
                  <c:v>41687.241851621839</c:v>
                </c:pt>
                <c:pt idx="22852">
                  <c:v>41687.242554973229</c:v>
                </c:pt>
                <c:pt idx="22853">
                  <c:v>41687.243259031537</c:v>
                </c:pt>
                <c:pt idx="22854">
                  <c:v>41687.243964247536</c:v>
                </c:pt>
                <c:pt idx="22855">
                  <c:v>41687.244666905222</c:v>
                </c:pt>
                <c:pt idx="22856">
                  <c:v>41687.245371147073</c:v>
                </c:pt>
                <c:pt idx="22857">
                  <c:v>41687.246074789386</c:v>
                </c:pt>
                <c:pt idx="22858">
                  <c:v>41687.2467776103</c:v>
                </c:pt>
                <c:pt idx="22859">
                  <c:v>41687.247480572296</c:v>
                </c:pt>
                <c:pt idx="22860">
                  <c:v>41687.248185506302</c:v>
                </c:pt>
                <c:pt idx="22861">
                  <c:v>41687.248888263384</c:v>
                </c:pt>
                <c:pt idx="22862">
                  <c:v>41687.249593461223</c:v>
                </c:pt>
                <c:pt idx="22863">
                  <c:v>41687.250298582927</c:v>
                </c:pt>
                <c:pt idx="22864">
                  <c:v>41687.25100383877</c:v>
                </c:pt>
                <c:pt idx="22865">
                  <c:v>41687.251709418306</c:v>
                </c:pt>
                <c:pt idx="22866">
                  <c:v>41687.252413387694</c:v>
                </c:pt>
                <c:pt idx="22867">
                  <c:v>41687.253117918306</c:v>
                </c:pt>
                <c:pt idx="22868">
                  <c:v>41687.253823216932</c:v>
                </c:pt>
                <c:pt idx="22869">
                  <c:v>41687.254527684927</c:v>
                </c:pt>
                <c:pt idx="22870">
                  <c:v>41687.255231021387</c:v>
                </c:pt>
                <c:pt idx="22871">
                  <c:v>41687.255935024928</c:v>
                </c:pt>
                <c:pt idx="22872">
                  <c:v>41687.256638724466</c:v>
                </c:pt>
                <c:pt idx="22873">
                  <c:v>41687.25756973384</c:v>
                </c:pt>
                <c:pt idx="22874">
                  <c:v>41687.258273740314</c:v>
                </c:pt>
                <c:pt idx="22875">
                  <c:v>41687.258977125544</c:v>
                </c:pt>
                <c:pt idx="22876">
                  <c:v>41687.25968208399</c:v>
                </c:pt>
                <c:pt idx="22877">
                  <c:v>41687.260384043533</c:v>
                </c:pt>
                <c:pt idx="22878">
                  <c:v>41687.261087225532</c:v>
                </c:pt>
                <c:pt idx="22879">
                  <c:v>41687.261792203681</c:v>
                </c:pt>
                <c:pt idx="22880">
                  <c:v>41687.262496781528</c:v>
                </c:pt>
                <c:pt idx="22881">
                  <c:v>41687.263201073991</c:v>
                </c:pt>
                <c:pt idx="22882">
                  <c:v>41687.263906787681</c:v>
                </c:pt>
                <c:pt idx="22883">
                  <c:v>41687.264609913378</c:v>
                </c:pt>
                <c:pt idx="22884">
                  <c:v>41687.265313598306</c:v>
                </c:pt>
                <c:pt idx="22885">
                  <c:v>41687.266017334616</c:v>
                </c:pt>
                <c:pt idx="22886">
                  <c:v>41687.266721980144</c:v>
                </c:pt>
                <c:pt idx="22887">
                  <c:v>41687.267427862753</c:v>
                </c:pt>
                <c:pt idx="22888">
                  <c:v>41687.268132381221</c:v>
                </c:pt>
                <c:pt idx="22889">
                  <c:v>41687.268835390314</c:v>
                </c:pt>
                <c:pt idx="22890">
                  <c:v>41687.269538724307</c:v>
                </c:pt>
                <c:pt idx="22891">
                  <c:v>41687.270242747683</c:v>
                </c:pt>
                <c:pt idx="22892">
                  <c:v>41687.270946164608</c:v>
                </c:pt>
                <c:pt idx="22893">
                  <c:v>41687.271649321687</c:v>
                </c:pt>
                <c:pt idx="22894">
                  <c:v>41687.272352612927</c:v>
                </c:pt>
                <c:pt idx="22895">
                  <c:v>41687.273057172162</c:v>
                </c:pt>
                <c:pt idx="22896">
                  <c:v>41687.273761831835</c:v>
                </c:pt>
                <c:pt idx="22897">
                  <c:v>41687.274466731214</c:v>
                </c:pt>
                <c:pt idx="22898">
                  <c:v>41687.275171827838</c:v>
                </c:pt>
                <c:pt idx="22899">
                  <c:v>41687.275877062923</c:v>
                </c:pt>
                <c:pt idx="22900">
                  <c:v>41687.276580583071</c:v>
                </c:pt>
                <c:pt idx="22901">
                  <c:v>41687.277283536598</c:v>
                </c:pt>
                <c:pt idx="22902">
                  <c:v>41687.277985619832</c:v>
                </c:pt>
                <c:pt idx="22903">
                  <c:v>41687.278688137223</c:v>
                </c:pt>
                <c:pt idx="22904">
                  <c:v>41687.27939106815</c:v>
                </c:pt>
                <c:pt idx="22905">
                  <c:v>41687.280094411384</c:v>
                </c:pt>
                <c:pt idx="22906">
                  <c:v>41687.280798781227</c:v>
                </c:pt>
                <c:pt idx="22907">
                  <c:v>41687.281502131074</c:v>
                </c:pt>
                <c:pt idx="22908">
                  <c:v>41687.282206867225</c:v>
                </c:pt>
                <c:pt idx="22909">
                  <c:v>41687.282909384929</c:v>
                </c:pt>
                <c:pt idx="22910">
                  <c:v>41687.283613681677</c:v>
                </c:pt>
                <c:pt idx="22911">
                  <c:v>41687.284318795857</c:v>
                </c:pt>
                <c:pt idx="22912">
                  <c:v>41687.28502277092</c:v>
                </c:pt>
                <c:pt idx="22913">
                  <c:v>41687.285727679991</c:v>
                </c:pt>
                <c:pt idx="22914">
                  <c:v>41687.286431054614</c:v>
                </c:pt>
                <c:pt idx="22915">
                  <c:v>41687.287134954771</c:v>
                </c:pt>
                <c:pt idx="22916">
                  <c:v>41687.28783963708</c:v>
                </c:pt>
                <c:pt idx="22917">
                  <c:v>41687.288543936767</c:v>
                </c:pt>
                <c:pt idx="22918">
                  <c:v>41687.289246986606</c:v>
                </c:pt>
                <c:pt idx="22919">
                  <c:v>41687.289950394159</c:v>
                </c:pt>
                <c:pt idx="22920">
                  <c:v>41687.290653630451</c:v>
                </c:pt>
                <c:pt idx="22921">
                  <c:v>41687.29135886507</c:v>
                </c:pt>
                <c:pt idx="22922">
                  <c:v>41687.292063912762</c:v>
                </c:pt>
                <c:pt idx="22923">
                  <c:v>41687.292768640764</c:v>
                </c:pt>
                <c:pt idx="22924">
                  <c:v>41687.293472665668</c:v>
                </c:pt>
                <c:pt idx="22925">
                  <c:v>41687.294177266609</c:v>
                </c:pt>
                <c:pt idx="22926">
                  <c:v>41687.294881068759</c:v>
                </c:pt>
                <c:pt idx="22927">
                  <c:v>41687.295584104759</c:v>
                </c:pt>
                <c:pt idx="22928">
                  <c:v>41687.296286959536</c:v>
                </c:pt>
                <c:pt idx="22929">
                  <c:v>41687.296990617215</c:v>
                </c:pt>
                <c:pt idx="22930">
                  <c:v>41687.297695611982</c:v>
                </c:pt>
                <c:pt idx="22931">
                  <c:v>41687.298399809079</c:v>
                </c:pt>
                <c:pt idx="22932">
                  <c:v>41687.299332422459</c:v>
                </c:pt>
                <c:pt idx="22933">
                  <c:v>41687.30003516969</c:v>
                </c:pt>
                <c:pt idx="22934">
                  <c:v>41687.300740735074</c:v>
                </c:pt>
                <c:pt idx="22935">
                  <c:v>41687.301444299228</c:v>
                </c:pt>
                <c:pt idx="22936">
                  <c:v>41687.302147091541</c:v>
                </c:pt>
                <c:pt idx="22937">
                  <c:v>41687.302850338005</c:v>
                </c:pt>
                <c:pt idx="22938">
                  <c:v>41687.303554074613</c:v>
                </c:pt>
                <c:pt idx="22939">
                  <c:v>41687.30425878401</c:v>
                </c:pt>
                <c:pt idx="22940">
                  <c:v>41687.304960739682</c:v>
                </c:pt>
                <c:pt idx="22941">
                  <c:v>41687.305663405998</c:v>
                </c:pt>
                <c:pt idx="22942">
                  <c:v>41687.306365800308</c:v>
                </c:pt>
                <c:pt idx="22943">
                  <c:v>41687.307070589683</c:v>
                </c:pt>
                <c:pt idx="22944">
                  <c:v>41687.307775758767</c:v>
                </c:pt>
                <c:pt idx="22945">
                  <c:v>41687.308480054307</c:v>
                </c:pt>
                <c:pt idx="22946">
                  <c:v>41687.309184910155</c:v>
                </c:pt>
                <c:pt idx="22947">
                  <c:v>41687.309889708769</c:v>
                </c:pt>
                <c:pt idx="22948">
                  <c:v>41687.31059361493</c:v>
                </c:pt>
                <c:pt idx="22949">
                  <c:v>41687.311298420005</c:v>
                </c:pt>
                <c:pt idx="22950">
                  <c:v>41687.312002140468</c:v>
                </c:pt>
                <c:pt idx="22951">
                  <c:v>41687.312704918768</c:v>
                </c:pt>
                <c:pt idx="22952">
                  <c:v>41687.313408863687</c:v>
                </c:pt>
                <c:pt idx="22953">
                  <c:v>41687.314114283086</c:v>
                </c:pt>
                <c:pt idx="22954">
                  <c:v>41687.314820663385</c:v>
                </c:pt>
                <c:pt idx="22955">
                  <c:v>41687.315525686769</c:v>
                </c:pt>
                <c:pt idx="22956">
                  <c:v>41687.316229811695</c:v>
                </c:pt>
                <c:pt idx="22957">
                  <c:v>41687.316934142473</c:v>
                </c:pt>
                <c:pt idx="22958">
                  <c:v>41687.317639169232</c:v>
                </c:pt>
                <c:pt idx="22959">
                  <c:v>41687.318343330939</c:v>
                </c:pt>
                <c:pt idx="22960">
                  <c:v>41687.31904893108</c:v>
                </c:pt>
                <c:pt idx="22961">
                  <c:v>41687.319754690463</c:v>
                </c:pt>
                <c:pt idx="22962">
                  <c:v>41687.32045884493</c:v>
                </c:pt>
                <c:pt idx="22963">
                  <c:v>41687.321162693072</c:v>
                </c:pt>
                <c:pt idx="22964">
                  <c:v>41687.321866931074</c:v>
                </c:pt>
                <c:pt idx="22965">
                  <c:v>41687.322571613535</c:v>
                </c:pt>
                <c:pt idx="22966">
                  <c:v>41687.323276128613</c:v>
                </c:pt>
                <c:pt idx="22967">
                  <c:v>41687.323979248315</c:v>
                </c:pt>
                <c:pt idx="22968">
                  <c:v>41687.324682729835</c:v>
                </c:pt>
                <c:pt idx="22969">
                  <c:v>41687.325385197997</c:v>
                </c:pt>
                <c:pt idx="22970">
                  <c:v>41687.326088763679</c:v>
                </c:pt>
                <c:pt idx="22971">
                  <c:v>41687.326792617838</c:v>
                </c:pt>
                <c:pt idx="22972">
                  <c:v>41687.327496608923</c:v>
                </c:pt>
                <c:pt idx="22973">
                  <c:v>41687.328201317381</c:v>
                </c:pt>
                <c:pt idx="22974">
                  <c:v>41687.328902900605</c:v>
                </c:pt>
                <c:pt idx="22975">
                  <c:v>41687.329606254309</c:v>
                </c:pt>
                <c:pt idx="22976">
                  <c:v>41687.330311520309</c:v>
                </c:pt>
                <c:pt idx="22977">
                  <c:v>41687.331015633223</c:v>
                </c:pt>
                <c:pt idx="22978">
                  <c:v>41687.331719935079</c:v>
                </c:pt>
                <c:pt idx="22979">
                  <c:v>41687.332424087224</c:v>
                </c:pt>
                <c:pt idx="22980">
                  <c:v>41687.333128130609</c:v>
                </c:pt>
                <c:pt idx="22981">
                  <c:v>41687.333832207085</c:v>
                </c:pt>
                <c:pt idx="22982">
                  <c:v>41687.334535241855</c:v>
                </c:pt>
                <c:pt idx="22983">
                  <c:v>41687.335239849235</c:v>
                </c:pt>
                <c:pt idx="22984">
                  <c:v>41687.335945513994</c:v>
                </c:pt>
                <c:pt idx="22985">
                  <c:v>41687.336649366778</c:v>
                </c:pt>
                <c:pt idx="22986">
                  <c:v>41687.337353247087</c:v>
                </c:pt>
                <c:pt idx="22987">
                  <c:v>41687.338057655696</c:v>
                </c:pt>
                <c:pt idx="22988">
                  <c:v>41687.338763423999</c:v>
                </c:pt>
                <c:pt idx="22989">
                  <c:v>41687.339468058934</c:v>
                </c:pt>
                <c:pt idx="22990">
                  <c:v>41687.340171670461</c:v>
                </c:pt>
                <c:pt idx="22991">
                  <c:v>41687.341081220002</c:v>
                </c:pt>
                <c:pt idx="22992">
                  <c:v>41687.341785779689</c:v>
                </c:pt>
                <c:pt idx="22993">
                  <c:v>41687.342489831535</c:v>
                </c:pt>
                <c:pt idx="22994">
                  <c:v>41687.343193524932</c:v>
                </c:pt>
                <c:pt idx="22995">
                  <c:v>41687.343896136779</c:v>
                </c:pt>
                <c:pt idx="22996">
                  <c:v>41687.344599224016</c:v>
                </c:pt>
                <c:pt idx="22997">
                  <c:v>41687.345303450158</c:v>
                </c:pt>
                <c:pt idx="22998">
                  <c:v>41687.346008163848</c:v>
                </c:pt>
                <c:pt idx="22999">
                  <c:v>41687.346714391853</c:v>
                </c:pt>
                <c:pt idx="23000">
                  <c:v>41687.347419378937</c:v>
                </c:pt>
                <c:pt idx="23001">
                  <c:v>41687.348123192467</c:v>
                </c:pt>
                <c:pt idx="23002">
                  <c:v>41687.348828360773</c:v>
                </c:pt>
                <c:pt idx="23003">
                  <c:v>41687.34953300847</c:v>
                </c:pt>
                <c:pt idx="23004">
                  <c:v>41687.350234621394</c:v>
                </c:pt>
                <c:pt idx="23005">
                  <c:v>41687.350938246323</c:v>
                </c:pt>
                <c:pt idx="23006">
                  <c:v>41687.351643880305</c:v>
                </c:pt>
                <c:pt idx="23007">
                  <c:v>41687.352347266467</c:v>
                </c:pt>
                <c:pt idx="23008">
                  <c:v>41687.353051821381</c:v>
                </c:pt>
                <c:pt idx="23009">
                  <c:v>41687.353755283541</c:v>
                </c:pt>
                <c:pt idx="23010">
                  <c:v>41687.354458254937</c:v>
                </c:pt>
                <c:pt idx="23011">
                  <c:v>41687.35516245108</c:v>
                </c:pt>
                <c:pt idx="23012">
                  <c:v>41687.355866771541</c:v>
                </c:pt>
                <c:pt idx="23013">
                  <c:v>41687.356571582619</c:v>
                </c:pt>
                <c:pt idx="23014">
                  <c:v>41687.357275111084</c:v>
                </c:pt>
                <c:pt idx="23015">
                  <c:v>41687.357980493085</c:v>
                </c:pt>
                <c:pt idx="23016">
                  <c:v>41687.358685290317</c:v>
                </c:pt>
                <c:pt idx="23017">
                  <c:v>41687.359390122008</c:v>
                </c:pt>
                <c:pt idx="23018">
                  <c:v>41687.360094067997</c:v>
                </c:pt>
                <c:pt idx="23019">
                  <c:v>41687.36079746631</c:v>
                </c:pt>
                <c:pt idx="23020">
                  <c:v>41687.361501829997</c:v>
                </c:pt>
                <c:pt idx="23021">
                  <c:v>41687.362206862934</c:v>
                </c:pt>
                <c:pt idx="23022">
                  <c:v>41687.362912086777</c:v>
                </c:pt>
                <c:pt idx="23023">
                  <c:v>41687.363615038164</c:v>
                </c:pt>
                <c:pt idx="23024">
                  <c:v>41687.364318752472</c:v>
                </c:pt>
                <c:pt idx="23025">
                  <c:v>41687.365022920465</c:v>
                </c:pt>
                <c:pt idx="23026">
                  <c:v>41687.365726059375</c:v>
                </c:pt>
                <c:pt idx="23027">
                  <c:v>41687.366429073685</c:v>
                </c:pt>
                <c:pt idx="23028">
                  <c:v>41687.367133171836</c:v>
                </c:pt>
                <c:pt idx="23029">
                  <c:v>41687.367837215694</c:v>
                </c:pt>
                <c:pt idx="23030">
                  <c:v>41687.368541538606</c:v>
                </c:pt>
                <c:pt idx="23031">
                  <c:v>41687.369245377544</c:v>
                </c:pt>
                <c:pt idx="23032">
                  <c:v>41687.36994839416</c:v>
                </c:pt>
                <c:pt idx="23033">
                  <c:v>41687.370653810933</c:v>
                </c:pt>
                <c:pt idx="23034">
                  <c:v>41687.371358092612</c:v>
                </c:pt>
                <c:pt idx="23035">
                  <c:v>41687.372062590934</c:v>
                </c:pt>
                <c:pt idx="23036">
                  <c:v>41687.372766132306</c:v>
                </c:pt>
                <c:pt idx="23037">
                  <c:v>41687.373470856459</c:v>
                </c:pt>
                <c:pt idx="23038">
                  <c:v>41687.374172616604</c:v>
                </c:pt>
                <c:pt idx="23039">
                  <c:v>41687.374874242167</c:v>
                </c:pt>
                <c:pt idx="23040">
                  <c:v>41687.375578175692</c:v>
                </c:pt>
                <c:pt idx="23041">
                  <c:v>41687.376282198624</c:v>
                </c:pt>
                <c:pt idx="23042">
                  <c:v>41687.376986465846</c:v>
                </c:pt>
                <c:pt idx="23043">
                  <c:v>41687.377691855079</c:v>
                </c:pt>
                <c:pt idx="23044">
                  <c:v>41687.378396469088</c:v>
                </c:pt>
                <c:pt idx="23045">
                  <c:v>41687.379100870923</c:v>
                </c:pt>
                <c:pt idx="23046">
                  <c:v>41687.37980673831</c:v>
                </c:pt>
                <c:pt idx="23047">
                  <c:v>41687.380511416166</c:v>
                </c:pt>
                <c:pt idx="23048">
                  <c:v>41687.381216683381</c:v>
                </c:pt>
                <c:pt idx="23049">
                  <c:v>41687.381920724307</c:v>
                </c:pt>
                <c:pt idx="23050">
                  <c:v>41687.382841257087</c:v>
                </c:pt>
                <c:pt idx="23051">
                  <c:v>41687.383546607685</c:v>
                </c:pt>
                <c:pt idx="23052">
                  <c:v>41687.384250367548</c:v>
                </c:pt>
                <c:pt idx="23053">
                  <c:v>41687.384954451394</c:v>
                </c:pt>
                <c:pt idx="23054">
                  <c:v>41687.385658261694</c:v>
                </c:pt>
                <c:pt idx="23055">
                  <c:v>41687.386362502461</c:v>
                </c:pt>
                <c:pt idx="23056">
                  <c:v>41687.387065590308</c:v>
                </c:pt>
                <c:pt idx="23057">
                  <c:v>41687.38776803908</c:v>
                </c:pt>
                <c:pt idx="23058">
                  <c:v>41687.388472175546</c:v>
                </c:pt>
                <c:pt idx="23059">
                  <c:v>41687.389177217694</c:v>
                </c:pt>
                <c:pt idx="23060">
                  <c:v>41687.38988257508</c:v>
                </c:pt>
                <c:pt idx="23061">
                  <c:v>41687.390588967537</c:v>
                </c:pt>
                <c:pt idx="23062">
                  <c:v>41687.391294004163</c:v>
                </c:pt>
                <c:pt idx="23063">
                  <c:v>41687.391998544772</c:v>
                </c:pt>
                <c:pt idx="23064">
                  <c:v>41687.392702205376</c:v>
                </c:pt>
                <c:pt idx="23065">
                  <c:v>41687.393404379683</c:v>
                </c:pt>
                <c:pt idx="23066">
                  <c:v>41687.394108170767</c:v>
                </c:pt>
                <c:pt idx="23067">
                  <c:v>41687.394813053543</c:v>
                </c:pt>
                <c:pt idx="23068">
                  <c:v>41687.395518352168</c:v>
                </c:pt>
                <c:pt idx="23069">
                  <c:v>41687.396221777686</c:v>
                </c:pt>
                <c:pt idx="23070">
                  <c:v>41687.396926346468</c:v>
                </c:pt>
                <c:pt idx="23071">
                  <c:v>41687.39763057138</c:v>
                </c:pt>
                <c:pt idx="23072">
                  <c:v>41687.398334283695</c:v>
                </c:pt>
                <c:pt idx="23073">
                  <c:v>41687.399039245392</c:v>
                </c:pt>
                <c:pt idx="23074">
                  <c:v>41687.399741312154</c:v>
                </c:pt>
                <c:pt idx="23075">
                  <c:v>41687.400443937535</c:v>
                </c:pt>
                <c:pt idx="23076">
                  <c:v>41687.401148549689</c:v>
                </c:pt>
                <c:pt idx="23077">
                  <c:v>41687.401853262163</c:v>
                </c:pt>
                <c:pt idx="23078">
                  <c:v>41687.402559436785</c:v>
                </c:pt>
                <c:pt idx="23079">
                  <c:v>41687.403264264001</c:v>
                </c:pt>
                <c:pt idx="23080">
                  <c:v>41687.40396748831</c:v>
                </c:pt>
                <c:pt idx="23081">
                  <c:v>41687.404671002929</c:v>
                </c:pt>
                <c:pt idx="23082">
                  <c:v>41687.405375565679</c:v>
                </c:pt>
                <c:pt idx="23083">
                  <c:v>41687.406079790009</c:v>
                </c:pt>
                <c:pt idx="23084">
                  <c:v>41687.406784603379</c:v>
                </c:pt>
                <c:pt idx="23085">
                  <c:v>41687.407489516452</c:v>
                </c:pt>
                <c:pt idx="23086">
                  <c:v>41687.408194396317</c:v>
                </c:pt>
                <c:pt idx="23087">
                  <c:v>41687.408898519381</c:v>
                </c:pt>
                <c:pt idx="23088">
                  <c:v>41687.409602896616</c:v>
                </c:pt>
                <c:pt idx="23089">
                  <c:v>41687.410307185848</c:v>
                </c:pt>
                <c:pt idx="23090">
                  <c:v>41687.411012356941</c:v>
                </c:pt>
                <c:pt idx="23091">
                  <c:v>41687.411717107228</c:v>
                </c:pt>
                <c:pt idx="23092">
                  <c:v>41687.41241960154</c:v>
                </c:pt>
                <c:pt idx="23093">
                  <c:v>41687.413124027997</c:v>
                </c:pt>
                <c:pt idx="23094">
                  <c:v>41687.413827530771</c:v>
                </c:pt>
                <c:pt idx="23095">
                  <c:v>41687.414532577852</c:v>
                </c:pt>
                <c:pt idx="23096">
                  <c:v>41687.415236904613</c:v>
                </c:pt>
                <c:pt idx="23097">
                  <c:v>41687.415941296313</c:v>
                </c:pt>
                <c:pt idx="23098">
                  <c:v>41687.416645500161</c:v>
                </c:pt>
                <c:pt idx="23099">
                  <c:v>41687.417349458316</c:v>
                </c:pt>
                <c:pt idx="23100">
                  <c:v>41687.41805385847</c:v>
                </c:pt>
                <c:pt idx="23101">
                  <c:v>41687.418759292625</c:v>
                </c:pt>
                <c:pt idx="23102">
                  <c:v>41687.419463205682</c:v>
                </c:pt>
                <c:pt idx="23103">
                  <c:v>41687.420167638607</c:v>
                </c:pt>
                <c:pt idx="23104">
                  <c:v>41687.420871996612</c:v>
                </c:pt>
                <c:pt idx="23105">
                  <c:v>41687.421576905537</c:v>
                </c:pt>
                <c:pt idx="23106">
                  <c:v>41687.422281929539</c:v>
                </c:pt>
                <c:pt idx="23107">
                  <c:v>41687.422985774465</c:v>
                </c:pt>
                <c:pt idx="23108">
                  <c:v>41687.423689708303</c:v>
                </c:pt>
                <c:pt idx="23109">
                  <c:v>41687.424620428159</c:v>
                </c:pt>
                <c:pt idx="23110">
                  <c:v>41687.425325354161</c:v>
                </c:pt>
                <c:pt idx="23111">
                  <c:v>41687.42602954508</c:v>
                </c:pt>
                <c:pt idx="23112">
                  <c:v>41687.426732718151</c:v>
                </c:pt>
                <c:pt idx="23113">
                  <c:v>41687.427437228769</c:v>
                </c:pt>
                <c:pt idx="23114">
                  <c:v>41687.428140471682</c:v>
                </c:pt>
                <c:pt idx="23115">
                  <c:v>41687.428844167996</c:v>
                </c:pt>
                <c:pt idx="23116">
                  <c:v>41687.429548821841</c:v>
                </c:pt>
                <c:pt idx="23117">
                  <c:v>41687.430253409853</c:v>
                </c:pt>
                <c:pt idx="23118">
                  <c:v>41687.430957900462</c:v>
                </c:pt>
                <c:pt idx="23119">
                  <c:v>41687.431662071227</c:v>
                </c:pt>
                <c:pt idx="23120">
                  <c:v>41687.432365113535</c:v>
                </c:pt>
                <c:pt idx="23121">
                  <c:v>41687.433068728307</c:v>
                </c:pt>
                <c:pt idx="23122">
                  <c:v>41687.433772567369</c:v>
                </c:pt>
                <c:pt idx="23123">
                  <c:v>41687.434477132614</c:v>
                </c:pt>
                <c:pt idx="23124">
                  <c:v>41687.435181383677</c:v>
                </c:pt>
                <c:pt idx="23125">
                  <c:v>41687.435886172614</c:v>
                </c:pt>
                <c:pt idx="23126">
                  <c:v>41687.436591206315</c:v>
                </c:pt>
                <c:pt idx="23127">
                  <c:v>41687.437296082309</c:v>
                </c:pt>
                <c:pt idx="23128">
                  <c:v>41687.438000735689</c:v>
                </c:pt>
                <c:pt idx="23129">
                  <c:v>41687.438704837077</c:v>
                </c:pt>
                <c:pt idx="23130">
                  <c:v>41687.43940779446</c:v>
                </c:pt>
                <c:pt idx="23131">
                  <c:v>41687.440110812458</c:v>
                </c:pt>
                <c:pt idx="23132">
                  <c:v>41687.440813533685</c:v>
                </c:pt>
                <c:pt idx="23133">
                  <c:v>41687.441516649691</c:v>
                </c:pt>
                <c:pt idx="23134">
                  <c:v>41687.442218825548</c:v>
                </c:pt>
                <c:pt idx="23135">
                  <c:v>41687.442921249392</c:v>
                </c:pt>
                <c:pt idx="23136">
                  <c:v>41687.443626184933</c:v>
                </c:pt>
                <c:pt idx="23137">
                  <c:v>41687.444331687388</c:v>
                </c:pt>
                <c:pt idx="23138">
                  <c:v>41687.445035336168</c:v>
                </c:pt>
                <c:pt idx="23139">
                  <c:v>41687.445738376009</c:v>
                </c:pt>
                <c:pt idx="23140">
                  <c:v>41687.446443765533</c:v>
                </c:pt>
                <c:pt idx="23141">
                  <c:v>41687.447148012609</c:v>
                </c:pt>
                <c:pt idx="23142">
                  <c:v>41687.447852530153</c:v>
                </c:pt>
                <c:pt idx="23143">
                  <c:v>41687.448556253235</c:v>
                </c:pt>
                <c:pt idx="23144">
                  <c:v>41687.449258390938</c:v>
                </c:pt>
                <c:pt idx="23145">
                  <c:v>41687.44996243385</c:v>
                </c:pt>
                <c:pt idx="23146">
                  <c:v>41687.450666046469</c:v>
                </c:pt>
                <c:pt idx="23147">
                  <c:v>41687.451368232927</c:v>
                </c:pt>
                <c:pt idx="23148">
                  <c:v>41687.452070251085</c:v>
                </c:pt>
                <c:pt idx="23149">
                  <c:v>41687.452774637386</c:v>
                </c:pt>
                <c:pt idx="23150">
                  <c:v>41687.453479983997</c:v>
                </c:pt>
                <c:pt idx="23151">
                  <c:v>41687.454183628164</c:v>
                </c:pt>
                <c:pt idx="23152">
                  <c:v>41687.454888986169</c:v>
                </c:pt>
                <c:pt idx="23153">
                  <c:v>41687.45559375154</c:v>
                </c:pt>
                <c:pt idx="23154">
                  <c:v>41687.456298742945</c:v>
                </c:pt>
                <c:pt idx="23155">
                  <c:v>41687.457003004769</c:v>
                </c:pt>
                <c:pt idx="23156">
                  <c:v>41687.457707647387</c:v>
                </c:pt>
                <c:pt idx="23157">
                  <c:v>41687.458411215848</c:v>
                </c:pt>
                <c:pt idx="23158">
                  <c:v>41687.459114762001</c:v>
                </c:pt>
                <c:pt idx="23159">
                  <c:v>41687.459818624622</c:v>
                </c:pt>
                <c:pt idx="23160">
                  <c:v>41687.460519441389</c:v>
                </c:pt>
                <c:pt idx="23161">
                  <c:v>41687.461222228616</c:v>
                </c:pt>
                <c:pt idx="23162">
                  <c:v>41687.461925314303</c:v>
                </c:pt>
                <c:pt idx="23163">
                  <c:v>41687.462627626934</c:v>
                </c:pt>
                <c:pt idx="23164">
                  <c:v>41687.463330794002</c:v>
                </c:pt>
                <c:pt idx="23165">
                  <c:v>41687.464034325232</c:v>
                </c:pt>
                <c:pt idx="23166">
                  <c:v>41687.464738220471</c:v>
                </c:pt>
                <c:pt idx="23167">
                  <c:v>41687.465442815985</c:v>
                </c:pt>
                <c:pt idx="23168">
                  <c:v>41687.466385867374</c:v>
                </c:pt>
                <c:pt idx="23169">
                  <c:v>41687.467091882609</c:v>
                </c:pt>
                <c:pt idx="23170">
                  <c:v>41687.467796186153</c:v>
                </c:pt>
                <c:pt idx="23171">
                  <c:v>41687.46850156584</c:v>
                </c:pt>
                <c:pt idx="23172">
                  <c:v>41687.469205571535</c:v>
                </c:pt>
                <c:pt idx="23173">
                  <c:v>41687.469909649226</c:v>
                </c:pt>
                <c:pt idx="23174">
                  <c:v>41687.470613542777</c:v>
                </c:pt>
                <c:pt idx="23175">
                  <c:v>41687.471317934003</c:v>
                </c:pt>
                <c:pt idx="23176">
                  <c:v>41687.472020541842</c:v>
                </c:pt>
                <c:pt idx="23177">
                  <c:v>41687.472723615072</c:v>
                </c:pt>
                <c:pt idx="23178">
                  <c:v>41687.473427470934</c:v>
                </c:pt>
                <c:pt idx="23179">
                  <c:v>41687.474133019998</c:v>
                </c:pt>
                <c:pt idx="23180">
                  <c:v>41687.474838926166</c:v>
                </c:pt>
                <c:pt idx="23181">
                  <c:v>41687.475543670458</c:v>
                </c:pt>
                <c:pt idx="23182">
                  <c:v>41687.476249644169</c:v>
                </c:pt>
                <c:pt idx="23183">
                  <c:v>41687.476955062615</c:v>
                </c:pt>
                <c:pt idx="23184">
                  <c:v>41687.477659015683</c:v>
                </c:pt>
                <c:pt idx="23185">
                  <c:v>41687.47836226954</c:v>
                </c:pt>
                <c:pt idx="23186">
                  <c:v>41687.47906593584</c:v>
                </c:pt>
                <c:pt idx="23187">
                  <c:v>41687.479771430306</c:v>
                </c:pt>
                <c:pt idx="23188">
                  <c:v>41687.480475709541</c:v>
                </c:pt>
                <c:pt idx="23189">
                  <c:v>41687.481178943694</c:v>
                </c:pt>
                <c:pt idx="23190">
                  <c:v>41687.481884248169</c:v>
                </c:pt>
                <c:pt idx="23191">
                  <c:v>41687.48258935909</c:v>
                </c:pt>
                <c:pt idx="23192">
                  <c:v>41687.483293079851</c:v>
                </c:pt>
                <c:pt idx="23193">
                  <c:v>41687.483996123847</c:v>
                </c:pt>
                <c:pt idx="23194">
                  <c:v>41687.484698959692</c:v>
                </c:pt>
                <c:pt idx="23195">
                  <c:v>41687.485403378312</c:v>
                </c:pt>
                <c:pt idx="23196">
                  <c:v>41687.486107077544</c:v>
                </c:pt>
                <c:pt idx="23197">
                  <c:v>41687.486811449402</c:v>
                </c:pt>
                <c:pt idx="23198">
                  <c:v>41687.487515873232</c:v>
                </c:pt>
                <c:pt idx="23199">
                  <c:v>41687.488221020169</c:v>
                </c:pt>
                <c:pt idx="23200">
                  <c:v>41687.488925283229</c:v>
                </c:pt>
                <c:pt idx="23201">
                  <c:v>41687.489629271848</c:v>
                </c:pt>
                <c:pt idx="23202">
                  <c:v>41687.490332914931</c:v>
                </c:pt>
                <c:pt idx="23203">
                  <c:v>41687.491036851534</c:v>
                </c:pt>
                <c:pt idx="23204">
                  <c:v>41687.491740459838</c:v>
                </c:pt>
                <c:pt idx="23205">
                  <c:v>41687.492442670598</c:v>
                </c:pt>
                <c:pt idx="23206">
                  <c:v>41687.49314681183</c:v>
                </c:pt>
                <c:pt idx="23207">
                  <c:v>41687.493852059684</c:v>
                </c:pt>
                <c:pt idx="23208">
                  <c:v>41687.494555600308</c:v>
                </c:pt>
                <c:pt idx="23209">
                  <c:v>41687.495257582465</c:v>
                </c:pt>
                <c:pt idx="23210">
                  <c:v>41687.495961985995</c:v>
                </c:pt>
                <c:pt idx="23211">
                  <c:v>41687.496665510298</c:v>
                </c:pt>
                <c:pt idx="23212">
                  <c:v>41687.497367621218</c:v>
                </c:pt>
                <c:pt idx="23213">
                  <c:v>41687.49807113508</c:v>
                </c:pt>
                <c:pt idx="23214">
                  <c:v>41687.498775065375</c:v>
                </c:pt>
                <c:pt idx="23215">
                  <c:v>41687.49947941384</c:v>
                </c:pt>
                <c:pt idx="23216">
                  <c:v>41687.500184374767</c:v>
                </c:pt>
                <c:pt idx="23217">
                  <c:v>41687.500888585375</c:v>
                </c:pt>
                <c:pt idx="23218">
                  <c:v>41687.501593165536</c:v>
                </c:pt>
                <c:pt idx="23219">
                  <c:v>41687.502295746774</c:v>
                </c:pt>
                <c:pt idx="23220">
                  <c:v>41687.502999716002</c:v>
                </c:pt>
                <c:pt idx="23221">
                  <c:v>41687.503702795679</c:v>
                </c:pt>
                <c:pt idx="23222">
                  <c:v>41687.504405635074</c:v>
                </c:pt>
                <c:pt idx="23223">
                  <c:v>41687.505110059079</c:v>
                </c:pt>
                <c:pt idx="23224">
                  <c:v>41687.505814021686</c:v>
                </c:pt>
                <c:pt idx="23225">
                  <c:v>41687.506518587848</c:v>
                </c:pt>
                <c:pt idx="23226">
                  <c:v>41687.507224995541</c:v>
                </c:pt>
                <c:pt idx="23227">
                  <c:v>41687.508147065077</c:v>
                </c:pt>
                <c:pt idx="23228">
                  <c:v>41687.508850595084</c:v>
                </c:pt>
                <c:pt idx="23229">
                  <c:v>41687.509554496624</c:v>
                </c:pt>
                <c:pt idx="23230">
                  <c:v>41687.510258246177</c:v>
                </c:pt>
                <c:pt idx="23231">
                  <c:v>41687.510962313376</c:v>
                </c:pt>
                <c:pt idx="23232">
                  <c:v>41687.511668184306</c:v>
                </c:pt>
                <c:pt idx="23233">
                  <c:v>41687.512372161538</c:v>
                </c:pt>
                <c:pt idx="23234">
                  <c:v>41687.513075083836</c:v>
                </c:pt>
                <c:pt idx="23235">
                  <c:v>41687.513778519839</c:v>
                </c:pt>
                <c:pt idx="23236">
                  <c:v>41687.514482324768</c:v>
                </c:pt>
                <c:pt idx="23237">
                  <c:v>41687.515186504301</c:v>
                </c:pt>
                <c:pt idx="23238">
                  <c:v>41687.515889232927</c:v>
                </c:pt>
                <c:pt idx="23239">
                  <c:v>41687.516592301392</c:v>
                </c:pt>
                <c:pt idx="23240">
                  <c:v>41687.517295689388</c:v>
                </c:pt>
                <c:pt idx="23241">
                  <c:v>41687.518000040007</c:v>
                </c:pt>
                <c:pt idx="23242">
                  <c:v>41687.518703188463</c:v>
                </c:pt>
                <c:pt idx="23243">
                  <c:v>41687.519408317385</c:v>
                </c:pt>
                <c:pt idx="23244">
                  <c:v>41687.520111849997</c:v>
                </c:pt>
                <c:pt idx="23245">
                  <c:v>41687.520815175689</c:v>
                </c:pt>
                <c:pt idx="23246">
                  <c:v>41687.521520912451</c:v>
                </c:pt>
                <c:pt idx="23247">
                  <c:v>41687.522226563073</c:v>
                </c:pt>
                <c:pt idx="23248">
                  <c:v>41687.522931412932</c:v>
                </c:pt>
                <c:pt idx="23249">
                  <c:v>41687.523635017533</c:v>
                </c:pt>
                <c:pt idx="23250">
                  <c:v>41687.52433876646</c:v>
                </c:pt>
                <c:pt idx="23251">
                  <c:v>41687.525042143076</c:v>
                </c:pt>
                <c:pt idx="23252">
                  <c:v>41687.525745361832</c:v>
                </c:pt>
                <c:pt idx="23253">
                  <c:v>41687.526449372162</c:v>
                </c:pt>
                <c:pt idx="23254">
                  <c:v>41687.527153887379</c:v>
                </c:pt>
                <c:pt idx="23255">
                  <c:v>41687.527857735535</c:v>
                </c:pt>
                <c:pt idx="23256">
                  <c:v>41687.52856274954</c:v>
                </c:pt>
                <c:pt idx="23257">
                  <c:v>41687.529266565216</c:v>
                </c:pt>
                <c:pt idx="23258">
                  <c:v>41687.529970052303</c:v>
                </c:pt>
                <c:pt idx="23259">
                  <c:v>41687.530673248169</c:v>
                </c:pt>
                <c:pt idx="23260">
                  <c:v>41687.531377063075</c:v>
                </c:pt>
                <c:pt idx="23261">
                  <c:v>41687.532079719385</c:v>
                </c:pt>
                <c:pt idx="23262">
                  <c:v>41687.532782965995</c:v>
                </c:pt>
                <c:pt idx="23263">
                  <c:v>41687.533486186301</c:v>
                </c:pt>
                <c:pt idx="23264">
                  <c:v>41687.53418952338</c:v>
                </c:pt>
                <c:pt idx="23265">
                  <c:v>41687.534892527081</c:v>
                </c:pt>
                <c:pt idx="23266">
                  <c:v>41687.535595154462</c:v>
                </c:pt>
                <c:pt idx="23267">
                  <c:v>41687.53629948094</c:v>
                </c:pt>
                <c:pt idx="23268">
                  <c:v>41687.537002962301</c:v>
                </c:pt>
                <c:pt idx="23269">
                  <c:v>41687.537706116607</c:v>
                </c:pt>
                <c:pt idx="23270">
                  <c:v>41687.538409539375</c:v>
                </c:pt>
                <c:pt idx="23271">
                  <c:v>41687.539110090933</c:v>
                </c:pt>
                <c:pt idx="23272">
                  <c:v>41687.53981478831</c:v>
                </c:pt>
                <c:pt idx="23273">
                  <c:v>41687.540519008937</c:v>
                </c:pt>
                <c:pt idx="23274">
                  <c:v>41687.54122336446</c:v>
                </c:pt>
                <c:pt idx="23275">
                  <c:v>41687.541925072459</c:v>
                </c:pt>
                <c:pt idx="23276">
                  <c:v>41687.542627644158</c:v>
                </c:pt>
                <c:pt idx="23277">
                  <c:v>41687.543330299231</c:v>
                </c:pt>
                <c:pt idx="23278">
                  <c:v>41687.544033239232</c:v>
                </c:pt>
                <c:pt idx="23279">
                  <c:v>41687.544734557079</c:v>
                </c:pt>
                <c:pt idx="23280">
                  <c:v>41687.545439093541</c:v>
                </c:pt>
                <c:pt idx="23281">
                  <c:v>41687.546141827683</c:v>
                </c:pt>
                <c:pt idx="23282">
                  <c:v>41687.546843912161</c:v>
                </c:pt>
                <c:pt idx="23283">
                  <c:v>41687.547547576163</c:v>
                </c:pt>
                <c:pt idx="23284">
                  <c:v>41687.548251703382</c:v>
                </c:pt>
                <c:pt idx="23285">
                  <c:v>41687.54895506108</c:v>
                </c:pt>
                <c:pt idx="23286">
                  <c:v>41687.549919280769</c:v>
                </c:pt>
                <c:pt idx="23287">
                  <c:v>41687.550621108472</c:v>
                </c:pt>
                <c:pt idx="23288">
                  <c:v>41687.551325221539</c:v>
                </c:pt>
                <c:pt idx="23289">
                  <c:v>41687.552030920619</c:v>
                </c:pt>
                <c:pt idx="23290">
                  <c:v>41687.552736372774</c:v>
                </c:pt>
                <c:pt idx="23291">
                  <c:v>41687.553440380303</c:v>
                </c:pt>
                <c:pt idx="23292">
                  <c:v>41687.554145337846</c:v>
                </c:pt>
                <c:pt idx="23293">
                  <c:v>41687.554850015847</c:v>
                </c:pt>
                <c:pt idx="23294">
                  <c:v>41687.555553762308</c:v>
                </c:pt>
                <c:pt idx="23295">
                  <c:v>41687.556258534169</c:v>
                </c:pt>
                <c:pt idx="23296">
                  <c:v>41687.55696127523</c:v>
                </c:pt>
                <c:pt idx="23297">
                  <c:v>41687.557664399392</c:v>
                </c:pt>
                <c:pt idx="23298">
                  <c:v>41687.55836870693</c:v>
                </c:pt>
                <c:pt idx="23299">
                  <c:v>41687.559072558768</c:v>
                </c:pt>
                <c:pt idx="23300">
                  <c:v>41687.559776743685</c:v>
                </c:pt>
                <c:pt idx="23301">
                  <c:v>41687.560480479078</c:v>
                </c:pt>
                <c:pt idx="23302">
                  <c:v>41687.561183599988</c:v>
                </c:pt>
                <c:pt idx="23303">
                  <c:v>41687.561887714925</c:v>
                </c:pt>
                <c:pt idx="23304">
                  <c:v>41687.562591617687</c:v>
                </c:pt>
                <c:pt idx="23305">
                  <c:v>41687.563294779684</c:v>
                </c:pt>
                <c:pt idx="23306">
                  <c:v>41687.563998099999</c:v>
                </c:pt>
                <c:pt idx="23307">
                  <c:v>41687.564702098003</c:v>
                </c:pt>
                <c:pt idx="23308">
                  <c:v>41687.565405048001</c:v>
                </c:pt>
                <c:pt idx="23309">
                  <c:v>41687.566109697844</c:v>
                </c:pt>
                <c:pt idx="23310">
                  <c:v>41687.566812656158</c:v>
                </c:pt>
                <c:pt idx="23311">
                  <c:v>41687.567515078168</c:v>
                </c:pt>
                <c:pt idx="23312">
                  <c:v>41687.568218369081</c:v>
                </c:pt>
                <c:pt idx="23313">
                  <c:v>41687.568921437844</c:v>
                </c:pt>
                <c:pt idx="23314">
                  <c:v>41687.569626143537</c:v>
                </c:pt>
                <c:pt idx="23315">
                  <c:v>41687.57033016831</c:v>
                </c:pt>
                <c:pt idx="23316">
                  <c:v>41687.571033330161</c:v>
                </c:pt>
                <c:pt idx="23317">
                  <c:v>41687.57173634108</c:v>
                </c:pt>
                <c:pt idx="23318">
                  <c:v>41687.572440609532</c:v>
                </c:pt>
                <c:pt idx="23319">
                  <c:v>41687.573143908761</c:v>
                </c:pt>
                <c:pt idx="23320">
                  <c:v>41687.573846019375</c:v>
                </c:pt>
                <c:pt idx="23321">
                  <c:v>41687.574547815078</c:v>
                </c:pt>
                <c:pt idx="23322">
                  <c:v>41687.575252059229</c:v>
                </c:pt>
                <c:pt idx="23323">
                  <c:v>41687.575957848931</c:v>
                </c:pt>
                <c:pt idx="23324">
                  <c:v>41687.576662842766</c:v>
                </c:pt>
                <c:pt idx="23325">
                  <c:v>41687.577365829682</c:v>
                </c:pt>
                <c:pt idx="23326">
                  <c:v>41687.578069246469</c:v>
                </c:pt>
                <c:pt idx="23327">
                  <c:v>41687.578772657078</c:v>
                </c:pt>
                <c:pt idx="23328">
                  <c:v>41687.579476126164</c:v>
                </c:pt>
                <c:pt idx="23329">
                  <c:v>41687.580179832461</c:v>
                </c:pt>
                <c:pt idx="23330">
                  <c:v>41687.580881493392</c:v>
                </c:pt>
                <c:pt idx="23331">
                  <c:v>41687.581584479085</c:v>
                </c:pt>
                <c:pt idx="23332">
                  <c:v>41687.582290346167</c:v>
                </c:pt>
                <c:pt idx="23333">
                  <c:v>41687.582994841541</c:v>
                </c:pt>
                <c:pt idx="23334">
                  <c:v>41687.583697620161</c:v>
                </c:pt>
                <c:pt idx="23335">
                  <c:v>41687.584400445383</c:v>
                </c:pt>
                <c:pt idx="23336">
                  <c:v>41687.585104045684</c:v>
                </c:pt>
                <c:pt idx="23337">
                  <c:v>41687.585808025848</c:v>
                </c:pt>
                <c:pt idx="23338">
                  <c:v>41687.586511230169</c:v>
                </c:pt>
                <c:pt idx="23339">
                  <c:v>41687.587214763385</c:v>
                </c:pt>
                <c:pt idx="23340">
                  <c:v>41687.587917727382</c:v>
                </c:pt>
                <c:pt idx="23341">
                  <c:v>41687.588619799855</c:v>
                </c:pt>
                <c:pt idx="23342">
                  <c:v>41687.58932335893</c:v>
                </c:pt>
                <c:pt idx="23343">
                  <c:v>41687.590027716004</c:v>
                </c:pt>
                <c:pt idx="23344">
                  <c:v>41687.590731633529</c:v>
                </c:pt>
                <c:pt idx="23345">
                  <c:v>41687.591683341838</c:v>
                </c:pt>
                <c:pt idx="23346">
                  <c:v>41687.592387827375</c:v>
                </c:pt>
                <c:pt idx="23347">
                  <c:v>41687.593091435534</c:v>
                </c:pt>
                <c:pt idx="23348">
                  <c:v>41687.593797753834</c:v>
                </c:pt>
                <c:pt idx="23349">
                  <c:v>41687.594503035376</c:v>
                </c:pt>
                <c:pt idx="23350">
                  <c:v>41687.595206592152</c:v>
                </c:pt>
                <c:pt idx="23351">
                  <c:v>41687.595908760763</c:v>
                </c:pt>
                <c:pt idx="23352">
                  <c:v>41687.596613403846</c:v>
                </c:pt>
                <c:pt idx="23353">
                  <c:v>41687.597316954932</c:v>
                </c:pt>
                <c:pt idx="23354">
                  <c:v>41687.598020538608</c:v>
                </c:pt>
                <c:pt idx="23355">
                  <c:v>41687.598725193384</c:v>
                </c:pt>
                <c:pt idx="23356">
                  <c:v>41687.599428115675</c:v>
                </c:pt>
                <c:pt idx="23357">
                  <c:v>41687.600130872932</c:v>
                </c:pt>
                <c:pt idx="23358">
                  <c:v>41687.600835606929</c:v>
                </c:pt>
                <c:pt idx="23359">
                  <c:v>41687.601538904928</c:v>
                </c:pt>
                <c:pt idx="23360">
                  <c:v>41687.602243262932</c:v>
                </c:pt>
                <c:pt idx="23361">
                  <c:v>41687.602946915678</c:v>
                </c:pt>
                <c:pt idx="23362">
                  <c:v>41687.603650309225</c:v>
                </c:pt>
                <c:pt idx="23363">
                  <c:v>41687.604353676164</c:v>
                </c:pt>
                <c:pt idx="23364">
                  <c:v>41687.605058224312</c:v>
                </c:pt>
                <c:pt idx="23365">
                  <c:v>41687.605761502149</c:v>
                </c:pt>
                <c:pt idx="23366">
                  <c:v>41687.606463081676</c:v>
                </c:pt>
                <c:pt idx="23367">
                  <c:v>41687.607165859532</c:v>
                </c:pt>
                <c:pt idx="23368">
                  <c:v>41687.60786933708</c:v>
                </c:pt>
                <c:pt idx="23369">
                  <c:v>41687.608571514305</c:v>
                </c:pt>
                <c:pt idx="23370">
                  <c:v>41687.609272516303</c:v>
                </c:pt>
                <c:pt idx="23371">
                  <c:v>41687.609976324471</c:v>
                </c:pt>
                <c:pt idx="23372">
                  <c:v>41687.61068135246</c:v>
                </c:pt>
                <c:pt idx="23373">
                  <c:v>41687.611385382152</c:v>
                </c:pt>
                <c:pt idx="23374">
                  <c:v>41687.61208757908</c:v>
                </c:pt>
                <c:pt idx="23375">
                  <c:v>41687.612791738</c:v>
                </c:pt>
                <c:pt idx="23376">
                  <c:v>41687.613495444159</c:v>
                </c:pt>
                <c:pt idx="23377">
                  <c:v>41687.614198739844</c:v>
                </c:pt>
                <c:pt idx="23378">
                  <c:v>41687.614901807538</c:v>
                </c:pt>
                <c:pt idx="23379">
                  <c:v>41687.615604198312</c:v>
                </c:pt>
                <c:pt idx="23380">
                  <c:v>41687.61630742094</c:v>
                </c:pt>
                <c:pt idx="23381">
                  <c:v>41687.617010258313</c:v>
                </c:pt>
                <c:pt idx="23382">
                  <c:v>41687.617713651533</c:v>
                </c:pt>
                <c:pt idx="23383">
                  <c:v>41687.618418703081</c:v>
                </c:pt>
                <c:pt idx="23384">
                  <c:v>41687.619122527227</c:v>
                </c:pt>
                <c:pt idx="23385">
                  <c:v>41687.619827127543</c:v>
                </c:pt>
                <c:pt idx="23386">
                  <c:v>41687.620529853688</c:v>
                </c:pt>
                <c:pt idx="23387">
                  <c:v>41687.621234599079</c:v>
                </c:pt>
                <c:pt idx="23388">
                  <c:v>41687.621938052762</c:v>
                </c:pt>
                <c:pt idx="23389">
                  <c:v>41687.622641499845</c:v>
                </c:pt>
                <c:pt idx="23390">
                  <c:v>41687.623346413842</c:v>
                </c:pt>
                <c:pt idx="23391">
                  <c:v>41687.624050397695</c:v>
                </c:pt>
                <c:pt idx="23392">
                  <c:v>41687.624753401375</c:v>
                </c:pt>
                <c:pt idx="23393">
                  <c:v>41687.625456556598</c:v>
                </c:pt>
                <c:pt idx="23394">
                  <c:v>41687.626160780448</c:v>
                </c:pt>
                <c:pt idx="23395">
                  <c:v>41687.62686258676</c:v>
                </c:pt>
                <c:pt idx="23396">
                  <c:v>41687.627567045842</c:v>
                </c:pt>
                <c:pt idx="23397">
                  <c:v>41687.628271077228</c:v>
                </c:pt>
                <c:pt idx="23398">
                  <c:v>41687.628975112151</c:v>
                </c:pt>
                <c:pt idx="23399">
                  <c:v>41687.629680308921</c:v>
                </c:pt>
                <c:pt idx="23400">
                  <c:v>41687.630383901676</c:v>
                </c:pt>
                <c:pt idx="23401">
                  <c:v>41687.631087393536</c:v>
                </c:pt>
                <c:pt idx="23402">
                  <c:v>41687.631790574451</c:v>
                </c:pt>
                <c:pt idx="23403">
                  <c:v>41687.632493335375</c:v>
                </c:pt>
                <c:pt idx="23404">
                  <c:v>41687.633446577995</c:v>
                </c:pt>
                <c:pt idx="23405">
                  <c:v>41687.634149543992</c:v>
                </c:pt>
                <c:pt idx="23406">
                  <c:v>41687.634853297233</c:v>
                </c:pt>
                <c:pt idx="23407">
                  <c:v>41687.635555858003</c:v>
                </c:pt>
                <c:pt idx="23408">
                  <c:v>41687.636259477389</c:v>
                </c:pt>
                <c:pt idx="23409">
                  <c:v>41687.636962731674</c:v>
                </c:pt>
                <c:pt idx="23410">
                  <c:v>41687.63766753953</c:v>
                </c:pt>
                <c:pt idx="23411">
                  <c:v>41687.638372222769</c:v>
                </c:pt>
                <c:pt idx="23412">
                  <c:v>41687.639074314458</c:v>
                </c:pt>
                <c:pt idx="23413">
                  <c:v>41687.639777554155</c:v>
                </c:pt>
                <c:pt idx="23414">
                  <c:v>41687.640481342001</c:v>
                </c:pt>
                <c:pt idx="23415">
                  <c:v>41687.641185978464</c:v>
                </c:pt>
                <c:pt idx="23416">
                  <c:v>41687.641890488929</c:v>
                </c:pt>
                <c:pt idx="23417">
                  <c:v>41687.642594772929</c:v>
                </c:pt>
                <c:pt idx="23418">
                  <c:v>41687.643300723532</c:v>
                </c:pt>
                <c:pt idx="23419">
                  <c:v>41687.644005647388</c:v>
                </c:pt>
                <c:pt idx="23420">
                  <c:v>41687.644708077998</c:v>
                </c:pt>
                <c:pt idx="23421">
                  <c:v>41687.645411875841</c:v>
                </c:pt>
                <c:pt idx="23422">
                  <c:v>41687.646117147393</c:v>
                </c:pt>
                <c:pt idx="23423">
                  <c:v>41687.646822429851</c:v>
                </c:pt>
                <c:pt idx="23424">
                  <c:v>41687.647524857384</c:v>
                </c:pt>
                <c:pt idx="23425">
                  <c:v>41687.648227509686</c:v>
                </c:pt>
                <c:pt idx="23426">
                  <c:v>41687.648932636614</c:v>
                </c:pt>
                <c:pt idx="23427">
                  <c:v>41687.649634897847</c:v>
                </c:pt>
                <c:pt idx="23428">
                  <c:v>41687.650337263847</c:v>
                </c:pt>
                <c:pt idx="23429">
                  <c:v>41687.651041501071</c:v>
                </c:pt>
                <c:pt idx="23430">
                  <c:v>41687.651746355077</c:v>
                </c:pt>
                <c:pt idx="23431">
                  <c:v>41687.652449463683</c:v>
                </c:pt>
                <c:pt idx="23432">
                  <c:v>41687.653152417079</c:v>
                </c:pt>
                <c:pt idx="23433">
                  <c:v>41687.653856208613</c:v>
                </c:pt>
                <c:pt idx="23434">
                  <c:v>41687.654559681694</c:v>
                </c:pt>
                <c:pt idx="23435">
                  <c:v>41687.655264446774</c:v>
                </c:pt>
                <c:pt idx="23436">
                  <c:v>41687.655968102306</c:v>
                </c:pt>
                <c:pt idx="23437">
                  <c:v>41687.656670982615</c:v>
                </c:pt>
                <c:pt idx="23438">
                  <c:v>41687.657374722461</c:v>
                </c:pt>
                <c:pt idx="23439">
                  <c:v>41687.658077459237</c:v>
                </c:pt>
                <c:pt idx="23440">
                  <c:v>41687.658782079845</c:v>
                </c:pt>
                <c:pt idx="23441">
                  <c:v>41687.659484756761</c:v>
                </c:pt>
                <c:pt idx="23442">
                  <c:v>41687.660188382921</c:v>
                </c:pt>
                <c:pt idx="23443">
                  <c:v>41687.660890501218</c:v>
                </c:pt>
                <c:pt idx="23444">
                  <c:v>41687.66159453553</c:v>
                </c:pt>
                <c:pt idx="23445">
                  <c:v>41687.662299431082</c:v>
                </c:pt>
                <c:pt idx="23446">
                  <c:v>41687.663003908921</c:v>
                </c:pt>
                <c:pt idx="23447">
                  <c:v>41687.663708170454</c:v>
                </c:pt>
                <c:pt idx="23448">
                  <c:v>41687.664412612154</c:v>
                </c:pt>
                <c:pt idx="23449">
                  <c:v>41687.665118203222</c:v>
                </c:pt>
                <c:pt idx="23450">
                  <c:v>41687.665824239375</c:v>
                </c:pt>
                <c:pt idx="23451">
                  <c:v>41687.666527858462</c:v>
                </c:pt>
                <c:pt idx="23452">
                  <c:v>41687.66723041646</c:v>
                </c:pt>
                <c:pt idx="23453">
                  <c:v>41687.667934273537</c:v>
                </c:pt>
                <c:pt idx="23454">
                  <c:v>41687.668638651376</c:v>
                </c:pt>
                <c:pt idx="23455">
                  <c:v>41687.669342329078</c:v>
                </c:pt>
                <c:pt idx="23456">
                  <c:v>41687.670047344778</c:v>
                </c:pt>
                <c:pt idx="23457">
                  <c:v>41687.670751009078</c:v>
                </c:pt>
                <c:pt idx="23458">
                  <c:v>41687.671455666925</c:v>
                </c:pt>
                <c:pt idx="23459">
                  <c:v>41687.672159675079</c:v>
                </c:pt>
                <c:pt idx="23460">
                  <c:v>41687.672862895684</c:v>
                </c:pt>
                <c:pt idx="23461">
                  <c:v>41687.673567846614</c:v>
                </c:pt>
                <c:pt idx="23462">
                  <c:v>41687.674271964461</c:v>
                </c:pt>
                <c:pt idx="23463">
                  <c:v>41687.675205389387</c:v>
                </c:pt>
                <c:pt idx="23464">
                  <c:v>41687.675909603378</c:v>
                </c:pt>
                <c:pt idx="23465">
                  <c:v>41687.676613363998</c:v>
                </c:pt>
                <c:pt idx="23466">
                  <c:v>41687.677319057228</c:v>
                </c:pt>
                <c:pt idx="23467">
                  <c:v>41687.678024210771</c:v>
                </c:pt>
                <c:pt idx="23468">
                  <c:v>41687.678726477541</c:v>
                </c:pt>
                <c:pt idx="23469">
                  <c:v>41687.679429298463</c:v>
                </c:pt>
                <c:pt idx="23470">
                  <c:v>41687.680134962</c:v>
                </c:pt>
                <c:pt idx="23471">
                  <c:v>41687.680839829547</c:v>
                </c:pt>
                <c:pt idx="23472">
                  <c:v>41687.681543693077</c:v>
                </c:pt>
                <c:pt idx="23473">
                  <c:v>41687.682247387544</c:v>
                </c:pt>
                <c:pt idx="23474">
                  <c:v>41687.682950238312</c:v>
                </c:pt>
                <c:pt idx="23475">
                  <c:v>41687.683654450928</c:v>
                </c:pt>
                <c:pt idx="23476">
                  <c:v>41687.684357527694</c:v>
                </c:pt>
                <c:pt idx="23477">
                  <c:v>41687.685060616925</c:v>
                </c:pt>
                <c:pt idx="23478">
                  <c:v>41687.685762911213</c:v>
                </c:pt>
                <c:pt idx="23479">
                  <c:v>41687.686466635838</c:v>
                </c:pt>
                <c:pt idx="23480">
                  <c:v>41687.687170054611</c:v>
                </c:pt>
                <c:pt idx="23481">
                  <c:v>41687.687873408941</c:v>
                </c:pt>
                <c:pt idx="23482">
                  <c:v>41687.688576355089</c:v>
                </c:pt>
                <c:pt idx="23483">
                  <c:v>41687.689278281541</c:v>
                </c:pt>
                <c:pt idx="23484">
                  <c:v>41687.689982314303</c:v>
                </c:pt>
                <c:pt idx="23485">
                  <c:v>41687.690686403534</c:v>
                </c:pt>
                <c:pt idx="23486">
                  <c:v>41687.691391184599</c:v>
                </c:pt>
                <c:pt idx="23487">
                  <c:v>41687.692095637678</c:v>
                </c:pt>
                <c:pt idx="23488">
                  <c:v>41687.692800046309</c:v>
                </c:pt>
                <c:pt idx="23489">
                  <c:v>41687.693504662297</c:v>
                </c:pt>
                <c:pt idx="23490">
                  <c:v>41687.694208428773</c:v>
                </c:pt>
                <c:pt idx="23491">
                  <c:v>41687.694913660926</c:v>
                </c:pt>
                <c:pt idx="23492">
                  <c:v>41687.695618450933</c:v>
                </c:pt>
                <c:pt idx="23493">
                  <c:v>41687.696322124932</c:v>
                </c:pt>
                <c:pt idx="23494">
                  <c:v>41687.697027006761</c:v>
                </c:pt>
                <c:pt idx="23495">
                  <c:v>41687.697731399683</c:v>
                </c:pt>
                <c:pt idx="23496">
                  <c:v>41687.698435652608</c:v>
                </c:pt>
                <c:pt idx="23497">
                  <c:v>41687.699141133831</c:v>
                </c:pt>
                <c:pt idx="23498">
                  <c:v>41687.699845046773</c:v>
                </c:pt>
                <c:pt idx="23499">
                  <c:v>41687.700548433539</c:v>
                </c:pt>
                <c:pt idx="23500">
                  <c:v>41687.701250973681</c:v>
                </c:pt>
                <c:pt idx="23501">
                  <c:v>41687.701953511671</c:v>
                </c:pt>
                <c:pt idx="23502">
                  <c:v>41687.702657226313</c:v>
                </c:pt>
                <c:pt idx="23503">
                  <c:v>41687.703359350002</c:v>
                </c:pt>
                <c:pt idx="23504">
                  <c:v>41687.704062952464</c:v>
                </c:pt>
                <c:pt idx="23505">
                  <c:v>41687.704767507828</c:v>
                </c:pt>
                <c:pt idx="23506">
                  <c:v>41687.705472503992</c:v>
                </c:pt>
                <c:pt idx="23507">
                  <c:v>41687.706176754771</c:v>
                </c:pt>
                <c:pt idx="23508">
                  <c:v>41687.706879275851</c:v>
                </c:pt>
                <c:pt idx="23509">
                  <c:v>41687.707583243078</c:v>
                </c:pt>
                <c:pt idx="23510">
                  <c:v>41687.70828566399</c:v>
                </c:pt>
                <c:pt idx="23511">
                  <c:v>41687.708989393846</c:v>
                </c:pt>
                <c:pt idx="23512">
                  <c:v>41687.709692895682</c:v>
                </c:pt>
                <c:pt idx="23513">
                  <c:v>41687.710395107388</c:v>
                </c:pt>
                <c:pt idx="23514">
                  <c:v>41687.711098559841</c:v>
                </c:pt>
                <c:pt idx="23515">
                  <c:v>41687.711800606157</c:v>
                </c:pt>
                <c:pt idx="23516">
                  <c:v>41687.712504605537</c:v>
                </c:pt>
                <c:pt idx="23517">
                  <c:v>41687.713206285684</c:v>
                </c:pt>
                <c:pt idx="23518">
                  <c:v>41687.713909868304</c:v>
                </c:pt>
                <c:pt idx="23519">
                  <c:v>41687.714613002929</c:v>
                </c:pt>
                <c:pt idx="23520">
                  <c:v>41687.71531544294</c:v>
                </c:pt>
                <c:pt idx="23521">
                  <c:v>41687.716019936779</c:v>
                </c:pt>
                <c:pt idx="23522">
                  <c:v>41687.716960738464</c:v>
                </c:pt>
                <c:pt idx="23523">
                  <c:v>41687.71766589061</c:v>
                </c:pt>
                <c:pt idx="23524">
                  <c:v>41687.718370950308</c:v>
                </c:pt>
                <c:pt idx="23525">
                  <c:v>41687.719073787077</c:v>
                </c:pt>
                <c:pt idx="23526">
                  <c:v>41687.719776190308</c:v>
                </c:pt>
                <c:pt idx="23527">
                  <c:v>41687.720477334304</c:v>
                </c:pt>
                <c:pt idx="23528">
                  <c:v>41687.721178149535</c:v>
                </c:pt>
                <c:pt idx="23529">
                  <c:v>41687.721881237529</c:v>
                </c:pt>
                <c:pt idx="23530">
                  <c:v>41687.722584164156</c:v>
                </c:pt>
                <c:pt idx="23531">
                  <c:v>41687.723286766763</c:v>
                </c:pt>
                <c:pt idx="23532">
                  <c:v>41687.723989526297</c:v>
                </c:pt>
                <c:pt idx="23533">
                  <c:v>41687.724693813994</c:v>
                </c:pt>
                <c:pt idx="23534">
                  <c:v>41687.725397629227</c:v>
                </c:pt>
                <c:pt idx="23535">
                  <c:v>41687.726100445841</c:v>
                </c:pt>
                <c:pt idx="23536">
                  <c:v>41687.726801170458</c:v>
                </c:pt>
                <c:pt idx="23537">
                  <c:v>41687.727503857379</c:v>
                </c:pt>
                <c:pt idx="23538">
                  <c:v>41687.728206266933</c:v>
                </c:pt>
                <c:pt idx="23539">
                  <c:v>41687.728909175225</c:v>
                </c:pt>
                <c:pt idx="23540">
                  <c:v>41687.729609932299</c:v>
                </c:pt>
                <c:pt idx="23541">
                  <c:v>41687.730311124928</c:v>
                </c:pt>
                <c:pt idx="23542">
                  <c:v>41687.731014775687</c:v>
                </c:pt>
                <c:pt idx="23543">
                  <c:v>41687.731718605828</c:v>
                </c:pt>
                <c:pt idx="23544">
                  <c:v>41687.732421616296</c:v>
                </c:pt>
                <c:pt idx="23545">
                  <c:v>41687.733123709986</c:v>
                </c:pt>
                <c:pt idx="23546">
                  <c:v>41687.733827460157</c:v>
                </c:pt>
                <c:pt idx="23547">
                  <c:v>41687.734531310307</c:v>
                </c:pt>
                <c:pt idx="23548">
                  <c:v>41687.735235742461</c:v>
                </c:pt>
                <c:pt idx="23549">
                  <c:v>41687.735938410609</c:v>
                </c:pt>
                <c:pt idx="23550">
                  <c:v>41687.736640449388</c:v>
                </c:pt>
                <c:pt idx="23551">
                  <c:v>41687.73734212877</c:v>
                </c:pt>
                <c:pt idx="23552">
                  <c:v>41687.738044531681</c:v>
                </c:pt>
                <c:pt idx="23553">
                  <c:v>41687.738747763215</c:v>
                </c:pt>
                <c:pt idx="23554">
                  <c:v>41687.73945099784</c:v>
                </c:pt>
                <c:pt idx="23555">
                  <c:v>41687.740153563675</c:v>
                </c:pt>
                <c:pt idx="23556">
                  <c:v>41687.740857201083</c:v>
                </c:pt>
                <c:pt idx="23557">
                  <c:v>41687.741561250921</c:v>
                </c:pt>
                <c:pt idx="23558">
                  <c:v>41687.742264010456</c:v>
                </c:pt>
                <c:pt idx="23559">
                  <c:v>41687.742969524304</c:v>
                </c:pt>
                <c:pt idx="23560">
                  <c:v>41687.74367237954</c:v>
                </c:pt>
                <c:pt idx="23561">
                  <c:v>41687.744377618772</c:v>
                </c:pt>
                <c:pt idx="23562">
                  <c:v>41687.745082137677</c:v>
                </c:pt>
                <c:pt idx="23563">
                  <c:v>41687.745785135994</c:v>
                </c:pt>
                <c:pt idx="23564">
                  <c:v>41687.746487915218</c:v>
                </c:pt>
                <c:pt idx="23565">
                  <c:v>41687.747191096001</c:v>
                </c:pt>
                <c:pt idx="23566">
                  <c:v>41687.747894620465</c:v>
                </c:pt>
                <c:pt idx="23567">
                  <c:v>41687.748598124941</c:v>
                </c:pt>
                <c:pt idx="23568">
                  <c:v>41687.749301309836</c:v>
                </c:pt>
                <c:pt idx="23569">
                  <c:v>41687.750003622772</c:v>
                </c:pt>
                <c:pt idx="23570">
                  <c:v>41687.75070775261</c:v>
                </c:pt>
                <c:pt idx="23571">
                  <c:v>41687.751410405079</c:v>
                </c:pt>
                <c:pt idx="23572">
                  <c:v>41687.752114278468</c:v>
                </c:pt>
                <c:pt idx="23573">
                  <c:v>41687.752817553541</c:v>
                </c:pt>
                <c:pt idx="23574">
                  <c:v>41687.753520193997</c:v>
                </c:pt>
                <c:pt idx="23575">
                  <c:v>41687.754224236618</c:v>
                </c:pt>
                <c:pt idx="23576">
                  <c:v>41687.754928274779</c:v>
                </c:pt>
                <c:pt idx="23577">
                  <c:v>41687.75563164708</c:v>
                </c:pt>
                <c:pt idx="23578">
                  <c:v>41687.756335588929</c:v>
                </c:pt>
                <c:pt idx="23579">
                  <c:v>41687.757041399847</c:v>
                </c:pt>
                <c:pt idx="23580">
                  <c:v>41687.757745826304</c:v>
                </c:pt>
                <c:pt idx="23581">
                  <c:v>41687.758730288617</c:v>
                </c:pt>
                <c:pt idx="23582">
                  <c:v>41687.759435303684</c:v>
                </c:pt>
                <c:pt idx="23583">
                  <c:v>41687.760138651072</c:v>
                </c:pt>
                <c:pt idx="23584">
                  <c:v>41687.760841903677</c:v>
                </c:pt>
                <c:pt idx="23585">
                  <c:v>41687.761544707995</c:v>
                </c:pt>
                <c:pt idx="23586">
                  <c:v>41687.762248786923</c:v>
                </c:pt>
                <c:pt idx="23587">
                  <c:v>41687.762953096928</c:v>
                </c:pt>
                <c:pt idx="23588">
                  <c:v>41687.763657394164</c:v>
                </c:pt>
                <c:pt idx="23589">
                  <c:v>41687.76436179092</c:v>
                </c:pt>
                <c:pt idx="23590">
                  <c:v>41687.765065627529</c:v>
                </c:pt>
                <c:pt idx="23591">
                  <c:v>41687.765769238758</c:v>
                </c:pt>
                <c:pt idx="23592">
                  <c:v>41687.766473699223</c:v>
                </c:pt>
                <c:pt idx="23593">
                  <c:v>41687.767177920454</c:v>
                </c:pt>
                <c:pt idx="23594">
                  <c:v>41687.767880729218</c:v>
                </c:pt>
                <c:pt idx="23595">
                  <c:v>41687.768584281534</c:v>
                </c:pt>
                <c:pt idx="23596">
                  <c:v>41687.76928779322</c:v>
                </c:pt>
                <c:pt idx="23597">
                  <c:v>41687.769991022302</c:v>
                </c:pt>
                <c:pt idx="23598">
                  <c:v>41687.77069489954</c:v>
                </c:pt>
                <c:pt idx="23599">
                  <c:v>41687.771398146462</c:v>
                </c:pt>
                <c:pt idx="23600">
                  <c:v>41687.77210174199</c:v>
                </c:pt>
                <c:pt idx="23601">
                  <c:v>41687.772806077082</c:v>
                </c:pt>
                <c:pt idx="23602">
                  <c:v>41687.773509131075</c:v>
                </c:pt>
                <c:pt idx="23603">
                  <c:v>41687.774213028613</c:v>
                </c:pt>
                <c:pt idx="23604">
                  <c:v>41687.774916490169</c:v>
                </c:pt>
                <c:pt idx="23605">
                  <c:v>41687.775618974003</c:v>
                </c:pt>
                <c:pt idx="23606">
                  <c:v>41687.776322281992</c:v>
                </c:pt>
                <c:pt idx="23607">
                  <c:v>41687.777025188923</c:v>
                </c:pt>
                <c:pt idx="23608">
                  <c:v>41687.777729582602</c:v>
                </c:pt>
                <c:pt idx="23609">
                  <c:v>41687.778434032771</c:v>
                </c:pt>
                <c:pt idx="23610">
                  <c:v>41687.779139127226</c:v>
                </c:pt>
                <c:pt idx="23611">
                  <c:v>41687.779843674922</c:v>
                </c:pt>
                <c:pt idx="23612">
                  <c:v>41687.780546342314</c:v>
                </c:pt>
                <c:pt idx="23613">
                  <c:v>41687.781250951535</c:v>
                </c:pt>
                <c:pt idx="23614">
                  <c:v>41687.781955350933</c:v>
                </c:pt>
                <c:pt idx="23615">
                  <c:v>41687.782660637218</c:v>
                </c:pt>
                <c:pt idx="23616">
                  <c:v>41687.783365086609</c:v>
                </c:pt>
                <c:pt idx="23617">
                  <c:v>41687.784069744164</c:v>
                </c:pt>
                <c:pt idx="23618">
                  <c:v>41687.784773643078</c:v>
                </c:pt>
                <c:pt idx="23619">
                  <c:v>41687.785478556762</c:v>
                </c:pt>
                <c:pt idx="23620">
                  <c:v>41687.786183076001</c:v>
                </c:pt>
                <c:pt idx="23621">
                  <c:v>41687.786887121387</c:v>
                </c:pt>
                <c:pt idx="23622">
                  <c:v>41687.787590518608</c:v>
                </c:pt>
                <c:pt idx="23623">
                  <c:v>41687.788294817081</c:v>
                </c:pt>
                <c:pt idx="23624">
                  <c:v>41687.788999882614</c:v>
                </c:pt>
                <c:pt idx="23625">
                  <c:v>41687.789704831368</c:v>
                </c:pt>
                <c:pt idx="23626">
                  <c:v>41687.790408533372</c:v>
                </c:pt>
                <c:pt idx="23627">
                  <c:v>41687.79111173383</c:v>
                </c:pt>
                <c:pt idx="23628">
                  <c:v>41687.791816543533</c:v>
                </c:pt>
                <c:pt idx="23629">
                  <c:v>41687.792521211217</c:v>
                </c:pt>
                <c:pt idx="23630">
                  <c:v>41687.793223682296</c:v>
                </c:pt>
                <c:pt idx="23631">
                  <c:v>41687.793926687526</c:v>
                </c:pt>
                <c:pt idx="23632">
                  <c:v>41687.794629846772</c:v>
                </c:pt>
                <c:pt idx="23633">
                  <c:v>41687.795332597838</c:v>
                </c:pt>
                <c:pt idx="23634">
                  <c:v>41687.796036214153</c:v>
                </c:pt>
                <c:pt idx="23635">
                  <c:v>41687.796741534148</c:v>
                </c:pt>
                <c:pt idx="23636">
                  <c:v>41687.7974465566</c:v>
                </c:pt>
                <c:pt idx="23637">
                  <c:v>41687.798149122762</c:v>
                </c:pt>
                <c:pt idx="23638">
                  <c:v>41687.79885291199</c:v>
                </c:pt>
                <c:pt idx="23639">
                  <c:v>41687.799556938458</c:v>
                </c:pt>
                <c:pt idx="23640">
                  <c:v>41687.800487540771</c:v>
                </c:pt>
                <c:pt idx="23641">
                  <c:v>41687.801192303836</c:v>
                </c:pt>
                <c:pt idx="23642">
                  <c:v>41687.801896260309</c:v>
                </c:pt>
                <c:pt idx="23643">
                  <c:v>41687.802601320778</c:v>
                </c:pt>
                <c:pt idx="23644">
                  <c:v>41687.803307024158</c:v>
                </c:pt>
                <c:pt idx="23645">
                  <c:v>41687.80401161754</c:v>
                </c:pt>
                <c:pt idx="23646">
                  <c:v>41687.804715419392</c:v>
                </c:pt>
                <c:pt idx="23647">
                  <c:v>41687.805420189077</c:v>
                </c:pt>
                <c:pt idx="23648">
                  <c:v>41687.806124827999</c:v>
                </c:pt>
                <c:pt idx="23649">
                  <c:v>41687.806828998626</c:v>
                </c:pt>
                <c:pt idx="23650">
                  <c:v>41687.807533424479</c:v>
                </c:pt>
                <c:pt idx="23651">
                  <c:v>41687.808237634621</c:v>
                </c:pt>
                <c:pt idx="23652">
                  <c:v>41687.808941428171</c:v>
                </c:pt>
                <c:pt idx="23653">
                  <c:v>41687.809645325084</c:v>
                </c:pt>
                <c:pt idx="23654">
                  <c:v>41687.81034797294</c:v>
                </c:pt>
                <c:pt idx="23655">
                  <c:v>41687.811051999233</c:v>
                </c:pt>
                <c:pt idx="23656">
                  <c:v>41687.811755887997</c:v>
                </c:pt>
                <c:pt idx="23657">
                  <c:v>41687.812459466317</c:v>
                </c:pt>
                <c:pt idx="23658">
                  <c:v>41687.813163203078</c:v>
                </c:pt>
                <c:pt idx="23659">
                  <c:v>41687.813866312768</c:v>
                </c:pt>
                <c:pt idx="23660">
                  <c:v>41687.814571046947</c:v>
                </c:pt>
                <c:pt idx="23661">
                  <c:v>41687.815275372319</c:v>
                </c:pt>
                <c:pt idx="23662">
                  <c:v>41687.815978919229</c:v>
                </c:pt>
                <c:pt idx="23663">
                  <c:v>41687.816682294622</c:v>
                </c:pt>
                <c:pt idx="23664">
                  <c:v>41687.817385531533</c:v>
                </c:pt>
                <c:pt idx="23665">
                  <c:v>41687.81808881554</c:v>
                </c:pt>
                <c:pt idx="23666">
                  <c:v>41687.818792499398</c:v>
                </c:pt>
                <c:pt idx="23667">
                  <c:v>41687.819496131226</c:v>
                </c:pt>
                <c:pt idx="23668">
                  <c:v>41687.820200293543</c:v>
                </c:pt>
                <c:pt idx="23669">
                  <c:v>41687.820904883221</c:v>
                </c:pt>
                <c:pt idx="23670">
                  <c:v>41687.821608927836</c:v>
                </c:pt>
                <c:pt idx="23671">
                  <c:v>41687.822313580305</c:v>
                </c:pt>
                <c:pt idx="23672">
                  <c:v>41687.823017983079</c:v>
                </c:pt>
                <c:pt idx="23673">
                  <c:v>41687.823721788154</c:v>
                </c:pt>
                <c:pt idx="23674">
                  <c:v>41687.824424257997</c:v>
                </c:pt>
                <c:pt idx="23675">
                  <c:v>41687.82512628477</c:v>
                </c:pt>
                <c:pt idx="23676">
                  <c:v>41687.825830200927</c:v>
                </c:pt>
                <c:pt idx="23677">
                  <c:v>41687.826534182779</c:v>
                </c:pt>
                <c:pt idx="23678">
                  <c:v>41687.827239292623</c:v>
                </c:pt>
                <c:pt idx="23679">
                  <c:v>41687.827941627678</c:v>
                </c:pt>
                <c:pt idx="23680">
                  <c:v>41687.82864342416</c:v>
                </c:pt>
                <c:pt idx="23681">
                  <c:v>41687.829346515835</c:v>
                </c:pt>
                <c:pt idx="23682">
                  <c:v>41687.830048221083</c:v>
                </c:pt>
                <c:pt idx="23683">
                  <c:v>41687.830750515837</c:v>
                </c:pt>
                <c:pt idx="23684">
                  <c:v>41687.831453490311</c:v>
                </c:pt>
                <c:pt idx="23685">
                  <c:v>41687.832157243392</c:v>
                </c:pt>
                <c:pt idx="23686">
                  <c:v>41687.832860874769</c:v>
                </c:pt>
                <c:pt idx="23687">
                  <c:v>41687.833565686153</c:v>
                </c:pt>
                <c:pt idx="23688">
                  <c:v>41687.834269746621</c:v>
                </c:pt>
                <c:pt idx="23689">
                  <c:v>41687.834974140314</c:v>
                </c:pt>
                <c:pt idx="23690">
                  <c:v>41687.835678167685</c:v>
                </c:pt>
                <c:pt idx="23691">
                  <c:v>41687.836382156769</c:v>
                </c:pt>
                <c:pt idx="23692">
                  <c:v>41687.837084727536</c:v>
                </c:pt>
                <c:pt idx="23693">
                  <c:v>41687.837788520454</c:v>
                </c:pt>
                <c:pt idx="23694">
                  <c:v>41687.838490947383</c:v>
                </c:pt>
                <c:pt idx="23695">
                  <c:v>41687.839195717075</c:v>
                </c:pt>
                <c:pt idx="23696">
                  <c:v>41687.83990157261</c:v>
                </c:pt>
                <c:pt idx="23697">
                  <c:v>41687.840605637386</c:v>
                </c:pt>
                <c:pt idx="23698">
                  <c:v>41687.841309715222</c:v>
                </c:pt>
                <c:pt idx="23699">
                  <c:v>41687.842242878774</c:v>
                </c:pt>
                <c:pt idx="23700">
                  <c:v>41687.842947079087</c:v>
                </c:pt>
                <c:pt idx="23701">
                  <c:v>41687.843650120769</c:v>
                </c:pt>
                <c:pt idx="23702">
                  <c:v>41687.844353045693</c:v>
                </c:pt>
                <c:pt idx="23703">
                  <c:v>41687.845057653234</c:v>
                </c:pt>
                <c:pt idx="23704">
                  <c:v>41687.8457615523</c:v>
                </c:pt>
                <c:pt idx="23705">
                  <c:v>41687.846466407544</c:v>
                </c:pt>
                <c:pt idx="23706">
                  <c:v>41687.847170486311</c:v>
                </c:pt>
                <c:pt idx="23707">
                  <c:v>41687.847873210929</c:v>
                </c:pt>
                <c:pt idx="23708">
                  <c:v>41687.848577669392</c:v>
                </c:pt>
                <c:pt idx="23709">
                  <c:v>41687.84928236431</c:v>
                </c:pt>
                <c:pt idx="23710">
                  <c:v>41687.849987093381</c:v>
                </c:pt>
                <c:pt idx="23711">
                  <c:v>41687.850690677689</c:v>
                </c:pt>
                <c:pt idx="23712">
                  <c:v>41687.851393325545</c:v>
                </c:pt>
                <c:pt idx="23713">
                  <c:v>41687.852098694784</c:v>
                </c:pt>
                <c:pt idx="23714">
                  <c:v>41687.852803920316</c:v>
                </c:pt>
                <c:pt idx="23715">
                  <c:v>41687.853507443855</c:v>
                </c:pt>
                <c:pt idx="23716">
                  <c:v>41687.854210922625</c:v>
                </c:pt>
                <c:pt idx="23717">
                  <c:v>41687.854917017394</c:v>
                </c:pt>
                <c:pt idx="23718">
                  <c:v>41687.855621105082</c:v>
                </c:pt>
                <c:pt idx="23719">
                  <c:v>41687.85632344662</c:v>
                </c:pt>
                <c:pt idx="23720">
                  <c:v>41687.857027835227</c:v>
                </c:pt>
                <c:pt idx="23721">
                  <c:v>41687.857731958466</c:v>
                </c:pt>
                <c:pt idx="23722">
                  <c:v>41687.858436142786</c:v>
                </c:pt>
                <c:pt idx="23723">
                  <c:v>41687.859140988767</c:v>
                </c:pt>
                <c:pt idx="23724">
                  <c:v>41687.859846043692</c:v>
                </c:pt>
                <c:pt idx="23725">
                  <c:v>41687.860550619997</c:v>
                </c:pt>
                <c:pt idx="23726">
                  <c:v>41687.861256299693</c:v>
                </c:pt>
                <c:pt idx="23727">
                  <c:v>41687.861960587681</c:v>
                </c:pt>
                <c:pt idx="23728">
                  <c:v>41687.862664950932</c:v>
                </c:pt>
                <c:pt idx="23729">
                  <c:v>41687.863368445695</c:v>
                </c:pt>
                <c:pt idx="23730">
                  <c:v>41687.864072506309</c:v>
                </c:pt>
                <c:pt idx="23731">
                  <c:v>41687.864777562609</c:v>
                </c:pt>
                <c:pt idx="23732">
                  <c:v>41687.865483011214</c:v>
                </c:pt>
                <c:pt idx="23733">
                  <c:v>41687.866187382606</c:v>
                </c:pt>
                <c:pt idx="23734">
                  <c:v>41687.866892068618</c:v>
                </c:pt>
                <c:pt idx="23735">
                  <c:v>41687.867595643227</c:v>
                </c:pt>
                <c:pt idx="23736">
                  <c:v>41687.868299504466</c:v>
                </c:pt>
                <c:pt idx="23737">
                  <c:v>41687.869005200002</c:v>
                </c:pt>
                <c:pt idx="23738">
                  <c:v>41687.869710424158</c:v>
                </c:pt>
                <c:pt idx="23739">
                  <c:v>41687.870415479549</c:v>
                </c:pt>
                <c:pt idx="23740">
                  <c:v>41687.871120686155</c:v>
                </c:pt>
                <c:pt idx="23741">
                  <c:v>41687.871824330614</c:v>
                </c:pt>
                <c:pt idx="23742">
                  <c:v>41687.872529399399</c:v>
                </c:pt>
                <c:pt idx="23743">
                  <c:v>41687.87323388923</c:v>
                </c:pt>
                <c:pt idx="23744">
                  <c:v>41687.873938573997</c:v>
                </c:pt>
                <c:pt idx="23745">
                  <c:v>41687.874643013223</c:v>
                </c:pt>
                <c:pt idx="23746">
                  <c:v>41687.875347135836</c:v>
                </c:pt>
                <c:pt idx="23747">
                  <c:v>41687.876051873543</c:v>
                </c:pt>
                <c:pt idx="23748">
                  <c:v>41687.876754721998</c:v>
                </c:pt>
                <c:pt idx="23749">
                  <c:v>41687.877457348623</c:v>
                </c:pt>
                <c:pt idx="23750">
                  <c:v>41687.878160761989</c:v>
                </c:pt>
                <c:pt idx="23751">
                  <c:v>41687.87886407016</c:v>
                </c:pt>
                <c:pt idx="23752">
                  <c:v>41687.879566848467</c:v>
                </c:pt>
                <c:pt idx="23753">
                  <c:v>41687.880268279856</c:v>
                </c:pt>
                <c:pt idx="23754">
                  <c:v>41687.880972530002</c:v>
                </c:pt>
                <c:pt idx="23755">
                  <c:v>41687.881677034471</c:v>
                </c:pt>
                <c:pt idx="23756">
                  <c:v>41687.882380840929</c:v>
                </c:pt>
                <c:pt idx="23757">
                  <c:v>41687.883083238616</c:v>
                </c:pt>
                <c:pt idx="23758">
                  <c:v>41687.884002838466</c:v>
                </c:pt>
                <c:pt idx="23759">
                  <c:v>41687.884706210163</c:v>
                </c:pt>
                <c:pt idx="23760">
                  <c:v>41687.885408635841</c:v>
                </c:pt>
                <c:pt idx="23761">
                  <c:v>41687.886112630309</c:v>
                </c:pt>
                <c:pt idx="23762">
                  <c:v>41687.886817262937</c:v>
                </c:pt>
                <c:pt idx="23763">
                  <c:v>41687.887520589844</c:v>
                </c:pt>
                <c:pt idx="23764">
                  <c:v>41687.888223773392</c:v>
                </c:pt>
                <c:pt idx="23765">
                  <c:v>41687.888928503999</c:v>
                </c:pt>
                <c:pt idx="23766">
                  <c:v>41687.889632216778</c:v>
                </c:pt>
                <c:pt idx="23767">
                  <c:v>41687.890337484467</c:v>
                </c:pt>
                <c:pt idx="23768">
                  <c:v>41687.891041436153</c:v>
                </c:pt>
                <c:pt idx="23769">
                  <c:v>41687.891743477223</c:v>
                </c:pt>
                <c:pt idx="23770">
                  <c:v>41687.892447361679</c:v>
                </c:pt>
                <c:pt idx="23771">
                  <c:v>41687.893151301374</c:v>
                </c:pt>
                <c:pt idx="23772">
                  <c:v>41687.893856716459</c:v>
                </c:pt>
                <c:pt idx="23773">
                  <c:v>41687.894561102308</c:v>
                </c:pt>
                <c:pt idx="23774">
                  <c:v>41687.895264758001</c:v>
                </c:pt>
                <c:pt idx="23775">
                  <c:v>41687.89596919308</c:v>
                </c:pt>
                <c:pt idx="23776">
                  <c:v>41687.896672661227</c:v>
                </c:pt>
                <c:pt idx="23777">
                  <c:v>41687.89737619723</c:v>
                </c:pt>
                <c:pt idx="23778">
                  <c:v>41687.898079828468</c:v>
                </c:pt>
                <c:pt idx="23779">
                  <c:v>41687.89878432831</c:v>
                </c:pt>
                <c:pt idx="23780">
                  <c:v>41687.899490166608</c:v>
                </c:pt>
                <c:pt idx="23781">
                  <c:v>41687.900195462928</c:v>
                </c:pt>
                <c:pt idx="23782">
                  <c:v>41687.900900221226</c:v>
                </c:pt>
                <c:pt idx="23783">
                  <c:v>41687.901606331536</c:v>
                </c:pt>
                <c:pt idx="23784">
                  <c:v>41687.902310634614</c:v>
                </c:pt>
                <c:pt idx="23785">
                  <c:v>41687.903015068929</c:v>
                </c:pt>
                <c:pt idx="23786">
                  <c:v>41687.903719927228</c:v>
                </c:pt>
                <c:pt idx="23787">
                  <c:v>41687.904423631837</c:v>
                </c:pt>
                <c:pt idx="23788">
                  <c:v>41687.905127130456</c:v>
                </c:pt>
                <c:pt idx="23789">
                  <c:v>41687.905831290613</c:v>
                </c:pt>
                <c:pt idx="23790">
                  <c:v>41687.906535894479</c:v>
                </c:pt>
                <c:pt idx="23791">
                  <c:v>41687.907240259694</c:v>
                </c:pt>
                <c:pt idx="23792">
                  <c:v>41687.907944814302</c:v>
                </c:pt>
                <c:pt idx="23793">
                  <c:v>41687.908648795696</c:v>
                </c:pt>
                <c:pt idx="23794">
                  <c:v>41687.909351774462</c:v>
                </c:pt>
                <c:pt idx="23795">
                  <c:v>41687.91005413323</c:v>
                </c:pt>
                <c:pt idx="23796">
                  <c:v>41687.910757489852</c:v>
                </c:pt>
                <c:pt idx="23797">
                  <c:v>41687.911461317679</c:v>
                </c:pt>
                <c:pt idx="23798">
                  <c:v>41687.912166769078</c:v>
                </c:pt>
                <c:pt idx="23799">
                  <c:v>41687.912871173394</c:v>
                </c:pt>
                <c:pt idx="23800">
                  <c:v>41687.913574771082</c:v>
                </c:pt>
                <c:pt idx="23801">
                  <c:v>41687.914280404169</c:v>
                </c:pt>
                <c:pt idx="23802">
                  <c:v>41687.914986230164</c:v>
                </c:pt>
                <c:pt idx="23803">
                  <c:v>41687.915689907844</c:v>
                </c:pt>
                <c:pt idx="23804">
                  <c:v>41687.916395318171</c:v>
                </c:pt>
                <c:pt idx="23805">
                  <c:v>41687.917099661376</c:v>
                </c:pt>
                <c:pt idx="23806">
                  <c:v>41687.917804039382</c:v>
                </c:pt>
                <c:pt idx="23807">
                  <c:v>41687.918508485549</c:v>
                </c:pt>
                <c:pt idx="23808">
                  <c:v>41687.919212298322</c:v>
                </c:pt>
                <c:pt idx="23809">
                  <c:v>41687.919916008621</c:v>
                </c:pt>
                <c:pt idx="23810">
                  <c:v>41687.920620491997</c:v>
                </c:pt>
                <c:pt idx="23811">
                  <c:v>41687.921323301533</c:v>
                </c:pt>
                <c:pt idx="23812">
                  <c:v>41687.922027752458</c:v>
                </c:pt>
                <c:pt idx="23813">
                  <c:v>41687.922731928928</c:v>
                </c:pt>
                <c:pt idx="23814">
                  <c:v>41687.923436132303</c:v>
                </c:pt>
                <c:pt idx="23815">
                  <c:v>41687.924140648152</c:v>
                </c:pt>
                <c:pt idx="23816">
                  <c:v>41687.924844652</c:v>
                </c:pt>
                <c:pt idx="23817">
                  <c:v>41687.925776352306</c:v>
                </c:pt>
                <c:pt idx="23818">
                  <c:v>41687.926479829082</c:v>
                </c:pt>
                <c:pt idx="23819">
                  <c:v>41687.927185528599</c:v>
                </c:pt>
                <c:pt idx="23820">
                  <c:v>41687.927891261992</c:v>
                </c:pt>
                <c:pt idx="23821">
                  <c:v>41687.928596788617</c:v>
                </c:pt>
                <c:pt idx="23822">
                  <c:v>41687.929302800454</c:v>
                </c:pt>
                <c:pt idx="23823">
                  <c:v>41687.930008420008</c:v>
                </c:pt>
                <c:pt idx="23824">
                  <c:v>41687.930714150927</c:v>
                </c:pt>
                <c:pt idx="23825">
                  <c:v>41687.931418902772</c:v>
                </c:pt>
                <c:pt idx="23826">
                  <c:v>41687.932123234772</c:v>
                </c:pt>
                <c:pt idx="23827">
                  <c:v>41687.932828798315</c:v>
                </c:pt>
                <c:pt idx="23828">
                  <c:v>41687.933532877229</c:v>
                </c:pt>
                <c:pt idx="23829">
                  <c:v>41687.934236892004</c:v>
                </c:pt>
                <c:pt idx="23830">
                  <c:v>41687.934940167535</c:v>
                </c:pt>
                <c:pt idx="23831">
                  <c:v>41687.935644610763</c:v>
                </c:pt>
                <c:pt idx="23832">
                  <c:v>41687.936348522933</c:v>
                </c:pt>
                <c:pt idx="23833">
                  <c:v>41687.937053361537</c:v>
                </c:pt>
                <c:pt idx="23834">
                  <c:v>41687.937760089837</c:v>
                </c:pt>
                <c:pt idx="23835">
                  <c:v>41687.938464731989</c:v>
                </c:pt>
                <c:pt idx="23836">
                  <c:v>41687.939166686607</c:v>
                </c:pt>
                <c:pt idx="23837">
                  <c:v>41687.93986981277</c:v>
                </c:pt>
                <c:pt idx="23838">
                  <c:v>41687.940575345703</c:v>
                </c:pt>
                <c:pt idx="23839">
                  <c:v>41687.941279521845</c:v>
                </c:pt>
                <c:pt idx="23840">
                  <c:v>41687.941984745688</c:v>
                </c:pt>
                <c:pt idx="23841">
                  <c:v>41687.942689789685</c:v>
                </c:pt>
                <c:pt idx="23842">
                  <c:v>41687.943392657224</c:v>
                </c:pt>
                <c:pt idx="23843">
                  <c:v>41687.94409579278</c:v>
                </c:pt>
                <c:pt idx="23844">
                  <c:v>41687.944799684461</c:v>
                </c:pt>
                <c:pt idx="23845">
                  <c:v>41687.945504174779</c:v>
                </c:pt>
                <c:pt idx="23846">
                  <c:v>41687.946209855545</c:v>
                </c:pt>
                <c:pt idx="23847">
                  <c:v>41687.946915283232</c:v>
                </c:pt>
                <c:pt idx="23848">
                  <c:v>41687.947620591374</c:v>
                </c:pt>
                <c:pt idx="23849">
                  <c:v>41687.948326440172</c:v>
                </c:pt>
                <c:pt idx="23850">
                  <c:v>41687.949030656928</c:v>
                </c:pt>
                <c:pt idx="23851">
                  <c:v>41687.949733699083</c:v>
                </c:pt>
                <c:pt idx="23852">
                  <c:v>41687.950438304775</c:v>
                </c:pt>
                <c:pt idx="23853">
                  <c:v>41687.951143998769</c:v>
                </c:pt>
                <c:pt idx="23854">
                  <c:v>41687.951848577846</c:v>
                </c:pt>
                <c:pt idx="23855">
                  <c:v>41687.952552021394</c:v>
                </c:pt>
                <c:pt idx="23856">
                  <c:v>41687.953254902008</c:v>
                </c:pt>
                <c:pt idx="23857">
                  <c:v>41687.953956774159</c:v>
                </c:pt>
                <c:pt idx="23858">
                  <c:v>41687.954661146774</c:v>
                </c:pt>
                <c:pt idx="23859">
                  <c:v>41687.95536640894</c:v>
                </c:pt>
                <c:pt idx="23860">
                  <c:v>41687.956069860309</c:v>
                </c:pt>
                <c:pt idx="23861">
                  <c:v>41687.956773701844</c:v>
                </c:pt>
                <c:pt idx="23862">
                  <c:v>41687.957478326622</c:v>
                </c:pt>
                <c:pt idx="23863">
                  <c:v>41687.958180912152</c:v>
                </c:pt>
                <c:pt idx="23864">
                  <c:v>41687.95888546123</c:v>
                </c:pt>
                <c:pt idx="23865">
                  <c:v>41687.959589131082</c:v>
                </c:pt>
                <c:pt idx="23866">
                  <c:v>41687.960292515221</c:v>
                </c:pt>
                <c:pt idx="23867">
                  <c:v>41687.960997410308</c:v>
                </c:pt>
                <c:pt idx="23868">
                  <c:v>41687.961700215368</c:v>
                </c:pt>
                <c:pt idx="23869">
                  <c:v>41687.962404231839</c:v>
                </c:pt>
                <c:pt idx="23870">
                  <c:v>41687.963107670759</c:v>
                </c:pt>
                <c:pt idx="23871">
                  <c:v>41687.963812772003</c:v>
                </c:pt>
                <c:pt idx="23872">
                  <c:v>41687.964517871085</c:v>
                </c:pt>
                <c:pt idx="23873">
                  <c:v>41687.965221305538</c:v>
                </c:pt>
                <c:pt idx="23874">
                  <c:v>41687.965924519835</c:v>
                </c:pt>
                <c:pt idx="23875">
                  <c:v>41687.966628661532</c:v>
                </c:pt>
                <c:pt idx="23876">
                  <c:v>41687.967550046465</c:v>
                </c:pt>
                <c:pt idx="23877">
                  <c:v>41687.968253755847</c:v>
                </c:pt>
                <c:pt idx="23878">
                  <c:v>41687.968956727083</c:v>
                </c:pt>
                <c:pt idx="23879">
                  <c:v>41687.969659252929</c:v>
                </c:pt>
                <c:pt idx="23880">
                  <c:v>41687.970362484462</c:v>
                </c:pt>
                <c:pt idx="23881">
                  <c:v>41687.971065463687</c:v>
                </c:pt>
                <c:pt idx="23882">
                  <c:v>41687.971768588301</c:v>
                </c:pt>
                <c:pt idx="23883">
                  <c:v>41687.972473286929</c:v>
                </c:pt>
                <c:pt idx="23884">
                  <c:v>41687.973177063992</c:v>
                </c:pt>
                <c:pt idx="23885">
                  <c:v>41687.973880470461</c:v>
                </c:pt>
                <c:pt idx="23886">
                  <c:v>41687.974583532923</c:v>
                </c:pt>
                <c:pt idx="23887">
                  <c:v>41687.975287807385</c:v>
                </c:pt>
                <c:pt idx="23888">
                  <c:v>41687.975992225081</c:v>
                </c:pt>
                <c:pt idx="23889">
                  <c:v>41687.976696861537</c:v>
                </c:pt>
                <c:pt idx="23890">
                  <c:v>41687.977399292467</c:v>
                </c:pt>
                <c:pt idx="23891">
                  <c:v>41687.978102403998</c:v>
                </c:pt>
                <c:pt idx="23892">
                  <c:v>41687.978806183084</c:v>
                </c:pt>
                <c:pt idx="23893">
                  <c:v>41687.979510006619</c:v>
                </c:pt>
                <c:pt idx="23894">
                  <c:v>41687.980212587543</c:v>
                </c:pt>
                <c:pt idx="23895">
                  <c:v>41687.980916293389</c:v>
                </c:pt>
                <c:pt idx="23896">
                  <c:v>41687.981620925384</c:v>
                </c:pt>
                <c:pt idx="23897">
                  <c:v>41687.98232715801</c:v>
                </c:pt>
                <c:pt idx="23898">
                  <c:v>41687.983031690928</c:v>
                </c:pt>
                <c:pt idx="23899">
                  <c:v>41687.983736011374</c:v>
                </c:pt>
                <c:pt idx="23900">
                  <c:v>41687.984439042775</c:v>
                </c:pt>
                <c:pt idx="23901">
                  <c:v>41687.985141267687</c:v>
                </c:pt>
                <c:pt idx="23902">
                  <c:v>41687.985845706928</c:v>
                </c:pt>
                <c:pt idx="23903">
                  <c:v>41687.986549453395</c:v>
                </c:pt>
                <c:pt idx="23904">
                  <c:v>41687.987253695086</c:v>
                </c:pt>
                <c:pt idx="23905">
                  <c:v>41687.987958762162</c:v>
                </c:pt>
                <c:pt idx="23906">
                  <c:v>41687.988663098469</c:v>
                </c:pt>
                <c:pt idx="23907">
                  <c:v>41687.98936779923</c:v>
                </c:pt>
                <c:pt idx="23908">
                  <c:v>41687.990072268927</c:v>
                </c:pt>
                <c:pt idx="23909">
                  <c:v>41687.990775143538</c:v>
                </c:pt>
                <c:pt idx="23910">
                  <c:v>41687.991478992153</c:v>
                </c:pt>
                <c:pt idx="23911">
                  <c:v>41687.992184533068</c:v>
                </c:pt>
                <c:pt idx="23912">
                  <c:v>41687.992889255234</c:v>
                </c:pt>
                <c:pt idx="23913">
                  <c:v>41687.993594806772</c:v>
                </c:pt>
                <c:pt idx="23914">
                  <c:v>41687.994298382313</c:v>
                </c:pt>
                <c:pt idx="23915">
                  <c:v>41687.995002552154</c:v>
                </c:pt>
                <c:pt idx="23916">
                  <c:v>41687.995706735681</c:v>
                </c:pt>
                <c:pt idx="23917">
                  <c:v>41687.996411659682</c:v>
                </c:pt>
                <c:pt idx="23918">
                  <c:v>41687.997115760452</c:v>
                </c:pt>
                <c:pt idx="23919">
                  <c:v>41687.997820017379</c:v>
                </c:pt>
                <c:pt idx="23920">
                  <c:v>41687.998523754766</c:v>
                </c:pt>
                <c:pt idx="23921">
                  <c:v>41687.999226476779</c:v>
                </c:pt>
                <c:pt idx="23922">
                  <c:v>41687.999928830155</c:v>
                </c:pt>
                <c:pt idx="23923">
                  <c:v>41688.000632261079</c:v>
                </c:pt>
                <c:pt idx="23924">
                  <c:v>41688.001336901536</c:v>
                </c:pt>
                <c:pt idx="23925">
                  <c:v>41688.002039222469</c:v>
                </c:pt>
                <c:pt idx="23926">
                  <c:v>41688.002744042606</c:v>
                </c:pt>
                <c:pt idx="23927">
                  <c:v>41688.00344898492</c:v>
                </c:pt>
                <c:pt idx="23928">
                  <c:v>41688.004153484471</c:v>
                </c:pt>
                <c:pt idx="23929">
                  <c:v>41688.004857783388</c:v>
                </c:pt>
                <c:pt idx="23930">
                  <c:v>41688.005561884464</c:v>
                </c:pt>
                <c:pt idx="23931">
                  <c:v>41688.00626422801</c:v>
                </c:pt>
                <c:pt idx="23932">
                  <c:v>41688.006966662608</c:v>
                </c:pt>
                <c:pt idx="23933">
                  <c:v>41688.007669300161</c:v>
                </c:pt>
                <c:pt idx="23934">
                  <c:v>41688.008372195392</c:v>
                </c:pt>
                <c:pt idx="23935">
                  <c:v>41688.009313255228</c:v>
                </c:pt>
                <c:pt idx="23936">
                  <c:v>41688.010017556466</c:v>
                </c:pt>
                <c:pt idx="23937">
                  <c:v>41688.010720051221</c:v>
                </c:pt>
                <c:pt idx="23938">
                  <c:v>41688.011424387223</c:v>
                </c:pt>
                <c:pt idx="23939">
                  <c:v>41688.012128935683</c:v>
                </c:pt>
                <c:pt idx="23940">
                  <c:v>41688.012831978318</c:v>
                </c:pt>
                <c:pt idx="23941">
                  <c:v>41688.013534136313</c:v>
                </c:pt>
                <c:pt idx="23942">
                  <c:v>41688.014238636009</c:v>
                </c:pt>
                <c:pt idx="23943">
                  <c:v>41688.014941220164</c:v>
                </c:pt>
                <c:pt idx="23944">
                  <c:v>41688.015644477229</c:v>
                </c:pt>
                <c:pt idx="23945">
                  <c:v>41688.016349183999</c:v>
                </c:pt>
                <c:pt idx="23946">
                  <c:v>41688.017053211384</c:v>
                </c:pt>
                <c:pt idx="23947">
                  <c:v>41688.017755947694</c:v>
                </c:pt>
                <c:pt idx="23948">
                  <c:v>41688.018459963998</c:v>
                </c:pt>
                <c:pt idx="23949">
                  <c:v>41688.019163646932</c:v>
                </c:pt>
                <c:pt idx="23950">
                  <c:v>41688.019868050615</c:v>
                </c:pt>
                <c:pt idx="23951">
                  <c:v>41688.020573069683</c:v>
                </c:pt>
                <c:pt idx="23952">
                  <c:v>41688.021276529078</c:v>
                </c:pt>
                <c:pt idx="23953">
                  <c:v>41688.021980341531</c:v>
                </c:pt>
                <c:pt idx="23954">
                  <c:v>41688.022684287535</c:v>
                </c:pt>
                <c:pt idx="23955">
                  <c:v>41688.023388967376</c:v>
                </c:pt>
                <c:pt idx="23956">
                  <c:v>41688.024092334163</c:v>
                </c:pt>
                <c:pt idx="23957">
                  <c:v>41688.024795055688</c:v>
                </c:pt>
                <c:pt idx="23958">
                  <c:v>41688.025497904455</c:v>
                </c:pt>
                <c:pt idx="23959">
                  <c:v>41688.026201817534</c:v>
                </c:pt>
                <c:pt idx="23960">
                  <c:v>41688.026905297847</c:v>
                </c:pt>
                <c:pt idx="23961">
                  <c:v>41688.02760831661</c:v>
                </c:pt>
                <c:pt idx="23962">
                  <c:v>41688.028311445545</c:v>
                </c:pt>
                <c:pt idx="23963">
                  <c:v>41688.029015922933</c:v>
                </c:pt>
                <c:pt idx="23964">
                  <c:v>41688.029720411832</c:v>
                </c:pt>
                <c:pt idx="23965">
                  <c:v>41688.030425730154</c:v>
                </c:pt>
                <c:pt idx="23966">
                  <c:v>41688.031131390308</c:v>
                </c:pt>
                <c:pt idx="23967">
                  <c:v>41688.031835897229</c:v>
                </c:pt>
                <c:pt idx="23968">
                  <c:v>41688.032539480941</c:v>
                </c:pt>
                <c:pt idx="23969">
                  <c:v>41688.033243556303</c:v>
                </c:pt>
                <c:pt idx="23970">
                  <c:v>41688.033949024932</c:v>
                </c:pt>
                <c:pt idx="23971">
                  <c:v>41688.034653872463</c:v>
                </c:pt>
                <c:pt idx="23972">
                  <c:v>41688.035357223845</c:v>
                </c:pt>
                <c:pt idx="23973">
                  <c:v>41688.036059490623</c:v>
                </c:pt>
                <c:pt idx="23974">
                  <c:v>41688.036763716453</c:v>
                </c:pt>
                <c:pt idx="23975">
                  <c:v>41688.037468748153</c:v>
                </c:pt>
                <c:pt idx="23976">
                  <c:v>41688.03817366538</c:v>
                </c:pt>
                <c:pt idx="23977">
                  <c:v>41688.038878988773</c:v>
                </c:pt>
                <c:pt idx="23978">
                  <c:v>41688.039583636921</c:v>
                </c:pt>
                <c:pt idx="23979">
                  <c:v>41688.040286539079</c:v>
                </c:pt>
                <c:pt idx="23980">
                  <c:v>41688.040991519221</c:v>
                </c:pt>
                <c:pt idx="23981">
                  <c:v>41688.041696585991</c:v>
                </c:pt>
                <c:pt idx="23982">
                  <c:v>41688.042400412152</c:v>
                </c:pt>
                <c:pt idx="23983">
                  <c:v>41688.043104990771</c:v>
                </c:pt>
                <c:pt idx="23984">
                  <c:v>41688.043810049843</c:v>
                </c:pt>
                <c:pt idx="23985">
                  <c:v>41688.044514800778</c:v>
                </c:pt>
                <c:pt idx="23986">
                  <c:v>41688.045217545383</c:v>
                </c:pt>
                <c:pt idx="23987">
                  <c:v>41688.045922035679</c:v>
                </c:pt>
                <c:pt idx="23988">
                  <c:v>41688.046628178927</c:v>
                </c:pt>
                <c:pt idx="23989">
                  <c:v>41688.047333282462</c:v>
                </c:pt>
                <c:pt idx="23990">
                  <c:v>41688.048035990621</c:v>
                </c:pt>
                <c:pt idx="23991">
                  <c:v>41688.048739552614</c:v>
                </c:pt>
                <c:pt idx="23992">
                  <c:v>41688.049444918455</c:v>
                </c:pt>
                <c:pt idx="23993">
                  <c:v>41688.050150337847</c:v>
                </c:pt>
                <c:pt idx="23994">
                  <c:v>41688.051092551381</c:v>
                </c:pt>
                <c:pt idx="23995">
                  <c:v>41688.051796819535</c:v>
                </c:pt>
                <c:pt idx="23996">
                  <c:v>41688.052500807084</c:v>
                </c:pt>
                <c:pt idx="23997">
                  <c:v>41688.053204996468</c:v>
                </c:pt>
                <c:pt idx="23998">
                  <c:v>41688.053909004768</c:v>
                </c:pt>
                <c:pt idx="23999">
                  <c:v>41688.054613570159</c:v>
                </c:pt>
                <c:pt idx="24000">
                  <c:v>41688.055317127852</c:v>
                </c:pt>
                <c:pt idx="24001">
                  <c:v>41688.056020240314</c:v>
                </c:pt>
                <c:pt idx="24002">
                  <c:v>41688.05672351738</c:v>
                </c:pt>
                <c:pt idx="24003">
                  <c:v>41688.057427387997</c:v>
                </c:pt>
                <c:pt idx="24004">
                  <c:v>41688.058130968777</c:v>
                </c:pt>
                <c:pt idx="24005">
                  <c:v>41688.058836874938</c:v>
                </c:pt>
                <c:pt idx="24006">
                  <c:v>41688.059540666</c:v>
                </c:pt>
                <c:pt idx="24007">
                  <c:v>41688.060244649685</c:v>
                </c:pt>
                <c:pt idx="24008">
                  <c:v>41688.060949231534</c:v>
                </c:pt>
                <c:pt idx="24009">
                  <c:v>41688.06165311153</c:v>
                </c:pt>
                <c:pt idx="24010">
                  <c:v>41688.062356001079</c:v>
                </c:pt>
                <c:pt idx="24011">
                  <c:v>41688.06306107399</c:v>
                </c:pt>
                <c:pt idx="24012">
                  <c:v>41688.063766445077</c:v>
                </c:pt>
                <c:pt idx="24013">
                  <c:v>41688.064470408463</c:v>
                </c:pt>
                <c:pt idx="24014">
                  <c:v>41688.065172165676</c:v>
                </c:pt>
                <c:pt idx="24015">
                  <c:v>41688.065875189845</c:v>
                </c:pt>
                <c:pt idx="24016">
                  <c:v>41688.06657899217</c:v>
                </c:pt>
                <c:pt idx="24017">
                  <c:v>41688.067283910299</c:v>
                </c:pt>
                <c:pt idx="24018">
                  <c:v>41688.067987532915</c:v>
                </c:pt>
                <c:pt idx="24019">
                  <c:v>41688.068691917688</c:v>
                </c:pt>
                <c:pt idx="24020">
                  <c:v>41688.069396718762</c:v>
                </c:pt>
                <c:pt idx="24021">
                  <c:v>41688.07010296276</c:v>
                </c:pt>
                <c:pt idx="24022">
                  <c:v>41688.070808250617</c:v>
                </c:pt>
                <c:pt idx="24023">
                  <c:v>41688.071512789385</c:v>
                </c:pt>
                <c:pt idx="24024">
                  <c:v>41688.07221645247</c:v>
                </c:pt>
                <c:pt idx="24025">
                  <c:v>41688.072920657687</c:v>
                </c:pt>
                <c:pt idx="24026">
                  <c:v>41688.073623152151</c:v>
                </c:pt>
                <c:pt idx="24027">
                  <c:v>41688.07432827817</c:v>
                </c:pt>
                <c:pt idx="24028">
                  <c:v>41688.07503305954</c:v>
                </c:pt>
                <c:pt idx="24029">
                  <c:v>41688.075737364605</c:v>
                </c:pt>
                <c:pt idx="24030">
                  <c:v>41688.076442923535</c:v>
                </c:pt>
                <c:pt idx="24031">
                  <c:v>41688.077147621829</c:v>
                </c:pt>
                <c:pt idx="24032">
                  <c:v>41688.077851527538</c:v>
                </c:pt>
                <c:pt idx="24033">
                  <c:v>41688.078555190317</c:v>
                </c:pt>
                <c:pt idx="24034">
                  <c:v>41688.079258852769</c:v>
                </c:pt>
                <c:pt idx="24035">
                  <c:v>41688.079961519681</c:v>
                </c:pt>
                <c:pt idx="24036">
                  <c:v>41688.080665240159</c:v>
                </c:pt>
                <c:pt idx="24037">
                  <c:v>41688.081368390158</c:v>
                </c:pt>
                <c:pt idx="24038">
                  <c:v>41688.082071492623</c:v>
                </c:pt>
                <c:pt idx="24039">
                  <c:v>41688.082775980307</c:v>
                </c:pt>
                <c:pt idx="24040">
                  <c:v>41688.08347852646</c:v>
                </c:pt>
                <c:pt idx="24041">
                  <c:v>41688.084182563369</c:v>
                </c:pt>
                <c:pt idx="24042">
                  <c:v>41688.08488869969</c:v>
                </c:pt>
                <c:pt idx="24043">
                  <c:v>41688.085592893229</c:v>
                </c:pt>
                <c:pt idx="24044">
                  <c:v>41688.086296550471</c:v>
                </c:pt>
                <c:pt idx="24045">
                  <c:v>41688.087000584608</c:v>
                </c:pt>
                <c:pt idx="24046">
                  <c:v>41688.087705142927</c:v>
                </c:pt>
                <c:pt idx="24047">
                  <c:v>41688.088407702933</c:v>
                </c:pt>
                <c:pt idx="24048">
                  <c:v>41688.089111536305</c:v>
                </c:pt>
                <c:pt idx="24049">
                  <c:v>41688.089814807696</c:v>
                </c:pt>
                <c:pt idx="24050">
                  <c:v>41688.090517233686</c:v>
                </c:pt>
                <c:pt idx="24051">
                  <c:v>41688.09122107584</c:v>
                </c:pt>
                <c:pt idx="24052">
                  <c:v>41688.091925243687</c:v>
                </c:pt>
                <c:pt idx="24053">
                  <c:v>41688.092859470009</c:v>
                </c:pt>
                <c:pt idx="24054">
                  <c:v>41688.093564136609</c:v>
                </c:pt>
                <c:pt idx="24055">
                  <c:v>41688.094267922766</c:v>
                </c:pt>
                <c:pt idx="24056">
                  <c:v>41688.094970939535</c:v>
                </c:pt>
                <c:pt idx="24057">
                  <c:v>41688.095676152465</c:v>
                </c:pt>
                <c:pt idx="24058">
                  <c:v>41688.096382116608</c:v>
                </c:pt>
                <c:pt idx="24059">
                  <c:v>41688.09708634446</c:v>
                </c:pt>
                <c:pt idx="24060">
                  <c:v>41688.097790307838</c:v>
                </c:pt>
                <c:pt idx="24061">
                  <c:v>41688.098494446938</c:v>
                </c:pt>
                <c:pt idx="24062">
                  <c:v>41688.099195988609</c:v>
                </c:pt>
                <c:pt idx="24063">
                  <c:v>41688.099898758934</c:v>
                </c:pt>
                <c:pt idx="24064">
                  <c:v>41688.100602872</c:v>
                </c:pt>
                <c:pt idx="24065">
                  <c:v>41688.101306436773</c:v>
                </c:pt>
                <c:pt idx="24066">
                  <c:v>41688.102010061077</c:v>
                </c:pt>
                <c:pt idx="24067">
                  <c:v>41688.102714688932</c:v>
                </c:pt>
                <c:pt idx="24068">
                  <c:v>41688.103419485538</c:v>
                </c:pt>
                <c:pt idx="24069">
                  <c:v>41688.104123312609</c:v>
                </c:pt>
                <c:pt idx="24070">
                  <c:v>41688.104827063078</c:v>
                </c:pt>
                <c:pt idx="24071">
                  <c:v>41688.105530566303</c:v>
                </c:pt>
                <c:pt idx="24072">
                  <c:v>41688.106235626008</c:v>
                </c:pt>
                <c:pt idx="24073">
                  <c:v>41688.106940629841</c:v>
                </c:pt>
                <c:pt idx="24074">
                  <c:v>41688.107643924464</c:v>
                </c:pt>
                <c:pt idx="24075">
                  <c:v>41688.108348454465</c:v>
                </c:pt>
                <c:pt idx="24076">
                  <c:v>41688.109053657536</c:v>
                </c:pt>
                <c:pt idx="24077">
                  <c:v>41688.109758523678</c:v>
                </c:pt>
                <c:pt idx="24078">
                  <c:v>41688.110462737073</c:v>
                </c:pt>
                <c:pt idx="24079">
                  <c:v>41688.111166175375</c:v>
                </c:pt>
                <c:pt idx="24080">
                  <c:v>41688.111871579997</c:v>
                </c:pt>
                <c:pt idx="24081">
                  <c:v>41688.11257573693</c:v>
                </c:pt>
                <c:pt idx="24082">
                  <c:v>41688.113278602308</c:v>
                </c:pt>
                <c:pt idx="24083">
                  <c:v>41688.113982841991</c:v>
                </c:pt>
                <c:pt idx="24084">
                  <c:v>41688.114686455847</c:v>
                </c:pt>
                <c:pt idx="24085">
                  <c:v>41688.115390855077</c:v>
                </c:pt>
                <c:pt idx="24086">
                  <c:v>41688.116093935387</c:v>
                </c:pt>
                <c:pt idx="24087">
                  <c:v>41688.116796539536</c:v>
                </c:pt>
                <c:pt idx="24088">
                  <c:v>41688.117499679684</c:v>
                </c:pt>
                <c:pt idx="24089">
                  <c:v>41688.11820232201</c:v>
                </c:pt>
                <c:pt idx="24090">
                  <c:v>41688.118905468466</c:v>
                </c:pt>
                <c:pt idx="24091">
                  <c:v>41688.119609784153</c:v>
                </c:pt>
                <c:pt idx="24092">
                  <c:v>41688.120313858308</c:v>
                </c:pt>
                <c:pt idx="24093">
                  <c:v>41688.121017229845</c:v>
                </c:pt>
                <c:pt idx="24094">
                  <c:v>41688.121718810296</c:v>
                </c:pt>
                <c:pt idx="24095">
                  <c:v>41688.122423838598</c:v>
                </c:pt>
                <c:pt idx="24096">
                  <c:v>41688.123128496605</c:v>
                </c:pt>
                <c:pt idx="24097">
                  <c:v>41688.12383236138</c:v>
                </c:pt>
                <c:pt idx="24098">
                  <c:v>41688.124535741386</c:v>
                </c:pt>
                <c:pt idx="24099">
                  <c:v>41688.125238034932</c:v>
                </c:pt>
                <c:pt idx="24100">
                  <c:v>41688.125941930914</c:v>
                </c:pt>
                <c:pt idx="24101">
                  <c:v>41688.126645175536</c:v>
                </c:pt>
                <c:pt idx="24102">
                  <c:v>41688.127348106922</c:v>
                </c:pt>
                <c:pt idx="24103">
                  <c:v>41688.128051761829</c:v>
                </c:pt>
                <c:pt idx="24104">
                  <c:v>41688.128756209844</c:v>
                </c:pt>
                <c:pt idx="24105">
                  <c:v>41688.129460985372</c:v>
                </c:pt>
                <c:pt idx="24106">
                  <c:v>41688.130164021837</c:v>
                </c:pt>
                <c:pt idx="24107">
                  <c:v>41688.130867419226</c:v>
                </c:pt>
                <c:pt idx="24108">
                  <c:v>41688.13156969077</c:v>
                </c:pt>
                <c:pt idx="24109">
                  <c:v>41688.13227449447</c:v>
                </c:pt>
                <c:pt idx="24110">
                  <c:v>41688.132978684931</c:v>
                </c:pt>
                <c:pt idx="24111">
                  <c:v>41688.133681441534</c:v>
                </c:pt>
                <c:pt idx="24112">
                  <c:v>41688.134612492009</c:v>
                </c:pt>
                <c:pt idx="24113">
                  <c:v>41688.135316310611</c:v>
                </c:pt>
                <c:pt idx="24114">
                  <c:v>41688.136019666163</c:v>
                </c:pt>
                <c:pt idx="24115">
                  <c:v>41688.13672318661</c:v>
                </c:pt>
                <c:pt idx="24116">
                  <c:v>41688.137426942762</c:v>
                </c:pt>
                <c:pt idx="24117">
                  <c:v>41688.138131120002</c:v>
                </c:pt>
                <c:pt idx="24118">
                  <c:v>41688.138836300008</c:v>
                </c:pt>
                <c:pt idx="24119">
                  <c:v>41688.139541716926</c:v>
                </c:pt>
                <c:pt idx="24120">
                  <c:v>41688.140246619681</c:v>
                </c:pt>
                <c:pt idx="24121">
                  <c:v>41688.140951838614</c:v>
                </c:pt>
                <c:pt idx="24122">
                  <c:v>41688.141654892162</c:v>
                </c:pt>
                <c:pt idx="24123">
                  <c:v>41688.142358376317</c:v>
                </c:pt>
                <c:pt idx="24124">
                  <c:v>41688.143062496463</c:v>
                </c:pt>
                <c:pt idx="24125">
                  <c:v>41688.143766636451</c:v>
                </c:pt>
                <c:pt idx="24126">
                  <c:v>41688.144470824605</c:v>
                </c:pt>
                <c:pt idx="24127">
                  <c:v>41688.145175375685</c:v>
                </c:pt>
                <c:pt idx="24128">
                  <c:v>41688.145880089076</c:v>
                </c:pt>
                <c:pt idx="24129">
                  <c:v>41688.146583516464</c:v>
                </c:pt>
                <c:pt idx="24130">
                  <c:v>41688.147286061074</c:v>
                </c:pt>
                <c:pt idx="24131">
                  <c:v>41688.147989248777</c:v>
                </c:pt>
                <c:pt idx="24132">
                  <c:v>41688.148694247546</c:v>
                </c:pt>
                <c:pt idx="24133">
                  <c:v>41688.149400109374</c:v>
                </c:pt>
                <c:pt idx="24134">
                  <c:v>41688.150105194472</c:v>
                </c:pt>
                <c:pt idx="24135">
                  <c:v>41688.150812166466</c:v>
                </c:pt>
                <c:pt idx="24136">
                  <c:v>41688.151516694314</c:v>
                </c:pt>
                <c:pt idx="24137">
                  <c:v>41688.152221150463</c:v>
                </c:pt>
                <c:pt idx="24138">
                  <c:v>41688.15292605693</c:v>
                </c:pt>
                <c:pt idx="24139">
                  <c:v>41688.153630643079</c:v>
                </c:pt>
                <c:pt idx="24140">
                  <c:v>41688.154334467086</c:v>
                </c:pt>
                <c:pt idx="24141">
                  <c:v>41688.155038995392</c:v>
                </c:pt>
                <c:pt idx="24142">
                  <c:v>41688.155744135533</c:v>
                </c:pt>
                <c:pt idx="24143">
                  <c:v>41688.156448609996</c:v>
                </c:pt>
                <c:pt idx="24144">
                  <c:v>41688.157153922162</c:v>
                </c:pt>
                <c:pt idx="24145">
                  <c:v>41688.157858195547</c:v>
                </c:pt>
                <c:pt idx="24146">
                  <c:v>41688.158562361539</c:v>
                </c:pt>
                <c:pt idx="24147">
                  <c:v>41688.159266394468</c:v>
                </c:pt>
                <c:pt idx="24148">
                  <c:v>41688.159970161076</c:v>
                </c:pt>
                <c:pt idx="24149">
                  <c:v>41688.160673691687</c:v>
                </c:pt>
                <c:pt idx="24150">
                  <c:v>41688.161377964607</c:v>
                </c:pt>
                <c:pt idx="24151">
                  <c:v>41688.16208136153</c:v>
                </c:pt>
                <c:pt idx="24152">
                  <c:v>41688.162786266606</c:v>
                </c:pt>
                <c:pt idx="24153">
                  <c:v>41688.163492236454</c:v>
                </c:pt>
                <c:pt idx="24154">
                  <c:v>41688.164196462923</c:v>
                </c:pt>
                <c:pt idx="24155">
                  <c:v>41688.164899440468</c:v>
                </c:pt>
                <c:pt idx="24156">
                  <c:v>41688.165602428002</c:v>
                </c:pt>
                <c:pt idx="24157">
                  <c:v>41688.166304866303</c:v>
                </c:pt>
                <c:pt idx="24158">
                  <c:v>41688.167007811833</c:v>
                </c:pt>
                <c:pt idx="24159">
                  <c:v>41688.16771128722</c:v>
                </c:pt>
                <c:pt idx="24160">
                  <c:v>41688.168414839376</c:v>
                </c:pt>
                <c:pt idx="24161">
                  <c:v>41688.169119495848</c:v>
                </c:pt>
                <c:pt idx="24162">
                  <c:v>41688.169824654608</c:v>
                </c:pt>
                <c:pt idx="24163">
                  <c:v>41688.17052842617</c:v>
                </c:pt>
                <c:pt idx="24164">
                  <c:v>41688.171231980465</c:v>
                </c:pt>
                <c:pt idx="24165">
                  <c:v>41688.17193683076</c:v>
                </c:pt>
                <c:pt idx="24166">
                  <c:v>41688.172640356766</c:v>
                </c:pt>
                <c:pt idx="24167">
                  <c:v>41688.173344359682</c:v>
                </c:pt>
                <c:pt idx="24168">
                  <c:v>41688.174048509223</c:v>
                </c:pt>
                <c:pt idx="24169">
                  <c:v>41688.174751216611</c:v>
                </c:pt>
                <c:pt idx="24170">
                  <c:v>41688.175454955839</c:v>
                </c:pt>
                <c:pt idx="24171">
                  <c:v>41688.176374969386</c:v>
                </c:pt>
                <c:pt idx="24172">
                  <c:v>41688.17707909031</c:v>
                </c:pt>
                <c:pt idx="24173">
                  <c:v>41688.177783181993</c:v>
                </c:pt>
                <c:pt idx="24174">
                  <c:v>41688.178487296616</c:v>
                </c:pt>
                <c:pt idx="24175">
                  <c:v>41688.17919098492</c:v>
                </c:pt>
                <c:pt idx="24176">
                  <c:v>41688.179894606001</c:v>
                </c:pt>
                <c:pt idx="24177">
                  <c:v>41688.180597405233</c:v>
                </c:pt>
                <c:pt idx="24178">
                  <c:v>41688.18130013538</c:v>
                </c:pt>
                <c:pt idx="24179">
                  <c:v>41688.182003164933</c:v>
                </c:pt>
                <c:pt idx="24180">
                  <c:v>41688.182707241845</c:v>
                </c:pt>
                <c:pt idx="24181">
                  <c:v>41688.183411534927</c:v>
                </c:pt>
                <c:pt idx="24182">
                  <c:v>41688.184117046934</c:v>
                </c:pt>
                <c:pt idx="24183">
                  <c:v>41688.184822328469</c:v>
                </c:pt>
                <c:pt idx="24184">
                  <c:v>41688.185526870002</c:v>
                </c:pt>
                <c:pt idx="24185">
                  <c:v>41688.186230153689</c:v>
                </c:pt>
                <c:pt idx="24186">
                  <c:v>41688.186933264769</c:v>
                </c:pt>
                <c:pt idx="24187">
                  <c:v>41688.187637367082</c:v>
                </c:pt>
                <c:pt idx="24188">
                  <c:v>41688.188340386769</c:v>
                </c:pt>
                <c:pt idx="24189">
                  <c:v>41688.189044715073</c:v>
                </c:pt>
                <c:pt idx="24190">
                  <c:v>41688.189748823534</c:v>
                </c:pt>
                <c:pt idx="24191">
                  <c:v>41688.190454227835</c:v>
                </c:pt>
                <c:pt idx="24192">
                  <c:v>41688.191158323076</c:v>
                </c:pt>
                <c:pt idx="24193">
                  <c:v>41688.191863147535</c:v>
                </c:pt>
                <c:pt idx="24194">
                  <c:v>41688.192567109996</c:v>
                </c:pt>
                <c:pt idx="24195">
                  <c:v>41688.193271898614</c:v>
                </c:pt>
                <c:pt idx="24196">
                  <c:v>41688.193976131828</c:v>
                </c:pt>
                <c:pt idx="24197">
                  <c:v>41688.194680355678</c:v>
                </c:pt>
                <c:pt idx="24198">
                  <c:v>41688.195383025995</c:v>
                </c:pt>
                <c:pt idx="24199">
                  <c:v>41688.196086804157</c:v>
                </c:pt>
                <c:pt idx="24200">
                  <c:v>41688.196790947535</c:v>
                </c:pt>
                <c:pt idx="24201">
                  <c:v>41688.197494404303</c:v>
                </c:pt>
                <c:pt idx="24202">
                  <c:v>41688.198198300932</c:v>
                </c:pt>
                <c:pt idx="24203">
                  <c:v>41688.198902979682</c:v>
                </c:pt>
                <c:pt idx="24204">
                  <c:v>41688.199606703369</c:v>
                </c:pt>
                <c:pt idx="24205">
                  <c:v>41688.200309599386</c:v>
                </c:pt>
                <c:pt idx="24206">
                  <c:v>41688.201015554609</c:v>
                </c:pt>
                <c:pt idx="24207">
                  <c:v>41688.201720789213</c:v>
                </c:pt>
                <c:pt idx="24208">
                  <c:v>41688.202423912451</c:v>
                </c:pt>
                <c:pt idx="24209">
                  <c:v>41688.203129022157</c:v>
                </c:pt>
                <c:pt idx="24210">
                  <c:v>41688.203832312305</c:v>
                </c:pt>
                <c:pt idx="24211">
                  <c:v>41688.204535847231</c:v>
                </c:pt>
                <c:pt idx="24212">
                  <c:v>41688.20523953384</c:v>
                </c:pt>
                <c:pt idx="24213">
                  <c:v>41688.205943591216</c:v>
                </c:pt>
                <c:pt idx="24214">
                  <c:v>41688.206649223226</c:v>
                </c:pt>
                <c:pt idx="24215">
                  <c:v>41688.20735436277</c:v>
                </c:pt>
                <c:pt idx="24216">
                  <c:v>41688.20805833723</c:v>
                </c:pt>
                <c:pt idx="24217">
                  <c:v>41688.2087620163</c:v>
                </c:pt>
                <c:pt idx="24218">
                  <c:v>41688.209467442306</c:v>
                </c:pt>
                <c:pt idx="24219">
                  <c:v>41688.210172697385</c:v>
                </c:pt>
                <c:pt idx="24220">
                  <c:v>41688.210877853227</c:v>
                </c:pt>
                <c:pt idx="24221">
                  <c:v>41688.211583424163</c:v>
                </c:pt>
                <c:pt idx="24222">
                  <c:v>41688.212287918614</c:v>
                </c:pt>
                <c:pt idx="24223">
                  <c:v>41688.212993157846</c:v>
                </c:pt>
                <c:pt idx="24224">
                  <c:v>41688.213698955842</c:v>
                </c:pt>
                <c:pt idx="24225">
                  <c:v>41688.214403848462</c:v>
                </c:pt>
                <c:pt idx="24226">
                  <c:v>41688.215108213219</c:v>
                </c:pt>
                <c:pt idx="24227">
                  <c:v>41688.215813873998</c:v>
                </c:pt>
                <c:pt idx="24228">
                  <c:v>41688.216520178008</c:v>
                </c:pt>
                <c:pt idx="24229">
                  <c:v>41688.217224081687</c:v>
                </c:pt>
                <c:pt idx="24230">
                  <c:v>41688.21814370199</c:v>
                </c:pt>
                <c:pt idx="24231">
                  <c:v>41688.218847393851</c:v>
                </c:pt>
                <c:pt idx="24232">
                  <c:v>41688.219552659539</c:v>
                </c:pt>
                <c:pt idx="24233">
                  <c:v>41688.220257852932</c:v>
                </c:pt>
                <c:pt idx="24234">
                  <c:v>41688.220961643834</c:v>
                </c:pt>
                <c:pt idx="24235">
                  <c:v>41688.221664131372</c:v>
                </c:pt>
                <c:pt idx="24236">
                  <c:v>41688.222368795075</c:v>
                </c:pt>
                <c:pt idx="24237">
                  <c:v>41688.2230738863</c:v>
                </c:pt>
                <c:pt idx="24238">
                  <c:v>41688.223778193074</c:v>
                </c:pt>
                <c:pt idx="24239">
                  <c:v>41688.224480752913</c:v>
                </c:pt>
                <c:pt idx="24240">
                  <c:v>41688.225185185373</c:v>
                </c:pt>
                <c:pt idx="24241">
                  <c:v>41688.225888970301</c:v>
                </c:pt>
                <c:pt idx="24242">
                  <c:v>41688.226592043997</c:v>
                </c:pt>
                <c:pt idx="24243">
                  <c:v>41688.227296156932</c:v>
                </c:pt>
                <c:pt idx="24244">
                  <c:v>41688.227999949078</c:v>
                </c:pt>
                <c:pt idx="24245">
                  <c:v>41688.228703105837</c:v>
                </c:pt>
                <c:pt idx="24246">
                  <c:v>41688.229405960752</c:v>
                </c:pt>
                <c:pt idx="24247">
                  <c:v>41688.23010907846</c:v>
                </c:pt>
                <c:pt idx="24248">
                  <c:v>41688.230811896312</c:v>
                </c:pt>
                <c:pt idx="24249">
                  <c:v>41688.231515478466</c:v>
                </c:pt>
                <c:pt idx="24250">
                  <c:v>41688.232218736164</c:v>
                </c:pt>
                <c:pt idx="24251">
                  <c:v>41688.232922014926</c:v>
                </c:pt>
                <c:pt idx="24252">
                  <c:v>41688.233625757071</c:v>
                </c:pt>
                <c:pt idx="24253">
                  <c:v>41688.234331718304</c:v>
                </c:pt>
                <c:pt idx="24254">
                  <c:v>41688.235035970923</c:v>
                </c:pt>
                <c:pt idx="24255">
                  <c:v>41688.235738603675</c:v>
                </c:pt>
                <c:pt idx="24256">
                  <c:v>41688.236441948611</c:v>
                </c:pt>
                <c:pt idx="24257">
                  <c:v>41688.237146035681</c:v>
                </c:pt>
                <c:pt idx="24258">
                  <c:v>41688.237850390164</c:v>
                </c:pt>
                <c:pt idx="24259">
                  <c:v>41688.238556668461</c:v>
                </c:pt>
                <c:pt idx="24260">
                  <c:v>41688.23926143461</c:v>
                </c:pt>
                <c:pt idx="24261">
                  <c:v>41688.239965848923</c:v>
                </c:pt>
                <c:pt idx="24262">
                  <c:v>41688.240670646308</c:v>
                </c:pt>
                <c:pt idx="24263">
                  <c:v>41688.241375725076</c:v>
                </c:pt>
                <c:pt idx="24264">
                  <c:v>41688.242079966614</c:v>
                </c:pt>
                <c:pt idx="24265">
                  <c:v>41688.242784449845</c:v>
                </c:pt>
                <c:pt idx="24266">
                  <c:v>41688.243487229222</c:v>
                </c:pt>
                <c:pt idx="24267">
                  <c:v>41688.24419106399</c:v>
                </c:pt>
                <c:pt idx="24268">
                  <c:v>41688.244895488169</c:v>
                </c:pt>
                <c:pt idx="24269">
                  <c:v>41688.245600485221</c:v>
                </c:pt>
                <c:pt idx="24270">
                  <c:v>41688.246304688153</c:v>
                </c:pt>
                <c:pt idx="24271">
                  <c:v>41688.247008838931</c:v>
                </c:pt>
                <c:pt idx="24272">
                  <c:v>41688.247713555676</c:v>
                </c:pt>
                <c:pt idx="24273">
                  <c:v>41688.248418625997</c:v>
                </c:pt>
                <c:pt idx="24274">
                  <c:v>41688.249123908303</c:v>
                </c:pt>
                <c:pt idx="24275">
                  <c:v>41688.249827836</c:v>
                </c:pt>
                <c:pt idx="24276">
                  <c:v>41688.250531202313</c:v>
                </c:pt>
                <c:pt idx="24277">
                  <c:v>41688.251233654308</c:v>
                </c:pt>
                <c:pt idx="24278">
                  <c:v>41688.251937998939</c:v>
                </c:pt>
                <c:pt idx="24279">
                  <c:v>41688.252640841682</c:v>
                </c:pt>
                <c:pt idx="24280">
                  <c:v>41688.25334662784</c:v>
                </c:pt>
                <c:pt idx="24281">
                  <c:v>41688.254053165234</c:v>
                </c:pt>
                <c:pt idx="24282">
                  <c:v>41688.254757297545</c:v>
                </c:pt>
                <c:pt idx="24283">
                  <c:v>41688.255461281835</c:v>
                </c:pt>
                <c:pt idx="24284">
                  <c:v>41688.256166436164</c:v>
                </c:pt>
                <c:pt idx="24285">
                  <c:v>41688.256871952472</c:v>
                </c:pt>
                <c:pt idx="24286">
                  <c:v>41688.257576383228</c:v>
                </c:pt>
                <c:pt idx="24287">
                  <c:v>41688.258280866459</c:v>
                </c:pt>
                <c:pt idx="24288">
                  <c:v>41688.258983142616</c:v>
                </c:pt>
                <c:pt idx="24289">
                  <c:v>41688.259894500006</c:v>
                </c:pt>
                <c:pt idx="24290">
                  <c:v>41688.26059761292</c:v>
                </c:pt>
                <c:pt idx="24291">
                  <c:v>41688.261299578306</c:v>
                </c:pt>
                <c:pt idx="24292">
                  <c:v>41688.262005342767</c:v>
                </c:pt>
                <c:pt idx="24293">
                  <c:v>41688.262710462761</c:v>
                </c:pt>
                <c:pt idx="24294">
                  <c:v>41688.26341494661</c:v>
                </c:pt>
                <c:pt idx="24295">
                  <c:v>41688.264119909836</c:v>
                </c:pt>
                <c:pt idx="24296">
                  <c:v>41688.264823794932</c:v>
                </c:pt>
                <c:pt idx="24297">
                  <c:v>41688.265526575837</c:v>
                </c:pt>
                <c:pt idx="24298">
                  <c:v>41688.26623122493</c:v>
                </c:pt>
                <c:pt idx="24299">
                  <c:v>41688.266936045387</c:v>
                </c:pt>
                <c:pt idx="24300">
                  <c:v>41688.267641741528</c:v>
                </c:pt>
                <c:pt idx="24301">
                  <c:v>41688.268345782155</c:v>
                </c:pt>
                <c:pt idx="24302">
                  <c:v>41688.269048111681</c:v>
                </c:pt>
                <c:pt idx="24303">
                  <c:v>41688.269751169377</c:v>
                </c:pt>
                <c:pt idx="24304">
                  <c:v>41688.270455284459</c:v>
                </c:pt>
                <c:pt idx="24305">
                  <c:v>41688.271158838761</c:v>
                </c:pt>
                <c:pt idx="24306">
                  <c:v>41688.27186282738</c:v>
                </c:pt>
                <c:pt idx="24307">
                  <c:v>41688.272566612155</c:v>
                </c:pt>
                <c:pt idx="24308">
                  <c:v>41688.273270372614</c:v>
                </c:pt>
                <c:pt idx="24309">
                  <c:v>41688.273974242606</c:v>
                </c:pt>
                <c:pt idx="24310">
                  <c:v>41688.274678526461</c:v>
                </c:pt>
                <c:pt idx="24311">
                  <c:v>41688.275382383828</c:v>
                </c:pt>
                <c:pt idx="24312">
                  <c:v>41688.276085863217</c:v>
                </c:pt>
                <c:pt idx="24313">
                  <c:v>41688.276790527532</c:v>
                </c:pt>
                <c:pt idx="24314">
                  <c:v>41688.277493318456</c:v>
                </c:pt>
                <c:pt idx="24315">
                  <c:v>41688.278195570456</c:v>
                </c:pt>
                <c:pt idx="24316">
                  <c:v>41688.27889916308</c:v>
                </c:pt>
                <c:pt idx="24317">
                  <c:v>41688.279602920004</c:v>
                </c:pt>
                <c:pt idx="24318">
                  <c:v>41688.280306999084</c:v>
                </c:pt>
                <c:pt idx="24319">
                  <c:v>41688.281013047388</c:v>
                </c:pt>
                <c:pt idx="24320">
                  <c:v>41688.281717817074</c:v>
                </c:pt>
                <c:pt idx="24321">
                  <c:v>41688.282422318611</c:v>
                </c:pt>
                <c:pt idx="24322">
                  <c:v>41688.283127260453</c:v>
                </c:pt>
                <c:pt idx="24323">
                  <c:v>41688.28383057184</c:v>
                </c:pt>
                <c:pt idx="24324">
                  <c:v>41688.284535581683</c:v>
                </c:pt>
                <c:pt idx="24325">
                  <c:v>41688.285239377852</c:v>
                </c:pt>
                <c:pt idx="24326">
                  <c:v>41688.285942643219</c:v>
                </c:pt>
                <c:pt idx="24327">
                  <c:v>41688.286646844768</c:v>
                </c:pt>
                <c:pt idx="24328">
                  <c:v>41688.287350728162</c:v>
                </c:pt>
                <c:pt idx="24329">
                  <c:v>41688.288055834615</c:v>
                </c:pt>
                <c:pt idx="24330">
                  <c:v>41688.28876044631</c:v>
                </c:pt>
                <c:pt idx="24331">
                  <c:v>41688.289465954454</c:v>
                </c:pt>
                <c:pt idx="24332">
                  <c:v>41688.290170017834</c:v>
                </c:pt>
                <c:pt idx="24333">
                  <c:v>41688.290873876933</c:v>
                </c:pt>
                <c:pt idx="24334">
                  <c:v>41688.291578773074</c:v>
                </c:pt>
                <c:pt idx="24335">
                  <c:v>41688.292282076931</c:v>
                </c:pt>
                <c:pt idx="24336">
                  <c:v>41688.292985889377</c:v>
                </c:pt>
                <c:pt idx="24337">
                  <c:v>41688.293689940598</c:v>
                </c:pt>
                <c:pt idx="24338">
                  <c:v>41688.294393825221</c:v>
                </c:pt>
                <c:pt idx="24339">
                  <c:v>41688.295098837829</c:v>
                </c:pt>
                <c:pt idx="24340">
                  <c:v>41688.295803905676</c:v>
                </c:pt>
                <c:pt idx="24341">
                  <c:v>41688.296507839223</c:v>
                </c:pt>
                <c:pt idx="24342">
                  <c:v>41688.297213681675</c:v>
                </c:pt>
                <c:pt idx="24343">
                  <c:v>41688.297918011674</c:v>
                </c:pt>
                <c:pt idx="24344">
                  <c:v>41688.298622390001</c:v>
                </c:pt>
                <c:pt idx="24345">
                  <c:v>41688.299325272455</c:v>
                </c:pt>
                <c:pt idx="24346">
                  <c:v>41688.300028594938</c:v>
                </c:pt>
                <c:pt idx="24347">
                  <c:v>41688.300732891083</c:v>
                </c:pt>
                <c:pt idx="24348">
                  <c:v>41688.301654563991</c:v>
                </c:pt>
                <c:pt idx="24349">
                  <c:v>41688.302357276167</c:v>
                </c:pt>
                <c:pt idx="24350">
                  <c:v>41688.30306194508</c:v>
                </c:pt>
                <c:pt idx="24351">
                  <c:v>41688.303767024772</c:v>
                </c:pt>
                <c:pt idx="24352">
                  <c:v>41688.304471301228</c:v>
                </c:pt>
                <c:pt idx="24353">
                  <c:v>41688.305174141227</c:v>
                </c:pt>
                <c:pt idx="24354">
                  <c:v>41688.305877062165</c:v>
                </c:pt>
                <c:pt idx="24355">
                  <c:v>41688.306580660304</c:v>
                </c:pt>
                <c:pt idx="24356">
                  <c:v>41688.307286209543</c:v>
                </c:pt>
                <c:pt idx="24357">
                  <c:v>41688.307993107228</c:v>
                </c:pt>
                <c:pt idx="24358">
                  <c:v>41688.308697414315</c:v>
                </c:pt>
                <c:pt idx="24359">
                  <c:v>41688.309401246159</c:v>
                </c:pt>
                <c:pt idx="24360">
                  <c:v>41688.310104796314</c:v>
                </c:pt>
                <c:pt idx="24361">
                  <c:v>41688.310809234317</c:v>
                </c:pt>
                <c:pt idx="24362">
                  <c:v>41688.311512650769</c:v>
                </c:pt>
                <c:pt idx="24363">
                  <c:v>41688.312215968937</c:v>
                </c:pt>
                <c:pt idx="24364">
                  <c:v>41688.312918751086</c:v>
                </c:pt>
                <c:pt idx="24365">
                  <c:v>41688.313621815374</c:v>
                </c:pt>
                <c:pt idx="24366">
                  <c:v>41688.31432615401</c:v>
                </c:pt>
                <c:pt idx="24367">
                  <c:v>41688.315030563841</c:v>
                </c:pt>
                <c:pt idx="24368">
                  <c:v>41688.315735048622</c:v>
                </c:pt>
                <c:pt idx="24369">
                  <c:v>41688.316438962313</c:v>
                </c:pt>
                <c:pt idx="24370">
                  <c:v>41688.317143688932</c:v>
                </c:pt>
                <c:pt idx="24371">
                  <c:v>41688.317848410312</c:v>
                </c:pt>
                <c:pt idx="24372">
                  <c:v>41688.318552037854</c:v>
                </c:pt>
                <c:pt idx="24373">
                  <c:v>41688.319255804774</c:v>
                </c:pt>
                <c:pt idx="24374">
                  <c:v>41688.319960102162</c:v>
                </c:pt>
                <c:pt idx="24375">
                  <c:v>41688.320665406311</c:v>
                </c:pt>
                <c:pt idx="24376">
                  <c:v>41688.321369970465</c:v>
                </c:pt>
                <c:pt idx="24377">
                  <c:v>41688.322074380005</c:v>
                </c:pt>
                <c:pt idx="24378">
                  <c:v>41688.322777849382</c:v>
                </c:pt>
                <c:pt idx="24379">
                  <c:v>41688.323482152598</c:v>
                </c:pt>
                <c:pt idx="24380">
                  <c:v>41688.324187893537</c:v>
                </c:pt>
                <c:pt idx="24381">
                  <c:v>41688.324891842938</c:v>
                </c:pt>
                <c:pt idx="24382">
                  <c:v>41688.325596435083</c:v>
                </c:pt>
                <c:pt idx="24383">
                  <c:v>41688.326299861386</c:v>
                </c:pt>
                <c:pt idx="24384">
                  <c:v>41688.32700272277</c:v>
                </c:pt>
                <c:pt idx="24385">
                  <c:v>41688.327705551215</c:v>
                </c:pt>
                <c:pt idx="24386">
                  <c:v>41688.328409248774</c:v>
                </c:pt>
                <c:pt idx="24387">
                  <c:v>41688.329112753374</c:v>
                </c:pt>
                <c:pt idx="24388">
                  <c:v>41688.329815411846</c:v>
                </c:pt>
                <c:pt idx="24389">
                  <c:v>41688.330518490016</c:v>
                </c:pt>
                <c:pt idx="24390">
                  <c:v>41688.331222430461</c:v>
                </c:pt>
                <c:pt idx="24391">
                  <c:v>41688.331926657534</c:v>
                </c:pt>
                <c:pt idx="24392">
                  <c:v>41688.332630480931</c:v>
                </c:pt>
                <c:pt idx="24393">
                  <c:v>41688.333335467381</c:v>
                </c:pt>
                <c:pt idx="24394">
                  <c:v>41688.334041713992</c:v>
                </c:pt>
                <c:pt idx="24395">
                  <c:v>41688.334744687534</c:v>
                </c:pt>
                <c:pt idx="24396">
                  <c:v>41688.335446503996</c:v>
                </c:pt>
                <c:pt idx="24397">
                  <c:v>41688.336150994466</c:v>
                </c:pt>
                <c:pt idx="24398">
                  <c:v>41688.336853931542</c:v>
                </c:pt>
                <c:pt idx="24399">
                  <c:v>41688.337558752777</c:v>
                </c:pt>
                <c:pt idx="24400">
                  <c:v>41688.338264233229</c:v>
                </c:pt>
                <c:pt idx="24401">
                  <c:v>41688.338970940938</c:v>
                </c:pt>
                <c:pt idx="24402">
                  <c:v>41688.339674798939</c:v>
                </c:pt>
                <c:pt idx="24403">
                  <c:v>41688.34037931278</c:v>
                </c:pt>
                <c:pt idx="24404">
                  <c:v>41688.341082838459</c:v>
                </c:pt>
                <c:pt idx="24405">
                  <c:v>41688.341788344471</c:v>
                </c:pt>
                <c:pt idx="24406">
                  <c:v>41688.342492021999</c:v>
                </c:pt>
                <c:pt idx="24407">
                  <c:v>41688.343422960454</c:v>
                </c:pt>
                <c:pt idx="24408">
                  <c:v>41688.344126429853</c:v>
                </c:pt>
                <c:pt idx="24409">
                  <c:v>41688.344831654169</c:v>
                </c:pt>
                <c:pt idx="24410">
                  <c:v>41688.345537749701</c:v>
                </c:pt>
                <c:pt idx="24411">
                  <c:v>41688.346242540778</c:v>
                </c:pt>
                <c:pt idx="24412">
                  <c:v>41688.346946918617</c:v>
                </c:pt>
                <c:pt idx="24413">
                  <c:v>41688.347650641845</c:v>
                </c:pt>
                <c:pt idx="24414">
                  <c:v>41688.348353452478</c:v>
                </c:pt>
                <c:pt idx="24415">
                  <c:v>41688.349058571082</c:v>
                </c:pt>
                <c:pt idx="24416">
                  <c:v>41688.349763763377</c:v>
                </c:pt>
                <c:pt idx="24417">
                  <c:v>41688.350468637997</c:v>
                </c:pt>
                <c:pt idx="24418">
                  <c:v>41688.351172630151</c:v>
                </c:pt>
                <c:pt idx="24419">
                  <c:v>41688.351875785382</c:v>
                </c:pt>
                <c:pt idx="24420">
                  <c:v>41688.35258025401</c:v>
                </c:pt>
                <c:pt idx="24421">
                  <c:v>41688.353285495854</c:v>
                </c:pt>
                <c:pt idx="24422">
                  <c:v>41688.353990359232</c:v>
                </c:pt>
                <c:pt idx="24423">
                  <c:v>41688.354694506466</c:v>
                </c:pt>
                <c:pt idx="24424">
                  <c:v>41688.355399170621</c:v>
                </c:pt>
                <c:pt idx="24425">
                  <c:v>41688.356103511222</c:v>
                </c:pt>
                <c:pt idx="24426">
                  <c:v>41688.356806835232</c:v>
                </c:pt>
                <c:pt idx="24427">
                  <c:v>41688.357511304006</c:v>
                </c:pt>
                <c:pt idx="24428">
                  <c:v>41688.358216131091</c:v>
                </c:pt>
                <c:pt idx="24429">
                  <c:v>41688.358920503226</c:v>
                </c:pt>
                <c:pt idx="24430">
                  <c:v>41688.35962539709</c:v>
                </c:pt>
                <c:pt idx="24431">
                  <c:v>41688.360329002928</c:v>
                </c:pt>
                <c:pt idx="24432">
                  <c:v>41688.361033829082</c:v>
                </c:pt>
                <c:pt idx="24433">
                  <c:v>41688.361739424778</c:v>
                </c:pt>
                <c:pt idx="24434">
                  <c:v>41688.362445106308</c:v>
                </c:pt>
                <c:pt idx="24435">
                  <c:v>41688.363149151221</c:v>
                </c:pt>
                <c:pt idx="24436">
                  <c:v>41688.363852760762</c:v>
                </c:pt>
                <c:pt idx="24437">
                  <c:v>41688.364557531539</c:v>
                </c:pt>
                <c:pt idx="24438">
                  <c:v>41688.365262608</c:v>
                </c:pt>
                <c:pt idx="24439">
                  <c:v>41688.365966646001</c:v>
                </c:pt>
                <c:pt idx="24440">
                  <c:v>41688.36666926754</c:v>
                </c:pt>
                <c:pt idx="24441">
                  <c:v>41688.367373935682</c:v>
                </c:pt>
                <c:pt idx="24442">
                  <c:v>41688.36807827001</c:v>
                </c:pt>
                <c:pt idx="24443">
                  <c:v>41688.368782094614</c:v>
                </c:pt>
                <c:pt idx="24444">
                  <c:v>41688.369487465374</c:v>
                </c:pt>
                <c:pt idx="24445">
                  <c:v>41688.370193164163</c:v>
                </c:pt>
                <c:pt idx="24446">
                  <c:v>41688.370897048473</c:v>
                </c:pt>
                <c:pt idx="24447">
                  <c:v>41688.371600697224</c:v>
                </c:pt>
                <c:pt idx="24448">
                  <c:v>41688.372305634606</c:v>
                </c:pt>
                <c:pt idx="24449">
                  <c:v>41688.373010276315</c:v>
                </c:pt>
                <c:pt idx="24450">
                  <c:v>41688.373715249087</c:v>
                </c:pt>
                <c:pt idx="24451">
                  <c:v>41688.374420191387</c:v>
                </c:pt>
                <c:pt idx="24452">
                  <c:v>41688.375124453385</c:v>
                </c:pt>
                <c:pt idx="24453">
                  <c:v>41688.375827179545</c:v>
                </c:pt>
                <c:pt idx="24454">
                  <c:v>41688.376530694775</c:v>
                </c:pt>
                <c:pt idx="24455">
                  <c:v>41688.377234833388</c:v>
                </c:pt>
                <c:pt idx="24456">
                  <c:v>41688.377937025383</c:v>
                </c:pt>
                <c:pt idx="24457">
                  <c:v>41688.37863983123</c:v>
                </c:pt>
                <c:pt idx="24458">
                  <c:v>41688.379345091227</c:v>
                </c:pt>
                <c:pt idx="24459">
                  <c:v>41688.380047900006</c:v>
                </c:pt>
                <c:pt idx="24460">
                  <c:v>41688.380751546159</c:v>
                </c:pt>
                <c:pt idx="24461">
                  <c:v>41688.381456968462</c:v>
                </c:pt>
                <c:pt idx="24462">
                  <c:v>41688.382161491383</c:v>
                </c:pt>
                <c:pt idx="24463">
                  <c:v>41688.382865852313</c:v>
                </c:pt>
                <c:pt idx="24464">
                  <c:v>41688.383571523686</c:v>
                </c:pt>
                <c:pt idx="24465">
                  <c:v>41688.384274318007</c:v>
                </c:pt>
                <c:pt idx="24466">
                  <c:v>41688.385205362618</c:v>
                </c:pt>
                <c:pt idx="24467">
                  <c:v>41688.385909380777</c:v>
                </c:pt>
                <c:pt idx="24468">
                  <c:v>41688.386613457551</c:v>
                </c:pt>
                <c:pt idx="24469">
                  <c:v>41688.387318456167</c:v>
                </c:pt>
                <c:pt idx="24470">
                  <c:v>41688.388023193234</c:v>
                </c:pt>
                <c:pt idx="24471">
                  <c:v>41688.388729646613</c:v>
                </c:pt>
                <c:pt idx="24472">
                  <c:v>41688.389434387544</c:v>
                </c:pt>
                <c:pt idx="24473">
                  <c:v>41688.390140195384</c:v>
                </c:pt>
                <c:pt idx="24474">
                  <c:v>41688.390845744769</c:v>
                </c:pt>
                <c:pt idx="24475">
                  <c:v>41688.391549950611</c:v>
                </c:pt>
                <c:pt idx="24476">
                  <c:v>41688.392252948004</c:v>
                </c:pt>
                <c:pt idx="24477">
                  <c:v>41688.39295631431</c:v>
                </c:pt>
                <c:pt idx="24478">
                  <c:v>41688.393660812297</c:v>
                </c:pt>
                <c:pt idx="24479">
                  <c:v>41688.394365159082</c:v>
                </c:pt>
                <c:pt idx="24480">
                  <c:v>41688.395069222002</c:v>
                </c:pt>
                <c:pt idx="24481">
                  <c:v>41688.39577208877</c:v>
                </c:pt>
                <c:pt idx="24482">
                  <c:v>41688.396477609844</c:v>
                </c:pt>
                <c:pt idx="24483">
                  <c:v>41688.397180329841</c:v>
                </c:pt>
                <c:pt idx="24484">
                  <c:v>41688.397882811529</c:v>
                </c:pt>
                <c:pt idx="24485">
                  <c:v>41688.398587298623</c:v>
                </c:pt>
                <c:pt idx="24486">
                  <c:v>41688.399291943228</c:v>
                </c:pt>
                <c:pt idx="24487">
                  <c:v>41688.399997359695</c:v>
                </c:pt>
                <c:pt idx="24488">
                  <c:v>41688.400700724458</c:v>
                </c:pt>
                <c:pt idx="24489">
                  <c:v>41688.401402135074</c:v>
                </c:pt>
                <c:pt idx="24490">
                  <c:v>41688.402103764456</c:v>
                </c:pt>
                <c:pt idx="24491">
                  <c:v>41688.40280752231</c:v>
                </c:pt>
                <c:pt idx="24492">
                  <c:v>41688.403510846612</c:v>
                </c:pt>
                <c:pt idx="24493">
                  <c:v>41688.40421613217</c:v>
                </c:pt>
                <c:pt idx="24494">
                  <c:v>41688.404919603847</c:v>
                </c:pt>
                <c:pt idx="24495">
                  <c:v>41688.405623153376</c:v>
                </c:pt>
                <c:pt idx="24496">
                  <c:v>41688.406327658311</c:v>
                </c:pt>
                <c:pt idx="24497">
                  <c:v>41688.40703163646</c:v>
                </c:pt>
                <c:pt idx="24498">
                  <c:v>41688.407735569839</c:v>
                </c:pt>
                <c:pt idx="24499">
                  <c:v>41688.408438976621</c:v>
                </c:pt>
                <c:pt idx="24500">
                  <c:v>41688.409143251374</c:v>
                </c:pt>
                <c:pt idx="24501">
                  <c:v>41688.409848405696</c:v>
                </c:pt>
                <c:pt idx="24502">
                  <c:v>41688.410552344176</c:v>
                </c:pt>
                <c:pt idx="24503">
                  <c:v>41688.411255455394</c:v>
                </c:pt>
                <c:pt idx="24504">
                  <c:v>41688.411958111683</c:v>
                </c:pt>
                <c:pt idx="24505">
                  <c:v>41688.412661789844</c:v>
                </c:pt>
                <c:pt idx="24506">
                  <c:v>41688.413365910157</c:v>
                </c:pt>
                <c:pt idx="24507">
                  <c:v>41688.414070184466</c:v>
                </c:pt>
                <c:pt idx="24508">
                  <c:v>41688.414773636003</c:v>
                </c:pt>
                <c:pt idx="24509">
                  <c:v>41688.415478068164</c:v>
                </c:pt>
                <c:pt idx="24510">
                  <c:v>41688.41618232878</c:v>
                </c:pt>
                <c:pt idx="24511">
                  <c:v>41688.416887399238</c:v>
                </c:pt>
                <c:pt idx="24512">
                  <c:v>41688.417590644465</c:v>
                </c:pt>
                <c:pt idx="24513">
                  <c:v>41688.418296305703</c:v>
                </c:pt>
                <c:pt idx="24514">
                  <c:v>41688.419001246941</c:v>
                </c:pt>
                <c:pt idx="24515">
                  <c:v>41688.419705324472</c:v>
                </c:pt>
                <c:pt idx="24516">
                  <c:v>41688.420407323683</c:v>
                </c:pt>
                <c:pt idx="24517">
                  <c:v>41688.421109898773</c:v>
                </c:pt>
                <c:pt idx="24518">
                  <c:v>41688.421812695538</c:v>
                </c:pt>
                <c:pt idx="24519">
                  <c:v>41688.422516338622</c:v>
                </c:pt>
                <c:pt idx="24520">
                  <c:v>41688.423221586454</c:v>
                </c:pt>
                <c:pt idx="24521">
                  <c:v>41688.423927274307</c:v>
                </c:pt>
                <c:pt idx="24522">
                  <c:v>41688.424632456779</c:v>
                </c:pt>
                <c:pt idx="24523">
                  <c:v>41688.425335955384</c:v>
                </c:pt>
                <c:pt idx="24524">
                  <c:v>41688.426040266459</c:v>
                </c:pt>
                <c:pt idx="24525">
                  <c:v>41688.426973554611</c:v>
                </c:pt>
                <c:pt idx="24526">
                  <c:v>41688.427677741376</c:v>
                </c:pt>
                <c:pt idx="24527">
                  <c:v>41688.428380895537</c:v>
                </c:pt>
                <c:pt idx="24528">
                  <c:v>41688.429084758922</c:v>
                </c:pt>
                <c:pt idx="24529">
                  <c:v>41688.429787565983</c:v>
                </c:pt>
                <c:pt idx="24530">
                  <c:v>41688.430489487684</c:v>
                </c:pt>
                <c:pt idx="24531">
                  <c:v>41688.431191813215</c:v>
                </c:pt>
                <c:pt idx="24532">
                  <c:v>41688.431896292779</c:v>
                </c:pt>
                <c:pt idx="24533">
                  <c:v>41688.432601308778</c:v>
                </c:pt>
                <c:pt idx="24534">
                  <c:v>41688.433305085688</c:v>
                </c:pt>
                <c:pt idx="24535">
                  <c:v>41688.434009058008</c:v>
                </c:pt>
                <c:pt idx="24536">
                  <c:v>41688.434714595081</c:v>
                </c:pt>
                <c:pt idx="24537">
                  <c:v>41688.435420284921</c:v>
                </c:pt>
                <c:pt idx="24538">
                  <c:v>41688.436123887077</c:v>
                </c:pt>
                <c:pt idx="24539">
                  <c:v>41688.436826935387</c:v>
                </c:pt>
                <c:pt idx="24540">
                  <c:v>41688.437530697229</c:v>
                </c:pt>
                <c:pt idx="24541">
                  <c:v>41688.438233689383</c:v>
                </c:pt>
                <c:pt idx="24542">
                  <c:v>41688.438935923085</c:v>
                </c:pt>
                <c:pt idx="24543">
                  <c:v>41688.439641728153</c:v>
                </c:pt>
                <c:pt idx="24544">
                  <c:v>41688.440347217227</c:v>
                </c:pt>
                <c:pt idx="24545">
                  <c:v>41688.441051402777</c:v>
                </c:pt>
                <c:pt idx="24546">
                  <c:v>41688.441754806307</c:v>
                </c:pt>
                <c:pt idx="24547">
                  <c:v>41688.442458492624</c:v>
                </c:pt>
                <c:pt idx="24548">
                  <c:v>41688.443163223077</c:v>
                </c:pt>
                <c:pt idx="24549">
                  <c:v>41688.443867714304</c:v>
                </c:pt>
                <c:pt idx="24550">
                  <c:v>41688.444570695086</c:v>
                </c:pt>
                <c:pt idx="24551">
                  <c:v>41688.445273282159</c:v>
                </c:pt>
                <c:pt idx="24552">
                  <c:v>41688.445978308009</c:v>
                </c:pt>
                <c:pt idx="24553">
                  <c:v>41688.446682450463</c:v>
                </c:pt>
                <c:pt idx="24554">
                  <c:v>41688.447386772459</c:v>
                </c:pt>
                <c:pt idx="24555">
                  <c:v>41688.448091156613</c:v>
                </c:pt>
                <c:pt idx="24556">
                  <c:v>41688.448794706615</c:v>
                </c:pt>
                <c:pt idx="24557">
                  <c:v>41688.449500159542</c:v>
                </c:pt>
                <c:pt idx="24558">
                  <c:v>41688.450202962311</c:v>
                </c:pt>
                <c:pt idx="24559">
                  <c:v>41688.450906540769</c:v>
                </c:pt>
                <c:pt idx="24560">
                  <c:v>41688.451610917997</c:v>
                </c:pt>
                <c:pt idx="24561">
                  <c:v>41688.452315287701</c:v>
                </c:pt>
                <c:pt idx="24562">
                  <c:v>41688.453019482018</c:v>
                </c:pt>
                <c:pt idx="24563">
                  <c:v>41688.45372405446</c:v>
                </c:pt>
                <c:pt idx="24564">
                  <c:v>41688.454427696939</c:v>
                </c:pt>
                <c:pt idx="24565">
                  <c:v>41688.455132968309</c:v>
                </c:pt>
                <c:pt idx="24566">
                  <c:v>41688.455838930779</c:v>
                </c:pt>
                <c:pt idx="24567">
                  <c:v>41688.456544240478</c:v>
                </c:pt>
                <c:pt idx="24568">
                  <c:v>41688.457249701685</c:v>
                </c:pt>
                <c:pt idx="24569">
                  <c:v>41688.457954972619</c:v>
                </c:pt>
                <c:pt idx="24570">
                  <c:v>41688.458657932315</c:v>
                </c:pt>
                <c:pt idx="24571">
                  <c:v>41688.459361921537</c:v>
                </c:pt>
                <c:pt idx="24572">
                  <c:v>41688.460065790605</c:v>
                </c:pt>
                <c:pt idx="24573">
                  <c:v>41688.46076853999</c:v>
                </c:pt>
                <c:pt idx="24574">
                  <c:v>41688.461471858762</c:v>
                </c:pt>
                <c:pt idx="24575">
                  <c:v>41688.462177013535</c:v>
                </c:pt>
                <c:pt idx="24576">
                  <c:v>41688.462881043539</c:v>
                </c:pt>
                <c:pt idx="24577">
                  <c:v>41688.463584667377</c:v>
                </c:pt>
                <c:pt idx="24578">
                  <c:v>41688.464289136617</c:v>
                </c:pt>
                <c:pt idx="24579">
                  <c:v>41688.464992488007</c:v>
                </c:pt>
                <c:pt idx="24580">
                  <c:v>41688.465696289386</c:v>
                </c:pt>
                <c:pt idx="24581">
                  <c:v>41688.466402230464</c:v>
                </c:pt>
                <c:pt idx="24582">
                  <c:v>41688.467107209995</c:v>
                </c:pt>
                <c:pt idx="24583">
                  <c:v>41688.46781179493</c:v>
                </c:pt>
                <c:pt idx="24584">
                  <c:v>41688.468744789534</c:v>
                </c:pt>
                <c:pt idx="24585">
                  <c:v>41688.469451073375</c:v>
                </c:pt>
                <c:pt idx="24586">
                  <c:v>41688.470155571384</c:v>
                </c:pt>
                <c:pt idx="24587">
                  <c:v>41688.470859364941</c:v>
                </c:pt>
                <c:pt idx="24588">
                  <c:v>41688.471563208463</c:v>
                </c:pt>
                <c:pt idx="24589">
                  <c:v>41688.472266369849</c:v>
                </c:pt>
                <c:pt idx="24590">
                  <c:v>41688.472969552611</c:v>
                </c:pt>
                <c:pt idx="24591">
                  <c:v>41688.473673263223</c:v>
                </c:pt>
                <c:pt idx="24592">
                  <c:v>41688.474377545695</c:v>
                </c:pt>
                <c:pt idx="24593">
                  <c:v>41688.475080462762</c:v>
                </c:pt>
                <c:pt idx="24594">
                  <c:v>41688.475784357077</c:v>
                </c:pt>
                <c:pt idx="24595">
                  <c:v>41688.476487935841</c:v>
                </c:pt>
                <c:pt idx="24596">
                  <c:v>41688.47718996738</c:v>
                </c:pt>
                <c:pt idx="24597">
                  <c:v>41688.477894144009</c:v>
                </c:pt>
                <c:pt idx="24598">
                  <c:v>41688.478596661684</c:v>
                </c:pt>
                <c:pt idx="24599">
                  <c:v>41688.47930010585</c:v>
                </c:pt>
                <c:pt idx="24600">
                  <c:v>41688.480005407393</c:v>
                </c:pt>
                <c:pt idx="24601">
                  <c:v>41688.480708695082</c:v>
                </c:pt>
                <c:pt idx="24602">
                  <c:v>41688.481411336164</c:v>
                </c:pt>
                <c:pt idx="24603">
                  <c:v>41688.482114316612</c:v>
                </c:pt>
                <c:pt idx="24604">
                  <c:v>41688.482819896621</c:v>
                </c:pt>
                <c:pt idx="24605">
                  <c:v>41688.483523429692</c:v>
                </c:pt>
                <c:pt idx="24606">
                  <c:v>41688.484226235691</c:v>
                </c:pt>
                <c:pt idx="24607">
                  <c:v>41688.484930419232</c:v>
                </c:pt>
                <c:pt idx="24608">
                  <c:v>41688.485634696612</c:v>
                </c:pt>
                <c:pt idx="24609">
                  <c:v>41688.486337055852</c:v>
                </c:pt>
                <c:pt idx="24610">
                  <c:v>41688.487040050932</c:v>
                </c:pt>
                <c:pt idx="24611">
                  <c:v>41688.487744111073</c:v>
                </c:pt>
                <c:pt idx="24612">
                  <c:v>41688.48844713893</c:v>
                </c:pt>
                <c:pt idx="24613">
                  <c:v>41688.489151435228</c:v>
                </c:pt>
                <c:pt idx="24614">
                  <c:v>41688.48985459494</c:v>
                </c:pt>
                <c:pt idx="24615">
                  <c:v>41688.490558440622</c:v>
                </c:pt>
                <c:pt idx="24616">
                  <c:v>41688.491261765681</c:v>
                </c:pt>
                <c:pt idx="24617">
                  <c:v>41688.491965396614</c:v>
                </c:pt>
                <c:pt idx="24618">
                  <c:v>41688.492668757688</c:v>
                </c:pt>
                <c:pt idx="24619">
                  <c:v>41688.493372716759</c:v>
                </c:pt>
                <c:pt idx="24620">
                  <c:v>41688.494076310162</c:v>
                </c:pt>
                <c:pt idx="24621">
                  <c:v>41688.494780990302</c:v>
                </c:pt>
                <c:pt idx="24622">
                  <c:v>41688.495485206302</c:v>
                </c:pt>
                <c:pt idx="24623">
                  <c:v>41688.496188283687</c:v>
                </c:pt>
                <c:pt idx="24624">
                  <c:v>41688.496892784162</c:v>
                </c:pt>
                <c:pt idx="24625">
                  <c:v>41688.497597460162</c:v>
                </c:pt>
                <c:pt idx="24626">
                  <c:v>41688.498302050153</c:v>
                </c:pt>
                <c:pt idx="24627">
                  <c:v>41688.499005692611</c:v>
                </c:pt>
                <c:pt idx="24628">
                  <c:v>41688.499708309384</c:v>
                </c:pt>
                <c:pt idx="24629">
                  <c:v>41688.500409804772</c:v>
                </c:pt>
                <c:pt idx="24630">
                  <c:v>41688.501113224462</c:v>
                </c:pt>
                <c:pt idx="24631">
                  <c:v>41688.501816128468</c:v>
                </c:pt>
                <c:pt idx="24632">
                  <c:v>41688.50251996969</c:v>
                </c:pt>
                <c:pt idx="24633">
                  <c:v>41688.503223273998</c:v>
                </c:pt>
                <c:pt idx="24634">
                  <c:v>41688.503926346311</c:v>
                </c:pt>
                <c:pt idx="24635">
                  <c:v>41688.50462895893</c:v>
                </c:pt>
                <c:pt idx="24636">
                  <c:v>41688.50533234216</c:v>
                </c:pt>
                <c:pt idx="24637">
                  <c:v>41688.506036842169</c:v>
                </c:pt>
                <c:pt idx="24638">
                  <c:v>41688.506739301542</c:v>
                </c:pt>
                <c:pt idx="24639">
                  <c:v>41688.507442200302</c:v>
                </c:pt>
                <c:pt idx="24640">
                  <c:v>41688.508146381078</c:v>
                </c:pt>
                <c:pt idx="24641">
                  <c:v>41688.508849024467</c:v>
                </c:pt>
                <c:pt idx="24642">
                  <c:v>41688.509551663992</c:v>
                </c:pt>
                <c:pt idx="24643">
                  <c:v>41688.510525260615</c:v>
                </c:pt>
                <c:pt idx="24644">
                  <c:v>41688.511226694769</c:v>
                </c:pt>
                <c:pt idx="24645">
                  <c:v>41688.511928603533</c:v>
                </c:pt>
                <c:pt idx="24646">
                  <c:v>41688.512629605226</c:v>
                </c:pt>
                <c:pt idx="24647">
                  <c:v>41688.513333595387</c:v>
                </c:pt>
                <c:pt idx="24648">
                  <c:v>41688.51403641401</c:v>
                </c:pt>
                <c:pt idx="24649">
                  <c:v>41688.514737830767</c:v>
                </c:pt>
                <c:pt idx="24650">
                  <c:v>41688.515441112759</c:v>
                </c:pt>
                <c:pt idx="24651">
                  <c:v>41688.516144154164</c:v>
                </c:pt>
                <c:pt idx="24652">
                  <c:v>41688.516847443236</c:v>
                </c:pt>
                <c:pt idx="24653">
                  <c:v>41688.517550957695</c:v>
                </c:pt>
                <c:pt idx="24654">
                  <c:v>41688.518255135852</c:v>
                </c:pt>
                <c:pt idx="24655">
                  <c:v>41688.518959307235</c:v>
                </c:pt>
                <c:pt idx="24656">
                  <c:v>41688.51966393261</c:v>
                </c:pt>
                <c:pt idx="24657">
                  <c:v>41688.520368120931</c:v>
                </c:pt>
                <c:pt idx="24658">
                  <c:v>41688.521071506926</c:v>
                </c:pt>
                <c:pt idx="24659">
                  <c:v>41688.521774908921</c:v>
                </c:pt>
                <c:pt idx="24660">
                  <c:v>41688.522477796767</c:v>
                </c:pt>
                <c:pt idx="24661">
                  <c:v>41688.523180463068</c:v>
                </c:pt>
                <c:pt idx="24662">
                  <c:v>41688.523883005379</c:v>
                </c:pt>
                <c:pt idx="24663">
                  <c:v>41688.524586068605</c:v>
                </c:pt>
                <c:pt idx="24664">
                  <c:v>41688.525290396617</c:v>
                </c:pt>
                <c:pt idx="24665">
                  <c:v>41688.525995495082</c:v>
                </c:pt>
                <c:pt idx="24666">
                  <c:v>41688.526701573675</c:v>
                </c:pt>
                <c:pt idx="24667">
                  <c:v>41688.527407633213</c:v>
                </c:pt>
                <c:pt idx="24668">
                  <c:v>41688.528112049542</c:v>
                </c:pt>
                <c:pt idx="24669">
                  <c:v>41688.528814380472</c:v>
                </c:pt>
                <c:pt idx="24670">
                  <c:v>41688.529518233845</c:v>
                </c:pt>
                <c:pt idx="24671">
                  <c:v>41688.530221961533</c:v>
                </c:pt>
                <c:pt idx="24672">
                  <c:v>41688.53092643046</c:v>
                </c:pt>
                <c:pt idx="24673">
                  <c:v>41688.531629704921</c:v>
                </c:pt>
                <c:pt idx="24674">
                  <c:v>41688.532333174779</c:v>
                </c:pt>
                <c:pt idx="24675">
                  <c:v>41688.533036699999</c:v>
                </c:pt>
                <c:pt idx="24676">
                  <c:v>41688.533739689992</c:v>
                </c:pt>
                <c:pt idx="24677">
                  <c:v>41688.534443256773</c:v>
                </c:pt>
                <c:pt idx="24678">
                  <c:v>41688.535148136303</c:v>
                </c:pt>
                <c:pt idx="24679">
                  <c:v>41688.535851439228</c:v>
                </c:pt>
                <c:pt idx="24680">
                  <c:v>41688.536556588471</c:v>
                </c:pt>
                <c:pt idx="24681">
                  <c:v>41688.537261178615</c:v>
                </c:pt>
                <c:pt idx="24682">
                  <c:v>41688.537965986303</c:v>
                </c:pt>
                <c:pt idx="24683">
                  <c:v>41688.538669752161</c:v>
                </c:pt>
                <c:pt idx="24684">
                  <c:v>41688.539373071384</c:v>
                </c:pt>
                <c:pt idx="24685">
                  <c:v>41688.540076193545</c:v>
                </c:pt>
                <c:pt idx="24686">
                  <c:v>41688.540780522759</c:v>
                </c:pt>
                <c:pt idx="24687">
                  <c:v>41688.54148330199</c:v>
                </c:pt>
                <c:pt idx="24688">
                  <c:v>41688.542185126928</c:v>
                </c:pt>
                <c:pt idx="24689">
                  <c:v>41688.542887531374</c:v>
                </c:pt>
                <c:pt idx="24690">
                  <c:v>41688.543588843997</c:v>
                </c:pt>
                <c:pt idx="24691">
                  <c:v>41688.544292601226</c:v>
                </c:pt>
                <c:pt idx="24692">
                  <c:v>41688.544996334778</c:v>
                </c:pt>
                <c:pt idx="24693">
                  <c:v>41688.545700279537</c:v>
                </c:pt>
                <c:pt idx="24694">
                  <c:v>41688.546405016161</c:v>
                </c:pt>
                <c:pt idx="24695">
                  <c:v>41688.547108753679</c:v>
                </c:pt>
                <c:pt idx="24696">
                  <c:v>41688.547813351084</c:v>
                </c:pt>
                <c:pt idx="24697">
                  <c:v>41688.548516982941</c:v>
                </c:pt>
                <c:pt idx="24698">
                  <c:v>41688.549221244619</c:v>
                </c:pt>
                <c:pt idx="24699">
                  <c:v>41688.549927426619</c:v>
                </c:pt>
                <c:pt idx="24700">
                  <c:v>41688.550631582933</c:v>
                </c:pt>
                <c:pt idx="24701">
                  <c:v>41688.551335739845</c:v>
                </c:pt>
                <c:pt idx="24702">
                  <c:v>41688.552298752315</c:v>
                </c:pt>
                <c:pt idx="24703">
                  <c:v>41688.553002106615</c:v>
                </c:pt>
                <c:pt idx="24704">
                  <c:v>41688.553705451224</c:v>
                </c:pt>
                <c:pt idx="24705">
                  <c:v>41688.554408640928</c:v>
                </c:pt>
                <c:pt idx="24706">
                  <c:v>41688.555111537076</c:v>
                </c:pt>
                <c:pt idx="24707">
                  <c:v>41688.555814022009</c:v>
                </c:pt>
                <c:pt idx="24708">
                  <c:v>41688.556516903693</c:v>
                </c:pt>
                <c:pt idx="24709">
                  <c:v>41688.557222296935</c:v>
                </c:pt>
                <c:pt idx="24710">
                  <c:v>41688.557925028617</c:v>
                </c:pt>
                <c:pt idx="24711">
                  <c:v>41688.558628146318</c:v>
                </c:pt>
                <c:pt idx="24712">
                  <c:v>41688.559330944612</c:v>
                </c:pt>
                <c:pt idx="24713">
                  <c:v>41688.560034081842</c:v>
                </c:pt>
                <c:pt idx="24714">
                  <c:v>41688.560736804771</c:v>
                </c:pt>
                <c:pt idx="24715">
                  <c:v>41688.561441334452</c:v>
                </c:pt>
                <c:pt idx="24716">
                  <c:v>41688.562145023687</c:v>
                </c:pt>
                <c:pt idx="24717">
                  <c:v>41688.562848417234</c:v>
                </c:pt>
                <c:pt idx="24718">
                  <c:v>41688.563551724161</c:v>
                </c:pt>
                <c:pt idx="24719">
                  <c:v>41688.564256880461</c:v>
                </c:pt>
                <c:pt idx="24720">
                  <c:v>41688.564961563068</c:v>
                </c:pt>
                <c:pt idx="24721">
                  <c:v>41688.565664357375</c:v>
                </c:pt>
                <c:pt idx="24722">
                  <c:v>41688.566367507075</c:v>
                </c:pt>
                <c:pt idx="24723">
                  <c:v>41688.567073203536</c:v>
                </c:pt>
                <c:pt idx="24724">
                  <c:v>41688.56777632708</c:v>
                </c:pt>
                <c:pt idx="24725">
                  <c:v>41688.568479674614</c:v>
                </c:pt>
                <c:pt idx="24726">
                  <c:v>41688.569183613668</c:v>
                </c:pt>
                <c:pt idx="24727">
                  <c:v>41688.56988660738</c:v>
                </c:pt>
                <c:pt idx="24728">
                  <c:v>41688.570589675539</c:v>
                </c:pt>
                <c:pt idx="24729">
                  <c:v>41688.571293102934</c:v>
                </c:pt>
                <c:pt idx="24730">
                  <c:v>41688.571996599836</c:v>
                </c:pt>
                <c:pt idx="24731">
                  <c:v>41688.572700275836</c:v>
                </c:pt>
                <c:pt idx="24732">
                  <c:v>41688.57340328076</c:v>
                </c:pt>
                <c:pt idx="24733">
                  <c:v>41688.574105084306</c:v>
                </c:pt>
                <c:pt idx="24734">
                  <c:v>41688.574806709999</c:v>
                </c:pt>
                <c:pt idx="24735">
                  <c:v>41688.575511659234</c:v>
                </c:pt>
                <c:pt idx="24736">
                  <c:v>41688.57621612247</c:v>
                </c:pt>
                <c:pt idx="24737">
                  <c:v>41688.576919695392</c:v>
                </c:pt>
                <c:pt idx="24738">
                  <c:v>41688.577621875374</c:v>
                </c:pt>
                <c:pt idx="24739">
                  <c:v>41688.578324738766</c:v>
                </c:pt>
                <c:pt idx="24740">
                  <c:v>41688.579027478467</c:v>
                </c:pt>
                <c:pt idx="24741">
                  <c:v>41688.579728932302</c:v>
                </c:pt>
                <c:pt idx="24742">
                  <c:v>41688.580433435694</c:v>
                </c:pt>
                <c:pt idx="24743">
                  <c:v>41688.581137124158</c:v>
                </c:pt>
                <c:pt idx="24744">
                  <c:v>41688.581839152939</c:v>
                </c:pt>
                <c:pt idx="24745">
                  <c:v>41688.582540597541</c:v>
                </c:pt>
                <c:pt idx="24746">
                  <c:v>41688.583243364003</c:v>
                </c:pt>
                <c:pt idx="24747">
                  <c:v>41688.583946591687</c:v>
                </c:pt>
                <c:pt idx="24748">
                  <c:v>41688.58464979694</c:v>
                </c:pt>
                <c:pt idx="24749">
                  <c:v>41688.585352978618</c:v>
                </c:pt>
                <c:pt idx="24750">
                  <c:v>41688.586055042622</c:v>
                </c:pt>
                <c:pt idx="24751">
                  <c:v>41688.586759560465</c:v>
                </c:pt>
                <c:pt idx="24752">
                  <c:v>41688.587462729374</c:v>
                </c:pt>
                <c:pt idx="24753">
                  <c:v>41688.588164394467</c:v>
                </c:pt>
                <c:pt idx="24754">
                  <c:v>41688.588869530307</c:v>
                </c:pt>
                <c:pt idx="24755">
                  <c:v>41688.589574339843</c:v>
                </c:pt>
                <c:pt idx="24756">
                  <c:v>41688.590278400006</c:v>
                </c:pt>
                <c:pt idx="24757">
                  <c:v>41688.590982362759</c:v>
                </c:pt>
                <c:pt idx="24758">
                  <c:v>41688.591687258304</c:v>
                </c:pt>
                <c:pt idx="24759">
                  <c:v>41688.592391071375</c:v>
                </c:pt>
                <c:pt idx="24760">
                  <c:v>41688.593096556608</c:v>
                </c:pt>
                <c:pt idx="24761">
                  <c:v>41688.594049059997</c:v>
                </c:pt>
                <c:pt idx="24762">
                  <c:v>41688.594752747536</c:v>
                </c:pt>
                <c:pt idx="24763">
                  <c:v>41688.595455184157</c:v>
                </c:pt>
                <c:pt idx="24764">
                  <c:v>41688.59615631646</c:v>
                </c:pt>
                <c:pt idx="24765">
                  <c:v>41688.596858855541</c:v>
                </c:pt>
                <c:pt idx="24766">
                  <c:v>41688.59756180815</c:v>
                </c:pt>
                <c:pt idx="24767">
                  <c:v>41688.598265497691</c:v>
                </c:pt>
                <c:pt idx="24768">
                  <c:v>41688.598967244165</c:v>
                </c:pt>
                <c:pt idx="24769">
                  <c:v>41688.599670658303</c:v>
                </c:pt>
                <c:pt idx="24770">
                  <c:v>41688.600374070003</c:v>
                </c:pt>
                <c:pt idx="24771">
                  <c:v>41688.601076552921</c:v>
                </c:pt>
                <c:pt idx="24772">
                  <c:v>41688.601780224759</c:v>
                </c:pt>
                <c:pt idx="24773">
                  <c:v>41688.602485897078</c:v>
                </c:pt>
                <c:pt idx="24774">
                  <c:v>41688.60318841799</c:v>
                </c:pt>
                <c:pt idx="24775">
                  <c:v>41688.603889782607</c:v>
                </c:pt>
                <c:pt idx="24776">
                  <c:v>41688.604592375086</c:v>
                </c:pt>
                <c:pt idx="24777">
                  <c:v>41688.605296557842</c:v>
                </c:pt>
                <c:pt idx="24778">
                  <c:v>41688.606000969376</c:v>
                </c:pt>
                <c:pt idx="24779">
                  <c:v>41688.606704123536</c:v>
                </c:pt>
                <c:pt idx="24780">
                  <c:v>41688.607408815376</c:v>
                </c:pt>
                <c:pt idx="24781">
                  <c:v>41688.608112865535</c:v>
                </c:pt>
                <c:pt idx="24782">
                  <c:v>41688.608816612767</c:v>
                </c:pt>
                <c:pt idx="24783">
                  <c:v>41688.609521063379</c:v>
                </c:pt>
                <c:pt idx="24784">
                  <c:v>41688.610223894939</c:v>
                </c:pt>
                <c:pt idx="24785">
                  <c:v>41688.610927723683</c:v>
                </c:pt>
                <c:pt idx="24786">
                  <c:v>41688.611632068161</c:v>
                </c:pt>
                <c:pt idx="24787">
                  <c:v>41688.612335151694</c:v>
                </c:pt>
                <c:pt idx="24788">
                  <c:v>41688.613037663374</c:v>
                </c:pt>
                <c:pt idx="24789">
                  <c:v>41688.613741805842</c:v>
                </c:pt>
                <c:pt idx="24790">
                  <c:v>41688.614446387081</c:v>
                </c:pt>
                <c:pt idx="24791">
                  <c:v>41688.61514973492</c:v>
                </c:pt>
                <c:pt idx="24792">
                  <c:v>41688.615852262163</c:v>
                </c:pt>
                <c:pt idx="24793">
                  <c:v>41688.616557228168</c:v>
                </c:pt>
                <c:pt idx="24794">
                  <c:v>41688.61725960108</c:v>
                </c:pt>
                <c:pt idx="24795">
                  <c:v>41688.617962508921</c:v>
                </c:pt>
                <c:pt idx="24796">
                  <c:v>41688.618664108617</c:v>
                </c:pt>
                <c:pt idx="24797">
                  <c:v>41688.619367100771</c:v>
                </c:pt>
                <c:pt idx="24798">
                  <c:v>41688.62007042308</c:v>
                </c:pt>
                <c:pt idx="24799">
                  <c:v>41688.620773742456</c:v>
                </c:pt>
                <c:pt idx="24800">
                  <c:v>41688.621477990157</c:v>
                </c:pt>
                <c:pt idx="24801">
                  <c:v>41688.622180469676</c:v>
                </c:pt>
                <c:pt idx="24802">
                  <c:v>41688.622883223223</c:v>
                </c:pt>
                <c:pt idx="24803">
                  <c:v>41688.623586533526</c:v>
                </c:pt>
                <c:pt idx="24804">
                  <c:v>41688.624289670923</c:v>
                </c:pt>
                <c:pt idx="24805">
                  <c:v>41688.624994139536</c:v>
                </c:pt>
                <c:pt idx="24806">
                  <c:v>41688.625697784155</c:v>
                </c:pt>
                <c:pt idx="24807">
                  <c:v>41688.626402357535</c:v>
                </c:pt>
                <c:pt idx="24808">
                  <c:v>41688.627106505373</c:v>
                </c:pt>
                <c:pt idx="24809">
                  <c:v>41688.627806906152</c:v>
                </c:pt>
                <c:pt idx="24810">
                  <c:v>41688.628509412461</c:v>
                </c:pt>
                <c:pt idx="24811">
                  <c:v>41688.629213106928</c:v>
                </c:pt>
                <c:pt idx="24812">
                  <c:v>41688.629916074162</c:v>
                </c:pt>
                <c:pt idx="24813">
                  <c:v>41688.630618956471</c:v>
                </c:pt>
                <c:pt idx="24814">
                  <c:v>41688.631321991837</c:v>
                </c:pt>
                <c:pt idx="24815">
                  <c:v>41688.632025260464</c:v>
                </c:pt>
                <c:pt idx="24816">
                  <c:v>41688.632729043537</c:v>
                </c:pt>
                <c:pt idx="24817">
                  <c:v>41688.633431856455</c:v>
                </c:pt>
                <c:pt idx="24818">
                  <c:v>41688.634135075685</c:v>
                </c:pt>
                <c:pt idx="24819">
                  <c:v>41688.634839096318</c:v>
                </c:pt>
                <c:pt idx="24820">
                  <c:v>41688.635812341694</c:v>
                </c:pt>
                <c:pt idx="24821">
                  <c:v>41688.636514873542</c:v>
                </c:pt>
                <c:pt idx="24822">
                  <c:v>41688.637217172465</c:v>
                </c:pt>
                <c:pt idx="24823">
                  <c:v>41688.63791865384</c:v>
                </c:pt>
                <c:pt idx="24824">
                  <c:v>41688.638621330305</c:v>
                </c:pt>
                <c:pt idx="24825">
                  <c:v>41688.639323380456</c:v>
                </c:pt>
                <c:pt idx="24826">
                  <c:v>41688.64002650584</c:v>
                </c:pt>
                <c:pt idx="24827">
                  <c:v>41688.640728924933</c:v>
                </c:pt>
                <c:pt idx="24828">
                  <c:v>41688.641432434</c:v>
                </c:pt>
                <c:pt idx="24829">
                  <c:v>41688.642135819842</c:v>
                </c:pt>
                <c:pt idx="24830">
                  <c:v>41688.642839259395</c:v>
                </c:pt>
                <c:pt idx="24831">
                  <c:v>41688.643543274164</c:v>
                </c:pt>
                <c:pt idx="24832">
                  <c:v>41688.64424873508</c:v>
                </c:pt>
                <c:pt idx="24833">
                  <c:v>41688.644951052163</c:v>
                </c:pt>
                <c:pt idx="24834">
                  <c:v>41688.645652302614</c:v>
                </c:pt>
                <c:pt idx="24835">
                  <c:v>41688.646354666002</c:v>
                </c:pt>
                <c:pt idx="24836">
                  <c:v>41688.647057504772</c:v>
                </c:pt>
                <c:pt idx="24837">
                  <c:v>41688.647760779219</c:v>
                </c:pt>
                <c:pt idx="24838">
                  <c:v>41688.648465624465</c:v>
                </c:pt>
                <c:pt idx="24839">
                  <c:v>41688.649171049998</c:v>
                </c:pt>
                <c:pt idx="24840">
                  <c:v>41688.649875355542</c:v>
                </c:pt>
                <c:pt idx="24841">
                  <c:v>41688.65057805417</c:v>
                </c:pt>
                <c:pt idx="24842">
                  <c:v>41688.651280819075</c:v>
                </c:pt>
                <c:pt idx="24843">
                  <c:v>41688.651984862452</c:v>
                </c:pt>
                <c:pt idx="24844">
                  <c:v>41688.652689185845</c:v>
                </c:pt>
                <c:pt idx="24845">
                  <c:v>41688.653392170003</c:v>
                </c:pt>
                <c:pt idx="24846">
                  <c:v>41688.654094901387</c:v>
                </c:pt>
                <c:pt idx="24847">
                  <c:v>41688.654797630465</c:v>
                </c:pt>
                <c:pt idx="24848">
                  <c:v>41688.65550034323</c:v>
                </c:pt>
                <c:pt idx="24849">
                  <c:v>41688.656203823084</c:v>
                </c:pt>
                <c:pt idx="24850">
                  <c:v>41688.65690707678</c:v>
                </c:pt>
                <c:pt idx="24851">
                  <c:v>41688.657610491231</c:v>
                </c:pt>
                <c:pt idx="24852">
                  <c:v>41688.658313184773</c:v>
                </c:pt>
                <c:pt idx="24853">
                  <c:v>41688.659018572311</c:v>
                </c:pt>
                <c:pt idx="24854">
                  <c:v>41688.659722742152</c:v>
                </c:pt>
                <c:pt idx="24855">
                  <c:v>41688.660426419374</c:v>
                </c:pt>
                <c:pt idx="24856">
                  <c:v>41688.66112968322</c:v>
                </c:pt>
                <c:pt idx="24857">
                  <c:v>41688.66183252538</c:v>
                </c:pt>
                <c:pt idx="24858">
                  <c:v>41688.662534086165</c:v>
                </c:pt>
                <c:pt idx="24859">
                  <c:v>41688.663235625681</c:v>
                </c:pt>
                <c:pt idx="24860">
                  <c:v>41688.663938764606</c:v>
                </c:pt>
                <c:pt idx="24861">
                  <c:v>41688.664642354772</c:v>
                </c:pt>
                <c:pt idx="24862">
                  <c:v>41688.66534594461</c:v>
                </c:pt>
                <c:pt idx="24863">
                  <c:v>41688.666048894462</c:v>
                </c:pt>
                <c:pt idx="24864">
                  <c:v>41688.666752283221</c:v>
                </c:pt>
                <c:pt idx="24865">
                  <c:v>41688.667455837676</c:v>
                </c:pt>
                <c:pt idx="24866">
                  <c:v>41688.668157268308</c:v>
                </c:pt>
                <c:pt idx="24867">
                  <c:v>41688.668859871847</c:v>
                </c:pt>
                <c:pt idx="24868">
                  <c:v>41688.669562195682</c:v>
                </c:pt>
                <c:pt idx="24869">
                  <c:v>41688.670265588153</c:v>
                </c:pt>
                <c:pt idx="24870">
                  <c:v>41688.670969495848</c:v>
                </c:pt>
                <c:pt idx="24871">
                  <c:v>41688.671672427081</c:v>
                </c:pt>
                <c:pt idx="24872">
                  <c:v>41688.672376135539</c:v>
                </c:pt>
                <c:pt idx="24873">
                  <c:v>41688.673078487387</c:v>
                </c:pt>
                <c:pt idx="24874">
                  <c:v>41688.673780432924</c:v>
                </c:pt>
                <c:pt idx="24875">
                  <c:v>41688.674483644922</c:v>
                </c:pt>
                <c:pt idx="24876">
                  <c:v>41688.675187387991</c:v>
                </c:pt>
                <c:pt idx="24877">
                  <c:v>41688.675890432307</c:v>
                </c:pt>
                <c:pt idx="24878">
                  <c:v>41688.676592127085</c:v>
                </c:pt>
                <c:pt idx="24879">
                  <c:v>41688.677566334933</c:v>
                </c:pt>
                <c:pt idx="24880">
                  <c:v>41688.678269074619</c:v>
                </c:pt>
                <c:pt idx="24881">
                  <c:v>41688.678972928778</c:v>
                </c:pt>
                <c:pt idx="24882">
                  <c:v>41688.679676785374</c:v>
                </c:pt>
                <c:pt idx="24883">
                  <c:v>41688.680381057537</c:v>
                </c:pt>
                <c:pt idx="24884">
                  <c:v>41688.681085618453</c:v>
                </c:pt>
                <c:pt idx="24885">
                  <c:v>41688.681789211994</c:v>
                </c:pt>
                <c:pt idx="24886">
                  <c:v>41688.682492259228</c:v>
                </c:pt>
                <c:pt idx="24887">
                  <c:v>41688.683193931836</c:v>
                </c:pt>
                <c:pt idx="24888">
                  <c:v>41688.683895873539</c:v>
                </c:pt>
                <c:pt idx="24889">
                  <c:v>41688.684598082313</c:v>
                </c:pt>
                <c:pt idx="24890">
                  <c:v>41688.685301282771</c:v>
                </c:pt>
                <c:pt idx="24891">
                  <c:v>41688.686005858472</c:v>
                </c:pt>
                <c:pt idx="24892">
                  <c:v>41688.686709043694</c:v>
                </c:pt>
                <c:pt idx="24893">
                  <c:v>41688.687413020605</c:v>
                </c:pt>
                <c:pt idx="24894">
                  <c:v>41688.688115123085</c:v>
                </c:pt>
                <c:pt idx="24895">
                  <c:v>41688.68881759217</c:v>
                </c:pt>
                <c:pt idx="24896">
                  <c:v>41688.689517931998</c:v>
                </c:pt>
                <c:pt idx="24897">
                  <c:v>41688.69021918693</c:v>
                </c:pt>
                <c:pt idx="24898">
                  <c:v>41688.690923015834</c:v>
                </c:pt>
                <c:pt idx="24899">
                  <c:v>41688.691626103995</c:v>
                </c:pt>
                <c:pt idx="24900">
                  <c:v>41688.692328479541</c:v>
                </c:pt>
                <c:pt idx="24901">
                  <c:v>41688.693031621071</c:v>
                </c:pt>
                <c:pt idx="24902">
                  <c:v>41688.693735099689</c:v>
                </c:pt>
                <c:pt idx="24903">
                  <c:v>41688.694437079997</c:v>
                </c:pt>
                <c:pt idx="24904">
                  <c:v>41688.69514177183</c:v>
                </c:pt>
                <c:pt idx="24905">
                  <c:v>41688.695845474605</c:v>
                </c:pt>
                <c:pt idx="24906">
                  <c:v>41688.696548893684</c:v>
                </c:pt>
                <c:pt idx="24907">
                  <c:v>41688.697251054771</c:v>
                </c:pt>
                <c:pt idx="24908">
                  <c:v>41688.697955232921</c:v>
                </c:pt>
                <c:pt idx="24909">
                  <c:v>41688.698657301225</c:v>
                </c:pt>
                <c:pt idx="24910">
                  <c:v>41688.699358243684</c:v>
                </c:pt>
                <c:pt idx="24911">
                  <c:v>41688.700060956151</c:v>
                </c:pt>
                <c:pt idx="24912">
                  <c:v>41688.700764215071</c:v>
                </c:pt>
                <c:pt idx="24913">
                  <c:v>41688.701467912753</c:v>
                </c:pt>
                <c:pt idx="24914">
                  <c:v>41688.702171300771</c:v>
                </c:pt>
                <c:pt idx="24915">
                  <c:v>41688.702875567535</c:v>
                </c:pt>
                <c:pt idx="24916">
                  <c:v>41688.703579938003</c:v>
                </c:pt>
                <c:pt idx="24917">
                  <c:v>41688.70428364585</c:v>
                </c:pt>
                <c:pt idx="24918">
                  <c:v>41688.704988302932</c:v>
                </c:pt>
                <c:pt idx="24919">
                  <c:v>41688.705691963529</c:v>
                </c:pt>
                <c:pt idx="24920">
                  <c:v>41688.706395401539</c:v>
                </c:pt>
                <c:pt idx="24921">
                  <c:v>41688.707097548606</c:v>
                </c:pt>
                <c:pt idx="24922">
                  <c:v>41688.707798832598</c:v>
                </c:pt>
                <c:pt idx="24923">
                  <c:v>41688.708502760921</c:v>
                </c:pt>
                <c:pt idx="24924">
                  <c:v>41688.709205726002</c:v>
                </c:pt>
                <c:pt idx="24925">
                  <c:v>41688.70990787122</c:v>
                </c:pt>
                <c:pt idx="24926">
                  <c:v>41688.710611805684</c:v>
                </c:pt>
                <c:pt idx="24927">
                  <c:v>41688.71131548893</c:v>
                </c:pt>
                <c:pt idx="24928">
                  <c:v>41688.712018069229</c:v>
                </c:pt>
                <c:pt idx="24929">
                  <c:v>41688.712720933676</c:v>
                </c:pt>
                <c:pt idx="24930">
                  <c:v>41688.713424404305</c:v>
                </c:pt>
                <c:pt idx="24931">
                  <c:v>41688.714127855223</c:v>
                </c:pt>
                <c:pt idx="24932">
                  <c:v>41688.714832200472</c:v>
                </c:pt>
                <c:pt idx="24933">
                  <c:v>41688.715534002462</c:v>
                </c:pt>
                <c:pt idx="24934">
                  <c:v>41688.716237638619</c:v>
                </c:pt>
                <c:pt idx="24935">
                  <c:v>41688.716942264771</c:v>
                </c:pt>
                <c:pt idx="24936">
                  <c:v>41688.717644688921</c:v>
                </c:pt>
                <c:pt idx="24937">
                  <c:v>41688.718346215835</c:v>
                </c:pt>
                <c:pt idx="24938">
                  <c:v>41688.719318723997</c:v>
                </c:pt>
                <c:pt idx="24939">
                  <c:v>41688.720021450456</c:v>
                </c:pt>
                <c:pt idx="24940">
                  <c:v>41688.720725647217</c:v>
                </c:pt>
                <c:pt idx="24941">
                  <c:v>41688.721429395075</c:v>
                </c:pt>
                <c:pt idx="24942">
                  <c:v>41688.722134059688</c:v>
                </c:pt>
                <c:pt idx="24943">
                  <c:v>41688.722837182933</c:v>
                </c:pt>
                <c:pt idx="24944">
                  <c:v>41688.723539777224</c:v>
                </c:pt>
                <c:pt idx="24945">
                  <c:v>41688.724242788921</c:v>
                </c:pt>
                <c:pt idx="24946">
                  <c:v>41688.724945079841</c:v>
                </c:pt>
                <c:pt idx="24947">
                  <c:v>41688.725648873216</c:v>
                </c:pt>
                <c:pt idx="24948">
                  <c:v>41688.726353167534</c:v>
                </c:pt>
                <c:pt idx="24949">
                  <c:v>41688.72705787584</c:v>
                </c:pt>
                <c:pt idx="24950">
                  <c:v>41688.727761003523</c:v>
                </c:pt>
                <c:pt idx="24951">
                  <c:v>41688.72846395876</c:v>
                </c:pt>
                <c:pt idx="24952">
                  <c:v>41688.729166226156</c:v>
                </c:pt>
                <c:pt idx="24953">
                  <c:v>41688.729871951677</c:v>
                </c:pt>
                <c:pt idx="24954">
                  <c:v>41688.730575224778</c:v>
                </c:pt>
                <c:pt idx="24955">
                  <c:v>41688.731278020306</c:v>
                </c:pt>
                <c:pt idx="24956">
                  <c:v>41688.731981921374</c:v>
                </c:pt>
                <c:pt idx="24957">
                  <c:v>41688.732686211828</c:v>
                </c:pt>
                <c:pt idx="24958">
                  <c:v>41688.733389986155</c:v>
                </c:pt>
                <c:pt idx="24959">
                  <c:v>41688.734092037688</c:v>
                </c:pt>
                <c:pt idx="24960">
                  <c:v>41688.734796488003</c:v>
                </c:pt>
                <c:pt idx="24961">
                  <c:v>41688.735499876922</c:v>
                </c:pt>
                <c:pt idx="24962">
                  <c:v>41688.736204016772</c:v>
                </c:pt>
                <c:pt idx="24963">
                  <c:v>41688.736908529223</c:v>
                </c:pt>
                <c:pt idx="24964">
                  <c:v>41688.737613297541</c:v>
                </c:pt>
                <c:pt idx="24965">
                  <c:v>41688.738317548617</c:v>
                </c:pt>
                <c:pt idx="24966">
                  <c:v>41688.739021757676</c:v>
                </c:pt>
                <c:pt idx="24967">
                  <c:v>41688.739725283835</c:v>
                </c:pt>
                <c:pt idx="24968">
                  <c:v>41688.740427498466</c:v>
                </c:pt>
                <c:pt idx="24969">
                  <c:v>41688.741131648152</c:v>
                </c:pt>
                <c:pt idx="24970">
                  <c:v>41688.741835244466</c:v>
                </c:pt>
                <c:pt idx="24971">
                  <c:v>41688.742537074773</c:v>
                </c:pt>
                <c:pt idx="24972">
                  <c:v>41688.743241914759</c:v>
                </c:pt>
                <c:pt idx="24973">
                  <c:v>41688.743945180453</c:v>
                </c:pt>
                <c:pt idx="24974">
                  <c:v>41688.744648840307</c:v>
                </c:pt>
                <c:pt idx="24975">
                  <c:v>41688.745353078928</c:v>
                </c:pt>
                <c:pt idx="24976">
                  <c:v>41688.746056157383</c:v>
                </c:pt>
                <c:pt idx="24977">
                  <c:v>41688.746759598158</c:v>
                </c:pt>
                <c:pt idx="24978">
                  <c:v>41688.747463894761</c:v>
                </c:pt>
                <c:pt idx="24979">
                  <c:v>41688.748167755075</c:v>
                </c:pt>
                <c:pt idx="24980">
                  <c:v>41688.748870189542</c:v>
                </c:pt>
                <c:pt idx="24981">
                  <c:v>41688.749574312162</c:v>
                </c:pt>
                <c:pt idx="24982">
                  <c:v>41688.750279346015</c:v>
                </c:pt>
                <c:pt idx="24983">
                  <c:v>41688.750982042307</c:v>
                </c:pt>
                <c:pt idx="24984">
                  <c:v>41688.751685968455</c:v>
                </c:pt>
                <c:pt idx="24985">
                  <c:v>41688.752389257694</c:v>
                </c:pt>
                <c:pt idx="24986">
                  <c:v>41688.753091496612</c:v>
                </c:pt>
                <c:pt idx="24987">
                  <c:v>41688.753794361073</c:v>
                </c:pt>
                <c:pt idx="24988">
                  <c:v>41688.754498325085</c:v>
                </c:pt>
                <c:pt idx="24989">
                  <c:v>41688.755202918604</c:v>
                </c:pt>
                <c:pt idx="24990">
                  <c:v>41688.755907808933</c:v>
                </c:pt>
                <c:pt idx="24991">
                  <c:v>41688.756611479235</c:v>
                </c:pt>
                <c:pt idx="24992">
                  <c:v>41688.757314546929</c:v>
                </c:pt>
                <c:pt idx="24993">
                  <c:v>41688.758020112458</c:v>
                </c:pt>
                <c:pt idx="24994">
                  <c:v>41688.758725316162</c:v>
                </c:pt>
                <c:pt idx="24995">
                  <c:v>41688.759428911675</c:v>
                </c:pt>
                <c:pt idx="24996">
                  <c:v>41688.760132096002</c:v>
                </c:pt>
                <c:pt idx="24997">
                  <c:v>41688.761080889526</c:v>
                </c:pt>
                <c:pt idx="24998">
                  <c:v>41688.761785207527</c:v>
                </c:pt>
                <c:pt idx="24999">
                  <c:v>41688.762489381072</c:v>
                </c:pt>
                <c:pt idx="25000">
                  <c:v>41688.763193026454</c:v>
                </c:pt>
                <c:pt idx="25001">
                  <c:v>41688.763897421079</c:v>
                </c:pt>
                <c:pt idx="25002">
                  <c:v>41688.76460015784</c:v>
                </c:pt>
                <c:pt idx="25003">
                  <c:v>41688.765304289533</c:v>
                </c:pt>
                <c:pt idx="25004">
                  <c:v>41688.766006227845</c:v>
                </c:pt>
                <c:pt idx="25005">
                  <c:v>41688.766708536765</c:v>
                </c:pt>
                <c:pt idx="25006">
                  <c:v>41688.767411333676</c:v>
                </c:pt>
                <c:pt idx="25007">
                  <c:v>41688.768113677375</c:v>
                </c:pt>
                <c:pt idx="25008">
                  <c:v>41688.768817761535</c:v>
                </c:pt>
                <c:pt idx="25009">
                  <c:v>41688.769521167378</c:v>
                </c:pt>
                <c:pt idx="25010">
                  <c:v>41688.770225093234</c:v>
                </c:pt>
                <c:pt idx="25011">
                  <c:v>41688.770927878308</c:v>
                </c:pt>
                <c:pt idx="25012">
                  <c:v>41688.771631771837</c:v>
                </c:pt>
                <c:pt idx="25013">
                  <c:v>41688.77233739123</c:v>
                </c:pt>
                <c:pt idx="25014">
                  <c:v>41688.773042589528</c:v>
                </c:pt>
                <c:pt idx="25015">
                  <c:v>41688.773747535066</c:v>
                </c:pt>
                <c:pt idx="25016">
                  <c:v>41688.774452251375</c:v>
                </c:pt>
                <c:pt idx="25017">
                  <c:v>41688.775157075223</c:v>
                </c:pt>
                <c:pt idx="25018">
                  <c:v>41688.77586137785</c:v>
                </c:pt>
                <c:pt idx="25019">
                  <c:v>41688.776564302614</c:v>
                </c:pt>
                <c:pt idx="25020">
                  <c:v>41688.777267357538</c:v>
                </c:pt>
                <c:pt idx="25021">
                  <c:v>41688.777970383533</c:v>
                </c:pt>
                <c:pt idx="25022">
                  <c:v>41688.778674732152</c:v>
                </c:pt>
                <c:pt idx="25023">
                  <c:v>41688.779380093227</c:v>
                </c:pt>
                <c:pt idx="25024">
                  <c:v>41688.780084091224</c:v>
                </c:pt>
                <c:pt idx="25025">
                  <c:v>41688.78078646338</c:v>
                </c:pt>
                <c:pt idx="25026">
                  <c:v>41688.781488568915</c:v>
                </c:pt>
                <c:pt idx="25027">
                  <c:v>41688.782191656923</c:v>
                </c:pt>
                <c:pt idx="25028">
                  <c:v>41688.782895763841</c:v>
                </c:pt>
                <c:pt idx="25029">
                  <c:v>41688.78359926954</c:v>
                </c:pt>
                <c:pt idx="25030">
                  <c:v>41688.784302126463</c:v>
                </c:pt>
                <c:pt idx="25031">
                  <c:v>41688.785006020931</c:v>
                </c:pt>
                <c:pt idx="25032">
                  <c:v>41688.785708730764</c:v>
                </c:pt>
                <c:pt idx="25033">
                  <c:v>41688.786412489848</c:v>
                </c:pt>
                <c:pt idx="25034">
                  <c:v>41688.787117130771</c:v>
                </c:pt>
                <c:pt idx="25035">
                  <c:v>41688.787821645077</c:v>
                </c:pt>
                <c:pt idx="25036">
                  <c:v>41688.788525446318</c:v>
                </c:pt>
                <c:pt idx="25037">
                  <c:v>41688.789227722162</c:v>
                </c:pt>
                <c:pt idx="25038">
                  <c:v>41688.789931372165</c:v>
                </c:pt>
                <c:pt idx="25039">
                  <c:v>41688.790636254307</c:v>
                </c:pt>
                <c:pt idx="25040">
                  <c:v>41688.791340909833</c:v>
                </c:pt>
                <c:pt idx="25041">
                  <c:v>41688.792044861373</c:v>
                </c:pt>
                <c:pt idx="25042">
                  <c:v>41688.79275025738</c:v>
                </c:pt>
                <c:pt idx="25043">
                  <c:v>41688.793453372455</c:v>
                </c:pt>
                <c:pt idx="25044">
                  <c:v>41688.794158019991</c:v>
                </c:pt>
                <c:pt idx="25045">
                  <c:v>41688.794861079536</c:v>
                </c:pt>
                <c:pt idx="25046">
                  <c:v>41688.795564902925</c:v>
                </c:pt>
                <c:pt idx="25047">
                  <c:v>41688.796268984464</c:v>
                </c:pt>
                <c:pt idx="25048">
                  <c:v>41688.796974450772</c:v>
                </c:pt>
                <c:pt idx="25049">
                  <c:v>41688.797678345836</c:v>
                </c:pt>
                <c:pt idx="25050">
                  <c:v>41688.798380230925</c:v>
                </c:pt>
                <c:pt idx="25051">
                  <c:v>41688.799084293838</c:v>
                </c:pt>
                <c:pt idx="25052">
                  <c:v>41688.799789344455</c:v>
                </c:pt>
                <c:pt idx="25053">
                  <c:v>41688.80049501246</c:v>
                </c:pt>
                <c:pt idx="25054">
                  <c:v>41688.801199867376</c:v>
                </c:pt>
                <c:pt idx="25055">
                  <c:v>41688.801902970001</c:v>
                </c:pt>
                <c:pt idx="25056">
                  <c:v>41688.802845413542</c:v>
                </c:pt>
                <c:pt idx="25057">
                  <c:v>41688.803549866767</c:v>
                </c:pt>
                <c:pt idx="25058">
                  <c:v>41688.80425488294</c:v>
                </c:pt>
                <c:pt idx="25059">
                  <c:v>41688.804958978006</c:v>
                </c:pt>
                <c:pt idx="25060">
                  <c:v>41688.805661972307</c:v>
                </c:pt>
                <c:pt idx="25061">
                  <c:v>41688.806367596313</c:v>
                </c:pt>
                <c:pt idx="25062">
                  <c:v>41688.807071287541</c:v>
                </c:pt>
                <c:pt idx="25063">
                  <c:v>41688.807775288158</c:v>
                </c:pt>
                <c:pt idx="25064">
                  <c:v>41688.808479517538</c:v>
                </c:pt>
                <c:pt idx="25065">
                  <c:v>41688.809184118465</c:v>
                </c:pt>
                <c:pt idx="25066">
                  <c:v>41688.809889063683</c:v>
                </c:pt>
                <c:pt idx="25067">
                  <c:v>41688.81059305001</c:v>
                </c:pt>
                <c:pt idx="25068">
                  <c:v>41688.811296891843</c:v>
                </c:pt>
                <c:pt idx="25069">
                  <c:v>41688.812001396625</c:v>
                </c:pt>
                <c:pt idx="25070">
                  <c:v>41688.812705621996</c:v>
                </c:pt>
                <c:pt idx="25071">
                  <c:v>41688.813410885385</c:v>
                </c:pt>
                <c:pt idx="25072">
                  <c:v>41688.814115139692</c:v>
                </c:pt>
                <c:pt idx="25073">
                  <c:v>41688.81481856294</c:v>
                </c:pt>
                <c:pt idx="25074">
                  <c:v>41688.815522474775</c:v>
                </c:pt>
                <c:pt idx="25075">
                  <c:v>41688.816227270625</c:v>
                </c:pt>
                <c:pt idx="25076">
                  <c:v>41688.816931657086</c:v>
                </c:pt>
                <c:pt idx="25077">
                  <c:v>41688.817634918618</c:v>
                </c:pt>
                <c:pt idx="25078">
                  <c:v>41688.81833940986</c:v>
                </c:pt>
                <c:pt idx="25079">
                  <c:v>41688.81904214494</c:v>
                </c:pt>
                <c:pt idx="25080">
                  <c:v>41688.819746959081</c:v>
                </c:pt>
                <c:pt idx="25081">
                  <c:v>41688.820451321684</c:v>
                </c:pt>
                <c:pt idx="25082">
                  <c:v>41688.821154202458</c:v>
                </c:pt>
                <c:pt idx="25083">
                  <c:v>41688.821858531381</c:v>
                </c:pt>
                <c:pt idx="25084">
                  <c:v>41688.822562694309</c:v>
                </c:pt>
                <c:pt idx="25085">
                  <c:v>41688.823266811531</c:v>
                </c:pt>
                <c:pt idx="25086">
                  <c:v>41688.823970415375</c:v>
                </c:pt>
                <c:pt idx="25087">
                  <c:v>41688.824673708616</c:v>
                </c:pt>
                <c:pt idx="25088">
                  <c:v>41688.82537584308</c:v>
                </c:pt>
                <c:pt idx="25089">
                  <c:v>41688.826079713835</c:v>
                </c:pt>
                <c:pt idx="25090">
                  <c:v>41688.82678304908</c:v>
                </c:pt>
                <c:pt idx="25091">
                  <c:v>41688.827488143535</c:v>
                </c:pt>
                <c:pt idx="25092">
                  <c:v>41688.828192627079</c:v>
                </c:pt>
                <c:pt idx="25093">
                  <c:v>41688.828896784929</c:v>
                </c:pt>
                <c:pt idx="25094">
                  <c:v>41688.829601882302</c:v>
                </c:pt>
                <c:pt idx="25095">
                  <c:v>41688.830307247692</c:v>
                </c:pt>
                <c:pt idx="25096">
                  <c:v>41688.831011358008</c:v>
                </c:pt>
                <c:pt idx="25097">
                  <c:v>41688.831715267537</c:v>
                </c:pt>
                <c:pt idx="25098">
                  <c:v>41688.832418938007</c:v>
                </c:pt>
                <c:pt idx="25099">
                  <c:v>41688.83312169322</c:v>
                </c:pt>
                <c:pt idx="25100">
                  <c:v>41688.833825861679</c:v>
                </c:pt>
                <c:pt idx="25101">
                  <c:v>41688.834529587846</c:v>
                </c:pt>
                <c:pt idx="25102">
                  <c:v>41688.835232311685</c:v>
                </c:pt>
                <c:pt idx="25103">
                  <c:v>41688.835937129232</c:v>
                </c:pt>
                <c:pt idx="25104">
                  <c:v>41688.836640700305</c:v>
                </c:pt>
                <c:pt idx="25105">
                  <c:v>41688.837344232605</c:v>
                </c:pt>
                <c:pt idx="25106">
                  <c:v>41688.838047441692</c:v>
                </c:pt>
                <c:pt idx="25107">
                  <c:v>41688.838751030933</c:v>
                </c:pt>
                <c:pt idx="25108">
                  <c:v>41688.839453819222</c:v>
                </c:pt>
                <c:pt idx="25109">
                  <c:v>41688.840157105085</c:v>
                </c:pt>
                <c:pt idx="25110">
                  <c:v>41688.84085994678</c:v>
                </c:pt>
                <c:pt idx="25111">
                  <c:v>41688.841563105845</c:v>
                </c:pt>
                <c:pt idx="25112">
                  <c:v>41688.842266233543</c:v>
                </c:pt>
                <c:pt idx="25113">
                  <c:v>41688.842969349091</c:v>
                </c:pt>
                <c:pt idx="25114">
                  <c:v>41688.843672158619</c:v>
                </c:pt>
                <c:pt idx="25115">
                  <c:v>41688.844613561683</c:v>
                </c:pt>
                <c:pt idx="25116">
                  <c:v>41688.84531876554</c:v>
                </c:pt>
                <c:pt idx="25117">
                  <c:v>41688.846023301543</c:v>
                </c:pt>
                <c:pt idx="25118">
                  <c:v>41688.846728138778</c:v>
                </c:pt>
                <c:pt idx="25119">
                  <c:v>41688.847433156778</c:v>
                </c:pt>
                <c:pt idx="25120">
                  <c:v>41688.848138389549</c:v>
                </c:pt>
                <c:pt idx="25121">
                  <c:v>41688.848844288623</c:v>
                </c:pt>
                <c:pt idx="25122">
                  <c:v>41688.84954674801</c:v>
                </c:pt>
                <c:pt idx="25123">
                  <c:v>41688.850249830313</c:v>
                </c:pt>
                <c:pt idx="25124">
                  <c:v>41688.850953703542</c:v>
                </c:pt>
                <c:pt idx="25125">
                  <c:v>41688.851656838779</c:v>
                </c:pt>
                <c:pt idx="25126">
                  <c:v>41688.852360634461</c:v>
                </c:pt>
                <c:pt idx="25127">
                  <c:v>41688.853064648778</c:v>
                </c:pt>
                <c:pt idx="25128">
                  <c:v>41688.853769035682</c:v>
                </c:pt>
                <c:pt idx="25129">
                  <c:v>41688.854472494626</c:v>
                </c:pt>
                <c:pt idx="25130">
                  <c:v>41688.855176890465</c:v>
                </c:pt>
                <c:pt idx="25131">
                  <c:v>41688.855882119686</c:v>
                </c:pt>
                <c:pt idx="25132">
                  <c:v>41688.856585746777</c:v>
                </c:pt>
                <c:pt idx="25133">
                  <c:v>41688.857288032472</c:v>
                </c:pt>
                <c:pt idx="25134">
                  <c:v>41688.857990628159</c:v>
                </c:pt>
                <c:pt idx="25135">
                  <c:v>41688.858694542469</c:v>
                </c:pt>
                <c:pt idx="25136">
                  <c:v>41688.859398945395</c:v>
                </c:pt>
                <c:pt idx="25137">
                  <c:v>41688.860103067374</c:v>
                </c:pt>
                <c:pt idx="25138">
                  <c:v>41688.860807460769</c:v>
                </c:pt>
                <c:pt idx="25139">
                  <c:v>41688.861511128613</c:v>
                </c:pt>
                <c:pt idx="25140">
                  <c:v>41688.862213496475</c:v>
                </c:pt>
                <c:pt idx="25141">
                  <c:v>41688.862918234314</c:v>
                </c:pt>
                <c:pt idx="25142">
                  <c:v>41688.863622313074</c:v>
                </c:pt>
                <c:pt idx="25143">
                  <c:v>41688.864327587842</c:v>
                </c:pt>
                <c:pt idx="25144">
                  <c:v>41688.865032076472</c:v>
                </c:pt>
                <c:pt idx="25145">
                  <c:v>41688.865736513071</c:v>
                </c:pt>
                <c:pt idx="25146">
                  <c:v>41688.866441225997</c:v>
                </c:pt>
                <c:pt idx="25147">
                  <c:v>41688.867145334152</c:v>
                </c:pt>
                <c:pt idx="25148">
                  <c:v>41688.867850016002</c:v>
                </c:pt>
                <c:pt idx="25149">
                  <c:v>41688.868555545232</c:v>
                </c:pt>
                <c:pt idx="25150">
                  <c:v>41688.869258673694</c:v>
                </c:pt>
                <c:pt idx="25151">
                  <c:v>41688.869961305376</c:v>
                </c:pt>
                <c:pt idx="25152">
                  <c:v>41688.870663567221</c:v>
                </c:pt>
                <c:pt idx="25153">
                  <c:v>41688.871367463682</c:v>
                </c:pt>
                <c:pt idx="25154">
                  <c:v>41688.872071189689</c:v>
                </c:pt>
                <c:pt idx="25155">
                  <c:v>41688.872774276468</c:v>
                </c:pt>
                <c:pt idx="25156">
                  <c:v>41688.873479096161</c:v>
                </c:pt>
                <c:pt idx="25157">
                  <c:v>41688.874183266933</c:v>
                </c:pt>
                <c:pt idx="25158">
                  <c:v>41688.874886654165</c:v>
                </c:pt>
                <c:pt idx="25159">
                  <c:v>41688.875590909542</c:v>
                </c:pt>
                <c:pt idx="25160">
                  <c:v>41688.876295760463</c:v>
                </c:pt>
                <c:pt idx="25161">
                  <c:v>41688.877000069224</c:v>
                </c:pt>
                <c:pt idx="25162">
                  <c:v>41688.877704177845</c:v>
                </c:pt>
                <c:pt idx="25163">
                  <c:v>41688.878407782766</c:v>
                </c:pt>
                <c:pt idx="25164">
                  <c:v>41688.879112640614</c:v>
                </c:pt>
                <c:pt idx="25165">
                  <c:v>41688.879816637847</c:v>
                </c:pt>
                <c:pt idx="25166">
                  <c:v>41688.880520593382</c:v>
                </c:pt>
                <c:pt idx="25167">
                  <c:v>41688.881225647543</c:v>
                </c:pt>
                <c:pt idx="25168">
                  <c:v>41688.881931167685</c:v>
                </c:pt>
                <c:pt idx="25169">
                  <c:v>41688.882635275855</c:v>
                </c:pt>
                <c:pt idx="25170">
                  <c:v>41688.883339342319</c:v>
                </c:pt>
                <c:pt idx="25171">
                  <c:v>41688.884043016929</c:v>
                </c:pt>
                <c:pt idx="25172">
                  <c:v>41688.884747582611</c:v>
                </c:pt>
                <c:pt idx="25173">
                  <c:v>41688.885453764153</c:v>
                </c:pt>
                <c:pt idx="25174">
                  <c:v>41688.886374203088</c:v>
                </c:pt>
                <c:pt idx="25175">
                  <c:v>41688.88707694217</c:v>
                </c:pt>
                <c:pt idx="25176">
                  <c:v>41688.887780449542</c:v>
                </c:pt>
                <c:pt idx="25177">
                  <c:v>41688.888484705538</c:v>
                </c:pt>
                <c:pt idx="25178">
                  <c:v>41688.889188513072</c:v>
                </c:pt>
                <c:pt idx="25179">
                  <c:v>41688.889892176005</c:v>
                </c:pt>
                <c:pt idx="25180">
                  <c:v>41688.890596466168</c:v>
                </c:pt>
                <c:pt idx="25181">
                  <c:v>41688.89130206476</c:v>
                </c:pt>
                <c:pt idx="25182">
                  <c:v>41688.892008724928</c:v>
                </c:pt>
                <c:pt idx="25183">
                  <c:v>41688.892714360161</c:v>
                </c:pt>
                <c:pt idx="25184">
                  <c:v>41688.893418092164</c:v>
                </c:pt>
                <c:pt idx="25185">
                  <c:v>41688.894119277546</c:v>
                </c:pt>
                <c:pt idx="25186">
                  <c:v>41688.894822098009</c:v>
                </c:pt>
                <c:pt idx="25187">
                  <c:v>41688.895524726307</c:v>
                </c:pt>
                <c:pt idx="25188">
                  <c:v>41688.896227942612</c:v>
                </c:pt>
                <c:pt idx="25189">
                  <c:v>41688.896930173847</c:v>
                </c:pt>
                <c:pt idx="25190">
                  <c:v>41688.897634981688</c:v>
                </c:pt>
                <c:pt idx="25191">
                  <c:v>41688.898339687847</c:v>
                </c:pt>
                <c:pt idx="25192">
                  <c:v>41688.899046590464</c:v>
                </c:pt>
                <c:pt idx="25193">
                  <c:v>41688.899750244927</c:v>
                </c:pt>
                <c:pt idx="25194">
                  <c:v>41688.900453078619</c:v>
                </c:pt>
                <c:pt idx="25195">
                  <c:v>41688.90115597831</c:v>
                </c:pt>
                <c:pt idx="25196">
                  <c:v>41688.90185809847</c:v>
                </c:pt>
                <c:pt idx="25197">
                  <c:v>41688.902562169387</c:v>
                </c:pt>
                <c:pt idx="25198">
                  <c:v>41688.903266642308</c:v>
                </c:pt>
                <c:pt idx="25199">
                  <c:v>41688.90396961676</c:v>
                </c:pt>
                <c:pt idx="25200">
                  <c:v>41688.904673767684</c:v>
                </c:pt>
                <c:pt idx="25201">
                  <c:v>41688.905377041083</c:v>
                </c:pt>
                <c:pt idx="25202">
                  <c:v>41688.906082157082</c:v>
                </c:pt>
                <c:pt idx="25203">
                  <c:v>41688.906786384927</c:v>
                </c:pt>
                <c:pt idx="25204">
                  <c:v>41688.907490591679</c:v>
                </c:pt>
                <c:pt idx="25205">
                  <c:v>41688.908195453849</c:v>
                </c:pt>
                <c:pt idx="25206">
                  <c:v>41688.908899142938</c:v>
                </c:pt>
                <c:pt idx="25207">
                  <c:v>41688.909604871224</c:v>
                </c:pt>
                <c:pt idx="25208">
                  <c:v>41688.910308745842</c:v>
                </c:pt>
                <c:pt idx="25209">
                  <c:v>41688.911013101082</c:v>
                </c:pt>
                <c:pt idx="25210">
                  <c:v>41688.91171759108</c:v>
                </c:pt>
                <c:pt idx="25211">
                  <c:v>41688.912422285226</c:v>
                </c:pt>
                <c:pt idx="25212">
                  <c:v>41688.913126170002</c:v>
                </c:pt>
                <c:pt idx="25213">
                  <c:v>41688.913830233381</c:v>
                </c:pt>
                <c:pt idx="25214">
                  <c:v>41688.91453496847</c:v>
                </c:pt>
                <c:pt idx="25215">
                  <c:v>41688.915238609545</c:v>
                </c:pt>
                <c:pt idx="25216">
                  <c:v>41688.915943867687</c:v>
                </c:pt>
                <c:pt idx="25217">
                  <c:v>41688.916647566934</c:v>
                </c:pt>
                <c:pt idx="25218">
                  <c:v>41688.917351048171</c:v>
                </c:pt>
                <c:pt idx="25219">
                  <c:v>41688.918055349401</c:v>
                </c:pt>
                <c:pt idx="25220">
                  <c:v>41688.918757986939</c:v>
                </c:pt>
                <c:pt idx="25221">
                  <c:v>41688.919461971534</c:v>
                </c:pt>
                <c:pt idx="25222">
                  <c:v>41688.920164975076</c:v>
                </c:pt>
                <c:pt idx="25223">
                  <c:v>41688.920868335539</c:v>
                </c:pt>
                <c:pt idx="25224">
                  <c:v>41688.921572194617</c:v>
                </c:pt>
                <c:pt idx="25225">
                  <c:v>41688.922276660458</c:v>
                </c:pt>
                <c:pt idx="25226">
                  <c:v>41688.922980657837</c:v>
                </c:pt>
                <c:pt idx="25227">
                  <c:v>41688.923684850764</c:v>
                </c:pt>
                <c:pt idx="25228">
                  <c:v>41688.924387772153</c:v>
                </c:pt>
                <c:pt idx="25229">
                  <c:v>41688.925091701531</c:v>
                </c:pt>
                <c:pt idx="25230">
                  <c:v>41688.925796843687</c:v>
                </c:pt>
                <c:pt idx="25231">
                  <c:v>41688.926500845686</c:v>
                </c:pt>
                <c:pt idx="25232">
                  <c:v>41688.927204295382</c:v>
                </c:pt>
                <c:pt idx="25233">
                  <c:v>41688.928144793688</c:v>
                </c:pt>
                <c:pt idx="25234">
                  <c:v>41688.928847197843</c:v>
                </c:pt>
                <c:pt idx="25235">
                  <c:v>41688.929550868306</c:v>
                </c:pt>
                <c:pt idx="25236">
                  <c:v>41688.930252422004</c:v>
                </c:pt>
                <c:pt idx="25237">
                  <c:v>41688.930956786928</c:v>
                </c:pt>
                <c:pt idx="25238">
                  <c:v>41688.931660246766</c:v>
                </c:pt>
                <c:pt idx="25239">
                  <c:v>41688.932364790002</c:v>
                </c:pt>
                <c:pt idx="25240">
                  <c:v>41688.933069500759</c:v>
                </c:pt>
                <c:pt idx="25241">
                  <c:v>41688.933773816454</c:v>
                </c:pt>
                <c:pt idx="25242">
                  <c:v>41688.93447994694</c:v>
                </c:pt>
                <c:pt idx="25243">
                  <c:v>41688.935184858608</c:v>
                </c:pt>
                <c:pt idx="25244">
                  <c:v>41688.935888326931</c:v>
                </c:pt>
                <c:pt idx="25245">
                  <c:v>41688.93659303031</c:v>
                </c:pt>
                <c:pt idx="25246">
                  <c:v>41688.937298036159</c:v>
                </c:pt>
                <c:pt idx="25247">
                  <c:v>41688.938002783842</c:v>
                </c:pt>
                <c:pt idx="25248">
                  <c:v>41688.938706684152</c:v>
                </c:pt>
                <c:pt idx="25249">
                  <c:v>41688.939408587677</c:v>
                </c:pt>
                <c:pt idx="25250">
                  <c:v>41688.940113103228</c:v>
                </c:pt>
                <c:pt idx="25251">
                  <c:v>41688.940817825693</c:v>
                </c:pt>
                <c:pt idx="25252">
                  <c:v>41688.941521413224</c:v>
                </c:pt>
                <c:pt idx="25253">
                  <c:v>41688.94222550431</c:v>
                </c:pt>
                <c:pt idx="25254">
                  <c:v>41688.942929847843</c:v>
                </c:pt>
                <c:pt idx="25255">
                  <c:v>41688.943633957999</c:v>
                </c:pt>
                <c:pt idx="25256">
                  <c:v>41688.944337482622</c:v>
                </c:pt>
                <c:pt idx="25257">
                  <c:v>41688.94504070338</c:v>
                </c:pt>
                <c:pt idx="25258">
                  <c:v>41688.945742471384</c:v>
                </c:pt>
                <c:pt idx="25259">
                  <c:v>41688.946445479232</c:v>
                </c:pt>
                <c:pt idx="25260">
                  <c:v>41688.947149170614</c:v>
                </c:pt>
                <c:pt idx="25261">
                  <c:v>41688.947851893383</c:v>
                </c:pt>
                <c:pt idx="25262">
                  <c:v>41688.948558014621</c:v>
                </c:pt>
                <c:pt idx="25263">
                  <c:v>41688.949264255847</c:v>
                </c:pt>
                <c:pt idx="25264">
                  <c:v>41688.94996827616</c:v>
                </c:pt>
                <c:pt idx="25265">
                  <c:v>41688.950671352613</c:v>
                </c:pt>
                <c:pt idx="25266">
                  <c:v>41688.951374021686</c:v>
                </c:pt>
                <c:pt idx="25267">
                  <c:v>41688.952077037393</c:v>
                </c:pt>
                <c:pt idx="25268">
                  <c:v>41688.952779190775</c:v>
                </c:pt>
                <c:pt idx="25269">
                  <c:v>41688.953482916302</c:v>
                </c:pt>
                <c:pt idx="25270">
                  <c:v>41688.954187271083</c:v>
                </c:pt>
                <c:pt idx="25271">
                  <c:v>41688.954891819085</c:v>
                </c:pt>
                <c:pt idx="25272">
                  <c:v>41688.955595200779</c:v>
                </c:pt>
                <c:pt idx="25273">
                  <c:v>41688.956301417849</c:v>
                </c:pt>
                <c:pt idx="25274">
                  <c:v>41688.957004010605</c:v>
                </c:pt>
                <c:pt idx="25275">
                  <c:v>41688.95770762</c:v>
                </c:pt>
                <c:pt idx="25276">
                  <c:v>41688.958411940774</c:v>
                </c:pt>
                <c:pt idx="25277">
                  <c:v>41688.959116899394</c:v>
                </c:pt>
                <c:pt idx="25278">
                  <c:v>41688.959819550313</c:v>
                </c:pt>
                <c:pt idx="25279">
                  <c:v>41688.960522563073</c:v>
                </c:pt>
                <c:pt idx="25280">
                  <c:v>41688.961225989842</c:v>
                </c:pt>
                <c:pt idx="25281">
                  <c:v>41688.961928333534</c:v>
                </c:pt>
                <c:pt idx="25282">
                  <c:v>41688.962631648472</c:v>
                </c:pt>
                <c:pt idx="25283">
                  <c:v>41688.963336664157</c:v>
                </c:pt>
                <c:pt idx="25284">
                  <c:v>41688.964040679224</c:v>
                </c:pt>
                <c:pt idx="25285">
                  <c:v>41688.96474617708</c:v>
                </c:pt>
                <c:pt idx="25286">
                  <c:v>41688.965450550299</c:v>
                </c:pt>
                <c:pt idx="25287">
                  <c:v>41688.966155091999</c:v>
                </c:pt>
                <c:pt idx="25288">
                  <c:v>41688.966860141845</c:v>
                </c:pt>
                <c:pt idx="25289">
                  <c:v>41688.96756514554</c:v>
                </c:pt>
                <c:pt idx="25290">
                  <c:v>41688.968270975849</c:v>
                </c:pt>
                <c:pt idx="25291">
                  <c:v>41688.968975374468</c:v>
                </c:pt>
                <c:pt idx="25292">
                  <c:v>41688.969906430306</c:v>
                </c:pt>
                <c:pt idx="25293">
                  <c:v>41688.970610065684</c:v>
                </c:pt>
                <c:pt idx="25294">
                  <c:v>41688.971313456161</c:v>
                </c:pt>
                <c:pt idx="25295">
                  <c:v>41688.97201821817</c:v>
                </c:pt>
                <c:pt idx="25296">
                  <c:v>41688.972722958461</c:v>
                </c:pt>
                <c:pt idx="25297">
                  <c:v>41688.973427900761</c:v>
                </c:pt>
                <c:pt idx="25298">
                  <c:v>41688.974132219082</c:v>
                </c:pt>
                <c:pt idx="25299">
                  <c:v>41688.97483706801</c:v>
                </c:pt>
                <c:pt idx="25300">
                  <c:v>41688.975540707077</c:v>
                </c:pt>
                <c:pt idx="25301">
                  <c:v>41688.976245858314</c:v>
                </c:pt>
                <c:pt idx="25302">
                  <c:v>41688.976950575234</c:v>
                </c:pt>
                <c:pt idx="25303">
                  <c:v>41688.977654727234</c:v>
                </c:pt>
                <c:pt idx="25304">
                  <c:v>41688.978358858774</c:v>
                </c:pt>
                <c:pt idx="25305">
                  <c:v>41688.97906213846</c:v>
                </c:pt>
                <c:pt idx="25306">
                  <c:v>41688.979765520759</c:v>
                </c:pt>
                <c:pt idx="25307">
                  <c:v>41688.98047076584</c:v>
                </c:pt>
                <c:pt idx="25308">
                  <c:v>41688.981173884305</c:v>
                </c:pt>
                <c:pt idx="25309">
                  <c:v>41688.981877824939</c:v>
                </c:pt>
                <c:pt idx="25310">
                  <c:v>41688.982583460929</c:v>
                </c:pt>
                <c:pt idx="25311">
                  <c:v>41688.983287873387</c:v>
                </c:pt>
                <c:pt idx="25312">
                  <c:v>41688.983991340618</c:v>
                </c:pt>
                <c:pt idx="25313">
                  <c:v>41688.984695184779</c:v>
                </c:pt>
                <c:pt idx="25314">
                  <c:v>41688.98539941894</c:v>
                </c:pt>
                <c:pt idx="25315">
                  <c:v>41688.986104278316</c:v>
                </c:pt>
                <c:pt idx="25316">
                  <c:v>41688.986807534617</c:v>
                </c:pt>
                <c:pt idx="25317">
                  <c:v>41688.987509767685</c:v>
                </c:pt>
                <c:pt idx="25318">
                  <c:v>41688.988213500612</c:v>
                </c:pt>
                <c:pt idx="25319">
                  <c:v>41688.988918715382</c:v>
                </c:pt>
                <c:pt idx="25320">
                  <c:v>41688.989622439847</c:v>
                </c:pt>
                <c:pt idx="25321">
                  <c:v>41688.990326229381</c:v>
                </c:pt>
                <c:pt idx="25322">
                  <c:v>41688.991030146928</c:v>
                </c:pt>
                <c:pt idx="25323">
                  <c:v>41688.991733319381</c:v>
                </c:pt>
                <c:pt idx="25324">
                  <c:v>41688.992435776461</c:v>
                </c:pt>
                <c:pt idx="25325">
                  <c:v>41688.993140907216</c:v>
                </c:pt>
                <c:pt idx="25326">
                  <c:v>41688.993844524302</c:v>
                </c:pt>
                <c:pt idx="25327">
                  <c:v>41688.994547102928</c:v>
                </c:pt>
                <c:pt idx="25328">
                  <c:v>41688.995249912456</c:v>
                </c:pt>
                <c:pt idx="25329">
                  <c:v>41688.995953299847</c:v>
                </c:pt>
                <c:pt idx="25330">
                  <c:v>41688.996657927382</c:v>
                </c:pt>
                <c:pt idx="25331">
                  <c:v>41688.997361401991</c:v>
                </c:pt>
                <c:pt idx="25332">
                  <c:v>41688.998066199849</c:v>
                </c:pt>
                <c:pt idx="25333">
                  <c:v>41688.998770848928</c:v>
                </c:pt>
                <c:pt idx="25334">
                  <c:v>41688.999473265838</c:v>
                </c:pt>
                <c:pt idx="25335">
                  <c:v>41689.000178128466</c:v>
                </c:pt>
                <c:pt idx="25336">
                  <c:v>41689.000881054308</c:v>
                </c:pt>
                <c:pt idx="25337">
                  <c:v>41689.001586293081</c:v>
                </c:pt>
                <c:pt idx="25338">
                  <c:v>41689.002292355392</c:v>
                </c:pt>
                <c:pt idx="25339">
                  <c:v>41689.002996279392</c:v>
                </c:pt>
                <c:pt idx="25340">
                  <c:v>41689.003700801994</c:v>
                </c:pt>
                <c:pt idx="25341">
                  <c:v>41689.004405045685</c:v>
                </c:pt>
                <c:pt idx="25342">
                  <c:v>41689.005109026766</c:v>
                </c:pt>
                <c:pt idx="25343">
                  <c:v>41689.005810977382</c:v>
                </c:pt>
                <c:pt idx="25344">
                  <c:v>41689.006514913694</c:v>
                </c:pt>
                <c:pt idx="25345">
                  <c:v>41689.007219458319</c:v>
                </c:pt>
                <c:pt idx="25346">
                  <c:v>41689.007923281839</c:v>
                </c:pt>
                <c:pt idx="25347">
                  <c:v>41689.008627595846</c:v>
                </c:pt>
                <c:pt idx="25348">
                  <c:v>41689.009331749228</c:v>
                </c:pt>
                <c:pt idx="25349">
                  <c:v>41689.010035510306</c:v>
                </c:pt>
                <c:pt idx="25350">
                  <c:v>41689.010738610305</c:v>
                </c:pt>
                <c:pt idx="25351">
                  <c:v>41689.011669135376</c:v>
                </c:pt>
                <c:pt idx="25352">
                  <c:v>41689.012370905388</c:v>
                </c:pt>
                <c:pt idx="25353">
                  <c:v>41689.01307389154</c:v>
                </c:pt>
                <c:pt idx="25354">
                  <c:v>41689.013778633678</c:v>
                </c:pt>
                <c:pt idx="25355">
                  <c:v>41689.014484061074</c:v>
                </c:pt>
                <c:pt idx="25356">
                  <c:v>41689.015189126767</c:v>
                </c:pt>
                <c:pt idx="25357">
                  <c:v>41689.015894343393</c:v>
                </c:pt>
                <c:pt idx="25358">
                  <c:v>41689.016597693852</c:v>
                </c:pt>
                <c:pt idx="25359">
                  <c:v>41689.017300430773</c:v>
                </c:pt>
                <c:pt idx="25360">
                  <c:v>41689.018004140467</c:v>
                </c:pt>
                <c:pt idx="25361">
                  <c:v>41689.018707031835</c:v>
                </c:pt>
                <c:pt idx="25362">
                  <c:v>41689.019410335539</c:v>
                </c:pt>
                <c:pt idx="25363">
                  <c:v>41689.020114675535</c:v>
                </c:pt>
                <c:pt idx="25364">
                  <c:v>41689.020819192316</c:v>
                </c:pt>
                <c:pt idx="25365">
                  <c:v>41689.02152420261</c:v>
                </c:pt>
                <c:pt idx="25366">
                  <c:v>41689.022228803224</c:v>
                </c:pt>
                <c:pt idx="25367">
                  <c:v>41689.022933540931</c:v>
                </c:pt>
                <c:pt idx="25368">
                  <c:v>41689.023637259073</c:v>
                </c:pt>
                <c:pt idx="25369">
                  <c:v>41689.024340807533</c:v>
                </c:pt>
                <c:pt idx="25370">
                  <c:v>41689.025044239381</c:v>
                </c:pt>
                <c:pt idx="25371">
                  <c:v>41689.025747463376</c:v>
                </c:pt>
                <c:pt idx="25372">
                  <c:v>41689.026450911675</c:v>
                </c:pt>
                <c:pt idx="25373">
                  <c:v>41689.027153998766</c:v>
                </c:pt>
                <c:pt idx="25374">
                  <c:v>41689.027857215537</c:v>
                </c:pt>
                <c:pt idx="25375">
                  <c:v>41689.028559292005</c:v>
                </c:pt>
                <c:pt idx="25376">
                  <c:v>41689.029264295081</c:v>
                </c:pt>
                <c:pt idx="25377">
                  <c:v>41689.02996906999</c:v>
                </c:pt>
                <c:pt idx="25378">
                  <c:v>41689.030674082605</c:v>
                </c:pt>
                <c:pt idx="25379">
                  <c:v>41689.031377586922</c:v>
                </c:pt>
                <c:pt idx="25380">
                  <c:v>41689.032081149686</c:v>
                </c:pt>
                <c:pt idx="25381">
                  <c:v>41689.032786280157</c:v>
                </c:pt>
                <c:pt idx="25382">
                  <c:v>41689.033490921676</c:v>
                </c:pt>
                <c:pt idx="25383">
                  <c:v>41689.034195440618</c:v>
                </c:pt>
                <c:pt idx="25384">
                  <c:v>41689.034899609382</c:v>
                </c:pt>
                <c:pt idx="25385">
                  <c:v>41689.035602120151</c:v>
                </c:pt>
                <c:pt idx="25386">
                  <c:v>41689.036305258778</c:v>
                </c:pt>
                <c:pt idx="25387">
                  <c:v>41689.037010539687</c:v>
                </c:pt>
                <c:pt idx="25388">
                  <c:v>41689.037715421684</c:v>
                </c:pt>
                <c:pt idx="25389">
                  <c:v>41689.038419778619</c:v>
                </c:pt>
                <c:pt idx="25390">
                  <c:v>41689.039123508606</c:v>
                </c:pt>
                <c:pt idx="25391">
                  <c:v>41689.039827731074</c:v>
                </c:pt>
                <c:pt idx="25392">
                  <c:v>41689.040531461847</c:v>
                </c:pt>
                <c:pt idx="25393">
                  <c:v>41689.041234809381</c:v>
                </c:pt>
                <c:pt idx="25394">
                  <c:v>41689.041939869836</c:v>
                </c:pt>
                <c:pt idx="25395">
                  <c:v>41689.042645105998</c:v>
                </c:pt>
                <c:pt idx="25396">
                  <c:v>41689.043349586464</c:v>
                </c:pt>
                <c:pt idx="25397">
                  <c:v>41689.04405477523</c:v>
                </c:pt>
                <c:pt idx="25398">
                  <c:v>41689.044758733384</c:v>
                </c:pt>
                <c:pt idx="25399">
                  <c:v>41689.045461986454</c:v>
                </c:pt>
                <c:pt idx="25400">
                  <c:v>41689.046165788001</c:v>
                </c:pt>
                <c:pt idx="25401">
                  <c:v>41689.046870423394</c:v>
                </c:pt>
                <c:pt idx="25402">
                  <c:v>41689.04757357754</c:v>
                </c:pt>
                <c:pt idx="25403">
                  <c:v>41689.048275785382</c:v>
                </c:pt>
                <c:pt idx="25404">
                  <c:v>41689.048979234314</c:v>
                </c:pt>
                <c:pt idx="25405">
                  <c:v>41689.04968398677</c:v>
                </c:pt>
                <c:pt idx="25406">
                  <c:v>41689.050387202929</c:v>
                </c:pt>
                <c:pt idx="25407">
                  <c:v>41689.051092460606</c:v>
                </c:pt>
                <c:pt idx="25408">
                  <c:v>41689.05179661938</c:v>
                </c:pt>
                <c:pt idx="25409">
                  <c:v>41689.05250175354</c:v>
                </c:pt>
                <c:pt idx="25410">
                  <c:v>41689.053434260153</c:v>
                </c:pt>
                <c:pt idx="25411">
                  <c:v>41689.054137392166</c:v>
                </c:pt>
                <c:pt idx="25412">
                  <c:v>41689.054840291843</c:v>
                </c:pt>
                <c:pt idx="25413">
                  <c:v>41689.055544484618</c:v>
                </c:pt>
                <c:pt idx="25414">
                  <c:v>41689.05624926601</c:v>
                </c:pt>
                <c:pt idx="25415">
                  <c:v>41689.056954196938</c:v>
                </c:pt>
                <c:pt idx="25416">
                  <c:v>41689.057657969694</c:v>
                </c:pt>
                <c:pt idx="25417">
                  <c:v>41689.058360347852</c:v>
                </c:pt>
                <c:pt idx="25418">
                  <c:v>41689.059063051078</c:v>
                </c:pt>
                <c:pt idx="25419">
                  <c:v>41689.059765350161</c:v>
                </c:pt>
                <c:pt idx="25420">
                  <c:v>41689.060469938609</c:v>
                </c:pt>
                <c:pt idx="25421">
                  <c:v>41689.061173246308</c:v>
                </c:pt>
                <c:pt idx="25422">
                  <c:v>41689.061875160151</c:v>
                </c:pt>
                <c:pt idx="25423">
                  <c:v>41689.062580186932</c:v>
                </c:pt>
                <c:pt idx="25424">
                  <c:v>41689.063282975687</c:v>
                </c:pt>
                <c:pt idx="25425">
                  <c:v>41689.063987992151</c:v>
                </c:pt>
                <c:pt idx="25426">
                  <c:v>41689.06469176877</c:v>
                </c:pt>
                <c:pt idx="25427">
                  <c:v>41689.065395127996</c:v>
                </c:pt>
                <c:pt idx="25428">
                  <c:v>41689.066099647229</c:v>
                </c:pt>
                <c:pt idx="25429">
                  <c:v>41689.066803590766</c:v>
                </c:pt>
                <c:pt idx="25430">
                  <c:v>41689.067507794003</c:v>
                </c:pt>
                <c:pt idx="25431">
                  <c:v>41689.068211314618</c:v>
                </c:pt>
                <c:pt idx="25432">
                  <c:v>41689.068914027383</c:v>
                </c:pt>
                <c:pt idx="25433">
                  <c:v>41689.069617882931</c:v>
                </c:pt>
                <c:pt idx="25434">
                  <c:v>41689.070322679683</c:v>
                </c:pt>
                <c:pt idx="25435">
                  <c:v>41689.071027232923</c:v>
                </c:pt>
                <c:pt idx="25436">
                  <c:v>41689.071732751072</c:v>
                </c:pt>
                <c:pt idx="25437">
                  <c:v>41689.072437417388</c:v>
                </c:pt>
                <c:pt idx="25438">
                  <c:v>41689.073141199384</c:v>
                </c:pt>
                <c:pt idx="25439">
                  <c:v>41689.073845092462</c:v>
                </c:pt>
                <c:pt idx="25440">
                  <c:v>41689.074548869234</c:v>
                </c:pt>
                <c:pt idx="25441">
                  <c:v>41689.075253263385</c:v>
                </c:pt>
                <c:pt idx="25442">
                  <c:v>41689.075960059075</c:v>
                </c:pt>
                <c:pt idx="25443">
                  <c:v>41689.076663981839</c:v>
                </c:pt>
                <c:pt idx="25444">
                  <c:v>41689.077366598161</c:v>
                </c:pt>
                <c:pt idx="25445">
                  <c:v>41689.078070995849</c:v>
                </c:pt>
                <c:pt idx="25446">
                  <c:v>41689.078775067836</c:v>
                </c:pt>
                <c:pt idx="25447">
                  <c:v>41689.079479131535</c:v>
                </c:pt>
                <c:pt idx="25448">
                  <c:v>41689.080182717837</c:v>
                </c:pt>
                <c:pt idx="25449">
                  <c:v>41689.080886973228</c:v>
                </c:pt>
                <c:pt idx="25450">
                  <c:v>41689.081588365836</c:v>
                </c:pt>
                <c:pt idx="25451">
                  <c:v>41689.082292056773</c:v>
                </c:pt>
                <c:pt idx="25452">
                  <c:v>41689.082996223086</c:v>
                </c:pt>
                <c:pt idx="25453">
                  <c:v>41689.083699938463</c:v>
                </c:pt>
                <c:pt idx="25454">
                  <c:v>41689.084404720605</c:v>
                </c:pt>
                <c:pt idx="25455">
                  <c:v>41689.085108045998</c:v>
                </c:pt>
                <c:pt idx="25456">
                  <c:v>41689.085811264158</c:v>
                </c:pt>
                <c:pt idx="25457">
                  <c:v>41689.086516010779</c:v>
                </c:pt>
                <c:pt idx="25458">
                  <c:v>41689.087221059694</c:v>
                </c:pt>
                <c:pt idx="25459">
                  <c:v>41689.087925104461</c:v>
                </c:pt>
                <c:pt idx="25460">
                  <c:v>41689.088629268466</c:v>
                </c:pt>
                <c:pt idx="25461">
                  <c:v>41689.089331396171</c:v>
                </c:pt>
                <c:pt idx="25462">
                  <c:v>41689.090035491849</c:v>
                </c:pt>
                <c:pt idx="25463">
                  <c:v>41689.090738846768</c:v>
                </c:pt>
                <c:pt idx="25464">
                  <c:v>41689.091443212754</c:v>
                </c:pt>
                <c:pt idx="25465">
                  <c:v>41689.092146915995</c:v>
                </c:pt>
                <c:pt idx="25466">
                  <c:v>41689.092851448469</c:v>
                </c:pt>
                <c:pt idx="25467">
                  <c:v>41689.093555117688</c:v>
                </c:pt>
                <c:pt idx="25468">
                  <c:v>41689.094259770769</c:v>
                </c:pt>
                <c:pt idx="25469">
                  <c:v>41689.095193238609</c:v>
                </c:pt>
                <c:pt idx="25470">
                  <c:v>41689.095897725536</c:v>
                </c:pt>
                <c:pt idx="25471">
                  <c:v>41689.096602921687</c:v>
                </c:pt>
                <c:pt idx="25472">
                  <c:v>41689.097307804761</c:v>
                </c:pt>
                <c:pt idx="25473">
                  <c:v>41689.098011668459</c:v>
                </c:pt>
                <c:pt idx="25474">
                  <c:v>41689.098716209228</c:v>
                </c:pt>
                <c:pt idx="25475">
                  <c:v>41689.099421770145</c:v>
                </c:pt>
                <c:pt idx="25476">
                  <c:v>41689.100126795223</c:v>
                </c:pt>
                <c:pt idx="25477">
                  <c:v>41689.100831262003</c:v>
                </c:pt>
                <c:pt idx="25478">
                  <c:v>41689.101535104463</c:v>
                </c:pt>
                <c:pt idx="25479">
                  <c:v>41689.10223973816</c:v>
                </c:pt>
                <c:pt idx="25480">
                  <c:v>41689.102946538304</c:v>
                </c:pt>
                <c:pt idx="25481">
                  <c:v>41689.103651194164</c:v>
                </c:pt>
                <c:pt idx="25482">
                  <c:v>41689.104353923998</c:v>
                </c:pt>
                <c:pt idx="25483">
                  <c:v>41689.105057794768</c:v>
                </c:pt>
                <c:pt idx="25484">
                  <c:v>41689.105760843529</c:v>
                </c:pt>
                <c:pt idx="25485">
                  <c:v>41689.106464539378</c:v>
                </c:pt>
                <c:pt idx="25486">
                  <c:v>41689.107169293224</c:v>
                </c:pt>
                <c:pt idx="25487">
                  <c:v>41689.107871908309</c:v>
                </c:pt>
                <c:pt idx="25488">
                  <c:v>41689.108575395236</c:v>
                </c:pt>
                <c:pt idx="25489">
                  <c:v>41689.109279410615</c:v>
                </c:pt>
                <c:pt idx="25490">
                  <c:v>41689.109983409078</c:v>
                </c:pt>
                <c:pt idx="25491">
                  <c:v>41689.110686895845</c:v>
                </c:pt>
                <c:pt idx="25492">
                  <c:v>41689.111390441845</c:v>
                </c:pt>
                <c:pt idx="25493">
                  <c:v>41689.112092988769</c:v>
                </c:pt>
                <c:pt idx="25494">
                  <c:v>41689.112796479087</c:v>
                </c:pt>
                <c:pt idx="25495">
                  <c:v>41689.113501747684</c:v>
                </c:pt>
                <c:pt idx="25496">
                  <c:v>41689.114206465849</c:v>
                </c:pt>
                <c:pt idx="25497">
                  <c:v>41689.114911266472</c:v>
                </c:pt>
                <c:pt idx="25498">
                  <c:v>41689.115615343231</c:v>
                </c:pt>
                <c:pt idx="25499">
                  <c:v>41689.116317772168</c:v>
                </c:pt>
                <c:pt idx="25500">
                  <c:v>41689.117021283841</c:v>
                </c:pt>
                <c:pt idx="25501">
                  <c:v>41689.117725630764</c:v>
                </c:pt>
                <c:pt idx="25502">
                  <c:v>41689.118429048009</c:v>
                </c:pt>
                <c:pt idx="25503">
                  <c:v>41689.119131861218</c:v>
                </c:pt>
                <c:pt idx="25504">
                  <c:v>41689.11983654894</c:v>
                </c:pt>
                <c:pt idx="25505">
                  <c:v>41689.120541552453</c:v>
                </c:pt>
                <c:pt idx="25506">
                  <c:v>41689.121244814603</c:v>
                </c:pt>
                <c:pt idx="25507">
                  <c:v>41689.121948129075</c:v>
                </c:pt>
                <c:pt idx="25508">
                  <c:v>41689.122651853533</c:v>
                </c:pt>
                <c:pt idx="25509">
                  <c:v>41689.123356497694</c:v>
                </c:pt>
                <c:pt idx="25510">
                  <c:v>41689.124060979841</c:v>
                </c:pt>
                <c:pt idx="25511">
                  <c:v>41689.124764640146</c:v>
                </c:pt>
                <c:pt idx="25512">
                  <c:v>41689.125470515522</c:v>
                </c:pt>
                <c:pt idx="25513">
                  <c:v>41689.126175290163</c:v>
                </c:pt>
                <c:pt idx="25514">
                  <c:v>41689.126878101539</c:v>
                </c:pt>
                <c:pt idx="25515">
                  <c:v>41689.127582633984</c:v>
                </c:pt>
                <c:pt idx="25516">
                  <c:v>41689.128286870458</c:v>
                </c:pt>
                <c:pt idx="25517">
                  <c:v>41689.128990106772</c:v>
                </c:pt>
                <c:pt idx="25518">
                  <c:v>41689.129692229384</c:v>
                </c:pt>
                <c:pt idx="25519">
                  <c:v>41689.130395449691</c:v>
                </c:pt>
                <c:pt idx="25520">
                  <c:v>41689.131100095379</c:v>
                </c:pt>
                <c:pt idx="25521">
                  <c:v>41689.131805316611</c:v>
                </c:pt>
                <c:pt idx="25522">
                  <c:v>41689.132509813688</c:v>
                </c:pt>
                <c:pt idx="25523">
                  <c:v>41689.133215222158</c:v>
                </c:pt>
                <c:pt idx="25524">
                  <c:v>41689.133919845539</c:v>
                </c:pt>
                <c:pt idx="25525">
                  <c:v>41689.134624694307</c:v>
                </c:pt>
                <c:pt idx="25526">
                  <c:v>41689.135330828605</c:v>
                </c:pt>
                <c:pt idx="25527">
                  <c:v>41689.136035210162</c:v>
                </c:pt>
                <c:pt idx="25528">
                  <c:v>41689.136954427391</c:v>
                </c:pt>
                <c:pt idx="25529">
                  <c:v>41689.137656579223</c:v>
                </c:pt>
                <c:pt idx="25530">
                  <c:v>41689.138359292316</c:v>
                </c:pt>
                <c:pt idx="25531">
                  <c:v>41689.139061679532</c:v>
                </c:pt>
                <c:pt idx="25532">
                  <c:v>41689.139766789369</c:v>
                </c:pt>
                <c:pt idx="25533">
                  <c:v>41689.140472341234</c:v>
                </c:pt>
                <c:pt idx="25534">
                  <c:v>41689.141178089376</c:v>
                </c:pt>
                <c:pt idx="25535">
                  <c:v>41689.141881183677</c:v>
                </c:pt>
                <c:pt idx="25536">
                  <c:v>41689.142584969537</c:v>
                </c:pt>
                <c:pt idx="25537">
                  <c:v>41689.143290369386</c:v>
                </c:pt>
                <c:pt idx="25538">
                  <c:v>41689.143994308164</c:v>
                </c:pt>
                <c:pt idx="25539">
                  <c:v>41689.144696705225</c:v>
                </c:pt>
                <c:pt idx="25540">
                  <c:v>41689.145399842462</c:v>
                </c:pt>
                <c:pt idx="25541">
                  <c:v>41689.146105351538</c:v>
                </c:pt>
                <c:pt idx="25542">
                  <c:v>41689.146811393235</c:v>
                </c:pt>
                <c:pt idx="25543">
                  <c:v>41689.147516702462</c:v>
                </c:pt>
                <c:pt idx="25544">
                  <c:v>41689.148219282935</c:v>
                </c:pt>
                <c:pt idx="25545">
                  <c:v>41689.148923054767</c:v>
                </c:pt>
                <c:pt idx="25546">
                  <c:v>41689.149627974766</c:v>
                </c:pt>
                <c:pt idx="25547">
                  <c:v>41689.15033245123</c:v>
                </c:pt>
                <c:pt idx="25548">
                  <c:v>41689.151037081836</c:v>
                </c:pt>
                <c:pt idx="25549">
                  <c:v>41689.151741509842</c:v>
                </c:pt>
                <c:pt idx="25550">
                  <c:v>41689.152445485539</c:v>
                </c:pt>
                <c:pt idx="25551">
                  <c:v>41689.153148707221</c:v>
                </c:pt>
                <c:pt idx="25552">
                  <c:v>41689.153852403084</c:v>
                </c:pt>
                <c:pt idx="25553">
                  <c:v>41689.154554870169</c:v>
                </c:pt>
                <c:pt idx="25554">
                  <c:v>41689.155258334467</c:v>
                </c:pt>
                <c:pt idx="25555">
                  <c:v>41689.155962582452</c:v>
                </c:pt>
                <c:pt idx="25556">
                  <c:v>41689.156665399852</c:v>
                </c:pt>
                <c:pt idx="25557">
                  <c:v>41689.157368833374</c:v>
                </c:pt>
                <c:pt idx="25558">
                  <c:v>41689.158072027087</c:v>
                </c:pt>
                <c:pt idx="25559">
                  <c:v>41689.158776785996</c:v>
                </c:pt>
                <c:pt idx="25560">
                  <c:v>41689.159481322611</c:v>
                </c:pt>
                <c:pt idx="25561">
                  <c:v>41689.160185019216</c:v>
                </c:pt>
                <c:pt idx="25562">
                  <c:v>41689.160888652157</c:v>
                </c:pt>
                <c:pt idx="25563">
                  <c:v>41689.161592683216</c:v>
                </c:pt>
                <c:pt idx="25564">
                  <c:v>41689.16229705693</c:v>
                </c:pt>
                <c:pt idx="25565">
                  <c:v>41689.163000442772</c:v>
                </c:pt>
                <c:pt idx="25566">
                  <c:v>41689.163703147991</c:v>
                </c:pt>
                <c:pt idx="25567">
                  <c:v>41689.164404401221</c:v>
                </c:pt>
                <c:pt idx="25568">
                  <c:v>41689.165107024608</c:v>
                </c:pt>
                <c:pt idx="25569">
                  <c:v>41689.165809853992</c:v>
                </c:pt>
                <c:pt idx="25570">
                  <c:v>41689.166513480159</c:v>
                </c:pt>
                <c:pt idx="25571">
                  <c:v>41689.167220099385</c:v>
                </c:pt>
                <c:pt idx="25572">
                  <c:v>41689.16792305938</c:v>
                </c:pt>
                <c:pt idx="25573">
                  <c:v>41689.168626355226</c:v>
                </c:pt>
                <c:pt idx="25574">
                  <c:v>41689.169331239536</c:v>
                </c:pt>
                <c:pt idx="25575">
                  <c:v>41689.170034264767</c:v>
                </c:pt>
                <c:pt idx="25576">
                  <c:v>41689.170738981535</c:v>
                </c:pt>
                <c:pt idx="25577">
                  <c:v>41689.171446046304</c:v>
                </c:pt>
                <c:pt idx="25578">
                  <c:v>41689.172150454615</c:v>
                </c:pt>
                <c:pt idx="25579">
                  <c:v>41689.17285467231</c:v>
                </c:pt>
                <c:pt idx="25580">
                  <c:v>41689.173557921386</c:v>
                </c:pt>
                <c:pt idx="25581">
                  <c:v>41689.174261486769</c:v>
                </c:pt>
                <c:pt idx="25582">
                  <c:v>41689.174966121376</c:v>
                </c:pt>
                <c:pt idx="25583">
                  <c:v>41689.175670078002</c:v>
                </c:pt>
                <c:pt idx="25584">
                  <c:v>41689.176374766772</c:v>
                </c:pt>
                <c:pt idx="25585">
                  <c:v>41689.177080215828</c:v>
                </c:pt>
                <c:pt idx="25586">
                  <c:v>41689.177784987834</c:v>
                </c:pt>
                <c:pt idx="25587">
                  <c:v>41689.178727119535</c:v>
                </c:pt>
                <c:pt idx="25588">
                  <c:v>41689.179430864759</c:v>
                </c:pt>
                <c:pt idx="25589">
                  <c:v>41689.18013639401</c:v>
                </c:pt>
                <c:pt idx="25590">
                  <c:v>41689.180841273846</c:v>
                </c:pt>
                <c:pt idx="25591">
                  <c:v>41689.18154843893</c:v>
                </c:pt>
                <c:pt idx="25592">
                  <c:v>41689.182252454775</c:v>
                </c:pt>
                <c:pt idx="25593">
                  <c:v>41689.182955638164</c:v>
                </c:pt>
                <c:pt idx="25594">
                  <c:v>41689.183661556606</c:v>
                </c:pt>
                <c:pt idx="25595">
                  <c:v>41689.184365246467</c:v>
                </c:pt>
                <c:pt idx="25596">
                  <c:v>41689.185068597224</c:v>
                </c:pt>
                <c:pt idx="25597">
                  <c:v>41689.185772596</c:v>
                </c:pt>
                <c:pt idx="25598">
                  <c:v>41689.186477836462</c:v>
                </c:pt>
                <c:pt idx="25599">
                  <c:v>41689.187181292458</c:v>
                </c:pt>
                <c:pt idx="25600">
                  <c:v>41689.187885509076</c:v>
                </c:pt>
                <c:pt idx="25601">
                  <c:v>41689.188591878774</c:v>
                </c:pt>
                <c:pt idx="25602">
                  <c:v>41689.189295547229</c:v>
                </c:pt>
                <c:pt idx="25603">
                  <c:v>41689.190000080765</c:v>
                </c:pt>
                <c:pt idx="25604">
                  <c:v>41689.190704453074</c:v>
                </c:pt>
                <c:pt idx="25605">
                  <c:v>41689.191407070146</c:v>
                </c:pt>
                <c:pt idx="25606">
                  <c:v>41689.192109492309</c:v>
                </c:pt>
                <c:pt idx="25607">
                  <c:v>41689.192812437228</c:v>
                </c:pt>
                <c:pt idx="25608">
                  <c:v>41689.193516816464</c:v>
                </c:pt>
                <c:pt idx="25609">
                  <c:v>41689.194220303078</c:v>
                </c:pt>
                <c:pt idx="25610">
                  <c:v>41689.194924145384</c:v>
                </c:pt>
                <c:pt idx="25611">
                  <c:v>41689.195628787216</c:v>
                </c:pt>
                <c:pt idx="25612">
                  <c:v>41689.196330896768</c:v>
                </c:pt>
                <c:pt idx="25613">
                  <c:v>41689.197034298311</c:v>
                </c:pt>
                <c:pt idx="25614">
                  <c:v>41689.197739641219</c:v>
                </c:pt>
                <c:pt idx="25615">
                  <c:v>41689.198444375223</c:v>
                </c:pt>
                <c:pt idx="25616">
                  <c:v>41689.199147279222</c:v>
                </c:pt>
                <c:pt idx="25617">
                  <c:v>41689.199851424462</c:v>
                </c:pt>
                <c:pt idx="25618">
                  <c:v>41689.200555863536</c:v>
                </c:pt>
                <c:pt idx="25619">
                  <c:v>41689.201260388611</c:v>
                </c:pt>
                <c:pt idx="25620">
                  <c:v>41689.20196548722</c:v>
                </c:pt>
                <c:pt idx="25621">
                  <c:v>41689.202670570456</c:v>
                </c:pt>
                <c:pt idx="25622">
                  <c:v>41689.203375171222</c:v>
                </c:pt>
                <c:pt idx="25623">
                  <c:v>41689.204079605835</c:v>
                </c:pt>
                <c:pt idx="25624">
                  <c:v>41689.20478181322</c:v>
                </c:pt>
                <c:pt idx="25625">
                  <c:v>41689.205485175073</c:v>
                </c:pt>
                <c:pt idx="25626">
                  <c:v>41689.206189291835</c:v>
                </c:pt>
                <c:pt idx="25627">
                  <c:v>41689.206893679999</c:v>
                </c:pt>
                <c:pt idx="25628">
                  <c:v>41689.207597788605</c:v>
                </c:pt>
                <c:pt idx="25629">
                  <c:v>41689.208302172461</c:v>
                </c:pt>
                <c:pt idx="25630">
                  <c:v>41689.209006932921</c:v>
                </c:pt>
                <c:pt idx="25631">
                  <c:v>41689.20970971707</c:v>
                </c:pt>
                <c:pt idx="25632">
                  <c:v>41689.210413517074</c:v>
                </c:pt>
                <c:pt idx="25633">
                  <c:v>41689.211119063075</c:v>
                </c:pt>
                <c:pt idx="25634">
                  <c:v>41689.211822550154</c:v>
                </c:pt>
                <c:pt idx="25635">
                  <c:v>41689.212525319541</c:v>
                </c:pt>
                <c:pt idx="25636">
                  <c:v>41689.213228493085</c:v>
                </c:pt>
                <c:pt idx="25637">
                  <c:v>41689.213932987077</c:v>
                </c:pt>
                <c:pt idx="25638">
                  <c:v>41689.214636339544</c:v>
                </c:pt>
                <c:pt idx="25639">
                  <c:v>41689.215340140305</c:v>
                </c:pt>
                <c:pt idx="25640">
                  <c:v>41689.216043552304</c:v>
                </c:pt>
                <c:pt idx="25641">
                  <c:v>41689.216747868923</c:v>
                </c:pt>
                <c:pt idx="25642">
                  <c:v>41689.217452904464</c:v>
                </c:pt>
                <c:pt idx="25643">
                  <c:v>41689.218157453084</c:v>
                </c:pt>
                <c:pt idx="25644">
                  <c:v>41689.218861741683</c:v>
                </c:pt>
                <c:pt idx="25645">
                  <c:v>41689.219564691535</c:v>
                </c:pt>
                <c:pt idx="25646">
                  <c:v>41689.220485469072</c:v>
                </c:pt>
                <c:pt idx="25647">
                  <c:v>41689.221187948926</c:v>
                </c:pt>
                <c:pt idx="25648">
                  <c:v>41689.221890902598</c:v>
                </c:pt>
                <c:pt idx="25649">
                  <c:v>41689.222594206462</c:v>
                </c:pt>
                <c:pt idx="25650">
                  <c:v>41689.223297109682</c:v>
                </c:pt>
                <c:pt idx="25651">
                  <c:v>41689.223999788759</c:v>
                </c:pt>
                <c:pt idx="25652">
                  <c:v>41689.224703695676</c:v>
                </c:pt>
                <c:pt idx="25653">
                  <c:v>41689.225406918915</c:v>
                </c:pt>
                <c:pt idx="25654">
                  <c:v>41689.226110526921</c:v>
                </c:pt>
                <c:pt idx="25655">
                  <c:v>41689.226813537076</c:v>
                </c:pt>
                <c:pt idx="25656">
                  <c:v>41689.227517157538</c:v>
                </c:pt>
                <c:pt idx="25657">
                  <c:v>41689.228220991376</c:v>
                </c:pt>
                <c:pt idx="25658">
                  <c:v>41689.228925449228</c:v>
                </c:pt>
                <c:pt idx="25659">
                  <c:v>41689.229630375376</c:v>
                </c:pt>
                <c:pt idx="25660">
                  <c:v>41689.230333292471</c:v>
                </c:pt>
                <c:pt idx="25661">
                  <c:v>41689.231036082609</c:v>
                </c:pt>
                <c:pt idx="25662">
                  <c:v>41689.231740825671</c:v>
                </c:pt>
                <c:pt idx="25663">
                  <c:v>41689.23244372676</c:v>
                </c:pt>
                <c:pt idx="25664">
                  <c:v>41689.233148055842</c:v>
                </c:pt>
                <c:pt idx="25665">
                  <c:v>41689.233852601676</c:v>
                </c:pt>
                <c:pt idx="25666">
                  <c:v>41689.234556834163</c:v>
                </c:pt>
                <c:pt idx="25667">
                  <c:v>41689.235261305534</c:v>
                </c:pt>
                <c:pt idx="25668">
                  <c:v>41689.235965484302</c:v>
                </c:pt>
                <c:pt idx="25669">
                  <c:v>41689.236669173224</c:v>
                </c:pt>
                <c:pt idx="25670">
                  <c:v>41689.237373359538</c:v>
                </c:pt>
                <c:pt idx="25671">
                  <c:v>41689.238077142931</c:v>
                </c:pt>
                <c:pt idx="25672">
                  <c:v>41689.238781616754</c:v>
                </c:pt>
                <c:pt idx="25673">
                  <c:v>41689.239486152765</c:v>
                </c:pt>
                <c:pt idx="25674">
                  <c:v>41689.240190599536</c:v>
                </c:pt>
                <c:pt idx="25675">
                  <c:v>41689.240895647694</c:v>
                </c:pt>
                <c:pt idx="25676">
                  <c:v>41689.2416008863</c:v>
                </c:pt>
                <c:pt idx="25677">
                  <c:v>41689.242304029234</c:v>
                </c:pt>
                <c:pt idx="25678">
                  <c:v>41689.243007864454</c:v>
                </c:pt>
                <c:pt idx="25679">
                  <c:v>41689.243712411677</c:v>
                </c:pt>
                <c:pt idx="25680">
                  <c:v>41689.24441497893</c:v>
                </c:pt>
                <c:pt idx="25681">
                  <c:v>41689.245119267536</c:v>
                </c:pt>
                <c:pt idx="25682">
                  <c:v>41689.245822691533</c:v>
                </c:pt>
                <c:pt idx="25683">
                  <c:v>41689.246526625386</c:v>
                </c:pt>
                <c:pt idx="25684">
                  <c:v>41689.247231173998</c:v>
                </c:pt>
                <c:pt idx="25685">
                  <c:v>41689.247935407082</c:v>
                </c:pt>
                <c:pt idx="25686">
                  <c:v>41689.248639421545</c:v>
                </c:pt>
                <c:pt idx="25687">
                  <c:v>41689.249341799223</c:v>
                </c:pt>
                <c:pt idx="25688">
                  <c:v>41689.250046256158</c:v>
                </c:pt>
                <c:pt idx="25689">
                  <c:v>41689.2507488103</c:v>
                </c:pt>
                <c:pt idx="25690">
                  <c:v>41689.251453208162</c:v>
                </c:pt>
                <c:pt idx="25691">
                  <c:v>41689.252157329691</c:v>
                </c:pt>
                <c:pt idx="25692">
                  <c:v>41689.25286121184</c:v>
                </c:pt>
                <c:pt idx="25693">
                  <c:v>41689.253564970772</c:v>
                </c:pt>
                <c:pt idx="25694">
                  <c:v>41689.254269352467</c:v>
                </c:pt>
                <c:pt idx="25695">
                  <c:v>41689.254973766161</c:v>
                </c:pt>
                <c:pt idx="25696">
                  <c:v>41689.25567683384</c:v>
                </c:pt>
                <c:pt idx="25697">
                  <c:v>41689.25638152477</c:v>
                </c:pt>
                <c:pt idx="25698">
                  <c:v>41689.257086260761</c:v>
                </c:pt>
                <c:pt idx="25699">
                  <c:v>41689.257790194002</c:v>
                </c:pt>
                <c:pt idx="25700">
                  <c:v>41689.25849519523</c:v>
                </c:pt>
                <c:pt idx="25701">
                  <c:v>41689.259200824003</c:v>
                </c:pt>
                <c:pt idx="25702">
                  <c:v>41689.259904803686</c:v>
                </c:pt>
                <c:pt idx="25703">
                  <c:v>41689.260609795841</c:v>
                </c:pt>
                <c:pt idx="25704">
                  <c:v>41689.261312360155</c:v>
                </c:pt>
                <c:pt idx="25705">
                  <c:v>41689.262255591384</c:v>
                </c:pt>
                <c:pt idx="25706">
                  <c:v>41689.262959744163</c:v>
                </c:pt>
                <c:pt idx="25707">
                  <c:v>41689.263662520149</c:v>
                </c:pt>
                <c:pt idx="25708">
                  <c:v>41689.264365700597</c:v>
                </c:pt>
                <c:pt idx="25709">
                  <c:v>41689.265070054156</c:v>
                </c:pt>
                <c:pt idx="25710">
                  <c:v>41689.265774755528</c:v>
                </c:pt>
                <c:pt idx="25711">
                  <c:v>41689.266477852456</c:v>
                </c:pt>
                <c:pt idx="25712">
                  <c:v>41689.267182317213</c:v>
                </c:pt>
                <c:pt idx="25713">
                  <c:v>41689.267886249683</c:v>
                </c:pt>
                <c:pt idx="25714">
                  <c:v>41689.268589999847</c:v>
                </c:pt>
                <c:pt idx="25715">
                  <c:v>41689.26929548</c:v>
                </c:pt>
                <c:pt idx="25716">
                  <c:v>41689.269999321077</c:v>
                </c:pt>
                <c:pt idx="25717">
                  <c:v>41689.270705345225</c:v>
                </c:pt>
                <c:pt idx="25718">
                  <c:v>41689.271410082925</c:v>
                </c:pt>
                <c:pt idx="25719">
                  <c:v>41689.272114958163</c:v>
                </c:pt>
                <c:pt idx="25720">
                  <c:v>41689.272818819081</c:v>
                </c:pt>
                <c:pt idx="25721">
                  <c:v>41689.273522875221</c:v>
                </c:pt>
                <c:pt idx="25722">
                  <c:v>41689.274226496469</c:v>
                </c:pt>
                <c:pt idx="25723">
                  <c:v>41689.274931529537</c:v>
                </c:pt>
                <c:pt idx="25724">
                  <c:v>41689.275634673992</c:v>
                </c:pt>
                <c:pt idx="25725">
                  <c:v>41689.276337802919</c:v>
                </c:pt>
                <c:pt idx="25726">
                  <c:v>41689.277043137532</c:v>
                </c:pt>
                <c:pt idx="25727">
                  <c:v>41689.277746868145</c:v>
                </c:pt>
                <c:pt idx="25728">
                  <c:v>41689.27845165661</c:v>
                </c:pt>
                <c:pt idx="25729">
                  <c:v>41689.279156909841</c:v>
                </c:pt>
                <c:pt idx="25730">
                  <c:v>41689.279860999079</c:v>
                </c:pt>
                <c:pt idx="25731">
                  <c:v>41689.28056410046</c:v>
                </c:pt>
                <c:pt idx="25732">
                  <c:v>41689.281268110761</c:v>
                </c:pt>
                <c:pt idx="25733">
                  <c:v>41689.28197303199</c:v>
                </c:pt>
                <c:pt idx="25734">
                  <c:v>41689.282677801682</c:v>
                </c:pt>
                <c:pt idx="25735">
                  <c:v>41689.283382980924</c:v>
                </c:pt>
                <c:pt idx="25736">
                  <c:v>41689.284085927226</c:v>
                </c:pt>
                <c:pt idx="25737">
                  <c:v>41689.284792498467</c:v>
                </c:pt>
                <c:pt idx="25738">
                  <c:v>41689.285496711367</c:v>
                </c:pt>
                <c:pt idx="25739">
                  <c:v>41689.286199876929</c:v>
                </c:pt>
                <c:pt idx="25740">
                  <c:v>41689.286903201835</c:v>
                </c:pt>
                <c:pt idx="25741">
                  <c:v>41689.287606754922</c:v>
                </c:pt>
                <c:pt idx="25742">
                  <c:v>41689.288311706616</c:v>
                </c:pt>
                <c:pt idx="25743">
                  <c:v>41689.289016807539</c:v>
                </c:pt>
                <c:pt idx="25744">
                  <c:v>41689.289721682762</c:v>
                </c:pt>
                <c:pt idx="25745">
                  <c:v>41689.290425933985</c:v>
                </c:pt>
                <c:pt idx="25746">
                  <c:v>41689.291129586149</c:v>
                </c:pt>
                <c:pt idx="25747">
                  <c:v>41689.291835442011</c:v>
                </c:pt>
                <c:pt idx="25748">
                  <c:v>41689.292538544767</c:v>
                </c:pt>
                <c:pt idx="25749">
                  <c:v>41689.293242278</c:v>
                </c:pt>
                <c:pt idx="25750">
                  <c:v>41689.293946551821</c:v>
                </c:pt>
                <c:pt idx="25751">
                  <c:v>41689.294650685071</c:v>
                </c:pt>
                <c:pt idx="25752">
                  <c:v>41689.295353301837</c:v>
                </c:pt>
                <c:pt idx="25753">
                  <c:v>41689.296055199542</c:v>
                </c:pt>
                <c:pt idx="25754">
                  <c:v>41689.296759336932</c:v>
                </c:pt>
                <c:pt idx="25755">
                  <c:v>41689.297462426759</c:v>
                </c:pt>
                <c:pt idx="25756">
                  <c:v>41689.298166042921</c:v>
                </c:pt>
                <c:pt idx="25757">
                  <c:v>41689.298870662453</c:v>
                </c:pt>
                <c:pt idx="25758">
                  <c:v>41689.299577198311</c:v>
                </c:pt>
                <c:pt idx="25759">
                  <c:v>41689.30027939062</c:v>
                </c:pt>
                <c:pt idx="25760">
                  <c:v>41689.300983123234</c:v>
                </c:pt>
                <c:pt idx="25761">
                  <c:v>41689.301687593375</c:v>
                </c:pt>
                <c:pt idx="25762">
                  <c:v>41689.302390573685</c:v>
                </c:pt>
                <c:pt idx="25763">
                  <c:v>41689.303094082003</c:v>
                </c:pt>
                <c:pt idx="25764">
                  <c:v>41689.304014380927</c:v>
                </c:pt>
                <c:pt idx="25765">
                  <c:v>41689.304718994317</c:v>
                </c:pt>
                <c:pt idx="25766">
                  <c:v>41689.305421780155</c:v>
                </c:pt>
                <c:pt idx="25767">
                  <c:v>41689.306124827082</c:v>
                </c:pt>
                <c:pt idx="25768">
                  <c:v>41689.30682862817</c:v>
                </c:pt>
                <c:pt idx="25769">
                  <c:v>41689.307532720159</c:v>
                </c:pt>
                <c:pt idx="25770">
                  <c:v>41689.308236225552</c:v>
                </c:pt>
                <c:pt idx="25771">
                  <c:v>41689.308938324015</c:v>
                </c:pt>
                <c:pt idx="25772">
                  <c:v>41689.30964157061</c:v>
                </c:pt>
                <c:pt idx="25773">
                  <c:v>41689.310346462618</c:v>
                </c:pt>
                <c:pt idx="25774">
                  <c:v>41689.311050191543</c:v>
                </c:pt>
                <c:pt idx="25775">
                  <c:v>41689.311752545997</c:v>
                </c:pt>
                <c:pt idx="25776">
                  <c:v>41689.312456242165</c:v>
                </c:pt>
                <c:pt idx="25777">
                  <c:v>41689.313162121078</c:v>
                </c:pt>
                <c:pt idx="25778">
                  <c:v>41689.313866900004</c:v>
                </c:pt>
                <c:pt idx="25779">
                  <c:v>41689.314570966613</c:v>
                </c:pt>
                <c:pt idx="25780">
                  <c:v>41689.315274659231</c:v>
                </c:pt>
                <c:pt idx="25781">
                  <c:v>41689.31597884123</c:v>
                </c:pt>
                <c:pt idx="25782">
                  <c:v>41689.31668199478</c:v>
                </c:pt>
                <c:pt idx="25783">
                  <c:v>41689.317385169685</c:v>
                </c:pt>
                <c:pt idx="25784">
                  <c:v>41689.318089229389</c:v>
                </c:pt>
                <c:pt idx="25785">
                  <c:v>41689.318790943849</c:v>
                </c:pt>
                <c:pt idx="25786">
                  <c:v>41689.319494064162</c:v>
                </c:pt>
                <c:pt idx="25787">
                  <c:v>41689.320197443849</c:v>
                </c:pt>
                <c:pt idx="25788">
                  <c:v>41689.320900866151</c:v>
                </c:pt>
                <c:pt idx="25789">
                  <c:v>41689.321603300305</c:v>
                </c:pt>
                <c:pt idx="25790">
                  <c:v>41689.322305950307</c:v>
                </c:pt>
                <c:pt idx="25791">
                  <c:v>41689.323009355685</c:v>
                </c:pt>
                <c:pt idx="25792">
                  <c:v>41689.323713205536</c:v>
                </c:pt>
                <c:pt idx="25793">
                  <c:v>41689.324417927084</c:v>
                </c:pt>
                <c:pt idx="25794">
                  <c:v>41689.325122643073</c:v>
                </c:pt>
                <c:pt idx="25795">
                  <c:v>41689.325826385539</c:v>
                </c:pt>
                <c:pt idx="25796">
                  <c:v>41689.326530055383</c:v>
                </c:pt>
                <c:pt idx="25797">
                  <c:v>41689.327233147393</c:v>
                </c:pt>
                <c:pt idx="25798">
                  <c:v>41689.327936635374</c:v>
                </c:pt>
                <c:pt idx="25799">
                  <c:v>41689.328639133542</c:v>
                </c:pt>
                <c:pt idx="25800">
                  <c:v>41689.329341887678</c:v>
                </c:pt>
                <c:pt idx="25801">
                  <c:v>41689.330045675539</c:v>
                </c:pt>
                <c:pt idx="25802">
                  <c:v>41689.330748691384</c:v>
                </c:pt>
                <c:pt idx="25803">
                  <c:v>41689.331452127684</c:v>
                </c:pt>
                <c:pt idx="25804">
                  <c:v>41689.332156253695</c:v>
                </c:pt>
                <c:pt idx="25805">
                  <c:v>41689.332859855087</c:v>
                </c:pt>
                <c:pt idx="25806">
                  <c:v>41689.333562684922</c:v>
                </c:pt>
                <c:pt idx="25807">
                  <c:v>41689.334268306469</c:v>
                </c:pt>
                <c:pt idx="25808">
                  <c:v>41689.334974172314</c:v>
                </c:pt>
                <c:pt idx="25809">
                  <c:v>41689.335678885538</c:v>
                </c:pt>
                <c:pt idx="25810">
                  <c:v>41689.336383883376</c:v>
                </c:pt>
                <c:pt idx="25811">
                  <c:v>41689.337087624459</c:v>
                </c:pt>
                <c:pt idx="25812">
                  <c:v>41689.33779127631</c:v>
                </c:pt>
                <c:pt idx="25813">
                  <c:v>41689.338495140939</c:v>
                </c:pt>
                <c:pt idx="25814">
                  <c:v>41689.339199257847</c:v>
                </c:pt>
                <c:pt idx="25815">
                  <c:v>41689.339904969223</c:v>
                </c:pt>
                <c:pt idx="25816">
                  <c:v>41689.340608384169</c:v>
                </c:pt>
                <c:pt idx="25817">
                  <c:v>41689.341312564306</c:v>
                </c:pt>
                <c:pt idx="25818">
                  <c:v>41689.342014070935</c:v>
                </c:pt>
                <c:pt idx="25819">
                  <c:v>41689.342718396474</c:v>
                </c:pt>
                <c:pt idx="25820">
                  <c:v>41689.343421623991</c:v>
                </c:pt>
                <c:pt idx="25821">
                  <c:v>41689.344125455391</c:v>
                </c:pt>
                <c:pt idx="25822">
                  <c:v>41689.344830066009</c:v>
                </c:pt>
                <c:pt idx="25823">
                  <c:v>41689.345782685217</c:v>
                </c:pt>
                <c:pt idx="25824">
                  <c:v>41689.346486511677</c:v>
                </c:pt>
                <c:pt idx="25825">
                  <c:v>41689.347190960922</c:v>
                </c:pt>
                <c:pt idx="25826">
                  <c:v>41689.347893272774</c:v>
                </c:pt>
                <c:pt idx="25827">
                  <c:v>41689.348594481395</c:v>
                </c:pt>
                <c:pt idx="25828">
                  <c:v>41689.349297982779</c:v>
                </c:pt>
                <c:pt idx="25829">
                  <c:v>41689.350002222171</c:v>
                </c:pt>
                <c:pt idx="25830">
                  <c:v>41689.350707406469</c:v>
                </c:pt>
                <c:pt idx="25831">
                  <c:v>41689.35141081061</c:v>
                </c:pt>
                <c:pt idx="25832">
                  <c:v>41689.352113561225</c:v>
                </c:pt>
                <c:pt idx="25833">
                  <c:v>41689.352818466476</c:v>
                </c:pt>
                <c:pt idx="25834">
                  <c:v>41689.353523263999</c:v>
                </c:pt>
                <c:pt idx="25835">
                  <c:v>41689.354226231393</c:v>
                </c:pt>
                <c:pt idx="25836">
                  <c:v>41689.354928282009</c:v>
                </c:pt>
                <c:pt idx="25837">
                  <c:v>41689.355632392166</c:v>
                </c:pt>
                <c:pt idx="25838">
                  <c:v>41689.356336204626</c:v>
                </c:pt>
                <c:pt idx="25839">
                  <c:v>41689.357040353847</c:v>
                </c:pt>
                <c:pt idx="25840">
                  <c:v>41689.357742644162</c:v>
                </c:pt>
                <c:pt idx="25841">
                  <c:v>41689.358446727543</c:v>
                </c:pt>
                <c:pt idx="25842">
                  <c:v>41689.359150606928</c:v>
                </c:pt>
                <c:pt idx="25843">
                  <c:v>41689.359854911847</c:v>
                </c:pt>
                <c:pt idx="25844">
                  <c:v>41689.360557583685</c:v>
                </c:pt>
                <c:pt idx="25845">
                  <c:v>41689.361262131992</c:v>
                </c:pt>
                <c:pt idx="25846">
                  <c:v>41689.361965388773</c:v>
                </c:pt>
                <c:pt idx="25847">
                  <c:v>41689.36266790246</c:v>
                </c:pt>
                <c:pt idx="25848">
                  <c:v>41689.363370382162</c:v>
                </c:pt>
                <c:pt idx="25849">
                  <c:v>41689.364073730459</c:v>
                </c:pt>
                <c:pt idx="25850">
                  <c:v>41689.364777275383</c:v>
                </c:pt>
                <c:pt idx="25851">
                  <c:v>41689.365482120156</c:v>
                </c:pt>
                <c:pt idx="25852">
                  <c:v>41689.366186474777</c:v>
                </c:pt>
                <c:pt idx="25853">
                  <c:v>41689.366890413228</c:v>
                </c:pt>
                <c:pt idx="25854">
                  <c:v>41689.367592565221</c:v>
                </c:pt>
                <c:pt idx="25855">
                  <c:v>41689.368296966466</c:v>
                </c:pt>
                <c:pt idx="25856">
                  <c:v>41689.368999793383</c:v>
                </c:pt>
                <c:pt idx="25857">
                  <c:v>41689.369702344768</c:v>
                </c:pt>
                <c:pt idx="25858">
                  <c:v>41689.370407246941</c:v>
                </c:pt>
                <c:pt idx="25859">
                  <c:v>41689.371113134614</c:v>
                </c:pt>
                <c:pt idx="25860">
                  <c:v>41689.371816999701</c:v>
                </c:pt>
                <c:pt idx="25861">
                  <c:v>41689.372520668927</c:v>
                </c:pt>
                <c:pt idx="25862">
                  <c:v>41689.373224824929</c:v>
                </c:pt>
                <c:pt idx="25863">
                  <c:v>41689.373928829082</c:v>
                </c:pt>
                <c:pt idx="25864">
                  <c:v>41689.37463217647</c:v>
                </c:pt>
                <c:pt idx="25865">
                  <c:v>41689.375335346936</c:v>
                </c:pt>
                <c:pt idx="25866">
                  <c:v>41689.376040539224</c:v>
                </c:pt>
                <c:pt idx="25867">
                  <c:v>41689.376746122769</c:v>
                </c:pt>
                <c:pt idx="25868">
                  <c:v>41689.377450413223</c:v>
                </c:pt>
                <c:pt idx="25869">
                  <c:v>41689.37815371246</c:v>
                </c:pt>
                <c:pt idx="25870">
                  <c:v>41689.378858217693</c:v>
                </c:pt>
                <c:pt idx="25871">
                  <c:v>41689.379562637077</c:v>
                </c:pt>
                <c:pt idx="25872">
                  <c:v>41689.380264915846</c:v>
                </c:pt>
                <c:pt idx="25873">
                  <c:v>41689.380968766163</c:v>
                </c:pt>
                <c:pt idx="25874">
                  <c:v>41689.381672368618</c:v>
                </c:pt>
                <c:pt idx="25875">
                  <c:v>41689.382375735695</c:v>
                </c:pt>
                <c:pt idx="25876">
                  <c:v>41689.383079734769</c:v>
                </c:pt>
                <c:pt idx="25877">
                  <c:v>41689.383783104458</c:v>
                </c:pt>
                <c:pt idx="25878">
                  <c:v>41689.384487270472</c:v>
                </c:pt>
                <c:pt idx="25879">
                  <c:v>41689.385191090463</c:v>
                </c:pt>
                <c:pt idx="25880">
                  <c:v>41689.385895548934</c:v>
                </c:pt>
                <c:pt idx="25881">
                  <c:v>41689.386600464313</c:v>
                </c:pt>
                <c:pt idx="25882">
                  <c:v>41689.387531660461</c:v>
                </c:pt>
                <c:pt idx="25883">
                  <c:v>41689.388235714934</c:v>
                </c:pt>
                <c:pt idx="25884">
                  <c:v>41689.388939726479</c:v>
                </c:pt>
                <c:pt idx="25885">
                  <c:v>41689.389643801078</c:v>
                </c:pt>
                <c:pt idx="25886">
                  <c:v>41689.390347366927</c:v>
                </c:pt>
                <c:pt idx="25887">
                  <c:v>41689.391050937375</c:v>
                </c:pt>
                <c:pt idx="25888">
                  <c:v>41689.391755178462</c:v>
                </c:pt>
                <c:pt idx="25889">
                  <c:v>41689.392458728769</c:v>
                </c:pt>
                <c:pt idx="25890">
                  <c:v>41689.393163223533</c:v>
                </c:pt>
                <c:pt idx="25891">
                  <c:v>41689.393867373386</c:v>
                </c:pt>
                <c:pt idx="25892">
                  <c:v>41689.394572521996</c:v>
                </c:pt>
                <c:pt idx="25893">
                  <c:v>41689.395277531687</c:v>
                </c:pt>
                <c:pt idx="25894">
                  <c:v>41689.395983178161</c:v>
                </c:pt>
                <c:pt idx="25895">
                  <c:v>41689.396687723223</c:v>
                </c:pt>
                <c:pt idx="25896">
                  <c:v>41689.397392733837</c:v>
                </c:pt>
                <c:pt idx="25897">
                  <c:v>41689.398096910161</c:v>
                </c:pt>
                <c:pt idx="25898">
                  <c:v>41689.398801793694</c:v>
                </c:pt>
                <c:pt idx="25899">
                  <c:v>41689.399507276779</c:v>
                </c:pt>
                <c:pt idx="25900">
                  <c:v>41689.400210719381</c:v>
                </c:pt>
                <c:pt idx="25901">
                  <c:v>41689.400914406775</c:v>
                </c:pt>
                <c:pt idx="25902">
                  <c:v>41689.401617989082</c:v>
                </c:pt>
                <c:pt idx="25903">
                  <c:v>41689.40232129494</c:v>
                </c:pt>
                <c:pt idx="25904">
                  <c:v>41689.403024797684</c:v>
                </c:pt>
                <c:pt idx="25905">
                  <c:v>41689.403727715995</c:v>
                </c:pt>
                <c:pt idx="25906">
                  <c:v>41689.404430561073</c:v>
                </c:pt>
                <c:pt idx="25907">
                  <c:v>41689.405135559537</c:v>
                </c:pt>
                <c:pt idx="25908">
                  <c:v>41689.405840942003</c:v>
                </c:pt>
                <c:pt idx="25909">
                  <c:v>41689.406546091086</c:v>
                </c:pt>
                <c:pt idx="25910">
                  <c:v>41689.407248444171</c:v>
                </c:pt>
                <c:pt idx="25911">
                  <c:v>41689.407950539222</c:v>
                </c:pt>
                <c:pt idx="25912">
                  <c:v>41689.408653109851</c:v>
                </c:pt>
                <c:pt idx="25913">
                  <c:v>41689.409357588309</c:v>
                </c:pt>
                <c:pt idx="25914">
                  <c:v>41689.410061290313</c:v>
                </c:pt>
                <c:pt idx="25915">
                  <c:v>41689.410765682151</c:v>
                </c:pt>
                <c:pt idx="25916">
                  <c:v>41689.411469291386</c:v>
                </c:pt>
                <c:pt idx="25917">
                  <c:v>41689.412175104466</c:v>
                </c:pt>
                <c:pt idx="25918">
                  <c:v>41689.412880116164</c:v>
                </c:pt>
                <c:pt idx="25919">
                  <c:v>41689.413584627386</c:v>
                </c:pt>
                <c:pt idx="25920">
                  <c:v>41689.414288718472</c:v>
                </c:pt>
                <c:pt idx="25921">
                  <c:v>41689.414993136466</c:v>
                </c:pt>
                <c:pt idx="25922">
                  <c:v>41689.415697247692</c:v>
                </c:pt>
                <c:pt idx="25923">
                  <c:v>41689.416399544316</c:v>
                </c:pt>
                <c:pt idx="25924">
                  <c:v>41689.417101935374</c:v>
                </c:pt>
                <c:pt idx="25925">
                  <c:v>41689.417806013997</c:v>
                </c:pt>
                <c:pt idx="25926">
                  <c:v>41689.418510964468</c:v>
                </c:pt>
                <c:pt idx="25927">
                  <c:v>41689.419215717084</c:v>
                </c:pt>
                <c:pt idx="25928">
                  <c:v>41689.419919155393</c:v>
                </c:pt>
                <c:pt idx="25929">
                  <c:v>41689.420624976461</c:v>
                </c:pt>
                <c:pt idx="25930">
                  <c:v>41689.421328438606</c:v>
                </c:pt>
                <c:pt idx="25931">
                  <c:v>41689.422031766931</c:v>
                </c:pt>
                <c:pt idx="25932">
                  <c:v>41689.422735775835</c:v>
                </c:pt>
                <c:pt idx="25933">
                  <c:v>41689.423440472921</c:v>
                </c:pt>
                <c:pt idx="25934">
                  <c:v>41689.424144578152</c:v>
                </c:pt>
                <c:pt idx="25935">
                  <c:v>41689.424848998169</c:v>
                </c:pt>
                <c:pt idx="25936">
                  <c:v>41689.425554076777</c:v>
                </c:pt>
                <c:pt idx="25937">
                  <c:v>41689.426258988773</c:v>
                </c:pt>
                <c:pt idx="25938">
                  <c:v>41689.426962165533</c:v>
                </c:pt>
                <c:pt idx="25939">
                  <c:v>41689.427666103533</c:v>
                </c:pt>
                <c:pt idx="25940">
                  <c:v>41689.428370726309</c:v>
                </c:pt>
                <c:pt idx="25941">
                  <c:v>41689.429292167384</c:v>
                </c:pt>
                <c:pt idx="25942">
                  <c:v>41689.429996804458</c:v>
                </c:pt>
                <c:pt idx="25943">
                  <c:v>41689.430700208461</c:v>
                </c:pt>
                <c:pt idx="25944">
                  <c:v>41689.431404725074</c:v>
                </c:pt>
                <c:pt idx="25945">
                  <c:v>41689.432108563837</c:v>
                </c:pt>
                <c:pt idx="25946">
                  <c:v>41689.432811362938</c:v>
                </c:pt>
                <c:pt idx="25947">
                  <c:v>41689.43351682616</c:v>
                </c:pt>
                <c:pt idx="25948">
                  <c:v>41689.434223759381</c:v>
                </c:pt>
                <c:pt idx="25949">
                  <c:v>41689.434930648938</c:v>
                </c:pt>
                <c:pt idx="25950">
                  <c:v>41689.435635028778</c:v>
                </c:pt>
                <c:pt idx="25951">
                  <c:v>41689.436338651081</c:v>
                </c:pt>
                <c:pt idx="25952">
                  <c:v>41689.437042485537</c:v>
                </c:pt>
                <c:pt idx="25953">
                  <c:v>41689.437747299686</c:v>
                </c:pt>
                <c:pt idx="25954">
                  <c:v>41689.438450931688</c:v>
                </c:pt>
                <c:pt idx="25955">
                  <c:v>41689.439155346168</c:v>
                </c:pt>
                <c:pt idx="25956">
                  <c:v>41689.439860152932</c:v>
                </c:pt>
                <c:pt idx="25957">
                  <c:v>41689.440565002311</c:v>
                </c:pt>
                <c:pt idx="25958">
                  <c:v>41689.44126874693</c:v>
                </c:pt>
                <c:pt idx="25959">
                  <c:v>41689.44197153399</c:v>
                </c:pt>
                <c:pt idx="25960">
                  <c:v>41689.442676116618</c:v>
                </c:pt>
                <c:pt idx="25961">
                  <c:v>41689.443382180609</c:v>
                </c:pt>
                <c:pt idx="25962">
                  <c:v>41689.444087282929</c:v>
                </c:pt>
                <c:pt idx="25963">
                  <c:v>41689.444790020163</c:v>
                </c:pt>
                <c:pt idx="25964">
                  <c:v>41689.445493229381</c:v>
                </c:pt>
                <c:pt idx="25965">
                  <c:v>41689.44619803493</c:v>
                </c:pt>
                <c:pt idx="25966">
                  <c:v>41689.446902158779</c:v>
                </c:pt>
                <c:pt idx="25967">
                  <c:v>41689.447606762922</c:v>
                </c:pt>
                <c:pt idx="25968">
                  <c:v>41689.448310980471</c:v>
                </c:pt>
                <c:pt idx="25969">
                  <c:v>41689.449015656617</c:v>
                </c:pt>
                <c:pt idx="25970">
                  <c:v>41689.449718513381</c:v>
                </c:pt>
                <c:pt idx="25971">
                  <c:v>41689.45042119694</c:v>
                </c:pt>
                <c:pt idx="25972">
                  <c:v>41689.451123646162</c:v>
                </c:pt>
                <c:pt idx="25973">
                  <c:v>41689.451827029545</c:v>
                </c:pt>
                <c:pt idx="25974">
                  <c:v>41689.452530690774</c:v>
                </c:pt>
                <c:pt idx="25975">
                  <c:v>41689.453234268469</c:v>
                </c:pt>
                <c:pt idx="25976">
                  <c:v>41689.453937878774</c:v>
                </c:pt>
                <c:pt idx="25977">
                  <c:v>41689.454642946774</c:v>
                </c:pt>
                <c:pt idx="25978">
                  <c:v>41689.455348116928</c:v>
                </c:pt>
                <c:pt idx="25979">
                  <c:v>41689.456050810164</c:v>
                </c:pt>
                <c:pt idx="25980">
                  <c:v>41689.45675431416</c:v>
                </c:pt>
                <c:pt idx="25981">
                  <c:v>41689.457457109231</c:v>
                </c:pt>
                <c:pt idx="25982">
                  <c:v>41689.458160409544</c:v>
                </c:pt>
                <c:pt idx="25983">
                  <c:v>41689.458865102773</c:v>
                </c:pt>
                <c:pt idx="25984">
                  <c:v>41689.459568331229</c:v>
                </c:pt>
                <c:pt idx="25985">
                  <c:v>41689.460272393546</c:v>
                </c:pt>
                <c:pt idx="25986">
                  <c:v>41689.460976364164</c:v>
                </c:pt>
                <c:pt idx="25987">
                  <c:v>41689.46167868522</c:v>
                </c:pt>
                <c:pt idx="25988">
                  <c:v>41689.462381244164</c:v>
                </c:pt>
                <c:pt idx="25989">
                  <c:v>41689.463084311377</c:v>
                </c:pt>
                <c:pt idx="25990">
                  <c:v>41689.463786725675</c:v>
                </c:pt>
                <c:pt idx="25991">
                  <c:v>41689.464489559687</c:v>
                </c:pt>
                <c:pt idx="25992">
                  <c:v>41689.465195048768</c:v>
                </c:pt>
                <c:pt idx="25993">
                  <c:v>41689.46589888708</c:v>
                </c:pt>
                <c:pt idx="25994">
                  <c:v>41689.466602778928</c:v>
                </c:pt>
                <c:pt idx="25995">
                  <c:v>41689.467307937375</c:v>
                </c:pt>
                <c:pt idx="25996">
                  <c:v>41689.468011755846</c:v>
                </c:pt>
                <c:pt idx="25997">
                  <c:v>41689.468715596617</c:v>
                </c:pt>
                <c:pt idx="25998">
                  <c:v>41689.469418983223</c:v>
                </c:pt>
                <c:pt idx="25999">
                  <c:v>41689.470120717218</c:v>
                </c:pt>
                <c:pt idx="26000">
                  <c:v>41689.471051911227</c:v>
                </c:pt>
                <c:pt idx="26001">
                  <c:v>41689.471754483224</c:v>
                </c:pt>
                <c:pt idx="26002">
                  <c:v>41689.472455372612</c:v>
                </c:pt>
                <c:pt idx="26003">
                  <c:v>41689.473157156463</c:v>
                </c:pt>
                <c:pt idx="26004">
                  <c:v>41689.473861009537</c:v>
                </c:pt>
                <c:pt idx="26005">
                  <c:v>41689.474564523844</c:v>
                </c:pt>
                <c:pt idx="26006">
                  <c:v>41689.475270231997</c:v>
                </c:pt>
                <c:pt idx="26007">
                  <c:v>41689.475974964931</c:v>
                </c:pt>
                <c:pt idx="26008">
                  <c:v>41689.476678882769</c:v>
                </c:pt>
                <c:pt idx="26009">
                  <c:v>41689.477383243844</c:v>
                </c:pt>
                <c:pt idx="26010">
                  <c:v>41689.478086186617</c:v>
                </c:pt>
                <c:pt idx="26011">
                  <c:v>41689.478788277083</c:v>
                </c:pt>
                <c:pt idx="26012">
                  <c:v>41689.479492911829</c:v>
                </c:pt>
                <c:pt idx="26013">
                  <c:v>41689.480196328623</c:v>
                </c:pt>
                <c:pt idx="26014">
                  <c:v>41689.480899191549</c:v>
                </c:pt>
                <c:pt idx="26015">
                  <c:v>41689.481602015687</c:v>
                </c:pt>
                <c:pt idx="26016">
                  <c:v>41689.482305229692</c:v>
                </c:pt>
                <c:pt idx="26017">
                  <c:v>41689.483008103387</c:v>
                </c:pt>
                <c:pt idx="26018">
                  <c:v>41689.483711982459</c:v>
                </c:pt>
                <c:pt idx="26019">
                  <c:v>41689.484416501386</c:v>
                </c:pt>
                <c:pt idx="26020">
                  <c:v>41689.485120125537</c:v>
                </c:pt>
                <c:pt idx="26021">
                  <c:v>41689.485823918309</c:v>
                </c:pt>
                <c:pt idx="26022">
                  <c:v>41689.486528835543</c:v>
                </c:pt>
                <c:pt idx="26023">
                  <c:v>41689.48723303817</c:v>
                </c:pt>
                <c:pt idx="26024">
                  <c:v>41689.487935517682</c:v>
                </c:pt>
                <c:pt idx="26025">
                  <c:v>41689.488638203089</c:v>
                </c:pt>
                <c:pt idx="26026">
                  <c:v>41689.489341353081</c:v>
                </c:pt>
                <c:pt idx="26027">
                  <c:v>41689.490044144928</c:v>
                </c:pt>
                <c:pt idx="26028">
                  <c:v>41689.490747052456</c:v>
                </c:pt>
                <c:pt idx="26029">
                  <c:v>41689.491449989378</c:v>
                </c:pt>
                <c:pt idx="26030">
                  <c:v>41689.492155040309</c:v>
                </c:pt>
                <c:pt idx="26031">
                  <c:v>41689.49285834247</c:v>
                </c:pt>
                <c:pt idx="26032">
                  <c:v>41689.493561673677</c:v>
                </c:pt>
                <c:pt idx="26033">
                  <c:v>41689.494263829387</c:v>
                </c:pt>
                <c:pt idx="26034">
                  <c:v>41689.494965500155</c:v>
                </c:pt>
                <c:pt idx="26035">
                  <c:v>41689.495669536926</c:v>
                </c:pt>
                <c:pt idx="26036">
                  <c:v>41689.496372664762</c:v>
                </c:pt>
                <c:pt idx="26037">
                  <c:v>41689.497077361841</c:v>
                </c:pt>
                <c:pt idx="26038">
                  <c:v>41689.497783031831</c:v>
                </c:pt>
                <c:pt idx="26039">
                  <c:v>41689.49848681892</c:v>
                </c:pt>
                <c:pt idx="26040">
                  <c:v>41689.499190263072</c:v>
                </c:pt>
                <c:pt idx="26041">
                  <c:v>41689.499893595224</c:v>
                </c:pt>
                <c:pt idx="26042">
                  <c:v>41689.500596212158</c:v>
                </c:pt>
                <c:pt idx="26043">
                  <c:v>41689.501296846465</c:v>
                </c:pt>
                <c:pt idx="26044">
                  <c:v>41689.501998328778</c:v>
                </c:pt>
                <c:pt idx="26045">
                  <c:v>41689.502701144767</c:v>
                </c:pt>
                <c:pt idx="26046">
                  <c:v>41689.503404494615</c:v>
                </c:pt>
                <c:pt idx="26047">
                  <c:v>41689.504107209388</c:v>
                </c:pt>
                <c:pt idx="26048">
                  <c:v>41689.504813816617</c:v>
                </c:pt>
                <c:pt idx="26049">
                  <c:v>41689.505519871695</c:v>
                </c:pt>
                <c:pt idx="26050">
                  <c:v>41689.506225357851</c:v>
                </c:pt>
                <c:pt idx="26051">
                  <c:v>41689.506929956471</c:v>
                </c:pt>
                <c:pt idx="26052">
                  <c:v>41689.507631753841</c:v>
                </c:pt>
                <c:pt idx="26053">
                  <c:v>41689.508335203689</c:v>
                </c:pt>
                <c:pt idx="26054">
                  <c:v>41689.509040539837</c:v>
                </c:pt>
                <c:pt idx="26055">
                  <c:v>41689.509746748001</c:v>
                </c:pt>
                <c:pt idx="26056">
                  <c:v>41689.51045023754</c:v>
                </c:pt>
                <c:pt idx="26057">
                  <c:v>41689.511152151688</c:v>
                </c:pt>
                <c:pt idx="26058">
                  <c:v>41689.511854947392</c:v>
                </c:pt>
                <c:pt idx="26059">
                  <c:v>41689.51281989878</c:v>
                </c:pt>
                <c:pt idx="26060">
                  <c:v>41689.513523772461</c:v>
                </c:pt>
                <c:pt idx="26061">
                  <c:v>41689.514228510307</c:v>
                </c:pt>
                <c:pt idx="26062">
                  <c:v>41689.514932779392</c:v>
                </c:pt>
                <c:pt idx="26063">
                  <c:v>41689.515637015385</c:v>
                </c:pt>
                <c:pt idx="26064">
                  <c:v>41689.516339824469</c:v>
                </c:pt>
                <c:pt idx="26065">
                  <c:v>41689.517042136766</c:v>
                </c:pt>
                <c:pt idx="26066">
                  <c:v>41689.51774557199</c:v>
                </c:pt>
                <c:pt idx="26067">
                  <c:v>41689.518447582923</c:v>
                </c:pt>
                <c:pt idx="26068">
                  <c:v>41689.519150362459</c:v>
                </c:pt>
                <c:pt idx="26069">
                  <c:v>41689.519854502003</c:v>
                </c:pt>
                <c:pt idx="26070">
                  <c:v>41689.520559438941</c:v>
                </c:pt>
                <c:pt idx="26071">
                  <c:v>41689.521262670154</c:v>
                </c:pt>
                <c:pt idx="26072">
                  <c:v>41689.521966470609</c:v>
                </c:pt>
                <c:pt idx="26073">
                  <c:v>41689.522671371684</c:v>
                </c:pt>
                <c:pt idx="26074">
                  <c:v>41689.523376286306</c:v>
                </c:pt>
                <c:pt idx="26075">
                  <c:v>41689.524078721835</c:v>
                </c:pt>
                <c:pt idx="26076">
                  <c:v>41689.524781929533</c:v>
                </c:pt>
                <c:pt idx="26077">
                  <c:v>41689.52548497892</c:v>
                </c:pt>
                <c:pt idx="26078">
                  <c:v>41689.526189001379</c:v>
                </c:pt>
                <c:pt idx="26079">
                  <c:v>41689.526893226161</c:v>
                </c:pt>
                <c:pt idx="26080">
                  <c:v>41689.527595804306</c:v>
                </c:pt>
                <c:pt idx="26081">
                  <c:v>41689.528298030615</c:v>
                </c:pt>
                <c:pt idx="26082">
                  <c:v>41689.529001165218</c:v>
                </c:pt>
                <c:pt idx="26083">
                  <c:v>41689.529705583525</c:v>
                </c:pt>
                <c:pt idx="26084">
                  <c:v>41689.53041039293</c:v>
                </c:pt>
                <c:pt idx="26085">
                  <c:v>41689.531115155536</c:v>
                </c:pt>
                <c:pt idx="26086">
                  <c:v>41689.531819733842</c:v>
                </c:pt>
                <c:pt idx="26087">
                  <c:v>41689.532524557682</c:v>
                </c:pt>
                <c:pt idx="26088">
                  <c:v>41689.533227168766</c:v>
                </c:pt>
                <c:pt idx="26089">
                  <c:v>41689.533930082151</c:v>
                </c:pt>
                <c:pt idx="26090">
                  <c:v>41689.534633512609</c:v>
                </c:pt>
                <c:pt idx="26091">
                  <c:v>41689.535337575224</c:v>
                </c:pt>
                <c:pt idx="26092">
                  <c:v>41689.536040426618</c:v>
                </c:pt>
                <c:pt idx="26093">
                  <c:v>41689.536743612924</c:v>
                </c:pt>
                <c:pt idx="26094">
                  <c:v>41689.537447626921</c:v>
                </c:pt>
                <c:pt idx="26095">
                  <c:v>41689.538151317385</c:v>
                </c:pt>
                <c:pt idx="26096">
                  <c:v>41689.538853881844</c:v>
                </c:pt>
                <c:pt idx="26097">
                  <c:v>41689.53955659816</c:v>
                </c:pt>
                <c:pt idx="26098">
                  <c:v>41689.540257805689</c:v>
                </c:pt>
                <c:pt idx="26099">
                  <c:v>41689.540961591076</c:v>
                </c:pt>
                <c:pt idx="26100">
                  <c:v>41689.541665178309</c:v>
                </c:pt>
                <c:pt idx="26101">
                  <c:v>41689.542369340779</c:v>
                </c:pt>
                <c:pt idx="26102">
                  <c:v>41689.54307229894</c:v>
                </c:pt>
                <c:pt idx="26103">
                  <c:v>41689.543774120459</c:v>
                </c:pt>
                <c:pt idx="26104">
                  <c:v>41689.544476076779</c:v>
                </c:pt>
                <c:pt idx="26105">
                  <c:v>41689.545178407847</c:v>
                </c:pt>
                <c:pt idx="26106">
                  <c:v>41689.545881250306</c:v>
                </c:pt>
                <c:pt idx="26107">
                  <c:v>41689.546584741998</c:v>
                </c:pt>
                <c:pt idx="26108">
                  <c:v>41689.547287089998</c:v>
                </c:pt>
                <c:pt idx="26109">
                  <c:v>41689.547988727536</c:v>
                </c:pt>
                <c:pt idx="26110">
                  <c:v>41689.548690615375</c:v>
                </c:pt>
                <c:pt idx="26111">
                  <c:v>41689.549392646164</c:v>
                </c:pt>
                <c:pt idx="26112">
                  <c:v>41689.550098091851</c:v>
                </c:pt>
                <c:pt idx="26113">
                  <c:v>41689.550802148166</c:v>
                </c:pt>
                <c:pt idx="26114">
                  <c:v>41689.551506108619</c:v>
                </c:pt>
                <c:pt idx="26115">
                  <c:v>41689.552210871545</c:v>
                </c:pt>
                <c:pt idx="26116">
                  <c:v>41689.552913601539</c:v>
                </c:pt>
                <c:pt idx="26117">
                  <c:v>41689.553617878773</c:v>
                </c:pt>
                <c:pt idx="26118">
                  <c:v>41689.554592666616</c:v>
                </c:pt>
                <c:pt idx="26119">
                  <c:v>41689.555295840619</c:v>
                </c:pt>
                <c:pt idx="26120">
                  <c:v>41689.555998944939</c:v>
                </c:pt>
                <c:pt idx="26121">
                  <c:v>41689.556702925387</c:v>
                </c:pt>
                <c:pt idx="26122">
                  <c:v>41689.557405222615</c:v>
                </c:pt>
                <c:pt idx="26123">
                  <c:v>41689.558109046775</c:v>
                </c:pt>
                <c:pt idx="26124">
                  <c:v>41689.558813195239</c:v>
                </c:pt>
                <c:pt idx="26125">
                  <c:v>41689.559516880006</c:v>
                </c:pt>
                <c:pt idx="26126">
                  <c:v>41689.560221312611</c:v>
                </c:pt>
                <c:pt idx="26127">
                  <c:v>41689.560923065532</c:v>
                </c:pt>
                <c:pt idx="26128">
                  <c:v>41689.561627310155</c:v>
                </c:pt>
                <c:pt idx="26129">
                  <c:v>41689.562331512454</c:v>
                </c:pt>
                <c:pt idx="26130">
                  <c:v>41689.563035129388</c:v>
                </c:pt>
                <c:pt idx="26131">
                  <c:v>41689.563739514764</c:v>
                </c:pt>
                <c:pt idx="26132">
                  <c:v>41689.564441878771</c:v>
                </c:pt>
                <c:pt idx="26133">
                  <c:v>41689.565145096465</c:v>
                </c:pt>
                <c:pt idx="26134">
                  <c:v>41689.565847820464</c:v>
                </c:pt>
                <c:pt idx="26135">
                  <c:v>41689.566549950308</c:v>
                </c:pt>
                <c:pt idx="26136">
                  <c:v>41689.567253206158</c:v>
                </c:pt>
                <c:pt idx="26137">
                  <c:v>41689.56795767646</c:v>
                </c:pt>
                <c:pt idx="26138">
                  <c:v>41689.568661120611</c:v>
                </c:pt>
                <c:pt idx="26139">
                  <c:v>41689.569364666924</c:v>
                </c:pt>
                <c:pt idx="26140">
                  <c:v>41689.570068372472</c:v>
                </c:pt>
                <c:pt idx="26141">
                  <c:v>41689.570770701677</c:v>
                </c:pt>
                <c:pt idx="26142">
                  <c:v>41689.571474853838</c:v>
                </c:pt>
                <c:pt idx="26143">
                  <c:v>41689.572180179224</c:v>
                </c:pt>
                <c:pt idx="26144">
                  <c:v>41689.572884851375</c:v>
                </c:pt>
                <c:pt idx="26145">
                  <c:v>41689.573589592772</c:v>
                </c:pt>
                <c:pt idx="26146">
                  <c:v>41689.574294351543</c:v>
                </c:pt>
                <c:pt idx="26147">
                  <c:v>41689.574998901684</c:v>
                </c:pt>
                <c:pt idx="26148">
                  <c:v>41689.575702976923</c:v>
                </c:pt>
                <c:pt idx="26149">
                  <c:v>41689.57640698061</c:v>
                </c:pt>
                <c:pt idx="26150">
                  <c:v>41689.577111689221</c:v>
                </c:pt>
                <c:pt idx="26151">
                  <c:v>41689.577816840778</c:v>
                </c:pt>
                <c:pt idx="26152">
                  <c:v>41689.57852023108</c:v>
                </c:pt>
                <c:pt idx="26153">
                  <c:v>41689.579225698471</c:v>
                </c:pt>
                <c:pt idx="26154">
                  <c:v>41689.579932087538</c:v>
                </c:pt>
                <c:pt idx="26155">
                  <c:v>41689.580636381383</c:v>
                </c:pt>
                <c:pt idx="26156">
                  <c:v>41689.581339074313</c:v>
                </c:pt>
                <c:pt idx="26157">
                  <c:v>41689.582042622606</c:v>
                </c:pt>
                <c:pt idx="26158">
                  <c:v>41689.582747</c:v>
                </c:pt>
                <c:pt idx="26159">
                  <c:v>41689.583450922772</c:v>
                </c:pt>
                <c:pt idx="26160">
                  <c:v>41689.584153654614</c:v>
                </c:pt>
                <c:pt idx="26161">
                  <c:v>41689.584856901543</c:v>
                </c:pt>
                <c:pt idx="26162">
                  <c:v>41689.585560578307</c:v>
                </c:pt>
                <c:pt idx="26163">
                  <c:v>41689.58626349648</c:v>
                </c:pt>
                <c:pt idx="26164">
                  <c:v>41689.586965568931</c:v>
                </c:pt>
                <c:pt idx="26165">
                  <c:v>41689.587668385684</c:v>
                </c:pt>
                <c:pt idx="26166">
                  <c:v>41689.588372283695</c:v>
                </c:pt>
                <c:pt idx="26167">
                  <c:v>41689.589075904616</c:v>
                </c:pt>
                <c:pt idx="26168">
                  <c:v>41689.589779170165</c:v>
                </c:pt>
                <c:pt idx="26169">
                  <c:v>41689.590481121071</c:v>
                </c:pt>
                <c:pt idx="26170">
                  <c:v>41689.591184984602</c:v>
                </c:pt>
                <c:pt idx="26171">
                  <c:v>41689.591889351686</c:v>
                </c:pt>
                <c:pt idx="26172">
                  <c:v>41689.592592874462</c:v>
                </c:pt>
                <c:pt idx="26173">
                  <c:v>41689.593296904</c:v>
                </c:pt>
                <c:pt idx="26174">
                  <c:v>41689.594000706151</c:v>
                </c:pt>
                <c:pt idx="26175">
                  <c:v>41689.594703703529</c:v>
                </c:pt>
                <c:pt idx="26176">
                  <c:v>41689.595406456152</c:v>
                </c:pt>
                <c:pt idx="26177">
                  <c:v>41689.596370295083</c:v>
                </c:pt>
                <c:pt idx="26178">
                  <c:v>41689.597073984303</c:v>
                </c:pt>
                <c:pt idx="26179">
                  <c:v>41689.597778397387</c:v>
                </c:pt>
                <c:pt idx="26180">
                  <c:v>41689.598481893532</c:v>
                </c:pt>
                <c:pt idx="26181">
                  <c:v>41689.599186323532</c:v>
                </c:pt>
                <c:pt idx="26182">
                  <c:v>41689.599890574151</c:v>
                </c:pt>
                <c:pt idx="26183">
                  <c:v>41689.600594732932</c:v>
                </c:pt>
                <c:pt idx="26184">
                  <c:v>41689.601298467387</c:v>
                </c:pt>
                <c:pt idx="26185">
                  <c:v>41689.602002017076</c:v>
                </c:pt>
                <c:pt idx="26186">
                  <c:v>41689.602703956305</c:v>
                </c:pt>
                <c:pt idx="26187">
                  <c:v>41689.603407586452</c:v>
                </c:pt>
                <c:pt idx="26188">
                  <c:v>41689.604110987224</c:v>
                </c:pt>
                <c:pt idx="26189">
                  <c:v>41689.604814807382</c:v>
                </c:pt>
                <c:pt idx="26190">
                  <c:v>41689.605518160606</c:v>
                </c:pt>
                <c:pt idx="26191">
                  <c:v>41689.606222059228</c:v>
                </c:pt>
                <c:pt idx="26192">
                  <c:v>41689.606923401225</c:v>
                </c:pt>
                <c:pt idx="26193">
                  <c:v>41689.607626323224</c:v>
                </c:pt>
                <c:pt idx="26194">
                  <c:v>41689.608328663533</c:v>
                </c:pt>
                <c:pt idx="26195">
                  <c:v>41689.609031787077</c:v>
                </c:pt>
                <c:pt idx="26196">
                  <c:v>41689.609735041078</c:v>
                </c:pt>
                <c:pt idx="26197">
                  <c:v>41689.610437470008</c:v>
                </c:pt>
                <c:pt idx="26198">
                  <c:v>41689.611141159687</c:v>
                </c:pt>
                <c:pt idx="26199">
                  <c:v>41689.611845402615</c:v>
                </c:pt>
                <c:pt idx="26200">
                  <c:v>41689.612550207545</c:v>
                </c:pt>
                <c:pt idx="26201">
                  <c:v>41689.613254220312</c:v>
                </c:pt>
                <c:pt idx="26202">
                  <c:v>41689.613956372777</c:v>
                </c:pt>
                <c:pt idx="26203">
                  <c:v>41689.614657996935</c:v>
                </c:pt>
                <c:pt idx="26204">
                  <c:v>41689.615360851218</c:v>
                </c:pt>
                <c:pt idx="26205">
                  <c:v>41689.61606554046</c:v>
                </c:pt>
                <c:pt idx="26206">
                  <c:v>41689.616769057844</c:v>
                </c:pt>
                <c:pt idx="26207">
                  <c:v>41689.617472540303</c:v>
                </c:pt>
                <c:pt idx="26208">
                  <c:v>41689.618176225391</c:v>
                </c:pt>
                <c:pt idx="26209">
                  <c:v>41689.618879363843</c:v>
                </c:pt>
                <c:pt idx="26210">
                  <c:v>41689.619582926767</c:v>
                </c:pt>
                <c:pt idx="26211">
                  <c:v>41689.620287618454</c:v>
                </c:pt>
                <c:pt idx="26212">
                  <c:v>41689.620990424606</c:v>
                </c:pt>
                <c:pt idx="26213">
                  <c:v>41689.621695032452</c:v>
                </c:pt>
                <c:pt idx="26214">
                  <c:v>41689.622399558</c:v>
                </c:pt>
                <c:pt idx="26215">
                  <c:v>41689.623103928607</c:v>
                </c:pt>
                <c:pt idx="26216">
                  <c:v>41689.623807694305</c:v>
                </c:pt>
                <c:pt idx="26217">
                  <c:v>41689.624511040929</c:v>
                </c:pt>
                <c:pt idx="26218">
                  <c:v>41689.625215065222</c:v>
                </c:pt>
                <c:pt idx="26219">
                  <c:v>41689.625920712147</c:v>
                </c:pt>
                <c:pt idx="26220">
                  <c:v>41689.626624723533</c:v>
                </c:pt>
                <c:pt idx="26221">
                  <c:v>41689.627329609677</c:v>
                </c:pt>
                <c:pt idx="26222">
                  <c:v>41689.628033300614</c:v>
                </c:pt>
                <c:pt idx="26223">
                  <c:v>41689.62873882</c:v>
                </c:pt>
                <c:pt idx="26224">
                  <c:v>41689.629442577992</c:v>
                </c:pt>
                <c:pt idx="26225">
                  <c:v>41689.630146665528</c:v>
                </c:pt>
                <c:pt idx="26226">
                  <c:v>41689.630849167537</c:v>
                </c:pt>
                <c:pt idx="26227">
                  <c:v>41689.63155349694</c:v>
                </c:pt>
                <c:pt idx="26228">
                  <c:v>41689.632255589684</c:v>
                </c:pt>
                <c:pt idx="26229">
                  <c:v>41689.632958248934</c:v>
                </c:pt>
                <c:pt idx="26230">
                  <c:v>41689.633662265529</c:v>
                </c:pt>
                <c:pt idx="26231">
                  <c:v>41689.634365500926</c:v>
                </c:pt>
                <c:pt idx="26232">
                  <c:v>41689.635067517367</c:v>
                </c:pt>
                <c:pt idx="26233">
                  <c:v>41689.635770507834</c:v>
                </c:pt>
                <c:pt idx="26234">
                  <c:v>41689.636474021376</c:v>
                </c:pt>
                <c:pt idx="26235">
                  <c:v>41689.637177304605</c:v>
                </c:pt>
                <c:pt idx="26236">
                  <c:v>41689.638128012921</c:v>
                </c:pt>
                <c:pt idx="26237">
                  <c:v>41689.638830533688</c:v>
                </c:pt>
                <c:pt idx="26238">
                  <c:v>41689.639532598463</c:v>
                </c:pt>
                <c:pt idx="26239">
                  <c:v>41689.640234902618</c:v>
                </c:pt>
                <c:pt idx="26240">
                  <c:v>41689.640936740463</c:v>
                </c:pt>
                <c:pt idx="26241">
                  <c:v>41689.641640084301</c:v>
                </c:pt>
                <c:pt idx="26242">
                  <c:v>41689.642343542931</c:v>
                </c:pt>
                <c:pt idx="26243">
                  <c:v>41689.643047793223</c:v>
                </c:pt>
                <c:pt idx="26244">
                  <c:v>41689.643751513373</c:v>
                </c:pt>
                <c:pt idx="26245">
                  <c:v>41689.644456223541</c:v>
                </c:pt>
                <c:pt idx="26246">
                  <c:v>41689.645158567379</c:v>
                </c:pt>
                <c:pt idx="26247">
                  <c:v>41689.645862288933</c:v>
                </c:pt>
                <c:pt idx="26248">
                  <c:v>41689.646565928466</c:v>
                </c:pt>
                <c:pt idx="26249">
                  <c:v>41689.647268630455</c:v>
                </c:pt>
                <c:pt idx="26250">
                  <c:v>41689.647972649684</c:v>
                </c:pt>
                <c:pt idx="26251">
                  <c:v>41689.648677261539</c:v>
                </c:pt>
                <c:pt idx="26252">
                  <c:v>41689.649380625378</c:v>
                </c:pt>
                <c:pt idx="26253">
                  <c:v>41689.650084109227</c:v>
                </c:pt>
                <c:pt idx="26254">
                  <c:v>41689.650786024162</c:v>
                </c:pt>
                <c:pt idx="26255">
                  <c:v>41689.651490803531</c:v>
                </c:pt>
                <c:pt idx="26256">
                  <c:v>41689.652194241229</c:v>
                </c:pt>
                <c:pt idx="26257">
                  <c:v>41689.652897143395</c:v>
                </c:pt>
                <c:pt idx="26258">
                  <c:v>41689.653599894613</c:v>
                </c:pt>
                <c:pt idx="26259">
                  <c:v>41689.654302647381</c:v>
                </c:pt>
                <c:pt idx="26260">
                  <c:v>41689.655006161687</c:v>
                </c:pt>
                <c:pt idx="26261">
                  <c:v>41689.65570896984</c:v>
                </c:pt>
                <c:pt idx="26262">
                  <c:v>41689.656413531535</c:v>
                </c:pt>
                <c:pt idx="26263">
                  <c:v>41689.657117677998</c:v>
                </c:pt>
                <c:pt idx="26264">
                  <c:v>41689.657821073844</c:v>
                </c:pt>
                <c:pt idx="26265">
                  <c:v>41689.658524651386</c:v>
                </c:pt>
                <c:pt idx="26266">
                  <c:v>41689.659227584772</c:v>
                </c:pt>
                <c:pt idx="26267">
                  <c:v>41689.65993085954</c:v>
                </c:pt>
                <c:pt idx="26268">
                  <c:v>41689.660634228312</c:v>
                </c:pt>
                <c:pt idx="26269">
                  <c:v>41689.661337273683</c:v>
                </c:pt>
                <c:pt idx="26270">
                  <c:v>41689.662042154152</c:v>
                </c:pt>
                <c:pt idx="26271">
                  <c:v>41689.662746864451</c:v>
                </c:pt>
                <c:pt idx="26272">
                  <c:v>41689.663452082597</c:v>
                </c:pt>
                <c:pt idx="26273">
                  <c:v>41689.664157018</c:v>
                </c:pt>
                <c:pt idx="26274">
                  <c:v>41689.664860965677</c:v>
                </c:pt>
                <c:pt idx="26275">
                  <c:v>41689.665564373223</c:v>
                </c:pt>
                <c:pt idx="26276">
                  <c:v>41689.666268551839</c:v>
                </c:pt>
                <c:pt idx="26277">
                  <c:v>41689.666972708153</c:v>
                </c:pt>
                <c:pt idx="26278">
                  <c:v>41689.667676007688</c:v>
                </c:pt>
                <c:pt idx="26279">
                  <c:v>41689.668378937538</c:v>
                </c:pt>
                <c:pt idx="26280">
                  <c:v>41689.669082767679</c:v>
                </c:pt>
                <c:pt idx="26281">
                  <c:v>41689.669784742146</c:v>
                </c:pt>
                <c:pt idx="26282">
                  <c:v>41689.670487660143</c:v>
                </c:pt>
                <c:pt idx="26283">
                  <c:v>41689.671190822453</c:v>
                </c:pt>
                <c:pt idx="26284">
                  <c:v>41689.671893815532</c:v>
                </c:pt>
                <c:pt idx="26285">
                  <c:v>41689.672596411081</c:v>
                </c:pt>
                <c:pt idx="26286">
                  <c:v>41689.67330020076</c:v>
                </c:pt>
                <c:pt idx="26287">
                  <c:v>41689.674005729081</c:v>
                </c:pt>
                <c:pt idx="26288">
                  <c:v>41689.674710788306</c:v>
                </c:pt>
                <c:pt idx="26289">
                  <c:v>41689.675415369078</c:v>
                </c:pt>
                <c:pt idx="26290">
                  <c:v>41689.676119203999</c:v>
                </c:pt>
                <c:pt idx="26291">
                  <c:v>41689.676822720001</c:v>
                </c:pt>
                <c:pt idx="26292">
                  <c:v>41689.677528201384</c:v>
                </c:pt>
                <c:pt idx="26293">
                  <c:v>41689.678230863079</c:v>
                </c:pt>
                <c:pt idx="26294">
                  <c:v>41689.678932507537</c:v>
                </c:pt>
                <c:pt idx="26295">
                  <c:v>41689.679898861992</c:v>
                </c:pt>
                <c:pt idx="26296">
                  <c:v>41689.680604063375</c:v>
                </c:pt>
                <c:pt idx="26297">
                  <c:v>41689.681308581072</c:v>
                </c:pt>
                <c:pt idx="26298">
                  <c:v>41689.682013512771</c:v>
                </c:pt>
                <c:pt idx="26299">
                  <c:v>41689.682717031079</c:v>
                </c:pt>
                <c:pt idx="26300">
                  <c:v>41689.683421355076</c:v>
                </c:pt>
                <c:pt idx="26301">
                  <c:v>41689.684125375999</c:v>
                </c:pt>
                <c:pt idx="26302">
                  <c:v>41689.684828476777</c:v>
                </c:pt>
                <c:pt idx="26303">
                  <c:v>41689.685531237083</c:v>
                </c:pt>
                <c:pt idx="26304">
                  <c:v>41689.686234452471</c:v>
                </c:pt>
                <c:pt idx="26305">
                  <c:v>41689.686938244777</c:v>
                </c:pt>
                <c:pt idx="26306">
                  <c:v>41689.68764197077</c:v>
                </c:pt>
                <c:pt idx="26307">
                  <c:v>41689.688347201998</c:v>
                </c:pt>
                <c:pt idx="26308">
                  <c:v>41689.689050823537</c:v>
                </c:pt>
                <c:pt idx="26309">
                  <c:v>41689.689754190164</c:v>
                </c:pt>
                <c:pt idx="26310">
                  <c:v>41689.690457157842</c:v>
                </c:pt>
                <c:pt idx="26311">
                  <c:v>41689.691160620292</c:v>
                </c:pt>
                <c:pt idx="26312">
                  <c:v>41689.691864177687</c:v>
                </c:pt>
                <c:pt idx="26313">
                  <c:v>41689.692567353683</c:v>
                </c:pt>
                <c:pt idx="26314">
                  <c:v>41689.693270935219</c:v>
                </c:pt>
                <c:pt idx="26315">
                  <c:v>41689.693975534145</c:v>
                </c:pt>
                <c:pt idx="26316">
                  <c:v>41689.694680645531</c:v>
                </c:pt>
                <c:pt idx="26317">
                  <c:v>41689.695384709528</c:v>
                </c:pt>
                <c:pt idx="26318">
                  <c:v>41689.696087169534</c:v>
                </c:pt>
                <c:pt idx="26319">
                  <c:v>41689.696790394002</c:v>
                </c:pt>
                <c:pt idx="26320">
                  <c:v>41689.697493876607</c:v>
                </c:pt>
                <c:pt idx="26321">
                  <c:v>41689.698196456615</c:v>
                </c:pt>
                <c:pt idx="26322">
                  <c:v>41689.69890068892</c:v>
                </c:pt>
                <c:pt idx="26323">
                  <c:v>41689.699603949841</c:v>
                </c:pt>
                <c:pt idx="26324">
                  <c:v>41689.700307570609</c:v>
                </c:pt>
                <c:pt idx="26325">
                  <c:v>41689.70101228077</c:v>
                </c:pt>
                <c:pt idx="26326">
                  <c:v>41689.701716760457</c:v>
                </c:pt>
                <c:pt idx="26327">
                  <c:v>41689.70242020984</c:v>
                </c:pt>
                <c:pt idx="26328">
                  <c:v>41689.703124125379</c:v>
                </c:pt>
                <c:pt idx="26329">
                  <c:v>41689.703826798934</c:v>
                </c:pt>
                <c:pt idx="26330">
                  <c:v>41689.70453090431</c:v>
                </c:pt>
                <c:pt idx="26331">
                  <c:v>41689.705234213689</c:v>
                </c:pt>
                <c:pt idx="26332">
                  <c:v>41689.705936629223</c:v>
                </c:pt>
                <c:pt idx="26333">
                  <c:v>41689.706639766002</c:v>
                </c:pt>
                <c:pt idx="26334">
                  <c:v>41689.707342924303</c:v>
                </c:pt>
                <c:pt idx="26335">
                  <c:v>41689.708045803534</c:v>
                </c:pt>
                <c:pt idx="26336">
                  <c:v>41689.70874950799</c:v>
                </c:pt>
                <c:pt idx="26337">
                  <c:v>41689.709452663214</c:v>
                </c:pt>
                <c:pt idx="26338">
                  <c:v>41689.710155407083</c:v>
                </c:pt>
                <c:pt idx="26339">
                  <c:v>41689.710859765997</c:v>
                </c:pt>
                <c:pt idx="26340">
                  <c:v>41689.711563731376</c:v>
                </c:pt>
                <c:pt idx="26341">
                  <c:v>41689.712266931223</c:v>
                </c:pt>
                <c:pt idx="26342">
                  <c:v>41689.712969818771</c:v>
                </c:pt>
                <c:pt idx="26343">
                  <c:v>41689.713673861675</c:v>
                </c:pt>
                <c:pt idx="26344">
                  <c:v>41689.714378253848</c:v>
                </c:pt>
                <c:pt idx="26345">
                  <c:v>41689.715081494614</c:v>
                </c:pt>
                <c:pt idx="26346">
                  <c:v>41689.715783724765</c:v>
                </c:pt>
                <c:pt idx="26347">
                  <c:v>41689.716488070459</c:v>
                </c:pt>
                <c:pt idx="26348">
                  <c:v>41689.717192049226</c:v>
                </c:pt>
                <c:pt idx="26349">
                  <c:v>41689.717897246941</c:v>
                </c:pt>
                <c:pt idx="26350">
                  <c:v>41689.718603395086</c:v>
                </c:pt>
                <c:pt idx="26351">
                  <c:v>41689.719308528933</c:v>
                </c:pt>
                <c:pt idx="26352">
                  <c:v>41689.720011933532</c:v>
                </c:pt>
                <c:pt idx="26353">
                  <c:v>41689.7207155223</c:v>
                </c:pt>
                <c:pt idx="26354">
                  <c:v>41689.721678253678</c:v>
                </c:pt>
                <c:pt idx="26355">
                  <c:v>41689.722380512758</c:v>
                </c:pt>
                <c:pt idx="26356">
                  <c:v>41689.723083061523</c:v>
                </c:pt>
                <c:pt idx="26357">
                  <c:v>41689.723787125993</c:v>
                </c:pt>
                <c:pt idx="26358">
                  <c:v>41689.724490520763</c:v>
                </c:pt>
                <c:pt idx="26359">
                  <c:v>41689.725193525985</c:v>
                </c:pt>
                <c:pt idx="26360">
                  <c:v>41689.725897332923</c:v>
                </c:pt>
                <c:pt idx="26361">
                  <c:v>41689.726600705675</c:v>
                </c:pt>
                <c:pt idx="26362">
                  <c:v>41689.727303841995</c:v>
                </c:pt>
                <c:pt idx="26363">
                  <c:v>41689.728007666927</c:v>
                </c:pt>
                <c:pt idx="26364">
                  <c:v>41689.728711008771</c:v>
                </c:pt>
                <c:pt idx="26365">
                  <c:v>41689.729414919217</c:v>
                </c:pt>
                <c:pt idx="26366">
                  <c:v>41689.730118769075</c:v>
                </c:pt>
                <c:pt idx="26367">
                  <c:v>41689.730822923375</c:v>
                </c:pt>
                <c:pt idx="26368">
                  <c:v>41689.731527132761</c:v>
                </c:pt>
                <c:pt idx="26369">
                  <c:v>41689.732231049849</c:v>
                </c:pt>
                <c:pt idx="26370">
                  <c:v>41689.732935804153</c:v>
                </c:pt>
                <c:pt idx="26371">
                  <c:v>41689.733639555227</c:v>
                </c:pt>
                <c:pt idx="26372">
                  <c:v>41689.734342892152</c:v>
                </c:pt>
                <c:pt idx="26373">
                  <c:v>41689.73504618599</c:v>
                </c:pt>
                <c:pt idx="26374">
                  <c:v>41689.73575041307</c:v>
                </c:pt>
                <c:pt idx="26375">
                  <c:v>41689.736453425234</c:v>
                </c:pt>
                <c:pt idx="26376">
                  <c:v>41689.737156111834</c:v>
                </c:pt>
                <c:pt idx="26377">
                  <c:v>41689.737859809225</c:v>
                </c:pt>
                <c:pt idx="26378">
                  <c:v>41689.738563572304</c:v>
                </c:pt>
                <c:pt idx="26379">
                  <c:v>41689.739266648161</c:v>
                </c:pt>
                <c:pt idx="26380">
                  <c:v>41689.739969296163</c:v>
                </c:pt>
                <c:pt idx="26381">
                  <c:v>41689.740673594162</c:v>
                </c:pt>
                <c:pt idx="26382">
                  <c:v>41689.741376828766</c:v>
                </c:pt>
                <c:pt idx="26383">
                  <c:v>41689.742079799231</c:v>
                </c:pt>
                <c:pt idx="26384">
                  <c:v>41689.742783074609</c:v>
                </c:pt>
                <c:pt idx="26385">
                  <c:v>41689.743486704145</c:v>
                </c:pt>
                <c:pt idx="26386">
                  <c:v>41689.744191879683</c:v>
                </c:pt>
                <c:pt idx="26387">
                  <c:v>41689.744895826618</c:v>
                </c:pt>
                <c:pt idx="26388">
                  <c:v>41689.74560028399</c:v>
                </c:pt>
                <c:pt idx="26389">
                  <c:v>41689.746304931075</c:v>
                </c:pt>
                <c:pt idx="26390">
                  <c:v>41689.747009157385</c:v>
                </c:pt>
                <c:pt idx="26391">
                  <c:v>41689.747710993535</c:v>
                </c:pt>
                <c:pt idx="26392">
                  <c:v>41689.748416289229</c:v>
                </c:pt>
                <c:pt idx="26393">
                  <c:v>41689.749120245535</c:v>
                </c:pt>
                <c:pt idx="26394">
                  <c:v>41689.749822700156</c:v>
                </c:pt>
                <c:pt idx="26395">
                  <c:v>41689.750524771538</c:v>
                </c:pt>
                <c:pt idx="26396">
                  <c:v>41689.751228123685</c:v>
                </c:pt>
                <c:pt idx="26397">
                  <c:v>41689.751930901533</c:v>
                </c:pt>
                <c:pt idx="26398">
                  <c:v>41689.752634153083</c:v>
                </c:pt>
                <c:pt idx="26399">
                  <c:v>41689.753337773538</c:v>
                </c:pt>
                <c:pt idx="26400">
                  <c:v>41689.754040994158</c:v>
                </c:pt>
                <c:pt idx="26401">
                  <c:v>41689.754745355225</c:v>
                </c:pt>
                <c:pt idx="26402">
                  <c:v>41689.755450236458</c:v>
                </c:pt>
                <c:pt idx="26403">
                  <c:v>41689.756153559836</c:v>
                </c:pt>
                <c:pt idx="26404">
                  <c:v>41689.756857901084</c:v>
                </c:pt>
                <c:pt idx="26405">
                  <c:v>41689.757561705839</c:v>
                </c:pt>
                <c:pt idx="26406">
                  <c:v>41689.75826410616</c:v>
                </c:pt>
                <c:pt idx="26407">
                  <c:v>41689.758969046168</c:v>
                </c:pt>
                <c:pt idx="26408">
                  <c:v>41689.759675279689</c:v>
                </c:pt>
                <c:pt idx="26409">
                  <c:v>41689.760379340616</c:v>
                </c:pt>
                <c:pt idx="26410">
                  <c:v>41689.761081350451</c:v>
                </c:pt>
                <c:pt idx="26411">
                  <c:v>41689.761784979833</c:v>
                </c:pt>
                <c:pt idx="26412">
                  <c:v>41689.76248727538</c:v>
                </c:pt>
                <c:pt idx="26413">
                  <c:v>41689.763437953996</c:v>
                </c:pt>
                <c:pt idx="26414">
                  <c:v>41689.764142057677</c:v>
                </c:pt>
                <c:pt idx="26415">
                  <c:v>41689.764847644161</c:v>
                </c:pt>
                <c:pt idx="26416">
                  <c:v>41689.765552873221</c:v>
                </c:pt>
                <c:pt idx="26417">
                  <c:v>41689.76625711954</c:v>
                </c:pt>
                <c:pt idx="26418">
                  <c:v>41689.766959318928</c:v>
                </c:pt>
                <c:pt idx="26419">
                  <c:v>41689.767662371989</c:v>
                </c:pt>
                <c:pt idx="26420">
                  <c:v>41689.76836471507</c:v>
                </c:pt>
                <c:pt idx="26421">
                  <c:v>41689.769068495683</c:v>
                </c:pt>
                <c:pt idx="26422">
                  <c:v>41689.769770870924</c:v>
                </c:pt>
                <c:pt idx="26423">
                  <c:v>41689.770474974772</c:v>
                </c:pt>
                <c:pt idx="26424">
                  <c:v>41689.771179330157</c:v>
                </c:pt>
                <c:pt idx="26425">
                  <c:v>41689.771883422152</c:v>
                </c:pt>
                <c:pt idx="26426">
                  <c:v>41689.772586992927</c:v>
                </c:pt>
                <c:pt idx="26427">
                  <c:v>41689.773290090161</c:v>
                </c:pt>
                <c:pt idx="26428">
                  <c:v>41689.773992921837</c:v>
                </c:pt>
                <c:pt idx="26429">
                  <c:v>41689.774699434929</c:v>
                </c:pt>
                <c:pt idx="26430">
                  <c:v>41689.775404048465</c:v>
                </c:pt>
                <c:pt idx="26431">
                  <c:v>41689.776107146165</c:v>
                </c:pt>
                <c:pt idx="26432">
                  <c:v>41689.776809368159</c:v>
                </c:pt>
                <c:pt idx="26433">
                  <c:v>41689.777514576766</c:v>
                </c:pt>
                <c:pt idx="26434">
                  <c:v>41689.778217316314</c:v>
                </c:pt>
                <c:pt idx="26435">
                  <c:v>41689.778921496472</c:v>
                </c:pt>
                <c:pt idx="26436">
                  <c:v>41689.779625597839</c:v>
                </c:pt>
                <c:pt idx="26437">
                  <c:v>41689.780330104768</c:v>
                </c:pt>
                <c:pt idx="26438">
                  <c:v>41689.781033674932</c:v>
                </c:pt>
                <c:pt idx="26439">
                  <c:v>41689.781736817378</c:v>
                </c:pt>
                <c:pt idx="26440">
                  <c:v>41689.782439439696</c:v>
                </c:pt>
                <c:pt idx="26441">
                  <c:v>41689.783142837994</c:v>
                </c:pt>
                <c:pt idx="26442">
                  <c:v>41689.783846710765</c:v>
                </c:pt>
                <c:pt idx="26443">
                  <c:v>41689.784549517535</c:v>
                </c:pt>
                <c:pt idx="26444">
                  <c:v>41689.785253384616</c:v>
                </c:pt>
                <c:pt idx="26445">
                  <c:v>41689.785956311534</c:v>
                </c:pt>
                <c:pt idx="26446">
                  <c:v>41689.786660213074</c:v>
                </c:pt>
                <c:pt idx="26447">
                  <c:v>41689.787364943535</c:v>
                </c:pt>
                <c:pt idx="26448">
                  <c:v>41689.788067829228</c:v>
                </c:pt>
                <c:pt idx="26449">
                  <c:v>41689.788772475848</c:v>
                </c:pt>
                <c:pt idx="26450">
                  <c:v>41689.78947685138</c:v>
                </c:pt>
                <c:pt idx="26451">
                  <c:v>41689.790180665987</c:v>
                </c:pt>
                <c:pt idx="26452">
                  <c:v>41689.790886226459</c:v>
                </c:pt>
                <c:pt idx="26453">
                  <c:v>41689.791590962916</c:v>
                </c:pt>
                <c:pt idx="26454">
                  <c:v>41689.792293498467</c:v>
                </c:pt>
                <c:pt idx="26455">
                  <c:v>41689.792996550299</c:v>
                </c:pt>
                <c:pt idx="26456">
                  <c:v>41689.793699116301</c:v>
                </c:pt>
                <c:pt idx="26457">
                  <c:v>41689.794402694301</c:v>
                </c:pt>
                <c:pt idx="26458">
                  <c:v>41689.7951045726</c:v>
                </c:pt>
                <c:pt idx="26459">
                  <c:v>41689.795807132454</c:v>
                </c:pt>
                <c:pt idx="26460">
                  <c:v>41689.796510516157</c:v>
                </c:pt>
                <c:pt idx="26461">
                  <c:v>41689.797214021535</c:v>
                </c:pt>
                <c:pt idx="26462">
                  <c:v>41689.797919433076</c:v>
                </c:pt>
                <c:pt idx="26463">
                  <c:v>41689.798623244766</c:v>
                </c:pt>
                <c:pt idx="26464">
                  <c:v>41689.799327793073</c:v>
                </c:pt>
                <c:pt idx="26465">
                  <c:v>41689.800031585539</c:v>
                </c:pt>
                <c:pt idx="26466">
                  <c:v>41689.800733655684</c:v>
                </c:pt>
                <c:pt idx="26467">
                  <c:v>41689.801435900306</c:v>
                </c:pt>
                <c:pt idx="26468">
                  <c:v>41689.802140142929</c:v>
                </c:pt>
                <c:pt idx="26469">
                  <c:v>41689.802843201083</c:v>
                </c:pt>
                <c:pt idx="26470">
                  <c:v>41689.803547046467</c:v>
                </c:pt>
                <c:pt idx="26471">
                  <c:v>41689.804251994006</c:v>
                </c:pt>
                <c:pt idx="26472">
                  <c:v>41689.805195936002</c:v>
                </c:pt>
                <c:pt idx="26473">
                  <c:v>41689.805899349551</c:v>
                </c:pt>
                <c:pt idx="26474">
                  <c:v>41689.806602832767</c:v>
                </c:pt>
                <c:pt idx="26475">
                  <c:v>41689.807305688308</c:v>
                </c:pt>
                <c:pt idx="26476">
                  <c:v>41689.808008385851</c:v>
                </c:pt>
                <c:pt idx="26477">
                  <c:v>41689.808710946934</c:v>
                </c:pt>
                <c:pt idx="26478">
                  <c:v>41689.809415208169</c:v>
                </c:pt>
                <c:pt idx="26479">
                  <c:v>41689.810119730777</c:v>
                </c:pt>
                <c:pt idx="26480">
                  <c:v>41689.810825468172</c:v>
                </c:pt>
                <c:pt idx="26481">
                  <c:v>41689.811531245548</c:v>
                </c:pt>
                <c:pt idx="26482">
                  <c:v>41689.812235087236</c:v>
                </c:pt>
                <c:pt idx="26483">
                  <c:v>41689.812939250012</c:v>
                </c:pt>
                <c:pt idx="26484">
                  <c:v>41689.813644711379</c:v>
                </c:pt>
                <c:pt idx="26485">
                  <c:v>41689.814348660606</c:v>
                </c:pt>
                <c:pt idx="26486">
                  <c:v>41689.815052181541</c:v>
                </c:pt>
                <c:pt idx="26487">
                  <c:v>41689.815755184463</c:v>
                </c:pt>
                <c:pt idx="26488">
                  <c:v>41689.816458437701</c:v>
                </c:pt>
                <c:pt idx="26489">
                  <c:v>41689.817163228312</c:v>
                </c:pt>
                <c:pt idx="26490">
                  <c:v>41689.817868805541</c:v>
                </c:pt>
                <c:pt idx="26491">
                  <c:v>41689.818572437391</c:v>
                </c:pt>
                <c:pt idx="26492">
                  <c:v>41689.819275018621</c:v>
                </c:pt>
                <c:pt idx="26493">
                  <c:v>41689.819979297092</c:v>
                </c:pt>
                <c:pt idx="26494">
                  <c:v>41689.820684652761</c:v>
                </c:pt>
                <c:pt idx="26495">
                  <c:v>41689.821387266922</c:v>
                </c:pt>
                <c:pt idx="26496">
                  <c:v>41689.82209137817</c:v>
                </c:pt>
                <c:pt idx="26497">
                  <c:v>41689.822795038766</c:v>
                </c:pt>
                <c:pt idx="26498">
                  <c:v>41689.823497719837</c:v>
                </c:pt>
                <c:pt idx="26499">
                  <c:v>41689.824202119082</c:v>
                </c:pt>
                <c:pt idx="26500">
                  <c:v>41689.824905471847</c:v>
                </c:pt>
                <c:pt idx="26501">
                  <c:v>41689.825608893836</c:v>
                </c:pt>
                <c:pt idx="26502">
                  <c:v>41689.826313481084</c:v>
                </c:pt>
                <c:pt idx="26503">
                  <c:v>41689.827019398785</c:v>
                </c:pt>
                <c:pt idx="26504">
                  <c:v>41689.827723989074</c:v>
                </c:pt>
                <c:pt idx="26505">
                  <c:v>41689.828427808003</c:v>
                </c:pt>
                <c:pt idx="26506">
                  <c:v>41689.829130444472</c:v>
                </c:pt>
                <c:pt idx="26507">
                  <c:v>41689.829834663222</c:v>
                </c:pt>
                <c:pt idx="26508">
                  <c:v>41689.830537374015</c:v>
                </c:pt>
                <c:pt idx="26509">
                  <c:v>41689.831241065534</c:v>
                </c:pt>
                <c:pt idx="26510">
                  <c:v>41689.831946190163</c:v>
                </c:pt>
                <c:pt idx="26511">
                  <c:v>41689.832651297234</c:v>
                </c:pt>
                <c:pt idx="26512">
                  <c:v>41689.833355893847</c:v>
                </c:pt>
                <c:pt idx="26513">
                  <c:v>41689.834061598311</c:v>
                </c:pt>
                <c:pt idx="26514">
                  <c:v>41689.834765238767</c:v>
                </c:pt>
                <c:pt idx="26515">
                  <c:v>41689.835470270162</c:v>
                </c:pt>
                <c:pt idx="26516">
                  <c:v>41689.83617614369</c:v>
                </c:pt>
                <c:pt idx="26517">
                  <c:v>41689.836881682459</c:v>
                </c:pt>
                <c:pt idx="26518">
                  <c:v>41689.837586417845</c:v>
                </c:pt>
                <c:pt idx="26519">
                  <c:v>41689.838291293388</c:v>
                </c:pt>
                <c:pt idx="26520">
                  <c:v>41689.838995995691</c:v>
                </c:pt>
                <c:pt idx="26521">
                  <c:v>41689.839702051533</c:v>
                </c:pt>
                <c:pt idx="26522">
                  <c:v>41689.840406603536</c:v>
                </c:pt>
                <c:pt idx="26523">
                  <c:v>41689.84111100508</c:v>
                </c:pt>
                <c:pt idx="26524">
                  <c:v>41689.841816016618</c:v>
                </c:pt>
                <c:pt idx="26525">
                  <c:v>41689.842522039231</c:v>
                </c:pt>
                <c:pt idx="26526">
                  <c:v>41689.843227520614</c:v>
                </c:pt>
                <c:pt idx="26527">
                  <c:v>41689.84393301508</c:v>
                </c:pt>
                <c:pt idx="26528">
                  <c:v>41689.844637258167</c:v>
                </c:pt>
                <c:pt idx="26529">
                  <c:v>41689.845342258159</c:v>
                </c:pt>
                <c:pt idx="26530">
                  <c:v>41689.846046651845</c:v>
                </c:pt>
                <c:pt idx="26531">
                  <c:v>41689.846957115849</c:v>
                </c:pt>
                <c:pt idx="26532">
                  <c:v>41689.847661061227</c:v>
                </c:pt>
                <c:pt idx="26533">
                  <c:v>41689.848362804463</c:v>
                </c:pt>
                <c:pt idx="26534">
                  <c:v>41689.849065838163</c:v>
                </c:pt>
                <c:pt idx="26535">
                  <c:v>41689.849768274158</c:v>
                </c:pt>
                <c:pt idx="26536">
                  <c:v>41689.850472218619</c:v>
                </c:pt>
                <c:pt idx="26537">
                  <c:v>41689.85117576061</c:v>
                </c:pt>
                <c:pt idx="26538">
                  <c:v>41689.851878616159</c:v>
                </c:pt>
                <c:pt idx="26539">
                  <c:v>41689.852580974773</c:v>
                </c:pt>
                <c:pt idx="26540">
                  <c:v>41689.853285430312</c:v>
                </c:pt>
                <c:pt idx="26541">
                  <c:v>41689.853989637224</c:v>
                </c:pt>
                <c:pt idx="26542">
                  <c:v>41689.854692503999</c:v>
                </c:pt>
                <c:pt idx="26543">
                  <c:v>41689.855396736159</c:v>
                </c:pt>
                <c:pt idx="26544">
                  <c:v>41689.856100691686</c:v>
                </c:pt>
                <c:pt idx="26545">
                  <c:v>41689.856805055693</c:v>
                </c:pt>
                <c:pt idx="26546">
                  <c:v>41689.857509138004</c:v>
                </c:pt>
                <c:pt idx="26547">
                  <c:v>41689.858212607855</c:v>
                </c:pt>
                <c:pt idx="26548">
                  <c:v>41689.858916322322</c:v>
                </c:pt>
                <c:pt idx="26549">
                  <c:v>41689.859621288007</c:v>
                </c:pt>
                <c:pt idx="26550">
                  <c:v>41689.860324757225</c:v>
                </c:pt>
                <c:pt idx="26551">
                  <c:v>41689.861027850922</c:v>
                </c:pt>
                <c:pt idx="26552">
                  <c:v>41689.861731638157</c:v>
                </c:pt>
                <c:pt idx="26553">
                  <c:v>41689.862435281997</c:v>
                </c:pt>
                <c:pt idx="26554">
                  <c:v>41689.863139313682</c:v>
                </c:pt>
                <c:pt idx="26555">
                  <c:v>41689.863843286766</c:v>
                </c:pt>
                <c:pt idx="26556">
                  <c:v>41689.864548189085</c:v>
                </c:pt>
                <c:pt idx="26557">
                  <c:v>41689.86525211046</c:v>
                </c:pt>
                <c:pt idx="26558">
                  <c:v>41689.865955373381</c:v>
                </c:pt>
                <c:pt idx="26559">
                  <c:v>41689.866659139545</c:v>
                </c:pt>
                <c:pt idx="26560">
                  <c:v>41689.867363454308</c:v>
                </c:pt>
                <c:pt idx="26561">
                  <c:v>41689.868068109383</c:v>
                </c:pt>
                <c:pt idx="26562">
                  <c:v>41689.868770727539</c:v>
                </c:pt>
                <c:pt idx="26563">
                  <c:v>41689.869475310305</c:v>
                </c:pt>
                <c:pt idx="26564">
                  <c:v>41689.870180334772</c:v>
                </c:pt>
                <c:pt idx="26565">
                  <c:v>41689.870884320619</c:v>
                </c:pt>
                <c:pt idx="26566">
                  <c:v>41689.871588200163</c:v>
                </c:pt>
                <c:pt idx="26567">
                  <c:v>41689.872293237233</c:v>
                </c:pt>
                <c:pt idx="26568">
                  <c:v>41689.872997859231</c:v>
                </c:pt>
                <c:pt idx="26569">
                  <c:v>41689.873701322307</c:v>
                </c:pt>
                <c:pt idx="26570">
                  <c:v>41689.874404827999</c:v>
                </c:pt>
                <c:pt idx="26571">
                  <c:v>41689.875107874308</c:v>
                </c:pt>
                <c:pt idx="26572">
                  <c:v>41689.875812383543</c:v>
                </c:pt>
                <c:pt idx="26573">
                  <c:v>41689.876516629702</c:v>
                </c:pt>
                <c:pt idx="26574">
                  <c:v>41689.87722136308</c:v>
                </c:pt>
                <c:pt idx="26575">
                  <c:v>41689.877926069836</c:v>
                </c:pt>
                <c:pt idx="26576">
                  <c:v>41689.878631582927</c:v>
                </c:pt>
                <c:pt idx="26577">
                  <c:v>41689.879335609541</c:v>
                </c:pt>
                <c:pt idx="26578">
                  <c:v>41689.880039813383</c:v>
                </c:pt>
                <c:pt idx="26579">
                  <c:v>41689.880744993541</c:v>
                </c:pt>
                <c:pt idx="26580">
                  <c:v>41689.881449070461</c:v>
                </c:pt>
                <c:pt idx="26581">
                  <c:v>41689.882153880615</c:v>
                </c:pt>
                <c:pt idx="26582">
                  <c:v>41689.882857331693</c:v>
                </c:pt>
                <c:pt idx="26583">
                  <c:v>41689.883561792616</c:v>
                </c:pt>
                <c:pt idx="26584">
                  <c:v>41689.884265924775</c:v>
                </c:pt>
                <c:pt idx="26585">
                  <c:v>41689.884970553998</c:v>
                </c:pt>
                <c:pt idx="26586">
                  <c:v>41689.88567574694</c:v>
                </c:pt>
                <c:pt idx="26587">
                  <c:v>41689.886380105694</c:v>
                </c:pt>
                <c:pt idx="26588">
                  <c:v>41689.887084717688</c:v>
                </c:pt>
                <c:pt idx="26589">
                  <c:v>41689.887788759079</c:v>
                </c:pt>
                <c:pt idx="26590">
                  <c:v>41689.88873225401</c:v>
                </c:pt>
                <c:pt idx="26591">
                  <c:v>41689.889436067846</c:v>
                </c:pt>
                <c:pt idx="26592">
                  <c:v>41689.890139911375</c:v>
                </c:pt>
                <c:pt idx="26593">
                  <c:v>41689.89084444569</c:v>
                </c:pt>
                <c:pt idx="26594">
                  <c:v>41689.891547548163</c:v>
                </c:pt>
                <c:pt idx="26595">
                  <c:v>41689.892253516307</c:v>
                </c:pt>
                <c:pt idx="26596">
                  <c:v>41689.892960530298</c:v>
                </c:pt>
                <c:pt idx="26597">
                  <c:v>41689.893663594761</c:v>
                </c:pt>
                <c:pt idx="26598">
                  <c:v>41689.894367645538</c:v>
                </c:pt>
                <c:pt idx="26599">
                  <c:v>41689.895071503379</c:v>
                </c:pt>
                <c:pt idx="26600">
                  <c:v>41689.895775821991</c:v>
                </c:pt>
                <c:pt idx="26601">
                  <c:v>41689.896479574309</c:v>
                </c:pt>
                <c:pt idx="26602">
                  <c:v>41689.897184765214</c:v>
                </c:pt>
                <c:pt idx="26603">
                  <c:v>41689.897889879387</c:v>
                </c:pt>
                <c:pt idx="26604">
                  <c:v>41689.898591308171</c:v>
                </c:pt>
                <c:pt idx="26605">
                  <c:v>41689.899294379393</c:v>
                </c:pt>
                <c:pt idx="26606">
                  <c:v>41689.89999793384</c:v>
                </c:pt>
                <c:pt idx="26607">
                  <c:v>41689.900702305385</c:v>
                </c:pt>
                <c:pt idx="26608">
                  <c:v>41689.901405389683</c:v>
                </c:pt>
                <c:pt idx="26609">
                  <c:v>41689.902110066461</c:v>
                </c:pt>
                <c:pt idx="26610">
                  <c:v>41689.902815456167</c:v>
                </c:pt>
                <c:pt idx="26611">
                  <c:v>41689.903519563682</c:v>
                </c:pt>
                <c:pt idx="26612">
                  <c:v>41689.904224368169</c:v>
                </c:pt>
                <c:pt idx="26613">
                  <c:v>41689.904928872769</c:v>
                </c:pt>
                <c:pt idx="26614">
                  <c:v>41689.90563334617</c:v>
                </c:pt>
                <c:pt idx="26615">
                  <c:v>41689.906338019689</c:v>
                </c:pt>
                <c:pt idx="26616">
                  <c:v>41689.907041883678</c:v>
                </c:pt>
                <c:pt idx="26617">
                  <c:v>41689.907745959077</c:v>
                </c:pt>
                <c:pt idx="26618">
                  <c:v>41689.908448042472</c:v>
                </c:pt>
                <c:pt idx="26619">
                  <c:v>41689.90915157261</c:v>
                </c:pt>
                <c:pt idx="26620">
                  <c:v>41689.909856112463</c:v>
                </c:pt>
                <c:pt idx="26621">
                  <c:v>41689.910558576317</c:v>
                </c:pt>
                <c:pt idx="26622">
                  <c:v>41689.911262205685</c:v>
                </c:pt>
                <c:pt idx="26623">
                  <c:v>41689.911966096617</c:v>
                </c:pt>
                <c:pt idx="26624">
                  <c:v>41689.912668716162</c:v>
                </c:pt>
                <c:pt idx="26625">
                  <c:v>41689.913373244774</c:v>
                </c:pt>
                <c:pt idx="26626">
                  <c:v>41689.914077213543</c:v>
                </c:pt>
                <c:pt idx="26627">
                  <c:v>41689.914781576153</c:v>
                </c:pt>
                <c:pt idx="26628">
                  <c:v>41689.915484050303</c:v>
                </c:pt>
                <c:pt idx="26629">
                  <c:v>41689.916188576615</c:v>
                </c:pt>
                <c:pt idx="26630">
                  <c:v>41689.916893171852</c:v>
                </c:pt>
                <c:pt idx="26631">
                  <c:v>41689.917596843086</c:v>
                </c:pt>
                <c:pt idx="26632">
                  <c:v>41689.918302152313</c:v>
                </c:pt>
                <c:pt idx="26633">
                  <c:v>41689.919007868462</c:v>
                </c:pt>
                <c:pt idx="26634">
                  <c:v>41689.919712962932</c:v>
                </c:pt>
                <c:pt idx="26635">
                  <c:v>41689.920418967384</c:v>
                </c:pt>
                <c:pt idx="26636">
                  <c:v>41689.921124096465</c:v>
                </c:pt>
                <c:pt idx="26637">
                  <c:v>41689.921828458158</c:v>
                </c:pt>
                <c:pt idx="26638">
                  <c:v>41689.922532906472</c:v>
                </c:pt>
                <c:pt idx="26639">
                  <c:v>41689.92323809817</c:v>
                </c:pt>
                <c:pt idx="26640">
                  <c:v>41689.923941923837</c:v>
                </c:pt>
                <c:pt idx="26641">
                  <c:v>41689.92464687</c:v>
                </c:pt>
                <c:pt idx="26642">
                  <c:v>41689.925351039376</c:v>
                </c:pt>
                <c:pt idx="26643">
                  <c:v>41689.926055991229</c:v>
                </c:pt>
                <c:pt idx="26644">
                  <c:v>41689.926759789225</c:v>
                </c:pt>
                <c:pt idx="26645">
                  <c:v>41689.927463638924</c:v>
                </c:pt>
                <c:pt idx="26646">
                  <c:v>41689.928165535828</c:v>
                </c:pt>
                <c:pt idx="26647">
                  <c:v>41689.928868985386</c:v>
                </c:pt>
                <c:pt idx="26648">
                  <c:v>41689.929573922927</c:v>
                </c:pt>
                <c:pt idx="26649">
                  <c:v>41689.930506336008</c:v>
                </c:pt>
                <c:pt idx="26650">
                  <c:v>41689.931211106617</c:v>
                </c:pt>
                <c:pt idx="26651">
                  <c:v>41689.931915543835</c:v>
                </c:pt>
                <c:pt idx="26652">
                  <c:v>41689.932618979088</c:v>
                </c:pt>
                <c:pt idx="26653">
                  <c:v>41689.933322728459</c:v>
                </c:pt>
                <c:pt idx="26654">
                  <c:v>41689.934026785682</c:v>
                </c:pt>
                <c:pt idx="26655">
                  <c:v>41689.934732163842</c:v>
                </c:pt>
                <c:pt idx="26656">
                  <c:v>41689.935436237844</c:v>
                </c:pt>
                <c:pt idx="26657">
                  <c:v>41689.936140380611</c:v>
                </c:pt>
                <c:pt idx="26658">
                  <c:v>41689.936844505835</c:v>
                </c:pt>
                <c:pt idx="26659">
                  <c:v>41689.937547756308</c:v>
                </c:pt>
                <c:pt idx="26660">
                  <c:v>41689.938251440784</c:v>
                </c:pt>
                <c:pt idx="26661">
                  <c:v>41689.938955571684</c:v>
                </c:pt>
                <c:pt idx="26662">
                  <c:v>41689.939660604301</c:v>
                </c:pt>
                <c:pt idx="26663">
                  <c:v>41689.940365648312</c:v>
                </c:pt>
                <c:pt idx="26664">
                  <c:v>41689.941071490313</c:v>
                </c:pt>
                <c:pt idx="26665">
                  <c:v>41689.94177571738</c:v>
                </c:pt>
                <c:pt idx="26666">
                  <c:v>41689.942479354613</c:v>
                </c:pt>
                <c:pt idx="26667">
                  <c:v>41689.943182245079</c:v>
                </c:pt>
                <c:pt idx="26668">
                  <c:v>41689.943887172769</c:v>
                </c:pt>
                <c:pt idx="26669">
                  <c:v>41689.94459067678</c:v>
                </c:pt>
                <c:pt idx="26670">
                  <c:v>41689.945294655081</c:v>
                </c:pt>
                <c:pt idx="26671">
                  <c:v>41689.946000385229</c:v>
                </c:pt>
                <c:pt idx="26672">
                  <c:v>41689.946706537688</c:v>
                </c:pt>
                <c:pt idx="26673">
                  <c:v>41689.947411592606</c:v>
                </c:pt>
                <c:pt idx="26674">
                  <c:v>41689.948114632462</c:v>
                </c:pt>
                <c:pt idx="26675">
                  <c:v>41689.948819274017</c:v>
                </c:pt>
                <c:pt idx="26676">
                  <c:v>41689.94952368446</c:v>
                </c:pt>
                <c:pt idx="26677">
                  <c:v>41689.950228770314</c:v>
                </c:pt>
                <c:pt idx="26678">
                  <c:v>41689.950933408938</c:v>
                </c:pt>
                <c:pt idx="26679">
                  <c:v>41689.951636755082</c:v>
                </c:pt>
                <c:pt idx="26680">
                  <c:v>41689.95234077231</c:v>
                </c:pt>
                <c:pt idx="26681">
                  <c:v>41689.953044635076</c:v>
                </c:pt>
                <c:pt idx="26682">
                  <c:v>41689.953748115076</c:v>
                </c:pt>
                <c:pt idx="26683">
                  <c:v>41689.954451412312</c:v>
                </c:pt>
                <c:pt idx="26684">
                  <c:v>41689.95515612694</c:v>
                </c:pt>
                <c:pt idx="26685">
                  <c:v>41689.955859248177</c:v>
                </c:pt>
                <c:pt idx="26686">
                  <c:v>41689.95656209247</c:v>
                </c:pt>
                <c:pt idx="26687">
                  <c:v>41689.957264910605</c:v>
                </c:pt>
                <c:pt idx="26688">
                  <c:v>41689.957967514609</c:v>
                </c:pt>
                <c:pt idx="26689">
                  <c:v>41689.958671276785</c:v>
                </c:pt>
                <c:pt idx="26690">
                  <c:v>41689.959376539082</c:v>
                </c:pt>
                <c:pt idx="26691">
                  <c:v>41689.960081867532</c:v>
                </c:pt>
                <c:pt idx="26692">
                  <c:v>41689.960786598611</c:v>
                </c:pt>
                <c:pt idx="26693">
                  <c:v>41689.961492979994</c:v>
                </c:pt>
                <c:pt idx="26694">
                  <c:v>41689.962197090768</c:v>
                </c:pt>
                <c:pt idx="26695">
                  <c:v>41689.962900855222</c:v>
                </c:pt>
                <c:pt idx="26696">
                  <c:v>41689.963604729535</c:v>
                </c:pt>
                <c:pt idx="26697">
                  <c:v>41689.964308057388</c:v>
                </c:pt>
                <c:pt idx="26698">
                  <c:v>41689.965010859836</c:v>
                </c:pt>
                <c:pt idx="26699">
                  <c:v>41689.965714140002</c:v>
                </c:pt>
                <c:pt idx="26700">
                  <c:v>41689.966418995544</c:v>
                </c:pt>
                <c:pt idx="26701">
                  <c:v>41689.967124427538</c:v>
                </c:pt>
                <c:pt idx="26702">
                  <c:v>41689.967829421541</c:v>
                </c:pt>
                <c:pt idx="26703">
                  <c:v>41689.968534578009</c:v>
                </c:pt>
                <c:pt idx="26704">
                  <c:v>41689.969240165221</c:v>
                </c:pt>
                <c:pt idx="26705">
                  <c:v>41689.969945245226</c:v>
                </c:pt>
                <c:pt idx="26706">
                  <c:v>41689.970648592767</c:v>
                </c:pt>
                <c:pt idx="26707">
                  <c:v>41689.971351236614</c:v>
                </c:pt>
                <c:pt idx="26708">
                  <c:v>41689.972281285845</c:v>
                </c:pt>
                <c:pt idx="26709">
                  <c:v>41689.972985451073</c:v>
                </c:pt>
                <c:pt idx="26710">
                  <c:v>41689.973690884464</c:v>
                </c:pt>
                <c:pt idx="26711">
                  <c:v>41689.974394355231</c:v>
                </c:pt>
                <c:pt idx="26712">
                  <c:v>41689.975097384617</c:v>
                </c:pt>
                <c:pt idx="26713">
                  <c:v>41689.975801478613</c:v>
                </c:pt>
                <c:pt idx="26714">
                  <c:v>41689.976505165694</c:v>
                </c:pt>
                <c:pt idx="26715">
                  <c:v>41689.977209066768</c:v>
                </c:pt>
                <c:pt idx="26716">
                  <c:v>41689.977913276613</c:v>
                </c:pt>
                <c:pt idx="26717">
                  <c:v>41689.978617881541</c:v>
                </c:pt>
                <c:pt idx="26718">
                  <c:v>41689.979320734303</c:v>
                </c:pt>
                <c:pt idx="26719">
                  <c:v>41689.980023448006</c:v>
                </c:pt>
                <c:pt idx="26720">
                  <c:v>41689.980727319082</c:v>
                </c:pt>
                <c:pt idx="26721">
                  <c:v>41689.981431198168</c:v>
                </c:pt>
                <c:pt idx="26722">
                  <c:v>41689.982134997692</c:v>
                </c:pt>
                <c:pt idx="26723">
                  <c:v>41689.98283925109</c:v>
                </c:pt>
                <c:pt idx="26724">
                  <c:v>41689.983543703078</c:v>
                </c:pt>
                <c:pt idx="26725">
                  <c:v>41689.984246974775</c:v>
                </c:pt>
                <c:pt idx="26726">
                  <c:v>41689.984950677695</c:v>
                </c:pt>
                <c:pt idx="26727">
                  <c:v>41689.985655394776</c:v>
                </c:pt>
                <c:pt idx="26728">
                  <c:v>41689.986359133851</c:v>
                </c:pt>
                <c:pt idx="26729">
                  <c:v>41689.987063882611</c:v>
                </c:pt>
                <c:pt idx="26730">
                  <c:v>41689.987768147228</c:v>
                </c:pt>
                <c:pt idx="26731">
                  <c:v>41689.988472277852</c:v>
                </c:pt>
                <c:pt idx="26732">
                  <c:v>41689.989177246622</c:v>
                </c:pt>
                <c:pt idx="26733">
                  <c:v>41689.989881623078</c:v>
                </c:pt>
                <c:pt idx="26734">
                  <c:v>41689.990585057836</c:v>
                </c:pt>
                <c:pt idx="26735">
                  <c:v>41689.991289619677</c:v>
                </c:pt>
                <c:pt idx="26736">
                  <c:v>41689.991993386458</c:v>
                </c:pt>
                <c:pt idx="26737">
                  <c:v>41689.992695353387</c:v>
                </c:pt>
                <c:pt idx="26738">
                  <c:v>41689.993399256011</c:v>
                </c:pt>
                <c:pt idx="26739">
                  <c:v>41689.994104649079</c:v>
                </c:pt>
                <c:pt idx="26740">
                  <c:v>41689.994810157543</c:v>
                </c:pt>
                <c:pt idx="26741">
                  <c:v>41689.995513854461</c:v>
                </c:pt>
                <c:pt idx="26742">
                  <c:v>41689.996218012617</c:v>
                </c:pt>
                <c:pt idx="26743">
                  <c:v>41689.996922862454</c:v>
                </c:pt>
                <c:pt idx="26744">
                  <c:v>41689.997626486605</c:v>
                </c:pt>
                <c:pt idx="26745">
                  <c:v>41689.998330424613</c:v>
                </c:pt>
                <c:pt idx="26746">
                  <c:v>41689.999034925844</c:v>
                </c:pt>
                <c:pt idx="26747">
                  <c:v>41689.999739405539</c:v>
                </c:pt>
                <c:pt idx="26748">
                  <c:v>41690.000445298159</c:v>
                </c:pt>
                <c:pt idx="26749">
                  <c:v>41690.00114947954</c:v>
                </c:pt>
                <c:pt idx="26750">
                  <c:v>41690.001854207694</c:v>
                </c:pt>
                <c:pt idx="26751">
                  <c:v>41690.002557810163</c:v>
                </c:pt>
                <c:pt idx="26752">
                  <c:v>41690.003262104772</c:v>
                </c:pt>
                <c:pt idx="26753">
                  <c:v>41690.003966360302</c:v>
                </c:pt>
                <c:pt idx="26754">
                  <c:v>41690.004670040616</c:v>
                </c:pt>
                <c:pt idx="26755">
                  <c:v>41690.005375338929</c:v>
                </c:pt>
                <c:pt idx="26756">
                  <c:v>41690.006080147381</c:v>
                </c:pt>
                <c:pt idx="26757">
                  <c:v>41690.006785688922</c:v>
                </c:pt>
                <c:pt idx="26758">
                  <c:v>41690.007491046767</c:v>
                </c:pt>
                <c:pt idx="26759">
                  <c:v>41690.008196023227</c:v>
                </c:pt>
                <c:pt idx="26760">
                  <c:v>41690.008900753222</c:v>
                </c:pt>
                <c:pt idx="26761">
                  <c:v>41690.009603470462</c:v>
                </c:pt>
                <c:pt idx="26762">
                  <c:v>41690.010304622927</c:v>
                </c:pt>
                <c:pt idx="26763">
                  <c:v>41690.011008391084</c:v>
                </c:pt>
                <c:pt idx="26764">
                  <c:v>41690.011712879539</c:v>
                </c:pt>
                <c:pt idx="26765">
                  <c:v>41690.012419046936</c:v>
                </c:pt>
                <c:pt idx="26766">
                  <c:v>41690.013123879995</c:v>
                </c:pt>
                <c:pt idx="26767">
                  <c:v>41690.014045357857</c:v>
                </c:pt>
                <c:pt idx="26768">
                  <c:v>41690.014749734306</c:v>
                </c:pt>
                <c:pt idx="26769">
                  <c:v>41690.015452355081</c:v>
                </c:pt>
                <c:pt idx="26770">
                  <c:v>41690.016155315847</c:v>
                </c:pt>
                <c:pt idx="26771">
                  <c:v>41690.016858398783</c:v>
                </c:pt>
                <c:pt idx="26772">
                  <c:v>41690.017563790614</c:v>
                </c:pt>
                <c:pt idx="26773">
                  <c:v>41690.018269092005</c:v>
                </c:pt>
                <c:pt idx="26774">
                  <c:v>41690.018974076622</c:v>
                </c:pt>
                <c:pt idx="26775">
                  <c:v>41690.019679006939</c:v>
                </c:pt>
                <c:pt idx="26776">
                  <c:v>41690.020384347685</c:v>
                </c:pt>
                <c:pt idx="26777">
                  <c:v>41690.021089095375</c:v>
                </c:pt>
                <c:pt idx="26778">
                  <c:v>41690.021792448933</c:v>
                </c:pt>
                <c:pt idx="26779">
                  <c:v>41690.022496836762</c:v>
                </c:pt>
                <c:pt idx="26780">
                  <c:v>41690.023201728611</c:v>
                </c:pt>
                <c:pt idx="26781">
                  <c:v>41690.023907853072</c:v>
                </c:pt>
                <c:pt idx="26782">
                  <c:v>41690.024614466463</c:v>
                </c:pt>
                <c:pt idx="26783">
                  <c:v>41690.025317609223</c:v>
                </c:pt>
                <c:pt idx="26784">
                  <c:v>41690.026021036465</c:v>
                </c:pt>
                <c:pt idx="26785">
                  <c:v>41690.026726127078</c:v>
                </c:pt>
                <c:pt idx="26786">
                  <c:v>41690.027430821377</c:v>
                </c:pt>
                <c:pt idx="26787">
                  <c:v>41690.028136413835</c:v>
                </c:pt>
                <c:pt idx="26788">
                  <c:v>41690.028839822779</c:v>
                </c:pt>
                <c:pt idx="26789">
                  <c:v>41690.029544680154</c:v>
                </c:pt>
                <c:pt idx="26790">
                  <c:v>41690.030247533374</c:v>
                </c:pt>
                <c:pt idx="26791">
                  <c:v>41690.030950838307</c:v>
                </c:pt>
                <c:pt idx="26792">
                  <c:v>41690.031656091844</c:v>
                </c:pt>
                <c:pt idx="26793">
                  <c:v>41690.032360049387</c:v>
                </c:pt>
                <c:pt idx="26794">
                  <c:v>41690.033065337535</c:v>
                </c:pt>
                <c:pt idx="26795">
                  <c:v>41690.03376923738</c:v>
                </c:pt>
                <c:pt idx="26796">
                  <c:v>41690.034472987536</c:v>
                </c:pt>
                <c:pt idx="26797">
                  <c:v>41690.035176900608</c:v>
                </c:pt>
                <c:pt idx="26798">
                  <c:v>41690.035882336306</c:v>
                </c:pt>
                <c:pt idx="26799">
                  <c:v>41690.036589018164</c:v>
                </c:pt>
                <c:pt idx="26800">
                  <c:v>41690.037291925844</c:v>
                </c:pt>
                <c:pt idx="26801">
                  <c:v>41690.037996019841</c:v>
                </c:pt>
                <c:pt idx="26802">
                  <c:v>41690.038698811375</c:v>
                </c:pt>
                <c:pt idx="26803">
                  <c:v>41690.03940221353</c:v>
                </c:pt>
                <c:pt idx="26804">
                  <c:v>41690.040105598768</c:v>
                </c:pt>
                <c:pt idx="26805">
                  <c:v>41690.040810542618</c:v>
                </c:pt>
                <c:pt idx="26806">
                  <c:v>41690.041516159232</c:v>
                </c:pt>
                <c:pt idx="26807">
                  <c:v>41690.042219828167</c:v>
                </c:pt>
                <c:pt idx="26808">
                  <c:v>41690.042923056768</c:v>
                </c:pt>
                <c:pt idx="26809">
                  <c:v>41690.043625702456</c:v>
                </c:pt>
                <c:pt idx="26810">
                  <c:v>41690.044330583078</c:v>
                </c:pt>
                <c:pt idx="26811">
                  <c:v>41690.045034740462</c:v>
                </c:pt>
                <c:pt idx="26812">
                  <c:v>41690.045738039225</c:v>
                </c:pt>
                <c:pt idx="26813">
                  <c:v>41690.046441592152</c:v>
                </c:pt>
                <c:pt idx="26814">
                  <c:v>41690.047147487836</c:v>
                </c:pt>
                <c:pt idx="26815">
                  <c:v>41690.047853926466</c:v>
                </c:pt>
                <c:pt idx="26816">
                  <c:v>41690.048559941395</c:v>
                </c:pt>
                <c:pt idx="26817">
                  <c:v>41690.049263455228</c:v>
                </c:pt>
                <c:pt idx="26818">
                  <c:v>41690.049967455234</c:v>
                </c:pt>
                <c:pt idx="26819">
                  <c:v>41690.050671912766</c:v>
                </c:pt>
                <c:pt idx="26820">
                  <c:v>41690.051375295545</c:v>
                </c:pt>
                <c:pt idx="26821">
                  <c:v>41690.052078101849</c:v>
                </c:pt>
                <c:pt idx="26822">
                  <c:v>41690.052780839535</c:v>
                </c:pt>
                <c:pt idx="26823">
                  <c:v>41690.053483318923</c:v>
                </c:pt>
                <c:pt idx="26824">
                  <c:v>41690.054187203685</c:v>
                </c:pt>
                <c:pt idx="26825">
                  <c:v>41690.054891410779</c:v>
                </c:pt>
                <c:pt idx="26826">
                  <c:v>41690.055822704606</c:v>
                </c:pt>
                <c:pt idx="26827">
                  <c:v>41690.056528126624</c:v>
                </c:pt>
                <c:pt idx="26828">
                  <c:v>41690.057232192776</c:v>
                </c:pt>
                <c:pt idx="26829">
                  <c:v>41690.05793498554</c:v>
                </c:pt>
                <c:pt idx="26830">
                  <c:v>41690.058639446012</c:v>
                </c:pt>
                <c:pt idx="26831">
                  <c:v>41690.059344183079</c:v>
                </c:pt>
                <c:pt idx="26832">
                  <c:v>41690.060049730921</c:v>
                </c:pt>
                <c:pt idx="26833">
                  <c:v>41690.060755283535</c:v>
                </c:pt>
                <c:pt idx="26834">
                  <c:v>41690.061459068151</c:v>
                </c:pt>
                <c:pt idx="26835">
                  <c:v>41690.062163264156</c:v>
                </c:pt>
                <c:pt idx="26836">
                  <c:v>41690.062866994769</c:v>
                </c:pt>
                <c:pt idx="26837">
                  <c:v>41690.063571856306</c:v>
                </c:pt>
                <c:pt idx="26838">
                  <c:v>41690.06427524169</c:v>
                </c:pt>
                <c:pt idx="26839">
                  <c:v>41690.064977172769</c:v>
                </c:pt>
                <c:pt idx="26840">
                  <c:v>41690.065682089531</c:v>
                </c:pt>
                <c:pt idx="26841">
                  <c:v>41690.066385846927</c:v>
                </c:pt>
                <c:pt idx="26842">
                  <c:v>41690.067089654302</c:v>
                </c:pt>
                <c:pt idx="26843">
                  <c:v>41690.067795006609</c:v>
                </c:pt>
                <c:pt idx="26844">
                  <c:v>41690.068500504152</c:v>
                </c:pt>
                <c:pt idx="26845">
                  <c:v>41690.069205320928</c:v>
                </c:pt>
                <c:pt idx="26846">
                  <c:v>41690.069908527075</c:v>
                </c:pt>
                <c:pt idx="26847">
                  <c:v>41690.070613727083</c:v>
                </c:pt>
                <c:pt idx="26848">
                  <c:v>41690.071317886614</c:v>
                </c:pt>
                <c:pt idx="26849">
                  <c:v>41690.072022284308</c:v>
                </c:pt>
                <c:pt idx="26850">
                  <c:v>41690.072728411222</c:v>
                </c:pt>
                <c:pt idx="26851">
                  <c:v>41690.073435189683</c:v>
                </c:pt>
                <c:pt idx="26852">
                  <c:v>41690.074138994612</c:v>
                </c:pt>
                <c:pt idx="26853">
                  <c:v>41690.07484159954</c:v>
                </c:pt>
                <c:pt idx="26854">
                  <c:v>41690.07554671276</c:v>
                </c:pt>
                <c:pt idx="26855">
                  <c:v>41690.076250598941</c:v>
                </c:pt>
                <c:pt idx="26856">
                  <c:v>41690.076954600605</c:v>
                </c:pt>
                <c:pt idx="26857">
                  <c:v>41690.077660599374</c:v>
                </c:pt>
                <c:pt idx="26858">
                  <c:v>41690.078365974165</c:v>
                </c:pt>
                <c:pt idx="26859">
                  <c:v>41690.079070494612</c:v>
                </c:pt>
                <c:pt idx="26860">
                  <c:v>41690.079775255537</c:v>
                </c:pt>
                <c:pt idx="26861">
                  <c:v>41690.080479837539</c:v>
                </c:pt>
                <c:pt idx="26862">
                  <c:v>41690.081184405841</c:v>
                </c:pt>
                <c:pt idx="26863">
                  <c:v>41690.081889734611</c:v>
                </c:pt>
                <c:pt idx="26864">
                  <c:v>41690.082593643849</c:v>
                </c:pt>
                <c:pt idx="26865">
                  <c:v>41690.083296525387</c:v>
                </c:pt>
                <c:pt idx="26866">
                  <c:v>41690.084001951385</c:v>
                </c:pt>
                <c:pt idx="26867">
                  <c:v>41690.084705079382</c:v>
                </c:pt>
                <c:pt idx="26868">
                  <c:v>41690.085408474777</c:v>
                </c:pt>
                <c:pt idx="26869">
                  <c:v>41690.086115016158</c:v>
                </c:pt>
                <c:pt idx="26870">
                  <c:v>41690.086819996177</c:v>
                </c:pt>
                <c:pt idx="26871">
                  <c:v>41690.087523003844</c:v>
                </c:pt>
                <c:pt idx="26872">
                  <c:v>41690.088225714928</c:v>
                </c:pt>
                <c:pt idx="26873">
                  <c:v>41690.088930103542</c:v>
                </c:pt>
                <c:pt idx="26874">
                  <c:v>41690.08963499016</c:v>
                </c:pt>
                <c:pt idx="26875">
                  <c:v>41690.090340177376</c:v>
                </c:pt>
                <c:pt idx="26876">
                  <c:v>41690.091043563065</c:v>
                </c:pt>
                <c:pt idx="26877">
                  <c:v>41690.091746195074</c:v>
                </c:pt>
                <c:pt idx="26878">
                  <c:v>41690.092450348158</c:v>
                </c:pt>
                <c:pt idx="26879">
                  <c:v>41690.093153782924</c:v>
                </c:pt>
                <c:pt idx="26880">
                  <c:v>41690.093855358471</c:v>
                </c:pt>
                <c:pt idx="26881">
                  <c:v>41690.094557643686</c:v>
                </c:pt>
                <c:pt idx="26882">
                  <c:v>41690.095260590453</c:v>
                </c:pt>
                <c:pt idx="26883">
                  <c:v>41690.09596518692</c:v>
                </c:pt>
                <c:pt idx="26884">
                  <c:v>41690.096669506464</c:v>
                </c:pt>
                <c:pt idx="26885">
                  <c:v>41690.097600854453</c:v>
                </c:pt>
                <c:pt idx="26886">
                  <c:v>41690.09830462846</c:v>
                </c:pt>
                <c:pt idx="26887">
                  <c:v>41690.099006876306</c:v>
                </c:pt>
                <c:pt idx="26888">
                  <c:v>41690.099710852926</c:v>
                </c:pt>
                <c:pt idx="26889">
                  <c:v>41690.10041536246</c:v>
                </c:pt>
                <c:pt idx="26890">
                  <c:v>41690.101119112762</c:v>
                </c:pt>
                <c:pt idx="26891">
                  <c:v>41690.101823063989</c:v>
                </c:pt>
                <c:pt idx="26892">
                  <c:v>41690.102528532465</c:v>
                </c:pt>
                <c:pt idx="26893">
                  <c:v>41690.103231937836</c:v>
                </c:pt>
                <c:pt idx="26894">
                  <c:v>41690.103935302934</c:v>
                </c:pt>
                <c:pt idx="26895">
                  <c:v>41690.104639974466</c:v>
                </c:pt>
                <c:pt idx="26896">
                  <c:v>41690.105343557676</c:v>
                </c:pt>
                <c:pt idx="26897">
                  <c:v>41690.106045691537</c:v>
                </c:pt>
                <c:pt idx="26898">
                  <c:v>41690.106748162456</c:v>
                </c:pt>
                <c:pt idx="26899">
                  <c:v>41690.10745134754</c:v>
                </c:pt>
                <c:pt idx="26900">
                  <c:v>41690.108156756927</c:v>
                </c:pt>
                <c:pt idx="26901">
                  <c:v>41690.108860392465</c:v>
                </c:pt>
                <c:pt idx="26902">
                  <c:v>41690.109564969076</c:v>
                </c:pt>
                <c:pt idx="26903">
                  <c:v>41690.110269172779</c:v>
                </c:pt>
                <c:pt idx="26904">
                  <c:v>41690.110973066003</c:v>
                </c:pt>
                <c:pt idx="26905">
                  <c:v>41690.111676472312</c:v>
                </c:pt>
                <c:pt idx="26906">
                  <c:v>41690.112379969083</c:v>
                </c:pt>
                <c:pt idx="26907">
                  <c:v>41690.113083419688</c:v>
                </c:pt>
                <c:pt idx="26908">
                  <c:v>41690.113788377224</c:v>
                </c:pt>
                <c:pt idx="26909">
                  <c:v>41690.114493537076</c:v>
                </c:pt>
                <c:pt idx="26910">
                  <c:v>41690.115198675536</c:v>
                </c:pt>
                <c:pt idx="26911">
                  <c:v>41690.115903625076</c:v>
                </c:pt>
                <c:pt idx="26912">
                  <c:v>41690.116608559081</c:v>
                </c:pt>
                <c:pt idx="26913">
                  <c:v>41690.117312215385</c:v>
                </c:pt>
                <c:pt idx="26914">
                  <c:v>41690.118014608466</c:v>
                </c:pt>
                <c:pt idx="26915">
                  <c:v>41690.118717881844</c:v>
                </c:pt>
                <c:pt idx="26916">
                  <c:v>41690.119423541677</c:v>
                </c:pt>
                <c:pt idx="26917">
                  <c:v>41690.120127863527</c:v>
                </c:pt>
                <c:pt idx="26918">
                  <c:v>41690.120831423999</c:v>
                </c:pt>
                <c:pt idx="26919">
                  <c:v>41690.121535911072</c:v>
                </c:pt>
                <c:pt idx="26920">
                  <c:v>41690.122239117845</c:v>
                </c:pt>
                <c:pt idx="26921">
                  <c:v>41690.122943618604</c:v>
                </c:pt>
                <c:pt idx="26922">
                  <c:v>41690.123647962297</c:v>
                </c:pt>
                <c:pt idx="26923">
                  <c:v>41690.124353531217</c:v>
                </c:pt>
                <c:pt idx="26924">
                  <c:v>41690.125058513215</c:v>
                </c:pt>
                <c:pt idx="26925">
                  <c:v>41690.12576262137</c:v>
                </c:pt>
                <c:pt idx="26926">
                  <c:v>41690.126464183828</c:v>
                </c:pt>
                <c:pt idx="26927">
                  <c:v>41690.12716750367</c:v>
                </c:pt>
                <c:pt idx="26928">
                  <c:v>41690.127870775686</c:v>
                </c:pt>
                <c:pt idx="26929">
                  <c:v>41690.12857529601</c:v>
                </c:pt>
                <c:pt idx="26930">
                  <c:v>41690.12927996138</c:v>
                </c:pt>
                <c:pt idx="26931">
                  <c:v>41690.129983897074</c:v>
                </c:pt>
                <c:pt idx="26932">
                  <c:v>41690.130687677374</c:v>
                </c:pt>
                <c:pt idx="26933">
                  <c:v>41690.131391447234</c:v>
                </c:pt>
                <c:pt idx="26934">
                  <c:v>41690.132094654931</c:v>
                </c:pt>
                <c:pt idx="26935">
                  <c:v>41690.132797857077</c:v>
                </c:pt>
                <c:pt idx="26936">
                  <c:v>41690.13350157722</c:v>
                </c:pt>
                <c:pt idx="26937">
                  <c:v>41690.134204759386</c:v>
                </c:pt>
                <c:pt idx="26938">
                  <c:v>41690.134910028471</c:v>
                </c:pt>
                <c:pt idx="26939">
                  <c:v>41690.135613030761</c:v>
                </c:pt>
                <c:pt idx="26940">
                  <c:v>41690.136315415228</c:v>
                </c:pt>
                <c:pt idx="26941">
                  <c:v>41690.137017682922</c:v>
                </c:pt>
                <c:pt idx="26942">
                  <c:v>41690.137720738763</c:v>
                </c:pt>
                <c:pt idx="26943">
                  <c:v>41690.138424156161</c:v>
                </c:pt>
                <c:pt idx="26944">
                  <c:v>41690.139376900152</c:v>
                </c:pt>
                <c:pt idx="26945">
                  <c:v>41690.140082325684</c:v>
                </c:pt>
                <c:pt idx="26946">
                  <c:v>41690.140787260301</c:v>
                </c:pt>
                <c:pt idx="26947">
                  <c:v>41690.141492548464</c:v>
                </c:pt>
                <c:pt idx="26948">
                  <c:v>41690.142196843539</c:v>
                </c:pt>
                <c:pt idx="26949">
                  <c:v>41690.142901563675</c:v>
                </c:pt>
                <c:pt idx="26950">
                  <c:v>41690.143605248311</c:v>
                </c:pt>
                <c:pt idx="26951">
                  <c:v>41690.144309613992</c:v>
                </c:pt>
                <c:pt idx="26952">
                  <c:v>41690.145013998939</c:v>
                </c:pt>
                <c:pt idx="26953">
                  <c:v>41690.145717368163</c:v>
                </c:pt>
                <c:pt idx="26954">
                  <c:v>41690.146420765996</c:v>
                </c:pt>
                <c:pt idx="26955">
                  <c:v>41690.147125306605</c:v>
                </c:pt>
                <c:pt idx="26956">
                  <c:v>41690.147830637536</c:v>
                </c:pt>
                <c:pt idx="26957">
                  <c:v>41690.148534752312</c:v>
                </c:pt>
                <c:pt idx="26958">
                  <c:v>41690.149238946469</c:v>
                </c:pt>
                <c:pt idx="26959">
                  <c:v>41690.149943206772</c:v>
                </c:pt>
                <c:pt idx="26960">
                  <c:v>41690.15064705554</c:v>
                </c:pt>
                <c:pt idx="26961">
                  <c:v>41690.151353239686</c:v>
                </c:pt>
                <c:pt idx="26962">
                  <c:v>41690.152057241547</c:v>
                </c:pt>
                <c:pt idx="26963">
                  <c:v>41690.152761039077</c:v>
                </c:pt>
                <c:pt idx="26964">
                  <c:v>41690.153465399686</c:v>
                </c:pt>
                <c:pt idx="26965">
                  <c:v>41690.154170795227</c:v>
                </c:pt>
                <c:pt idx="26966">
                  <c:v>41690.154875705382</c:v>
                </c:pt>
                <c:pt idx="26967">
                  <c:v>41690.155579301689</c:v>
                </c:pt>
                <c:pt idx="26968">
                  <c:v>41690.156282908931</c:v>
                </c:pt>
                <c:pt idx="26969">
                  <c:v>41690.156985980306</c:v>
                </c:pt>
                <c:pt idx="26970">
                  <c:v>41690.157690144471</c:v>
                </c:pt>
                <c:pt idx="26971">
                  <c:v>41690.158394721846</c:v>
                </c:pt>
                <c:pt idx="26972">
                  <c:v>41690.159099031225</c:v>
                </c:pt>
                <c:pt idx="26973">
                  <c:v>41690.159802727387</c:v>
                </c:pt>
                <c:pt idx="26974">
                  <c:v>41690.160505931839</c:v>
                </c:pt>
                <c:pt idx="26975">
                  <c:v>41690.161210318933</c:v>
                </c:pt>
                <c:pt idx="26976">
                  <c:v>41690.161916000456</c:v>
                </c:pt>
                <c:pt idx="26977">
                  <c:v>41690.162619380164</c:v>
                </c:pt>
                <c:pt idx="26978">
                  <c:v>41690.163322153676</c:v>
                </c:pt>
                <c:pt idx="26979">
                  <c:v>41690.164025551829</c:v>
                </c:pt>
                <c:pt idx="26980">
                  <c:v>41690.164730081837</c:v>
                </c:pt>
                <c:pt idx="26981">
                  <c:v>41690.165433886927</c:v>
                </c:pt>
                <c:pt idx="26982">
                  <c:v>41690.166137735221</c:v>
                </c:pt>
                <c:pt idx="26983">
                  <c:v>41690.16684373415</c:v>
                </c:pt>
                <c:pt idx="26984">
                  <c:v>41690.167547961377</c:v>
                </c:pt>
                <c:pt idx="26985">
                  <c:v>41690.168252520001</c:v>
                </c:pt>
                <c:pt idx="26986">
                  <c:v>41690.168955613379</c:v>
                </c:pt>
                <c:pt idx="26987">
                  <c:v>41690.169660126761</c:v>
                </c:pt>
                <c:pt idx="26988">
                  <c:v>41690.170365140162</c:v>
                </c:pt>
                <c:pt idx="26989">
                  <c:v>41690.171069917989</c:v>
                </c:pt>
                <c:pt idx="26990">
                  <c:v>41690.171775271374</c:v>
                </c:pt>
                <c:pt idx="26991">
                  <c:v>41690.172477392007</c:v>
                </c:pt>
                <c:pt idx="26992">
                  <c:v>41690.173180426151</c:v>
                </c:pt>
                <c:pt idx="26993">
                  <c:v>41690.173884063828</c:v>
                </c:pt>
                <c:pt idx="26994">
                  <c:v>41690.174588417998</c:v>
                </c:pt>
                <c:pt idx="26995">
                  <c:v>41690.175292950153</c:v>
                </c:pt>
                <c:pt idx="26996">
                  <c:v>41690.175996103375</c:v>
                </c:pt>
                <c:pt idx="26997">
                  <c:v>41690.176699314929</c:v>
                </c:pt>
                <c:pt idx="26998">
                  <c:v>41690.177402066452</c:v>
                </c:pt>
                <c:pt idx="26999">
                  <c:v>41690.178105735074</c:v>
                </c:pt>
                <c:pt idx="27000">
                  <c:v>41690.178809295394</c:v>
                </c:pt>
                <c:pt idx="27001">
                  <c:v>41690.179513704003</c:v>
                </c:pt>
                <c:pt idx="27002">
                  <c:v>41690.180218049696</c:v>
                </c:pt>
                <c:pt idx="27003">
                  <c:v>41690.181141939531</c:v>
                </c:pt>
                <c:pt idx="27004">
                  <c:v>41690.181846262771</c:v>
                </c:pt>
                <c:pt idx="27005">
                  <c:v>41690.182549085082</c:v>
                </c:pt>
                <c:pt idx="27006">
                  <c:v>41690.183252938616</c:v>
                </c:pt>
                <c:pt idx="27007">
                  <c:v>41690.183956314606</c:v>
                </c:pt>
                <c:pt idx="27008">
                  <c:v>41690.184658718928</c:v>
                </c:pt>
                <c:pt idx="27009">
                  <c:v>41690.185362526609</c:v>
                </c:pt>
                <c:pt idx="27010">
                  <c:v>41690.186066025228</c:v>
                </c:pt>
                <c:pt idx="27011">
                  <c:v>41690.186769620152</c:v>
                </c:pt>
                <c:pt idx="27012">
                  <c:v>41690.187474289385</c:v>
                </c:pt>
                <c:pt idx="27013">
                  <c:v>41690.188179867386</c:v>
                </c:pt>
                <c:pt idx="27014">
                  <c:v>41690.188886019845</c:v>
                </c:pt>
                <c:pt idx="27015">
                  <c:v>41690.189591853683</c:v>
                </c:pt>
                <c:pt idx="27016">
                  <c:v>41690.190295900306</c:v>
                </c:pt>
                <c:pt idx="27017">
                  <c:v>41690.190999193685</c:v>
                </c:pt>
                <c:pt idx="27018">
                  <c:v>41690.191704131059</c:v>
                </c:pt>
                <c:pt idx="27019">
                  <c:v>41690.19240780492</c:v>
                </c:pt>
                <c:pt idx="27020">
                  <c:v>41690.193109925218</c:v>
                </c:pt>
                <c:pt idx="27021">
                  <c:v>41690.19381390846</c:v>
                </c:pt>
                <c:pt idx="27022">
                  <c:v>41690.194518604163</c:v>
                </c:pt>
                <c:pt idx="27023">
                  <c:v>41690.195222219838</c:v>
                </c:pt>
                <c:pt idx="27024">
                  <c:v>41690.195925917069</c:v>
                </c:pt>
                <c:pt idx="27025">
                  <c:v>41690.196630037841</c:v>
                </c:pt>
                <c:pt idx="27026">
                  <c:v>41690.197335327226</c:v>
                </c:pt>
                <c:pt idx="27027">
                  <c:v>41690.198039723386</c:v>
                </c:pt>
                <c:pt idx="27028">
                  <c:v>41690.198744332454</c:v>
                </c:pt>
                <c:pt idx="27029">
                  <c:v>41690.199448216452</c:v>
                </c:pt>
                <c:pt idx="27030">
                  <c:v>41690.200152305537</c:v>
                </c:pt>
                <c:pt idx="27031">
                  <c:v>41690.200856889998</c:v>
                </c:pt>
                <c:pt idx="27032">
                  <c:v>41690.201560185989</c:v>
                </c:pt>
                <c:pt idx="27033">
                  <c:v>41690.202265200001</c:v>
                </c:pt>
                <c:pt idx="27034">
                  <c:v>41690.202969584454</c:v>
                </c:pt>
                <c:pt idx="27035">
                  <c:v>41690.203675275683</c:v>
                </c:pt>
                <c:pt idx="27036">
                  <c:v>41690.20438007277</c:v>
                </c:pt>
                <c:pt idx="27037">
                  <c:v>41690.205084655681</c:v>
                </c:pt>
                <c:pt idx="27038">
                  <c:v>41690.205787642924</c:v>
                </c:pt>
                <c:pt idx="27039">
                  <c:v>41690.206493694153</c:v>
                </c:pt>
                <c:pt idx="27040">
                  <c:v>41690.20719590722</c:v>
                </c:pt>
                <c:pt idx="27041">
                  <c:v>41690.207899960464</c:v>
                </c:pt>
                <c:pt idx="27042">
                  <c:v>41690.208603268766</c:v>
                </c:pt>
                <c:pt idx="27043">
                  <c:v>41690.209306425844</c:v>
                </c:pt>
                <c:pt idx="27044">
                  <c:v>41690.210008298316</c:v>
                </c:pt>
                <c:pt idx="27045">
                  <c:v>41690.210710927538</c:v>
                </c:pt>
                <c:pt idx="27046">
                  <c:v>41690.21141713846</c:v>
                </c:pt>
                <c:pt idx="27047">
                  <c:v>41690.212120722303</c:v>
                </c:pt>
                <c:pt idx="27048">
                  <c:v>41690.212824598617</c:v>
                </c:pt>
                <c:pt idx="27049">
                  <c:v>41690.213527699387</c:v>
                </c:pt>
                <c:pt idx="27050">
                  <c:v>41690.214231484773</c:v>
                </c:pt>
                <c:pt idx="27051">
                  <c:v>41690.214937341545</c:v>
                </c:pt>
                <c:pt idx="27052">
                  <c:v>41690.21564178892</c:v>
                </c:pt>
                <c:pt idx="27053">
                  <c:v>41690.216345339541</c:v>
                </c:pt>
                <c:pt idx="27054">
                  <c:v>41690.217049403996</c:v>
                </c:pt>
                <c:pt idx="27055">
                  <c:v>41690.217754582452</c:v>
                </c:pt>
                <c:pt idx="27056">
                  <c:v>41690.218458014162</c:v>
                </c:pt>
                <c:pt idx="27057">
                  <c:v>41690.219161144923</c:v>
                </c:pt>
                <c:pt idx="27058">
                  <c:v>41690.219865245082</c:v>
                </c:pt>
                <c:pt idx="27059">
                  <c:v>41690.220570090933</c:v>
                </c:pt>
                <c:pt idx="27060">
                  <c:v>41690.221275412456</c:v>
                </c:pt>
                <c:pt idx="27061">
                  <c:v>41690.221981030918</c:v>
                </c:pt>
                <c:pt idx="27062">
                  <c:v>41690.222902488458</c:v>
                </c:pt>
                <c:pt idx="27063">
                  <c:v>41690.223605041676</c:v>
                </c:pt>
                <c:pt idx="27064">
                  <c:v>41690.224309420308</c:v>
                </c:pt>
                <c:pt idx="27065">
                  <c:v>41690.225014060452</c:v>
                </c:pt>
                <c:pt idx="27066">
                  <c:v>41690.225719021219</c:v>
                </c:pt>
                <c:pt idx="27067">
                  <c:v>41690.22642415938</c:v>
                </c:pt>
                <c:pt idx="27068">
                  <c:v>41690.22712830676</c:v>
                </c:pt>
                <c:pt idx="27069">
                  <c:v>41690.227833585377</c:v>
                </c:pt>
                <c:pt idx="27070">
                  <c:v>41690.228538321229</c:v>
                </c:pt>
                <c:pt idx="27071">
                  <c:v>41690.229242373687</c:v>
                </c:pt>
                <c:pt idx="27072">
                  <c:v>41690.229944718296</c:v>
                </c:pt>
                <c:pt idx="27073">
                  <c:v>41690.230647637378</c:v>
                </c:pt>
                <c:pt idx="27074">
                  <c:v>41690.231352380455</c:v>
                </c:pt>
                <c:pt idx="27075">
                  <c:v>41690.232056574001</c:v>
                </c:pt>
                <c:pt idx="27076">
                  <c:v>41690.232759910912</c:v>
                </c:pt>
                <c:pt idx="27077">
                  <c:v>41690.233461993834</c:v>
                </c:pt>
                <c:pt idx="27078">
                  <c:v>41690.234162891378</c:v>
                </c:pt>
                <c:pt idx="27079">
                  <c:v>41690.234866425999</c:v>
                </c:pt>
                <c:pt idx="27080">
                  <c:v>41690.235570461075</c:v>
                </c:pt>
                <c:pt idx="27081">
                  <c:v>41690.236273122471</c:v>
                </c:pt>
                <c:pt idx="27082">
                  <c:v>41690.236977110464</c:v>
                </c:pt>
                <c:pt idx="27083">
                  <c:v>41690.237680130456</c:v>
                </c:pt>
                <c:pt idx="27084">
                  <c:v>41690.238383639989</c:v>
                </c:pt>
                <c:pt idx="27085">
                  <c:v>41690.239087722301</c:v>
                </c:pt>
                <c:pt idx="27086">
                  <c:v>41690.23979383707</c:v>
                </c:pt>
                <c:pt idx="27087">
                  <c:v>41690.240499235537</c:v>
                </c:pt>
                <c:pt idx="27088">
                  <c:v>41690.241203676153</c:v>
                </c:pt>
                <c:pt idx="27089">
                  <c:v>41690.24190670692</c:v>
                </c:pt>
                <c:pt idx="27090">
                  <c:v>41690.242611061534</c:v>
                </c:pt>
                <c:pt idx="27091">
                  <c:v>41690.24331563677</c:v>
                </c:pt>
                <c:pt idx="27092">
                  <c:v>41690.244019941849</c:v>
                </c:pt>
                <c:pt idx="27093">
                  <c:v>41690.244725025375</c:v>
                </c:pt>
                <c:pt idx="27094">
                  <c:v>41690.245429617527</c:v>
                </c:pt>
                <c:pt idx="27095">
                  <c:v>41690.24613421908</c:v>
                </c:pt>
                <c:pt idx="27096">
                  <c:v>41690.246839767227</c:v>
                </c:pt>
                <c:pt idx="27097">
                  <c:v>41690.247545898928</c:v>
                </c:pt>
                <c:pt idx="27098">
                  <c:v>41690.248250062163</c:v>
                </c:pt>
                <c:pt idx="27099">
                  <c:v>41690.248952569375</c:v>
                </c:pt>
                <c:pt idx="27100">
                  <c:v>41690.249657472617</c:v>
                </c:pt>
                <c:pt idx="27101">
                  <c:v>41690.250361693375</c:v>
                </c:pt>
                <c:pt idx="27102">
                  <c:v>41690.251065156932</c:v>
                </c:pt>
                <c:pt idx="27103">
                  <c:v>41690.251771257535</c:v>
                </c:pt>
                <c:pt idx="27104">
                  <c:v>41690.252474522771</c:v>
                </c:pt>
                <c:pt idx="27105">
                  <c:v>41690.253177782921</c:v>
                </c:pt>
                <c:pt idx="27106">
                  <c:v>41690.253883507532</c:v>
                </c:pt>
                <c:pt idx="27107">
                  <c:v>41690.254587720614</c:v>
                </c:pt>
                <c:pt idx="27108">
                  <c:v>41690.255290452616</c:v>
                </c:pt>
                <c:pt idx="27109">
                  <c:v>41690.255995743537</c:v>
                </c:pt>
                <c:pt idx="27110">
                  <c:v>41690.25670167846</c:v>
                </c:pt>
                <c:pt idx="27111">
                  <c:v>41690.257406271223</c:v>
                </c:pt>
                <c:pt idx="27112">
                  <c:v>41690.258110680152</c:v>
                </c:pt>
                <c:pt idx="27113">
                  <c:v>41690.258814990622</c:v>
                </c:pt>
                <c:pt idx="27114">
                  <c:v>41690.25951712369</c:v>
                </c:pt>
                <c:pt idx="27115">
                  <c:v>41690.260221051227</c:v>
                </c:pt>
                <c:pt idx="27116">
                  <c:v>41690.260924009075</c:v>
                </c:pt>
                <c:pt idx="27117">
                  <c:v>41690.261626011372</c:v>
                </c:pt>
                <c:pt idx="27118">
                  <c:v>41690.262328252931</c:v>
                </c:pt>
                <c:pt idx="27119">
                  <c:v>41690.263032222923</c:v>
                </c:pt>
                <c:pt idx="27120">
                  <c:v>41690.263735595378</c:v>
                </c:pt>
                <c:pt idx="27121">
                  <c:v>41690.264680707529</c:v>
                </c:pt>
                <c:pt idx="27122">
                  <c:v>41690.26538619522</c:v>
                </c:pt>
                <c:pt idx="27123">
                  <c:v>41690.266089788303</c:v>
                </c:pt>
                <c:pt idx="27124">
                  <c:v>41690.266793374307</c:v>
                </c:pt>
                <c:pt idx="27125">
                  <c:v>41690.267497328932</c:v>
                </c:pt>
                <c:pt idx="27126">
                  <c:v>41690.268201927844</c:v>
                </c:pt>
                <c:pt idx="27127">
                  <c:v>41690.268906634912</c:v>
                </c:pt>
                <c:pt idx="27128">
                  <c:v>41690.269611304459</c:v>
                </c:pt>
                <c:pt idx="27129">
                  <c:v>41690.270315974929</c:v>
                </c:pt>
                <c:pt idx="27130">
                  <c:v>41690.271019444008</c:v>
                </c:pt>
                <c:pt idx="27131">
                  <c:v>41690.271723723679</c:v>
                </c:pt>
                <c:pt idx="27132">
                  <c:v>41690.272428516451</c:v>
                </c:pt>
                <c:pt idx="27133">
                  <c:v>41690.273132780458</c:v>
                </c:pt>
                <c:pt idx="27134">
                  <c:v>41690.273836262772</c:v>
                </c:pt>
                <c:pt idx="27135">
                  <c:v>41690.274539416008</c:v>
                </c:pt>
                <c:pt idx="27136">
                  <c:v>41690.275241984607</c:v>
                </c:pt>
                <c:pt idx="27137">
                  <c:v>41690.275944287074</c:v>
                </c:pt>
                <c:pt idx="27138">
                  <c:v>41690.276649263535</c:v>
                </c:pt>
                <c:pt idx="27139">
                  <c:v>41690.277354414771</c:v>
                </c:pt>
                <c:pt idx="27140">
                  <c:v>41690.278059988312</c:v>
                </c:pt>
                <c:pt idx="27141">
                  <c:v>41690.2787641143</c:v>
                </c:pt>
                <c:pt idx="27142">
                  <c:v>41690.279469293375</c:v>
                </c:pt>
                <c:pt idx="27143">
                  <c:v>41690.280173756306</c:v>
                </c:pt>
                <c:pt idx="27144">
                  <c:v>41690.280876949691</c:v>
                </c:pt>
                <c:pt idx="27145">
                  <c:v>41690.281580722301</c:v>
                </c:pt>
                <c:pt idx="27146">
                  <c:v>41690.282283762761</c:v>
                </c:pt>
                <c:pt idx="27147">
                  <c:v>41690.282987741375</c:v>
                </c:pt>
                <c:pt idx="27148">
                  <c:v>41690.283692695841</c:v>
                </c:pt>
                <c:pt idx="27149">
                  <c:v>41690.28439709478</c:v>
                </c:pt>
                <c:pt idx="27150">
                  <c:v>41690.285100650763</c:v>
                </c:pt>
                <c:pt idx="27151">
                  <c:v>41690.285805425083</c:v>
                </c:pt>
                <c:pt idx="27152">
                  <c:v>41690.286510498474</c:v>
                </c:pt>
                <c:pt idx="27153">
                  <c:v>41690.287216349549</c:v>
                </c:pt>
                <c:pt idx="27154">
                  <c:v>41690.287921277537</c:v>
                </c:pt>
                <c:pt idx="27155">
                  <c:v>41690.288625337846</c:v>
                </c:pt>
                <c:pt idx="27156">
                  <c:v>41690.289328896615</c:v>
                </c:pt>
                <c:pt idx="27157">
                  <c:v>41690.290033871075</c:v>
                </c:pt>
                <c:pt idx="27158">
                  <c:v>41690.290737042611</c:v>
                </c:pt>
                <c:pt idx="27159">
                  <c:v>41690.291440516907</c:v>
                </c:pt>
                <c:pt idx="27160">
                  <c:v>41690.292145359839</c:v>
                </c:pt>
                <c:pt idx="27161">
                  <c:v>41690.292851677688</c:v>
                </c:pt>
                <c:pt idx="27162">
                  <c:v>41690.293555576922</c:v>
                </c:pt>
                <c:pt idx="27163">
                  <c:v>41690.294259611677</c:v>
                </c:pt>
                <c:pt idx="27164">
                  <c:v>41690.294964303532</c:v>
                </c:pt>
                <c:pt idx="27165">
                  <c:v>41690.2956679903</c:v>
                </c:pt>
                <c:pt idx="27166">
                  <c:v>41690.296372520301</c:v>
                </c:pt>
                <c:pt idx="27167">
                  <c:v>41690.297075245682</c:v>
                </c:pt>
                <c:pt idx="27168">
                  <c:v>41690.297780005822</c:v>
                </c:pt>
                <c:pt idx="27169">
                  <c:v>41690.298484775674</c:v>
                </c:pt>
                <c:pt idx="27170">
                  <c:v>41690.299188198464</c:v>
                </c:pt>
                <c:pt idx="27171">
                  <c:v>41690.299891197836</c:v>
                </c:pt>
                <c:pt idx="27172">
                  <c:v>41690.30059381554</c:v>
                </c:pt>
                <c:pt idx="27173">
                  <c:v>41690.301297340775</c:v>
                </c:pt>
                <c:pt idx="27174">
                  <c:v>41690.302000718606</c:v>
                </c:pt>
                <c:pt idx="27175">
                  <c:v>41690.302705640766</c:v>
                </c:pt>
                <c:pt idx="27176">
                  <c:v>41690.303411467234</c:v>
                </c:pt>
                <c:pt idx="27177">
                  <c:v>41690.304114751081</c:v>
                </c:pt>
                <c:pt idx="27178">
                  <c:v>41690.30481978169</c:v>
                </c:pt>
                <c:pt idx="27179">
                  <c:v>41690.305524081836</c:v>
                </c:pt>
                <c:pt idx="27180">
                  <c:v>41690.306444859081</c:v>
                </c:pt>
                <c:pt idx="27181">
                  <c:v>41690.30714883261</c:v>
                </c:pt>
                <c:pt idx="27182">
                  <c:v>41690.307853448947</c:v>
                </c:pt>
                <c:pt idx="27183">
                  <c:v>41690.308556708165</c:v>
                </c:pt>
                <c:pt idx="27184">
                  <c:v>41690.309260909227</c:v>
                </c:pt>
                <c:pt idx="27185">
                  <c:v>41690.309964945234</c:v>
                </c:pt>
                <c:pt idx="27186">
                  <c:v>41690.310668256621</c:v>
                </c:pt>
                <c:pt idx="27187">
                  <c:v>41690.311371853684</c:v>
                </c:pt>
                <c:pt idx="27188">
                  <c:v>41690.312074097092</c:v>
                </c:pt>
                <c:pt idx="27189">
                  <c:v>41690.312778469852</c:v>
                </c:pt>
                <c:pt idx="27190">
                  <c:v>41690.313481368001</c:v>
                </c:pt>
                <c:pt idx="27191">
                  <c:v>41690.314185363226</c:v>
                </c:pt>
                <c:pt idx="27192">
                  <c:v>41690.314887771085</c:v>
                </c:pt>
                <c:pt idx="27193">
                  <c:v>41690.315591732768</c:v>
                </c:pt>
                <c:pt idx="27194">
                  <c:v>41690.316296253703</c:v>
                </c:pt>
                <c:pt idx="27195">
                  <c:v>41690.316999045092</c:v>
                </c:pt>
                <c:pt idx="27196">
                  <c:v>41690.317703376779</c:v>
                </c:pt>
                <c:pt idx="27197">
                  <c:v>41690.318408915999</c:v>
                </c:pt>
                <c:pt idx="27198">
                  <c:v>41690.319113227233</c:v>
                </c:pt>
                <c:pt idx="27199">
                  <c:v>41690.319817550466</c:v>
                </c:pt>
                <c:pt idx="27200">
                  <c:v>41690.320521130307</c:v>
                </c:pt>
                <c:pt idx="27201">
                  <c:v>41690.321225778309</c:v>
                </c:pt>
                <c:pt idx="27202">
                  <c:v>41690.32193001861</c:v>
                </c:pt>
                <c:pt idx="27203">
                  <c:v>41690.322632860771</c:v>
                </c:pt>
                <c:pt idx="27204">
                  <c:v>41690.323334381537</c:v>
                </c:pt>
                <c:pt idx="27205">
                  <c:v>41690.324037398947</c:v>
                </c:pt>
                <c:pt idx="27206">
                  <c:v>41690.324742208461</c:v>
                </c:pt>
                <c:pt idx="27207">
                  <c:v>41690.32544525338</c:v>
                </c:pt>
                <c:pt idx="27208">
                  <c:v>41690.326148967841</c:v>
                </c:pt>
                <c:pt idx="27209">
                  <c:v>41690.326853128623</c:v>
                </c:pt>
                <c:pt idx="27210">
                  <c:v>41690.327557517376</c:v>
                </c:pt>
                <c:pt idx="27211">
                  <c:v>41690.328260674767</c:v>
                </c:pt>
                <c:pt idx="27212">
                  <c:v>41690.32896549123</c:v>
                </c:pt>
                <c:pt idx="27213">
                  <c:v>41690.329670545842</c:v>
                </c:pt>
                <c:pt idx="27214">
                  <c:v>41690.330373948171</c:v>
                </c:pt>
                <c:pt idx="27215">
                  <c:v>41690.331076513838</c:v>
                </c:pt>
                <c:pt idx="27216">
                  <c:v>41690.331781383378</c:v>
                </c:pt>
                <c:pt idx="27217">
                  <c:v>41690.332486226471</c:v>
                </c:pt>
                <c:pt idx="27218">
                  <c:v>41690.333191774458</c:v>
                </c:pt>
                <c:pt idx="27219">
                  <c:v>41690.333895920769</c:v>
                </c:pt>
                <c:pt idx="27220">
                  <c:v>41690.334599930778</c:v>
                </c:pt>
                <c:pt idx="27221">
                  <c:v>41690.33530588077</c:v>
                </c:pt>
                <c:pt idx="27222">
                  <c:v>41690.336009102008</c:v>
                </c:pt>
                <c:pt idx="27223">
                  <c:v>41690.336713326469</c:v>
                </c:pt>
                <c:pt idx="27224">
                  <c:v>41690.337417408613</c:v>
                </c:pt>
                <c:pt idx="27225">
                  <c:v>41690.338122257999</c:v>
                </c:pt>
                <c:pt idx="27226">
                  <c:v>41690.338826224775</c:v>
                </c:pt>
                <c:pt idx="27227">
                  <c:v>41690.339529329693</c:v>
                </c:pt>
                <c:pt idx="27228">
                  <c:v>41690.340234282317</c:v>
                </c:pt>
                <c:pt idx="27229">
                  <c:v>41690.340939766618</c:v>
                </c:pt>
                <c:pt idx="27230">
                  <c:v>41690.341643355685</c:v>
                </c:pt>
                <c:pt idx="27231">
                  <c:v>41690.342345988938</c:v>
                </c:pt>
                <c:pt idx="27232">
                  <c:v>41690.343049964766</c:v>
                </c:pt>
                <c:pt idx="27233">
                  <c:v>41690.343753781221</c:v>
                </c:pt>
                <c:pt idx="27234">
                  <c:v>41690.344457407235</c:v>
                </c:pt>
                <c:pt idx="27235">
                  <c:v>41690.345162159683</c:v>
                </c:pt>
                <c:pt idx="27236">
                  <c:v>41690.345865616458</c:v>
                </c:pt>
                <c:pt idx="27237">
                  <c:v>41690.346571517999</c:v>
                </c:pt>
                <c:pt idx="27238">
                  <c:v>41690.347276201392</c:v>
                </c:pt>
                <c:pt idx="27239">
                  <c:v>41690.348217760773</c:v>
                </c:pt>
                <c:pt idx="27240">
                  <c:v>41690.348920333083</c:v>
                </c:pt>
                <c:pt idx="27241">
                  <c:v>41690.349623459086</c:v>
                </c:pt>
                <c:pt idx="27242">
                  <c:v>41690.350326968939</c:v>
                </c:pt>
                <c:pt idx="27243">
                  <c:v>41690.351032267696</c:v>
                </c:pt>
                <c:pt idx="27244">
                  <c:v>41690.351736771845</c:v>
                </c:pt>
                <c:pt idx="27245">
                  <c:v>41690.352441012001</c:v>
                </c:pt>
                <c:pt idx="27246">
                  <c:v>41690.353144639223</c:v>
                </c:pt>
                <c:pt idx="27247">
                  <c:v>41690.353847637234</c:v>
                </c:pt>
                <c:pt idx="27248">
                  <c:v>41690.354552087549</c:v>
                </c:pt>
                <c:pt idx="27249">
                  <c:v>41690.355253499401</c:v>
                </c:pt>
                <c:pt idx="27250">
                  <c:v>41690.355958158318</c:v>
                </c:pt>
                <c:pt idx="27251">
                  <c:v>41690.356662906161</c:v>
                </c:pt>
                <c:pt idx="27252">
                  <c:v>41690.357366962933</c:v>
                </c:pt>
                <c:pt idx="27253">
                  <c:v>41690.35806973416</c:v>
                </c:pt>
                <c:pt idx="27254">
                  <c:v>41690.358773101543</c:v>
                </c:pt>
                <c:pt idx="27255">
                  <c:v>41690.35947721616</c:v>
                </c:pt>
                <c:pt idx="27256">
                  <c:v>41690.360181630764</c:v>
                </c:pt>
                <c:pt idx="27257">
                  <c:v>41690.360886267998</c:v>
                </c:pt>
                <c:pt idx="27258">
                  <c:v>41690.361589728767</c:v>
                </c:pt>
                <c:pt idx="27259">
                  <c:v>41690.362292176775</c:v>
                </c:pt>
                <c:pt idx="27260">
                  <c:v>41690.36299572554</c:v>
                </c:pt>
                <c:pt idx="27261">
                  <c:v>41690.363700506154</c:v>
                </c:pt>
                <c:pt idx="27262">
                  <c:v>41690.364403780608</c:v>
                </c:pt>
                <c:pt idx="27263">
                  <c:v>41690.365108250458</c:v>
                </c:pt>
                <c:pt idx="27264">
                  <c:v>41690.365813989541</c:v>
                </c:pt>
                <c:pt idx="27265">
                  <c:v>41690.366519657691</c:v>
                </c:pt>
                <c:pt idx="27266">
                  <c:v>41690.367222840614</c:v>
                </c:pt>
                <c:pt idx="27267">
                  <c:v>41690.367926745224</c:v>
                </c:pt>
                <c:pt idx="27268">
                  <c:v>41690.368630042169</c:v>
                </c:pt>
                <c:pt idx="27269">
                  <c:v>41690.369335034928</c:v>
                </c:pt>
                <c:pt idx="27270">
                  <c:v>41690.370037824468</c:v>
                </c:pt>
                <c:pt idx="27271">
                  <c:v>41690.370742071682</c:v>
                </c:pt>
                <c:pt idx="27272">
                  <c:v>41690.371446516452</c:v>
                </c:pt>
                <c:pt idx="27273">
                  <c:v>41690.372149474315</c:v>
                </c:pt>
                <c:pt idx="27274">
                  <c:v>41690.37285284909</c:v>
                </c:pt>
                <c:pt idx="27275">
                  <c:v>41690.373556575381</c:v>
                </c:pt>
                <c:pt idx="27276">
                  <c:v>41690.374259622018</c:v>
                </c:pt>
                <c:pt idx="27277">
                  <c:v>41690.374962870002</c:v>
                </c:pt>
                <c:pt idx="27278">
                  <c:v>41690.375668572771</c:v>
                </c:pt>
                <c:pt idx="27279">
                  <c:v>41690.376372584164</c:v>
                </c:pt>
                <c:pt idx="27280">
                  <c:v>41690.377076804158</c:v>
                </c:pt>
                <c:pt idx="27281">
                  <c:v>41690.377781839838</c:v>
                </c:pt>
                <c:pt idx="27282">
                  <c:v>41690.378486707836</c:v>
                </c:pt>
                <c:pt idx="27283">
                  <c:v>41690.379191997999</c:v>
                </c:pt>
                <c:pt idx="27284">
                  <c:v>41690.379897002313</c:v>
                </c:pt>
                <c:pt idx="27285">
                  <c:v>41690.380599375552</c:v>
                </c:pt>
                <c:pt idx="27286">
                  <c:v>41690.381302784604</c:v>
                </c:pt>
                <c:pt idx="27287">
                  <c:v>41690.382007108623</c:v>
                </c:pt>
                <c:pt idx="27288">
                  <c:v>41690.382711299389</c:v>
                </c:pt>
                <c:pt idx="27289">
                  <c:v>41690.383415933538</c:v>
                </c:pt>
                <c:pt idx="27290">
                  <c:v>41690.384120971386</c:v>
                </c:pt>
                <c:pt idx="27291">
                  <c:v>41690.384823872468</c:v>
                </c:pt>
                <c:pt idx="27292">
                  <c:v>41690.385527321545</c:v>
                </c:pt>
                <c:pt idx="27293">
                  <c:v>41690.386232313394</c:v>
                </c:pt>
                <c:pt idx="27294">
                  <c:v>41690.38693515709</c:v>
                </c:pt>
                <c:pt idx="27295">
                  <c:v>41690.387637395092</c:v>
                </c:pt>
                <c:pt idx="27296">
                  <c:v>41690.388340295394</c:v>
                </c:pt>
                <c:pt idx="27297">
                  <c:v>41690.389043788615</c:v>
                </c:pt>
                <c:pt idx="27298">
                  <c:v>41690.389985970462</c:v>
                </c:pt>
                <c:pt idx="27299">
                  <c:v>41690.390690427696</c:v>
                </c:pt>
                <c:pt idx="27300">
                  <c:v>41690.391395280611</c:v>
                </c:pt>
                <c:pt idx="27301">
                  <c:v>41690.392099514</c:v>
                </c:pt>
                <c:pt idx="27302">
                  <c:v>41690.392805119685</c:v>
                </c:pt>
                <c:pt idx="27303">
                  <c:v>41690.393509988462</c:v>
                </c:pt>
                <c:pt idx="27304">
                  <c:v>41690.394213589228</c:v>
                </c:pt>
                <c:pt idx="27305">
                  <c:v>41690.394919150007</c:v>
                </c:pt>
                <c:pt idx="27306">
                  <c:v>41690.39562312646</c:v>
                </c:pt>
                <c:pt idx="27307">
                  <c:v>41690.396327134309</c:v>
                </c:pt>
                <c:pt idx="27308">
                  <c:v>41690.397030990309</c:v>
                </c:pt>
                <c:pt idx="27309">
                  <c:v>41690.397736804771</c:v>
                </c:pt>
                <c:pt idx="27310">
                  <c:v>41690.398442067839</c:v>
                </c:pt>
                <c:pt idx="27311">
                  <c:v>41690.399146587995</c:v>
                </c:pt>
                <c:pt idx="27312">
                  <c:v>41690.399849566151</c:v>
                </c:pt>
                <c:pt idx="27313">
                  <c:v>41690.400552949235</c:v>
                </c:pt>
                <c:pt idx="27314">
                  <c:v>41690.401256870471</c:v>
                </c:pt>
                <c:pt idx="27315">
                  <c:v>41690.401960860458</c:v>
                </c:pt>
                <c:pt idx="27316">
                  <c:v>41690.402665022768</c:v>
                </c:pt>
                <c:pt idx="27317">
                  <c:v>41690.403369349857</c:v>
                </c:pt>
                <c:pt idx="27318">
                  <c:v>41690.40407387216</c:v>
                </c:pt>
                <c:pt idx="27319">
                  <c:v>41690.404776642928</c:v>
                </c:pt>
                <c:pt idx="27320">
                  <c:v>41690.405481062764</c:v>
                </c:pt>
                <c:pt idx="27321">
                  <c:v>41690.406185186308</c:v>
                </c:pt>
                <c:pt idx="27322">
                  <c:v>41690.406887355544</c:v>
                </c:pt>
                <c:pt idx="27323">
                  <c:v>41690.407590761075</c:v>
                </c:pt>
                <c:pt idx="27324">
                  <c:v>41690.408294505694</c:v>
                </c:pt>
                <c:pt idx="27325">
                  <c:v>41690.408998188315</c:v>
                </c:pt>
                <c:pt idx="27326">
                  <c:v>41690.40970180861</c:v>
                </c:pt>
                <c:pt idx="27327">
                  <c:v>41690.410405306007</c:v>
                </c:pt>
                <c:pt idx="27328">
                  <c:v>41690.411109901535</c:v>
                </c:pt>
                <c:pt idx="27329">
                  <c:v>41690.411814639083</c:v>
                </c:pt>
                <c:pt idx="27330">
                  <c:v>41690.412518907389</c:v>
                </c:pt>
                <c:pt idx="27331">
                  <c:v>41690.413223144315</c:v>
                </c:pt>
                <c:pt idx="27332">
                  <c:v>41690.413926832152</c:v>
                </c:pt>
                <c:pt idx="27333">
                  <c:v>41690.41463101816</c:v>
                </c:pt>
                <c:pt idx="27334">
                  <c:v>41690.415335574769</c:v>
                </c:pt>
                <c:pt idx="27335">
                  <c:v>41690.41603956878</c:v>
                </c:pt>
                <c:pt idx="27336">
                  <c:v>41690.416744968308</c:v>
                </c:pt>
                <c:pt idx="27337">
                  <c:v>41690.417448977845</c:v>
                </c:pt>
                <c:pt idx="27338">
                  <c:v>41690.418153165228</c:v>
                </c:pt>
                <c:pt idx="27339">
                  <c:v>41690.418857302626</c:v>
                </c:pt>
                <c:pt idx="27340">
                  <c:v>41690.419563736767</c:v>
                </c:pt>
                <c:pt idx="27341">
                  <c:v>41690.420267188769</c:v>
                </c:pt>
                <c:pt idx="27342">
                  <c:v>41690.420970146472</c:v>
                </c:pt>
                <c:pt idx="27343">
                  <c:v>41690.421674184923</c:v>
                </c:pt>
                <c:pt idx="27344">
                  <c:v>41690.422378536932</c:v>
                </c:pt>
                <c:pt idx="27345">
                  <c:v>41690.423082781374</c:v>
                </c:pt>
                <c:pt idx="27346">
                  <c:v>41690.42378692799</c:v>
                </c:pt>
                <c:pt idx="27347">
                  <c:v>41690.424489914301</c:v>
                </c:pt>
                <c:pt idx="27348">
                  <c:v>41690.425194260926</c:v>
                </c:pt>
                <c:pt idx="27349">
                  <c:v>41690.425899357084</c:v>
                </c:pt>
                <c:pt idx="27350">
                  <c:v>41690.426604059081</c:v>
                </c:pt>
                <c:pt idx="27351">
                  <c:v>41690.427309764302</c:v>
                </c:pt>
                <c:pt idx="27352">
                  <c:v>41690.428012635384</c:v>
                </c:pt>
                <c:pt idx="27353">
                  <c:v>41690.428716196613</c:v>
                </c:pt>
                <c:pt idx="27354">
                  <c:v>41690.42941987831</c:v>
                </c:pt>
                <c:pt idx="27355">
                  <c:v>41690.43012513077</c:v>
                </c:pt>
                <c:pt idx="27356">
                  <c:v>41690.430830875848</c:v>
                </c:pt>
                <c:pt idx="27357">
                  <c:v>41690.431740667984</c:v>
                </c:pt>
                <c:pt idx="27358">
                  <c:v>41690.432444418162</c:v>
                </c:pt>
                <c:pt idx="27359">
                  <c:v>41690.433149267534</c:v>
                </c:pt>
                <c:pt idx="27360">
                  <c:v>41690.433854118462</c:v>
                </c:pt>
                <c:pt idx="27361">
                  <c:v>41690.434559934467</c:v>
                </c:pt>
                <c:pt idx="27362">
                  <c:v>41690.435263591222</c:v>
                </c:pt>
                <c:pt idx="27363">
                  <c:v>41690.435967549376</c:v>
                </c:pt>
                <c:pt idx="27364">
                  <c:v>41690.436669445393</c:v>
                </c:pt>
                <c:pt idx="27365">
                  <c:v>41690.437373200461</c:v>
                </c:pt>
                <c:pt idx="27366">
                  <c:v>41690.43807625278</c:v>
                </c:pt>
                <c:pt idx="27367">
                  <c:v>41690.438780298471</c:v>
                </c:pt>
                <c:pt idx="27368">
                  <c:v>41690.439485787072</c:v>
                </c:pt>
                <c:pt idx="27369">
                  <c:v>41690.440191320769</c:v>
                </c:pt>
                <c:pt idx="27370">
                  <c:v>41690.440895953085</c:v>
                </c:pt>
                <c:pt idx="27371">
                  <c:v>41690.44160080477</c:v>
                </c:pt>
                <c:pt idx="27372">
                  <c:v>41690.442303877084</c:v>
                </c:pt>
                <c:pt idx="27373">
                  <c:v>41690.44300872954</c:v>
                </c:pt>
                <c:pt idx="27374">
                  <c:v>41690.44371160138</c:v>
                </c:pt>
                <c:pt idx="27375">
                  <c:v>41690.44441549309</c:v>
                </c:pt>
                <c:pt idx="27376">
                  <c:v>41690.445120340461</c:v>
                </c:pt>
                <c:pt idx="27377">
                  <c:v>41690.445824793082</c:v>
                </c:pt>
                <c:pt idx="27378">
                  <c:v>41690.446529613997</c:v>
                </c:pt>
                <c:pt idx="27379">
                  <c:v>41690.447232866616</c:v>
                </c:pt>
                <c:pt idx="27380">
                  <c:v>41690.447936464312</c:v>
                </c:pt>
                <c:pt idx="27381">
                  <c:v>41690.448641426927</c:v>
                </c:pt>
                <c:pt idx="27382">
                  <c:v>41690.449346748312</c:v>
                </c:pt>
                <c:pt idx="27383">
                  <c:v>41690.450048068938</c:v>
                </c:pt>
                <c:pt idx="27384">
                  <c:v>41690.450751833385</c:v>
                </c:pt>
                <c:pt idx="27385">
                  <c:v>41690.451456645082</c:v>
                </c:pt>
                <c:pt idx="27386">
                  <c:v>41690.452161511996</c:v>
                </c:pt>
                <c:pt idx="27387">
                  <c:v>41690.452866176936</c:v>
                </c:pt>
                <c:pt idx="27388">
                  <c:v>41690.453569814461</c:v>
                </c:pt>
                <c:pt idx="27389">
                  <c:v>41690.454274082011</c:v>
                </c:pt>
                <c:pt idx="27390">
                  <c:v>41690.454976004316</c:v>
                </c:pt>
                <c:pt idx="27391">
                  <c:v>41690.45567790293</c:v>
                </c:pt>
                <c:pt idx="27392">
                  <c:v>41690.456380904929</c:v>
                </c:pt>
                <c:pt idx="27393">
                  <c:v>41690.457084920461</c:v>
                </c:pt>
                <c:pt idx="27394">
                  <c:v>41690.457790197543</c:v>
                </c:pt>
                <c:pt idx="27395">
                  <c:v>41690.458496037383</c:v>
                </c:pt>
                <c:pt idx="27396">
                  <c:v>41690.459199902769</c:v>
                </c:pt>
                <c:pt idx="27397">
                  <c:v>41690.459904082767</c:v>
                </c:pt>
                <c:pt idx="27398">
                  <c:v>41690.460608437381</c:v>
                </c:pt>
                <c:pt idx="27399">
                  <c:v>41690.461312180771</c:v>
                </c:pt>
                <c:pt idx="27400">
                  <c:v>41690.462015441393</c:v>
                </c:pt>
                <c:pt idx="27401">
                  <c:v>41690.462720104151</c:v>
                </c:pt>
                <c:pt idx="27402">
                  <c:v>41690.463425545531</c:v>
                </c:pt>
                <c:pt idx="27403">
                  <c:v>41690.464129416614</c:v>
                </c:pt>
                <c:pt idx="27404">
                  <c:v>41690.464833336315</c:v>
                </c:pt>
                <c:pt idx="27405">
                  <c:v>41690.465534902309</c:v>
                </c:pt>
                <c:pt idx="27406">
                  <c:v>41690.466238369852</c:v>
                </c:pt>
                <c:pt idx="27407">
                  <c:v>41690.466940708153</c:v>
                </c:pt>
                <c:pt idx="27408">
                  <c:v>41690.467644448618</c:v>
                </c:pt>
                <c:pt idx="27409">
                  <c:v>41690.468348791685</c:v>
                </c:pt>
                <c:pt idx="27410">
                  <c:v>41690.469052946159</c:v>
                </c:pt>
                <c:pt idx="27411">
                  <c:v>41690.469757300307</c:v>
                </c:pt>
                <c:pt idx="27412">
                  <c:v>41690.470461617842</c:v>
                </c:pt>
                <c:pt idx="27413">
                  <c:v>41690.47116609061</c:v>
                </c:pt>
                <c:pt idx="27414">
                  <c:v>41690.471868703688</c:v>
                </c:pt>
                <c:pt idx="27415">
                  <c:v>41690.472571778468</c:v>
                </c:pt>
                <c:pt idx="27416">
                  <c:v>41690.473513895849</c:v>
                </c:pt>
                <c:pt idx="27417">
                  <c:v>41690.474217519848</c:v>
                </c:pt>
                <c:pt idx="27418">
                  <c:v>41690.474921884772</c:v>
                </c:pt>
                <c:pt idx="27419">
                  <c:v>41690.475626442312</c:v>
                </c:pt>
                <c:pt idx="27420">
                  <c:v>41690.476328840159</c:v>
                </c:pt>
                <c:pt idx="27421">
                  <c:v>41690.477031641836</c:v>
                </c:pt>
                <c:pt idx="27422">
                  <c:v>41690.477736639841</c:v>
                </c:pt>
                <c:pt idx="27423">
                  <c:v>41690.478439995233</c:v>
                </c:pt>
                <c:pt idx="27424">
                  <c:v>41690.479142794611</c:v>
                </c:pt>
                <c:pt idx="27425">
                  <c:v>41690.479845652306</c:v>
                </c:pt>
                <c:pt idx="27426">
                  <c:v>41690.480549652617</c:v>
                </c:pt>
                <c:pt idx="27427">
                  <c:v>41690.481253817539</c:v>
                </c:pt>
                <c:pt idx="27428">
                  <c:v>41690.481957056618</c:v>
                </c:pt>
                <c:pt idx="27429">
                  <c:v>41690.482661144008</c:v>
                </c:pt>
                <c:pt idx="27430">
                  <c:v>41690.483364451386</c:v>
                </c:pt>
                <c:pt idx="27431">
                  <c:v>41690.484068332938</c:v>
                </c:pt>
                <c:pt idx="27432">
                  <c:v>41690.48477223693</c:v>
                </c:pt>
                <c:pt idx="27433">
                  <c:v>41690.485475807385</c:v>
                </c:pt>
                <c:pt idx="27434">
                  <c:v>41690.486178710002</c:v>
                </c:pt>
                <c:pt idx="27435">
                  <c:v>41690.486883376005</c:v>
                </c:pt>
                <c:pt idx="27436">
                  <c:v>41690.487587054617</c:v>
                </c:pt>
                <c:pt idx="27437">
                  <c:v>41690.488291607689</c:v>
                </c:pt>
                <c:pt idx="27438">
                  <c:v>41690.488995120169</c:v>
                </c:pt>
                <c:pt idx="27439">
                  <c:v>41690.489699021229</c:v>
                </c:pt>
                <c:pt idx="27440">
                  <c:v>41690.490402781368</c:v>
                </c:pt>
                <c:pt idx="27441">
                  <c:v>41690.491105408306</c:v>
                </c:pt>
                <c:pt idx="27442">
                  <c:v>41690.491809292769</c:v>
                </c:pt>
                <c:pt idx="27443">
                  <c:v>41690.492512498626</c:v>
                </c:pt>
                <c:pt idx="27444">
                  <c:v>41690.493216700153</c:v>
                </c:pt>
                <c:pt idx="27445">
                  <c:v>41690.493921164765</c:v>
                </c:pt>
                <c:pt idx="27446">
                  <c:v>41690.494625444466</c:v>
                </c:pt>
                <c:pt idx="27447">
                  <c:v>41690.495328790465</c:v>
                </c:pt>
                <c:pt idx="27448">
                  <c:v>41690.496030733688</c:v>
                </c:pt>
                <c:pt idx="27449">
                  <c:v>41690.496732757681</c:v>
                </c:pt>
                <c:pt idx="27450">
                  <c:v>41690.497436176927</c:v>
                </c:pt>
                <c:pt idx="27451">
                  <c:v>41690.498138947085</c:v>
                </c:pt>
                <c:pt idx="27452">
                  <c:v>41690.498842484463</c:v>
                </c:pt>
                <c:pt idx="27453">
                  <c:v>41690.499546262465</c:v>
                </c:pt>
                <c:pt idx="27454">
                  <c:v>41690.500249980309</c:v>
                </c:pt>
                <c:pt idx="27455">
                  <c:v>41690.500953214767</c:v>
                </c:pt>
                <c:pt idx="27456">
                  <c:v>41690.501657226618</c:v>
                </c:pt>
                <c:pt idx="27457">
                  <c:v>41690.502360824001</c:v>
                </c:pt>
                <c:pt idx="27458">
                  <c:v>41690.503063865377</c:v>
                </c:pt>
                <c:pt idx="27459">
                  <c:v>41690.503768334922</c:v>
                </c:pt>
                <c:pt idx="27460">
                  <c:v>41690.504472824461</c:v>
                </c:pt>
                <c:pt idx="27461">
                  <c:v>41690.505177384606</c:v>
                </c:pt>
                <c:pt idx="27462">
                  <c:v>41690.505881072771</c:v>
                </c:pt>
                <c:pt idx="27463">
                  <c:v>41690.506583568153</c:v>
                </c:pt>
                <c:pt idx="27464">
                  <c:v>41690.507285054766</c:v>
                </c:pt>
                <c:pt idx="27465">
                  <c:v>41690.507985899079</c:v>
                </c:pt>
                <c:pt idx="27466">
                  <c:v>41690.508690217226</c:v>
                </c:pt>
                <c:pt idx="27467">
                  <c:v>41690.50939496846</c:v>
                </c:pt>
                <c:pt idx="27468">
                  <c:v>41690.510098568462</c:v>
                </c:pt>
                <c:pt idx="27469">
                  <c:v>41690.510799730459</c:v>
                </c:pt>
                <c:pt idx="27470">
                  <c:v>41690.511502585221</c:v>
                </c:pt>
                <c:pt idx="27471">
                  <c:v>41690.512207411084</c:v>
                </c:pt>
                <c:pt idx="27472">
                  <c:v>41690.512911042169</c:v>
                </c:pt>
                <c:pt idx="27473">
                  <c:v>41690.513613360461</c:v>
                </c:pt>
                <c:pt idx="27474">
                  <c:v>41690.514316815847</c:v>
                </c:pt>
                <c:pt idx="27475">
                  <c:v>41690.51528097508</c:v>
                </c:pt>
                <c:pt idx="27476">
                  <c:v>41690.515984286161</c:v>
                </c:pt>
                <c:pt idx="27477">
                  <c:v>41690.516687822615</c:v>
                </c:pt>
                <c:pt idx="27478">
                  <c:v>41690.517391781992</c:v>
                </c:pt>
                <c:pt idx="27479">
                  <c:v>41690.518095765234</c:v>
                </c:pt>
                <c:pt idx="27480">
                  <c:v>41690.518797631841</c:v>
                </c:pt>
                <c:pt idx="27481">
                  <c:v>41690.519500806768</c:v>
                </c:pt>
                <c:pt idx="27482">
                  <c:v>41690.520205320165</c:v>
                </c:pt>
                <c:pt idx="27483">
                  <c:v>41690.520908746614</c:v>
                </c:pt>
                <c:pt idx="27484">
                  <c:v>41690.521614026606</c:v>
                </c:pt>
                <c:pt idx="27485">
                  <c:v>41690.522318729381</c:v>
                </c:pt>
                <c:pt idx="27486">
                  <c:v>41690.523021684145</c:v>
                </c:pt>
                <c:pt idx="27487">
                  <c:v>41690.523724214603</c:v>
                </c:pt>
                <c:pt idx="27488">
                  <c:v>41690.524426907992</c:v>
                </c:pt>
                <c:pt idx="27489">
                  <c:v>41690.525131415532</c:v>
                </c:pt>
                <c:pt idx="27490">
                  <c:v>41690.525836254928</c:v>
                </c:pt>
                <c:pt idx="27491">
                  <c:v>41690.526539958613</c:v>
                </c:pt>
                <c:pt idx="27492">
                  <c:v>41690.527242771066</c:v>
                </c:pt>
                <c:pt idx="27493">
                  <c:v>41690.527945151836</c:v>
                </c:pt>
                <c:pt idx="27494">
                  <c:v>41690.528647380459</c:v>
                </c:pt>
                <c:pt idx="27495">
                  <c:v>41690.52935121076</c:v>
                </c:pt>
                <c:pt idx="27496">
                  <c:v>41690.53005496</c:v>
                </c:pt>
                <c:pt idx="27497">
                  <c:v>41690.530757438777</c:v>
                </c:pt>
                <c:pt idx="27498">
                  <c:v>41690.531460994156</c:v>
                </c:pt>
                <c:pt idx="27499">
                  <c:v>41690.532164990458</c:v>
                </c:pt>
                <c:pt idx="27500">
                  <c:v>41690.532869298171</c:v>
                </c:pt>
                <c:pt idx="27501">
                  <c:v>41690.533573784931</c:v>
                </c:pt>
                <c:pt idx="27502">
                  <c:v>41690.534276886159</c:v>
                </c:pt>
                <c:pt idx="27503">
                  <c:v>41690.534979255084</c:v>
                </c:pt>
                <c:pt idx="27504">
                  <c:v>41690.53568418615</c:v>
                </c:pt>
                <c:pt idx="27505">
                  <c:v>41690.536387454929</c:v>
                </c:pt>
                <c:pt idx="27506">
                  <c:v>41690.537090375539</c:v>
                </c:pt>
                <c:pt idx="27507">
                  <c:v>41690.537794879077</c:v>
                </c:pt>
                <c:pt idx="27508">
                  <c:v>41690.538499474613</c:v>
                </c:pt>
                <c:pt idx="27509">
                  <c:v>41690.539204884306</c:v>
                </c:pt>
                <c:pt idx="27510">
                  <c:v>41690.539908496939</c:v>
                </c:pt>
                <c:pt idx="27511">
                  <c:v>41690.540611103694</c:v>
                </c:pt>
                <c:pt idx="27512">
                  <c:v>41690.54131529569</c:v>
                </c:pt>
                <c:pt idx="27513">
                  <c:v>41690.542017450316</c:v>
                </c:pt>
                <c:pt idx="27514">
                  <c:v>41690.542717855227</c:v>
                </c:pt>
                <c:pt idx="27515">
                  <c:v>41690.543421947841</c:v>
                </c:pt>
                <c:pt idx="27516">
                  <c:v>41690.544125409382</c:v>
                </c:pt>
                <c:pt idx="27517">
                  <c:v>41690.544829167848</c:v>
                </c:pt>
                <c:pt idx="27518">
                  <c:v>41690.545533657685</c:v>
                </c:pt>
                <c:pt idx="27519">
                  <c:v>41690.546236304479</c:v>
                </c:pt>
                <c:pt idx="27520">
                  <c:v>41690.546937337545</c:v>
                </c:pt>
                <c:pt idx="27521">
                  <c:v>41690.547639925084</c:v>
                </c:pt>
                <c:pt idx="27522">
                  <c:v>41690.548343136928</c:v>
                </c:pt>
                <c:pt idx="27523">
                  <c:v>41690.549047144472</c:v>
                </c:pt>
                <c:pt idx="27524">
                  <c:v>41690.549751284001</c:v>
                </c:pt>
                <c:pt idx="27525">
                  <c:v>41690.550453401542</c:v>
                </c:pt>
                <c:pt idx="27526">
                  <c:v>41690.551156560301</c:v>
                </c:pt>
                <c:pt idx="27527">
                  <c:v>41690.551860490312</c:v>
                </c:pt>
                <c:pt idx="27528">
                  <c:v>41690.552565020618</c:v>
                </c:pt>
                <c:pt idx="27529">
                  <c:v>41690.553270368313</c:v>
                </c:pt>
                <c:pt idx="27530">
                  <c:v>41690.553974319082</c:v>
                </c:pt>
                <c:pt idx="27531">
                  <c:v>41690.554677711225</c:v>
                </c:pt>
                <c:pt idx="27532">
                  <c:v>41690.55538082077</c:v>
                </c:pt>
                <c:pt idx="27533">
                  <c:v>41690.556082210933</c:v>
                </c:pt>
                <c:pt idx="27534">
                  <c:v>41690.557056549085</c:v>
                </c:pt>
                <c:pt idx="27535">
                  <c:v>41690.557760312156</c:v>
                </c:pt>
                <c:pt idx="27536">
                  <c:v>41690.558464926769</c:v>
                </c:pt>
                <c:pt idx="27537">
                  <c:v>41690.559168782609</c:v>
                </c:pt>
                <c:pt idx="27538">
                  <c:v>41690.559871242935</c:v>
                </c:pt>
                <c:pt idx="27539">
                  <c:v>41690.560576121847</c:v>
                </c:pt>
                <c:pt idx="27540">
                  <c:v>41690.561279854162</c:v>
                </c:pt>
                <c:pt idx="27541">
                  <c:v>41690.561984574924</c:v>
                </c:pt>
                <c:pt idx="27542">
                  <c:v>41690.562687770303</c:v>
                </c:pt>
                <c:pt idx="27543">
                  <c:v>41690.563390823227</c:v>
                </c:pt>
                <c:pt idx="27544">
                  <c:v>41690.564095400929</c:v>
                </c:pt>
                <c:pt idx="27545">
                  <c:v>41690.564799239539</c:v>
                </c:pt>
                <c:pt idx="27546">
                  <c:v>41690.565502104</c:v>
                </c:pt>
                <c:pt idx="27547">
                  <c:v>41690.56620564231</c:v>
                </c:pt>
                <c:pt idx="27548">
                  <c:v>41690.56690819894</c:v>
                </c:pt>
                <c:pt idx="27549">
                  <c:v>41690.567611920153</c:v>
                </c:pt>
                <c:pt idx="27550">
                  <c:v>41690.56831569878</c:v>
                </c:pt>
                <c:pt idx="27551">
                  <c:v>41690.569019250164</c:v>
                </c:pt>
                <c:pt idx="27552">
                  <c:v>41690.56972223676</c:v>
                </c:pt>
                <c:pt idx="27553">
                  <c:v>41690.570426348939</c:v>
                </c:pt>
                <c:pt idx="27554">
                  <c:v>41690.571128713214</c:v>
                </c:pt>
                <c:pt idx="27555">
                  <c:v>41690.57183311446</c:v>
                </c:pt>
                <c:pt idx="27556">
                  <c:v>41690.572535108775</c:v>
                </c:pt>
                <c:pt idx="27557">
                  <c:v>41690.573237436009</c:v>
                </c:pt>
                <c:pt idx="27558">
                  <c:v>41690.573942038609</c:v>
                </c:pt>
                <c:pt idx="27559">
                  <c:v>41690.574646831075</c:v>
                </c:pt>
                <c:pt idx="27560">
                  <c:v>41690.57535083322</c:v>
                </c:pt>
                <c:pt idx="27561">
                  <c:v>41690.576055324622</c:v>
                </c:pt>
                <c:pt idx="27562">
                  <c:v>41690.576760113996</c:v>
                </c:pt>
                <c:pt idx="27563">
                  <c:v>41690.577464653834</c:v>
                </c:pt>
                <c:pt idx="27564">
                  <c:v>41690.57816662384</c:v>
                </c:pt>
                <c:pt idx="27565">
                  <c:v>41690.578868614</c:v>
                </c:pt>
                <c:pt idx="27566">
                  <c:v>41690.579572361836</c:v>
                </c:pt>
                <c:pt idx="27567">
                  <c:v>41690.580275819382</c:v>
                </c:pt>
                <c:pt idx="27568">
                  <c:v>41690.580980635837</c:v>
                </c:pt>
                <c:pt idx="27569">
                  <c:v>41690.581684485223</c:v>
                </c:pt>
                <c:pt idx="27570">
                  <c:v>41690.582387020615</c:v>
                </c:pt>
                <c:pt idx="27571">
                  <c:v>41690.583089986307</c:v>
                </c:pt>
                <c:pt idx="27572">
                  <c:v>41690.583792256002</c:v>
                </c:pt>
                <c:pt idx="27573">
                  <c:v>41690.584496115996</c:v>
                </c:pt>
                <c:pt idx="27574">
                  <c:v>41690.585199527537</c:v>
                </c:pt>
                <c:pt idx="27575">
                  <c:v>41690.585901901839</c:v>
                </c:pt>
                <c:pt idx="27576">
                  <c:v>41690.586605776938</c:v>
                </c:pt>
                <c:pt idx="27577">
                  <c:v>41690.587308865077</c:v>
                </c:pt>
                <c:pt idx="27578">
                  <c:v>41690.588010770312</c:v>
                </c:pt>
                <c:pt idx="27579">
                  <c:v>41690.588716461847</c:v>
                </c:pt>
                <c:pt idx="27580">
                  <c:v>41690.58941911508</c:v>
                </c:pt>
                <c:pt idx="27581">
                  <c:v>41690.590120851368</c:v>
                </c:pt>
                <c:pt idx="27582">
                  <c:v>41690.590823612452</c:v>
                </c:pt>
                <c:pt idx="27583">
                  <c:v>41690.591527034921</c:v>
                </c:pt>
                <c:pt idx="27584">
                  <c:v>41690.59223098246</c:v>
                </c:pt>
                <c:pt idx="27585">
                  <c:v>41690.592935509841</c:v>
                </c:pt>
                <c:pt idx="27586">
                  <c:v>41690.593640088598</c:v>
                </c:pt>
                <c:pt idx="27587">
                  <c:v>41690.594344918922</c:v>
                </c:pt>
                <c:pt idx="27588">
                  <c:v>41690.595049888921</c:v>
                </c:pt>
                <c:pt idx="27589">
                  <c:v>41690.595753425536</c:v>
                </c:pt>
                <c:pt idx="27590">
                  <c:v>41690.596457159845</c:v>
                </c:pt>
                <c:pt idx="27591">
                  <c:v>41690.59716032599</c:v>
                </c:pt>
                <c:pt idx="27592">
                  <c:v>41690.597862513525</c:v>
                </c:pt>
                <c:pt idx="27593">
                  <c:v>41690.598838762933</c:v>
                </c:pt>
                <c:pt idx="27594">
                  <c:v>41690.599542650154</c:v>
                </c:pt>
                <c:pt idx="27595">
                  <c:v>41690.600246079382</c:v>
                </c:pt>
                <c:pt idx="27596">
                  <c:v>41690.600950137683</c:v>
                </c:pt>
                <c:pt idx="27597">
                  <c:v>41690.60165442554</c:v>
                </c:pt>
                <c:pt idx="27598">
                  <c:v>41690.602356345233</c:v>
                </c:pt>
                <c:pt idx="27599">
                  <c:v>41690.60306018353</c:v>
                </c:pt>
                <c:pt idx="27600">
                  <c:v>41690.603763571831</c:v>
                </c:pt>
                <c:pt idx="27601">
                  <c:v>41690.604466925077</c:v>
                </c:pt>
                <c:pt idx="27602">
                  <c:v>41690.605170234157</c:v>
                </c:pt>
                <c:pt idx="27603">
                  <c:v>41690.605874239081</c:v>
                </c:pt>
                <c:pt idx="27604">
                  <c:v>41690.606578710001</c:v>
                </c:pt>
                <c:pt idx="27605">
                  <c:v>41690.607282420162</c:v>
                </c:pt>
                <c:pt idx="27606">
                  <c:v>41690.607985712915</c:v>
                </c:pt>
                <c:pt idx="27607">
                  <c:v>41690.608688639077</c:v>
                </c:pt>
                <c:pt idx="27608">
                  <c:v>41690.609391051221</c:v>
                </c:pt>
                <c:pt idx="27609">
                  <c:v>41690.610092669842</c:v>
                </c:pt>
                <c:pt idx="27610">
                  <c:v>41690.61079584754</c:v>
                </c:pt>
                <c:pt idx="27611">
                  <c:v>41690.611499542771</c:v>
                </c:pt>
                <c:pt idx="27612">
                  <c:v>41690.612203904471</c:v>
                </c:pt>
                <c:pt idx="27613">
                  <c:v>41690.612906549228</c:v>
                </c:pt>
                <c:pt idx="27614">
                  <c:v>41690.613609993081</c:v>
                </c:pt>
                <c:pt idx="27615">
                  <c:v>41690.614312924314</c:v>
                </c:pt>
                <c:pt idx="27616">
                  <c:v>41690.615017317541</c:v>
                </c:pt>
                <c:pt idx="27617">
                  <c:v>41690.615720272464</c:v>
                </c:pt>
                <c:pt idx="27618">
                  <c:v>41690.616423793384</c:v>
                </c:pt>
                <c:pt idx="27619">
                  <c:v>41690.617126949073</c:v>
                </c:pt>
                <c:pt idx="27620">
                  <c:v>41690.617830094008</c:v>
                </c:pt>
                <c:pt idx="27621">
                  <c:v>41690.61853357769</c:v>
                </c:pt>
                <c:pt idx="27622">
                  <c:v>41690.619236120612</c:v>
                </c:pt>
                <c:pt idx="27623">
                  <c:v>41690.619940081677</c:v>
                </c:pt>
                <c:pt idx="27624">
                  <c:v>41690.620644415532</c:v>
                </c:pt>
                <c:pt idx="27625">
                  <c:v>41690.621349011373</c:v>
                </c:pt>
                <c:pt idx="27626">
                  <c:v>41690.622052709994</c:v>
                </c:pt>
                <c:pt idx="27627">
                  <c:v>41690.622756810146</c:v>
                </c:pt>
                <c:pt idx="27628">
                  <c:v>41690.623460320763</c:v>
                </c:pt>
                <c:pt idx="27629">
                  <c:v>41690.624164785833</c:v>
                </c:pt>
                <c:pt idx="27630">
                  <c:v>41690.62487119154</c:v>
                </c:pt>
                <c:pt idx="27631">
                  <c:v>41690.625577271225</c:v>
                </c:pt>
                <c:pt idx="27632">
                  <c:v>41690.62628078922</c:v>
                </c:pt>
                <c:pt idx="27633">
                  <c:v>41690.626983892922</c:v>
                </c:pt>
                <c:pt idx="27634">
                  <c:v>41690.627688043678</c:v>
                </c:pt>
                <c:pt idx="27635">
                  <c:v>41690.628392962157</c:v>
                </c:pt>
                <c:pt idx="27636">
                  <c:v>41690.62909903461</c:v>
                </c:pt>
                <c:pt idx="27637">
                  <c:v>41690.629803149845</c:v>
                </c:pt>
                <c:pt idx="27638">
                  <c:v>41690.630506556306</c:v>
                </c:pt>
                <c:pt idx="27639">
                  <c:v>41690.631209066771</c:v>
                </c:pt>
                <c:pt idx="27640">
                  <c:v>41690.631912934608</c:v>
                </c:pt>
                <c:pt idx="27641">
                  <c:v>41690.63261786184</c:v>
                </c:pt>
                <c:pt idx="27642">
                  <c:v>41690.633322116599</c:v>
                </c:pt>
                <c:pt idx="27643">
                  <c:v>41690.634025842934</c:v>
                </c:pt>
                <c:pt idx="27644">
                  <c:v>41690.63472921661</c:v>
                </c:pt>
                <c:pt idx="27645">
                  <c:v>41690.635432066607</c:v>
                </c:pt>
                <c:pt idx="27646">
                  <c:v>41690.636133404929</c:v>
                </c:pt>
                <c:pt idx="27647">
                  <c:v>41690.636836315382</c:v>
                </c:pt>
                <c:pt idx="27648">
                  <c:v>41690.63754204446</c:v>
                </c:pt>
                <c:pt idx="27649">
                  <c:v>41690.638245789225</c:v>
                </c:pt>
                <c:pt idx="27650">
                  <c:v>41690.638948565836</c:v>
                </c:pt>
                <c:pt idx="27651">
                  <c:v>41690.639652355225</c:v>
                </c:pt>
                <c:pt idx="27652">
                  <c:v>41690.640615981538</c:v>
                </c:pt>
                <c:pt idx="27653">
                  <c:v>41690.641319623683</c:v>
                </c:pt>
                <c:pt idx="27654">
                  <c:v>41690.642023243541</c:v>
                </c:pt>
                <c:pt idx="27655">
                  <c:v>41690.642726363534</c:v>
                </c:pt>
                <c:pt idx="27656">
                  <c:v>41690.643428512143</c:v>
                </c:pt>
                <c:pt idx="27657">
                  <c:v>41690.644131196008</c:v>
                </c:pt>
                <c:pt idx="27658">
                  <c:v>41690.644835317085</c:v>
                </c:pt>
                <c:pt idx="27659">
                  <c:v>41690.645539511534</c:v>
                </c:pt>
                <c:pt idx="27660">
                  <c:v>41690.646243828007</c:v>
                </c:pt>
                <c:pt idx="27661">
                  <c:v>41690.646946764922</c:v>
                </c:pt>
                <c:pt idx="27662">
                  <c:v>41690.647652406769</c:v>
                </c:pt>
                <c:pt idx="27663">
                  <c:v>41690.648357057544</c:v>
                </c:pt>
                <c:pt idx="27664">
                  <c:v>41690.649061326003</c:v>
                </c:pt>
                <c:pt idx="27665">
                  <c:v>41690.6497632643</c:v>
                </c:pt>
                <c:pt idx="27666">
                  <c:v>41690.650467402003</c:v>
                </c:pt>
                <c:pt idx="27667">
                  <c:v>41690.651172483384</c:v>
                </c:pt>
                <c:pt idx="27668">
                  <c:v>41690.651874927382</c:v>
                </c:pt>
                <c:pt idx="27669">
                  <c:v>41690.652578350775</c:v>
                </c:pt>
                <c:pt idx="27670">
                  <c:v>41690.653280913073</c:v>
                </c:pt>
                <c:pt idx="27671">
                  <c:v>41690.653985085679</c:v>
                </c:pt>
                <c:pt idx="27672">
                  <c:v>41690.654690321382</c:v>
                </c:pt>
                <c:pt idx="27673">
                  <c:v>41690.655394433234</c:v>
                </c:pt>
                <c:pt idx="27674">
                  <c:v>41690.656098344945</c:v>
                </c:pt>
                <c:pt idx="27675">
                  <c:v>41690.656801817386</c:v>
                </c:pt>
                <c:pt idx="27676">
                  <c:v>41690.657505862611</c:v>
                </c:pt>
                <c:pt idx="27677">
                  <c:v>41690.658210577392</c:v>
                </c:pt>
                <c:pt idx="27678">
                  <c:v>41690.658913613224</c:v>
                </c:pt>
                <c:pt idx="27679">
                  <c:v>41690.659616726007</c:v>
                </c:pt>
                <c:pt idx="27680">
                  <c:v>41690.660318686307</c:v>
                </c:pt>
                <c:pt idx="27681">
                  <c:v>41690.661022502602</c:v>
                </c:pt>
                <c:pt idx="27682">
                  <c:v>41690.661727255676</c:v>
                </c:pt>
                <c:pt idx="27683">
                  <c:v>41690.66243158553</c:v>
                </c:pt>
                <c:pt idx="27684">
                  <c:v>41690.663135118157</c:v>
                </c:pt>
                <c:pt idx="27685">
                  <c:v>41690.663839849229</c:v>
                </c:pt>
                <c:pt idx="27686">
                  <c:v>41690.664543261839</c:v>
                </c:pt>
                <c:pt idx="27687">
                  <c:v>41690.665246847682</c:v>
                </c:pt>
                <c:pt idx="27688">
                  <c:v>41690.665950353374</c:v>
                </c:pt>
                <c:pt idx="27689">
                  <c:v>41690.666654385997</c:v>
                </c:pt>
                <c:pt idx="27690">
                  <c:v>41690.667359760599</c:v>
                </c:pt>
                <c:pt idx="27691">
                  <c:v>41690.668064523838</c:v>
                </c:pt>
                <c:pt idx="27692">
                  <c:v>41690.668769210301</c:v>
                </c:pt>
                <c:pt idx="27693">
                  <c:v>41690.669473884453</c:v>
                </c:pt>
                <c:pt idx="27694">
                  <c:v>41690.670177900611</c:v>
                </c:pt>
                <c:pt idx="27695">
                  <c:v>41690.670880293073</c:v>
                </c:pt>
                <c:pt idx="27696">
                  <c:v>41690.671582629839</c:v>
                </c:pt>
                <c:pt idx="27697">
                  <c:v>41690.672286436311</c:v>
                </c:pt>
                <c:pt idx="27698">
                  <c:v>41690.672989779996</c:v>
                </c:pt>
                <c:pt idx="27699">
                  <c:v>41690.673693410303</c:v>
                </c:pt>
                <c:pt idx="27700">
                  <c:v>41690.674399062162</c:v>
                </c:pt>
                <c:pt idx="27701">
                  <c:v>41690.675102809837</c:v>
                </c:pt>
                <c:pt idx="27702">
                  <c:v>41690.675807072766</c:v>
                </c:pt>
                <c:pt idx="27703">
                  <c:v>41690.676509735684</c:v>
                </c:pt>
                <c:pt idx="27704">
                  <c:v>41690.677212304778</c:v>
                </c:pt>
                <c:pt idx="27705">
                  <c:v>41690.677916190616</c:v>
                </c:pt>
                <c:pt idx="27706">
                  <c:v>41690.678619859544</c:v>
                </c:pt>
                <c:pt idx="27707">
                  <c:v>41690.679321891686</c:v>
                </c:pt>
                <c:pt idx="27708">
                  <c:v>41690.680024663379</c:v>
                </c:pt>
                <c:pt idx="27709">
                  <c:v>41690.680729038766</c:v>
                </c:pt>
                <c:pt idx="27710">
                  <c:v>41690.681431602155</c:v>
                </c:pt>
                <c:pt idx="27711">
                  <c:v>41690.682373285083</c:v>
                </c:pt>
                <c:pt idx="27712">
                  <c:v>41690.683077832458</c:v>
                </c:pt>
                <c:pt idx="27713">
                  <c:v>41690.683780866602</c:v>
                </c:pt>
                <c:pt idx="27714">
                  <c:v>41690.684484409387</c:v>
                </c:pt>
                <c:pt idx="27715">
                  <c:v>41690.685188889074</c:v>
                </c:pt>
                <c:pt idx="27716">
                  <c:v>41690.685892793997</c:v>
                </c:pt>
                <c:pt idx="27717">
                  <c:v>41690.686595846317</c:v>
                </c:pt>
                <c:pt idx="27718">
                  <c:v>41690.687298154618</c:v>
                </c:pt>
                <c:pt idx="27719">
                  <c:v>41690.688001446622</c:v>
                </c:pt>
                <c:pt idx="27720">
                  <c:v>41690.688705246939</c:v>
                </c:pt>
                <c:pt idx="27721">
                  <c:v>41690.689408619532</c:v>
                </c:pt>
                <c:pt idx="27722">
                  <c:v>41690.690112412456</c:v>
                </c:pt>
                <c:pt idx="27723">
                  <c:v>41690.690816158312</c:v>
                </c:pt>
                <c:pt idx="27724">
                  <c:v>41690.691520448461</c:v>
                </c:pt>
                <c:pt idx="27725">
                  <c:v>41690.692225595536</c:v>
                </c:pt>
                <c:pt idx="27726">
                  <c:v>41690.692930512916</c:v>
                </c:pt>
                <c:pt idx="27727">
                  <c:v>41690.693635515214</c:v>
                </c:pt>
                <c:pt idx="27728">
                  <c:v>41690.694339370777</c:v>
                </c:pt>
                <c:pt idx="27729">
                  <c:v>41690.695043226304</c:v>
                </c:pt>
                <c:pt idx="27730">
                  <c:v>41690.695746878453</c:v>
                </c:pt>
                <c:pt idx="27731">
                  <c:v>41690.696450245538</c:v>
                </c:pt>
                <c:pt idx="27732">
                  <c:v>41690.697155011527</c:v>
                </c:pt>
                <c:pt idx="27733">
                  <c:v>41690.69785898277</c:v>
                </c:pt>
                <c:pt idx="27734">
                  <c:v>41690.698563332153</c:v>
                </c:pt>
                <c:pt idx="27735">
                  <c:v>41690.699267571828</c:v>
                </c:pt>
                <c:pt idx="27736">
                  <c:v>41690.699972855531</c:v>
                </c:pt>
                <c:pt idx="27737">
                  <c:v>41690.700677867535</c:v>
                </c:pt>
                <c:pt idx="27738">
                  <c:v>41690.701382735526</c:v>
                </c:pt>
                <c:pt idx="27739">
                  <c:v>41690.702086999081</c:v>
                </c:pt>
                <c:pt idx="27740">
                  <c:v>41690.702789779374</c:v>
                </c:pt>
                <c:pt idx="27741">
                  <c:v>41690.703493545217</c:v>
                </c:pt>
                <c:pt idx="27742">
                  <c:v>41690.704196547842</c:v>
                </c:pt>
                <c:pt idx="27743">
                  <c:v>41690.70490100477</c:v>
                </c:pt>
                <c:pt idx="27744">
                  <c:v>41690.70560395292</c:v>
                </c:pt>
                <c:pt idx="27745">
                  <c:v>41690.706306940461</c:v>
                </c:pt>
                <c:pt idx="27746">
                  <c:v>41690.707010140162</c:v>
                </c:pt>
                <c:pt idx="27747">
                  <c:v>41690.707713796</c:v>
                </c:pt>
                <c:pt idx="27748">
                  <c:v>41690.708419935836</c:v>
                </c:pt>
                <c:pt idx="27749">
                  <c:v>41690.709124064451</c:v>
                </c:pt>
                <c:pt idx="27750">
                  <c:v>41690.709828384766</c:v>
                </c:pt>
                <c:pt idx="27751">
                  <c:v>41690.710531979232</c:v>
                </c:pt>
                <c:pt idx="27752">
                  <c:v>41690.711236436939</c:v>
                </c:pt>
                <c:pt idx="27753">
                  <c:v>41690.711939653222</c:v>
                </c:pt>
                <c:pt idx="27754">
                  <c:v>41690.712643569219</c:v>
                </c:pt>
                <c:pt idx="27755">
                  <c:v>41690.713347456163</c:v>
                </c:pt>
                <c:pt idx="27756">
                  <c:v>41690.714050432616</c:v>
                </c:pt>
                <c:pt idx="27757">
                  <c:v>41690.714753325083</c:v>
                </c:pt>
                <c:pt idx="27758">
                  <c:v>41690.715457832921</c:v>
                </c:pt>
                <c:pt idx="27759">
                  <c:v>41690.716161943536</c:v>
                </c:pt>
                <c:pt idx="27760">
                  <c:v>41690.716865857539</c:v>
                </c:pt>
                <c:pt idx="27761">
                  <c:v>41690.717570568151</c:v>
                </c:pt>
                <c:pt idx="27762">
                  <c:v>41690.71827390293</c:v>
                </c:pt>
                <c:pt idx="27763">
                  <c:v>41690.71897700616</c:v>
                </c:pt>
                <c:pt idx="27764">
                  <c:v>41690.719680548762</c:v>
                </c:pt>
                <c:pt idx="27765">
                  <c:v>41690.720385067674</c:v>
                </c:pt>
                <c:pt idx="27766">
                  <c:v>41690.721088397222</c:v>
                </c:pt>
                <c:pt idx="27767">
                  <c:v>41690.72179273767</c:v>
                </c:pt>
                <c:pt idx="27768">
                  <c:v>41690.722495641377</c:v>
                </c:pt>
                <c:pt idx="27769">
                  <c:v>41690.723199513523</c:v>
                </c:pt>
                <c:pt idx="27770">
                  <c:v>41690.724153203533</c:v>
                </c:pt>
                <c:pt idx="27771">
                  <c:v>41690.724857979541</c:v>
                </c:pt>
                <c:pt idx="27772">
                  <c:v>41690.725562101834</c:v>
                </c:pt>
                <c:pt idx="27773">
                  <c:v>41690.726265335223</c:v>
                </c:pt>
                <c:pt idx="27774">
                  <c:v>41690.726968402611</c:v>
                </c:pt>
                <c:pt idx="27775">
                  <c:v>41690.727671406305</c:v>
                </c:pt>
                <c:pt idx="27776">
                  <c:v>41690.728374593687</c:v>
                </c:pt>
                <c:pt idx="27777">
                  <c:v>41690.729076155221</c:v>
                </c:pt>
                <c:pt idx="27778">
                  <c:v>41690.729779304464</c:v>
                </c:pt>
                <c:pt idx="27779">
                  <c:v>41690.730481176455</c:v>
                </c:pt>
                <c:pt idx="27780">
                  <c:v>41690.731183822914</c:v>
                </c:pt>
                <c:pt idx="27781">
                  <c:v>41690.731887745991</c:v>
                </c:pt>
                <c:pt idx="27782">
                  <c:v>41690.732590898471</c:v>
                </c:pt>
                <c:pt idx="27783">
                  <c:v>41690.733295287384</c:v>
                </c:pt>
                <c:pt idx="27784">
                  <c:v>41690.734000612145</c:v>
                </c:pt>
                <c:pt idx="27785">
                  <c:v>41690.734705466923</c:v>
                </c:pt>
                <c:pt idx="27786">
                  <c:v>41690.73540990553</c:v>
                </c:pt>
                <c:pt idx="27787">
                  <c:v>41690.736113028463</c:v>
                </c:pt>
                <c:pt idx="27788">
                  <c:v>41690.736816508928</c:v>
                </c:pt>
                <c:pt idx="27789">
                  <c:v>41690.737520216157</c:v>
                </c:pt>
                <c:pt idx="27790">
                  <c:v>41690.738222840766</c:v>
                </c:pt>
                <c:pt idx="27791">
                  <c:v>41690.738927262151</c:v>
                </c:pt>
                <c:pt idx="27792">
                  <c:v>41690.739630916607</c:v>
                </c:pt>
                <c:pt idx="27793">
                  <c:v>41690.740336577997</c:v>
                </c:pt>
                <c:pt idx="27794">
                  <c:v>41690.74103958199</c:v>
                </c:pt>
                <c:pt idx="27795">
                  <c:v>41690.741744207218</c:v>
                </c:pt>
                <c:pt idx="27796">
                  <c:v>41690.74244806292</c:v>
                </c:pt>
                <c:pt idx="27797">
                  <c:v>41690.743151724455</c:v>
                </c:pt>
                <c:pt idx="27798">
                  <c:v>41690.743854922308</c:v>
                </c:pt>
                <c:pt idx="27799">
                  <c:v>41690.744559142935</c:v>
                </c:pt>
                <c:pt idx="27800">
                  <c:v>41690.745263472309</c:v>
                </c:pt>
                <c:pt idx="27801">
                  <c:v>41690.745967934301</c:v>
                </c:pt>
                <c:pt idx="27802">
                  <c:v>41690.746671633991</c:v>
                </c:pt>
                <c:pt idx="27803">
                  <c:v>41690.747375592931</c:v>
                </c:pt>
                <c:pt idx="27804">
                  <c:v>41690.748080007077</c:v>
                </c:pt>
                <c:pt idx="27805">
                  <c:v>41690.748784626303</c:v>
                </c:pt>
                <c:pt idx="27806">
                  <c:v>41690.749487150453</c:v>
                </c:pt>
                <c:pt idx="27807">
                  <c:v>41690.750192352927</c:v>
                </c:pt>
                <c:pt idx="27808">
                  <c:v>41690.750896264777</c:v>
                </c:pt>
                <c:pt idx="27809">
                  <c:v>41690.75160116153</c:v>
                </c:pt>
                <c:pt idx="27810">
                  <c:v>41690.752304859685</c:v>
                </c:pt>
                <c:pt idx="27811">
                  <c:v>41690.753009803222</c:v>
                </c:pt>
                <c:pt idx="27812">
                  <c:v>41690.753714383842</c:v>
                </c:pt>
                <c:pt idx="27813">
                  <c:v>41690.754418303848</c:v>
                </c:pt>
                <c:pt idx="27814">
                  <c:v>41690.755121478003</c:v>
                </c:pt>
                <c:pt idx="27815">
                  <c:v>41690.755825399232</c:v>
                </c:pt>
                <c:pt idx="27816">
                  <c:v>41690.756529152008</c:v>
                </c:pt>
                <c:pt idx="27817">
                  <c:v>41690.757231647229</c:v>
                </c:pt>
                <c:pt idx="27818">
                  <c:v>41690.757933786153</c:v>
                </c:pt>
                <c:pt idx="27819">
                  <c:v>41690.758636746315</c:v>
                </c:pt>
                <c:pt idx="27820">
                  <c:v>41690.759340331839</c:v>
                </c:pt>
                <c:pt idx="27821">
                  <c:v>41690.760044330455</c:v>
                </c:pt>
                <c:pt idx="27822">
                  <c:v>41690.760749210924</c:v>
                </c:pt>
                <c:pt idx="27823">
                  <c:v>41690.761452608298</c:v>
                </c:pt>
                <c:pt idx="27824">
                  <c:v>41690.762157777077</c:v>
                </c:pt>
                <c:pt idx="27825">
                  <c:v>41690.762862388001</c:v>
                </c:pt>
                <c:pt idx="27826">
                  <c:v>41690.763566392932</c:v>
                </c:pt>
                <c:pt idx="27827">
                  <c:v>41690.764270250002</c:v>
                </c:pt>
                <c:pt idx="27828">
                  <c:v>41690.764973938152</c:v>
                </c:pt>
                <c:pt idx="27829">
                  <c:v>41690.765916241537</c:v>
                </c:pt>
                <c:pt idx="27830">
                  <c:v>41690.766619295391</c:v>
                </c:pt>
                <c:pt idx="27831">
                  <c:v>41690.767323494932</c:v>
                </c:pt>
                <c:pt idx="27832">
                  <c:v>41690.768027515369</c:v>
                </c:pt>
                <c:pt idx="27833">
                  <c:v>41690.768732801989</c:v>
                </c:pt>
                <c:pt idx="27834">
                  <c:v>41690.769436177536</c:v>
                </c:pt>
                <c:pt idx="27835">
                  <c:v>41690.770142165675</c:v>
                </c:pt>
                <c:pt idx="27836">
                  <c:v>41690.770847991385</c:v>
                </c:pt>
                <c:pt idx="27837">
                  <c:v>41690.771552661994</c:v>
                </c:pt>
                <c:pt idx="27838">
                  <c:v>41690.772257650002</c:v>
                </c:pt>
                <c:pt idx="27839">
                  <c:v>41690.772959877846</c:v>
                </c:pt>
                <c:pt idx="27840">
                  <c:v>41690.773662044761</c:v>
                </c:pt>
                <c:pt idx="27841">
                  <c:v>41690.774366487996</c:v>
                </c:pt>
                <c:pt idx="27842">
                  <c:v>41690.775069802454</c:v>
                </c:pt>
                <c:pt idx="27843">
                  <c:v>41690.775773424932</c:v>
                </c:pt>
                <c:pt idx="27844">
                  <c:v>41690.776479641077</c:v>
                </c:pt>
                <c:pt idx="27845">
                  <c:v>41690.777183852297</c:v>
                </c:pt>
                <c:pt idx="27846">
                  <c:v>41690.77788833261</c:v>
                </c:pt>
                <c:pt idx="27847">
                  <c:v>41690.778592408009</c:v>
                </c:pt>
                <c:pt idx="27848">
                  <c:v>41690.779294694461</c:v>
                </c:pt>
                <c:pt idx="27849">
                  <c:v>41690.779998393686</c:v>
                </c:pt>
                <c:pt idx="27850">
                  <c:v>41690.780701629075</c:v>
                </c:pt>
                <c:pt idx="27851">
                  <c:v>41690.781406119218</c:v>
                </c:pt>
                <c:pt idx="27852">
                  <c:v>41690.782109713531</c:v>
                </c:pt>
                <c:pt idx="27853">
                  <c:v>41690.782814473394</c:v>
                </c:pt>
                <c:pt idx="27854">
                  <c:v>41690.783517992779</c:v>
                </c:pt>
                <c:pt idx="27855">
                  <c:v>41690.784220653077</c:v>
                </c:pt>
                <c:pt idx="27856">
                  <c:v>41690.784923453997</c:v>
                </c:pt>
                <c:pt idx="27857">
                  <c:v>41690.78562557276</c:v>
                </c:pt>
                <c:pt idx="27858">
                  <c:v>41690.786329189999</c:v>
                </c:pt>
                <c:pt idx="27859">
                  <c:v>41690.787033498469</c:v>
                </c:pt>
                <c:pt idx="27860">
                  <c:v>41690.787737686609</c:v>
                </c:pt>
                <c:pt idx="27861">
                  <c:v>41690.788441530764</c:v>
                </c:pt>
                <c:pt idx="27862">
                  <c:v>41690.789144224458</c:v>
                </c:pt>
                <c:pt idx="27863">
                  <c:v>41690.789847209846</c:v>
                </c:pt>
                <c:pt idx="27864">
                  <c:v>41690.79055027954</c:v>
                </c:pt>
                <c:pt idx="27865">
                  <c:v>41690.79125241092</c:v>
                </c:pt>
                <c:pt idx="27866">
                  <c:v>41690.791953892156</c:v>
                </c:pt>
                <c:pt idx="27867">
                  <c:v>41690.792658454164</c:v>
                </c:pt>
                <c:pt idx="27868">
                  <c:v>41690.793362471071</c:v>
                </c:pt>
                <c:pt idx="27869">
                  <c:v>41690.794065683069</c:v>
                </c:pt>
                <c:pt idx="27870">
                  <c:v>41690.794770831832</c:v>
                </c:pt>
                <c:pt idx="27871">
                  <c:v>41690.79547434199</c:v>
                </c:pt>
                <c:pt idx="27872">
                  <c:v>41690.79617814246</c:v>
                </c:pt>
                <c:pt idx="27873">
                  <c:v>41690.796881976465</c:v>
                </c:pt>
                <c:pt idx="27874">
                  <c:v>41690.797586236455</c:v>
                </c:pt>
                <c:pt idx="27875">
                  <c:v>41690.798291026767</c:v>
                </c:pt>
                <c:pt idx="27876">
                  <c:v>41690.79899620061</c:v>
                </c:pt>
                <c:pt idx="27877">
                  <c:v>41690.799700362149</c:v>
                </c:pt>
                <c:pt idx="27878">
                  <c:v>41690.800402357083</c:v>
                </c:pt>
                <c:pt idx="27879">
                  <c:v>41690.801104321836</c:v>
                </c:pt>
                <c:pt idx="27880">
                  <c:v>41690.801805743686</c:v>
                </c:pt>
                <c:pt idx="27881">
                  <c:v>41690.802509292946</c:v>
                </c:pt>
                <c:pt idx="27882">
                  <c:v>41690.803213286941</c:v>
                </c:pt>
                <c:pt idx="27883">
                  <c:v>41690.803916522615</c:v>
                </c:pt>
                <c:pt idx="27884">
                  <c:v>41690.804619792318</c:v>
                </c:pt>
                <c:pt idx="27885">
                  <c:v>41690.805324209541</c:v>
                </c:pt>
                <c:pt idx="27886">
                  <c:v>41690.806028108775</c:v>
                </c:pt>
                <c:pt idx="27887">
                  <c:v>41690.806732553385</c:v>
                </c:pt>
                <c:pt idx="27888">
                  <c:v>41690.807676197852</c:v>
                </c:pt>
                <c:pt idx="27889">
                  <c:v>41690.808379832313</c:v>
                </c:pt>
                <c:pt idx="27890">
                  <c:v>41690.809083357082</c:v>
                </c:pt>
                <c:pt idx="27891">
                  <c:v>41690.809787613216</c:v>
                </c:pt>
                <c:pt idx="27892">
                  <c:v>41690.81049019123</c:v>
                </c:pt>
                <c:pt idx="27893">
                  <c:v>41690.811194925998</c:v>
                </c:pt>
                <c:pt idx="27894">
                  <c:v>41690.811900034932</c:v>
                </c:pt>
                <c:pt idx="27895">
                  <c:v>41690.812603473089</c:v>
                </c:pt>
                <c:pt idx="27896">
                  <c:v>41690.813306115684</c:v>
                </c:pt>
                <c:pt idx="27897">
                  <c:v>41690.814010925234</c:v>
                </c:pt>
                <c:pt idx="27898">
                  <c:v>41690.814717992005</c:v>
                </c:pt>
                <c:pt idx="27899">
                  <c:v>41690.815424169385</c:v>
                </c:pt>
                <c:pt idx="27900">
                  <c:v>41690.816129315848</c:v>
                </c:pt>
                <c:pt idx="27901">
                  <c:v>41690.816833534467</c:v>
                </c:pt>
                <c:pt idx="27902">
                  <c:v>41690.817536594936</c:v>
                </c:pt>
                <c:pt idx="27903">
                  <c:v>41690.818239702625</c:v>
                </c:pt>
                <c:pt idx="27904">
                  <c:v>41690.818943352315</c:v>
                </c:pt>
                <c:pt idx="27905">
                  <c:v>41690.819647157383</c:v>
                </c:pt>
                <c:pt idx="27906">
                  <c:v>41690.820351560607</c:v>
                </c:pt>
                <c:pt idx="27907">
                  <c:v>41690.821056964611</c:v>
                </c:pt>
                <c:pt idx="27908">
                  <c:v>41690.821762592452</c:v>
                </c:pt>
                <c:pt idx="27909">
                  <c:v>41690.82246720184</c:v>
                </c:pt>
                <c:pt idx="27910">
                  <c:v>41690.823172262455</c:v>
                </c:pt>
                <c:pt idx="27911">
                  <c:v>41690.823876020928</c:v>
                </c:pt>
                <c:pt idx="27912">
                  <c:v>41690.824580978617</c:v>
                </c:pt>
                <c:pt idx="27913">
                  <c:v>41690.825285234001</c:v>
                </c:pt>
                <c:pt idx="27914">
                  <c:v>41690.825989397083</c:v>
                </c:pt>
                <c:pt idx="27915">
                  <c:v>41690.826693784933</c:v>
                </c:pt>
                <c:pt idx="27916">
                  <c:v>41690.827399871836</c:v>
                </c:pt>
                <c:pt idx="27917">
                  <c:v>41690.828105098008</c:v>
                </c:pt>
                <c:pt idx="27918">
                  <c:v>41690.82880870231</c:v>
                </c:pt>
                <c:pt idx="27919">
                  <c:v>41690.829512977383</c:v>
                </c:pt>
                <c:pt idx="27920">
                  <c:v>41690.830217761228</c:v>
                </c:pt>
                <c:pt idx="27921">
                  <c:v>41690.83092101138</c:v>
                </c:pt>
                <c:pt idx="27922">
                  <c:v>41690.83162423061</c:v>
                </c:pt>
                <c:pt idx="27923">
                  <c:v>41690.832329696466</c:v>
                </c:pt>
                <c:pt idx="27924">
                  <c:v>41690.833034155381</c:v>
                </c:pt>
                <c:pt idx="27925">
                  <c:v>41690.833737834306</c:v>
                </c:pt>
                <c:pt idx="27926">
                  <c:v>41690.834441178617</c:v>
                </c:pt>
                <c:pt idx="27927">
                  <c:v>41690.835145316923</c:v>
                </c:pt>
                <c:pt idx="27928">
                  <c:v>41690.835849211224</c:v>
                </c:pt>
                <c:pt idx="27929">
                  <c:v>41690.836553116169</c:v>
                </c:pt>
                <c:pt idx="27930">
                  <c:v>41690.837256416169</c:v>
                </c:pt>
                <c:pt idx="27931">
                  <c:v>41690.837960293997</c:v>
                </c:pt>
                <c:pt idx="27932">
                  <c:v>41690.838663398776</c:v>
                </c:pt>
                <c:pt idx="27933">
                  <c:v>41690.839365872605</c:v>
                </c:pt>
                <c:pt idx="27934">
                  <c:v>41690.840068031845</c:v>
                </c:pt>
                <c:pt idx="27935">
                  <c:v>41690.840770044619</c:v>
                </c:pt>
                <c:pt idx="27936">
                  <c:v>41690.841473484768</c:v>
                </c:pt>
                <c:pt idx="27937">
                  <c:v>41690.842176029852</c:v>
                </c:pt>
                <c:pt idx="27938">
                  <c:v>41690.84287869955</c:v>
                </c:pt>
                <c:pt idx="27939">
                  <c:v>41690.843583650465</c:v>
                </c:pt>
                <c:pt idx="27940">
                  <c:v>41690.844287073087</c:v>
                </c:pt>
                <c:pt idx="27941">
                  <c:v>41690.844991797545</c:v>
                </c:pt>
                <c:pt idx="27942">
                  <c:v>41690.845695329081</c:v>
                </c:pt>
                <c:pt idx="27943">
                  <c:v>41690.846399447699</c:v>
                </c:pt>
                <c:pt idx="27944">
                  <c:v>41690.847102474778</c:v>
                </c:pt>
                <c:pt idx="27945">
                  <c:v>41690.847803321849</c:v>
                </c:pt>
                <c:pt idx="27946">
                  <c:v>41690.848506727692</c:v>
                </c:pt>
                <c:pt idx="27947">
                  <c:v>41690.849448968002</c:v>
                </c:pt>
                <c:pt idx="27948">
                  <c:v>41690.85015144755</c:v>
                </c:pt>
                <c:pt idx="27949">
                  <c:v>41690.850852710471</c:v>
                </c:pt>
                <c:pt idx="27950">
                  <c:v>41690.851556106165</c:v>
                </c:pt>
                <c:pt idx="27951">
                  <c:v>41690.852261408938</c:v>
                </c:pt>
                <c:pt idx="27952">
                  <c:v>41690.852965299549</c:v>
                </c:pt>
                <c:pt idx="27953">
                  <c:v>41690.853669709082</c:v>
                </c:pt>
                <c:pt idx="27954">
                  <c:v>41690.85437180617</c:v>
                </c:pt>
                <c:pt idx="27955">
                  <c:v>41690.855074960164</c:v>
                </c:pt>
                <c:pt idx="27956">
                  <c:v>41690.855777917386</c:v>
                </c:pt>
                <c:pt idx="27957">
                  <c:v>41690.856479591086</c:v>
                </c:pt>
                <c:pt idx="27958">
                  <c:v>41690.857180746461</c:v>
                </c:pt>
                <c:pt idx="27959">
                  <c:v>41690.857883644472</c:v>
                </c:pt>
                <c:pt idx="27960">
                  <c:v>41690.85858773216</c:v>
                </c:pt>
                <c:pt idx="27961">
                  <c:v>41690.859294111695</c:v>
                </c:pt>
                <c:pt idx="27962">
                  <c:v>41690.86000010508</c:v>
                </c:pt>
                <c:pt idx="27963">
                  <c:v>41690.860704087223</c:v>
                </c:pt>
                <c:pt idx="27964">
                  <c:v>41690.861408384</c:v>
                </c:pt>
                <c:pt idx="27965">
                  <c:v>41690.862113455689</c:v>
                </c:pt>
                <c:pt idx="27966">
                  <c:v>41690.862818224166</c:v>
                </c:pt>
                <c:pt idx="27967">
                  <c:v>41690.863521185536</c:v>
                </c:pt>
                <c:pt idx="27968">
                  <c:v>41690.864225452009</c:v>
                </c:pt>
                <c:pt idx="27969">
                  <c:v>41690.864930460928</c:v>
                </c:pt>
                <c:pt idx="27970">
                  <c:v>41690.86563480246</c:v>
                </c:pt>
                <c:pt idx="27971">
                  <c:v>41690.866339928471</c:v>
                </c:pt>
                <c:pt idx="27972">
                  <c:v>41690.867044621074</c:v>
                </c:pt>
                <c:pt idx="27973">
                  <c:v>41690.867749265381</c:v>
                </c:pt>
                <c:pt idx="27974">
                  <c:v>41690.868453262461</c:v>
                </c:pt>
                <c:pt idx="27975">
                  <c:v>41690.869157554152</c:v>
                </c:pt>
                <c:pt idx="27976">
                  <c:v>41690.869860839688</c:v>
                </c:pt>
                <c:pt idx="27977">
                  <c:v>41690.870564530458</c:v>
                </c:pt>
                <c:pt idx="27978">
                  <c:v>41690.871270391232</c:v>
                </c:pt>
                <c:pt idx="27979">
                  <c:v>41690.871974018766</c:v>
                </c:pt>
                <c:pt idx="27980">
                  <c:v>41690.87267691554</c:v>
                </c:pt>
                <c:pt idx="27981">
                  <c:v>41690.873381519676</c:v>
                </c:pt>
                <c:pt idx="27982">
                  <c:v>41690.874084388313</c:v>
                </c:pt>
                <c:pt idx="27983">
                  <c:v>41690.874788598157</c:v>
                </c:pt>
                <c:pt idx="27984">
                  <c:v>41690.875492877538</c:v>
                </c:pt>
                <c:pt idx="27985">
                  <c:v>41690.876195629382</c:v>
                </c:pt>
                <c:pt idx="27986">
                  <c:v>41690.876898554779</c:v>
                </c:pt>
                <c:pt idx="27987">
                  <c:v>41690.877602439847</c:v>
                </c:pt>
                <c:pt idx="27988">
                  <c:v>41690.878305738777</c:v>
                </c:pt>
                <c:pt idx="27989">
                  <c:v>41690.879009438315</c:v>
                </c:pt>
                <c:pt idx="27990">
                  <c:v>41690.879713562921</c:v>
                </c:pt>
                <c:pt idx="27991">
                  <c:v>41690.880416892775</c:v>
                </c:pt>
                <c:pt idx="27992">
                  <c:v>41690.881121919534</c:v>
                </c:pt>
                <c:pt idx="27993">
                  <c:v>41690.881825568002</c:v>
                </c:pt>
                <c:pt idx="27994">
                  <c:v>41690.882529184622</c:v>
                </c:pt>
                <c:pt idx="27995">
                  <c:v>41690.883232925393</c:v>
                </c:pt>
                <c:pt idx="27996">
                  <c:v>41690.883937514773</c:v>
                </c:pt>
                <c:pt idx="27997">
                  <c:v>41690.884643138612</c:v>
                </c:pt>
                <c:pt idx="27998">
                  <c:v>41690.885347303847</c:v>
                </c:pt>
                <c:pt idx="27999">
                  <c:v>41690.886052501388</c:v>
                </c:pt>
                <c:pt idx="28000">
                  <c:v>41690.886756220316</c:v>
                </c:pt>
                <c:pt idx="28001">
                  <c:v>41690.887459427089</c:v>
                </c:pt>
                <c:pt idx="28002">
                  <c:v>41690.888163245545</c:v>
                </c:pt>
                <c:pt idx="28003">
                  <c:v>41690.888866435089</c:v>
                </c:pt>
                <c:pt idx="28004">
                  <c:v>41690.889568451843</c:v>
                </c:pt>
                <c:pt idx="28005">
                  <c:v>41690.890270841846</c:v>
                </c:pt>
                <c:pt idx="28006">
                  <c:v>41690.891203104766</c:v>
                </c:pt>
                <c:pt idx="28007">
                  <c:v>41690.891906206933</c:v>
                </c:pt>
                <c:pt idx="28008">
                  <c:v>41690.892610812771</c:v>
                </c:pt>
                <c:pt idx="28009">
                  <c:v>41690.893315102003</c:v>
                </c:pt>
                <c:pt idx="28010">
                  <c:v>41690.894018070314</c:v>
                </c:pt>
                <c:pt idx="28011">
                  <c:v>41690.89472189908</c:v>
                </c:pt>
                <c:pt idx="28012">
                  <c:v>41690.895424610295</c:v>
                </c:pt>
                <c:pt idx="28013">
                  <c:v>41690.896128133376</c:v>
                </c:pt>
                <c:pt idx="28014">
                  <c:v>41690.896830999242</c:v>
                </c:pt>
                <c:pt idx="28015">
                  <c:v>41690.897535658463</c:v>
                </c:pt>
                <c:pt idx="28016">
                  <c:v>41690.898240403847</c:v>
                </c:pt>
                <c:pt idx="28017">
                  <c:v>41690.898947152928</c:v>
                </c:pt>
                <c:pt idx="28018">
                  <c:v>41690.899652857683</c:v>
                </c:pt>
                <c:pt idx="28019">
                  <c:v>41690.900356522165</c:v>
                </c:pt>
                <c:pt idx="28020">
                  <c:v>41690.901059894939</c:v>
                </c:pt>
                <c:pt idx="28021">
                  <c:v>41690.901764017675</c:v>
                </c:pt>
                <c:pt idx="28022">
                  <c:v>41690.902468239539</c:v>
                </c:pt>
                <c:pt idx="28023">
                  <c:v>41690.903172019687</c:v>
                </c:pt>
                <c:pt idx="28024">
                  <c:v>41690.903876532153</c:v>
                </c:pt>
                <c:pt idx="28025">
                  <c:v>41690.904581126939</c:v>
                </c:pt>
                <c:pt idx="28026">
                  <c:v>41690.905285121844</c:v>
                </c:pt>
                <c:pt idx="28027">
                  <c:v>41690.905989871535</c:v>
                </c:pt>
                <c:pt idx="28028">
                  <c:v>41690.906694918769</c:v>
                </c:pt>
                <c:pt idx="28029">
                  <c:v>41690.907397921845</c:v>
                </c:pt>
                <c:pt idx="28030">
                  <c:v>41690.908101314766</c:v>
                </c:pt>
                <c:pt idx="28031">
                  <c:v>41690.908804725543</c:v>
                </c:pt>
                <c:pt idx="28032">
                  <c:v>41690.90950799617</c:v>
                </c:pt>
                <c:pt idx="28033">
                  <c:v>41690.9102124774</c:v>
                </c:pt>
                <c:pt idx="28034">
                  <c:v>41690.910917600158</c:v>
                </c:pt>
                <c:pt idx="28035">
                  <c:v>41690.911622022766</c:v>
                </c:pt>
                <c:pt idx="28036">
                  <c:v>41690.912326332313</c:v>
                </c:pt>
                <c:pt idx="28037">
                  <c:v>41690.91302914617</c:v>
                </c:pt>
                <c:pt idx="28038">
                  <c:v>41690.913732699082</c:v>
                </c:pt>
                <c:pt idx="28039">
                  <c:v>41690.914434619386</c:v>
                </c:pt>
                <c:pt idx="28040">
                  <c:v>41690.915137245232</c:v>
                </c:pt>
                <c:pt idx="28041">
                  <c:v>41690.915840562157</c:v>
                </c:pt>
                <c:pt idx="28042">
                  <c:v>41690.916544491702</c:v>
                </c:pt>
                <c:pt idx="28043">
                  <c:v>41690.917249710932</c:v>
                </c:pt>
                <c:pt idx="28044">
                  <c:v>41690.917954967845</c:v>
                </c:pt>
                <c:pt idx="28045">
                  <c:v>41690.918657981085</c:v>
                </c:pt>
                <c:pt idx="28046">
                  <c:v>41690.919360741384</c:v>
                </c:pt>
                <c:pt idx="28047">
                  <c:v>41690.920064231221</c:v>
                </c:pt>
                <c:pt idx="28048">
                  <c:v>41690.920768600452</c:v>
                </c:pt>
                <c:pt idx="28049">
                  <c:v>41690.921472524598</c:v>
                </c:pt>
                <c:pt idx="28050">
                  <c:v>41690.922176382614</c:v>
                </c:pt>
                <c:pt idx="28051">
                  <c:v>41690.92288027754</c:v>
                </c:pt>
                <c:pt idx="28052">
                  <c:v>41690.923585321223</c:v>
                </c:pt>
                <c:pt idx="28053">
                  <c:v>41690.924290571536</c:v>
                </c:pt>
                <c:pt idx="28054">
                  <c:v>41690.924995196314</c:v>
                </c:pt>
                <c:pt idx="28055">
                  <c:v>41690.925698288309</c:v>
                </c:pt>
                <c:pt idx="28056">
                  <c:v>41690.926401748606</c:v>
                </c:pt>
                <c:pt idx="28057">
                  <c:v>41690.927104965995</c:v>
                </c:pt>
                <c:pt idx="28058">
                  <c:v>41690.927809123081</c:v>
                </c:pt>
                <c:pt idx="28059">
                  <c:v>41690.928514236315</c:v>
                </c:pt>
                <c:pt idx="28060">
                  <c:v>41690.929217163539</c:v>
                </c:pt>
                <c:pt idx="28061">
                  <c:v>41690.929921289076</c:v>
                </c:pt>
                <c:pt idx="28062">
                  <c:v>41690.930623569991</c:v>
                </c:pt>
                <c:pt idx="28063">
                  <c:v>41690.93132701076</c:v>
                </c:pt>
                <c:pt idx="28064">
                  <c:v>41690.932030641387</c:v>
                </c:pt>
                <c:pt idx="28065">
                  <c:v>41690.932963136162</c:v>
                </c:pt>
                <c:pt idx="28066">
                  <c:v>41690.933668219222</c:v>
                </c:pt>
                <c:pt idx="28067">
                  <c:v>41690.934372631535</c:v>
                </c:pt>
                <c:pt idx="28068">
                  <c:v>41690.935078128008</c:v>
                </c:pt>
                <c:pt idx="28069">
                  <c:v>41690.935781152759</c:v>
                </c:pt>
                <c:pt idx="28070">
                  <c:v>41690.936484513069</c:v>
                </c:pt>
                <c:pt idx="28071">
                  <c:v>41690.937187790303</c:v>
                </c:pt>
                <c:pt idx="28072">
                  <c:v>41690.937891588001</c:v>
                </c:pt>
                <c:pt idx="28073">
                  <c:v>41690.938594381085</c:v>
                </c:pt>
                <c:pt idx="28074">
                  <c:v>41690.939297193392</c:v>
                </c:pt>
                <c:pt idx="28075">
                  <c:v>41690.940000862305</c:v>
                </c:pt>
                <c:pt idx="28076">
                  <c:v>41690.940704620611</c:v>
                </c:pt>
                <c:pt idx="28077">
                  <c:v>41690.941409225845</c:v>
                </c:pt>
                <c:pt idx="28078">
                  <c:v>41690.942113987694</c:v>
                </c:pt>
                <c:pt idx="28079">
                  <c:v>41690.942818611846</c:v>
                </c:pt>
                <c:pt idx="28080">
                  <c:v>41690.943521842615</c:v>
                </c:pt>
                <c:pt idx="28081">
                  <c:v>41690.944225669387</c:v>
                </c:pt>
                <c:pt idx="28082">
                  <c:v>41690.944931004618</c:v>
                </c:pt>
                <c:pt idx="28083">
                  <c:v>41690.945636195691</c:v>
                </c:pt>
                <c:pt idx="28084">
                  <c:v>41690.946339887691</c:v>
                </c:pt>
                <c:pt idx="28085">
                  <c:v>41690.947044170309</c:v>
                </c:pt>
                <c:pt idx="28086">
                  <c:v>41690.947748591221</c:v>
                </c:pt>
                <c:pt idx="28087">
                  <c:v>41690.948453896774</c:v>
                </c:pt>
                <c:pt idx="28088">
                  <c:v>41690.949157633222</c:v>
                </c:pt>
                <c:pt idx="28089">
                  <c:v>41690.949862730762</c:v>
                </c:pt>
                <c:pt idx="28090">
                  <c:v>41690.950566258165</c:v>
                </c:pt>
                <c:pt idx="28091">
                  <c:v>41690.951269061225</c:v>
                </c:pt>
                <c:pt idx="28092">
                  <c:v>41690.951974714459</c:v>
                </c:pt>
                <c:pt idx="28093">
                  <c:v>41690.952678404625</c:v>
                </c:pt>
                <c:pt idx="28094">
                  <c:v>41690.953380899846</c:v>
                </c:pt>
                <c:pt idx="28095">
                  <c:v>41690.954085537684</c:v>
                </c:pt>
                <c:pt idx="28096">
                  <c:v>41690.95478979616</c:v>
                </c:pt>
                <c:pt idx="28097">
                  <c:v>41690.955493167537</c:v>
                </c:pt>
                <c:pt idx="28098">
                  <c:v>41690.956197120773</c:v>
                </c:pt>
                <c:pt idx="28099">
                  <c:v>41690.956900909383</c:v>
                </c:pt>
                <c:pt idx="28100">
                  <c:v>41690.957606005082</c:v>
                </c:pt>
                <c:pt idx="28101">
                  <c:v>41690.958311051232</c:v>
                </c:pt>
                <c:pt idx="28102">
                  <c:v>41690.959014353088</c:v>
                </c:pt>
                <c:pt idx="28103">
                  <c:v>41690.959716660458</c:v>
                </c:pt>
                <c:pt idx="28104">
                  <c:v>41690.960420350304</c:v>
                </c:pt>
                <c:pt idx="28105">
                  <c:v>41690.961124152302</c:v>
                </c:pt>
                <c:pt idx="28106">
                  <c:v>41690.961828265223</c:v>
                </c:pt>
                <c:pt idx="28107">
                  <c:v>41690.962530984929</c:v>
                </c:pt>
                <c:pt idx="28108">
                  <c:v>41690.963233993083</c:v>
                </c:pt>
                <c:pt idx="28109">
                  <c:v>41690.963938025234</c:v>
                </c:pt>
                <c:pt idx="28110">
                  <c:v>41690.964642430459</c:v>
                </c:pt>
                <c:pt idx="28111">
                  <c:v>41690.965346139536</c:v>
                </c:pt>
                <c:pt idx="28112">
                  <c:v>41690.966049743387</c:v>
                </c:pt>
                <c:pt idx="28113">
                  <c:v>41690.966753697845</c:v>
                </c:pt>
                <c:pt idx="28114">
                  <c:v>41690.967459903841</c:v>
                </c:pt>
                <c:pt idx="28115">
                  <c:v>41690.968165581377</c:v>
                </c:pt>
                <c:pt idx="28116">
                  <c:v>41690.968870246317</c:v>
                </c:pt>
                <c:pt idx="28117">
                  <c:v>41690.969574017836</c:v>
                </c:pt>
                <c:pt idx="28118">
                  <c:v>41690.970278588618</c:v>
                </c:pt>
                <c:pt idx="28119">
                  <c:v>41690.970982657534</c:v>
                </c:pt>
                <c:pt idx="28120">
                  <c:v>41690.971686320932</c:v>
                </c:pt>
                <c:pt idx="28121">
                  <c:v>41690.972390936928</c:v>
                </c:pt>
                <c:pt idx="28122">
                  <c:v>41690.973093721841</c:v>
                </c:pt>
                <c:pt idx="28123">
                  <c:v>41690.973797817227</c:v>
                </c:pt>
                <c:pt idx="28124">
                  <c:v>41690.974728656933</c:v>
                </c:pt>
                <c:pt idx="28125">
                  <c:v>41690.975430823375</c:v>
                </c:pt>
                <c:pt idx="28126">
                  <c:v>41690.97613325678</c:v>
                </c:pt>
                <c:pt idx="28127">
                  <c:v>41690.976837501083</c:v>
                </c:pt>
                <c:pt idx="28128">
                  <c:v>41690.977541884611</c:v>
                </c:pt>
                <c:pt idx="28129">
                  <c:v>41690.978246661078</c:v>
                </c:pt>
                <c:pt idx="28130">
                  <c:v>41690.978949772158</c:v>
                </c:pt>
                <c:pt idx="28131">
                  <c:v>41690.979654053684</c:v>
                </c:pt>
                <c:pt idx="28132">
                  <c:v>41690.980357774009</c:v>
                </c:pt>
                <c:pt idx="28133">
                  <c:v>41690.981061599385</c:v>
                </c:pt>
                <c:pt idx="28134">
                  <c:v>41690.981765839992</c:v>
                </c:pt>
                <c:pt idx="28135">
                  <c:v>41690.982470443232</c:v>
                </c:pt>
                <c:pt idx="28136">
                  <c:v>41690.983175537374</c:v>
                </c:pt>
                <c:pt idx="28137">
                  <c:v>41690.983879994172</c:v>
                </c:pt>
                <c:pt idx="28138">
                  <c:v>41690.984584947852</c:v>
                </c:pt>
                <c:pt idx="28139">
                  <c:v>41690.985288711534</c:v>
                </c:pt>
                <c:pt idx="28140">
                  <c:v>41690.985991811533</c:v>
                </c:pt>
                <c:pt idx="28141">
                  <c:v>41690.986693725543</c:v>
                </c:pt>
                <c:pt idx="28142">
                  <c:v>41690.987396162462</c:v>
                </c:pt>
                <c:pt idx="28143">
                  <c:v>41690.988100539224</c:v>
                </c:pt>
                <c:pt idx="28144">
                  <c:v>41690.988805838773</c:v>
                </c:pt>
                <c:pt idx="28145">
                  <c:v>41690.989510468018</c:v>
                </c:pt>
                <c:pt idx="28146">
                  <c:v>41690.990214794314</c:v>
                </c:pt>
                <c:pt idx="28147">
                  <c:v>41690.990920094933</c:v>
                </c:pt>
                <c:pt idx="28148">
                  <c:v>41690.991625668765</c:v>
                </c:pt>
                <c:pt idx="28149">
                  <c:v>41690.992331025998</c:v>
                </c:pt>
                <c:pt idx="28150">
                  <c:v>41690.993035829684</c:v>
                </c:pt>
                <c:pt idx="28151">
                  <c:v>41690.993739582598</c:v>
                </c:pt>
                <c:pt idx="28152">
                  <c:v>41690.994443396768</c:v>
                </c:pt>
                <c:pt idx="28153">
                  <c:v>41690.995146602916</c:v>
                </c:pt>
                <c:pt idx="28154">
                  <c:v>41690.995850035688</c:v>
                </c:pt>
                <c:pt idx="28155">
                  <c:v>41690.996554699843</c:v>
                </c:pt>
                <c:pt idx="28156">
                  <c:v>41690.997259210606</c:v>
                </c:pt>
                <c:pt idx="28157">
                  <c:v>41690.997962775073</c:v>
                </c:pt>
                <c:pt idx="28158">
                  <c:v>41690.998666278931</c:v>
                </c:pt>
                <c:pt idx="28159">
                  <c:v>41690.999369995836</c:v>
                </c:pt>
                <c:pt idx="28160">
                  <c:v>41691.000073048621</c:v>
                </c:pt>
                <c:pt idx="28161">
                  <c:v>41691.000777652305</c:v>
                </c:pt>
                <c:pt idx="28162">
                  <c:v>41691.001481744759</c:v>
                </c:pt>
                <c:pt idx="28163">
                  <c:v>41691.002185023077</c:v>
                </c:pt>
                <c:pt idx="28164">
                  <c:v>41691.002889322313</c:v>
                </c:pt>
                <c:pt idx="28165">
                  <c:v>41691.003593522459</c:v>
                </c:pt>
                <c:pt idx="28166">
                  <c:v>41691.004299531684</c:v>
                </c:pt>
                <c:pt idx="28167">
                  <c:v>41691.005004752922</c:v>
                </c:pt>
                <c:pt idx="28168">
                  <c:v>41691.005708229226</c:v>
                </c:pt>
                <c:pt idx="28169">
                  <c:v>41691.006412156312</c:v>
                </c:pt>
                <c:pt idx="28170">
                  <c:v>41691.007114761378</c:v>
                </c:pt>
                <c:pt idx="28171">
                  <c:v>41691.00781621693</c:v>
                </c:pt>
                <c:pt idx="28172">
                  <c:v>41691.008519860159</c:v>
                </c:pt>
                <c:pt idx="28173">
                  <c:v>41691.009222968001</c:v>
                </c:pt>
                <c:pt idx="28174">
                  <c:v>41691.009926222163</c:v>
                </c:pt>
                <c:pt idx="28175">
                  <c:v>41691.010630031684</c:v>
                </c:pt>
                <c:pt idx="28176">
                  <c:v>41691.01133507878</c:v>
                </c:pt>
                <c:pt idx="28177">
                  <c:v>41691.012040545225</c:v>
                </c:pt>
                <c:pt idx="28178">
                  <c:v>41691.01274405</c:v>
                </c:pt>
                <c:pt idx="28179">
                  <c:v>41691.013448218771</c:v>
                </c:pt>
                <c:pt idx="28180">
                  <c:v>41691.014152033538</c:v>
                </c:pt>
                <c:pt idx="28181">
                  <c:v>41691.014855811998</c:v>
                </c:pt>
                <c:pt idx="28182">
                  <c:v>41691.015561267835</c:v>
                </c:pt>
                <c:pt idx="28183">
                  <c:v>41691.016493351686</c:v>
                </c:pt>
                <c:pt idx="28184">
                  <c:v>41691.017197433684</c:v>
                </c:pt>
                <c:pt idx="28185">
                  <c:v>41691.017900701532</c:v>
                </c:pt>
                <c:pt idx="28186">
                  <c:v>41691.018604983845</c:v>
                </c:pt>
                <c:pt idx="28187">
                  <c:v>41691.019308535222</c:v>
                </c:pt>
                <c:pt idx="28188">
                  <c:v>41691.020012246467</c:v>
                </c:pt>
                <c:pt idx="28189">
                  <c:v>41691.020717417836</c:v>
                </c:pt>
                <c:pt idx="28190">
                  <c:v>41691.021421404927</c:v>
                </c:pt>
                <c:pt idx="28191">
                  <c:v>41691.022125159077</c:v>
                </c:pt>
                <c:pt idx="28192">
                  <c:v>41691.022830501686</c:v>
                </c:pt>
                <c:pt idx="28193">
                  <c:v>41691.023535653076</c:v>
                </c:pt>
                <c:pt idx="28194">
                  <c:v>41691.024237729849</c:v>
                </c:pt>
                <c:pt idx="28195">
                  <c:v>41691.024942206932</c:v>
                </c:pt>
                <c:pt idx="28196">
                  <c:v>41691.025647657218</c:v>
                </c:pt>
                <c:pt idx="28197">
                  <c:v>41691.026352626934</c:v>
                </c:pt>
                <c:pt idx="28198">
                  <c:v>41691.027057980151</c:v>
                </c:pt>
                <c:pt idx="28199">
                  <c:v>41691.027762619829</c:v>
                </c:pt>
                <c:pt idx="28200">
                  <c:v>41691.028465827076</c:v>
                </c:pt>
                <c:pt idx="28201">
                  <c:v>41691.029166973218</c:v>
                </c:pt>
                <c:pt idx="28202">
                  <c:v>41691.029869638456</c:v>
                </c:pt>
                <c:pt idx="28203">
                  <c:v>41691.030572447235</c:v>
                </c:pt>
                <c:pt idx="28204">
                  <c:v>41691.031276180001</c:v>
                </c:pt>
                <c:pt idx="28205">
                  <c:v>41691.031979684922</c:v>
                </c:pt>
                <c:pt idx="28206">
                  <c:v>41691.03268519554</c:v>
                </c:pt>
                <c:pt idx="28207">
                  <c:v>41691.033389342927</c:v>
                </c:pt>
                <c:pt idx="28208">
                  <c:v>41691.03409417723</c:v>
                </c:pt>
                <c:pt idx="28209">
                  <c:v>41691.034799369998</c:v>
                </c:pt>
                <c:pt idx="28210">
                  <c:v>41691.035503184459</c:v>
                </c:pt>
                <c:pt idx="28211">
                  <c:v>41691.036207313387</c:v>
                </c:pt>
                <c:pt idx="28212">
                  <c:v>41691.036911650459</c:v>
                </c:pt>
                <c:pt idx="28213">
                  <c:v>41691.037614459849</c:v>
                </c:pt>
                <c:pt idx="28214">
                  <c:v>41691.038318860919</c:v>
                </c:pt>
                <c:pt idx="28215">
                  <c:v>41691.039022478471</c:v>
                </c:pt>
                <c:pt idx="28216">
                  <c:v>41691.039726089381</c:v>
                </c:pt>
                <c:pt idx="28217">
                  <c:v>41691.040429862609</c:v>
                </c:pt>
                <c:pt idx="28218">
                  <c:v>41691.04113401199</c:v>
                </c:pt>
                <c:pt idx="28219">
                  <c:v>41691.041837278171</c:v>
                </c:pt>
                <c:pt idx="28220">
                  <c:v>41691.042541925082</c:v>
                </c:pt>
                <c:pt idx="28221">
                  <c:v>41691.04324563784</c:v>
                </c:pt>
                <c:pt idx="28222">
                  <c:v>41691.043948833532</c:v>
                </c:pt>
                <c:pt idx="28223">
                  <c:v>41691.044654289544</c:v>
                </c:pt>
                <c:pt idx="28224">
                  <c:v>41691.045357778159</c:v>
                </c:pt>
                <c:pt idx="28225">
                  <c:v>41691.04606188061</c:v>
                </c:pt>
                <c:pt idx="28226">
                  <c:v>41691.046765011837</c:v>
                </c:pt>
                <c:pt idx="28227">
                  <c:v>41691.047468805678</c:v>
                </c:pt>
                <c:pt idx="28228">
                  <c:v>41691.048172388313</c:v>
                </c:pt>
                <c:pt idx="28229">
                  <c:v>41691.048876820467</c:v>
                </c:pt>
                <c:pt idx="28230">
                  <c:v>41691.049581151223</c:v>
                </c:pt>
                <c:pt idx="28231">
                  <c:v>41691.050283505225</c:v>
                </c:pt>
                <c:pt idx="28232">
                  <c:v>41691.050988053386</c:v>
                </c:pt>
                <c:pt idx="28233">
                  <c:v>41691.051693018308</c:v>
                </c:pt>
                <c:pt idx="28234">
                  <c:v>41691.052396188621</c:v>
                </c:pt>
                <c:pt idx="28235">
                  <c:v>41691.053100517216</c:v>
                </c:pt>
                <c:pt idx="28236">
                  <c:v>41691.053806494318</c:v>
                </c:pt>
                <c:pt idx="28237">
                  <c:v>41691.054509150468</c:v>
                </c:pt>
                <c:pt idx="28238">
                  <c:v>41691.055212924613</c:v>
                </c:pt>
                <c:pt idx="28239">
                  <c:v>41691.055918054939</c:v>
                </c:pt>
                <c:pt idx="28240">
                  <c:v>41691.056623675388</c:v>
                </c:pt>
                <c:pt idx="28241">
                  <c:v>41691.057328089846</c:v>
                </c:pt>
                <c:pt idx="28242">
                  <c:v>41691.0582594894</c:v>
                </c:pt>
                <c:pt idx="28243">
                  <c:v>41691.05896292354</c:v>
                </c:pt>
                <c:pt idx="28244">
                  <c:v>41691.059666975685</c:v>
                </c:pt>
                <c:pt idx="28245">
                  <c:v>41691.060371459229</c:v>
                </c:pt>
                <c:pt idx="28246">
                  <c:v>41691.061076149846</c:v>
                </c:pt>
                <c:pt idx="28247">
                  <c:v>41691.061781160592</c:v>
                </c:pt>
                <c:pt idx="28248">
                  <c:v>41691.062483114154</c:v>
                </c:pt>
                <c:pt idx="28249">
                  <c:v>41691.063187077227</c:v>
                </c:pt>
                <c:pt idx="28250">
                  <c:v>41691.063892148311</c:v>
                </c:pt>
                <c:pt idx="28251">
                  <c:v>41691.064595171083</c:v>
                </c:pt>
                <c:pt idx="28252">
                  <c:v>41691.065297712921</c:v>
                </c:pt>
                <c:pt idx="28253">
                  <c:v>41691.06600095785</c:v>
                </c:pt>
                <c:pt idx="28254">
                  <c:v>41691.066705056459</c:v>
                </c:pt>
                <c:pt idx="28255">
                  <c:v>41691.067411073222</c:v>
                </c:pt>
                <c:pt idx="28256">
                  <c:v>41691.068114344169</c:v>
                </c:pt>
                <c:pt idx="28257">
                  <c:v>41691.06881857293</c:v>
                </c:pt>
                <c:pt idx="28258">
                  <c:v>41691.069521878933</c:v>
                </c:pt>
                <c:pt idx="28259">
                  <c:v>41691.070225212919</c:v>
                </c:pt>
                <c:pt idx="28260">
                  <c:v>41691.070929635076</c:v>
                </c:pt>
                <c:pt idx="28261">
                  <c:v>41691.071634266002</c:v>
                </c:pt>
                <c:pt idx="28262">
                  <c:v>41691.072339432467</c:v>
                </c:pt>
                <c:pt idx="28263">
                  <c:v>41691.073042669996</c:v>
                </c:pt>
                <c:pt idx="28264">
                  <c:v>41691.073746229842</c:v>
                </c:pt>
                <c:pt idx="28265">
                  <c:v>41691.074451921682</c:v>
                </c:pt>
                <c:pt idx="28266">
                  <c:v>41691.075156462772</c:v>
                </c:pt>
                <c:pt idx="28267">
                  <c:v>41691.075859743847</c:v>
                </c:pt>
                <c:pt idx="28268">
                  <c:v>41691.076561978312</c:v>
                </c:pt>
                <c:pt idx="28269">
                  <c:v>41691.077265471082</c:v>
                </c:pt>
                <c:pt idx="28270">
                  <c:v>41691.077969551996</c:v>
                </c:pt>
                <c:pt idx="28271">
                  <c:v>41691.078673445692</c:v>
                </c:pt>
                <c:pt idx="28272">
                  <c:v>41691.079378694158</c:v>
                </c:pt>
                <c:pt idx="28273">
                  <c:v>41691.080082891385</c:v>
                </c:pt>
                <c:pt idx="28274">
                  <c:v>41691.080787213687</c:v>
                </c:pt>
                <c:pt idx="28275">
                  <c:v>41691.081490994162</c:v>
                </c:pt>
                <c:pt idx="28276">
                  <c:v>41691.082193991846</c:v>
                </c:pt>
                <c:pt idx="28277">
                  <c:v>41691.08289771893</c:v>
                </c:pt>
                <c:pt idx="28278">
                  <c:v>41691.083600685219</c:v>
                </c:pt>
                <c:pt idx="28279">
                  <c:v>41691.084304156779</c:v>
                </c:pt>
                <c:pt idx="28280">
                  <c:v>41691.085007939844</c:v>
                </c:pt>
                <c:pt idx="28281">
                  <c:v>41691.085710313077</c:v>
                </c:pt>
                <c:pt idx="28282">
                  <c:v>41691.086414409394</c:v>
                </c:pt>
                <c:pt idx="28283">
                  <c:v>41691.087118486612</c:v>
                </c:pt>
                <c:pt idx="28284">
                  <c:v>41691.087821818772</c:v>
                </c:pt>
                <c:pt idx="28285">
                  <c:v>41691.088524907085</c:v>
                </c:pt>
                <c:pt idx="28286">
                  <c:v>41691.089228593541</c:v>
                </c:pt>
                <c:pt idx="28287">
                  <c:v>41691.08993320154</c:v>
                </c:pt>
                <c:pt idx="28288">
                  <c:v>41691.090635642606</c:v>
                </c:pt>
                <c:pt idx="28289">
                  <c:v>41691.091339738152</c:v>
                </c:pt>
                <c:pt idx="28290">
                  <c:v>41691.092043832607</c:v>
                </c:pt>
                <c:pt idx="28291">
                  <c:v>41691.092746632763</c:v>
                </c:pt>
                <c:pt idx="28292">
                  <c:v>41691.093451219378</c:v>
                </c:pt>
                <c:pt idx="28293">
                  <c:v>41691.094155420767</c:v>
                </c:pt>
                <c:pt idx="28294">
                  <c:v>41691.094860510602</c:v>
                </c:pt>
                <c:pt idx="28295">
                  <c:v>41691.09556364092</c:v>
                </c:pt>
                <c:pt idx="28296">
                  <c:v>41691.096266764303</c:v>
                </c:pt>
                <c:pt idx="28297">
                  <c:v>41691.096971207844</c:v>
                </c:pt>
                <c:pt idx="28298">
                  <c:v>41691.097675532299</c:v>
                </c:pt>
                <c:pt idx="28299">
                  <c:v>41691.098379557225</c:v>
                </c:pt>
                <c:pt idx="28300">
                  <c:v>41691.099082845074</c:v>
                </c:pt>
                <c:pt idx="28301">
                  <c:v>41691.100014639684</c:v>
                </c:pt>
                <c:pt idx="28302">
                  <c:v>41691.100717408779</c:v>
                </c:pt>
                <c:pt idx="28303">
                  <c:v>41691.101420660758</c:v>
                </c:pt>
                <c:pt idx="28304">
                  <c:v>41691.102124912759</c:v>
                </c:pt>
                <c:pt idx="28305">
                  <c:v>41691.102829822463</c:v>
                </c:pt>
                <c:pt idx="28306">
                  <c:v>41691.103532811379</c:v>
                </c:pt>
                <c:pt idx="28307">
                  <c:v>41691.104235949693</c:v>
                </c:pt>
                <c:pt idx="28308">
                  <c:v>41691.104938550459</c:v>
                </c:pt>
                <c:pt idx="28309">
                  <c:v>41691.105641523071</c:v>
                </c:pt>
                <c:pt idx="28310">
                  <c:v>41691.106344686465</c:v>
                </c:pt>
                <c:pt idx="28311">
                  <c:v>41691.107049329228</c:v>
                </c:pt>
                <c:pt idx="28312">
                  <c:v>41691.107754064302</c:v>
                </c:pt>
                <c:pt idx="28313">
                  <c:v>41691.108456763686</c:v>
                </c:pt>
                <c:pt idx="28314">
                  <c:v>41691.109159555839</c:v>
                </c:pt>
                <c:pt idx="28315">
                  <c:v>41691.109863370308</c:v>
                </c:pt>
                <c:pt idx="28316">
                  <c:v>41691.110569298166</c:v>
                </c:pt>
                <c:pt idx="28317">
                  <c:v>41691.111270944471</c:v>
                </c:pt>
                <c:pt idx="28318">
                  <c:v>41691.11197366938</c:v>
                </c:pt>
                <c:pt idx="28319">
                  <c:v>41691.112675391087</c:v>
                </c:pt>
                <c:pt idx="28320">
                  <c:v>41691.113378417998</c:v>
                </c:pt>
                <c:pt idx="28321">
                  <c:v>41691.114082897388</c:v>
                </c:pt>
                <c:pt idx="28322">
                  <c:v>41691.114786847997</c:v>
                </c:pt>
                <c:pt idx="28323">
                  <c:v>41691.11549054522</c:v>
                </c:pt>
                <c:pt idx="28324">
                  <c:v>41691.116195287083</c:v>
                </c:pt>
                <c:pt idx="28325">
                  <c:v>41691.116899529232</c:v>
                </c:pt>
                <c:pt idx="28326">
                  <c:v>41691.117602689221</c:v>
                </c:pt>
                <c:pt idx="28327">
                  <c:v>41691.11830512093</c:v>
                </c:pt>
                <c:pt idx="28328">
                  <c:v>41691.119008345391</c:v>
                </c:pt>
                <c:pt idx="28329">
                  <c:v>41691.119713130458</c:v>
                </c:pt>
                <c:pt idx="28330">
                  <c:v>41691.120417809994</c:v>
                </c:pt>
                <c:pt idx="28331">
                  <c:v>41691.121120677526</c:v>
                </c:pt>
                <c:pt idx="28332">
                  <c:v>41691.121823857837</c:v>
                </c:pt>
                <c:pt idx="28333">
                  <c:v>41691.122527889682</c:v>
                </c:pt>
                <c:pt idx="28334">
                  <c:v>41691.123231425998</c:v>
                </c:pt>
                <c:pt idx="28335">
                  <c:v>41691.12393623199</c:v>
                </c:pt>
                <c:pt idx="28336">
                  <c:v>41691.124642404</c:v>
                </c:pt>
                <c:pt idx="28337">
                  <c:v>41691.125348920301</c:v>
                </c:pt>
                <c:pt idx="28338">
                  <c:v>41691.126053551838</c:v>
                </c:pt>
                <c:pt idx="28339">
                  <c:v>41691.126757206461</c:v>
                </c:pt>
                <c:pt idx="28340">
                  <c:v>41691.127460856296</c:v>
                </c:pt>
                <c:pt idx="28341">
                  <c:v>41691.128164014764</c:v>
                </c:pt>
                <c:pt idx="28342">
                  <c:v>41691.128866526153</c:v>
                </c:pt>
                <c:pt idx="28343">
                  <c:v>41691.12956877322</c:v>
                </c:pt>
                <c:pt idx="28344">
                  <c:v>41691.130271895083</c:v>
                </c:pt>
                <c:pt idx="28345">
                  <c:v>41691.130974625688</c:v>
                </c:pt>
                <c:pt idx="28346">
                  <c:v>41691.131679420767</c:v>
                </c:pt>
                <c:pt idx="28347">
                  <c:v>41691.132382422606</c:v>
                </c:pt>
                <c:pt idx="28348">
                  <c:v>41691.133086601993</c:v>
                </c:pt>
                <c:pt idx="28349">
                  <c:v>41691.133789910753</c:v>
                </c:pt>
                <c:pt idx="28350">
                  <c:v>41691.134493293073</c:v>
                </c:pt>
                <c:pt idx="28351">
                  <c:v>41691.135196066301</c:v>
                </c:pt>
                <c:pt idx="28352">
                  <c:v>41691.135899195382</c:v>
                </c:pt>
                <c:pt idx="28353">
                  <c:v>41691.136603517676</c:v>
                </c:pt>
                <c:pt idx="28354">
                  <c:v>41691.13730621877</c:v>
                </c:pt>
                <c:pt idx="28355">
                  <c:v>41691.138009747847</c:v>
                </c:pt>
                <c:pt idx="28356">
                  <c:v>41691.13871339801</c:v>
                </c:pt>
                <c:pt idx="28357">
                  <c:v>41691.139416308928</c:v>
                </c:pt>
                <c:pt idx="28358">
                  <c:v>41691.140119069685</c:v>
                </c:pt>
                <c:pt idx="28359">
                  <c:v>41691.140822300164</c:v>
                </c:pt>
                <c:pt idx="28360">
                  <c:v>41691.141784496773</c:v>
                </c:pt>
                <c:pt idx="28361">
                  <c:v>41691.142487235535</c:v>
                </c:pt>
                <c:pt idx="28362">
                  <c:v>41691.143190509676</c:v>
                </c:pt>
                <c:pt idx="28363">
                  <c:v>41691.143895912304</c:v>
                </c:pt>
                <c:pt idx="28364">
                  <c:v>41691.144599627849</c:v>
                </c:pt>
                <c:pt idx="28365">
                  <c:v>41691.145304756305</c:v>
                </c:pt>
                <c:pt idx="28366">
                  <c:v>41691.146008132462</c:v>
                </c:pt>
                <c:pt idx="28367">
                  <c:v>41691.146713037684</c:v>
                </c:pt>
                <c:pt idx="28368">
                  <c:v>41691.147416896463</c:v>
                </c:pt>
                <c:pt idx="28369">
                  <c:v>41691.148118920159</c:v>
                </c:pt>
                <c:pt idx="28370">
                  <c:v>41691.148822464929</c:v>
                </c:pt>
                <c:pt idx="28371">
                  <c:v>41691.149527130772</c:v>
                </c:pt>
                <c:pt idx="28372">
                  <c:v>41691.150230790779</c:v>
                </c:pt>
                <c:pt idx="28373">
                  <c:v>41691.150935015081</c:v>
                </c:pt>
                <c:pt idx="28374">
                  <c:v>41691.151638768002</c:v>
                </c:pt>
                <c:pt idx="28375">
                  <c:v>41691.152340901841</c:v>
                </c:pt>
                <c:pt idx="28376">
                  <c:v>41691.153043356768</c:v>
                </c:pt>
                <c:pt idx="28377">
                  <c:v>41691.153747271688</c:v>
                </c:pt>
                <c:pt idx="28378">
                  <c:v>41691.154451196613</c:v>
                </c:pt>
                <c:pt idx="28379">
                  <c:v>41691.155155877226</c:v>
                </c:pt>
                <c:pt idx="28380">
                  <c:v>41691.155859786777</c:v>
                </c:pt>
                <c:pt idx="28381">
                  <c:v>41691.156561458622</c:v>
                </c:pt>
                <c:pt idx="28382">
                  <c:v>41691.157263754772</c:v>
                </c:pt>
                <c:pt idx="28383">
                  <c:v>41691.157966362931</c:v>
                </c:pt>
                <c:pt idx="28384">
                  <c:v>41691.158669536002</c:v>
                </c:pt>
                <c:pt idx="28385">
                  <c:v>41691.159372939073</c:v>
                </c:pt>
                <c:pt idx="28386">
                  <c:v>41691.160075830921</c:v>
                </c:pt>
                <c:pt idx="28387">
                  <c:v>41691.160779988</c:v>
                </c:pt>
                <c:pt idx="28388">
                  <c:v>41691.161483026925</c:v>
                </c:pt>
                <c:pt idx="28389">
                  <c:v>41691.162185955676</c:v>
                </c:pt>
                <c:pt idx="28390">
                  <c:v>41691.162888544612</c:v>
                </c:pt>
                <c:pt idx="28391">
                  <c:v>41691.163592535529</c:v>
                </c:pt>
                <c:pt idx="28392">
                  <c:v>41691.16429618431</c:v>
                </c:pt>
                <c:pt idx="28393">
                  <c:v>41691.164998720771</c:v>
                </c:pt>
                <c:pt idx="28394">
                  <c:v>41691.165701518752</c:v>
                </c:pt>
                <c:pt idx="28395">
                  <c:v>41691.166405058932</c:v>
                </c:pt>
                <c:pt idx="28396">
                  <c:v>41691.167108279842</c:v>
                </c:pt>
                <c:pt idx="28397">
                  <c:v>41691.167811828927</c:v>
                </c:pt>
                <c:pt idx="28398">
                  <c:v>41691.168514310462</c:v>
                </c:pt>
                <c:pt idx="28399">
                  <c:v>41691.169217980307</c:v>
                </c:pt>
                <c:pt idx="28400">
                  <c:v>41691.169921951681</c:v>
                </c:pt>
                <c:pt idx="28401">
                  <c:v>41691.17062803646</c:v>
                </c:pt>
                <c:pt idx="28402">
                  <c:v>41691.171331326463</c:v>
                </c:pt>
                <c:pt idx="28403">
                  <c:v>41691.172034818614</c:v>
                </c:pt>
                <c:pt idx="28404">
                  <c:v>41691.172738912923</c:v>
                </c:pt>
                <c:pt idx="28405">
                  <c:v>41691.17344459553</c:v>
                </c:pt>
                <c:pt idx="28406">
                  <c:v>41691.174148503676</c:v>
                </c:pt>
                <c:pt idx="28407">
                  <c:v>41691.17485297416</c:v>
                </c:pt>
                <c:pt idx="28408">
                  <c:v>41691.175557801223</c:v>
                </c:pt>
                <c:pt idx="28409">
                  <c:v>41691.176262190311</c:v>
                </c:pt>
                <c:pt idx="28410">
                  <c:v>41691.176965032304</c:v>
                </c:pt>
                <c:pt idx="28411">
                  <c:v>41691.17766729185</c:v>
                </c:pt>
                <c:pt idx="28412">
                  <c:v>41691.178370178466</c:v>
                </c:pt>
                <c:pt idx="28413">
                  <c:v>41691.179073157844</c:v>
                </c:pt>
                <c:pt idx="28414">
                  <c:v>41691.179776426929</c:v>
                </c:pt>
                <c:pt idx="28415">
                  <c:v>41691.180479203387</c:v>
                </c:pt>
                <c:pt idx="28416">
                  <c:v>41691.181183660599</c:v>
                </c:pt>
                <c:pt idx="28417">
                  <c:v>41691.181887976003</c:v>
                </c:pt>
                <c:pt idx="28418">
                  <c:v>41691.182591596938</c:v>
                </c:pt>
                <c:pt idx="28419">
                  <c:v>41691.183565057836</c:v>
                </c:pt>
                <c:pt idx="28420">
                  <c:v>41691.184268522615</c:v>
                </c:pt>
                <c:pt idx="28421">
                  <c:v>41691.184973253847</c:v>
                </c:pt>
                <c:pt idx="28422">
                  <c:v>41691.185676166002</c:v>
                </c:pt>
                <c:pt idx="28423">
                  <c:v>41691.186381501677</c:v>
                </c:pt>
                <c:pt idx="28424">
                  <c:v>41691.187085790771</c:v>
                </c:pt>
                <c:pt idx="28425">
                  <c:v>41691.187788401221</c:v>
                </c:pt>
                <c:pt idx="28426">
                  <c:v>41691.188492923538</c:v>
                </c:pt>
                <c:pt idx="28427">
                  <c:v>41691.189198893684</c:v>
                </c:pt>
                <c:pt idx="28428">
                  <c:v>41691.189902472928</c:v>
                </c:pt>
                <c:pt idx="28429">
                  <c:v>41691.190604732299</c:v>
                </c:pt>
                <c:pt idx="28430">
                  <c:v>41691.191308530448</c:v>
                </c:pt>
                <c:pt idx="28431">
                  <c:v>41691.192012377083</c:v>
                </c:pt>
                <c:pt idx="28432">
                  <c:v>41691.192714904464</c:v>
                </c:pt>
                <c:pt idx="28433">
                  <c:v>41691.193418546922</c:v>
                </c:pt>
                <c:pt idx="28434">
                  <c:v>41691.194123149384</c:v>
                </c:pt>
                <c:pt idx="28435">
                  <c:v>41691.194826528605</c:v>
                </c:pt>
                <c:pt idx="28436">
                  <c:v>41691.195531382931</c:v>
                </c:pt>
                <c:pt idx="28437">
                  <c:v>41691.196235312163</c:v>
                </c:pt>
                <c:pt idx="28438">
                  <c:v>41691.196937463537</c:v>
                </c:pt>
                <c:pt idx="28439">
                  <c:v>41691.197639783677</c:v>
                </c:pt>
                <c:pt idx="28440">
                  <c:v>41691.198343039534</c:v>
                </c:pt>
                <c:pt idx="28441">
                  <c:v>41691.199046821377</c:v>
                </c:pt>
                <c:pt idx="28442">
                  <c:v>41691.199750909531</c:v>
                </c:pt>
                <c:pt idx="28443">
                  <c:v>41691.200454498008</c:v>
                </c:pt>
                <c:pt idx="28444">
                  <c:v>41691.201157900607</c:v>
                </c:pt>
                <c:pt idx="28445">
                  <c:v>41691.201859066459</c:v>
                </c:pt>
                <c:pt idx="28446">
                  <c:v>41691.202562270606</c:v>
                </c:pt>
                <c:pt idx="28447">
                  <c:v>41691.203265801218</c:v>
                </c:pt>
                <c:pt idx="28448">
                  <c:v>41691.203967653833</c:v>
                </c:pt>
                <c:pt idx="28449">
                  <c:v>41691.204670509687</c:v>
                </c:pt>
                <c:pt idx="28450">
                  <c:v>41691.205373526464</c:v>
                </c:pt>
                <c:pt idx="28451">
                  <c:v>41691.206076574003</c:v>
                </c:pt>
                <c:pt idx="28452">
                  <c:v>41691.20677994431</c:v>
                </c:pt>
                <c:pt idx="28453">
                  <c:v>41691.207485511208</c:v>
                </c:pt>
                <c:pt idx="28454">
                  <c:v>41691.208190139223</c:v>
                </c:pt>
                <c:pt idx="28455">
                  <c:v>41691.208893261384</c:v>
                </c:pt>
                <c:pt idx="28456">
                  <c:v>41691.209595922002</c:v>
                </c:pt>
                <c:pt idx="28457">
                  <c:v>41691.210298067694</c:v>
                </c:pt>
                <c:pt idx="28458">
                  <c:v>41691.211001780597</c:v>
                </c:pt>
                <c:pt idx="28459">
                  <c:v>41691.211706893533</c:v>
                </c:pt>
                <c:pt idx="28460">
                  <c:v>41691.212410324311</c:v>
                </c:pt>
                <c:pt idx="28461">
                  <c:v>41691.213113967075</c:v>
                </c:pt>
                <c:pt idx="28462">
                  <c:v>41691.213818536933</c:v>
                </c:pt>
                <c:pt idx="28463">
                  <c:v>41691.214522731076</c:v>
                </c:pt>
                <c:pt idx="28464">
                  <c:v>41691.215227308778</c:v>
                </c:pt>
                <c:pt idx="28465">
                  <c:v>41691.215931504761</c:v>
                </c:pt>
                <c:pt idx="28466">
                  <c:v>41691.216634876939</c:v>
                </c:pt>
                <c:pt idx="28467">
                  <c:v>41691.21733745416</c:v>
                </c:pt>
                <c:pt idx="28468">
                  <c:v>41691.218041152933</c:v>
                </c:pt>
                <c:pt idx="28469">
                  <c:v>41691.218743834608</c:v>
                </c:pt>
                <c:pt idx="28470">
                  <c:v>41691.219445856761</c:v>
                </c:pt>
                <c:pt idx="28471">
                  <c:v>41691.220148944922</c:v>
                </c:pt>
                <c:pt idx="28472">
                  <c:v>41691.220852002611</c:v>
                </c:pt>
                <c:pt idx="28473">
                  <c:v>41691.221555199234</c:v>
                </c:pt>
                <c:pt idx="28474">
                  <c:v>41691.222259954309</c:v>
                </c:pt>
                <c:pt idx="28475">
                  <c:v>41691.22296487922</c:v>
                </c:pt>
                <c:pt idx="28476">
                  <c:v>41691.223666984602</c:v>
                </c:pt>
                <c:pt idx="28477">
                  <c:v>41691.224367665367</c:v>
                </c:pt>
                <c:pt idx="28478">
                  <c:v>41691.225340724915</c:v>
                </c:pt>
                <c:pt idx="28479">
                  <c:v>41691.226044844771</c:v>
                </c:pt>
                <c:pt idx="28480">
                  <c:v>41691.226747588298</c:v>
                </c:pt>
                <c:pt idx="28481">
                  <c:v>41691.227451577994</c:v>
                </c:pt>
                <c:pt idx="28482">
                  <c:v>41691.228155320001</c:v>
                </c:pt>
                <c:pt idx="28483">
                  <c:v>41691.228859558461</c:v>
                </c:pt>
                <c:pt idx="28484">
                  <c:v>41691.229562363675</c:v>
                </c:pt>
                <c:pt idx="28485">
                  <c:v>41691.230264851532</c:v>
                </c:pt>
                <c:pt idx="28486">
                  <c:v>41691.230968390933</c:v>
                </c:pt>
                <c:pt idx="28487">
                  <c:v>41691.231672936759</c:v>
                </c:pt>
                <c:pt idx="28488">
                  <c:v>41691.23237720754</c:v>
                </c:pt>
                <c:pt idx="28489">
                  <c:v>41691.23308048999</c:v>
                </c:pt>
                <c:pt idx="28490">
                  <c:v>41691.233783771211</c:v>
                </c:pt>
                <c:pt idx="28491">
                  <c:v>41691.234486932452</c:v>
                </c:pt>
                <c:pt idx="28492">
                  <c:v>41691.235189977378</c:v>
                </c:pt>
                <c:pt idx="28493">
                  <c:v>41691.235894050609</c:v>
                </c:pt>
                <c:pt idx="28494">
                  <c:v>41691.236598939082</c:v>
                </c:pt>
                <c:pt idx="28495">
                  <c:v>41691.237303078771</c:v>
                </c:pt>
                <c:pt idx="28496">
                  <c:v>41691.238006952459</c:v>
                </c:pt>
                <c:pt idx="28497">
                  <c:v>41691.238711241538</c:v>
                </c:pt>
                <c:pt idx="28498">
                  <c:v>41691.239416215678</c:v>
                </c:pt>
                <c:pt idx="28499">
                  <c:v>41691.240122410607</c:v>
                </c:pt>
                <c:pt idx="28500">
                  <c:v>41691.240825967841</c:v>
                </c:pt>
                <c:pt idx="28501">
                  <c:v>41691.241530124164</c:v>
                </c:pt>
                <c:pt idx="28502">
                  <c:v>41691.242233430778</c:v>
                </c:pt>
                <c:pt idx="28503">
                  <c:v>41691.242936595685</c:v>
                </c:pt>
                <c:pt idx="28504">
                  <c:v>41691.243640235531</c:v>
                </c:pt>
                <c:pt idx="28505">
                  <c:v>41691.244345672305</c:v>
                </c:pt>
                <c:pt idx="28506">
                  <c:v>41691.245050045225</c:v>
                </c:pt>
                <c:pt idx="28507">
                  <c:v>41691.245753960604</c:v>
                </c:pt>
                <c:pt idx="28508">
                  <c:v>41691.246457185844</c:v>
                </c:pt>
                <c:pt idx="28509">
                  <c:v>41691.247160563988</c:v>
                </c:pt>
                <c:pt idx="28510">
                  <c:v>41691.247863838151</c:v>
                </c:pt>
                <c:pt idx="28511">
                  <c:v>41691.248566697082</c:v>
                </c:pt>
                <c:pt idx="28512">
                  <c:v>41691.249269902</c:v>
                </c:pt>
                <c:pt idx="28513">
                  <c:v>41691.249971595687</c:v>
                </c:pt>
                <c:pt idx="28514">
                  <c:v>41691.250674292613</c:v>
                </c:pt>
                <c:pt idx="28515">
                  <c:v>41691.251379195695</c:v>
                </c:pt>
                <c:pt idx="28516">
                  <c:v>41691.252083180152</c:v>
                </c:pt>
                <c:pt idx="28517">
                  <c:v>41691.252787310608</c:v>
                </c:pt>
                <c:pt idx="28518">
                  <c:v>41691.253490761068</c:v>
                </c:pt>
                <c:pt idx="28519">
                  <c:v>41691.254196161375</c:v>
                </c:pt>
                <c:pt idx="28520">
                  <c:v>41691.254898712614</c:v>
                </c:pt>
                <c:pt idx="28521">
                  <c:v>41691.255602681675</c:v>
                </c:pt>
                <c:pt idx="28522">
                  <c:v>41691.25630643723</c:v>
                </c:pt>
                <c:pt idx="28523">
                  <c:v>41691.257009292312</c:v>
                </c:pt>
                <c:pt idx="28524">
                  <c:v>41691.257712939376</c:v>
                </c:pt>
                <c:pt idx="28525">
                  <c:v>41691.258416233388</c:v>
                </c:pt>
                <c:pt idx="28526">
                  <c:v>41691.25912194261</c:v>
                </c:pt>
                <c:pt idx="28527">
                  <c:v>41691.259825939684</c:v>
                </c:pt>
                <c:pt idx="28528">
                  <c:v>41691.260529890307</c:v>
                </c:pt>
                <c:pt idx="28529">
                  <c:v>41691.261234342768</c:v>
                </c:pt>
                <c:pt idx="28530">
                  <c:v>41691.261937645992</c:v>
                </c:pt>
                <c:pt idx="28531">
                  <c:v>41691.262640581524</c:v>
                </c:pt>
                <c:pt idx="28532">
                  <c:v>41691.263344788764</c:v>
                </c:pt>
                <c:pt idx="28533">
                  <c:v>41691.264048418932</c:v>
                </c:pt>
                <c:pt idx="28534">
                  <c:v>41691.264751915995</c:v>
                </c:pt>
                <c:pt idx="28535">
                  <c:v>41691.265456172303</c:v>
                </c:pt>
                <c:pt idx="28536">
                  <c:v>41691.266159543375</c:v>
                </c:pt>
                <c:pt idx="28537">
                  <c:v>41691.267110355679</c:v>
                </c:pt>
                <c:pt idx="28538">
                  <c:v>41691.267812667073</c:v>
                </c:pt>
                <c:pt idx="28539">
                  <c:v>41691.268514465388</c:v>
                </c:pt>
                <c:pt idx="28540">
                  <c:v>41691.269217424939</c:v>
                </c:pt>
                <c:pt idx="28541">
                  <c:v>41691.269921220599</c:v>
                </c:pt>
                <c:pt idx="28542">
                  <c:v>41691.270623860764</c:v>
                </c:pt>
                <c:pt idx="28543">
                  <c:v>41691.271327823677</c:v>
                </c:pt>
                <c:pt idx="28544">
                  <c:v>41691.272030134307</c:v>
                </c:pt>
                <c:pt idx="28545">
                  <c:v>41691.272734080456</c:v>
                </c:pt>
                <c:pt idx="28546">
                  <c:v>41691.273439217839</c:v>
                </c:pt>
                <c:pt idx="28547">
                  <c:v>41691.274144566603</c:v>
                </c:pt>
                <c:pt idx="28548">
                  <c:v>41691.27484834694</c:v>
                </c:pt>
                <c:pt idx="28549">
                  <c:v>41691.275552396313</c:v>
                </c:pt>
                <c:pt idx="28550">
                  <c:v>41691.276256769685</c:v>
                </c:pt>
                <c:pt idx="28551">
                  <c:v>41691.276963130607</c:v>
                </c:pt>
                <c:pt idx="28552">
                  <c:v>41691.277667371221</c:v>
                </c:pt>
                <c:pt idx="28553">
                  <c:v>41691.278372681074</c:v>
                </c:pt>
                <c:pt idx="28554">
                  <c:v>41691.27907688477</c:v>
                </c:pt>
                <c:pt idx="28555">
                  <c:v>41691.279780798301</c:v>
                </c:pt>
                <c:pt idx="28556">
                  <c:v>41691.280485094459</c:v>
                </c:pt>
                <c:pt idx="28557">
                  <c:v>41691.281188837071</c:v>
                </c:pt>
                <c:pt idx="28558">
                  <c:v>41691.281892409388</c:v>
                </c:pt>
                <c:pt idx="28559">
                  <c:v>41691.28259694601</c:v>
                </c:pt>
                <c:pt idx="28560">
                  <c:v>41691.283303195385</c:v>
                </c:pt>
                <c:pt idx="28561">
                  <c:v>41691.284006448936</c:v>
                </c:pt>
                <c:pt idx="28562">
                  <c:v>41691.284710301537</c:v>
                </c:pt>
                <c:pt idx="28563">
                  <c:v>41691.285415899081</c:v>
                </c:pt>
                <c:pt idx="28564">
                  <c:v>41691.286120393845</c:v>
                </c:pt>
                <c:pt idx="28565">
                  <c:v>41691.286825435542</c:v>
                </c:pt>
                <c:pt idx="28566">
                  <c:v>41691.287529937385</c:v>
                </c:pt>
                <c:pt idx="28567">
                  <c:v>41691.288234850006</c:v>
                </c:pt>
                <c:pt idx="28568">
                  <c:v>41691.288939545848</c:v>
                </c:pt>
                <c:pt idx="28569">
                  <c:v>41691.289642473224</c:v>
                </c:pt>
                <c:pt idx="28570">
                  <c:v>41691.290346520145</c:v>
                </c:pt>
                <c:pt idx="28571">
                  <c:v>41691.291051099688</c:v>
                </c:pt>
                <c:pt idx="28572">
                  <c:v>41691.291755456456</c:v>
                </c:pt>
                <c:pt idx="28573">
                  <c:v>41691.292457781215</c:v>
                </c:pt>
                <c:pt idx="28574">
                  <c:v>41691.293161749214</c:v>
                </c:pt>
                <c:pt idx="28575">
                  <c:v>41691.293865837528</c:v>
                </c:pt>
                <c:pt idx="28576">
                  <c:v>41691.294570129998</c:v>
                </c:pt>
                <c:pt idx="28577">
                  <c:v>41691.295274344309</c:v>
                </c:pt>
                <c:pt idx="28578">
                  <c:v>41691.295977539368</c:v>
                </c:pt>
                <c:pt idx="28579">
                  <c:v>41691.296682096152</c:v>
                </c:pt>
                <c:pt idx="28580">
                  <c:v>41691.297386916754</c:v>
                </c:pt>
                <c:pt idx="28581">
                  <c:v>41691.298091132157</c:v>
                </c:pt>
                <c:pt idx="28582">
                  <c:v>41691.298795241375</c:v>
                </c:pt>
                <c:pt idx="28583">
                  <c:v>41691.299498805674</c:v>
                </c:pt>
                <c:pt idx="28584">
                  <c:v>41691.300202764767</c:v>
                </c:pt>
                <c:pt idx="28585">
                  <c:v>41691.30090526893</c:v>
                </c:pt>
                <c:pt idx="28586">
                  <c:v>41691.301609797847</c:v>
                </c:pt>
                <c:pt idx="28587">
                  <c:v>41691.30231499955</c:v>
                </c:pt>
                <c:pt idx="28588">
                  <c:v>41691.303017075232</c:v>
                </c:pt>
                <c:pt idx="28589">
                  <c:v>41691.303720699536</c:v>
                </c:pt>
                <c:pt idx="28590">
                  <c:v>41691.304426318471</c:v>
                </c:pt>
                <c:pt idx="28591">
                  <c:v>41691.305130841996</c:v>
                </c:pt>
                <c:pt idx="28592">
                  <c:v>41691.305837104774</c:v>
                </c:pt>
                <c:pt idx="28593">
                  <c:v>41691.306542124468</c:v>
                </c:pt>
                <c:pt idx="28594">
                  <c:v>41691.307246296776</c:v>
                </c:pt>
                <c:pt idx="28595">
                  <c:v>41691.30794893585</c:v>
                </c:pt>
                <c:pt idx="28596">
                  <c:v>41691.308860129087</c:v>
                </c:pt>
                <c:pt idx="28597">
                  <c:v>41691.309564161536</c:v>
                </c:pt>
                <c:pt idx="28598">
                  <c:v>41691.310267716472</c:v>
                </c:pt>
                <c:pt idx="28599">
                  <c:v>41691.310970845545</c:v>
                </c:pt>
                <c:pt idx="28600">
                  <c:v>41691.31167494617</c:v>
                </c:pt>
                <c:pt idx="28601">
                  <c:v>41691.31237939986</c:v>
                </c:pt>
                <c:pt idx="28602">
                  <c:v>41691.313082433226</c:v>
                </c:pt>
                <c:pt idx="28603">
                  <c:v>41691.313786298466</c:v>
                </c:pt>
                <c:pt idx="28604">
                  <c:v>41691.314491026169</c:v>
                </c:pt>
                <c:pt idx="28605">
                  <c:v>41691.315195871226</c:v>
                </c:pt>
                <c:pt idx="28606">
                  <c:v>41691.315898797548</c:v>
                </c:pt>
                <c:pt idx="28607">
                  <c:v>41691.316603552164</c:v>
                </c:pt>
                <c:pt idx="28608">
                  <c:v>41691.317308473692</c:v>
                </c:pt>
                <c:pt idx="28609">
                  <c:v>41691.318012392177</c:v>
                </c:pt>
                <c:pt idx="28610">
                  <c:v>41691.318715848014</c:v>
                </c:pt>
                <c:pt idx="28611">
                  <c:v>41691.319420303997</c:v>
                </c:pt>
                <c:pt idx="28612">
                  <c:v>41691.320125619837</c:v>
                </c:pt>
                <c:pt idx="28613">
                  <c:v>41691.320830001539</c:v>
                </c:pt>
                <c:pt idx="28614">
                  <c:v>41691.321533722003</c:v>
                </c:pt>
                <c:pt idx="28615">
                  <c:v>41691.322237368004</c:v>
                </c:pt>
                <c:pt idx="28616">
                  <c:v>41691.322941414306</c:v>
                </c:pt>
                <c:pt idx="28617">
                  <c:v>41691.323645463839</c:v>
                </c:pt>
                <c:pt idx="28618">
                  <c:v>41691.324349796778</c:v>
                </c:pt>
                <c:pt idx="28619">
                  <c:v>41691.325052823224</c:v>
                </c:pt>
                <c:pt idx="28620">
                  <c:v>41691.325756735227</c:v>
                </c:pt>
                <c:pt idx="28621">
                  <c:v>41691.326460978766</c:v>
                </c:pt>
                <c:pt idx="28622">
                  <c:v>41691.327164271992</c:v>
                </c:pt>
                <c:pt idx="28623">
                  <c:v>41691.327866579835</c:v>
                </c:pt>
                <c:pt idx="28624">
                  <c:v>41691.328571136008</c:v>
                </c:pt>
                <c:pt idx="28625">
                  <c:v>41691.329275857082</c:v>
                </c:pt>
                <c:pt idx="28626">
                  <c:v>41691.32998028076</c:v>
                </c:pt>
                <c:pt idx="28627">
                  <c:v>41691.330683982931</c:v>
                </c:pt>
                <c:pt idx="28628">
                  <c:v>41691.331388638922</c:v>
                </c:pt>
                <c:pt idx="28629">
                  <c:v>41691.33209382293</c:v>
                </c:pt>
                <c:pt idx="28630">
                  <c:v>41691.332797844159</c:v>
                </c:pt>
                <c:pt idx="28631">
                  <c:v>41691.333501895999</c:v>
                </c:pt>
                <c:pt idx="28632">
                  <c:v>41691.334205792169</c:v>
                </c:pt>
                <c:pt idx="28633">
                  <c:v>41691.334910671387</c:v>
                </c:pt>
                <c:pt idx="28634">
                  <c:v>41691.335615511838</c:v>
                </c:pt>
                <c:pt idx="28635">
                  <c:v>41691.336319761998</c:v>
                </c:pt>
                <c:pt idx="28636">
                  <c:v>41691.337022847234</c:v>
                </c:pt>
                <c:pt idx="28637">
                  <c:v>41691.337726599078</c:v>
                </c:pt>
                <c:pt idx="28638">
                  <c:v>41691.338429221847</c:v>
                </c:pt>
                <c:pt idx="28639">
                  <c:v>41691.339133577385</c:v>
                </c:pt>
                <c:pt idx="28640">
                  <c:v>41691.339836417843</c:v>
                </c:pt>
                <c:pt idx="28641">
                  <c:v>41691.34054045401</c:v>
                </c:pt>
                <c:pt idx="28642">
                  <c:v>41691.341245927695</c:v>
                </c:pt>
                <c:pt idx="28643">
                  <c:v>41691.341950739537</c:v>
                </c:pt>
                <c:pt idx="28644">
                  <c:v>41691.342654895852</c:v>
                </c:pt>
                <c:pt idx="28645">
                  <c:v>41691.343359204009</c:v>
                </c:pt>
                <c:pt idx="28646">
                  <c:v>41691.344064805082</c:v>
                </c:pt>
                <c:pt idx="28647">
                  <c:v>41691.344769862153</c:v>
                </c:pt>
                <c:pt idx="28648">
                  <c:v>41691.345474916772</c:v>
                </c:pt>
                <c:pt idx="28649">
                  <c:v>41691.346179673383</c:v>
                </c:pt>
                <c:pt idx="28650">
                  <c:v>41691.34688583493</c:v>
                </c:pt>
                <c:pt idx="28651">
                  <c:v>41691.347591430618</c:v>
                </c:pt>
                <c:pt idx="28652">
                  <c:v>41691.348295448173</c:v>
                </c:pt>
                <c:pt idx="28653">
                  <c:v>41691.349000545997</c:v>
                </c:pt>
                <c:pt idx="28654">
                  <c:v>41691.349705881221</c:v>
                </c:pt>
                <c:pt idx="28655">
                  <c:v>41691.350639437238</c:v>
                </c:pt>
                <c:pt idx="28656">
                  <c:v>41691.351343440467</c:v>
                </c:pt>
                <c:pt idx="28657">
                  <c:v>41691.352047903085</c:v>
                </c:pt>
                <c:pt idx="28658">
                  <c:v>41691.352750878468</c:v>
                </c:pt>
                <c:pt idx="28659">
                  <c:v>41691.353454747848</c:v>
                </c:pt>
                <c:pt idx="28660">
                  <c:v>41691.354158305388</c:v>
                </c:pt>
                <c:pt idx="28661">
                  <c:v>41691.354862055545</c:v>
                </c:pt>
                <c:pt idx="28662">
                  <c:v>41691.355565401391</c:v>
                </c:pt>
                <c:pt idx="28663">
                  <c:v>41691.356270507233</c:v>
                </c:pt>
                <c:pt idx="28664">
                  <c:v>41691.356976935851</c:v>
                </c:pt>
                <c:pt idx="28665">
                  <c:v>41691.357681412934</c:v>
                </c:pt>
                <c:pt idx="28666">
                  <c:v>41691.358384499552</c:v>
                </c:pt>
                <c:pt idx="28667">
                  <c:v>41691.35908967493</c:v>
                </c:pt>
                <c:pt idx="28668">
                  <c:v>41691.359795143231</c:v>
                </c:pt>
                <c:pt idx="28669">
                  <c:v>41691.360498989685</c:v>
                </c:pt>
                <c:pt idx="28670">
                  <c:v>41691.361202327229</c:v>
                </c:pt>
                <c:pt idx="28671">
                  <c:v>41691.361906994309</c:v>
                </c:pt>
                <c:pt idx="28672">
                  <c:v>41691.362610037846</c:v>
                </c:pt>
                <c:pt idx="28673">
                  <c:v>41691.363313433998</c:v>
                </c:pt>
                <c:pt idx="28674">
                  <c:v>41691.364017320469</c:v>
                </c:pt>
                <c:pt idx="28675">
                  <c:v>41691.364721392769</c:v>
                </c:pt>
                <c:pt idx="28676">
                  <c:v>41691.36542690784</c:v>
                </c:pt>
                <c:pt idx="28677">
                  <c:v>41691.366129595684</c:v>
                </c:pt>
                <c:pt idx="28678">
                  <c:v>41691.366833749693</c:v>
                </c:pt>
                <c:pt idx="28679">
                  <c:v>41691.367537214472</c:v>
                </c:pt>
                <c:pt idx="28680">
                  <c:v>41691.368242004777</c:v>
                </c:pt>
                <c:pt idx="28681">
                  <c:v>41691.368945049544</c:v>
                </c:pt>
                <c:pt idx="28682">
                  <c:v>41691.369648357999</c:v>
                </c:pt>
                <c:pt idx="28683">
                  <c:v>41691.37035283108</c:v>
                </c:pt>
                <c:pt idx="28684">
                  <c:v>41691.371058614604</c:v>
                </c:pt>
                <c:pt idx="28685">
                  <c:v>41691.371762438306</c:v>
                </c:pt>
                <c:pt idx="28686">
                  <c:v>41691.372467063222</c:v>
                </c:pt>
                <c:pt idx="28687">
                  <c:v>41691.373171911531</c:v>
                </c:pt>
                <c:pt idx="28688">
                  <c:v>41691.373874381847</c:v>
                </c:pt>
                <c:pt idx="28689">
                  <c:v>41691.374576963084</c:v>
                </c:pt>
                <c:pt idx="28690">
                  <c:v>41691.375280939683</c:v>
                </c:pt>
                <c:pt idx="28691">
                  <c:v>41691.375984817074</c:v>
                </c:pt>
                <c:pt idx="28692">
                  <c:v>41691.376687753225</c:v>
                </c:pt>
                <c:pt idx="28693">
                  <c:v>41691.377392528615</c:v>
                </c:pt>
                <c:pt idx="28694">
                  <c:v>41691.378096324624</c:v>
                </c:pt>
                <c:pt idx="28695">
                  <c:v>41691.378799868769</c:v>
                </c:pt>
                <c:pt idx="28696">
                  <c:v>41691.379504752309</c:v>
                </c:pt>
                <c:pt idx="28697">
                  <c:v>41691.380209305389</c:v>
                </c:pt>
                <c:pt idx="28698">
                  <c:v>41691.380914085086</c:v>
                </c:pt>
                <c:pt idx="28699">
                  <c:v>41691.381619768159</c:v>
                </c:pt>
                <c:pt idx="28700">
                  <c:v>41691.38232488108</c:v>
                </c:pt>
                <c:pt idx="28701">
                  <c:v>41691.383028892778</c:v>
                </c:pt>
                <c:pt idx="28702">
                  <c:v>41691.383731403082</c:v>
                </c:pt>
                <c:pt idx="28703">
                  <c:v>41691.384437208479</c:v>
                </c:pt>
                <c:pt idx="28704">
                  <c:v>41691.385142088002</c:v>
                </c:pt>
                <c:pt idx="28705">
                  <c:v>41691.385845766614</c:v>
                </c:pt>
                <c:pt idx="28706">
                  <c:v>41691.386550278017</c:v>
                </c:pt>
                <c:pt idx="28707">
                  <c:v>41691.387255369693</c:v>
                </c:pt>
                <c:pt idx="28708">
                  <c:v>41691.38795932832</c:v>
                </c:pt>
                <c:pt idx="28709">
                  <c:v>41691.388663744168</c:v>
                </c:pt>
                <c:pt idx="28710">
                  <c:v>41691.389366952615</c:v>
                </c:pt>
                <c:pt idx="28711">
                  <c:v>41691.390070770307</c:v>
                </c:pt>
                <c:pt idx="28712">
                  <c:v>41691.390774619074</c:v>
                </c:pt>
                <c:pt idx="28713">
                  <c:v>41691.391478867226</c:v>
                </c:pt>
                <c:pt idx="28714">
                  <c:v>41691.392411758163</c:v>
                </c:pt>
                <c:pt idx="28715">
                  <c:v>41691.393115922161</c:v>
                </c:pt>
                <c:pt idx="28716">
                  <c:v>41691.393821044163</c:v>
                </c:pt>
                <c:pt idx="28717">
                  <c:v>41691.394526007382</c:v>
                </c:pt>
                <c:pt idx="28718">
                  <c:v>41691.395230804002</c:v>
                </c:pt>
                <c:pt idx="28719">
                  <c:v>41691.395934111679</c:v>
                </c:pt>
                <c:pt idx="28720">
                  <c:v>41691.396637001686</c:v>
                </c:pt>
                <c:pt idx="28721">
                  <c:v>41691.397341626151</c:v>
                </c:pt>
                <c:pt idx="28722">
                  <c:v>41691.398045877388</c:v>
                </c:pt>
                <c:pt idx="28723">
                  <c:v>41691.398749352164</c:v>
                </c:pt>
                <c:pt idx="28724">
                  <c:v>41691.399452958773</c:v>
                </c:pt>
                <c:pt idx="28725">
                  <c:v>41691.400157460004</c:v>
                </c:pt>
                <c:pt idx="28726">
                  <c:v>41691.400862304159</c:v>
                </c:pt>
                <c:pt idx="28727">
                  <c:v>41691.401567612156</c:v>
                </c:pt>
                <c:pt idx="28728">
                  <c:v>41691.402271795232</c:v>
                </c:pt>
                <c:pt idx="28729">
                  <c:v>41691.402976557081</c:v>
                </c:pt>
                <c:pt idx="28730">
                  <c:v>41691.403680222771</c:v>
                </c:pt>
                <c:pt idx="28731">
                  <c:v>41691.404385612455</c:v>
                </c:pt>
                <c:pt idx="28732">
                  <c:v>41691.405091318309</c:v>
                </c:pt>
                <c:pt idx="28733">
                  <c:v>41691.405793942162</c:v>
                </c:pt>
                <c:pt idx="28734">
                  <c:v>41691.406497971388</c:v>
                </c:pt>
                <c:pt idx="28735">
                  <c:v>41691.407202508162</c:v>
                </c:pt>
                <c:pt idx="28736">
                  <c:v>41691.407907647845</c:v>
                </c:pt>
                <c:pt idx="28737">
                  <c:v>41691.408611802777</c:v>
                </c:pt>
                <c:pt idx="28738">
                  <c:v>41691.409315397701</c:v>
                </c:pt>
                <c:pt idx="28739">
                  <c:v>41691.410018915543</c:v>
                </c:pt>
                <c:pt idx="28740">
                  <c:v>41691.410724464309</c:v>
                </c:pt>
                <c:pt idx="28741">
                  <c:v>41691.411429187225</c:v>
                </c:pt>
                <c:pt idx="28742">
                  <c:v>41691.412133383848</c:v>
                </c:pt>
                <c:pt idx="28743">
                  <c:v>41691.412838610777</c:v>
                </c:pt>
                <c:pt idx="28744">
                  <c:v>41691.41354231046</c:v>
                </c:pt>
                <c:pt idx="28745">
                  <c:v>41691.414247873843</c:v>
                </c:pt>
                <c:pt idx="28746">
                  <c:v>41691.414951572471</c:v>
                </c:pt>
                <c:pt idx="28747">
                  <c:v>41691.415656187382</c:v>
                </c:pt>
                <c:pt idx="28748">
                  <c:v>41691.416359462622</c:v>
                </c:pt>
                <c:pt idx="28749">
                  <c:v>41691.41706500185</c:v>
                </c:pt>
                <c:pt idx="28750">
                  <c:v>41691.417768754771</c:v>
                </c:pt>
                <c:pt idx="28751">
                  <c:v>41691.418474643229</c:v>
                </c:pt>
                <c:pt idx="28752">
                  <c:v>41691.419178087082</c:v>
                </c:pt>
                <c:pt idx="28753">
                  <c:v>41691.419883918614</c:v>
                </c:pt>
                <c:pt idx="28754">
                  <c:v>41691.420590608308</c:v>
                </c:pt>
                <c:pt idx="28755">
                  <c:v>41691.421294894928</c:v>
                </c:pt>
                <c:pt idx="28756">
                  <c:v>41691.421998268153</c:v>
                </c:pt>
                <c:pt idx="28757">
                  <c:v>41691.422703161377</c:v>
                </c:pt>
                <c:pt idx="28758">
                  <c:v>41691.423409387076</c:v>
                </c:pt>
                <c:pt idx="28759">
                  <c:v>41691.424116019683</c:v>
                </c:pt>
                <c:pt idx="28760">
                  <c:v>41691.424819957392</c:v>
                </c:pt>
                <c:pt idx="28761">
                  <c:v>41691.425523541839</c:v>
                </c:pt>
                <c:pt idx="28762">
                  <c:v>41691.426227376935</c:v>
                </c:pt>
                <c:pt idx="28763">
                  <c:v>41691.426932352617</c:v>
                </c:pt>
                <c:pt idx="28764">
                  <c:v>41691.427637546163</c:v>
                </c:pt>
                <c:pt idx="28765">
                  <c:v>41691.428342401538</c:v>
                </c:pt>
                <c:pt idx="28766">
                  <c:v>41691.429046720303</c:v>
                </c:pt>
                <c:pt idx="28767">
                  <c:v>41691.429751375537</c:v>
                </c:pt>
                <c:pt idx="28768">
                  <c:v>41691.430455481997</c:v>
                </c:pt>
                <c:pt idx="28769">
                  <c:v>41691.431158278312</c:v>
                </c:pt>
                <c:pt idx="28770">
                  <c:v>41691.431861986151</c:v>
                </c:pt>
                <c:pt idx="28771">
                  <c:v>41691.432567570606</c:v>
                </c:pt>
                <c:pt idx="28772">
                  <c:v>41691.433272594615</c:v>
                </c:pt>
                <c:pt idx="28773">
                  <c:v>41691.434183896614</c:v>
                </c:pt>
                <c:pt idx="28774">
                  <c:v>41691.434889802928</c:v>
                </c:pt>
                <c:pt idx="28775">
                  <c:v>41691.435594182767</c:v>
                </c:pt>
                <c:pt idx="28776">
                  <c:v>41691.436297320623</c:v>
                </c:pt>
                <c:pt idx="28777">
                  <c:v>41691.437000374768</c:v>
                </c:pt>
                <c:pt idx="28778">
                  <c:v>41691.437703751675</c:v>
                </c:pt>
                <c:pt idx="28779">
                  <c:v>41691.438408223228</c:v>
                </c:pt>
                <c:pt idx="28780">
                  <c:v>41691.439111638771</c:v>
                </c:pt>
                <c:pt idx="28781">
                  <c:v>41691.439815283848</c:v>
                </c:pt>
                <c:pt idx="28782">
                  <c:v>41691.440519195698</c:v>
                </c:pt>
                <c:pt idx="28783">
                  <c:v>41691.441224239999</c:v>
                </c:pt>
                <c:pt idx="28784">
                  <c:v>41691.441928743385</c:v>
                </c:pt>
                <c:pt idx="28785">
                  <c:v>41691.442633063234</c:v>
                </c:pt>
                <c:pt idx="28786">
                  <c:v>41691.443337176315</c:v>
                </c:pt>
                <c:pt idx="28787">
                  <c:v>41691.444041889539</c:v>
                </c:pt>
                <c:pt idx="28788">
                  <c:v>41691.444746165078</c:v>
                </c:pt>
                <c:pt idx="28789">
                  <c:v>41691.445450099847</c:v>
                </c:pt>
                <c:pt idx="28790">
                  <c:v>41691.446153784003</c:v>
                </c:pt>
                <c:pt idx="28791">
                  <c:v>41691.446856630471</c:v>
                </c:pt>
                <c:pt idx="28792">
                  <c:v>41691.447562051537</c:v>
                </c:pt>
                <c:pt idx="28793">
                  <c:v>41691.448266489853</c:v>
                </c:pt>
                <c:pt idx="28794">
                  <c:v>41691.448971933845</c:v>
                </c:pt>
                <c:pt idx="28795">
                  <c:v>41691.449676594471</c:v>
                </c:pt>
                <c:pt idx="28796">
                  <c:v>41691.450379829235</c:v>
                </c:pt>
                <c:pt idx="28797">
                  <c:v>41691.451082763837</c:v>
                </c:pt>
                <c:pt idx="28798">
                  <c:v>41691.451787889688</c:v>
                </c:pt>
                <c:pt idx="28799">
                  <c:v>41691.452490473544</c:v>
                </c:pt>
                <c:pt idx="28800">
                  <c:v>41691.453193598616</c:v>
                </c:pt>
                <c:pt idx="28801">
                  <c:v>41691.453897692008</c:v>
                </c:pt>
                <c:pt idx="28802">
                  <c:v>41691.454603954313</c:v>
                </c:pt>
                <c:pt idx="28803">
                  <c:v>41691.45530813816</c:v>
                </c:pt>
                <c:pt idx="28804">
                  <c:v>41691.456012096176</c:v>
                </c:pt>
                <c:pt idx="28805">
                  <c:v>41691.456714991233</c:v>
                </c:pt>
                <c:pt idx="28806">
                  <c:v>41691.457417456171</c:v>
                </c:pt>
                <c:pt idx="28807">
                  <c:v>41691.458121249394</c:v>
                </c:pt>
                <c:pt idx="28808">
                  <c:v>41691.458826414317</c:v>
                </c:pt>
                <c:pt idx="28809">
                  <c:v>41691.459529923392</c:v>
                </c:pt>
                <c:pt idx="28810">
                  <c:v>41691.460234094935</c:v>
                </c:pt>
                <c:pt idx="28811">
                  <c:v>41691.460939110933</c:v>
                </c:pt>
                <c:pt idx="28812">
                  <c:v>41691.461643415838</c:v>
                </c:pt>
                <c:pt idx="28813">
                  <c:v>41691.462346816923</c:v>
                </c:pt>
                <c:pt idx="28814">
                  <c:v>41691.463050168306</c:v>
                </c:pt>
                <c:pt idx="28815">
                  <c:v>41691.463754109223</c:v>
                </c:pt>
                <c:pt idx="28816">
                  <c:v>41691.464457490612</c:v>
                </c:pt>
                <c:pt idx="28817">
                  <c:v>41691.46516251783</c:v>
                </c:pt>
                <c:pt idx="28818">
                  <c:v>41691.465868210762</c:v>
                </c:pt>
                <c:pt idx="28819">
                  <c:v>41691.466572942008</c:v>
                </c:pt>
                <c:pt idx="28820">
                  <c:v>41691.467275881376</c:v>
                </c:pt>
                <c:pt idx="28821">
                  <c:v>41691.467979813991</c:v>
                </c:pt>
                <c:pt idx="28822">
                  <c:v>41691.468683464002</c:v>
                </c:pt>
                <c:pt idx="28823">
                  <c:v>41691.469388900157</c:v>
                </c:pt>
                <c:pt idx="28824">
                  <c:v>41691.470094557386</c:v>
                </c:pt>
                <c:pt idx="28825">
                  <c:v>41691.470797924616</c:v>
                </c:pt>
                <c:pt idx="28826">
                  <c:v>41691.471501972461</c:v>
                </c:pt>
                <c:pt idx="28827">
                  <c:v>41691.472205651997</c:v>
                </c:pt>
                <c:pt idx="28828">
                  <c:v>41691.472908810923</c:v>
                </c:pt>
                <c:pt idx="28829">
                  <c:v>41691.473612357848</c:v>
                </c:pt>
                <c:pt idx="28830">
                  <c:v>41691.474316448475</c:v>
                </c:pt>
                <c:pt idx="28831">
                  <c:v>41691.475018865385</c:v>
                </c:pt>
                <c:pt idx="28832">
                  <c:v>41691.475939604003</c:v>
                </c:pt>
                <c:pt idx="28833">
                  <c:v>41691.476643348469</c:v>
                </c:pt>
                <c:pt idx="28834">
                  <c:v>41691.47734663076</c:v>
                </c:pt>
                <c:pt idx="28835">
                  <c:v>41691.478048510762</c:v>
                </c:pt>
                <c:pt idx="28836">
                  <c:v>41691.478751675997</c:v>
                </c:pt>
                <c:pt idx="28837">
                  <c:v>41691.479453986161</c:v>
                </c:pt>
                <c:pt idx="28838">
                  <c:v>41691.480157217084</c:v>
                </c:pt>
                <c:pt idx="28839">
                  <c:v>41691.480858582618</c:v>
                </c:pt>
                <c:pt idx="28840">
                  <c:v>41691.481563859845</c:v>
                </c:pt>
                <c:pt idx="28841">
                  <c:v>41691.482267441395</c:v>
                </c:pt>
                <c:pt idx="28842">
                  <c:v>41691.482971989084</c:v>
                </c:pt>
                <c:pt idx="28843">
                  <c:v>41691.483675383541</c:v>
                </c:pt>
                <c:pt idx="28844">
                  <c:v>41691.484377373235</c:v>
                </c:pt>
                <c:pt idx="28845">
                  <c:v>41691.485079709542</c:v>
                </c:pt>
                <c:pt idx="28846">
                  <c:v>41691.485782920157</c:v>
                </c:pt>
                <c:pt idx="28847">
                  <c:v>41691.486486918307</c:v>
                </c:pt>
                <c:pt idx="28848">
                  <c:v>41691.487189714157</c:v>
                </c:pt>
                <c:pt idx="28849">
                  <c:v>41691.487892351695</c:v>
                </c:pt>
                <c:pt idx="28850">
                  <c:v>41691.488596220166</c:v>
                </c:pt>
                <c:pt idx="28851">
                  <c:v>41691.489302102615</c:v>
                </c:pt>
                <c:pt idx="28852">
                  <c:v>41691.490008378314</c:v>
                </c:pt>
                <c:pt idx="28853">
                  <c:v>41691.490712107385</c:v>
                </c:pt>
                <c:pt idx="28854">
                  <c:v>41691.491415885837</c:v>
                </c:pt>
                <c:pt idx="28855">
                  <c:v>41691.492119554605</c:v>
                </c:pt>
                <c:pt idx="28856">
                  <c:v>41691.492822530759</c:v>
                </c:pt>
                <c:pt idx="28857">
                  <c:v>41691.493525386766</c:v>
                </c:pt>
                <c:pt idx="28858">
                  <c:v>41691.494227124007</c:v>
                </c:pt>
                <c:pt idx="28859">
                  <c:v>41691.494932047084</c:v>
                </c:pt>
                <c:pt idx="28860">
                  <c:v>41691.495636404768</c:v>
                </c:pt>
                <c:pt idx="28861">
                  <c:v>41691.496338407691</c:v>
                </c:pt>
                <c:pt idx="28862">
                  <c:v>41691.497039341695</c:v>
                </c:pt>
                <c:pt idx="28863">
                  <c:v>41691.497742898304</c:v>
                </c:pt>
                <c:pt idx="28864">
                  <c:v>41691.498447534454</c:v>
                </c:pt>
                <c:pt idx="28865">
                  <c:v>41691.499151993077</c:v>
                </c:pt>
                <c:pt idx="28866">
                  <c:v>41691.499856523078</c:v>
                </c:pt>
                <c:pt idx="28867">
                  <c:v>41691.500561564302</c:v>
                </c:pt>
                <c:pt idx="28868">
                  <c:v>41691.501264536921</c:v>
                </c:pt>
                <c:pt idx="28869">
                  <c:v>41691.501968165074</c:v>
                </c:pt>
                <c:pt idx="28870">
                  <c:v>41691.502671805225</c:v>
                </c:pt>
                <c:pt idx="28871">
                  <c:v>41691.503377824163</c:v>
                </c:pt>
                <c:pt idx="28872">
                  <c:v>41691.504080342158</c:v>
                </c:pt>
                <c:pt idx="28873">
                  <c:v>41691.504783098309</c:v>
                </c:pt>
                <c:pt idx="28874">
                  <c:v>41691.505488468152</c:v>
                </c:pt>
                <c:pt idx="28875">
                  <c:v>41691.506192303998</c:v>
                </c:pt>
                <c:pt idx="28876">
                  <c:v>41691.506894646467</c:v>
                </c:pt>
                <c:pt idx="28877">
                  <c:v>41691.507597802309</c:v>
                </c:pt>
                <c:pt idx="28878">
                  <c:v>41691.508300431844</c:v>
                </c:pt>
                <c:pt idx="28879">
                  <c:v>41691.509003772153</c:v>
                </c:pt>
                <c:pt idx="28880">
                  <c:v>41691.509707975376</c:v>
                </c:pt>
                <c:pt idx="28881">
                  <c:v>41691.510411574163</c:v>
                </c:pt>
                <c:pt idx="28882">
                  <c:v>41691.511113634304</c:v>
                </c:pt>
                <c:pt idx="28883">
                  <c:v>41691.511816252314</c:v>
                </c:pt>
                <c:pt idx="28884">
                  <c:v>41691.512521294317</c:v>
                </c:pt>
                <c:pt idx="28885">
                  <c:v>41691.513225222159</c:v>
                </c:pt>
                <c:pt idx="28886">
                  <c:v>41691.513927271684</c:v>
                </c:pt>
                <c:pt idx="28887">
                  <c:v>41691.514630723388</c:v>
                </c:pt>
                <c:pt idx="28888">
                  <c:v>41691.515334943848</c:v>
                </c:pt>
                <c:pt idx="28889">
                  <c:v>41691.516038950314</c:v>
                </c:pt>
                <c:pt idx="28890">
                  <c:v>41691.516742562155</c:v>
                </c:pt>
                <c:pt idx="28891">
                  <c:v>41691.517705174163</c:v>
                </c:pt>
                <c:pt idx="28892">
                  <c:v>41691.518410880162</c:v>
                </c:pt>
                <c:pt idx="28893">
                  <c:v>41691.519114110772</c:v>
                </c:pt>
                <c:pt idx="28894">
                  <c:v>41691.51981846647</c:v>
                </c:pt>
                <c:pt idx="28895">
                  <c:v>41691.520521357845</c:v>
                </c:pt>
                <c:pt idx="28896">
                  <c:v>41691.521222814154</c:v>
                </c:pt>
                <c:pt idx="28897">
                  <c:v>41691.521923656299</c:v>
                </c:pt>
                <c:pt idx="28898">
                  <c:v>41691.522625276462</c:v>
                </c:pt>
                <c:pt idx="28899">
                  <c:v>41691.523329044772</c:v>
                </c:pt>
                <c:pt idx="28900">
                  <c:v>41691.524033039685</c:v>
                </c:pt>
                <c:pt idx="28901">
                  <c:v>41691.524736228312</c:v>
                </c:pt>
                <c:pt idx="28902">
                  <c:v>41691.52543975522</c:v>
                </c:pt>
                <c:pt idx="28903">
                  <c:v>41691.52614352353</c:v>
                </c:pt>
                <c:pt idx="28904">
                  <c:v>41691.526847699082</c:v>
                </c:pt>
                <c:pt idx="28905">
                  <c:v>41691.527551395542</c:v>
                </c:pt>
                <c:pt idx="28906">
                  <c:v>41691.528255304613</c:v>
                </c:pt>
                <c:pt idx="28907">
                  <c:v>41691.528958705385</c:v>
                </c:pt>
                <c:pt idx="28908">
                  <c:v>41691.529662355533</c:v>
                </c:pt>
                <c:pt idx="28909">
                  <c:v>41691.530366355539</c:v>
                </c:pt>
                <c:pt idx="28910">
                  <c:v>41691.53107007908</c:v>
                </c:pt>
                <c:pt idx="28911">
                  <c:v>41691.53177355892</c:v>
                </c:pt>
                <c:pt idx="28912">
                  <c:v>41691.532475552609</c:v>
                </c:pt>
                <c:pt idx="28913">
                  <c:v>41691.533177171077</c:v>
                </c:pt>
                <c:pt idx="28914">
                  <c:v>41691.533880161835</c:v>
                </c:pt>
                <c:pt idx="28915">
                  <c:v>41691.534582784305</c:v>
                </c:pt>
                <c:pt idx="28916">
                  <c:v>41691.535287154606</c:v>
                </c:pt>
                <c:pt idx="28917">
                  <c:v>41691.535990999997</c:v>
                </c:pt>
                <c:pt idx="28918">
                  <c:v>41691.536694531838</c:v>
                </c:pt>
                <c:pt idx="28919">
                  <c:v>41691.537397979846</c:v>
                </c:pt>
                <c:pt idx="28920">
                  <c:v>41691.538101565529</c:v>
                </c:pt>
                <c:pt idx="28921">
                  <c:v>41691.538806781842</c:v>
                </c:pt>
                <c:pt idx="28922">
                  <c:v>41691.539510935079</c:v>
                </c:pt>
                <c:pt idx="28923">
                  <c:v>41691.540215646935</c:v>
                </c:pt>
                <c:pt idx="28924">
                  <c:v>41691.540920138163</c:v>
                </c:pt>
                <c:pt idx="28925">
                  <c:v>41691.541623925375</c:v>
                </c:pt>
                <c:pt idx="28926">
                  <c:v>41691.542326962001</c:v>
                </c:pt>
                <c:pt idx="28927">
                  <c:v>41691.54303106384</c:v>
                </c:pt>
                <c:pt idx="28928">
                  <c:v>41691.543733131839</c:v>
                </c:pt>
                <c:pt idx="28929">
                  <c:v>41691.544436788165</c:v>
                </c:pt>
                <c:pt idx="28930">
                  <c:v>41691.545141367838</c:v>
                </c:pt>
                <c:pt idx="28931">
                  <c:v>41691.54584418</c:v>
                </c:pt>
                <c:pt idx="28932">
                  <c:v>41691.546547662307</c:v>
                </c:pt>
                <c:pt idx="28933">
                  <c:v>41691.547252720011</c:v>
                </c:pt>
                <c:pt idx="28934">
                  <c:v>41691.547956136928</c:v>
                </c:pt>
                <c:pt idx="28935">
                  <c:v>41691.548657509542</c:v>
                </c:pt>
                <c:pt idx="28936">
                  <c:v>41691.549361236612</c:v>
                </c:pt>
                <c:pt idx="28937">
                  <c:v>41691.550064984767</c:v>
                </c:pt>
                <c:pt idx="28938">
                  <c:v>41691.550768702306</c:v>
                </c:pt>
                <c:pt idx="28939">
                  <c:v>41691.551471143997</c:v>
                </c:pt>
                <c:pt idx="28940">
                  <c:v>41691.552174037999</c:v>
                </c:pt>
                <c:pt idx="28941">
                  <c:v>41691.552876360009</c:v>
                </c:pt>
                <c:pt idx="28942">
                  <c:v>41691.553579962158</c:v>
                </c:pt>
                <c:pt idx="28943">
                  <c:v>41691.554284042009</c:v>
                </c:pt>
                <c:pt idx="28944">
                  <c:v>41691.554987438467</c:v>
                </c:pt>
                <c:pt idx="28945">
                  <c:v>41691.555692010465</c:v>
                </c:pt>
                <c:pt idx="28946">
                  <c:v>41691.556396204935</c:v>
                </c:pt>
                <c:pt idx="28947">
                  <c:v>41691.557101101374</c:v>
                </c:pt>
                <c:pt idx="28948">
                  <c:v>41691.557807387231</c:v>
                </c:pt>
                <c:pt idx="28949">
                  <c:v>41691.558511254007</c:v>
                </c:pt>
                <c:pt idx="28950">
                  <c:v>41691.559484168152</c:v>
                </c:pt>
                <c:pt idx="28951">
                  <c:v>41691.560186939991</c:v>
                </c:pt>
                <c:pt idx="28952">
                  <c:v>41691.560890252462</c:v>
                </c:pt>
                <c:pt idx="28953">
                  <c:v>41691.561593170773</c:v>
                </c:pt>
                <c:pt idx="28954">
                  <c:v>41691.562297108008</c:v>
                </c:pt>
                <c:pt idx="28955">
                  <c:v>41691.563001206923</c:v>
                </c:pt>
                <c:pt idx="28956">
                  <c:v>41691.563705442306</c:v>
                </c:pt>
                <c:pt idx="28957">
                  <c:v>41691.564409892766</c:v>
                </c:pt>
                <c:pt idx="28958">
                  <c:v>41691.565113308003</c:v>
                </c:pt>
                <c:pt idx="28959">
                  <c:v>41691.565816361384</c:v>
                </c:pt>
                <c:pt idx="28960">
                  <c:v>41691.566519155393</c:v>
                </c:pt>
                <c:pt idx="28961">
                  <c:v>41691.567223359685</c:v>
                </c:pt>
                <c:pt idx="28962">
                  <c:v>41691.567927501681</c:v>
                </c:pt>
                <c:pt idx="28963">
                  <c:v>41691.568630135225</c:v>
                </c:pt>
                <c:pt idx="28964">
                  <c:v>41691.569332163075</c:v>
                </c:pt>
                <c:pt idx="28965">
                  <c:v>41691.570035662458</c:v>
                </c:pt>
                <c:pt idx="28966">
                  <c:v>41691.570739619376</c:v>
                </c:pt>
                <c:pt idx="28967">
                  <c:v>41691.571445166606</c:v>
                </c:pt>
                <c:pt idx="28968">
                  <c:v>41691.572149681073</c:v>
                </c:pt>
                <c:pt idx="28969">
                  <c:v>41691.572855221544</c:v>
                </c:pt>
                <c:pt idx="28970">
                  <c:v>41691.573558904929</c:v>
                </c:pt>
                <c:pt idx="28971">
                  <c:v>41691.574260339694</c:v>
                </c:pt>
                <c:pt idx="28972">
                  <c:v>41691.574963144616</c:v>
                </c:pt>
                <c:pt idx="28973">
                  <c:v>41691.575666477846</c:v>
                </c:pt>
                <c:pt idx="28974">
                  <c:v>41691.576366476314</c:v>
                </c:pt>
                <c:pt idx="28975">
                  <c:v>41691.577068709077</c:v>
                </c:pt>
                <c:pt idx="28976">
                  <c:v>41691.577773362304</c:v>
                </c:pt>
                <c:pt idx="28977">
                  <c:v>41691.578477815223</c:v>
                </c:pt>
                <c:pt idx="28978">
                  <c:v>41691.579183326307</c:v>
                </c:pt>
                <c:pt idx="28979">
                  <c:v>41691.579888047083</c:v>
                </c:pt>
                <c:pt idx="28980">
                  <c:v>41691.580592758008</c:v>
                </c:pt>
                <c:pt idx="28981">
                  <c:v>41691.581298556768</c:v>
                </c:pt>
                <c:pt idx="28982">
                  <c:v>41691.582002248775</c:v>
                </c:pt>
                <c:pt idx="28983">
                  <c:v>41691.582705695386</c:v>
                </c:pt>
                <c:pt idx="28984">
                  <c:v>41691.583409949999</c:v>
                </c:pt>
                <c:pt idx="28985">
                  <c:v>41691.584114102312</c:v>
                </c:pt>
                <c:pt idx="28986">
                  <c:v>41691.584819078016</c:v>
                </c:pt>
                <c:pt idx="28987">
                  <c:v>41691.585523754766</c:v>
                </c:pt>
                <c:pt idx="28988">
                  <c:v>41691.586227365849</c:v>
                </c:pt>
                <c:pt idx="28989">
                  <c:v>41691.586931388774</c:v>
                </c:pt>
                <c:pt idx="28990">
                  <c:v>41691.587636489392</c:v>
                </c:pt>
                <c:pt idx="28991">
                  <c:v>41691.588341738767</c:v>
                </c:pt>
                <c:pt idx="28992">
                  <c:v>41691.589045417684</c:v>
                </c:pt>
                <c:pt idx="28993">
                  <c:v>41691.589749772611</c:v>
                </c:pt>
                <c:pt idx="28994">
                  <c:v>41691.590456221536</c:v>
                </c:pt>
                <c:pt idx="28995">
                  <c:v>41691.59115963307</c:v>
                </c:pt>
                <c:pt idx="28996">
                  <c:v>41691.59186333153</c:v>
                </c:pt>
                <c:pt idx="28997">
                  <c:v>41691.592568467997</c:v>
                </c:pt>
                <c:pt idx="28998">
                  <c:v>41691.593272904152</c:v>
                </c:pt>
                <c:pt idx="28999">
                  <c:v>41691.593979692923</c:v>
                </c:pt>
                <c:pt idx="29000">
                  <c:v>41691.594684461226</c:v>
                </c:pt>
                <c:pt idx="29001">
                  <c:v>41691.595389450151</c:v>
                </c:pt>
                <c:pt idx="29002">
                  <c:v>41691.596094161534</c:v>
                </c:pt>
                <c:pt idx="29003">
                  <c:v>41691.596799388615</c:v>
                </c:pt>
                <c:pt idx="29004">
                  <c:v>41691.597504944933</c:v>
                </c:pt>
                <c:pt idx="29005">
                  <c:v>41691.598210465381</c:v>
                </c:pt>
                <c:pt idx="29006">
                  <c:v>41691.598913893082</c:v>
                </c:pt>
                <c:pt idx="29007">
                  <c:v>41691.599619339846</c:v>
                </c:pt>
                <c:pt idx="29008">
                  <c:v>41691.600324552455</c:v>
                </c:pt>
                <c:pt idx="29009">
                  <c:v>41691.601256943388</c:v>
                </c:pt>
                <c:pt idx="29010">
                  <c:v>41691.601961787681</c:v>
                </c:pt>
                <c:pt idx="29011">
                  <c:v>41691.6026635323</c:v>
                </c:pt>
                <c:pt idx="29012">
                  <c:v>41691.603366990152</c:v>
                </c:pt>
                <c:pt idx="29013">
                  <c:v>41691.604071697999</c:v>
                </c:pt>
                <c:pt idx="29014">
                  <c:v>41691.604776511071</c:v>
                </c:pt>
                <c:pt idx="29015">
                  <c:v>41691.605481093677</c:v>
                </c:pt>
                <c:pt idx="29016">
                  <c:v>41691.606185858</c:v>
                </c:pt>
                <c:pt idx="29017">
                  <c:v>41691.606890345545</c:v>
                </c:pt>
                <c:pt idx="29018">
                  <c:v>41691.607595090769</c:v>
                </c:pt>
                <c:pt idx="29019">
                  <c:v>41691.608299890613</c:v>
                </c:pt>
                <c:pt idx="29020">
                  <c:v>41691.609003992307</c:v>
                </c:pt>
                <c:pt idx="29021">
                  <c:v>41691.609708412609</c:v>
                </c:pt>
                <c:pt idx="29022">
                  <c:v>41691.610413188158</c:v>
                </c:pt>
                <c:pt idx="29023">
                  <c:v>41691.611118744615</c:v>
                </c:pt>
                <c:pt idx="29024">
                  <c:v>41691.61182388477</c:v>
                </c:pt>
                <c:pt idx="29025">
                  <c:v>41691.612528289086</c:v>
                </c:pt>
                <c:pt idx="29026">
                  <c:v>41691.613230910152</c:v>
                </c:pt>
                <c:pt idx="29027">
                  <c:v>41691.613934830923</c:v>
                </c:pt>
                <c:pt idx="29028">
                  <c:v>41691.614639191233</c:v>
                </c:pt>
                <c:pt idx="29029">
                  <c:v>41691.615343330152</c:v>
                </c:pt>
                <c:pt idx="29030">
                  <c:v>41691.616048687385</c:v>
                </c:pt>
                <c:pt idx="29031">
                  <c:v>41691.616751693684</c:v>
                </c:pt>
                <c:pt idx="29032">
                  <c:v>41691.617454433836</c:v>
                </c:pt>
                <c:pt idx="29033">
                  <c:v>41691.618158117388</c:v>
                </c:pt>
                <c:pt idx="29034">
                  <c:v>41691.618863930766</c:v>
                </c:pt>
                <c:pt idx="29035">
                  <c:v>41691.619567259695</c:v>
                </c:pt>
                <c:pt idx="29036">
                  <c:v>41691.620271341541</c:v>
                </c:pt>
                <c:pt idx="29037">
                  <c:v>41691.620973544304</c:v>
                </c:pt>
                <c:pt idx="29038">
                  <c:v>41691.621677117677</c:v>
                </c:pt>
                <c:pt idx="29039">
                  <c:v>41691.622382678921</c:v>
                </c:pt>
                <c:pt idx="29040">
                  <c:v>41691.623087387379</c:v>
                </c:pt>
                <c:pt idx="29041">
                  <c:v>41691.62379184999</c:v>
                </c:pt>
                <c:pt idx="29042">
                  <c:v>41691.624495764452</c:v>
                </c:pt>
                <c:pt idx="29043">
                  <c:v>41691.625199663984</c:v>
                </c:pt>
                <c:pt idx="29044">
                  <c:v>41691.625904266155</c:v>
                </c:pt>
                <c:pt idx="29045">
                  <c:v>41691.626608174614</c:v>
                </c:pt>
                <c:pt idx="29046">
                  <c:v>41691.627312106306</c:v>
                </c:pt>
                <c:pt idx="29047">
                  <c:v>41691.628012795845</c:v>
                </c:pt>
                <c:pt idx="29048">
                  <c:v>41691.628718315224</c:v>
                </c:pt>
                <c:pt idx="29049">
                  <c:v>41691.629422867984</c:v>
                </c:pt>
                <c:pt idx="29050">
                  <c:v>41691.630126387223</c:v>
                </c:pt>
                <c:pt idx="29051">
                  <c:v>41691.630830795082</c:v>
                </c:pt>
                <c:pt idx="29052">
                  <c:v>41691.631535876615</c:v>
                </c:pt>
                <c:pt idx="29053">
                  <c:v>41691.632240253835</c:v>
                </c:pt>
                <c:pt idx="29054">
                  <c:v>41691.632943015378</c:v>
                </c:pt>
                <c:pt idx="29055">
                  <c:v>41691.63364620338</c:v>
                </c:pt>
                <c:pt idx="29056">
                  <c:v>41691.634350943685</c:v>
                </c:pt>
                <c:pt idx="29057">
                  <c:v>41691.635057085376</c:v>
                </c:pt>
                <c:pt idx="29058">
                  <c:v>41691.635762520149</c:v>
                </c:pt>
                <c:pt idx="29059">
                  <c:v>41691.636466705837</c:v>
                </c:pt>
                <c:pt idx="29060">
                  <c:v>41691.637171213071</c:v>
                </c:pt>
                <c:pt idx="29061">
                  <c:v>41691.637875761531</c:v>
                </c:pt>
                <c:pt idx="29062">
                  <c:v>41691.638579938939</c:v>
                </c:pt>
                <c:pt idx="29063">
                  <c:v>41691.639285679375</c:v>
                </c:pt>
                <c:pt idx="29064">
                  <c:v>41691.63999020015</c:v>
                </c:pt>
                <c:pt idx="29065">
                  <c:v>41691.640693479843</c:v>
                </c:pt>
                <c:pt idx="29066">
                  <c:v>41691.641397606923</c:v>
                </c:pt>
                <c:pt idx="29067">
                  <c:v>41691.642101710298</c:v>
                </c:pt>
                <c:pt idx="29068">
                  <c:v>41691.643033540458</c:v>
                </c:pt>
                <c:pt idx="29069">
                  <c:v>41691.643737583676</c:v>
                </c:pt>
                <c:pt idx="29070">
                  <c:v>41691.644441038923</c:v>
                </c:pt>
                <c:pt idx="29071">
                  <c:v>41691.645143775837</c:v>
                </c:pt>
                <c:pt idx="29072">
                  <c:v>41691.64584844801</c:v>
                </c:pt>
                <c:pt idx="29073">
                  <c:v>41691.646552471851</c:v>
                </c:pt>
                <c:pt idx="29074">
                  <c:v>41691.647254210307</c:v>
                </c:pt>
                <c:pt idx="29075">
                  <c:v>41691.647959306472</c:v>
                </c:pt>
                <c:pt idx="29076">
                  <c:v>41691.648663771077</c:v>
                </c:pt>
                <c:pt idx="29077">
                  <c:v>41691.649366687838</c:v>
                </c:pt>
                <c:pt idx="29078">
                  <c:v>41691.650069025083</c:v>
                </c:pt>
                <c:pt idx="29079">
                  <c:v>41691.650772904606</c:v>
                </c:pt>
                <c:pt idx="29080">
                  <c:v>41691.651476635838</c:v>
                </c:pt>
                <c:pt idx="29081">
                  <c:v>41691.652180282465</c:v>
                </c:pt>
                <c:pt idx="29082">
                  <c:v>41691.652885328622</c:v>
                </c:pt>
                <c:pt idx="29083">
                  <c:v>41691.653586889224</c:v>
                </c:pt>
                <c:pt idx="29084">
                  <c:v>41691.654290567079</c:v>
                </c:pt>
                <c:pt idx="29085">
                  <c:v>41691.654997097394</c:v>
                </c:pt>
                <c:pt idx="29086">
                  <c:v>41691.655700787378</c:v>
                </c:pt>
                <c:pt idx="29087">
                  <c:v>41691.656404496935</c:v>
                </c:pt>
                <c:pt idx="29088">
                  <c:v>41691.657107563675</c:v>
                </c:pt>
                <c:pt idx="29089">
                  <c:v>41691.657811816163</c:v>
                </c:pt>
                <c:pt idx="29090">
                  <c:v>41691.658514636612</c:v>
                </c:pt>
                <c:pt idx="29091">
                  <c:v>41691.659219934169</c:v>
                </c:pt>
                <c:pt idx="29092">
                  <c:v>41691.659924194311</c:v>
                </c:pt>
                <c:pt idx="29093">
                  <c:v>41691.660629047081</c:v>
                </c:pt>
                <c:pt idx="29094">
                  <c:v>41691.661333431381</c:v>
                </c:pt>
                <c:pt idx="29095">
                  <c:v>41691.662036566304</c:v>
                </c:pt>
                <c:pt idx="29096">
                  <c:v>41691.662741546927</c:v>
                </c:pt>
                <c:pt idx="29097">
                  <c:v>41691.663447381994</c:v>
                </c:pt>
                <c:pt idx="29098">
                  <c:v>41691.664151613681</c:v>
                </c:pt>
                <c:pt idx="29099">
                  <c:v>41691.664854930306</c:v>
                </c:pt>
                <c:pt idx="29100">
                  <c:v>41691.665558607077</c:v>
                </c:pt>
                <c:pt idx="29101">
                  <c:v>41691.666262389386</c:v>
                </c:pt>
                <c:pt idx="29102">
                  <c:v>41691.66696595784</c:v>
                </c:pt>
                <c:pt idx="29103">
                  <c:v>41691.667669036455</c:v>
                </c:pt>
                <c:pt idx="29104">
                  <c:v>41691.668372505075</c:v>
                </c:pt>
                <c:pt idx="29105">
                  <c:v>41691.669075975078</c:v>
                </c:pt>
                <c:pt idx="29106">
                  <c:v>41691.669780017524</c:v>
                </c:pt>
                <c:pt idx="29107">
                  <c:v>41691.670484334456</c:v>
                </c:pt>
                <c:pt idx="29108">
                  <c:v>41691.67118856615</c:v>
                </c:pt>
                <c:pt idx="29109">
                  <c:v>41691.671893060302</c:v>
                </c:pt>
                <c:pt idx="29110">
                  <c:v>41691.672596085387</c:v>
                </c:pt>
                <c:pt idx="29111">
                  <c:v>41691.673299475689</c:v>
                </c:pt>
                <c:pt idx="29112">
                  <c:v>41691.674004471999</c:v>
                </c:pt>
                <c:pt idx="29113">
                  <c:v>41691.674708674</c:v>
                </c:pt>
                <c:pt idx="29114">
                  <c:v>41691.67541264138</c:v>
                </c:pt>
                <c:pt idx="29115">
                  <c:v>41691.676116000766</c:v>
                </c:pt>
                <c:pt idx="29116">
                  <c:v>41691.676821543537</c:v>
                </c:pt>
                <c:pt idx="29117">
                  <c:v>41691.677526831227</c:v>
                </c:pt>
                <c:pt idx="29118">
                  <c:v>41691.678231157843</c:v>
                </c:pt>
                <c:pt idx="29119">
                  <c:v>41691.678933562303</c:v>
                </c:pt>
                <c:pt idx="29120">
                  <c:v>41691.679636564302</c:v>
                </c:pt>
                <c:pt idx="29121">
                  <c:v>41691.680339971383</c:v>
                </c:pt>
                <c:pt idx="29122">
                  <c:v>41691.681045305224</c:v>
                </c:pt>
                <c:pt idx="29123">
                  <c:v>41691.681748458461</c:v>
                </c:pt>
                <c:pt idx="29124">
                  <c:v>41691.682450921682</c:v>
                </c:pt>
                <c:pt idx="29125">
                  <c:v>41691.683153663071</c:v>
                </c:pt>
                <c:pt idx="29126">
                  <c:v>41691.683857142612</c:v>
                </c:pt>
                <c:pt idx="29127">
                  <c:v>41691.684809325692</c:v>
                </c:pt>
                <c:pt idx="29128">
                  <c:v>41691.685513939694</c:v>
                </c:pt>
                <c:pt idx="29129">
                  <c:v>41691.686218554169</c:v>
                </c:pt>
                <c:pt idx="29130">
                  <c:v>41691.686922389083</c:v>
                </c:pt>
                <c:pt idx="29131">
                  <c:v>41691.687624865677</c:v>
                </c:pt>
                <c:pt idx="29132">
                  <c:v>41691.688327586002</c:v>
                </c:pt>
                <c:pt idx="29133">
                  <c:v>41691.689031645845</c:v>
                </c:pt>
                <c:pt idx="29134">
                  <c:v>41691.689735787841</c:v>
                </c:pt>
                <c:pt idx="29135">
                  <c:v>41691.690440704457</c:v>
                </c:pt>
                <c:pt idx="29136">
                  <c:v>41691.691144071068</c:v>
                </c:pt>
                <c:pt idx="29137">
                  <c:v>41691.691847294773</c:v>
                </c:pt>
                <c:pt idx="29138">
                  <c:v>41691.692551071683</c:v>
                </c:pt>
                <c:pt idx="29139">
                  <c:v>41691.693255385384</c:v>
                </c:pt>
                <c:pt idx="29140">
                  <c:v>41691.693960102602</c:v>
                </c:pt>
                <c:pt idx="29141">
                  <c:v>41691.694664080598</c:v>
                </c:pt>
                <c:pt idx="29142">
                  <c:v>41691.695368348934</c:v>
                </c:pt>
                <c:pt idx="29143">
                  <c:v>41691.69607230246</c:v>
                </c:pt>
                <c:pt idx="29144">
                  <c:v>41691.696776702302</c:v>
                </c:pt>
                <c:pt idx="29145">
                  <c:v>41691.697478709531</c:v>
                </c:pt>
                <c:pt idx="29146">
                  <c:v>41691.69818327338</c:v>
                </c:pt>
                <c:pt idx="29147">
                  <c:v>41691.698888187682</c:v>
                </c:pt>
                <c:pt idx="29148">
                  <c:v>41691.699591243836</c:v>
                </c:pt>
                <c:pt idx="29149">
                  <c:v>41691.700295199546</c:v>
                </c:pt>
                <c:pt idx="29150">
                  <c:v>41691.700999175227</c:v>
                </c:pt>
                <c:pt idx="29151">
                  <c:v>41691.701701222759</c:v>
                </c:pt>
                <c:pt idx="29152">
                  <c:v>41691.702405823838</c:v>
                </c:pt>
                <c:pt idx="29153">
                  <c:v>41691.703110069073</c:v>
                </c:pt>
                <c:pt idx="29154">
                  <c:v>41691.703813650922</c:v>
                </c:pt>
                <c:pt idx="29155">
                  <c:v>41691.704519952778</c:v>
                </c:pt>
                <c:pt idx="29156">
                  <c:v>41691.705223947683</c:v>
                </c:pt>
                <c:pt idx="29157">
                  <c:v>41691.705928800155</c:v>
                </c:pt>
                <c:pt idx="29158">
                  <c:v>41691.706632633992</c:v>
                </c:pt>
                <c:pt idx="29159">
                  <c:v>41691.707336871077</c:v>
                </c:pt>
                <c:pt idx="29160">
                  <c:v>41691.708040492311</c:v>
                </c:pt>
                <c:pt idx="29161">
                  <c:v>41691.708743403076</c:v>
                </c:pt>
                <c:pt idx="29162">
                  <c:v>41691.709447365072</c:v>
                </c:pt>
                <c:pt idx="29163">
                  <c:v>41691.710150923376</c:v>
                </c:pt>
                <c:pt idx="29164">
                  <c:v>41691.710854515222</c:v>
                </c:pt>
                <c:pt idx="29165">
                  <c:v>41691.71155899523</c:v>
                </c:pt>
                <c:pt idx="29166">
                  <c:v>41691.712264241083</c:v>
                </c:pt>
                <c:pt idx="29167">
                  <c:v>41691.712968085536</c:v>
                </c:pt>
                <c:pt idx="29168">
                  <c:v>41691.71367106722</c:v>
                </c:pt>
                <c:pt idx="29169">
                  <c:v>41691.714374126161</c:v>
                </c:pt>
                <c:pt idx="29170">
                  <c:v>41691.715077764762</c:v>
                </c:pt>
                <c:pt idx="29171">
                  <c:v>41691.715781022926</c:v>
                </c:pt>
                <c:pt idx="29172">
                  <c:v>41691.716484791221</c:v>
                </c:pt>
                <c:pt idx="29173">
                  <c:v>41691.717188430157</c:v>
                </c:pt>
                <c:pt idx="29174">
                  <c:v>41691.717892603076</c:v>
                </c:pt>
                <c:pt idx="29175">
                  <c:v>41691.718594915685</c:v>
                </c:pt>
                <c:pt idx="29176">
                  <c:v>41691.71929943416</c:v>
                </c:pt>
                <c:pt idx="29177">
                  <c:v>41691.720003097384</c:v>
                </c:pt>
                <c:pt idx="29178">
                  <c:v>41691.720706902146</c:v>
                </c:pt>
                <c:pt idx="29179">
                  <c:v>41691.721411564591</c:v>
                </c:pt>
                <c:pt idx="29180">
                  <c:v>41691.722115430464</c:v>
                </c:pt>
                <c:pt idx="29181">
                  <c:v>41691.722819588307</c:v>
                </c:pt>
                <c:pt idx="29182">
                  <c:v>41691.723525523681</c:v>
                </c:pt>
                <c:pt idx="29183">
                  <c:v>41691.72422910246</c:v>
                </c:pt>
                <c:pt idx="29184">
                  <c:v>41691.724933294769</c:v>
                </c:pt>
                <c:pt idx="29185">
                  <c:v>41691.725639590761</c:v>
                </c:pt>
                <c:pt idx="29186">
                  <c:v>41691.726561335687</c:v>
                </c:pt>
                <c:pt idx="29187">
                  <c:v>41691.727265046458</c:v>
                </c:pt>
                <c:pt idx="29188">
                  <c:v>41691.727968170155</c:v>
                </c:pt>
                <c:pt idx="29189">
                  <c:v>41691.728672892001</c:v>
                </c:pt>
                <c:pt idx="29190">
                  <c:v>41691.72937654538</c:v>
                </c:pt>
                <c:pt idx="29191">
                  <c:v>41691.730079235385</c:v>
                </c:pt>
                <c:pt idx="29192">
                  <c:v>41691.730781727834</c:v>
                </c:pt>
                <c:pt idx="29193">
                  <c:v>41691.731485649369</c:v>
                </c:pt>
                <c:pt idx="29194">
                  <c:v>41691.732189817674</c:v>
                </c:pt>
                <c:pt idx="29195">
                  <c:v>41691.732894562454</c:v>
                </c:pt>
                <c:pt idx="29196">
                  <c:v>41691.733599102001</c:v>
                </c:pt>
                <c:pt idx="29197">
                  <c:v>41691.734303689533</c:v>
                </c:pt>
                <c:pt idx="29198">
                  <c:v>41691.735008310156</c:v>
                </c:pt>
                <c:pt idx="29199">
                  <c:v>41691.735713917835</c:v>
                </c:pt>
                <c:pt idx="29200">
                  <c:v>41691.736419101537</c:v>
                </c:pt>
                <c:pt idx="29201">
                  <c:v>41691.737123994302</c:v>
                </c:pt>
                <c:pt idx="29202">
                  <c:v>41691.737827785379</c:v>
                </c:pt>
                <c:pt idx="29203">
                  <c:v>41691.738531474468</c:v>
                </c:pt>
                <c:pt idx="29204">
                  <c:v>41691.739235367684</c:v>
                </c:pt>
                <c:pt idx="29205">
                  <c:v>41691.739939116458</c:v>
                </c:pt>
                <c:pt idx="29206">
                  <c:v>41691.740643663681</c:v>
                </c:pt>
                <c:pt idx="29207">
                  <c:v>41691.741348973221</c:v>
                </c:pt>
                <c:pt idx="29208">
                  <c:v>41691.742054169081</c:v>
                </c:pt>
                <c:pt idx="29209">
                  <c:v>41691.742759112458</c:v>
                </c:pt>
                <c:pt idx="29210">
                  <c:v>41691.743463198931</c:v>
                </c:pt>
                <c:pt idx="29211">
                  <c:v>41691.744166000921</c:v>
                </c:pt>
                <c:pt idx="29212">
                  <c:v>41691.744868157999</c:v>
                </c:pt>
                <c:pt idx="29213">
                  <c:v>41691.745571180611</c:v>
                </c:pt>
                <c:pt idx="29214">
                  <c:v>41691.746274680001</c:v>
                </c:pt>
                <c:pt idx="29215">
                  <c:v>41691.746977427843</c:v>
                </c:pt>
                <c:pt idx="29216">
                  <c:v>41691.747681585068</c:v>
                </c:pt>
                <c:pt idx="29217">
                  <c:v>41691.748386049847</c:v>
                </c:pt>
                <c:pt idx="29218">
                  <c:v>41691.749089796001</c:v>
                </c:pt>
                <c:pt idx="29219">
                  <c:v>41691.749793418305</c:v>
                </c:pt>
                <c:pt idx="29220">
                  <c:v>41691.750497755384</c:v>
                </c:pt>
                <c:pt idx="29221">
                  <c:v>41691.751203752152</c:v>
                </c:pt>
                <c:pt idx="29222">
                  <c:v>41691.751908748309</c:v>
                </c:pt>
                <c:pt idx="29223">
                  <c:v>41691.752613712153</c:v>
                </c:pt>
                <c:pt idx="29224">
                  <c:v>41691.753317598472</c:v>
                </c:pt>
                <c:pt idx="29225">
                  <c:v>41691.754021793386</c:v>
                </c:pt>
                <c:pt idx="29226">
                  <c:v>41691.754723937534</c:v>
                </c:pt>
                <c:pt idx="29227">
                  <c:v>41691.755428926605</c:v>
                </c:pt>
                <c:pt idx="29228">
                  <c:v>41691.756134527684</c:v>
                </c:pt>
                <c:pt idx="29229">
                  <c:v>41691.756839177702</c:v>
                </c:pt>
                <c:pt idx="29230">
                  <c:v>41691.757544034772</c:v>
                </c:pt>
                <c:pt idx="29231">
                  <c:v>41691.758248560931</c:v>
                </c:pt>
                <c:pt idx="29232">
                  <c:v>41691.758953180462</c:v>
                </c:pt>
                <c:pt idx="29233">
                  <c:v>41691.759659539384</c:v>
                </c:pt>
                <c:pt idx="29234">
                  <c:v>41691.760364348927</c:v>
                </c:pt>
                <c:pt idx="29235">
                  <c:v>41691.761068624925</c:v>
                </c:pt>
                <c:pt idx="29236">
                  <c:v>41691.761772278762</c:v>
                </c:pt>
                <c:pt idx="29237">
                  <c:v>41691.762475013675</c:v>
                </c:pt>
                <c:pt idx="29238">
                  <c:v>41691.763179469075</c:v>
                </c:pt>
                <c:pt idx="29239">
                  <c:v>41691.763884892454</c:v>
                </c:pt>
                <c:pt idx="29240">
                  <c:v>41691.764588460923</c:v>
                </c:pt>
                <c:pt idx="29241">
                  <c:v>41691.765292128934</c:v>
                </c:pt>
                <c:pt idx="29242">
                  <c:v>41691.765996129681</c:v>
                </c:pt>
                <c:pt idx="29243">
                  <c:v>41691.76669994754</c:v>
                </c:pt>
                <c:pt idx="29244">
                  <c:v>41691.767405912149</c:v>
                </c:pt>
                <c:pt idx="29245">
                  <c:v>41691.768327345999</c:v>
                </c:pt>
                <c:pt idx="29246">
                  <c:v>41691.769032194919</c:v>
                </c:pt>
                <c:pt idx="29247">
                  <c:v>41691.769735348003</c:v>
                </c:pt>
                <c:pt idx="29248">
                  <c:v>41691.770438163076</c:v>
                </c:pt>
                <c:pt idx="29249">
                  <c:v>41691.771141829529</c:v>
                </c:pt>
                <c:pt idx="29250">
                  <c:v>41691.77184584584</c:v>
                </c:pt>
                <c:pt idx="29251">
                  <c:v>41691.772551029542</c:v>
                </c:pt>
                <c:pt idx="29252">
                  <c:v>41691.773256818931</c:v>
                </c:pt>
                <c:pt idx="29253">
                  <c:v>41691.77396185953</c:v>
                </c:pt>
                <c:pt idx="29254">
                  <c:v>41691.774666402605</c:v>
                </c:pt>
                <c:pt idx="29255">
                  <c:v>41691.775371462762</c:v>
                </c:pt>
                <c:pt idx="29256">
                  <c:v>41691.776076502611</c:v>
                </c:pt>
                <c:pt idx="29257">
                  <c:v>41691.776779690932</c:v>
                </c:pt>
                <c:pt idx="29258">
                  <c:v>41691.777484748156</c:v>
                </c:pt>
                <c:pt idx="29259">
                  <c:v>41691.778189590455</c:v>
                </c:pt>
                <c:pt idx="29260">
                  <c:v>41691.778894032308</c:v>
                </c:pt>
                <c:pt idx="29261">
                  <c:v>41691.779599551533</c:v>
                </c:pt>
                <c:pt idx="29262">
                  <c:v>41691.780303332162</c:v>
                </c:pt>
                <c:pt idx="29263">
                  <c:v>41691.781004779841</c:v>
                </c:pt>
                <c:pt idx="29264">
                  <c:v>41691.781708965675</c:v>
                </c:pt>
                <c:pt idx="29265">
                  <c:v>41691.782413979541</c:v>
                </c:pt>
                <c:pt idx="29266">
                  <c:v>41691.783118890002</c:v>
                </c:pt>
                <c:pt idx="29267">
                  <c:v>41691.783825177539</c:v>
                </c:pt>
                <c:pt idx="29268">
                  <c:v>41691.784531147088</c:v>
                </c:pt>
                <c:pt idx="29269">
                  <c:v>41691.785235484778</c:v>
                </c:pt>
                <c:pt idx="29270">
                  <c:v>41691.785940033216</c:v>
                </c:pt>
                <c:pt idx="29271">
                  <c:v>41691.78664465477</c:v>
                </c:pt>
                <c:pt idx="29272">
                  <c:v>41691.787349584454</c:v>
                </c:pt>
                <c:pt idx="29273">
                  <c:v>41691.788053802615</c:v>
                </c:pt>
                <c:pt idx="29274">
                  <c:v>41691.788758521376</c:v>
                </c:pt>
                <c:pt idx="29275">
                  <c:v>41691.789464259993</c:v>
                </c:pt>
                <c:pt idx="29276">
                  <c:v>41691.790168473679</c:v>
                </c:pt>
                <c:pt idx="29277">
                  <c:v>41691.790872298159</c:v>
                </c:pt>
                <c:pt idx="29278">
                  <c:v>41691.791578976932</c:v>
                </c:pt>
                <c:pt idx="29279">
                  <c:v>41691.792284344461</c:v>
                </c:pt>
                <c:pt idx="29280">
                  <c:v>41691.792989037378</c:v>
                </c:pt>
                <c:pt idx="29281">
                  <c:v>41691.793693003368</c:v>
                </c:pt>
                <c:pt idx="29282">
                  <c:v>41691.79439753692</c:v>
                </c:pt>
                <c:pt idx="29283">
                  <c:v>41691.795101428455</c:v>
                </c:pt>
                <c:pt idx="29284">
                  <c:v>41691.795806591828</c:v>
                </c:pt>
                <c:pt idx="29285">
                  <c:v>41691.796511521534</c:v>
                </c:pt>
                <c:pt idx="29286">
                  <c:v>41691.797215587074</c:v>
                </c:pt>
                <c:pt idx="29287">
                  <c:v>41691.797918266151</c:v>
                </c:pt>
                <c:pt idx="29288">
                  <c:v>41691.798623398929</c:v>
                </c:pt>
                <c:pt idx="29289">
                  <c:v>41691.799327284156</c:v>
                </c:pt>
                <c:pt idx="29290">
                  <c:v>41691.800031939543</c:v>
                </c:pt>
                <c:pt idx="29291">
                  <c:v>41691.800735902616</c:v>
                </c:pt>
                <c:pt idx="29292">
                  <c:v>41691.801439972616</c:v>
                </c:pt>
                <c:pt idx="29293">
                  <c:v>41691.802145271082</c:v>
                </c:pt>
                <c:pt idx="29294">
                  <c:v>41691.80284931694</c:v>
                </c:pt>
                <c:pt idx="29295">
                  <c:v>41691.803554895545</c:v>
                </c:pt>
                <c:pt idx="29296">
                  <c:v>41691.804259328943</c:v>
                </c:pt>
                <c:pt idx="29297">
                  <c:v>41691.804963800932</c:v>
                </c:pt>
                <c:pt idx="29298">
                  <c:v>41691.805669226313</c:v>
                </c:pt>
                <c:pt idx="29299">
                  <c:v>41691.806373786778</c:v>
                </c:pt>
                <c:pt idx="29300">
                  <c:v>41691.807079032471</c:v>
                </c:pt>
                <c:pt idx="29301">
                  <c:v>41691.807781658157</c:v>
                </c:pt>
                <c:pt idx="29302">
                  <c:v>41691.80848379431</c:v>
                </c:pt>
                <c:pt idx="29303">
                  <c:v>41691.809185809689</c:v>
                </c:pt>
                <c:pt idx="29304">
                  <c:v>41691.810099177092</c:v>
                </c:pt>
                <c:pt idx="29305">
                  <c:v>41691.810804282009</c:v>
                </c:pt>
                <c:pt idx="29306">
                  <c:v>41691.811508507082</c:v>
                </c:pt>
                <c:pt idx="29307">
                  <c:v>41691.812212200937</c:v>
                </c:pt>
                <c:pt idx="29308">
                  <c:v>41691.81291850494</c:v>
                </c:pt>
                <c:pt idx="29309">
                  <c:v>41691.813623250768</c:v>
                </c:pt>
                <c:pt idx="29310">
                  <c:v>41691.814329788613</c:v>
                </c:pt>
                <c:pt idx="29311">
                  <c:v>41691.815034708612</c:v>
                </c:pt>
                <c:pt idx="29312">
                  <c:v>41691.815738961384</c:v>
                </c:pt>
                <c:pt idx="29313">
                  <c:v>41691.816445098775</c:v>
                </c:pt>
                <c:pt idx="29314">
                  <c:v>41691.817150019386</c:v>
                </c:pt>
                <c:pt idx="29315">
                  <c:v>41691.817854908004</c:v>
                </c:pt>
                <c:pt idx="29316">
                  <c:v>41691.818559289241</c:v>
                </c:pt>
                <c:pt idx="29317">
                  <c:v>41691.819264136313</c:v>
                </c:pt>
                <c:pt idx="29318">
                  <c:v>41691.819968933683</c:v>
                </c:pt>
                <c:pt idx="29319">
                  <c:v>41691.820673334616</c:v>
                </c:pt>
                <c:pt idx="29320">
                  <c:v>41691.821377317836</c:v>
                </c:pt>
                <c:pt idx="29321">
                  <c:v>41691.822082930456</c:v>
                </c:pt>
                <c:pt idx="29322">
                  <c:v>41691.822787975681</c:v>
                </c:pt>
                <c:pt idx="29323">
                  <c:v>41691.823492828931</c:v>
                </c:pt>
                <c:pt idx="29324">
                  <c:v>41691.824197622162</c:v>
                </c:pt>
                <c:pt idx="29325">
                  <c:v>41691.824902638771</c:v>
                </c:pt>
                <c:pt idx="29326">
                  <c:v>41691.82560567584</c:v>
                </c:pt>
                <c:pt idx="29327">
                  <c:v>41691.826309800163</c:v>
                </c:pt>
                <c:pt idx="29328">
                  <c:v>41691.827014404778</c:v>
                </c:pt>
                <c:pt idx="29329">
                  <c:v>41691.827718377543</c:v>
                </c:pt>
                <c:pt idx="29330">
                  <c:v>41691.828423187224</c:v>
                </c:pt>
                <c:pt idx="29331">
                  <c:v>41691.829128612604</c:v>
                </c:pt>
                <c:pt idx="29332">
                  <c:v>41691.829833005388</c:v>
                </c:pt>
                <c:pt idx="29333">
                  <c:v>41691.830535001231</c:v>
                </c:pt>
                <c:pt idx="29334">
                  <c:v>41691.831238783998</c:v>
                </c:pt>
                <c:pt idx="29335">
                  <c:v>41691.831944409234</c:v>
                </c:pt>
                <c:pt idx="29336">
                  <c:v>41691.83264763785</c:v>
                </c:pt>
                <c:pt idx="29337">
                  <c:v>41691.833352757225</c:v>
                </c:pt>
                <c:pt idx="29338">
                  <c:v>41691.834056953383</c:v>
                </c:pt>
                <c:pt idx="29339">
                  <c:v>41691.834761747683</c:v>
                </c:pt>
                <c:pt idx="29340">
                  <c:v>41691.835467582154</c:v>
                </c:pt>
                <c:pt idx="29341">
                  <c:v>41691.836172095231</c:v>
                </c:pt>
                <c:pt idx="29342">
                  <c:v>41691.836877524467</c:v>
                </c:pt>
                <c:pt idx="29343">
                  <c:v>41691.837583300614</c:v>
                </c:pt>
                <c:pt idx="29344">
                  <c:v>41691.838287944935</c:v>
                </c:pt>
                <c:pt idx="29345">
                  <c:v>41691.838993375233</c:v>
                </c:pt>
                <c:pt idx="29346">
                  <c:v>41691.839697539537</c:v>
                </c:pt>
                <c:pt idx="29347">
                  <c:v>41691.840401607224</c:v>
                </c:pt>
                <c:pt idx="29348">
                  <c:v>41691.841107225686</c:v>
                </c:pt>
                <c:pt idx="29349">
                  <c:v>41691.841812263083</c:v>
                </c:pt>
                <c:pt idx="29350">
                  <c:v>41691.84251673094</c:v>
                </c:pt>
                <c:pt idx="29351">
                  <c:v>41691.843220861534</c:v>
                </c:pt>
                <c:pt idx="29352">
                  <c:v>41691.843924467685</c:v>
                </c:pt>
                <c:pt idx="29353">
                  <c:v>41691.844628779087</c:v>
                </c:pt>
                <c:pt idx="29354">
                  <c:v>41691.845333928613</c:v>
                </c:pt>
                <c:pt idx="29355">
                  <c:v>41691.846038546784</c:v>
                </c:pt>
                <c:pt idx="29356">
                  <c:v>41691.846742700771</c:v>
                </c:pt>
                <c:pt idx="29357">
                  <c:v>41691.847447071385</c:v>
                </c:pt>
                <c:pt idx="29358">
                  <c:v>41691.848151797392</c:v>
                </c:pt>
                <c:pt idx="29359">
                  <c:v>41691.84885688447</c:v>
                </c:pt>
                <c:pt idx="29360">
                  <c:v>41691.849561033538</c:v>
                </c:pt>
                <c:pt idx="29361">
                  <c:v>41691.850267027854</c:v>
                </c:pt>
                <c:pt idx="29362">
                  <c:v>41691.850971743843</c:v>
                </c:pt>
                <c:pt idx="29363">
                  <c:v>41691.851859136172</c:v>
                </c:pt>
                <c:pt idx="29364">
                  <c:v>41691.852562871383</c:v>
                </c:pt>
                <c:pt idx="29365">
                  <c:v>41691.853266125545</c:v>
                </c:pt>
                <c:pt idx="29366">
                  <c:v>41691.853969308169</c:v>
                </c:pt>
                <c:pt idx="29367">
                  <c:v>41691.854672336318</c:v>
                </c:pt>
                <c:pt idx="29368">
                  <c:v>41691.85537687123</c:v>
                </c:pt>
                <c:pt idx="29369">
                  <c:v>41691.856081871847</c:v>
                </c:pt>
                <c:pt idx="29370">
                  <c:v>41691.856785019998</c:v>
                </c:pt>
                <c:pt idx="29371">
                  <c:v>41691.857489385082</c:v>
                </c:pt>
                <c:pt idx="29372">
                  <c:v>41691.858193173233</c:v>
                </c:pt>
                <c:pt idx="29373">
                  <c:v>41691.858897760314</c:v>
                </c:pt>
                <c:pt idx="29374">
                  <c:v>41691.859604260164</c:v>
                </c:pt>
                <c:pt idx="29375">
                  <c:v>41691.860310649696</c:v>
                </c:pt>
                <c:pt idx="29376">
                  <c:v>41691.861015776463</c:v>
                </c:pt>
                <c:pt idx="29377">
                  <c:v>41691.861719508459</c:v>
                </c:pt>
                <c:pt idx="29378">
                  <c:v>41691.862424343846</c:v>
                </c:pt>
                <c:pt idx="29379">
                  <c:v>41691.86312953107</c:v>
                </c:pt>
                <c:pt idx="29380">
                  <c:v>41691.863835075084</c:v>
                </c:pt>
                <c:pt idx="29381">
                  <c:v>41691.864539907692</c:v>
                </c:pt>
                <c:pt idx="29382">
                  <c:v>41691.865245194465</c:v>
                </c:pt>
                <c:pt idx="29383">
                  <c:v>41691.865949520157</c:v>
                </c:pt>
                <c:pt idx="29384">
                  <c:v>41691.86665266646</c:v>
                </c:pt>
                <c:pt idx="29385">
                  <c:v>41691.867357409392</c:v>
                </c:pt>
                <c:pt idx="29386">
                  <c:v>41691.868061881534</c:v>
                </c:pt>
                <c:pt idx="29387">
                  <c:v>41691.868766732157</c:v>
                </c:pt>
                <c:pt idx="29388">
                  <c:v>41691.869471397229</c:v>
                </c:pt>
                <c:pt idx="29389">
                  <c:v>41691.870174749689</c:v>
                </c:pt>
                <c:pt idx="29390">
                  <c:v>41691.870878559232</c:v>
                </c:pt>
                <c:pt idx="29391">
                  <c:v>41691.87158182</c:v>
                </c:pt>
                <c:pt idx="29392">
                  <c:v>41691.872285358317</c:v>
                </c:pt>
                <c:pt idx="29393">
                  <c:v>41691.872990712305</c:v>
                </c:pt>
                <c:pt idx="29394">
                  <c:v>41691.873694569535</c:v>
                </c:pt>
                <c:pt idx="29395">
                  <c:v>41691.874400052933</c:v>
                </c:pt>
                <c:pt idx="29396">
                  <c:v>41691.875104512597</c:v>
                </c:pt>
                <c:pt idx="29397">
                  <c:v>41691.875808713841</c:v>
                </c:pt>
                <c:pt idx="29398">
                  <c:v>41691.876513456016</c:v>
                </c:pt>
                <c:pt idx="29399">
                  <c:v>41691.87721608601</c:v>
                </c:pt>
                <c:pt idx="29400">
                  <c:v>41691.877919355851</c:v>
                </c:pt>
                <c:pt idx="29401">
                  <c:v>41691.878624663535</c:v>
                </c:pt>
                <c:pt idx="29402">
                  <c:v>41691.879329354007</c:v>
                </c:pt>
                <c:pt idx="29403">
                  <c:v>41691.880032919085</c:v>
                </c:pt>
                <c:pt idx="29404">
                  <c:v>41691.88073695323</c:v>
                </c:pt>
                <c:pt idx="29405">
                  <c:v>41691.881440517369</c:v>
                </c:pt>
                <c:pt idx="29406">
                  <c:v>41691.882142550465</c:v>
                </c:pt>
                <c:pt idx="29407">
                  <c:v>41691.882847970315</c:v>
                </c:pt>
                <c:pt idx="29408">
                  <c:v>41691.883552238469</c:v>
                </c:pt>
                <c:pt idx="29409">
                  <c:v>41691.884256787089</c:v>
                </c:pt>
                <c:pt idx="29410">
                  <c:v>41691.884962375691</c:v>
                </c:pt>
                <c:pt idx="29411">
                  <c:v>41691.885667003386</c:v>
                </c:pt>
                <c:pt idx="29412">
                  <c:v>41691.886371840468</c:v>
                </c:pt>
                <c:pt idx="29413">
                  <c:v>41691.887075907085</c:v>
                </c:pt>
                <c:pt idx="29414">
                  <c:v>41691.887778832766</c:v>
                </c:pt>
                <c:pt idx="29415">
                  <c:v>41691.888483627539</c:v>
                </c:pt>
                <c:pt idx="29416">
                  <c:v>41691.889186870161</c:v>
                </c:pt>
                <c:pt idx="29417">
                  <c:v>41691.889891001229</c:v>
                </c:pt>
                <c:pt idx="29418">
                  <c:v>41691.890595943849</c:v>
                </c:pt>
                <c:pt idx="29419">
                  <c:v>41691.891300821218</c:v>
                </c:pt>
                <c:pt idx="29420">
                  <c:v>41691.892005826616</c:v>
                </c:pt>
                <c:pt idx="29421">
                  <c:v>41691.892711057997</c:v>
                </c:pt>
                <c:pt idx="29422">
                  <c:v>41691.893622884607</c:v>
                </c:pt>
                <c:pt idx="29423">
                  <c:v>41691.894327878312</c:v>
                </c:pt>
                <c:pt idx="29424">
                  <c:v>41691.895032575376</c:v>
                </c:pt>
                <c:pt idx="29425">
                  <c:v>41691.89573755538</c:v>
                </c:pt>
                <c:pt idx="29426">
                  <c:v>41691.896441415534</c:v>
                </c:pt>
                <c:pt idx="29427">
                  <c:v>41691.897144918607</c:v>
                </c:pt>
                <c:pt idx="29428">
                  <c:v>41691.897850042471</c:v>
                </c:pt>
                <c:pt idx="29429">
                  <c:v>41691.898553836931</c:v>
                </c:pt>
                <c:pt idx="29430">
                  <c:v>41691.899258098005</c:v>
                </c:pt>
                <c:pt idx="29431">
                  <c:v>41691.899963448472</c:v>
                </c:pt>
                <c:pt idx="29432">
                  <c:v>41691.900667373542</c:v>
                </c:pt>
                <c:pt idx="29433">
                  <c:v>41691.901370114465</c:v>
                </c:pt>
                <c:pt idx="29434">
                  <c:v>41691.902074016929</c:v>
                </c:pt>
                <c:pt idx="29435">
                  <c:v>41691.902777541225</c:v>
                </c:pt>
                <c:pt idx="29436">
                  <c:v>41691.903481001376</c:v>
                </c:pt>
                <c:pt idx="29437">
                  <c:v>41691.904184339539</c:v>
                </c:pt>
                <c:pt idx="29438">
                  <c:v>41691.904890349389</c:v>
                </c:pt>
                <c:pt idx="29439">
                  <c:v>41691.905595703225</c:v>
                </c:pt>
                <c:pt idx="29440">
                  <c:v>41691.906299275703</c:v>
                </c:pt>
                <c:pt idx="29441">
                  <c:v>41691.907004072003</c:v>
                </c:pt>
                <c:pt idx="29442">
                  <c:v>41691.907708815532</c:v>
                </c:pt>
                <c:pt idx="29443">
                  <c:v>41691.908413629848</c:v>
                </c:pt>
                <c:pt idx="29444">
                  <c:v>41691.909118274314</c:v>
                </c:pt>
                <c:pt idx="29445">
                  <c:v>41691.909820105386</c:v>
                </c:pt>
                <c:pt idx="29446">
                  <c:v>41691.910524587387</c:v>
                </c:pt>
                <c:pt idx="29447">
                  <c:v>41691.911227919685</c:v>
                </c:pt>
                <c:pt idx="29448">
                  <c:v>41691.911932131079</c:v>
                </c:pt>
                <c:pt idx="29449">
                  <c:v>41691.912637018613</c:v>
                </c:pt>
                <c:pt idx="29450">
                  <c:v>41691.913340075225</c:v>
                </c:pt>
                <c:pt idx="29451">
                  <c:v>41691.914042966615</c:v>
                </c:pt>
                <c:pt idx="29452">
                  <c:v>41691.91474861461</c:v>
                </c:pt>
                <c:pt idx="29453">
                  <c:v>41691.915452586152</c:v>
                </c:pt>
                <c:pt idx="29454">
                  <c:v>41691.916157123087</c:v>
                </c:pt>
                <c:pt idx="29455">
                  <c:v>41691.916860796009</c:v>
                </c:pt>
                <c:pt idx="29456">
                  <c:v>41691.917565726159</c:v>
                </c:pt>
                <c:pt idx="29457">
                  <c:v>41691.918269402006</c:v>
                </c:pt>
                <c:pt idx="29458">
                  <c:v>41691.918975553846</c:v>
                </c:pt>
                <c:pt idx="29459">
                  <c:v>41691.919680225845</c:v>
                </c:pt>
                <c:pt idx="29460">
                  <c:v>41691.92038475861</c:v>
                </c:pt>
                <c:pt idx="29461">
                  <c:v>41691.921090548152</c:v>
                </c:pt>
                <c:pt idx="29462">
                  <c:v>41691.921796114453</c:v>
                </c:pt>
                <c:pt idx="29463">
                  <c:v>41691.922500942928</c:v>
                </c:pt>
                <c:pt idx="29464">
                  <c:v>41691.923205399849</c:v>
                </c:pt>
                <c:pt idx="29465">
                  <c:v>41691.923910569072</c:v>
                </c:pt>
                <c:pt idx="29466">
                  <c:v>41691.924616601384</c:v>
                </c:pt>
                <c:pt idx="29467">
                  <c:v>41691.92532189122</c:v>
                </c:pt>
                <c:pt idx="29468">
                  <c:v>41691.926027678463</c:v>
                </c:pt>
                <c:pt idx="29469">
                  <c:v>41691.926733077082</c:v>
                </c:pt>
                <c:pt idx="29470">
                  <c:v>41691.927437429229</c:v>
                </c:pt>
                <c:pt idx="29471">
                  <c:v>41691.928142095225</c:v>
                </c:pt>
                <c:pt idx="29472">
                  <c:v>41691.928845833376</c:v>
                </c:pt>
                <c:pt idx="29473">
                  <c:v>41691.929550915534</c:v>
                </c:pt>
                <c:pt idx="29474">
                  <c:v>41691.930256122316</c:v>
                </c:pt>
                <c:pt idx="29475">
                  <c:v>41691.930962755687</c:v>
                </c:pt>
                <c:pt idx="29476">
                  <c:v>41691.93166768107</c:v>
                </c:pt>
                <c:pt idx="29477">
                  <c:v>41691.93237218108</c:v>
                </c:pt>
                <c:pt idx="29478">
                  <c:v>41691.933076438778</c:v>
                </c:pt>
                <c:pt idx="29479">
                  <c:v>41691.933779945386</c:v>
                </c:pt>
                <c:pt idx="29480">
                  <c:v>41691.934483110454</c:v>
                </c:pt>
                <c:pt idx="29481">
                  <c:v>41691.935415124928</c:v>
                </c:pt>
                <c:pt idx="29482">
                  <c:v>41691.936118837388</c:v>
                </c:pt>
                <c:pt idx="29483">
                  <c:v>41691.936823548465</c:v>
                </c:pt>
                <c:pt idx="29484">
                  <c:v>41691.937528066766</c:v>
                </c:pt>
                <c:pt idx="29485">
                  <c:v>41691.938232717541</c:v>
                </c:pt>
                <c:pt idx="29486">
                  <c:v>41691.938938058469</c:v>
                </c:pt>
                <c:pt idx="29487">
                  <c:v>41691.939643203375</c:v>
                </c:pt>
                <c:pt idx="29488">
                  <c:v>41691.940348200929</c:v>
                </c:pt>
                <c:pt idx="29489">
                  <c:v>41691.941054107228</c:v>
                </c:pt>
                <c:pt idx="29490">
                  <c:v>41691.941758098008</c:v>
                </c:pt>
                <c:pt idx="29491">
                  <c:v>41691.942461526305</c:v>
                </c:pt>
                <c:pt idx="29492">
                  <c:v>41691.943166548306</c:v>
                </c:pt>
                <c:pt idx="29493">
                  <c:v>41691.943871486466</c:v>
                </c:pt>
                <c:pt idx="29494">
                  <c:v>41691.944575168774</c:v>
                </c:pt>
                <c:pt idx="29495">
                  <c:v>41691.945280566455</c:v>
                </c:pt>
                <c:pt idx="29496">
                  <c:v>41691.945985274164</c:v>
                </c:pt>
                <c:pt idx="29497">
                  <c:v>41691.94669095354</c:v>
                </c:pt>
                <c:pt idx="29498">
                  <c:v>41691.947394198622</c:v>
                </c:pt>
                <c:pt idx="29499">
                  <c:v>41691.948098157089</c:v>
                </c:pt>
                <c:pt idx="29500">
                  <c:v>41691.948802312472</c:v>
                </c:pt>
                <c:pt idx="29501">
                  <c:v>41691.949507886471</c:v>
                </c:pt>
                <c:pt idx="29502">
                  <c:v>41691.950213340948</c:v>
                </c:pt>
                <c:pt idx="29503">
                  <c:v>41691.95091731217</c:v>
                </c:pt>
                <c:pt idx="29504">
                  <c:v>41691.951620208769</c:v>
                </c:pt>
                <c:pt idx="29505">
                  <c:v>41691.952323612153</c:v>
                </c:pt>
                <c:pt idx="29506">
                  <c:v>41691.953026458315</c:v>
                </c:pt>
                <c:pt idx="29507">
                  <c:v>41691.953730668931</c:v>
                </c:pt>
                <c:pt idx="29508">
                  <c:v>41691.954435177089</c:v>
                </c:pt>
                <c:pt idx="29509">
                  <c:v>41691.955138519384</c:v>
                </c:pt>
                <c:pt idx="29510">
                  <c:v>41691.955843660609</c:v>
                </c:pt>
                <c:pt idx="29511">
                  <c:v>41691.956549105395</c:v>
                </c:pt>
                <c:pt idx="29512">
                  <c:v>41691.95725225169</c:v>
                </c:pt>
                <c:pt idx="29513">
                  <c:v>41691.957956354621</c:v>
                </c:pt>
                <c:pt idx="29514">
                  <c:v>41691.95865994924</c:v>
                </c:pt>
                <c:pt idx="29515">
                  <c:v>41691.959363224159</c:v>
                </c:pt>
                <c:pt idx="29516">
                  <c:v>41691.960067894928</c:v>
                </c:pt>
                <c:pt idx="29517">
                  <c:v>41691.960773131221</c:v>
                </c:pt>
                <c:pt idx="29518">
                  <c:v>41691.961475711367</c:v>
                </c:pt>
                <c:pt idx="29519">
                  <c:v>41691.962179177848</c:v>
                </c:pt>
                <c:pt idx="29520">
                  <c:v>41691.962883284163</c:v>
                </c:pt>
                <c:pt idx="29521">
                  <c:v>41691.963586887221</c:v>
                </c:pt>
                <c:pt idx="29522">
                  <c:v>41691.964291908007</c:v>
                </c:pt>
                <c:pt idx="29523">
                  <c:v>41691.964996549228</c:v>
                </c:pt>
                <c:pt idx="29524">
                  <c:v>41691.965701721529</c:v>
                </c:pt>
                <c:pt idx="29525">
                  <c:v>41691.966405492618</c:v>
                </c:pt>
                <c:pt idx="29526">
                  <c:v>41691.96710989908</c:v>
                </c:pt>
                <c:pt idx="29527">
                  <c:v>41691.967813802163</c:v>
                </c:pt>
                <c:pt idx="29528">
                  <c:v>41691.968519322007</c:v>
                </c:pt>
                <c:pt idx="29529">
                  <c:v>41691.969223107684</c:v>
                </c:pt>
                <c:pt idx="29530">
                  <c:v>41691.969926350306</c:v>
                </c:pt>
                <c:pt idx="29531">
                  <c:v>41691.970630638163</c:v>
                </c:pt>
                <c:pt idx="29532">
                  <c:v>41691.971336173541</c:v>
                </c:pt>
                <c:pt idx="29533">
                  <c:v>41691.972041672605</c:v>
                </c:pt>
                <c:pt idx="29534">
                  <c:v>41691.972746173997</c:v>
                </c:pt>
                <c:pt idx="29535">
                  <c:v>41691.973449259844</c:v>
                </c:pt>
                <c:pt idx="29536">
                  <c:v>41691.974152723997</c:v>
                </c:pt>
                <c:pt idx="29537">
                  <c:v>41691.97485608016</c:v>
                </c:pt>
                <c:pt idx="29538">
                  <c:v>41691.97555967878</c:v>
                </c:pt>
                <c:pt idx="29539">
                  <c:v>41691.976263052617</c:v>
                </c:pt>
                <c:pt idx="29540">
                  <c:v>41691.977195409541</c:v>
                </c:pt>
                <c:pt idx="29541">
                  <c:v>41691.977900216465</c:v>
                </c:pt>
                <c:pt idx="29542">
                  <c:v>41691.978603541997</c:v>
                </c:pt>
                <c:pt idx="29543">
                  <c:v>41691.979307504611</c:v>
                </c:pt>
                <c:pt idx="29544">
                  <c:v>41691.98001267769</c:v>
                </c:pt>
                <c:pt idx="29545">
                  <c:v>41691.980718315383</c:v>
                </c:pt>
                <c:pt idx="29546">
                  <c:v>41691.981424339079</c:v>
                </c:pt>
                <c:pt idx="29547">
                  <c:v>41691.982127864932</c:v>
                </c:pt>
                <c:pt idx="29548">
                  <c:v>41691.982833158625</c:v>
                </c:pt>
                <c:pt idx="29549">
                  <c:v>41691.983535966159</c:v>
                </c:pt>
                <c:pt idx="29550">
                  <c:v>41691.984238521392</c:v>
                </c:pt>
                <c:pt idx="29551">
                  <c:v>41691.984942253694</c:v>
                </c:pt>
                <c:pt idx="29552">
                  <c:v>41691.985646632762</c:v>
                </c:pt>
                <c:pt idx="29553">
                  <c:v>41691.986350092469</c:v>
                </c:pt>
                <c:pt idx="29554">
                  <c:v>41691.987053650002</c:v>
                </c:pt>
                <c:pt idx="29555">
                  <c:v>41691.987758349394</c:v>
                </c:pt>
                <c:pt idx="29556">
                  <c:v>41691.988463494316</c:v>
                </c:pt>
                <c:pt idx="29557">
                  <c:v>41691.989169085682</c:v>
                </c:pt>
                <c:pt idx="29558">
                  <c:v>41691.989873649232</c:v>
                </c:pt>
                <c:pt idx="29559">
                  <c:v>41691.990577917844</c:v>
                </c:pt>
                <c:pt idx="29560">
                  <c:v>41691.991284555996</c:v>
                </c:pt>
                <c:pt idx="29561">
                  <c:v>41691.991990192459</c:v>
                </c:pt>
                <c:pt idx="29562">
                  <c:v>41691.992695904162</c:v>
                </c:pt>
                <c:pt idx="29563">
                  <c:v>41691.993400564752</c:v>
                </c:pt>
                <c:pt idx="29564">
                  <c:v>41691.994103753066</c:v>
                </c:pt>
                <c:pt idx="29565">
                  <c:v>41691.994807261835</c:v>
                </c:pt>
                <c:pt idx="29566">
                  <c:v>41691.995510300927</c:v>
                </c:pt>
                <c:pt idx="29567">
                  <c:v>41691.996214800463</c:v>
                </c:pt>
                <c:pt idx="29568">
                  <c:v>41691.996917371544</c:v>
                </c:pt>
                <c:pt idx="29569">
                  <c:v>41691.997621294162</c:v>
                </c:pt>
                <c:pt idx="29570">
                  <c:v>41691.998324948931</c:v>
                </c:pt>
                <c:pt idx="29571">
                  <c:v>41691.99902781922</c:v>
                </c:pt>
                <c:pt idx="29572">
                  <c:v>41691.999731108459</c:v>
                </c:pt>
                <c:pt idx="29573">
                  <c:v>41692.00043410308</c:v>
                </c:pt>
                <c:pt idx="29574">
                  <c:v>41692.001138188461</c:v>
                </c:pt>
                <c:pt idx="29575">
                  <c:v>41692.001843298312</c:v>
                </c:pt>
                <c:pt idx="29576">
                  <c:v>41692.002547743541</c:v>
                </c:pt>
                <c:pt idx="29577">
                  <c:v>41692.003252021226</c:v>
                </c:pt>
                <c:pt idx="29578">
                  <c:v>41692.003956429544</c:v>
                </c:pt>
                <c:pt idx="29579">
                  <c:v>41692.004662117688</c:v>
                </c:pt>
                <c:pt idx="29580">
                  <c:v>41692.005367174308</c:v>
                </c:pt>
                <c:pt idx="29581">
                  <c:v>41692.006069722003</c:v>
                </c:pt>
                <c:pt idx="29582">
                  <c:v>41692.006773775684</c:v>
                </c:pt>
                <c:pt idx="29583">
                  <c:v>41692.007476524304</c:v>
                </c:pt>
                <c:pt idx="29584">
                  <c:v>41692.008180225079</c:v>
                </c:pt>
                <c:pt idx="29585">
                  <c:v>41692.008885974617</c:v>
                </c:pt>
                <c:pt idx="29586">
                  <c:v>41692.009590158472</c:v>
                </c:pt>
                <c:pt idx="29587">
                  <c:v>41692.010294084161</c:v>
                </c:pt>
                <c:pt idx="29588">
                  <c:v>41692.011001002611</c:v>
                </c:pt>
                <c:pt idx="29589">
                  <c:v>41692.011706125682</c:v>
                </c:pt>
                <c:pt idx="29590">
                  <c:v>41692.012410979383</c:v>
                </c:pt>
                <c:pt idx="29591">
                  <c:v>41692.013116553535</c:v>
                </c:pt>
                <c:pt idx="29592">
                  <c:v>41692.013822905385</c:v>
                </c:pt>
                <c:pt idx="29593">
                  <c:v>41692.014527837542</c:v>
                </c:pt>
                <c:pt idx="29594">
                  <c:v>41692.015231672929</c:v>
                </c:pt>
                <c:pt idx="29595">
                  <c:v>41692.015935039388</c:v>
                </c:pt>
                <c:pt idx="29596">
                  <c:v>41692.016640414928</c:v>
                </c:pt>
                <c:pt idx="29597">
                  <c:v>41692.017345682609</c:v>
                </c:pt>
                <c:pt idx="29598">
                  <c:v>41692.018050077393</c:v>
                </c:pt>
                <c:pt idx="29599">
                  <c:v>41692.018979170774</c:v>
                </c:pt>
                <c:pt idx="29600">
                  <c:v>41692.019683907078</c:v>
                </c:pt>
                <c:pt idx="29601">
                  <c:v>41692.020387996767</c:v>
                </c:pt>
                <c:pt idx="29602">
                  <c:v>41692.021091082926</c:v>
                </c:pt>
                <c:pt idx="29603">
                  <c:v>41692.021793610293</c:v>
                </c:pt>
                <c:pt idx="29604">
                  <c:v>41692.022496982921</c:v>
                </c:pt>
                <c:pt idx="29605">
                  <c:v>41692.023200859221</c:v>
                </c:pt>
                <c:pt idx="29606">
                  <c:v>41692.023905394934</c:v>
                </c:pt>
                <c:pt idx="29607">
                  <c:v>41692.024609129847</c:v>
                </c:pt>
                <c:pt idx="29608">
                  <c:v>41692.025313422928</c:v>
                </c:pt>
                <c:pt idx="29609">
                  <c:v>41692.026017616459</c:v>
                </c:pt>
                <c:pt idx="29610">
                  <c:v>41692.026721441536</c:v>
                </c:pt>
                <c:pt idx="29611">
                  <c:v>41692.027425802924</c:v>
                </c:pt>
                <c:pt idx="29612">
                  <c:v>41692.028130875384</c:v>
                </c:pt>
                <c:pt idx="29613">
                  <c:v>41692.02883625601</c:v>
                </c:pt>
                <c:pt idx="29614">
                  <c:v>41692.029538900606</c:v>
                </c:pt>
                <c:pt idx="29615">
                  <c:v>41692.030243879541</c:v>
                </c:pt>
                <c:pt idx="29616">
                  <c:v>41692.030948184001</c:v>
                </c:pt>
                <c:pt idx="29617">
                  <c:v>41692.031653521073</c:v>
                </c:pt>
                <c:pt idx="29618">
                  <c:v>41692.032358784767</c:v>
                </c:pt>
                <c:pt idx="29619">
                  <c:v>41692.033064364761</c:v>
                </c:pt>
                <c:pt idx="29620">
                  <c:v>41692.033769115995</c:v>
                </c:pt>
                <c:pt idx="29621">
                  <c:v>41692.034472651532</c:v>
                </c:pt>
                <c:pt idx="29622">
                  <c:v>41692.035177895537</c:v>
                </c:pt>
                <c:pt idx="29623">
                  <c:v>41692.035882260607</c:v>
                </c:pt>
                <c:pt idx="29624">
                  <c:v>41692.036585101079</c:v>
                </c:pt>
                <c:pt idx="29625">
                  <c:v>41692.037289415537</c:v>
                </c:pt>
                <c:pt idx="29626">
                  <c:v>41692.037994901075</c:v>
                </c:pt>
                <c:pt idx="29627">
                  <c:v>41692.038699563534</c:v>
                </c:pt>
                <c:pt idx="29628">
                  <c:v>41692.03940697384</c:v>
                </c:pt>
                <c:pt idx="29629">
                  <c:v>41692.040110804766</c:v>
                </c:pt>
                <c:pt idx="29630">
                  <c:v>41692.040814486776</c:v>
                </c:pt>
                <c:pt idx="29631">
                  <c:v>41692.041519773084</c:v>
                </c:pt>
                <c:pt idx="29632">
                  <c:v>41692.042223731223</c:v>
                </c:pt>
                <c:pt idx="29633">
                  <c:v>41692.042927045542</c:v>
                </c:pt>
                <c:pt idx="29634">
                  <c:v>41692.043631243541</c:v>
                </c:pt>
                <c:pt idx="29635">
                  <c:v>41692.044335467544</c:v>
                </c:pt>
                <c:pt idx="29636">
                  <c:v>41692.045038513992</c:v>
                </c:pt>
                <c:pt idx="29637">
                  <c:v>41692.045742038303</c:v>
                </c:pt>
                <c:pt idx="29638">
                  <c:v>41692.046447468158</c:v>
                </c:pt>
                <c:pt idx="29639">
                  <c:v>41692.047152779996</c:v>
                </c:pt>
                <c:pt idx="29640">
                  <c:v>41692.047859199702</c:v>
                </c:pt>
                <c:pt idx="29641">
                  <c:v>41692.048564442004</c:v>
                </c:pt>
                <c:pt idx="29642">
                  <c:v>41692.049268502</c:v>
                </c:pt>
                <c:pt idx="29643">
                  <c:v>41692.049972169225</c:v>
                </c:pt>
                <c:pt idx="29644">
                  <c:v>41692.050677023544</c:v>
                </c:pt>
                <c:pt idx="29645">
                  <c:v>41692.05138140708</c:v>
                </c:pt>
                <c:pt idx="29646">
                  <c:v>41692.052086145544</c:v>
                </c:pt>
                <c:pt idx="29647">
                  <c:v>41692.052790289083</c:v>
                </c:pt>
                <c:pt idx="29648">
                  <c:v>41692.053495546308</c:v>
                </c:pt>
                <c:pt idx="29649">
                  <c:v>41692.054201803381</c:v>
                </c:pt>
                <c:pt idx="29650">
                  <c:v>41692.054906791083</c:v>
                </c:pt>
                <c:pt idx="29651">
                  <c:v>41692.055612010161</c:v>
                </c:pt>
                <c:pt idx="29652">
                  <c:v>41692.056316506612</c:v>
                </c:pt>
                <c:pt idx="29653">
                  <c:v>41692.057021010922</c:v>
                </c:pt>
                <c:pt idx="29654">
                  <c:v>41692.057725260762</c:v>
                </c:pt>
                <c:pt idx="29655">
                  <c:v>41692.058430851073</c:v>
                </c:pt>
                <c:pt idx="29656">
                  <c:v>41692.059135025229</c:v>
                </c:pt>
                <c:pt idx="29657">
                  <c:v>41692.059838713998</c:v>
                </c:pt>
                <c:pt idx="29658">
                  <c:v>41692.060758213076</c:v>
                </c:pt>
                <c:pt idx="29659">
                  <c:v>41692.061461685829</c:v>
                </c:pt>
                <c:pt idx="29660">
                  <c:v>41692.062166163676</c:v>
                </c:pt>
                <c:pt idx="29661">
                  <c:v>41692.062869470778</c:v>
                </c:pt>
                <c:pt idx="29662">
                  <c:v>41692.063573484615</c:v>
                </c:pt>
                <c:pt idx="29663">
                  <c:v>41692.064278191843</c:v>
                </c:pt>
                <c:pt idx="29664">
                  <c:v>41692.064983778</c:v>
                </c:pt>
                <c:pt idx="29665">
                  <c:v>41692.065690276933</c:v>
                </c:pt>
                <c:pt idx="29666">
                  <c:v>41692.066395757844</c:v>
                </c:pt>
                <c:pt idx="29667">
                  <c:v>41692.06710076367</c:v>
                </c:pt>
                <c:pt idx="29668">
                  <c:v>41692.067805256767</c:v>
                </c:pt>
                <c:pt idx="29669">
                  <c:v>41692.068509670164</c:v>
                </c:pt>
                <c:pt idx="29670">
                  <c:v>41692.069214480769</c:v>
                </c:pt>
                <c:pt idx="29671">
                  <c:v>41692.069918439847</c:v>
                </c:pt>
                <c:pt idx="29672">
                  <c:v>41692.070622217077</c:v>
                </c:pt>
                <c:pt idx="29673">
                  <c:v>41692.071326279234</c:v>
                </c:pt>
                <c:pt idx="29674">
                  <c:v>41692.072030066309</c:v>
                </c:pt>
                <c:pt idx="29675">
                  <c:v>41692.072733929694</c:v>
                </c:pt>
                <c:pt idx="29676">
                  <c:v>41692.0734405326</c:v>
                </c:pt>
                <c:pt idx="29677">
                  <c:v>41692.074145059836</c:v>
                </c:pt>
                <c:pt idx="29678">
                  <c:v>41692.07485038694</c:v>
                </c:pt>
                <c:pt idx="29679">
                  <c:v>41692.075555735682</c:v>
                </c:pt>
                <c:pt idx="29680">
                  <c:v>41692.076261946779</c:v>
                </c:pt>
                <c:pt idx="29681">
                  <c:v>41692.07696641831</c:v>
                </c:pt>
                <c:pt idx="29682">
                  <c:v>41692.077668819678</c:v>
                </c:pt>
                <c:pt idx="29683">
                  <c:v>41692.078372281234</c:v>
                </c:pt>
                <c:pt idx="29684">
                  <c:v>41692.079076647999</c:v>
                </c:pt>
                <c:pt idx="29685">
                  <c:v>41692.079780839529</c:v>
                </c:pt>
                <c:pt idx="29686">
                  <c:v>41692.080486071376</c:v>
                </c:pt>
                <c:pt idx="29687">
                  <c:v>41692.081191068464</c:v>
                </c:pt>
                <c:pt idx="29688">
                  <c:v>41692.081896353084</c:v>
                </c:pt>
                <c:pt idx="29689">
                  <c:v>41692.082601847847</c:v>
                </c:pt>
                <c:pt idx="29690">
                  <c:v>41692.083307438472</c:v>
                </c:pt>
                <c:pt idx="29691">
                  <c:v>41692.084013736472</c:v>
                </c:pt>
                <c:pt idx="29692">
                  <c:v>41692.084717377089</c:v>
                </c:pt>
                <c:pt idx="29693">
                  <c:v>41692.085422791992</c:v>
                </c:pt>
                <c:pt idx="29694">
                  <c:v>41692.086127831077</c:v>
                </c:pt>
                <c:pt idx="29695">
                  <c:v>41692.086831462941</c:v>
                </c:pt>
                <c:pt idx="29696">
                  <c:v>41692.087536180472</c:v>
                </c:pt>
                <c:pt idx="29697">
                  <c:v>41692.088240244622</c:v>
                </c:pt>
                <c:pt idx="29698">
                  <c:v>41692.088945696931</c:v>
                </c:pt>
                <c:pt idx="29699">
                  <c:v>41692.089651957998</c:v>
                </c:pt>
                <c:pt idx="29700">
                  <c:v>41692.090357081222</c:v>
                </c:pt>
                <c:pt idx="29701">
                  <c:v>41692.091062216765</c:v>
                </c:pt>
                <c:pt idx="29702">
                  <c:v>41692.09176639092</c:v>
                </c:pt>
                <c:pt idx="29703">
                  <c:v>41692.092472638004</c:v>
                </c:pt>
                <c:pt idx="29704">
                  <c:v>41692.093177711984</c:v>
                </c:pt>
                <c:pt idx="29705">
                  <c:v>41692.093881195688</c:v>
                </c:pt>
                <c:pt idx="29706">
                  <c:v>41692.09458411199</c:v>
                </c:pt>
                <c:pt idx="29707">
                  <c:v>41692.095287825687</c:v>
                </c:pt>
                <c:pt idx="29708">
                  <c:v>41692.095990779075</c:v>
                </c:pt>
                <c:pt idx="29709">
                  <c:v>41692.096694784304</c:v>
                </c:pt>
                <c:pt idx="29710">
                  <c:v>41692.097399431223</c:v>
                </c:pt>
                <c:pt idx="29711">
                  <c:v>41692.098105018922</c:v>
                </c:pt>
                <c:pt idx="29712">
                  <c:v>41692.098811269381</c:v>
                </c:pt>
                <c:pt idx="29713">
                  <c:v>41692.099515736605</c:v>
                </c:pt>
                <c:pt idx="29714">
                  <c:v>41692.100220675224</c:v>
                </c:pt>
                <c:pt idx="29715">
                  <c:v>41692.10092611477</c:v>
                </c:pt>
                <c:pt idx="29716">
                  <c:v>41692.101631777223</c:v>
                </c:pt>
                <c:pt idx="29717">
                  <c:v>41692.102532485849</c:v>
                </c:pt>
                <c:pt idx="29718">
                  <c:v>41692.103236091229</c:v>
                </c:pt>
                <c:pt idx="29719">
                  <c:v>41692.103939956462</c:v>
                </c:pt>
                <c:pt idx="29720">
                  <c:v>41692.104643346465</c:v>
                </c:pt>
                <c:pt idx="29721">
                  <c:v>41692.105348483376</c:v>
                </c:pt>
                <c:pt idx="29722">
                  <c:v>41692.106053162461</c:v>
                </c:pt>
                <c:pt idx="29723">
                  <c:v>41692.106759432158</c:v>
                </c:pt>
                <c:pt idx="29724">
                  <c:v>41692.10746499784</c:v>
                </c:pt>
                <c:pt idx="29725">
                  <c:v>41692.108167492472</c:v>
                </c:pt>
                <c:pt idx="29726">
                  <c:v>41692.10887215969</c:v>
                </c:pt>
                <c:pt idx="29727">
                  <c:v>41692.109575840164</c:v>
                </c:pt>
                <c:pt idx="29728">
                  <c:v>41692.110279434171</c:v>
                </c:pt>
                <c:pt idx="29729">
                  <c:v>41692.110982205384</c:v>
                </c:pt>
                <c:pt idx="29730">
                  <c:v>41692.111685405376</c:v>
                </c:pt>
                <c:pt idx="29731">
                  <c:v>41692.112389595684</c:v>
                </c:pt>
                <c:pt idx="29732">
                  <c:v>41692.113093670305</c:v>
                </c:pt>
                <c:pt idx="29733">
                  <c:v>41692.113798617218</c:v>
                </c:pt>
                <c:pt idx="29734">
                  <c:v>41692.114504457393</c:v>
                </c:pt>
                <c:pt idx="29735">
                  <c:v>41692.115208360308</c:v>
                </c:pt>
                <c:pt idx="29736">
                  <c:v>41692.115911488159</c:v>
                </c:pt>
                <c:pt idx="29737">
                  <c:v>41692.116615112929</c:v>
                </c:pt>
                <c:pt idx="29738">
                  <c:v>41692.117319613535</c:v>
                </c:pt>
                <c:pt idx="29739">
                  <c:v>41692.118023152616</c:v>
                </c:pt>
                <c:pt idx="29740">
                  <c:v>41692.118727011839</c:v>
                </c:pt>
                <c:pt idx="29741">
                  <c:v>41692.119431157538</c:v>
                </c:pt>
                <c:pt idx="29742">
                  <c:v>41692.120134079079</c:v>
                </c:pt>
                <c:pt idx="29743">
                  <c:v>41692.120837888309</c:v>
                </c:pt>
                <c:pt idx="29744">
                  <c:v>41692.121543325222</c:v>
                </c:pt>
                <c:pt idx="29745">
                  <c:v>41692.122246592306</c:v>
                </c:pt>
                <c:pt idx="29746">
                  <c:v>41692.122950927078</c:v>
                </c:pt>
                <c:pt idx="29747">
                  <c:v>41692.123654411836</c:v>
                </c:pt>
                <c:pt idx="29748">
                  <c:v>41692.124358833076</c:v>
                </c:pt>
                <c:pt idx="29749">
                  <c:v>41692.125064675216</c:v>
                </c:pt>
                <c:pt idx="29750">
                  <c:v>41692.12576849277</c:v>
                </c:pt>
                <c:pt idx="29751">
                  <c:v>41692.126469801675</c:v>
                </c:pt>
                <c:pt idx="29752">
                  <c:v>41692.127172630913</c:v>
                </c:pt>
                <c:pt idx="29753">
                  <c:v>41692.127877509687</c:v>
                </c:pt>
                <c:pt idx="29754">
                  <c:v>41692.128581355682</c:v>
                </c:pt>
                <c:pt idx="29755">
                  <c:v>41692.129286566451</c:v>
                </c:pt>
                <c:pt idx="29756">
                  <c:v>41692.129992783368</c:v>
                </c:pt>
                <c:pt idx="29757">
                  <c:v>41692.130696657077</c:v>
                </c:pt>
                <c:pt idx="29758">
                  <c:v>41692.131400687213</c:v>
                </c:pt>
                <c:pt idx="29759">
                  <c:v>41692.132106943842</c:v>
                </c:pt>
                <c:pt idx="29760">
                  <c:v>41692.132811556003</c:v>
                </c:pt>
                <c:pt idx="29761">
                  <c:v>41692.13351553322</c:v>
                </c:pt>
                <c:pt idx="29762">
                  <c:v>41692.134219285232</c:v>
                </c:pt>
                <c:pt idx="29763">
                  <c:v>41692.13492257661</c:v>
                </c:pt>
                <c:pt idx="29764">
                  <c:v>41692.135627829375</c:v>
                </c:pt>
                <c:pt idx="29765">
                  <c:v>41692.136331899543</c:v>
                </c:pt>
                <c:pt idx="29766">
                  <c:v>41692.137036237385</c:v>
                </c:pt>
                <c:pt idx="29767">
                  <c:v>41692.137741258921</c:v>
                </c:pt>
                <c:pt idx="29768">
                  <c:v>41692.138446473225</c:v>
                </c:pt>
                <c:pt idx="29769">
                  <c:v>41692.139150305688</c:v>
                </c:pt>
                <c:pt idx="29770">
                  <c:v>41692.139855270158</c:v>
                </c:pt>
                <c:pt idx="29771">
                  <c:v>41692.140558844621</c:v>
                </c:pt>
                <c:pt idx="29772">
                  <c:v>41692.14126313461</c:v>
                </c:pt>
                <c:pt idx="29773">
                  <c:v>41692.141968400771</c:v>
                </c:pt>
                <c:pt idx="29774">
                  <c:v>41692.142672386159</c:v>
                </c:pt>
                <c:pt idx="29775">
                  <c:v>41692.143375723535</c:v>
                </c:pt>
                <c:pt idx="29776">
                  <c:v>41692.144317627084</c:v>
                </c:pt>
                <c:pt idx="29777">
                  <c:v>41692.145023064157</c:v>
                </c:pt>
                <c:pt idx="29778">
                  <c:v>41692.145728480151</c:v>
                </c:pt>
                <c:pt idx="29779">
                  <c:v>41692.146433184309</c:v>
                </c:pt>
                <c:pt idx="29780">
                  <c:v>41692.147136774307</c:v>
                </c:pt>
                <c:pt idx="29781">
                  <c:v>41692.147840860453</c:v>
                </c:pt>
                <c:pt idx="29782">
                  <c:v>41692.148545389085</c:v>
                </c:pt>
                <c:pt idx="29783">
                  <c:v>41692.14925019817</c:v>
                </c:pt>
                <c:pt idx="29784">
                  <c:v>41692.149957070164</c:v>
                </c:pt>
                <c:pt idx="29785">
                  <c:v>41692.150662421998</c:v>
                </c:pt>
                <c:pt idx="29786">
                  <c:v>41692.151367171842</c:v>
                </c:pt>
                <c:pt idx="29787">
                  <c:v>41692.152071417848</c:v>
                </c:pt>
                <c:pt idx="29788">
                  <c:v>41692.152775016162</c:v>
                </c:pt>
                <c:pt idx="29789">
                  <c:v>41692.153479400011</c:v>
                </c:pt>
                <c:pt idx="29790">
                  <c:v>41692.154184409388</c:v>
                </c:pt>
                <c:pt idx="29791">
                  <c:v>41692.154888327081</c:v>
                </c:pt>
                <c:pt idx="29792">
                  <c:v>41692.155590995229</c:v>
                </c:pt>
                <c:pt idx="29793">
                  <c:v>41692.156295506618</c:v>
                </c:pt>
                <c:pt idx="29794">
                  <c:v>41692.157000985077</c:v>
                </c:pt>
                <c:pt idx="29795">
                  <c:v>41692.157705573991</c:v>
                </c:pt>
                <c:pt idx="29796">
                  <c:v>41692.158409755539</c:v>
                </c:pt>
                <c:pt idx="29797">
                  <c:v>41692.159114858929</c:v>
                </c:pt>
                <c:pt idx="29798">
                  <c:v>41692.159819705848</c:v>
                </c:pt>
                <c:pt idx="29799">
                  <c:v>41692.160524210762</c:v>
                </c:pt>
                <c:pt idx="29800">
                  <c:v>41692.161229827077</c:v>
                </c:pt>
                <c:pt idx="29801">
                  <c:v>41692.16193316492</c:v>
                </c:pt>
                <c:pt idx="29802">
                  <c:v>41692.162635906308</c:v>
                </c:pt>
                <c:pt idx="29803">
                  <c:v>41692.163340141677</c:v>
                </c:pt>
                <c:pt idx="29804">
                  <c:v>41692.164045151534</c:v>
                </c:pt>
                <c:pt idx="29805">
                  <c:v>41692.16474946338</c:v>
                </c:pt>
                <c:pt idx="29806">
                  <c:v>41692.165453679379</c:v>
                </c:pt>
                <c:pt idx="29807">
                  <c:v>41692.166158067688</c:v>
                </c:pt>
                <c:pt idx="29808">
                  <c:v>41692.166861863829</c:v>
                </c:pt>
                <c:pt idx="29809">
                  <c:v>41692.167566433534</c:v>
                </c:pt>
                <c:pt idx="29810">
                  <c:v>41692.168269485228</c:v>
                </c:pt>
                <c:pt idx="29811">
                  <c:v>41692.168973335385</c:v>
                </c:pt>
                <c:pt idx="29812">
                  <c:v>41692.169678337385</c:v>
                </c:pt>
                <c:pt idx="29813">
                  <c:v>41692.170381753531</c:v>
                </c:pt>
                <c:pt idx="29814">
                  <c:v>41692.171085537368</c:v>
                </c:pt>
                <c:pt idx="29815">
                  <c:v>41692.171789227992</c:v>
                </c:pt>
                <c:pt idx="29816">
                  <c:v>41692.172493724611</c:v>
                </c:pt>
                <c:pt idx="29817">
                  <c:v>41692.17319767661</c:v>
                </c:pt>
                <c:pt idx="29818">
                  <c:v>41692.173902884759</c:v>
                </c:pt>
                <c:pt idx="29819">
                  <c:v>41692.174608549387</c:v>
                </c:pt>
                <c:pt idx="29820">
                  <c:v>41692.175312621221</c:v>
                </c:pt>
                <c:pt idx="29821">
                  <c:v>41692.176016993544</c:v>
                </c:pt>
                <c:pt idx="29822">
                  <c:v>41692.176720055839</c:v>
                </c:pt>
                <c:pt idx="29823">
                  <c:v>41692.177425426307</c:v>
                </c:pt>
                <c:pt idx="29824">
                  <c:v>41692.178129484615</c:v>
                </c:pt>
                <c:pt idx="29825">
                  <c:v>41692.178833724007</c:v>
                </c:pt>
                <c:pt idx="29826">
                  <c:v>41692.179539542158</c:v>
                </c:pt>
                <c:pt idx="29827">
                  <c:v>41692.18024247569</c:v>
                </c:pt>
                <c:pt idx="29828">
                  <c:v>41692.180945404616</c:v>
                </c:pt>
                <c:pt idx="29829">
                  <c:v>41692.181649185841</c:v>
                </c:pt>
                <c:pt idx="29830">
                  <c:v>41692.182354345241</c:v>
                </c:pt>
                <c:pt idx="29831">
                  <c:v>41692.183058846938</c:v>
                </c:pt>
                <c:pt idx="29832">
                  <c:v>41692.183762432156</c:v>
                </c:pt>
                <c:pt idx="29833">
                  <c:v>41692.184466694307</c:v>
                </c:pt>
                <c:pt idx="29834">
                  <c:v>41692.185171117992</c:v>
                </c:pt>
                <c:pt idx="29835">
                  <c:v>41692.18609212416</c:v>
                </c:pt>
                <c:pt idx="29836">
                  <c:v>41692.186796107388</c:v>
                </c:pt>
                <c:pt idx="29837">
                  <c:v>41692.187501433538</c:v>
                </c:pt>
                <c:pt idx="29838">
                  <c:v>41692.188205626313</c:v>
                </c:pt>
                <c:pt idx="29839">
                  <c:v>41692.18891092694</c:v>
                </c:pt>
                <c:pt idx="29840">
                  <c:v>41692.189614571224</c:v>
                </c:pt>
                <c:pt idx="29841">
                  <c:v>41692.190318563378</c:v>
                </c:pt>
                <c:pt idx="29842">
                  <c:v>41692.191022678453</c:v>
                </c:pt>
                <c:pt idx="29843">
                  <c:v>41692.191726478923</c:v>
                </c:pt>
                <c:pt idx="29844">
                  <c:v>41692.19243116476</c:v>
                </c:pt>
                <c:pt idx="29845">
                  <c:v>41692.193137299226</c:v>
                </c:pt>
                <c:pt idx="29846">
                  <c:v>41692.193843633984</c:v>
                </c:pt>
                <c:pt idx="29847">
                  <c:v>41692.194548429849</c:v>
                </c:pt>
                <c:pt idx="29848">
                  <c:v>41692.19525368476</c:v>
                </c:pt>
                <c:pt idx="29849">
                  <c:v>41692.195958879995</c:v>
                </c:pt>
                <c:pt idx="29850">
                  <c:v>41692.196663859679</c:v>
                </c:pt>
                <c:pt idx="29851">
                  <c:v>41692.197369616457</c:v>
                </c:pt>
                <c:pt idx="29852">
                  <c:v>41692.198076114459</c:v>
                </c:pt>
                <c:pt idx="29853">
                  <c:v>41692.198782017527</c:v>
                </c:pt>
                <c:pt idx="29854">
                  <c:v>41692.199487449376</c:v>
                </c:pt>
                <c:pt idx="29855">
                  <c:v>41692.200192089535</c:v>
                </c:pt>
                <c:pt idx="29856">
                  <c:v>41692.200897375231</c:v>
                </c:pt>
                <c:pt idx="29857">
                  <c:v>41692.201601368921</c:v>
                </c:pt>
                <c:pt idx="29858">
                  <c:v>41692.202305806</c:v>
                </c:pt>
                <c:pt idx="29859">
                  <c:v>41692.203012248618</c:v>
                </c:pt>
                <c:pt idx="29860">
                  <c:v>41692.20371696692</c:v>
                </c:pt>
                <c:pt idx="29861">
                  <c:v>41692.204422915835</c:v>
                </c:pt>
                <c:pt idx="29862">
                  <c:v>41692.205129776157</c:v>
                </c:pt>
                <c:pt idx="29863">
                  <c:v>41692.205833716151</c:v>
                </c:pt>
                <c:pt idx="29864">
                  <c:v>41692.206536460311</c:v>
                </c:pt>
                <c:pt idx="29865">
                  <c:v>41692.207239835683</c:v>
                </c:pt>
                <c:pt idx="29866">
                  <c:v>41692.207943069072</c:v>
                </c:pt>
                <c:pt idx="29867">
                  <c:v>41692.208647065221</c:v>
                </c:pt>
                <c:pt idx="29868">
                  <c:v>41692.209351386307</c:v>
                </c:pt>
                <c:pt idx="29869">
                  <c:v>41692.210055942778</c:v>
                </c:pt>
                <c:pt idx="29870">
                  <c:v>41692.210761181377</c:v>
                </c:pt>
                <c:pt idx="29871">
                  <c:v>41692.211464501212</c:v>
                </c:pt>
                <c:pt idx="29872">
                  <c:v>41692.212169223538</c:v>
                </c:pt>
                <c:pt idx="29873">
                  <c:v>41692.21287377816</c:v>
                </c:pt>
                <c:pt idx="29874">
                  <c:v>41692.213576864</c:v>
                </c:pt>
                <c:pt idx="29875">
                  <c:v>41692.214281479544</c:v>
                </c:pt>
                <c:pt idx="29876">
                  <c:v>41692.21498441646</c:v>
                </c:pt>
                <c:pt idx="29877">
                  <c:v>41692.215688517994</c:v>
                </c:pt>
                <c:pt idx="29878">
                  <c:v>41692.216392871844</c:v>
                </c:pt>
                <c:pt idx="29879">
                  <c:v>41692.217098259229</c:v>
                </c:pt>
                <c:pt idx="29880">
                  <c:v>41692.217801802464</c:v>
                </c:pt>
                <c:pt idx="29881">
                  <c:v>41692.218506402314</c:v>
                </c:pt>
                <c:pt idx="29882">
                  <c:v>41692.219211295545</c:v>
                </c:pt>
                <c:pt idx="29883">
                  <c:v>41692.219915016605</c:v>
                </c:pt>
                <c:pt idx="29884">
                  <c:v>41692.220618859996</c:v>
                </c:pt>
                <c:pt idx="29885">
                  <c:v>41692.221324661208</c:v>
                </c:pt>
                <c:pt idx="29886">
                  <c:v>41692.222029327844</c:v>
                </c:pt>
                <c:pt idx="29887">
                  <c:v>41692.222734460302</c:v>
                </c:pt>
                <c:pt idx="29888">
                  <c:v>41692.2234403646</c:v>
                </c:pt>
                <c:pt idx="29889">
                  <c:v>41692.224145892455</c:v>
                </c:pt>
                <c:pt idx="29890">
                  <c:v>41692.224850750761</c:v>
                </c:pt>
                <c:pt idx="29891">
                  <c:v>41692.225554401375</c:v>
                </c:pt>
                <c:pt idx="29892">
                  <c:v>41692.226259569077</c:v>
                </c:pt>
                <c:pt idx="29893">
                  <c:v>41692.226963361529</c:v>
                </c:pt>
                <c:pt idx="29894">
                  <c:v>41692.227861774154</c:v>
                </c:pt>
                <c:pt idx="29895">
                  <c:v>41692.228565808</c:v>
                </c:pt>
                <c:pt idx="29896">
                  <c:v>41692.229270989381</c:v>
                </c:pt>
                <c:pt idx="29897">
                  <c:v>41692.229975117531</c:v>
                </c:pt>
                <c:pt idx="29898">
                  <c:v>41692.230681131216</c:v>
                </c:pt>
                <c:pt idx="29899">
                  <c:v>41692.23138535599</c:v>
                </c:pt>
                <c:pt idx="29900">
                  <c:v>41692.232089469078</c:v>
                </c:pt>
                <c:pt idx="29901">
                  <c:v>41692.232794480609</c:v>
                </c:pt>
                <c:pt idx="29902">
                  <c:v>41692.233500431226</c:v>
                </c:pt>
                <c:pt idx="29903">
                  <c:v>41692.234205467539</c:v>
                </c:pt>
                <c:pt idx="29904">
                  <c:v>41692.234911992462</c:v>
                </c:pt>
                <c:pt idx="29905">
                  <c:v>41692.23561699954</c:v>
                </c:pt>
                <c:pt idx="29906">
                  <c:v>41692.236321892306</c:v>
                </c:pt>
                <c:pt idx="29907">
                  <c:v>41692.237024940761</c:v>
                </c:pt>
                <c:pt idx="29908">
                  <c:v>41692.237728682296</c:v>
                </c:pt>
                <c:pt idx="29909">
                  <c:v>41692.238434113075</c:v>
                </c:pt>
                <c:pt idx="29910">
                  <c:v>41692.239137975223</c:v>
                </c:pt>
                <c:pt idx="29911">
                  <c:v>41692.239842173374</c:v>
                </c:pt>
                <c:pt idx="29912">
                  <c:v>41692.240547055226</c:v>
                </c:pt>
                <c:pt idx="29913">
                  <c:v>41692.241252891537</c:v>
                </c:pt>
                <c:pt idx="29914">
                  <c:v>41692.241958420767</c:v>
                </c:pt>
                <c:pt idx="29915">
                  <c:v>41692.242664094003</c:v>
                </c:pt>
                <c:pt idx="29916">
                  <c:v>41692.243369583994</c:v>
                </c:pt>
                <c:pt idx="29917">
                  <c:v>41692.24407383184</c:v>
                </c:pt>
                <c:pt idx="29918">
                  <c:v>41692.244778142311</c:v>
                </c:pt>
                <c:pt idx="29919">
                  <c:v>41692.245484101681</c:v>
                </c:pt>
                <c:pt idx="29920">
                  <c:v>41692.246188311532</c:v>
                </c:pt>
                <c:pt idx="29921">
                  <c:v>41692.246892656003</c:v>
                </c:pt>
                <c:pt idx="29922">
                  <c:v>41692.24759717031</c:v>
                </c:pt>
                <c:pt idx="29923">
                  <c:v>41692.248301014464</c:v>
                </c:pt>
                <c:pt idx="29924">
                  <c:v>41692.24900612708</c:v>
                </c:pt>
                <c:pt idx="29925">
                  <c:v>41692.249708981675</c:v>
                </c:pt>
                <c:pt idx="29926">
                  <c:v>41692.250413251844</c:v>
                </c:pt>
                <c:pt idx="29927">
                  <c:v>41692.251117343694</c:v>
                </c:pt>
                <c:pt idx="29928">
                  <c:v>41692.251821202772</c:v>
                </c:pt>
                <c:pt idx="29929">
                  <c:v>41692.252525789685</c:v>
                </c:pt>
                <c:pt idx="29930">
                  <c:v>41692.253229728158</c:v>
                </c:pt>
                <c:pt idx="29931">
                  <c:v>41692.253934423847</c:v>
                </c:pt>
                <c:pt idx="29932">
                  <c:v>41692.254638389546</c:v>
                </c:pt>
                <c:pt idx="29933">
                  <c:v>41692.255341710144</c:v>
                </c:pt>
                <c:pt idx="29934">
                  <c:v>41692.256046812152</c:v>
                </c:pt>
                <c:pt idx="29935">
                  <c:v>41692.256752005225</c:v>
                </c:pt>
                <c:pt idx="29936">
                  <c:v>41692.257458666303</c:v>
                </c:pt>
                <c:pt idx="29937">
                  <c:v>41692.258163976927</c:v>
                </c:pt>
                <c:pt idx="29938">
                  <c:v>41692.258868779849</c:v>
                </c:pt>
                <c:pt idx="29939">
                  <c:v>41692.259574430616</c:v>
                </c:pt>
                <c:pt idx="29940">
                  <c:v>41692.260278823385</c:v>
                </c:pt>
                <c:pt idx="29941">
                  <c:v>41692.260983143991</c:v>
                </c:pt>
                <c:pt idx="29942">
                  <c:v>41692.261687571066</c:v>
                </c:pt>
                <c:pt idx="29943">
                  <c:v>41692.262392548153</c:v>
                </c:pt>
                <c:pt idx="29944">
                  <c:v>41692.263097834926</c:v>
                </c:pt>
                <c:pt idx="29945">
                  <c:v>41692.26380270876</c:v>
                </c:pt>
                <c:pt idx="29946">
                  <c:v>41692.264507898311</c:v>
                </c:pt>
                <c:pt idx="29947">
                  <c:v>41692.265211961072</c:v>
                </c:pt>
                <c:pt idx="29948">
                  <c:v>41692.265917251687</c:v>
                </c:pt>
                <c:pt idx="29949">
                  <c:v>41692.266623068761</c:v>
                </c:pt>
                <c:pt idx="29950">
                  <c:v>41692.267328304304</c:v>
                </c:pt>
                <c:pt idx="29951">
                  <c:v>41692.268032177686</c:v>
                </c:pt>
                <c:pt idx="29952">
                  <c:v>41692.268736572762</c:v>
                </c:pt>
                <c:pt idx="29953">
                  <c:v>41692.269627059221</c:v>
                </c:pt>
                <c:pt idx="29954">
                  <c:v>41692.270329907384</c:v>
                </c:pt>
                <c:pt idx="29955">
                  <c:v>41692.271034744153</c:v>
                </c:pt>
                <c:pt idx="29956">
                  <c:v>41692.271739796612</c:v>
                </c:pt>
                <c:pt idx="29957">
                  <c:v>41692.272444226153</c:v>
                </c:pt>
                <c:pt idx="29958">
                  <c:v>41692.273148243221</c:v>
                </c:pt>
                <c:pt idx="29959">
                  <c:v>41692.273851979997</c:v>
                </c:pt>
                <c:pt idx="29960">
                  <c:v>41692.274557039083</c:v>
                </c:pt>
                <c:pt idx="29961">
                  <c:v>41692.275263070464</c:v>
                </c:pt>
                <c:pt idx="29962">
                  <c:v>41692.275967158464</c:v>
                </c:pt>
                <c:pt idx="29963">
                  <c:v>41692.276670543841</c:v>
                </c:pt>
                <c:pt idx="29964">
                  <c:v>41692.277375545535</c:v>
                </c:pt>
                <c:pt idx="29965">
                  <c:v>41692.27808193738</c:v>
                </c:pt>
                <c:pt idx="29966">
                  <c:v>41692.278786205374</c:v>
                </c:pt>
                <c:pt idx="29967">
                  <c:v>41692.279489133529</c:v>
                </c:pt>
                <c:pt idx="29968">
                  <c:v>41692.280192407081</c:v>
                </c:pt>
                <c:pt idx="29969">
                  <c:v>41692.280895356169</c:v>
                </c:pt>
                <c:pt idx="29970">
                  <c:v>41692.281598976617</c:v>
                </c:pt>
                <c:pt idx="29971">
                  <c:v>41692.282303693224</c:v>
                </c:pt>
                <c:pt idx="29972">
                  <c:v>41692.283009166771</c:v>
                </c:pt>
                <c:pt idx="29973">
                  <c:v>41692.283713219222</c:v>
                </c:pt>
                <c:pt idx="29974">
                  <c:v>41692.284417755385</c:v>
                </c:pt>
                <c:pt idx="29975">
                  <c:v>41692.285121596156</c:v>
                </c:pt>
                <c:pt idx="29976">
                  <c:v>41692.285825116611</c:v>
                </c:pt>
                <c:pt idx="29977">
                  <c:v>41692.286529065386</c:v>
                </c:pt>
                <c:pt idx="29978">
                  <c:v>41692.287233194613</c:v>
                </c:pt>
                <c:pt idx="29979">
                  <c:v>41692.287937458466</c:v>
                </c:pt>
                <c:pt idx="29980">
                  <c:v>41692.28864136184</c:v>
                </c:pt>
                <c:pt idx="29981">
                  <c:v>41692.289345415076</c:v>
                </c:pt>
                <c:pt idx="29982">
                  <c:v>41692.290051267533</c:v>
                </c:pt>
                <c:pt idx="29983">
                  <c:v>41692.290755902926</c:v>
                </c:pt>
                <c:pt idx="29984">
                  <c:v>41692.291458040454</c:v>
                </c:pt>
                <c:pt idx="29985">
                  <c:v>41692.292160385994</c:v>
                </c:pt>
                <c:pt idx="29986">
                  <c:v>41692.292862822607</c:v>
                </c:pt>
                <c:pt idx="29987">
                  <c:v>41692.293565487533</c:v>
                </c:pt>
                <c:pt idx="29988">
                  <c:v>41692.294268875077</c:v>
                </c:pt>
                <c:pt idx="29989">
                  <c:v>41692.294972850759</c:v>
                </c:pt>
                <c:pt idx="29990">
                  <c:v>41692.295677839677</c:v>
                </c:pt>
                <c:pt idx="29991">
                  <c:v>41692.296383338304</c:v>
                </c:pt>
                <c:pt idx="29992">
                  <c:v>41692.297088327221</c:v>
                </c:pt>
                <c:pt idx="29993">
                  <c:v>41692.297793633988</c:v>
                </c:pt>
                <c:pt idx="29994">
                  <c:v>41692.298499059536</c:v>
                </c:pt>
                <c:pt idx="29995">
                  <c:v>41692.299203618146</c:v>
                </c:pt>
                <c:pt idx="29996">
                  <c:v>41692.2999088703</c:v>
                </c:pt>
                <c:pt idx="29997">
                  <c:v>41692.300613324318</c:v>
                </c:pt>
                <c:pt idx="29998">
                  <c:v>41692.301317978934</c:v>
                </c:pt>
                <c:pt idx="29999">
                  <c:v>41692.302020086165</c:v>
                </c:pt>
                <c:pt idx="30000">
                  <c:v>41692.30272306384</c:v>
                </c:pt>
                <c:pt idx="30001">
                  <c:v>41692.303428809224</c:v>
                </c:pt>
                <c:pt idx="30002">
                  <c:v>41692.304132323086</c:v>
                </c:pt>
                <c:pt idx="30003">
                  <c:v>41692.304836370473</c:v>
                </c:pt>
                <c:pt idx="30004">
                  <c:v>41692.305541728463</c:v>
                </c:pt>
                <c:pt idx="30005">
                  <c:v>41692.306245965083</c:v>
                </c:pt>
                <c:pt idx="30006">
                  <c:v>41692.306950425853</c:v>
                </c:pt>
                <c:pt idx="30007">
                  <c:v>41692.307655618606</c:v>
                </c:pt>
                <c:pt idx="30008">
                  <c:v>41692.308359418319</c:v>
                </c:pt>
                <c:pt idx="30009">
                  <c:v>41692.309063447843</c:v>
                </c:pt>
                <c:pt idx="30010">
                  <c:v>41692.309768576</c:v>
                </c:pt>
                <c:pt idx="30011">
                  <c:v>41692.310475374776</c:v>
                </c:pt>
                <c:pt idx="30012">
                  <c:v>41692.311395764002</c:v>
                </c:pt>
                <c:pt idx="30013">
                  <c:v>41692.312100111842</c:v>
                </c:pt>
                <c:pt idx="30014">
                  <c:v>41692.312804672467</c:v>
                </c:pt>
                <c:pt idx="30015">
                  <c:v>41692.313510086009</c:v>
                </c:pt>
                <c:pt idx="30016">
                  <c:v>41692.31421461123</c:v>
                </c:pt>
                <c:pt idx="30017">
                  <c:v>41692.314918103235</c:v>
                </c:pt>
                <c:pt idx="30018">
                  <c:v>41692.315621866604</c:v>
                </c:pt>
                <c:pt idx="30019">
                  <c:v>41692.316324573381</c:v>
                </c:pt>
                <c:pt idx="30020">
                  <c:v>41692.317028516307</c:v>
                </c:pt>
                <c:pt idx="30021">
                  <c:v>41692.317732626616</c:v>
                </c:pt>
                <c:pt idx="30022">
                  <c:v>41692.318435935231</c:v>
                </c:pt>
                <c:pt idx="30023">
                  <c:v>41692.31913930169</c:v>
                </c:pt>
                <c:pt idx="30024">
                  <c:v>41692.31984259723</c:v>
                </c:pt>
                <c:pt idx="30025">
                  <c:v>41692.320545573835</c:v>
                </c:pt>
                <c:pt idx="30026">
                  <c:v>41692.321248157081</c:v>
                </c:pt>
                <c:pt idx="30027">
                  <c:v>41692.321951201375</c:v>
                </c:pt>
                <c:pt idx="30028">
                  <c:v>41692.322655384465</c:v>
                </c:pt>
                <c:pt idx="30029">
                  <c:v>41692.323360521681</c:v>
                </c:pt>
                <c:pt idx="30030">
                  <c:v>41692.32406394693</c:v>
                </c:pt>
                <c:pt idx="30031">
                  <c:v>41692.324766592923</c:v>
                </c:pt>
                <c:pt idx="30032">
                  <c:v>41692.325469537529</c:v>
                </c:pt>
                <c:pt idx="30033">
                  <c:v>41692.326174333386</c:v>
                </c:pt>
                <c:pt idx="30034">
                  <c:v>41692.326878740168</c:v>
                </c:pt>
                <c:pt idx="30035">
                  <c:v>41692.327583270002</c:v>
                </c:pt>
                <c:pt idx="30036">
                  <c:v>41692.328288296623</c:v>
                </c:pt>
                <c:pt idx="30037">
                  <c:v>41692.328992805997</c:v>
                </c:pt>
                <c:pt idx="30038">
                  <c:v>41692.329696739842</c:v>
                </c:pt>
                <c:pt idx="30039">
                  <c:v>41692.330400550607</c:v>
                </c:pt>
                <c:pt idx="30040">
                  <c:v>41692.331103241224</c:v>
                </c:pt>
                <c:pt idx="30041">
                  <c:v>41692.331806407543</c:v>
                </c:pt>
                <c:pt idx="30042">
                  <c:v>41692.332511509383</c:v>
                </c:pt>
                <c:pt idx="30043">
                  <c:v>41692.333215643084</c:v>
                </c:pt>
                <c:pt idx="30044">
                  <c:v>41692.333920295845</c:v>
                </c:pt>
                <c:pt idx="30045">
                  <c:v>41692.334624321848</c:v>
                </c:pt>
                <c:pt idx="30046">
                  <c:v>41692.335328312161</c:v>
                </c:pt>
                <c:pt idx="30047">
                  <c:v>41692.336032621228</c:v>
                </c:pt>
                <c:pt idx="30048">
                  <c:v>41692.336738280006</c:v>
                </c:pt>
                <c:pt idx="30049">
                  <c:v>41692.337443079385</c:v>
                </c:pt>
                <c:pt idx="30050">
                  <c:v>41692.338147192466</c:v>
                </c:pt>
                <c:pt idx="30051">
                  <c:v>41692.338854188318</c:v>
                </c:pt>
                <c:pt idx="30052">
                  <c:v>41692.339560074768</c:v>
                </c:pt>
                <c:pt idx="30053">
                  <c:v>41692.340264166312</c:v>
                </c:pt>
                <c:pt idx="30054">
                  <c:v>41692.340968089695</c:v>
                </c:pt>
                <c:pt idx="30055">
                  <c:v>41692.341672565679</c:v>
                </c:pt>
                <c:pt idx="30056">
                  <c:v>41692.342375858774</c:v>
                </c:pt>
                <c:pt idx="30057">
                  <c:v>41692.343079861683</c:v>
                </c:pt>
                <c:pt idx="30058">
                  <c:v>41692.34378408092</c:v>
                </c:pt>
                <c:pt idx="30059">
                  <c:v>41692.344488232928</c:v>
                </c:pt>
                <c:pt idx="30060">
                  <c:v>41692.345191355227</c:v>
                </c:pt>
                <c:pt idx="30061">
                  <c:v>41692.345897933694</c:v>
                </c:pt>
                <c:pt idx="30062">
                  <c:v>41692.346602450612</c:v>
                </c:pt>
                <c:pt idx="30063">
                  <c:v>41692.347307034164</c:v>
                </c:pt>
                <c:pt idx="30064">
                  <c:v>41692.348009381087</c:v>
                </c:pt>
                <c:pt idx="30065">
                  <c:v>41692.348710719685</c:v>
                </c:pt>
                <c:pt idx="30066">
                  <c:v>41692.349413718002</c:v>
                </c:pt>
                <c:pt idx="30067">
                  <c:v>41692.350116840622</c:v>
                </c:pt>
                <c:pt idx="30068">
                  <c:v>41692.350821422784</c:v>
                </c:pt>
                <c:pt idx="30069">
                  <c:v>41692.351526710605</c:v>
                </c:pt>
                <c:pt idx="30070">
                  <c:v>41692.352231042787</c:v>
                </c:pt>
                <c:pt idx="30071">
                  <c:v>41692.353171762152</c:v>
                </c:pt>
                <c:pt idx="30072">
                  <c:v>41692.353874801542</c:v>
                </c:pt>
                <c:pt idx="30073">
                  <c:v>41692.354579176324</c:v>
                </c:pt>
                <c:pt idx="30074">
                  <c:v>41692.355285271544</c:v>
                </c:pt>
                <c:pt idx="30075">
                  <c:v>41692.355989507079</c:v>
                </c:pt>
                <c:pt idx="30076">
                  <c:v>41692.356694636466</c:v>
                </c:pt>
                <c:pt idx="30077">
                  <c:v>41692.357397852938</c:v>
                </c:pt>
                <c:pt idx="30078">
                  <c:v>41692.358102113998</c:v>
                </c:pt>
                <c:pt idx="30079">
                  <c:v>41692.358806440941</c:v>
                </c:pt>
                <c:pt idx="30080">
                  <c:v>41692.359511308015</c:v>
                </c:pt>
                <c:pt idx="30081">
                  <c:v>41692.360216114779</c:v>
                </c:pt>
                <c:pt idx="30082">
                  <c:v>41692.36092043954</c:v>
                </c:pt>
                <c:pt idx="30083">
                  <c:v>41692.361625950762</c:v>
                </c:pt>
                <c:pt idx="30084">
                  <c:v>41692.362330157695</c:v>
                </c:pt>
                <c:pt idx="30085">
                  <c:v>41692.363033789537</c:v>
                </c:pt>
                <c:pt idx="30086">
                  <c:v>41692.363738391228</c:v>
                </c:pt>
                <c:pt idx="30087">
                  <c:v>41692.364442489845</c:v>
                </c:pt>
                <c:pt idx="30088">
                  <c:v>41692.365146710916</c:v>
                </c:pt>
                <c:pt idx="30089">
                  <c:v>41692.365852014002</c:v>
                </c:pt>
                <c:pt idx="30090">
                  <c:v>41692.366557811685</c:v>
                </c:pt>
                <c:pt idx="30091">
                  <c:v>41692.36726155522</c:v>
                </c:pt>
                <c:pt idx="30092">
                  <c:v>41692.367964915531</c:v>
                </c:pt>
                <c:pt idx="30093">
                  <c:v>41692.368668154471</c:v>
                </c:pt>
                <c:pt idx="30094">
                  <c:v>41692.369372303998</c:v>
                </c:pt>
                <c:pt idx="30095">
                  <c:v>41692.370076488776</c:v>
                </c:pt>
                <c:pt idx="30096">
                  <c:v>41692.370780593221</c:v>
                </c:pt>
                <c:pt idx="30097">
                  <c:v>41692.371485936303</c:v>
                </c:pt>
                <c:pt idx="30098">
                  <c:v>41692.372189648471</c:v>
                </c:pt>
                <c:pt idx="30099">
                  <c:v>41692.37289505294</c:v>
                </c:pt>
                <c:pt idx="30100">
                  <c:v>41692.373599022612</c:v>
                </c:pt>
                <c:pt idx="30101">
                  <c:v>41692.37430365308</c:v>
                </c:pt>
                <c:pt idx="30102">
                  <c:v>41692.37500799969</c:v>
                </c:pt>
                <c:pt idx="30103">
                  <c:v>41692.375711385386</c:v>
                </c:pt>
                <c:pt idx="30104">
                  <c:v>41692.376415557694</c:v>
                </c:pt>
                <c:pt idx="30105">
                  <c:v>41692.377120297388</c:v>
                </c:pt>
                <c:pt idx="30106">
                  <c:v>41692.377823031078</c:v>
                </c:pt>
                <c:pt idx="30107">
                  <c:v>41692.378525866159</c:v>
                </c:pt>
                <c:pt idx="30108">
                  <c:v>41692.37923000969</c:v>
                </c:pt>
                <c:pt idx="30109">
                  <c:v>41692.37993519078</c:v>
                </c:pt>
                <c:pt idx="30110">
                  <c:v>41692.380640143696</c:v>
                </c:pt>
                <c:pt idx="30111">
                  <c:v>41692.381343450928</c:v>
                </c:pt>
                <c:pt idx="30112">
                  <c:v>41692.38204817001</c:v>
                </c:pt>
                <c:pt idx="30113">
                  <c:v>41692.382754010003</c:v>
                </c:pt>
                <c:pt idx="30114">
                  <c:v>41692.383459961078</c:v>
                </c:pt>
                <c:pt idx="30115">
                  <c:v>41692.384163159542</c:v>
                </c:pt>
                <c:pt idx="30116">
                  <c:v>41692.384867871086</c:v>
                </c:pt>
                <c:pt idx="30117">
                  <c:v>41692.385571405393</c:v>
                </c:pt>
                <c:pt idx="30118">
                  <c:v>41692.38627582448</c:v>
                </c:pt>
                <c:pt idx="30119">
                  <c:v>41692.386979244475</c:v>
                </c:pt>
                <c:pt idx="30120">
                  <c:v>41692.387681380766</c:v>
                </c:pt>
                <c:pt idx="30121">
                  <c:v>41692.388383141842</c:v>
                </c:pt>
                <c:pt idx="30122">
                  <c:v>41692.38908693046</c:v>
                </c:pt>
                <c:pt idx="30123">
                  <c:v>41692.389790498935</c:v>
                </c:pt>
                <c:pt idx="30124">
                  <c:v>41692.39049529154</c:v>
                </c:pt>
                <c:pt idx="30125">
                  <c:v>41692.391199958307</c:v>
                </c:pt>
                <c:pt idx="30126">
                  <c:v>41692.391904940465</c:v>
                </c:pt>
                <c:pt idx="30127">
                  <c:v>41692.392607683221</c:v>
                </c:pt>
                <c:pt idx="30128">
                  <c:v>41692.393313143228</c:v>
                </c:pt>
                <c:pt idx="30129">
                  <c:v>41692.39401820294</c:v>
                </c:pt>
                <c:pt idx="30130">
                  <c:v>41692.394937948004</c:v>
                </c:pt>
                <c:pt idx="30131">
                  <c:v>41692.395642174612</c:v>
                </c:pt>
                <c:pt idx="30132">
                  <c:v>41692.396347630609</c:v>
                </c:pt>
                <c:pt idx="30133">
                  <c:v>41692.397052535838</c:v>
                </c:pt>
                <c:pt idx="30134">
                  <c:v>41692.397758452164</c:v>
                </c:pt>
                <c:pt idx="30135">
                  <c:v>41692.398463621532</c:v>
                </c:pt>
                <c:pt idx="30136">
                  <c:v>41692.399167838455</c:v>
                </c:pt>
                <c:pt idx="30137">
                  <c:v>41692.399871436472</c:v>
                </c:pt>
                <c:pt idx="30138">
                  <c:v>41692.400576795233</c:v>
                </c:pt>
                <c:pt idx="30139">
                  <c:v>41692.401281260609</c:v>
                </c:pt>
                <c:pt idx="30140">
                  <c:v>41692.401984182921</c:v>
                </c:pt>
                <c:pt idx="30141">
                  <c:v>41692.402687597998</c:v>
                </c:pt>
                <c:pt idx="30142">
                  <c:v>41692.40339163538</c:v>
                </c:pt>
                <c:pt idx="30143">
                  <c:v>41692.40409611354</c:v>
                </c:pt>
                <c:pt idx="30144">
                  <c:v>41692.404799072312</c:v>
                </c:pt>
                <c:pt idx="30145">
                  <c:v>41692.40550226708</c:v>
                </c:pt>
                <c:pt idx="30146">
                  <c:v>41692.406206920612</c:v>
                </c:pt>
                <c:pt idx="30147">
                  <c:v>41692.406912426006</c:v>
                </c:pt>
                <c:pt idx="30148">
                  <c:v>41692.407617681682</c:v>
                </c:pt>
                <c:pt idx="30149">
                  <c:v>41692.408321978161</c:v>
                </c:pt>
                <c:pt idx="30150">
                  <c:v>41692.409027185386</c:v>
                </c:pt>
                <c:pt idx="30151">
                  <c:v>41692.409731522923</c:v>
                </c:pt>
                <c:pt idx="30152">
                  <c:v>41692.41043571831</c:v>
                </c:pt>
                <c:pt idx="30153">
                  <c:v>41692.411139979391</c:v>
                </c:pt>
                <c:pt idx="30154">
                  <c:v>41692.411843919683</c:v>
                </c:pt>
                <c:pt idx="30155">
                  <c:v>41692.412548124172</c:v>
                </c:pt>
                <c:pt idx="30156">
                  <c:v>41692.413250464007</c:v>
                </c:pt>
                <c:pt idx="30157">
                  <c:v>41692.413954751682</c:v>
                </c:pt>
                <c:pt idx="30158">
                  <c:v>41692.414660860464</c:v>
                </c:pt>
                <c:pt idx="30159">
                  <c:v>41692.415364581218</c:v>
                </c:pt>
                <c:pt idx="30160">
                  <c:v>41692.416068142171</c:v>
                </c:pt>
                <c:pt idx="30161">
                  <c:v>41692.416773921999</c:v>
                </c:pt>
                <c:pt idx="30162">
                  <c:v>41692.417478781077</c:v>
                </c:pt>
                <c:pt idx="30163">
                  <c:v>41692.418182420472</c:v>
                </c:pt>
                <c:pt idx="30164">
                  <c:v>41692.418885603234</c:v>
                </c:pt>
                <c:pt idx="30165">
                  <c:v>41692.419588784462</c:v>
                </c:pt>
                <c:pt idx="30166">
                  <c:v>41692.420292635376</c:v>
                </c:pt>
                <c:pt idx="30167">
                  <c:v>41692.420996090768</c:v>
                </c:pt>
                <c:pt idx="30168">
                  <c:v>41692.421699306309</c:v>
                </c:pt>
                <c:pt idx="30169">
                  <c:v>41692.42240212184</c:v>
                </c:pt>
                <c:pt idx="30170">
                  <c:v>41692.423105061367</c:v>
                </c:pt>
                <c:pt idx="30171">
                  <c:v>41692.423809968612</c:v>
                </c:pt>
                <c:pt idx="30172">
                  <c:v>41692.42451433494</c:v>
                </c:pt>
                <c:pt idx="30173">
                  <c:v>41692.425219290009</c:v>
                </c:pt>
                <c:pt idx="30174">
                  <c:v>41692.425923650924</c:v>
                </c:pt>
                <c:pt idx="30175">
                  <c:v>41692.426627306777</c:v>
                </c:pt>
                <c:pt idx="30176">
                  <c:v>41692.427330845225</c:v>
                </c:pt>
                <c:pt idx="30177">
                  <c:v>41692.42803527369</c:v>
                </c:pt>
                <c:pt idx="30178">
                  <c:v>41692.428739332929</c:v>
                </c:pt>
                <c:pt idx="30179">
                  <c:v>41692.429443973531</c:v>
                </c:pt>
                <c:pt idx="30180">
                  <c:v>41692.430147136605</c:v>
                </c:pt>
                <c:pt idx="30181">
                  <c:v>41692.43085086385</c:v>
                </c:pt>
                <c:pt idx="30182">
                  <c:v>41692.431555510157</c:v>
                </c:pt>
                <c:pt idx="30183">
                  <c:v>41692.432260378613</c:v>
                </c:pt>
                <c:pt idx="30184">
                  <c:v>41692.43296554</c:v>
                </c:pt>
                <c:pt idx="30185">
                  <c:v>41692.433668955535</c:v>
                </c:pt>
                <c:pt idx="30186">
                  <c:v>41692.434371988311</c:v>
                </c:pt>
                <c:pt idx="30187">
                  <c:v>41692.435075248468</c:v>
                </c:pt>
                <c:pt idx="30188">
                  <c:v>41692.435780597378</c:v>
                </c:pt>
                <c:pt idx="30189">
                  <c:v>41692.436723664454</c:v>
                </c:pt>
                <c:pt idx="30190">
                  <c:v>41692.437429655074</c:v>
                </c:pt>
                <c:pt idx="30191">
                  <c:v>41692.438135008466</c:v>
                </c:pt>
                <c:pt idx="30192">
                  <c:v>41692.438838571543</c:v>
                </c:pt>
                <c:pt idx="30193">
                  <c:v>41692.439543614921</c:v>
                </c:pt>
                <c:pt idx="30194">
                  <c:v>41692.440249383857</c:v>
                </c:pt>
                <c:pt idx="30195">
                  <c:v>41692.440954419086</c:v>
                </c:pt>
                <c:pt idx="30196">
                  <c:v>41692.441659674616</c:v>
                </c:pt>
                <c:pt idx="30197">
                  <c:v>41692.442365087998</c:v>
                </c:pt>
                <c:pt idx="30198">
                  <c:v>41692.44306887631</c:v>
                </c:pt>
                <c:pt idx="30199">
                  <c:v>41692.443772541534</c:v>
                </c:pt>
                <c:pt idx="30200">
                  <c:v>41692.444475735836</c:v>
                </c:pt>
                <c:pt idx="30201">
                  <c:v>41692.445179926312</c:v>
                </c:pt>
                <c:pt idx="30202">
                  <c:v>41692.445884701534</c:v>
                </c:pt>
                <c:pt idx="30203">
                  <c:v>41692.446588770617</c:v>
                </c:pt>
                <c:pt idx="30204">
                  <c:v>41692.447292705685</c:v>
                </c:pt>
                <c:pt idx="30205">
                  <c:v>41692.447998003081</c:v>
                </c:pt>
                <c:pt idx="30206">
                  <c:v>41692.44870146754</c:v>
                </c:pt>
                <c:pt idx="30207">
                  <c:v>41692.449404598927</c:v>
                </c:pt>
                <c:pt idx="30208">
                  <c:v>41692.450108494479</c:v>
                </c:pt>
                <c:pt idx="30209">
                  <c:v>41692.450812640469</c:v>
                </c:pt>
                <c:pt idx="30210">
                  <c:v>41692.451517160313</c:v>
                </c:pt>
                <c:pt idx="30211">
                  <c:v>41692.452222403394</c:v>
                </c:pt>
                <c:pt idx="30212">
                  <c:v>41692.45292585616</c:v>
                </c:pt>
                <c:pt idx="30213">
                  <c:v>41692.453630858159</c:v>
                </c:pt>
                <c:pt idx="30214">
                  <c:v>41692.454336346178</c:v>
                </c:pt>
                <c:pt idx="30215">
                  <c:v>41692.455040075387</c:v>
                </c:pt>
                <c:pt idx="30216">
                  <c:v>41692.45574529616</c:v>
                </c:pt>
                <c:pt idx="30217">
                  <c:v>41692.456450201695</c:v>
                </c:pt>
                <c:pt idx="30218">
                  <c:v>41692.457153879695</c:v>
                </c:pt>
                <c:pt idx="30219">
                  <c:v>41692.457856947854</c:v>
                </c:pt>
                <c:pt idx="30220">
                  <c:v>41692.458559560466</c:v>
                </c:pt>
                <c:pt idx="30221">
                  <c:v>41692.459263125085</c:v>
                </c:pt>
                <c:pt idx="30222">
                  <c:v>41692.459968366929</c:v>
                </c:pt>
                <c:pt idx="30223">
                  <c:v>41692.460672882306</c:v>
                </c:pt>
                <c:pt idx="30224">
                  <c:v>41692.461376141844</c:v>
                </c:pt>
                <c:pt idx="30225">
                  <c:v>41692.462079823388</c:v>
                </c:pt>
                <c:pt idx="30226">
                  <c:v>41692.462785343385</c:v>
                </c:pt>
                <c:pt idx="30227">
                  <c:v>41692.463490457078</c:v>
                </c:pt>
                <c:pt idx="30228">
                  <c:v>41692.464196046778</c:v>
                </c:pt>
                <c:pt idx="30229">
                  <c:v>41692.464899060462</c:v>
                </c:pt>
                <c:pt idx="30230">
                  <c:v>41692.465605132304</c:v>
                </c:pt>
                <c:pt idx="30231">
                  <c:v>41692.466309619842</c:v>
                </c:pt>
                <c:pt idx="30232">
                  <c:v>41692.46701456076</c:v>
                </c:pt>
                <c:pt idx="30233">
                  <c:v>41692.467718804</c:v>
                </c:pt>
                <c:pt idx="30234">
                  <c:v>41692.468422609221</c:v>
                </c:pt>
                <c:pt idx="30235">
                  <c:v>41692.469126586926</c:v>
                </c:pt>
                <c:pt idx="30236">
                  <c:v>41692.469830391383</c:v>
                </c:pt>
                <c:pt idx="30237">
                  <c:v>41692.470534202941</c:v>
                </c:pt>
                <c:pt idx="30238">
                  <c:v>41692.471238055085</c:v>
                </c:pt>
                <c:pt idx="30239">
                  <c:v>41692.471941246011</c:v>
                </c:pt>
                <c:pt idx="30240">
                  <c:v>41692.472645176007</c:v>
                </c:pt>
                <c:pt idx="30241">
                  <c:v>41692.473350621374</c:v>
                </c:pt>
                <c:pt idx="30242">
                  <c:v>41692.474055511535</c:v>
                </c:pt>
                <c:pt idx="30243">
                  <c:v>41692.474761008161</c:v>
                </c:pt>
                <c:pt idx="30244">
                  <c:v>41692.475466143223</c:v>
                </c:pt>
                <c:pt idx="30245">
                  <c:v>41692.476170558766</c:v>
                </c:pt>
                <c:pt idx="30246">
                  <c:v>41692.476875682616</c:v>
                </c:pt>
                <c:pt idx="30247">
                  <c:v>41692.477581047082</c:v>
                </c:pt>
                <c:pt idx="30248">
                  <c:v>41692.478490948939</c:v>
                </c:pt>
                <c:pt idx="30249">
                  <c:v>41692.479195835374</c:v>
                </c:pt>
                <c:pt idx="30250">
                  <c:v>41692.479901450308</c:v>
                </c:pt>
                <c:pt idx="30251">
                  <c:v>41692.480605641082</c:v>
                </c:pt>
                <c:pt idx="30252">
                  <c:v>41692.481309356779</c:v>
                </c:pt>
                <c:pt idx="30253">
                  <c:v>41692.482012805543</c:v>
                </c:pt>
                <c:pt idx="30254">
                  <c:v>41692.482718085696</c:v>
                </c:pt>
                <c:pt idx="30255">
                  <c:v>41692.483422969533</c:v>
                </c:pt>
                <c:pt idx="30256">
                  <c:v>41692.484127009695</c:v>
                </c:pt>
                <c:pt idx="30257">
                  <c:v>41692.484831645546</c:v>
                </c:pt>
                <c:pt idx="30258">
                  <c:v>41692.485537434317</c:v>
                </c:pt>
                <c:pt idx="30259">
                  <c:v>41692.486242277693</c:v>
                </c:pt>
                <c:pt idx="30260">
                  <c:v>41692.486947515688</c:v>
                </c:pt>
                <c:pt idx="30261">
                  <c:v>41692.487651474468</c:v>
                </c:pt>
                <c:pt idx="30262">
                  <c:v>41692.488356187241</c:v>
                </c:pt>
                <c:pt idx="30263">
                  <c:v>41692.489060665532</c:v>
                </c:pt>
                <c:pt idx="30264">
                  <c:v>41692.48976456753</c:v>
                </c:pt>
                <c:pt idx="30265">
                  <c:v>41692.49046852476</c:v>
                </c:pt>
                <c:pt idx="30266">
                  <c:v>41692.491172524758</c:v>
                </c:pt>
                <c:pt idx="30267">
                  <c:v>41692.491876701839</c:v>
                </c:pt>
                <c:pt idx="30268">
                  <c:v>41692.492579853686</c:v>
                </c:pt>
                <c:pt idx="30269">
                  <c:v>41692.493284340933</c:v>
                </c:pt>
                <c:pt idx="30270">
                  <c:v>41692.493987855531</c:v>
                </c:pt>
                <c:pt idx="30271">
                  <c:v>41692.494691982305</c:v>
                </c:pt>
                <c:pt idx="30272">
                  <c:v>41692.495396211991</c:v>
                </c:pt>
                <c:pt idx="30273">
                  <c:v>41692.496100287841</c:v>
                </c:pt>
                <c:pt idx="30274">
                  <c:v>41692.49680547278</c:v>
                </c:pt>
                <c:pt idx="30275">
                  <c:v>41692.497508897999</c:v>
                </c:pt>
                <c:pt idx="30276">
                  <c:v>41692.498213584164</c:v>
                </c:pt>
                <c:pt idx="30277">
                  <c:v>41692.498917186778</c:v>
                </c:pt>
                <c:pt idx="30278">
                  <c:v>41692.499623120304</c:v>
                </c:pt>
                <c:pt idx="30279">
                  <c:v>41692.500327201225</c:v>
                </c:pt>
                <c:pt idx="30280">
                  <c:v>41692.501031648309</c:v>
                </c:pt>
                <c:pt idx="30281">
                  <c:v>41692.501734931378</c:v>
                </c:pt>
                <c:pt idx="30282">
                  <c:v>41692.502438875083</c:v>
                </c:pt>
                <c:pt idx="30283">
                  <c:v>41692.503145126931</c:v>
                </c:pt>
                <c:pt idx="30284">
                  <c:v>41692.50384921646</c:v>
                </c:pt>
                <c:pt idx="30285">
                  <c:v>41692.504552378006</c:v>
                </c:pt>
                <c:pt idx="30286">
                  <c:v>41692.505254905846</c:v>
                </c:pt>
                <c:pt idx="30287">
                  <c:v>41692.505957995229</c:v>
                </c:pt>
                <c:pt idx="30288">
                  <c:v>41692.506660893683</c:v>
                </c:pt>
                <c:pt idx="30289">
                  <c:v>41692.507365991842</c:v>
                </c:pt>
                <c:pt idx="30290">
                  <c:v>41692.508068612609</c:v>
                </c:pt>
                <c:pt idx="30291">
                  <c:v>41692.508770336928</c:v>
                </c:pt>
                <c:pt idx="30292">
                  <c:v>41692.509473258768</c:v>
                </c:pt>
                <c:pt idx="30293">
                  <c:v>41692.510176913682</c:v>
                </c:pt>
                <c:pt idx="30294">
                  <c:v>41692.510881572307</c:v>
                </c:pt>
                <c:pt idx="30295">
                  <c:v>41692.511585158616</c:v>
                </c:pt>
                <c:pt idx="30296">
                  <c:v>41692.512287846774</c:v>
                </c:pt>
                <c:pt idx="30297">
                  <c:v>41692.512991836615</c:v>
                </c:pt>
                <c:pt idx="30298">
                  <c:v>41692.513697806011</c:v>
                </c:pt>
                <c:pt idx="30299">
                  <c:v>41692.51440065584</c:v>
                </c:pt>
                <c:pt idx="30300">
                  <c:v>41692.515104253536</c:v>
                </c:pt>
                <c:pt idx="30301">
                  <c:v>41692.515807108619</c:v>
                </c:pt>
                <c:pt idx="30302">
                  <c:v>41692.516511007241</c:v>
                </c:pt>
                <c:pt idx="30303">
                  <c:v>41692.517216979235</c:v>
                </c:pt>
                <c:pt idx="30304">
                  <c:v>41692.517920850303</c:v>
                </c:pt>
                <c:pt idx="30305">
                  <c:v>41692.518623710152</c:v>
                </c:pt>
                <c:pt idx="30306">
                  <c:v>41692.519327849695</c:v>
                </c:pt>
                <c:pt idx="30307">
                  <c:v>41692.520249577079</c:v>
                </c:pt>
                <c:pt idx="30308">
                  <c:v>41692.520954133841</c:v>
                </c:pt>
                <c:pt idx="30309">
                  <c:v>41692.521657161378</c:v>
                </c:pt>
                <c:pt idx="30310">
                  <c:v>41692.522360146933</c:v>
                </c:pt>
                <c:pt idx="30311">
                  <c:v>41692.523064925532</c:v>
                </c:pt>
                <c:pt idx="30312">
                  <c:v>41692.523769879837</c:v>
                </c:pt>
                <c:pt idx="30313">
                  <c:v>41692.524473901074</c:v>
                </c:pt>
                <c:pt idx="30314">
                  <c:v>41692.525180076598</c:v>
                </c:pt>
                <c:pt idx="30315">
                  <c:v>41692.525883858456</c:v>
                </c:pt>
                <c:pt idx="30316">
                  <c:v>41692.526588537374</c:v>
                </c:pt>
                <c:pt idx="30317">
                  <c:v>41692.52729231277</c:v>
                </c:pt>
                <c:pt idx="30318">
                  <c:v>41692.527996795689</c:v>
                </c:pt>
                <c:pt idx="30319">
                  <c:v>41692.528700492163</c:v>
                </c:pt>
                <c:pt idx="30320">
                  <c:v>41692.52940425877</c:v>
                </c:pt>
                <c:pt idx="30321">
                  <c:v>41692.530108694002</c:v>
                </c:pt>
                <c:pt idx="30322">
                  <c:v>41692.530812123085</c:v>
                </c:pt>
                <c:pt idx="30323">
                  <c:v>41692.531516262003</c:v>
                </c:pt>
                <c:pt idx="30324">
                  <c:v>41692.532223084003</c:v>
                </c:pt>
                <c:pt idx="30325">
                  <c:v>41692.532927184002</c:v>
                </c:pt>
                <c:pt idx="30326">
                  <c:v>41692.533629875375</c:v>
                </c:pt>
                <c:pt idx="30327">
                  <c:v>41692.534334281081</c:v>
                </c:pt>
                <c:pt idx="30328">
                  <c:v>41692.535039346316</c:v>
                </c:pt>
                <c:pt idx="30329">
                  <c:v>41692.535744173074</c:v>
                </c:pt>
                <c:pt idx="30330">
                  <c:v>41692.536448411687</c:v>
                </c:pt>
                <c:pt idx="30331">
                  <c:v>41692.537152260302</c:v>
                </c:pt>
                <c:pt idx="30332">
                  <c:v>41692.537854313079</c:v>
                </c:pt>
                <c:pt idx="30333">
                  <c:v>41692.538557470005</c:v>
                </c:pt>
                <c:pt idx="30334">
                  <c:v>41692.539261853679</c:v>
                </c:pt>
                <c:pt idx="30335">
                  <c:v>41692.539966346929</c:v>
                </c:pt>
                <c:pt idx="30336">
                  <c:v>41692.540670624461</c:v>
                </c:pt>
                <c:pt idx="30337">
                  <c:v>41692.541375944158</c:v>
                </c:pt>
                <c:pt idx="30338">
                  <c:v>41692.542079737388</c:v>
                </c:pt>
                <c:pt idx="30339">
                  <c:v>41692.542782812452</c:v>
                </c:pt>
                <c:pt idx="30340">
                  <c:v>41692.54348702461</c:v>
                </c:pt>
                <c:pt idx="30341">
                  <c:v>41692.544190031076</c:v>
                </c:pt>
                <c:pt idx="30342">
                  <c:v>41692.54489501108</c:v>
                </c:pt>
                <c:pt idx="30343">
                  <c:v>41692.545598904158</c:v>
                </c:pt>
                <c:pt idx="30344">
                  <c:v>41692.546301818766</c:v>
                </c:pt>
                <c:pt idx="30345">
                  <c:v>41692.547007137997</c:v>
                </c:pt>
                <c:pt idx="30346">
                  <c:v>41692.547712174928</c:v>
                </c:pt>
                <c:pt idx="30347">
                  <c:v>41692.548416289232</c:v>
                </c:pt>
                <c:pt idx="30348">
                  <c:v>41692.549122775075</c:v>
                </c:pt>
                <c:pt idx="30349">
                  <c:v>41692.549828105388</c:v>
                </c:pt>
                <c:pt idx="30350">
                  <c:v>41692.550531820467</c:v>
                </c:pt>
                <c:pt idx="30351">
                  <c:v>41692.551235656931</c:v>
                </c:pt>
                <c:pt idx="30352">
                  <c:v>41692.551940157682</c:v>
                </c:pt>
                <c:pt idx="30353">
                  <c:v>41692.552644141229</c:v>
                </c:pt>
                <c:pt idx="30354">
                  <c:v>41692.553348804162</c:v>
                </c:pt>
                <c:pt idx="30355">
                  <c:v>41692.554052147549</c:v>
                </c:pt>
                <c:pt idx="30356">
                  <c:v>41692.554756003541</c:v>
                </c:pt>
                <c:pt idx="30357">
                  <c:v>41692.55546068307</c:v>
                </c:pt>
                <c:pt idx="30358">
                  <c:v>41692.556163857385</c:v>
                </c:pt>
                <c:pt idx="30359">
                  <c:v>41692.556869005843</c:v>
                </c:pt>
                <c:pt idx="30360">
                  <c:v>41692.557572486468</c:v>
                </c:pt>
                <c:pt idx="30361">
                  <c:v>41692.558275614618</c:v>
                </c:pt>
                <c:pt idx="30362">
                  <c:v>41692.558978895089</c:v>
                </c:pt>
                <c:pt idx="30363">
                  <c:v>41692.559682553227</c:v>
                </c:pt>
                <c:pt idx="30364">
                  <c:v>41692.560386996767</c:v>
                </c:pt>
                <c:pt idx="30365">
                  <c:v>41692.561092374766</c:v>
                </c:pt>
                <c:pt idx="30366">
                  <c:v>41692.562003486928</c:v>
                </c:pt>
                <c:pt idx="30367">
                  <c:v>41692.562708664926</c:v>
                </c:pt>
                <c:pt idx="30368">
                  <c:v>41692.563413353535</c:v>
                </c:pt>
                <c:pt idx="30369">
                  <c:v>41692.564117235845</c:v>
                </c:pt>
                <c:pt idx="30370">
                  <c:v>41692.564821979082</c:v>
                </c:pt>
                <c:pt idx="30371">
                  <c:v>41692.56552555153</c:v>
                </c:pt>
                <c:pt idx="30372">
                  <c:v>41692.566228544616</c:v>
                </c:pt>
                <c:pt idx="30373">
                  <c:v>41692.566932368769</c:v>
                </c:pt>
                <c:pt idx="30374">
                  <c:v>41692.567635280931</c:v>
                </c:pt>
                <c:pt idx="30375">
                  <c:v>41692.568337536162</c:v>
                </c:pt>
                <c:pt idx="30376">
                  <c:v>41692.569041398769</c:v>
                </c:pt>
                <c:pt idx="30377">
                  <c:v>41692.569744092609</c:v>
                </c:pt>
                <c:pt idx="30378">
                  <c:v>41692.570448349383</c:v>
                </c:pt>
                <c:pt idx="30379">
                  <c:v>41692.571151599375</c:v>
                </c:pt>
                <c:pt idx="30380">
                  <c:v>41692.571854233225</c:v>
                </c:pt>
                <c:pt idx="30381">
                  <c:v>41692.572558960164</c:v>
                </c:pt>
                <c:pt idx="30382">
                  <c:v>41692.573263666302</c:v>
                </c:pt>
                <c:pt idx="30383">
                  <c:v>41692.573967771837</c:v>
                </c:pt>
                <c:pt idx="30384">
                  <c:v>41692.574671479393</c:v>
                </c:pt>
                <c:pt idx="30385">
                  <c:v>41692.575374187683</c:v>
                </c:pt>
                <c:pt idx="30386">
                  <c:v>41692.576079036939</c:v>
                </c:pt>
                <c:pt idx="30387">
                  <c:v>41692.57678272677</c:v>
                </c:pt>
                <c:pt idx="30388">
                  <c:v>41692.577488446768</c:v>
                </c:pt>
                <c:pt idx="30389">
                  <c:v>41692.578192801222</c:v>
                </c:pt>
                <c:pt idx="30390">
                  <c:v>41692.578897566767</c:v>
                </c:pt>
                <c:pt idx="30391">
                  <c:v>41692.579602575381</c:v>
                </c:pt>
                <c:pt idx="30392">
                  <c:v>41692.580307132768</c:v>
                </c:pt>
                <c:pt idx="30393">
                  <c:v>41692.581011054463</c:v>
                </c:pt>
                <c:pt idx="30394">
                  <c:v>41692.581715868459</c:v>
                </c:pt>
                <c:pt idx="30395">
                  <c:v>41692.582419506769</c:v>
                </c:pt>
                <c:pt idx="30396">
                  <c:v>41692.583125224934</c:v>
                </c:pt>
                <c:pt idx="30397">
                  <c:v>41692.583830810465</c:v>
                </c:pt>
                <c:pt idx="30398">
                  <c:v>41692.584535302318</c:v>
                </c:pt>
                <c:pt idx="30399">
                  <c:v>41692.585241549845</c:v>
                </c:pt>
                <c:pt idx="30400">
                  <c:v>41692.585945400308</c:v>
                </c:pt>
                <c:pt idx="30401">
                  <c:v>41692.586650356316</c:v>
                </c:pt>
                <c:pt idx="30402">
                  <c:v>41692.587355794618</c:v>
                </c:pt>
                <c:pt idx="30403">
                  <c:v>41692.588061262766</c:v>
                </c:pt>
                <c:pt idx="30404">
                  <c:v>41692.588765022309</c:v>
                </c:pt>
                <c:pt idx="30405">
                  <c:v>41692.589467948463</c:v>
                </c:pt>
                <c:pt idx="30406">
                  <c:v>41692.590172295226</c:v>
                </c:pt>
                <c:pt idx="30407">
                  <c:v>41692.590876982933</c:v>
                </c:pt>
                <c:pt idx="30408">
                  <c:v>41692.591582097688</c:v>
                </c:pt>
                <c:pt idx="30409">
                  <c:v>41692.592285721221</c:v>
                </c:pt>
                <c:pt idx="30410">
                  <c:v>41692.592990142461</c:v>
                </c:pt>
                <c:pt idx="30411">
                  <c:v>41692.593694388932</c:v>
                </c:pt>
                <c:pt idx="30412">
                  <c:v>41692.594398824163</c:v>
                </c:pt>
                <c:pt idx="30413">
                  <c:v>41692.595100716753</c:v>
                </c:pt>
                <c:pt idx="30414">
                  <c:v>41692.595802404605</c:v>
                </c:pt>
                <c:pt idx="30415">
                  <c:v>41692.59650576338</c:v>
                </c:pt>
                <c:pt idx="30416">
                  <c:v>41692.597209193387</c:v>
                </c:pt>
                <c:pt idx="30417">
                  <c:v>41692.59791278153</c:v>
                </c:pt>
                <c:pt idx="30418">
                  <c:v>41692.598614290313</c:v>
                </c:pt>
                <c:pt idx="30419">
                  <c:v>41692.599316559841</c:v>
                </c:pt>
                <c:pt idx="30420">
                  <c:v>41692.600018363541</c:v>
                </c:pt>
                <c:pt idx="30421">
                  <c:v>41692.600722455682</c:v>
                </c:pt>
                <c:pt idx="30422">
                  <c:v>41692.601428936454</c:v>
                </c:pt>
                <c:pt idx="30423">
                  <c:v>41692.602134177541</c:v>
                </c:pt>
                <c:pt idx="30424">
                  <c:v>41692.602837323546</c:v>
                </c:pt>
                <c:pt idx="30425">
                  <c:v>41692.603778438308</c:v>
                </c:pt>
                <c:pt idx="30426">
                  <c:v>41692.604482547074</c:v>
                </c:pt>
                <c:pt idx="30427">
                  <c:v>41692.605186146458</c:v>
                </c:pt>
                <c:pt idx="30428">
                  <c:v>41692.60588953353</c:v>
                </c:pt>
                <c:pt idx="30429">
                  <c:v>41692.606591665535</c:v>
                </c:pt>
                <c:pt idx="30430">
                  <c:v>41692.607295109083</c:v>
                </c:pt>
                <c:pt idx="30431">
                  <c:v>41692.607998632157</c:v>
                </c:pt>
                <c:pt idx="30432">
                  <c:v>41692.60870166168</c:v>
                </c:pt>
                <c:pt idx="30433">
                  <c:v>41692.60940455876</c:v>
                </c:pt>
                <c:pt idx="30434">
                  <c:v>41692.610106851535</c:v>
                </c:pt>
                <c:pt idx="30435">
                  <c:v>41692.610810922008</c:v>
                </c:pt>
                <c:pt idx="30436">
                  <c:v>41692.611516152778</c:v>
                </c:pt>
                <c:pt idx="30437">
                  <c:v>41692.612219996619</c:v>
                </c:pt>
                <c:pt idx="30438">
                  <c:v>41692.612924666151</c:v>
                </c:pt>
                <c:pt idx="30439">
                  <c:v>41692.613628253835</c:v>
                </c:pt>
                <c:pt idx="30440">
                  <c:v>41692.614332611076</c:v>
                </c:pt>
                <c:pt idx="30441">
                  <c:v>41692.61503648154</c:v>
                </c:pt>
                <c:pt idx="30442">
                  <c:v>41692.615740706598</c:v>
                </c:pt>
                <c:pt idx="30443">
                  <c:v>41692.616445772604</c:v>
                </c:pt>
                <c:pt idx="30444">
                  <c:v>41692.617151456616</c:v>
                </c:pt>
                <c:pt idx="30445">
                  <c:v>41692.617855767836</c:v>
                </c:pt>
                <c:pt idx="30446">
                  <c:v>41692.618561066163</c:v>
                </c:pt>
                <c:pt idx="30447">
                  <c:v>41692.619265157686</c:v>
                </c:pt>
                <c:pt idx="30448">
                  <c:v>41692.619970910302</c:v>
                </c:pt>
                <c:pt idx="30449">
                  <c:v>41692.620675199541</c:v>
                </c:pt>
                <c:pt idx="30450">
                  <c:v>41692.621378686606</c:v>
                </c:pt>
                <c:pt idx="30451">
                  <c:v>41692.622081817528</c:v>
                </c:pt>
                <c:pt idx="30452">
                  <c:v>41692.622785690925</c:v>
                </c:pt>
                <c:pt idx="30453">
                  <c:v>41692.623489804602</c:v>
                </c:pt>
                <c:pt idx="30454">
                  <c:v>41692.624194091688</c:v>
                </c:pt>
                <c:pt idx="30455">
                  <c:v>41692.624899972165</c:v>
                </c:pt>
                <c:pt idx="30456">
                  <c:v>41692.625604523993</c:v>
                </c:pt>
                <c:pt idx="30457">
                  <c:v>41692.626309451385</c:v>
                </c:pt>
                <c:pt idx="30458">
                  <c:v>41692.627012982921</c:v>
                </c:pt>
                <c:pt idx="30459">
                  <c:v>41692.62771546092</c:v>
                </c:pt>
                <c:pt idx="30460">
                  <c:v>41692.628417714157</c:v>
                </c:pt>
                <c:pt idx="30461">
                  <c:v>41692.62912224415</c:v>
                </c:pt>
                <c:pt idx="30462">
                  <c:v>41692.629828352772</c:v>
                </c:pt>
                <c:pt idx="30463">
                  <c:v>41692.630532555384</c:v>
                </c:pt>
                <c:pt idx="30464">
                  <c:v>41692.631234598615</c:v>
                </c:pt>
                <c:pt idx="30465">
                  <c:v>41692.63193839031</c:v>
                </c:pt>
                <c:pt idx="30466">
                  <c:v>41692.63264173799</c:v>
                </c:pt>
                <c:pt idx="30467">
                  <c:v>41692.633347042152</c:v>
                </c:pt>
                <c:pt idx="30468">
                  <c:v>41692.634052487541</c:v>
                </c:pt>
                <c:pt idx="30469">
                  <c:v>41692.63475573984</c:v>
                </c:pt>
                <c:pt idx="30470">
                  <c:v>41692.635457150303</c:v>
                </c:pt>
                <c:pt idx="30471">
                  <c:v>41692.636160506598</c:v>
                </c:pt>
                <c:pt idx="30472">
                  <c:v>41692.636865082306</c:v>
                </c:pt>
                <c:pt idx="30473">
                  <c:v>41692.637569074934</c:v>
                </c:pt>
                <c:pt idx="30474">
                  <c:v>41692.638272641081</c:v>
                </c:pt>
                <c:pt idx="30475">
                  <c:v>41692.638976895541</c:v>
                </c:pt>
                <c:pt idx="30476">
                  <c:v>41692.639680328</c:v>
                </c:pt>
                <c:pt idx="30477">
                  <c:v>41692.640384663842</c:v>
                </c:pt>
                <c:pt idx="30478">
                  <c:v>41692.64108925646</c:v>
                </c:pt>
                <c:pt idx="30479">
                  <c:v>41692.64179323538</c:v>
                </c:pt>
                <c:pt idx="30480">
                  <c:v>41692.642496543376</c:v>
                </c:pt>
                <c:pt idx="30481">
                  <c:v>41692.643201850304</c:v>
                </c:pt>
                <c:pt idx="30482">
                  <c:v>41692.643904581993</c:v>
                </c:pt>
                <c:pt idx="30483">
                  <c:v>41692.64460794154</c:v>
                </c:pt>
                <c:pt idx="30484">
                  <c:v>41692.645538354169</c:v>
                </c:pt>
                <c:pt idx="30485">
                  <c:v>41692.646241493232</c:v>
                </c:pt>
                <c:pt idx="30486">
                  <c:v>41692.646944182772</c:v>
                </c:pt>
                <c:pt idx="30487">
                  <c:v>41692.647647042002</c:v>
                </c:pt>
                <c:pt idx="30488">
                  <c:v>41692.64835060708</c:v>
                </c:pt>
                <c:pt idx="30489">
                  <c:v>41692.649055153073</c:v>
                </c:pt>
                <c:pt idx="30490">
                  <c:v>41692.649759879234</c:v>
                </c:pt>
                <c:pt idx="30491">
                  <c:v>41692.650463810925</c:v>
                </c:pt>
                <c:pt idx="30492">
                  <c:v>41692.651168692923</c:v>
                </c:pt>
                <c:pt idx="30493">
                  <c:v>41692.651873504605</c:v>
                </c:pt>
                <c:pt idx="30494">
                  <c:v>41692.652577014778</c:v>
                </c:pt>
                <c:pt idx="30495">
                  <c:v>41692.653278783997</c:v>
                </c:pt>
                <c:pt idx="30496">
                  <c:v>41692.653981616604</c:v>
                </c:pt>
                <c:pt idx="30497">
                  <c:v>41692.65468535031</c:v>
                </c:pt>
                <c:pt idx="30498">
                  <c:v>41692.655389176616</c:v>
                </c:pt>
                <c:pt idx="30499">
                  <c:v>41692.656091972618</c:v>
                </c:pt>
                <c:pt idx="30500">
                  <c:v>41692.656795516152</c:v>
                </c:pt>
                <c:pt idx="30501">
                  <c:v>41692.657499712608</c:v>
                </c:pt>
                <c:pt idx="30502">
                  <c:v>41692.658204614927</c:v>
                </c:pt>
                <c:pt idx="30503">
                  <c:v>41692.65890802769</c:v>
                </c:pt>
                <c:pt idx="30504">
                  <c:v>41692.659611523384</c:v>
                </c:pt>
                <c:pt idx="30505">
                  <c:v>41692.660312929998</c:v>
                </c:pt>
                <c:pt idx="30506">
                  <c:v>41692.661015729078</c:v>
                </c:pt>
                <c:pt idx="30507">
                  <c:v>41692.661719173077</c:v>
                </c:pt>
                <c:pt idx="30508">
                  <c:v>41692.662423151378</c:v>
                </c:pt>
                <c:pt idx="30509">
                  <c:v>41692.663125989529</c:v>
                </c:pt>
                <c:pt idx="30510">
                  <c:v>41692.663827581069</c:v>
                </c:pt>
                <c:pt idx="30511">
                  <c:v>41692.664531524606</c:v>
                </c:pt>
                <c:pt idx="30512">
                  <c:v>41692.665236035384</c:v>
                </c:pt>
                <c:pt idx="30513">
                  <c:v>41692.665938437684</c:v>
                </c:pt>
                <c:pt idx="30514">
                  <c:v>41692.666641621377</c:v>
                </c:pt>
                <c:pt idx="30515">
                  <c:v>41692.667345518603</c:v>
                </c:pt>
                <c:pt idx="30516">
                  <c:v>41692.66805135816</c:v>
                </c:pt>
                <c:pt idx="30517">
                  <c:v>41692.668754933838</c:v>
                </c:pt>
                <c:pt idx="30518">
                  <c:v>41692.669458669829</c:v>
                </c:pt>
                <c:pt idx="30519">
                  <c:v>41692.670162081675</c:v>
                </c:pt>
                <c:pt idx="30520">
                  <c:v>41692.670867681838</c:v>
                </c:pt>
                <c:pt idx="30521">
                  <c:v>41692.671573191998</c:v>
                </c:pt>
                <c:pt idx="30522">
                  <c:v>41692.672278000311</c:v>
                </c:pt>
                <c:pt idx="30523">
                  <c:v>41692.672982192766</c:v>
                </c:pt>
                <c:pt idx="30524">
                  <c:v>41692.673685339076</c:v>
                </c:pt>
                <c:pt idx="30525">
                  <c:v>41692.674388807078</c:v>
                </c:pt>
                <c:pt idx="30526">
                  <c:v>41692.675092302772</c:v>
                </c:pt>
                <c:pt idx="30527">
                  <c:v>41692.675796355841</c:v>
                </c:pt>
                <c:pt idx="30528">
                  <c:v>41692.676500589536</c:v>
                </c:pt>
                <c:pt idx="30529">
                  <c:v>41692.677204874606</c:v>
                </c:pt>
                <c:pt idx="30530">
                  <c:v>41692.677908585829</c:v>
                </c:pt>
                <c:pt idx="30531">
                  <c:v>41692.678612336778</c:v>
                </c:pt>
                <c:pt idx="30532">
                  <c:v>41692.679317188311</c:v>
                </c:pt>
                <c:pt idx="30533">
                  <c:v>41692.68002047154</c:v>
                </c:pt>
                <c:pt idx="30534">
                  <c:v>41692.680723770922</c:v>
                </c:pt>
                <c:pt idx="30535">
                  <c:v>41692.681428605996</c:v>
                </c:pt>
                <c:pt idx="30536">
                  <c:v>41692.682133355083</c:v>
                </c:pt>
                <c:pt idx="30537">
                  <c:v>41692.682837387692</c:v>
                </c:pt>
                <c:pt idx="30538">
                  <c:v>41692.68354303985</c:v>
                </c:pt>
                <c:pt idx="30539">
                  <c:v>41692.684248308171</c:v>
                </c:pt>
                <c:pt idx="30540">
                  <c:v>41692.684952878619</c:v>
                </c:pt>
                <c:pt idx="30541">
                  <c:v>41692.68565675908</c:v>
                </c:pt>
                <c:pt idx="30542">
                  <c:v>41692.686360707376</c:v>
                </c:pt>
                <c:pt idx="30543">
                  <c:v>41692.687303485996</c:v>
                </c:pt>
                <c:pt idx="30544">
                  <c:v>41692.688007488934</c:v>
                </c:pt>
                <c:pt idx="30545">
                  <c:v>41692.688711158618</c:v>
                </c:pt>
                <c:pt idx="30546">
                  <c:v>41692.689415525077</c:v>
                </c:pt>
                <c:pt idx="30547">
                  <c:v>41692.690120126157</c:v>
                </c:pt>
                <c:pt idx="30548">
                  <c:v>41692.690824967838</c:v>
                </c:pt>
                <c:pt idx="30549">
                  <c:v>41692.691528825839</c:v>
                </c:pt>
                <c:pt idx="30550">
                  <c:v>41692.692229984932</c:v>
                </c:pt>
                <c:pt idx="30551">
                  <c:v>41692.692934023384</c:v>
                </c:pt>
                <c:pt idx="30552">
                  <c:v>41692.693635901218</c:v>
                </c:pt>
                <c:pt idx="30553">
                  <c:v>41692.694339806163</c:v>
                </c:pt>
                <c:pt idx="30554">
                  <c:v>41692.695043500913</c:v>
                </c:pt>
                <c:pt idx="30555">
                  <c:v>41692.695747827674</c:v>
                </c:pt>
                <c:pt idx="30556">
                  <c:v>41692.696451715994</c:v>
                </c:pt>
                <c:pt idx="30557">
                  <c:v>41692.697156824157</c:v>
                </c:pt>
                <c:pt idx="30558">
                  <c:v>41692.697861583983</c:v>
                </c:pt>
                <c:pt idx="30559">
                  <c:v>41692.698566081533</c:v>
                </c:pt>
                <c:pt idx="30560">
                  <c:v>41692.69927031461</c:v>
                </c:pt>
                <c:pt idx="30561">
                  <c:v>41692.699974195079</c:v>
                </c:pt>
                <c:pt idx="30562">
                  <c:v>41692.700680263377</c:v>
                </c:pt>
                <c:pt idx="30563">
                  <c:v>41692.701385422151</c:v>
                </c:pt>
                <c:pt idx="30564">
                  <c:v>41692.702089947081</c:v>
                </c:pt>
                <c:pt idx="30565">
                  <c:v>41692.702793356162</c:v>
                </c:pt>
                <c:pt idx="30566">
                  <c:v>41692.703496961833</c:v>
                </c:pt>
                <c:pt idx="30567">
                  <c:v>41692.704200364933</c:v>
                </c:pt>
                <c:pt idx="30568">
                  <c:v>41692.704903220772</c:v>
                </c:pt>
                <c:pt idx="30569">
                  <c:v>41692.705608212607</c:v>
                </c:pt>
                <c:pt idx="30570">
                  <c:v>41692.706313057846</c:v>
                </c:pt>
                <c:pt idx="30571">
                  <c:v>41692.707016607535</c:v>
                </c:pt>
                <c:pt idx="30572">
                  <c:v>41692.707718316</c:v>
                </c:pt>
                <c:pt idx="30573">
                  <c:v>41692.708422750758</c:v>
                </c:pt>
                <c:pt idx="30574">
                  <c:v>41692.709125367219</c:v>
                </c:pt>
                <c:pt idx="30575">
                  <c:v>41692.709829751533</c:v>
                </c:pt>
                <c:pt idx="30576">
                  <c:v>41692.710535215381</c:v>
                </c:pt>
                <c:pt idx="30577">
                  <c:v>41692.711239880933</c:v>
                </c:pt>
                <c:pt idx="30578">
                  <c:v>41692.711943613525</c:v>
                </c:pt>
                <c:pt idx="30579">
                  <c:v>41692.712648742308</c:v>
                </c:pt>
                <c:pt idx="30580">
                  <c:v>41692.713351241997</c:v>
                </c:pt>
                <c:pt idx="30581">
                  <c:v>41692.71405397154</c:v>
                </c:pt>
                <c:pt idx="30582">
                  <c:v>41692.714758052767</c:v>
                </c:pt>
                <c:pt idx="30583">
                  <c:v>41692.715462156455</c:v>
                </c:pt>
                <c:pt idx="30584">
                  <c:v>41692.716167983221</c:v>
                </c:pt>
                <c:pt idx="30585">
                  <c:v>41692.716873943391</c:v>
                </c:pt>
                <c:pt idx="30586">
                  <c:v>41692.717579122938</c:v>
                </c:pt>
                <c:pt idx="30587">
                  <c:v>41692.718284442468</c:v>
                </c:pt>
                <c:pt idx="30588">
                  <c:v>41692.718988609995</c:v>
                </c:pt>
                <c:pt idx="30589">
                  <c:v>41692.719692566454</c:v>
                </c:pt>
                <c:pt idx="30590">
                  <c:v>41692.720396142162</c:v>
                </c:pt>
                <c:pt idx="30591">
                  <c:v>41692.721098560753</c:v>
                </c:pt>
                <c:pt idx="30592">
                  <c:v>41692.721802274609</c:v>
                </c:pt>
                <c:pt idx="30593">
                  <c:v>41692.722505955535</c:v>
                </c:pt>
                <c:pt idx="30594">
                  <c:v>41692.723209728771</c:v>
                </c:pt>
                <c:pt idx="30595">
                  <c:v>41692.723913296461</c:v>
                </c:pt>
                <c:pt idx="30596">
                  <c:v>41692.724616776934</c:v>
                </c:pt>
                <c:pt idx="30597">
                  <c:v>41692.725321431528</c:v>
                </c:pt>
                <c:pt idx="30598">
                  <c:v>41692.726024420306</c:v>
                </c:pt>
                <c:pt idx="30599">
                  <c:v>41692.726727387679</c:v>
                </c:pt>
                <c:pt idx="30600">
                  <c:v>41692.727432240761</c:v>
                </c:pt>
                <c:pt idx="30601">
                  <c:v>41692.728137779537</c:v>
                </c:pt>
                <c:pt idx="30602">
                  <c:v>41692.729061125072</c:v>
                </c:pt>
                <c:pt idx="30603">
                  <c:v>41692.729765249991</c:v>
                </c:pt>
                <c:pt idx="30604">
                  <c:v>41692.730468699534</c:v>
                </c:pt>
                <c:pt idx="30605">
                  <c:v>41692.731171489839</c:v>
                </c:pt>
                <c:pt idx="30606">
                  <c:v>41692.731875997386</c:v>
                </c:pt>
                <c:pt idx="30607">
                  <c:v>41692.732579123382</c:v>
                </c:pt>
                <c:pt idx="30608">
                  <c:v>41692.73328308553</c:v>
                </c:pt>
                <c:pt idx="30609">
                  <c:v>41692.733985481216</c:v>
                </c:pt>
                <c:pt idx="30610">
                  <c:v>41692.734690095385</c:v>
                </c:pt>
                <c:pt idx="30611">
                  <c:v>41692.735394028605</c:v>
                </c:pt>
                <c:pt idx="30612">
                  <c:v>41692.736097622306</c:v>
                </c:pt>
                <c:pt idx="30613">
                  <c:v>41692.736802718304</c:v>
                </c:pt>
                <c:pt idx="30614">
                  <c:v>41692.737506629535</c:v>
                </c:pt>
                <c:pt idx="30615">
                  <c:v>41692.738211639997</c:v>
                </c:pt>
                <c:pt idx="30616">
                  <c:v>41692.738916285685</c:v>
                </c:pt>
                <c:pt idx="30617">
                  <c:v>41692.739621074921</c:v>
                </c:pt>
                <c:pt idx="30618">
                  <c:v>41692.740323517675</c:v>
                </c:pt>
                <c:pt idx="30619">
                  <c:v>41692.741026993077</c:v>
                </c:pt>
                <c:pt idx="30620">
                  <c:v>41692.741733476461</c:v>
                </c:pt>
                <c:pt idx="30621">
                  <c:v>41692.742438904163</c:v>
                </c:pt>
                <c:pt idx="30622">
                  <c:v>41692.743143769367</c:v>
                </c:pt>
                <c:pt idx="30623">
                  <c:v>41692.743848224003</c:v>
                </c:pt>
                <c:pt idx="30624">
                  <c:v>41692.744551600772</c:v>
                </c:pt>
                <c:pt idx="30625">
                  <c:v>41692.745257095849</c:v>
                </c:pt>
                <c:pt idx="30626">
                  <c:v>41692.745960961984</c:v>
                </c:pt>
                <c:pt idx="30627">
                  <c:v>41692.746663774305</c:v>
                </c:pt>
                <c:pt idx="30628">
                  <c:v>41692.747367221222</c:v>
                </c:pt>
                <c:pt idx="30629">
                  <c:v>41692.748072976312</c:v>
                </c:pt>
                <c:pt idx="30630">
                  <c:v>41692.748777877539</c:v>
                </c:pt>
                <c:pt idx="30631">
                  <c:v>41692.749481403989</c:v>
                </c:pt>
                <c:pt idx="30632">
                  <c:v>41692.75018542631</c:v>
                </c:pt>
                <c:pt idx="30633">
                  <c:v>41692.750889667223</c:v>
                </c:pt>
                <c:pt idx="30634">
                  <c:v>41692.751591495391</c:v>
                </c:pt>
                <c:pt idx="30635">
                  <c:v>41692.752294831997</c:v>
                </c:pt>
                <c:pt idx="30636">
                  <c:v>41692.753000534925</c:v>
                </c:pt>
                <c:pt idx="30637">
                  <c:v>41692.753704912924</c:v>
                </c:pt>
                <c:pt idx="30638">
                  <c:v>41692.754409762922</c:v>
                </c:pt>
                <c:pt idx="30639">
                  <c:v>41692.755114669839</c:v>
                </c:pt>
                <c:pt idx="30640">
                  <c:v>41692.755817918616</c:v>
                </c:pt>
                <c:pt idx="30641">
                  <c:v>41692.756522280462</c:v>
                </c:pt>
                <c:pt idx="30642">
                  <c:v>41692.757225658461</c:v>
                </c:pt>
                <c:pt idx="30643">
                  <c:v>41692.757928056002</c:v>
                </c:pt>
                <c:pt idx="30644">
                  <c:v>41692.758630805845</c:v>
                </c:pt>
                <c:pt idx="30645">
                  <c:v>41692.759335847542</c:v>
                </c:pt>
                <c:pt idx="30646">
                  <c:v>41692.760041367837</c:v>
                </c:pt>
                <c:pt idx="30647">
                  <c:v>41692.760745373074</c:v>
                </c:pt>
                <c:pt idx="30648">
                  <c:v>41692.761448937526</c:v>
                </c:pt>
                <c:pt idx="30649">
                  <c:v>41692.762153710915</c:v>
                </c:pt>
                <c:pt idx="30650">
                  <c:v>41692.762857672933</c:v>
                </c:pt>
                <c:pt idx="30651">
                  <c:v>41692.763561064763</c:v>
                </c:pt>
                <c:pt idx="30652">
                  <c:v>41692.764265889076</c:v>
                </c:pt>
                <c:pt idx="30653">
                  <c:v>41692.764970618453</c:v>
                </c:pt>
                <c:pt idx="30654">
                  <c:v>41692.765675997842</c:v>
                </c:pt>
                <c:pt idx="30655">
                  <c:v>41692.766380491841</c:v>
                </c:pt>
                <c:pt idx="30656">
                  <c:v>41692.76708420799</c:v>
                </c:pt>
                <c:pt idx="30657">
                  <c:v>41692.767787086297</c:v>
                </c:pt>
                <c:pt idx="30658">
                  <c:v>41692.768491158611</c:v>
                </c:pt>
                <c:pt idx="30659">
                  <c:v>41692.769196372305</c:v>
                </c:pt>
                <c:pt idx="30660">
                  <c:v>41692.769902172608</c:v>
                </c:pt>
                <c:pt idx="30661">
                  <c:v>41692.770833622308</c:v>
                </c:pt>
                <c:pt idx="30662">
                  <c:v>41692.771536139997</c:v>
                </c:pt>
                <c:pt idx="30663">
                  <c:v>41692.772239943231</c:v>
                </c:pt>
                <c:pt idx="30664">
                  <c:v>41692.772944269076</c:v>
                </c:pt>
                <c:pt idx="30665">
                  <c:v>41692.773646849841</c:v>
                </c:pt>
                <c:pt idx="30666">
                  <c:v>41692.774352333836</c:v>
                </c:pt>
                <c:pt idx="30667">
                  <c:v>41692.775056547682</c:v>
                </c:pt>
                <c:pt idx="30668">
                  <c:v>41692.775760375531</c:v>
                </c:pt>
                <c:pt idx="30669">
                  <c:v>41692.776464074923</c:v>
                </c:pt>
                <c:pt idx="30670">
                  <c:v>41692.77716706707</c:v>
                </c:pt>
                <c:pt idx="30671">
                  <c:v>41692.777871055689</c:v>
                </c:pt>
                <c:pt idx="30672">
                  <c:v>41692.778574972617</c:v>
                </c:pt>
                <c:pt idx="30673">
                  <c:v>41692.779278935384</c:v>
                </c:pt>
                <c:pt idx="30674">
                  <c:v>41692.779982363674</c:v>
                </c:pt>
                <c:pt idx="30675">
                  <c:v>41692.780686949998</c:v>
                </c:pt>
                <c:pt idx="30676">
                  <c:v>41692.781392245844</c:v>
                </c:pt>
                <c:pt idx="30677">
                  <c:v>41692.782096591225</c:v>
                </c:pt>
                <c:pt idx="30678">
                  <c:v>41692.782800542307</c:v>
                </c:pt>
                <c:pt idx="30679">
                  <c:v>41692.783502893682</c:v>
                </c:pt>
                <c:pt idx="30680">
                  <c:v>41692.784206916767</c:v>
                </c:pt>
                <c:pt idx="30681">
                  <c:v>41692.78491266122</c:v>
                </c:pt>
                <c:pt idx="30682">
                  <c:v>41692.785616223082</c:v>
                </c:pt>
                <c:pt idx="30683">
                  <c:v>41692.786320120766</c:v>
                </c:pt>
                <c:pt idx="30684">
                  <c:v>41692.78702354461</c:v>
                </c:pt>
                <c:pt idx="30685">
                  <c:v>41692.787727862298</c:v>
                </c:pt>
                <c:pt idx="30686">
                  <c:v>41692.788431688161</c:v>
                </c:pt>
                <c:pt idx="30687">
                  <c:v>41692.789136008163</c:v>
                </c:pt>
                <c:pt idx="30688">
                  <c:v>41692.789838058168</c:v>
                </c:pt>
                <c:pt idx="30689">
                  <c:v>41692.790541657996</c:v>
                </c:pt>
                <c:pt idx="30690">
                  <c:v>41692.791244907072</c:v>
                </c:pt>
                <c:pt idx="30691">
                  <c:v>41692.791949587066</c:v>
                </c:pt>
                <c:pt idx="30692">
                  <c:v>41692.79265366953</c:v>
                </c:pt>
                <c:pt idx="30693">
                  <c:v>41692.793358850759</c:v>
                </c:pt>
                <c:pt idx="30694">
                  <c:v>41692.794063035828</c:v>
                </c:pt>
                <c:pt idx="30695">
                  <c:v>41692.794767432453</c:v>
                </c:pt>
                <c:pt idx="30696">
                  <c:v>41692.795470464145</c:v>
                </c:pt>
                <c:pt idx="30697">
                  <c:v>41692.796174966155</c:v>
                </c:pt>
                <c:pt idx="30698">
                  <c:v>41692.796878756162</c:v>
                </c:pt>
                <c:pt idx="30699">
                  <c:v>41692.797583261367</c:v>
                </c:pt>
                <c:pt idx="30700">
                  <c:v>41692.798287183839</c:v>
                </c:pt>
                <c:pt idx="30701">
                  <c:v>41692.798992573073</c:v>
                </c:pt>
                <c:pt idx="30702">
                  <c:v>41692.799696007991</c:v>
                </c:pt>
                <c:pt idx="30703">
                  <c:v>41692.800400367225</c:v>
                </c:pt>
                <c:pt idx="30704">
                  <c:v>41692.801104380931</c:v>
                </c:pt>
                <c:pt idx="30705">
                  <c:v>41692.80180923493</c:v>
                </c:pt>
                <c:pt idx="30706">
                  <c:v>41692.802511862159</c:v>
                </c:pt>
                <c:pt idx="30707">
                  <c:v>41692.803215104621</c:v>
                </c:pt>
                <c:pt idx="30708">
                  <c:v>41692.803919728467</c:v>
                </c:pt>
                <c:pt idx="30709">
                  <c:v>41692.804623239383</c:v>
                </c:pt>
                <c:pt idx="30710">
                  <c:v>41692.805325438778</c:v>
                </c:pt>
                <c:pt idx="30711">
                  <c:v>41692.806028932471</c:v>
                </c:pt>
                <c:pt idx="30712">
                  <c:v>41692.806732684767</c:v>
                </c:pt>
                <c:pt idx="30713">
                  <c:v>41692.807436611678</c:v>
                </c:pt>
                <c:pt idx="30714">
                  <c:v>41692.808141856927</c:v>
                </c:pt>
                <c:pt idx="30715">
                  <c:v>41692.808848395391</c:v>
                </c:pt>
                <c:pt idx="30716">
                  <c:v>41692.80955265923</c:v>
                </c:pt>
                <c:pt idx="30717">
                  <c:v>41692.81025551894</c:v>
                </c:pt>
                <c:pt idx="30718">
                  <c:v>41692.810960086768</c:v>
                </c:pt>
                <c:pt idx="30719">
                  <c:v>41692.811664228313</c:v>
                </c:pt>
                <c:pt idx="30720">
                  <c:v>41692.812596213545</c:v>
                </c:pt>
                <c:pt idx="30721">
                  <c:v>41692.813299149238</c:v>
                </c:pt>
                <c:pt idx="30722">
                  <c:v>41692.814003192005</c:v>
                </c:pt>
                <c:pt idx="30723">
                  <c:v>41692.814708759848</c:v>
                </c:pt>
                <c:pt idx="30724">
                  <c:v>41692.815412623226</c:v>
                </c:pt>
                <c:pt idx="30725">
                  <c:v>41692.81611647339</c:v>
                </c:pt>
                <c:pt idx="30726">
                  <c:v>41692.816820738313</c:v>
                </c:pt>
                <c:pt idx="30727">
                  <c:v>41692.817523869686</c:v>
                </c:pt>
                <c:pt idx="30728">
                  <c:v>41692.818227184624</c:v>
                </c:pt>
                <c:pt idx="30729">
                  <c:v>41692.818931766466</c:v>
                </c:pt>
                <c:pt idx="30730">
                  <c:v>41692.819637739231</c:v>
                </c:pt>
                <c:pt idx="30731">
                  <c:v>41692.820343364161</c:v>
                </c:pt>
                <c:pt idx="30732">
                  <c:v>41692.821048267222</c:v>
                </c:pt>
                <c:pt idx="30733">
                  <c:v>41692.821751537216</c:v>
                </c:pt>
                <c:pt idx="30734">
                  <c:v>41692.822454134614</c:v>
                </c:pt>
                <c:pt idx="30735">
                  <c:v>41692.823158205836</c:v>
                </c:pt>
                <c:pt idx="30736">
                  <c:v>41692.823864017075</c:v>
                </c:pt>
                <c:pt idx="30737">
                  <c:v>41692.824569568606</c:v>
                </c:pt>
                <c:pt idx="30738">
                  <c:v>41692.825274221388</c:v>
                </c:pt>
                <c:pt idx="30739">
                  <c:v>41692.825978506153</c:v>
                </c:pt>
                <c:pt idx="30740">
                  <c:v>41692.826683481078</c:v>
                </c:pt>
                <c:pt idx="30741">
                  <c:v>41692.827387325684</c:v>
                </c:pt>
                <c:pt idx="30742">
                  <c:v>41692.828089439696</c:v>
                </c:pt>
                <c:pt idx="30743">
                  <c:v>41692.828792894165</c:v>
                </c:pt>
                <c:pt idx="30744">
                  <c:v>41692.829495833677</c:v>
                </c:pt>
                <c:pt idx="30745">
                  <c:v>41692.83019990554</c:v>
                </c:pt>
                <c:pt idx="30746">
                  <c:v>41692.830904195231</c:v>
                </c:pt>
                <c:pt idx="30747">
                  <c:v>41692.831608376313</c:v>
                </c:pt>
                <c:pt idx="30748">
                  <c:v>41692.832312714309</c:v>
                </c:pt>
                <c:pt idx="30749">
                  <c:v>41692.833017006007</c:v>
                </c:pt>
                <c:pt idx="30750">
                  <c:v>41692.833720793074</c:v>
                </c:pt>
                <c:pt idx="30751">
                  <c:v>41692.834423622153</c:v>
                </c:pt>
                <c:pt idx="30752">
                  <c:v>41692.835126727688</c:v>
                </c:pt>
                <c:pt idx="30753">
                  <c:v>41692.835831299235</c:v>
                </c:pt>
                <c:pt idx="30754">
                  <c:v>41692.836534978014</c:v>
                </c:pt>
                <c:pt idx="30755">
                  <c:v>41692.837237575848</c:v>
                </c:pt>
                <c:pt idx="30756">
                  <c:v>41692.837940984762</c:v>
                </c:pt>
                <c:pt idx="30757">
                  <c:v>41692.838645178468</c:v>
                </c:pt>
                <c:pt idx="30758">
                  <c:v>41692.839349262766</c:v>
                </c:pt>
                <c:pt idx="30759">
                  <c:v>41692.840053778171</c:v>
                </c:pt>
                <c:pt idx="30760">
                  <c:v>41692.840757987848</c:v>
                </c:pt>
                <c:pt idx="30761">
                  <c:v>41692.841461669377</c:v>
                </c:pt>
                <c:pt idx="30762">
                  <c:v>41692.842166261682</c:v>
                </c:pt>
                <c:pt idx="30763">
                  <c:v>41692.842870699089</c:v>
                </c:pt>
                <c:pt idx="30764">
                  <c:v>41692.84357432017</c:v>
                </c:pt>
                <c:pt idx="30765">
                  <c:v>41692.844277860466</c:v>
                </c:pt>
                <c:pt idx="30766">
                  <c:v>41692.844981014932</c:v>
                </c:pt>
                <c:pt idx="30767">
                  <c:v>41692.845684215688</c:v>
                </c:pt>
                <c:pt idx="30768">
                  <c:v>41692.846388473692</c:v>
                </c:pt>
                <c:pt idx="30769">
                  <c:v>41692.847090048941</c:v>
                </c:pt>
                <c:pt idx="30770">
                  <c:v>41692.847793643836</c:v>
                </c:pt>
                <c:pt idx="30771">
                  <c:v>41692.848498580162</c:v>
                </c:pt>
                <c:pt idx="30772">
                  <c:v>41692.849200727382</c:v>
                </c:pt>
                <c:pt idx="30773">
                  <c:v>41692.84990565246</c:v>
                </c:pt>
                <c:pt idx="30774">
                  <c:v>41692.850610606612</c:v>
                </c:pt>
                <c:pt idx="30775">
                  <c:v>41692.851314418469</c:v>
                </c:pt>
                <c:pt idx="30776">
                  <c:v>41692.852019125239</c:v>
                </c:pt>
                <c:pt idx="30777">
                  <c:v>41692.852720698618</c:v>
                </c:pt>
                <c:pt idx="30778">
                  <c:v>41692.853424540001</c:v>
                </c:pt>
                <c:pt idx="30779">
                  <c:v>41692.854367216467</c:v>
                </c:pt>
                <c:pt idx="30780">
                  <c:v>41692.855071770158</c:v>
                </c:pt>
                <c:pt idx="30781">
                  <c:v>41692.855776580771</c:v>
                </c:pt>
                <c:pt idx="30782">
                  <c:v>41692.856481178169</c:v>
                </c:pt>
                <c:pt idx="30783">
                  <c:v>41692.857187599227</c:v>
                </c:pt>
                <c:pt idx="30784">
                  <c:v>41692.857892432621</c:v>
                </c:pt>
                <c:pt idx="30785">
                  <c:v>41692.858596984319</c:v>
                </c:pt>
                <c:pt idx="30786">
                  <c:v>41692.859299827702</c:v>
                </c:pt>
                <c:pt idx="30787">
                  <c:v>41692.860005202157</c:v>
                </c:pt>
                <c:pt idx="30788">
                  <c:v>41692.860708586151</c:v>
                </c:pt>
                <c:pt idx="30789">
                  <c:v>41692.86141275199</c:v>
                </c:pt>
                <c:pt idx="30790">
                  <c:v>41692.862116493547</c:v>
                </c:pt>
                <c:pt idx="30791">
                  <c:v>41692.862819337395</c:v>
                </c:pt>
                <c:pt idx="30792">
                  <c:v>41692.863522425381</c:v>
                </c:pt>
                <c:pt idx="30793">
                  <c:v>41692.864226540616</c:v>
                </c:pt>
                <c:pt idx="30794">
                  <c:v>41692.864928537536</c:v>
                </c:pt>
                <c:pt idx="30795">
                  <c:v>41692.865631843539</c:v>
                </c:pt>
                <c:pt idx="30796">
                  <c:v>41692.866336384621</c:v>
                </c:pt>
                <c:pt idx="30797">
                  <c:v>41692.867042029226</c:v>
                </c:pt>
                <c:pt idx="30798">
                  <c:v>41692.867747680146</c:v>
                </c:pt>
                <c:pt idx="30799">
                  <c:v>41692.868454129231</c:v>
                </c:pt>
                <c:pt idx="30800">
                  <c:v>41692.869158759539</c:v>
                </c:pt>
                <c:pt idx="30801">
                  <c:v>41692.869864705535</c:v>
                </c:pt>
                <c:pt idx="30802">
                  <c:v>41692.870568429702</c:v>
                </c:pt>
                <c:pt idx="30803">
                  <c:v>41692.871270653835</c:v>
                </c:pt>
                <c:pt idx="30804">
                  <c:v>41692.871974371541</c:v>
                </c:pt>
                <c:pt idx="30805">
                  <c:v>41692.872677913998</c:v>
                </c:pt>
                <c:pt idx="30806">
                  <c:v>41692.87338052292</c:v>
                </c:pt>
                <c:pt idx="30807">
                  <c:v>41692.874084138777</c:v>
                </c:pt>
                <c:pt idx="30808">
                  <c:v>41692.874787658307</c:v>
                </c:pt>
                <c:pt idx="30809">
                  <c:v>41692.875490860453</c:v>
                </c:pt>
                <c:pt idx="30810">
                  <c:v>41692.876194104931</c:v>
                </c:pt>
                <c:pt idx="30811">
                  <c:v>41692.876896974776</c:v>
                </c:pt>
                <c:pt idx="30812">
                  <c:v>41692.877600603075</c:v>
                </c:pt>
                <c:pt idx="30813">
                  <c:v>41692.878304283229</c:v>
                </c:pt>
                <c:pt idx="30814">
                  <c:v>41692.879006658615</c:v>
                </c:pt>
                <c:pt idx="30815">
                  <c:v>41692.879711163536</c:v>
                </c:pt>
                <c:pt idx="30816">
                  <c:v>41692.880416277236</c:v>
                </c:pt>
                <c:pt idx="30817">
                  <c:v>41692.881121282153</c:v>
                </c:pt>
                <c:pt idx="30818">
                  <c:v>41692.881824483084</c:v>
                </c:pt>
                <c:pt idx="30819">
                  <c:v>41692.882526493864</c:v>
                </c:pt>
                <c:pt idx="30820">
                  <c:v>41692.883230264779</c:v>
                </c:pt>
                <c:pt idx="30821">
                  <c:v>41692.883932834309</c:v>
                </c:pt>
                <c:pt idx="30822">
                  <c:v>41692.884637118172</c:v>
                </c:pt>
                <c:pt idx="30823">
                  <c:v>41692.885340862762</c:v>
                </c:pt>
                <c:pt idx="30824">
                  <c:v>41692.886044918778</c:v>
                </c:pt>
                <c:pt idx="30825">
                  <c:v>41692.886748791083</c:v>
                </c:pt>
                <c:pt idx="30826">
                  <c:v>41692.887452001683</c:v>
                </c:pt>
                <c:pt idx="30827">
                  <c:v>41692.888156076784</c:v>
                </c:pt>
                <c:pt idx="30828">
                  <c:v>41692.888859805389</c:v>
                </c:pt>
                <c:pt idx="30829">
                  <c:v>41692.889563140314</c:v>
                </c:pt>
                <c:pt idx="30830">
                  <c:v>41692.890267324314</c:v>
                </c:pt>
                <c:pt idx="30831">
                  <c:v>41692.890972120309</c:v>
                </c:pt>
                <c:pt idx="30832">
                  <c:v>41692.891676040934</c:v>
                </c:pt>
                <c:pt idx="30833">
                  <c:v>41692.892379805686</c:v>
                </c:pt>
                <c:pt idx="30834">
                  <c:v>41692.893083851377</c:v>
                </c:pt>
                <c:pt idx="30835">
                  <c:v>41692.89378719384</c:v>
                </c:pt>
                <c:pt idx="30836">
                  <c:v>41692.894491440769</c:v>
                </c:pt>
                <c:pt idx="30837">
                  <c:v>41692.895195032921</c:v>
                </c:pt>
                <c:pt idx="30838">
                  <c:v>41692.896116962002</c:v>
                </c:pt>
                <c:pt idx="30839">
                  <c:v>41692.896820961687</c:v>
                </c:pt>
                <c:pt idx="30840">
                  <c:v>41692.897525111381</c:v>
                </c:pt>
                <c:pt idx="30841">
                  <c:v>41692.89822997601</c:v>
                </c:pt>
                <c:pt idx="30842">
                  <c:v>41692.898934178775</c:v>
                </c:pt>
                <c:pt idx="30843">
                  <c:v>41692.899638780305</c:v>
                </c:pt>
                <c:pt idx="30844">
                  <c:v>41692.900343112</c:v>
                </c:pt>
                <c:pt idx="30845">
                  <c:v>41692.90104783784</c:v>
                </c:pt>
                <c:pt idx="30846">
                  <c:v>41692.90175255599</c:v>
                </c:pt>
                <c:pt idx="30847">
                  <c:v>41692.90245636816</c:v>
                </c:pt>
                <c:pt idx="30848">
                  <c:v>41692.903160424932</c:v>
                </c:pt>
                <c:pt idx="30849">
                  <c:v>41692.903864493084</c:v>
                </c:pt>
                <c:pt idx="30850">
                  <c:v>41692.904569425693</c:v>
                </c:pt>
                <c:pt idx="30851">
                  <c:v>41692.905273973083</c:v>
                </c:pt>
                <c:pt idx="30852">
                  <c:v>41692.90597813308</c:v>
                </c:pt>
                <c:pt idx="30853">
                  <c:v>41692.906683387082</c:v>
                </c:pt>
                <c:pt idx="30854">
                  <c:v>41692.907386476931</c:v>
                </c:pt>
                <c:pt idx="30855">
                  <c:v>41692.908089384313</c:v>
                </c:pt>
                <c:pt idx="30856">
                  <c:v>41692.908793870309</c:v>
                </c:pt>
                <c:pt idx="30857">
                  <c:v>41692.909497897228</c:v>
                </c:pt>
                <c:pt idx="30858">
                  <c:v>41692.910199051847</c:v>
                </c:pt>
                <c:pt idx="30859">
                  <c:v>41692.910901145849</c:v>
                </c:pt>
                <c:pt idx="30860">
                  <c:v>41692.911605013687</c:v>
                </c:pt>
                <c:pt idx="30861">
                  <c:v>41692.912309140469</c:v>
                </c:pt>
                <c:pt idx="30862">
                  <c:v>41692.913012209232</c:v>
                </c:pt>
                <c:pt idx="30863">
                  <c:v>41692.913716743082</c:v>
                </c:pt>
                <c:pt idx="30864">
                  <c:v>41692.914422421229</c:v>
                </c:pt>
                <c:pt idx="30865">
                  <c:v>41692.91512718708</c:v>
                </c:pt>
                <c:pt idx="30866">
                  <c:v>41692.915831833998</c:v>
                </c:pt>
                <c:pt idx="30867">
                  <c:v>41692.916536444325</c:v>
                </c:pt>
                <c:pt idx="30868">
                  <c:v>41692.917241643387</c:v>
                </c:pt>
                <c:pt idx="30869">
                  <c:v>41692.917944951078</c:v>
                </c:pt>
                <c:pt idx="30870">
                  <c:v>41692.918646985847</c:v>
                </c:pt>
                <c:pt idx="30871">
                  <c:v>41692.919350026779</c:v>
                </c:pt>
                <c:pt idx="30872">
                  <c:v>41692.920052278008</c:v>
                </c:pt>
                <c:pt idx="30873">
                  <c:v>41692.920756346779</c:v>
                </c:pt>
                <c:pt idx="30874">
                  <c:v>41692.921460882601</c:v>
                </c:pt>
                <c:pt idx="30875">
                  <c:v>41692.922165324162</c:v>
                </c:pt>
                <c:pt idx="30876">
                  <c:v>41692.922869252463</c:v>
                </c:pt>
                <c:pt idx="30877">
                  <c:v>41692.923572315078</c:v>
                </c:pt>
                <c:pt idx="30878">
                  <c:v>41692.924275948622</c:v>
                </c:pt>
                <c:pt idx="30879">
                  <c:v>41692.924979285541</c:v>
                </c:pt>
                <c:pt idx="30880">
                  <c:v>41692.925683825073</c:v>
                </c:pt>
                <c:pt idx="30881">
                  <c:v>41692.926389171385</c:v>
                </c:pt>
                <c:pt idx="30882">
                  <c:v>41692.927094557221</c:v>
                </c:pt>
                <c:pt idx="30883">
                  <c:v>41692.927799414305</c:v>
                </c:pt>
                <c:pt idx="30884">
                  <c:v>41692.928502705385</c:v>
                </c:pt>
                <c:pt idx="30885">
                  <c:v>41692.929205611072</c:v>
                </c:pt>
                <c:pt idx="30886">
                  <c:v>41692.929908603066</c:v>
                </c:pt>
                <c:pt idx="30887">
                  <c:v>41692.930611356314</c:v>
                </c:pt>
                <c:pt idx="30888">
                  <c:v>41692.931315729082</c:v>
                </c:pt>
                <c:pt idx="30889">
                  <c:v>41692.932021705536</c:v>
                </c:pt>
                <c:pt idx="30890">
                  <c:v>41692.932726434614</c:v>
                </c:pt>
                <c:pt idx="30891">
                  <c:v>41692.933429260156</c:v>
                </c:pt>
                <c:pt idx="30892">
                  <c:v>41692.934132544928</c:v>
                </c:pt>
                <c:pt idx="30893">
                  <c:v>41692.934836410466</c:v>
                </c:pt>
                <c:pt idx="30894">
                  <c:v>41692.93554162584</c:v>
                </c:pt>
                <c:pt idx="30895">
                  <c:v>41692.936247601538</c:v>
                </c:pt>
                <c:pt idx="30896">
                  <c:v>41692.936952767224</c:v>
                </c:pt>
                <c:pt idx="30897">
                  <c:v>41692.937884647079</c:v>
                </c:pt>
                <c:pt idx="30898">
                  <c:v>41692.938588895689</c:v>
                </c:pt>
                <c:pt idx="30899">
                  <c:v>41692.939292780771</c:v>
                </c:pt>
                <c:pt idx="30900">
                  <c:v>41692.939998128313</c:v>
                </c:pt>
                <c:pt idx="30901">
                  <c:v>41692.940700764761</c:v>
                </c:pt>
                <c:pt idx="30902">
                  <c:v>41692.941403471079</c:v>
                </c:pt>
                <c:pt idx="30903">
                  <c:v>41692.942107375085</c:v>
                </c:pt>
                <c:pt idx="30904">
                  <c:v>41692.942812915382</c:v>
                </c:pt>
                <c:pt idx="30905">
                  <c:v>41692.943517184169</c:v>
                </c:pt>
                <c:pt idx="30906">
                  <c:v>41692.944219835394</c:v>
                </c:pt>
                <c:pt idx="30907">
                  <c:v>41692.944922830931</c:v>
                </c:pt>
                <c:pt idx="30908">
                  <c:v>41692.945627377696</c:v>
                </c:pt>
                <c:pt idx="30909">
                  <c:v>41692.946331350468</c:v>
                </c:pt>
                <c:pt idx="30910">
                  <c:v>41692.947035051999</c:v>
                </c:pt>
                <c:pt idx="30911">
                  <c:v>41692.947737333234</c:v>
                </c:pt>
                <c:pt idx="30912">
                  <c:v>41692.948439147855</c:v>
                </c:pt>
                <c:pt idx="30913">
                  <c:v>41692.949144548002</c:v>
                </c:pt>
                <c:pt idx="30914">
                  <c:v>41692.949848453849</c:v>
                </c:pt>
                <c:pt idx="30915">
                  <c:v>41692.95055190369</c:v>
                </c:pt>
                <c:pt idx="30916">
                  <c:v>41692.951255571999</c:v>
                </c:pt>
                <c:pt idx="30917">
                  <c:v>41692.951959300008</c:v>
                </c:pt>
                <c:pt idx="30918">
                  <c:v>41692.952663831078</c:v>
                </c:pt>
                <c:pt idx="30919">
                  <c:v>41692.953369827846</c:v>
                </c:pt>
                <c:pt idx="30920">
                  <c:v>41692.95407410201</c:v>
                </c:pt>
                <c:pt idx="30921">
                  <c:v>41692.954779862164</c:v>
                </c:pt>
                <c:pt idx="30922">
                  <c:v>41692.955484376311</c:v>
                </c:pt>
                <c:pt idx="30923">
                  <c:v>41692.956188125696</c:v>
                </c:pt>
                <c:pt idx="30924">
                  <c:v>41692.956892487091</c:v>
                </c:pt>
                <c:pt idx="30925">
                  <c:v>41692.957598791392</c:v>
                </c:pt>
                <c:pt idx="30926">
                  <c:v>41692.958302633844</c:v>
                </c:pt>
                <c:pt idx="30927">
                  <c:v>41692.959005054778</c:v>
                </c:pt>
                <c:pt idx="30928">
                  <c:v>41692.959708329086</c:v>
                </c:pt>
                <c:pt idx="30929">
                  <c:v>41692.960414073073</c:v>
                </c:pt>
                <c:pt idx="30930">
                  <c:v>41692.961119362459</c:v>
                </c:pt>
                <c:pt idx="30931">
                  <c:v>41692.961825113991</c:v>
                </c:pt>
                <c:pt idx="30932">
                  <c:v>41692.962530023382</c:v>
                </c:pt>
                <c:pt idx="30933">
                  <c:v>41692.963235010458</c:v>
                </c:pt>
                <c:pt idx="30934">
                  <c:v>41692.963939357083</c:v>
                </c:pt>
                <c:pt idx="30935">
                  <c:v>41692.964644181076</c:v>
                </c:pt>
                <c:pt idx="30936">
                  <c:v>41692.965347638157</c:v>
                </c:pt>
                <c:pt idx="30937">
                  <c:v>41692.966051617077</c:v>
                </c:pt>
                <c:pt idx="30938">
                  <c:v>41692.96675686138</c:v>
                </c:pt>
                <c:pt idx="30939">
                  <c:v>41692.967460417676</c:v>
                </c:pt>
                <c:pt idx="30940">
                  <c:v>41692.968163386307</c:v>
                </c:pt>
                <c:pt idx="30941">
                  <c:v>41692.968868955686</c:v>
                </c:pt>
                <c:pt idx="30942">
                  <c:v>41692.969573157228</c:v>
                </c:pt>
                <c:pt idx="30943">
                  <c:v>41692.970277075241</c:v>
                </c:pt>
                <c:pt idx="30944">
                  <c:v>41692.970982485225</c:v>
                </c:pt>
                <c:pt idx="30945">
                  <c:v>41692.971688076308</c:v>
                </c:pt>
                <c:pt idx="30946">
                  <c:v>41692.972391836614</c:v>
                </c:pt>
                <c:pt idx="30947">
                  <c:v>41692.973095227084</c:v>
                </c:pt>
                <c:pt idx="30948">
                  <c:v>41692.973799273845</c:v>
                </c:pt>
                <c:pt idx="30949">
                  <c:v>41692.974504990612</c:v>
                </c:pt>
                <c:pt idx="30950">
                  <c:v>41692.975211175086</c:v>
                </c:pt>
                <c:pt idx="30951">
                  <c:v>41692.975916375544</c:v>
                </c:pt>
                <c:pt idx="30952">
                  <c:v>41692.976618992936</c:v>
                </c:pt>
                <c:pt idx="30953">
                  <c:v>41692.977322457686</c:v>
                </c:pt>
                <c:pt idx="30954">
                  <c:v>41692.978025827229</c:v>
                </c:pt>
                <c:pt idx="30955">
                  <c:v>41692.978727739079</c:v>
                </c:pt>
                <c:pt idx="30956">
                  <c:v>41692.97965879523</c:v>
                </c:pt>
                <c:pt idx="30957">
                  <c:v>41692.980363496936</c:v>
                </c:pt>
                <c:pt idx="30958">
                  <c:v>41692.98106897431</c:v>
                </c:pt>
                <c:pt idx="30959">
                  <c:v>41692.981775221539</c:v>
                </c:pt>
                <c:pt idx="30960">
                  <c:v>41692.982478890939</c:v>
                </c:pt>
                <c:pt idx="30961">
                  <c:v>41692.983182603217</c:v>
                </c:pt>
                <c:pt idx="30962">
                  <c:v>41692.983886094466</c:v>
                </c:pt>
                <c:pt idx="30963">
                  <c:v>41692.984591041852</c:v>
                </c:pt>
                <c:pt idx="30964">
                  <c:v>41692.985295119848</c:v>
                </c:pt>
                <c:pt idx="30965">
                  <c:v>41692.985999496166</c:v>
                </c:pt>
                <c:pt idx="30966">
                  <c:v>41692.986703297393</c:v>
                </c:pt>
                <c:pt idx="30967">
                  <c:v>41692.987405958309</c:v>
                </c:pt>
                <c:pt idx="30968">
                  <c:v>41692.988107728161</c:v>
                </c:pt>
                <c:pt idx="30969">
                  <c:v>41692.988811061696</c:v>
                </c:pt>
                <c:pt idx="30970">
                  <c:v>41692.989514839086</c:v>
                </c:pt>
                <c:pt idx="30971">
                  <c:v>41692.990216318169</c:v>
                </c:pt>
                <c:pt idx="30972">
                  <c:v>41692.99091933493</c:v>
                </c:pt>
                <c:pt idx="30973">
                  <c:v>41692.991623175687</c:v>
                </c:pt>
                <c:pt idx="30974">
                  <c:v>41692.992327660599</c:v>
                </c:pt>
                <c:pt idx="30975">
                  <c:v>41692.993032311075</c:v>
                </c:pt>
                <c:pt idx="30976">
                  <c:v>41692.993736983532</c:v>
                </c:pt>
                <c:pt idx="30977">
                  <c:v>41692.994440943534</c:v>
                </c:pt>
                <c:pt idx="30978">
                  <c:v>41692.995143507833</c:v>
                </c:pt>
                <c:pt idx="30979">
                  <c:v>41692.995846834456</c:v>
                </c:pt>
                <c:pt idx="30980">
                  <c:v>41692.996551505683</c:v>
                </c:pt>
                <c:pt idx="30981">
                  <c:v>41692.997256841081</c:v>
                </c:pt>
                <c:pt idx="30982">
                  <c:v>41692.997961986606</c:v>
                </c:pt>
                <c:pt idx="30983">
                  <c:v>41692.998667166306</c:v>
                </c:pt>
                <c:pt idx="30984">
                  <c:v>41692.999371755075</c:v>
                </c:pt>
                <c:pt idx="30985">
                  <c:v>41693.000076896613</c:v>
                </c:pt>
                <c:pt idx="30986">
                  <c:v>41693.000782136456</c:v>
                </c:pt>
                <c:pt idx="30987">
                  <c:v>41693.001486280154</c:v>
                </c:pt>
                <c:pt idx="30988">
                  <c:v>41693.002191119078</c:v>
                </c:pt>
                <c:pt idx="30989">
                  <c:v>41693.002894362617</c:v>
                </c:pt>
                <c:pt idx="30990">
                  <c:v>41693.003597761533</c:v>
                </c:pt>
                <c:pt idx="30991">
                  <c:v>41693.004301434768</c:v>
                </c:pt>
                <c:pt idx="30992">
                  <c:v>41693.005003685226</c:v>
                </c:pt>
                <c:pt idx="30993">
                  <c:v>41693.005707405537</c:v>
                </c:pt>
                <c:pt idx="30994">
                  <c:v>41693.006411203845</c:v>
                </c:pt>
                <c:pt idx="30995">
                  <c:v>41693.007113744767</c:v>
                </c:pt>
                <c:pt idx="30996">
                  <c:v>41693.007817709229</c:v>
                </c:pt>
                <c:pt idx="30997">
                  <c:v>41693.008521477233</c:v>
                </c:pt>
                <c:pt idx="30998">
                  <c:v>41693.009225855683</c:v>
                </c:pt>
                <c:pt idx="30999">
                  <c:v>41693.009929227082</c:v>
                </c:pt>
                <c:pt idx="31000">
                  <c:v>41693.010633094622</c:v>
                </c:pt>
                <c:pt idx="31001">
                  <c:v>41693.01133650585</c:v>
                </c:pt>
                <c:pt idx="31002">
                  <c:v>41693.012040231835</c:v>
                </c:pt>
                <c:pt idx="31003">
                  <c:v>41693.012745547538</c:v>
                </c:pt>
                <c:pt idx="31004">
                  <c:v>41693.013450163991</c:v>
                </c:pt>
                <c:pt idx="31005">
                  <c:v>41693.014154352619</c:v>
                </c:pt>
                <c:pt idx="31006">
                  <c:v>41693.014858092007</c:v>
                </c:pt>
                <c:pt idx="31007">
                  <c:v>41693.015564590773</c:v>
                </c:pt>
                <c:pt idx="31008">
                  <c:v>41693.016269759544</c:v>
                </c:pt>
                <c:pt idx="31009">
                  <c:v>41693.016974204467</c:v>
                </c:pt>
                <c:pt idx="31010">
                  <c:v>41693.017678830001</c:v>
                </c:pt>
                <c:pt idx="31011">
                  <c:v>41693.018384974777</c:v>
                </c:pt>
                <c:pt idx="31012">
                  <c:v>41693.019089231537</c:v>
                </c:pt>
                <c:pt idx="31013">
                  <c:v>41693.019793114152</c:v>
                </c:pt>
                <c:pt idx="31014">
                  <c:v>41693.020497315076</c:v>
                </c:pt>
                <c:pt idx="31015">
                  <c:v>41693.021430447538</c:v>
                </c:pt>
                <c:pt idx="31016">
                  <c:v>41693.022135851686</c:v>
                </c:pt>
                <c:pt idx="31017">
                  <c:v>41693.022840179387</c:v>
                </c:pt>
                <c:pt idx="31018">
                  <c:v>41693.023543732925</c:v>
                </c:pt>
                <c:pt idx="31019">
                  <c:v>41693.024248758164</c:v>
                </c:pt>
                <c:pt idx="31020">
                  <c:v>41693.024953148939</c:v>
                </c:pt>
                <c:pt idx="31021">
                  <c:v>41693.025657235223</c:v>
                </c:pt>
                <c:pt idx="31022">
                  <c:v>41693.026363650926</c:v>
                </c:pt>
                <c:pt idx="31023">
                  <c:v>41693.027067751071</c:v>
                </c:pt>
                <c:pt idx="31024">
                  <c:v>41693.027769354303</c:v>
                </c:pt>
                <c:pt idx="31025">
                  <c:v>41693.028473779537</c:v>
                </c:pt>
                <c:pt idx="31026">
                  <c:v>41693.029178337376</c:v>
                </c:pt>
                <c:pt idx="31027">
                  <c:v>41693.029883166761</c:v>
                </c:pt>
                <c:pt idx="31028">
                  <c:v>41693.030587305686</c:v>
                </c:pt>
                <c:pt idx="31029">
                  <c:v>41693.031290237537</c:v>
                </c:pt>
                <c:pt idx="31030">
                  <c:v>41693.031994722151</c:v>
                </c:pt>
                <c:pt idx="31031">
                  <c:v>41693.032699233845</c:v>
                </c:pt>
                <c:pt idx="31032">
                  <c:v>41693.033402264155</c:v>
                </c:pt>
                <c:pt idx="31033">
                  <c:v>41693.034104533377</c:v>
                </c:pt>
                <c:pt idx="31034">
                  <c:v>41693.034806883079</c:v>
                </c:pt>
                <c:pt idx="31035">
                  <c:v>41693.03551111</c:v>
                </c:pt>
                <c:pt idx="31036">
                  <c:v>41693.036214503081</c:v>
                </c:pt>
                <c:pt idx="31037">
                  <c:v>41693.036919088008</c:v>
                </c:pt>
                <c:pt idx="31038">
                  <c:v>41693.03762220584</c:v>
                </c:pt>
                <c:pt idx="31039">
                  <c:v>41693.03832489354</c:v>
                </c:pt>
                <c:pt idx="31040">
                  <c:v>41693.039029015839</c:v>
                </c:pt>
                <c:pt idx="31041">
                  <c:v>41693.039731416931</c:v>
                </c:pt>
                <c:pt idx="31042">
                  <c:v>41693.040434217844</c:v>
                </c:pt>
                <c:pt idx="31043">
                  <c:v>41693.041139524001</c:v>
                </c:pt>
                <c:pt idx="31044">
                  <c:v>41693.04184338246</c:v>
                </c:pt>
                <c:pt idx="31045">
                  <c:v>41693.042547546618</c:v>
                </c:pt>
                <c:pt idx="31046">
                  <c:v>41693.043251434778</c:v>
                </c:pt>
                <c:pt idx="31047">
                  <c:v>41693.043955532921</c:v>
                </c:pt>
                <c:pt idx="31048">
                  <c:v>41693.044658866769</c:v>
                </c:pt>
                <c:pt idx="31049">
                  <c:v>41693.045362761681</c:v>
                </c:pt>
                <c:pt idx="31050">
                  <c:v>41693.046068328011</c:v>
                </c:pt>
                <c:pt idx="31051">
                  <c:v>41693.046772845686</c:v>
                </c:pt>
                <c:pt idx="31052">
                  <c:v>41693.04747622108</c:v>
                </c:pt>
                <c:pt idx="31053">
                  <c:v>41693.048179647689</c:v>
                </c:pt>
                <c:pt idx="31054">
                  <c:v>41693.048885019081</c:v>
                </c:pt>
                <c:pt idx="31055">
                  <c:v>41693.049591785384</c:v>
                </c:pt>
                <c:pt idx="31056">
                  <c:v>41693.050296836613</c:v>
                </c:pt>
                <c:pt idx="31057">
                  <c:v>41693.051001220309</c:v>
                </c:pt>
                <c:pt idx="31058">
                  <c:v>41693.05170531015</c:v>
                </c:pt>
                <c:pt idx="31059">
                  <c:v>41693.05240803631</c:v>
                </c:pt>
                <c:pt idx="31060">
                  <c:v>41693.053110200162</c:v>
                </c:pt>
                <c:pt idx="31061">
                  <c:v>41693.053813253086</c:v>
                </c:pt>
                <c:pt idx="31062">
                  <c:v>41693.054517735232</c:v>
                </c:pt>
                <c:pt idx="31063">
                  <c:v>41693.055223171228</c:v>
                </c:pt>
                <c:pt idx="31064">
                  <c:v>41693.055927781839</c:v>
                </c:pt>
                <c:pt idx="31065">
                  <c:v>41693.056632044165</c:v>
                </c:pt>
                <c:pt idx="31066">
                  <c:v>41693.057336912163</c:v>
                </c:pt>
                <c:pt idx="31067">
                  <c:v>41693.058041049851</c:v>
                </c:pt>
                <c:pt idx="31068">
                  <c:v>41693.058746815841</c:v>
                </c:pt>
                <c:pt idx="31069">
                  <c:v>41693.059451047084</c:v>
                </c:pt>
                <c:pt idx="31070">
                  <c:v>41693.060155713676</c:v>
                </c:pt>
                <c:pt idx="31071">
                  <c:v>41693.060859960307</c:v>
                </c:pt>
                <c:pt idx="31072">
                  <c:v>41693.061564290772</c:v>
                </c:pt>
                <c:pt idx="31073">
                  <c:v>41693.062268860609</c:v>
                </c:pt>
                <c:pt idx="31074">
                  <c:v>41693.063190673529</c:v>
                </c:pt>
                <c:pt idx="31075">
                  <c:v>41693.063895339539</c:v>
                </c:pt>
                <c:pt idx="31076">
                  <c:v>41693.064599750767</c:v>
                </c:pt>
                <c:pt idx="31077">
                  <c:v>41693.065304523996</c:v>
                </c:pt>
                <c:pt idx="31078">
                  <c:v>41693.066010124618</c:v>
                </c:pt>
                <c:pt idx="31079">
                  <c:v>41693.066714523375</c:v>
                </c:pt>
                <c:pt idx="31080">
                  <c:v>41693.067417692931</c:v>
                </c:pt>
                <c:pt idx="31081">
                  <c:v>41693.068120014606</c:v>
                </c:pt>
                <c:pt idx="31082">
                  <c:v>41693.06882348108</c:v>
                </c:pt>
                <c:pt idx="31083">
                  <c:v>41693.069528354463</c:v>
                </c:pt>
                <c:pt idx="31084">
                  <c:v>41693.070233809231</c:v>
                </c:pt>
                <c:pt idx="31085">
                  <c:v>41693.070937349235</c:v>
                </c:pt>
                <c:pt idx="31086">
                  <c:v>41693.071641915994</c:v>
                </c:pt>
                <c:pt idx="31087">
                  <c:v>41693.072346689536</c:v>
                </c:pt>
                <c:pt idx="31088">
                  <c:v>41693.073051268766</c:v>
                </c:pt>
                <c:pt idx="31089">
                  <c:v>41693.073754063989</c:v>
                </c:pt>
                <c:pt idx="31090">
                  <c:v>41693.074457642768</c:v>
                </c:pt>
                <c:pt idx="31091">
                  <c:v>41693.075161515211</c:v>
                </c:pt>
                <c:pt idx="31092">
                  <c:v>41693.075865550454</c:v>
                </c:pt>
                <c:pt idx="31093">
                  <c:v>41693.076569619538</c:v>
                </c:pt>
                <c:pt idx="31094">
                  <c:v>41693.077273161376</c:v>
                </c:pt>
                <c:pt idx="31095">
                  <c:v>41693.077977097382</c:v>
                </c:pt>
                <c:pt idx="31096">
                  <c:v>41693.078682646767</c:v>
                </c:pt>
                <c:pt idx="31097">
                  <c:v>41693.079387143538</c:v>
                </c:pt>
                <c:pt idx="31098">
                  <c:v>41693.080091710304</c:v>
                </c:pt>
                <c:pt idx="31099">
                  <c:v>41693.080796300615</c:v>
                </c:pt>
                <c:pt idx="31100">
                  <c:v>41693.081500693224</c:v>
                </c:pt>
                <c:pt idx="31101">
                  <c:v>41693.082205270468</c:v>
                </c:pt>
                <c:pt idx="31102">
                  <c:v>41693.082911587997</c:v>
                </c:pt>
                <c:pt idx="31103">
                  <c:v>41693.083618028468</c:v>
                </c:pt>
                <c:pt idx="31104">
                  <c:v>41693.08432079354</c:v>
                </c:pt>
                <c:pt idx="31105">
                  <c:v>41693.085023804932</c:v>
                </c:pt>
                <c:pt idx="31106">
                  <c:v>41693.085728079386</c:v>
                </c:pt>
                <c:pt idx="31107">
                  <c:v>41693.086431579686</c:v>
                </c:pt>
                <c:pt idx="31108">
                  <c:v>41693.087135375543</c:v>
                </c:pt>
                <c:pt idx="31109">
                  <c:v>41693.087839197236</c:v>
                </c:pt>
                <c:pt idx="31110">
                  <c:v>41693.088541278623</c:v>
                </c:pt>
                <c:pt idx="31111">
                  <c:v>41693.08924542569</c:v>
                </c:pt>
                <c:pt idx="31112">
                  <c:v>41693.089950297544</c:v>
                </c:pt>
                <c:pt idx="31113">
                  <c:v>41693.090653969375</c:v>
                </c:pt>
                <c:pt idx="31114">
                  <c:v>41693.091357988771</c:v>
                </c:pt>
                <c:pt idx="31115">
                  <c:v>41693.09206421861</c:v>
                </c:pt>
                <c:pt idx="31116">
                  <c:v>41693.092769068455</c:v>
                </c:pt>
                <c:pt idx="31117">
                  <c:v>41693.093473827066</c:v>
                </c:pt>
                <c:pt idx="31118">
                  <c:v>41693.094177354928</c:v>
                </c:pt>
                <c:pt idx="31119">
                  <c:v>41693.094879699544</c:v>
                </c:pt>
                <c:pt idx="31120">
                  <c:v>41693.095584862145</c:v>
                </c:pt>
                <c:pt idx="31121">
                  <c:v>41693.096290284164</c:v>
                </c:pt>
                <c:pt idx="31122">
                  <c:v>41693.096995717533</c:v>
                </c:pt>
                <c:pt idx="31123">
                  <c:v>41693.097701607068</c:v>
                </c:pt>
                <c:pt idx="31124">
                  <c:v>41693.098405709992</c:v>
                </c:pt>
                <c:pt idx="31125">
                  <c:v>41693.099109278308</c:v>
                </c:pt>
                <c:pt idx="31126">
                  <c:v>41693.099812528002</c:v>
                </c:pt>
                <c:pt idx="31127">
                  <c:v>41693.100516375089</c:v>
                </c:pt>
                <c:pt idx="31128">
                  <c:v>41693.101221689532</c:v>
                </c:pt>
                <c:pt idx="31129">
                  <c:v>41693.101927520926</c:v>
                </c:pt>
                <c:pt idx="31130">
                  <c:v>41693.102632239388</c:v>
                </c:pt>
                <c:pt idx="31131">
                  <c:v>41693.103336982458</c:v>
                </c:pt>
                <c:pt idx="31132">
                  <c:v>41693.104041902923</c:v>
                </c:pt>
                <c:pt idx="31133">
                  <c:v>41693.104971789384</c:v>
                </c:pt>
                <c:pt idx="31134">
                  <c:v>41693.105675941384</c:v>
                </c:pt>
                <c:pt idx="31135">
                  <c:v>41693.106380371682</c:v>
                </c:pt>
                <c:pt idx="31136">
                  <c:v>41693.107083057075</c:v>
                </c:pt>
                <c:pt idx="31137">
                  <c:v>41693.107786707071</c:v>
                </c:pt>
                <c:pt idx="31138">
                  <c:v>41693.108491355997</c:v>
                </c:pt>
                <c:pt idx="31139">
                  <c:v>41693.109193221222</c:v>
                </c:pt>
                <c:pt idx="31140">
                  <c:v>41693.109896111222</c:v>
                </c:pt>
                <c:pt idx="31141">
                  <c:v>41693.110601198467</c:v>
                </c:pt>
                <c:pt idx="31142">
                  <c:v>41693.111305602302</c:v>
                </c:pt>
                <c:pt idx="31143">
                  <c:v>41693.112009468008</c:v>
                </c:pt>
                <c:pt idx="31144">
                  <c:v>41693.112713378316</c:v>
                </c:pt>
                <c:pt idx="31145">
                  <c:v>41693.113418853223</c:v>
                </c:pt>
                <c:pt idx="31146">
                  <c:v>41693.114125098313</c:v>
                </c:pt>
                <c:pt idx="31147">
                  <c:v>41693.114830138169</c:v>
                </c:pt>
                <c:pt idx="31148">
                  <c:v>41693.115535386009</c:v>
                </c:pt>
                <c:pt idx="31149">
                  <c:v>41693.116239933843</c:v>
                </c:pt>
                <c:pt idx="31150">
                  <c:v>41693.116944397545</c:v>
                </c:pt>
                <c:pt idx="31151">
                  <c:v>41693.117650079999</c:v>
                </c:pt>
                <c:pt idx="31152">
                  <c:v>41693.11835538278</c:v>
                </c:pt>
                <c:pt idx="31153">
                  <c:v>41693.119061183839</c:v>
                </c:pt>
                <c:pt idx="31154">
                  <c:v>41693.119765178461</c:v>
                </c:pt>
                <c:pt idx="31155">
                  <c:v>41693.120469818299</c:v>
                </c:pt>
                <c:pt idx="31156">
                  <c:v>41693.121175060754</c:v>
                </c:pt>
                <c:pt idx="31157">
                  <c:v>41693.121879824605</c:v>
                </c:pt>
                <c:pt idx="31158">
                  <c:v>41693.122586442158</c:v>
                </c:pt>
                <c:pt idx="31159">
                  <c:v>41693.123290977375</c:v>
                </c:pt>
                <c:pt idx="31160">
                  <c:v>41693.123995194153</c:v>
                </c:pt>
                <c:pt idx="31161">
                  <c:v>41693.124698256463</c:v>
                </c:pt>
                <c:pt idx="31162">
                  <c:v>41693.125402110752</c:v>
                </c:pt>
                <c:pt idx="31163">
                  <c:v>41693.126106672302</c:v>
                </c:pt>
                <c:pt idx="31164">
                  <c:v>41693.126810197849</c:v>
                </c:pt>
                <c:pt idx="31165">
                  <c:v>41693.127513070605</c:v>
                </c:pt>
                <c:pt idx="31166">
                  <c:v>41693.128216575999</c:v>
                </c:pt>
                <c:pt idx="31167">
                  <c:v>41693.128919858311</c:v>
                </c:pt>
                <c:pt idx="31168">
                  <c:v>41693.129624777677</c:v>
                </c:pt>
                <c:pt idx="31169">
                  <c:v>41693.130330050612</c:v>
                </c:pt>
                <c:pt idx="31170">
                  <c:v>41693.131034563994</c:v>
                </c:pt>
                <c:pt idx="31171">
                  <c:v>41693.131738656302</c:v>
                </c:pt>
                <c:pt idx="31172">
                  <c:v>41693.132442722454</c:v>
                </c:pt>
                <c:pt idx="31173">
                  <c:v>41693.133146895227</c:v>
                </c:pt>
                <c:pt idx="31174">
                  <c:v>41693.133851608611</c:v>
                </c:pt>
                <c:pt idx="31175">
                  <c:v>41693.134556411685</c:v>
                </c:pt>
                <c:pt idx="31176">
                  <c:v>41693.135261569994</c:v>
                </c:pt>
                <c:pt idx="31177">
                  <c:v>41693.135966491376</c:v>
                </c:pt>
                <c:pt idx="31178">
                  <c:v>41693.136669975538</c:v>
                </c:pt>
                <c:pt idx="31179">
                  <c:v>41693.13737393522</c:v>
                </c:pt>
                <c:pt idx="31180">
                  <c:v>41693.138078003387</c:v>
                </c:pt>
                <c:pt idx="31181">
                  <c:v>41693.138780931367</c:v>
                </c:pt>
                <c:pt idx="31182">
                  <c:v>41693.139486036598</c:v>
                </c:pt>
                <c:pt idx="31183">
                  <c:v>41693.140190633996</c:v>
                </c:pt>
                <c:pt idx="31184">
                  <c:v>41693.140895015997</c:v>
                </c:pt>
                <c:pt idx="31185">
                  <c:v>41693.141597503374</c:v>
                </c:pt>
                <c:pt idx="31186">
                  <c:v>41693.142302260465</c:v>
                </c:pt>
                <c:pt idx="31187">
                  <c:v>41693.143006941842</c:v>
                </c:pt>
                <c:pt idx="31188">
                  <c:v>41693.143711240307</c:v>
                </c:pt>
                <c:pt idx="31189">
                  <c:v>41693.144416967079</c:v>
                </c:pt>
                <c:pt idx="31190">
                  <c:v>41693.145122513066</c:v>
                </c:pt>
                <c:pt idx="31191">
                  <c:v>41693.145827180932</c:v>
                </c:pt>
                <c:pt idx="31192">
                  <c:v>41693.146759673997</c:v>
                </c:pt>
                <c:pt idx="31193">
                  <c:v>41693.147465235532</c:v>
                </c:pt>
                <c:pt idx="31194">
                  <c:v>41693.148169690459</c:v>
                </c:pt>
                <c:pt idx="31195">
                  <c:v>41693.148873557082</c:v>
                </c:pt>
                <c:pt idx="31196">
                  <c:v>41693.149577826778</c:v>
                </c:pt>
                <c:pt idx="31197">
                  <c:v>41693.150281804163</c:v>
                </c:pt>
                <c:pt idx="31198">
                  <c:v>41693.150987456778</c:v>
                </c:pt>
                <c:pt idx="31199">
                  <c:v>41693.151692147381</c:v>
                </c:pt>
                <c:pt idx="31200">
                  <c:v>41693.152394430006</c:v>
                </c:pt>
                <c:pt idx="31201">
                  <c:v>41693.153099971845</c:v>
                </c:pt>
                <c:pt idx="31202">
                  <c:v>41693.153805024769</c:v>
                </c:pt>
                <c:pt idx="31203">
                  <c:v>41693.154508506312</c:v>
                </c:pt>
                <c:pt idx="31204">
                  <c:v>41693.155213909391</c:v>
                </c:pt>
                <c:pt idx="31205">
                  <c:v>41693.155918408622</c:v>
                </c:pt>
                <c:pt idx="31206">
                  <c:v>41693.156623057228</c:v>
                </c:pt>
                <c:pt idx="31207">
                  <c:v>41693.157327722161</c:v>
                </c:pt>
                <c:pt idx="31208">
                  <c:v>41693.158031889689</c:v>
                </c:pt>
                <c:pt idx="31209">
                  <c:v>41693.158737148777</c:v>
                </c:pt>
                <c:pt idx="31210">
                  <c:v>41693.159442035678</c:v>
                </c:pt>
                <c:pt idx="31211">
                  <c:v>41693.160144624926</c:v>
                </c:pt>
                <c:pt idx="31212">
                  <c:v>41693.160847861531</c:v>
                </c:pt>
                <c:pt idx="31213">
                  <c:v>41693.161552141079</c:v>
                </c:pt>
                <c:pt idx="31214">
                  <c:v>41693.162256728159</c:v>
                </c:pt>
                <c:pt idx="31215">
                  <c:v>41693.162962507071</c:v>
                </c:pt>
                <c:pt idx="31216">
                  <c:v>41693.16366717661</c:v>
                </c:pt>
                <c:pt idx="31217">
                  <c:v>41693.16437150722</c:v>
                </c:pt>
                <c:pt idx="31218">
                  <c:v>41693.165074535529</c:v>
                </c:pt>
                <c:pt idx="31219">
                  <c:v>41693.165777724455</c:v>
                </c:pt>
                <c:pt idx="31220">
                  <c:v>41693.166482818146</c:v>
                </c:pt>
                <c:pt idx="31221">
                  <c:v>41693.167188210755</c:v>
                </c:pt>
                <c:pt idx="31222">
                  <c:v>41693.167894457387</c:v>
                </c:pt>
                <c:pt idx="31223">
                  <c:v>41693.168598718614</c:v>
                </c:pt>
                <c:pt idx="31224">
                  <c:v>41693.169303625378</c:v>
                </c:pt>
                <c:pt idx="31225">
                  <c:v>41693.170009322312</c:v>
                </c:pt>
                <c:pt idx="31226">
                  <c:v>41693.170716199544</c:v>
                </c:pt>
                <c:pt idx="31227">
                  <c:v>41693.171421256608</c:v>
                </c:pt>
                <c:pt idx="31228">
                  <c:v>41693.172126485537</c:v>
                </c:pt>
                <c:pt idx="31229">
                  <c:v>41693.172830465388</c:v>
                </c:pt>
                <c:pt idx="31230">
                  <c:v>41693.173534293695</c:v>
                </c:pt>
                <c:pt idx="31231">
                  <c:v>41693.174237706466</c:v>
                </c:pt>
                <c:pt idx="31232">
                  <c:v>41693.17494067784</c:v>
                </c:pt>
                <c:pt idx="31233">
                  <c:v>41693.175643133218</c:v>
                </c:pt>
                <c:pt idx="31234">
                  <c:v>41693.176347043998</c:v>
                </c:pt>
                <c:pt idx="31235">
                  <c:v>41693.177051440463</c:v>
                </c:pt>
                <c:pt idx="31236">
                  <c:v>41693.177755412304</c:v>
                </c:pt>
                <c:pt idx="31237">
                  <c:v>41693.178459428622</c:v>
                </c:pt>
                <c:pt idx="31238">
                  <c:v>41693.179163076304</c:v>
                </c:pt>
                <c:pt idx="31239">
                  <c:v>41693.17986685584</c:v>
                </c:pt>
                <c:pt idx="31240">
                  <c:v>41693.180569535682</c:v>
                </c:pt>
                <c:pt idx="31241">
                  <c:v>41693.181274504605</c:v>
                </c:pt>
                <c:pt idx="31242">
                  <c:v>41693.181977673376</c:v>
                </c:pt>
                <c:pt idx="31243">
                  <c:v>41693.182680071375</c:v>
                </c:pt>
                <c:pt idx="31244">
                  <c:v>41693.183383887066</c:v>
                </c:pt>
                <c:pt idx="31245">
                  <c:v>41693.184087414003</c:v>
                </c:pt>
                <c:pt idx="31246">
                  <c:v>41693.184790695224</c:v>
                </c:pt>
                <c:pt idx="31247">
                  <c:v>41693.185493766156</c:v>
                </c:pt>
                <c:pt idx="31248">
                  <c:v>41693.186197055227</c:v>
                </c:pt>
                <c:pt idx="31249">
                  <c:v>41693.186900942463</c:v>
                </c:pt>
                <c:pt idx="31250">
                  <c:v>41693.187604085535</c:v>
                </c:pt>
                <c:pt idx="31251">
                  <c:v>41693.188545441393</c:v>
                </c:pt>
                <c:pt idx="31252">
                  <c:v>41693.189250146315</c:v>
                </c:pt>
                <c:pt idx="31253">
                  <c:v>41693.189953835688</c:v>
                </c:pt>
                <c:pt idx="31254">
                  <c:v>41693.190657688305</c:v>
                </c:pt>
                <c:pt idx="31255">
                  <c:v>41693.191361133213</c:v>
                </c:pt>
                <c:pt idx="31256">
                  <c:v>41693.192063655995</c:v>
                </c:pt>
                <c:pt idx="31257">
                  <c:v>41693.192766431072</c:v>
                </c:pt>
                <c:pt idx="31258">
                  <c:v>41693.193470053528</c:v>
                </c:pt>
                <c:pt idx="31259">
                  <c:v>41693.194174398617</c:v>
                </c:pt>
                <c:pt idx="31260">
                  <c:v>41693.194878264614</c:v>
                </c:pt>
                <c:pt idx="31261">
                  <c:v>41693.195582967681</c:v>
                </c:pt>
                <c:pt idx="31262">
                  <c:v>41693.196286772611</c:v>
                </c:pt>
                <c:pt idx="31263">
                  <c:v>41693.196991689678</c:v>
                </c:pt>
                <c:pt idx="31264">
                  <c:v>41693.197695923533</c:v>
                </c:pt>
                <c:pt idx="31265">
                  <c:v>41693.198398559536</c:v>
                </c:pt>
                <c:pt idx="31266">
                  <c:v>41693.199102109531</c:v>
                </c:pt>
                <c:pt idx="31267">
                  <c:v>41693.199806841687</c:v>
                </c:pt>
                <c:pt idx="31268">
                  <c:v>41693.200511487696</c:v>
                </c:pt>
                <c:pt idx="31269">
                  <c:v>41693.201214436929</c:v>
                </c:pt>
                <c:pt idx="31270">
                  <c:v>41693.201917773375</c:v>
                </c:pt>
                <c:pt idx="31271">
                  <c:v>41693.202621037839</c:v>
                </c:pt>
                <c:pt idx="31272">
                  <c:v>41693.203326716764</c:v>
                </c:pt>
                <c:pt idx="31273">
                  <c:v>41693.204029991684</c:v>
                </c:pt>
                <c:pt idx="31274">
                  <c:v>41693.204733963837</c:v>
                </c:pt>
                <c:pt idx="31275">
                  <c:v>41693.205436959841</c:v>
                </c:pt>
                <c:pt idx="31276">
                  <c:v>41693.206140035676</c:v>
                </c:pt>
                <c:pt idx="31277">
                  <c:v>41693.206842804932</c:v>
                </c:pt>
                <c:pt idx="31278">
                  <c:v>41693.207547700607</c:v>
                </c:pt>
                <c:pt idx="31279">
                  <c:v>41693.208251190314</c:v>
                </c:pt>
                <c:pt idx="31280">
                  <c:v>41693.208954608614</c:v>
                </c:pt>
                <c:pt idx="31281">
                  <c:v>41693.209657689076</c:v>
                </c:pt>
                <c:pt idx="31282">
                  <c:v>41693.210361710451</c:v>
                </c:pt>
                <c:pt idx="31283">
                  <c:v>41693.211064552765</c:v>
                </c:pt>
                <c:pt idx="31284">
                  <c:v>41693.211769339687</c:v>
                </c:pt>
                <c:pt idx="31285">
                  <c:v>41693.212473651227</c:v>
                </c:pt>
                <c:pt idx="31286">
                  <c:v>41693.213177385682</c:v>
                </c:pt>
                <c:pt idx="31287">
                  <c:v>41693.213880679839</c:v>
                </c:pt>
                <c:pt idx="31288">
                  <c:v>41693.214584292778</c:v>
                </c:pt>
                <c:pt idx="31289">
                  <c:v>41693.215289023537</c:v>
                </c:pt>
                <c:pt idx="31290">
                  <c:v>41693.215993643076</c:v>
                </c:pt>
                <c:pt idx="31291">
                  <c:v>41693.21669800816</c:v>
                </c:pt>
                <c:pt idx="31292">
                  <c:v>41693.217404672607</c:v>
                </c:pt>
                <c:pt idx="31293">
                  <c:v>41693.218109789224</c:v>
                </c:pt>
                <c:pt idx="31294">
                  <c:v>41693.218814260312</c:v>
                </c:pt>
                <c:pt idx="31295">
                  <c:v>41693.219519609695</c:v>
                </c:pt>
                <c:pt idx="31296">
                  <c:v>41693.220223696153</c:v>
                </c:pt>
                <c:pt idx="31297">
                  <c:v>41693.220925880458</c:v>
                </c:pt>
                <c:pt idx="31298">
                  <c:v>41693.22162958415</c:v>
                </c:pt>
                <c:pt idx="31299">
                  <c:v>41693.222333416605</c:v>
                </c:pt>
                <c:pt idx="31300">
                  <c:v>41693.223037829077</c:v>
                </c:pt>
                <c:pt idx="31301">
                  <c:v>41693.223741228452</c:v>
                </c:pt>
                <c:pt idx="31302">
                  <c:v>41693.224445746608</c:v>
                </c:pt>
                <c:pt idx="31303">
                  <c:v>41693.22515013368</c:v>
                </c:pt>
                <c:pt idx="31304">
                  <c:v>41693.225853642609</c:v>
                </c:pt>
                <c:pt idx="31305">
                  <c:v>41693.22655771477</c:v>
                </c:pt>
                <c:pt idx="31306">
                  <c:v>41693.227261124302</c:v>
                </c:pt>
                <c:pt idx="31307">
                  <c:v>41693.227964015983</c:v>
                </c:pt>
                <c:pt idx="31308">
                  <c:v>41693.22866731738</c:v>
                </c:pt>
                <c:pt idx="31309">
                  <c:v>41693.229372138456</c:v>
                </c:pt>
                <c:pt idx="31310">
                  <c:v>41693.230314124616</c:v>
                </c:pt>
                <c:pt idx="31311">
                  <c:v>41693.231015906458</c:v>
                </c:pt>
                <c:pt idx="31312">
                  <c:v>41693.231720618147</c:v>
                </c:pt>
                <c:pt idx="31313">
                  <c:v>41693.23242557107</c:v>
                </c:pt>
                <c:pt idx="31314">
                  <c:v>41693.233130951368</c:v>
                </c:pt>
                <c:pt idx="31315">
                  <c:v>41693.233836536609</c:v>
                </c:pt>
                <c:pt idx="31316">
                  <c:v>41693.234542482001</c:v>
                </c:pt>
                <c:pt idx="31317">
                  <c:v>41693.235247044162</c:v>
                </c:pt>
                <c:pt idx="31318">
                  <c:v>41693.235950835377</c:v>
                </c:pt>
                <c:pt idx="31319">
                  <c:v>41693.236655909386</c:v>
                </c:pt>
                <c:pt idx="31320">
                  <c:v>41693.237360385217</c:v>
                </c:pt>
                <c:pt idx="31321">
                  <c:v>41693.238064943384</c:v>
                </c:pt>
                <c:pt idx="31322">
                  <c:v>41693.23876807584</c:v>
                </c:pt>
                <c:pt idx="31323">
                  <c:v>41693.239472691828</c:v>
                </c:pt>
                <c:pt idx="31324">
                  <c:v>41693.240177519074</c:v>
                </c:pt>
                <c:pt idx="31325">
                  <c:v>41693.240883321836</c:v>
                </c:pt>
                <c:pt idx="31326">
                  <c:v>41693.241588905221</c:v>
                </c:pt>
                <c:pt idx="31327">
                  <c:v>41693.242292925846</c:v>
                </c:pt>
                <c:pt idx="31328">
                  <c:v>41693.242997679539</c:v>
                </c:pt>
                <c:pt idx="31329">
                  <c:v>41693.243701324303</c:v>
                </c:pt>
                <c:pt idx="31330">
                  <c:v>41693.24440532046</c:v>
                </c:pt>
                <c:pt idx="31331">
                  <c:v>41693.24510916922</c:v>
                </c:pt>
                <c:pt idx="31332">
                  <c:v>41693.245811288929</c:v>
                </c:pt>
                <c:pt idx="31333">
                  <c:v>41693.24651499217</c:v>
                </c:pt>
                <c:pt idx="31334">
                  <c:v>41693.247219207085</c:v>
                </c:pt>
                <c:pt idx="31335">
                  <c:v>41693.247923706302</c:v>
                </c:pt>
                <c:pt idx="31336">
                  <c:v>41693.248629789683</c:v>
                </c:pt>
                <c:pt idx="31337">
                  <c:v>41693.249334354165</c:v>
                </c:pt>
                <c:pt idx="31338">
                  <c:v>41693.250038090009</c:v>
                </c:pt>
                <c:pt idx="31339">
                  <c:v>41693.250742230157</c:v>
                </c:pt>
                <c:pt idx="31340">
                  <c:v>41693.251447550603</c:v>
                </c:pt>
                <c:pt idx="31341">
                  <c:v>41693.252151009685</c:v>
                </c:pt>
                <c:pt idx="31342">
                  <c:v>41693.252854253849</c:v>
                </c:pt>
                <c:pt idx="31343">
                  <c:v>41693.253557287542</c:v>
                </c:pt>
                <c:pt idx="31344">
                  <c:v>41693.25426160077</c:v>
                </c:pt>
                <c:pt idx="31345">
                  <c:v>41693.254965134933</c:v>
                </c:pt>
                <c:pt idx="31346">
                  <c:v>41693.25567037554</c:v>
                </c:pt>
                <c:pt idx="31347">
                  <c:v>41693.256375221696</c:v>
                </c:pt>
                <c:pt idx="31348">
                  <c:v>41693.257079404466</c:v>
                </c:pt>
                <c:pt idx="31349">
                  <c:v>41693.25778322215</c:v>
                </c:pt>
                <c:pt idx="31350">
                  <c:v>41693.258485967533</c:v>
                </c:pt>
                <c:pt idx="31351">
                  <c:v>41693.259189633674</c:v>
                </c:pt>
                <c:pt idx="31352">
                  <c:v>41693.259895062307</c:v>
                </c:pt>
                <c:pt idx="31353">
                  <c:v>41693.260599626461</c:v>
                </c:pt>
                <c:pt idx="31354">
                  <c:v>41693.261304305379</c:v>
                </c:pt>
                <c:pt idx="31355">
                  <c:v>41693.262007542609</c:v>
                </c:pt>
                <c:pt idx="31356">
                  <c:v>41693.262711426003</c:v>
                </c:pt>
                <c:pt idx="31357">
                  <c:v>41693.263415420464</c:v>
                </c:pt>
                <c:pt idx="31358">
                  <c:v>41693.264119911677</c:v>
                </c:pt>
                <c:pt idx="31359">
                  <c:v>41693.264824695376</c:v>
                </c:pt>
                <c:pt idx="31360">
                  <c:v>41693.265529458615</c:v>
                </c:pt>
                <c:pt idx="31361">
                  <c:v>41693.266235195086</c:v>
                </c:pt>
                <c:pt idx="31362">
                  <c:v>41693.266940609377</c:v>
                </c:pt>
                <c:pt idx="31363">
                  <c:v>41693.26764419215</c:v>
                </c:pt>
                <c:pt idx="31364">
                  <c:v>41693.268349108614</c:v>
                </c:pt>
                <c:pt idx="31365">
                  <c:v>41693.269054216304</c:v>
                </c:pt>
                <c:pt idx="31366">
                  <c:v>41693.269760031668</c:v>
                </c:pt>
                <c:pt idx="31367">
                  <c:v>41693.270465442773</c:v>
                </c:pt>
                <c:pt idx="31368">
                  <c:v>41693.271170460452</c:v>
                </c:pt>
                <c:pt idx="31369">
                  <c:v>41693.272079416616</c:v>
                </c:pt>
                <c:pt idx="31370">
                  <c:v>41693.272782653527</c:v>
                </c:pt>
                <c:pt idx="31371">
                  <c:v>41693.273485739373</c:v>
                </c:pt>
                <c:pt idx="31372">
                  <c:v>41693.274190326309</c:v>
                </c:pt>
                <c:pt idx="31373">
                  <c:v>41693.274894136615</c:v>
                </c:pt>
                <c:pt idx="31374">
                  <c:v>41693.275599017375</c:v>
                </c:pt>
                <c:pt idx="31375">
                  <c:v>41693.276302755992</c:v>
                </c:pt>
                <c:pt idx="31376">
                  <c:v>41693.27700628461</c:v>
                </c:pt>
                <c:pt idx="31377">
                  <c:v>41693.277709974762</c:v>
                </c:pt>
                <c:pt idx="31378">
                  <c:v>41693.278414188164</c:v>
                </c:pt>
                <c:pt idx="31379">
                  <c:v>41693.279118361534</c:v>
                </c:pt>
                <c:pt idx="31380">
                  <c:v>41693.279822754921</c:v>
                </c:pt>
                <c:pt idx="31381">
                  <c:v>41693.280527398776</c:v>
                </c:pt>
                <c:pt idx="31382">
                  <c:v>41693.28123149617</c:v>
                </c:pt>
                <c:pt idx="31383">
                  <c:v>41693.281934087077</c:v>
                </c:pt>
                <c:pt idx="31384">
                  <c:v>41693.282638699849</c:v>
                </c:pt>
                <c:pt idx="31385">
                  <c:v>41693.28334221799</c:v>
                </c:pt>
                <c:pt idx="31386">
                  <c:v>41693.284046551533</c:v>
                </c:pt>
                <c:pt idx="31387">
                  <c:v>41693.284749401078</c:v>
                </c:pt>
                <c:pt idx="31388">
                  <c:v>41693.285452295226</c:v>
                </c:pt>
                <c:pt idx="31389">
                  <c:v>41693.286156210459</c:v>
                </c:pt>
                <c:pt idx="31390">
                  <c:v>41693.286859311542</c:v>
                </c:pt>
                <c:pt idx="31391">
                  <c:v>41693.287563271078</c:v>
                </c:pt>
                <c:pt idx="31392">
                  <c:v>41693.288268254466</c:v>
                </c:pt>
                <c:pt idx="31393">
                  <c:v>41693.288974282928</c:v>
                </c:pt>
                <c:pt idx="31394">
                  <c:v>41693.289677839079</c:v>
                </c:pt>
                <c:pt idx="31395">
                  <c:v>41693.290381661063</c:v>
                </c:pt>
                <c:pt idx="31396">
                  <c:v>41693.291084947377</c:v>
                </c:pt>
                <c:pt idx="31397">
                  <c:v>41693.291788449074</c:v>
                </c:pt>
                <c:pt idx="31398">
                  <c:v>41693.292492891378</c:v>
                </c:pt>
                <c:pt idx="31399">
                  <c:v>41693.293198081679</c:v>
                </c:pt>
                <c:pt idx="31400">
                  <c:v>41693.293902377678</c:v>
                </c:pt>
                <c:pt idx="31401">
                  <c:v>41693.294606629534</c:v>
                </c:pt>
                <c:pt idx="31402">
                  <c:v>41693.29530982938</c:v>
                </c:pt>
                <c:pt idx="31403">
                  <c:v>41693.296014003223</c:v>
                </c:pt>
                <c:pt idx="31404">
                  <c:v>41693.296717606303</c:v>
                </c:pt>
                <c:pt idx="31405">
                  <c:v>41693.297421309988</c:v>
                </c:pt>
                <c:pt idx="31406">
                  <c:v>41693.298125413829</c:v>
                </c:pt>
                <c:pt idx="31407">
                  <c:v>41693.298828250161</c:v>
                </c:pt>
                <c:pt idx="31408">
                  <c:v>41693.299533010453</c:v>
                </c:pt>
                <c:pt idx="31409">
                  <c:v>41693.300237670621</c:v>
                </c:pt>
                <c:pt idx="31410">
                  <c:v>41693.300941614609</c:v>
                </c:pt>
                <c:pt idx="31411">
                  <c:v>41693.301646436616</c:v>
                </c:pt>
                <c:pt idx="31412">
                  <c:v>41693.302351116778</c:v>
                </c:pt>
                <c:pt idx="31413">
                  <c:v>41693.303056988159</c:v>
                </c:pt>
                <c:pt idx="31414">
                  <c:v>41693.303762972922</c:v>
                </c:pt>
                <c:pt idx="31415">
                  <c:v>41693.304466778158</c:v>
                </c:pt>
                <c:pt idx="31416">
                  <c:v>41693.305169886458</c:v>
                </c:pt>
                <c:pt idx="31417">
                  <c:v>41693.305873643381</c:v>
                </c:pt>
                <c:pt idx="31418">
                  <c:v>41693.30657687247</c:v>
                </c:pt>
                <c:pt idx="31419">
                  <c:v>41693.307279000612</c:v>
                </c:pt>
                <c:pt idx="31420">
                  <c:v>41693.307981277845</c:v>
                </c:pt>
                <c:pt idx="31421">
                  <c:v>41693.308686429395</c:v>
                </c:pt>
                <c:pt idx="31422">
                  <c:v>41693.309391212308</c:v>
                </c:pt>
                <c:pt idx="31423">
                  <c:v>41693.310096772468</c:v>
                </c:pt>
                <c:pt idx="31424">
                  <c:v>41693.310800719686</c:v>
                </c:pt>
                <c:pt idx="31425">
                  <c:v>41693.311505865538</c:v>
                </c:pt>
                <c:pt idx="31426">
                  <c:v>41693.312210488322</c:v>
                </c:pt>
                <c:pt idx="31427">
                  <c:v>41693.312914948176</c:v>
                </c:pt>
                <c:pt idx="31428">
                  <c:v>41693.313855138316</c:v>
                </c:pt>
                <c:pt idx="31429">
                  <c:v>41693.314558164784</c:v>
                </c:pt>
                <c:pt idx="31430">
                  <c:v>41693.315261566153</c:v>
                </c:pt>
                <c:pt idx="31431">
                  <c:v>41693.315965871538</c:v>
                </c:pt>
                <c:pt idx="31432">
                  <c:v>41693.316669652471</c:v>
                </c:pt>
                <c:pt idx="31433">
                  <c:v>41693.317373926468</c:v>
                </c:pt>
                <c:pt idx="31434">
                  <c:v>41693.318078837547</c:v>
                </c:pt>
                <c:pt idx="31435">
                  <c:v>41693.318783361683</c:v>
                </c:pt>
                <c:pt idx="31436">
                  <c:v>41693.319487497392</c:v>
                </c:pt>
                <c:pt idx="31437">
                  <c:v>41693.320192723688</c:v>
                </c:pt>
                <c:pt idx="31438">
                  <c:v>41693.320897095851</c:v>
                </c:pt>
                <c:pt idx="31439">
                  <c:v>41693.321601933829</c:v>
                </c:pt>
                <c:pt idx="31440">
                  <c:v>41693.322306086462</c:v>
                </c:pt>
                <c:pt idx="31441">
                  <c:v>41693.323011184606</c:v>
                </c:pt>
                <c:pt idx="31442">
                  <c:v>41693.323717805222</c:v>
                </c:pt>
                <c:pt idx="31443">
                  <c:v>41693.324422689839</c:v>
                </c:pt>
                <c:pt idx="31444">
                  <c:v>41693.325127304932</c:v>
                </c:pt>
                <c:pt idx="31445">
                  <c:v>41693.325832350311</c:v>
                </c:pt>
                <c:pt idx="31446">
                  <c:v>41693.326536595545</c:v>
                </c:pt>
                <c:pt idx="31447">
                  <c:v>41693.327240372928</c:v>
                </c:pt>
                <c:pt idx="31448">
                  <c:v>41693.327945502453</c:v>
                </c:pt>
                <c:pt idx="31449">
                  <c:v>41693.328650361225</c:v>
                </c:pt>
                <c:pt idx="31450">
                  <c:v>41693.329354433539</c:v>
                </c:pt>
                <c:pt idx="31451">
                  <c:v>41693.330058742467</c:v>
                </c:pt>
                <c:pt idx="31452">
                  <c:v>41693.330763733837</c:v>
                </c:pt>
                <c:pt idx="31453">
                  <c:v>41693.331465483374</c:v>
                </c:pt>
                <c:pt idx="31454">
                  <c:v>41693.332168174311</c:v>
                </c:pt>
                <c:pt idx="31455">
                  <c:v>41693.332870771847</c:v>
                </c:pt>
                <c:pt idx="31456">
                  <c:v>41693.333573951539</c:v>
                </c:pt>
                <c:pt idx="31457">
                  <c:v>41693.334277194474</c:v>
                </c:pt>
                <c:pt idx="31458">
                  <c:v>41693.334982325694</c:v>
                </c:pt>
                <c:pt idx="31459">
                  <c:v>41693.335686739687</c:v>
                </c:pt>
                <c:pt idx="31460">
                  <c:v>41693.336391401695</c:v>
                </c:pt>
                <c:pt idx="31461">
                  <c:v>41693.337096001225</c:v>
                </c:pt>
                <c:pt idx="31462">
                  <c:v>41693.337800034162</c:v>
                </c:pt>
                <c:pt idx="31463">
                  <c:v>41693.338504966159</c:v>
                </c:pt>
                <c:pt idx="31464">
                  <c:v>41693.339209634003</c:v>
                </c:pt>
                <c:pt idx="31465">
                  <c:v>41693.339913440621</c:v>
                </c:pt>
                <c:pt idx="31466">
                  <c:v>41693.340616047855</c:v>
                </c:pt>
                <c:pt idx="31467">
                  <c:v>41693.341319643849</c:v>
                </c:pt>
                <c:pt idx="31468">
                  <c:v>41693.34202485493</c:v>
                </c:pt>
                <c:pt idx="31469">
                  <c:v>41693.342728421689</c:v>
                </c:pt>
                <c:pt idx="31470">
                  <c:v>41693.34343234494</c:v>
                </c:pt>
                <c:pt idx="31471">
                  <c:v>41693.344136870161</c:v>
                </c:pt>
                <c:pt idx="31472">
                  <c:v>41693.344841598613</c:v>
                </c:pt>
                <c:pt idx="31473">
                  <c:v>41693.34554587031</c:v>
                </c:pt>
                <c:pt idx="31474">
                  <c:v>41693.346250009854</c:v>
                </c:pt>
                <c:pt idx="31475">
                  <c:v>41693.346953542168</c:v>
                </c:pt>
                <c:pt idx="31476">
                  <c:v>41693.347657832463</c:v>
                </c:pt>
                <c:pt idx="31477">
                  <c:v>41693.348361603224</c:v>
                </c:pt>
                <c:pt idx="31478">
                  <c:v>41693.349064349546</c:v>
                </c:pt>
                <c:pt idx="31479">
                  <c:v>41693.349767480766</c:v>
                </c:pt>
                <c:pt idx="31480">
                  <c:v>41693.350472319085</c:v>
                </c:pt>
                <c:pt idx="31481">
                  <c:v>41693.351176406773</c:v>
                </c:pt>
                <c:pt idx="31482">
                  <c:v>41693.351881327086</c:v>
                </c:pt>
                <c:pt idx="31483">
                  <c:v>41693.35258552817</c:v>
                </c:pt>
                <c:pt idx="31484">
                  <c:v>41693.353291193693</c:v>
                </c:pt>
                <c:pt idx="31485">
                  <c:v>41693.353997270613</c:v>
                </c:pt>
                <c:pt idx="31486">
                  <c:v>41693.354701875542</c:v>
                </c:pt>
                <c:pt idx="31487">
                  <c:v>41693.355621807845</c:v>
                </c:pt>
                <c:pt idx="31488">
                  <c:v>41693.356326187852</c:v>
                </c:pt>
                <c:pt idx="31489">
                  <c:v>41693.357030920939</c:v>
                </c:pt>
                <c:pt idx="31490">
                  <c:v>41693.357735221689</c:v>
                </c:pt>
                <c:pt idx="31491">
                  <c:v>41693.358440507996</c:v>
                </c:pt>
                <c:pt idx="31492">
                  <c:v>41693.359145263836</c:v>
                </c:pt>
                <c:pt idx="31493">
                  <c:v>41693.359849861845</c:v>
                </c:pt>
                <c:pt idx="31494">
                  <c:v>41693.360555173851</c:v>
                </c:pt>
                <c:pt idx="31495">
                  <c:v>41693.361258618766</c:v>
                </c:pt>
                <c:pt idx="31496">
                  <c:v>41693.361960680297</c:v>
                </c:pt>
                <c:pt idx="31497">
                  <c:v>41693.362663269836</c:v>
                </c:pt>
                <c:pt idx="31498">
                  <c:v>41693.363366675534</c:v>
                </c:pt>
                <c:pt idx="31499">
                  <c:v>41693.364071876618</c:v>
                </c:pt>
                <c:pt idx="31500">
                  <c:v>41693.36477658384</c:v>
                </c:pt>
                <c:pt idx="31501">
                  <c:v>41693.365481395223</c:v>
                </c:pt>
                <c:pt idx="31502">
                  <c:v>41693.366184175997</c:v>
                </c:pt>
                <c:pt idx="31503">
                  <c:v>41693.366887423086</c:v>
                </c:pt>
                <c:pt idx="31504">
                  <c:v>41693.367590753536</c:v>
                </c:pt>
                <c:pt idx="31505">
                  <c:v>41693.368293915541</c:v>
                </c:pt>
                <c:pt idx="31506">
                  <c:v>41693.368998799851</c:v>
                </c:pt>
                <c:pt idx="31507">
                  <c:v>41693.369702391683</c:v>
                </c:pt>
                <c:pt idx="31508">
                  <c:v>41693.370406802773</c:v>
                </c:pt>
                <c:pt idx="31509">
                  <c:v>41693.371109971842</c:v>
                </c:pt>
                <c:pt idx="31510">
                  <c:v>41693.371812968311</c:v>
                </c:pt>
                <c:pt idx="31511">
                  <c:v>41693.37251733047</c:v>
                </c:pt>
                <c:pt idx="31512">
                  <c:v>41693.373224109382</c:v>
                </c:pt>
                <c:pt idx="31513">
                  <c:v>41693.373929143847</c:v>
                </c:pt>
                <c:pt idx="31514">
                  <c:v>41693.374633010462</c:v>
                </c:pt>
                <c:pt idx="31515">
                  <c:v>41693.375336534002</c:v>
                </c:pt>
                <c:pt idx="31516">
                  <c:v>41693.376039339702</c:v>
                </c:pt>
                <c:pt idx="31517">
                  <c:v>41693.376745249843</c:v>
                </c:pt>
                <c:pt idx="31518">
                  <c:v>41693.377450528766</c:v>
                </c:pt>
                <c:pt idx="31519">
                  <c:v>41693.378155203849</c:v>
                </c:pt>
                <c:pt idx="31520">
                  <c:v>41693.378858380936</c:v>
                </c:pt>
                <c:pt idx="31521">
                  <c:v>41693.379561993082</c:v>
                </c:pt>
                <c:pt idx="31522">
                  <c:v>41693.380264281383</c:v>
                </c:pt>
                <c:pt idx="31523">
                  <c:v>41693.380967196936</c:v>
                </c:pt>
                <c:pt idx="31524">
                  <c:v>41693.381671128169</c:v>
                </c:pt>
                <c:pt idx="31525">
                  <c:v>41693.382374522313</c:v>
                </c:pt>
                <c:pt idx="31526">
                  <c:v>41693.383078642939</c:v>
                </c:pt>
                <c:pt idx="31527">
                  <c:v>41693.383782652156</c:v>
                </c:pt>
                <c:pt idx="31528">
                  <c:v>41693.384486992312</c:v>
                </c:pt>
                <c:pt idx="31529">
                  <c:v>41693.385191270463</c:v>
                </c:pt>
                <c:pt idx="31530">
                  <c:v>41693.385896070315</c:v>
                </c:pt>
                <c:pt idx="31531">
                  <c:v>41693.386599450321</c:v>
                </c:pt>
                <c:pt idx="31532">
                  <c:v>41693.387304429692</c:v>
                </c:pt>
                <c:pt idx="31533">
                  <c:v>41693.388008428323</c:v>
                </c:pt>
                <c:pt idx="31534">
                  <c:v>41693.388712671542</c:v>
                </c:pt>
                <c:pt idx="31535">
                  <c:v>41693.389416509388</c:v>
                </c:pt>
                <c:pt idx="31536">
                  <c:v>41693.390120090931</c:v>
                </c:pt>
                <c:pt idx="31537">
                  <c:v>41693.390823960304</c:v>
                </c:pt>
                <c:pt idx="31538">
                  <c:v>41693.391527442313</c:v>
                </c:pt>
                <c:pt idx="31539">
                  <c:v>41693.39223205523</c:v>
                </c:pt>
                <c:pt idx="31540">
                  <c:v>41693.392935395546</c:v>
                </c:pt>
                <c:pt idx="31541">
                  <c:v>41693.393639583075</c:v>
                </c:pt>
                <c:pt idx="31542">
                  <c:v>41693.394344224616</c:v>
                </c:pt>
                <c:pt idx="31543">
                  <c:v>41693.395047596932</c:v>
                </c:pt>
                <c:pt idx="31544">
                  <c:v>41693.395752146462</c:v>
                </c:pt>
                <c:pt idx="31545">
                  <c:v>41693.396456696471</c:v>
                </c:pt>
                <c:pt idx="31546">
                  <c:v>41693.397399468471</c:v>
                </c:pt>
                <c:pt idx="31547">
                  <c:v>41693.398103915679</c:v>
                </c:pt>
                <c:pt idx="31548">
                  <c:v>41693.398807927391</c:v>
                </c:pt>
                <c:pt idx="31549">
                  <c:v>41693.399512364471</c:v>
                </c:pt>
                <c:pt idx="31550">
                  <c:v>41693.400215737383</c:v>
                </c:pt>
                <c:pt idx="31551">
                  <c:v>41693.400919855543</c:v>
                </c:pt>
                <c:pt idx="31552">
                  <c:v>41693.401625447696</c:v>
                </c:pt>
                <c:pt idx="31553">
                  <c:v>41693.402331477693</c:v>
                </c:pt>
                <c:pt idx="31554">
                  <c:v>41693.403037976466</c:v>
                </c:pt>
                <c:pt idx="31555">
                  <c:v>41693.403742048933</c:v>
                </c:pt>
                <c:pt idx="31556">
                  <c:v>41693.404446223081</c:v>
                </c:pt>
                <c:pt idx="31557">
                  <c:v>41693.405151219682</c:v>
                </c:pt>
                <c:pt idx="31558">
                  <c:v>41693.405856559228</c:v>
                </c:pt>
                <c:pt idx="31559">
                  <c:v>41693.406561298318</c:v>
                </c:pt>
                <c:pt idx="31560">
                  <c:v>41693.40726727694</c:v>
                </c:pt>
                <c:pt idx="31561">
                  <c:v>41693.407971870773</c:v>
                </c:pt>
                <c:pt idx="31562">
                  <c:v>41693.40867629509</c:v>
                </c:pt>
                <c:pt idx="31563">
                  <c:v>41693.409379712612</c:v>
                </c:pt>
                <c:pt idx="31564">
                  <c:v>41693.410081230766</c:v>
                </c:pt>
                <c:pt idx="31565">
                  <c:v>41693.410783275998</c:v>
                </c:pt>
                <c:pt idx="31566">
                  <c:v>41693.411487572921</c:v>
                </c:pt>
                <c:pt idx="31567">
                  <c:v>41693.412192570162</c:v>
                </c:pt>
                <c:pt idx="31568">
                  <c:v>41693.412895836314</c:v>
                </c:pt>
                <c:pt idx="31569">
                  <c:v>41693.413600160609</c:v>
                </c:pt>
                <c:pt idx="31570">
                  <c:v>41693.414305673228</c:v>
                </c:pt>
                <c:pt idx="31571">
                  <c:v>41693.415009106779</c:v>
                </c:pt>
                <c:pt idx="31572">
                  <c:v>41693.415713026472</c:v>
                </c:pt>
                <c:pt idx="31573">
                  <c:v>41693.416416839689</c:v>
                </c:pt>
                <c:pt idx="31574">
                  <c:v>41693.41712130708</c:v>
                </c:pt>
                <c:pt idx="31575">
                  <c:v>41693.417825752615</c:v>
                </c:pt>
                <c:pt idx="31576">
                  <c:v>41693.418529789546</c:v>
                </c:pt>
                <c:pt idx="31577">
                  <c:v>41693.41923341294</c:v>
                </c:pt>
                <c:pt idx="31578">
                  <c:v>41693.419938824314</c:v>
                </c:pt>
                <c:pt idx="31579">
                  <c:v>41693.420643124162</c:v>
                </c:pt>
                <c:pt idx="31580">
                  <c:v>41693.421345895687</c:v>
                </c:pt>
                <c:pt idx="31581">
                  <c:v>41693.422048790766</c:v>
                </c:pt>
                <c:pt idx="31582">
                  <c:v>41693.422753007224</c:v>
                </c:pt>
                <c:pt idx="31583">
                  <c:v>41693.423456201686</c:v>
                </c:pt>
                <c:pt idx="31584">
                  <c:v>41693.424160193077</c:v>
                </c:pt>
                <c:pt idx="31585">
                  <c:v>41693.424863681226</c:v>
                </c:pt>
                <c:pt idx="31586">
                  <c:v>41693.425568102306</c:v>
                </c:pt>
                <c:pt idx="31587">
                  <c:v>41693.426270667078</c:v>
                </c:pt>
                <c:pt idx="31588">
                  <c:v>41693.426972850153</c:v>
                </c:pt>
                <c:pt idx="31589">
                  <c:v>41693.427677952153</c:v>
                </c:pt>
                <c:pt idx="31590">
                  <c:v>41693.42838255153</c:v>
                </c:pt>
                <c:pt idx="31591">
                  <c:v>41693.429085628464</c:v>
                </c:pt>
                <c:pt idx="31592">
                  <c:v>41693.429788334302</c:v>
                </c:pt>
                <c:pt idx="31593">
                  <c:v>41693.430490448009</c:v>
                </c:pt>
                <c:pt idx="31594">
                  <c:v>41693.431196032921</c:v>
                </c:pt>
                <c:pt idx="31595">
                  <c:v>41693.431899813375</c:v>
                </c:pt>
                <c:pt idx="31596">
                  <c:v>41693.432603522611</c:v>
                </c:pt>
                <c:pt idx="31597">
                  <c:v>41693.433307913227</c:v>
                </c:pt>
                <c:pt idx="31598">
                  <c:v>41693.434010613222</c:v>
                </c:pt>
                <c:pt idx="31599">
                  <c:v>41693.434714632931</c:v>
                </c:pt>
                <c:pt idx="31600">
                  <c:v>41693.435418474939</c:v>
                </c:pt>
                <c:pt idx="31601">
                  <c:v>41693.436123125386</c:v>
                </c:pt>
                <c:pt idx="31602">
                  <c:v>41693.436827627542</c:v>
                </c:pt>
                <c:pt idx="31603">
                  <c:v>41693.437531474934</c:v>
                </c:pt>
                <c:pt idx="31604">
                  <c:v>41693.438236249698</c:v>
                </c:pt>
                <c:pt idx="31605">
                  <c:v>41693.439168213532</c:v>
                </c:pt>
                <c:pt idx="31606">
                  <c:v>41693.439872921073</c:v>
                </c:pt>
                <c:pt idx="31607">
                  <c:v>41693.440577957081</c:v>
                </c:pt>
                <c:pt idx="31608">
                  <c:v>41693.441281717991</c:v>
                </c:pt>
                <c:pt idx="31609">
                  <c:v>41693.441986970771</c:v>
                </c:pt>
                <c:pt idx="31610">
                  <c:v>41693.442690655997</c:v>
                </c:pt>
                <c:pt idx="31611">
                  <c:v>41693.443394045542</c:v>
                </c:pt>
                <c:pt idx="31612">
                  <c:v>41693.444097865686</c:v>
                </c:pt>
                <c:pt idx="31613">
                  <c:v>41693.444801739999</c:v>
                </c:pt>
                <c:pt idx="31614">
                  <c:v>41693.445504704927</c:v>
                </c:pt>
                <c:pt idx="31615">
                  <c:v>41693.446207990004</c:v>
                </c:pt>
                <c:pt idx="31616">
                  <c:v>41693.446911468622</c:v>
                </c:pt>
                <c:pt idx="31617">
                  <c:v>41693.447615429395</c:v>
                </c:pt>
                <c:pt idx="31618">
                  <c:v>41693.448319087547</c:v>
                </c:pt>
                <c:pt idx="31619">
                  <c:v>41693.449023922614</c:v>
                </c:pt>
                <c:pt idx="31620">
                  <c:v>41693.449727585838</c:v>
                </c:pt>
                <c:pt idx="31621">
                  <c:v>41693.450431079087</c:v>
                </c:pt>
                <c:pt idx="31622">
                  <c:v>41693.451133812465</c:v>
                </c:pt>
                <c:pt idx="31623">
                  <c:v>41693.45183479847</c:v>
                </c:pt>
                <c:pt idx="31624">
                  <c:v>41693.452539731086</c:v>
                </c:pt>
                <c:pt idx="31625">
                  <c:v>41693.453243254466</c:v>
                </c:pt>
                <c:pt idx="31626">
                  <c:v>41693.453946136309</c:v>
                </c:pt>
                <c:pt idx="31627">
                  <c:v>41693.454649877691</c:v>
                </c:pt>
                <c:pt idx="31628">
                  <c:v>41693.455355550766</c:v>
                </c:pt>
                <c:pt idx="31629">
                  <c:v>41693.456060112308</c:v>
                </c:pt>
                <c:pt idx="31630">
                  <c:v>41693.456760685534</c:v>
                </c:pt>
                <c:pt idx="31631">
                  <c:v>41693.457463149382</c:v>
                </c:pt>
                <c:pt idx="31632">
                  <c:v>41693.458165629381</c:v>
                </c:pt>
                <c:pt idx="31633">
                  <c:v>41693.458868034773</c:v>
                </c:pt>
                <c:pt idx="31634">
                  <c:v>41693.459572187392</c:v>
                </c:pt>
                <c:pt idx="31635">
                  <c:v>41693.46027523293</c:v>
                </c:pt>
                <c:pt idx="31636">
                  <c:v>41693.460976610761</c:v>
                </c:pt>
                <c:pt idx="31637">
                  <c:v>41693.461680800145</c:v>
                </c:pt>
                <c:pt idx="31638">
                  <c:v>41693.462384566606</c:v>
                </c:pt>
                <c:pt idx="31639">
                  <c:v>41693.463088028766</c:v>
                </c:pt>
                <c:pt idx="31640">
                  <c:v>41693.463793139839</c:v>
                </c:pt>
                <c:pt idx="31641">
                  <c:v>41693.464497833076</c:v>
                </c:pt>
                <c:pt idx="31642">
                  <c:v>41693.465200850609</c:v>
                </c:pt>
                <c:pt idx="31643">
                  <c:v>41693.465904157223</c:v>
                </c:pt>
                <c:pt idx="31644">
                  <c:v>41693.466607785682</c:v>
                </c:pt>
                <c:pt idx="31645">
                  <c:v>41693.467312406472</c:v>
                </c:pt>
                <c:pt idx="31646">
                  <c:v>41693.468016147854</c:v>
                </c:pt>
                <c:pt idx="31647">
                  <c:v>41693.468720693374</c:v>
                </c:pt>
                <c:pt idx="31648">
                  <c:v>41693.469425531068</c:v>
                </c:pt>
                <c:pt idx="31649">
                  <c:v>41693.470128991386</c:v>
                </c:pt>
                <c:pt idx="31650">
                  <c:v>41693.470833036939</c:v>
                </c:pt>
                <c:pt idx="31651">
                  <c:v>41693.471535687997</c:v>
                </c:pt>
                <c:pt idx="31652">
                  <c:v>41693.472239701085</c:v>
                </c:pt>
                <c:pt idx="31653">
                  <c:v>41693.472943775225</c:v>
                </c:pt>
                <c:pt idx="31654">
                  <c:v>41693.473646481842</c:v>
                </c:pt>
                <c:pt idx="31655">
                  <c:v>41693.474348201082</c:v>
                </c:pt>
                <c:pt idx="31656">
                  <c:v>41693.475051182606</c:v>
                </c:pt>
                <c:pt idx="31657">
                  <c:v>41693.475755894309</c:v>
                </c:pt>
                <c:pt idx="31658">
                  <c:v>41693.476459916616</c:v>
                </c:pt>
                <c:pt idx="31659">
                  <c:v>41693.477163781368</c:v>
                </c:pt>
                <c:pt idx="31660">
                  <c:v>41693.477869064605</c:v>
                </c:pt>
                <c:pt idx="31661">
                  <c:v>41693.478572516462</c:v>
                </c:pt>
                <c:pt idx="31662">
                  <c:v>41693.479275492005</c:v>
                </c:pt>
                <c:pt idx="31663">
                  <c:v>41693.479978150004</c:v>
                </c:pt>
                <c:pt idx="31664">
                  <c:v>41693.480942697541</c:v>
                </c:pt>
                <c:pt idx="31665">
                  <c:v>41693.481645543536</c:v>
                </c:pt>
                <c:pt idx="31666">
                  <c:v>41693.482351219085</c:v>
                </c:pt>
                <c:pt idx="31667">
                  <c:v>41693.483054932927</c:v>
                </c:pt>
                <c:pt idx="31668">
                  <c:v>41693.483758135386</c:v>
                </c:pt>
                <c:pt idx="31669">
                  <c:v>41693.484461749686</c:v>
                </c:pt>
                <c:pt idx="31670">
                  <c:v>41693.485165823076</c:v>
                </c:pt>
                <c:pt idx="31671">
                  <c:v>41693.485869964308</c:v>
                </c:pt>
                <c:pt idx="31672">
                  <c:v>41693.486574818169</c:v>
                </c:pt>
                <c:pt idx="31673">
                  <c:v>41693.487279605084</c:v>
                </c:pt>
                <c:pt idx="31674">
                  <c:v>41693.487983667066</c:v>
                </c:pt>
                <c:pt idx="31675">
                  <c:v>41693.488687714933</c:v>
                </c:pt>
                <c:pt idx="31676">
                  <c:v>41693.489390265844</c:v>
                </c:pt>
                <c:pt idx="31677">
                  <c:v>41693.490094121385</c:v>
                </c:pt>
                <c:pt idx="31678">
                  <c:v>41693.490798585837</c:v>
                </c:pt>
                <c:pt idx="31679">
                  <c:v>41693.491502040932</c:v>
                </c:pt>
                <c:pt idx="31680">
                  <c:v>41693.492204620605</c:v>
                </c:pt>
                <c:pt idx="31681">
                  <c:v>41693.492908792614</c:v>
                </c:pt>
                <c:pt idx="31682">
                  <c:v>41693.493614002458</c:v>
                </c:pt>
                <c:pt idx="31683">
                  <c:v>41693.494318744313</c:v>
                </c:pt>
                <c:pt idx="31684">
                  <c:v>41693.495022833529</c:v>
                </c:pt>
                <c:pt idx="31685">
                  <c:v>41693.495725954301</c:v>
                </c:pt>
                <c:pt idx="31686">
                  <c:v>41693.496430102161</c:v>
                </c:pt>
                <c:pt idx="31687">
                  <c:v>41693.497134875688</c:v>
                </c:pt>
                <c:pt idx="31688">
                  <c:v>41693.497839873686</c:v>
                </c:pt>
                <c:pt idx="31689">
                  <c:v>41693.498544322778</c:v>
                </c:pt>
                <c:pt idx="31690">
                  <c:v>41693.499248047381</c:v>
                </c:pt>
                <c:pt idx="31691">
                  <c:v>41693.499953191997</c:v>
                </c:pt>
                <c:pt idx="31692">
                  <c:v>41693.500657828612</c:v>
                </c:pt>
                <c:pt idx="31693">
                  <c:v>41693.501363108771</c:v>
                </c:pt>
                <c:pt idx="31694">
                  <c:v>41693.502066757836</c:v>
                </c:pt>
                <c:pt idx="31695">
                  <c:v>41693.502771190928</c:v>
                </c:pt>
                <c:pt idx="31696">
                  <c:v>41693.503474306606</c:v>
                </c:pt>
                <c:pt idx="31697">
                  <c:v>41693.504178541225</c:v>
                </c:pt>
                <c:pt idx="31698">
                  <c:v>41693.504880276312</c:v>
                </c:pt>
                <c:pt idx="31699">
                  <c:v>41693.505579870463</c:v>
                </c:pt>
                <c:pt idx="31700">
                  <c:v>41693.506283338465</c:v>
                </c:pt>
                <c:pt idx="31701">
                  <c:v>41693.506987090768</c:v>
                </c:pt>
                <c:pt idx="31702">
                  <c:v>41693.507689901075</c:v>
                </c:pt>
                <c:pt idx="31703">
                  <c:v>41693.508393902615</c:v>
                </c:pt>
                <c:pt idx="31704">
                  <c:v>41693.509096529844</c:v>
                </c:pt>
                <c:pt idx="31705">
                  <c:v>41693.509800242769</c:v>
                </c:pt>
                <c:pt idx="31706">
                  <c:v>41693.510503882928</c:v>
                </c:pt>
                <c:pt idx="31707">
                  <c:v>41693.51120720723</c:v>
                </c:pt>
                <c:pt idx="31708">
                  <c:v>41693.511914377232</c:v>
                </c:pt>
                <c:pt idx="31709">
                  <c:v>41693.512619278474</c:v>
                </c:pt>
                <c:pt idx="31710">
                  <c:v>41693.513324148007</c:v>
                </c:pt>
                <c:pt idx="31711">
                  <c:v>41693.514029007383</c:v>
                </c:pt>
                <c:pt idx="31712">
                  <c:v>41693.514732800766</c:v>
                </c:pt>
                <c:pt idx="31713">
                  <c:v>41693.515437537375</c:v>
                </c:pt>
                <c:pt idx="31714">
                  <c:v>41693.516141327695</c:v>
                </c:pt>
                <c:pt idx="31715">
                  <c:v>41693.516844021229</c:v>
                </c:pt>
                <c:pt idx="31716">
                  <c:v>41693.517547419542</c:v>
                </c:pt>
                <c:pt idx="31717">
                  <c:v>41693.518251075548</c:v>
                </c:pt>
                <c:pt idx="31718">
                  <c:v>41693.518956181229</c:v>
                </c:pt>
                <c:pt idx="31719">
                  <c:v>41693.519660260456</c:v>
                </c:pt>
                <c:pt idx="31720">
                  <c:v>41693.520363609532</c:v>
                </c:pt>
                <c:pt idx="31721">
                  <c:v>41693.521067140922</c:v>
                </c:pt>
                <c:pt idx="31722">
                  <c:v>41693.521770324922</c:v>
                </c:pt>
                <c:pt idx="31723">
                  <c:v>41693.522712782004</c:v>
                </c:pt>
                <c:pt idx="31724">
                  <c:v>41693.523417660457</c:v>
                </c:pt>
                <c:pt idx="31725">
                  <c:v>41693.524122242932</c:v>
                </c:pt>
                <c:pt idx="31726">
                  <c:v>41693.524827822766</c:v>
                </c:pt>
                <c:pt idx="31727">
                  <c:v>41693.525532557076</c:v>
                </c:pt>
                <c:pt idx="31728">
                  <c:v>41693.526236742939</c:v>
                </c:pt>
                <c:pt idx="31729">
                  <c:v>41693.526943005076</c:v>
                </c:pt>
                <c:pt idx="31730">
                  <c:v>41693.527648160765</c:v>
                </c:pt>
                <c:pt idx="31731">
                  <c:v>41693.528351953537</c:v>
                </c:pt>
                <c:pt idx="31732">
                  <c:v>41693.529054653991</c:v>
                </c:pt>
                <c:pt idx="31733">
                  <c:v>41693.52975908092</c:v>
                </c:pt>
                <c:pt idx="31734">
                  <c:v>41693.530463745075</c:v>
                </c:pt>
                <c:pt idx="31735">
                  <c:v>41693.531166932451</c:v>
                </c:pt>
                <c:pt idx="31736">
                  <c:v>41693.531870183841</c:v>
                </c:pt>
                <c:pt idx="31737">
                  <c:v>41693.532575981226</c:v>
                </c:pt>
                <c:pt idx="31738">
                  <c:v>41693.533279985539</c:v>
                </c:pt>
                <c:pt idx="31739">
                  <c:v>41693.533983457375</c:v>
                </c:pt>
                <c:pt idx="31740">
                  <c:v>41693.53468856492</c:v>
                </c:pt>
                <c:pt idx="31741">
                  <c:v>41693.535392434933</c:v>
                </c:pt>
                <c:pt idx="31742">
                  <c:v>41693.536097226941</c:v>
                </c:pt>
                <c:pt idx="31743">
                  <c:v>41693.536800881688</c:v>
                </c:pt>
                <c:pt idx="31744">
                  <c:v>41693.53750645816</c:v>
                </c:pt>
                <c:pt idx="31745">
                  <c:v>41693.538210078623</c:v>
                </c:pt>
                <c:pt idx="31746">
                  <c:v>41693.538913139382</c:v>
                </c:pt>
                <c:pt idx="31747">
                  <c:v>41693.539617578615</c:v>
                </c:pt>
                <c:pt idx="31748">
                  <c:v>41693.540320789842</c:v>
                </c:pt>
                <c:pt idx="31749">
                  <c:v>41693.541024210608</c:v>
                </c:pt>
                <c:pt idx="31750">
                  <c:v>41693.541728004151</c:v>
                </c:pt>
                <c:pt idx="31751">
                  <c:v>41693.542432897382</c:v>
                </c:pt>
                <c:pt idx="31752">
                  <c:v>41693.543138426467</c:v>
                </c:pt>
                <c:pt idx="31753">
                  <c:v>41693.543841657534</c:v>
                </c:pt>
                <c:pt idx="31754">
                  <c:v>41693.544547445701</c:v>
                </c:pt>
                <c:pt idx="31755">
                  <c:v>41693.545252431082</c:v>
                </c:pt>
                <c:pt idx="31756">
                  <c:v>41693.545956321228</c:v>
                </c:pt>
                <c:pt idx="31757">
                  <c:v>41693.546662283537</c:v>
                </c:pt>
                <c:pt idx="31758">
                  <c:v>41693.547366484461</c:v>
                </c:pt>
                <c:pt idx="31759">
                  <c:v>41693.548070596618</c:v>
                </c:pt>
                <c:pt idx="31760">
                  <c:v>41693.548773845694</c:v>
                </c:pt>
                <c:pt idx="31761">
                  <c:v>41693.549477203385</c:v>
                </c:pt>
                <c:pt idx="31762">
                  <c:v>41693.550181513529</c:v>
                </c:pt>
                <c:pt idx="31763">
                  <c:v>41693.550886072466</c:v>
                </c:pt>
                <c:pt idx="31764">
                  <c:v>41693.551590006929</c:v>
                </c:pt>
                <c:pt idx="31765">
                  <c:v>41693.552293859691</c:v>
                </c:pt>
                <c:pt idx="31766">
                  <c:v>41693.552997475235</c:v>
                </c:pt>
                <c:pt idx="31767">
                  <c:v>41693.553702256162</c:v>
                </c:pt>
                <c:pt idx="31768">
                  <c:v>41693.554406204617</c:v>
                </c:pt>
                <c:pt idx="31769">
                  <c:v>41693.555111255082</c:v>
                </c:pt>
                <c:pt idx="31770">
                  <c:v>41693.555814629392</c:v>
                </c:pt>
                <c:pt idx="31771">
                  <c:v>41693.556518708167</c:v>
                </c:pt>
                <c:pt idx="31772">
                  <c:v>41693.557222912306</c:v>
                </c:pt>
                <c:pt idx="31773">
                  <c:v>41693.557928243383</c:v>
                </c:pt>
                <c:pt idx="31774">
                  <c:v>41693.558634832159</c:v>
                </c:pt>
                <c:pt idx="31775">
                  <c:v>41693.559339900312</c:v>
                </c:pt>
                <c:pt idx="31776">
                  <c:v>41693.560043136771</c:v>
                </c:pt>
                <c:pt idx="31777">
                  <c:v>41693.560746170304</c:v>
                </c:pt>
                <c:pt idx="31778">
                  <c:v>41693.561450397683</c:v>
                </c:pt>
                <c:pt idx="31779">
                  <c:v>41693.562155010157</c:v>
                </c:pt>
                <c:pt idx="31780">
                  <c:v>41693.562859224316</c:v>
                </c:pt>
                <c:pt idx="31781">
                  <c:v>41693.563564890923</c:v>
                </c:pt>
                <c:pt idx="31782">
                  <c:v>41693.564486123687</c:v>
                </c:pt>
                <c:pt idx="31783">
                  <c:v>41693.5651910663</c:v>
                </c:pt>
                <c:pt idx="31784">
                  <c:v>41693.565894480766</c:v>
                </c:pt>
                <c:pt idx="31785">
                  <c:v>41693.566595803226</c:v>
                </c:pt>
                <c:pt idx="31786">
                  <c:v>41693.567298215385</c:v>
                </c:pt>
                <c:pt idx="31787">
                  <c:v>41693.568002665379</c:v>
                </c:pt>
                <c:pt idx="31788">
                  <c:v>41693.568706801838</c:v>
                </c:pt>
                <c:pt idx="31789">
                  <c:v>41693.569411759992</c:v>
                </c:pt>
                <c:pt idx="31790">
                  <c:v>41693.570116160459</c:v>
                </c:pt>
                <c:pt idx="31791">
                  <c:v>41693.570821326313</c:v>
                </c:pt>
                <c:pt idx="31792">
                  <c:v>41693.571527289387</c:v>
                </c:pt>
                <c:pt idx="31793">
                  <c:v>41693.572232305691</c:v>
                </c:pt>
                <c:pt idx="31794">
                  <c:v>41693.572936114615</c:v>
                </c:pt>
                <c:pt idx="31795">
                  <c:v>41693.573639942471</c:v>
                </c:pt>
                <c:pt idx="31796">
                  <c:v>41693.574343644003</c:v>
                </c:pt>
                <c:pt idx="31797">
                  <c:v>41693.575047025835</c:v>
                </c:pt>
                <c:pt idx="31798">
                  <c:v>41693.57575114385</c:v>
                </c:pt>
                <c:pt idx="31799">
                  <c:v>41693.576455025999</c:v>
                </c:pt>
                <c:pt idx="31800">
                  <c:v>41693.577158734151</c:v>
                </c:pt>
                <c:pt idx="31801">
                  <c:v>41693.57786396984</c:v>
                </c:pt>
                <c:pt idx="31802">
                  <c:v>41693.578568531375</c:v>
                </c:pt>
                <c:pt idx="31803">
                  <c:v>41693.579275096316</c:v>
                </c:pt>
                <c:pt idx="31804">
                  <c:v>41693.579980524453</c:v>
                </c:pt>
                <c:pt idx="31805">
                  <c:v>41693.580684861226</c:v>
                </c:pt>
                <c:pt idx="31806">
                  <c:v>41693.581389155224</c:v>
                </c:pt>
                <c:pt idx="31807">
                  <c:v>41693.582094576777</c:v>
                </c:pt>
                <c:pt idx="31808">
                  <c:v>41693.582800422613</c:v>
                </c:pt>
                <c:pt idx="31809">
                  <c:v>41693.583503430462</c:v>
                </c:pt>
                <c:pt idx="31810">
                  <c:v>41693.584206458479</c:v>
                </c:pt>
                <c:pt idx="31811">
                  <c:v>41693.584911660459</c:v>
                </c:pt>
                <c:pt idx="31812">
                  <c:v>41693.585617766614</c:v>
                </c:pt>
                <c:pt idx="31813">
                  <c:v>41693.586322771538</c:v>
                </c:pt>
                <c:pt idx="31814">
                  <c:v>41693.587026350768</c:v>
                </c:pt>
                <c:pt idx="31815">
                  <c:v>41693.587731875836</c:v>
                </c:pt>
                <c:pt idx="31816">
                  <c:v>41693.588437479702</c:v>
                </c:pt>
                <c:pt idx="31817">
                  <c:v>41693.589142208461</c:v>
                </c:pt>
                <c:pt idx="31818">
                  <c:v>41693.589848461386</c:v>
                </c:pt>
                <c:pt idx="31819">
                  <c:v>41693.590554208313</c:v>
                </c:pt>
                <c:pt idx="31820">
                  <c:v>41693.591259079083</c:v>
                </c:pt>
                <c:pt idx="31821">
                  <c:v>41693.591963969367</c:v>
                </c:pt>
                <c:pt idx="31822">
                  <c:v>41693.592668820464</c:v>
                </c:pt>
                <c:pt idx="31823">
                  <c:v>41693.593373592455</c:v>
                </c:pt>
                <c:pt idx="31824">
                  <c:v>41693.594077213078</c:v>
                </c:pt>
                <c:pt idx="31825">
                  <c:v>41693.594782967681</c:v>
                </c:pt>
                <c:pt idx="31826">
                  <c:v>41693.595489148611</c:v>
                </c:pt>
                <c:pt idx="31827">
                  <c:v>41693.596192610603</c:v>
                </c:pt>
                <c:pt idx="31828">
                  <c:v>41693.596896432929</c:v>
                </c:pt>
                <c:pt idx="31829">
                  <c:v>41693.597602215072</c:v>
                </c:pt>
                <c:pt idx="31830">
                  <c:v>41693.598306239073</c:v>
                </c:pt>
                <c:pt idx="31831">
                  <c:v>41693.599010711216</c:v>
                </c:pt>
                <c:pt idx="31832">
                  <c:v>41693.599715999226</c:v>
                </c:pt>
                <c:pt idx="31833">
                  <c:v>41693.600418497692</c:v>
                </c:pt>
                <c:pt idx="31834">
                  <c:v>41693.601122128151</c:v>
                </c:pt>
                <c:pt idx="31835">
                  <c:v>41693.601825211226</c:v>
                </c:pt>
                <c:pt idx="31836">
                  <c:v>41693.602528412615</c:v>
                </c:pt>
                <c:pt idx="31837">
                  <c:v>41693.603232950773</c:v>
                </c:pt>
                <c:pt idx="31838">
                  <c:v>41693.603938252461</c:v>
                </c:pt>
                <c:pt idx="31839">
                  <c:v>41693.604643006773</c:v>
                </c:pt>
                <c:pt idx="31840">
                  <c:v>41693.60534425846</c:v>
                </c:pt>
                <c:pt idx="31841">
                  <c:v>41693.60627903969</c:v>
                </c:pt>
                <c:pt idx="31842">
                  <c:v>41693.606982854151</c:v>
                </c:pt>
                <c:pt idx="31843">
                  <c:v>41693.607684673996</c:v>
                </c:pt>
                <c:pt idx="31844">
                  <c:v>41693.608388817534</c:v>
                </c:pt>
                <c:pt idx="31845">
                  <c:v>41693.609094699234</c:v>
                </c:pt>
                <c:pt idx="31846">
                  <c:v>41693.60979892646</c:v>
                </c:pt>
                <c:pt idx="31847">
                  <c:v>41693.610501994939</c:v>
                </c:pt>
                <c:pt idx="31848">
                  <c:v>41693.611206049085</c:v>
                </c:pt>
                <c:pt idx="31849">
                  <c:v>41693.611910506152</c:v>
                </c:pt>
                <c:pt idx="31850">
                  <c:v>41693.612613104313</c:v>
                </c:pt>
                <c:pt idx="31851">
                  <c:v>41693.61331629569</c:v>
                </c:pt>
                <c:pt idx="31852">
                  <c:v>41693.61402100831</c:v>
                </c:pt>
                <c:pt idx="31853">
                  <c:v>41693.614725891079</c:v>
                </c:pt>
                <c:pt idx="31854">
                  <c:v>41693.615431570302</c:v>
                </c:pt>
                <c:pt idx="31855">
                  <c:v>41693.616136421391</c:v>
                </c:pt>
                <c:pt idx="31856">
                  <c:v>41693.616840515075</c:v>
                </c:pt>
                <c:pt idx="31857">
                  <c:v>41693.617544982153</c:v>
                </c:pt>
                <c:pt idx="31858">
                  <c:v>41693.618250095235</c:v>
                </c:pt>
                <c:pt idx="31859">
                  <c:v>41693.618955570164</c:v>
                </c:pt>
                <c:pt idx="31860">
                  <c:v>41693.619659120159</c:v>
                </c:pt>
                <c:pt idx="31861">
                  <c:v>41693.620363534144</c:v>
                </c:pt>
                <c:pt idx="31862">
                  <c:v>41693.621069158464</c:v>
                </c:pt>
                <c:pt idx="31863">
                  <c:v>41693.621775195075</c:v>
                </c:pt>
                <c:pt idx="31864">
                  <c:v>41693.622480271377</c:v>
                </c:pt>
                <c:pt idx="31865">
                  <c:v>41693.623185260913</c:v>
                </c:pt>
                <c:pt idx="31866">
                  <c:v>41693.623891384304</c:v>
                </c:pt>
                <c:pt idx="31867">
                  <c:v>41693.624596120309</c:v>
                </c:pt>
                <c:pt idx="31868">
                  <c:v>41693.625300732754</c:v>
                </c:pt>
                <c:pt idx="31869">
                  <c:v>41693.626004106161</c:v>
                </c:pt>
                <c:pt idx="31870">
                  <c:v>41693.626707978307</c:v>
                </c:pt>
                <c:pt idx="31871">
                  <c:v>41693.627411455222</c:v>
                </c:pt>
                <c:pt idx="31872">
                  <c:v>41693.628117134933</c:v>
                </c:pt>
                <c:pt idx="31873">
                  <c:v>41693.628822149229</c:v>
                </c:pt>
                <c:pt idx="31874">
                  <c:v>41693.629526347082</c:v>
                </c:pt>
                <c:pt idx="31875">
                  <c:v>41693.630230196315</c:v>
                </c:pt>
                <c:pt idx="31876">
                  <c:v>41693.630934401997</c:v>
                </c:pt>
                <c:pt idx="31877">
                  <c:v>41693.631637423845</c:v>
                </c:pt>
                <c:pt idx="31878">
                  <c:v>41693.632340928605</c:v>
                </c:pt>
                <c:pt idx="31879">
                  <c:v>41693.633044681214</c:v>
                </c:pt>
                <c:pt idx="31880">
                  <c:v>41693.633749895838</c:v>
                </c:pt>
                <c:pt idx="31881">
                  <c:v>41693.634454571991</c:v>
                </c:pt>
                <c:pt idx="31882">
                  <c:v>41693.635159927384</c:v>
                </c:pt>
                <c:pt idx="31883">
                  <c:v>41693.635864861681</c:v>
                </c:pt>
                <c:pt idx="31884">
                  <c:v>41693.636568779388</c:v>
                </c:pt>
                <c:pt idx="31885">
                  <c:v>41693.637272105385</c:v>
                </c:pt>
                <c:pt idx="31886">
                  <c:v>41693.637977646162</c:v>
                </c:pt>
                <c:pt idx="31887">
                  <c:v>41693.638681408003</c:v>
                </c:pt>
                <c:pt idx="31888">
                  <c:v>41693.639386705996</c:v>
                </c:pt>
                <c:pt idx="31889">
                  <c:v>41693.64009239294</c:v>
                </c:pt>
                <c:pt idx="31890">
                  <c:v>41693.640796091844</c:v>
                </c:pt>
                <c:pt idx="31891">
                  <c:v>41693.641500844933</c:v>
                </c:pt>
                <c:pt idx="31892">
                  <c:v>41693.642205910306</c:v>
                </c:pt>
                <c:pt idx="31893">
                  <c:v>41693.642909245544</c:v>
                </c:pt>
                <c:pt idx="31894">
                  <c:v>41693.64361421646</c:v>
                </c:pt>
                <c:pt idx="31895">
                  <c:v>41693.644320250605</c:v>
                </c:pt>
                <c:pt idx="31896">
                  <c:v>41693.645024551995</c:v>
                </c:pt>
                <c:pt idx="31897">
                  <c:v>41693.645728472307</c:v>
                </c:pt>
                <c:pt idx="31898">
                  <c:v>41693.646432141388</c:v>
                </c:pt>
                <c:pt idx="31899">
                  <c:v>41693.647136356158</c:v>
                </c:pt>
                <c:pt idx="31900">
                  <c:v>41693.648067743386</c:v>
                </c:pt>
                <c:pt idx="31901">
                  <c:v>41693.648771975386</c:v>
                </c:pt>
                <c:pt idx="31902">
                  <c:v>41693.64947610908</c:v>
                </c:pt>
                <c:pt idx="31903">
                  <c:v>41693.650181300152</c:v>
                </c:pt>
                <c:pt idx="31904">
                  <c:v>41693.650885305229</c:v>
                </c:pt>
                <c:pt idx="31905">
                  <c:v>41693.651592392613</c:v>
                </c:pt>
                <c:pt idx="31906">
                  <c:v>41693.652297034314</c:v>
                </c:pt>
                <c:pt idx="31907">
                  <c:v>41693.653001470462</c:v>
                </c:pt>
                <c:pt idx="31908">
                  <c:v>41693.653706973222</c:v>
                </c:pt>
                <c:pt idx="31909">
                  <c:v>41693.654413376469</c:v>
                </c:pt>
                <c:pt idx="31910">
                  <c:v>41693.655117095848</c:v>
                </c:pt>
                <c:pt idx="31911">
                  <c:v>41693.655822399851</c:v>
                </c:pt>
                <c:pt idx="31912">
                  <c:v>41693.656526600615</c:v>
                </c:pt>
                <c:pt idx="31913">
                  <c:v>41693.657229948774</c:v>
                </c:pt>
                <c:pt idx="31914">
                  <c:v>41693.657932925387</c:v>
                </c:pt>
                <c:pt idx="31915">
                  <c:v>41693.658635191088</c:v>
                </c:pt>
                <c:pt idx="31916">
                  <c:v>41693.659340232611</c:v>
                </c:pt>
                <c:pt idx="31917">
                  <c:v>41693.660044341537</c:v>
                </c:pt>
                <c:pt idx="31918">
                  <c:v>41693.660748634604</c:v>
                </c:pt>
                <c:pt idx="31919">
                  <c:v>41693.661452577675</c:v>
                </c:pt>
                <c:pt idx="31920">
                  <c:v>41693.662157520303</c:v>
                </c:pt>
                <c:pt idx="31921">
                  <c:v>41693.662861444158</c:v>
                </c:pt>
                <c:pt idx="31922">
                  <c:v>41693.663565461677</c:v>
                </c:pt>
                <c:pt idx="31923">
                  <c:v>41693.664269004767</c:v>
                </c:pt>
                <c:pt idx="31924">
                  <c:v>41693.664971959079</c:v>
                </c:pt>
                <c:pt idx="31925">
                  <c:v>41693.665676064455</c:v>
                </c:pt>
                <c:pt idx="31926">
                  <c:v>41693.66638045061</c:v>
                </c:pt>
                <c:pt idx="31927">
                  <c:v>41693.66708523815</c:v>
                </c:pt>
                <c:pt idx="31928">
                  <c:v>41693.667791345077</c:v>
                </c:pt>
                <c:pt idx="31929">
                  <c:v>41693.668496677536</c:v>
                </c:pt>
                <c:pt idx="31930">
                  <c:v>41693.669202012454</c:v>
                </c:pt>
                <c:pt idx="31931">
                  <c:v>41693.669905408002</c:v>
                </c:pt>
                <c:pt idx="31932">
                  <c:v>41693.670608792461</c:v>
                </c:pt>
                <c:pt idx="31933">
                  <c:v>41693.671313456158</c:v>
                </c:pt>
                <c:pt idx="31934">
                  <c:v>41693.672016996774</c:v>
                </c:pt>
                <c:pt idx="31935">
                  <c:v>41693.672720093688</c:v>
                </c:pt>
                <c:pt idx="31936">
                  <c:v>41693.673424584296</c:v>
                </c:pt>
                <c:pt idx="31937">
                  <c:v>41693.674129384162</c:v>
                </c:pt>
                <c:pt idx="31938">
                  <c:v>41693.67483463508</c:v>
                </c:pt>
                <c:pt idx="31939">
                  <c:v>41693.675540224773</c:v>
                </c:pt>
                <c:pt idx="31940">
                  <c:v>41693.676245315539</c:v>
                </c:pt>
                <c:pt idx="31941">
                  <c:v>41693.676949792163</c:v>
                </c:pt>
                <c:pt idx="31942">
                  <c:v>41693.677652347229</c:v>
                </c:pt>
                <c:pt idx="31943">
                  <c:v>41693.678354756463</c:v>
                </c:pt>
                <c:pt idx="31944">
                  <c:v>41693.679059330003</c:v>
                </c:pt>
                <c:pt idx="31945">
                  <c:v>41693.679766032597</c:v>
                </c:pt>
                <c:pt idx="31946">
                  <c:v>41693.680469945539</c:v>
                </c:pt>
                <c:pt idx="31947">
                  <c:v>41693.681174780453</c:v>
                </c:pt>
                <c:pt idx="31948">
                  <c:v>41693.681879501222</c:v>
                </c:pt>
                <c:pt idx="31949">
                  <c:v>41693.682583299393</c:v>
                </c:pt>
                <c:pt idx="31950">
                  <c:v>41693.683286262152</c:v>
                </c:pt>
                <c:pt idx="31951">
                  <c:v>41693.683990771839</c:v>
                </c:pt>
                <c:pt idx="31952">
                  <c:v>41693.684695716001</c:v>
                </c:pt>
                <c:pt idx="31953">
                  <c:v>41693.685400466762</c:v>
                </c:pt>
                <c:pt idx="31954">
                  <c:v>41693.686104805376</c:v>
                </c:pt>
                <c:pt idx="31955">
                  <c:v>41693.686808600614</c:v>
                </c:pt>
                <c:pt idx="31956">
                  <c:v>41693.687512091543</c:v>
                </c:pt>
                <c:pt idx="31957">
                  <c:v>41693.68821590201</c:v>
                </c:pt>
                <c:pt idx="31958">
                  <c:v>41693.68892037878</c:v>
                </c:pt>
                <c:pt idx="31959">
                  <c:v>41693.689862339845</c:v>
                </c:pt>
                <c:pt idx="31960">
                  <c:v>41693.690566646932</c:v>
                </c:pt>
                <c:pt idx="31961">
                  <c:v>41693.691269211071</c:v>
                </c:pt>
                <c:pt idx="31962">
                  <c:v>41693.691973824301</c:v>
                </c:pt>
                <c:pt idx="31963">
                  <c:v>41693.692677328159</c:v>
                </c:pt>
                <c:pt idx="31964">
                  <c:v>41693.693382794925</c:v>
                </c:pt>
                <c:pt idx="31965">
                  <c:v>41693.694087485688</c:v>
                </c:pt>
                <c:pt idx="31966">
                  <c:v>41693.694791629838</c:v>
                </c:pt>
                <c:pt idx="31967">
                  <c:v>41693.6954953163</c:v>
                </c:pt>
                <c:pt idx="31968">
                  <c:v>41693.696198737678</c:v>
                </c:pt>
                <c:pt idx="31969">
                  <c:v>41693.696902920761</c:v>
                </c:pt>
                <c:pt idx="31970">
                  <c:v>41693.697606880603</c:v>
                </c:pt>
                <c:pt idx="31971">
                  <c:v>41693.698310658161</c:v>
                </c:pt>
                <c:pt idx="31972">
                  <c:v>41693.699014717378</c:v>
                </c:pt>
                <c:pt idx="31973">
                  <c:v>41693.699720672448</c:v>
                </c:pt>
                <c:pt idx="31974">
                  <c:v>41693.700426031675</c:v>
                </c:pt>
                <c:pt idx="31975">
                  <c:v>41693.701131679532</c:v>
                </c:pt>
                <c:pt idx="31976">
                  <c:v>41693.701836929082</c:v>
                </c:pt>
                <c:pt idx="31977">
                  <c:v>41693.702542163839</c:v>
                </c:pt>
                <c:pt idx="31978">
                  <c:v>41693.703247986465</c:v>
                </c:pt>
                <c:pt idx="31979">
                  <c:v>41693.703954840152</c:v>
                </c:pt>
                <c:pt idx="31980">
                  <c:v>41693.704660955074</c:v>
                </c:pt>
                <c:pt idx="31981">
                  <c:v>41693.705365142305</c:v>
                </c:pt>
                <c:pt idx="31982">
                  <c:v>41693.706066693689</c:v>
                </c:pt>
                <c:pt idx="31983">
                  <c:v>41693.706768308766</c:v>
                </c:pt>
                <c:pt idx="31984">
                  <c:v>41693.707472340771</c:v>
                </c:pt>
                <c:pt idx="31985">
                  <c:v>41693.708176642933</c:v>
                </c:pt>
                <c:pt idx="31986">
                  <c:v>41693.708879670929</c:v>
                </c:pt>
                <c:pt idx="31987">
                  <c:v>41693.709583271841</c:v>
                </c:pt>
                <c:pt idx="31988">
                  <c:v>41693.710287250928</c:v>
                </c:pt>
                <c:pt idx="31989">
                  <c:v>41693.710989713531</c:v>
                </c:pt>
                <c:pt idx="31990">
                  <c:v>41693.711691428616</c:v>
                </c:pt>
                <c:pt idx="31991">
                  <c:v>41693.712395367686</c:v>
                </c:pt>
                <c:pt idx="31992">
                  <c:v>41693.713098552762</c:v>
                </c:pt>
                <c:pt idx="31993">
                  <c:v>41693.713802870465</c:v>
                </c:pt>
                <c:pt idx="31994">
                  <c:v>41693.714506091084</c:v>
                </c:pt>
                <c:pt idx="31995">
                  <c:v>41693.71521109801</c:v>
                </c:pt>
                <c:pt idx="31996">
                  <c:v>41693.715917987996</c:v>
                </c:pt>
                <c:pt idx="31997">
                  <c:v>41693.716622722459</c:v>
                </c:pt>
                <c:pt idx="31998">
                  <c:v>41693.717327595841</c:v>
                </c:pt>
                <c:pt idx="31999">
                  <c:v>41693.718032183846</c:v>
                </c:pt>
                <c:pt idx="32000">
                  <c:v>41693.718736715076</c:v>
                </c:pt>
                <c:pt idx="32001">
                  <c:v>41693.719440188455</c:v>
                </c:pt>
                <c:pt idx="32002">
                  <c:v>41693.720143884457</c:v>
                </c:pt>
                <c:pt idx="32003">
                  <c:v>41693.720847997683</c:v>
                </c:pt>
                <c:pt idx="32004">
                  <c:v>41693.721551594303</c:v>
                </c:pt>
                <c:pt idx="32005">
                  <c:v>41693.722256079229</c:v>
                </c:pt>
                <c:pt idx="32006">
                  <c:v>41693.722959894461</c:v>
                </c:pt>
                <c:pt idx="32007">
                  <c:v>41693.723662770753</c:v>
                </c:pt>
                <c:pt idx="32008">
                  <c:v>41693.72436609077</c:v>
                </c:pt>
                <c:pt idx="32009">
                  <c:v>41693.725070116154</c:v>
                </c:pt>
                <c:pt idx="32010">
                  <c:v>41693.725773601829</c:v>
                </c:pt>
                <c:pt idx="32011">
                  <c:v>41693.726477951532</c:v>
                </c:pt>
                <c:pt idx="32012">
                  <c:v>41693.72718273459</c:v>
                </c:pt>
                <c:pt idx="32013">
                  <c:v>41693.727886415531</c:v>
                </c:pt>
                <c:pt idx="32014">
                  <c:v>41693.728590695224</c:v>
                </c:pt>
                <c:pt idx="32015">
                  <c:v>41693.729294050456</c:v>
                </c:pt>
                <c:pt idx="32016">
                  <c:v>41693.729997032926</c:v>
                </c:pt>
                <c:pt idx="32017">
                  <c:v>41693.730699633677</c:v>
                </c:pt>
                <c:pt idx="32018">
                  <c:v>41693.731630736453</c:v>
                </c:pt>
                <c:pt idx="32019">
                  <c:v>41693.732332312458</c:v>
                </c:pt>
                <c:pt idx="32020">
                  <c:v>41693.733035578931</c:v>
                </c:pt>
                <c:pt idx="32021">
                  <c:v>41693.733739618154</c:v>
                </c:pt>
                <c:pt idx="32022">
                  <c:v>41693.734443580601</c:v>
                </c:pt>
                <c:pt idx="32023">
                  <c:v>41693.735147521831</c:v>
                </c:pt>
                <c:pt idx="32024">
                  <c:v>41693.735850681674</c:v>
                </c:pt>
                <c:pt idx="32025">
                  <c:v>41693.73655449201</c:v>
                </c:pt>
                <c:pt idx="32026">
                  <c:v>41693.737257710301</c:v>
                </c:pt>
                <c:pt idx="32027">
                  <c:v>41693.737960958599</c:v>
                </c:pt>
                <c:pt idx="32028">
                  <c:v>41693.73866530184</c:v>
                </c:pt>
                <c:pt idx="32029">
                  <c:v>41693.739368609989</c:v>
                </c:pt>
                <c:pt idx="32030">
                  <c:v>41693.740073225541</c:v>
                </c:pt>
                <c:pt idx="32031">
                  <c:v>41693.740775932609</c:v>
                </c:pt>
                <c:pt idx="32032">
                  <c:v>41693.741478987678</c:v>
                </c:pt>
                <c:pt idx="32033">
                  <c:v>41693.742184965529</c:v>
                </c:pt>
                <c:pt idx="32034">
                  <c:v>41693.742890364767</c:v>
                </c:pt>
                <c:pt idx="32035">
                  <c:v>41693.743595943844</c:v>
                </c:pt>
                <c:pt idx="32036">
                  <c:v>41693.744299543847</c:v>
                </c:pt>
                <c:pt idx="32037">
                  <c:v>41693.745003024305</c:v>
                </c:pt>
                <c:pt idx="32038">
                  <c:v>41693.745706100599</c:v>
                </c:pt>
                <c:pt idx="32039">
                  <c:v>41693.746410777538</c:v>
                </c:pt>
                <c:pt idx="32040">
                  <c:v>41693.747113670608</c:v>
                </c:pt>
                <c:pt idx="32041">
                  <c:v>41693.747816832933</c:v>
                </c:pt>
                <c:pt idx="32042">
                  <c:v>41693.748521389542</c:v>
                </c:pt>
                <c:pt idx="32043">
                  <c:v>41693.749225061838</c:v>
                </c:pt>
                <c:pt idx="32044">
                  <c:v>41693.749929531368</c:v>
                </c:pt>
                <c:pt idx="32045">
                  <c:v>41693.750633000767</c:v>
                </c:pt>
                <c:pt idx="32046">
                  <c:v>41693.751334976463</c:v>
                </c:pt>
                <c:pt idx="32047">
                  <c:v>41693.752040234307</c:v>
                </c:pt>
                <c:pt idx="32048">
                  <c:v>41693.752743229234</c:v>
                </c:pt>
                <c:pt idx="32049">
                  <c:v>41693.753448329226</c:v>
                </c:pt>
                <c:pt idx="32050">
                  <c:v>41693.754153491544</c:v>
                </c:pt>
                <c:pt idx="32051">
                  <c:v>41693.754857586617</c:v>
                </c:pt>
                <c:pt idx="32052">
                  <c:v>41693.755561165075</c:v>
                </c:pt>
                <c:pt idx="32053">
                  <c:v>41693.756265864766</c:v>
                </c:pt>
                <c:pt idx="32054">
                  <c:v>41693.756970422313</c:v>
                </c:pt>
                <c:pt idx="32055">
                  <c:v>41693.757676714762</c:v>
                </c:pt>
                <c:pt idx="32056">
                  <c:v>41693.758379988169</c:v>
                </c:pt>
                <c:pt idx="32057">
                  <c:v>41693.759083765217</c:v>
                </c:pt>
                <c:pt idx="32058">
                  <c:v>41693.759786459683</c:v>
                </c:pt>
                <c:pt idx="32059">
                  <c:v>41693.760491445384</c:v>
                </c:pt>
                <c:pt idx="32060">
                  <c:v>41693.761194547376</c:v>
                </c:pt>
                <c:pt idx="32061">
                  <c:v>41693.761899201687</c:v>
                </c:pt>
                <c:pt idx="32062">
                  <c:v>41693.762603977841</c:v>
                </c:pt>
                <c:pt idx="32063">
                  <c:v>41693.763307849076</c:v>
                </c:pt>
                <c:pt idx="32064">
                  <c:v>41693.764010427542</c:v>
                </c:pt>
                <c:pt idx="32065">
                  <c:v>41693.764713818455</c:v>
                </c:pt>
                <c:pt idx="32066">
                  <c:v>41693.765417980598</c:v>
                </c:pt>
                <c:pt idx="32067">
                  <c:v>41693.766123410598</c:v>
                </c:pt>
                <c:pt idx="32068">
                  <c:v>41693.766827039224</c:v>
                </c:pt>
                <c:pt idx="32069">
                  <c:v>41693.767531136153</c:v>
                </c:pt>
                <c:pt idx="32070">
                  <c:v>41693.768235089847</c:v>
                </c:pt>
                <c:pt idx="32071">
                  <c:v>41693.768938418463</c:v>
                </c:pt>
                <c:pt idx="32072">
                  <c:v>41693.769641803679</c:v>
                </c:pt>
                <c:pt idx="32073">
                  <c:v>41693.770347649996</c:v>
                </c:pt>
                <c:pt idx="32074">
                  <c:v>41693.771052592761</c:v>
                </c:pt>
                <c:pt idx="32075">
                  <c:v>41693.771757699687</c:v>
                </c:pt>
                <c:pt idx="32076">
                  <c:v>41693.772463389221</c:v>
                </c:pt>
                <c:pt idx="32077">
                  <c:v>41693.77339503399</c:v>
                </c:pt>
                <c:pt idx="32078">
                  <c:v>41693.774097656933</c:v>
                </c:pt>
                <c:pt idx="32079">
                  <c:v>41693.774802171683</c:v>
                </c:pt>
                <c:pt idx="32080">
                  <c:v>41693.775505887075</c:v>
                </c:pt>
                <c:pt idx="32081">
                  <c:v>41693.77621114294</c:v>
                </c:pt>
                <c:pt idx="32082">
                  <c:v>41693.776915781375</c:v>
                </c:pt>
                <c:pt idx="32083">
                  <c:v>41693.77762066415</c:v>
                </c:pt>
                <c:pt idx="32084">
                  <c:v>41693.77832281938</c:v>
                </c:pt>
                <c:pt idx="32085">
                  <c:v>41693.779027124307</c:v>
                </c:pt>
                <c:pt idx="32086">
                  <c:v>41693.779731969218</c:v>
                </c:pt>
                <c:pt idx="32087">
                  <c:v>41693.780437074463</c:v>
                </c:pt>
                <c:pt idx="32088">
                  <c:v>41693.781139970459</c:v>
                </c:pt>
                <c:pt idx="32089">
                  <c:v>41693.781843298158</c:v>
                </c:pt>
                <c:pt idx="32090">
                  <c:v>41693.78254719617</c:v>
                </c:pt>
                <c:pt idx="32091">
                  <c:v>41693.783251329383</c:v>
                </c:pt>
                <c:pt idx="32092">
                  <c:v>41693.783954915991</c:v>
                </c:pt>
                <c:pt idx="32093">
                  <c:v>41693.784657606164</c:v>
                </c:pt>
                <c:pt idx="32094">
                  <c:v>41693.785359668153</c:v>
                </c:pt>
                <c:pt idx="32095">
                  <c:v>41693.786063004307</c:v>
                </c:pt>
                <c:pt idx="32096">
                  <c:v>41693.786766793688</c:v>
                </c:pt>
                <c:pt idx="32097">
                  <c:v>41693.78747126861</c:v>
                </c:pt>
                <c:pt idx="32098">
                  <c:v>41693.788175932161</c:v>
                </c:pt>
                <c:pt idx="32099">
                  <c:v>41693.788881260305</c:v>
                </c:pt>
                <c:pt idx="32100">
                  <c:v>41693.78958622893</c:v>
                </c:pt>
                <c:pt idx="32101">
                  <c:v>41693.790292317077</c:v>
                </c:pt>
                <c:pt idx="32102">
                  <c:v>41693.790995769072</c:v>
                </c:pt>
                <c:pt idx="32103">
                  <c:v>41693.79170016737</c:v>
                </c:pt>
                <c:pt idx="32104">
                  <c:v>41693.792405546454</c:v>
                </c:pt>
                <c:pt idx="32105">
                  <c:v>41693.793109293074</c:v>
                </c:pt>
                <c:pt idx="32106">
                  <c:v>41693.793812989075</c:v>
                </c:pt>
                <c:pt idx="32107">
                  <c:v>41693.794516794471</c:v>
                </c:pt>
                <c:pt idx="32108">
                  <c:v>41693.795221358152</c:v>
                </c:pt>
                <c:pt idx="32109">
                  <c:v>41693.795924194761</c:v>
                </c:pt>
                <c:pt idx="32110">
                  <c:v>41693.796627609991</c:v>
                </c:pt>
                <c:pt idx="32111">
                  <c:v>41693.797331988921</c:v>
                </c:pt>
                <c:pt idx="32112">
                  <c:v>41693.798034705374</c:v>
                </c:pt>
                <c:pt idx="32113">
                  <c:v>41693.79873688861</c:v>
                </c:pt>
                <c:pt idx="32114">
                  <c:v>41693.799440349379</c:v>
                </c:pt>
                <c:pt idx="32115">
                  <c:v>41693.800144152927</c:v>
                </c:pt>
                <c:pt idx="32116">
                  <c:v>41693.800848773542</c:v>
                </c:pt>
                <c:pt idx="32117">
                  <c:v>41693.801551252618</c:v>
                </c:pt>
                <c:pt idx="32118">
                  <c:v>41693.802257040625</c:v>
                </c:pt>
                <c:pt idx="32119">
                  <c:v>41693.802962898939</c:v>
                </c:pt>
                <c:pt idx="32120">
                  <c:v>41693.803666940461</c:v>
                </c:pt>
                <c:pt idx="32121">
                  <c:v>41693.804372337545</c:v>
                </c:pt>
                <c:pt idx="32122">
                  <c:v>41693.805077127086</c:v>
                </c:pt>
                <c:pt idx="32123">
                  <c:v>41693.805781848459</c:v>
                </c:pt>
                <c:pt idx="32124">
                  <c:v>41693.806487309848</c:v>
                </c:pt>
                <c:pt idx="32125">
                  <c:v>41693.807192097382</c:v>
                </c:pt>
                <c:pt idx="32126">
                  <c:v>41693.807894556769</c:v>
                </c:pt>
                <c:pt idx="32127">
                  <c:v>41693.808598942473</c:v>
                </c:pt>
                <c:pt idx="32128">
                  <c:v>41693.809304375689</c:v>
                </c:pt>
                <c:pt idx="32129">
                  <c:v>41693.810008213542</c:v>
                </c:pt>
                <c:pt idx="32130">
                  <c:v>41693.810713223851</c:v>
                </c:pt>
                <c:pt idx="32131">
                  <c:v>41693.811419257392</c:v>
                </c:pt>
                <c:pt idx="32132">
                  <c:v>41693.81212428031</c:v>
                </c:pt>
                <c:pt idx="32133">
                  <c:v>41693.812828456474</c:v>
                </c:pt>
                <c:pt idx="32134">
                  <c:v>41693.813533249551</c:v>
                </c:pt>
                <c:pt idx="32135">
                  <c:v>41693.814238313549</c:v>
                </c:pt>
                <c:pt idx="32136">
                  <c:v>41693.815169323228</c:v>
                </c:pt>
                <c:pt idx="32137">
                  <c:v>41693.815871662162</c:v>
                </c:pt>
                <c:pt idx="32138">
                  <c:v>41693.816574770935</c:v>
                </c:pt>
                <c:pt idx="32139">
                  <c:v>41693.81727786969</c:v>
                </c:pt>
                <c:pt idx="32140">
                  <c:v>41693.817980505533</c:v>
                </c:pt>
                <c:pt idx="32141">
                  <c:v>41693.818684361686</c:v>
                </c:pt>
                <c:pt idx="32142">
                  <c:v>41693.819389544471</c:v>
                </c:pt>
                <c:pt idx="32143">
                  <c:v>41693.820094035385</c:v>
                </c:pt>
                <c:pt idx="32144">
                  <c:v>41693.820797757224</c:v>
                </c:pt>
                <c:pt idx="32145">
                  <c:v>41693.821502706305</c:v>
                </c:pt>
                <c:pt idx="32146">
                  <c:v>41693.822208163998</c:v>
                </c:pt>
                <c:pt idx="32147">
                  <c:v>41693.822912632153</c:v>
                </c:pt>
                <c:pt idx="32148">
                  <c:v>41693.823616881222</c:v>
                </c:pt>
                <c:pt idx="32149">
                  <c:v>41693.824321903376</c:v>
                </c:pt>
                <c:pt idx="32150">
                  <c:v>41693.825026313374</c:v>
                </c:pt>
                <c:pt idx="32151">
                  <c:v>41693.82573152722</c:v>
                </c:pt>
                <c:pt idx="32152">
                  <c:v>41693.826436647694</c:v>
                </c:pt>
                <c:pt idx="32153">
                  <c:v>41693.827142251677</c:v>
                </c:pt>
                <c:pt idx="32154">
                  <c:v>41693.827847802932</c:v>
                </c:pt>
                <c:pt idx="32155">
                  <c:v>41693.82855305569</c:v>
                </c:pt>
                <c:pt idx="32156">
                  <c:v>41693.829256052471</c:v>
                </c:pt>
                <c:pt idx="32157">
                  <c:v>41693.829960183073</c:v>
                </c:pt>
                <c:pt idx="32158">
                  <c:v>41693.830664597997</c:v>
                </c:pt>
                <c:pt idx="32159">
                  <c:v>41693.831369403386</c:v>
                </c:pt>
                <c:pt idx="32160">
                  <c:v>41693.832074516162</c:v>
                </c:pt>
                <c:pt idx="32161">
                  <c:v>41693.832778774929</c:v>
                </c:pt>
                <c:pt idx="32162">
                  <c:v>41693.833482478614</c:v>
                </c:pt>
                <c:pt idx="32163">
                  <c:v>41693.834187961678</c:v>
                </c:pt>
                <c:pt idx="32164">
                  <c:v>41693.834892126317</c:v>
                </c:pt>
                <c:pt idx="32165">
                  <c:v>41693.835596668003</c:v>
                </c:pt>
                <c:pt idx="32166">
                  <c:v>41693.836300852308</c:v>
                </c:pt>
                <c:pt idx="32167">
                  <c:v>41693.837004331683</c:v>
                </c:pt>
                <c:pt idx="32168">
                  <c:v>41693.837707217841</c:v>
                </c:pt>
                <c:pt idx="32169">
                  <c:v>41693.838411497854</c:v>
                </c:pt>
                <c:pt idx="32170">
                  <c:v>41693.839115984309</c:v>
                </c:pt>
                <c:pt idx="32171">
                  <c:v>41693.839821567679</c:v>
                </c:pt>
                <c:pt idx="32172">
                  <c:v>41693.840525756466</c:v>
                </c:pt>
                <c:pt idx="32173">
                  <c:v>41693.841227985686</c:v>
                </c:pt>
                <c:pt idx="32174">
                  <c:v>41693.841933008465</c:v>
                </c:pt>
                <c:pt idx="32175">
                  <c:v>41693.842637179856</c:v>
                </c:pt>
                <c:pt idx="32176">
                  <c:v>41693.843343834305</c:v>
                </c:pt>
                <c:pt idx="32177">
                  <c:v>41693.844049181695</c:v>
                </c:pt>
                <c:pt idx="32178">
                  <c:v>41693.844754591846</c:v>
                </c:pt>
                <c:pt idx="32179">
                  <c:v>41693.845458181997</c:v>
                </c:pt>
                <c:pt idx="32180">
                  <c:v>41693.846162841081</c:v>
                </c:pt>
                <c:pt idx="32181">
                  <c:v>41693.846866816159</c:v>
                </c:pt>
                <c:pt idx="32182">
                  <c:v>41693.847569084617</c:v>
                </c:pt>
                <c:pt idx="32183">
                  <c:v>41693.848274299555</c:v>
                </c:pt>
                <c:pt idx="32184">
                  <c:v>41693.848979211543</c:v>
                </c:pt>
                <c:pt idx="32185">
                  <c:v>41693.849682998472</c:v>
                </c:pt>
                <c:pt idx="32186">
                  <c:v>41693.850386420469</c:v>
                </c:pt>
                <c:pt idx="32187">
                  <c:v>41693.851090099233</c:v>
                </c:pt>
                <c:pt idx="32188">
                  <c:v>41693.851794678463</c:v>
                </c:pt>
                <c:pt idx="32189">
                  <c:v>41693.852498367691</c:v>
                </c:pt>
                <c:pt idx="32190">
                  <c:v>41693.853202876169</c:v>
                </c:pt>
                <c:pt idx="32191">
                  <c:v>41693.853907302619</c:v>
                </c:pt>
                <c:pt idx="32192">
                  <c:v>41693.85461190217</c:v>
                </c:pt>
                <c:pt idx="32193">
                  <c:v>41693.855316457855</c:v>
                </c:pt>
                <c:pt idx="32194">
                  <c:v>41693.856020492472</c:v>
                </c:pt>
                <c:pt idx="32195">
                  <c:v>41693.856941347389</c:v>
                </c:pt>
                <c:pt idx="32196">
                  <c:v>41693.857645691387</c:v>
                </c:pt>
                <c:pt idx="32197">
                  <c:v>41693.858350158785</c:v>
                </c:pt>
                <c:pt idx="32198">
                  <c:v>41693.859054465851</c:v>
                </c:pt>
                <c:pt idx="32199">
                  <c:v>41693.859760544459</c:v>
                </c:pt>
                <c:pt idx="32200">
                  <c:v>41693.860466471226</c:v>
                </c:pt>
                <c:pt idx="32201">
                  <c:v>41693.861172129225</c:v>
                </c:pt>
                <c:pt idx="32202">
                  <c:v>41693.861875201226</c:v>
                </c:pt>
                <c:pt idx="32203">
                  <c:v>41693.862580219538</c:v>
                </c:pt>
                <c:pt idx="32204">
                  <c:v>41693.863285271684</c:v>
                </c:pt>
                <c:pt idx="32205">
                  <c:v>41693.863989289835</c:v>
                </c:pt>
                <c:pt idx="32206">
                  <c:v>41693.86469409323</c:v>
                </c:pt>
                <c:pt idx="32207">
                  <c:v>41693.865399512157</c:v>
                </c:pt>
                <c:pt idx="32208">
                  <c:v>41693.866105364163</c:v>
                </c:pt>
                <c:pt idx="32209">
                  <c:v>41693.866810144005</c:v>
                </c:pt>
                <c:pt idx="32210">
                  <c:v>41693.867515531376</c:v>
                </c:pt>
                <c:pt idx="32211">
                  <c:v>41693.868219058168</c:v>
                </c:pt>
                <c:pt idx="32212">
                  <c:v>41693.86892425923</c:v>
                </c:pt>
                <c:pt idx="32213">
                  <c:v>41693.869629180772</c:v>
                </c:pt>
                <c:pt idx="32214">
                  <c:v>41693.870332086939</c:v>
                </c:pt>
                <c:pt idx="32215">
                  <c:v>41693.871035764772</c:v>
                </c:pt>
                <c:pt idx="32216">
                  <c:v>41693.871739451388</c:v>
                </c:pt>
                <c:pt idx="32217">
                  <c:v>41693.872442763219</c:v>
                </c:pt>
                <c:pt idx="32218">
                  <c:v>41693.873145490768</c:v>
                </c:pt>
                <c:pt idx="32219">
                  <c:v>41693.873849768162</c:v>
                </c:pt>
                <c:pt idx="32220">
                  <c:v>41693.874554730472</c:v>
                </c:pt>
                <c:pt idx="32221">
                  <c:v>41693.875260827226</c:v>
                </c:pt>
                <c:pt idx="32222">
                  <c:v>41693.87596522893</c:v>
                </c:pt>
                <c:pt idx="32223">
                  <c:v>41693.876667558165</c:v>
                </c:pt>
                <c:pt idx="32224">
                  <c:v>41693.877372930932</c:v>
                </c:pt>
                <c:pt idx="32225">
                  <c:v>41693.878078286776</c:v>
                </c:pt>
                <c:pt idx="32226">
                  <c:v>41693.878782897387</c:v>
                </c:pt>
                <c:pt idx="32227">
                  <c:v>41693.879486594458</c:v>
                </c:pt>
                <c:pt idx="32228">
                  <c:v>41693.880190837684</c:v>
                </c:pt>
                <c:pt idx="32229">
                  <c:v>41693.880896261544</c:v>
                </c:pt>
                <c:pt idx="32230">
                  <c:v>41693.881601109999</c:v>
                </c:pt>
                <c:pt idx="32231">
                  <c:v>41693.88230568431</c:v>
                </c:pt>
                <c:pt idx="32232">
                  <c:v>41693.883010431695</c:v>
                </c:pt>
                <c:pt idx="32233">
                  <c:v>41693.883714055999</c:v>
                </c:pt>
                <c:pt idx="32234">
                  <c:v>41693.88441790569</c:v>
                </c:pt>
                <c:pt idx="32235">
                  <c:v>41693.885120687381</c:v>
                </c:pt>
                <c:pt idx="32236">
                  <c:v>41693.88582342217</c:v>
                </c:pt>
                <c:pt idx="32237">
                  <c:v>41693.886525626011</c:v>
                </c:pt>
                <c:pt idx="32238">
                  <c:v>41693.88723015401</c:v>
                </c:pt>
                <c:pt idx="32239">
                  <c:v>41693.88793464216</c:v>
                </c:pt>
                <c:pt idx="32240">
                  <c:v>41693.888638920318</c:v>
                </c:pt>
                <c:pt idx="32241">
                  <c:v>41693.889341309383</c:v>
                </c:pt>
                <c:pt idx="32242">
                  <c:v>41693.890043962609</c:v>
                </c:pt>
                <c:pt idx="32243">
                  <c:v>41693.890747850921</c:v>
                </c:pt>
                <c:pt idx="32244">
                  <c:v>41693.891451543066</c:v>
                </c:pt>
                <c:pt idx="32245">
                  <c:v>41693.892157642003</c:v>
                </c:pt>
                <c:pt idx="32246">
                  <c:v>41693.892861784771</c:v>
                </c:pt>
                <c:pt idx="32247">
                  <c:v>41693.893566355684</c:v>
                </c:pt>
                <c:pt idx="32248">
                  <c:v>41693.894271406316</c:v>
                </c:pt>
                <c:pt idx="32249">
                  <c:v>41693.894975717536</c:v>
                </c:pt>
                <c:pt idx="32250">
                  <c:v>41693.895678877845</c:v>
                </c:pt>
                <c:pt idx="32251">
                  <c:v>41693.896381621533</c:v>
                </c:pt>
                <c:pt idx="32252">
                  <c:v>41693.897085153221</c:v>
                </c:pt>
                <c:pt idx="32253">
                  <c:v>41693.897788092465</c:v>
                </c:pt>
                <c:pt idx="32254">
                  <c:v>41693.89871996631</c:v>
                </c:pt>
                <c:pt idx="32255">
                  <c:v>41693.899425131218</c:v>
                </c:pt>
                <c:pt idx="32256">
                  <c:v>41693.900129004927</c:v>
                </c:pt>
                <c:pt idx="32257">
                  <c:v>41693.900832418469</c:v>
                </c:pt>
                <c:pt idx="32258">
                  <c:v>41693.901536600461</c:v>
                </c:pt>
                <c:pt idx="32259">
                  <c:v>41693.902242317847</c:v>
                </c:pt>
                <c:pt idx="32260">
                  <c:v>41693.902946792616</c:v>
                </c:pt>
                <c:pt idx="32261">
                  <c:v>41693.903649985376</c:v>
                </c:pt>
                <c:pt idx="32262">
                  <c:v>41693.904354760307</c:v>
                </c:pt>
                <c:pt idx="32263">
                  <c:v>41693.905059993085</c:v>
                </c:pt>
                <c:pt idx="32264">
                  <c:v>41693.905764063675</c:v>
                </c:pt>
                <c:pt idx="32265">
                  <c:v>41693.906467858615</c:v>
                </c:pt>
                <c:pt idx="32266">
                  <c:v>41693.907171882609</c:v>
                </c:pt>
                <c:pt idx="32267">
                  <c:v>41693.907876314159</c:v>
                </c:pt>
                <c:pt idx="32268">
                  <c:v>41693.908581552932</c:v>
                </c:pt>
                <c:pt idx="32269">
                  <c:v>41693.909285036163</c:v>
                </c:pt>
                <c:pt idx="32270">
                  <c:v>41693.909989206615</c:v>
                </c:pt>
                <c:pt idx="32271">
                  <c:v>41693.910693381382</c:v>
                </c:pt>
                <c:pt idx="32272">
                  <c:v>41693.91139721308</c:v>
                </c:pt>
                <c:pt idx="32273">
                  <c:v>41693.912102625538</c:v>
                </c:pt>
                <c:pt idx="32274">
                  <c:v>41693.912806945547</c:v>
                </c:pt>
                <c:pt idx="32275">
                  <c:v>41693.913509562306</c:v>
                </c:pt>
                <c:pt idx="32276">
                  <c:v>41693.914212366166</c:v>
                </c:pt>
                <c:pt idx="32277">
                  <c:v>41693.91491494247</c:v>
                </c:pt>
                <c:pt idx="32278">
                  <c:v>41693.915620211221</c:v>
                </c:pt>
                <c:pt idx="32279">
                  <c:v>41693.916324192011</c:v>
                </c:pt>
                <c:pt idx="32280">
                  <c:v>41693.91702812093</c:v>
                </c:pt>
                <c:pt idx="32281">
                  <c:v>41693.917732113841</c:v>
                </c:pt>
                <c:pt idx="32282">
                  <c:v>41693.918435787229</c:v>
                </c:pt>
                <c:pt idx="32283">
                  <c:v>41693.919139520767</c:v>
                </c:pt>
                <c:pt idx="32284">
                  <c:v>41693.919842913536</c:v>
                </c:pt>
                <c:pt idx="32285">
                  <c:v>41693.920546832</c:v>
                </c:pt>
                <c:pt idx="32286">
                  <c:v>41693.921252324471</c:v>
                </c:pt>
                <c:pt idx="32287">
                  <c:v>41693.921957608458</c:v>
                </c:pt>
                <c:pt idx="32288">
                  <c:v>41693.922662631368</c:v>
                </c:pt>
                <c:pt idx="32289">
                  <c:v>41693.923367730764</c:v>
                </c:pt>
                <c:pt idx="32290">
                  <c:v>41693.924072162605</c:v>
                </c:pt>
                <c:pt idx="32291">
                  <c:v>41693.924776111533</c:v>
                </c:pt>
                <c:pt idx="32292">
                  <c:v>41693.925480957529</c:v>
                </c:pt>
                <c:pt idx="32293">
                  <c:v>41693.926184604607</c:v>
                </c:pt>
                <c:pt idx="32294">
                  <c:v>41693.926889141694</c:v>
                </c:pt>
                <c:pt idx="32295">
                  <c:v>41693.927593299843</c:v>
                </c:pt>
                <c:pt idx="32296">
                  <c:v>41693.928297664308</c:v>
                </c:pt>
                <c:pt idx="32297">
                  <c:v>41693.929002518758</c:v>
                </c:pt>
                <c:pt idx="32298">
                  <c:v>41693.929707000301</c:v>
                </c:pt>
                <c:pt idx="32299">
                  <c:v>41693.930410096938</c:v>
                </c:pt>
                <c:pt idx="32300">
                  <c:v>41693.931113548002</c:v>
                </c:pt>
                <c:pt idx="32301">
                  <c:v>41693.931817156466</c:v>
                </c:pt>
                <c:pt idx="32302">
                  <c:v>41693.932521263683</c:v>
                </c:pt>
                <c:pt idx="32303">
                  <c:v>41693.933225050459</c:v>
                </c:pt>
                <c:pt idx="32304">
                  <c:v>41693.93392818646</c:v>
                </c:pt>
                <c:pt idx="32305">
                  <c:v>41693.934630732772</c:v>
                </c:pt>
                <c:pt idx="32306">
                  <c:v>41693.935333768612</c:v>
                </c:pt>
                <c:pt idx="32307">
                  <c:v>41693.936039739849</c:v>
                </c:pt>
                <c:pt idx="32308">
                  <c:v>41693.936744395542</c:v>
                </c:pt>
                <c:pt idx="32309">
                  <c:v>41693.937448969838</c:v>
                </c:pt>
                <c:pt idx="32310">
                  <c:v>41693.938155249547</c:v>
                </c:pt>
                <c:pt idx="32311">
                  <c:v>41693.938858909089</c:v>
                </c:pt>
                <c:pt idx="32312">
                  <c:v>41693.939563160922</c:v>
                </c:pt>
                <c:pt idx="32313">
                  <c:v>41693.940507417843</c:v>
                </c:pt>
                <c:pt idx="32314">
                  <c:v>41693.941212192316</c:v>
                </c:pt>
                <c:pt idx="32315">
                  <c:v>41693.94191588246</c:v>
                </c:pt>
                <c:pt idx="32316">
                  <c:v>41693.942621882001</c:v>
                </c:pt>
                <c:pt idx="32317">
                  <c:v>41693.943325550608</c:v>
                </c:pt>
                <c:pt idx="32318">
                  <c:v>41693.944030332779</c:v>
                </c:pt>
                <c:pt idx="32319">
                  <c:v>41693.94473515694</c:v>
                </c:pt>
                <c:pt idx="32320">
                  <c:v>41693.945440599076</c:v>
                </c:pt>
                <c:pt idx="32321">
                  <c:v>41693.946146766932</c:v>
                </c:pt>
                <c:pt idx="32322">
                  <c:v>41693.946852110312</c:v>
                </c:pt>
                <c:pt idx="32323">
                  <c:v>41693.947555068939</c:v>
                </c:pt>
                <c:pt idx="32324">
                  <c:v>41693.948258378179</c:v>
                </c:pt>
                <c:pt idx="32325">
                  <c:v>41693.948962787224</c:v>
                </c:pt>
                <c:pt idx="32326">
                  <c:v>41693.949667326939</c:v>
                </c:pt>
                <c:pt idx="32327">
                  <c:v>41693.95037226969</c:v>
                </c:pt>
                <c:pt idx="32328">
                  <c:v>41693.951077613689</c:v>
                </c:pt>
                <c:pt idx="32329">
                  <c:v>41693.95178118677</c:v>
                </c:pt>
                <c:pt idx="32330">
                  <c:v>41693.952485428621</c:v>
                </c:pt>
                <c:pt idx="32331">
                  <c:v>41693.953190228312</c:v>
                </c:pt>
                <c:pt idx="32332">
                  <c:v>41693.953893848317</c:v>
                </c:pt>
                <c:pt idx="32333">
                  <c:v>41693.95459876323</c:v>
                </c:pt>
                <c:pt idx="32334">
                  <c:v>41693.955303205083</c:v>
                </c:pt>
                <c:pt idx="32335">
                  <c:v>41693.956007442473</c:v>
                </c:pt>
                <c:pt idx="32336">
                  <c:v>41693.956711673382</c:v>
                </c:pt>
                <c:pt idx="32337">
                  <c:v>41693.957416512771</c:v>
                </c:pt>
                <c:pt idx="32338">
                  <c:v>41693.958119157855</c:v>
                </c:pt>
                <c:pt idx="32339">
                  <c:v>41693.958823368317</c:v>
                </c:pt>
                <c:pt idx="32340">
                  <c:v>41693.959528313229</c:v>
                </c:pt>
                <c:pt idx="32341">
                  <c:v>41693.960233146172</c:v>
                </c:pt>
                <c:pt idx="32342">
                  <c:v>41693.96093708893</c:v>
                </c:pt>
                <c:pt idx="32343">
                  <c:v>41693.961641165071</c:v>
                </c:pt>
                <c:pt idx="32344">
                  <c:v>41693.962344977997</c:v>
                </c:pt>
                <c:pt idx="32345">
                  <c:v>41693.96305012246</c:v>
                </c:pt>
                <c:pt idx="32346">
                  <c:v>41693.963753747688</c:v>
                </c:pt>
                <c:pt idx="32347">
                  <c:v>41693.964458157083</c:v>
                </c:pt>
                <c:pt idx="32348">
                  <c:v>41693.96516311953</c:v>
                </c:pt>
                <c:pt idx="32349">
                  <c:v>41693.965865170459</c:v>
                </c:pt>
                <c:pt idx="32350">
                  <c:v>41693.966568195843</c:v>
                </c:pt>
                <c:pt idx="32351">
                  <c:v>41693.967271575537</c:v>
                </c:pt>
                <c:pt idx="32352">
                  <c:v>41693.967975401683</c:v>
                </c:pt>
                <c:pt idx="32353">
                  <c:v>41693.96868062322</c:v>
                </c:pt>
                <c:pt idx="32354">
                  <c:v>41693.969384090458</c:v>
                </c:pt>
                <c:pt idx="32355">
                  <c:v>41693.97008853584</c:v>
                </c:pt>
                <c:pt idx="32356">
                  <c:v>41693.970793230161</c:v>
                </c:pt>
                <c:pt idx="32357">
                  <c:v>41693.971497314</c:v>
                </c:pt>
                <c:pt idx="32358">
                  <c:v>41693.972201827848</c:v>
                </c:pt>
                <c:pt idx="32359">
                  <c:v>41693.972906557836</c:v>
                </c:pt>
                <c:pt idx="32360">
                  <c:v>41693.973611225229</c:v>
                </c:pt>
                <c:pt idx="32361">
                  <c:v>41693.974315707084</c:v>
                </c:pt>
                <c:pt idx="32362">
                  <c:v>41693.975020090307</c:v>
                </c:pt>
                <c:pt idx="32363">
                  <c:v>41693.975721887677</c:v>
                </c:pt>
                <c:pt idx="32364">
                  <c:v>41693.976424008615</c:v>
                </c:pt>
                <c:pt idx="32365">
                  <c:v>41693.977127859078</c:v>
                </c:pt>
                <c:pt idx="32366">
                  <c:v>41693.977831351382</c:v>
                </c:pt>
                <c:pt idx="32367">
                  <c:v>41693.978535721231</c:v>
                </c:pt>
                <c:pt idx="32368">
                  <c:v>41693.97924000385</c:v>
                </c:pt>
                <c:pt idx="32369">
                  <c:v>41693.979945098778</c:v>
                </c:pt>
                <c:pt idx="32370">
                  <c:v>41693.980649284938</c:v>
                </c:pt>
                <c:pt idx="32371">
                  <c:v>41693.981353443232</c:v>
                </c:pt>
                <c:pt idx="32372">
                  <c:v>41693.982273597241</c:v>
                </c:pt>
                <c:pt idx="32373">
                  <c:v>41693.982976524472</c:v>
                </c:pt>
                <c:pt idx="32374">
                  <c:v>41693.98367840494</c:v>
                </c:pt>
                <c:pt idx="32375">
                  <c:v>41693.98438124769</c:v>
                </c:pt>
                <c:pt idx="32376">
                  <c:v>41693.985085157998</c:v>
                </c:pt>
                <c:pt idx="32377">
                  <c:v>41693.985790726772</c:v>
                </c:pt>
                <c:pt idx="32378">
                  <c:v>41693.986493048171</c:v>
                </c:pt>
                <c:pt idx="32379">
                  <c:v>41693.987196559836</c:v>
                </c:pt>
                <c:pt idx="32380">
                  <c:v>41693.987901356311</c:v>
                </c:pt>
                <c:pt idx="32381">
                  <c:v>41693.988604389087</c:v>
                </c:pt>
                <c:pt idx="32382">
                  <c:v>41693.989307110605</c:v>
                </c:pt>
                <c:pt idx="32383">
                  <c:v>41693.990010105997</c:v>
                </c:pt>
                <c:pt idx="32384">
                  <c:v>41693.990713291845</c:v>
                </c:pt>
                <c:pt idx="32385">
                  <c:v>41693.99141795584</c:v>
                </c:pt>
                <c:pt idx="32386">
                  <c:v>41693.992121613068</c:v>
                </c:pt>
                <c:pt idx="32387">
                  <c:v>41693.992825378773</c:v>
                </c:pt>
                <c:pt idx="32388">
                  <c:v>41693.99352809893</c:v>
                </c:pt>
                <c:pt idx="32389">
                  <c:v>41693.994231630306</c:v>
                </c:pt>
                <c:pt idx="32390">
                  <c:v>41693.994934649847</c:v>
                </c:pt>
                <c:pt idx="32391">
                  <c:v>41693.995636884923</c:v>
                </c:pt>
                <c:pt idx="32392">
                  <c:v>41693.996341181075</c:v>
                </c:pt>
                <c:pt idx="32393">
                  <c:v>41693.997044801072</c:v>
                </c:pt>
                <c:pt idx="32394">
                  <c:v>41693.997748040922</c:v>
                </c:pt>
                <c:pt idx="32395">
                  <c:v>41693.998451432766</c:v>
                </c:pt>
                <c:pt idx="32396">
                  <c:v>41693.999154982761</c:v>
                </c:pt>
                <c:pt idx="32397">
                  <c:v>41693.999859722615</c:v>
                </c:pt>
                <c:pt idx="32398">
                  <c:v>41694.000564628928</c:v>
                </c:pt>
                <c:pt idx="32399">
                  <c:v>41694.001268701992</c:v>
                </c:pt>
                <c:pt idx="32400">
                  <c:v>41694.001972011829</c:v>
                </c:pt>
                <c:pt idx="32401">
                  <c:v>41694.00267674616</c:v>
                </c:pt>
                <c:pt idx="32402">
                  <c:v>41694.003380684764</c:v>
                </c:pt>
                <c:pt idx="32403">
                  <c:v>41694.004082594307</c:v>
                </c:pt>
                <c:pt idx="32404">
                  <c:v>41694.004786172605</c:v>
                </c:pt>
                <c:pt idx="32405">
                  <c:v>41694.005489825533</c:v>
                </c:pt>
                <c:pt idx="32406">
                  <c:v>41694.006193390938</c:v>
                </c:pt>
                <c:pt idx="32407">
                  <c:v>41694.00689619247</c:v>
                </c:pt>
                <c:pt idx="32408">
                  <c:v>41694.007599455843</c:v>
                </c:pt>
                <c:pt idx="32409">
                  <c:v>41694.008302314927</c:v>
                </c:pt>
                <c:pt idx="32410">
                  <c:v>41694.009005529682</c:v>
                </c:pt>
                <c:pt idx="32411">
                  <c:v>41694.009708169222</c:v>
                </c:pt>
                <c:pt idx="32412">
                  <c:v>41694.010411387229</c:v>
                </c:pt>
                <c:pt idx="32413">
                  <c:v>41694.011115870933</c:v>
                </c:pt>
                <c:pt idx="32414">
                  <c:v>41694.011819456937</c:v>
                </c:pt>
                <c:pt idx="32415">
                  <c:v>41694.012523473393</c:v>
                </c:pt>
                <c:pt idx="32416">
                  <c:v>41694.013226999392</c:v>
                </c:pt>
                <c:pt idx="32417">
                  <c:v>41694.013930052308</c:v>
                </c:pt>
                <c:pt idx="32418">
                  <c:v>41694.014633766768</c:v>
                </c:pt>
                <c:pt idx="32419">
                  <c:v>41694.015336886929</c:v>
                </c:pt>
                <c:pt idx="32420">
                  <c:v>41694.016039358619</c:v>
                </c:pt>
                <c:pt idx="32421">
                  <c:v>41694.016743652923</c:v>
                </c:pt>
                <c:pt idx="32422">
                  <c:v>41694.017445883837</c:v>
                </c:pt>
                <c:pt idx="32423">
                  <c:v>41694.018148814772</c:v>
                </c:pt>
                <c:pt idx="32424">
                  <c:v>41694.018850270317</c:v>
                </c:pt>
                <c:pt idx="32425">
                  <c:v>41694.019553411541</c:v>
                </c:pt>
                <c:pt idx="32426">
                  <c:v>41694.020259612305</c:v>
                </c:pt>
                <c:pt idx="32427">
                  <c:v>41694.020963386931</c:v>
                </c:pt>
                <c:pt idx="32428">
                  <c:v>41694.021667513211</c:v>
                </c:pt>
                <c:pt idx="32429">
                  <c:v>41694.022370205537</c:v>
                </c:pt>
                <c:pt idx="32430">
                  <c:v>41694.023074000921</c:v>
                </c:pt>
                <c:pt idx="32431">
                  <c:v>41694.024060230608</c:v>
                </c:pt>
                <c:pt idx="32432">
                  <c:v>41694.024765618764</c:v>
                </c:pt>
                <c:pt idx="32433">
                  <c:v>41694.025469634755</c:v>
                </c:pt>
                <c:pt idx="32434">
                  <c:v>41694.026173620157</c:v>
                </c:pt>
                <c:pt idx="32435">
                  <c:v>41694.026877691387</c:v>
                </c:pt>
                <c:pt idx="32436">
                  <c:v>41694.027581473223</c:v>
                </c:pt>
                <c:pt idx="32437">
                  <c:v>41694.028285955537</c:v>
                </c:pt>
                <c:pt idx="32438">
                  <c:v>41694.028990425686</c:v>
                </c:pt>
                <c:pt idx="32439">
                  <c:v>41694.029694947225</c:v>
                </c:pt>
                <c:pt idx="32440">
                  <c:v>41694.030397317685</c:v>
                </c:pt>
                <c:pt idx="32441">
                  <c:v>41694.031100895074</c:v>
                </c:pt>
                <c:pt idx="32442">
                  <c:v>41694.031805566607</c:v>
                </c:pt>
                <c:pt idx="32443">
                  <c:v>41694.032511983387</c:v>
                </c:pt>
                <c:pt idx="32444">
                  <c:v>41694.03321455</c:v>
                </c:pt>
                <c:pt idx="32445">
                  <c:v>41694.03391661276</c:v>
                </c:pt>
                <c:pt idx="32446">
                  <c:v>41694.034620155078</c:v>
                </c:pt>
                <c:pt idx="32447">
                  <c:v>41694.03532589908</c:v>
                </c:pt>
                <c:pt idx="32448">
                  <c:v>41694.036032384465</c:v>
                </c:pt>
                <c:pt idx="32449">
                  <c:v>41694.03673529494</c:v>
                </c:pt>
                <c:pt idx="32450">
                  <c:v>41694.037440599219</c:v>
                </c:pt>
                <c:pt idx="32451">
                  <c:v>41694.038144201077</c:v>
                </c:pt>
                <c:pt idx="32452">
                  <c:v>41694.038847304008</c:v>
                </c:pt>
                <c:pt idx="32453">
                  <c:v>41694.039549353845</c:v>
                </c:pt>
                <c:pt idx="32454">
                  <c:v>41694.040252166938</c:v>
                </c:pt>
                <c:pt idx="32455">
                  <c:v>41694.040955207849</c:v>
                </c:pt>
                <c:pt idx="32456">
                  <c:v>41694.041658501075</c:v>
                </c:pt>
                <c:pt idx="32457">
                  <c:v>41694.042363603221</c:v>
                </c:pt>
                <c:pt idx="32458">
                  <c:v>41694.043069253537</c:v>
                </c:pt>
                <c:pt idx="32459">
                  <c:v>41694.043773918609</c:v>
                </c:pt>
                <c:pt idx="32460">
                  <c:v>41694.044476882933</c:v>
                </c:pt>
                <c:pt idx="32461">
                  <c:v>41694.045181026609</c:v>
                </c:pt>
                <c:pt idx="32462">
                  <c:v>41694.045885840002</c:v>
                </c:pt>
                <c:pt idx="32463">
                  <c:v>41694.046588673082</c:v>
                </c:pt>
                <c:pt idx="32464">
                  <c:v>41694.047292830459</c:v>
                </c:pt>
                <c:pt idx="32465">
                  <c:v>41694.047996530608</c:v>
                </c:pt>
                <c:pt idx="32466">
                  <c:v>41694.048699860308</c:v>
                </c:pt>
                <c:pt idx="32467">
                  <c:v>41694.049402482</c:v>
                </c:pt>
                <c:pt idx="32468">
                  <c:v>41694.050105879542</c:v>
                </c:pt>
                <c:pt idx="32469">
                  <c:v>41694.050809729546</c:v>
                </c:pt>
                <c:pt idx="32470">
                  <c:v>41694.051513053695</c:v>
                </c:pt>
                <c:pt idx="32471">
                  <c:v>41694.052218323093</c:v>
                </c:pt>
                <c:pt idx="32472">
                  <c:v>41694.05292203046</c:v>
                </c:pt>
                <c:pt idx="32473">
                  <c:v>41694.053624538305</c:v>
                </c:pt>
                <c:pt idx="32474">
                  <c:v>41694.054329572617</c:v>
                </c:pt>
                <c:pt idx="32475">
                  <c:v>41694.055036160767</c:v>
                </c:pt>
                <c:pt idx="32476">
                  <c:v>41694.055741773838</c:v>
                </c:pt>
                <c:pt idx="32477">
                  <c:v>41694.056444994778</c:v>
                </c:pt>
                <c:pt idx="32478">
                  <c:v>41694.057148986161</c:v>
                </c:pt>
                <c:pt idx="32479">
                  <c:v>41694.057852207086</c:v>
                </c:pt>
                <c:pt idx="32480">
                  <c:v>41694.058553670613</c:v>
                </c:pt>
                <c:pt idx="32481">
                  <c:v>41694.05925515078</c:v>
                </c:pt>
                <c:pt idx="32482">
                  <c:v>41694.059958071542</c:v>
                </c:pt>
                <c:pt idx="32483">
                  <c:v>41694.060660871837</c:v>
                </c:pt>
                <c:pt idx="32484">
                  <c:v>41694.061364504145</c:v>
                </c:pt>
                <c:pt idx="32485">
                  <c:v>41694.062067964609</c:v>
                </c:pt>
                <c:pt idx="32486">
                  <c:v>41694.062772062302</c:v>
                </c:pt>
                <c:pt idx="32487">
                  <c:v>41694.063475863368</c:v>
                </c:pt>
                <c:pt idx="32488">
                  <c:v>41694.064181722453</c:v>
                </c:pt>
                <c:pt idx="32489">
                  <c:v>41694.064886566157</c:v>
                </c:pt>
                <c:pt idx="32490">
                  <c:v>41694.065827026614</c:v>
                </c:pt>
                <c:pt idx="32491">
                  <c:v>41694.066530046468</c:v>
                </c:pt>
                <c:pt idx="32492">
                  <c:v>41694.067233338617</c:v>
                </c:pt>
                <c:pt idx="32493">
                  <c:v>41694.067938603075</c:v>
                </c:pt>
                <c:pt idx="32494">
                  <c:v>41694.068641847844</c:v>
                </c:pt>
                <c:pt idx="32495">
                  <c:v>41694.069345285076</c:v>
                </c:pt>
                <c:pt idx="32496">
                  <c:v>41694.070049277383</c:v>
                </c:pt>
                <c:pt idx="32497">
                  <c:v>41694.07075263076</c:v>
                </c:pt>
                <c:pt idx="32498">
                  <c:v>41694.071455617828</c:v>
                </c:pt>
                <c:pt idx="32499">
                  <c:v>41694.072158356008</c:v>
                </c:pt>
                <c:pt idx="32500">
                  <c:v>41694.072862997229</c:v>
                </c:pt>
                <c:pt idx="32501">
                  <c:v>41694.07356847894</c:v>
                </c:pt>
                <c:pt idx="32502">
                  <c:v>41694.074273998624</c:v>
                </c:pt>
                <c:pt idx="32503">
                  <c:v>41694.074976351694</c:v>
                </c:pt>
                <c:pt idx="32504">
                  <c:v>41694.07568011168</c:v>
                </c:pt>
                <c:pt idx="32505">
                  <c:v>41694.076384476779</c:v>
                </c:pt>
                <c:pt idx="32506">
                  <c:v>41694.077088938458</c:v>
                </c:pt>
                <c:pt idx="32507">
                  <c:v>41694.077792395386</c:v>
                </c:pt>
                <c:pt idx="32508">
                  <c:v>41694.078496411836</c:v>
                </c:pt>
                <c:pt idx="32509">
                  <c:v>41694.079201661531</c:v>
                </c:pt>
                <c:pt idx="32510">
                  <c:v>41694.079907463842</c:v>
                </c:pt>
                <c:pt idx="32511">
                  <c:v>41694.080612022008</c:v>
                </c:pt>
                <c:pt idx="32512">
                  <c:v>41694.081315699543</c:v>
                </c:pt>
                <c:pt idx="32513">
                  <c:v>41694.082018131696</c:v>
                </c:pt>
                <c:pt idx="32514">
                  <c:v>41694.08272191092</c:v>
                </c:pt>
                <c:pt idx="32515">
                  <c:v>41694.083424819837</c:v>
                </c:pt>
                <c:pt idx="32516">
                  <c:v>41694.084128368777</c:v>
                </c:pt>
                <c:pt idx="32517">
                  <c:v>41694.084832978479</c:v>
                </c:pt>
                <c:pt idx="32518">
                  <c:v>41694.085537234314</c:v>
                </c:pt>
                <c:pt idx="32519">
                  <c:v>41694.086242808007</c:v>
                </c:pt>
                <c:pt idx="32520">
                  <c:v>41694.086947374941</c:v>
                </c:pt>
                <c:pt idx="32521">
                  <c:v>41694.087651701688</c:v>
                </c:pt>
                <c:pt idx="32522">
                  <c:v>41694.088356162472</c:v>
                </c:pt>
                <c:pt idx="32523">
                  <c:v>41694.089059992169</c:v>
                </c:pt>
                <c:pt idx="32524">
                  <c:v>41694.089765849836</c:v>
                </c:pt>
                <c:pt idx="32525">
                  <c:v>41694.090470413532</c:v>
                </c:pt>
                <c:pt idx="32526">
                  <c:v>41694.091175768604</c:v>
                </c:pt>
                <c:pt idx="32527">
                  <c:v>41694.091880675369</c:v>
                </c:pt>
                <c:pt idx="32528">
                  <c:v>41694.092585219376</c:v>
                </c:pt>
                <c:pt idx="32529">
                  <c:v>41694.093291751073</c:v>
                </c:pt>
                <c:pt idx="32530">
                  <c:v>41694.093995370153</c:v>
                </c:pt>
                <c:pt idx="32531">
                  <c:v>41694.094697808767</c:v>
                </c:pt>
                <c:pt idx="32532">
                  <c:v>41694.095401215527</c:v>
                </c:pt>
                <c:pt idx="32533">
                  <c:v>41694.096106046163</c:v>
                </c:pt>
                <c:pt idx="32534">
                  <c:v>41694.096810609997</c:v>
                </c:pt>
                <c:pt idx="32535">
                  <c:v>41694.097514726927</c:v>
                </c:pt>
                <c:pt idx="32536">
                  <c:v>41694.098218265695</c:v>
                </c:pt>
                <c:pt idx="32537">
                  <c:v>41694.098921586155</c:v>
                </c:pt>
                <c:pt idx="32538">
                  <c:v>41694.099625582297</c:v>
                </c:pt>
                <c:pt idx="32539">
                  <c:v>41694.100330300309</c:v>
                </c:pt>
                <c:pt idx="32540">
                  <c:v>41694.101034891537</c:v>
                </c:pt>
                <c:pt idx="32541">
                  <c:v>41694.101739449543</c:v>
                </c:pt>
                <c:pt idx="32542">
                  <c:v>41694.102443358162</c:v>
                </c:pt>
                <c:pt idx="32543">
                  <c:v>41694.103146709218</c:v>
                </c:pt>
                <c:pt idx="32544">
                  <c:v>41694.10385191461</c:v>
                </c:pt>
                <c:pt idx="32545">
                  <c:v>41694.104556053229</c:v>
                </c:pt>
                <c:pt idx="32546">
                  <c:v>41694.105259696938</c:v>
                </c:pt>
                <c:pt idx="32547">
                  <c:v>41694.105964857532</c:v>
                </c:pt>
                <c:pt idx="32548">
                  <c:v>41694.106670720772</c:v>
                </c:pt>
                <c:pt idx="32549">
                  <c:v>41694.107593907538</c:v>
                </c:pt>
                <c:pt idx="32550">
                  <c:v>41694.108298998784</c:v>
                </c:pt>
                <c:pt idx="32551">
                  <c:v>41694.109003133679</c:v>
                </c:pt>
                <c:pt idx="32552">
                  <c:v>41694.109707271535</c:v>
                </c:pt>
                <c:pt idx="32553">
                  <c:v>41694.110410840462</c:v>
                </c:pt>
                <c:pt idx="32554">
                  <c:v>41694.111112408158</c:v>
                </c:pt>
                <c:pt idx="32555">
                  <c:v>41694.111814198935</c:v>
                </c:pt>
                <c:pt idx="32556">
                  <c:v>41694.112517504938</c:v>
                </c:pt>
                <c:pt idx="32557">
                  <c:v>41694.11322166738</c:v>
                </c:pt>
                <c:pt idx="32558">
                  <c:v>41694.113926471226</c:v>
                </c:pt>
                <c:pt idx="32559">
                  <c:v>41694.114631481381</c:v>
                </c:pt>
                <c:pt idx="32560">
                  <c:v>41694.115335884933</c:v>
                </c:pt>
                <c:pt idx="32561">
                  <c:v>41694.116038603388</c:v>
                </c:pt>
                <c:pt idx="32562">
                  <c:v>41694.116743241684</c:v>
                </c:pt>
                <c:pt idx="32563">
                  <c:v>41694.11744862522</c:v>
                </c:pt>
                <c:pt idx="32564">
                  <c:v>41694.118151373848</c:v>
                </c:pt>
                <c:pt idx="32565">
                  <c:v>41694.118854027547</c:v>
                </c:pt>
                <c:pt idx="32566">
                  <c:v>41694.119556535079</c:v>
                </c:pt>
                <c:pt idx="32567">
                  <c:v>41694.120260219075</c:v>
                </c:pt>
                <c:pt idx="32568">
                  <c:v>41694.120964914146</c:v>
                </c:pt>
                <c:pt idx="32569">
                  <c:v>41694.121669147222</c:v>
                </c:pt>
                <c:pt idx="32570">
                  <c:v>41694.12237366553</c:v>
                </c:pt>
                <c:pt idx="32571">
                  <c:v>41694.123077139222</c:v>
                </c:pt>
                <c:pt idx="32572">
                  <c:v>41694.12378137168</c:v>
                </c:pt>
                <c:pt idx="32573">
                  <c:v>41694.124484553067</c:v>
                </c:pt>
                <c:pt idx="32574">
                  <c:v>41694.125187408303</c:v>
                </c:pt>
                <c:pt idx="32575">
                  <c:v>41694.125890567368</c:v>
                </c:pt>
                <c:pt idx="32576">
                  <c:v>41694.126593708934</c:v>
                </c:pt>
                <c:pt idx="32577">
                  <c:v>41694.127297780302</c:v>
                </c:pt>
                <c:pt idx="32578">
                  <c:v>41694.128002325226</c:v>
                </c:pt>
                <c:pt idx="32579">
                  <c:v>41694.128705705531</c:v>
                </c:pt>
                <c:pt idx="32580">
                  <c:v>41694.129409636924</c:v>
                </c:pt>
                <c:pt idx="32581">
                  <c:v>41694.130113725842</c:v>
                </c:pt>
                <c:pt idx="32582">
                  <c:v>41694.130816942612</c:v>
                </c:pt>
                <c:pt idx="32583">
                  <c:v>41694.131521627532</c:v>
                </c:pt>
                <c:pt idx="32584">
                  <c:v>41694.132225469686</c:v>
                </c:pt>
                <c:pt idx="32585">
                  <c:v>41694.132929726162</c:v>
                </c:pt>
                <c:pt idx="32586">
                  <c:v>41694.133633892161</c:v>
                </c:pt>
                <c:pt idx="32587">
                  <c:v>41694.134336604766</c:v>
                </c:pt>
                <c:pt idx="32588">
                  <c:v>41694.135040731671</c:v>
                </c:pt>
                <c:pt idx="32589">
                  <c:v>41694.135744785213</c:v>
                </c:pt>
                <c:pt idx="32590">
                  <c:v>41694.136448581528</c:v>
                </c:pt>
                <c:pt idx="32591">
                  <c:v>41694.137151791227</c:v>
                </c:pt>
                <c:pt idx="32592">
                  <c:v>41694.137855893234</c:v>
                </c:pt>
                <c:pt idx="32593">
                  <c:v>41694.138562815679</c:v>
                </c:pt>
                <c:pt idx="32594">
                  <c:v>41694.139268626001</c:v>
                </c:pt>
                <c:pt idx="32595">
                  <c:v>41694.139973065678</c:v>
                </c:pt>
                <c:pt idx="32596">
                  <c:v>41694.14067747417</c:v>
                </c:pt>
                <c:pt idx="32597">
                  <c:v>41694.141381698151</c:v>
                </c:pt>
                <c:pt idx="32598">
                  <c:v>41694.14208611261</c:v>
                </c:pt>
                <c:pt idx="32599">
                  <c:v>41694.142790236001</c:v>
                </c:pt>
                <c:pt idx="32600">
                  <c:v>41694.143493753218</c:v>
                </c:pt>
                <c:pt idx="32601">
                  <c:v>41694.144199206312</c:v>
                </c:pt>
                <c:pt idx="32602">
                  <c:v>41694.144902809079</c:v>
                </c:pt>
                <c:pt idx="32603">
                  <c:v>41694.145607491999</c:v>
                </c:pt>
                <c:pt idx="32604">
                  <c:v>41694.146312105848</c:v>
                </c:pt>
                <c:pt idx="32605">
                  <c:v>41694.147015912153</c:v>
                </c:pt>
                <c:pt idx="32606">
                  <c:v>41694.147720260604</c:v>
                </c:pt>
                <c:pt idx="32607">
                  <c:v>41694.148425434461</c:v>
                </c:pt>
                <c:pt idx="32608">
                  <c:v>41694.149358802766</c:v>
                </c:pt>
                <c:pt idx="32609">
                  <c:v>41694.150063465844</c:v>
                </c:pt>
                <c:pt idx="32610">
                  <c:v>41694.150768447085</c:v>
                </c:pt>
                <c:pt idx="32611">
                  <c:v>41694.151472550155</c:v>
                </c:pt>
                <c:pt idx="32612">
                  <c:v>41694.152174901079</c:v>
                </c:pt>
                <c:pt idx="32613">
                  <c:v>41694.152878778776</c:v>
                </c:pt>
                <c:pt idx="32614">
                  <c:v>41694.153583126768</c:v>
                </c:pt>
                <c:pt idx="32615">
                  <c:v>41694.154287050616</c:v>
                </c:pt>
                <c:pt idx="32616">
                  <c:v>41694.154992675387</c:v>
                </c:pt>
                <c:pt idx="32617">
                  <c:v>41694.155697827082</c:v>
                </c:pt>
                <c:pt idx="32618">
                  <c:v>41694.156403019384</c:v>
                </c:pt>
                <c:pt idx="32619">
                  <c:v>41694.157105969076</c:v>
                </c:pt>
                <c:pt idx="32620">
                  <c:v>41694.157810596007</c:v>
                </c:pt>
                <c:pt idx="32621">
                  <c:v>41694.158515460011</c:v>
                </c:pt>
                <c:pt idx="32622">
                  <c:v>41694.159219386624</c:v>
                </c:pt>
                <c:pt idx="32623">
                  <c:v>41694.159923018</c:v>
                </c:pt>
                <c:pt idx="32624">
                  <c:v>41694.160628000762</c:v>
                </c:pt>
                <c:pt idx="32625">
                  <c:v>41694.161332433687</c:v>
                </c:pt>
                <c:pt idx="32626">
                  <c:v>41694.162037008471</c:v>
                </c:pt>
                <c:pt idx="32627">
                  <c:v>41694.162742143533</c:v>
                </c:pt>
                <c:pt idx="32628">
                  <c:v>41694.163447354455</c:v>
                </c:pt>
                <c:pt idx="32629">
                  <c:v>41694.164151387224</c:v>
                </c:pt>
                <c:pt idx="32630">
                  <c:v>41694.164856210766</c:v>
                </c:pt>
                <c:pt idx="32631">
                  <c:v>41694.165560960915</c:v>
                </c:pt>
                <c:pt idx="32632">
                  <c:v>41694.166265629538</c:v>
                </c:pt>
                <c:pt idx="32633">
                  <c:v>41694.16697013261</c:v>
                </c:pt>
                <c:pt idx="32634">
                  <c:v>41694.167674026001</c:v>
                </c:pt>
                <c:pt idx="32635">
                  <c:v>41694.168376318768</c:v>
                </c:pt>
                <c:pt idx="32636">
                  <c:v>41694.169079291081</c:v>
                </c:pt>
                <c:pt idx="32637">
                  <c:v>41694.169783091835</c:v>
                </c:pt>
                <c:pt idx="32638">
                  <c:v>41694.170486999537</c:v>
                </c:pt>
                <c:pt idx="32639">
                  <c:v>41694.171190405221</c:v>
                </c:pt>
                <c:pt idx="32640">
                  <c:v>41694.171894807223</c:v>
                </c:pt>
                <c:pt idx="32641">
                  <c:v>41694.172598814461</c:v>
                </c:pt>
                <c:pt idx="32642">
                  <c:v>41694.173302871677</c:v>
                </c:pt>
                <c:pt idx="32643">
                  <c:v>41694.174007235997</c:v>
                </c:pt>
                <c:pt idx="32644">
                  <c:v>41694.174710023384</c:v>
                </c:pt>
                <c:pt idx="32645">
                  <c:v>41694.175414714598</c:v>
                </c:pt>
                <c:pt idx="32646">
                  <c:v>41694.176118852163</c:v>
                </c:pt>
                <c:pt idx="32647">
                  <c:v>41694.176825080773</c:v>
                </c:pt>
                <c:pt idx="32648">
                  <c:v>41694.177530800458</c:v>
                </c:pt>
                <c:pt idx="32649">
                  <c:v>41694.178234901381</c:v>
                </c:pt>
                <c:pt idx="32650">
                  <c:v>41694.178939919846</c:v>
                </c:pt>
                <c:pt idx="32651">
                  <c:v>41694.179644877535</c:v>
                </c:pt>
                <c:pt idx="32652">
                  <c:v>41694.180349545684</c:v>
                </c:pt>
                <c:pt idx="32653">
                  <c:v>41694.181053176777</c:v>
                </c:pt>
                <c:pt idx="32654">
                  <c:v>41694.181753469842</c:v>
                </c:pt>
                <c:pt idx="32655">
                  <c:v>41694.182454445545</c:v>
                </c:pt>
                <c:pt idx="32656">
                  <c:v>41694.183158674001</c:v>
                </c:pt>
                <c:pt idx="32657">
                  <c:v>41694.183863051687</c:v>
                </c:pt>
                <c:pt idx="32658">
                  <c:v>41694.184567787073</c:v>
                </c:pt>
                <c:pt idx="32659">
                  <c:v>41694.185272263836</c:v>
                </c:pt>
                <c:pt idx="32660">
                  <c:v>41694.185976522305</c:v>
                </c:pt>
                <c:pt idx="32661">
                  <c:v>41694.186681652151</c:v>
                </c:pt>
                <c:pt idx="32662">
                  <c:v>41694.187385247387</c:v>
                </c:pt>
                <c:pt idx="32663">
                  <c:v>41694.188088643386</c:v>
                </c:pt>
                <c:pt idx="32664">
                  <c:v>41694.188792006767</c:v>
                </c:pt>
                <c:pt idx="32665">
                  <c:v>41694.189495091683</c:v>
                </c:pt>
                <c:pt idx="32666">
                  <c:v>41694.190198138931</c:v>
                </c:pt>
                <c:pt idx="32667">
                  <c:v>41694.191129657367</c:v>
                </c:pt>
                <c:pt idx="32668">
                  <c:v>41694.191833837227</c:v>
                </c:pt>
                <c:pt idx="32669">
                  <c:v>41694.192536022158</c:v>
                </c:pt>
                <c:pt idx="32670">
                  <c:v>41694.193238146472</c:v>
                </c:pt>
                <c:pt idx="32671">
                  <c:v>41694.193942498161</c:v>
                </c:pt>
                <c:pt idx="32672">
                  <c:v>41694.194646385222</c:v>
                </c:pt>
                <c:pt idx="32673">
                  <c:v>41694.195349546608</c:v>
                </c:pt>
                <c:pt idx="32674">
                  <c:v>41694.196054730761</c:v>
                </c:pt>
                <c:pt idx="32675">
                  <c:v>41694.196757375386</c:v>
                </c:pt>
                <c:pt idx="32676">
                  <c:v>41694.197462060918</c:v>
                </c:pt>
                <c:pt idx="32677">
                  <c:v>41694.198164738926</c:v>
                </c:pt>
                <c:pt idx="32678">
                  <c:v>41694.198869088614</c:v>
                </c:pt>
                <c:pt idx="32679">
                  <c:v>41694.199573765531</c:v>
                </c:pt>
                <c:pt idx="32680">
                  <c:v>41694.200278519078</c:v>
                </c:pt>
                <c:pt idx="32681">
                  <c:v>41694.200982165996</c:v>
                </c:pt>
                <c:pt idx="32682">
                  <c:v>41694.201687971676</c:v>
                </c:pt>
                <c:pt idx="32683">
                  <c:v>41694.202393268766</c:v>
                </c:pt>
                <c:pt idx="32684">
                  <c:v>41694.203097470927</c:v>
                </c:pt>
                <c:pt idx="32685">
                  <c:v>41694.203800553529</c:v>
                </c:pt>
                <c:pt idx="32686">
                  <c:v>41694.204505250163</c:v>
                </c:pt>
                <c:pt idx="32687">
                  <c:v>41694.205210346168</c:v>
                </c:pt>
                <c:pt idx="32688">
                  <c:v>41694.205913627688</c:v>
                </c:pt>
                <c:pt idx="32689">
                  <c:v>41694.20661832617</c:v>
                </c:pt>
                <c:pt idx="32690">
                  <c:v>41694.207322010603</c:v>
                </c:pt>
                <c:pt idx="32691">
                  <c:v>41694.208026298613</c:v>
                </c:pt>
                <c:pt idx="32692">
                  <c:v>41694.208732404928</c:v>
                </c:pt>
                <c:pt idx="32693">
                  <c:v>41694.209436244768</c:v>
                </c:pt>
                <c:pt idx="32694">
                  <c:v>41694.210139541683</c:v>
                </c:pt>
                <c:pt idx="32695">
                  <c:v>41694.210842882305</c:v>
                </c:pt>
                <c:pt idx="32696">
                  <c:v>41694.211547565828</c:v>
                </c:pt>
                <c:pt idx="32697">
                  <c:v>41694.212250263234</c:v>
                </c:pt>
                <c:pt idx="32698">
                  <c:v>41694.212954689683</c:v>
                </c:pt>
                <c:pt idx="32699">
                  <c:v>41694.213658031076</c:v>
                </c:pt>
                <c:pt idx="32700">
                  <c:v>41694.214360215992</c:v>
                </c:pt>
                <c:pt idx="32701">
                  <c:v>41694.215063666765</c:v>
                </c:pt>
                <c:pt idx="32702">
                  <c:v>41694.215768695678</c:v>
                </c:pt>
                <c:pt idx="32703">
                  <c:v>41694.216473914923</c:v>
                </c:pt>
                <c:pt idx="32704">
                  <c:v>41694.217180562147</c:v>
                </c:pt>
                <c:pt idx="32705">
                  <c:v>41694.217884044767</c:v>
                </c:pt>
                <c:pt idx="32706">
                  <c:v>41694.21858713431</c:v>
                </c:pt>
                <c:pt idx="32707">
                  <c:v>41694.219292510759</c:v>
                </c:pt>
                <c:pt idx="32708">
                  <c:v>41694.219997246008</c:v>
                </c:pt>
                <c:pt idx="32709">
                  <c:v>41694.220701824765</c:v>
                </c:pt>
                <c:pt idx="32710">
                  <c:v>41694.221406103527</c:v>
                </c:pt>
                <c:pt idx="32711">
                  <c:v>41694.222111043688</c:v>
                </c:pt>
                <c:pt idx="32712">
                  <c:v>41694.222816697998</c:v>
                </c:pt>
                <c:pt idx="32713">
                  <c:v>41694.223521337677</c:v>
                </c:pt>
                <c:pt idx="32714">
                  <c:v>41694.224225515369</c:v>
                </c:pt>
                <c:pt idx="32715">
                  <c:v>41694.224929780765</c:v>
                </c:pt>
                <c:pt idx="32716">
                  <c:v>41694.225633140151</c:v>
                </c:pt>
                <c:pt idx="32717">
                  <c:v>41694.226338812157</c:v>
                </c:pt>
                <c:pt idx="32718">
                  <c:v>41694.227043562758</c:v>
                </c:pt>
                <c:pt idx="32719">
                  <c:v>41694.227748456302</c:v>
                </c:pt>
                <c:pt idx="32720">
                  <c:v>41694.228452330157</c:v>
                </c:pt>
                <c:pt idx="32721">
                  <c:v>41694.229156385838</c:v>
                </c:pt>
                <c:pt idx="32722">
                  <c:v>41694.22986146999</c:v>
                </c:pt>
                <c:pt idx="32723">
                  <c:v>41694.230565681828</c:v>
                </c:pt>
                <c:pt idx="32724">
                  <c:v>41694.231267969219</c:v>
                </c:pt>
                <c:pt idx="32725">
                  <c:v>41694.231969627828</c:v>
                </c:pt>
                <c:pt idx="32726">
                  <c:v>41694.232902034455</c:v>
                </c:pt>
                <c:pt idx="32727">
                  <c:v>41694.233607449387</c:v>
                </c:pt>
                <c:pt idx="32728">
                  <c:v>41694.234312388769</c:v>
                </c:pt>
                <c:pt idx="32729">
                  <c:v>41694.235016863531</c:v>
                </c:pt>
                <c:pt idx="32730">
                  <c:v>41694.235722286598</c:v>
                </c:pt>
                <c:pt idx="32731">
                  <c:v>41694.23642582984</c:v>
                </c:pt>
                <c:pt idx="32732">
                  <c:v>41694.237129950925</c:v>
                </c:pt>
                <c:pt idx="32733">
                  <c:v>41694.237833607534</c:v>
                </c:pt>
                <c:pt idx="32734">
                  <c:v>41694.238534900614</c:v>
                </c:pt>
                <c:pt idx="32735">
                  <c:v>41694.239237898313</c:v>
                </c:pt>
                <c:pt idx="32736">
                  <c:v>41694.23994138799</c:v>
                </c:pt>
                <c:pt idx="32737">
                  <c:v>41694.240643613368</c:v>
                </c:pt>
                <c:pt idx="32738">
                  <c:v>41694.241346191076</c:v>
                </c:pt>
                <c:pt idx="32739">
                  <c:v>41694.242050603374</c:v>
                </c:pt>
                <c:pt idx="32740">
                  <c:v>41694.242753383078</c:v>
                </c:pt>
                <c:pt idx="32741">
                  <c:v>41694.243458309684</c:v>
                </c:pt>
                <c:pt idx="32742">
                  <c:v>41694.244163451222</c:v>
                </c:pt>
                <c:pt idx="32743">
                  <c:v>41694.244867984766</c:v>
                </c:pt>
                <c:pt idx="32744">
                  <c:v>41694.245572682921</c:v>
                </c:pt>
                <c:pt idx="32745">
                  <c:v>41694.246278881386</c:v>
                </c:pt>
                <c:pt idx="32746">
                  <c:v>41694.24698381999</c:v>
                </c:pt>
                <c:pt idx="32747">
                  <c:v>41694.247688948934</c:v>
                </c:pt>
                <c:pt idx="32748">
                  <c:v>41694.248393209084</c:v>
                </c:pt>
                <c:pt idx="32749">
                  <c:v>41694.249097700304</c:v>
                </c:pt>
                <c:pt idx="32750">
                  <c:v>41694.249801598766</c:v>
                </c:pt>
                <c:pt idx="32751">
                  <c:v>41694.250505277691</c:v>
                </c:pt>
                <c:pt idx="32752">
                  <c:v>41694.251209747228</c:v>
                </c:pt>
                <c:pt idx="32753">
                  <c:v>41694.251914840461</c:v>
                </c:pt>
                <c:pt idx="32754">
                  <c:v>41694.252620623534</c:v>
                </c:pt>
                <c:pt idx="32755">
                  <c:v>41694.253325197686</c:v>
                </c:pt>
                <c:pt idx="32756">
                  <c:v>41694.254029730932</c:v>
                </c:pt>
                <c:pt idx="32757">
                  <c:v>41694.25473381138</c:v>
                </c:pt>
                <c:pt idx="32758">
                  <c:v>41694.255438914151</c:v>
                </c:pt>
                <c:pt idx="32759">
                  <c:v>41694.256144099847</c:v>
                </c:pt>
                <c:pt idx="32760">
                  <c:v>41694.256848713681</c:v>
                </c:pt>
                <c:pt idx="32761">
                  <c:v>41694.257552486939</c:v>
                </c:pt>
                <c:pt idx="32762">
                  <c:v>41694.258256809393</c:v>
                </c:pt>
                <c:pt idx="32763">
                  <c:v>41694.258960944462</c:v>
                </c:pt>
                <c:pt idx="32764">
                  <c:v>41694.259665199846</c:v>
                </c:pt>
                <c:pt idx="32765">
                  <c:v>41694.260369719828</c:v>
                </c:pt>
                <c:pt idx="32766">
                  <c:v>41694.261073464157</c:v>
                </c:pt>
                <c:pt idx="32767">
                  <c:v>41694.261778410299</c:v>
                </c:pt>
                <c:pt idx="32768">
                  <c:v>41694.262483242608</c:v>
                </c:pt>
                <c:pt idx="32769">
                  <c:v>41694.263187412602</c:v>
                </c:pt>
                <c:pt idx="32770">
                  <c:v>41694.263891990304</c:v>
                </c:pt>
                <c:pt idx="32771">
                  <c:v>41694.264595708766</c:v>
                </c:pt>
                <c:pt idx="32772">
                  <c:v>41694.265301725995</c:v>
                </c:pt>
                <c:pt idx="32773">
                  <c:v>41694.266007242928</c:v>
                </c:pt>
                <c:pt idx="32774">
                  <c:v>41694.266712288001</c:v>
                </c:pt>
                <c:pt idx="32775">
                  <c:v>41694.267417624156</c:v>
                </c:pt>
                <c:pt idx="32776">
                  <c:v>41694.268121861525</c:v>
                </c:pt>
                <c:pt idx="32777">
                  <c:v>41694.268826207226</c:v>
                </c:pt>
                <c:pt idx="32778">
                  <c:v>41694.269529591533</c:v>
                </c:pt>
                <c:pt idx="32779">
                  <c:v>41694.270233173695</c:v>
                </c:pt>
                <c:pt idx="32780">
                  <c:v>41694.270938086309</c:v>
                </c:pt>
                <c:pt idx="32781">
                  <c:v>41694.27164198368</c:v>
                </c:pt>
                <c:pt idx="32782">
                  <c:v>41694.272345359845</c:v>
                </c:pt>
                <c:pt idx="32783">
                  <c:v>41694.273050187534</c:v>
                </c:pt>
                <c:pt idx="32784">
                  <c:v>41694.27375543338</c:v>
                </c:pt>
                <c:pt idx="32785">
                  <c:v>41694.274678423695</c:v>
                </c:pt>
                <c:pt idx="32786">
                  <c:v>41694.2753825006</c:v>
                </c:pt>
                <c:pt idx="32787">
                  <c:v>41694.276086359234</c:v>
                </c:pt>
                <c:pt idx="32788">
                  <c:v>41694.276790600597</c:v>
                </c:pt>
                <c:pt idx="32789">
                  <c:v>41694.277495571368</c:v>
                </c:pt>
                <c:pt idx="32790">
                  <c:v>41694.278200014458</c:v>
                </c:pt>
                <c:pt idx="32791">
                  <c:v>41694.278902847538</c:v>
                </c:pt>
                <c:pt idx="32792">
                  <c:v>41694.279607387376</c:v>
                </c:pt>
                <c:pt idx="32793">
                  <c:v>41694.280313014002</c:v>
                </c:pt>
                <c:pt idx="32794">
                  <c:v>41694.281018617221</c:v>
                </c:pt>
                <c:pt idx="32795">
                  <c:v>41694.281723302454</c:v>
                </c:pt>
                <c:pt idx="32796">
                  <c:v>41694.282426330152</c:v>
                </c:pt>
                <c:pt idx="32797">
                  <c:v>41694.283129570926</c:v>
                </c:pt>
                <c:pt idx="32798">
                  <c:v>41694.283833289694</c:v>
                </c:pt>
                <c:pt idx="32799">
                  <c:v>41694.284537587846</c:v>
                </c:pt>
                <c:pt idx="32800">
                  <c:v>41694.285241988153</c:v>
                </c:pt>
                <c:pt idx="32801">
                  <c:v>41694.285946998767</c:v>
                </c:pt>
                <c:pt idx="32802">
                  <c:v>41694.286652078168</c:v>
                </c:pt>
                <c:pt idx="32803">
                  <c:v>41694.287357058929</c:v>
                </c:pt>
                <c:pt idx="32804">
                  <c:v>41694.288061940933</c:v>
                </c:pt>
                <c:pt idx="32805">
                  <c:v>41694.288766633377</c:v>
                </c:pt>
                <c:pt idx="32806">
                  <c:v>41694.28947026984</c:v>
                </c:pt>
                <c:pt idx="32807">
                  <c:v>41694.290175467839</c:v>
                </c:pt>
                <c:pt idx="32808">
                  <c:v>41694.290880795532</c:v>
                </c:pt>
                <c:pt idx="32809">
                  <c:v>41694.291585814753</c:v>
                </c:pt>
                <c:pt idx="32810">
                  <c:v>41694.29229082261</c:v>
                </c:pt>
                <c:pt idx="32811">
                  <c:v>41694.292995047079</c:v>
                </c:pt>
                <c:pt idx="32812">
                  <c:v>41694.293700450602</c:v>
                </c:pt>
                <c:pt idx="32813">
                  <c:v>41694.294406599838</c:v>
                </c:pt>
                <c:pt idx="32814">
                  <c:v>41694.295109461833</c:v>
                </c:pt>
                <c:pt idx="32815">
                  <c:v>41694.29581371307</c:v>
                </c:pt>
                <c:pt idx="32816">
                  <c:v>41694.29651886646</c:v>
                </c:pt>
                <c:pt idx="32817">
                  <c:v>41694.297224669994</c:v>
                </c:pt>
                <c:pt idx="32818">
                  <c:v>41694.297929185217</c:v>
                </c:pt>
                <c:pt idx="32819">
                  <c:v>41694.298631798309</c:v>
                </c:pt>
                <c:pt idx="32820">
                  <c:v>41694.299336651071</c:v>
                </c:pt>
                <c:pt idx="32821">
                  <c:v>41694.300042639225</c:v>
                </c:pt>
                <c:pt idx="32822">
                  <c:v>41694.300748873844</c:v>
                </c:pt>
                <c:pt idx="32823">
                  <c:v>41694.301452945081</c:v>
                </c:pt>
                <c:pt idx="32824">
                  <c:v>41694.302157943843</c:v>
                </c:pt>
                <c:pt idx="32825">
                  <c:v>41694.302862551842</c:v>
                </c:pt>
                <c:pt idx="32826">
                  <c:v>41694.30356599723</c:v>
                </c:pt>
                <c:pt idx="32827">
                  <c:v>41694.304270301691</c:v>
                </c:pt>
                <c:pt idx="32828">
                  <c:v>41694.304974079241</c:v>
                </c:pt>
                <c:pt idx="32829">
                  <c:v>41694.305678490622</c:v>
                </c:pt>
                <c:pt idx="32830">
                  <c:v>41694.306382634772</c:v>
                </c:pt>
                <c:pt idx="32831">
                  <c:v>41694.307087426168</c:v>
                </c:pt>
                <c:pt idx="32832">
                  <c:v>41694.30779185846</c:v>
                </c:pt>
                <c:pt idx="32833">
                  <c:v>41694.308495498321</c:v>
                </c:pt>
                <c:pt idx="32834">
                  <c:v>41694.309200836309</c:v>
                </c:pt>
                <c:pt idx="32835">
                  <c:v>41694.309904964772</c:v>
                </c:pt>
                <c:pt idx="32836">
                  <c:v>41694.310609583998</c:v>
                </c:pt>
                <c:pt idx="32837">
                  <c:v>41694.311314210616</c:v>
                </c:pt>
                <c:pt idx="32838">
                  <c:v>41694.312019396792</c:v>
                </c:pt>
                <c:pt idx="32839">
                  <c:v>41694.312723769224</c:v>
                </c:pt>
                <c:pt idx="32840">
                  <c:v>41694.313428833375</c:v>
                </c:pt>
                <c:pt idx="32841">
                  <c:v>41694.314134358938</c:v>
                </c:pt>
                <c:pt idx="32842">
                  <c:v>41694.314839856786</c:v>
                </c:pt>
                <c:pt idx="32843">
                  <c:v>41694.315545251695</c:v>
                </c:pt>
                <c:pt idx="32844">
                  <c:v>41694.316455995089</c:v>
                </c:pt>
                <c:pt idx="32845">
                  <c:v>41694.317161677223</c:v>
                </c:pt>
                <c:pt idx="32846">
                  <c:v>41694.317866212768</c:v>
                </c:pt>
                <c:pt idx="32847">
                  <c:v>41694.318570465235</c:v>
                </c:pt>
                <c:pt idx="32848">
                  <c:v>41694.31927367016</c:v>
                </c:pt>
                <c:pt idx="32849">
                  <c:v>41694.319980011991</c:v>
                </c:pt>
                <c:pt idx="32850">
                  <c:v>41694.320684907681</c:v>
                </c:pt>
                <c:pt idx="32851">
                  <c:v>41694.321388553995</c:v>
                </c:pt>
                <c:pt idx="32852">
                  <c:v>41694.322092814458</c:v>
                </c:pt>
                <c:pt idx="32853">
                  <c:v>41694.322798289686</c:v>
                </c:pt>
                <c:pt idx="32854">
                  <c:v>41694.323502822153</c:v>
                </c:pt>
                <c:pt idx="32855">
                  <c:v>41694.32420752108</c:v>
                </c:pt>
                <c:pt idx="32856">
                  <c:v>41694.324912706768</c:v>
                </c:pt>
                <c:pt idx="32857">
                  <c:v>41694.325617803224</c:v>
                </c:pt>
                <c:pt idx="32858">
                  <c:v>41694.326322779387</c:v>
                </c:pt>
                <c:pt idx="32859">
                  <c:v>41694.32702760661</c:v>
                </c:pt>
                <c:pt idx="32860">
                  <c:v>41694.327730150151</c:v>
                </c:pt>
                <c:pt idx="32861">
                  <c:v>41694.328435203388</c:v>
                </c:pt>
                <c:pt idx="32862">
                  <c:v>41694.329138216162</c:v>
                </c:pt>
                <c:pt idx="32863">
                  <c:v>41694.329841891536</c:v>
                </c:pt>
                <c:pt idx="32864">
                  <c:v>41694.330546099241</c:v>
                </c:pt>
                <c:pt idx="32865">
                  <c:v>41694.331250412164</c:v>
                </c:pt>
                <c:pt idx="32866">
                  <c:v>41694.331955601687</c:v>
                </c:pt>
                <c:pt idx="32867">
                  <c:v>41694.332662471228</c:v>
                </c:pt>
                <c:pt idx="32868">
                  <c:v>41694.333366740306</c:v>
                </c:pt>
                <c:pt idx="32869">
                  <c:v>41694.334071426776</c:v>
                </c:pt>
                <c:pt idx="32870">
                  <c:v>41694.334774287083</c:v>
                </c:pt>
                <c:pt idx="32871">
                  <c:v>41694.335479159541</c:v>
                </c:pt>
                <c:pt idx="32872">
                  <c:v>41694.336185325541</c:v>
                </c:pt>
                <c:pt idx="32873">
                  <c:v>41694.33688981631</c:v>
                </c:pt>
                <c:pt idx="32874">
                  <c:v>41694.337593852462</c:v>
                </c:pt>
                <c:pt idx="32875">
                  <c:v>41694.338298533541</c:v>
                </c:pt>
                <c:pt idx="32876">
                  <c:v>41694.339002625078</c:v>
                </c:pt>
                <c:pt idx="32877">
                  <c:v>41694.339705682301</c:v>
                </c:pt>
                <c:pt idx="32878">
                  <c:v>41694.340408823846</c:v>
                </c:pt>
                <c:pt idx="32879">
                  <c:v>41694.341115076466</c:v>
                </c:pt>
                <c:pt idx="32880">
                  <c:v>41694.341821058159</c:v>
                </c:pt>
                <c:pt idx="32881">
                  <c:v>41694.34252472817</c:v>
                </c:pt>
                <c:pt idx="32882">
                  <c:v>41694.343230708779</c:v>
                </c:pt>
                <c:pt idx="32883">
                  <c:v>41694.343936398625</c:v>
                </c:pt>
                <c:pt idx="32884">
                  <c:v>41694.344640175084</c:v>
                </c:pt>
                <c:pt idx="32885">
                  <c:v>41694.345343704001</c:v>
                </c:pt>
                <c:pt idx="32886">
                  <c:v>41694.346046936313</c:v>
                </c:pt>
                <c:pt idx="32887">
                  <c:v>41694.346751417084</c:v>
                </c:pt>
                <c:pt idx="32888">
                  <c:v>41694.347455533687</c:v>
                </c:pt>
                <c:pt idx="32889">
                  <c:v>41694.348160892463</c:v>
                </c:pt>
                <c:pt idx="32890">
                  <c:v>41694.348865739848</c:v>
                </c:pt>
                <c:pt idx="32891">
                  <c:v>41694.349569211685</c:v>
                </c:pt>
                <c:pt idx="32892">
                  <c:v>41694.350273849399</c:v>
                </c:pt>
                <c:pt idx="32893">
                  <c:v>41694.350977698319</c:v>
                </c:pt>
                <c:pt idx="32894">
                  <c:v>41694.351681599226</c:v>
                </c:pt>
                <c:pt idx="32895">
                  <c:v>41694.352385265847</c:v>
                </c:pt>
                <c:pt idx="32896">
                  <c:v>41694.353088863536</c:v>
                </c:pt>
                <c:pt idx="32897">
                  <c:v>41694.353792969225</c:v>
                </c:pt>
                <c:pt idx="32898">
                  <c:v>41694.354498046479</c:v>
                </c:pt>
                <c:pt idx="32899">
                  <c:v>41694.355202344625</c:v>
                </c:pt>
                <c:pt idx="32900">
                  <c:v>41694.355907231227</c:v>
                </c:pt>
                <c:pt idx="32901">
                  <c:v>41694.356612232172</c:v>
                </c:pt>
                <c:pt idx="32902">
                  <c:v>41694.357317557544</c:v>
                </c:pt>
                <c:pt idx="32903">
                  <c:v>41694.358217451096</c:v>
                </c:pt>
                <c:pt idx="32904">
                  <c:v>41694.35892327247</c:v>
                </c:pt>
                <c:pt idx="32905">
                  <c:v>41694.35962900678</c:v>
                </c:pt>
                <c:pt idx="32906">
                  <c:v>41694.360333855228</c:v>
                </c:pt>
                <c:pt idx="32907">
                  <c:v>41694.361039187846</c:v>
                </c:pt>
                <c:pt idx="32908">
                  <c:v>41694.36174338092</c:v>
                </c:pt>
                <c:pt idx="32909">
                  <c:v>41694.362448335683</c:v>
                </c:pt>
                <c:pt idx="32910">
                  <c:v>41694.363150633071</c:v>
                </c:pt>
                <c:pt idx="32911">
                  <c:v>41694.363854827228</c:v>
                </c:pt>
                <c:pt idx="32912">
                  <c:v>41694.364560310773</c:v>
                </c:pt>
                <c:pt idx="32913">
                  <c:v>41694.36526596277</c:v>
                </c:pt>
                <c:pt idx="32914">
                  <c:v>41694.365971467079</c:v>
                </c:pt>
                <c:pt idx="32915">
                  <c:v>41694.366677163081</c:v>
                </c:pt>
                <c:pt idx="32916">
                  <c:v>41694.367382698161</c:v>
                </c:pt>
                <c:pt idx="32917">
                  <c:v>41694.368087969684</c:v>
                </c:pt>
                <c:pt idx="32918">
                  <c:v>41694.368791639223</c:v>
                </c:pt>
                <c:pt idx="32919">
                  <c:v>41694.369495398612</c:v>
                </c:pt>
                <c:pt idx="32920">
                  <c:v>41694.370200890313</c:v>
                </c:pt>
                <c:pt idx="32921">
                  <c:v>41694.370905004616</c:v>
                </c:pt>
                <c:pt idx="32922">
                  <c:v>41694.371610961221</c:v>
                </c:pt>
                <c:pt idx="32923">
                  <c:v>41694.372313830616</c:v>
                </c:pt>
                <c:pt idx="32924">
                  <c:v>41694.373016990612</c:v>
                </c:pt>
                <c:pt idx="32925">
                  <c:v>41694.373720754156</c:v>
                </c:pt>
                <c:pt idx="32926">
                  <c:v>41694.374424967536</c:v>
                </c:pt>
                <c:pt idx="32927">
                  <c:v>41694.375130459084</c:v>
                </c:pt>
                <c:pt idx="32928">
                  <c:v>41694.375835010615</c:v>
                </c:pt>
                <c:pt idx="32929">
                  <c:v>41694.376538393859</c:v>
                </c:pt>
                <c:pt idx="32930">
                  <c:v>41694.377243364928</c:v>
                </c:pt>
                <c:pt idx="32931">
                  <c:v>41694.377949308466</c:v>
                </c:pt>
                <c:pt idx="32932">
                  <c:v>41694.378654614164</c:v>
                </c:pt>
                <c:pt idx="32933">
                  <c:v>41694.379359118466</c:v>
                </c:pt>
                <c:pt idx="32934">
                  <c:v>41694.38006215293</c:v>
                </c:pt>
                <c:pt idx="32935">
                  <c:v>41694.380766643386</c:v>
                </c:pt>
                <c:pt idx="32936">
                  <c:v>41694.381471529225</c:v>
                </c:pt>
                <c:pt idx="32937">
                  <c:v>41694.382175623381</c:v>
                </c:pt>
                <c:pt idx="32938">
                  <c:v>41694.382880937694</c:v>
                </c:pt>
                <c:pt idx="32939">
                  <c:v>41694.383585893083</c:v>
                </c:pt>
                <c:pt idx="32940">
                  <c:v>41694.384290578171</c:v>
                </c:pt>
                <c:pt idx="32941">
                  <c:v>41694.384995785542</c:v>
                </c:pt>
                <c:pt idx="32942">
                  <c:v>41694.385701121384</c:v>
                </c:pt>
                <c:pt idx="32943">
                  <c:v>41694.38640541154</c:v>
                </c:pt>
                <c:pt idx="32944">
                  <c:v>41694.387110587078</c:v>
                </c:pt>
                <c:pt idx="32945">
                  <c:v>41694.387815388945</c:v>
                </c:pt>
                <c:pt idx="32946">
                  <c:v>41694.388519129861</c:v>
                </c:pt>
                <c:pt idx="32947">
                  <c:v>41694.38922269969</c:v>
                </c:pt>
                <c:pt idx="32948">
                  <c:v>41694.38992720293</c:v>
                </c:pt>
                <c:pt idx="32949">
                  <c:v>41694.390630144779</c:v>
                </c:pt>
                <c:pt idx="32950">
                  <c:v>41694.391335463384</c:v>
                </c:pt>
                <c:pt idx="32951">
                  <c:v>41694.392038954007</c:v>
                </c:pt>
                <c:pt idx="32952">
                  <c:v>41694.392744113218</c:v>
                </c:pt>
                <c:pt idx="32953">
                  <c:v>41694.393448650764</c:v>
                </c:pt>
                <c:pt idx="32954">
                  <c:v>41694.394152686931</c:v>
                </c:pt>
                <c:pt idx="32955">
                  <c:v>41694.394856334315</c:v>
                </c:pt>
                <c:pt idx="32956">
                  <c:v>41694.395560748002</c:v>
                </c:pt>
                <c:pt idx="32957">
                  <c:v>41694.39626494093</c:v>
                </c:pt>
                <c:pt idx="32958">
                  <c:v>41694.396968457229</c:v>
                </c:pt>
                <c:pt idx="32959">
                  <c:v>41694.397672936771</c:v>
                </c:pt>
                <c:pt idx="32960">
                  <c:v>41694.398376604928</c:v>
                </c:pt>
                <c:pt idx="32961">
                  <c:v>41694.399079922463</c:v>
                </c:pt>
                <c:pt idx="32962">
                  <c:v>41694.399989458158</c:v>
                </c:pt>
                <c:pt idx="32963">
                  <c:v>41694.400693584459</c:v>
                </c:pt>
                <c:pt idx="32964">
                  <c:v>41694.401397729998</c:v>
                </c:pt>
                <c:pt idx="32965">
                  <c:v>41694.402102531676</c:v>
                </c:pt>
                <c:pt idx="32966">
                  <c:v>41694.402806683385</c:v>
                </c:pt>
                <c:pt idx="32967">
                  <c:v>41694.403512003388</c:v>
                </c:pt>
                <c:pt idx="32968">
                  <c:v>41694.404216994168</c:v>
                </c:pt>
                <c:pt idx="32969">
                  <c:v>41694.40492157</c:v>
                </c:pt>
                <c:pt idx="32970">
                  <c:v>41694.405625481384</c:v>
                </c:pt>
                <c:pt idx="32971">
                  <c:v>41694.406328670309</c:v>
                </c:pt>
                <c:pt idx="32972">
                  <c:v>41694.407032419847</c:v>
                </c:pt>
                <c:pt idx="32973">
                  <c:v>41694.407736408008</c:v>
                </c:pt>
                <c:pt idx="32974">
                  <c:v>41694.408440751838</c:v>
                </c:pt>
                <c:pt idx="32975">
                  <c:v>41694.409145015074</c:v>
                </c:pt>
                <c:pt idx="32976">
                  <c:v>41694.409849214615</c:v>
                </c:pt>
                <c:pt idx="32977">
                  <c:v>41694.410551941088</c:v>
                </c:pt>
                <c:pt idx="32978">
                  <c:v>41694.411255545689</c:v>
                </c:pt>
                <c:pt idx="32979">
                  <c:v>41694.411959916164</c:v>
                </c:pt>
                <c:pt idx="32980">
                  <c:v>41694.412663687683</c:v>
                </c:pt>
                <c:pt idx="32981">
                  <c:v>41694.413367288616</c:v>
                </c:pt>
                <c:pt idx="32982">
                  <c:v>41694.41407057031</c:v>
                </c:pt>
                <c:pt idx="32983">
                  <c:v>41694.41477494601</c:v>
                </c:pt>
                <c:pt idx="32984">
                  <c:v>41694.415478004164</c:v>
                </c:pt>
                <c:pt idx="32985">
                  <c:v>41694.416180329543</c:v>
                </c:pt>
                <c:pt idx="32986">
                  <c:v>41694.416884002472</c:v>
                </c:pt>
                <c:pt idx="32987">
                  <c:v>41694.417587041382</c:v>
                </c:pt>
                <c:pt idx="32988">
                  <c:v>41694.418292053691</c:v>
                </c:pt>
                <c:pt idx="32989">
                  <c:v>41694.418995960928</c:v>
                </c:pt>
                <c:pt idx="32990">
                  <c:v>41694.419698127233</c:v>
                </c:pt>
                <c:pt idx="32991">
                  <c:v>41694.420400889678</c:v>
                </c:pt>
                <c:pt idx="32992">
                  <c:v>41694.421104813526</c:v>
                </c:pt>
                <c:pt idx="32993">
                  <c:v>41694.421808252002</c:v>
                </c:pt>
                <c:pt idx="32994">
                  <c:v>41694.42251170431</c:v>
                </c:pt>
                <c:pt idx="32995">
                  <c:v>41694.423216104471</c:v>
                </c:pt>
                <c:pt idx="32996">
                  <c:v>41694.42392043092</c:v>
                </c:pt>
                <c:pt idx="32997">
                  <c:v>41694.424623159684</c:v>
                </c:pt>
                <c:pt idx="32998">
                  <c:v>41694.425326512603</c:v>
                </c:pt>
                <c:pt idx="32999">
                  <c:v>41694.426030494935</c:v>
                </c:pt>
                <c:pt idx="33000">
                  <c:v>41694.426735619374</c:v>
                </c:pt>
                <c:pt idx="33001">
                  <c:v>41694.427438742459</c:v>
                </c:pt>
                <c:pt idx="33002">
                  <c:v>41694.428142886303</c:v>
                </c:pt>
                <c:pt idx="33003">
                  <c:v>41694.428846949544</c:v>
                </c:pt>
                <c:pt idx="33004">
                  <c:v>41694.429552204616</c:v>
                </c:pt>
                <c:pt idx="33005">
                  <c:v>41694.430256461696</c:v>
                </c:pt>
                <c:pt idx="33006">
                  <c:v>41694.430958570163</c:v>
                </c:pt>
                <c:pt idx="33007">
                  <c:v>41694.431661873532</c:v>
                </c:pt>
                <c:pt idx="33008">
                  <c:v>41694.43236444769</c:v>
                </c:pt>
                <c:pt idx="33009">
                  <c:v>41694.43306733646</c:v>
                </c:pt>
                <c:pt idx="33010">
                  <c:v>41694.433769647374</c:v>
                </c:pt>
                <c:pt idx="33011">
                  <c:v>41694.434470688306</c:v>
                </c:pt>
                <c:pt idx="33012">
                  <c:v>41694.435173849539</c:v>
                </c:pt>
                <c:pt idx="33013">
                  <c:v>41694.435877894619</c:v>
                </c:pt>
                <c:pt idx="33014">
                  <c:v>41694.436582274939</c:v>
                </c:pt>
                <c:pt idx="33015">
                  <c:v>41694.43728510385</c:v>
                </c:pt>
                <c:pt idx="33016">
                  <c:v>41694.437988201076</c:v>
                </c:pt>
                <c:pt idx="33017">
                  <c:v>41694.43869342078</c:v>
                </c:pt>
                <c:pt idx="33018">
                  <c:v>41694.43939796061</c:v>
                </c:pt>
                <c:pt idx="33019">
                  <c:v>41694.440100943226</c:v>
                </c:pt>
                <c:pt idx="33020">
                  <c:v>41694.440804657228</c:v>
                </c:pt>
                <c:pt idx="33021">
                  <c:v>41694.441770093683</c:v>
                </c:pt>
                <c:pt idx="33022">
                  <c:v>41694.442473221228</c:v>
                </c:pt>
                <c:pt idx="33023">
                  <c:v>41694.443176851535</c:v>
                </c:pt>
                <c:pt idx="33024">
                  <c:v>41694.443879699851</c:v>
                </c:pt>
                <c:pt idx="33025">
                  <c:v>41694.44458115031</c:v>
                </c:pt>
                <c:pt idx="33026">
                  <c:v>41694.445284215835</c:v>
                </c:pt>
                <c:pt idx="33027">
                  <c:v>41694.445990485685</c:v>
                </c:pt>
                <c:pt idx="33028">
                  <c:v>41694.446695576466</c:v>
                </c:pt>
                <c:pt idx="33029">
                  <c:v>41694.447400842771</c:v>
                </c:pt>
                <c:pt idx="33030">
                  <c:v>41694.448104977084</c:v>
                </c:pt>
                <c:pt idx="33031">
                  <c:v>41694.44880908847</c:v>
                </c:pt>
                <c:pt idx="33032">
                  <c:v>41694.449512598934</c:v>
                </c:pt>
                <c:pt idx="33033">
                  <c:v>41694.450216498481</c:v>
                </c:pt>
                <c:pt idx="33034">
                  <c:v>41694.450921004311</c:v>
                </c:pt>
                <c:pt idx="33035">
                  <c:v>41694.451625864931</c:v>
                </c:pt>
                <c:pt idx="33036">
                  <c:v>41694.452329271087</c:v>
                </c:pt>
                <c:pt idx="33037">
                  <c:v>41694.453033843383</c:v>
                </c:pt>
                <c:pt idx="33038">
                  <c:v>41694.45373787354</c:v>
                </c:pt>
                <c:pt idx="33039">
                  <c:v>41694.454443040311</c:v>
                </c:pt>
                <c:pt idx="33040">
                  <c:v>41694.455146706605</c:v>
                </c:pt>
                <c:pt idx="33041">
                  <c:v>41694.455851540159</c:v>
                </c:pt>
                <c:pt idx="33042">
                  <c:v>41694.456557276011</c:v>
                </c:pt>
                <c:pt idx="33043">
                  <c:v>41694.457260819225</c:v>
                </c:pt>
                <c:pt idx="33044">
                  <c:v>41694.457965257694</c:v>
                </c:pt>
                <c:pt idx="33045">
                  <c:v>41694.458669304935</c:v>
                </c:pt>
                <c:pt idx="33046">
                  <c:v>41694.459374290775</c:v>
                </c:pt>
                <c:pt idx="33047">
                  <c:v>41694.460079225086</c:v>
                </c:pt>
                <c:pt idx="33048">
                  <c:v>41694.460782855531</c:v>
                </c:pt>
                <c:pt idx="33049">
                  <c:v>41694.461486676759</c:v>
                </c:pt>
                <c:pt idx="33050">
                  <c:v>41694.46219226846</c:v>
                </c:pt>
                <c:pt idx="33051">
                  <c:v>41694.462894805234</c:v>
                </c:pt>
                <c:pt idx="33052">
                  <c:v>41694.463597445232</c:v>
                </c:pt>
                <c:pt idx="33053">
                  <c:v>41694.464301377695</c:v>
                </c:pt>
                <c:pt idx="33054">
                  <c:v>41694.46500383877</c:v>
                </c:pt>
                <c:pt idx="33055">
                  <c:v>41694.465706166302</c:v>
                </c:pt>
                <c:pt idx="33056">
                  <c:v>41694.466408271226</c:v>
                </c:pt>
                <c:pt idx="33057">
                  <c:v>41694.467110455538</c:v>
                </c:pt>
                <c:pt idx="33058">
                  <c:v>41694.467815003387</c:v>
                </c:pt>
                <c:pt idx="33059">
                  <c:v>41694.468519152775</c:v>
                </c:pt>
                <c:pt idx="33060">
                  <c:v>41694.469221502302</c:v>
                </c:pt>
                <c:pt idx="33061">
                  <c:v>41694.469926158163</c:v>
                </c:pt>
                <c:pt idx="33062">
                  <c:v>41694.470630722164</c:v>
                </c:pt>
                <c:pt idx="33063">
                  <c:v>41694.471333724461</c:v>
                </c:pt>
                <c:pt idx="33064">
                  <c:v>41694.472037583226</c:v>
                </c:pt>
                <c:pt idx="33065">
                  <c:v>41694.472741200771</c:v>
                </c:pt>
                <c:pt idx="33066">
                  <c:v>41694.473445516604</c:v>
                </c:pt>
                <c:pt idx="33067">
                  <c:v>41694.474148495232</c:v>
                </c:pt>
                <c:pt idx="33068">
                  <c:v>41694.474851981686</c:v>
                </c:pt>
                <c:pt idx="33069">
                  <c:v>41694.475556799851</c:v>
                </c:pt>
                <c:pt idx="33070">
                  <c:v>41694.476260990778</c:v>
                </c:pt>
                <c:pt idx="33071">
                  <c:v>41694.47696230108</c:v>
                </c:pt>
                <c:pt idx="33072">
                  <c:v>41694.477665849539</c:v>
                </c:pt>
                <c:pt idx="33073">
                  <c:v>41694.47837052431</c:v>
                </c:pt>
                <c:pt idx="33074">
                  <c:v>41694.479075408613</c:v>
                </c:pt>
                <c:pt idx="33075">
                  <c:v>41694.479777400615</c:v>
                </c:pt>
                <c:pt idx="33076">
                  <c:v>41694.480479990169</c:v>
                </c:pt>
                <c:pt idx="33077">
                  <c:v>41694.481185015677</c:v>
                </c:pt>
                <c:pt idx="33078">
                  <c:v>41694.481888583075</c:v>
                </c:pt>
                <c:pt idx="33079">
                  <c:v>41694.482592240318</c:v>
                </c:pt>
                <c:pt idx="33080">
                  <c:v>41694.483556177853</c:v>
                </c:pt>
                <c:pt idx="33081">
                  <c:v>41694.484260204008</c:v>
                </c:pt>
                <c:pt idx="33082">
                  <c:v>41694.484963659845</c:v>
                </c:pt>
                <c:pt idx="33083">
                  <c:v>41694.485667233683</c:v>
                </c:pt>
                <c:pt idx="33084">
                  <c:v>41694.486369906466</c:v>
                </c:pt>
                <c:pt idx="33085">
                  <c:v>41694.487073508768</c:v>
                </c:pt>
                <c:pt idx="33086">
                  <c:v>41694.487777219081</c:v>
                </c:pt>
                <c:pt idx="33087">
                  <c:v>41694.488481424465</c:v>
                </c:pt>
                <c:pt idx="33088">
                  <c:v>41694.489184191385</c:v>
                </c:pt>
                <c:pt idx="33089">
                  <c:v>41694.489887846779</c:v>
                </c:pt>
                <c:pt idx="33090">
                  <c:v>41694.490592068309</c:v>
                </c:pt>
                <c:pt idx="33091">
                  <c:v>41694.491294984</c:v>
                </c:pt>
                <c:pt idx="33092">
                  <c:v>41694.491999734761</c:v>
                </c:pt>
                <c:pt idx="33093">
                  <c:v>41694.492705759993</c:v>
                </c:pt>
                <c:pt idx="33094">
                  <c:v>41694.49341003922</c:v>
                </c:pt>
                <c:pt idx="33095">
                  <c:v>41694.494114129084</c:v>
                </c:pt>
                <c:pt idx="33096">
                  <c:v>41694.494818062463</c:v>
                </c:pt>
                <c:pt idx="33097">
                  <c:v>41694.49552095461</c:v>
                </c:pt>
                <c:pt idx="33098">
                  <c:v>41694.496224715076</c:v>
                </c:pt>
                <c:pt idx="33099">
                  <c:v>41694.496929937384</c:v>
                </c:pt>
                <c:pt idx="33100">
                  <c:v>41694.497635430002</c:v>
                </c:pt>
                <c:pt idx="33101">
                  <c:v>41694.498340028927</c:v>
                </c:pt>
                <c:pt idx="33102">
                  <c:v>41694.499043361677</c:v>
                </c:pt>
                <c:pt idx="33103">
                  <c:v>41694.499748596303</c:v>
                </c:pt>
                <c:pt idx="33104">
                  <c:v>41694.50045171276</c:v>
                </c:pt>
                <c:pt idx="33105">
                  <c:v>41694.501155050464</c:v>
                </c:pt>
                <c:pt idx="33106">
                  <c:v>41694.501858043383</c:v>
                </c:pt>
                <c:pt idx="33107">
                  <c:v>41694.50256250846</c:v>
                </c:pt>
                <c:pt idx="33108">
                  <c:v>41694.503266722611</c:v>
                </c:pt>
                <c:pt idx="33109">
                  <c:v>41694.503971652455</c:v>
                </c:pt>
                <c:pt idx="33110">
                  <c:v>41694.504675173084</c:v>
                </c:pt>
                <c:pt idx="33111">
                  <c:v>41694.505379961221</c:v>
                </c:pt>
                <c:pt idx="33112">
                  <c:v>41694.506082835374</c:v>
                </c:pt>
                <c:pt idx="33113">
                  <c:v>41694.506786888305</c:v>
                </c:pt>
                <c:pt idx="33114">
                  <c:v>41694.507489922151</c:v>
                </c:pt>
                <c:pt idx="33115">
                  <c:v>41694.508193787537</c:v>
                </c:pt>
                <c:pt idx="33116">
                  <c:v>41694.508898299697</c:v>
                </c:pt>
                <c:pt idx="33117">
                  <c:v>41694.509602889841</c:v>
                </c:pt>
                <c:pt idx="33118">
                  <c:v>41694.510308118617</c:v>
                </c:pt>
                <c:pt idx="33119">
                  <c:v>41694.511012061841</c:v>
                </c:pt>
                <c:pt idx="33120">
                  <c:v>41694.511716644767</c:v>
                </c:pt>
                <c:pt idx="33121">
                  <c:v>41694.51242073092</c:v>
                </c:pt>
                <c:pt idx="33122">
                  <c:v>41694.51312510077</c:v>
                </c:pt>
                <c:pt idx="33123">
                  <c:v>41694.513830891228</c:v>
                </c:pt>
                <c:pt idx="33124">
                  <c:v>41694.514533426947</c:v>
                </c:pt>
                <c:pt idx="33125">
                  <c:v>41694.515237852313</c:v>
                </c:pt>
                <c:pt idx="33126">
                  <c:v>41694.515940619676</c:v>
                </c:pt>
                <c:pt idx="33127">
                  <c:v>41694.516643166011</c:v>
                </c:pt>
                <c:pt idx="33128">
                  <c:v>41694.51734639694</c:v>
                </c:pt>
                <c:pt idx="33129">
                  <c:v>41694.518050175393</c:v>
                </c:pt>
                <c:pt idx="33130">
                  <c:v>41694.518753318007</c:v>
                </c:pt>
                <c:pt idx="33131">
                  <c:v>41694.519456179383</c:v>
                </c:pt>
                <c:pt idx="33132">
                  <c:v>41694.520159734304</c:v>
                </c:pt>
                <c:pt idx="33133">
                  <c:v>41694.520863534155</c:v>
                </c:pt>
                <c:pt idx="33134">
                  <c:v>41694.52156670476</c:v>
                </c:pt>
                <c:pt idx="33135">
                  <c:v>41694.522270872461</c:v>
                </c:pt>
                <c:pt idx="33136">
                  <c:v>41694.52297553276</c:v>
                </c:pt>
                <c:pt idx="33137">
                  <c:v>41694.523678410762</c:v>
                </c:pt>
                <c:pt idx="33138">
                  <c:v>41694.524380032453</c:v>
                </c:pt>
                <c:pt idx="33139">
                  <c:v>41694.525319175387</c:v>
                </c:pt>
                <c:pt idx="33140">
                  <c:v>41694.526025033076</c:v>
                </c:pt>
                <c:pt idx="33141">
                  <c:v>41694.52672769138</c:v>
                </c:pt>
                <c:pt idx="33142">
                  <c:v>41694.527429627531</c:v>
                </c:pt>
                <c:pt idx="33143">
                  <c:v>41694.528133830761</c:v>
                </c:pt>
                <c:pt idx="33144">
                  <c:v>41694.528837366313</c:v>
                </c:pt>
                <c:pt idx="33145">
                  <c:v>41694.529542072611</c:v>
                </c:pt>
                <c:pt idx="33146">
                  <c:v>41694.530246121081</c:v>
                </c:pt>
                <c:pt idx="33147">
                  <c:v>41694.530950170309</c:v>
                </c:pt>
                <c:pt idx="33148">
                  <c:v>41694.531653776772</c:v>
                </c:pt>
                <c:pt idx="33149">
                  <c:v>41694.532359098936</c:v>
                </c:pt>
                <c:pt idx="33150">
                  <c:v>41694.53306311676</c:v>
                </c:pt>
                <c:pt idx="33151">
                  <c:v>41694.533767921072</c:v>
                </c:pt>
                <c:pt idx="33152">
                  <c:v>41694.534474354768</c:v>
                </c:pt>
                <c:pt idx="33153">
                  <c:v>41694.535177578611</c:v>
                </c:pt>
                <c:pt idx="33154">
                  <c:v>41694.535883083074</c:v>
                </c:pt>
                <c:pt idx="33155">
                  <c:v>41694.536588468007</c:v>
                </c:pt>
                <c:pt idx="33156">
                  <c:v>41694.537293419999</c:v>
                </c:pt>
                <c:pt idx="33157">
                  <c:v>41694.537998443848</c:v>
                </c:pt>
                <c:pt idx="33158">
                  <c:v>41694.538702677535</c:v>
                </c:pt>
                <c:pt idx="33159">
                  <c:v>41694.539409419376</c:v>
                </c:pt>
                <c:pt idx="33160">
                  <c:v>41694.54011376384</c:v>
                </c:pt>
                <c:pt idx="33161">
                  <c:v>41694.540816588778</c:v>
                </c:pt>
                <c:pt idx="33162">
                  <c:v>41694.541521005376</c:v>
                </c:pt>
                <c:pt idx="33163">
                  <c:v>41694.542224319543</c:v>
                </c:pt>
                <c:pt idx="33164">
                  <c:v>41694.542927693234</c:v>
                </c:pt>
                <c:pt idx="33165">
                  <c:v>41694.54363371677</c:v>
                </c:pt>
                <c:pt idx="33166">
                  <c:v>41694.544339693231</c:v>
                </c:pt>
                <c:pt idx="33167">
                  <c:v>41694.545046904459</c:v>
                </c:pt>
                <c:pt idx="33168">
                  <c:v>41694.545751333535</c:v>
                </c:pt>
                <c:pt idx="33169">
                  <c:v>41694.546455198317</c:v>
                </c:pt>
                <c:pt idx="33170">
                  <c:v>41694.547160037378</c:v>
                </c:pt>
                <c:pt idx="33171">
                  <c:v>41694.547866225694</c:v>
                </c:pt>
                <c:pt idx="33172">
                  <c:v>41694.548572831685</c:v>
                </c:pt>
                <c:pt idx="33173">
                  <c:v>41694.549278700164</c:v>
                </c:pt>
                <c:pt idx="33174">
                  <c:v>41694.549982415534</c:v>
                </c:pt>
                <c:pt idx="33175">
                  <c:v>41694.550686341085</c:v>
                </c:pt>
                <c:pt idx="33176">
                  <c:v>41694.551390182001</c:v>
                </c:pt>
                <c:pt idx="33177">
                  <c:v>41694.55209630169</c:v>
                </c:pt>
                <c:pt idx="33178">
                  <c:v>41694.552799824465</c:v>
                </c:pt>
                <c:pt idx="33179">
                  <c:v>41694.553502762152</c:v>
                </c:pt>
                <c:pt idx="33180">
                  <c:v>41694.55420772123</c:v>
                </c:pt>
                <c:pt idx="33181">
                  <c:v>41694.554913174317</c:v>
                </c:pt>
                <c:pt idx="33182">
                  <c:v>41694.55561681831</c:v>
                </c:pt>
                <c:pt idx="33183">
                  <c:v>41694.556321553537</c:v>
                </c:pt>
                <c:pt idx="33184">
                  <c:v>41694.557026452159</c:v>
                </c:pt>
                <c:pt idx="33185">
                  <c:v>41694.557731231682</c:v>
                </c:pt>
                <c:pt idx="33186">
                  <c:v>41694.558434482773</c:v>
                </c:pt>
                <c:pt idx="33187">
                  <c:v>41694.559136946773</c:v>
                </c:pt>
                <c:pt idx="33188">
                  <c:v>41694.559839871392</c:v>
                </c:pt>
                <c:pt idx="33189">
                  <c:v>41694.560544095388</c:v>
                </c:pt>
                <c:pt idx="33190">
                  <c:v>41694.561248567377</c:v>
                </c:pt>
                <c:pt idx="33191">
                  <c:v>41694.561951593379</c:v>
                </c:pt>
                <c:pt idx="33192">
                  <c:v>41694.562657465234</c:v>
                </c:pt>
                <c:pt idx="33193">
                  <c:v>41694.563363604451</c:v>
                </c:pt>
                <c:pt idx="33194">
                  <c:v>41694.564068814761</c:v>
                </c:pt>
                <c:pt idx="33195">
                  <c:v>41694.564774826933</c:v>
                </c:pt>
                <c:pt idx="33196">
                  <c:v>41694.565480141071</c:v>
                </c:pt>
                <c:pt idx="33197">
                  <c:v>41694.566184073534</c:v>
                </c:pt>
                <c:pt idx="33198">
                  <c:v>41694.567102961526</c:v>
                </c:pt>
                <c:pt idx="33199">
                  <c:v>41694.567808656771</c:v>
                </c:pt>
                <c:pt idx="33200">
                  <c:v>41694.56851260754</c:v>
                </c:pt>
                <c:pt idx="33201">
                  <c:v>41694.569218070159</c:v>
                </c:pt>
                <c:pt idx="33202">
                  <c:v>41694.569922449846</c:v>
                </c:pt>
                <c:pt idx="33203">
                  <c:v>41694.570624518921</c:v>
                </c:pt>
                <c:pt idx="33204">
                  <c:v>41694.571326284611</c:v>
                </c:pt>
                <c:pt idx="33205">
                  <c:v>41694.572030786163</c:v>
                </c:pt>
                <c:pt idx="33206">
                  <c:v>41694.572736624767</c:v>
                </c:pt>
                <c:pt idx="33207">
                  <c:v>41694.573441892608</c:v>
                </c:pt>
                <c:pt idx="33208">
                  <c:v>41694.574146273539</c:v>
                </c:pt>
                <c:pt idx="33209">
                  <c:v>41694.574850631536</c:v>
                </c:pt>
                <c:pt idx="33210">
                  <c:v>41694.575554673684</c:v>
                </c:pt>
                <c:pt idx="33211">
                  <c:v>41694.576257751847</c:v>
                </c:pt>
                <c:pt idx="33212">
                  <c:v>41694.576963101536</c:v>
                </c:pt>
                <c:pt idx="33213">
                  <c:v>41694.577668416605</c:v>
                </c:pt>
                <c:pt idx="33214">
                  <c:v>41694.578375448014</c:v>
                </c:pt>
                <c:pt idx="33215">
                  <c:v>41694.579081780154</c:v>
                </c:pt>
                <c:pt idx="33216">
                  <c:v>41694.579785160924</c:v>
                </c:pt>
                <c:pt idx="33217">
                  <c:v>41694.580489047228</c:v>
                </c:pt>
                <c:pt idx="33218">
                  <c:v>41694.581193071688</c:v>
                </c:pt>
                <c:pt idx="33219">
                  <c:v>41694.581898445547</c:v>
                </c:pt>
                <c:pt idx="33220">
                  <c:v>41694.582603485695</c:v>
                </c:pt>
                <c:pt idx="33221">
                  <c:v>41694.583308162459</c:v>
                </c:pt>
                <c:pt idx="33222">
                  <c:v>41694.584012520616</c:v>
                </c:pt>
                <c:pt idx="33223">
                  <c:v>41694.584716706777</c:v>
                </c:pt>
                <c:pt idx="33224">
                  <c:v>41694.585420243224</c:v>
                </c:pt>
                <c:pt idx="33225">
                  <c:v>41694.586123231078</c:v>
                </c:pt>
                <c:pt idx="33226">
                  <c:v>41694.586827506777</c:v>
                </c:pt>
                <c:pt idx="33227">
                  <c:v>41694.587532543846</c:v>
                </c:pt>
                <c:pt idx="33228">
                  <c:v>41694.588235201089</c:v>
                </c:pt>
                <c:pt idx="33229">
                  <c:v>41694.588938126937</c:v>
                </c:pt>
                <c:pt idx="33230">
                  <c:v>41694.589641016464</c:v>
                </c:pt>
                <c:pt idx="33231">
                  <c:v>41694.590343151838</c:v>
                </c:pt>
                <c:pt idx="33232">
                  <c:v>41694.591047570146</c:v>
                </c:pt>
                <c:pt idx="33233">
                  <c:v>41694.591752561064</c:v>
                </c:pt>
                <c:pt idx="33234">
                  <c:v>41694.592457395847</c:v>
                </c:pt>
                <c:pt idx="33235">
                  <c:v>41694.593162003526</c:v>
                </c:pt>
                <c:pt idx="33236">
                  <c:v>41694.593865070456</c:v>
                </c:pt>
                <c:pt idx="33237">
                  <c:v>41694.594568936162</c:v>
                </c:pt>
                <c:pt idx="33238">
                  <c:v>41694.595273510145</c:v>
                </c:pt>
                <c:pt idx="33239">
                  <c:v>41694.595977539837</c:v>
                </c:pt>
                <c:pt idx="33240">
                  <c:v>41694.596682501215</c:v>
                </c:pt>
                <c:pt idx="33241">
                  <c:v>41694.597387684451</c:v>
                </c:pt>
                <c:pt idx="33242">
                  <c:v>41694.598089788611</c:v>
                </c:pt>
                <c:pt idx="33243">
                  <c:v>41694.598793979225</c:v>
                </c:pt>
                <c:pt idx="33244">
                  <c:v>41694.599496710602</c:v>
                </c:pt>
                <c:pt idx="33245">
                  <c:v>41694.600200071385</c:v>
                </c:pt>
                <c:pt idx="33246">
                  <c:v>41694.600903859682</c:v>
                </c:pt>
                <c:pt idx="33247">
                  <c:v>41694.601607996461</c:v>
                </c:pt>
                <c:pt idx="33248">
                  <c:v>41694.602310727081</c:v>
                </c:pt>
                <c:pt idx="33249">
                  <c:v>41694.603013128617</c:v>
                </c:pt>
                <c:pt idx="33250">
                  <c:v>41694.60371480661</c:v>
                </c:pt>
                <c:pt idx="33251">
                  <c:v>41694.604417914161</c:v>
                </c:pt>
                <c:pt idx="33252">
                  <c:v>41694.605121940607</c:v>
                </c:pt>
                <c:pt idx="33253">
                  <c:v>41694.605825344617</c:v>
                </c:pt>
                <c:pt idx="33254">
                  <c:v>41694.606529155382</c:v>
                </c:pt>
                <c:pt idx="33255">
                  <c:v>41694.607232689224</c:v>
                </c:pt>
                <c:pt idx="33256">
                  <c:v>41694.607935769222</c:v>
                </c:pt>
                <c:pt idx="33257">
                  <c:v>41694.608866097391</c:v>
                </c:pt>
                <c:pt idx="33258">
                  <c:v>41694.609569055683</c:v>
                </c:pt>
                <c:pt idx="33259">
                  <c:v>41694.610274635997</c:v>
                </c:pt>
                <c:pt idx="33260">
                  <c:v>41694.610978679084</c:v>
                </c:pt>
                <c:pt idx="33261">
                  <c:v>41694.611682466464</c:v>
                </c:pt>
                <c:pt idx="33262">
                  <c:v>41694.612385564455</c:v>
                </c:pt>
                <c:pt idx="33263">
                  <c:v>41694.613089690305</c:v>
                </c:pt>
                <c:pt idx="33264">
                  <c:v>41694.613794434161</c:v>
                </c:pt>
                <c:pt idx="33265">
                  <c:v>41694.614499838615</c:v>
                </c:pt>
                <c:pt idx="33266">
                  <c:v>41694.615204856163</c:v>
                </c:pt>
                <c:pt idx="33267">
                  <c:v>41694.615908385385</c:v>
                </c:pt>
                <c:pt idx="33268">
                  <c:v>41694.616612078316</c:v>
                </c:pt>
                <c:pt idx="33269">
                  <c:v>41694.617315924312</c:v>
                </c:pt>
                <c:pt idx="33270">
                  <c:v>41694.618020152309</c:v>
                </c:pt>
                <c:pt idx="33271">
                  <c:v>41694.618723409083</c:v>
                </c:pt>
                <c:pt idx="33272">
                  <c:v>41694.619426517376</c:v>
                </c:pt>
                <c:pt idx="33273">
                  <c:v>41694.620127967995</c:v>
                </c:pt>
                <c:pt idx="33274">
                  <c:v>41694.620831678614</c:v>
                </c:pt>
                <c:pt idx="33275">
                  <c:v>41694.621534747537</c:v>
                </c:pt>
                <c:pt idx="33276">
                  <c:v>41694.622237445088</c:v>
                </c:pt>
                <c:pt idx="33277">
                  <c:v>41694.622940515059</c:v>
                </c:pt>
                <c:pt idx="33278">
                  <c:v>41694.623645015992</c:v>
                </c:pt>
                <c:pt idx="33279">
                  <c:v>41694.624349500926</c:v>
                </c:pt>
                <c:pt idx="33280">
                  <c:v>41694.625052592761</c:v>
                </c:pt>
                <c:pt idx="33281">
                  <c:v>41694.625755507681</c:v>
                </c:pt>
                <c:pt idx="33282">
                  <c:v>41694.626459270461</c:v>
                </c:pt>
                <c:pt idx="33283">
                  <c:v>41694.62716297368</c:v>
                </c:pt>
                <c:pt idx="33284">
                  <c:v>41694.627866738454</c:v>
                </c:pt>
                <c:pt idx="33285">
                  <c:v>41694.628569135079</c:v>
                </c:pt>
                <c:pt idx="33286">
                  <c:v>41694.629272954611</c:v>
                </c:pt>
                <c:pt idx="33287">
                  <c:v>41694.629976210301</c:v>
                </c:pt>
                <c:pt idx="33288">
                  <c:v>41694.630680168455</c:v>
                </c:pt>
                <c:pt idx="33289">
                  <c:v>41694.631382873216</c:v>
                </c:pt>
                <c:pt idx="33290">
                  <c:v>41694.632084997684</c:v>
                </c:pt>
                <c:pt idx="33291">
                  <c:v>41694.632789888761</c:v>
                </c:pt>
                <c:pt idx="33292">
                  <c:v>41694.633493582602</c:v>
                </c:pt>
                <c:pt idx="33293">
                  <c:v>41694.634196341234</c:v>
                </c:pt>
                <c:pt idx="33294">
                  <c:v>41694.634900695222</c:v>
                </c:pt>
                <c:pt idx="33295">
                  <c:v>41694.635605041374</c:v>
                </c:pt>
                <c:pt idx="33296">
                  <c:v>41694.636308473848</c:v>
                </c:pt>
                <c:pt idx="33297">
                  <c:v>41694.637013229694</c:v>
                </c:pt>
                <c:pt idx="33298">
                  <c:v>41694.637715778605</c:v>
                </c:pt>
                <c:pt idx="33299">
                  <c:v>41694.638418796472</c:v>
                </c:pt>
                <c:pt idx="33300">
                  <c:v>41694.639123367677</c:v>
                </c:pt>
                <c:pt idx="33301">
                  <c:v>41694.639828842934</c:v>
                </c:pt>
                <c:pt idx="33302">
                  <c:v>41694.640534091086</c:v>
                </c:pt>
                <c:pt idx="33303">
                  <c:v>41694.641237596312</c:v>
                </c:pt>
                <c:pt idx="33304">
                  <c:v>41694.641941630449</c:v>
                </c:pt>
                <c:pt idx="33305">
                  <c:v>41694.64264553153</c:v>
                </c:pt>
                <c:pt idx="33306">
                  <c:v>41694.64334969184</c:v>
                </c:pt>
                <c:pt idx="33307">
                  <c:v>41694.644054360164</c:v>
                </c:pt>
                <c:pt idx="33308">
                  <c:v>41694.644758468159</c:v>
                </c:pt>
                <c:pt idx="33309">
                  <c:v>41694.645463475223</c:v>
                </c:pt>
                <c:pt idx="33310">
                  <c:v>41694.646167209845</c:v>
                </c:pt>
                <c:pt idx="33311">
                  <c:v>41694.64687043093</c:v>
                </c:pt>
                <c:pt idx="33312">
                  <c:v>41694.647573986767</c:v>
                </c:pt>
                <c:pt idx="33313">
                  <c:v>41694.648276849701</c:v>
                </c:pt>
                <c:pt idx="33314">
                  <c:v>41694.648979143087</c:v>
                </c:pt>
                <c:pt idx="33315">
                  <c:v>41694.649683763833</c:v>
                </c:pt>
                <c:pt idx="33316">
                  <c:v>41694.650627903997</c:v>
                </c:pt>
                <c:pt idx="33317">
                  <c:v>41694.651332098612</c:v>
                </c:pt>
                <c:pt idx="33318">
                  <c:v>41694.652036883999</c:v>
                </c:pt>
                <c:pt idx="33319">
                  <c:v>41694.652740573227</c:v>
                </c:pt>
                <c:pt idx="33320">
                  <c:v>41694.653445252152</c:v>
                </c:pt>
                <c:pt idx="33321">
                  <c:v>41694.65415198246</c:v>
                </c:pt>
                <c:pt idx="33322">
                  <c:v>41694.65485698769</c:v>
                </c:pt>
                <c:pt idx="33323">
                  <c:v>41694.655559846622</c:v>
                </c:pt>
                <c:pt idx="33324">
                  <c:v>41694.656264702309</c:v>
                </c:pt>
                <c:pt idx="33325">
                  <c:v>41694.65696907969</c:v>
                </c:pt>
                <c:pt idx="33326">
                  <c:v>41694.657673290159</c:v>
                </c:pt>
                <c:pt idx="33327">
                  <c:v>41694.658375664003</c:v>
                </c:pt>
                <c:pt idx="33328">
                  <c:v>41694.659080212608</c:v>
                </c:pt>
                <c:pt idx="33329">
                  <c:v>41694.659783291223</c:v>
                </c:pt>
                <c:pt idx="33330">
                  <c:v>41694.660486539993</c:v>
                </c:pt>
                <c:pt idx="33331">
                  <c:v>41694.661190854298</c:v>
                </c:pt>
                <c:pt idx="33332">
                  <c:v>41694.661894410456</c:v>
                </c:pt>
                <c:pt idx="33333">
                  <c:v>41694.662597883536</c:v>
                </c:pt>
                <c:pt idx="33334">
                  <c:v>41694.663300527674</c:v>
                </c:pt>
                <c:pt idx="33335">
                  <c:v>41694.664005571532</c:v>
                </c:pt>
                <c:pt idx="33336">
                  <c:v>41694.664708393684</c:v>
                </c:pt>
                <c:pt idx="33337">
                  <c:v>41694.66541119785</c:v>
                </c:pt>
                <c:pt idx="33338">
                  <c:v>41694.666111843682</c:v>
                </c:pt>
                <c:pt idx="33339">
                  <c:v>41694.666814611533</c:v>
                </c:pt>
                <c:pt idx="33340">
                  <c:v>41694.667518721682</c:v>
                </c:pt>
                <c:pt idx="33341">
                  <c:v>41694.668221443084</c:v>
                </c:pt>
                <c:pt idx="33342">
                  <c:v>41694.668926322003</c:v>
                </c:pt>
                <c:pt idx="33343">
                  <c:v>41694.669630077384</c:v>
                </c:pt>
                <c:pt idx="33344">
                  <c:v>41694.670333490169</c:v>
                </c:pt>
                <c:pt idx="33345">
                  <c:v>41694.671035298779</c:v>
                </c:pt>
                <c:pt idx="33346">
                  <c:v>41694.671738246616</c:v>
                </c:pt>
                <c:pt idx="33347">
                  <c:v>41694.672440951217</c:v>
                </c:pt>
                <c:pt idx="33348">
                  <c:v>41694.67314507861</c:v>
                </c:pt>
                <c:pt idx="33349">
                  <c:v>41694.67384851892</c:v>
                </c:pt>
                <c:pt idx="33350">
                  <c:v>41694.674552172779</c:v>
                </c:pt>
                <c:pt idx="33351">
                  <c:v>41694.675255739385</c:v>
                </c:pt>
                <c:pt idx="33352">
                  <c:v>41694.675958027234</c:v>
                </c:pt>
                <c:pt idx="33353">
                  <c:v>41694.676662770922</c:v>
                </c:pt>
                <c:pt idx="33354">
                  <c:v>41694.677366074</c:v>
                </c:pt>
                <c:pt idx="33355">
                  <c:v>41694.678069363385</c:v>
                </c:pt>
                <c:pt idx="33356">
                  <c:v>41694.678772402163</c:v>
                </c:pt>
                <c:pt idx="33357">
                  <c:v>41694.679477310157</c:v>
                </c:pt>
                <c:pt idx="33358">
                  <c:v>41694.680180362157</c:v>
                </c:pt>
                <c:pt idx="33359">
                  <c:v>41694.680883827539</c:v>
                </c:pt>
                <c:pt idx="33360">
                  <c:v>41694.681586253537</c:v>
                </c:pt>
                <c:pt idx="33361">
                  <c:v>41694.682289272314</c:v>
                </c:pt>
                <c:pt idx="33362">
                  <c:v>41694.682993165225</c:v>
                </c:pt>
                <c:pt idx="33363">
                  <c:v>41694.683696577682</c:v>
                </c:pt>
                <c:pt idx="33364">
                  <c:v>41694.684400559687</c:v>
                </c:pt>
                <c:pt idx="33365">
                  <c:v>41694.685103203221</c:v>
                </c:pt>
                <c:pt idx="33366">
                  <c:v>41694.685805271845</c:v>
                </c:pt>
                <c:pt idx="33367">
                  <c:v>41694.686509062929</c:v>
                </c:pt>
                <c:pt idx="33368">
                  <c:v>41694.687213108613</c:v>
                </c:pt>
                <c:pt idx="33369">
                  <c:v>41694.687916273542</c:v>
                </c:pt>
                <c:pt idx="33370">
                  <c:v>41694.688619602312</c:v>
                </c:pt>
                <c:pt idx="33371">
                  <c:v>41694.689325296938</c:v>
                </c:pt>
                <c:pt idx="33372">
                  <c:v>41694.690030177844</c:v>
                </c:pt>
                <c:pt idx="33373">
                  <c:v>41694.690734722455</c:v>
                </c:pt>
                <c:pt idx="33374">
                  <c:v>41694.691438707378</c:v>
                </c:pt>
                <c:pt idx="33375">
                  <c:v>41694.692413562298</c:v>
                </c:pt>
                <c:pt idx="33376">
                  <c:v>41694.693116850925</c:v>
                </c:pt>
                <c:pt idx="33377">
                  <c:v>41694.693820578606</c:v>
                </c:pt>
                <c:pt idx="33378">
                  <c:v>41694.694524085076</c:v>
                </c:pt>
                <c:pt idx="33379">
                  <c:v>41694.695227727687</c:v>
                </c:pt>
                <c:pt idx="33380">
                  <c:v>41694.695932390932</c:v>
                </c:pt>
                <c:pt idx="33381">
                  <c:v>41694.696637252462</c:v>
                </c:pt>
                <c:pt idx="33382">
                  <c:v>41694.697340536914</c:v>
                </c:pt>
                <c:pt idx="33383">
                  <c:v>41694.698044147844</c:v>
                </c:pt>
                <c:pt idx="33384">
                  <c:v>41694.698746623377</c:v>
                </c:pt>
                <c:pt idx="33385">
                  <c:v>41694.699449638763</c:v>
                </c:pt>
                <c:pt idx="33386">
                  <c:v>41694.700151826612</c:v>
                </c:pt>
                <c:pt idx="33387">
                  <c:v>41694.700855405543</c:v>
                </c:pt>
                <c:pt idx="33388">
                  <c:v>41694.701559469388</c:v>
                </c:pt>
                <c:pt idx="33389">
                  <c:v>41694.702264269836</c:v>
                </c:pt>
                <c:pt idx="33390">
                  <c:v>41694.702967466459</c:v>
                </c:pt>
                <c:pt idx="33391">
                  <c:v>41694.703671916453</c:v>
                </c:pt>
                <c:pt idx="33392">
                  <c:v>41694.704374694164</c:v>
                </c:pt>
                <c:pt idx="33393">
                  <c:v>41694.70507878076</c:v>
                </c:pt>
                <c:pt idx="33394">
                  <c:v>41694.705782190453</c:v>
                </c:pt>
                <c:pt idx="33395">
                  <c:v>41694.706486268464</c:v>
                </c:pt>
                <c:pt idx="33396">
                  <c:v>41694.707191624599</c:v>
                </c:pt>
                <c:pt idx="33397">
                  <c:v>41694.707896574153</c:v>
                </c:pt>
                <c:pt idx="33398">
                  <c:v>41694.708600124934</c:v>
                </c:pt>
                <c:pt idx="33399">
                  <c:v>41694.709305312303</c:v>
                </c:pt>
                <c:pt idx="33400">
                  <c:v>41694.710009769537</c:v>
                </c:pt>
                <c:pt idx="33401">
                  <c:v>41694.710711994929</c:v>
                </c:pt>
                <c:pt idx="33402">
                  <c:v>41694.711415575533</c:v>
                </c:pt>
                <c:pt idx="33403">
                  <c:v>41694.712119439231</c:v>
                </c:pt>
                <c:pt idx="33404">
                  <c:v>41694.712822365997</c:v>
                </c:pt>
                <c:pt idx="33405">
                  <c:v>41694.713527486158</c:v>
                </c:pt>
                <c:pt idx="33406">
                  <c:v>41694.714228315541</c:v>
                </c:pt>
                <c:pt idx="33407">
                  <c:v>41694.714932011688</c:v>
                </c:pt>
                <c:pt idx="33408">
                  <c:v>41694.715635509376</c:v>
                </c:pt>
                <c:pt idx="33409">
                  <c:v>41694.716339578612</c:v>
                </c:pt>
                <c:pt idx="33410">
                  <c:v>41694.717043259225</c:v>
                </c:pt>
                <c:pt idx="33411">
                  <c:v>41694.717747118157</c:v>
                </c:pt>
                <c:pt idx="33412">
                  <c:v>41694.718449796463</c:v>
                </c:pt>
                <c:pt idx="33413">
                  <c:v>41694.719152279999</c:v>
                </c:pt>
                <c:pt idx="33414">
                  <c:v>41694.719854271083</c:v>
                </c:pt>
                <c:pt idx="33415">
                  <c:v>41694.720557510766</c:v>
                </c:pt>
                <c:pt idx="33416">
                  <c:v>41694.721259800455</c:v>
                </c:pt>
                <c:pt idx="33417">
                  <c:v>41694.72196377183</c:v>
                </c:pt>
                <c:pt idx="33418">
                  <c:v>41694.722669080926</c:v>
                </c:pt>
                <c:pt idx="33419">
                  <c:v>41694.723372059838</c:v>
                </c:pt>
                <c:pt idx="33420">
                  <c:v>41694.724076469683</c:v>
                </c:pt>
                <c:pt idx="33421">
                  <c:v>41694.724780649529</c:v>
                </c:pt>
                <c:pt idx="33422">
                  <c:v>41694.7254834743</c:v>
                </c:pt>
                <c:pt idx="33423">
                  <c:v>41694.726186566295</c:v>
                </c:pt>
                <c:pt idx="33424">
                  <c:v>41694.726890510763</c:v>
                </c:pt>
                <c:pt idx="33425">
                  <c:v>41694.727591670598</c:v>
                </c:pt>
                <c:pt idx="33426">
                  <c:v>41694.728294779685</c:v>
                </c:pt>
                <c:pt idx="33427">
                  <c:v>41694.72899778984</c:v>
                </c:pt>
                <c:pt idx="33428">
                  <c:v>41694.729701064294</c:v>
                </c:pt>
                <c:pt idx="33429">
                  <c:v>41694.730404662296</c:v>
                </c:pt>
                <c:pt idx="33430">
                  <c:v>41694.731106852298</c:v>
                </c:pt>
                <c:pt idx="33431">
                  <c:v>41694.731807005221</c:v>
                </c:pt>
                <c:pt idx="33432">
                  <c:v>41694.732508553687</c:v>
                </c:pt>
                <c:pt idx="33433">
                  <c:v>41694.733212434163</c:v>
                </c:pt>
                <c:pt idx="33434">
                  <c:v>41694.73419788677</c:v>
                </c:pt>
                <c:pt idx="33435">
                  <c:v>41694.73490129954</c:v>
                </c:pt>
                <c:pt idx="33436">
                  <c:v>41694.73560362999</c:v>
                </c:pt>
                <c:pt idx="33437">
                  <c:v>41694.736307228159</c:v>
                </c:pt>
                <c:pt idx="33438">
                  <c:v>41694.737011113837</c:v>
                </c:pt>
                <c:pt idx="33439">
                  <c:v>41694.73771426476</c:v>
                </c:pt>
                <c:pt idx="33440">
                  <c:v>41694.738417870161</c:v>
                </c:pt>
                <c:pt idx="33441">
                  <c:v>41694.739120993676</c:v>
                </c:pt>
                <c:pt idx="33442">
                  <c:v>41694.739824908305</c:v>
                </c:pt>
                <c:pt idx="33443">
                  <c:v>41694.740528634931</c:v>
                </c:pt>
                <c:pt idx="33444">
                  <c:v>41694.741230836611</c:v>
                </c:pt>
                <c:pt idx="33445">
                  <c:v>41694.741934717989</c:v>
                </c:pt>
                <c:pt idx="33446">
                  <c:v>41694.742638860931</c:v>
                </c:pt>
                <c:pt idx="33447">
                  <c:v>41694.743342191374</c:v>
                </c:pt>
                <c:pt idx="33448">
                  <c:v>41694.744044695683</c:v>
                </c:pt>
                <c:pt idx="33449">
                  <c:v>41694.744748372163</c:v>
                </c:pt>
                <c:pt idx="33450">
                  <c:v>41694.745451935072</c:v>
                </c:pt>
                <c:pt idx="33451">
                  <c:v>41694.746153665677</c:v>
                </c:pt>
                <c:pt idx="33452">
                  <c:v>41694.746856028774</c:v>
                </c:pt>
                <c:pt idx="33453">
                  <c:v>41694.747558798008</c:v>
                </c:pt>
                <c:pt idx="33454">
                  <c:v>41694.748260717992</c:v>
                </c:pt>
                <c:pt idx="33455">
                  <c:v>41694.748964098158</c:v>
                </c:pt>
                <c:pt idx="33456">
                  <c:v>41694.749668122458</c:v>
                </c:pt>
                <c:pt idx="33457">
                  <c:v>41694.750371914459</c:v>
                </c:pt>
                <c:pt idx="33458">
                  <c:v>41694.751074635838</c:v>
                </c:pt>
                <c:pt idx="33459">
                  <c:v>41694.751777610298</c:v>
                </c:pt>
                <c:pt idx="33460">
                  <c:v>41694.752480050454</c:v>
                </c:pt>
                <c:pt idx="33461">
                  <c:v>41694.753183977838</c:v>
                </c:pt>
                <c:pt idx="33462">
                  <c:v>41694.753886366161</c:v>
                </c:pt>
                <c:pt idx="33463">
                  <c:v>41694.754588685224</c:v>
                </c:pt>
                <c:pt idx="33464">
                  <c:v>41694.755291024929</c:v>
                </c:pt>
                <c:pt idx="33465">
                  <c:v>41694.755994297542</c:v>
                </c:pt>
                <c:pt idx="33466">
                  <c:v>41694.756698076773</c:v>
                </c:pt>
                <c:pt idx="33467">
                  <c:v>41694.757400861527</c:v>
                </c:pt>
                <c:pt idx="33468">
                  <c:v>41694.758104640932</c:v>
                </c:pt>
                <c:pt idx="33469">
                  <c:v>41694.758807809689</c:v>
                </c:pt>
                <c:pt idx="33470">
                  <c:v>41694.759511314158</c:v>
                </c:pt>
                <c:pt idx="33471">
                  <c:v>41694.760214310161</c:v>
                </c:pt>
                <c:pt idx="33472">
                  <c:v>41694.760918012304</c:v>
                </c:pt>
                <c:pt idx="33473">
                  <c:v>41694.761621137681</c:v>
                </c:pt>
                <c:pt idx="33474">
                  <c:v>41694.762326017677</c:v>
                </c:pt>
                <c:pt idx="33475">
                  <c:v>41694.763030919217</c:v>
                </c:pt>
                <c:pt idx="33476">
                  <c:v>41694.763734169217</c:v>
                </c:pt>
                <c:pt idx="33477">
                  <c:v>41694.764439408929</c:v>
                </c:pt>
                <c:pt idx="33478">
                  <c:v>41694.76514512999</c:v>
                </c:pt>
                <c:pt idx="33479">
                  <c:v>41694.765847495386</c:v>
                </c:pt>
                <c:pt idx="33480">
                  <c:v>41694.766549300162</c:v>
                </c:pt>
                <c:pt idx="33481">
                  <c:v>41694.767253729682</c:v>
                </c:pt>
                <c:pt idx="33482">
                  <c:v>41694.767956705218</c:v>
                </c:pt>
                <c:pt idx="33483">
                  <c:v>41694.768660307222</c:v>
                </c:pt>
                <c:pt idx="33484">
                  <c:v>41694.769363800457</c:v>
                </c:pt>
                <c:pt idx="33485">
                  <c:v>41694.770066422614</c:v>
                </c:pt>
                <c:pt idx="33486">
                  <c:v>41694.77077045646</c:v>
                </c:pt>
                <c:pt idx="33487">
                  <c:v>41694.771473749221</c:v>
                </c:pt>
                <c:pt idx="33488">
                  <c:v>41694.772178295694</c:v>
                </c:pt>
                <c:pt idx="33489">
                  <c:v>41694.772882552927</c:v>
                </c:pt>
                <c:pt idx="33490">
                  <c:v>41694.773585999836</c:v>
                </c:pt>
                <c:pt idx="33491">
                  <c:v>41694.774289267079</c:v>
                </c:pt>
                <c:pt idx="33492">
                  <c:v>41694.774991840306</c:v>
                </c:pt>
                <c:pt idx="33493">
                  <c:v>41694.775966086454</c:v>
                </c:pt>
                <c:pt idx="33494">
                  <c:v>41694.776670949388</c:v>
                </c:pt>
                <c:pt idx="33495">
                  <c:v>41694.777373152305</c:v>
                </c:pt>
                <c:pt idx="33496">
                  <c:v>41694.778075631075</c:v>
                </c:pt>
                <c:pt idx="33497">
                  <c:v>41694.778778002459</c:v>
                </c:pt>
                <c:pt idx="33498">
                  <c:v>41694.779481417681</c:v>
                </c:pt>
                <c:pt idx="33499">
                  <c:v>41694.780183863215</c:v>
                </c:pt>
                <c:pt idx="33500">
                  <c:v>41694.780887300003</c:v>
                </c:pt>
                <c:pt idx="33501">
                  <c:v>41694.781590506464</c:v>
                </c:pt>
                <c:pt idx="33502">
                  <c:v>41694.78229528969</c:v>
                </c:pt>
                <c:pt idx="33503">
                  <c:v>41694.782996401846</c:v>
                </c:pt>
                <c:pt idx="33504">
                  <c:v>41694.78370005692</c:v>
                </c:pt>
                <c:pt idx="33505">
                  <c:v>41694.784404404767</c:v>
                </c:pt>
                <c:pt idx="33506">
                  <c:v>41694.785109571996</c:v>
                </c:pt>
                <c:pt idx="33507">
                  <c:v>41694.785815370313</c:v>
                </c:pt>
                <c:pt idx="33508">
                  <c:v>41694.786519476016</c:v>
                </c:pt>
                <c:pt idx="33509">
                  <c:v>41694.787221982922</c:v>
                </c:pt>
                <c:pt idx="33510">
                  <c:v>41694.787923661832</c:v>
                </c:pt>
                <c:pt idx="33511">
                  <c:v>41694.78862714678</c:v>
                </c:pt>
                <c:pt idx="33512">
                  <c:v>41694.789329768922</c:v>
                </c:pt>
                <c:pt idx="33513">
                  <c:v>41694.79003114831</c:v>
                </c:pt>
                <c:pt idx="33514">
                  <c:v>41694.790733113994</c:v>
                </c:pt>
                <c:pt idx="33515">
                  <c:v>41694.791435839368</c:v>
                </c:pt>
                <c:pt idx="33516">
                  <c:v>41694.792139315687</c:v>
                </c:pt>
                <c:pt idx="33517">
                  <c:v>41694.792842487375</c:v>
                </c:pt>
                <c:pt idx="33518">
                  <c:v>41694.793545563065</c:v>
                </c:pt>
                <c:pt idx="33519">
                  <c:v>41694.794248935534</c:v>
                </c:pt>
                <c:pt idx="33520">
                  <c:v>41694.794953769531</c:v>
                </c:pt>
                <c:pt idx="33521">
                  <c:v>41694.795656978771</c:v>
                </c:pt>
                <c:pt idx="33522">
                  <c:v>41694.796359514607</c:v>
                </c:pt>
                <c:pt idx="33523">
                  <c:v>41694.797061164754</c:v>
                </c:pt>
                <c:pt idx="33524">
                  <c:v>41694.797764655064</c:v>
                </c:pt>
                <c:pt idx="33525">
                  <c:v>41694.798467614448</c:v>
                </c:pt>
                <c:pt idx="33526">
                  <c:v>41694.799169763821</c:v>
                </c:pt>
                <c:pt idx="33527">
                  <c:v>41694.799874782155</c:v>
                </c:pt>
                <c:pt idx="33528">
                  <c:v>41694.800579461851</c:v>
                </c:pt>
                <c:pt idx="33529">
                  <c:v>41694.801282684923</c:v>
                </c:pt>
                <c:pt idx="33530">
                  <c:v>41694.801985143225</c:v>
                </c:pt>
                <c:pt idx="33531">
                  <c:v>41694.802688326621</c:v>
                </c:pt>
                <c:pt idx="33532">
                  <c:v>41694.803392318929</c:v>
                </c:pt>
                <c:pt idx="33533">
                  <c:v>41694.804097054941</c:v>
                </c:pt>
                <c:pt idx="33534">
                  <c:v>41694.804799738471</c:v>
                </c:pt>
                <c:pt idx="33535">
                  <c:v>41694.805502311385</c:v>
                </c:pt>
                <c:pt idx="33536">
                  <c:v>41694.806205167544</c:v>
                </c:pt>
                <c:pt idx="33537">
                  <c:v>41694.806908249237</c:v>
                </c:pt>
                <c:pt idx="33538">
                  <c:v>41694.807612497854</c:v>
                </c:pt>
                <c:pt idx="33539">
                  <c:v>41694.808315212009</c:v>
                </c:pt>
                <c:pt idx="33540">
                  <c:v>41694.809018547392</c:v>
                </c:pt>
                <c:pt idx="33541">
                  <c:v>41694.809721792153</c:v>
                </c:pt>
                <c:pt idx="33542">
                  <c:v>41694.810425347241</c:v>
                </c:pt>
                <c:pt idx="33543">
                  <c:v>41694.811129024929</c:v>
                </c:pt>
                <c:pt idx="33544">
                  <c:v>41694.811832214618</c:v>
                </c:pt>
                <c:pt idx="33545">
                  <c:v>41694.812534991703</c:v>
                </c:pt>
                <c:pt idx="33546">
                  <c:v>41694.813237983544</c:v>
                </c:pt>
                <c:pt idx="33547">
                  <c:v>41694.813939770007</c:v>
                </c:pt>
                <c:pt idx="33548">
                  <c:v>41694.814644359547</c:v>
                </c:pt>
                <c:pt idx="33549">
                  <c:v>41694.815348441691</c:v>
                </c:pt>
                <c:pt idx="33550">
                  <c:v>41694.816051987393</c:v>
                </c:pt>
                <c:pt idx="33551">
                  <c:v>41694.816752282008</c:v>
                </c:pt>
                <c:pt idx="33552">
                  <c:v>41694.817736685538</c:v>
                </c:pt>
                <c:pt idx="33553">
                  <c:v>41694.818440964933</c:v>
                </c:pt>
                <c:pt idx="33554">
                  <c:v>41694.819145013076</c:v>
                </c:pt>
                <c:pt idx="33555">
                  <c:v>41694.819847756778</c:v>
                </c:pt>
                <c:pt idx="33556">
                  <c:v>41694.820549397853</c:v>
                </c:pt>
                <c:pt idx="33557">
                  <c:v>41694.821253139686</c:v>
                </c:pt>
                <c:pt idx="33558">
                  <c:v>41694.821956668609</c:v>
                </c:pt>
                <c:pt idx="33559">
                  <c:v>41694.822657756158</c:v>
                </c:pt>
                <c:pt idx="33560">
                  <c:v>41694.823360334303</c:v>
                </c:pt>
                <c:pt idx="33561">
                  <c:v>41694.824062745538</c:v>
                </c:pt>
                <c:pt idx="33562">
                  <c:v>41694.824765389079</c:v>
                </c:pt>
                <c:pt idx="33563">
                  <c:v>41694.82546817261</c:v>
                </c:pt>
                <c:pt idx="33564">
                  <c:v>41694.826172027388</c:v>
                </c:pt>
                <c:pt idx="33565">
                  <c:v>41694.826876646621</c:v>
                </c:pt>
                <c:pt idx="33566">
                  <c:v>41694.827582005375</c:v>
                </c:pt>
                <c:pt idx="33567">
                  <c:v>41694.828287513687</c:v>
                </c:pt>
                <c:pt idx="33568">
                  <c:v>41694.828990205227</c:v>
                </c:pt>
                <c:pt idx="33569">
                  <c:v>41694.829693008003</c:v>
                </c:pt>
                <c:pt idx="33570">
                  <c:v>41694.83039556646</c:v>
                </c:pt>
                <c:pt idx="33571">
                  <c:v>41694.831100076932</c:v>
                </c:pt>
                <c:pt idx="33572">
                  <c:v>41694.831805488466</c:v>
                </c:pt>
                <c:pt idx="33573">
                  <c:v>41694.832508804779</c:v>
                </c:pt>
                <c:pt idx="33574">
                  <c:v>41694.833212410929</c:v>
                </c:pt>
                <c:pt idx="33575">
                  <c:v>41694.833917431846</c:v>
                </c:pt>
                <c:pt idx="33576">
                  <c:v>41694.83462153477</c:v>
                </c:pt>
                <c:pt idx="33577">
                  <c:v>41694.835325165077</c:v>
                </c:pt>
                <c:pt idx="33578">
                  <c:v>41694.836028250618</c:v>
                </c:pt>
                <c:pt idx="33579">
                  <c:v>41694.836731736163</c:v>
                </c:pt>
                <c:pt idx="33580">
                  <c:v>41694.837435414163</c:v>
                </c:pt>
                <c:pt idx="33581">
                  <c:v>41694.838139221843</c:v>
                </c:pt>
                <c:pt idx="33582">
                  <c:v>41694.838844304169</c:v>
                </c:pt>
                <c:pt idx="33583">
                  <c:v>41694.839548020616</c:v>
                </c:pt>
                <c:pt idx="33584">
                  <c:v>41694.840252103393</c:v>
                </c:pt>
                <c:pt idx="33585">
                  <c:v>41694.840955259548</c:v>
                </c:pt>
                <c:pt idx="33586">
                  <c:v>41694.841658901234</c:v>
                </c:pt>
                <c:pt idx="33587">
                  <c:v>41694.842364423843</c:v>
                </c:pt>
                <c:pt idx="33588">
                  <c:v>41694.843067251226</c:v>
                </c:pt>
                <c:pt idx="33589">
                  <c:v>41694.843770610765</c:v>
                </c:pt>
                <c:pt idx="33590">
                  <c:v>41694.844474297854</c:v>
                </c:pt>
                <c:pt idx="33591">
                  <c:v>41694.845178429852</c:v>
                </c:pt>
                <c:pt idx="33592">
                  <c:v>41694.845881271387</c:v>
                </c:pt>
                <c:pt idx="33593">
                  <c:v>41694.846585395091</c:v>
                </c:pt>
                <c:pt idx="33594">
                  <c:v>41694.847287474775</c:v>
                </c:pt>
                <c:pt idx="33595">
                  <c:v>41694.847992127085</c:v>
                </c:pt>
                <c:pt idx="33596">
                  <c:v>41694.848694867083</c:v>
                </c:pt>
                <c:pt idx="33597">
                  <c:v>41694.849397627542</c:v>
                </c:pt>
                <c:pt idx="33598">
                  <c:v>41694.850100268617</c:v>
                </c:pt>
                <c:pt idx="33599">
                  <c:v>41694.850806016169</c:v>
                </c:pt>
                <c:pt idx="33600">
                  <c:v>41694.851509478947</c:v>
                </c:pt>
                <c:pt idx="33601">
                  <c:v>41694.852213647093</c:v>
                </c:pt>
                <c:pt idx="33602">
                  <c:v>41694.852919054938</c:v>
                </c:pt>
                <c:pt idx="33603">
                  <c:v>41694.853622961076</c:v>
                </c:pt>
                <c:pt idx="33604">
                  <c:v>41694.854326221393</c:v>
                </c:pt>
                <c:pt idx="33605">
                  <c:v>41694.855030138315</c:v>
                </c:pt>
                <c:pt idx="33606">
                  <c:v>41694.855734793542</c:v>
                </c:pt>
                <c:pt idx="33607">
                  <c:v>41694.856440525844</c:v>
                </c:pt>
                <c:pt idx="33608">
                  <c:v>41694.85714556677</c:v>
                </c:pt>
                <c:pt idx="33609">
                  <c:v>41694.857849176005</c:v>
                </c:pt>
                <c:pt idx="33610">
                  <c:v>41694.858552736776</c:v>
                </c:pt>
                <c:pt idx="33611">
                  <c:v>41694.859494558768</c:v>
                </c:pt>
                <c:pt idx="33612">
                  <c:v>41694.860196576919</c:v>
                </c:pt>
                <c:pt idx="33613">
                  <c:v>41694.860898841085</c:v>
                </c:pt>
                <c:pt idx="33614">
                  <c:v>41694.861602202931</c:v>
                </c:pt>
                <c:pt idx="33615">
                  <c:v>41694.862305441391</c:v>
                </c:pt>
                <c:pt idx="33616">
                  <c:v>41694.863008102933</c:v>
                </c:pt>
                <c:pt idx="33617">
                  <c:v>41694.863711948463</c:v>
                </c:pt>
                <c:pt idx="33618">
                  <c:v>41694.86441559923</c:v>
                </c:pt>
                <c:pt idx="33619">
                  <c:v>41694.865119968767</c:v>
                </c:pt>
                <c:pt idx="33620">
                  <c:v>41694.865824342007</c:v>
                </c:pt>
                <c:pt idx="33621">
                  <c:v>41694.866526929392</c:v>
                </c:pt>
                <c:pt idx="33622">
                  <c:v>41694.867230278469</c:v>
                </c:pt>
                <c:pt idx="33623">
                  <c:v>41694.867932843234</c:v>
                </c:pt>
                <c:pt idx="33624">
                  <c:v>41694.868636600928</c:v>
                </c:pt>
                <c:pt idx="33625">
                  <c:v>41694.869341117686</c:v>
                </c:pt>
                <c:pt idx="33626">
                  <c:v>41694.870046517222</c:v>
                </c:pt>
                <c:pt idx="33627">
                  <c:v>41694.870750281683</c:v>
                </c:pt>
                <c:pt idx="33628">
                  <c:v>41694.871453454616</c:v>
                </c:pt>
                <c:pt idx="33629">
                  <c:v>41694.872157539845</c:v>
                </c:pt>
                <c:pt idx="33630">
                  <c:v>41694.872862376171</c:v>
                </c:pt>
                <c:pt idx="33631">
                  <c:v>41694.873566609996</c:v>
                </c:pt>
                <c:pt idx="33632">
                  <c:v>41694.874270511682</c:v>
                </c:pt>
                <c:pt idx="33633">
                  <c:v>41694.874974883387</c:v>
                </c:pt>
                <c:pt idx="33634">
                  <c:v>41694.875679232158</c:v>
                </c:pt>
                <c:pt idx="33635">
                  <c:v>41694.876382365386</c:v>
                </c:pt>
                <c:pt idx="33636">
                  <c:v>41694.877086670771</c:v>
                </c:pt>
                <c:pt idx="33637">
                  <c:v>41694.877790275539</c:v>
                </c:pt>
                <c:pt idx="33638">
                  <c:v>41694.878492969685</c:v>
                </c:pt>
                <c:pt idx="33639">
                  <c:v>41694.879195815374</c:v>
                </c:pt>
                <c:pt idx="33640">
                  <c:v>41694.879899544008</c:v>
                </c:pt>
                <c:pt idx="33641">
                  <c:v>41694.88060418416</c:v>
                </c:pt>
                <c:pt idx="33642">
                  <c:v>41694.881308323849</c:v>
                </c:pt>
                <c:pt idx="33643">
                  <c:v>41694.882012050468</c:v>
                </c:pt>
                <c:pt idx="33644">
                  <c:v>41694.882716014312</c:v>
                </c:pt>
                <c:pt idx="33645">
                  <c:v>41694.883418326935</c:v>
                </c:pt>
                <c:pt idx="33646">
                  <c:v>41694.884122126779</c:v>
                </c:pt>
                <c:pt idx="33647">
                  <c:v>41694.884826883383</c:v>
                </c:pt>
                <c:pt idx="33648">
                  <c:v>41694.885529365849</c:v>
                </c:pt>
                <c:pt idx="33649">
                  <c:v>41694.88623420355</c:v>
                </c:pt>
                <c:pt idx="33650">
                  <c:v>41694.886937970005</c:v>
                </c:pt>
                <c:pt idx="33651">
                  <c:v>41694.887642477086</c:v>
                </c:pt>
                <c:pt idx="33652">
                  <c:v>41694.888346759391</c:v>
                </c:pt>
                <c:pt idx="33653">
                  <c:v>41694.889051046623</c:v>
                </c:pt>
                <c:pt idx="33654">
                  <c:v>41694.889755793694</c:v>
                </c:pt>
                <c:pt idx="33655">
                  <c:v>41694.890461161071</c:v>
                </c:pt>
                <c:pt idx="33656">
                  <c:v>41694.891165430607</c:v>
                </c:pt>
                <c:pt idx="33657">
                  <c:v>41694.891868290164</c:v>
                </c:pt>
                <c:pt idx="33658">
                  <c:v>41694.892572161683</c:v>
                </c:pt>
                <c:pt idx="33659">
                  <c:v>41694.893275760762</c:v>
                </c:pt>
                <c:pt idx="33660">
                  <c:v>41694.893980225839</c:v>
                </c:pt>
                <c:pt idx="33661">
                  <c:v>41694.894682787992</c:v>
                </c:pt>
                <c:pt idx="33662">
                  <c:v>41694.895385363227</c:v>
                </c:pt>
                <c:pt idx="33663">
                  <c:v>41694.896087954461</c:v>
                </c:pt>
                <c:pt idx="33664">
                  <c:v>41694.896790484767</c:v>
                </c:pt>
                <c:pt idx="33665">
                  <c:v>41694.897493239376</c:v>
                </c:pt>
                <c:pt idx="33666">
                  <c:v>41694.898199203082</c:v>
                </c:pt>
                <c:pt idx="33667">
                  <c:v>41694.898904432463</c:v>
                </c:pt>
                <c:pt idx="33668">
                  <c:v>41694.899608095686</c:v>
                </c:pt>
                <c:pt idx="33669">
                  <c:v>41694.900312903846</c:v>
                </c:pt>
                <c:pt idx="33670">
                  <c:v>41694.901252573385</c:v>
                </c:pt>
                <c:pt idx="33671">
                  <c:v>41694.901956914458</c:v>
                </c:pt>
                <c:pt idx="33672">
                  <c:v>41694.902660008927</c:v>
                </c:pt>
                <c:pt idx="33673">
                  <c:v>41694.903363568606</c:v>
                </c:pt>
                <c:pt idx="33674">
                  <c:v>41694.904067999232</c:v>
                </c:pt>
                <c:pt idx="33675">
                  <c:v>41694.904772172929</c:v>
                </c:pt>
                <c:pt idx="33676">
                  <c:v>41694.905476640772</c:v>
                </c:pt>
                <c:pt idx="33677">
                  <c:v>41694.906180321079</c:v>
                </c:pt>
                <c:pt idx="33678">
                  <c:v>41694.906883197087</c:v>
                </c:pt>
                <c:pt idx="33679">
                  <c:v>41694.907586286929</c:v>
                </c:pt>
                <c:pt idx="33680">
                  <c:v>41694.908289806008</c:v>
                </c:pt>
                <c:pt idx="33681">
                  <c:v>41694.908992434313</c:v>
                </c:pt>
                <c:pt idx="33682">
                  <c:v>41694.909696299394</c:v>
                </c:pt>
                <c:pt idx="33683">
                  <c:v>41694.910399206776</c:v>
                </c:pt>
                <c:pt idx="33684">
                  <c:v>41694.911104032464</c:v>
                </c:pt>
                <c:pt idx="33685">
                  <c:v>41694.911808028774</c:v>
                </c:pt>
                <c:pt idx="33686">
                  <c:v>41694.912511739392</c:v>
                </c:pt>
                <c:pt idx="33687">
                  <c:v>41694.913215684312</c:v>
                </c:pt>
                <c:pt idx="33688">
                  <c:v>41694.91391927001</c:v>
                </c:pt>
                <c:pt idx="33689">
                  <c:v>41694.914624988778</c:v>
                </c:pt>
                <c:pt idx="33690">
                  <c:v>41694.915329070158</c:v>
                </c:pt>
                <c:pt idx="33691">
                  <c:v>41694.91603227509</c:v>
                </c:pt>
                <c:pt idx="33692">
                  <c:v>41694.916736549392</c:v>
                </c:pt>
                <c:pt idx="33693">
                  <c:v>41694.917439676472</c:v>
                </c:pt>
                <c:pt idx="33694">
                  <c:v>41694.918143615076</c:v>
                </c:pt>
                <c:pt idx="33695">
                  <c:v>41694.918846036468</c:v>
                </c:pt>
                <c:pt idx="33696">
                  <c:v>41694.919549652164</c:v>
                </c:pt>
                <c:pt idx="33697">
                  <c:v>41694.920254572011</c:v>
                </c:pt>
                <c:pt idx="33698">
                  <c:v>41694.920959686307</c:v>
                </c:pt>
                <c:pt idx="33699">
                  <c:v>41694.921663972302</c:v>
                </c:pt>
                <c:pt idx="33700">
                  <c:v>41694.922367672771</c:v>
                </c:pt>
                <c:pt idx="33701">
                  <c:v>41694.923071158162</c:v>
                </c:pt>
                <c:pt idx="33702">
                  <c:v>41694.923776615993</c:v>
                </c:pt>
                <c:pt idx="33703">
                  <c:v>41694.924479823079</c:v>
                </c:pt>
                <c:pt idx="33704">
                  <c:v>41694.9251845943</c:v>
                </c:pt>
                <c:pt idx="33705">
                  <c:v>41694.925889775688</c:v>
                </c:pt>
                <c:pt idx="33706">
                  <c:v>41694.926595326935</c:v>
                </c:pt>
                <c:pt idx="33707">
                  <c:v>41694.927299860465</c:v>
                </c:pt>
                <c:pt idx="33708">
                  <c:v>41694.92800296277</c:v>
                </c:pt>
                <c:pt idx="33709">
                  <c:v>41694.928706904153</c:v>
                </c:pt>
                <c:pt idx="33710">
                  <c:v>41694.929408705837</c:v>
                </c:pt>
                <c:pt idx="33711">
                  <c:v>41694.930113373382</c:v>
                </c:pt>
                <c:pt idx="33712">
                  <c:v>41694.930815677086</c:v>
                </c:pt>
                <c:pt idx="33713">
                  <c:v>41694.931517782919</c:v>
                </c:pt>
                <c:pt idx="33714">
                  <c:v>41694.932221583535</c:v>
                </c:pt>
                <c:pt idx="33715">
                  <c:v>41694.932926441848</c:v>
                </c:pt>
                <c:pt idx="33716">
                  <c:v>41694.933629020605</c:v>
                </c:pt>
                <c:pt idx="33717">
                  <c:v>41694.93433227401</c:v>
                </c:pt>
                <c:pt idx="33718">
                  <c:v>41694.935036040471</c:v>
                </c:pt>
                <c:pt idx="33719">
                  <c:v>41694.935737850305</c:v>
                </c:pt>
                <c:pt idx="33720">
                  <c:v>41694.936441659993</c:v>
                </c:pt>
                <c:pt idx="33721">
                  <c:v>41694.93714508399</c:v>
                </c:pt>
                <c:pt idx="33722">
                  <c:v>41694.937849205082</c:v>
                </c:pt>
                <c:pt idx="33723">
                  <c:v>41694.938555258166</c:v>
                </c:pt>
                <c:pt idx="33724">
                  <c:v>41694.939259125851</c:v>
                </c:pt>
                <c:pt idx="33725">
                  <c:v>41694.939962640608</c:v>
                </c:pt>
                <c:pt idx="33726">
                  <c:v>41694.940666337847</c:v>
                </c:pt>
                <c:pt idx="33727">
                  <c:v>41694.94137064508</c:v>
                </c:pt>
                <c:pt idx="33728">
                  <c:v>41694.942074377395</c:v>
                </c:pt>
                <c:pt idx="33729">
                  <c:v>41694.943036728007</c:v>
                </c:pt>
                <c:pt idx="33730">
                  <c:v>41694.943740067531</c:v>
                </c:pt>
                <c:pt idx="33731">
                  <c:v>41694.944443890308</c:v>
                </c:pt>
                <c:pt idx="33732">
                  <c:v>41694.945147059538</c:v>
                </c:pt>
                <c:pt idx="33733">
                  <c:v>41694.945850528769</c:v>
                </c:pt>
                <c:pt idx="33734">
                  <c:v>41694.94655447462</c:v>
                </c:pt>
                <c:pt idx="33735">
                  <c:v>41694.947259188317</c:v>
                </c:pt>
                <c:pt idx="33736">
                  <c:v>41694.947962797683</c:v>
                </c:pt>
                <c:pt idx="33737">
                  <c:v>41694.94866738416</c:v>
                </c:pt>
                <c:pt idx="33738">
                  <c:v>41694.949373470939</c:v>
                </c:pt>
                <c:pt idx="33739">
                  <c:v>41694.950076415545</c:v>
                </c:pt>
                <c:pt idx="33740">
                  <c:v>41694.950778611223</c:v>
                </c:pt>
                <c:pt idx="33741">
                  <c:v>41694.951482042932</c:v>
                </c:pt>
                <c:pt idx="33742">
                  <c:v>41694.952185717688</c:v>
                </c:pt>
                <c:pt idx="33743">
                  <c:v>41694.952890425091</c:v>
                </c:pt>
                <c:pt idx="33744">
                  <c:v>41694.953595075087</c:v>
                </c:pt>
                <c:pt idx="33745">
                  <c:v>41694.954298877703</c:v>
                </c:pt>
                <c:pt idx="33746">
                  <c:v>41694.955003135539</c:v>
                </c:pt>
                <c:pt idx="33747">
                  <c:v>41694.955707478941</c:v>
                </c:pt>
                <c:pt idx="33748">
                  <c:v>41694.956413817999</c:v>
                </c:pt>
                <c:pt idx="33749">
                  <c:v>41694.957117505684</c:v>
                </c:pt>
                <c:pt idx="33750">
                  <c:v>41694.957820686766</c:v>
                </c:pt>
                <c:pt idx="33751">
                  <c:v>41694.958524600006</c:v>
                </c:pt>
                <c:pt idx="33752">
                  <c:v>41694.959228216467</c:v>
                </c:pt>
                <c:pt idx="33753">
                  <c:v>41694.959932460617</c:v>
                </c:pt>
                <c:pt idx="33754">
                  <c:v>41694.960636824617</c:v>
                </c:pt>
                <c:pt idx="33755">
                  <c:v>41694.961340767994</c:v>
                </c:pt>
                <c:pt idx="33756">
                  <c:v>41694.962045625223</c:v>
                </c:pt>
                <c:pt idx="33757">
                  <c:v>41694.9627507123</c:v>
                </c:pt>
                <c:pt idx="33758">
                  <c:v>41694.963455215075</c:v>
                </c:pt>
                <c:pt idx="33759">
                  <c:v>41694.964160662144</c:v>
                </c:pt>
                <c:pt idx="33760">
                  <c:v>41694.96486315308</c:v>
                </c:pt>
                <c:pt idx="33761">
                  <c:v>41694.965566158309</c:v>
                </c:pt>
                <c:pt idx="33762">
                  <c:v>41694.96627115093</c:v>
                </c:pt>
                <c:pt idx="33763">
                  <c:v>41694.966975479241</c:v>
                </c:pt>
                <c:pt idx="33764">
                  <c:v>41694.967680980451</c:v>
                </c:pt>
                <c:pt idx="33765">
                  <c:v>41694.968385872766</c:v>
                </c:pt>
                <c:pt idx="33766">
                  <c:v>41694.96908904185</c:v>
                </c:pt>
                <c:pt idx="33767">
                  <c:v>41694.969793085678</c:v>
                </c:pt>
                <c:pt idx="33768">
                  <c:v>41694.970496069844</c:v>
                </c:pt>
                <c:pt idx="33769">
                  <c:v>41694.971198301682</c:v>
                </c:pt>
                <c:pt idx="33770">
                  <c:v>41694.971902345082</c:v>
                </c:pt>
                <c:pt idx="33771">
                  <c:v>41694.972605998315</c:v>
                </c:pt>
                <c:pt idx="33772">
                  <c:v>41694.973308413078</c:v>
                </c:pt>
                <c:pt idx="33773">
                  <c:v>41694.974012584767</c:v>
                </c:pt>
                <c:pt idx="33774">
                  <c:v>41694.974716644159</c:v>
                </c:pt>
                <c:pt idx="33775">
                  <c:v>41694.975420329683</c:v>
                </c:pt>
                <c:pt idx="33776">
                  <c:v>41694.976123515837</c:v>
                </c:pt>
                <c:pt idx="33777">
                  <c:v>41694.976826067388</c:v>
                </c:pt>
                <c:pt idx="33778">
                  <c:v>41694.977531340941</c:v>
                </c:pt>
                <c:pt idx="33779">
                  <c:v>41694.978236112613</c:v>
                </c:pt>
                <c:pt idx="33780">
                  <c:v>41694.978940237073</c:v>
                </c:pt>
                <c:pt idx="33781">
                  <c:v>41694.979644827079</c:v>
                </c:pt>
                <c:pt idx="33782">
                  <c:v>41694.980349170008</c:v>
                </c:pt>
                <c:pt idx="33783">
                  <c:v>41694.981052425544</c:v>
                </c:pt>
                <c:pt idx="33784">
                  <c:v>41694.981756866306</c:v>
                </c:pt>
                <c:pt idx="33785">
                  <c:v>41694.982460479085</c:v>
                </c:pt>
                <c:pt idx="33786">
                  <c:v>41694.9831635183</c:v>
                </c:pt>
                <c:pt idx="33787">
                  <c:v>41694.983868030162</c:v>
                </c:pt>
                <c:pt idx="33788">
                  <c:v>41694.984799971229</c:v>
                </c:pt>
                <c:pt idx="33789">
                  <c:v>41694.98550258785</c:v>
                </c:pt>
                <c:pt idx="33790">
                  <c:v>41694.98620481231</c:v>
                </c:pt>
                <c:pt idx="33791">
                  <c:v>41694.986908195853</c:v>
                </c:pt>
                <c:pt idx="33792">
                  <c:v>41694.987611693694</c:v>
                </c:pt>
                <c:pt idx="33793">
                  <c:v>41694.988314942006</c:v>
                </c:pt>
                <c:pt idx="33794">
                  <c:v>41694.989017851083</c:v>
                </c:pt>
                <c:pt idx="33795">
                  <c:v>41694.989721976614</c:v>
                </c:pt>
                <c:pt idx="33796">
                  <c:v>41694.990427117533</c:v>
                </c:pt>
                <c:pt idx="33797">
                  <c:v>41694.991130082453</c:v>
                </c:pt>
                <c:pt idx="33798">
                  <c:v>41694.991833902604</c:v>
                </c:pt>
                <c:pt idx="33799">
                  <c:v>41694.992538040169</c:v>
                </c:pt>
                <c:pt idx="33800">
                  <c:v>41694.993243151534</c:v>
                </c:pt>
                <c:pt idx="33801">
                  <c:v>41694.993948550451</c:v>
                </c:pt>
                <c:pt idx="33802">
                  <c:v>41694.994653258778</c:v>
                </c:pt>
                <c:pt idx="33803">
                  <c:v>41694.995358191845</c:v>
                </c:pt>
                <c:pt idx="33804">
                  <c:v>41694.996063382459</c:v>
                </c:pt>
                <c:pt idx="33805">
                  <c:v>41694.996767690922</c:v>
                </c:pt>
                <c:pt idx="33806">
                  <c:v>41694.997472917996</c:v>
                </c:pt>
                <c:pt idx="33807">
                  <c:v>41694.998178171081</c:v>
                </c:pt>
                <c:pt idx="33808">
                  <c:v>41694.998882348773</c:v>
                </c:pt>
                <c:pt idx="33809">
                  <c:v>41694.999587688151</c:v>
                </c:pt>
                <c:pt idx="33810">
                  <c:v>41695.000291625998</c:v>
                </c:pt>
                <c:pt idx="33811">
                  <c:v>41695.000995766</c:v>
                </c:pt>
                <c:pt idx="33812">
                  <c:v>41695.001700084453</c:v>
                </c:pt>
                <c:pt idx="33813">
                  <c:v>41695.002404986153</c:v>
                </c:pt>
                <c:pt idx="33814">
                  <c:v>41695.003109725221</c:v>
                </c:pt>
                <c:pt idx="33815">
                  <c:v>41695.003814308009</c:v>
                </c:pt>
                <c:pt idx="33816">
                  <c:v>41695.004517365393</c:v>
                </c:pt>
                <c:pt idx="33817">
                  <c:v>41695.005222411375</c:v>
                </c:pt>
                <c:pt idx="33818">
                  <c:v>41695.005926499543</c:v>
                </c:pt>
                <c:pt idx="33819">
                  <c:v>41695.006631603537</c:v>
                </c:pt>
                <c:pt idx="33820">
                  <c:v>41695.007335677998</c:v>
                </c:pt>
                <c:pt idx="33821">
                  <c:v>41695.008040753535</c:v>
                </c:pt>
                <c:pt idx="33822">
                  <c:v>41695.008745968305</c:v>
                </c:pt>
                <c:pt idx="33823">
                  <c:v>41695.00945108477</c:v>
                </c:pt>
                <c:pt idx="33824">
                  <c:v>41695.010154454612</c:v>
                </c:pt>
                <c:pt idx="33825">
                  <c:v>41695.01085918094</c:v>
                </c:pt>
                <c:pt idx="33826">
                  <c:v>41695.011563006767</c:v>
                </c:pt>
                <c:pt idx="33827">
                  <c:v>41695.012266244623</c:v>
                </c:pt>
                <c:pt idx="33828">
                  <c:v>41695.012968311836</c:v>
                </c:pt>
                <c:pt idx="33829">
                  <c:v>41695.013672866611</c:v>
                </c:pt>
                <c:pt idx="33830">
                  <c:v>41695.014377838779</c:v>
                </c:pt>
                <c:pt idx="33831">
                  <c:v>41695.015081003221</c:v>
                </c:pt>
                <c:pt idx="33832">
                  <c:v>41695.015784489078</c:v>
                </c:pt>
                <c:pt idx="33833">
                  <c:v>41695.016487597386</c:v>
                </c:pt>
                <c:pt idx="33834">
                  <c:v>41695.017191328618</c:v>
                </c:pt>
                <c:pt idx="33835">
                  <c:v>41695.017894384779</c:v>
                </c:pt>
                <c:pt idx="33836">
                  <c:v>41695.018596450165</c:v>
                </c:pt>
                <c:pt idx="33837">
                  <c:v>41695.019299465086</c:v>
                </c:pt>
                <c:pt idx="33838">
                  <c:v>41695.02000249616</c:v>
                </c:pt>
                <c:pt idx="33839">
                  <c:v>41695.020704365532</c:v>
                </c:pt>
                <c:pt idx="33840">
                  <c:v>41695.021408688299</c:v>
                </c:pt>
                <c:pt idx="33841">
                  <c:v>41695.022112552157</c:v>
                </c:pt>
                <c:pt idx="33842">
                  <c:v>41695.022817569683</c:v>
                </c:pt>
                <c:pt idx="33843">
                  <c:v>41695.023521142153</c:v>
                </c:pt>
                <c:pt idx="33844">
                  <c:v>41695.024223515073</c:v>
                </c:pt>
                <c:pt idx="33845">
                  <c:v>41695.024928400606</c:v>
                </c:pt>
                <c:pt idx="33846">
                  <c:v>41695.025632527992</c:v>
                </c:pt>
                <c:pt idx="33847">
                  <c:v>41695.026563328938</c:v>
                </c:pt>
                <c:pt idx="33848">
                  <c:v>41695.027266739533</c:v>
                </c:pt>
                <c:pt idx="33849">
                  <c:v>41695.02797231861</c:v>
                </c:pt>
                <c:pt idx="33850">
                  <c:v>41695.028677113078</c:v>
                </c:pt>
                <c:pt idx="33851">
                  <c:v>41695.029380117834</c:v>
                </c:pt>
                <c:pt idx="33852">
                  <c:v>41695.030084397084</c:v>
                </c:pt>
                <c:pt idx="33853">
                  <c:v>41695.030787884607</c:v>
                </c:pt>
                <c:pt idx="33854">
                  <c:v>41695.031491611211</c:v>
                </c:pt>
                <c:pt idx="33855">
                  <c:v>41695.032197308312</c:v>
                </c:pt>
                <c:pt idx="33856">
                  <c:v>41695.032901368933</c:v>
                </c:pt>
                <c:pt idx="33857">
                  <c:v>41695.033605657227</c:v>
                </c:pt>
                <c:pt idx="33858">
                  <c:v>41695.034309124159</c:v>
                </c:pt>
                <c:pt idx="33859">
                  <c:v>41695.035014292938</c:v>
                </c:pt>
                <c:pt idx="33860">
                  <c:v>41695.03572095999</c:v>
                </c:pt>
                <c:pt idx="33861">
                  <c:v>41695.036426382932</c:v>
                </c:pt>
                <c:pt idx="33862">
                  <c:v>41695.037130057688</c:v>
                </c:pt>
                <c:pt idx="33863">
                  <c:v>41695.037833328613</c:v>
                </c:pt>
                <c:pt idx="33864">
                  <c:v>41695.038538051231</c:v>
                </c:pt>
                <c:pt idx="33865">
                  <c:v>41695.039242570456</c:v>
                </c:pt>
                <c:pt idx="33866">
                  <c:v>41695.039946796605</c:v>
                </c:pt>
                <c:pt idx="33867">
                  <c:v>41695.040651553376</c:v>
                </c:pt>
                <c:pt idx="33868">
                  <c:v>41695.041356181537</c:v>
                </c:pt>
                <c:pt idx="33869">
                  <c:v>41695.042061193082</c:v>
                </c:pt>
                <c:pt idx="33870">
                  <c:v>41695.042766578306</c:v>
                </c:pt>
                <c:pt idx="33871">
                  <c:v>41695.043471418001</c:v>
                </c:pt>
                <c:pt idx="33872">
                  <c:v>41695.044176919997</c:v>
                </c:pt>
                <c:pt idx="33873">
                  <c:v>41695.044879759545</c:v>
                </c:pt>
                <c:pt idx="33874">
                  <c:v>41695.045581866303</c:v>
                </c:pt>
                <c:pt idx="33875">
                  <c:v>41695.046285316472</c:v>
                </c:pt>
                <c:pt idx="33876">
                  <c:v>41695.046990388779</c:v>
                </c:pt>
                <c:pt idx="33877">
                  <c:v>41695.047694547226</c:v>
                </c:pt>
                <c:pt idx="33878">
                  <c:v>41695.048398654617</c:v>
                </c:pt>
                <c:pt idx="33879">
                  <c:v>41695.049102772762</c:v>
                </c:pt>
                <c:pt idx="33880">
                  <c:v>41695.049806868308</c:v>
                </c:pt>
                <c:pt idx="33881">
                  <c:v>41695.050511698937</c:v>
                </c:pt>
                <c:pt idx="33882">
                  <c:v>41695.051216073545</c:v>
                </c:pt>
                <c:pt idx="33883">
                  <c:v>41695.051920459686</c:v>
                </c:pt>
                <c:pt idx="33884">
                  <c:v>41695.052623393087</c:v>
                </c:pt>
                <c:pt idx="33885">
                  <c:v>41695.053328233385</c:v>
                </c:pt>
                <c:pt idx="33886">
                  <c:v>41695.054031361695</c:v>
                </c:pt>
                <c:pt idx="33887">
                  <c:v>41695.054735168465</c:v>
                </c:pt>
                <c:pt idx="33888">
                  <c:v>41695.055439240467</c:v>
                </c:pt>
                <c:pt idx="33889">
                  <c:v>41695.056142310932</c:v>
                </c:pt>
                <c:pt idx="33890">
                  <c:v>41695.056846044317</c:v>
                </c:pt>
                <c:pt idx="33891">
                  <c:v>41695.057549535835</c:v>
                </c:pt>
                <c:pt idx="33892">
                  <c:v>41695.05825222662</c:v>
                </c:pt>
                <c:pt idx="33893">
                  <c:v>41695.058956236004</c:v>
                </c:pt>
                <c:pt idx="33894">
                  <c:v>41695.059660712606</c:v>
                </c:pt>
                <c:pt idx="33895">
                  <c:v>41695.060363969838</c:v>
                </c:pt>
                <c:pt idx="33896">
                  <c:v>41695.061066639071</c:v>
                </c:pt>
                <c:pt idx="33897">
                  <c:v>41695.061769773834</c:v>
                </c:pt>
                <c:pt idx="33898">
                  <c:v>41695.062474141538</c:v>
                </c:pt>
                <c:pt idx="33899">
                  <c:v>41695.063178261218</c:v>
                </c:pt>
                <c:pt idx="33900">
                  <c:v>41695.063881935828</c:v>
                </c:pt>
                <c:pt idx="33901">
                  <c:v>41695.064586302164</c:v>
                </c:pt>
                <c:pt idx="33902">
                  <c:v>41695.065291822772</c:v>
                </c:pt>
                <c:pt idx="33903">
                  <c:v>41695.06599558876</c:v>
                </c:pt>
                <c:pt idx="33904">
                  <c:v>41695.066699972769</c:v>
                </c:pt>
                <c:pt idx="33905">
                  <c:v>41695.06740477353</c:v>
                </c:pt>
                <c:pt idx="33906">
                  <c:v>41695.068324829539</c:v>
                </c:pt>
                <c:pt idx="33907">
                  <c:v>41695.069029432932</c:v>
                </c:pt>
                <c:pt idx="33908">
                  <c:v>41695.069734121222</c:v>
                </c:pt>
                <c:pt idx="33909">
                  <c:v>41695.070436898939</c:v>
                </c:pt>
                <c:pt idx="33910">
                  <c:v>41695.071140971995</c:v>
                </c:pt>
                <c:pt idx="33911">
                  <c:v>41695.071843582155</c:v>
                </c:pt>
                <c:pt idx="33912">
                  <c:v>41695.072548256008</c:v>
                </c:pt>
                <c:pt idx="33913">
                  <c:v>41695.073252783688</c:v>
                </c:pt>
                <c:pt idx="33914">
                  <c:v>41695.073957813678</c:v>
                </c:pt>
                <c:pt idx="33915">
                  <c:v>41695.074662266772</c:v>
                </c:pt>
                <c:pt idx="33916">
                  <c:v>41695.075367595076</c:v>
                </c:pt>
                <c:pt idx="33917">
                  <c:v>41695.076072835225</c:v>
                </c:pt>
                <c:pt idx="33918">
                  <c:v>41695.076777413997</c:v>
                </c:pt>
                <c:pt idx="33919">
                  <c:v>41695.077482175679</c:v>
                </c:pt>
                <c:pt idx="33920">
                  <c:v>41695.078185256927</c:v>
                </c:pt>
                <c:pt idx="33921">
                  <c:v>41695.078888958466</c:v>
                </c:pt>
                <c:pt idx="33922">
                  <c:v>41695.079592402311</c:v>
                </c:pt>
                <c:pt idx="33923">
                  <c:v>41695.080295978165</c:v>
                </c:pt>
                <c:pt idx="33924">
                  <c:v>41695.081000007078</c:v>
                </c:pt>
                <c:pt idx="33925">
                  <c:v>41695.081703527991</c:v>
                </c:pt>
                <c:pt idx="33926">
                  <c:v>41695.082406720932</c:v>
                </c:pt>
                <c:pt idx="33927">
                  <c:v>41695.083112261076</c:v>
                </c:pt>
                <c:pt idx="33928">
                  <c:v>41695.083815747545</c:v>
                </c:pt>
                <c:pt idx="33929">
                  <c:v>41695.084519081691</c:v>
                </c:pt>
                <c:pt idx="33930">
                  <c:v>41695.085225073999</c:v>
                </c:pt>
                <c:pt idx="33931">
                  <c:v>41695.085930273082</c:v>
                </c:pt>
                <c:pt idx="33932">
                  <c:v>41695.086636593544</c:v>
                </c:pt>
                <c:pt idx="33933">
                  <c:v>41695.087341864157</c:v>
                </c:pt>
                <c:pt idx="33934">
                  <c:v>41695.088046855082</c:v>
                </c:pt>
                <c:pt idx="33935">
                  <c:v>41695.088751675845</c:v>
                </c:pt>
                <c:pt idx="33936">
                  <c:v>41695.089455125686</c:v>
                </c:pt>
                <c:pt idx="33937">
                  <c:v>41695.090159256615</c:v>
                </c:pt>
                <c:pt idx="33938">
                  <c:v>41695.090862959842</c:v>
                </c:pt>
                <c:pt idx="33939">
                  <c:v>41695.091567083837</c:v>
                </c:pt>
                <c:pt idx="33940">
                  <c:v>41695.092272594615</c:v>
                </c:pt>
                <c:pt idx="33941">
                  <c:v>41695.092976443542</c:v>
                </c:pt>
                <c:pt idx="33942">
                  <c:v>41695.093681168764</c:v>
                </c:pt>
                <c:pt idx="33943">
                  <c:v>41695.094384541218</c:v>
                </c:pt>
                <c:pt idx="33944">
                  <c:v>41695.095088616763</c:v>
                </c:pt>
                <c:pt idx="33945">
                  <c:v>41695.095791449996</c:v>
                </c:pt>
                <c:pt idx="33946">
                  <c:v>41695.096495148471</c:v>
                </c:pt>
                <c:pt idx="33947">
                  <c:v>41695.097199094933</c:v>
                </c:pt>
                <c:pt idx="33948">
                  <c:v>41695.09790326676</c:v>
                </c:pt>
                <c:pt idx="33949">
                  <c:v>41695.098606061532</c:v>
                </c:pt>
                <c:pt idx="33950">
                  <c:v>41695.099308372934</c:v>
                </c:pt>
                <c:pt idx="33951">
                  <c:v>41695.100012610303</c:v>
                </c:pt>
                <c:pt idx="33952">
                  <c:v>41695.100716287845</c:v>
                </c:pt>
                <c:pt idx="33953">
                  <c:v>41695.101418345694</c:v>
                </c:pt>
                <c:pt idx="33954">
                  <c:v>41695.102121908611</c:v>
                </c:pt>
                <c:pt idx="33955">
                  <c:v>41695.102825840768</c:v>
                </c:pt>
                <c:pt idx="33956">
                  <c:v>41695.103530134766</c:v>
                </c:pt>
                <c:pt idx="33957">
                  <c:v>41695.104234165694</c:v>
                </c:pt>
                <c:pt idx="33958">
                  <c:v>41695.104936749383</c:v>
                </c:pt>
                <c:pt idx="33959">
                  <c:v>41695.105640076465</c:v>
                </c:pt>
                <c:pt idx="33960">
                  <c:v>41695.10634443631</c:v>
                </c:pt>
                <c:pt idx="33961">
                  <c:v>41695.107048378777</c:v>
                </c:pt>
                <c:pt idx="33962">
                  <c:v>41695.107751999538</c:v>
                </c:pt>
                <c:pt idx="33963">
                  <c:v>41695.108455515678</c:v>
                </c:pt>
                <c:pt idx="33964">
                  <c:v>41695.109159940934</c:v>
                </c:pt>
                <c:pt idx="33965">
                  <c:v>41695.110080910155</c:v>
                </c:pt>
                <c:pt idx="33966">
                  <c:v>41695.110785818761</c:v>
                </c:pt>
                <c:pt idx="33967">
                  <c:v>41695.11148775553</c:v>
                </c:pt>
                <c:pt idx="33968">
                  <c:v>41695.112191545224</c:v>
                </c:pt>
                <c:pt idx="33969">
                  <c:v>41695.112894753387</c:v>
                </c:pt>
                <c:pt idx="33970">
                  <c:v>41695.113596945543</c:v>
                </c:pt>
                <c:pt idx="33971">
                  <c:v>41695.114300144312</c:v>
                </c:pt>
                <c:pt idx="33972">
                  <c:v>41695.115005035223</c:v>
                </c:pt>
                <c:pt idx="33973">
                  <c:v>41695.115709726771</c:v>
                </c:pt>
                <c:pt idx="33974">
                  <c:v>41695.116412837539</c:v>
                </c:pt>
                <c:pt idx="33975">
                  <c:v>41695.11711422816</c:v>
                </c:pt>
                <c:pt idx="33976">
                  <c:v>41695.117816983686</c:v>
                </c:pt>
                <c:pt idx="33977">
                  <c:v>41695.118520737225</c:v>
                </c:pt>
                <c:pt idx="33978">
                  <c:v>41695.119225071685</c:v>
                </c:pt>
                <c:pt idx="33979">
                  <c:v>41695.119929498622</c:v>
                </c:pt>
                <c:pt idx="33980">
                  <c:v>41695.120633498169</c:v>
                </c:pt>
                <c:pt idx="33981">
                  <c:v>41695.121336478769</c:v>
                </c:pt>
                <c:pt idx="33982">
                  <c:v>41695.122040143375</c:v>
                </c:pt>
                <c:pt idx="33983">
                  <c:v>41695.12274366567</c:v>
                </c:pt>
                <c:pt idx="33984">
                  <c:v>41695.123447725993</c:v>
                </c:pt>
                <c:pt idx="33985">
                  <c:v>41695.1241516843</c:v>
                </c:pt>
                <c:pt idx="33986">
                  <c:v>41695.124856017537</c:v>
                </c:pt>
                <c:pt idx="33987">
                  <c:v>41695.125560049077</c:v>
                </c:pt>
                <c:pt idx="33988">
                  <c:v>41695.126264566155</c:v>
                </c:pt>
                <c:pt idx="33989">
                  <c:v>41695.126969238605</c:v>
                </c:pt>
                <c:pt idx="33990">
                  <c:v>41695.127674621996</c:v>
                </c:pt>
                <c:pt idx="33991">
                  <c:v>41695.128380344162</c:v>
                </c:pt>
                <c:pt idx="33992">
                  <c:v>41695.129084545675</c:v>
                </c:pt>
                <c:pt idx="33993">
                  <c:v>41695.129790161984</c:v>
                </c:pt>
                <c:pt idx="33994">
                  <c:v>41695.130494980302</c:v>
                </c:pt>
                <c:pt idx="33995">
                  <c:v>41695.131200113829</c:v>
                </c:pt>
                <c:pt idx="33996">
                  <c:v>41695.131905267066</c:v>
                </c:pt>
                <c:pt idx="33997">
                  <c:v>41695.13261038893</c:v>
                </c:pt>
                <c:pt idx="33998">
                  <c:v>41695.133312662598</c:v>
                </c:pt>
                <c:pt idx="33999">
                  <c:v>41695.134015944313</c:v>
                </c:pt>
                <c:pt idx="34000">
                  <c:v>41695.134720020302</c:v>
                </c:pt>
                <c:pt idx="34001">
                  <c:v>41695.135424511209</c:v>
                </c:pt>
                <c:pt idx="34002">
                  <c:v>41695.136128474929</c:v>
                </c:pt>
                <c:pt idx="34003">
                  <c:v>41695.13683322494</c:v>
                </c:pt>
                <c:pt idx="34004">
                  <c:v>41695.137536557384</c:v>
                </c:pt>
                <c:pt idx="34005">
                  <c:v>41695.138239288775</c:v>
                </c:pt>
                <c:pt idx="34006">
                  <c:v>41695.138942455538</c:v>
                </c:pt>
                <c:pt idx="34007">
                  <c:v>41695.139645229225</c:v>
                </c:pt>
                <c:pt idx="34008">
                  <c:v>41695.140348447843</c:v>
                </c:pt>
                <c:pt idx="34009">
                  <c:v>41695.14105358738</c:v>
                </c:pt>
                <c:pt idx="34010">
                  <c:v>41695.1417576643</c:v>
                </c:pt>
                <c:pt idx="34011">
                  <c:v>41695.142461149226</c:v>
                </c:pt>
                <c:pt idx="34012">
                  <c:v>41695.143163925677</c:v>
                </c:pt>
                <c:pt idx="34013">
                  <c:v>41695.143867058767</c:v>
                </c:pt>
                <c:pt idx="34014">
                  <c:v>41695.14457163708</c:v>
                </c:pt>
                <c:pt idx="34015">
                  <c:v>41695.145275421382</c:v>
                </c:pt>
                <c:pt idx="34016">
                  <c:v>41695.145979606605</c:v>
                </c:pt>
                <c:pt idx="34017">
                  <c:v>41695.146683899999</c:v>
                </c:pt>
                <c:pt idx="34018">
                  <c:v>41695.147389103535</c:v>
                </c:pt>
                <c:pt idx="34019">
                  <c:v>41695.148094211079</c:v>
                </c:pt>
                <c:pt idx="34020">
                  <c:v>41695.14879753338</c:v>
                </c:pt>
                <c:pt idx="34021">
                  <c:v>41695.149500077998</c:v>
                </c:pt>
                <c:pt idx="34022">
                  <c:v>41695.150202619836</c:v>
                </c:pt>
                <c:pt idx="34023">
                  <c:v>41695.150905810922</c:v>
                </c:pt>
                <c:pt idx="34024">
                  <c:v>41695.151868732464</c:v>
                </c:pt>
                <c:pt idx="34025">
                  <c:v>41695.152573593696</c:v>
                </c:pt>
                <c:pt idx="34026">
                  <c:v>41695.153278185542</c:v>
                </c:pt>
                <c:pt idx="34027">
                  <c:v>41695.153982347387</c:v>
                </c:pt>
                <c:pt idx="34028">
                  <c:v>41695.154686413684</c:v>
                </c:pt>
                <c:pt idx="34029">
                  <c:v>41695.155391143082</c:v>
                </c:pt>
                <c:pt idx="34030">
                  <c:v>41695.156095955543</c:v>
                </c:pt>
                <c:pt idx="34031">
                  <c:v>41695.156800337085</c:v>
                </c:pt>
                <c:pt idx="34032">
                  <c:v>41695.157503323695</c:v>
                </c:pt>
                <c:pt idx="34033">
                  <c:v>41695.158207096625</c:v>
                </c:pt>
                <c:pt idx="34034">
                  <c:v>41695.158910779544</c:v>
                </c:pt>
                <c:pt idx="34035">
                  <c:v>41695.159612743228</c:v>
                </c:pt>
                <c:pt idx="34036">
                  <c:v>41695.160313909997</c:v>
                </c:pt>
                <c:pt idx="34037">
                  <c:v>41695.161016872931</c:v>
                </c:pt>
                <c:pt idx="34038">
                  <c:v>41695.1617187683</c:v>
                </c:pt>
                <c:pt idx="34039">
                  <c:v>41695.162422223839</c:v>
                </c:pt>
                <c:pt idx="34040">
                  <c:v>41695.163125721214</c:v>
                </c:pt>
                <c:pt idx="34041">
                  <c:v>41695.163830889687</c:v>
                </c:pt>
                <c:pt idx="34042">
                  <c:v>41695.164535005846</c:v>
                </c:pt>
                <c:pt idx="34043">
                  <c:v>41695.165236886605</c:v>
                </c:pt>
                <c:pt idx="34044">
                  <c:v>41695.165941609834</c:v>
                </c:pt>
                <c:pt idx="34045">
                  <c:v>41695.166645874306</c:v>
                </c:pt>
                <c:pt idx="34046">
                  <c:v>41695.167349820607</c:v>
                </c:pt>
                <c:pt idx="34047">
                  <c:v>41695.168053840927</c:v>
                </c:pt>
                <c:pt idx="34048">
                  <c:v>41695.168759865381</c:v>
                </c:pt>
                <c:pt idx="34049">
                  <c:v>41695.169463177379</c:v>
                </c:pt>
                <c:pt idx="34050">
                  <c:v>41695.170166589218</c:v>
                </c:pt>
                <c:pt idx="34051">
                  <c:v>41695.170871065078</c:v>
                </c:pt>
                <c:pt idx="34052">
                  <c:v>41695.171575721375</c:v>
                </c:pt>
                <c:pt idx="34053">
                  <c:v>41695.172279100618</c:v>
                </c:pt>
                <c:pt idx="34054">
                  <c:v>41695.172982681994</c:v>
                </c:pt>
                <c:pt idx="34055">
                  <c:v>41695.173686232301</c:v>
                </c:pt>
                <c:pt idx="34056">
                  <c:v>41695.174391521374</c:v>
                </c:pt>
                <c:pt idx="34057">
                  <c:v>41695.175096865074</c:v>
                </c:pt>
                <c:pt idx="34058">
                  <c:v>41695.175803238308</c:v>
                </c:pt>
                <c:pt idx="34059">
                  <c:v>41695.176507054159</c:v>
                </c:pt>
                <c:pt idx="34060">
                  <c:v>41695.177210763679</c:v>
                </c:pt>
                <c:pt idx="34061">
                  <c:v>41695.177914939537</c:v>
                </c:pt>
                <c:pt idx="34062">
                  <c:v>41695.178617530932</c:v>
                </c:pt>
                <c:pt idx="34063">
                  <c:v>41695.179320950607</c:v>
                </c:pt>
                <c:pt idx="34064">
                  <c:v>41695.180024662157</c:v>
                </c:pt>
                <c:pt idx="34065">
                  <c:v>41695.180728228472</c:v>
                </c:pt>
                <c:pt idx="34066">
                  <c:v>41695.181432827536</c:v>
                </c:pt>
                <c:pt idx="34067">
                  <c:v>41695.182137757998</c:v>
                </c:pt>
                <c:pt idx="34068">
                  <c:v>41695.182842285845</c:v>
                </c:pt>
                <c:pt idx="34069">
                  <c:v>41695.183545427382</c:v>
                </c:pt>
                <c:pt idx="34070">
                  <c:v>41695.184249680307</c:v>
                </c:pt>
                <c:pt idx="34071">
                  <c:v>41695.184954002158</c:v>
                </c:pt>
                <c:pt idx="34072">
                  <c:v>41695.185658546616</c:v>
                </c:pt>
                <c:pt idx="34073">
                  <c:v>41695.186362052933</c:v>
                </c:pt>
                <c:pt idx="34074">
                  <c:v>41695.187066732607</c:v>
                </c:pt>
                <c:pt idx="34075">
                  <c:v>41695.18777056707</c:v>
                </c:pt>
                <c:pt idx="34076">
                  <c:v>41695.188474661678</c:v>
                </c:pt>
                <c:pt idx="34077">
                  <c:v>41695.189178577537</c:v>
                </c:pt>
                <c:pt idx="34078">
                  <c:v>41695.189883071536</c:v>
                </c:pt>
                <c:pt idx="34079">
                  <c:v>41695.190585386932</c:v>
                </c:pt>
                <c:pt idx="34080">
                  <c:v>41695.191288930924</c:v>
                </c:pt>
                <c:pt idx="34081">
                  <c:v>41695.191992953216</c:v>
                </c:pt>
                <c:pt idx="34082">
                  <c:v>41695.192696867074</c:v>
                </c:pt>
                <c:pt idx="34083">
                  <c:v>41695.193639743688</c:v>
                </c:pt>
                <c:pt idx="34084">
                  <c:v>41695.194342144001</c:v>
                </c:pt>
                <c:pt idx="34085">
                  <c:v>41695.195046264598</c:v>
                </c:pt>
                <c:pt idx="34086">
                  <c:v>41695.195749405677</c:v>
                </c:pt>
                <c:pt idx="34087">
                  <c:v>41695.196452047385</c:v>
                </c:pt>
                <c:pt idx="34088">
                  <c:v>41695.197154894762</c:v>
                </c:pt>
                <c:pt idx="34089">
                  <c:v>41695.197858325846</c:v>
                </c:pt>
                <c:pt idx="34090">
                  <c:v>41695.198562614765</c:v>
                </c:pt>
                <c:pt idx="34091">
                  <c:v>41695.199267266304</c:v>
                </c:pt>
                <c:pt idx="34092">
                  <c:v>41695.199972570925</c:v>
                </c:pt>
                <c:pt idx="34093">
                  <c:v>41695.200677268309</c:v>
                </c:pt>
                <c:pt idx="34094">
                  <c:v>41695.201380129678</c:v>
                </c:pt>
                <c:pt idx="34095">
                  <c:v>41695.202084523218</c:v>
                </c:pt>
                <c:pt idx="34096">
                  <c:v>41695.20278880922</c:v>
                </c:pt>
                <c:pt idx="34097">
                  <c:v>41695.203491289532</c:v>
                </c:pt>
                <c:pt idx="34098">
                  <c:v>41695.204194347229</c:v>
                </c:pt>
                <c:pt idx="34099">
                  <c:v>41695.204897475691</c:v>
                </c:pt>
                <c:pt idx="34100">
                  <c:v>41695.205601726608</c:v>
                </c:pt>
                <c:pt idx="34101">
                  <c:v>41695.20630460461</c:v>
                </c:pt>
                <c:pt idx="34102">
                  <c:v>41695.207008761681</c:v>
                </c:pt>
                <c:pt idx="34103">
                  <c:v>41695.207712192932</c:v>
                </c:pt>
                <c:pt idx="34104">
                  <c:v>41695.208415314002</c:v>
                </c:pt>
                <c:pt idx="34105">
                  <c:v>41695.209119274929</c:v>
                </c:pt>
                <c:pt idx="34106">
                  <c:v>41695.209824697078</c:v>
                </c:pt>
                <c:pt idx="34107">
                  <c:v>41695.210529104617</c:v>
                </c:pt>
                <c:pt idx="34108">
                  <c:v>41695.211233566923</c:v>
                </c:pt>
                <c:pt idx="34109">
                  <c:v>41695.21193763784</c:v>
                </c:pt>
                <c:pt idx="34110">
                  <c:v>41695.212640739221</c:v>
                </c:pt>
                <c:pt idx="34111">
                  <c:v>41695.213344528456</c:v>
                </c:pt>
                <c:pt idx="34112">
                  <c:v>41695.214047955684</c:v>
                </c:pt>
                <c:pt idx="34113">
                  <c:v>41695.214753974462</c:v>
                </c:pt>
                <c:pt idx="34114">
                  <c:v>41695.215458865379</c:v>
                </c:pt>
                <c:pt idx="34115">
                  <c:v>41695.216162672921</c:v>
                </c:pt>
                <c:pt idx="34116">
                  <c:v>41695.216867574163</c:v>
                </c:pt>
                <c:pt idx="34117">
                  <c:v>41695.217571893685</c:v>
                </c:pt>
                <c:pt idx="34118">
                  <c:v>41695.218276209853</c:v>
                </c:pt>
                <c:pt idx="34119">
                  <c:v>41695.218980063531</c:v>
                </c:pt>
                <c:pt idx="34120">
                  <c:v>41695.219682276162</c:v>
                </c:pt>
                <c:pt idx="34121">
                  <c:v>41695.220385290304</c:v>
                </c:pt>
                <c:pt idx="34122">
                  <c:v>41695.221089430597</c:v>
                </c:pt>
                <c:pt idx="34123">
                  <c:v>41695.221794225072</c:v>
                </c:pt>
                <c:pt idx="34124">
                  <c:v>41695.22249831615</c:v>
                </c:pt>
                <c:pt idx="34125">
                  <c:v>41695.223200930763</c:v>
                </c:pt>
                <c:pt idx="34126">
                  <c:v>41695.223903668448</c:v>
                </c:pt>
                <c:pt idx="34127">
                  <c:v>41695.224607740151</c:v>
                </c:pt>
                <c:pt idx="34128">
                  <c:v>41695.225311549679</c:v>
                </c:pt>
                <c:pt idx="34129">
                  <c:v>41695.226016343084</c:v>
                </c:pt>
                <c:pt idx="34130">
                  <c:v>41695.226721201681</c:v>
                </c:pt>
                <c:pt idx="34131">
                  <c:v>41695.22742316567</c:v>
                </c:pt>
                <c:pt idx="34132">
                  <c:v>41695.22812569292</c:v>
                </c:pt>
                <c:pt idx="34133">
                  <c:v>41695.228831138003</c:v>
                </c:pt>
                <c:pt idx="34134">
                  <c:v>41695.229535423539</c:v>
                </c:pt>
                <c:pt idx="34135">
                  <c:v>41695.230240211837</c:v>
                </c:pt>
                <c:pt idx="34136">
                  <c:v>41695.230946268151</c:v>
                </c:pt>
                <c:pt idx="34137">
                  <c:v>41695.231649389221</c:v>
                </c:pt>
                <c:pt idx="34138">
                  <c:v>41695.232353261075</c:v>
                </c:pt>
                <c:pt idx="34139">
                  <c:v>41695.233057891222</c:v>
                </c:pt>
                <c:pt idx="34140">
                  <c:v>41695.233761433527</c:v>
                </c:pt>
                <c:pt idx="34141">
                  <c:v>41695.234464826455</c:v>
                </c:pt>
                <c:pt idx="34142">
                  <c:v>41695.235427685526</c:v>
                </c:pt>
                <c:pt idx="34143">
                  <c:v>41695.236130971076</c:v>
                </c:pt>
                <c:pt idx="34144">
                  <c:v>41695.236834376927</c:v>
                </c:pt>
                <c:pt idx="34145">
                  <c:v>41695.237536838162</c:v>
                </c:pt>
                <c:pt idx="34146">
                  <c:v>41695.238240991683</c:v>
                </c:pt>
                <c:pt idx="34147">
                  <c:v>41695.238944320932</c:v>
                </c:pt>
                <c:pt idx="34148">
                  <c:v>41695.239647025839</c:v>
                </c:pt>
                <c:pt idx="34149">
                  <c:v>41695.240350892462</c:v>
                </c:pt>
                <c:pt idx="34150">
                  <c:v>41695.24105506538</c:v>
                </c:pt>
                <c:pt idx="34151">
                  <c:v>41695.241759935074</c:v>
                </c:pt>
                <c:pt idx="34152">
                  <c:v>41695.242463893839</c:v>
                </c:pt>
                <c:pt idx="34153">
                  <c:v>41695.243169377842</c:v>
                </c:pt>
                <c:pt idx="34154">
                  <c:v>41695.24387397831</c:v>
                </c:pt>
                <c:pt idx="34155">
                  <c:v>41695.244577788158</c:v>
                </c:pt>
                <c:pt idx="34156">
                  <c:v>41695.245281378164</c:v>
                </c:pt>
                <c:pt idx="34157">
                  <c:v>41695.245985420304</c:v>
                </c:pt>
                <c:pt idx="34158">
                  <c:v>41695.246690583379</c:v>
                </c:pt>
                <c:pt idx="34159">
                  <c:v>41695.247393961996</c:v>
                </c:pt>
                <c:pt idx="34160">
                  <c:v>41695.248098573225</c:v>
                </c:pt>
                <c:pt idx="34161">
                  <c:v>41695.248803230766</c:v>
                </c:pt>
                <c:pt idx="34162">
                  <c:v>41695.249506036307</c:v>
                </c:pt>
                <c:pt idx="34163">
                  <c:v>41695.250209072008</c:v>
                </c:pt>
                <c:pt idx="34164">
                  <c:v>41695.250913103999</c:v>
                </c:pt>
                <c:pt idx="34165">
                  <c:v>41695.251617129696</c:v>
                </c:pt>
                <c:pt idx="34166">
                  <c:v>41695.252322210923</c:v>
                </c:pt>
                <c:pt idx="34167">
                  <c:v>41695.253028255996</c:v>
                </c:pt>
                <c:pt idx="34168">
                  <c:v>41695.253732361532</c:v>
                </c:pt>
                <c:pt idx="34169">
                  <c:v>41695.254436740768</c:v>
                </c:pt>
                <c:pt idx="34170">
                  <c:v>41695.255140234302</c:v>
                </c:pt>
                <c:pt idx="34171">
                  <c:v>41695.255844335079</c:v>
                </c:pt>
                <c:pt idx="34172">
                  <c:v>41695.256546721386</c:v>
                </c:pt>
                <c:pt idx="34173">
                  <c:v>41695.257250398936</c:v>
                </c:pt>
                <c:pt idx="34174">
                  <c:v>41695.257952805077</c:v>
                </c:pt>
                <c:pt idx="34175">
                  <c:v>41695.25865765231</c:v>
                </c:pt>
                <c:pt idx="34176">
                  <c:v>41695.259362457538</c:v>
                </c:pt>
                <c:pt idx="34177">
                  <c:v>41695.260066429844</c:v>
                </c:pt>
                <c:pt idx="34178">
                  <c:v>41695.260769611668</c:v>
                </c:pt>
                <c:pt idx="34179">
                  <c:v>41695.261473632148</c:v>
                </c:pt>
                <c:pt idx="34180">
                  <c:v>41695.262176946308</c:v>
                </c:pt>
                <c:pt idx="34181">
                  <c:v>41695.262881326307</c:v>
                </c:pt>
                <c:pt idx="34182">
                  <c:v>41695.263586543071</c:v>
                </c:pt>
                <c:pt idx="34183">
                  <c:v>41695.264291537533</c:v>
                </c:pt>
                <c:pt idx="34184">
                  <c:v>41695.264995777688</c:v>
                </c:pt>
                <c:pt idx="34185">
                  <c:v>41695.265698808922</c:v>
                </c:pt>
                <c:pt idx="34186">
                  <c:v>41695.266402995534</c:v>
                </c:pt>
                <c:pt idx="34187">
                  <c:v>41695.267108171218</c:v>
                </c:pt>
                <c:pt idx="34188">
                  <c:v>41695.267813947081</c:v>
                </c:pt>
                <c:pt idx="34189">
                  <c:v>41695.268519315228</c:v>
                </c:pt>
                <c:pt idx="34190">
                  <c:v>41695.269224304771</c:v>
                </c:pt>
                <c:pt idx="34191">
                  <c:v>41695.26992797292</c:v>
                </c:pt>
                <c:pt idx="34192">
                  <c:v>41695.270630424158</c:v>
                </c:pt>
                <c:pt idx="34193">
                  <c:v>41695.271334419376</c:v>
                </c:pt>
                <c:pt idx="34194">
                  <c:v>41695.272039516771</c:v>
                </c:pt>
                <c:pt idx="34195">
                  <c:v>41695.272744989677</c:v>
                </c:pt>
                <c:pt idx="34196">
                  <c:v>41695.273449504602</c:v>
                </c:pt>
                <c:pt idx="34197">
                  <c:v>41695.274153851678</c:v>
                </c:pt>
                <c:pt idx="34198">
                  <c:v>41695.274858074939</c:v>
                </c:pt>
                <c:pt idx="34199">
                  <c:v>41695.275561993534</c:v>
                </c:pt>
                <c:pt idx="34200">
                  <c:v>41695.276267220768</c:v>
                </c:pt>
                <c:pt idx="34201">
                  <c:v>41695.27721151599</c:v>
                </c:pt>
                <c:pt idx="34202">
                  <c:v>41695.277917094616</c:v>
                </c:pt>
                <c:pt idx="34203">
                  <c:v>41695.278620312609</c:v>
                </c:pt>
                <c:pt idx="34204">
                  <c:v>41695.279323370611</c:v>
                </c:pt>
                <c:pt idx="34205">
                  <c:v>41695.280027117078</c:v>
                </c:pt>
                <c:pt idx="34206">
                  <c:v>41695.280729837381</c:v>
                </c:pt>
                <c:pt idx="34207">
                  <c:v>41695.281433398472</c:v>
                </c:pt>
                <c:pt idx="34208">
                  <c:v>41695.282138362309</c:v>
                </c:pt>
                <c:pt idx="34209">
                  <c:v>41695.282842036002</c:v>
                </c:pt>
                <c:pt idx="34210">
                  <c:v>41695.283545180304</c:v>
                </c:pt>
                <c:pt idx="34211">
                  <c:v>41695.284248982163</c:v>
                </c:pt>
                <c:pt idx="34212">
                  <c:v>41695.284953839539</c:v>
                </c:pt>
                <c:pt idx="34213">
                  <c:v>41695.285659113841</c:v>
                </c:pt>
                <c:pt idx="34214">
                  <c:v>41695.286361986</c:v>
                </c:pt>
                <c:pt idx="34215">
                  <c:v>41695.28706512184</c:v>
                </c:pt>
                <c:pt idx="34216">
                  <c:v>41695.287769259077</c:v>
                </c:pt>
                <c:pt idx="34217">
                  <c:v>41695.288473551838</c:v>
                </c:pt>
                <c:pt idx="34218">
                  <c:v>41695.28917802385</c:v>
                </c:pt>
                <c:pt idx="34219">
                  <c:v>41695.289883905076</c:v>
                </c:pt>
                <c:pt idx="34220">
                  <c:v>41695.290587960604</c:v>
                </c:pt>
                <c:pt idx="34221">
                  <c:v>41695.291291170455</c:v>
                </c:pt>
                <c:pt idx="34222">
                  <c:v>41695.29199371615</c:v>
                </c:pt>
                <c:pt idx="34223">
                  <c:v>41695.292697615529</c:v>
                </c:pt>
                <c:pt idx="34224">
                  <c:v>41695.293401259369</c:v>
                </c:pt>
                <c:pt idx="34225">
                  <c:v>41695.294104764296</c:v>
                </c:pt>
                <c:pt idx="34226">
                  <c:v>41695.294808578932</c:v>
                </c:pt>
                <c:pt idx="34227">
                  <c:v>41695.295511695076</c:v>
                </c:pt>
                <c:pt idx="34228">
                  <c:v>41695.296215830153</c:v>
                </c:pt>
                <c:pt idx="34229">
                  <c:v>41695.296920139837</c:v>
                </c:pt>
                <c:pt idx="34230">
                  <c:v>41695.297624509214</c:v>
                </c:pt>
                <c:pt idx="34231">
                  <c:v>41695.298329338933</c:v>
                </c:pt>
                <c:pt idx="34232">
                  <c:v>41695.299032902454</c:v>
                </c:pt>
                <c:pt idx="34233">
                  <c:v>41695.299738118156</c:v>
                </c:pt>
                <c:pt idx="34234">
                  <c:v>41695.300443337073</c:v>
                </c:pt>
                <c:pt idx="34235">
                  <c:v>41695.301147154605</c:v>
                </c:pt>
                <c:pt idx="34236">
                  <c:v>41695.301850849843</c:v>
                </c:pt>
                <c:pt idx="34237">
                  <c:v>41695.302553583999</c:v>
                </c:pt>
                <c:pt idx="34238">
                  <c:v>41695.303256283085</c:v>
                </c:pt>
                <c:pt idx="34239">
                  <c:v>41695.30396196877</c:v>
                </c:pt>
                <c:pt idx="34240">
                  <c:v>41695.30466716754</c:v>
                </c:pt>
                <c:pt idx="34241">
                  <c:v>41695.305370396774</c:v>
                </c:pt>
                <c:pt idx="34242">
                  <c:v>41695.306071451545</c:v>
                </c:pt>
                <c:pt idx="34243">
                  <c:v>41695.306774675228</c:v>
                </c:pt>
                <c:pt idx="34244">
                  <c:v>41695.307478757997</c:v>
                </c:pt>
                <c:pt idx="34245">
                  <c:v>41695.308184386929</c:v>
                </c:pt>
                <c:pt idx="34246">
                  <c:v>41695.308887534309</c:v>
                </c:pt>
                <c:pt idx="34247">
                  <c:v>41695.309590270612</c:v>
                </c:pt>
                <c:pt idx="34248">
                  <c:v>41695.310295264622</c:v>
                </c:pt>
                <c:pt idx="34249">
                  <c:v>41695.311001433998</c:v>
                </c:pt>
                <c:pt idx="34250">
                  <c:v>41695.311706721841</c:v>
                </c:pt>
                <c:pt idx="34251">
                  <c:v>41695.312410592313</c:v>
                </c:pt>
                <c:pt idx="34252">
                  <c:v>41695.313115392622</c:v>
                </c:pt>
                <c:pt idx="34253">
                  <c:v>41695.313820301388</c:v>
                </c:pt>
                <c:pt idx="34254">
                  <c:v>41695.314522926936</c:v>
                </c:pt>
                <c:pt idx="34255">
                  <c:v>41695.315225812163</c:v>
                </c:pt>
                <c:pt idx="34256">
                  <c:v>41695.315930149853</c:v>
                </c:pt>
                <c:pt idx="34257">
                  <c:v>41695.316635389237</c:v>
                </c:pt>
                <c:pt idx="34258">
                  <c:v>41695.317339231689</c:v>
                </c:pt>
                <c:pt idx="34259">
                  <c:v>41695.318044173233</c:v>
                </c:pt>
                <c:pt idx="34260">
                  <c:v>41695.318976041701</c:v>
                </c:pt>
                <c:pt idx="34261">
                  <c:v>41695.319678625383</c:v>
                </c:pt>
                <c:pt idx="34262">
                  <c:v>41695.320381948928</c:v>
                </c:pt>
                <c:pt idx="34263">
                  <c:v>41695.321086060154</c:v>
                </c:pt>
                <c:pt idx="34264">
                  <c:v>41695.321789932765</c:v>
                </c:pt>
                <c:pt idx="34265">
                  <c:v>41695.32249432816</c:v>
                </c:pt>
                <c:pt idx="34266">
                  <c:v>41695.323199631828</c:v>
                </c:pt>
                <c:pt idx="34267">
                  <c:v>41695.323903744611</c:v>
                </c:pt>
                <c:pt idx="34268">
                  <c:v>41695.324607189541</c:v>
                </c:pt>
                <c:pt idx="34269">
                  <c:v>41695.325308940766</c:v>
                </c:pt>
                <c:pt idx="34270">
                  <c:v>41695.326014074773</c:v>
                </c:pt>
                <c:pt idx="34271">
                  <c:v>41695.326717588461</c:v>
                </c:pt>
                <c:pt idx="34272">
                  <c:v>41695.327419385845</c:v>
                </c:pt>
                <c:pt idx="34273">
                  <c:v>41695.328122873078</c:v>
                </c:pt>
                <c:pt idx="34274">
                  <c:v>41695.328826653844</c:v>
                </c:pt>
                <c:pt idx="34275">
                  <c:v>41695.329530576164</c:v>
                </c:pt>
                <c:pt idx="34276">
                  <c:v>41695.330233593391</c:v>
                </c:pt>
                <c:pt idx="34277">
                  <c:v>41695.330935827849</c:v>
                </c:pt>
                <c:pt idx="34278">
                  <c:v>41695.331639351694</c:v>
                </c:pt>
                <c:pt idx="34279">
                  <c:v>41695.332342535992</c:v>
                </c:pt>
                <c:pt idx="34280">
                  <c:v>41695.333045809384</c:v>
                </c:pt>
                <c:pt idx="34281">
                  <c:v>41695.333749982761</c:v>
                </c:pt>
                <c:pt idx="34282">
                  <c:v>41695.334452068615</c:v>
                </c:pt>
                <c:pt idx="34283">
                  <c:v>41695.335155051376</c:v>
                </c:pt>
                <c:pt idx="34284">
                  <c:v>41695.335860583378</c:v>
                </c:pt>
                <c:pt idx="34285">
                  <c:v>41695.336565688769</c:v>
                </c:pt>
                <c:pt idx="34286">
                  <c:v>41695.337270000004</c:v>
                </c:pt>
                <c:pt idx="34287">
                  <c:v>41695.337972398935</c:v>
                </c:pt>
                <c:pt idx="34288">
                  <c:v>41695.338675097235</c:v>
                </c:pt>
                <c:pt idx="34289">
                  <c:v>41695.339378356315</c:v>
                </c:pt>
                <c:pt idx="34290">
                  <c:v>41695.340081415685</c:v>
                </c:pt>
                <c:pt idx="34291">
                  <c:v>41695.340784962609</c:v>
                </c:pt>
                <c:pt idx="34292">
                  <c:v>41695.341488582599</c:v>
                </c:pt>
                <c:pt idx="34293">
                  <c:v>41695.342193673081</c:v>
                </c:pt>
                <c:pt idx="34294">
                  <c:v>41695.342897548318</c:v>
                </c:pt>
                <c:pt idx="34295">
                  <c:v>41695.343601350462</c:v>
                </c:pt>
                <c:pt idx="34296">
                  <c:v>41695.344305106613</c:v>
                </c:pt>
                <c:pt idx="34297">
                  <c:v>41695.345009030927</c:v>
                </c:pt>
                <c:pt idx="34298">
                  <c:v>41695.345713339382</c:v>
                </c:pt>
                <c:pt idx="34299">
                  <c:v>41695.34641803016</c:v>
                </c:pt>
                <c:pt idx="34300">
                  <c:v>41695.347123234933</c:v>
                </c:pt>
                <c:pt idx="34301">
                  <c:v>41695.347825864003</c:v>
                </c:pt>
                <c:pt idx="34302">
                  <c:v>41695.348530216623</c:v>
                </c:pt>
                <c:pt idx="34303">
                  <c:v>41695.349234064619</c:v>
                </c:pt>
                <c:pt idx="34304">
                  <c:v>41695.349938766463</c:v>
                </c:pt>
                <c:pt idx="34305">
                  <c:v>41695.350642246318</c:v>
                </c:pt>
                <c:pt idx="34306">
                  <c:v>41695.351346006471</c:v>
                </c:pt>
                <c:pt idx="34307">
                  <c:v>41695.352052571383</c:v>
                </c:pt>
                <c:pt idx="34308">
                  <c:v>41695.352756452317</c:v>
                </c:pt>
                <c:pt idx="34309">
                  <c:v>41695.353460107835</c:v>
                </c:pt>
                <c:pt idx="34310">
                  <c:v>41695.354163373544</c:v>
                </c:pt>
                <c:pt idx="34311">
                  <c:v>41695.354867220318</c:v>
                </c:pt>
                <c:pt idx="34312">
                  <c:v>41695.355572175089</c:v>
                </c:pt>
                <c:pt idx="34313">
                  <c:v>41695.356275572318</c:v>
                </c:pt>
                <c:pt idx="34314">
                  <c:v>41695.356979399396</c:v>
                </c:pt>
                <c:pt idx="34315">
                  <c:v>41695.35768180708</c:v>
                </c:pt>
                <c:pt idx="34316">
                  <c:v>41695.358384513682</c:v>
                </c:pt>
                <c:pt idx="34317">
                  <c:v>41695.359088261685</c:v>
                </c:pt>
                <c:pt idx="34318">
                  <c:v>41695.35979294416</c:v>
                </c:pt>
                <c:pt idx="34319">
                  <c:v>41695.360754856003</c:v>
                </c:pt>
                <c:pt idx="34320">
                  <c:v>41695.361458997388</c:v>
                </c:pt>
                <c:pt idx="34321">
                  <c:v>41695.362161938465</c:v>
                </c:pt>
                <c:pt idx="34322">
                  <c:v>41695.362865726769</c:v>
                </c:pt>
                <c:pt idx="34323">
                  <c:v>41695.363570059846</c:v>
                </c:pt>
                <c:pt idx="34324">
                  <c:v>41695.364274898624</c:v>
                </c:pt>
                <c:pt idx="34325">
                  <c:v>41695.364979779391</c:v>
                </c:pt>
                <c:pt idx="34326">
                  <c:v>41695.365684930599</c:v>
                </c:pt>
                <c:pt idx="34327">
                  <c:v>41695.366389570459</c:v>
                </c:pt>
                <c:pt idx="34328">
                  <c:v>41695.367094567679</c:v>
                </c:pt>
                <c:pt idx="34329">
                  <c:v>41695.367800005683</c:v>
                </c:pt>
                <c:pt idx="34330">
                  <c:v>41695.368504133228</c:v>
                </c:pt>
                <c:pt idx="34331">
                  <c:v>41695.369208006618</c:v>
                </c:pt>
                <c:pt idx="34332">
                  <c:v>41695.369912819224</c:v>
                </c:pt>
                <c:pt idx="34333">
                  <c:v>41695.37061684017</c:v>
                </c:pt>
                <c:pt idx="34334">
                  <c:v>41695.371320800157</c:v>
                </c:pt>
                <c:pt idx="34335">
                  <c:v>41695.372025304314</c:v>
                </c:pt>
                <c:pt idx="34336">
                  <c:v>41695.372730667688</c:v>
                </c:pt>
                <c:pt idx="34337">
                  <c:v>41695.373433589077</c:v>
                </c:pt>
                <c:pt idx="34338">
                  <c:v>41695.374136663682</c:v>
                </c:pt>
                <c:pt idx="34339">
                  <c:v>41695.374839843389</c:v>
                </c:pt>
                <c:pt idx="34340">
                  <c:v>41695.375544012</c:v>
                </c:pt>
                <c:pt idx="34341">
                  <c:v>41695.376248813387</c:v>
                </c:pt>
                <c:pt idx="34342">
                  <c:v>41695.376951996172</c:v>
                </c:pt>
                <c:pt idx="34343">
                  <c:v>41695.377656131386</c:v>
                </c:pt>
                <c:pt idx="34344">
                  <c:v>41695.378360343857</c:v>
                </c:pt>
                <c:pt idx="34345">
                  <c:v>41695.379064511217</c:v>
                </c:pt>
                <c:pt idx="34346">
                  <c:v>41695.379768565996</c:v>
                </c:pt>
                <c:pt idx="34347">
                  <c:v>41695.380472749086</c:v>
                </c:pt>
                <c:pt idx="34348">
                  <c:v>41695.381176339848</c:v>
                </c:pt>
                <c:pt idx="34349">
                  <c:v>41695.38188094693</c:v>
                </c:pt>
                <c:pt idx="34350">
                  <c:v>41695.382583073086</c:v>
                </c:pt>
                <c:pt idx="34351">
                  <c:v>41695.383286887234</c:v>
                </c:pt>
                <c:pt idx="34352">
                  <c:v>41695.383992741685</c:v>
                </c:pt>
                <c:pt idx="34353">
                  <c:v>41695.384696076319</c:v>
                </c:pt>
                <c:pt idx="34354">
                  <c:v>41695.385399901228</c:v>
                </c:pt>
                <c:pt idx="34355">
                  <c:v>41695.386103176774</c:v>
                </c:pt>
                <c:pt idx="34356">
                  <c:v>41695.386807870469</c:v>
                </c:pt>
                <c:pt idx="34357">
                  <c:v>41695.387511677545</c:v>
                </c:pt>
                <c:pt idx="34358">
                  <c:v>41695.388214954786</c:v>
                </c:pt>
                <c:pt idx="34359">
                  <c:v>41695.388918887693</c:v>
                </c:pt>
                <c:pt idx="34360">
                  <c:v>41695.38962290631</c:v>
                </c:pt>
                <c:pt idx="34361">
                  <c:v>41695.390327027999</c:v>
                </c:pt>
                <c:pt idx="34362">
                  <c:v>41695.39103167846</c:v>
                </c:pt>
                <c:pt idx="34363">
                  <c:v>41695.391734578465</c:v>
                </c:pt>
                <c:pt idx="34364">
                  <c:v>41695.392438315226</c:v>
                </c:pt>
                <c:pt idx="34365">
                  <c:v>41695.393142287678</c:v>
                </c:pt>
                <c:pt idx="34366">
                  <c:v>41695.393845969076</c:v>
                </c:pt>
                <c:pt idx="34367">
                  <c:v>41695.394552245394</c:v>
                </c:pt>
                <c:pt idx="34368">
                  <c:v>41695.395258566306</c:v>
                </c:pt>
                <c:pt idx="34369">
                  <c:v>41695.395962553681</c:v>
                </c:pt>
                <c:pt idx="34370">
                  <c:v>41695.396666021079</c:v>
                </c:pt>
                <c:pt idx="34371">
                  <c:v>41695.397368512298</c:v>
                </c:pt>
                <c:pt idx="34372">
                  <c:v>41695.398072761687</c:v>
                </c:pt>
                <c:pt idx="34373">
                  <c:v>41695.398777628463</c:v>
                </c:pt>
                <c:pt idx="34374">
                  <c:v>41695.399482696157</c:v>
                </c:pt>
                <c:pt idx="34375">
                  <c:v>41695.400188075386</c:v>
                </c:pt>
                <c:pt idx="34376">
                  <c:v>41695.400893523081</c:v>
                </c:pt>
                <c:pt idx="34377">
                  <c:v>41695.401598042779</c:v>
                </c:pt>
                <c:pt idx="34378">
                  <c:v>41695.402539938776</c:v>
                </c:pt>
                <c:pt idx="34379">
                  <c:v>41695.403244079382</c:v>
                </c:pt>
                <c:pt idx="34380">
                  <c:v>41695.403947198618</c:v>
                </c:pt>
                <c:pt idx="34381">
                  <c:v>41695.404651484314</c:v>
                </c:pt>
                <c:pt idx="34382">
                  <c:v>41695.405355306939</c:v>
                </c:pt>
                <c:pt idx="34383">
                  <c:v>41695.40605982647</c:v>
                </c:pt>
                <c:pt idx="34384">
                  <c:v>41695.406764008614</c:v>
                </c:pt>
                <c:pt idx="34385">
                  <c:v>41695.407468087687</c:v>
                </c:pt>
                <c:pt idx="34386">
                  <c:v>41695.408172470168</c:v>
                </c:pt>
                <c:pt idx="34387">
                  <c:v>41695.408877324946</c:v>
                </c:pt>
                <c:pt idx="34388">
                  <c:v>41695.409581257387</c:v>
                </c:pt>
                <c:pt idx="34389">
                  <c:v>41695.41028677969</c:v>
                </c:pt>
                <c:pt idx="34390">
                  <c:v>41695.410990603836</c:v>
                </c:pt>
                <c:pt idx="34391">
                  <c:v>41695.411694868766</c:v>
                </c:pt>
                <c:pt idx="34392">
                  <c:v>41695.41239929232</c:v>
                </c:pt>
                <c:pt idx="34393">
                  <c:v>41695.413104921689</c:v>
                </c:pt>
                <c:pt idx="34394">
                  <c:v>41695.413810402315</c:v>
                </c:pt>
                <c:pt idx="34395">
                  <c:v>41695.414514325399</c:v>
                </c:pt>
                <c:pt idx="34396">
                  <c:v>41695.415218676935</c:v>
                </c:pt>
                <c:pt idx="34397">
                  <c:v>41695.415921794003</c:v>
                </c:pt>
                <c:pt idx="34398">
                  <c:v>41695.416625703234</c:v>
                </c:pt>
                <c:pt idx="34399">
                  <c:v>41695.417328945696</c:v>
                </c:pt>
                <c:pt idx="34400">
                  <c:v>41695.418032796624</c:v>
                </c:pt>
                <c:pt idx="34401">
                  <c:v>41695.418736700311</c:v>
                </c:pt>
                <c:pt idx="34402">
                  <c:v>41695.419441885679</c:v>
                </c:pt>
                <c:pt idx="34403">
                  <c:v>41695.420147282304</c:v>
                </c:pt>
                <c:pt idx="34404">
                  <c:v>41695.420852181385</c:v>
                </c:pt>
                <c:pt idx="34405">
                  <c:v>41695.421557023685</c:v>
                </c:pt>
                <c:pt idx="34406">
                  <c:v>41695.422262384614</c:v>
                </c:pt>
                <c:pt idx="34407">
                  <c:v>41695.422965479083</c:v>
                </c:pt>
                <c:pt idx="34408">
                  <c:v>41695.423670294615</c:v>
                </c:pt>
                <c:pt idx="34409">
                  <c:v>41695.424374358314</c:v>
                </c:pt>
                <c:pt idx="34410">
                  <c:v>41695.425080147688</c:v>
                </c:pt>
                <c:pt idx="34411">
                  <c:v>41695.425784632913</c:v>
                </c:pt>
                <c:pt idx="34412">
                  <c:v>41695.426489393387</c:v>
                </c:pt>
                <c:pt idx="34413">
                  <c:v>41695.427195216762</c:v>
                </c:pt>
                <c:pt idx="34414">
                  <c:v>41695.427899036164</c:v>
                </c:pt>
                <c:pt idx="34415">
                  <c:v>41695.428604240311</c:v>
                </c:pt>
                <c:pt idx="34416">
                  <c:v>41695.429307836464</c:v>
                </c:pt>
                <c:pt idx="34417">
                  <c:v>41695.430011363846</c:v>
                </c:pt>
                <c:pt idx="34418">
                  <c:v>41695.43071576584</c:v>
                </c:pt>
                <c:pt idx="34419">
                  <c:v>41695.43142080753</c:v>
                </c:pt>
                <c:pt idx="34420">
                  <c:v>41695.432124252933</c:v>
                </c:pt>
                <c:pt idx="34421">
                  <c:v>41695.432827905082</c:v>
                </c:pt>
                <c:pt idx="34422">
                  <c:v>41695.433531936163</c:v>
                </c:pt>
                <c:pt idx="34423">
                  <c:v>41695.434234291853</c:v>
                </c:pt>
                <c:pt idx="34424">
                  <c:v>41695.434937968472</c:v>
                </c:pt>
                <c:pt idx="34425">
                  <c:v>41695.435642540157</c:v>
                </c:pt>
                <c:pt idx="34426">
                  <c:v>41695.436346308612</c:v>
                </c:pt>
                <c:pt idx="34427">
                  <c:v>41695.437051800931</c:v>
                </c:pt>
                <c:pt idx="34428">
                  <c:v>41695.437755343541</c:v>
                </c:pt>
                <c:pt idx="34429">
                  <c:v>41695.438459480472</c:v>
                </c:pt>
                <c:pt idx="34430">
                  <c:v>41695.439163776151</c:v>
                </c:pt>
                <c:pt idx="34431">
                  <c:v>41695.439868891226</c:v>
                </c:pt>
                <c:pt idx="34432">
                  <c:v>41695.440573656007</c:v>
                </c:pt>
                <c:pt idx="34433">
                  <c:v>41695.441280451385</c:v>
                </c:pt>
                <c:pt idx="34434">
                  <c:v>41695.441986454767</c:v>
                </c:pt>
                <c:pt idx="34435">
                  <c:v>41695.442690774929</c:v>
                </c:pt>
                <c:pt idx="34436">
                  <c:v>41695.443396451999</c:v>
                </c:pt>
                <c:pt idx="34437">
                  <c:v>41695.444317002315</c:v>
                </c:pt>
                <c:pt idx="34438">
                  <c:v>41695.445023444168</c:v>
                </c:pt>
                <c:pt idx="34439">
                  <c:v>41695.445727286766</c:v>
                </c:pt>
                <c:pt idx="34440">
                  <c:v>41695.446430962766</c:v>
                </c:pt>
                <c:pt idx="34441">
                  <c:v>41695.447133272777</c:v>
                </c:pt>
                <c:pt idx="34442">
                  <c:v>41695.447837779546</c:v>
                </c:pt>
                <c:pt idx="34443">
                  <c:v>41695.448541988939</c:v>
                </c:pt>
                <c:pt idx="34444">
                  <c:v>41695.449244622614</c:v>
                </c:pt>
                <c:pt idx="34445">
                  <c:v>41695.44994956399</c:v>
                </c:pt>
                <c:pt idx="34446">
                  <c:v>41695.450654776934</c:v>
                </c:pt>
                <c:pt idx="34447">
                  <c:v>41695.451360054605</c:v>
                </c:pt>
                <c:pt idx="34448">
                  <c:v>41695.452063844939</c:v>
                </c:pt>
                <c:pt idx="34449">
                  <c:v>41695.452767330615</c:v>
                </c:pt>
                <c:pt idx="34450">
                  <c:v>41695.45347240493</c:v>
                </c:pt>
                <c:pt idx="34451">
                  <c:v>41695.454176605846</c:v>
                </c:pt>
                <c:pt idx="34452">
                  <c:v>41695.454881653386</c:v>
                </c:pt>
                <c:pt idx="34453">
                  <c:v>41695.455586165539</c:v>
                </c:pt>
                <c:pt idx="34454">
                  <c:v>41695.456290057693</c:v>
                </c:pt>
                <c:pt idx="34455">
                  <c:v>41695.456993130618</c:v>
                </c:pt>
                <c:pt idx="34456">
                  <c:v>41695.457697199236</c:v>
                </c:pt>
                <c:pt idx="34457">
                  <c:v>41695.458401052463</c:v>
                </c:pt>
                <c:pt idx="34458">
                  <c:v>41695.459105175541</c:v>
                </c:pt>
                <c:pt idx="34459">
                  <c:v>41695.459808447857</c:v>
                </c:pt>
                <c:pt idx="34460">
                  <c:v>41695.460511983081</c:v>
                </c:pt>
                <c:pt idx="34461">
                  <c:v>41695.461216142612</c:v>
                </c:pt>
                <c:pt idx="34462">
                  <c:v>41695.46192125076</c:v>
                </c:pt>
                <c:pt idx="34463">
                  <c:v>41695.462626849381</c:v>
                </c:pt>
                <c:pt idx="34464">
                  <c:v>41695.463331011379</c:v>
                </c:pt>
                <c:pt idx="34465">
                  <c:v>41695.464034106313</c:v>
                </c:pt>
                <c:pt idx="34466">
                  <c:v>41695.464739300311</c:v>
                </c:pt>
                <c:pt idx="34467">
                  <c:v>41695.465444003072</c:v>
                </c:pt>
                <c:pt idx="34468">
                  <c:v>41695.466147442778</c:v>
                </c:pt>
                <c:pt idx="34469">
                  <c:v>41695.466852749691</c:v>
                </c:pt>
                <c:pt idx="34470">
                  <c:v>41695.467558297241</c:v>
                </c:pt>
                <c:pt idx="34471">
                  <c:v>41695.46826465246</c:v>
                </c:pt>
                <c:pt idx="34472">
                  <c:v>41695.468970544462</c:v>
                </c:pt>
                <c:pt idx="34473">
                  <c:v>41695.469673820931</c:v>
                </c:pt>
                <c:pt idx="34474">
                  <c:v>41695.470376660771</c:v>
                </c:pt>
                <c:pt idx="34475">
                  <c:v>41695.471080155687</c:v>
                </c:pt>
                <c:pt idx="34476">
                  <c:v>41695.4717836606</c:v>
                </c:pt>
                <c:pt idx="34477">
                  <c:v>41695.472489225685</c:v>
                </c:pt>
                <c:pt idx="34478">
                  <c:v>41695.47319430708</c:v>
                </c:pt>
                <c:pt idx="34479">
                  <c:v>41695.473897678159</c:v>
                </c:pt>
                <c:pt idx="34480">
                  <c:v>41695.474600065681</c:v>
                </c:pt>
                <c:pt idx="34481">
                  <c:v>41695.475304016923</c:v>
                </c:pt>
                <c:pt idx="34482">
                  <c:v>41695.476008280159</c:v>
                </c:pt>
                <c:pt idx="34483">
                  <c:v>41695.476713231386</c:v>
                </c:pt>
                <c:pt idx="34484">
                  <c:v>41695.477417898313</c:v>
                </c:pt>
                <c:pt idx="34485">
                  <c:v>41695.478123208159</c:v>
                </c:pt>
                <c:pt idx="34486">
                  <c:v>41695.478827989544</c:v>
                </c:pt>
                <c:pt idx="34487">
                  <c:v>41695.479532265388</c:v>
                </c:pt>
                <c:pt idx="34488">
                  <c:v>41695.480234948947</c:v>
                </c:pt>
                <c:pt idx="34489">
                  <c:v>41695.480938269691</c:v>
                </c:pt>
                <c:pt idx="34490">
                  <c:v>41695.481643217689</c:v>
                </c:pt>
                <c:pt idx="34491">
                  <c:v>41695.482347867539</c:v>
                </c:pt>
                <c:pt idx="34492">
                  <c:v>41695.483052704461</c:v>
                </c:pt>
                <c:pt idx="34493">
                  <c:v>41695.483756539536</c:v>
                </c:pt>
                <c:pt idx="34494">
                  <c:v>41695.484461349086</c:v>
                </c:pt>
                <c:pt idx="34495">
                  <c:v>41695.485165225997</c:v>
                </c:pt>
                <c:pt idx="34496">
                  <c:v>41695.48610563446</c:v>
                </c:pt>
                <c:pt idx="34497">
                  <c:v>41695.486807830159</c:v>
                </c:pt>
                <c:pt idx="34498">
                  <c:v>41695.48751198723</c:v>
                </c:pt>
                <c:pt idx="34499">
                  <c:v>41695.488215986006</c:v>
                </c:pt>
                <c:pt idx="34500">
                  <c:v>41695.488920850163</c:v>
                </c:pt>
                <c:pt idx="34501">
                  <c:v>41695.489627372779</c:v>
                </c:pt>
                <c:pt idx="34502">
                  <c:v>41695.490331994311</c:v>
                </c:pt>
                <c:pt idx="34503">
                  <c:v>41695.491035712606</c:v>
                </c:pt>
                <c:pt idx="34504">
                  <c:v>41695.491740678299</c:v>
                </c:pt>
                <c:pt idx="34505">
                  <c:v>41695.492445157841</c:v>
                </c:pt>
                <c:pt idx="34506">
                  <c:v>41695.493149866299</c:v>
                </c:pt>
                <c:pt idx="34507">
                  <c:v>41695.493854396169</c:v>
                </c:pt>
                <c:pt idx="34508">
                  <c:v>41695.494558921084</c:v>
                </c:pt>
                <c:pt idx="34509">
                  <c:v>41695.495264252459</c:v>
                </c:pt>
                <c:pt idx="34510">
                  <c:v>41695.495969336152</c:v>
                </c:pt>
                <c:pt idx="34511">
                  <c:v>41695.496673189082</c:v>
                </c:pt>
                <c:pt idx="34512">
                  <c:v>41695.497378437998</c:v>
                </c:pt>
                <c:pt idx="34513">
                  <c:v>41695.498083169077</c:v>
                </c:pt>
                <c:pt idx="34514">
                  <c:v>41695.498786065989</c:v>
                </c:pt>
                <c:pt idx="34515">
                  <c:v>41695.499490943686</c:v>
                </c:pt>
                <c:pt idx="34516">
                  <c:v>41695.500195738932</c:v>
                </c:pt>
                <c:pt idx="34517">
                  <c:v>41695.500900483537</c:v>
                </c:pt>
                <c:pt idx="34518">
                  <c:v>41695.501603727535</c:v>
                </c:pt>
                <c:pt idx="34519">
                  <c:v>41695.502306203387</c:v>
                </c:pt>
                <c:pt idx="34520">
                  <c:v>41695.503009105538</c:v>
                </c:pt>
                <c:pt idx="34521">
                  <c:v>41695.503713014608</c:v>
                </c:pt>
                <c:pt idx="34522">
                  <c:v>41695.504418714001</c:v>
                </c:pt>
                <c:pt idx="34523">
                  <c:v>41695.505124028772</c:v>
                </c:pt>
                <c:pt idx="34524">
                  <c:v>41695.505827041998</c:v>
                </c:pt>
                <c:pt idx="34525">
                  <c:v>41695.506530192622</c:v>
                </c:pt>
                <c:pt idx="34526">
                  <c:v>41695.507235025849</c:v>
                </c:pt>
                <c:pt idx="34527">
                  <c:v>41695.507939582465</c:v>
                </c:pt>
                <c:pt idx="34528">
                  <c:v>41695.508644885384</c:v>
                </c:pt>
                <c:pt idx="34529">
                  <c:v>41695.509349734151</c:v>
                </c:pt>
                <c:pt idx="34530">
                  <c:v>41695.510054089231</c:v>
                </c:pt>
                <c:pt idx="34531">
                  <c:v>41695.510758965997</c:v>
                </c:pt>
                <c:pt idx="34532">
                  <c:v>41695.511463116454</c:v>
                </c:pt>
                <c:pt idx="34533">
                  <c:v>41695.512168014458</c:v>
                </c:pt>
                <c:pt idx="34534">
                  <c:v>41695.512871789382</c:v>
                </c:pt>
                <c:pt idx="34535">
                  <c:v>41695.513575205543</c:v>
                </c:pt>
                <c:pt idx="34536">
                  <c:v>41695.514278126946</c:v>
                </c:pt>
                <c:pt idx="34537">
                  <c:v>41695.514983870933</c:v>
                </c:pt>
                <c:pt idx="34538">
                  <c:v>41695.515690035078</c:v>
                </c:pt>
                <c:pt idx="34539">
                  <c:v>41695.516395038008</c:v>
                </c:pt>
                <c:pt idx="34540">
                  <c:v>41695.517099417084</c:v>
                </c:pt>
                <c:pt idx="34541">
                  <c:v>41695.517803802606</c:v>
                </c:pt>
                <c:pt idx="34542">
                  <c:v>41695.518509596004</c:v>
                </c:pt>
                <c:pt idx="34543">
                  <c:v>41695.519213555228</c:v>
                </c:pt>
                <c:pt idx="34544">
                  <c:v>41695.519918234779</c:v>
                </c:pt>
                <c:pt idx="34545">
                  <c:v>41695.520622165677</c:v>
                </c:pt>
                <c:pt idx="34546">
                  <c:v>41695.521326605529</c:v>
                </c:pt>
                <c:pt idx="34547">
                  <c:v>41695.522030380933</c:v>
                </c:pt>
                <c:pt idx="34548">
                  <c:v>41695.522733389538</c:v>
                </c:pt>
                <c:pt idx="34549">
                  <c:v>41695.523436413991</c:v>
                </c:pt>
                <c:pt idx="34550">
                  <c:v>41695.524139378613</c:v>
                </c:pt>
                <c:pt idx="34551">
                  <c:v>41695.524845248779</c:v>
                </c:pt>
                <c:pt idx="34552">
                  <c:v>41695.525550285842</c:v>
                </c:pt>
                <c:pt idx="34553">
                  <c:v>41695.526254960459</c:v>
                </c:pt>
                <c:pt idx="34554">
                  <c:v>41695.526960381838</c:v>
                </c:pt>
                <c:pt idx="34555">
                  <c:v>41695.527881223839</c:v>
                </c:pt>
                <c:pt idx="34556">
                  <c:v>41695.52858448754</c:v>
                </c:pt>
                <c:pt idx="34557">
                  <c:v>41695.52928767199</c:v>
                </c:pt>
                <c:pt idx="34558">
                  <c:v>41695.529991538599</c:v>
                </c:pt>
                <c:pt idx="34559">
                  <c:v>41695.530698099545</c:v>
                </c:pt>
                <c:pt idx="34560">
                  <c:v>41695.531402372151</c:v>
                </c:pt>
                <c:pt idx="34561">
                  <c:v>41695.532106466308</c:v>
                </c:pt>
                <c:pt idx="34562">
                  <c:v>41695.532812508769</c:v>
                </c:pt>
                <c:pt idx="34563">
                  <c:v>41695.533516620933</c:v>
                </c:pt>
                <c:pt idx="34564">
                  <c:v>41695.534218344015</c:v>
                </c:pt>
                <c:pt idx="34565">
                  <c:v>41695.534921574465</c:v>
                </c:pt>
                <c:pt idx="34566">
                  <c:v>41695.535624065378</c:v>
                </c:pt>
                <c:pt idx="34567">
                  <c:v>41695.536326991234</c:v>
                </c:pt>
                <c:pt idx="34568">
                  <c:v>41695.537031319538</c:v>
                </c:pt>
                <c:pt idx="34569">
                  <c:v>41695.53773535246</c:v>
                </c:pt>
                <c:pt idx="34570">
                  <c:v>41695.538439378775</c:v>
                </c:pt>
                <c:pt idx="34571">
                  <c:v>41695.5391430003</c:v>
                </c:pt>
                <c:pt idx="34572">
                  <c:v>41695.539847929227</c:v>
                </c:pt>
                <c:pt idx="34573">
                  <c:v>41695.540552615836</c:v>
                </c:pt>
                <c:pt idx="34574">
                  <c:v>41695.54125668246</c:v>
                </c:pt>
                <c:pt idx="34575">
                  <c:v>41695.541961387687</c:v>
                </c:pt>
                <c:pt idx="34576">
                  <c:v>41695.54266692431</c:v>
                </c:pt>
                <c:pt idx="34577">
                  <c:v>41695.543371154919</c:v>
                </c:pt>
                <c:pt idx="34578">
                  <c:v>41695.544075154168</c:v>
                </c:pt>
                <c:pt idx="34579">
                  <c:v>41695.544780437536</c:v>
                </c:pt>
                <c:pt idx="34580">
                  <c:v>41695.545483736598</c:v>
                </c:pt>
                <c:pt idx="34581">
                  <c:v>41695.546186268002</c:v>
                </c:pt>
                <c:pt idx="34582">
                  <c:v>41695.54689254293</c:v>
                </c:pt>
                <c:pt idx="34583">
                  <c:v>41695.547597238168</c:v>
                </c:pt>
                <c:pt idx="34584">
                  <c:v>41695.548303071082</c:v>
                </c:pt>
                <c:pt idx="34585">
                  <c:v>41695.549007644928</c:v>
                </c:pt>
                <c:pt idx="34586">
                  <c:v>41695.549712821536</c:v>
                </c:pt>
                <c:pt idx="34587">
                  <c:v>41695.550417039383</c:v>
                </c:pt>
                <c:pt idx="34588">
                  <c:v>41695.551122775221</c:v>
                </c:pt>
                <c:pt idx="34589">
                  <c:v>41695.55182731431</c:v>
                </c:pt>
                <c:pt idx="34590">
                  <c:v>41695.552532827242</c:v>
                </c:pt>
                <c:pt idx="34591">
                  <c:v>41695.553237864471</c:v>
                </c:pt>
                <c:pt idx="34592">
                  <c:v>41695.553942287537</c:v>
                </c:pt>
                <c:pt idx="34593">
                  <c:v>41695.554647028941</c:v>
                </c:pt>
                <c:pt idx="34594">
                  <c:v>41695.555351172618</c:v>
                </c:pt>
                <c:pt idx="34595">
                  <c:v>41695.556054176785</c:v>
                </c:pt>
                <c:pt idx="34596">
                  <c:v>41695.556759638617</c:v>
                </c:pt>
                <c:pt idx="34597">
                  <c:v>41695.557464409685</c:v>
                </c:pt>
                <c:pt idx="34598">
                  <c:v>41695.558168500305</c:v>
                </c:pt>
                <c:pt idx="34599">
                  <c:v>41695.558873326016</c:v>
                </c:pt>
                <c:pt idx="34600">
                  <c:v>41695.559577578773</c:v>
                </c:pt>
                <c:pt idx="34601">
                  <c:v>41695.560282388615</c:v>
                </c:pt>
                <c:pt idx="34602">
                  <c:v>41695.560988340309</c:v>
                </c:pt>
                <c:pt idx="34603">
                  <c:v>41695.561693834912</c:v>
                </c:pt>
                <c:pt idx="34604">
                  <c:v>41695.562398303846</c:v>
                </c:pt>
                <c:pt idx="34605">
                  <c:v>41695.563102886925</c:v>
                </c:pt>
                <c:pt idx="34606">
                  <c:v>41695.563807557992</c:v>
                </c:pt>
                <c:pt idx="34607">
                  <c:v>41695.564511893543</c:v>
                </c:pt>
                <c:pt idx="34608">
                  <c:v>41695.565218324613</c:v>
                </c:pt>
                <c:pt idx="34609">
                  <c:v>41695.565924408933</c:v>
                </c:pt>
                <c:pt idx="34610">
                  <c:v>41695.566630169997</c:v>
                </c:pt>
                <c:pt idx="34611">
                  <c:v>41695.567335533677</c:v>
                </c:pt>
                <c:pt idx="34612">
                  <c:v>41695.568041329228</c:v>
                </c:pt>
                <c:pt idx="34613">
                  <c:v>41695.568747050304</c:v>
                </c:pt>
                <c:pt idx="34614">
                  <c:v>41695.569678586304</c:v>
                </c:pt>
                <c:pt idx="34615">
                  <c:v>41695.570382570608</c:v>
                </c:pt>
                <c:pt idx="34616">
                  <c:v>41695.571086283075</c:v>
                </c:pt>
                <c:pt idx="34617">
                  <c:v>41695.571789810449</c:v>
                </c:pt>
                <c:pt idx="34618">
                  <c:v>41695.572493801687</c:v>
                </c:pt>
                <c:pt idx="34619">
                  <c:v>41695.573198195081</c:v>
                </c:pt>
                <c:pt idx="34620">
                  <c:v>41695.573902594922</c:v>
                </c:pt>
                <c:pt idx="34621">
                  <c:v>41695.574606887079</c:v>
                </c:pt>
                <c:pt idx="34622">
                  <c:v>41695.575309882151</c:v>
                </c:pt>
                <c:pt idx="34623">
                  <c:v>41695.576013504462</c:v>
                </c:pt>
                <c:pt idx="34624">
                  <c:v>41695.576718466007</c:v>
                </c:pt>
                <c:pt idx="34625">
                  <c:v>41695.577422841678</c:v>
                </c:pt>
                <c:pt idx="34626">
                  <c:v>41695.57812868584</c:v>
                </c:pt>
                <c:pt idx="34627">
                  <c:v>41695.578834013388</c:v>
                </c:pt>
                <c:pt idx="34628">
                  <c:v>41695.579539298473</c:v>
                </c:pt>
                <c:pt idx="34629">
                  <c:v>41695.580243575845</c:v>
                </c:pt>
                <c:pt idx="34630">
                  <c:v>41695.580947073082</c:v>
                </c:pt>
                <c:pt idx="34631">
                  <c:v>41695.581649252934</c:v>
                </c:pt>
                <c:pt idx="34632">
                  <c:v>41695.58235227094</c:v>
                </c:pt>
                <c:pt idx="34633">
                  <c:v>41695.583056626769</c:v>
                </c:pt>
                <c:pt idx="34634">
                  <c:v>41695.58376119384</c:v>
                </c:pt>
                <c:pt idx="34635">
                  <c:v>41695.584466215078</c:v>
                </c:pt>
                <c:pt idx="34636">
                  <c:v>41695.585171213075</c:v>
                </c:pt>
                <c:pt idx="34637">
                  <c:v>41695.58587622569</c:v>
                </c:pt>
                <c:pt idx="34638">
                  <c:v>41695.586578194321</c:v>
                </c:pt>
                <c:pt idx="34639">
                  <c:v>41695.587281189539</c:v>
                </c:pt>
                <c:pt idx="34640">
                  <c:v>41695.587985036153</c:v>
                </c:pt>
                <c:pt idx="34641">
                  <c:v>41695.588689311226</c:v>
                </c:pt>
                <c:pt idx="34642">
                  <c:v>41695.589395909999</c:v>
                </c:pt>
                <c:pt idx="34643">
                  <c:v>41695.590100794761</c:v>
                </c:pt>
                <c:pt idx="34644">
                  <c:v>41695.590805597385</c:v>
                </c:pt>
                <c:pt idx="34645">
                  <c:v>41695.591510124163</c:v>
                </c:pt>
                <c:pt idx="34646">
                  <c:v>41695.592214706616</c:v>
                </c:pt>
                <c:pt idx="34647">
                  <c:v>41695.592918385541</c:v>
                </c:pt>
                <c:pt idx="34648">
                  <c:v>41695.593623969216</c:v>
                </c:pt>
                <c:pt idx="34649">
                  <c:v>41695.594329115374</c:v>
                </c:pt>
                <c:pt idx="34650">
                  <c:v>41695.595033218153</c:v>
                </c:pt>
                <c:pt idx="34651">
                  <c:v>41695.595738444463</c:v>
                </c:pt>
                <c:pt idx="34652">
                  <c:v>41695.596443550457</c:v>
                </c:pt>
                <c:pt idx="34653">
                  <c:v>41695.597147084154</c:v>
                </c:pt>
                <c:pt idx="34654">
                  <c:v>41695.597850525839</c:v>
                </c:pt>
                <c:pt idx="34655">
                  <c:v>41695.59855534001</c:v>
                </c:pt>
                <c:pt idx="34656">
                  <c:v>41695.599261118761</c:v>
                </c:pt>
                <c:pt idx="34657">
                  <c:v>41695.599965907379</c:v>
                </c:pt>
                <c:pt idx="34658">
                  <c:v>41695.600670688305</c:v>
                </c:pt>
                <c:pt idx="34659">
                  <c:v>41695.601375241225</c:v>
                </c:pt>
                <c:pt idx="34660">
                  <c:v>41695.60207921893</c:v>
                </c:pt>
                <c:pt idx="34661">
                  <c:v>41695.602782357841</c:v>
                </c:pt>
                <c:pt idx="34662">
                  <c:v>41695.603487522603</c:v>
                </c:pt>
                <c:pt idx="34663">
                  <c:v>41695.604191439685</c:v>
                </c:pt>
                <c:pt idx="34664">
                  <c:v>41695.604895058612</c:v>
                </c:pt>
                <c:pt idx="34665">
                  <c:v>41695.605598800459</c:v>
                </c:pt>
                <c:pt idx="34666">
                  <c:v>41695.606301851534</c:v>
                </c:pt>
                <c:pt idx="34667">
                  <c:v>41695.607006288003</c:v>
                </c:pt>
                <c:pt idx="34668">
                  <c:v>41695.607711863842</c:v>
                </c:pt>
                <c:pt idx="34669">
                  <c:v>41695.608416899231</c:v>
                </c:pt>
                <c:pt idx="34670">
                  <c:v>41695.609121875066</c:v>
                </c:pt>
                <c:pt idx="34671">
                  <c:v>41695.609823957078</c:v>
                </c:pt>
                <c:pt idx="34672">
                  <c:v>41695.610528777543</c:v>
                </c:pt>
                <c:pt idx="34673">
                  <c:v>41695.611464508926</c:v>
                </c:pt>
                <c:pt idx="34674">
                  <c:v>41695.612169884</c:v>
                </c:pt>
                <c:pt idx="34675">
                  <c:v>41695.612874272316</c:v>
                </c:pt>
                <c:pt idx="34676">
                  <c:v>41695.613578273085</c:v>
                </c:pt>
                <c:pt idx="34677">
                  <c:v>41695.614282987539</c:v>
                </c:pt>
                <c:pt idx="34678">
                  <c:v>41695.614987242312</c:v>
                </c:pt>
                <c:pt idx="34679">
                  <c:v>41695.615691279381</c:v>
                </c:pt>
                <c:pt idx="34680">
                  <c:v>41695.61639587523</c:v>
                </c:pt>
                <c:pt idx="34681">
                  <c:v>41695.617102374614</c:v>
                </c:pt>
                <c:pt idx="34682">
                  <c:v>41695.617807125083</c:v>
                </c:pt>
                <c:pt idx="34683">
                  <c:v>41695.618510975546</c:v>
                </c:pt>
                <c:pt idx="34684">
                  <c:v>41695.619215999701</c:v>
                </c:pt>
                <c:pt idx="34685">
                  <c:v>41695.619920678771</c:v>
                </c:pt>
                <c:pt idx="34686">
                  <c:v>41695.620626319374</c:v>
                </c:pt>
                <c:pt idx="34687">
                  <c:v>41695.621330659073</c:v>
                </c:pt>
                <c:pt idx="34688">
                  <c:v>41695.622034334308</c:v>
                </c:pt>
                <c:pt idx="34689">
                  <c:v>41695.622738736609</c:v>
                </c:pt>
                <c:pt idx="34690">
                  <c:v>41695.623441793068</c:v>
                </c:pt>
                <c:pt idx="34691">
                  <c:v>41695.624145266302</c:v>
                </c:pt>
                <c:pt idx="34692">
                  <c:v>41695.624849806773</c:v>
                </c:pt>
                <c:pt idx="34693">
                  <c:v>41695.62555528908</c:v>
                </c:pt>
                <c:pt idx="34694">
                  <c:v>41695.626257814001</c:v>
                </c:pt>
                <c:pt idx="34695">
                  <c:v>41695.626961589529</c:v>
                </c:pt>
                <c:pt idx="34696">
                  <c:v>41695.62766442584</c:v>
                </c:pt>
                <c:pt idx="34697">
                  <c:v>41695.628369769991</c:v>
                </c:pt>
                <c:pt idx="34698">
                  <c:v>41695.629074262455</c:v>
                </c:pt>
                <c:pt idx="34699">
                  <c:v>41695.629779327224</c:v>
                </c:pt>
                <c:pt idx="34700">
                  <c:v>41695.630483037377</c:v>
                </c:pt>
                <c:pt idx="34701">
                  <c:v>41695.631186659833</c:v>
                </c:pt>
                <c:pt idx="34702">
                  <c:v>41695.631891198311</c:v>
                </c:pt>
                <c:pt idx="34703">
                  <c:v>41695.632596914606</c:v>
                </c:pt>
                <c:pt idx="34704">
                  <c:v>41695.633301262758</c:v>
                </c:pt>
                <c:pt idx="34705">
                  <c:v>41695.634005694767</c:v>
                </c:pt>
                <c:pt idx="34706">
                  <c:v>41695.634711903076</c:v>
                </c:pt>
                <c:pt idx="34707">
                  <c:v>41695.635417475998</c:v>
                </c:pt>
                <c:pt idx="34708">
                  <c:v>41695.636123599077</c:v>
                </c:pt>
                <c:pt idx="34709">
                  <c:v>41695.636829560761</c:v>
                </c:pt>
                <c:pt idx="34710">
                  <c:v>41695.637535287082</c:v>
                </c:pt>
                <c:pt idx="34711">
                  <c:v>41695.638239106316</c:v>
                </c:pt>
                <c:pt idx="34712">
                  <c:v>41695.638942924306</c:v>
                </c:pt>
                <c:pt idx="34713">
                  <c:v>41695.639647808151</c:v>
                </c:pt>
                <c:pt idx="34714">
                  <c:v>41695.640354917079</c:v>
                </c:pt>
                <c:pt idx="34715">
                  <c:v>41695.641058423695</c:v>
                </c:pt>
                <c:pt idx="34716">
                  <c:v>41695.641763271677</c:v>
                </c:pt>
                <c:pt idx="34717">
                  <c:v>41695.642468890772</c:v>
                </c:pt>
                <c:pt idx="34718">
                  <c:v>41695.643173442928</c:v>
                </c:pt>
                <c:pt idx="34719">
                  <c:v>41695.64387807493</c:v>
                </c:pt>
                <c:pt idx="34720">
                  <c:v>41695.644583244939</c:v>
                </c:pt>
                <c:pt idx="34721">
                  <c:v>41695.645288651074</c:v>
                </c:pt>
                <c:pt idx="34722">
                  <c:v>41695.645993510458</c:v>
                </c:pt>
                <c:pt idx="34723">
                  <c:v>41695.64669607894</c:v>
                </c:pt>
                <c:pt idx="34724">
                  <c:v>41695.647400273076</c:v>
                </c:pt>
                <c:pt idx="34725">
                  <c:v>41695.64810455322</c:v>
                </c:pt>
                <c:pt idx="34726">
                  <c:v>41695.648808668615</c:v>
                </c:pt>
                <c:pt idx="34727">
                  <c:v>41695.649513629083</c:v>
                </c:pt>
                <c:pt idx="34728">
                  <c:v>41695.650218210169</c:v>
                </c:pt>
                <c:pt idx="34729">
                  <c:v>41695.650923385998</c:v>
                </c:pt>
                <c:pt idx="34730">
                  <c:v>41695.651628758162</c:v>
                </c:pt>
                <c:pt idx="34731">
                  <c:v>41695.652333808939</c:v>
                </c:pt>
                <c:pt idx="34732">
                  <c:v>41695.653233348006</c:v>
                </c:pt>
                <c:pt idx="34733">
                  <c:v>41695.653936866162</c:v>
                </c:pt>
                <c:pt idx="34734">
                  <c:v>41695.654640515531</c:v>
                </c:pt>
                <c:pt idx="34735">
                  <c:v>41695.65534403122</c:v>
                </c:pt>
                <c:pt idx="34736">
                  <c:v>41695.656048286161</c:v>
                </c:pt>
                <c:pt idx="34737">
                  <c:v>41695.656753170777</c:v>
                </c:pt>
                <c:pt idx="34738">
                  <c:v>41695.657457511377</c:v>
                </c:pt>
                <c:pt idx="34739">
                  <c:v>41695.658161219537</c:v>
                </c:pt>
                <c:pt idx="34740">
                  <c:v>41695.658865595084</c:v>
                </c:pt>
                <c:pt idx="34741">
                  <c:v>41695.659570285083</c:v>
                </c:pt>
                <c:pt idx="34742">
                  <c:v>41695.660274946618</c:v>
                </c:pt>
                <c:pt idx="34743">
                  <c:v>41695.660981553068</c:v>
                </c:pt>
                <c:pt idx="34744">
                  <c:v>41695.661686704458</c:v>
                </c:pt>
                <c:pt idx="34745">
                  <c:v>41695.662390897844</c:v>
                </c:pt>
                <c:pt idx="34746">
                  <c:v>41695.663095673532</c:v>
                </c:pt>
                <c:pt idx="34747">
                  <c:v>41695.663800901071</c:v>
                </c:pt>
                <c:pt idx="34748">
                  <c:v>41695.664506205998</c:v>
                </c:pt>
                <c:pt idx="34749">
                  <c:v>41695.665210409847</c:v>
                </c:pt>
                <c:pt idx="34750">
                  <c:v>41695.665914948615</c:v>
                </c:pt>
                <c:pt idx="34751">
                  <c:v>41695.666618991228</c:v>
                </c:pt>
                <c:pt idx="34752">
                  <c:v>41695.667324318922</c:v>
                </c:pt>
                <c:pt idx="34753">
                  <c:v>41695.668029733381</c:v>
                </c:pt>
                <c:pt idx="34754">
                  <c:v>41695.668734998617</c:v>
                </c:pt>
                <c:pt idx="34755">
                  <c:v>41695.669439990772</c:v>
                </c:pt>
                <c:pt idx="34756">
                  <c:v>41695.670146579687</c:v>
                </c:pt>
                <c:pt idx="34757">
                  <c:v>41695.670852548159</c:v>
                </c:pt>
                <c:pt idx="34758">
                  <c:v>41695.671557010464</c:v>
                </c:pt>
                <c:pt idx="34759">
                  <c:v>41695.672263488777</c:v>
                </c:pt>
                <c:pt idx="34760">
                  <c:v>41695.672969012921</c:v>
                </c:pt>
                <c:pt idx="34761">
                  <c:v>41695.673672534766</c:v>
                </c:pt>
                <c:pt idx="34762">
                  <c:v>41695.674377332463</c:v>
                </c:pt>
                <c:pt idx="34763">
                  <c:v>41695.67508345277</c:v>
                </c:pt>
                <c:pt idx="34764">
                  <c:v>41695.675788502755</c:v>
                </c:pt>
                <c:pt idx="34765">
                  <c:v>41695.67649378677</c:v>
                </c:pt>
                <c:pt idx="34766">
                  <c:v>41695.677198983532</c:v>
                </c:pt>
                <c:pt idx="34767">
                  <c:v>41695.67790485984</c:v>
                </c:pt>
                <c:pt idx="34768">
                  <c:v>41695.678610564464</c:v>
                </c:pt>
                <c:pt idx="34769">
                  <c:v>41695.679314360161</c:v>
                </c:pt>
                <c:pt idx="34770">
                  <c:v>41695.680019004314</c:v>
                </c:pt>
                <c:pt idx="34771">
                  <c:v>41695.680725099999</c:v>
                </c:pt>
                <c:pt idx="34772">
                  <c:v>41695.681429338772</c:v>
                </c:pt>
                <c:pt idx="34773">
                  <c:v>41695.682133030161</c:v>
                </c:pt>
                <c:pt idx="34774">
                  <c:v>41695.682836382774</c:v>
                </c:pt>
                <c:pt idx="34775">
                  <c:v>41695.683541474311</c:v>
                </c:pt>
                <c:pt idx="34776">
                  <c:v>41695.684245246004</c:v>
                </c:pt>
                <c:pt idx="34777">
                  <c:v>41695.684950254159</c:v>
                </c:pt>
                <c:pt idx="34778">
                  <c:v>41695.685654962304</c:v>
                </c:pt>
                <c:pt idx="34779">
                  <c:v>41695.686360034611</c:v>
                </c:pt>
                <c:pt idx="34780">
                  <c:v>41695.687064785379</c:v>
                </c:pt>
                <c:pt idx="34781">
                  <c:v>41695.687768213378</c:v>
                </c:pt>
                <c:pt idx="34782">
                  <c:v>41695.688474060611</c:v>
                </c:pt>
                <c:pt idx="34783">
                  <c:v>41695.689178531677</c:v>
                </c:pt>
                <c:pt idx="34784">
                  <c:v>41695.689880990773</c:v>
                </c:pt>
                <c:pt idx="34785">
                  <c:v>41695.690584664299</c:v>
                </c:pt>
                <c:pt idx="34786">
                  <c:v>41695.691289254464</c:v>
                </c:pt>
                <c:pt idx="34787">
                  <c:v>41695.691994777837</c:v>
                </c:pt>
                <c:pt idx="34788">
                  <c:v>41695.692698637991</c:v>
                </c:pt>
                <c:pt idx="34789">
                  <c:v>41695.693403976758</c:v>
                </c:pt>
                <c:pt idx="34790">
                  <c:v>41695.694108424461</c:v>
                </c:pt>
                <c:pt idx="34791">
                  <c:v>41695.694998170766</c:v>
                </c:pt>
                <c:pt idx="34792">
                  <c:v>41695.695700703523</c:v>
                </c:pt>
                <c:pt idx="34793">
                  <c:v>41695.696404075687</c:v>
                </c:pt>
                <c:pt idx="34794">
                  <c:v>41695.697107682601</c:v>
                </c:pt>
                <c:pt idx="34795">
                  <c:v>41695.697811817074</c:v>
                </c:pt>
                <c:pt idx="34796">
                  <c:v>41695.698517107696</c:v>
                </c:pt>
                <c:pt idx="34797">
                  <c:v>41695.699222545838</c:v>
                </c:pt>
                <c:pt idx="34798">
                  <c:v>41695.699928056922</c:v>
                </c:pt>
                <c:pt idx="34799">
                  <c:v>41695.700632894768</c:v>
                </c:pt>
                <c:pt idx="34800">
                  <c:v>41695.701336878163</c:v>
                </c:pt>
                <c:pt idx="34801">
                  <c:v>41695.702041535675</c:v>
                </c:pt>
                <c:pt idx="34802">
                  <c:v>41695.702746856921</c:v>
                </c:pt>
                <c:pt idx="34803">
                  <c:v>41695.703451133377</c:v>
                </c:pt>
                <c:pt idx="34804">
                  <c:v>41695.704157764609</c:v>
                </c:pt>
                <c:pt idx="34805">
                  <c:v>41695.704862429382</c:v>
                </c:pt>
                <c:pt idx="34806">
                  <c:v>41695.705566810604</c:v>
                </c:pt>
                <c:pt idx="34807">
                  <c:v>41695.706271356779</c:v>
                </c:pt>
                <c:pt idx="34808">
                  <c:v>41695.706976793539</c:v>
                </c:pt>
                <c:pt idx="34809">
                  <c:v>41695.707680987674</c:v>
                </c:pt>
                <c:pt idx="34810">
                  <c:v>41695.708385090933</c:v>
                </c:pt>
                <c:pt idx="34811">
                  <c:v>41695.709087366922</c:v>
                </c:pt>
                <c:pt idx="34812">
                  <c:v>41695.70979174276</c:v>
                </c:pt>
                <c:pt idx="34813">
                  <c:v>41695.710495531217</c:v>
                </c:pt>
                <c:pt idx="34814">
                  <c:v>41695.711199482001</c:v>
                </c:pt>
                <c:pt idx="34815">
                  <c:v>41695.711904805838</c:v>
                </c:pt>
                <c:pt idx="34816">
                  <c:v>41695.71260694231</c:v>
                </c:pt>
                <c:pt idx="34817">
                  <c:v>41695.713311460153</c:v>
                </c:pt>
                <c:pt idx="34818">
                  <c:v>41695.714015490172</c:v>
                </c:pt>
                <c:pt idx="34819">
                  <c:v>41695.714719984928</c:v>
                </c:pt>
                <c:pt idx="34820">
                  <c:v>41695.715426004761</c:v>
                </c:pt>
                <c:pt idx="34821">
                  <c:v>41695.71613043754</c:v>
                </c:pt>
                <c:pt idx="34822">
                  <c:v>41695.71683511031</c:v>
                </c:pt>
                <c:pt idx="34823">
                  <c:v>41695.717540359081</c:v>
                </c:pt>
                <c:pt idx="34824">
                  <c:v>41695.718244606003</c:v>
                </c:pt>
                <c:pt idx="34825">
                  <c:v>41695.718950636161</c:v>
                </c:pt>
                <c:pt idx="34826">
                  <c:v>41695.719656561072</c:v>
                </c:pt>
                <c:pt idx="34827">
                  <c:v>41695.720361927531</c:v>
                </c:pt>
                <c:pt idx="34828">
                  <c:v>41695.721065406156</c:v>
                </c:pt>
                <c:pt idx="34829">
                  <c:v>41695.721768825213</c:v>
                </c:pt>
                <c:pt idx="34830">
                  <c:v>41695.722474115675</c:v>
                </c:pt>
                <c:pt idx="34831">
                  <c:v>41695.723178951528</c:v>
                </c:pt>
                <c:pt idx="34832">
                  <c:v>41695.723882324761</c:v>
                </c:pt>
                <c:pt idx="34833">
                  <c:v>41695.724584481992</c:v>
                </c:pt>
                <c:pt idx="34834">
                  <c:v>41695.725288813068</c:v>
                </c:pt>
                <c:pt idx="34835">
                  <c:v>41695.725994969369</c:v>
                </c:pt>
                <c:pt idx="34836">
                  <c:v>41695.726698569837</c:v>
                </c:pt>
                <c:pt idx="34837">
                  <c:v>41695.727402385994</c:v>
                </c:pt>
                <c:pt idx="34838">
                  <c:v>41695.728109132302</c:v>
                </c:pt>
                <c:pt idx="34839">
                  <c:v>41695.728811715075</c:v>
                </c:pt>
                <c:pt idx="34840">
                  <c:v>41695.729517449843</c:v>
                </c:pt>
                <c:pt idx="34841">
                  <c:v>41695.730223311679</c:v>
                </c:pt>
                <c:pt idx="34842">
                  <c:v>41695.730928133991</c:v>
                </c:pt>
                <c:pt idx="34843">
                  <c:v>41695.73163228522</c:v>
                </c:pt>
                <c:pt idx="34844">
                  <c:v>41695.732335982771</c:v>
                </c:pt>
                <c:pt idx="34845">
                  <c:v>41695.733040440151</c:v>
                </c:pt>
                <c:pt idx="34846">
                  <c:v>41695.733746000144</c:v>
                </c:pt>
                <c:pt idx="34847">
                  <c:v>41695.73444960799</c:v>
                </c:pt>
                <c:pt idx="34848">
                  <c:v>41695.735153326161</c:v>
                </c:pt>
                <c:pt idx="34849">
                  <c:v>41695.735859006767</c:v>
                </c:pt>
                <c:pt idx="34850">
                  <c:v>41695.736778552302</c:v>
                </c:pt>
                <c:pt idx="34851">
                  <c:v>41695.737481974298</c:v>
                </c:pt>
                <c:pt idx="34852">
                  <c:v>41695.738186345385</c:v>
                </c:pt>
                <c:pt idx="34853">
                  <c:v>41695.738890517227</c:v>
                </c:pt>
                <c:pt idx="34854">
                  <c:v>41695.739593286307</c:v>
                </c:pt>
                <c:pt idx="34855">
                  <c:v>41695.740296866767</c:v>
                </c:pt>
                <c:pt idx="34856">
                  <c:v>41695.741000988302</c:v>
                </c:pt>
                <c:pt idx="34857">
                  <c:v>41695.741705713212</c:v>
                </c:pt>
                <c:pt idx="34858">
                  <c:v>41695.742409809078</c:v>
                </c:pt>
                <c:pt idx="34859">
                  <c:v>41695.743113396471</c:v>
                </c:pt>
                <c:pt idx="34860">
                  <c:v>41695.74381825723</c:v>
                </c:pt>
                <c:pt idx="34861">
                  <c:v>41695.744521969682</c:v>
                </c:pt>
                <c:pt idx="34862">
                  <c:v>41695.745226173683</c:v>
                </c:pt>
                <c:pt idx="34863">
                  <c:v>41695.745931157224</c:v>
                </c:pt>
                <c:pt idx="34864">
                  <c:v>41695.746636370779</c:v>
                </c:pt>
                <c:pt idx="34865">
                  <c:v>41695.747340987989</c:v>
                </c:pt>
                <c:pt idx="34866">
                  <c:v>41695.748047108158</c:v>
                </c:pt>
                <c:pt idx="34867">
                  <c:v>41695.748751054161</c:v>
                </c:pt>
                <c:pt idx="34868">
                  <c:v>41695.749456208308</c:v>
                </c:pt>
                <c:pt idx="34869">
                  <c:v>41695.750161650154</c:v>
                </c:pt>
                <c:pt idx="34870">
                  <c:v>41695.750867243689</c:v>
                </c:pt>
                <c:pt idx="34871">
                  <c:v>41695.751573491849</c:v>
                </c:pt>
                <c:pt idx="34872">
                  <c:v>41695.752278388005</c:v>
                </c:pt>
                <c:pt idx="34873">
                  <c:v>41695.752983225684</c:v>
                </c:pt>
                <c:pt idx="34874">
                  <c:v>41695.753688770455</c:v>
                </c:pt>
                <c:pt idx="34875">
                  <c:v>41695.754394062766</c:v>
                </c:pt>
                <c:pt idx="34876">
                  <c:v>41695.755099913076</c:v>
                </c:pt>
                <c:pt idx="34877">
                  <c:v>41695.75580418708</c:v>
                </c:pt>
                <c:pt idx="34878">
                  <c:v>41695.756508854007</c:v>
                </c:pt>
                <c:pt idx="34879">
                  <c:v>41695.757213159086</c:v>
                </c:pt>
                <c:pt idx="34880">
                  <c:v>41695.757917347233</c:v>
                </c:pt>
                <c:pt idx="34881">
                  <c:v>41695.758621575224</c:v>
                </c:pt>
                <c:pt idx="34882">
                  <c:v>41695.759326779385</c:v>
                </c:pt>
                <c:pt idx="34883">
                  <c:v>41695.760030147685</c:v>
                </c:pt>
                <c:pt idx="34884">
                  <c:v>41695.760735096002</c:v>
                </c:pt>
                <c:pt idx="34885">
                  <c:v>41695.761439157075</c:v>
                </c:pt>
                <c:pt idx="34886">
                  <c:v>41695.762144380926</c:v>
                </c:pt>
                <c:pt idx="34887">
                  <c:v>41695.76284809893</c:v>
                </c:pt>
                <c:pt idx="34888">
                  <c:v>41695.763550521529</c:v>
                </c:pt>
                <c:pt idx="34889">
                  <c:v>41695.764253938309</c:v>
                </c:pt>
                <c:pt idx="34890">
                  <c:v>41695.764957269224</c:v>
                </c:pt>
                <c:pt idx="34891">
                  <c:v>41695.76566145938</c:v>
                </c:pt>
                <c:pt idx="34892">
                  <c:v>41695.766364947536</c:v>
                </c:pt>
                <c:pt idx="34893">
                  <c:v>41695.767068898931</c:v>
                </c:pt>
                <c:pt idx="34894">
                  <c:v>41695.767773447078</c:v>
                </c:pt>
                <c:pt idx="34895">
                  <c:v>41695.768477633828</c:v>
                </c:pt>
                <c:pt idx="34896">
                  <c:v>41695.769182513672</c:v>
                </c:pt>
                <c:pt idx="34897">
                  <c:v>41695.769888133378</c:v>
                </c:pt>
                <c:pt idx="34898">
                  <c:v>41695.770592166002</c:v>
                </c:pt>
                <c:pt idx="34899">
                  <c:v>41695.771294537837</c:v>
                </c:pt>
                <c:pt idx="34900">
                  <c:v>41695.771997680604</c:v>
                </c:pt>
                <c:pt idx="34901">
                  <c:v>41695.772700302921</c:v>
                </c:pt>
                <c:pt idx="34902">
                  <c:v>41695.77340565707</c:v>
                </c:pt>
                <c:pt idx="34903">
                  <c:v>41695.774111274164</c:v>
                </c:pt>
                <c:pt idx="34904">
                  <c:v>41695.774816106939</c:v>
                </c:pt>
                <c:pt idx="34905">
                  <c:v>41695.775519088311</c:v>
                </c:pt>
                <c:pt idx="34906">
                  <c:v>41695.776223860921</c:v>
                </c:pt>
                <c:pt idx="34907">
                  <c:v>41695.776927896462</c:v>
                </c:pt>
                <c:pt idx="34908">
                  <c:v>41695.777630560915</c:v>
                </c:pt>
                <c:pt idx="34909">
                  <c:v>41695.778562016465</c:v>
                </c:pt>
                <c:pt idx="34910">
                  <c:v>41695.779266715072</c:v>
                </c:pt>
                <c:pt idx="34911">
                  <c:v>41695.779970432151</c:v>
                </c:pt>
                <c:pt idx="34912">
                  <c:v>41695.780674609683</c:v>
                </c:pt>
                <c:pt idx="34913">
                  <c:v>41695.78137768076</c:v>
                </c:pt>
                <c:pt idx="34914">
                  <c:v>41695.782082366612</c:v>
                </c:pt>
                <c:pt idx="34915">
                  <c:v>41695.782786333992</c:v>
                </c:pt>
                <c:pt idx="34916">
                  <c:v>41695.783489893533</c:v>
                </c:pt>
                <c:pt idx="34917">
                  <c:v>41695.784193467844</c:v>
                </c:pt>
                <c:pt idx="34918">
                  <c:v>41695.784896976613</c:v>
                </c:pt>
                <c:pt idx="34919">
                  <c:v>41695.785601182302</c:v>
                </c:pt>
                <c:pt idx="34920">
                  <c:v>41695.786305104768</c:v>
                </c:pt>
                <c:pt idx="34921">
                  <c:v>41695.787009186606</c:v>
                </c:pt>
                <c:pt idx="34922">
                  <c:v>41695.787713698461</c:v>
                </c:pt>
                <c:pt idx="34923">
                  <c:v>41695.788418048622</c:v>
                </c:pt>
                <c:pt idx="34924">
                  <c:v>41695.789123553681</c:v>
                </c:pt>
                <c:pt idx="34925">
                  <c:v>41695.789829011534</c:v>
                </c:pt>
                <c:pt idx="34926">
                  <c:v>41695.790533383537</c:v>
                </c:pt>
                <c:pt idx="34927">
                  <c:v>41695.791237447382</c:v>
                </c:pt>
                <c:pt idx="34928">
                  <c:v>41695.791943661519</c:v>
                </c:pt>
                <c:pt idx="34929">
                  <c:v>41695.792648588598</c:v>
                </c:pt>
                <c:pt idx="34930">
                  <c:v>41695.793354349225</c:v>
                </c:pt>
                <c:pt idx="34931">
                  <c:v>41695.794059971842</c:v>
                </c:pt>
                <c:pt idx="34932">
                  <c:v>41695.794764995073</c:v>
                </c:pt>
                <c:pt idx="34933">
                  <c:v>41695.795468841214</c:v>
                </c:pt>
                <c:pt idx="34934">
                  <c:v>41695.796172412607</c:v>
                </c:pt>
                <c:pt idx="34935">
                  <c:v>41695.796876874767</c:v>
                </c:pt>
                <c:pt idx="34936">
                  <c:v>41695.797582633371</c:v>
                </c:pt>
                <c:pt idx="34937">
                  <c:v>41695.798286669837</c:v>
                </c:pt>
                <c:pt idx="34938">
                  <c:v>41695.798992390308</c:v>
                </c:pt>
                <c:pt idx="34939">
                  <c:v>41695.799698507217</c:v>
                </c:pt>
                <c:pt idx="34940">
                  <c:v>41695.800401926768</c:v>
                </c:pt>
                <c:pt idx="34941">
                  <c:v>41695.801106921535</c:v>
                </c:pt>
                <c:pt idx="34942">
                  <c:v>41695.801810514306</c:v>
                </c:pt>
                <c:pt idx="34943">
                  <c:v>41695.802514699237</c:v>
                </c:pt>
                <c:pt idx="34944">
                  <c:v>41695.803218038171</c:v>
                </c:pt>
                <c:pt idx="34945">
                  <c:v>41695.803920617836</c:v>
                </c:pt>
                <c:pt idx="34946">
                  <c:v>41695.804623679694</c:v>
                </c:pt>
                <c:pt idx="34947">
                  <c:v>41695.805328353083</c:v>
                </c:pt>
                <c:pt idx="34948">
                  <c:v>41695.806033540313</c:v>
                </c:pt>
                <c:pt idx="34949">
                  <c:v>41695.806738015999</c:v>
                </c:pt>
                <c:pt idx="34950">
                  <c:v>41695.807441366931</c:v>
                </c:pt>
                <c:pt idx="34951">
                  <c:v>41695.808145547388</c:v>
                </c:pt>
                <c:pt idx="34952">
                  <c:v>41695.808848523229</c:v>
                </c:pt>
                <c:pt idx="34953">
                  <c:v>41695.809552969695</c:v>
                </c:pt>
                <c:pt idx="34954">
                  <c:v>41695.810257519086</c:v>
                </c:pt>
                <c:pt idx="34955">
                  <c:v>41695.810960273229</c:v>
                </c:pt>
                <c:pt idx="34956">
                  <c:v>41695.811665023684</c:v>
                </c:pt>
                <c:pt idx="34957">
                  <c:v>41695.812369362939</c:v>
                </c:pt>
                <c:pt idx="34958">
                  <c:v>41695.813072948622</c:v>
                </c:pt>
                <c:pt idx="34959">
                  <c:v>41695.813777354313</c:v>
                </c:pt>
                <c:pt idx="34960">
                  <c:v>41695.814481934161</c:v>
                </c:pt>
                <c:pt idx="34961">
                  <c:v>41695.815185611675</c:v>
                </c:pt>
                <c:pt idx="34962">
                  <c:v>41695.815889275851</c:v>
                </c:pt>
                <c:pt idx="34963">
                  <c:v>41695.816592076168</c:v>
                </c:pt>
                <c:pt idx="34964">
                  <c:v>41695.817296258938</c:v>
                </c:pt>
                <c:pt idx="34965">
                  <c:v>41695.818000196319</c:v>
                </c:pt>
                <c:pt idx="34966">
                  <c:v>41695.81870442909</c:v>
                </c:pt>
                <c:pt idx="34967">
                  <c:v>41695.819407697381</c:v>
                </c:pt>
                <c:pt idx="34968">
                  <c:v>41695.82035060061</c:v>
                </c:pt>
                <c:pt idx="34969">
                  <c:v>41695.821055804001</c:v>
                </c:pt>
                <c:pt idx="34970">
                  <c:v>41695.821760211671</c:v>
                </c:pt>
                <c:pt idx="34971">
                  <c:v>41695.822465856611</c:v>
                </c:pt>
                <c:pt idx="34972">
                  <c:v>41695.823171370306</c:v>
                </c:pt>
                <c:pt idx="34973">
                  <c:v>41695.823874535839</c:v>
                </c:pt>
                <c:pt idx="34974">
                  <c:v>41695.824577159394</c:v>
                </c:pt>
                <c:pt idx="34975">
                  <c:v>41695.825278743847</c:v>
                </c:pt>
                <c:pt idx="34976">
                  <c:v>41695.825984089221</c:v>
                </c:pt>
                <c:pt idx="34977">
                  <c:v>41695.826689564761</c:v>
                </c:pt>
                <c:pt idx="34978">
                  <c:v>41695.827391601677</c:v>
                </c:pt>
                <c:pt idx="34979">
                  <c:v>41695.828093725228</c:v>
                </c:pt>
                <c:pt idx="34980">
                  <c:v>41695.828798517839</c:v>
                </c:pt>
                <c:pt idx="34981">
                  <c:v>41695.829502539375</c:v>
                </c:pt>
                <c:pt idx="34982">
                  <c:v>41695.830206105391</c:v>
                </c:pt>
                <c:pt idx="34983">
                  <c:v>41695.830908812612</c:v>
                </c:pt>
                <c:pt idx="34984">
                  <c:v>41695.831611179543</c:v>
                </c:pt>
                <c:pt idx="34985">
                  <c:v>41695.832314231382</c:v>
                </c:pt>
                <c:pt idx="34986">
                  <c:v>41695.833018813224</c:v>
                </c:pt>
                <c:pt idx="34987">
                  <c:v>41695.833723642609</c:v>
                </c:pt>
                <c:pt idx="34988">
                  <c:v>41695.834428116461</c:v>
                </c:pt>
                <c:pt idx="34989">
                  <c:v>41695.835132247084</c:v>
                </c:pt>
                <c:pt idx="34990">
                  <c:v>41695.835836453232</c:v>
                </c:pt>
                <c:pt idx="34991">
                  <c:v>41695.836542367848</c:v>
                </c:pt>
                <c:pt idx="34992">
                  <c:v>41695.837246785683</c:v>
                </c:pt>
                <c:pt idx="34993">
                  <c:v>41695.837952774164</c:v>
                </c:pt>
                <c:pt idx="34994">
                  <c:v>41695.838657259395</c:v>
                </c:pt>
                <c:pt idx="34995">
                  <c:v>41695.839361139224</c:v>
                </c:pt>
                <c:pt idx="34996">
                  <c:v>41695.840064714306</c:v>
                </c:pt>
                <c:pt idx="34997">
                  <c:v>41695.84076950077</c:v>
                </c:pt>
                <c:pt idx="34998">
                  <c:v>41695.841474552304</c:v>
                </c:pt>
                <c:pt idx="34999">
                  <c:v>41695.84217818216</c:v>
                </c:pt>
                <c:pt idx="35000">
                  <c:v>41695.842881459546</c:v>
                </c:pt>
                <c:pt idx="35001">
                  <c:v>41695.843586005998</c:v>
                </c:pt>
                <c:pt idx="35002">
                  <c:v>41695.844290450317</c:v>
                </c:pt>
                <c:pt idx="35003">
                  <c:v>41695.844994846775</c:v>
                </c:pt>
                <c:pt idx="35004">
                  <c:v>41695.845699505539</c:v>
                </c:pt>
                <c:pt idx="35005">
                  <c:v>41695.846404210308</c:v>
                </c:pt>
                <c:pt idx="35006">
                  <c:v>41695.847108097849</c:v>
                </c:pt>
                <c:pt idx="35007">
                  <c:v>41695.847812237233</c:v>
                </c:pt>
                <c:pt idx="35008">
                  <c:v>41695.848516294012</c:v>
                </c:pt>
                <c:pt idx="35009">
                  <c:v>41695.849220736927</c:v>
                </c:pt>
                <c:pt idx="35010">
                  <c:v>41695.849923885842</c:v>
                </c:pt>
                <c:pt idx="35011">
                  <c:v>41695.850627933083</c:v>
                </c:pt>
                <c:pt idx="35012">
                  <c:v>41695.851330733538</c:v>
                </c:pt>
                <c:pt idx="35013">
                  <c:v>41695.852034463693</c:v>
                </c:pt>
                <c:pt idx="35014">
                  <c:v>41695.852738062313</c:v>
                </c:pt>
                <c:pt idx="35015">
                  <c:v>41695.853441133535</c:v>
                </c:pt>
                <c:pt idx="35016">
                  <c:v>41695.854145633537</c:v>
                </c:pt>
                <c:pt idx="35017">
                  <c:v>41695.854850352014</c:v>
                </c:pt>
                <c:pt idx="35018">
                  <c:v>41695.855553677087</c:v>
                </c:pt>
                <c:pt idx="35019">
                  <c:v>41695.856256871702</c:v>
                </c:pt>
                <c:pt idx="35020">
                  <c:v>41695.856959216006</c:v>
                </c:pt>
                <c:pt idx="35021">
                  <c:v>41695.857662862771</c:v>
                </c:pt>
                <c:pt idx="35022">
                  <c:v>41695.858367853689</c:v>
                </c:pt>
                <c:pt idx="35023">
                  <c:v>41695.859073563384</c:v>
                </c:pt>
                <c:pt idx="35024">
                  <c:v>41695.859776858619</c:v>
                </c:pt>
                <c:pt idx="35025">
                  <c:v>41695.860481622301</c:v>
                </c:pt>
                <c:pt idx="35026">
                  <c:v>41695.861185052156</c:v>
                </c:pt>
                <c:pt idx="35027">
                  <c:v>41695.862127525375</c:v>
                </c:pt>
                <c:pt idx="35028">
                  <c:v>41695.862832115999</c:v>
                </c:pt>
                <c:pt idx="35029">
                  <c:v>41695.863536787081</c:v>
                </c:pt>
                <c:pt idx="35030">
                  <c:v>41695.864240980933</c:v>
                </c:pt>
                <c:pt idx="35031">
                  <c:v>41695.864945048466</c:v>
                </c:pt>
                <c:pt idx="35032">
                  <c:v>41695.865648926614</c:v>
                </c:pt>
                <c:pt idx="35033">
                  <c:v>41695.86635228723</c:v>
                </c:pt>
                <c:pt idx="35034">
                  <c:v>41695.867054932605</c:v>
                </c:pt>
                <c:pt idx="35035">
                  <c:v>41695.867757660155</c:v>
                </c:pt>
                <c:pt idx="35036">
                  <c:v>41695.86846100261</c:v>
                </c:pt>
                <c:pt idx="35037">
                  <c:v>41695.869165226606</c:v>
                </c:pt>
                <c:pt idx="35038">
                  <c:v>41695.869867861678</c:v>
                </c:pt>
                <c:pt idx="35039">
                  <c:v>41695.870571415689</c:v>
                </c:pt>
                <c:pt idx="35040">
                  <c:v>41695.871275252161</c:v>
                </c:pt>
                <c:pt idx="35041">
                  <c:v>41695.871979600306</c:v>
                </c:pt>
                <c:pt idx="35042">
                  <c:v>41695.872682836605</c:v>
                </c:pt>
                <c:pt idx="35043">
                  <c:v>41695.873386008163</c:v>
                </c:pt>
                <c:pt idx="35044">
                  <c:v>41695.87409135569</c:v>
                </c:pt>
                <c:pt idx="35045">
                  <c:v>41695.874794921234</c:v>
                </c:pt>
                <c:pt idx="35046">
                  <c:v>41695.875497843997</c:v>
                </c:pt>
                <c:pt idx="35047">
                  <c:v>41695.876203474625</c:v>
                </c:pt>
                <c:pt idx="35048">
                  <c:v>41695.876907374171</c:v>
                </c:pt>
                <c:pt idx="35049">
                  <c:v>41695.877611247852</c:v>
                </c:pt>
                <c:pt idx="35050">
                  <c:v>41695.878316575545</c:v>
                </c:pt>
                <c:pt idx="35051">
                  <c:v>41695.879019786618</c:v>
                </c:pt>
                <c:pt idx="35052">
                  <c:v>41695.879723235535</c:v>
                </c:pt>
                <c:pt idx="35053">
                  <c:v>41695.880428984165</c:v>
                </c:pt>
                <c:pt idx="35054">
                  <c:v>41695.881132372939</c:v>
                </c:pt>
                <c:pt idx="35055">
                  <c:v>41695.881835356777</c:v>
                </c:pt>
                <c:pt idx="35056">
                  <c:v>41695.882539628321</c:v>
                </c:pt>
                <c:pt idx="35057">
                  <c:v>41695.88324406754</c:v>
                </c:pt>
                <c:pt idx="35058">
                  <c:v>41695.883947373542</c:v>
                </c:pt>
                <c:pt idx="35059">
                  <c:v>41695.884650832311</c:v>
                </c:pt>
                <c:pt idx="35060">
                  <c:v>41695.885353382007</c:v>
                </c:pt>
                <c:pt idx="35061">
                  <c:v>41695.88605742724</c:v>
                </c:pt>
                <c:pt idx="35062">
                  <c:v>41695.88676219694</c:v>
                </c:pt>
                <c:pt idx="35063">
                  <c:v>41695.887465529384</c:v>
                </c:pt>
                <c:pt idx="35064">
                  <c:v>41695.888168543541</c:v>
                </c:pt>
                <c:pt idx="35065">
                  <c:v>41695.88887295001</c:v>
                </c:pt>
                <c:pt idx="35066">
                  <c:v>41695.889576471855</c:v>
                </c:pt>
                <c:pt idx="35067">
                  <c:v>41695.890279818617</c:v>
                </c:pt>
                <c:pt idx="35068">
                  <c:v>41695.890984527534</c:v>
                </c:pt>
                <c:pt idx="35069">
                  <c:v>41695.891687434465</c:v>
                </c:pt>
                <c:pt idx="35070">
                  <c:v>41695.892390961679</c:v>
                </c:pt>
                <c:pt idx="35071">
                  <c:v>41695.893093274928</c:v>
                </c:pt>
                <c:pt idx="35072">
                  <c:v>41695.893795591066</c:v>
                </c:pt>
                <c:pt idx="35073">
                  <c:v>41695.894499171685</c:v>
                </c:pt>
                <c:pt idx="35074">
                  <c:v>41695.89520237231</c:v>
                </c:pt>
                <c:pt idx="35075">
                  <c:v>41695.895906044461</c:v>
                </c:pt>
                <c:pt idx="35076">
                  <c:v>41695.896610263684</c:v>
                </c:pt>
                <c:pt idx="35077">
                  <c:v>41695.89731386015</c:v>
                </c:pt>
                <c:pt idx="35078">
                  <c:v>41695.898017698775</c:v>
                </c:pt>
                <c:pt idx="35079">
                  <c:v>41695.89872120184</c:v>
                </c:pt>
                <c:pt idx="35080">
                  <c:v>41695.899425208161</c:v>
                </c:pt>
                <c:pt idx="35081">
                  <c:v>41695.900130236463</c:v>
                </c:pt>
                <c:pt idx="35082">
                  <c:v>41695.90083591616</c:v>
                </c:pt>
                <c:pt idx="35083">
                  <c:v>41695.901539838618</c:v>
                </c:pt>
                <c:pt idx="35084">
                  <c:v>41695.902244445693</c:v>
                </c:pt>
                <c:pt idx="35085">
                  <c:v>41695.902949016461</c:v>
                </c:pt>
                <c:pt idx="35086">
                  <c:v>41695.903901429228</c:v>
                </c:pt>
                <c:pt idx="35087">
                  <c:v>41695.904606390613</c:v>
                </c:pt>
                <c:pt idx="35088">
                  <c:v>41695.905311540933</c:v>
                </c:pt>
                <c:pt idx="35089">
                  <c:v>41695.906016010158</c:v>
                </c:pt>
                <c:pt idx="35090">
                  <c:v>41695.90672101461</c:v>
                </c:pt>
                <c:pt idx="35091">
                  <c:v>41695.907427070459</c:v>
                </c:pt>
                <c:pt idx="35092">
                  <c:v>41695.908132502773</c:v>
                </c:pt>
                <c:pt idx="35093">
                  <c:v>41695.90883670601</c:v>
                </c:pt>
                <c:pt idx="35094">
                  <c:v>41695.909539954169</c:v>
                </c:pt>
                <c:pt idx="35095">
                  <c:v>41695.910243526931</c:v>
                </c:pt>
                <c:pt idx="35096">
                  <c:v>41695.910948092613</c:v>
                </c:pt>
                <c:pt idx="35097">
                  <c:v>41695.911653378775</c:v>
                </c:pt>
                <c:pt idx="35098">
                  <c:v>41695.912357008172</c:v>
                </c:pt>
                <c:pt idx="35099">
                  <c:v>41695.913059692008</c:v>
                </c:pt>
                <c:pt idx="35100">
                  <c:v>41695.913763396311</c:v>
                </c:pt>
                <c:pt idx="35101">
                  <c:v>41695.914466627539</c:v>
                </c:pt>
                <c:pt idx="35102">
                  <c:v>41695.915173031535</c:v>
                </c:pt>
                <c:pt idx="35103">
                  <c:v>41695.91587523801</c:v>
                </c:pt>
                <c:pt idx="35104">
                  <c:v>41695.91657936509</c:v>
                </c:pt>
                <c:pt idx="35105">
                  <c:v>41695.917283494171</c:v>
                </c:pt>
                <c:pt idx="35106">
                  <c:v>41695.917989152309</c:v>
                </c:pt>
                <c:pt idx="35107">
                  <c:v>41695.918693408319</c:v>
                </c:pt>
                <c:pt idx="35108">
                  <c:v>41695.919396179852</c:v>
                </c:pt>
                <c:pt idx="35109">
                  <c:v>41695.92009947601</c:v>
                </c:pt>
                <c:pt idx="35110">
                  <c:v>41695.920802623688</c:v>
                </c:pt>
                <c:pt idx="35111">
                  <c:v>41695.921505712759</c:v>
                </c:pt>
                <c:pt idx="35112">
                  <c:v>41695.922210072938</c:v>
                </c:pt>
                <c:pt idx="35113">
                  <c:v>41695.922913324779</c:v>
                </c:pt>
                <c:pt idx="35114">
                  <c:v>41695.923617927539</c:v>
                </c:pt>
                <c:pt idx="35115">
                  <c:v>41695.924323389234</c:v>
                </c:pt>
                <c:pt idx="35116">
                  <c:v>41695.925028676611</c:v>
                </c:pt>
                <c:pt idx="35117">
                  <c:v>41695.925733625678</c:v>
                </c:pt>
                <c:pt idx="35118">
                  <c:v>41695.926437752307</c:v>
                </c:pt>
                <c:pt idx="35119">
                  <c:v>41695.927140787368</c:v>
                </c:pt>
                <c:pt idx="35120">
                  <c:v>41695.927842466604</c:v>
                </c:pt>
                <c:pt idx="35121">
                  <c:v>41695.928546510302</c:v>
                </c:pt>
                <c:pt idx="35122">
                  <c:v>41695.929250935536</c:v>
                </c:pt>
                <c:pt idx="35123">
                  <c:v>41695.929956113221</c:v>
                </c:pt>
                <c:pt idx="35124">
                  <c:v>41695.930658953082</c:v>
                </c:pt>
                <c:pt idx="35125">
                  <c:v>41695.93136279461</c:v>
                </c:pt>
                <c:pt idx="35126">
                  <c:v>41695.932066266003</c:v>
                </c:pt>
                <c:pt idx="35127">
                  <c:v>41695.932769747385</c:v>
                </c:pt>
                <c:pt idx="35128">
                  <c:v>41695.933472785677</c:v>
                </c:pt>
                <c:pt idx="35129">
                  <c:v>41695.934175799084</c:v>
                </c:pt>
                <c:pt idx="35130">
                  <c:v>41695.934879377091</c:v>
                </c:pt>
                <c:pt idx="35131">
                  <c:v>41695.935582979386</c:v>
                </c:pt>
                <c:pt idx="35132">
                  <c:v>41695.936285636606</c:v>
                </c:pt>
                <c:pt idx="35133">
                  <c:v>41695.936988995381</c:v>
                </c:pt>
                <c:pt idx="35134">
                  <c:v>41695.93769553677</c:v>
                </c:pt>
                <c:pt idx="35135">
                  <c:v>41695.938399851388</c:v>
                </c:pt>
                <c:pt idx="35136">
                  <c:v>41695.939103552926</c:v>
                </c:pt>
                <c:pt idx="35137">
                  <c:v>41695.939807214614</c:v>
                </c:pt>
                <c:pt idx="35138">
                  <c:v>41695.940510447697</c:v>
                </c:pt>
                <c:pt idx="35139">
                  <c:v>41695.941212676466</c:v>
                </c:pt>
                <c:pt idx="35140">
                  <c:v>41695.94191619601</c:v>
                </c:pt>
                <c:pt idx="35141">
                  <c:v>41695.942618541849</c:v>
                </c:pt>
                <c:pt idx="35142">
                  <c:v>41695.943323318461</c:v>
                </c:pt>
                <c:pt idx="35143">
                  <c:v>41695.944028565536</c:v>
                </c:pt>
                <c:pt idx="35144">
                  <c:v>41695.944732073382</c:v>
                </c:pt>
                <c:pt idx="35145">
                  <c:v>41695.945676123541</c:v>
                </c:pt>
                <c:pt idx="35146">
                  <c:v>41695.946380946312</c:v>
                </c:pt>
                <c:pt idx="35147">
                  <c:v>41695.947084957537</c:v>
                </c:pt>
                <c:pt idx="35148">
                  <c:v>41695.947788915837</c:v>
                </c:pt>
                <c:pt idx="35149">
                  <c:v>41695.948494886616</c:v>
                </c:pt>
                <c:pt idx="35150">
                  <c:v>41695.949199482769</c:v>
                </c:pt>
                <c:pt idx="35151">
                  <c:v>41695.949903518762</c:v>
                </c:pt>
                <c:pt idx="35152">
                  <c:v>41695.950606819388</c:v>
                </c:pt>
                <c:pt idx="35153">
                  <c:v>41695.951311960162</c:v>
                </c:pt>
                <c:pt idx="35154">
                  <c:v>41695.95201561616</c:v>
                </c:pt>
                <c:pt idx="35155">
                  <c:v>41695.952719416775</c:v>
                </c:pt>
                <c:pt idx="35156">
                  <c:v>41695.953423422769</c:v>
                </c:pt>
                <c:pt idx="35157">
                  <c:v>41695.95412803816</c:v>
                </c:pt>
                <c:pt idx="35158">
                  <c:v>41695.954831251693</c:v>
                </c:pt>
                <c:pt idx="35159">
                  <c:v>41695.955532450469</c:v>
                </c:pt>
                <c:pt idx="35160">
                  <c:v>41695.95623553123</c:v>
                </c:pt>
                <c:pt idx="35161">
                  <c:v>41695.956939564472</c:v>
                </c:pt>
                <c:pt idx="35162">
                  <c:v>41695.957641193083</c:v>
                </c:pt>
                <c:pt idx="35163">
                  <c:v>41695.958345633386</c:v>
                </c:pt>
                <c:pt idx="35164">
                  <c:v>41695.959049330617</c:v>
                </c:pt>
                <c:pt idx="35165">
                  <c:v>41695.959754339849</c:v>
                </c:pt>
                <c:pt idx="35166">
                  <c:v>41695.96045691015</c:v>
                </c:pt>
                <c:pt idx="35167">
                  <c:v>41695.961159689374</c:v>
                </c:pt>
                <c:pt idx="35168">
                  <c:v>41695.961863769837</c:v>
                </c:pt>
                <c:pt idx="35169">
                  <c:v>41695.962566703682</c:v>
                </c:pt>
                <c:pt idx="35170">
                  <c:v>41695.963270426008</c:v>
                </c:pt>
                <c:pt idx="35171">
                  <c:v>41695.96397442554</c:v>
                </c:pt>
                <c:pt idx="35172">
                  <c:v>41695.964678897544</c:v>
                </c:pt>
                <c:pt idx="35173">
                  <c:v>41695.965383667681</c:v>
                </c:pt>
                <c:pt idx="35174">
                  <c:v>41695.966088415997</c:v>
                </c:pt>
                <c:pt idx="35175">
                  <c:v>41695.966791781379</c:v>
                </c:pt>
                <c:pt idx="35176">
                  <c:v>41695.967495171688</c:v>
                </c:pt>
                <c:pt idx="35177">
                  <c:v>41695.968198426941</c:v>
                </c:pt>
                <c:pt idx="35178">
                  <c:v>41695.968902646164</c:v>
                </c:pt>
                <c:pt idx="35179">
                  <c:v>41695.969607224615</c:v>
                </c:pt>
                <c:pt idx="35180">
                  <c:v>41695.970312058613</c:v>
                </c:pt>
                <c:pt idx="35181">
                  <c:v>41695.971014508003</c:v>
                </c:pt>
                <c:pt idx="35182">
                  <c:v>41695.971717525535</c:v>
                </c:pt>
                <c:pt idx="35183">
                  <c:v>41695.972420853992</c:v>
                </c:pt>
                <c:pt idx="35184">
                  <c:v>41695.973125801378</c:v>
                </c:pt>
                <c:pt idx="35185">
                  <c:v>41695.973829737537</c:v>
                </c:pt>
                <c:pt idx="35186">
                  <c:v>41695.974533382934</c:v>
                </c:pt>
                <c:pt idx="35187">
                  <c:v>41695.975237386316</c:v>
                </c:pt>
                <c:pt idx="35188">
                  <c:v>41695.975941970923</c:v>
                </c:pt>
                <c:pt idx="35189">
                  <c:v>41695.976645294169</c:v>
                </c:pt>
                <c:pt idx="35190">
                  <c:v>41695.977349135384</c:v>
                </c:pt>
                <c:pt idx="35191">
                  <c:v>41695.978052635997</c:v>
                </c:pt>
                <c:pt idx="35192">
                  <c:v>41695.978757386314</c:v>
                </c:pt>
                <c:pt idx="35193">
                  <c:v>41695.979461549374</c:v>
                </c:pt>
                <c:pt idx="35194">
                  <c:v>41695.980164278939</c:v>
                </c:pt>
                <c:pt idx="35195">
                  <c:v>41695.980866538615</c:v>
                </c:pt>
                <c:pt idx="35196">
                  <c:v>41695.981569825846</c:v>
                </c:pt>
                <c:pt idx="35197">
                  <c:v>41695.98227408294</c:v>
                </c:pt>
                <c:pt idx="35198">
                  <c:v>41695.982976386316</c:v>
                </c:pt>
                <c:pt idx="35199">
                  <c:v>41695.983679954472</c:v>
                </c:pt>
                <c:pt idx="35200">
                  <c:v>41695.984381525683</c:v>
                </c:pt>
                <c:pt idx="35201">
                  <c:v>41695.985085621222</c:v>
                </c:pt>
                <c:pt idx="35202">
                  <c:v>41695.985789627535</c:v>
                </c:pt>
                <c:pt idx="35203">
                  <c:v>41695.986493695382</c:v>
                </c:pt>
                <c:pt idx="35204">
                  <c:v>41695.987456319388</c:v>
                </c:pt>
                <c:pt idx="35205">
                  <c:v>41695.988161066001</c:v>
                </c:pt>
                <c:pt idx="35206">
                  <c:v>41695.988864673229</c:v>
                </c:pt>
                <c:pt idx="35207">
                  <c:v>41695.989568417848</c:v>
                </c:pt>
                <c:pt idx="35208">
                  <c:v>41695.990272745999</c:v>
                </c:pt>
                <c:pt idx="35209">
                  <c:v>41695.990977398316</c:v>
                </c:pt>
                <c:pt idx="35210">
                  <c:v>41695.991681602754</c:v>
                </c:pt>
                <c:pt idx="35211">
                  <c:v>41695.992385340614</c:v>
                </c:pt>
                <c:pt idx="35212">
                  <c:v>41695.993090003227</c:v>
                </c:pt>
                <c:pt idx="35213">
                  <c:v>41695.993794509988</c:v>
                </c:pt>
                <c:pt idx="35214">
                  <c:v>41695.994497720611</c:v>
                </c:pt>
                <c:pt idx="35215">
                  <c:v>41695.995201397229</c:v>
                </c:pt>
                <c:pt idx="35216">
                  <c:v>41695.995905603377</c:v>
                </c:pt>
                <c:pt idx="35217">
                  <c:v>41695.996608952766</c:v>
                </c:pt>
                <c:pt idx="35218">
                  <c:v>41695.997312563071</c:v>
                </c:pt>
                <c:pt idx="35219">
                  <c:v>41695.998016591082</c:v>
                </c:pt>
                <c:pt idx="35220">
                  <c:v>41695.998722340162</c:v>
                </c:pt>
                <c:pt idx="35221">
                  <c:v>41695.999428519994</c:v>
                </c:pt>
                <c:pt idx="35222">
                  <c:v>41696.000133870933</c:v>
                </c:pt>
                <c:pt idx="35223">
                  <c:v>41696.000837908774</c:v>
                </c:pt>
                <c:pt idx="35224">
                  <c:v>41696.001543362923</c:v>
                </c:pt>
                <c:pt idx="35225">
                  <c:v>41696.002248360615</c:v>
                </c:pt>
                <c:pt idx="35226">
                  <c:v>41696.002952252929</c:v>
                </c:pt>
                <c:pt idx="35227">
                  <c:v>41696.003656423694</c:v>
                </c:pt>
                <c:pt idx="35228">
                  <c:v>41696.004361472311</c:v>
                </c:pt>
                <c:pt idx="35229">
                  <c:v>41696.005065026162</c:v>
                </c:pt>
                <c:pt idx="35230">
                  <c:v>41696.005766219838</c:v>
                </c:pt>
                <c:pt idx="35231">
                  <c:v>41696.006469083222</c:v>
                </c:pt>
                <c:pt idx="35232">
                  <c:v>41696.007172580925</c:v>
                </c:pt>
                <c:pt idx="35233">
                  <c:v>41696.007876676471</c:v>
                </c:pt>
                <c:pt idx="35234">
                  <c:v>41696.00858165908</c:v>
                </c:pt>
                <c:pt idx="35235">
                  <c:v>41696.009284935375</c:v>
                </c:pt>
                <c:pt idx="35236">
                  <c:v>41696.009988099846</c:v>
                </c:pt>
                <c:pt idx="35237">
                  <c:v>41696.010691187228</c:v>
                </c:pt>
                <c:pt idx="35238">
                  <c:v>41696.011394754605</c:v>
                </c:pt>
                <c:pt idx="35239">
                  <c:v>41696.012099861226</c:v>
                </c:pt>
                <c:pt idx="35240">
                  <c:v>41696.012804090613</c:v>
                </c:pt>
                <c:pt idx="35241">
                  <c:v>41696.013508545388</c:v>
                </c:pt>
                <c:pt idx="35242">
                  <c:v>41696.014212503542</c:v>
                </c:pt>
                <c:pt idx="35243">
                  <c:v>41696.014916492626</c:v>
                </c:pt>
                <c:pt idx="35244">
                  <c:v>41696.015619917081</c:v>
                </c:pt>
                <c:pt idx="35245">
                  <c:v>41696.016322733223</c:v>
                </c:pt>
                <c:pt idx="35246">
                  <c:v>41696.01702657908</c:v>
                </c:pt>
                <c:pt idx="35247">
                  <c:v>41696.017729796164</c:v>
                </c:pt>
                <c:pt idx="35248">
                  <c:v>41696.018435228318</c:v>
                </c:pt>
                <c:pt idx="35249">
                  <c:v>41696.019140830598</c:v>
                </c:pt>
                <c:pt idx="35250">
                  <c:v>41696.019844757997</c:v>
                </c:pt>
                <c:pt idx="35251">
                  <c:v>41696.020548675682</c:v>
                </c:pt>
                <c:pt idx="35252">
                  <c:v>41696.021253355844</c:v>
                </c:pt>
                <c:pt idx="35253">
                  <c:v>41696.021957123077</c:v>
                </c:pt>
                <c:pt idx="35254">
                  <c:v>41696.022660131217</c:v>
                </c:pt>
                <c:pt idx="35255">
                  <c:v>41696.023362834603</c:v>
                </c:pt>
                <c:pt idx="35256">
                  <c:v>41696.02406438061</c:v>
                </c:pt>
                <c:pt idx="35257">
                  <c:v>41696.024768139076</c:v>
                </c:pt>
                <c:pt idx="35258">
                  <c:v>41696.025471472152</c:v>
                </c:pt>
                <c:pt idx="35259">
                  <c:v>41696.026174594306</c:v>
                </c:pt>
                <c:pt idx="35260">
                  <c:v>41696.026877874472</c:v>
                </c:pt>
                <c:pt idx="35261">
                  <c:v>41696.027583079376</c:v>
                </c:pt>
                <c:pt idx="35262">
                  <c:v>41696.028285427848</c:v>
                </c:pt>
                <c:pt idx="35263">
                  <c:v>41696.029248588762</c:v>
                </c:pt>
                <c:pt idx="35264">
                  <c:v>41696.029953427227</c:v>
                </c:pt>
                <c:pt idx="35265">
                  <c:v>41696.030658600459</c:v>
                </c:pt>
                <c:pt idx="35266">
                  <c:v>41696.031362791073</c:v>
                </c:pt>
                <c:pt idx="35267">
                  <c:v>41696.032064401683</c:v>
                </c:pt>
                <c:pt idx="35268">
                  <c:v>41696.032770285376</c:v>
                </c:pt>
                <c:pt idx="35269">
                  <c:v>41696.033475067678</c:v>
                </c:pt>
                <c:pt idx="35270">
                  <c:v>41696.034179156311</c:v>
                </c:pt>
                <c:pt idx="35271">
                  <c:v>41696.034883150001</c:v>
                </c:pt>
                <c:pt idx="35272">
                  <c:v>41696.035587862607</c:v>
                </c:pt>
                <c:pt idx="35273">
                  <c:v>41696.03629162108</c:v>
                </c:pt>
                <c:pt idx="35274">
                  <c:v>41696.036996193543</c:v>
                </c:pt>
                <c:pt idx="35275">
                  <c:v>41696.037700744761</c:v>
                </c:pt>
                <c:pt idx="35276">
                  <c:v>41696.038403842307</c:v>
                </c:pt>
                <c:pt idx="35277">
                  <c:v>41696.039108651377</c:v>
                </c:pt>
                <c:pt idx="35278">
                  <c:v>41696.039813413234</c:v>
                </c:pt>
                <c:pt idx="35279">
                  <c:v>41696.040517545545</c:v>
                </c:pt>
                <c:pt idx="35280">
                  <c:v>41696.04122311277</c:v>
                </c:pt>
                <c:pt idx="35281">
                  <c:v>41696.041928304614</c:v>
                </c:pt>
                <c:pt idx="35282">
                  <c:v>41696.04263199617</c:v>
                </c:pt>
                <c:pt idx="35283">
                  <c:v>41696.043335682305</c:v>
                </c:pt>
                <c:pt idx="35284">
                  <c:v>41696.044040219385</c:v>
                </c:pt>
                <c:pt idx="35285">
                  <c:v>41696.044744558465</c:v>
                </c:pt>
                <c:pt idx="35286">
                  <c:v>41696.045448149081</c:v>
                </c:pt>
                <c:pt idx="35287">
                  <c:v>41696.04615247417</c:v>
                </c:pt>
                <c:pt idx="35288">
                  <c:v>41696.046857259549</c:v>
                </c:pt>
                <c:pt idx="35289">
                  <c:v>41696.047562005078</c:v>
                </c:pt>
                <c:pt idx="35290">
                  <c:v>41696.048267509541</c:v>
                </c:pt>
                <c:pt idx="35291">
                  <c:v>41696.048972680306</c:v>
                </c:pt>
                <c:pt idx="35292">
                  <c:v>41696.049677569536</c:v>
                </c:pt>
                <c:pt idx="35293">
                  <c:v>41696.050382777081</c:v>
                </c:pt>
                <c:pt idx="35294">
                  <c:v>41696.051089931076</c:v>
                </c:pt>
                <c:pt idx="35295">
                  <c:v>41696.051795755688</c:v>
                </c:pt>
                <c:pt idx="35296">
                  <c:v>41696.052500012614</c:v>
                </c:pt>
                <c:pt idx="35297">
                  <c:v>41696.053203638461</c:v>
                </c:pt>
                <c:pt idx="35298">
                  <c:v>41696.05390855384</c:v>
                </c:pt>
                <c:pt idx="35299">
                  <c:v>41696.054612785847</c:v>
                </c:pt>
                <c:pt idx="35300">
                  <c:v>41696.055316733386</c:v>
                </c:pt>
                <c:pt idx="35301">
                  <c:v>41696.056019524774</c:v>
                </c:pt>
                <c:pt idx="35302">
                  <c:v>41696.05672248554</c:v>
                </c:pt>
                <c:pt idx="35303">
                  <c:v>41696.057425665836</c:v>
                </c:pt>
                <c:pt idx="35304">
                  <c:v>41696.058129312769</c:v>
                </c:pt>
                <c:pt idx="35305">
                  <c:v>41696.058832870935</c:v>
                </c:pt>
                <c:pt idx="35306">
                  <c:v>41696.059536623543</c:v>
                </c:pt>
                <c:pt idx="35307">
                  <c:v>41696.06023941817</c:v>
                </c:pt>
                <c:pt idx="35308">
                  <c:v>41696.060942547687</c:v>
                </c:pt>
                <c:pt idx="35309">
                  <c:v>41696.061647686925</c:v>
                </c:pt>
                <c:pt idx="35310">
                  <c:v>41696.062351607536</c:v>
                </c:pt>
                <c:pt idx="35311">
                  <c:v>41696.063055390616</c:v>
                </c:pt>
                <c:pt idx="35312">
                  <c:v>41696.063757991375</c:v>
                </c:pt>
                <c:pt idx="35313">
                  <c:v>41696.064461791379</c:v>
                </c:pt>
                <c:pt idx="35314">
                  <c:v>41696.06516448922</c:v>
                </c:pt>
                <c:pt idx="35315">
                  <c:v>41696.065866459539</c:v>
                </c:pt>
                <c:pt idx="35316">
                  <c:v>41696.066570326009</c:v>
                </c:pt>
                <c:pt idx="35317">
                  <c:v>41696.06727399693</c:v>
                </c:pt>
                <c:pt idx="35318">
                  <c:v>41696.067977152306</c:v>
                </c:pt>
                <c:pt idx="35319">
                  <c:v>41696.068679557386</c:v>
                </c:pt>
                <c:pt idx="35320">
                  <c:v>41696.069382961214</c:v>
                </c:pt>
                <c:pt idx="35321">
                  <c:v>41696.070087017222</c:v>
                </c:pt>
                <c:pt idx="35322">
                  <c:v>41696.071019546158</c:v>
                </c:pt>
                <c:pt idx="35323">
                  <c:v>41696.071723903071</c:v>
                </c:pt>
                <c:pt idx="35324">
                  <c:v>41696.072427233077</c:v>
                </c:pt>
                <c:pt idx="35325">
                  <c:v>41696.073132112761</c:v>
                </c:pt>
                <c:pt idx="35326">
                  <c:v>41696.073836513075</c:v>
                </c:pt>
                <c:pt idx="35327">
                  <c:v>41696.07454042801</c:v>
                </c:pt>
                <c:pt idx="35328">
                  <c:v>41696.075244535677</c:v>
                </c:pt>
                <c:pt idx="35329">
                  <c:v>41696.075948184152</c:v>
                </c:pt>
                <c:pt idx="35330">
                  <c:v>41696.076652160002</c:v>
                </c:pt>
                <c:pt idx="35331">
                  <c:v>41696.077356538612</c:v>
                </c:pt>
                <c:pt idx="35332">
                  <c:v>41696.078059370935</c:v>
                </c:pt>
                <c:pt idx="35333">
                  <c:v>41696.078763584606</c:v>
                </c:pt>
                <c:pt idx="35334">
                  <c:v>41696.079468584925</c:v>
                </c:pt>
                <c:pt idx="35335">
                  <c:v>41696.080172596165</c:v>
                </c:pt>
                <c:pt idx="35336">
                  <c:v>41696.08087679094</c:v>
                </c:pt>
                <c:pt idx="35337">
                  <c:v>41696.081581387385</c:v>
                </c:pt>
                <c:pt idx="35338">
                  <c:v>41696.08228719169</c:v>
                </c:pt>
                <c:pt idx="35339">
                  <c:v>41696.08299239217</c:v>
                </c:pt>
                <c:pt idx="35340">
                  <c:v>41696.083697264767</c:v>
                </c:pt>
                <c:pt idx="35341">
                  <c:v>41696.084401634922</c:v>
                </c:pt>
                <c:pt idx="35342">
                  <c:v>41696.085107057079</c:v>
                </c:pt>
                <c:pt idx="35343">
                  <c:v>41696.085809448166</c:v>
                </c:pt>
                <c:pt idx="35344">
                  <c:v>41696.086512253241</c:v>
                </c:pt>
                <c:pt idx="35345">
                  <c:v>41696.087215146479</c:v>
                </c:pt>
                <c:pt idx="35346">
                  <c:v>41696.087919268008</c:v>
                </c:pt>
                <c:pt idx="35347">
                  <c:v>41696.088623545998</c:v>
                </c:pt>
                <c:pt idx="35348">
                  <c:v>41696.089327838308</c:v>
                </c:pt>
                <c:pt idx="35349">
                  <c:v>41696.09003166922</c:v>
                </c:pt>
                <c:pt idx="35350">
                  <c:v>41696.090733612145</c:v>
                </c:pt>
                <c:pt idx="35351">
                  <c:v>41696.0914370803</c:v>
                </c:pt>
                <c:pt idx="35352">
                  <c:v>41696.092142653215</c:v>
                </c:pt>
                <c:pt idx="35353">
                  <c:v>41696.092844560764</c:v>
                </c:pt>
                <c:pt idx="35354">
                  <c:v>41696.093548122306</c:v>
                </c:pt>
                <c:pt idx="35355">
                  <c:v>41696.094251880611</c:v>
                </c:pt>
                <c:pt idx="35356">
                  <c:v>41696.094955711073</c:v>
                </c:pt>
                <c:pt idx="35357">
                  <c:v>41696.095659617989</c:v>
                </c:pt>
                <c:pt idx="35358">
                  <c:v>41696.096363361226</c:v>
                </c:pt>
                <c:pt idx="35359">
                  <c:v>41696.097067772607</c:v>
                </c:pt>
                <c:pt idx="35360">
                  <c:v>41696.097771426153</c:v>
                </c:pt>
                <c:pt idx="35361">
                  <c:v>41696.098475940162</c:v>
                </c:pt>
                <c:pt idx="35362">
                  <c:v>41696.099180001831</c:v>
                </c:pt>
                <c:pt idx="35363">
                  <c:v>41696.099883753377</c:v>
                </c:pt>
                <c:pt idx="35364">
                  <c:v>41696.100588131681</c:v>
                </c:pt>
                <c:pt idx="35365">
                  <c:v>41696.101291661071</c:v>
                </c:pt>
                <c:pt idx="35366">
                  <c:v>41696.101995631994</c:v>
                </c:pt>
                <c:pt idx="35367">
                  <c:v>41696.102698985684</c:v>
                </c:pt>
                <c:pt idx="35368">
                  <c:v>41696.103401934604</c:v>
                </c:pt>
                <c:pt idx="35369">
                  <c:v>41696.104106327388</c:v>
                </c:pt>
                <c:pt idx="35370">
                  <c:v>41696.104809361539</c:v>
                </c:pt>
                <c:pt idx="35371">
                  <c:v>41696.105512037226</c:v>
                </c:pt>
                <c:pt idx="35372">
                  <c:v>41696.106214456318</c:v>
                </c:pt>
                <c:pt idx="35373">
                  <c:v>41696.106917151694</c:v>
                </c:pt>
                <c:pt idx="35374">
                  <c:v>41696.107620206465</c:v>
                </c:pt>
                <c:pt idx="35375">
                  <c:v>41696.10832344323</c:v>
                </c:pt>
                <c:pt idx="35376">
                  <c:v>41696.109026337537</c:v>
                </c:pt>
                <c:pt idx="35377">
                  <c:v>41696.109729703829</c:v>
                </c:pt>
                <c:pt idx="35378">
                  <c:v>41696.110432457848</c:v>
                </c:pt>
                <c:pt idx="35379">
                  <c:v>41696.111136559222</c:v>
                </c:pt>
                <c:pt idx="35380">
                  <c:v>41696.111840026766</c:v>
                </c:pt>
                <c:pt idx="35381">
                  <c:v>41696.112782747536</c:v>
                </c:pt>
                <c:pt idx="35382">
                  <c:v>41696.113485183378</c:v>
                </c:pt>
                <c:pt idx="35383">
                  <c:v>41696.11418837493</c:v>
                </c:pt>
                <c:pt idx="35384">
                  <c:v>41696.114892402467</c:v>
                </c:pt>
                <c:pt idx="35385">
                  <c:v>41696.115596121694</c:v>
                </c:pt>
                <c:pt idx="35386">
                  <c:v>41696.11630044294</c:v>
                </c:pt>
                <c:pt idx="35387">
                  <c:v>41696.117005164153</c:v>
                </c:pt>
                <c:pt idx="35388">
                  <c:v>41696.117708803074</c:v>
                </c:pt>
                <c:pt idx="35389">
                  <c:v>41696.118414005228</c:v>
                </c:pt>
                <c:pt idx="35390">
                  <c:v>41696.119117968163</c:v>
                </c:pt>
                <c:pt idx="35391">
                  <c:v>41696.119822271685</c:v>
                </c:pt>
                <c:pt idx="35392">
                  <c:v>41696.12052642354</c:v>
                </c:pt>
                <c:pt idx="35393">
                  <c:v>41696.121231034303</c:v>
                </c:pt>
                <c:pt idx="35394">
                  <c:v>41696.121934899536</c:v>
                </c:pt>
                <c:pt idx="35395">
                  <c:v>41696.12263748754</c:v>
                </c:pt>
                <c:pt idx="35396">
                  <c:v>41696.123341327533</c:v>
                </c:pt>
                <c:pt idx="35397">
                  <c:v>41696.124045883378</c:v>
                </c:pt>
                <c:pt idx="35398">
                  <c:v>41696.124749783216</c:v>
                </c:pt>
                <c:pt idx="35399">
                  <c:v>41696.125454547837</c:v>
                </c:pt>
                <c:pt idx="35400">
                  <c:v>41696.126158800151</c:v>
                </c:pt>
                <c:pt idx="35401">
                  <c:v>41696.126863098158</c:v>
                </c:pt>
                <c:pt idx="35402">
                  <c:v>41696.127566958923</c:v>
                </c:pt>
                <c:pt idx="35403">
                  <c:v>41696.128270264606</c:v>
                </c:pt>
                <c:pt idx="35404">
                  <c:v>41696.128974266001</c:v>
                </c:pt>
                <c:pt idx="35405">
                  <c:v>41696.129678598161</c:v>
                </c:pt>
                <c:pt idx="35406">
                  <c:v>41696.130382913216</c:v>
                </c:pt>
                <c:pt idx="35407">
                  <c:v>41696.131086426933</c:v>
                </c:pt>
                <c:pt idx="35408">
                  <c:v>41696.131790153842</c:v>
                </c:pt>
                <c:pt idx="35409">
                  <c:v>41696.132494943682</c:v>
                </c:pt>
                <c:pt idx="35410">
                  <c:v>41696.133198886921</c:v>
                </c:pt>
                <c:pt idx="35411">
                  <c:v>41696.133901408306</c:v>
                </c:pt>
                <c:pt idx="35412">
                  <c:v>41696.134606359999</c:v>
                </c:pt>
                <c:pt idx="35413">
                  <c:v>41696.135310406615</c:v>
                </c:pt>
                <c:pt idx="35414">
                  <c:v>41696.136014083684</c:v>
                </c:pt>
                <c:pt idx="35415">
                  <c:v>41696.136715417844</c:v>
                </c:pt>
                <c:pt idx="35416">
                  <c:v>41696.137419829225</c:v>
                </c:pt>
                <c:pt idx="35417">
                  <c:v>41696.138123614764</c:v>
                </c:pt>
                <c:pt idx="35418">
                  <c:v>41696.138828067997</c:v>
                </c:pt>
                <c:pt idx="35419">
                  <c:v>41696.139531338311</c:v>
                </c:pt>
                <c:pt idx="35420">
                  <c:v>41696.140236064617</c:v>
                </c:pt>
                <c:pt idx="35421">
                  <c:v>41696.140939144469</c:v>
                </c:pt>
                <c:pt idx="35422">
                  <c:v>41696.141642231072</c:v>
                </c:pt>
                <c:pt idx="35423">
                  <c:v>41696.142345392007</c:v>
                </c:pt>
                <c:pt idx="35424">
                  <c:v>41696.143049444778</c:v>
                </c:pt>
                <c:pt idx="35425">
                  <c:v>41696.143753860299</c:v>
                </c:pt>
                <c:pt idx="35426">
                  <c:v>41696.144457503375</c:v>
                </c:pt>
                <c:pt idx="35427">
                  <c:v>41696.145160816915</c:v>
                </c:pt>
                <c:pt idx="35428">
                  <c:v>41696.145864921222</c:v>
                </c:pt>
                <c:pt idx="35429">
                  <c:v>41696.146568618162</c:v>
                </c:pt>
                <c:pt idx="35430">
                  <c:v>41696.147274106159</c:v>
                </c:pt>
                <c:pt idx="35431">
                  <c:v>41696.147976717075</c:v>
                </c:pt>
                <c:pt idx="35432">
                  <c:v>41696.148677875542</c:v>
                </c:pt>
                <c:pt idx="35433">
                  <c:v>41696.149381569368</c:v>
                </c:pt>
                <c:pt idx="35434">
                  <c:v>41696.150086004927</c:v>
                </c:pt>
                <c:pt idx="35435">
                  <c:v>41696.150790517837</c:v>
                </c:pt>
                <c:pt idx="35436">
                  <c:v>41696.151493948768</c:v>
                </c:pt>
                <c:pt idx="35437">
                  <c:v>41696.152197367694</c:v>
                </c:pt>
                <c:pt idx="35438">
                  <c:v>41696.152900617839</c:v>
                </c:pt>
                <c:pt idx="35439">
                  <c:v>41696.15360450984</c:v>
                </c:pt>
                <c:pt idx="35440">
                  <c:v>41696.154579954171</c:v>
                </c:pt>
                <c:pt idx="35441">
                  <c:v>41696.155284375847</c:v>
                </c:pt>
                <c:pt idx="35442">
                  <c:v>41696.155988298466</c:v>
                </c:pt>
                <c:pt idx="35443">
                  <c:v>41696.156691513221</c:v>
                </c:pt>
                <c:pt idx="35444">
                  <c:v>41696.157396296316</c:v>
                </c:pt>
                <c:pt idx="35445">
                  <c:v>41696.158101886773</c:v>
                </c:pt>
                <c:pt idx="35446">
                  <c:v>41696.158805531079</c:v>
                </c:pt>
                <c:pt idx="35447">
                  <c:v>41696.159508452314</c:v>
                </c:pt>
                <c:pt idx="35448">
                  <c:v>41696.160211492621</c:v>
                </c:pt>
                <c:pt idx="35449">
                  <c:v>41696.160913699998</c:v>
                </c:pt>
                <c:pt idx="35450">
                  <c:v>41696.161616398007</c:v>
                </c:pt>
                <c:pt idx="35451">
                  <c:v>41696.162319850933</c:v>
                </c:pt>
                <c:pt idx="35452">
                  <c:v>41696.163023590154</c:v>
                </c:pt>
                <c:pt idx="35453">
                  <c:v>41696.163727371073</c:v>
                </c:pt>
                <c:pt idx="35454">
                  <c:v>41696.164430728932</c:v>
                </c:pt>
                <c:pt idx="35455">
                  <c:v>41696.165135293835</c:v>
                </c:pt>
                <c:pt idx="35456">
                  <c:v>41696.165840277841</c:v>
                </c:pt>
                <c:pt idx="35457">
                  <c:v>41696.166544099084</c:v>
                </c:pt>
                <c:pt idx="35458">
                  <c:v>41696.167247292164</c:v>
                </c:pt>
                <c:pt idx="35459">
                  <c:v>41696.167949459996</c:v>
                </c:pt>
                <c:pt idx="35460">
                  <c:v>41696.168651589076</c:v>
                </c:pt>
                <c:pt idx="35461">
                  <c:v>41696.169355942606</c:v>
                </c:pt>
                <c:pt idx="35462">
                  <c:v>41696.170060337077</c:v>
                </c:pt>
                <c:pt idx="35463">
                  <c:v>41696.170763465991</c:v>
                </c:pt>
                <c:pt idx="35464">
                  <c:v>41696.171465521831</c:v>
                </c:pt>
                <c:pt idx="35465">
                  <c:v>41696.172169665217</c:v>
                </c:pt>
                <c:pt idx="35466">
                  <c:v>41696.172873686308</c:v>
                </c:pt>
                <c:pt idx="35467">
                  <c:v>41696.173577039539</c:v>
                </c:pt>
                <c:pt idx="35468">
                  <c:v>41696.17428253276</c:v>
                </c:pt>
                <c:pt idx="35469">
                  <c:v>41696.174988049388</c:v>
                </c:pt>
                <c:pt idx="35470">
                  <c:v>41696.175691691838</c:v>
                </c:pt>
                <c:pt idx="35471">
                  <c:v>41696.176395439383</c:v>
                </c:pt>
                <c:pt idx="35472">
                  <c:v>41696.177099412307</c:v>
                </c:pt>
                <c:pt idx="35473">
                  <c:v>41696.177803260303</c:v>
                </c:pt>
                <c:pt idx="35474">
                  <c:v>41696.178505454467</c:v>
                </c:pt>
                <c:pt idx="35475">
                  <c:v>41696.179208788162</c:v>
                </c:pt>
                <c:pt idx="35476">
                  <c:v>41696.179911882151</c:v>
                </c:pt>
                <c:pt idx="35477">
                  <c:v>41696.180616641082</c:v>
                </c:pt>
                <c:pt idx="35478">
                  <c:v>41696.181319522766</c:v>
                </c:pt>
                <c:pt idx="35479">
                  <c:v>41696.182022001078</c:v>
                </c:pt>
                <c:pt idx="35480">
                  <c:v>41696.182725922605</c:v>
                </c:pt>
                <c:pt idx="35481">
                  <c:v>41696.183430067678</c:v>
                </c:pt>
                <c:pt idx="35482">
                  <c:v>41696.184134654162</c:v>
                </c:pt>
                <c:pt idx="35483">
                  <c:v>41696.184839511225</c:v>
                </c:pt>
                <c:pt idx="35484">
                  <c:v>41696.185542074163</c:v>
                </c:pt>
                <c:pt idx="35485">
                  <c:v>41696.186245069082</c:v>
                </c:pt>
                <c:pt idx="35486">
                  <c:v>41696.186949897383</c:v>
                </c:pt>
                <c:pt idx="35487">
                  <c:v>41696.187654204929</c:v>
                </c:pt>
                <c:pt idx="35488">
                  <c:v>41696.188358488318</c:v>
                </c:pt>
                <c:pt idx="35489">
                  <c:v>41696.189063353224</c:v>
                </c:pt>
                <c:pt idx="35490">
                  <c:v>41696.189767526303</c:v>
                </c:pt>
                <c:pt idx="35491">
                  <c:v>41696.190471469534</c:v>
                </c:pt>
                <c:pt idx="35492">
                  <c:v>41696.191175016145</c:v>
                </c:pt>
                <c:pt idx="35493">
                  <c:v>41696.191878575992</c:v>
                </c:pt>
                <c:pt idx="35494">
                  <c:v>41696.192581273375</c:v>
                </c:pt>
                <c:pt idx="35495">
                  <c:v>41696.193286290152</c:v>
                </c:pt>
                <c:pt idx="35496">
                  <c:v>41696.193990292923</c:v>
                </c:pt>
                <c:pt idx="35497">
                  <c:v>41696.194694194462</c:v>
                </c:pt>
                <c:pt idx="35498">
                  <c:v>41696.195399816927</c:v>
                </c:pt>
                <c:pt idx="35499">
                  <c:v>41696.196364432923</c:v>
                </c:pt>
                <c:pt idx="35500">
                  <c:v>41696.19706898892</c:v>
                </c:pt>
                <c:pt idx="35501">
                  <c:v>41696.197774509834</c:v>
                </c:pt>
                <c:pt idx="35502">
                  <c:v>41696.198477870304</c:v>
                </c:pt>
                <c:pt idx="35503">
                  <c:v>41696.199183013989</c:v>
                </c:pt>
                <c:pt idx="35504">
                  <c:v>41696.199887914765</c:v>
                </c:pt>
                <c:pt idx="35505">
                  <c:v>41696.200592170615</c:v>
                </c:pt>
                <c:pt idx="35506">
                  <c:v>41696.201295716157</c:v>
                </c:pt>
                <c:pt idx="35507">
                  <c:v>41696.20199857399</c:v>
                </c:pt>
                <c:pt idx="35508">
                  <c:v>41696.202702872761</c:v>
                </c:pt>
                <c:pt idx="35509">
                  <c:v>41696.20340774738</c:v>
                </c:pt>
                <c:pt idx="35510">
                  <c:v>41696.204112359083</c:v>
                </c:pt>
                <c:pt idx="35511">
                  <c:v>41696.204816562931</c:v>
                </c:pt>
                <c:pt idx="35512">
                  <c:v>41696.205520317533</c:v>
                </c:pt>
                <c:pt idx="35513">
                  <c:v>41696.206223001223</c:v>
                </c:pt>
                <c:pt idx="35514">
                  <c:v>41696.20692553492</c:v>
                </c:pt>
                <c:pt idx="35515">
                  <c:v>41696.20762998092</c:v>
                </c:pt>
                <c:pt idx="35516">
                  <c:v>41696.208333886309</c:v>
                </c:pt>
                <c:pt idx="35517">
                  <c:v>41696.209039839683</c:v>
                </c:pt>
                <c:pt idx="35518">
                  <c:v>41696.209743500447</c:v>
                </c:pt>
                <c:pt idx="35519">
                  <c:v>41696.210447124002</c:v>
                </c:pt>
                <c:pt idx="35520">
                  <c:v>41696.211150960764</c:v>
                </c:pt>
                <c:pt idx="35521">
                  <c:v>41696.211854486617</c:v>
                </c:pt>
                <c:pt idx="35522">
                  <c:v>41696.212556709543</c:v>
                </c:pt>
                <c:pt idx="35523">
                  <c:v>41696.213259237542</c:v>
                </c:pt>
                <c:pt idx="35524">
                  <c:v>41696.213961461828</c:v>
                </c:pt>
                <c:pt idx="35525">
                  <c:v>41696.214665240768</c:v>
                </c:pt>
                <c:pt idx="35526">
                  <c:v>41696.21536929893</c:v>
                </c:pt>
                <c:pt idx="35527">
                  <c:v>41696.216073477852</c:v>
                </c:pt>
                <c:pt idx="35528">
                  <c:v>41696.216778537688</c:v>
                </c:pt>
                <c:pt idx="35529">
                  <c:v>41696.217482491375</c:v>
                </c:pt>
                <c:pt idx="35530">
                  <c:v>41696.218184476929</c:v>
                </c:pt>
                <c:pt idx="35531">
                  <c:v>41696.21888649169</c:v>
                </c:pt>
                <c:pt idx="35532">
                  <c:v>41696.219590809385</c:v>
                </c:pt>
                <c:pt idx="35533">
                  <c:v>41696.220293274309</c:v>
                </c:pt>
                <c:pt idx="35534">
                  <c:v>41696.220995202151</c:v>
                </c:pt>
                <c:pt idx="35535">
                  <c:v>41696.221698969217</c:v>
                </c:pt>
                <c:pt idx="35536">
                  <c:v>41696.222402055217</c:v>
                </c:pt>
                <c:pt idx="35537">
                  <c:v>41696.223104935219</c:v>
                </c:pt>
                <c:pt idx="35538">
                  <c:v>41696.223808334304</c:v>
                </c:pt>
                <c:pt idx="35539">
                  <c:v>41696.224511635992</c:v>
                </c:pt>
                <c:pt idx="35540">
                  <c:v>41696.225214848462</c:v>
                </c:pt>
                <c:pt idx="35541">
                  <c:v>41696.225920081211</c:v>
                </c:pt>
                <c:pt idx="35542">
                  <c:v>41696.226625056464</c:v>
                </c:pt>
                <c:pt idx="35543">
                  <c:v>41696.227329541071</c:v>
                </c:pt>
                <c:pt idx="35544">
                  <c:v>41696.228033363841</c:v>
                </c:pt>
                <c:pt idx="35545">
                  <c:v>41696.228735498466</c:v>
                </c:pt>
                <c:pt idx="35546">
                  <c:v>41696.229438279537</c:v>
                </c:pt>
                <c:pt idx="35547">
                  <c:v>41696.230142049535</c:v>
                </c:pt>
                <c:pt idx="35548">
                  <c:v>41696.230844745842</c:v>
                </c:pt>
                <c:pt idx="35549">
                  <c:v>41696.231546296309</c:v>
                </c:pt>
                <c:pt idx="35550">
                  <c:v>41696.232249273082</c:v>
                </c:pt>
                <c:pt idx="35551">
                  <c:v>41696.232951769838</c:v>
                </c:pt>
                <c:pt idx="35552">
                  <c:v>41696.233656039221</c:v>
                </c:pt>
                <c:pt idx="35553">
                  <c:v>41696.234359035538</c:v>
                </c:pt>
                <c:pt idx="35554">
                  <c:v>41696.235062443222</c:v>
                </c:pt>
                <c:pt idx="35555">
                  <c:v>41696.235765523525</c:v>
                </c:pt>
                <c:pt idx="35556">
                  <c:v>41696.23647075599</c:v>
                </c:pt>
                <c:pt idx="35557">
                  <c:v>41696.237175470611</c:v>
                </c:pt>
                <c:pt idx="35558">
                  <c:v>41696.238128898309</c:v>
                </c:pt>
                <c:pt idx="35559">
                  <c:v>41696.238834361538</c:v>
                </c:pt>
                <c:pt idx="35560">
                  <c:v>41696.239538394315</c:v>
                </c:pt>
                <c:pt idx="35561">
                  <c:v>41696.240243853688</c:v>
                </c:pt>
                <c:pt idx="35562">
                  <c:v>41696.240948789076</c:v>
                </c:pt>
                <c:pt idx="35563">
                  <c:v>41696.241652007076</c:v>
                </c:pt>
                <c:pt idx="35564">
                  <c:v>41696.242355145689</c:v>
                </c:pt>
                <c:pt idx="35565">
                  <c:v>41696.24305951799</c:v>
                </c:pt>
                <c:pt idx="35566">
                  <c:v>41696.243763038598</c:v>
                </c:pt>
                <c:pt idx="35567">
                  <c:v>41696.244465891992</c:v>
                </c:pt>
                <c:pt idx="35568">
                  <c:v>41696.245169192152</c:v>
                </c:pt>
                <c:pt idx="35569">
                  <c:v>41696.245873383079</c:v>
                </c:pt>
                <c:pt idx="35570">
                  <c:v>41696.246577500002</c:v>
                </c:pt>
                <c:pt idx="35571">
                  <c:v>41696.247281117227</c:v>
                </c:pt>
                <c:pt idx="35572">
                  <c:v>41696.247985591828</c:v>
                </c:pt>
                <c:pt idx="35573">
                  <c:v>41696.248689146312</c:v>
                </c:pt>
                <c:pt idx="35574">
                  <c:v>41696.249392058606</c:v>
                </c:pt>
                <c:pt idx="35575">
                  <c:v>41696.250093901384</c:v>
                </c:pt>
                <c:pt idx="35576">
                  <c:v>41696.250796509994</c:v>
                </c:pt>
                <c:pt idx="35577">
                  <c:v>41696.251502194769</c:v>
                </c:pt>
                <c:pt idx="35578">
                  <c:v>41696.252206185083</c:v>
                </c:pt>
                <c:pt idx="35579">
                  <c:v>41696.252910403848</c:v>
                </c:pt>
                <c:pt idx="35580">
                  <c:v>41696.253614101384</c:v>
                </c:pt>
                <c:pt idx="35581">
                  <c:v>41696.254318966778</c:v>
                </c:pt>
                <c:pt idx="35582">
                  <c:v>41696.255021295387</c:v>
                </c:pt>
                <c:pt idx="35583">
                  <c:v>41696.255725059076</c:v>
                </c:pt>
                <c:pt idx="35584">
                  <c:v>41696.25642899493</c:v>
                </c:pt>
                <c:pt idx="35585">
                  <c:v>41696.257133445382</c:v>
                </c:pt>
                <c:pt idx="35586">
                  <c:v>41696.257835955388</c:v>
                </c:pt>
                <c:pt idx="35587">
                  <c:v>41696.25853870494</c:v>
                </c:pt>
                <c:pt idx="35588">
                  <c:v>41696.259241231222</c:v>
                </c:pt>
                <c:pt idx="35589">
                  <c:v>41696.259944405385</c:v>
                </c:pt>
                <c:pt idx="35590">
                  <c:v>41696.260647709074</c:v>
                </c:pt>
                <c:pt idx="35591">
                  <c:v>41696.261352258305</c:v>
                </c:pt>
                <c:pt idx="35592">
                  <c:v>41696.262055299085</c:v>
                </c:pt>
                <c:pt idx="35593">
                  <c:v>41696.262758834157</c:v>
                </c:pt>
                <c:pt idx="35594">
                  <c:v>41696.263462372146</c:v>
                </c:pt>
                <c:pt idx="35595">
                  <c:v>41696.264167802925</c:v>
                </c:pt>
                <c:pt idx="35596">
                  <c:v>41696.264871200932</c:v>
                </c:pt>
                <c:pt idx="35597">
                  <c:v>41696.265574535675</c:v>
                </c:pt>
                <c:pt idx="35598">
                  <c:v>41696.266278508003</c:v>
                </c:pt>
                <c:pt idx="35599">
                  <c:v>41696.266981463377</c:v>
                </c:pt>
                <c:pt idx="35600">
                  <c:v>41696.267685700295</c:v>
                </c:pt>
                <c:pt idx="35601">
                  <c:v>41696.268391272934</c:v>
                </c:pt>
                <c:pt idx="35602">
                  <c:v>41696.269095976771</c:v>
                </c:pt>
                <c:pt idx="35603">
                  <c:v>41696.26980042077</c:v>
                </c:pt>
                <c:pt idx="35604">
                  <c:v>41696.270502956766</c:v>
                </c:pt>
                <c:pt idx="35605">
                  <c:v>41696.271207006932</c:v>
                </c:pt>
                <c:pt idx="35606">
                  <c:v>41696.271910862764</c:v>
                </c:pt>
                <c:pt idx="35607">
                  <c:v>41696.272614450769</c:v>
                </c:pt>
                <c:pt idx="35608">
                  <c:v>41696.273317860607</c:v>
                </c:pt>
                <c:pt idx="35609">
                  <c:v>41696.274021477082</c:v>
                </c:pt>
                <c:pt idx="35610">
                  <c:v>41696.27472522785</c:v>
                </c:pt>
                <c:pt idx="35611">
                  <c:v>41696.275429581372</c:v>
                </c:pt>
                <c:pt idx="35612">
                  <c:v>41696.276133746309</c:v>
                </c:pt>
                <c:pt idx="35613">
                  <c:v>41696.276838899692</c:v>
                </c:pt>
                <c:pt idx="35614">
                  <c:v>41696.277544404933</c:v>
                </c:pt>
                <c:pt idx="35615">
                  <c:v>41696.278248570161</c:v>
                </c:pt>
                <c:pt idx="35616">
                  <c:v>41696.27895343554</c:v>
                </c:pt>
                <c:pt idx="35617">
                  <c:v>41696.279894827225</c:v>
                </c:pt>
                <c:pt idx="35618">
                  <c:v>41696.280600295686</c:v>
                </c:pt>
                <c:pt idx="35619">
                  <c:v>41696.281305110453</c:v>
                </c:pt>
                <c:pt idx="35620">
                  <c:v>41696.282010133225</c:v>
                </c:pt>
                <c:pt idx="35621">
                  <c:v>41696.282715444941</c:v>
                </c:pt>
                <c:pt idx="35622">
                  <c:v>41696.283420097221</c:v>
                </c:pt>
                <c:pt idx="35623">
                  <c:v>41696.284124922458</c:v>
                </c:pt>
                <c:pt idx="35624">
                  <c:v>41696.284829626471</c:v>
                </c:pt>
                <c:pt idx="35625">
                  <c:v>41696.285533600305</c:v>
                </c:pt>
                <c:pt idx="35626">
                  <c:v>41696.286237631226</c:v>
                </c:pt>
                <c:pt idx="35627">
                  <c:v>41696.286941369079</c:v>
                </c:pt>
                <c:pt idx="35628">
                  <c:v>41696.28764474015</c:v>
                </c:pt>
                <c:pt idx="35629">
                  <c:v>41696.288349237999</c:v>
                </c:pt>
                <c:pt idx="35630">
                  <c:v>41696.289053991684</c:v>
                </c:pt>
                <c:pt idx="35631">
                  <c:v>41696.289758474617</c:v>
                </c:pt>
                <c:pt idx="35632">
                  <c:v>41696.29046289892</c:v>
                </c:pt>
                <c:pt idx="35633">
                  <c:v>41696.291165737821</c:v>
                </c:pt>
                <c:pt idx="35634">
                  <c:v>41696.291869771529</c:v>
                </c:pt>
                <c:pt idx="35635">
                  <c:v>41696.292573827835</c:v>
                </c:pt>
                <c:pt idx="35636">
                  <c:v>41696.293277975077</c:v>
                </c:pt>
                <c:pt idx="35637">
                  <c:v>41696.293981018753</c:v>
                </c:pt>
                <c:pt idx="35638">
                  <c:v>41696.294683553373</c:v>
                </c:pt>
                <c:pt idx="35639">
                  <c:v>41696.295388188155</c:v>
                </c:pt>
                <c:pt idx="35640">
                  <c:v>41696.296092138</c:v>
                </c:pt>
                <c:pt idx="35641">
                  <c:v>41696.296796900155</c:v>
                </c:pt>
                <c:pt idx="35642">
                  <c:v>41696.297500068154</c:v>
                </c:pt>
                <c:pt idx="35643">
                  <c:v>41696.298202844308</c:v>
                </c:pt>
                <c:pt idx="35644">
                  <c:v>41696.298906555217</c:v>
                </c:pt>
                <c:pt idx="35645">
                  <c:v>41696.299610229224</c:v>
                </c:pt>
                <c:pt idx="35646">
                  <c:v>41696.300314608168</c:v>
                </c:pt>
                <c:pt idx="35647">
                  <c:v>41696.301018283229</c:v>
                </c:pt>
                <c:pt idx="35648">
                  <c:v>41696.301722390461</c:v>
                </c:pt>
                <c:pt idx="35649">
                  <c:v>41696.302424848778</c:v>
                </c:pt>
                <c:pt idx="35650">
                  <c:v>41696.303128744614</c:v>
                </c:pt>
                <c:pt idx="35651">
                  <c:v>41696.303833090467</c:v>
                </c:pt>
                <c:pt idx="35652">
                  <c:v>41696.304538077857</c:v>
                </c:pt>
                <c:pt idx="35653">
                  <c:v>41696.305240590162</c:v>
                </c:pt>
                <c:pt idx="35654">
                  <c:v>41696.305944796928</c:v>
                </c:pt>
                <c:pt idx="35655">
                  <c:v>41696.306647448786</c:v>
                </c:pt>
                <c:pt idx="35656">
                  <c:v>41696.307351705997</c:v>
                </c:pt>
                <c:pt idx="35657">
                  <c:v>41696.30805736201</c:v>
                </c:pt>
                <c:pt idx="35658">
                  <c:v>41696.308761852153</c:v>
                </c:pt>
                <c:pt idx="35659">
                  <c:v>41696.309465068152</c:v>
                </c:pt>
                <c:pt idx="35660">
                  <c:v>41696.310168377393</c:v>
                </c:pt>
                <c:pt idx="35661">
                  <c:v>41696.310871236172</c:v>
                </c:pt>
                <c:pt idx="35662">
                  <c:v>41696.31157437832</c:v>
                </c:pt>
                <c:pt idx="35663">
                  <c:v>41696.312278203855</c:v>
                </c:pt>
                <c:pt idx="35664">
                  <c:v>41696.312982493546</c:v>
                </c:pt>
                <c:pt idx="35665">
                  <c:v>41696.313688075541</c:v>
                </c:pt>
                <c:pt idx="35666">
                  <c:v>41696.314392690168</c:v>
                </c:pt>
                <c:pt idx="35667">
                  <c:v>41696.315097318467</c:v>
                </c:pt>
                <c:pt idx="35668">
                  <c:v>41696.31580283893</c:v>
                </c:pt>
                <c:pt idx="35669">
                  <c:v>41696.316505435549</c:v>
                </c:pt>
                <c:pt idx="35670">
                  <c:v>41696.317207582615</c:v>
                </c:pt>
                <c:pt idx="35671">
                  <c:v>41696.317911311387</c:v>
                </c:pt>
                <c:pt idx="35672">
                  <c:v>41696.31861578094</c:v>
                </c:pt>
                <c:pt idx="35673">
                  <c:v>41696.319318583846</c:v>
                </c:pt>
                <c:pt idx="35674">
                  <c:v>41696.320020461077</c:v>
                </c:pt>
                <c:pt idx="35675">
                  <c:v>41696.320725019221</c:v>
                </c:pt>
                <c:pt idx="35676">
                  <c:v>41696.32165581092</c:v>
                </c:pt>
                <c:pt idx="35677">
                  <c:v>41696.322359191232</c:v>
                </c:pt>
                <c:pt idx="35678">
                  <c:v>41696.323063904609</c:v>
                </c:pt>
                <c:pt idx="35679">
                  <c:v>41696.323768507835</c:v>
                </c:pt>
                <c:pt idx="35680">
                  <c:v>41696.324472912464</c:v>
                </c:pt>
                <c:pt idx="35681">
                  <c:v>41696.325177271836</c:v>
                </c:pt>
                <c:pt idx="35682">
                  <c:v>41696.325882527533</c:v>
                </c:pt>
                <c:pt idx="35683">
                  <c:v>41696.326585715375</c:v>
                </c:pt>
                <c:pt idx="35684">
                  <c:v>41696.327289202462</c:v>
                </c:pt>
                <c:pt idx="35685">
                  <c:v>41696.327993397543</c:v>
                </c:pt>
                <c:pt idx="35686">
                  <c:v>41696.328696221542</c:v>
                </c:pt>
                <c:pt idx="35687">
                  <c:v>41696.329400362156</c:v>
                </c:pt>
                <c:pt idx="35688">
                  <c:v>41696.330105293695</c:v>
                </c:pt>
                <c:pt idx="35689">
                  <c:v>41696.330809420171</c:v>
                </c:pt>
                <c:pt idx="35690">
                  <c:v>41696.331513575387</c:v>
                </c:pt>
                <c:pt idx="35691">
                  <c:v>41696.332218319236</c:v>
                </c:pt>
                <c:pt idx="35692">
                  <c:v>41696.332922310605</c:v>
                </c:pt>
                <c:pt idx="35693">
                  <c:v>41696.333624934465</c:v>
                </c:pt>
                <c:pt idx="35694">
                  <c:v>41696.334327909542</c:v>
                </c:pt>
                <c:pt idx="35695">
                  <c:v>41696.335030734772</c:v>
                </c:pt>
                <c:pt idx="35696">
                  <c:v>41696.335733328779</c:v>
                </c:pt>
                <c:pt idx="35697">
                  <c:v>41696.336436276171</c:v>
                </c:pt>
                <c:pt idx="35698">
                  <c:v>41696.337141155222</c:v>
                </c:pt>
                <c:pt idx="35699">
                  <c:v>41696.33784421708</c:v>
                </c:pt>
                <c:pt idx="35700">
                  <c:v>41696.338545006467</c:v>
                </c:pt>
                <c:pt idx="35701">
                  <c:v>41696.339247644777</c:v>
                </c:pt>
                <c:pt idx="35702">
                  <c:v>41696.339952911534</c:v>
                </c:pt>
                <c:pt idx="35703">
                  <c:v>41696.340657849854</c:v>
                </c:pt>
                <c:pt idx="35704">
                  <c:v>41696.341363389081</c:v>
                </c:pt>
                <c:pt idx="35705">
                  <c:v>41696.342067023084</c:v>
                </c:pt>
                <c:pt idx="35706">
                  <c:v>41696.342769769537</c:v>
                </c:pt>
                <c:pt idx="35707">
                  <c:v>41696.343473009081</c:v>
                </c:pt>
                <c:pt idx="35708">
                  <c:v>41696.344177308471</c:v>
                </c:pt>
                <c:pt idx="35709">
                  <c:v>41696.34488184216</c:v>
                </c:pt>
                <c:pt idx="35710">
                  <c:v>41696.345586961077</c:v>
                </c:pt>
                <c:pt idx="35711">
                  <c:v>41696.346292660164</c:v>
                </c:pt>
                <c:pt idx="35712">
                  <c:v>41696.346998961846</c:v>
                </c:pt>
                <c:pt idx="35713">
                  <c:v>41696.347703662927</c:v>
                </c:pt>
                <c:pt idx="35714">
                  <c:v>41696.348407886617</c:v>
                </c:pt>
                <c:pt idx="35715">
                  <c:v>41696.349111085081</c:v>
                </c:pt>
                <c:pt idx="35716">
                  <c:v>41696.349814206777</c:v>
                </c:pt>
                <c:pt idx="35717">
                  <c:v>41696.350516474631</c:v>
                </c:pt>
                <c:pt idx="35718">
                  <c:v>41696.35122139001</c:v>
                </c:pt>
                <c:pt idx="35719">
                  <c:v>41696.351924827388</c:v>
                </c:pt>
                <c:pt idx="35720">
                  <c:v>41696.352627975852</c:v>
                </c:pt>
                <c:pt idx="35721">
                  <c:v>41696.353332377395</c:v>
                </c:pt>
                <c:pt idx="35722">
                  <c:v>41696.354036888006</c:v>
                </c:pt>
                <c:pt idx="35723">
                  <c:v>41696.354741090778</c:v>
                </c:pt>
                <c:pt idx="35724">
                  <c:v>41696.35544558784</c:v>
                </c:pt>
                <c:pt idx="35725">
                  <c:v>41696.356149505998</c:v>
                </c:pt>
                <c:pt idx="35726">
                  <c:v>41696.356855286016</c:v>
                </c:pt>
                <c:pt idx="35727">
                  <c:v>41696.357558369236</c:v>
                </c:pt>
                <c:pt idx="35728">
                  <c:v>41696.358262179703</c:v>
                </c:pt>
                <c:pt idx="35729">
                  <c:v>41696.358968356784</c:v>
                </c:pt>
                <c:pt idx="35730">
                  <c:v>41696.359673404317</c:v>
                </c:pt>
                <c:pt idx="35731">
                  <c:v>41696.360376517376</c:v>
                </c:pt>
                <c:pt idx="35732">
                  <c:v>41696.361080608607</c:v>
                </c:pt>
                <c:pt idx="35733">
                  <c:v>41696.361784818924</c:v>
                </c:pt>
                <c:pt idx="35734">
                  <c:v>41696.362490325846</c:v>
                </c:pt>
                <c:pt idx="35735">
                  <c:v>41696.36341316584</c:v>
                </c:pt>
                <c:pt idx="35736">
                  <c:v>41696.364117253543</c:v>
                </c:pt>
                <c:pt idx="35737">
                  <c:v>41696.364820450472</c:v>
                </c:pt>
                <c:pt idx="35738">
                  <c:v>41696.36552626831</c:v>
                </c:pt>
                <c:pt idx="35739">
                  <c:v>41696.366230613537</c:v>
                </c:pt>
                <c:pt idx="35740">
                  <c:v>41696.366933155383</c:v>
                </c:pt>
                <c:pt idx="35741">
                  <c:v>41696.367638476935</c:v>
                </c:pt>
                <c:pt idx="35742">
                  <c:v>41696.368345144467</c:v>
                </c:pt>
                <c:pt idx="35743">
                  <c:v>41696.369048772307</c:v>
                </c:pt>
                <c:pt idx="35744">
                  <c:v>41696.369751789221</c:v>
                </c:pt>
                <c:pt idx="35745">
                  <c:v>41696.370454002928</c:v>
                </c:pt>
                <c:pt idx="35746">
                  <c:v>41696.371158188616</c:v>
                </c:pt>
                <c:pt idx="35747">
                  <c:v>41696.371863341847</c:v>
                </c:pt>
                <c:pt idx="35748">
                  <c:v>41696.372566690472</c:v>
                </c:pt>
                <c:pt idx="35749">
                  <c:v>41696.373270627388</c:v>
                </c:pt>
                <c:pt idx="35750">
                  <c:v>41696.373974816932</c:v>
                </c:pt>
                <c:pt idx="35751">
                  <c:v>41696.37467876108</c:v>
                </c:pt>
                <c:pt idx="35752">
                  <c:v>41696.3753815823</c:v>
                </c:pt>
                <c:pt idx="35753">
                  <c:v>41696.376086159391</c:v>
                </c:pt>
                <c:pt idx="35754">
                  <c:v>41696.37679002816</c:v>
                </c:pt>
                <c:pt idx="35755">
                  <c:v>41696.377493277847</c:v>
                </c:pt>
                <c:pt idx="35756">
                  <c:v>41696.378197879232</c:v>
                </c:pt>
                <c:pt idx="35757">
                  <c:v>41696.378902054472</c:v>
                </c:pt>
                <c:pt idx="35758">
                  <c:v>41696.379605905386</c:v>
                </c:pt>
                <c:pt idx="35759">
                  <c:v>41696.380310446781</c:v>
                </c:pt>
                <c:pt idx="35760">
                  <c:v>41696.381015652616</c:v>
                </c:pt>
                <c:pt idx="35761">
                  <c:v>41696.381719499856</c:v>
                </c:pt>
                <c:pt idx="35762">
                  <c:v>41696.382424266769</c:v>
                </c:pt>
                <c:pt idx="35763">
                  <c:v>41696.383127970163</c:v>
                </c:pt>
                <c:pt idx="35764">
                  <c:v>41696.383831151848</c:v>
                </c:pt>
                <c:pt idx="35765">
                  <c:v>41696.384534405697</c:v>
                </c:pt>
                <c:pt idx="35766">
                  <c:v>41696.385239540468</c:v>
                </c:pt>
                <c:pt idx="35767">
                  <c:v>41696.385945415539</c:v>
                </c:pt>
                <c:pt idx="35768">
                  <c:v>41696.386649987231</c:v>
                </c:pt>
                <c:pt idx="35769">
                  <c:v>41696.387354403392</c:v>
                </c:pt>
                <c:pt idx="35770">
                  <c:v>41696.38805954939</c:v>
                </c:pt>
                <c:pt idx="35771">
                  <c:v>41696.388762579845</c:v>
                </c:pt>
                <c:pt idx="35772">
                  <c:v>41696.389467793226</c:v>
                </c:pt>
                <c:pt idx="35773">
                  <c:v>41696.390173420616</c:v>
                </c:pt>
                <c:pt idx="35774">
                  <c:v>41696.39087634001</c:v>
                </c:pt>
                <c:pt idx="35775">
                  <c:v>41696.391581342461</c:v>
                </c:pt>
                <c:pt idx="35776">
                  <c:v>41696.39228456877</c:v>
                </c:pt>
                <c:pt idx="35777">
                  <c:v>41696.392987303079</c:v>
                </c:pt>
                <c:pt idx="35778">
                  <c:v>41696.393692206308</c:v>
                </c:pt>
                <c:pt idx="35779">
                  <c:v>41696.394397480777</c:v>
                </c:pt>
                <c:pt idx="35780">
                  <c:v>41696.395102312454</c:v>
                </c:pt>
                <c:pt idx="35781">
                  <c:v>41696.395805409382</c:v>
                </c:pt>
                <c:pt idx="35782">
                  <c:v>41696.396510602463</c:v>
                </c:pt>
                <c:pt idx="35783">
                  <c:v>41696.397217205544</c:v>
                </c:pt>
                <c:pt idx="35784">
                  <c:v>41696.397920079842</c:v>
                </c:pt>
                <c:pt idx="35785">
                  <c:v>41696.398623743997</c:v>
                </c:pt>
                <c:pt idx="35786">
                  <c:v>41696.399328538464</c:v>
                </c:pt>
                <c:pt idx="35787">
                  <c:v>41696.400034019542</c:v>
                </c:pt>
                <c:pt idx="35788">
                  <c:v>41696.400737497395</c:v>
                </c:pt>
                <c:pt idx="35789">
                  <c:v>41696.401441788759</c:v>
                </c:pt>
                <c:pt idx="35790">
                  <c:v>41696.402146478467</c:v>
                </c:pt>
                <c:pt idx="35791">
                  <c:v>41696.402850122773</c:v>
                </c:pt>
                <c:pt idx="35792">
                  <c:v>41696.403553051387</c:v>
                </c:pt>
                <c:pt idx="35793">
                  <c:v>41696.404256373855</c:v>
                </c:pt>
                <c:pt idx="35794">
                  <c:v>41696.40518758876</c:v>
                </c:pt>
                <c:pt idx="35795">
                  <c:v>41696.405892171388</c:v>
                </c:pt>
                <c:pt idx="35796">
                  <c:v>41696.406595751847</c:v>
                </c:pt>
                <c:pt idx="35797">
                  <c:v>41696.407300382161</c:v>
                </c:pt>
                <c:pt idx="35798">
                  <c:v>41696.40800431923</c:v>
                </c:pt>
                <c:pt idx="35799">
                  <c:v>41696.408709051386</c:v>
                </c:pt>
                <c:pt idx="35800">
                  <c:v>41696.409412392619</c:v>
                </c:pt>
                <c:pt idx="35801">
                  <c:v>41696.410116828469</c:v>
                </c:pt>
                <c:pt idx="35802">
                  <c:v>41696.410821702164</c:v>
                </c:pt>
                <c:pt idx="35803">
                  <c:v>41696.411525939227</c:v>
                </c:pt>
                <c:pt idx="35804">
                  <c:v>41696.412229469395</c:v>
                </c:pt>
                <c:pt idx="35805">
                  <c:v>41696.412933826774</c:v>
                </c:pt>
                <c:pt idx="35806">
                  <c:v>41696.413638595695</c:v>
                </c:pt>
                <c:pt idx="35807">
                  <c:v>41696.414342140466</c:v>
                </c:pt>
                <c:pt idx="35808">
                  <c:v>41696.415046658309</c:v>
                </c:pt>
                <c:pt idx="35809">
                  <c:v>41696.415749517837</c:v>
                </c:pt>
                <c:pt idx="35810">
                  <c:v>41696.41645372894</c:v>
                </c:pt>
                <c:pt idx="35811">
                  <c:v>41696.417158094009</c:v>
                </c:pt>
                <c:pt idx="35812">
                  <c:v>41696.417863104158</c:v>
                </c:pt>
                <c:pt idx="35813">
                  <c:v>41696.418567270317</c:v>
                </c:pt>
                <c:pt idx="35814">
                  <c:v>41696.41927064093</c:v>
                </c:pt>
                <c:pt idx="35815">
                  <c:v>41696.419975524463</c:v>
                </c:pt>
                <c:pt idx="35816">
                  <c:v>41696.420681017531</c:v>
                </c:pt>
                <c:pt idx="35817">
                  <c:v>41696.421384398003</c:v>
                </c:pt>
                <c:pt idx="35818">
                  <c:v>41696.42208854646</c:v>
                </c:pt>
                <c:pt idx="35819">
                  <c:v>41696.422792791534</c:v>
                </c:pt>
                <c:pt idx="35820">
                  <c:v>41696.423497337375</c:v>
                </c:pt>
                <c:pt idx="35821">
                  <c:v>41696.424201262766</c:v>
                </c:pt>
                <c:pt idx="35822">
                  <c:v>41696.424905109685</c:v>
                </c:pt>
                <c:pt idx="35823">
                  <c:v>41696.425607796162</c:v>
                </c:pt>
                <c:pt idx="35824">
                  <c:v>41696.426313143085</c:v>
                </c:pt>
                <c:pt idx="35825">
                  <c:v>41696.427017958311</c:v>
                </c:pt>
                <c:pt idx="35826">
                  <c:v>41696.4277240343</c:v>
                </c:pt>
                <c:pt idx="35827">
                  <c:v>41696.428427782761</c:v>
                </c:pt>
                <c:pt idx="35828">
                  <c:v>41696.42913176876</c:v>
                </c:pt>
                <c:pt idx="35829">
                  <c:v>41696.429835055998</c:v>
                </c:pt>
                <c:pt idx="35830">
                  <c:v>41696.430538629691</c:v>
                </c:pt>
                <c:pt idx="35831">
                  <c:v>41696.431243213687</c:v>
                </c:pt>
                <c:pt idx="35832">
                  <c:v>41696.43194749923</c:v>
                </c:pt>
                <c:pt idx="35833">
                  <c:v>41696.432654071541</c:v>
                </c:pt>
                <c:pt idx="35834">
                  <c:v>41696.433359111688</c:v>
                </c:pt>
                <c:pt idx="35835">
                  <c:v>41696.434063438777</c:v>
                </c:pt>
                <c:pt idx="35836">
                  <c:v>41696.434766438164</c:v>
                </c:pt>
                <c:pt idx="35837">
                  <c:v>41696.435469423835</c:v>
                </c:pt>
                <c:pt idx="35838">
                  <c:v>41696.436173599999</c:v>
                </c:pt>
                <c:pt idx="35839">
                  <c:v>41696.436877911685</c:v>
                </c:pt>
                <c:pt idx="35840">
                  <c:v>41696.437583879997</c:v>
                </c:pt>
                <c:pt idx="35841">
                  <c:v>41696.43828889323</c:v>
                </c:pt>
                <c:pt idx="35842">
                  <c:v>41696.438993703079</c:v>
                </c:pt>
                <c:pt idx="35843">
                  <c:v>41696.439696342939</c:v>
                </c:pt>
                <c:pt idx="35844">
                  <c:v>41696.440400621686</c:v>
                </c:pt>
                <c:pt idx="35845">
                  <c:v>41696.441104900157</c:v>
                </c:pt>
                <c:pt idx="35846">
                  <c:v>41696.44180816185</c:v>
                </c:pt>
                <c:pt idx="35847">
                  <c:v>41696.442512428475</c:v>
                </c:pt>
                <c:pt idx="35848">
                  <c:v>41696.443217227548</c:v>
                </c:pt>
                <c:pt idx="35849">
                  <c:v>41696.443922759077</c:v>
                </c:pt>
                <c:pt idx="35850">
                  <c:v>41696.444627609846</c:v>
                </c:pt>
                <c:pt idx="35851">
                  <c:v>41696.445332507385</c:v>
                </c:pt>
                <c:pt idx="35852">
                  <c:v>41696.446036826776</c:v>
                </c:pt>
                <c:pt idx="35853">
                  <c:v>41696.44696652631</c:v>
                </c:pt>
                <c:pt idx="35854">
                  <c:v>41696.447672123228</c:v>
                </c:pt>
                <c:pt idx="35855">
                  <c:v>41696.448377700006</c:v>
                </c:pt>
                <c:pt idx="35856">
                  <c:v>41696.449081841223</c:v>
                </c:pt>
                <c:pt idx="35857">
                  <c:v>41696.449785780453</c:v>
                </c:pt>
                <c:pt idx="35858">
                  <c:v>41696.450490758929</c:v>
                </c:pt>
                <c:pt idx="35859">
                  <c:v>41696.451195208931</c:v>
                </c:pt>
                <c:pt idx="35860">
                  <c:v>41696.451899785847</c:v>
                </c:pt>
                <c:pt idx="35861">
                  <c:v>41696.452604001694</c:v>
                </c:pt>
                <c:pt idx="35862">
                  <c:v>41696.453308774158</c:v>
                </c:pt>
                <c:pt idx="35863">
                  <c:v>41696.454014079238</c:v>
                </c:pt>
                <c:pt idx="35864">
                  <c:v>41696.454717630164</c:v>
                </c:pt>
                <c:pt idx="35865">
                  <c:v>41696.455421777224</c:v>
                </c:pt>
                <c:pt idx="35866">
                  <c:v>41696.456125879689</c:v>
                </c:pt>
                <c:pt idx="35867">
                  <c:v>41696.45682922878</c:v>
                </c:pt>
                <c:pt idx="35868">
                  <c:v>41696.457533778317</c:v>
                </c:pt>
                <c:pt idx="35869">
                  <c:v>41696.458237314473</c:v>
                </c:pt>
                <c:pt idx="35870">
                  <c:v>41696.458939679091</c:v>
                </c:pt>
                <c:pt idx="35871">
                  <c:v>41696.45964042093</c:v>
                </c:pt>
                <c:pt idx="35872">
                  <c:v>41696.460344595384</c:v>
                </c:pt>
                <c:pt idx="35873">
                  <c:v>41696.461047765071</c:v>
                </c:pt>
                <c:pt idx="35874">
                  <c:v>41696.461752570925</c:v>
                </c:pt>
                <c:pt idx="35875">
                  <c:v>41696.462456207846</c:v>
                </c:pt>
                <c:pt idx="35876">
                  <c:v>41696.463160539672</c:v>
                </c:pt>
                <c:pt idx="35877">
                  <c:v>41696.463863990459</c:v>
                </c:pt>
                <c:pt idx="35878">
                  <c:v>41696.464567965384</c:v>
                </c:pt>
                <c:pt idx="35879">
                  <c:v>41696.465270357847</c:v>
                </c:pt>
                <c:pt idx="35880">
                  <c:v>41696.465974611834</c:v>
                </c:pt>
                <c:pt idx="35881">
                  <c:v>41696.466679609846</c:v>
                </c:pt>
                <c:pt idx="35882">
                  <c:v>41696.467382892923</c:v>
                </c:pt>
                <c:pt idx="35883">
                  <c:v>41696.468086962152</c:v>
                </c:pt>
                <c:pt idx="35884">
                  <c:v>41696.468792032305</c:v>
                </c:pt>
                <c:pt idx="35885">
                  <c:v>41696.469497406462</c:v>
                </c:pt>
                <c:pt idx="35886">
                  <c:v>41696.470200000163</c:v>
                </c:pt>
                <c:pt idx="35887">
                  <c:v>41696.470904302158</c:v>
                </c:pt>
                <c:pt idx="35888">
                  <c:v>41696.471610356311</c:v>
                </c:pt>
                <c:pt idx="35889">
                  <c:v>41696.472314285689</c:v>
                </c:pt>
                <c:pt idx="35890">
                  <c:v>41696.473017307544</c:v>
                </c:pt>
                <c:pt idx="35891">
                  <c:v>41696.473719812151</c:v>
                </c:pt>
                <c:pt idx="35892">
                  <c:v>41696.474422259998</c:v>
                </c:pt>
                <c:pt idx="35893">
                  <c:v>41696.475124383076</c:v>
                </c:pt>
                <c:pt idx="35894">
                  <c:v>41696.475828223083</c:v>
                </c:pt>
                <c:pt idx="35895">
                  <c:v>41696.47653247862</c:v>
                </c:pt>
                <c:pt idx="35896">
                  <c:v>41696.477237946776</c:v>
                </c:pt>
                <c:pt idx="35897">
                  <c:v>41696.477942601829</c:v>
                </c:pt>
                <c:pt idx="35898">
                  <c:v>41696.478648286313</c:v>
                </c:pt>
                <c:pt idx="35899">
                  <c:v>41696.479352604001</c:v>
                </c:pt>
                <c:pt idx="35900">
                  <c:v>41696.480056256936</c:v>
                </c:pt>
                <c:pt idx="35901">
                  <c:v>41696.480761531995</c:v>
                </c:pt>
                <c:pt idx="35902">
                  <c:v>41696.481466909536</c:v>
                </c:pt>
                <c:pt idx="35903">
                  <c:v>41696.482170893083</c:v>
                </c:pt>
                <c:pt idx="35904">
                  <c:v>41696.482874670008</c:v>
                </c:pt>
                <c:pt idx="35905">
                  <c:v>41696.483579703228</c:v>
                </c:pt>
                <c:pt idx="35906">
                  <c:v>41696.484283949394</c:v>
                </c:pt>
                <c:pt idx="35907">
                  <c:v>41696.484989165998</c:v>
                </c:pt>
                <c:pt idx="35908">
                  <c:v>41696.485692436472</c:v>
                </c:pt>
                <c:pt idx="35909">
                  <c:v>41696.486395148473</c:v>
                </c:pt>
                <c:pt idx="35910">
                  <c:v>41696.487098507387</c:v>
                </c:pt>
                <c:pt idx="35911">
                  <c:v>41696.487802788164</c:v>
                </c:pt>
                <c:pt idx="35912">
                  <c:v>41696.488744692164</c:v>
                </c:pt>
                <c:pt idx="35913">
                  <c:v>41696.489448357082</c:v>
                </c:pt>
                <c:pt idx="35914">
                  <c:v>41696.490152928767</c:v>
                </c:pt>
                <c:pt idx="35915">
                  <c:v>41696.490858431229</c:v>
                </c:pt>
                <c:pt idx="35916">
                  <c:v>41696.491562564916</c:v>
                </c:pt>
                <c:pt idx="35917">
                  <c:v>41696.492266059686</c:v>
                </c:pt>
                <c:pt idx="35918">
                  <c:v>41696.492971271844</c:v>
                </c:pt>
                <c:pt idx="35919">
                  <c:v>41696.493676065533</c:v>
                </c:pt>
                <c:pt idx="35920">
                  <c:v>41696.494378121082</c:v>
                </c:pt>
                <c:pt idx="35921">
                  <c:v>41696.495081753215</c:v>
                </c:pt>
                <c:pt idx="35922">
                  <c:v>41696.4957858743</c:v>
                </c:pt>
                <c:pt idx="35923">
                  <c:v>41696.496490241683</c:v>
                </c:pt>
                <c:pt idx="35924">
                  <c:v>41696.497193955838</c:v>
                </c:pt>
                <c:pt idx="35925">
                  <c:v>41696.497898108159</c:v>
                </c:pt>
                <c:pt idx="35926">
                  <c:v>41696.498603000771</c:v>
                </c:pt>
                <c:pt idx="35927">
                  <c:v>41696.499308504302</c:v>
                </c:pt>
                <c:pt idx="35928">
                  <c:v>41696.500012142467</c:v>
                </c:pt>
                <c:pt idx="35929">
                  <c:v>41696.500714461683</c:v>
                </c:pt>
                <c:pt idx="35930">
                  <c:v>41696.501416286002</c:v>
                </c:pt>
                <c:pt idx="35931">
                  <c:v>41696.50212200985</c:v>
                </c:pt>
                <c:pt idx="35932">
                  <c:v>41696.502826634605</c:v>
                </c:pt>
                <c:pt idx="35933">
                  <c:v>41696.50353129016</c:v>
                </c:pt>
                <c:pt idx="35934">
                  <c:v>41696.504234781234</c:v>
                </c:pt>
                <c:pt idx="35935">
                  <c:v>41696.504940495382</c:v>
                </c:pt>
                <c:pt idx="35936">
                  <c:v>41696.505645560763</c:v>
                </c:pt>
                <c:pt idx="35937">
                  <c:v>41696.506350163538</c:v>
                </c:pt>
                <c:pt idx="35938">
                  <c:v>41696.507053140158</c:v>
                </c:pt>
                <c:pt idx="35939">
                  <c:v>41696.50775613384</c:v>
                </c:pt>
                <c:pt idx="35940">
                  <c:v>41696.508458560922</c:v>
                </c:pt>
                <c:pt idx="35941">
                  <c:v>41696.509160131216</c:v>
                </c:pt>
                <c:pt idx="35942">
                  <c:v>41696.509863885687</c:v>
                </c:pt>
                <c:pt idx="35943">
                  <c:v>41696.510569131686</c:v>
                </c:pt>
                <c:pt idx="35944">
                  <c:v>41696.511271623684</c:v>
                </c:pt>
                <c:pt idx="35945">
                  <c:v>41696.511974171226</c:v>
                </c:pt>
                <c:pt idx="35946">
                  <c:v>41696.512677131999</c:v>
                </c:pt>
                <c:pt idx="35947">
                  <c:v>41696.513381591074</c:v>
                </c:pt>
                <c:pt idx="35948">
                  <c:v>41696.514086027084</c:v>
                </c:pt>
                <c:pt idx="35949">
                  <c:v>41696.514791975082</c:v>
                </c:pt>
                <c:pt idx="35950">
                  <c:v>41696.515496292617</c:v>
                </c:pt>
                <c:pt idx="35951">
                  <c:v>41696.516199989084</c:v>
                </c:pt>
                <c:pt idx="35952">
                  <c:v>41696.516903759082</c:v>
                </c:pt>
                <c:pt idx="35953">
                  <c:v>41696.517607079084</c:v>
                </c:pt>
                <c:pt idx="35954">
                  <c:v>41696.51831096816</c:v>
                </c:pt>
                <c:pt idx="35955">
                  <c:v>41696.519015671081</c:v>
                </c:pt>
                <c:pt idx="35956">
                  <c:v>41696.519719821685</c:v>
                </c:pt>
                <c:pt idx="35957">
                  <c:v>41696.520423831214</c:v>
                </c:pt>
                <c:pt idx="35958">
                  <c:v>41696.521128442</c:v>
                </c:pt>
                <c:pt idx="35959">
                  <c:v>41696.521833439081</c:v>
                </c:pt>
                <c:pt idx="35960">
                  <c:v>41696.522537874778</c:v>
                </c:pt>
                <c:pt idx="35961">
                  <c:v>41696.523243016454</c:v>
                </c:pt>
                <c:pt idx="35962">
                  <c:v>41696.523947257374</c:v>
                </c:pt>
                <c:pt idx="35963">
                  <c:v>41696.524651183689</c:v>
                </c:pt>
                <c:pt idx="35964">
                  <c:v>41696.525355601072</c:v>
                </c:pt>
                <c:pt idx="35965">
                  <c:v>41696.526057835683</c:v>
                </c:pt>
                <c:pt idx="35966">
                  <c:v>41696.526759865381</c:v>
                </c:pt>
                <c:pt idx="35967">
                  <c:v>41696.527463374303</c:v>
                </c:pt>
                <c:pt idx="35968">
                  <c:v>41696.528167630604</c:v>
                </c:pt>
                <c:pt idx="35969">
                  <c:v>41696.528871755225</c:v>
                </c:pt>
                <c:pt idx="35970">
                  <c:v>41696.529576040768</c:v>
                </c:pt>
                <c:pt idx="35971">
                  <c:v>41696.530507353847</c:v>
                </c:pt>
                <c:pt idx="35972">
                  <c:v>41696.53121155261</c:v>
                </c:pt>
                <c:pt idx="35973">
                  <c:v>41696.531917100932</c:v>
                </c:pt>
                <c:pt idx="35974">
                  <c:v>41696.532621441685</c:v>
                </c:pt>
                <c:pt idx="35975">
                  <c:v>41696.533324612144</c:v>
                </c:pt>
                <c:pt idx="35976">
                  <c:v>41696.534026835077</c:v>
                </c:pt>
                <c:pt idx="35977">
                  <c:v>41696.534729307234</c:v>
                </c:pt>
                <c:pt idx="35978">
                  <c:v>41696.535431304459</c:v>
                </c:pt>
                <c:pt idx="35979">
                  <c:v>41696.536134063223</c:v>
                </c:pt>
                <c:pt idx="35980">
                  <c:v>41696.536837317544</c:v>
                </c:pt>
                <c:pt idx="35981">
                  <c:v>41696.537540900921</c:v>
                </c:pt>
                <c:pt idx="35982">
                  <c:v>41696.53824448293</c:v>
                </c:pt>
                <c:pt idx="35983">
                  <c:v>41696.53894750261</c:v>
                </c:pt>
                <c:pt idx="35984">
                  <c:v>41696.539649665676</c:v>
                </c:pt>
                <c:pt idx="35985">
                  <c:v>41696.540353803844</c:v>
                </c:pt>
                <c:pt idx="35986">
                  <c:v>41696.541056088165</c:v>
                </c:pt>
                <c:pt idx="35987">
                  <c:v>41696.541759969536</c:v>
                </c:pt>
                <c:pt idx="35988">
                  <c:v>41696.542464476312</c:v>
                </c:pt>
                <c:pt idx="35989">
                  <c:v>41696.543169423079</c:v>
                </c:pt>
                <c:pt idx="35990">
                  <c:v>41696.543874032162</c:v>
                </c:pt>
                <c:pt idx="35991">
                  <c:v>41696.544579120171</c:v>
                </c:pt>
                <c:pt idx="35992">
                  <c:v>41696.545282282001</c:v>
                </c:pt>
                <c:pt idx="35993">
                  <c:v>41696.54598531199</c:v>
                </c:pt>
                <c:pt idx="35994">
                  <c:v>41696.546688424314</c:v>
                </c:pt>
                <c:pt idx="35995">
                  <c:v>41696.547391584609</c:v>
                </c:pt>
                <c:pt idx="35996">
                  <c:v>41696.54809585894</c:v>
                </c:pt>
                <c:pt idx="35997">
                  <c:v>41696.548799132928</c:v>
                </c:pt>
                <c:pt idx="35998">
                  <c:v>41696.549502157846</c:v>
                </c:pt>
                <c:pt idx="35999">
                  <c:v>41696.550205134314</c:v>
                </c:pt>
                <c:pt idx="36000">
                  <c:v>41696.550909176774</c:v>
                </c:pt>
                <c:pt idx="36001">
                  <c:v>41696.551610667535</c:v>
                </c:pt>
                <c:pt idx="36002">
                  <c:v>41696.552312659689</c:v>
                </c:pt>
                <c:pt idx="36003">
                  <c:v>41696.553014992009</c:v>
                </c:pt>
                <c:pt idx="36004">
                  <c:v>41696.553717925999</c:v>
                </c:pt>
                <c:pt idx="36005">
                  <c:v>41696.554420440778</c:v>
                </c:pt>
                <c:pt idx="36006">
                  <c:v>41696.555122792306</c:v>
                </c:pt>
                <c:pt idx="36007">
                  <c:v>41696.555823583374</c:v>
                </c:pt>
                <c:pt idx="36008">
                  <c:v>41696.55652769169</c:v>
                </c:pt>
                <c:pt idx="36009">
                  <c:v>41696.557232373394</c:v>
                </c:pt>
                <c:pt idx="36010">
                  <c:v>41696.557934874312</c:v>
                </c:pt>
                <c:pt idx="36011">
                  <c:v>41696.55863675123</c:v>
                </c:pt>
                <c:pt idx="36012">
                  <c:v>41696.559339165382</c:v>
                </c:pt>
                <c:pt idx="36013">
                  <c:v>41696.560042539219</c:v>
                </c:pt>
                <c:pt idx="36014">
                  <c:v>41696.56074629385</c:v>
                </c:pt>
                <c:pt idx="36015">
                  <c:v>41696.561449060915</c:v>
                </c:pt>
                <c:pt idx="36016">
                  <c:v>41696.562151894766</c:v>
                </c:pt>
                <c:pt idx="36017">
                  <c:v>41696.562853585841</c:v>
                </c:pt>
                <c:pt idx="36018">
                  <c:v>41696.563557794929</c:v>
                </c:pt>
                <c:pt idx="36019">
                  <c:v>41696.564260289844</c:v>
                </c:pt>
                <c:pt idx="36020">
                  <c:v>41696.564962455384</c:v>
                </c:pt>
                <c:pt idx="36021">
                  <c:v>41696.565666505994</c:v>
                </c:pt>
                <c:pt idx="36022">
                  <c:v>41696.566371297085</c:v>
                </c:pt>
                <c:pt idx="36023">
                  <c:v>41696.567074689374</c:v>
                </c:pt>
                <c:pt idx="36024">
                  <c:v>41696.567778178927</c:v>
                </c:pt>
                <c:pt idx="36025">
                  <c:v>41696.568482131072</c:v>
                </c:pt>
                <c:pt idx="36026">
                  <c:v>41696.569186034154</c:v>
                </c:pt>
                <c:pt idx="36027">
                  <c:v>41696.569889458311</c:v>
                </c:pt>
                <c:pt idx="36028">
                  <c:v>41696.570592127689</c:v>
                </c:pt>
                <c:pt idx="36029">
                  <c:v>41696.571295512156</c:v>
                </c:pt>
                <c:pt idx="36030">
                  <c:v>41696.572267647847</c:v>
                </c:pt>
                <c:pt idx="36031">
                  <c:v>41696.572971168309</c:v>
                </c:pt>
                <c:pt idx="36032">
                  <c:v>41696.573674965075</c:v>
                </c:pt>
                <c:pt idx="36033">
                  <c:v>41696.574378610305</c:v>
                </c:pt>
                <c:pt idx="36034">
                  <c:v>41696.57508313276</c:v>
                </c:pt>
                <c:pt idx="36035">
                  <c:v>41696.575786349844</c:v>
                </c:pt>
                <c:pt idx="36036">
                  <c:v>41696.576491741682</c:v>
                </c:pt>
                <c:pt idx="36037">
                  <c:v>41696.577196188933</c:v>
                </c:pt>
                <c:pt idx="36038">
                  <c:v>41696.577899893382</c:v>
                </c:pt>
                <c:pt idx="36039">
                  <c:v>41696.578602456466</c:v>
                </c:pt>
                <c:pt idx="36040">
                  <c:v>41696.57930607046</c:v>
                </c:pt>
                <c:pt idx="36041">
                  <c:v>41696.580008242934</c:v>
                </c:pt>
                <c:pt idx="36042">
                  <c:v>41696.580710591537</c:v>
                </c:pt>
                <c:pt idx="36043">
                  <c:v>41696.581414776767</c:v>
                </c:pt>
                <c:pt idx="36044">
                  <c:v>41696.582119654769</c:v>
                </c:pt>
                <c:pt idx="36045">
                  <c:v>41696.582824313999</c:v>
                </c:pt>
                <c:pt idx="36046">
                  <c:v>41696.583527056777</c:v>
                </c:pt>
                <c:pt idx="36047">
                  <c:v>41696.584231206471</c:v>
                </c:pt>
                <c:pt idx="36048">
                  <c:v>41696.584934093393</c:v>
                </c:pt>
                <c:pt idx="36049">
                  <c:v>41696.585637470009</c:v>
                </c:pt>
                <c:pt idx="36050">
                  <c:v>41696.586341743998</c:v>
                </c:pt>
                <c:pt idx="36051">
                  <c:v>41696.587044542604</c:v>
                </c:pt>
                <c:pt idx="36052">
                  <c:v>41696.587747856458</c:v>
                </c:pt>
                <c:pt idx="36053">
                  <c:v>41696.588451245232</c:v>
                </c:pt>
                <c:pt idx="36054">
                  <c:v>41696.589153875226</c:v>
                </c:pt>
                <c:pt idx="36055">
                  <c:v>41696.589857022467</c:v>
                </c:pt>
                <c:pt idx="36056">
                  <c:v>41696.590559631688</c:v>
                </c:pt>
                <c:pt idx="36057">
                  <c:v>41696.591263251532</c:v>
                </c:pt>
                <c:pt idx="36058">
                  <c:v>41696.591967588298</c:v>
                </c:pt>
                <c:pt idx="36059">
                  <c:v>41696.592670812606</c:v>
                </c:pt>
                <c:pt idx="36060">
                  <c:v>41696.593374233533</c:v>
                </c:pt>
                <c:pt idx="36061">
                  <c:v>41696.594076576614</c:v>
                </c:pt>
                <c:pt idx="36062">
                  <c:v>41696.594781196931</c:v>
                </c:pt>
                <c:pt idx="36063">
                  <c:v>41696.595484375379</c:v>
                </c:pt>
                <c:pt idx="36064">
                  <c:v>41696.596187849078</c:v>
                </c:pt>
                <c:pt idx="36065">
                  <c:v>41696.596892012465</c:v>
                </c:pt>
                <c:pt idx="36066">
                  <c:v>41696.597595274769</c:v>
                </c:pt>
                <c:pt idx="36067">
                  <c:v>41696.598296157696</c:v>
                </c:pt>
                <c:pt idx="36068">
                  <c:v>41696.598997379391</c:v>
                </c:pt>
                <c:pt idx="36069">
                  <c:v>41696.599701574763</c:v>
                </c:pt>
                <c:pt idx="36070">
                  <c:v>41696.600405649682</c:v>
                </c:pt>
                <c:pt idx="36071">
                  <c:v>41696.601109812145</c:v>
                </c:pt>
                <c:pt idx="36072">
                  <c:v>41696.601814299233</c:v>
                </c:pt>
                <c:pt idx="36073">
                  <c:v>41696.602517995852</c:v>
                </c:pt>
                <c:pt idx="36074">
                  <c:v>41696.603222056161</c:v>
                </c:pt>
                <c:pt idx="36075">
                  <c:v>41696.603924984156</c:v>
                </c:pt>
                <c:pt idx="36076">
                  <c:v>41696.604627821376</c:v>
                </c:pt>
                <c:pt idx="36077">
                  <c:v>41696.605330428312</c:v>
                </c:pt>
                <c:pt idx="36078">
                  <c:v>41696.606033565535</c:v>
                </c:pt>
                <c:pt idx="36079">
                  <c:v>41696.606737302929</c:v>
                </c:pt>
                <c:pt idx="36080">
                  <c:v>41696.607441183529</c:v>
                </c:pt>
                <c:pt idx="36081">
                  <c:v>41696.608144398313</c:v>
                </c:pt>
                <c:pt idx="36082">
                  <c:v>41696.608847882933</c:v>
                </c:pt>
                <c:pt idx="36083">
                  <c:v>41696.609551222769</c:v>
                </c:pt>
                <c:pt idx="36084">
                  <c:v>41696.610255392625</c:v>
                </c:pt>
                <c:pt idx="36085">
                  <c:v>41696.610959244776</c:v>
                </c:pt>
                <c:pt idx="36086">
                  <c:v>41696.611660660295</c:v>
                </c:pt>
                <c:pt idx="36087">
                  <c:v>41696.612364651679</c:v>
                </c:pt>
                <c:pt idx="36088">
                  <c:v>41696.613068879844</c:v>
                </c:pt>
                <c:pt idx="36089">
                  <c:v>41696.614030810153</c:v>
                </c:pt>
                <c:pt idx="36090">
                  <c:v>41696.614733079849</c:v>
                </c:pt>
                <c:pt idx="36091">
                  <c:v>41696.615435120308</c:v>
                </c:pt>
                <c:pt idx="36092">
                  <c:v>41696.61613602678</c:v>
                </c:pt>
                <c:pt idx="36093">
                  <c:v>41696.616839563234</c:v>
                </c:pt>
                <c:pt idx="36094">
                  <c:v>41696.617544278779</c:v>
                </c:pt>
                <c:pt idx="36095">
                  <c:v>41696.61824623969</c:v>
                </c:pt>
                <c:pt idx="36096">
                  <c:v>41696.618950368465</c:v>
                </c:pt>
                <c:pt idx="36097">
                  <c:v>41696.619654795228</c:v>
                </c:pt>
                <c:pt idx="36098">
                  <c:v>41696.620358049695</c:v>
                </c:pt>
                <c:pt idx="36099">
                  <c:v>41696.621060822457</c:v>
                </c:pt>
                <c:pt idx="36100">
                  <c:v>41696.621763785064</c:v>
                </c:pt>
                <c:pt idx="36101">
                  <c:v>41696.622466400157</c:v>
                </c:pt>
                <c:pt idx="36102">
                  <c:v>41696.623169936451</c:v>
                </c:pt>
                <c:pt idx="36103">
                  <c:v>41696.623872517368</c:v>
                </c:pt>
                <c:pt idx="36104">
                  <c:v>41696.624576885079</c:v>
                </c:pt>
                <c:pt idx="36105">
                  <c:v>41696.625280963213</c:v>
                </c:pt>
                <c:pt idx="36106">
                  <c:v>41696.625982855679</c:v>
                </c:pt>
                <c:pt idx="36107">
                  <c:v>41696.626686743381</c:v>
                </c:pt>
                <c:pt idx="36108">
                  <c:v>41696.62738854692</c:v>
                </c:pt>
                <c:pt idx="36109">
                  <c:v>41696.628091735227</c:v>
                </c:pt>
                <c:pt idx="36110">
                  <c:v>41696.628794778</c:v>
                </c:pt>
                <c:pt idx="36111">
                  <c:v>41696.629497819835</c:v>
                </c:pt>
                <c:pt idx="36112">
                  <c:v>41696.630198706931</c:v>
                </c:pt>
                <c:pt idx="36113">
                  <c:v>41696.63090225077</c:v>
                </c:pt>
                <c:pt idx="36114">
                  <c:v>41696.631605465533</c:v>
                </c:pt>
                <c:pt idx="36115">
                  <c:v>41696.632307943386</c:v>
                </c:pt>
                <c:pt idx="36116">
                  <c:v>41696.633011792605</c:v>
                </c:pt>
                <c:pt idx="36117">
                  <c:v>41696.633716493387</c:v>
                </c:pt>
                <c:pt idx="36118">
                  <c:v>41696.634420673217</c:v>
                </c:pt>
                <c:pt idx="36119">
                  <c:v>41696.635124095686</c:v>
                </c:pt>
                <c:pt idx="36120">
                  <c:v>41696.635827258615</c:v>
                </c:pt>
                <c:pt idx="36121">
                  <c:v>41696.636531167998</c:v>
                </c:pt>
                <c:pt idx="36122">
                  <c:v>41696.637234464768</c:v>
                </c:pt>
                <c:pt idx="36123">
                  <c:v>41696.63793812431</c:v>
                </c:pt>
                <c:pt idx="36124">
                  <c:v>41696.638641679689</c:v>
                </c:pt>
                <c:pt idx="36125">
                  <c:v>41696.639345175376</c:v>
                </c:pt>
                <c:pt idx="36126">
                  <c:v>41696.640049089539</c:v>
                </c:pt>
                <c:pt idx="36127">
                  <c:v>41696.640753340769</c:v>
                </c:pt>
                <c:pt idx="36128">
                  <c:v>41696.641457002923</c:v>
                </c:pt>
                <c:pt idx="36129">
                  <c:v>41696.642159854768</c:v>
                </c:pt>
                <c:pt idx="36130">
                  <c:v>41696.642863613219</c:v>
                </c:pt>
                <c:pt idx="36131">
                  <c:v>41696.64356678984</c:v>
                </c:pt>
                <c:pt idx="36132">
                  <c:v>41696.644271288009</c:v>
                </c:pt>
                <c:pt idx="36133">
                  <c:v>41696.644974850766</c:v>
                </c:pt>
                <c:pt idx="36134">
                  <c:v>41696.645674615676</c:v>
                </c:pt>
                <c:pt idx="36135">
                  <c:v>41696.646378447702</c:v>
                </c:pt>
                <c:pt idx="36136">
                  <c:v>41696.64708205784</c:v>
                </c:pt>
                <c:pt idx="36137">
                  <c:v>41696.647785459842</c:v>
                </c:pt>
                <c:pt idx="36138">
                  <c:v>41696.648487189384</c:v>
                </c:pt>
                <c:pt idx="36139">
                  <c:v>41696.649189729374</c:v>
                </c:pt>
                <c:pt idx="36140">
                  <c:v>41696.649891338311</c:v>
                </c:pt>
                <c:pt idx="36141">
                  <c:v>41696.650594324004</c:v>
                </c:pt>
                <c:pt idx="36142">
                  <c:v>41696.651300172773</c:v>
                </c:pt>
                <c:pt idx="36143">
                  <c:v>41696.652005265234</c:v>
                </c:pt>
                <c:pt idx="36144">
                  <c:v>41696.652708600304</c:v>
                </c:pt>
                <c:pt idx="36145">
                  <c:v>41696.653411392472</c:v>
                </c:pt>
                <c:pt idx="36146">
                  <c:v>41696.654114876314</c:v>
                </c:pt>
                <c:pt idx="36147">
                  <c:v>41696.654817456321</c:v>
                </c:pt>
                <c:pt idx="36148">
                  <c:v>41696.655812054618</c:v>
                </c:pt>
                <c:pt idx="36149">
                  <c:v>41696.65651511278</c:v>
                </c:pt>
                <c:pt idx="36150">
                  <c:v>41696.657219580004</c:v>
                </c:pt>
                <c:pt idx="36151">
                  <c:v>41696.657922279082</c:v>
                </c:pt>
                <c:pt idx="36152">
                  <c:v>41696.658625319084</c:v>
                </c:pt>
                <c:pt idx="36153">
                  <c:v>41696.659328851223</c:v>
                </c:pt>
                <c:pt idx="36154">
                  <c:v>41696.66003229616</c:v>
                </c:pt>
                <c:pt idx="36155">
                  <c:v>41696.660734842</c:v>
                </c:pt>
                <c:pt idx="36156">
                  <c:v>41696.661437054921</c:v>
                </c:pt>
                <c:pt idx="36157">
                  <c:v>41696.662139392007</c:v>
                </c:pt>
                <c:pt idx="36158">
                  <c:v>41696.662843497383</c:v>
                </c:pt>
                <c:pt idx="36159">
                  <c:v>41696.66354579122</c:v>
                </c:pt>
                <c:pt idx="36160">
                  <c:v>41696.664248822934</c:v>
                </c:pt>
                <c:pt idx="36161">
                  <c:v>41696.664952167077</c:v>
                </c:pt>
                <c:pt idx="36162">
                  <c:v>41696.66565483476</c:v>
                </c:pt>
                <c:pt idx="36163">
                  <c:v>41696.666358114308</c:v>
                </c:pt>
                <c:pt idx="36164">
                  <c:v>41696.667060250154</c:v>
                </c:pt>
                <c:pt idx="36165">
                  <c:v>41696.66776201567</c:v>
                </c:pt>
                <c:pt idx="36166">
                  <c:v>41696.668465021379</c:v>
                </c:pt>
                <c:pt idx="36167">
                  <c:v>41696.669167541681</c:v>
                </c:pt>
                <c:pt idx="36168">
                  <c:v>41696.669869044767</c:v>
                </c:pt>
                <c:pt idx="36169">
                  <c:v>41696.670573101685</c:v>
                </c:pt>
                <c:pt idx="36170">
                  <c:v>41696.671277392008</c:v>
                </c:pt>
                <c:pt idx="36171">
                  <c:v>41696.671980945837</c:v>
                </c:pt>
                <c:pt idx="36172">
                  <c:v>41696.672684585377</c:v>
                </c:pt>
                <c:pt idx="36173">
                  <c:v>41696.673388420459</c:v>
                </c:pt>
                <c:pt idx="36174">
                  <c:v>41696.674093200927</c:v>
                </c:pt>
                <c:pt idx="36175">
                  <c:v>41696.674795846309</c:v>
                </c:pt>
                <c:pt idx="36176">
                  <c:v>41696.675498476463</c:v>
                </c:pt>
                <c:pt idx="36177">
                  <c:v>41696.676201718459</c:v>
                </c:pt>
                <c:pt idx="36178">
                  <c:v>41696.676906196313</c:v>
                </c:pt>
                <c:pt idx="36179">
                  <c:v>41696.677610517676</c:v>
                </c:pt>
                <c:pt idx="36180">
                  <c:v>41696.678314612931</c:v>
                </c:pt>
                <c:pt idx="36181">
                  <c:v>41696.679018488008</c:v>
                </c:pt>
                <c:pt idx="36182">
                  <c:v>41696.679720453991</c:v>
                </c:pt>
                <c:pt idx="36183">
                  <c:v>41696.680423989535</c:v>
                </c:pt>
                <c:pt idx="36184">
                  <c:v>41696.681127656761</c:v>
                </c:pt>
                <c:pt idx="36185">
                  <c:v>41696.681831162605</c:v>
                </c:pt>
                <c:pt idx="36186">
                  <c:v>41696.682535694468</c:v>
                </c:pt>
                <c:pt idx="36187">
                  <c:v>41696.683239716614</c:v>
                </c:pt>
                <c:pt idx="36188">
                  <c:v>41696.683942344927</c:v>
                </c:pt>
                <c:pt idx="36189">
                  <c:v>41696.684645367539</c:v>
                </c:pt>
                <c:pt idx="36190">
                  <c:v>41696.685349355073</c:v>
                </c:pt>
                <c:pt idx="36191">
                  <c:v>41696.686053460471</c:v>
                </c:pt>
                <c:pt idx="36192">
                  <c:v>41696.68675721308</c:v>
                </c:pt>
                <c:pt idx="36193">
                  <c:v>41696.687460244932</c:v>
                </c:pt>
                <c:pt idx="36194">
                  <c:v>41696.688163699539</c:v>
                </c:pt>
                <c:pt idx="36195">
                  <c:v>41696.688868333229</c:v>
                </c:pt>
                <c:pt idx="36196">
                  <c:v>41696.689571149545</c:v>
                </c:pt>
                <c:pt idx="36197">
                  <c:v>41696.690273901535</c:v>
                </c:pt>
                <c:pt idx="36198">
                  <c:v>41696.690975849386</c:v>
                </c:pt>
                <c:pt idx="36199">
                  <c:v>41696.691677724921</c:v>
                </c:pt>
                <c:pt idx="36200">
                  <c:v>41696.692381787681</c:v>
                </c:pt>
                <c:pt idx="36201">
                  <c:v>41696.69308626953</c:v>
                </c:pt>
                <c:pt idx="36202">
                  <c:v>41696.69378865722</c:v>
                </c:pt>
                <c:pt idx="36203">
                  <c:v>41696.69448995353</c:v>
                </c:pt>
                <c:pt idx="36204">
                  <c:v>41696.695192129839</c:v>
                </c:pt>
                <c:pt idx="36205">
                  <c:v>41696.695894630451</c:v>
                </c:pt>
                <c:pt idx="36206">
                  <c:v>41696.696597643386</c:v>
                </c:pt>
                <c:pt idx="36207">
                  <c:v>41696.697580776156</c:v>
                </c:pt>
                <c:pt idx="36208">
                  <c:v>41696.698284663675</c:v>
                </c:pt>
                <c:pt idx="36209">
                  <c:v>41696.698988051678</c:v>
                </c:pt>
                <c:pt idx="36210">
                  <c:v>41696.699691070302</c:v>
                </c:pt>
                <c:pt idx="36211">
                  <c:v>41696.700394208616</c:v>
                </c:pt>
                <c:pt idx="36212">
                  <c:v>41696.701097257079</c:v>
                </c:pt>
                <c:pt idx="36213">
                  <c:v>41696.701799360759</c:v>
                </c:pt>
                <c:pt idx="36214">
                  <c:v>41696.702502397231</c:v>
                </c:pt>
                <c:pt idx="36215">
                  <c:v>41696.703205186001</c:v>
                </c:pt>
                <c:pt idx="36216">
                  <c:v>41696.70390760553</c:v>
                </c:pt>
                <c:pt idx="36217">
                  <c:v>41696.704611156769</c:v>
                </c:pt>
                <c:pt idx="36218">
                  <c:v>41696.705314775536</c:v>
                </c:pt>
                <c:pt idx="36219">
                  <c:v>41696.706016189542</c:v>
                </c:pt>
                <c:pt idx="36220">
                  <c:v>41696.706717898007</c:v>
                </c:pt>
                <c:pt idx="36221">
                  <c:v>41696.707421141531</c:v>
                </c:pt>
                <c:pt idx="36222">
                  <c:v>41696.708124296616</c:v>
                </c:pt>
                <c:pt idx="36223">
                  <c:v>41696.708826084003</c:v>
                </c:pt>
                <c:pt idx="36224">
                  <c:v>41696.709530713837</c:v>
                </c:pt>
                <c:pt idx="36225">
                  <c:v>41696.710234574311</c:v>
                </c:pt>
                <c:pt idx="36226">
                  <c:v>41696.710935676158</c:v>
                </c:pt>
                <c:pt idx="36227">
                  <c:v>41696.711637522923</c:v>
                </c:pt>
                <c:pt idx="36228">
                  <c:v>41696.712339990314</c:v>
                </c:pt>
                <c:pt idx="36229">
                  <c:v>41696.713043414304</c:v>
                </c:pt>
                <c:pt idx="36230">
                  <c:v>41696.713745904155</c:v>
                </c:pt>
                <c:pt idx="36231">
                  <c:v>41696.71444760522</c:v>
                </c:pt>
                <c:pt idx="36232">
                  <c:v>41696.715152231838</c:v>
                </c:pt>
                <c:pt idx="36233">
                  <c:v>41696.715854488466</c:v>
                </c:pt>
                <c:pt idx="36234">
                  <c:v>41696.716556362007</c:v>
                </c:pt>
                <c:pt idx="36235">
                  <c:v>41696.717259584933</c:v>
                </c:pt>
                <c:pt idx="36236">
                  <c:v>41696.717962834598</c:v>
                </c:pt>
                <c:pt idx="36237">
                  <c:v>41696.718666264307</c:v>
                </c:pt>
                <c:pt idx="36238">
                  <c:v>41696.719366989077</c:v>
                </c:pt>
                <c:pt idx="36239">
                  <c:v>41696.720069573072</c:v>
                </c:pt>
                <c:pt idx="36240">
                  <c:v>41696.720772781213</c:v>
                </c:pt>
                <c:pt idx="36241">
                  <c:v>41696.721476770763</c:v>
                </c:pt>
                <c:pt idx="36242">
                  <c:v>41696.722180210912</c:v>
                </c:pt>
                <c:pt idx="36243">
                  <c:v>41696.722883293842</c:v>
                </c:pt>
                <c:pt idx="36244">
                  <c:v>41696.723585215215</c:v>
                </c:pt>
                <c:pt idx="36245">
                  <c:v>41696.724287452605</c:v>
                </c:pt>
                <c:pt idx="36246">
                  <c:v>41696.724990068302</c:v>
                </c:pt>
                <c:pt idx="36247">
                  <c:v>41696.725693504457</c:v>
                </c:pt>
                <c:pt idx="36248">
                  <c:v>41696.726397747225</c:v>
                </c:pt>
                <c:pt idx="36249">
                  <c:v>41696.72710249677</c:v>
                </c:pt>
                <c:pt idx="36250">
                  <c:v>41696.727804361828</c:v>
                </c:pt>
                <c:pt idx="36251">
                  <c:v>41696.728507110456</c:v>
                </c:pt>
                <c:pt idx="36252">
                  <c:v>41696.729210767218</c:v>
                </c:pt>
                <c:pt idx="36253">
                  <c:v>41696.729914202151</c:v>
                </c:pt>
                <c:pt idx="36254">
                  <c:v>41696.730617884161</c:v>
                </c:pt>
                <c:pt idx="36255">
                  <c:v>41696.731323449996</c:v>
                </c:pt>
                <c:pt idx="36256">
                  <c:v>41696.732027063532</c:v>
                </c:pt>
                <c:pt idx="36257">
                  <c:v>41696.732731249227</c:v>
                </c:pt>
                <c:pt idx="36258">
                  <c:v>41696.733435121532</c:v>
                </c:pt>
                <c:pt idx="36259">
                  <c:v>41696.734137454769</c:v>
                </c:pt>
                <c:pt idx="36260">
                  <c:v>41696.734840455385</c:v>
                </c:pt>
                <c:pt idx="36261">
                  <c:v>41696.735541241222</c:v>
                </c:pt>
                <c:pt idx="36262">
                  <c:v>41696.736242396939</c:v>
                </c:pt>
                <c:pt idx="36263">
                  <c:v>41696.736945394616</c:v>
                </c:pt>
                <c:pt idx="36264">
                  <c:v>41696.737649372611</c:v>
                </c:pt>
                <c:pt idx="36265">
                  <c:v>41696.738353194778</c:v>
                </c:pt>
                <c:pt idx="36266">
                  <c:v>41696.739371316304</c:v>
                </c:pt>
                <c:pt idx="36267">
                  <c:v>41696.740074291229</c:v>
                </c:pt>
                <c:pt idx="36268">
                  <c:v>41696.740777859384</c:v>
                </c:pt>
                <c:pt idx="36269">
                  <c:v>41696.741480490156</c:v>
                </c:pt>
                <c:pt idx="36270">
                  <c:v>41696.742184435687</c:v>
                </c:pt>
                <c:pt idx="36271">
                  <c:v>41696.74288719031</c:v>
                </c:pt>
                <c:pt idx="36272">
                  <c:v>41696.743589489844</c:v>
                </c:pt>
                <c:pt idx="36273">
                  <c:v>41696.744294049087</c:v>
                </c:pt>
                <c:pt idx="36274">
                  <c:v>41696.744997944617</c:v>
                </c:pt>
                <c:pt idx="36275">
                  <c:v>41696.745700410924</c:v>
                </c:pt>
                <c:pt idx="36276">
                  <c:v>41696.746405455226</c:v>
                </c:pt>
                <c:pt idx="36277">
                  <c:v>41696.747108247386</c:v>
                </c:pt>
                <c:pt idx="36278">
                  <c:v>41696.747809935077</c:v>
                </c:pt>
                <c:pt idx="36279">
                  <c:v>41696.748511152939</c:v>
                </c:pt>
                <c:pt idx="36280">
                  <c:v>41696.749213976007</c:v>
                </c:pt>
                <c:pt idx="36281">
                  <c:v>41696.749918364767</c:v>
                </c:pt>
                <c:pt idx="36282">
                  <c:v>41696.750622466461</c:v>
                </c:pt>
                <c:pt idx="36283">
                  <c:v>41696.751327139842</c:v>
                </c:pt>
                <c:pt idx="36284">
                  <c:v>41696.752031690929</c:v>
                </c:pt>
                <c:pt idx="36285">
                  <c:v>41696.752735737078</c:v>
                </c:pt>
                <c:pt idx="36286">
                  <c:v>41696.753440546301</c:v>
                </c:pt>
                <c:pt idx="36287">
                  <c:v>41696.754143715378</c:v>
                </c:pt>
                <c:pt idx="36288">
                  <c:v>41696.754848051081</c:v>
                </c:pt>
                <c:pt idx="36289">
                  <c:v>41696.755551254777</c:v>
                </c:pt>
                <c:pt idx="36290">
                  <c:v>41696.756254920314</c:v>
                </c:pt>
                <c:pt idx="36291">
                  <c:v>41696.756957569538</c:v>
                </c:pt>
                <c:pt idx="36292">
                  <c:v>41696.757659929848</c:v>
                </c:pt>
                <c:pt idx="36293">
                  <c:v>41696.758361929999</c:v>
                </c:pt>
                <c:pt idx="36294">
                  <c:v>41696.759064833379</c:v>
                </c:pt>
                <c:pt idx="36295">
                  <c:v>41696.759768944161</c:v>
                </c:pt>
                <c:pt idx="36296">
                  <c:v>41696.760471546761</c:v>
                </c:pt>
                <c:pt idx="36297">
                  <c:v>41696.761175902451</c:v>
                </c:pt>
                <c:pt idx="36298">
                  <c:v>41696.76188065215</c:v>
                </c:pt>
                <c:pt idx="36299">
                  <c:v>41696.762584502299</c:v>
                </c:pt>
                <c:pt idx="36300">
                  <c:v>41696.76328727384</c:v>
                </c:pt>
                <c:pt idx="36301">
                  <c:v>41696.763989878156</c:v>
                </c:pt>
                <c:pt idx="36302">
                  <c:v>41696.764692755532</c:v>
                </c:pt>
                <c:pt idx="36303">
                  <c:v>41696.765398285075</c:v>
                </c:pt>
                <c:pt idx="36304">
                  <c:v>41696.766102879534</c:v>
                </c:pt>
                <c:pt idx="36305">
                  <c:v>41696.766806232459</c:v>
                </c:pt>
                <c:pt idx="36306">
                  <c:v>41696.767509434772</c:v>
                </c:pt>
                <c:pt idx="36307">
                  <c:v>41696.768212407544</c:v>
                </c:pt>
                <c:pt idx="36308">
                  <c:v>41696.768915639375</c:v>
                </c:pt>
                <c:pt idx="36309">
                  <c:v>41696.769619004604</c:v>
                </c:pt>
                <c:pt idx="36310">
                  <c:v>41696.770322576303</c:v>
                </c:pt>
                <c:pt idx="36311">
                  <c:v>41696.771025429538</c:v>
                </c:pt>
                <c:pt idx="36312">
                  <c:v>41696.771727624146</c:v>
                </c:pt>
                <c:pt idx="36313">
                  <c:v>41696.772430208461</c:v>
                </c:pt>
                <c:pt idx="36314">
                  <c:v>41696.773133111681</c:v>
                </c:pt>
                <c:pt idx="36315">
                  <c:v>41696.77383527816</c:v>
                </c:pt>
                <c:pt idx="36316">
                  <c:v>41696.774537308011</c:v>
                </c:pt>
                <c:pt idx="36317">
                  <c:v>41696.775240325223</c:v>
                </c:pt>
                <c:pt idx="36318">
                  <c:v>41696.775943856155</c:v>
                </c:pt>
                <c:pt idx="36319">
                  <c:v>41696.776648140927</c:v>
                </c:pt>
                <c:pt idx="36320">
                  <c:v>41696.777352988305</c:v>
                </c:pt>
                <c:pt idx="36321">
                  <c:v>41696.778057226467</c:v>
                </c:pt>
                <c:pt idx="36322">
                  <c:v>41696.77876111876</c:v>
                </c:pt>
                <c:pt idx="36323">
                  <c:v>41696.779464590763</c:v>
                </c:pt>
                <c:pt idx="36324">
                  <c:v>41696.78016852861</c:v>
                </c:pt>
                <c:pt idx="36325">
                  <c:v>41696.78115236092</c:v>
                </c:pt>
                <c:pt idx="36326">
                  <c:v>41696.781854549539</c:v>
                </c:pt>
                <c:pt idx="36327">
                  <c:v>41696.782557786159</c:v>
                </c:pt>
                <c:pt idx="36328">
                  <c:v>41696.783262041223</c:v>
                </c:pt>
                <c:pt idx="36329">
                  <c:v>41696.783965137533</c:v>
                </c:pt>
                <c:pt idx="36330">
                  <c:v>41696.784667355234</c:v>
                </c:pt>
                <c:pt idx="36331">
                  <c:v>41696.785371898462</c:v>
                </c:pt>
                <c:pt idx="36332">
                  <c:v>41696.786076311684</c:v>
                </c:pt>
                <c:pt idx="36333">
                  <c:v>41696.786780832452</c:v>
                </c:pt>
                <c:pt idx="36334">
                  <c:v>41696.787485143992</c:v>
                </c:pt>
                <c:pt idx="36335">
                  <c:v>41696.788187789374</c:v>
                </c:pt>
                <c:pt idx="36336">
                  <c:v>41696.788892561686</c:v>
                </c:pt>
                <c:pt idx="36337">
                  <c:v>41696.789595292314</c:v>
                </c:pt>
                <c:pt idx="36338">
                  <c:v>41696.790297713531</c:v>
                </c:pt>
                <c:pt idx="36339">
                  <c:v>41696.791000714751</c:v>
                </c:pt>
                <c:pt idx="36340">
                  <c:v>41696.791704500596</c:v>
                </c:pt>
                <c:pt idx="36341">
                  <c:v>41696.792408334455</c:v>
                </c:pt>
                <c:pt idx="36342">
                  <c:v>41696.79311149846</c:v>
                </c:pt>
                <c:pt idx="36343">
                  <c:v>41696.793815577992</c:v>
                </c:pt>
                <c:pt idx="36344">
                  <c:v>41696.794520778152</c:v>
                </c:pt>
                <c:pt idx="36345">
                  <c:v>41696.795225023838</c:v>
                </c:pt>
                <c:pt idx="36346">
                  <c:v>41696.795930632601</c:v>
                </c:pt>
                <c:pt idx="36347">
                  <c:v>41696.796634604761</c:v>
                </c:pt>
                <c:pt idx="36348">
                  <c:v>41696.79733745585</c:v>
                </c:pt>
                <c:pt idx="36349">
                  <c:v>41696.798039427391</c:v>
                </c:pt>
                <c:pt idx="36350">
                  <c:v>41696.798742570449</c:v>
                </c:pt>
                <c:pt idx="36351">
                  <c:v>41696.799445040924</c:v>
                </c:pt>
                <c:pt idx="36352">
                  <c:v>41696.800148451999</c:v>
                </c:pt>
                <c:pt idx="36353">
                  <c:v>41696.800850594314</c:v>
                </c:pt>
                <c:pt idx="36354">
                  <c:v>41696.801552703226</c:v>
                </c:pt>
                <c:pt idx="36355">
                  <c:v>41696.802257746167</c:v>
                </c:pt>
                <c:pt idx="36356">
                  <c:v>41696.802961705376</c:v>
                </c:pt>
                <c:pt idx="36357">
                  <c:v>41696.803663140927</c:v>
                </c:pt>
                <c:pt idx="36358">
                  <c:v>41696.804364779848</c:v>
                </c:pt>
                <c:pt idx="36359">
                  <c:v>41696.805068681839</c:v>
                </c:pt>
                <c:pt idx="36360">
                  <c:v>41696.805771710155</c:v>
                </c:pt>
                <c:pt idx="36361">
                  <c:v>41696.806475556768</c:v>
                </c:pt>
                <c:pt idx="36362">
                  <c:v>41696.807178823685</c:v>
                </c:pt>
                <c:pt idx="36363">
                  <c:v>41696.807881443543</c:v>
                </c:pt>
                <c:pt idx="36364">
                  <c:v>41696.808583346006</c:v>
                </c:pt>
                <c:pt idx="36365">
                  <c:v>41696.809286240008</c:v>
                </c:pt>
                <c:pt idx="36366">
                  <c:v>41696.80998980708</c:v>
                </c:pt>
                <c:pt idx="36367">
                  <c:v>41696.810694237392</c:v>
                </c:pt>
                <c:pt idx="36368">
                  <c:v>41696.811396154313</c:v>
                </c:pt>
                <c:pt idx="36369">
                  <c:v>41696.81210109016</c:v>
                </c:pt>
                <c:pt idx="36370">
                  <c:v>41696.812804838315</c:v>
                </c:pt>
                <c:pt idx="36371">
                  <c:v>41696.813508529383</c:v>
                </c:pt>
                <c:pt idx="36372">
                  <c:v>41696.814211296478</c:v>
                </c:pt>
                <c:pt idx="36373">
                  <c:v>41696.814915176619</c:v>
                </c:pt>
                <c:pt idx="36374">
                  <c:v>41696.815617817083</c:v>
                </c:pt>
                <c:pt idx="36375">
                  <c:v>41696.816320449856</c:v>
                </c:pt>
                <c:pt idx="36376">
                  <c:v>41696.817024076779</c:v>
                </c:pt>
                <c:pt idx="36377">
                  <c:v>41696.817727894617</c:v>
                </c:pt>
                <c:pt idx="36378">
                  <c:v>41696.818430553081</c:v>
                </c:pt>
                <c:pt idx="36379">
                  <c:v>41696.819135351696</c:v>
                </c:pt>
                <c:pt idx="36380">
                  <c:v>41696.819838876319</c:v>
                </c:pt>
                <c:pt idx="36381">
                  <c:v>41696.820543316462</c:v>
                </c:pt>
                <c:pt idx="36382">
                  <c:v>41696.821246072308</c:v>
                </c:pt>
                <c:pt idx="36383">
                  <c:v>41696.821948166304</c:v>
                </c:pt>
                <c:pt idx="36384">
                  <c:v>41696.822923779539</c:v>
                </c:pt>
                <c:pt idx="36385">
                  <c:v>41696.823626480305</c:v>
                </c:pt>
                <c:pt idx="36386">
                  <c:v>41696.824329751682</c:v>
                </c:pt>
                <c:pt idx="36387">
                  <c:v>41696.825032839835</c:v>
                </c:pt>
                <c:pt idx="36388">
                  <c:v>41696.825736394159</c:v>
                </c:pt>
                <c:pt idx="36389">
                  <c:v>41696.826439477241</c:v>
                </c:pt>
                <c:pt idx="36390">
                  <c:v>41696.827142547074</c:v>
                </c:pt>
                <c:pt idx="36391">
                  <c:v>41696.827845565836</c:v>
                </c:pt>
                <c:pt idx="36392">
                  <c:v>41696.828551006169</c:v>
                </c:pt>
                <c:pt idx="36393">
                  <c:v>41696.829257024008</c:v>
                </c:pt>
                <c:pt idx="36394">
                  <c:v>41696.829960386305</c:v>
                </c:pt>
                <c:pt idx="36395">
                  <c:v>41696.830666118003</c:v>
                </c:pt>
                <c:pt idx="36396">
                  <c:v>41696.831371171997</c:v>
                </c:pt>
                <c:pt idx="36397">
                  <c:v>41696.832073709083</c:v>
                </c:pt>
                <c:pt idx="36398">
                  <c:v>41696.83277765954</c:v>
                </c:pt>
                <c:pt idx="36399">
                  <c:v>41696.83348282861</c:v>
                </c:pt>
                <c:pt idx="36400">
                  <c:v>41696.83418704231</c:v>
                </c:pt>
                <c:pt idx="36401">
                  <c:v>41696.834890753082</c:v>
                </c:pt>
                <c:pt idx="36402">
                  <c:v>41696.835592657539</c:v>
                </c:pt>
                <c:pt idx="36403">
                  <c:v>41696.836295124005</c:v>
                </c:pt>
                <c:pt idx="36404">
                  <c:v>41696.836998714462</c:v>
                </c:pt>
                <c:pt idx="36405">
                  <c:v>41696.837703216304</c:v>
                </c:pt>
                <c:pt idx="36406">
                  <c:v>41696.838407644158</c:v>
                </c:pt>
                <c:pt idx="36407">
                  <c:v>41696.839111300003</c:v>
                </c:pt>
                <c:pt idx="36408">
                  <c:v>41696.839814143081</c:v>
                </c:pt>
                <c:pt idx="36409">
                  <c:v>41696.840518151701</c:v>
                </c:pt>
                <c:pt idx="36410">
                  <c:v>41696.841222605537</c:v>
                </c:pt>
                <c:pt idx="36411">
                  <c:v>41696.841926941539</c:v>
                </c:pt>
                <c:pt idx="36412">
                  <c:v>41696.842629985229</c:v>
                </c:pt>
                <c:pt idx="36413">
                  <c:v>41696.843334510151</c:v>
                </c:pt>
                <c:pt idx="36414">
                  <c:v>41696.84403707509</c:v>
                </c:pt>
                <c:pt idx="36415">
                  <c:v>41696.844740413537</c:v>
                </c:pt>
                <c:pt idx="36416">
                  <c:v>41696.845443983679</c:v>
                </c:pt>
                <c:pt idx="36417">
                  <c:v>41696.84614647401</c:v>
                </c:pt>
                <c:pt idx="36418">
                  <c:v>41696.846848880159</c:v>
                </c:pt>
                <c:pt idx="36419">
                  <c:v>41696.847553331383</c:v>
                </c:pt>
                <c:pt idx="36420">
                  <c:v>41696.848256567391</c:v>
                </c:pt>
                <c:pt idx="36421">
                  <c:v>41696.848958622009</c:v>
                </c:pt>
                <c:pt idx="36422">
                  <c:v>41696.849661975684</c:v>
                </c:pt>
                <c:pt idx="36423">
                  <c:v>41696.850366364466</c:v>
                </c:pt>
                <c:pt idx="36424">
                  <c:v>41696.851069256467</c:v>
                </c:pt>
                <c:pt idx="36425">
                  <c:v>41696.851774023846</c:v>
                </c:pt>
                <c:pt idx="36426">
                  <c:v>41696.852478482469</c:v>
                </c:pt>
                <c:pt idx="36427">
                  <c:v>41696.853182871841</c:v>
                </c:pt>
                <c:pt idx="36428">
                  <c:v>41696.853886881538</c:v>
                </c:pt>
                <c:pt idx="36429">
                  <c:v>41696.854590162613</c:v>
                </c:pt>
                <c:pt idx="36430">
                  <c:v>41696.855294389548</c:v>
                </c:pt>
                <c:pt idx="36431">
                  <c:v>41696.85599906031</c:v>
                </c:pt>
                <c:pt idx="36432">
                  <c:v>41696.856703308622</c:v>
                </c:pt>
                <c:pt idx="36433">
                  <c:v>41696.857406377545</c:v>
                </c:pt>
                <c:pt idx="36434">
                  <c:v>41696.858110221692</c:v>
                </c:pt>
                <c:pt idx="36435">
                  <c:v>41696.858815288324</c:v>
                </c:pt>
                <c:pt idx="36436">
                  <c:v>41696.859520014463</c:v>
                </c:pt>
                <c:pt idx="36437">
                  <c:v>41696.860224874617</c:v>
                </c:pt>
                <c:pt idx="36438">
                  <c:v>41696.86093008508</c:v>
                </c:pt>
                <c:pt idx="36439">
                  <c:v>41696.861635834459</c:v>
                </c:pt>
                <c:pt idx="36440">
                  <c:v>41696.8623405123</c:v>
                </c:pt>
                <c:pt idx="36441">
                  <c:v>41696.863043745841</c:v>
                </c:pt>
                <c:pt idx="36442">
                  <c:v>41696.86374696553</c:v>
                </c:pt>
                <c:pt idx="36443">
                  <c:v>41696.864699356011</c:v>
                </c:pt>
                <c:pt idx="36444">
                  <c:v>41696.86540415261</c:v>
                </c:pt>
                <c:pt idx="36445">
                  <c:v>41696.86610927416</c:v>
                </c:pt>
                <c:pt idx="36446">
                  <c:v>41696.866812978777</c:v>
                </c:pt>
                <c:pt idx="36447">
                  <c:v>41696.867515381382</c:v>
                </c:pt>
                <c:pt idx="36448">
                  <c:v>41696.868218225391</c:v>
                </c:pt>
                <c:pt idx="36449">
                  <c:v>41696.868923598311</c:v>
                </c:pt>
                <c:pt idx="36450">
                  <c:v>41696.869628588611</c:v>
                </c:pt>
                <c:pt idx="36451">
                  <c:v>41696.870330734768</c:v>
                </c:pt>
                <c:pt idx="36452">
                  <c:v>41696.871032956158</c:v>
                </c:pt>
                <c:pt idx="36453">
                  <c:v>41696.871736617075</c:v>
                </c:pt>
                <c:pt idx="36454">
                  <c:v>41696.872440735075</c:v>
                </c:pt>
                <c:pt idx="36455">
                  <c:v>41696.873143443387</c:v>
                </c:pt>
                <c:pt idx="36456">
                  <c:v>41696.873846722767</c:v>
                </c:pt>
                <c:pt idx="36457">
                  <c:v>41696.874549946318</c:v>
                </c:pt>
                <c:pt idx="36458">
                  <c:v>41696.875254973391</c:v>
                </c:pt>
                <c:pt idx="36459">
                  <c:v>41696.875958430617</c:v>
                </c:pt>
                <c:pt idx="36460">
                  <c:v>41696.87666027416</c:v>
                </c:pt>
                <c:pt idx="36461">
                  <c:v>41696.87736270477</c:v>
                </c:pt>
                <c:pt idx="36462">
                  <c:v>41696.878064497236</c:v>
                </c:pt>
                <c:pt idx="36463">
                  <c:v>41696.878768350311</c:v>
                </c:pt>
                <c:pt idx="36464">
                  <c:v>41696.879472841079</c:v>
                </c:pt>
                <c:pt idx="36465">
                  <c:v>41696.880177517683</c:v>
                </c:pt>
                <c:pt idx="36466">
                  <c:v>41696.880881850164</c:v>
                </c:pt>
                <c:pt idx="36467">
                  <c:v>41696.881587318618</c:v>
                </c:pt>
                <c:pt idx="36468">
                  <c:v>41696.882292324473</c:v>
                </c:pt>
                <c:pt idx="36469">
                  <c:v>41696.882996896478</c:v>
                </c:pt>
                <c:pt idx="36470">
                  <c:v>41696.883701340928</c:v>
                </c:pt>
                <c:pt idx="36471">
                  <c:v>41696.884405277851</c:v>
                </c:pt>
                <c:pt idx="36472">
                  <c:v>41696.885111285388</c:v>
                </c:pt>
                <c:pt idx="36473">
                  <c:v>41696.88581532555</c:v>
                </c:pt>
                <c:pt idx="36474">
                  <c:v>41696.886518274325</c:v>
                </c:pt>
                <c:pt idx="36475">
                  <c:v>41696.88722093554</c:v>
                </c:pt>
                <c:pt idx="36476">
                  <c:v>41696.88792379923</c:v>
                </c:pt>
                <c:pt idx="36477">
                  <c:v>41696.888627320172</c:v>
                </c:pt>
                <c:pt idx="36478">
                  <c:v>41696.889330320468</c:v>
                </c:pt>
                <c:pt idx="36479">
                  <c:v>41696.89003398754</c:v>
                </c:pt>
                <c:pt idx="36480">
                  <c:v>41696.890737651534</c:v>
                </c:pt>
                <c:pt idx="36481">
                  <c:v>41696.891441564752</c:v>
                </c:pt>
                <c:pt idx="36482">
                  <c:v>41696.892143645688</c:v>
                </c:pt>
                <c:pt idx="36483">
                  <c:v>41696.892843735077</c:v>
                </c:pt>
                <c:pt idx="36484">
                  <c:v>41696.893546608459</c:v>
                </c:pt>
                <c:pt idx="36485">
                  <c:v>41696.894251268619</c:v>
                </c:pt>
                <c:pt idx="36486">
                  <c:v>41696.894956771073</c:v>
                </c:pt>
                <c:pt idx="36487">
                  <c:v>41696.895660795533</c:v>
                </c:pt>
                <c:pt idx="36488">
                  <c:v>41696.896364599539</c:v>
                </c:pt>
                <c:pt idx="36489">
                  <c:v>41696.897068547536</c:v>
                </c:pt>
                <c:pt idx="36490">
                  <c:v>41696.897771803073</c:v>
                </c:pt>
                <c:pt idx="36491">
                  <c:v>41696.898475670459</c:v>
                </c:pt>
                <c:pt idx="36492">
                  <c:v>41696.899179677835</c:v>
                </c:pt>
                <c:pt idx="36493">
                  <c:v>41696.899883001992</c:v>
                </c:pt>
                <c:pt idx="36494">
                  <c:v>41696.900586918615</c:v>
                </c:pt>
                <c:pt idx="36495">
                  <c:v>41696.901291867536</c:v>
                </c:pt>
                <c:pt idx="36496">
                  <c:v>41696.901996594766</c:v>
                </c:pt>
                <c:pt idx="36497">
                  <c:v>41696.902702204767</c:v>
                </c:pt>
                <c:pt idx="36498">
                  <c:v>41696.903404968609</c:v>
                </c:pt>
                <c:pt idx="36499">
                  <c:v>41696.904107791997</c:v>
                </c:pt>
                <c:pt idx="36500">
                  <c:v>41696.904810956468</c:v>
                </c:pt>
                <c:pt idx="36501">
                  <c:v>41696.905515959843</c:v>
                </c:pt>
                <c:pt idx="36502">
                  <c:v>41696.906471144313</c:v>
                </c:pt>
                <c:pt idx="36503">
                  <c:v>41696.907174240463</c:v>
                </c:pt>
                <c:pt idx="36504">
                  <c:v>41696.907876765079</c:v>
                </c:pt>
                <c:pt idx="36505">
                  <c:v>41696.908579853087</c:v>
                </c:pt>
                <c:pt idx="36506">
                  <c:v>41696.90928421</c:v>
                </c:pt>
                <c:pt idx="36507">
                  <c:v>41696.909987806001</c:v>
                </c:pt>
                <c:pt idx="36508">
                  <c:v>41696.91069223969</c:v>
                </c:pt>
                <c:pt idx="36509">
                  <c:v>41696.911396589683</c:v>
                </c:pt>
                <c:pt idx="36510">
                  <c:v>41696.912100286616</c:v>
                </c:pt>
                <c:pt idx="36511">
                  <c:v>41696.912803874169</c:v>
                </c:pt>
                <c:pt idx="36512">
                  <c:v>41696.913508149548</c:v>
                </c:pt>
                <c:pt idx="36513">
                  <c:v>41696.91421276769</c:v>
                </c:pt>
                <c:pt idx="36514">
                  <c:v>41696.914917515234</c:v>
                </c:pt>
                <c:pt idx="36515">
                  <c:v>41696.915619935229</c:v>
                </c:pt>
                <c:pt idx="36516">
                  <c:v>41696.91632301046</c:v>
                </c:pt>
                <c:pt idx="36517">
                  <c:v>41696.917026937997</c:v>
                </c:pt>
                <c:pt idx="36518">
                  <c:v>41696.917729625682</c:v>
                </c:pt>
                <c:pt idx="36519">
                  <c:v>41696.918432499551</c:v>
                </c:pt>
                <c:pt idx="36520">
                  <c:v>41696.919136448625</c:v>
                </c:pt>
                <c:pt idx="36521">
                  <c:v>41696.919839719383</c:v>
                </c:pt>
                <c:pt idx="36522">
                  <c:v>41696.920544241082</c:v>
                </c:pt>
                <c:pt idx="36523">
                  <c:v>41696.921248390929</c:v>
                </c:pt>
                <c:pt idx="36524">
                  <c:v>41696.921952655677</c:v>
                </c:pt>
                <c:pt idx="36525">
                  <c:v>41696.922656285227</c:v>
                </c:pt>
                <c:pt idx="36526">
                  <c:v>41696.92335893277</c:v>
                </c:pt>
                <c:pt idx="36527">
                  <c:v>41696.924063087536</c:v>
                </c:pt>
                <c:pt idx="36528">
                  <c:v>41696.924767076162</c:v>
                </c:pt>
                <c:pt idx="36529">
                  <c:v>41696.925470663984</c:v>
                </c:pt>
                <c:pt idx="36530">
                  <c:v>41696.926172999694</c:v>
                </c:pt>
                <c:pt idx="36531">
                  <c:v>41696.926876285695</c:v>
                </c:pt>
                <c:pt idx="36532">
                  <c:v>41696.927579900163</c:v>
                </c:pt>
                <c:pt idx="36533">
                  <c:v>41696.928283080611</c:v>
                </c:pt>
                <c:pt idx="36534">
                  <c:v>41696.928984299382</c:v>
                </c:pt>
                <c:pt idx="36535">
                  <c:v>41696.929687978307</c:v>
                </c:pt>
                <c:pt idx="36536">
                  <c:v>41696.930391537688</c:v>
                </c:pt>
                <c:pt idx="36537">
                  <c:v>41696.931095598462</c:v>
                </c:pt>
                <c:pt idx="36538">
                  <c:v>41696.931798527992</c:v>
                </c:pt>
                <c:pt idx="36539">
                  <c:v>41696.932502213225</c:v>
                </c:pt>
                <c:pt idx="36540">
                  <c:v>41696.933206692003</c:v>
                </c:pt>
                <c:pt idx="36541">
                  <c:v>41696.933911817374</c:v>
                </c:pt>
                <c:pt idx="36542">
                  <c:v>41696.934616909843</c:v>
                </c:pt>
                <c:pt idx="36543">
                  <c:v>41696.935321595221</c:v>
                </c:pt>
                <c:pt idx="36544">
                  <c:v>41696.936025636162</c:v>
                </c:pt>
                <c:pt idx="36545">
                  <c:v>41696.936729687841</c:v>
                </c:pt>
                <c:pt idx="36546">
                  <c:v>41696.937432290462</c:v>
                </c:pt>
                <c:pt idx="36547">
                  <c:v>41696.938135446937</c:v>
                </c:pt>
                <c:pt idx="36548">
                  <c:v>41696.938838307549</c:v>
                </c:pt>
                <c:pt idx="36549">
                  <c:v>41696.939542489381</c:v>
                </c:pt>
                <c:pt idx="36550">
                  <c:v>41696.940247662162</c:v>
                </c:pt>
                <c:pt idx="36551">
                  <c:v>41696.94095202523</c:v>
                </c:pt>
                <c:pt idx="36552">
                  <c:v>41696.941656890311</c:v>
                </c:pt>
                <c:pt idx="36553">
                  <c:v>41696.942361019683</c:v>
                </c:pt>
                <c:pt idx="36554">
                  <c:v>41696.943065489686</c:v>
                </c:pt>
                <c:pt idx="36555">
                  <c:v>41696.943770334932</c:v>
                </c:pt>
                <c:pt idx="36556">
                  <c:v>41696.944475236938</c:v>
                </c:pt>
                <c:pt idx="36557">
                  <c:v>41696.945180481074</c:v>
                </c:pt>
                <c:pt idx="36558">
                  <c:v>41696.945883822162</c:v>
                </c:pt>
                <c:pt idx="36559">
                  <c:v>41696.946586220467</c:v>
                </c:pt>
                <c:pt idx="36560">
                  <c:v>41696.947287445088</c:v>
                </c:pt>
                <c:pt idx="36561">
                  <c:v>41696.948251294016</c:v>
                </c:pt>
                <c:pt idx="36562">
                  <c:v>41696.948955790467</c:v>
                </c:pt>
                <c:pt idx="36563">
                  <c:v>41696.949658563535</c:v>
                </c:pt>
                <c:pt idx="36564">
                  <c:v>41696.950363071082</c:v>
                </c:pt>
                <c:pt idx="36565">
                  <c:v>41696.951067094466</c:v>
                </c:pt>
                <c:pt idx="36566">
                  <c:v>41696.951772460772</c:v>
                </c:pt>
                <c:pt idx="36567">
                  <c:v>41696.952477247389</c:v>
                </c:pt>
                <c:pt idx="36568">
                  <c:v>41696.953180028162</c:v>
                </c:pt>
                <c:pt idx="36569">
                  <c:v>41696.953883853683</c:v>
                </c:pt>
                <c:pt idx="36570">
                  <c:v>41696.954589243389</c:v>
                </c:pt>
                <c:pt idx="36571">
                  <c:v>41696.955293034778</c:v>
                </c:pt>
                <c:pt idx="36572">
                  <c:v>41696.955997388315</c:v>
                </c:pt>
                <c:pt idx="36573">
                  <c:v>41696.956699590613</c:v>
                </c:pt>
                <c:pt idx="36574">
                  <c:v>41696.957402987224</c:v>
                </c:pt>
                <c:pt idx="36575">
                  <c:v>41696.958106804777</c:v>
                </c:pt>
                <c:pt idx="36576">
                  <c:v>41696.958809941701</c:v>
                </c:pt>
                <c:pt idx="36577">
                  <c:v>41696.959514124785</c:v>
                </c:pt>
                <c:pt idx="36578">
                  <c:v>41696.960216458938</c:v>
                </c:pt>
                <c:pt idx="36579">
                  <c:v>41696.96092047893</c:v>
                </c:pt>
                <c:pt idx="36580">
                  <c:v>41696.961624342162</c:v>
                </c:pt>
                <c:pt idx="36581">
                  <c:v>41696.962328451686</c:v>
                </c:pt>
                <c:pt idx="36582">
                  <c:v>41696.96303198261</c:v>
                </c:pt>
                <c:pt idx="36583">
                  <c:v>41696.963734599994</c:v>
                </c:pt>
                <c:pt idx="36584">
                  <c:v>41696.964436800605</c:v>
                </c:pt>
                <c:pt idx="36585">
                  <c:v>41696.965139043845</c:v>
                </c:pt>
                <c:pt idx="36586">
                  <c:v>41696.965844484766</c:v>
                </c:pt>
                <c:pt idx="36587">
                  <c:v>41696.966549310615</c:v>
                </c:pt>
                <c:pt idx="36588">
                  <c:v>41696.967250879694</c:v>
                </c:pt>
                <c:pt idx="36589">
                  <c:v>41696.967953869374</c:v>
                </c:pt>
                <c:pt idx="36590">
                  <c:v>41696.968656432939</c:v>
                </c:pt>
                <c:pt idx="36591">
                  <c:v>41696.969359170158</c:v>
                </c:pt>
                <c:pt idx="36592">
                  <c:v>41696.970063411223</c:v>
                </c:pt>
                <c:pt idx="36593">
                  <c:v>41696.97076914354</c:v>
                </c:pt>
                <c:pt idx="36594">
                  <c:v>41696.971473959995</c:v>
                </c:pt>
                <c:pt idx="36595">
                  <c:v>41696.972176667376</c:v>
                </c:pt>
                <c:pt idx="36596">
                  <c:v>41696.972880509536</c:v>
                </c:pt>
                <c:pt idx="36597">
                  <c:v>41696.973585098938</c:v>
                </c:pt>
                <c:pt idx="36598">
                  <c:v>41696.974290697843</c:v>
                </c:pt>
                <c:pt idx="36599">
                  <c:v>41696.974995455843</c:v>
                </c:pt>
                <c:pt idx="36600">
                  <c:v>41696.975699516464</c:v>
                </c:pt>
                <c:pt idx="36601">
                  <c:v>41696.976404035224</c:v>
                </c:pt>
                <c:pt idx="36602">
                  <c:v>41696.97710880985</c:v>
                </c:pt>
                <c:pt idx="36603">
                  <c:v>41696.977812821082</c:v>
                </c:pt>
                <c:pt idx="36604">
                  <c:v>41696.978516599702</c:v>
                </c:pt>
                <c:pt idx="36605">
                  <c:v>41696.979220155081</c:v>
                </c:pt>
                <c:pt idx="36606">
                  <c:v>41696.979924073225</c:v>
                </c:pt>
                <c:pt idx="36607">
                  <c:v>41696.980627320612</c:v>
                </c:pt>
                <c:pt idx="36608">
                  <c:v>41696.981331497394</c:v>
                </c:pt>
                <c:pt idx="36609">
                  <c:v>41696.982035453548</c:v>
                </c:pt>
                <c:pt idx="36610">
                  <c:v>41696.982739729086</c:v>
                </c:pt>
                <c:pt idx="36611">
                  <c:v>41696.983442935532</c:v>
                </c:pt>
                <c:pt idx="36612">
                  <c:v>41696.984145593997</c:v>
                </c:pt>
                <c:pt idx="36613">
                  <c:v>41696.984849034008</c:v>
                </c:pt>
                <c:pt idx="36614">
                  <c:v>41696.985552846621</c:v>
                </c:pt>
                <c:pt idx="36615">
                  <c:v>41696.986255310621</c:v>
                </c:pt>
                <c:pt idx="36616">
                  <c:v>41696.986958788773</c:v>
                </c:pt>
                <c:pt idx="36617">
                  <c:v>41696.987662824933</c:v>
                </c:pt>
                <c:pt idx="36618">
                  <c:v>41696.98836815769</c:v>
                </c:pt>
                <c:pt idx="36619">
                  <c:v>41696.989071786164</c:v>
                </c:pt>
                <c:pt idx="36620">
                  <c:v>41696.990045466002</c:v>
                </c:pt>
                <c:pt idx="36621">
                  <c:v>41696.990749051678</c:v>
                </c:pt>
                <c:pt idx="36622">
                  <c:v>41696.99145174677</c:v>
                </c:pt>
                <c:pt idx="36623">
                  <c:v>41696.992154178617</c:v>
                </c:pt>
                <c:pt idx="36624">
                  <c:v>41696.992857776619</c:v>
                </c:pt>
                <c:pt idx="36625">
                  <c:v>41696.993562017837</c:v>
                </c:pt>
                <c:pt idx="36626">
                  <c:v>41696.994265746769</c:v>
                </c:pt>
                <c:pt idx="36627">
                  <c:v>41696.994969112151</c:v>
                </c:pt>
                <c:pt idx="36628">
                  <c:v>41696.99567242754</c:v>
                </c:pt>
                <c:pt idx="36629">
                  <c:v>41696.996377190466</c:v>
                </c:pt>
                <c:pt idx="36630">
                  <c:v>41696.99708159353</c:v>
                </c:pt>
                <c:pt idx="36631">
                  <c:v>41696.997784492611</c:v>
                </c:pt>
                <c:pt idx="36632">
                  <c:v>41696.998486816759</c:v>
                </c:pt>
                <c:pt idx="36633">
                  <c:v>41696.999189188304</c:v>
                </c:pt>
                <c:pt idx="36634">
                  <c:v>41696.999892827844</c:v>
                </c:pt>
                <c:pt idx="36635">
                  <c:v>41697.00059638769</c:v>
                </c:pt>
                <c:pt idx="36636">
                  <c:v>41697.001299578471</c:v>
                </c:pt>
                <c:pt idx="36637">
                  <c:v>41697.00200299616</c:v>
                </c:pt>
                <c:pt idx="36638">
                  <c:v>41697.002706531995</c:v>
                </c:pt>
                <c:pt idx="36639">
                  <c:v>41697.003410567529</c:v>
                </c:pt>
                <c:pt idx="36640">
                  <c:v>41697.004114546617</c:v>
                </c:pt>
                <c:pt idx="36641">
                  <c:v>41697.004817846006</c:v>
                </c:pt>
                <c:pt idx="36642">
                  <c:v>41697.005520095387</c:v>
                </c:pt>
                <c:pt idx="36643">
                  <c:v>41697.00622188631</c:v>
                </c:pt>
                <c:pt idx="36644">
                  <c:v>41697.00692529801</c:v>
                </c:pt>
                <c:pt idx="36645">
                  <c:v>41697.007628398613</c:v>
                </c:pt>
                <c:pt idx="36646">
                  <c:v>41697.008330490622</c:v>
                </c:pt>
                <c:pt idx="36647">
                  <c:v>41697.009033745846</c:v>
                </c:pt>
                <c:pt idx="36648">
                  <c:v>41697.009737611996</c:v>
                </c:pt>
                <c:pt idx="36649">
                  <c:v>41697.010441354461</c:v>
                </c:pt>
                <c:pt idx="36650">
                  <c:v>41697.011145086464</c:v>
                </c:pt>
                <c:pt idx="36651">
                  <c:v>41697.01184880246</c:v>
                </c:pt>
                <c:pt idx="36652">
                  <c:v>41697.012551777392</c:v>
                </c:pt>
                <c:pt idx="36653">
                  <c:v>41697.013256082158</c:v>
                </c:pt>
                <c:pt idx="36654">
                  <c:v>41697.013960938151</c:v>
                </c:pt>
                <c:pt idx="36655">
                  <c:v>41697.014663406466</c:v>
                </c:pt>
                <c:pt idx="36656">
                  <c:v>41697.015368511835</c:v>
                </c:pt>
                <c:pt idx="36657">
                  <c:v>41697.016072952778</c:v>
                </c:pt>
                <c:pt idx="36658">
                  <c:v>41697.016776053388</c:v>
                </c:pt>
                <c:pt idx="36659">
                  <c:v>41697.01748002338</c:v>
                </c:pt>
                <c:pt idx="36660">
                  <c:v>41697.018185041685</c:v>
                </c:pt>
                <c:pt idx="36661">
                  <c:v>41697.018887676939</c:v>
                </c:pt>
                <c:pt idx="36662">
                  <c:v>41697.019591689226</c:v>
                </c:pt>
                <c:pt idx="36663">
                  <c:v>41697.020295549846</c:v>
                </c:pt>
                <c:pt idx="36664">
                  <c:v>41697.020999337386</c:v>
                </c:pt>
                <c:pt idx="36665">
                  <c:v>41697.021704595529</c:v>
                </c:pt>
                <c:pt idx="36666">
                  <c:v>41697.022408992932</c:v>
                </c:pt>
                <c:pt idx="36667">
                  <c:v>41697.023114001378</c:v>
                </c:pt>
                <c:pt idx="36668">
                  <c:v>41697.023818432615</c:v>
                </c:pt>
                <c:pt idx="36669">
                  <c:v>41697.024522724772</c:v>
                </c:pt>
                <c:pt idx="36670">
                  <c:v>41697.025225085075</c:v>
                </c:pt>
                <c:pt idx="36671">
                  <c:v>41697.025928489536</c:v>
                </c:pt>
                <c:pt idx="36672">
                  <c:v>41697.02663201384</c:v>
                </c:pt>
                <c:pt idx="36673">
                  <c:v>41697.027335787374</c:v>
                </c:pt>
                <c:pt idx="36674">
                  <c:v>41697.028038979086</c:v>
                </c:pt>
                <c:pt idx="36675">
                  <c:v>41697.028741809074</c:v>
                </c:pt>
                <c:pt idx="36676">
                  <c:v>41697.029444913067</c:v>
                </c:pt>
                <c:pt idx="36677">
                  <c:v>41697.03014875092</c:v>
                </c:pt>
                <c:pt idx="36678">
                  <c:v>41697.030852165539</c:v>
                </c:pt>
                <c:pt idx="36679">
                  <c:v>41697.031826034923</c:v>
                </c:pt>
                <c:pt idx="36680">
                  <c:v>41697.032530308621</c:v>
                </c:pt>
                <c:pt idx="36681">
                  <c:v>41697.033233997696</c:v>
                </c:pt>
                <c:pt idx="36682">
                  <c:v>41697.03393770277</c:v>
                </c:pt>
                <c:pt idx="36683">
                  <c:v>41697.034642883678</c:v>
                </c:pt>
                <c:pt idx="36684">
                  <c:v>41697.035347798461</c:v>
                </c:pt>
                <c:pt idx="36685">
                  <c:v>41697.036051720934</c:v>
                </c:pt>
                <c:pt idx="36686">
                  <c:v>41697.036755801535</c:v>
                </c:pt>
                <c:pt idx="36687">
                  <c:v>41697.037459834151</c:v>
                </c:pt>
                <c:pt idx="36688">
                  <c:v>41697.038163647376</c:v>
                </c:pt>
                <c:pt idx="36689">
                  <c:v>41697.038868291085</c:v>
                </c:pt>
                <c:pt idx="36690">
                  <c:v>41697.039572236768</c:v>
                </c:pt>
                <c:pt idx="36691">
                  <c:v>41697.040276335691</c:v>
                </c:pt>
                <c:pt idx="36692">
                  <c:v>41697.040981525381</c:v>
                </c:pt>
                <c:pt idx="36693">
                  <c:v>41697.041686346616</c:v>
                </c:pt>
                <c:pt idx="36694">
                  <c:v>41697.042389631533</c:v>
                </c:pt>
                <c:pt idx="36695">
                  <c:v>41697.043094392939</c:v>
                </c:pt>
                <c:pt idx="36696">
                  <c:v>41697.04379858922</c:v>
                </c:pt>
                <c:pt idx="36697">
                  <c:v>41697.044504409852</c:v>
                </c:pt>
                <c:pt idx="36698">
                  <c:v>41697.045209302618</c:v>
                </c:pt>
                <c:pt idx="36699">
                  <c:v>41697.045912400463</c:v>
                </c:pt>
                <c:pt idx="36700">
                  <c:v>41697.046618248321</c:v>
                </c:pt>
                <c:pt idx="36701">
                  <c:v>41697.047321833226</c:v>
                </c:pt>
                <c:pt idx="36702">
                  <c:v>41697.048025801225</c:v>
                </c:pt>
                <c:pt idx="36703">
                  <c:v>41697.048729868002</c:v>
                </c:pt>
                <c:pt idx="36704">
                  <c:v>41697.049433351684</c:v>
                </c:pt>
                <c:pt idx="36705">
                  <c:v>41697.050138107392</c:v>
                </c:pt>
                <c:pt idx="36706">
                  <c:v>41697.050840962307</c:v>
                </c:pt>
                <c:pt idx="36707">
                  <c:v>41697.051545024311</c:v>
                </c:pt>
                <c:pt idx="36708">
                  <c:v>41697.052248524313</c:v>
                </c:pt>
                <c:pt idx="36709">
                  <c:v>41697.052950780002</c:v>
                </c:pt>
                <c:pt idx="36710">
                  <c:v>41697.053654182928</c:v>
                </c:pt>
                <c:pt idx="36711">
                  <c:v>41697.054358520159</c:v>
                </c:pt>
                <c:pt idx="36712">
                  <c:v>41697.055062789223</c:v>
                </c:pt>
                <c:pt idx="36713">
                  <c:v>41697.055767539227</c:v>
                </c:pt>
                <c:pt idx="36714">
                  <c:v>41697.056470754003</c:v>
                </c:pt>
                <c:pt idx="36715">
                  <c:v>41697.057173812762</c:v>
                </c:pt>
                <c:pt idx="36716">
                  <c:v>41697.057876640618</c:v>
                </c:pt>
                <c:pt idx="36717">
                  <c:v>41697.058581076613</c:v>
                </c:pt>
                <c:pt idx="36718">
                  <c:v>41697.059287340941</c:v>
                </c:pt>
                <c:pt idx="36719">
                  <c:v>41697.059991844471</c:v>
                </c:pt>
                <c:pt idx="36720">
                  <c:v>41697.060695393695</c:v>
                </c:pt>
                <c:pt idx="36721">
                  <c:v>41697.061399856932</c:v>
                </c:pt>
                <c:pt idx="36722">
                  <c:v>41697.062104713528</c:v>
                </c:pt>
                <c:pt idx="36723">
                  <c:v>41697.062809006769</c:v>
                </c:pt>
                <c:pt idx="36724">
                  <c:v>41697.063514211535</c:v>
                </c:pt>
                <c:pt idx="36725">
                  <c:v>41697.064219163542</c:v>
                </c:pt>
                <c:pt idx="36726">
                  <c:v>41697.064925077386</c:v>
                </c:pt>
                <c:pt idx="36727">
                  <c:v>41697.065629667995</c:v>
                </c:pt>
                <c:pt idx="36728">
                  <c:v>41697.066333153387</c:v>
                </c:pt>
                <c:pt idx="36729">
                  <c:v>41697.067037508306</c:v>
                </c:pt>
                <c:pt idx="36730">
                  <c:v>41697.067742752297</c:v>
                </c:pt>
                <c:pt idx="36731">
                  <c:v>41697.068445468307</c:v>
                </c:pt>
                <c:pt idx="36732">
                  <c:v>41697.069148260598</c:v>
                </c:pt>
                <c:pt idx="36733">
                  <c:v>41697.069851528307</c:v>
                </c:pt>
                <c:pt idx="36734">
                  <c:v>41697.070555151848</c:v>
                </c:pt>
                <c:pt idx="36735">
                  <c:v>41697.071258486169</c:v>
                </c:pt>
                <c:pt idx="36736">
                  <c:v>41697.071960677989</c:v>
                </c:pt>
                <c:pt idx="36737">
                  <c:v>41697.07266276153</c:v>
                </c:pt>
                <c:pt idx="36738">
                  <c:v>41697.073613415683</c:v>
                </c:pt>
                <c:pt idx="36739">
                  <c:v>41697.074315898004</c:v>
                </c:pt>
                <c:pt idx="36740">
                  <c:v>41697.07501941354</c:v>
                </c:pt>
                <c:pt idx="36741">
                  <c:v>41697.075723857073</c:v>
                </c:pt>
                <c:pt idx="36742">
                  <c:v>41697.076428742308</c:v>
                </c:pt>
                <c:pt idx="36743">
                  <c:v>41697.077133245388</c:v>
                </c:pt>
                <c:pt idx="36744">
                  <c:v>41697.077837449702</c:v>
                </c:pt>
                <c:pt idx="36745">
                  <c:v>41697.078540842616</c:v>
                </c:pt>
                <c:pt idx="36746">
                  <c:v>41697.079244426612</c:v>
                </c:pt>
                <c:pt idx="36747">
                  <c:v>41697.079947792161</c:v>
                </c:pt>
                <c:pt idx="36748">
                  <c:v>41697.080652353543</c:v>
                </c:pt>
                <c:pt idx="36749">
                  <c:v>41697.08135805231</c:v>
                </c:pt>
                <c:pt idx="36750">
                  <c:v>41697.082061396941</c:v>
                </c:pt>
                <c:pt idx="36751">
                  <c:v>41697.082765243082</c:v>
                </c:pt>
                <c:pt idx="36752">
                  <c:v>41697.083468479846</c:v>
                </c:pt>
                <c:pt idx="36753">
                  <c:v>41697.084172864306</c:v>
                </c:pt>
                <c:pt idx="36754">
                  <c:v>41697.084876690009</c:v>
                </c:pt>
                <c:pt idx="36755">
                  <c:v>41697.085579816616</c:v>
                </c:pt>
                <c:pt idx="36756">
                  <c:v>41697.086283381228</c:v>
                </c:pt>
                <c:pt idx="36757">
                  <c:v>41697.086986286929</c:v>
                </c:pt>
                <c:pt idx="36758">
                  <c:v>41697.087689744927</c:v>
                </c:pt>
                <c:pt idx="36759">
                  <c:v>41697.088393768165</c:v>
                </c:pt>
                <c:pt idx="36760">
                  <c:v>41697.089097984164</c:v>
                </c:pt>
                <c:pt idx="36761">
                  <c:v>41697.089802052309</c:v>
                </c:pt>
                <c:pt idx="36762">
                  <c:v>41697.090505114611</c:v>
                </c:pt>
                <c:pt idx="36763">
                  <c:v>41697.091209455844</c:v>
                </c:pt>
                <c:pt idx="36764">
                  <c:v>41697.091912853677</c:v>
                </c:pt>
                <c:pt idx="36765">
                  <c:v>41697.092617943847</c:v>
                </c:pt>
                <c:pt idx="36766">
                  <c:v>41697.093323147688</c:v>
                </c:pt>
                <c:pt idx="36767">
                  <c:v>41697.094028622152</c:v>
                </c:pt>
                <c:pt idx="36768">
                  <c:v>41697.094734898164</c:v>
                </c:pt>
                <c:pt idx="36769">
                  <c:v>41697.095439015218</c:v>
                </c:pt>
                <c:pt idx="36770">
                  <c:v>41697.096145084302</c:v>
                </c:pt>
                <c:pt idx="36771">
                  <c:v>41697.096849497546</c:v>
                </c:pt>
                <c:pt idx="36772">
                  <c:v>41697.097554895387</c:v>
                </c:pt>
                <c:pt idx="36773">
                  <c:v>41697.098259041086</c:v>
                </c:pt>
                <c:pt idx="36774">
                  <c:v>41697.098963417535</c:v>
                </c:pt>
                <c:pt idx="36775">
                  <c:v>41697.099665640155</c:v>
                </c:pt>
                <c:pt idx="36776">
                  <c:v>41697.100368299543</c:v>
                </c:pt>
                <c:pt idx="36777">
                  <c:v>41697.101072337384</c:v>
                </c:pt>
                <c:pt idx="36778">
                  <c:v>41697.101776247684</c:v>
                </c:pt>
                <c:pt idx="36779">
                  <c:v>41697.102479588153</c:v>
                </c:pt>
                <c:pt idx="36780">
                  <c:v>41697.103183046464</c:v>
                </c:pt>
                <c:pt idx="36781">
                  <c:v>41697.10388698399</c:v>
                </c:pt>
                <c:pt idx="36782">
                  <c:v>41697.104589923387</c:v>
                </c:pt>
                <c:pt idx="36783">
                  <c:v>41697.105294003384</c:v>
                </c:pt>
                <c:pt idx="36784">
                  <c:v>41697.105997702609</c:v>
                </c:pt>
                <c:pt idx="36785">
                  <c:v>41697.106700750155</c:v>
                </c:pt>
                <c:pt idx="36786">
                  <c:v>41697.107404337075</c:v>
                </c:pt>
                <c:pt idx="36787">
                  <c:v>41697.108108571374</c:v>
                </c:pt>
                <c:pt idx="36788">
                  <c:v>41697.10881225401</c:v>
                </c:pt>
                <c:pt idx="36789">
                  <c:v>41697.109516454009</c:v>
                </c:pt>
                <c:pt idx="36790">
                  <c:v>41697.110221004616</c:v>
                </c:pt>
                <c:pt idx="36791">
                  <c:v>41697.110924053384</c:v>
                </c:pt>
                <c:pt idx="36792">
                  <c:v>41697.111627610146</c:v>
                </c:pt>
                <c:pt idx="36793">
                  <c:v>41697.112329706462</c:v>
                </c:pt>
                <c:pt idx="36794">
                  <c:v>41697.113033261223</c:v>
                </c:pt>
                <c:pt idx="36795">
                  <c:v>41697.113735482766</c:v>
                </c:pt>
                <c:pt idx="36796">
                  <c:v>41697.114439029392</c:v>
                </c:pt>
                <c:pt idx="36797">
                  <c:v>41697.115383478616</c:v>
                </c:pt>
                <c:pt idx="36798">
                  <c:v>41697.116085981077</c:v>
                </c:pt>
                <c:pt idx="36799">
                  <c:v>41697.11678893138</c:v>
                </c:pt>
                <c:pt idx="36800">
                  <c:v>41697.117491889221</c:v>
                </c:pt>
                <c:pt idx="36801">
                  <c:v>41697.118195844472</c:v>
                </c:pt>
                <c:pt idx="36802">
                  <c:v>41697.118899968315</c:v>
                </c:pt>
                <c:pt idx="36803">
                  <c:v>41697.119605596767</c:v>
                </c:pt>
                <c:pt idx="36804">
                  <c:v>41697.120309732607</c:v>
                </c:pt>
                <c:pt idx="36805">
                  <c:v>41697.121014881828</c:v>
                </c:pt>
                <c:pt idx="36806">
                  <c:v>41697.121719657989</c:v>
                </c:pt>
                <c:pt idx="36807">
                  <c:v>41697.122424492161</c:v>
                </c:pt>
                <c:pt idx="36808">
                  <c:v>41697.123130472923</c:v>
                </c:pt>
                <c:pt idx="36809">
                  <c:v>41697.123836341081</c:v>
                </c:pt>
                <c:pt idx="36810">
                  <c:v>41697.124540045683</c:v>
                </c:pt>
                <c:pt idx="36811">
                  <c:v>41697.125243290611</c:v>
                </c:pt>
                <c:pt idx="36812">
                  <c:v>41697.125948646157</c:v>
                </c:pt>
                <c:pt idx="36813">
                  <c:v>41697.126651212609</c:v>
                </c:pt>
                <c:pt idx="36814">
                  <c:v>41697.127355480305</c:v>
                </c:pt>
                <c:pt idx="36815">
                  <c:v>41697.128058908769</c:v>
                </c:pt>
                <c:pt idx="36816">
                  <c:v>41697.128761931985</c:v>
                </c:pt>
                <c:pt idx="36817">
                  <c:v>41697.129466827217</c:v>
                </c:pt>
                <c:pt idx="36818">
                  <c:v>41697.130170340162</c:v>
                </c:pt>
                <c:pt idx="36819">
                  <c:v>41697.130874386312</c:v>
                </c:pt>
                <c:pt idx="36820">
                  <c:v>41697.131576814762</c:v>
                </c:pt>
                <c:pt idx="36821">
                  <c:v>41697.132280110454</c:v>
                </c:pt>
                <c:pt idx="36822">
                  <c:v>41697.132983732597</c:v>
                </c:pt>
                <c:pt idx="36823">
                  <c:v>41697.133687755217</c:v>
                </c:pt>
                <c:pt idx="36824">
                  <c:v>41697.134392152933</c:v>
                </c:pt>
                <c:pt idx="36825">
                  <c:v>41697.135095511832</c:v>
                </c:pt>
                <c:pt idx="36826">
                  <c:v>41697.135801030607</c:v>
                </c:pt>
                <c:pt idx="36827">
                  <c:v>41697.136506395087</c:v>
                </c:pt>
                <c:pt idx="36828">
                  <c:v>41697.137209298315</c:v>
                </c:pt>
                <c:pt idx="36829">
                  <c:v>41697.137912797683</c:v>
                </c:pt>
                <c:pt idx="36830">
                  <c:v>41697.138616262462</c:v>
                </c:pt>
                <c:pt idx="36831">
                  <c:v>41697.139319309383</c:v>
                </c:pt>
                <c:pt idx="36832">
                  <c:v>41697.140022206928</c:v>
                </c:pt>
                <c:pt idx="36833">
                  <c:v>41697.140726075682</c:v>
                </c:pt>
                <c:pt idx="36834">
                  <c:v>41697.14143022184</c:v>
                </c:pt>
                <c:pt idx="36835">
                  <c:v>41697.142134089234</c:v>
                </c:pt>
                <c:pt idx="36836">
                  <c:v>41697.14283755108</c:v>
                </c:pt>
                <c:pt idx="36837">
                  <c:v>41697.143541046928</c:v>
                </c:pt>
                <c:pt idx="36838">
                  <c:v>41697.144245319083</c:v>
                </c:pt>
                <c:pt idx="36839">
                  <c:v>41697.144949297086</c:v>
                </c:pt>
                <c:pt idx="36840">
                  <c:v>41697.145653759537</c:v>
                </c:pt>
                <c:pt idx="36841">
                  <c:v>41697.146357198319</c:v>
                </c:pt>
                <c:pt idx="36842">
                  <c:v>41697.147061591531</c:v>
                </c:pt>
                <c:pt idx="36843">
                  <c:v>41697.147764414607</c:v>
                </c:pt>
                <c:pt idx="36844">
                  <c:v>41697.148466944163</c:v>
                </c:pt>
                <c:pt idx="36845">
                  <c:v>41697.149169967379</c:v>
                </c:pt>
                <c:pt idx="36846">
                  <c:v>41697.149874338007</c:v>
                </c:pt>
                <c:pt idx="36847">
                  <c:v>41697.150579816618</c:v>
                </c:pt>
                <c:pt idx="36848">
                  <c:v>41697.151284925385</c:v>
                </c:pt>
                <c:pt idx="36849">
                  <c:v>41697.151989879079</c:v>
                </c:pt>
                <c:pt idx="36850">
                  <c:v>41697.152693607997</c:v>
                </c:pt>
                <c:pt idx="36851">
                  <c:v>41697.153397996466</c:v>
                </c:pt>
                <c:pt idx="36852">
                  <c:v>41697.154099920313</c:v>
                </c:pt>
                <c:pt idx="36853">
                  <c:v>41697.154802293851</c:v>
                </c:pt>
                <c:pt idx="36854">
                  <c:v>41697.15550778708</c:v>
                </c:pt>
                <c:pt idx="36855">
                  <c:v>41697.15621127448</c:v>
                </c:pt>
                <c:pt idx="36856">
                  <c:v>41697.157153961532</c:v>
                </c:pt>
                <c:pt idx="36857">
                  <c:v>41697.157859632462</c:v>
                </c:pt>
                <c:pt idx="36858">
                  <c:v>41697.158563375233</c:v>
                </c:pt>
                <c:pt idx="36859">
                  <c:v>41697.159267190313</c:v>
                </c:pt>
                <c:pt idx="36860">
                  <c:v>41697.159971009387</c:v>
                </c:pt>
                <c:pt idx="36861">
                  <c:v>41697.160675962303</c:v>
                </c:pt>
                <c:pt idx="36862">
                  <c:v>41697.16137957092</c:v>
                </c:pt>
                <c:pt idx="36863">
                  <c:v>41697.162083915995</c:v>
                </c:pt>
                <c:pt idx="36864">
                  <c:v>41697.162787241992</c:v>
                </c:pt>
                <c:pt idx="36865">
                  <c:v>41697.163492607368</c:v>
                </c:pt>
                <c:pt idx="36866">
                  <c:v>41697.164197150465</c:v>
                </c:pt>
                <c:pt idx="36867">
                  <c:v>41697.164902613993</c:v>
                </c:pt>
                <c:pt idx="36868">
                  <c:v>41697.165607491384</c:v>
                </c:pt>
                <c:pt idx="36869">
                  <c:v>41697.16631176784</c:v>
                </c:pt>
                <c:pt idx="36870">
                  <c:v>41697.167016800464</c:v>
                </c:pt>
                <c:pt idx="36871">
                  <c:v>41697.167721904916</c:v>
                </c:pt>
                <c:pt idx="36872">
                  <c:v>41697.168427053221</c:v>
                </c:pt>
                <c:pt idx="36873">
                  <c:v>41697.169131806761</c:v>
                </c:pt>
                <c:pt idx="36874">
                  <c:v>41697.169837294939</c:v>
                </c:pt>
                <c:pt idx="36875">
                  <c:v>41697.170540606923</c:v>
                </c:pt>
                <c:pt idx="36876">
                  <c:v>41697.171243274461</c:v>
                </c:pt>
                <c:pt idx="36877">
                  <c:v>41697.171947717681</c:v>
                </c:pt>
                <c:pt idx="36878">
                  <c:v>41697.172652551992</c:v>
                </c:pt>
                <c:pt idx="36879">
                  <c:v>41697.173354434766</c:v>
                </c:pt>
                <c:pt idx="36880">
                  <c:v>41697.174058144315</c:v>
                </c:pt>
                <c:pt idx="36881">
                  <c:v>41697.174762899376</c:v>
                </c:pt>
                <c:pt idx="36882">
                  <c:v>41697.175467368761</c:v>
                </c:pt>
                <c:pt idx="36883">
                  <c:v>41697.176170925537</c:v>
                </c:pt>
                <c:pt idx="36884">
                  <c:v>41697.176873627082</c:v>
                </c:pt>
                <c:pt idx="36885">
                  <c:v>41697.177579131225</c:v>
                </c:pt>
                <c:pt idx="36886">
                  <c:v>41697.178282196313</c:v>
                </c:pt>
                <c:pt idx="36887">
                  <c:v>41697.178985826307</c:v>
                </c:pt>
                <c:pt idx="36888">
                  <c:v>41697.179689677374</c:v>
                </c:pt>
                <c:pt idx="36889">
                  <c:v>41697.180394309689</c:v>
                </c:pt>
                <c:pt idx="36890">
                  <c:v>41697.181098316767</c:v>
                </c:pt>
                <c:pt idx="36891">
                  <c:v>41697.18180196092</c:v>
                </c:pt>
                <c:pt idx="36892">
                  <c:v>41697.18250571</c:v>
                </c:pt>
                <c:pt idx="36893">
                  <c:v>41697.183209340779</c:v>
                </c:pt>
                <c:pt idx="36894">
                  <c:v>41697.18391352077</c:v>
                </c:pt>
                <c:pt idx="36895">
                  <c:v>41697.184617685685</c:v>
                </c:pt>
                <c:pt idx="36896">
                  <c:v>41697.185320919227</c:v>
                </c:pt>
                <c:pt idx="36897">
                  <c:v>41697.186024295843</c:v>
                </c:pt>
                <c:pt idx="36898">
                  <c:v>41697.186727068001</c:v>
                </c:pt>
                <c:pt idx="36899">
                  <c:v>41697.187431619837</c:v>
                </c:pt>
                <c:pt idx="36900">
                  <c:v>41697.188135717224</c:v>
                </c:pt>
                <c:pt idx="36901">
                  <c:v>41697.18883973523</c:v>
                </c:pt>
                <c:pt idx="36902">
                  <c:v>41697.189543001841</c:v>
                </c:pt>
                <c:pt idx="36903">
                  <c:v>41697.190249018611</c:v>
                </c:pt>
                <c:pt idx="36904">
                  <c:v>41697.190954429228</c:v>
                </c:pt>
                <c:pt idx="36905">
                  <c:v>41697.191660506753</c:v>
                </c:pt>
                <c:pt idx="36906">
                  <c:v>41697.192365071991</c:v>
                </c:pt>
                <c:pt idx="36907">
                  <c:v>41697.193069287838</c:v>
                </c:pt>
                <c:pt idx="36908">
                  <c:v>41697.193772844301</c:v>
                </c:pt>
                <c:pt idx="36909">
                  <c:v>41697.194476504759</c:v>
                </c:pt>
                <c:pt idx="36910">
                  <c:v>41697.195180250754</c:v>
                </c:pt>
                <c:pt idx="36911">
                  <c:v>41697.195884558765</c:v>
                </c:pt>
                <c:pt idx="36912">
                  <c:v>41697.196589304003</c:v>
                </c:pt>
                <c:pt idx="36913">
                  <c:v>41697.197292361838</c:v>
                </c:pt>
                <c:pt idx="36914">
                  <c:v>41697.197994602924</c:v>
                </c:pt>
                <c:pt idx="36915">
                  <c:v>41697.198935455846</c:v>
                </c:pt>
                <c:pt idx="36916">
                  <c:v>41697.19963949416</c:v>
                </c:pt>
                <c:pt idx="36917">
                  <c:v>41697.200343014607</c:v>
                </c:pt>
                <c:pt idx="36918">
                  <c:v>41697.201046862916</c:v>
                </c:pt>
                <c:pt idx="36919">
                  <c:v>41697.20175141107</c:v>
                </c:pt>
                <c:pt idx="36920">
                  <c:v>41697.202456960156</c:v>
                </c:pt>
                <c:pt idx="36921">
                  <c:v>41697.203160806457</c:v>
                </c:pt>
                <c:pt idx="36922">
                  <c:v>41697.203864092</c:v>
                </c:pt>
                <c:pt idx="36923">
                  <c:v>41697.204567179542</c:v>
                </c:pt>
                <c:pt idx="36924">
                  <c:v>41697.20527081476</c:v>
                </c:pt>
                <c:pt idx="36925">
                  <c:v>41697.205972655072</c:v>
                </c:pt>
                <c:pt idx="36926">
                  <c:v>41697.206676744616</c:v>
                </c:pt>
                <c:pt idx="36927">
                  <c:v>41697.207381504144</c:v>
                </c:pt>
                <c:pt idx="36928">
                  <c:v>41697.20808574184</c:v>
                </c:pt>
                <c:pt idx="36929">
                  <c:v>41697.208791583835</c:v>
                </c:pt>
                <c:pt idx="36930">
                  <c:v>41697.209495672454</c:v>
                </c:pt>
                <c:pt idx="36931">
                  <c:v>41697.210199747082</c:v>
                </c:pt>
                <c:pt idx="36932">
                  <c:v>41697.210903557221</c:v>
                </c:pt>
                <c:pt idx="36933">
                  <c:v>41697.211607680154</c:v>
                </c:pt>
                <c:pt idx="36934">
                  <c:v>41697.212312019845</c:v>
                </c:pt>
                <c:pt idx="36935">
                  <c:v>41697.213015947847</c:v>
                </c:pt>
                <c:pt idx="36936">
                  <c:v>41697.213719669839</c:v>
                </c:pt>
                <c:pt idx="36937">
                  <c:v>41697.214423818157</c:v>
                </c:pt>
                <c:pt idx="36938">
                  <c:v>41697.215127431075</c:v>
                </c:pt>
                <c:pt idx="36939">
                  <c:v>41697.215832052163</c:v>
                </c:pt>
                <c:pt idx="36940">
                  <c:v>41697.216536874621</c:v>
                </c:pt>
                <c:pt idx="36941">
                  <c:v>41697.217239918471</c:v>
                </c:pt>
                <c:pt idx="36942">
                  <c:v>41697.2179465183</c:v>
                </c:pt>
                <c:pt idx="36943">
                  <c:v>41697.218651770614</c:v>
                </c:pt>
                <c:pt idx="36944">
                  <c:v>41697.219356282767</c:v>
                </c:pt>
                <c:pt idx="36945">
                  <c:v>41697.220061978922</c:v>
                </c:pt>
                <c:pt idx="36946">
                  <c:v>41697.220766947379</c:v>
                </c:pt>
                <c:pt idx="36947">
                  <c:v>41697.221470691213</c:v>
                </c:pt>
                <c:pt idx="36948">
                  <c:v>41697.222176259682</c:v>
                </c:pt>
                <c:pt idx="36949">
                  <c:v>41697.222881404305</c:v>
                </c:pt>
                <c:pt idx="36950">
                  <c:v>41697.223583745676</c:v>
                </c:pt>
                <c:pt idx="36951">
                  <c:v>41697.224286347082</c:v>
                </c:pt>
                <c:pt idx="36952">
                  <c:v>41697.224991103532</c:v>
                </c:pt>
                <c:pt idx="36953">
                  <c:v>41697.225696303991</c:v>
                </c:pt>
                <c:pt idx="36954">
                  <c:v>41697.226399624</c:v>
                </c:pt>
                <c:pt idx="36955">
                  <c:v>41697.2271026983</c:v>
                </c:pt>
                <c:pt idx="36956">
                  <c:v>41697.227804832764</c:v>
                </c:pt>
                <c:pt idx="36957">
                  <c:v>41697.228510073684</c:v>
                </c:pt>
                <c:pt idx="36958">
                  <c:v>41697.229215447689</c:v>
                </c:pt>
                <c:pt idx="36959">
                  <c:v>41697.229921156599</c:v>
                </c:pt>
                <c:pt idx="36960">
                  <c:v>41697.230626407538</c:v>
                </c:pt>
                <c:pt idx="36961">
                  <c:v>41697.23133196999</c:v>
                </c:pt>
                <c:pt idx="36962">
                  <c:v>41697.232036856309</c:v>
                </c:pt>
                <c:pt idx="36963">
                  <c:v>41697.232741865671</c:v>
                </c:pt>
                <c:pt idx="36964">
                  <c:v>41697.233445576763</c:v>
                </c:pt>
                <c:pt idx="36965">
                  <c:v>41697.234149595679</c:v>
                </c:pt>
                <c:pt idx="36966">
                  <c:v>41697.234853030153</c:v>
                </c:pt>
                <c:pt idx="36967">
                  <c:v>41697.235557690772</c:v>
                </c:pt>
                <c:pt idx="36968">
                  <c:v>41697.236260798003</c:v>
                </c:pt>
                <c:pt idx="36969">
                  <c:v>41697.236964743992</c:v>
                </c:pt>
                <c:pt idx="36970">
                  <c:v>41697.237667914924</c:v>
                </c:pt>
                <c:pt idx="36971">
                  <c:v>41697.238371069841</c:v>
                </c:pt>
                <c:pt idx="36972">
                  <c:v>41697.239074655074</c:v>
                </c:pt>
                <c:pt idx="36973">
                  <c:v>41697.239779629381</c:v>
                </c:pt>
                <c:pt idx="36974">
                  <c:v>41697.240704479082</c:v>
                </c:pt>
                <c:pt idx="36975">
                  <c:v>41697.241407011374</c:v>
                </c:pt>
                <c:pt idx="36976">
                  <c:v>41697.242110200306</c:v>
                </c:pt>
                <c:pt idx="36977">
                  <c:v>41697.242813697383</c:v>
                </c:pt>
                <c:pt idx="36978">
                  <c:v>41697.243517556766</c:v>
                </c:pt>
                <c:pt idx="36979">
                  <c:v>41697.244220963534</c:v>
                </c:pt>
                <c:pt idx="36980">
                  <c:v>41697.244923692459</c:v>
                </c:pt>
                <c:pt idx="36981">
                  <c:v>41697.245628153374</c:v>
                </c:pt>
                <c:pt idx="36982">
                  <c:v>41697.246332000163</c:v>
                </c:pt>
                <c:pt idx="36983">
                  <c:v>41697.247035409229</c:v>
                </c:pt>
                <c:pt idx="36984">
                  <c:v>41697.247736946767</c:v>
                </c:pt>
                <c:pt idx="36985">
                  <c:v>41697.248441555828</c:v>
                </c:pt>
                <c:pt idx="36986">
                  <c:v>41697.249145837071</c:v>
                </c:pt>
                <c:pt idx="36987">
                  <c:v>41697.249849494168</c:v>
                </c:pt>
                <c:pt idx="36988">
                  <c:v>41697.250554312312</c:v>
                </c:pt>
                <c:pt idx="36989">
                  <c:v>41697.251259088313</c:v>
                </c:pt>
                <c:pt idx="36990">
                  <c:v>41697.251961580754</c:v>
                </c:pt>
                <c:pt idx="36991">
                  <c:v>41697.252666548309</c:v>
                </c:pt>
                <c:pt idx="36992">
                  <c:v>41697.253370777078</c:v>
                </c:pt>
                <c:pt idx="36993">
                  <c:v>41697.254074426623</c:v>
                </c:pt>
                <c:pt idx="36994">
                  <c:v>41697.254777183683</c:v>
                </c:pt>
                <c:pt idx="36995">
                  <c:v>41697.255479383683</c:v>
                </c:pt>
                <c:pt idx="36996">
                  <c:v>41697.256180912926</c:v>
                </c:pt>
                <c:pt idx="36997">
                  <c:v>41697.256884502771</c:v>
                </c:pt>
                <c:pt idx="36998">
                  <c:v>41697.257587700151</c:v>
                </c:pt>
                <c:pt idx="36999">
                  <c:v>41697.258291462313</c:v>
                </c:pt>
                <c:pt idx="37000">
                  <c:v>41697.258993572614</c:v>
                </c:pt>
                <c:pt idx="37001">
                  <c:v>41697.259696524932</c:v>
                </c:pt>
                <c:pt idx="37002">
                  <c:v>41697.260397765531</c:v>
                </c:pt>
                <c:pt idx="37003">
                  <c:v>41697.261101765063</c:v>
                </c:pt>
                <c:pt idx="37004">
                  <c:v>41697.261806660914</c:v>
                </c:pt>
                <c:pt idx="37005">
                  <c:v>41697.262510504464</c:v>
                </c:pt>
                <c:pt idx="37006">
                  <c:v>41697.26321398461</c:v>
                </c:pt>
                <c:pt idx="37007">
                  <c:v>41697.26391558168</c:v>
                </c:pt>
                <c:pt idx="37008">
                  <c:v>41697.264618819223</c:v>
                </c:pt>
                <c:pt idx="37009">
                  <c:v>41697.2653228903</c:v>
                </c:pt>
                <c:pt idx="37010">
                  <c:v>41697.266025934761</c:v>
                </c:pt>
                <c:pt idx="37011">
                  <c:v>41697.266729137074</c:v>
                </c:pt>
                <c:pt idx="37012">
                  <c:v>41697.267433939072</c:v>
                </c:pt>
                <c:pt idx="37013">
                  <c:v>41697.268137838306</c:v>
                </c:pt>
                <c:pt idx="37014">
                  <c:v>41697.268842932921</c:v>
                </c:pt>
                <c:pt idx="37015">
                  <c:v>41697.269547179836</c:v>
                </c:pt>
                <c:pt idx="37016">
                  <c:v>41697.270250621841</c:v>
                </c:pt>
                <c:pt idx="37017">
                  <c:v>41697.270953646934</c:v>
                </c:pt>
                <c:pt idx="37018">
                  <c:v>41697.271658452933</c:v>
                </c:pt>
                <c:pt idx="37019">
                  <c:v>41697.272361465992</c:v>
                </c:pt>
                <c:pt idx="37020">
                  <c:v>41697.273063477682</c:v>
                </c:pt>
                <c:pt idx="37021">
                  <c:v>41697.273765792299</c:v>
                </c:pt>
                <c:pt idx="37022">
                  <c:v>41697.274468563526</c:v>
                </c:pt>
                <c:pt idx="37023">
                  <c:v>41697.275173481532</c:v>
                </c:pt>
                <c:pt idx="37024">
                  <c:v>41697.275878807835</c:v>
                </c:pt>
                <c:pt idx="37025">
                  <c:v>41697.276582271385</c:v>
                </c:pt>
                <c:pt idx="37026">
                  <c:v>41697.277286608456</c:v>
                </c:pt>
                <c:pt idx="37027">
                  <c:v>41697.277990761984</c:v>
                </c:pt>
                <c:pt idx="37028">
                  <c:v>41697.278694202461</c:v>
                </c:pt>
                <c:pt idx="37029">
                  <c:v>41697.27939863276</c:v>
                </c:pt>
                <c:pt idx="37030">
                  <c:v>41697.280102332152</c:v>
                </c:pt>
                <c:pt idx="37031">
                  <c:v>41697.280807194613</c:v>
                </c:pt>
                <c:pt idx="37032">
                  <c:v>41697.281512263078</c:v>
                </c:pt>
                <c:pt idx="37033">
                  <c:v>41697.28249817108</c:v>
                </c:pt>
                <c:pt idx="37034">
                  <c:v>41697.283201811675</c:v>
                </c:pt>
                <c:pt idx="37035">
                  <c:v>41697.283904898461</c:v>
                </c:pt>
                <c:pt idx="37036">
                  <c:v>41697.284606324312</c:v>
                </c:pt>
                <c:pt idx="37037">
                  <c:v>41697.285310277541</c:v>
                </c:pt>
                <c:pt idx="37038">
                  <c:v>41697.286013728008</c:v>
                </c:pt>
                <c:pt idx="37039">
                  <c:v>41697.286716597686</c:v>
                </c:pt>
                <c:pt idx="37040">
                  <c:v>41697.287419812608</c:v>
                </c:pt>
                <c:pt idx="37041">
                  <c:v>41697.288124790459</c:v>
                </c:pt>
                <c:pt idx="37042">
                  <c:v>41697.288829083845</c:v>
                </c:pt>
                <c:pt idx="37043">
                  <c:v>41697.289534016927</c:v>
                </c:pt>
                <c:pt idx="37044">
                  <c:v>41697.290238201385</c:v>
                </c:pt>
                <c:pt idx="37045">
                  <c:v>41697.290942783831</c:v>
                </c:pt>
                <c:pt idx="37046">
                  <c:v>41697.291647916143</c:v>
                </c:pt>
                <c:pt idx="37047">
                  <c:v>41697.292352330609</c:v>
                </c:pt>
                <c:pt idx="37048">
                  <c:v>41697.293054942609</c:v>
                </c:pt>
                <c:pt idx="37049">
                  <c:v>41697.29375919322</c:v>
                </c:pt>
                <c:pt idx="37050">
                  <c:v>41697.294462913669</c:v>
                </c:pt>
                <c:pt idx="37051">
                  <c:v>41697.295166067372</c:v>
                </c:pt>
                <c:pt idx="37052">
                  <c:v>41697.295870325375</c:v>
                </c:pt>
                <c:pt idx="37053">
                  <c:v>41697.296572411688</c:v>
                </c:pt>
                <c:pt idx="37054">
                  <c:v>41697.297275417077</c:v>
                </c:pt>
                <c:pt idx="37055">
                  <c:v>41697.297979435687</c:v>
                </c:pt>
                <c:pt idx="37056">
                  <c:v>41697.298683529676</c:v>
                </c:pt>
                <c:pt idx="37057">
                  <c:v>41697.299389477077</c:v>
                </c:pt>
                <c:pt idx="37058">
                  <c:v>41697.300094969381</c:v>
                </c:pt>
                <c:pt idx="37059">
                  <c:v>41697.30079888508</c:v>
                </c:pt>
                <c:pt idx="37060">
                  <c:v>41697.301501360162</c:v>
                </c:pt>
                <c:pt idx="37061">
                  <c:v>41697.302205073087</c:v>
                </c:pt>
                <c:pt idx="37062">
                  <c:v>41697.302910600003</c:v>
                </c:pt>
                <c:pt idx="37063">
                  <c:v>41697.303615604767</c:v>
                </c:pt>
                <c:pt idx="37064">
                  <c:v>41697.304319508468</c:v>
                </c:pt>
                <c:pt idx="37065">
                  <c:v>41697.305024034606</c:v>
                </c:pt>
                <c:pt idx="37066">
                  <c:v>41697.305727767678</c:v>
                </c:pt>
                <c:pt idx="37067">
                  <c:v>41697.30643133093</c:v>
                </c:pt>
                <c:pt idx="37068">
                  <c:v>41697.307135584611</c:v>
                </c:pt>
                <c:pt idx="37069">
                  <c:v>41697.307840645226</c:v>
                </c:pt>
                <c:pt idx="37070">
                  <c:v>41697.308545078318</c:v>
                </c:pt>
                <c:pt idx="37071">
                  <c:v>41697.309250281542</c:v>
                </c:pt>
                <c:pt idx="37072">
                  <c:v>41697.30995343523</c:v>
                </c:pt>
                <c:pt idx="37073">
                  <c:v>41697.310655551541</c:v>
                </c:pt>
                <c:pt idx="37074">
                  <c:v>41697.311358603234</c:v>
                </c:pt>
                <c:pt idx="37075">
                  <c:v>41697.312061772158</c:v>
                </c:pt>
                <c:pt idx="37076">
                  <c:v>41697.312765142466</c:v>
                </c:pt>
                <c:pt idx="37077">
                  <c:v>41697.31346803077</c:v>
                </c:pt>
                <c:pt idx="37078">
                  <c:v>41697.314170023543</c:v>
                </c:pt>
                <c:pt idx="37079">
                  <c:v>41697.314873052936</c:v>
                </c:pt>
                <c:pt idx="37080">
                  <c:v>41697.315575185843</c:v>
                </c:pt>
                <c:pt idx="37081">
                  <c:v>41697.316279712468</c:v>
                </c:pt>
                <c:pt idx="37082">
                  <c:v>41697.316981981538</c:v>
                </c:pt>
                <c:pt idx="37083">
                  <c:v>41697.317685854163</c:v>
                </c:pt>
                <c:pt idx="37084">
                  <c:v>41697.318389924774</c:v>
                </c:pt>
                <c:pt idx="37085">
                  <c:v>41697.319091978468</c:v>
                </c:pt>
                <c:pt idx="37086">
                  <c:v>41697.319796565534</c:v>
                </c:pt>
                <c:pt idx="37087">
                  <c:v>41697.320499714609</c:v>
                </c:pt>
                <c:pt idx="37088">
                  <c:v>41697.32120467184</c:v>
                </c:pt>
                <c:pt idx="37089">
                  <c:v>41697.321909752456</c:v>
                </c:pt>
                <c:pt idx="37090">
                  <c:v>41697.322613679229</c:v>
                </c:pt>
                <c:pt idx="37091">
                  <c:v>41697.323316570306</c:v>
                </c:pt>
                <c:pt idx="37092">
                  <c:v>41697.324280305998</c:v>
                </c:pt>
                <c:pt idx="37093">
                  <c:v>41697.324986670152</c:v>
                </c:pt>
                <c:pt idx="37094">
                  <c:v>41697.325690895384</c:v>
                </c:pt>
                <c:pt idx="37095">
                  <c:v>41697.326394519376</c:v>
                </c:pt>
                <c:pt idx="37096">
                  <c:v>41697.327096817535</c:v>
                </c:pt>
                <c:pt idx="37097">
                  <c:v>41697.327800826606</c:v>
                </c:pt>
                <c:pt idx="37098">
                  <c:v>41697.328505774312</c:v>
                </c:pt>
                <c:pt idx="37099">
                  <c:v>41697.329210695229</c:v>
                </c:pt>
                <c:pt idx="37100">
                  <c:v>41697.329915784772</c:v>
                </c:pt>
                <c:pt idx="37101">
                  <c:v>41697.330620871224</c:v>
                </c:pt>
                <c:pt idx="37102">
                  <c:v>41697.331322935221</c:v>
                </c:pt>
                <c:pt idx="37103">
                  <c:v>41697.332026258169</c:v>
                </c:pt>
                <c:pt idx="37104">
                  <c:v>41697.332730543385</c:v>
                </c:pt>
                <c:pt idx="37105">
                  <c:v>41697.333435330605</c:v>
                </c:pt>
                <c:pt idx="37106">
                  <c:v>41697.334137939084</c:v>
                </c:pt>
                <c:pt idx="37107">
                  <c:v>41697.334841089694</c:v>
                </c:pt>
                <c:pt idx="37108">
                  <c:v>41697.335544358939</c:v>
                </c:pt>
                <c:pt idx="37109">
                  <c:v>41697.336248289394</c:v>
                </c:pt>
                <c:pt idx="37110">
                  <c:v>41697.336952261387</c:v>
                </c:pt>
                <c:pt idx="37111">
                  <c:v>41697.337658770768</c:v>
                </c:pt>
                <c:pt idx="37112">
                  <c:v>41697.338363271083</c:v>
                </c:pt>
                <c:pt idx="37113">
                  <c:v>41697.339066878158</c:v>
                </c:pt>
                <c:pt idx="37114">
                  <c:v>41697.339769092927</c:v>
                </c:pt>
                <c:pt idx="37115">
                  <c:v>41697.340470167073</c:v>
                </c:pt>
                <c:pt idx="37116">
                  <c:v>41697.341173165223</c:v>
                </c:pt>
                <c:pt idx="37117">
                  <c:v>41697.341877434774</c:v>
                </c:pt>
                <c:pt idx="37118">
                  <c:v>41697.34258026816</c:v>
                </c:pt>
                <c:pt idx="37119">
                  <c:v>41697.343283427232</c:v>
                </c:pt>
                <c:pt idx="37120">
                  <c:v>41697.343986966305</c:v>
                </c:pt>
                <c:pt idx="37121">
                  <c:v>41697.344691199389</c:v>
                </c:pt>
                <c:pt idx="37122">
                  <c:v>41697.345394782606</c:v>
                </c:pt>
                <c:pt idx="37123">
                  <c:v>41697.346098589231</c:v>
                </c:pt>
                <c:pt idx="37124">
                  <c:v>41697.346802587846</c:v>
                </c:pt>
                <c:pt idx="37125">
                  <c:v>41697.347506012928</c:v>
                </c:pt>
                <c:pt idx="37126">
                  <c:v>41697.348209203548</c:v>
                </c:pt>
                <c:pt idx="37127">
                  <c:v>41697.348913198177</c:v>
                </c:pt>
                <c:pt idx="37128">
                  <c:v>41697.34961712169</c:v>
                </c:pt>
                <c:pt idx="37129">
                  <c:v>41697.350320874619</c:v>
                </c:pt>
                <c:pt idx="37130">
                  <c:v>41697.351023280462</c:v>
                </c:pt>
                <c:pt idx="37131">
                  <c:v>41697.351726506458</c:v>
                </c:pt>
                <c:pt idx="37132">
                  <c:v>41697.352429585844</c:v>
                </c:pt>
                <c:pt idx="37133">
                  <c:v>41697.353133001081</c:v>
                </c:pt>
                <c:pt idx="37134">
                  <c:v>41697.353835757232</c:v>
                </c:pt>
                <c:pt idx="37135">
                  <c:v>41697.354539150321</c:v>
                </c:pt>
                <c:pt idx="37136">
                  <c:v>41697.355241913079</c:v>
                </c:pt>
                <c:pt idx="37137">
                  <c:v>41697.355945737225</c:v>
                </c:pt>
                <c:pt idx="37138">
                  <c:v>41697.356649392786</c:v>
                </c:pt>
                <c:pt idx="37139">
                  <c:v>41697.357352573541</c:v>
                </c:pt>
                <c:pt idx="37140">
                  <c:v>41697.358055211545</c:v>
                </c:pt>
                <c:pt idx="37141">
                  <c:v>41697.358759817391</c:v>
                </c:pt>
                <c:pt idx="37142">
                  <c:v>41697.359463747234</c:v>
                </c:pt>
                <c:pt idx="37143">
                  <c:v>41697.360167069688</c:v>
                </c:pt>
                <c:pt idx="37144">
                  <c:v>41697.360871724311</c:v>
                </c:pt>
                <c:pt idx="37145">
                  <c:v>41697.361576080933</c:v>
                </c:pt>
                <c:pt idx="37146">
                  <c:v>41697.362279655543</c:v>
                </c:pt>
                <c:pt idx="37147">
                  <c:v>41697.362982493541</c:v>
                </c:pt>
                <c:pt idx="37148">
                  <c:v>41697.363685496472</c:v>
                </c:pt>
                <c:pt idx="37149">
                  <c:v>41697.364389304617</c:v>
                </c:pt>
                <c:pt idx="37150">
                  <c:v>41697.365092245382</c:v>
                </c:pt>
                <c:pt idx="37151">
                  <c:v>41697.366077084938</c:v>
                </c:pt>
                <c:pt idx="37152">
                  <c:v>41697.366779741998</c:v>
                </c:pt>
                <c:pt idx="37153">
                  <c:v>41697.367483972455</c:v>
                </c:pt>
                <c:pt idx="37154">
                  <c:v>41697.368186613676</c:v>
                </c:pt>
                <c:pt idx="37155">
                  <c:v>41697.368890396785</c:v>
                </c:pt>
                <c:pt idx="37156">
                  <c:v>41697.369594031683</c:v>
                </c:pt>
                <c:pt idx="37157">
                  <c:v>41697.370298946167</c:v>
                </c:pt>
                <c:pt idx="37158">
                  <c:v>41697.371002151078</c:v>
                </c:pt>
                <c:pt idx="37159">
                  <c:v>41697.371703768156</c:v>
                </c:pt>
                <c:pt idx="37160">
                  <c:v>41697.37240726631</c:v>
                </c:pt>
                <c:pt idx="37161">
                  <c:v>41697.373111355082</c:v>
                </c:pt>
                <c:pt idx="37162">
                  <c:v>41697.373815571227</c:v>
                </c:pt>
                <c:pt idx="37163">
                  <c:v>41697.374518489552</c:v>
                </c:pt>
                <c:pt idx="37164">
                  <c:v>41697.375220889997</c:v>
                </c:pt>
                <c:pt idx="37165">
                  <c:v>41697.375924565073</c:v>
                </c:pt>
                <c:pt idx="37166">
                  <c:v>41697.376627926613</c:v>
                </c:pt>
                <c:pt idx="37167">
                  <c:v>41697.377332031385</c:v>
                </c:pt>
                <c:pt idx="37168">
                  <c:v>41697.378034547692</c:v>
                </c:pt>
                <c:pt idx="37169">
                  <c:v>41697.378737520768</c:v>
                </c:pt>
                <c:pt idx="37170">
                  <c:v>41697.379440369376</c:v>
                </c:pt>
                <c:pt idx="37171">
                  <c:v>41697.380145546929</c:v>
                </c:pt>
                <c:pt idx="37172">
                  <c:v>41697.380850049856</c:v>
                </c:pt>
                <c:pt idx="37173">
                  <c:v>41697.381555170316</c:v>
                </c:pt>
                <c:pt idx="37174">
                  <c:v>41697.382261916158</c:v>
                </c:pt>
                <c:pt idx="37175">
                  <c:v>41697.382967048936</c:v>
                </c:pt>
                <c:pt idx="37176">
                  <c:v>41697.383669982461</c:v>
                </c:pt>
                <c:pt idx="37177">
                  <c:v>41697.384373269691</c:v>
                </c:pt>
                <c:pt idx="37178">
                  <c:v>41697.385075664461</c:v>
                </c:pt>
                <c:pt idx="37179">
                  <c:v>41697.385778024618</c:v>
                </c:pt>
                <c:pt idx="37180">
                  <c:v>41697.386480919384</c:v>
                </c:pt>
                <c:pt idx="37181">
                  <c:v>41697.387184188461</c:v>
                </c:pt>
                <c:pt idx="37182">
                  <c:v>41697.387887085999</c:v>
                </c:pt>
                <c:pt idx="37183">
                  <c:v>41697.388589477399</c:v>
                </c:pt>
                <c:pt idx="37184">
                  <c:v>41697.389293187545</c:v>
                </c:pt>
                <c:pt idx="37185">
                  <c:v>41697.389997010767</c:v>
                </c:pt>
                <c:pt idx="37186">
                  <c:v>41697.390700760603</c:v>
                </c:pt>
                <c:pt idx="37187">
                  <c:v>41697.391403561829</c:v>
                </c:pt>
                <c:pt idx="37188">
                  <c:v>41697.392107340929</c:v>
                </c:pt>
                <c:pt idx="37189">
                  <c:v>41697.392810723082</c:v>
                </c:pt>
                <c:pt idx="37190">
                  <c:v>41697.393513982934</c:v>
                </c:pt>
                <c:pt idx="37191">
                  <c:v>41697.394217740613</c:v>
                </c:pt>
                <c:pt idx="37192">
                  <c:v>41697.394922552921</c:v>
                </c:pt>
                <c:pt idx="37193">
                  <c:v>41697.395625150151</c:v>
                </c:pt>
                <c:pt idx="37194">
                  <c:v>41697.396327282768</c:v>
                </c:pt>
                <c:pt idx="37195">
                  <c:v>41697.397032288929</c:v>
                </c:pt>
                <c:pt idx="37196">
                  <c:v>41697.397737140462</c:v>
                </c:pt>
                <c:pt idx="37197">
                  <c:v>41697.398441127385</c:v>
                </c:pt>
                <c:pt idx="37198">
                  <c:v>41697.399145432304</c:v>
                </c:pt>
                <c:pt idx="37199">
                  <c:v>41697.399849988768</c:v>
                </c:pt>
                <c:pt idx="37200">
                  <c:v>41697.400554769694</c:v>
                </c:pt>
                <c:pt idx="37201">
                  <c:v>41697.401258369231</c:v>
                </c:pt>
                <c:pt idx="37202">
                  <c:v>41697.401959129085</c:v>
                </c:pt>
                <c:pt idx="37203">
                  <c:v>41697.40266077</c:v>
                </c:pt>
                <c:pt idx="37204">
                  <c:v>41697.403364042308</c:v>
                </c:pt>
                <c:pt idx="37205">
                  <c:v>41697.404067383388</c:v>
                </c:pt>
                <c:pt idx="37206">
                  <c:v>41697.40477091122</c:v>
                </c:pt>
                <c:pt idx="37207">
                  <c:v>41697.405474969688</c:v>
                </c:pt>
                <c:pt idx="37208">
                  <c:v>41697.406178779849</c:v>
                </c:pt>
                <c:pt idx="37209">
                  <c:v>41697.406882244468</c:v>
                </c:pt>
                <c:pt idx="37210">
                  <c:v>41697.407856528007</c:v>
                </c:pt>
                <c:pt idx="37211">
                  <c:v>41697.408560832606</c:v>
                </c:pt>
                <c:pt idx="37212">
                  <c:v>41697.409262668611</c:v>
                </c:pt>
                <c:pt idx="37213">
                  <c:v>41697.409967598927</c:v>
                </c:pt>
                <c:pt idx="37214">
                  <c:v>41697.410671658472</c:v>
                </c:pt>
                <c:pt idx="37215">
                  <c:v>41697.411375387084</c:v>
                </c:pt>
                <c:pt idx="37216">
                  <c:v>41697.412079820315</c:v>
                </c:pt>
                <c:pt idx="37217">
                  <c:v>41697.412784621374</c:v>
                </c:pt>
                <c:pt idx="37218">
                  <c:v>41697.413488333841</c:v>
                </c:pt>
                <c:pt idx="37219">
                  <c:v>41697.414191140779</c:v>
                </c:pt>
                <c:pt idx="37220">
                  <c:v>41697.414895056623</c:v>
                </c:pt>
                <c:pt idx="37221">
                  <c:v>41697.415599218009</c:v>
                </c:pt>
                <c:pt idx="37222">
                  <c:v>41697.416303534614</c:v>
                </c:pt>
                <c:pt idx="37223">
                  <c:v>41697.417007900309</c:v>
                </c:pt>
                <c:pt idx="37224">
                  <c:v>41697.417711447852</c:v>
                </c:pt>
                <c:pt idx="37225">
                  <c:v>41697.418414951382</c:v>
                </c:pt>
                <c:pt idx="37226">
                  <c:v>41697.419119574777</c:v>
                </c:pt>
                <c:pt idx="37227">
                  <c:v>41697.419822234471</c:v>
                </c:pt>
                <c:pt idx="37228">
                  <c:v>41697.420527060458</c:v>
                </c:pt>
                <c:pt idx="37229">
                  <c:v>41697.421230823384</c:v>
                </c:pt>
                <c:pt idx="37230">
                  <c:v>41697.42193396722</c:v>
                </c:pt>
                <c:pt idx="37231">
                  <c:v>41697.422637359392</c:v>
                </c:pt>
                <c:pt idx="37232">
                  <c:v>41697.423341360452</c:v>
                </c:pt>
                <c:pt idx="37233">
                  <c:v>41697.424044360152</c:v>
                </c:pt>
                <c:pt idx="37234">
                  <c:v>41697.424747924153</c:v>
                </c:pt>
                <c:pt idx="37235">
                  <c:v>41697.425451780451</c:v>
                </c:pt>
                <c:pt idx="37236">
                  <c:v>41697.426154441229</c:v>
                </c:pt>
                <c:pt idx="37237">
                  <c:v>41697.426859309693</c:v>
                </c:pt>
                <c:pt idx="37238">
                  <c:v>41697.427564035686</c:v>
                </c:pt>
                <c:pt idx="37239">
                  <c:v>41697.428266645227</c:v>
                </c:pt>
                <c:pt idx="37240">
                  <c:v>41697.428970536464</c:v>
                </c:pt>
                <c:pt idx="37241">
                  <c:v>41697.429674893225</c:v>
                </c:pt>
                <c:pt idx="37242">
                  <c:v>41697.430379101228</c:v>
                </c:pt>
                <c:pt idx="37243">
                  <c:v>41697.431081799223</c:v>
                </c:pt>
                <c:pt idx="37244">
                  <c:v>41697.431786428606</c:v>
                </c:pt>
                <c:pt idx="37245">
                  <c:v>41697.432492100306</c:v>
                </c:pt>
                <c:pt idx="37246">
                  <c:v>41697.433197828308</c:v>
                </c:pt>
                <c:pt idx="37247">
                  <c:v>41697.433902737532</c:v>
                </c:pt>
                <c:pt idx="37248">
                  <c:v>41697.434605409086</c:v>
                </c:pt>
                <c:pt idx="37249">
                  <c:v>41697.435307616921</c:v>
                </c:pt>
                <c:pt idx="37250">
                  <c:v>41697.436011111844</c:v>
                </c:pt>
                <c:pt idx="37251">
                  <c:v>41697.436714210606</c:v>
                </c:pt>
                <c:pt idx="37252">
                  <c:v>41697.437417890767</c:v>
                </c:pt>
                <c:pt idx="37253">
                  <c:v>41697.438120684157</c:v>
                </c:pt>
                <c:pt idx="37254">
                  <c:v>41697.438823967997</c:v>
                </c:pt>
                <c:pt idx="37255">
                  <c:v>41697.439527030459</c:v>
                </c:pt>
                <c:pt idx="37256">
                  <c:v>41697.440230882472</c:v>
                </c:pt>
                <c:pt idx="37257">
                  <c:v>41697.440933833685</c:v>
                </c:pt>
                <c:pt idx="37258">
                  <c:v>41697.441637182768</c:v>
                </c:pt>
                <c:pt idx="37259">
                  <c:v>41697.442341211536</c:v>
                </c:pt>
                <c:pt idx="37260">
                  <c:v>41697.443046045388</c:v>
                </c:pt>
                <c:pt idx="37261">
                  <c:v>41697.443750117221</c:v>
                </c:pt>
                <c:pt idx="37262">
                  <c:v>41697.444453975848</c:v>
                </c:pt>
                <c:pt idx="37263">
                  <c:v>41697.445157534465</c:v>
                </c:pt>
                <c:pt idx="37264">
                  <c:v>41697.445861250308</c:v>
                </c:pt>
                <c:pt idx="37265">
                  <c:v>41697.446564734462</c:v>
                </c:pt>
                <c:pt idx="37266">
                  <c:v>41697.447267640928</c:v>
                </c:pt>
                <c:pt idx="37267">
                  <c:v>41697.447969215842</c:v>
                </c:pt>
                <c:pt idx="37268">
                  <c:v>41697.448671924467</c:v>
                </c:pt>
                <c:pt idx="37269">
                  <c:v>41697.449634953999</c:v>
                </c:pt>
                <c:pt idx="37270">
                  <c:v>41697.450338528775</c:v>
                </c:pt>
                <c:pt idx="37271">
                  <c:v>41697.451042067376</c:v>
                </c:pt>
                <c:pt idx="37272">
                  <c:v>41697.451746098617</c:v>
                </c:pt>
                <c:pt idx="37273">
                  <c:v>41697.452449474316</c:v>
                </c:pt>
                <c:pt idx="37274">
                  <c:v>41697.453153329232</c:v>
                </c:pt>
                <c:pt idx="37275">
                  <c:v>41697.453858721543</c:v>
                </c:pt>
                <c:pt idx="37276">
                  <c:v>41697.454563923849</c:v>
                </c:pt>
                <c:pt idx="37277">
                  <c:v>41697.45526828523</c:v>
                </c:pt>
                <c:pt idx="37278">
                  <c:v>41697.455972681077</c:v>
                </c:pt>
                <c:pt idx="37279">
                  <c:v>41697.456676577691</c:v>
                </c:pt>
                <c:pt idx="37280">
                  <c:v>41697.457381100307</c:v>
                </c:pt>
                <c:pt idx="37281">
                  <c:v>41697.458084421851</c:v>
                </c:pt>
                <c:pt idx="37282">
                  <c:v>41697.458788280004</c:v>
                </c:pt>
                <c:pt idx="37283">
                  <c:v>41697.459492388465</c:v>
                </c:pt>
                <c:pt idx="37284">
                  <c:v>41697.460196527223</c:v>
                </c:pt>
                <c:pt idx="37285">
                  <c:v>41697.460899700927</c:v>
                </c:pt>
                <c:pt idx="37286">
                  <c:v>41697.461604293538</c:v>
                </c:pt>
                <c:pt idx="37287">
                  <c:v>41697.462308927388</c:v>
                </c:pt>
                <c:pt idx="37288">
                  <c:v>41697.463011925844</c:v>
                </c:pt>
                <c:pt idx="37289">
                  <c:v>41697.463715371385</c:v>
                </c:pt>
                <c:pt idx="37290">
                  <c:v>41697.464419929231</c:v>
                </c:pt>
                <c:pt idx="37291">
                  <c:v>41697.46512420522</c:v>
                </c:pt>
                <c:pt idx="37292">
                  <c:v>41697.465829091685</c:v>
                </c:pt>
                <c:pt idx="37293">
                  <c:v>41697.466532207545</c:v>
                </c:pt>
                <c:pt idx="37294">
                  <c:v>41697.467236334938</c:v>
                </c:pt>
                <c:pt idx="37295">
                  <c:v>41697.467939126938</c:v>
                </c:pt>
                <c:pt idx="37296">
                  <c:v>41697.468643363842</c:v>
                </c:pt>
                <c:pt idx="37297">
                  <c:v>41697.469348259234</c:v>
                </c:pt>
                <c:pt idx="37298">
                  <c:v>41697.470053094468</c:v>
                </c:pt>
                <c:pt idx="37299">
                  <c:v>41697.470756469382</c:v>
                </c:pt>
                <c:pt idx="37300">
                  <c:v>41697.471460687993</c:v>
                </c:pt>
                <c:pt idx="37301">
                  <c:v>41697.472165279694</c:v>
                </c:pt>
                <c:pt idx="37302">
                  <c:v>41697.472870067388</c:v>
                </c:pt>
                <c:pt idx="37303">
                  <c:v>41697.473572724164</c:v>
                </c:pt>
                <c:pt idx="37304">
                  <c:v>41697.47427609047</c:v>
                </c:pt>
                <c:pt idx="37305">
                  <c:v>41697.474979611841</c:v>
                </c:pt>
                <c:pt idx="37306">
                  <c:v>41697.475684133839</c:v>
                </c:pt>
                <c:pt idx="37307">
                  <c:v>41697.476387594768</c:v>
                </c:pt>
                <c:pt idx="37308">
                  <c:v>41697.477090997083</c:v>
                </c:pt>
                <c:pt idx="37309">
                  <c:v>41697.477795679079</c:v>
                </c:pt>
                <c:pt idx="37310">
                  <c:v>41697.478500157231</c:v>
                </c:pt>
                <c:pt idx="37311">
                  <c:v>41697.479204243849</c:v>
                </c:pt>
                <c:pt idx="37312">
                  <c:v>41697.479907280162</c:v>
                </c:pt>
                <c:pt idx="37313">
                  <c:v>41697.480612402316</c:v>
                </c:pt>
                <c:pt idx="37314">
                  <c:v>41697.481317879545</c:v>
                </c:pt>
                <c:pt idx="37315">
                  <c:v>41697.482022749085</c:v>
                </c:pt>
                <c:pt idx="37316">
                  <c:v>41697.482726438939</c:v>
                </c:pt>
                <c:pt idx="37317">
                  <c:v>41697.483429838307</c:v>
                </c:pt>
                <c:pt idx="37318">
                  <c:v>41697.484132223086</c:v>
                </c:pt>
                <c:pt idx="37319">
                  <c:v>41697.484835658775</c:v>
                </c:pt>
                <c:pt idx="37320">
                  <c:v>41697.485538572779</c:v>
                </c:pt>
                <c:pt idx="37321">
                  <c:v>41697.486240812308</c:v>
                </c:pt>
                <c:pt idx="37322">
                  <c:v>41697.486941578463</c:v>
                </c:pt>
                <c:pt idx="37323">
                  <c:v>41697.487644230307</c:v>
                </c:pt>
                <c:pt idx="37324">
                  <c:v>41697.488347161234</c:v>
                </c:pt>
                <c:pt idx="37325">
                  <c:v>41697.489052263685</c:v>
                </c:pt>
                <c:pt idx="37326">
                  <c:v>41697.489756098774</c:v>
                </c:pt>
                <c:pt idx="37327">
                  <c:v>41697.490458544002</c:v>
                </c:pt>
                <c:pt idx="37328">
                  <c:v>41697.491421856925</c:v>
                </c:pt>
                <c:pt idx="37329">
                  <c:v>41697.492124837532</c:v>
                </c:pt>
                <c:pt idx="37330">
                  <c:v>41697.492826943686</c:v>
                </c:pt>
                <c:pt idx="37331">
                  <c:v>41697.493529484003</c:v>
                </c:pt>
                <c:pt idx="37332">
                  <c:v>41697.494232165998</c:v>
                </c:pt>
                <c:pt idx="37333">
                  <c:v>41697.494936118164</c:v>
                </c:pt>
                <c:pt idx="37334">
                  <c:v>41697.495640312598</c:v>
                </c:pt>
                <c:pt idx="37335">
                  <c:v>41697.496342202161</c:v>
                </c:pt>
                <c:pt idx="37336">
                  <c:v>41697.497043585216</c:v>
                </c:pt>
                <c:pt idx="37337">
                  <c:v>41697.497747260146</c:v>
                </c:pt>
                <c:pt idx="37338">
                  <c:v>41697.49845205</c:v>
                </c:pt>
                <c:pt idx="37339">
                  <c:v>41697.49915539816</c:v>
                </c:pt>
                <c:pt idx="37340">
                  <c:v>41697.499858234463</c:v>
                </c:pt>
                <c:pt idx="37341">
                  <c:v>41697.500562249232</c:v>
                </c:pt>
                <c:pt idx="37342">
                  <c:v>41697.501265354309</c:v>
                </c:pt>
                <c:pt idx="37343">
                  <c:v>41697.501969609839</c:v>
                </c:pt>
                <c:pt idx="37344">
                  <c:v>41697.502674881078</c:v>
                </c:pt>
                <c:pt idx="37345">
                  <c:v>41697.503379550151</c:v>
                </c:pt>
                <c:pt idx="37346">
                  <c:v>41697.504084877539</c:v>
                </c:pt>
                <c:pt idx="37347">
                  <c:v>41697.504789709375</c:v>
                </c:pt>
                <c:pt idx="37348">
                  <c:v>41697.50549384184</c:v>
                </c:pt>
                <c:pt idx="37349">
                  <c:v>41697.506199103387</c:v>
                </c:pt>
                <c:pt idx="37350">
                  <c:v>41697.506901883076</c:v>
                </c:pt>
                <c:pt idx="37351">
                  <c:v>41697.507604896164</c:v>
                </c:pt>
                <c:pt idx="37352">
                  <c:v>41697.508307509226</c:v>
                </c:pt>
                <c:pt idx="37353">
                  <c:v>41697.509010538153</c:v>
                </c:pt>
                <c:pt idx="37354">
                  <c:v>41697.509715229382</c:v>
                </c:pt>
                <c:pt idx="37355">
                  <c:v>41697.510420434766</c:v>
                </c:pt>
                <c:pt idx="37356">
                  <c:v>41697.511123863376</c:v>
                </c:pt>
                <c:pt idx="37357">
                  <c:v>41697.511827427545</c:v>
                </c:pt>
                <c:pt idx="37358">
                  <c:v>41697.51253123278</c:v>
                </c:pt>
                <c:pt idx="37359">
                  <c:v>41697.513235270315</c:v>
                </c:pt>
                <c:pt idx="37360">
                  <c:v>41697.513937997232</c:v>
                </c:pt>
                <c:pt idx="37361">
                  <c:v>41697.514641309383</c:v>
                </c:pt>
                <c:pt idx="37362">
                  <c:v>41697.515343957079</c:v>
                </c:pt>
                <c:pt idx="37363">
                  <c:v>41697.516047343852</c:v>
                </c:pt>
                <c:pt idx="37364">
                  <c:v>41697.516752882766</c:v>
                </c:pt>
                <c:pt idx="37365">
                  <c:v>41697.517457775226</c:v>
                </c:pt>
                <c:pt idx="37366">
                  <c:v>41697.518162037835</c:v>
                </c:pt>
                <c:pt idx="37367">
                  <c:v>41697.518865954007</c:v>
                </c:pt>
                <c:pt idx="37368">
                  <c:v>41697.519570755387</c:v>
                </c:pt>
                <c:pt idx="37369">
                  <c:v>41697.520274802933</c:v>
                </c:pt>
                <c:pt idx="37370">
                  <c:v>41697.520979170309</c:v>
                </c:pt>
                <c:pt idx="37371">
                  <c:v>41697.521683069994</c:v>
                </c:pt>
                <c:pt idx="37372">
                  <c:v>41697.522386767072</c:v>
                </c:pt>
                <c:pt idx="37373">
                  <c:v>41697.523089614297</c:v>
                </c:pt>
                <c:pt idx="37374">
                  <c:v>41697.523793323991</c:v>
                </c:pt>
                <c:pt idx="37375">
                  <c:v>41697.524499024461</c:v>
                </c:pt>
                <c:pt idx="37376">
                  <c:v>41697.525203952151</c:v>
                </c:pt>
                <c:pt idx="37377">
                  <c:v>41697.525910031218</c:v>
                </c:pt>
                <c:pt idx="37378">
                  <c:v>41697.526614082162</c:v>
                </c:pt>
                <c:pt idx="37379">
                  <c:v>41697.527318317683</c:v>
                </c:pt>
                <c:pt idx="37380">
                  <c:v>41697.52802133061</c:v>
                </c:pt>
                <c:pt idx="37381">
                  <c:v>41697.52872496553</c:v>
                </c:pt>
                <c:pt idx="37382">
                  <c:v>41697.529429344002</c:v>
                </c:pt>
                <c:pt idx="37383">
                  <c:v>41697.530133074768</c:v>
                </c:pt>
                <c:pt idx="37384">
                  <c:v>41697.530837714614</c:v>
                </c:pt>
                <c:pt idx="37385">
                  <c:v>41697.531542264762</c:v>
                </c:pt>
                <c:pt idx="37386">
                  <c:v>41697.532246665221</c:v>
                </c:pt>
                <c:pt idx="37387">
                  <c:v>41697.533189822607</c:v>
                </c:pt>
                <c:pt idx="37388">
                  <c:v>41697.533895759683</c:v>
                </c:pt>
                <c:pt idx="37389">
                  <c:v>41697.534596931539</c:v>
                </c:pt>
                <c:pt idx="37390">
                  <c:v>41697.535299747542</c:v>
                </c:pt>
                <c:pt idx="37391">
                  <c:v>41697.536005379086</c:v>
                </c:pt>
                <c:pt idx="37392">
                  <c:v>41697.536711729386</c:v>
                </c:pt>
                <c:pt idx="37393">
                  <c:v>41697.537416538609</c:v>
                </c:pt>
                <c:pt idx="37394">
                  <c:v>41697.538120991689</c:v>
                </c:pt>
                <c:pt idx="37395">
                  <c:v>41697.538824723684</c:v>
                </c:pt>
                <c:pt idx="37396">
                  <c:v>41697.539529230307</c:v>
                </c:pt>
                <c:pt idx="37397">
                  <c:v>41697.540232654617</c:v>
                </c:pt>
                <c:pt idx="37398">
                  <c:v>41697.54093494323</c:v>
                </c:pt>
                <c:pt idx="37399">
                  <c:v>41697.541638667841</c:v>
                </c:pt>
                <c:pt idx="37400">
                  <c:v>41697.542342538771</c:v>
                </c:pt>
                <c:pt idx="37401">
                  <c:v>41697.543047308769</c:v>
                </c:pt>
                <c:pt idx="37402">
                  <c:v>41697.543751595222</c:v>
                </c:pt>
                <c:pt idx="37403">
                  <c:v>41697.544454275849</c:v>
                </c:pt>
                <c:pt idx="37404">
                  <c:v>41697.545158255387</c:v>
                </c:pt>
                <c:pt idx="37405">
                  <c:v>41697.545861296618</c:v>
                </c:pt>
                <c:pt idx="37406">
                  <c:v>41697.546565729383</c:v>
                </c:pt>
                <c:pt idx="37407">
                  <c:v>41697.547270310766</c:v>
                </c:pt>
                <c:pt idx="37408">
                  <c:v>41697.547974295543</c:v>
                </c:pt>
                <c:pt idx="37409">
                  <c:v>41697.548678550927</c:v>
                </c:pt>
                <c:pt idx="37410">
                  <c:v>41697.54938289908</c:v>
                </c:pt>
                <c:pt idx="37411">
                  <c:v>41697.55008851584</c:v>
                </c:pt>
                <c:pt idx="37412">
                  <c:v>41697.550792954462</c:v>
                </c:pt>
                <c:pt idx="37413">
                  <c:v>41697.551497472472</c:v>
                </c:pt>
                <c:pt idx="37414">
                  <c:v>41697.552201270169</c:v>
                </c:pt>
                <c:pt idx="37415">
                  <c:v>41697.552904817079</c:v>
                </c:pt>
                <c:pt idx="37416">
                  <c:v>41697.553609062772</c:v>
                </c:pt>
                <c:pt idx="37417">
                  <c:v>41697.554313047389</c:v>
                </c:pt>
                <c:pt idx="37418">
                  <c:v>41697.555017145853</c:v>
                </c:pt>
                <c:pt idx="37419">
                  <c:v>41697.555721844932</c:v>
                </c:pt>
                <c:pt idx="37420">
                  <c:v>41697.556426617841</c:v>
                </c:pt>
                <c:pt idx="37421">
                  <c:v>41697.557132004928</c:v>
                </c:pt>
                <c:pt idx="37422">
                  <c:v>41697.557837272936</c:v>
                </c:pt>
                <c:pt idx="37423">
                  <c:v>41697.558542785388</c:v>
                </c:pt>
                <c:pt idx="37424">
                  <c:v>41697.559246613688</c:v>
                </c:pt>
                <c:pt idx="37425">
                  <c:v>41697.559949126939</c:v>
                </c:pt>
                <c:pt idx="37426">
                  <c:v>41697.560652163535</c:v>
                </c:pt>
                <c:pt idx="37427">
                  <c:v>41697.56135561168</c:v>
                </c:pt>
                <c:pt idx="37428">
                  <c:v>41697.562059771844</c:v>
                </c:pt>
                <c:pt idx="37429">
                  <c:v>41697.562764174465</c:v>
                </c:pt>
                <c:pt idx="37430">
                  <c:v>41697.563467692758</c:v>
                </c:pt>
                <c:pt idx="37431">
                  <c:v>41697.56416967322</c:v>
                </c:pt>
                <c:pt idx="37432">
                  <c:v>41697.564873387229</c:v>
                </c:pt>
                <c:pt idx="37433">
                  <c:v>41697.565576085224</c:v>
                </c:pt>
                <c:pt idx="37434">
                  <c:v>41697.566279428625</c:v>
                </c:pt>
                <c:pt idx="37435">
                  <c:v>41697.56698472477</c:v>
                </c:pt>
                <c:pt idx="37436">
                  <c:v>41697.567688503528</c:v>
                </c:pt>
                <c:pt idx="37437">
                  <c:v>41697.568392883375</c:v>
                </c:pt>
                <c:pt idx="37438">
                  <c:v>41697.569098238309</c:v>
                </c:pt>
                <c:pt idx="37439">
                  <c:v>41697.56980267138</c:v>
                </c:pt>
                <c:pt idx="37440">
                  <c:v>41697.570506066164</c:v>
                </c:pt>
                <c:pt idx="37441">
                  <c:v>41697.571208956309</c:v>
                </c:pt>
                <c:pt idx="37442">
                  <c:v>41697.571913671221</c:v>
                </c:pt>
                <c:pt idx="37443">
                  <c:v>41697.57261896893</c:v>
                </c:pt>
                <c:pt idx="37444">
                  <c:v>41697.573323850156</c:v>
                </c:pt>
                <c:pt idx="37445">
                  <c:v>41697.574028349547</c:v>
                </c:pt>
                <c:pt idx="37446">
                  <c:v>41697.574971236616</c:v>
                </c:pt>
                <c:pt idx="37447">
                  <c:v>41697.575674822161</c:v>
                </c:pt>
                <c:pt idx="37448">
                  <c:v>41697.576378470774</c:v>
                </c:pt>
                <c:pt idx="37449">
                  <c:v>41697.5770815703</c:v>
                </c:pt>
                <c:pt idx="37450">
                  <c:v>41697.577785021072</c:v>
                </c:pt>
                <c:pt idx="37451">
                  <c:v>41697.578488935374</c:v>
                </c:pt>
                <c:pt idx="37452">
                  <c:v>41697.579193168305</c:v>
                </c:pt>
                <c:pt idx="37453">
                  <c:v>41697.579896056312</c:v>
                </c:pt>
                <c:pt idx="37454">
                  <c:v>41697.580599725545</c:v>
                </c:pt>
                <c:pt idx="37455">
                  <c:v>41697.581305179228</c:v>
                </c:pt>
                <c:pt idx="37456">
                  <c:v>41697.582010234008</c:v>
                </c:pt>
                <c:pt idx="37457">
                  <c:v>41697.582714200311</c:v>
                </c:pt>
                <c:pt idx="37458">
                  <c:v>41697.583418568771</c:v>
                </c:pt>
                <c:pt idx="37459">
                  <c:v>41697.584123717534</c:v>
                </c:pt>
                <c:pt idx="37460">
                  <c:v>41697.584827575542</c:v>
                </c:pt>
                <c:pt idx="37461">
                  <c:v>41697.585530903387</c:v>
                </c:pt>
                <c:pt idx="37462">
                  <c:v>41697.586233598777</c:v>
                </c:pt>
                <c:pt idx="37463">
                  <c:v>41697.586937100168</c:v>
                </c:pt>
                <c:pt idx="37464">
                  <c:v>41697.587641334001</c:v>
                </c:pt>
                <c:pt idx="37465">
                  <c:v>41697.588344703836</c:v>
                </c:pt>
                <c:pt idx="37466">
                  <c:v>41697.589048449852</c:v>
                </c:pt>
                <c:pt idx="37467">
                  <c:v>41697.589753296314</c:v>
                </c:pt>
                <c:pt idx="37468">
                  <c:v>41697.590457158163</c:v>
                </c:pt>
                <c:pt idx="37469">
                  <c:v>41697.591162269069</c:v>
                </c:pt>
                <c:pt idx="37470">
                  <c:v>41697.591866660754</c:v>
                </c:pt>
                <c:pt idx="37471">
                  <c:v>41697.592570838933</c:v>
                </c:pt>
                <c:pt idx="37472">
                  <c:v>41697.593275794767</c:v>
                </c:pt>
                <c:pt idx="37473">
                  <c:v>41697.593981194608</c:v>
                </c:pt>
                <c:pt idx="37474">
                  <c:v>41697.594686061675</c:v>
                </c:pt>
                <c:pt idx="37475">
                  <c:v>41697.595388189678</c:v>
                </c:pt>
                <c:pt idx="37476">
                  <c:v>41697.596091047082</c:v>
                </c:pt>
                <c:pt idx="37477">
                  <c:v>41697.596794264609</c:v>
                </c:pt>
                <c:pt idx="37478">
                  <c:v>41697.597497742303</c:v>
                </c:pt>
                <c:pt idx="37479">
                  <c:v>41697.598199995846</c:v>
                </c:pt>
                <c:pt idx="37480">
                  <c:v>41697.598902895683</c:v>
                </c:pt>
                <c:pt idx="37481">
                  <c:v>41697.599607190605</c:v>
                </c:pt>
                <c:pt idx="37482">
                  <c:v>41697.600310935835</c:v>
                </c:pt>
                <c:pt idx="37483">
                  <c:v>41697.601016025998</c:v>
                </c:pt>
                <c:pt idx="37484">
                  <c:v>41697.601719704304</c:v>
                </c:pt>
                <c:pt idx="37485">
                  <c:v>41697.602423114608</c:v>
                </c:pt>
                <c:pt idx="37486">
                  <c:v>41697.60312750507</c:v>
                </c:pt>
                <c:pt idx="37487">
                  <c:v>41697.603833164932</c:v>
                </c:pt>
                <c:pt idx="37488">
                  <c:v>41697.604536403393</c:v>
                </c:pt>
                <c:pt idx="37489">
                  <c:v>41697.605242127538</c:v>
                </c:pt>
                <c:pt idx="37490">
                  <c:v>41697.605946971838</c:v>
                </c:pt>
                <c:pt idx="37491">
                  <c:v>41697.606651366768</c:v>
                </c:pt>
                <c:pt idx="37492">
                  <c:v>41697.607354914151</c:v>
                </c:pt>
                <c:pt idx="37493">
                  <c:v>41697.608057805694</c:v>
                </c:pt>
                <c:pt idx="37494">
                  <c:v>41697.608762503529</c:v>
                </c:pt>
                <c:pt idx="37495">
                  <c:v>41697.609465841073</c:v>
                </c:pt>
                <c:pt idx="37496">
                  <c:v>41697.610172140616</c:v>
                </c:pt>
                <c:pt idx="37497">
                  <c:v>41697.610877113999</c:v>
                </c:pt>
                <c:pt idx="37498">
                  <c:v>41697.611581042307</c:v>
                </c:pt>
                <c:pt idx="37499">
                  <c:v>41697.612284437542</c:v>
                </c:pt>
                <c:pt idx="37500">
                  <c:v>41697.612989237234</c:v>
                </c:pt>
                <c:pt idx="37501">
                  <c:v>41697.613693869374</c:v>
                </c:pt>
                <c:pt idx="37502">
                  <c:v>41697.614397996622</c:v>
                </c:pt>
                <c:pt idx="37503">
                  <c:v>41697.615103447541</c:v>
                </c:pt>
                <c:pt idx="37504">
                  <c:v>41697.615807524766</c:v>
                </c:pt>
                <c:pt idx="37505">
                  <c:v>41697.616741347229</c:v>
                </c:pt>
                <c:pt idx="37506">
                  <c:v>41697.617444896161</c:v>
                </c:pt>
                <c:pt idx="37507">
                  <c:v>41697.618148319081</c:v>
                </c:pt>
                <c:pt idx="37508">
                  <c:v>41697.618853022468</c:v>
                </c:pt>
                <c:pt idx="37509">
                  <c:v>41697.619557662932</c:v>
                </c:pt>
                <c:pt idx="37510">
                  <c:v>41697.62025953846</c:v>
                </c:pt>
                <c:pt idx="37511">
                  <c:v>41697.620962726454</c:v>
                </c:pt>
                <c:pt idx="37512">
                  <c:v>41697.62166567707</c:v>
                </c:pt>
                <c:pt idx="37513">
                  <c:v>41697.622369773075</c:v>
                </c:pt>
                <c:pt idx="37514">
                  <c:v>41697.623072057533</c:v>
                </c:pt>
                <c:pt idx="37515">
                  <c:v>41697.623777580149</c:v>
                </c:pt>
                <c:pt idx="37516">
                  <c:v>41697.624483936765</c:v>
                </c:pt>
                <c:pt idx="37517">
                  <c:v>41697.625188233214</c:v>
                </c:pt>
                <c:pt idx="37518">
                  <c:v>41697.625891513526</c:v>
                </c:pt>
                <c:pt idx="37519">
                  <c:v>41697.626594775225</c:v>
                </c:pt>
                <c:pt idx="37520">
                  <c:v>41697.627298444779</c:v>
                </c:pt>
                <c:pt idx="37521">
                  <c:v>41697.628002573532</c:v>
                </c:pt>
                <c:pt idx="37522">
                  <c:v>41697.628706483221</c:v>
                </c:pt>
                <c:pt idx="37523">
                  <c:v>41697.629408789377</c:v>
                </c:pt>
                <c:pt idx="37524">
                  <c:v>41697.630113594932</c:v>
                </c:pt>
                <c:pt idx="37525">
                  <c:v>41697.630817109544</c:v>
                </c:pt>
                <c:pt idx="37526">
                  <c:v>41697.63151935293</c:v>
                </c:pt>
                <c:pt idx="37527">
                  <c:v>41697.63222354246</c:v>
                </c:pt>
                <c:pt idx="37528">
                  <c:v>41697.632927757222</c:v>
                </c:pt>
                <c:pt idx="37529">
                  <c:v>41697.633631451688</c:v>
                </c:pt>
                <c:pt idx="37530">
                  <c:v>41697.634335222312</c:v>
                </c:pt>
                <c:pt idx="37531">
                  <c:v>41697.635040889676</c:v>
                </c:pt>
                <c:pt idx="37532">
                  <c:v>41697.63574475707</c:v>
                </c:pt>
                <c:pt idx="37533">
                  <c:v>41697.636448301222</c:v>
                </c:pt>
                <c:pt idx="37534">
                  <c:v>41697.637151776151</c:v>
                </c:pt>
                <c:pt idx="37535">
                  <c:v>41697.637856444613</c:v>
                </c:pt>
                <c:pt idx="37536">
                  <c:v>41697.638560226929</c:v>
                </c:pt>
                <c:pt idx="37537">
                  <c:v>41697.639264626305</c:v>
                </c:pt>
                <c:pt idx="37538">
                  <c:v>41697.639970228767</c:v>
                </c:pt>
                <c:pt idx="37539">
                  <c:v>41697.640675989082</c:v>
                </c:pt>
                <c:pt idx="37540">
                  <c:v>41697.641378373846</c:v>
                </c:pt>
                <c:pt idx="37541">
                  <c:v>41697.64208165076</c:v>
                </c:pt>
                <c:pt idx="37542">
                  <c:v>41697.642786599223</c:v>
                </c:pt>
                <c:pt idx="37543">
                  <c:v>41697.643490761213</c:v>
                </c:pt>
                <c:pt idx="37544">
                  <c:v>41697.644194613837</c:v>
                </c:pt>
                <c:pt idx="37545">
                  <c:v>41697.644899748622</c:v>
                </c:pt>
                <c:pt idx="37546">
                  <c:v>41697.645602292767</c:v>
                </c:pt>
                <c:pt idx="37547">
                  <c:v>41697.646304685535</c:v>
                </c:pt>
                <c:pt idx="37548">
                  <c:v>41697.64700872</c:v>
                </c:pt>
                <c:pt idx="37549">
                  <c:v>41697.647714081075</c:v>
                </c:pt>
                <c:pt idx="37550">
                  <c:v>41697.64841763446</c:v>
                </c:pt>
                <c:pt idx="37551">
                  <c:v>41697.649122055678</c:v>
                </c:pt>
                <c:pt idx="37552">
                  <c:v>41697.649825085682</c:v>
                </c:pt>
                <c:pt idx="37553">
                  <c:v>41697.650529094622</c:v>
                </c:pt>
                <c:pt idx="37554">
                  <c:v>41697.651231840158</c:v>
                </c:pt>
                <c:pt idx="37555">
                  <c:v>41697.651934744768</c:v>
                </c:pt>
                <c:pt idx="37556">
                  <c:v>41697.652637970008</c:v>
                </c:pt>
                <c:pt idx="37557">
                  <c:v>41697.653341209079</c:v>
                </c:pt>
                <c:pt idx="37558">
                  <c:v>41697.65404448031</c:v>
                </c:pt>
                <c:pt idx="37559">
                  <c:v>41697.65474821908</c:v>
                </c:pt>
                <c:pt idx="37560">
                  <c:v>41697.655452574771</c:v>
                </c:pt>
                <c:pt idx="37561">
                  <c:v>41697.65615704401</c:v>
                </c:pt>
                <c:pt idx="37562">
                  <c:v>41697.656860815536</c:v>
                </c:pt>
                <c:pt idx="37563">
                  <c:v>41697.657564782305</c:v>
                </c:pt>
                <c:pt idx="37564">
                  <c:v>41697.65852780678</c:v>
                </c:pt>
                <c:pt idx="37565">
                  <c:v>41697.659234089231</c:v>
                </c:pt>
                <c:pt idx="37566">
                  <c:v>41697.659939246165</c:v>
                </c:pt>
                <c:pt idx="37567">
                  <c:v>41697.660643000156</c:v>
                </c:pt>
                <c:pt idx="37568">
                  <c:v>41697.661345704299</c:v>
                </c:pt>
                <c:pt idx="37569">
                  <c:v>41697.662048370003</c:v>
                </c:pt>
                <c:pt idx="37570">
                  <c:v>41697.662754199082</c:v>
                </c:pt>
                <c:pt idx="37571">
                  <c:v>41697.663460971831</c:v>
                </c:pt>
                <c:pt idx="37572">
                  <c:v>41697.664165046459</c:v>
                </c:pt>
                <c:pt idx="37573">
                  <c:v>41697.66486932354</c:v>
                </c:pt>
                <c:pt idx="37574">
                  <c:v>41697.665573712598</c:v>
                </c:pt>
                <c:pt idx="37575">
                  <c:v>41697.666276277545</c:v>
                </c:pt>
                <c:pt idx="37576">
                  <c:v>41697.666980511982</c:v>
                </c:pt>
                <c:pt idx="37577">
                  <c:v>41697.667684278153</c:v>
                </c:pt>
                <c:pt idx="37578">
                  <c:v>41697.668389407685</c:v>
                </c:pt>
                <c:pt idx="37579">
                  <c:v>41697.669094671837</c:v>
                </c:pt>
                <c:pt idx="37580">
                  <c:v>41697.66979965676</c:v>
                </c:pt>
                <c:pt idx="37581">
                  <c:v>41697.670504148009</c:v>
                </c:pt>
                <c:pt idx="37582">
                  <c:v>41697.671208706612</c:v>
                </c:pt>
                <c:pt idx="37583">
                  <c:v>41697.671913129234</c:v>
                </c:pt>
                <c:pt idx="37584">
                  <c:v>41697.672616410004</c:v>
                </c:pt>
                <c:pt idx="37585">
                  <c:v>41697.673320129077</c:v>
                </c:pt>
                <c:pt idx="37586">
                  <c:v>41697.674026037224</c:v>
                </c:pt>
                <c:pt idx="37587">
                  <c:v>41697.674731904604</c:v>
                </c:pt>
                <c:pt idx="37588">
                  <c:v>41697.67543731261</c:v>
                </c:pt>
                <c:pt idx="37589">
                  <c:v>41697.676140787837</c:v>
                </c:pt>
                <c:pt idx="37590">
                  <c:v>41697.676843936933</c:v>
                </c:pt>
                <c:pt idx="37591">
                  <c:v>41697.677547456311</c:v>
                </c:pt>
                <c:pt idx="37592">
                  <c:v>41697.678252781225</c:v>
                </c:pt>
                <c:pt idx="37593">
                  <c:v>41697.678957557844</c:v>
                </c:pt>
                <c:pt idx="37594">
                  <c:v>41697.67966137184</c:v>
                </c:pt>
                <c:pt idx="37595">
                  <c:v>41697.680365871842</c:v>
                </c:pt>
                <c:pt idx="37596">
                  <c:v>41697.681069646307</c:v>
                </c:pt>
                <c:pt idx="37597">
                  <c:v>41697.681773434611</c:v>
                </c:pt>
                <c:pt idx="37598">
                  <c:v>41697.682477307542</c:v>
                </c:pt>
                <c:pt idx="37599">
                  <c:v>41697.683181429536</c:v>
                </c:pt>
                <c:pt idx="37600">
                  <c:v>41697.683886694307</c:v>
                </c:pt>
                <c:pt idx="37601">
                  <c:v>41697.684590564153</c:v>
                </c:pt>
                <c:pt idx="37602">
                  <c:v>41697.685295440315</c:v>
                </c:pt>
                <c:pt idx="37603">
                  <c:v>41697.685999977999</c:v>
                </c:pt>
                <c:pt idx="37604">
                  <c:v>41697.686702806153</c:v>
                </c:pt>
                <c:pt idx="37605">
                  <c:v>41697.687406037221</c:v>
                </c:pt>
                <c:pt idx="37606">
                  <c:v>41697.688110438467</c:v>
                </c:pt>
                <c:pt idx="37607">
                  <c:v>41697.688814264773</c:v>
                </c:pt>
                <c:pt idx="37608">
                  <c:v>41697.689517468774</c:v>
                </c:pt>
                <c:pt idx="37609">
                  <c:v>41697.690223038931</c:v>
                </c:pt>
                <c:pt idx="37610">
                  <c:v>41697.690927976611</c:v>
                </c:pt>
                <c:pt idx="37611">
                  <c:v>41697.691631693218</c:v>
                </c:pt>
                <c:pt idx="37612">
                  <c:v>41697.692335451538</c:v>
                </c:pt>
                <c:pt idx="37613">
                  <c:v>41697.693039398007</c:v>
                </c:pt>
                <c:pt idx="37614">
                  <c:v>41697.693743016753</c:v>
                </c:pt>
                <c:pt idx="37615">
                  <c:v>41697.694446405687</c:v>
                </c:pt>
                <c:pt idx="37616">
                  <c:v>41697.695151109074</c:v>
                </c:pt>
                <c:pt idx="37617">
                  <c:v>41697.695854442311</c:v>
                </c:pt>
                <c:pt idx="37618">
                  <c:v>41697.696556940158</c:v>
                </c:pt>
                <c:pt idx="37619">
                  <c:v>41697.697262107838</c:v>
                </c:pt>
                <c:pt idx="37620">
                  <c:v>41697.697964737832</c:v>
                </c:pt>
                <c:pt idx="37621">
                  <c:v>41697.698669401077</c:v>
                </c:pt>
                <c:pt idx="37622">
                  <c:v>41697.699374798933</c:v>
                </c:pt>
                <c:pt idx="37623">
                  <c:v>41697.700319091848</c:v>
                </c:pt>
                <c:pt idx="37624">
                  <c:v>41697.701023185218</c:v>
                </c:pt>
                <c:pt idx="37625">
                  <c:v>41697.701727548454</c:v>
                </c:pt>
                <c:pt idx="37626">
                  <c:v>41697.702431345686</c:v>
                </c:pt>
                <c:pt idx="37627">
                  <c:v>41697.703134334151</c:v>
                </c:pt>
                <c:pt idx="37628">
                  <c:v>41697.70383762446</c:v>
                </c:pt>
                <c:pt idx="37629">
                  <c:v>41697.704540924307</c:v>
                </c:pt>
                <c:pt idx="37630">
                  <c:v>41697.705245137535</c:v>
                </c:pt>
                <c:pt idx="37631">
                  <c:v>41697.705950250464</c:v>
                </c:pt>
                <c:pt idx="37632">
                  <c:v>41697.706653212459</c:v>
                </c:pt>
                <c:pt idx="37633">
                  <c:v>41697.707357464766</c:v>
                </c:pt>
                <c:pt idx="37634">
                  <c:v>41697.708061410303</c:v>
                </c:pt>
                <c:pt idx="37635">
                  <c:v>41697.708766928459</c:v>
                </c:pt>
                <c:pt idx="37636">
                  <c:v>41697.709471044611</c:v>
                </c:pt>
                <c:pt idx="37637">
                  <c:v>41697.710175321998</c:v>
                </c:pt>
                <c:pt idx="37638">
                  <c:v>41697.710880397542</c:v>
                </c:pt>
                <c:pt idx="37639">
                  <c:v>41697.711584130455</c:v>
                </c:pt>
                <c:pt idx="37640">
                  <c:v>41697.71228847123</c:v>
                </c:pt>
                <c:pt idx="37641">
                  <c:v>41697.712992398934</c:v>
                </c:pt>
                <c:pt idx="37642">
                  <c:v>41697.713697642459</c:v>
                </c:pt>
                <c:pt idx="37643">
                  <c:v>41697.714402144164</c:v>
                </c:pt>
                <c:pt idx="37644">
                  <c:v>41697.715105230302</c:v>
                </c:pt>
                <c:pt idx="37645">
                  <c:v>41697.715807760156</c:v>
                </c:pt>
                <c:pt idx="37646">
                  <c:v>41697.71651127001</c:v>
                </c:pt>
                <c:pt idx="37647">
                  <c:v>41697.717215105848</c:v>
                </c:pt>
                <c:pt idx="37648">
                  <c:v>41697.717919801078</c:v>
                </c:pt>
                <c:pt idx="37649">
                  <c:v>41697.718623629844</c:v>
                </c:pt>
                <c:pt idx="37650">
                  <c:v>41697.719327558465</c:v>
                </c:pt>
                <c:pt idx="37651">
                  <c:v>41697.720031225683</c:v>
                </c:pt>
                <c:pt idx="37652">
                  <c:v>41697.720735112765</c:v>
                </c:pt>
                <c:pt idx="37653">
                  <c:v>41697.721439046152</c:v>
                </c:pt>
                <c:pt idx="37654">
                  <c:v>41697.722143279221</c:v>
                </c:pt>
                <c:pt idx="37655">
                  <c:v>41697.722845923687</c:v>
                </c:pt>
                <c:pt idx="37656">
                  <c:v>41697.723548125075</c:v>
                </c:pt>
                <c:pt idx="37657">
                  <c:v>41697.724252446009</c:v>
                </c:pt>
                <c:pt idx="37658">
                  <c:v>41697.724957479542</c:v>
                </c:pt>
                <c:pt idx="37659">
                  <c:v>41697.725661280296</c:v>
                </c:pt>
                <c:pt idx="37660">
                  <c:v>41697.726364023227</c:v>
                </c:pt>
                <c:pt idx="37661">
                  <c:v>41697.727067054453</c:v>
                </c:pt>
                <c:pt idx="37662">
                  <c:v>41697.727772673366</c:v>
                </c:pt>
                <c:pt idx="37663">
                  <c:v>41697.728476808152</c:v>
                </c:pt>
                <c:pt idx="37664">
                  <c:v>41697.729179334608</c:v>
                </c:pt>
                <c:pt idx="37665">
                  <c:v>41697.729884447224</c:v>
                </c:pt>
                <c:pt idx="37666">
                  <c:v>41697.730589471386</c:v>
                </c:pt>
                <c:pt idx="37667">
                  <c:v>41697.731294336772</c:v>
                </c:pt>
                <c:pt idx="37668">
                  <c:v>41697.731997047078</c:v>
                </c:pt>
                <c:pt idx="37669">
                  <c:v>41697.732701308465</c:v>
                </c:pt>
                <c:pt idx="37670">
                  <c:v>41697.733404260143</c:v>
                </c:pt>
                <c:pt idx="37671">
                  <c:v>41697.734108440003</c:v>
                </c:pt>
                <c:pt idx="37672">
                  <c:v>41697.734810254617</c:v>
                </c:pt>
                <c:pt idx="37673">
                  <c:v>41697.73551230046</c:v>
                </c:pt>
                <c:pt idx="37674">
                  <c:v>41697.736215617078</c:v>
                </c:pt>
                <c:pt idx="37675">
                  <c:v>41697.736918870003</c:v>
                </c:pt>
                <c:pt idx="37676">
                  <c:v>41697.737621774155</c:v>
                </c:pt>
                <c:pt idx="37677">
                  <c:v>41697.738325661834</c:v>
                </c:pt>
                <c:pt idx="37678">
                  <c:v>41697.739029254932</c:v>
                </c:pt>
                <c:pt idx="37679">
                  <c:v>41697.739734585215</c:v>
                </c:pt>
                <c:pt idx="37680">
                  <c:v>41697.740439467998</c:v>
                </c:pt>
                <c:pt idx="37681">
                  <c:v>41697.741145915214</c:v>
                </c:pt>
                <c:pt idx="37682">
                  <c:v>41697.742099470161</c:v>
                </c:pt>
                <c:pt idx="37683">
                  <c:v>41697.742803461537</c:v>
                </c:pt>
                <c:pt idx="37684">
                  <c:v>41697.743506657222</c:v>
                </c:pt>
                <c:pt idx="37685">
                  <c:v>41697.744210721234</c:v>
                </c:pt>
                <c:pt idx="37686">
                  <c:v>41697.744913387847</c:v>
                </c:pt>
                <c:pt idx="37687">
                  <c:v>41697.745617691224</c:v>
                </c:pt>
                <c:pt idx="37688">
                  <c:v>41697.746321745384</c:v>
                </c:pt>
                <c:pt idx="37689">
                  <c:v>41697.747023839074</c:v>
                </c:pt>
                <c:pt idx="37690">
                  <c:v>41697.747728180759</c:v>
                </c:pt>
                <c:pt idx="37691">
                  <c:v>41697.748431498316</c:v>
                </c:pt>
                <c:pt idx="37692">
                  <c:v>41697.749135553378</c:v>
                </c:pt>
                <c:pt idx="37693">
                  <c:v>41697.749841073688</c:v>
                </c:pt>
                <c:pt idx="37694">
                  <c:v>41697.750545823073</c:v>
                </c:pt>
                <c:pt idx="37695">
                  <c:v>41697.751250320158</c:v>
                </c:pt>
                <c:pt idx="37696">
                  <c:v>41697.751955363688</c:v>
                </c:pt>
                <c:pt idx="37697">
                  <c:v>41697.752660311991</c:v>
                </c:pt>
                <c:pt idx="37698">
                  <c:v>41697.753364879842</c:v>
                </c:pt>
                <c:pt idx="37699">
                  <c:v>41697.754068753224</c:v>
                </c:pt>
                <c:pt idx="37700">
                  <c:v>41697.754773425695</c:v>
                </c:pt>
                <c:pt idx="37701">
                  <c:v>41697.755477931678</c:v>
                </c:pt>
                <c:pt idx="37702">
                  <c:v>41697.756182371078</c:v>
                </c:pt>
                <c:pt idx="37703">
                  <c:v>41697.756888057382</c:v>
                </c:pt>
                <c:pt idx="37704">
                  <c:v>41697.757591664151</c:v>
                </c:pt>
                <c:pt idx="37705">
                  <c:v>41697.758295192776</c:v>
                </c:pt>
                <c:pt idx="37706">
                  <c:v>41697.758999562153</c:v>
                </c:pt>
                <c:pt idx="37707">
                  <c:v>41697.759703535528</c:v>
                </c:pt>
                <c:pt idx="37708">
                  <c:v>41697.760408508599</c:v>
                </c:pt>
                <c:pt idx="37709">
                  <c:v>41697.761113200453</c:v>
                </c:pt>
                <c:pt idx="37710">
                  <c:v>41697.76181669061</c:v>
                </c:pt>
                <c:pt idx="37711">
                  <c:v>41697.762520494616</c:v>
                </c:pt>
                <c:pt idx="37712">
                  <c:v>41697.763223862916</c:v>
                </c:pt>
                <c:pt idx="37713">
                  <c:v>41697.763926319676</c:v>
                </c:pt>
                <c:pt idx="37714">
                  <c:v>41697.76462808677</c:v>
                </c:pt>
                <c:pt idx="37715">
                  <c:v>41697.765331916453</c:v>
                </c:pt>
                <c:pt idx="37716">
                  <c:v>41697.766035049543</c:v>
                </c:pt>
                <c:pt idx="37717">
                  <c:v>41697.766739045073</c:v>
                </c:pt>
                <c:pt idx="37718">
                  <c:v>41697.76744255767</c:v>
                </c:pt>
                <c:pt idx="37719">
                  <c:v>41697.768145978152</c:v>
                </c:pt>
                <c:pt idx="37720">
                  <c:v>41697.768850378612</c:v>
                </c:pt>
                <c:pt idx="37721">
                  <c:v>41697.769554513216</c:v>
                </c:pt>
                <c:pt idx="37722">
                  <c:v>41697.770258957229</c:v>
                </c:pt>
                <c:pt idx="37723">
                  <c:v>41697.770964313677</c:v>
                </c:pt>
                <c:pt idx="37724">
                  <c:v>41697.771666964298</c:v>
                </c:pt>
                <c:pt idx="37725">
                  <c:v>41697.772370475228</c:v>
                </c:pt>
                <c:pt idx="37726">
                  <c:v>41697.773074375997</c:v>
                </c:pt>
                <c:pt idx="37727">
                  <c:v>41697.773778437841</c:v>
                </c:pt>
                <c:pt idx="37728">
                  <c:v>41697.774483942303</c:v>
                </c:pt>
                <c:pt idx="37729">
                  <c:v>41697.775188013067</c:v>
                </c:pt>
                <c:pt idx="37730">
                  <c:v>41697.775892694306</c:v>
                </c:pt>
                <c:pt idx="37731">
                  <c:v>41697.776598777084</c:v>
                </c:pt>
                <c:pt idx="37732">
                  <c:v>41697.777304359835</c:v>
                </c:pt>
                <c:pt idx="37733">
                  <c:v>41697.778009485082</c:v>
                </c:pt>
                <c:pt idx="37734">
                  <c:v>41697.778715544002</c:v>
                </c:pt>
                <c:pt idx="37735">
                  <c:v>41697.77942089492</c:v>
                </c:pt>
                <c:pt idx="37736">
                  <c:v>41697.780124432771</c:v>
                </c:pt>
                <c:pt idx="37737">
                  <c:v>41697.780827912153</c:v>
                </c:pt>
                <c:pt idx="37738">
                  <c:v>41697.781531316163</c:v>
                </c:pt>
                <c:pt idx="37739">
                  <c:v>41697.782236314779</c:v>
                </c:pt>
                <c:pt idx="37740">
                  <c:v>41697.782941258462</c:v>
                </c:pt>
                <c:pt idx="37741">
                  <c:v>41697.783873088163</c:v>
                </c:pt>
                <c:pt idx="37742">
                  <c:v>41697.78457739739</c:v>
                </c:pt>
                <c:pt idx="37743">
                  <c:v>41697.785282357538</c:v>
                </c:pt>
                <c:pt idx="37744">
                  <c:v>41697.785985314302</c:v>
                </c:pt>
                <c:pt idx="37745">
                  <c:v>41697.786691306312</c:v>
                </c:pt>
                <c:pt idx="37746">
                  <c:v>41697.787396750304</c:v>
                </c:pt>
                <c:pt idx="37747">
                  <c:v>41697.788101525839</c:v>
                </c:pt>
                <c:pt idx="37748">
                  <c:v>41697.788806292621</c:v>
                </c:pt>
                <c:pt idx="37749">
                  <c:v>41697.789510395232</c:v>
                </c:pt>
                <c:pt idx="37750">
                  <c:v>41697.790214673078</c:v>
                </c:pt>
                <c:pt idx="37751">
                  <c:v>41697.790919483537</c:v>
                </c:pt>
                <c:pt idx="37752">
                  <c:v>41697.791624011821</c:v>
                </c:pt>
                <c:pt idx="37753">
                  <c:v>41697.792327750452</c:v>
                </c:pt>
                <c:pt idx="37754">
                  <c:v>41697.793031595218</c:v>
                </c:pt>
                <c:pt idx="37755">
                  <c:v>41697.793736511063</c:v>
                </c:pt>
                <c:pt idx="37756">
                  <c:v>41697.794443263068</c:v>
                </c:pt>
                <c:pt idx="37757">
                  <c:v>41697.795148398458</c:v>
                </c:pt>
                <c:pt idx="37758">
                  <c:v>41697.79585295538</c:v>
                </c:pt>
                <c:pt idx="37759">
                  <c:v>41697.796556273082</c:v>
                </c:pt>
                <c:pt idx="37760">
                  <c:v>41697.797259351079</c:v>
                </c:pt>
                <c:pt idx="37761">
                  <c:v>41697.797962621669</c:v>
                </c:pt>
                <c:pt idx="37762">
                  <c:v>41697.798667107221</c:v>
                </c:pt>
                <c:pt idx="37763">
                  <c:v>41697.799369687833</c:v>
                </c:pt>
                <c:pt idx="37764">
                  <c:v>41697.800073288934</c:v>
                </c:pt>
                <c:pt idx="37765">
                  <c:v>41697.800778704164</c:v>
                </c:pt>
                <c:pt idx="37766">
                  <c:v>41697.801483970456</c:v>
                </c:pt>
                <c:pt idx="37767">
                  <c:v>41697.802188674308</c:v>
                </c:pt>
                <c:pt idx="37768">
                  <c:v>41697.802892125852</c:v>
                </c:pt>
                <c:pt idx="37769">
                  <c:v>41697.803596142316</c:v>
                </c:pt>
                <c:pt idx="37770">
                  <c:v>41697.80429986478</c:v>
                </c:pt>
                <c:pt idx="37771">
                  <c:v>41697.805004520931</c:v>
                </c:pt>
                <c:pt idx="37772">
                  <c:v>41697.805709801687</c:v>
                </c:pt>
                <c:pt idx="37773">
                  <c:v>41697.806414024773</c:v>
                </c:pt>
                <c:pt idx="37774">
                  <c:v>41697.807117837685</c:v>
                </c:pt>
                <c:pt idx="37775">
                  <c:v>41697.807823402618</c:v>
                </c:pt>
                <c:pt idx="37776">
                  <c:v>41697.808528657231</c:v>
                </c:pt>
                <c:pt idx="37777">
                  <c:v>41697.80923321523</c:v>
                </c:pt>
                <c:pt idx="37778">
                  <c:v>41697.80993558831</c:v>
                </c:pt>
                <c:pt idx="37779">
                  <c:v>41697.810638609852</c:v>
                </c:pt>
                <c:pt idx="37780">
                  <c:v>41697.811342396315</c:v>
                </c:pt>
                <c:pt idx="37781">
                  <c:v>41697.812046982312</c:v>
                </c:pt>
                <c:pt idx="37782">
                  <c:v>41697.812751484773</c:v>
                </c:pt>
                <c:pt idx="37783">
                  <c:v>41697.813456071541</c:v>
                </c:pt>
                <c:pt idx="37784">
                  <c:v>41697.814160235539</c:v>
                </c:pt>
                <c:pt idx="37785">
                  <c:v>41697.814863874613</c:v>
                </c:pt>
                <c:pt idx="37786">
                  <c:v>41697.815567871847</c:v>
                </c:pt>
                <c:pt idx="37787">
                  <c:v>41697.816272566313</c:v>
                </c:pt>
                <c:pt idx="37788">
                  <c:v>41697.81697706478</c:v>
                </c:pt>
                <c:pt idx="37789">
                  <c:v>41697.817680884</c:v>
                </c:pt>
                <c:pt idx="37790">
                  <c:v>41697.818387334613</c:v>
                </c:pt>
                <c:pt idx="37791">
                  <c:v>41697.819093058009</c:v>
                </c:pt>
                <c:pt idx="37792">
                  <c:v>41697.81979894016</c:v>
                </c:pt>
                <c:pt idx="37793">
                  <c:v>41697.820503902003</c:v>
                </c:pt>
                <c:pt idx="37794">
                  <c:v>41697.821210340619</c:v>
                </c:pt>
                <c:pt idx="37795">
                  <c:v>41697.821915283537</c:v>
                </c:pt>
                <c:pt idx="37796">
                  <c:v>41697.822619249389</c:v>
                </c:pt>
                <c:pt idx="37797">
                  <c:v>41697.82332375399</c:v>
                </c:pt>
                <c:pt idx="37798">
                  <c:v>41697.824027743998</c:v>
                </c:pt>
                <c:pt idx="37799">
                  <c:v>41697.824731686611</c:v>
                </c:pt>
                <c:pt idx="37800">
                  <c:v>41697.825642516604</c:v>
                </c:pt>
                <c:pt idx="37801">
                  <c:v>41697.826346239541</c:v>
                </c:pt>
                <c:pt idx="37802">
                  <c:v>41697.827050042615</c:v>
                </c:pt>
                <c:pt idx="37803">
                  <c:v>41697.82775522631</c:v>
                </c:pt>
                <c:pt idx="37804">
                  <c:v>41697.828459721684</c:v>
                </c:pt>
                <c:pt idx="37805">
                  <c:v>41697.829165400923</c:v>
                </c:pt>
                <c:pt idx="37806">
                  <c:v>41697.829871397546</c:v>
                </c:pt>
                <c:pt idx="37807">
                  <c:v>41697.830574606938</c:v>
                </c:pt>
                <c:pt idx="37808">
                  <c:v>41697.831279215228</c:v>
                </c:pt>
                <c:pt idx="37809">
                  <c:v>41697.831984403376</c:v>
                </c:pt>
                <c:pt idx="37810">
                  <c:v>41697.832688478935</c:v>
                </c:pt>
                <c:pt idx="37811">
                  <c:v>41697.833393164605</c:v>
                </c:pt>
                <c:pt idx="37812">
                  <c:v>41697.834097387851</c:v>
                </c:pt>
                <c:pt idx="37813">
                  <c:v>41697.834800897544</c:v>
                </c:pt>
                <c:pt idx="37814">
                  <c:v>41697.835505391231</c:v>
                </c:pt>
                <c:pt idx="37815">
                  <c:v>41697.836210135691</c:v>
                </c:pt>
                <c:pt idx="37816">
                  <c:v>41697.83691546417</c:v>
                </c:pt>
                <c:pt idx="37817">
                  <c:v>41697.837622000305</c:v>
                </c:pt>
                <c:pt idx="37818">
                  <c:v>41697.838326307232</c:v>
                </c:pt>
                <c:pt idx="37819">
                  <c:v>41697.839030322779</c:v>
                </c:pt>
                <c:pt idx="37820">
                  <c:v>41697.839732306929</c:v>
                </c:pt>
                <c:pt idx="37821">
                  <c:v>41697.840436557388</c:v>
                </c:pt>
                <c:pt idx="37822">
                  <c:v>41697.841141971374</c:v>
                </c:pt>
                <c:pt idx="37823">
                  <c:v>41697.841846761687</c:v>
                </c:pt>
                <c:pt idx="37824">
                  <c:v>41697.842552395552</c:v>
                </c:pt>
                <c:pt idx="37825">
                  <c:v>41697.843257051849</c:v>
                </c:pt>
                <c:pt idx="37826">
                  <c:v>41697.843960129998</c:v>
                </c:pt>
                <c:pt idx="37827">
                  <c:v>41697.84466509123</c:v>
                </c:pt>
                <c:pt idx="37828">
                  <c:v>41697.845370721683</c:v>
                </c:pt>
                <c:pt idx="37829">
                  <c:v>41697.846075828777</c:v>
                </c:pt>
                <c:pt idx="37830">
                  <c:v>41697.846779302621</c:v>
                </c:pt>
                <c:pt idx="37831">
                  <c:v>41697.847483767531</c:v>
                </c:pt>
                <c:pt idx="37832">
                  <c:v>41697.848187617841</c:v>
                </c:pt>
                <c:pt idx="37833">
                  <c:v>41697.848891758935</c:v>
                </c:pt>
                <c:pt idx="37834">
                  <c:v>41697.849594894469</c:v>
                </c:pt>
                <c:pt idx="37835">
                  <c:v>41697.850298484176</c:v>
                </c:pt>
                <c:pt idx="37836">
                  <c:v>41697.851001886003</c:v>
                </c:pt>
                <c:pt idx="37837">
                  <c:v>41697.851705014</c:v>
                </c:pt>
                <c:pt idx="37838">
                  <c:v>41697.852408940314</c:v>
                </c:pt>
                <c:pt idx="37839">
                  <c:v>41697.853113516001</c:v>
                </c:pt>
                <c:pt idx="37840">
                  <c:v>41697.853816748015</c:v>
                </c:pt>
                <c:pt idx="37841">
                  <c:v>41697.854521603695</c:v>
                </c:pt>
                <c:pt idx="37842">
                  <c:v>41697.855226466621</c:v>
                </c:pt>
                <c:pt idx="37843">
                  <c:v>41697.855930575541</c:v>
                </c:pt>
                <c:pt idx="37844">
                  <c:v>41697.85663597739</c:v>
                </c:pt>
                <c:pt idx="37845">
                  <c:v>41697.857339631686</c:v>
                </c:pt>
                <c:pt idx="37846">
                  <c:v>41697.858043643391</c:v>
                </c:pt>
                <c:pt idx="37847">
                  <c:v>41697.858747392318</c:v>
                </c:pt>
                <c:pt idx="37848">
                  <c:v>41697.859452409393</c:v>
                </c:pt>
                <c:pt idx="37849">
                  <c:v>41697.860157164461</c:v>
                </c:pt>
                <c:pt idx="37850">
                  <c:v>41697.860861266461</c:v>
                </c:pt>
                <c:pt idx="37851">
                  <c:v>41697.861564701991</c:v>
                </c:pt>
                <c:pt idx="37852">
                  <c:v>41697.862267317229</c:v>
                </c:pt>
                <c:pt idx="37853">
                  <c:v>41697.862971609225</c:v>
                </c:pt>
                <c:pt idx="37854">
                  <c:v>41697.863676238157</c:v>
                </c:pt>
                <c:pt idx="37855">
                  <c:v>41697.864381227999</c:v>
                </c:pt>
                <c:pt idx="37856">
                  <c:v>41697.865085644611</c:v>
                </c:pt>
                <c:pt idx="37857">
                  <c:v>41697.865790796153</c:v>
                </c:pt>
                <c:pt idx="37858">
                  <c:v>41697.866495353846</c:v>
                </c:pt>
                <c:pt idx="37859">
                  <c:v>41697.867426996767</c:v>
                </c:pt>
                <c:pt idx="37860">
                  <c:v>41697.868131906616</c:v>
                </c:pt>
                <c:pt idx="37861">
                  <c:v>41697.868836961694</c:v>
                </c:pt>
                <c:pt idx="37862">
                  <c:v>41697.869541633991</c:v>
                </c:pt>
                <c:pt idx="37863">
                  <c:v>41697.870245990314</c:v>
                </c:pt>
                <c:pt idx="37864">
                  <c:v>41697.870950812001</c:v>
                </c:pt>
                <c:pt idx="37865">
                  <c:v>41697.871653621682</c:v>
                </c:pt>
                <c:pt idx="37866">
                  <c:v>41697.872358514163</c:v>
                </c:pt>
                <c:pt idx="37867">
                  <c:v>41697.873062980609</c:v>
                </c:pt>
                <c:pt idx="37868">
                  <c:v>41697.873765811528</c:v>
                </c:pt>
                <c:pt idx="37869">
                  <c:v>41697.874470341543</c:v>
                </c:pt>
                <c:pt idx="37870">
                  <c:v>41697.87517659631</c:v>
                </c:pt>
                <c:pt idx="37871">
                  <c:v>41697.875882391541</c:v>
                </c:pt>
                <c:pt idx="37872">
                  <c:v>41697.876587375089</c:v>
                </c:pt>
                <c:pt idx="37873">
                  <c:v>41697.877291276316</c:v>
                </c:pt>
                <c:pt idx="37874">
                  <c:v>41697.877996046169</c:v>
                </c:pt>
                <c:pt idx="37875">
                  <c:v>41697.878702059541</c:v>
                </c:pt>
                <c:pt idx="37876">
                  <c:v>41697.879406957079</c:v>
                </c:pt>
                <c:pt idx="37877">
                  <c:v>41697.880111982311</c:v>
                </c:pt>
                <c:pt idx="37878">
                  <c:v>41697.880816213546</c:v>
                </c:pt>
                <c:pt idx="37879">
                  <c:v>41697.881519607843</c:v>
                </c:pt>
                <c:pt idx="37880">
                  <c:v>41697.882223784938</c:v>
                </c:pt>
                <c:pt idx="37881">
                  <c:v>41697.882929118779</c:v>
                </c:pt>
                <c:pt idx="37882">
                  <c:v>41697.883632769997</c:v>
                </c:pt>
                <c:pt idx="37883">
                  <c:v>41697.884337815231</c:v>
                </c:pt>
                <c:pt idx="37884">
                  <c:v>41697.885042025846</c:v>
                </c:pt>
                <c:pt idx="37885">
                  <c:v>41697.885747246939</c:v>
                </c:pt>
                <c:pt idx="37886">
                  <c:v>41697.886451543083</c:v>
                </c:pt>
                <c:pt idx="37887">
                  <c:v>41697.887154307391</c:v>
                </c:pt>
                <c:pt idx="37888">
                  <c:v>41697.887857635382</c:v>
                </c:pt>
                <c:pt idx="37889">
                  <c:v>41697.888561756939</c:v>
                </c:pt>
                <c:pt idx="37890">
                  <c:v>41697.889266584927</c:v>
                </c:pt>
                <c:pt idx="37891">
                  <c:v>41697.889969335229</c:v>
                </c:pt>
                <c:pt idx="37892">
                  <c:v>41697.890673134767</c:v>
                </c:pt>
                <c:pt idx="37893">
                  <c:v>41697.891377917374</c:v>
                </c:pt>
                <c:pt idx="37894">
                  <c:v>41697.892082379381</c:v>
                </c:pt>
                <c:pt idx="37895">
                  <c:v>41697.892785316923</c:v>
                </c:pt>
                <c:pt idx="37896">
                  <c:v>41697.893489481838</c:v>
                </c:pt>
                <c:pt idx="37897">
                  <c:v>41697.894194587221</c:v>
                </c:pt>
                <c:pt idx="37898">
                  <c:v>41697.894899225081</c:v>
                </c:pt>
                <c:pt idx="37899">
                  <c:v>41697.895603081677</c:v>
                </c:pt>
                <c:pt idx="37900">
                  <c:v>41697.896307809999</c:v>
                </c:pt>
                <c:pt idx="37901">
                  <c:v>41697.897012908928</c:v>
                </c:pt>
                <c:pt idx="37902">
                  <c:v>41697.897717624604</c:v>
                </c:pt>
                <c:pt idx="37903">
                  <c:v>41697.898421694001</c:v>
                </c:pt>
                <c:pt idx="37904">
                  <c:v>41697.899125812924</c:v>
                </c:pt>
                <c:pt idx="37905">
                  <c:v>41697.899831780152</c:v>
                </c:pt>
                <c:pt idx="37906">
                  <c:v>41697.900538315545</c:v>
                </c:pt>
                <c:pt idx="37907">
                  <c:v>41697.901243274311</c:v>
                </c:pt>
                <c:pt idx="37908">
                  <c:v>41697.901946883678</c:v>
                </c:pt>
                <c:pt idx="37909">
                  <c:v>41697.902651470613</c:v>
                </c:pt>
                <c:pt idx="37910">
                  <c:v>41697.903357306939</c:v>
                </c:pt>
                <c:pt idx="37911">
                  <c:v>41697.904061548463</c:v>
                </c:pt>
                <c:pt idx="37912">
                  <c:v>41697.904764529078</c:v>
                </c:pt>
                <c:pt idx="37913">
                  <c:v>41697.905469931073</c:v>
                </c:pt>
                <c:pt idx="37914">
                  <c:v>41697.906175829543</c:v>
                </c:pt>
                <c:pt idx="37915">
                  <c:v>41697.906881643685</c:v>
                </c:pt>
                <c:pt idx="37916">
                  <c:v>41697.907587368769</c:v>
                </c:pt>
                <c:pt idx="37917">
                  <c:v>41697.908291525542</c:v>
                </c:pt>
                <c:pt idx="37918">
                  <c:v>41697.909210615384</c:v>
                </c:pt>
                <c:pt idx="37919">
                  <c:v>41697.909915460616</c:v>
                </c:pt>
                <c:pt idx="37920">
                  <c:v>41697.910621768766</c:v>
                </c:pt>
                <c:pt idx="37921">
                  <c:v>41697.911327089387</c:v>
                </c:pt>
                <c:pt idx="37922">
                  <c:v>41697.912031716616</c:v>
                </c:pt>
                <c:pt idx="37923">
                  <c:v>41697.912736713683</c:v>
                </c:pt>
                <c:pt idx="37924">
                  <c:v>41697.91344035184</c:v>
                </c:pt>
                <c:pt idx="37925">
                  <c:v>41697.914143736933</c:v>
                </c:pt>
                <c:pt idx="37926">
                  <c:v>41697.914846182008</c:v>
                </c:pt>
                <c:pt idx="37927">
                  <c:v>41697.915551031998</c:v>
                </c:pt>
                <c:pt idx="37928">
                  <c:v>41697.916256135548</c:v>
                </c:pt>
                <c:pt idx="37929">
                  <c:v>41697.916962684161</c:v>
                </c:pt>
                <c:pt idx="37930">
                  <c:v>41697.917665885841</c:v>
                </c:pt>
                <c:pt idx="37931">
                  <c:v>41697.918368666011</c:v>
                </c:pt>
                <c:pt idx="37932">
                  <c:v>41697.919072209392</c:v>
                </c:pt>
                <c:pt idx="37933">
                  <c:v>41697.919775439848</c:v>
                </c:pt>
                <c:pt idx="37934">
                  <c:v>41697.920480742156</c:v>
                </c:pt>
                <c:pt idx="37935">
                  <c:v>41697.921186114145</c:v>
                </c:pt>
                <c:pt idx="37936">
                  <c:v>41697.921891933533</c:v>
                </c:pt>
                <c:pt idx="37937">
                  <c:v>41697.922595696313</c:v>
                </c:pt>
                <c:pt idx="37938">
                  <c:v>41697.923299766306</c:v>
                </c:pt>
                <c:pt idx="37939">
                  <c:v>41697.924004153079</c:v>
                </c:pt>
                <c:pt idx="37940">
                  <c:v>41697.924710374158</c:v>
                </c:pt>
                <c:pt idx="37941">
                  <c:v>41697.925416652157</c:v>
                </c:pt>
                <c:pt idx="37942">
                  <c:v>41697.926122374767</c:v>
                </c:pt>
                <c:pt idx="37943">
                  <c:v>41697.926827164163</c:v>
                </c:pt>
                <c:pt idx="37944">
                  <c:v>41697.927531987225</c:v>
                </c:pt>
                <c:pt idx="37945">
                  <c:v>41697.928234740313</c:v>
                </c:pt>
                <c:pt idx="37946">
                  <c:v>41697.928938035227</c:v>
                </c:pt>
                <c:pt idx="37947">
                  <c:v>41697.929643538599</c:v>
                </c:pt>
                <c:pt idx="37948">
                  <c:v>41697.930348838308</c:v>
                </c:pt>
                <c:pt idx="37949">
                  <c:v>41697.931053305081</c:v>
                </c:pt>
                <c:pt idx="37950">
                  <c:v>41697.931759362305</c:v>
                </c:pt>
                <c:pt idx="37951">
                  <c:v>41697.932464540922</c:v>
                </c:pt>
                <c:pt idx="37952">
                  <c:v>41697.933171333221</c:v>
                </c:pt>
                <c:pt idx="37953">
                  <c:v>41697.933878381999</c:v>
                </c:pt>
                <c:pt idx="37954">
                  <c:v>41697.934584216462</c:v>
                </c:pt>
                <c:pt idx="37955">
                  <c:v>41697.935289005996</c:v>
                </c:pt>
                <c:pt idx="37956">
                  <c:v>41697.935992981838</c:v>
                </c:pt>
                <c:pt idx="37957">
                  <c:v>41697.936697256315</c:v>
                </c:pt>
                <c:pt idx="37958">
                  <c:v>41697.937401564763</c:v>
                </c:pt>
                <c:pt idx="37959">
                  <c:v>41697.938105634465</c:v>
                </c:pt>
                <c:pt idx="37960">
                  <c:v>41697.938810046624</c:v>
                </c:pt>
                <c:pt idx="37961">
                  <c:v>41697.939514659847</c:v>
                </c:pt>
                <c:pt idx="37962">
                  <c:v>41697.940219555392</c:v>
                </c:pt>
                <c:pt idx="37963">
                  <c:v>41697.940924626164</c:v>
                </c:pt>
                <c:pt idx="37964">
                  <c:v>41697.941629300309</c:v>
                </c:pt>
                <c:pt idx="37965">
                  <c:v>41697.942333807849</c:v>
                </c:pt>
                <c:pt idx="37966">
                  <c:v>41697.943038096171</c:v>
                </c:pt>
                <c:pt idx="37967">
                  <c:v>41697.943744192766</c:v>
                </c:pt>
                <c:pt idx="37968">
                  <c:v>41697.944446891539</c:v>
                </c:pt>
                <c:pt idx="37969">
                  <c:v>41697.945150131534</c:v>
                </c:pt>
                <c:pt idx="37970">
                  <c:v>41697.945854199548</c:v>
                </c:pt>
                <c:pt idx="37971">
                  <c:v>41697.946558903393</c:v>
                </c:pt>
                <c:pt idx="37972">
                  <c:v>41697.947264304472</c:v>
                </c:pt>
                <c:pt idx="37973">
                  <c:v>41697.947967129541</c:v>
                </c:pt>
                <c:pt idx="37974">
                  <c:v>41697.948671863225</c:v>
                </c:pt>
                <c:pt idx="37975">
                  <c:v>41697.949377231082</c:v>
                </c:pt>
                <c:pt idx="37976">
                  <c:v>41697.950080457391</c:v>
                </c:pt>
                <c:pt idx="37977">
                  <c:v>41697.950999095701</c:v>
                </c:pt>
                <c:pt idx="37978">
                  <c:v>41697.951702847844</c:v>
                </c:pt>
                <c:pt idx="37979">
                  <c:v>41697.952408480778</c:v>
                </c:pt>
                <c:pt idx="37980">
                  <c:v>41697.953111937226</c:v>
                </c:pt>
                <c:pt idx="37981">
                  <c:v>41697.953814035543</c:v>
                </c:pt>
                <c:pt idx="37982">
                  <c:v>41697.954518219551</c:v>
                </c:pt>
                <c:pt idx="37983">
                  <c:v>41697.955222454169</c:v>
                </c:pt>
                <c:pt idx="37984">
                  <c:v>41697.955926798466</c:v>
                </c:pt>
                <c:pt idx="37985">
                  <c:v>41697.956632931848</c:v>
                </c:pt>
                <c:pt idx="37986">
                  <c:v>41697.957339278015</c:v>
                </c:pt>
                <c:pt idx="37987">
                  <c:v>41697.958044153689</c:v>
                </c:pt>
                <c:pt idx="37988">
                  <c:v>41697.958748340316</c:v>
                </c:pt>
                <c:pt idx="37989">
                  <c:v>41697.959452857387</c:v>
                </c:pt>
                <c:pt idx="37990">
                  <c:v>41697.960155996472</c:v>
                </c:pt>
                <c:pt idx="37991">
                  <c:v>41697.960859781226</c:v>
                </c:pt>
                <c:pt idx="37992">
                  <c:v>41697.961564748461</c:v>
                </c:pt>
                <c:pt idx="37993">
                  <c:v>41697.962270186777</c:v>
                </c:pt>
                <c:pt idx="37994">
                  <c:v>41697.962975282768</c:v>
                </c:pt>
                <c:pt idx="37995">
                  <c:v>41697.963679148314</c:v>
                </c:pt>
                <c:pt idx="37996">
                  <c:v>41697.964384856001</c:v>
                </c:pt>
                <c:pt idx="37997">
                  <c:v>41697.965090245998</c:v>
                </c:pt>
                <c:pt idx="37998">
                  <c:v>41697.965795533833</c:v>
                </c:pt>
                <c:pt idx="37999">
                  <c:v>41697.96650139647</c:v>
                </c:pt>
                <c:pt idx="38000">
                  <c:v>41697.967205483386</c:v>
                </c:pt>
                <c:pt idx="38001">
                  <c:v>41697.967909945997</c:v>
                </c:pt>
                <c:pt idx="38002">
                  <c:v>41697.968617167084</c:v>
                </c:pt>
                <c:pt idx="38003">
                  <c:v>41697.969322129225</c:v>
                </c:pt>
                <c:pt idx="38004">
                  <c:v>41697.970027573836</c:v>
                </c:pt>
                <c:pt idx="38005">
                  <c:v>41697.970731432768</c:v>
                </c:pt>
                <c:pt idx="38006">
                  <c:v>41697.971436356769</c:v>
                </c:pt>
                <c:pt idx="38007">
                  <c:v>41697.972141428778</c:v>
                </c:pt>
                <c:pt idx="38008">
                  <c:v>41697.972845520308</c:v>
                </c:pt>
                <c:pt idx="38009">
                  <c:v>41697.97355010554</c:v>
                </c:pt>
                <c:pt idx="38010">
                  <c:v>41697.974255373389</c:v>
                </c:pt>
                <c:pt idx="38011">
                  <c:v>41697.974960630301</c:v>
                </c:pt>
                <c:pt idx="38012">
                  <c:v>41697.975665600912</c:v>
                </c:pt>
                <c:pt idx="38013">
                  <c:v>41697.976368879543</c:v>
                </c:pt>
                <c:pt idx="38014">
                  <c:v>41697.977074421229</c:v>
                </c:pt>
                <c:pt idx="38015">
                  <c:v>41697.977779600609</c:v>
                </c:pt>
                <c:pt idx="38016">
                  <c:v>41697.978485559535</c:v>
                </c:pt>
                <c:pt idx="38017">
                  <c:v>41697.979190100465</c:v>
                </c:pt>
                <c:pt idx="38018">
                  <c:v>41697.97989430216</c:v>
                </c:pt>
                <c:pt idx="38019">
                  <c:v>41697.980598677241</c:v>
                </c:pt>
                <c:pt idx="38020">
                  <c:v>41697.981303378467</c:v>
                </c:pt>
                <c:pt idx="38021">
                  <c:v>41697.982005756312</c:v>
                </c:pt>
                <c:pt idx="38022">
                  <c:v>41697.98271015154</c:v>
                </c:pt>
                <c:pt idx="38023">
                  <c:v>41697.983413659538</c:v>
                </c:pt>
                <c:pt idx="38024">
                  <c:v>41697.984116738779</c:v>
                </c:pt>
                <c:pt idx="38025">
                  <c:v>41697.984819899859</c:v>
                </c:pt>
                <c:pt idx="38026">
                  <c:v>41697.985522898467</c:v>
                </c:pt>
                <c:pt idx="38027">
                  <c:v>41697.986226901543</c:v>
                </c:pt>
                <c:pt idx="38028">
                  <c:v>41697.986931058171</c:v>
                </c:pt>
                <c:pt idx="38029">
                  <c:v>41697.987636053382</c:v>
                </c:pt>
                <c:pt idx="38030">
                  <c:v>41697.988341473843</c:v>
                </c:pt>
                <c:pt idx="38031">
                  <c:v>41697.989045522605</c:v>
                </c:pt>
                <c:pt idx="38032">
                  <c:v>41697.98974902631</c:v>
                </c:pt>
                <c:pt idx="38033">
                  <c:v>41697.99045185477</c:v>
                </c:pt>
                <c:pt idx="38034">
                  <c:v>41697.991154447998</c:v>
                </c:pt>
                <c:pt idx="38035">
                  <c:v>41697.991858694768</c:v>
                </c:pt>
                <c:pt idx="38036">
                  <c:v>41697.992769404766</c:v>
                </c:pt>
                <c:pt idx="38037">
                  <c:v>41697.993473135532</c:v>
                </c:pt>
                <c:pt idx="38038">
                  <c:v>41697.994176289845</c:v>
                </c:pt>
                <c:pt idx="38039">
                  <c:v>41697.994880824001</c:v>
                </c:pt>
                <c:pt idx="38040">
                  <c:v>41697.99558480292</c:v>
                </c:pt>
                <c:pt idx="38041">
                  <c:v>41697.996289133385</c:v>
                </c:pt>
                <c:pt idx="38042">
                  <c:v>41697.996993169836</c:v>
                </c:pt>
                <c:pt idx="38043">
                  <c:v>41697.997698261075</c:v>
                </c:pt>
                <c:pt idx="38044">
                  <c:v>41697.998403510297</c:v>
                </c:pt>
                <c:pt idx="38045">
                  <c:v>41697.999108533215</c:v>
                </c:pt>
                <c:pt idx="38046">
                  <c:v>41697.999813791685</c:v>
                </c:pt>
                <c:pt idx="38047">
                  <c:v>41698.000519267232</c:v>
                </c:pt>
                <c:pt idx="38048">
                  <c:v>41698.001223157684</c:v>
                </c:pt>
                <c:pt idx="38049">
                  <c:v>41698.001926325225</c:v>
                </c:pt>
                <c:pt idx="38050">
                  <c:v>41698.002630217685</c:v>
                </c:pt>
                <c:pt idx="38051">
                  <c:v>41698.003333541375</c:v>
                </c:pt>
                <c:pt idx="38052">
                  <c:v>41698.004037323692</c:v>
                </c:pt>
                <c:pt idx="38053">
                  <c:v>41698.004742130157</c:v>
                </c:pt>
                <c:pt idx="38054">
                  <c:v>41698.0054470303</c:v>
                </c:pt>
                <c:pt idx="38055">
                  <c:v>41698.006151388778</c:v>
                </c:pt>
                <c:pt idx="38056">
                  <c:v>41698.006856147855</c:v>
                </c:pt>
                <c:pt idx="38057">
                  <c:v>41698.007561608611</c:v>
                </c:pt>
                <c:pt idx="38058">
                  <c:v>41698.008267076468</c:v>
                </c:pt>
                <c:pt idx="38059">
                  <c:v>41698.008970413684</c:v>
                </c:pt>
                <c:pt idx="38060">
                  <c:v>41698.009673531677</c:v>
                </c:pt>
                <c:pt idx="38061">
                  <c:v>41698.010377913226</c:v>
                </c:pt>
                <c:pt idx="38062">
                  <c:v>41698.011083235688</c:v>
                </c:pt>
                <c:pt idx="38063">
                  <c:v>41698.01178800092</c:v>
                </c:pt>
                <c:pt idx="38064">
                  <c:v>41698.012490662608</c:v>
                </c:pt>
                <c:pt idx="38065">
                  <c:v>41698.013195990614</c:v>
                </c:pt>
                <c:pt idx="38066">
                  <c:v>41698.013901702303</c:v>
                </c:pt>
                <c:pt idx="38067">
                  <c:v>41698.014606159544</c:v>
                </c:pt>
                <c:pt idx="38068">
                  <c:v>41698.015312746465</c:v>
                </c:pt>
                <c:pt idx="38069">
                  <c:v>41698.016020577234</c:v>
                </c:pt>
                <c:pt idx="38070">
                  <c:v>41698.016724889538</c:v>
                </c:pt>
                <c:pt idx="38071">
                  <c:v>41698.017429706459</c:v>
                </c:pt>
                <c:pt idx="38072">
                  <c:v>41698.018133520614</c:v>
                </c:pt>
                <c:pt idx="38073">
                  <c:v>41698.018836857693</c:v>
                </c:pt>
                <c:pt idx="38074">
                  <c:v>41698.019540427689</c:v>
                </c:pt>
                <c:pt idx="38075">
                  <c:v>41698.020245517837</c:v>
                </c:pt>
                <c:pt idx="38076">
                  <c:v>41698.020950359234</c:v>
                </c:pt>
                <c:pt idx="38077">
                  <c:v>41698.021654837074</c:v>
                </c:pt>
                <c:pt idx="38078">
                  <c:v>41698.02235758138</c:v>
                </c:pt>
                <c:pt idx="38079">
                  <c:v>41698.023061256608</c:v>
                </c:pt>
                <c:pt idx="38080">
                  <c:v>41698.023764879072</c:v>
                </c:pt>
                <c:pt idx="38081">
                  <c:v>41698.024468168922</c:v>
                </c:pt>
                <c:pt idx="38082">
                  <c:v>41698.025172513371</c:v>
                </c:pt>
                <c:pt idx="38083">
                  <c:v>41698.025876223997</c:v>
                </c:pt>
                <c:pt idx="38084">
                  <c:v>41698.026581321537</c:v>
                </c:pt>
                <c:pt idx="38085">
                  <c:v>41698.027286938923</c:v>
                </c:pt>
                <c:pt idx="38086">
                  <c:v>41698.027991335686</c:v>
                </c:pt>
                <c:pt idx="38087">
                  <c:v>41698.028695937683</c:v>
                </c:pt>
                <c:pt idx="38088">
                  <c:v>41698.02940084599</c:v>
                </c:pt>
                <c:pt idx="38089">
                  <c:v>41698.030104892001</c:v>
                </c:pt>
                <c:pt idx="38090">
                  <c:v>41698.030807965537</c:v>
                </c:pt>
                <c:pt idx="38091">
                  <c:v>41698.031510577835</c:v>
                </c:pt>
                <c:pt idx="38092">
                  <c:v>41698.032214778315</c:v>
                </c:pt>
                <c:pt idx="38093">
                  <c:v>41698.032920023688</c:v>
                </c:pt>
                <c:pt idx="38094">
                  <c:v>41698.033623234922</c:v>
                </c:pt>
                <c:pt idx="38095">
                  <c:v>41698.034542101384</c:v>
                </c:pt>
                <c:pt idx="38096">
                  <c:v>41698.035247136933</c:v>
                </c:pt>
                <c:pt idx="38097">
                  <c:v>41698.035950490164</c:v>
                </c:pt>
                <c:pt idx="38098">
                  <c:v>41698.036654599084</c:v>
                </c:pt>
                <c:pt idx="38099">
                  <c:v>41698.037359713991</c:v>
                </c:pt>
                <c:pt idx="38100">
                  <c:v>41698.038064897846</c:v>
                </c:pt>
                <c:pt idx="38101">
                  <c:v>41698.038769731073</c:v>
                </c:pt>
                <c:pt idx="38102">
                  <c:v>41698.039473596931</c:v>
                </c:pt>
                <c:pt idx="38103">
                  <c:v>41698.040177961375</c:v>
                </c:pt>
                <c:pt idx="38104">
                  <c:v>41698.040881950306</c:v>
                </c:pt>
                <c:pt idx="38105">
                  <c:v>41698.041585102459</c:v>
                </c:pt>
                <c:pt idx="38106">
                  <c:v>41698.04228880554</c:v>
                </c:pt>
                <c:pt idx="38107">
                  <c:v>41698.04299308631</c:v>
                </c:pt>
                <c:pt idx="38108">
                  <c:v>41698.043697139386</c:v>
                </c:pt>
                <c:pt idx="38109">
                  <c:v>41698.044401523381</c:v>
                </c:pt>
                <c:pt idx="38110">
                  <c:v>41698.045105306162</c:v>
                </c:pt>
                <c:pt idx="38111">
                  <c:v>41698.045809755538</c:v>
                </c:pt>
                <c:pt idx="38112">
                  <c:v>41698.046512386471</c:v>
                </c:pt>
                <c:pt idx="38113">
                  <c:v>41698.047214420469</c:v>
                </c:pt>
                <c:pt idx="38114">
                  <c:v>41698.047920160454</c:v>
                </c:pt>
                <c:pt idx="38115">
                  <c:v>41698.048625695083</c:v>
                </c:pt>
                <c:pt idx="38116">
                  <c:v>41698.049329530761</c:v>
                </c:pt>
                <c:pt idx="38117">
                  <c:v>41698.050033150314</c:v>
                </c:pt>
                <c:pt idx="38118">
                  <c:v>41698.050738003083</c:v>
                </c:pt>
                <c:pt idx="38119">
                  <c:v>41698.051442422002</c:v>
                </c:pt>
                <c:pt idx="38120">
                  <c:v>41698.052146850459</c:v>
                </c:pt>
                <c:pt idx="38121">
                  <c:v>41698.052849945852</c:v>
                </c:pt>
                <c:pt idx="38122">
                  <c:v>41698.053553781225</c:v>
                </c:pt>
                <c:pt idx="38123">
                  <c:v>41698.054256777701</c:v>
                </c:pt>
                <c:pt idx="38124">
                  <c:v>41698.054960868772</c:v>
                </c:pt>
                <c:pt idx="38125">
                  <c:v>41698.055665391999</c:v>
                </c:pt>
                <c:pt idx="38126">
                  <c:v>41698.05637175154</c:v>
                </c:pt>
                <c:pt idx="38127">
                  <c:v>41698.057077354169</c:v>
                </c:pt>
                <c:pt idx="38128">
                  <c:v>41698.057783024611</c:v>
                </c:pt>
                <c:pt idx="38129">
                  <c:v>41698.05848654046</c:v>
                </c:pt>
                <c:pt idx="38130">
                  <c:v>41698.059190219079</c:v>
                </c:pt>
                <c:pt idx="38131">
                  <c:v>41698.059894549857</c:v>
                </c:pt>
                <c:pt idx="38132">
                  <c:v>41698.060598911536</c:v>
                </c:pt>
                <c:pt idx="38133">
                  <c:v>41698.061301440604</c:v>
                </c:pt>
                <c:pt idx="38134">
                  <c:v>41698.062006425382</c:v>
                </c:pt>
                <c:pt idx="38135">
                  <c:v>41698.062711400933</c:v>
                </c:pt>
                <c:pt idx="38136">
                  <c:v>41698.063414177537</c:v>
                </c:pt>
                <c:pt idx="38137">
                  <c:v>41698.064116376314</c:v>
                </c:pt>
                <c:pt idx="38138">
                  <c:v>41698.064820010761</c:v>
                </c:pt>
                <c:pt idx="38139">
                  <c:v>41698.065524229685</c:v>
                </c:pt>
                <c:pt idx="38140">
                  <c:v>41698.066228865682</c:v>
                </c:pt>
                <c:pt idx="38141">
                  <c:v>41698.066932699847</c:v>
                </c:pt>
                <c:pt idx="38142">
                  <c:v>41698.067637744003</c:v>
                </c:pt>
                <c:pt idx="38143">
                  <c:v>41698.068343142615</c:v>
                </c:pt>
                <c:pt idx="38144">
                  <c:v>41698.069047119221</c:v>
                </c:pt>
                <c:pt idx="38145">
                  <c:v>41698.069751022464</c:v>
                </c:pt>
                <c:pt idx="38146">
                  <c:v>41698.07045382246</c:v>
                </c:pt>
                <c:pt idx="38147">
                  <c:v>41698.071156761835</c:v>
                </c:pt>
                <c:pt idx="38148">
                  <c:v>41698.071860924152</c:v>
                </c:pt>
                <c:pt idx="38149">
                  <c:v>41698.072565338465</c:v>
                </c:pt>
                <c:pt idx="38150">
                  <c:v>41698.073271160611</c:v>
                </c:pt>
                <c:pt idx="38151">
                  <c:v>41698.073976813066</c:v>
                </c:pt>
                <c:pt idx="38152">
                  <c:v>41698.07468294954</c:v>
                </c:pt>
                <c:pt idx="38153">
                  <c:v>41698.075388671678</c:v>
                </c:pt>
                <c:pt idx="38154">
                  <c:v>41698.076332865836</c:v>
                </c:pt>
                <c:pt idx="38155">
                  <c:v>41698.077038448624</c:v>
                </c:pt>
                <c:pt idx="38156">
                  <c:v>41698.077744148308</c:v>
                </c:pt>
                <c:pt idx="38157">
                  <c:v>41698.078448033222</c:v>
                </c:pt>
                <c:pt idx="38158">
                  <c:v>41698.079153195227</c:v>
                </c:pt>
                <c:pt idx="38159">
                  <c:v>41698.079856993689</c:v>
                </c:pt>
                <c:pt idx="38160">
                  <c:v>41698.080560327857</c:v>
                </c:pt>
                <c:pt idx="38161">
                  <c:v>41698.081263639375</c:v>
                </c:pt>
                <c:pt idx="38162">
                  <c:v>41698.081966497542</c:v>
                </c:pt>
                <c:pt idx="38163">
                  <c:v>41698.082670921081</c:v>
                </c:pt>
                <c:pt idx="38164">
                  <c:v>41698.083374783535</c:v>
                </c:pt>
                <c:pt idx="38165">
                  <c:v>41698.084079347856</c:v>
                </c:pt>
                <c:pt idx="38166">
                  <c:v>41698.084784817074</c:v>
                </c:pt>
                <c:pt idx="38167">
                  <c:v>41698.085489567376</c:v>
                </c:pt>
                <c:pt idx="38168">
                  <c:v>41698.086193653384</c:v>
                </c:pt>
                <c:pt idx="38169">
                  <c:v>41698.086898539696</c:v>
                </c:pt>
                <c:pt idx="38170">
                  <c:v>41698.08760271599</c:v>
                </c:pt>
                <c:pt idx="38171">
                  <c:v>41698.088306771388</c:v>
                </c:pt>
                <c:pt idx="38172">
                  <c:v>41698.089011030934</c:v>
                </c:pt>
                <c:pt idx="38173">
                  <c:v>41698.089715072769</c:v>
                </c:pt>
                <c:pt idx="38174">
                  <c:v>41698.090418850465</c:v>
                </c:pt>
                <c:pt idx="38175">
                  <c:v>41698.091121748155</c:v>
                </c:pt>
                <c:pt idx="38176">
                  <c:v>41698.091826907992</c:v>
                </c:pt>
                <c:pt idx="38177">
                  <c:v>41698.092530924157</c:v>
                </c:pt>
                <c:pt idx="38178">
                  <c:v>41698.093234796615</c:v>
                </c:pt>
                <c:pt idx="38179">
                  <c:v>41698.093937699225</c:v>
                </c:pt>
                <c:pt idx="38180">
                  <c:v>41698.094642871227</c:v>
                </c:pt>
                <c:pt idx="38181">
                  <c:v>41698.095348838302</c:v>
                </c:pt>
                <c:pt idx="38182">
                  <c:v>41698.096052559536</c:v>
                </c:pt>
                <c:pt idx="38183">
                  <c:v>41698.096755765218</c:v>
                </c:pt>
                <c:pt idx="38184">
                  <c:v>41698.097462140155</c:v>
                </c:pt>
                <c:pt idx="38185">
                  <c:v>41698.098166754004</c:v>
                </c:pt>
                <c:pt idx="38186">
                  <c:v>41698.098870717076</c:v>
                </c:pt>
                <c:pt idx="38187">
                  <c:v>41698.09957271153</c:v>
                </c:pt>
                <c:pt idx="38188">
                  <c:v>41698.100276205085</c:v>
                </c:pt>
                <c:pt idx="38189">
                  <c:v>41698.100981315991</c:v>
                </c:pt>
                <c:pt idx="38190">
                  <c:v>41698.101685310765</c:v>
                </c:pt>
                <c:pt idx="38191">
                  <c:v>41698.102389795844</c:v>
                </c:pt>
                <c:pt idx="38192">
                  <c:v>41698.103092652455</c:v>
                </c:pt>
                <c:pt idx="38193">
                  <c:v>41698.103795148309</c:v>
                </c:pt>
                <c:pt idx="38194">
                  <c:v>41698.104500192778</c:v>
                </c:pt>
                <c:pt idx="38195">
                  <c:v>41698.10520607308</c:v>
                </c:pt>
                <c:pt idx="38196">
                  <c:v>41698.105910693375</c:v>
                </c:pt>
                <c:pt idx="38197">
                  <c:v>41698.106615094315</c:v>
                </c:pt>
                <c:pt idx="38198">
                  <c:v>41698.107319787079</c:v>
                </c:pt>
                <c:pt idx="38199">
                  <c:v>41698.108025831534</c:v>
                </c:pt>
                <c:pt idx="38200">
                  <c:v>41698.108729722153</c:v>
                </c:pt>
                <c:pt idx="38201">
                  <c:v>41698.109434241684</c:v>
                </c:pt>
                <c:pt idx="38202">
                  <c:v>41698.110139763223</c:v>
                </c:pt>
                <c:pt idx="38203">
                  <c:v>41698.11084457246</c:v>
                </c:pt>
                <c:pt idx="38204">
                  <c:v>41698.111548978617</c:v>
                </c:pt>
                <c:pt idx="38205">
                  <c:v>41698.112252538929</c:v>
                </c:pt>
                <c:pt idx="38206">
                  <c:v>41698.112955589386</c:v>
                </c:pt>
                <c:pt idx="38207">
                  <c:v>41698.113659879695</c:v>
                </c:pt>
                <c:pt idx="38208">
                  <c:v>41698.114363861379</c:v>
                </c:pt>
                <c:pt idx="38209">
                  <c:v>41698.115068130464</c:v>
                </c:pt>
                <c:pt idx="38210">
                  <c:v>41698.115772211378</c:v>
                </c:pt>
                <c:pt idx="38211">
                  <c:v>41698.116476544928</c:v>
                </c:pt>
                <c:pt idx="38212">
                  <c:v>41698.117180893227</c:v>
                </c:pt>
                <c:pt idx="38213">
                  <c:v>41698.118112608929</c:v>
                </c:pt>
                <c:pt idx="38214">
                  <c:v>41698.118816798626</c:v>
                </c:pt>
                <c:pt idx="38215">
                  <c:v>41698.11952034523</c:v>
                </c:pt>
                <c:pt idx="38216">
                  <c:v>41698.120224892606</c:v>
                </c:pt>
                <c:pt idx="38217">
                  <c:v>41698.120928363533</c:v>
                </c:pt>
                <c:pt idx="38218">
                  <c:v>41698.121631684764</c:v>
                </c:pt>
                <c:pt idx="38219">
                  <c:v>41698.122334907537</c:v>
                </c:pt>
                <c:pt idx="38220">
                  <c:v>41698.123040528604</c:v>
                </c:pt>
                <c:pt idx="38221">
                  <c:v>41698.123745544603</c:v>
                </c:pt>
                <c:pt idx="38222">
                  <c:v>41698.124449896153</c:v>
                </c:pt>
                <c:pt idx="38223">
                  <c:v>41698.125154726156</c:v>
                </c:pt>
                <c:pt idx="38224">
                  <c:v>41698.125858004605</c:v>
                </c:pt>
                <c:pt idx="38225">
                  <c:v>41698.126561688761</c:v>
                </c:pt>
                <c:pt idx="38226">
                  <c:v>41698.127264738454</c:v>
                </c:pt>
                <c:pt idx="38227">
                  <c:v>41698.127968079993</c:v>
                </c:pt>
                <c:pt idx="38228">
                  <c:v>41698.128672240462</c:v>
                </c:pt>
                <c:pt idx="38229">
                  <c:v>41698.129377269535</c:v>
                </c:pt>
                <c:pt idx="38230">
                  <c:v>41698.130080252922</c:v>
                </c:pt>
                <c:pt idx="38231">
                  <c:v>41698.130785688925</c:v>
                </c:pt>
                <c:pt idx="38232">
                  <c:v>41698.131490603526</c:v>
                </c:pt>
                <c:pt idx="38233">
                  <c:v>41698.132195610298</c:v>
                </c:pt>
                <c:pt idx="38234">
                  <c:v>41698.132899371849</c:v>
                </c:pt>
                <c:pt idx="38235">
                  <c:v>41698.133602376307</c:v>
                </c:pt>
                <c:pt idx="38236">
                  <c:v>41698.134307794462</c:v>
                </c:pt>
                <c:pt idx="38237">
                  <c:v>41698.135013939842</c:v>
                </c:pt>
                <c:pt idx="38238">
                  <c:v>41698.13571777477</c:v>
                </c:pt>
                <c:pt idx="38239">
                  <c:v>41698.136421181378</c:v>
                </c:pt>
                <c:pt idx="38240">
                  <c:v>41698.13712359799</c:v>
                </c:pt>
                <c:pt idx="38241">
                  <c:v>41698.137827207225</c:v>
                </c:pt>
                <c:pt idx="38242">
                  <c:v>41698.138528613992</c:v>
                </c:pt>
                <c:pt idx="38243">
                  <c:v>41698.13923190831</c:v>
                </c:pt>
                <c:pt idx="38244">
                  <c:v>41698.139934954932</c:v>
                </c:pt>
                <c:pt idx="38245">
                  <c:v>41698.140639218778</c:v>
                </c:pt>
                <c:pt idx="38246">
                  <c:v>41698.141344348929</c:v>
                </c:pt>
                <c:pt idx="38247">
                  <c:v>41698.142047633679</c:v>
                </c:pt>
                <c:pt idx="38248">
                  <c:v>41698.142749623534</c:v>
                </c:pt>
                <c:pt idx="38249">
                  <c:v>41698.143452106611</c:v>
                </c:pt>
                <c:pt idx="38250">
                  <c:v>41698.144153952002</c:v>
                </c:pt>
                <c:pt idx="38251">
                  <c:v>41698.144856295548</c:v>
                </c:pt>
                <c:pt idx="38252">
                  <c:v>41698.14556069846</c:v>
                </c:pt>
                <c:pt idx="38253">
                  <c:v>41698.146265557836</c:v>
                </c:pt>
                <c:pt idx="38254">
                  <c:v>41698.146971277689</c:v>
                </c:pt>
                <c:pt idx="38255">
                  <c:v>41698.147674883076</c:v>
                </c:pt>
                <c:pt idx="38256">
                  <c:v>41698.148377803082</c:v>
                </c:pt>
                <c:pt idx="38257">
                  <c:v>41698.149081847376</c:v>
                </c:pt>
                <c:pt idx="38258">
                  <c:v>41698.149785371221</c:v>
                </c:pt>
                <c:pt idx="38259">
                  <c:v>41698.150488508611</c:v>
                </c:pt>
                <c:pt idx="38260">
                  <c:v>41698.151192505378</c:v>
                </c:pt>
                <c:pt idx="38261">
                  <c:v>41698.151897914162</c:v>
                </c:pt>
                <c:pt idx="38262">
                  <c:v>41698.152603164308</c:v>
                </c:pt>
                <c:pt idx="38263">
                  <c:v>41698.153307439999</c:v>
                </c:pt>
                <c:pt idx="38264">
                  <c:v>41698.154011485232</c:v>
                </c:pt>
                <c:pt idx="38265">
                  <c:v>41698.154715669079</c:v>
                </c:pt>
                <c:pt idx="38266">
                  <c:v>41698.155421634925</c:v>
                </c:pt>
                <c:pt idx="38267">
                  <c:v>41698.156125596768</c:v>
                </c:pt>
                <c:pt idx="38268">
                  <c:v>41698.156829206004</c:v>
                </c:pt>
                <c:pt idx="38269">
                  <c:v>41698.157533580772</c:v>
                </c:pt>
                <c:pt idx="38270">
                  <c:v>41698.158237705851</c:v>
                </c:pt>
                <c:pt idx="38271">
                  <c:v>41698.158941028159</c:v>
                </c:pt>
                <c:pt idx="38272">
                  <c:v>41698.159903760912</c:v>
                </c:pt>
                <c:pt idx="38273">
                  <c:v>41698.160607573227</c:v>
                </c:pt>
                <c:pt idx="38274">
                  <c:v>41698.161310149539</c:v>
                </c:pt>
                <c:pt idx="38275">
                  <c:v>41698.162014018308</c:v>
                </c:pt>
                <c:pt idx="38276">
                  <c:v>41698.162718207845</c:v>
                </c:pt>
                <c:pt idx="38277">
                  <c:v>41698.163422612139</c:v>
                </c:pt>
                <c:pt idx="38278">
                  <c:v>41698.164126557989</c:v>
                </c:pt>
                <c:pt idx="38279">
                  <c:v>41698.164830876769</c:v>
                </c:pt>
                <c:pt idx="38280">
                  <c:v>41698.165535334614</c:v>
                </c:pt>
                <c:pt idx="38281">
                  <c:v>41698.166239204773</c:v>
                </c:pt>
                <c:pt idx="38282">
                  <c:v>41698.166943230455</c:v>
                </c:pt>
                <c:pt idx="38283">
                  <c:v>41698.167646149835</c:v>
                </c:pt>
                <c:pt idx="38284">
                  <c:v>41698.168351064458</c:v>
                </c:pt>
                <c:pt idx="38285">
                  <c:v>41698.16905320646</c:v>
                </c:pt>
                <c:pt idx="38286">
                  <c:v>41698.169756312302</c:v>
                </c:pt>
                <c:pt idx="38287">
                  <c:v>41698.170461936606</c:v>
                </c:pt>
                <c:pt idx="38288">
                  <c:v>41698.171167263834</c:v>
                </c:pt>
                <c:pt idx="38289">
                  <c:v>41698.171871999082</c:v>
                </c:pt>
                <c:pt idx="38290">
                  <c:v>41698.172576694938</c:v>
                </c:pt>
                <c:pt idx="38291">
                  <c:v>41698.173280742609</c:v>
                </c:pt>
                <c:pt idx="38292">
                  <c:v>41698.173984923676</c:v>
                </c:pt>
                <c:pt idx="38293">
                  <c:v>41698.174689514453</c:v>
                </c:pt>
                <c:pt idx="38294">
                  <c:v>41698.175394183221</c:v>
                </c:pt>
                <c:pt idx="38295">
                  <c:v>41698.176098153846</c:v>
                </c:pt>
                <c:pt idx="38296">
                  <c:v>41698.176801591682</c:v>
                </c:pt>
                <c:pt idx="38297">
                  <c:v>41698.177503882922</c:v>
                </c:pt>
                <c:pt idx="38298">
                  <c:v>41698.178207124613</c:v>
                </c:pt>
                <c:pt idx="38299">
                  <c:v>41698.178910490315</c:v>
                </c:pt>
                <c:pt idx="38300">
                  <c:v>41698.179614721375</c:v>
                </c:pt>
                <c:pt idx="38301">
                  <c:v>41698.18031729832</c:v>
                </c:pt>
                <c:pt idx="38302">
                  <c:v>41698.181019778465</c:v>
                </c:pt>
                <c:pt idx="38303">
                  <c:v>41698.181722100599</c:v>
                </c:pt>
                <c:pt idx="38304">
                  <c:v>41698.182425870458</c:v>
                </c:pt>
                <c:pt idx="38305">
                  <c:v>41698.183130476769</c:v>
                </c:pt>
                <c:pt idx="38306">
                  <c:v>41698.183833354007</c:v>
                </c:pt>
                <c:pt idx="38307">
                  <c:v>41698.184537399095</c:v>
                </c:pt>
                <c:pt idx="38308">
                  <c:v>41698.18524078984</c:v>
                </c:pt>
                <c:pt idx="38309">
                  <c:v>41698.18594421399</c:v>
                </c:pt>
                <c:pt idx="38310">
                  <c:v>41698.186647557224</c:v>
                </c:pt>
                <c:pt idx="38311">
                  <c:v>41698.187351516455</c:v>
                </c:pt>
                <c:pt idx="38312">
                  <c:v>41698.188055998318</c:v>
                </c:pt>
                <c:pt idx="38313">
                  <c:v>41698.188758878612</c:v>
                </c:pt>
                <c:pt idx="38314">
                  <c:v>41698.189460919217</c:v>
                </c:pt>
                <c:pt idx="38315">
                  <c:v>41698.190164756925</c:v>
                </c:pt>
                <c:pt idx="38316">
                  <c:v>41698.190867843536</c:v>
                </c:pt>
                <c:pt idx="38317">
                  <c:v>41698.191571229996</c:v>
                </c:pt>
                <c:pt idx="38318">
                  <c:v>41698.192273098939</c:v>
                </c:pt>
                <c:pt idx="38319">
                  <c:v>41698.192977006933</c:v>
                </c:pt>
                <c:pt idx="38320">
                  <c:v>41698.193680833989</c:v>
                </c:pt>
                <c:pt idx="38321">
                  <c:v>41698.194385526607</c:v>
                </c:pt>
                <c:pt idx="38322">
                  <c:v>41698.195090939676</c:v>
                </c:pt>
                <c:pt idx="38323">
                  <c:v>41698.195795239837</c:v>
                </c:pt>
                <c:pt idx="38324">
                  <c:v>41698.196500016762</c:v>
                </c:pt>
                <c:pt idx="38325">
                  <c:v>41698.197203265991</c:v>
                </c:pt>
                <c:pt idx="38326">
                  <c:v>41698.197906082452</c:v>
                </c:pt>
                <c:pt idx="38327">
                  <c:v>41698.198609715073</c:v>
                </c:pt>
                <c:pt idx="38328">
                  <c:v>41698.199313502926</c:v>
                </c:pt>
                <c:pt idx="38329">
                  <c:v>41698.20001725878</c:v>
                </c:pt>
                <c:pt idx="38330">
                  <c:v>41698.200720558765</c:v>
                </c:pt>
                <c:pt idx="38331">
                  <c:v>41698.201695582604</c:v>
                </c:pt>
                <c:pt idx="38332">
                  <c:v>41698.202398566464</c:v>
                </c:pt>
                <c:pt idx="38333">
                  <c:v>41698.203102198611</c:v>
                </c:pt>
                <c:pt idx="38334">
                  <c:v>41698.203805609533</c:v>
                </c:pt>
                <c:pt idx="38335">
                  <c:v>41698.20450967431</c:v>
                </c:pt>
                <c:pt idx="38336">
                  <c:v>41698.20521400954</c:v>
                </c:pt>
                <c:pt idx="38337">
                  <c:v>41698.205916817678</c:v>
                </c:pt>
                <c:pt idx="38338">
                  <c:v>41698.20662071307</c:v>
                </c:pt>
                <c:pt idx="38339">
                  <c:v>41698.207325342606</c:v>
                </c:pt>
                <c:pt idx="38340">
                  <c:v>41698.20803024817</c:v>
                </c:pt>
                <c:pt idx="38341">
                  <c:v>41698.208733078616</c:v>
                </c:pt>
                <c:pt idx="38342">
                  <c:v>41698.209438059683</c:v>
                </c:pt>
                <c:pt idx="38343">
                  <c:v>41698.210141373384</c:v>
                </c:pt>
                <c:pt idx="38344">
                  <c:v>41698.210847233844</c:v>
                </c:pt>
                <c:pt idx="38345">
                  <c:v>41698.211550904933</c:v>
                </c:pt>
                <c:pt idx="38346">
                  <c:v>41698.212254073849</c:v>
                </c:pt>
                <c:pt idx="38347">
                  <c:v>41698.212958390468</c:v>
                </c:pt>
                <c:pt idx="38348">
                  <c:v>41698.213661776608</c:v>
                </c:pt>
                <c:pt idx="38349">
                  <c:v>41698.214364028463</c:v>
                </c:pt>
                <c:pt idx="38350">
                  <c:v>41698.21506751368</c:v>
                </c:pt>
                <c:pt idx="38351">
                  <c:v>41698.215771616604</c:v>
                </c:pt>
                <c:pt idx="38352">
                  <c:v>41698.216474733534</c:v>
                </c:pt>
                <c:pt idx="38353">
                  <c:v>41698.217178418927</c:v>
                </c:pt>
                <c:pt idx="38354">
                  <c:v>41698.217881973076</c:v>
                </c:pt>
                <c:pt idx="38355">
                  <c:v>41698.218585201685</c:v>
                </c:pt>
                <c:pt idx="38356">
                  <c:v>41698.219290050773</c:v>
                </c:pt>
                <c:pt idx="38357">
                  <c:v>41698.219993756153</c:v>
                </c:pt>
                <c:pt idx="38358">
                  <c:v>41698.220695901378</c:v>
                </c:pt>
                <c:pt idx="38359">
                  <c:v>41698.221399243077</c:v>
                </c:pt>
                <c:pt idx="38360">
                  <c:v>41698.222101254607</c:v>
                </c:pt>
                <c:pt idx="38361">
                  <c:v>41698.222804225225</c:v>
                </c:pt>
                <c:pt idx="38362">
                  <c:v>41698.223506079536</c:v>
                </c:pt>
                <c:pt idx="38363">
                  <c:v>41698.224211737535</c:v>
                </c:pt>
                <c:pt idx="38364">
                  <c:v>41698.22491554061</c:v>
                </c:pt>
                <c:pt idx="38365">
                  <c:v>41698.225619236771</c:v>
                </c:pt>
                <c:pt idx="38366">
                  <c:v>41698.226322447685</c:v>
                </c:pt>
                <c:pt idx="38367">
                  <c:v>41698.227026830915</c:v>
                </c:pt>
                <c:pt idx="38368">
                  <c:v>41698.227732051069</c:v>
                </c:pt>
                <c:pt idx="38369">
                  <c:v>41698.228436533529</c:v>
                </c:pt>
                <c:pt idx="38370">
                  <c:v>41698.229140959214</c:v>
                </c:pt>
                <c:pt idx="38371">
                  <c:v>41698.229845056609</c:v>
                </c:pt>
                <c:pt idx="38372">
                  <c:v>41698.230550122767</c:v>
                </c:pt>
                <c:pt idx="38373">
                  <c:v>41698.23125442231</c:v>
                </c:pt>
                <c:pt idx="38374">
                  <c:v>41698.231959695535</c:v>
                </c:pt>
                <c:pt idx="38375">
                  <c:v>41698.232664338</c:v>
                </c:pt>
                <c:pt idx="38376">
                  <c:v>41698.23336976568</c:v>
                </c:pt>
                <c:pt idx="38377">
                  <c:v>41698.234073754931</c:v>
                </c:pt>
                <c:pt idx="38378">
                  <c:v>41698.234777261991</c:v>
                </c:pt>
                <c:pt idx="38379">
                  <c:v>41698.235479652598</c:v>
                </c:pt>
                <c:pt idx="38380">
                  <c:v>41698.236184105066</c:v>
                </c:pt>
                <c:pt idx="38381">
                  <c:v>41698.236889247695</c:v>
                </c:pt>
                <c:pt idx="38382">
                  <c:v>41698.237594364458</c:v>
                </c:pt>
                <c:pt idx="38383">
                  <c:v>41698.238298772158</c:v>
                </c:pt>
                <c:pt idx="38384">
                  <c:v>41698.239003174152</c:v>
                </c:pt>
                <c:pt idx="38385">
                  <c:v>41698.239706078304</c:v>
                </c:pt>
                <c:pt idx="38386">
                  <c:v>41698.240409760299</c:v>
                </c:pt>
                <c:pt idx="38387">
                  <c:v>41698.241113311531</c:v>
                </c:pt>
                <c:pt idx="38388">
                  <c:v>41698.241818702307</c:v>
                </c:pt>
                <c:pt idx="38389">
                  <c:v>41698.242523669534</c:v>
                </c:pt>
                <c:pt idx="38390">
                  <c:v>41698.243498249081</c:v>
                </c:pt>
                <c:pt idx="38391">
                  <c:v>41698.244200085537</c:v>
                </c:pt>
                <c:pt idx="38392">
                  <c:v>41698.244902866456</c:v>
                </c:pt>
                <c:pt idx="38393">
                  <c:v>41698.245606242002</c:v>
                </c:pt>
                <c:pt idx="38394">
                  <c:v>41698.24630915693</c:v>
                </c:pt>
                <c:pt idx="38395">
                  <c:v>41698.247012232932</c:v>
                </c:pt>
                <c:pt idx="38396">
                  <c:v>41698.247714485537</c:v>
                </c:pt>
                <c:pt idx="38397">
                  <c:v>41698.248416601535</c:v>
                </c:pt>
                <c:pt idx="38398">
                  <c:v>41698.249120973836</c:v>
                </c:pt>
                <c:pt idx="38399">
                  <c:v>41698.249825190309</c:v>
                </c:pt>
                <c:pt idx="38400">
                  <c:v>41698.250529557539</c:v>
                </c:pt>
                <c:pt idx="38401">
                  <c:v>41698.251233734307</c:v>
                </c:pt>
                <c:pt idx="38402">
                  <c:v>41698.251939000307</c:v>
                </c:pt>
                <c:pt idx="38403">
                  <c:v>41698.252644266606</c:v>
                </c:pt>
                <c:pt idx="38404">
                  <c:v>41698.253347639678</c:v>
                </c:pt>
                <c:pt idx="38405">
                  <c:v>41698.254052279546</c:v>
                </c:pt>
                <c:pt idx="38406">
                  <c:v>41698.254754954462</c:v>
                </c:pt>
                <c:pt idx="38407">
                  <c:v>41698.255457062303</c:v>
                </c:pt>
                <c:pt idx="38408">
                  <c:v>41698.256160138772</c:v>
                </c:pt>
                <c:pt idx="38409">
                  <c:v>41698.256862866459</c:v>
                </c:pt>
                <c:pt idx="38410">
                  <c:v>41698.257566009226</c:v>
                </c:pt>
                <c:pt idx="38411">
                  <c:v>41698.25826927169</c:v>
                </c:pt>
                <c:pt idx="38412">
                  <c:v>41698.258972727999</c:v>
                </c:pt>
                <c:pt idx="38413">
                  <c:v>41698.259676580761</c:v>
                </c:pt>
                <c:pt idx="38414">
                  <c:v>41698.260380914144</c:v>
                </c:pt>
                <c:pt idx="38415">
                  <c:v>41698.261084831669</c:v>
                </c:pt>
                <c:pt idx="38416">
                  <c:v>41698.261787376301</c:v>
                </c:pt>
                <c:pt idx="38417">
                  <c:v>41698.262490796464</c:v>
                </c:pt>
                <c:pt idx="38418">
                  <c:v>41698.263195250598</c:v>
                </c:pt>
                <c:pt idx="38419">
                  <c:v>41698.263899714759</c:v>
                </c:pt>
                <c:pt idx="38420">
                  <c:v>41698.264602332303</c:v>
                </c:pt>
                <c:pt idx="38421">
                  <c:v>41698.26530607677</c:v>
                </c:pt>
                <c:pt idx="38422">
                  <c:v>41698.266010911531</c:v>
                </c:pt>
                <c:pt idx="38423">
                  <c:v>41698.266714127836</c:v>
                </c:pt>
                <c:pt idx="38424">
                  <c:v>41698.26741754722</c:v>
                </c:pt>
                <c:pt idx="38425">
                  <c:v>41698.268121453679</c:v>
                </c:pt>
                <c:pt idx="38426">
                  <c:v>41698.268825887222</c:v>
                </c:pt>
                <c:pt idx="38427">
                  <c:v>41698.26952930585</c:v>
                </c:pt>
                <c:pt idx="38428">
                  <c:v>41698.270233923387</c:v>
                </c:pt>
                <c:pt idx="38429">
                  <c:v>41698.270938610607</c:v>
                </c:pt>
                <c:pt idx="38430">
                  <c:v>41698.271642331994</c:v>
                </c:pt>
                <c:pt idx="38431">
                  <c:v>41698.272345503996</c:v>
                </c:pt>
                <c:pt idx="38432">
                  <c:v>41698.273050436001</c:v>
                </c:pt>
                <c:pt idx="38433">
                  <c:v>41698.273753354464</c:v>
                </c:pt>
                <c:pt idx="38434">
                  <c:v>41698.274455168459</c:v>
                </c:pt>
                <c:pt idx="38435">
                  <c:v>41698.275158151075</c:v>
                </c:pt>
                <c:pt idx="38436">
                  <c:v>41698.275861291375</c:v>
                </c:pt>
                <c:pt idx="38437">
                  <c:v>41698.276565158158</c:v>
                </c:pt>
                <c:pt idx="38438">
                  <c:v>41698.277267617217</c:v>
                </c:pt>
                <c:pt idx="38439">
                  <c:v>41698.277970679686</c:v>
                </c:pt>
                <c:pt idx="38440">
                  <c:v>41698.278675924616</c:v>
                </c:pt>
                <c:pt idx="38441">
                  <c:v>41698.279380732754</c:v>
                </c:pt>
                <c:pt idx="38442">
                  <c:v>41698.280085539227</c:v>
                </c:pt>
                <c:pt idx="38443">
                  <c:v>41698.28079023461</c:v>
                </c:pt>
                <c:pt idx="38444">
                  <c:v>41698.281493127535</c:v>
                </c:pt>
                <c:pt idx="38445">
                  <c:v>41698.282198535533</c:v>
                </c:pt>
                <c:pt idx="38446">
                  <c:v>41698.282904608604</c:v>
                </c:pt>
                <c:pt idx="38447">
                  <c:v>41698.283609293998</c:v>
                </c:pt>
                <c:pt idx="38448">
                  <c:v>41698.28431152046</c:v>
                </c:pt>
                <c:pt idx="38449">
                  <c:v>41698.28528658799</c:v>
                </c:pt>
                <c:pt idx="38450">
                  <c:v>41698.285991525678</c:v>
                </c:pt>
                <c:pt idx="38451">
                  <c:v>41698.286695010458</c:v>
                </c:pt>
                <c:pt idx="38452">
                  <c:v>41698.287399325542</c:v>
                </c:pt>
                <c:pt idx="38453">
                  <c:v>41698.288102957682</c:v>
                </c:pt>
                <c:pt idx="38454">
                  <c:v>41698.288806118158</c:v>
                </c:pt>
                <c:pt idx="38455">
                  <c:v>41698.289510121998</c:v>
                </c:pt>
                <c:pt idx="38456">
                  <c:v>41698.290212802611</c:v>
                </c:pt>
                <c:pt idx="38457">
                  <c:v>41698.290916501071</c:v>
                </c:pt>
                <c:pt idx="38458">
                  <c:v>41698.291618711526</c:v>
                </c:pt>
                <c:pt idx="38459">
                  <c:v>41698.29232095107</c:v>
                </c:pt>
                <c:pt idx="38460">
                  <c:v>41698.293023721068</c:v>
                </c:pt>
                <c:pt idx="38461">
                  <c:v>41698.293726907985</c:v>
                </c:pt>
                <c:pt idx="38462">
                  <c:v>41698.294431283219</c:v>
                </c:pt>
                <c:pt idx="38463">
                  <c:v>41698.295135868764</c:v>
                </c:pt>
                <c:pt idx="38464">
                  <c:v>41698.295840711369</c:v>
                </c:pt>
                <c:pt idx="38465">
                  <c:v>41698.296545427082</c:v>
                </c:pt>
                <c:pt idx="38466">
                  <c:v>41698.297247575378</c:v>
                </c:pt>
                <c:pt idx="38467">
                  <c:v>41698.297950718457</c:v>
                </c:pt>
                <c:pt idx="38468">
                  <c:v>41698.298654769991</c:v>
                </c:pt>
                <c:pt idx="38469">
                  <c:v>41698.299359998309</c:v>
                </c:pt>
                <c:pt idx="38470">
                  <c:v>41698.300063216768</c:v>
                </c:pt>
                <c:pt idx="38471">
                  <c:v>41698.300765042615</c:v>
                </c:pt>
                <c:pt idx="38472">
                  <c:v>41698.301469236772</c:v>
                </c:pt>
                <c:pt idx="38473">
                  <c:v>41698.302173119686</c:v>
                </c:pt>
                <c:pt idx="38474">
                  <c:v>41698.302879100935</c:v>
                </c:pt>
                <c:pt idx="38475">
                  <c:v>41698.303584492613</c:v>
                </c:pt>
                <c:pt idx="38476">
                  <c:v>41698.304288359235</c:v>
                </c:pt>
                <c:pt idx="38477">
                  <c:v>41698.304992704929</c:v>
                </c:pt>
                <c:pt idx="38478">
                  <c:v>41698.305696434159</c:v>
                </c:pt>
                <c:pt idx="38479">
                  <c:v>41698.306402863687</c:v>
                </c:pt>
                <c:pt idx="38480">
                  <c:v>41698.30710807893</c:v>
                </c:pt>
                <c:pt idx="38481">
                  <c:v>41698.307813213694</c:v>
                </c:pt>
                <c:pt idx="38482">
                  <c:v>41698.308515665689</c:v>
                </c:pt>
                <c:pt idx="38483">
                  <c:v>41698.309220404619</c:v>
                </c:pt>
                <c:pt idx="38484">
                  <c:v>41698.309923909997</c:v>
                </c:pt>
                <c:pt idx="38485">
                  <c:v>41698.310628573228</c:v>
                </c:pt>
                <c:pt idx="38486">
                  <c:v>41698.311333710306</c:v>
                </c:pt>
                <c:pt idx="38487">
                  <c:v>41698.312039958473</c:v>
                </c:pt>
                <c:pt idx="38488">
                  <c:v>41698.312744132163</c:v>
                </c:pt>
                <c:pt idx="38489">
                  <c:v>41698.313448862609</c:v>
                </c:pt>
                <c:pt idx="38490">
                  <c:v>41698.314152570463</c:v>
                </c:pt>
                <c:pt idx="38491">
                  <c:v>41698.314857237092</c:v>
                </c:pt>
                <c:pt idx="38492">
                  <c:v>41698.315562991847</c:v>
                </c:pt>
                <c:pt idx="38493">
                  <c:v>41698.316266284775</c:v>
                </c:pt>
                <c:pt idx="38494">
                  <c:v>41698.316970451393</c:v>
                </c:pt>
                <c:pt idx="38495">
                  <c:v>41698.317675682003</c:v>
                </c:pt>
                <c:pt idx="38496">
                  <c:v>41698.31837869939</c:v>
                </c:pt>
                <c:pt idx="38497">
                  <c:v>41698.319081946938</c:v>
                </c:pt>
                <c:pt idx="38498">
                  <c:v>41698.319785218002</c:v>
                </c:pt>
                <c:pt idx="38499">
                  <c:v>41698.320489068305</c:v>
                </c:pt>
                <c:pt idx="38500">
                  <c:v>41698.321194059841</c:v>
                </c:pt>
                <c:pt idx="38501">
                  <c:v>41698.321898298011</c:v>
                </c:pt>
                <c:pt idx="38502">
                  <c:v>41698.322600350933</c:v>
                </c:pt>
                <c:pt idx="38503">
                  <c:v>41698.323305227386</c:v>
                </c:pt>
                <c:pt idx="38504">
                  <c:v>41698.324007300929</c:v>
                </c:pt>
                <c:pt idx="38505">
                  <c:v>41698.32471003446</c:v>
                </c:pt>
                <c:pt idx="38506">
                  <c:v>41698.32541420831</c:v>
                </c:pt>
                <c:pt idx="38507">
                  <c:v>41698.326119038466</c:v>
                </c:pt>
                <c:pt idx="38508">
                  <c:v>41698.327071353226</c:v>
                </c:pt>
                <c:pt idx="38509">
                  <c:v>41698.327774987374</c:v>
                </c:pt>
                <c:pt idx="38510">
                  <c:v>41698.328479299693</c:v>
                </c:pt>
                <c:pt idx="38511">
                  <c:v>41698.329183315989</c:v>
                </c:pt>
                <c:pt idx="38512">
                  <c:v>41698.329888715532</c:v>
                </c:pt>
                <c:pt idx="38513">
                  <c:v>41698.330591979087</c:v>
                </c:pt>
                <c:pt idx="38514">
                  <c:v>41698.331295377233</c:v>
                </c:pt>
                <c:pt idx="38515">
                  <c:v>41698.332000008159</c:v>
                </c:pt>
                <c:pt idx="38516">
                  <c:v>41698.332704337685</c:v>
                </c:pt>
                <c:pt idx="38517">
                  <c:v>41698.333407428931</c:v>
                </c:pt>
                <c:pt idx="38518">
                  <c:v>41698.334111437689</c:v>
                </c:pt>
                <c:pt idx="38519">
                  <c:v>41698.334814322938</c:v>
                </c:pt>
                <c:pt idx="38520">
                  <c:v>41698.335518856773</c:v>
                </c:pt>
                <c:pt idx="38521">
                  <c:v>41698.336222311227</c:v>
                </c:pt>
                <c:pt idx="38522">
                  <c:v>41698.336926415541</c:v>
                </c:pt>
                <c:pt idx="38523">
                  <c:v>41698.337629591682</c:v>
                </c:pt>
                <c:pt idx="38524">
                  <c:v>41698.33833413769</c:v>
                </c:pt>
                <c:pt idx="38525">
                  <c:v>41698.339038016311</c:v>
                </c:pt>
                <c:pt idx="38526">
                  <c:v>41698.339740267533</c:v>
                </c:pt>
                <c:pt idx="38527">
                  <c:v>41698.340442835222</c:v>
                </c:pt>
                <c:pt idx="38528">
                  <c:v>41698.341147537532</c:v>
                </c:pt>
                <c:pt idx="38529">
                  <c:v>41698.341851492623</c:v>
                </c:pt>
                <c:pt idx="38530">
                  <c:v>41698.342555326948</c:v>
                </c:pt>
                <c:pt idx="38531">
                  <c:v>41698.343259227855</c:v>
                </c:pt>
                <c:pt idx="38532">
                  <c:v>41698.343963925079</c:v>
                </c:pt>
                <c:pt idx="38533">
                  <c:v>41698.344669301085</c:v>
                </c:pt>
                <c:pt idx="38534">
                  <c:v>41698.345372809228</c:v>
                </c:pt>
                <c:pt idx="38535">
                  <c:v>41698.346078024006</c:v>
                </c:pt>
                <c:pt idx="38536">
                  <c:v>41698.34678152077</c:v>
                </c:pt>
                <c:pt idx="38537">
                  <c:v>41698.347484498314</c:v>
                </c:pt>
                <c:pt idx="38538">
                  <c:v>41698.348186724768</c:v>
                </c:pt>
                <c:pt idx="38539">
                  <c:v>41698.348890478177</c:v>
                </c:pt>
                <c:pt idx="38540">
                  <c:v>41698.349594209089</c:v>
                </c:pt>
                <c:pt idx="38541">
                  <c:v>41698.35029923309</c:v>
                </c:pt>
                <c:pt idx="38542">
                  <c:v>41698.351004880162</c:v>
                </c:pt>
                <c:pt idx="38543">
                  <c:v>41698.351709146467</c:v>
                </c:pt>
                <c:pt idx="38544">
                  <c:v>41698.352413848166</c:v>
                </c:pt>
                <c:pt idx="38545">
                  <c:v>41698.353117607228</c:v>
                </c:pt>
                <c:pt idx="38546">
                  <c:v>41698.353821372468</c:v>
                </c:pt>
                <c:pt idx="38547">
                  <c:v>41698.354526327239</c:v>
                </c:pt>
                <c:pt idx="38548">
                  <c:v>41698.355231472015</c:v>
                </c:pt>
                <c:pt idx="38549">
                  <c:v>41698.355935968779</c:v>
                </c:pt>
                <c:pt idx="38550">
                  <c:v>41698.356638308178</c:v>
                </c:pt>
                <c:pt idx="38551">
                  <c:v>41698.357340460003</c:v>
                </c:pt>
                <c:pt idx="38552">
                  <c:v>41698.358044249551</c:v>
                </c:pt>
                <c:pt idx="38553">
                  <c:v>41698.358747465543</c:v>
                </c:pt>
                <c:pt idx="38554">
                  <c:v>41698.359450879849</c:v>
                </c:pt>
                <c:pt idx="38555">
                  <c:v>41698.360152648929</c:v>
                </c:pt>
                <c:pt idx="38556">
                  <c:v>41698.360856260158</c:v>
                </c:pt>
                <c:pt idx="38557">
                  <c:v>41698.361561355836</c:v>
                </c:pt>
                <c:pt idx="38558">
                  <c:v>41698.362264432617</c:v>
                </c:pt>
                <c:pt idx="38559">
                  <c:v>41698.36296700508</c:v>
                </c:pt>
                <c:pt idx="38560">
                  <c:v>41698.363670332306</c:v>
                </c:pt>
                <c:pt idx="38561">
                  <c:v>41698.36437400354</c:v>
                </c:pt>
                <c:pt idx="38562">
                  <c:v>41698.365077650153</c:v>
                </c:pt>
                <c:pt idx="38563">
                  <c:v>41698.36578251121</c:v>
                </c:pt>
                <c:pt idx="38564">
                  <c:v>41698.366488262931</c:v>
                </c:pt>
                <c:pt idx="38565">
                  <c:v>41698.367194359387</c:v>
                </c:pt>
                <c:pt idx="38566">
                  <c:v>41698.367899098004</c:v>
                </c:pt>
                <c:pt idx="38567">
                  <c:v>41698.368852603846</c:v>
                </c:pt>
                <c:pt idx="38568">
                  <c:v>41698.369556354315</c:v>
                </c:pt>
                <c:pt idx="38569">
                  <c:v>41698.37026069616</c:v>
                </c:pt>
                <c:pt idx="38570">
                  <c:v>41698.370965538459</c:v>
                </c:pt>
                <c:pt idx="38571">
                  <c:v>41698.371670348941</c:v>
                </c:pt>
                <c:pt idx="38572">
                  <c:v>41698.372374627848</c:v>
                </c:pt>
                <c:pt idx="38573">
                  <c:v>41698.373077797689</c:v>
                </c:pt>
                <c:pt idx="38574">
                  <c:v>41698.373782048933</c:v>
                </c:pt>
                <c:pt idx="38575">
                  <c:v>41698.374487311841</c:v>
                </c:pt>
                <c:pt idx="38576">
                  <c:v>41698.37519166815</c:v>
                </c:pt>
                <c:pt idx="38577">
                  <c:v>41698.375894394623</c:v>
                </c:pt>
                <c:pt idx="38578">
                  <c:v>41698.37659699432</c:v>
                </c:pt>
                <c:pt idx="38579">
                  <c:v>41698.377299647851</c:v>
                </c:pt>
                <c:pt idx="38580">
                  <c:v>41698.378003898775</c:v>
                </c:pt>
                <c:pt idx="38581">
                  <c:v>41698.378707592929</c:v>
                </c:pt>
                <c:pt idx="38582">
                  <c:v>41698.379410489084</c:v>
                </c:pt>
                <c:pt idx="38583">
                  <c:v>41698.380112783998</c:v>
                </c:pt>
                <c:pt idx="38584">
                  <c:v>41698.380816629702</c:v>
                </c:pt>
                <c:pt idx="38585">
                  <c:v>41698.38152029569</c:v>
                </c:pt>
                <c:pt idx="38586">
                  <c:v>41698.382223033848</c:v>
                </c:pt>
                <c:pt idx="38587">
                  <c:v>41698.382927083847</c:v>
                </c:pt>
                <c:pt idx="38588">
                  <c:v>41698.383630499091</c:v>
                </c:pt>
                <c:pt idx="38589">
                  <c:v>41698.384334315087</c:v>
                </c:pt>
                <c:pt idx="38590">
                  <c:v>41698.385038366934</c:v>
                </c:pt>
                <c:pt idx="38591">
                  <c:v>41698.385741126462</c:v>
                </c:pt>
                <c:pt idx="38592">
                  <c:v>41698.386445434939</c:v>
                </c:pt>
                <c:pt idx="38593">
                  <c:v>41698.387148716305</c:v>
                </c:pt>
                <c:pt idx="38594">
                  <c:v>41698.387850985542</c:v>
                </c:pt>
                <c:pt idx="38595">
                  <c:v>41698.38855499139</c:v>
                </c:pt>
                <c:pt idx="38596">
                  <c:v>41698.389258586314</c:v>
                </c:pt>
                <c:pt idx="38597">
                  <c:v>41698.38996380708</c:v>
                </c:pt>
                <c:pt idx="38598">
                  <c:v>41698.390668813678</c:v>
                </c:pt>
                <c:pt idx="38599">
                  <c:v>41698.391373047998</c:v>
                </c:pt>
                <c:pt idx="38600">
                  <c:v>41698.392077910932</c:v>
                </c:pt>
                <c:pt idx="38601">
                  <c:v>41698.392781382921</c:v>
                </c:pt>
                <c:pt idx="38602">
                  <c:v>41698.39348543292</c:v>
                </c:pt>
                <c:pt idx="38603">
                  <c:v>41698.394190167077</c:v>
                </c:pt>
                <c:pt idx="38604">
                  <c:v>41698.394893835226</c:v>
                </c:pt>
                <c:pt idx="38605">
                  <c:v>41698.395597267539</c:v>
                </c:pt>
                <c:pt idx="38606">
                  <c:v>41698.396300609224</c:v>
                </c:pt>
                <c:pt idx="38607">
                  <c:v>41698.397006747997</c:v>
                </c:pt>
                <c:pt idx="38608">
                  <c:v>41698.397712230151</c:v>
                </c:pt>
                <c:pt idx="38609">
                  <c:v>41698.398415525997</c:v>
                </c:pt>
                <c:pt idx="38610">
                  <c:v>41698.399119156929</c:v>
                </c:pt>
                <c:pt idx="38611">
                  <c:v>41698.399823526459</c:v>
                </c:pt>
                <c:pt idx="38612">
                  <c:v>41698.400528212471</c:v>
                </c:pt>
                <c:pt idx="38613">
                  <c:v>41698.401230439849</c:v>
                </c:pt>
                <c:pt idx="38614">
                  <c:v>41698.401933689078</c:v>
                </c:pt>
                <c:pt idx="38615">
                  <c:v>41698.40263765354</c:v>
                </c:pt>
                <c:pt idx="38616">
                  <c:v>41698.403341196929</c:v>
                </c:pt>
                <c:pt idx="38617">
                  <c:v>41698.404045294468</c:v>
                </c:pt>
                <c:pt idx="38618">
                  <c:v>41698.404751034766</c:v>
                </c:pt>
                <c:pt idx="38619">
                  <c:v>41698.405455694767</c:v>
                </c:pt>
                <c:pt idx="38620">
                  <c:v>41698.406160331535</c:v>
                </c:pt>
                <c:pt idx="38621">
                  <c:v>41698.406865931538</c:v>
                </c:pt>
                <c:pt idx="38622">
                  <c:v>41698.407571791686</c:v>
                </c:pt>
                <c:pt idx="38623">
                  <c:v>41698.408275755392</c:v>
                </c:pt>
                <c:pt idx="38624">
                  <c:v>41698.408978233543</c:v>
                </c:pt>
                <c:pt idx="38625">
                  <c:v>41698.409681519996</c:v>
                </c:pt>
                <c:pt idx="38626">
                  <c:v>41698.410643944779</c:v>
                </c:pt>
                <c:pt idx="38627">
                  <c:v>41698.411346267225</c:v>
                </c:pt>
                <c:pt idx="38628">
                  <c:v>41698.412049791084</c:v>
                </c:pt>
                <c:pt idx="38629">
                  <c:v>41698.412753787081</c:v>
                </c:pt>
                <c:pt idx="38630">
                  <c:v>41698.413456225084</c:v>
                </c:pt>
                <c:pt idx="38631">
                  <c:v>41698.414160057844</c:v>
                </c:pt>
                <c:pt idx="38632">
                  <c:v>41698.414863229234</c:v>
                </c:pt>
                <c:pt idx="38633">
                  <c:v>41698.415566275544</c:v>
                </c:pt>
                <c:pt idx="38634">
                  <c:v>41698.416269896625</c:v>
                </c:pt>
                <c:pt idx="38635">
                  <c:v>41698.416974001382</c:v>
                </c:pt>
                <c:pt idx="38636">
                  <c:v>41698.417678343088</c:v>
                </c:pt>
                <c:pt idx="38637">
                  <c:v>41698.418382690768</c:v>
                </c:pt>
                <c:pt idx="38638">
                  <c:v>41698.419085798931</c:v>
                </c:pt>
                <c:pt idx="38639">
                  <c:v>41698.419790558459</c:v>
                </c:pt>
                <c:pt idx="38640">
                  <c:v>41698.420493931073</c:v>
                </c:pt>
                <c:pt idx="38641">
                  <c:v>41698.421197727992</c:v>
                </c:pt>
                <c:pt idx="38642">
                  <c:v>41698.421901932925</c:v>
                </c:pt>
                <c:pt idx="38643">
                  <c:v>41698.422604454616</c:v>
                </c:pt>
                <c:pt idx="38644">
                  <c:v>41698.423308268</c:v>
                </c:pt>
                <c:pt idx="38645">
                  <c:v>41698.424011929084</c:v>
                </c:pt>
                <c:pt idx="38646">
                  <c:v>41698.424715480163</c:v>
                </c:pt>
                <c:pt idx="38647">
                  <c:v>41698.42542007153</c:v>
                </c:pt>
                <c:pt idx="38648">
                  <c:v>41698.426123438767</c:v>
                </c:pt>
                <c:pt idx="38649">
                  <c:v>41698.426826193383</c:v>
                </c:pt>
                <c:pt idx="38650">
                  <c:v>41698.427529174769</c:v>
                </c:pt>
                <c:pt idx="38651">
                  <c:v>41698.428232576007</c:v>
                </c:pt>
                <c:pt idx="38652">
                  <c:v>41698.42893634201</c:v>
                </c:pt>
                <c:pt idx="38653">
                  <c:v>41698.42964129708</c:v>
                </c:pt>
                <c:pt idx="38654">
                  <c:v>41698.430345943845</c:v>
                </c:pt>
                <c:pt idx="38655">
                  <c:v>41698.431052537075</c:v>
                </c:pt>
                <c:pt idx="38656">
                  <c:v>41698.431757481536</c:v>
                </c:pt>
                <c:pt idx="38657">
                  <c:v>41698.432460504599</c:v>
                </c:pt>
                <c:pt idx="38658">
                  <c:v>41698.433165192153</c:v>
                </c:pt>
                <c:pt idx="38659">
                  <c:v>41698.433869899382</c:v>
                </c:pt>
                <c:pt idx="38660">
                  <c:v>41698.43457421723</c:v>
                </c:pt>
                <c:pt idx="38661">
                  <c:v>41698.435279087083</c:v>
                </c:pt>
                <c:pt idx="38662">
                  <c:v>41698.435984411379</c:v>
                </c:pt>
                <c:pt idx="38663">
                  <c:v>41698.436688685688</c:v>
                </c:pt>
                <c:pt idx="38664">
                  <c:v>41698.437392155844</c:v>
                </c:pt>
                <c:pt idx="38665">
                  <c:v>41698.438095197234</c:v>
                </c:pt>
                <c:pt idx="38666">
                  <c:v>41698.438797779541</c:v>
                </c:pt>
                <c:pt idx="38667">
                  <c:v>41698.439500732464</c:v>
                </c:pt>
                <c:pt idx="38668">
                  <c:v>41698.44020479601</c:v>
                </c:pt>
                <c:pt idx="38669">
                  <c:v>41698.440909880461</c:v>
                </c:pt>
                <c:pt idx="38670">
                  <c:v>41698.44161499769</c:v>
                </c:pt>
                <c:pt idx="38671">
                  <c:v>41698.442319654314</c:v>
                </c:pt>
                <c:pt idx="38672">
                  <c:v>41698.443023924614</c:v>
                </c:pt>
                <c:pt idx="38673">
                  <c:v>41698.443728743536</c:v>
                </c:pt>
                <c:pt idx="38674">
                  <c:v>41698.444432542616</c:v>
                </c:pt>
                <c:pt idx="38675">
                  <c:v>41698.445135772767</c:v>
                </c:pt>
                <c:pt idx="38676">
                  <c:v>41698.445840228938</c:v>
                </c:pt>
                <c:pt idx="38677">
                  <c:v>41698.446543657847</c:v>
                </c:pt>
                <c:pt idx="38678">
                  <c:v>41698.447246294621</c:v>
                </c:pt>
                <c:pt idx="38679">
                  <c:v>41698.447950963375</c:v>
                </c:pt>
                <c:pt idx="38680">
                  <c:v>41698.448655999702</c:v>
                </c:pt>
                <c:pt idx="38681">
                  <c:v>41698.449361572304</c:v>
                </c:pt>
                <c:pt idx="38682">
                  <c:v>41698.450065964164</c:v>
                </c:pt>
                <c:pt idx="38683">
                  <c:v>41698.450770357544</c:v>
                </c:pt>
                <c:pt idx="38684">
                  <c:v>41698.45147571461</c:v>
                </c:pt>
                <c:pt idx="38685">
                  <c:v>41698.452417965542</c:v>
                </c:pt>
                <c:pt idx="38686">
                  <c:v>41698.453121084458</c:v>
                </c:pt>
                <c:pt idx="38687">
                  <c:v>41698.453823963384</c:v>
                </c:pt>
                <c:pt idx="38688">
                  <c:v>41698.454527794936</c:v>
                </c:pt>
                <c:pt idx="38689">
                  <c:v>41698.455231480468</c:v>
                </c:pt>
                <c:pt idx="38690">
                  <c:v>41698.455934847087</c:v>
                </c:pt>
                <c:pt idx="38691">
                  <c:v>41698.456638442323</c:v>
                </c:pt>
                <c:pt idx="38692">
                  <c:v>41698.457341753077</c:v>
                </c:pt>
                <c:pt idx="38693">
                  <c:v>41698.458044817387</c:v>
                </c:pt>
                <c:pt idx="38694">
                  <c:v>41698.458748265846</c:v>
                </c:pt>
                <c:pt idx="38695">
                  <c:v>41698.459451088311</c:v>
                </c:pt>
                <c:pt idx="38696">
                  <c:v>41698.460154949695</c:v>
                </c:pt>
                <c:pt idx="38697">
                  <c:v>41698.460859525541</c:v>
                </c:pt>
                <c:pt idx="38698">
                  <c:v>41698.461562926306</c:v>
                </c:pt>
                <c:pt idx="38699">
                  <c:v>41698.462266861221</c:v>
                </c:pt>
                <c:pt idx="38700">
                  <c:v>41698.462970142158</c:v>
                </c:pt>
                <c:pt idx="38701">
                  <c:v>41698.463672323684</c:v>
                </c:pt>
                <c:pt idx="38702">
                  <c:v>41698.46437601385</c:v>
                </c:pt>
                <c:pt idx="38703">
                  <c:v>41698.465080831214</c:v>
                </c:pt>
                <c:pt idx="38704">
                  <c:v>41698.465785665067</c:v>
                </c:pt>
                <c:pt idx="38705">
                  <c:v>41698.466489953375</c:v>
                </c:pt>
                <c:pt idx="38706">
                  <c:v>41698.46719288599</c:v>
                </c:pt>
                <c:pt idx="38707">
                  <c:v>41698.467896006165</c:v>
                </c:pt>
                <c:pt idx="38708">
                  <c:v>41698.468599558619</c:v>
                </c:pt>
                <c:pt idx="38709">
                  <c:v>41698.469304686609</c:v>
                </c:pt>
                <c:pt idx="38710">
                  <c:v>41698.470009945391</c:v>
                </c:pt>
                <c:pt idx="38711">
                  <c:v>41698.47071384031</c:v>
                </c:pt>
                <c:pt idx="38712">
                  <c:v>41698.471417982153</c:v>
                </c:pt>
                <c:pt idx="38713">
                  <c:v>41698.472121772931</c:v>
                </c:pt>
                <c:pt idx="38714">
                  <c:v>41698.472824800003</c:v>
                </c:pt>
                <c:pt idx="38715">
                  <c:v>41698.473530498479</c:v>
                </c:pt>
                <c:pt idx="38716">
                  <c:v>41698.474236106165</c:v>
                </c:pt>
                <c:pt idx="38717">
                  <c:v>41698.474940450928</c:v>
                </c:pt>
                <c:pt idx="38718">
                  <c:v>41698.475642061676</c:v>
                </c:pt>
                <c:pt idx="38719">
                  <c:v>41698.476343994465</c:v>
                </c:pt>
                <c:pt idx="38720">
                  <c:v>41698.477048464767</c:v>
                </c:pt>
                <c:pt idx="38721">
                  <c:v>41698.477751517828</c:v>
                </c:pt>
                <c:pt idx="38722">
                  <c:v>41698.478454033386</c:v>
                </c:pt>
                <c:pt idx="38723">
                  <c:v>41698.479157374466</c:v>
                </c:pt>
                <c:pt idx="38724">
                  <c:v>41698.479860504922</c:v>
                </c:pt>
                <c:pt idx="38725">
                  <c:v>41698.480563770157</c:v>
                </c:pt>
                <c:pt idx="38726">
                  <c:v>41698.481267962001</c:v>
                </c:pt>
                <c:pt idx="38727">
                  <c:v>41698.481972732923</c:v>
                </c:pt>
                <c:pt idx="38728">
                  <c:v>41698.482677236316</c:v>
                </c:pt>
                <c:pt idx="38729">
                  <c:v>41698.483381186001</c:v>
                </c:pt>
                <c:pt idx="38730">
                  <c:v>41698.484083537223</c:v>
                </c:pt>
                <c:pt idx="38731">
                  <c:v>41698.484786838162</c:v>
                </c:pt>
                <c:pt idx="38732">
                  <c:v>41698.485489173225</c:v>
                </c:pt>
                <c:pt idx="38733">
                  <c:v>41698.486192275544</c:v>
                </c:pt>
                <c:pt idx="38734">
                  <c:v>41698.486897515388</c:v>
                </c:pt>
                <c:pt idx="38735">
                  <c:v>41698.487601633075</c:v>
                </c:pt>
                <c:pt idx="38736">
                  <c:v>41698.488305266779</c:v>
                </c:pt>
                <c:pt idx="38737">
                  <c:v>41698.489009609388</c:v>
                </c:pt>
                <c:pt idx="38738">
                  <c:v>41698.489714344934</c:v>
                </c:pt>
                <c:pt idx="38739">
                  <c:v>41698.49041954954</c:v>
                </c:pt>
                <c:pt idx="38740">
                  <c:v>41698.491122788299</c:v>
                </c:pt>
                <c:pt idx="38741">
                  <c:v>41698.491825920923</c:v>
                </c:pt>
                <c:pt idx="38742">
                  <c:v>41698.492530136929</c:v>
                </c:pt>
                <c:pt idx="38743">
                  <c:v>41698.493234055386</c:v>
                </c:pt>
                <c:pt idx="38744">
                  <c:v>41698.494207010772</c:v>
                </c:pt>
                <c:pt idx="38745">
                  <c:v>41698.494911726768</c:v>
                </c:pt>
                <c:pt idx="38746">
                  <c:v>41698.495615787688</c:v>
                </c:pt>
                <c:pt idx="38747">
                  <c:v>41698.496318826168</c:v>
                </c:pt>
                <c:pt idx="38748">
                  <c:v>41698.497021250609</c:v>
                </c:pt>
                <c:pt idx="38749">
                  <c:v>41698.497725589834</c:v>
                </c:pt>
                <c:pt idx="38750">
                  <c:v>41698.498430498941</c:v>
                </c:pt>
                <c:pt idx="38751">
                  <c:v>41698.499133497695</c:v>
                </c:pt>
                <c:pt idx="38752">
                  <c:v>41698.499836267387</c:v>
                </c:pt>
                <c:pt idx="38753">
                  <c:v>41698.500540351539</c:v>
                </c:pt>
                <c:pt idx="38754">
                  <c:v>41698.501240774458</c:v>
                </c:pt>
                <c:pt idx="38755">
                  <c:v>41698.501944505377</c:v>
                </c:pt>
                <c:pt idx="38756">
                  <c:v>41698.502648065842</c:v>
                </c:pt>
                <c:pt idx="38757">
                  <c:v>41698.503352614607</c:v>
                </c:pt>
                <c:pt idx="38758">
                  <c:v>41698.504058008773</c:v>
                </c:pt>
                <c:pt idx="38759">
                  <c:v>41698.504760741533</c:v>
                </c:pt>
                <c:pt idx="38760">
                  <c:v>41698.505462275221</c:v>
                </c:pt>
                <c:pt idx="38761">
                  <c:v>41698.506163081533</c:v>
                </c:pt>
                <c:pt idx="38762">
                  <c:v>41698.506865994612</c:v>
                </c:pt>
                <c:pt idx="38763">
                  <c:v>41698.507570668306</c:v>
                </c:pt>
                <c:pt idx="38764">
                  <c:v>41698.508272863844</c:v>
                </c:pt>
                <c:pt idx="38765">
                  <c:v>41698.508977963225</c:v>
                </c:pt>
                <c:pt idx="38766">
                  <c:v>41698.509682392309</c:v>
                </c:pt>
                <c:pt idx="38767">
                  <c:v>41698.510386301539</c:v>
                </c:pt>
                <c:pt idx="38768">
                  <c:v>41698.511090106163</c:v>
                </c:pt>
                <c:pt idx="38769">
                  <c:v>41698.511794511993</c:v>
                </c:pt>
                <c:pt idx="38770">
                  <c:v>41698.512498965385</c:v>
                </c:pt>
                <c:pt idx="38771">
                  <c:v>41698.513204376941</c:v>
                </c:pt>
                <c:pt idx="38772">
                  <c:v>41698.513909716152</c:v>
                </c:pt>
                <c:pt idx="38773">
                  <c:v>41698.514614892934</c:v>
                </c:pt>
                <c:pt idx="38774">
                  <c:v>41698.515319883845</c:v>
                </c:pt>
                <c:pt idx="38775">
                  <c:v>41698.516024010773</c:v>
                </c:pt>
                <c:pt idx="38776">
                  <c:v>41698.516727250004</c:v>
                </c:pt>
                <c:pt idx="38777">
                  <c:v>41698.51743007754</c:v>
                </c:pt>
                <c:pt idx="38778">
                  <c:v>41698.518132572928</c:v>
                </c:pt>
                <c:pt idx="38779">
                  <c:v>41698.518835346018</c:v>
                </c:pt>
                <c:pt idx="38780">
                  <c:v>41698.519539425703</c:v>
                </c:pt>
                <c:pt idx="38781">
                  <c:v>41698.520244197382</c:v>
                </c:pt>
                <c:pt idx="38782">
                  <c:v>41698.520947092933</c:v>
                </c:pt>
                <c:pt idx="38783">
                  <c:v>41698.52165306492</c:v>
                </c:pt>
                <c:pt idx="38784">
                  <c:v>41698.522356584152</c:v>
                </c:pt>
                <c:pt idx="38785">
                  <c:v>41698.523057925384</c:v>
                </c:pt>
                <c:pt idx="38786">
                  <c:v>41698.523761902754</c:v>
                </c:pt>
                <c:pt idx="38787">
                  <c:v>41698.524465106464</c:v>
                </c:pt>
                <c:pt idx="38788">
                  <c:v>41698.525169166154</c:v>
                </c:pt>
                <c:pt idx="38789">
                  <c:v>41698.525873264305</c:v>
                </c:pt>
                <c:pt idx="38790">
                  <c:v>41698.526576327233</c:v>
                </c:pt>
                <c:pt idx="38791">
                  <c:v>41698.527279341382</c:v>
                </c:pt>
                <c:pt idx="38792">
                  <c:v>41698.527982836764</c:v>
                </c:pt>
                <c:pt idx="38793">
                  <c:v>41698.52868515077</c:v>
                </c:pt>
                <c:pt idx="38794">
                  <c:v>41698.529389628151</c:v>
                </c:pt>
                <c:pt idx="38795">
                  <c:v>41698.530094869537</c:v>
                </c:pt>
                <c:pt idx="38796">
                  <c:v>41698.53079911138</c:v>
                </c:pt>
                <c:pt idx="38797">
                  <c:v>41698.531502549995</c:v>
                </c:pt>
                <c:pt idx="38798">
                  <c:v>41698.532204885683</c:v>
                </c:pt>
                <c:pt idx="38799">
                  <c:v>41698.532908224472</c:v>
                </c:pt>
                <c:pt idx="38800">
                  <c:v>41698.533611396466</c:v>
                </c:pt>
                <c:pt idx="38801">
                  <c:v>41698.534314328776</c:v>
                </c:pt>
                <c:pt idx="38802">
                  <c:v>41698.535016928618</c:v>
                </c:pt>
                <c:pt idx="38803">
                  <c:v>41698.53600153076</c:v>
                </c:pt>
                <c:pt idx="38804">
                  <c:v>41698.536703498939</c:v>
                </c:pt>
                <c:pt idx="38805">
                  <c:v>41698.537407496158</c:v>
                </c:pt>
                <c:pt idx="38806">
                  <c:v>41698.538111149544</c:v>
                </c:pt>
                <c:pt idx="38807">
                  <c:v>41698.538813137086</c:v>
                </c:pt>
                <c:pt idx="38808">
                  <c:v>41698.539516044773</c:v>
                </c:pt>
                <c:pt idx="38809">
                  <c:v>41698.540219544004</c:v>
                </c:pt>
                <c:pt idx="38810">
                  <c:v>41698.540922978929</c:v>
                </c:pt>
                <c:pt idx="38811">
                  <c:v>41698.541628155224</c:v>
                </c:pt>
                <c:pt idx="38812">
                  <c:v>41698.542331432938</c:v>
                </c:pt>
                <c:pt idx="38813">
                  <c:v>41698.543034833536</c:v>
                </c:pt>
                <c:pt idx="38814">
                  <c:v>41698.54373904231</c:v>
                </c:pt>
                <c:pt idx="38815">
                  <c:v>41698.544443679079</c:v>
                </c:pt>
                <c:pt idx="38816">
                  <c:v>41698.545145218304</c:v>
                </c:pt>
                <c:pt idx="38817">
                  <c:v>41698.545847083842</c:v>
                </c:pt>
                <c:pt idx="38818">
                  <c:v>41698.546548261082</c:v>
                </c:pt>
                <c:pt idx="38819">
                  <c:v>41698.547250969685</c:v>
                </c:pt>
                <c:pt idx="38820">
                  <c:v>41698.547954684611</c:v>
                </c:pt>
                <c:pt idx="38821">
                  <c:v>41698.548658244938</c:v>
                </c:pt>
                <c:pt idx="38822">
                  <c:v>41698.549361286307</c:v>
                </c:pt>
                <c:pt idx="38823">
                  <c:v>41698.550065530922</c:v>
                </c:pt>
                <c:pt idx="38824">
                  <c:v>41698.55076896261</c:v>
                </c:pt>
                <c:pt idx="38825">
                  <c:v>41698.551472134932</c:v>
                </c:pt>
                <c:pt idx="38826">
                  <c:v>41698.552175237848</c:v>
                </c:pt>
                <c:pt idx="38827">
                  <c:v>41698.552877807087</c:v>
                </c:pt>
                <c:pt idx="38828">
                  <c:v>41698.55358025754</c:v>
                </c:pt>
                <c:pt idx="38829">
                  <c:v>41698.554283151381</c:v>
                </c:pt>
                <c:pt idx="38830">
                  <c:v>41698.554985268311</c:v>
                </c:pt>
                <c:pt idx="38831">
                  <c:v>41698.555688445849</c:v>
                </c:pt>
                <c:pt idx="38832">
                  <c:v>41698.556390913385</c:v>
                </c:pt>
                <c:pt idx="38833">
                  <c:v>41698.557090707684</c:v>
                </c:pt>
                <c:pt idx="38834">
                  <c:v>41698.557792562759</c:v>
                </c:pt>
                <c:pt idx="38835">
                  <c:v>41698.558496057689</c:v>
                </c:pt>
                <c:pt idx="38836">
                  <c:v>41698.559198723684</c:v>
                </c:pt>
                <c:pt idx="38837">
                  <c:v>41698.559903690308</c:v>
                </c:pt>
                <c:pt idx="38838">
                  <c:v>41698.560605614926</c:v>
                </c:pt>
                <c:pt idx="38839">
                  <c:v>41698.561309575838</c:v>
                </c:pt>
                <c:pt idx="38840">
                  <c:v>41698.562013009694</c:v>
                </c:pt>
                <c:pt idx="38841">
                  <c:v>41698.562717490007</c:v>
                </c:pt>
                <c:pt idx="38842">
                  <c:v>41698.563422665065</c:v>
                </c:pt>
                <c:pt idx="38843">
                  <c:v>41698.564125724151</c:v>
                </c:pt>
                <c:pt idx="38844">
                  <c:v>41698.564829062459</c:v>
                </c:pt>
                <c:pt idx="38845">
                  <c:v>41698.565532725836</c:v>
                </c:pt>
                <c:pt idx="38846">
                  <c:v>41698.56623823323</c:v>
                </c:pt>
                <c:pt idx="38847">
                  <c:v>41698.566942188605</c:v>
                </c:pt>
                <c:pt idx="38848">
                  <c:v>41698.56764655553</c:v>
                </c:pt>
                <c:pt idx="38849">
                  <c:v>41698.568349485227</c:v>
                </c:pt>
                <c:pt idx="38850">
                  <c:v>41698.569052538609</c:v>
                </c:pt>
                <c:pt idx="38851">
                  <c:v>41698.569755759534</c:v>
                </c:pt>
                <c:pt idx="38852">
                  <c:v>41698.570459866307</c:v>
                </c:pt>
                <c:pt idx="38853">
                  <c:v>41698.571163109533</c:v>
                </c:pt>
                <c:pt idx="38854">
                  <c:v>41698.571866340615</c:v>
                </c:pt>
                <c:pt idx="38855">
                  <c:v>41698.57257059031</c:v>
                </c:pt>
                <c:pt idx="38856">
                  <c:v>41698.573274291084</c:v>
                </c:pt>
                <c:pt idx="38857">
                  <c:v>41698.57397681861</c:v>
                </c:pt>
                <c:pt idx="38858">
                  <c:v>41698.574678942008</c:v>
                </c:pt>
                <c:pt idx="38859">
                  <c:v>41698.575381119677</c:v>
                </c:pt>
                <c:pt idx="38860">
                  <c:v>41698.576083902772</c:v>
                </c:pt>
                <c:pt idx="38861">
                  <c:v>41698.576786327845</c:v>
                </c:pt>
                <c:pt idx="38862">
                  <c:v>41698.577794073535</c:v>
                </c:pt>
                <c:pt idx="38863">
                  <c:v>41698.578497670773</c:v>
                </c:pt>
                <c:pt idx="38864">
                  <c:v>41698.579201334767</c:v>
                </c:pt>
                <c:pt idx="38865">
                  <c:v>41698.579904044163</c:v>
                </c:pt>
                <c:pt idx="38866">
                  <c:v>41698.580606620606</c:v>
                </c:pt>
                <c:pt idx="38867">
                  <c:v>41698.581310970767</c:v>
                </c:pt>
                <c:pt idx="38868">
                  <c:v>41698.582014552616</c:v>
                </c:pt>
                <c:pt idx="38869">
                  <c:v>41698.582718649544</c:v>
                </c:pt>
                <c:pt idx="38870">
                  <c:v>41698.58342250999</c:v>
                </c:pt>
                <c:pt idx="38871">
                  <c:v>41698.584126932001</c:v>
                </c:pt>
                <c:pt idx="38872">
                  <c:v>41698.584830627085</c:v>
                </c:pt>
                <c:pt idx="38873">
                  <c:v>41698.585534634309</c:v>
                </c:pt>
                <c:pt idx="38874">
                  <c:v>41698.586238241391</c:v>
                </c:pt>
                <c:pt idx="38875">
                  <c:v>41698.586941608934</c:v>
                </c:pt>
                <c:pt idx="38876">
                  <c:v>41698.58764326846</c:v>
                </c:pt>
                <c:pt idx="38877">
                  <c:v>41698.588346309545</c:v>
                </c:pt>
                <c:pt idx="38878">
                  <c:v>41698.589049534305</c:v>
                </c:pt>
                <c:pt idx="38879">
                  <c:v>41698.589753875538</c:v>
                </c:pt>
                <c:pt idx="38880">
                  <c:v>41698.590457308463</c:v>
                </c:pt>
                <c:pt idx="38881">
                  <c:v>41698.591160943994</c:v>
                </c:pt>
                <c:pt idx="38882">
                  <c:v>41698.591864515831</c:v>
                </c:pt>
                <c:pt idx="38883">
                  <c:v>41698.592566634303</c:v>
                </c:pt>
                <c:pt idx="38884">
                  <c:v>41698.593268232609</c:v>
                </c:pt>
                <c:pt idx="38885">
                  <c:v>41698.593970955677</c:v>
                </c:pt>
                <c:pt idx="38886">
                  <c:v>41698.594674379085</c:v>
                </c:pt>
                <c:pt idx="38887">
                  <c:v>41698.595376577687</c:v>
                </c:pt>
                <c:pt idx="38888">
                  <c:v>41698.596080051379</c:v>
                </c:pt>
                <c:pt idx="38889">
                  <c:v>41698.596783889829</c:v>
                </c:pt>
                <c:pt idx="38890">
                  <c:v>41698.597489005377</c:v>
                </c:pt>
                <c:pt idx="38891">
                  <c:v>41698.598193312151</c:v>
                </c:pt>
                <c:pt idx="38892">
                  <c:v>41698.598897638461</c:v>
                </c:pt>
                <c:pt idx="38893">
                  <c:v>41698.599600177535</c:v>
                </c:pt>
                <c:pt idx="38894">
                  <c:v>41698.600304049229</c:v>
                </c:pt>
                <c:pt idx="38895">
                  <c:v>41698.601007964608</c:v>
                </c:pt>
                <c:pt idx="38896">
                  <c:v>41698.60171033784</c:v>
                </c:pt>
                <c:pt idx="38897">
                  <c:v>41698.602413553686</c:v>
                </c:pt>
                <c:pt idx="38898">
                  <c:v>41698.603116928767</c:v>
                </c:pt>
                <c:pt idx="38899">
                  <c:v>41698.603822295234</c:v>
                </c:pt>
                <c:pt idx="38900">
                  <c:v>41698.604524807844</c:v>
                </c:pt>
                <c:pt idx="38901">
                  <c:v>41698.605227359694</c:v>
                </c:pt>
                <c:pt idx="38902">
                  <c:v>41698.605930736921</c:v>
                </c:pt>
                <c:pt idx="38903">
                  <c:v>41698.606633009542</c:v>
                </c:pt>
                <c:pt idx="38904">
                  <c:v>41698.607332884465</c:v>
                </c:pt>
                <c:pt idx="38905">
                  <c:v>41698.608035925543</c:v>
                </c:pt>
                <c:pt idx="38906">
                  <c:v>41698.608740084303</c:v>
                </c:pt>
                <c:pt idx="38907">
                  <c:v>41698.609443818154</c:v>
                </c:pt>
                <c:pt idx="38908">
                  <c:v>41698.610148266307</c:v>
                </c:pt>
                <c:pt idx="38909">
                  <c:v>41698.61085200894</c:v>
                </c:pt>
                <c:pt idx="38910">
                  <c:v>41698.611555666001</c:v>
                </c:pt>
                <c:pt idx="38911">
                  <c:v>41698.612258317691</c:v>
                </c:pt>
                <c:pt idx="38912">
                  <c:v>41698.61296290646</c:v>
                </c:pt>
                <c:pt idx="38913">
                  <c:v>41698.613667679994</c:v>
                </c:pt>
                <c:pt idx="38914">
                  <c:v>41698.61437083385</c:v>
                </c:pt>
                <c:pt idx="38915">
                  <c:v>41698.615074194466</c:v>
                </c:pt>
                <c:pt idx="38916">
                  <c:v>41698.615776471539</c:v>
                </c:pt>
                <c:pt idx="38917">
                  <c:v>41698.616480499084</c:v>
                </c:pt>
                <c:pt idx="38918">
                  <c:v>41698.61718533215</c:v>
                </c:pt>
                <c:pt idx="38919">
                  <c:v>41698.617887624161</c:v>
                </c:pt>
                <c:pt idx="38920">
                  <c:v>41698.618591490318</c:v>
                </c:pt>
                <c:pt idx="38921">
                  <c:v>41698.619576580611</c:v>
                </c:pt>
                <c:pt idx="38922">
                  <c:v>41698.620279048009</c:v>
                </c:pt>
                <c:pt idx="38923">
                  <c:v>41698.620979842002</c:v>
                </c:pt>
                <c:pt idx="38924">
                  <c:v>41698.62168291337</c:v>
                </c:pt>
                <c:pt idx="38925">
                  <c:v>41698.622387528922</c:v>
                </c:pt>
                <c:pt idx="38926">
                  <c:v>41698.623090858157</c:v>
                </c:pt>
                <c:pt idx="38927">
                  <c:v>41698.623793141989</c:v>
                </c:pt>
                <c:pt idx="38928">
                  <c:v>41698.624496431534</c:v>
                </c:pt>
                <c:pt idx="38929">
                  <c:v>41698.625200205686</c:v>
                </c:pt>
                <c:pt idx="38930">
                  <c:v>41698.625903067994</c:v>
                </c:pt>
                <c:pt idx="38931">
                  <c:v>41698.626605676931</c:v>
                </c:pt>
                <c:pt idx="38932">
                  <c:v>41698.627308493684</c:v>
                </c:pt>
                <c:pt idx="38933">
                  <c:v>41698.628012785688</c:v>
                </c:pt>
                <c:pt idx="38934">
                  <c:v>41698.628717340616</c:v>
                </c:pt>
                <c:pt idx="38935">
                  <c:v>41698.629420940604</c:v>
                </c:pt>
                <c:pt idx="38936">
                  <c:v>41698.630123350151</c:v>
                </c:pt>
                <c:pt idx="38937">
                  <c:v>41698.630828665533</c:v>
                </c:pt>
                <c:pt idx="38938">
                  <c:v>41698.631532794927</c:v>
                </c:pt>
                <c:pt idx="38939">
                  <c:v>41698.632235383229</c:v>
                </c:pt>
                <c:pt idx="38940">
                  <c:v>41698.632938793686</c:v>
                </c:pt>
                <c:pt idx="38941">
                  <c:v>41698.633640817992</c:v>
                </c:pt>
                <c:pt idx="38942">
                  <c:v>41698.634343854465</c:v>
                </c:pt>
                <c:pt idx="38943">
                  <c:v>41698.63504844308</c:v>
                </c:pt>
                <c:pt idx="38944">
                  <c:v>41698.635751113994</c:v>
                </c:pt>
                <c:pt idx="38945">
                  <c:v>41698.636454751992</c:v>
                </c:pt>
                <c:pt idx="38946">
                  <c:v>41698.637158003534</c:v>
                </c:pt>
                <c:pt idx="38947">
                  <c:v>41698.637861042153</c:v>
                </c:pt>
                <c:pt idx="38948">
                  <c:v>41698.638564348941</c:v>
                </c:pt>
                <c:pt idx="38949">
                  <c:v>41698.639266943537</c:v>
                </c:pt>
                <c:pt idx="38950">
                  <c:v>41698.639970859076</c:v>
                </c:pt>
                <c:pt idx="38951">
                  <c:v>41698.640675638606</c:v>
                </c:pt>
                <c:pt idx="38952">
                  <c:v>41698.641380333218</c:v>
                </c:pt>
                <c:pt idx="38953">
                  <c:v>41698.642083943385</c:v>
                </c:pt>
                <c:pt idx="38954">
                  <c:v>41698.642786930453</c:v>
                </c:pt>
                <c:pt idx="38955">
                  <c:v>41698.643488717833</c:v>
                </c:pt>
                <c:pt idx="38956">
                  <c:v>41698.644192380001</c:v>
                </c:pt>
                <c:pt idx="38957">
                  <c:v>41698.644895825382</c:v>
                </c:pt>
                <c:pt idx="38958">
                  <c:v>41698.645596766153</c:v>
                </c:pt>
                <c:pt idx="38959">
                  <c:v>41698.646301128312</c:v>
                </c:pt>
                <c:pt idx="38960">
                  <c:v>41698.647007017375</c:v>
                </c:pt>
                <c:pt idx="38961">
                  <c:v>41698.647709762925</c:v>
                </c:pt>
                <c:pt idx="38962">
                  <c:v>41698.64841324123</c:v>
                </c:pt>
                <c:pt idx="38963">
                  <c:v>41698.649116264001</c:v>
                </c:pt>
                <c:pt idx="38964">
                  <c:v>41698.649819861224</c:v>
                </c:pt>
                <c:pt idx="38965">
                  <c:v>41698.650522436939</c:v>
                </c:pt>
                <c:pt idx="38966">
                  <c:v>41698.651223296467</c:v>
                </c:pt>
                <c:pt idx="38967">
                  <c:v>41698.651926301842</c:v>
                </c:pt>
                <c:pt idx="38968">
                  <c:v>41698.652628884614</c:v>
                </c:pt>
                <c:pt idx="38969">
                  <c:v>41698.653332670161</c:v>
                </c:pt>
                <c:pt idx="38970">
                  <c:v>41698.654034624313</c:v>
                </c:pt>
                <c:pt idx="38971">
                  <c:v>41698.654737658311</c:v>
                </c:pt>
                <c:pt idx="38972">
                  <c:v>41698.655440835995</c:v>
                </c:pt>
                <c:pt idx="38973">
                  <c:v>41698.656144786306</c:v>
                </c:pt>
                <c:pt idx="38974">
                  <c:v>41698.656849966617</c:v>
                </c:pt>
                <c:pt idx="38975">
                  <c:v>41698.657553315541</c:v>
                </c:pt>
                <c:pt idx="38976">
                  <c:v>41698.658256049093</c:v>
                </c:pt>
                <c:pt idx="38977">
                  <c:v>41698.658961086614</c:v>
                </c:pt>
                <c:pt idx="38978">
                  <c:v>41698.659664647079</c:v>
                </c:pt>
                <c:pt idx="38979">
                  <c:v>41698.66036869384</c:v>
                </c:pt>
                <c:pt idx="38980">
                  <c:v>41698.661343887681</c:v>
                </c:pt>
                <c:pt idx="38981">
                  <c:v>41698.662044352772</c:v>
                </c:pt>
                <c:pt idx="38982">
                  <c:v>41698.66274684461</c:v>
                </c:pt>
                <c:pt idx="38983">
                  <c:v>41698.6634522803</c:v>
                </c:pt>
                <c:pt idx="38984">
                  <c:v>41698.664155976003</c:v>
                </c:pt>
                <c:pt idx="38985">
                  <c:v>41698.664859390621</c:v>
                </c:pt>
                <c:pt idx="38986">
                  <c:v>41698.665563349845</c:v>
                </c:pt>
                <c:pt idx="38987">
                  <c:v>41698.666267167682</c:v>
                </c:pt>
                <c:pt idx="38988">
                  <c:v>41698.666970315076</c:v>
                </c:pt>
                <c:pt idx="38989">
                  <c:v>41698.667672431679</c:v>
                </c:pt>
                <c:pt idx="38990">
                  <c:v>41698.668375309695</c:v>
                </c:pt>
                <c:pt idx="38991">
                  <c:v>41698.669079665218</c:v>
                </c:pt>
                <c:pt idx="38992">
                  <c:v>41698.669783899073</c:v>
                </c:pt>
                <c:pt idx="38993">
                  <c:v>41698.670487531526</c:v>
                </c:pt>
                <c:pt idx="38994">
                  <c:v>41698.6711917223</c:v>
                </c:pt>
                <c:pt idx="38995">
                  <c:v>41698.671894899227</c:v>
                </c:pt>
                <c:pt idx="38996">
                  <c:v>41698.672597914003</c:v>
                </c:pt>
                <c:pt idx="38997">
                  <c:v>41698.673300435992</c:v>
                </c:pt>
                <c:pt idx="38998">
                  <c:v>41698.674005740766</c:v>
                </c:pt>
                <c:pt idx="38999">
                  <c:v>41698.674709475388</c:v>
                </c:pt>
                <c:pt idx="39000">
                  <c:v>41698.675413362464</c:v>
                </c:pt>
                <c:pt idx="39001">
                  <c:v>41698.676116725997</c:v>
                </c:pt>
                <c:pt idx="39002">
                  <c:v>41698.676821966605</c:v>
                </c:pt>
                <c:pt idx="39003">
                  <c:v>41698.677525777224</c:v>
                </c:pt>
                <c:pt idx="39004">
                  <c:v>41698.678227833836</c:v>
                </c:pt>
                <c:pt idx="39005">
                  <c:v>41698.678931647541</c:v>
                </c:pt>
                <c:pt idx="39006">
                  <c:v>41698.679635814151</c:v>
                </c:pt>
                <c:pt idx="39007">
                  <c:v>41698.680339876315</c:v>
                </c:pt>
                <c:pt idx="39008">
                  <c:v>41698.681045354766</c:v>
                </c:pt>
                <c:pt idx="39009">
                  <c:v>41698.681750121686</c:v>
                </c:pt>
                <c:pt idx="39010">
                  <c:v>41698.682455073846</c:v>
                </c:pt>
                <c:pt idx="39011">
                  <c:v>41698.683159016611</c:v>
                </c:pt>
                <c:pt idx="39012">
                  <c:v>41698.683862875841</c:v>
                </c:pt>
                <c:pt idx="39013">
                  <c:v>41698.684566796466</c:v>
                </c:pt>
                <c:pt idx="39014">
                  <c:v>41698.68526860061</c:v>
                </c:pt>
                <c:pt idx="39015">
                  <c:v>41698.685972857536</c:v>
                </c:pt>
                <c:pt idx="39016">
                  <c:v>41698.686676174613</c:v>
                </c:pt>
                <c:pt idx="39017">
                  <c:v>41698.687378988616</c:v>
                </c:pt>
                <c:pt idx="39018">
                  <c:v>41698.688081593224</c:v>
                </c:pt>
                <c:pt idx="39019">
                  <c:v>41698.688783328471</c:v>
                </c:pt>
                <c:pt idx="39020">
                  <c:v>41698.689486381838</c:v>
                </c:pt>
                <c:pt idx="39021">
                  <c:v>41698.690188832297</c:v>
                </c:pt>
                <c:pt idx="39022">
                  <c:v>41698.690892648614</c:v>
                </c:pt>
                <c:pt idx="39023">
                  <c:v>41698.691595645221</c:v>
                </c:pt>
                <c:pt idx="39024">
                  <c:v>41698.692298360605</c:v>
                </c:pt>
                <c:pt idx="39025">
                  <c:v>41698.693001030144</c:v>
                </c:pt>
                <c:pt idx="39026">
                  <c:v>41698.693706476464</c:v>
                </c:pt>
                <c:pt idx="39027">
                  <c:v>41698.694411697688</c:v>
                </c:pt>
                <c:pt idx="39028">
                  <c:v>41698.695116020303</c:v>
                </c:pt>
                <c:pt idx="39029">
                  <c:v>41698.695820573215</c:v>
                </c:pt>
                <c:pt idx="39030">
                  <c:v>41698.69652516122</c:v>
                </c:pt>
                <c:pt idx="39031">
                  <c:v>41698.697230167221</c:v>
                </c:pt>
                <c:pt idx="39032">
                  <c:v>41698.697932961833</c:v>
                </c:pt>
                <c:pt idx="39033">
                  <c:v>41698.698635149383</c:v>
                </c:pt>
                <c:pt idx="39034">
                  <c:v>41698.699338712759</c:v>
                </c:pt>
                <c:pt idx="39035">
                  <c:v>41698.700043185076</c:v>
                </c:pt>
                <c:pt idx="39036">
                  <c:v>41698.700746605995</c:v>
                </c:pt>
                <c:pt idx="39037">
                  <c:v>41698.701449292465</c:v>
                </c:pt>
                <c:pt idx="39038">
                  <c:v>41698.702151646605</c:v>
                </c:pt>
                <c:pt idx="39039">
                  <c:v>41698.703126470922</c:v>
                </c:pt>
                <c:pt idx="39040">
                  <c:v>41698.703829152932</c:v>
                </c:pt>
                <c:pt idx="39041">
                  <c:v>41698.704532815384</c:v>
                </c:pt>
                <c:pt idx="39042">
                  <c:v>41698.705236647082</c:v>
                </c:pt>
                <c:pt idx="39043">
                  <c:v>41698.705940735068</c:v>
                </c:pt>
                <c:pt idx="39044">
                  <c:v>41698.706644228929</c:v>
                </c:pt>
                <c:pt idx="39045">
                  <c:v>41698.707348458767</c:v>
                </c:pt>
                <c:pt idx="39046">
                  <c:v>41698.708050523688</c:v>
                </c:pt>
                <c:pt idx="39047">
                  <c:v>41698.708753999388</c:v>
                </c:pt>
                <c:pt idx="39048">
                  <c:v>41698.709457996003</c:v>
                </c:pt>
                <c:pt idx="39049">
                  <c:v>41698.710161587995</c:v>
                </c:pt>
                <c:pt idx="39050">
                  <c:v>41698.710864104163</c:v>
                </c:pt>
                <c:pt idx="39051">
                  <c:v>41698.711568551218</c:v>
                </c:pt>
                <c:pt idx="39052">
                  <c:v>41698.712272556309</c:v>
                </c:pt>
                <c:pt idx="39053">
                  <c:v>41698.712975534465</c:v>
                </c:pt>
                <c:pt idx="39054">
                  <c:v>41698.713679979388</c:v>
                </c:pt>
                <c:pt idx="39055">
                  <c:v>41698.714384677376</c:v>
                </c:pt>
                <c:pt idx="39056">
                  <c:v>41698.715088048768</c:v>
                </c:pt>
                <c:pt idx="39057">
                  <c:v>41698.715791651834</c:v>
                </c:pt>
                <c:pt idx="39058">
                  <c:v>41698.716497217538</c:v>
                </c:pt>
                <c:pt idx="39059">
                  <c:v>41698.717201709223</c:v>
                </c:pt>
                <c:pt idx="39060">
                  <c:v>41698.717905349542</c:v>
                </c:pt>
                <c:pt idx="39061">
                  <c:v>41698.718609936615</c:v>
                </c:pt>
                <c:pt idx="39062">
                  <c:v>41698.719313062458</c:v>
                </c:pt>
                <c:pt idx="39063">
                  <c:v>41698.720017508</c:v>
                </c:pt>
                <c:pt idx="39064">
                  <c:v>41698.720721556143</c:v>
                </c:pt>
                <c:pt idx="39065">
                  <c:v>41698.721425465068</c:v>
                </c:pt>
                <c:pt idx="39066">
                  <c:v>41698.722128534144</c:v>
                </c:pt>
                <c:pt idx="39067">
                  <c:v>41698.722830768464</c:v>
                </c:pt>
                <c:pt idx="39068">
                  <c:v>41698.723532409538</c:v>
                </c:pt>
                <c:pt idx="39069">
                  <c:v>41698.724237335846</c:v>
                </c:pt>
                <c:pt idx="39070">
                  <c:v>41698.724940982604</c:v>
                </c:pt>
                <c:pt idx="39071">
                  <c:v>41698.725643798607</c:v>
                </c:pt>
                <c:pt idx="39072">
                  <c:v>41698.726346033531</c:v>
                </c:pt>
                <c:pt idx="39073">
                  <c:v>41698.727048559529</c:v>
                </c:pt>
                <c:pt idx="39074">
                  <c:v>41698.727751858154</c:v>
                </c:pt>
                <c:pt idx="39075">
                  <c:v>41698.728455894001</c:v>
                </c:pt>
                <c:pt idx="39076">
                  <c:v>41698.729159266921</c:v>
                </c:pt>
                <c:pt idx="39077">
                  <c:v>41698.729861656298</c:v>
                </c:pt>
                <c:pt idx="39078">
                  <c:v>41698.730565029226</c:v>
                </c:pt>
                <c:pt idx="39079">
                  <c:v>41698.731267750598</c:v>
                </c:pt>
                <c:pt idx="39080">
                  <c:v>41698.731973235379</c:v>
                </c:pt>
                <c:pt idx="39081">
                  <c:v>41698.732677355234</c:v>
                </c:pt>
                <c:pt idx="39082">
                  <c:v>41698.733381249076</c:v>
                </c:pt>
                <c:pt idx="39083">
                  <c:v>41698.73408464338</c:v>
                </c:pt>
                <c:pt idx="39084">
                  <c:v>41698.734788667069</c:v>
                </c:pt>
                <c:pt idx="39085">
                  <c:v>41698.735492829837</c:v>
                </c:pt>
                <c:pt idx="39086">
                  <c:v>41698.736196034151</c:v>
                </c:pt>
                <c:pt idx="39087">
                  <c:v>41698.736899576616</c:v>
                </c:pt>
                <c:pt idx="39088">
                  <c:v>41698.737602920926</c:v>
                </c:pt>
                <c:pt idx="39089">
                  <c:v>41698.738306458159</c:v>
                </c:pt>
                <c:pt idx="39090">
                  <c:v>41698.739008631215</c:v>
                </c:pt>
                <c:pt idx="39091">
                  <c:v>41698.739711812457</c:v>
                </c:pt>
                <c:pt idx="39092">
                  <c:v>41698.740415691223</c:v>
                </c:pt>
                <c:pt idx="39093">
                  <c:v>41698.741118367077</c:v>
                </c:pt>
                <c:pt idx="39094">
                  <c:v>41698.74182072738</c:v>
                </c:pt>
                <c:pt idx="39095">
                  <c:v>41698.742525599228</c:v>
                </c:pt>
                <c:pt idx="39096">
                  <c:v>41698.743229370615</c:v>
                </c:pt>
                <c:pt idx="39097">
                  <c:v>41698.743931117991</c:v>
                </c:pt>
                <c:pt idx="39098">
                  <c:v>41698.744903584156</c:v>
                </c:pt>
                <c:pt idx="39099">
                  <c:v>41698.745605878605</c:v>
                </c:pt>
                <c:pt idx="39100">
                  <c:v>41698.746308611378</c:v>
                </c:pt>
                <c:pt idx="39101">
                  <c:v>41698.747012489082</c:v>
                </c:pt>
                <c:pt idx="39102">
                  <c:v>41698.747716196158</c:v>
                </c:pt>
                <c:pt idx="39103">
                  <c:v>41698.748420208001</c:v>
                </c:pt>
                <c:pt idx="39104">
                  <c:v>41698.74912159692</c:v>
                </c:pt>
                <c:pt idx="39105">
                  <c:v>41698.749824715676</c:v>
                </c:pt>
                <c:pt idx="39106">
                  <c:v>41698.750527732933</c:v>
                </c:pt>
                <c:pt idx="39107">
                  <c:v>41698.751231763534</c:v>
                </c:pt>
                <c:pt idx="39108">
                  <c:v>41698.751936077999</c:v>
                </c:pt>
                <c:pt idx="39109">
                  <c:v>41698.752638780163</c:v>
                </c:pt>
                <c:pt idx="39110">
                  <c:v>41698.753341402458</c:v>
                </c:pt>
                <c:pt idx="39111">
                  <c:v>41698.754045453694</c:v>
                </c:pt>
                <c:pt idx="39112">
                  <c:v>41698.754750070766</c:v>
                </c:pt>
                <c:pt idx="39113">
                  <c:v>41698.755454351682</c:v>
                </c:pt>
                <c:pt idx="39114">
                  <c:v>41698.756157571683</c:v>
                </c:pt>
                <c:pt idx="39115">
                  <c:v>41698.756860950773</c:v>
                </c:pt>
                <c:pt idx="39116">
                  <c:v>41698.757564995998</c:v>
                </c:pt>
                <c:pt idx="39117">
                  <c:v>41698.758268920777</c:v>
                </c:pt>
                <c:pt idx="39118">
                  <c:v>41698.75897540123</c:v>
                </c:pt>
                <c:pt idx="39119">
                  <c:v>41698.759679569688</c:v>
                </c:pt>
                <c:pt idx="39120">
                  <c:v>41698.760382730448</c:v>
                </c:pt>
                <c:pt idx="39121">
                  <c:v>41698.761085271071</c:v>
                </c:pt>
                <c:pt idx="39122">
                  <c:v>41698.761789323529</c:v>
                </c:pt>
                <c:pt idx="39123">
                  <c:v>41698.762492821377</c:v>
                </c:pt>
                <c:pt idx="39124">
                  <c:v>41698.763196048152</c:v>
                </c:pt>
                <c:pt idx="39125">
                  <c:v>41698.763898987221</c:v>
                </c:pt>
                <c:pt idx="39126">
                  <c:v>41698.764603666597</c:v>
                </c:pt>
                <c:pt idx="39127">
                  <c:v>41698.765309410155</c:v>
                </c:pt>
                <c:pt idx="39128">
                  <c:v>41698.766013938934</c:v>
                </c:pt>
                <c:pt idx="39129">
                  <c:v>41698.766717348466</c:v>
                </c:pt>
                <c:pt idx="39130">
                  <c:v>41698.767420864446</c:v>
                </c:pt>
                <c:pt idx="39131">
                  <c:v>41698.768125201837</c:v>
                </c:pt>
                <c:pt idx="39132">
                  <c:v>41698.76882919723</c:v>
                </c:pt>
                <c:pt idx="39133">
                  <c:v>41698.769533096769</c:v>
                </c:pt>
                <c:pt idx="39134">
                  <c:v>41698.770238710305</c:v>
                </c:pt>
                <c:pt idx="39135">
                  <c:v>41698.770942412608</c:v>
                </c:pt>
                <c:pt idx="39136">
                  <c:v>41698.771645689834</c:v>
                </c:pt>
                <c:pt idx="39137">
                  <c:v>41698.772351384308</c:v>
                </c:pt>
                <c:pt idx="39138">
                  <c:v>41698.773057853687</c:v>
                </c:pt>
                <c:pt idx="39139">
                  <c:v>41698.773762522294</c:v>
                </c:pt>
                <c:pt idx="39140">
                  <c:v>41698.774466037532</c:v>
                </c:pt>
                <c:pt idx="39141">
                  <c:v>41698.775169032298</c:v>
                </c:pt>
                <c:pt idx="39142">
                  <c:v>41698.775872157537</c:v>
                </c:pt>
                <c:pt idx="39143">
                  <c:v>41698.776573597388</c:v>
                </c:pt>
                <c:pt idx="39144">
                  <c:v>41698.77727496338</c:v>
                </c:pt>
                <c:pt idx="39145">
                  <c:v>41698.777978113074</c:v>
                </c:pt>
                <c:pt idx="39146">
                  <c:v>41698.778683534765</c:v>
                </c:pt>
                <c:pt idx="39147">
                  <c:v>41698.779386746923</c:v>
                </c:pt>
                <c:pt idx="39148">
                  <c:v>41698.78008972</c:v>
                </c:pt>
                <c:pt idx="39149">
                  <c:v>41698.780793258928</c:v>
                </c:pt>
                <c:pt idx="39150">
                  <c:v>41698.781496290772</c:v>
                </c:pt>
                <c:pt idx="39151">
                  <c:v>41698.782198760302</c:v>
                </c:pt>
                <c:pt idx="39152">
                  <c:v>41698.782899658618</c:v>
                </c:pt>
                <c:pt idx="39153">
                  <c:v>41698.783602986921</c:v>
                </c:pt>
                <c:pt idx="39154">
                  <c:v>41698.784305086461</c:v>
                </c:pt>
                <c:pt idx="39155">
                  <c:v>41698.785008961531</c:v>
                </c:pt>
                <c:pt idx="39156">
                  <c:v>41698.785712633216</c:v>
                </c:pt>
                <c:pt idx="39157">
                  <c:v>41698.786677822158</c:v>
                </c:pt>
                <c:pt idx="39158">
                  <c:v>41698.787380387381</c:v>
                </c:pt>
                <c:pt idx="39159">
                  <c:v>41698.788082863073</c:v>
                </c:pt>
                <c:pt idx="39160">
                  <c:v>41698.788784824923</c:v>
                </c:pt>
                <c:pt idx="39161">
                  <c:v>41698.789489451374</c:v>
                </c:pt>
                <c:pt idx="39162">
                  <c:v>41698.790192429384</c:v>
                </c:pt>
                <c:pt idx="39163">
                  <c:v>41698.790895745224</c:v>
                </c:pt>
                <c:pt idx="39164">
                  <c:v>41698.79160065121</c:v>
                </c:pt>
                <c:pt idx="39165">
                  <c:v>41698.792305646304</c:v>
                </c:pt>
                <c:pt idx="39166">
                  <c:v>41698.79300924077</c:v>
                </c:pt>
                <c:pt idx="39167">
                  <c:v>41698.793712902916</c:v>
                </c:pt>
                <c:pt idx="39168">
                  <c:v>41698.794416335077</c:v>
                </c:pt>
                <c:pt idx="39169">
                  <c:v>41698.795118904454</c:v>
                </c:pt>
                <c:pt idx="39170">
                  <c:v>41698.795821719214</c:v>
                </c:pt>
                <c:pt idx="39171">
                  <c:v>41698.796525251535</c:v>
                </c:pt>
                <c:pt idx="39172">
                  <c:v>41698.797228174153</c:v>
                </c:pt>
                <c:pt idx="39173">
                  <c:v>41698.79793182476</c:v>
                </c:pt>
                <c:pt idx="39174">
                  <c:v>41698.798635422463</c:v>
                </c:pt>
                <c:pt idx="39175">
                  <c:v>41698.799337935379</c:v>
                </c:pt>
                <c:pt idx="39176">
                  <c:v>41698.800041791539</c:v>
                </c:pt>
                <c:pt idx="39177">
                  <c:v>41698.80074481522</c:v>
                </c:pt>
                <c:pt idx="39178">
                  <c:v>41698.801448916151</c:v>
                </c:pt>
                <c:pt idx="39179">
                  <c:v>41698.802154756777</c:v>
                </c:pt>
                <c:pt idx="39180">
                  <c:v>41698.802859290947</c:v>
                </c:pt>
                <c:pt idx="39181">
                  <c:v>41698.803563882611</c:v>
                </c:pt>
                <c:pt idx="39182">
                  <c:v>41698.804267312007</c:v>
                </c:pt>
                <c:pt idx="39183">
                  <c:v>41698.804970680605</c:v>
                </c:pt>
                <c:pt idx="39184">
                  <c:v>41698.805674766001</c:v>
                </c:pt>
                <c:pt idx="39185">
                  <c:v>41698.806378156936</c:v>
                </c:pt>
                <c:pt idx="39186">
                  <c:v>41698.807081756931</c:v>
                </c:pt>
                <c:pt idx="39187">
                  <c:v>41698.807785837678</c:v>
                </c:pt>
                <c:pt idx="39188">
                  <c:v>41698.808487958777</c:v>
                </c:pt>
                <c:pt idx="39189">
                  <c:v>41698.809191613072</c:v>
                </c:pt>
                <c:pt idx="39190">
                  <c:v>41698.809894671998</c:v>
                </c:pt>
                <c:pt idx="39191">
                  <c:v>41698.81059697755</c:v>
                </c:pt>
                <c:pt idx="39192">
                  <c:v>41698.811300811678</c:v>
                </c:pt>
                <c:pt idx="39193">
                  <c:v>41698.812004282008</c:v>
                </c:pt>
                <c:pt idx="39194">
                  <c:v>41698.812708235695</c:v>
                </c:pt>
                <c:pt idx="39195">
                  <c:v>41698.813413487544</c:v>
                </c:pt>
                <c:pt idx="39196">
                  <c:v>41698.81411686154</c:v>
                </c:pt>
                <c:pt idx="39197">
                  <c:v>41698.814819784777</c:v>
                </c:pt>
                <c:pt idx="39198">
                  <c:v>41698.815522134311</c:v>
                </c:pt>
                <c:pt idx="39199">
                  <c:v>41698.816225444323</c:v>
                </c:pt>
                <c:pt idx="39200">
                  <c:v>41698.816928817228</c:v>
                </c:pt>
                <c:pt idx="39201">
                  <c:v>41698.817632748622</c:v>
                </c:pt>
                <c:pt idx="39202">
                  <c:v>41698.818335105236</c:v>
                </c:pt>
                <c:pt idx="39203">
                  <c:v>41698.819037565685</c:v>
                </c:pt>
                <c:pt idx="39204">
                  <c:v>41698.819740070605</c:v>
                </c:pt>
                <c:pt idx="39205">
                  <c:v>41698.820442908</c:v>
                </c:pt>
                <c:pt idx="39206">
                  <c:v>41698.821145382455</c:v>
                </c:pt>
                <c:pt idx="39207">
                  <c:v>41698.821847137537</c:v>
                </c:pt>
                <c:pt idx="39208">
                  <c:v>41698.822549900309</c:v>
                </c:pt>
                <c:pt idx="39209">
                  <c:v>41698.823253657385</c:v>
                </c:pt>
                <c:pt idx="39210">
                  <c:v>41698.82395992893</c:v>
                </c:pt>
                <c:pt idx="39211">
                  <c:v>41698.824664354768</c:v>
                </c:pt>
                <c:pt idx="39212">
                  <c:v>41698.825368484308</c:v>
                </c:pt>
                <c:pt idx="39213">
                  <c:v>41698.826072326468</c:v>
                </c:pt>
                <c:pt idx="39214">
                  <c:v>41698.826776330927</c:v>
                </c:pt>
                <c:pt idx="39215">
                  <c:v>41698.82747918908</c:v>
                </c:pt>
                <c:pt idx="39216">
                  <c:v>41698.828465362771</c:v>
                </c:pt>
                <c:pt idx="39217">
                  <c:v>41698.829168437078</c:v>
                </c:pt>
                <c:pt idx="39218">
                  <c:v>41698.829872008471</c:v>
                </c:pt>
                <c:pt idx="39219">
                  <c:v>41698.830577046938</c:v>
                </c:pt>
                <c:pt idx="39220">
                  <c:v>41698.831279873542</c:v>
                </c:pt>
                <c:pt idx="39221">
                  <c:v>41698.831983181073</c:v>
                </c:pt>
                <c:pt idx="39222">
                  <c:v>41698.832687084461</c:v>
                </c:pt>
                <c:pt idx="39223">
                  <c:v>41698.833390571992</c:v>
                </c:pt>
                <c:pt idx="39224">
                  <c:v>41698.834096523999</c:v>
                </c:pt>
                <c:pt idx="39225">
                  <c:v>41698.834800967998</c:v>
                </c:pt>
                <c:pt idx="39226">
                  <c:v>41698.83550427817</c:v>
                </c:pt>
                <c:pt idx="39227">
                  <c:v>41698.836210392175</c:v>
                </c:pt>
                <c:pt idx="39228">
                  <c:v>41698.836913416468</c:v>
                </c:pt>
                <c:pt idx="39229">
                  <c:v>41698.837616391545</c:v>
                </c:pt>
                <c:pt idx="39230">
                  <c:v>41698.838320048613</c:v>
                </c:pt>
                <c:pt idx="39231">
                  <c:v>41698.839026410162</c:v>
                </c:pt>
                <c:pt idx="39232">
                  <c:v>41698.839729719533</c:v>
                </c:pt>
                <c:pt idx="39233">
                  <c:v>41698.840432001081</c:v>
                </c:pt>
                <c:pt idx="39234">
                  <c:v>41698.841135682931</c:v>
                </c:pt>
                <c:pt idx="39235">
                  <c:v>41698.841839131383</c:v>
                </c:pt>
                <c:pt idx="39236">
                  <c:v>41698.84254382478</c:v>
                </c:pt>
                <c:pt idx="39237">
                  <c:v>41698.843246829085</c:v>
                </c:pt>
                <c:pt idx="39238">
                  <c:v>41698.843948644462</c:v>
                </c:pt>
                <c:pt idx="39239">
                  <c:v>41698.844649997693</c:v>
                </c:pt>
                <c:pt idx="39240">
                  <c:v>41698.845354174468</c:v>
                </c:pt>
                <c:pt idx="39241">
                  <c:v>41698.84605728848</c:v>
                </c:pt>
                <c:pt idx="39242">
                  <c:v>41698.846761215682</c:v>
                </c:pt>
                <c:pt idx="39243">
                  <c:v>41698.847465037841</c:v>
                </c:pt>
                <c:pt idx="39244">
                  <c:v>41698.848169474004</c:v>
                </c:pt>
                <c:pt idx="39245">
                  <c:v>41698.848874074167</c:v>
                </c:pt>
                <c:pt idx="39246">
                  <c:v>41698.849579891088</c:v>
                </c:pt>
                <c:pt idx="39247">
                  <c:v>41698.850284405395</c:v>
                </c:pt>
                <c:pt idx="39248">
                  <c:v>41698.850987757847</c:v>
                </c:pt>
                <c:pt idx="39249">
                  <c:v>41698.851688880772</c:v>
                </c:pt>
                <c:pt idx="39250">
                  <c:v>41698.852392309855</c:v>
                </c:pt>
                <c:pt idx="39251">
                  <c:v>41698.853096794315</c:v>
                </c:pt>
                <c:pt idx="39252">
                  <c:v>41698.853800330158</c:v>
                </c:pt>
                <c:pt idx="39253">
                  <c:v>41698.854505719086</c:v>
                </c:pt>
                <c:pt idx="39254">
                  <c:v>41698.855209334775</c:v>
                </c:pt>
                <c:pt idx="39255">
                  <c:v>41698.855913631844</c:v>
                </c:pt>
                <c:pt idx="39256">
                  <c:v>41698.856619649698</c:v>
                </c:pt>
                <c:pt idx="39257">
                  <c:v>41698.857323668934</c:v>
                </c:pt>
                <c:pt idx="39258">
                  <c:v>41698.858027962939</c:v>
                </c:pt>
                <c:pt idx="39259">
                  <c:v>41698.858731786466</c:v>
                </c:pt>
                <c:pt idx="39260">
                  <c:v>41698.859434840007</c:v>
                </c:pt>
                <c:pt idx="39261">
                  <c:v>41698.860138040618</c:v>
                </c:pt>
                <c:pt idx="39262">
                  <c:v>41698.860840745539</c:v>
                </c:pt>
                <c:pt idx="39263">
                  <c:v>41698.861544147381</c:v>
                </c:pt>
                <c:pt idx="39264">
                  <c:v>41698.86224742201</c:v>
                </c:pt>
                <c:pt idx="39265">
                  <c:v>41698.862952643081</c:v>
                </c:pt>
                <c:pt idx="39266">
                  <c:v>41698.863655194778</c:v>
                </c:pt>
                <c:pt idx="39267">
                  <c:v>41698.86435867723</c:v>
                </c:pt>
                <c:pt idx="39268">
                  <c:v>41698.86506097277</c:v>
                </c:pt>
                <c:pt idx="39269">
                  <c:v>41698.865765453687</c:v>
                </c:pt>
                <c:pt idx="39270">
                  <c:v>41698.866470115077</c:v>
                </c:pt>
                <c:pt idx="39271">
                  <c:v>41698.867174747225</c:v>
                </c:pt>
                <c:pt idx="39272">
                  <c:v>41698.86788106415</c:v>
                </c:pt>
                <c:pt idx="39273">
                  <c:v>41698.868584871387</c:v>
                </c:pt>
                <c:pt idx="39274">
                  <c:v>41698.869287887384</c:v>
                </c:pt>
                <c:pt idx="39275">
                  <c:v>41698.870249565844</c:v>
                </c:pt>
                <c:pt idx="39276">
                  <c:v>41698.870952294623</c:v>
                </c:pt>
                <c:pt idx="39277">
                  <c:v>41698.871655023388</c:v>
                </c:pt>
                <c:pt idx="39278">
                  <c:v>41698.872359667388</c:v>
                </c:pt>
                <c:pt idx="39279">
                  <c:v>41698.873064994768</c:v>
                </c:pt>
                <c:pt idx="39280">
                  <c:v>41698.873768098463</c:v>
                </c:pt>
                <c:pt idx="39281">
                  <c:v>41698.87447207894</c:v>
                </c:pt>
                <c:pt idx="39282">
                  <c:v>41698.875176739224</c:v>
                </c:pt>
                <c:pt idx="39283">
                  <c:v>41698.875881204767</c:v>
                </c:pt>
                <c:pt idx="39284">
                  <c:v>41698.876585943392</c:v>
                </c:pt>
                <c:pt idx="39285">
                  <c:v>41698.877292444777</c:v>
                </c:pt>
                <c:pt idx="39286">
                  <c:v>41698.877997110161</c:v>
                </c:pt>
                <c:pt idx="39287">
                  <c:v>41698.87870053199</c:v>
                </c:pt>
                <c:pt idx="39288">
                  <c:v>41698.879403348612</c:v>
                </c:pt>
                <c:pt idx="39289">
                  <c:v>41698.880108063539</c:v>
                </c:pt>
                <c:pt idx="39290">
                  <c:v>41698.880812814779</c:v>
                </c:pt>
                <c:pt idx="39291">
                  <c:v>41698.881517873851</c:v>
                </c:pt>
                <c:pt idx="39292">
                  <c:v>41698.882222496017</c:v>
                </c:pt>
                <c:pt idx="39293">
                  <c:v>41698.882927863538</c:v>
                </c:pt>
                <c:pt idx="39294">
                  <c:v>41698.883632780606</c:v>
                </c:pt>
                <c:pt idx="39295">
                  <c:v>41698.884337328018</c:v>
                </c:pt>
                <c:pt idx="39296">
                  <c:v>41698.885041258007</c:v>
                </c:pt>
                <c:pt idx="39297">
                  <c:v>41698.885743740771</c:v>
                </c:pt>
                <c:pt idx="39298">
                  <c:v>41698.886447233541</c:v>
                </c:pt>
                <c:pt idx="39299">
                  <c:v>41698.887151138311</c:v>
                </c:pt>
                <c:pt idx="39300">
                  <c:v>41698.88785509632</c:v>
                </c:pt>
                <c:pt idx="39301">
                  <c:v>41698.888559229403</c:v>
                </c:pt>
                <c:pt idx="39302">
                  <c:v>41698.889263642777</c:v>
                </c:pt>
                <c:pt idx="39303">
                  <c:v>41698.889968454467</c:v>
                </c:pt>
                <c:pt idx="39304">
                  <c:v>41698.890671758309</c:v>
                </c:pt>
                <c:pt idx="39305">
                  <c:v>41698.891374301682</c:v>
                </c:pt>
                <c:pt idx="39306">
                  <c:v>41698.892078392775</c:v>
                </c:pt>
                <c:pt idx="39307">
                  <c:v>41698.892782095842</c:v>
                </c:pt>
                <c:pt idx="39308">
                  <c:v>41698.893484537068</c:v>
                </c:pt>
                <c:pt idx="39309">
                  <c:v>41698.894187595535</c:v>
                </c:pt>
                <c:pt idx="39310">
                  <c:v>41698.894890717682</c:v>
                </c:pt>
                <c:pt idx="39311">
                  <c:v>41698.895595527079</c:v>
                </c:pt>
                <c:pt idx="39312">
                  <c:v>41698.896301922767</c:v>
                </c:pt>
                <c:pt idx="39313">
                  <c:v>41698.897006746163</c:v>
                </c:pt>
                <c:pt idx="39314">
                  <c:v>41698.897710415076</c:v>
                </c:pt>
                <c:pt idx="39315">
                  <c:v>41698.898415729083</c:v>
                </c:pt>
                <c:pt idx="39316">
                  <c:v>41698.899119104928</c:v>
                </c:pt>
                <c:pt idx="39317">
                  <c:v>41698.899823693682</c:v>
                </c:pt>
                <c:pt idx="39318">
                  <c:v>41698.900527561535</c:v>
                </c:pt>
                <c:pt idx="39319">
                  <c:v>41698.901231552605</c:v>
                </c:pt>
                <c:pt idx="39320">
                  <c:v>41698.901935183836</c:v>
                </c:pt>
                <c:pt idx="39321">
                  <c:v>41698.902636634164</c:v>
                </c:pt>
                <c:pt idx="39322">
                  <c:v>41698.903338947544</c:v>
                </c:pt>
                <c:pt idx="39323">
                  <c:v>41698.904043425689</c:v>
                </c:pt>
                <c:pt idx="39324">
                  <c:v>41698.904746938308</c:v>
                </c:pt>
                <c:pt idx="39325">
                  <c:v>41698.90544896292</c:v>
                </c:pt>
                <c:pt idx="39326">
                  <c:v>41698.906153198317</c:v>
                </c:pt>
                <c:pt idx="39327">
                  <c:v>41698.906857208473</c:v>
                </c:pt>
                <c:pt idx="39328">
                  <c:v>41698.907561488777</c:v>
                </c:pt>
                <c:pt idx="39329">
                  <c:v>41698.908265561375</c:v>
                </c:pt>
                <c:pt idx="39330">
                  <c:v>41698.908968048774</c:v>
                </c:pt>
                <c:pt idx="39331">
                  <c:v>41698.909673120768</c:v>
                </c:pt>
                <c:pt idx="39332">
                  <c:v>41698.910376856009</c:v>
                </c:pt>
                <c:pt idx="39333">
                  <c:v>41698.911080179685</c:v>
                </c:pt>
                <c:pt idx="39334">
                  <c:v>41698.912045489851</c:v>
                </c:pt>
                <c:pt idx="39335">
                  <c:v>41698.912749159696</c:v>
                </c:pt>
                <c:pt idx="39336">
                  <c:v>41698.913452937224</c:v>
                </c:pt>
                <c:pt idx="39337">
                  <c:v>41698.914157437081</c:v>
                </c:pt>
                <c:pt idx="39338">
                  <c:v>41698.914860337543</c:v>
                </c:pt>
                <c:pt idx="39339">
                  <c:v>41698.915564429546</c:v>
                </c:pt>
                <c:pt idx="39340">
                  <c:v>41698.916268060006</c:v>
                </c:pt>
                <c:pt idx="39341">
                  <c:v>41698.91697315847</c:v>
                </c:pt>
                <c:pt idx="39342">
                  <c:v>41698.917677539685</c:v>
                </c:pt>
                <c:pt idx="39343">
                  <c:v>41698.918381004769</c:v>
                </c:pt>
                <c:pt idx="39344">
                  <c:v>41698.919084702611</c:v>
                </c:pt>
                <c:pt idx="39345">
                  <c:v>41698.919787167375</c:v>
                </c:pt>
                <c:pt idx="39346">
                  <c:v>41698.920490769837</c:v>
                </c:pt>
                <c:pt idx="39347">
                  <c:v>41698.921194499686</c:v>
                </c:pt>
                <c:pt idx="39348">
                  <c:v>41698.921897827386</c:v>
                </c:pt>
                <c:pt idx="39349">
                  <c:v>41698.922603148778</c:v>
                </c:pt>
                <c:pt idx="39350">
                  <c:v>41698.923306585828</c:v>
                </c:pt>
                <c:pt idx="39351">
                  <c:v>41698.924010429393</c:v>
                </c:pt>
                <c:pt idx="39352">
                  <c:v>41698.924714614608</c:v>
                </c:pt>
                <c:pt idx="39353">
                  <c:v>41698.925419589221</c:v>
                </c:pt>
                <c:pt idx="39354">
                  <c:v>41698.926123197685</c:v>
                </c:pt>
                <c:pt idx="39355">
                  <c:v>41698.926826008472</c:v>
                </c:pt>
                <c:pt idx="39356">
                  <c:v>41698.927529853223</c:v>
                </c:pt>
                <c:pt idx="39357">
                  <c:v>41698.928233858613</c:v>
                </c:pt>
                <c:pt idx="39358">
                  <c:v>41698.928937525081</c:v>
                </c:pt>
                <c:pt idx="39359">
                  <c:v>41698.929642124931</c:v>
                </c:pt>
                <c:pt idx="39360">
                  <c:v>41698.930346360459</c:v>
                </c:pt>
                <c:pt idx="39361">
                  <c:v>41698.931050648309</c:v>
                </c:pt>
                <c:pt idx="39362">
                  <c:v>41698.931755817677</c:v>
                </c:pt>
                <c:pt idx="39363">
                  <c:v>41698.932460280455</c:v>
                </c:pt>
                <c:pt idx="39364">
                  <c:v>41698.933163126771</c:v>
                </c:pt>
                <c:pt idx="39365">
                  <c:v>41698.933867049847</c:v>
                </c:pt>
                <c:pt idx="39366">
                  <c:v>41698.934570727084</c:v>
                </c:pt>
                <c:pt idx="39367">
                  <c:v>41698.935274418007</c:v>
                </c:pt>
                <c:pt idx="39368">
                  <c:v>41698.935978009846</c:v>
                </c:pt>
                <c:pt idx="39369">
                  <c:v>41698.936681559535</c:v>
                </c:pt>
                <c:pt idx="39370">
                  <c:v>41698.937384529534</c:v>
                </c:pt>
                <c:pt idx="39371">
                  <c:v>41698.938087972929</c:v>
                </c:pt>
                <c:pt idx="39372">
                  <c:v>41698.938792673376</c:v>
                </c:pt>
                <c:pt idx="39373">
                  <c:v>41698.939496627376</c:v>
                </c:pt>
                <c:pt idx="39374">
                  <c:v>41698.940199785844</c:v>
                </c:pt>
                <c:pt idx="39375">
                  <c:v>41698.940901892463</c:v>
                </c:pt>
                <c:pt idx="39376">
                  <c:v>41698.941605498621</c:v>
                </c:pt>
                <c:pt idx="39377">
                  <c:v>41698.942310933686</c:v>
                </c:pt>
                <c:pt idx="39378">
                  <c:v>41698.943016738769</c:v>
                </c:pt>
                <c:pt idx="39379">
                  <c:v>41698.943721162155</c:v>
                </c:pt>
                <c:pt idx="39380">
                  <c:v>41698.944424969079</c:v>
                </c:pt>
                <c:pt idx="39381">
                  <c:v>41698.945128957836</c:v>
                </c:pt>
                <c:pt idx="39382">
                  <c:v>41698.945832397701</c:v>
                </c:pt>
                <c:pt idx="39383">
                  <c:v>41698.946537126787</c:v>
                </c:pt>
                <c:pt idx="39384">
                  <c:v>41698.94724154954</c:v>
                </c:pt>
                <c:pt idx="39385">
                  <c:v>41698.947944491694</c:v>
                </c:pt>
                <c:pt idx="39386">
                  <c:v>41698.948648086312</c:v>
                </c:pt>
                <c:pt idx="39387">
                  <c:v>41698.949349834606</c:v>
                </c:pt>
                <c:pt idx="39388">
                  <c:v>41698.950052606466</c:v>
                </c:pt>
                <c:pt idx="39389">
                  <c:v>41698.950756622471</c:v>
                </c:pt>
                <c:pt idx="39390">
                  <c:v>41698.951459843229</c:v>
                </c:pt>
                <c:pt idx="39391">
                  <c:v>41698.95216426508</c:v>
                </c:pt>
                <c:pt idx="39392">
                  <c:v>41698.952869650311</c:v>
                </c:pt>
                <c:pt idx="39393">
                  <c:v>41698.953822430616</c:v>
                </c:pt>
                <c:pt idx="39394">
                  <c:v>41698.954526894937</c:v>
                </c:pt>
                <c:pt idx="39395">
                  <c:v>41698.955232106935</c:v>
                </c:pt>
                <c:pt idx="39396">
                  <c:v>41698.955936310005</c:v>
                </c:pt>
                <c:pt idx="39397">
                  <c:v>41698.956639045238</c:v>
                </c:pt>
                <c:pt idx="39398">
                  <c:v>41698.957342461224</c:v>
                </c:pt>
                <c:pt idx="39399">
                  <c:v>41698.958047903689</c:v>
                </c:pt>
                <c:pt idx="39400">
                  <c:v>41698.958753213228</c:v>
                </c:pt>
                <c:pt idx="39401">
                  <c:v>41698.959458016463</c:v>
                </c:pt>
                <c:pt idx="39402">
                  <c:v>41698.960160449846</c:v>
                </c:pt>
                <c:pt idx="39403">
                  <c:v>41698.960864285844</c:v>
                </c:pt>
                <c:pt idx="39404">
                  <c:v>41698.961566323997</c:v>
                </c:pt>
                <c:pt idx="39405">
                  <c:v>41698.962270923541</c:v>
                </c:pt>
                <c:pt idx="39406">
                  <c:v>41698.962975236769</c:v>
                </c:pt>
                <c:pt idx="39407">
                  <c:v>41698.963677941836</c:v>
                </c:pt>
                <c:pt idx="39408">
                  <c:v>41698.964382332611</c:v>
                </c:pt>
                <c:pt idx="39409">
                  <c:v>41698.965084745221</c:v>
                </c:pt>
                <c:pt idx="39410">
                  <c:v>41698.965788283531</c:v>
                </c:pt>
                <c:pt idx="39411">
                  <c:v>41698.966491065374</c:v>
                </c:pt>
                <c:pt idx="39412">
                  <c:v>41698.967194286459</c:v>
                </c:pt>
                <c:pt idx="39413">
                  <c:v>41698.96789925878</c:v>
                </c:pt>
                <c:pt idx="39414">
                  <c:v>41698.968603566303</c:v>
                </c:pt>
                <c:pt idx="39415">
                  <c:v>41698.969306948158</c:v>
                </c:pt>
                <c:pt idx="39416">
                  <c:v>41698.970011541685</c:v>
                </c:pt>
                <c:pt idx="39417">
                  <c:v>41698.97071574354</c:v>
                </c:pt>
                <c:pt idx="39418">
                  <c:v>41698.971418765686</c:v>
                </c:pt>
                <c:pt idx="39419">
                  <c:v>41698.972122134001</c:v>
                </c:pt>
                <c:pt idx="39420">
                  <c:v>41698.972827392317</c:v>
                </c:pt>
                <c:pt idx="39421">
                  <c:v>41698.973531484939</c:v>
                </c:pt>
                <c:pt idx="39422">
                  <c:v>41698.974234668938</c:v>
                </c:pt>
                <c:pt idx="39423">
                  <c:v>41698.974939090316</c:v>
                </c:pt>
                <c:pt idx="39424">
                  <c:v>41698.975643272766</c:v>
                </c:pt>
                <c:pt idx="39425">
                  <c:v>41698.976348088159</c:v>
                </c:pt>
                <c:pt idx="39426">
                  <c:v>41698.977051722934</c:v>
                </c:pt>
                <c:pt idx="39427">
                  <c:v>41698.977753619074</c:v>
                </c:pt>
                <c:pt idx="39428">
                  <c:v>41698.978457762933</c:v>
                </c:pt>
                <c:pt idx="39429">
                  <c:v>41698.979162363838</c:v>
                </c:pt>
                <c:pt idx="39430">
                  <c:v>41698.979865724163</c:v>
                </c:pt>
                <c:pt idx="39431">
                  <c:v>41698.980567662606</c:v>
                </c:pt>
                <c:pt idx="39432">
                  <c:v>41698.981271836165</c:v>
                </c:pt>
                <c:pt idx="39433">
                  <c:v>41698.981975381685</c:v>
                </c:pt>
                <c:pt idx="39434">
                  <c:v>41698.982678462009</c:v>
                </c:pt>
                <c:pt idx="39435">
                  <c:v>41698.983382101374</c:v>
                </c:pt>
                <c:pt idx="39436">
                  <c:v>41698.984086674616</c:v>
                </c:pt>
                <c:pt idx="39437">
                  <c:v>41698.984790567374</c:v>
                </c:pt>
                <c:pt idx="39438">
                  <c:v>41698.985494109082</c:v>
                </c:pt>
                <c:pt idx="39439">
                  <c:v>41698.986200239851</c:v>
                </c:pt>
                <c:pt idx="39440">
                  <c:v>41698.986905639082</c:v>
                </c:pt>
                <c:pt idx="39441">
                  <c:v>41698.987609659998</c:v>
                </c:pt>
                <c:pt idx="39442">
                  <c:v>41698.988311141693</c:v>
                </c:pt>
                <c:pt idx="39443">
                  <c:v>41698.989015374937</c:v>
                </c:pt>
                <c:pt idx="39444">
                  <c:v>41698.989719657387</c:v>
                </c:pt>
                <c:pt idx="39445">
                  <c:v>41698.990425153992</c:v>
                </c:pt>
                <c:pt idx="39446">
                  <c:v>41698.991127051071</c:v>
                </c:pt>
                <c:pt idx="39447">
                  <c:v>41698.991830268162</c:v>
                </c:pt>
                <c:pt idx="39448">
                  <c:v>41698.992533343087</c:v>
                </c:pt>
                <c:pt idx="39449">
                  <c:v>41698.99323605754</c:v>
                </c:pt>
                <c:pt idx="39450">
                  <c:v>41698.993939716464</c:v>
                </c:pt>
                <c:pt idx="39451">
                  <c:v>41698.994642492929</c:v>
                </c:pt>
                <c:pt idx="39452">
                  <c:v>41698.99560640585</c:v>
                </c:pt>
                <c:pt idx="39453">
                  <c:v>41698.996309140617</c:v>
                </c:pt>
                <c:pt idx="39454">
                  <c:v>41698.997013153079</c:v>
                </c:pt>
                <c:pt idx="39455">
                  <c:v>41698.997716933991</c:v>
                </c:pt>
                <c:pt idx="39456">
                  <c:v>41698.998420709075</c:v>
                </c:pt>
                <c:pt idx="39457">
                  <c:v>41698.999125394766</c:v>
                </c:pt>
                <c:pt idx="39458">
                  <c:v>41698.99982944769</c:v>
                </c:pt>
                <c:pt idx="39459">
                  <c:v>41699.00053266246</c:v>
                </c:pt>
                <c:pt idx="39460">
                  <c:v>41699.001236685384</c:v>
                </c:pt>
                <c:pt idx="39461">
                  <c:v>41699.001939923844</c:v>
                </c:pt>
                <c:pt idx="39462">
                  <c:v>41699.002644090164</c:v>
                </c:pt>
                <c:pt idx="39463">
                  <c:v>41699.003347887221</c:v>
                </c:pt>
                <c:pt idx="39464">
                  <c:v>41699.004052718003</c:v>
                </c:pt>
                <c:pt idx="39465">
                  <c:v>41699.004755935537</c:v>
                </c:pt>
                <c:pt idx="39466">
                  <c:v>41699.005458473082</c:v>
                </c:pt>
                <c:pt idx="39467">
                  <c:v>41699.006161491234</c:v>
                </c:pt>
                <c:pt idx="39468">
                  <c:v>41699.006865852767</c:v>
                </c:pt>
                <c:pt idx="39469">
                  <c:v>41699.007570492315</c:v>
                </c:pt>
                <c:pt idx="39470">
                  <c:v>41699.008274072621</c:v>
                </c:pt>
                <c:pt idx="39471">
                  <c:v>41699.008976590158</c:v>
                </c:pt>
                <c:pt idx="39472">
                  <c:v>41699.009679561837</c:v>
                </c:pt>
                <c:pt idx="39473">
                  <c:v>41699.01038175061</c:v>
                </c:pt>
                <c:pt idx="39474">
                  <c:v>41699.011084850456</c:v>
                </c:pt>
                <c:pt idx="39475">
                  <c:v>41699.011785983828</c:v>
                </c:pt>
                <c:pt idx="39476">
                  <c:v>41699.012490838933</c:v>
                </c:pt>
                <c:pt idx="39477">
                  <c:v>41699.013195631218</c:v>
                </c:pt>
                <c:pt idx="39478">
                  <c:v>41699.013900375845</c:v>
                </c:pt>
                <c:pt idx="39479">
                  <c:v>41699.01460608816</c:v>
                </c:pt>
                <c:pt idx="39480">
                  <c:v>41699.015311260933</c:v>
                </c:pt>
                <c:pt idx="39481">
                  <c:v>41699.016015629852</c:v>
                </c:pt>
                <c:pt idx="39482">
                  <c:v>41699.016720789223</c:v>
                </c:pt>
                <c:pt idx="39483">
                  <c:v>41699.017425072605</c:v>
                </c:pt>
                <c:pt idx="39484">
                  <c:v>41699.018129708311</c:v>
                </c:pt>
                <c:pt idx="39485">
                  <c:v>41699.018834265691</c:v>
                </c:pt>
                <c:pt idx="39486">
                  <c:v>41699.019538647088</c:v>
                </c:pt>
                <c:pt idx="39487">
                  <c:v>41699.020243470768</c:v>
                </c:pt>
                <c:pt idx="39488">
                  <c:v>41699.020947757534</c:v>
                </c:pt>
                <c:pt idx="39489">
                  <c:v>41699.021651849536</c:v>
                </c:pt>
                <c:pt idx="39490">
                  <c:v>41699.022355296467</c:v>
                </c:pt>
                <c:pt idx="39491">
                  <c:v>41699.023059272768</c:v>
                </c:pt>
                <c:pt idx="39492">
                  <c:v>41699.02376317876</c:v>
                </c:pt>
                <c:pt idx="39493">
                  <c:v>41699.024466657989</c:v>
                </c:pt>
                <c:pt idx="39494">
                  <c:v>41699.025171838301</c:v>
                </c:pt>
                <c:pt idx="39495">
                  <c:v>41699.025877358312</c:v>
                </c:pt>
                <c:pt idx="39496">
                  <c:v>41699.026582080151</c:v>
                </c:pt>
                <c:pt idx="39497">
                  <c:v>41699.027286189841</c:v>
                </c:pt>
                <c:pt idx="39498">
                  <c:v>41699.027988529218</c:v>
                </c:pt>
                <c:pt idx="39499">
                  <c:v>41699.02869227816</c:v>
                </c:pt>
                <c:pt idx="39500">
                  <c:v>41699.029398024308</c:v>
                </c:pt>
                <c:pt idx="39501">
                  <c:v>41699.030103705074</c:v>
                </c:pt>
                <c:pt idx="39502">
                  <c:v>41699.030807794159</c:v>
                </c:pt>
                <c:pt idx="39503">
                  <c:v>41699.031513454618</c:v>
                </c:pt>
                <c:pt idx="39504">
                  <c:v>41699.032217577544</c:v>
                </c:pt>
                <c:pt idx="39505">
                  <c:v>41699.032920955375</c:v>
                </c:pt>
                <c:pt idx="39506">
                  <c:v>41699.033626495388</c:v>
                </c:pt>
                <c:pt idx="39507">
                  <c:v>41699.03433199969</c:v>
                </c:pt>
                <c:pt idx="39508">
                  <c:v>41699.035038182003</c:v>
                </c:pt>
                <c:pt idx="39509">
                  <c:v>41699.035741877378</c:v>
                </c:pt>
                <c:pt idx="39510">
                  <c:v>41699.036446480612</c:v>
                </c:pt>
                <c:pt idx="39511">
                  <c:v>41699.037388044308</c:v>
                </c:pt>
                <c:pt idx="39512">
                  <c:v>41699.038090855844</c:v>
                </c:pt>
                <c:pt idx="39513">
                  <c:v>41699.038794998938</c:v>
                </c:pt>
                <c:pt idx="39514">
                  <c:v>41699.039498263839</c:v>
                </c:pt>
                <c:pt idx="39515">
                  <c:v>41699.040199801682</c:v>
                </c:pt>
                <c:pt idx="39516">
                  <c:v>41699.040903770459</c:v>
                </c:pt>
                <c:pt idx="39517">
                  <c:v>41699.041607680301</c:v>
                </c:pt>
                <c:pt idx="39518">
                  <c:v>41699.042310798468</c:v>
                </c:pt>
                <c:pt idx="39519">
                  <c:v>41699.043014787683</c:v>
                </c:pt>
                <c:pt idx="39520">
                  <c:v>41699.043719110152</c:v>
                </c:pt>
                <c:pt idx="39521">
                  <c:v>41699.044422890933</c:v>
                </c:pt>
                <c:pt idx="39522">
                  <c:v>41699.045129383077</c:v>
                </c:pt>
                <c:pt idx="39523">
                  <c:v>41699.045834456774</c:v>
                </c:pt>
                <c:pt idx="39524">
                  <c:v>41699.046539188625</c:v>
                </c:pt>
                <c:pt idx="39525">
                  <c:v>41699.047241990003</c:v>
                </c:pt>
                <c:pt idx="39526">
                  <c:v>41699.047946482606</c:v>
                </c:pt>
                <c:pt idx="39527">
                  <c:v>41699.048648033844</c:v>
                </c:pt>
                <c:pt idx="39528">
                  <c:v>41699.049351845541</c:v>
                </c:pt>
                <c:pt idx="39529">
                  <c:v>41699.050056425549</c:v>
                </c:pt>
                <c:pt idx="39530">
                  <c:v>41699.050761690458</c:v>
                </c:pt>
                <c:pt idx="39531">
                  <c:v>41699.05146706276</c:v>
                </c:pt>
                <c:pt idx="39532">
                  <c:v>41699.052172406009</c:v>
                </c:pt>
                <c:pt idx="39533">
                  <c:v>41699.052877441551</c:v>
                </c:pt>
                <c:pt idx="39534">
                  <c:v>41699.053581749227</c:v>
                </c:pt>
                <c:pt idx="39535">
                  <c:v>41699.054285650927</c:v>
                </c:pt>
                <c:pt idx="39536">
                  <c:v>41699.054988815842</c:v>
                </c:pt>
                <c:pt idx="39537">
                  <c:v>41699.055692901384</c:v>
                </c:pt>
                <c:pt idx="39538">
                  <c:v>41699.056396732929</c:v>
                </c:pt>
                <c:pt idx="39539">
                  <c:v>41699.057100758306</c:v>
                </c:pt>
                <c:pt idx="39540">
                  <c:v>41699.057804362768</c:v>
                </c:pt>
                <c:pt idx="39541">
                  <c:v>41699.058508494178</c:v>
                </c:pt>
                <c:pt idx="39542">
                  <c:v>41699.059213718312</c:v>
                </c:pt>
                <c:pt idx="39543">
                  <c:v>41699.05991955354</c:v>
                </c:pt>
                <c:pt idx="39544">
                  <c:v>41699.060621960452</c:v>
                </c:pt>
                <c:pt idx="39545">
                  <c:v>41699.061325981995</c:v>
                </c:pt>
                <c:pt idx="39546">
                  <c:v>41699.062030714464</c:v>
                </c:pt>
                <c:pt idx="39547">
                  <c:v>41699.062735331536</c:v>
                </c:pt>
                <c:pt idx="39548">
                  <c:v>41699.063439557074</c:v>
                </c:pt>
                <c:pt idx="39549">
                  <c:v>41699.064144300464</c:v>
                </c:pt>
                <c:pt idx="39550">
                  <c:v>41699.064849188777</c:v>
                </c:pt>
                <c:pt idx="39551">
                  <c:v>41699.065554959998</c:v>
                </c:pt>
                <c:pt idx="39552">
                  <c:v>41699.066259950778</c:v>
                </c:pt>
                <c:pt idx="39553">
                  <c:v>41699.066963927384</c:v>
                </c:pt>
                <c:pt idx="39554">
                  <c:v>41699.0676669323</c:v>
                </c:pt>
                <c:pt idx="39555">
                  <c:v>41699.068371751222</c:v>
                </c:pt>
                <c:pt idx="39556">
                  <c:v>41699.06907518908</c:v>
                </c:pt>
                <c:pt idx="39557">
                  <c:v>41699.069779487225</c:v>
                </c:pt>
                <c:pt idx="39558">
                  <c:v>41699.070483588453</c:v>
                </c:pt>
                <c:pt idx="39559">
                  <c:v>41699.071187239533</c:v>
                </c:pt>
                <c:pt idx="39560">
                  <c:v>41699.071891070605</c:v>
                </c:pt>
                <c:pt idx="39561">
                  <c:v>41699.072594442936</c:v>
                </c:pt>
                <c:pt idx="39562">
                  <c:v>41699.073297611678</c:v>
                </c:pt>
                <c:pt idx="39563">
                  <c:v>41699.074001975845</c:v>
                </c:pt>
                <c:pt idx="39564">
                  <c:v>41699.074706809537</c:v>
                </c:pt>
                <c:pt idx="39565">
                  <c:v>41699.075411284612</c:v>
                </c:pt>
                <c:pt idx="39566">
                  <c:v>41699.07611479154</c:v>
                </c:pt>
                <c:pt idx="39567">
                  <c:v>41699.076818698937</c:v>
                </c:pt>
                <c:pt idx="39568">
                  <c:v>41699.077525761219</c:v>
                </c:pt>
                <c:pt idx="39569">
                  <c:v>41699.078229990009</c:v>
                </c:pt>
                <c:pt idx="39570">
                  <c:v>41699.079161916452</c:v>
                </c:pt>
                <c:pt idx="39571">
                  <c:v>41699.079865402462</c:v>
                </c:pt>
                <c:pt idx="39572">
                  <c:v>41699.080567988312</c:v>
                </c:pt>
                <c:pt idx="39573">
                  <c:v>41699.081271004165</c:v>
                </c:pt>
                <c:pt idx="39574">
                  <c:v>41699.081975362766</c:v>
                </c:pt>
                <c:pt idx="39575">
                  <c:v>41699.082678102161</c:v>
                </c:pt>
                <c:pt idx="39576">
                  <c:v>41699.083382053381</c:v>
                </c:pt>
                <c:pt idx="39577">
                  <c:v>41699.084086798612</c:v>
                </c:pt>
                <c:pt idx="39578">
                  <c:v>41699.084792347545</c:v>
                </c:pt>
                <c:pt idx="39579">
                  <c:v>41699.085496552456</c:v>
                </c:pt>
                <c:pt idx="39580">
                  <c:v>41699.086200331381</c:v>
                </c:pt>
                <c:pt idx="39581">
                  <c:v>41699.086903045543</c:v>
                </c:pt>
                <c:pt idx="39582">
                  <c:v>41699.087607994617</c:v>
                </c:pt>
                <c:pt idx="39583">
                  <c:v>41699.088312647233</c:v>
                </c:pt>
                <c:pt idx="39584">
                  <c:v>41699.089017282466</c:v>
                </c:pt>
                <c:pt idx="39585">
                  <c:v>41699.089721634453</c:v>
                </c:pt>
                <c:pt idx="39586">
                  <c:v>41699.090425294002</c:v>
                </c:pt>
                <c:pt idx="39587">
                  <c:v>41699.091128451677</c:v>
                </c:pt>
                <c:pt idx="39588">
                  <c:v>41699.091833091079</c:v>
                </c:pt>
                <c:pt idx="39589">
                  <c:v>41699.092536482618</c:v>
                </c:pt>
                <c:pt idx="39590">
                  <c:v>41699.093241324001</c:v>
                </c:pt>
                <c:pt idx="39591">
                  <c:v>41699.093944868604</c:v>
                </c:pt>
                <c:pt idx="39592">
                  <c:v>41699.094649365688</c:v>
                </c:pt>
                <c:pt idx="39593">
                  <c:v>41699.095352517368</c:v>
                </c:pt>
                <c:pt idx="39594">
                  <c:v>41699.096056197086</c:v>
                </c:pt>
                <c:pt idx="39595">
                  <c:v>41699.096761002598</c:v>
                </c:pt>
                <c:pt idx="39596">
                  <c:v>41699.09746430107</c:v>
                </c:pt>
                <c:pt idx="39597">
                  <c:v>41699.098169033532</c:v>
                </c:pt>
                <c:pt idx="39598">
                  <c:v>41699.098872503841</c:v>
                </c:pt>
                <c:pt idx="39599">
                  <c:v>41699.099575478613</c:v>
                </c:pt>
                <c:pt idx="39600">
                  <c:v>41699.100280916762</c:v>
                </c:pt>
                <c:pt idx="39601">
                  <c:v>41699.100984899844</c:v>
                </c:pt>
                <c:pt idx="39602">
                  <c:v>41699.101687867216</c:v>
                </c:pt>
                <c:pt idx="39603">
                  <c:v>41699.102390561377</c:v>
                </c:pt>
                <c:pt idx="39604">
                  <c:v>41699.103094796308</c:v>
                </c:pt>
                <c:pt idx="39605">
                  <c:v>41699.10379712061</c:v>
                </c:pt>
                <c:pt idx="39606">
                  <c:v>41699.104500452471</c:v>
                </c:pt>
                <c:pt idx="39607">
                  <c:v>41699.105204264153</c:v>
                </c:pt>
                <c:pt idx="39608">
                  <c:v>41699.105908981532</c:v>
                </c:pt>
                <c:pt idx="39609">
                  <c:v>41699.106613939846</c:v>
                </c:pt>
                <c:pt idx="39610">
                  <c:v>41699.10731867046</c:v>
                </c:pt>
                <c:pt idx="39611">
                  <c:v>41699.108023827386</c:v>
                </c:pt>
                <c:pt idx="39612">
                  <c:v>41699.108728175073</c:v>
                </c:pt>
                <c:pt idx="39613">
                  <c:v>41699.109431172306</c:v>
                </c:pt>
                <c:pt idx="39614">
                  <c:v>41699.110135069997</c:v>
                </c:pt>
                <c:pt idx="39615">
                  <c:v>41699.110839698937</c:v>
                </c:pt>
                <c:pt idx="39616">
                  <c:v>41699.111543616455</c:v>
                </c:pt>
                <c:pt idx="39617">
                  <c:v>41699.112246868615</c:v>
                </c:pt>
                <c:pt idx="39618">
                  <c:v>41699.112951054616</c:v>
                </c:pt>
                <c:pt idx="39619">
                  <c:v>41699.113654570152</c:v>
                </c:pt>
                <c:pt idx="39620">
                  <c:v>41699.114358140934</c:v>
                </c:pt>
                <c:pt idx="39621">
                  <c:v>41699.115061846162</c:v>
                </c:pt>
                <c:pt idx="39622">
                  <c:v>41699.115767097835</c:v>
                </c:pt>
                <c:pt idx="39623">
                  <c:v>41699.116469474939</c:v>
                </c:pt>
                <c:pt idx="39624">
                  <c:v>41699.117172609222</c:v>
                </c:pt>
                <c:pt idx="39625">
                  <c:v>41699.117875793694</c:v>
                </c:pt>
                <c:pt idx="39626">
                  <c:v>41699.118580032307</c:v>
                </c:pt>
                <c:pt idx="39627">
                  <c:v>41699.119284488159</c:v>
                </c:pt>
                <c:pt idx="39628">
                  <c:v>41699.119988275539</c:v>
                </c:pt>
                <c:pt idx="39629">
                  <c:v>41699.120940024455</c:v>
                </c:pt>
                <c:pt idx="39630">
                  <c:v>41699.121642165832</c:v>
                </c:pt>
                <c:pt idx="39631">
                  <c:v>41699.122345976306</c:v>
                </c:pt>
                <c:pt idx="39632">
                  <c:v>41699.123049428767</c:v>
                </c:pt>
                <c:pt idx="39633">
                  <c:v>41699.123753998305</c:v>
                </c:pt>
                <c:pt idx="39634">
                  <c:v>41699.124458199542</c:v>
                </c:pt>
                <c:pt idx="39635">
                  <c:v>41699.125162881988</c:v>
                </c:pt>
                <c:pt idx="39636">
                  <c:v>41699.125868291841</c:v>
                </c:pt>
                <c:pt idx="39637">
                  <c:v>41699.126571931687</c:v>
                </c:pt>
                <c:pt idx="39638">
                  <c:v>41699.127276416162</c:v>
                </c:pt>
                <c:pt idx="39639">
                  <c:v>41699.127979531528</c:v>
                </c:pt>
                <c:pt idx="39640">
                  <c:v>41699.128682755072</c:v>
                </c:pt>
                <c:pt idx="39641">
                  <c:v>41699.129387697227</c:v>
                </c:pt>
                <c:pt idx="39642">
                  <c:v>41699.13009237816</c:v>
                </c:pt>
                <c:pt idx="39643">
                  <c:v>41699.130797422928</c:v>
                </c:pt>
                <c:pt idx="39644">
                  <c:v>41699.131501557989</c:v>
                </c:pt>
                <c:pt idx="39645">
                  <c:v>41699.132205522459</c:v>
                </c:pt>
                <c:pt idx="39646">
                  <c:v>41699.132909518761</c:v>
                </c:pt>
                <c:pt idx="39647">
                  <c:v>41699.133614092461</c:v>
                </c:pt>
                <c:pt idx="39648">
                  <c:v>41699.134318492317</c:v>
                </c:pt>
                <c:pt idx="39649">
                  <c:v>41699.135022985072</c:v>
                </c:pt>
                <c:pt idx="39650">
                  <c:v>41699.135726703069</c:v>
                </c:pt>
                <c:pt idx="39651">
                  <c:v>41699.136428995997</c:v>
                </c:pt>
                <c:pt idx="39652">
                  <c:v>41699.137132492928</c:v>
                </c:pt>
                <c:pt idx="39653">
                  <c:v>41699.137835723835</c:v>
                </c:pt>
                <c:pt idx="39654">
                  <c:v>41699.138539290776</c:v>
                </c:pt>
                <c:pt idx="39655">
                  <c:v>41699.139242791687</c:v>
                </c:pt>
                <c:pt idx="39656">
                  <c:v>41699.139948217075</c:v>
                </c:pt>
                <c:pt idx="39657">
                  <c:v>41699.140651483845</c:v>
                </c:pt>
                <c:pt idx="39658">
                  <c:v>41699.141355207234</c:v>
                </c:pt>
                <c:pt idx="39659">
                  <c:v>41699.142059576618</c:v>
                </c:pt>
                <c:pt idx="39660">
                  <c:v>41699.142765009376</c:v>
                </c:pt>
                <c:pt idx="39661">
                  <c:v>41699.143469162598</c:v>
                </c:pt>
                <c:pt idx="39662">
                  <c:v>41699.144173384462</c:v>
                </c:pt>
                <c:pt idx="39663">
                  <c:v>41699.144877161685</c:v>
                </c:pt>
                <c:pt idx="39664">
                  <c:v>41699.145580910765</c:v>
                </c:pt>
                <c:pt idx="39665">
                  <c:v>41699.146283910304</c:v>
                </c:pt>
                <c:pt idx="39666">
                  <c:v>41699.146987418615</c:v>
                </c:pt>
                <c:pt idx="39667">
                  <c:v>41699.147691562452</c:v>
                </c:pt>
                <c:pt idx="39668">
                  <c:v>41699.148394814772</c:v>
                </c:pt>
                <c:pt idx="39669">
                  <c:v>41699.149098319846</c:v>
                </c:pt>
                <c:pt idx="39670">
                  <c:v>41699.149802013992</c:v>
                </c:pt>
                <c:pt idx="39671">
                  <c:v>41699.150506210768</c:v>
                </c:pt>
                <c:pt idx="39672">
                  <c:v>41699.151209584605</c:v>
                </c:pt>
                <c:pt idx="39673">
                  <c:v>41699.151912367386</c:v>
                </c:pt>
                <c:pt idx="39674">
                  <c:v>41699.152615761683</c:v>
                </c:pt>
                <c:pt idx="39675">
                  <c:v>41699.15332028384</c:v>
                </c:pt>
                <c:pt idx="39676">
                  <c:v>41699.154025260308</c:v>
                </c:pt>
                <c:pt idx="39677">
                  <c:v>41699.154729755079</c:v>
                </c:pt>
                <c:pt idx="39678">
                  <c:v>41699.155433917222</c:v>
                </c:pt>
                <c:pt idx="39679">
                  <c:v>41699.156138227088</c:v>
                </c:pt>
                <c:pt idx="39680">
                  <c:v>41699.156842046621</c:v>
                </c:pt>
                <c:pt idx="39681">
                  <c:v>41699.157544841684</c:v>
                </c:pt>
                <c:pt idx="39682">
                  <c:v>41699.158247349857</c:v>
                </c:pt>
                <c:pt idx="39683">
                  <c:v>41699.158952619538</c:v>
                </c:pt>
                <c:pt idx="39684">
                  <c:v>41699.159657060307</c:v>
                </c:pt>
                <c:pt idx="39685">
                  <c:v>41699.160360738155</c:v>
                </c:pt>
                <c:pt idx="39686">
                  <c:v>41699.161065124455</c:v>
                </c:pt>
                <c:pt idx="39687">
                  <c:v>41699.161768190606</c:v>
                </c:pt>
                <c:pt idx="39688">
                  <c:v>41699.162707882155</c:v>
                </c:pt>
                <c:pt idx="39689">
                  <c:v>41699.163411059839</c:v>
                </c:pt>
                <c:pt idx="39690">
                  <c:v>41699.164113783678</c:v>
                </c:pt>
                <c:pt idx="39691">
                  <c:v>41699.164817065684</c:v>
                </c:pt>
                <c:pt idx="39692">
                  <c:v>41699.165522716597</c:v>
                </c:pt>
                <c:pt idx="39693">
                  <c:v>41699.166227368311</c:v>
                </c:pt>
                <c:pt idx="39694">
                  <c:v>41699.166931519074</c:v>
                </c:pt>
                <c:pt idx="39695">
                  <c:v>41699.167634779224</c:v>
                </c:pt>
                <c:pt idx="39696">
                  <c:v>41699.168338312164</c:v>
                </c:pt>
                <c:pt idx="39697">
                  <c:v>41699.169042099842</c:v>
                </c:pt>
                <c:pt idx="39698">
                  <c:v>41699.16974525815</c:v>
                </c:pt>
                <c:pt idx="39699">
                  <c:v>41699.170449645535</c:v>
                </c:pt>
                <c:pt idx="39700">
                  <c:v>41699.171152385687</c:v>
                </c:pt>
                <c:pt idx="39701">
                  <c:v>41699.171857154615</c:v>
                </c:pt>
                <c:pt idx="39702">
                  <c:v>41699.172560447849</c:v>
                </c:pt>
                <c:pt idx="39703">
                  <c:v>41699.173262508608</c:v>
                </c:pt>
                <c:pt idx="39704">
                  <c:v>41699.173966803675</c:v>
                </c:pt>
                <c:pt idx="39705">
                  <c:v>41699.17467168338</c:v>
                </c:pt>
                <c:pt idx="39706">
                  <c:v>41699.175376018771</c:v>
                </c:pt>
                <c:pt idx="39707">
                  <c:v>41699.176080514299</c:v>
                </c:pt>
                <c:pt idx="39708">
                  <c:v>41699.176785453841</c:v>
                </c:pt>
                <c:pt idx="39709">
                  <c:v>41699.177488734764</c:v>
                </c:pt>
                <c:pt idx="39710">
                  <c:v>41699.178192748164</c:v>
                </c:pt>
                <c:pt idx="39711">
                  <c:v>41699.178895826313</c:v>
                </c:pt>
                <c:pt idx="39712">
                  <c:v>41699.179599099691</c:v>
                </c:pt>
                <c:pt idx="39713">
                  <c:v>41699.18030316646</c:v>
                </c:pt>
                <c:pt idx="39714">
                  <c:v>41699.181006901381</c:v>
                </c:pt>
                <c:pt idx="39715">
                  <c:v>41699.181711747537</c:v>
                </c:pt>
                <c:pt idx="39716">
                  <c:v>41699.182416244315</c:v>
                </c:pt>
                <c:pt idx="39717">
                  <c:v>41699.183120450762</c:v>
                </c:pt>
                <c:pt idx="39718">
                  <c:v>41699.183822915678</c:v>
                </c:pt>
                <c:pt idx="39719">
                  <c:v>41699.184526318008</c:v>
                </c:pt>
                <c:pt idx="39720">
                  <c:v>41699.185230505223</c:v>
                </c:pt>
                <c:pt idx="39721">
                  <c:v>41699.185932483997</c:v>
                </c:pt>
                <c:pt idx="39722">
                  <c:v>41699.186635880003</c:v>
                </c:pt>
                <c:pt idx="39723">
                  <c:v>41699.187337927382</c:v>
                </c:pt>
                <c:pt idx="39724">
                  <c:v>41699.188042693226</c:v>
                </c:pt>
                <c:pt idx="39725">
                  <c:v>41699.188746247542</c:v>
                </c:pt>
                <c:pt idx="39726">
                  <c:v>41699.189448393081</c:v>
                </c:pt>
                <c:pt idx="39727">
                  <c:v>41699.190151326606</c:v>
                </c:pt>
                <c:pt idx="39728">
                  <c:v>41699.190855443849</c:v>
                </c:pt>
                <c:pt idx="39729">
                  <c:v>41699.191560941072</c:v>
                </c:pt>
                <c:pt idx="39730">
                  <c:v>41699.192265739992</c:v>
                </c:pt>
                <c:pt idx="39731">
                  <c:v>41699.192970308766</c:v>
                </c:pt>
                <c:pt idx="39732">
                  <c:v>41699.193673674155</c:v>
                </c:pt>
                <c:pt idx="39733">
                  <c:v>41699.194377665532</c:v>
                </c:pt>
                <c:pt idx="39734">
                  <c:v>41699.195081108301</c:v>
                </c:pt>
                <c:pt idx="39735">
                  <c:v>41699.19578589507</c:v>
                </c:pt>
                <c:pt idx="39736">
                  <c:v>41699.196491731993</c:v>
                </c:pt>
                <c:pt idx="39737">
                  <c:v>41699.197196786299</c:v>
                </c:pt>
                <c:pt idx="39738">
                  <c:v>41699.197900807216</c:v>
                </c:pt>
                <c:pt idx="39739">
                  <c:v>41699.198605595535</c:v>
                </c:pt>
                <c:pt idx="39740">
                  <c:v>41699.199309422307</c:v>
                </c:pt>
                <c:pt idx="39741">
                  <c:v>41699.200015294009</c:v>
                </c:pt>
                <c:pt idx="39742">
                  <c:v>41699.200718844309</c:v>
                </c:pt>
                <c:pt idx="39743">
                  <c:v>41699.201423651983</c:v>
                </c:pt>
                <c:pt idx="39744">
                  <c:v>41699.202128210454</c:v>
                </c:pt>
                <c:pt idx="39745">
                  <c:v>41699.20283259108</c:v>
                </c:pt>
                <c:pt idx="39746">
                  <c:v>41699.203535894929</c:v>
                </c:pt>
                <c:pt idx="39747">
                  <c:v>41699.204511186312</c:v>
                </c:pt>
                <c:pt idx="39748">
                  <c:v>41699.205215888309</c:v>
                </c:pt>
                <c:pt idx="39749">
                  <c:v>41699.205919615379</c:v>
                </c:pt>
                <c:pt idx="39750">
                  <c:v>41699.206622523532</c:v>
                </c:pt>
                <c:pt idx="39751">
                  <c:v>41699.207326389682</c:v>
                </c:pt>
                <c:pt idx="39752">
                  <c:v>41699.208030193382</c:v>
                </c:pt>
                <c:pt idx="39753">
                  <c:v>41699.208733909079</c:v>
                </c:pt>
                <c:pt idx="39754">
                  <c:v>41699.209438159538</c:v>
                </c:pt>
                <c:pt idx="39755">
                  <c:v>41699.210143321841</c:v>
                </c:pt>
                <c:pt idx="39756">
                  <c:v>41699.210846596463</c:v>
                </c:pt>
                <c:pt idx="39757">
                  <c:v>41699.211550540931</c:v>
                </c:pt>
                <c:pt idx="39758">
                  <c:v>41699.212254756472</c:v>
                </c:pt>
                <c:pt idx="39759">
                  <c:v>41699.212957798314</c:v>
                </c:pt>
                <c:pt idx="39760">
                  <c:v>41699.213660375841</c:v>
                </c:pt>
                <c:pt idx="39761">
                  <c:v>41699.214365116306</c:v>
                </c:pt>
                <c:pt idx="39762">
                  <c:v>41699.215071402614</c:v>
                </c:pt>
                <c:pt idx="39763">
                  <c:v>41699.215775266464</c:v>
                </c:pt>
                <c:pt idx="39764">
                  <c:v>41699.216480102608</c:v>
                </c:pt>
                <c:pt idx="39765">
                  <c:v>41699.217183944304</c:v>
                </c:pt>
                <c:pt idx="39766">
                  <c:v>41699.217888398314</c:v>
                </c:pt>
                <c:pt idx="39767">
                  <c:v>41699.218593216159</c:v>
                </c:pt>
                <c:pt idx="39768">
                  <c:v>41699.219296320007</c:v>
                </c:pt>
                <c:pt idx="39769">
                  <c:v>41699.220000218607</c:v>
                </c:pt>
                <c:pt idx="39770">
                  <c:v>41699.220704534295</c:v>
                </c:pt>
                <c:pt idx="39771">
                  <c:v>41699.221409288155</c:v>
                </c:pt>
                <c:pt idx="39772">
                  <c:v>41699.222112391224</c:v>
                </c:pt>
                <c:pt idx="39773">
                  <c:v>41699.222816747228</c:v>
                </c:pt>
                <c:pt idx="39774">
                  <c:v>41699.22351935046</c:v>
                </c:pt>
                <c:pt idx="39775">
                  <c:v>41699.224221489225</c:v>
                </c:pt>
                <c:pt idx="39776">
                  <c:v>41699.2249255883</c:v>
                </c:pt>
                <c:pt idx="39777">
                  <c:v>41699.225629667526</c:v>
                </c:pt>
                <c:pt idx="39778">
                  <c:v>41699.226332924773</c:v>
                </c:pt>
                <c:pt idx="39779">
                  <c:v>41699.227038055076</c:v>
                </c:pt>
                <c:pt idx="39780">
                  <c:v>41699.227742165211</c:v>
                </c:pt>
                <c:pt idx="39781">
                  <c:v>41699.228445693218</c:v>
                </c:pt>
                <c:pt idx="39782">
                  <c:v>41699.229148665669</c:v>
                </c:pt>
                <c:pt idx="39783">
                  <c:v>41699.229853964454</c:v>
                </c:pt>
                <c:pt idx="39784">
                  <c:v>41699.230557699084</c:v>
                </c:pt>
                <c:pt idx="39785">
                  <c:v>41699.231261429384</c:v>
                </c:pt>
                <c:pt idx="39786">
                  <c:v>41699.231966631065</c:v>
                </c:pt>
                <c:pt idx="39787">
                  <c:v>41699.232670507379</c:v>
                </c:pt>
                <c:pt idx="39788">
                  <c:v>41699.233373452153</c:v>
                </c:pt>
                <c:pt idx="39789">
                  <c:v>41699.234077051682</c:v>
                </c:pt>
                <c:pt idx="39790">
                  <c:v>41699.234780506755</c:v>
                </c:pt>
                <c:pt idx="39791">
                  <c:v>41699.235485594458</c:v>
                </c:pt>
                <c:pt idx="39792">
                  <c:v>41699.236189503528</c:v>
                </c:pt>
                <c:pt idx="39793">
                  <c:v>41699.236893017842</c:v>
                </c:pt>
                <c:pt idx="39794">
                  <c:v>41699.237597972606</c:v>
                </c:pt>
                <c:pt idx="39795">
                  <c:v>41699.238300366931</c:v>
                </c:pt>
                <c:pt idx="39796">
                  <c:v>41699.239003245537</c:v>
                </c:pt>
                <c:pt idx="39797">
                  <c:v>41699.239707461529</c:v>
                </c:pt>
                <c:pt idx="39798">
                  <c:v>41699.240410146471</c:v>
                </c:pt>
                <c:pt idx="39799">
                  <c:v>41699.24111496799</c:v>
                </c:pt>
                <c:pt idx="39800">
                  <c:v>41699.241818927228</c:v>
                </c:pt>
                <c:pt idx="39801">
                  <c:v>41699.242522638931</c:v>
                </c:pt>
                <c:pt idx="39802">
                  <c:v>41699.243225279388</c:v>
                </c:pt>
                <c:pt idx="39803">
                  <c:v>41699.243929066302</c:v>
                </c:pt>
                <c:pt idx="39804">
                  <c:v>41699.244632415684</c:v>
                </c:pt>
                <c:pt idx="39805">
                  <c:v>41699.245336001222</c:v>
                </c:pt>
                <c:pt idx="39806">
                  <c:v>41699.24631266261</c:v>
                </c:pt>
                <c:pt idx="39807">
                  <c:v>41699.247017555223</c:v>
                </c:pt>
                <c:pt idx="39808">
                  <c:v>41699.247721969681</c:v>
                </c:pt>
                <c:pt idx="39809">
                  <c:v>41699.24842603461</c:v>
                </c:pt>
                <c:pt idx="39810">
                  <c:v>41699.249128744465</c:v>
                </c:pt>
                <c:pt idx="39811">
                  <c:v>41699.249831590772</c:v>
                </c:pt>
                <c:pt idx="39812">
                  <c:v>41699.250535255691</c:v>
                </c:pt>
                <c:pt idx="39813">
                  <c:v>41699.251239115685</c:v>
                </c:pt>
                <c:pt idx="39814">
                  <c:v>41699.251942542302</c:v>
                </c:pt>
                <c:pt idx="39815">
                  <c:v>41699.252646909845</c:v>
                </c:pt>
                <c:pt idx="39816">
                  <c:v>41699.25335178661</c:v>
                </c:pt>
                <c:pt idx="39817">
                  <c:v>41699.254055029232</c:v>
                </c:pt>
                <c:pt idx="39818">
                  <c:v>41699.254759264928</c:v>
                </c:pt>
                <c:pt idx="39819">
                  <c:v>41699.255465431379</c:v>
                </c:pt>
                <c:pt idx="39820">
                  <c:v>41699.256170577835</c:v>
                </c:pt>
                <c:pt idx="39821">
                  <c:v>41699.256874998478</c:v>
                </c:pt>
                <c:pt idx="39822">
                  <c:v>41699.25757894601</c:v>
                </c:pt>
                <c:pt idx="39823">
                  <c:v>41699.258284568932</c:v>
                </c:pt>
                <c:pt idx="39824">
                  <c:v>41699.258989455382</c:v>
                </c:pt>
                <c:pt idx="39825">
                  <c:v>41699.259693129083</c:v>
                </c:pt>
                <c:pt idx="39826">
                  <c:v>41699.260397784157</c:v>
                </c:pt>
                <c:pt idx="39827">
                  <c:v>41699.261102107834</c:v>
                </c:pt>
                <c:pt idx="39828">
                  <c:v>41699.261805742157</c:v>
                </c:pt>
                <c:pt idx="39829">
                  <c:v>41699.262509338158</c:v>
                </c:pt>
                <c:pt idx="39830">
                  <c:v>41699.263212383077</c:v>
                </c:pt>
                <c:pt idx="39831">
                  <c:v>41699.263916400305</c:v>
                </c:pt>
                <c:pt idx="39832">
                  <c:v>41699.264621406153</c:v>
                </c:pt>
                <c:pt idx="39833">
                  <c:v>41699.265324711669</c:v>
                </c:pt>
                <c:pt idx="39834">
                  <c:v>41699.266027581834</c:v>
                </c:pt>
                <c:pt idx="39835">
                  <c:v>41699.266732235534</c:v>
                </c:pt>
                <c:pt idx="39836">
                  <c:v>41699.267435962145</c:v>
                </c:pt>
                <c:pt idx="39837">
                  <c:v>41699.268140033993</c:v>
                </c:pt>
                <c:pt idx="39838">
                  <c:v>41699.268844492617</c:v>
                </c:pt>
                <c:pt idx="39839">
                  <c:v>41699.269548837532</c:v>
                </c:pt>
                <c:pt idx="39840">
                  <c:v>41699.270252264309</c:v>
                </c:pt>
                <c:pt idx="39841">
                  <c:v>41699.270953706931</c:v>
                </c:pt>
                <c:pt idx="39842">
                  <c:v>41699.271656135381</c:v>
                </c:pt>
                <c:pt idx="39843">
                  <c:v>41699.272360919837</c:v>
                </c:pt>
                <c:pt idx="39844">
                  <c:v>41699.273065793379</c:v>
                </c:pt>
                <c:pt idx="39845">
                  <c:v>41699.273768605526</c:v>
                </c:pt>
                <c:pt idx="39846">
                  <c:v>41699.274471012606</c:v>
                </c:pt>
                <c:pt idx="39847">
                  <c:v>41699.275174777074</c:v>
                </c:pt>
                <c:pt idx="39848">
                  <c:v>41699.275877884458</c:v>
                </c:pt>
                <c:pt idx="39849">
                  <c:v>41699.276581756305</c:v>
                </c:pt>
                <c:pt idx="39850">
                  <c:v>41699.277286298617</c:v>
                </c:pt>
                <c:pt idx="39851">
                  <c:v>41699.277990954302</c:v>
                </c:pt>
                <c:pt idx="39852">
                  <c:v>41699.278695309542</c:v>
                </c:pt>
                <c:pt idx="39853">
                  <c:v>41699.279398555678</c:v>
                </c:pt>
                <c:pt idx="39854">
                  <c:v>41699.280103219535</c:v>
                </c:pt>
                <c:pt idx="39855">
                  <c:v>41699.280806953226</c:v>
                </c:pt>
                <c:pt idx="39856">
                  <c:v>41699.281510885688</c:v>
                </c:pt>
                <c:pt idx="39857">
                  <c:v>41699.282215756779</c:v>
                </c:pt>
                <c:pt idx="39858">
                  <c:v>41699.282921821687</c:v>
                </c:pt>
                <c:pt idx="39859">
                  <c:v>41699.28362680292</c:v>
                </c:pt>
                <c:pt idx="39860">
                  <c:v>41699.284331972616</c:v>
                </c:pt>
                <c:pt idx="39861">
                  <c:v>41699.285037094618</c:v>
                </c:pt>
                <c:pt idx="39862">
                  <c:v>41699.285742711065</c:v>
                </c:pt>
                <c:pt idx="39863">
                  <c:v>41699.286448067687</c:v>
                </c:pt>
                <c:pt idx="39864">
                  <c:v>41699.287153080761</c:v>
                </c:pt>
                <c:pt idx="39865">
                  <c:v>41699.288096543998</c:v>
                </c:pt>
                <c:pt idx="39866">
                  <c:v>41699.288800372007</c:v>
                </c:pt>
                <c:pt idx="39867">
                  <c:v>41699.289504250606</c:v>
                </c:pt>
                <c:pt idx="39868">
                  <c:v>41699.290208873688</c:v>
                </c:pt>
                <c:pt idx="39869">
                  <c:v>41699.290912022465</c:v>
                </c:pt>
                <c:pt idx="39870">
                  <c:v>41699.29161564276</c:v>
                </c:pt>
                <c:pt idx="39871">
                  <c:v>41699.292319426939</c:v>
                </c:pt>
                <c:pt idx="39872">
                  <c:v>41699.293022446</c:v>
                </c:pt>
                <c:pt idx="39873">
                  <c:v>41699.293727545213</c:v>
                </c:pt>
                <c:pt idx="39874">
                  <c:v>41699.294430684451</c:v>
                </c:pt>
                <c:pt idx="39875">
                  <c:v>41699.295132706298</c:v>
                </c:pt>
                <c:pt idx="39876">
                  <c:v>41699.295836991681</c:v>
                </c:pt>
                <c:pt idx="39877">
                  <c:v>41699.296542065837</c:v>
                </c:pt>
                <c:pt idx="39878">
                  <c:v>41699.297246327842</c:v>
                </c:pt>
                <c:pt idx="39879">
                  <c:v>41699.297951078152</c:v>
                </c:pt>
                <c:pt idx="39880">
                  <c:v>41699.298654802609</c:v>
                </c:pt>
                <c:pt idx="39881">
                  <c:v>41699.299358443684</c:v>
                </c:pt>
                <c:pt idx="39882">
                  <c:v>41699.300062340939</c:v>
                </c:pt>
                <c:pt idx="39883">
                  <c:v>41699.300766170309</c:v>
                </c:pt>
                <c:pt idx="39884">
                  <c:v>41699.30146980338</c:v>
                </c:pt>
                <c:pt idx="39885">
                  <c:v>41699.302173749544</c:v>
                </c:pt>
                <c:pt idx="39886">
                  <c:v>41699.302877672468</c:v>
                </c:pt>
                <c:pt idx="39887">
                  <c:v>41699.30358155584</c:v>
                </c:pt>
                <c:pt idx="39888">
                  <c:v>41699.304287717539</c:v>
                </c:pt>
                <c:pt idx="39889">
                  <c:v>41699.304993179088</c:v>
                </c:pt>
                <c:pt idx="39890">
                  <c:v>41699.305697914162</c:v>
                </c:pt>
                <c:pt idx="39891">
                  <c:v>41699.306401258465</c:v>
                </c:pt>
                <c:pt idx="39892">
                  <c:v>41699.307105299085</c:v>
                </c:pt>
                <c:pt idx="39893">
                  <c:v>41699.307808217847</c:v>
                </c:pt>
                <c:pt idx="39894">
                  <c:v>41699.30851276678</c:v>
                </c:pt>
                <c:pt idx="39895">
                  <c:v>41699.309217561386</c:v>
                </c:pt>
                <c:pt idx="39896">
                  <c:v>41699.30992196138</c:v>
                </c:pt>
                <c:pt idx="39897">
                  <c:v>41699.310626681079</c:v>
                </c:pt>
                <c:pt idx="39898">
                  <c:v>41699.311330828314</c:v>
                </c:pt>
                <c:pt idx="39899">
                  <c:v>41699.312035759394</c:v>
                </c:pt>
                <c:pt idx="39900">
                  <c:v>41699.312739385394</c:v>
                </c:pt>
                <c:pt idx="39901">
                  <c:v>41699.313442745537</c:v>
                </c:pt>
                <c:pt idx="39902">
                  <c:v>41699.314146162309</c:v>
                </c:pt>
                <c:pt idx="39903">
                  <c:v>41699.314850304938</c:v>
                </c:pt>
                <c:pt idx="39904">
                  <c:v>41699.315553805383</c:v>
                </c:pt>
                <c:pt idx="39905">
                  <c:v>41699.316258492174</c:v>
                </c:pt>
                <c:pt idx="39906">
                  <c:v>41699.316962834164</c:v>
                </c:pt>
                <c:pt idx="39907">
                  <c:v>41699.317666918767</c:v>
                </c:pt>
                <c:pt idx="39908">
                  <c:v>41699.318371609086</c:v>
                </c:pt>
                <c:pt idx="39909">
                  <c:v>41699.319074441548</c:v>
                </c:pt>
                <c:pt idx="39910">
                  <c:v>41699.319779428784</c:v>
                </c:pt>
                <c:pt idx="39911">
                  <c:v>41699.320483029842</c:v>
                </c:pt>
                <c:pt idx="39912">
                  <c:v>41699.32118696953</c:v>
                </c:pt>
                <c:pt idx="39913">
                  <c:v>41699.321891116</c:v>
                </c:pt>
                <c:pt idx="39914">
                  <c:v>41699.322595494319</c:v>
                </c:pt>
                <c:pt idx="39915">
                  <c:v>41699.32329937601</c:v>
                </c:pt>
                <c:pt idx="39916">
                  <c:v>41699.324003213536</c:v>
                </c:pt>
                <c:pt idx="39917">
                  <c:v>41699.324707531676</c:v>
                </c:pt>
                <c:pt idx="39918">
                  <c:v>41699.32541233908</c:v>
                </c:pt>
                <c:pt idx="39919">
                  <c:v>41699.326113986928</c:v>
                </c:pt>
                <c:pt idx="39920">
                  <c:v>41699.326815553846</c:v>
                </c:pt>
                <c:pt idx="39921">
                  <c:v>41699.327520185841</c:v>
                </c:pt>
                <c:pt idx="39922">
                  <c:v>41699.328221858159</c:v>
                </c:pt>
                <c:pt idx="39923">
                  <c:v>41699.328926682305</c:v>
                </c:pt>
                <c:pt idx="39924">
                  <c:v>41699.329881557991</c:v>
                </c:pt>
                <c:pt idx="39925">
                  <c:v>41699.330585739997</c:v>
                </c:pt>
                <c:pt idx="39926">
                  <c:v>41699.33128916908</c:v>
                </c:pt>
                <c:pt idx="39927">
                  <c:v>41699.331991615829</c:v>
                </c:pt>
                <c:pt idx="39928">
                  <c:v>41699.332695178469</c:v>
                </c:pt>
                <c:pt idx="39929">
                  <c:v>41699.333398977382</c:v>
                </c:pt>
                <c:pt idx="39930">
                  <c:v>41699.33410353522</c:v>
                </c:pt>
                <c:pt idx="39931">
                  <c:v>41699.334808020612</c:v>
                </c:pt>
                <c:pt idx="39932">
                  <c:v>41699.335511731537</c:v>
                </c:pt>
                <c:pt idx="39933">
                  <c:v>41699.336216687392</c:v>
                </c:pt>
                <c:pt idx="39934">
                  <c:v>41699.336919700007</c:v>
                </c:pt>
                <c:pt idx="39935">
                  <c:v>41699.33762419616</c:v>
                </c:pt>
                <c:pt idx="39936">
                  <c:v>41699.338327165686</c:v>
                </c:pt>
                <c:pt idx="39937">
                  <c:v>41699.339031588614</c:v>
                </c:pt>
                <c:pt idx="39938">
                  <c:v>41699.339735943227</c:v>
                </c:pt>
                <c:pt idx="39939">
                  <c:v>41699.340438795691</c:v>
                </c:pt>
                <c:pt idx="39940">
                  <c:v>41699.341142281221</c:v>
                </c:pt>
                <c:pt idx="39941">
                  <c:v>41699.341846321382</c:v>
                </c:pt>
                <c:pt idx="39942">
                  <c:v>41699.342548818619</c:v>
                </c:pt>
                <c:pt idx="39943">
                  <c:v>41699.343252190622</c:v>
                </c:pt>
                <c:pt idx="39944">
                  <c:v>41699.343954957381</c:v>
                </c:pt>
                <c:pt idx="39945">
                  <c:v>41699.344660234165</c:v>
                </c:pt>
                <c:pt idx="39946">
                  <c:v>41699.345365079542</c:v>
                </c:pt>
                <c:pt idx="39947">
                  <c:v>41699.346069735228</c:v>
                </c:pt>
                <c:pt idx="39948">
                  <c:v>41699.346772743542</c:v>
                </c:pt>
                <c:pt idx="39949">
                  <c:v>41699.347475910923</c:v>
                </c:pt>
                <c:pt idx="39950">
                  <c:v>41699.348179747692</c:v>
                </c:pt>
                <c:pt idx="39951">
                  <c:v>41699.348883886159</c:v>
                </c:pt>
                <c:pt idx="39952">
                  <c:v>41699.349587859542</c:v>
                </c:pt>
                <c:pt idx="39953">
                  <c:v>41699.350291763847</c:v>
                </c:pt>
                <c:pt idx="39954">
                  <c:v>41699.350995881381</c:v>
                </c:pt>
                <c:pt idx="39955">
                  <c:v>41699.351699490318</c:v>
                </c:pt>
                <c:pt idx="39956">
                  <c:v>41699.352402437849</c:v>
                </c:pt>
                <c:pt idx="39957">
                  <c:v>41699.353106435228</c:v>
                </c:pt>
                <c:pt idx="39958">
                  <c:v>41699.353810039545</c:v>
                </c:pt>
                <c:pt idx="39959">
                  <c:v>41699.354513636623</c:v>
                </c:pt>
                <c:pt idx="39960">
                  <c:v>41699.355218913544</c:v>
                </c:pt>
                <c:pt idx="39961">
                  <c:v>41699.355922608767</c:v>
                </c:pt>
                <c:pt idx="39962">
                  <c:v>41699.356625224624</c:v>
                </c:pt>
                <c:pt idx="39963">
                  <c:v>41699.357328920472</c:v>
                </c:pt>
                <c:pt idx="39964">
                  <c:v>41699.358032148179</c:v>
                </c:pt>
                <c:pt idx="39965">
                  <c:v>41699.358736256319</c:v>
                </c:pt>
                <c:pt idx="39966">
                  <c:v>41699.359441546461</c:v>
                </c:pt>
                <c:pt idx="39967">
                  <c:v>41699.360145343846</c:v>
                </c:pt>
                <c:pt idx="39968">
                  <c:v>41699.360848182769</c:v>
                </c:pt>
                <c:pt idx="39969">
                  <c:v>41699.361551706461</c:v>
                </c:pt>
                <c:pt idx="39970">
                  <c:v>41699.362255996784</c:v>
                </c:pt>
                <c:pt idx="39971">
                  <c:v>41699.362959705686</c:v>
                </c:pt>
                <c:pt idx="39972">
                  <c:v>41699.363662960452</c:v>
                </c:pt>
                <c:pt idx="39973">
                  <c:v>41699.36436664754</c:v>
                </c:pt>
                <c:pt idx="39974">
                  <c:v>41699.365071704306</c:v>
                </c:pt>
                <c:pt idx="39975">
                  <c:v>41699.365775923536</c:v>
                </c:pt>
                <c:pt idx="39976">
                  <c:v>41699.366479593082</c:v>
                </c:pt>
                <c:pt idx="39977">
                  <c:v>41699.367185055991</c:v>
                </c:pt>
                <c:pt idx="39978">
                  <c:v>41699.367889411078</c:v>
                </c:pt>
                <c:pt idx="39979">
                  <c:v>41699.368592880768</c:v>
                </c:pt>
                <c:pt idx="39980">
                  <c:v>41699.369296064768</c:v>
                </c:pt>
                <c:pt idx="39981">
                  <c:v>41699.369999348004</c:v>
                </c:pt>
                <c:pt idx="39982">
                  <c:v>41699.370703853536</c:v>
                </c:pt>
                <c:pt idx="39983">
                  <c:v>41699.371656522606</c:v>
                </c:pt>
                <c:pt idx="39984">
                  <c:v>41699.372360809684</c:v>
                </c:pt>
                <c:pt idx="39985">
                  <c:v>41699.373063590465</c:v>
                </c:pt>
                <c:pt idx="39986">
                  <c:v>41699.373767689991</c:v>
                </c:pt>
                <c:pt idx="39987">
                  <c:v>41699.374471628929</c:v>
                </c:pt>
                <c:pt idx="39988">
                  <c:v>41699.375175812762</c:v>
                </c:pt>
                <c:pt idx="39989">
                  <c:v>41699.375881221844</c:v>
                </c:pt>
                <c:pt idx="39990">
                  <c:v>41699.376585609694</c:v>
                </c:pt>
                <c:pt idx="39991">
                  <c:v>41699.377289509539</c:v>
                </c:pt>
                <c:pt idx="39992">
                  <c:v>41699.377993268165</c:v>
                </c:pt>
                <c:pt idx="39993">
                  <c:v>41699.378695526939</c:v>
                </c:pt>
                <c:pt idx="39994">
                  <c:v>41699.379398456469</c:v>
                </c:pt>
                <c:pt idx="39995">
                  <c:v>41699.380102321382</c:v>
                </c:pt>
                <c:pt idx="39996">
                  <c:v>41699.380806031848</c:v>
                </c:pt>
                <c:pt idx="39997">
                  <c:v>41699.38150930417</c:v>
                </c:pt>
                <c:pt idx="39998">
                  <c:v>41699.382212684315</c:v>
                </c:pt>
                <c:pt idx="39999">
                  <c:v>41699.38291648739</c:v>
                </c:pt>
                <c:pt idx="40000">
                  <c:v>41699.383619953849</c:v>
                </c:pt>
                <c:pt idx="40001">
                  <c:v>41699.384324884471</c:v>
                </c:pt>
                <c:pt idx="40002">
                  <c:v>41699.385029335543</c:v>
                </c:pt>
                <c:pt idx="40003">
                  <c:v>41699.385733540003</c:v>
                </c:pt>
                <c:pt idx="40004">
                  <c:v>41699.386437764471</c:v>
                </c:pt>
                <c:pt idx="40005">
                  <c:v>41699.387142483836</c:v>
                </c:pt>
                <c:pt idx="40006">
                  <c:v>41699.387845187695</c:v>
                </c:pt>
                <c:pt idx="40007">
                  <c:v>41699.388548832612</c:v>
                </c:pt>
                <c:pt idx="40008">
                  <c:v>41699.389253493697</c:v>
                </c:pt>
                <c:pt idx="40009">
                  <c:v>41699.389958447093</c:v>
                </c:pt>
                <c:pt idx="40010">
                  <c:v>41699.390663457387</c:v>
                </c:pt>
                <c:pt idx="40011">
                  <c:v>41699.391368698161</c:v>
                </c:pt>
                <c:pt idx="40012">
                  <c:v>41699.392073164927</c:v>
                </c:pt>
                <c:pt idx="40013">
                  <c:v>41699.392777512759</c:v>
                </c:pt>
                <c:pt idx="40014">
                  <c:v>41699.393481740146</c:v>
                </c:pt>
                <c:pt idx="40015">
                  <c:v>41699.39418450692</c:v>
                </c:pt>
                <c:pt idx="40016">
                  <c:v>41699.394889153686</c:v>
                </c:pt>
                <c:pt idx="40017">
                  <c:v>41699.395592357381</c:v>
                </c:pt>
                <c:pt idx="40018">
                  <c:v>41699.396295617997</c:v>
                </c:pt>
                <c:pt idx="40019">
                  <c:v>41699.396999972312</c:v>
                </c:pt>
                <c:pt idx="40020">
                  <c:v>41699.39770354276</c:v>
                </c:pt>
                <c:pt idx="40021">
                  <c:v>41699.398406643682</c:v>
                </c:pt>
                <c:pt idx="40022">
                  <c:v>41699.399109507678</c:v>
                </c:pt>
                <c:pt idx="40023">
                  <c:v>41699.399814204618</c:v>
                </c:pt>
                <c:pt idx="40024">
                  <c:v>41699.400520362928</c:v>
                </c:pt>
                <c:pt idx="40025">
                  <c:v>41699.401225911221</c:v>
                </c:pt>
                <c:pt idx="40026">
                  <c:v>41699.401930552303</c:v>
                </c:pt>
                <c:pt idx="40027">
                  <c:v>41699.402634879691</c:v>
                </c:pt>
                <c:pt idx="40028">
                  <c:v>41699.403338359392</c:v>
                </c:pt>
                <c:pt idx="40029">
                  <c:v>41699.404042046008</c:v>
                </c:pt>
                <c:pt idx="40030">
                  <c:v>41699.404745215688</c:v>
                </c:pt>
                <c:pt idx="40031">
                  <c:v>41699.405449417842</c:v>
                </c:pt>
                <c:pt idx="40032">
                  <c:v>41699.406154000928</c:v>
                </c:pt>
                <c:pt idx="40033">
                  <c:v>41699.406859738621</c:v>
                </c:pt>
                <c:pt idx="40034">
                  <c:v>41699.407562479086</c:v>
                </c:pt>
                <c:pt idx="40035">
                  <c:v>41699.408265281541</c:v>
                </c:pt>
                <c:pt idx="40036">
                  <c:v>41699.408967433083</c:v>
                </c:pt>
                <c:pt idx="40037">
                  <c:v>41699.409670349545</c:v>
                </c:pt>
                <c:pt idx="40038">
                  <c:v>41699.41037511894</c:v>
                </c:pt>
                <c:pt idx="40039">
                  <c:v>41699.41107837169</c:v>
                </c:pt>
                <c:pt idx="40040">
                  <c:v>41699.411779894472</c:v>
                </c:pt>
                <c:pt idx="40041">
                  <c:v>41699.412482722459</c:v>
                </c:pt>
                <c:pt idx="40042">
                  <c:v>41699.413448427695</c:v>
                </c:pt>
                <c:pt idx="40043">
                  <c:v>41699.414151660771</c:v>
                </c:pt>
                <c:pt idx="40044">
                  <c:v>41699.414854182469</c:v>
                </c:pt>
                <c:pt idx="40045">
                  <c:v>41699.415558181543</c:v>
                </c:pt>
                <c:pt idx="40046">
                  <c:v>41699.416262882929</c:v>
                </c:pt>
                <c:pt idx="40047">
                  <c:v>41699.416967950616</c:v>
                </c:pt>
                <c:pt idx="40048">
                  <c:v>41699.417672918928</c:v>
                </c:pt>
                <c:pt idx="40049">
                  <c:v>41699.418376036469</c:v>
                </c:pt>
                <c:pt idx="40050">
                  <c:v>41699.419081620152</c:v>
                </c:pt>
                <c:pt idx="40051">
                  <c:v>41699.419785351682</c:v>
                </c:pt>
                <c:pt idx="40052">
                  <c:v>41699.420488969226</c:v>
                </c:pt>
                <c:pt idx="40053">
                  <c:v>41699.421192542301</c:v>
                </c:pt>
                <c:pt idx="40054">
                  <c:v>41699.421897224769</c:v>
                </c:pt>
                <c:pt idx="40055">
                  <c:v>41699.422601889841</c:v>
                </c:pt>
                <c:pt idx="40056">
                  <c:v>41699.423306408462</c:v>
                </c:pt>
                <c:pt idx="40057">
                  <c:v>41699.424011061688</c:v>
                </c:pt>
                <c:pt idx="40058">
                  <c:v>41699.42471591584</c:v>
                </c:pt>
                <c:pt idx="40059">
                  <c:v>41699.425420770145</c:v>
                </c:pt>
                <c:pt idx="40060">
                  <c:v>41699.426124781829</c:v>
                </c:pt>
                <c:pt idx="40061">
                  <c:v>41699.426828562464</c:v>
                </c:pt>
                <c:pt idx="40062">
                  <c:v>41699.427532417998</c:v>
                </c:pt>
                <c:pt idx="40063">
                  <c:v>41699.428235210158</c:v>
                </c:pt>
                <c:pt idx="40064">
                  <c:v>41699.428937721997</c:v>
                </c:pt>
                <c:pt idx="40065">
                  <c:v>41699.429639721224</c:v>
                </c:pt>
                <c:pt idx="40066">
                  <c:v>41699.430343458778</c:v>
                </c:pt>
                <c:pt idx="40067">
                  <c:v>41699.431046151374</c:v>
                </c:pt>
                <c:pt idx="40068">
                  <c:v>41699.431751314609</c:v>
                </c:pt>
                <c:pt idx="40069">
                  <c:v>41699.432455041686</c:v>
                </c:pt>
                <c:pt idx="40070">
                  <c:v>41699.433158177388</c:v>
                </c:pt>
                <c:pt idx="40071">
                  <c:v>41699.433862146929</c:v>
                </c:pt>
                <c:pt idx="40072">
                  <c:v>41699.434566487231</c:v>
                </c:pt>
                <c:pt idx="40073">
                  <c:v>41699.435271156472</c:v>
                </c:pt>
                <c:pt idx="40074">
                  <c:v>41699.435976705223</c:v>
                </c:pt>
                <c:pt idx="40075">
                  <c:v>41699.436680996769</c:v>
                </c:pt>
                <c:pt idx="40076">
                  <c:v>41699.437385617217</c:v>
                </c:pt>
                <c:pt idx="40077">
                  <c:v>41699.438090497395</c:v>
                </c:pt>
                <c:pt idx="40078">
                  <c:v>41699.438795809539</c:v>
                </c:pt>
                <c:pt idx="40079">
                  <c:v>41699.439500842003</c:v>
                </c:pt>
                <c:pt idx="40080">
                  <c:v>41699.440205239232</c:v>
                </c:pt>
                <c:pt idx="40081">
                  <c:v>41699.440908410768</c:v>
                </c:pt>
                <c:pt idx="40082">
                  <c:v>41699.441613652605</c:v>
                </c:pt>
                <c:pt idx="40083">
                  <c:v>41699.442318212779</c:v>
                </c:pt>
                <c:pt idx="40084">
                  <c:v>41699.443020805375</c:v>
                </c:pt>
                <c:pt idx="40085">
                  <c:v>41699.443723715674</c:v>
                </c:pt>
                <c:pt idx="40086">
                  <c:v>41699.444429390169</c:v>
                </c:pt>
                <c:pt idx="40087">
                  <c:v>41699.445132541376</c:v>
                </c:pt>
                <c:pt idx="40088">
                  <c:v>41699.445836375089</c:v>
                </c:pt>
                <c:pt idx="40089">
                  <c:v>41699.446539144177</c:v>
                </c:pt>
                <c:pt idx="40090">
                  <c:v>41699.447243482929</c:v>
                </c:pt>
                <c:pt idx="40091">
                  <c:v>41699.447947551533</c:v>
                </c:pt>
                <c:pt idx="40092">
                  <c:v>41699.448649932929</c:v>
                </c:pt>
                <c:pt idx="40093">
                  <c:v>41699.449354187695</c:v>
                </c:pt>
                <c:pt idx="40094">
                  <c:v>41699.450059216622</c:v>
                </c:pt>
                <c:pt idx="40095">
                  <c:v>41699.450761003536</c:v>
                </c:pt>
                <c:pt idx="40096">
                  <c:v>41699.451464147998</c:v>
                </c:pt>
                <c:pt idx="40097">
                  <c:v>41699.452168593234</c:v>
                </c:pt>
                <c:pt idx="40098">
                  <c:v>41699.452872415852</c:v>
                </c:pt>
                <c:pt idx="40099">
                  <c:v>41699.453573989231</c:v>
                </c:pt>
                <c:pt idx="40100">
                  <c:v>41699.454276108787</c:v>
                </c:pt>
                <c:pt idx="40101">
                  <c:v>41699.455251566462</c:v>
                </c:pt>
                <c:pt idx="40102">
                  <c:v>41699.455954628618</c:v>
                </c:pt>
                <c:pt idx="40103">
                  <c:v>41699.456657321854</c:v>
                </c:pt>
                <c:pt idx="40104">
                  <c:v>41699.457362260771</c:v>
                </c:pt>
                <c:pt idx="40105">
                  <c:v>41699.458066862615</c:v>
                </c:pt>
                <c:pt idx="40106">
                  <c:v>41699.458770804311</c:v>
                </c:pt>
                <c:pt idx="40107">
                  <c:v>41699.459472811686</c:v>
                </c:pt>
                <c:pt idx="40108">
                  <c:v>41699.460177127847</c:v>
                </c:pt>
                <c:pt idx="40109">
                  <c:v>41699.460881238003</c:v>
                </c:pt>
                <c:pt idx="40110">
                  <c:v>41699.461584767676</c:v>
                </c:pt>
                <c:pt idx="40111">
                  <c:v>41699.462289377087</c:v>
                </c:pt>
                <c:pt idx="40112">
                  <c:v>41699.462993485082</c:v>
                </c:pt>
                <c:pt idx="40113">
                  <c:v>41699.463697847539</c:v>
                </c:pt>
                <c:pt idx="40114">
                  <c:v>41699.464399154938</c:v>
                </c:pt>
                <c:pt idx="40115">
                  <c:v>41699.465103753071</c:v>
                </c:pt>
                <c:pt idx="40116">
                  <c:v>41699.465808436311</c:v>
                </c:pt>
                <c:pt idx="40117">
                  <c:v>41699.466511408624</c:v>
                </c:pt>
                <c:pt idx="40118">
                  <c:v>41699.46721427601</c:v>
                </c:pt>
                <c:pt idx="40119">
                  <c:v>41699.467918042617</c:v>
                </c:pt>
                <c:pt idx="40120">
                  <c:v>41699.468621443382</c:v>
                </c:pt>
                <c:pt idx="40121">
                  <c:v>41699.469324307538</c:v>
                </c:pt>
                <c:pt idx="40122">
                  <c:v>41699.470027679228</c:v>
                </c:pt>
                <c:pt idx="40123">
                  <c:v>41699.470731114932</c:v>
                </c:pt>
                <c:pt idx="40124">
                  <c:v>41699.471435861531</c:v>
                </c:pt>
                <c:pt idx="40125">
                  <c:v>41699.472140956605</c:v>
                </c:pt>
                <c:pt idx="40126">
                  <c:v>41699.472845187083</c:v>
                </c:pt>
                <c:pt idx="40127">
                  <c:v>41699.473551257382</c:v>
                </c:pt>
                <c:pt idx="40128">
                  <c:v>41699.474255942165</c:v>
                </c:pt>
                <c:pt idx="40129">
                  <c:v>41699.474960120162</c:v>
                </c:pt>
                <c:pt idx="40130">
                  <c:v>41699.475664859536</c:v>
                </c:pt>
                <c:pt idx="40131">
                  <c:v>41699.476370326171</c:v>
                </c:pt>
                <c:pt idx="40132">
                  <c:v>41699.477073884773</c:v>
                </c:pt>
                <c:pt idx="40133">
                  <c:v>41699.477779378169</c:v>
                </c:pt>
                <c:pt idx="40134">
                  <c:v>41699.478483156767</c:v>
                </c:pt>
                <c:pt idx="40135">
                  <c:v>41699.479188084304</c:v>
                </c:pt>
                <c:pt idx="40136">
                  <c:v>41699.479892659845</c:v>
                </c:pt>
                <c:pt idx="40137">
                  <c:v>41699.48059565216</c:v>
                </c:pt>
                <c:pt idx="40138">
                  <c:v>41699.481299015541</c:v>
                </c:pt>
                <c:pt idx="40139">
                  <c:v>41699.482001573844</c:v>
                </c:pt>
                <c:pt idx="40140">
                  <c:v>41699.482705165683</c:v>
                </c:pt>
                <c:pt idx="40141">
                  <c:v>41699.48340881522</c:v>
                </c:pt>
                <c:pt idx="40142">
                  <c:v>41699.484112434169</c:v>
                </c:pt>
                <c:pt idx="40143">
                  <c:v>41699.484815644006</c:v>
                </c:pt>
                <c:pt idx="40144">
                  <c:v>41699.485520171685</c:v>
                </c:pt>
                <c:pt idx="40145">
                  <c:v>41699.486222823383</c:v>
                </c:pt>
                <c:pt idx="40146">
                  <c:v>41699.486925769539</c:v>
                </c:pt>
                <c:pt idx="40147">
                  <c:v>41699.487628084615</c:v>
                </c:pt>
                <c:pt idx="40148">
                  <c:v>41699.488332838468</c:v>
                </c:pt>
                <c:pt idx="40149">
                  <c:v>41699.489036216619</c:v>
                </c:pt>
                <c:pt idx="40150">
                  <c:v>41699.489740037534</c:v>
                </c:pt>
                <c:pt idx="40151">
                  <c:v>41699.49044296168</c:v>
                </c:pt>
                <c:pt idx="40152">
                  <c:v>41699.491145925676</c:v>
                </c:pt>
                <c:pt idx="40153">
                  <c:v>41699.491850959996</c:v>
                </c:pt>
                <c:pt idx="40154">
                  <c:v>41699.492556811078</c:v>
                </c:pt>
                <c:pt idx="40155">
                  <c:v>41699.493260976771</c:v>
                </c:pt>
                <c:pt idx="40156">
                  <c:v>41699.493964340611</c:v>
                </c:pt>
                <c:pt idx="40157">
                  <c:v>41699.494667871841</c:v>
                </c:pt>
                <c:pt idx="40158">
                  <c:v>41699.495370780925</c:v>
                </c:pt>
                <c:pt idx="40159">
                  <c:v>41699.496073900162</c:v>
                </c:pt>
                <c:pt idx="40160">
                  <c:v>41699.497047962155</c:v>
                </c:pt>
                <c:pt idx="40161">
                  <c:v>41699.497752814452</c:v>
                </c:pt>
                <c:pt idx="40162">
                  <c:v>41699.498456873225</c:v>
                </c:pt>
                <c:pt idx="40163">
                  <c:v>41699.499162115368</c:v>
                </c:pt>
                <c:pt idx="40164">
                  <c:v>41699.49986783661</c:v>
                </c:pt>
                <c:pt idx="40165">
                  <c:v>41699.500569848315</c:v>
                </c:pt>
                <c:pt idx="40166">
                  <c:v>41699.501273270616</c:v>
                </c:pt>
                <c:pt idx="40167">
                  <c:v>41699.501977056003</c:v>
                </c:pt>
                <c:pt idx="40168">
                  <c:v>41699.502680011676</c:v>
                </c:pt>
                <c:pt idx="40169">
                  <c:v>41699.50338292076</c:v>
                </c:pt>
                <c:pt idx="40170">
                  <c:v>41699.50408720431</c:v>
                </c:pt>
                <c:pt idx="40171">
                  <c:v>41699.504793231688</c:v>
                </c:pt>
                <c:pt idx="40172">
                  <c:v>41699.505496457685</c:v>
                </c:pt>
                <c:pt idx="40173">
                  <c:v>41699.506199183685</c:v>
                </c:pt>
                <c:pt idx="40174">
                  <c:v>41699.506903421381</c:v>
                </c:pt>
                <c:pt idx="40175">
                  <c:v>41699.507607095686</c:v>
                </c:pt>
                <c:pt idx="40176">
                  <c:v>41699.508309526929</c:v>
                </c:pt>
                <c:pt idx="40177">
                  <c:v>41699.509010648158</c:v>
                </c:pt>
                <c:pt idx="40178">
                  <c:v>41699.509713893225</c:v>
                </c:pt>
                <c:pt idx="40179">
                  <c:v>41699.510418393693</c:v>
                </c:pt>
                <c:pt idx="40180">
                  <c:v>41699.511122729535</c:v>
                </c:pt>
                <c:pt idx="40181">
                  <c:v>41699.511828272465</c:v>
                </c:pt>
                <c:pt idx="40182">
                  <c:v>41699.512533206776</c:v>
                </c:pt>
                <c:pt idx="40183">
                  <c:v>41699.513236243693</c:v>
                </c:pt>
                <c:pt idx="40184">
                  <c:v>41699.513939579381</c:v>
                </c:pt>
                <c:pt idx="40185">
                  <c:v>41699.514643430615</c:v>
                </c:pt>
                <c:pt idx="40186">
                  <c:v>41699.515346448316</c:v>
                </c:pt>
                <c:pt idx="40187">
                  <c:v>41699.516051326165</c:v>
                </c:pt>
                <c:pt idx="40188">
                  <c:v>41699.51675648801</c:v>
                </c:pt>
                <c:pt idx="40189">
                  <c:v>41699.517459872462</c:v>
                </c:pt>
                <c:pt idx="40190">
                  <c:v>41699.518162616303</c:v>
                </c:pt>
                <c:pt idx="40191">
                  <c:v>41699.518865787999</c:v>
                </c:pt>
                <c:pt idx="40192">
                  <c:v>41699.519568296004</c:v>
                </c:pt>
                <c:pt idx="40193">
                  <c:v>41699.52027079554</c:v>
                </c:pt>
                <c:pt idx="40194">
                  <c:v>41699.520973502607</c:v>
                </c:pt>
                <c:pt idx="40195">
                  <c:v>41699.521676220305</c:v>
                </c:pt>
                <c:pt idx="40196">
                  <c:v>41699.522381429226</c:v>
                </c:pt>
                <c:pt idx="40197">
                  <c:v>41699.523085668603</c:v>
                </c:pt>
                <c:pt idx="40198">
                  <c:v>41699.523788799219</c:v>
                </c:pt>
                <c:pt idx="40199">
                  <c:v>41699.524492076001</c:v>
                </c:pt>
                <c:pt idx="40200">
                  <c:v>41699.525195889531</c:v>
                </c:pt>
                <c:pt idx="40201">
                  <c:v>41699.525899976616</c:v>
                </c:pt>
                <c:pt idx="40202">
                  <c:v>41699.526605010455</c:v>
                </c:pt>
                <c:pt idx="40203">
                  <c:v>41699.527307562457</c:v>
                </c:pt>
                <c:pt idx="40204">
                  <c:v>41699.528011898168</c:v>
                </c:pt>
                <c:pt idx="40205">
                  <c:v>41699.528716366003</c:v>
                </c:pt>
                <c:pt idx="40206">
                  <c:v>41699.529420092607</c:v>
                </c:pt>
                <c:pt idx="40207">
                  <c:v>41699.530122643533</c:v>
                </c:pt>
                <c:pt idx="40208">
                  <c:v>41699.530826072463</c:v>
                </c:pt>
                <c:pt idx="40209">
                  <c:v>41699.531529766762</c:v>
                </c:pt>
                <c:pt idx="40210">
                  <c:v>41699.532231035388</c:v>
                </c:pt>
                <c:pt idx="40211">
                  <c:v>41699.532935079231</c:v>
                </c:pt>
                <c:pt idx="40212">
                  <c:v>41699.533638748471</c:v>
                </c:pt>
                <c:pt idx="40213">
                  <c:v>41699.534342266605</c:v>
                </c:pt>
                <c:pt idx="40214">
                  <c:v>41699.535045243385</c:v>
                </c:pt>
                <c:pt idx="40215">
                  <c:v>41699.535746379537</c:v>
                </c:pt>
                <c:pt idx="40216">
                  <c:v>41699.536449697538</c:v>
                </c:pt>
                <c:pt idx="40217">
                  <c:v>41699.537153447694</c:v>
                </c:pt>
                <c:pt idx="40218">
                  <c:v>41699.53785674816</c:v>
                </c:pt>
                <c:pt idx="40219">
                  <c:v>41699.538842475849</c:v>
                </c:pt>
                <c:pt idx="40220">
                  <c:v>41699.539547163076</c:v>
                </c:pt>
                <c:pt idx="40221">
                  <c:v>41699.540250630605</c:v>
                </c:pt>
                <c:pt idx="40222">
                  <c:v>41699.540954513534</c:v>
                </c:pt>
                <c:pt idx="40223">
                  <c:v>41699.541658892616</c:v>
                </c:pt>
                <c:pt idx="40224">
                  <c:v>41699.542363623077</c:v>
                </c:pt>
                <c:pt idx="40225">
                  <c:v>41699.543067327388</c:v>
                </c:pt>
                <c:pt idx="40226">
                  <c:v>41699.543772015837</c:v>
                </c:pt>
                <c:pt idx="40227">
                  <c:v>41699.544476628616</c:v>
                </c:pt>
                <c:pt idx="40228">
                  <c:v>41699.545179868153</c:v>
                </c:pt>
                <c:pt idx="40229">
                  <c:v>41699.545882869839</c:v>
                </c:pt>
                <c:pt idx="40230">
                  <c:v>41699.546587290941</c:v>
                </c:pt>
                <c:pt idx="40231">
                  <c:v>41699.547292294621</c:v>
                </c:pt>
                <c:pt idx="40232">
                  <c:v>41699.547997302616</c:v>
                </c:pt>
                <c:pt idx="40233">
                  <c:v>41699.548700140462</c:v>
                </c:pt>
                <c:pt idx="40234">
                  <c:v>41699.5494025023</c:v>
                </c:pt>
                <c:pt idx="40235">
                  <c:v>41699.550106865077</c:v>
                </c:pt>
                <c:pt idx="40236">
                  <c:v>41699.55081024539</c:v>
                </c:pt>
                <c:pt idx="40237">
                  <c:v>41699.551514737541</c:v>
                </c:pt>
                <c:pt idx="40238">
                  <c:v>41699.552219189391</c:v>
                </c:pt>
                <c:pt idx="40239">
                  <c:v>41699.552923185081</c:v>
                </c:pt>
                <c:pt idx="40240">
                  <c:v>41699.553626831075</c:v>
                </c:pt>
                <c:pt idx="40241">
                  <c:v>41699.55432987817</c:v>
                </c:pt>
                <c:pt idx="40242">
                  <c:v>41699.555033934768</c:v>
                </c:pt>
                <c:pt idx="40243">
                  <c:v>41699.555737270777</c:v>
                </c:pt>
                <c:pt idx="40244">
                  <c:v>41699.556439531683</c:v>
                </c:pt>
                <c:pt idx="40245">
                  <c:v>41699.557142042002</c:v>
                </c:pt>
                <c:pt idx="40246">
                  <c:v>41699.557845764459</c:v>
                </c:pt>
                <c:pt idx="40247">
                  <c:v>41699.558549314315</c:v>
                </c:pt>
                <c:pt idx="40248">
                  <c:v>41699.559251574618</c:v>
                </c:pt>
                <c:pt idx="40249">
                  <c:v>41699.559954730605</c:v>
                </c:pt>
                <c:pt idx="40250">
                  <c:v>41699.560658123686</c:v>
                </c:pt>
                <c:pt idx="40251">
                  <c:v>41699.561361529828</c:v>
                </c:pt>
                <c:pt idx="40252">
                  <c:v>41699.562065225997</c:v>
                </c:pt>
                <c:pt idx="40253">
                  <c:v>41699.562768623378</c:v>
                </c:pt>
                <c:pt idx="40254">
                  <c:v>41699.563471940921</c:v>
                </c:pt>
                <c:pt idx="40255">
                  <c:v>41699.564176956934</c:v>
                </c:pt>
                <c:pt idx="40256">
                  <c:v>41699.564880004</c:v>
                </c:pt>
                <c:pt idx="40257">
                  <c:v>41699.565583150157</c:v>
                </c:pt>
                <c:pt idx="40258">
                  <c:v>41699.566285755078</c:v>
                </c:pt>
                <c:pt idx="40259">
                  <c:v>41699.56698773877</c:v>
                </c:pt>
                <c:pt idx="40260">
                  <c:v>41699.567691267221</c:v>
                </c:pt>
                <c:pt idx="40261">
                  <c:v>41699.568396348623</c:v>
                </c:pt>
                <c:pt idx="40262">
                  <c:v>41699.569100320608</c:v>
                </c:pt>
                <c:pt idx="40263">
                  <c:v>41699.569803336606</c:v>
                </c:pt>
                <c:pt idx="40264">
                  <c:v>41699.570507546618</c:v>
                </c:pt>
                <c:pt idx="40265">
                  <c:v>41699.571213311836</c:v>
                </c:pt>
                <c:pt idx="40266">
                  <c:v>41699.571917028472</c:v>
                </c:pt>
                <c:pt idx="40267">
                  <c:v>41699.572622886772</c:v>
                </c:pt>
                <c:pt idx="40268">
                  <c:v>41699.573326904923</c:v>
                </c:pt>
                <c:pt idx="40269">
                  <c:v>41699.574030939388</c:v>
                </c:pt>
                <c:pt idx="40270">
                  <c:v>41699.574735659386</c:v>
                </c:pt>
                <c:pt idx="40271">
                  <c:v>41699.575439824002</c:v>
                </c:pt>
                <c:pt idx="40272">
                  <c:v>41699.576145647836</c:v>
                </c:pt>
                <c:pt idx="40273">
                  <c:v>41699.57684814094</c:v>
                </c:pt>
                <c:pt idx="40274">
                  <c:v>41699.57755184354</c:v>
                </c:pt>
                <c:pt idx="40275">
                  <c:v>41699.578256941393</c:v>
                </c:pt>
                <c:pt idx="40276">
                  <c:v>41699.578960892461</c:v>
                </c:pt>
                <c:pt idx="40277">
                  <c:v>41699.579664347082</c:v>
                </c:pt>
                <c:pt idx="40278">
                  <c:v>41699.580627781077</c:v>
                </c:pt>
                <c:pt idx="40279">
                  <c:v>41699.581331771682</c:v>
                </c:pt>
                <c:pt idx="40280">
                  <c:v>41699.582035292777</c:v>
                </c:pt>
                <c:pt idx="40281">
                  <c:v>41699.582739289392</c:v>
                </c:pt>
                <c:pt idx="40282">
                  <c:v>41699.583441921073</c:v>
                </c:pt>
                <c:pt idx="40283">
                  <c:v>41699.584145512927</c:v>
                </c:pt>
                <c:pt idx="40284">
                  <c:v>41699.584848744009</c:v>
                </c:pt>
                <c:pt idx="40285">
                  <c:v>41699.585552718308</c:v>
                </c:pt>
                <c:pt idx="40286">
                  <c:v>41699.586256213544</c:v>
                </c:pt>
                <c:pt idx="40287">
                  <c:v>41699.586959471235</c:v>
                </c:pt>
                <c:pt idx="40288">
                  <c:v>41699.587663045684</c:v>
                </c:pt>
                <c:pt idx="40289">
                  <c:v>41699.588366767537</c:v>
                </c:pt>
                <c:pt idx="40290">
                  <c:v>41699.589071263079</c:v>
                </c:pt>
                <c:pt idx="40291">
                  <c:v>41699.589776886605</c:v>
                </c:pt>
                <c:pt idx="40292">
                  <c:v>41699.590481254607</c:v>
                </c:pt>
                <c:pt idx="40293">
                  <c:v>41699.591184527068</c:v>
                </c:pt>
                <c:pt idx="40294">
                  <c:v>41699.591888753828</c:v>
                </c:pt>
                <c:pt idx="40295">
                  <c:v>41699.592591596163</c:v>
                </c:pt>
                <c:pt idx="40296">
                  <c:v>41699.593293691076</c:v>
                </c:pt>
                <c:pt idx="40297">
                  <c:v>41699.593997564298</c:v>
                </c:pt>
                <c:pt idx="40298">
                  <c:v>41699.594702145689</c:v>
                </c:pt>
                <c:pt idx="40299">
                  <c:v>41699.595406721834</c:v>
                </c:pt>
                <c:pt idx="40300">
                  <c:v>41699.596110954306</c:v>
                </c:pt>
                <c:pt idx="40301">
                  <c:v>41699.596814491852</c:v>
                </c:pt>
                <c:pt idx="40302">
                  <c:v>41699.597518661532</c:v>
                </c:pt>
                <c:pt idx="40303">
                  <c:v>41699.598222852306</c:v>
                </c:pt>
                <c:pt idx="40304">
                  <c:v>41699.598926073224</c:v>
                </c:pt>
                <c:pt idx="40305">
                  <c:v>41699.599630290002</c:v>
                </c:pt>
                <c:pt idx="40306">
                  <c:v>41699.600333569375</c:v>
                </c:pt>
                <c:pt idx="40307">
                  <c:v>41699.601039286768</c:v>
                </c:pt>
                <c:pt idx="40308">
                  <c:v>41699.601742833525</c:v>
                </c:pt>
                <c:pt idx="40309">
                  <c:v>41699.602447239537</c:v>
                </c:pt>
                <c:pt idx="40310">
                  <c:v>41699.60315305322</c:v>
                </c:pt>
                <c:pt idx="40311">
                  <c:v>41699.603859171686</c:v>
                </c:pt>
                <c:pt idx="40312">
                  <c:v>41699.604564061374</c:v>
                </c:pt>
                <c:pt idx="40313">
                  <c:v>41699.605268697225</c:v>
                </c:pt>
                <c:pt idx="40314">
                  <c:v>41699.605972720456</c:v>
                </c:pt>
                <c:pt idx="40315">
                  <c:v>41699.606678010459</c:v>
                </c:pt>
                <c:pt idx="40316">
                  <c:v>41699.607382036607</c:v>
                </c:pt>
                <c:pt idx="40317">
                  <c:v>41699.608085440777</c:v>
                </c:pt>
                <c:pt idx="40318">
                  <c:v>41699.608789449689</c:v>
                </c:pt>
                <c:pt idx="40319">
                  <c:v>41699.609493371689</c:v>
                </c:pt>
                <c:pt idx="40320">
                  <c:v>41699.610197216614</c:v>
                </c:pt>
                <c:pt idx="40321">
                  <c:v>41699.610900345695</c:v>
                </c:pt>
                <c:pt idx="40322">
                  <c:v>41699.61160466876</c:v>
                </c:pt>
                <c:pt idx="40323">
                  <c:v>41699.612308364929</c:v>
                </c:pt>
                <c:pt idx="40324">
                  <c:v>41699.61301253784</c:v>
                </c:pt>
                <c:pt idx="40325">
                  <c:v>41699.613714325686</c:v>
                </c:pt>
                <c:pt idx="40326">
                  <c:v>41699.614416084311</c:v>
                </c:pt>
                <c:pt idx="40327">
                  <c:v>41699.61512010538</c:v>
                </c:pt>
                <c:pt idx="40328">
                  <c:v>41699.615823611377</c:v>
                </c:pt>
                <c:pt idx="40329">
                  <c:v>41699.616527824779</c:v>
                </c:pt>
                <c:pt idx="40330">
                  <c:v>41699.617233294623</c:v>
                </c:pt>
                <c:pt idx="40331">
                  <c:v>41699.617937627685</c:v>
                </c:pt>
                <c:pt idx="40332">
                  <c:v>41699.618641014771</c:v>
                </c:pt>
                <c:pt idx="40333">
                  <c:v>41699.619343868922</c:v>
                </c:pt>
                <c:pt idx="40334">
                  <c:v>41699.620046637378</c:v>
                </c:pt>
                <c:pt idx="40335">
                  <c:v>41699.620749835995</c:v>
                </c:pt>
                <c:pt idx="40336">
                  <c:v>41699.621453848762</c:v>
                </c:pt>
                <c:pt idx="40337">
                  <c:v>41699.622428710602</c:v>
                </c:pt>
                <c:pt idx="40338">
                  <c:v>41699.623131457534</c:v>
                </c:pt>
                <c:pt idx="40339">
                  <c:v>41699.623834895079</c:v>
                </c:pt>
                <c:pt idx="40340">
                  <c:v>41699.624537365999</c:v>
                </c:pt>
                <c:pt idx="40341">
                  <c:v>41699.625239671688</c:v>
                </c:pt>
                <c:pt idx="40342">
                  <c:v>41699.625942372921</c:v>
                </c:pt>
                <c:pt idx="40343">
                  <c:v>41699.626646448618</c:v>
                </c:pt>
                <c:pt idx="40344">
                  <c:v>41699.627350724455</c:v>
                </c:pt>
                <c:pt idx="40345">
                  <c:v>41699.628056245543</c:v>
                </c:pt>
                <c:pt idx="40346">
                  <c:v>41699.628759852771</c:v>
                </c:pt>
                <c:pt idx="40347">
                  <c:v>41699.629463387377</c:v>
                </c:pt>
                <c:pt idx="40348">
                  <c:v>41699.630167652766</c:v>
                </c:pt>
                <c:pt idx="40349">
                  <c:v>41699.630872475689</c:v>
                </c:pt>
                <c:pt idx="40350">
                  <c:v>41699.631575460931</c:v>
                </c:pt>
                <c:pt idx="40351">
                  <c:v>41699.632278519835</c:v>
                </c:pt>
                <c:pt idx="40352">
                  <c:v>41699.632982288</c:v>
                </c:pt>
                <c:pt idx="40353">
                  <c:v>41699.633686890607</c:v>
                </c:pt>
                <c:pt idx="40354">
                  <c:v>41699.634391454929</c:v>
                </c:pt>
                <c:pt idx="40355">
                  <c:v>41699.635096006001</c:v>
                </c:pt>
                <c:pt idx="40356">
                  <c:v>41699.63579910784</c:v>
                </c:pt>
                <c:pt idx="40357">
                  <c:v>41699.636504036309</c:v>
                </c:pt>
                <c:pt idx="40358">
                  <c:v>41699.637209556153</c:v>
                </c:pt>
                <c:pt idx="40359">
                  <c:v>41699.637912903076</c:v>
                </c:pt>
                <c:pt idx="40360">
                  <c:v>41699.638616518001</c:v>
                </c:pt>
                <c:pt idx="40361">
                  <c:v>41699.639319768605</c:v>
                </c:pt>
                <c:pt idx="40362">
                  <c:v>41699.640023058768</c:v>
                </c:pt>
                <c:pt idx="40363">
                  <c:v>41699.640726641221</c:v>
                </c:pt>
                <c:pt idx="40364">
                  <c:v>41699.641429808762</c:v>
                </c:pt>
                <c:pt idx="40365">
                  <c:v>41699.642133323541</c:v>
                </c:pt>
                <c:pt idx="40366">
                  <c:v>41699.642837611078</c:v>
                </c:pt>
                <c:pt idx="40367">
                  <c:v>41699.643541298617</c:v>
                </c:pt>
                <c:pt idx="40368">
                  <c:v>41699.644244352472</c:v>
                </c:pt>
                <c:pt idx="40369">
                  <c:v>41699.644947709996</c:v>
                </c:pt>
                <c:pt idx="40370">
                  <c:v>41699.645652222003</c:v>
                </c:pt>
                <c:pt idx="40371">
                  <c:v>41699.646355753073</c:v>
                </c:pt>
                <c:pt idx="40372">
                  <c:v>41699.647059642462</c:v>
                </c:pt>
                <c:pt idx="40373">
                  <c:v>41699.647764203677</c:v>
                </c:pt>
                <c:pt idx="40374">
                  <c:v>41699.648467154308</c:v>
                </c:pt>
                <c:pt idx="40375">
                  <c:v>41699.649171696605</c:v>
                </c:pt>
                <c:pt idx="40376">
                  <c:v>41699.649874319541</c:v>
                </c:pt>
                <c:pt idx="40377">
                  <c:v>41699.650577953231</c:v>
                </c:pt>
                <c:pt idx="40378">
                  <c:v>41699.651282826933</c:v>
                </c:pt>
                <c:pt idx="40379">
                  <c:v>41699.651985894001</c:v>
                </c:pt>
                <c:pt idx="40380">
                  <c:v>41699.652689842769</c:v>
                </c:pt>
                <c:pt idx="40381">
                  <c:v>41699.65339429523</c:v>
                </c:pt>
                <c:pt idx="40382">
                  <c:v>41699.654097500767</c:v>
                </c:pt>
                <c:pt idx="40383">
                  <c:v>41699.654800768927</c:v>
                </c:pt>
                <c:pt idx="40384">
                  <c:v>41699.655502885384</c:v>
                </c:pt>
                <c:pt idx="40385">
                  <c:v>41699.656206186315</c:v>
                </c:pt>
                <c:pt idx="40386">
                  <c:v>41699.656909760459</c:v>
                </c:pt>
                <c:pt idx="40387">
                  <c:v>41699.657613450472</c:v>
                </c:pt>
                <c:pt idx="40388">
                  <c:v>41699.658317624315</c:v>
                </c:pt>
                <c:pt idx="40389">
                  <c:v>41699.659020938307</c:v>
                </c:pt>
                <c:pt idx="40390">
                  <c:v>41699.659724440462</c:v>
                </c:pt>
                <c:pt idx="40391">
                  <c:v>41699.660427178002</c:v>
                </c:pt>
                <c:pt idx="40392">
                  <c:v>41699.661131633526</c:v>
                </c:pt>
                <c:pt idx="40393">
                  <c:v>41699.661837060921</c:v>
                </c:pt>
                <c:pt idx="40394">
                  <c:v>41699.662541883226</c:v>
                </c:pt>
                <c:pt idx="40395">
                  <c:v>41699.663246012598</c:v>
                </c:pt>
                <c:pt idx="40396">
                  <c:v>41699.664220658771</c:v>
                </c:pt>
                <c:pt idx="40397">
                  <c:v>41699.664925079996</c:v>
                </c:pt>
                <c:pt idx="40398">
                  <c:v>41699.66563076368</c:v>
                </c:pt>
                <c:pt idx="40399">
                  <c:v>41699.666335105234</c:v>
                </c:pt>
                <c:pt idx="40400">
                  <c:v>41699.667037218605</c:v>
                </c:pt>
                <c:pt idx="40401">
                  <c:v>41699.667741476303</c:v>
                </c:pt>
                <c:pt idx="40402">
                  <c:v>41699.668444661067</c:v>
                </c:pt>
                <c:pt idx="40403">
                  <c:v>41699.669148203073</c:v>
                </c:pt>
                <c:pt idx="40404">
                  <c:v>41699.669850003076</c:v>
                </c:pt>
                <c:pt idx="40405">
                  <c:v>41699.670554149241</c:v>
                </c:pt>
                <c:pt idx="40406">
                  <c:v>41699.67125817894</c:v>
                </c:pt>
                <c:pt idx="40407">
                  <c:v>41699.671961563821</c:v>
                </c:pt>
                <c:pt idx="40408">
                  <c:v>41699.672664887992</c:v>
                </c:pt>
                <c:pt idx="40409">
                  <c:v>41699.673369758151</c:v>
                </c:pt>
                <c:pt idx="40410">
                  <c:v>41699.674073142618</c:v>
                </c:pt>
                <c:pt idx="40411">
                  <c:v>41699.674774546002</c:v>
                </c:pt>
                <c:pt idx="40412">
                  <c:v>41699.675477168923</c:v>
                </c:pt>
                <c:pt idx="40413">
                  <c:v>41699.676180081377</c:v>
                </c:pt>
                <c:pt idx="40414">
                  <c:v>41699.67688125954</c:v>
                </c:pt>
                <c:pt idx="40415">
                  <c:v>41699.67758239431</c:v>
                </c:pt>
                <c:pt idx="40416">
                  <c:v>41699.678287072158</c:v>
                </c:pt>
                <c:pt idx="40417">
                  <c:v>41699.678993062931</c:v>
                </c:pt>
                <c:pt idx="40418">
                  <c:v>41699.679696903535</c:v>
                </c:pt>
                <c:pt idx="40419">
                  <c:v>41699.680403224163</c:v>
                </c:pt>
                <c:pt idx="40420">
                  <c:v>41699.681106602759</c:v>
                </c:pt>
                <c:pt idx="40421">
                  <c:v>41699.681811523224</c:v>
                </c:pt>
                <c:pt idx="40422">
                  <c:v>41699.682516570618</c:v>
                </c:pt>
                <c:pt idx="40423">
                  <c:v>41699.683220321684</c:v>
                </c:pt>
                <c:pt idx="40424">
                  <c:v>41699.683924106153</c:v>
                </c:pt>
                <c:pt idx="40425">
                  <c:v>41699.684628374613</c:v>
                </c:pt>
                <c:pt idx="40426">
                  <c:v>41699.685333352463</c:v>
                </c:pt>
                <c:pt idx="40427">
                  <c:v>41699.686038663996</c:v>
                </c:pt>
                <c:pt idx="40428">
                  <c:v>41699.686743421844</c:v>
                </c:pt>
                <c:pt idx="40429">
                  <c:v>41699.687448811215</c:v>
                </c:pt>
                <c:pt idx="40430">
                  <c:v>41699.688151772003</c:v>
                </c:pt>
                <c:pt idx="40431">
                  <c:v>41699.688854236621</c:v>
                </c:pt>
                <c:pt idx="40432">
                  <c:v>41699.689558738159</c:v>
                </c:pt>
                <c:pt idx="40433">
                  <c:v>41699.690261455682</c:v>
                </c:pt>
                <c:pt idx="40434">
                  <c:v>41699.690966075381</c:v>
                </c:pt>
                <c:pt idx="40435">
                  <c:v>41699.691670891072</c:v>
                </c:pt>
                <c:pt idx="40436">
                  <c:v>41699.692374997539</c:v>
                </c:pt>
                <c:pt idx="40437">
                  <c:v>41699.693078882156</c:v>
                </c:pt>
                <c:pt idx="40438">
                  <c:v>41699.693783047369</c:v>
                </c:pt>
                <c:pt idx="40439">
                  <c:v>41699.694488755529</c:v>
                </c:pt>
                <c:pt idx="40440">
                  <c:v>41699.695193183994</c:v>
                </c:pt>
                <c:pt idx="40441">
                  <c:v>41699.695896546771</c:v>
                </c:pt>
                <c:pt idx="40442">
                  <c:v>41699.696600707219</c:v>
                </c:pt>
                <c:pt idx="40443">
                  <c:v>41699.697304125992</c:v>
                </c:pt>
                <c:pt idx="40444">
                  <c:v>41699.698007086932</c:v>
                </c:pt>
                <c:pt idx="40445">
                  <c:v>41699.698709002609</c:v>
                </c:pt>
                <c:pt idx="40446">
                  <c:v>41699.699411843532</c:v>
                </c:pt>
                <c:pt idx="40447">
                  <c:v>41699.700116061533</c:v>
                </c:pt>
                <c:pt idx="40448">
                  <c:v>41699.700820487684</c:v>
                </c:pt>
                <c:pt idx="40449">
                  <c:v>41699.701522362921</c:v>
                </c:pt>
                <c:pt idx="40450">
                  <c:v>41699.702225825844</c:v>
                </c:pt>
                <c:pt idx="40451">
                  <c:v>41699.702928728606</c:v>
                </c:pt>
                <c:pt idx="40452">
                  <c:v>41699.703633119221</c:v>
                </c:pt>
                <c:pt idx="40453">
                  <c:v>41699.704336729847</c:v>
                </c:pt>
                <c:pt idx="40454">
                  <c:v>41699.705038493543</c:v>
                </c:pt>
                <c:pt idx="40455">
                  <c:v>41699.706009859845</c:v>
                </c:pt>
                <c:pt idx="40456">
                  <c:v>41699.706711093997</c:v>
                </c:pt>
                <c:pt idx="40457">
                  <c:v>41699.707413782598</c:v>
                </c:pt>
                <c:pt idx="40458">
                  <c:v>41699.708118347233</c:v>
                </c:pt>
                <c:pt idx="40459">
                  <c:v>41699.708824084766</c:v>
                </c:pt>
                <c:pt idx="40460">
                  <c:v>41699.709527554151</c:v>
                </c:pt>
                <c:pt idx="40461">
                  <c:v>41699.710232311845</c:v>
                </c:pt>
                <c:pt idx="40462">
                  <c:v>41699.710936926007</c:v>
                </c:pt>
                <c:pt idx="40463">
                  <c:v>41699.711641136455</c:v>
                </c:pt>
                <c:pt idx="40464">
                  <c:v>41699.712345669534</c:v>
                </c:pt>
                <c:pt idx="40465">
                  <c:v>41699.713048533216</c:v>
                </c:pt>
                <c:pt idx="40466">
                  <c:v>41699.713752401687</c:v>
                </c:pt>
                <c:pt idx="40467">
                  <c:v>41699.714457795228</c:v>
                </c:pt>
                <c:pt idx="40468">
                  <c:v>41699.715162290464</c:v>
                </c:pt>
                <c:pt idx="40469">
                  <c:v>41699.715866681378</c:v>
                </c:pt>
                <c:pt idx="40470">
                  <c:v>41699.716568814605</c:v>
                </c:pt>
                <c:pt idx="40471">
                  <c:v>41699.717271374939</c:v>
                </c:pt>
                <c:pt idx="40472">
                  <c:v>41699.717974805841</c:v>
                </c:pt>
                <c:pt idx="40473">
                  <c:v>41699.71867872031</c:v>
                </c:pt>
                <c:pt idx="40474">
                  <c:v>41699.719382600764</c:v>
                </c:pt>
                <c:pt idx="40475">
                  <c:v>41699.720087804759</c:v>
                </c:pt>
                <c:pt idx="40476">
                  <c:v>41699.72079307276</c:v>
                </c:pt>
                <c:pt idx="40477">
                  <c:v>41699.721497627215</c:v>
                </c:pt>
                <c:pt idx="40478">
                  <c:v>41699.72220284646</c:v>
                </c:pt>
                <c:pt idx="40479">
                  <c:v>41699.722906524607</c:v>
                </c:pt>
                <c:pt idx="40480">
                  <c:v>41699.723609956156</c:v>
                </c:pt>
                <c:pt idx="40481">
                  <c:v>41699.724313583829</c:v>
                </c:pt>
                <c:pt idx="40482">
                  <c:v>41699.725018012607</c:v>
                </c:pt>
                <c:pt idx="40483">
                  <c:v>41699.725722792296</c:v>
                </c:pt>
                <c:pt idx="40484">
                  <c:v>41699.726427256923</c:v>
                </c:pt>
                <c:pt idx="40485">
                  <c:v>41699.727132141677</c:v>
                </c:pt>
                <c:pt idx="40486">
                  <c:v>41699.727836147998</c:v>
                </c:pt>
                <c:pt idx="40487">
                  <c:v>41699.728540407683</c:v>
                </c:pt>
                <c:pt idx="40488">
                  <c:v>41699.729245105678</c:v>
                </c:pt>
                <c:pt idx="40489">
                  <c:v>41699.729949431676</c:v>
                </c:pt>
                <c:pt idx="40490">
                  <c:v>41699.730653994768</c:v>
                </c:pt>
                <c:pt idx="40491">
                  <c:v>41699.731357535675</c:v>
                </c:pt>
                <c:pt idx="40492">
                  <c:v>41699.732061363378</c:v>
                </c:pt>
                <c:pt idx="40493">
                  <c:v>41699.732764159533</c:v>
                </c:pt>
                <c:pt idx="40494">
                  <c:v>41699.733468437531</c:v>
                </c:pt>
                <c:pt idx="40495">
                  <c:v>41699.734173780154</c:v>
                </c:pt>
                <c:pt idx="40496">
                  <c:v>41699.73487798831</c:v>
                </c:pt>
                <c:pt idx="40497">
                  <c:v>41699.735580677072</c:v>
                </c:pt>
                <c:pt idx="40498">
                  <c:v>41699.736284043225</c:v>
                </c:pt>
                <c:pt idx="40499">
                  <c:v>41699.736988216151</c:v>
                </c:pt>
                <c:pt idx="40500">
                  <c:v>41699.737692408766</c:v>
                </c:pt>
                <c:pt idx="40501">
                  <c:v>41699.738395576605</c:v>
                </c:pt>
                <c:pt idx="40502">
                  <c:v>41699.739097804922</c:v>
                </c:pt>
                <c:pt idx="40503">
                  <c:v>41699.739801365991</c:v>
                </c:pt>
                <c:pt idx="40504">
                  <c:v>41699.74050371661</c:v>
                </c:pt>
                <c:pt idx="40505">
                  <c:v>41699.741206663675</c:v>
                </c:pt>
                <c:pt idx="40506">
                  <c:v>41699.741909413991</c:v>
                </c:pt>
                <c:pt idx="40507">
                  <c:v>41699.742612304617</c:v>
                </c:pt>
                <c:pt idx="40508">
                  <c:v>41699.743316792767</c:v>
                </c:pt>
                <c:pt idx="40509">
                  <c:v>41699.744021895538</c:v>
                </c:pt>
                <c:pt idx="40510">
                  <c:v>41699.744725359844</c:v>
                </c:pt>
                <c:pt idx="40511">
                  <c:v>41699.745429560149</c:v>
                </c:pt>
                <c:pt idx="40512">
                  <c:v>41699.746133973684</c:v>
                </c:pt>
                <c:pt idx="40513">
                  <c:v>41699.746838575229</c:v>
                </c:pt>
                <c:pt idx="40514">
                  <c:v>41699.747811899695</c:v>
                </c:pt>
                <c:pt idx="40515">
                  <c:v>41699.74851521894</c:v>
                </c:pt>
                <c:pt idx="40516">
                  <c:v>41699.749218585683</c:v>
                </c:pt>
                <c:pt idx="40517">
                  <c:v>41699.749921957075</c:v>
                </c:pt>
                <c:pt idx="40518">
                  <c:v>41699.75062619416</c:v>
                </c:pt>
                <c:pt idx="40519">
                  <c:v>41699.751330310923</c:v>
                </c:pt>
                <c:pt idx="40520">
                  <c:v>41699.752034821846</c:v>
                </c:pt>
                <c:pt idx="40521">
                  <c:v>41699.75273977231</c:v>
                </c:pt>
                <c:pt idx="40522">
                  <c:v>41699.753443999842</c:v>
                </c:pt>
                <c:pt idx="40523">
                  <c:v>41699.754146378938</c:v>
                </c:pt>
                <c:pt idx="40524">
                  <c:v>41699.754849383229</c:v>
                </c:pt>
                <c:pt idx="40525">
                  <c:v>41699.755552997849</c:v>
                </c:pt>
                <c:pt idx="40526">
                  <c:v>41699.756256921231</c:v>
                </c:pt>
                <c:pt idx="40527">
                  <c:v>41699.756962424777</c:v>
                </c:pt>
                <c:pt idx="40528">
                  <c:v>41699.757666554608</c:v>
                </c:pt>
                <c:pt idx="40529">
                  <c:v>41699.758370880161</c:v>
                </c:pt>
                <c:pt idx="40530">
                  <c:v>41699.759076712762</c:v>
                </c:pt>
                <c:pt idx="40531">
                  <c:v>41699.759783424153</c:v>
                </c:pt>
                <c:pt idx="40532">
                  <c:v>41699.760488930602</c:v>
                </c:pt>
                <c:pt idx="40533">
                  <c:v>41699.761191626603</c:v>
                </c:pt>
                <c:pt idx="40534">
                  <c:v>41699.761896662298</c:v>
                </c:pt>
                <c:pt idx="40535">
                  <c:v>41699.762599658919</c:v>
                </c:pt>
                <c:pt idx="40536">
                  <c:v>41699.7633035283</c:v>
                </c:pt>
                <c:pt idx="40537">
                  <c:v>41699.76400684446</c:v>
                </c:pt>
                <c:pt idx="40538">
                  <c:v>41699.764709724157</c:v>
                </c:pt>
                <c:pt idx="40539">
                  <c:v>41699.765411818145</c:v>
                </c:pt>
                <c:pt idx="40540">
                  <c:v>41699.76611617754</c:v>
                </c:pt>
                <c:pt idx="40541">
                  <c:v>41699.766819120159</c:v>
                </c:pt>
                <c:pt idx="40542">
                  <c:v>41699.767523376308</c:v>
                </c:pt>
                <c:pt idx="40543">
                  <c:v>41699.768227744768</c:v>
                </c:pt>
                <c:pt idx="40544">
                  <c:v>41699.768930743536</c:v>
                </c:pt>
                <c:pt idx="40545">
                  <c:v>41699.769634585216</c:v>
                </c:pt>
                <c:pt idx="40546">
                  <c:v>41699.770340376766</c:v>
                </c:pt>
                <c:pt idx="40547">
                  <c:v>41699.771043998306</c:v>
                </c:pt>
                <c:pt idx="40548">
                  <c:v>41699.7717473823</c:v>
                </c:pt>
                <c:pt idx="40549">
                  <c:v>41699.77245198984</c:v>
                </c:pt>
                <c:pt idx="40550">
                  <c:v>41699.773156122465</c:v>
                </c:pt>
                <c:pt idx="40551">
                  <c:v>41699.773857950931</c:v>
                </c:pt>
                <c:pt idx="40552">
                  <c:v>41699.774559617836</c:v>
                </c:pt>
                <c:pt idx="40553">
                  <c:v>41699.775262065072</c:v>
                </c:pt>
                <c:pt idx="40554">
                  <c:v>41699.775965870926</c:v>
                </c:pt>
                <c:pt idx="40555">
                  <c:v>41699.77667034293</c:v>
                </c:pt>
                <c:pt idx="40556">
                  <c:v>41699.777375925682</c:v>
                </c:pt>
                <c:pt idx="40557">
                  <c:v>41699.778079620002</c:v>
                </c:pt>
                <c:pt idx="40558">
                  <c:v>41699.778783489375</c:v>
                </c:pt>
                <c:pt idx="40559">
                  <c:v>41699.779487222761</c:v>
                </c:pt>
                <c:pt idx="40560">
                  <c:v>41699.780189982303</c:v>
                </c:pt>
                <c:pt idx="40561">
                  <c:v>41699.780893742616</c:v>
                </c:pt>
                <c:pt idx="40562">
                  <c:v>41699.781598518923</c:v>
                </c:pt>
                <c:pt idx="40563">
                  <c:v>41699.782302838459</c:v>
                </c:pt>
                <c:pt idx="40564">
                  <c:v>41699.78300880584</c:v>
                </c:pt>
                <c:pt idx="40565">
                  <c:v>41699.78371192584</c:v>
                </c:pt>
                <c:pt idx="40566">
                  <c:v>41699.784415784605</c:v>
                </c:pt>
                <c:pt idx="40567">
                  <c:v>41699.785119757682</c:v>
                </c:pt>
                <c:pt idx="40568">
                  <c:v>41699.785822545222</c:v>
                </c:pt>
                <c:pt idx="40569">
                  <c:v>41699.786525924159</c:v>
                </c:pt>
                <c:pt idx="40570">
                  <c:v>41699.787230236157</c:v>
                </c:pt>
                <c:pt idx="40571">
                  <c:v>41699.787934173539</c:v>
                </c:pt>
                <c:pt idx="40572">
                  <c:v>41699.788638531681</c:v>
                </c:pt>
                <c:pt idx="40573">
                  <c:v>41699.789604926606</c:v>
                </c:pt>
                <c:pt idx="40574">
                  <c:v>41699.790310716155</c:v>
                </c:pt>
                <c:pt idx="40575">
                  <c:v>41699.791016036608</c:v>
                </c:pt>
                <c:pt idx="40576">
                  <c:v>41699.791718435226</c:v>
                </c:pt>
                <c:pt idx="40577">
                  <c:v>41699.792422197839</c:v>
                </c:pt>
                <c:pt idx="40578">
                  <c:v>41699.793125863987</c:v>
                </c:pt>
                <c:pt idx="40579">
                  <c:v>41699.793827926922</c:v>
                </c:pt>
                <c:pt idx="40580">
                  <c:v>41699.794531348169</c:v>
                </c:pt>
                <c:pt idx="40581">
                  <c:v>41699.795235782607</c:v>
                </c:pt>
                <c:pt idx="40582">
                  <c:v>41699.795941447075</c:v>
                </c:pt>
                <c:pt idx="40583">
                  <c:v>41699.796646132607</c:v>
                </c:pt>
                <c:pt idx="40584">
                  <c:v>41699.797349791377</c:v>
                </c:pt>
                <c:pt idx="40585">
                  <c:v>41699.798053964761</c:v>
                </c:pt>
                <c:pt idx="40586">
                  <c:v>41699.798758358309</c:v>
                </c:pt>
                <c:pt idx="40587">
                  <c:v>41699.799460931827</c:v>
                </c:pt>
                <c:pt idx="40588">
                  <c:v>41699.800163742933</c:v>
                </c:pt>
                <c:pt idx="40589">
                  <c:v>41699.800868261387</c:v>
                </c:pt>
                <c:pt idx="40590">
                  <c:v>41699.801572050164</c:v>
                </c:pt>
                <c:pt idx="40591">
                  <c:v>41699.802275398011</c:v>
                </c:pt>
                <c:pt idx="40592">
                  <c:v>41699.802980200308</c:v>
                </c:pt>
                <c:pt idx="40593">
                  <c:v>41699.803684489845</c:v>
                </c:pt>
                <c:pt idx="40594">
                  <c:v>41699.804390016165</c:v>
                </c:pt>
                <c:pt idx="40595">
                  <c:v>41699.805095090618</c:v>
                </c:pt>
                <c:pt idx="40596">
                  <c:v>41699.805798660607</c:v>
                </c:pt>
                <c:pt idx="40597">
                  <c:v>41699.806502583539</c:v>
                </c:pt>
                <c:pt idx="40598">
                  <c:v>41699.807207233542</c:v>
                </c:pt>
                <c:pt idx="40599">
                  <c:v>41699.80791089969</c:v>
                </c:pt>
                <c:pt idx="40600">
                  <c:v>41699.808614346177</c:v>
                </c:pt>
                <c:pt idx="40601">
                  <c:v>41699.809319599233</c:v>
                </c:pt>
                <c:pt idx="40602">
                  <c:v>41699.81002283431</c:v>
                </c:pt>
                <c:pt idx="40603">
                  <c:v>41699.810726542768</c:v>
                </c:pt>
                <c:pt idx="40604">
                  <c:v>41699.811429938927</c:v>
                </c:pt>
                <c:pt idx="40605">
                  <c:v>41699.812132851388</c:v>
                </c:pt>
                <c:pt idx="40606">
                  <c:v>41699.812836553087</c:v>
                </c:pt>
                <c:pt idx="40607">
                  <c:v>41699.813540353229</c:v>
                </c:pt>
                <c:pt idx="40608">
                  <c:v>41699.814244886315</c:v>
                </c:pt>
                <c:pt idx="40609">
                  <c:v>41699.814948478015</c:v>
                </c:pt>
                <c:pt idx="40610">
                  <c:v>41699.815652268939</c:v>
                </c:pt>
                <c:pt idx="40611">
                  <c:v>41699.816356524316</c:v>
                </c:pt>
                <c:pt idx="40612">
                  <c:v>41699.817060156311</c:v>
                </c:pt>
                <c:pt idx="40613">
                  <c:v>41699.817764061678</c:v>
                </c:pt>
                <c:pt idx="40614">
                  <c:v>41699.818467216617</c:v>
                </c:pt>
                <c:pt idx="40615">
                  <c:v>41699.819172963682</c:v>
                </c:pt>
                <c:pt idx="40616">
                  <c:v>41699.819877875852</c:v>
                </c:pt>
                <c:pt idx="40617">
                  <c:v>41699.820582296008</c:v>
                </c:pt>
                <c:pt idx="40618">
                  <c:v>41699.82128498661</c:v>
                </c:pt>
                <c:pt idx="40619">
                  <c:v>41699.821988711068</c:v>
                </c:pt>
                <c:pt idx="40620">
                  <c:v>41699.822693183538</c:v>
                </c:pt>
                <c:pt idx="40621">
                  <c:v>41699.823397207998</c:v>
                </c:pt>
                <c:pt idx="40622">
                  <c:v>41699.824102964303</c:v>
                </c:pt>
                <c:pt idx="40623">
                  <c:v>41699.824806800614</c:v>
                </c:pt>
                <c:pt idx="40624">
                  <c:v>41699.825509590934</c:v>
                </c:pt>
                <c:pt idx="40625">
                  <c:v>41699.826212205691</c:v>
                </c:pt>
                <c:pt idx="40626">
                  <c:v>41699.826915249854</c:v>
                </c:pt>
                <c:pt idx="40627">
                  <c:v>41699.827619327087</c:v>
                </c:pt>
                <c:pt idx="40628">
                  <c:v>41699.828322970003</c:v>
                </c:pt>
                <c:pt idx="40629">
                  <c:v>41699.829027711377</c:v>
                </c:pt>
                <c:pt idx="40630">
                  <c:v>41699.829731978163</c:v>
                </c:pt>
                <c:pt idx="40631">
                  <c:v>41699.830437574165</c:v>
                </c:pt>
                <c:pt idx="40632">
                  <c:v>41699.831379016003</c:v>
                </c:pt>
                <c:pt idx="40633">
                  <c:v>41699.832082233384</c:v>
                </c:pt>
                <c:pt idx="40634">
                  <c:v>41699.832785448314</c:v>
                </c:pt>
                <c:pt idx="40635">
                  <c:v>41699.83348878799</c:v>
                </c:pt>
                <c:pt idx="40636">
                  <c:v>41699.83419285954</c:v>
                </c:pt>
                <c:pt idx="40637">
                  <c:v>41699.834895888467</c:v>
                </c:pt>
                <c:pt idx="40638">
                  <c:v>41699.83559759894</c:v>
                </c:pt>
                <c:pt idx="40639">
                  <c:v>41699.836300850606</c:v>
                </c:pt>
                <c:pt idx="40640">
                  <c:v>41699.837003889079</c:v>
                </c:pt>
                <c:pt idx="40641">
                  <c:v>41699.837708502608</c:v>
                </c:pt>
                <c:pt idx="40642">
                  <c:v>41699.838412346318</c:v>
                </c:pt>
                <c:pt idx="40643">
                  <c:v>41699.839116180308</c:v>
                </c:pt>
                <c:pt idx="40644">
                  <c:v>41699.839819114939</c:v>
                </c:pt>
                <c:pt idx="40645">
                  <c:v>41699.840521431848</c:v>
                </c:pt>
                <c:pt idx="40646">
                  <c:v>41699.84122444017</c:v>
                </c:pt>
                <c:pt idx="40647">
                  <c:v>41699.841929058472</c:v>
                </c:pt>
                <c:pt idx="40648">
                  <c:v>41699.842633434935</c:v>
                </c:pt>
                <c:pt idx="40649">
                  <c:v>41699.843337767234</c:v>
                </c:pt>
                <c:pt idx="40650">
                  <c:v>41699.844041775694</c:v>
                </c:pt>
                <c:pt idx="40651">
                  <c:v>41699.844745075228</c:v>
                </c:pt>
                <c:pt idx="40652">
                  <c:v>41699.845448264459</c:v>
                </c:pt>
                <c:pt idx="40653">
                  <c:v>41699.846151399855</c:v>
                </c:pt>
                <c:pt idx="40654">
                  <c:v>41699.846854487856</c:v>
                </c:pt>
                <c:pt idx="40655">
                  <c:v>41699.847558928006</c:v>
                </c:pt>
                <c:pt idx="40656">
                  <c:v>41699.848262810927</c:v>
                </c:pt>
                <c:pt idx="40657">
                  <c:v>41699.848965618919</c:v>
                </c:pt>
                <c:pt idx="40658">
                  <c:v>41699.849669524003</c:v>
                </c:pt>
                <c:pt idx="40659">
                  <c:v>41699.850373627232</c:v>
                </c:pt>
                <c:pt idx="40660">
                  <c:v>41699.85107689401</c:v>
                </c:pt>
                <c:pt idx="40661">
                  <c:v>41699.85177991954</c:v>
                </c:pt>
                <c:pt idx="40662">
                  <c:v>41699.852483656163</c:v>
                </c:pt>
                <c:pt idx="40663">
                  <c:v>41699.853187782923</c:v>
                </c:pt>
                <c:pt idx="40664">
                  <c:v>41699.85389097294</c:v>
                </c:pt>
                <c:pt idx="40665">
                  <c:v>41699.854594639546</c:v>
                </c:pt>
                <c:pt idx="40666">
                  <c:v>41699.85529830739</c:v>
                </c:pt>
                <c:pt idx="40667">
                  <c:v>41699.856002497094</c:v>
                </c:pt>
                <c:pt idx="40668">
                  <c:v>41699.856707688159</c:v>
                </c:pt>
                <c:pt idx="40669">
                  <c:v>41699.857411210927</c:v>
                </c:pt>
                <c:pt idx="40670">
                  <c:v>41699.858114432005</c:v>
                </c:pt>
                <c:pt idx="40671">
                  <c:v>41699.858818463697</c:v>
                </c:pt>
                <c:pt idx="40672">
                  <c:v>41699.859523476473</c:v>
                </c:pt>
                <c:pt idx="40673">
                  <c:v>41699.860227504614</c:v>
                </c:pt>
                <c:pt idx="40674">
                  <c:v>41699.860931592768</c:v>
                </c:pt>
                <c:pt idx="40675">
                  <c:v>41699.861635535992</c:v>
                </c:pt>
                <c:pt idx="40676">
                  <c:v>41699.862338701845</c:v>
                </c:pt>
                <c:pt idx="40677">
                  <c:v>41699.863042768302</c:v>
                </c:pt>
                <c:pt idx="40678">
                  <c:v>41699.86374748277</c:v>
                </c:pt>
                <c:pt idx="40679">
                  <c:v>41699.864451393543</c:v>
                </c:pt>
                <c:pt idx="40680">
                  <c:v>41699.865154485997</c:v>
                </c:pt>
                <c:pt idx="40681">
                  <c:v>41699.865857230616</c:v>
                </c:pt>
                <c:pt idx="40682">
                  <c:v>41699.866561112001</c:v>
                </c:pt>
                <c:pt idx="40683">
                  <c:v>41699.867267365997</c:v>
                </c:pt>
                <c:pt idx="40684">
                  <c:v>41699.867973616761</c:v>
                </c:pt>
                <c:pt idx="40685">
                  <c:v>41699.86867778693</c:v>
                </c:pt>
                <c:pt idx="40686">
                  <c:v>41699.869381417688</c:v>
                </c:pt>
                <c:pt idx="40687">
                  <c:v>41699.870084763992</c:v>
                </c:pt>
                <c:pt idx="40688">
                  <c:v>41699.870789423541</c:v>
                </c:pt>
                <c:pt idx="40689">
                  <c:v>41699.871493529077</c:v>
                </c:pt>
                <c:pt idx="40690">
                  <c:v>41699.872197419085</c:v>
                </c:pt>
                <c:pt idx="40691">
                  <c:v>41699.87317218446</c:v>
                </c:pt>
                <c:pt idx="40692">
                  <c:v>41699.873875413847</c:v>
                </c:pt>
                <c:pt idx="40693">
                  <c:v>41699.874579947238</c:v>
                </c:pt>
                <c:pt idx="40694">
                  <c:v>41699.875284422778</c:v>
                </c:pt>
                <c:pt idx="40695">
                  <c:v>41699.875987955536</c:v>
                </c:pt>
                <c:pt idx="40696">
                  <c:v>41699.876691056168</c:v>
                </c:pt>
                <c:pt idx="40697">
                  <c:v>41699.877394064002</c:v>
                </c:pt>
                <c:pt idx="40698">
                  <c:v>41699.878098490168</c:v>
                </c:pt>
                <c:pt idx="40699">
                  <c:v>41699.878802516614</c:v>
                </c:pt>
                <c:pt idx="40700">
                  <c:v>41699.879504720462</c:v>
                </c:pt>
                <c:pt idx="40701">
                  <c:v>41699.88020855801</c:v>
                </c:pt>
                <c:pt idx="40702">
                  <c:v>41699.880912512934</c:v>
                </c:pt>
                <c:pt idx="40703">
                  <c:v>41699.881615496786</c:v>
                </c:pt>
                <c:pt idx="40704">
                  <c:v>41699.882318402626</c:v>
                </c:pt>
                <c:pt idx="40705">
                  <c:v>41699.883021393689</c:v>
                </c:pt>
                <c:pt idx="40706">
                  <c:v>41699.883724465384</c:v>
                </c:pt>
                <c:pt idx="40707">
                  <c:v>41699.884428767386</c:v>
                </c:pt>
                <c:pt idx="40708">
                  <c:v>41699.885132723539</c:v>
                </c:pt>
                <c:pt idx="40709">
                  <c:v>41699.885836539543</c:v>
                </c:pt>
                <c:pt idx="40710">
                  <c:v>41699.886542034779</c:v>
                </c:pt>
                <c:pt idx="40711">
                  <c:v>41699.887246694168</c:v>
                </c:pt>
                <c:pt idx="40712">
                  <c:v>41699.887951316618</c:v>
                </c:pt>
                <c:pt idx="40713">
                  <c:v>41699.888654448478</c:v>
                </c:pt>
                <c:pt idx="40714">
                  <c:v>41699.889356814463</c:v>
                </c:pt>
                <c:pt idx="40715">
                  <c:v>41699.890061181992</c:v>
                </c:pt>
                <c:pt idx="40716">
                  <c:v>41699.890765032156</c:v>
                </c:pt>
                <c:pt idx="40717">
                  <c:v>41699.891467346308</c:v>
                </c:pt>
                <c:pt idx="40718">
                  <c:v>41699.892170887077</c:v>
                </c:pt>
                <c:pt idx="40719">
                  <c:v>41699.892874288613</c:v>
                </c:pt>
                <c:pt idx="40720">
                  <c:v>41699.893578027848</c:v>
                </c:pt>
                <c:pt idx="40721">
                  <c:v>41699.894282877998</c:v>
                </c:pt>
                <c:pt idx="40722">
                  <c:v>41699.89498653153</c:v>
                </c:pt>
                <c:pt idx="40723">
                  <c:v>41699.895690276164</c:v>
                </c:pt>
                <c:pt idx="40724">
                  <c:v>41699.896394741685</c:v>
                </c:pt>
                <c:pt idx="40725">
                  <c:v>41699.897098539841</c:v>
                </c:pt>
                <c:pt idx="40726">
                  <c:v>41699.897803413078</c:v>
                </c:pt>
                <c:pt idx="40727">
                  <c:v>41699.898507747544</c:v>
                </c:pt>
                <c:pt idx="40728">
                  <c:v>41699.899212813223</c:v>
                </c:pt>
                <c:pt idx="40729">
                  <c:v>41699.899918584153</c:v>
                </c:pt>
                <c:pt idx="40730">
                  <c:v>41699.900623409849</c:v>
                </c:pt>
                <c:pt idx="40731">
                  <c:v>41699.901329441542</c:v>
                </c:pt>
                <c:pt idx="40732">
                  <c:v>41699.902034174011</c:v>
                </c:pt>
                <c:pt idx="40733">
                  <c:v>41699.902738614932</c:v>
                </c:pt>
                <c:pt idx="40734">
                  <c:v>41699.903443026931</c:v>
                </c:pt>
                <c:pt idx="40735">
                  <c:v>41699.904147181376</c:v>
                </c:pt>
                <c:pt idx="40736">
                  <c:v>41699.904849884311</c:v>
                </c:pt>
                <c:pt idx="40737">
                  <c:v>41699.905553148776</c:v>
                </c:pt>
                <c:pt idx="40738">
                  <c:v>41699.906256170623</c:v>
                </c:pt>
                <c:pt idx="40739">
                  <c:v>41699.906958812309</c:v>
                </c:pt>
                <c:pt idx="40740">
                  <c:v>41699.907663497543</c:v>
                </c:pt>
                <c:pt idx="40741">
                  <c:v>41699.908368159231</c:v>
                </c:pt>
                <c:pt idx="40742">
                  <c:v>41699.909073111688</c:v>
                </c:pt>
                <c:pt idx="40743">
                  <c:v>41699.909778191228</c:v>
                </c:pt>
                <c:pt idx="40744">
                  <c:v>41699.910482817992</c:v>
                </c:pt>
                <c:pt idx="40745">
                  <c:v>41699.911187804304</c:v>
                </c:pt>
                <c:pt idx="40746">
                  <c:v>41699.911892939228</c:v>
                </c:pt>
                <c:pt idx="40747">
                  <c:v>41699.912597747702</c:v>
                </c:pt>
                <c:pt idx="40748">
                  <c:v>41699.913302738001</c:v>
                </c:pt>
                <c:pt idx="40749">
                  <c:v>41699.914004761078</c:v>
                </c:pt>
                <c:pt idx="40750">
                  <c:v>41699.914967672164</c:v>
                </c:pt>
                <c:pt idx="40751">
                  <c:v>41699.915672023228</c:v>
                </c:pt>
                <c:pt idx="40752">
                  <c:v>41699.91637593216</c:v>
                </c:pt>
                <c:pt idx="40753">
                  <c:v>41699.917079774779</c:v>
                </c:pt>
                <c:pt idx="40754">
                  <c:v>41699.917783526609</c:v>
                </c:pt>
                <c:pt idx="40755">
                  <c:v>41699.918487840463</c:v>
                </c:pt>
                <c:pt idx="40756">
                  <c:v>41699.919192546615</c:v>
                </c:pt>
                <c:pt idx="40757">
                  <c:v>41699.919898173546</c:v>
                </c:pt>
                <c:pt idx="40758">
                  <c:v>41699.920603220307</c:v>
                </c:pt>
                <c:pt idx="40759">
                  <c:v>41699.921308365221</c:v>
                </c:pt>
                <c:pt idx="40760">
                  <c:v>41699.922011922165</c:v>
                </c:pt>
                <c:pt idx="40761">
                  <c:v>41699.922715211535</c:v>
                </c:pt>
                <c:pt idx="40762">
                  <c:v>41699.923418583829</c:v>
                </c:pt>
                <c:pt idx="40763">
                  <c:v>41699.924121575226</c:v>
                </c:pt>
                <c:pt idx="40764">
                  <c:v>41699.924825552152</c:v>
                </c:pt>
                <c:pt idx="40765">
                  <c:v>41699.925529351385</c:v>
                </c:pt>
                <c:pt idx="40766">
                  <c:v>41699.92623369478</c:v>
                </c:pt>
                <c:pt idx="40767">
                  <c:v>41699.926937315387</c:v>
                </c:pt>
                <c:pt idx="40768">
                  <c:v>41699.927641249538</c:v>
                </c:pt>
                <c:pt idx="40769">
                  <c:v>41699.928344844928</c:v>
                </c:pt>
                <c:pt idx="40770">
                  <c:v>41699.929047639838</c:v>
                </c:pt>
                <c:pt idx="40771">
                  <c:v>41699.92975319954</c:v>
                </c:pt>
                <c:pt idx="40772">
                  <c:v>41699.930457639224</c:v>
                </c:pt>
                <c:pt idx="40773">
                  <c:v>41699.931161913526</c:v>
                </c:pt>
                <c:pt idx="40774">
                  <c:v>41699.93186687908</c:v>
                </c:pt>
                <c:pt idx="40775">
                  <c:v>41699.932570931225</c:v>
                </c:pt>
                <c:pt idx="40776">
                  <c:v>41699.933275091382</c:v>
                </c:pt>
                <c:pt idx="40777">
                  <c:v>41699.93397906184</c:v>
                </c:pt>
                <c:pt idx="40778">
                  <c:v>41699.934685101376</c:v>
                </c:pt>
                <c:pt idx="40779">
                  <c:v>41699.935391059997</c:v>
                </c:pt>
                <c:pt idx="40780">
                  <c:v>41699.936096801226</c:v>
                </c:pt>
                <c:pt idx="40781">
                  <c:v>41699.936801675081</c:v>
                </c:pt>
                <c:pt idx="40782">
                  <c:v>41699.937506356313</c:v>
                </c:pt>
                <c:pt idx="40783">
                  <c:v>41699.938211283086</c:v>
                </c:pt>
                <c:pt idx="40784">
                  <c:v>41699.938916184939</c:v>
                </c:pt>
                <c:pt idx="40785">
                  <c:v>41699.939620427387</c:v>
                </c:pt>
                <c:pt idx="40786">
                  <c:v>41699.94032441554</c:v>
                </c:pt>
                <c:pt idx="40787">
                  <c:v>41699.941028599998</c:v>
                </c:pt>
                <c:pt idx="40788">
                  <c:v>41699.941733579537</c:v>
                </c:pt>
                <c:pt idx="40789">
                  <c:v>41699.942438455852</c:v>
                </c:pt>
                <c:pt idx="40790">
                  <c:v>41699.943145125682</c:v>
                </c:pt>
                <c:pt idx="40791">
                  <c:v>41699.943850621225</c:v>
                </c:pt>
                <c:pt idx="40792">
                  <c:v>41699.944554856011</c:v>
                </c:pt>
                <c:pt idx="40793">
                  <c:v>41699.945259400934</c:v>
                </c:pt>
                <c:pt idx="40794">
                  <c:v>41699.945963343387</c:v>
                </c:pt>
                <c:pt idx="40795">
                  <c:v>41699.946667942466</c:v>
                </c:pt>
                <c:pt idx="40796">
                  <c:v>41699.947373623836</c:v>
                </c:pt>
                <c:pt idx="40797">
                  <c:v>41699.948079319394</c:v>
                </c:pt>
                <c:pt idx="40798">
                  <c:v>41699.94878604816</c:v>
                </c:pt>
                <c:pt idx="40799">
                  <c:v>41699.949490336163</c:v>
                </c:pt>
                <c:pt idx="40800">
                  <c:v>41699.950195358004</c:v>
                </c:pt>
                <c:pt idx="40801">
                  <c:v>41699.950900188618</c:v>
                </c:pt>
                <c:pt idx="40802">
                  <c:v>41699.951604627386</c:v>
                </c:pt>
                <c:pt idx="40803">
                  <c:v>41699.952309546774</c:v>
                </c:pt>
                <c:pt idx="40804">
                  <c:v>41699.953012056612</c:v>
                </c:pt>
                <c:pt idx="40805">
                  <c:v>41699.953715979231</c:v>
                </c:pt>
                <c:pt idx="40806">
                  <c:v>41699.954416905086</c:v>
                </c:pt>
                <c:pt idx="40807">
                  <c:v>41699.955122326159</c:v>
                </c:pt>
                <c:pt idx="40808">
                  <c:v>41699.955828701226</c:v>
                </c:pt>
                <c:pt idx="40809">
                  <c:v>41699.956740118927</c:v>
                </c:pt>
                <c:pt idx="40810">
                  <c:v>41699.957443815074</c:v>
                </c:pt>
                <c:pt idx="40811">
                  <c:v>41699.958146743542</c:v>
                </c:pt>
                <c:pt idx="40812">
                  <c:v>41699.958850778319</c:v>
                </c:pt>
                <c:pt idx="40813">
                  <c:v>41699.959555800939</c:v>
                </c:pt>
                <c:pt idx="40814">
                  <c:v>41699.960260787077</c:v>
                </c:pt>
                <c:pt idx="40815">
                  <c:v>41699.960964909536</c:v>
                </c:pt>
                <c:pt idx="40816">
                  <c:v>41699.961669868761</c:v>
                </c:pt>
                <c:pt idx="40817">
                  <c:v>41699.962373509385</c:v>
                </c:pt>
                <c:pt idx="40818">
                  <c:v>41699.96307679754</c:v>
                </c:pt>
                <c:pt idx="40819">
                  <c:v>41699.963781725994</c:v>
                </c:pt>
                <c:pt idx="40820">
                  <c:v>41699.964486590157</c:v>
                </c:pt>
                <c:pt idx="40821">
                  <c:v>41699.965189610753</c:v>
                </c:pt>
                <c:pt idx="40822">
                  <c:v>41699.965892828164</c:v>
                </c:pt>
                <c:pt idx="40823">
                  <c:v>41699.966596132312</c:v>
                </c:pt>
                <c:pt idx="40824">
                  <c:v>41699.967299636934</c:v>
                </c:pt>
                <c:pt idx="40825">
                  <c:v>41699.968003400929</c:v>
                </c:pt>
                <c:pt idx="40826">
                  <c:v>41699.968707458938</c:v>
                </c:pt>
                <c:pt idx="40827">
                  <c:v>41699.969412511069</c:v>
                </c:pt>
                <c:pt idx="40828">
                  <c:v>41699.970117223849</c:v>
                </c:pt>
                <c:pt idx="40829">
                  <c:v>41699.970821470939</c:v>
                </c:pt>
                <c:pt idx="40830">
                  <c:v>41699.971525344939</c:v>
                </c:pt>
                <c:pt idx="40831">
                  <c:v>41699.972229592313</c:v>
                </c:pt>
                <c:pt idx="40832">
                  <c:v>41699.972934898171</c:v>
                </c:pt>
                <c:pt idx="40833">
                  <c:v>41699.973638825846</c:v>
                </c:pt>
                <c:pt idx="40834">
                  <c:v>41699.97434209878</c:v>
                </c:pt>
                <c:pt idx="40835">
                  <c:v>41699.975048293847</c:v>
                </c:pt>
                <c:pt idx="40836">
                  <c:v>41699.97575286153</c:v>
                </c:pt>
                <c:pt idx="40837">
                  <c:v>41699.976457896941</c:v>
                </c:pt>
                <c:pt idx="40838">
                  <c:v>41699.977162430921</c:v>
                </c:pt>
                <c:pt idx="40839">
                  <c:v>41699.977867066606</c:v>
                </c:pt>
                <c:pt idx="40840">
                  <c:v>41699.978571012929</c:v>
                </c:pt>
                <c:pt idx="40841">
                  <c:v>41699.979274115685</c:v>
                </c:pt>
                <c:pt idx="40842">
                  <c:v>41699.979978813841</c:v>
                </c:pt>
                <c:pt idx="40843">
                  <c:v>41699.980680146313</c:v>
                </c:pt>
                <c:pt idx="40844">
                  <c:v>41699.981382578459</c:v>
                </c:pt>
                <c:pt idx="40845">
                  <c:v>41699.982086245087</c:v>
                </c:pt>
                <c:pt idx="40846">
                  <c:v>41699.982790677073</c:v>
                </c:pt>
                <c:pt idx="40847">
                  <c:v>41699.983495517678</c:v>
                </c:pt>
                <c:pt idx="40848">
                  <c:v>41699.984200863539</c:v>
                </c:pt>
                <c:pt idx="40849">
                  <c:v>41699.984904274315</c:v>
                </c:pt>
                <c:pt idx="40850">
                  <c:v>41699.985607848779</c:v>
                </c:pt>
                <c:pt idx="40851">
                  <c:v>41699.986312454006</c:v>
                </c:pt>
                <c:pt idx="40852">
                  <c:v>41699.987017814616</c:v>
                </c:pt>
                <c:pt idx="40853">
                  <c:v>41699.987723491999</c:v>
                </c:pt>
                <c:pt idx="40854">
                  <c:v>41699.988430205543</c:v>
                </c:pt>
                <c:pt idx="40855">
                  <c:v>41699.989134887684</c:v>
                </c:pt>
                <c:pt idx="40856">
                  <c:v>41699.989839381851</c:v>
                </c:pt>
                <c:pt idx="40857">
                  <c:v>41699.99054513446</c:v>
                </c:pt>
                <c:pt idx="40858">
                  <c:v>41699.991249154606</c:v>
                </c:pt>
                <c:pt idx="40859">
                  <c:v>41699.991954583376</c:v>
                </c:pt>
                <c:pt idx="40860">
                  <c:v>41699.99266019385</c:v>
                </c:pt>
                <c:pt idx="40861">
                  <c:v>41699.993364452923</c:v>
                </c:pt>
                <c:pt idx="40862">
                  <c:v>41699.994070133682</c:v>
                </c:pt>
                <c:pt idx="40863">
                  <c:v>41699.994775071224</c:v>
                </c:pt>
                <c:pt idx="40864">
                  <c:v>41699.995479221536</c:v>
                </c:pt>
                <c:pt idx="40865">
                  <c:v>41699.996184404161</c:v>
                </c:pt>
                <c:pt idx="40866">
                  <c:v>41699.996885995686</c:v>
                </c:pt>
                <c:pt idx="40867">
                  <c:v>41699.997590175997</c:v>
                </c:pt>
                <c:pt idx="40868">
                  <c:v>41699.998523958311</c:v>
                </c:pt>
                <c:pt idx="40869">
                  <c:v>41699.999229128778</c:v>
                </c:pt>
                <c:pt idx="40870">
                  <c:v>41699.999932563071</c:v>
                </c:pt>
                <c:pt idx="40871">
                  <c:v>41700.000637944941</c:v>
                </c:pt>
                <c:pt idx="40872">
                  <c:v>41700.001342295684</c:v>
                </c:pt>
                <c:pt idx="40873">
                  <c:v>41700.002046778463</c:v>
                </c:pt>
                <c:pt idx="40874">
                  <c:v>41700.00275016277</c:v>
                </c:pt>
                <c:pt idx="40875">
                  <c:v>41700.003454766455</c:v>
                </c:pt>
                <c:pt idx="40876">
                  <c:v>41700.004160704455</c:v>
                </c:pt>
                <c:pt idx="40877">
                  <c:v>41700.004865783842</c:v>
                </c:pt>
                <c:pt idx="40878">
                  <c:v>41700.005569041539</c:v>
                </c:pt>
                <c:pt idx="40879">
                  <c:v>41700.00627374601</c:v>
                </c:pt>
                <c:pt idx="40880">
                  <c:v>41700.006978837686</c:v>
                </c:pt>
                <c:pt idx="40881">
                  <c:v>41700.007682629221</c:v>
                </c:pt>
                <c:pt idx="40882">
                  <c:v>41700.00838774431</c:v>
                </c:pt>
                <c:pt idx="40883">
                  <c:v>41700.009092281682</c:v>
                </c:pt>
                <c:pt idx="40884">
                  <c:v>41700.009795798309</c:v>
                </c:pt>
                <c:pt idx="40885">
                  <c:v>41700.01050105154</c:v>
                </c:pt>
                <c:pt idx="40886">
                  <c:v>41700.011204592462</c:v>
                </c:pt>
                <c:pt idx="40887">
                  <c:v>41700.01190889693</c:v>
                </c:pt>
                <c:pt idx="40888">
                  <c:v>41700.012613324623</c:v>
                </c:pt>
                <c:pt idx="40889">
                  <c:v>41700.013317931225</c:v>
                </c:pt>
                <c:pt idx="40890">
                  <c:v>41700.014022642928</c:v>
                </c:pt>
                <c:pt idx="40891">
                  <c:v>41700.014728669223</c:v>
                </c:pt>
                <c:pt idx="40892">
                  <c:v>41700.015433198314</c:v>
                </c:pt>
                <c:pt idx="40893">
                  <c:v>41700.016136505845</c:v>
                </c:pt>
                <c:pt idx="40894">
                  <c:v>41700.016841051845</c:v>
                </c:pt>
                <c:pt idx="40895">
                  <c:v>41700.017548222779</c:v>
                </c:pt>
                <c:pt idx="40896">
                  <c:v>41700.018255380775</c:v>
                </c:pt>
                <c:pt idx="40897">
                  <c:v>41700.018959070621</c:v>
                </c:pt>
                <c:pt idx="40898">
                  <c:v>41700.019662912302</c:v>
                </c:pt>
                <c:pt idx="40899">
                  <c:v>41700.020367477227</c:v>
                </c:pt>
                <c:pt idx="40900">
                  <c:v>41700.021073184151</c:v>
                </c:pt>
                <c:pt idx="40901">
                  <c:v>41700.021779409079</c:v>
                </c:pt>
                <c:pt idx="40902">
                  <c:v>41700.022483665984</c:v>
                </c:pt>
                <c:pt idx="40903">
                  <c:v>41700.023186419996</c:v>
                </c:pt>
                <c:pt idx="40904">
                  <c:v>41700.023890667995</c:v>
                </c:pt>
                <c:pt idx="40905">
                  <c:v>41700.024595355084</c:v>
                </c:pt>
                <c:pt idx="40906">
                  <c:v>41700.025299351539</c:v>
                </c:pt>
                <c:pt idx="40907">
                  <c:v>41700.026003933992</c:v>
                </c:pt>
                <c:pt idx="40908">
                  <c:v>41700.026708247227</c:v>
                </c:pt>
                <c:pt idx="40909">
                  <c:v>41700.027411872921</c:v>
                </c:pt>
                <c:pt idx="40910">
                  <c:v>41700.028115739078</c:v>
                </c:pt>
                <c:pt idx="40911">
                  <c:v>41700.028819613835</c:v>
                </c:pt>
                <c:pt idx="40912">
                  <c:v>41700.029523093835</c:v>
                </c:pt>
                <c:pt idx="40913">
                  <c:v>41700.030227054929</c:v>
                </c:pt>
                <c:pt idx="40914">
                  <c:v>41700.030931036308</c:v>
                </c:pt>
                <c:pt idx="40915">
                  <c:v>41700.031635881533</c:v>
                </c:pt>
                <c:pt idx="40916">
                  <c:v>41700.032340176767</c:v>
                </c:pt>
                <c:pt idx="40917">
                  <c:v>41700.033044656608</c:v>
                </c:pt>
                <c:pt idx="40918">
                  <c:v>41700.033751709678</c:v>
                </c:pt>
                <c:pt idx="40919">
                  <c:v>41700.034456304769</c:v>
                </c:pt>
                <c:pt idx="40920">
                  <c:v>41700.035161059219</c:v>
                </c:pt>
                <c:pt idx="40921">
                  <c:v>41700.035866390768</c:v>
                </c:pt>
                <c:pt idx="40922">
                  <c:v>41700.03657139017</c:v>
                </c:pt>
                <c:pt idx="40923">
                  <c:v>41700.037275584153</c:v>
                </c:pt>
                <c:pt idx="40924">
                  <c:v>41700.037980531211</c:v>
                </c:pt>
                <c:pt idx="40925">
                  <c:v>41700.038686171538</c:v>
                </c:pt>
                <c:pt idx="40926">
                  <c:v>41700.039391039223</c:v>
                </c:pt>
                <c:pt idx="40927">
                  <c:v>41700.040312277852</c:v>
                </c:pt>
                <c:pt idx="40928">
                  <c:v>41700.041015694929</c:v>
                </c:pt>
                <c:pt idx="40929">
                  <c:v>41700.041718517532</c:v>
                </c:pt>
                <c:pt idx="40930">
                  <c:v>41700.042423219842</c:v>
                </c:pt>
                <c:pt idx="40931">
                  <c:v>41700.04312782261</c:v>
                </c:pt>
                <c:pt idx="40932">
                  <c:v>41700.043831549694</c:v>
                </c:pt>
                <c:pt idx="40933">
                  <c:v>41700.044533820779</c:v>
                </c:pt>
                <c:pt idx="40934">
                  <c:v>41700.045237011538</c:v>
                </c:pt>
                <c:pt idx="40935">
                  <c:v>41700.045941574455</c:v>
                </c:pt>
                <c:pt idx="40936">
                  <c:v>41700.046646972311</c:v>
                </c:pt>
                <c:pt idx="40937">
                  <c:v>41700.047351889385</c:v>
                </c:pt>
                <c:pt idx="40938">
                  <c:v>41700.048055925843</c:v>
                </c:pt>
                <c:pt idx="40939">
                  <c:v>41700.048760265374</c:v>
                </c:pt>
                <c:pt idx="40940">
                  <c:v>41700.049464814299</c:v>
                </c:pt>
                <c:pt idx="40941">
                  <c:v>41700.050169342314</c:v>
                </c:pt>
                <c:pt idx="40942">
                  <c:v>41700.050876316775</c:v>
                </c:pt>
                <c:pt idx="40943">
                  <c:v>41700.051581355685</c:v>
                </c:pt>
                <c:pt idx="40944">
                  <c:v>41700.052285162616</c:v>
                </c:pt>
                <c:pt idx="40945">
                  <c:v>41700.052990081997</c:v>
                </c:pt>
                <c:pt idx="40946">
                  <c:v>41700.053695793227</c:v>
                </c:pt>
                <c:pt idx="40947">
                  <c:v>41700.054400551533</c:v>
                </c:pt>
                <c:pt idx="40948">
                  <c:v>41700.055107119682</c:v>
                </c:pt>
                <c:pt idx="40949">
                  <c:v>41700.055810824619</c:v>
                </c:pt>
                <c:pt idx="40950">
                  <c:v>41700.056514364005</c:v>
                </c:pt>
                <c:pt idx="40951">
                  <c:v>41700.057219673843</c:v>
                </c:pt>
                <c:pt idx="40952">
                  <c:v>41700.057924771681</c:v>
                </c:pt>
                <c:pt idx="40953">
                  <c:v>41700.058630032931</c:v>
                </c:pt>
                <c:pt idx="40954">
                  <c:v>41700.059335838312</c:v>
                </c:pt>
                <c:pt idx="40955">
                  <c:v>41700.060040451077</c:v>
                </c:pt>
                <c:pt idx="40956">
                  <c:v>41700.060744704759</c:v>
                </c:pt>
                <c:pt idx="40957">
                  <c:v>41700.061449487534</c:v>
                </c:pt>
                <c:pt idx="40958">
                  <c:v>41700.062153813837</c:v>
                </c:pt>
                <c:pt idx="40959">
                  <c:v>41700.062858548466</c:v>
                </c:pt>
                <c:pt idx="40960">
                  <c:v>41700.063562710144</c:v>
                </c:pt>
                <c:pt idx="40961">
                  <c:v>41700.064267319685</c:v>
                </c:pt>
                <c:pt idx="40962">
                  <c:v>41700.064971775384</c:v>
                </c:pt>
                <c:pt idx="40963">
                  <c:v>41700.065676524464</c:v>
                </c:pt>
                <c:pt idx="40964">
                  <c:v>41700.066382499695</c:v>
                </c:pt>
                <c:pt idx="40965">
                  <c:v>41700.067086816453</c:v>
                </c:pt>
                <c:pt idx="40966">
                  <c:v>41700.067791560148</c:v>
                </c:pt>
                <c:pt idx="40967">
                  <c:v>41700.068496180931</c:v>
                </c:pt>
                <c:pt idx="40968">
                  <c:v>41700.069201306309</c:v>
                </c:pt>
                <c:pt idx="40969">
                  <c:v>41700.069903950302</c:v>
                </c:pt>
                <c:pt idx="40970">
                  <c:v>41700.070607931222</c:v>
                </c:pt>
                <c:pt idx="40971">
                  <c:v>41700.071313066932</c:v>
                </c:pt>
                <c:pt idx="40972">
                  <c:v>41700.072020479231</c:v>
                </c:pt>
                <c:pt idx="40973">
                  <c:v>41700.072725815378</c:v>
                </c:pt>
                <c:pt idx="40974">
                  <c:v>41700.07342939308</c:v>
                </c:pt>
                <c:pt idx="40975">
                  <c:v>41700.074133154769</c:v>
                </c:pt>
                <c:pt idx="40976">
                  <c:v>41700.074837433393</c:v>
                </c:pt>
                <c:pt idx="40977">
                  <c:v>41700.07554280584</c:v>
                </c:pt>
                <c:pt idx="40978">
                  <c:v>41700.076246812605</c:v>
                </c:pt>
                <c:pt idx="40979">
                  <c:v>41700.07695243154</c:v>
                </c:pt>
                <c:pt idx="40980">
                  <c:v>41700.077657027381</c:v>
                </c:pt>
                <c:pt idx="40981">
                  <c:v>41700.078360942003</c:v>
                </c:pt>
                <c:pt idx="40982">
                  <c:v>41700.079066875078</c:v>
                </c:pt>
                <c:pt idx="40983">
                  <c:v>41700.079771566925</c:v>
                </c:pt>
                <c:pt idx="40984">
                  <c:v>41700.080477294468</c:v>
                </c:pt>
                <c:pt idx="40985">
                  <c:v>41700.081182049536</c:v>
                </c:pt>
                <c:pt idx="40986">
                  <c:v>41700.082105489695</c:v>
                </c:pt>
                <c:pt idx="40987">
                  <c:v>41700.082811906774</c:v>
                </c:pt>
                <c:pt idx="40988">
                  <c:v>41700.083518436622</c:v>
                </c:pt>
                <c:pt idx="40989">
                  <c:v>41700.084223086007</c:v>
                </c:pt>
                <c:pt idx="40990">
                  <c:v>41700.084926820615</c:v>
                </c:pt>
                <c:pt idx="40991">
                  <c:v>41700.085631711838</c:v>
                </c:pt>
                <c:pt idx="40992">
                  <c:v>41700.08633682294</c:v>
                </c:pt>
                <c:pt idx="40993">
                  <c:v>41700.087041536455</c:v>
                </c:pt>
                <c:pt idx="40994">
                  <c:v>41700.087746482306</c:v>
                </c:pt>
                <c:pt idx="40995">
                  <c:v>41700.088452432159</c:v>
                </c:pt>
                <c:pt idx="40996">
                  <c:v>41700.089158265386</c:v>
                </c:pt>
                <c:pt idx="40997">
                  <c:v>41700.089863355846</c:v>
                </c:pt>
                <c:pt idx="40998">
                  <c:v>41700.090567312611</c:v>
                </c:pt>
                <c:pt idx="40999">
                  <c:v>41700.091272141079</c:v>
                </c:pt>
                <c:pt idx="41000">
                  <c:v>41700.09197726538</c:v>
                </c:pt>
                <c:pt idx="41001">
                  <c:v>41700.092680782145</c:v>
                </c:pt>
                <c:pt idx="41002">
                  <c:v>41700.09338638292</c:v>
                </c:pt>
                <c:pt idx="41003">
                  <c:v>41700.09409095061</c:v>
                </c:pt>
                <c:pt idx="41004">
                  <c:v>41700.094795039688</c:v>
                </c:pt>
                <c:pt idx="41005">
                  <c:v>41700.095499459538</c:v>
                </c:pt>
                <c:pt idx="41006">
                  <c:v>41700.096204371541</c:v>
                </c:pt>
                <c:pt idx="41007">
                  <c:v>41700.096909461077</c:v>
                </c:pt>
                <c:pt idx="41008">
                  <c:v>41700.097612559686</c:v>
                </c:pt>
                <c:pt idx="41009">
                  <c:v>41700.098316480929</c:v>
                </c:pt>
                <c:pt idx="41010">
                  <c:v>41700.099019295543</c:v>
                </c:pt>
                <c:pt idx="41011">
                  <c:v>41700.099723646606</c:v>
                </c:pt>
                <c:pt idx="41012">
                  <c:v>41700.100430360464</c:v>
                </c:pt>
                <c:pt idx="41013">
                  <c:v>41700.101134558761</c:v>
                </c:pt>
                <c:pt idx="41014">
                  <c:v>41700.101838269227</c:v>
                </c:pt>
                <c:pt idx="41015">
                  <c:v>41700.102542693836</c:v>
                </c:pt>
                <c:pt idx="41016">
                  <c:v>41700.103246874605</c:v>
                </c:pt>
                <c:pt idx="41017">
                  <c:v>41700.103951250152</c:v>
                </c:pt>
                <c:pt idx="41018">
                  <c:v>41700.104656024312</c:v>
                </c:pt>
                <c:pt idx="41019">
                  <c:v>41700.10536167353</c:v>
                </c:pt>
                <c:pt idx="41020">
                  <c:v>41700.106066466928</c:v>
                </c:pt>
                <c:pt idx="41021">
                  <c:v>41700.10677273677</c:v>
                </c:pt>
                <c:pt idx="41022">
                  <c:v>41700.107478771075</c:v>
                </c:pt>
                <c:pt idx="41023">
                  <c:v>41700.108184683995</c:v>
                </c:pt>
                <c:pt idx="41024">
                  <c:v>41700.108889752933</c:v>
                </c:pt>
                <c:pt idx="41025">
                  <c:v>41700.109594618771</c:v>
                </c:pt>
                <c:pt idx="41026">
                  <c:v>41700.110299326006</c:v>
                </c:pt>
                <c:pt idx="41027">
                  <c:v>41700.11100389385</c:v>
                </c:pt>
                <c:pt idx="41028">
                  <c:v>41700.111709765217</c:v>
                </c:pt>
                <c:pt idx="41029">
                  <c:v>41700.112416232616</c:v>
                </c:pt>
                <c:pt idx="41030">
                  <c:v>41700.113121009686</c:v>
                </c:pt>
                <c:pt idx="41031">
                  <c:v>41700.113825767221</c:v>
                </c:pt>
                <c:pt idx="41032">
                  <c:v>41700.114531067084</c:v>
                </c:pt>
                <c:pt idx="41033">
                  <c:v>41700.115235351848</c:v>
                </c:pt>
                <c:pt idx="41034">
                  <c:v>41700.115940945536</c:v>
                </c:pt>
                <c:pt idx="41035">
                  <c:v>41700.116646624163</c:v>
                </c:pt>
                <c:pt idx="41036">
                  <c:v>41700.117350479391</c:v>
                </c:pt>
                <c:pt idx="41037">
                  <c:v>41700.118056277701</c:v>
                </c:pt>
                <c:pt idx="41038">
                  <c:v>41700.118761340163</c:v>
                </c:pt>
                <c:pt idx="41039">
                  <c:v>41700.119465561067</c:v>
                </c:pt>
                <c:pt idx="41040">
                  <c:v>41700.120170488306</c:v>
                </c:pt>
                <c:pt idx="41041">
                  <c:v>41700.120874254615</c:v>
                </c:pt>
                <c:pt idx="41042">
                  <c:v>41700.1215786803</c:v>
                </c:pt>
                <c:pt idx="41043">
                  <c:v>41700.122284493082</c:v>
                </c:pt>
                <c:pt idx="41044">
                  <c:v>41700.122990188771</c:v>
                </c:pt>
                <c:pt idx="41045">
                  <c:v>41700.123877729842</c:v>
                </c:pt>
                <c:pt idx="41046">
                  <c:v>41700.124583325683</c:v>
                </c:pt>
                <c:pt idx="41047">
                  <c:v>41700.125288263836</c:v>
                </c:pt>
                <c:pt idx="41048">
                  <c:v>41700.125994206304</c:v>
                </c:pt>
                <c:pt idx="41049">
                  <c:v>41700.126698101223</c:v>
                </c:pt>
                <c:pt idx="41050">
                  <c:v>41700.127403653067</c:v>
                </c:pt>
                <c:pt idx="41051">
                  <c:v>41700.128108831996</c:v>
                </c:pt>
                <c:pt idx="41052">
                  <c:v>41700.128812968767</c:v>
                </c:pt>
                <c:pt idx="41053">
                  <c:v>41700.129519132461</c:v>
                </c:pt>
                <c:pt idx="41054">
                  <c:v>41700.130224687688</c:v>
                </c:pt>
                <c:pt idx="41055">
                  <c:v>41700.130930318162</c:v>
                </c:pt>
                <c:pt idx="41056">
                  <c:v>41700.131636836151</c:v>
                </c:pt>
                <c:pt idx="41057">
                  <c:v>41700.132340702155</c:v>
                </c:pt>
                <c:pt idx="41058">
                  <c:v>41700.133044805531</c:v>
                </c:pt>
                <c:pt idx="41059">
                  <c:v>41700.133750285677</c:v>
                </c:pt>
                <c:pt idx="41060">
                  <c:v>41700.134454072162</c:v>
                </c:pt>
                <c:pt idx="41061">
                  <c:v>41700.13516030999</c:v>
                </c:pt>
                <c:pt idx="41062">
                  <c:v>41700.135864814598</c:v>
                </c:pt>
                <c:pt idx="41063">
                  <c:v>41700.136568664151</c:v>
                </c:pt>
                <c:pt idx="41064">
                  <c:v>41700.137272650922</c:v>
                </c:pt>
                <c:pt idx="41065">
                  <c:v>41700.137976941376</c:v>
                </c:pt>
                <c:pt idx="41066">
                  <c:v>41700.138680405384</c:v>
                </c:pt>
                <c:pt idx="41067">
                  <c:v>41700.139386164301</c:v>
                </c:pt>
                <c:pt idx="41068">
                  <c:v>41700.140090129848</c:v>
                </c:pt>
                <c:pt idx="41069">
                  <c:v>41700.140794826308</c:v>
                </c:pt>
                <c:pt idx="41070">
                  <c:v>41700.141499162921</c:v>
                </c:pt>
                <c:pt idx="41071">
                  <c:v>41700.142202839539</c:v>
                </c:pt>
                <c:pt idx="41072">
                  <c:v>41700.142907682923</c:v>
                </c:pt>
                <c:pt idx="41073">
                  <c:v>41700.143612436768</c:v>
                </c:pt>
                <c:pt idx="41074">
                  <c:v>41700.144319210616</c:v>
                </c:pt>
                <c:pt idx="41075">
                  <c:v>41700.145026787381</c:v>
                </c:pt>
                <c:pt idx="41076">
                  <c:v>41700.14573226784</c:v>
                </c:pt>
                <c:pt idx="41077">
                  <c:v>41700.146437583222</c:v>
                </c:pt>
                <c:pt idx="41078">
                  <c:v>41700.147142652604</c:v>
                </c:pt>
                <c:pt idx="41079">
                  <c:v>41700.147846031374</c:v>
                </c:pt>
                <c:pt idx="41080">
                  <c:v>41700.148548601836</c:v>
                </c:pt>
                <c:pt idx="41081">
                  <c:v>41700.149250609997</c:v>
                </c:pt>
                <c:pt idx="41082">
                  <c:v>41700.149954587687</c:v>
                </c:pt>
                <c:pt idx="41083">
                  <c:v>41700.150660049694</c:v>
                </c:pt>
                <c:pt idx="41084">
                  <c:v>41700.151365288766</c:v>
                </c:pt>
                <c:pt idx="41085">
                  <c:v>41700.152071705234</c:v>
                </c:pt>
                <c:pt idx="41086">
                  <c:v>41700.152777841227</c:v>
                </c:pt>
                <c:pt idx="41087">
                  <c:v>41700.153482856455</c:v>
                </c:pt>
                <c:pt idx="41088">
                  <c:v>41700.154186304928</c:v>
                </c:pt>
                <c:pt idx="41089">
                  <c:v>41700.154890881226</c:v>
                </c:pt>
                <c:pt idx="41090">
                  <c:v>41700.155595620919</c:v>
                </c:pt>
                <c:pt idx="41091">
                  <c:v>41700.156301092618</c:v>
                </c:pt>
                <c:pt idx="41092">
                  <c:v>41700.157006363384</c:v>
                </c:pt>
                <c:pt idx="41093">
                  <c:v>41700.157710685991</c:v>
                </c:pt>
                <c:pt idx="41094">
                  <c:v>41700.15841507569</c:v>
                </c:pt>
                <c:pt idx="41095">
                  <c:v>41700.159119515687</c:v>
                </c:pt>
                <c:pt idx="41096">
                  <c:v>41700.159824610455</c:v>
                </c:pt>
                <c:pt idx="41097">
                  <c:v>41700.160530487083</c:v>
                </c:pt>
                <c:pt idx="41098">
                  <c:v>41700.161235537838</c:v>
                </c:pt>
                <c:pt idx="41099">
                  <c:v>41700.161938685989</c:v>
                </c:pt>
                <c:pt idx="41100">
                  <c:v>41700.162642439078</c:v>
                </c:pt>
                <c:pt idx="41101">
                  <c:v>41700.163347244459</c:v>
                </c:pt>
                <c:pt idx="41102">
                  <c:v>41700.164053551678</c:v>
                </c:pt>
                <c:pt idx="41103">
                  <c:v>41700.164759501531</c:v>
                </c:pt>
                <c:pt idx="41104">
                  <c:v>41700.165661005994</c:v>
                </c:pt>
                <c:pt idx="41105">
                  <c:v>41700.166363880453</c:v>
                </c:pt>
                <c:pt idx="41106">
                  <c:v>41700.167066996612</c:v>
                </c:pt>
                <c:pt idx="41107">
                  <c:v>41700.167770655367</c:v>
                </c:pt>
                <c:pt idx="41108">
                  <c:v>41700.168477265688</c:v>
                </c:pt>
                <c:pt idx="41109">
                  <c:v>41700.169182985373</c:v>
                </c:pt>
                <c:pt idx="41110">
                  <c:v>41700.169889041223</c:v>
                </c:pt>
                <c:pt idx="41111">
                  <c:v>41700.170593797542</c:v>
                </c:pt>
                <c:pt idx="41112">
                  <c:v>41700.171296941226</c:v>
                </c:pt>
                <c:pt idx="41113">
                  <c:v>41700.172001258165</c:v>
                </c:pt>
                <c:pt idx="41114">
                  <c:v>41700.172707998463</c:v>
                </c:pt>
                <c:pt idx="41115">
                  <c:v>41700.173413047683</c:v>
                </c:pt>
                <c:pt idx="41116">
                  <c:v>41700.174117302471</c:v>
                </c:pt>
                <c:pt idx="41117">
                  <c:v>41700.174821840003</c:v>
                </c:pt>
                <c:pt idx="41118">
                  <c:v>41700.17552834969</c:v>
                </c:pt>
                <c:pt idx="41119">
                  <c:v>41700.176233254169</c:v>
                </c:pt>
                <c:pt idx="41120">
                  <c:v>41700.176939844314</c:v>
                </c:pt>
                <c:pt idx="41121">
                  <c:v>41700.177645479387</c:v>
                </c:pt>
                <c:pt idx="41122">
                  <c:v>41700.178350153234</c:v>
                </c:pt>
                <c:pt idx="41123">
                  <c:v>41700.179055173081</c:v>
                </c:pt>
                <c:pt idx="41124">
                  <c:v>41700.179761108608</c:v>
                </c:pt>
                <c:pt idx="41125">
                  <c:v>41700.180466883226</c:v>
                </c:pt>
                <c:pt idx="41126">
                  <c:v>41700.181172416153</c:v>
                </c:pt>
                <c:pt idx="41127">
                  <c:v>41700.181877508003</c:v>
                </c:pt>
                <c:pt idx="41128">
                  <c:v>41700.182582615678</c:v>
                </c:pt>
                <c:pt idx="41129">
                  <c:v>41700.183287725224</c:v>
                </c:pt>
                <c:pt idx="41130">
                  <c:v>41700.183992379083</c:v>
                </c:pt>
                <c:pt idx="41131">
                  <c:v>41700.184697778466</c:v>
                </c:pt>
                <c:pt idx="41132">
                  <c:v>41700.185402176605</c:v>
                </c:pt>
                <c:pt idx="41133">
                  <c:v>41700.186108219845</c:v>
                </c:pt>
                <c:pt idx="41134">
                  <c:v>41700.186812893393</c:v>
                </c:pt>
                <c:pt idx="41135">
                  <c:v>41700.187515668462</c:v>
                </c:pt>
                <c:pt idx="41136">
                  <c:v>41700.188218599702</c:v>
                </c:pt>
                <c:pt idx="41137">
                  <c:v>41700.188922394467</c:v>
                </c:pt>
                <c:pt idx="41138">
                  <c:v>41700.189626192929</c:v>
                </c:pt>
                <c:pt idx="41139">
                  <c:v>41700.190331059079</c:v>
                </c:pt>
                <c:pt idx="41140">
                  <c:v>41700.191037176766</c:v>
                </c:pt>
                <c:pt idx="41141">
                  <c:v>41700.19174160152</c:v>
                </c:pt>
                <c:pt idx="41142">
                  <c:v>41700.192447939837</c:v>
                </c:pt>
                <c:pt idx="41143">
                  <c:v>41700.193152524145</c:v>
                </c:pt>
                <c:pt idx="41144">
                  <c:v>41700.193856746766</c:v>
                </c:pt>
                <c:pt idx="41145">
                  <c:v>41700.194561325079</c:v>
                </c:pt>
                <c:pt idx="41146">
                  <c:v>41700.195266879222</c:v>
                </c:pt>
                <c:pt idx="41147">
                  <c:v>41700.195970604145</c:v>
                </c:pt>
                <c:pt idx="41148">
                  <c:v>41700.19667676984</c:v>
                </c:pt>
                <c:pt idx="41149">
                  <c:v>41700.19738267707</c:v>
                </c:pt>
                <c:pt idx="41150">
                  <c:v>41700.198088870922</c:v>
                </c:pt>
                <c:pt idx="41151">
                  <c:v>41700.198792131217</c:v>
                </c:pt>
                <c:pt idx="41152">
                  <c:v>41700.199496985071</c:v>
                </c:pt>
                <c:pt idx="41153">
                  <c:v>41700.200202215223</c:v>
                </c:pt>
                <c:pt idx="41154">
                  <c:v>41700.200906908307</c:v>
                </c:pt>
                <c:pt idx="41155">
                  <c:v>41700.201611693992</c:v>
                </c:pt>
                <c:pt idx="41156">
                  <c:v>41700.202317927229</c:v>
                </c:pt>
                <c:pt idx="41157">
                  <c:v>41700.203022476606</c:v>
                </c:pt>
                <c:pt idx="41158">
                  <c:v>41700.203725852603</c:v>
                </c:pt>
                <c:pt idx="41159">
                  <c:v>41700.204428832607</c:v>
                </c:pt>
                <c:pt idx="41160">
                  <c:v>41700.205133931217</c:v>
                </c:pt>
                <c:pt idx="41161">
                  <c:v>41700.205837937385</c:v>
                </c:pt>
                <c:pt idx="41162">
                  <c:v>41700.206542444314</c:v>
                </c:pt>
                <c:pt idx="41163">
                  <c:v>41700.207453079223</c:v>
                </c:pt>
                <c:pt idx="41164">
                  <c:v>41700.208157649082</c:v>
                </c:pt>
                <c:pt idx="41165">
                  <c:v>41700.208862838001</c:v>
                </c:pt>
                <c:pt idx="41166">
                  <c:v>41700.209567267841</c:v>
                </c:pt>
                <c:pt idx="41167">
                  <c:v>41700.210271824777</c:v>
                </c:pt>
                <c:pt idx="41168">
                  <c:v>41700.210977109848</c:v>
                </c:pt>
                <c:pt idx="41169">
                  <c:v>41700.211680757377</c:v>
                </c:pt>
                <c:pt idx="41170">
                  <c:v>41700.212383531216</c:v>
                </c:pt>
                <c:pt idx="41171">
                  <c:v>41700.213087169992</c:v>
                </c:pt>
                <c:pt idx="41172">
                  <c:v>41700.213792206305</c:v>
                </c:pt>
                <c:pt idx="41173">
                  <c:v>41700.214496254928</c:v>
                </c:pt>
                <c:pt idx="41174">
                  <c:v>41700.215200778766</c:v>
                </c:pt>
                <c:pt idx="41175">
                  <c:v>41700.215908562925</c:v>
                </c:pt>
                <c:pt idx="41176">
                  <c:v>41700.216613888471</c:v>
                </c:pt>
                <c:pt idx="41177">
                  <c:v>41700.217317092778</c:v>
                </c:pt>
                <c:pt idx="41178">
                  <c:v>41700.21802198646</c:v>
                </c:pt>
                <c:pt idx="41179">
                  <c:v>41700.218727974927</c:v>
                </c:pt>
                <c:pt idx="41180">
                  <c:v>41700.219433243386</c:v>
                </c:pt>
                <c:pt idx="41181">
                  <c:v>41700.220138750155</c:v>
                </c:pt>
                <c:pt idx="41182">
                  <c:v>41700.220843801995</c:v>
                </c:pt>
                <c:pt idx="41183">
                  <c:v>41700.221549396461</c:v>
                </c:pt>
                <c:pt idx="41184">
                  <c:v>41700.22225314354</c:v>
                </c:pt>
                <c:pt idx="41185">
                  <c:v>41700.222957770464</c:v>
                </c:pt>
                <c:pt idx="41186">
                  <c:v>41700.223661231059</c:v>
                </c:pt>
                <c:pt idx="41187">
                  <c:v>41700.224366157076</c:v>
                </c:pt>
                <c:pt idx="41188">
                  <c:v>41700.225072485839</c:v>
                </c:pt>
                <c:pt idx="41189">
                  <c:v>41700.225777803069</c:v>
                </c:pt>
                <c:pt idx="41190">
                  <c:v>41700.226480826925</c:v>
                </c:pt>
                <c:pt idx="41191">
                  <c:v>41700.227183439994</c:v>
                </c:pt>
                <c:pt idx="41192">
                  <c:v>41700.227887334608</c:v>
                </c:pt>
                <c:pt idx="41193">
                  <c:v>41700.228590961531</c:v>
                </c:pt>
                <c:pt idx="41194">
                  <c:v>41700.229296733218</c:v>
                </c:pt>
                <c:pt idx="41195">
                  <c:v>41700.230000930766</c:v>
                </c:pt>
                <c:pt idx="41196">
                  <c:v>41700.230705658156</c:v>
                </c:pt>
                <c:pt idx="41197">
                  <c:v>41700.231409107379</c:v>
                </c:pt>
                <c:pt idx="41198">
                  <c:v>41700.232113979684</c:v>
                </c:pt>
                <c:pt idx="41199">
                  <c:v>41700.23282003661</c:v>
                </c:pt>
                <c:pt idx="41200">
                  <c:v>41700.233524494462</c:v>
                </c:pt>
                <c:pt idx="41201">
                  <c:v>41700.234230870614</c:v>
                </c:pt>
                <c:pt idx="41202">
                  <c:v>41700.234936334928</c:v>
                </c:pt>
                <c:pt idx="41203">
                  <c:v>41700.235639364611</c:v>
                </c:pt>
                <c:pt idx="41204">
                  <c:v>41700.23634501153</c:v>
                </c:pt>
                <c:pt idx="41205">
                  <c:v>41700.237052434306</c:v>
                </c:pt>
                <c:pt idx="41206">
                  <c:v>41700.237757522926</c:v>
                </c:pt>
                <c:pt idx="41207">
                  <c:v>41700.238461677218</c:v>
                </c:pt>
                <c:pt idx="41208">
                  <c:v>41700.23916640153</c:v>
                </c:pt>
                <c:pt idx="41209">
                  <c:v>41700.23987154138</c:v>
                </c:pt>
                <c:pt idx="41210">
                  <c:v>41700.24057788046</c:v>
                </c:pt>
                <c:pt idx="41211">
                  <c:v>41700.241283951218</c:v>
                </c:pt>
                <c:pt idx="41212">
                  <c:v>41700.241989126931</c:v>
                </c:pt>
                <c:pt idx="41213">
                  <c:v>41700.242693764922</c:v>
                </c:pt>
                <c:pt idx="41214">
                  <c:v>41700.243398024606</c:v>
                </c:pt>
                <c:pt idx="41215">
                  <c:v>41700.244101826152</c:v>
                </c:pt>
                <c:pt idx="41216">
                  <c:v>41700.244806971386</c:v>
                </c:pt>
                <c:pt idx="41217">
                  <c:v>41700.245511424619</c:v>
                </c:pt>
                <c:pt idx="41218">
                  <c:v>41700.246215858009</c:v>
                </c:pt>
                <c:pt idx="41219">
                  <c:v>41700.246919398167</c:v>
                </c:pt>
                <c:pt idx="41220">
                  <c:v>41700.247625668453</c:v>
                </c:pt>
                <c:pt idx="41221">
                  <c:v>41700.248330289847</c:v>
                </c:pt>
                <c:pt idx="41222">
                  <c:v>41700.249228385997</c:v>
                </c:pt>
                <c:pt idx="41223">
                  <c:v>41700.249934024614</c:v>
                </c:pt>
                <c:pt idx="41224">
                  <c:v>41700.250639418467</c:v>
                </c:pt>
                <c:pt idx="41225">
                  <c:v>41700.251343871678</c:v>
                </c:pt>
                <c:pt idx="41226">
                  <c:v>41700.252049834002</c:v>
                </c:pt>
                <c:pt idx="41227">
                  <c:v>41700.25275531954</c:v>
                </c:pt>
                <c:pt idx="41228">
                  <c:v>41700.253460257074</c:v>
                </c:pt>
                <c:pt idx="41229">
                  <c:v>41700.254165436163</c:v>
                </c:pt>
                <c:pt idx="41230">
                  <c:v>41700.254870909084</c:v>
                </c:pt>
                <c:pt idx="41231">
                  <c:v>41700.255574489689</c:v>
                </c:pt>
                <c:pt idx="41232">
                  <c:v>41700.256278423854</c:v>
                </c:pt>
                <c:pt idx="41233">
                  <c:v>41700.25698256692</c:v>
                </c:pt>
                <c:pt idx="41234">
                  <c:v>41700.257687372003</c:v>
                </c:pt>
                <c:pt idx="41235">
                  <c:v>41700.258391559684</c:v>
                </c:pt>
                <c:pt idx="41236">
                  <c:v>41700.259095547386</c:v>
                </c:pt>
                <c:pt idx="41237">
                  <c:v>41700.259800277083</c:v>
                </c:pt>
                <c:pt idx="41238">
                  <c:v>41700.260504697682</c:v>
                </c:pt>
                <c:pt idx="41239">
                  <c:v>41700.261208522301</c:v>
                </c:pt>
                <c:pt idx="41240">
                  <c:v>41700.261914336304</c:v>
                </c:pt>
                <c:pt idx="41241">
                  <c:v>41700.262618031687</c:v>
                </c:pt>
                <c:pt idx="41242">
                  <c:v>41700.263322081068</c:v>
                </c:pt>
                <c:pt idx="41243">
                  <c:v>41700.264027562764</c:v>
                </c:pt>
                <c:pt idx="41244">
                  <c:v>41700.264733145385</c:v>
                </c:pt>
                <c:pt idx="41245">
                  <c:v>41700.265438328766</c:v>
                </c:pt>
                <c:pt idx="41246">
                  <c:v>41700.266144481531</c:v>
                </c:pt>
                <c:pt idx="41247">
                  <c:v>41700.266849212465</c:v>
                </c:pt>
                <c:pt idx="41248">
                  <c:v>41700.267553753532</c:v>
                </c:pt>
                <c:pt idx="41249">
                  <c:v>41700.268258459851</c:v>
                </c:pt>
                <c:pt idx="41250">
                  <c:v>41700.268962455222</c:v>
                </c:pt>
                <c:pt idx="41251">
                  <c:v>41700.269668137073</c:v>
                </c:pt>
                <c:pt idx="41252">
                  <c:v>41700.270371866456</c:v>
                </c:pt>
                <c:pt idx="41253">
                  <c:v>41700.271075436773</c:v>
                </c:pt>
                <c:pt idx="41254">
                  <c:v>41700.271780766918</c:v>
                </c:pt>
                <c:pt idx="41255">
                  <c:v>41700.2724856606</c:v>
                </c:pt>
                <c:pt idx="41256">
                  <c:v>41700.273190406304</c:v>
                </c:pt>
                <c:pt idx="41257">
                  <c:v>41700.273894346778</c:v>
                </c:pt>
                <c:pt idx="41258">
                  <c:v>41700.274599591845</c:v>
                </c:pt>
                <c:pt idx="41259">
                  <c:v>41700.275304154151</c:v>
                </c:pt>
                <c:pt idx="41260">
                  <c:v>41700.276008206463</c:v>
                </c:pt>
                <c:pt idx="41261">
                  <c:v>41700.27671416261</c:v>
                </c:pt>
                <c:pt idx="41262">
                  <c:v>41700.277419096165</c:v>
                </c:pt>
                <c:pt idx="41263">
                  <c:v>41700.278124122153</c:v>
                </c:pt>
                <c:pt idx="41264">
                  <c:v>41700.278829612609</c:v>
                </c:pt>
                <c:pt idx="41265">
                  <c:v>41700.279535214308</c:v>
                </c:pt>
                <c:pt idx="41266">
                  <c:v>41700.280238899853</c:v>
                </c:pt>
                <c:pt idx="41267">
                  <c:v>41700.280943188933</c:v>
                </c:pt>
                <c:pt idx="41268">
                  <c:v>41700.281648059841</c:v>
                </c:pt>
                <c:pt idx="41269">
                  <c:v>41700.282352983224</c:v>
                </c:pt>
                <c:pt idx="41270">
                  <c:v>41700.283057593078</c:v>
                </c:pt>
                <c:pt idx="41271">
                  <c:v>41700.283761437218</c:v>
                </c:pt>
                <c:pt idx="41272">
                  <c:v>41700.284465222459</c:v>
                </c:pt>
                <c:pt idx="41273">
                  <c:v>41700.285169748153</c:v>
                </c:pt>
                <c:pt idx="41274">
                  <c:v>41700.285874308618</c:v>
                </c:pt>
                <c:pt idx="41275">
                  <c:v>41700.286578201849</c:v>
                </c:pt>
                <c:pt idx="41276">
                  <c:v>41700.287283639678</c:v>
                </c:pt>
                <c:pt idx="41277">
                  <c:v>41700.287988677075</c:v>
                </c:pt>
                <c:pt idx="41278">
                  <c:v>41700.288694180002</c:v>
                </c:pt>
                <c:pt idx="41279">
                  <c:v>41700.289397727684</c:v>
                </c:pt>
                <c:pt idx="41280">
                  <c:v>41700.290101425991</c:v>
                </c:pt>
                <c:pt idx="41281">
                  <c:v>41700.291002890299</c:v>
                </c:pt>
                <c:pt idx="41282">
                  <c:v>41700.29170848168</c:v>
                </c:pt>
                <c:pt idx="41283">
                  <c:v>41700.292414327683</c:v>
                </c:pt>
                <c:pt idx="41284">
                  <c:v>41700.293119013833</c:v>
                </c:pt>
                <c:pt idx="41285">
                  <c:v>41700.293824449996</c:v>
                </c:pt>
                <c:pt idx="41286">
                  <c:v>41700.294528229082</c:v>
                </c:pt>
                <c:pt idx="41287">
                  <c:v>41700.29523129954</c:v>
                </c:pt>
                <c:pt idx="41288">
                  <c:v>41700.295936753377</c:v>
                </c:pt>
                <c:pt idx="41289">
                  <c:v>41700.296640934765</c:v>
                </c:pt>
                <c:pt idx="41290">
                  <c:v>41700.297344426304</c:v>
                </c:pt>
                <c:pt idx="41291">
                  <c:v>41700.298049269535</c:v>
                </c:pt>
                <c:pt idx="41292">
                  <c:v>41700.298752726456</c:v>
                </c:pt>
                <c:pt idx="41293">
                  <c:v>41700.299456396933</c:v>
                </c:pt>
                <c:pt idx="41294">
                  <c:v>41700.300159922161</c:v>
                </c:pt>
                <c:pt idx="41295">
                  <c:v>41700.300863566001</c:v>
                </c:pt>
                <c:pt idx="41296">
                  <c:v>41700.301568148316</c:v>
                </c:pt>
                <c:pt idx="41297">
                  <c:v>41700.302272584311</c:v>
                </c:pt>
                <c:pt idx="41298">
                  <c:v>41700.302976886007</c:v>
                </c:pt>
                <c:pt idx="41299">
                  <c:v>41700.303681726458</c:v>
                </c:pt>
                <c:pt idx="41300">
                  <c:v>41700.304385689538</c:v>
                </c:pt>
                <c:pt idx="41301">
                  <c:v>41700.305089625683</c:v>
                </c:pt>
                <c:pt idx="41302">
                  <c:v>41700.305792721534</c:v>
                </c:pt>
                <c:pt idx="41303">
                  <c:v>41700.306498038939</c:v>
                </c:pt>
                <c:pt idx="41304">
                  <c:v>41700.307203883684</c:v>
                </c:pt>
                <c:pt idx="41305">
                  <c:v>41700.307909464311</c:v>
                </c:pt>
                <c:pt idx="41306">
                  <c:v>41700.308613669229</c:v>
                </c:pt>
                <c:pt idx="41307">
                  <c:v>41700.309318542939</c:v>
                </c:pt>
                <c:pt idx="41308">
                  <c:v>41700.310021593847</c:v>
                </c:pt>
                <c:pt idx="41309">
                  <c:v>41700.310725723386</c:v>
                </c:pt>
                <c:pt idx="41310">
                  <c:v>41700.311429089998</c:v>
                </c:pt>
                <c:pt idx="41311">
                  <c:v>41700.312133304469</c:v>
                </c:pt>
                <c:pt idx="41312">
                  <c:v>41700.312836928322</c:v>
                </c:pt>
                <c:pt idx="41313">
                  <c:v>41700.313540389849</c:v>
                </c:pt>
                <c:pt idx="41314">
                  <c:v>41700.314245116941</c:v>
                </c:pt>
                <c:pt idx="41315">
                  <c:v>41700.314949735082</c:v>
                </c:pt>
                <c:pt idx="41316">
                  <c:v>41700.315654340775</c:v>
                </c:pt>
                <c:pt idx="41317">
                  <c:v>41700.316359495097</c:v>
                </c:pt>
                <c:pt idx="41318">
                  <c:v>41700.317062915223</c:v>
                </c:pt>
                <c:pt idx="41319">
                  <c:v>41700.317767045541</c:v>
                </c:pt>
                <c:pt idx="41320">
                  <c:v>41700.318471282466</c:v>
                </c:pt>
                <c:pt idx="41321">
                  <c:v>41700.319175399236</c:v>
                </c:pt>
                <c:pt idx="41322">
                  <c:v>41700.319880382158</c:v>
                </c:pt>
                <c:pt idx="41323">
                  <c:v>41700.32058536508</c:v>
                </c:pt>
                <c:pt idx="41324">
                  <c:v>41700.32129140816</c:v>
                </c:pt>
                <c:pt idx="41325">
                  <c:v>41700.321996396007</c:v>
                </c:pt>
                <c:pt idx="41326">
                  <c:v>41700.322700889075</c:v>
                </c:pt>
                <c:pt idx="41327">
                  <c:v>41700.32340444954</c:v>
                </c:pt>
                <c:pt idx="41328">
                  <c:v>41700.324108407382</c:v>
                </c:pt>
                <c:pt idx="41329">
                  <c:v>41700.324813787382</c:v>
                </c:pt>
                <c:pt idx="41330">
                  <c:v>41700.325517885081</c:v>
                </c:pt>
                <c:pt idx="41331">
                  <c:v>41700.326219591232</c:v>
                </c:pt>
                <c:pt idx="41332">
                  <c:v>41700.326924108616</c:v>
                </c:pt>
                <c:pt idx="41333">
                  <c:v>41700.327627766455</c:v>
                </c:pt>
                <c:pt idx="41334">
                  <c:v>41700.328334154467</c:v>
                </c:pt>
                <c:pt idx="41335">
                  <c:v>41700.329039180309</c:v>
                </c:pt>
                <c:pt idx="41336">
                  <c:v>41700.329743979994</c:v>
                </c:pt>
                <c:pt idx="41337">
                  <c:v>41700.330448779845</c:v>
                </c:pt>
                <c:pt idx="41338">
                  <c:v>41700.331153109684</c:v>
                </c:pt>
                <c:pt idx="41339">
                  <c:v>41700.331857580459</c:v>
                </c:pt>
                <c:pt idx="41340">
                  <c:v>41700.332787381536</c:v>
                </c:pt>
                <c:pt idx="41341">
                  <c:v>41700.333491729536</c:v>
                </c:pt>
                <c:pt idx="41342">
                  <c:v>41700.334194717841</c:v>
                </c:pt>
                <c:pt idx="41343">
                  <c:v>41700.334899021851</c:v>
                </c:pt>
                <c:pt idx="41344">
                  <c:v>41700.335602799081</c:v>
                </c:pt>
                <c:pt idx="41345">
                  <c:v>41700.336307164929</c:v>
                </c:pt>
                <c:pt idx="41346">
                  <c:v>41700.337010229392</c:v>
                </c:pt>
                <c:pt idx="41347">
                  <c:v>41700.337714722766</c:v>
                </c:pt>
                <c:pt idx="41348">
                  <c:v>41700.338418602158</c:v>
                </c:pt>
                <c:pt idx="41349">
                  <c:v>41700.339121502759</c:v>
                </c:pt>
                <c:pt idx="41350">
                  <c:v>41700.339826919684</c:v>
                </c:pt>
                <c:pt idx="41351">
                  <c:v>41700.340530710768</c:v>
                </c:pt>
                <c:pt idx="41352">
                  <c:v>41700.341235805543</c:v>
                </c:pt>
                <c:pt idx="41353">
                  <c:v>41700.341940790611</c:v>
                </c:pt>
                <c:pt idx="41354">
                  <c:v>41700.342646024008</c:v>
                </c:pt>
                <c:pt idx="41355">
                  <c:v>41700.343349581679</c:v>
                </c:pt>
                <c:pt idx="41356">
                  <c:v>41700.344052848784</c:v>
                </c:pt>
                <c:pt idx="41357">
                  <c:v>41700.344757457235</c:v>
                </c:pt>
                <c:pt idx="41358">
                  <c:v>41700.345461324003</c:v>
                </c:pt>
                <c:pt idx="41359">
                  <c:v>41700.346165071081</c:v>
                </c:pt>
                <c:pt idx="41360">
                  <c:v>41700.346869083383</c:v>
                </c:pt>
                <c:pt idx="41361">
                  <c:v>41700.34757410601</c:v>
                </c:pt>
                <c:pt idx="41362">
                  <c:v>41700.348278567231</c:v>
                </c:pt>
                <c:pt idx="41363">
                  <c:v>41700.348983421689</c:v>
                </c:pt>
                <c:pt idx="41364">
                  <c:v>41700.349686019836</c:v>
                </c:pt>
                <c:pt idx="41365">
                  <c:v>41700.350390217383</c:v>
                </c:pt>
                <c:pt idx="41366">
                  <c:v>41700.351095043545</c:v>
                </c:pt>
                <c:pt idx="41367">
                  <c:v>41700.351800023382</c:v>
                </c:pt>
                <c:pt idx="41368">
                  <c:v>41700.352504468785</c:v>
                </c:pt>
                <c:pt idx="41369">
                  <c:v>41700.353209222165</c:v>
                </c:pt>
                <c:pt idx="41370">
                  <c:v>41700.353913655694</c:v>
                </c:pt>
                <c:pt idx="41371">
                  <c:v>41700.354617969235</c:v>
                </c:pt>
                <c:pt idx="41372">
                  <c:v>41700.355321945084</c:v>
                </c:pt>
                <c:pt idx="41373">
                  <c:v>41700.356027324626</c:v>
                </c:pt>
                <c:pt idx="41374">
                  <c:v>41700.356731053391</c:v>
                </c:pt>
                <c:pt idx="41375">
                  <c:v>41700.357436068465</c:v>
                </c:pt>
                <c:pt idx="41376">
                  <c:v>41700.358138971395</c:v>
                </c:pt>
                <c:pt idx="41377">
                  <c:v>41700.358843134774</c:v>
                </c:pt>
                <c:pt idx="41378">
                  <c:v>41700.359548579232</c:v>
                </c:pt>
                <c:pt idx="41379">
                  <c:v>41700.36025349985</c:v>
                </c:pt>
                <c:pt idx="41380">
                  <c:v>41700.360960100923</c:v>
                </c:pt>
                <c:pt idx="41381">
                  <c:v>41700.361664066302</c:v>
                </c:pt>
                <c:pt idx="41382">
                  <c:v>41700.362368536305</c:v>
                </c:pt>
                <c:pt idx="41383">
                  <c:v>41700.363072520151</c:v>
                </c:pt>
                <c:pt idx="41384">
                  <c:v>41700.363775888152</c:v>
                </c:pt>
                <c:pt idx="41385">
                  <c:v>41700.364480242461</c:v>
                </c:pt>
                <c:pt idx="41386">
                  <c:v>41700.36518432061</c:v>
                </c:pt>
                <c:pt idx="41387">
                  <c:v>41700.365887727836</c:v>
                </c:pt>
                <c:pt idx="41388">
                  <c:v>41700.366590590929</c:v>
                </c:pt>
                <c:pt idx="41389">
                  <c:v>41700.367295342774</c:v>
                </c:pt>
                <c:pt idx="41390">
                  <c:v>41700.368001646617</c:v>
                </c:pt>
                <c:pt idx="41391">
                  <c:v>41700.368707596928</c:v>
                </c:pt>
                <c:pt idx="41392">
                  <c:v>41700.369416161077</c:v>
                </c:pt>
                <c:pt idx="41393">
                  <c:v>41700.370120042462</c:v>
                </c:pt>
                <c:pt idx="41394">
                  <c:v>41700.370822260462</c:v>
                </c:pt>
                <c:pt idx="41395">
                  <c:v>41700.371524848939</c:v>
                </c:pt>
                <c:pt idx="41396">
                  <c:v>41700.372230774927</c:v>
                </c:pt>
                <c:pt idx="41397">
                  <c:v>41700.372936528613</c:v>
                </c:pt>
                <c:pt idx="41398">
                  <c:v>41700.373641304162</c:v>
                </c:pt>
                <c:pt idx="41399">
                  <c:v>41700.374585320467</c:v>
                </c:pt>
                <c:pt idx="41400">
                  <c:v>41700.375287435229</c:v>
                </c:pt>
                <c:pt idx="41401">
                  <c:v>41700.375991661218</c:v>
                </c:pt>
                <c:pt idx="41402">
                  <c:v>41700.376696174775</c:v>
                </c:pt>
                <c:pt idx="41403">
                  <c:v>41700.377399841229</c:v>
                </c:pt>
                <c:pt idx="41404">
                  <c:v>41700.378103383082</c:v>
                </c:pt>
                <c:pt idx="41405">
                  <c:v>41700.378808205394</c:v>
                </c:pt>
                <c:pt idx="41406">
                  <c:v>41700.379512537686</c:v>
                </c:pt>
                <c:pt idx="41407">
                  <c:v>41700.380216462167</c:v>
                </c:pt>
                <c:pt idx="41408">
                  <c:v>41700.380918652168</c:v>
                </c:pt>
                <c:pt idx="41409">
                  <c:v>41700.381620624459</c:v>
                </c:pt>
                <c:pt idx="41410">
                  <c:v>41700.382325366314</c:v>
                </c:pt>
                <c:pt idx="41411">
                  <c:v>41700.383029644618</c:v>
                </c:pt>
                <c:pt idx="41412">
                  <c:v>41700.383732549541</c:v>
                </c:pt>
                <c:pt idx="41413">
                  <c:v>41700.384438372479</c:v>
                </c:pt>
                <c:pt idx="41414">
                  <c:v>41700.38514281276</c:v>
                </c:pt>
                <c:pt idx="41415">
                  <c:v>41700.385848085083</c:v>
                </c:pt>
                <c:pt idx="41416">
                  <c:v>41700.386553211392</c:v>
                </c:pt>
                <c:pt idx="41417">
                  <c:v>41700.387258174473</c:v>
                </c:pt>
                <c:pt idx="41418">
                  <c:v>41700.387961565073</c:v>
                </c:pt>
                <c:pt idx="41419">
                  <c:v>41700.388665486469</c:v>
                </c:pt>
                <c:pt idx="41420">
                  <c:v>41700.389369545082</c:v>
                </c:pt>
                <c:pt idx="41421">
                  <c:v>41700.390073068309</c:v>
                </c:pt>
                <c:pt idx="41422">
                  <c:v>41700.390775948617</c:v>
                </c:pt>
                <c:pt idx="41423">
                  <c:v>41700.391479945079</c:v>
                </c:pt>
                <c:pt idx="41424">
                  <c:v>41700.392184521377</c:v>
                </c:pt>
                <c:pt idx="41425">
                  <c:v>41700.392886839683</c:v>
                </c:pt>
                <c:pt idx="41426">
                  <c:v>41700.393590902611</c:v>
                </c:pt>
                <c:pt idx="41427">
                  <c:v>41700.394294721998</c:v>
                </c:pt>
                <c:pt idx="41428">
                  <c:v>41700.394997948468</c:v>
                </c:pt>
                <c:pt idx="41429">
                  <c:v>41700.395701576454</c:v>
                </c:pt>
                <c:pt idx="41430">
                  <c:v>41700.396404315223</c:v>
                </c:pt>
                <c:pt idx="41431">
                  <c:v>41700.397107536453</c:v>
                </c:pt>
                <c:pt idx="41432">
                  <c:v>41700.397810993083</c:v>
                </c:pt>
                <c:pt idx="41433">
                  <c:v>41700.398515369692</c:v>
                </c:pt>
                <c:pt idx="41434">
                  <c:v>41700.399219074316</c:v>
                </c:pt>
                <c:pt idx="41435">
                  <c:v>41700.399921375079</c:v>
                </c:pt>
                <c:pt idx="41436">
                  <c:v>41700.400625043847</c:v>
                </c:pt>
                <c:pt idx="41437">
                  <c:v>41700.40132996277</c:v>
                </c:pt>
                <c:pt idx="41438">
                  <c:v>41700.402034466468</c:v>
                </c:pt>
                <c:pt idx="41439">
                  <c:v>41700.402738937541</c:v>
                </c:pt>
                <c:pt idx="41440">
                  <c:v>41700.40344157692</c:v>
                </c:pt>
                <c:pt idx="41441">
                  <c:v>41700.404145203996</c:v>
                </c:pt>
                <c:pt idx="41442">
                  <c:v>41700.404851009233</c:v>
                </c:pt>
                <c:pt idx="41443">
                  <c:v>41700.405556058315</c:v>
                </c:pt>
                <c:pt idx="41444">
                  <c:v>41700.406260080163</c:v>
                </c:pt>
                <c:pt idx="41445">
                  <c:v>41700.406964888927</c:v>
                </c:pt>
                <c:pt idx="41446">
                  <c:v>41700.407668792162</c:v>
                </c:pt>
                <c:pt idx="41447">
                  <c:v>41700.408372932463</c:v>
                </c:pt>
                <c:pt idx="41448">
                  <c:v>41700.409075402466</c:v>
                </c:pt>
                <c:pt idx="41449">
                  <c:v>41700.409778776768</c:v>
                </c:pt>
                <c:pt idx="41450">
                  <c:v>41700.410482374769</c:v>
                </c:pt>
                <c:pt idx="41451">
                  <c:v>41700.411186651072</c:v>
                </c:pt>
                <c:pt idx="41452">
                  <c:v>41700.411891524309</c:v>
                </c:pt>
                <c:pt idx="41453">
                  <c:v>41700.412595559545</c:v>
                </c:pt>
                <c:pt idx="41454">
                  <c:v>41700.413298190171</c:v>
                </c:pt>
                <c:pt idx="41455">
                  <c:v>41700.414002835387</c:v>
                </c:pt>
                <c:pt idx="41456">
                  <c:v>41700.414707104159</c:v>
                </c:pt>
                <c:pt idx="41457">
                  <c:v>41700.415411124777</c:v>
                </c:pt>
                <c:pt idx="41458">
                  <c:v>41700.416373462467</c:v>
                </c:pt>
                <c:pt idx="41459">
                  <c:v>41700.417077076774</c:v>
                </c:pt>
                <c:pt idx="41460">
                  <c:v>41700.417783146164</c:v>
                </c:pt>
                <c:pt idx="41461">
                  <c:v>41700.41848872554</c:v>
                </c:pt>
                <c:pt idx="41462">
                  <c:v>41700.419193765221</c:v>
                </c:pt>
                <c:pt idx="41463">
                  <c:v>41700.419897224318</c:v>
                </c:pt>
                <c:pt idx="41464">
                  <c:v>41700.420602951381</c:v>
                </c:pt>
                <c:pt idx="41465">
                  <c:v>41700.421306799835</c:v>
                </c:pt>
                <c:pt idx="41466">
                  <c:v>41700.422011098941</c:v>
                </c:pt>
                <c:pt idx="41467">
                  <c:v>41700.422715457848</c:v>
                </c:pt>
                <c:pt idx="41468">
                  <c:v>41700.423419492618</c:v>
                </c:pt>
                <c:pt idx="41469">
                  <c:v>41700.42412296799</c:v>
                </c:pt>
                <c:pt idx="41470">
                  <c:v>41700.424826971226</c:v>
                </c:pt>
                <c:pt idx="41471">
                  <c:v>41700.425532360932</c:v>
                </c:pt>
                <c:pt idx="41472">
                  <c:v>41700.426237050779</c:v>
                </c:pt>
                <c:pt idx="41473">
                  <c:v>41700.426939327546</c:v>
                </c:pt>
                <c:pt idx="41474">
                  <c:v>41700.427641872157</c:v>
                </c:pt>
                <c:pt idx="41475">
                  <c:v>41700.428345059685</c:v>
                </c:pt>
                <c:pt idx="41476">
                  <c:v>41700.429049067221</c:v>
                </c:pt>
                <c:pt idx="41477">
                  <c:v>41700.429753339384</c:v>
                </c:pt>
                <c:pt idx="41478">
                  <c:v>41700.430459079391</c:v>
                </c:pt>
                <c:pt idx="41479">
                  <c:v>41700.431164710295</c:v>
                </c:pt>
                <c:pt idx="41480">
                  <c:v>41700.431867334002</c:v>
                </c:pt>
                <c:pt idx="41481">
                  <c:v>41700.432570488316</c:v>
                </c:pt>
                <c:pt idx="41482">
                  <c:v>41700.433271923685</c:v>
                </c:pt>
                <c:pt idx="41483">
                  <c:v>41700.433973904459</c:v>
                </c:pt>
                <c:pt idx="41484">
                  <c:v>41700.434677830766</c:v>
                </c:pt>
                <c:pt idx="41485">
                  <c:v>41700.435381613985</c:v>
                </c:pt>
                <c:pt idx="41486">
                  <c:v>41700.436084886933</c:v>
                </c:pt>
                <c:pt idx="41487">
                  <c:v>41700.436789576459</c:v>
                </c:pt>
                <c:pt idx="41488">
                  <c:v>41700.437495125836</c:v>
                </c:pt>
                <c:pt idx="41489">
                  <c:v>41700.438198986158</c:v>
                </c:pt>
                <c:pt idx="41490">
                  <c:v>41700.438903410461</c:v>
                </c:pt>
                <c:pt idx="41491">
                  <c:v>41700.439607183223</c:v>
                </c:pt>
                <c:pt idx="41492">
                  <c:v>41700.440310922313</c:v>
                </c:pt>
                <c:pt idx="41493">
                  <c:v>41700.441014062308</c:v>
                </c:pt>
                <c:pt idx="41494">
                  <c:v>41700.441716702306</c:v>
                </c:pt>
                <c:pt idx="41495">
                  <c:v>41700.442419028936</c:v>
                </c:pt>
                <c:pt idx="41496">
                  <c:v>41700.443121501681</c:v>
                </c:pt>
                <c:pt idx="41497">
                  <c:v>41700.443824312308</c:v>
                </c:pt>
                <c:pt idx="41498">
                  <c:v>41700.444528152773</c:v>
                </c:pt>
                <c:pt idx="41499">
                  <c:v>41700.445231723999</c:v>
                </c:pt>
                <c:pt idx="41500">
                  <c:v>41700.445935053998</c:v>
                </c:pt>
                <c:pt idx="41501">
                  <c:v>41700.446638942936</c:v>
                </c:pt>
                <c:pt idx="41502">
                  <c:v>41700.447343430307</c:v>
                </c:pt>
                <c:pt idx="41503">
                  <c:v>41700.448047202939</c:v>
                </c:pt>
                <c:pt idx="41504">
                  <c:v>41700.44875165954</c:v>
                </c:pt>
                <c:pt idx="41505">
                  <c:v>41700.449455758462</c:v>
                </c:pt>
                <c:pt idx="41506">
                  <c:v>41700.450159885848</c:v>
                </c:pt>
                <c:pt idx="41507">
                  <c:v>41700.450862429854</c:v>
                </c:pt>
                <c:pt idx="41508">
                  <c:v>41700.451566609234</c:v>
                </c:pt>
                <c:pt idx="41509">
                  <c:v>41700.452271506467</c:v>
                </c:pt>
                <c:pt idx="41510">
                  <c:v>41700.452976553541</c:v>
                </c:pt>
                <c:pt idx="41511">
                  <c:v>41700.453681452767</c:v>
                </c:pt>
                <c:pt idx="41512">
                  <c:v>41700.454385222009</c:v>
                </c:pt>
                <c:pt idx="41513">
                  <c:v>41700.455087220311</c:v>
                </c:pt>
                <c:pt idx="41514">
                  <c:v>41700.455790407083</c:v>
                </c:pt>
                <c:pt idx="41515">
                  <c:v>41700.456493915844</c:v>
                </c:pt>
                <c:pt idx="41516">
                  <c:v>41700.457198003685</c:v>
                </c:pt>
                <c:pt idx="41517">
                  <c:v>41700.458174135543</c:v>
                </c:pt>
                <c:pt idx="41518">
                  <c:v>41700.45887888447</c:v>
                </c:pt>
                <c:pt idx="41519">
                  <c:v>41700.459583352313</c:v>
                </c:pt>
                <c:pt idx="41520">
                  <c:v>41700.460286744616</c:v>
                </c:pt>
                <c:pt idx="41521">
                  <c:v>41700.460990627842</c:v>
                </c:pt>
                <c:pt idx="41522">
                  <c:v>41700.461693247846</c:v>
                </c:pt>
                <c:pt idx="41523">
                  <c:v>41700.462395757539</c:v>
                </c:pt>
                <c:pt idx="41524">
                  <c:v>41700.463100951994</c:v>
                </c:pt>
                <c:pt idx="41525">
                  <c:v>41700.463804980151</c:v>
                </c:pt>
                <c:pt idx="41526">
                  <c:v>41700.464507850309</c:v>
                </c:pt>
                <c:pt idx="41527">
                  <c:v>41700.46521249909</c:v>
                </c:pt>
                <c:pt idx="41528">
                  <c:v>41700.465916124471</c:v>
                </c:pt>
                <c:pt idx="41529">
                  <c:v>41700.466619609542</c:v>
                </c:pt>
                <c:pt idx="41530">
                  <c:v>41700.467322683377</c:v>
                </c:pt>
                <c:pt idx="41531">
                  <c:v>41700.468026357084</c:v>
                </c:pt>
                <c:pt idx="41532">
                  <c:v>41700.468730668465</c:v>
                </c:pt>
                <c:pt idx="41533">
                  <c:v>41700.469434147228</c:v>
                </c:pt>
                <c:pt idx="41534">
                  <c:v>41700.470138773846</c:v>
                </c:pt>
                <c:pt idx="41535">
                  <c:v>41700.470842549388</c:v>
                </c:pt>
                <c:pt idx="41536">
                  <c:v>41700.471545944769</c:v>
                </c:pt>
                <c:pt idx="41537">
                  <c:v>41700.472250250779</c:v>
                </c:pt>
                <c:pt idx="41538">
                  <c:v>41700.472955958168</c:v>
                </c:pt>
                <c:pt idx="41539">
                  <c:v>41700.473659908777</c:v>
                </c:pt>
                <c:pt idx="41540">
                  <c:v>41700.47436351615</c:v>
                </c:pt>
                <c:pt idx="41541">
                  <c:v>41700.475069652923</c:v>
                </c:pt>
                <c:pt idx="41542">
                  <c:v>41700.47577486292</c:v>
                </c:pt>
                <c:pt idx="41543">
                  <c:v>41700.47647869154</c:v>
                </c:pt>
                <c:pt idx="41544">
                  <c:v>41700.477182963681</c:v>
                </c:pt>
                <c:pt idx="41545">
                  <c:v>41700.477887243695</c:v>
                </c:pt>
                <c:pt idx="41546">
                  <c:v>41700.478592360472</c:v>
                </c:pt>
                <c:pt idx="41547">
                  <c:v>41700.479295630605</c:v>
                </c:pt>
                <c:pt idx="41548">
                  <c:v>41700.480000035386</c:v>
                </c:pt>
                <c:pt idx="41549">
                  <c:v>41700.480704871683</c:v>
                </c:pt>
                <c:pt idx="41550">
                  <c:v>41700.481409516302</c:v>
                </c:pt>
                <c:pt idx="41551">
                  <c:v>41700.48211484401</c:v>
                </c:pt>
                <c:pt idx="41552">
                  <c:v>41700.482819556004</c:v>
                </c:pt>
                <c:pt idx="41553">
                  <c:v>41700.483524441232</c:v>
                </c:pt>
                <c:pt idx="41554">
                  <c:v>41700.484227718938</c:v>
                </c:pt>
                <c:pt idx="41555">
                  <c:v>41700.484933324777</c:v>
                </c:pt>
                <c:pt idx="41556">
                  <c:v>41700.485638631224</c:v>
                </c:pt>
                <c:pt idx="41557">
                  <c:v>41700.486341963682</c:v>
                </c:pt>
                <c:pt idx="41558">
                  <c:v>41700.487046599999</c:v>
                </c:pt>
                <c:pt idx="41559">
                  <c:v>41700.487749546002</c:v>
                </c:pt>
                <c:pt idx="41560">
                  <c:v>41700.48845272031</c:v>
                </c:pt>
                <c:pt idx="41561">
                  <c:v>41700.489155764772</c:v>
                </c:pt>
                <c:pt idx="41562">
                  <c:v>41700.489859230467</c:v>
                </c:pt>
                <c:pt idx="41563">
                  <c:v>41700.490563135681</c:v>
                </c:pt>
                <c:pt idx="41564">
                  <c:v>41700.491266726931</c:v>
                </c:pt>
                <c:pt idx="41565">
                  <c:v>41700.491972721218</c:v>
                </c:pt>
                <c:pt idx="41566">
                  <c:v>41700.492677259383</c:v>
                </c:pt>
                <c:pt idx="41567">
                  <c:v>41700.493381716456</c:v>
                </c:pt>
                <c:pt idx="41568">
                  <c:v>41700.494086659222</c:v>
                </c:pt>
                <c:pt idx="41569">
                  <c:v>41700.494792589838</c:v>
                </c:pt>
                <c:pt idx="41570">
                  <c:v>41700.495497069838</c:v>
                </c:pt>
                <c:pt idx="41571">
                  <c:v>41700.496202180002</c:v>
                </c:pt>
                <c:pt idx="41572">
                  <c:v>41700.496907186163</c:v>
                </c:pt>
                <c:pt idx="41573">
                  <c:v>41700.497612679996</c:v>
                </c:pt>
                <c:pt idx="41574">
                  <c:v>41700.498317987542</c:v>
                </c:pt>
                <c:pt idx="41575">
                  <c:v>41700.499022788157</c:v>
                </c:pt>
                <c:pt idx="41576">
                  <c:v>41700.499967491844</c:v>
                </c:pt>
                <c:pt idx="41577">
                  <c:v>41700.500672897382</c:v>
                </c:pt>
                <c:pt idx="41578">
                  <c:v>41700.501378466928</c:v>
                </c:pt>
                <c:pt idx="41579">
                  <c:v>41700.502084498316</c:v>
                </c:pt>
                <c:pt idx="41580">
                  <c:v>41700.502787826605</c:v>
                </c:pt>
                <c:pt idx="41581">
                  <c:v>41700.503491625379</c:v>
                </c:pt>
                <c:pt idx="41582">
                  <c:v>41700.50419597431</c:v>
                </c:pt>
                <c:pt idx="41583">
                  <c:v>41700.504901439388</c:v>
                </c:pt>
                <c:pt idx="41584">
                  <c:v>41700.505606687679</c:v>
                </c:pt>
                <c:pt idx="41585">
                  <c:v>41700.50631169093</c:v>
                </c:pt>
                <c:pt idx="41586">
                  <c:v>41700.507016809541</c:v>
                </c:pt>
                <c:pt idx="41587">
                  <c:v>41700.507721331836</c:v>
                </c:pt>
                <c:pt idx="41588">
                  <c:v>41700.508427141081</c:v>
                </c:pt>
                <c:pt idx="41589">
                  <c:v>41700.509133340311</c:v>
                </c:pt>
                <c:pt idx="41590">
                  <c:v>41700.509837816768</c:v>
                </c:pt>
                <c:pt idx="41591">
                  <c:v>41700.510542324009</c:v>
                </c:pt>
                <c:pt idx="41592">
                  <c:v>41700.511246794311</c:v>
                </c:pt>
                <c:pt idx="41593">
                  <c:v>41700.511953108769</c:v>
                </c:pt>
                <c:pt idx="41594">
                  <c:v>41700.512659362466</c:v>
                </c:pt>
                <c:pt idx="41595">
                  <c:v>41700.513366087223</c:v>
                </c:pt>
                <c:pt idx="41596">
                  <c:v>41700.514070040779</c:v>
                </c:pt>
                <c:pt idx="41597">
                  <c:v>41700.514773375391</c:v>
                </c:pt>
                <c:pt idx="41598">
                  <c:v>41700.515478045229</c:v>
                </c:pt>
                <c:pt idx="41599">
                  <c:v>41700.51618350076</c:v>
                </c:pt>
                <c:pt idx="41600">
                  <c:v>41700.516889972168</c:v>
                </c:pt>
                <c:pt idx="41601">
                  <c:v>41700.517595642159</c:v>
                </c:pt>
                <c:pt idx="41602">
                  <c:v>41700.518300613076</c:v>
                </c:pt>
                <c:pt idx="41603">
                  <c:v>41700.519005877228</c:v>
                </c:pt>
                <c:pt idx="41604">
                  <c:v>41700.519712445086</c:v>
                </c:pt>
                <c:pt idx="41605">
                  <c:v>41700.520417586151</c:v>
                </c:pt>
                <c:pt idx="41606">
                  <c:v>41700.521123505983</c:v>
                </c:pt>
                <c:pt idx="41607">
                  <c:v>41700.521828819226</c:v>
                </c:pt>
                <c:pt idx="41608">
                  <c:v>41700.522534524614</c:v>
                </c:pt>
                <c:pt idx="41609">
                  <c:v>41700.523238688002</c:v>
                </c:pt>
                <c:pt idx="41610">
                  <c:v>41700.52394347261</c:v>
                </c:pt>
                <c:pt idx="41611">
                  <c:v>41700.524647905841</c:v>
                </c:pt>
                <c:pt idx="41612">
                  <c:v>41700.525350822762</c:v>
                </c:pt>
                <c:pt idx="41613">
                  <c:v>41700.526056014307</c:v>
                </c:pt>
                <c:pt idx="41614">
                  <c:v>41700.526761914924</c:v>
                </c:pt>
                <c:pt idx="41615">
                  <c:v>41700.527468154454</c:v>
                </c:pt>
                <c:pt idx="41616">
                  <c:v>41700.528173342769</c:v>
                </c:pt>
                <c:pt idx="41617">
                  <c:v>41700.528877544159</c:v>
                </c:pt>
                <c:pt idx="41618">
                  <c:v>41700.529580411829</c:v>
                </c:pt>
                <c:pt idx="41619">
                  <c:v>41700.530284929686</c:v>
                </c:pt>
                <c:pt idx="41620">
                  <c:v>41700.530990139079</c:v>
                </c:pt>
                <c:pt idx="41621">
                  <c:v>41700.531694060301</c:v>
                </c:pt>
                <c:pt idx="41622">
                  <c:v>41700.53239936816</c:v>
                </c:pt>
                <c:pt idx="41623">
                  <c:v>41700.533104627677</c:v>
                </c:pt>
                <c:pt idx="41624">
                  <c:v>41700.533809825225</c:v>
                </c:pt>
                <c:pt idx="41625">
                  <c:v>41700.534514717539</c:v>
                </c:pt>
                <c:pt idx="41626">
                  <c:v>41700.535218705998</c:v>
                </c:pt>
                <c:pt idx="41627">
                  <c:v>41700.535923473835</c:v>
                </c:pt>
                <c:pt idx="41628">
                  <c:v>41700.536628427544</c:v>
                </c:pt>
                <c:pt idx="41629">
                  <c:v>41700.537335641842</c:v>
                </c:pt>
                <c:pt idx="41630">
                  <c:v>41700.538039222469</c:v>
                </c:pt>
                <c:pt idx="41631">
                  <c:v>41700.53874561892</c:v>
                </c:pt>
                <c:pt idx="41632">
                  <c:v>41700.539450994933</c:v>
                </c:pt>
                <c:pt idx="41633">
                  <c:v>41700.540157171541</c:v>
                </c:pt>
                <c:pt idx="41634">
                  <c:v>41700.540862313384</c:v>
                </c:pt>
                <c:pt idx="41635">
                  <c:v>41700.541751332152</c:v>
                </c:pt>
                <c:pt idx="41636">
                  <c:v>41700.542456070158</c:v>
                </c:pt>
                <c:pt idx="41637">
                  <c:v>41700.54316057753</c:v>
                </c:pt>
                <c:pt idx="41638">
                  <c:v>41700.543864029845</c:v>
                </c:pt>
                <c:pt idx="41639">
                  <c:v>41700.544569505997</c:v>
                </c:pt>
                <c:pt idx="41640">
                  <c:v>41700.545272564465</c:v>
                </c:pt>
                <c:pt idx="41641">
                  <c:v>41700.545977027541</c:v>
                </c:pt>
                <c:pt idx="41642">
                  <c:v>41700.546683170163</c:v>
                </c:pt>
                <c:pt idx="41643">
                  <c:v>41700.547388300773</c:v>
                </c:pt>
                <c:pt idx="41644">
                  <c:v>41700.548091743694</c:v>
                </c:pt>
                <c:pt idx="41645">
                  <c:v>41700.548795626768</c:v>
                </c:pt>
                <c:pt idx="41646">
                  <c:v>41700.549499960151</c:v>
                </c:pt>
                <c:pt idx="41647">
                  <c:v>41700.550204931387</c:v>
                </c:pt>
                <c:pt idx="41648">
                  <c:v>41700.550910226317</c:v>
                </c:pt>
                <c:pt idx="41649">
                  <c:v>41700.551615283846</c:v>
                </c:pt>
                <c:pt idx="41650">
                  <c:v>41700.552319219241</c:v>
                </c:pt>
                <c:pt idx="41651">
                  <c:v>41700.553024030305</c:v>
                </c:pt>
                <c:pt idx="41652">
                  <c:v>41700.553729255997</c:v>
                </c:pt>
                <c:pt idx="41653">
                  <c:v>41700.554433285848</c:v>
                </c:pt>
                <c:pt idx="41654">
                  <c:v>41700.555140050608</c:v>
                </c:pt>
                <c:pt idx="41655">
                  <c:v>41700.555846022769</c:v>
                </c:pt>
                <c:pt idx="41656">
                  <c:v>41700.556552212169</c:v>
                </c:pt>
                <c:pt idx="41657">
                  <c:v>41700.557258037086</c:v>
                </c:pt>
                <c:pt idx="41658">
                  <c:v>41700.557965114458</c:v>
                </c:pt>
                <c:pt idx="41659">
                  <c:v>41700.558669424005</c:v>
                </c:pt>
                <c:pt idx="41660">
                  <c:v>41700.559374271696</c:v>
                </c:pt>
                <c:pt idx="41661">
                  <c:v>41700.56007892816</c:v>
                </c:pt>
                <c:pt idx="41662">
                  <c:v>41700.560783323221</c:v>
                </c:pt>
                <c:pt idx="41663">
                  <c:v>41700.561488054154</c:v>
                </c:pt>
                <c:pt idx="41664">
                  <c:v>41700.562193452934</c:v>
                </c:pt>
                <c:pt idx="41665">
                  <c:v>41700.562899797689</c:v>
                </c:pt>
                <c:pt idx="41666">
                  <c:v>41700.563606329997</c:v>
                </c:pt>
                <c:pt idx="41667">
                  <c:v>41700.564312436778</c:v>
                </c:pt>
                <c:pt idx="41668">
                  <c:v>41700.565017340617</c:v>
                </c:pt>
                <c:pt idx="41669">
                  <c:v>41700.56572119784</c:v>
                </c:pt>
                <c:pt idx="41670">
                  <c:v>41700.56642386876</c:v>
                </c:pt>
                <c:pt idx="41671">
                  <c:v>41700.567128812603</c:v>
                </c:pt>
                <c:pt idx="41672">
                  <c:v>41700.567834574307</c:v>
                </c:pt>
                <c:pt idx="41673">
                  <c:v>41700.568540468616</c:v>
                </c:pt>
                <c:pt idx="41674">
                  <c:v>41700.569246655687</c:v>
                </c:pt>
                <c:pt idx="41675">
                  <c:v>41700.569950096309</c:v>
                </c:pt>
                <c:pt idx="41676">
                  <c:v>41700.57065447278</c:v>
                </c:pt>
                <c:pt idx="41677">
                  <c:v>41700.571358162932</c:v>
                </c:pt>
                <c:pt idx="41678">
                  <c:v>41700.572062538151</c:v>
                </c:pt>
                <c:pt idx="41679">
                  <c:v>41700.572769124919</c:v>
                </c:pt>
                <c:pt idx="41680">
                  <c:v>41700.573476428472</c:v>
                </c:pt>
                <c:pt idx="41681">
                  <c:v>41700.574181114607</c:v>
                </c:pt>
                <c:pt idx="41682">
                  <c:v>41700.574885687682</c:v>
                </c:pt>
                <c:pt idx="41683">
                  <c:v>41700.575591696928</c:v>
                </c:pt>
                <c:pt idx="41684">
                  <c:v>41700.576297262778</c:v>
                </c:pt>
                <c:pt idx="41685">
                  <c:v>41700.577003071841</c:v>
                </c:pt>
                <c:pt idx="41686">
                  <c:v>41700.577706918157</c:v>
                </c:pt>
                <c:pt idx="41687">
                  <c:v>41700.578411042778</c:v>
                </c:pt>
                <c:pt idx="41688">
                  <c:v>41700.579113945998</c:v>
                </c:pt>
                <c:pt idx="41689">
                  <c:v>41700.579819246166</c:v>
                </c:pt>
                <c:pt idx="41690">
                  <c:v>41700.580524079232</c:v>
                </c:pt>
                <c:pt idx="41691">
                  <c:v>41700.581227570932</c:v>
                </c:pt>
                <c:pt idx="41692">
                  <c:v>41700.581930559994</c:v>
                </c:pt>
                <c:pt idx="41693">
                  <c:v>41700.582634558617</c:v>
                </c:pt>
                <c:pt idx="41694">
                  <c:v>41700.583524500005</c:v>
                </c:pt>
                <c:pt idx="41695">
                  <c:v>41700.584229649547</c:v>
                </c:pt>
                <c:pt idx="41696">
                  <c:v>41700.584933194172</c:v>
                </c:pt>
                <c:pt idx="41697">
                  <c:v>41700.585637646007</c:v>
                </c:pt>
                <c:pt idx="41698">
                  <c:v>41700.586341715534</c:v>
                </c:pt>
                <c:pt idx="41699">
                  <c:v>41700.587046237226</c:v>
                </c:pt>
                <c:pt idx="41700">
                  <c:v>41700.587750503837</c:v>
                </c:pt>
                <c:pt idx="41701">
                  <c:v>41700.58845417601</c:v>
                </c:pt>
                <c:pt idx="41702">
                  <c:v>41700.589158217997</c:v>
                </c:pt>
                <c:pt idx="41703">
                  <c:v>41700.589861857537</c:v>
                </c:pt>
                <c:pt idx="41704">
                  <c:v>41700.590566502455</c:v>
                </c:pt>
                <c:pt idx="41705">
                  <c:v>41700.591272055688</c:v>
                </c:pt>
                <c:pt idx="41706">
                  <c:v>41700.591975689073</c:v>
                </c:pt>
                <c:pt idx="41707">
                  <c:v>41700.592680835995</c:v>
                </c:pt>
                <c:pt idx="41708">
                  <c:v>41700.593386318607</c:v>
                </c:pt>
                <c:pt idx="41709">
                  <c:v>41700.594088975384</c:v>
                </c:pt>
                <c:pt idx="41710">
                  <c:v>41700.594792700154</c:v>
                </c:pt>
                <c:pt idx="41711">
                  <c:v>41700.59549683892</c:v>
                </c:pt>
                <c:pt idx="41712">
                  <c:v>41700.596200781227</c:v>
                </c:pt>
                <c:pt idx="41713">
                  <c:v>41700.596905397382</c:v>
                </c:pt>
                <c:pt idx="41714">
                  <c:v>41700.597610418772</c:v>
                </c:pt>
                <c:pt idx="41715">
                  <c:v>41700.598313819079</c:v>
                </c:pt>
                <c:pt idx="41716">
                  <c:v>41700.599016080771</c:v>
                </c:pt>
                <c:pt idx="41717">
                  <c:v>41700.59972016907</c:v>
                </c:pt>
                <c:pt idx="41718">
                  <c:v>41700.60042341784</c:v>
                </c:pt>
                <c:pt idx="41719">
                  <c:v>41700.601126560294</c:v>
                </c:pt>
                <c:pt idx="41720">
                  <c:v>41700.60182881738</c:v>
                </c:pt>
                <c:pt idx="41721">
                  <c:v>41700.602533169542</c:v>
                </c:pt>
                <c:pt idx="41722">
                  <c:v>41700.603238266463</c:v>
                </c:pt>
                <c:pt idx="41723">
                  <c:v>41700.60394252753</c:v>
                </c:pt>
                <c:pt idx="41724">
                  <c:v>41700.604646366308</c:v>
                </c:pt>
                <c:pt idx="41725">
                  <c:v>41700.605350157537</c:v>
                </c:pt>
                <c:pt idx="41726">
                  <c:v>41700.606055432312</c:v>
                </c:pt>
                <c:pt idx="41727">
                  <c:v>41700.606761003677</c:v>
                </c:pt>
                <c:pt idx="41728">
                  <c:v>41700.607465181674</c:v>
                </c:pt>
                <c:pt idx="41729">
                  <c:v>41700.608169811218</c:v>
                </c:pt>
                <c:pt idx="41730">
                  <c:v>41700.608875008314</c:v>
                </c:pt>
                <c:pt idx="41731">
                  <c:v>41700.60957901831</c:v>
                </c:pt>
                <c:pt idx="41732">
                  <c:v>41700.610283731374</c:v>
                </c:pt>
                <c:pt idx="41733">
                  <c:v>41700.610988387685</c:v>
                </c:pt>
                <c:pt idx="41734">
                  <c:v>41700.611693557992</c:v>
                </c:pt>
                <c:pt idx="41735">
                  <c:v>41700.612396093689</c:v>
                </c:pt>
                <c:pt idx="41736">
                  <c:v>41700.613100277224</c:v>
                </c:pt>
                <c:pt idx="41737">
                  <c:v>41700.613806294008</c:v>
                </c:pt>
                <c:pt idx="41738">
                  <c:v>41700.614509424166</c:v>
                </c:pt>
                <c:pt idx="41739">
                  <c:v>41700.615212213073</c:v>
                </c:pt>
                <c:pt idx="41740">
                  <c:v>41700.615915977382</c:v>
                </c:pt>
                <c:pt idx="41741">
                  <c:v>41700.616620532157</c:v>
                </c:pt>
                <c:pt idx="41742">
                  <c:v>41700.617325096471</c:v>
                </c:pt>
                <c:pt idx="41743">
                  <c:v>41700.618029589685</c:v>
                </c:pt>
                <c:pt idx="41744">
                  <c:v>41700.618732318777</c:v>
                </c:pt>
                <c:pt idx="41745">
                  <c:v>41700.61943568322</c:v>
                </c:pt>
                <c:pt idx="41746">
                  <c:v>41700.620139498315</c:v>
                </c:pt>
                <c:pt idx="41747">
                  <c:v>41700.620843147684</c:v>
                </c:pt>
                <c:pt idx="41748">
                  <c:v>41700.621547131217</c:v>
                </c:pt>
                <c:pt idx="41749">
                  <c:v>41700.622250580607</c:v>
                </c:pt>
                <c:pt idx="41750">
                  <c:v>41700.622954488463</c:v>
                </c:pt>
                <c:pt idx="41751">
                  <c:v>41700.623658207376</c:v>
                </c:pt>
                <c:pt idx="41752">
                  <c:v>41700.624362564915</c:v>
                </c:pt>
                <c:pt idx="41753">
                  <c:v>41700.625304463378</c:v>
                </c:pt>
                <c:pt idx="41754">
                  <c:v>41700.626008598614</c:v>
                </c:pt>
                <c:pt idx="41755">
                  <c:v>41700.626713924605</c:v>
                </c:pt>
                <c:pt idx="41756">
                  <c:v>41700.627416163828</c:v>
                </c:pt>
                <c:pt idx="41757">
                  <c:v>41700.628120466303</c:v>
                </c:pt>
                <c:pt idx="41758">
                  <c:v>41700.62882527554</c:v>
                </c:pt>
                <c:pt idx="41759">
                  <c:v>41700.629530268161</c:v>
                </c:pt>
                <c:pt idx="41760">
                  <c:v>41700.630234645381</c:v>
                </c:pt>
                <c:pt idx="41761">
                  <c:v>41700.630939023082</c:v>
                </c:pt>
                <c:pt idx="41762">
                  <c:v>41700.631642040607</c:v>
                </c:pt>
                <c:pt idx="41763">
                  <c:v>41700.632345047234</c:v>
                </c:pt>
                <c:pt idx="41764">
                  <c:v>41700.633048897384</c:v>
                </c:pt>
                <c:pt idx="41765">
                  <c:v>41700.633752819071</c:v>
                </c:pt>
                <c:pt idx="41766">
                  <c:v>41700.634456430933</c:v>
                </c:pt>
                <c:pt idx="41767">
                  <c:v>41700.635158621677</c:v>
                </c:pt>
                <c:pt idx="41768">
                  <c:v>41700.635861366456</c:v>
                </c:pt>
                <c:pt idx="41769">
                  <c:v>41700.636565158769</c:v>
                </c:pt>
                <c:pt idx="41770">
                  <c:v>41700.637269281222</c:v>
                </c:pt>
                <c:pt idx="41771">
                  <c:v>41700.637973352605</c:v>
                </c:pt>
                <c:pt idx="41772">
                  <c:v>41700.638676883536</c:v>
                </c:pt>
                <c:pt idx="41773">
                  <c:v>41700.639381405381</c:v>
                </c:pt>
                <c:pt idx="41774">
                  <c:v>41700.640085809078</c:v>
                </c:pt>
                <c:pt idx="41775">
                  <c:v>41700.640788264762</c:v>
                </c:pt>
                <c:pt idx="41776">
                  <c:v>41700.641489822454</c:v>
                </c:pt>
                <c:pt idx="41777">
                  <c:v>41700.642193144158</c:v>
                </c:pt>
                <c:pt idx="41778">
                  <c:v>41700.642896344318</c:v>
                </c:pt>
                <c:pt idx="41779">
                  <c:v>41700.643598412615</c:v>
                </c:pt>
                <c:pt idx="41780">
                  <c:v>41700.644302266614</c:v>
                </c:pt>
                <c:pt idx="41781">
                  <c:v>41700.64500544154</c:v>
                </c:pt>
                <c:pt idx="41782">
                  <c:v>41700.645707745534</c:v>
                </c:pt>
                <c:pt idx="41783">
                  <c:v>41700.646410016605</c:v>
                </c:pt>
                <c:pt idx="41784">
                  <c:v>41700.647113736151</c:v>
                </c:pt>
                <c:pt idx="41785">
                  <c:v>41700.647818157857</c:v>
                </c:pt>
                <c:pt idx="41786">
                  <c:v>41700.648521570605</c:v>
                </c:pt>
                <c:pt idx="41787">
                  <c:v>41700.649224758308</c:v>
                </c:pt>
                <c:pt idx="41788">
                  <c:v>41700.649928013991</c:v>
                </c:pt>
                <c:pt idx="41789">
                  <c:v>41700.650632671081</c:v>
                </c:pt>
                <c:pt idx="41790">
                  <c:v>41700.651336711839</c:v>
                </c:pt>
                <c:pt idx="41791">
                  <c:v>41700.652040476009</c:v>
                </c:pt>
                <c:pt idx="41792">
                  <c:v>41700.652744050465</c:v>
                </c:pt>
                <c:pt idx="41793">
                  <c:v>41700.653447535995</c:v>
                </c:pt>
                <c:pt idx="41794">
                  <c:v>41700.654151159382</c:v>
                </c:pt>
                <c:pt idx="41795">
                  <c:v>41700.654854073546</c:v>
                </c:pt>
                <c:pt idx="41796">
                  <c:v>41700.65555753954</c:v>
                </c:pt>
                <c:pt idx="41797">
                  <c:v>41700.656260315685</c:v>
                </c:pt>
                <c:pt idx="41798">
                  <c:v>41700.656963431844</c:v>
                </c:pt>
                <c:pt idx="41799">
                  <c:v>41700.657667170934</c:v>
                </c:pt>
                <c:pt idx="41800">
                  <c:v>41700.658371506164</c:v>
                </c:pt>
                <c:pt idx="41801">
                  <c:v>41700.65907560246</c:v>
                </c:pt>
                <c:pt idx="41802">
                  <c:v>41700.659778810608</c:v>
                </c:pt>
                <c:pt idx="41803">
                  <c:v>41700.660482286759</c:v>
                </c:pt>
                <c:pt idx="41804">
                  <c:v>41700.661185476922</c:v>
                </c:pt>
                <c:pt idx="41805">
                  <c:v>41700.661888646609</c:v>
                </c:pt>
                <c:pt idx="41806">
                  <c:v>41700.662590465538</c:v>
                </c:pt>
                <c:pt idx="41807">
                  <c:v>41700.663292472767</c:v>
                </c:pt>
                <c:pt idx="41808">
                  <c:v>41700.663996158459</c:v>
                </c:pt>
                <c:pt idx="41809">
                  <c:v>41700.664699868605</c:v>
                </c:pt>
                <c:pt idx="41810">
                  <c:v>41700.66540389799</c:v>
                </c:pt>
                <c:pt idx="41811">
                  <c:v>41700.666106792931</c:v>
                </c:pt>
                <c:pt idx="41812">
                  <c:v>41700.667079553838</c:v>
                </c:pt>
                <c:pt idx="41813">
                  <c:v>41700.667782986915</c:v>
                </c:pt>
                <c:pt idx="41814">
                  <c:v>41700.668486711671</c:v>
                </c:pt>
                <c:pt idx="41815">
                  <c:v>41700.669189466302</c:v>
                </c:pt>
                <c:pt idx="41816">
                  <c:v>41700.669892167076</c:v>
                </c:pt>
                <c:pt idx="41817">
                  <c:v>41700.670595297233</c:v>
                </c:pt>
                <c:pt idx="41818">
                  <c:v>41700.671297897694</c:v>
                </c:pt>
                <c:pt idx="41819">
                  <c:v>41700.67200098015</c:v>
                </c:pt>
                <c:pt idx="41820">
                  <c:v>41700.672703437842</c:v>
                </c:pt>
                <c:pt idx="41821">
                  <c:v>41700.67340704138</c:v>
                </c:pt>
                <c:pt idx="41822">
                  <c:v>41700.674109829684</c:v>
                </c:pt>
                <c:pt idx="41823">
                  <c:v>41700.674813036159</c:v>
                </c:pt>
                <c:pt idx="41824">
                  <c:v>41700.675515624309</c:v>
                </c:pt>
                <c:pt idx="41825">
                  <c:v>41700.67621843447</c:v>
                </c:pt>
                <c:pt idx="41826">
                  <c:v>41700.676922208462</c:v>
                </c:pt>
                <c:pt idx="41827">
                  <c:v>41700.67762549231</c:v>
                </c:pt>
                <c:pt idx="41828">
                  <c:v>41700.678329774768</c:v>
                </c:pt>
                <c:pt idx="41829">
                  <c:v>41700.67903285077</c:v>
                </c:pt>
                <c:pt idx="41830">
                  <c:v>41700.679737591076</c:v>
                </c:pt>
                <c:pt idx="41831">
                  <c:v>41700.680440289223</c:v>
                </c:pt>
                <c:pt idx="41832">
                  <c:v>41700.681143727677</c:v>
                </c:pt>
                <c:pt idx="41833">
                  <c:v>41700.681848184933</c:v>
                </c:pt>
                <c:pt idx="41834">
                  <c:v>41700.682551796468</c:v>
                </c:pt>
                <c:pt idx="41835">
                  <c:v>41700.683256054472</c:v>
                </c:pt>
                <c:pt idx="41836">
                  <c:v>41700.68396033538</c:v>
                </c:pt>
                <c:pt idx="41837">
                  <c:v>41700.68466515308</c:v>
                </c:pt>
                <c:pt idx="41838">
                  <c:v>41700.685368899081</c:v>
                </c:pt>
                <c:pt idx="41839">
                  <c:v>41700.686071150005</c:v>
                </c:pt>
                <c:pt idx="41840">
                  <c:v>41700.686776125382</c:v>
                </c:pt>
                <c:pt idx="41841">
                  <c:v>41700.687479977685</c:v>
                </c:pt>
                <c:pt idx="41842">
                  <c:v>41700.688183282611</c:v>
                </c:pt>
                <c:pt idx="41843">
                  <c:v>41700.688885918615</c:v>
                </c:pt>
                <c:pt idx="41844">
                  <c:v>41700.689589971385</c:v>
                </c:pt>
                <c:pt idx="41845">
                  <c:v>41700.690292487998</c:v>
                </c:pt>
                <c:pt idx="41846">
                  <c:v>41700.690995051678</c:v>
                </c:pt>
                <c:pt idx="41847">
                  <c:v>41700.691699018607</c:v>
                </c:pt>
                <c:pt idx="41848">
                  <c:v>41700.692401579217</c:v>
                </c:pt>
                <c:pt idx="41849">
                  <c:v>41700.693104329686</c:v>
                </c:pt>
                <c:pt idx="41850">
                  <c:v>41700.693809055687</c:v>
                </c:pt>
                <c:pt idx="41851">
                  <c:v>41700.694513754308</c:v>
                </c:pt>
                <c:pt idx="41852">
                  <c:v>41700.695217601991</c:v>
                </c:pt>
                <c:pt idx="41853">
                  <c:v>41700.695922751373</c:v>
                </c:pt>
                <c:pt idx="41854">
                  <c:v>41700.696626695375</c:v>
                </c:pt>
                <c:pt idx="41855">
                  <c:v>41700.697329870301</c:v>
                </c:pt>
                <c:pt idx="41856">
                  <c:v>41700.698034090463</c:v>
                </c:pt>
                <c:pt idx="41857">
                  <c:v>41700.698736845079</c:v>
                </c:pt>
                <c:pt idx="41858">
                  <c:v>41700.699440933211</c:v>
                </c:pt>
                <c:pt idx="41859">
                  <c:v>41700.700145114155</c:v>
                </c:pt>
                <c:pt idx="41860">
                  <c:v>41700.700848669687</c:v>
                </c:pt>
                <c:pt idx="41861">
                  <c:v>41700.701553400933</c:v>
                </c:pt>
                <c:pt idx="41862">
                  <c:v>41700.702258220779</c:v>
                </c:pt>
                <c:pt idx="41863">
                  <c:v>41700.702962222305</c:v>
                </c:pt>
                <c:pt idx="41864">
                  <c:v>41700.703665388923</c:v>
                </c:pt>
                <c:pt idx="41865">
                  <c:v>41700.704369541687</c:v>
                </c:pt>
                <c:pt idx="41866">
                  <c:v>41700.705073612764</c:v>
                </c:pt>
                <c:pt idx="41867">
                  <c:v>41700.705777944611</c:v>
                </c:pt>
                <c:pt idx="41868">
                  <c:v>41700.706481789217</c:v>
                </c:pt>
                <c:pt idx="41869">
                  <c:v>41700.707185405226</c:v>
                </c:pt>
                <c:pt idx="41870">
                  <c:v>41700.707886611068</c:v>
                </c:pt>
                <c:pt idx="41871">
                  <c:v>41700.708848425391</c:v>
                </c:pt>
                <c:pt idx="41872">
                  <c:v>41700.709551902932</c:v>
                </c:pt>
                <c:pt idx="41873">
                  <c:v>41700.71025439247</c:v>
                </c:pt>
                <c:pt idx="41874">
                  <c:v>41700.710957717078</c:v>
                </c:pt>
                <c:pt idx="41875">
                  <c:v>41700.711661983529</c:v>
                </c:pt>
                <c:pt idx="41876">
                  <c:v>41700.712365767838</c:v>
                </c:pt>
                <c:pt idx="41877">
                  <c:v>41700.713069887839</c:v>
                </c:pt>
                <c:pt idx="41878">
                  <c:v>41700.713772403222</c:v>
                </c:pt>
                <c:pt idx="41879">
                  <c:v>41700.714477567075</c:v>
                </c:pt>
                <c:pt idx="41880">
                  <c:v>41700.715180868916</c:v>
                </c:pt>
                <c:pt idx="41881">
                  <c:v>41700.715885122459</c:v>
                </c:pt>
                <c:pt idx="41882">
                  <c:v>41700.71658961261</c:v>
                </c:pt>
                <c:pt idx="41883">
                  <c:v>41700.717294027541</c:v>
                </c:pt>
                <c:pt idx="41884">
                  <c:v>41700.717998058462</c:v>
                </c:pt>
                <c:pt idx="41885">
                  <c:v>41700.718699815836</c:v>
                </c:pt>
                <c:pt idx="41886">
                  <c:v>41700.719402245384</c:v>
                </c:pt>
                <c:pt idx="41887">
                  <c:v>41700.720104622924</c:v>
                </c:pt>
                <c:pt idx="41888">
                  <c:v>41700.720808322927</c:v>
                </c:pt>
                <c:pt idx="41889">
                  <c:v>41700.721510122923</c:v>
                </c:pt>
                <c:pt idx="41890">
                  <c:v>41700.722214159694</c:v>
                </c:pt>
                <c:pt idx="41891">
                  <c:v>41700.722916038932</c:v>
                </c:pt>
                <c:pt idx="41892">
                  <c:v>41700.723619015836</c:v>
                </c:pt>
                <c:pt idx="41893">
                  <c:v>41700.724321796464</c:v>
                </c:pt>
                <c:pt idx="41894">
                  <c:v>41700.725024706604</c:v>
                </c:pt>
                <c:pt idx="41895">
                  <c:v>41700.725726829834</c:v>
                </c:pt>
                <c:pt idx="41896">
                  <c:v>41700.726429268921</c:v>
                </c:pt>
                <c:pt idx="41897">
                  <c:v>41700.727132306303</c:v>
                </c:pt>
                <c:pt idx="41898">
                  <c:v>41700.72783561168</c:v>
                </c:pt>
                <c:pt idx="41899">
                  <c:v>41700.728540287535</c:v>
                </c:pt>
                <c:pt idx="41900">
                  <c:v>41700.729243988157</c:v>
                </c:pt>
                <c:pt idx="41901">
                  <c:v>41700.729948099994</c:v>
                </c:pt>
                <c:pt idx="41902">
                  <c:v>41700.730652091384</c:v>
                </c:pt>
                <c:pt idx="41903">
                  <c:v>41700.731355751072</c:v>
                </c:pt>
                <c:pt idx="41904">
                  <c:v>41700.732059254769</c:v>
                </c:pt>
                <c:pt idx="41905">
                  <c:v>41700.732762492153</c:v>
                </c:pt>
                <c:pt idx="41906">
                  <c:v>41700.733465978155</c:v>
                </c:pt>
                <c:pt idx="41907">
                  <c:v>41700.734170433534</c:v>
                </c:pt>
                <c:pt idx="41908">
                  <c:v>41700.734874507078</c:v>
                </c:pt>
                <c:pt idx="41909">
                  <c:v>41700.735576891537</c:v>
                </c:pt>
                <c:pt idx="41910">
                  <c:v>41700.736279119999</c:v>
                </c:pt>
                <c:pt idx="41911">
                  <c:v>41700.736983389077</c:v>
                </c:pt>
                <c:pt idx="41912">
                  <c:v>41700.737686317072</c:v>
                </c:pt>
                <c:pt idx="41913">
                  <c:v>41700.738389565529</c:v>
                </c:pt>
                <c:pt idx="41914">
                  <c:v>41700.739095738762</c:v>
                </c:pt>
                <c:pt idx="41915">
                  <c:v>41700.739799891679</c:v>
                </c:pt>
                <c:pt idx="41916">
                  <c:v>41700.740503503075</c:v>
                </c:pt>
                <c:pt idx="41917">
                  <c:v>41700.741206665378</c:v>
                </c:pt>
                <c:pt idx="41918">
                  <c:v>41700.741912003687</c:v>
                </c:pt>
                <c:pt idx="41919">
                  <c:v>41700.742616137228</c:v>
                </c:pt>
                <c:pt idx="41920">
                  <c:v>41700.743320521833</c:v>
                </c:pt>
                <c:pt idx="41921">
                  <c:v>41700.744026913679</c:v>
                </c:pt>
                <c:pt idx="41922">
                  <c:v>41700.744731577535</c:v>
                </c:pt>
                <c:pt idx="41923">
                  <c:v>41700.745434917379</c:v>
                </c:pt>
                <c:pt idx="41924">
                  <c:v>41700.746138542308</c:v>
                </c:pt>
                <c:pt idx="41925">
                  <c:v>41700.746843162153</c:v>
                </c:pt>
                <c:pt idx="41926">
                  <c:v>41700.7475475303</c:v>
                </c:pt>
                <c:pt idx="41927">
                  <c:v>41700.748251325233</c:v>
                </c:pt>
                <c:pt idx="41928">
                  <c:v>41700.748956802927</c:v>
                </c:pt>
                <c:pt idx="41929">
                  <c:v>41700.749662084454</c:v>
                </c:pt>
                <c:pt idx="41930">
                  <c:v>41700.750639021542</c:v>
                </c:pt>
                <c:pt idx="41931">
                  <c:v>41700.751344172153</c:v>
                </c:pt>
                <c:pt idx="41932">
                  <c:v>41700.752047191694</c:v>
                </c:pt>
                <c:pt idx="41933">
                  <c:v>41700.752751333835</c:v>
                </c:pt>
                <c:pt idx="41934">
                  <c:v>41700.753455889375</c:v>
                </c:pt>
                <c:pt idx="41935">
                  <c:v>41700.754161329234</c:v>
                </c:pt>
                <c:pt idx="41936">
                  <c:v>41700.754865792616</c:v>
                </c:pt>
                <c:pt idx="41937">
                  <c:v>41700.755570014</c:v>
                </c:pt>
                <c:pt idx="41938">
                  <c:v>41700.756274911684</c:v>
                </c:pt>
                <c:pt idx="41939">
                  <c:v>41700.756978190009</c:v>
                </c:pt>
                <c:pt idx="41940">
                  <c:v>41700.757682894611</c:v>
                </c:pt>
                <c:pt idx="41941">
                  <c:v>41700.758385563531</c:v>
                </c:pt>
                <c:pt idx="41942">
                  <c:v>41700.759089446779</c:v>
                </c:pt>
                <c:pt idx="41943">
                  <c:v>41700.759792755678</c:v>
                </c:pt>
                <c:pt idx="41944">
                  <c:v>41700.760495647839</c:v>
                </c:pt>
                <c:pt idx="41945">
                  <c:v>41700.761198825378</c:v>
                </c:pt>
                <c:pt idx="41946">
                  <c:v>41700.761902431834</c:v>
                </c:pt>
                <c:pt idx="41947">
                  <c:v>41700.762607004152</c:v>
                </c:pt>
                <c:pt idx="41948">
                  <c:v>41700.763310245842</c:v>
                </c:pt>
                <c:pt idx="41949">
                  <c:v>41700.764013553533</c:v>
                </c:pt>
                <c:pt idx="41950">
                  <c:v>41700.76471940046</c:v>
                </c:pt>
                <c:pt idx="41951">
                  <c:v>41700.765424245837</c:v>
                </c:pt>
                <c:pt idx="41952">
                  <c:v>41700.766128795374</c:v>
                </c:pt>
                <c:pt idx="41953">
                  <c:v>41700.766832674766</c:v>
                </c:pt>
                <c:pt idx="41954">
                  <c:v>41700.767535612598</c:v>
                </c:pt>
                <c:pt idx="41955">
                  <c:v>41700.768239685996</c:v>
                </c:pt>
                <c:pt idx="41956">
                  <c:v>41700.768943238611</c:v>
                </c:pt>
                <c:pt idx="41957">
                  <c:v>41700.769647329995</c:v>
                </c:pt>
                <c:pt idx="41958">
                  <c:v>41700.770351382002</c:v>
                </c:pt>
                <c:pt idx="41959">
                  <c:v>41700.771056420162</c:v>
                </c:pt>
                <c:pt idx="41960">
                  <c:v>41700.771761019219</c:v>
                </c:pt>
                <c:pt idx="41961">
                  <c:v>41700.772466296767</c:v>
                </c:pt>
                <c:pt idx="41962">
                  <c:v>41700.773171262765</c:v>
                </c:pt>
                <c:pt idx="41963">
                  <c:v>41700.773873649836</c:v>
                </c:pt>
                <c:pt idx="41964">
                  <c:v>41700.774577568161</c:v>
                </c:pt>
                <c:pt idx="41965">
                  <c:v>41700.775281238923</c:v>
                </c:pt>
                <c:pt idx="41966">
                  <c:v>41700.775984350927</c:v>
                </c:pt>
                <c:pt idx="41967">
                  <c:v>41700.776687606762</c:v>
                </c:pt>
                <c:pt idx="41968">
                  <c:v>41700.77739163892</c:v>
                </c:pt>
                <c:pt idx="41969">
                  <c:v>41700.778096726928</c:v>
                </c:pt>
                <c:pt idx="41970">
                  <c:v>41700.778801439847</c:v>
                </c:pt>
                <c:pt idx="41971">
                  <c:v>41700.779505426617</c:v>
                </c:pt>
                <c:pt idx="41972">
                  <c:v>41700.780210012766</c:v>
                </c:pt>
                <c:pt idx="41973">
                  <c:v>41700.780913985684</c:v>
                </c:pt>
                <c:pt idx="41974">
                  <c:v>41700.781617482011</c:v>
                </c:pt>
                <c:pt idx="41975">
                  <c:v>41700.782321622923</c:v>
                </c:pt>
                <c:pt idx="41976">
                  <c:v>41700.783024490927</c:v>
                </c:pt>
                <c:pt idx="41977">
                  <c:v>41700.783726978923</c:v>
                </c:pt>
                <c:pt idx="41978">
                  <c:v>41700.784430052307</c:v>
                </c:pt>
                <c:pt idx="41979">
                  <c:v>41700.785133202</c:v>
                </c:pt>
                <c:pt idx="41980">
                  <c:v>41700.785836608011</c:v>
                </c:pt>
                <c:pt idx="41981">
                  <c:v>41700.786541367997</c:v>
                </c:pt>
                <c:pt idx="41982">
                  <c:v>41700.787246563377</c:v>
                </c:pt>
                <c:pt idx="41983">
                  <c:v>41700.787951088307</c:v>
                </c:pt>
                <c:pt idx="41984">
                  <c:v>41700.78865440817</c:v>
                </c:pt>
                <c:pt idx="41985">
                  <c:v>41700.789358153386</c:v>
                </c:pt>
                <c:pt idx="41986">
                  <c:v>41700.790062373839</c:v>
                </c:pt>
                <c:pt idx="41987">
                  <c:v>41700.790765686448</c:v>
                </c:pt>
                <c:pt idx="41988">
                  <c:v>41700.791469897376</c:v>
                </c:pt>
                <c:pt idx="41989">
                  <c:v>41700.792423870764</c:v>
                </c:pt>
                <c:pt idx="41990">
                  <c:v>41700.793125971526</c:v>
                </c:pt>
                <c:pt idx="41991">
                  <c:v>41700.793829078611</c:v>
                </c:pt>
                <c:pt idx="41992">
                  <c:v>41700.794532815074</c:v>
                </c:pt>
                <c:pt idx="41993">
                  <c:v>41700.795236837381</c:v>
                </c:pt>
                <c:pt idx="41994">
                  <c:v>41700.795939436772</c:v>
                </c:pt>
                <c:pt idx="41995">
                  <c:v>41700.796642075838</c:v>
                </c:pt>
                <c:pt idx="41996">
                  <c:v>41700.797346138927</c:v>
                </c:pt>
                <c:pt idx="41997">
                  <c:v>41700.798050521531</c:v>
                </c:pt>
                <c:pt idx="41998">
                  <c:v>41700.798754381838</c:v>
                </c:pt>
                <c:pt idx="41999">
                  <c:v>41700.799457069072</c:v>
                </c:pt>
                <c:pt idx="42000">
                  <c:v>41700.800161560452</c:v>
                </c:pt>
                <c:pt idx="42001">
                  <c:v>41700.800864458623</c:v>
                </c:pt>
                <c:pt idx="42002">
                  <c:v>41700.801569809082</c:v>
                </c:pt>
                <c:pt idx="42003">
                  <c:v>41700.802274590169</c:v>
                </c:pt>
                <c:pt idx="42004">
                  <c:v>41700.802977845233</c:v>
                </c:pt>
                <c:pt idx="42005">
                  <c:v>41700.803683629681</c:v>
                </c:pt>
                <c:pt idx="42006">
                  <c:v>41700.80438723493</c:v>
                </c:pt>
                <c:pt idx="42007">
                  <c:v>41700.805090518152</c:v>
                </c:pt>
                <c:pt idx="42008">
                  <c:v>41700.805794364162</c:v>
                </c:pt>
                <c:pt idx="42009">
                  <c:v>41700.806498232931</c:v>
                </c:pt>
                <c:pt idx="42010">
                  <c:v>41700.807202865224</c:v>
                </c:pt>
                <c:pt idx="42011">
                  <c:v>41700.807907738767</c:v>
                </c:pt>
                <c:pt idx="42012">
                  <c:v>41700.808610186927</c:v>
                </c:pt>
                <c:pt idx="42013">
                  <c:v>41700.809315039543</c:v>
                </c:pt>
                <c:pt idx="42014">
                  <c:v>41700.810017225551</c:v>
                </c:pt>
                <c:pt idx="42015">
                  <c:v>41700.810720724308</c:v>
                </c:pt>
                <c:pt idx="42016">
                  <c:v>41700.81142498277</c:v>
                </c:pt>
                <c:pt idx="42017">
                  <c:v>41700.812129888778</c:v>
                </c:pt>
                <c:pt idx="42018">
                  <c:v>41700.812833382479</c:v>
                </c:pt>
                <c:pt idx="42019">
                  <c:v>41700.813537312315</c:v>
                </c:pt>
                <c:pt idx="42020">
                  <c:v>41700.814241711225</c:v>
                </c:pt>
                <c:pt idx="42021">
                  <c:v>41700.814947207233</c:v>
                </c:pt>
                <c:pt idx="42022">
                  <c:v>41700.815651556928</c:v>
                </c:pt>
                <c:pt idx="42023">
                  <c:v>41700.816357343399</c:v>
                </c:pt>
                <c:pt idx="42024">
                  <c:v>41700.817062886614</c:v>
                </c:pt>
                <c:pt idx="42025">
                  <c:v>41700.817766466927</c:v>
                </c:pt>
                <c:pt idx="42026">
                  <c:v>41700.818471266779</c:v>
                </c:pt>
                <c:pt idx="42027">
                  <c:v>41700.819175723082</c:v>
                </c:pt>
                <c:pt idx="42028">
                  <c:v>41700.81987708847</c:v>
                </c:pt>
                <c:pt idx="42029">
                  <c:v>41700.820580165688</c:v>
                </c:pt>
                <c:pt idx="42030">
                  <c:v>41700.821283403078</c:v>
                </c:pt>
                <c:pt idx="42031">
                  <c:v>41700.821988560449</c:v>
                </c:pt>
                <c:pt idx="42032">
                  <c:v>41700.822694394774</c:v>
                </c:pt>
                <c:pt idx="42033">
                  <c:v>41700.823399265384</c:v>
                </c:pt>
                <c:pt idx="42034">
                  <c:v>41700.824104208928</c:v>
                </c:pt>
                <c:pt idx="42035">
                  <c:v>41700.824808638463</c:v>
                </c:pt>
                <c:pt idx="42036">
                  <c:v>41700.825512973846</c:v>
                </c:pt>
                <c:pt idx="42037">
                  <c:v>41700.826216165544</c:v>
                </c:pt>
                <c:pt idx="42038">
                  <c:v>41700.826920615073</c:v>
                </c:pt>
                <c:pt idx="42039">
                  <c:v>41700.827625342165</c:v>
                </c:pt>
                <c:pt idx="42040">
                  <c:v>41700.828328884163</c:v>
                </c:pt>
                <c:pt idx="42041">
                  <c:v>41700.829032642461</c:v>
                </c:pt>
                <c:pt idx="42042">
                  <c:v>41700.829737770771</c:v>
                </c:pt>
                <c:pt idx="42043">
                  <c:v>41700.830442989842</c:v>
                </c:pt>
                <c:pt idx="42044">
                  <c:v>41700.83114731784</c:v>
                </c:pt>
                <c:pt idx="42045">
                  <c:v>41700.831852178613</c:v>
                </c:pt>
                <c:pt idx="42046">
                  <c:v>41700.832556420166</c:v>
                </c:pt>
                <c:pt idx="42047">
                  <c:v>41700.833260092928</c:v>
                </c:pt>
                <c:pt idx="42048">
                  <c:v>41700.834200863384</c:v>
                </c:pt>
                <c:pt idx="42049">
                  <c:v>41700.834905330164</c:v>
                </c:pt>
                <c:pt idx="42050">
                  <c:v>41700.835610092618</c:v>
                </c:pt>
                <c:pt idx="42051">
                  <c:v>41700.83631436601</c:v>
                </c:pt>
                <c:pt idx="42052">
                  <c:v>41700.837020110761</c:v>
                </c:pt>
                <c:pt idx="42053">
                  <c:v>41700.837725370307</c:v>
                </c:pt>
                <c:pt idx="42054">
                  <c:v>41700.838429496478</c:v>
                </c:pt>
                <c:pt idx="42055">
                  <c:v>41700.839132399393</c:v>
                </c:pt>
                <c:pt idx="42056">
                  <c:v>41700.839836154009</c:v>
                </c:pt>
                <c:pt idx="42057">
                  <c:v>41700.84054058</c:v>
                </c:pt>
                <c:pt idx="42058">
                  <c:v>41700.841244770309</c:v>
                </c:pt>
                <c:pt idx="42059">
                  <c:v>41700.841947703077</c:v>
                </c:pt>
                <c:pt idx="42060">
                  <c:v>41700.842650294479</c:v>
                </c:pt>
                <c:pt idx="42061">
                  <c:v>41700.843354817225</c:v>
                </c:pt>
                <c:pt idx="42062">
                  <c:v>41700.844060044314</c:v>
                </c:pt>
                <c:pt idx="42063">
                  <c:v>41700.844764546309</c:v>
                </c:pt>
                <c:pt idx="42064">
                  <c:v>41700.845467029845</c:v>
                </c:pt>
                <c:pt idx="42065">
                  <c:v>41700.846169867538</c:v>
                </c:pt>
                <c:pt idx="42066">
                  <c:v>41700.846873360315</c:v>
                </c:pt>
                <c:pt idx="42067">
                  <c:v>41700.847577498178</c:v>
                </c:pt>
                <c:pt idx="42068">
                  <c:v>41700.848282996471</c:v>
                </c:pt>
                <c:pt idx="42069">
                  <c:v>41700.848986607845</c:v>
                </c:pt>
                <c:pt idx="42070">
                  <c:v>41700.849690381539</c:v>
                </c:pt>
                <c:pt idx="42071">
                  <c:v>41700.850393834618</c:v>
                </c:pt>
                <c:pt idx="42072">
                  <c:v>41700.851096410159</c:v>
                </c:pt>
                <c:pt idx="42073">
                  <c:v>41700.851800041382</c:v>
                </c:pt>
                <c:pt idx="42074">
                  <c:v>41700.852503692469</c:v>
                </c:pt>
                <c:pt idx="42075">
                  <c:v>41700.853207716471</c:v>
                </c:pt>
                <c:pt idx="42076">
                  <c:v>41700.853911611375</c:v>
                </c:pt>
                <c:pt idx="42077">
                  <c:v>41700.85461517785</c:v>
                </c:pt>
                <c:pt idx="42078">
                  <c:v>41700.855319626775</c:v>
                </c:pt>
                <c:pt idx="42079">
                  <c:v>41700.856023428474</c:v>
                </c:pt>
                <c:pt idx="42080">
                  <c:v>41700.856726914928</c:v>
                </c:pt>
                <c:pt idx="42081">
                  <c:v>41700.857430204618</c:v>
                </c:pt>
                <c:pt idx="42082">
                  <c:v>41700.858134713082</c:v>
                </c:pt>
                <c:pt idx="42083">
                  <c:v>41700.858839946486</c:v>
                </c:pt>
                <c:pt idx="42084">
                  <c:v>41700.859544631225</c:v>
                </c:pt>
                <c:pt idx="42085">
                  <c:v>41700.860248691388</c:v>
                </c:pt>
                <c:pt idx="42086">
                  <c:v>41700.860952921685</c:v>
                </c:pt>
                <c:pt idx="42087">
                  <c:v>41700.861658089234</c:v>
                </c:pt>
                <c:pt idx="42088">
                  <c:v>41700.862363468616</c:v>
                </c:pt>
                <c:pt idx="42089">
                  <c:v>41700.863067730301</c:v>
                </c:pt>
                <c:pt idx="42090">
                  <c:v>41700.863772373079</c:v>
                </c:pt>
                <c:pt idx="42091">
                  <c:v>41700.864477770614</c:v>
                </c:pt>
                <c:pt idx="42092">
                  <c:v>41700.865183378766</c:v>
                </c:pt>
                <c:pt idx="42093">
                  <c:v>41700.865885904459</c:v>
                </c:pt>
                <c:pt idx="42094">
                  <c:v>41700.866589062309</c:v>
                </c:pt>
                <c:pt idx="42095">
                  <c:v>41700.867291961687</c:v>
                </c:pt>
                <c:pt idx="42096">
                  <c:v>41700.867997019224</c:v>
                </c:pt>
                <c:pt idx="42097">
                  <c:v>41700.868704231681</c:v>
                </c:pt>
                <c:pt idx="42098">
                  <c:v>41700.86940854261</c:v>
                </c:pt>
                <c:pt idx="42099">
                  <c:v>41700.870113463541</c:v>
                </c:pt>
                <c:pt idx="42100">
                  <c:v>41700.87081870369</c:v>
                </c:pt>
                <c:pt idx="42101">
                  <c:v>41700.871523092159</c:v>
                </c:pt>
                <c:pt idx="42102">
                  <c:v>41700.872226339547</c:v>
                </c:pt>
                <c:pt idx="42103">
                  <c:v>41700.872930719073</c:v>
                </c:pt>
                <c:pt idx="42104">
                  <c:v>41700.873635045689</c:v>
                </c:pt>
                <c:pt idx="42105">
                  <c:v>41700.874339790935</c:v>
                </c:pt>
                <c:pt idx="42106">
                  <c:v>41700.875044588611</c:v>
                </c:pt>
                <c:pt idx="42107">
                  <c:v>41700.875988415835</c:v>
                </c:pt>
                <c:pt idx="42108">
                  <c:v>41700.876692965081</c:v>
                </c:pt>
                <c:pt idx="42109">
                  <c:v>41700.877396853844</c:v>
                </c:pt>
                <c:pt idx="42110">
                  <c:v>41700.878100024929</c:v>
                </c:pt>
                <c:pt idx="42111">
                  <c:v>41700.878804187392</c:v>
                </c:pt>
                <c:pt idx="42112">
                  <c:v>41700.879508177233</c:v>
                </c:pt>
                <c:pt idx="42113">
                  <c:v>41700.880213116936</c:v>
                </c:pt>
                <c:pt idx="42114">
                  <c:v>41700.880917027549</c:v>
                </c:pt>
                <c:pt idx="42115">
                  <c:v>41700.881621374472</c:v>
                </c:pt>
                <c:pt idx="42116">
                  <c:v>41700.882323953541</c:v>
                </c:pt>
                <c:pt idx="42117">
                  <c:v>41700.883027385084</c:v>
                </c:pt>
                <c:pt idx="42118">
                  <c:v>41700.883730805079</c:v>
                </c:pt>
                <c:pt idx="42119">
                  <c:v>41700.884434691849</c:v>
                </c:pt>
                <c:pt idx="42120">
                  <c:v>41700.885140093225</c:v>
                </c:pt>
                <c:pt idx="42121">
                  <c:v>41700.885843641998</c:v>
                </c:pt>
                <c:pt idx="42122">
                  <c:v>41700.886547807691</c:v>
                </c:pt>
                <c:pt idx="42123">
                  <c:v>41700.887250504617</c:v>
                </c:pt>
                <c:pt idx="42124">
                  <c:v>41700.887954526159</c:v>
                </c:pt>
                <c:pt idx="42125">
                  <c:v>41700.888659196477</c:v>
                </c:pt>
                <c:pt idx="42126">
                  <c:v>41700.889364045383</c:v>
                </c:pt>
                <c:pt idx="42127">
                  <c:v>41700.890068743538</c:v>
                </c:pt>
                <c:pt idx="42128">
                  <c:v>41700.890771897684</c:v>
                </c:pt>
                <c:pt idx="42129">
                  <c:v>41700.891476390309</c:v>
                </c:pt>
                <c:pt idx="42130">
                  <c:v>41700.892179312461</c:v>
                </c:pt>
                <c:pt idx="42131">
                  <c:v>41700.892882991684</c:v>
                </c:pt>
                <c:pt idx="42132">
                  <c:v>41700.893588017221</c:v>
                </c:pt>
                <c:pt idx="42133">
                  <c:v>41700.894292764162</c:v>
                </c:pt>
                <c:pt idx="42134">
                  <c:v>41700.89499911754</c:v>
                </c:pt>
                <c:pt idx="42135">
                  <c:v>41700.895704020302</c:v>
                </c:pt>
                <c:pt idx="42136">
                  <c:v>41700.896408334767</c:v>
                </c:pt>
                <c:pt idx="42137">
                  <c:v>41700.897112542923</c:v>
                </c:pt>
                <c:pt idx="42138">
                  <c:v>41700.897816387689</c:v>
                </c:pt>
                <c:pt idx="42139">
                  <c:v>41700.898521986164</c:v>
                </c:pt>
                <c:pt idx="42140">
                  <c:v>41700.899225869842</c:v>
                </c:pt>
                <c:pt idx="42141">
                  <c:v>41700.899928631829</c:v>
                </c:pt>
                <c:pt idx="42142">
                  <c:v>41700.900630612152</c:v>
                </c:pt>
                <c:pt idx="42143">
                  <c:v>41700.90133322616</c:v>
                </c:pt>
                <c:pt idx="42144">
                  <c:v>41700.902038393237</c:v>
                </c:pt>
                <c:pt idx="42145">
                  <c:v>41700.902742505532</c:v>
                </c:pt>
                <c:pt idx="42146">
                  <c:v>41700.903447106932</c:v>
                </c:pt>
                <c:pt idx="42147">
                  <c:v>41700.904152944313</c:v>
                </c:pt>
                <c:pt idx="42148">
                  <c:v>41700.904857322006</c:v>
                </c:pt>
                <c:pt idx="42149">
                  <c:v>41700.905561268934</c:v>
                </c:pt>
                <c:pt idx="42150">
                  <c:v>41700.906266444479</c:v>
                </c:pt>
                <c:pt idx="42151">
                  <c:v>41700.906972466619</c:v>
                </c:pt>
                <c:pt idx="42152">
                  <c:v>41700.907676819079</c:v>
                </c:pt>
                <c:pt idx="42153">
                  <c:v>41700.908379463232</c:v>
                </c:pt>
                <c:pt idx="42154">
                  <c:v>41700.909083078463</c:v>
                </c:pt>
                <c:pt idx="42155">
                  <c:v>41700.909787314922</c:v>
                </c:pt>
                <c:pt idx="42156">
                  <c:v>41700.910491359689</c:v>
                </c:pt>
                <c:pt idx="42157">
                  <c:v>41700.911195444009</c:v>
                </c:pt>
                <c:pt idx="42158">
                  <c:v>41700.91190026846</c:v>
                </c:pt>
                <c:pt idx="42159">
                  <c:v>41700.912604284938</c:v>
                </c:pt>
                <c:pt idx="42160">
                  <c:v>41700.913307583687</c:v>
                </c:pt>
                <c:pt idx="42161">
                  <c:v>41700.914010488319</c:v>
                </c:pt>
                <c:pt idx="42162">
                  <c:v>41700.914713442318</c:v>
                </c:pt>
                <c:pt idx="42163">
                  <c:v>41700.915414571224</c:v>
                </c:pt>
                <c:pt idx="42164">
                  <c:v>41700.916117111694</c:v>
                </c:pt>
                <c:pt idx="42165">
                  <c:v>41700.916822303232</c:v>
                </c:pt>
                <c:pt idx="42166">
                  <c:v>41700.91777877108</c:v>
                </c:pt>
                <c:pt idx="42167">
                  <c:v>41700.918482031535</c:v>
                </c:pt>
                <c:pt idx="42168">
                  <c:v>41700.919185494779</c:v>
                </c:pt>
                <c:pt idx="42169">
                  <c:v>41700.91989041293</c:v>
                </c:pt>
                <c:pt idx="42170">
                  <c:v>41700.920593812611</c:v>
                </c:pt>
                <c:pt idx="42171">
                  <c:v>41700.921298833688</c:v>
                </c:pt>
                <c:pt idx="42172">
                  <c:v>41700.922004297696</c:v>
                </c:pt>
                <c:pt idx="42173">
                  <c:v>41700.922708243685</c:v>
                </c:pt>
                <c:pt idx="42174">
                  <c:v>41700.923412784912</c:v>
                </c:pt>
                <c:pt idx="42175">
                  <c:v>41700.924118750932</c:v>
                </c:pt>
                <c:pt idx="42176">
                  <c:v>41700.924823517533</c:v>
                </c:pt>
                <c:pt idx="42177">
                  <c:v>41700.925527940002</c:v>
                </c:pt>
                <c:pt idx="42178">
                  <c:v>41700.926231001846</c:v>
                </c:pt>
                <c:pt idx="42179">
                  <c:v>41700.926935724769</c:v>
                </c:pt>
                <c:pt idx="42180">
                  <c:v>41700.927640058151</c:v>
                </c:pt>
                <c:pt idx="42181">
                  <c:v>41700.928342857682</c:v>
                </c:pt>
                <c:pt idx="42182">
                  <c:v>41700.929045499848</c:v>
                </c:pt>
                <c:pt idx="42183">
                  <c:v>41700.929750364157</c:v>
                </c:pt>
                <c:pt idx="42184">
                  <c:v>41700.930453752771</c:v>
                </c:pt>
                <c:pt idx="42185">
                  <c:v>41700.931158092462</c:v>
                </c:pt>
                <c:pt idx="42186">
                  <c:v>41700.931862404766</c:v>
                </c:pt>
                <c:pt idx="42187">
                  <c:v>41700.932567404612</c:v>
                </c:pt>
                <c:pt idx="42188">
                  <c:v>41700.933272391849</c:v>
                </c:pt>
                <c:pt idx="42189">
                  <c:v>41700.933975933534</c:v>
                </c:pt>
                <c:pt idx="42190">
                  <c:v>41700.934679459395</c:v>
                </c:pt>
                <c:pt idx="42191">
                  <c:v>41700.935384277996</c:v>
                </c:pt>
                <c:pt idx="42192">
                  <c:v>41700.93608837216</c:v>
                </c:pt>
                <c:pt idx="42193">
                  <c:v>41700.93679149478</c:v>
                </c:pt>
                <c:pt idx="42194">
                  <c:v>41700.937495846614</c:v>
                </c:pt>
                <c:pt idx="42195">
                  <c:v>41700.938201082616</c:v>
                </c:pt>
                <c:pt idx="42196">
                  <c:v>41700.938905715688</c:v>
                </c:pt>
                <c:pt idx="42197">
                  <c:v>41700.939608533379</c:v>
                </c:pt>
                <c:pt idx="42198">
                  <c:v>41700.940311998318</c:v>
                </c:pt>
                <c:pt idx="42199">
                  <c:v>41700.941015908465</c:v>
                </c:pt>
                <c:pt idx="42200">
                  <c:v>41700.941720667528</c:v>
                </c:pt>
                <c:pt idx="42201">
                  <c:v>41700.942424363537</c:v>
                </c:pt>
                <c:pt idx="42202">
                  <c:v>41700.943126818151</c:v>
                </c:pt>
                <c:pt idx="42203">
                  <c:v>41700.943830156313</c:v>
                </c:pt>
                <c:pt idx="42204">
                  <c:v>41700.944533896007</c:v>
                </c:pt>
                <c:pt idx="42205">
                  <c:v>41700.94523706154</c:v>
                </c:pt>
                <c:pt idx="42206">
                  <c:v>41700.945940762766</c:v>
                </c:pt>
                <c:pt idx="42207">
                  <c:v>41700.946643727686</c:v>
                </c:pt>
                <c:pt idx="42208">
                  <c:v>41700.947349734459</c:v>
                </c:pt>
                <c:pt idx="42209">
                  <c:v>41700.948053832471</c:v>
                </c:pt>
                <c:pt idx="42210">
                  <c:v>41700.94875655754</c:v>
                </c:pt>
                <c:pt idx="42211">
                  <c:v>41700.949458799849</c:v>
                </c:pt>
                <c:pt idx="42212">
                  <c:v>41700.950161455847</c:v>
                </c:pt>
                <c:pt idx="42213">
                  <c:v>41700.95086447832</c:v>
                </c:pt>
                <c:pt idx="42214">
                  <c:v>41700.951566721225</c:v>
                </c:pt>
                <c:pt idx="42215">
                  <c:v>41700.952269813541</c:v>
                </c:pt>
                <c:pt idx="42216">
                  <c:v>41700.952975143235</c:v>
                </c:pt>
                <c:pt idx="42217">
                  <c:v>41700.953678997081</c:v>
                </c:pt>
                <c:pt idx="42218">
                  <c:v>41700.954382042008</c:v>
                </c:pt>
                <c:pt idx="42219">
                  <c:v>41700.955085625683</c:v>
                </c:pt>
                <c:pt idx="42220">
                  <c:v>41700.95579008061</c:v>
                </c:pt>
                <c:pt idx="42221">
                  <c:v>41700.956493848935</c:v>
                </c:pt>
                <c:pt idx="42222">
                  <c:v>41700.957196943848</c:v>
                </c:pt>
                <c:pt idx="42223">
                  <c:v>41700.957899870315</c:v>
                </c:pt>
                <c:pt idx="42224">
                  <c:v>41700.958602674618</c:v>
                </c:pt>
                <c:pt idx="42225">
                  <c:v>41700.95955371231</c:v>
                </c:pt>
                <c:pt idx="42226">
                  <c:v>41700.960257664614</c:v>
                </c:pt>
                <c:pt idx="42227">
                  <c:v>41700.960961770157</c:v>
                </c:pt>
                <c:pt idx="42228">
                  <c:v>41700.961665651994</c:v>
                </c:pt>
                <c:pt idx="42229">
                  <c:v>41700.962370321686</c:v>
                </c:pt>
                <c:pt idx="42230">
                  <c:v>41700.963074872459</c:v>
                </c:pt>
                <c:pt idx="42231">
                  <c:v>41700.963778702455</c:v>
                </c:pt>
                <c:pt idx="42232">
                  <c:v>41700.964481885072</c:v>
                </c:pt>
                <c:pt idx="42233">
                  <c:v>41700.965185734924</c:v>
                </c:pt>
                <c:pt idx="42234">
                  <c:v>41700.965890568921</c:v>
                </c:pt>
                <c:pt idx="42235">
                  <c:v>41700.966594095546</c:v>
                </c:pt>
                <c:pt idx="42236">
                  <c:v>41700.967297790929</c:v>
                </c:pt>
                <c:pt idx="42237">
                  <c:v>41700.968002982459</c:v>
                </c:pt>
                <c:pt idx="42238">
                  <c:v>41700.968705105384</c:v>
                </c:pt>
                <c:pt idx="42239">
                  <c:v>41700.969408205223</c:v>
                </c:pt>
                <c:pt idx="42240">
                  <c:v>41700.970111731687</c:v>
                </c:pt>
                <c:pt idx="42241">
                  <c:v>41700.970815776622</c:v>
                </c:pt>
                <c:pt idx="42242">
                  <c:v>41700.971519527542</c:v>
                </c:pt>
                <c:pt idx="42243">
                  <c:v>41700.97222267231</c:v>
                </c:pt>
                <c:pt idx="42244">
                  <c:v>41700.972924593385</c:v>
                </c:pt>
                <c:pt idx="42245">
                  <c:v>41700.973629962151</c:v>
                </c:pt>
                <c:pt idx="42246">
                  <c:v>41700.974334700768</c:v>
                </c:pt>
                <c:pt idx="42247">
                  <c:v>41700.975038167082</c:v>
                </c:pt>
                <c:pt idx="42248">
                  <c:v>41700.975741474162</c:v>
                </c:pt>
                <c:pt idx="42249">
                  <c:v>41700.976445375694</c:v>
                </c:pt>
                <c:pt idx="42250">
                  <c:v>41700.977150718609</c:v>
                </c:pt>
                <c:pt idx="42251">
                  <c:v>41700.977854491852</c:v>
                </c:pt>
                <c:pt idx="42252">
                  <c:v>41700.97855768817</c:v>
                </c:pt>
                <c:pt idx="42253">
                  <c:v>41700.979261443848</c:v>
                </c:pt>
                <c:pt idx="42254">
                  <c:v>41700.979965501378</c:v>
                </c:pt>
                <c:pt idx="42255">
                  <c:v>41700.98066815416</c:v>
                </c:pt>
                <c:pt idx="42256">
                  <c:v>41700.981372005226</c:v>
                </c:pt>
                <c:pt idx="42257">
                  <c:v>41700.982075731081</c:v>
                </c:pt>
                <c:pt idx="42258">
                  <c:v>41700.982779492319</c:v>
                </c:pt>
                <c:pt idx="42259">
                  <c:v>41700.983483277538</c:v>
                </c:pt>
                <c:pt idx="42260">
                  <c:v>41700.98418578261</c:v>
                </c:pt>
                <c:pt idx="42261">
                  <c:v>41700.98488948201</c:v>
                </c:pt>
                <c:pt idx="42262">
                  <c:v>41700.985594255857</c:v>
                </c:pt>
                <c:pt idx="42263">
                  <c:v>41700.986298556316</c:v>
                </c:pt>
                <c:pt idx="42264">
                  <c:v>41700.987004002767</c:v>
                </c:pt>
                <c:pt idx="42265">
                  <c:v>41700.987707691536</c:v>
                </c:pt>
                <c:pt idx="42266">
                  <c:v>41700.988411376777</c:v>
                </c:pt>
                <c:pt idx="42267">
                  <c:v>41700.989116479854</c:v>
                </c:pt>
                <c:pt idx="42268">
                  <c:v>41700.989819833383</c:v>
                </c:pt>
                <c:pt idx="42269">
                  <c:v>41700.990523609078</c:v>
                </c:pt>
                <c:pt idx="42270">
                  <c:v>41700.991227570608</c:v>
                </c:pt>
                <c:pt idx="42271">
                  <c:v>41700.991931982608</c:v>
                </c:pt>
                <c:pt idx="42272">
                  <c:v>41700.992635418617</c:v>
                </c:pt>
                <c:pt idx="42273">
                  <c:v>41700.993339326466</c:v>
                </c:pt>
                <c:pt idx="42274">
                  <c:v>41700.99404258492</c:v>
                </c:pt>
                <c:pt idx="42275">
                  <c:v>41700.994746145225</c:v>
                </c:pt>
                <c:pt idx="42276">
                  <c:v>41700.995450838156</c:v>
                </c:pt>
                <c:pt idx="42277">
                  <c:v>41700.996154935376</c:v>
                </c:pt>
                <c:pt idx="42278">
                  <c:v>41700.996857900005</c:v>
                </c:pt>
                <c:pt idx="42279">
                  <c:v>41700.997561491844</c:v>
                </c:pt>
                <c:pt idx="42280">
                  <c:v>41700.99826568846</c:v>
                </c:pt>
                <c:pt idx="42281">
                  <c:v>41700.998968853688</c:v>
                </c:pt>
                <c:pt idx="42282">
                  <c:v>41700.999672891536</c:v>
                </c:pt>
                <c:pt idx="42283">
                  <c:v>41701.000376033386</c:v>
                </c:pt>
                <c:pt idx="42284">
                  <c:v>41701.001338378468</c:v>
                </c:pt>
                <c:pt idx="42285">
                  <c:v>41701.002041632455</c:v>
                </c:pt>
                <c:pt idx="42286">
                  <c:v>41701.002745425998</c:v>
                </c:pt>
                <c:pt idx="42287">
                  <c:v>41701.00344979584</c:v>
                </c:pt>
                <c:pt idx="42288">
                  <c:v>41701.004154722767</c:v>
                </c:pt>
                <c:pt idx="42289">
                  <c:v>41701.004858087392</c:v>
                </c:pt>
                <c:pt idx="42290">
                  <c:v>41701.005561808604</c:v>
                </c:pt>
                <c:pt idx="42291">
                  <c:v>41701.006264604002</c:v>
                </c:pt>
                <c:pt idx="42292">
                  <c:v>41701.006968899695</c:v>
                </c:pt>
                <c:pt idx="42293">
                  <c:v>41701.007673572305</c:v>
                </c:pt>
                <c:pt idx="42294">
                  <c:v>41701.008376962309</c:v>
                </c:pt>
                <c:pt idx="42295">
                  <c:v>41701.009080979537</c:v>
                </c:pt>
                <c:pt idx="42296">
                  <c:v>41701.009785856302</c:v>
                </c:pt>
                <c:pt idx="42297">
                  <c:v>41701.010489207685</c:v>
                </c:pt>
                <c:pt idx="42298">
                  <c:v>41701.01119197184</c:v>
                </c:pt>
                <c:pt idx="42299">
                  <c:v>41701.011893787538</c:v>
                </c:pt>
                <c:pt idx="42300">
                  <c:v>41701.012597535999</c:v>
                </c:pt>
                <c:pt idx="42301">
                  <c:v>41701.013301202933</c:v>
                </c:pt>
                <c:pt idx="42302">
                  <c:v>41701.014004297394</c:v>
                </c:pt>
                <c:pt idx="42303">
                  <c:v>41701.014708814</c:v>
                </c:pt>
                <c:pt idx="42304">
                  <c:v>41701.015412643224</c:v>
                </c:pt>
                <c:pt idx="42305">
                  <c:v>41701.016116998937</c:v>
                </c:pt>
                <c:pt idx="42306">
                  <c:v>41701.016822138008</c:v>
                </c:pt>
                <c:pt idx="42307">
                  <c:v>41701.017526657226</c:v>
                </c:pt>
                <c:pt idx="42308">
                  <c:v>41701.018230654779</c:v>
                </c:pt>
                <c:pt idx="42309">
                  <c:v>41701.018933650928</c:v>
                </c:pt>
                <c:pt idx="42310">
                  <c:v>41701.019636803998</c:v>
                </c:pt>
                <c:pt idx="42311">
                  <c:v>41701.020339724928</c:v>
                </c:pt>
                <c:pt idx="42312">
                  <c:v>41701.021042632296</c:v>
                </c:pt>
                <c:pt idx="42313">
                  <c:v>41701.02174644138</c:v>
                </c:pt>
                <c:pt idx="42314">
                  <c:v>41701.022452024306</c:v>
                </c:pt>
                <c:pt idx="42315">
                  <c:v>41701.023157378928</c:v>
                </c:pt>
                <c:pt idx="42316">
                  <c:v>41701.023861194459</c:v>
                </c:pt>
                <c:pt idx="42317">
                  <c:v>41701.024564707222</c:v>
                </c:pt>
                <c:pt idx="42318">
                  <c:v>41701.025268241836</c:v>
                </c:pt>
                <c:pt idx="42319">
                  <c:v>41701.025970888302</c:v>
                </c:pt>
                <c:pt idx="42320">
                  <c:v>41701.026673905537</c:v>
                </c:pt>
                <c:pt idx="42321">
                  <c:v>41701.027377442471</c:v>
                </c:pt>
                <c:pt idx="42322">
                  <c:v>41701.028080499847</c:v>
                </c:pt>
                <c:pt idx="42323">
                  <c:v>41701.028784090151</c:v>
                </c:pt>
                <c:pt idx="42324">
                  <c:v>41701.029487562751</c:v>
                </c:pt>
                <c:pt idx="42325">
                  <c:v>41701.030192866609</c:v>
                </c:pt>
                <c:pt idx="42326">
                  <c:v>41701.030898511381</c:v>
                </c:pt>
                <c:pt idx="42327">
                  <c:v>41701.031602143223</c:v>
                </c:pt>
                <c:pt idx="42328">
                  <c:v>41701.032305625384</c:v>
                </c:pt>
                <c:pt idx="42329">
                  <c:v>41701.033010998777</c:v>
                </c:pt>
                <c:pt idx="42330">
                  <c:v>41701.033715688762</c:v>
                </c:pt>
                <c:pt idx="42331">
                  <c:v>41701.034419372612</c:v>
                </c:pt>
                <c:pt idx="42332">
                  <c:v>41701.035124789378</c:v>
                </c:pt>
                <c:pt idx="42333">
                  <c:v>41701.035828897082</c:v>
                </c:pt>
                <c:pt idx="42334">
                  <c:v>41701.03653224447</c:v>
                </c:pt>
                <c:pt idx="42335">
                  <c:v>41701.037237008619</c:v>
                </c:pt>
                <c:pt idx="42336">
                  <c:v>41701.037941519367</c:v>
                </c:pt>
                <c:pt idx="42337">
                  <c:v>41701.038645597997</c:v>
                </c:pt>
                <c:pt idx="42338">
                  <c:v>41701.039350373539</c:v>
                </c:pt>
                <c:pt idx="42339">
                  <c:v>41701.040052745542</c:v>
                </c:pt>
                <c:pt idx="42340">
                  <c:v>41701.040756927541</c:v>
                </c:pt>
                <c:pt idx="42341">
                  <c:v>41701.041460710599</c:v>
                </c:pt>
                <c:pt idx="42342">
                  <c:v>41701.042164321079</c:v>
                </c:pt>
                <c:pt idx="42343">
                  <c:v>41701.043139332309</c:v>
                </c:pt>
                <c:pt idx="42344">
                  <c:v>41701.043841329229</c:v>
                </c:pt>
                <c:pt idx="42345">
                  <c:v>41701.044544435848</c:v>
                </c:pt>
                <c:pt idx="42346">
                  <c:v>41701.045247861075</c:v>
                </c:pt>
                <c:pt idx="42347">
                  <c:v>41701.045952446941</c:v>
                </c:pt>
                <c:pt idx="42348">
                  <c:v>41701.046655357088</c:v>
                </c:pt>
                <c:pt idx="42349">
                  <c:v>41701.04735981446</c:v>
                </c:pt>
                <c:pt idx="42350">
                  <c:v>41701.048062586771</c:v>
                </c:pt>
                <c:pt idx="42351">
                  <c:v>41701.048765928768</c:v>
                </c:pt>
                <c:pt idx="42352">
                  <c:v>41701.049471183534</c:v>
                </c:pt>
                <c:pt idx="42353">
                  <c:v>41701.050173795695</c:v>
                </c:pt>
                <c:pt idx="42354">
                  <c:v>41701.050877362468</c:v>
                </c:pt>
                <c:pt idx="42355">
                  <c:v>41701.051580591222</c:v>
                </c:pt>
                <c:pt idx="42356">
                  <c:v>41701.052284954778</c:v>
                </c:pt>
                <c:pt idx="42357">
                  <c:v>41701.052988722928</c:v>
                </c:pt>
                <c:pt idx="42358">
                  <c:v>41701.053692624606</c:v>
                </c:pt>
                <c:pt idx="42359">
                  <c:v>41701.054395019848</c:v>
                </c:pt>
                <c:pt idx="42360">
                  <c:v>41701.055098643847</c:v>
                </c:pt>
                <c:pt idx="42361">
                  <c:v>41701.055802276314</c:v>
                </c:pt>
                <c:pt idx="42362">
                  <c:v>41701.056505321852</c:v>
                </c:pt>
                <c:pt idx="42363">
                  <c:v>41701.05720971246</c:v>
                </c:pt>
                <c:pt idx="42364">
                  <c:v>41701.057913566605</c:v>
                </c:pt>
                <c:pt idx="42365">
                  <c:v>41701.058619249401</c:v>
                </c:pt>
                <c:pt idx="42366">
                  <c:v>41701.059323495392</c:v>
                </c:pt>
                <c:pt idx="42367">
                  <c:v>41701.060029887842</c:v>
                </c:pt>
                <c:pt idx="42368">
                  <c:v>41701.060736735533</c:v>
                </c:pt>
                <c:pt idx="42369">
                  <c:v>41701.061441065372</c:v>
                </c:pt>
                <c:pt idx="42370">
                  <c:v>41701.062143596464</c:v>
                </c:pt>
                <c:pt idx="42371">
                  <c:v>41701.062850030459</c:v>
                </c:pt>
                <c:pt idx="42372">
                  <c:v>41701.063554128472</c:v>
                </c:pt>
                <c:pt idx="42373">
                  <c:v>41701.064258973543</c:v>
                </c:pt>
                <c:pt idx="42374">
                  <c:v>41701.064962860451</c:v>
                </c:pt>
                <c:pt idx="42375">
                  <c:v>41701.06566808153</c:v>
                </c:pt>
                <c:pt idx="42376">
                  <c:v>41701.066372380614</c:v>
                </c:pt>
                <c:pt idx="42377">
                  <c:v>41701.067075123836</c:v>
                </c:pt>
                <c:pt idx="42378">
                  <c:v>41701.067779167533</c:v>
                </c:pt>
                <c:pt idx="42379">
                  <c:v>41701.068483803996</c:v>
                </c:pt>
                <c:pt idx="42380">
                  <c:v>41701.069187774156</c:v>
                </c:pt>
                <c:pt idx="42381">
                  <c:v>41701.06989087585</c:v>
                </c:pt>
                <c:pt idx="42382">
                  <c:v>41701.070595964309</c:v>
                </c:pt>
                <c:pt idx="42383">
                  <c:v>41701.071301269687</c:v>
                </c:pt>
                <c:pt idx="42384">
                  <c:v>41701.072005393689</c:v>
                </c:pt>
                <c:pt idx="42385">
                  <c:v>41701.072709279382</c:v>
                </c:pt>
                <c:pt idx="42386">
                  <c:v>41701.073412043683</c:v>
                </c:pt>
                <c:pt idx="42387">
                  <c:v>41701.07411673</c:v>
                </c:pt>
                <c:pt idx="42388">
                  <c:v>41701.074821464768</c:v>
                </c:pt>
                <c:pt idx="42389">
                  <c:v>41701.075525473694</c:v>
                </c:pt>
                <c:pt idx="42390">
                  <c:v>41701.076229122315</c:v>
                </c:pt>
                <c:pt idx="42391">
                  <c:v>41701.076934182769</c:v>
                </c:pt>
                <c:pt idx="42392">
                  <c:v>41701.077638139082</c:v>
                </c:pt>
                <c:pt idx="42393">
                  <c:v>41701.078342591536</c:v>
                </c:pt>
                <c:pt idx="42394">
                  <c:v>41701.079046393388</c:v>
                </c:pt>
                <c:pt idx="42395">
                  <c:v>41701.079748728458</c:v>
                </c:pt>
                <c:pt idx="42396">
                  <c:v>41701.08045085708</c:v>
                </c:pt>
                <c:pt idx="42397">
                  <c:v>41701.081154880761</c:v>
                </c:pt>
                <c:pt idx="42398">
                  <c:v>41701.081859396625</c:v>
                </c:pt>
                <c:pt idx="42399">
                  <c:v>41701.082562580923</c:v>
                </c:pt>
                <c:pt idx="42400">
                  <c:v>41701.083266526162</c:v>
                </c:pt>
                <c:pt idx="42401">
                  <c:v>41701.083970715379</c:v>
                </c:pt>
                <c:pt idx="42402">
                  <c:v>41701.084935576466</c:v>
                </c:pt>
                <c:pt idx="42403">
                  <c:v>41701.085640367222</c:v>
                </c:pt>
                <c:pt idx="42404">
                  <c:v>41701.086344306008</c:v>
                </c:pt>
                <c:pt idx="42405">
                  <c:v>41701.087047100766</c:v>
                </c:pt>
                <c:pt idx="42406">
                  <c:v>41701.087750952771</c:v>
                </c:pt>
                <c:pt idx="42407">
                  <c:v>41701.088454357232</c:v>
                </c:pt>
                <c:pt idx="42408">
                  <c:v>41701.089159992938</c:v>
                </c:pt>
                <c:pt idx="42409">
                  <c:v>41701.089865508002</c:v>
                </c:pt>
                <c:pt idx="42410">
                  <c:v>41701.090569911074</c:v>
                </c:pt>
                <c:pt idx="42411">
                  <c:v>41701.091273362465</c:v>
                </c:pt>
                <c:pt idx="42412">
                  <c:v>41701.091977537675</c:v>
                </c:pt>
                <c:pt idx="42413">
                  <c:v>41701.092681956456</c:v>
                </c:pt>
                <c:pt idx="42414">
                  <c:v>41701.093385991378</c:v>
                </c:pt>
                <c:pt idx="42415">
                  <c:v>41701.094090680606</c:v>
                </c:pt>
                <c:pt idx="42416">
                  <c:v>41701.094794636156</c:v>
                </c:pt>
                <c:pt idx="42417">
                  <c:v>41701.095497297079</c:v>
                </c:pt>
                <c:pt idx="42418">
                  <c:v>41701.09620073338</c:v>
                </c:pt>
                <c:pt idx="42419">
                  <c:v>41701.096901725992</c:v>
                </c:pt>
                <c:pt idx="42420">
                  <c:v>41701.09760513722</c:v>
                </c:pt>
                <c:pt idx="42421">
                  <c:v>41701.098310199843</c:v>
                </c:pt>
                <c:pt idx="42422">
                  <c:v>41701.099013669838</c:v>
                </c:pt>
                <c:pt idx="42423">
                  <c:v>41701.099718539066</c:v>
                </c:pt>
                <c:pt idx="42424">
                  <c:v>41701.100424481221</c:v>
                </c:pt>
                <c:pt idx="42425">
                  <c:v>41701.101128156923</c:v>
                </c:pt>
                <c:pt idx="42426">
                  <c:v>41701.101831011838</c:v>
                </c:pt>
                <c:pt idx="42427">
                  <c:v>41701.102532523539</c:v>
                </c:pt>
                <c:pt idx="42428">
                  <c:v>41701.103236432929</c:v>
                </c:pt>
                <c:pt idx="42429">
                  <c:v>41701.103939590772</c:v>
                </c:pt>
                <c:pt idx="42430">
                  <c:v>41701.104645162923</c:v>
                </c:pt>
                <c:pt idx="42431">
                  <c:v>41701.105350028163</c:v>
                </c:pt>
                <c:pt idx="42432">
                  <c:v>41701.106053572934</c:v>
                </c:pt>
                <c:pt idx="42433">
                  <c:v>41701.106758203387</c:v>
                </c:pt>
                <c:pt idx="42434">
                  <c:v>41701.107463325374</c:v>
                </c:pt>
                <c:pt idx="42435">
                  <c:v>41701.108167744162</c:v>
                </c:pt>
                <c:pt idx="42436">
                  <c:v>41701.108872559998</c:v>
                </c:pt>
                <c:pt idx="42437">
                  <c:v>41701.109577308467</c:v>
                </c:pt>
                <c:pt idx="42438">
                  <c:v>41701.110281127381</c:v>
                </c:pt>
                <c:pt idx="42439">
                  <c:v>41701.110983491846</c:v>
                </c:pt>
                <c:pt idx="42440">
                  <c:v>41701.111687934921</c:v>
                </c:pt>
                <c:pt idx="42441">
                  <c:v>41701.112392462768</c:v>
                </c:pt>
                <c:pt idx="42442">
                  <c:v>41701.113095911533</c:v>
                </c:pt>
                <c:pt idx="42443">
                  <c:v>41701.113800042462</c:v>
                </c:pt>
                <c:pt idx="42444">
                  <c:v>41701.114504926314</c:v>
                </c:pt>
                <c:pt idx="42445">
                  <c:v>41701.115208091542</c:v>
                </c:pt>
                <c:pt idx="42446">
                  <c:v>41701.115913162001</c:v>
                </c:pt>
                <c:pt idx="42447">
                  <c:v>41701.116618204011</c:v>
                </c:pt>
                <c:pt idx="42448">
                  <c:v>41701.117320606456</c:v>
                </c:pt>
                <c:pt idx="42449">
                  <c:v>41701.11802317293</c:v>
                </c:pt>
                <c:pt idx="42450">
                  <c:v>41701.118727745539</c:v>
                </c:pt>
                <c:pt idx="42451">
                  <c:v>41701.119433092463</c:v>
                </c:pt>
                <c:pt idx="42452">
                  <c:v>41701.120137400161</c:v>
                </c:pt>
                <c:pt idx="42453">
                  <c:v>41701.120840981828</c:v>
                </c:pt>
                <c:pt idx="42454">
                  <c:v>41701.121545102302</c:v>
                </c:pt>
                <c:pt idx="42455">
                  <c:v>41701.122249972163</c:v>
                </c:pt>
                <c:pt idx="42456">
                  <c:v>41701.122951850608</c:v>
                </c:pt>
                <c:pt idx="42457">
                  <c:v>41701.123653684925</c:v>
                </c:pt>
                <c:pt idx="42458">
                  <c:v>41701.124358101835</c:v>
                </c:pt>
                <c:pt idx="42459">
                  <c:v>41701.125061740924</c:v>
                </c:pt>
                <c:pt idx="42460">
                  <c:v>41701.12576398567</c:v>
                </c:pt>
                <c:pt idx="42461">
                  <c:v>41701.126716136605</c:v>
                </c:pt>
                <c:pt idx="42462">
                  <c:v>41701.127420459226</c:v>
                </c:pt>
                <c:pt idx="42463">
                  <c:v>41701.128124551367</c:v>
                </c:pt>
                <c:pt idx="42464">
                  <c:v>41701.12882901384</c:v>
                </c:pt>
                <c:pt idx="42465">
                  <c:v>41701.129533219078</c:v>
                </c:pt>
                <c:pt idx="42466">
                  <c:v>41701.130237784462</c:v>
                </c:pt>
                <c:pt idx="42467">
                  <c:v>41701.130940787676</c:v>
                </c:pt>
                <c:pt idx="42468">
                  <c:v>41701.131645445079</c:v>
                </c:pt>
                <c:pt idx="42469">
                  <c:v>41701.132351763074</c:v>
                </c:pt>
                <c:pt idx="42470">
                  <c:v>41701.133056331077</c:v>
                </c:pt>
                <c:pt idx="42471">
                  <c:v>41701.133759630451</c:v>
                </c:pt>
                <c:pt idx="42472">
                  <c:v>41701.134463436152</c:v>
                </c:pt>
                <c:pt idx="42473">
                  <c:v>41701.135168080451</c:v>
                </c:pt>
                <c:pt idx="42474">
                  <c:v>41701.13587219693</c:v>
                </c:pt>
                <c:pt idx="42475">
                  <c:v>41701.136576090939</c:v>
                </c:pt>
                <c:pt idx="42476">
                  <c:v>41701.137280597075</c:v>
                </c:pt>
                <c:pt idx="42477">
                  <c:v>41701.137985261215</c:v>
                </c:pt>
                <c:pt idx="42478">
                  <c:v>41701.138689225234</c:v>
                </c:pt>
                <c:pt idx="42479">
                  <c:v>41701.139392361532</c:v>
                </c:pt>
                <c:pt idx="42480">
                  <c:v>41701.140095334616</c:v>
                </c:pt>
                <c:pt idx="42481">
                  <c:v>41701.140799614303</c:v>
                </c:pt>
                <c:pt idx="42482">
                  <c:v>41701.141503629682</c:v>
                </c:pt>
                <c:pt idx="42483">
                  <c:v>41701.142207148936</c:v>
                </c:pt>
                <c:pt idx="42484">
                  <c:v>41701.142910718001</c:v>
                </c:pt>
                <c:pt idx="42485">
                  <c:v>41701.14361436</c:v>
                </c:pt>
                <c:pt idx="42486">
                  <c:v>41701.144320193234</c:v>
                </c:pt>
                <c:pt idx="42487">
                  <c:v>41701.145023475539</c:v>
                </c:pt>
                <c:pt idx="42488">
                  <c:v>41701.145726951996</c:v>
                </c:pt>
                <c:pt idx="42489">
                  <c:v>41701.146432598463</c:v>
                </c:pt>
                <c:pt idx="42490">
                  <c:v>41701.147138270309</c:v>
                </c:pt>
                <c:pt idx="42491">
                  <c:v>41701.147845255684</c:v>
                </c:pt>
                <c:pt idx="42492">
                  <c:v>41701.148550982158</c:v>
                </c:pt>
                <c:pt idx="42493">
                  <c:v>41701.149256321383</c:v>
                </c:pt>
                <c:pt idx="42494">
                  <c:v>41701.149960373077</c:v>
                </c:pt>
                <c:pt idx="42495">
                  <c:v>41701.150662844928</c:v>
                </c:pt>
                <c:pt idx="42496">
                  <c:v>41701.151365140002</c:v>
                </c:pt>
                <c:pt idx="42497">
                  <c:v>41701.152069134463</c:v>
                </c:pt>
                <c:pt idx="42498">
                  <c:v>41701.152773829082</c:v>
                </c:pt>
                <c:pt idx="42499">
                  <c:v>41701.153477824933</c:v>
                </c:pt>
                <c:pt idx="42500">
                  <c:v>41701.15418245308</c:v>
                </c:pt>
                <c:pt idx="42501">
                  <c:v>41701.154886711534</c:v>
                </c:pt>
                <c:pt idx="42502">
                  <c:v>41701.155589193382</c:v>
                </c:pt>
                <c:pt idx="42503">
                  <c:v>41701.156292067382</c:v>
                </c:pt>
                <c:pt idx="42504">
                  <c:v>41701.156995862606</c:v>
                </c:pt>
                <c:pt idx="42505">
                  <c:v>41701.15769920493</c:v>
                </c:pt>
                <c:pt idx="42506">
                  <c:v>41701.158403478621</c:v>
                </c:pt>
                <c:pt idx="42507">
                  <c:v>41701.159108191081</c:v>
                </c:pt>
                <c:pt idx="42508">
                  <c:v>41701.159812715385</c:v>
                </c:pt>
                <c:pt idx="42509">
                  <c:v>41701.160517905999</c:v>
                </c:pt>
                <c:pt idx="42510">
                  <c:v>41701.161221067377</c:v>
                </c:pt>
                <c:pt idx="42511">
                  <c:v>41701.161925035529</c:v>
                </c:pt>
                <c:pt idx="42512">
                  <c:v>41701.162628271835</c:v>
                </c:pt>
                <c:pt idx="42513">
                  <c:v>41701.163331527532</c:v>
                </c:pt>
                <c:pt idx="42514">
                  <c:v>41701.164035246009</c:v>
                </c:pt>
                <c:pt idx="42515">
                  <c:v>41701.164736076615</c:v>
                </c:pt>
                <c:pt idx="42516">
                  <c:v>41701.165439903532</c:v>
                </c:pt>
                <c:pt idx="42517">
                  <c:v>41701.166142454458</c:v>
                </c:pt>
                <c:pt idx="42518">
                  <c:v>41701.166846701992</c:v>
                </c:pt>
                <c:pt idx="42519">
                  <c:v>41701.16755081476</c:v>
                </c:pt>
                <c:pt idx="42520">
                  <c:v>41701.168491352611</c:v>
                </c:pt>
                <c:pt idx="42521">
                  <c:v>41701.169196104609</c:v>
                </c:pt>
                <c:pt idx="42522">
                  <c:v>41701.169899018161</c:v>
                </c:pt>
                <c:pt idx="42523">
                  <c:v>41701.170603467079</c:v>
                </c:pt>
                <c:pt idx="42524">
                  <c:v>41701.171305913675</c:v>
                </c:pt>
                <c:pt idx="42525">
                  <c:v>41701.172007946931</c:v>
                </c:pt>
                <c:pt idx="42526">
                  <c:v>41701.172709198312</c:v>
                </c:pt>
                <c:pt idx="42527">
                  <c:v>41701.173410332762</c:v>
                </c:pt>
                <c:pt idx="42528">
                  <c:v>41701.174115476941</c:v>
                </c:pt>
                <c:pt idx="42529">
                  <c:v>41701.174820744614</c:v>
                </c:pt>
                <c:pt idx="42530">
                  <c:v>41701.17552557138</c:v>
                </c:pt>
                <c:pt idx="42531">
                  <c:v>41701.176229924007</c:v>
                </c:pt>
                <c:pt idx="42532">
                  <c:v>41701.176936193086</c:v>
                </c:pt>
                <c:pt idx="42533">
                  <c:v>41701.177641105533</c:v>
                </c:pt>
                <c:pt idx="42534">
                  <c:v>41701.178344719534</c:v>
                </c:pt>
                <c:pt idx="42535">
                  <c:v>41701.179049210303</c:v>
                </c:pt>
                <c:pt idx="42536">
                  <c:v>41701.179752636606</c:v>
                </c:pt>
                <c:pt idx="42537">
                  <c:v>41701.18045634294</c:v>
                </c:pt>
                <c:pt idx="42538">
                  <c:v>41701.181160051216</c:v>
                </c:pt>
                <c:pt idx="42539">
                  <c:v>41701.181864663675</c:v>
                </c:pt>
                <c:pt idx="42540">
                  <c:v>41701.182567931224</c:v>
                </c:pt>
                <c:pt idx="42541">
                  <c:v>41701.18327200046</c:v>
                </c:pt>
                <c:pt idx="42542">
                  <c:v>41701.183975747997</c:v>
                </c:pt>
                <c:pt idx="42543">
                  <c:v>41701.184679541388</c:v>
                </c:pt>
                <c:pt idx="42544">
                  <c:v>41701.185383490927</c:v>
                </c:pt>
                <c:pt idx="42545">
                  <c:v>41701.186088751841</c:v>
                </c:pt>
                <c:pt idx="42546">
                  <c:v>41701.186792286615</c:v>
                </c:pt>
                <c:pt idx="42547">
                  <c:v>41701.187496787839</c:v>
                </c:pt>
                <c:pt idx="42548">
                  <c:v>41701.188201258774</c:v>
                </c:pt>
                <c:pt idx="42549">
                  <c:v>41701.188903907081</c:v>
                </c:pt>
                <c:pt idx="42550">
                  <c:v>41701.189607139844</c:v>
                </c:pt>
                <c:pt idx="42551">
                  <c:v>41701.19031057784</c:v>
                </c:pt>
                <c:pt idx="42552">
                  <c:v>41701.191014590302</c:v>
                </c:pt>
                <c:pt idx="42553">
                  <c:v>41701.191720039526</c:v>
                </c:pt>
                <c:pt idx="42554">
                  <c:v>41701.192424758759</c:v>
                </c:pt>
                <c:pt idx="42555">
                  <c:v>41701.193129973071</c:v>
                </c:pt>
                <c:pt idx="42556">
                  <c:v>41701.193832231074</c:v>
                </c:pt>
                <c:pt idx="42557">
                  <c:v>41701.194534539376</c:v>
                </c:pt>
                <c:pt idx="42558">
                  <c:v>41701.195238423083</c:v>
                </c:pt>
                <c:pt idx="42559">
                  <c:v>41701.195942888604</c:v>
                </c:pt>
                <c:pt idx="42560">
                  <c:v>41701.196646673678</c:v>
                </c:pt>
                <c:pt idx="42561">
                  <c:v>41701.197350353686</c:v>
                </c:pt>
                <c:pt idx="42562">
                  <c:v>41701.198056564303</c:v>
                </c:pt>
                <c:pt idx="42563">
                  <c:v>41701.198759807841</c:v>
                </c:pt>
                <c:pt idx="42564">
                  <c:v>41701.199463252298</c:v>
                </c:pt>
                <c:pt idx="42565">
                  <c:v>41701.20016706107</c:v>
                </c:pt>
                <c:pt idx="42566">
                  <c:v>41701.200870667533</c:v>
                </c:pt>
                <c:pt idx="42567">
                  <c:v>41701.201575839223</c:v>
                </c:pt>
                <c:pt idx="42568">
                  <c:v>41701.202281650454</c:v>
                </c:pt>
                <c:pt idx="42569">
                  <c:v>41701.202986822762</c:v>
                </c:pt>
                <c:pt idx="42570">
                  <c:v>41701.203691599534</c:v>
                </c:pt>
                <c:pt idx="42571">
                  <c:v>41701.204395407083</c:v>
                </c:pt>
                <c:pt idx="42572">
                  <c:v>41701.205098541534</c:v>
                </c:pt>
                <c:pt idx="42573">
                  <c:v>41701.205800773991</c:v>
                </c:pt>
                <c:pt idx="42574">
                  <c:v>41701.20650370646</c:v>
                </c:pt>
                <c:pt idx="42575">
                  <c:v>41701.207207365682</c:v>
                </c:pt>
                <c:pt idx="42576">
                  <c:v>41701.20791073353</c:v>
                </c:pt>
                <c:pt idx="42577">
                  <c:v>41701.208614288778</c:v>
                </c:pt>
                <c:pt idx="42578">
                  <c:v>41701.209318905385</c:v>
                </c:pt>
                <c:pt idx="42579">
                  <c:v>41701.210271748612</c:v>
                </c:pt>
                <c:pt idx="42580">
                  <c:v>41701.210975791684</c:v>
                </c:pt>
                <c:pt idx="42581">
                  <c:v>41701.211680092456</c:v>
                </c:pt>
                <c:pt idx="42582">
                  <c:v>41701.212385648767</c:v>
                </c:pt>
                <c:pt idx="42583">
                  <c:v>41701.213091204161</c:v>
                </c:pt>
                <c:pt idx="42584">
                  <c:v>41701.213795645839</c:v>
                </c:pt>
                <c:pt idx="42585">
                  <c:v>41701.214498783535</c:v>
                </c:pt>
                <c:pt idx="42586">
                  <c:v>41701.215203433385</c:v>
                </c:pt>
                <c:pt idx="42587">
                  <c:v>41701.215907441685</c:v>
                </c:pt>
                <c:pt idx="42588">
                  <c:v>41701.216610812771</c:v>
                </c:pt>
                <c:pt idx="42589">
                  <c:v>41701.217314772308</c:v>
                </c:pt>
                <c:pt idx="42590">
                  <c:v>41701.218017792315</c:v>
                </c:pt>
                <c:pt idx="42591">
                  <c:v>41701.218721862155</c:v>
                </c:pt>
                <c:pt idx="42592">
                  <c:v>41701.219424148927</c:v>
                </c:pt>
                <c:pt idx="42593">
                  <c:v>41701.220128759218</c:v>
                </c:pt>
                <c:pt idx="42594">
                  <c:v>41701.220831673534</c:v>
                </c:pt>
                <c:pt idx="42595">
                  <c:v>41701.221536012607</c:v>
                </c:pt>
                <c:pt idx="42596">
                  <c:v>41701.222239769078</c:v>
                </c:pt>
                <c:pt idx="42597">
                  <c:v>41701.222944703368</c:v>
                </c:pt>
                <c:pt idx="42598">
                  <c:v>41701.22364932092</c:v>
                </c:pt>
                <c:pt idx="42599">
                  <c:v>41701.224353702761</c:v>
                </c:pt>
                <c:pt idx="42600">
                  <c:v>41701.225057471223</c:v>
                </c:pt>
                <c:pt idx="42601">
                  <c:v>41701.225759980145</c:v>
                </c:pt>
                <c:pt idx="42602">
                  <c:v>41701.226464512292</c:v>
                </c:pt>
                <c:pt idx="42603">
                  <c:v>41701.227168534591</c:v>
                </c:pt>
                <c:pt idx="42604">
                  <c:v>41701.227870088609</c:v>
                </c:pt>
                <c:pt idx="42605">
                  <c:v>41701.22857140554</c:v>
                </c:pt>
                <c:pt idx="42606">
                  <c:v>41701.229274810452</c:v>
                </c:pt>
                <c:pt idx="42607">
                  <c:v>41701.229977108611</c:v>
                </c:pt>
                <c:pt idx="42608">
                  <c:v>41701.230680561821</c:v>
                </c:pt>
                <c:pt idx="42609">
                  <c:v>41701.231384000916</c:v>
                </c:pt>
                <c:pt idx="42610">
                  <c:v>41701.232087449847</c:v>
                </c:pt>
                <c:pt idx="42611">
                  <c:v>41701.232790075686</c:v>
                </c:pt>
                <c:pt idx="42612">
                  <c:v>41701.233492367675</c:v>
                </c:pt>
                <c:pt idx="42613">
                  <c:v>41701.234196688456</c:v>
                </c:pt>
                <c:pt idx="42614">
                  <c:v>41701.23490149431</c:v>
                </c:pt>
                <c:pt idx="42615">
                  <c:v>41701.23560488168</c:v>
                </c:pt>
                <c:pt idx="42616">
                  <c:v>41701.236308374311</c:v>
                </c:pt>
                <c:pt idx="42617">
                  <c:v>41701.237009362303</c:v>
                </c:pt>
                <c:pt idx="42618">
                  <c:v>41701.237712371687</c:v>
                </c:pt>
                <c:pt idx="42619">
                  <c:v>41701.238415904772</c:v>
                </c:pt>
                <c:pt idx="42620">
                  <c:v>41701.239120967373</c:v>
                </c:pt>
                <c:pt idx="42621">
                  <c:v>41701.239824706761</c:v>
                </c:pt>
                <c:pt idx="42622">
                  <c:v>41701.240529282768</c:v>
                </c:pt>
                <c:pt idx="42623">
                  <c:v>41701.241233184461</c:v>
                </c:pt>
                <c:pt idx="42624">
                  <c:v>41701.241937693223</c:v>
                </c:pt>
                <c:pt idx="42625">
                  <c:v>41701.242640869837</c:v>
                </c:pt>
                <c:pt idx="42626">
                  <c:v>41701.243345971227</c:v>
                </c:pt>
                <c:pt idx="42627">
                  <c:v>41701.244049813839</c:v>
                </c:pt>
                <c:pt idx="42628">
                  <c:v>41701.244751954611</c:v>
                </c:pt>
                <c:pt idx="42629">
                  <c:v>41701.245454073221</c:v>
                </c:pt>
                <c:pt idx="42630">
                  <c:v>41701.246156872003</c:v>
                </c:pt>
                <c:pt idx="42631">
                  <c:v>41701.246859308165</c:v>
                </c:pt>
                <c:pt idx="42632">
                  <c:v>41701.247563708304</c:v>
                </c:pt>
                <c:pt idx="42633">
                  <c:v>41701.248267305084</c:v>
                </c:pt>
                <c:pt idx="42634">
                  <c:v>41701.248971508307</c:v>
                </c:pt>
                <c:pt idx="42635">
                  <c:v>41701.249675700157</c:v>
                </c:pt>
                <c:pt idx="42636">
                  <c:v>41701.250379244004</c:v>
                </c:pt>
                <c:pt idx="42637">
                  <c:v>41701.251083296309</c:v>
                </c:pt>
                <c:pt idx="42638">
                  <c:v>41701.252071190778</c:v>
                </c:pt>
                <c:pt idx="42639">
                  <c:v>41701.252775608933</c:v>
                </c:pt>
                <c:pt idx="42640">
                  <c:v>41701.253479873536</c:v>
                </c:pt>
                <c:pt idx="42641">
                  <c:v>41701.254184918304</c:v>
                </c:pt>
                <c:pt idx="42642">
                  <c:v>41701.254891487843</c:v>
                </c:pt>
                <c:pt idx="42643">
                  <c:v>41701.255596133684</c:v>
                </c:pt>
                <c:pt idx="42644">
                  <c:v>41701.25630026446</c:v>
                </c:pt>
                <c:pt idx="42645">
                  <c:v>41701.257004749685</c:v>
                </c:pt>
                <c:pt idx="42646">
                  <c:v>41701.257708376615</c:v>
                </c:pt>
                <c:pt idx="42647">
                  <c:v>41701.258412293544</c:v>
                </c:pt>
                <c:pt idx="42648">
                  <c:v>41701.259116311223</c:v>
                </c:pt>
                <c:pt idx="42649">
                  <c:v>41701.259820152001</c:v>
                </c:pt>
                <c:pt idx="42650">
                  <c:v>41701.260523160607</c:v>
                </c:pt>
                <c:pt idx="42651">
                  <c:v>41701.261225368304</c:v>
                </c:pt>
                <c:pt idx="42652">
                  <c:v>41701.261929893073</c:v>
                </c:pt>
                <c:pt idx="42653">
                  <c:v>41701.26263378076</c:v>
                </c:pt>
                <c:pt idx="42654">
                  <c:v>41701.263338333221</c:v>
                </c:pt>
                <c:pt idx="42655">
                  <c:v>41701.264041607377</c:v>
                </c:pt>
                <c:pt idx="42656">
                  <c:v>41701.264743945532</c:v>
                </c:pt>
                <c:pt idx="42657">
                  <c:v>41701.26544863615</c:v>
                </c:pt>
                <c:pt idx="42658">
                  <c:v>41701.26615388877</c:v>
                </c:pt>
                <c:pt idx="42659">
                  <c:v>41701.266858538162</c:v>
                </c:pt>
                <c:pt idx="42660">
                  <c:v>41701.267562282155</c:v>
                </c:pt>
                <c:pt idx="42661">
                  <c:v>41701.268265567378</c:v>
                </c:pt>
                <c:pt idx="42662">
                  <c:v>41701.268968438766</c:v>
                </c:pt>
                <c:pt idx="42663">
                  <c:v>41701.269672700764</c:v>
                </c:pt>
                <c:pt idx="42664">
                  <c:v>41701.270376181536</c:v>
                </c:pt>
                <c:pt idx="42665">
                  <c:v>41701.271081224455</c:v>
                </c:pt>
                <c:pt idx="42666">
                  <c:v>41701.271787346304</c:v>
                </c:pt>
                <c:pt idx="42667">
                  <c:v>41701.27249125846</c:v>
                </c:pt>
                <c:pt idx="42668">
                  <c:v>41701.273192721834</c:v>
                </c:pt>
                <c:pt idx="42669">
                  <c:v>41701.273896456929</c:v>
                </c:pt>
                <c:pt idx="42670">
                  <c:v>41701.274600806304</c:v>
                </c:pt>
                <c:pt idx="42671">
                  <c:v>41701.275303185677</c:v>
                </c:pt>
                <c:pt idx="42672">
                  <c:v>41701.27600540893</c:v>
                </c:pt>
                <c:pt idx="42673">
                  <c:v>41701.276707972771</c:v>
                </c:pt>
                <c:pt idx="42674">
                  <c:v>41701.277411709532</c:v>
                </c:pt>
                <c:pt idx="42675">
                  <c:v>41701.278113987079</c:v>
                </c:pt>
                <c:pt idx="42676">
                  <c:v>41701.278818331848</c:v>
                </c:pt>
                <c:pt idx="42677">
                  <c:v>41701.279522227538</c:v>
                </c:pt>
                <c:pt idx="42678">
                  <c:v>41701.280225877388</c:v>
                </c:pt>
                <c:pt idx="42679">
                  <c:v>41701.280930002766</c:v>
                </c:pt>
                <c:pt idx="42680">
                  <c:v>41701.281633878767</c:v>
                </c:pt>
                <c:pt idx="42681">
                  <c:v>41701.282337171382</c:v>
                </c:pt>
                <c:pt idx="42682">
                  <c:v>41701.283040609378</c:v>
                </c:pt>
                <c:pt idx="42683">
                  <c:v>41701.283745715526</c:v>
                </c:pt>
                <c:pt idx="42684">
                  <c:v>41701.284449902305</c:v>
                </c:pt>
                <c:pt idx="42685">
                  <c:v>41701.285156068465</c:v>
                </c:pt>
                <c:pt idx="42686">
                  <c:v>41701.285860313677</c:v>
                </c:pt>
                <c:pt idx="42687">
                  <c:v>41701.286564005386</c:v>
                </c:pt>
                <c:pt idx="42688">
                  <c:v>41701.287268408618</c:v>
                </c:pt>
                <c:pt idx="42689">
                  <c:v>41701.287972925078</c:v>
                </c:pt>
                <c:pt idx="42690">
                  <c:v>41701.288676585536</c:v>
                </c:pt>
                <c:pt idx="42691">
                  <c:v>41701.289381246934</c:v>
                </c:pt>
                <c:pt idx="42692">
                  <c:v>41701.290086452609</c:v>
                </c:pt>
                <c:pt idx="42693">
                  <c:v>41701.290789331833</c:v>
                </c:pt>
                <c:pt idx="42694">
                  <c:v>41701.291493725985</c:v>
                </c:pt>
                <c:pt idx="42695">
                  <c:v>41701.292197431227</c:v>
                </c:pt>
                <c:pt idx="42696">
                  <c:v>41701.29290045199</c:v>
                </c:pt>
                <c:pt idx="42697">
                  <c:v>41701.29386538353</c:v>
                </c:pt>
                <c:pt idx="42698">
                  <c:v>41701.294568652156</c:v>
                </c:pt>
                <c:pt idx="42699">
                  <c:v>41701.295270310758</c:v>
                </c:pt>
                <c:pt idx="42700">
                  <c:v>41701.295973012915</c:v>
                </c:pt>
                <c:pt idx="42701">
                  <c:v>41701.296676497543</c:v>
                </c:pt>
                <c:pt idx="42702">
                  <c:v>41701.297380607983</c:v>
                </c:pt>
                <c:pt idx="42703">
                  <c:v>41701.298086009992</c:v>
                </c:pt>
                <c:pt idx="42704">
                  <c:v>41701.29878959799</c:v>
                </c:pt>
                <c:pt idx="42705">
                  <c:v>41701.299493620754</c:v>
                </c:pt>
                <c:pt idx="42706">
                  <c:v>41701.300197800614</c:v>
                </c:pt>
                <c:pt idx="42707">
                  <c:v>41701.300901339229</c:v>
                </c:pt>
                <c:pt idx="42708">
                  <c:v>41701.301604569839</c:v>
                </c:pt>
                <c:pt idx="42709">
                  <c:v>41701.30230921031</c:v>
                </c:pt>
                <c:pt idx="42710">
                  <c:v>41701.303013395693</c:v>
                </c:pt>
                <c:pt idx="42711">
                  <c:v>41701.303717046008</c:v>
                </c:pt>
                <c:pt idx="42712">
                  <c:v>41701.304420318615</c:v>
                </c:pt>
                <c:pt idx="42713">
                  <c:v>41701.30512411477</c:v>
                </c:pt>
                <c:pt idx="42714">
                  <c:v>41701.305829389843</c:v>
                </c:pt>
                <c:pt idx="42715">
                  <c:v>41701.306534206626</c:v>
                </c:pt>
                <c:pt idx="42716">
                  <c:v>41701.307237975394</c:v>
                </c:pt>
                <c:pt idx="42717">
                  <c:v>41701.307941452003</c:v>
                </c:pt>
                <c:pt idx="42718">
                  <c:v>41701.308646014615</c:v>
                </c:pt>
                <c:pt idx="42719">
                  <c:v>41701.309349647694</c:v>
                </c:pt>
                <c:pt idx="42720">
                  <c:v>41701.310054794776</c:v>
                </c:pt>
                <c:pt idx="42721">
                  <c:v>41701.310758251391</c:v>
                </c:pt>
                <c:pt idx="42722">
                  <c:v>41701.311461072612</c:v>
                </c:pt>
                <c:pt idx="42723">
                  <c:v>41701.312163227085</c:v>
                </c:pt>
                <c:pt idx="42724">
                  <c:v>41701.312868149696</c:v>
                </c:pt>
                <c:pt idx="42725">
                  <c:v>41701.313571817998</c:v>
                </c:pt>
                <c:pt idx="42726">
                  <c:v>41701.314274868004</c:v>
                </c:pt>
                <c:pt idx="42727">
                  <c:v>41701.314978607843</c:v>
                </c:pt>
                <c:pt idx="42728">
                  <c:v>41701.315682942768</c:v>
                </c:pt>
                <c:pt idx="42729">
                  <c:v>41701.316386763836</c:v>
                </c:pt>
                <c:pt idx="42730">
                  <c:v>41701.317090298166</c:v>
                </c:pt>
                <c:pt idx="42731">
                  <c:v>41701.317792498936</c:v>
                </c:pt>
                <c:pt idx="42732">
                  <c:v>41701.318495936466</c:v>
                </c:pt>
                <c:pt idx="42733">
                  <c:v>41701.31919951184</c:v>
                </c:pt>
                <c:pt idx="42734">
                  <c:v>41701.319903435848</c:v>
                </c:pt>
                <c:pt idx="42735">
                  <c:v>41701.320606360459</c:v>
                </c:pt>
                <c:pt idx="42736">
                  <c:v>41701.321309707841</c:v>
                </c:pt>
                <c:pt idx="42737">
                  <c:v>41701.322012953227</c:v>
                </c:pt>
                <c:pt idx="42738">
                  <c:v>41701.322719026779</c:v>
                </c:pt>
                <c:pt idx="42739">
                  <c:v>41701.323422574154</c:v>
                </c:pt>
                <c:pt idx="42740">
                  <c:v>41701.3241255803</c:v>
                </c:pt>
                <c:pt idx="42741">
                  <c:v>41701.324828341843</c:v>
                </c:pt>
                <c:pt idx="42742">
                  <c:v>41701.325530429691</c:v>
                </c:pt>
                <c:pt idx="42743">
                  <c:v>41701.326234526008</c:v>
                </c:pt>
                <c:pt idx="42744">
                  <c:v>41701.326938446786</c:v>
                </c:pt>
                <c:pt idx="42745">
                  <c:v>41701.327640676303</c:v>
                </c:pt>
                <c:pt idx="42746">
                  <c:v>41701.328342518762</c:v>
                </c:pt>
                <c:pt idx="42747">
                  <c:v>41701.329044462771</c:v>
                </c:pt>
                <c:pt idx="42748">
                  <c:v>41701.32974859784</c:v>
                </c:pt>
                <c:pt idx="42749">
                  <c:v>41701.330452040311</c:v>
                </c:pt>
                <c:pt idx="42750">
                  <c:v>41701.331155107386</c:v>
                </c:pt>
                <c:pt idx="42751">
                  <c:v>41701.331859306934</c:v>
                </c:pt>
                <c:pt idx="42752">
                  <c:v>41701.332562335381</c:v>
                </c:pt>
                <c:pt idx="42753">
                  <c:v>41701.333264632922</c:v>
                </c:pt>
                <c:pt idx="42754">
                  <c:v>41701.333969990163</c:v>
                </c:pt>
                <c:pt idx="42755">
                  <c:v>41701.334675219085</c:v>
                </c:pt>
                <c:pt idx="42756">
                  <c:v>41701.335659833385</c:v>
                </c:pt>
                <c:pt idx="42757">
                  <c:v>41701.336361257847</c:v>
                </c:pt>
                <c:pt idx="42758">
                  <c:v>41701.337064196312</c:v>
                </c:pt>
                <c:pt idx="42759">
                  <c:v>41701.337766771379</c:v>
                </c:pt>
                <c:pt idx="42760">
                  <c:v>41701.338470160306</c:v>
                </c:pt>
                <c:pt idx="42761">
                  <c:v>41701.339175547539</c:v>
                </c:pt>
                <c:pt idx="42762">
                  <c:v>41701.339880114152</c:v>
                </c:pt>
                <c:pt idx="42763">
                  <c:v>41701.340580995231</c:v>
                </c:pt>
                <c:pt idx="42764">
                  <c:v>41701.341283464615</c:v>
                </c:pt>
                <c:pt idx="42765">
                  <c:v>41701.341986202766</c:v>
                </c:pt>
                <c:pt idx="42766">
                  <c:v>41701.342688762459</c:v>
                </c:pt>
                <c:pt idx="42767">
                  <c:v>41701.34339087893</c:v>
                </c:pt>
                <c:pt idx="42768">
                  <c:v>41701.344095793233</c:v>
                </c:pt>
                <c:pt idx="42769">
                  <c:v>41701.344800444946</c:v>
                </c:pt>
                <c:pt idx="42770">
                  <c:v>41701.345504454315</c:v>
                </c:pt>
                <c:pt idx="42771">
                  <c:v>41701.346207657545</c:v>
                </c:pt>
                <c:pt idx="42772">
                  <c:v>41701.346912138171</c:v>
                </c:pt>
                <c:pt idx="42773">
                  <c:v>41701.347615137231</c:v>
                </c:pt>
                <c:pt idx="42774">
                  <c:v>41701.348317989236</c:v>
                </c:pt>
                <c:pt idx="42775">
                  <c:v>41701.349023273229</c:v>
                </c:pt>
                <c:pt idx="42776">
                  <c:v>41701.349729179849</c:v>
                </c:pt>
                <c:pt idx="42777">
                  <c:v>41701.350435275235</c:v>
                </c:pt>
                <c:pt idx="42778">
                  <c:v>41701.351140886152</c:v>
                </c:pt>
                <c:pt idx="42779">
                  <c:v>41701.351846577541</c:v>
                </c:pt>
                <c:pt idx="42780">
                  <c:v>41701.352553184937</c:v>
                </c:pt>
                <c:pt idx="42781">
                  <c:v>41701.353258560004</c:v>
                </c:pt>
                <c:pt idx="42782">
                  <c:v>41701.353961911838</c:v>
                </c:pt>
                <c:pt idx="42783">
                  <c:v>41701.354666681538</c:v>
                </c:pt>
                <c:pt idx="42784">
                  <c:v>41701.355372871694</c:v>
                </c:pt>
                <c:pt idx="42785">
                  <c:v>41701.356077618315</c:v>
                </c:pt>
                <c:pt idx="42786">
                  <c:v>41701.356782618306</c:v>
                </c:pt>
                <c:pt idx="42787">
                  <c:v>41701.35748712816</c:v>
                </c:pt>
                <c:pt idx="42788">
                  <c:v>41701.358191067848</c:v>
                </c:pt>
                <c:pt idx="42789">
                  <c:v>41701.358895260011</c:v>
                </c:pt>
                <c:pt idx="42790">
                  <c:v>41701.359598985393</c:v>
                </c:pt>
                <c:pt idx="42791">
                  <c:v>41701.360301509376</c:v>
                </c:pt>
                <c:pt idx="42792">
                  <c:v>41701.361004305538</c:v>
                </c:pt>
                <c:pt idx="42793">
                  <c:v>41701.361709178163</c:v>
                </c:pt>
                <c:pt idx="42794">
                  <c:v>41701.362412533534</c:v>
                </c:pt>
                <c:pt idx="42795">
                  <c:v>41701.363115668923</c:v>
                </c:pt>
                <c:pt idx="42796">
                  <c:v>41701.363818747544</c:v>
                </c:pt>
                <c:pt idx="42797">
                  <c:v>41701.36452221631</c:v>
                </c:pt>
                <c:pt idx="42798">
                  <c:v>41701.365225566922</c:v>
                </c:pt>
                <c:pt idx="42799">
                  <c:v>41701.365929135223</c:v>
                </c:pt>
                <c:pt idx="42800">
                  <c:v>41701.36663289123</c:v>
                </c:pt>
                <c:pt idx="42801">
                  <c:v>41701.367335661991</c:v>
                </c:pt>
                <c:pt idx="42802">
                  <c:v>41701.368039179237</c:v>
                </c:pt>
                <c:pt idx="42803">
                  <c:v>41701.368742101222</c:v>
                </c:pt>
                <c:pt idx="42804">
                  <c:v>41701.369445060453</c:v>
                </c:pt>
                <c:pt idx="42805">
                  <c:v>41701.370148883223</c:v>
                </c:pt>
                <c:pt idx="42806">
                  <c:v>41701.370853309701</c:v>
                </c:pt>
                <c:pt idx="42807">
                  <c:v>41701.371555517078</c:v>
                </c:pt>
                <c:pt idx="42808">
                  <c:v>41701.372258722171</c:v>
                </c:pt>
                <c:pt idx="42809">
                  <c:v>41701.372961107685</c:v>
                </c:pt>
                <c:pt idx="42810">
                  <c:v>41701.37366412954</c:v>
                </c:pt>
                <c:pt idx="42811">
                  <c:v>41701.37436875431</c:v>
                </c:pt>
                <c:pt idx="42812">
                  <c:v>41701.375074344935</c:v>
                </c:pt>
                <c:pt idx="42813">
                  <c:v>41701.375778577225</c:v>
                </c:pt>
                <c:pt idx="42814">
                  <c:v>41701.376482233223</c:v>
                </c:pt>
                <c:pt idx="42815">
                  <c:v>41701.377447832303</c:v>
                </c:pt>
                <c:pt idx="42816">
                  <c:v>41701.378152442005</c:v>
                </c:pt>
                <c:pt idx="42817">
                  <c:v>41701.378856332318</c:v>
                </c:pt>
                <c:pt idx="42818">
                  <c:v>41701.379560079084</c:v>
                </c:pt>
                <c:pt idx="42819">
                  <c:v>41701.380264338004</c:v>
                </c:pt>
                <c:pt idx="42820">
                  <c:v>41701.380967862766</c:v>
                </c:pt>
                <c:pt idx="42821">
                  <c:v>41701.381670252616</c:v>
                </c:pt>
                <c:pt idx="42822">
                  <c:v>41701.382373182314</c:v>
                </c:pt>
                <c:pt idx="42823">
                  <c:v>41701.383078310311</c:v>
                </c:pt>
                <c:pt idx="42824">
                  <c:v>41701.383783184923</c:v>
                </c:pt>
                <c:pt idx="42825">
                  <c:v>41701.384487527997</c:v>
                </c:pt>
                <c:pt idx="42826">
                  <c:v>41701.385192020767</c:v>
                </c:pt>
                <c:pt idx="42827">
                  <c:v>41701.385896112472</c:v>
                </c:pt>
                <c:pt idx="42828">
                  <c:v>41701.386601527382</c:v>
                </c:pt>
                <c:pt idx="42829">
                  <c:v>41701.387304861222</c:v>
                </c:pt>
                <c:pt idx="42830">
                  <c:v>41701.38800900217</c:v>
                </c:pt>
                <c:pt idx="42831">
                  <c:v>41701.388712853084</c:v>
                </c:pt>
                <c:pt idx="42832">
                  <c:v>41701.389417875391</c:v>
                </c:pt>
                <c:pt idx="42833">
                  <c:v>41701.390121020922</c:v>
                </c:pt>
                <c:pt idx="42834">
                  <c:v>41701.390823832611</c:v>
                </c:pt>
                <c:pt idx="42835">
                  <c:v>41701.39152894693</c:v>
                </c:pt>
                <c:pt idx="42836">
                  <c:v>41701.392233877545</c:v>
                </c:pt>
                <c:pt idx="42837">
                  <c:v>41701.392940896163</c:v>
                </c:pt>
                <c:pt idx="42838">
                  <c:v>41701.393644569995</c:v>
                </c:pt>
                <c:pt idx="42839">
                  <c:v>41701.394348947084</c:v>
                </c:pt>
                <c:pt idx="42840">
                  <c:v>41701.395053258617</c:v>
                </c:pt>
                <c:pt idx="42841">
                  <c:v>41701.395757832302</c:v>
                </c:pt>
                <c:pt idx="42842">
                  <c:v>41701.396461399694</c:v>
                </c:pt>
                <c:pt idx="42843">
                  <c:v>41701.397165097078</c:v>
                </c:pt>
                <c:pt idx="42844">
                  <c:v>41701.397870617679</c:v>
                </c:pt>
                <c:pt idx="42845">
                  <c:v>41701.398574796011</c:v>
                </c:pt>
                <c:pt idx="42846">
                  <c:v>41701.399280386606</c:v>
                </c:pt>
                <c:pt idx="42847">
                  <c:v>41701.399984396616</c:v>
                </c:pt>
                <c:pt idx="42848">
                  <c:v>41701.400688647227</c:v>
                </c:pt>
                <c:pt idx="42849">
                  <c:v>41701.401391479689</c:v>
                </c:pt>
                <c:pt idx="42850">
                  <c:v>41701.402094283541</c:v>
                </c:pt>
                <c:pt idx="42851">
                  <c:v>41701.40279899678</c:v>
                </c:pt>
                <c:pt idx="42852">
                  <c:v>41701.403503268928</c:v>
                </c:pt>
                <c:pt idx="42853">
                  <c:v>41701.404206688472</c:v>
                </c:pt>
                <c:pt idx="42854">
                  <c:v>41701.404910272468</c:v>
                </c:pt>
                <c:pt idx="42855">
                  <c:v>41701.405615655844</c:v>
                </c:pt>
                <c:pt idx="42856">
                  <c:v>41701.406319216316</c:v>
                </c:pt>
                <c:pt idx="42857">
                  <c:v>41701.407021926309</c:v>
                </c:pt>
                <c:pt idx="42858">
                  <c:v>41701.407725393539</c:v>
                </c:pt>
                <c:pt idx="42859">
                  <c:v>41701.408429504605</c:v>
                </c:pt>
                <c:pt idx="42860">
                  <c:v>41701.409133949695</c:v>
                </c:pt>
                <c:pt idx="42861">
                  <c:v>41701.409838466774</c:v>
                </c:pt>
                <c:pt idx="42862">
                  <c:v>41701.410541812606</c:v>
                </c:pt>
                <c:pt idx="42863">
                  <c:v>41701.411245868614</c:v>
                </c:pt>
                <c:pt idx="42864">
                  <c:v>41701.411949868932</c:v>
                </c:pt>
                <c:pt idx="42865">
                  <c:v>41701.41265187016</c:v>
                </c:pt>
                <c:pt idx="42866">
                  <c:v>41701.413355712612</c:v>
                </c:pt>
                <c:pt idx="42867">
                  <c:v>41701.414059549854</c:v>
                </c:pt>
                <c:pt idx="42868">
                  <c:v>41701.414763217537</c:v>
                </c:pt>
                <c:pt idx="42869">
                  <c:v>41701.415466681676</c:v>
                </c:pt>
                <c:pt idx="42870">
                  <c:v>41701.416169848315</c:v>
                </c:pt>
                <c:pt idx="42871">
                  <c:v>41701.416873427552</c:v>
                </c:pt>
                <c:pt idx="42872">
                  <c:v>41701.417577606007</c:v>
                </c:pt>
                <c:pt idx="42873">
                  <c:v>41701.418281780461</c:v>
                </c:pt>
                <c:pt idx="42874">
                  <c:v>41701.419248871847</c:v>
                </c:pt>
                <c:pt idx="42875">
                  <c:v>41701.419952047392</c:v>
                </c:pt>
                <c:pt idx="42876">
                  <c:v>41701.420654036461</c:v>
                </c:pt>
                <c:pt idx="42877">
                  <c:v>41701.42135740431</c:v>
                </c:pt>
                <c:pt idx="42878">
                  <c:v>41701.422060596306</c:v>
                </c:pt>
                <c:pt idx="42879">
                  <c:v>41701.422765034302</c:v>
                </c:pt>
                <c:pt idx="42880">
                  <c:v>41701.423467386921</c:v>
                </c:pt>
                <c:pt idx="42881">
                  <c:v>41701.424172077845</c:v>
                </c:pt>
                <c:pt idx="42882">
                  <c:v>41701.424875203382</c:v>
                </c:pt>
                <c:pt idx="42883">
                  <c:v>41701.425578535687</c:v>
                </c:pt>
                <c:pt idx="42884">
                  <c:v>41701.426283288769</c:v>
                </c:pt>
                <c:pt idx="42885">
                  <c:v>41701.426989817992</c:v>
                </c:pt>
                <c:pt idx="42886">
                  <c:v>41701.427693883074</c:v>
                </c:pt>
                <c:pt idx="42887">
                  <c:v>41701.428398072159</c:v>
                </c:pt>
                <c:pt idx="42888">
                  <c:v>41701.429102346461</c:v>
                </c:pt>
                <c:pt idx="42889">
                  <c:v>41701.429805415537</c:v>
                </c:pt>
                <c:pt idx="42890">
                  <c:v>41701.430509550606</c:v>
                </c:pt>
                <c:pt idx="42891">
                  <c:v>41701.431213594769</c:v>
                </c:pt>
                <c:pt idx="42892">
                  <c:v>41701.431917538001</c:v>
                </c:pt>
                <c:pt idx="42893">
                  <c:v>41701.432622249849</c:v>
                </c:pt>
                <c:pt idx="42894">
                  <c:v>41701.433326005223</c:v>
                </c:pt>
                <c:pt idx="42895">
                  <c:v>41701.434028801079</c:v>
                </c:pt>
                <c:pt idx="42896">
                  <c:v>41701.434732483234</c:v>
                </c:pt>
                <c:pt idx="42897">
                  <c:v>41701.43543501199</c:v>
                </c:pt>
                <c:pt idx="42898">
                  <c:v>41701.436139323232</c:v>
                </c:pt>
                <c:pt idx="42899">
                  <c:v>41701.436844595686</c:v>
                </c:pt>
                <c:pt idx="42900">
                  <c:v>41701.437549317998</c:v>
                </c:pt>
                <c:pt idx="42901">
                  <c:v>41701.438254310939</c:v>
                </c:pt>
                <c:pt idx="42902">
                  <c:v>41701.438958427389</c:v>
                </c:pt>
                <c:pt idx="42903">
                  <c:v>41701.43966200477</c:v>
                </c:pt>
                <c:pt idx="42904">
                  <c:v>41701.440366817224</c:v>
                </c:pt>
                <c:pt idx="42905">
                  <c:v>41701.441070600762</c:v>
                </c:pt>
                <c:pt idx="42906">
                  <c:v>41701.441775613675</c:v>
                </c:pt>
                <c:pt idx="42907">
                  <c:v>41701.442478472934</c:v>
                </c:pt>
                <c:pt idx="42908">
                  <c:v>41701.443182200303</c:v>
                </c:pt>
                <c:pt idx="42909">
                  <c:v>41701.443888844769</c:v>
                </c:pt>
                <c:pt idx="42910">
                  <c:v>41701.444592572312</c:v>
                </c:pt>
                <c:pt idx="42911">
                  <c:v>41701.445295783538</c:v>
                </c:pt>
                <c:pt idx="42912">
                  <c:v>41701.445998756615</c:v>
                </c:pt>
                <c:pt idx="42913">
                  <c:v>41701.446702636611</c:v>
                </c:pt>
                <c:pt idx="42914">
                  <c:v>41701.447406146472</c:v>
                </c:pt>
                <c:pt idx="42915">
                  <c:v>41701.448110118312</c:v>
                </c:pt>
                <c:pt idx="42916">
                  <c:v>41701.448813907089</c:v>
                </c:pt>
                <c:pt idx="42917">
                  <c:v>41701.44951834032</c:v>
                </c:pt>
                <c:pt idx="42918">
                  <c:v>41701.450221690618</c:v>
                </c:pt>
                <c:pt idx="42919">
                  <c:v>41701.450924110461</c:v>
                </c:pt>
                <c:pt idx="42920">
                  <c:v>41701.451627525683</c:v>
                </c:pt>
                <c:pt idx="42921">
                  <c:v>41701.452330302774</c:v>
                </c:pt>
                <c:pt idx="42922">
                  <c:v>41701.453035218168</c:v>
                </c:pt>
                <c:pt idx="42923">
                  <c:v>41701.453738671997</c:v>
                </c:pt>
                <c:pt idx="42924">
                  <c:v>41701.454441988164</c:v>
                </c:pt>
                <c:pt idx="42925">
                  <c:v>41701.455145717679</c:v>
                </c:pt>
                <c:pt idx="42926">
                  <c:v>41701.455850390172</c:v>
                </c:pt>
                <c:pt idx="42927">
                  <c:v>41701.456555101395</c:v>
                </c:pt>
                <c:pt idx="42928">
                  <c:v>41701.457259561234</c:v>
                </c:pt>
                <c:pt idx="42929">
                  <c:v>41701.457962706001</c:v>
                </c:pt>
                <c:pt idx="42930">
                  <c:v>41701.45866609001</c:v>
                </c:pt>
                <c:pt idx="42931">
                  <c:v>41701.459371158773</c:v>
                </c:pt>
                <c:pt idx="42932">
                  <c:v>41701.460075057388</c:v>
                </c:pt>
                <c:pt idx="42933">
                  <c:v>41701.46102914431</c:v>
                </c:pt>
                <c:pt idx="42934">
                  <c:v>41701.461733309385</c:v>
                </c:pt>
                <c:pt idx="42935">
                  <c:v>41701.462437976472</c:v>
                </c:pt>
                <c:pt idx="42936">
                  <c:v>41701.463141543674</c:v>
                </c:pt>
                <c:pt idx="42937">
                  <c:v>41701.463842227538</c:v>
                </c:pt>
                <c:pt idx="42938">
                  <c:v>41701.464544556307</c:v>
                </c:pt>
                <c:pt idx="42939">
                  <c:v>41701.465249795387</c:v>
                </c:pt>
                <c:pt idx="42940">
                  <c:v>41701.465955072767</c:v>
                </c:pt>
                <c:pt idx="42941">
                  <c:v>41701.466658264777</c:v>
                </c:pt>
                <c:pt idx="42942">
                  <c:v>41701.467364097225</c:v>
                </c:pt>
                <c:pt idx="42943">
                  <c:v>41701.468069293383</c:v>
                </c:pt>
                <c:pt idx="42944">
                  <c:v>41701.468773949084</c:v>
                </c:pt>
                <c:pt idx="42945">
                  <c:v>41701.46947730831</c:v>
                </c:pt>
                <c:pt idx="42946">
                  <c:v>41701.470179401229</c:v>
                </c:pt>
                <c:pt idx="42947">
                  <c:v>41701.470884320472</c:v>
                </c:pt>
                <c:pt idx="42948">
                  <c:v>41701.471587177999</c:v>
                </c:pt>
                <c:pt idx="42949">
                  <c:v>41701.472291051541</c:v>
                </c:pt>
                <c:pt idx="42950">
                  <c:v>41701.472993829382</c:v>
                </c:pt>
                <c:pt idx="42951">
                  <c:v>41701.473698689384</c:v>
                </c:pt>
                <c:pt idx="42952">
                  <c:v>41701.474402995387</c:v>
                </c:pt>
                <c:pt idx="42953">
                  <c:v>41701.47510860522</c:v>
                </c:pt>
                <c:pt idx="42954">
                  <c:v>41701.475813140612</c:v>
                </c:pt>
                <c:pt idx="42955">
                  <c:v>41701.47651733509</c:v>
                </c:pt>
                <c:pt idx="42956">
                  <c:v>41701.477219704939</c:v>
                </c:pt>
                <c:pt idx="42957">
                  <c:v>41701.477925001374</c:v>
                </c:pt>
                <c:pt idx="42958">
                  <c:v>41701.478630486621</c:v>
                </c:pt>
                <c:pt idx="42959">
                  <c:v>41701.479337319382</c:v>
                </c:pt>
                <c:pt idx="42960">
                  <c:v>41701.480042021845</c:v>
                </c:pt>
                <c:pt idx="42961">
                  <c:v>41701.480746769077</c:v>
                </c:pt>
                <c:pt idx="42962">
                  <c:v>41701.481450682921</c:v>
                </c:pt>
                <c:pt idx="42963">
                  <c:v>41701.482153795085</c:v>
                </c:pt>
                <c:pt idx="42964">
                  <c:v>41701.482857119692</c:v>
                </c:pt>
                <c:pt idx="42965">
                  <c:v>41701.483562510155</c:v>
                </c:pt>
                <c:pt idx="42966">
                  <c:v>41701.484266303392</c:v>
                </c:pt>
                <c:pt idx="42967">
                  <c:v>41701.484971768929</c:v>
                </c:pt>
                <c:pt idx="42968">
                  <c:v>41701.485675479853</c:v>
                </c:pt>
                <c:pt idx="42969">
                  <c:v>41701.486379661845</c:v>
                </c:pt>
                <c:pt idx="42970">
                  <c:v>41701.487082565676</c:v>
                </c:pt>
                <c:pt idx="42971">
                  <c:v>41701.487784640303</c:v>
                </c:pt>
                <c:pt idx="42972">
                  <c:v>41701.488488850002</c:v>
                </c:pt>
                <c:pt idx="42973">
                  <c:v>41701.48919324801</c:v>
                </c:pt>
                <c:pt idx="42974">
                  <c:v>41701.489897833388</c:v>
                </c:pt>
                <c:pt idx="42975">
                  <c:v>41701.490602542304</c:v>
                </c:pt>
                <c:pt idx="42976">
                  <c:v>41701.491306922151</c:v>
                </c:pt>
                <c:pt idx="42977">
                  <c:v>41701.492012540766</c:v>
                </c:pt>
                <c:pt idx="42978">
                  <c:v>41701.492718052461</c:v>
                </c:pt>
                <c:pt idx="42979">
                  <c:v>41701.493422046609</c:v>
                </c:pt>
                <c:pt idx="42980">
                  <c:v>41701.49412837308</c:v>
                </c:pt>
                <c:pt idx="42981">
                  <c:v>41701.494834226774</c:v>
                </c:pt>
                <c:pt idx="42982">
                  <c:v>41701.49553944201</c:v>
                </c:pt>
                <c:pt idx="42983">
                  <c:v>41701.496243080306</c:v>
                </c:pt>
                <c:pt idx="42984">
                  <c:v>41701.496946593077</c:v>
                </c:pt>
                <c:pt idx="42985">
                  <c:v>41701.497650330151</c:v>
                </c:pt>
                <c:pt idx="42986">
                  <c:v>41701.498355957228</c:v>
                </c:pt>
                <c:pt idx="42987">
                  <c:v>41701.499060587681</c:v>
                </c:pt>
                <c:pt idx="42988">
                  <c:v>41701.499764951215</c:v>
                </c:pt>
                <c:pt idx="42989">
                  <c:v>41701.500470090003</c:v>
                </c:pt>
                <c:pt idx="42990">
                  <c:v>41701.501173167679</c:v>
                </c:pt>
                <c:pt idx="42991">
                  <c:v>41701.501876084767</c:v>
                </c:pt>
                <c:pt idx="42992">
                  <c:v>41701.502809495549</c:v>
                </c:pt>
                <c:pt idx="42993">
                  <c:v>41701.503513044168</c:v>
                </c:pt>
                <c:pt idx="42994">
                  <c:v>41701.504217545691</c:v>
                </c:pt>
                <c:pt idx="42995">
                  <c:v>41701.504921718923</c:v>
                </c:pt>
                <c:pt idx="42996">
                  <c:v>41701.505625801379</c:v>
                </c:pt>
                <c:pt idx="42997">
                  <c:v>41701.506329651842</c:v>
                </c:pt>
                <c:pt idx="42998">
                  <c:v>41701.507033202928</c:v>
                </c:pt>
                <c:pt idx="42999">
                  <c:v>41701.507738109845</c:v>
                </c:pt>
                <c:pt idx="43000">
                  <c:v>41701.508440738151</c:v>
                </c:pt>
                <c:pt idx="43001">
                  <c:v>41701.509145708464</c:v>
                </c:pt>
                <c:pt idx="43002">
                  <c:v>41701.509849488008</c:v>
                </c:pt>
                <c:pt idx="43003">
                  <c:v>41701.510553459855</c:v>
                </c:pt>
                <c:pt idx="43004">
                  <c:v>41701.511257656777</c:v>
                </c:pt>
                <c:pt idx="43005">
                  <c:v>41701.511960702759</c:v>
                </c:pt>
                <c:pt idx="43006">
                  <c:v>41701.512663494468</c:v>
                </c:pt>
                <c:pt idx="43007">
                  <c:v>41701.513366933534</c:v>
                </c:pt>
                <c:pt idx="43008">
                  <c:v>41701.514070383848</c:v>
                </c:pt>
                <c:pt idx="43009">
                  <c:v>41701.51477588508</c:v>
                </c:pt>
                <c:pt idx="43010">
                  <c:v>41701.515480334609</c:v>
                </c:pt>
                <c:pt idx="43011">
                  <c:v>41701.516184904161</c:v>
                </c:pt>
                <c:pt idx="43012">
                  <c:v>41701.516888422469</c:v>
                </c:pt>
                <c:pt idx="43013">
                  <c:v>41701.517593298166</c:v>
                </c:pt>
                <c:pt idx="43014">
                  <c:v>41701.518297067843</c:v>
                </c:pt>
                <c:pt idx="43015">
                  <c:v>41701.51900021646</c:v>
                </c:pt>
                <c:pt idx="43016">
                  <c:v>41701.519703835991</c:v>
                </c:pt>
                <c:pt idx="43017">
                  <c:v>41701.520407693381</c:v>
                </c:pt>
                <c:pt idx="43018">
                  <c:v>41701.521112322152</c:v>
                </c:pt>
                <c:pt idx="43019">
                  <c:v>41701.521816656001</c:v>
                </c:pt>
                <c:pt idx="43020">
                  <c:v>41701.52252047231</c:v>
                </c:pt>
                <c:pt idx="43021">
                  <c:v>41701.523224938923</c:v>
                </c:pt>
                <c:pt idx="43022">
                  <c:v>41701.523929777839</c:v>
                </c:pt>
                <c:pt idx="43023">
                  <c:v>41701.524633478941</c:v>
                </c:pt>
                <c:pt idx="43024">
                  <c:v>41701.525336901221</c:v>
                </c:pt>
                <c:pt idx="43025">
                  <c:v>41701.526040489996</c:v>
                </c:pt>
                <c:pt idx="43026">
                  <c:v>41701.526742805676</c:v>
                </c:pt>
                <c:pt idx="43027">
                  <c:v>41701.527447508452</c:v>
                </c:pt>
                <c:pt idx="43028">
                  <c:v>41701.528152776307</c:v>
                </c:pt>
                <c:pt idx="43029">
                  <c:v>41701.52885642909</c:v>
                </c:pt>
                <c:pt idx="43030">
                  <c:v>41701.529560292773</c:v>
                </c:pt>
                <c:pt idx="43031">
                  <c:v>41701.530264441848</c:v>
                </c:pt>
                <c:pt idx="43032">
                  <c:v>41701.530966858933</c:v>
                </c:pt>
                <c:pt idx="43033">
                  <c:v>41701.531670647535</c:v>
                </c:pt>
                <c:pt idx="43034">
                  <c:v>41701.532374633221</c:v>
                </c:pt>
                <c:pt idx="43035">
                  <c:v>41701.533079266614</c:v>
                </c:pt>
                <c:pt idx="43036">
                  <c:v>41701.533781242455</c:v>
                </c:pt>
                <c:pt idx="43037">
                  <c:v>41701.534484631527</c:v>
                </c:pt>
                <c:pt idx="43038">
                  <c:v>41701.53518831476</c:v>
                </c:pt>
                <c:pt idx="43039">
                  <c:v>41701.535891999694</c:v>
                </c:pt>
                <c:pt idx="43040">
                  <c:v>41701.536597626007</c:v>
                </c:pt>
                <c:pt idx="43041">
                  <c:v>41701.537303174606</c:v>
                </c:pt>
                <c:pt idx="43042">
                  <c:v>41701.538007322466</c:v>
                </c:pt>
                <c:pt idx="43043">
                  <c:v>41701.538712294168</c:v>
                </c:pt>
                <c:pt idx="43044">
                  <c:v>41701.539416352927</c:v>
                </c:pt>
                <c:pt idx="43045">
                  <c:v>41701.540120993683</c:v>
                </c:pt>
                <c:pt idx="43046">
                  <c:v>41701.540826662153</c:v>
                </c:pt>
                <c:pt idx="43047">
                  <c:v>41701.541531188777</c:v>
                </c:pt>
                <c:pt idx="43048">
                  <c:v>41701.542234355693</c:v>
                </c:pt>
                <c:pt idx="43049">
                  <c:v>41701.54293726616</c:v>
                </c:pt>
                <c:pt idx="43050">
                  <c:v>41701.54364211276</c:v>
                </c:pt>
                <c:pt idx="43051">
                  <c:v>41701.544596346619</c:v>
                </c:pt>
                <c:pt idx="43052">
                  <c:v>41701.545300002923</c:v>
                </c:pt>
                <c:pt idx="43053">
                  <c:v>41701.546004130767</c:v>
                </c:pt>
                <c:pt idx="43054">
                  <c:v>41701.546707754307</c:v>
                </c:pt>
                <c:pt idx="43055">
                  <c:v>41701.54741163399</c:v>
                </c:pt>
                <c:pt idx="43056">
                  <c:v>41701.548115625847</c:v>
                </c:pt>
                <c:pt idx="43057">
                  <c:v>41701.548820214615</c:v>
                </c:pt>
                <c:pt idx="43058">
                  <c:v>41701.549523940768</c:v>
                </c:pt>
                <c:pt idx="43059">
                  <c:v>41701.550229020009</c:v>
                </c:pt>
                <c:pt idx="43060">
                  <c:v>41701.550933042316</c:v>
                </c:pt>
                <c:pt idx="43061">
                  <c:v>41701.551638228171</c:v>
                </c:pt>
                <c:pt idx="43062">
                  <c:v>41701.552340969836</c:v>
                </c:pt>
                <c:pt idx="43063">
                  <c:v>41701.553044905384</c:v>
                </c:pt>
                <c:pt idx="43064">
                  <c:v>41701.553748577688</c:v>
                </c:pt>
                <c:pt idx="43065">
                  <c:v>41701.554453452314</c:v>
                </c:pt>
                <c:pt idx="43066">
                  <c:v>41701.555156880771</c:v>
                </c:pt>
                <c:pt idx="43067">
                  <c:v>41701.555860893539</c:v>
                </c:pt>
                <c:pt idx="43068">
                  <c:v>41701.55656420569</c:v>
                </c:pt>
                <c:pt idx="43069">
                  <c:v>41701.557269175843</c:v>
                </c:pt>
                <c:pt idx="43070">
                  <c:v>41701.557975200463</c:v>
                </c:pt>
                <c:pt idx="43071">
                  <c:v>41701.558677749235</c:v>
                </c:pt>
                <c:pt idx="43072">
                  <c:v>41701.559381787076</c:v>
                </c:pt>
                <c:pt idx="43073">
                  <c:v>41701.560086257683</c:v>
                </c:pt>
                <c:pt idx="43074">
                  <c:v>41701.560788487535</c:v>
                </c:pt>
                <c:pt idx="43075">
                  <c:v>41701.561489976608</c:v>
                </c:pt>
                <c:pt idx="43076">
                  <c:v>41701.562193006306</c:v>
                </c:pt>
                <c:pt idx="43077">
                  <c:v>41701.562898894612</c:v>
                </c:pt>
                <c:pt idx="43078">
                  <c:v>41701.563603583068</c:v>
                </c:pt>
                <c:pt idx="43079">
                  <c:v>41701.564307959998</c:v>
                </c:pt>
                <c:pt idx="43080">
                  <c:v>41701.565011345541</c:v>
                </c:pt>
                <c:pt idx="43081">
                  <c:v>41701.565715067074</c:v>
                </c:pt>
                <c:pt idx="43082">
                  <c:v>41701.566418593844</c:v>
                </c:pt>
                <c:pt idx="43083">
                  <c:v>41701.567122590452</c:v>
                </c:pt>
                <c:pt idx="43084">
                  <c:v>41701.567825439539</c:v>
                </c:pt>
                <c:pt idx="43085">
                  <c:v>41701.56852979416</c:v>
                </c:pt>
                <c:pt idx="43086">
                  <c:v>41701.569233456314</c:v>
                </c:pt>
                <c:pt idx="43087">
                  <c:v>41701.569936539687</c:v>
                </c:pt>
                <c:pt idx="43088">
                  <c:v>41701.570640042934</c:v>
                </c:pt>
                <c:pt idx="43089">
                  <c:v>41701.571343598458</c:v>
                </c:pt>
                <c:pt idx="43090">
                  <c:v>41701.572049783077</c:v>
                </c:pt>
                <c:pt idx="43091">
                  <c:v>41701.572755970461</c:v>
                </c:pt>
                <c:pt idx="43092">
                  <c:v>41701.573461437227</c:v>
                </c:pt>
                <c:pt idx="43093">
                  <c:v>41701.574165119688</c:v>
                </c:pt>
                <c:pt idx="43094">
                  <c:v>41701.574868523225</c:v>
                </c:pt>
                <c:pt idx="43095">
                  <c:v>41701.575572967682</c:v>
                </c:pt>
                <c:pt idx="43096">
                  <c:v>41701.576279298948</c:v>
                </c:pt>
                <c:pt idx="43097">
                  <c:v>41701.576983840772</c:v>
                </c:pt>
                <c:pt idx="43098">
                  <c:v>41701.577686324003</c:v>
                </c:pt>
                <c:pt idx="43099">
                  <c:v>41701.578390800001</c:v>
                </c:pt>
                <c:pt idx="43100">
                  <c:v>41701.579094357381</c:v>
                </c:pt>
                <c:pt idx="43101">
                  <c:v>41701.579797722923</c:v>
                </c:pt>
                <c:pt idx="43102">
                  <c:v>41701.580501409233</c:v>
                </c:pt>
                <c:pt idx="43103">
                  <c:v>41701.581206853079</c:v>
                </c:pt>
                <c:pt idx="43104">
                  <c:v>41701.581911306617</c:v>
                </c:pt>
                <c:pt idx="43105">
                  <c:v>41701.582614506769</c:v>
                </c:pt>
                <c:pt idx="43106">
                  <c:v>41701.583317695848</c:v>
                </c:pt>
                <c:pt idx="43107">
                  <c:v>41701.584021624163</c:v>
                </c:pt>
                <c:pt idx="43108">
                  <c:v>41701.584724120003</c:v>
                </c:pt>
                <c:pt idx="43109">
                  <c:v>41701.585427080608</c:v>
                </c:pt>
                <c:pt idx="43110">
                  <c:v>41701.586380370311</c:v>
                </c:pt>
                <c:pt idx="43111">
                  <c:v>41701.587085693223</c:v>
                </c:pt>
                <c:pt idx="43112">
                  <c:v>41701.587790840771</c:v>
                </c:pt>
                <c:pt idx="43113">
                  <c:v>41701.588494668766</c:v>
                </c:pt>
                <c:pt idx="43114">
                  <c:v>41701.589199043381</c:v>
                </c:pt>
                <c:pt idx="43115">
                  <c:v>41701.589902282773</c:v>
                </c:pt>
                <c:pt idx="43116">
                  <c:v>41701.590606475846</c:v>
                </c:pt>
                <c:pt idx="43117">
                  <c:v>41701.591310967073</c:v>
                </c:pt>
                <c:pt idx="43118">
                  <c:v>41701.592015905844</c:v>
                </c:pt>
                <c:pt idx="43119">
                  <c:v>41701.592719545835</c:v>
                </c:pt>
                <c:pt idx="43120">
                  <c:v>41701.59342392876</c:v>
                </c:pt>
                <c:pt idx="43121">
                  <c:v>41701.594129820922</c:v>
                </c:pt>
                <c:pt idx="43122">
                  <c:v>41701.594833022617</c:v>
                </c:pt>
                <c:pt idx="43123">
                  <c:v>41701.595536492612</c:v>
                </c:pt>
                <c:pt idx="43124">
                  <c:v>41701.59623905323</c:v>
                </c:pt>
                <c:pt idx="43125">
                  <c:v>41701.596943281991</c:v>
                </c:pt>
                <c:pt idx="43126">
                  <c:v>41701.597646859991</c:v>
                </c:pt>
                <c:pt idx="43127">
                  <c:v>41701.598351188928</c:v>
                </c:pt>
                <c:pt idx="43128">
                  <c:v>41701.599055354614</c:v>
                </c:pt>
                <c:pt idx="43129">
                  <c:v>41701.599758402001</c:v>
                </c:pt>
                <c:pt idx="43130">
                  <c:v>41701.60046293999</c:v>
                </c:pt>
                <c:pt idx="43131">
                  <c:v>41701.601169781214</c:v>
                </c:pt>
                <c:pt idx="43132">
                  <c:v>41701.601873470157</c:v>
                </c:pt>
                <c:pt idx="43133">
                  <c:v>41701.602578672311</c:v>
                </c:pt>
                <c:pt idx="43134">
                  <c:v>41701.603283760145</c:v>
                </c:pt>
                <c:pt idx="43135">
                  <c:v>41701.603988319992</c:v>
                </c:pt>
                <c:pt idx="43136">
                  <c:v>41701.604692948466</c:v>
                </c:pt>
                <c:pt idx="43137">
                  <c:v>41701.605396501072</c:v>
                </c:pt>
                <c:pt idx="43138">
                  <c:v>41701.606098857083</c:v>
                </c:pt>
                <c:pt idx="43139">
                  <c:v>41701.606801590606</c:v>
                </c:pt>
                <c:pt idx="43140">
                  <c:v>41701.607504952772</c:v>
                </c:pt>
                <c:pt idx="43141">
                  <c:v>41701.608208323087</c:v>
                </c:pt>
                <c:pt idx="43142">
                  <c:v>41701.608911201998</c:v>
                </c:pt>
                <c:pt idx="43143">
                  <c:v>41701.609614931076</c:v>
                </c:pt>
                <c:pt idx="43144">
                  <c:v>41701.610318565385</c:v>
                </c:pt>
                <c:pt idx="43145">
                  <c:v>41701.611023084304</c:v>
                </c:pt>
                <c:pt idx="43146">
                  <c:v>41701.611726829535</c:v>
                </c:pt>
                <c:pt idx="43147">
                  <c:v>41701.61243090385</c:v>
                </c:pt>
                <c:pt idx="43148">
                  <c:v>41701.613133376159</c:v>
                </c:pt>
                <c:pt idx="43149">
                  <c:v>41701.613835550932</c:v>
                </c:pt>
                <c:pt idx="43150">
                  <c:v>41701.614539552778</c:v>
                </c:pt>
                <c:pt idx="43151">
                  <c:v>41701.615243993234</c:v>
                </c:pt>
                <c:pt idx="43152">
                  <c:v>41701.615948310304</c:v>
                </c:pt>
                <c:pt idx="43153">
                  <c:v>41701.616653303085</c:v>
                </c:pt>
                <c:pt idx="43154">
                  <c:v>41701.61735744169</c:v>
                </c:pt>
                <c:pt idx="43155">
                  <c:v>41701.61806069631</c:v>
                </c:pt>
                <c:pt idx="43156">
                  <c:v>41701.618763765837</c:v>
                </c:pt>
                <c:pt idx="43157">
                  <c:v>41701.61946588922</c:v>
                </c:pt>
                <c:pt idx="43158">
                  <c:v>41701.620168352609</c:v>
                </c:pt>
                <c:pt idx="43159">
                  <c:v>41701.62087383584</c:v>
                </c:pt>
                <c:pt idx="43160">
                  <c:v>41701.621578503531</c:v>
                </c:pt>
                <c:pt idx="43161">
                  <c:v>41701.622282182761</c:v>
                </c:pt>
                <c:pt idx="43162">
                  <c:v>41701.622987614603</c:v>
                </c:pt>
                <c:pt idx="43163">
                  <c:v>41701.623690317676</c:v>
                </c:pt>
                <c:pt idx="43164">
                  <c:v>41701.624394424463</c:v>
                </c:pt>
                <c:pt idx="43165">
                  <c:v>41701.625098421384</c:v>
                </c:pt>
                <c:pt idx="43166">
                  <c:v>41701.625801655377</c:v>
                </c:pt>
                <c:pt idx="43167">
                  <c:v>41701.626504870001</c:v>
                </c:pt>
                <c:pt idx="43168">
                  <c:v>41701.627208474616</c:v>
                </c:pt>
                <c:pt idx="43169">
                  <c:v>41701.628170870157</c:v>
                </c:pt>
                <c:pt idx="43170">
                  <c:v>41701.628875443232</c:v>
                </c:pt>
                <c:pt idx="43171">
                  <c:v>41701.62957938754</c:v>
                </c:pt>
                <c:pt idx="43172">
                  <c:v>41701.630283638609</c:v>
                </c:pt>
                <c:pt idx="43173">
                  <c:v>41701.630985305688</c:v>
                </c:pt>
                <c:pt idx="43174">
                  <c:v>41701.631690070302</c:v>
                </c:pt>
                <c:pt idx="43175">
                  <c:v>41701.632395132605</c:v>
                </c:pt>
                <c:pt idx="43176">
                  <c:v>41701.633098686609</c:v>
                </c:pt>
                <c:pt idx="43177">
                  <c:v>41701.63380138261</c:v>
                </c:pt>
                <c:pt idx="43178">
                  <c:v>41701.634506105998</c:v>
                </c:pt>
                <c:pt idx="43179">
                  <c:v>41701.635210938308</c:v>
                </c:pt>
                <c:pt idx="43180">
                  <c:v>41701.635916336461</c:v>
                </c:pt>
                <c:pt idx="43181">
                  <c:v>41701.636621526151</c:v>
                </c:pt>
                <c:pt idx="43182">
                  <c:v>41701.637326254</c:v>
                </c:pt>
                <c:pt idx="43183">
                  <c:v>41701.63803013046</c:v>
                </c:pt>
                <c:pt idx="43184">
                  <c:v>41701.638735850771</c:v>
                </c:pt>
                <c:pt idx="43185">
                  <c:v>41701.639439592458</c:v>
                </c:pt>
                <c:pt idx="43186">
                  <c:v>41701.640143212455</c:v>
                </c:pt>
                <c:pt idx="43187">
                  <c:v>41701.640847787836</c:v>
                </c:pt>
                <c:pt idx="43188">
                  <c:v>41701.641551038767</c:v>
                </c:pt>
                <c:pt idx="43189">
                  <c:v>41701.642256307241</c:v>
                </c:pt>
                <c:pt idx="43190">
                  <c:v>41701.642959745383</c:v>
                </c:pt>
                <c:pt idx="43191">
                  <c:v>41701.643663663985</c:v>
                </c:pt>
                <c:pt idx="43192">
                  <c:v>41701.64436686461</c:v>
                </c:pt>
                <c:pt idx="43193">
                  <c:v>41701.64506950738</c:v>
                </c:pt>
                <c:pt idx="43194">
                  <c:v>41701.645772099684</c:v>
                </c:pt>
                <c:pt idx="43195">
                  <c:v>41701.646476605376</c:v>
                </c:pt>
                <c:pt idx="43196">
                  <c:v>41701.647180811829</c:v>
                </c:pt>
                <c:pt idx="43197">
                  <c:v>41701.64788550399</c:v>
                </c:pt>
                <c:pt idx="43198">
                  <c:v>41701.648591494479</c:v>
                </c:pt>
                <c:pt idx="43199">
                  <c:v>41701.649294964001</c:v>
                </c:pt>
                <c:pt idx="43200">
                  <c:v>41701.649999596309</c:v>
                </c:pt>
                <c:pt idx="43201">
                  <c:v>41701.650704910608</c:v>
                </c:pt>
                <c:pt idx="43202">
                  <c:v>41701.651408930156</c:v>
                </c:pt>
                <c:pt idx="43203">
                  <c:v>41701.652113105694</c:v>
                </c:pt>
                <c:pt idx="43204">
                  <c:v>41701.652816709087</c:v>
                </c:pt>
                <c:pt idx="43205">
                  <c:v>41701.653519636617</c:v>
                </c:pt>
                <c:pt idx="43206">
                  <c:v>41701.654223903999</c:v>
                </c:pt>
                <c:pt idx="43207">
                  <c:v>41701.654928063224</c:v>
                </c:pt>
                <c:pt idx="43208">
                  <c:v>41701.65563242323</c:v>
                </c:pt>
                <c:pt idx="43209">
                  <c:v>41701.656336618158</c:v>
                </c:pt>
                <c:pt idx="43210">
                  <c:v>41701.657039415382</c:v>
                </c:pt>
                <c:pt idx="43211">
                  <c:v>41701.65774226738</c:v>
                </c:pt>
                <c:pt idx="43212">
                  <c:v>41701.658446746769</c:v>
                </c:pt>
                <c:pt idx="43213">
                  <c:v>41701.659151145388</c:v>
                </c:pt>
                <c:pt idx="43214">
                  <c:v>41701.659855362777</c:v>
                </c:pt>
                <c:pt idx="43215">
                  <c:v>41701.660559513075</c:v>
                </c:pt>
                <c:pt idx="43216">
                  <c:v>41701.661264963215</c:v>
                </c:pt>
                <c:pt idx="43217">
                  <c:v>41701.661968935528</c:v>
                </c:pt>
                <c:pt idx="43218">
                  <c:v>41701.662672216611</c:v>
                </c:pt>
                <c:pt idx="43219">
                  <c:v>41701.663376335535</c:v>
                </c:pt>
                <c:pt idx="43220">
                  <c:v>41701.664081338458</c:v>
                </c:pt>
                <c:pt idx="43221">
                  <c:v>41701.664785272464</c:v>
                </c:pt>
                <c:pt idx="43222">
                  <c:v>41701.665489039071</c:v>
                </c:pt>
                <c:pt idx="43223">
                  <c:v>41701.666193060453</c:v>
                </c:pt>
                <c:pt idx="43224">
                  <c:v>41701.666896495692</c:v>
                </c:pt>
                <c:pt idx="43225">
                  <c:v>41701.667600380926</c:v>
                </c:pt>
                <c:pt idx="43226">
                  <c:v>41701.668304746003</c:v>
                </c:pt>
                <c:pt idx="43227">
                  <c:v>41701.66900780399</c:v>
                </c:pt>
                <c:pt idx="43228">
                  <c:v>41701.669970788156</c:v>
                </c:pt>
                <c:pt idx="43229">
                  <c:v>41701.670673901375</c:v>
                </c:pt>
                <c:pt idx="43230">
                  <c:v>41701.671376273225</c:v>
                </c:pt>
                <c:pt idx="43231">
                  <c:v>41701.672080530603</c:v>
                </c:pt>
                <c:pt idx="43232">
                  <c:v>41701.672785293224</c:v>
                </c:pt>
                <c:pt idx="43233">
                  <c:v>41701.673490783214</c:v>
                </c:pt>
                <c:pt idx="43234">
                  <c:v>41701.674196058768</c:v>
                </c:pt>
                <c:pt idx="43235">
                  <c:v>41701.674898468773</c:v>
                </c:pt>
                <c:pt idx="43236">
                  <c:v>41701.675603883217</c:v>
                </c:pt>
                <c:pt idx="43237">
                  <c:v>41701.676308815535</c:v>
                </c:pt>
                <c:pt idx="43238">
                  <c:v>41701.677012251224</c:v>
                </c:pt>
                <c:pt idx="43239">
                  <c:v>41701.677717644161</c:v>
                </c:pt>
                <c:pt idx="43240">
                  <c:v>41701.67842280538</c:v>
                </c:pt>
                <c:pt idx="43241">
                  <c:v>41701.679126807991</c:v>
                </c:pt>
                <c:pt idx="43242">
                  <c:v>41701.679829666762</c:v>
                </c:pt>
                <c:pt idx="43243">
                  <c:v>41701.680534111845</c:v>
                </c:pt>
                <c:pt idx="43244">
                  <c:v>41701.68123762693</c:v>
                </c:pt>
                <c:pt idx="43245">
                  <c:v>41701.681942376003</c:v>
                </c:pt>
                <c:pt idx="43246">
                  <c:v>41701.682645118308</c:v>
                </c:pt>
                <c:pt idx="43247">
                  <c:v>41701.683347294616</c:v>
                </c:pt>
                <c:pt idx="43248">
                  <c:v>41701.684051701384</c:v>
                </c:pt>
                <c:pt idx="43249">
                  <c:v>41701.684756840463</c:v>
                </c:pt>
                <c:pt idx="43250">
                  <c:v>41701.685461513065</c:v>
                </c:pt>
                <c:pt idx="43251">
                  <c:v>41701.686165315223</c:v>
                </c:pt>
                <c:pt idx="43252">
                  <c:v>41701.686868392469</c:v>
                </c:pt>
                <c:pt idx="43253">
                  <c:v>41701.687572078314</c:v>
                </c:pt>
                <c:pt idx="43254">
                  <c:v>41701.688276606612</c:v>
                </c:pt>
                <c:pt idx="43255">
                  <c:v>41701.688979225852</c:v>
                </c:pt>
                <c:pt idx="43256">
                  <c:v>41701.68968307061</c:v>
                </c:pt>
                <c:pt idx="43257">
                  <c:v>41701.690387683069</c:v>
                </c:pt>
                <c:pt idx="43258">
                  <c:v>41701.691092176305</c:v>
                </c:pt>
                <c:pt idx="43259">
                  <c:v>41701.691795616149</c:v>
                </c:pt>
                <c:pt idx="43260">
                  <c:v>41701.692499141376</c:v>
                </c:pt>
                <c:pt idx="43261">
                  <c:v>41701.693202301678</c:v>
                </c:pt>
                <c:pt idx="43262">
                  <c:v>41701.69390732277</c:v>
                </c:pt>
                <c:pt idx="43263">
                  <c:v>41701.69461210708</c:v>
                </c:pt>
                <c:pt idx="43264">
                  <c:v>41701.695314958459</c:v>
                </c:pt>
                <c:pt idx="43265">
                  <c:v>41701.696019094939</c:v>
                </c:pt>
                <c:pt idx="43266">
                  <c:v>41701.69672177553</c:v>
                </c:pt>
                <c:pt idx="43267">
                  <c:v>41701.697424223072</c:v>
                </c:pt>
                <c:pt idx="43268">
                  <c:v>41701.698128213073</c:v>
                </c:pt>
                <c:pt idx="43269">
                  <c:v>41701.698831318616</c:v>
                </c:pt>
                <c:pt idx="43270">
                  <c:v>41701.699535696767</c:v>
                </c:pt>
                <c:pt idx="43271">
                  <c:v>41701.700239813385</c:v>
                </c:pt>
                <c:pt idx="43272">
                  <c:v>41701.70094324508</c:v>
                </c:pt>
                <c:pt idx="43273">
                  <c:v>41701.701645991532</c:v>
                </c:pt>
                <c:pt idx="43274">
                  <c:v>41701.702348021376</c:v>
                </c:pt>
                <c:pt idx="43275">
                  <c:v>41701.703051592922</c:v>
                </c:pt>
                <c:pt idx="43276">
                  <c:v>41701.703754869217</c:v>
                </c:pt>
                <c:pt idx="43277">
                  <c:v>41701.704457547537</c:v>
                </c:pt>
                <c:pt idx="43278">
                  <c:v>41701.705160841368</c:v>
                </c:pt>
                <c:pt idx="43279">
                  <c:v>41701.705862730763</c:v>
                </c:pt>
                <c:pt idx="43280">
                  <c:v>41701.706566285226</c:v>
                </c:pt>
                <c:pt idx="43281">
                  <c:v>41701.707270120001</c:v>
                </c:pt>
                <c:pt idx="43282">
                  <c:v>41701.707973234923</c:v>
                </c:pt>
                <c:pt idx="43283">
                  <c:v>41701.708675013375</c:v>
                </c:pt>
                <c:pt idx="43284">
                  <c:v>41701.70937867184</c:v>
                </c:pt>
                <c:pt idx="43285">
                  <c:v>41701.710081919075</c:v>
                </c:pt>
                <c:pt idx="43286">
                  <c:v>41701.710787084761</c:v>
                </c:pt>
                <c:pt idx="43287">
                  <c:v>41701.711772927687</c:v>
                </c:pt>
                <c:pt idx="43288">
                  <c:v>41701.712476925539</c:v>
                </c:pt>
                <c:pt idx="43289">
                  <c:v>41701.713179787075</c:v>
                </c:pt>
                <c:pt idx="43290">
                  <c:v>41701.713882340766</c:v>
                </c:pt>
                <c:pt idx="43291">
                  <c:v>41701.714586153234</c:v>
                </c:pt>
                <c:pt idx="43292">
                  <c:v>41701.715289842163</c:v>
                </c:pt>
                <c:pt idx="43293">
                  <c:v>41701.715992051075</c:v>
                </c:pt>
                <c:pt idx="43294">
                  <c:v>41701.716696892472</c:v>
                </c:pt>
                <c:pt idx="43295">
                  <c:v>41701.717400728456</c:v>
                </c:pt>
                <c:pt idx="43296">
                  <c:v>41701.718103459694</c:v>
                </c:pt>
                <c:pt idx="43297">
                  <c:v>41701.718805244775</c:v>
                </c:pt>
                <c:pt idx="43298">
                  <c:v>41701.719509000002</c:v>
                </c:pt>
                <c:pt idx="43299">
                  <c:v>41701.720213569992</c:v>
                </c:pt>
                <c:pt idx="43300">
                  <c:v>41701.720916815379</c:v>
                </c:pt>
                <c:pt idx="43301">
                  <c:v>41701.72162178767</c:v>
                </c:pt>
                <c:pt idx="43302">
                  <c:v>41701.722326882926</c:v>
                </c:pt>
                <c:pt idx="43303">
                  <c:v>41701.723032221678</c:v>
                </c:pt>
                <c:pt idx="43304">
                  <c:v>41701.723738764755</c:v>
                </c:pt>
                <c:pt idx="43305">
                  <c:v>41701.724442230916</c:v>
                </c:pt>
                <c:pt idx="43306">
                  <c:v>41701.725144414762</c:v>
                </c:pt>
                <c:pt idx="43307">
                  <c:v>41701.725847554146</c:v>
                </c:pt>
                <c:pt idx="43308">
                  <c:v>41701.726551466461</c:v>
                </c:pt>
                <c:pt idx="43309">
                  <c:v>41701.727255323225</c:v>
                </c:pt>
                <c:pt idx="43310">
                  <c:v>41701.727958099538</c:v>
                </c:pt>
                <c:pt idx="43311">
                  <c:v>41701.728660827837</c:v>
                </c:pt>
                <c:pt idx="43312">
                  <c:v>41701.729364793529</c:v>
                </c:pt>
                <c:pt idx="43313">
                  <c:v>41701.730068378463</c:v>
                </c:pt>
                <c:pt idx="43314">
                  <c:v>41701.730772978612</c:v>
                </c:pt>
                <c:pt idx="43315">
                  <c:v>41701.73147686122</c:v>
                </c:pt>
                <c:pt idx="43316">
                  <c:v>41701.73218005753</c:v>
                </c:pt>
                <c:pt idx="43317">
                  <c:v>41701.73288222446</c:v>
                </c:pt>
                <c:pt idx="43318">
                  <c:v>41701.733584445079</c:v>
                </c:pt>
                <c:pt idx="43319">
                  <c:v>41701.734286500759</c:v>
                </c:pt>
                <c:pt idx="43320">
                  <c:v>41701.734990764598</c:v>
                </c:pt>
                <c:pt idx="43321">
                  <c:v>41701.735695718926</c:v>
                </c:pt>
                <c:pt idx="43322">
                  <c:v>41701.736399362002</c:v>
                </c:pt>
                <c:pt idx="43323">
                  <c:v>41701.737101907216</c:v>
                </c:pt>
                <c:pt idx="43324">
                  <c:v>41701.737805482771</c:v>
                </c:pt>
                <c:pt idx="43325">
                  <c:v>41701.738508555223</c:v>
                </c:pt>
                <c:pt idx="43326">
                  <c:v>41701.739210968612</c:v>
                </c:pt>
                <c:pt idx="43327">
                  <c:v>41701.739913589838</c:v>
                </c:pt>
                <c:pt idx="43328">
                  <c:v>41701.740616338313</c:v>
                </c:pt>
                <c:pt idx="43329">
                  <c:v>41701.741319300003</c:v>
                </c:pt>
                <c:pt idx="43330">
                  <c:v>41701.742023002458</c:v>
                </c:pt>
                <c:pt idx="43331">
                  <c:v>41701.742727624922</c:v>
                </c:pt>
                <c:pt idx="43332">
                  <c:v>41701.743430950926</c:v>
                </c:pt>
                <c:pt idx="43333">
                  <c:v>41701.744135929999</c:v>
                </c:pt>
                <c:pt idx="43334">
                  <c:v>41701.744838199549</c:v>
                </c:pt>
                <c:pt idx="43335">
                  <c:v>41701.745542801989</c:v>
                </c:pt>
                <c:pt idx="43336">
                  <c:v>41701.746246820461</c:v>
                </c:pt>
                <c:pt idx="43337">
                  <c:v>41701.74695362385</c:v>
                </c:pt>
                <c:pt idx="43338">
                  <c:v>41701.747659335226</c:v>
                </c:pt>
                <c:pt idx="43339">
                  <c:v>41701.748364104002</c:v>
                </c:pt>
                <c:pt idx="43340">
                  <c:v>41701.749068355835</c:v>
                </c:pt>
                <c:pt idx="43341">
                  <c:v>41701.749771591218</c:v>
                </c:pt>
                <c:pt idx="43342">
                  <c:v>41701.750475286164</c:v>
                </c:pt>
                <c:pt idx="43343">
                  <c:v>41701.751177090307</c:v>
                </c:pt>
                <c:pt idx="43344">
                  <c:v>41701.751879845084</c:v>
                </c:pt>
                <c:pt idx="43345">
                  <c:v>41701.752584326008</c:v>
                </c:pt>
                <c:pt idx="43346">
                  <c:v>41701.753570436311</c:v>
                </c:pt>
                <c:pt idx="43347">
                  <c:v>41701.75427500478</c:v>
                </c:pt>
                <c:pt idx="43348">
                  <c:v>41701.75498011522</c:v>
                </c:pt>
                <c:pt idx="43349">
                  <c:v>41701.755683945077</c:v>
                </c:pt>
                <c:pt idx="43350">
                  <c:v>41701.756388476009</c:v>
                </c:pt>
                <c:pt idx="43351">
                  <c:v>41701.75709299108</c:v>
                </c:pt>
                <c:pt idx="43352">
                  <c:v>41701.757795767218</c:v>
                </c:pt>
                <c:pt idx="43353">
                  <c:v>41701.758500844466</c:v>
                </c:pt>
                <c:pt idx="43354">
                  <c:v>41701.759205675844</c:v>
                </c:pt>
                <c:pt idx="43355">
                  <c:v>41701.759909787223</c:v>
                </c:pt>
                <c:pt idx="43356">
                  <c:v>41701.760612797079</c:v>
                </c:pt>
                <c:pt idx="43357">
                  <c:v>41701.761315496617</c:v>
                </c:pt>
                <c:pt idx="43358">
                  <c:v>41701.762019099857</c:v>
                </c:pt>
                <c:pt idx="43359">
                  <c:v>41701.762724997374</c:v>
                </c:pt>
                <c:pt idx="43360">
                  <c:v>41701.763430281069</c:v>
                </c:pt>
                <c:pt idx="43361">
                  <c:v>41701.764134224934</c:v>
                </c:pt>
                <c:pt idx="43362">
                  <c:v>41701.764839134928</c:v>
                </c:pt>
                <c:pt idx="43363">
                  <c:v>41701.76554263907</c:v>
                </c:pt>
                <c:pt idx="43364">
                  <c:v>41701.76624698985</c:v>
                </c:pt>
                <c:pt idx="43365">
                  <c:v>41701.766950613215</c:v>
                </c:pt>
                <c:pt idx="43366">
                  <c:v>41701.767654647076</c:v>
                </c:pt>
                <c:pt idx="43367">
                  <c:v>41701.768358069225</c:v>
                </c:pt>
                <c:pt idx="43368">
                  <c:v>41701.76906176121</c:v>
                </c:pt>
                <c:pt idx="43369">
                  <c:v>41701.769764423378</c:v>
                </c:pt>
                <c:pt idx="43370">
                  <c:v>41701.770466455375</c:v>
                </c:pt>
                <c:pt idx="43371">
                  <c:v>41701.771171569373</c:v>
                </c:pt>
                <c:pt idx="43372">
                  <c:v>41701.771875431376</c:v>
                </c:pt>
                <c:pt idx="43373">
                  <c:v>41701.772580378616</c:v>
                </c:pt>
                <c:pt idx="43374">
                  <c:v>41701.773284793679</c:v>
                </c:pt>
                <c:pt idx="43375">
                  <c:v>41701.77398840322</c:v>
                </c:pt>
                <c:pt idx="43376">
                  <c:v>41701.774693427382</c:v>
                </c:pt>
                <c:pt idx="43377">
                  <c:v>41701.775397966761</c:v>
                </c:pt>
                <c:pt idx="43378">
                  <c:v>41701.776100596464</c:v>
                </c:pt>
                <c:pt idx="43379">
                  <c:v>41701.776803991226</c:v>
                </c:pt>
                <c:pt idx="43380">
                  <c:v>41701.777507051687</c:v>
                </c:pt>
                <c:pt idx="43381">
                  <c:v>41701.778210619079</c:v>
                </c:pt>
                <c:pt idx="43382">
                  <c:v>41701.778914521376</c:v>
                </c:pt>
                <c:pt idx="43383">
                  <c:v>41701.779618305685</c:v>
                </c:pt>
                <c:pt idx="43384">
                  <c:v>41701.780321973842</c:v>
                </c:pt>
                <c:pt idx="43385">
                  <c:v>41701.781024537377</c:v>
                </c:pt>
                <c:pt idx="43386">
                  <c:v>41701.781726257992</c:v>
                </c:pt>
                <c:pt idx="43387">
                  <c:v>41701.782430748928</c:v>
                </c:pt>
                <c:pt idx="43388">
                  <c:v>41701.783135200305</c:v>
                </c:pt>
                <c:pt idx="43389">
                  <c:v>41701.783839047086</c:v>
                </c:pt>
                <c:pt idx="43390">
                  <c:v>41701.784544951224</c:v>
                </c:pt>
                <c:pt idx="43391">
                  <c:v>41701.785248313688</c:v>
                </c:pt>
                <c:pt idx="43392">
                  <c:v>41701.785951125079</c:v>
                </c:pt>
                <c:pt idx="43393">
                  <c:v>41701.786656032767</c:v>
                </c:pt>
                <c:pt idx="43394">
                  <c:v>41701.787360929076</c:v>
                </c:pt>
                <c:pt idx="43395">
                  <c:v>41701.788063103384</c:v>
                </c:pt>
                <c:pt idx="43396">
                  <c:v>41701.788766341539</c:v>
                </c:pt>
                <c:pt idx="43397">
                  <c:v>41701.789470777687</c:v>
                </c:pt>
                <c:pt idx="43398">
                  <c:v>41701.790175401838</c:v>
                </c:pt>
                <c:pt idx="43399">
                  <c:v>41701.790880085529</c:v>
                </c:pt>
                <c:pt idx="43400">
                  <c:v>41701.791582861821</c:v>
                </c:pt>
                <c:pt idx="43401">
                  <c:v>41701.792284970303</c:v>
                </c:pt>
                <c:pt idx="43402">
                  <c:v>41701.792987845991</c:v>
                </c:pt>
                <c:pt idx="43403">
                  <c:v>41701.79368978367</c:v>
                </c:pt>
                <c:pt idx="43404">
                  <c:v>41701.794391630145</c:v>
                </c:pt>
                <c:pt idx="43405">
                  <c:v>41701.795354887377</c:v>
                </c:pt>
                <c:pt idx="43406">
                  <c:v>41701.796058683227</c:v>
                </c:pt>
                <c:pt idx="43407">
                  <c:v>41701.796762599828</c:v>
                </c:pt>
                <c:pt idx="43408">
                  <c:v>41701.797466043368</c:v>
                </c:pt>
                <c:pt idx="43409">
                  <c:v>41701.798169017675</c:v>
                </c:pt>
                <c:pt idx="43410">
                  <c:v>41701.798873886</c:v>
                </c:pt>
                <c:pt idx="43411">
                  <c:v>41701.799578947845</c:v>
                </c:pt>
                <c:pt idx="43412">
                  <c:v>41701.800281704927</c:v>
                </c:pt>
                <c:pt idx="43413">
                  <c:v>41701.800986122158</c:v>
                </c:pt>
                <c:pt idx="43414">
                  <c:v>41701.801690366003</c:v>
                </c:pt>
                <c:pt idx="43415">
                  <c:v>41701.802393526159</c:v>
                </c:pt>
                <c:pt idx="43416">
                  <c:v>41701.803097016309</c:v>
                </c:pt>
                <c:pt idx="43417">
                  <c:v>41701.803801510301</c:v>
                </c:pt>
                <c:pt idx="43418">
                  <c:v>41701.804505116612</c:v>
                </c:pt>
                <c:pt idx="43419">
                  <c:v>41701.805207414938</c:v>
                </c:pt>
                <c:pt idx="43420">
                  <c:v>41701.805910252617</c:v>
                </c:pt>
                <c:pt idx="43421">
                  <c:v>41701.806612555381</c:v>
                </c:pt>
                <c:pt idx="43422">
                  <c:v>41701.807316801081</c:v>
                </c:pt>
                <c:pt idx="43423">
                  <c:v>41701.808022124169</c:v>
                </c:pt>
                <c:pt idx="43424">
                  <c:v>41701.808727982163</c:v>
                </c:pt>
                <c:pt idx="43425">
                  <c:v>41701.809432702459</c:v>
                </c:pt>
                <c:pt idx="43426">
                  <c:v>41701.810137179549</c:v>
                </c:pt>
                <c:pt idx="43427">
                  <c:v>41701.81084126723</c:v>
                </c:pt>
                <c:pt idx="43428">
                  <c:v>41701.811544250471</c:v>
                </c:pt>
                <c:pt idx="43429">
                  <c:v>41701.812248361231</c:v>
                </c:pt>
                <c:pt idx="43430">
                  <c:v>41701.812952930617</c:v>
                </c:pt>
                <c:pt idx="43431">
                  <c:v>41701.813656692619</c:v>
                </c:pt>
                <c:pt idx="43432">
                  <c:v>41701.814361760611</c:v>
                </c:pt>
                <c:pt idx="43433">
                  <c:v>41701.815065606766</c:v>
                </c:pt>
                <c:pt idx="43434">
                  <c:v>41701.815770305388</c:v>
                </c:pt>
                <c:pt idx="43435">
                  <c:v>41701.816473061539</c:v>
                </c:pt>
                <c:pt idx="43436">
                  <c:v>41701.817175835844</c:v>
                </c:pt>
                <c:pt idx="43437">
                  <c:v>41701.817881059695</c:v>
                </c:pt>
                <c:pt idx="43438">
                  <c:v>41701.818585104316</c:v>
                </c:pt>
                <c:pt idx="43439">
                  <c:v>41701.819288393548</c:v>
                </c:pt>
                <c:pt idx="43440">
                  <c:v>41701.819993085846</c:v>
                </c:pt>
                <c:pt idx="43441">
                  <c:v>41701.820696274939</c:v>
                </c:pt>
                <c:pt idx="43442">
                  <c:v>41701.821399180459</c:v>
                </c:pt>
                <c:pt idx="43443">
                  <c:v>41701.82210188415</c:v>
                </c:pt>
                <c:pt idx="43444">
                  <c:v>41701.822805839081</c:v>
                </c:pt>
                <c:pt idx="43445">
                  <c:v>41701.823509757538</c:v>
                </c:pt>
                <c:pt idx="43446">
                  <c:v>41701.824212717685</c:v>
                </c:pt>
                <c:pt idx="43447">
                  <c:v>41701.824916710306</c:v>
                </c:pt>
                <c:pt idx="43448">
                  <c:v>41701.825622097844</c:v>
                </c:pt>
                <c:pt idx="43449">
                  <c:v>41701.826326342314</c:v>
                </c:pt>
                <c:pt idx="43450">
                  <c:v>41701.827030826928</c:v>
                </c:pt>
                <c:pt idx="43451">
                  <c:v>41701.827734448467</c:v>
                </c:pt>
                <c:pt idx="43452">
                  <c:v>41701.828438713688</c:v>
                </c:pt>
                <c:pt idx="43453">
                  <c:v>41701.829142432303</c:v>
                </c:pt>
                <c:pt idx="43454">
                  <c:v>41701.82984644216</c:v>
                </c:pt>
                <c:pt idx="43455">
                  <c:v>41701.83055030401</c:v>
                </c:pt>
                <c:pt idx="43456">
                  <c:v>41701.831253919387</c:v>
                </c:pt>
                <c:pt idx="43457">
                  <c:v>41701.831958897084</c:v>
                </c:pt>
                <c:pt idx="43458">
                  <c:v>41701.832664927999</c:v>
                </c:pt>
                <c:pt idx="43459">
                  <c:v>41701.833369149543</c:v>
                </c:pt>
                <c:pt idx="43460">
                  <c:v>41701.83407320323</c:v>
                </c:pt>
                <c:pt idx="43461">
                  <c:v>41701.834777196171</c:v>
                </c:pt>
                <c:pt idx="43462">
                  <c:v>41701.835480929374</c:v>
                </c:pt>
                <c:pt idx="43463">
                  <c:v>41701.836185010303</c:v>
                </c:pt>
                <c:pt idx="43464">
                  <c:v>41701.83718140261</c:v>
                </c:pt>
                <c:pt idx="43465">
                  <c:v>41701.83788580184</c:v>
                </c:pt>
                <c:pt idx="43466">
                  <c:v>41701.838589861385</c:v>
                </c:pt>
                <c:pt idx="43467">
                  <c:v>41701.839294047233</c:v>
                </c:pt>
                <c:pt idx="43468">
                  <c:v>41701.839998456169</c:v>
                </c:pt>
                <c:pt idx="43469">
                  <c:v>41701.840703554772</c:v>
                </c:pt>
                <c:pt idx="43470">
                  <c:v>41701.841407805689</c:v>
                </c:pt>
                <c:pt idx="43471">
                  <c:v>41701.84211280723</c:v>
                </c:pt>
                <c:pt idx="43472">
                  <c:v>41701.84281752169</c:v>
                </c:pt>
                <c:pt idx="43473">
                  <c:v>41701.843520534152</c:v>
                </c:pt>
                <c:pt idx="43474">
                  <c:v>41701.844223735381</c:v>
                </c:pt>
                <c:pt idx="43475">
                  <c:v>41701.844925818463</c:v>
                </c:pt>
                <c:pt idx="43476">
                  <c:v>41701.84563040801</c:v>
                </c:pt>
                <c:pt idx="43477">
                  <c:v>41701.846333224938</c:v>
                </c:pt>
                <c:pt idx="43478">
                  <c:v>41701.847037577543</c:v>
                </c:pt>
                <c:pt idx="43479">
                  <c:v>41701.847739418467</c:v>
                </c:pt>
                <c:pt idx="43480">
                  <c:v>41701.848443427087</c:v>
                </c:pt>
                <c:pt idx="43481">
                  <c:v>41701.849147119538</c:v>
                </c:pt>
                <c:pt idx="43482">
                  <c:v>41701.849852087391</c:v>
                </c:pt>
                <c:pt idx="43483">
                  <c:v>41701.850554662313</c:v>
                </c:pt>
                <c:pt idx="43484">
                  <c:v>41701.851259943091</c:v>
                </c:pt>
                <c:pt idx="43485">
                  <c:v>41701.851964035079</c:v>
                </c:pt>
                <c:pt idx="43486">
                  <c:v>41701.85266929739</c:v>
                </c:pt>
                <c:pt idx="43487">
                  <c:v>41701.853374219543</c:v>
                </c:pt>
                <c:pt idx="43488">
                  <c:v>41701.854078448792</c:v>
                </c:pt>
                <c:pt idx="43489">
                  <c:v>41701.854782048467</c:v>
                </c:pt>
                <c:pt idx="43490">
                  <c:v>41701.855486622153</c:v>
                </c:pt>
                <c:pt idx="43491">
                  <c:v>41701.856192266467</c:v>
                </c:pt>
                <c:pt idx="43492">
                  <c:v>41701.856896945239</c:v>
                </c:pt>
                <c:pt idx="43493">
                  <c:v>41701.857601171083</c:v>
                </c:pt>
                <c:pt idx="43494">
                  <c:v>41701.858307128619</c:v>
                </c:pt>
                <c:pt idx="43495">
                  <c:v>41701.859011358625</c:v>
                </c:pt>
                <c:pt idx="43496">
                  <c:v>41701.859714736158</c:v>
                </c:pt>
                <c:pt idx="43497">
                  <c:v>41701.860418202617</c:v>
                </c:pt>
                <c:pt idx="43498">
                  <c:v>41701.861121233676</c:v>
                </c:pt>
                <c:pt idx="43499">
                  <c:v>41701.861823805535</c:v>
                </c:pt>
                <c:pt idx="43500">
                  <c:v>41701.86252850046</c:v>
                </c:pt>
                <c:pt idx="43501">
                  <c:v>41701.863233210002</c:v>
                </c:pt>
                <c:pt idx="43502">
                  <c:v>41701.863936598616</c:v>
                </c:pt>
                <c:pt idx="43503">
                  <c:v>41701.864639500614</c:v>
                </c:pt>
                <c:pt idx="43504">
                  <c:v>41701.865342585072</c:v>
                </c:pt>
                <c:pt idx="43505">
                  <c:v>41701.866047675845</c:v>
                </c:pt>
                <c:pt idx="43506">
                  <c:v>41701.866751405083</c:v>
                </c:pt>
                <c:pt idx="43507">
                  <c:v>41701.867456444314</c:v>
                </c:pt>
                <c:pt idx="43508">
                  <c:v>41701.868160448779</c:v>
                </c:pt>
                <c:pt idx="43509">
                  <c:v>41701.868865883844</c:v>
                </c:pt>
                <c:pt idx="43510">
                  <c:v>41701.869571586773</c:v>
                </c:pt>
                <c:pt idx="43511">
                  <c:v>41701.870275524008</c:v>
                </c:pt>
                <c:pt idx="43512">
                  <c:v>41701.870978933999</c:v>
                </c:pt>
                <c:pt idx="43513">
                  <c:v>41701.871684021222</c:v>
                </c:pt>
                <c:pt idx="43514">
                  <c:v>41701.872387476935</c:v>
                </c:pt>
                <c:pt idx="43515">
                  <c:v>41701.873091833841</c:v>
                </c:pt>
                <c:pt idx="43516">
                  <c:v>41701.873797339387</c:v>
                </c:pt>
                <c:pt idx="43517">
                  <c:v>41701.874501405087</c:v>
                </c:pt>
                <c:pt idx="43518">
                  <c:v>41701.875206495853</c:v>
                </c:pt>
                <c:pt idx="43519">
                  <c:v>41701.875912635536</c:v>
                </c:pt>
                <c:pt idx="43520">
                  <c:v>41701.876614845547</c:v>
                </c:pt>
                <c:pt idx="43521">
                  <c:v>41701.877318571387</c:v>
                </c:pt>
                <c:pt idx="43522">
                  <c:v>41701.878022737998</c:v>
                </c:pt>
                <c:pt idx="43523">
                  <c:v>41701.879148947082</c:v>
                </c:pt>
                <c:pt idx="43524">
                  <c:v>41701.879852207545</c:v>
                </c:pt>
                <c:pt idx="43525">
                  <c:v>41701.880556237091</c:v>
                </c:pt>
                <c:pt idx="43526">
                  <c:v>41701.881259727081</c:v>
                </c:pt>
                <c:pt idx="43527">
                  <c:v>41701.88196352985</c:v>
                </c:pt>
                <c:pt idx="43528">
                  <c:v>41701.88266774817</c:v>
                </c:pt>
                <c:pt idx="43529">
                  <c:v>41701.88337100231</c:v>
                </c:pt>
                <c:pt idx="43530">
                  <c:v>41701.884074329697</c:v>
                </c:pt>
                <c:pt idx="43531">
                  <c:v>41701.884777949701</c:v>
                </c:pt>
                <c:pt idx="43532">
                  <c:v>41701.885481474164</c:v>
                </c:pt>
                <c:pt idx="43533">
                  <c:v>41701.886185085234</c:v>
                </c:pt>
                <c:pt idx="43534">
                  <c:v>41701.886889390946</c:v>
                </c:pt>
                <c:pt idx="43535">
                  <c:v>41701.887592614614</c:v>
                </c:pt>
                <c:pt idx="43536">
                  <c:v>41701.888296728619</c:v>
                </c:pt>
                <c:pt idx="43537">
                  <c:v>41701.889000380463</c:v>
                </c:pt>
                <c:pt idx="43538">
                  <c:v>41701.889704567679</c:v>
                </c:pt>
                <c:pt idx="43539">
                  <c:v>41701.890408999381</c:v>
                </c:pt>
                <c:pt idx="43540">
                  <c:v>41701.891113031532</c:v>
                </c:pt>
                <c:pt idx="43541">
                  <c:v>41701.891815580151</c:v>
                </c:pt>
                <c:pt idx="43542">
                  <c:v>41701.892518654779</c:v>
                </c:pt>
                <c:pt idx="43543">
                  <c:v>41701.893222528459</c:v>
                </c:pt>
                <c:pt idx="43544">
                  <c:v>41701.893924965676</c:v>
                </c:pt>
                <c:pt idx="43545">
                  <c:v>41701.894627999383</c:v>
                </c:pt>
                <c:pt idx="43546">
                  <c:v>41701.895330773688</c:v>
                </c:pt>
                <c:pt idx="43547">
                  <c:v>41701.896034602767</c:v>
                </c:pt>
                <c:pt idx="43548">
                  <c:v>41701.896738484465</c:v>
                </c:pt>
                <c:pt idx="43549">
                  <c:v>41701.897441243374</c:v>
                </c:pt>
                <c:pt idx="43550">
                  <c:v>41701.898144813989</c:v>
                </c:pt>
                <c:pt idx="43551">
                  <c:v>41701.898850121695</c:v>
                </c:pt>
                <c:pt idx="43552">
                  <c:v>41701.899554363234</c:v>
                </c:pt>
                <c:pt idx="43553">
                  <c:v>41701.900257193091</c:v>
                </c:pt>
                <c:pt idx="43554">
                  <c:v>41701.900958855847</c:v>
                </c:pt>
                <c:pt idx="43555">
                  <c:v>41701.901661881217</c:v>
                </c:pt>
                <c:pt idx="43556">
                  <c:v>41701.902365610156</c:v>
                </c:pt>
                <c:pt idx="43557">
                  <c:v>41701.903069067375</c:v>
                </c:pt>
                <c:pt idx="43558">
                  <c:v>41701.903774099083</c:v>
                </c:pt>
                <c:pt idx="43559">
                  <c:v>41701.904479110002</c:v>
                </c:pt>
                <c:pt idx="43560">
                  <c:v>41701.905182710449</c:v>
                </c:pt>
                <c:pt idx="43561">
                  <c:v>41701.905886754932</c:v>
                </c:pt>
                <c:pt idx="43562">
                  <c:v>41701.906589869228</c:v>
                </c:pt>
                <c:pt idx="43563">
                  <c:v>41701.907293153083</c:v>
                </c:pt>
                <c:pt idx="43564">
                  <c:v>41701.907996878159</c:v>
                </c:pt>
                <c:pt idx="43565">
                  <c:v>41701.908700061991</c:v>
                </c:pt>
                <c:pt idx="43566">
                  <c:v>41701.909402557227</c:v>
                </c:pt>
                <c:pt idx="43567">
                  <c:v>41701.910106024618</c:v>
                </c:pt>
                <c:pt idx="43568">
                  <c:v>41701.910808605695</c:v>
                </c:pt>
                <c:pt idx="43569">
                  <c:v>41701.911511847546</c:v>
                </c:pt>
                <c:pt idx="43570">
                  <c:v>41701.91221639586</c:v>
                </c:pt>
                <c:pt idx="43571">
                  <c:v>41701.912921219686</c:v>
                </c:pt>
                <c:pt idx="43572">
                  <c:v>41701.913626299232</c:v>
                </c:pt>
                <c:pt idx="43573">
                  <c:v>41701.914331226624</c:v>
                </c:pt>
                <c:pt idx="43574">
                  <c:v>41701.915034868158</c:v>
                </c:pt>
                <c:pt idx="43575">
                  <c:v>41701.915738491851</c:v>
                </c:pt>
                <c:pt idx="43576">
                  <c:v>41701.916442331538</c:v>
                </c:pt>
                <c:pt idx="43577">
                  <c:v>41701.917145017222</c:v>
                </c:pt>
                <c:pt idx="43578">
                  <c:v>41701.917848079232</c:v>
                </c:pt>
                <c:pt idx="43579">
                  <c:v>41701.918552317235</c:v>
                </c:pt>
                <c:pt idx="43580">
                  <c:v>41701.919256584617</c:v>
                </c:pt>
                <c:pt idx="43581">
                  <c:v>41701.919959935229</c:v>
                </c:pt>
                <c:pt idx="43582">
                  <c:v>41701.921367171075</c:v>
                </c:pt>
                <c:pt idx="43583">
                  <c:v>41701.92207262</c:v>
                </c:pt>
                <c:pt idx="43584">
                  <c:v>41701.922775458777</c:v>
                </c:pt>
                <c:pt idx="43585">
                  <c:v>41701.923479155223</c:v>
                </c:pt>
                <c:pt idx="43586">
                  <c:v>41701.924183311829</c:v>
                </c:pt>
                <c:pt idx="43587">
                  <c:v>41701.924886654771</c:v>
                </c:pt>
                <c:pt idx="43588">
                  <c:v>41701.925589533828</c:v>
                </c:pt>
                <c:pt idx="43589">
                  <c:v>41701.926293188466</c:v>
                </c:pt>
                <c:pt idx="43590">
                  <c:v>41701.926997891227</c:v>
                </c:pt>
                <c:pt idx="43591">
                  <c:v>41701.927701617213</c:v>
                </c:pt>
                <c:pt idx="43592">
                  <c:v>41701.928404967679</c:v>
                </c:pt>
                <c:pt idx="43593">
                  <c:v>41701.929107642922</c:v>
                </c:pt>
                <c:pt idx="43594">
                  <c:v>41701.929812509537</c:v>
                </c:pt>
                <c:pt idx="43595">
                  <c:v>41701.930516834618</c:v>
                </c:pt>
                <c:pt idx="43596">
                  <c:v>41701.931221393694</c:v>
                </c:pt>
                <c:pt idx="43597">
                  <c:v>41701.931924782599</c:v>
                </c:pt>
                <c:pt idx="43598">
                  <c:v>41701.932628971997</c:v>
                </c:pt>
                <c:pt idx="43599">
                  <c:v>41701.933334077847</c:v>
                </c:pt>
                <c:pt idx="43600">
                  <c:v>41701.934038909691</c:v>
                </c:pt>
                <c:pt idx="43601">
                  <c:v>41701.934742749683</c:v>
                </c:pt>
                <c:pt idx="43602">
                  <c:v>41701.935445722156</c:v>
                </c:pt>
                <c:pt idx="43603">
                  <c:v>41701.93615018954</c:v>
                </c:pt>
                <c:pt idx="43604">
                  <c:v>41701.936854532163</c:v>
                </c:pt>
                <c:pt idx="43605">
                  <c:v>41701.937557432939</c:v>
                </c:pt>
                <c:pt idx="43606">
                  <c:v>41701.938259972623</c:v>
                </c:pt>
                <c:pt idx="43607">
                  <c:v>41701.938964419081</c:v>
                </c:pt>
                <c:pt idx="43608">
                  <c:v>41701.939667305996</c:v>
                </c:pt>
                <c:pt idx="43609">
                  <c:v>41701.940369010459</c:v>
                </c:pt>
                <c:pt idx="43610">
                  <c:v>41701.941071163077</c:v>
                </c:pt>
                <c:pt idx="43611">
                  <c:v>41701.941774021536</c:v>
                </c:pt>
                <c:pt idx="43612">
                  <c:v>41701.942478295547</c:v>
                </c:pt>
                <c:pt idx="43613">
                  <c:v>41701.943181303221</c:v>
                </c:pt>
                <c:pt idx="43614">
                  <c:v>41701.943884468463</c:v>
                </c:pt>
                <c:pt idx="43615">
                  <c:v>41701.944589082617</c:v>
                </c:pt>
                <c:pt idx="43616">
                  <c:v>41701.945295284779</c:v>
                </c:pt>
                <c:pt idx="43617">
                  <c:v>41701.945998291543</c:v>
                </c:pt>
                <c:pt idx="43618">
                  <c:v>41701.946702406312</c:v>
                </c:pt>
                <c:pt idx="43619">
                  <c:v>41701.947406147083</c:v>
                </c:pt>
                <c:pt idx="43620">
                  <c:v>41701.948109205849</c:v>
                </c:pt>
                <c:pt idx="43621">
                  <c:v>41701.94881115848</c:v>
                </c:pt>
                <c:pt idx="43622">
                  <c:v>41701.949514021857</c:v>
                </c:pt>
                <c:pt idx="43623">
                  <c:v>41701.950216554171</c:v>
                </c:pt>
                <c:pt idx="43624">
                  <c:v>41701.950919724317</c:v>
                </c:pt>
                <c:pt idx="43625">
                  <c:v>41701.951623000459</c:v>
                </c:pt>
                <c:pt idx="43626">
                  <c:v>41701.952326414008</c:v>
                </c:pt>
                <c:pt idx="43627">
                  <c:v>41701.953029496166</c:v>
                </c:pt>
                <c:pt idx="43628">
                  <c:v>41701.953733076618</c:v>
                </c:pt>
                <c:pt idx="43629">
                  <c:v>41701.954435507228</c:v>
                </c:pt>
                <c:pt idx="43630">
                  <c:v>41701.955138228172</c:v>
                </c:pt>
                <c:pt idx="43631">
                  <c:v>41701.955841399547</c:v>
                </c:pt>
                <c:pt idx="43632">
                  <c:v>41701.956544736313</c:v>
                </c:pt>
                <c:pt idx="43633">
                  <c:v>41701.957248309693</c:v>
                </c:pt>
                <c:pt idx="43634">
                  <c:v>41701.957952420169</c:v>
                </c:pt>
                <c:pt idx="43635">
                  <c:v>41701.958655147399</c:v>
                </c:pt>
                <c:pt idx="43636">
                  <c:v>41701.959358106469</c:v>
                </c:pt>
                <c:pt idx="43637">
                  <c:v>41701.960061266458</c:v>
                </c:pt>
                <c:pt idx="43638">
                  <c:v>41701.960764836156</c:v>
                </c:pt>
                <c:pt idx="43639">
                  <c:v>41701.961467421534</c:v>
                </c:pt>
                <c:pt idx="43640">
                  <c:v>41701.962172232161</c:v>
                </c:pt>
                <c:pt idx="43641">
                  <c:v>41701.962874923382</c:v>
                </c:pt>
                <c:pt idx="43642">
                  <c:v>41701.963969040458</c:v>
                </c:pt>
                <c:pt idx="43643">
                  <c:v>41701.964673685223</c:v>
                </c:pt>
                <c:pt idx="43644">
                  <c:v>41701.965375960608</c:v>
                </c:pt>
                <c:pt idx="43645">
                  <c:v>41701.966079775542</c:v>
                </c:pt>
                <c:pt idx="43646">
                  <c:v>41701.96678154984</c:v>
                </c:pt>
                <c:pt idx="43647">
                  <c:v>41701.967485174609</c:v>
                </c:pt>
                <c:pt idx="43648">
                  <c:v>41701.968188155224</c:v>
                </c:pt>
                <c:pt idx="43649">
                  <c:v>41701.968890000768</c:v>
                </c:pt>
                <c:pt idx="43650">
                  <c:v>41701.969593661379</c:v>
                </c:pt>
                <c:pt idx="43651">
                  <c:v>41701.970297013846</c:v>
                </c:pt>
                <c:pt idx="43652">
                  <c:v>41701.971002841536</c:v>
                </c:pt>
                <c:pt idx="43653">
                  <c:v>41701.971708335535</c:v>
                </c:pt>
                <c:pt idx="43654">
                  <c:v>41701.972412080766</c:v>
                </c:pt>
                <c:pt idx="43655">
                  <c:v>41701.973115399851</c:v>
                </c:pt>
                <c:pt idx="43656">
                  <c:v>41701.973820084153</c:v>
                </c:pt>
                <c:pt idx="43657">
                  <c:v>41701.974522606928</c:v>
                </c:pt>
                <c:pt idx="43658">
                  <c:v>41701.975226968461</c:v>
                </c:pt>
                <c:pt idx="43659">
                  <c:v>41701.975931598463</c:v>
                </c:pt>
                <c:pt idx="43660">
                  <c:v>41701.976635526313</c:v>
                </c:pt>
                <c:pt idx="43661">
                  <c:v>41701.977338780933</c:v>
                </c:pt>
                <c:pt idx="43662">
                  <c:v>41701.978044044612</c:v>
                </c:pt>
                <c:pt idx="43663">
                  <c:v>41701.978747324472</c:v>
                </c:pt>
                <c:pt idx="43664">
                  <c:v>41701.979450508465</c:v>
                </c:pt>
                <c:pt idx="43665">
                  <c:v>41701.980155105695</c:v>
                </c:pt>
                <c:pt idx="43666">
                  <c:v>41701.98085974509</c:v>
                </c:pt>
                <c:pt idx="43667">
                  <c:v>41701.981564967384</c:v>
                </c:pt>
                <c:pt idx="43668">
                  <c:v>41701.98226879401</c:v>
                </c:pt>
                <c:pt idx="43669">
                  <c:v>41701.982971691541</c:v>
                </c:pt>
                <c:pt idx="43670">
                  <c:v>41701.983676803226</c:v>
                </c:pt>
                <c:pt idx="43671">
                  <c:v>41701.984380620153</c:v>
                </c:pt>
                <c:pt idx="43672">
                  <c:v>41701.985083580301</c:v>
                </c:pt>
                <c:pt idx="43673">
                  <c:v>41701.985786211677</c:v>
                </c:pt>
                <c:pt idx="43674">
                  <c:v>41701.986489354618</c:v>
                </c:pt>
                <c:pt idx="43675">
                  <c:v>41701.987193362002</c:v>
                </c:pt>
                <c:pt idx="43676">
                  <c:v>41701.987894456317</c:v>
                </c:pt>
                <c:pt idx="43677">
                  <c:v>41701.988597086776</c:v>
                </c:pt>
                <c:pt idx="43678">
                  <c:v>41701.989301677539</c:v>
                </c:pt>
                <c:pt idx="43679">
                  <c:v>41701.990006549539</c:v>
                </c:pt>
                <c:pt idx="43680">
                  <c:v>41701.990709392769</c:v>
                </c:pt>
                <c:pt idx="43681">
                  <c:v>41701.991411698458</c:v>
                </c:pt>
                <c:pt idx="43682">
                  <c:v>41701.992116805537</c:v>
                </c:pt>
                <c:pt idx="43683">
                  <c:v>41701.992820767839</c:v>
                </c:pt>
                <c:pt idx="43684">
                  <c:v>41701.993524051679</c:v>
                </c:pt>
                <c:pt idx="43685">
                  <c:v>41701.994228357544</c:v>
                </c:pt>
                <c:pt idx="43686">
                  <c:v>41701.994932956768</c:v>
                </c:pt>
                <c:pt idx="43687">
                  <c:v>41701.99563743508</c:v>
                </c:pt>
                <c:pt idx="43688">
                  <c:v>41701.996343068458</c:v>
                </c:pt>
                <c:pt idx="43689">
                  <c:v>41701.99704660492</c:v>
                </c:pt>
                <c:pt idx="43690">
                  <c:v>41701.997751114759</c:v>
                </c:pt>
                <c:pt idx="43691">
                  <c:v>41701.998455088011</c:v>
                </c:pt>
                <c:pt idx="43692">
                  <c:v>41701.999158921688</c:v>
                </c:pt>
                <c:pt idx="43693">
                  <c:v>41701.999864461075</c:v>
                </c:pt>
                <c:pt idx="43694">
                  <c:v>41702.000569303229</c:v>
                </c:pt>
                <c:pt idx="43695">
                  <c:v>41702.001273592919</c:v>
                </c:pt>
                <c:pt idx="43696">
                  <c:v>41702.001977572465</c:v>
                </c:pt>
                <c:pt idx="43697">
                  <c:v>41702.002681784608</c:v>
                </c:pt>
                <c:pt idx="43698">
                  <c:v>41702.003385976153</c:v>
                </c:pt>
                <c:pt idx="43699">
                  <c:v>41702.004089823684</c:v>
                </c:pt>
                <c:pt idx="43700">
                  <c:v>41702.004795221073</c:v>
                </c:pt>
                <c:pt idx="43701">
                  <c:v>41702.005501349391</c:v>
                </c:pt>
                <c:pt idx="43702">
                  <c:v>41702.006900867535</c:v>
                </c:pt>
                <c:pt idx="43703">
                  <c:v>41702.007604948616</c:v>
                </c:pt>
                <c:pt idx="43704">
                  <c:v>41702.00830949832</c:v>
                </c:pt>
                <c:pt idx="43705">
                  <c:v>41702.009013285387</c:v>
                </c:pt>
                <c:pt idx="43706">
                  <c:v>41702.009717688306</c:v>
                </c:pt>
                <c:pt idx="43707">
                  <c:v>41702.010421144929</c:v>
                </c:pt>
                <c:pt idx="43708">
                  <c:v>41702.011125403842</c:v>
                </c:pt>
                <c:pt idx="43709">
                  <c:v>41702.011828885079</c:v>
                </c:pt>
                <c:pt idx="43710">
                  <c:v>41702.012533995548</c:v>
                </c:pt>
                <c:pt idx="43711">
                  <c:v>41702.013238721542</c:v>
                </c:pt>
                <c:pt idx="43712">
                  <c:v>41702.013942375226</c:v>
                </c:pt>
                <c:pt idx="43713">
                  <c:v>41702.014646484313</c:v>
                </c:pt>
                <c:pt idx="43714">
                  <c:v>41702.015349531837</c:v>
                </c:pt>
                <c:pt idx="43715">
                  <c:v>41702.016052359853</c:v>
                </c:pt>
                <c:pt idx="43716">
                  <c:v>41702.016756273842</c:v>
                </c:pt>
                <c:pt idx="43717">
                  <c:v>41702.017459595081</c:v>
                </c:pt>
                <c:pt idx="43718">
                  <c:v>41702.018163406472</c:v>
                </c:pt>
                <c:pt idx="43719">
                  <c:v>41702.018868250612</c:v>
                </c:pt>
                <c:pt idx="43720">
                  <c:v>41702.01957336894</c:v>
                </c:pt>
                <c:pt idx="43721">
                  <c:v>41702.020277691998</c:v>
                </c:pt>
                <c:pt idx="43722">
                  <c:v>41702.020980957219</c:v>
                </c:pt>
                <c:pt idx="43723">
                  <c:v>41702.021685641681</c:v>
                </c:pt>
                <c:pt idx="43724">
                  <c:v>41702.02238882138</c:v>
                </c:pt>
                <c:pt idx="43725">
                  <c:v>41702.02309382677</c:v>
                </c:pt>
                <c:pt idx="43726">
                  <c:v>41702.023798638598</c:v>
                </c:pt>
                <c:pt idx="43727">
                  <c:v>41702.024501829386</c:v>
                </c:pt>
                <c:pt idx="43728">
                  <c:v>41702.025203813675</c:v>
                </c:pt>
                <c:pt idx="43729">
                  <c:v>41702.025905291535</c:v>
                </c:pt>
                <c:pt idx="43730">
                  <c:v>41702.026608725682</c:v>
                </c:pt>
                <c:pt idx="43731">
                  <c:v>41702.027314217841</c:v>
                </c:pt>
                <c:pt idx="43732">
                  <c:v>41702.028018892612</c:v>
                </c:pt>
                <c:pt idx="43733">
                  <c:v>41702.028722672607</c:v>
                </c:pt>
                <c:pt idx="43734">
                  <c:v>41702.029426077839</c:v>
                </c:pt>
                <c:pt idx="43735">
                  <c:v>41702.030129611368</c:v>
                </c:pt>
                <c:pt idx="43736">
                  <c:v>41702.03083308108</c:v>
                </c:pt>
                <c:pt idx="43737">
                  <c:v>41702.031536689385</c:v>
                </c:pt>
                <c:pt idx="43738">
                  <c:v>41702.032241187386</c:v>
                </c:pt>
                <c:pt idx="43739">
                  <c:v>41702.032945167375</c:v>
                </c:pt>
                <c:pt idx="43740">
                  <c:v>41702.033650107842</c:v>
                </c:pt>
                <c:pt idx="43741">
                  <c:v>41702.034354980606</c:v>
                </c:pt>
                <c:pt idx="43742">
                  <c:v>41702.035060593676</c:v>
                </c:pt>
                <c:pt idx="43743">
                  <c:v>41702.03576417092</c:v>
                </c:pt>
                <c:pt idx="43744">
                  <c:v>41702.036467013531</c:v>
                </c:pt>
                <c:pt idx="43745">
                  <c:v>41702.03716998938</c:v>
                </c:pt>
                <c:pt idx="43746">
                  <c:v>41702.037873281683</c:v>
                </c:pt>
                <c:pt idx="43747">
                  <c:v>41702.038576743391</c:v>
                </c:pt>
                <c:pt idx="43748">
                  <c:v>41702.039280501529</c:v>
                </c:pt>
                <c:pt idx="43749">
                  <c:v>41702.039984411218</c:v>
                </c:pt>
                <c:pt idx="43750">
                  <c:v>41702.040688959998</c:v>
                </c:pt>
                <c:pt idx="43751">
                  <c:v>41702.04139377446</c:v>
                </c:pt>
                <c:pt idx="43752">
                  <c:v>41702.04209755631</c:v>
                </c:pt>
                <c:pt idx="43753">
                  <c:v>41702.042800858471</c:v>
                </c:pt>
                <c:pt idx="43754">
                  <c:v>41702.043504412934</c:v>
                </c:pt>
                <c:pt idx="43755">
                  <c:v>41702.044209578315</c:v>
                </c:pt>
                <c:pt idx="43756">
                  <c:v>41702.04491598031</c:v>
                </c:pt>
                <c:pt idx="43757">
                  <c:v>41702.045620258163</c:v>
                </c:pt>
                <c:pt idx="43758">
                  <c:v>41702.046323541224</c:v>
                </c:pt>
                <c:pt idx="43759">
                  <c:v>41702.047028775538</c:v>
                </c:pt>
                <c:pt idx="43760">
                  <c:v>41702.047734063992</c:v>
                </c:pt>
                <c:pt idx="43761">
                  <c:v>41702.048437178622</c:v>
                </c:pt>
                <c:pt idx="43762">
                  <c:v>41702.049141927688</c:v>
                </c:pt>
                <c:pt idx="43763">
                  <c:v>41702.050181745079</c:v>
                </c:pt>
                <c:pt idx="43764">
                  <c:v>41702.050886486009</c:v>
                </c:pt>
                <c:pt idx="43765">
                  <c:v>41702.051591825388</c:v>
                </c:pt>
                <c:pt idx="43766">
                  <c:v>41702.052294230314</c:v>
                </c:pt>
                <c:pt idx="43767">
                  <c:v>41702.05299823323</c:v>
                </c:pt>
                <c:pt idx="43768">
                  <c:v>41702.053702440164</c:v>
                </c:pt>
                <c:pt idx="43769">
                  <c:v>41702.054406010458</c:v>
                </c:pt>
                <c:pt idx="43770">
                  <c:v>41702.055109605375</c:v>
                </c:pt>
                <c:pt idx="43771">
                  <c:v>41702.055814009691</c:v>
                </c:pt>
                <c:pt idx="43772">
                  <c:v>41702.056519143698</c:v>
                </c:pt>
                <c:pt idx="43773">
                  <c:v>41702.057223327232</c:v>
                </c:pt>
                <c:pt idx="43774">
                  <c:v>41702.057928771224</c:v>
                </c:pt>
                <c:pt idx="43775">
                  <c:v>41702.058633131695</c:v>
                </c:pt>
                <c:pt idx="43776">
                  <c:v>41702.059336904618</c:v>
                </c:pt>
                <c:pt idx="43777">
                  <c:v>41702.060039992008</c:v>
                </c:pt>
                <c:pt idx="43778">
                  <c:v>41702.060743831367</c:v>
                </c:pt>
                <c:pt idx="43779">
                  <c:v>41702.06144869815</c:v>
                </c:pt>
                <c:pt idx="43780">
                  <c:v>41702.062151921076</c:v>
                </c:pt>
                <c:pt idx="43781">
                  <c:v>41702.062855177843</c:v>
                </c:pt>
                <c:pt idx="43782">
                  <c:v>41702.063557503687</c:v>
                </c:pt>
                <c:pt idx="43783">
                  <c:v>41702.064261984458</c:v>
                </c:pt>
                <c:pt idx="43784">
                  <c:v>41702.064966911377</c:v>
                </c:pt>
                <c:pt idx="43785">
                  <c:v>41702.06567116276</c:v>
                </c:pt>
                <c:pt idx="43786">
                  <c:v>41702.066374369686</c:v>
                </c:pt>
                <c:pt idx="43787">
                  <c:v>41702.067077015687</c:v>
                </c:pt>
                <c:pt idx="43788">
                  <c:v>41702.067780496152</c:v>
                </c:pt>
                <c:pt idx="43789">
                  <c:v>41702.068484043077</c:v>
                </c:pt>
                <c:pt idx="43790">
                  <c:v>41702.069188309841</c:v>
                </c:pt>
                <c:pt idx="43791">
                  <c:v>41702.069892084772</c:v>
                </c:pt>
                <c:pt idx="43792">
                  <c:v>41702.070597324171</c:v>
                </c:pt>
                <c:pt idx="43793">
                  <c:v>41702.071300992</c:v>
                </c:pt>
                <c:pt idx="43794">
                  <c:v>41702.072005387083</c:v>
                </c:pt>
                <c:pt idx="43795">
                  <c:v>41702.072710155997</c:v>
                </c:pt>
                <c:pt idx="43796">
                  <c:v>41702.073413380611</c:v>
                </c:pt>
                <c:pt idx="43797">
                  <c:v>41702.074116985234</c:v>
                </c:pt>
                <c:pt idx="43798">
                  <c:v>41702.074820799382</c:v>
                </c:pt>
                <c:pt idx="43799">
                  <c:v>41702.07552323</c:v>
                </c:pt>
                <c:pt idx="43800">
                  <c:v>41702.07622592093</c:v>
                </c:pt>
                <c:pt idx="43801">
                  <c:v>41702.07692868077</c:v>
                </c:pt>
                <c:pt idx="43802">
                  <c:v>41702.077631207387</c:v>
                </c:pt>
                <c:pt idx="43803">
                  <c:v>41702.078334715836</c:v>
                </c:pt>
                <c:pt idx="43804">
                  <c:v>41702.079039869073</c:v>
                </c:pt>
                <c:pt idx="43805">
                  <c:v>41702.079744266455</c:v>
                </c:pt>
                <c:pt idx="43806">
                  <c:v>41702.080448224158</c:v>
                </c:pt>
                <c:pt idx="43807">
                  <c:v>41702.081153491694</c:v>
                </c:pt>
                <c:pt idx="43808">
                  <c:v>41702.081857516459</c:v>
                </c:pt>
                <c:pt idx="43809">
                  <c:v>41702.082560716</c:v>
                </c:pt>
                <c:pt idx="43810">
                  <c:v>41702.083263534303</c:v>
                </c:pt>
                <c:pt idx="43811">
                  <c:v>41702.083966781836</c:v>
                </c:pt>
                <c:pt idx="43812">
                  <c:v>41702.084670650773</c:v>
                </c:pt>
                <c:pt idx="43813">
                  <c:v>41702.085375207083</c:v>
                </c:pt>
                <c:pt idx="43814">
                  <c:v>41702.086078911685</c:v>
                </c:pt>
                <c:pt idx="43815">
                  <c:v>41702.086782583996</c:v>
                </c:pt>
                <c:pt idx="43816">
                  <c:v>41702.087488033227</c:v>
                </c:pt>
                <c:pt idx="43817">
                  <c:v>41702.088191736308</c:v>
                </c:pt>
                <c:pt idx="43818">
                  <c:v>41702.088894775392</c:v>
                </c:pt>
                <c:pt idx="43819">
                  <c:v>41702.089598258775</c:v>
                </c:pt>
                <c:pt idx="43820">
                  <c:v>41702.090301771677</c:v>
                </c:pt>
                <c:pt idx="43821">
                  <c:v>41702.091007617833</c:v>
                </c:pt>
                <c:pt idx="43822">
                  <c:v>41702.091711398614</c:v>
                </c:pt>
                <c:pt idx="43823">
                  <c:v>41702.092413490471</c:v>
                </c:pt>
                <c:pt idx="43824">
                  <c:v>41702.093117877535</c:v>
                </c:pt>
                <c:pt idx="43825">
                  <c:v>41702.09389619554</c:v>
                </c:pt>
                <c:pt idx="43826">
                  <c:v>41702.094599587836</c:v>
                </c:pt>
                <c:pt idx="43827">
                  <c:v>41702.095303105678</c:v>
                </c:pt>
                <c:pt idx="43828">
                  <c:v>41702.096007488617</c:v>
                </c:pt>
                <c:pt idx="43829">
                  <c:v>41702.096711650302</c:v>
                </c:pt>
                <c:pt idx="43830">
                  <c:v>41702.097415401076</c:v>
                </c:pt>
                <c:pt idx="43831">
                  <c:v>41702.098119603535</c:v>
                </c:pt>
                <c:pt idx="43832">
                  <c:v>41702.098825654153</c:v>
                </c:pt>
                <c:pt idx="43833">
                  <c:v>41702.099530821375</c:v>
                </c:pt>
                <c:pt idx="43834">
                  <c:v>41702.100234643694</c:v>
                </c:pt>
                <c:pt idx="43835">
                  <c:v>41702.100938021082</c:v>
                </c:pt>
                <c:pt idx="43836">
                  <c:v>41702.101640921072</c:v>
                </c:pt>
                <c:pt idx="43837">
                  <c:v>41702.102346408778</c:v>
                </c:pt>
                <c:pt idx="43838">
                  <c:v>41702.103051267222</c:v>
                </c:pt>
                <c:pt idx="43839">
                  <c:v>41702.103755437842</c:v>
                </c:pt>
                <c:pt idx="43840">
                  <c:v>41702.104460758455</c:v>
                </c:pt>
                <c:pt idx="43841">
                  <c:v>41702.105164976922</c:v>
                </c:pt>
                <c:pt idx="43842">
                  <c:v>41702.105870913838</c:v>
                </c:pt>
                <c:pt idx="43843">
                  <c:v>41702.106574762161</c:v>
                </c:pt>
                <c:pt idx="43844">
                  <c:v>41702.107278514304</c:v>
                </c:pt>
                <c:pt idx="43845">
                  <c:v>41702.107983329384</c:v>
                </c:pt>
                <c:pt idx="43846">
                  <c:v>41702.108687594606</c:v>
                </c:pt>
                <c:pt idx="43847">
                  <c:v>41702.109391339538</c:v>
                </c:pt>
                <c:pt idx="43848">
                  <c:v>41702.110095046613</c:v>
                </c:pt>
                <c:pt idx="43849">
                  <c:v>41702.110799455542</c:v>
                </c:pt>
                <c:pt idx="43850">
                  <c:v>41702.111503656</c:v>
                </c:pt>
                <c:pt idx="43851">
                  <c:v>41702.112208724466</c:v>
                </c:pt>
                <c:pt idx="43852">
                  <c:v>41702.112912606928</c:v>
                </c:pt>
                <c:pt idx="43853">
                  <c:v>41702.113616905386</c:v>
                </c:pt>
                <c:pt idx="43854">
                  <c:v>41702.114320596615</c:v>
                </c:pt>
                <c:pt idx="43855">
                  <c:v>41702.11502426985</c:v>
                </c:pt>
                <c:pt idx="43856">
                  <c:v>41702.115729767836</c:v>
                </c:pt>
                <c:pt idx="43857">
                  <c:v>41702.116434014162</c:v>
                </c:pt>
                <c:pt idx="43858">
                  <c:v>41702.117138483998</c:v>
                </c:pt>
                <c:pt idx="43859">
                  <c:v>41702.117843669075</c:v>
                </c:pt>
                <c:pt idx="43860">
                  <c:v>41702.118548211387</c:v>
                </c:pt>
                <c:pt idx="43861">
                  <c:v>41702.119252173085</c:v>
                </c:pt>
                <c:pt idx="43862">
                  <c:v>41702.119954065682</c:v>
                </c:pt>
                <c:pt idx="43863">
                  <c:v>41702.12065998061</c:v>
                </c:pt>
                <c:pt idx="43864">
                  <c:v>41702.121362598453</c:v>
                </c:pt>
                <c:pt idx="43865">
                  <c:v>41702.122066494463</c:v>
                </c:pt>
                <c:pt idx="43866">
                  <c:v>41702.122768956302</c:v>
                </c:pt>
                <c:pt idx="43867">
                  <c:v>41702.123471706924</c:v>
                </c:pt>
                <c:pt idx="43868">
                  <c:v>41702.124175306606</c:v>
                </c:pt>
                <c:pt idx="43869">
                  <c:v>41702.124881064759</c:v>
                </c:pt>
                <c:pt idx="43870">
                  <c:v>41702.125585174923</c:v>
                </c:pt>
                <c:pt idx="43871">
                  <c:v>41702.126289795386</c:v>
                </c:pt>
                <c:pt idx="43872">
                  <c:v>41702.126993184153</c:v>
                </c:pt>
                <c:pt idx="43873">
                  <c:v>41702.127697442615</c:v>
                </c:pt>
                <c:pt idx="43874">
                  <c:v>41702.128401848611</c:v>
                </c:pt>
                <c:pt idx="43875">
                  <c:v>41702.129106586297</c:v>
                </c:pt>
                <c:pt idx="43876">
                  <c:v>41702.129811202307</c:v>
                </c:pt>
                <c:pt idx="43877">
                  <c:v>41702.130514718163</c:v>
                </c:pt>
                <c:pt idx="43878">
                  <c:v>41702.131219023082</c:v>
                </c:pt>
                <c:pt idx="43879">
                  <c:v>41702.131923605368</c:v>
                </c:pt>
                <c:pt idx="43880">
                  <c:v>41702.132627285224</c:v>
                </c:pt>
                <c:pt idx="43881">
                  <c:v>41702.133332251535</c:v>
                </c:pt>
                <c:pt idx="43882">
                  <c:v>41702.134037032309</c:v>
                </c:pt>
                <c:pt idx="43883">
                  <c:v>41702.134741957074</c:v>
                </c:pt>
                <c:pt idx="43884">
                  <c:v>41702.135447026303</c:v>
                </c:pt>
                <c:pt idx="43885">
                  <c:v>41702.136151004604</c:v>
                </c:pt>
                <c:pt idx="43886">
                  <c:v>41702.136854787073</c:v>
                </c:pt>
                <c:pt idx="43887">
                  <c:v>41702.138186935226</c:v>
                </c:pt>
                <c:pt idx="43888">
                  <c:v>41702.138889606002</c:v>
                </c:pt>
                <c:pt idx="43889">
                  <c:v>41702.13959560846</c:v>
                </c:pt>
                <c:pt idx="43890">
                  <c:v>41702.140301080304</c:v>
                </c:pt>
                <c:pt idx="43891">
                  <c:v>41702.141005300153</c:v>
                </c:pt>
                <c:pt idx="43892">
                  <c:v>41702.141709212759</c:v>
                </c:pt>
                <c:pt idx="43893">
                  <c:v>41702.142414148315</c:v>
                </c:pt>
                <c:pt idx="43894">
                  <c:v>41702.143117248466</c:v>
                </c:pt>
                <c:pt idx="43895">
                  <c:v>41702.14382021784</c:v>
                </c:pt>
                <c:pt idx="43896">
                  <c:v>41702.144524370313</c:v>
                </c:pt>
                <c:pt idx="43897">
                  <c:v>41702.145229177695</c:v>
                </c:pt>
                <c:pt idx="43898">
                  <c:v>41702.145932648767</c:v>
                </c:pt>
                <c:pt idx="43899">
                  <c:v>41702.146637694161</c:v>
                </c:pt>
                <c:pt idx="43900">
                  <c:v>41702.147342614604</c:v>
                </c:pt>
                <c:pt idx="43901">
                  <c:v>41702.148046790164</c:v>
                </c:pt>
                <c:pt idx="43902">
                  <c:v>41702.148752507077</c:v>
                </c:pt>
                <c:pt idx="43903">
                  <c:v>41702.149457207539</c:v>
                </c:pt>
                <c:pt idx="43904">
                  <c:v>41702.150161450772</c:v>
                </c:pt>
                <c:pt idx="43905">
                  <c:v>41702.150864253847</c:v>
                </c:pt>
                <c:pt idx="43906">
                  <c:v>41702.151567732151</c:v>
                </c:pt>
                <c:pt idx="43907">
                  <c:v>41702.152272885229</c:v>
                </c:pt>
                <c:pt idx="43908">
                  <c:v>41702.152977168007</c:v>
                </c:pt>
                <c:pt idx="43909">
                  <c:v>41702.153682617674</c:v>
                </c:pt>
                <c:pt idx="43910">
                  <c:v>41702.15438894969</c:v>
                </c:pt>
                <c:pt idx="43911">
                  <c:v>41702.155092458939</c:v>
                </c:pt>
                <c:pt idx="43912">
                  <c:v>41702.155796677223</c:v>
                </c:pt>
                <c:pt idx="43913">
                  <c:v>41702.156499076613</c:v>
                </c:pt>
                <c:pt idx="43914">
                  <c:v>41702.157203033225</c:v>
                </c:pt>
                <c:pt idx="43915">
                  <c:v>41702.157907373847</c:v>
                </c:pt>
                <c:pt idx="43916">
                  <c:v>41702.158611395389</c:v>
                </c:pt>
                <c:pt idx="43917">
                  <c:v>41702.159315936769</c:v>
                </c:pt>
                <c:pt idx="43918">
                  <c:v>41702.160021343079</c:v>
                </c:pt>
                <c:pt idx="43919">
                  <c:v>41702.160725324153</c:v>
                </c:pt>
                <c:pt idx="43920">
                  <c:v>41702.161428185071</c:v>
                </c:pt>
                <c:pt idx="43921">
                  <c:v>41702.162132455225</c:v>
                </c:pt>
                <c:pt idx="43922">
                  <c:v>41702.162837111682</c:v>
                </c:pt>
                <c:pt idx="43923">
                  <c:v>41702.163541235066</c:v>
                </c:pt>
                <c:pt idx="43924">
                  <c:v>41702.164244720771</c:v>
                </c:pt>
                <c:pt idx="43925">
                  <c:v>41702.164949541839</c:v>
                </c:pt>
                <c:pt idx="43926">
                  <c:v>41702.165653317687</c:v>
                </c:pt>
                <c:pt idx="43927">
                  <c:v>41702.166358551687</c:v>
                </c:pt>
                <c:pt idx="43928">
                  <c:v>41702.167063683526</c:v>
                </c:pt>
                <c:pt idx="43929">
                  <c:v>41702.1677683163</c:v>
                </c:pt>
                <c:pt idx="43930">
                  <c:v>41702.16847336846</c:v>
                </c:pt>
                <c:pt idx="43931">
                  <c:v>41702.169178611373</c:v>
                </c:pt>
                <c:pt idx="43932">
                  <c:v>41702.169883424605</c:v>
                </c:pt>
                <c:pt idx="43933">
                  <c:v>41702.17058718246</c:v>
                </c:pt>
                <c:pt idx="43934">
                  <c:v>41702.171291899998</c:v>
                </c:pt>
                <c:pt idx="43935">
                  <c:v>41702.171995736921</c:v>
                </c:pt>
                <c:pt idx="43936">
                  <c:v>41702.172698719842</c:v>
                </c:pt>
                <c:pt idx="43937">
                  <c:v>41702.173402816916</c:v>
                </c:pt>
                <c:pt idx="43938">
                  <c:v>41702.17410783215</c:v>
                </c:pt>
                <c:pt idx="43939">
                  <c:v>41702.174812391233</c:v>
                </c:pt>
                <c:pt idx="43940">
                  <c:v>41702.175516357544</c:v>
                </c:pt>
                <c:pt idx="43941">
                  <c:v>41702.176221496171</c:v>
                </c:pt>
                <c:pt idx="43942">
                  <c:v>41702.176927082932</c:v>
                </c:pt>
                <c:pt idx="43943">
                  <c:v>41702.177630645841</c:v>
                </c:pt>
                <c:pt idx="43944">
                  <c:v>41702.178335551078</c:v>
                </c:pt>
                <c:pt idx="43945">
                  <c:v>41702.179039499235</c:v>
                </c:pt>
                <c:pt idx="43946">
                  <c:v>41702.179742887529</c:v>
                </c:pt>
                <c:pt idx="43947">
                  <c:v>41702.180446236773</c:v>
                </c:pt>
                <c:pt idx="43948">
                  <c:v>41702.181151532597</c:v>
                </c:pt>
                <c:pt idx="43949">
                  <c:v>41702.181856255542</c:v>
                </c:pt>
                <c:pt idx="43950">
                  <c:v>41702.183112401835</c:v>
                </c:pt>
                <c:pt idx="43951">
                  <c:v>41702.183816531375</c:v>
                </c:pt>
                <c:pt idx="43952">
                  <c:v>41702.184519503382</c:v>
                </c:pt>
                <c:pt idx="43953">
                  <c:v>41702.185223363384</c:v>
                </c:pt>
                <c:pt idx="43954">
                  <c:v>41702.185927249229</c:v>
                </c:pt>
                <c:pt idx="43955">
                  <c:v>41702.186633136465</c:v>
                </c:pt>
                <c:pt idx="43956">
                  <c:v>41702.187338153228</c:v>
                </c:pt>
                <c:pt idx="43957">
                  <c:v>41702.188042934766</c:v>
                </c:pt>
                <c:pt idx="43958">
                  <c:v>41702.188746151078</c:v>
                </c:pt>
                <c:pt idx="43959">
                  <c:v>41702.189450482001</c:v>
                </c:pt>
                <c:pt idx="43960">
                  <c:v>41702.190153043841</c:v>
                </c:pt>
                <c:pt idx="43961">
                  <c:v>41702.190855472472</c:v>
                </c:pt>
                <c:pt idx="43962">
                  <c:v>41702.191560583669</c:v>
                </c:pt>
                <c:pt idx="43963">
                  <c:v>41702.192266438768</c:v>
                </c:pt>
                <c:pt idx="43964">
                  <c:v>41702.192971314304</c:v>
                </c:pt>
                <c:pt idx="43965">
                  <c:v>41702.193674164926</c:v>
                </c:pt>
                <c:pt idx="43966">
                  <c:v>41702.19437579954</c:v>
                </c:pt>
                <c:pt idx="43967">
                  <c:v>41702.195080172765</c:v>
                </c:pt>
                <c:pt idx="43968">
                  <c:v>41702.195786966753</c:v>
                </c:pt>
                <c:pt idx="43969">
                  <c:v>41702.196490174305</c:v>
                </c:pt>
                <c:pt idx="43970">
                  <c:v>41702.197193335378</c:v>
                </c:pt>
                <c:pt idx="43971">
                  <c:v>41702.197897270162</c:v>
                </c:pt>
                <c:pt idx="43972">
                  <c:v>41702.198600986922</c:v>
                </c:pt>
                <c:pt idx="43973">
                  <c:v>41702.199305395538</c:v>
                </c:pt>
                <c:pt idx="43974">
                  <c:v>41702.200008557076</c:v>
                </c:pt>
                <c:pt idx="43975">
                  <c:v>41702.200714899845</c:v>
                </c:pt>
                <c:pt idx="43976">
                  <c:v>41702.201418756922</c:v>
                </c:pt>
                <c:pt idx="43977">
                  <c:v>41702.202122412607</c:v>
                </c:pt>
                <c:pt idx="43978">
                  <c:v>41702.202827247391</c:v>
                </c:pt>
                <c:pt idx="43979">
                  <c:v>41702.203531967076</c:v>
                </c:pt>
                <c:pt idx="43980">
                  <c:v>41702.204234576617</c:v>
                </c:pt>
                <c:pt idx="43981">
                  <c:v>41702.204937831535</c:v>
                </c:pt>
                <c:pt idx="43982">
                  <c:v>41702.205641257991</c:v>
                </c:pt>
                <c:pt idx="43983">
                  <c:v>41702.206346124309</c:v>
                </c:pt>
                <c:pt idx="43984">
                  <c:v>41702.207049771991</c:v>
                </c:pt>
                <c:pt idx="43985">
                  <c:v>41702.207753725379</c:v>
                </c:pt>
                <c:pt idx="43986">
                  <c:v>41702.208456952605</c:v>
                </c:pt>
                <c:pt idx="43987">
                  <c:v>41702.209159965532</c:v>
                </c:pt>
                <c:pt idx="43988">
                  <c:v>41702.209864460761</c:v>
                </c:pt>
                <c:pt idx="43989">
                  <c:v>41702.210570759082</c:v>
                </c:pt>
                <c:pt idx="43990">
                  <c:v>41702.211274628768</c:v>
                </c:pt>
                <c:pt idx="43991">
                  <c:v>41702.211979343228</c:v>
                </c:pt>
                <c:pt idx="43992">
                  <c:v>41702.21268338446</c:v>
                </c:pt>
                <c:pt idx="43993">
                  <c:v>41702.213387017677</c:v>
                </c:pt>
                <c:pt idx="43994">
                  <c:v>41702.214091289999</c:v>
                </c:pt>
                <c:pt idx="43995">
                  <c:v>41702.214796132932</c:v>
                </c:pt>
                <c:pt idx="43996">
                  <c:v>41702.215502642604</c:v>
                </c:pt>
                <c:pt idx="43997">
                  <c:v>41702.216207462778</c:v>
                </c:pt>
                <c:pt idx="43998">
                  <c:v>41702.216912222619</c:v>
                </c:pt>
                <c:pt idx="43999">
                  <c:v>41702.217617130002</c:v>
                </c:pt>
                <c:pt idx="44000">
                  <c:v>41702.218320842767</c:v>
                </c:pt>
                <c:pt idx="44001">
                  <c:v>41702.219024688151</c:v>
                </c:pt>
                <c:pt idx="44002">
                  <c:v>41702.219728672302</c:v>
                </c:pt>
                <c:pt idx="44003">
                  <c:v>41702.220434117378</c:v>
                </c:pt>
                <c:pt idx="44004">
                  <c:v>41702.221138885216</c:v>
                </c:pt>
                <c:pt idx="44005">
                  <c:v>41702.221842779829</c:v>
                </c:pt>
                <c:pt idx="44006">
                  <c:v>41702.222546557678</c:v>
                </c:pt>
                <c:pt idx="44007">
                  <c:v>41702.223250550924</c:v>
                </c:pt>
                <c:pt idx="44008">
                  <c:v>41702.22395326999</c:v>
                </c:pt>
                <c:pt idx="44009">
                  <c:v>41702.224655464306</c:v>
                </c:pt>
                <c:pt idx="44010">
                  <c:v>41702.225359659678</c:v>
                </c:pt>
                <c:pt idx="44011">
                  <c:v>41702.226065334151</c:v>
                </c:pt>
                <c:pt idx="44012">
                  <c:v>41702.226771005073</c:v>
                </c:pt>
                <c:pt idx="44013">
                  <c:v>41702.227475518601</c:v>
                </c:pt>
                <c:pt idx="44014">
                  <c:v>41702.228180958758</c:v>
                </c:pt>
                <c:pt idx="44015">
                  <c:v>41702.228896638459</c:v>
                </c:pt>
                <c:pt idx="44016">
                  <c:v>41702.229598090766</c:v>
                </c:pt>
                <c:pt idx="44017">
                  <c:v>41702.230300854921</c:v>
                </c:pt>
                <c:pt idx="44018">
                  <c:v>41702.23100538877</c:v>
                </c:pt>
                <c:pt idx="44019">
                  <c:v>41702.231706900602</c:v>
                </c:pt>
                <c:pt idx="44020">
                  <c:v>41702.232409070304</c:v>
                </c:pt>
                <c:pt idx="44021">
                  <c:v>41702.233112167072</c:v>
                </c:pt>
                <c:pt idx="44022">
                  <c:v>41702.233817346169</c:v>
                </c:pt>
                <c:pt idx="44023">
                  <c:v>41702.234522245999</c:v>
                </c:pt>
                <c:pt idx="44024">
                  <c:v>41702.235228099387</c:v>
                </c:pt>
                <c:pt idx="44025">
                  <c:v>41702.235932749376</c:v>
                </c:pt>
                <c:pt idx="44026">
                  <c:v>41702.236638366463</c:v>
                </c:pt>
                <c:pt idx="44027">
                  <c:v>41702.237342727676</c:v>
                </c:pt>
                <c:pt idx="44028">
                  <c:v>41702.238045648934</c:v>
                </c:pt>
                <c:pt idx="44029">
                  <c:v>41702.238750851218</c:v>
                </c:pt>
                <c:pt idx="44030">
                  <c:v>41702.239453912924</c:v>
                </c:pt>
                <c:pt idx="44031">
                  <c:v>41702.240157700151</c:v>
                </c:pt>
                <c:pt idx="44032">
                  <c:v>41702.240861316932</c:v>
                </c:pt>
                <c:pt idx="44033">
                  <c:v>41702.241567023077</c:v>
                </c:pt>
                <c:pt idx="44034">
                  <c:v>41702.242271336931</c:v>
                </c:pt>
                <c:pt idx="44035">
                  <c:v>41702.242974494009</c:v>
                </c:pt>
                <c:pt idx="44036">
                  <c:v>41702.243677705686</c:v>
                </c:pt>
                <c:pt idx="44037">
                  <c:v>41702.244381727534</c:v>
                </c:pt>
                <c:pt idx="44038">
                  <c:v>41702.245085883835</c:v>
                </c:pt>
                <c:pt idx="44039">
                  <c:v>41702.245790706766</c:v>
                </c:pt>
                <c:pt idx="44040">
                  <c:v>41702.24649496522</c:v>
                </c:pt>
                <c:pt idx="44041">
                  <c:v>41702.247199348931</c:v>
                </c:pt>
                <c:pt idx="44042">
                  <c:v>41702.247901562601</c:v>
                </c:pt>
                <c:pt idx="44043">
                  <c:v>41702.248605098313</c:v>
                </c:pt>
                <c:pt idx="44044">
                  <c:v>41702.249308074308</c:v>
                </c:pt>
                <c:pt idx="44045">
                  <c:v>41702.250012852615</c:v>
                </c:pt>
                <c:pt idx="44046">
                  <c:v>41702.250717925846</c:v>
                </c:pt>
                <c:pt idx="44047">
                  <c:v>41702.251420953675</c:v>
                </c:pt>
                <c:pt idx="44048">
                  <c:v>41702.252123824153</c:v>
                </c:pt>
                <c:pt idx="44049">
                  <c:v>41702.25282909417</c:v>
                </c:pt>
                <c:pt idx="44050">
                  <c:v>41702.253534388612</c:v>
                </c:pt>
                <c:pt idx="44051">
                  <c:v>41702.254238435693</c:v>
                </c:pt>
                <c:pt idx="44052">
                  <c:v>41702.254943380933</c:v>
                </c:pt>
                <c:pt idx="44053">
                  <c:v>41702.255647348007</c:v>
                </c:pt>
                <c:pt idx="44054">
                  <c:v>41702.256351049546</c:v>
                </c:pt>
                <c:pt idx="44055">
                  <c:v>41702.257054392612</c:v>
                </c:pt>
                <c:pt idx="44056">
                  <c:v>41702.257757542771</c:v>
                </c:pt>
                <c:pt idx="44057">
                  <c:v>41702.258461003687</c:v>
                </c:pt>
                <c:pt idx="44058">
                  <c:v>41702.259165059841</c:v>
                </c:pt>
                <c:pt idx="44059">
                  <c:v>41702.259868648769</c:v>
                </c:pt>
                <c:pt idx="44060">
                  <c:v>41702.260572219384</c:v>
                </c:pt>
                <c:pt idx="44061">
                  <c:v>41702.261275159537</c:v>
                </c:pt>
                <c:pt idx="44062">
                  <c:v>41702.26197946984</c:v>
                </c:pt>
                <c:pt idx="44063">
                  <c:v>41702.26268459938</c:v>
                </c:pt>
                <c:pt idx="44064">
                  <c:v>41702.263390111984</c:v>
                </c:pt>
                <c:pt idx="44065">
                  <c:v>41702.264095038932</c:v>
                </c:pt>
                <c:pt idx="44066">
                  <c:v>41702.264800370933</c:v>
                </c:pt>
                <c:pt idx="44067">
                  <c:v>41702.265505415991</c:v>
                </c:pt>
                <c:pt idx="44068">
                  <c:v>41702.266209425543</c:v>
                </c:pt>
                <c:pt idx="44069">
                  <c:v>41702.266913449392</c:v>
                </c:pt>
                <c:pt idx="44070">
                  <c:v>41702.267619021077</c:v>
                </c:pt>
                <c:pt idx="44071">
                  <c:v>41702.268324162607</c:v>
                </c:pt>
                <c:pt idx="44072">
                  <c:v>41702.269029040464</c:v>
                </c:pt>
                <c:pt idx="44073">
                  <c:v>41702.269734151829</c:v>
                </c:pt>
                <c:pt idx="44074">
                  <c:v>41702.270438962456</c:v>
                </c:pt>
                <c:pt idx="44075">
                  <c:v>41702.271142669983</c:v>
                </c:pt>
                <c:pt idx="44076">
                  <c:v>41702.271846548771</c:v>
                </c:pt>
                <c:pt idx="44077">
                  <c:v>41702.272550367234</c:v>
                </c:pt>
                <c:pt idx="44078">
                  <c:v>41702.273254404165</c:v>
                </c:pt>
                <c:pt idx="44079">
                  <c:v>41702.273957433841</c:v>
                </c:pt>
                <c:pt idx="44080">
                  <c:v>41702.274660654759</c:v>
                </c:pt>
                <c:pt idx="44081">
                  <c:v>41702.275560361217</c:v>
                </c:pt>
                <c:pt idx="44082">
                  <c:v>41702.276266488618</c:v>
                </c:pt>
                <c:pt idx="44083">
                  <c:v>41702.276970611994</c:v>
                </c:pt>
                <c:pt idx="44084">
                  <c:v>41702.277674628931</c:v>
                </c:pt>
                <c:pt idx="44085">
                  <c:v>41702.278379643234</c:v>
                </c:pt>
                <c:pt idx="44086">
                  <c:v>41702.279084279682</c:v>
                </c:pt>
                <c:pt idx="44087">
                  <c:v>41702.279789422151</c:v>
                </c:pt>
                <c:pt idx="44088">
                  <c:v>41702.280494415681</c:v>
                </c:pt>
                <c:pt idx="44089">
                  <c:v>41702.281197967677</c:v>
                </c:pt>
                <c:pt idx="44090">
                  <c:v>41702.281903241375</c:v>
                </c:pt>
                <c:pt idx="44091">
                  <c:v>41702.28260923308</c:v>
                </c:pt>
                <c:pt idx="44092">
                  <c:v>41702.283313884152</c:v>
                </c:pt>
                <c:pt idx="44093">
                  <c:v>41702.284017591999</c:v>
                </c:pt>
                <c:pt idx="44094">
                  <c:v>41702.284721384458</c:v>
                </c:pt>
                <c:pt idx="44095">
                  <c:v>41702.285424839378</c:v>
                </c:pt>
                <c:pt idx="44096">
                  <c:v>41702.286128710599</c:v>
                </c:pt>
                <c:pt idx="44097">
                  <c:v>41702.28683212569</c:v>
                </c:pt>
                <c:pt idx="44098">
                  <c:v>41702.287535222466</c:v>
                </c:pt>
                <c:pt idx="44099">
                  <c:v>41702.288238217086</c:v>
                </c:pt>
                <c:pt idx="44100">
                  <c:v>41702.288943372616</c:v>
                </c:pt>
                <c:pt idx="44101">
                  <c:v>41702.289647733218</c:v>
                </c:pt>
                <c:pt idx="44102">
                  <c:v>41702.290351605217</c:v>
                </c:pt>
                <c:pt idx="44103">
                  <c:v>41702.291054546455</c:v>
                </c:pt>
                <c:pt idx="44104">
                  <c:v>41702.29175740722</c:v>
                </c:pt>
                <c:pt idx="44105">
                  <c:v>41702.292461196303</c:v>
                </c:pt>
                <c:pt idx="44106">
                  <c:v>41702.293166877367</c:v>
                </c:pt>
                <c:pt idx="44107">
                  <c:v>41702.29387208922</c:v>
                </c:pt>
                <c:pt idx="44108">
                  <c:v>41702.294575793538</c:v>
                </c:pt>
                <c:pt idx="44109">
                  <c:v>41702.295279275844</c:v>
                </c:pt>
                <c:pt idx="44110">
                  <c:v>41702.295982592295</c:v>
                </c:pt>
                <c:pt idx="44111">
                  <c:v>41702.29668477799</c:v>
                </c:pt>
                <c:pt idx="44112">
                  <c:v>41702.297389411993</c:v>
                </c:pt>
                <c:pt idx="44113">
                  <c:v>41702.298094403224</c:v>
                </c:pt>
                <c:pt idx="44114">
                  <c:v>41702.298799010925</c:v>
                </c:pt>
                <c:pt idx="44115">
                  <c:v>41702.299503287075</c:v>
                </c:pt>
                <c:pt idx="44116">
                  <c:v>41702.300206476168</c:v>
                </c:pt>
                <c:pt idx="44117">
                  <c:v>41702.300910557082</c:v>
                </c:pt>
                <c:pt idx="44118">
                  <c:v>41702.301614791999</c:v>
                </c:pt>
                <c:pt idx="44119">
                  <c:v>41702.302318491093</c:v>
                </c:pt>
                <c:pt idx="44120">
                  <c:v>41702.30302206277</c:v>
                </c:pt>
                <c:pt idx="44121">
                  <c:v>41702.303726534454</c:v>
                </c:pt>
                <c:pt idx="44122">
                  <c:v>41702.304430992779</c:v>
                </c:pt>
                <c:pt idx="44123">
                  <c:v>41702.305134689836</c:v>
                </c:pt>
                <c:pt idx="44124">
                  <c:v>41702.305838378015</c:v>
                </c:pt>
                <c:pt idx="44125">
                  <c:v>41702.30654033678</c:v>
                </c:pt>
                <c:pt idx="44126">
                  <c:v>41702.307242791539</c:v>
                </c:pt>
                <c:pt idx="44127">
                  <c:v>41702.307944763532</c:v>
                </c:pt>
                <c:pt idx="44128">
                  <c:v>41702.308648655082</c:v>
                </c:pt>
                <c:pt idx="44129">
                  <c:v>41702.309352754768</c:v>
                </c:pt>
                <c:pt idx="44130">
                  <c:v>41702.310056219241</c:v>
                </c:pt>
                <c:pt idx="44131">
                  <c:v>41702.310759490319</c:v>
                </c:pt>
                <c:pt idx="44132">
                  <c:v>41702.311463403537</c:v>
                </c:pt>
                <c:pt idx="44133">
                  <c:v>41702.312167738615</c:v>
                </c:pt>
                <c:pt idx="44134">
                  <c:v>41702.312871086469</c:v>
                </c:pt>
                <c:pt idx="44135">
                  <c:v>41702.313574458785</c:v>
                </c:pt>
                <c:pt idx="44136">
                  <c:v>41702.314278280937</c:v>
                </c:pt>
                <c:pt idx="44137">
                  <c:v>41702.314983251999</c:v>
                </c:pt>
                <c:pt idx="44138">
                  <c:v>41702.315688044466</c:v>
                </c:pt>
                <c:pt idx="44139">
                  <c:v>41702.316392590008</c:v>
                </c:pt>
                <c:pt idx="44140">
                  <c:v>41702.317096691542</c:v>
                </c:pt>
                <c:pt idx="44141">
                  <c:v>41702.317800692472</c:v>
                </c:pt>
                <c:pt idx="44142">
                  <c:v>41702.318504713541</c:v>
                </c:pt>
                <c:pt idx="44143">
                  <c:v>41702.319211178321</c:v>
                </c:pt>
                <c:pt idx="44144">
                  <c:v>41702.319915466469</c:v>
                </c:pt>
                <c:pt idx="44145">
                  <c:v>41702.320620240163</c:v>
                </c:pt>
                <c:pt idx="44146">
                  <c:v>41702.321324889221</c:v>
                </c:pt>
                <c:pt idx="44147">
                  <c:v>41702.322028223381</c:v>
                </c:pt>
                <c:pt idx="44148">
                  <c:v>41702.323265596766</c:v>
                </c:pt>
                <c:pt idx="44149">
                  <c:v>41702.323968220931</c:v>
                </c:pt>
                <c:pt idx="44150">
                  <c:v>41702.324670796312</c:v>
                </c:pt>
                <c:pt idx="44151">
                  <c:v>41702.32537492831</c:v>
                </c:pt>
                <c:pt idx="44152">
                  <c:v>41702.326079535538</c:v>
                </c:pt>
                <c:pt idx="44153">
                  <c:v>41702.326783569217</c:v>
                </c:pt>
                <c:pt idx="44154">
                  <c:v>41702.327487586597</c:v>
                </c:pt>
                <c:pt idx="44155">
                  <c:v>41702.328192152003</c:v>
                </c:pt>
                <c:pt idx="44156">
                  <c:v>41702.328896745545</c:v>
                </c:pt>
                <c:pt idx="44157">
                  <c:v>41702.329601414611</c:v>
                </c:pt>
                <c:pt idx="44158">
                  <c:v>41702.330305104777</c:v>
                </c:pt>
                <c:pt idx="44159">
                  <c:v>41702.331007344612</c:v>
                </c:pt>
                <c:pt idx="44160">
                  <c:v>41702.331711300933</c:v>
                </c:pt>
                <c:pt idx="44161">
                  <c:v>41702.332414722616</c:v>
                </c:pt>
                <c:pt idx="44162">
                  <c:v>41702.333119102164</c:v>
                </c:pt>
                <c:pt idx="44163">
                  <c:v>41702.33382495508</c:v>
                </c:pt>
                <c:pt idx="44164">
                  <c:v>41702.334530233689</c:v>
                </c:pt>
                <c:pt idx="44165">
                  <c:v>41702.335235341852</c:v>
                </c:pt>
                <c:pt idx="44166">
                  <c:v>41702.335938553537</c:v>
                </c:pt>
                <c:pt idx="44167">
                  <c:v>41702.336642200768</c:v>
                </c:pt>
                <c:pt idx="44168">
                  <c:v>41702.337346112465</c:v>
                </c:pt>
                <c:pt idx="44169">
                  <c:v>41702.33805043278</c:v>
                </c:pt>
                <c:pt idx="44170">
                  <c:v>41702.338754664153</c:v>
                </c:pt>
                <c:pt idx="44171">
                  <c:v>41702.339459404313</c:v>
                </c:pt>
                <c:pt idx="44172">
                  <c:v>41702.340163690162</c:v>
                </c:pt>
                <c:pt idx="44173">
                  <c:v>41702.340869378946</c:v>
                </c:pt>
                <c:pt idx="44174">
                  <c:v>41702.34157393816</c:v>
                </c:pt>
                <c:pt idx="44175">
                  <c:v>41702.34227831832</c:v>
                </c:pt>
                <c:pt idx="44176">
                  <c:v>41702.342982609844</c:v>
                </c:pt>
                <c:pt idx="44177">
                  <c:v>41702.343686352309</c:v>
                </c:pt>
                <c:pt idx="44178">
                  <c:v>41702.344391356935</c:v>
                </c:pt>
                <c:pt idx="44179">
                  <c:v>41702.345094826007</c:v>
                </c:pt>
                <c:pt idx="44180">
                  <c:v>41702.345799778472</c:v>
                </c:pt>
                <c:pt idx="44181">
                  <c:v>41702.346503962159</c:v>
                </c:pt>
                <c:pt idx="44182">
                  <c:v>41702.34720918801</c:v>
                </c:pt>
                <c:pt idx="44183">
                  <c:v>41702.347915609695</c:v>
                </c:pt>
                <c:pt idx="44184">
                  <c:v>41702.348618736469</c:v>
                </c:pt>
                <c:pt idx="44185">
                  <c:v>41702.349322175229</c:v>
                </c:pt>
                <c:pt idx="44186">
                  <c:v>41702.350026262466</c:v>
                </c:pt>
                <c:pt idx="44187">
                  <c:v>41702.350731099235</c:v>
                </c:pt>
                <c:pt idx="44188">
                  <c:v>41702.351434476172</c:v>
                </c:pt>
                <c:pt idx="44189">
                  <c:v>41702.352137921851</c:v>
                </c:pt>
                <c:pt idx="44190">
                  <c:v>41702.35284417832</c:v>
                </c:pt>
                <c:pt idx="44191">
                  <c:v>41702.353550422937</c:v>
                </c:pt>
                <c:pt idx="44192">
                  <c:v>41702.354255420323</c:v>
                </c:pt>
                <c:pt idx="44193">
                  <c:v>41702.354960005083</c:v>
                </c:pt>
                <c:pt idx="44194">
                  <c:v>41702.35566415816</c:v>
                </c:pt>
                <c:pt idx="44195">
                  <c:v>41702.356368073233</c:v>
                </c:pt>
                <c:pt idx="44196">
                  <c:v>41702.357072125546</c:v>
                </c:pt>
                <c:pt idx="44197">
                  <c:v>41702.357776423843</c:v>
                </c:pt>
                <c:pt idx="44198">
                  <c:v>41702.358482009382</c:v>
                </c:pt>
                <c:pt idx="44199">
                  <c:v>41702.359186742164</c:v>
                </c:pt>
                <c:pt idx="44200">
                  <c:v>41702.359891563836</c:v>
                </c:pt>
                <c:pt idx="44201">
                  <c:v>41702.360594251848</c:v>
                </c:pt>
                <c:pt idx="44202">
                  <c:v>41702.361298158467</c:v>
                </c:pt>
                <c:pt idx="44203">
                  <c:v>41702.362003309543</c:v>
                </c:pt>
                <c:pt idx="44204">
                  <c:v>41702.36270733954</c:v>
                </c:pt>
                <c:pt idx="44205">
                  <c:v>41702.363411842933</c:v>
                </c:pt>
                <c:pt idx="44206">
                  <c:v>41702.364116110766</c:v>
                </c:pt>
                <c:pt idx="44207">
                  <c:v>41702.364820582305</c:v>
                </c:pt>
                <c:pt idx="44208">
                  <c:v>41702.365526274618</c:v>
                </c:pt>
                <c:pt idx="44209">
                  <c:v>41702.36622980416</c:v>
                </c:pt>
                <c:pt idx="44210">
                  <c:v>41702.366933597383</c:v>
                </c:pt>
                <c:pt idx="44211">
                  <c:v>41702.367636515221</c:v>
                </c:pt>
                <c:pt idx="44212">
                  <c:v>41702.368339977547</c:v>
                </c:pt>
                <c:pt idx="44213">
                  <c:v>41702.369042454928</c:v>
                </c:pt>
                <c:pt idx="44214">
                  <c:v>41702.369746410921</c:v>
                </c:pt>
                <c:pt idx="44215">
                  <c:v>41702.370451452465</c:v>
                </c:pt>
                <c:pt idx="44216">
                  <c:v>41702.371157060465</c:v>
                </c:pt>
                <c:pt idx="44217">
                  <c:v>41702.372131828779</c:v>
                </c:pt>
                <c:pt idx="44218">
                  <c:v>41702.372837270625</c:v>
                </c:pt>
                <c:pt idx="44219">
                  <c:v>41702.373541605077</c:v>
                </c:pt>
                <c:pt idx="44220">
                  <c:v>41702.374246612002</c:v>
                </c:pt>
                <c:pt idx="44221">
                  <c:v>41702.374950508769</c:v>
                </c:pt>
                <c:pt idx="44222">
                  <c:v>41702.375654724769</c:v>
                </c:pt>
                <c:pt idx="44223">
                  <c:v>41702.37635917955</c:v>
                </c:pt>
                <c:pt idx="44224">
                  <c:v>41702.377062464766</c:v>
                </c:pt>
                <c:pt idx="44225">
                  <c:v>41702.377766625381</c:v>
                </c:pt>
                <c:pt idx="44226">
                  <c:v>41702.378471324315</c:v>
                </c:pt>
                <c:pt idx="44227">
                  <c:v>41702.379174605536</c:v>
                </c:pt>
                <c:pt idx="44228">
                  <c:v>41702.379878930005</c:v>
                </c:pt>
                <c:pt idx="44229">
                  <c:v>41702.380584970619</c:v>
                </c:pt>
                <c:pt idx="44230">
                  <c:v>41702.381291645543</c:v>
                </c:pt>
                <c:pt idx="44231">
                  <c:v>41702.381996803386</c:v>
                </c:pt>
                <c:pt idx="44232">
                  <c:v>41702.382700695387</c:v>
                </c:pt>
                <c:pt idx="44233">
                  <c:v>41702.383405870161</c:v>
                </c:pt>
                <c:pt idx="44234">
                  <c:v>41702.38410954694</c:v>
                </c:pt>
                <c:pt idx="44235">
                  <c:v>41702.384813456476</c:v>
                </c:pt>
                <c:pt idx="44236">
                  <c:v>41702.385517766466</c:v>
                </c:pt>
                <c:pt idx="44237">
                  <c:v>41702.386222500158</c:v>
                </c:pt>
                <c:pt idx="44238">
                  <c:v>41702.386926334773</c:v>
                </c:pt>
                <c:pt idx="44239">
                  <c:v>41702.387630295088</c:v>
                </c:pt>
                <c:pt idx="44240">
                  <c:v>41702.388334702315</c:v>
                </c:pt>
                <c:pt idx="44241">
                  <c:v>41702.389038236775</c:v>
                </c:pt>
                <c:pt idx="44242">
                  <c:v>41702.389741489082</c:v>
                </c:pt>
                <c:pt idx="44243">
                  <c:v>41702.39044609246</c:v>
                </c:pt>
                <c:pt idx="44244">
                  <c:v>41702.391149455681</c:v>
                </c:pt>
                <c:pt idx="44245">
                  <c:v>41702.391852145542</c:v>
                </c:pt>
                <c:pt idx="44246">
                  <c:v>41702.392554874779</c:v>
                </c:pt>
                <c:pt idx="44247">
                  <c:v>41702.393256713221</c:v>
                </c:pt>
                <c:pt idx="44248">
                  <c:v>41702.393960854453</c:v>
                </c:pt>
                <c:pt idx="44249">
                  <c:v>41702.394664351385</c:v>
                </c:pt>
                <c:pt idx="44250">
                  <c:v>41702.395368746307</c:v>
                </c:pt>
                <c:pt idx="44251">
                  <c:v>41702.396073167387</c:v>
                </c:pt>
                <c:pt idx="44252">
                  <c:v>41702.396776643996</c:v>
                </c:pt>
                <c:pt idx="44253">
                  <c:v>41702.397479949694</c:v>
                </c:pt>
                <c:pt idx="44254">
                  <c:v>41702.398183918609</c:v>
                </c:pt>
                <c:pt idx="44255">
                  <c:v>41702.398887323696</c:v>
                </c:pt>
                <c:pt idx="44256">
                  <c:v>41702.399590209541</c:v>
                </c:pt>
                <c:pt idx="44257">
                  <c:v>41702.400292765844</c:v>
                </c:pt>
                <c:pt idx="44258">
                  <c:v>41702.400997793382</c:v>
                </c:pt>
                <c:pt idx="44259">
                  <c:v>41702.401702941992</c:v>
                </c:pt>
                <c:pt idx="44260">
                  <c:v>41702.402404736458</c:v>
                </c:pt>
                <c:pt idx="44261">
                  <c:v>41702.403107435384</c:v>
                </c:pt>
                <c:pt idx="44262">
                  <c:v>41702.403811596618</c:v>
                </c:pt>
                <c:pt idx="44263">
                  <c:v>41702.404516210168</c:v>
                </c:pt>
                <c:pt idx="44264">
                  <c:v>41702.405221273686</c:v>
                </c:pt>
                <c:pt idx="44265">
                  <c:v>41702.405923029386</c:v>
                </c:pt>
                <c:pt idx="44266">
                  <c:v>41702.406627936158</c:v>
                </c:pt>
                <c:pt idx="44267">
                  <c:v>41702.407333477233</c:v>
                </c:pt>
                <c:pt idx="44268">
                  <c:v>41702.408037348177</c:v>
                </c:pt>
                <c:pt idx="44269">
                  <c:v>41702.408742210922</c:v>
                </c:pt>
                <c:pt idx="44270">
                  <c:v>41702.409447099999</c:v>
                </c:pt>
                <c:pt idx="44271">
                  <c:v>41702.41014959108</c:v>
                </c:pt>
                <c:pt idx="44272">
                  <c:v>41702.410851581844</c:v>
                </c:pt>
                <c:pt idx="44273">
                  <c:v>41702.411555959086</c:v>
                </c:pt>
                <c:pt idx="44274">
                  <c:v>41702.412261295693</c:v>
                </c:pt>
                <c:pt idx="44275">
                  <c:v>41702.412967126613</c:v>
                </c:pt>
                <c:pt idx="44276">
                  <c:v>41702.413668889225</c:v>
                </c:pt>
                <c:pt idx="44277">
                  <c:v>41702.414372624939</c:v>
                </c:pt>
                <c:pt idx="44278">
                  <c:v>41702.415077278776</c:v>
                </c:pt>
                <c:pt idx="44279">
                  <c:v>41702.415782992932</c:v>
                </c:pt>
                <c:pt idx="44280">
                  <c:v>41702.416488349692</c:v>
                </c:pt>
                <c:pt idx="44281">
                  <c:v>41702.417189636151</c:v>
                </c:pt>
                <c:pt idx="44282">
                  <c:v>41702.417895296319</c:v>
                </c:pt>
                <c:pt idx="44283">
                  <c:v>41702.41859882047</c:v>
                </c:pt>
                <c:pt idx="44284">
                  <c:v>41702.419303742463</c:v>
                </c:pt>
                <c:pt idx="44285">
                  <c:v>41702.420009897694</c:v>
                </c:pt>
                <c:pt idx="44286">
                  <c:v>41702.420714263375</c:v>
                </c:pt>
                <c:pt idx="44287">
                  <c:v>41702.421417593076</c:v>
                </c:pt>
                <c:pt idx="44288">
                  <c:v>41702.422273856777</c:v>
                </c:pt>
                <c:pt idx="44289">
                  <c:v>41702.422977635222</c:v>
                </c:pt>
                <c:pt idx="44290">
                  <c:v>41702.423680700143</c:v>
                </c:pt>
                <c:pt idx="44291">
                  <c:v>41702.424384897997</c:v>
                </c:pt>
                <c:pt idx="44292">
                  <c:v>41702.425088491385</c:v>
                </c:pt>
                <c:pt idx="44293">
                  <c:v>41702.425790909838</c:v>
                </c:pt>
                <c:pt idx="44294">
                  <c:v>41702.426494551532</c:v>
                </c:pt>
                <c:pt idx="44295">
                  <c:v>41702.427198717989</c:v>
                </c:pt>
                <c:pt idx="44296">
                  <c:v>41702.427902834301</c:v>
                </c:pt>
                <c:pt idx="44297">
                  <c:v>41702.428607065223</c:v>
                </c:pt>
                <c:pt idx="44298">
                  <c:v>41702.429309233536</c:v>
                </c:pt>
                <c:pt idx="44299">
                  <c:v>41702.430014248937</c:v>
                </c:pt>
                <c:pt idx="44300">
                  <c:v>41702.430718804164</c:v>
                </c:pt>
                <c:pt idx="44301">
                  <c:v>41702.431422212925</c:v>
                </c:pt>
                <c:pt idx="44302">
                  <c:v>41702.432124914303</c:v>
                </c:pt>
                <c:pt idx="44303">
                  <c:v>41702.432826690616</c:v>
                </c:pt>
                <c:pt idx="44304">
                  <c:v>41702.433530234164</c:v>
                </c:pt>
                <c:pt idx="44305">
                  <c:v>41702.434232307394</c:v>
                </c:pt>
                <c:pt idx="44306">
                  <c:v>41702.434934631223</c:v>
                </c:pt>
                <c:pt idx="44307">
                  <c:v>41702.435638925846</c:v>
                </c:pt>
                <c:pt idx="44308">
                  <c:v>41702.436344118163</c:v>
                </c:pt>
                <c:pt idx="44309">
                  <c:v>41702.437048824766</c:v>
                </c:pt>
                <c:pt idx="44310">
                  <c:v>41702.437753564598</c:v>
                </c:pt>
                <c:pt idx="44311">
                  <c:v>41702.438457855227</c:v>
                </c:pt>
                <c:pt idx="44312">
                  <c:v>41702.439161475384</c:v>
                </c:pt>
                <c:pt idx="44313">
                  <c:v>41702.439866095381</c:v>
                </c:pt>
                <c:pt idx="44314">
                  <c:v>41702.440570266466</c:v>
                </c:pt>
                <c:pt idx="44315">
                  <c:v>41702.441273765078</c:v>
                </c:pt>
                <c:pt idx="44316">
                  <c:v>41702.441976799848</c:v>
                </c:pt>
                <c:pt idx="44317">
                  <c:v>41702.442678514461</c:v>
                </c:pt>
                <c:pt idx="44318">
                  <c:v>41702.443380555378</c:v>
                </c:pt>
                <c:pt idx="44319">
                  <c:v>41702.444083224313</c:v>
                </c:pt>
                <c:pt idx="44320">
                  <c:v>41702.444786592001</c:v>
                </c:pt>
                <c:pt idx="44321">
                  <c:v>41702.445490556456</c:v>
                </c:pt>
                <c:pt idx="44322">
                  <c:v>41702.446193313684</c:v>
                </c:pt>
                <c:pt idx="44323">
                  <c:v>41702.44689553231</c:v>
                </c:pt>
                <c:pt idx="44324">
                  <c:v>41702.447600034153</c:v>
                </c:pt>
                <c:pt idx="44325">
                  <c:v>41702.448304765683</c:v>
                </c:pt>
                <c:pt idx="44326">
                  <c:v>41702.449007824158</c:v>
                </c:pt>
                <c:pt idx="44327">
                  <c:v>41702.449710294779</c:v>
                </c:pt>
                <c:pt idx="44328">
                  <c:v>41702.450414298473</c:v>
                </c:pt>
                <c:pt idx="44329">
                  <c:v>41702.451116922159</c:v>
                </c:pt>
                <c:pt idx="44330">
                  <c:v>41702.451821109229</c:v>
                </c:pt>
                <c:pt idx="44331">
                  <c:v>41702.452526016008</c:v>
                </c:pt>
                <c:pt idx="44332">
                  <c:v>41702.453230083847</c:v>
                </c:pt>
                <c:pt idx="44333">
                  <c:v>41702.453934352314</c:v>
                </c:pt>
                <c:pt idx="44334">
                  <c:v>41702.454637746167</c:v>
                </c:pt>
                <c:pt idx="44335">
                  <c:v>41702.455341479392</c:v>
                </c:pt>
                <c:pt idx="44336">
                  <c:v>41702.456045127852</c:v>
                </c:pt>
                <c:pt idx="44337">
                  <c:v>41702.456748658929</c:v>
                </c:pt>
                <c:pt idx="44338">
                  <c:v>41702.457452581533</c:v>
                </c:pt>
                <c:pt idx="44339">
                  <c:v>41702.458155364009</c:v>
                </c:pt>
                <c:pt idx="44340">
                  <c:v>41702.458856750469</c:v>
                </c:pt>
                <c:pt idx="44341">
                  <c:v>41702.459558861083</c:v>
                </c:pt>
                <c:pt idx="44342">
                  <c:v>41702.460262753375</c:v>
                </c:pt>
                <c:pt idx="44343">
                  <c:v>41702.4609666303</c:v>
                </c:pt>
                <c:pt idx="44344">
                  <c:v>41702.461671033678</c:v>
                </c:pt>
                <c:pt idx="44345">
                  <c:v>41702.462375806615</c:v>
                </c:pt>
                <c:pt idx="44346">
                  <c:v>41702.463080047077</c:v>
                </c:pt>
                <c:pt idx="44347">
                  <c:v>41702.463784762294</c:v>
                </c:pt>
                <c:pt idx="44348">
                  <c:v>41702.464488225225</c:v>
                </c:pt>
                <c:pt idx="44349">
                  <c:v>41702.465191747688</c:v>
                </c:pt>
                <c:pt idx="44350">
                  <c:v>41702.465895908164</c:v>
                </c:pt>
                <c:pt idx="44351">
                  <c:v>41702.466599141233</c:v>
                </c:pt>
                <c:pt idx="44352">
                  <c:v>41702.467302262456</c:v>
                </c:pt>
                <c:pt idx="44353">
                  <c:v>41702.468005545845</c:v>
                </c:pt>
                <c:pt idx="44354">
                  <c:v>41702.46870989693</c:v>
                </c:pt>
                <c:pt idx="44355">
                  <c:v>41702.469413673534</c:v>
                </c:pt>
                <c:pt idx="44356">
                  <c:v>41702.470117974161</c:v>
                </c:pt>
                <c:pt idx="44357">
                  <c:v>41702.470823247852</c:v>
                </c:pt>
                <c:pt idx="44358">
                  <c:v>41702.471527919835</c:v>
                </c:pt>
                <c:pt idx="44359">
                  <c:v>41702.472229865685</c:v>
                </c:pt>
                <c:pt idx="44360">
                  <c:v>41702.472932473691</c:v>
                </c:pt>
                <c:pt idx="44361">
                  <c:v>41702.47389502154</c:v>
                </c:pt>
                <c:pt idx="44362">
                  <c:v>41702.474599406625</c:v>
                </c:pt>
                <c:pt idx="44363">
                  <c:v>41702.475303621839</c:v>
                </c:pt>
                <c:pt idx="44364">
                  <c:v>41702.47600880231</c:v>
                </c:pt>
                <c:pt idx="44365">
                  <c:v>41702.476713613076</c:v>
                </c:pt>
                <c:pt idx="44366">
                  <c:v>41702.477415699999</c:v>
                </c:pt>
                <c:pt idx="44367">
                  <c:v>41702.478119343548</c:v>
                </c:pt>
                <c:pt idx="44368">
                  <c:v>41702.47882413031</c:v>
                </c:pt>
                <c:pt idx="44369">
                  <c:v>41702.479527100928</c:v>
                </c:pt>
                <c:pt idx="44370">
                  <c:v>41702.480230007546</c:v>
                </c:pt>
                <c:pt idx="44371">
                  <c:v>41702.480932395236</c:v>
                </c:pt>
                <c:pt idx="44372">
                  <c:v>41702.481635188466</c:v>
                </c:pt>
                <c:pt idx="44373">
                  <c:v>41702.482339334005</c:v>
                </c:pt>
                <c:pt idx="44374">
                  <c:v>41702.483042813677</c:v>
                </c:pt>
                <c:pt idx="44375">
                  <c:v>41702.483746617378</c:v>
                </c:pt>
                <c:pt idx="44376">
                  <c:v>41702.484450210461</c:v>
                </c:pt>
                <c:pt idx="44377">
                  <c:v>41702.48515495631</c:v>
                </c:pt>
                <c:pt idx="44378">
                  <c:v>41702.485858461085</c:v>
                </c:pt>
                <c:pt idx="44379">
                  <c:v>41702.486561797843</c:v>
                </c:pt>
                <c:pt idx="44380">
                  <c:v>41702.487265581221</c:v>
                </c:pt>
                <c:pt idx="44381">
                  <c:v>41702.487970006929</c:v>
                </c:pt>
                <c:pt idx="44382">
                  <c:v>41702.488674123088</c:v>
                </c:pt>
                <c:pt idx="44383">
                  <c:v>41702.489377687387</c:v>
                </c:pt>
                <c:pt idx="44384">
                  <c:v>41702.490081718301</c:v>
                </c:pt>
                <c:pt idx="44385">
                  <c:v>41702.490785370304</c:v>
                </c:pt>
                <c:pt idx="44386">
                  <c:v>41702.491488920299</c:v>
                </c:pt>
                <c:pt idx="44387">
                  <c:v>41702.492192446312</c:v>
                </c:pt>
                <c:pt idx="44388">
                  <c:v>41702.492895391842</c:v>
                </c:pt>
                <c:pt idx="44389">
                  <c:v>41702.493598465684</c:v>
                </c:pt>
                <c:pt idx="44390">
                  <c:v>41702.494301076003</c:v>
                </c:pt>
                <c:pt idx="44391">
                  <c:v>41702.495004987075</c:v>
                </c:pt>
                <c:pt idx="44392">
                  <c:v>41702.495707750924</c:v>
                </c:pt>
                <c:pt idx="44393">
                  <c:v>41702.496409435684</c:v>
                </c:pt>
                <c:pt idx="44394">
                  <c:v>41702.497112747682</c:v>
                </c:pt>
                <c:pt idx="44395">
                  <c:v>41702.497816577685</c:v>
                </c:pt>
                <c:pt idx="44396">
                  <c:v>41702.498519554159</c:v>
                </c:pt>
                <c:pt idx="44397">
                  <c:v>41702.499221490616</c:v>
                </c:pt>
                <c:pt idx="44398">
                  <c:v>41702.499924951677</c:v>
                </c:pt>
                <c:pt idx="44399">
                  <c:v>41702.50062870908</c:v>
                </c:pt>
                <c:pt idx="44400">
                  <c:v>41702.501332426618</c:v>
                </c:pt>
                <c:pt idx="44401">
                  <c:v>41702.502036540158</c:v>
                </c:pt>
                <c:pt idx="44402">
                  <c:v>41702.502739282769</c:v>
                </c:pt>
                <c:pt idx="44403">
                  <c:v>41702.503440995992</c:v>
                </c:pt>
                <c:pt idx="44404">
                  <c:v>41702.50414451892</c:v>
                </c:pt>
                <c:pt idx="44405">
                  <c:v>41702.50484899123</c:v>
                </c:pt>
                <c:pt idx="44406">
                  <c:v>41702.505552124778</c:v>
                </c:pt>
                <c:pt idx="44407">
                  <c:v>41702.506255313543</c:v>
                </c:pt>
                <c:pt idx="44408">
                  <c:v>41702.506958630162</c:v>
                </c:pt>
                <c:pt idx="44409">
                  <c:v>41702.507664114761</c:v>
                </c:pt>
                <c:pt idx="44410">
                  <c:v>41702.508366057082</c:v>
                </c:pt>
                <c:pt idx="44411">
                  <c:v>41702.509068963074</c:v>
                </c:pt>
                <c:pt idx="44412">
                  <c:v>41702.509773214151</c:v>
                </c:pt>
                <c:pt idx="44413">
                  <c:v>41702.510477287084</c:v>
                </c:pt>
                <c:pt idx="44414">
                  <c:v>41702.511181956455</c:v>
                </c:pt>
                <c:pt idx="44415">
                  <c:v>41702.511885070002</c:v>
                </c:pt>
                <c:pt idx="44416">
                  <c:v>41702.512588582933</c:v>
                </c:pt>
                <c:pt idx="44417">
                  <c:v>41702.513292741998</c:v>
                </c:pt>
                <c:pt idx="44418">
                  <c:v>41702.513995724163</c:v>
                </c:pt>
                <c:pt idx="44419">
                  <c:v>41702.514696950777</c:v>
                </c:pt>
                <c:pt idx="44420">
                  <c:v>41702.515398249852</c:v>
                </c:pt>
                <c:pt idx="44421">
                  <c:v>41702.516099411849</c:v>
                </c:pt>
                <c:pt idx="44422">
                  <c:v>41702.51680069694</c:v>
                </c:pt>
                <c:pt idx="44423">
                  <c:v>41702.517501605682</c:v>
                </c:pt>
                <c:pt idx="44424">
                  <c:v>41702.518205825691</c:v>
                </c:pt>
                <c:pt idx="44425">
                  <c:v>41702.518909680934</c:v>
                </c:pt>
                <c:pt idx="44426">
                  <c:v>41702.519612226315</c:v>
                </c:pt>
                <c:pt idx="44427">
                  <c:v>41702.520315762464</c:v>
                </c:pt>
                <c:pt idx="44428">
                  <c:v>41702.521018796164</c:v>
                </c:pt>
                <c:pt idx="44429">
                  <c:v>41702.521721092926</c:v>
                </c:pt>
                <c:pt idx="44430">
                  <c:v>41702.522423534145</c:v>
                </c:pt>
                <c:pt idx="44431">
                  <c:v>41702.523127567525</c:v>
                </c:pt>
                <c:pt idx="44432">
                  <c:v>41702.52383123646</c:v>
                </c:pt>
                <c:pt idx="44433">
                  <c:v>41702.524534636614</c:v>
                </c:pt>
                <c:pt idx="44434">
                  <c:v>41702.525237881688</c:v>
                </c:pt>
                <c:pt idx="44435">
                  <c:v>41702.525939417079</c:v>
                </c:pt>
                <c:pt idx="44436">
                  <c:v>41702.527159926161</c:v>
                </c:pt>
                <c:pt idx="44437">
                  <c:v>41702.527861593378</c:v>
                </c:pt>
                <c:pt idx="44438">
                  <c:v>41702.528565766923</c:v>
                </c:pt>
                <c:pt idx="44439">
                  <c:v>41702.529268641221</c:v>
                </c:pt>
                <c:pt idx="44440">
                  <c:v>41702.529973996927</c:v>
                </c:pt>
                <c:pt idx="44441">
                  <c:v>41702.530679170617</c:v>
                </c:pt>
                <c:pt idx="44442">
                  <c:v>41702.531382278932</c:v>
                </c:pt>
                <c:pt idx="44443">
                  <c:v>41702.532083643535</c:v>
                </c:pt>
                <c:pt idx="44444">
                  <c:v>41702.532787795375</c:v>
                </c:pt>
                <c:pt idx="44445">
                  <c:v>41702.533491768765</c:v>
                </c:pt>
                <c:pt idx="44446">
                  <c:v>41702.534194986307</c:v>
                </c:pt>
                <c:pt idx="44447">
                  <c:v>41702.534899557082</c:v>
                </c:pt>
                <c:pt idx="44448">
                  <c:v>41702.535603005992</c:v>
                </c:pt>
                <c:pt idx="44449">
                  <c:v>41702.536305467082</c:v>
                </c:pt>
                <c:pt idx="44450">
                  <c:v>41702.537007009079</c:v>
                </c:pt>
                <c:pt idx="44451">
                  <c:v>41702.537710492928</c:v>
                </c:pt>
                <c:pt idx="44452">
                  <c:v>41702.538415109229</c:v>
                </c:pt>
                <c:pt idx="44453">
                  <c:v>41702.539119887078</c:v>
                </c:pt>
                <c:pt idx="44454">
                  <c:v>41702.539823554609</c:v>
                </c:pt>
                <c:pt idx="44455">
                  <c:v>41702.540526844939</c:v>
                </c:pt>
                <c:pt idx="44456">
                  <c:v>41702.54123033231</c:v>
                </c:pt>
                <c:pt idx="44457">
                  <c:v>41702.541933195229</c:v>
                </c:pt>
                <c:pt idx="44458">
                  <c:v>41702.542632848621</c:v>
                </c:pt>
                <c:pt idx="44459">
                  <c:v>41702.543335406161</c:v>
                </c:pt>
                <c:pt idx="44460">
                  <c:v>41702.544040709079</c:v>
                </c:pt>
                <c:pt idx="44461">
                  <c:v>41702.544744331222</c:v>
                </c:pt>
                <c:pt idx="44462">
                  <c:v>41702.545446421536</c:v>
                </c:pt>
                <c:pt idx="44463">
                  <c:v>41702.546149387847</c:v>
                </c:pt>
                <c:pt idx="44464">
                  <c:v>41702.546853694774</c:v>
                </c:pt>
                <c:pt idx="44465">
                  <c:v>41702.547557957383</c:v>
                </c:pt>
                <c:pt idx="44466">
                  <c:v>41702.548260689386</c:v>
                </c:pt>
                <c:pt idx="44467">
                  <c:v>41702.548965399394</c:v>
                </c:pt>
                <c:pt idx="44468">
                  <c:v>41702.549669383079</c:v>
                </c:pt>
                <c:pt idx="44469">
                  <c:v>41702.55037353246</c:v>
                </c:pt>
                <c:pt idx="44470">
                  <c:v>41702.551076924312</c:v>
                </c:pt>
                <c:pt idx="44471">
                  <c:v>41702.551780520451</c:v>
                </c:pt>
                <c:pt idx="44472">
                  <c:v>41702.552484041538</c:v>
                </c:pt>
                <c:pt idx="44473">
                  <c:v>41702.553187945385</c:v>
                </c:pt>
                <c:pt idx="44474">
                  <c:v>41702.553890022471</c:v>
                </c:pt>
                <c:pt idx="44475">
                  <c:v>41702.55459512247</c:v>
                </c:pt>
                <c:pt idx="44476">
                  <c:v>41702.555299148167</c:v>
                </c:pt>
                <c:pt idx="44477">
                  <c:v>41702.55600383108</c:v>
                </c:pt>
                <c:pt idx="44478">
                  <c:v>41702.556709551682</c:v>
                </c:pt>
                <c:pt idx="44479">
                  <c:v>41702.557415315998</c:v>
                </c:pt>
                <c:pt idx="44480">
                  <c:v>41702.558119939546</c:v>
                </c:pt>
                <c:pt idx="44481">
                  <c:v>41702.558824171545</c:v>
                </c:pt>
                <c:pt idx="44482">
                  <c:v>41702.559528919388</c:v>
                </c:pt>
                <c:pt idx="44483">
                  <c:v>41702.560232708769</c:v>
                </c:pt>
                <c:pt idx="44484">
                  <c:v>41702.560937809387</c:v>
                </c:pt>
                <c:pt idx="44485">
                  <c:v>41702.561644337678</c:v>
                </c:pt>
                <c:pt idx="44486">
                  <c:v>41702.562351083376</c:v>
                </c:pt>
                <c:pt idx="44487">
                  <c:v>41702.563053387224</c:v>
                </c:pt>
                <c:pt idx="44488">
                  <c:v>41702.563757159376</c:v>
                </c:pt>
                <c:pt idx="44489">
                  <c:v>41702.564461323534</c:v>
                </c:pt>
                <c:pt idx="44490">
                  <c:v>41702.5651653803</c:v>
                </c:pt>
                <c:pt idx="44491">
                  <c:v>41702.565870667218</c:v>
                </c:pt>
                <c:pt idx="44492">
                  <c:v>41702.566575766461</c:v>
                </c:pt>
                <c:pt idx="44493">
                  <c:v>41702.567280937532</c:v>
                </c:pt>
                <c:pt idx="44494">
                  <c:v>41702.567985653834</c:v>
                </c:pt>
                <c:pt idx="44495">
                  <c:v>41702.568690051841</c:v>
                </c:pt>
                <c:pt idx="44496">
                  <c:v>41702.56939502</c:v>
                </c:pt>
                <c:pt idx="44497">
                  <c:v>41702.570100372766</c:v>
                </c:pt>
                <c:pt idx="44498">
                  <c:v>41702.570806127231</c:v>
                </c:pt>
                <c:pt idx="44499">
                  <c:v>41702.571510608934</c:v>
                </c:pt>
                <c:pt idx="44500">
                  <c:v>41702.572216408167</c:v>
                </c:pt>
                <c:pt idx="44501">
                  <c:v>41702.572921310923</c:v>
                </c:pt>
                <c:pt idx="44502">
                  <c:v>41702.573626154001</c:v>
                </c:pt>
                <c:pt idx="44503">
                  <c:v>41702.574330420161</c:v>
                </c:pt>
                <c:pt idx="44504">
                  <c:v>41702.575034758927</c:v>
                </c:pt>
                <c:pt idx="44505">
                  <c:v>41702.575740261214</c:v>
                </c:pt>
                <c:pt idx="44506">
                  <c:v>41702.576446240309</c:v>
                </c:pt>
                <c:pt idx="44507">
                  <c:v>41702.577151474929</c:v>
                </c:pt>
                <c:pt idx="44508">
                  <c:v>41702.577856951539</c:v>
                </c:pt>
                <c:pt idx="44509">
                  <c:v>41702.578562581381</c:v>
                </c:pt>
                <c:pt idx="44510">
                  <c:v>41702.579267691224</c:v>
                </c:pt>
                <c:pt idx="44511">
                  <c:v>41702.579973885375</c:v>
                </c:pt>
                <c:pt idx="44512">
                  <c:v>41702.580679310471</c:v>
                </c:pt>
                <c:pt idx="44513">
                  <c:v>41702.58138485784</c:v>
                </c:pt>
                <c:pt idx="44514">
                  <c:v>41702.582155449389</c:v>
                </c:pt>
                <c:pt idx="44515">
                  <c:v>41702.582858122936</c:v>
                </c:pt>
                <c:pt idx="44516">
                  <c:v>41702.583561640771</c:v>
                </c:pt>
                <c:pt idx="44517">
                  <c:v>41702.584267099854</c:v>
                </c:pt>
                <c:pt idx="44518">
                  <c:v>41702.584970582458</c:v>
                </c:pt>
                <c:pt idx="44519">
                  <c:v>41702.585675178612</c:v>
                </c:pt>
                <c:pt idx="44520">
                  <c:v>41702.586380663837</c:v>
                </c:pt>
                <c:pt idx="44521">
                  <c:v>41702.587085562765</c:v>
                </c:pt>
                <c:pt idx="44522">
                  <c:v>41702.587791580765</c:v>
                </c:pt>
                <c:pt idx="44523">
                  <c:v>41702.588496935685</c:v>
                </c:pt>
                <c:pt idx="44524">
                  <c:v>41702.589202235227</c:v>
                </c:pt>
                <c:pt idx="44525">
                  <c:v>41702.589907734931</c:v>
                </c:pt>
                <c:pt idx="44526">
                  <c:v>41702.590612150307</c:v>
                </c:pt>
                <c:pt idx="44527">
                  <c:v>41702.591316088459</c:v>
                </c:pt>
                <c:pt idx="44528">
                  <c:v>41702.592021803219</c:v>
                </c:pt>
                <c:pt idx="44529">
                  <c:v>41702.592728203534</c:v>
                </c:pt>
                <c:pt idx="44530">
                  <c:v>41702.59343466568</c:v>
                </c:pt>
                <c:pt idx="44531">
                  <c:v>41702.594138800305</c:v>
                </c:pt>
                <c:pt idx="44532">
                  <c:v>41702.594843862607</c:v>
                </c:pt>
                <c:pt idx="44533">
                  <c:v>41702.595549059537</c:v>
                </c:pt>
                <c:pt idx="44534">
                  <c:v>41702.596255390621</c:v>
                </c:pt>
                <c:pt idx="44535">
                  <c:v>41702.596960951378</c:v>
                </c:pt>
                <c:pt idx="44536">
                  <c:v>41702.597666409223</c:v>
                </c:pt>
                <c:pt idx="44537">
                  <c:v>41702.598373969842</c:v>
                </c:pt>
                <c:pt idx="44538">
                  <c:v>41702.599082081528</c:v>
                </c:pt>
                <c:pt idx="44539">
                  <c:v>41702.5997865483</c:v>
                </c:pt>
                <c:pt idx="44540">
                  <c:v>41702.600492104459</c:v>
                </c:pt>
                <c:pt idx="44541">
                  <c:v>41702.601197626922</c:v>
                </c:pt>
                <c:pt idx="44542">
                  <c:v>41702.60190125076</c:v>
                </c:pt>
                <c:pt idx="44543">
                  <c:v>41702.602605440472</c:v>
                </c:pt>
                <c:pt idx="44544">
                  <c:v>41702.603309214152</c:v>
                </c:pt>
                <c:pt idx="44545">
                  <c:v>41702.604014661076</c:v>
                </c:pt>
                <c:pt idx="44546">
                  <c:v>41702.604720921227</c:v>
                </c:pt>
                <c:pt idx="44547">
                  <c:v>41702.605428169227</c:v>
                </c:pt>
                <c:pt idx="44548">
                  <c:v>41702.606134241694</c:v>
                </c:pt>
                <c:pt idx="44549">
                  <c:v>41702.606840274471</c:v>
                </c:pt>
                <c:pt idx="44550">
                  <c:v>41702.607546221683</c:v>
                </c:pt>
                <c:pt idx="44551">
                  <c:v>41702.608252295548</c:v>
                </c:pt>
                <c:pt idx="44552">
                  <c:v>41702.608957538308</c:v>
                </c:pt>
                <c:pt idx="44553">
                  <c:v>41702.609661731833</c:v>
                </c:pt>
                <c:pt idx="44554">
                  <c:v>41702.610365385386</c:v>
                </c:pt>
                <c:pt idx="44555">
                  <c:v>41702.611071989682</c:v>
                </c:pt>
                <c:pt idx="44556">
                  <c:v>41702.611777706465</c:v>
                </c:pt>
                <c:pt idx="44557">
                  <c:v>41702.612483833378</c:v>
                </c:pt>
                <c:pt idx="44558">
                  <c:v>41702.613189699376</c:v>
                </c:pt>
                <c:pt idx="44559">
                  <c:v>41702.613895538161</c:v>
                </c:pt>
                <c:pt idx="44560">
                  <c:v>41702.614600489695</c:v>
                </c:pt>
                <c:pt idx="44561">
                  <c:v>41702.615305472311</c:v>
                </c:pt>
                <c:pt idx="44562">
                  <c:v>41702.616010365542</c:v>
                </c:pt>
                <c:pt idx="44563">
                  <c:v>41702.616716135686</c:v>
                </c:pt>
                <c:pt idx="44564">
                  <c:v>41702.617420362454</c:v>
                </c:pt>
                <c:pt idx="44565">
                  <c:v>41702.61812656276</c:v>
                </c:pt>
                <c:pt idx="44566">
                  <c:v>41702.61883062694</c:v>
                </c:pt>
                <c:pt idx="44567">
                  <c:v>41702.619534217381</c:v>
                </c:pt>
                <c:pt idx="44568">
                  <c:v>41702.620240169221</c:v>
                </c:pt>
                <c:pt idx="44569">
                  <c:v>41702.620944171074</c:v>
                </c:pt>
                <c:pt idx="44570">
                  <c:v>41702.621649622452</c:v>
                </c:pt>
                <c:pt idx="44571">
                  <c:v>41702.622354555679</c:v>
                </c:pt>
                <c:pt idx="44572">
                  <c:v>41702.623060406921</c:v>
                </c:pt>
                <c:pt idx="44573">
                  <c:v>41702.623765543984</c:v>
                </c:pt>
                <c:pt idx="44574">
                  <c:v>41702.624471521995</c:v>
                </c:pt>
                <c:pt idx="44575">
                  <c:v>41702.625175973837</c:v>
                </c:pt>
                <c:pt idx="44576">
                  <c:v>41702.625880258303</c:v>
                </c:pt>
                <c:pt idx="44577">
                  <c:v>41702.626583280609</c:v>
                </c:pt>
                <c:pt idx="44578">
                  <c:v>41702.627289123076</c:v>
                </c:pt>
                <c:pt idx="44579">
                  <c:v>41702.627995616764</c:v>
                </c:pt>
                <c:pt idx="44580">
                  <c:v>41702.628700433677</c:v>
                </c:pt>
                <c:pt idx="44581">
                  <c:v>41702.629404353676</c:v>
                </c:pt>
                <c:pt idx="44582">
                  <c:v>41702.630108245387</c:v>
                </c:pt>
                <c:pt idx="44583">
                  <c:v>41702.630813190612</c:v>
                </c:pt>
                <c:pt idx="44584">
                  <c:v>41702.631517566922</c:v>
                </c:pt>
                <c:pt idx="44585">
                  <c:v>41702.632222032305</c:v>
                </c:pt>
                <c:pt idx="44586">
                  <c:v>41702.632926171682</c:v>
                </c:pt>
                <c:pt idx="44587">
                  <c:v>41702.633630673074</c:v>
                </c:pt>
                <c:pt idx="44588">
                  <c:v>41702.634337089541</c:v>
                </c:pt>
                <c:pt idx="44589">
                  <c:v>41702.635044956762</c:v>
                </c:pt>
                <c:pt idx="44590">
                  <c:v>41702.63575000922</c:v>
                </c:pt>
                <c:pt idx="44591">
                  <c:v>41702.636455598164</c:v>
                </c:pt>
                <c:pt idx="44592">
                  <c:v>41702.637160939681</c:v>
                </c:pt>
                <c:pt idx="44593">
                  <c:v>41702.637865725534</c:v>
                </c:pt>
                <c:pt idx="44594">
                  <c:v>41702.638929066306</c:v>
                </c:pt>
                <c:pt idx="44595">
                  <c:v>41702.639633638923</c:v>
                </c:pt>
                <c:pt idx="44596">
                  <c:v>41702.640338045392</c:v>
                </c:pt>
                <c:pt idx="44597">
                  <c:v>41702.641042672454</c:v>
                </c:pt>
                <c:pt idx="44598">
                  <c:v>41702.641747627531</c:v>
                </c:pt>
                <c:pt idx="44599">
                  <c:v>41702.642452699081</c:v>
                </c:pt>
                <c:pt idx="44600">
                  <c:v>41702.64315861353</c:v>
                </c:pt>
                <c:pt idx="44601">
                  <c:v>41702.643863148311</c:v>
                </c:pt>
                <c:pt idx="44602">
                  <c:v>41702.644567354313</c:v>
                </c:pt>
                <c:pt idx="44603">
                  <c:v>41702.645272280162</c:v>
                </c:pt>
                <c:pt idx="44604">
                  <c:v>41702.645976657375</c:v>
                </c:pt>
                <c:pt idx="44605">
                  <c:v>41702.646679282312</c:v>
                </c:pt>
                <c:pt idx="44606">
                  <c:v>41702.647383806609</c:v>
                </c:pt>
                <c:pt idx="44607">
                  <c:v>41702.64808832093</c:v>
                </c:pt>
                <c:pt idx="44608">
                  <c:v>41702.648794093227</c:v>
                </c:pt>
                <c:pt idx="44609">
                  <c:v>41702.649499711217</c:v>
                </c:pt>
                <c:pt idx="44610">
                  <c:v>41702.650203669538</c:v>
                </c:pt>
                <c:pt idx="44611">
                  <c:v>41702.650908038617</c:v>
                </c:pt>
                <c:pt idx="44612">
                  <c:v>41702.651612284164</c:v>
                </c:pt>
                <c:pt idx="44613">
                  <c:v>41702.652317069849</c:v>
                </c:pt>
                <c:pt idx="44614">
                  <c:v>41702.653023892766</c:v>
                </c:pt>
                <c:pt idx="44615">
                  <c:v>41702.65372844693</c:v>
                </c:pt>
                <c:pt idx="44616">
                  <c:v>41702.654429745227</c:v>
                </c:pt>
                <c:pt idx="44617">
                  <c:v>41702.655133009997</c:v>
                </c:pt>
                <c:pt idx="44618">
                  <c:v>41702.65583714909</c:v>
                </c:pt>
                <c:pt idx="44619">
                  <c:v>41702.656541128468</c:v>
                </c:pt>
                <c:pt idx="44620">
                  <c:v>41702.657244750611</c:v>
                </c:pt>
                <c:pt idx="44621">
                  <c:v>41702.657948466462</c:v>
                </c:pt>
                <c:pt idx="44622">
                  <c:v>41702.658651525227</c:v>
                </c:pt>
                <c:pt idx="44623">
                  <c:v>41702.659355130163</c:v>
                </c:pt>
                <c:pt idx="44624">
                  <c:v>41702.660057785375</c:v>
                </c:pt>
                <c:pt idx="44625">
                  <c:v>41702.660761270454</c:v>
                </c:pt>
                <c:pt idx="44626">
                  <c:v>41702.66146661737</c:v>
                </c:pt>
                <c:pt idx="44627">
                  <c:v>41702.662170033072</c:v>
                </c:pt>
                <c:pt idx="44628">
                  <c:v>41702.662873810608</c:v>
                </c:pt>
                <c:pt idx="44629">
                  <c:v>41702.663578003689</c:v>
                </c:pt>
                <c:pt idx="44630">
                  <c:v>41702.664280546305</c:v>
                </c:pt>
                <c:pt idx="44631">
                  <c:v>41702.664985909374</c:v>
                </c:pt>
                <c:pt idx="44632">
                  <c:v>41702.665690454152</c:v>
                </c:pt>
                <c:pt idx="44633">
                  <c:v>41702.66639282908</c:v>
                </c:pt>
                <c:pt idx="44634">
                  <c:v>41702.667096394158</c:v>
                </c:pt>
                <c:pt idx="44635">
                  <c:v>41702.667800336152</c:v>
                </c:pt>
                <c:pt idx="44636">
                  <c:v>41702.668504183079</c:v>
                </c:pt>
                <c:pt idx="44637">
                  <c:v>41702.66920878215</c:v>
                </c:pt>
                <c:pt idx="44638">
                  <c:v>41702.669913040001</c:v>
                </c:pt>
                <c:pt idx="44639">
                  <c:v>41702.670618614458</c:v>
                </c:pt>
                <c:pt idx="44640">
                  <c:v>41702.671323085837</c:v>
                </c:pt>
                <c:pt idx="44641">
                  <c:v>41702.672026563072</c:v>
                </c:pt>
                <c:pt idx="44642">
                  <c:v>41702.672730455539</c:v>
                </c:pt>
                <c:pt idx="44643">
                  <c:v>41702.673434954922</c:v>
                </c:pt>
                <c:pt idx="44644">
                  <c:v>41702.674138219685</c:v>
                </c:pt>
                <c:pt idx="44645">
                  <c:v>41702.674841782609</c:v>
                </c:pt>
                <c:pt idx="44646">
                  <c:v>41702.675546208768</c:v>
                </c:pt>
                <c:pt idx="44647">
                  <c:v>41702.676249493088</c:v>
                </c:pt>
                <c:pt idx="44648">
                  <c:v>41702.676952038164</c:v>
                </c:pt>
                <c:pt idx="44649">
                  <c:v>41702.677655210304</c:v>
                </c:pt>
                <c:pt idx="44650">
                  <c:v>41702.678358791083</c:v>
                </c:pt>
                <c:pt idx="44651">
                  <c:v>41702.67906192784</c:v>
                </c:pt>
                <c:pt idx="44652">
                  <c:v>41702.679765578301</c:v>
                </c:pt>
                <c:pt idx="44653">
                  <c:v>41702.680469323226</c:v>
                </c:pt>
                <c:pt idx="44654">
                  <c:v>41702.681173620455</c:v>
                </c:pt>
                <c:pt idx="44655">
                  <c:v>41702.681877247851</c:v>
                </c:pt>
                <c:pt idx="44656">
                  <c:v>41702.682581489542</c:v>
                </c:pt>
                <c:pt idx="44657">
                  <c:v>41702.683284569677</c:v>
                </c:pt>
                <c:pt idx="44658">
                  <c:v>41702.683987934302</c:v>
                </c:pt>
                <c:pt idx="44659">
                  <c:v>41702.684691761533</c:v>
                </c:pt>
                <c:pt idx="44660">
                  <c:v>41702.685394827226</c:v>
                </c:pt>
                <c:pt idx="44661">
                  <c:v>41702.686098715538</c:v>
                </c:pt>
                <c:pt idx="44662">
                  <c:v>41702.686802408469</c:v>
                </c:pt>
                <c:pt idx="44663">
                  <c:v>41702.687506032933</c:v>
                </c:pt>
                <c:pt idx="44664">
                  <c:v>41702.688208154621</c:v>
                </c:pt>
                <c:pt idx="44665">
                  <c:v>41702.688911069083</c:v>
                </c:pt>
                <c:pt idx="44666">
                  <c:v>41702.689615800933</c:v>
                </c:pt>
                <c:pt idx="44667">
                  <c:v>41702.690319990928</c:v>
                </c:pt>
                <c:pt idx="44668">
                  <c:v>41702.691024786764</c:v>
                </c:pt>
                <c:pt idx="44669">
                  <c:v>41702.691728815669</c:v>
                </c:pt>
                <c:pt idx="44670">
                  <c:v>41702.692433157536</c:v>
                </c:pt>
                <c:pt idx="44671">
                  <c:v>41702.693136245376</c:v>
                </c:pt>
                <c:pt idx="44672">
                  <c:v>41702.693839056163</c:v>
                </c:pt>
                <c:pt idx="44673">
                  <c:v>41702.694542883219</c:v>
                </c:pt>
                <c:pt idx="44674">
                  <c:v>41702.695248011674</c:v>
                </c:pt>
                <c:pt idx="44675">
                  <c:v>41702.695950883215</c:v>
                </c:pt>
                <c:pt idx="44676">
                  <c:v>41702.696654417836</c:v>
                </c:pt>
                <c:pt idx="44677">
                  <c:v>41702.697357928235</c:v>
                </c:pt>
                <c:pt idx="44678">
                  <c:v>41702.697920248</c:v>
                </c:pt>
                <c:pt idx="44679">
                  <c:v>41702.698622936157</c:v>
                </c:pt>
                <c:pt idx="44680">
                  <c:v>41702.699324944922</c:v>
                </c:pt>
                <c:pt idx="44681">
                  <c:v>41702.700028528001</c:v>
                </c:pt>
                <c:pt idx="44682">
                  <c:v>41702.700732039222</c:v>
                </c:pt>
                <c:pt idx="44683">
                  <c:v>41702.701435046773</c:v>
                </c:pt>
                <c:pt idx="44684">
                  <c:v>41702.702139453999</c:v>
                </c:pt>
                <c:pt idx="44685">
                  <c:v>41702.702843382933</c:v>
                </c:pt>
                <c:pt idx="44686">
                  <c:v>41702.703545622455</c:v>
                </c:pt>
                <c:pt idx="44687">
                  <c:v>41702.704249003684</c:v>
                </c:pt>
                <c:pt idx="44688">
                  <c:v>41702.704952594002</c:v>
                </c:pt>
                <c:pt idx="44689">
                  <c:v>41702.705653978614</c:v>
                </c:pt>
                <c:pt idx="44690">
                  <c:v>41702.706357198171</c:v>
                </c:pt>
                <c:pt idx="44691">
                  <c:v>41702.707060049994</c:v>
                </c:pt>
                <c:pt idx="44692">
                  <c:v>41702.70776555768</c:v>
                </c:pt>
                <c:pt idx="44693">
                  <c:v>41702.708469903679</c:v>
                </c:pt>
                <c:pt idx="44694">
                  <c:v>41702.709171255534</c:v>
                </c:pt>
                <c:pt idx="44695">
                  <c:v>41702.709875000932</c:v>
                </c:pt>
                <c:pt idx="44696">
                  <c:v>41702.710578970313</c:v>
                </c:pt>
                <c:pt idx="44697">
                  <c:v>41702.711283612924</c:v>
                </c:pt>
                <c:pt idx="44698">
                  <c:v>41702.711987774761</c:v>
                </c:pt>
                <c:pt idx="44699">
                  <c:v>41702.712691977082</c:v>
                </c:pt>
                <c:pt idx="44700">
                  <c:v>41702.713394471844</c:v>
                </c:pt>
                <c:pt idx="44701">
                  <c:v>41702.714098374316</c:v>
                </c:pt>
                <c:pt idx="44702">
                  <c:v>41702.714802155082</c:v>
                </c:pt>
                <c:pt idx="44703">
                  <c:v>41702.715505288768</c:v>
                </c:pt>
                <c:pt idx="44704">
                  <c:v>41702.716209062615</c:v>
                </c:pt>
                <c:pt idx="44705">
                  <c:v>41702.716911457843</c:v>
                </c:pt>
                <c:pt idx="44706">
                  <c:v>41702.717614193847</c:v>
                </c:pt>
                <c:pt idx="44707">
                  <c:v>41702.718317901083</c:v>
                </c:pt>
                <c:pt idx="44708">
                  <c:v>41702.719021974153</c:v>
                </c:pt>
                <c:pt idx="44709">
                  <c:v>41702.719725607829</c:v>
                </c:pt>
                <c:pt idx="44710">
                  <c:v>41702.720428046465</c:v>
                </c:pt>
                <c:pt idx="44711">
                  <c:v>41702.72113140599</c:v>
                </c:pt>
                <c:pt idx="44712">
                  <c:v>41702.721833812764</c:v>
                </c:pt>
                <c:pt idx="44713">
                  <c:v>41702.722537156616</c:v>
                </c:pt>
                <c:pt idx="44714">
                  <c:v>41702.723240850915</c:v>
                </c:pt>
                <c:pt idx="44715">
                  <c:v>41702.723943665827</c:v>
                </c:pt>
                <c:pt idx="44716">
                  <c:v>41702.724645860762</c:v>
                </c:pt>
                <c:pt idx="44717">
                  <c:v>41702.725349874454</c:v>
                </c:pt>
                <c:pt idx="44718">
                  <c:v>41702.726054729996</c:v>
                </c:pt>
                <c:pt idx="44719">
                  <c:v>41702.72675889908</c:v>
                </c:pt>
                <c:pt idx="44720">
                  <c:v>41702.727462088456</c:v>
                </c:pt>
                <c:pt idx="44721">
                  <c:v>41702.728166169072</c:v>
                </c:pt>
                <c:pt idx="44722">
                  <c:v>41702.728870080922</c:v>
                </c:pt>
                <c:pt idx="44723">
                  <c:v>41702.729572112301</c:v>
                </c:pt>
                <c:pt idx="44724">
                  <c:v>41702.730275137234</c:v>
                </c:pt>
                <c:pt idx="44725">
                  <c:v>41702.730977659689</c:v>
                </c:pt>
                <c:pt idx="44726">
                  <c:v>41702.73168086537</c:v>
                </c:pt>
                <c:pt idx="44727">
                  <c:v>41702.732384703842</c:v>
                </c:pt>
                <c:pt idx="44728">
                  <c:v>41702.733086853528</c:v>
                </c:pt>
                <c:pt idx="44729">
                  <c:v>41702.733788977996</c:v>
                </c:pt>
                <c:pt idx="44730">
                  <c:v>41702.734492896459</c:v>
                </c:pt>
                <c:pt idx="44731">
                  <c:v>41702.735196219677</c:v>
                </c:pt>
                <c:pt idx="44732">
                  <c:v>41702.735900756452</c:v>
                </c:pt>
                <c:pt idx="44733">
                  <c:v>41702.736604589678</c:v>
                </c:pt>
                <c:pt idx="44734">
                  <c:v>41702.737309459997</c:v>
                </c:pt>
                <c:pt idx="44735">
                  <c:v>41702.738014020928</c:v>
                </c:pt>
                <c:pt idx="44736">
                  <c:v>41702.738716941683</c:v>
                </c:pt>
                <c:pt idx="44737">
                  <c:v>41702.739420625214</c:v>
                </c:pt>
                <c:pt idx="44738">
                  <c:v>41702.740125555072</c:v>
                </c:pt>
                <c:pt idx="44739">
                  <c:v>41702.740831486779</c:v>
                </c:pt>
                <c:pt idx="44740">
                  <c:v>41702.741535101683</c:v>
                </c:pt>
                <c:pt idx="44741">
                  <c:v>41702.742240030304</c:v>
                </c:pt>
                <c:pt idx="44742">
                  <c:v>41702.742943179685</c:v>
                </c:pt>
                <c:pt idx="44743">
                  <c:v>41702.743646539071</c:v>
                </c:pt>
                <c:pt idx="44744">
                  <c:v>41702.744349476168</c:v>
                </c:pt>
                <c:pt idx="44745">
                  <c:v>41702.745052208928</c:v>
                </c:pt>
                <c:pt idx="44746">
                  <c:v>41702.745756052303</c:v>
                </c:pt>
                <c:pt idx="44747">
                  <c:v>41702.746460189839</c:v>
                </c:pt>
                <c:pt idx="44748">
                  <c:v>41702.747163370761</c:v>
                </c:pt>
                <c:pt idx="44749">
                  <c:v>41702.747865142934</c:v>
                </c:pt>
                <c:pt idx="44750">
                  <c:v>41702.748568102768</c:v>
                </c:pt>
                <c:pt idx="44751">
                  <c:v>41702.749271607536</c:v>
                </c:pt>
                <c:pt idx="44752">
                  <c:v>41702.74997500646</c:v>
                </c:pt>
                <c:pt idx="44753">
                  <c:v>41702.750677966003</c:v>
                </c:pt>
                <c:pt idx="44754">
                  <c:v>41702.75138187399</c:v>
                </c:pt>
                <c:pt idx="44755">
                  <c:v>41702.752085761073</c:v>
                </c:pt>
                <c:pt idx="44756">
                  <c:v>41702.752789295388</c:v>
                </c:pt>
                <c:pt idx="44757">
                  <c:v>41702.753491198928</c:v>
                </c:pt>
                <c:pt idx="44758">
                  <c:v>41702.754193163688</c:v>
                </c:pt>
                <c:pt idx="44759">
                  <c:v>41702.754895505539</c:v>
                </c:pt>
                <c:pt idx="44760">
                  <c:v>41702.755598287229</c:v>
                </c:pt>
                <c:pt idx="44761">
                  <c:v>41702.756301061687</c:v>
                </c:pt>
                <c:pt idx="44762">
                  <c:v>41702.757004448009</c:v>
                </c:pt>
                <c:pt idx="44763">
                  <c:v>41702.757706807533</c:v>
                </c:pt>
                <c:pt idx="44764">
                  <c:v>41702.758411049392</c:v>
                </c:pt>
                <c:pt idx="44765">
                  <c:v>41702.759429136458</c:v>
                </c:pt>
                <c:pt idx="44766">
                  <c:v>41702.760133695687</c:v>
                </c:pt>
                <c:pt idx="44767">
                  <c:v>41702.760836342466</c:v>
                </c:pt>
                <c:pt idx="44768">
                  <c:v>41702.761538636609</c:v>
                </c:pt>
                <c:pt idx="44769">
                  <c:v>41702.762241929078</c:v>
                </c:pt>
                <c:pt idx="44770">
                  <c:v>41702.762944974922</c:v>
                </c:pt>
                <c:pt idx="44771">
                  <c:v>41702.763647001069</c:v>
                </c:pt>
                <c:pt idx="44772">
                  <c:v>41702.764350665995</c:v>
                </c:pt>
                <c:pt idx="44773">
                  <c:v>41702.765053829375</c:v>
                </c:pt>
                <c:pt idx="44774">
                  <c:v>41702.765756446002</c:v>
                </c:pt>
                <c:pt idx="44775">
                  <c:v>41702.766460593681</c:v>
                </c:pt>
                <c:pt idx="44776">
                  <c:v>41702.767163569821</c:v>
                </c:pt>
                <c:pt idx="44777">
                  <c:v>41702.767866830145</c:v>
                </c:pt>
                <c:pt idx="44778">
                  <c:v>41702.768571121385</c:v>
                </c:pt>
                <c:pt idx="44779">
                  <c:v>41702.769275821222</c:v>
                </c:pt>
                <c:pt idx="44780">
                  <c:v>41702.769978159224</c:v>
                </c:pt>
                <c:pt idx="44781">
                  <c:v>41702.770680359688</c:v>
                </c:pt>
                <c:pt idx="44782">
                  <c:v>41702.771382750601</c:v>
                </c:pt>
                <c:pt idx="44783">
                  <c:v>41702.772085372002</c:v>
                </c:pt>
                <c:pt idx="44784">
                  <c:v>41702.772788618146</c:v>
                </c:pt>
                <c:pt idx="44785">
                  <c:v>41702.77349197492</c:v>
                </c:pt>
                <c:pt idx="44786">
                  <c:v>41702.774195193844</c:v>
                </c:pt>
                <c:pt idx="44787">
                  <c:v>41702.774896577226</c:v>
                </c:pt>
                <c:pt idx="44788">
                  <c:v>41702.775599068307</c:v>
                </c:pt>
                <c:pt idx="44789">
                  <c:v>41702.776302034465</c:v>
                </c:pt>
                <c:pt idx="44790">
                  <c:v>41702.777003608157</c:v>
                </c:pt>
                <c:pt idx="44791">
                  <c:v>41702.777706094304</c:v>
                </c:pt>
                <c:pt idx="44792">
                  <c:v>41702.778408026934</c:v>
                </c:pt>
                <c:pt idx="44793">
                  <c:v>41702.779110336305</c:v>
                </c:pt>
                <c:pt idx="44794">
                  <c:v>41702.779814446934</c:v>
                </c:pt>
                <c:pt idx="44795">
                  <c:v>41702.78051777801</c:v>
                </c:pt>
                <c:pt idx="44796">
                  <c:v>41702.781219733224</c:v>
                </c:pt>
                <c:pt idx="44797">
                  <c:v>41702.78192474199</c:v>
                </c:pt>
                <c:pt idx="44798">
                  <c:v>41702.782627882771</c:v>
                </c:pt>
                <c:pt idx="44799">
                  <c:v>41702.783332563216</c:v>
                </c:pt>
                <c:pt idx="44800">
                  <c:v>41702.784036932768</c:v>
                </c:pt>
                <c:pt idx="44801">
                  <c:v>41702.784740388459</c:v>
                </c:pt>
                <c:pt idx="44802">
                  <c:v>41702.785443672765</c:v>
                </c:pt>
                <c:pt idx="44803">
                  <c:v>41702.78614704308</c:v>
                </c:pt>
                <c:pt idx="44804">
                  <c:v>41702.786850498946</c:v>
                </c:pt>
                <c:pt idx="44805">
                  <c:v>41702.78755436046</c:v>
                </c:pt>
                <c:pt idx="44806">
                  <c:v>41702.788257751541</c:v>
                </c:pt>
                <c:pt idx="44807">
                  <c:v>41702.788961092767</c:v>
                </c:pt>
                <c:pt idx="44808">
                  <c:v>41702.789664341384</c:v>
                </c:pt>
                <c:pt idx="44809">
                  <c:v>41702.790365990455</c:v>
                </c:pt>
                <c:pt idx="44810">
                  <c:v>41702.791069663821</c:v>
                </c:pt>
                <c:pt idx="44811">
                  <c:v>41702.791774768753</c:v>
                </c:pt>
                <c:pt idx="44812">
                  <c:v>41702.792477842304</c:v>
                </c:pt>
                <c:pt idx="44813">
                  <c:v>41702.793183743212</c:v>
                </c:pt>
                <c:pt idx="44814">
                  <c:v>41702.793886722764</c:v>
                </c:pt>
                <c:pt idx="44815">
                  <c:v>41702.794590146768</c:v>
                </c:pt>
                <c:pt idx="44816">
                  <c:v>41702.795293396463</c:v>
                </c:pt>
                <c:pt idx="44817">
                  <c:v>41702.795997040303</c:v>
                </c:pt>
                <c:pt idx="44818">
                  <c:v>41702.796699558465</c:v>
                </c:pt>
                <c:pt idx="44819">
                  <c:v>41702.797402523371</c:v>
                </c:pt>
                <c:pt idx="44820">
                  <c:v>41702.798106406612</c:v>
                </c:pt>
                <c:pt idx="44821">
                  <c:v>41702.798810232307</c:v>
                </c:pt>
                <c:pt idx="44822">
                  <c:v>41702.799514011072</c:v>
                </c:pt>
                <c:pt idx="44823">
                  <c:v>41702.800218568467</c:v>
                </c:pt>
                <c:pt idx="44824">
                  <c:v>41702.800923469847</c:v>
                </c:pt>
                <c:pt idx="44825">
                  <c:v>41702.801627202927</c:v>
                </c:pt>
                <c:pt idx="44826">
                  <c:v>41702.80233023817</c:v>
                </c:pt>
                <c:pt idx="44827">
                  <c:v>41702.803033730459</c:v>
                </c:pt>
                <c:pt idx="44828">
                  <c:v>41702.803737513379</c:v>
                </c:pt>
                <c:pt idx="44829">
                  <c:v>41702.804442206929</c:v>
                </c:pt>
                <c:pt idx="44830">
                  <c:v>41702.80514575199</c:v>
                </c:pt>
                <c:pt idx="44831">
                  <c:v>41702.805849821998</c:v>
                </c:pt>
                <c:pt idx="44832">
                  <c:v>41702.80655196969</c:v>
                </c:pt>
                <c:pt idx="44833">
                  <c:v>41702.807256378474</c:v>
                </c:pt>
                <c:pt idx="44834">
                  <c:v>41702.807961582759</c:v>
                </c:pt>
                <c:pt idx="44835">
                  <c:v>41702.808665839686</c:v>
                </c:pt>
                <c:pt idx="44836">
                  <c:v>41702.809370545387</c:v>
                </c:pt>
                <c:pt idx="44837">
                  <c:v>41702.810074370776</c:v>
                </c:pt>
                <c:pt idx="44838">
                  <c:v>41702.810778250168</c:v>
                </c:pt>
                <c:pt idx="44839">
                  <c:v>41702.811481507531</c:v>
                </c:pt>
                <c:pt idx="44840">
                  <c:v>41702.812185382929</c:v>
                </c:pt>
                <c:pt idx="44841">
                  <c:v>41702.812888831228</c:v>
                </c:pt>
                <c:pt idx="44842">
                  <c:v>41702.813594343395</c:v>
                </c:pt>
                <c:pt idx="44843">
                  <c:v>41702.814298221703</c:v>
                </c:pt>
                <c:pt idx="44844">
                  <c:v>41702.815001766772</c:v>
                </c:pt>
                <c:pt idx="44845">
                  <c:v>41702.815705588459</c:v>
                </c:pt>
                <c:pt idx="44846">
                  <c:v>41702.816410499094</c:v>
                </c:pt>
                <c:pt idx="44847">
                  <c:v>41702.817115329548</c:v>
                </c:pt>
                <c:pt idx="44848">
                  <c:v>41702.817819071395</c:v>
                </c:pt>
                <c:pt idx="44849">
                  <c:v>41702.818522404625</c:v>
                </c:pt>
                <c:pt idx="44850">
                  <c:v>41702.81922618016</c:v>
                </c:pt>
                <c:pt idx="44851">
                  <c:v>41702.819930358317</c:v>
                </c:pt>
                <c:pt idx="44852">
                  <c:v>41702.820634318312</c:v>
                </c:pt>
                <c:pt idx="44853">
                  <c:v>41702.82133719894</c:v>
                </c:pt>
                <c:pt idx="44854">
                  <c:v>41702.822042292777</c:v>
                </c:pt>
                <c:pt idx="44855">
                  <c:v>41702.822745610603</c:v>
                </c:pt>
                <c:pt idx="44856">
                  <c:v>41702.823665920456</c:v>
                </c:pt>
                <c:pt idx="44857">
                  <c:v>41702.824368857226</c:v>
                </c:pt>
                <c:pt idx="44858">
                  <c:v>41702.825074721841</c:v>
                </c:pt>
                <c:pt idx="44859">
                  <c:v>41702.825778193386</c:v>
                </c:pt>
                <c:pt idx="44860">
                  <c:v>41702.826481760603</c:v>
                </c:pt>
                <c:pt idx="44861">
                  <c:v>41702.827185757218</c:v>
                </c:pt>
                <c:pt idx="44862">
                  <c:v>41702.827890033375</c:v>
                </c:pt>
                <c:pt idx="44863">
                  <c:v>41702.82859287523</c:v>
                </c:pt>
                <c:pt idx="44864">
                  <c:v>41702.829295170777</c:v>
                </c:pt>
                <c:pt idx="44865">
                  <c:v>41702.829998304471</c:v>
                </c:pt>
                <c:pt idx="44866">
                  <c:v>41702.830700551378</c:v>
                </c:pt>
                <c:pt idx="44867">
                  <c:v>41702.831403981996</c:v>
                </c:pt>
                <c:pt idx="44868">
                  <c:v>41702.83210869554</c:v>
                </c:pt>
                <c:pt idx="44869">
                  <c:v>41702.832812943852</c:v>
                </c:pt>
                <c:pt idx="44870">
                  <c:v>41702.833517557083</c:v>
                </c:pt>
                <c:pt idx="44871">
                  <c:v>41702.834220831537</c:v>
                </c:pt>
                <c:pt idx="44872">
                  <c:v>41702.834924258939</c:v>
                </c:pt>
                <c:pt idx="44873">
                  <c:v>41702.835627724606</c:v>
                </c:pt>
                <c:pt idx="44874">
                  <c:v>41702.83633095416</c:v>
                </c:pt>
                <c:pt idx="44875">
                  <c:v>41702.837034817538</c:v>
                </c:pt>
                <c:pt idx="44876">
                  <c:v>41702.837737567534</c:v>
                </c:pt>
                <c:pt idx="44877">
                  <c:v>41702.838442094311</c:v>
                </c:pt>
                <c:pt idx="44878">
                  <c:v>41702.839148296312</c:v>
                </c:pt>
                <c:pt idx="44879">
                  <c:v>41702.839853666002</c:v>
                </c:pt>
                <c:pt idx="44880">
                  <c:v>41702.840557715848</c:v>
                </c:pt>
                <c:pt idx="44881">
                  <c:v>41702.841263065537</c:v>
                </c:pt>
                <c:pt idx="44882">
                  <c:v>41702.841967323388</c:v>
                </c:pt>
                <c:pt idx="44883">
                  <c:v>41702.842671080311</c:v>
                </c:pt>
                <c:pt idx="44884">
                  <c:v>41702.843374894466</c:v>
                </c:pt>
                <c:pt idx="44885">
                  <c:v>41702.844077633228</c:v>
                </c:pt>
                <c:pt idx="44886">
                  <c:v>41702.84478185077</c:v>
                </c:pt>
                <c:pt idx="44887">
                  <c:v>41702.845485427686</c:v>
                </c:pt>
                <c:pt idx="44888">
                  <c:v>41702.846188077085</c:v>
                </c:pt>
                <c:pt idx="44889">
                  <c:v>41702.846892550006</c:v>
                </c:pt>
                <c:pt idx="44890">
                  <c:v>41702.847596185544</c:v>
                </c:pt>
                <c:pt idx="44891">
                  <c:v>41702.848300339392</c:v>
                </c:pt>
                <c:pt idx="44892">
                  <c:v>41702.849004911077</c:v>
                </c:pt>
                <c:pt idx="44893">
                  <c:v>41702.849710251081</c:v>
                </c:pt>
                <c:pt idx="44894">
                  <c:v>41702.850414850618</c:v>
                </c:pt>
                <c:pt idx="44895">
                  <c:v>41702.851118339691</c:v>
                </c:pt>
                <c:pt idx="44896">
                  <c:v>41702.851821526165</c:v>
                </c:pt>
                <c:pt idx="44897">
                  <c:v>41702.852524486007</c:v>
                </c:pt>
                <c:pt idx="44898">
                  <c:v>41702.853228284941</c:v>
                </c:pt>
                <c:pt idx="44899">
                  <c:v>41702.853930954312</c:v>
                </c:pt>
                <c:pt idx="44900">
                  <c:v>41702.854636272474</c:v>
                </c:pt>
                <c:pt idx="44901">
                  <c:v>41702.855340107228</c:v>
                </c:pt>
                <c:pt idx="44902">
                  <c:v>41702.856044232467</c:v>
                </c:pt>
                <c:pt idx="44903">
                  <c:v>41702.856747821388</c:v>
                </c:pt>
                <c:pt idx="44904">
                  <c:v>41702.857451666459</c:v>
                </c:pt>
                <c:pt idx="44905">
                  <c:v>41702.858155095237</c:v>
                </c:pt>
                <c:pt idx="44906">
                  <c:v>41702.858858567088</c:v>
                </c:pt>
                <c:pt idx="44907">
                  <c:v>41702.859563244318</c:v>
                </c:pt>
                <c:pt idx="44908">
                  <c:v>41702.860267040007</c:v>
                </c:pt>
                <c:pt idx="44909">
                  <c:v>41702.860971551534</c:v>
                </c:pt>
                <c:pt idx="44910">
                  <c:v>41702.861675718465</c:v>
                </c:pt>
                <c:pt idx="44911">
                  <c:v>41702.86237927094</c:v>
                </c:pt>
                <c:pt idx="44912">
                  <c:v>41702.863082995536</c:v>
                </c:pt>
                <c:pt idx="44913">
                  <c:v>41702.863788168303</c:v>
                </c:pt>
                <c:pt idx="44914">
                  <c:v>41702.864492823224</c:v>
                </c:pt>
                <c:pt idx="44915">
                  <c:v>41702.865197525374</c:v>
                </c:pt>
                <c:pt idx="44916">
                  <c:v>41702.865903257079</c:v>
                </c:pt>
                <c:pt idx="44917">
                  <c:v>41702.866607197691</c:v>
                </c:pt>
                <c:pt idx="44918">
                  <c:v>41702.867309565532</c:v>
                </c:pt>
                <c:pt idx="44919">
                  <c:v>41702.868011818311</c:v>
                </c:pt>
                <c:pt idx="44920">
                  <c:v>41702.868715730772</c:v>
                </c:pt>
                <c:pt idx="44921">
                  <c:v>41702.869419121227</c:v>
                </c:pt>
                <c:pt idx="44922">
                  <c:v>41702.870122525841</c:v>
                </c:pt>
                <c:pt idx="44923">
                  <c:v>41702.870824912163</c:v>
                </c:pt>
                <c:pt idx="44924">
                  <c:v>41702.871527937234</c:v>
                </c:pt>
                <c:pt idx="44925">
                  <c:v>41702.872231026624</c:v>
                </c:pt>
                <c:pt idx="44926">
                  <c:v>41702.872933867387</c:v>
                </c:pt>
                <c:pt idx="44927">
                  <c:v>41702.873637366472</c:v>
                </c:pt>
                <c:pt idx="44928">
                  <c:v>41702.874342280767</c:v>
                </c:pt>
                <c:pt idx="44929">
                  <c:v>41702.875046801535</c:v>
                </c:pt>
                <c:pt idx="44930">
                  <c:v>41702.875752936001</c:v>
                </c:pt>
                <c:pt idx="44931">
                  <c:v>41702.876458101542</c:v>
                </c:pt>
                <c:pt idx="44932">
                  <c:v>41702.877162300152</c:v>
                </c:pt>
                <c:pt idx="44933">
                  <c:v>41702.877865708928</c:v>
                </c:pt>
                <c:pt idx="44934">
                  <c:v>41702.878568044005</c:v>
                </c:pt>
                <c:pt idx="44935">
                  <c:v>41702.879271649545</c:v>
                </c:pt>
                <c:pt idx="44936">
                  <c:v>41702.879974890777</c:v>
                </c:pt>
                <c:pt idx="44937">
                  <c:v>41702.880679285852</c:v>
                </c:pt>
                <c:pt idx="44938">
                  <c:v>41702.881382724307</c:v>
                </c:pt>
                <c:pt idx="44939">
                  <c:v>41702.882085758312</c:v>
                </c:pt>
                <c:pt idx="44940">
                  <c:v>41702.882787925388</c:v>
                </c:pt>
                <c:pt idx="44941">
                  <c:v>41702.88349136446</c:v>
                </c:pt>
                <c:pt idx="44942">
                  <c:v>41702.884195606159</c:v>
                </c:pt>
                <c:pt idx="44943">
                  <c:v>41702.884899393241</c:v>
                </c:pt>
                <c:pt idx="44944">
                  <c:v>41702.885604629082</c:v>
                </c:pt>
                <c:pt idx="44945">
                  <c:v>41702.886309977235</c:v>
                </c:pt>
                <c:pt idx="44946">
                  <c:v>41702.887014258777</c:v>
                </c:pt>
                <c:pt idx="44947">
                  <c:v>41702.887718888313</c:v>
                </c:pt>
                <c:pt idx="44948">
                  <c:v>41702.888423386168</c:v>
                </c:pt>
                <c:pt idx="44949">
                  <c:v>41702.889129002768</c:v>
                </c:pt>
                <c:pt idx="44950">
                  <c:v>41702.88983293817</c:v>
                </c:pt>
                <c:pt idx="44951">
                  <c:v>41702.890536863422</c:v>
                </c:pt>
                <c:pt idx="44952">
                  <c:v>41702.891036047695</c:v>
                </c:pt>
                <c:pt idx="44953">
                  <c:v>41702.891739049541</c:v>
                </c:pt>
                <c:pt idx="44954">
                  <c:v>41702.892444610763</c:v>
                </c:pt>
                <c:pt idx="44955">
                  <c:v>41702.893149141375</c:v>
                </c:pt>
                <c:pt idx="44956">
                  <c:v>41702.893853581678</c:v>
                </c:pt>
                <c:pt idx="44957">
                  <c:v>41702.894559117085</c:v>
                </c:pt>
                <c:pt idx="44958">
                  <c:v>41702.895263550454</c:v>
                </c:pt>
                <c:pt idx="44959">
                  <c:v>41702.89596811292</c:v>
                </c:pt>
                <c:pt idx="44960">
                  <c:v>41702.896671530456</c:v>
                </c:pt>
                <c:pt idx="44961">
                  <c:v>41702.897375505221</c:v>
                </c:pt>
                <c:pt idx="44962">
                  <c:v>41702.898080475228</c:v>
                </c:pt>
                <c:pt idx="44963">
                  <c:v>41702.898782891687</c:v>
                </c:pt>
                <c:pt idx="44964">
                  <c:v>41702.899484929221</c:v>
                </c:pt>
                <c:pt idx="44965">
                  <c:v>41702.900188796928</c:v>
                </c:pt>
                <c:pt idx="44966">
                  <c:v>41702.900893339545</c:v>
                </c:pt>
                <c:pt idx="44967">
                  <c:v>41702.901595949545</c:v>
                </c:pt>
                <c:pt idx="44968">
                  <c:v>41702.902299714471</c:v>
                </c:pt>
                <c:pt idx="44969">
                  <c:v>41702.903001949227</c:v>
                </c:pt>
                <c:pt idx="44970">
                  <c:v>41702.903705244615</c:v>
                </c:pt>
                <c:pt idx="44971">
                  <c:v>41702.904409006616</c:v>
                </c:pt>
                <c:pt idx="44972">
                  <c:v>41702.905113803688</c:v>
                </c:pt>
                <c:pt idx="44973">
                  <c:v>41702.905818563682</c:v>
                </c:pt>
                <c:pt idx="44974">
                  <c:v>41702.906522565841</c:v>
                </c:pt>
                <c:pt idx="44975">
                  <c:v>41702.907226130614</c:v>
                </c:pt>
                <c:pt idx="44976">
                  <c:v>41702.907930042471</c:v>
                </c:pt>
                <c:pt idx="44977">
                  <c:v>41702.90863638078</c:v>
                </c:pt>
                <c:pt idx="44978">
                  <c:v>41702.909340806</c:v>
                </c:pt>
                <c:pt idx="44979">
                  <c:v>41702.910043935844</c:v>
                </c:pt>
                <c:pt idx="44980">
                  <c:v>41702.910748448005</c:v>
                </c:pt>
                <c:pt idx="44981">
                  <c:v>41702.911451885688</c:v>
                </c:pt>
                <c:pt idx="44982">
                  <c:v>41702.912156564307</c:v>
                </c:pt>
                <c:pt idx="44983">
                  <c:v>41702.912860360615</c:v>
                </c:pt>
                <c:pt idx="44984">
                  <c:v>41702.913563457383</c:v>
                </c:pt>
                <c:pt idx="44985">
                  <c:v>41702.914267146167</c:v>
                </c:pt>
                <c:pt idx="44986">
                  <c:v>41702.914969977392</c:v>
                </c:pt>
                <c:pt idx="44987">
                  <c:v>41702.915673495852</c:v>
                </c:pt>
                <c:pt idx="44988">
                  <c:v>41702.916378370624</c:v>
                </c:pt>
                <c:pt idx="44989">
                  <c:v>41702.917083817076</c:v>
                </c:pt>
                <c:pt idx="44990">
                  <c:v>41702.917787535836</c:v>
                </c:pt>
                <c:pt idx="44991">
                  <c:v>41702.918491031844</c:v>
                </c:pt>
                <c:pt idx="44992">
                  <c:v>41702.919194746777</c:v>
                </c:pt>
                <c:pt idx="44993">
                  <c:v>41702.91989830001</c:v>
                </c:pt>
                <c:pt idx="44994">
                  <c:v>41702.920601457081</c:v>
                </c:pt>
                <c:pt idx="44995">
                  <c:v>41702.921305416305</c:v>
                </c:pt>
                <c:pt idx="44996">
                  <c:v>41702.922010400463</c:v>
                </c:pt>
                <c:pt idx="44997">
                  <c:v>41702.922716827386</c:v>
                </c:pt>
                <c:pt idx="44998">
                  <c:v>41702.923419645384</c:v>
                </c:pt>
                <c:pt idx="44999">
                  <c:v>41702.924124635072</c:v>
                </c:pt>
                <c:pt idx="45000">
                  <c:v>41702.924827820927</c:v>
                </c:pt>
                <c:pt idx="45001">
                  <c:v>41702.925531009845</c:v>
                </c:pt>
                <c:pt idx="45002">
                  <c:v>41702.926234187085</c:v>
                </c:pt>
                <c:pt idx="45003">
                  <c:v>41702.926935966461</c:v>
                </c:pt>
                <c:pt idx="45004">
                  <c:v>41702.927638298468</c:v>
                </c:pt>
                <c:pt idx="45005">
                  <c:v>41702.928340889841</c:v>
                </c:pt>
                <c:pt idx="45006">
                  <c:v>41702.929045561374</c:v>
                </c:pt>
                <c:pt idx="45007">
                  <c:v>41702.929749577066</c:v>
                </c:pt>
                <c:pt idx="45008">
                  <c:v>41702.93045451276</c:v>
                </c:pt>
                <c:pt idx="45009">
                  <c:v>41702.931158317384</c:v>
                </c:pt>
                <c:pt idx="45010">
                  <c:v>41702.931862726458</c:v>
                </c:pt>
                <c:pt idx="45011">
                  <c:v>41702.932566458316</c:v>
                </c:pt>
                <c:pt idx="45012">
                  <c:v>41702.933268749541</c:v>
                </c:pt>
                <c:pt idx="45013">
                  <c:v>41702.933972980762</c:v>
                </c:pt>
                <c:pt idx="45014">
                  <c:v>41702.934677728161</c:v>
                </c:pt>
                <c:pt idx="45015">
                  <c:v>41702.935381029078</c:v>
                </c:pt>
                <c:pt idx="45016">
                  <c:v>41702.936084389541</c:v>
                </c:pt>
                <c:pt idx="45017">
                  <c:v>41702.936787436462</c:v>
                </c:pt>
                <c:pt idx="45018">
                  <c:v>41702.937490206306</c:v>
                </c:pt>
                <c:pt idx="45019">
                  <c:v>41702.938194232163</c:v>
                </c:pt>
                <c:pt idx="45020">
                  <c:v>41702.938898814471</c:v>
                </c:pt>
                <c:pt idx="45021">
                  <c:v>41702.939601088001</c:v>
                </c:pt>
                <c:pt idx="45022">
                  <c:v>41702.940305382472</c:v>
                </c:pt>
                <c:pt idx="45023">
                  <c:v>41702.94101006585</c:v>
                </c:pt>
                <c:pt idx="45024">
                  <c:v>41702.941714715838</c:v>
                </c:pt>
                <c:pt idx="45025">
                  <c:v>41702.942419205843</c:v>
                </c:pt>
                <c:pt idx="45026">
                  <c:v>41702.943123241384</c:v>
                </c:pt>
                <c:pt idx="45027">
                  <c:v>41702.943826950162</c:v>
                </c:pt>
                <c:pt idx="45028">
                  <c:v>41702.944531265086</c:v>
                </c:pt>
                <c:pt idx="45029">
                  <c:v>41702.945234129693</c:v>
                </c:pt>
                <c:pt idx="45030">
                  <c:v>41702.945938209392</c:v>
                </c:pt>
                <c:pt idx="45031">
                  <c:v>41702.946641009541</c:v>
                </c:pt>
                <c:pt idx="45032">
                  <c:v>41702.947345467997</c:v>
                </c:pt>
                <c:pt idx="45033">
                  <c:v>41702.948050280007</c:v>
                </c:pt>
                <c:pt idx="45034">
                  <c:v>41702.948755039084</c:v>
                </c:pt>
                <c:pt idx="45035">
                  <c:v>41702.949458709998</c:v>
                </c:pt>
                <c:pt idx="45036">
                  <c:v>41702.950161166002</c:v>
                </c:pt>
                <c:pt idx="45037">
                  <c:v>41702.950865129547</c:v>
                </c:pt>
                <c:pt idx="45038">
                  <c:v>41702.951567973847</c:v>
                </c:pt>
                <c:pt idx="45039">
                  <c:v>41702.952272124006</c:v>
                </c:pt>
                <c:pt idx="45040">
                  <c:v>41702.952978047389</c:v>
                </c:pt>
                <c:pt idx="45041">
                  <c:v>41702.953680448314</c:v>
                </c:pt>
                <c:pt idx="45042">
                  <c:v>41702.95438200231</c:v>
                </c:pt>
                <c:pt idx="45043">
                  <c:v>41702.955086186616</c:v>
                </c:pt>
                <c:pt idx="45044">
                  <c:v>41702.955790881533</c:v>
                </c:pt>
                <c:pt idx="45045">
                  <c:v>41702.956494648315</c:v>
                </c:pt>
                <c:pt idx="45046">
                  <c:v>41702.957199042612</c:v>
                </c:pt>
                <c:pt idx="45047">
                  <c:v>41702.957903035385</c:v>
                </c:pt>
                <c:pt idx="45048">
                  <c:v>41702.95860666431</c:v>
                </c:pt>
                <c:pt idx="45049">
                  <c:v>41702.959309614605</c:v>
                </c:pt>
                <c:pt idx="45050">
                  <c:v>41702.960012626616</c:v>
                </c:pt>
                <c:pt idx="45051">
                  <c:v>41702.960715719077</c:v>
                </c:pt>
                <c:pt idx="45052">
                  <c:v>41702.961418749997</c:v>
                </c:pt>
                <c:pt idx="45053">
                  <c:v>41702.961949329539</c:v>
                </c:pt>
                <c:pt idx="45054">
                  <c:v>41702.962652317234</c:v>
                </c:pt>
                <c:pt idx="45055">
                  <c:v>41702.963355859225</c:v>
                </c:pt>
                <c:pt idx="45056">
                  <c:v>41702.964059915234</c:v>
                </c:pt>
                <c:pt idx="45057">
                  <c:v>41702.96476284277</c:v>
                </c:pt>
                <c:pt idx="45058">
                  <c:v>41702.965466310154</c:v>
                </c:pt>
                <c:pt idx="45059">
                  <c:v>41702.966170034306</c:v>
                </c:pt>
                <c:pt idx="45060">
                  <c:v>41702.966875694612</c:v>
                </c:pt>
                <c:pt idx="45061">
                  <c:v>41702.967580357683</c:v>
                </c:pt>
                <c:pt idx="45062">
                  <c:v>41702.968284526614</c:v>
                </c:pt>
                <c:pt idx="45063">
                  <c:v>41702.968987614608</c:v>
                </c:pt>
                <c:pt idx="45064">
                  <c:v>41702.969692815837</c:v>
                </c:pt>
                <c:pt idx="45065">
                  <c:v>41702.970397263998</c:v>
                </c:pt>
                <c:pt idx="45066">
                  <c:v>41702.97110172292</c:v>
                </c:pt>
                <c:pt idx="45067">
                  <c:v>41702.971804346467</c:v>
                </c:pt>
                <c:pt idx="45068">
                  <c:v>41702.972507635386</c:v>
                </c:pt>
                <c:pt idx="45069">
                  <c:v>41702.973211234159</c:v>
                </c:pt>
                <c:pt idx="45070">
                  <c:v>41702.973914377544</c:v>
                </c:pt>
                <c:pt idx="45071">
                  <c:v>41702.974618240165</c:v>
                </c:pt>
                <c:pt idx="45072">
                  <c:v>41702.975323251223</c:v>
                </c:pt>
                <c:pt idx="45073">
                  <c:v>41702.976026946009</c:v>
                </c:pt>
                <c:pt idx="45074">
                  <c:v>41702.976730697999</c:v>
                </c:pt>
                <c:pt idx="45075">
                  <c:v>41702.977435395689</c:v>
                </c:pt>
                <c:pt idx="45076">
                  <c:v>41702.978138777231</c:v>
                </c:pt>
                <c:pt idx="45077">
                  <c:v>41702.978842479853</c:v>
                </c:pt>
                <c:pt idx="45078">
                  <c:v>41702.979546138769</c:v>
                </c:pt>
                <c:pt idx="45079">
                  <c:v>41702.98024976693</c:v>
                </c:pt>
                <c:pt idx="45080">
                  <c:v>41702.980953588769</c:v>
                </c:pt>
                <c:pt idx="45081">
                  <c:v>41702.981658940465</c:v>
                </c:pt>
                <c:pt idx="45082">
                  <c:v>41702.982364624462</c:v>
                </c:pt>
                <c:pt idx="45083">
                  <c:v>41702.983068690606</c:v>
                </c:pt>
                <c:pt idx="45084">
                  <c:v>41702.983771975538</c:v>
                </c:pt>
                <c:pt idx="45085">
                  <c:v>41702.984475796613</c:v>
                </c:pt>
                <c:pt idx="45086">
                  <c:v>41702.985179711381</c:v>
                </c:pt>
                <c:pt idx="45087">
                  <c:v>41702.985882430003</c:v>
                </c:pt>
                <c:pt idx="45088">
                  <c:v>41702.986585553845</c:v>
                </c:pt>
                <c:pt idx="45089">
                  <c:v>41702.987290931844</c:v>
                </c:pt>
                <c:pt idx="45090">
                  <c:v>41702.987994306779</c:v>
                </c:pt>
                <c:pt idx="45091">
                  <c:v>41702.988696324624</c:v>
                </c:pt>
                <c:pt idx="45092">
                  <c:v>41702.989399816615</c:v>
                </c:pt>
                <c:pt idx="45093">
                  <c:v>41702.990103679374</c:v>
                </c:pt>
                <c:pt idx="45094">
                  <c:v>41702.990807779541</c:v>
                </c:pt>
                <c:pt idx="45095">
                  <c:v>41702.991512460001</c:v>
                </c:pt>
                <c:pt idx="45096">
                  <c:v>41702.992217274936</c:v>
                </c:pt>
                <c:pt idx="45097">
                  <c:v>41702.992920489844</c:v>
                </c:pt>
                <c:pt idx="45098">
                  <c:v>41702.993624442162</c:v>
                </c:pt>
                <c:pt idx="45099">
                  <c:v>41702.994327726919</c:v>
                </c:pt>
                <c:pt idx="45100">
                  <c:v>41702.995031424616</c:v>
                </c:pt>
                <c:pt idx="45101">
                  <c:v>41702.995736251687</c:v>
                </c:pt>
                <c:pt idx="45102">
                  <c:v>41702.996441976771</c:v>
                </c:pt>
                <c:pt idx="45103">
                  <c:v>41702.997146322305</c:v>
                </c:pt>
                <c:pt idx="45104">
                  <c:v>41702.997851327083</c:v>
                </c:pt>
                <c:pt idx="45105">
                  <c:v>41702.998555469087</c:v>
                </c:pt>
                <c:pt idx="45106">
                  <c:v>41702.999260196462</c:v>
                </c:pt>
                <c:pt idx="45107">
                  <c:v>41702.999964006303</c:v>
                </c:pt>
                <c:pt idx="45108">
                  <c:v>41703.000665751679</c:v>
                </c:pt>
                <c:pt idx="45109">
                  <c:v>41703.001369526464</c:v>
                </c:pt>
                <c:pt idx="45110">
                  <c:v>41703.002074279852</c:v>
                </c:pt>
                <c:pt idx="45111">
                  <c:v>41703.002778631679</c:v>
                </c:pt>
                <c:pt idx="45112">
                  <c:v>41703.003485158464</c:v>
                </c:pt>
                <c:pt idx="45113">
                  <c:v>41703.004189728614</c:v>
                </c:pt>
                <c:pt idx="45114">
                  <c:v>41703.004892206314</c:v>
                </c:pt>
                <c:pt idx="45115">
                  <c:v>41703.005596857845</c:v>
                </c:pt>
                <c:pt idx="45116">
                  <c:v>41703.006300248941</c:v>
                </c:pt>
                <c:pt idx="45117">
                  <c:v>41703.007004703992</c:v>
                </c:pt>
                <c:pt idx="45118">
                  <c:v>41703.007709337078</c:v>
                </c:pt>
                <c:pt idx="45119">
                  <c:v>41703.008413402938</c:v>
                </c:pt>
                <c:pt idx="45120">
                  <c:v>41703.009117893998</c:v>
                </c:pt>
                <c:pt idx="45121">
                  <c:v>41703.009822251683</c:v>
                </c:pt>
                <c:pt idx="45122">
                  <c:v>41703.010525180005</c:v>
                </c:pt>
                <c:pt idx="45123">
                  <c:v>41703.011228661991</c:v>
                </c:pt>
                <c:pt idx="45124">
                  <c:v>41703.011933267997</c:v>
                </c:pt>
                <c:pt idx="45125">
                  <c:v>41703.012637536311</c:v>
                </c:pt>
                <c:pt idx="45126">
                  <c:v>41703.013340828002</c:v>
                </c:pt>
                <c:pt idx="45127">
                  <c:v>41703.014044330768</c:v>
                </c:pt>
                <c:pt idx="45128">
                  <c:v>41703.014748735375</c:v>
                </c:pt>
                <c:pt idx="45129">
                  <c:v>41703.015452886</c:v>
                </c:pt>
                <c:pt idx="45130">
                  <c:v>41703.016156230929</c:v>
                </c:pt>
                <c:pt idx="45131">
                  <c:v>41703.01685994432</c:v>
                </c:pt>
                <c:pt idx="45132">
                  <c:v>41703.017564826616</c:v>
                </c:pt>
                <c:pt idx="45133">
                  <c:v>41703.018269290165</c:v>
                </c:pt>
                <c:pt idx="45134">
                  <c:v>41703.018973222468</c:v>
                </c:pt>
                <c:pt idx="45135">
                  <c:v>41703.019677892007</c:v>
                </c:pt>
                <c:pt idx="45136">
                  <c:v>41703.020382494462</c:v>
                </c:pt>
                <c:pt idx="45137">
                  <c:v>41703.021085949076</c:v>
                </c:pt>
                <c:pt idx="45138">
                  <c:v>41703.021788948157</c:v>
                </c:pt>
                <c:pt idx="45139">
                  <c:v>41703.022493038465</c:v>
                </c:pt>
                <c:pt idx="45140">
                  <c:v>41703.023197812297</c:v>
                </c:pt>
                <c:pt idx="45141">
                  <c:v>41703.023903966154</c:v>
                </c:pt>
                <c:pt idx="45142">
                  <c:v>41703.02460886784</c:v>
                </c:pt>
                <c:pt idx="45143">
                  <c:v>41703.025312983991</c:v>
                </c:pt>
                <c:pt idx="45144">
                  <c:v>41703.026017839082</c:v>
                </c:pt>
                <c:pt idx="45145">
                  <c:v>41703.026722178307</c:v>
                </c:pt>
                <c:pt idx="45146">
                  <c:v>41703.027426023531</c:v>
                </c:pt>
                <c:pt idx="45147">
                  <c:v>41703.028129533377</c:v>
                </c:pt>
                <c:pt idx="45148">
                  <c:v>41703.02883494569</c:v>
                </c:pt>
                <c:pt idx="45149">
                  <c:v>41703.029539550458</c:v>
                </c:pt>
                <c:pt idx="45150">
                  <c:v>41703.030243362766</c:v>
                </c:pt>
                <c:pt idx="45151">
                  <c:v>41703.030946585532</c:v>
                </c:pt>
                <c:pt idx="45152">
                  <c:v>41703.031650207537</c:v>
                </c:pt>
                <c:pt idx="45153">
                  <c:v>41703.032354174778</c:v>
                </c:pt>
                <c:pt idx="45154">
                  <c:v>41703.033058403846</c:v>
                </c:pt>
                <c:pt idx="45155">
                  <c:v>41703.033762773368</c:v>
                </c:pt>
                <c:pt idx="45156">
                  <c:v>41703.03446718277</c:v>
                </c:pt>
                <c:pt idx="45157">
                  <c:v>41703.035173043536</c:v>
                </c:pt>
                <c:pt idx="45158">
                  <c:v>41703.035877123388</c:v>
                </c:pt>
                <c:pt idx="45159">
                  <c:v>41703.036777210771</c:v>
                </c:pt>
                <c:pt idx="45160">
                  <c:v>41703.037481249077</c:v>
                </c:pt>
                <c:pt idx="45161">
                  <c:v>41703.038185925223</c:v>
                </c:pt>
                <c:pt idx="45162">
                  <c:v>41703.038890962773</c:v>
                </c:pt>
                <c:pt idx="45163">
                  <c:v>41703.039595709539</c:v>
                </c:pt>
                <c:pt idx="45164">
                  <c:v>41703.04030004693</c:v>
                </c:pt>
                <c:pt idx="45165">
                  <c:v>41703.041003173683</c:v>
                </c:pt>
                <c:pt idx="45166">
                  <c:v>41703.041707417076</c:v>
                </c:pt>
                <c:pt idx="45167">
                  <c:v>41703.042412124159</c:v>
                </c:pt>
                <c:pt idx="45168">
                  <c:v>41703.043115165689</c:v>
                </c:pt>
                <c:pt idx="45169">
                  <c:v>41703.043820060302</c:v>
                </c:pt>
                <c:pt idx="45170">
                  <c:v>41703.044524519224</c:v>
                </c:pt>
                <c:pt idx="45171">
                  <c:v>41703.045229269082</c:v>
                </c:pt>
                <c:pt idx="45172">
                  <c:v>41703.045934936614</c:v>
                </c:pt>
                <c:pt idx="45173">
                  <c:v>41703.046639828171</c:v>
                </c:pt>
                <c:pt idx="45174">
                  <c:v>41703.047341751073</c:v>
                </c:pt>
                <c:pt idx="45175">
                  <c:v>41703.048046337542</c:v>
                </c:pt>
                <c:pt idx="45176">
                  <c:v>41703.048751786766</c:v>
                </c:pt>
                <c:pt idx="45177">
                  <c:v>41703.049455888162</c:v>
                </c:pt>
                <c:pt idx="45178">
                  <c:v>41703.050159518003</c:v>
                </c:pt>
                <c:pt idx="45179">
                  <c:v>41703.050863351695</c:v>
                </c:pt>
                <c:pt idx="45180">
                  <c:v>41703.051567636932</c:v>
                </c:pt>
                <c:pt idx="45181">
                  <c:v>41703.052272063382</c:v>
                </c:pt>
                <c:pt idx="45182">
                  <c:v>41703.05297650431</c:v>
                </c:pt>
                <c:pt idx="45183">
                  <c:v>41703.053681263678</c:v>
                </c:pt>
                <c:pt idx="45184">
                  <c:v>41703.054385444317</c:v>
                </c:pt>
                <c:pt idx="45185">
                  <c:v>41703.055088921836</c:v>
                </c:pt>
                <c:pt idx="45186">
                  <c:v>41703.05579180122</c:v>
                </c:pt>
                <c:pt idx="45187">
                  <c:v>41703.056493973847</c:v>
                </c:pt>
                <c:pt idx="45188">
                  <c:v>41703.057196508162</c:v>
                </c:pt>
                <c:pt idx="45189">
                  <c:v>41703.057900172163</c:v>
                </c:pt>
                <c:pt idx="45190">
                  <c:v>41703.058604532162</c:v>
                </c:pt>
                <c:pt idx="45191">
                  <c:v>41703.059309571538</c:v>
                </c:pt>
                <c:pt idx="45192">
                  <c:v>41703.060015245843</c:v>
                </c:pt>
                <c:pt idx="45193">
                  <c:v>41703.060718960151</c:v>
                </c:pt>
                <c:pt idx="45194">
                  <c:v>41703.061422574763</c:v>
                </c:pt>
                <c:pt idx="45195">
                  <c:v>41703.062127574456</c:v>
                </c:pt>
                <c:pt idx="45196">
                  <c:v>41703.062832557385</c:v>
                </c:pt>
                <c:pt idx="45197">
                  <c:v>41703.063536550151</c:v>
                </c:pt>
                <c:pt idx="45198">
                  <c:v>41703.064240751992</c:v>
                </c:pt>
                <c:pt idx="45199">
                  <c:v>41703.064944174002</c:v>
                </c:pt>
                <c:pt idx="45200">
                  <c:v>41703.065647179385</c:v>
                </c:pt>
                <c:pt idx="45201">
                  <c:v>41703.066353305228</c:v>
                </c:pt>
                <c:pt idx="45202">
                  <c:v>41703.06705858076</c:v>
                </c:pt>
                <c:pt idx="45203">
                  <c:v>41703.067761871367</c:v>
                </c:pt>
                <c:pt idx="45204">
                  <c:v>41703.068463840609</c:v>
                </c:pt>
                <c:pt idx="45205">
                  <c:v>41703.069168243535</c:v>
                </c:pt>
                <c:pt idx="45206">
                  <c:v>41703.069872469539</c:v>
                </c:pt>
                <c:pt idx="45207">
                  <c:v>41703.070575806931</c:v>
                </c:pt>
                <c:pt idx="45208">
                  <c:v>41703.071279946169</c:v>
                </c:pt>
                <c:pt idx="45209">
                  <c:v>41703.071984994611</c:v>
                </c:pt>
                <c:pt idx="45210">
                  <c:v>41703.07268782446</c:v>
                </c:pt>
                <c:pt idx="45211">
                  <c:v>41703.073391995225</c:v>
                </c:pt>
                <c:pt idx="45212">
                  <c:v>41703.074095075695</c:v>
                </c:pt>
                <c:pt idx="45213">
                  <c:v>41703.074799696769</c:v>
                </c:pt>
                <c:pt idx="45214">
                  <c:v>41703.075504397231</c:v>
                </c:pt>
                <c:pt idx="45215">
                  <c:v>41703.076209157232</c:v>
                </c:pt>
                <c:pt idx="45216">
                  <c:v>41703.07691333523</c:v>
                </c:pt>
                <c:pt idx="45217">
                  <c:v>41703.077618789845</c:v>
                </c:pt>
                <c:pt idx="45218">
                  <c:v>41703.078322316927</c:v>
                </c:pt>
                <c:pt idx="45219">
                  <c:v>41703.079026901076</c:v>
                </c:pt>
                <c:pt idx="45220">
                  <c:v>41703.079730491387</c:v>
                </c:pt>
                <c:pt idx="45221">
                  <c:v>41703.080433767078</c:v>
                </c:pt>
                <c:pt idx="45222">
                  <c:v>41703.081137496774</c:v>
                </c:pt>
                <c:pt idx="45223">
                  <c:v>41703.081841194158</c:v>
                </c:pt>
                <c:pt idx="45224">
                  <c:v>41703.082545921694</c:v>
                </c:pt>
                <c:pt idx="45225">
                  <c:v>41703.08324955908</c:v>
                </c:pt>
                <c:pt idx="45226">
                  <c:v>41703.08395320554</c:v>
                </c:pt>
                <c:pt idx="45227">
                  <c:v>41703.084657119231</c:v>
                </c:pt>
                <c:pt idx="45228">
                  <c:v>41703.085360630146</c:v>
                </c:pt>
                <c:pt idx="45229">
                  <c:v>41703.086064728312</c:v>
                </c:pt>
                <c:pt idx="45230">
                  <c:v>41703.086768109999</c:v>
                </c:pt>
                <c:pt idx="45231">
                  <c:v>41703.087472251536</c:v>
                </c:pt>
                <c:pt idx="45232">
                  <c:v>41703.088177512</c:v>
                </c:pt>
                <c:pt idx="45233">
                  <c:v>41703.088881296935</c:v>
                </c:pt>
                <c:pt idx="45234">
                  <c:v>41703.089585273541</c:v>
                </c:pt>
                <c:pt idx="45235">
                  <c:v>41703.090289671687</c:v>
                </c:pt>
                <c:pt idx="45236">
                  <c:v>41703.09099019046</c:v>
                </c:pt>
                <c:pt idx="45237">
                  <c:v>41703.09169252307</c:v>
                </c:pt>
                <c:pt idx="45238">
                  <c:v>41703.092397196939</c:v>
                </c:pt>
                <c:pt idx="45239">
                  <c:v>41703.093102090606</c:v>
                </c:pt>
                <c:pt idx="45240">
                  <c:v>41703.093804790922</c:v>
                </c:pt>
                <c:pt idx="45241">
                  <c:v>41703.094507325695</c:v>
                </c:pt>
                <c:pt idx="45242">
                  <c:v>41703.09521063399</c:v>
                </c:pt>
                <c:pt idx="45243">
                  <c:v>41703.09591390584</c:v>
                </c:pt>
                <c:pt idx="45244">
                  <c:v>41703.096618033385</c:v>
                </c:pt>
                <c:pt idx="45245">
                  <c:v>41703.097322038608</c:v>
                </c:pt>
                <c:pt idx="45246">
                  <c:v>41703.09802651553</c:v>
                </c:pt>
                <c:pt idx="45247">
                  <c:v>41703.098729611214</c:v>
                </c:pt>
                <c:pt idx="45248">
                  <c:v>41703.099433189076</c:v>
                </c:pt>
                <c:pt idx="45249">
                  <c:v>41703.100135401226</c:v>
                </c:pt>
                <c:pt idx="45250">
                  <c:v>41703.100839063998</c:v>
                </c:pt>
                <c:pt idx="45251">
                  <c:v>41703.101543198463</c:v>
                </c:pt>
                <c:pt idx="45252">
                  <c:v>41703.102247350311</c:v>
                </c:pt>
                <c:pt idx="45253">
                  <c:v>41703.102949255539</c:v>
                </c:pt>
                <c:pt idx="45254">
                  <c:v>41703.103653546306</c:v>
                </c:pt>
                <c:pt idx="45255">
                  <c:v>41703.104357879543</c:v>
                </c:pt>
                <c:pt idx="45256">
                  <c:v>41703.105061258153</c:v>
                </c:pt>
                <c:pt idx="45257">
                  <c:v>41703.105764820451</c:v>
                </c:pt>
                <c:pt idx="45258">
                  <c:v>41703.106468794307</c:v>
                </c:pt>
                <c:pt idx="45259">
                  <c:v>41703.107172884454</c:v>
                </c:pt>
                <c:pt idx="45260">
                  <c:v>41703.107876561218</c:v>
                </c:pt>
                <c:pt idx="45261">
                  <c:v>41703.108580673688</c:v>
                </c:pt>
                <c:pt idx="45262">
                  <c:v>41703.109284005375</c:v>
                </c:pt>
                <c:pt idx="45263">
                  <c:v>41703.109986503681</c:v>
                </c:pt>
                <c:pt idx="45264">
                  <c:v>41703.110689588771</c:v>
                </c:pt>
                <c:pt idx="45265">
                  <c:v>41703.11139486399</c:v>
                </c:pt>
                <c:pt idx="45266">
                  <c:v>41703.11209973754</c:v>
                </c:pt>
                <c:pt idx="45267">
                  <c:v>41703.112803954471</c:v>
                </c:pt>
                <c:pt idx="45268">
                  <c:v>41703.11350873184</c:v>
                </c:pt>
                <c:pt idx="45269">
                  <c:v>41703.114213690315</c:v>
                </c:pt>
                <c:pt idx="45270">
                  <c:v>41703.114919040774</c:v>
                </c:pt>
                <c:pt idx="45271">
                  <c:v>41703.115882199694</c:v>
                </c:pt>
                <c:pt idx="45272">
                  <c:v>41703.116584852003</c:v>
                </c:pt>
                <c:pt idx="45273">
                  <c:v>41703.117288040616</c:v>
                </c:pt>
                <c:pt idx="45274">
                  <c:v>41703.117992015686</c:v>
                </c:pt>
                <c:pt idx="45275">
                  <c:v>41703.118695975689</c:v>
                </c:pt>
                <c:pt idx="45276">
                  <c:v>41703.119400068455</c:v>
                </c:pt>
                <c:pt idx="45277">
                  <c:v>41703.120104932452</c:v>
                </c:pt>
                <c:pt idx="45278">
                  <c:v>41703.120812639223</c:v>
                </c:pt>
                <c:pt idx="45279">
                  <c:v>41703.121518292777</c:v>
                </c:pt>
                <c:pt idx="45280">
                  <c:v>41703.122222998463</c:v>
                </c:pt>
                <c:pt idx="45281">
                  <c:v>41703.12292572076</c:v>
                </c:pt>
                <c:pt idx="45282">
                  <c:v>41703.123628193687</c:v>
                </c:pt>
                <c:pt idx="45283">
                  <c:v>41703.124332537838</c:v>
                </c:pt>
                <c:pt idx="45284">
                  <c:v>41703.125037667378</c:v>
                </c:pt>
                <c:pt idx="45285">
                  <c:v>41703.125742145996</c:v>
                </c:pt>
                <c:pt idx="45286">
                  <c:v>41703.126446549075</c:v>
                </c:pt>
                <c:pt idx="45287">
                  <c:v>41703.127151059991</c:v>
                </c:pt>
                <c:pt idx="45288">
                  <c:v>41703.127856804</c:v>
                </c:pt>
                <c:pt idx="45289">
                  <c:v>41703.128561676931</c:v>
                </c:pt>
                <c:pt idx="45290">
                  <c:v>41703.129264824456</c:v>
                </c:pt>
                <c:pt idx="45291">
                  <c:v>41703.129971283219</c:v>
                </c:pt>
                <c:pt idx="45292">
                  <c:v>41703.13067575061</c:v>
                </c:pt>
                <c:pt idx="45293">
                  <c:v>41703.131381329687</c:v>
                </c:pt>
                <c:pt idx="45294">
                  <c:v>41703.132085109079</c:v>
                </c:pt>
                <c:pt idx="45295">
                  <c:v>41703.132788760457</c:v>
                </c:pt>
                <c:pt idx="45296">
                  <c:v>41703.133493409841</c:v>
                </c:pt>
                <c:pt idx="45297">
                  <c:v>41703.134197662155</c:v>
                </c:pt>
                <c:pt idx="45298">
                  <c:v>41703.134901687677</c:v>
                </c:pt>
                <c:pt idx="45299">
                  <c:v>41703.135605825679</c:v>
                </c:pt>
                <c:pt idx="45300">
                  <c:v>41703.136309948619</c:v>
                </c:pt>
                <c:pt idx="45301">
                  <c:v>41703.137015186614</c:v>
                </c:pt>
                <c:pt idx="45302">
                  <c:v>41703.137718376158</c:v>
                </c:pt>
                <c:pt idx="45303">
                  <c:v>41703.13842262153</c:v>
                </c:pt>
                <c:pt idx="45304">
                  <c:v>41703.139126198163</c:v>
                </c:pt>
                <c:pt idx="45305">
                  <c:v>41703.139831260771</c:v>
                </c:pt>
                <c:pt idx="45306">
                  <c:v>41703.140535707847</c:v>
                </c:pt>
                <c:pt idx="45307">
                  <c:v>41703.141239348624</c:v>
                </c:pt>
                <c:pt idx="45308">
                  <c:v>41703.141942901377</c:v>
                </c:pt>
                <c:pt idx="45309">
                  <c:v>41703.142647330162</c:v>
                </c:pt>
                <c:pt idx="45310">
                  <c:v>41703.143351815837</c:v>
                </c:pt>
                <c:pt idx="45311">
                  <c:v>41703.144056676618</c:v>
                </c:pt>
                <c:pt idx="45312">
                  <c:v>41703.14476196999</c:v>
                </c:pt>
                <c:pt idx="45313">
                  <c:v>41703.145465746151</c:v>
                </c:pt>
                <c:pt idx="45314">
                  <c:v>41703.146169315842</c:v>
                </c:pt>
                <c:pt idx="45315">
                  <c:v>41703.146873452941</c:v>
                </c:pt>
                <c:pt idx="45316">
                  <c:v>41703.147576280768</c:v>
                </c:pt>
                <c:pt idx="45317">
                  <c:v>41703.148281147085</c:v>
                </c:pt>
                <c:pt idx="45318">
                  <c:v>41703.148985540458</c:v>
                </c:pt>
                <c:pt idx="45319">
                  <c:v>41703.149688646459</c:v>
                </c:pt>
                <c:pt idx="45320">
                  <c:v>41703.150392365387</c:v>
                </c:pt>
                <c:pt idx="45321">
                  <c:v>41703.151095816458</c:v>
                </c:pt>
                <c:pt idx="45322">
                  <c:v>41703.151800139225</c:v>
                </c:pt>
                <c:pt idx="45323">
                  <c:v>41703.152504673082</c:v>
                </c:pt>
                <c:pt idx="45324">
                  <c:v>41703.153210081844</c:v>
                </c:pt>
                <c:pt idx="45325">
                  <c:v>41703.153913699542</c:v>
                </c:pt>
                <c:pt idx="45326">
                  <c:v>41703.15461707909</c:v>
                </c:pt>
                <c:pt idx="45327">
                  <c:v>41703.155322036459</c:v>
                </c:pt>
                <c:pt idx="45328">
                  <c:v>41703.15602621431</c:v>
                </c:pt>
                <c:pt idx="45329">
                  <c:v>41703.156731573537</c:v>
                </c:pt>
                <c:pt idx="45330">
                  <c:v>41703.157435915535</c:v>
                </c:pt>
                <c:pt idx="45331">
                  <c:v>41703.158140332307</c:v>
                </c:pt>
                <c:pt idx="45332">
                  <c:v>41703.158844930462</c:v>
                </c:pt>
                <c:pt idx="45333">
                  <c:v>41703.159549535078</c:v>
                </c:pt>
                <c:pt idx="45334">
                  <c:v>41703.160254587841</c:v>
                </c:pt>
                <c:pt idx="45335">
                  <c:v>41703.160959357847</c:v>
                </c:pt>
                <c:pt idx="45336">
                  <c:v>41703.161663719984</c:v>
                </c:pt>
                <c:pt idx="45337">
                  <c:v>41703.162367912599</c:v>
                </c:pt>
                <c:pt idx="45338">
                  <c:v>41703.163073812299</c:v>
                </c:pt>
                <c:pt idx="45339">
                  <c:v>41703.163780321527</c:v>
                </c:pt>
                <c:pt idx="45340">
                  <c:v>41703.164484258923</c:v>
                </c:pt>
                <c:pt idx="45341">
                  <c:v>41703.165189742453</c:v>
                </c:pt>
                <c:pt idx="45342">
                  <c:v>41703.165894112608</c:v>
                </c:pt>
                <c:pt idx="45343">
                  <c:v>41703.166599317999</c:v>
                </c:pt>
                <c:pt idx="45344">
                  <c:v>41703.167304187991</c:v>
                </c:pt>
                <c:pt idx="45345">
                  <c:v>41703.168010081688</c:v>
                </c:pt>
                <c:pt idx="45346">
                  <c:v>41703.168716138927</c:v>
                </c:pt>
                <c:pt idx="45347">
                  <c:v>41703.169419355079</c:v>
                </c:pt>
                <c:pt idx="45348">
                  <c:v>41703.170123907075</c:v>
                </c:pt>
                <c:pt idx="45349">
                  <c:v>41703.170828924769</c:v>
                </c:pt>
                <c:pt idx="45350">
                  <c:v>41703.171533616609</c:v>
                </c:pt>
                <c:pt idx="45351">
                  <c:v>41703.172239017695</c:v>
                </c:pt>
                <c:pt idx="45352">
                  <c:v>41703.172943942933</c:v>
                </c:pt>
                <c:pt idx="45353">
                  <c:v>41703.17364914831</c:v>
                </c:pt>
                <c:pt idx="45354">
                  <c:v>41703.174354458009</c:v>
                </c:pt>
                <c:pt idx="45355">
                  <c:v>41703.17506159738</c:v>
                </c:pt>
                <c:pt idx="45356">
                  <c:v>41703.175765426771</c:v>
                </c:pt>
                <c:pt idx="45357">
                  <c:v>41703.176469720151</c:v>
                </c:pt>
                <c:pt idx="45358">
                  <c:v>41703.177175143224</c:v>
                </c:pt>
                <c:pt idx="45359">
                  <c:v>41703.177881108306</c:v>
                </c:pt>
                <c:pt idx="45360">
                  <c:v>41703.178584760455</c:v>
                </c:pt>
                <c:pt idx="45361">
                  <c:v>41703.179290082153</c:v>
                </c:pt>
                <c:pt idx="45362">
                  <c:v>41703.179994976934</c:v>
                </c:pt>
                <c:pt idx="45363">
                  <c:v>41703.180701314152</c:v>
                </c:pt>
                <c:pt idx="45364">
                  <c:v>41703.181404805677</c:v>
                </c:pt>
                <c:pt idx="45365">
                  <c:v>41703.182109877998</c:v>
                </c:pt>
                <c:pt idx="45366">
                  <c:v>41703.182815176318</c:v>
                </c:pt>
                <c:pt idx="45367">
                  <c:v>41703.183521328931</c:v>
                </c:pt>
                <c:pt idx="45368">
                  <c:v>41703.184225968311</c:v>
                </c:pt>
                <c:pt idx="45369">
                  <c:v>41703.184929870615</c:v>
                </c:pt>
                <c:pt idx="45370">
                  <c:v>41703.185633843386</c:v>
                </c:pt>
                <c:pt idx="45371">
                  <c:v>41703.186338034939</c:v>
                </c:pt>
                <c:pt idx="45372">
                  <c:v>41703.187043158767</c:v>
                </c:pt>
                <c:pt idx="45373">
                  <c:v>41703.187748699223</c:v>
                </c:pt>
                <c:pt idx="45374">
                  <c:v>41703.188452926777</c:v>
                </c:pt>
                <c:pt idx="45375">
                  <c:v>41703.189157613531</c:v>
                </c:pt>
                <c:pt idx="45376">
                  <c:v>41703.189859456623</c:v>
                </c:pt>
                <c:pt idx="45377">
                  <c:v>41703.190561996002</c:v>
                </c:pt>
                <c:pt idx="45378">
                  <c:v>41703.191267875533</c:v>
                </c:pt>
                <c:pt idx="45379">
                  <c:v>41703.19197267999</c:v>
                </c:pt>
                <c:pt idx="45380">
                  <c:v>41703.192676320614</c:v>
                </c:pt>
                <c:pt idx="45381">
                  <c:v>41703.193381315068</c:v>
                </c:pt>
                <c:pt idx="45382">
                  <c:v>41703.194086380761</c:v>
                </c:pt>
                <c:pt idx="45383">
                  <c:v>41703.194792032453</c:v>
                </c:pt>
                <c:pt idx="45384">
                  <c:v>41703.195497023378</c:v>
                </c:pt>
                <c:pt idx="45385">
                  <c:v>41703.196202722305</c:v>
                </c:pt>
                <c:pt idx="45386">
                  <c:v>41703.196907423386</c:v>
                </c:pt>
                <c:pt idx="45387">
                  <c:v>41703.197612348311</c:v>
                </c:pt>
                <c:pt idx="45388">
                  <c:v>41703.198316626462</c:v>
                </c:pt>
                <c:pt idx="45389">
                  <c:v>41703.199020243075</c:v>
                </c:pt>
                <c:pt idx="45390">
                  <c:v>41703.199843026465</c:v>
                </c:pt>
                <c:pt idx="45391">
                  <c:v>41703.200546318767</c:v>
                </c:pt>
                <c:pt idx="45392">
                  <c:v>41703.20125157461</c:v>
                </c:pt>
                <c:pt idx="45393">
                  <c:v>41703.201956762154</c:v>
                </c:pt>
                <c:pt idx="45394">
                  <c:v>41703.202660385221</c:v>
                </c:pt>
                <c:pt idx="45395">
                  <c:v>41703.203365358</c:v>
                </c:pt>
                <c:pt idx="45396">
                  <c:v>41703.204071334767</c:v>
                </c:pt>
                <c:pt idx="45397">
                  <c:v>41703.204777070772</c:v>
                </c:pt>
                <c:pt idx="45398">
                  <c:v>41703.205483671984</c:v>
                </c:pt>
                <c:pt idx="45399">
                  <c:v>41703.206187602926</c:v>
                </c:pt>
                <c:pt idx="45400">
                  <c:v>41703.206893294773</c:v>
                </c:pt>
                <c:pt idx="45401">
                  <c:v>41703.207597950772</c:v>
                </c:pt>
                <c:pt idx="45402">
                  <c:v>41703.208301730156</c:v>
                </c:pt>
                <c:pt idx="45403">
                  <c:v>41703.209005852608</c:v>
                </c:pt>
                <c:pt idx="45404">
                  <c:v>41703.209709978772</c:v>
                </c:pt>
                <c:pt idx="45405">
                  <c:v>41703.210413783076</c:v>
                </c:pt>
                <c:pt idx="45406">
                  <c:v>41703.211117907384</c:v>
                </c:pt>
                <c:pt idx="45407">
                  <c:v>41703.211822107536</c:v>
                </c:pt>
                <c:pt idx="45408">
                  <c:v>41703.212527331081</c:v>
                </c:pt>
                <c:pt idx="45409">
                  <c:v>41703.213232453541</c:v>
                </c:pt>
                <c:pt idx="45410">
                  <c:v>41703.213936971224</c:v>
                </c:pt>
                <c:pt idx="45411">
                  <c:v>41703.214641711675</c:v>
                </c:pt>
                <c:pt idx="45412">
                  <c:v>41703.21534677477</c:v>
                </c:pt>
                <c:pt idx="45413">
                  <c:v>41703.216052464471</c:v>
                </c:pt>
                <c:pt idx="45414">
                  <c:v>41703.216757263683</c:v>
                </c:pt>
                <c:pt idx="45415">
                  <c:v>41703.21746068322</c:v>
                </c:pt>
                <c:pt idx="45416">
                  <c:v>41703.218165358165</c:v>
                </c:pt>
                <c:pt idx="45417">
                  <c:v>41703.218869415694</c:v>
                </c:pt>
                <c:pt idx="45418">
                  <c:v>41703.219574494018</c:v>
                </c:pt>
                <c:pt idx="45419">
                  <c:v>41703.220280185378</c:v>
                </c:pt>
                <c:pt idx="45420">
                  <c:v>41703.220985000298</c:v>
                </c:pt>
                <c:pt idx="45421">
                  <c:v>41703.221687595993</c:v>
                </c:pt>
                <c:pt idx="45422">
                  <c:v>41703.222392514763</c:v>
                </c:pt>
                <c:pt idx="45423">
                  <c:v>41703.223097758608</c:v>
                </c:pt>
                <c:pt idx="45424">
                  <c:v>41703.22380207276</c:v>
                </c:pt>
                <c:pt idx="45425">
                  <c:v>41703.224506420767</c:v>
                </c:pt>
                <c:pt idx="45426">
                  <c:v>41703.22521093292</c:v>
                </c:pt>
                <c:pt idx="45427">
                  <c:v>41703.225915353534</c:v>
                </c:pt>
                <c:pt idx="45428">
                  <c:v>41703.226620924455</c:v>
                </c:pt>
                <c:pt idx="45429">
                  <c:v>41703.227325219072</c:v>
                </c:pt>
                <c:pt idx="45430">
                  <c:v>41703.228029533377</c:v>
                </c:pt>
                <c:pt idx="45431">
                  <c:v>41703.228733843534</c:v>
                </c:pt>
                <c:pt idx="45432">
                  <c:v>41703.229439799994</c:v>
                </c:pt>
                <c:pt idx="45433">
                  <c:v>41703.230145177375</c:v>
                </c:pt>
                <c:pt idx="45434">
                  <c:v>41703.230850278313</c:v>
                </c:pt>
                <c:pt idx="45435">
                  <c:v>41703.231555975384</c:v>
                </c:pt>
                <c:pt idx="45436">
                  <c:v>41703.232261612451</c:v>
                </c:pt>
                <c:pt idx="45437">
                  <c:v>41703.232966398158</c:v>
                </c:pt>
                <c:pt idx="45438">
                  <c:v>41703.233672067676</c:v>
                </c:pt>
                <c:pt idx="45439">
                  <c:v>41703.234377940615</c:v>
                </c:pt>
                <c:pt idx="45440">
                  <c:v>41703.235082009989</c:v>
                </c:pt>
                <c:pt idx="45441">
                  <c:v>41703.235788600599</c:v>
                </c:pt>
                <c:pt idx="45442">
                  <c:v>41703.236493015836</c:v>
                </c:pt>
                <c:pt idx="45443">
                  <c:v>41703.237197189381</c:v>
                </c:pt>
                <c:pt idx="45444">
                  <c:v>41703.237901058921</c:v>
                </c:pt>
                <c:pt idx="45445">
                  <c:v>41703.238605070306</c:v>
                </c:pt>
                <c:pt idx="45446">
                  <c:v>41703.239308970464</c:v>
                </c:pt>
                <c:pt idx="45447">
                  <c:v>41703.24001517523</c:v>
                </c:pt>
                <c:pt idx="45448">
                  <c:v>41703.240720516296</c:v>
                </c:pt>
                <c:pt idx="45449">
                  <c:v>41703.241426922301</c:v>
                </c:pt>
                <c:pt idx="45450">
                  <c:v>41703.242131954001</c:v>
                </c:pt>
                <c:pt idx="45451">
                  <c:v>41703.242836719997</c:v>
                </c:pt>
                <c:pt idx="45452">
                  <c:v>41703.24354047708</c:v>
                </c:pt>
                <c:pt idx="45453">
                  <c:v>41703.244244023845</c:v>
                </c:pt>
                <c:pt idx="45454">
                  <c:v>41703.244948337684</c:v>
                </c:pt>
                <c:pt idx="45455">
                  <c:v>41703.245654388462</c:v>
                </c:pt>
                <c:pt idx="45456">
                  <c:v>41703.246359406316</c:v>
                </c:pt>
                <c:pt idx="45457">
                  <c:v>41703.247065318152</c:v>
                </c:pt>
                <c:pt idx="45458">
                  <c:v>41703.24777180676</c:v>
                </c:pt>
                <c:pt idx="45459">
                  <c:v>41703.24847890246</c:v>
                </c:pt>
                <c:pt idx="45460">
                  <c:v>41703.249186832916</c:v>
                </c:pt>
                <c:pt idx="45461">
                  <c:v>41703.249893229084</c:v>
                </c:pt>
                <c:pt idx="45462">
                  <c:v>41703.250598764163</c:v>
                </c:pt>
                <c:pt idx="45463">
                  <c:v>41703.251303203535</c:v>
                </c:pt>
                <c:pt idx="45464">
                  <c:v>41703.252008674928</c:v>
                </c:pt>
                <c:pt idx="45465">
                  <c:v>41703.252712431226</c:v>
                </c:pt>
                <c:pt idx="45466">
                  <c:v>41703.25341616261</c:v>
                </c:pt>
                <c:pt idx="45467">
                  <c:v>41703.254119568002</c:v>
                </c:pt>
                <c:pt idx="45468">
                  <c:v>41703.254825209689</c:v>
                </c:pt>
                <c:pt idx="45469">
                  <c:v>41703.255530743998</c:v>
                </c:pt>
                <c:pt idx="45470">
                  <c:v>41703.256234494322</c:v>
                </c:pt>
                <c:pt idx="45471">
                  <c:v>41703.256938565384</c:v>
                </c:pt>
                <c:pt idx="45472">
                  <c:v>41703.257644291538</c:v>
                </c:pt>
                <c:pt idx="45473">
                  <c:v>41703.258347556461</c:v>
                </c:pt>
                <c:pt idx="45474">
                  <c:v>41703.259052969537</c:v>
                </c:pt>
                <c:pt idx="45475">
                  <c:v>41703.259759477849</c:v>
                </c:pt>
                <c:pt idx="45476">
                  <c:v>41703.260464984298</c:v>
                </c:pt>
                <c:pt idx="45477">
                  <c:v>41703.261170244921</c:v>
                </c:pt>
                <c:pt idx="45478">
                  <c:v>41703.261874213676</c:v>
                </c:pt>
                <c:pt idx="45479">
                  <c:v>41703.262578086003</c:v>
                </c:pt>
                <c:pt idx="45480">
                  <c:v>41703.263282260916</c:v>
                </c:pt>
                <c:pt idx="45481">
                  <c:v>41703.263984925834</c:v>
                </c:pt>
                <c:pt idx="45482">
                  <c:v>41703.264688276162</c:v>
                </c:pt>
                <c:pt idx="45483">
                  <c:v>41703.265392520763</c:v>
                </c:pt>
                <c:pt idx="45484">
                  <c:v>41703.266096888932</c:v>
                </c:pt>
                <c:pt idx="45485">
                  <c:v>41703.266801254307</c:v>
                </c:pt>
                <c:pt idx="45486">
                  <c:v>41703.267504457384</c:v>
                </c:pt>
                <c:pt idx="45487">
                  <c:v>41703.268208107998</c:v>
                </c:pt>
                <c:pt idx="45488">
                  <c:v>41703.268914550921</c:v>
                </c:pt>
                <c:pt idx="45489">
                  <c:v>41703.269619048471</c:v>
                </c:pt>
                <c:pt idx="45490">
                  <c:v>41703.270325118465</c:v>
                </c:pt>
                <c:pt idx="45491">
                  <c:v>41703.271029505842</c:v>
                </c:pt>
                <c:pt idx="45492">
                  <c:v>41703.271733798465</c:v>
                </c:pt>
                <c:pt idx="45493">
                  <c:v>41703.272437829844</c:v>
                </c:pt>
                <c:pt idx="45494">
                  <c:v>41703.273143261373</c:v>
                </c:pt>
                <c:pt idx="45495">
                  <c:v>41703.273847694305</c:v>
                </c:pt>
                <c:pt idx="45496">
                  <c:v>41703.274553528769</c:v>
                </c:pt>
                <c:pt idx="45497">
                  <c:v>41703.275258529844</c:v>
                </c:pt>
                <c:pt idx="45498">
                  <c:v>41703.275962783984</c:v>
                </c:pt>
                <c:pt idx="45499">
                  <c:v>41703.276667875376</c:v>
                </c:pt>
                <c:pt idx="45500">
                  <c:v>41703.277373899684</c:v>
                </c:pt>
                <c:pt idx="45501">
                  <c:v>41703.278079558164</c:v>
                </c:pt>
                <c:pt idx="45502">
                  <c:v>41703.278785589377</c:v>
                </c:pt>
                <c:pt idx="45503">
                  <c:v>41703.279491966925</c:v>
                </c:pt>
                <c:pt idx="45504">
                  <c:v>41703.280196817075</c:v>
                </c:pt>
                <c:pt idx="45505">
                  <c:v>41703.280901642152</c:v>
                </c:pt>
                <c:pt idx="45506">
                  <c:v>41703.28160579277</c:v>
                </c:pt>
                <c:pt idx="45507">
                  <c:v>41703.282310908471</c:v>
                </c:pt>
                <c:pt idx="45508">
                  <c:v>41703.283014575842</c:v>
                </c:pt>
                <c:pt idx="45509">
                  <c:v>41703.283717657076</c:v>
                </c:pt>
                <c:pt idx="45510">
                  <c:v>41703.284422144614</c:v>
                </c:pt>
                <c:pt idx="45511">
                  <c:v>41703.285127616145</c:v>
                </c:pt>
                <c:pt idx="45512">
                  <c:v>41703.28583057061</c:v>
                </c:pt>
                <c:pt idx="45513">
                  <c:v>41703.286534277235</c:v>
                </c:pt>
                <c:pt idx="45514">
                  <c:v>41703.287238776618</c:v>
                </c:pt>
                <c:pt idx="45515">
                  <c:v>41703.287943898606</c:v>
                </c:pt>
                <c:pt idx="45516">
                  <c:v>41703.288648958332</c:v>
                </c:pt>
                <c:pt idx="45517">
                  <c:v>41703.288951972616</c:v>
                </c:pt>
                <c:pt idx="45518">
                  <c:v>41703.289654223998</c:v>
                </c:pt>
                <c:pt idx="45519">
                  <c:v>41703.290358658931</c:v>
                </c:pt>
                <c:pt idx="45520">
                  <c:v>41703.291064437995</c:v>
                </c:pt>
                <c:pt idx="45521">
                  <c:v>41703.29176890567</c:v>
                </c:pt>
                <c:pt idx="45522">
                  <c:v>41703.292472270456</c:v>
                </c:pt>
                <c:pt idx="45523">
                  <c:v>41703.293176830448</c:v>
                </c:pt>
                <c:pt idx="45524">
                  <c:v>41703.293882206155</c:v>
                </c:pt>
                <c:pt idx="45525">
                  <c:v>41703.294586440003</c:v>
                </c:pt>
                <c:pt idx="45526">
                  <c:v>41703.295290520145</c:v>
                </c:pt>
                <c:pt idx="45527">
                  <c:v>41703.295994003216</c:v>
                </c:pt>
                <c:pt idx="45528">
                  <c:v>41703.296698416772</c:v>
                </c:pt>
                <c:pt idx="45529">
                  <c:v>41703.297403086915</c:v>
                </c:pt>
                <c:pt idx="45530">
                  <c:v>41703.298107864597</c:v>
                </c:pt>
                <c:pt idx="45531">
                  <c:v>41703.298809870932</c:v>
                </c:pt>
                <c:pt idx="45532">
                  <c:v>41703.299513944308</c:v>
                </c:pt>
                <c:pt idx="45533">
                  <c:v>41703.300217813696</c:v>
                </c:pt>
                <c:pt idx="45534">
                  <c:v>41703.300922331997</c:v>
                </c:pt>
                <c:pt idx="45535">
                  <c:v>41703.301625849388</c:v>
                </c:pt>
                <c:pt idx="45536">
                  <c:v>41703.302329417391</c:v>
                </c:pt>
                <c:pt idx="45537">
                  <c:v>41703.303033493852</c:v>
                </c:pt>
                <c:pt idx="45538">
                  <c:v>41703.303738350929</c:v>
                </c:pt>
                <c:pt idx="45539">
                  <c:v>41703.304442774614</c:v>
                </c:pt>
                <c:pt idx="45540">
                  <c:v>41703.305146714454</c:v>
                </c:pt>
                <c:pt idx="45541">
                  <c:v>41703.305850307392</c:v>
                </c:pt>
                <c:pt idx="45542">
                  <c:v>41703.306554838171</c:v>
                </c:pt>
                <c:pt idx="45543">
                  <c:v>41703.307257353394</c:v>
                </c:pt>
                <c:pt idx="45544">
                  <c:v>41703.307962540304</c:v>
                </c:pt>
                <c:pt idx="45545">
                  <c:v>41703.308667059086</c:v>
                </c:pt>
                <c:pt idx="45546">
                  <c:v>41703.309371582771</c:v>
                </c:pt>
                <c:pt idx="45547">
                  <c:v>41703.310076017689</c:v>
                </c:pt>
                <c:pt idx="45548">
                  <c:v>41703.310780780303</c:v>
                </c:pt>
                <c:pt idx="45549">
                  <c:v>41703.311484076308</c:v>
                </c:pt>
                <c:pt idx="45550">
                  <c:v>41703.312187703836</c:v>
                </c:pt>
                <c:pt idx="45551">
                  <c:v>41703.31289159169</c:v>
                </c:pt>
                <c:pt idx="45552">
                  <c:v>41703.313595709085</c:v>
                </c:pt>
                <c:pt idx="45553">
                  <c:v>41703.314301853694</c:v>
                </c:pt>
                <c:pt idx="45554">
                  <c:v>41703.315007040939</c:v>
                </c:pt>
                <c:pt idx="45555">
                  <c:v>41703.315712705997</c:v>
                </c:pt>
                <c:pt idx="45556">
                  <c:v>41703.31641742785</c:v>
                </c:pt>
                <c:pt idx="45557">
                  <c:v>41703.317120070307</c:v>
                </c:pt>
                <c:pt idx="45558">
                  <c:v>41703.317825471087</c:v>
                </c:pt>
                <c:pt idx="45559">
                  <c:v>41703.318532011086</c:v>
                </c:pt>
                <c:pt idx="45560">
                  <c:v>41703.319235973235</c:v>
                </c:pt>
                <c:pt idx="45561">
                  <c:v>41703.319941597081</c:v>
                </c:pt>
                <c:pt idx="45562">
                  <c:v>41703.320646365537</c:v>
                </c:pt>
                <c:pt idx="45563">
                  <c:v>41703.321349247388</c:v>
                </c:pt>
                <c:pt idx="45564">
                  <c:v>41703.322053162163</c:v>
                </c:pt>
                <c:pt idx="45565">
                  <c:v>41703.322756964153</c:v>
                </c:pt>
                <c:pt idx="45566">
                  <c:v>41703.323461158456</c:v>
                </c:pt>
                <c:pt idx="45567">
                  <c:v>41703.324165754922</c:v>
                </c:pt>
                <c:pt idx="45568">
                  <c:v>41703.324869409233</c:v>
                </c:pt>
                <c:pt idx="45569">
                  <c:v>41703.32557249401</c:v>
                </c:pt>
                <c:pt idx="45570">
                  <c:v>41703.32627539739</c:v>
                </c:pt>
                <c:pt idx="45571">
                  <c:v>41703.326978704165</c:v>
                </c:pt>
                <c:pt idx="45572">
                  <c:v>41703.327681731527</c:v>
                </c:pt>
                <c:pt idx="45573">
                  <c:v>41703.328383813074</c:v>
                </c:pt>
                <c:pt idx="45574">
                  <c:v>41703.329087613834</c:v>
                </c:pt>
                <c:pt idx="45575">
                  <c:v>41703.329792390614</c:v>
                </c:pt>
                <c:pt idx="45576">
                  <c:v>41703.330496881841</c:v>
                </c:pt>
                <c:pt idx="45577">
                  <c:v>41703.33120112816</c:v>
                </c:pt>
                <c:pt idx="45578">
                  <c:v>41703.331905577223</c:v>
                </c:pt>
                <c:pt idx="45579">
                  <c:v>41703.332609686462</c:v>
                </c:pt>
                <c:pt idx="45580">
                  <c:v>41703.333314360927</c:v>
                </c:pt>
                <c:pt idx="45581">
                  <c:v>41703.334019767695</c:v>
                </c:pt>
                <c:pt idx="45582">
                  <c:v>41703.334725518464</c:v>
                </c:pt>
                <c:pt idx="45583">
                  <c:v>41703.335431275082</c:v>
                </c:pt>
                <c:pt idx="45584">
                  <c:v>41703.336135306468</c:v>
                </c:pt>
                <c:pt idx="45585">
                  <c:v>41703.336838441399</c:v>
                </c:pt>
                <c:pt idx="45586">
                  <c:v>41703.337541943081</c:v>
                </c:pt>
                <c:pt idx="45587">
                  <c:v>41703.338245379389</c:v>
                </c:pt>
                <c:pt idx="45588">
                  <c:v>41703.33895168185</c:v>
                </c:pt>
                <c:pt idx="45589">
                  <c:v>41703.339657422941</c:v>
                </c:pt>
                <c:pt idx="45590">
                  <c:v>41703.340361361385</c:v>
                </c:pt>
                <c:pt idx="45591">
                  <c:v>41703.341066363682</c:v>
                </c:pt>
                <c:pt idx="45592">
                  <c:v>41703.341770245541</c:v>
                </c:pt>
                <c:pt idx="45593">
                  <c:v>41703.342474009849</c:v>
                </c:pt>
                <c:pt idx="45594">
                  <c:v>41703.343177816932</c:v>
                </c:pt>
                <c:pt idx="45595">
                  <c:v>41703.343881759836</c:v>
                </c:pt>
                <c:pt idx="45596">
                  <c:v>41703.344585966617</c:v>
                </c:pt>
                <c:pt idx="45597">
                  <c:v>41703.34529083308</c:v>
                </c:pt>
                <c:pt idx="45598">
                  <c:v>41703.345997163844</c:v>
                </c:pt>
                <c:pt idx="45599">
                  <c:v>41703.346699614311</c:v>
                </c:pt>
                <c:pt idx="45600">
                  <c:v>41703.34740308646</c:v>
                </c:pt>
                <c:pt idx="45601">
                  <c:v>41703.348107375394</c:v>
                </c:pt>
                <c:pt idx="45602">
                  <c:v>41703.348810944786</c:v>
                </c:pt>
                <c:pt idx="45603">
                  <c:v>41703.349513376619</c:v>
                </c:pt>
                <c:pt idx="45604">
                  <c:v>41703.350218270018</c:v>
                </c:pt>
                <c:pt idx="45605">
                  <c:v>41703.350921805686</c:v>
                </c:pt>
                <c:pt idx="45606">
                  <c:v>41703.351624263538</c:v>
                </c:pt>
                <c:pt idx="45607">
                  <c:v>41703.352325919543</c:v>
                </c:pt>
                <c:pt idx="45608">
                  <c:v>41703.353029921382</c:v>
                </c:pt>
                <c:pt idx="45609">
                  <c:v>41703.353734036158</c:v>
                </c:pt>
                <c:pt idx="45610">
                  <c:v>41703.354438699702</c:v>
                </c:pt>
                <c:pt idx="45611">
                  <c:v>41703.355144011679</c:v>
                </c:pt>
                <c:pt idx="45612">
                  <c:v>41703.355848008316</c:v>
                </c:pt>
                <c:pt idx="45613">
                  <c:v>41703.356551028322</c:v>
                </c:pt>
                <c:pt idx="45614">
                  <c:v>41703.357256502619</c:v>
                </c:pt>
                <c:pt idx="45615">
                  <c:v>41703.357961091227</c:v>
                </c:pt>
                <c:pt idx="45616">
                  <c:v>41703.358667513538</c:v>
                </c:pt>
                <c:pt idx="45617">
                  <c:v>41703.359373017229</c:v>
                </c:pt>
                <c:pt idx="45618">
                  <c:v>41703.360077640929</c:v>
                </c:pt>
                <c:pt idx="45619">
                  <c:v>41703.360782269687</c:v>
                </c:pt>
                <c:pt idx="45620">
                  <c:v>41703.361486268921</c:v>
                </c:pt>
                <c:pt idx="45621">
                  <c:v>41703.362191167224</c:v>
                </c:pt>
                <c:pt idx="45622">
                  <c:v>41703.362895178936</c:v>
                </c:pt>
                <c:pt idx="45623">
                  <c:v>41703.363598041695</c:v>
                </c:pt>
                <c:pt idx="45624">
                  <c:v>41703.364301635687</c:v>
                </c:pt>
                <c:pt idx="45625">
                  <c:v>41703.365005153079</c:v>
                </c:pt>
                <c:pt idx="45626">
                  <c:v>41703.365708901227</c:v>
                </c:pt>
                <c:pt idx="45627">
                  <c:v>41703.366412989082</c:v>
                </c:pt>
                <c:pt idx="45628">
                  <c:v>41703.367116798312</c:v>
                </c:pt>
                <c:pt idx="45629">
                  <c:v>41703.367820175081</c:v>
                </c:pt>
                <c:pt idx="45630">
                  <c:v>41703.36852383631</c:v>
                </c:pt>
                <c:pt idx="45631">
                  <c:v>41703.369227267845</c:v>
                </c:pt>
                <c:pt idx="45632">
                  <c:v>41703.369930875226</c:v>
                </c:pt>
                <c:pt idx="45633">
                  <c:v>41703.370635896172</c:v>
                </c:pt>
                <c:pt idx="45634">
                  <c:v>41703.371341721533</c:v>
                </c:pt>
                <c:pt idx="45635">
                  <c:v>41703.372046299854</c:v>
                </c:pt>
                <c:pt idx="45636">
                  <c:v>41703.372749679387</c:v>
                </c:pt>
                <c:pt idx="45637">
                  <c:v>41703.373453802771</c:v>
                </c:pt>
                <c:pt idx="45638">
                  <c:v>41703.374156806007</c:v>
                </c:pt>
                <c:pt idx="45639">
                  <c:v>41703.37486149832</c:v>
                </c:pt>
                <c:pt idx="45640">
                  <c:v>41703.375566176466</c:v>
                </c:pt>
                <c:pt idx="45641">
                  <c:v>41703.376271206165</c:v>
                </c:pt>
                <c:pt idx="45642">
                  <c:v>41703.376975558618</c:v>
                </c:pt>
                <c:pt idx="45643">
                  <c:v>41703.377676608769</c:v>
                </c:pt>
                <c:pt idx="45644">
                  <c:v>41703.378378596775</c:v>
                </c:pt>
                <c:pt idx="45645">
                  <c:v>41703.379080924933</c:v>
                </c:pt>
                <c:pt idx="45646">
                  <c:v>41703.379784286153</c:v>
                </c:pt>
                <c:pt idx="45647">
                  <c:v>41703.380488166767</c:v>
                </c:pt>
                <c:pt idx="45648">
                  <c:v>41703.381190772772</c:v>
                </c:pt>
                <c:pt idx="45649">
                  <c:v>41703.381894722472</c:v>
                </c:pt>
                <c:pt idx="45650">
                  <c:v>41703.382599092947</c:v>
                </c:pt>
                <c:pt idx="45651">
                  <c:v>41703.383302454778</c:v>
                </c:pt>
                <c:pt idx="45652">
                  <c:v>41703.38400578704</c:v>
                </c:pt>
                <c:pt idx="45653">
                  <c:v>41703.384179101391</c:v>
                </c:pt>
                <c:pt idx="45654">
                  <c:v>41703.384883053383</c:v>
                </c:pt>
                <c:pt idx="45655">
                  <c:v>41703.385586313234</c:v>
                </c:pt>
                <c:pt idx="45656">
                  <c:v>41703.386289334776</c:v>
                </c:pt>
                <c:pt idx="45657">
                  <c:v>41703.386991576161</c:v>
                </c:pt>
                <c:pt idx="45658">
                  <c:v>41703.387694900928</c:v>
                </c:pt>
                <c:pt idx="45659">
                  <c:v>41703.388399192787</c:v>
                </c:pt>
                <c:pt idx="45660">
                  <c:v>41703.389102333225</c:v>
                </c:pt>
                <c:pt idx="45661">
                  <c:v>41703.389805757848</c:v>
                </c:pt>
                <c:pt idx="45662">
                  <c:v>41703.390508033684</c:v>
                </c:pt>
                <c:pt idx="45663">
                  <c:v>41703.391210728616</c:v>
                </c:pt>
                <c:pt idx="45664">
                  <c:v>41703.391914157844</c:v>
                </c:pt>
                <c:pt idx="45665">
                  <c:v>41703.392617109392</c:v>
                </c:pt>
                <c:pt idx="45666">
                  <c:v>41703.39332221153</c:v>
                </c:pt>
                <c:pt idx="45667">
                  <c:v>41703.394025885078</c:v>
                </c:pt>
                <c:pt idx="45668">
                  <c:v>41703.394729426938</c:v>
                </c:pt>
                <c:pt idx="45669">
                  <c:v>41703.395433521677</c:v>
                </c:pt>
                <c:pt idx="45670">
                  <c:v>41703.396138010306</c:v>
                </c:pt>
                <c:pt idx="45671">
                  <c:v>41703.396842201997</c:v>
                </c:pt>
                <c:pt idx="45672">
                  <c:v>41703.397546749082</c:v>
                </c:pt>
                <c:pt idx="45673">
                  <c:v>41703.398249790313</c:v>
                </c:pt>
                <c:pt idx="45674">
                  <c:v>41703.398952199546</c:v>
                </c:pt>
                <c:pt idx="45675">
                  <c:v>41703.399656338159</c:v>
                </c:pt>
                <c:pt idx="45676">
                  <c:v>41703.400360344938</c:v>
                </c:pt>
                <c:pt idx="45677">
                  <c:v>41703.401063116464</c:v>
                </c:pt>
                <c:pt idx="45678">
                  <c:v>41703.401767673378</c:v>
                </c:pt>
                <c:pt idx="45679">
                  <c:v>41703.40247295185</c:v>
                </c:pt>
                <c:pt idx="45680">
                  <c:v>41703.403178116605</c:v>
                </c:pt>
                <c:pt idx="45681">
                  <c:v>41703.403882576931</c:v>
                </c:pt>
                <c:pt idx="45682">
                  <c:v>41703.404587832767</c:v>
                </c:pt>
                <c:pt idx="45683">
                  <c:v>41703.405291172312</c:v>
                </c:pt>
                <c:pt idx="45684">
                  <c:v>41703.405994526933</c:v>
                </c:pt>
                <c:pt idx="45685">
                  <c:v>41703.406698398176</c:v>
                </c:pt>
                <c:pt idx="45686">
                  <c:v>41703.407401990611</c:v>
                </c:pt>
                <c:pt idx="45687">
                  <c:v>41703.408105593684</c:v>
                </c:pt>
                <c:pt idx="45688">
                  <c:v>41703.408808190172</c:v>
                </c:pt>
                <c:pt idx="45689">
                  <c:v>41703.409511098318</c:v>
                </c:pt>
                <c:pt idx="45690">
                  <c:v>41703.410213661082</c:v>
                </c:pt>
                <c:pt idx="45691">
                  <c:v>41703.410915310007</c:v>
                </c:pt>
                <c:pt idx="45692">
                  <c:v>41703.411618135695</c:v>
                </c:pt>
                <c:pt idx="45693">
                  <c:v>41703.412321709999</c:v>
                </c:pt>
                <c:pt idx="45694">
                  <c:v>41703.41302578061</c:v>
                </c:pt>
                <c:pt idx="45695">
                  <c:v>41703.413730561217</c:v>
                </c:pt>
                <c:pt idx="45696">
                  <c:v>41703.414434179693</c:v>
                </c:pt>
                <c:pt idx="45697">
                  <c:v>41703.415137072159</c:v>
                </c:pt>
                <c:pt idx="45698">
                  <c:v>41703.415840867841</c:v>
                </c:pt>
                <c:pt idx="45699">
                  <c:v>41703.416543802312</c:v>
                </c:pt>
                <c:pt idx="45700">
                  <c:v>41703.417247852929</c:v>
                </c:pt>
                <c:pt idx="45701">
                  <c:v>41703.417951594769</c:v>
                </c:pt>
                <c:pt idx="45702">
                  <c:v>41703.418656350172</c:v>
                </c:pt>
                <c:pt idx="45703">
                  <c:v>41703.419359405852</c:v>
                </c:pt>
                <c:pt idx="45704">
                  <c:v>41703.420062590762</c:v>
                </c:pt>
                <c:pt idx="45705">
                  <c:v>41703.420765820156</c:v>
                </c:pt>
                <c:pt idx="45706">
                  <c:v>41703.421469313071</c:v>
                </c:pt>
                <c:pt idx="45707">
                  <c:v>41703.422174447085</c:v>
                </c:pt>
                <c:pt idx="45708">
                  <c:v>41703.422877721845</c:v>
                </c:pt>
                <c:pt idx="45709">
                  <c:v>41703.423581536925</c:v>
                </c:pt>
                <c:pt idx="45710">
                  <c:v>41703.424286040929</c:v>
                </c:pt>
                <c:pt idx="45711">
                  <c:v>41703.424990833075</c:v>
                </c:pt>
                <c:pt idx="45712">
                  <c:v>41703.425695097685</c:v>
                </c:pt>
                <c:pt idx="45713">
                  <c:v>41703.426401052464</c:v>
                </c:pt>
                <c:pt idx="45714">
                  <c:v>41703.42710574784</c:v>
                </c:pt>
                <c:pt idx="45715">
                  <c:v>41703.427812147391</c:v>
                </c:pt>
                <c:pt idx="45716">
                  <c:v>41703.428516909851</c:v>
                </c:pt>
                <c:pt idx="45717">
                  <c:v>41703.429220385682</c:v>
                </c:pt>
                <c:pt idx="45718">
                  <c:v>41703.429925824465</c:v>
                </c:pt>
                <c:pt idx="45719">
                  <c:v>41703.430630233684</c:v>
                </c:pt>
                <c:pt idx="45720">
                  <c:v>41703.431334239081</c:v>
                </c:pt>
                <c:pt idx="45721">
                  <c:v>41703.432038113082</c:v>
                </c:pt>
                <c:pt idx="45722">
                  <c:v>41703.432742157376</c:v>
                </c:pt>
                <c:pt idx="45723">
                  <c:v>41703.433445389077</c:v>
                </c:pt>
                <c:pt idx="45724">
                  <c:v>41703.43414995831</c:v>
                </c:pt>
                <c:pt idx="45725">
                  <c:v>41703.43485578493</c:v>
                </c:pt>
                <c:pt idx="45726">
                  <c:v>41703.435561367536</c:v>
                </c:pt>
                <c:pt idx="45727">
                  <c:v>41703.436264198936</c:v>
                </c:pt>
                <c:pt idx="45728">
                  <c:v>41703.436968367998</c:v>
                </c:pt>
                <c:pt idx="45729">
                  <c:v>41703.437673521992</c:v>
                </c:pt>
                <c:pt idx="45730">
                  <c:v>41703.438378638471</c:v>
                </c:pt>
                <c:pt idx="45731">
                  <c:v>41703.43908373353</c:v>
                </c:pt>
                <c:pt idx="45732">
                  <c:v>41703.43978788353</c:v>
                </c:pt>
                <c:pt idx="45733">
                  <c:v>41703.440492769681</c:v>
                </c:pt>
                <c:pt idx="45734">
                  <c:v>41703.441196875683</c:v>
                </c:pt>
                <c:pt idx="45735">
                  <c:v>41703.441901248472</c:v>
                </c:pt>
                <c:pt idx="45736">
                  <c:v>41703.442604930002</c:v>
                </c:pt>
                <c:pt idx="45737">
                  <c:v>41703.443309723836</c:v>
                </c:pt>
                <c:pt idx="45738">
                  <c:v>41703.444014763234</c:v>
                </c:pt>
                <c:pt idx="45739">
                  <c:v>41703.444720852152</c:v>
                </c:pt>
                <c:pt idx="45740">
                  <c:v>41703.445426085535</c:v>
                </c:pt>
                <c:pt idx="45741">
                  <c:v>41703.446131434008</c:v>
                </c:pt>
                <c:pt idx="45742">
                  <c:v>41703.446838402786</c:v>
                </c:pt>
                <c:pt idx="45743">
                  <c:v>41703.447545737225</c:v>
                </c:pt>
                <c:pt idx="45744">
                  <c:v>41703.448251324786</c:v>
                </c:pt>
                <c:pt idx="45745">
                  <c:v>41703.44895579369</c:v>
                </c:pt>
                <c:pt idx="45746">
                  <c:v>41703.449660375387</c:v>
                </c:pt>
                <c:pt idx="45747">
                  <c:v>41703.450366471086</c:v>
                </c:pt>
                <c:pt idx="45748">
                  <c:v>41703.45107198046</c:v>
                </c:pt>
                <c:pt idx="45749">
                  <c:v>41703.451777473085</c:v>
                </c:pt>
                <c:pt idx="45750">
                  <c:v>41703.452483482928</c:v>
                </c:pt>
                <c:pt idx="45751">
                  <c:v>41703.453188912157</c:v>
                </c:pt>
                <c:pt idx="45752">
                  <c:v>41703.453896576008</c:v>
                </c:pt>
                <c:pt idx="45753">
                  <c:v>41703.454603039849</c:v>
                </c:pt>
                <c:pt idx="45754">
                  <c:v>41703.455306877542</c:v>
                </c:pt>
                <c:pt idx="45755">
                  <c:v>41703.456012518007</c:v>
                </c:pt>
                <c:pt idx="45756">
                  <c:v>41703.456718814778</c:v>
                </c:pt>
                <c:pt idx="45757">
                  <c:v>41703.457425541077</c:v>
                </c:pt>
                <c:pt idx="45758">
                  <c:v>41703.458131472624</c:v>
                </c:pt>
                <c:pt idx="45759">
                  <c:v>41703.45883773017</c:v>
                </c:pt>
                <c:pt idx="45760">
                  <c:v>41703.45954325817</c:v>
                </c:pt>
                <c:pt idx="45761">
                  <c:v>41703.460248298004</c:v>
                </c:pt>
                <c:pt idx="45762">
                  <c:v>41703.460953894471</c:v>
                </c:pt>
                <c:pt idx="45763">
                  <c:v>41703.461659709683</c:v>
                </c:pt>
                <c:pt idx="45764">
                  <c:v>41703.462366353844</c:v>
                </c:pt>
                <c:pt idx="45765">
                  <c:v>41703.463073573686</c:v>
                </c:pt>
                <c:pt idx="45766">
                  <c:v>41703.46378114276</c:v>
                </c:pt>
                <c:pt idx="45767">
                  <c:v>41703.464486156307</c:v>
                </c:pt>
                <c:pt idx="45768">
                  <c:v>41703.46519042708</c:v>
                </c:pt>
                <c:pt idx="45769">
                  <c:v>41703.465896575683</c:v>
                </c:pt>
                <c:pt idx="45770">
                  <c:v>41703.466603169385</c:v>
                </c:pt>
                <c:pt idx="45771">
                  <c:v>41703.467309690001</c:v>
                </c:pt>
                <c:pt idx="45772">
                  <c:v>41703.468015857383</c:v>
                </c:pt>
                <c:pt idx="45773">
                  <c:v>41703.468722454767</c:v>
                </c:pt>
                <c:pt idx="45774">
                  <c:v>41703.469429220153</c:v>
                </c:pt>
                <c:pt idx="45775">
                  <c:v>41703.470134850766</c:v>
                </c:pt>
                <c:pt idx="45776">
                  <c:v>41703.470841462768</c:v>
                </c:pt>
                <c:pt idx="45777">
                  <c:v>41703.471548179696</c:v>
                </c:pt>
                <c:pt idx="45778">
                  <c:v>41703.472253730768</c:v>
                </c:pt>
                <c:pt idx="45779">
                  <c:v>41703.472958736769</c:v>
                </c:pt>
                <c:pt idx="45780">
                  <c:v>41703.473663514145</c:v>
                </c:pt>
                <c:pt idx="45781">
                  <c:v>41703.474367324008</c:v>
                </c:pt>
                <c:pt idx="45782">
                  <c:v>41703.475072180459</c:v>
                </c:pt>
                <c:pt idx="45783">
                  <c:v>41703.475779319844</c:v>
                </c:pt>
                <c:pt idx="45784">
                  <c:v>41703.47648591399</c:v>
                </c:pt>
                <c:pt idx="45785">
                  <c:v>41703.477192064303</c:v>
                </c:pt>
                <c:pt idx="45786">
                  <c:v>41703.477898297395</c:v>
                </c:pt>
                <c:pt idx="45787">
                  <c:v>41703.478605994169</c:v>
                </c:pt>
                <c:pt idx="45788">
                  <c:v>41703.479311921081</c:v>
                </c:pt>
                <c:pt idx="45789">
                  <c:v>41703.480017034941</c:v>
                </c:pt>
                <c:pt idx="45790">
                  <c:v>41703.480721372769</c:v>
                </c:pt>
                <c:pt idx="45791">
                  <c:v>41703.48142567461</c:v>
                </c:pt>
                <c:pt idx="45792">
                  <c:v>41703.482131858313</c:v>
                </c:pt>
                <c:pt idx="45793">
                  <c:v>41703.482838119693</c:v>
                </c:pt>
                <c:pt idx="45794">
                  <c:v>41703.483545477546</c:v>
                </c:pt>
                <c:pt idx="45795">
                  <c:v>41703.484251212467</c:v>
                </c:pt>
                <c:pt idx="45796">
                  <c:v>41703.484955971857</c:v>
                </c:pt>
                <c:pt idx="45797">
                  <c:v>41703.485661757535</c:v>
                </c:pt>
                <c:pt idx="45798">
                  <c:v>41703.486410020618</c:v>
                </c:pt>
                <c:pt idx="45799">
                  <c:v>41703.487116200929</c:v>
                </c:pt>
                <c:pt idx="45800">
                  <c:v>41703.487822341544</c:v>
                </c:pt>
                <c:pt idx="45801">
                  <c:v>41703.488527724774</c:v>
                </c:pt>
                <c:pt idx="45802">
                  <c:v>41703.489233907545</c:v>
                </c:pt>
                <c:pt idx="45803">
                  <c:v>41703.489939282779</c:v>
                </c:pt>
                <c:pt idx="45804">
                  <c:v>41703.490645603837</c:v>
                </c:pt>
                <c:pt idx="45805">
                  <c:v>41703.491351062454</c:v>
                </c:pt>
                <c:pt idx="45806">
                  <c:v>41703.492056298935</c:v>
                </c:pt>
                <c:pt idx="45807">
                  <c:v>41703.492759957997</c:v>
                </c:pt>
                <c:pt idx="45808">
                  <c:v>41703.493463937833</c:v>
                </c:pt>
                <c:pt idx="45809">
                  <c:v>41703.494168821679</c:v>
                </c:pt>
                <c:pt idx="45810">
                  <c:v>41703.494874526928</c:v>
                </c:pt>
                <c:pt idx="45811">
                  <c:v>41703.495580535993</c:v>
                </c:pt>
                <c:pt idx="45812">
                  <c:v>41703.496285515219</c:v>
                </c:pt>
                <c:pt idx="45813">
                  <c:v>41703.496990400767</c:v>
                </c:pt>
                <c:pt idx="45814">
                  <c:v>41703.497697316932</c:v>
                </c:pt>
                <c:pt idx="45815">
                  <c:v>41703.498401583071</c:v>
                </c:pt>
                <c:pt idx="45816">
                  <c:v>41703.499109257536</c:v>
                </c:pt>
                <c:pt idx="45817">
                  <c:v>41703.499815980162</c:v>
                </c:pt>
                <c:pt idx="45818">
                  <c:v>41703.500519315392</c:v>
                </c:pt>
                <c:pt idx="45819">
                  <c:v>41703.501223968931</c:v>
                </c:pt>
                <c:pt idx="45820">
                  <c:v>41703.501930058766</c:v>
                </c:pt>
                <c:pt idx="45821">
                  <c:v>41703.502636707082</c:v>
                </c:pt>
                <c:pt idx="45822">
                  <c:v>41703.503343557837</c:v>
                </c:pt>
                <c:pt idx="45823">
                  <c:v>41703.504048983079</c:v>
                </c:pt>
                <c:pt idx="45824">
                  <c:v>41703.504754268615</c:v>
                </c:pt>
                <c:pt idx="45825">
                  <c:v>41703.505460295841</c:v>
                </c:pt>
                <c:pt idx="45826">
                  <c:v>41703.506165671221</c:v>
                </c:pt>
                <c:pt idx="45827">
                  <c:v>41703.506869652309</c:v>
                </c:pt>
                <c:pt idx="45828">
                  <c:v>41703.507576056778</c:v>
                </c:pt>
                <c:pt idx="45829">
                  <c:v>41703.508281609844</c:v>
                </c:pt>
                <c:pt idx="45830">
                  <c:v>41703.508986720153</c:v>
                </c:pt>
                <c:pt idx="45831">
                  <c:v>41703.50969236446</c:v>
                </c:pt>
                <c:pt idx="45832">
                  <c:v>41703.510399894934</c:v>
                </c:pt>
                <c:pt idx="45833">
                  <c:v>41703.511107356462</c:v>
                </c:pt>
                <c:pt idx="45834">
                  <c:v>41703.511813596466</c:v>
                </c:pt>
                <c:pt idx="45835">
                  <c:v>41703.512519829092</c:v>
                </c:pt>
                <c:pt idx="45836">
                  <c:v>41703.513225690614</c:v>
                </c:pt>
                <c:pt idx="45837">
                  <c:v>41703.513932542766</c:v>
                </c:pt>
                <c:pt idx="45838">
                  <c:v>41703.51463875523</c:v>
                </c:pt>
                <c:pt idx="45839">
                  <c:v>41703.515344984458</c:v>
                </c:pt>
                <c:pt idx="45840">
                  <c:v>41703.516051520768</c:v>
                </c:pt>
                <c:pt idx="45841">
                  <c:v>41703.51675831154</c:v>
                </c:pt>
                <c:pt idx="45842">
                  <c:v>41703.51746462415</c:v>
                </c:pt>
                <c:pt idx="45843">
                  <c:v>41703.518171657226</c:v>
                </c:pt>
                <c:pt idx="45844">
                  <c:v>41703.518877700008</c:v>
                </c:pt>
                <c:pt idx="45845">
                  <c:v>41703.519583249843</c:v>
                </c:pt>
                <c:pt idx="45846">
                  <c:v>41703.520289551074</c:v>
                </c:pt>
                <c:pt idx="45847">
                  <c:v>41703.520996112151</c:v>
                </c:pt>
                <c:pt idx="45848">
                  <c:v>41703.52170311215</c:v>
                </c:pt>
                <c:pt idx="45849">
                  <c:v>41703.522408066303</c:v>
                </c:pt>
                <c:pt idx="45850">
                  <c:v>41703.523113544456</c:v>
                </c:pt>
                <c:pt idx="45851">
                  <c:v>41703.523819568611</c:v>
                </c:pt>
                <c:pt idx="45852">
                  <c:v>41703.524524726919</c:v>
                </c:pt>
                <c:pt idx="45853">
                  <c:v>41703.525231402164</c:v>
                </c:pt>
                <c:pt idx="45854">
                  <c:v>41703.525936930608</c:v>
                </c:pt>
                <c:pt idx="45855">
                  <c:v>41703.526644465222</c:v>
                </c:pt>
                <c:pt idx="45856">
                  <c:v>41703.527351180455</c:v>
                </c:pt>
                <c:pt idx="45857">
                  <c:v>41703.528058040931</c:v>
                </c:pt>
                <c:pt idx="45858">
                  <c:v>41703.528765249386</c:v>
                </c:pt>
                <c:pt idx="45859">
                  <c:v>41703.529471040609</c:v>
                </c:pt>
                <c:pt idx="45860">
                  <c:v>41703.530176996777</c:v>
                </c:pt>
                <c:pt idx="45861">
                  <c:v>41703.530882392777</c:v>
                </c:pt>
                <c:pt idx="45862">
                  <c:v>41703.531588091224</c:v>
                </c:pt>
                <c:pt idx="45863">
                  <c:v>41703.532294201388</c:v>
                </c:pt>
                <c:pt idx="45864">
                  <c:v>41703.533000852156</c:v>
                </c:pt>
                <c:pt idx="45865">
                  <c:v>41703.53370775692</c:v>
                </c:pt>
                <c:pt idx="45866">
                  <c:v>41703.534413723384</c:v>
                </c:pt>
                <c:pt idx="45867">
                  <c:v>41703.535119783839</c:v>
                </c:pt>
                <c:pt idx="45868">
                  <c:v>41703.535827313222</c:v>
                </c:pt>
                <c:pt idx="45869">
                  <c:v>41703.536532957085</c:v>
                </c:pt>
                <c:pt idx="45870">
                  <c:v>41703.53723823031</c:v>
                </c:pt>
                <c:pt idx="45871">
                  <c:v>41703.53794323092</c:v>
                </c:pt>
                <c:pt idx="45872">
                  <c:v>41703.538649156158</c:v>
                </c:pt>
                <c:pt idx="45873">
                  <c:v>41703.539356138164</c:v>
                </c:pt>
                <c:pt idx="45874">
                  <c:v>41703.540062922308</c:v>
                </c:pt>
                <c:pt idx="45875">
                  <c:v>41703.54076874446</c:v>
                </c:pt>
                <c:pt idx="45876">
                  <c:v>41703.541473473386</c:v>
                </c:pt>
                <c:pt idx="45877">
                  <c:v>41703.542179398479</c:v>
                </c:pt>
                <c:pt idx="45878">
                  <c:v>41703.542885853836</c:v>
                </c:pt>
                <c:pt idx="45879">
                  <c:v>41703.543593560004</c:v>
                </c:pt>
                <c:pt idx="45880">
                  <c:v>41703.544299856934</c:v>
                </c:pt>
                <c:pt idx="45881">
                  <c:v>41703.545005362306</c:v>
                </c:pt>
                <c:pt idx="45882">
                  <c:v>41703.545712195541</c:v>
                </c:pt>
                <c:pt idx="45883">
                  <c:v>41703.546417439233</c:v>
                </c:pt>
                <c:pt idx="45884">
                  <c:v>41703.547123454933</c:v>
                </c:pt>
                <c:pt idx="45885">
                  <c:v>41703.547828522162</c:v>
                </c:pt>
                <c:pt idx="45886">
                  <c:v>41703.548533900161</c:v>
                </c:pt>
                <c:pt idx="45887">
                  <c:v>41703.549240841385</c:v>
                </c:pt>
                <c:pt idx="45888">
                  <c:v>41703.549946506922</c:v>
                </c:pt>
                <c:pt idx="45889">
                  <c:v>41703.55065356585</c:v>
                </c:pt>
                <c:pt idx="45890">
                  <c:v>41703.551360856771</c:v>
                </c:pt>
                <c:pt idx="45891">
                  <c:v>41703.552066365999</c:v>
                </c:pt>
                <c:pt idx="45892">
                  <c:v>41703.552771366158</c:v>
                </c:pt>
                <c:pt idx="45893">
                  <c:v>41703.553476825997</c:v>
                </c:pt>
                <c:pt idx="45894">
                  <c:v>41703.554181757681</c:v>
                </c:pt>
                <c:pt idx="45895">
                  <c:v>41703.554886487087</c:v>
                </c:pt>
                <c:pt idx="45896">
                  <c:v>41703.555591688164</c:v>
                </c:pt>
                <c:pt idx="45897">
                  <c:v>41703.556297667084</c:v>
                </c:pt>
                <c:pt idx="45898">
                  <c:v>41703.557003111688</c:v>
                </c:pt>
                <c:pt idx="45899">
                  <c:v>41703.557709898312</c:v>
                </c:pt>
                <c:pt idx="45900">
                  <c:v>41703.558415932777</c:v>
                </c:pt>
                <c:pt idx="45901">
                  <c:v>41703.559122165687</c:v>
                </c:pt>
                <c:pt idx="45902">
                  <c:v>41703.559826856617</c:v>
                </c:pt>
                <c:pt idx="45903">
                  <c:v>41703.560532071686</c:v>
                </c:pt>
                <c:pt idx="45904">
                  <c:v>41703.561238486618</c:v>
                </c:pt>
                <c:pt idx="45905">
                  <c:v>41703.561944014764</c:v>
                </c:pt>
                <c:pt idx="45906">
                  <c:v>41703.562650651533</c:v>
                </c:pt>
                <c:pt idx="45907">
                  <c:v>41703.563357093997</c:v>
                </c:pt>
                <c:pt idx="45908">
                  <c:v>41703.56406349293</c:v>
                </c:pt>
                <c:pt idx="45909">
                  <c:v>41703.564769611367</c:v>
                </c:pt>
                <c:pt idx="45910">
                  <c:v>41703.565475718926</c:v>
                </c:pt>
                <c:pt idx="45911">
                  <c:v>41703.56618111553</c:v>
                </c:pt>
                <c:pt idx="45912">
                  <c:v>41703.566883565531</c:v>
                </c:pt>
                <c:pt idx="45913">
                  <c:v>41703.567588010454</c:v>
                </c:pt>
                <c:pt idx="45914">
                  <c:v>41703.568292645541</c:v>
                </c:pt>
                <c:pt idx="45915">
                  <c:v>41703.568997686605</c:v>
                </c:pt>
                <c:pt idx="45916">
                  <c:v>41703.569702690926</c:v>
                </c:pt>
                <c:pt idx="45917">
                  <c:v>41703.570408493084</c:v>
                </c:pt>
                <c:pt idx="45918">
                  <c:v>41703.571113606762</c:v>
                </c:pt>
                <c:pt idx="45919">
                  <c:v>41703.571819360615</c:v>
                </c:pt>
                <c:pt idx="45920">
                  <c:v>41703.572525039694</c:v>
                </c:pt>
                <c:pt idx="45921">
                  <c:v>41703.573233227689</c:v>
                </c:pt>
                <c:pt idx="45922">
                  <c:v>41703.573939513073</c:v>
                </c:pt>
                <c:pt idx="45923">
                  <c:v>41703.574645686458</c:v>
                </c:pt>
                <c:pt idx="45924">
                  <c:v>41703.575352659078</c:v>
                </c:pt>
                <c:pt idx="45925">
                  <c:v>41703.576058559847</c:v>
                </c:pt>
                <c:pt idx="45926">
                  <c:v>41703.576764607678</c:v>
                </c:pt>
                <c:pt idx="45927">
                  <c:v>41703.577469492462</c:v>
                </c:pt>
                <c:pt idx="45928">
                  <c:v>41703.578174920767</c:v>
                </c:pt>
                <c:pt idx="45929">
                  <c:v>41703.578880897847</c:v>
                </c:pt>
                <c:pt idx="45930">
                  <c:v>41703.579585911073</c:v>
                </c:pt>
                <c:pt idx="45931">
                  <c:v>41703.580293363382</c:v>
                </c:pt>
                <c:pt idx="45932">
                  <c:v>41703.580999797232</c:v>
                </c:pt>
                <c:pt idx="45933">
                  <c:v>41703.581704821379</c:v>
                </c:pt>
                <c:pt idx="45934">
                  <c:v>41703.582408673537</c:v>
                </c:pt>
                <c:pt idx="45935">
                  <c:v>41703.583113939683</c:v>
                </c:pt>
                <c:pt idx="45936">
                  <c:v>41703.583820421845</c:v>
                </c:pt>
                <c:pt idx="45937">
                  <c:v>41703.584527140934</c:v>
                </c:pt>
                <c:pt idx="45938">
                  <c:v>41703.585233739541</c:v>
                </c:pt>
                <c:pt idx="45939">
                  <c:v>41703.585939527227</c:v>
                </c:pt>
                <c:pt idx="45940">
                  <c:v>41703.586645290939</c:v>
                </c:pt>
                <c:pt idx="45941">
                  <c:v>41703.58735261322</c:v>
                </c:pt>
                <c:pt idx="45942">
                  <c:v>41703.588059303693</c:v>
                </c:pt>
                <c:pt idx="45943">
                  <c:v>41703.588765011533</c:v>
                </c:pt>
                <c:pt idx="45944">
                  <c:v>41703.589469404309</c:v>
                </c:pt>
                <c:pt idx="45945">
                  <c:v>41703.590174675533</c:v>
                </c:pt>
                <c:pt idx="45946">
                  <c:v>41703.590880669828</c:v>
                </c:pt>
                <c:pt idx="45947">
                  <c:v>41703.59158669522</c:v>
                </c:pt>
                <c:pt idx="45948">
                  <c:v>41703.592291035384</c:v>
                </c:pt>
                <c:pt idx="45949">
                  <c:v>41703.592996483225</c:v>
                </c:pt>
                <c:pt idx="45950">
                  <c:v>41703.593703495841</c:v>
                </c:pt>
                <c:pt idx="45951">
                  <c:v>41703.594408423225</c:v>
                </c:pt>
                <c:pt idx="45952">
                  <c:v>41703.595112803072</c:v>
                </c:pt>
                <c:pt idx="45953">
                  <c:v>41703.595816991539</c:v>
                </c:pt>
                <c:pt idx="45954">
                  <c:v>41703.596521122687</c:v>
                </c:pt>
                <c:pt idx="45955">
                  <c:v>41703.59663097185</c:v>
                </c:pt>
                <c:pt idx="45956">
                  <c:v>41703.597337338309</c:v>
                </c:pt>
                <c:pt idx="45957">
                  <c:v>41703.598042570302</c:v>
                </c:pt>
                <c:pt idx="45958">
                  <c:v>41703.598748297234</c:v>
                </c:pt>
                <c:pt idx="45959">
                  <c:v>41703.59945319446</c:v>
                </c:pt>
                <c:pt idx="45960">
                  <c:v>41703.600159240312</c:v>
                </c:pt>
                <c:pt idx="45961">
                  <c:v>41703.600864250162</c:v>
                </c:pt>
                <c:pt idx="45962">
                  <c:v>41703.601569733219</c:v>
                </c:pt>
                <c:pt idx="45963">
                  <c:v>41703.602275708472</c:v>
                </c:pt>
                <c:pt idx="45964">
                  <c:v>41703.602983033379</c:v>
                </c:pt>
                <c:pt idx="45965">
                  <c:v>41703.603689459385</c:v>
                </c:pt>
                <c:pt idx="45966">
                  <c:v>41703.604396138777</c:v>
                </c:pt>
                <c:pt idx="45967">
                  <c:v>41703.605102257687</c:v>
                </c:pt>
                <c:pt idx="45968">
                  <c:v>41703.605808344779</c:v>
                </c:pt>
                <c:pt idx="45969">
                  <c:v>41703.606515225089</c:v>
                </c:pt>
                <c:pt idx="45970">
                  <c:v>41703.607220527374</c:v>
                </c:pt>
                <c:pt idx="45971">
                  <c:v>41703.607926365687</c:v>
                </c:pt>
                <c:pt idx="45972">
                  <c:v>41703.608632584153</c:v>
                </c:pt>
                <c:pt idx="45973">
                  <c:v>41703.609339092938</c:v>
                </c:pt>
                <c:pt idx="45974">
                  <c:v>41703.610045576002</c:v>
                </c:pt>
                <c:pt idx="45975">
                  <c:v>41703.610751941684</c:v>
                </c:pt>
                <c:pt idx="45976">
                  <c:v>41703.611458103682</c:v>
                </c:pt>
                <c:pt idx="45977">
                  <c:v>41703.612165012608</c:v>
                </c:pt>
                <c:pt idx="45978">
                  <c:v>41703.612871575227</c:v>
                </c:pt>
                <c:pt idx="45979">
                  <c:v>41703.613577022472</c:v>
                </c:pt>
                <c:pt idx="45980">
                  <c:v>41703.614281874616</c:v>
                </c:pt>
                <c:pt idx="45981">
                  <c:v>41703.614986991997</c:v>
                </c:pt>
                <c:pt idx="45982">
                  <c:v>41703.615692669991</c:v>
                </c:pt>
                <c:pt idx="45983">
                  <c:v>41703.61639775693</c:v>
                </c:pt>
                <c:pt idx="45984">
                  <c:v>41703.617102855678</c:v>
                </c:pt>
                <c:pt idx="45985">
                  <c:v>41703.617808021685</c:v>
                </c:pt>
                <c:pt idx="45986">
                  <c:v>41703.618512207548</c:v>
                </c:pt>
                <c:pt idx="45987">
                  <c:v>41703.619217701387</c:v>
                </c:pt>
                <c:pt idx="45988">
                  <c:v>41703.619922181992</c:v>
                </c:pt>
                <c:pt idx="45989">
                  <c:v>41703.620626014155</c:v>
                </c:pt>
                <c:pt idx="45990">
                  <c:v>41703.621331463073</c:v>
                </c:pt>
                <c:pt idx="45991">
                  <c:v>41703.622037941845</c:v>
                </c:pt>
                <c:pt idx="45992">
                  <c:v>41703.622744841996</c:v>
                </c:pt>
                <c:pt idx="45993">
                  <c:v>41703.623452289379</c:v>
                </c:pt>
                <c:pt idx="45994">
                  <c:v>41703.62415884831</c:v>
                </c:pt>
                <c:pt idx="45995">
                  <c:v>41703.624863481076</c:v>
                </c:pt>
                <c:pt idx="45996">
                  <c:v>41703.625568861215</c:v>
                </c:pt>
                <c:pt idx="45997">
                  <c:v>41703.626273456161</c:v>
                </c:pt>
                <c:pt idx="45998">
                  <c:v>41703.626978075845</c:v>
                </c:pt>
                <c:pt idx="45999">
                  <c:v>41703.627684031526</c:v>
                </c:pt>
                <c:pt idx="46000">
                  <c:v>41703.628390186306</c:v>
                </c:pt>
                <c:pt idx="46001">
                  <c:v>41703.629095682765</c:v>
                </c:pt>
                <c:pt idx="46002">
                  <c:v>41703.629799266157</c:v>
                </c:pt>
                <c:pt idx="46003">
                  <c:v>41703.630505079382</c:v>
                </c:pt>
                <c:pt idx="46004">
                  <c:v>41703.631211003223</c:v>
                </c:pt>
                <c:pt idx="46005">
                  <c:v>41703.631916165075</c:v>
                </c:pt>
                <c:pt idx="46006">
                  <c:v>41703.632623114609</c:v>
                </c:pt>
                <c:pt idx="46007">
                  <c:v>41703.633330319375</c:v>
                </c:pt>
                <c:pt idx="46008">
                  <c:v>41703.634035901385</c:v>
                </c:pt>
                <c:pt idx="46009">
                  <c:v>41703.6347408363</c:v>
                </c:pt>
                <c:pt idx="46010">
                  <c:v>41703.635445806598</c:v>
                </c:pt>
                <c:pt idx="46011">
                  <c:v>41703.636151143997</c:v>
                </c:pt>
                <c:pt idx="46012">
                  <c:v>41703.636857841695</c:v>
                </c:pt>
                <c:pt idx="46013">
                  <c:v>41703.637563866454</c:v>
                </c:pt>
                <c:pt idx="46014">
                  <c:v>41703.63826738693</c:v>
                </c:pt>
                <c:pt idx="46015">
                  <c:v>41703.638972380766</c:v>
                </c:pt>
                <c:pt idx="46016">
                  <c:v>41703.639679095082</c:v>
                </c:pt>
                <c:pt idx="46017">
                  <c:v>41703.640384904611</c:v>
                </c:pt>
                <c:pt idx="46018">
                  <c:v>41703.641089282923</c:v>
                </c:pt>
                <c:pt idx="46019">
                  <c:v>41703.641794244162</c:v>
                </c:pt>
                <c:pt idx="46020">
                  <c:v>41703.642500474169</c:v>
                </c:pt>
                <c:pt idx="46021">
                  <c:v>41703.643206294939</c:v>
                </c:pt>
                <c:pt idx="46022">
                  <c:v>41703.643911539075</c:v>
                </c:pt>
                <c:pt idx="46023">
                  <c:v>41703.644618428938</c:v>
                </c:pt>
                <c:pt idx="46024">
                  <c:v>41703.645325234931</c:v>
                </c:pt>
                <c:pt idx="46025">
                  <c:v>41703.646030409087</c:v>
                </c:pt>
                <c:pt idx="46026">
                  <c:v>41703.646735931536</c:v>
                </c:pt>
                <c:pt idx="46027">
                  <c:v>41703.647440348162</c:v>
                </c:pt>
                <c:pt idx="46028">
                  <c:v>41703.648146266773</c:v>
                </c:pt>
                <c:pt idx="46029">
                  <c:v>41703.648853090621</c:v>
                </c:pt>
                <c:pt idx="46030">
                  <c:v>41703.649558110308</c:v>
                </c:pt>
                <c:pt idx="46031">
                  <c:v>41703.650262902767</c:v>
                </c:pt>
                <c:pt idx="46032">
                  <c:v>41703.650968799382</c:v>
                </c:pt>
                <c:pt idx="46033">
                  <c:v>41703.651674787376</c:v>
                </c:pt>
                <c:pt idx="46034">
                  <c:v>41703.652379734463</c:v>
                </c:pt>
                <c:pt idx="46035">
                  <c:v>41703.653083957688</c:v>
                </c:pt>
                <c:pt idx="46036">
                  <c:v>41703.653789046308</c:v>
                </c:pt>
                <c:pt idx="46037">
                  <c:v>41703.654495457231</c:v>
                </c:pt>
                <c:pt idx="46038">
                  <c:v>41703.655202481234</c:v>
                </c:pt>
                <c:pt idx="46039">
                  <c:v>41703.655908838002</c:v>
                </c:pt>
                <c:pt idx="46040">
                  <c:v>41703.65661475416</c:v>
                </c:pt>
                <c:pt idx="46041">
                  <c:v>41703.657318967686</c:v>
                </c:pt>
                <c:pt idx="46042">
                  <c:v>41703.658023789081</c:v>
                </c:pt>
                <c:pt idx="46043">
                  <c:v>41703.658728958777</c:v>
                </c:pt>
                <c:pt idx="46044">
                  <c:v>41703.659435663532</c:v>
                </c:pt>
                <c:pt idx="46045">
                  <c:v>41703.66014112276</c:v>
                </c:pt>
                <c:pt idx="46046">
                  <c:v>41703.660845976461</c:v>
                </c:pt>
                <c:pt idx="46047">
                  <c:v>41703.661552408164</c:v>
                </c:pt>
                <c:pt idx="46048">
                  <c:v>41703.662258886165</c:v>
                </c:pt>
                <c:pt idx="46049">
                  <c:v>41703.662965408002</c:v>
                </c:pt>
                <c:pt idx="46050">
                  <c:v>41703.663670194459</c:v>
                </c:pt>
                <c:pt idx="46051">
                  <c:v>41703.664375443383</c:v>
                </c:pt>
                <c:pt idx="46052">
                  <c:v>41703.665080626764</c:v>
                </c:pt>
                <c:pt idx="46053">
                  <c:v>41703.665786333215</c:v>
                </c:pt>
                <c:pt idx="46054">
                  <c:v>41703.666491595221</c:v>
                </c:pt>
                <c:pt idx="46055">
                  <c:v>41703.667197369374</c:v>
                </c:pt>
                <c:pt idx="46056">
                  <c:v>41703.66790417584</c:v>
                </c:pt>
                <c:pt idx="46057">
                  <c:v>41703.66861068477</c:v>
                </c:pt>
                <c:pt idx="46058">
                  <c:v>41703.669316898311</c:v>
                </c:pt>
                <c:pt idx="46059">
                  <c:v>41703.670021329694</c:v>
                </c:pt>
                <c:pt idx="46060">
                  <c:v>41703.670728083227</c:v>
                </c:pt>
                <c:pt idx="46061">
                  <c:v>41703.671433765834</c:v>
                </c:pt>
                <c:pt idx="46062">
                  <c:v>41703.672138851842</c:v>
                </c:pt>
                <c:pt idx="46063">
                  <c:v>41703.672844770932</c:v>
                </c:pt>
                <c:pt idx="46064">
                  <c:v>41703.673550525687</c:v>
                </c:pt>
                <c:pt idx="46065">
                  <c:v>41703.674257531842</c:v>
                </c:pt>
                <c:pt idx="46066">
                  <c:v>41703.674962619072</c:v>
                </c:pt>
                <c:pt idx="46067">
                  <c:v>41703.67566809908</c:v>
                </c:pt>
                <c:pt idx="46068">
                  <c:v>41703.676374356313</c:v>
                </c:pt>
                <c:pt idx="46069">
                  <c:v>41703.67708256968</c:v>
                </c:pt>
                <c:pt idx="46070">
                  <c:v>41703.677789519679</c:v>
                </c:pt>
                <c:pt idx="46071">
                  <c:v>41703.678496128159</c:v>
                </c:pt>
                <c:pt idx="46072">
                  <c:v>41703.679201805375</c:v>
                </c:pt>
                <c:pt idx="46073">
                  <c:v>41703.679907318459</c:v>
                </c:pt>
                <c:pt idx="46074">
                  <c:v>41703.680613957848</c:v>
                </c:pt>
                <c:pt idx="46075">
                  <c:v>41703.681319719079</c:v>
                </c:pt>
                <c:pt idx="46076">
                  <c:v>41703.682025687376</c:v>
                </c:pt>
                <c:pt idx="46077">
                  <c:v>41703.682732217836</c:v>
                </c:pt>
                <c:pt idx="46078">
                  <c:v>41703.683438324777</c:v>
                </c:pt>
                <c:pt idx="46079">
                  <c:v>41703.684144469997</c:v>
                </c:pt>
                <c:pt idx="46080">
                  <c:v>41703.68485076385</c:v>
                </c:pt>
                <c:pt idx="46081">
                  <c:v>41703.685555897544</c:v>
                </c:pt>
                <c:pt idx="46082">
                  <c:v>41703.686259629852</c:v>
                </c:pt>
                <c:pt idx="46083">
                  <c:v>41703.68696702693</c:v>
                </c:pt>
                <c:pt idx="46084">
                  <c:v>41703.687672587381</c:v>
                </c:pt>
                <c:pt idx="46085">
                  <c:v>41703.688377710605</c:v>
                </c:pt>
                <c:pt idx="46086">
                  <c:v>41703.68908360615</c:v>
                </c:pt>
                <c:pt idx="46087">
                  <c:v>41703.68979180984</c:v>
                </c:pt>
                <c:pt idx="46088">
                  <c:v>41703.690498313379</c:v>
                </c:pt>
                <c:pt idx="46089">
                  <c:v>41703.691205027077</c:v>
                </c:pt>
                <c:pt idx="46090">
                  <c:v>41703.691911837217</c:v>
                </c:pt>
                <c:pt idx="46091">
                  <c:v>41703.692617906461</c:v>
                </c:pt>
                <c:pt idx="46092">
                  <c:v>41703.693322665669</c:v>
                </c:pt>
                <c:pt idx="46093">
                  <c:v>41703.694027120458</c:v>
                </c:pt>
                <c:pt idx="46094">
                  <c:v>41703.694732642762</c:v>
                </c:pt>
                <c:pt idx="46095">
                  <c:v>41703.695437739829</c:v>
                </c:pt>
                <c:pt idx="46096">
                  <c:v>41703.696143571215</c:v>
                </c:pt>
                <c:pt idx="46097">
                  <c:v>41703.696848923079</c:v>
                </c:pt>
                <c:pt idx="46098">
                  <c:v>41703.697554607221</c:v>
                </c:pt>
                <c:pt idx="46099">
                  <c:v>41703.698260452307</c:v>
                </c:pt>
                <c:pt idx="46100">
                  <c:v>41703.698968568155</c:v>
                </c:pt>
                <c:pt idx="46101">
                  <c:v>41703.699674324162</c:v>
                </c:pt>
                <c:pt idx="46102">
                  <c:v>41703.700379392169</c:v>
                </c:pt>
                <c:pt idx="46103">
                  <c:v>41703.701085766144</c:v>
                </c:pt>
                <c:pt idx="46104">
                  <c:v>41703.701792348002</c:v>
                </c:pt>
                <c:pt idx="46105">
                  <c:v>41703.702496808306</c:v>
                </c:pt>
                <c:pt idx="46106">
                  <c:v>41703.703203295387</c:v>
                </c:pt>
                <c:pt idx="46107">
                  <c:v>41703.703910677839</c:v>
                </c:pt>
                <c:pt idx="46108">
                  <c:v>41703.704617585841</c:v>
                </c:pt>
                <c:pt idx="46109">
                  <c:v>41703.705324105838</c:v>
                </c:pt>
                <c:pt idx="46110">
                  <c:v>41703.706030966161</c:v>
                </c:pt>
                <c:pt idx="46111">
                  <c:v>41703.706738037836</c:v>
                </c:pt>
                <c:pt idx="46112">
                  <c:v>41703.707444559834</c:v>
                </c:pt>
                <c:pt idx="46113">
                  <c:v>41703.708151415842</c:v>
                </c:pt>
                <c:pt idx="46114">
                  <c:v>41703.708857047088</c:v>
                </c:pt>
                <c:pt idx="46115">
                  <c:v>41703.709562190932</c:v>
                </c:pt>
                <c:pt idx="46116">
                  <c:v>41703.710268537077</c:v>
                </c:pt>
                <c:pt idx="46117">
                  <c:v>41703.71097400631</c:v>
                </c:pt>
                <c:pt idx="46118">
                  <c:v>41703.711679266162</c:v>
                </c:pt>
                <c:pt idx="46119">
                  <c:v>41703.712384835839</c:v>
                </c:pt>
                <c:pt idx="46120">
                  <c:v>41703.713093428312</c:v>
                </c:pt>
                <c:pt idx="46121">
                  <c:v>41703.71380246184</c:v>
                </c:pt>
                <c:pt idx="46122">
                  <c:v>41703.714508554163</c:v>
                </c:pt>
                <c:pt idx="46123">
                  <c:v>41703.715213365082</c:v>
                </c:pt>
                <c:pt idx="46124">
                  <c:v>41703.715962949078</c:v>
                </c:pt>
                <c:pt idx="46125">
                  <c:v>41703.716668855384</c:v>
                </c:pt>
                <c:pt idx="46126">
                  <c:v>41703.717375376618</c:v>
                </c:pt>
                <c:pt idx="46127">
                  <c:v>41703.718081935374</c:v>
                </c:pt>
                <c:pt idx="46128">
                  <c:v>41703.71878743585</c:v>
                </c:pt>
                <c:pt idx="46129">
                  <c:v>41703.719493909688</c:v>
                </c:pt>
                <c:pt idx="46130">
                  <c:v>41703.720198287687</c:v>
                </c:pt>
                <c:pt idx="46131">
                  <c:v>41703.720904626454</c:v>
                </c:pt>
                <c:pt idx="46132">
                  <c:v>41703.721613198461</c:v>
                </c:pt>
                <c:pt idx="46133">
                  <c:v>41703.722319821376</c:v>
                </c:pt>
                <c:pt idx="46134">
                  <c:v>41703.723026584754</c:v>
                </c:pt>
                <c:pt idx="46135">
                  <c:v>41703.723734453379</c:v>
                </c:pt>
                <c:pt idx="46136">
                  <c:v>41703.724440876154</c:v>
                </c:pt>
                <c:pt idx="46137">
                  <c:v>41703.725147236146</c:v>
                </c:pt>
                <c:pt idx="46138">
                  <c:v>41703.725853073222</c:v>
                </c:pt>
                <c:pt idx="46139">
                  <c:v>41703.726559314164</c:v>
                </c:pt>
                <c:pt idx="46140">
                  <c:v>41703.727266832298</c:v>
                </c:pt>
                <c:pt idx="46141">
                  <c:v>41703.727974424306</c:v>
                </c:pt>
                <c:pt idx="46142">
                  <c:v>41703.728681293374</c:v>
                </c:pt>
                <c:pt idx="46143">
                  <c:v>41703.729386887069</c:v>
                </c:pt>
                <c:pt idx="46144">
                  <c:v>41703.730092202459</c:v>
                </c:pt>
                <c:pt idx="46145">
                  <c:v>41703.730796935532</c:v>
                </c:pt>
                <c:pt idx="46146">
                  <c:v>41703.73150437908</c:v>
                </c:pt>
                <c:pt idx="46147">
                  <c:v>41703.732212643685</c:v>
                </c:pt>
                <c:pt idx="46148">
                  <c:v>41703.732919156617</c:v>
                </c:pt>
                <c:pt idx="46149">
                  <c:v>41703.733623966604</c:v>
                </c:pt>
                <c:pt idx="46150">
                  <c:v>41703.734330412612</c:v>
                </c:pt>
                <c:pt idx="46151">
                  <c:v>41703.735037114304</c:v>
                </c:pt>
                <c:pt idx="46152">
                  <c:v>41703.735743187834</c:v>
                </c:pt>
                <c:pt idx="46153">
                  <c:v>41703.736449730604</c:v>
                </c:pt>
                <c:pt idx="46154">
                  <c:v>41703.737155392606</c:v>
                </c:pt>
                <c:pt idx="46155">
                  <c:v>41703.737860419991</c:v>
                </c:pt>
                <c:pt idx="46156">
                  <c:v>41703.738566496613</c:v>
                </c:pt>
                <c:pt idx="46157">
                  <c:v>41703.739273097541</c:v>
                </c:pt>
                <c:pt idx="46158">
                  <c:v>41703.739978932303</c:v>
                </c:pt>
                <c:pt idx="46159">
                  <c:v>41703.740684992161</c:v>
                </c:pt>
                <c:pt idx="46160">
                  <c:v>41703.7413901623</c:v>
                </c:pt>
                <c:pt idx="46161">
                  <c:v>41703.742094977541</c:v>
                </c:pt>
                <c:pt idx="46162">
                  <c:v>41703.742799956308</c:v>
                </c:pt>
                <c:pt idx="46163">
                  <c:v>41703.743506448314</c:v>
                </c:pt>
                <c:pt idx="46164">
                  <c:v>41703.74421177723</c:v>
                </c:pt>
                <c:pt idx="46165">
                  <c:v>41703.744918671538</c:v>
                </c:pt>
                <c:pt idx="46166">
                  <c:v>41703.74562504061</c:v>
                </c:pt>
                <c:pt idx="46167">
                  <c:v>41703.746331212002</c:v>
                </c:pt>
                <c:pt idx="46168">
                  <c:v>41703.747037445544</c:v>
                </c:pt>
                <c:pt idx="46169">
                  <c:v>41703.747743134765</c:v>
                </c:pt>
                <c:pt idx="46170">
                  <c:v>41703.748448587226</c:v>
                </c:pt>
                <c:pt idx="46171">
                  <c:v>41703.749154588455</c:v>
                </c:pt>
                <c:pt idx="46172">
                  <c:v>41703.74986083676</c:v>
                </c:pt>
                <c:pt idx="46173">
                  <c:v>41703.750566885385</c:v>
                </c:pt>
                <c:pt idx="46174">
                  <c:v>41703.751272840003</c:v>
                </c:pt>
                <c:pt idx="46175">
                  <c:v>41703.751977842163</c:v>
                </c:pt>
                <c:pt idx="46176">
                  <c:v>41703.752684140614</c:v>
                </c:pt>
                <c:pt idx="46177">
                  <c:v>41703.753391110004</c:v>
                </c:pt>
                <c:pt idx="46178">
                  <c:v>41703.754097228004</c:v>
                </c:pt>
                <c:pt idx="46179">
                  <c:v>41703.754804817079</c:v>
                </c:pt>
                <c:pt idx="46180">
                  <c:v>41703.755509968003</c:v>
                </c:pt>
                <c:pt idx="46181">
                  <c:v>41703.756216432004</c:v>
                </c:pt>
                <c:pt idx="46182">
                  <c:v>41703.756921200933</c:v>
                </c:pt>
                <c:pt idx="46183">
                  <c:v>41703.757625859384</c:v>
                </c:pt>
                <c:pt idx="46184">
                  <c:v>41703.758332973382</c:v>
                </c:pt>
                <c:pt idx="46185">
                  <c:v>41703.759039377233</c:v>
                </c:pt>
                <c:pt idx="46186">
                  <c:v>41703.759745640156</c:v>
                </c:pt>
                <c:pt idx="46187">
                  <c:v>41703.760451184156</c:v>
                </c:pt>
                <c:pt idx="46188">
                  <c:v>41703.761158163368</c:v>
                </c:pt>
                <c:pt idx="46189">
                  <c:v>41703.761864101369</c:v>
                </c:pt>
                <c:pt idx="46190">
                  <c:v>41703.762570237537</c:v>
                </c:pt>
                <c:pt idx="46191">
                  <c:v>41703.763275853678</c:v>
                </c:pt>
                <c:pt idx="46192">
                  <c:v>41703.763983084296</c:v>
                </c:pt>
                <c:pt idx="46193">
                  <c:v>41703.764689300922</c:v>
                </c:pt>
                <c:pt idx="46194">
                  <c:v>41703.765394221991</c:v>
                </c:pt>
                <c:pt idx="46195">
                  <c:v>41703.766099656932</c:v>
                </c:pt>
                <c:pt idx="46196">
                  <c:v>41703.766806019688</c:v>
                </c:pt>
                <c:pt idx="46197">
                  <c:v>41703.767513514453</c:v>
                </c:pt>
                <c:pt idx="46198">
                  <c:v>41703.768219539685</c:v>
                </c:pt>
                <c:pt idx="46199">
                  <c:v>41703.768924607532</c:v>
                </c:pt>
                <c:pt idx="46200">
                  <c:v>41703.769629223534</c:v>
                </c:pt>
                <c:pt idx="46201">
                  <c:v>41703.770335125388</c:v>
                </c:pt>
                <c:pt idx="46202">
                  <c:v>41703.771039650303</c:v>
                </c:pt>
                <c:pt idx="46203">
                  <c:v>41703.771744081219</c:v>
                </c:pt>
                <c:pt idx="46204">
                  <c:v>41703.772450244003</c:v>
                </c:pt>
                <c:pt idx="46205">
                  <c:v>41703.773156820302</c:v>
                </c:pt>
                <c:pt idx="46206">
                  <c:v>41703.773862259841</c:v>
                </c:pt>
                <c:pt idx="46207">
                  <c:v>41703.774567624001</c:v>
                </c:pt>
                <c:pt idx="46208">
                  <c:v>41703.775273871375</c:v>
                </c:pt>
                <c:pt idx="46209">
                  <c:v>41703.775980100298</c:v>
                </c:pt>
                <c:pt idx="46210">
                  <c:v>41703.776686957688</c:v>
                </c:pt>
                <c:pt idx="46211">
                  <c:v>41703.777394191384</c:v>
                </c:pt>
                <c:pt idx="46212">
                  <c:v>41703.778098788614</c:v>
                </c:pt>
                <c:pt idx="46213">
                  <c:v>41703.778804238158</c:v>
                </c:pt>
                <c:pt idx="46214">
                  <c:v>41703.779510457847</c:v>
                </c:pt>
                <c:pt idx="46215">
                  <c:v>41703.780216092622</c:v>
                </c:pt>
                <c:pt idx="46216">
                  <c:v>41703.780922550599</c:v>
                </c:pt>
                <c:pt idx="46217">
                  <c:v>41703.781627714765</c:v>
                </c:pt>
                <c:pt idx="46218">
                  <c:v>41703.782332932606</c:v>
                </c:pt>
                <c:pt idx="46219">
                  <c:v>41703.783038346613</c:v>
                </c:pt>
                <c:pt idx="46220">
                  <c:v>41703.783742945838</c:v>
                </c:pt>
                <c:pt idx="46221">
                  <c:v>41703.784445618454</c:v>
                </c:pt>
                <c:pt idx="46222">
                  <c:v>41703.785150053074</c:v>
                </c:pt>
                <c:pt idx="46223">
                  <c:v>41703.785855833536</c:v>
                </c:pt>
                <c:pt idx="46224">
                  <c:v>41703.786560294466</c:v>
                </c:pt>
                <c:pt idx="46225">
                  <c:v>41703.787265431223</c:v>
                </c:pt>
                <c:pt idx="46226">
                  <c:v>41703.787970073536</c:v>
                </c:pt>
                <c:pt idx="46227">
                  <c:v>41703.788674060459</c:v>
                </c:pt>
                <c:pt idx="46228">
                  <c:v>41703.789378320769</c:v>
                </c:pt>
                <c:pt idx="46229">
                  <c:v>41703.790082544154</c:v>
                </c:pt>
                <c:pt idx="46230">
                  <c:v>41703.790787444304</c:v>
                </c:pt>
                <c:pt idx="46231">
                  <c:v>41703.791492004297</c:v>
                </c:pt>
                <c:pt idx="46232">
                  <c:v>41703.792197282157</c:v>
                </c:pt>
                <c:pt idx="46233">
                  <c:v>41703.792900433837</c:v>
                </c:pt>
                <c:pt idx="46234">
                  <c:v>41703.793605999075</c:v>
                </c:pt>
                <c:pt idx="46235">
                  <c:v>41703.794311753991</c:v>
                </c:pt>
                <c:pt idx="46236">
                  <c:v>41703.79501701922</c:v>
                </c:pt>
                <c:pt idx="46237">
                  <c:v>41703.795723439674</c:v>
                </c:pt>
                <c:pt idx="46238">
                  <c:v>41703.796428324458</c:v>
                </c:pt>
                <c:pt idx="46239">
                  <c:v>41703.797133415377</c:v>
                </c:pt>
                <c:pt idx="46240">
                  <c:v>41703.797837637678</c:v>
                </c:pt>
                <c:pt idx="46241">
                  <c:v>41703.798542864599</c:v>
                </c:pt>
                <c:pt idx="46242">
                  <c:v>41703.799250260607</c:v>
                </c:pt>
                <c:pt idx="46243">
                  <c:v>41703.799955526454</c:v>
                </c:pt>
                <c:pt idx="46244">
                  <c:v>41703.800660237845</c:v>
                </c:pt>
                <c:pt idx="46245">
                  <c:v>41703.801366212152</c:v>
                </c:pt>
                <c:pt idx="46246">
                  <c:v>41703.802071479702</c:v>
                </c:pt>
                <c:pt idx="46247">
                  <c:v>41703.802774977848</c:v>
                </c:pt>
                <c:pt idx="46248">
                  <c:v>41703.803479012153</c:v>
                </c:pt>
                <c:pt idx="46249">
                  <c:v>41703.804184304165</c:v>
                </c:pt>
                <c:pt idx="46250">
                  <c:v>41703.804890449697</c:v>
                </c:pt>
                <c:pt idx="46251">
                  <c:v>41703.805595812766</c:v>
                </c:pt>
                <c:pt idx="46252">
                  <c:v>41703.806301012162</c:v>
                </c:pt>
                <c:pt idx="46253">
                  <c:v>41703.807006313997</c:v>
                </c:pt>
                <c:pt idx="46254">
                  <c:v>41703.807710117224</c:v>
                </c:pt>
                <c:pt idx="46255">
                  <c:v>41703.808415260159</c:v>
                </c:pt>
                <c:pt idx="46256">
                  <c:v>41703.809118663536</c:v>
                </c:pt>
                <c:pt idx="46257">
                  <c:v>41703.809822526615</c:v>
                </c:pt>
                <c:pt idx="46258">
                  <c:v>41703.810527295092</c:v>
                </c:pt>
                <c:pt idx="46259">
                  <c:v>41703.811232414773</c:v>
                </c:pt>
                <c:pt idx="46260">
                  <c:v>41703.811937469545</c:v>
                </c:pt>
                <c:pt idx="46261">
                  <c:v>41703.81264193754</c:v>
                </c:pt>
                <c:pt idx="46262">
                  <c:v>41703.813347736934</c:v>
                </c:pt>
                <c:pt idx="46263">
                  <c:v>41703.814053053691</c:v>
                </c:pt>
                <c:pt idx="46264">
                  <c:v>41703.814758788467</c:v>
                </c:pt>
                <c:pt idx="46265">
                  <c:v>41703.815461667531</c:v>
                </c:pt>
                <c:pt idx="46266">
                  <c:v>41703.816165840159</c:v>
                </c:pt>
                <c:pt idx="46267">
                  <c:v>41703.81687216369</c:v>
                </c:pt>
                <c:pt idx="46268">
                  <c:v>41703.817577367088</c:v>
                </c:pt>
                <c:pt idx="46269">
                  <c:v>41703.818279555395</c:v>
                </c:pt>
                <c:pt idx="46270">
                  <c:v>41703.818982485689</c:v>
                </c:pt>
                <c:pt idx="46271">
                  <c:v>41703.819688383846</c:v>
                </c:pt>
                <c:pt idx="46272">
                  <c:v>41703.820394126618</c:v>
                </c:pt>
                <c:pt idx="46273">
                  <c:v>41703.821096981839</c:v>
                </c:pt>
                <c:pt idx="46274">
                  <c:v>41703.821802524923</c:v>
                </c:pt>
                <c:pt idx="46275">
                  <c:v>41703.822506376622</c:v>
                </c:pt>
                <c:pt idx="46276">
                  <c:v>41703.823210475843</c:v>
                </c:pt>
                <c:pt idx="46277">
                  <c:v>41703.823913636152</c:v>
                </c:pt>
                <c:pt idx="46278">
                  <c:v>41703.824616751073</c:v>
                </c:pt>
                <c:pt idx="46279">
                  <c:v>41703.825321483077</c:v>
                </c:pt>
                <c:pt idx="46280">
                  <c:v>41703.826024641836</c:v>
                </c:pt>
                <c:pt idx="46281">
                  <c:v>41703.826729016459</c:v>
                </c:pt>
                <c:pt idx="46282">
                  <c:v>41703.827433954459</c:v>
                </c:pt>
                <c:pt idx="46283">
                  <c:v>41703.828138349701</c:v>
                </c:pt>
                <c:pt idx="46284">
                  <c:v>41703.82884271122</c:v>
                </c:pt>
                <c:pt idx="46285">
                  <c:v>41703.829547645997</c:v>
                </c:pt>
                <c:pt idx="46286">
                  <c:v>41703.830252821543</c:v>
                </c:pt>
                <c:pt idx="46287">
                  <c:v>41703.830957098777</c:v>
                </c:pt>
                <c:pt idx="46288">
                  <c:v>41703.831661267381</c:v>
                </c:pt>
                <c:pt idx="46289">
                  <c:v>41703.832364752161</c:v>
                </c:pt>
                <c:pt idx="46290">
                  <c:v>41703.833068982458</c:v>
                </c:pt>
                <c:pt idx="46291">
                  <c:v>41703.833773591534</c:v>
                </c:pt>
                <c:pt idx="46292">
                  <c:v>41703.834477443233</c:v>
                </c:pt>
                <c:pt idx="46293">
                  <c:v>41703.835180511524</c:v>
                </c:pt>
                <c:pt idx="46294">
                  <c:v>41703.835883453845</c:v>
                </c:pt>
                <c:pt idx="46295">
                  <c:v>41703.836588041086</c:v>
                </c:pt>
                <c:pt idx="46296">
                  <c:v>41703.837292696313</c:v>
                </c:pt>
                <c:pt idx="46297">
                  <c:v>41703.837997429546</c:v>
                </c:pt>
                <c:pt idx="46298">
                  <c:v>41703.838700250461</c:v>
                </c:pt>
                <c:pt idx="46299">
                  <c:v>41703.839402701837</c:v>
                </c:pt>
                <c:pt idx="46300">
                  <c:v>41703.840107220465</c:v>
                </c:pt>
                <c:pt idx="46301">
                  <c:v>41703.840811965849</c:v>
                </c:pt>
                <c:pt idx="46302">
                  <c:v>41703.84151656631</c:v>
                </c:pt>
                <c:pt idx="46303">
                  <c:v>41703.842220048165</c:v>
                </c:pt>
                <c:pt idx="46304">
                  <c:v>41703.842922349693</c:v>
                </c:pt>
                <c:pt idx="46305">
                  <c:v>41703.843625501839</c:v>
                </c:pt>
                <c:pt idx="46306">
                  <c:v>41703.84432922017</c:v>
                </c:pt>
                <c:pt idx="46307">
                  <c:v>41703.845032152778</c:v>
                </c:pt>
                <c:pt idx="46308">
                  <c:v>41703.845788645376</c:v>
                </c:pt>
                <c:pt idx="46309">
                  <c:v>41703.846492982768</c:v>
                </c:pt>
                <c:pt idx="46310">
                  <c:v>41703.847198176314</c:v>
                </c:pt>
                <c:pt idx="46311">
                  <c:v>41703.847901886307</c:v>
                </c:pt>
                <c:pt idx="46312">
                  <c:v>41703.848606107393</c:v>
                </c:pt>
                <c:pt idx="46313">
                  <c:v>41703.849308173085</c:v>
                </c:pt>
                <c:pt idx="46314">
                  <c:v>41703.850011130169</c:v>
                </c:pt>
                <c:pt idx="46315">
                  <c:v>41703.850714541084</c:v>
                </c:pt>
                <c:pt idx="46316">
                  <c:v>41703.851418603226</c:v>
                </c:pt>
                <c:pt idx="46317">
                  <c:v>41703.852122060307</c:v>
                </c:pt>
                <c:pt idx="46318">
                  <c:v>41703.852826274626</c:v>
                </c:pt>
                <c:pt idx="46319">
                  <c:v>41703.853530798624</c:v>
                </c:pt>
                <c:pt idx="46320">
                  <c:v>41703.854235260478</c:v>
                </c:pt>
                <c:pt idx="46321">
                  <c:v>41703.854939175093</c:v>
                </c:pt>
                <c:pt idx="46322">
                  <c:v>41703.855643388313</c:v>
                </c:pt>
                <c:pt idx="46323">
                  <c:v>41703.856346592009</c:v>
                </c:pt>
                <c:pt idx="46324">
                  <c:v>41703.857049994775</c:v>
                </c:pt>
                <c:pt idx="46325">
                  <c:v>41703.85775446878</c:v>
                </c:pt>
                <c:pt idx="46326">
                  <c:v>41703.85845972447</c:v>
                </c:pt>
                <c:pt idx="46327">
                  <c:v>41703.859163245084</c:v>
                </c:pt>
                <c:pt idx="46328">
                  <c:v>41703.859866958774</c:v>
                </c:pt>
                <c:pt idx="46329">
                  <c:v>41703.860571639998</c:v>
                </c:pt>
                <c:pt idx="46330">
                  <c:v>41703.861273168463</c:v>
                </c:pt>
                <c:pt idx="46331">
                  <c:v>41703.861974936612</c:v>
                </c:pt>
                <c:pt idx="46332">
                  <c:v>41703.862679482467</c:v>
                </c:pt>
                <c:pt idx="46333">
                  <c:v>41703.863384739074</c:v>
                </c:pt>
                <c:pt idx="46334">
                  <c:v>41703.864088948169</c:v>
                </c:pt>
                <c:pt idx="46335">
                  <c:v>41703.864793743684</c:v>
                </c:pt>
                <c:pt idx="46336">
                  <c:v>41703.86549801199</c:v>
                </c:pt>
                <c:pt idx="46337">
                  <c:v>41703.866202279089</c:v>
                </c:pt>
                <c:pt idx="46338">
                  <c:v>41703.866905412928</c:v>
                </c:pt>
                <c:pt idx="46339">
                  <c:v>41703.867609681227</c:v>
                </c:pt>
                <c:pt idx="46340">
                  <c:v>41703.868313652158</c:v>
                </c:pt>
                <c:pt idx="46341">
                  <c:v>41703.869018725083</c:v>
                </c:pt>
                <c:pt idx="46342">
                  <c:v>41703.869721482151</c:v>
                </c:pt>
                <c:pt idx="46343">
                  <c:v>41703.870424179084</c:v>
                </c:pt>
                <c:pt idx="46344">
                  <c:v>41703.871127786304</c:v>
                </c:pt>
                <c:pt idx="46345">
                  <c:v>41703.871831415228</c:v>
                </c:pt>
                <c:pt idx="46346">
                  <c:v>41703.872532739544</c:v>
                </c:pt>
                <c:pt idx="46347">
                  <c:v>41703.873234881081</c:v>
                </c:pt>
                <c:pt idx="46348">
                  <c:v>41703.873938443241</c:v>
                </c:pt>
                <c:pt idx="46349">
                  <c:v>41703.87464229016</c:v>
                </c:pt>
                <c:pt idx="46350">
                  <c:v>41703.875346010151</c:v>
                </c:pt>
                <c:pt idx="46351">
                  <c:v>41703.876051056315</c:v>
                </c:pt>
                <c:pt idx="46352">
                  <c:v>41703.876756196623</c:v>
                </c:pt>
                <c:pt idx="46353">
                  <c:v>41703.877459726617</c:v>
                </c:pt>
                <c:pt idx="46354">
                  <c:v>41703.878162639223</c:v>
                </c:pt>
                <c:pt idx="46355">
                  <c:v>41703.878866555227</c:v>
                </c:pt>
                <c:pt idx="46356">
                  <c:v>41703.879570539386</c:v>
                </c:pt>
                <c:pt idx="46357">
                  <c:v>41703.88027491817</c:v>
                </c:pt>
                <c:pt idx="46358">
                  <c:v>41703.880978646775</c:v>
                </c:pt>
                <c:pt idx="46359">
                  <c:v>41703.881682148465</c:v>
                </c:pt>
                <c:pt idx="46360">
                  <c:v>41703.882384144621</c:v>
                </c:pt>
                <c:pt idx="46361">
                  <c:v>41703.883088513678</c:v>
                </c:pt>
                <c:pt idx="46362">
                  <c:v>41703.883792973225</c:v>
                </c:pt>
                <c:pt idx="46363">
                  <c:v>41703.884495879851</c:v>
                </c:pt>
                <c:pt idx="46364">
                  <c:v>41703.885198623539</c:v>
                </c:pt>
                <c:pt idx="46365">
                  <c:v>41703.885902994938</c:v>
                </c:pt>
                <c:pt idx="46366">
                  <c:v>41703.886608358473</c:v>
                </c:pt>
                <c:pt idx="46367">
                  <c:v>41703.887312692779</c:v>
                </c:pt>
                <c:pt idx="46368">
                  <c:v>41703.888016743549</c:v>
                </c:pt>
                <c:pt idx="46369">
                  <c:v>41703.888721348005</c:v>
                </c:pt>
                <c:pt idx="46370">
                  <c:v>41703.889425422312</c:v>
                </c:pt>
                <c:pt idx="46371">
                  <c:v>41703.890130312931</c:v>
                </c:pt>
                <c:pt idx="46372">
                  <c:v>41703.890833526777</c:v>
                </c:pt>
                <c:pt idx="46373">
                  <c:v>41703.89153856277</c:v>
                </c:pt>
                <c:pt idx="46374">
                  <c:v>41703.892243849543</c:v>
                </c:pt>
                <c:pt idx="46375">
                  <c:v>41703.892948257082</c:v>
                </c:pt>
                <c:pt idx="46376">
                  <c:v>41703.893654157997</c:v>
                </c:pt>
                <c:pt idx="46377">
                  <c:v>41703.894357319848</c:v>
                </c:pt>
                <c:pt idx="46378">
                  <c:v>41703.895060744151</c:v>
                </c:pt>
                <c:pt idx="46379">
                  <c:v>41703.895764755995</c:v>
                </c:pt>
                <c:pt idx="46380">
                  <c:v>41703.896468965679</c:v>
                </c:pt>
                <c:pt idx="46381">
                  <c:v>41703.897172113531</c:v>
                </c:pt>
                <c:pt idx="46382">
                  <c:v>41703.897876243849</c:v>
                </c:pt>
                <c:pt idx="46383">
                  <c:v>41703.898579396948</c:v>
                </c:pt>
                <c:pt idx="46384">
                  <c:v>41703.899282015991</c:v>
                </c:pt>
                <c:pt idx="46385">
                  <c:v>41703.899986402001</c:v>
                </c:pt>
                <c:pt idx="46386">
                  <c:v>41703.900689673384</c:v>
                </c:pt>
                <c:pt idx="46387">
                  <c:v>41703.901394687535</c:v>
                </c:pt>
                <c:pt idx="46388">
                  <c:v>41703.902098600309</c:v>
                </c:pt>
                <c:pt idx="46389">
                  <c:v>41703.902801174612</c:v>
                </c:pt>
                <c:pt idx="46390">
                  <c:v>41703.903503510301</c:v>
                </c:pt>
                <c:pt idx="46391">
                  <c:v>41703.904207353393</c:v>
                </c:pt>
                <c:pt idx="46392">
                  <c:v>41703.904911729544</c:v>
                </c:pt>
                <c:pt idx="46393">
                  <c:v>41703.905614606309</c:v>
                </c:pt>
                <c:pt idx="46394">
                  <c:v>41703.906316921231</c:v>
                </c:pt>
                <c:pt idx="46395">
                  <c:v>41703.907022996158</c:v>
                </c:pt>
                <c:pt idx="46396">
                  <c:v>41703.907727883074</c:v>
                </c:pt>
                <c:pt idx="46397">
                  <c:v>41703.908432459546</c:v>
                </c:pt>
                <c:pt idx="46398">
                  <c:v>41703.909136787384</c:v>
                </c:pt>
                <c:pt idx="46399">
                  <c:v>41703.909841154309</c:v>
                </c:pt>
                <c:pt idx="46400">
                  <c:v>41703.910544815844</c:v>
                </c:pt>
                <c:pt idx="46401">
                  <c:v>41703.911247718766</c:v>
                </c:pt>
                <c:pt idx="46402">
                  <c:v>41703.911951191694</c:v>
                </c:pt>
                <c:pt idx="46403">
                  <c:v>41703.912654607848</c:v>
                </c:pt>
                <c:pt idx="46404">
                  <c:v>41703.91335900694</c:v>
                </c:pt>
                <c:pt idx="46405">
                  <c:v>41703.914062677999</c:v>
                </c:pt>
                <c:pt idx="46406">
                  <c:v>41703.914765906462</c:v>
                </c:pt>
                <c:pt idx="46407">
                  <c:v>41703.915469696927</c:v>
                </c:pt>
                <c:pt idx="46408">
                  <c:v>41703.916173609541</c:v>
                </c:pt>
                <c:pt idx="46409">
                  <c:v>41703.916876314775</c:v>
                </c:pt>
                <c:pt idx="46410">
                  <c:v>41703.917580929228</c:v>
                </c:pt>
                <c:pt idx="46411">
                  <c:v>41703.918285938315</c:v>
                </c:pt>
                <c:pt idx="46412">
                  <c:v>41703.918988276317</c:v>
                </c:pt>
                <c:pt idx="46413">
                  <c:v>41703.919692061841</c:v>
                </c:pt>
                <c:pt idx="46414">
                  <c:v>41703.920394290311</c:v>
                </c:pt>
                <c:pt idx="46415">
                  <c:v>41703.921097548307</c:v>
                </c:pt>
                <c:pt idx="46416">
                  <c:v>41703.921800787837</c:v>
                </c:pt>
                <c:pt idx="46417">
                  <c:v>41703.922503512455</c:v>
                </c:pt>
                <c:pt idx="46418">
                  <c:v>41703.923207152766</c:v>
                </c:pt>
                <c:pt idx="46419">
                  <c:v>41703.923911776459</c:v>
                </c:pt>
                <c:pt idx="46420">
                  <c:v>41703.924615439231</c:v>
                </c:pt>
                <c:pt idx="46421">
                  <c:v>41703.925320369533</c:v>
                </c:pt>
                <c:pt idx="46422">
                  <c:v>41703.926023849999</c:v>
                </c:pt>
                <c:pt idx="46423">
                  <c:v>41703.926728294471</c:v>
                </c:pt>
                <c:pt idx="46424">
                  <c:v>41703.927432456767</c:v>
                </c:pt>
                <c:pt idx="46425">
                  <c:v>41703.928136579998</c:v>
                </c:pt>
                <c:pt idx="46426">
                  <c:v>41703.928841606605</c:v>
                </c:pt>
                <c:pt idx="46427">
                  <c:v>41703.929546380932</c:v>
                </c:pt>
                <c:pt idx="46428">
                  <c:v>41703.930251204612</c:v>
                </c:pt>
                <c:pt idx="46429">
                  <c:v>41703.930953961841</c:v>
                </c:pt>
                <c:pt idx="46430">
                  <c:v>41703.931657915535</c:v>
                </c:pt>
                <c:pt idx="46431">
                  <c:v>41703.932361089537</c:v>
                </c:pt>
                <c:pt idx="46432">
                  <c:v>41703.933065101839</c:v>
                </c:pt>
                <c:pt idx="46433">
                  <c:v>41703.933767803996</c:v>
                </c:pt>
                <c:pt idx="46434">
                  <c:v>41703.934470889835</c:v>
                </c:pt>
                <c:pt idx="46435">
                  <c:v>41703.935175706923</c:v>
                </c:pt>
                <c:pt idx="46436">
                  <c:v>41703.935880385536</c:v>
                </c:pt>
                <c:pt idx="46437">
                  <c:v>41703.936585363997</c:v>
                </c:pt>
                <c:pt idx="46438">
                  <c:v>41703.937289731839</c:v>
                </c:pt>
                <c:pt idx="46439">
                  <c:v>41703.937993255844</c:v>
                </c:pt>
                <c:pt idx="46440">
                  <c:v>41703.938698434315</c:v>
                </c:pt>
                <c:pt idx="46441">
                  <c:v>41703.939402490309</c:v>
                </c:pt>
                <c:pt idx="46442">
                  <c:v>41703.940105262773</c:v>
                </c:pt>
                <c:pt idx="46443">
                  <c:v>41703.940808807085</c:v>
                </c:pt>
                <c:pt idx="46444">
                  <c:v>41703.941512676465</c:v>
                </c:pt>
                <c:pt idx="46445">
                  <c:v>41703.942215723691</c:v>
                </c:pt>
                <c:pt idx="46446">
                  <c:v>41703.942918255088</c:v>
                </c:pt>
                <c:pt idx="46447">
                  <c:v>41703.943621394472</c:v>
                </c:pt>
                <c:pt idx="46448">
                  <c:v>41703.944324889686</c:v>
                </c:pt>
                <c:pt idx="46449">
                  <c:v>41703.945025749083</c:v>
                </c:pt>
                <c:pt idx="46450">
                  <c:v>41703.945729059844</c:v>
                </c:pt>
                <c:pt idx="46451">
                  <c:v>41703.946434643382</c:v>
                </c:pt>
                <c:pt idx="46452">
                  <c:v>41703.947138522308</c:v>
                </c:pt>
                <c:pt idx="46453">
                  <c:v>41703.94784235493</c:v>
                </c:pt>
                <c:pt idx="46454">
                  <c:v>41703.948546353546</c:v>
                </c:pt>
                <c:pt idx="46455">
                  <c:v>41703.949249874007</c:v>
                </c:pt>
                <c:pt idx="46456">
                  <c:v>41703.949951738308</c:v>
                </c:pt>
                <c:pt idx="46457">
                  <c:v>41703.950654448323</c:v>
                </c:pt>
                <c:pt idx="46458">
                  <c:v>41703.951358834929</c:v>
                </c:pt>
                <c:pt idx="46459">
                  <c:v>41703.952061421849</c:v>
                </c:pt>
                <c:pt idx="46460">
                  <c:v>41703.952762983841</c:v>
                </c:pt>
                <c:pt idx="46461">
                  <c:v>41703.953465739534</c:v>
                </c:pt>
                <c:pt idx="46462">
                  <c:v>41703.954169801225</c:v>
                </c:pt>
                <c:pt idx="46463">
                  <c:v>41703.954874662471</c:v>
                </c:pt>
                <c:pt idx="46464">
                  <c:v>41703.955579659392</c:v>
                </c:pt>
                <c:pt idx="46465">
                  <c:v>41703.95628093031</c:v>
                </c:pt>
                <c:pt idx="46466">
                  <c:v>41703.95698430523</c:v>
                </c:pt>
                <c:pt idx="46467">
                  <c:v>41703.957689339848</c:v>
                </c:pt>
                <c:pt idx="46468">
                  <c:v>41703.958391415545</c:v>
                </c:pt>
                <c:pt idx="46469">
                  <c:v>41703.959095200466</c:v>
                </c:pt>
                <c:pt idx="46470">
                  <c:v>41703.959798905227</c:v>
                </c:pt>
                <c:pt idx="46471">
                  <c:v>41703.960503479087</c:v>
                </c:pt>
                <c:pt idx="46472">
                  <c:v>41703.961206725842</c:v>
                </c:pt>
                <c:pt idx="46473">
                  <c:v>41703.961911364153</c:v>
                </c:pt>
                <c:pt idx="46474">
                  <c:v>41703.962614834003</c:v>
                </c:pt>
                <c:pt idx="46475">
                  <c:v>41703.96331714894</c:v>
                </c:pt>
                <c:pt idx="46476">
                  <c:v>41703.964021840002</c:v>
                </c:pt>
                <c:pt idx="46477">
                  <c:v>41703.964726867074</c:v>
                </c:pt>
                <c:pt idx="46478">
                  <c:v>41703.965430570926</c:v>
                </c:pt>
                <c:pt idx="46479">
                  <c:v>41703.966135985385</c:v>
                </c:pt>
                <c:pt idx="46480">
                  <c:v>41703.966839810164</c:v>
                </c:pt>
                <c:pt idx="46481">
                  <c:v>41703.967541767066</c:v>
                </c:pt>
                <c:pt idx="46482">
                  <c:v>41703.968244322779</c:v>
                </c:pt>
                <c:pt idx="46483">
                  <c:v>41703.968948737078</c:v>
                </c:pt>
                <c:pt idx="46484">
                  <c:v>41703.969654250461</c:v>
                </c:pt>
                <c:pt idx="46485">
                  <c:v>41703.970357396473</c:v>
                </c:pt>
                <c:pt idx="46486">
                  <c:v>41703.971060634765</c:v>
                </c:pt>
                <c:pt idx="46487">
                  <c:v>41703.971763917369</c:v>
                </c:pt>
                <c:pt idx="46488">
                  <c:v>41703.972469031687</c:v>
                </c:pt>
                <c:pt idx="46489">
                  <c:v>41703.973173350772</c:v>
                </c:pt>
                <c:pt idx="46490">
                  <c:v>41703.973877091383</c:v>
                </c:pt>
                <c:pt idx="46491">
                  <c:v>41703.974580246468</c:v>
                </c:pt>
                <c:pt idx="46492">
                  <c:v>41703.975284227083</c:v>
                </c:pt>
                <c:pt idx="46493">
                  <c:v>41703.975990682455</c:v>
                </c:pt>
                <c:pt idx="46494">
                  <c:v>41703.976694901539</c:v>
                </c:pt>
                <c:pt idx="46495">
                  <c:v>41703.977399184929</c:v>
                </c:pt>
                <c:pt idx="46496">
                  <c:v>41703.978102674766</c:v>
                </c:pt>
                <c:pt idx="46497">
                  <c:v>41703.978806709543</c:v>
                </c:pt>
                <c:pt idx="46498">
                  <c:v>41703.97950894478</c:v>
                </c:pt>
                <c:pt idx="46499">
                  <c:v>41703.980212672621</c:v>
                </c:pt>
                <c:pt idx="46500">
                  <c:v>41703.980915220171</c:v>
                </c:pt>
                <c:pt idx="46501">
                  <c:v>41703.981618423233</c:v>
                </c:pt>
                <c:pt idx="46502">
                  <c:v>41703.982323241085</c:v>
                </c:pt>
                <c:pt idx="46503">
                  <c:v>41703.983026931222</c:v>
                </c:pt>
                <c:pt idx="46504">
                  <c:v>41703.983729847387</c:v>
                </c:pt>
                <c:pt idx="46505">
                  <c:v>41703.984434066617</c:v>
                </c:pt>
                <c:pt idx="46506">
                  <c:v>41703.985138181997</c:v>
                </c:pt>
                <c:pt idx="46507">
                  <c:v>41703.985842289228</c:v>
                </c:pt>
                <c:pt idx="46508">
                  <c:v>41703.986546770313</c:v>
                </c:pt>
                <c:pt idx="46509">
                  <c:v>41703.987251273153</c:v>
                </c:pt>
                <c:pt idx="46510">
                  <c:v>41703.987888514304</c:v>
                </c:pt>
                <c:pt idx="46511">
                  <c:v>41703.988592854941</c:v>
                </c:pt>
                <c:pt idx="46512">
                  <c:v>41703.989296197855</c:v>
                </c:pt>
                <c:pt idx="46513">
                  <c:v>41703.989999859543</c:v>
                </c:pt>
                <c:pt idx="46514">
                  <c:v>41703.990703006464</c:v>
                </c:pt>
                <c:pt idx="46515">
                  <c:v>41703.991404550914</c:v>
                </c:pt>
                <c:pt idx="46516">
                  <c:v>41703.992108195685</c:v>
                </c:pt>
                <c:pt idx="46517">
                  <c:v>41703.992812667078</c:v>
                </c:pt>
                <c:pt idx="46518">
                  <c:v>41703.993518479088</c:v>
                </c:pt>
                <c:pt idx="46519">
                  <c:v>41703.994222740461</c:v>
                </c:pt>
                <c:pt idx="46520">
                  <c:v>41703.994926201376</c:v>
                </c:pt>
                <c:pt idx="46521">
                  <c:v>41703.995630102152</c:v>
                </c:pt>
                <c:pt idx="46522">
                  <c:v>41703.996333798168</c:v>
                </c:pt>
                <c:pt idx="46523">
                  <c:v>41703.99703649494</c:v>
                </c:pt>
                <c:pt idx="46524">
                  <c:v>41703.997741348459</c:v>
                </c:pt>
                <c:pt idx="46525">
                  <c:v>41703.998445823374</c:v>
                </c:pt>
                <c:pt idx="46526">
                  <c:v>41703.999150036303</c:v>
                </c:pt>
                <c:pt idx="46527">
                  <c:v>41703.999852584609</c:v>
                </c:pt>
                <c:pt idx="46528">
                  <c:v>41704.000556978935</c:v>
                </c:pt>
                <c:pt idx="46529">
                  <c:v>41704.001261165075</c:v>
                </c:pt>
                <c:pt idx="46530">
                  <c:v>41704.001963931369</c:v>
                </c:pt>
                <c:pt idx="46531">
                  <c:v>41704.002669701535</c:v>
                </c:pt>
                <c:pt idx="46532">
                  <c:v>41704.003374207081</c:v>
                </c:pt>
                <c:pt idx="46533">
                  <c:v>41704.004079324775</c:v>
                </c:pt>
                <c:pt idx="46534">
                  <c:v>41704.004785000456</c:v>
                </c:pt>
                <c:pt idx="46535">
                  <c:v>41704.005490289077</c:v>
                </c:pt>
                <c:pt idx="46536">
                  <c:v>41704.006195102163</c:v>
                </c:pt>
                <c:pt idx="46537">
                  <c:v>41704.006897920779</c:v>
                </c:pt>
                <c:pt idx="46538">
                  <c:v>41704.007600945384</c:v>
                </c:pt>
                <c:pt idx="46539">
                  <c:v>41704.008304077382</c:v>
                </c:pt>
                <c:pt idx="46540">
                  <c:v>41704.009009064459</c:v>
                </c:pt>
                <c:pt idx="46541">
                  <c:v>41704.009714155225</c:v>
                </c:pt>
                <c:pt idx="46542">
                  <c:v>41704.010418558777</c:v>
                </c:pt>
                <c:pt idx="46543">
                  <c:v>41704.011122944459</c:v>
                </c:pt>
                <c:pt idx="46544">
                  <c:v>41704.011827623835</c:v>
                </c:pt>
                <c:pt idx="46545">
                  <c:v>41704.012532842775</c:v>
                </c:pt>
                <c:pt idx="46546">
                  <c:v>41704.013237336934</c:v>
                </c:pt>
                <c:pt idx="46547">
                  <c:v>41704.013941649682</c:v>
                </c:pt>
                <c:pt idx="46548">
                  <c:v>41704.014644101539</c:v>
                </c:pt>
                <c:pt idx="46549">
                  <c:v>41704.015348397392</c:v>
                </c:pt>
                <c:pt idx="46550">
                  <c:v>41704.016052256935</c:v>
                </c:pt>
                <c:pt idx="46551">
                  <c:v>41704.016754933844</c:v>
                </c:pt>
                <c:pt idx="46552">
                  <c:v>41704.017457800459</c:v>
                </c:pt>
                <c:pt idx="46553">
                  <c:v>41704.018163284614</c:v>
                </c:pt>
                <c:pt idx="46554">
                  <c:v>41704.018868193241</c:v>
                </c:pt>
                <c:pt idx="46555">
                  <c:v>41704.019573505684</c:v>
                </c:pt>
                <c:pt idx="46556">
                  <c:v>41704.020277594769</c:v>
                </c:pt>
                <c:pt idx="46557">
                  <c:v>41704.020980032154</c:v>
                </c:pt>
                <c:pt idx="46558">
                  <c:v>41704.021683547217</c:v>
                </c:pt>
                <c:pt idx="46559">
                  <c:v>41704.022387775687</c:v>
                </c:pt>
                <c:pt idx="46560">
                  <c:v>41704.023091066301</c:v>
                </c:pt>
                <c:pt idx="46561">
                  <c:v>41704.023796086607</c:v>
                </c:pt>
                <c:pt idx="46562">
                  <c:v>41704.024500266933</c:v>
                </c:pt>
                <c:pt idx="46563">
                  <c:v>41704.025204418933</c:v>
                </c:pt>
                <c:pt idx="46564">
                  <c:v>41704.025908436459</c:v>
                </c:pt>
                <c:pt idx="46565">
                  <c:v>41704.026613380927</c:v>
                </c:pt>
                <c:pt idx="46566">
                  <c:v>41704.027316530926</c:v>
                </c:pt>
                <c:pt idx="46567">
                  <c:v>41704.028022206767</c:v>
                </c:pt>
                <c:pt idx="46568">
                  <c:v>41704.028726080156</c:v>
                </c:pt>
                <c:pt idx="46569">
                  <c:v>41704.029429882597</c:v>
                </c:pt>
                <c:pt idx="46570">
                  <c:v>41704.030134926928</c:v>
                </c:pt>
                <c:pt idx="46571">
                  <c:v>41704.030840135682</c:v>
                </c:pt>
                <c:pt idx="46572">
                  <c:v>41704.031543634301</c:v>
                </c:pt>
                <c:pt idx="46573">
                  <c:v>41704.032247420619</c:v>
                </c:pt>
                <c:pt idx="46574">
                  <c:v>41704.032952459231</c:v>
                </c:pt>
                <c:pt idx="46575">
                  <c:v>41704.033656575535</c:v>
                </c:pt>
                <c:pt idx="46576">
                  <c:v>41704.034360631071</c:v>
                </c:pt>
                <c:pt idx="46577">
                  <c:v>41704.035065655989</c:v>
                </c:pt>
                <c:pt idx="46578">
                  <c:v>41704.035768897535</c:v>
                </c:pt>
                <c:pt idx="46579">
                  <c:v>41704.036472363376</c:v>
                </c:pt>
                <c:pt idx="46580">
                  <c:v>41704.037176429694</c:v>
                </c:pt>
                <c:pt idx="46581">
                  <c:v>41704.037878048315</c:v>
                </c:pt>
                <c:pt idx="46582">
                  <c:v>41704.038582820605</c:v>
                </c:pt>
                <c:pt idx="46583">
                  <c:v>41704.039286735991</c:v>
                </c:pt>
                <c:pt idx="46584">
                  <c:v>41704.039990606921</c:v>
                </c:pt>
                <c:pt idx="46585">
                  <c:v>41704.040693765222</c:v>
                </c:pt>
                <c:pt idx="46586">
                  <c:v>41704.04139888646</c:v>
                </c:pt>
                <c:pt idx="46587">
                  <c:v>41704.042102697225</c:v>
                </c:pt>
                <c:pt idx="46588">
                  <c:v>41704.042806569683</c:v>
                </c:pt>
                <c:pt idx="46589">
                  <c:v>41704.04351276908</c:v>
                </c:pt>
                <c:pt idx="46590">
                  <c:v>41704.044215796166</c:v>
                </c:pt>
                <c:pt idx="46591">
                  <c:v>41704.044918129701</c:v>
                </c:pt>
                <c:pt idx="46592">
                  <c:v>41704.045622010759</c:v>
                </c:pt>
                <c:pt idx="46593">
                  <c:v>41704.046325346622</c:v>
                </c:pt>
                <c:pt idx="46594">
                  <c:v>41704.047028462308</c:v>
                </c:pt>
                <c:pt idx="46595">
                  <c:v>41704.047733794461</c:v>
                </c:pt>
                <c:pt idx="46596">
                  <c:v>41704.048438948172</c:v>
                </c:pt>
                <c:pt idx="46597">
                  <c:v>41704.049143092161</c:v>
                </c:pt>
                <c:pt idx="46598">
                  <c:v>41704.049845903224</c:v>
                </c:pt>
                <c:pt idx="46599">
                  <c:v>41704.050547292318</c:v>
                </c:pt>
                <c:pt idx="46600">
                  <c:v>41704.051250328317</c:v>
                </c:pt>
                <c:pt idx="46601">
                  <c:v>41704.051955332165</c:v>
                </c:pt>
                <c:pt idx="46602">
                  <c:v>41704.052662085225</c:v>
                </c:pt>
                <c:pt idx="46603">
                  <c:v>41704.053367869536</c:v>
                </c:pt>
                <c:pt idx="46604">
                  <c:v>41704.054071818471</c:v>
                </c:pt>
                <c:pt idx="46605">
                  <c:v>41704.054776095232</c:v>
                </c:pt>
                <c:pt idx="46606">
                  <c:v>41704.055479514464</c:v>
                </c:pt>
                <c:pt idx="46607">
                  <c:v>41704.056184149231</c:v>
                </c:pt>
                <c:pt idx="46608">
                  <c:v>41704.056887413695</c:v>
                </c:pt>
                <c:pt idx="46609">
                  <c:v>41704.057592128935</c:v>
                </c:pt>
                <c:pt idx="46610">
                  <c:v>41704.058295352785</c:v>
                </c:pt>
                <c:pt idx="46611">
                  <c:v>41704.059001136615</c:v>
                </c:pt>
                <c:pt idx="46612">
                  <c:v>41704.059704979387</c:v>
                </c:pt>
                <c:pt idx="46613">
                  <c:v>41704.060408869533</c:v>
                </c:pt>
                <c:pt idx="46614">
                  <c:v>41704.061113576761</c:v>
                </c:pt>
                <c:pt idx="46615">
                  <c:v>41704.061818005684</c:v>
                </c:pt>
                <c:pt idx="46616">
                  <c:v>41704.062523292931</c:v>
                </c:pt>
                <c:pt idx="46617">
                  <c:v>41704.063226398939</c:v>
                </c:pt>
                <c:pt idx="46618">
                  <c:v>41704.063929575379</c:v>
                </c:pt>
                <c:pt idx="46619">
                  <c:v>41704.064632238616</c:v>
                </c:pt>
                <c:pt idx="46620">
                  <c:v>41704.065336680156</c:v>
                </c:pt>
                <c:pt idx="46621">
                  <c:v>41704.066038072313</c:v>
                </c:pt>
                <c:pt idx="46622">
                  <c:v>41704.066742553681</c:v>
                </c:pt>
                <c:pt idx="46623">
                  <c:v>41704.067446469839</c:v>
                </c:pt>
                <c:pt idx="46624">
                  <c:v>41704.068149749539</c:v>
                </c:pt>
                <c:pt idx="46625">
                  <c:v>41704.068853453231</c:v>
                </c:pt>
                <c:pt idx="46626">
                  <c:v>41704.069557731375</c:v>
                </c:pt>
                <c:pt idx="46627">
                  <c:v>41704.070261725079</c:v>
                </c:pt>
                <c:pt idx="46628">
                  <c:v>41704.070966937841</c:v>
                </c:pt>
                <c:pt idx="46629">
                  <c:v>41704.071673209684</c:v>
                </c:pt>
                <c:pt idx="46630">
                  <c:v>41704.072378286008</c:v>
                </c:pt>
                <c:pt idx="46631">
                  <c:v>41704.073082458308</c:v>
                </c:pt>
                <c:pt idx="46632">
                  <c:v>41704.073784862754</c:v>
                </c:pt>
                <c:pt idx="46633">
                  <c:v>41704.074489249229</c:v>
                </c:pt>
                <c:pt idx="46634">
                  <c:v>41704.075191422002</c:v>
                </c:pt>
                <c:pt idx="46635">
                  <c:v>41704.075896161077</c:v>
                </c:pt>
                <c:pt idx="46636">
                  <c:v>41704.076602136309</c:v>
                </c:pt>
                <c:pt idx="46637">
                  <c:v>41704.077307945845</c:v>
                </c:pt>
                <c:pt idx="46638">
                  <c:v>41704.078012756618</c:v>
                </c:pt>
                <c:pt idx="46639">
                  <c:v>41704.078717193392</c:v>
                </c:pt>
                <c:pt idx="46640">
                  <c:v>41704.079420314156</c:v>
                </c:pt>
                <c:pt idx="46641">
                  <c:v>41704.080125721535</c:v>
                </c:pt>
                <c:pt idx="46642">
                  <c:v>41704.080831440937</c:v>
                </c:pt>
                <c:pt idx="46643">
                  <c:v>41704.081535589386</c:v>
                </c:pt>
                <c:pt idx="46644">
                  <c:v>41704.082240081385</c:v>
                </c:pt>
                <c:pt idx="46645">
                  <c:v>41704.082944704307</c:v>
                </c:pt>
                <c:pt idx="46646">
                  <c:v>41704.083649199383</c:v>
                </c:pt>
                <c:pt idx="46647">
                  <c:v>41704.084352005229</c:v>
                </c:pt>
                <c:pt idx="46648">
                  <c:v>41704.085054435847</c:v>
                </c:pt>
                <c:pt idx="46649">
                  <c:v>41704.085757862609</c:v>
                </c:pt>
                <c:pt idx="46650">
                  <c:v>41704.086461630301</c:v>
                </c:pt>
                <c:pt idx="46651">
                  <c:v>41704.087165846606</c:v>
                </c:pt>
                <c:pt idx="46652">
                  <c:v>41704.087871342315</c:v>
                </c:pt>
                <c:pt idx="46653">
                  <c:v>41704.088576922775</c:v>
                </c:pt>
                <c:pt idx="46654">
                  <c:v>41704.089280674933</c:v>
                </c:pt>
                <c:pt idx="46655">
                  <c:v>41704.089985131381</c:v>
                </c:pt>
                <c:pt idx="46656">
                  <c:v>41704.090691003221</c:v>
                </c:pt>
                <c:pt idx="46657">
                  <c:v>41704.091395237534</c:v>
                </c:pt>
                <c:pt idx="46658">
                  <c:v>41704.092099485686</c:v>
                </c:pt>
                <c:pt idx="46659">
                  <c:v>41704.092803446612</c:v>
                </c:pt>
                <c:pt idx="46660">
                  <c:v>41704.093505727222</c:v>
                </c:pt>
                <c:pt idx="46661">
                  <c:v>41704.094210656003</c:v>
                </c:pt>
                <c:pt idx="46662">
                  <c:v>41704.094915766771</c:v>
                </c:pt>
                <c:pt idx="46663">
                  <c:v>41704.095620271837</c:v>
                </c:pt>
                <c:pt idx="46664">
                  <c:v>41704.096326485684</c:v>
                </c:pt>
                <c:pt idx="46665">
                  <c:v>41704.097030953679</c:v>
                </c:pt>
                <c:pt idx="46666">
                  <c:v>41704.097735531373</c:v>
                </c:pt>
                <c:pt idx="46667">
                  <c:v>41704.098438825844</c:v>
                </c:pt>
                <c:pt idx="46668">
                  <c:v>41704.099142171995</c:v>
                </c:pt>
                <c:pt idx="46669">
                  <c:v>41704.099845135686</c:v>
                </c:pt>
                <c:pt idx="46670">
                  <c:v>41704.100549446171</c:v>
                </c:pt>
                <c:pt idx="46671">
                  <c:v>41704.101254022309</c:v>
                </c:pt>
                <c:pt idx="46672">
                  <c:v>41704.101958451683</c:v>
                </c:pt>
                <c:pt idx="46673">
                  <c:v>41704.102662858932</c:v>
                </c:pt>
                <c:pt idx="46674">
                  <c:v>41704.103368565993</c:v>
                </c:pt>
                <c:pt idx="46675">
                  <c:v>41704.104074747542</c:v>
                </c:pt>
                <c:pt idx="46676">
                  <c:v>41704.104778139845</c:v>
                </c:pt>
                <c:pt idx="46677">
                  <c:v>41704.105481522296</c:v>
                </c:pt>
                <c:pt idx="46678">
                  <c:v>41704.106185495686</c:v>
                </c:pt>
                <c:pt idx="46679">
                  <c:v>41704.106889130606</c:v>
                </c:pt>
                <c:pt idx="46680">
                  <c:v>41704.107592993387</c:v>
                </c:pt>
                <c:pt idx="46681">
                  <c:v>41704.108298539541</c:v>
                </c:pt>
                <c:pt idx="46682">
                  <c:v>41704.109003345387</c:v>
                </c:pt>
                <c:pt idx="46683">
                  <c:v>41704.109707097683</c:v>
                </c:pt>
                <c:pt idx="46684">
                  <c:v>41704.110411953538</c:v>
                </c:pt>
                <c:pt idx="46685">
                  <c:v>41704.11111632923</c:v>
                </c:pt>
                <c:pt idx="46686">
                  <c:v>41704.111819810307</c:v>
                </c:pt>
                <c:pt idx="46687">
                  <c:v>41704.112524537079</c:v>
                </c:pt>
                <c:pt idx="46688">
                  <c:v>41704.113228233844</c:v>
                </c:pt>
                <c:pt idx="46689">
                  <c:v>41704.113933140616</c:v>
                </c:pt>
                <c:pt idx="46690">
                  <c:v>41704.114638203857</c:v>
                </c:pt>
                <c:pt idx="46691">
                  <c:v>41704.115343611527</c:v>
                </c:pt>
                <c:pt idx="46692">
                  <c:v>41704.116047712923</c:v>
                </c:pt>
                <c:pt idx="46693">
                  <c:v>41704.116751606933</c:v>
                </c:pt>
                <c:pt idx="46694">
                  <c:v>41704.117456490931</c:v>
                </c:pt>
                <c:pt idx="46695">
                  <c:v>41704.118161576152</c:v>
                </c:pt>
                <c:pt idx="46696">
                  <c:v>41704.11886587723</c:v>
                </c:pt>
                <c:pt idx="46697">
                  <c:v>41704.119569959083</c:v>
                </c:pt>
                <c:pt idx="46698">
                  <c:v>41704.120273725079</c:v>
                </c:pt>
                <c:pt idx="46699">
                  <c:v>41704.120979273386</c:v>
                </c:pt>
                <c:pt idx="46700">
                  <c:v>41704.121684097678</c:v>
                </c:pt>
                <c:pt idx="46701">
                  <c:v>41704.122389262157</c:v>
                </c:pt>
                <c:pt idx="46702">
                  <c:v>41704.123094476163</c:v>
                </c:pt>
                <c:pt idx="46703">
                  <c:v>41704.123799804765</c:v>
                </c:pt>
                <c:pt idx="46704">
                  <c:v>41704.124500909842</c:v>
                </c:pt>
                <c:pt idx="46705">
                  <c:v>41704.125206095225</c:v>
                </c:pt>
                <c:pt idx="46706">
                  <c:v>41704.125910715367</c:v>
                </c:pt>
                <c:pt idx="46707">
                  <c:v>41704.126615594003</c:v>
                </c:pt>
                <c:pt idx="46708">
                  <c:v>41704.127318788305</c:v>
                </c:pt>
                <c:pt idx="46709">
                  <c:v>41704.12802214831</c:v>
                </c:pt>
                <c:pt idx="46710">
                  <c:v>41704.128725637216</c:v>
                </c:pt>
                <c:pt idx="46711">
                  <c:v>41704.129432716145</c:v>
                </c:pt>
                <c:pt idx="46712">
                  <c:v>41704.130137966931</c:v>
                </c:pt>
                <c:pt idx="46713">
                  <c:v>41704.130841121223</c:v>
                </c:pt>
                <c:pt idx="46714">
                  <c:v>41704.131545250464</c:v>
                </c:pt>
                <c:pt idx="46715">
                  <c:v>41704.132250006311</c:v>
                </c:pt>
                <c:pt idx="46716">
                  <c:v>41704.132954374472</c:v>
                </c:pt>
                <c:pt idx="46717">
                  <c:v>41704.133657455845</c:v>
                </c:pt>
                <c:pt idx="46718">
                  <c:v>41704.134362241079</c:v>
                </c:pt>
                <c:pt idx="46719">
                  <c:v>41704.135067084302</c:v>
                </c:pt>
                <c:pt idx="46720">
                  <c:v>41704.135770859073</c:v>
                </c:pt>
                <c:pt idx="46721">
                  <c:v>41704.136475204308</c:v>
                </c:pt>
                <c:pt idx="46722">
                  <c:v>41704.137179879384</c:v>
                </c:pt>
                <c:pt idx="46723">
                  <c:v>41704.137881999384</c:v>
                </c:pt>
                <c:pt idx="46724">
                  <c:v>41704.138585094472</c:v>
                </c:pt>
                <c:pt idx="46725">
                  <c:v>41704.139289889536</c:v>
                </c:pt>
                <c:pt idx="46726">
                  <c:v>41704.139993898163</c:v>
                </c:pt>
                <c:pt idx="46727">
                  <c:v>41704.140697157083</c:v>
                </c:pt>
                <c:pt idx="46728">
                  <c:v>41704.141401131215</c:v>
                </c:pt>
                <c:pt idx="46729">
                  <c:v>41704.142106622305</c:v>
                </c:pt>
                <c:pt idx="46730">
                  <c:v>41704.142811556463</c:v>
                </c:pt>
                <c:pt idx="46731">
                  <c:v>41704.143515634605</c:v>
                </c:pt>
                <c:pt idx="46732">
                  <c:v>41704.144219733796</c:v>
                </c:pt>
                <c:pt idx="46733">
                  <c:v>41704.144761588454</c:v>
                </c:pt>
                <c:pt idx="46734">
                  <c:v>41704.145465522924</c:v>
                </c:pt>
                <c:pt idx="46735">
                  <c:v>41704.146170845073</c:v>
                </c:pt>
                <c:pt idx="46736">
                  <c:v>41704.146876679086</c:v>
                </c:pt>
                <c:pt idx="46737">
                  <c:v>41704.147580495846</c:v>
                </c:pt>
                <c:pt idx="46738">
                  <c:v>41704.148284169387</c:v>
                </c:pt>
                <c:pt idx="46739">
                  <c:v>41704.148988032306</c:v>
                </c:pt>
                <c:pt idx="46740">
                  <c:v>41704.149692947845</c:v>
                </c:pt>
                <c:pt idx="46741">
                  <c:v>41704.150397358004</c:v>
                </c:pt>
                <c:pt idx="46742">
                  <c:v>41704.151103022152</c:v>
                </c:pt>
                <c:pt idx="46743">
                  <c:v>41704.15180791785</c:v>
                </c:pt>
                <c:pt idx="46744">
                  <c:v>41704.152510291693</c:v>
                </c:pt>
                <c:pt idx="46745">
                  <c:v>41704.153214803082</c:v>
                </c:pt>
                <c:pt idx="46746">
                  <c:v>41704.153920880759</c:v>
                </c:pt>
                <c:pt idx="46747">
                  <c:v>41704.154625343544</c:v>
                </c:pt>
                <c:pt idx="46748">
                  <c:v>41704.155328381836</c:v>
                </c:pt>
                <c:pt idx="46749">
                  <c:v>41704.156032416613</c:v>
                </c:pt>
                <c:pt idx="46750">
                  <c:v>41704.156736362311</c:v>
                </c:pt>
                <c:pt idx="46751">
                  <c:v>41704.157440226933</c:v>
                </c:pt>
                <c:pt idx="46752">
                  <c:v>41704.158144230605</c:v>
                </c:pt>
                <c:pt idx="46753">
                  <c:v>41704.158847667684</c:v>
                </c:pt>
                <c:pt idx="46754">
                  <c:v>41704.159551863078</c:v>
                </c:pt>
                <c:pt idx="46755">
                  <c:v>41704.160256464769</c:v>
                </c:pt>
                <c:pt idx="46756">
                  <c:v>41704.160960543217</c:v>
                </c:pt>
                <c:pt idx="46757">
                  <c:v>41704.161666276465</c:v>
                </c:pt>
                <c:pt idx="46758">
                  <c:v>41704.162370851227</c:v>
                </c:pt>
                <c:pt idx="46759">
                  <c:v>41704.163074913376</c:v>
                </c:pt>
                <c:pt idx="46760">
                  <c:v>41704.163780985371</c:v>
                </c:pt>
                <c:pt idx="46761">
                  <c:v>41704.164486404305</c:v>
                </c:pt>
                <c:pt idx="46762">
                  <c:v>41704.165192161527</c:v>
                </c:pt>
                <c:pt idx="46763">
                  <c:v>41704.165896743223</c:v>
                </c:pt>
                <c:pt idx="46764">
                  <c:v>41704.166601889687</c:v>
                </c:pt>
                <c:pt idx="46765">
                  <c:v>41704.167307993535</c:v>
                </c:pt>
                <c:pt idx="46766">
                  <c:v>41704.168014111223</c:v>
                </c:pt>
                <c:pt idx="46767">
                  <c:v>41704.168720080452</c:v>
                </c:pt>
                <c:pt idx="46768">
                  <c:v>41704.169425573993</c:v>
                </c:pt>
                <c:pt idx="46769">
                  <c:v>41704.170129998769</c:v>
                </c:pt>
                <c:pt idx="46770">
                  <c:v>41704.170832375086</c:v>
                </c:pt>
                <c:pt idx="46771">
                  <c:v>41704.171535360161</c:v>
                </c:pt>
                <c:pt idx="46772">
                  <c:v>41704.172240541535</c:v>
                </c:pt>
                <c:pt idx="46773">
                  <c:v>41704.172946197541</c:v>
                </c:pt>
                <c:pt idx="46774">
                  <c:v>41704.173651569072</c:v>
                </c:pt>
                <c:pt idx="46775">
                  <c:v>41704.174356633535</c:v>
                </c:pt>
                <c:pt idx="46776">
                  <c:v>41704.175062250455</c:v>
                </c:pt>
                <c:pt idx="46777">
                  <c:v>41704.175767975074</c:v>
                </c:pt>
                <c:pt idx="46778">
                  <c:v>41704.176472464773</c:v>
                </c:pt>
                <c:pt idx="46779">
                  <c:v>41704.177176558762</c:v>
                </c:pt>
                <c:pt idx="46780">
                  <c:v>41704.177880391384</c:v>
                </c:pt>
                <c:pt idx="46781">
                  <c:v>41704.178585237845</c:v>
                </c:pt>
                <c:pt idx="46782">
                  <c:v>41704.179289205997</c:v>
                </c:pt>
                <c:pt idx="46783">
                  <c:v>41704.17999358799</c:v>
                </c:pt>
                <c:pt idx="46784">
                  <c:v>41704.180697633536</c:v>
                </c:pt>
                <c:pt idx="46785">
                  <c:v>41704.181401954454</c:v>
                </c:pt>
                <c:pt idx="46786">
                  <c:v>41704.182105272768</c:v>
                </c:pt>
                <c:pt idx="46787">
                  <c:v>41704.182809518163</c:v>
                </c:pt>
                <c:pt idx="46788">
                  <c:v>41704.183512386466</c:v>
                </c:pt>
                <c:pt idx="46789">
                  <c:v>41704.184214617846</c:v>
                </c:pt>
                <c:pt idx="46790">
                  <c:v>41704.184918564766</c:v>
                </c:pt>
                <c:pt idx="46791">
                  <c:v>41704.185622209683</c:v>
                </c:pt>
                <c:pt idx="46792">
                  <c:v>41704.186325806462</c:v>
                </c:pt>
                <c:pt idx="46793">
                  <c:v>41704.187029172928</c:v>
                </c:pt>
                <c:pt idx="46794">
                  <c:v>41704.187734161533</c:v>
                </c:pt>
                <c:pt idx="46795">
                  <c:v>41704.188438209087</c:v>
                </c:pt>
                <c:pt idx="46796">
                  <c:v>41704.189142936157</c:v>
                </c:pt>
                <c:pt idx="46797">
                  <c:v>41704.189845972767</c:v>
                </c:pt>
                <c:pt idx="46798">
                  <c:v>41704.190550071842</c:v>
                </c:pt>
                <c:pt idx="46799">
                  <c:v>41704.191254493227</c:v>
                </c:pt>
                <c:pt idx="46800">
                  <c:v>41704.191958377683</c:v>
                </c:pt>
                <c:pt idx="46801">
                  <c:v>41704.192662843678</c:v>
                </c:pt>
                <c:pt idx="46802">
                  <c:v>41704.193366682295</c:v>
                </c:pt>
                <c:pt idx="46803">
                  <c:v>41704.194070496618</c:v>
                </c:pt>
                <c:pt idx="46804">
                  <c:v>41704.194777058459</c:v>
                </c:pt>
                <c:pt idx="46805">
                  <c:v>41704.195482740601</c:v>
                </c:pt>
                <c:pt idx="46806">
                  <c:v>41704.196186663983</c:v>
                </c:pt>
                <c:pt idx="46807">
                  <c:v>41704.19689073784</c:v>
                </c:pt>
                <c:pt idx="46808">
                  <c:v>41704.197594941688</c:v>
                </c:pt>
                <c:pt idx="46809">
                  <c:v>41704.198300817996</c:v>
                </c:pt>
                <c:pt idx="46810">
                  <c:v>41704.199006505994</c:v>
                </c:pt>
                <c:pt idx="46811">
                  <c:v>41704.19971133276</c:v>
                </c:pt>
                <c:pt idx="46812">
                  <c:v>41704.200416133222</c:v>
                </c:pt>
                <c:pt idx="46813">
                  <c:v>41704.201120453828</c:v>
                </c:pt>
                <c:pt idx="46814">
                  <c:v>41704.20182506353</c:v>
                </c:pt>
                <c:pt idx="46815">
                  <c:v>41704.202529775226</c:v>
                </c:pt>
                <c:pt idx="46816">
                  <c:v>41704.203234691682</c:v>
                </c:pt>
                <c:pt idx="46817">
                  <c:v>41704.203940874599</c:v>
                </c:pt>
                <c:pt idx="46818">
                  <c:v>41704.20464657322</c:v>
                </c:pt>
                <c:pt idx="46819">
                  <c:v>41704.205352326615</c:v>
                </c:pt>
                <c:pt idx="46820">
                  <c:v>41704.206058276941</c:v>
                </c:pt>
                <c:pt idx="46821">
                  <c:v>41704.206764571216</c:v>
                </c:pt>
                <c:pt idx="46822">
                  <c:v>41704.207468709217</c:v>
                </c:pt>
                <c:pt idx="46823">
                  <c:v>41704.208172459541</c:v>
                </c:pt>
                <c:pt idx="46824">
                  <c:v>41704.208875636003</c:v>
                </c:pt>
                <c:pt idx="46825">
                  <c:v>41704.209580428309</c:v>
                </c:pt>
                <c:pt idx="46826">
                  <c:v>41704.210285827234</c:v>
                </c:pt>
                <c:pt idx="46827">
                  <c:v>41704.210992636305</c:v>
                </c:pt>
                <c:pt idx="46828">
                  <c:v>41704.211698818923</c:v>
                </c:pt>
                <c:pt idx="46829">
                  <c:v>41704.21240398784</c:v>
                </c:pt>
                <c:pt idx="46830">
                  <c:v>41704.213108157222</c:v>
                </c:pt>
                <c:pt idx="46831">
                  <c:v>41704.213813640308</c:v>
                </c:pt>
                <c:pt idx="46832">
                  <c:v>41704.214518512163</c:v>
                </c:pt>
                <c:pt idx="46833">
                  <c:v>41704.215224106927</c:v>
                </c:pt>
                <c:pt idx="46834">
                  <c:v>41704.215929293539</c:v>
                </c:pt>
                <c:pt idx="46835">
                  <c:v>41704.216632942313</c:v>
                </c:pt>
                <c:pt idx="46836">
                  <c:v>41704.217336924929</c:v>
                </c:pt>
                <c:pt idx="46837">
                  <c:v>41704.218041786153</c:v>
                </c:pt>
                <c:pt idx="46838">
                  <c:v>41704.218745592771</c:v>
                </c:pt>
                <c:pt idx="46839">
                  <c:v>41704.219450994162</c:v>
                </c:pt>
                <c:pt idx="46840">
                  <c:v>41704.220155785071</c:v>
                </c:pt>
                <c:pt idx="46841">
                  <c:v>41704.220861739828</c:v>
                </c:pt>
                <c:pt idx="46842">
                  <c:v>41704.221565185675</c:v>
                </c:pt>
                <c:pt idx="46843">
                  <c:v>41704.222269568607</c:v>
                </c:pt>
                <c:pt idx="46844">
                  <c:v>41704.222973952456</c:v>
                </c:pt>
                <c:pt idx="46845">
                  <c:v>41704.223678682916</c:v>
                </c:pt>
                <c:pt idx="46846">
                  <c:v>41704.224384921676</c:v>
                </c:pt>
                <c:pt idx="46847">
                  <c:v>41704.225090566295</c:v>
                </c:pt>
                <c:pt idx="46848">
                  <c:v>41704.225794429374</c:v>
                </c:pt>
                <c:pt idx="46849">
                  <c:v>41704.226498430304</c:v>
                </c:pt>
                <c:pt idx="46850">
                  <c:v>41704.2272026543</c:v>
                </c:pt>
                <c:pt idx="46851">
                  <c:v>41704.227906428772</c:v>
                </c:pt>
                <c:pt idx="46852">
                  <c:v>41704.228609053076</c:v>
                </c:pt>
                <c:pt idx="46853">
                  <c:v>41704.229312430303</c:v>
                </c:pt>
                <c:pt idx="46854">
                  <c:v>41704.230017138158</c:v>
                </c:pt>
                <c:pt idx="46855">
                  <c:v>41704.230720585372</c:v>
                </c:pt>
                <c:pt idx="46856">
                  <c:v>41704.231423681209</c:v>
                </c:pt>
                <c:pt idx="46857">
                  <c:v>41704.232127975221</c:v>
                </c:pt>
                <c:pt idx="46858">
                  <c:v>41704.232832205998</c:v>
                </c:pt>
                <c:pt idx="46859">
                  <c:v>41704.233536681073</c:v>
                </c:pt>
                <c:pt idx="46860">
                  <c:v>41704.234242672304</c:v>
                </c:pt>
                <c:pt idx="46861">
                  <c:v>41704.234947685218</c:v>
                </c:pt>
                <c:pt idx="46862">
                  <c:v>41704.235652875992</c:v>
                </c:pt>
                <c:pt idx="46863">
                  <c:v>41704.236357229544</c:v>
                </c:pt>
                <c:pt idx="46864">
                  <c:v>41704.237062235676</c:v>
                </c:pt>
                <c:pt idx="46865">
                  <c:v>41704.237769348932</c:v>
                </c:pt>
                <c:pt idx="46866">
                  <c:v>41704.23847393076</c:v>
                </c:pt>
                <c:pt idx="46867">
                  <c:v>41704.23917982322</c:v>
                </c:pt>
                <c:pt idx="46868">
                  <c:v>41704.239884792762</c:v>
                </c:pt>
                <c:pt idx="46869">
                  <c:v>41704.240587888933</c:v>
                </c:pt>
                <c:pt idx="46870">
                  <c:v>41704.241291678161</c:v>
                </c:pt>
                <c:pt idx="46871">
                  <c:v>41704.241996127384</c:v>
                </c:pt>
                <c:pt idx="46872">
                  <c:v>41704.242701679534</c:v>
                </c:pt>
                <c:pt idx="46873">
                  <c:v>41704.243406444308</c:v>
                </c:pt>
                <c:pt idx="46874">
                  <c:v>41704.244110052161</c:v>
                </c:pt>
                <c:pt idx="46875">
                  <c:v>41704.244813267382</c:v>
                </c:pt>
                <c:pt idx="46876">
                  <c:v>41704.245517880161</c:v>
                </c:pt>
                <c:pt idx="46877">
                  <c:v>41704.246221723683</c:v>
                </c:pt>
                <c:pt idx="46878">
                  <c:v>41704.246924670151</c:v>
                </c:pt>
                <c:pt idx="46879">
                  <c:v>41704.247628331686</c:v>
                </c:pt>
                <c:pt idx="46880">
                  <c:v>41704.248333604766</c:v>
                </c:pt>
                <c:pt idx="46881">
                  <c:v>41704.249037256777</c:v>
                </c:pt>
                <c:pt idx="46882">
                  <c:v>41704.249742170454</c:v>
                </c:pt>
                <c:pt idx="46883">
                  <c:v>41704.250446669219</c:v>
                </c:pt>
                <c:pt idx="46884">
                  <c:v>41704.25115107184</c:v>
                </c:pt>
                <c:pt idx="46885">
                  <c:v>41704.251855845541</c:v>
                </c:pt>
                <c:pt idx="46886">
                  <c:v>41704.252561149086</c:v>
                </c:pt>
                <c:pt idx="46887">
                  <c:v>41704.253267204003</c:v>
                </c:pt>
                <c:pt idx="46888">
                  <c:v>41704.253972005841</c:v>
                </c:pt>
                <c:pt idx="46889">
                  <c:v>41704.254676889082</c:v>
                </c:pt>
                <c:pt idx="46890">
                  <c:v>41704.255381776304</c:v>
                </c:pt>
                <c:pt idx="46891">
                  <c:v>41704.256085851077</c:v>
                </c:pt>
                <c:pt idx="46892">
                  <c:v>41704.256790846463</c:v>
                </c:pt>
                <c:pt idx="46893">
                  <c:v>41704.25749654277</c:v>
                </c:pt>
                <c:pt idx="46894">
                  <c:v>41704.258200859542</c:v>
                </c:pt>
                <c:pt idx="46895">
                  <c:v>41704.258905923998</c:v>
                </c:pt>
                <c:pt idx="46896">
                  <c:v>41704.259612026617</c:v>
                </c:pt>
                <c:pt idx="46897">
                  <c:v>41704.260317678461</c:v>
                </c:pt>
                <c:pt idx="46898">
                  <c:v>41704.261022088598</c:v>
                </c:pt>
                <c:pt idx="46899">
                  <c:v>41704.261726521669</c:v>
                </c:pt>
                <c:pt idx="46900">
                  <c:v>41704.262431111216</c:v>
                </c:pt>
                <c:pt idx="46901">
                  <c:v>41704.263135584915</c:v>
                </c:pt>
                <c:pt idx="46902">
                  <c:v>41704.263840081214</c:v>
                </c:pt>
                <c:pt idx="46903">
                  <c:v>41704.264544846767</c:v>
                </c:pt>
                <c:pt idx="46904">
                  <c:v>41704.265249841221</c:v>
                </c:pt>
                <c:pt idx="46905">
                  <c:v>41704.265954524926</c:v>
                </c:pt>
                <c:pt idx="46906">
                  <c:v>41704.266658531677</c:v>
                </c:pt>
                <c:pt idx="46907">
                  <c:v>41704.267362857528</c:v>
                </c:pt>
                <c:pt idx="46908">
                  <c:v>41704.268069564765</c:v>
                </c:pt>
                <c:pt idx="46909">
                  <c:v>41704.268774815995</c:v>
                </c:pt>
                <c:pt idx="46910">
                  <c:v>41704.269479296163</c:v>
                </c:pt>
                <c:pt idx="46911">
                  <c:v>41704.270184800451</c:v>
                </c:pt>
                <c:pt idx="46912">
                  <c:v>41704.270890273685</c:v>
                </c:pt>
                <c:pt idx="46913">
                  <c:v>41704.271594628153</c:v>
                </c:pt>
                <c:pt idx="46914">
                  <c:v>41704.272298534932</c:v>
                </c:pt>
                <c:pt idx="46915">
                  <c:v>41704.273002832764</c:v>
                </c:pt>
                <c:pt idx="46916">
                  <c:v>41704.273709494766</c:v>
                </c:pt>
                <c:pt idx="46917">
                  <c:v>41704.274415221385</c:v>
                </c:pt>
                <c:pt idx="46918">
                  <c:v>41704.275120026454</c:v>
                </c:pt>
                <c:pt idx="46919">
                  <c:v>41704.275825384153</c:v>
                </c:pt>
                <c:pt idx="46920">
                  <c:v>41704.276531996467</c:v>
                </c:pt>
                <c:pt idx="46921">
                  <c:v>41704.277237603077</c:v>
                </c:pt>
                <c:pt idx="46922">
                  <c:v>41704.277944181216</c:v>
                </c:pt>
                <c:pt idx="46923">
                  <c:v>41704.278649421845</c:v>
                </c:pt>
                <c:pt idx="46924">
                  <c:v>41704.279355336766</c:v>
                </c:pt>
                <c:pt idx="46925">
                  <c:v>41704.280060515834</c:v>
                </c:pt>
                <c:pt idx="46926">
                  <c:v>41704.280763794923</c:v>
                </c:pt>
                <c:pt idx="46927">
                  <c:v>41704.281469190151</c:v>
                </c:pt>
                <c:pt idx="46928">
                  <c:v>41704.282173053376</c:v>
                </c:pt>
                <c:pt idx="46929">
                  <c:v>41704.282878522616</c:v>
                </c:pt>
                <c:pt idx="46930">
                  <c:v>41704.283583457844</c:v>
                </c:pt>
                <c:pt idx="46931">
                  <c:v>41704.28428737323</c:v>
                </c:pt>
                <c:pt idx="46932">
                  <c:v>41704.284992260771</c:v>
                </c:pt>
                <c:pt idx="46933">
                  <c:v>41704.285696332001</c:v>
                </c:pt>
                <c:pt idx="46934">
                  <c:v>41704.286401987534</c:v>
                </c:pt>
                <c:pt idx="46935">
                  <c:v>41704.287106449381</c:v>
                </c:pt>
                <c:pt idx="46936">
                  <c:v>41704.287812887538</c:v>
                </c:pt>
                <c:pt idx="46937">
                  <c:v>41704.288518982939</c:v>
                </c:pt>
                <c:pt idx="46938">
                  <c:v>41704.289225486158</c:v>
                </c:pt>
                <c:pt idx="46939">
                  <c:v>41704.289932237683</c:v>
                </c:pt>
                <c:pt idx="46940">
                  <c:v>41704.290638556151</c:v>
                </c:pt>
                <c:pt idx="46941">
                  <c:v>41704.291343022145</c:v>
                </c:pt>
                <c:pt idx="46942">
                  <c:v>41704.292048026611</c:v>
                </c:pt>
                <c:pt idx="46943">
                  <c:v>41704.292754424161</c:v>
                </c:pt>
                <c:pt idx="46944">
                  <c:v>41704.293460431523</c:v>
                </c:pt>
                <c:pt idx="46945">
                  <c:v>41704.294164579071</c:v>
                </c:pt>
                <c:pt idx="46946">
                  <c:v>41704.294868720455</c:v>
                </c:pt>
                <c:pt idx="46947">
                  <c:v>41704.295572533068</c:v>
                </c:pt>
                <c:pt idx="46948">
                  <c:v>41704.296277930458</c:v>
                </c:pt>
                <c:pt idx="46949">
                  <c:v>41704.296983279841</c:v>
                </c:pt>
                <c:pt idx="46950">
                  <c:v>41704.297688904146</c:v>
                </c:pt>
                <c:pt idx="46951">
                  <c:v>41704.29839440831</c:v>
                </c:pt>
                <c:pt idx="46952">
                  <c:v>41704.299100759526</c:v>
                </c:pt>
                <c:pt idx="46953">
                  <c:v>41704.299807455682</c:v>
                </c:pt>
                <c:pt idx="46954">
                  <c:v>41704.300512920316</c:v>
                </c:pt>
                <c:pt idx="46955">
                  <c:v>41704.30121878723</c:v>
                </c:pt>
                <c:pt idx="46956">
                  <c:v>41704.301923827225</c:v>
                </c:pt>
                <c:pt idx="46957">
                  <c:v>41704.302628822777</c:v>
                </c:pt>
                <c:pt idx="46958">
                  <c:v>41704.303334969998</c:v>
                </c:pt>
                <c:pt idx="46959">
                  <c:v>41704.304040457391</c:v>
                </c:pt>
                <c:pt idx="46960">
                  <c:v>41704.304744707835</c:v>
                </c:pt>
                <c:pt idx="46961">
                  <c:v>41704.305451140615</c:v>
                </c:pt>
                <c:pt idx="46962">
                  <c:v>41704.30615645017</c:v>
                </c:pt>
                <c:pt idx="46963">
                  <c:v>41704.30686290031</c:v>
                </c:pt>
                <c:pt idx="46964">
                  <c:v>41704.307569021228</c:v>
                </c:pt>
                <c:pt idx="46965">
                  <c:v>41704.308274611234</c:v>
                </c:pt>
                <c:pt idx="46966">
                  <c:v>41704.30897940632</c:v>
                </c:pt>
                <c:pt idx="46967">
                  <c:v>41704.309683509375</c:v>
                </c:pt>
                <c:pt idx="46968">
                  <c:v>41704.310387985228</c:v>
                </c:pt>
                <c:pt idx="46969">
                  <c:v>41704.311093588614</c:v>
                </c:pt>
                <c:pt idx="46970">
                  <c:v>41704.311798726158</c:v>
                </c:pt>
                <c:pt idx="46971">
                  <c:v>41704.312503563684</c:v>
                </c:pt>
                <c:pt idx="46972">
                  <c:v>41704.313208974934</c:v>
                </c:pt>
                <c:pt idx="46973">
                  <c:v>41704.313913447091</c:v>
                </c:pt>
                <c:pt idx="46974">
                  <c:v>41704.314618452947</c:v>
                </c:pt>
                <c:pt idx="46975">
                  <c:v>41704.315322384617</c:v>
                </c:pt>
                <c:pt idx="46976">
                  <c:v>41704.316027137087</c:v>
                </c:pt>
                <c:pt idx="46977">
                  <c:v>41704.316731135543</c:v>
                </c:pt>
                <c:pt idx="46978">
                  <c:v>41704.317435226469</c:v>
                </c:pt>
                <c:pt idx="46979">
                  <c:v>41704.318140726617</c:v>
                </c:pt>
                <c:pt idx="46980">
                  <c:v>41704.319064162308</c:v>
                </c:pt>
                <c:pt idx="46981">
                  <c:v>41704.319770252769</c:v>
                </c:pt>
                <c:pt idx="46982">
                  <c:v>41704.320474460001</c:v>
                </c:pt>
                <c:pt idx="46983">
                  <c:v>41704.321179659535</c:v>
                </c:pt>
                <c:pt idx="46984">
                  <c:v>41704.321884089688</c:v>
                </c:pt>
                <c:pt idx="46985">
                  <c:v>41704.322587977847</c:v>
                </c:pt>
                <c:pt idx="46986">
                  <c:v>41704.323292005844</c:v>
                </c:pt>
                <c:pt idx="46987">
                  <c:v>41704.323995544153</c:v>
                </c:pt>
                <c:pt idx="46988">
                  <c:v>41704.324698273544</c:v>
                </c:pt>
                <c:pt idx="46989">
                  <c:v>41704.32540224585</c:v>
                </c:pt>
                <c:pt idx="46990">
                  <c:v>41704.326105838605</c:v>
                </c:pt>
                <c:pt idx="46991">
                  <c:v>41704.326811317689</c:v>
                </c:pt>
                <c:pt idx="46992">
                  <c:v>41704.327515706471</c:v>
                </c:pt>
                <c:pt idx="46993">
                  <c:v>41704.328221527685</c:v>
                </c:pt>
                <c:pt idx="46994">
                  <c:v>41704.328924739079</c:v>
                </c:pt>
                <c:pt idx="46995">
                  <c:v>41704.329628163221</c:v>
                </c:pt>
                <c:pt idx="46996">
                  <c:v>41704.330332382007</c:v>
                </c:pt>
                <c:pt idx="46997">
                  <c:v>41704.331038079392</c:v>
                </c:pt>
                <c:pt idx="46998">
                  <c:v>41704.33174231492</c:v>
                </c:pt>
                <c:pt idx="46999">
                  <c:v>41704.332447385386</c:v>
                </c:pt>
                <c:pt idx="47000">
                  <c:v>41704.333152215222</c:v>
                </c:pt>
                <c:pt idx="47001">
                  <c:v>41704.333857151694</c:v>
                </c:pt>
                <c:pt idx="47002">
                  <c:v>41704.334561235999</c:v>
                </c:pt>
                <c:pt idx="47003">
                  <c:v>41704.335265022615</c:v>
                </c:pt>
                <c:pt idx="47004">
                  <c:v>41704.335970107997</c:v>
                </c:pt>
                <c:pt idx="47005">
                  <c:v>41704.336673804159</c:v>
                </c:pt>
                <c:pt idx="47006">
                  <c:v>41704.337377189848</c:v>
                </c:pt>
                <c:pt idx="47007">
                  <c:v>41704.338081037225</c:v>
                </c:pt>
                <c:pt idx="47008">
                  <c:v>41704.338785764157</c:v>
                </c:pt>
                <c:pt idx="47009">
                  <c:v>41704.339489583675</c:v>
                </c:pt>
                <c:pt idx="47010">
                  <c:v>41704.340192627082</c:v>
                </c:pt>
                <c:pt idx="47011">
                  <c:v>41704.340897047092</c:v>
                </c:pt>
                <c:pt idx="47012">
                  <c:v>41704.341600271684</c:v>
                </c:pt>
                <c:pt idx="47013">
                  <c:v>41704.342304199548</c:v>
                </c:pt>
                <c:pt idx="47014">
                  <c:v>41704.343007611678</c:v>
                </c:pt>
                <c:pt idx="47015">
                  <c:v>41704.343710053385</c:v>
                </c:pt>
                <c:pt idx="47016">
                  <c:v>41704.344414287392</c:v>
                </c:pt>
                <c:pt idx="47017">
                  <c:v>41704.345118531841</c:v>
                </c:pt>
                <c:pt idx="47018">
                  <c:v>41704.345823604614</c:v>
                </c:pt>
                <c:pt idx="47019">
                  <c:v>41704.346528507085</c:v>
                </c:pt>
                <c:pt idx="47020">
                  <c:v>41704.347232852313</c:v>
                </c:pt>
                <c:pt idx="47021">
                  <c:v>41704.347937938008</c:v>
                </c:pt>
                <c:pt idx="47022">
                  <c:v>41704.348641805685</c:v>
                </c:pt>
                <c:pt idx="47023">
                  <c:v>41704.349345777227</c:v>
                </c:pt>
                <c:pt idx="47024">
                  <c:v>41704.350050891546</c:v>
                </c:pt>
                <c:pt idx="47025">
                  <c:v>41704.350755083084</c:v>
                </c:pt>
                <c:pt idx="47026">
                  <c:v>41704.351458558311</c:v>
                </c:pt>
                <c:pt idx="47027">
                  <c:v>41704.352161525225</c:v>
                </c:pt>
                <c:pt idx="47028">
                  <c:v>41704.352865095701</c:v>
                </c:pt>
                <c:pt idx="47029">
                  <c:v>41704.353568130617</c:v>
                </c:pt>
                <c:pt idx="47030">
                  <c:v>41704.354271738172</c:v>
                </c:pt>
                <c:pt idx="47031">
                  <c:v>41704.354974899237</c:v>
                </c:pt>
                <c:pt idx="47032">
                  <c:v>41704.355678862164</c:v>
                </c:pt>
                <c:pt idx="47033">
                  <c:v>41704.356382989848</c:v>
                </c:pt>
                <c:pt idx="47034">
                  <c:v>41704.35708712216</c:v>
                </c:pt>
                <c:pt idx="47035">
                  <c:v>41704.357790780465</c:v>
                </c:pt>
                <c:pt idx="47036">
                  <c:v>41704.358495043693</c:v>
                </c:pt>
                <c:pt idx="47037">
                  <c:v>41704.35919942832</c:v>
                </c:pt>
                <c:pt idx="47038">
                  <c:v>41704.359903277087</c:v>
                </c:pt>
                <c:pt idx="47039">
                  <c:v>41704.360608145544</c:v>
                </c:pt>
                <c:pt idx="47040">
                  <c:v>41704.361313730464</c:v>
                </c:pt>
                <c:pt idx="47041">
                  <c:v>41704.362016350315</c:v>
                </c:pt>
                <c:pt idx="47042">
                  <c:v>41704.362719905228</c:v>
                </c:pt>
                <c:pt idx="47043">
                  <c:v>41704.363423718765</c:v>
                </c:pt>
                <c:pt idx="47044">
                  <c:v>41704.364126934612</c:v>
                </c:pt>
                <c:pt idx="47045">
                  <c:v>41704.364830136779</c:v>
                </c:pt>
                <c:pt idx="47046">
                  <c:v>41704.365533360615</c:v>
                </c:pt>
                <c:pt idx="47047">
                  <c:v>41704.366238297698</c:v>
                </c:pt>
                <c:pt idx="47048">
                  <c:v>41704.366943661676</c:v>
                </c:pt>
                <c:pt idx="47049">
                  <c:v>41704.367648046929</c:v>
                </c:pt>
                <c:pt idx="47050">
                  <c:v>41704.368351001387</c:v>
                </c:pt>
                <c:pt idx="47051">
                  <c:v>41704.369054391689</c:v>
                </c:pt>
                <c:pt idx="47052">
                  <c:v>41704.369760553069</c:v>
                </c:pt>
                <c:pt idx="47053">
                  <c:v>41704.370465937682</c:v>
                </c:pt>
                <c:pt idx="47054">
                  <c:v>41704.371170349848</c:v>
                </c:pt>
                <c:pt idx="47055">
                  <c:v>41704.371876248319</c:v>
                </c:pt>
                <c:pt idx="47056">
                  <c:v>41704.372578183851</c:v>
                </c:pt>
                <c:pt idx="47057">
                  <c:v>41704.373281971537</c:v>
                </c:pt>
                <c:pt idx="47058">
                  <c:v>41704.373985547078</c:v>
                </c:pt>
                <c:pt idx="47059">
                  <c:v>41704.374688895085</c:v>
                </c:pt>
                <c:pt idx="47060">
                  <c:v>41704.375392335998</c:v>
                </c:pt>
                <c:pt idx="47061">
                  <c:v>41704.376095464468</c:v>
                </c:pt>
                <c:pt idx="47062">
                  <c:v>41704.376797974466</c:v>
                </c:pt>
                <c:pt idx="47063">
                  <c:v>41704.377501456467</c:v>
                </c:pt>
                <c:pt idx="47064">
                  <c:v>41704.378204406938</c:v>
                </c:pt>
                <c:pt idx="47065">
                  <c:v>41704.378909021689</c:v>
                </c:pt>
                <c:pt idx="47066">
                  <c:v>41704.379610056931</c:v>
                </c:pt>
                <c:pt idx="47067">
                  <c:v>41704.380312384776</c:v>
                </c:pt>
                <c:pt idx="47068">
                  <c:v>41704.381017417232</c:v>
                </c:pt>
                <c:pt idx="47069">
                  <c:v>41704.38172297</c:v>
                </c:pt>
                <c:pt idx="47070">
                  <c:v>41704.382426844619</c:v>
                </c:pt>
                <c:pt idx="47071">
                  <c:v>41704.383130442468</c:v>
                </c:pt>
                <c:pt idx="47072">
                  <c:v>41704.383834148168</c:v>
                </c:pt>
                <c:pt idx="47073">
                  <c:v>41704.38453848724</c:v>
                </c:pt>
                <c:pt idx="47074">
                  <c:v>41704.385243378936</c:v>
                </c:pt>
                <c:pt idx="47075">
                  <c:v>41704.385947306466</c:v>
                </c:pt>
                <c:pt idx="47076">
                  <c:v>41704.386651699693</c:v>
                </c:pt>
                <c:pt idx="47077">
                  <c:v>41704.387357161846</c:v>
                </c:pt>
                <c:pt idx="47078">
                  <c:v>41704.38806228093</c:v>
                </c:pt>
                <c:pt idx="47079">
                  <c:v>41704.388766339383</c:v>
                </c:pt>
                <c:pt idx="47080">
                  <c:v>41704.389471078612</c:v>
                </c:pt>
                <c:pt idx="47081">
                  <c:v>41704.390174606306</c:v>
                </c:pt>
                <c:pt idx="47082">
                  <c:v>41704.390876528931</c:v>
                </c:pt>
                <c:pt idx="47083">
                  <c:v>41704.391579402472</c:v>
                </c:pt>
                <c:pt idx="47084">
                  <c:v>41704.392282075845</c:v>
                </c:pt>
                <c:pt idx="47085">
                  <c:v>41704.392985088161</c:v>
                </c:pt>
                <c:pt idx="47086">
                  <c:v>41704.393687288772</c:v>
                </c:pt>
                <c:pt idx="47087">
                  <c:v>41704.39439151722</c:v>
                </c:pt>
                <c:pt idx="47088">
                  <c:v>41704.395097195229</c:v>
                </c:pt>
                <c:pt idx="47089">
                  <c:v>41704.395800225684</c:v>
                </c:pt>
                <c:pt idx="47090">
                  <c:v>41704.39650517478</c:v>
                </c:pt>
                <c:pt idx="47091">
                  <c:v>41704.397208801078</c:v>
                </c:pt>
                <c:pt idx="47092">
                  <c:v>41704.397911354463</c:v>
                </c:pt>
                <c:pt idx="47093">
                  <c:v>41704.398614188613</c:v>
                </c:pt>
                <c:pt idx="47094">
                  <c:v>41704.399316537536</c:v>
                </c:pt>
                <c:pt idx="47095">
                  <c:v>41704.40002147216</c:v>
                </c:pt>
                <c:pt idx="47096">
                  <c:v>41704.40072647723</c:v>
                </c:pt>
                <c:pt idx="47097">
                  <c:v>41704.401430377686</c:v>
                </c:pt>
                <c:pt idx="47098">
                  <c:v>41704.402132794312</c:v>
                </c:pt>
                <c:pt idx="47099">
                  <c:v>41704.402834696004</c:v>
                </c:pt>
                <c:pt idx="47100">
                  <c:v>41704.403538301231</c:v>
                </c:pt>
                <c:pt idx="47101">
                  <c:v>41704.404242238939</c:v>
                </c:pt>
                <c:pt idx="47102">
                  <c:v>41704.404944201386</c:v>
                </c:pt>
                <c:pt idx="47103">
                  <c:v>41704.405647792002</c:v>
                </c:pt>
                <c:pt idx="47104">
                  <c:v>41704.406351277852</c:v>
                </c:pt>
                <c:pt idx="47105">
                  <c:v>41704.407055899086</c:v>
                </c:pt>
                <c:pt idx="47106">
                  <c:v>41704.407761193688</c:v>
                </c:pt>
                <c:pt idx="47107">
                  <c:v>41704.408465010303</c:v>
                </c:pt>
                <c:pt idx="47108">
                  <c:v>41704.409168690305</c:v>
                </c:pt>
                <c:pt idx="47109">
                  <c:v>41704.409872836615</c:v>
                </c:pt>
                <c:pt idx="47110">
                  <c:v>41704.410576375856</c:v>
                </c:pt>
                <c:pt idx="47111">
                  <c:v>41704.411279113228</c:v>
                </c:pt>
                <c:pt idx="47112">
                  <c:v>41704.411980889374</c:v>
                </c:pt>
                <c:pt idx="47113">
                  <c:v>41704.412683021386</c:v>
                </c:pt>
                <c:pt idx="47114">
                  <c:v>41704.413386430162</c:v>
                </c:pt>
                <c:pt idx="47115">
                  <c:v>41704.41409020123</c:v>
                </c:pt>
                <c:pt idx="47116">
                  <c:v>41704.414794918164</c:v>
                </c:pt>
                <c:pt idx="47117">
                  <c:v>41704.415498917682</c:v>
                </c:pt>
                <c:pt idx="47118">
                  <c:v>41704.41620351046</c:v>
                </c:pt>
                <c:pt idx="47119">
                  <c:v>41704.416908274936</c:v>
                </c:pt>
                <c:pt idx="47120">
                  <c:v>41704.417611691846</c:v>
                </c:pt>
                <c:pt idx="47121">
                  <c:v>41704.418315300471</c:v>
                </c:pt>
                <c:pt idx="47122">
                  <c:v>41704.419018426946</c:v>
                </c:pt>
                <c:pt idx="47123">
                  <c:v>41704.419721786151</c:v>
                </c:pt>
                <c:pt idx="47124">
                  <c:v>41704.420426358927</c:v>
                </c:pt>
                <c:pt idx="47125">
                  <c:v>41704.421131523675</c:v>
                </c:pt>
                <c:pt idx="47126">
                  <c:v>41704.42183532878</c:v>
                </c:pt>
                <c:pt idx="47127">
                  <c:v>41704.422538562772</c:v>
                </c:pt>
                <c:pt idx="47128">
                  <c:v>41704.423241600765</c:v>
                </c:pt>
                <c:pt idx="47129">
                  <c:v>41704.423946440002</c:v>
                </c:pt>
                <c:pt idx="47130">
                  <c:v>41704.42464894431</c:v>
                </c:pt>
                <c:pt idx="47131">
                  <c:v>41704.425350991078</c:v>
                </c:pt>
                <c:pt idx="47132">
                  <c:v>41704.426054250005</c:v>
                </c:pt>
                <c:pt idx="47133">
                  <c:v>41704.426759040311</c:v>
                </c:pt>
                <c:pt idx="47134">
                  <c:v>41704.427463981527</c:v>
                </c:pt>
                <c:pt idx="47135">
                  <c:v>41704.428169475999</c:v>
                </c:pt>
                <c:pt idx="47136">
                  <c:v>41704.428875259393</c:v>
                </c:pt>
                <c:pt idx="47137">
                  <c:v>41704.429579062933</c:v>
                </c:pt>
                <c:pt idx="47138">
                  <c:v>41704.430283393085</c:v>
                </c:pt>
                <c:pt idx="47139">
                  <c:v>41704.430989203844</c:v>
                </c:pt>
                <c:pt idx="47140">
                  <c:v>41704.431693971841</c:v>
                </c:pt>
                <c:pt idx="47141">
                  <c:v>41704.432399657082</c:v>
                </c:pt>
                <c:pt idx="47142">
                  <c:v>41704.433104703676</c:v>
                </c:pt>
                <c:pt idx="47143">
                  <c:v>41704.433809596929</c:v>
                </c:pt>
                <c:pt idx="47144">
                  <c:v>41704.434514290318</c:v>
                </c:pt>
                <c:pt idx="47145">
                  <c:v>41704.43521874569</c:v>
                </c:pt>
                <c:pt idx="47146">
                  <c:v>41704.435922762146</c:v>
                </c:pt>
                <c:pt idx="47147">
                  <c:v>41704.436626126466</c:v>
                </c:pt>
                <c:pt idx="47148">
                  <c:v>41704.437329692002</c:v>
                </c:pt>
                <c:pt idx="47149">
                  <c:v>41704.438034180159</c:v>
                </c:pt>
                <c:pt idx="47150">
                  <c:v>41704.43873993693</c:v>
                </c:pt>
                <c:pt idx="47151">
                  <c:v>41704.439445169381</c:v>
                </c:pt>
                <c:pt idx="47152">
                  <c:v>41704.440148479087</c:v>
                </c:pt>
                <c:pt idx="47153">
                  <c:v>41704.44085144109</c:v>
                </c:pt>
                <c:pt idx="47154">
                  <c:v>41704.441555657846</c:v>
                </c:pt>
                <c:pt idx="47155">
                  <c:v>41704.442259585543</c:v>
                </c:pt>
                <c:pt idx="47156">
                  <c:v>41704.442964693684</c:v>
                </c:pt>
                <c:pt idx="47157">
                  <c:v>41704.443668175998</c:v>
                </c:pt>
                <c:pt idx="47158">
                  <c:v>41704.444372761536</c:v>
                </c:pt>
                <c:pt idx="47159">
                  <c:v>41704.445076988159</c:v>
                </c:pt>
                <c:pt idx="47160">
                  <c:v>41704.44578267492</c:v>
                </c:pt>
                <c:pt idx="47161">
                  <c:v>41704.446487315079</c:v>
                </c:pt>
                <c:pt idx="47162">
                  <c:v>41704.447191262465</c:v>
                </c:pt>
                <c:pt idx="47163">
                  <c:v>41704.447895359233</c:v>
                </c:pt>
                <c:pt idx="47164">
                  <c:v>41704.448599988005</c:v>
                </c:pt>
                <c:pt idx="47165">
                  <c:v>41704.449305813076</c:v>
                </c:pt>
                <c:pt idx="47166">
                  <c:v>41704.450010565684</c:v>
                </c:pt>
                <c:pt idx="47167">
                  <c:v>41704.450715073544</c:v>
                </c:pt>
                <c:pt idx="47168">
                  <c:v>41704.451418408316</c:v>
                </c:pt>
                <c:pt idx="47169">
                  <c:v>41704.452124393232</c:v>
                </c:pt>
                <c:pt idx="47170">
                  <c:v>41704.452829262314</c:v>
                </c:pt>
                <c:pt idx="47171">
                  <c:v>41704.453533458014</c:v>
                </c:pt>
                <c:pt idx="47172">
                  <c:v>41704.454236881087</c:v>
                </c:pt>
                <c:pt idx="47173">
                  <c:v>41704.454944069999</c:v>
                </c:pt>
                <c:pt idx="47174">
                  <c:v>41704.455650003234</c:v>
                </c:pt>
                <c:pt idx="47175">
                  <c:v>41704.45635462369</c:v>
                </c:pt>
                <c:pt idx="47176">
                  <c:v>41704.457059658169</c:v>
                </c:pt>
                <c:pt idx="47177">
                  <c:v>41704.457763643222</c:v>
                </c:pt>
                <c:pt idx="47178">
                  <c:v>41704.458468078621</c:v>
                </c:pt>
                <c:pt idx="47179">
                  <c:v>41704.459174755844</c:v>
                </c:pt>
                <c:pt idx="47180">
                  <c:v>41704.45988177308</c:v>
                </c:pt>
                <c:pt idx="47181">
                  <c:v>41704.460587034308</c:v>
                </c:pt>
                <c:pt idx="47182">
                  <c:v>41704.461292869535</c:v>
                </c:pt>
                <c:pt idx="47183">
                  <c:v>41704.461998908308</c:v>
                </c:pt>
                <c:pt idx="47184">
                  <c:v>41704.462706321683</c:v>
                </c:pt>
                <c:pt idx="47185">
                  <c:v>41704.463412414923</c:v>
                </c:pt>
                <c:pt idx="47186">
                  <c:v>41704.464118416472</c:v>
                </c:pt>
                <c:pt idx="47187">
                  <c:v>41704.464822489084</c:v>
                </c:pt>
                <c:pt idx="47188">
                  <c:v>41704.465527223234</c:v>
                </c:pt>
                <c:pt idx="47189">
                  <c:v>41704.466233505846</c:v>
                </c:pt>
                <c:pt idx="47190">
                  <c:v>41704.466939906779</c:v>
                </c:pt>
                <c:pt idx="47191">
                  <c:v>41704.467644947385</c:v>
                </c:pt>
                <c:pt idx="47192">
                  <c:v>41704.468351250769</c:v>
                </c:pt>
                <c:pt idx="47193">
                  <c:v>41704.469056701222</c:v>
                </c:pt>
                <c:pt idx="47194">
                  <c:v>41704.46976102599</c:v>
                </c:pt>
                <c:pt idx="47195">
                  <c:v>41704.470468119536</c:v>
                </c:pt>
                <c:pt idx="47196">
                  <c:v>41704.471174830302</c:v>
                </c:pt>
                <c:pt idx="47197">
                  <c:v>41704.471883667531</c:v>
                </c:pt>
                <c:pt idx="47198">
                  <c:v>41704.472590550606</c:v>
                </c:pt>
                <c:pt idx="47199">
                  <c:v>41704.473297448625</c:v>
                </c:pt>
                <c:pt idx="47200">
                  <c:v>41704.474004475393</c:v>
                </c:pt>
                <c:pt idx="47201">
                  <c:v>41704.474710204471</c:v>
                </c:pt>
                <c:pt idx="47202">
                  <c:v>41704.475417241541</c:v>
                </c:pt>
                <c:pt idx="47203">
                  <c:v>41704.47612371677</c:v>
                </c:pt>
                <c:pt idx="47204">
                  <c:v>41704.476828537081</c:v>
                </c:pt>
                <c:pt idx="47205">
                  <c:v>41704.477534672929</c:v>
                </c:pt>
                <c:pt idx="47206">
                  <c:v>41704.478240417084</c:v>
                </c:pt>
                <c:pt idx="47207">
                  <c:v>41704.478949497854</c:v>
                </c:pt>
                <c:pt idx="47208">
                  <c:v>41704.479657642616</c:v>
                </c:pt>
                <c:pt idx="47209">
                  <c:v>41704.480362875081</c:v>
                </c:pt>
                <c:pt idx="47210">
                  <c:v>41704.481069361223</c:v>
                </c:pt>
                <c:pt idx="47211">
                  <c:v>41704.481775864304</c:v>
                </c:pt>
                <c:pt idx="47212">
                  <c:v>41704.482482678461</c:v>
                </c:pt>
                <c:pt idx="47213">
                  <c:v>41704.483187354934</c:v>
                </c:pt>
                <c:pt idx="47214">
                  <c:v>41704.483892218617</c:v>
                </c:pt>
                <c:pt idx="47215">
                  <c:v>41704.484598813382</c:v>
                </c:pt>
                <c:pt idx="47216">
                  <c:v>41704.485305060931</c:v>
                </c:pt>
                <c:pt idx="47217">
                  <c:v>41704.48600910401</c:v>
                </c:pt>
                <c:pt idx="47218">
                  <c:v>41704.486714025392</c:v>
                </c:pt>
                <c:pt idx="47219">
                  <c:v>41704.487419644007</c:v>
                </c:pt>
                <c:pt idx="47220">
                  <c:v>41704.488125634773</c:v>
                </c:pt>
                <c:pt idx="47221">
                  <c:v>41704.488832391551</c:v>
                </c:pt>
                <c:pt idx="47222">
                  <c:v>41704.489539201692</c:v>
                </c:pt>
                <c:pt idx="47223">
                  <c:v>41704.49024542416</c:v>
                </c:pt>
                <c:pt idx="47224">
                  <c:v>41704.490953003537</c:v>
                </c:pt>
                <c:pt idx="47225">
                  <c:v>41704.49166065707</c:v>
                </c:pt>
                <c:pt idx="47226">
                  <c:v>41704.492368328931</c:v>
                </c:pt>
                <c:pt idx="47227">
                  <c:v>41704.493074749538</c:v>
                </c:pt>
                <c:pt idx="47228">
                  <c:v>41704.493781105215</c:v>
                </c:pt>
                <c:pt idx="47229">
                  <c:v>41704.494486084761</c:v>
                </c:pt>
                <c:pt idx="47230">
                  <c:v>41704.495193161369</c:v>
                </c:pt>
                <c:pt idx="47231">
                  <c:v>41704.49589919523</c:v>
                </c:pt>
                <c:pt idx="47232">
                  <c:v>41704.496606196466</c:v>
                </c:pt>
                <c:pt idx="47233">
                  <c:v>41704.497312435225</c:v>
                </c:pt>
                <c:pt idx="47234">
                  <c:v>41704.49801842848</c:v>
                </c:pt>
                <c:pt idx="47235">
                  <c:v>41704.498723555989</c:v>
                </c:pt>
                <c:pt idx="47236">
                  <c:v>41704.499429916301</c:v>
                </c:pt>
                <c:pt idx="47237">
                  <c:v>41704.500137806615</c:v>
                </c:pt>
                <c:pt idx="47238">
                  <c:v>41704.500842951224</c:v>
                </c:pt>
                <c:pt idx="47239">
                  <c:v>41704.501548790933</c:v>
                </c:pt>
                <c:pt idx="47240">
                  <c:v>41704.502255696316</c:v>
                </c:pt>
                <c:pt idx="47241">
                  <c:v>41704.502962175538</c:v>
                </c:pt>
                <c:pt idx="47242">
                  <c:v>41704.503666679375</c:v>
                </c:pt>
                <c:pt idx="47243">
                  <c:v>41704.504371457231</c:v>
                </c:pt>
                <c:pt idx="47244">
                  <c:v>41704.505077429087</c:v>
                </c:pt>
                <c:pt idx="47245">
                  <c:v>41704.505783416455</c:v>
                </c:pt>
                <c:pt idx="47246">
                  <c:v>41704.50648816138</c:v>
                </c:pt>
                <c:pt idx="47247">
                  <c:v>41704.507195091683</c:v>
                </c:pt>
                <c:pt idx="47248">
                  <c:v>41704.507900201839</c:v>
                </c:pt>
                <c:pt idx="47249">
                  <c:v>41704.508606862611</c:v>
                </c:pt>
                <c:pt idx="47250">
                  <c:v>41704.509313386778</c:v>
                </c:pt>
                <c:pt idx="47251">
                  <c:v>41704.51001834339</c:v>
                </c:pt>
                <c:pt idx="47252">
                  <c:v>41704.510723081221</c:v>
                </c:pt>
                <c:pt idx="47253">
                  <c:v>41704.511428644932</c:v>
                </c:pt>
                <c:pt idx="47254">
                  <c:v>41704.512134887686</c:v>
                </c:pt>
                <c:pt idx="47255">
                  <c:v>41704.512840872929</c:v>
                </c:pt>
                <c:pt idx="47256">
                  <c:v>41704.513547479546</c:v>
                </c:pt>
                <c:pt idx="47257">
                  <c:v>41704.514254050941</c:v>
                </c:pt>
                <c:pt idx="47258">
                  <c:v>41704.514819523392</c:v>
                </c:pt>
                <c:pt idx="47259">
                  <c:v>41704.515525737224</c:v>
                </c:pt>
                <c:pt idx="47260">
                  <c:v>41704.516233055394</c:v>
                </c:pt>
                <c:pt idx="47261">
                  <c:v>41704.516938647394</c:v>
                </c:pt>
                <c:pt idx="47262">
                  <c:v>41704.517645777836</c:v>
                </c:pt>
                <c:pt idx="47263">
                  <c:v>41704.518350365848</c:v>
                </c:pt>
                <c:pt idx="47264">
                  <c:v>41704.519055141383</c:v>
                </c:pt>
                <c:pt idx="47265">
                  <c:v>41704.519760609532</c:v>
                </c:pt>
                <c:pt idx="47266">
                  <c:v>41704.520465227375</c:v>
                </c:pt>
                <c:pt idx="47267">
                  <c:v>41704.521171099994</c:v>
                </c:pt>
                <c:pt idx="47268">
                  <c:v>41704.521877366307</c:v>
                </c:pt>
                <c:pt idx="47269">
                  <c:v>41704.522584016464</c:v>
                </c:pt>
                <c:pt idx="47270">
                  <c:v>41704.523290008307</c:v>
                </c:pt>
                <c:pt idx="47271">
                  <c:v>41704.523994039839</c:v>
                </c:pt>
                <c:pt idx="47272">
                  <c:v>41704.524698607223</c:v>
                </c:pt>
                <c:pt idx="47273">
                  <c:v>41704.525405402761</c:v>
                </c:pt>
                <c:pt idx="47274">
                  <c:v>41704.526110448009</c:v>
                </c:pt>
                <c:pt idx="47275">
                  <c:v>41704.526814401383</c:v>
                </c:pt>
                <c:pt idx="47276">
                  <c:v>41704.527519706309</c:v>
                </c:pt>
                <c:pt idx="47277">
                  <c:v>41704.528225577538</c:v>
                </c:pt>
                <c:pt idx="47278">
                  <c:v>41704.528930132161</c:v>
                </c:pt>
                <c:pt idx="47279">
                  <c:v>41704.529636064151</c:v>
                </c:pt>
                <c:pt idx="47280">
                  <c:v>41704.53034377077</c:v>
                </c:pt>
                <c:pt idx="47281">
                  <c:v>41704.531049647376</c:v>
                </c:pt>
                <c:pt idx="47282">
                  <c:v>41704.531755849683</c:v>
                </c:pt>
                <c:pt idx="47283">
                  <c:v>41704.532461516763</c:v>
                </c:pt>
                <c:pt idx="47284">
                  <c:v>41704.53316737261</c:v>
                </c:pt>
                <c:pt idx="47285">
                  <c:v>41704.533873694309</c:v>
                </c:pt>
                <c:pt idx="47286">
                  <c:v>41704.534579065694</c:v>
                </c:pt>
                <c:pt idx="47287">
                  <c:v>41704.535283725687</c:v>
                </c:pt>
                <c:pt idx="47288">
                  <c:v>41704.53598988353</c:v>
                </c:pt>
                <c:pt idx="47289">
                  <c:v>41704.536696579082</c:v>
                </c:pt>
                <c:pt idx="47290">
                  <c:v>41704.53740174276</c:v>
                </c:pt>
                <c:pt idx="47291">
                  <c:v>41704.538106133841</c:v>
                </c:pt>
                <c:pt idx="47292">
                  <c:v>41704.538811405087</c:v>
                </c:pt>
                <c:pt idx="47293">
                  <c:v>41704.539518022939</c:v>
                </c:pt>
                <c:pt idx="47294">
                  <c:v>41704.540225039083</c:v>
                </c:pt>
                <c:pt idx="47295">
                  <c:v>41704.540931312309</c:v>
                </c:pt>
                <c:pt idx="47296">
                  <c:v>41704.541637592614</c:v>
                </c:pt>
                <c:pt idx="47297">
                  <c:v>41704.542342129083</c:v>
                </c:pt>
                <c:pt idx="47298">
                  <c:v>41704.543049252767</c:v>
                </c:pt>
                <c:pt idx="47299">
                  <c:v>41704.543754982609</c:v>
                </c:pt>
                <c:pt idx="47300">
                  <c:v>41704.544461320933</c:v>
                </c:pt>
                <c:pt idx="47301">
                  <c:v>41704.545168126766</c:v>
                </c:pt>
                <c:pt idx="47302">
                  <c:v>41704.545875485695</c:v>
                </c:pt>
                <c:pt idx="47303">
                  <c:v>41704.546581654606</c:v>
                </c:pt>
                <c:pt idx="47304">
                  <c:v>41704.547288426314</c:v>
                </c:pt>
                <c:pt idx="47305">
                  <c:v>41704.547995038614</c:v>
                </c:pt>
                <c:pt idx="47306">
                  <c:v>41704.548703098466</c:v>
                </c:pt>
                <c:pt idx="47307">
                  <c:v>41704.549409334933</c:v>
                </c:pt>
                <c:pt idx="47308">
                  <c:v>41704.550114001846</c:v>
                </c:pt>
                <c:pt idx="47309">
                  <c:v>41704.550821522163</c:v>
                </c:pt>
                <c:pt idx="47310">
                  <c:v>41704.551528162163</c:v>
                </c:pt>
                <c:pt idx="47311">
                  <c:v>41704.552236842625</c:v>
                </c:pt>
                <c:pt idx="47312">
                  <c:v>41704.552944437695</c:v>
                </c:pt>
                <c:pt idx="47313">
                  <c:v>41704.553652210932</c:v>
                </c:pt>
                <c:pt idx="47314">
                  <c:v>41704.554359185087</c:v>
                </c:pt>
                <c:pt idx="47315">
                  <c:v>41704.555066136163</c:v>
                </c:pt>
                <c:pt idx="47316">
                  <c:v>41704.555772707688</c:v>
                </c:pt>
                <c:pt idx="47317">
                  <c:v>41704.556478553997</c:v>
                </c:pt>
                <c:pt idx="47318">
                  <c:v>41704.557184960155</c:v>
                </c:pt>
                <c:pt idx="47319">
                  <c:v>41704.557892119381</c:v>
                </c:pt>
                <c:pt idx="47320">
                  <c:v>41704.558596269089</c:v>
                </c:pt>
                <c:pt idx="47321">
                  <c:v>41704.559302705384</c:v>
                </c:pt>
                <c:pt idx="47322">
                  <c:v>41704.560007817374</c:v>
                </c:pt>
                <c:pt idx="47323">
                  <c:v>41704.560715000931</c:v>
                </c:pt>
                <c:pt idx="47324">
                  <c:v>41704.561421803832</c:v>
                </c:pt>
                <c:pt idx="47325">
                  <c:v>41704.562128805221</c:v>
                </c:pt>
                <c:pt idx="47326">
                  <c:v>41704.562836015997</c:v>
                </c:pt>
                <c:pt idx="47327">
                  <c:v>41704.563542671218</c:v>
                </c:pt>
                <c:pt idx="47328">
                  <c:v>41704.564248616305</c:v>
                </c:pt>
                <c:pt idx="47329">
                  <c:v>41704.564955568152</c:v>
                </c:pt>
                <c:pt idx="47330">
                  <c:v>41704.565661218454</c:v>
                </c:pt>
                <c:pt idx="47331">
                  <c:v>41704.566364433682</c:v>
                </c:pt>
                <c:pt idx="47332">
                  <c:v>41704.567069905992</c:v>
                </c:pt>
                <c:pt idx="47333">
                  <c:v>41704.567776787677</c:v>
                </c:pt>
                <c:pt idx="47334">
                  <c:v>41704.568483858151</c:v>
                </c:pt>
                <c:pt idx="47335">
                  <c:v>41704.569188986155</c:v>
                </c:pt>
                <c:pt idx="47336">
                  <c:v>41704.569894259999</c:v>
                </c:pt>
                <c:pt idx="47337">
                  <c:v>41704.570601053078</c:v>
                </c:pt>
                <c:pt idx="47338">
                  <c:v>41704.571308033534</c:v>
                </c:pt>
                <c:pt idx="47339">
                  <c:v>41704.572016028935</c:v>
                </c:pt>
                <c:pt idx="47340">
                  <c:v>41704.572722023222</c:v>
                </c:pt>
                <c:pt idx="47341">
                  <c:v>41704.573429656608</c:v>
                </c:pt>
                <c:pt idx="47342">
                  <c:v>41704.574138316617</c:v>
                </c:pt>
                <c:pt idx="47343">
                  <c:v>41704.574844032461</c:v>
                </c:pt>
                <c:pt idx="47344">
                  <c:v>41704.575549305082</c:v>
                </c:pt>
                <c:pt idx="47345">
                  <c:v>41704.576255450622</c:v>
                </c:pt>
                <c:pt idx="47346">
                  <c:v>41704.576962651678</c:v>
                </c:pt>
                <c:pt idx="47347">
                  <c:v>41704.577667696001</c:v>
                </c:pt>
                <c:pt idx="47348">
                  <c:v>41704.578371634772</c:v>
                </c:pt>
                <c:pt idx="47349">
                  <c:v>41704.579076816</c:v>
                </c:pt>
                <c:pt idx="47350">
                  <c:v>41704.579781853994</c:v>
                </c:pt>
                <c:pt idx="47351">
                  <c:v>41704.580488087682</c:v>
                </c:pt>
                <c:pt idx="47352">
                  <c:v>41704.581195441082</c:v>
                </c:pt>
                <c:pt idx="47353">
                  <c:v>41704.581902692305</c:v>
                </c:pt>
                <c:pt idx="47354">
                  <c:v>41704.582608488774</c:v>
                </c:pt>
                <c:pt idx="47355">
                  <c:v>41704.583313387229</c:v>
                </c:pt>
                <c:pt idx="47356">
                  <c:v>41704.584018573689</c:v>
                </c:pt>
                <c:pt idx="47357">
                  <c:v>41704.584724365079</c:v>
                </c:pt>
                <c:pt idx="47358">
                  <c:v>41704.585430026767</c:v>
                </c:pt>
                <c:pt idx="47359">
                  <c:v>41704.586134846468</c:v>
                </c:pt>
                <c:pt idx="47360">
                  <c:v>41704.586838503848</c:v>
                </c:pt>
                <c:pt idx="47361">
                  <c:v>41704.587544054615</c:v>
                </c:pt>
                <c:pt idx="47362">
                  <c:v>41704.588248657383</c:v>
                </c:pt>
                <c:pt idx="47363">
                  <c:v>41704.588952113998</c:v>
                </c:pt>
                <c:pt idx="47364">
                  <c:v>41704.589656876939</c:v>
                </c:pt>
                <c:pt idx="47365">
                  <c:v>41704.590363175223</c:v>
                </c:pt>
                <c:pt idx="47366">
                  <c:v>41704.591070327384</c:v>
                </c:pt>
                <c:pt idx="47367">
                  <c:v>41704.591775735993</c:v>
                </c:pt>
                <c:pt idx="47368">
                  <c:v>41704.592480504449</c:v>
                </c:pt>
                <c:pt idx="47369">
                  <c:v>41704.593186383681</c:v>
                </c:pt>
                <c:pt idx="47370">
                  <c:v>41704.593890676922</c:v>
                </c:pt>
                <c:pt idx="47371">
                  <c:v>41704.594595443843</c:v>
                </c:pt>
                <c:pt idx="47372">
                  <c:v>41704.595299364162</c:v>
                </c:pt>
                <c:pt idx="47373">
                  <c:v>41704.596003892933</c:v>
                </c:pt>
                <c:pt idx="47374">
                  <c:v>41704.596706979835</c:v>
                </c:pt>
                <c:pt idx="47375">
                  <c:v>41704.597410710448</c:v>
                </c:pt>
                <c:pt idx="47376">
                  <c:v>41704.598117357848</c:v>
                </c:pt>
                <c:pt idx="47377">
                  <c:v>41704.598824828463</c:v>
                </c:pt>
                <c:pt idx="47378">
                  <c:v>41704.59952751307</c:v>
                </c:pt>
                <c:pt idx="47379">
                  <c:v>41704.600230995544</c:v>
                </c:pt>
                <c:pt idx="47380">
                  <c:v>41704.600935667688</c:v>
                </c:pt>
                <c:pt idx="47381">
                  <c:v>41704.601638379383</c:v>
                </c:pt>
                <c:pt idx="47382">
                  <c:v>41704.602342298938</c:v>
                </c:pt>
                <c:pt idx="47383">
                  <c:v>41704.603044687217</c:v>
                </c:pt>
                <c:pt idx="47384">
                  <c:v>41704.603749365218</c:v>
                </c:pt>
                <c:pt idx="47385">
                  <c:v>41704.604453056003</c:v>
                </c:pt>
                <c:pt idx="47386">
                  <c:v>41704.605156328929</c:v>
                </c:pt>
                <c:pt idx="47387">
                  <c:v>41704.605859886928</c:v>
                </c:pt>
                <c:pt idx="47388">
                  <c:v>41704.606564036927</c:v>
                </c:pt>
                <c:pt idx="47389">
                  <c:v>41704.607267523992</c:v>
                </c:pt>
                <c:pt idx="47390">
                  <c:v>41704.60797150922</c:v>
                </c:pt>
                <c:pt idx="47391">
                  <c:v>41704.608675053685</c:v>
                </c:pt>
                <c:pt idx="47392">
                  <c:v>41704.609377277229</c:v>
                </c:pt>
                <c:pt idx="47393">
                  <c:v>41704.610078854777</c:v>
                </c:pt>
                <c:pt idx="47394">
                  <c:v>41704.610782458003</c:v>
                </c:pt>
                <c:pt idx="47395">
                  <c:v>41704.611485795991</c:v>
                </c:pt>
                <c:pt idx="47396">
                  <c:v>41704.612189381078</c:v>
                </c:pt>
                <c:pt idx="47397">
                  <c:v>41704.612892950769</c:v>
                </c:pt>
                <c:pt idx="47398">
                  <c:v>41704.613596899086</c:v>
                </c:pt>
                <c:pt idx="47399">
                  <c:v>41704.614301110611</c:v>
                </c:pt>
                <c:pt idx="47400">
                  <c:v>41704.615004597683</c:v>
                </c:pt>
                <c:pt idx="47401">
                  <c:v>41704.615706952303</c:v>
                </c:pt>
                <c:pt idx="47402">
                  <c:v>41704.616410018309</c:v>
                </c:pt>
                <c:pt idx="47403">
                  <c:v>41704.617112961838</c:v>
                </c:pt>
                <c:pt idx="47404">
                  <c:v>41704.617816443548</c:v>
                </c:pt>
                <c:pt idx="47405">
                  <c:v>41704.618521128621</c:v>
                </c:pt>
                <c:pt idx="47406">
                  <c:v>41704.619225315684</c:v>
                </c:pt>
                <c:pt idx="47407">
                  <c:v>41704.619930933375</c:v>
                </c:pt>
                <c:pt idx="47408">
                  <c:v>41704.620634417079</c:v>
                </c:pt>
                <c:pt idx="47409">
                  <c:v>41704.621337722921</c:v>
                </c:pt>
                <c:pt idx="47410">
                  <c:v>41704.622040947535</c:v>
                </c:pt>
                <c:pt idx="47411">
                  <c:v>41704.622744323991</c:v>
                </c:pt>
                <c:pt idx="47412">
                  <c:v>41704.623447609069</c:v>
                </c:pt>
                <c:pt idx="47413">
                  <c:v>41704.624150727686</c:v>
                </c:pt>
                <c:pt idx="47414">
                  <c:v>41704.62485258338</c:v>
                </c:pt>
                <c:pt idx="47415">
                  <c:v>41704.625554573533</c:v>
                </c:pt>
                <c:pt idx="47416">
                  <c:v>41704.626258396776</c:v>
                </c:pt>
                <c:pt idx="47417">
                  <c:v>41704.626962497845</c:v>
                </c:pt>
                <c:pt idx="47418">
                  <c:v>41704.627666207074</c:v>
                </c:pt>
                <c:pt idx="47419">
                  <c:v>41704.628368841535</c:v>
                </c:pt>
                <c:pt idx="47420">
                  <c:v>41704.629071866453</c:v>
                </c:pt>
                <c:pt idx="47421">
                  <c:v>41704.629775113528</c:v>
                </c:pt>
                <c:pt idx="47422">
                  <c:v>41704.630478018931</c:v>
                </c:pt>
                <c:pt idx="47423">
                  <c:v>41704.631180860917</c:v>
                </c:pt>
                <c:pt idx="47424">
                  <c:v>41704.631885629075</c:v>
                </c:pt>
                <c:pt idx="47425">
                  <c:v>41704.632590676614</c:v>
                </c:pt>
                <c:pt idx="47426">
                  <c:v>41704.633294163221</c:v>
                </c:pt>
                <c:pt idx="47427">
                  <c:v>41704.633999026162</c:v>
                </c:pt>
                <c:pt idx="47428">
                  <c:v>41704.634703061369</c:v>
                </c:pt>
                <c:pt idx="47429">
                  <c:v>41704.635405913068</c:v>
                </c:pt>
                <c:pt idx="47430">
                  <c:v>41704.636108549385</c:v>
                </c:pt>
                <c:pt idx="47431">
                  <c:v>41704.636811604927</c:v>
                </c:pt>
                <c:pt idx="47432">
                  <c:v>41704.637516860304</c:v>
                </c:pt>
                <c:pt idx="47433">
                  <c:v>41704.63822057077</c:v>
                </c:pt>
                <c:pt idx="47434">
                  <c:v>41704.638924481842</c:v>
                </c:pt>
                <c:pt idx="47435">
                  <c:v>41704.639628913377</c:v>
                </c:pt>
                <c:pt idx="47436">
                  <c:v>41704.640332059382</c:v>
                </c:pt>
                <c:pt idx="47437">
                  <c:v>41704.641036877685</c:v>
                </c:pt>
                <c:pt idx="47438">
                  <c:v>41704.641741007676</c:v>
                </c:pt>
                <c:pt idx="47439">
                  <c:v>41704.642444498779</c:v>
                </c:pt>
                <c:pt idx="47440">
                  <c:v>41704.643150131837</c:v>
                </c:pt>
                <c:pt idx="47441">
                  <c:v>41704.643855672766</c:v>
                </c:pt>
                <c:pt idx="47442">
                  <c:v>41704.644560251079</c:v>
                </c:pt>
                <c:pt idx="47443">
                  <c:v>41704.645262370461</c:v>
                </c:pt>
                <c:pt idx="47444">
                  <c:v>41704.64596457476</c:v>
                </c:pt>
                <c:pt idx="47445">
                  <c:v>41704.646667883688</c:v>
                </c:pt>
                <c:pt idx="47446">
                  <c:v>41704.647370090614</c:v>
                </c:pt>
                <c:pt idx="47447">
                  <c:v>41704.648071520773</c:v>
                </c:pt>
                <c:pt idx="47448">
                  <c:v>41704.648774864465</c:v>
                </c:pt>
                <c:pt idx="47449">
                  <c:v>41704.649478468615</c:v>
                </c:pt>
                <c:pt idx="47450">
                  <c:v>41704.650182114303</c:v>
                </c:pt>
                <c:pt idx="47451">
                  <c:v>41704.650885211682</c:v>
                </c:pt>
                <c:pt idx="47452">
                  <c:v>41704.651587401684</c:v>
                </c:pt>
                <c:pt idx="47453">
                  <c:v>41704.652291594779</c:v>
                </c:pt>
                <c:pt idx="47454">
                  <c:v>41704.652997179081</c:v>
                </c:pt>
                <c:pt idx="47455">
                  <c:v>41704.653700891075</c:v>
                </c:pt>
                <c:pt idx="47456">
                  <c:v>41704.654403511995</c:v>
                </c:pt>
                <c:pt idx="47457">
                  <c:v>41704.655107800761</c:v>
                </c:pt>
                <c:pt idx="47458">
                  <c:v>41704.655812746008</c:v>
                </c:pt>
                <c:pt idx="47459">
                  <c:v>41704.656517761381</c:v>
                </c:pt>
                <c:pt idx="47460">
                  <c:v>41704.657220128778</c:v>
                </c:pt>
                <c:pt idx="47461">
                  <c:v>41704.657921486003</c:v>
                </c:pt>
                <c:pt idx="47462">
                  <c:v>41704.658624109084</c:v>
                </c:pt>
                <c:pt idx="47463">
                  <c:v>41704.659326745539</c:v>
                </c:pt>
                <c:pt idx="47464">
                  <c:v>41704.660031662301</c:v>
                </c:pt>
                <c:pt idx="47465">
                  <c:v>41704.660734953839</c:v>
                </c:pt>
                <c:pt idx="47466">
                  <c:v>41704.661438687675</c:v>
                </c:pt>
                <c:pt idx="47467">
                  <c:v>41704.66214092938</c:v>
                </c:pt>
                <c:pt idx="47468">
                  <c:v>41704.662844519218</c:v>
                </c:pt>
                <c:pt idx="47469">
                  <c:v>41704.663549084922</c:v>
                </c:pt>
                <c:pt idx="47470">
                  <c:v>41704.664253424009</c:v>
                </c:pt>
                <c:pt idx="47471">
                  <c:v>41704.664956726614</c:v>
                </c:pt>
                <c:pt idx="47472">
                  <c:v>41704.665659538921</c:v>
                </c:pt>
                <c:pt idx="47473">
                  <c:v>41704.666362986303</c:v>
                </c:pt>
                <c:pt idx="47474">
                  <c:v>41704.66706504477</c:v>
                </c:pt>
                <c:pt idx="47475">
                  <c:v>41704.667768177991</c:v>
                </c:pt>
                <c:pt idx="47476">
                  <c:v>41704.66847233077</c:v>
                </c:pt>
                <c:pt idx="47477">
                  <c:v>41704.669176363379</c:v>
                </c:pt>
                <c:pt idx="47478">
                  <c:v>41704.669879292778</c:v>
                </c:pt>
                <c:pt idx="47479">
                  <c:v>41704.670581369537</c:v>
                </c:pt>
                <c:pt idx="47480">
                  <c:v>41704.671283417534</c:v>
                </c:pt>
                <c:pt idx="47481">
                  <c:v>41704.671985009532</c:v>
                </c:pt>
                <c:pt idx="47482">
                  <c:v>41704.672688587532</c:v>
                </c:pt>
                <c:pt idx="47483">
                  <c:v>41704.673392091376</c:v>
                </c:pt>
                <c:pt idx="47484">
                  <c:v>41704.674096053997</c:v>
                </c:pt>
                <c:pt idx="47485">
                  <c:v>41704.674800270928</c:v>
                </c:pt>
                <c:pt idx="47486">
                  <c:v>41704.675503328312</c:v>
                </c:pt>
                <c:pt idx="47487">
                  <c:v>41704.676207476776</c:v>
                </c:pt>
                <c:pt idx="47488">
                  <c:v>41704.676910489849</c:v>
                </c:pt>
                <c:pt idx="47489">
                  <c:v>41704.677613143387</c:v>
                </c:pt>
                <c:pt idx="47490">
                  <c:v>41704.678317000005</c:v>
                </c:pt>
                <c:pt idx="47491">
                  <c:v>41704.679020114301</c:v>
                </c:pt>
                <c:pt idx="47492">
                  <c:v>41704.679721584143</c:v>
                </c:pt>
                <c:pt idx="47493">
                  <c:v>41704.68042465677</c:v>
                </c:pt>
                <c:pt idx="47494">
                  <c:v>41704.681126714924</c:v>
                </c:pt>
                <c:pt idx="47495">
                  <c:v>41704.681830209083</c:v>
                </c:pt>
                <c:pt idx="47496">
                  <c:v>41704.682534947693</c:v>
                </c:pt>
                <c:pt idx="47497">
                  <c:v>41704.683238257086</c:v>
                </c:pt>
                <c:pt idx="47498">
                  <c:v>41704.683942238153</c:v>
                </c:pt>
                <c:pt idx="47499">
                  <c:v>41704.684645703841</c:v>
                </c:pt>
                <c:pt idx="47500">
                  <c:v>41704.685348139385</c:v>
                </c:pt>
                <c:pt idx="47501">
                  <c:v>41704.686053045087</c:v>
                </c:pt>
                <c:pt idx="47502">
                  <c:v>41704.686756823998</c:v>
                </c:pt>
                <c:pt idx="47503">
                  <c:v>41704.687459108158</c:v>
                </c:pt>
                <c:pt idx="47504">
                  <c:v>41704.688161399543</c:v>
                </c:pt>
                <c:pt idx="47505">
                  <c:v>41704.688864628471</c:v>
                </c:pt>
                <c:pt idx="47506">
                  <c:v>41704.689567941234</c:v>
                </c:pt>
                <c:pt idx="47507">
                  <c:v>41704.690271050458</c:v>
                </c:pt>
                <c:pt idx="47508">
                  <c:v>41704.69097433384</c:v>
                </c:pt>
                <c:pt idx="47509">
                  <c:v>41704.691679297845</c:v>
                </c:pt>
                <c:pt idx="47510">
                  <c:v>41704.692383687216</c:v>
                </c:pt>
                <c:pt idx="47511">
                  <c:v>41704.693086875675</c:v>
                </c:pt>
                <c:pt idx="47512">
                  <c:v>41704.693791437072</c:v>
                </c:pt>
                <c:pt idx="47513">
                  <c:v>41704.694494918454</c:v>
                </c:pt>
                <c:pt idx="47514">
                  <c:v>41704.695198022921</c:v>
                </c:pt>
                <c:pt idx="47515">
                  <c:v>41704.695900993531</c:v>
                </c:pt>
                <c:pt idx="47516">
                  <c:v>41704.696603296768</c:v>
                </c:pt>
                <c:pt idx="47517">
                  <c:v>41704.697307465838</c:v>
                </c:pt>
                <c:pt idx="47518">
                  <c:v>41704.698012115688</c:v>
                </c:pt>
                <c:pt idx="47519">
                  <c:v>41704.698715428312</c:v>
                </c:pt>
                <c:pt idx="47520">
                  <c:v>41704.699419686156</c:v>
                </c:pt>
                <c:pt idx="47521">
                  <c:v>41704.700123819675</c:v>
                </c:pt>
                <c:pt idx="47522">
                  <c:v>41704.700827359542</c:v>
                </c:pt>
                <c:pt idx="47523">
                  <c:v>41704.701530132465</c:v>
                </c:pt>
                <c:pt idx="47524">
                  <c:v>41704.702234217686</c:v>
                </c:pt>
                <c:pt idx="47525">
                  <c:v>41704.702936575835</c:v>
                </c:pt>
                <c:pt idx="47526">
                  <c:v>41704.703640694155</c:v>
                </c:pt>
                <c:pt idx="47527">
                  <c:v>41704.704345401078</c:v>
                </c:pt>
                <c:pt idx="47528">
                  <c:v>41704.705050495228</c:v>
                </c:pt>
                <c:pt idx="47529">
                  <c:v>41704.705755515832</c:v>
                </c:pt>
                <c:pt idx="47530">
                  <c:v>41704.706459398934</c:v>
                </c:pt>
                <c:pt idx="47531">
                  <c:v>41704.707163007675</c:v>
                </c:pt>
                <c:pt idx="47532">
                  <c:v>41704.707864622455</c:v>
                </c:pt>
                <c:pt idx="47533">
                  <c:v>41704.708568408169</c:v>
                </c:pt>
                <c:pt idx="47534">
                  <c:v>41704.709271909684</c:v>
                </c:pt>
                <c:pt idx="47535">
                  <c:v>41704.709974195997</c:v>
                </c:pt>
                <c:pt idx="47536">
                  <c:v>41704.710675122769</c:v>
                </c:pt>
                <c:pt idx="47537">
                  <c:v>41704.711376616156</c:v>
                </c:pt>
                <c:pt idx="47538">
                  <c:v>41704.712079574769</c:v>
                </c:pt>
                <c:pt idx="47539">
                  <c:v>41704.712783502451</c:v>
                </c:pt>
                <c:pt idx="47540">
                  <c:v>41704.713486611989</c:v>
                </c:pt>
                <c:pt idx="47541">
                  <c:v>41704.71418961553</c:v>
                </c:pt>
                <c:pt idx="47542">
                  <c:v>41704.71489384817</c:v>
                </c:pt>
                <c:pt idx="47543">
                  <c:v>41704.715598020164</c:v>
                </c:pt>
                <c:pt idx="47544">
                  <c:v>41704.716300173081</c:v>
                </c:pt>
                <c:pt idx="47545">
                  <c:v>41704.717002147539</c:v>
                </c:pt>
                <c:pt idx="47546">
                  <c:v>41704.717704360301</c:v>
                </c:pt>
                <c:pt idx="47547">
                  <c:v>41704.718406946929</c:v>
                </c:pt>
                <c:pt idx="47548">
                  <c:v>41704.719112118</c:v>
                </c:pt>
                <c:pt idx="47549">
                  <c:v>41704.719816620462</c:v>
                </c:pt>
                <c:pt idx="47550">
                  <c:v>41704.720519528928</c:v>
                </c:pt>
                <c:pt idx="47551">
                  <c:v>41704.721222705681</c:v>
                </c:pt>
                <c:pt idx="47552">
                  <c:v>41704.721924521065</c:v>
                </c:pt>
                <c:pt idx="47553">
                  <c:v>41704.722627904455</c:v>
                </c:pt>
                <c:pt idx="47554">
                  <c:v>41704.723332292306</c:v>
                </c:pt>
                <c:pt idx="47555">
                  <c:v>41704.724036531676</c:v>
                </c:pt>
                <c:pt idx="47556">
                  <c:v>41704.724740151993</c:v>
                </c:pt>
                <c:pt idx="47557">
                  <c:v>41704.725443337367</c:v>
                </c:pt>
                <c:pt idx="47558">
                  <c:v>41704.726146648762</c:v>
                </c:pt>
                <c:pt idx="47559">
                  <c:v>41704.726851527223</c:v>
                </c:pt>
                <c:pt idx="47560">
                  <c:v>41704.727555569676</c:v>
                </c:pt>
                <c:pt idx="47561">
                  <c:v>41704.728257758463</c:v>
                </c:pt>
                <c:pt idx="47562">
                  <c:v>41704.72896230677</c:v>
                </c:pt>
                <c:pt idx="47563">
                  <c:v>41704.729666438761</c:v>
                </c:pt>
                <c:pt idx="47564">
                  <c:v>41704.730370445541</c:v>
                </c:pt>
                <c:pt idx="47565">
                  <c:v>41704.731073441224</c:v>
                </c:pt>
                <c:pt idx="47566">
                  <c:v>41704.731777495683</c:v>
                </c:pt>
                <c:pt idx="47567">
                  <c:v>41704.732481301835</c:v>
                </c:pt>
                <c:pt idx="47568">
                  <c:v>41704.733184460449</c:v>
                </c:pt>
                <c:pt idx="47569">
                  <c:v>41704.733887380156</c:v>
                </c:pt>
                <c:pt idx="47570">
                  <c:v>41704.734590988934</c:v>
                </c:pt>
                <c:pt idx="47571">
                  <c:v>41704.735294973536</c:v>
                </c:pt>
                <c:pt idx="47572">
                  <c:v>41704.735999878001</c:v>
                </c:pt>
                <c:pt idx="47573">
                  <c:v>41704.736704020761</c:v>
                </c:pt>
                <c:pt idx="47574">
                  <c:v>41704.737407082925</c:v>
                </c:pt>
                <c:pt idx="47575">
                  <c:v>41704.738109961072</c:v>
                </c:pt>
                <c:pt idx="47576">
                  <c:v>41704.738812847223</c:v>
                </c:pt>
                <c:pt idx="47577">
                  <c:v>41704.739237781374</c:v>
                </c:pt>
                <c:pt idx="47578">
                  <c:v>41704.739939761675</c:v>
                </c:pt>
                <c:pt idx="47579">
                  <c:v>41704.740642763529</c:v>
                </c:pt>
                <c:pt idx="47580">
                  <c:v>41704.741346766154</c:v>
                </c:pt>
                <c:pt idx="47581">
                  <c:v>41704.742050384768</c:v>
                </c:pt>
                <c:pt idx="47582">
                  <c:v>41704.742753307684</c:v>
                </c:pt>
                <c:pt idx="47583">
                  <c:v>41704.743457778612</c:v>
                </c:pt>
                <c:pt idx="47584">
                  <c:v>41704.744162838921</c:v>
                </c:pt>
                <c:pt idx="47585">
                  <c:v>41704.744869092472</c:v>
                </c:pt>
                <c:pt idx="47586">
                  <c:v>41704.745571725078</c:v>
                </c:pt>
                <c:pt idx="47587">
                  <c:v>41704.746275146623</c:v>
                </c:pt>
                <c:pt idx="47588">
                  <c:v>41704.746977656163</c:v>
                </c:pt>
                <c:pt idx="47589">
                  <c:v>41704.747681293076</c:v>
                </c:pt>
                <c:pt idx="47590">
                  <c:v>41704.748384668157</c:v>
                </c:pt>
                <c:pt idx="47591">
                  <c:v>41704.749087827688</c:v>
                </c:pt>
                <c:pt idx="47592">
                  <c:v>41704.749790715992</c:v>
                </c:pt>
                <c:pt idx="47593">
                  <c:v>41704.750495798769</c:v>
                </c:pt>
                <c:pt idx="47594">
                  <c:v>41704.751199210303</c:v>
                </c:pt>
                <c:pt idx="47595">
                  <c:v>41704.751902235381</c:v>
                </c:pt>
                <c:pt idx="47596">
                  <c:v>41704.752606773684</c:v>
                </c:pt>
                <c:pt idx="47597">
                  <c:v>41704.753312043082</c:v>
                </c:pt>
                <c:pt idx="47598">
                  <c:v>41704.754015393548</c:v>
                </c:pt>
                <c:pt idx="47599">
                  <c:v>41704.754719432778</c:v>
                </c:pt>
                <c:pt idx="47600">
                  <c:v>41704.755422680762</c:v>
                </c:pt>
                <c:pt idx="47601">
                  <c:v>41704.756124413681</c:v>
                </c:pt>
                <c:pt idx="47602">
                  <c:v>41704.756827075849</c:v>
                </c:pt>
                <c:pt idx="47603">
                  <c:v>41704.757531520001</c:v>
                </c:pt>
                <c:pt idx="47604">
                  <c:v>41704.758236321235</c:v>
                </c:pt>
                <c:pt idx="47605">
                  <c:v>41704.758940056927</c:v>
                </c:pt>
                <c:pt idx="47606">
                  <c:v>41704.759644321384</c:v>
                </c:pt>
                <c:pt idx="47607">
                  <c:v>41704.760347115218</c:v>
                </c:pt>
                <c:pt idx="47608">
                  <c:v>41704.761050417677</c:v>
                </c:pt>
                <c:pt idx="47609">
                  <c:v>41704.761753141218</c:v>
                </c:pt>
                <c:pt idx="47610">
                  <c:v>41704.762456589073</c:v>
                </c:pt>
                <c:pt idx="47611">
                  <c:v>41704.763162094299</c:v>
                </c:pt>
                <c:pt idx="47612">
                  <c:v>41704.763866939378</c:v>
                </c:pt>
                <c:pt idx="47613">
                  <c:v>41704.764571371998</c:v>
                </c:pt>
                <c:pt idx="47614">
                  <c:v>41704.765277108461</c:v>
                </c:pt>
                <c:pt idx="47615">
                  <c:v>41704.765980480763</c:v>
                </c:pt>
                <c:pt idx="47616">
                  <c:v>41704.766685342001</c:v>
                </c:pt>
                <c:pt idx="47617">
                  <c:v>41704.76738899076</c:v>
                </c:pt>
                <c:pt idx="47618">
                  <c:v>41704.768093015991</c:v>
                </c:pt>
                <c:pt idx="47619">
                  <c:v>41704.768797527533</c:v>
                </c:pt>
                <c:pt idx="47620">
                  <c:v>41704.769501853072</c:v>
                </c:pt>
                <c:pt idx="47621">
                  <c:v>41704.770207215537</c:v>
                </c:pt>
                <c:pt idx="47622">
                  <c:v>41704.770910680607</c:v>
                </c:pt>
                <c:pt idx="47623">
                  <c:v>41704.771613049234</c:v>
                </c:pt>
                <c:pt idx="47624">
                  <c:v>41704.772317148934</c:v>
                </c:pt>
                <c:pt idx="47625">
                  <c:v>41704.773022367066</c:v>
                </c:pt>
                <c:pt idx="47626">
                  <c:v>41704.773726847074</c:v>
                </c:pt>
                <c:pt idx="47627">
                  <c:v>41704.774431852609</c:v>
                </c:pt>
                <c:pt idx="47628">
                  <c:v>41704.775136643533</c:v>
                </c:pt>
                <c:pt idx="47629">
                  <c:v>41704.775839801841</c:v>
                </c:pt>
                <c:pt idx="47630">
                  <c:v>41704.776543811378</c:v>
                </c:pt>
                <c:pt idx="47631">
                  <c:v>41704.777248026461</c:v>
                </c:pt>
                <c:pt idx="47632">
                  <c:v>41704.777953092933</c:v>
                </c:pt>
                <c:pt idx="47633">
                  <c:v>41704.778655691996</c:v>
                </c:pt>
                <c:pt idx="47634">
                  <c:v>41704.779359829081</c:v>
                </c:pt>
                <c:pt idx="47635">
                  <c:v>41704.78006525708</c:v>
                </c:pt>
                <c:pt idx="47636">
                  <c:v>41704.780768321682</c:v>
                </c:pt>
                <c:pt idx="47637">
                  <c:v>41704.7814728003</c:v>
                </c:pt>
                <c:pt idx="47638">
                  <c:v>41704.782176748617</c:v>
                </c:pt>
                <c:pt idx="47639">
                  <c:v>41704.78288104754</c:v>
                </c:pt>
                <c:pt idx="47640">
                  <c:v>41704.783585749996</c:v>
                </c:pt>
                <c:pt idx="47641">
                  <c:v>41704.784290399235</c:v>
                </c:pt>
                <c:pt idx="47642">
                  <c:v>41704.784993686932</c:v>
                </c:pt>
                <c:pt idx="47643">
                  <c:v>41704.785698577223</c:v>
                </c:pt>
                <c:pt idx="47644">
                  <c:v>41704.786402765072</c:v>
                </c:pt>
                <c:pt idx="47645">
                  <c:v>41704.787107664299</c:v>
                </c:pt>
                <c:pt idx="47646">
                  <c:v>41704.787811238617</c:v>
                </c:pt>
                <c:pt idx="47647">
                  <c:v>41704.788516533234</c:v>
                </c:pt>
                <c:pt idx="47648">
                  <c:v>41704.789220433078</c:v>
                </c:pt>
                <c:pt idx="47649">
                  <c:v>41704.789923853838</c:v>
                </c:pt>
                <c:pt idx="47650">
                  <c:v>41704.79062636599</c:v>
                </c:pt>
                <c:pt idx="47651">
                  <c:v>41704.791329939377</c:v>
                </c:pt>
                <c:pt idx="47652">
                  <c:v>41704.792035014609</c:v>
                </c:pt>
                <c:pt idx="47653">
                  <c:v>41704.792739220771</c:v>
                </c:pt>
                <c:pt idx="47654">
                  <c:v>41704.793442424598</c:v>
                </c:pt>
                <c:pt idx="47655">
                  <c:v>41704.794146322762</c:v>
                </c:pt>
                <c:pt idx="47656">
                  <c:v>41704.794850180151</c:v>
                </c:pt>
                <c:pt idx="47657">
                  <c:v>41704.795555496472</c:v>
                </c:pt>
                <c:pt idx="47658">
                  <c:v>41704.79626092215</c:v>
                </c:pt>
                <c:pt idx="47659">
                  <c:v>41704.796963724759</c:v>
                </c:pt>
                <c:pt idx="47660">
                  <c:v>41704.797665804144</c:v>
                </c:pt>
                <c:pt idx="47661">
                  <c:v>41704.798368581367</c:v>
                </c:pt>
                <c:pt idx="47662">
                  <c:v>41704.799073339076</c:v>
                </c:pt>
                <c:pt idx="47663">
                  <c:v>41704.7997794123</c:v>
                </c:pt>
                <c:pt idx="47664">
                  <c:v>41704.800484523221</c:v>
                </c:pt>
                <c:pt idx="47665">
                  <c:v>41704.801189062455</c:v>
                </c:pt>
                <c:pt idx="47666">
                  <c:v>41704.801892998468</c:v>
                </c:pt>
                <c:pt idx="47667">
                  <c:v>41704.80259505369</c:v>
                </c:pt>
                <c:pt idx="47668">
                  <c:v>41704.80329831523</c:v>
                </c:pt>
                <c:pt idx="47669">
                  <c:v>41704.804000925695</c:v>
                </c:pt>
                <c:pt idx="47670">
                  <c:v>41704.804702853537</c:v>
                </c:pt>
                <c:pt idx="47671">
                  <c:v>41704.805406756772</c:v>
                </c:pt>
                <c:pt idx="47672">
                  <c:v>41704.806110610923</c:v>
                </c:pt>
                <c:pt idx="47673">
                  <c:v>41704.806813826319</c:v>
                </c:pt>
                <c:pt idx="47674">
                  <c:v>41704.80751832539</c:v>
                </c:pt>
                <c:pt idx="47675">
                  <c:v>41704.808220437852</c:v>
                </c:pt>
                <c:pt idx="47676">
                  <c:v>41704.808924774778</c:v>
                </c:pt>
                <c:pt idx="47677">
                  <c:v>41704.809631414617</c:v>
                </c:pt>
                <c:pt idx="47678">
                  <c:v>41704.810336016315</c:v>
                </c:pt>
                <c:pt idx="47679">
                  <c:v>41704.811038687083</c:v>
                </c:pt>
                <c:pt idx="47680">
                  <c:v>41704.811742520455</c:v>
                </c:pt>
                <c:pt idx="47681">
                  <c:v>41704.812446398479</c:v>
                </c:pt>
                <c:pt idx="47682">
                  <c:v>41704.813150118614</c:v>
                </c:pt>
                <c:pt idx="47683">
                  <c:v>41704.813854004169</c:v>
                </c:pt>
                <c:pt idx="47684">
                  <c:v>41704.814556810779</c:v>
                </c:pt>
                <c:pt idx="47685">
                  <c:v>41704.815259012612</c:v>
                </c:pt>
                <c:pt idx="47686">
                  <c:v>41704.81596307431</c:v>
                </c:pt>
                <c:pt idx="47687">
                  <c:v>41704.816666827544</c:v>
                </c:pt>
                <c:pt idx="47688">
                  <c:v>41704.817368907847</c:v>
                </c:pt>
                <c:pt idx="47689">
                  <c:v>41704.818070997855</c:v>
                </c:pt>
                <c:pt idx="47690">
                  <c:v>41704.818772869083</c:v>
                </c:pt>
                <c:pt idx="47691">
                  <c:v>41704.819475818767</c:v>
                </c:pt>
                <c:pt idx="47692">
                  <c:v>41704.82017925816</c:v>
                </c:pt>
                <c:pt idx="47693">
                  <c:v>41704.820882290463</c:v>
                </c:pt>
                <c:pt idx="47694">
                  <c:v>41704.821585279686</c:v>
                </c:pt>
                <c:pt idx="47695">
                  <c:v>41704.822288603224</c:v>
                </c:pt>
                <c:pt idx="47696">
                  <c:v>41704.822992572001</c:v>
                </c:pt>
                <c:pt idx="47697">
                  <c:v>41704.823695053077</c:v>
                </c:pt>
                <c:pt idx="47698">
                  <c:v>41704.824397403543</c:v>
                </c:pt>
                <c:pt idx="47699">
                  <c:v>41704.825100187991</c:v>
                </c:pt>
                <c:pt idx="47700">
                  <c:v>41704.825802626307</c:v>
                </c:pt>
                <c:pt idx="47701">
                  <c:v>41704.826506899233</c:v>
                </c:pt>
                <c:pt idx="47702">
                  <c:v>41704.827210545998</c:v>
                </c:pt>
                <c:pt idx="47703">
                  <c:v>41704.827914444009</c:v>
                </c:pt>
                <c:pt idx="47704">
                  <c:v>41704.828618850312</c:v>
                </c:pt>
                <c:pt idx="47705">
                  <c:v>41704.829323302161</c:v>
                </c:pt>
                <c:pt idx="47706">
                  <c:v>41704.83002748969</c:v>
                </c:pt>
                <c:pt idx="47707">
                  <c:v>41704.830731103386</c:v>
                </c:pt>
                <c:pt idx="47708">
                  <c:v>41704.831434642459</c:v>
                </c:pt>
                <c:pt idx="47709">
                  <c:v>41704.832137725694</c:v>
                </c:pt>
                <c:pt idx="47710">
                  <c:v>41704.832842283999</c:v>
                </c:pt>
                <c:pt idx="47711">
                  <c:v>41704.83354556399</c:v>
                </c:pt>
                <c:pt idx="47712">
                  <c:v>41704.834247206934</c:v>
                </c:pt>
                <c:pt idx="47713">
                  <c:v>41704.834948317541</c:v>
                </c:pt>
                <c:pt idx="47714">
                  <c:v>41704.835652216767</c:v>
                </c:pt>
                <c:pt idx="47715">
                  <c:v>41704.836356749089</c:v>
                </c:pt>
                <c:pt idx="47716">
                  <c:v>41704.837061113532</c:v>
                </c:pt>
                <c:pt idx="47717">
                  <c:v>41704.83776613338</c:v>
                </c:pt>
                <c:pt idx="47718">
                  <c:v>41704.83847193954</c:v>
                </c:pt>
                <c:pt idx="47719">
                  <c:v>41704.839175323847</c:v>
                </c:pt>
                <c:pt idx="47720">
                  <c:v>41704.839877752471</c:v>
                </c:pt>
                <c:pt idx="47721">
                  <c:v>41704.840581160766</c:v>
                </c:pt>
                <c:pt idx="47722">
                  <c:v>41704.841284643684</c:v>
                </c:pt>
                <c:pt idx="47723">
                  <c:v>41704.841990106928</c:v>
                </c:pt>
                <c:pt idx="47724">
                  <c:v>41704.842694794621</c:v>
                </c:pt>
                <c:pt idx="47725">
                  <c:v>41704.843397895085</c:v>
                </c:pt>
                <c:pt idx="47726">
                  <c:v>41704.844102638002</c:v>
                </c:pt>
                <c:pt idx="47727">
                  <c:v>41704.844806774468</c:v>
                </c:pt>
                <c:pt idx="47728">
                  <c:v>41704.845511371546</c:v>
                </c:pt>
                <c:pt idx="47729">
                  <c:v>41704.846216227859</c:v>
                </c:pt>
                <c:pt idx="47730">
                  <c:v>41704.846918439696</c:v>
                </c:pt>
                <c:pt idx="47731">
                  <c:v>41704.847622481684</c:v>
                </c:pt>
                <c:pt idx="47732">
                  <c:v>41704.848327310312</c:v>
                </c:pt>
                <c:pt idx="47733">
                  <c:v>41704.849031636615</c:v>
                </c:pt>
                <c:pt idx="47734">
                  <c:v>41704.849736344775</c:v>
                </c:pt>
                <c:pt idx="47735">
                  <c:v>41704.850438177702</c:v>
                </c:pt>
                <c:pt idx="47736">
                  <c:v>41704.85114147616</c:v>
                </c:pt>
                <c:pt idx="47737">
                  <c:v>41704.851845098623</c:v>
                </c:pt>
                <c:pt idx="47738">
                  <c:v>41704.852547928014</c:v>
                </c:pt>
                <c:pt idx="47739">
                  <c:v>41704.85325076554</c:v>
                </c:pt>
                <c:pt idx="47740">
                  <c:v>41704.853954064158</c:v>
                </c:pt>
                <c:pt idx="47741">
                  <c:v>41704.854657398173</c:v>
                </c:pt>
                <c:pt idx="47742">
                  <c:v>41704.855362593844</c:v>
                </c:pt>
                <c:pt idx="47743">
                  <c:v>41704.856067764158</c:v>
                </c:pt>
                <c:pt idx="47744">
                  <c:v>41704.856770617844</c:v>
                </c:pt>
                <c:pt idx="47745">
                  <c:v>41704.857475700934</c:v>
                </c:pt>
                <c:pt idx="47746">
                  <c:v>41704.858180020929</c:v>
                </c:pt>
                <c:pt idx="47747">
                  <c:v>41704.85888348017</c:v>
                </c:pt>
                <c:pt idx="47748">
                  <c:v>41704.859588102008</c:v>
                </c:pt>
                <c:pt idx="47749">
                  <c:v>41704.860289745229</c:v>
                </c:pt>
                <c:pt idx="47750">
                  <c:v>41704.860992461538</c:v>
                </c:pt>
                <c:pt idx="47751">
                  <c:v>41704.861693492159</c:v>
                </c:pt>
                <c:pt idx="47752">
                  <c:v>41704.862398074314</c:v>
                </c:pt>
                <c:pt idx="47753">
                  <c:v>41704.863101820156</c:v>
                </c:pt>
                <c:pt idx="47754">
                  <c:v>41704.863805396941</c:v>
                </c:pt>
                <c:pt idx="47755">
                  <c:v>41704.864510320775</c:v>
                </c:pt>
                <c:pt idx="47756">
                  <c:v>41704.865213957382</c:v>
                </c:pt>
                <c:pt idx="47757">
                  <c:v>41704.865918116309</c:v>
                </c:pt>
                <c:pt idx="47758">
                  <c:v>41704.866621186768</c:v>
                </c:pt>
                <c:pt idx="47759">
                  <c:v>41704.867323757222</c:v>
                </c:pt>
                <c:pt idx="47760">
                  <c:v>41704.868027109085</c:v>
                </c:pt>
                <c:pt idx="47761">
                  <c:v>41704.868731342169</c:v>
                </c:pt>
                <c:pt idx="47762">
                  <c:v>41704.869435377848</c:v>
                </c:pt>
                <c:pt idx="47763">
                  <c:v>41704.870139096623</c:v>
                </c:pt>
                <c:pt idx="47764">
                  <c:v>41704.870842525845</c:v>
                </c:pt>
                <c:pt idx="47765">
                  <c:v>41704.871546209382</c:v>
                </c:pt>
                <c:pt idx="47766">
                  <c:v>41704.872250896478</c:v>
                </c:pt>
                <c:pt idx="47767">
                  <c:v>41704.872955695086</c:v>
                </c:pt>
                <c:pt idx="47768">
                  <c:v>41704.873659840472</c:v>
                </c:pt>
                <c:pt idx="47769">
                  <c:v>41704.874364180163</c:v>
                </c:pt>
                <c:pt idx="47770">
                  <c:v>41704.875068284768</c:v>
                </c:pt>
                <c:pt idx="47771">
                  <c:v>41704.875772255997</c:v>
                </c:pt>
                <c:pt idx="47772">
                  <c:v>41704.876475413846</c:v>
                </c:pt>
                <c:pt idx="47773">
                  <c:v>41704.877179425392</c:v>
                </c:pt>
                <c:pt idx="47774">
                  <c:v>41704.877885010152</c:v>
                </c:pt>
                <c:pt idx="47775">
                  <c:v>41704.878590365392</c:v>
                </c:pt>
                <c:pt idx="47776">
                  <c:v>41704.879294422775</c:v>
                </c:pt>
                <c:pt idx="47777">
                  <c:v>41704.879998292621</c:v>
                </c:pt>
                <c:pt idx="47778">
                  <c:v>41704.880701307848</c:v>
                </c:pt>
                <c:pt idx="47779">
                  <c:v>41704.881404738</c:v>
                </c:pt>
                <c:pt idx="47780">
                  <c:v>41704.882108707541</c:v>
                </c:pt>
                <c:pt idx="47781">
                  <c:v>41704.88281371694</c:v>
                </c:pt>
                <c:pt idx="47782">
                  <c:v>41704.883519104937</c:v>
                </c:pt>
                <c:pt idx="47783">
                  <c:v>41704.884223423549</c:v>
                </c:pt>
                <c:pt idx="47784">
                  <c:v>41704.884927174775</c:v>
                </c:pt>
                <c:pt idx="47785">
                  <c:v>41704.885632608159</c:v>
                </c:pt>
                <c:pt idx="47786">
                  <c:v>41704.886336720316</c:v>
                </c:pt>
                <c:pt idx="47787">
                  <c:v>41704.887041999391</c:v>
                </c:pt>
                <c:pt idx="47788">
                  <c:v>41704.887747248315</c:v>
                </c:pt>
                <c:pt idx="47789">
                  <c:v>41704.888450242623</c:v>
                </c:pt>
                <c:pt idx="47790">
                  <c:v>41704.889153841083</c:v>
                </c:pt>
                <c:pt idx="47791">
                  <c:v>41704.889857580463</c:v>
                </c:pt>
                <c:pt idx="47792">
                  <c:v>41704.890560821223</c:v>
                </c:pt>
                <c:pt idx="47793">
                  <c:v>41704.891263941536</c:v>
                </c:pt>
                <c:pt idx="47794">
                  <c:v>41704.891968564298</c:v>
                </c:pt>
                <c:pt idx="47795">
                  <c:v>41704.892672910151</c:v>
                </c:pt>
                <c:pt idx="47796">
                  <c:v>41704.893377697539</c:v>
                </c:pt>
                <c:pt idx="47797">
                  <c:v>41704.894080404163</c:v>
                </c:pt>
                <c:pt idx="47798">
                  <c:v>41704.894784413991</c:v>
                </c:pt>
                <c:pt idx="47799">
                  <c:v>41704.895487630296</c:v>
                </c:pt>
                <c:pt idx="47800">
                  <c:v>41704.896190640611</c:v>
                </c:pt>
                <c:pt idx="47801">
                  <c:v>41704.89689228616</c:v>
                </c:pt>
                <c:pt idx="47802">
                  <c:v>41704.897595682</c:v>
                </c:pt>
                <c:pt idx="47803">
                  <c:v>41704.898300041234</c:v>
                </c:pt>
                <c:pt idx="47804">
                  <c:v>41704.899002927836</c:v>
                </c:pt>
                <c:pt idx="47805">
                  <c:v>41704.899706919838</c:v>
                </c:pt>
                <c:pt idx="47806">
                  <c:v>41704.900410832153</c:v>
                </c:pt>
                <c:pt idx="47807">
                  <c:v>41704.90111471399</c:v>
                </c:pt>
                <c:pt idx="47808">
                  <c:v>41704.901817336169</c:v>
                </c:pt>
                <c:pt idx="47809">
                  <c:v>41704.902519968935</c:v>
                </c:pt>
                <c:pt idx="47810">
                  <c:v>41704.90322378384</c:v>
                </c:pt>
                <c:pt idx="47811">
                  <c:v>41704.903928970933</c:v>
                </c:pt>
                <c:pt idx="47812">
                  <c:v>41704.904632882615</c:v>
                </c:pt>
                <c:pt idx="47813">
                  <c:v>41704.90533727294</c:v>
                </c:pt>
                <c:pt idx="47814">
                  <c:v>41704.906041197086</c:v>
                </c:pt>
                <c:pt idx="47815">
                  <c:v>41704.906746572458</c:v>
                </c:pt>
                <c:pt idx="47816">
                  <c:v>41704.907449792161</c:v>
                </c:pt>
                <c:pt idx="47817">
                  <c:v>41704.908153247394</c:v>
                </c:pt>
                <c:pt idx="47818">
                  <c:v>41704.908855906469</c:v>
                </c:pt>
                <c:pt idx="47819">
                  <c:v>41704.909558763226</c:v>
                </c:pt>
                <c:pt idx="47820">
                  <c:v>41704.910262992169</c:v>
                </c:pt>
                <c:pt idx="47821">
                  <c:v>41704.910966764306</c:v>
                </c:pt>
                <c:pt idx="47822">
                  <c:v>41704.911671796472</c:v>
                </c:pt>
                <c:pt idx="47823">
                  <c:v>41704.912377888613</c:v>
                </c:pt>
                <c:pt idx="47824">
                  <c:v>41704.913080431841</c:v>
                </c:pt>
                <c:pt idx="47825">
                  <c:v>41704.913783587377</c:v>
                </c:pt>
                <c:pt idx="47826">
                  <c:v>41704.914487234768</c:v>
                </c:pt>
                <c:pt idx="47827">
                  <c:v>41704.915192309229</c:v>
                </c:pt>
                <c:pt idx="47828">
                  <c:v>41704.915896923543</c:v>
                </c:pt>
                <c:pt idx="47829">
                  <c:v>41704.916599020777</c:v>
                </c:pt>
                <c:pt idx="47830">
                  <c:v>41704.917300950001</c:v>
                </c:pt>
                <c:pt idx="47831">
                  <c:v>41704.918004773543</c:v>
                </c:pt>
                <c:pt idx="47832">
                  <c:v>41704.918710162769</c:v>
                </c:pt>
                <c:pt idx="47833">
                  <c:v>41704.919414618933</c:v>
                </c:pt>
                <c:pt idx="47834">
                  <c:v>41704.92011821708</c:v>
                </c:pt>
                <c:pt idx="47835">
                  <c:v>41704.920822892767</c:v>
                </c:pt>
                <c:pt idx="47836">
                  <c:v>41704.921525136771</c:v>
                </c:pt>
                <c:pt idx="47837">
                  <c:v>41704.922228143849</c:v>
                </c:pt>
                <c:pt idx="47838">
                  <c:v>41704.922932108311</c:v>
                </c:pt>
                <c:pt idx="47839">
                  <c:v>41704.923634308157</c:v>
                </c:pt>
                <c:pt idx="47840">
                  <c:v>41704.924339021542</c:v>
                </c:pt>
                <c:pt idx="47841">
                  <c:v>41704.925044595679</c:v>
                </c:pt>
                <c:pt idx="47842">
                  <c:v>41704.925750145536</c:v>
                </c:pt>
                <c:pt idx="47843">
                  <c:v>41704.926455576002</c:v>
                </c:pt>
                <c:pt idx="47844">
                  <c:v>41704.927160472762</c:v>
                </c:pt>
                <c:pt idx="47845">
                  <c:v>41704.927864594611</c:v>
                </c:pt>
                <c:pt idx="47846">
                  <c:v>41704.928567725685</c:v>
                </c:pt>
                <c:pt idx="47847">
                  <c:v>41704.929271398469</c:v>
                </c:pt>
                <c:pt idx="47848">
                  <c:v>41704.929975788305</c:v>
                </c:pt>
                <c:pt idx="47849">
                  <c:v>41704.930680635072</c:v>
                </c:pt>
                <c:pt idx="47850">
                  <c:v>41704.931384405376</c:v>
                </c:pt>
                <c:pt idx="47851">
                  <c:v>41704.932087708003</c:v>
                </c:pt>
                <c:pt idx="47852">
                  <c:v>41704.932792447085</c:v>
                </c:pt>
                <c:pt idx="47853">
                  <c:v>41704.933497271682</c:v>
                </c:pt>
                <c:pt idx="47854">
                  <c:v>41704.934200901997</c:v>
                </c:pt>
                <c:pt idx="47855">
                  <c:v>41704.934903718306</c:v>
                </c:pt>
                <c:pt idx="47856">
                  <c:v>41704.935606984611</c:v>
                </c:pt>
                <c:pt idx="47857">
                  <c:v>41704.936310704164</c:v>
                </c:pt>
                <c:pt idx="47858">
                  <c:v>41704.937014776777</c:v>
                </c:pt>
                <c:pt idx="47859">
                  <c:v>41704.93771869631</c:v>
                </c:pt>
                <c:pt idx="47860">
                  <c:v>41704.938423486768</c:v>
                </c:pt>
                <c:pt idx="47861">
                  <c:v>41704.939127903839</c:v>
                </c:pt>
                <c:pt idx="47862">
                  <c:v>41704.939833463541</c:v>
                </c:pt>
                <c:pt idx="47863">
                  <c:v>41704.940537533228</c:v>
                </c:pt>
                <c:pt idx="47864">
                  <c:v>41704.941242874615</c:v>
                </c:pt>
                <c:pt idx="47865">
                  <c:v>41704.941947468164</c:v>
                </c:pt>
                <c:pt idx="47866">
                  <c:v>41704.942651059857</c:v>
                </c:pt>
                <c:pt idx="47867">
                  <c:v>41704.943353669536</c:v>
                </c:pt>
                <c:pt idx="47868">
                  <c:v>41704.944058122775</c:v>
                </c:pt>
                <c:pt idx="47869">
                  <c:v>41704.944761955376</c:v>
                </c:pt>
                <c:pt idx="47870">
                  <c:v>41704.945465000157</c:v>
                </c:pt>
                <c:pt idx="47871">
                  <c:v>41704.946169118164</c:v>
                </c:pt>
                <c:pt idx="47872">
                  <c:v>41704.946874181849</c:v>
                </c:pt>
                <c:pt idx="47873">
                  <c:v>41704.947578986779</c:v>
                </c:pt>
                <c:pt idx="47874">
                  <c:v>41704.948283120313</c:v>
                </c:pt>
                <c:pt idx="47875">
                  <c:v>41704.948987307391</c:v>
                </c:pt>
                <c:pt idx="47876">
                  <c:v>41704.949689916932</c:v>
                </c:pt>
                <c:pt idx="47877">
                  <c:v>41704.950394341548</c:v>
                </c:pt>
                <c:pt idx="47878">
                  <c:v>41704.951098562</c:v>
                </c:pt>
                <c:pt idx="47879">
                  <c:v>41704.951801603682</c:v>
                </c:pt>
                <c:pt idx="47880">
                  <c:v>41704.952506364934</c:v>
                </c:pt>
                <c:pt idx="47881">
                  <c:v>41704.953210283391</c:v>
                </c:pt>
                <c:pt idx="47882">
                  <c:v>41704.95391461446</c:v>
                </c:pt>
                <c:pt idx="47883">
                  <c:v>41704.95461993201</c:v>
                </c:pt>
                <c:pt idx="47884">
                  <c:v>41704.955324417999</c:v>
                </c:pt>
                <c:pt idx="47885">
                  <c:v>41704.956028757544</c:v>
                </c:pt>
                <c:pt idx="47886">
                  <c:v>41704.956732760162</c:v>
                </c:pt>
                <c:pt idx="47887">
                  <c:v>41704.957436543998</c:v>
                </c:pt>
                <c:pt idx="47888">
                  <c:v>41704.958140844778</c:v>
                </c:pt>
                <c:pt idx="47889">
                  <c:v>41704.958844166169</c:v>
                </c:pt>
                <c:pt idx="47890">
                  <c:v>41704.959547816165</c:v>
                </c:pt>
                <c:pt idx="47891">
                  <c:v>41704.960253609846</c:v>
                </c:pt>
                <c:pt idx="47892">
                  <c:v>41704.960956415387</c:v>
                </c:pt>
                <c:pt idx="47893">
                  <c:v>41704.961657661377</c:v>
                </c:pt>
                <c:pt idx="47894">
                  <c:v>41704.962360851379</c:v>
                </c:pt>
                <c:pt idx="47895">
                  <c:v>41704.963063268609</c:v>
                </c:pt>
                <c:pt idx="47896">
                  <c:v>41704.963765777837</c:v>
                </c:pt>
                <c:pt idx="47897">
                  <c:v>41704.964469425846</c:v>
                </c:pt>
                <c:pt idx="47898">
                  <c:v>41704.965171272306</c:v>
                </c:pt>
                <c:pt idx="47899">
                  <c:v>41704.965875965536</c:v>
                </c:pt>
                <c:pt idx="47900">
                  <c:v>41704.966579830463</c:v>
                </c:pt>
                <c:pt idx="47901">
                  <c:v>41704.967283559992</c:v>
                </c:pt>
                <c:pt idx="47902">
                  <c:v>41704.967987103533</c:v>
                </c:pt>
                <c:pt idx="47903">
                  <c:v>41704.968691980604</c:v>
                </c:pt>
                <c:pt idx="47904">
                  <c:v>41704.969395583532</c:v>
                </c:pt>
                <c:pt idx="47905">
                  <c:v>41704.970100109684</c:v>
                </c:pt>
                <c:pt idx="47906">
                  <c:v>41704.970804609227</c:v>
                </c:pt>
                <c:pt idx="47907">
                  <c:v>41704.971509946008</c:v>
                </c:pt>
                <c:pt idx="47908">
                  <c:v>41704.972213220004</c:v>
                </c:pt>
                <c:pt idx="47909">
                  <c:v>41704.97291564523</c:v>
                </c:pt>
                <c:pt idx="47910">
                  <c:v>41704.97361836108</c:v>
                </c:pt>
                <c:pt idx="47911">
                  <c:v>41704.974320100162</c:v>
                </c:pt>
                <c:pt idx="47912">
                  <c:v>41704.975023649538</c:v>
                </c:pt>
                <c:pt idx="47913">
                  <c:v>41704.975724783995</c:v>
                </c:pt>
                <c:pt idx="47914">
                  <c:v>41704.976429404465</c:v>
                </c:pt>
                <c:pt idx="47915">
                  <c:v>41704.977134402165</c:v>
                </c:pt>
                <c:pt idx="47916">
                  <c:v>41704.977837996172</c:v>
                </c:pt>
                <c:pt idx="47917">
                  <c:v>41704.97854290031</c:v>
                </c:pt>
                <c:pt idx="47918">
                  <c:v>41704.979246916606</c:v>
                </c:pt>
                <c:pt idx="47919">
                  <c:v>41704.979950754605</c:v>
                </c:pt>
                <c:pt idx="47920">
                  <c:v>41704.980655159547</c:v>
                </c:pt>
                <c:pt idx="47921">
                  <c:v>41704.981359259546</c:v>
                </c:pt>
                <c:pt idx="47922">
                  <c:v>41704.982063083844</c:v>
                </c:pt>
                <c:pt idx="47923">
                  <c:v>41704.982767259084</c:v>
                </c:pt>
                <c:pt idx="47924">
                  <c:v>41704.983471143845</c:v>
                </c:pt>
                <c:pt idx="47925">
                  <c:v>41704.984175113073</c:v>
                </c:pt>
                <c:pt idx="47926">
                  <c:v>41704.984879221236</c:v>
                </c:pt>
                <c:pt idx="47927">
                  <c:v>41704.985581452471</c:v>
                </c:pt>
                <c:pt idx="47928">
                  <c:v>41704.986284113227</c:v>
                </c:pt>
                <c:pt idx="47929">
                  <c:v>41704.986987775083</c:v>
                </c:pt>
                <c:pt idx="47930">
                  <c:v>41704.987691061688</c:v>
                </c:pt>
                <c:pt idx="47931">
                  <c:v>41704.988396076478</c:v>
                </c:pt>
                <c:pt idx="47932">
                  <c:v>41704.989100394931</c:v>
                </c:pt>
                <c:pt idx="47933">
                  <c:v>41704.989803627999</c:v>
                </c:pt>
                <c:pt idx="47934">
                  <c:v>41704.990506469694</c:v>
                </c:pt>
                <c:pt idx="47935">
                  <c:v>41704.991210527078</c:v>
                </c:pt>
                <c:pt idx="47936">
                  <c:v>41704.991913695078</c:v>
                </c:pt>
                <c:pt idx="47937">
                  <c:v>41704.99261718816</c:v>
                </c:pt>
                <c:pt idx="47938">
                  <c:v>41704.993321400456</c:v>
                </c:pt>
                <c:pt idx="47939">
                  <c:v>41704.994025294778</c:v>
                </c:pt>
                <c:pt idx="47940">
                  <c:v>41704.994730576931</c:v>
                </c:pt>
                <c:pt idx="47941">
                  <c:v>41704.995435941535</c:v>
                </c:pt>
                <c:pt idx="47942">
                  <c:v>41704.996141036761</c:v>
                </c:pt>
                <c:pt idx="47943">
                  <c:v>41704.996844222158</c:v>
                </c:pt>
                <c:pt idx="47944">
                  <c:v>41704.997545320934</c:v>
                </c:pt>
                <c:pt idx="47945">
                  <c:v>41704.99824641204</c:v>
                </c:pt>
                <c:pt idx="47946">
                  <c:v>41704.998734915076</c:v>
                </c:pt>
                <c:pt idx="47947">
                  <c:v>41704.999439775223</c:v>
                </c:pt>
                <c:pt idx="47948">
                  <c:v>41705.000144194462</c:v>
                </c:pt>
                <c:pt idx="47949">
                  <c:v>41705.000847948009</c:v>
                </c:pt>
                <c:pt idx="47950">
                  <c:v>41705.001551630921</c:v>
                </c:pt>
                <c:pt idx="47951">
                  <c:v>41705.002255392785</c:v>
                </c:pt>
                <c:pt idx="47952">
                  <c:v>41705.002959044774</c:v>
                </c:pt>
                <c:pt idx="47953">
                  <c:v>41705.003663103678</c:v>
                </c:pt>
                <c:pt idx="47954">
                  <c:v>41705.004367538153</c:v>
                </c:pt>
                <c:pt idx="47955">
                  <c:v>41705.005071147694</c:v>
                </c:pt>
                <c:pt idx="47956">
                  <c:v>41705.005774674923</c:v>
                </c:pt>
                <c:pt idx="47957">
                  <c:v>41705.006478067538</c:v>
                </c:pt>
                <c:pt idx="47958">
                  <c:v>41705.007182347537</c:v>
                </c:pt>
                <c:pt idx="47959">
                  <c:v>41705.007886709376</c:v>
                </c:pt>
                <c:pt idx="47960">
                  <c:v>41705.008590853686</c:v>
                </c:pt>
                <c:pt idx="47961">
                  <c:v>41705.009295111842</c:v>
                </c:pt>
                <c:pt idx="47962">
                  <c:v>41705.00999771538</c:v>
                </c:pt>
                <c:pt idx="47963">
                  <c:v>41705.010702380307</c:v>
                </c:pt>
                <c:pt idx="47964">
                  <c:v>41705.01140572584</c:v>
                </c:pt>
                <c:pt idx="47965">
                  <c:v>41705.012107932002</c:v>
                </c:pt>
                <c:pt idx="47966">
                  <c:v>41705.012812668472</c:v>
                </c:pt>
                <c:pt idx="47967">
                  <c:v>41705.013515925086</c:v>
                </c:pt>
                <c:pt idx="47968">
                  <c:v>41705.014220654615</c:v>
                </c:pt>
                <c:pt idx="47969">
                  <c:v>41705.014925575844</c:v>
                </c:pt>
                <c:pt idx="47970">
                  <c:v>41705.015629471847</c:v>
                </c:pt>
                <c:pt idx="47971">
                  <c:v>41705.016334251392</c:v>
                </c:pt>
                <c:pt idx="47972">
                  <c:v>41705.017037190773</c:v>
                </c:pt>
                <c:pt idx="47973">
                  <c:v>41705.017740792151</c:v>
                </c:pt>
                <c:pt idx="47974">
                  <c:v>41705.018443069537</c:v>
                </c:pt>
                <c:pt idx="47975">
                  <c:v>41705.01914706784</c:v>
                </c:pt>
                <c:pt idx="47976">
                  <c:v>41705.019851596007</c:v>
                </c:pt>
                <c:pt idx="47977">
                  <c:v>41705.020555087998</c:v>
                </c:pt>
                <c:pt idx="47978">
                  <c:v>41705.021259166606</c:v>
                </c:pt>
                <c:pt idx="47979">
                  <c:v>41705.021963803832</c:v>
                </c:pt>
                <c:pt idx="47980">
                  <c:v>41705.022667563528</c:v>
                </c:pt>
                <c:pt idx="47981">
                  <c:v>41705.023371322772</c:v>
                </c:pt>
                <c:pt idx="47982">
                  <c:v>41705.024074356617</c:v>
                </c:pt>
                <c:pt idx="47983">
                  <c:v>41705.024778482162</c:v>
                </c:pt>
                <c:pt idx="47984">
                  <c:v>41705.025483884143</c:v>
                </c:pt>
                <c:pt idx="47985">
                  <c:v>41705.026188635071</c:v>
                </c:pt>
                <c:pt idx="47986">
                  <c:v>41705.026891539688</c:v>
                </c:pt>
                <c:pt idx="47987">
                  <c:v>41705.027594984153</c:v>
                </c:pt>
                <c:pt idx="47988">
                  <c:v>41705.02829863708</c:v>
                </c:pt>
                <c:pt idx="47989">
                  <c:v>41705.029003684926</c:v>
                </c:pt>
                <c:pt idx="47990">
                  <c:v>41705.029707590154</c:v>
                </c:pt>
                <c:pt idx="47991">
                  <c:v>41705.030410482934</c:v>
                </c:pt>
                <c:pt idx="47992">
                  <c:v>41705.031114980608</c:v>
                </c:pt>
                <c:pt idx="47993">
                  <c:v>41705.031817245086</c:v>
                </c:pt>
                <c:pt idx="47994">
                  <c:v>41705.032519850778</c:v>
                </c:pt>
                <c:pt idx="47995">
                  <c:v>41705.033225229083</c:v>
                </c:pt>
                <c:pt idx="47996">
                  <c:v>41705.033929970923</c:v>
                </c:pt>
                <c:pt idx="47997">
                  <c:v>41705.034634058466</c:v>
                </c:pt>
                <c:pt idx="47998">
                  <c:v>41705.035338946618</c:v>
                </c:pt>
                <c:pt idx="47999">
                  <c:v>41705.036042821535</c:v>
                </c:pt>
                <c:pt idx="48000">
                  <c:v>41705.036746548772</c:v>
                </c:pt>
                <c:pt idx="48001">
                  <c:v>41705.037449928306</c:v>
                </c:pt>
                <c:pt idx="48002">
                  <c:v>41705.038154693539</c:v>
                </c:pt>
                <c:pt idx="48003">
                  <c:v>41705.038859815686</c:v>
                </c:pt>
                <c:pt idx="48004">
                  <c:v>41705.039564918465</c:v>
                </c:pt>
                <c:pt idx="48005">
                  <c:v>41705.040268332777</c:v>
                </c:pt>
                <c:pt idx="48006">
                  <c:v>41705.040971512455</c:v>
                </c:pt>
                <c:pt idx="48007">
                  <c:v>41705.041675791384</c:v>
                </c:pt>
                <c:pt idx="48008">
                  <c:v>41705.042380394931</c:v>
                </c:pt>
                <c:pt idx="48009">
                  <c:v>41705.043084078163</c:v>
                </c:pt>
                <c:pt idx="48010">
                  <c:v>41705.043787329385</c:v>
                </c:pt>
                <c:pt idx="48011">
                  <c:v>41705.044491112771</c:v>
                </c:pt>
                <c:pt idx="48012">
                  <c:v>41705.045195658153</c:v>
                </c:pt>
                <c:pt idx="48013">
                  <c:v>41705.045900507379</c:v>
                </c:pt>
                <c:pt idx="48014">
                  <c:v>41705.046603092938</c:v>
                </c:pt>
                <c:pt idx="48015">
                  <c:v>41705.047307455083</c:v>
                </c:pt>
                <c:pt idx="48016">
                  <c:v>41705.048012293853</c:v>
                </c:pt>
                <c:pt idx="48017">
                  <c:v>41705.048715992314</c:v>
                </c:pt>
                <c:pt idx="48018">
                  <c:v>41705.04942111922</c:v>
                </c:pt>
                <c:pt idx="48019">
                  <c:v>41705.050124710455</c:v>
                </c:pt>
                <c:pt idx="48020">
                  <c:v>41705.050827477855</c:v>
                </c:pt>
                <c:pt idx="48021">
                  <c:v>41705.051530577541</c:v>
                </c:pt>
                <c:pt idx="48022">
                  <c:v>41705.052235571689</c:v>
                </c:pt>
                <c:pt idx="48023">
                  <c:v>41705.052938855231</c:v>
                </c:pt>
                <c:pt idx="48024">
                  <c:v>41705.053641328159</c:v>
                </c:pt>
                <c:pt idx="48025">
                  <c:v>41705.054343889227</c:v>
                </c:pt>
                <c:pt idx="48026">
                  <c:v>41705.055047791539</c:v>
                </c:pt>
                <c:pt idx="48027">
                  <c:v>41705.055752622771</c:v>
                </c:pt>
                <c:pt idx="48028">
                  <c:v>41705.056457501225</c:v>
                </c:pt>
                <c:pt idx="48029">
                  <c:v>41705.057162049685</c:v>
                </c:pt>
                <c:pt idx="48030">
                  <c:v>41705.057865987998</c:v>
                </c:pt>
                <c:pt idx="48031">
                  <c:v>41705.058569083543</c:v>
                </c:pt>
                <c:pt idx="48032">
                  <c:v>41705.059269908466</c:v>
                </c:pt>
                <c:pt idx="48033">
                  <c:v>41705.059974062933</c:v>
                </c:pt>
                <c:pt idx="48034">
                  <c:v>41705.060678826463</c:v>
                </c:pt>
                <c:pt idx="48035">
                  <c:v>41705.061384424611</c:v>
                </c:pt>
                <c:pt idx="48036">
                  <c:v>41705.062088392311</c:v>
                </c:pt>
                <c:pt idx="48037">
                  <c:v>41705.062791629687</c:v>
                </c:pt>
                <c:pt idx="48038">
                  <c:v>41705.063495760602</c:v>
                </c:pt>
                <c:pt idx="48039">
                  <c:v>41705.064199717075</c:v>
                </c:pt>
                <c:pt idx="48040">
                  <c:v>41705.064904160608</c:v>
                </c:pt>
                <c:pt idx="48041">
                  <c:v>41705.065609509678</c:v>
                </c:pt>
                <c:pt idx="48042">
                  <c:v>41705.066311941388</c:v>
                </c:pt>
                <c:pt idx="48043">
                  <c:v>41705.067015682151</c:v>
                </c:pt>
                <c:pt idx="48044">
                  <c:v>41705.067718955688</c:v>
                </c:pt>
                <c:pt idx="48045">
                  <c:v>41705.068422886157</c:v>
                </c:pt>
                <c:pt idx="48046">
                  <c:v>41705.06912761015</c:v>
                </c:pt>
                <c:pt idx="48047">
                  <c:v>41705.06983218508</c:v>
                </c:pt>
                <c:pt idx="48048">
                  <c:v>41705.070535878775</c:v>
                </c:pt>
                <c:pt idx="48049">
                  <c:v>41705.071240435078</c:v>
                </c:pt>
                <c:pt idx="48050">
                  <c:v>41705.071943204151</c:v>
                </c:pt>
                <c:pt idx="48051">
                  <c:v>41705.072645044616</c:v>
                </c:pt>
                <c:pt idx="48052">
                  <c:v>41705.073348555074</c:v>
                </c:pt>
                <c:pt idx="48053">
                  <c:v>41705.074052587224</c:v>
                </c:pt>
                <c:pt idx="48054">
                  <c:v>41705.074757606933</c:v>
                </c:pt>
                <c:pt idx="48055">
                  <c:v>41705.075462660447</c:v>
                </c:pt>
                <c:pt idx="48056">
                  <c:v>41705.076165845079</c:v>
                </c:pt>
                <c:pt idx="48057">
                  <c:v>41705.076869890778</c:v>
                </c:pt>
                <c:pt idx="48058">
                  <c:v>41705.077573504605</c:v>
                </c:pt>
                <c:pt idx="48059">
                  <c:v>41705.07827759278</c:v>
                </c:pt>
                <c:pt idx="48060">
                  <c:v>41705.078980156766</c:v>
                </c:pt>
                <c:pt idx="48061">
                  <c:v>41705.079685022465</c:v>
                </c:pt>
                <c:pt idx="48062">
                  <c:v>41705.080389871226</c:v>
                </c:pt>
                <c:pt idx="48063">
                  <c:v>41705.081093177083</c:v>
                </c:pt>
                <c:pt idx="48064">
                  <c:v>41705.081797866922</c:v>
                </c:pt>
                <c:pt idx="48065">
                  <c:v>41705.082500655539</c:v>
                </c:pt>
                <c:pt idx="48066">
                  <c:v>41705.083203202928</c:v>
                </c:pt>
                <c:pt idx="48067">
                  <c:v>41705.083905690459</c:v>
                </c:pt>
                <c:pt idx="48068">
                  <c:v>41705.084609145393</c:v>
                </c:pt>
                <c:pt idx="48069">
                  <c:v>41705.085310146009</c:v>
                </c:pt>
                <c:pt idx="48070">
                  <c:v>41705.086012869229</c:v>
                </c:pt>
                <c:pt idx="48071">
                  <c:v>41705.086717358005</c:v>
                </c:pt>
                <c:pt idx="48072">
                  <c:v>41705.087420830299</c:v>
                </c:pt>
                <c:pt idx="48073">
                  <c:v>41705.088125052003</c:v>
                </c:pt>
                <c:pt idx="48074">
                  <c:v>41705.088828503081</c:v>
                </c:pt>
                <c:pt idx="48075">
                  <c:v>41705.089532317848</c:v>
                </c:pt>
                <c:pt idx="48076">
                  <c:v>41705.090235879383</c:v>
                </c:pt>
                <c:pt idx="48077">
                  <c:v>41705.090940062764</c:v>
                </c:pt>
                <c:pt idx="48078">
                  <c:v>41705.09164476367</c:v>
                </c:pt>
                <c:pt idx="48079">
                  <c:v>41705.092348092927</c:v>
                </c:pt>
                <c:pt idx="48080">
                  <c:v>41705.093052183991</c:v>
                </c:pt>
                <c:pt idx="48081">
                  <c:v>41705.093755652764</c:v>
                </c:pt>
                <c:pt idx="48082">
                  <c:v>41705.094459457541</c:v>
                </c:pt>
                <c:pt idx="48083">
                  <c:v>41705.095164823069</c:v>
                </c:pt>
                <c:pt idx="48084">
                  <c:v>41705.095870099234</c:v>
                </c:pt>
                <c:pt idx="48085">
                  <c:v>41705.096575224779</c:v>
                </c:pt>
                <c:pt idx="48086">
                  <c:v>41705.097278487541</c:v>
                </c:pt>
                <c:pt idx="48087">
                  <c:v>41705.097983227679</c:v>
                </c:pt>
                <c:pt idx="48088">
                  <c:v>41705.098689407998</c:v>
                </c:pt>
                <c:pt idx="48089">
                  <c:v>41705.099395512916</c:v>
                </c:pt>
                <c:pt idx="48090">
                  <c:v>41705.100099307696</c:v>
                </c:pt>
                <c:pt idx="48091">
                  <c:v>41705.100803852161</c:v>
                </c:pt>
                <c:pt idx="48092">
                  <c:v>41705.101507825537</c:v>
                </c:pt>
                <c:pt idx="48093">
                  <c:v>41705.102212262769</c:v>
                </c:pt>
                <c:pt idx="48094">
                  <c:v>41705.102917052929</c:v>
                </c:pt>
                <c:pt idx="48095">
                  <c:v>41705.103620833528</c:v>
                </c:pt>
                <c:pt idx="48096">
                  <c:v>41705.104323703534</c:v>
                </c:pt>
                <c:pt idx="48097">
                  <c:v>41705.105027441539</c:v>
                </c:pt>
                <c:pt idx="48098">
                  <c:v>41705.10573220985</c:v>
                </c:pt>
                <c:pt idx="48099">
                  <c:v>41705.106437109847</c:v>
                </c:pt>
                <c:pt idx="48100">
                  <c:v>41705.107141653527</c:v>
                </c:pt>
                <c:pt idx="48101">
                  <c:v>41705.107843854305</c:v>
                </c:pt>
                <c:pt idx="48102">
                  <c:v>41705.108547074466</c:v>
                </c:pt>
                <c:pt idx="48103">
                  <c:v>41705.109250737376</c:v>
                </c:pt>
                <c:pt idx="48104">
                  <c:v>41705.109955016611</c:v>
                </c:pt>
                <c:pt idx="48105">
                  <c:v>41705.110659864462</c:v>
                </c:pt>
                <c:pt idx="48106">
                  <c:v>41705.111364340002</c:v>
                </c:pt>
                <c:pt idx="48107">
                  <c:v>41705.112069290939</c:v>
                </c:pt>
                <c:pt idx="48108">
                  <c:v>41705.112773894158</c:v>
                </c:pt>
                <c:pt idx="48109">
                  <c:v>41705.113477126768</c:v>
                </c:pt>
                <c:pt idx="48110">
                  <c:v>41705.114181136923</c:v>
                </c:pt>
                <c:pt idx="48111">
                  <c:v>41705.114885067538</c:v>
                </c:pt>
                <c:pt idx="48112">
                  <c:v>41705.115588889537</c:v>
                </c:pt>
                <c:pt idx="48113">
                  <c:v>41705.116291384467</c:v>
                </c:pt>
                <c:pt idx="48114">
                  <c:v>41705.116995621538</c:v>
                </c:pt>
                <c:pt idx="48115">
                  <c:v>41705.11770045384</c:v>
                </c:pt>
                <c:pt idx="48116">
                  <c:v>41705.118405100606</c:v>
                </c:pt>
                <c:pt idx="48117">
                  <c:v>41705.119109710758</c:v>
                </c:pt>
                <c:pt idx="48118">
                  <c:v>41705.119813491394</c:v>
                </c:pt>
                <c:pt idx="48119">
                  <c:v>41705.120517452619</c:v>
                </c:pt>
                <c:pt idx="48120">
                  <c:v>41705.121222095222</c:v>
                </c:pt>
                <c:pt idx="48121">
                  <c:v>41705.121927619832</c:v>
                </c:pt>
                <c:pt idx="48122">
                  <c:v>41705.122631851991</c:v>
                </c:pt>
                <c:pt idx="48123">
                  <c:v>41705.123336445082</c:v>
                </c:pt>
                <c:pt idx="48124">
                  <c:v>41705.124040033217</c:v>
                </c:pt>
                <c:pt idx="48125">
                  <c:v>41705.124742950924</c:v>
                </c:pt>
                <c:pt idx="48126">
                  <c:v>41705.125447095379</c:v>
                </c:pt>
                <c:pt idx="48127">
                  <c:v>41705.126148969379</c:v>
                </c:pt>
                <c:pt idx="48128">
                  <c:v>41705.126852575384</c:v>
                </c:pt>
                <c:pt idx="48129">
                  <c:v>41705.127555721076</c:v>
                </c:pt>
                <c:pt idx="48130">
                  <c:v>41705.128259094927</c:v>
                </c:pt>
                <c:pt idx="48131">
                  <c:v>41705.128963241375</c:v>
                </c:pt>
                <c:pt idx="48132">
                  <c:v>41705.129667172761</c:v>
                </c:pt>
                <c:pt idx="48133">
                  <c:v>41705.130371726766</c:v>
                </c:pt>
                <c:pt idx="48134">
                  <c:v>41705.131076745223</c:v>
                </c:pt>
                <c:pt idx="48135">
                  <c:v>41705.131782274155</c:v>
                </c:pt>
                <c:pt idx="48136">
                  <c:v>41705.132486480303</c:v>
                </c:pt>
                <c:pt idx="48137">
                  <c:v>41705.13319009477</c:v>
                </c:pt>
                <c:pt idx="48138">
                  <c:v>41705.133896581829</c:v>
                </c:pt>
                <c:pt idx="48139">
                  <c:v>41705.134598628159</c:v>
                </c:pt>
                <c:pt idx="48140">
                  <c:v>41705.135301073075</c:v>
                </c:pt>
                <c:pt idx="48141">
                  <c:v>41705.136003977997</c:v>
                </c:pt>
                <c:pt idx="48142">
                  <c:v>41705.136706429694</c:v>
                </c:pt>
                <c:pt idx="48143">
                  <c:v>41705.137409237992</c:v>
                </c:pt>
                <c:pt idx="48144">
                  <c:v>41705.138114422778</c:v>
                </c:pt>
                <c:pt idx="48145">
                  <c:v>41705.138818326319</c:v>
                </c:pt>
                <c:pt idx="48146">
                  <c:v>41705.139522757221</c:v>
                </c:pt>
                <c:pt idx="48147">
                  <c:v>41705.140227463846</c:v>
                </c:pt>
                <c:pt idx="48148">
                  <c:v>41705.140931488779</c:v>
                </c:pt>
                <c:pt idx="48149">
                  <c:v>41705.141634848929</c:v>
                </c:pt>
                <c:pt idx="48150">
                  <c:v>41705.142339010163</c:v>
                </c:pt>
                <c:pt idx="48151">
                  <c:v>41705.143043017677</c:v>
                </c:pt>
                <c:pt idx="48152">
                  <c:v>41705.143748256931</c:v>
                </c:pt>
                <c:pt idx="48153">
                  <c:v>41705.144453161687</c:v>
                </c:pt>
                <c:pt idx="48154">
                  <c:v>41705.145156288308</c:v>
                </c:pt>
                <c:pt idx="48155">
                  <c:v>41705.145861912453</c:v>
                </c:pt>
                <c:pt idx="48156">
                  <c:v>41705.146566320938</c:v>
                </c:pt>
                <c:pt idx="48157">
                  <c:v>41705.147270984307</c:v>
                </c:pt>
                <c:pt idx="48158">
                  <c:v>41705.147974897081</c:v>
                </c:pt>
                <c:pt idx="48159">
                  <c:v>41705.148678281694</c:v>
                </c:pt>
                <c:pt idx="48160">
                  <c:v>41705.149382431679</c:v>
                </c:pt>
                <c:pt idx="48161">
                  <c:v>41705.150087565533</c:v>
                </c:pt>
                <c:pt idx="48162">
                  <c:v>41705.150793257388</c:v>
                </c:pt>
                <c:pt idx="48163">
                  <c:v>41705.151497275387</c:v>
                </c:pt>
                <c:pt idx="48164">
                  <c:v>41705.152200232769</c:v>
                </c:pt>
                <c:pt idx="48165">
                  <c:v>41705.152903775539</c:v>
                </c:pt>
                <c:pt idx="48166">
                  <c:v>41705.153607915076</c:v>
                </c:pt>
                <c:pt idx="48167">
                  <c:v>41705.154312536164</c:v>
                </c:pt>
                <c:pt idx="48168">
                  <c:v>41705.155017091231</c:v>
                </c:pt>
                <c:pt idx="48169">
                  <c:v>41705.155721056464</c:v>
                </c:pt>
                <c:pt idx="48170">
                  <c:v>41705.156425427849</c:v>
                </c:pt>
                <c:pt idx="48171">
                  <c:v>41705.157129792162</c:v>
                </c:pt>
                <c:pt idx="48172">
                  <c:v>41705.15783377154</c:v>
                </c:pt>
                <c:pt idx="48173">
                  <c:v>41705.158539336626</c:v>
                </c:pt>
                <c:pt idx="48174">
                  <c:v>41705.159244596769</c:v>
                </c:pt>
                <c:pt idx="48175">
                  <c:v>41705.159948168934</c:v>
                </c:pt>
                <c:pt idx="48176">
                  <c:v>41705.160652987535</c:v>
                </c:pt>
                <c:pt idx="48177">
                  <c:v>41705.161355090771</c:v>
                </c:pt>
                <c:pt idx="48178">
                  <c:v>41705.16205958261</c:v>
                </c:pt>
                <c:pt idx="48179">
                  <c:v>41705.162763469991</c:v>
                </c:pt>
                <c:pt idx="48180">
                  <c:v>41705.163467753526</c:v>
                </c:pt>
                <c:pt idx="48181">
                  <c:v>41705.164172069381</c:v>
                </c:pt>
                <c:pt idx="48182">
                  <c:v>41705.164875884162</c:v>
                </c:pt>
                <c:pt idx="48183">
                  <c:v>41705.16557858399</c:v>
                </c:pt>
                <c:pt idx="48184">
                  <c:v>41705.166280712765</c:v>
                </c:pt>
                <c:pt idx="48185">
                  <c:v>41705.166984014759</c:v>
                </c:pt>
                <c:pt idx="48186">
                  <c:v>41705.167687139678</c:v>
                </c:pt>
                <c:pt idx="48187">
                  <c:v>41705.168391624</c:v>
                </c:pt>
                <c:pt idx="48188">
                  <c:v>41705.169095582154</c:v>
                </c:pt>
                <c:pt idx="48189">
                  <c:v>41705.169800140458</c:v>
                </c:pt>
                <c:pt idx="48190">
                  <c:v>41705.170503254929</c:v>
                </c:pt>
                <c:pt idx="48191">
                  <c:v>41705.171207866922</c:v>
                </c:pt>
                <c:pt idx="48192">
                  <c:v>41705.171912192163</c:v>
                </c:pt>
                <c:pt idx="48193">
                  <c:v>41705.172617274467</c:v>
                </c:pt>
                <c:pt idx="48194">
                  <c:v>41705.17331998</c:v>
                </c:pt>
                <c:pt idx="48195">
                  <c:v>41705.174023519379</c:v>
                </c:pt>
                <c:pt idx="48196">
                  <c:v>41705.174726985075</c:v>
                </c:pt>
                <c:pt idx="48197">
                  <c:v>41705.175432328309</c:v>
                </c:pt>
                <c:pt idx="48198">
                  <c:v>41705.176138725234</c:v>
                </c:pt>
                <c:pt idx="48199">
                  <c:v>41705.176845055234</c:v>
                </c:pt>
                <c:pt idx="48200">
                  <c:v>41705.177551120927</c:v>
                </c:pt>
                <c:pt idx="48201">
                  <c:v>41705.178256275547</c:v>
                </c:pt>
                <c:pt idx="48202">
                  <c:v>41705.178960180456</c:v>
                </c:pt>
                <c:pt idx="48203">
                  <c:v>41705.179663366151</c:v>
                </c:pt>
                <c:pt idx="48204">
                  <c:v>41705.180365990615</c:v>
                </c:pt>
                <c:pt idx="48205">
                  <c:v>41705.181068164304</c:v>
                </c:pt>
                <c:pt idx="48206">
                  <c:v>41705.181771631069</c:v>
                </c:pt>
                <c:pt idx="48207">
                  <c:v>41705.182476005684</c:v>
                </c:pt>
                <c:pt idx="48208">
                  <c:v>41705.18317979831</c:v>
                </c:pt>
                <c:pt idx="48209">
                  <c:v>41705.18388513846</c:v>
                </c:pt>
                <c:pt idx="48210">
                  <c:v>41705.184588434007</c:v>
                </c:pt>
                <c:pt idx="48211">
                  <c:v>41705.185293873685</c:v>
                </c:pt>
                <c:pt idx="48212">
                  <c:v>41705.185999414927</c:v>
                </c:pt>
                <c:pt idx="48213">
                  <c:v>41705.186702414161</c:v>
                </c:pt>
                <c:pt idx="48214">
                  <c:v>41705.187405788303</c:v>
                </c:pt>
                <c:pt idx="48215">
                  <c:v>41705.188110394622</c:v>
                </c:pt>
                <c:pt idx="48216">
                  <c:v>41705.188813685541</c:v>
                </c:pt>
                <c:pt idx="48217">
                  <c:v>41705.189517281382</c:v>
                </c:pt>
                <c:pt idx="48218">
                  <c:v>41705.190220569828</c:v>
                </c:pt>
                <c:pt idx="48219">
                  <c:v>41705.190923837217</c:v>
                </c:pt>
                <c:pt idx="48220">
                  <c:v>41705.191627095992</c:v>
                </c:pt>
                <c:pt idx="48221">
                  <c:v>41705.19233153492</c:v>
                </c:pt>
                <c:pt idx="48222">
                  <c:v>41705.193034730299</c:v>
                </c:pt>
                <c:pt idx="48223">
                  <c:v>41705.193737780603</c:v>
                </c:pt>
                <c:pt idx="48224">
                  <c:v>41705.194442876607</c:v>
                </c:pt>
                <c:pt idx="48225">
                  <c:v>41705.195148428458</c:v>
                </c:pt>
                <c:pt idx="48226">
                  <c:v>41705.195851849385</c:v>
                </c:pt>
                <c:pt idx="48227">
                  <c:v>41705.196555017836</c:v>
                </c:pt>
                <c:pt idx="48228">
                  <c:v>41705.197258217078</c:v>
                </c:pt>
                <c:pt idx="48229">
                  <c:v>41705.197962295533</c:v>
                </c:pt>
                <c:pt idx="48230">
                  <c:v>41705.198665393385</c:v>
                </c:pt>
                <c:pt idx="48231">
                  <c:v>41705.199370264607</c:v>
                </c:pt>
                <c:pt idx="48232">
                  <c:v>41705.200074643384</c:v>
                </c:pt>
                <c:pt idx="48233">
                  <c:v>41705.200777865532</c:v>
                </c:pt>
                <c:pt idx="48234">
                  <c:v>41705.201481049677</c:v>
                </c:pt>
                <c:pt idx="48235">
                  <c:v>41705.202185281531</c:v>
                </c:pt>
                <c:pt idx="48236">
                  <c:v>41705.202889221226</c:v>
                </c:pt>
                <c:pt idx="48237">
                  <c:v>41705.203592293998</c:v>
                </c:pt>
                <c:pt idx="48238">
                  <c:v>41705.204295410309</c:v>
                </c:pt>
                <c:pt idx="48239">
                  <c:v>41705.204999838003</c:v>
                </c:pt>
                <c:pt idx="48240">
                  <c:v>41705.205704525215</c:v>
                </c:pt>
                <c:pt idx="48241">
                  <c:v>41705.206409093538</c:v>
                </c:pt>
                <c:pt idx="48242">
                  <c:v>41705.207113528151</c:v>
                </c:pt>
                <c:pt idx="48243">
                  <c:v>41705.207819593845</c:v>
                </c:pt>
                <c:pt idx="48244">
                  <c:v>41705.20852514969</c:v>
                </c:pt>
                <c:pt idx="48245">
                  <c:v>41705.209228782151</c:v>
                </c:pt>
                <c:pt idx="48246">
                  <c:v>41705.209932349229</c:v>
                </c:pt>
                <c:pt idx="48247">
                  <c:v>41705.210636429547</c:v>
                </c:pt>
                <c:pt idx="48248">
                  <c:v>41705.211340781527</c:v>
                </c:pt>
                <c:pt idx="48249">
                  <c:v>41705.212044124462</c:v>
                </c:pt>
                <c:pt idx="48250">
                  <c:v>41705.212746713216</c:v>
                </c:pt>
                <c:pt idx="48251">
                  <c:v>41705.213449681527</c:v>
                </c:pt>
                <c:pt idx="48252">
                  <c:v>41705.214152237226</c:v>
                </c:pt>
                <c:pt idx="48253">
                  <c:v>41705.21485546093</c:v>
                </c:pt>
                <c:pt idx="48254">
                  <c:v>41705.215558413234</c:v>
                </c:pt>
                <c:pt idx="48255">
                  <c:v>41705.216261876463</c:v>
                </c:pt>
                <c:pt idx="48256">
                  <c:v>41705.216966547079</c:v>
                </c:pt>
                <c:pt idx="48257">
                  <c:v>41705.217671588762</c:v>
                </c:pt>
                <c:pt idx="48258">
                  <c:v>41705.218377169382</c:v>
                </c:pt>
                <c:pt idx="48259">
                  <c:v>41705.219081020921</c:v>
                </c:pt>
                <c:pt idx="48260">
                  <c:v>41705.219784755529</c:v>
                </c:pt>
                <c:pt idx="48261">
                  <c:v>41705.220488009989</c:v>
                </c:pt>
                <c:pt idx="48262">
                  <c:v>41705.221191057833</c:v>
                </c:pt>
                <c:pt idx="48263">
                  <c:v>41705.221893737216</c:v>
                </c:pt>
                <c:pt idx="48264">
                  <c:v>41705.222596980151</c:v>
                </c:pt>
                <c:pt idx="48265">
                  <c:v>41705.223300789832</c:v>
                </c:pt>
                <c:pt idx="48266">
                  <c:v>41705.224004114454</c:v>
                </c:pt>
                <c:pt idx="48267">
                  <c:v>41705.224707814144</c:v>
                </c:pt>
                <c:pt idx="48268">
                  <c:v>41705.225411561209</c:v>
                </c:pt>
                <c:pt idx="48269">
                  <c:v>41705.226113705379</c:v>
                </c:pt>
                <c:pt idx="48270">
                  <c:v>41705.226815771384</c:v>
                </c:pt>
                <c:pt idx="48271">
                  <c:v>41705.227519403998</c:v>
                </c:pt>
                <c:pt idx="48272">
                  <c:v>41705.22822434923</c:v>
                </c:pt>
                <c:pt idx="48273">
                  <c:v>41705.228928409539</c:v>
                </c:pt>
                <c:pt idx="48274">
                  <c:v>41705.229633401686</c:v>
                </c:pt>
                <c:pt idx="48275">
                  <c:v>41705.23033824694</c:v>
                </c:pt>
                <c:pt idx="48276">
                  <c:v>41705.231042801213</c:v>
                </c:pt>
                <c:pt idx="48277">
                  <c:v>41705.231746687525</c:v>
                </c:pt>
                <c:pt idx="48278">
                  <c:v>41705.232450026459</c:v>
                </c:pt>
                <c:pt idx="48279">
                  <c:v>41705.233154157839</c:v>
                </c:pt>
                <c:pt idx="48280">
                  <c:v>41705.233859833839</c:v>
                </c:pt>
                <c:pt idx="48281">
                  <c:v>41705.234563017839</c:v>
                </c:pt>
                <c:pt idx="48282">
                  <c:v>41705.23526604908</c:v>
                </c:pt>
                <c:pt idx="48283">
                  <c:v>41705.235970156762</c:v>
                </c:pt>
                <c:pt idx="48284">
                  <c:v>41705.23667499108</c:v>
                </c:pt>
                <c:pt idx="48285">
                  <c:v>41705.237377391386</c:v>
                </c:pt>
                <c:pt idx="48286">
                  <c:v>41705.238080167837</c:v>
                </c:pt>
                <c:pt idx="48287">
                  <c:v>41705.238783587833</c:v>
                </c:pt>
                <c:pt idx="48288">
                  <c:v>41705.239488303676</c:v>
                </c:pt>
                <c:pt idx="48289">
                  <c:v>41705.240191844772</c:v>
                </c:pt>
                <c:pt idx="48290">
                  <c:v>41705.240895277086</c:v>
                </c:pt>
                <c:pt idx="48291">
                  <c:v>41705.241597499233</c:v>
                </c:pt>
                <c:pt idx="48292">
                  <c:v>41705.242300925536</c:v>
                </c:pt>
                <c:pt idx="48293">
                  <c:v>41705.243004211072</c:v>
                </c:pt>
                <c:pt idx="48294">
                  <c:v>41705.243706461071</c:v>
                </c:pt>
                <c:pt idx="48295">
                  <c:v>41705.244410271996</c:v>
                </c:pt>
                <c:pt idx="48296">
                  <c:v>41705.24511484184</c:v>
                </c:pt>
                <c:pt idx="48297">
                  <c:v>41705.245817858158</c:v>
                </c:pt>
                <c:pt idx="48298">
                  <c:v>41705.246522073685</c:v>
                </c:pt>
                <c:pt idx="48299">
                  <c:v>41705.247227035688</c:v>
                </c:pt>
                <c:pt idx="48300">
                  <c:v>41705.247930473997</c:v>
                </c:pt>
                <c:pt idx="48301">
                  <c:v>41705.248635142008</c:v>
                </c:pt>
                <c:pt idx="48302">
                  <c:v>41705.249339907845</c:v>
                </c:pt>
                <c:pt idx="48303">
                  <c:v>41705.250044464308</c:v>
                </c:pt>
                <c:pt idx="48304">
                  <c:v>41705.250749538303</c:v>
                </c:pt>
                <c:pt idx="48305">
                  <c:v>41705.251454061072</c:v>
                </c:pt>
                <c:pt idx="48306">
                  <c:v>41705.252158091382</c:v>
                </c:pt>
                <c:pt idx="48307">
                  <c:v>41705.252860304463</c:v>
                </c:pt>
                <c:pt idx="48308">
                  <c:v>41705.25356397446</c:v>
                </c:pt>
                <c:pt idx="48309">
                  <c:v>41705.25426546923</c:v>
                </c:pt>
                <c:pt idx="48310">
                  <c:v>41705.254967232933</c:v>
                </c:pt>
                <c:pt idx="48311">
                  <c:v>41705.255671497849</c:v>
                </c:pt>
                <c:pt idx="48312">
                  <c:v>41705.256375552002</c:v>
                </c:pt>
                <c:pt idx="48313">
                  <c:v>41705.257078281684</c:v>
                </c:pt>
                <c:pt idx="48314">
                  <c:v>41705.257781487533</c:v>
                </c:pt>
                <c:pt idx="48315">
                  <c:v>41705.25848452092</c:v>
                </c:pt>
                <c:pt idx="48316">
                  <c:v>41705.259187758464</c:v>
                </c:pt>
                <c:pt idx="48317">
                  <c:v>41705.259890168927</c:v>
                </c:pt>
                <c:pt idx="48318">
                  <c:v>41705.26059290077</c:v>
                </c:pt>
                <c:pt idx="48319">
                  <c:v>41705.261298733378</c:v>
                </c:pt>
                <c:pt idx="48320">
                  <c:v>41705.262003840304</c:v>
                </c:pt>
                <c:pt idx="48321">
                  <c:v>41705.262708898932</c:v>
                </c:pt>
                <c:pt idx="48322">
                  <c:v>41705.263414897076</c:v>
                </c:pt>
                <c:pt idx="48323">
                  <c:v>41705.264120150765</c:v>
                </c:pt>
                <c:pt idx="48324">
                  <c:v>41705.264823345387</c:v>
                </c:pt>
                <c:pt idx="48325">
                  <c:v>41705.265528037075</c:v>
                </c:pt>
                <c:pt idx="48326">
                  <c:v>41705.266233396469</c:v>
                </c:pt>
                <c:pt idx="48327">
                  <c:v>41705.266936262458</c:v>
                </c:pt>
                <c:pt idx="48328">
                  <c:v>41705.267639708152</c:v>
                </c:pt>
                <c:pt idx="48329">
                  <c:v>41705.268344015072</c:v>
                </c:pt>
                <c:pt idx="48330">
                  <c:v>41705.269048939532</c:v>
                </c:pt>
                <c:pt idx="48331">
                  <c:v>41705.269753649533</c:v>
                </c:pt>
                <c:pt idx="48332">
                  <c:v>41705.270458173538</c:v>
                </c:pt>
                <c:pt idx="48333">
                  <c:v>41705.27116138368</c:v>
                </c:pt>
                <c:pt idx="48334">
                  <c:v>41705.271865604765</c:v>
                </c:pt>
                <c:pt idx="48335">
                  <c:v>41705.272568404929</c:v>
                </c:pt>
                <c:pt idx="48336">
                  <c:v>41705.27327218384</c:v>
                </c:pt>
                <c:pt idx="48337">
                  <c:v>41705.273977733828</c:v>
                </c:pt>
                <c:pt idx="48338">
                  <c:v>41705.274680689996</c:v>
                </c:pt>
                <c:pt idx="48339">
                  <c:v>41705.275382862601</c:v>
                </c:pt>
                <c:pt idx="48340">
                  <c:v>41705.276086325997</c:v>
                </c:pt>
                <c:pt idx="48341">
                  <c:v>41705.276787771531</c:v>
                </c:pt>
                <c:pt idx="48342">
                  <c:v>41705.27749087799</c:v>
                </c:pt>
                <c:pt idx="48343">
                  <c:v>41705.278195552921</c:v>
                </c:pt>
                <c:pt idx="48344">
                  <c:v>41705.278900472615</c:v>
                </c:pt>
                <c:pt idx="48345">
                  <c:v>41705.279606141841</c:v>
                </c:pt>
                <c:pt idx="48346">
                  <c:v>41705.280311133385</c:v>
                </c:pt>
                <c:pt idx="48347">
                  <c:v>41705.281014286309</c:v>
                </c:pt>
                <c:pt idx="48348">
                  <c:v>41705.281716505677</c:v>
                </c:pt>
                <c:pt idx="48349">
                  <c:v>41705.282418694311</c:v>
                </c:pt>
                <c:pt idx="48350">
                  <c:v>41705.283121962602</c:v>
                </c:pt>
                <c:pt idx="48351">
                  <c:v>41705.283826201077</c:v>
                </c:pt>
                <c:pt idx="48352">
                  <c:v>41705.284531881538</c:v>
                </c:pt>
                <c:pt idx="48353">
                  <c:v>41705.285237495547</c:v>
                </c:pt>
                <c:pt idx="48354">
                  <c:v>41705.285942766925</c:v>
                </c:pt>
                <c:pt idx="48355">
                  <c:v>41705.286646155226</c:v>
                </c:pt>
                <c:pt idx="48356">
                  <c:v>41705.287350999846</c:v>
                </c:pt>
                <c:pt idx="48357">
                  <c:v>41705.288054783385</c:v>
                </c:pt>
                <c:pt idx="48358">
                  <c:v>41705.288759618605</c:v>
                </c:pt>
                <c:pt idx="48359">
                  <c:v>41705.289464889836</c:v>
                </c:pt>
                <c:pt idx="48360">
                  <c:v>41705.290168197374</c:v>
                </c:pt>
                <c:pt idx="48361">
                  <c:v>41705.290870948767</c:v>
                </c:pt>
                <c:pt idx="48362">
                  <c:v>41705.291573880764</c:v>
                </c:pt>
                <c:pt idx="48363">
                  <c:v>41705.292277854773</c:v>
                </c:pt>
                <c:pt idx="48364">
                  <c:v>41705.292982811668</c:v>
                </c:pt>
                <c:pt idx="48365">
                  <c:v>41705.293687143829</c:v>
                </c:pt>
                <c:pt idx="48366">
                  <c:v>41705.294390185838</c:v>
                </c:pt>
                <c:pt idx="48367">
                  <c:v>41705.295094554145</c:v>
                </c:pt>
                <c:pt idx="48368">
                  <c:v>41705.295798470921</c:v>
                </c:pt>
                <c:pt idx="48369">
                  <c:v>41705.296502156772</c:v>
                </c:pt>
                <c:pt idx="48370">
                  <c:v>41705.297207239688</c:v>
                </c:pt>
                <c:pt idx="48371">
                  <c:v>41705.297909091227</c:v>
                </c:pt>
                <c:pt idx="48372">
                  <c:v>41705.298612393999</c:v>
                </c:pt>
                <c:pt idx="48373">
                  <c:v>41705.299315538155</c:v>
                </c:pt>
                <c:pt idx="48374">
                  <c:v>41705.30001893617</c:v>
                </c:pt>
                <c:pt idx="48375">
                  <c:v>41705.300722585074</c:v>
                </c:pt>
                <c:pt idx="48376">
                  <c:v>41705.301426335223</c:v>
                </c:pt>
                <c:pt idx="48377">
                  <c:v>41705.302129800002</c:v>
                </c:pt>
                <c:pt idx="48378">
                  <c:v>41705.303448357081</c:v>
                </c:pt>
                <c:pt idx="48379">
                  <c:v>41705.30415189093</c:v>
                </c:pt>
                <c:pt idx="48380">
                  <c:v>41705.304855226168</c:v>
                </c:pt>
                <c:pt idx="48381">
                  <c:v>41705.30555930017</c:v>
                </c:pt>
                <c:pt idx="48382">
                  <c:v>41705.306262061844</c:v>
                </c:pt>
                <c:pt idx="48383">
                  <c:v>41705.306966417542</c:v>
                </c:pt>
                <c:pt idx="48384">
                  <c:v>41705.307669593385</c:v>
                </c:pt>
                <c:pt idx="48385">
                  <c:v>41705.308374456938</c:v>
                </c:pt>
                <c:pt idx="48386">
                  <c:v>41705.309079408478</c:v>
                </c:pt>
                <c:pt idx="48387">
                  <c:v>41705.309783455683</c:v>
                </c:pt>
                <c:pt idx="48388">
                  <c:v>41705.31048686646</c:v>
                </c:pt>
                <c:pt idx="48389">
                  <c:v>41705.311190824308</c:v>
                </c:pt>
                <c:pt idx="48390">
                  <c:v>41705.311895467392</c:v>
                </c:pt>
                <c:pt idx="48391">
                  <c:v>41705.312599723235</c:v>
                </c:pt>
                <c:pt idx="48392">
                  <c:v>41705.313305484313</c:v>
                </c:pt>
                <c:pt idx="48393">
                  <c:v>41705.314010379094</c:v>
                </c:pt>
                <c:pt idx="48394">
                  <c:v>41705.314715848006</c:v>
                </c:pt>
                <c:pt idx="48395">
                  <c:v>41705.315421691535</c:v>
                </c:pt>
                <c:pt idx="48396">
                  <c:v>41705.316127046004</c:v>
                </c:pt>
                <c:pt idx="48397">
                  <c:v>41705.316831799399</c:v>
                </c:pt>
                <c:pt idx="48398">
                  <c:v>41705.317534966169</c:v>
                </c:pt>
                <c:pt idx="48399">
                  <c:v>41705.318238452011</c:v>
                </c:pt>
                <c:pt idx="48400">
                  <c:v>41705.318942903847</c:v>
                </c:pt>
                <c:pt idx="48401">
                  <c:v>41705.319646833683</c:v>
                </c:pt>
                <c:pt idx="48402">
                  <c:v>41705.320351974617</c:v>
                </c:pt>
                <c:pt idx="48403">
                  <c:v>41705.321056677538</c:v>
                </c:pt>
                <c:pt idx="48404">
                  <c:v>41705.321759815532</c:v>
                </c:pt>
                <c:pt idx="48405">
                  <c:v>41705.322462649077</c:v>
                </c:pt>
                <c:pt idx="48406">
                  <c:v>41705.323166586764</c:v>
                </c:pt>
                <c:pt idx="48407">
                  <c:v>41705.323870329696</c:v>
                </c:pt>
                <c:pt idx="48408">
                  <c:v>41705.324575057843</c:v>
                </c:pt>
                <c:pt idx="48409">
                  <c:v>41705.325279375546</c:v>
                </c:pt>
                <c:pt idx="48410">
                  <c:v>41705.325982612914</c:v>
                </c:pt>
                <c:pt idx="48411">
                  <c:v>41705.326685744003</c:v>
                </c:pt>
                <c:pt idx="48412">
                  <c:v>41705.327390393082</c:v>
                </c:pt>
                <c:pt idx="48413">
                  <c:v>41705.328091980002</c:v>
                </c:pt>
                <c:pt idx="48414">
                  <c:v>41705.32879518831</c:v>
                </c:pt>
                <c:pt idx="48415">
                  <c:v>41705.329500680302</c:v>
                </c:pt>
                <c:pt idx="48416">
                  <c:v>41705.330203920617</c:v>
                </c:pt>
                <c:pt idx="48417">
                  <c:v>41705.330908570162</c:v>
                </c:pt>
                <c:pt idx="48418">
                  <c:v>41705.331611830152</c:v>
                </c:pt>
                <c:pt idx="48419">
                  <c:v>41705.33231444985</c:v>
                </c:pt>
                <c:pt idx="48420">
                  <c:v>41705.333019127851</c:v>
                </c:pt>
                <c:pt idx="48421">
                  <c:v>41705.333723440002</c:v>
                </c:pt>
                <c:pt idx="48422">
                  <c:v>41705.334427554153</c:v>
                </c:pt>
                <c:pt idx="48423">
                  <c:v>41705.335131825836</c:v>
                </c:pt>
                <c:pt idx="48424">
                  <c:v>41705.335836131686</c:v>
                </c:pt>
                <c:pt idx="48425">
                  <c:v>41705.336540856471</c:v>
                </c:pt>
                <c:pt idx="48426">
                  <c:v>41705.33724539847</c:v>
                </c:pt>
                <c:pt idx="48427">
                  <c:v>41705.33794929416</c:v>
                </c:pt>
                <c:pt idx="48428">
                  <c:v>41705.338652424623</c:v>
                </c:pt>
                <c:pt idx="48429">
                  <c:v>41705.339356088778</c:v>
                </c:pt>
                <c:pt idx="48430">
                  <c:v>41705.340060699542</c:v>
                </c:pt>
                <c:pt idx="48431">
                  <c:v>41705.340764685534</c:v>
                </c:pt>
                <c:pt idx="48432">
                  <c:v>41705.341469328931</c:v>
                </c:pt>
                <c:pt idx="48433">
                  <c:v>41705.34217356384</c:v>
                </c:pt>
                <c:pt idx="48434">
                  <c:v>41705.342877381852</c:v>
                </c:pt>
                <c:pt idx="48435">
                  <c:v>41705.343581612302</c:v>
                </c:pt>
                <c:pt idx="48436">
                  <c:v>41705.344285378014</c:v>
                </c:pt>
                <c:pt idx="48437">
                  <c:v>41705.344988546465</c:v>
                </c:pt>
                <c:pt idx="48438">
                  <c:v>41705.345693896612</c:v>
                </c:pt>
                <c:pt idx="48439">
                  <c:v>41705.346398758935</c:v>
                </c:pt>
                <c:pt idx="48440">
                  <c:v>41705.347102593842</c:v>
                </c:pt>
                <c:pt idx="48441">
                  <c:v>41705.347805251084</c:v>
                </c:pt>
                <c:pt idx="48442">
                  <c:v>41705.348509926946</c:v>
                </c:pt>
                <c:pt idx="48443">
                  <c:v>41705.349215577233</c:v>
                </c:pt>
                <c:pt idx="48444">
                  <c:v>41705.349919489854</c:v>
                </c:pt>
                <c:pt idx="48445">
                  <c:v>41705.350624388317</c:v>
                </c:pt>
                <c:pt idx="48446">
                  <c:v>41705.351329480312</c:v>
                </c:pt>
                <c:pt idx="48447">
                  <c:v>41705.352034320626</c:v>
                </c:pt>
                <c:pt idx="48448">
                  <c:v>41705.352739756934</c:v>
                </c:pt>
                <c:pt idx="48449">
                  <c:v>41705.35344546954</c:v>
                </c:pt>
                <c:pt idx="48450">
                  <c:v>41705.354149709383</c:v>
                </c:pt>
                <c:pt idx="48451">
                  <c:v>41705.35485311001</c:v>
                </c:pt>
                <c:pt idx="48452">
                  <c:v>41705.355557848015</c:v>
                </c:pt>
                <c:pt idx="48453">
                  <c:v>41705.35626309309</c:v>
                </c:pt>
                <c:pt idx="48454">
                  <c:v>41705.356967693086</c:v>
                </c:pt>
                <c:pt idx="48455">
                  <c:v>41705.357669751997</c:v>
                </c:pt>
                <c:pt idx="48456">
                  <c:v>41705.358374587086</c:v>
                </c:pt>
                <c:pt idx="48457">
                  <c:v>41705.359079076938</c:v>
                </c:pt>
                <c:pt idx="48458">
                  <c:v>41705.359784307082</c:v>
                </c:pt>
                <c:pt idx="48459">
                  <c:v>41705.360487040933</c:v>
                </c:pt>
                <c:pt idx="48460">
                  <c:v>41705.361191058772</c:v>
                </c:pt>
                <c:pt idx="48461">
                  <c:v>41705.361894957234</c:v>
                </c:pt>
                <c:pt idx="48462">
                  <c:v>41705.362599178006</c:v>
                </c:pt>
                <c:pt idx="48463">
                  <c:v>41705.363304008933</c:v>
                </c:pt>
                <c:pt idx="48464">
                  <c:v>41705.364008051387</c:v>
                </c:pt>
                <c:pt idx="48465">
                  <c:v>41705.364712499235</c:v>
                </c:pt>
                <c:pt idx="48466">
                  <c:v>41705.365416630608</c:v>
                </c:pt>
                <c:pt idx="48467">
                  <c:v>41705.366119744314</c:v>
                </c:pt>
                <c:pt idx="48468">
                  <c:v>41705.366823008007</c:v>
                </c:pt>
                <c:pt idx="48469">
                  <c:v>41705.367526234164</c:v>
                </c:pt>
                <c:pt idx="48470">
                  <c:v>41705.368230179702</c:v>
                </c:pt>
                <c:pt idx="48471">
                  <c:v>41705.368934391394</c:v>
                </c:pt>
                <c:pt idx="48472">
                  <c:v>41705.369636807845</c:v>
                </c:pt>
                <c:pt idx="48473">
                  <c:v>41705.370342145849</c:v>
                </c:pt>
                <c:pt idx="48474">
                  <c:v>41705.371048203539</c:v>
                </c:pt>
                <c:pt idx="48475">
                  <c:v>41705.371751923536</c:v>
                </c:pt>
                <c:pt idx="48476">
                  <c:v>41705.372455187695</c:v>
                </c:pt>
                <c:pt idx="48477">
                  <c:v>41705.373159550611</c:v>
                </c:pt>
                <c:pt idx="48478">
                  <c:v>41705.373864093228</c:v>
                </c:pt>
                <c:pt idx="48479">
                  <c:v>41705.374568594169</c:v>
                </c:pt>
                <c:pt idx="48480">
                  <c:v>41705.375273047233</c:v>
                </c:pt>
                <c:pt idx="48481">
                  <c:v>41705.375977401542</c:v>
                </c:pt>
                <c:pt idx="48482">
                  <c:v>41705.376681305999</c:v>
                </c:pt>
                <c:pt idx="48483">
                  <c:v>41705.377384047999</c:v>
                </c:pt>
                <c:pt idx="48484">
                  <c:v>41705.378087051082</c:v>
                </c:pt>
                <c:pt idx="48485">
                  <c:v>41705.378789971073</c:v>
                </c:pt>
                <c:pt idx="48486">
                  <c:v>41705.379496781687</c:v>
                </c:pt>
                <c:pt idx="48487">
                  <c:v>41705.380200741383</c:v>
                </c:pt>
                <c:pt idx="48488">
                  <c:v>41705.380905110309</c:v>
                </c:pt>
                <c:pt idx="48489">
                  <c:v>41705.381608883079</c:v>
                </c:pt>
                <c:pt idx="48490">
                  <c:v>41705.382313021692</c:v>
                </c:pt>
                <c:pt idx="48491">
                  <c:v>41705.383016994318</c:v>
                </c:pt>
                <c:pt idx="48492">
                  <c:v>41705.383722144768</c:v>
                </c:pt>
                <c:pt idx="48493">
                  <c:v>41705.384426497389</c:v>
                </c:pt>
                <c:pt idx="48494">
                  <c:v>41705.385130553223</c:v>
                </c:pt>
                <c:pt idx="48495">
                  <c:v>41705.38583497017</c:v>
                </c:pt>
                <c:pt idx="48496">
                  <c:v>41705.386537840786</c:v>
                </c:pt>
                <c:pt idx="48497">
                  <c:v>41705.387239934935</c:v>
                </c:pt>
                <c:pt idx="48498">
                  <c:v>41705.387943691538</c:v>
                </c:pt>
                <c:pt idx="48499">
                  <c:v>41705.388647218468</c:v>
                </c:pt>
                <c:pt idx="48500">
                  <c:v>41705.389352405691</c:v>
                </c:pt>
                <c:pt idx="48501">
                  <c:v>41705.390057110766</c:v>
                </c:pt>
                <c:pt idx="48502">
                  <c:v>41705.390760297836</c:v>
                </c:pt>
                <c:pt idx="48503">
                  <c:v>41705.391463154156</c:v>
                </c:pt>
                <c:pt idx="48504">
                  <c:v>41705.392168815073</c:v>
                </c:pt>
                <c:pt idx="48505">
                  <c:v>41705.392873279692</c:v>
                </c:pt>
                <c:pt idx="48506">
                  <c:v>41705.393576169081</c:v>
                </c:pt>
                <c:pt idx="48507">
                  <c:v>41705.394280572305</c:v>
                </c:pt>
                <c:pt idx="48508">
                  <c:v>41705.394984625374</c:v>
                </c:pt>
                <c:pt idx="48509">
                  <c:v>41705.395688367375</c:v>
                </c:pt>
                <c:pt idx="48510">
                  <c:v>41705.396392379087</c:v>
                </c:pt>
                <c:pt idx="48511">
                  <c:v>41705.397096442779</c:v>
                </c:pt>
                <c:pt idx="48512">
                  <c:v>41705.397800553226</c:v>
                </c:pt>
                <c:pt idx="48513">
                  <c:v>41705.398504396624</c:v>
                </c:pt>
                <c:pt idx="48514">
                  <c:v>41705.399209524163</c:v>
                </c:pt>
                <c:pt idx="48515">
                  <c:v>41705.399914446774</c:v>
                </c:pt>
                <c:pt idx="48516">
                  <c:v>41705.400619438005</c:v>
                </c:pt>
                <c:pt idx="48517">
                  <c:v>41705.401323702456</c:v>
                </c:pt>
                <c:pt idx="48518">
                  <c:v>41705.402027661992</c:v>
                </c:pt>
                <c:pt idx="48519">
                  <c:v>41705.402732462309</c:v>
                </c:pt>
                <c:pt idx="48520">
                  <c:v>41705.403437162931</c:v>
                </c:pt>
                <c:pt idx="48521">
                  <c:v>41705.404140319835</c:v>
                </c:pt>
                <c:pt idx="48522">
                  <c:v>41705.404843678472</c:v>
                </c:pt>
                <c:pt idx="48523">
                  <c:v>41705.405547871997</c:v>
                </c:pt>
                <c:pt idx="48524">
                  <c:v>41705.406251434171</c:v>
                </c:pt>
                <c:pt idx="48525">
                  <c:v>41705.406955708939</c:v>
                </c:pt>
                <c:pt idx="48526">
                  <c:v>41705.407660209225</c:v>
                </c:pt>
                <c:pt idx="48527">
                  <c:v>41705.408363779999</c:v>
                </c:pt>
                <c:pt idx="48528">
                  <c:v>41705.409066962922</c:v>
                </c:pt>
                <c:pt idx="48529">
                  <c:v>41705.409769942002</c:v>
                </c:pt>
                <c:pt idx="48530">
                  <c:v>41705.41047365831</c:v>
                </c:pt>
                <c:pt idx="48531">
                  <c:v>41705.411176525078</c:v>
                </c:pt>
                <c:pt idx="48532">
                  <c:v>41705.411879961539</c:v>
                </c:pt>
                <c:pt idx="48533">
                  <c:v>41705.412583793543</c:v>
                </c:pt>
                <c:pt idx="48534">
                  <c:v>41705.413289837685</c:v>
                </c:pt>
                <c:pt idx="48535">
                  <c:v>41705.413995121846</c:v>
                </c:pt>
                <c:pt idx="48536">
                  <c:v>41705.414699766618</c:v>
                </c:pt>
                <c:pt idx="48537">
                  <c:v>41705.415402429695</c:v>
                </c:pt>
                <c:pt idx="48538">
                  <c:v>41705.416106795848</c:v>
                </c:pt>
                <c:pt idx="48539">
                  <c:v>41705.416811321236</c:v>
                </c:pt>
                <c:pt idx="48540">
                  <c:v>41705.417513703229</c:v>
                </c:pt>
                <c:pt idx="48541">
                  <c:v>41705.418217988947</c:v>
                </c:pt>
                <c:pt idx="48542">
                  <c:v>41705.418923420169</c:v>
                </c:pt>
                <c:pt idx="48543">
                  <c:v>41705.419627902309</c:v>
                </c:pt>
                <c:pt idx="48544">
                  <c:v>41705.42033219216</c:v>
                </c:pt>
                <c:pt idx="48545">
                  <c:v>41705.421035908308</c:v>
                </c:pt>
                <c:pt idx="48546">
                  <c:v>41705.421741217215</c:v>
                </c:pt>
                <c:pt idx="48547">
                  <c:v>41705.422445389682</c:v>
                </c:pt>
                <c:pt idx="48548">
                  <c:v>41705.423149321687</c:v>
                </c:pt>
                <c:pt idx="48549">
                  <c:v>41705.423853501226</c:v>
                </c:pt>
                <c:pt idx="48550">
                  <c:v>41705.424557757229</c:v>
                </c:pt>
                <c:pt idx="48551">
                  <c:v>41705.425261798162</c:v>
                </c:pt>
                <c:pt idx="48552">
                  <c:v>41705.425966117837</c:v>
                </c:pt>
                <c:pt idx="48553">
                  <c:v>41705.42667088384</c:v>
                </c:pt>
                <c:pt idx="48554">
                  <c:v>41705.427374365841</c:v>
                </c:pt>
                <c:pt idx="48555">
                  <c:v>41705.428078511221</c:v>
                </c:pt>
                <c:pt idx="48556">
                  <c:v>41705.428782662762</c:v>
                </c:pt>
                <c:pt idx="48557">
                  <c:v>41705.429487199995</c:v>
                </c:pt>
                <c:pt idx="48558">
                  <c:v>41705.430192038606</c:v>
                </c:pt>
                <c:pt idx="48559">
                  <c:v>41705.430894874007</c:v>
                </c:pt>
                <c:pt idx="48560">
                  <c:v>41705.431598127696</c:v>
                </c:pt>
                <c:pt idx="48561">
                  <c:v>41705.432301324472</c:v>
                </c:pt>
                <c:pt idx="48562">
                  <c:v>41705.433005707077</c:v>
                </c:pt>
                <c:pt idx="48563">
                  <c:v>41705.433709882454</c:v>
                </c:pt>
                <c:pt idx="48564">
                  <c:v>41705.434413688308</c:v>
                </c:pt>
                <c:pt idx="48565">
                  <c:v>41705.435117363682</c:v>
                </c:pt>
                <c:pt idx="48566">
                  <c:v>41705.43582147616</c:v>
                </c:pt>
                <c:pt idx="48567">
                  <c:v>41705.436524541081</c:v>
                </c:pt>
                <c:pt idx="48568">
                  <c:v>41705.437227931223</c:v>
                </c:pt>
                <c:pt idx="48569">
                  <c:v>41705.437931742003</c:v>
                </c:pt>
                <c:pt idx="48570">
                  <c:v>41705.438635494946</c:v>
                </c:pt>
                <c:pt idx="48571">
                  <c:v>41705.43934004708</c:v>
                </c:pt>
                <c:pt idx="48572">
                  <c:v>41705.440044008617</c:v>
                </c:pt>
                <c:pt idx="48573">
                  <c:v>41705.440747072003</c:v>
                </c:pt>
                <c:pt idx="48574">
                  <c:v>41705.441451438768</c:v>
                </c:pt>
                <c:pt idx="48575">
                  <c:v>41705.442155298937</c:v>
                </c:pt>
                <c:pt idx="48576">
                  <c:v>41705.442857625545</c:v>
                </c:pt>
                <c:pt idx="48577">
                  <c:v>41705.443559906009</c:v>
                </c:pt>
                <c:pt idx="48578">
                  <c:v>41705.444262414778</c:v>
                </c:pt>
                <c:pt idx="48579">
                  <c:v>41705.444967676311</c:v>
                </c:pt>
                <c:pt idx="48580">
                  <c:v>41705.445672727234</c:v>
                </c:pt>
                <c:pt idx="48581">
                  <c:v>41705.446378251087</c:v>
                </c:pt>
                <c:pt idx="48582">
                  <c:v>41705.447082734456</c:v>
                </c:pt>
                <c:pt idx="48583">
                  <c:v>41705.447785951379</c:v>
                </c:pt>
                <c:pt idx="48584">
                  <c:v>41705.44848945969</c:v>
                </c:pt>
                <c:pt idx="48585">
                  <c:v>41705.449194155226</c:v>
                </c:pt>
                <c:pt idx="48586">
                  <c:v>41705.449898114159</c:v>
                </c:pt>
                <c:pt idx="48587">
                  <c:v>41705.45060288754</c:v>
                </c:pt>
                <c:pt idx="48588">
                  <c:v>41705.451306478775</c:v>
                </c:pt>
                <c:pt idx="48589">
                  <c:v>41705.452009143548</c:v>
                </c:pt>
                <c:pt idx="48590">
                  <c:v>41705.452712419086</c:v>
                </c:pt>
                <c:pt idx="48591">
                  <c:v>41705.453415626769</c:v>
                </c:pt>
                <c:pt idx="48592">
                  <c:v>41705.454119292168</c:v>
                </c:pt>
                <c:pt idx="48593">
                  <c:v>41705.454822508465</c:v>
                </c:pt>
                <c:pt idx="48594">
                  <c:v>41705.455525746009</c:v>
                </c:pt>
                <c:pt idx="48595">
                  <c:v>41705.456230307398</c:v>
                </c:pt>
                <c:pt idx="48596">
                  <c:v>41705.456934106165</c:v>
                </c:pt>
                <c:pt idx="48597">
                  <c:v>41705.457638032465</c:v>
                </c:pt>
                <c:pt idx="48598">
                  <c:v>41705.458341905694</c:v>
                </c:pt>
                <c:pt idx="48599">
                  <c:v>41705.459043748007</c:v>
                </c:pt>
                <c:pt idx="48600">
                  <c:v>41705.459747913221</c:v>
                </c:pt>
                <c:pt idx="48601">
                  <c:v>41705.460451289844</c:v>
                </c:pt>
                <c:pt idx="48602">
                  <c:v>41705.461154484459</c:v>
                </c:pt>
                <c:pt idx="48603">
                  <c:v>41705.461856867078</c:v>
                </c:pt>
                <c:pt idx="48604">
                  <c:v>41705.462559847692</c:v>
                </c:pt>
                <c:pt idx="48605">
                  <c:v>41705.463262781996</c:v>
                </c:pt>
                <c:pt idx="48606">
                  <c:v>41705.463966417534</c:v>
                </c:pt>
                <c:pt idx="48607">
                  <c:v>41705.464670381683</c:v>
                </c:pt>
                <c:pt idx="48608">
                  <c:v>41705.465374718151</c:v>
                </c:pt>
                <c:pt idx="48609">
                  <c:v>41705.466078512771</c:v>
                </c:pt>
                <c:pt idx="48610">
                  <c:v>41705.466784015531</c:v>
                </c:pt>
                <c:pt idx="48611">
                  <c:v>41705.46748807784</c:v>
                </c:pt>
                <c:pt idx="48612">
                  <c:v>41705.468190971536</c:v>
                </c:pt>
                <c:pt idx="48613">
                  <c:v>41705.468894430465</c:v>
                </c:pt>
                <c:pt idx="48614">
                  <c:v>41705.469598039388</c:v>
                </c:pt>
                <c:pt idx="48615">
                  <c:v>41705.470300188616</c:v>
                </c:pt>
                <c:pt idx="48616">
                  <c:v>41705.47100288076</c:v>
                </c:pt>
                <c:pt idx="48617">
                  <c:v>41705.471706353535</c:v>
                </c:pt>
                <c:pt idx="48618">
                  <c:v>41705.472408980153</c:v>
                </c:pt>
                <c:pt idx="48619">
                  <c:v>41705.473112897082</c:v>
                </c:pt>
                <c:pt idx="48620">
                  <c:v>41705.473814791694</c:v>
                </c:pt>
                <c:pt idx="48621">
                  <c:v>41705.474519534466</c:v>
                </c:pt>
                <c:pt idx="48622">
                  <c:v>41705.475223164773</c:v>
                </c:pt>
                <c:pt idx="48623">
                  <c:v>41705.475926836305</c:v>
                </c:pt>
                <c:pt idx="48624">
                  <c:v>41705.476630141391</c:v>
                </c:pt>
                <c:pt idx="48625">
                  <c:v>41705.477334125084</c:v>
                </c:pt>
                <c:pt idx="48626">
                  <c:v>41705.478037802619</c:v>
                </c:pt>
                <c:pt idx="48627">
                  <c:v>41705.478742502455</c:v>
                </c:pt>
                <c:pt idx="48628">
                  <c:v>41705.479447186612</c:v>
                </c:pt>
                <c:pt idx="48629">
                  <c:v>41705.480151329233</c:v>
                </c:pt>
                <c:pt idx="48630">
                  <c:v>41705.480855202622</c:v>
                </c:pt>
                <c:pt idx="48631">
                  <c:v>41705.481557507846</c:v>
                </c:pt>
                <c:pt idx="48632">
                  <c:v>41705.482260380159</c:v>
                </c:pt>
                <c:pt idx="48633">
                  <c:v>41705.482963305083</c:v>
                </c:pt>
                <c:pt idx="48634">
                  <c:v>41705.483666837841</c:v>
                </c:pt>
                <c:pt idx="48635">
                  <c:v>41705.484370751998</c:v>
                </c:pt>
                <c:pt idx="48636">
                  <c:v>41705.48507430694</c:v>
                </c:pt>
                <c:pt idx="48637">
                  <c:v>41705.485778374939</c:v>
                </c:pt>
                <c:pt idx="48638">
                  <c:v>41705.486481818152</c:v>
                </c:pt>
                <c:pt idx="48639">
                  <c:v>41705.487183265381</c:v>
                </c:pt>
                <c:pt idx="48640">
                  <c:v>41705.487884546164</c:v>
                </c:pt>
                <c:pt idx="48641">
                  <c:v>41705.488586698622</c:v>
                </c:pt>
                <c:pt idx="48642">
                  <c:v>41705.489289878169</c:v>
                </c:pt>
                <c:pt idx="48643">
                  <c:v>41705.489993613686</c:v>
                </c:pt>
                <c:pt idx="48644">
                  <c:v>41705.490698002308</c:v>
                </c:pt>
                <c:pt idx="48645">
                  <c:v>41705.491401905674</c:v>
                </c:pt>
                <c:pt idx="48646">
                  <c:v>41705.492105136305</c:v>
                </c:pt>
                <c:pt idx="48647">
                  <c:v>41705.492808768606</c:v>
                </c:pt>
                <c:pt idx="48648">
                  <c:v>41705.493510527223</c:v>
                </c:pt>
                <c:pt idx="48649">
                  <c:v>41705.494214279701</c:v>
                </c:pt>
                <c:pt idx="48650">
                  <c:v>41705.494918767537</c:v>
                </c:pt>
                <c:pt idx="48651">
                  <c:v>41705.495621908303</c:v>
                </c:pt>
                <c:pt idx="48652">
                  <c:v>41705.496325211374</c:v>
                </c:pt>
                <c:pt idx="48653">
                  <c:v>41705.497028548001</c:v>
                </c:pt>
                <c:pt idx="48654">
                  <c:v>41705.497730901829</c:v>
                </c:pt>
                <c:pt idx="48655">
                  <c:v>41705.498434688001</c:v>
                </c:pt>
                <c:pt idx="48656">
                  <c:v>41705.499138425541</c:v>
                </c:pt>
                <c:pt idx="48657">
                  <c:v>41705.499841699224</c:v>
                </c:pt>
                <c:pt idx="48658">
                  <c:v>41705.50054632016</c:v>
                </c:pt>
                <c:pt idx="48659">
                  <c:v>41705.501249545225</c:v>
                </c:pt>
                <c:pt idx="48660">
                  <c:v>41705.501953241845</c:v>
                </c:pt>
                <c:pt idx="48661">
                  <c:v>41705.50265988108</c:v>
                </c:pt>
                <c:pt idx="48662">
                  <c:v>41705.503362907839</c:v>
                </c:pt>
                <c:pt idx="48663">
                  <c:v>41705.504067688606</c:v>
                </c:pt>
                <c:pt idx="48664">
                  <c:v>41705.504771865533</c:v>
                </c:pt>
                <c:pt idx="48665">
                  <c:v>41705.505475458929</c:v>
                </c:pt>
                <c:pt idx="48666">
                  <c:v>41705.506179437383</c:v>
                </c:pt>
                <c:pt idx="48667">
                  <c:v>41705.50688351984</c:v>
                </c:pt>
                <c:pt idx="48668">
                  <c:v>41705.507586938606</c:v>
                </c:pt>
                <c:pt idx="48669">
                  <c:v>41705.508291398321</c:v>
                </c:pt>
                <c:pt idx="48670">
                  <c:v>41705.508996585384</c:v>
                </c:pt>
                <c:pt idx="48671">
                  <c:v>41705.509699427086</c:v>
                </c:pt>
                <c:pt idx="48672">
                  <c:v>41705.510403940614</c:v>
                </c:pt>
                <c:pt idx="48673">
                  <c:v>41705.511109345229</c:v>
                </c:pt>
                <c:pt idx="48674">
                  <c:v>41705.511813405843</c:v>
                </c:pt>
                <c:pt idx="48675">
                  <c:v>41705.512515506009</c:v>
                </c:pt>
                <c:pt idx="48676">
                  <c:v>41705.513218271393</c:v>
                </c:pt>
                <c:pt idx="48677">
                  <c:v>41705.513922441998</c:v>
                </c:pt>
                <c:pt idx="48678">
                  <c:v>41705.514625835225</c:v>
                </c:pt>
                <c:pt idx="48679">
                  <c:v>41705.515329020163</c:v>
                </c:pt>
                <c:pt idx="48680">
                  <c:v>41705.516032523381</c:v>
                </c:pt>
                <c:pt idx="48681">
                  <c:v>41705.516736727543</c:v>
                </c:pt>
                <c:pt idx="48682">
                  <c:v>41705.517442111675</c:v>
                </c:pt>
                <c:pt idx="48683">
                  <c:v>41705.51814538693</c:v>
                </c:pt>
                <c:pt idx="48684">
                  <c:v>41705.518848605228</c:v>
                </c:pt>
                <c:pt idx="48685">
                  <c:v>41705.519550745543</c:v>
                </c:pt>
                <c:pt idx="48686">
                  <c:v>41705.520253684772</c:v>
                </c:pt>
                <c:pt idx="48687">
                  <c:v>41705.520958479392</c:v>
                </c:pt>
                <c:pt idx="48688">
                  <c:v>41705.521663485379</c:v>
                </c:pt>
                <c:pt idx="48689">
                  <c:v>41705.522365349541</c:v>
                </c:pt>
                <c:pt idx="48690">
                  <c:v>41705.52306785815</c:v>
                </c:pt>
                <c:pt idx="48691">
                  <c:v>41705.523772965993</c:v>
                </c:pt>
                <c:pt idx="48692">
                  <c:v>41705.52447811138</c:v>
                </c:pt>
                <c:pt idx="48693">
                  <c:v>41705.525181642763</c:v>
                </c:pt>
                <c:pt idx="48694">
                  <c:v>41705.525884713832</c:v>
                </c:pt>
                <c:pt idx="48695">
                  <c:v>41705.526588308472</c:v>
                </c:pt>
                <c:pt idx="48696">
                  <c:v>41705.527291002305</c:v>
                </c:pt>
                <c:pt idx="48697">
                  <c:v>41705.52799453953</c:v>
                </c:pt>
                <c:pt idx="48698">
                  <c:v>41705.528699755385</c:v>
                </c:pt>
                <c:pt idx="48699">
                  <c:v>41705.52940326753</c:v>
                </c:pt>
                <c:pt idx="48700">
                  <c:v>41705.530106414932</c:v>
                </c:pt>
                <c:pt idx="48701">
                  <c:v>41705.530811612931</c:v>
                </c:pt>
                <c:pt idx="48702">
                  <c:v>41705.531516798612</c:v>
                </c:pt>
                <c:pt idx="48703">
                  <c:v>41705.532220834306</c:v>
                </c:pt>
                <c:pt idx="48704">
                  <c:v>41705.532924498613</c:v>
                </c:pt>
                <c:pt idx="48705">
                  <c:v>41705.533628162608</c:v>
                </c:pt>
                <c:pt idx="48706">
                  <c:v>41705.534332001538</c:v>
                </c:pt>
                <c:pt idx="48707">
                  <c:v>41705.53503532616</c:v>
                </c:pt>
                <c:pt idx="48708">
                  <c:v>41705.535740466912</c:v>
                </c:pt>
                <c:pt idx="48709">
                  <c:v>41705.536445275386</c:v>
                </c:pt>
                <c:pt idx="48710">
                  <c:v>41705.537150002921</c:v>
                </c:pt>
                <c:pt idx="48711">
                  <c:v>41705.537855704308</c:v>
                </c:pt>
                <c:pt idx="48712">
                  <c:v>41705.538559538159</c:v>
                </c:pt>
                <c:pt idx="48713">
                  <c:v>41705.539263854305</c:v>
                </c:pt>
                <c:pt idx="48714">
                  <c:v>41705.53996671753</c:v>
                </c:pt>
                <c:pt idx="48715">
                  <c:v>41705.540670822462</c:v>
                </c:pt>
                <c:pt idx="48716">
                  <c:v>41705.541376224159</c:v>
                </c:pt>
                <c:pt idx="48717">
                  <c:v>41705.542080542611</c:v>
                </c:pt>
                <c:pt idx="48718">
                  <c:v>41705.542784645077</c:v>
                </c:pt>
                <c:pt idx="48719">
                  <c:v>41705.543486982453</c:v>
                </c:pt>
                <c:pt idx="48720">
                  <c:v>41705.544189219385</c:v>
                </c:pt>
                <c:pt idx="48721">
                  <c:v>41705.544892086778</c:v>
                </c:pt>
                <c:pt idx="48722">
                  <c:v>41705.545596991542</c:v>
                </c:pt>
                <c:pt idx="48723">
                  <c:v>41705.546301381684</c:v>
                </c:pt>
                <c:pt idx="48724">
                  <c:v>41705.547006834306</c:v>
                </c:pt>
                <c:pt idx="48725">
                  <c:v>41705.547713339234</c:v>
                </c:pt>
                <c:pt idx="48726">
                  <c:v>41705.548418213082</c:v>
                </c:pt>
                <c:pt idx="48727">
                  <c:v>41705.549121063217</c:v>
                </c:pt>
                <c:pt idx="48728">
                  <c:v>41705.549824737078</c:v>
                </c:pt>
                <c:pt idx="48729">
                  <c:v>41705.550529363085</c:v>
                </c:pt>
                <c:pt idx="48730">
                  <c:v>41705.551231941383</c:v>
                </c:pt>
                <c:pt idx="48731">
                  <c:v>41705.551934192939</c:v>
                </c:pt>
                <c:pt idx="48732">
                  <c:v>41705.552638128473</c:v>
                </c:pt>
                <c:pt idx="48733">
                  <c:v>41705.553341289538</c:v>
                </c:pt>
                <c:pt idx="48734">
                  <c:v>41705.554046872472</c:v>
                </c:pt>
                <c:pt idx="48735">
                  <c:v>41705.554751724769</c:v>
                </c:pt>
                <c:pt idx="48736">
                  <c:v>41705.555455854308</c:v>
                </c:pt>
                <c:pt idx="48737">
                  <c:v>41705.556160266002</c:v>
                </c:pt>
                <c:pt idx="48738">
                  <c:v>41705.55686464523</c:v>
                </c:pt>
                <c:pt idx="48739">
                  <c:v>41705.557568582459</c:v>
                </c:pt>
                <c:pt idx="48740">
                  <c:v>41705.558272248942</c:v>
                </c:pt>
                <c:pt idx="48741">
                  <c:v>41705.558975602929</c:v>
                </c:pt>
                <c:pt idx="48742">
                  <c:v>41705.559679028935</c:v>
                </c:pt>
                <c:pt idx="48743">
                  <c:v>41705.56038316276</c:v>
                </c:pt>
                <c:pt idx="48744">
                  <c:v>41705.56108789584</c:v>
                </c:pt>
                <c:pt idx="48745">
                  <c:v>41705.561791257991</c:v>
                </c:pt>
                <c:pt idx="48746">
                  <c:v>41705.562495897997</c:v>
                </c:pt>
                <c:pt idx="48747">
                  <c:v>41705.56320256168</c:v>
                </c:pt>
                <c:pt idx="48748">
                  <c:v>41705.563907465839</c:v>
                </c:pt>
                <c:pt idx="48749">
                  <c:v>41705.56461161661</c:v>
                </c:pt>
                <c:pt idx="48750">
                  <c:v>41705.565317354616</c:v>
                </c:pt>
                <c:pt idx="48751">
                  <c:v>41705.566021694001</c:v>
                </c:pt>
                <c:pt idx="48752">
                  <c:v>41705.566725138</c:v>
                </c:pt>
                <c:pt idx="48753">
                  <c:v>41705.567429723989</c:v>
                </c:pt>
                <c:pt idx="48754">
                  <c:v>41705.56813359831</c:v>
                </c:pt>
                <c:pt idx="48755">
                  <c:v>41705.568837095394</c:v>
                </c:pt>
                <c:pt idx="48756">
                  <c:v>41705.569540447388</c:v>
                </c:pt>
                <c:pt idx="48757">
                  <c:v>41705.570244582152</c:v>
                </c:pt>
                <c:pt idx="48758">
                  <c:v>41705.570947878165</c:v>
                </c:pt>
                <c:pt idx="48759">
                  <c:v>41705.571651226768</c:v>
                </c:pt>
                <c:pt idx="48760">
                  <c:v>41705.572355554308</c:v>
                </c:pt>
                <c:pt idx="48761">
                  <c:v>41705.573059015376</c:v>
                </c:pt>
                <c:pt idx="48762">
                  <c:v>41705.573763125678</c:v>
                </c:pt>
                <c:pt idx="48763">
                  <c:v>41705.574466678161</c:v>
                </c:pt>
                <c:pt idx="48764">
                  <c:v>41705.575170533528</c:v>
                </c:pt>
                <c:pt idx="48765">
                  <c:v>41705.575874812304</c:v>
                </c:pt>
                <c:pt idx="48766">
                  <c:v>41705.576579079701</c:v>
                </c:pt>
                <c:pt idx="48767">
                  <c:v>41705.57728311215</c:v>
                </c:pt>
                <c:pt idx="48768">
                  <c:v>41705.577988194309</c:v>
                </c:pt>
                <c:pt idx="48769">
                  <c:v>41705.578691379393</c:v>
                </c:pt>
                <c:pt idx="48770">
                  <c:v>41705.579393947388</c:v>
                </c:pt>
                <c:pt idx="48771">
                  <c:v>41705.580098273233</c:v>
                </c:pt>
                <c:pt idx="48772">
                  <c:v>41705.580802417542</c:v>
                </c:pt>
                <c:pt idx="48773">
                  <c:v>41705.581508937234</c:v>
                </c:pt>
                <c:pt idx="48774">
                  <c:v>41705.58221226569</c:v>
                </c:pt>
                <c:pt idx="48775">
                  <c:v>41705.582916074469</c:v>
                </c:pt>
                <c:pt idx="48776">
                  <c:v>41705.583620661368</c:v>
                </c:pt>
                <c:pt idx="48777">
                  <c:v>41705.584324899231</c:v>
                </c:pt>
                <c:pt idx="48778">
                  <c:v>41705.585028709844</c:v>
                </c:pt>
                <c:pt idx="48779">
                  <c:v>41705.585733149848</c:v>
                </c:pt>
                <c:pt idx="48780">
                  <c:v>41705.586438150938</c:v>
                </c:pt>
                <c:pt idx="48781">
                  <c:v>41705.587142244309</c:v>
                </c:pt>
                <c:pt idx="48782">
                  <c:v>41705.587847008312</c:v>
                </c:pt>
                <c:pt idx="48783">
                  <c:v>41705.588550795081</c:v>
                </c:pt>
                <c:pt idx="48784">
                  <c:v>41705.589253970313</c:v>
                </c:pt>
                <c:pt idx="48785">
                  <c:v>41705.589959454941</c:v>
                </c:pt>
                <c:pt idx="48786">
                  <c:v>41705.590663481074</c:v>
                </c:pt>
                <c:pt idx="48787">
                  <c:v>41705.591367459077</c:v>
                </c:pt>
                <c:pt idx="48788">
                  <c:v>41705.592070721381</c:v>
                </c:pt>
                <c:pt idx="48789">
                  <c:v>41705.592774402307</c:v>
                </c:pt>
                <c:pt idx="48790">
                  <c:v>41705.593479095536</c:v>
                </c:pt>
                <c:pt idx="48791">
                  <c:v>41705.594182813526</c:v>
                </c:pt>
                <c:pt idx="48792">
                  <c:v>41705.594887051077</c:v>
                </c:pt>
                <c:pt idx="48793">
                  <c:v>41705.595591346617</c:v>
                </c:pt>
                <c:pt idx="48794">
                  <c:v>41705.596295050767</c:v>
                </c:pt>
                <c:pt idx="48795">
                  <c:v>41705.597000237678</c:v>
                </c:pt>
                <c:pt idx="48796">
                  <c:v>41705.597704412299</c:v>
                </c:pt>
                <c:pt idx="48797">
                  <c:v>41705.598408810765</c:v>
                </c:pt>
                <c:pt idx="48798">
                  <c:v>41705.599111733834</c:v>
                </c:pt>
                <c:pt idx="48799">
                  <c:v>41705.599813205845</c:v>
                </c:pt>
                <c:pt idx="48800">
                  <c:v>41705.600516977393</c:v>
                </c:pt>
                <c:pt idx="48801">
                  <c:v>41705.601222434307</c:v>
                </c:pt>
                <c:pt idx="48802">
                  <c:v>41705.601928203534</c:v>
                </c:pt>
                <c:pt idx="48803">
                  <c:v>41705.602632951537</c:v>
                </c:pt>
                <c:pt idx="48804">
                  <c:v>41705.603337606</c:v>
                </c:pt>
                <c:pt idx="48805">
                  <c:v>41705.604043697385</c:v>
                </c:pt>
                <c:pt idx="48806">
                  <c:v>41705.604748706151</c:v>
                </c:pt>
                <c:pt idx="48807">
                  <c:v>41705.60545224708</c:v>
                </c:pt>
                <c:pt idx="48808">
                  <c:v>41705.606156693997</c:v>
                </c:pt>
                <c:pt idx="48809">
                  <c:v>41705.60686049323</c:v>
                </c:pt>
                <c:pt idx="48810">
                  <c:v>41705.607566610925</c:v>
                </c:pt>
                <c:pt idx="48811">
                  <c:v>41705.608268671844</c:v>
                </c:pt>
                <c:pt idx="48812">
                  <c:v>41705.608972482158</c:v>
                </c:pt>
                <c:pt idx="48813">
                  <c:v>41705.609677412307</c:v>
                </c:pt>
                <c:pt idx="48814">
                  <c:v>41705.610380548307</c:v>
                </c:pt>
                <c:pt idx="48815">
                  <c:v>41705.611083650925</c:v>
                </c:pt>
                <c:pt idx="48816">
                  <c:v>41705.611789083217</c:v>
                </c:pt>
                <c:pt idx="48817">
                  <c:v>41705.612493213077</c:v>
                </c:pt>
                <c:pt idx="48818">
                  <c:v>41705.613198232153</c:v>
                </c:pt>
                <c:pt idx="48819">
                  <c:v>41705.613902040001</c:v>
                </c:pt>
                <c:pt idx="48820">
                  <c:v>41705.614606381539</c:v>
                </c:pt>
                <c:pt idx="48821">
                  <c:v>41705.615309364934</c:v>
                </c:pt>
                <c:pt idx="48822">
                  <c:v>41705.61601286754</c:v>
                </c:pt>
                <c:pt idx="48823">
                  <c:v>41705.616716077086</c:v>
                </c:pt>
                <c:pt idx="48824">
                  <c:v>41705.617420186762</c:v>
                </c:pt>
                <c:pt idx="48825">
                  <c:v>41705.618124643079</c:v>
                </c:pt>
                <c:pt idx="48826">
                  <c:v>41705.618828664614</c:v>
                </c:pt>
                <c:pt idx="48827">
                  <c:v>41705.61953343093</c:v>
                </c:pt>
                <c:pt idx="48828">
                  <c:v>41705.620238279393</c:v>
                </c:pt>
                <c:pt idx="48829">
                  <c:v>41705.620943486923</c:v>
                </c:pt>
                <c:pt idx="48830">
                  <c:v>41705.621649086759</c:v>
                </c:pt>
                <c:pt idx="48831">
                  <c:v>41705.62235376476</c:v>
                </c:pt>
                <c:pt idx="48832">
                  <c:v>41705.623058464611</c:v>
                </c:pt>
                <c:pt idx="48833">
                  <c:v>41705.623761895069</c:v>
                </c:pt>
                <c:pt idx="48834">
                  <c:v>41705.624467032765</c:v>
                </c:pt>
                <c:pt idx="48835">
                  <c:v>41705.625171591069</c:v>
                </c:pt>
                <c:pt idx="48836">
                  <c:v>41705.625874872152</c:v>
                </c:pt>
                <c:pt idx="48837">
                  <c:v>41705.626578877695</c:v>
                </c:pt>
                <c:pt idx="48838">
                  <c:v>41705.627282903071</c:v>
                </c:pt>
                <c:pt idx="48839">
                  <c:v>41705.627986469677</c:v>
                </c:pt>
                <c:pt idx="48840">
                  <c:v>41705.628689230922</c:v>
                </c:pt>
                <c:pt idx="48841">
                  <c:v>41705.629392277537</c:v>
                </c:pt>
                <c:pt idx="48842">
                  <c:v>41705.630097639223</c:v>
                </c:pt>
                <c:pt idx="48843">
                  <c:v>41705.630803037682</c:v>
                </c:pt>
                <c:pt idx="48844">
                  <c:v>41705.631505441073</c:v>
                </c:pt>
                <c:pt idx="48845">
                  <c:v>41705.63221006954</c:v>
                </c:pt>
                <c:pt idx="48846">
                  <c:v>41705.632913946938</c:v>
                </c:pt>
                <c:pt idx="48847">
                  <c:v>41705.633618071683</c:v>
                </c:pt>
                <c:pt idx="48848">
                  <c:v>41705.634323700157</c:v>
                </c:pt>
                <c:pt idx="48849">
                  <c:v>41705.635030213678</c:v>
                </c:pt>
                <c:pt idx="48850">
                  <c:v>41705.635733233226</c:v>
                </c:pt>
                <c:pt idx="48851">
                  <c:v>41705.636435439228</c:v>
                </c:pt>
                <c:pt idx="48852">
                  <c:v>41705.637139206163</c:v>
                </c:pt>
                <c:pt idx="48853">
                  <c:v>41705.637842674761</c:v>
                </c:pt>
                <c:pt idx="48854">
                  <c:v>41705.638547662762</c:v>
                </c:pt>
                <c:pt idx="48855">
                  <c:v>41705.639252305227</c:v>
                </c:pt>
                <c:pt idx="48856">
                  <c:v>41705.63995499185</c:v>
                </c:pt>
                <c:pt idx="48857">
                  <c:v>41705.640659746314</c:v>
                </c:pt>
                <c:pt idx="48858">
                  <c:v>41705.641363101677</c:v>
                </c:pt>
                <c:pt idx="48859">
                  <c:v>41705.642066472159</c:v>
                </c:pt>
                <c:pt idx="48860">
                  <c:v>41705.642768724305</c:v>
                </c:pt>
                <c:pt idx="48861">
                  <c:v>41705.643471558004</c:v>
                </c:pt>
                <c:pt idx="48862">
                  <c:v>41705.644175233538</c:v>
                </c:pt>
                <c:pt idx="48863">
                  <c:v>41705.644878457235</c:v>
                </c:pt>
                <c:pt idx="48864">
                  <c:v>41705.645583698002</c:v>
                </c:pt>
                <c:pt idx="48865">
                  <c:v>41705.646289531222</c:v>
                </c:pt>
                <c:pt idx="48866">
                  <c:v>41705.646994397546</c:v>
                </c:pt>
                <c:pt idx="48867">
                  <c:v>41705.647698964931</c:v>
                </c:pt>
                <c:pt idx="48868">
                  <c:v>41705.648401895538</c:v>
                </c:pt>
                <c:pt idx="48869">
                  <c:v>41705.649104591532</c:v>
                </c:pt>
                <c:pt idx="48870">
                  <c:v>41705.649807788934</c:v>
                </c:pt>
                <c:pt idx="48871">
                  <c:v>41705.650511273692</c:v>
                </c:pt>
                <c:pt idx="48872">
                  <c:v>41705.651214624471</c:v>
                </c:pt>
                <c:pt idx="48873">
                  <c:v>41705.651918307231</c:v>
                </c:pt>
                <c:pt idx="48874">
                  <c:v>41705.652622782</c:v>
                </c:pt>
                <c:pt idx="48875">
                  <c:v>41705.653327038934</c:v>
                </c:pt>
                <c:pt idx="48876">
                  <c:v>41705.654031440317</c:v>
                </c:pt>
                <c:pt idx="48877">
                  <c:v>41705.65473524847</c:v>
                </c:pt>
                <c:pt idx="48878">
                  <c:v>41705.655439886767</c:v>
                </c:pt>
                <c:pt idx="48879">
                  <c:v>41705.656142334614</c:v>
                </c:pt>
                <c:pt idx="48880">
                  <c:v>41705.656846399856</c:v>
                </c:pt>
                <c:pt idx="48881">
                  <c:v>41705.657548748466</c:v>
                </c:pt>
                <c:pt idx="48882">
                  <c:v>41705.658252641391</c:v>
                </c:pt>
                <c:pt idx="48883">
                  <c:v>41705.65895628617</c:v>
                </c:pt>
                <c:pt idx="48884">
                  <c:v>41705.659660842</c:v>
                </c:pt>
                <c:pt idx="48885">
                  <c:v>41705.660364027535</c:v>
                </c:pt>
                <c:pt idx="48886">
                  <c:v>41705.661069533373</c:v>
                </c:pt>
                <c:pt idx="48887">
                  <c:v>41705.661774535372</c:v>
                </c:pt>
                <c:pt idx="48888">
                  <c:v>41705.662476050609</c:v>
                </c:pt>
                <c:pt idx="48889">
                  <c:v>41705.66317954984</c:v>
                </c:pt>
                <c:pt idx="48890">
                  <c:v>41705.663885545531</c:v>
                </c:pt>
                <c:pt idx="48891">
                  <c:v>41705.664590448934</c:v>
                </c:pt>
                <c:pt idx="48892">
                  <c:v>41705.66529547493</c:v>
                </c:pt>
                <c:pt idx="48893">
                  <c:v>41705.666574252617</c:v>
                </c:pt>
                <c:pt idx="48894">
                  <c:v>41705.667277704306</c:v>
                </c:pt>
                <c:pt idx="48895">
                  <c:v>41705.667981010447</c:v>
                </c:pt>
                <c:pt idx="48896">
                  <c:v>41705.668686872152</c:v>
                </c:pt>
                <c:pt idx="48897">
                  <c:v>41705.669390650604</c:v>
                </c:pt>
                <c:pt idx="48898">
                  <c:v>41705.670094878617</c:v>
                </c:pt>
                <c:pt idx="48899">
                  <c:v>41705.670798320767</c:v>
                </c:pt>
                <c:pt idx="48900">
                  <c:v>41705.671500928773</c:v>
                </c:pt>
                <c:pt idx="48901">
                  <c:v>41705.672206139381</c:v>
                </c:pt>
                <c:pt idx="48902">
                  <c:v>41705.672909784771</c:v>
                </c:pt>
                <c:pt idx="48903">
                  <c:v>41705.673614107385</c:v>
                </c:pt>
                <c:pt idx="48904">
                  <c:v>41705.67431943494</c:v>
                </c:pt>
                <c:pt idx="48905">
                  <c:v>41705.675023604606</c:v>
                </c:pt>
                <c:pt idx="48906">
                  <c:v>41705.675729709379</c:v>
                </c:pt>
                <c:pt idx="48907">
                  <c:v>41705.676433835535</c:v>
                </c:pt>
                <c:pt idx="48908">
                  <c:v>41705.677136946309</c:v>
                </c:pt>
                <c:pt idx="48909">
                  <c:v>41705.677841243538</c:v>
                </c:pt>
                <c:pt idx="48910">
                  <c:v>41705.678546707684</c:v>
                </c:pt>
                <c:pt idx="48911">
                  <c:v>41705.679251213223</c:v>
                </c:pt>
                <c:pt idx="48912">
                  <c:v>41705.679955306463</c:v>
                </c:pt>
                <c:pt idx="48913">
                  <c:v>41705.680657789686</c:v>
                </c:pt>
                <c:pt idx="48914">
                  <c:v>41705.681361796152</c:v>
                </c:pt>
                <c:pt idx="48915">
                  <c:v>41705.68206442293</c:v>
                </c:pt>
                <c:pt idx="48916">
                  <c:v>41705.682768485683</c:v>
                </c:pt>
                <c:pt idx="48917">
                  <c:v>41705.683472950608</c:v>
                </c:pt>
                <c:pt idx="48918">
                  <c:v>41705.684177535535</c:v>
                </c:pt>
                <c:pt idx="48919">
                  <c:v>41705.684881480003</c:v>
                </c:pt>
                <c:pt idx="48920">
                  <c:v>41705.68558612631</c:v>
                </c:pt>
                <c:pt idx="48921">
                  <c:v>41705.686288946927</c:v>
                </c:pt>
                <c:pt idx="48922">
                  <c:v>41705.686992161376</c:v>
                </c:pt>
                <c:pt idx="48923">
                  <c:v>41705.687696171844</c:v>
                </c:pt>
                <c:pt idx="48924">
                  <c:v>41705.68840074708</c:v>
                </c:pt>
                <c:pt idx="48925">
                  <c:v>41705.689104055687</c:v>
                </c:pt>
                <c:pt idx="48926">
                  <c:v>41705.689807627998</c:v>
                </c:pt>
                <c:pt idx="48927">
                  <c:v>41705.69051108</c:v>
                </c:pt>
                <c:pt idx="48928">
                  <c:v>41705.69121487646</c:v>
                </c:pt>
                <c:pt idx="48929">
                  <c:v>41705.691919557226</c:v>
                </c:pt>
                <c:pt idx="48930">
                  <c:v>41705.692622942923</c:v>
                </c:pt>
                <c:pt idx="48931">
                  <c:v>41705.693326659988</c:v>
                </c:pt>
                <c:pt idx="48932">
                  <c:v>41705.694030687679</c:v>
                </c:pt>
                <c:pt idx="48933">
                  <c:v>41705.694734639532</c:v>
                </c:pt>
                <c:pt idx="48934">
                  <c:v>41705.695440170763</c:v>
                </c:pt>
                <c:pt idx="48935">
                  <c:v>41705.696143941837</c:v>
                </c:pt>
                <c:pt idx="48936">
                  <c:v>41705.69684679708</c:v>
                </c:pt>
                <c:pt idx="48937">
                  <c:v>41705.697548186923</c:v>
                </c:pt>
                <c:pt idx="48938">
                  <c:v>41705.698251329231</c:v>
                </c:pt>
                <c:pt idx="48939">
                  <c:v>41705.698953836152</c:v>
                </c:pt>
                <c:pt idx="48940">
                  <c:v>41705.699656013829</c:v>
                </c:pt>
                <c:pt idx="48941">
                  <c:v>41705.700360181676</c:v>
                </c:pt>
                <c:pt idx="48942">
                  <c:v>41705.701063341075</c:v>
                </c:pt>
                <c:pt idx="48943">
                  <c:v>41705.701767594597</c:v>
                </c:pt>
                <c:pt idx="48944">
                  <c:v>41705.702472029538</c:v>
                </c:pt>
                <c:pt idx="48945">
                  <c:v>41705.703175259077</c:v>
                </c:pt>
                <c:pt idx="48946">
                  <c:v>41705.703876771076</c:v>
                </c:pt>
                <c:pt idx="48947">
                  <c:v>41705.704580685531</c:v>
                </c:pt>
                <c:pt idx="48948">
                  <c:v>41705.705283709227</c:v>
                </c:pt>
                <c:pt idx="48949">
                  <c:v>41705.705987202455</c:v>
                </c:pt>
                <c:pt idx="48950">
                  <c:v>41705.706691902305</c:v>
                </c:pt>
                <c:pt idx="48951">
                  <c:v>41705.707396912156</c:v>
                </c:pt>
                <c:pt idx="48952">
                  <c:v>41705.708101490614</c:v>
                </c:pt>
                <c:pt idx="48953">
                  <c:v>41705.708805758928</c:v>
                </c:pt>
                <c:pt idx="48954">
                  <c:v>41705.70951081215</c:v>
                </c:pt>
                <c:pt idx="48955">
                  <c:v>41705.710216274936</c:v>
                </c:pt>
                <c:pt idx="48956">
                  <c:v>41705.710920410464</c:v>
                </c:pt>
                <c:pt idx="48957">
                  <c:v>41705.71162382784</c:v>
                </c:pt>
                <c:pt idx="48958">
                  <c:v>41705.712326712761</c:v>
                </c:pt>
                <c:pt idx="48959">
                  <c:v>41705.713029502454</c:v>
                </c:pt>
                <c:pt idx="48960">
                  <c:v>41705.71373313076</c:v>
                </c:pt>
                <c:pt idx="48961">
                  <c:v>41705.714436911221</c:v>
                </c:pt>
                <c:pt idx="48962">
                  <c:v>41705.715139020605</c:v>
                </c:pt>
                <c:pt idx="48963">
                  <c:v>41705.715844963532</c:v>
                </c:pt>
                <c:pt idx="48964">
                  <c:v>41705.716549475233</c:v>
                </c:pt>
                <c:pt idx="48965">
                  <c:v>41705.717252987386</c:v>
                </c:pt>
                <c:pt idx="48966">
                  <c:v>41705.717957606932</c:v>
                </c:pt>
                <c:pt idx="48967">
                  <c:v>41705.718660621838</c:v>
                </c:pt>
                <c:pt idx="48968">
                  <c:v>41705.719364042772</c:v>
                </c:pt>
                <c:pt idx="48969">
                  <c:v>41705.720068071991</c:v>
                </c:pt>
                <c:pt idx="48970">
                  <c:v>41705.720771941073</c:v>
                </c:pt>
                <c:pt idx="48971">
                  <c:v>41705.721477204454</c:v>
                </c:pt>
                <c:pt idx="48972">
                  <c:v>41705.722181994155</c:v>
                </c:pt>
                <c:pt idx="48973">
                  <c:v>41705.722886083531</c:v>
                </c:pt>
                <c:pt idx="48974">
                  <c:v>41705.723590159374</c:v>
                </c:pt>
                <c:pt idx="48975">
                  <c:v>41705.724293821688</c:v>
                </c:pt>
                <c:pt idx="48976">
                  <c:v>41705.724998451224</c:v>
                </c:pt>
                <c:pt idx="48977">
                  <c:v>41705.72570264167</c:v>
                </c:pt>
                <c:pt idx="48978">
                  <c:v>41705.726406913069</c:v>
                </c:pt>
                <c:pt idx="48979">
                  <c:v>41705.727111234599</c:v>
                </c:pt>
                <c:pt idx="48980">
                  <c:v>41705.727815628772</c:v>
                </c:pt>
                <c:pt idx="48981">
                  <c:v>41705.728519342469</c:v>
                </c:pt>
                <c:pt idx="48982">
                  <c:v>41705.729222956157</c:v>
                </c:pt>
                <c:pt idx="48983">
                  <c:v>41705.729927213994</c:v>
                </c:pt>
                <c:pt idx="48984">
                  <c:v>41705.73063369908</c:v>
                </c:pt>
                <c:pt idx="48985">
                  <c:v>41705.731339303384</c:v>
                </c:pt>
                <c:pt idx="48986">
                  <c:v>41705.732041868454</c:v>
                </c:pt>
                <c:pt idx="48987">
                  <c:v>41705.732744348308</c:v>
                </c:pt>
                <c:pt idx="48988">
                  <c:v>41705.73344806167</c:v>
                </c:pt>
                <c:pt idx="48989">
                  <c:v>41705.734152400772</c:v>
                </c:pt>
                <c:pt idx="48990">
                  <c:v>41705.734855488467</c:v>
                </c:pt>
                <c:pt idx="48991">
                  <c:v>41705.735559298773</c:v>
                </c:pt>
                <c:pt idx="48992">
                  <c:v>41705.736262962921</c:v>
                </c:pt>
                <c:pt idx="48993">
                  <c:v>41705.73696591676</c:v>
                </c:pt>
                <c:pt idx="48994">
                  <c:v>41705.737669587834</c:v>
                </c:pt>
                <c:pt idx="48995">
                  <c:v>41705.738371231841</c:v>
                </c:pt>
                <c:pt idx="48996">
                  <c:v>41705.739074349382</c:v>
                </c:pt>
                <c:pt idx="48997">
                  <c:v>41705.739778342308</c:v>
                </c:pt>
                <c:pt idx="48998">
                  <c:v>41705.740481820299</c:v>
                </c:pt>
                <c:pt idx="48999">
                  <c:v>41705.741185939369</c:v>
                </c:pt>
                <c:pt idx="49000">
                  <c:v>41705.741889432931</c:v>
                </c:pt>
                <c:pt idx="49001">
                  <c:v>41705.742594363386</c:v>
                </c:pt>
                <c:pt idx="49002">
                  <c:v>41705.743298423229</c:v>
                </c:pt>
                <c:pt idx="49003">
                  <c:v>41705.744002163534</c:v>
                </c:pt>
                <c:pt idx="49004">
                  <c:v>41705.744707215839</c:v>
                </c:pt>
                <c:pt idx="49005">
                  <c:v>41705.745410809992</c:v>
                </c:pt>
                <c:pt idx="49006">
                  <c:v>41705.746113629539</c:v>
                </c:pt>
                <c:pt idx="49007">
                  <c:v>41705.746817462008</c:v>
                </c:pt>
                <c:pt idx="49008">
                  <c:v>41705.747522564765</c:v>
                </c:pt>
                <c:pt idx="49009">
                  <c:v>41705.748227277087</c:v>
                </c:pt>
                <c:pt idx="49010">
                  <c:v>41705.748932510454</c:v>
                </c:pt>
                <c:pt idx="49011">
                  <c:v>41705.749636482768</c:v>
                </c:pt>
                <c:pt idx="49012">
                  <c:v>41705.750341900923</c:v>
                </c:pt>
                <c:pt idx="49013">
                  <c:v>41705.751045728</c:v>
                </c:pt>
                <c:pt idx="49014">
                  <c:v>41705.751749739677</c:v>
                </c:pt>
                <c:pt idx="49015">
                  <c:v>41705.752452700464</c:v>
                </c:pt>
                <c:pt idx="49016">
                  <c:v>41705.753156424471</c:v>
                </c:pt>
                <c:pt idx="49017">
                  <c:v>41705.753860070305</c:v>
                </c:pt>
                <c:pt idx="49018">
                  <c:v>41705.754563685223</c:v>
                </c:pt>
                <c:pt idx="49019">
                  <c:v>41705.755268870002</c:v>
                </c:pt>
                <c:pt idx="49020">
                  <c:v>41705.755973043684</c:v>
                </c:pt>
                <c:pt idx="49021">
                  <c:v>41705.756678909544</c:v>
                </c:pt>
                <c:pt idx="49022">
                  <c:v>41705.757382023221</c:v>
                </c:pt>
                <c:pt idx="49023">
                  <c:v>41705.758085149086</c:v>
                </c:pt>
                <c:pt idx="49024">
                  <c:v>41705.758790261534</c:v>
                </c:pt>
                <c:pt idx="49025">
                  <c:v>41705.759495921535</c:v>
                </c:pt>
                <c:pt idx="49026">
                  <c:v>41705.760200473684</c:v>
                </c:pt>
                <c:pt idx="49027">
                  <c:v>41705.760905282157</c:v>
                </c:pt>
                <c:pt idx="49028">
                  <c:v>41705.761610284157</c:v>
                </c:pt>
                <c:pt idx="49029">
                  <c:v>41705.762315364307</c:v>
                </c:pt>
                <c:pt idx="49030">
                  <c:v>41705.763020659833</c:v>
                </c:pt>
                <c:pt idx="49031">
                  <c:v>41705.763724651988</c:v>
                </c:pt>
                <c:pt idx="49032">
                  <c:v>41705.764428753217</c:v>
                </c:pt>
                <c:pt idx="49033">
                  <c:v>41705.765133392932</c:v>
                </c:pt>
                <c:pt idx="49034">
                  <c:v>41705.765837778003</c:v>
                </c:pt>
                <c:pt idx="49035">
                  <c:v>41705.76654250476</c:v>
                </c:pt>
                <c:pt idx="49036">
                  <c:v>41705.767244214454</c:v>
                </c:pt>
                <c:pt idx="49037">
                  <c:v>41705.767947707529</c:v>
                </c:pt>
                <c:pt idx="49038">
                  <c:v>41705.768651062921</c:v>
                </c:pt>
                <c:pt idx="49039">
                  <c:v>41705.769354907374</c:v>
                </c:pt>
                <c:pt idx="49040">
                  <c:v>41705.770060105839</c:v>
                </c:pt>
                <c:pt idx="49041">
                  <c:v>41705.770764920453</c:v>
                </c:pt>
                <c:pt idx="49042">
                  <c:v>41705.771468926454</c:v>
                </c:pt>
                <c:pt idx="49043">
                  <c:v>41705.772173413374</c:v>
                </c:pt>
                <c:pt idx="49044">
                  <c:v>41705.772879351382</c:v>
                </c:pt>
                <c:pt idx="49045">
                  <c:v>41705.773585402465</c:v>
                </c:pt>
                <c:pt idx="49046">
                  <c:v>41705.774290157846</c:v>
                </c:pt>
                <c:pt idx="49047">
                  <c:v>41705.774994612926</c:v>
                </c:pt>
                <c:pt idx="49048">
                  <c:v>41705.77569936138</c:v>
                </c:pt>
                <c:pt idx="49049">
                  <c:v>41705.776405445686</c:v>
                </c:pt>
                <c:pt idx="49050">
                  <c:v>41705.777110719675</c:v>
                </c:pt>
                <c:pt idx="49051">
                  <c:v>41705.777816015223</c:v>
                </c:pt>
                <c:pt idx="49052">
                  <c:v>41705.778520427382</c:v>
                </c:pt>
                <c:pt idx="49053">
                  <c:v>41705.779225165075</c:v>
                </c:pt>
                <c:pt idx="49054">
                  <c:v>41705.779931530145</c:v>
                </c:pt>
                <c:pt idx="49055">
                  <c:v>41705.780637105847</c:v>
                </c:pt>
                <c:pt idx="49056">
                  <c:v>41705.78134076768</c:v>
                </c:pt>
                <c:pt idx="49057">
                  <c:v>41705.782045792934</c:v>
                </c:pt>
                <c:pt idx="49058">
                  <c:v>41705.782749937076</c:v>
                </c:pt>
                <c:pt idx="49059">
                  <c:v>41705.783454163531</c:v>
                </c:pt>
                <c:pt idx="49060">
                  <c:v>41705.784158880771</c:v>
                </c:pt>
                <c:pt idx="49061">
                  <c:v>41705.78486242894</c:v>
                </c:pt>
                <c:pt idx="49062">
                  <c:v>41705.785567425846</c:v>
                </c:pt>
                <c:pt idx="49063">
                  <c:v>41705.786270174169</c:v>
                </c:pt>
                <c:pt idx="49064">
                  <c:v>41705.786973829083</c:v>
                </c:pt>
                <c:pt idx="49065">
                  <c:v>41705.787679446315</c:v>
                </c:pt>
                <c:pt idx="49066">
                  <c:v>41705.788382794461</c:v>
                </c:pt>
                <c:pt idx="49067">
                  <c:v>41705.789086904464</c:v>
                </c:pt>
                <c:pt idx="49068">
                  <c:v>41705.789790677074</c:v>
                </c:pt>
                <c:pt idx="49069">
                  <c:v>41705.790494565372</c:v>
                </c:pt>
                <c:pt idx="49070">
                  <c:v>41705.791198638144</c:v>
                </c:pt>
                <c:pt idx="49071">
                  <c:v>41705.79190516322</c:v>
                </c:pt>
                <c:pt idx="49072">
                  <c:v>41705.792612034609</c:v>
                </c:pt>
                <c:pt idx="49073">
                  <c:v>41705.793316314157</c:v>
                </c:pt>
                <c:pt idx="49074">
                  <c:v>41705.794020682144</c:v>
                </c:pt>
                <c:pt idx="49075">
                  <c:v>41705.794724478932</c:v>
                </c:pt>
                <c:pt idx="49076">
                  <c:v>41705.79542696767</c:v>
                </c:pt>
                <c:pt idx="49077">
                  <c:v>41705.796133273689</c:v>
                </c:pt>
                <c:pt idx="49078">
                  <c:v>41705.796839132927</c:v>
                </c:pt>
                <c:pt idx="49079">
                  <c:v>41705.797542269378</c:v>
                </c:pt>
                <c:pt idx="49080">
                  <c:v>41705.798246387385</c:v>
                </c:pt>
                <c:pt idx="49081">
                  <c:v>41705.798951088611</c:v>
                </c:pt>
                <c:pt idx="49082">
                  <c:v>41705.799655678304</c:v>
                </c:pt>
                <c:pt idx="49083">
                  <c:v>41705.800358906316</c:v>
                </c:pt>
                <c:pt idx="49084">
                  <c:v>41705.801060919381</c:v>
                </c:pt>
                <c:pt idx="49085">
                  <c:v>41705.801763551681</c:v>
                </c:pt>
                <c:pt idx="49086">
                  <c:v>41705.802467452777</c:v>
                </c:pt>
                <c:pt idx="49087">
                  <c:v>41705.803172054933</c:v>
                </c:pt>
                <c:pt idx="49088">
                  <c:v>41705.803878539387</c:v>
                </c:pt>
                <c:pt idx="49089">
                  <c:v>41705.804584754158</c:v>
                </c:pt>
                <c:pt idx="49090">
                  <c:v>41705.80528934201</c:v>
                </c:pt>
                <c:pt idx="49091">
                  <c:v>41705.805992905684</c:v>
                </c:pt>
                <c:pt idx="49092">
                  <c:v>41705.806697252934</c:v>
                </c:pt>
                <c:pt idx="49093">
                  <c:v>41705.807402295846</c:v>
                </c:pt>
                <c:pt idx="49094">
                  <c:v>41705.808106889541</c:v>
                </c:pt>
                <c:pt idx="49095">
                  <c:v>41705.808813112941</c:v>
                </c:pt>
                <c:pt idx="49096">
                  <c:v>41705.809517122623</c:v>
                </c:pt>
                <c:pt idx="49097">
                  <c:v>41705.810221375548</c:v>
                </c:pt>
                <c:pt idx="49098">
                  <c:v>41705.810925555073</c:v>
                </c:pt>
                <c:pt idx="49099">
                  <c:v>41705.811628933225</c:v>
                </c:pt>
                <c:pt idx="49100">
                  <c:v>41705.812332272784</c:v>
                </c:pt>
                <c:pt idx="49101">
                  <c:v>41705.813035996005</c:v>
                </c:pt>
                <c:pt idx="49102">
                  <c:v>41705.813739456469</c:v>
                </c:pt>
                <c:pt idx="49103">
                  <c:v>41705.814444022159</c:v>
                </c:pt>
                <c:pt idx="49104">
                  <c:v>41705.815150088616</c:v>
                </c:pt>
                <c:pt idx="49105">
                  <c:v>41705.815855613539</c:v>
                </c:pt>
                <c:pt idx="49106">
                  <c:v>41705.816559820167</c:v>
                </c:pt>
                <c:pt idx="49107">
                  <c:v>41705.817264029691</c:v>
                </c:pt>
                <c:pt idx="49108">
                  <c:v>41705.817967736002</c:v>
                </c:pt>
                <c:pt idx="49109">
                  <c:v>41705.818673383692</c:v>
                </c:pt>
                <c:pt idx="49110">
                  <c:v>41705.819379584769</c:v>
                </c:pt>
                <c:pt idx="49111">
                  <c:v>41705.820085612759</c:v>
                </c:pt>
                <c:pt idx="49112">
                  <c:v>41705.820790575381</c:v>
                </c:pt>
                <c:pt idx="49113">
                  <c:v>41705.821496225682</c:v>
                </c:pt>
                <c:pt idx="49114">
                  <c:v>41705.82220144201</c:v>
                </c:pt>
                <c:pt idx="49115">
                  <c:v>41705.822904876462</c:v>
                </c:pt>
                <c:pt idx="49116">
                  <c:v>41705.8236091</c:v>
                </c:pt>
                <c:pt idx="49117">
                  <c:v>41705.824314072161</c:v>
                </c:pt>
                <c:pt idx="49118">
                  <c:v>41705.825019534001</c:v>
                </c:pt>
                <c:pt idx="49119">
                  <c:v>41705.825723246162</c:v>
                </c:pt>
                <c:pt idx="49120">
                  <c:v>41705.826426851076</c:v>
                </c:pt>
                <c:pt idx="49121">
                  <c:v>41705.827130625221</c:v>
                </c:pt>
                <c:pt idx="49122">
                  <c:v>41705.827835631841</c:v>
                </c:pt>
                <c:pt idx="49123">
                  <c:v>41705.828540278613</c:v>
                </c:pt>
                <c:pt idx="49124">
                  <c:v>41705.829243769222</c:v>
                </c:pt>
                <c:pt idx="49125">
                  <c:v>41705.829947514452</c:v>
                </c:pt>
                <c:pt idx="49126">
                  <c:v>41705.830651891083</c:v>
                </c:pt>
                <c:pt idx="49127">
                  <c:v>41705.831356572933</c:v>
                </c:pt>
                <c:pt idx="49128">
                  <c:v>41705.832060726309</c:v>
                </c:pt>
                <c:pt idx="49129">
                  <c:v>41705.832764542611</c:v>
                </c:pt>
                <c:pt idx="49130">
                  <c:v>41705.83346868938</c:v>
                </c:pt>
                <c:pt idx="49131">
                  <c:v>41705.834172173381</c:v>
                </c:pt>
                <c:pt idx="49132">
                  <c:v>41705.834875444474</c:v>
                </c:pt>
                <c:pt idx="49133">
                  <c:v>41705.835578382466</c:v>
                </c:pt>
                <c:pt idx="49134">
                  <c:v>41705.836282255543</c:v>
                </c:pt>
                <c:pt idx="49135">
                  <c:v>41705.836986316768</c:v>
                </c:pt>
                <c:pt idx="49136">
                  <c:v>41705.837690914304</c:v>
                </c:pt>
                <c:pt idx="49137">
                  <c:v>41705.838394453393</c:v>
                </c:pt>
                <c:pt idx="49138">
                  <c:v>41705.839098507538</c:v>
                </c:pt>
                <c:pt idx="49139">
                  <c:v>41705.839804080933</c:v>
                </c:pt>
                <c:pt idx="49140">
                  <c:v>41705.840508422007</c:v>
                </c:pt>
                <c:pt idx="49141">
                  <c:v>41705.841212963387</c:v>
                </c:pt>
                <c:pt idx="49142">
                  <c:v>41705.841918354468</c:v>
                </c:pt>
                <c:pt idx="49143">
                  <c:v>41705.842622422169</c:v>
                </c:pt>
                <c:pt idx="49144">
                  <c:v>41705.843324751841</c:v>
                </c:pt>
                <c:pt idx="49145">
                  <c:v>41705.844029296473</c:v>
                </c:pt>
                <c:pt idx="49146">
                  <c:v>41705.844734181694</c:v>
                </c:pt>
                <c:pt idx="49147">
                  <c:v>41705.845438060162</c:v>
                </c:pt>
                <c:pt idx="49148">
                  <c:v>41705.846142352777</c:v>
                </c:pt>
                <c:pt idx="49149">
                  <c:v>41705.846847066168</c:v>
                </c:pt>
                <c:pt idx="49150">
                  <c:v>41705.847552039544</c:v>
                </c:pt>
                <c:pt idx="49151">
                  <c:v>41705.8482574714</c:v>
                </c:pt>
                <c:pt idx="49152">
                  <c:v>41705.848963296317</c:v>
                </c:pt>
                <c:pt idx="49153">
                  <c:v>41705.849668385541</c:v>
                </c:pt>
                <c:pt idx="49154">
                  <c:v>41705.850374815695</c:v>
                </c:pt>
                <c:pt idx="49155">
                  <c:v>41705.851079494787</c:v>
                </c:pt>
                <c:pt idx="49156">
                  <c:v>41705.85178261307</c:v>
                </c:pt>
                <c:pt idx="49157">
                  <c:v>41705.852485676929</c:v>
                </c:pt>
                <c:pt idx="49158">
                  <c:v>41705.853189702</c:v>
                </c:pt>
                <c:pt idx="49159">
                  <c:v>41705.853895355394</c:v>
                </c:pt>
                <c:pt idx="49160">
                  <c:v>41705.854599909238</c:v>
                </c:pt>
                <c:pt idx="49161">
                  <c:v>41705.855304624158</c:v>
                </c:pt>
                <c:pt idx="49162">
                  <c:v>41705.856009254319</c:v>
                </c:pt>
                <c:pt idx="49163">
                  <c:v>41705.856713310939</c:v>
                </c:pt>
                <c:pt idx="49164">
                  <c:v>41705.857417032777</c:v>
                </c:pt>
                <c:pt idx="49165">
                  <c:v>41705.858120991383</c:v>
                </c:pt>
                <c:pt idx="49166">
                  <c:v>41705.858825172007</c:v>
                </c:pt>
                <c:pt idx="49167">
                  <c:v>41705.859529417547</c:v>
                </c:pt>
                <c:pt idx="49168">
                  <c:v>41705.86023336769</c:v>
                </c:pt>
                <c:pt idx="49169">
                  <c:v>41705.860937594778</c:v>
                </c:pt>
                <c:pt idx="49170">
                  <c:v>41705.861640978001</c:v>
                </c:pt>
                <c:pt idx="49171">
                  <c:v>41705.862343787689</c:v>
                </c:pt>
                <c:pt idx="49172">
                  <c:v>41705.863048262305</c:v>
                </c:pt>
                <c:pt idx="49173">
                  <c:v>41705.863753904923</c:v>
                </c:pt>
                <c:pt idx="49174">
                  <c:v>41705.864457311996</c:v>
                </c:pt>
                <c:pt idx="49175">
                  <c:v>41705.865161619993</c:v>
                </c:pt>
                <c:pt idx="49176">
                  <c:v>41705.865866501677</c:v>
                </c:pt>
                <c:pt idx="49177">
                  <c:v>41705.866570248167</c:v>
                </c:pt>
                <c:pt idx="49178">
                  <c:v>41705.867274498945</c:v>
                </c:pt>
                <c:pt idx="49179">
                  <c:v>41705.867979809082</c:v>
                </c:pt>
                <c:pt idx="49180">
                  <c:v>41705.868683885841</c:v>
                </c:pt>
                <c:pt idx="49181">
                  <c:v>41705.869389522304</c:v>
                </c:pt>
                <c:pt idx="49182">
                  <c:v>41705.870093727543</c:v>
                </c:pt>
                <c:pt idx="49183">
                  <c:v>41705.870797830161</c:v>
                </c:pt>
                <c:pt idx="49184">
                  <c:v>41705.871500846777</c:v>
                </c:pt>
                <c:pt idx="49185">
                  <c:v>41705.87220546278</c:v>
                </c:pt>
                <c:pt idx="49186">
                  <c:v>41705.872908583537</c:v>
                </c:pt>
                <c:pt idx="49187">
                  <c:v>41705.873613152158</c:v>
                </c:pt>
                <c:pt idx="49188">
                  <c:v>41705.874318743547</c:v>
                </c:pt>
                <c:pt idx="49189">
                  <c:v>41705.875023888308</c:v>
                </c:pt>
                <c:pt idx="49190">
                  <c:v>41705.875729475229</c:v>
                </c:pt>
                <c:pt idx="49191">
                  <c:v>41705.876434049547</c:v>
                </c:pt>
                <c:pt idx="49192">
                  <c:v>41705.877139932309</c:v>
                </c:pt>
                <c:pt idx="49193">
                  <c:v>41705.877845904768</c:v>
                </c:pt>
                <c:pt idx="49194">
                  <c:v>41705.878550490474</c:v>
                </c:pt>
                <c:pt idx="49195">
                  <c:v>41705.879254396474</c:v>
                </c:pt>
                <c:pt idx="49196">
                  <c:v>41705.879958898004</c:v>
                </c:pt>
                <c:pt idx="49197">
                  <c:v>41705.880664541997</c:v>
                </c:pt>
                <c:pt idx="49198">
                  <c:v>41705.881367956768</c:v>
                </c:pt>
                <c:pt idx="49199">
                  <c:v>41705.882072301545</c:v>
                </c:pt>
                <c:pt idx="49200">
                  <c:v>41705.882776088314</c:v>
                </c:pt>
                <c:pt idx="49201">
                  <c:v>41705.883481787532</c:v>
                </c:pt>
                <c:pt idx="49202">
                  <c:v>41705.884185123083</c:v>
                </c:pt>
                <c:pt idx="49203">
                  <c:v>41705.88488950293</c:v>
                </c:pt>
                <c:pt idx="49204">
                  <c:v>41705.885593250168</c:v>
                </c:pt>
                <c:pt idx="49205">
                  <c:v>41705.886296468947</c:v>
                </c:pt>
                <c:pt idx="49206">
                  <c:v>41705.887000892777</c:v>
                </c:pt>
                <c:pt idx="49207">
                  <c:v>41705.887705681991</c:v>
                </c:pt>
                <c:pt idx="49208">
                  <c:v>41705.888409444626</c:v>
                </c:pt>
                <c:pt idx="49209">
                  <c:v>41705.889111973847</c:v>
                </c:pt>
                <c:pt idx="49210">
                  <c:v>41705.889815861541</c:v>
                </c:pt>
                <c:pt idx="49211">
                  <c:v>41705.890518977852</c:v>
                </c:pt>
                <c:pt idx="49212">
                  <c:v>41705.891223080303</c:v>
                </c:pt>
                <c:pt idx="49213">
                  <c:v>41705.891928187535</c:v>
                </c:pt>
                <c:pt idx="49214">
                  <c:v>41705.892631403694</c:v>
                </c:pt>
                <c:pt idx="49215">
                  <c:v>41705.893335064153</c:v>
                </c:pt>
                <c:pt idx="49216">
                  <c:v>41705.894038970007</c:v>
                </c:pt>
                <c:pt idx="49217">
                  <c:v>41705.894743841221</c:v>
                </c:pt>
                <c:pt idx="49218">
                  <c:v>41705.895446280156</c:v>
                </c:pt>
                <c:pt idx="49219">
                  <c:v>41705.896149545079</c:v>
                </c:pt>
                <c:pt idx="49220">
                  <c:v>41705.896854506158</c:v>
                </c:pt>
                <c:pt idx="49221">
                  <c:v>41705.897557709999</c:v>
                </c:pt>
                <c:pt idx="49222">
                  <c:v>41705.898260931077</c:v>
                </c:pt>
                <c:pt idx="49223">
                  <c:v>41705.898965772307</c:v>
                </c:pt>
                <c:pt idx="49224">
                  <c:v>41705.899670378312</c:v>
                </c:pt>
                <c:pt idx="49225">
                  <c:v>41705.900374431083</c:v>
                </c:pt>
                <c:pt idx="49226">
                  <c:v>41705.901078114002</c:v>
                </c:pt>
                <c:pt idx="49227">
                  <c:v>41705.901782952758</c:v>
                </c:pt>
                <c:pt idx="49228">
                  <c:v>41705.902487258616</c:v>
                </c:pt>
                <c:pt idx="49229">
                  <c:v>41705.903193410923</c:v>
                </c:pt>
                <c:pt idx="49230">
                  <c:v>41705.903899364617</c:v>
                </c:pt>
                <c:pt idx="49231">
                  <c:v>41705.904605973541</c:v>
                </c:pt>
                <c:pt idx="49232">
                  <c:v>41705.905312381845</c:v>
                </c:pt>
                <c:pt idx="49233">
                  <c:v>41705.906016200941</c:v>
                </c:pt>
                <c:pt idx="49234">
                  <c:v>41705.906720017221</c:v>
                </c:pt>
                <c:pt idx="49235">
                  <c:v>41705.907425058162</c:v>
                </c:pt>
                <c:pt idx="49236">
                  <c:v>41705.908130333541</c:v>
                </c:pt>
                <c:pt idx="49237">
                  <c:v>41705.908837167546</c:v>
                </c:pt>
                <c:pt idx="49238">
                  <c:v>41705.909542095382</c:v>
                </c:pt>
                <c:pt idx="49239">
                  <c:v>41705.910245385392</c:v>
                </c:pt>
                <c:pt idx="49240">
                  <c:v>41705.910948973229</c:v>
                </c:pt>
                <c:pt idx="49241">
                  <c:v>41705.911653425843</c:v>
                </c:pt>
                <c:pt idx="49242">
                  <c:v>41705.912357646936</c:v>
                </c:pt>
                <c:pt idx="49243">
                  <c:v>41705.913060631996</c:v>
                </c:pt>
                <c:pt idx="49244">
                  <c:v>41705.913765890931</c:v>
                </c:pt>
                <c:pt idx="49245">
                  <c:v>41705.914471992008</c:v>
                </c:pt>
                <c:pt idx="49246">
                  <c:v>41705.915176080773</c:v>
                </c:pt>
                <c:pt idx="49247">
                  <c:v>41705.915879626009</c:v>
                </c:pt>
                <c:pt idx="49248">
                  <c:v>41705.916585186467</c:v>
                </c:pt>
                <c:pt idx="49249">
                  <c:v>41705.917290546779</c:v>
                </c:pt>
                <c:pt idx="49250">
                  <c:v>41705.917995341231</c:v>
                </c:pt>
                <c:pt idx="49251">
                  <c:v>41705.918699088317</c:v>
                </c:pt>
                <c:pt idx="49252">
                  <c:v>41705.919405758461</c:v>
                </c:pt>
                <c:pt idx="49253">
                  <c:v>41705.920111410931</c:v>
                </c:pt>
                <c:pt idx="49254">
                  <c:v>41705.92081581831</c:v>
                </c:pt>
                <c:pt idx="49255">
                  <c:v>41705.921519484007</c:v>
                </c:pt>
                <c:pt idx="49256">
                  <c:v>41705.922224149544</c:v>
                </c:pt>
                <c:pt idx="49257">
                  <c:v>41705.922930113222</c:v>
                </c:pt>
                <c:pt idx="49258">
                  <c:v>41705.923635011837</c:v>
                </c:pt>
                <c:pt idx="49259">
                  <c:v>41705.924339373843</c:v>
                </c:pt>
                <c:pt idx="49260">
                  <c:v>41705.925043310606</c:v>
                </c:pt>
                <c:pt idx="49261">
                  <c:v>41705.92574720399</c:v>
                </c:pt>
                <c:pt idx="49262">
                  <c:v>41705.926453282606</c:v>
                </c:pt>
                <c:pt idx="49263">
                  <c:v>41705.927156983838</c:v>
                </c:pt>
                <c:pt idx="49264">
                  <c:v>41705.927862410303</c:v>
                </c:pt>
                <c:pt idx="49265">
                  <c:v>41705.92856760446</c:v>
                </c:pt>
                <c:pt idx="49266">
                  <c:v>41705.929272348316</c:v>
                </c:pt>
                <c:pt idx="49267">
                  <c:v>41705.929976031686</c:v>
                </c:pt>
                <c:pt idx="49268">
                  <c:v>41705.930680683072</c:v>
                </c:pt>
                <c:pt idx="49269">
                  <c:v>41705.931385398311</c:v>
                </c:pt>
                <c:pt idx="49270">
                  <c:v>41705.932090549999</c:v>
                </c:pt>
                <c:pt idx="49271">
                  <c:v>41705.932794537992</c:v>
                </c:pt>
                <c:pt idx="49272">
                  <c:v>41705.933499756458</c:v>
                </c:pt>
                <c:pt idx="49273">
                  <c:v>41705.934205376623</c:v>
                </c:pt>
                <c:pt idx="49274">
                  <c:v>41705.934911409546</c:v>
                </c:pt>
                <c:pt idx="49275">
                  <c:v>41705.935615835224</c:v>
                </c:pt>
                <c:pt idx="49276">
                  <c:v>41705.936319224478</c:v>
                </c:pt>
                <c:pt idx="49277">
                  <c:v>41705.937025465224</c:v>
                </c:pt>
                <c:pt idx="49278">
                  <c:v>41705.937730968923</c:v>
                </c:pt>
                <c:pt idx="49279">
                  <c:v>41705.938435539079</c:v>
                </c:pt>
                <c:pt idx="49280">
                  <c:v>41705.93914081368</c:v>
                </c:pt>
                <c:pt idx="49281">
                  <c:v>41705.939845756002</c:v>
                </c:pt>
                <c:pt idx="49282">
                  <c:v>41705.940549856168</c:v>
                </c:pt>
                <c:pt idx="49283">
                  <c:v>41705.941253351695</c:v>
                </c:pt>
                <c:pt idx="49284">
                  <c:v>41705.941957297087</c:v>
                </c:pt>
                <c:pt idx="49285">
                  <c:v>41705.94265881693</c:v>
                </c:pt>
                <c:pt idx="49286">
                  <c:v>41705.943360991536</c:v>
                </c:pt>
                <c:pt idx="49287">
                  <c:v>41705.944063617222</c:v>
                </c:pt>
                <c:pt idx="49288">
                  <c:v>41705.944767303539</c:v>
                </c:pt>
                <c:pt idx="49289">
                  <c:v>41705.945473125386</c:v>
                </c:pt>
                <c:pt idx="49290">
                  <c:v>41705.946178080463</c:v>
                </c:pt>
                <c:pt idx="49291">
                  <c:v>41705.946883930614</c:v>
                </c:pt>
                <c:pt idx="49292">
                  <c:v>41705.947588729694</c:v>
                </c:pt>
                <c:pt idx="49293">
                  <c:v>41705.948295616778</c:v>
                </c:pt>
                <c:pt idx="49294">
                  <c:v>41705.949001366309</c:v>
                </c:pt>
                <c:pt idx="49295">
                  <c:v>41705.949705862004</c:v>
                </c:pt>
                <c:pt idx="49296">
                  <c:v>41705.950409836158</c:v>
                </c:pt>
                <c:pt idx="49297">
                  <c:v>41705.951113027229</c:v>
                </c:pt>
                <c:pt idx="49298">
                  <c:v>41705.951819023088</c:v>
                </c:pt>
                <c:pt idx="49299">
                  <c:v>41705.952525141394</c:v>
                </c:pt>
                <c:pt idx="49300">
                  <c:v>41705.953228567079</c:v>
                </c:pt>
                <c:pt idx="49301">
                  <c:v>41705.953932611221</c:v>
                </c:pt>
                <c:pt idx="49302">
                  <c:v>41705.954637202005</c:v>
                </c:pt>
                <c:pt idx="49303">
                  <c:v>41705.955343436777</c:v>
                </c:pt>
                <c:pt idx="49304">
                  <c:v>41705.956046866777</c:v>
                </c:pt>
                <c:pt idx="49305">
                  <c:v>41705.956750067227</c:v>
                </c:pt>
                <c:pt idx="49306">
                  <c:v>41705.957454977382</c:v>
                </c:pt>
                <c:pt idx="49307">
                  <c:v>41705.958159402937</c:v>
                </c:pt>
                <c:pt idx="49308">
                  <c:v>41705.958863880463</c:v>
                </c:pt>
                <c:pt idx="49309">
                  <c:v>41705.959567140315</c:v>
                </c:pt>
                <c:pt idx="49310">
                  <c:v>41705.960270784461</c:v>
                </c:pt>
                <c:pt idx="49311">
                  <c:v>41705.960973379391</c:v>
                </c:pt>
                <c:pt idx="49312">
                  <c:v>41705.961676944768</c:v>
                </c:pt>
                <c:pt idx="49313">
                  <c:v>41705.962381389683</c:v>
                </c:pt>
                <c:pt idx="49314">
                  <c:v>41705.96308616922</c:v>
                </c:pt>
                <c:pt idx="49315">
                  <c:v>41705.963789324</c:v>
                </c:pt>
                <c:pt idx="49316">
                  <c:v>41705.964494290616</c:v>
                </c:pt>
                <c:pt idx="49317">
                  <c:v>41705.965198758931</c:v>
                </c:pt>
                <c:pt idx="49318">
                  <c:v>41705.965902290773</c:v>
                </c:pt>
                <c:pt idx="49319">
                  <c:v>41705.96660548108</c:v>
                </c:pt>
                <c:pt idx="49320">
                  <c:v>41705.967308912455</c:v>
                </c:pt>
                <c:pt idx="49321">
                  <c:v>41705.968013016616</c:v>
                </c:pt>
                <c:pt idx="49322">
                  <c:v>41705.968715983683</c:v>
                </c:pt>
                <c:pt idx="49323">
                  <c:v>41705.96942004477</c:v>
                </c:pt>
                <c:pt idx="49324">
                  <c:v>41705.970124974927</c:v>
                </c:pt>
                <c:pt idx="49325">
                  <c:v>41705.970829874612</c:v>
                </c:pt>
                <c:pt idx="49326">
                  <c:v>41705.971535330929</c:v>
                </c:pt>
                <c:pt idx="49327">
                  <c:v>41705.972239350012</c:v>
                </c:pt>
                <c:pt idx="49328">
                  <c:v>41705.972944683992</c:v>
                </c:pt>
                <c:pt idx="49329">
                  <c:v>41705.973651324159</c:v>
                </c:pt>
                <c:pt idx="49330">
                  <c:v>41705.974355814011</c:v>
                </c:pt>
                <c:pt idx="49331">
                  <c:v>41705.975060167075</c:v>
                </c:pt>
                <c:pt idx="49332">
                  <c:v>41705.975764971074</c:v>
                </c:pt>
                <c:pt idx="49333">
                  <c:v>41705.976469091387</c:v>
                </c:pt>
                <c:pt idx="49334">
                  <c:v>41705.977172743223</c:v>
                </c:pt>
                <c:pt idx="49335">
                  <c:v>41705.977878215388</c:v>
                </c:pt>
                <c:pt idx="49336">
                  <c:v>41705.978584422613</c:v>
                </c:pt>
                <c:pt idx="49337">
                  <c:v>41705.979289899689</c:v>
                </c:pt>
                <c:pt idx="49338">
                  <c:v>41705.979994206617</c:v>
                </c:pt>
                <c:pt idx="49339">
                  <c:v>41705.980698468622</c:v>
                </c:pt>
                <c:pt idx="49340">
                  <c:v>41705.981402661215</c:v>
                </c:pt>
                <c:pt idx="49341">
                  <c:v>41705.982107372169</c:v>
                </c:pt>
                <c:pt idx="49342">
                  <c:v>41705.98281399539</c:v>
                </c:pt>
                <c:pt idx="49343">
                  <c:v>41705.983519350622</c:v>
                </c:pt>
                <c:pt idx="49344">
                  <c:v>41705.984225464941</c:v>
                </c:pt>
                <c:pt idx="49345">
                  <c:v>41705.984930285689</c:v>
                </c:pt>
                <c:pt idx="49346">
                  <c:v>41705.985634314769</c:v>
                </c:pt>
                <c:pt idx="49347">
                  <c:v>41705.986335331843</c:v>
                </c:pt>
                <c:pt idx="49348">
                  <c:v>41705.987037606777</c:v>
                </c:pt>
                <c:pt idx="49349">
                  <c:v>41705.987740166609</c:v>
                </c:pt>
                <c:pt idx="49350">
                  <c:v>41705.988444100767</c:v>
                </c:pt>
                <c:pt idx="49351">
                  <c:v>41705.989147652464</c:v>
                </c:pt>
                <c:pt idx="49352">
                  <c:v>41705.989851222941</c:v>
                </c:pt>
                <c:pt idx="49353">
                  <c:v>41705.990556122619</c:v>
                </c:pt>
                <c:pt idx="49354">
                  <c:v>41705.991261693678</c:v>
                </c:pt>
                <c:pt idx="49355">
                  <c:v>41705.991964715984</c:v>
                </c:pt>
                <c:pt idx="49356">
                  <c:v>41705.992667342929</c:v>
                </c:pt>
                <c:pt idx="49357">
                  <c:v>41705.993373324767</c:v>
                </c:pt>
                <c:pt idx="49358">
                  <c:v>41705.994077822164</c:v>
                </c:pt>
                <c:pt idx="49359">
                  <c:v>41705.994782195376</c:v>
                </c:pt>
                <c:pt idx="49360">
                  <c:v>41705.995487067681</c:v>
                </c:pt>
                <c:pt idx="49361">
                  <c:v>41705.996192526771</c:v>
                </c:pt>
                <c:pt idx="49362">
                  <c:v>41705.996897292316</c:v>
                </c:pt>
                <c:pt idx="49363">
                  <c:v>41705.997602128766</c:v>
                </c:pt>
                <c:pt idx="49364">
                  <c:v>41705.998305943845</c:v>
                </c:pt>
                <c:pt idx="49365">
                  <c:v>41705.999009734456</c:v>
                </c:pt>
                <c:pt idx="49366">
                  <c:v>41705.999714869075</c:v>
                </c:pt>
                <c:pt idx="49367">
                  <c:v>41706.00041944017</c:v>
                </c:pt>
                <c:pt idx="49368">
                  <c:v>41706.001124151531</c:v>
                </c:pt>
                <c:pt idx="49369">
                  <c:v>41706.001829878311</c:v>
                </c:pt>
                <c:pt idx="49370">
                  <c:v>41706.002535653228</c:v>
                </c:pt>
                <c:pt idx="49371">
                  <c:v>41706.003241328617</c:v>
                </c:pt>
                <c:pt idx="49372">
                  <c:v>41706.003945743221</c:v>
                </c:pt>
                <c:pt idx="49373">
                  <c:v>41706.004651012001</c:v>
                </c:pt>
                <c:pt idx="49374">
                  <c:v>41706.005355228313</c:v>
                </c:pt>
                <c:pt idx="49375">
                  <c:v>41706.006060392618</c:v>
                </c:pt>
                <c:pt idx="49376">
                  <c:v>41706.006764200611</c:v>
                </c:pt>
                <c:pt idx="49377">
                  <c:v>41706.007469775992</c:v>
                </c:pt>
                <c:pt idx="49378">
                  <c:v>41706.008172487382</c:v>
                </c:pt>
                <c:pt idx="49379">
                  <c:v>41706.008876884778</c:v>
                </c:pt>
                <c:pt idx="49380">
                  <c:v>41706.00958182077</c:v>
                </c:pt>
                <c:pt idx="49381">
                  <c:v>41706.010286528472</c:v>
                </c:pt>
                <c:pt idx="49382">
                  <c:v>41706.010991145085</c:v>
                </c:pt>
                <c:pt idx="49383">
                  <c:v>41706.011695027228</c:v>
                </c:pt>
                <c:pt idx="49384">
                  <c:v>41706.012398235231</c:v>
                </c:pt>
                <c:pt idx="49385">
                  <c:v>41706.013102481535</c:v>
                </c:pt>
                <c:pt idx="49386">
                  <c:v>41706.013807599847</c:v>
                </c:pt>
                <c:pt idx="49387">
                  <c:v>41706.014513262613</c:v>
                </c:pt>
                <c:pt idx="49388">
                  <c:v>41706.015218064313</c:v>
                </c:pt>
                <c:pt idx="49389">
                  <c:v>41706.015921616607</c:v>
                </c:pt>
                <c:pt idx="49390">
                  <c:v>41706.016626013537</c:v>
                </c:pt>
                <c:pt idx="49391">
                  <c:v>41706.017331791998</c:v>
                </c:pt>
                <c:pt idx="49392">
                  <c:v>41706.018036268935</c:v>
                </c:pt>
                <c:pt idx="49393">
                  <c:v>41706.018741114931</c:v>
                </c:pt>
                <c:pt idx="49394">
                  <c:v>41706.01944688092</c:v>
                </c:pt>
                <c:pt idx="49395">
                  <c:v>41706.02015198677</c:v>
                </c:pt>
                <c:pt idx="49396">
                  <c:v>41706.020856856463</c:v>
                </c:pt>
                <c:pt idx="49397">
                  <c:v>41706.021561985377</c:v>
                </c:pt>
                <c:pt idx="49398">
                  <c:v>41706.022265700762</c:v>
                </c:pt>
                <c:pt idx="49399">
                  <c:v>41706.022970468766</c:v>
                </c:pt>
                <c:pt idx="49400">
                  <c:v>41706.02367553307</c:v>
                </c:pt>
                <c:pt idx="49401">
                  <c:v>41706.024381452306</c:v>
                </c:pt>
                <c:pt idx="49402">
                  <c:v>41706.025085866451</c:v>
                </c:pt>
                <c:pt idx="49403">
                  <c:v>41706.025790579675</c:v>
                </c:pt>
                <c:pt idx="49404">
                  <c:v>41706.026495975078</c:v>
                </c:pt>
                <c:pt idx="49405">
                  <c:v>41706.027201615369</c:v>
                </c:pt>
                <c:pt idx="49406">
                  <c:v>41706.027906007686</c:v>
                </c:pt>
                <c:pt idx="49407">
                  <c:v>41706.028611109999</c:v>
                </c:pt>
                <c:pt idx="49408">
                  <c:v>41706.029316168606</c:v>
                </c:pt>
                <c:pt idx="49409">
                  <c:v>41706.030021022001</c:v>
                </c:pt>
                <c:pt idx="49410">
                  <c:v>41706.030724865217</c:v>
                </c:pt>
                <c:pt idx="49411">
                  <c:v>41706.031428797374</c:v>
                </c:pt>
                <c:pt idx="49412">
                  <c:v>41706.032133192472</c:v>
                </c:pt>
                <c:pt idx="49413">
                  <c:v>41706.032838082931</c:v>
                </c:pt>
                <c:pt idx="49414">
                  <c:v>41706.033543072001</c:v>
                </c:pt>
                <c:pt idx="49415">
                  <c:v>41706.034247254778</c:v>
                </c:pt>
                <c:pt idx="49416">
                  <c:v>41706.03495234294</c:v>
                </c:pt>
                <c:pt idx="49417">
                  <c:v>41706.035657795685</c:v>
                </c:pt>
                <c:pt idx="49418">
                  <c:v>41706.036362258928</c:v>
                </c:pt>
                <c:pt idx="49419">
                  <c:v>41706.037066070465</c:v>
                </c:pt>
                <c:pt idx="49420">
                  <c:v>41706.037770934607</c:v>
                </c:pt>
                <c:pt idx="49421">
                  <c:v>41706.038475296613</c:v>
                </c:pt>
                <c:pt idx="49422">
                  <c:v>41706.03917966599</c:v>
                </c:pt>
                <c:pt idx="49423">
                  <c:v>41706.039884388309</c:v>
                </c:pt>
                <c:pt idx="49424">
                  <c:v>41706.040589550932</c:v>
                </c:pt>
                <c:pt idx="49425">
                  <c:v>41706.041293030605</c:v>
                </c:pt>
                <c:pt idx="49426">
                  <c:v>41706.041995937077</c:v>
                </c:pt>
                <c:pt idx="49427">
                  <c:v>41706.042698709542</c:v>
                </c:pt>
                <c:pt idx="49428">
                  <c:v>41706.043403068456</c:v>
                </c:pt>
                <c:pt idx="49429">
                  <c:v>41706.044107507078</c:v>
                </c:pt>
                <c:pt idx="49430">
                  <c:v>41706.044811719388</c:v>
                </c:pt>
                <c:pt idx="49431">
                  <c:v>41706.045516629849</c:v>
                </c:pt>
                <c:pt idx="49432">
                  <c:v>41706.046220523538</c:v>
                </c:pt>
                <c:pt idx="49433">
                  <c:v>41706.04692500754</c:v>
                </c:pt>
                <c:pt idx="49434">
                  <c:v>41706.047629702931</c:v>
                </c:pt>
                <c:pt idx="49435">
                  <c:v>41706.048334700929</c:v>
                </c:pt>
                <c:pt idx="49436">
                  <c:v>41706.049039963844</c:v>
                </c:pt>
                <c:pt idx="49437">
                  <c:v>41706.049744024771</c:v>
                </c:pt>
                <c:pt idx="49438">
                  <c:v>41706.050449162161</c:v>
                </c:pt>
                <c:pt idx="49439">
                  <c:v>41706.051154272158</c:v>
                </c:pt>
                <c:pt idx="49440">
                  <c:v>41706.051858010003</c:v>
                </c:pt>
                <c:pt idx="49441">
                  <c:v>41706.052562596007</c:v>
                </c:pt>
                <c:pt idx="49442">
                  <c:v>41706.053266709845</c:v>
                </c:pt>
                <c:pt idx="49443">
                  <c:v>41706.053971279085</c:v>
                </c:pt>
                <c:pt idx="49444">
                  <c:v>41706.054675972773</c:v>
                </c:pt>
                <c:pt idx="49445">
                  <c:v>41706.05538165199</c:v>
                </c:pt>
                <c:pt idx="49446">
                  <c:v>41706.056085554766</c:v>
                </c:pt>
                <c:pt idx="49447">
                  <c:v>41706.056789073686</c:v>
                </c:pt>
                <c:pt idx="49448">
                  <c:v>41706.057492646309</c:v>
                </c:pt>
                <c:pt idx="49449">
                  <c:v>41706.058195021382</c:v>
                </c:pt>
                <c:pt idx="49450">
                  <c:v>41706.058898196177</c:v>
                </c:pt>
                <c:pt idx="49451">
                  <c:v>41706.059604621376</c:v>
                </c:pt>
                <c:pt idx="49452">
                  <c:v>41706.060308926164</c:v>
                </c:pt>
                <c:pt idx="49453">
                  <c:v>41706.06101290138</c:v>
                </c:pt>
                <c:pt idx="49454">
                  <c:v>41706.061717666926</c:v>
                </c:pt>
                <c:pt idx="49455">
                  <c:v>41706.062423016156</c:v>
                </c:pt>
                <c:pt idx="49456">
                  <c:v>41706.063127588764</c:v>
                </c:pt>
                <c:pt idx="49457">
                  <c:v>41706.063833329848</c:v>
                </c:pt>
                <c:pt idx="49458">
                  <c:v>41706.064537295089</c:v>
                </c:pt>
                <c:pt idx="49459">
                  <c:v>41706.065241869379</c:v>
                </c:pt>
                <c:pt idx="49460">
                  <c:v>41706.065946794304</c:v>
                </c:pt>
                <c:pt idx="49461">
                  <c:v>41706.066651638605</c:v>
                </c:pt>
                <c:pt idx="49462">
                  <c:v>41706.067357224769</c:v>
                </c:pt>
                <c:pt idx="49463">
                  <c:v>41706.068062746614</c:v>
                </c:pt>
                <c:pt idx="49464">
                  <c:v>41706.068768849684</c:v>
                </c:pt>
                <c:pt idx="49465">
                  <c:v>41706.06947284584</c:v>
                </c:pt>
                <c:pt idx="49466">
                  <c:v>41706.07017881584</c:v>
                </c:pt>
                <c:pt idx="49467">
                  <c:v>41706.070882792614</c:v>
                </c:pt>
                <c:pt idx="49468">
                  <c:v>41706.071587622922</c:v>
                </c:pt>
                <c:pt idx="49469">
                  <c:v>41706.072292654164</c:v>
                </c:pt>
                <c:pt idx="49470">
                  <c:v>41706.072997050309</c:v>
                </c:pt>
                <c:pt idx="49471">
                  <c:v>41706.073701357687</c:v>
                </c:pt>
                <c:pt idx="49472">
                  <c:v>41706.074405270163</c:v>
                </c:pt>
                <c:pt idx="49473">
                  <c:v>41706.075109133992</c:v>
                </c:pt>
                <c:pt idx="49474">
                  <c:v>41706.075811665687</c:v>
                </c:pt>
                <c:pt idx="49475">
                  <c:v>41706.076517158319</c:v>
                </c:pt>
                <c:pt idx="49476">
                  <c:v>41706.077222308159</c:v>
                </c:pt>
                <c:pt idx="49477">
                  <c:v>41706.077929542305</c:v>
                </c:pt>
                <c:pt idx="49478">
                  <c:v>41706.078634937541</c:v>
                </c:pt>
                <c:pt idx="49479">
                  <c:v>41706.079339787226</c:v>
                </c:pt>
                <c:pt idx="49480">
                  <c:v>41706.080044551374</c:v>
                </c:pt>
                <c:pt idx="49481">
                  <c:v>41706.080749891385</c:v>
                </c:pt>
                <c:pt idx="49482">
                  <c:v>41706.08145526061</c:v>
                </c:pt>
                <c:pt idx="49483">
                  <c:v>41706.082159390317</c:v>
                </c:pt>
                <c:pt idx="49484">
                  <c:v>41706.08286264554</c:v>
                </c:pt>
                <c:pt idx="49485">
                  <c:v>41706.083568184011</c:v>
                </c:pt>
                <c:pt idx="49486">
                  <c:v>41706.084273533685</c:v>
                </c:pt>
                <c:pt idx="49487">
                  <c:v>41706.08497800769</c:v>
                </c:pt>
                <c:pt idx="49488">
                  <c:v>41706.085682392615</c:v>
                </c:pt>
                <c:pt idx="49489">
                  <c:v>41706.086388554766</c:v>
                </c:pt>
                <c:pt idx="49490">
                  <c:v>41706.087093888164</c:v>
                </c:pt>
                <c:pt idx="49491">
                  <c:v>41706.087799606306</c:v>
                </c:pt>
                <c:pt idx="49492">
                  <c:v>41706.088505474167</c:v>
                </c:pt>
                <c:pt idx="49493">
                  <c:v>41706.089211012928</c:v>
                </c:pt>
                <c:pt idx="49494">
                  <c:v>41706.089915130004</c:v>
                </c:pt>
                <c:pt idx="49495">
                  <c:v>41706.09061776138</c:v>
                </c:pt>
                <c:pt idx="49496">
                  <c:v>41706.091322081367</c:v>
                </c:pt>
                <c:pt idx="49497">
                  <c:v>41706.092026623992</c:v>
                </c:pt>
                <c:pt idx="49498">
                  <c:v>41706.092731554156</c:v>
                </c:pt>
                <c:pt idx="49499">
                  <c:v>41706.093436585368</c:v>
                </c:pt>
                <c:pt idx="49500">
                  <c:v>41706.094142586451</c:v>
                </c:pt>
                <c:pt idx="49501">
                  <c:v>41706.094847332606</c:v>
                </c:pt>
                <c:pt idx="49502">
                  <c:v>41706.095551532926</c:v>
                </c:pt>
                <c:pt idx="49503">
                  <c:v>41706.096256524768</c:v>
                </c:pt>
                <c:pt idx="49504">
                  <c:v>41706.096960632298</c:v>
                </c:pt>
                <c:pt idx="49505">
                  <c:v>41706.097663040455</c:v>
                </c:pt>
                <c:pt idx="49506">
                  <c:v>41706.098366775223</c:v>
                </c:pt>
                <c:pt idx="49507">
                  <c:v>41706.099071537217</c:v>
                </c:pt>
                <c:pt idx="49508">
                  <c:v>41706.099775710296</c:v>
                </c:pt>
                <c:pt idx="49509">
                  <c:v>41706.100479903223</c:v>
                </c:pt>
                <c:pt idx="49510">
                  <c:v>41706.101184838299</c:v>
                </c:pt>
                <c:pt idx="49511">
                  <c:v>41706.101888620004</c:v>
                </c:pt>
                <c:pt idx="49512">
                  <c:v>41706.102592355695</c:v>
                </c:pt>
                <c:pt idx="49513">
                  <c:v>41706.103296267538</c:v>
                </c:pt>
                <c:pt idx="49514">
                  <c:v>41706.104002212458</c:v>
                </c:pt>
                <c:pt idx="49515">
                  <c:v>41706.104705410609</c:v>
                </c:pt>
                <c:pt idx="49516">
                  <c:v>41706.105408564807</c:v>
                </c:pt>
                <c:pt idx="49517">
                  <c:v>41706.105831703688</c:v>
                </c:pt>
                <c:pt idx="49518">
                  <c:v>41706.106536616928</c:v>
                </c:pt>
                <c:pt idx="49519">
                  <c:v>41706.107240711834</c:v>
                </c:pt>
                <c:pt idx="49520">
                  <c:v>41706.107945568299</c:v>
                </c:pt>
                <c:pt idx="49521">
                  <c:v>41706.108650091694</c:v>
                </c:pt>
                <c:pt idx="49522">
                  <c:v>41706.109356065077</c:v>
                </c:pt>
                <c:pt idx="49523">
                  <c:v>41706.110062106927</c:v>
                </c:pt>
                <c:pt idx="49524">
                  <c:v>41706.110767204933</c:v>
                </c:pt>
                <c:pt idx="49525">
                  <c:v>41706.111470623378</c:v>
                </c:pt>
                <c:pt idx="49526">
                  <c:v>41706.112174561989</c:v>
                </c:pt>
                <c:pt idx="49527">
                  <c:v>41706.112879454937</c:v>
                </c:pt>
                <c:pt idx="49528">
                  <c:v>41706.113583100305</c:v>
                </c:pt>
                <c:pt idx="49529">
                  <c:v>41706.114288314158</c:v>
                </c:pt>
                <c:pt idx="49530">
                  <c:v>41706.114992451847</c:v>
                </c:pt>
                <c:pt idx="49531">
                  <c:v>41706.115697863075</c:v>
                </c:pt>
                <c:pt idx="49532">
                  <c:v>41706.116404467997</c:v>
                </c:pt>
                <c:pt idx="49533">
                  <c:v>41706.117110117688</c:v>
                </c:pt>
                <c:pt idx="49534">
                  <c:v>41706.117814204314</c:v>
                </c:pt>
                <c:pt idx="49535">
                  <c:v>41706.118519113843</c:v>
                </c:pt>
                <c:pt idx="49536">
                  <c:v>41706.119223054164</c:v>
                </c:pt>
                <c:pt idx="49537">
                  <c:v>41706.11992807046</c:v>
                </c:pt>
                <c:pt idx="49538">
                  <c:v>41706.120633938459</c:v>
                </c:pt>
                <c:pt idx="49539">
                  <c:v>41706.121339513527</c:v>
                </c:pt>
                <c:pt idx="49540">
                  <c:v>41706.122042342766</c:v>
                </c:pt>
                <c:pt idx="49541">
                  <c:v>41706.122746379995</c:v>
                </c:pt>
                <c:pt idx="49542">
                  <c:v>41706.123451815525</c:v>
                </c:pt>
                <c:pt idx="49543">
                  <c:v>41706.12415794246</c:v>
                </c:pt>
                <c:pt idx="49544">
                  <c:v>41706.124863722303</c:v>
                </c:pt>
                <c:pt idx="49545">
                  <c:v>41706.125567393079</c:v>
                </c:pt>
                <c:pt idx="49546">
                  <c:v>41706.126270177541</c:v>
                </c:pt>
                <c:pt idx="49547">
                  <c:v>41706.126974095998</c:v>
                </c:pt>
                <c:pt idx="49548">
                  <c:v>41706.127678306766</c:v>
                </c:pt>
                <c:pt idx="49549">
                  <c:v>41706.128382341536</c:v>
                </c:pt>
                <c:pt idx="49550">
                  <c:v>41706.129085352302</c:v>
                </c:pt>
                <c:pt idx="49551">
                  <c:v>41706.129789995837</c:v>
                </c:pt>
                <c:pt idx="49552">
                  <c:v>41706.130495400932</c:v>
                </c:pt>
                <c:pt idx="49553">
                  <c:v>41706.131199510601</c:v>
                </c:pt>
                <c:pt idx="49554">
                  <c:v>41706.131902309688</c:v>
                </c:pt>
                <c:pt idx="49555">
                  <c:v>41706.132606091844</c:v>
                </c:pt>
                <c:pt idx="49556">
                  <c:v>41706.133310215679</c:v>
                </c:pt>
                <c:pt idx="49557">
                  <c:v>41706.134014308009</c:v>
                </c:pt>
                <c:pt idx="49558">
                  <c:v>41706.134718446316</c:v>
                </c:pt>
                <c:pt idx="49559">
                  <c:v>41706.135424622451</c:v>
                </c:pt>
                <c:pt idx="49560">
                  <c:v>41706.136128643077</c:v>
                </c:pt>
                <c:pt idx="49561">
                  <c:v>41706.136832632459</c:v>
                </c:pt>
                <c:pt idx="49562">
                  <c:v>41706.137537358467</c:v>
                </c:pt>
                <c:pt idx="49563">
                  <c:v>41706.138240604305</c:v>
                </c:pt>
                <c:pt idx="49564">
                  <c:v>41706.138945624465</c:v>
                </c:pt>
                <c:pt idx="49565">
                  <c:v>41706.139651459234</c:v>
                </c:pt>
                <c:pt idx="49566">
                  <c:v>41706.140356498938</c:v>
                </c:pt>
                <c:pt idx="49567">
                  <c:v>41706.141060922455</c:v>
                </c:pt>
                <c:pt idx="49568">
                  <c:v>41706.141766670298</c:v>
                </c:pt>
                <c:pt idx="49569">
                  <c:v>41706.142471210151</c:v>
                </c:pt>
                <c:pt idx="49570">
                  <c:v>41706.143175760924</c:v>
                </c:pt>
                <c:pt idx="49571">
                  <c:v>41706.143880172611</c:v>
                </c:pt>
                <c:pt idx="49572">
                  <c:v>41706.144584291542</c:v>
                </c:pt>
                <c:pt idx="49573">
                  <c:v>41706.145287436164</c:v>
                </c:pt>
                <c:pt idx="49574">
                  <c:v>41706.145991283534</c:v>
                </c:pt>
                <c:pt idx="49575">
                  <c:v>41706.146694053386</c:v>
                </c:pt>
                <c:pt idx="49576">
                  <c:v>41706.147399040929</c:v>
                </c:pt>
                <c:pt idx="49577">
                  <c:v>41706.148103037376</c:v>
                </c:pt>
                <c:pt idx="49578">
                  <c:v>41706.148807143392</c:v>
                </c:pt>
                <c:pt idx="49579">
                  <c:v>41706.14951166122</c:v>
                </c:pt>
                <c:pt idx="49580">
                  <c:v>41706.150217197399</c:v>
                </c:pt>
                <c:pt idx="49581">
                  <c:v>41706.150921739376</c:v>
                </c:pt>
                <c:pt idx="49582">
                  <c:v>41706.15162713184</c:v>
                </c:pt>
                <c:pt idx="49583">
                  <c:v>41706.152332443693</c:v>
                </c:pt>
                <c:pt idx="49584">
                  <c:v>41706.153038354169</c:v>
                </c:pt>
                <c:pt idx="49585">
                  <c:v>41706.153743389223</c:v>
                </c:pt>
                <c:pt idx="49586">
                  <c:v>41706.154447816465</c:v>
                </c:pt>
                <c:pt idx="49587">
                  <c:v>41706.155152481078</c:v>
                </c:pt>
                <c:pt idx="49588">
                  <c:v>41706.155856644007</c:v>
                </c:pt>
                <c:pt idx="49589">
                  <c:v>41706.156561605683</c:v>
                </c:pt>
                <c:pt idx="49590">
                  <c:v>41706.157267267998</c:v>
                </c:pt>
                <c:pt idx="49591">
                  <c:v>41706.157973145542</c:v>
                </c:pt>
                <c:pt idx="49592">
                  <c:v>41706.15867857694</c:v>
                </c:pt>
                <c:pt idx="49593">
                  <c:v>41706.159385136605</c:v>
                </c:pt>
                <c:pt idx="49594">
                  <c:v>41706.160087811528</c:v>
                </c:pt>
                <c:pt idx="49595">
                  <c:v>41706.160792033676</c:v>
                </c:pt>
                <c:pt idx="49596">
                  <c:v>41706.161496861831</c:v>
                </c:pt>
                <c:pt idx="49597">
                  <c:v>41706.162201280305</c:v>
                </c:pt>
                <c:pt idx="49598">
                  <c:v>41706.16290505584</c:v>
                </c:pt>
                <c:pt idx="49599">
                  <c:v>41706.16361068307</c:v>
                </c:pt>
                <c:pt idx="49600">
                  <c:v>41706.164317398005</c:v>
                </c:pt>
                <c:pt idx="49601">
                  <c:v>41706.165022528454</c:v>
                </c:pt>
                <c:pt idx="49602">
                  <c:v>41706.165726871994</c:v>
                </c:pt>
                <c:pt idx="49603">
                  <c:v>41706.16643150492</c:v>
                </c:pt>
                <c:pt idx="49604">
                  <c:v>41706.167135903532</c:v>
                </c:pt>
                <c:pt idx="49605">
                  <c:v>41706.167838812762</c:v>
                </c:pt>
                <c:pt idx="49606">
                  <c:v>41706.16854261476</c:v>
                </c:pt>
                <c:pt idx="49607">
                  <c:v>41706.169246437385</c:v>
                </c:pt>
                <c:pt idx="49608">
                  <c:v>41706.169949381227</c:v>
                </c:pt>
                <c:pt idx="49609">
                  <c:v>41706.17065224293</c:v>
                </c:pt>
                <c:pt idx="49610">
                  <c:v>41706.171357243082</c:v>
                </c:pt>
                <c:pt idx="49611">
                  <c:v>41706.172061966456</c:v>
                </c:pt>
                <c:pt idx="49612">
                  <c:v>41706.172767071381</c:v>
                </c:pt>
                <c:pt idx="49613">
                  <c:v>41706.173471952454</c:v>
                </c:pt>
                <c:pt idx="49614">
                  <c:v>41706.174175929227</c:v>
                </c:pt>
                <c:pt idx="49615">
                  <c:v>41706.174880366605</c:v>
                </c:pt>
                <c:pt idx="49616">
                  <c:v>41706.175584888922</c:v>
                </c:pt>
                <c:pt idx="49617">
                  <c:v>41706.176288520459</c:v>
                </c:pt>
                <c:pt idx="49618">
                  <c:v>41706.176992866458</c:v>
                </c:pt>
                <c:pt idx="49619">
                  <c:v>41706.177699122461</c:v>
                </c:pt>
                <c:pt idx="49620">
                  <c:v>41706.178405529841</c:v>
                </c:pt>
                <c:pt idx="49621">
                  <c:v>41706.179110304933</c:v>
                </c:pt>
                <c:pt idx="49622">
                  <c:v>41706.179813381234</c:v>
                </c:pt>
                <c:pt idx="49623">
                  <c:v>41706.180517241854</c:v>
                </c:pt>
                <c:pt idx="49624">
                  <c:v>41706.181221978462</c:v>
                </c:pt>
                <c:pt idx="49625">
                  <c:v>41706.181923659075</c:v>
                </c:pt>
                <c:pt idx="49626">
                  <c:v>41706.182626607537</c:v>
                </c:pt>
                <c:pt idx="49627">
                  <c:v>41706.183332070461</c:v>
                </c:pt>
                <c:pt idx="49628">
                  <c:v>41706.184035851846</c:v>
                </c:pt>
                <c:pt idx="49629">
                  <c:v>41706.184740791534</c:v>
                </c:pt>
                <c:pt idx="49630">
                  <c:v>41706.185445870455</c:v>
                </c:pt>
                <c:pt idx="49631">
                  <c:v>41706.186150705536</c:v>
                </c:pt>
                <c:pt idx="49632">
                  <c:v>41706.186855919383</c:v>
                </c:pt>
                <c:pt idx="49633">
                  <c:v>41706.187561524464</c:v>
                </c:pt>
                <c:pt idx="49634">
                  <c:v>41706.188266024008</c:v>
                </c:pt>
                <c:pt idx="49635">
                  <c:v>41706.188972181539</c:v>
                </c:pt>
                <c:pt idx="49636">
                  <c:v>41706.189676223694</c:v>
                </c:pt>
                <c:pt idx="49637">
                  <c:v>41706.190379469073</c:v>
                </c:pt>
                <c:pt idx="49638">
                  <c:v>41706.191083285834</c:v>
                </c:pt>
                <c:pt idx="49639">
                  <c:v>41706.191787129217</c:v>
                </c:pt>
                <c:pt idx="49640">
                  <c:v>41706.192492290153</c:v>
                </c:pt>
                <c:pt idx="49641">
                  <c:v>41706.193197014916</c:v>
                </c:pt>
                <c:pt idx="49642">
                  <c:v>41706.193901543367</c:v>
                </c:pt>
                <c:pt idx="49643">
                  <c:v>41706.194604318611</c:v>
                </c:pt>
                <c:pt idx="49644">
                  <c:v>41706.195307321839</c:v>
                </c:pt>
                <c:pt idx="49645">
                  <c:v>41706.196011796164</c:v>
                </c:pt>
                <c:pt idx="49646">
                  <c:v>41706.196716801074</c:v>
                </c:pt>
                <c:pt idx="49647">
                  <c:v>41706.197421939069</c:v>
                </c:pt>
                <c:pt idx="49648">
                  <c:v>41706.198125576455</c:v>
                </c:pt>
                <c:pt idx="49649">
                  <c:v>41706.198829161687</c:v>
                </c:pt>
                <c:pt idx="49650">
                  <c:v>41706.199531969687</c:v>
                </c:pt>
                <c:pt idx="49651">
                  <c:v>41706.20023570046</c:v>
                </c:pt>
                <c:pt idx="49652">
                  <c:v>41706.20094117261</c:v>
                </c:pt>
                <c:pt idx="49653">
                  <c:v>41706.20164463015</c:v>
                </c:pt>
                <c:pt idx="49654">
                  <c:v>41706.202348642611</c:v>
                </c:pt>
                <c:pt idx="49655">
                  <c:v>41706.203053381534</c:v>
                </c:pt>
                <c:pt idx="49656">
                  <c:v>41706.203758097683</c:v>
                </c:pt>
                <c:pt idx="49657">
                  <c:v>41706.204464100156</c:v>
                </c:pt>
                <c:pt idx="49658">
                  <c:v>41706.205169040302</c:v>
                </c:pt>
                <c:pt idx="49659">
                  <c:v>41706.205873703839</c:v>
                </c:pt>
                <c:pt idx="49660">
                  <c:v>41706.206578587997</c:v>
                </c:pt>
                <c:pt idx="49661">
                  <c:v>41706.207284336611</c:v>
                </c:pt>
                <c:pt idx="49662">
                  <c:v>41706.207990162759</c:v>
                </c:pt>
                <c:pt idx="49663">
                  <c:v>41706.208695747846</c:v>
                </c:pt>
                <c:pt idx="49664">
                  <c:v>41706.209401709217</c:v>
                </c:pt>
                <c:pt idx="49665">
                  <c:v>41706.210105934304</c:v>
                </c:pt>
                <c:pt idx="49666">
                  <c:v>41706.210810081997</c:v>
                </c:pt>
                <c:pt idx="49667">
                  <c:v>41706.211514851537</c:v>
                </c:pt>
                <c:pt idx="49668">
                  <c:v>41706.212219600471</c:v>
                </c:pt>
                <c:pt idx="49669">
                  <c:v>41706.212924212923</c:v>
                </c:pt>
                <c:pt idx="49670">
                  <c:v>41706.213629205078</c:v>
                </c:pt>
                <c:pt idx="49671">
                  <c:v>41706.21433324401</c:v>
                </c:pt>
                <c:pt idx="49672">
                  <c:v>41706.215038677386</c:v>
                </c:pt>
                <c:pt idx="49673">
                  <c:v>41706.21574336999</c:v>
                </c:pt>
                <c:pt idx="49674">
                  <c:v>41706.216449188309</c:v>
                </c:pt>
                <c:pt idx="49675">
                  <c:v>41706.217153737678</c:v>
                </c:pt>
                <c:pt idx="49676">
                  <c:v>41706.217856590461</c:v>
                </c:pt>
                <c:pt idx="49677">
                  <c:v>41706.218560675683</c:v>
                </c:pt>
                <c:pt idx="49678">
                  <c:v>41706.219265225387</c:v>
                </c:pt>
                <c:pt idx="49679">
                  <c:v>41706.219969181533</c:v>
                </c:pt>
                <c:pt idx="49680">
                  <c:v>41706.220674688157</c:v>
                </c:pt>
                <c:pt idx="49681">
                  <c:v>41706.221379297844</c:v>
                </c:pt>
                <c:pt idx="49682">
                  <c:v>41706.222083894303</c:v>
                </c:pt>
                <c:pt idx="49683">
                  <c:v>41706.222787404302</c:v>
                </c:pt>
                <c:pt idx="49684">
                  <c:v>41706.22349140553</c:v>
                </c:pt>
                <c:pt idx="49685">
                  <c:v>41706.224196145384</c:v>
                </c:pt>
                <c:pt idx="49686">
                  <c:v>41706.224900057074</c:v>
                </c:pt>
                <c:pt idx="49687">
                  <c:v>41706.225603753679</c:v>
                </c:pt>
                <c:pt idx="49688">
                  <c:v>41706.226307377387</c:v>
                </c:pt>
                <c:pt idx="49689">
                  <c:v>41706.227013144933</c:v>
                </c:pt>
                <c:pt idx="49690">
                  <c:v>41706.227718206464</c:v>
                </c:pt>
                <c:pt idx="49691">
                  <c:v>41706.228422703367</c:v>
                </c:pt>
                <c:pt idx="49692">
                  <c:v>41706.229126536149</c:v>
                </c:pt>
                <c:pt idx="49693">
                  <c:v>41706.229832431076</c:v>
                </c:pt>
                <c:pt idx="49694">
                  <c:v>41706.230537058007</c:v>
                </c:pt>
                <c:pt idx="49695">
                  <c:v>41706.231244181676</c:v>
                </c:pt>
                <c:pt idx="49696">
                  <c:v>41706.231949781373</c:v>
                </c:pt>
                <c:pt idx="49697">
                  <c:v>41706.232653707535</c:v>
                </c:pt>
                <c:pt idx="49698">
                  <c:v>41706.233358939535</c:v>
                </c:pt>
                <c:pt idx="49699">
                  <c:v>41706.234064060765</c:v>
                </c:pt>
                <c:pt idx="49700">
                  <c:v>41706.23476912584</c:v>
                </c:pt>
                <c:pt idx="49701">
                  <c:v>41706.235472561821</c:v>
                </c:pt>
                <c:pt idx="49702">
                  <c:v>41706.236175249229</c:v>
                </c:pt>
                <c:pt idx="49703">
                  <c:v>41706.236878473086</c:v>
                </c:pt>
                <c:pt idx="49704">
                  <c:v>41706.237582193688</c:v>
                </c:pt>
                <c:pt idx="49705">
                  <c:v>41706.238287893997</c:v>
                </c:pt>
                <c:pt idx="49706">
                  <c:v>41706.238994600157</c:v>
                </c:pt>
                <c:pt idx="49707">
                  <c:v>41706.239698634607</c:v>
                </c:pt>
                <c:pt idx="49708">
                  <c:v>41706.240402569216</c:v>
                </c:pt>
                <c:pt idx="49709">
                  <c:v>41706.241108495386</c:v>
                </c:pt>
                <c:pt idx="49710">
                  <c:v>41706.241813133842</c:v>
                </c:pt>
                <c:pt idx="49711">
                  <c:v>41706.242517255392</c:v>
                </c:pt>
                <c:pt idx="49712">
                  <c:v>41706.243222523073</c:v>
                </c:pt>
                <c:pt idx="49713">
                  <c:v>41706.243927707066</c:v>
                </c:pt>
                <c:pt idx="49714">
                  <c:v>41706.244630416768</c:v>
                </c:pt>
                <c:pt idx="49715">
                  <c:v>41706.245334913678</c:v>
                </c:pt>
                <c:pt idx="49716">
                  <c:v>41706.246041015533</c:v>
                </c:pt>
                <c:pt idx="49717">
                  <c:v>41706.246747563833</c:v>
                </c:pt>
                <c:pt idx="49718">
                  <c:v>41706.247451955838</c:v>
                </c:pt>
                <c:pt idx="49719">
                  <c:v>41706.248154934932</c:v>
                </c:pt>
                <c:pt idx="49720">
                  <c:v>41706.248859909087</c:v>
                </c:pt>
                <c:pt idx="49721">
                  <c:v>41706.249562916921</c:v>
                </c:pt>
                <c:pt idx="49722">
                  <c:v>41706.250267986165</c:v>
                </c:pt>
                <c:pt idx="49723">
                  <c:v>41706.250972698617</c:v>
                </c:pt>
                <c:pt idx="49724">
                  <c:v>41706.251677133376</c:v>
                </c:pt>
                <c:pt idx="49725">
                  <c:v>41706.252382440929</c:v>
                </c:pt>
                <c:pt idx="49726">
                  <c:v>41706.253088589379</c:v>
                </c:pt>
                <c:pt idx="49727">
                  <c:v>41706.253794624921</c:v>
                </c:pt>
                <c:pt idx="49728">
                  <c:v>41706.254499429691</c:v>
                </c:pt>
                <c:pt idx="49729">
                  <c:v>41706.255203726309</c:v>
                </c:pt>
                <c:pt idx="49730">
                  <c:v>41706.255907581828</c:v>
                </c:pt>
                <c:pt idx="49731">
                  <c:v>41706.256611255543</c:v>
                </c:pt>
                <c:pt idx="49732">
                  <c:v>41706.257316191695</c:v>
                </c:pt>
                <c:pt idx="49733">
                  <c:v>41706.258021789836</c:v>
                </c:pt>
                <c:pt idx="49734">
                  <c:v>41706.258727010762</c:v>
                </c:pt>
                <c:pt idx="49735">
                  <c:v>41706.259431465223</c:v>
                </c:pt>
                <c:pt idx="49736">
                  <c:v>41706.260135912453</c:v>
                </c:pt>
                <c:pt idx="49737">
                  <c:v>41706.260841666764</c:v>
                </c:pt>
                <c:pt idx="49738">
                  <c:v>41706.261546594455</c:v>
                </c:pt>
                <c:pt idx="49739">
                  <c:v>41706.262250710599</c:v>
                </c:pt>
                <c:pt idx="49740">
                  <c:v>41706.262953167687</c:v>
                </c:pt>
                <c:pt idx="49741">
                  <c:v>41706.263655960604</c:v>
                </c:pt>
                <c:pt idx="49742">
                  <c:v>41706.264360172921</c:v>
                </c:pt>
                <c:pt idx="49743">
                  <c:v>41706.26506449646</c:v>
                </c:pt>
                <c:pt idx="49744">
                  <c:v>41706.265770244456</c:v>
                </c:pt>
                <c:pt idx="49745">
                  <c:v>41706.266474883996</c:v>
                </c:pt>
                <c:pt idx="49746">
                  <c:v>41706.267179062299</c:v>
                </c:pt>
                <c:pt idx="49747">
                  <c:v>41706.267882969994</c:v>
                </c:pt>
                <c:pt idx="49748">
                  <c:v>41706.268586443999</c:v>
                </c:pt>
                <c:pt idx="49749">
                  <c:v>41706.269290682925</c:v>
                </c:pt>
                <c:pt idx="49750">
                  <c:v>41706.26999329908</c:v>
                </c:pt>
                <c:pt idx="49751">
                  <c:v>41706.270698361688</c:v>
                </c:pt>
                <c:pt idx="49752">
                  <c:v>41706.271403918297</c:v>
                </c:pt>
                <c:pt idx="49753">
                  <c:v>41706.272110022153</c:v>
                </c:pt>
                <c:pt idx="49754">
                  <c:v>41706.272813954929</c:v>
                </c:pt>
                <c:pt idx="49755">
                  <c:v>41706.273518439695</c:v>
                </c:pt>
                <c:pt idx="49756">
                  <c:v>41706.274223024928</c:v>
                </c:pt>
                <c:pt idx="49757">
                  <c:v>41706.274927915074</c:v>
                </c:pt>
                <c:pt idx="49758">
                  <c:v>41706.275632750454</c:v>
                </c:pt>
                <c:pt idx="49759">
                  <c:v>41706.276338375392</c:v>
                </c:pt>
                <c:pt idx="49760">
                  <c:v>41706.277043392307</c:v>
                </c:pt>
                <c:pt idx="49761">
                  <c:v>41706.277748211833</c:v>
                </c:pt>
                <c:pt idx="49762">
                  <c:v>41706.278451208927</c:v>
                </c:pt>
                <c:pt idx="49763">
                  <c:v>41706.279155312608</c:v>
                </c:pt>
                <c:pt idx="49764">
                  <c:v>41706.279859907998</c:v>
                </c:pt>
                <c:pt idx="49765">
                  <c:v>41706.280564358312</c:v>
                </c:pt>
                <c:pt idx="49766">
                  <c:v>41706.281269099381</c:v>
                </c:pt>
                <c:pt idx="49767">
                  <c:v>41706.281973506455</c:v>
                </c:pt>
                <c:pt idx="49768">
                  <c:v>41706.282679182164</c:v>
                </c:pt>
                <c:pt idx="49769">
                  <c:v>41706.283384308153</c:v>
                </c:pt>
                <c:pt idx="49770">
                  <c:v>41706.284090056928</c:v>
                </c:pt>
                <c:pt idx="49771">
                  <c:v>41706.284795943684</c:v>
                </c:pt>
                <c:pt idx="49772">
                  <c:v>41706.285501342929</c:v>
                </c:pt>
                <c:pt idx="49773">
                  <c:v>41706.286206361234</c:v>
                </c:pt>
                <c:pt idx="49774">
                  <c:v>41706.286912628777</c:v>
                </c:pt>
                <c:pt idx="49775">
                  <c:v>41706.287616434463</c:v>
                </c:pt>
                <c:pt idx="49776">
                  <c:v>41706.288319077394</c:v>
                </c:pt>
                <c:pt idx="49777">
                  <c:v>41706.28902203661</c:v>
                </c:pt>
                <c:pt idx="49778">
                  <c:v>41706.289725627837</c:v>
                </c:pt>
                <c:pt idx="49779">
                  <c:v>41706.290430932764</c:v>
                </c:pt>
                <c:pt idx="49780">
                  <c:v>41706.291136328458</c:v>
                </c:pt>
                <c:pt idx="49781">
                  <c:v>41706.291840623984</c:v>
                </c:pt>
                <c:pt idx="49782">
                  <c:v>41706.292545428463</c:v>
                </c:pt>
                <c:pt idx="49783">
                  <c:v>41706.293251430921</c:v>
                </c:pt>
                <c:pt idx="49784">
                  <c:v>41706.293956404923</c:v>
                </c:pt>
                <c:pt idx="49785">
                  <c:v>41706.294660654763</c:v>
                </c:pt>
                <c:pt idx="49786">
                  <c:v>41706.295365066915</c:v>
                </c:pt>
                <c:pt idx="49787">
                  <c:v>41706.296069046461</c:v>
                </c:pt>
                <c:pt idx="49788">
                  <c:v>41706.296774481678</c:v>
                </c:pt>
                <c:pt idx="49789">
                  <c:v>41706.297478598455</c:v>
                </c:pt>
                <c:pt idx="49790">
                  <c:v>41706.298184530293</c:v>
                </c:pt>
                <c:pt idx="49791">
                  <c:v>41706.298888831676</c:v>
                </c:pt>
                <c:pt idx="49792">
                  <c:v>41706.299595177079</c:v>
                </c:pt>
                <c:pt idx="49793">
                  <c:v>41706.30029982909</c:v>
                </c:pt>
                <c:pt idx="49794">
                  <c:v>41706.30100366877</c:v>
                </c:pt>
                <c:pt idx="49795">
                  <c:v>41706.301709030464</c:v>
                </c:pt>
                <c:pt idx="49796">
                  <c:v>41706.302412530931</c:v>
                </c:pt>
                <c:pt idx="49797">
                  <c:v>41706.303115546616</c:v>
                </c:pt>
                <c:pt idx="49798">
                  <c:v>41706.303819966008</c:v>
                </c:pt>
                <c:pt idx="49799">
                  <c:v>41706.304523224775</c:v>
                </c:pt>
                <c:pt idx="49800">
                  <c:v>41706.305228789082</c:v>
                </c:pt>
                <c:pt idx="49801">
                  <c:v>41706.30593295554</c:v>
                </c:pt>
                <c:pt idx="49802">
                  <c:v>41706.306636179237</c:v>
                </c:pt>
                <c:pt idx="49803">
                  <c:v>41706.307338176623</c:v>
                </c:pt>
                <c:pt idx="49804">
                  <c:v>41706.308042745542</c:v>
                </c:pt>
                <c:pt idx="49805">
                  <c:v>41706.308749057382</c:v>
                </c:pt>
                <c:pt idx="49806">
                  <c:v>41706.309453521688</c:v>
                </c:pt>
                <c:pt idx="49807">
                  <c:v>41706.310159057233</c:v>
                </c:pt>
                <c:pt idx="49808">
                  <c:v>41706.31086420278</c:v>
                </c:pt>
                <c:pt idx="49809">
                  <c:v>41706.311567920158</c:v>
                </c:pt>
                <c:pt idx="49810">
                  <c:v>41706.312271678318</c:v>
                </c:pt>
                <c:pt idx="49811">
                  <c:v>41706.312977096626</c:v>
                </c:pt>
                <c:pt idx="49812">
                  <c:v>41706.313681144311</c:v>
                </c:pt>
                <c:pt idx="49813">
                  <c:v>41706.314386048776</c:v>
                </c:pt>
                <c:pt idx="49814">
                  <c:v>41706.31509028031</c:v>
                </c:pt>
                <c:pt idx="49815">
                  <c:v>41706.315794080772</c:v>
                </c:pt>
                <c:pt idx="49816">
                  <c:v>41706.316498441854</c:v>
                </c:pt>
                <c:pt idx="49817">
                  <c:v>41706.317202725848</c:v>
                </c:pt>
                <c:pt idx="49818">
                  <c:v>41706.317904836927</c:v>
                </c:pt>
                <c:pt idx="49819">
                  <c:v>41706.31860844724</c:v>
                </c:pt>
                <c:pt idx="49820">
                  <c:v>41706.319312877393</c:v>
                </c:pt>
                <c:pt idx="49821">
                  <c:v>41706.320016639846</c:v>
                </c:pt>
                <c:pt idx="49822">
                  <c:v>41706.320721255535</c:v>
                </c:pt>
                <c:pt idx="49823">
                  <c:v>41706.321424637368</c:v>
                </c:pt>
                <c:pt idx="49824">
                  <c:v>41706.322128428779</c:v>
                </c:pt>
                <c:pt idx="49825">
                  <c:v>41706.322830044941</c:v>
                </c:pt>
                <c:pt idx="49826">
                  <c:v>41706.323531985225</c:v>
                </c:pt>
                <c:pt idx="49827">
                  <c:v>41706.324235195389</c:v>
                </c:pt>
                <c:pt idx="49828">
                  <c:v>41706.324939626938</c:v>
                </c:pt>
                <c:pt idx="49829">
                  <c:v>41706.325643632452</c:v>
                </c:pt>
                <c:pt idx="49830">
                  <c:v>41706.326346300928</c:v>
                </c:pt>
                <c:pt idx="49831">
                  <c:v>41706.327048074614</c:v>
                </c:pt>
                <c:pt idx="49832">
                  <c:v>41706.327751573837</c:v>
                </c:pt>
                <c:pt idx="49833">
                  <c:v>41706.328456318472</c:v>
                </c:pt>
                <c:pt idx="49834">
                  <c:v>41706.329161328002</c:v>
                </c:pt>
                <c:pt idx="49835">
                  <c:v>41706.329867631379</c:v>
                </c:pt>
                <c:pt idx="49836">
                  <c:v>41706.330571652616</c:v>
                </c:pt>
                <c:pt idx="49837">
                  <c:v>41706.331274859542</c:v>
                </c:pt>
                <c:pt idx="49838">
                  <c:v>41706.331977964459</c:v>
                </c:pt>
                <c:pt idx="49839">
                  <c:v>41706.332680999381</c:v>
                </c:pt>
                <c:pt idx="49840">
                  <c:v>41706.333385881218</c:v>
                </c:pt>
                <c:pt idx="49841">
                  <c:v>41706.334090386939</c:v>
                </c:pt>
                <c:pt idx="49842">
                  <c:v>41706.334793750771</c:v>
                </c:pt>
                <c:pt idx="49843">
                  <c:v>41706.335497252461</c:v>
                </c:pt>
                <c:pt idx="49844">
                  <c:v>41706.336200912927</c:v>
                </c:pt>
                <c:pt idx="49845">
                  <c:v>41706.336905611381</c:v>
                </c:pt>
                <c:pt idx="49846">
                  <c:v>41706.337612122159</c:v>
                </c:pt>
                <c:pt idx="49847">
                  <c:v>41706.338317222784</c:v>
                </c:pt>
                <c:pt idx="49848">
                  <c:v>41706.339020814921</c:v>
                </c:pt>
                <c:pt idx="49849">
                  <c:v>41706.33972343061</c:v>
                </c:pt>
                <c:pt idx="49850">
                  <c:v>41706.340426092618</c:v>
                </c:pt>
                <c:pt idx="49851">
                  <c:v>41706.341129280459</c:v>
                </c:pt>
                <c:pt idx="49852">
                  <c:v>41706.341832300779</c:v>
                </c:pt>
                <c:pt idx="49853">
                  <c:v>41706.342536301854</c:v>
                </c:pt>
                <c:pt idx="49854">
                  <c:v>41706.343241380615</c:v>
                </c:pt>
                <c:pt idx="49855">
                  <c:v>41706.343946948007</c:v>
                </c:pt>
                <c:pt idx="49856">
                  <c:v>41706.344651521686</c:v>
                </c:pt>
                <c:pt idx="49857">
                  <c:v>41706.345355555386</c:v>
                </c:pt>
                <c:pt idx="49858">
                  <c:v>41706.346061738164</c:v>
                </c:pt>
                <c:pt idx="49859">
                  <c:v>41706.346767822768</c:v>
                </c:pt>
                <c:pt idx="49860">
                  <c:v>41706.347472325848</c:v>
                </c:pt>
                <c:pt idx="49861">
                  <c:v>41706.348175977546</c:v>
                </c:pt>
                <c:pt idx="49862">
                  <c:v>41706.348878963232</c:v>
                </c:pt>
                <c:pt idx="49863">
                  <c:v>41706.349581991082</c:v>
                </c:pt>
                <c:pt idx="49864">
                  <c:v>41706.350284695392</c:v>
                </c:pt>
                <c:pt idx="49865">
                  <c:v>41706.350988614606</c:v>
                </c:pt>
                <c:pt idx="49866">
                  <c:v>41706.351693167846</c:v>
                </c:pt>
                <c:pt idx="49867">
                  <c:v>41706.352398979856</c:v>
                </c:pt>
                <c:pt idx="49868">
                  <c:v>41706.353105003538</c:v>
                </c:pt>
                <c:pt idx="49869">
                  <c:v>41706.353810431392</c:v>
                </c:pt>
                <c:pt idx="49870">
                  <c:v>41706.354514825391</c:v>
                </c:pt>
                <c:pt idx="49871">
                  <c:v>41706.355219252626</c:v>
                </c:pt>
                <c:pt idx="49872">
                  <c:v>41706.355922890463</c:v>
                </c:pt>
                <c:pt idx="49873">
                  <c:v>41706.356627394322</c:v>
                </c:pt>
                <c:pt idx="49874">
                  <c:v>41706.357332212618</c:v>
                </c:pt>
                <c:pt idx="49875">
                  <c:v>41706.358035340781</c:v>
                </c:pt>
                <c:pt idx="49876">
                  <c:v>41706.358739390176</c:v>
                </c:pt>
                <c:pt idx="49877">
                  <c:v>41706.359444792164</c:v>
                </c:pt>
                <c:pt idx="49878">
                  <c:v>41706.36014827108</c:v>
                </c:pt>
                <c:pt idx="49879">
                  <c:v>41706.360853056613</c:v>
                </c:pt>
                <c:pt idx="49880">
                  <c:v>41706.361558300618</c:v>
                </c:pt>
                <c:pt idx="49881">
                  <c:v>41706.362261797847</c:v>
                </c:pt>
                <c:pt idx="49882">
                  <c:v>41706.362965410459</c:v>
                </c:pt>
                <c:pt idx="49883">
                  <c:v>41706.363668886464</c:v>
                </c:pt>
                <c:pt idx="49884">
                  <c:v>41706.364372564611</c:v>
                </c:pt>
                <c:pt idx="49885">
                  <c:v>41706.365076817223</c:v>
                </c:pt>
                <c:pt idx="49886">
                  <c:v>41706.365779124462</c:v>
                </c:pt>
                <c:pt idx="49887">
                  <c:v>41706.36648142631</c:v>
                </c:pt>
                <c:pt idx="49888">
                  <c:v>41706.367183197537</c:v>
                </c:pt>
                <c:pt idx="49889">
                  <c:v>41706.367885406929</c:v>
                </c:pt>
                <c:pt idx="49890">
                  <c:v>41706.368589037083</c:v>
                </c:pt>
                <c:pt idx="49891">
                  <c:v>41706.36929294523</c:v>
                </c:pt>
                <c:pt idx="49892">
                  <c:v>41706.369998104463</c:v>
                </c:pt>
                <c:pt idx="49893">
                  <c:v>41706.370702357228</c:v>
                </c:pt>
                <c:pt idx="49894">
                  <c:v>41706.371407579842</c:v>
                </c:pt>
                <c:pt idx="49895">
                  <c:v>41706.372111665376</c:v>
                </c:pt>
                <c:pt idx="49896">
                  <c:v>41706.372815594936</c:v>
                </c:pt>
                <c:pt idx="49897">
                  <c:v>41706.373520184163</c:v>
                </c:pt>
                <c:pt idx="49898">
                  <c:v>41706.374225687694</c:v>
                </c:pt>
                <c:pt idx="49899">
                  <c:v>41706.374928171084</c:v>
                </c:pt>
                <c:pt idx="49900">
                  <c:v>41706.375631702773</c:v>
                </c:pt>
                <c:pt idx="49901">
                  <c:v>41706.376335873392</c:v>
                </c:pt>
                <c:pt idx="49902">
                  <c:v>41706.377042429849</c:v>
                </c:pt>
                <c:pt idx="49903">
                  <c:v>41706.377746096165</c:v>
                </c:pt>
                <c:pt idx="49904">
                  <c:v>41706.378449006159</c:v>
                </c:pt>
                <c:pt idx="49905">
                  <c:v>41706.379153055539</c:v>
                </c:pt>
                <c:pt idx="49906">
                  <c:v>41706.379856226777</c:v>
                </c:pt>
                <c:pt idx="49907">
                  <c:v>41706.380560243088</c:v>
                </c:pt>
                <c:pt idx="49908">
                  <c:v>41706.381264371084</c:v>
                </c:pt>
                <c:pt idx="49909">
                  <c:v>41706.381969485694</c:v>
                </c:pt>
                <c:pt idx="49910">
                  <c:v>41706.382671987543</c:v>
                </c:pt>
                <c:pt idx="49911">
                  <c:v>41706.383374863683</c:v>
                </c:pt>
                <c:pt idx="49912">
                  <c:v>41706.384079554773</c:v>
                </c:pt>
                <c:pt idx="49913">
                  <c:v>41706.384782978159</c:v>
                </c:pt>
                <c:pt idx="49914">
                  <c:v>41706.385485108462</c:v>
                </c:pt>
                <c:pt idx="49915">
                  <c:v>41706.386187899087</c:v>
                </c:pt>
                <c:pt idx="49916">
                  <c:v>41706.386892845389</c:v>
                </c:pt>
                <c:pt idx="49917">
                  <c:v>41706.387595291693</c:v>
                </c:pt>
                <c:pt idx="49918">
                  <c:v>41706.38829882432</c:v>
                </c:pt>
                <c:pt idx="49919">
                  <c:v>41706.389002994008</c:v>
                </c:pt>
                <c:pt idx="49920">
                  <c:v>41706.389707589682</c:v>
                </c:pt>
                <c:pt idx="49921">
                  <c:v>41706.390410679996</c:v>
                </c:pt>
                <c:pt idx="49922">
                  <c:v>41706.391113115678</c:v>
                </c:pt>
                <c:pt idx="49923">
                  <c:v>41706.391815372008</c:v>
                </c:pt>
                <c:pt idx="49924">
                  <c:v>41706.392519838941</c:v>
                </c:pt>
                <c:pt idx="49925">
                  <c:v>41706.393222609535</c:v>
                </c:pt>
                <c:pt idx="49926">
                  <c:v>41706.393926549536</c:v>
                </c:pt>
                <c:pt idx="49927">
                  <c:v>41706.394630871684</c:v>
                </c:pt>
                <c:pt idx="49928">
                  <c:v>41706.395334944616</c:v>
                </c:pt>
                <c:pt idx="49929">
                  <c:v>41706.396038210158</c:v>
                </c:pt>
                <c:pt idx="49930">
                  <c:v>41706.396741150151</c:v>
                </c:pt>
                <c:pt idx="49931">
                  <c:v>41706.397445129536</c:v>
                </c:pt>
                <c:pt idx="49932">
                  <c:v>41706.398148999542</c:v>
                </c:pt>
                <c:pt idx="49933">
                  <c:v>41706.398852469843</c:v>
                </c:pt>
                <c:pt idx="49934">
                  <c:v>41706.399555661075</c:v>
                </c:pt>
                <c:pt idx="49935">
                  <c:v>41706.400259863382</c:v>
                </c:pt>
                <c:pt idx="49936">
                  <c:v>41706.40096365122</c:v>
                </c:pt>
                <c:pt idx="49937">
                  <c:v>41706.40166568492</c:v>
                </c:pt>
                <c:pt idx="49938">
                  <c:v>41706.402368766932</c:v>
                </c:pt>
                <c:pt idx="49939">
                  <c:v>41706.403072421694</c:v>
                </c:pt>
                <c:pt idx="49940">
                  <c:v>41706.403776317537</c:v>
                </c:pt>
                <c:pt idx="49941">
                  <c:v>41706.404481368161</c:v>
                </c:pt>
                <c:pt idx="49942">
                  <c:v>41706.405185827076</c:v>
                </c:pt>
                <c:pt idx="49943">
                  <c:v>41706.405889128313</c:v>
                </c:pt>
                <c:pt idx="49944">
                  <c:v>41706.406593321852</c:v>
                </c:pt>
                <c:pt idx="49945">
                  <c:v>41706.407296599085</c:v>
                </c:pt>
                <c:pt idx="49946">
                  <c:v>41706.407999985386</c:v>
                </c:pt>
                <c:pt idx="49947">
                  <c:v>41706.408703263842</c:v>
                </c:pt>
                <c:pt idx="49948">
                  <c:v>41706.409407436928</c:v>
                </c:pt>
                <c:pt idx="49949">
                  <c:v>41706.410111429854</c:v>
                </c:pt>
                <c:pt idx="49950">
                  <c:v>41706.41081592939</c:v>
                </c:pt>
                <c:pt idx="49951">
                  <c:v>41706.411519146168</c:v>
                </c:pt>
                <c:pt idx="49952">
                  <c:v>41706.412222129089</c:v>
                </c:pt>
                <c:pt idx="49953">
                  <c:v>41706.412926057383</c:v>
                </c:pt>
                <c:pt idx="49954">
                  <c:v>41706.413629900606</c:v>
                </c:pt>
                <c:pt idx="49955">
                  <c:v>41706.414333607849</c:v>
                </c:pt>
                <c:pt idx="49956">
                  <c:v>41706.41503843417</c:v>
                </c:pt>
                <c:pt idx="49957">
                  <c:v>41706.415741317076</c:v>
                </c:pt>
                <c:pt idx="49958">
                  <c:v>41706.416445316157</c:v>
                </c:pt>
                <c:pt idx="49959">
                  <c:v>41706.417149323846</c:v>
                </c:pt>
                <c:pt idx="49960">
                  <c:v>41706.417853259089</c:v>
                </c:pt>
                <c:pt idx="49961">
                  <c:v>41706.418556640623</c:v>
                </c:pt>
                <c:pt idx="49962">
                  <c:v>41706.419260416929</c:v>
                </c:pt>
                <c:pt idx="49963">
                  <c:v>41706.419963892615</c:v>
                </c:pt>
                <c:pt idx="49964">
                  <c:v>41706.420664847836</c:v>
                </c:pt>
                <c:pt idx="49965">
                  <c:v>41706.421368871837</c:v>
                </c:pt>
                <c:pt idx="49966">
                  <c:v>41706.422073480004</c:v>
                </c:pt>
                <c:pt idx="49967">
                  <c:v>41706.422776900465</c:v>
                </c:pt>
                <c:pt idx="49968">
                  <c:v>41706.42348161136</c:v>
                </c:pt>
                <c:pt idx="49969">
                  <c:v>41706.424185600765</c:v>
                </c:pt>
                <c:pt idx="49970">
                  <c:v>41706.424889497233</c:v>
                </c:pt>
                <c:pt idx="49971">
                  <c:v>41706.425594623077</c:v>
                </c:pt>
                <c:pt idx="49972">
                  <c:v>41706.426298520928</c:v>
                </c:pt>
                <c:pt idx="49973">
                  <c:v>41706.427002971839</c:v>
                </c:pt>
                <c:pt idx="49974">
                  <c:v>41706.427706530601</c:v>
                </c:pt>
                <c:pt idx="49975">
                  <c:v>41706.428410162305</c:v>
                </c:pt>
                <c:pt idx="49976">
                  <c:v>41706.429114706465</c:v>
                </c:pt>
                <c:pt idx="49977">
                  <c:v>41706.429819542311</c:v>
                </c:pt>
                <c:pt idx="49978">
                  <c:v>41706.430524150615</c:v>
                </c:pt>
                <c:pt idx="49979">
                  <c:v>41706.431227449393</c:v>
                </c:pt>
                <c:pt idx="49980">
                  <c:v>41706.431931655374</c:v>
                </c:pt>
                <c:pt idx="49981">
                  <c:v>41706.432635468467</c:v>
                </c:pt>
                <c:pt idx="49982">
                  <c:v>41706.433339135539</c:v>
                </c:pt>
                <c:pt idx="49983">
                  <c:v>41706.434043786932</c:v>
                </c:pt>
                <c:pt idx="49984">
                  <c:v>41706.434749147542</c:v>
                </c:pt>
                <c:pt idx="49985">
                  <c:v>41706.435453229846</c:v>
                </c:pt>
                <c:pt idx="49986">
                  <c:v>41706.436157413998</c:v>
                </c:pt>
                <c:pt idx="49987">
                  <c:v>41706.436862223694</c:v>
                </c:pt>
                <c:pt idx="49988">
                  <c:v>41706.437565622153</c:v>
                </c:pt>
                <c:pt idx="49989">
                  <c:v>41706.438269463848</c:v>
                </c:pt>
                <c:pt idx="49990">
                  <c:v>41706.438973932462</c:v>
                </c:pt>
                <c:pt idx="49991">
                  <c:v>41706.439676937538</c:v>
                </c:pt>
                <c:pt idx="49992">
                  <c:v>41706.440380938307</c:v>
                </c:pt>
                <c:pt idx="49993">
                  <c:v>41706.441084368307</c:v>
                </c:pt>
                <c:pt idx="49994">
                  <c:v>41706.441788098164</c:v>
                </c:pt>
                <c:pt idx="49995">
                  <c:v>41706.442491664762</c:v>
                </c:pt>
                <c:pt idx="49996">
                  <c:v>41706.443193995845</c:v>
                </c:pt>
                <c:pt idx="49997">
                  <c:v>41706.443898135694</c:v>
                </c:pt>
                <c:pt idx="49998">
                  <c:v>41706.44460056322</c:v>
                </c:pt>
                <c:pt idx="49999">
                  <c:v>41706.445304063687</c:v>
                </c:pt>
                <c:pt idx="50000">
                  <c:v>41706.446007696941</c:v>
                </c:pt>
                <c:pt idx="50001">
                  <c:v>41706.446712043085</c:v>
                </c:pt>
                <c:pt idx="50002">
                  <c:v>41706.447416262163</c:v>
                </c:pt>
                <c:pt idx="50003">
                  <c:v>41706.448120836001</c:v>
                </c:pt>
                <c:pt idx="50004">
                  <c:v>41706.448825190622</c:v>
                </c:pt>
                <c:pt idx="50005">
                  <c:v>41706.449528755082</c:v>
                </c:pt>
                <c:pt idx="50006">
                  <c:v>41706.450232702613</c:v>
                </c:pt>
                <c:pt idx="50007">
                  <c:v>41706.45093686616</c:v>
                </c:pt>
                <c:pt idx="50008">
                  <c:v>41706.451643206463</c:v>
                </c:pt>
                <c:pt idx="50009">
                  <c:v>41706.452346937542</c:v>
                </c:pt>
                <c:pt idx="50010">
                  <c:v>41706.453049746939</c:v>
                </c:pt>
                <c:pt idx="50011">
                  <c:v>41706.453752570611</c:v>
                </c:pt>
                <c:pt idx="50012">
                  <c:v>41706.454456090934</c:v>
                </c:pt>
                <c:pt idx="50013">
                  <c:v>41706.455159643381</c:v>
                </c:pt>
                <c:pt idx="50014">
                  <c:v>41706.455862080606</c:v>
                </c:pt>
                <c:pt idx="50015">
                  <c:v>41706.456566520472</c:v>
                </c:pt>
                <c:pt idx="50016">
                  <c:v>41706.457270176317</c:v>
                </c:pt>
                <c:pt idx="50017">
                  <c:v>41706.457973441546</c:v>
                </c:pt>
                <c:pt idx="50018">
                  <c:v>41706.458677982941</c:v>
                </c:pt>
                <c:pt idx="50019">
                  <c:v>41706.459381033223</c:v>
                </c:pt>
                <c:pt idx="50020">
                  <c:v>41706.460084974002</c:v>
                </c:pt>
                <c:pt idx="50021">
                  <c:v>41706.460787611068</c:v>
                </c:pt>
                <c:pt idx="50022">
                  <c:v>41706.461491563525</c:v>
                </c:pt>
                <c:pt idx="50023">
                  <c:v>41706.462194553991</c:v>
                </c:pt>
                <c:pt idx="50024">
                  <c:v>41706.462896980462</c:v>
                </c:pt>
                <c:pt idx="50025">
                  <c:v>41706.463601131072</c:v>
                </c:pt>
                <c:pt idx="50026">
                  <c:v>41706.464304811074</c:v>
                </c:pt>
                <c:pt idx="50027">
                  <c:v>41706.465010722153</c:v>
                </c:pt>
                <c:pt idx="50028">
                  <c:v>41706.465715650302</c:v>
                </c:pt>
                <c:pt idx="50029">
                  <c:v>41706.466420913996</c:v>
                </c:pt>
                <c:pt idx="50030">
                  <c:v>41706.46712600199</c:v>
                </c:pt>
                <c:pt idx="50031">
                  <c:v>41706.467830790614</c:v>
                </c:pt>
                <c:pt idx="50032">
                  <c:v>41706.468538083849</c:v>
                </c:pt>
                <c:pt idx="50033">
                  <c:v>41706.469241579223</c:v>
                </c:pt>
                <c:pt idx="50034">
                  <c:v>41706.469943677686</c:v>
                </c:pt>
                <c:pt idx="50035">
                  <c:v>41706.470648312308</c:v>
                </c:pt>
                <c:pt idx="50036">
                  <c:v>41706.471354637375</c:v>
                </c:pt>
                <c:pt idx="50037">
                  <c:v>41706.472060344779</c:v>
                </c:pt>
                <c:pt idx="50038">
                  <c:v>41706.472763186772</c:v>
                </c:pt>
                <c:pt idx="50039">
                  <c:v>41706.473466884156</c:v>
                </c:pt>
                <c:pt idx="50040">
                  <c:v>41706.474171369387</c:v>
                </c:pt>
                <c:pt idx="50041">
                  <c:v>41706.474875514614</c:v>
                </c:pt>
                <c:pt idx="50042">
                  <c:v>41706.47558058799</c:v>
                </c:pt>
                <c:pt idx="50043">
                  <c:v>41706.476285535384</c:v>
                </c:pt>
                <c:pt idx="50044">
                  <c:v>41706.47698960908</c:v>
                </c:pt>
                <c:pt idx="50045">
                  <c:v>41706.477694297857</c:v>
                </c:pt>
                <c:pt idx="50046">
                  <c:v>41706.47839752493</c:v>
                </c:pt>
                <c:pt idx="50047">
                  <c:v>41706.479100674464</c:v>
                </c:pt>
                <c:pt idx="50048">
                  <c:v>41706.479804709386</c:v>
                </c:pt>
                <c:pt idx="50049">
                  <c:v>41706.480509254623</c:v>
                </c:pt>
                <c:pt idx="50050">
                  <c:v>41706.481214201231</c:v>
                </c:pt>
                <c:pt idx="50051">
                  <c:v>41706.481919875696</c:v>
                </c:pt>
                <c:pt idx="50052">
                  <c:v>41706.48262513493</c:v>
                </c:pt>
                <c:pt idx="50053">
                  <c:v>41706.483328712464</c:v>
                </c:pt>
                <c:pt idx="50054">
                  <c:v>41706.484032236316</c:v>
                </c:pt>
                <c:pt idx="50055">
                  <c:v>41706.484736519538</c:v>
                </c:pt>
                <c:pt idx="50056">
                  <c:v>41706.485439304939</c:v>
                </c:pt>
                <c:pt idx="50057">
                  <c:v>41706.486143395392</c:v>
                </c:pt>
                <c:pt idx="50058">
                  <c:v>41706.486846502929</c:v>
                </c:pt>
                <c:pt idx="50059">
                  <c:v>41706.487549985999</c:v>
                </c:pt>
                <c:pt idx="50060">
                  <c:v>41706.488252874165</c:v>
                </c:pt>
                <c:pt idx="50061">
                  <c:v>41706.488956474015</c:v>
                </c:pt>
                <c:pt idx="50062">
                  <c:v>41706.489660644933</c:v>
                </c:pt>
                <c:pt idx="50063">
                  <c:v>41706.490365121841</c:v>
                </c:pt>
                <c:pt idx="50064">
                  <c:v>41706.491068900606</c:v>
                </c:pt>
                <c:pt idx="50065">
                  <c:v>41706.491772692301</c:v>
                </c:pt>
                <c:pt idx="50066">
                  <c:v>41706.492477263077</c:v>
                </c:pt>
                <c:pt idx="50067">
                  <c:v>41706.493183200604</c:v>
                </c:pt>
                <c:pt idx="50068">
                  <c:v>41706.49388880538</c:v>
                </c:pt>
                <c:pt idx="50069">
                  <c:v>41706.49459345216</c:v>
                </c:pt>
                <c:pt idx="50070">
                  <c:v>41706.495297279391</c:v>
                </c:pt>
                <c:pt idx="50071">
                  <c:v>41706.496003284003</c:v>
                </c:pt>
                <c:pt idx="50072">
                  <c:v>41706.496707112761</c:v>
                </c:pt>
                <c:pt idx="50073">
                  <c:v>41706.497410306161</c:v>
                </c:pt>
                <c:pt idx="50074">
                  <c:v>41706.498114980772</c:v>
                </c:pt>
                <c:pt idx="50075">
                  <c:v>41706.498818649088</c:v>
                </c:pt>
                <c:pt idx="50076">
                  <c:v>41706.499523218306</c:v>
                </c:pt>
                <c:pt idx="50077">
                  <c:v>41706.500228280769</c:v>
                </c:pt>
                <c:pt idx="50078">
                  <c:v>41706.500934077689</c:v>
                </c:pt>
                <c:pt idx="50079">
                  <c:v>41706.501639340939</c:v>
                </c:pt>
                <c:pt idx="50080">
                  <c:v>41706.5023435123</c:v>
                </c:pt>
                <c:pt idx="50081">
                  <c:v>41706.503046495694</c:v>
                </c:pt>
                <c:pt idx="50082">
                  <c:v>41706.50374982092</c:v>
                </c:pt>
                <c:pt idx="50083">
                  <c:v>41706.504452234309</c:v>
                </c:pt>
                <c:pt idx="50084">
                  <c:v>41706.505154546932</c:v>
                </c:pt>
                <c:pt idx="50085">
                  <c:v>41706.505858909542</c:v>
                </c:pt>
                <c:pt idx="50086">
                  <c:v>41706.506562141083</c:v>
                </c:pt>
                <c:pt idx="50087">
                  <c:v>41706.50726578015</c:v>
                </c:pt>
                <c:pt idx="50088">
                  <c:v>41706.507970950923</c:v>
                </c:pt>
                <c:pt idx="50089">
                  <c:v>41706.508676022619</c:v>
                </c:pt>
                <c:pt idx="50090">
                  <c:v>41706.509380400305</c:v>
                </c:pt>
                <c:pt idx="50091">
                  <c:v>41706.510084811074</c:v>
                </c:pt>
                <c:pt idx="50092">
                  <c:v>41706.510788540152</c:v>
                </c:pt>
                <c:pt idx="50093">
                  <c:v>41706.511492501217</c:v>
                </c:pt>
                <c:pt idx="50094">
                  <c:v>41706.512196753225</c:v>
                </c:pt>
                <c:pt idx="50095">
                  <c:v>41706.51290066338</c:v>
                </c:pt>
                <c:pt idx="50096">
                  <c:v>41706.513606494009</c:v>
                </c:pt>
                <c:pt idx="50097">
                  <c:v>41706.514311196006</c:v>
                </c:pt>
                <c:pt idx="50098">
                  <c:v>41706.515016294623</c:v>
                </c:pt>
                <c:pt idx="50099">
                  <c:v>41706.515720790303</c:v>
                </c:pt>
                <c:pt idx="50100">
                  <c:v>41706.516424370471</c:v>
                </c:pt>
                <c:pt idx="50101">
                  <c:v>41706.517127264931</c:v>
                </c:pt>
                <c:pt idx="50102">
                  <c:v>41706.51783188893</c:v>
                </c:pt>
                <c:pt idx="50103">
                  <c:v>41706.518537460011</c:v>
                </c:pt>
                <c:pt idx="50104">
                  <c:v>41706.519241453083</c:v>
                </c:pt>
                <c:pt idx="50105">
                  <c:v>41706.519946171997</c:v>
                </c:pt>
                <c:pt idx="50106">
                  <c:v>41706.520651160608</c:v>
                </c:pt>
                <c:pt idx="50107">
                  <c:v>41706.521356053374</c:v>
                </c:pt>
                <c:pt idx="50108">
                  <c:v>41706.522058697694</c:v>
                </c:pt>
                <c:pt idx="50109">
                  <c:v>41706.522761334301</c:v>
                </c:pt>
                <c:pt idx="50110">
                  <c:v>41706.523464929378</c:v>
                </c:pt>
                <c:pt idx="50111">
                  <c:v>41706.52416921292</c:v>
                </c:pt>
                <c:pt idx="50112">
                  <c:v>41706.524874189228</c:v>
                </c:pt>
                <c:pt idx="50113">
                  <c:v>41706.525578942463</c:v>
                </c:pt>
                <c:pt idx="50114">
                  <c:v>41706.526283640458</c:v>
                </c:pt>
                <c:pt idx="50115">
                  <c:v>41706.526989606464</c:v>
                </c:pt>
                <c:pt idx="50116">
                  <c:v>41706.527693629534</c:v>
                </c:pt>
                <c:pt idx="50117">
                  <c:v>41706.528397954928</c:v>
                </c:pt>
                <c:pt idx="50118">
                  <c:v>41706.529101693217</c:v>
                </c:pt>
                <c:pt idx="50119">
                  <c:v>41706.529805793682</c:v>
                </c:pt>
                <c:pt idx="50120">
                  <c:v>41706.53051067816</c:v>
                </c:pt>
                <c:pt idx="50121">
                  <c:v>41706.531214843686</c:v>
                </c:pt>
                <c:pt idx="50122">
                  <c:v>41706.531918905224</c:v>
                </c:pt>
                <c:pt idx="50123">
                  <c:v>41706.53262299046</c:v>
                </c:pt>
                <c:pt idx="50124">
                  <c:v>41706.533327606456</c:v>
                </c:pt>
                <c:pt idx="50125">
                  <c:v>41706.534033952164</c:v>
                </c:pt>
                <c:pt idx="50126">
                  <c:v>41706.534737504611</c:v>
                </c:pt>
                <c:pt idx="50127">
                  <c:v>41706.535441137377</c:v>
                </c:pt>
                <c:pt idx="50128">
                  <c:v>41706.536145333841</c:v>
                </c:pt>
                <c:pt idx="50129">
                  <c:v>41706.536848778778</c:v>
                </c:pt>
                <c:pt idx="50130">
                  <c:v>41706.537552535687</c:v>
                </c:pt>
                <c:pt idx="50131">
                  <c:v>41706.538256224318</c:v>
                </c:pt>
                <c:pt idx="50132">
                  <c:v>41706.538962130464</c:v>
                </c:pt>
                <c:pt idx="50133">
                  <c:v>41706.539667097684</c:v>
                </c:pt>
                <c:pt idx="50134">
                  <c:v>41706.540370530303</c:v>
                </c:pt>
                <c:pt idx="50135">
                  <c:v>41706.54107386199</c:v>
                </c:pt>
                <c:pt idx="50136">
                  <c:v>41706.541777866303</c:v>
                </c:pt>
                <c:pt idx="50137">
                  <c:v>41706.542481182609</c:v>
                </c:pt>
                <c:pt idx="50138">
                  <c:v>41706.543185005532</c:v>
                </c:pt>
                <c:pt idx="50139">
                  <c:v>41706.543887396467</c:v>
                </c:pt>
                <c:pt idx="50140">
                  <c:v>41706.544590706777</c:v>
                </c:pt>
                <c:pt idx="50141">
                  <c:v>41706.545294537536</c:v>
                </c:pt>
                <c:pt idx="50142">
                  <c:v>41706.545998461683</c:v>
                </c:pt>
                <c:pt idx="50143">
                  <c:v>41706.546702215688</c:v>
                </c:pt>
                <c:pt idx="50144">
                  <c:v>41706.547407416932</c:v>
                </c:pt>
                <c:pt idx="50145">
                  <c:v>41706.548111044467</c:v>
                </c:pt>
                <c:pt idx="50146">
                  <c:v>41706.548814703696</c:v>
                </c:pt>
                <c:pt idx="50147">
                  <c:v>41706.549518951382</c:v>
                </c:pt>
                <c:pt idx="50148">
                  <c:v>41706.550222972313</c:v>
                </c:pt>
                <c:pt idx="50149">
                  <c:v>41706.550926755845</c:v>
                </c:pt>
                <c:pt idx="50150">
                  <c:v>41706.55162993585</c:v>
                </c:pt>
                <c:pt idx="50151">
                  <c:v>41706.55233458431</c:v>
                </c:pt>
                <c:pt idx="50152">
                  <c:v>41706.553038880927</c:v>
                </c:pt>
                <c:pt idx="50153">
                  <c:v>41706.553741058611</c:v>
                </c:pt>
                <c:pt idx="50154">
                  <c:v>41706.554444654153</c:v>
                </c:pt>
                <c:pt idx="50155">
                  <c:v>41706.555149090163</c:v>
                </c:pt>
                <c:pt idx="50156">
                  <c:v>41706.55585328694</c:v>
                </c:pt>
                <c:pt idx="50157">
                  <c:v>41706.556556848016</c:v>
                </c:pt>
                <c:pt idx="50158">
                  <c:v>41706.557259556466</c:v>
                </c:pt>
                <c:pt idx="50159">
                  <c:v>41706.557964207073</c:v>
                </c:pt>
                <c:pt idx="50160">
                  <c:v>41706.558670375693</c:v>
                </c:pt>
                <c:pt idx="50161">
                  <c:v>41706.559375010605</c:v>
                </c:pt>
                <c:pt idx="50162">
                  <c:v>41706.56007921831</c:v>
                </c:pt>
                <c:pt idx="50163">
                  <c:v>41706.560783267829</c:v>
                </c:pt>
                <c:pt idx="50164">
                  <c:v>41706.561486964296</c:v>
                </c:pt>
                <c:pt idx="50165">
                  <c:v>41706.562190232464</c:v>
                </c:pt>
                <c:pt idx="50166">
                  <c:v>41706.562894773844</c:v>
                </c:pt>
                <c:pt idx="50167">
                  <c:v>41706.563601168156</c:v>
                </c:pt>
                <c:pt idx="50168">
                  <c:v>41706.564306245084</c:v>
                </c:pt>
                <c:pt idx="50169">
                  <c:v>41706.565010352766</c:v>
                </c:pt>
                <c:pt idx="50170">
                  <c:v>41706.565714146927</c:v>
                </c:pt>
                <c:pt idx="50171">
                  <c:v>41706.566417892929</c:v>
                </c:pt>
                <c:pt idx="50172">
                  <c:v>41706.567122288609</c:v>
                </c:pt>
                <c:pt idx="50173">
                  <c:v>41706.567825258768</c:v>
                </c:pt>
                <c:pt idx="50174">
                  <c:v>41706.568530518605</c:v>
                </c:pt>
                <c:pt idx="50175">
                  <c:v>41706.569236984767</c:v>
                </c:pt>
                <c:pt idx="50176">
                  <c:v>41706.569943048933</c:v>
                </c:pt>
                <c:pt idx="50177">
                  <c:v>41706.570648771536</c:v>
                </c:pt>
                <c:pt idx="50178">
                  <c:v>41706.571353363077</c:v>
                </c:pt>
                <c:pt idx="50179">
                  <c:v>41706.57206018646</c:v>
                </c:pt>
                <c:pt idx="50180">
                  <c:v>41706.572764053679</c:v>
                </c:pt>
                <c:pt idx="50181">
                  <c:v>41706.573467316608</c:v>
                </c:pt>
                <c:pt idx="50182">
                  <c:v>41706.574171377382</c:v>
                </c:pt>
                <c:pt idx="50183">
                  <c:v>41706.574873213387</c:v>
                </c:pt>
                <c:pt idx="50184">
                  <c:v>41706.575577513533</c:v>
                </c:pt>
                <c:pt idx="50185">
                  <c:v>41706.576280468158</c:v>
                </c:pt>
                <c:pt idx="50186">
                  <c:v>41706.576985287844</c:v>
                </c:pt>
                <c:pt idx="50187">
                  <c:v>41706.577689721678</c:v>
                </c:pt>
                <c:pt idx="50188">
                  <c:v>41706.578393354313</c:v>
                </c:pt>
                <c:pt idx="50189">
                  <c:v>41706.579098945382</c:v>
                </c:pt>
                <c:pt idx="50190">
                  <c:v>41706.579804130459</c:v>
                </c:pt>
                <c:pt idx="50191">
                  <c:v>41706.580508181847</c:v>
                </c:pt>
                <c:pt idx="50192">
                  <c:v>41706.581212675082</c:v>
                </c:pt>
                <c:pt idx="50193">
                  <c:v>41706.581915928778</c:v>
                </c:pt>
                <c:pt idx="50194">
                  <c:v>41706.582619061694</c:v>
                </c:pt>
                <c:pt idx="50195">
                  <c:v>41706.583322993683</c:v>
                </c:pt>
                <c:pt idx="50196">
                  <c:v>41706.584028203084</c:v>
                </c:pt>
                <c:pt idx="50197">
                  <c:v>41706.584732437084</c:v>
                </c:pt>
                <c:pt idx="50198">
                  <c:v>41706.585435710302</c:v>
                </c:pt>
                <c:pt idx="50199">
                  <c:v>41706.586139778468</c:v>
                </c:pt>
                <c:pt idx="50200">
                  <c:v>41706.586844153229</c:v>
                </c:pt>
                <c:pt idx="50201">
                  <c:v>41706.587549761687</c:v>
                </c:pt>
                <c:pt idx="50202">
                  <c:v>41706.588254520939</c:v>
                </c:pt>
                <c:pt idx="50203">
                  <c:v>41706.588959663684</c:v>
                </c:pt>
                <c:pt idx="50204">
                  <c:v>41706.589664741077</c:v>
                </c:pt>
                <c:pt idx="50205">
                  <c:v>41706.590368568599</c:v>
                </c:pt>
                <c:pt idx="50206">
                  <c:v>41706.591073957374</c:v>
                </c:pt>
                <c:pt idx="50207">
                  <c:v>41706.591777916299</c:v>
                </c:pt>
                <c:pt idx="50208">
                  <c:v>41706.592480595835</c:v>
                </c:pt>
                <c:pt idx="50209">
                  <c:v>41706.59318489107</c:v>
                </c:pt>
                <c:pt idx="50210">
                  <c:v>41706.593889928459</c:v>
                </c:pt>
                <c:pt idx="50211">
                  <c:v>41706.594594277085</c:v>
                </c:pt>
                <c:pt idx="50212">
                  <c:v>41706.595299029083</c:v>
                </c:pt>
                <c:pt idx="50213">
                  <c:v>41706.596002936923</c:v>
                </c:pt>
                <c:pt idx="50214">
                  <c:v>41706.596707343386</c:v>
                </c:pt>
                <c:pt idx="50215">
                  <c:v>41706.597411542607</c:v>
                </c:pt>
                <c:pt idx="50216">
                  <c:v>41706.598115810921</c:v>
                </c:pt>
                <c:pt idx="50217">
                  <c:v>41706.59882006784</c:v>
                </c:pt>
                <c:pt idx="50218">
                  <c:v>41706.599525224614</c:v>
                </c:pt>
                <c:pt idx="50219">
                  <c:v>41706.600229314165</c:v>
                </c:pt>
                <c:pt idx="50220">
                  <c:v>41706.60093487893</c:v>
                </c:pt>
                <c:pt idx="50221">
                  <c:v>41706.601639845998</c:v>
                </c:pt>
                <c:pt idx="50222">
                  <c:v>41706.602346113992</c:v>
                </c:pt>
                <c:pt idx="50223">
                  <c:v>41706.603050223079</c:v>
                </c:pt>
                <c:pt idx="50224">
                  <c:v>41706.603752585834</c:v>
                </c:pt>
                <c:pt idx="50225">
                  <c:v>41706.604455494169</c:v>
                </c:pt>
                <c:pt idx="50226">
                  <c:v>41706.605160741681</c:v>
                </c:pt>
                <c:pt idx="50227">
                  <c:v>41706.605866701677</c:v>
                </c:pt>
                <c:pt idx="50228">
                  <c:v>41706.606571005083</c:v>
                </c:pt>
                <c:pt idx="50229">
                  <c:v>41706.607274554772</c:v>
                </c:pt>
                <c:pt idx="50230">
                  <c:v>41706.607978232307</c:v>
                </c:pt>
                <c:pt idx="50231">
                  <c:v>41706.608682225997</c:v>
                </c:pt>
                <c:pt idx="50232">
                  <c:v>41706.609386986303</c:v>
                </c:pt>
                <c:pt idx="50233">
                  <c:v>41706.610092659386</c:v>
                </c:pt>
                <c:pt idx="50234">
                  <c:v>41706.610797672161</c:v>
                </c:pt>
                <c:pt idx="50235">
                  <c:v>41706.611502065221</c:v>
                </c:pt>
                <c:pt idx="50236">
                  <c:v>41706.612206777849</c:v>
                </c:pt>
                <c:pt idx="50237">
                  <c:v>41706.612911290773</c:v>
                </c:pt>
                <c:pt idx="50238">
                  <c:v>41706.613614220463</c:v>
                </c:pt>
                <c:pt idx="50239">
                  <c:v>41706.614319098626</c:v>
                </c:pt>
                <c:pt idx="50240">
                  <c:v>41706.615024338163</c:v>
                </c:pt>
                <c:pt idx="50241">
                  <c:v>41706.615725650598</c:v>
                </c:pt>
                <c:pt idx="50242">
                  <c:v>41706.616429961221</c:v>
                </c:pt>
                <c:pt idx="50243">
                  <c:v>41706.617135164459</c:v>
                </c:pt>
                <c:pt idx="50244">
                  <c:v>41706.617838644779</c:v>
                </c:pt>
                <c:pt idx="50245">
                  <c:v>41706.618542392622</c:v>
                </c:pt>
                <c:pt idx="50246">
                  <c:v>41706.619248451228</c:v>
                </c:pt>
                <c:pt idx="50247">
                  <c:v>41706.619953423848</c:v>
                </c:pt>
                <c:pt idx="50248">
                  <c:v>41706.620658464308</c:v>
                </c:pt>
                <c:pt idx="50249">
                  <c:v>41706.621362636914</c:v>
                </c:pt>
                <c:pt idx="50250">
                  <c:v>41706.622066370459</c:v>
                </c:pt>
                <c:pt idx="50251">
                  <c:v>41706.622771362301</c:v>
                </c:pt>
                <c:pt idx="50252">
                  <c:v>41706.623477626606</c:v>
                </c:pt>
                <c:pt idx="50253">
                  <c:v>41706.624181500294</c:v>
                </c:pt>
                <c:pt idx="50254">
                  <c:v>41706.624886226011</c:v>
                </c:pt>
                <c:pt idx="50255">
                  <c:v>41706.625590457537</c:v>
                </c:pt>
                <c:pt idx="50256">
                  <c:v>41706.626294753376</c:v>
                </c:pt>
                <c:pt idx="50257">
                  <c:v>41706.626998079999</c:v>
                </c:pt>
                <c:pt idx="50258">
                  <c:v>41706.627703048456</c:v>
                </c:pt>
                <c:pt idx="50259">
                  <c:v>41706.62840770922</c:v>
                </c:pt>
                <c:pt idx="50260">
                  <c:v>41706.629110769834</c:v>
                </c:pt>
                <c:pt idx="50261">
                  <c:v>41706.629814872933</c:v>
                </c:pt>
                <c:pt idx="50262">
                  <c:v>41706.63051972523</c:v>
                </c:pt>
                <c:pt idx="50263">
                  <c:v>41706.631222979384</c:v>
                </c:pt>
                <c:pt idx="50264">
                  <c:v>41706.631926419075</c:v>
                </c:pt>
                <c:pt idx="50265">
                  <c:v>41706.632629093998</c:v>
                </c:pt>
                <c:pt idx="50266">
                  <c:v>41706.633331353376</c:v>
                </c:pt>
                <c:pt idx="50267">
                  <c:v>41706.634037055541</c:v>
                </c:pt>
                <c:pt idx="50268">
                  <c:v>41706.634741907532</c:v>
                </c:pt>
                <c:pt idx="50269">
                  <c:v>41706.635446525215</c:v>
                </c:pt>
                <c:pt idx="50270">
                  <c:v>41706.636151482162</c:v>
                </c:pt>
                <c:pt idx="50271">
                  <c:v>41706.636856134312</c:v>
                </c:pt>
                <c:pt idx="50272">
                  <c:v>41706.637559146468</c:v>
                </c:pt>
                <c:pt idx="50273">
                  <c:v>41706.638263843226</c:v>
                </c:pt>
                <c:pt idx="50274">
                  <c:v>41706.638968140163</c:v>
                </c:pt>
                <c:pt idx="50275">
                  <c:v>41706.6396705523</c:v>
                </c:pt>
                <c:pt idx="50276">
                  <c:v>41706.64037382893</c:v>
                </c:pt>
                <c:pt idx="50277">
                  <c:v>41706.641076279695</c:v>
                </c:pt>
                <c:pt idx="50278">
                  <c:v>41706.641780911988</c:v>
                </c:pt>
                <c:pt idx="50279">
                  <c:v>41706.642485150151</c:v>
                </c:pt>
                <c:pt idx="50280">
                  <c:v>41706.643190689829</c:v>
                </c:pt>
                <c:pt idx="50281">
                  <c:v>41706.643894597844</c:v>
                </c:pt>
                <c:pt idx="50282">
                  <c:v>41706.64459876046</c:v>
                </c:pt>
                <c:pt idx="50283">
                  <c:v>41706.645303930301</c:v>
                </c:pt>
                <c:pt idx="50284">
                  <c:v>41706.646008913536</c:v>
                </c:pt>
                <c:pt idx="50285">
                  <c:v>41706.646712716465</c:v>
                </c:pt>
                <c:pt idx="50286">
                  <c:v>41706.647417972163</c:v>
                </c:pt>
                <c:pt idx="50287">
                  <c:v>41706.648450918605</c:v>
                </c:pt>
                <c:pt idx="50288">
                  <c:v>41706.649155072308</c:v>
                </c:pt>
                <c:pt idx="50289">
                  <c:v>41706.649860591679</c:v>
                </c:pt>
                <c:pt idx="50290">
                  <c:v>41706.650566048622</c:v>
                </c:pt>
                <c:pt idx="50291">
                  <c:v>41706.651269823844</c:v>
                </c:pt>
                <c:pt idx="50292">
                  <c:v>41706.651973695996</c:v>
                </c:pt>
                <c:pt idx="50293">
                  <c:v>41706.652677991544</c:v>
                </c:pt>
                <c:pt idx="50294">
                  <c:v>41706.653383385688</c:v>
                </c:pt>
                <c:pt idx="50295">
                  <c:v>41706.654088029689</c:v>
                </c:pt>
                <c:pt idx="50296">
                  <c:v>41706.654791816931</c:v>
                </c:pt>
                <c:pt idx="50297">
                  <c:v>41706.655495723535</c:v>
                </c:pt>
                <c:pt idx="50298">
                  <c:v>41706.656200328776</c:v>
                </c:pt>
                <c:pt idx="50299">
                  <c:v>41706.656905807227</c:v>
                </c:pt>
                <c:pt idx="50300">
                  <c:v>41706.657611482617</c:v>
                </c:pt>
                <c:pt idx="50301">
                  <c:v>41706.658317097237</c:v>
                </c:pt>
                <c:pt idx="50302">
                  <c:v>41706.659021425381</c:v>
                </c:pt>
                <c:pt idx="50303">
                  <c:v>41706.659726449696</c:v>
                </c:pt>
                <c:pt idx="50304">
                  <c:v>41706.660431799224</c:v>
                </c:pt>
                <c:pt idx="50305">
                  <c:v>41706.661136862764</c:v>
                </c:pt>
                <c:pt idx="50306">
                  <c:v>41706.661840771369</c:v>
                </c:pt>
                <c:pt idx="50307">
                  <c:v>41706.662544422768</c:v>
                </c:pt>
                <c:pt idx="50308">
                  <c:v>41706.663247789533</c:v>
                </c:pt>
                <c:pt idx="50309">
                  <c:v>41706.663952311996</c:v>
                </c:pt>
                <c:pt idx="50310">
                  <c:v>41706.664656909081</c:v>
                </c:pt>
                <c:pt idx="50311">
                  <c:v>41706.665359685991</c:v>
                </c:pt>
                <c:pt idx="50312">
                  <c:v>41706.666062707678</c:v>
                </c:pt>
                <c:pt idx="50313">
                  <c:v>41706.66676653568</c:v>
                </c:pt>
                <c:pt idx="50314">
                  <c:v>41706.667469688298</c:v>
                </c:pt>
                <c:pt idx="50315">
                  <c:v>41706.6681737623</c:v>
                </c:pt>
                <c:pt idx="50316">
                  <c:v>41706.668877527685</c:v>
                </c:pt>
                <c:pt idx="50317">
                  <c:v>41706.669579879999</c:v>
                </c:pt>
                <c:pt idx="50318">
                  <c:v>41706.670285636923</c:v>
                </c:pt>
                <c:pt idx="50319">
                  <c:v>41706.670990062157</c:v>
                </c:pt>
                <c:pt idx="50320">
                  <c:v>41706.671693614451</c:v>
                </c:pt>
                <c:pt idx="50321">
                  <c:v>41706.672397045848</c:v>
                </c:pt>
                <c:pt idx="50322">
                  <c:v>41706.673100385378</c:v>
                </c:pt>
                <c:pt idx="50323">
                  <c:v>41706.673805002152</c:v>
                </c:pt>
                <c:pt idx="50324">
                  <c:v>41706.674509590164</c:v>
                </c:pt>
                <c:pt idx="50325">
                  <c:v>41706.675215170311</c:v>
                </c:pt>
                <c:pt idx="50326">
                  <c:v>41706.675920487534</c:v>
                </c:pt>
                <c:pt idx="50327">
                  <c:v>41706.676625728767</c:v>
                </c:pt>
                <c:pt idx="50328">
                  <c:v>41706.677329872771</c:v>
                </c:pt>
                <c:pt idx="50329">
                  <c:v>41706.67803395693</c:v>
                </c:pt>
                <c:pt idx="50330">
                  <c:v>41706.67873795893</c:v>
                </c:pt>
                <c:pt idx="50331">
                  <c:v>41706.679443605368</c:v>
                </c:pt>
                <c:pt idx="50332">
                  <c:v>41706.680148170461</c:v>
                </c:pt>
                <c:pt idx="50333">
                  <c:v>41706.680852252619</c:v>
                </c:pt>
                <c:pt idx="50334">
                  <c:v>41706.681556102463</c:v>
                </c:pt>
                <c:pt idx="50335">
                  <c:v>41706.682260742164</c:v>
                </c:pt>
                <c:pt idx="50336">
                  <c:v>41706.682966428009</c:v>
                </c:pt>
                <c:pt idx="50337">
                  <c:v>41706.683671116465</c:v>
                </c:pt>
                <c:pt idx="50338">
                  <c:v>41706.684375641998</c:v>
                </c:pt>
                <c:pt idx="50339">
                  <c:v>41706.685081074153</c:v>
                </c:pt>
                <c:pt idx="50340">
                  <c:v>41706.685784137677</c:v>
                </c:pt>
                <c:pt idx="50341">
                  <c:v>41706.686487474311</c:v>
                </c:pt>
                <c:pt idx="50342">
                  <c:v>41706.687192528152</c:v>
                </c:pt>
                <c:pt idx="50343">
                  <c:v>41706.687898775388</c:v>
                </c:pt>
                <c:pt idx="50344">
                  <c:v>41706.688603214614</c:v>
                </c:pt>
                <c:pt idx="50345">
                  <c:v>41706.68930774508</c:v>
                </c:pt>
                <c:pt idx="50346">
                  <c:v>41706.690011381688</c:v>
                </c:pt>
                <c:pt idx="50347">
                  <c:v>41706.690716007688</c:v>
                </c:pt>
                <c:pt idx="50348">
                  <c:v>41706.691419095841</c:v>
                </c:pt>
                <c:pt idx="50349">
                  <c:v>41706.692122965367</c:v>
                </c:pt>
                <c:pt idx="50350">
                  <c:v>41706.692827102306</c:v>
                </c:pt>
                <c:pt idx="50351">
                  <c:v>41706.693529007222</c:v>
                </c:pt>
                <c:pt idx="50352">
                  <c:v>41706.694232347545</c:v>
                </c:pt>
                <c:pt idx="50353">
                  <c:v>41706.694935939537</c:v>
                </c:pt>
                <c:pt idx="50354">
                  <c:v>41706.695640398611</c:v>
                </c:pt>
                <c:pt idx="50355">
                  <c:v>41706.696344290605</c:v>
                </c:pt>
                <c:pt idx="50356">
                  <c:v>41706.697049549221</c:v>
                </c:pt>
                <c:pt idx="50357">
                  <c:v>41706.697754076762</c:v>
                </c:pt>
                <c:pt idx="50358">
                  <c:v>41706.698457983075</c:v>
                </c:pt>
                <c:pt idx="50359">
                  <c:v>41706.699164276608</c:v>
                </c:pt>
                <c:pt idx="50360">
                  <c:v>41706.699868514916</c:v>
                </c:pt>
                <c:pt idx="50361">
                  <c:v>41706.700573001537</c:v>
                </c:pt>
                <c:pt idx="50362">
                  <c:v>41706.701276166306</c:v>
                </c:pt>
                <c:pt idx="50363">
                  <c:v>41706.70197810122</c:v>
                </c:pt>
                <c:pt idx="50364">
                  <c:v>41706.702681796611</c:v>
                </c:pt>
                <c:pt idx="50365">
                  <c:v>41706.703384685214</c:v>
                </c:pt>
                <c:pt idx="50366">
                  <c:v>41706.704088185077</c:v>
                </c:pt>
                <c:pt idx="50367">
                  <c:v>41706.704793257682</c:v>
                </c:pt>
                <c:pt idx="50368">
                  <c:v>41706.705498642761</c:v>
                </c:pt>
                <c:pt idx="50369">
                  <c:v>41706.706203236165</c:v>
                </c:pt>
                <c:pt idx="50370">
                  <c:v>41706.706907698768</c:v>
                </c:pt>
                <c:pt idx="50371">
                  <c:v>41706.707611561069</c:v>
                </c:pt>
                <c:pt idx="50372">
                  <c:v>41706.708313524927</c:v>
                </c:pt>
                <c:pt idx="50373">
                  <c:v>41706.709016417997</c:v>
                </c:pt>
                <c:pt idx="50374">
                  <c:v>41706.709720133214</c:v>
                </c:pt>
                <c:pt idx="50375">
                  <c:v>41706.710425069374</c:v>
                </c:pt>
                <c:pt idx="50376">
                  <c:v>41706.711130438307</c:v>
                </c:pt>
                <c:pt idx="50377">
                  <c:v>41706.711835125541</c:v>
                </c:pt>
                <c:pt idx="50378">
                  <c:v>41706.712538539381</c:v>
                </c:pt>
                <c:pt idx="50379">
                  <c:v>41706.713242663674</c:v>
                </c:pt>
                <c:pt idx="50380">
                  <c:v>41706.713947085838</c:v>
                </c:pt>
                <c:pt idx="50381">
                  <c:v>41706.714650496004</c:v>
                </c:pt>
                <c:pt idx="50382">
                  <c:v>41706.715354624605</c:v>
                </c:pt>
                <c:pt idx="50383">
                  <c:v>41706.716059187689</c:v>
                </c:pt>
                <c:pt idx="50384">
                  <c:v>41706.716763535835</c:v>
                </c:pt>
                <c:pt idx="50385">
                  <c:v>41706.717467787828</c:v>
                </c:pt>
                <c:pt idx="50386">
                  <c:v>41706.718170455541</c:v>
                </c:pt>
                <c:pt idx="50387">
                  <c:v>41706.71887437909</c:v>
                </c:pt>
                <c:pt idx="50388">
                  <c:v>41706.719578534306</c:v>
                </c:pt>
                <c:pt idx="50389">
                  <c:v>41706.720281762457</c:v>
                </c:pt>
                <c:pt idx="50390">
                  <c:v>41706.720984001528</c:v>
                </c:pt>
                <c:pt idx="50391">
                  <c:v>41706.721686680445</c:v>
                </c:pt>
                <c:pt idx="50392">
                  <c:v>41706.722390744304</c:v>
                </c:pt>
                <c:pt idx="50393">
                  <c:v>41706.723095855072</c:v>
                </c:pt>
                <c:pt idx="50394">
                  <c:v>41706.723798502149</c:v>
                </c:pt>
                <c:pt idx="50395">
                  <c:v>41706.724502066922</c:v>
                </c:pt>
                <c:pt idx="50396">
                  <c:v>41706.725205736155</c:v>
                </c:pt>
                <c:pt idx="50397">
                  <c:v>41706.72591039446</c:v>
                </c:pt>
                <c:pt idx="50398">
                  <c:v>41706.726615714921</c:v>
                </c:pt>
                <c:pt idx="50399">
                  <c:v>41706.727319218931</c:v>
                </c:pt>
                <c:pt idx="50400">
                  <c:v>41706.728023748772</c:v>
                </c:pt>
                <c:pt idx="50401">
                  <c:v>41706.728727522597</c:v>
                </c:pt>
                <c:pt idx="50402">
                  <c:v>41706.72943245076</c:v>
                </c:pt>
                <c:pt idx="50403">
                  <c:v>41706.730137494313</c:v>
                </c:pt>
                <c:pt idx="50404">
                  <c:v>41706.730840458462</c:v>
                </c:pt>
                <c:pt idx="50405">
                  <c:v>41706.731546086456</c:v>
                </c:pt>
                <c:pt idx="50406">
                  <c:v>41706.732251818001</c:v>
                </c:pt>
                <c:pt idx="50407">
                  <c:v>41706.73295431384</c:v>
                </c:pt>
                <c:pt idx="50408">
                  <c:v>41706.733657337536</c:v>
                </c:pt>
                <c:pt idx="50409">
                  <c:v>41706.734361703217</c:v>
                </c:pt>
                <c:pt idx="50410">
                  <c:v>41706.735064901681</c:v>
                </c:pt>
                <c:pt idx="50411">
                  <c:v>41706.735768582148</c:v>
                </c:pt>
                <c:pt idx="50412">
                  <c:v>41706.736470661832</c:v>
                </c:pt>
                <c:pt idx="50413">
                  <c:v>41706.737175394934</c:v>
                </c:pt>
                <c:pt idx="50414">
                  <c:v>41706.737878871842</c:v>
                </c:pt>
                <c:pt idx="50415">
                  <c:v>41706.738580863377</c:v>
                </c:pt>
                <c:pt idx="50416">
                  <c:v>41706.739285888762</c:v>
                </c:pt>
                <c:pt idx="50417">
                  <c:v>41706.739990093221</c:v>
                </c:pt>
                <c:pt idx="50418">
                  <c:v>41706.740696053384</c:v>
                </c:pt>
                <c:pt idx="50419">
                  <c:v>41706.741400897074</c:v>
                </c:pt>
                <c:pt idx="50420">
                  <c:v>41706.742104384612</c:v>
                </c:pt>
                <c:pt idx="50421">
                  <c:v>41706.742807549999</c:v>
                </c:pt>
                <c:pt idx="50422">
                  <c:v>41706.743511682464</c:v>
                </c:pt>
                <c:pt idx="50423">
                  <c:v>41706.744215961844</c:v>
                </c:pt>
                <c:pt idx="50424">
                  <c:v>41706.744918856617</c:v>
                </c:pt>
                <c:pt idx="50425">
                  <c:v>41706.745622985989</c:v>
                </c:pt>
                <c:pt idx="50426">
                  <c:v>41706.746327878616</c:v>
                </c:pt>
                <c:pt idx="50427">
                  <c:v>41706.747031948616</c:v>
                </c:pt>
                <c:pt idx="50428">
                  <c:v>41706.74773570153</c:v>
                </c:pt>
                <c:pt idx="50429">
                  <c:v>41706.748441416152</c:v>
                </c:pt>
                <c:pt idx="50430">
                  <c:v>41706.749145624759</c:v>
                </c:pt>
                <c:pt idx="50431">
                  <c:v>41706.749849355685</c:v>
                </c:pt>
                <c:pt idx="50432">
                  <c:v>41706.750553903228</c:v>
                </c:pt>
                <c:pt idx="50433">
                  <c:v>41706.751257376774</c:v>
                </c:pt>
                <c:pt idx="50434">
                  <c:v>41706.751960671994</c:v>
                </c:pt>
                <c:pt idx="50435">
                  <c:v>41706.752665542605</c:v>
                </c:pt>
                <c:pt idx="50436">
                  <c:v>41706.753368405996</c:v>
                </c:pt>
                <c:pt idx="50437">
                  <c:v>41706.754071724768</c:v>
                </c:pt>
                <c:pt idx="50438">
                  <c:v>41706.754775395391</c:v>
                </c:pt>
                <c:pt idx="50439">
                  <c:v>41706.755479593841</c:v>
                </c:pt>
                <c:pt idx="50440">
                  <c:v>41706.756183812598</c:v>
                </c:pt>
                <c:pt idx="50441">
                  <c:v>41706.756888156007</c:v>
                </c:pt>
                <c:pt idx="50442">
                  <c:v>41706.757593333539</c:v>
                </c:pt>
                <c:pt idx="50443">
                  <c:v>41706.758296839231</c:v>
                </c:pt>
                <c:pt idx="50444">
                  <c:v>41706.759002519837</c:v>
                </c:pt>
                <c:pt idx="50445">
                  <c:v>41706.759708697078</c:v>
                </c:pt>
                <c:pt idx="50446">
                  <c:v>41706.760411741227</c:v>
                </c:pt>
                <c:pt idx="50447">
                  <c:v>41706.761114655528</c:v>
                </c:pt>
                <c:pt idx="50448">
                  <c:v>41706.76181973677</c:v>
                </c:pt>
                <c:pt idx="50449">
                  <c:v>41706.762521677687</c:v>
                </c:pt>
                <c:pt idx="50450">
                  <c:v>41706.763225922303</c:v>
                </c:pt>
                <c:pt idx="50451">
                  <c:v>41706.763929416455</c:v>
                </c:pt>
                <c:pt idx="50452">
                  <c:v>41706.764632902465</c:v>
                </c:pt>
                <c:pt idx="50453">
                  <c:v>41706.765337081379</c:v>
                </c:pt>
                <c:pt idx="50454">
                  <c:v>41706.766042644304</c:v>
                </c:pt>
                <c:pt idx="50455">
                  <c:v>41706.766747344773</c:v>
                </c:pt>
                <c:pt idx="50456">
                  <c:v>41706.767450351217</c:v>
                </c:pt>
                <c:pt idx="50457">
                  <c:v>41706.76815572138</c:v>
                </c:pt>
                <c:pt idx="50458">
                  <c:v>41706.768859633077</c:v>
                </c:pt>
                <c:pt idx="50459">
                  <c:v>41706.76956340138</c:v>
                </c:pt>
                <c:pt idx="50460">
                  <c:v>41706.770266399544</c:v>
                </c:pt>
                <c:pt idx="50461">
                  <c:v>41706.770968918456</c:v>
                </c:pt>
                <c:pt idx="50462">
                  <c:v>41706.771672347844</c:v>
                </c:pt>
                <c:pt idx="50463">
                  <c:v>41706.772376367539</c:v>
                </c:pt>
                <c:pt idx="50464">
                  <c:v>41706.77307830831</c:v>
                </c:pt>
                <c:pt idx="50465">
                  <c:v>41706.773781704913</c:v>
                </c:pt>
                <c:pt idx="50466">
                  <c:v>41706.774485424932</c:v>
                </c:pt>
                <c:pt idx="50467">
                  <c:v>41706.775190518296</c:v>
                </c:pt>
                <c:pt idx="50468">
                  <c:v>41706.775895399544</c:v>
                </c:pt>
                <c:pt idx="50469">
                  <c:v>41706.776601796933</c:v>
                </c:pt>
                <c:pt idx="50470">
                  <c:v>41706.777306985226</c:v>
                </c:pt>
                <c:pt idx="50471">
                  <c:v>41706.778011741539</c:v>
                </c:pt>
                <c:pt idx="50472">
                  <c:v>41706.77871663784</c:v>
                </c:pt>
                <c:pt idx="50473">
                  <c:v>41706.779420915831</c:v>
                </c:pt>
                <c:pt idx="50474">
                  <c:v>41706.780125054611</c:v>
                </c:pt>
                <c:pt idx="50475">
                  <c:v>41706.780829755684</c:v>
                </c:pt>
                <c:pt idx="50476">
                  <c:v>41706.781534324007</c:v>
                </c:pt>
                <c:pt idx="50477">
                  <c:v>41706.782236534003</c:v>
                </c:pt>
                <c:pt idx="50478">
                  <c:v>41706.782940207682</c:v>
                </c:pt>
                <c:pt idx="50479">
                  <c:v>41706.783642355535</c:v>
                </c:pt>
                <c:pt idx="50480">
                  <c:v>41706.784346362932</c:v>
                </c:pt>
                <c:pt idx="50481">
                  <c:v>41706.785050623992</c:v>
                </c:pt>
                <c:pt idx="50482">
                  <c:v>41706.785755511526</c:v>
                </c:pt>
                <c:pt idx="50483">
                  <c:v>41706.786459477691</c:v>
                </c:pt>
                <c:pt idx="50484">
                  <c:v>41706.787164673995</c:v>
                </c:pt>
                <c:pt idx="50485">
                  <c:v>41706.787869484309</c:v>
                </c:pt>
                <c:pt idx="50486">
                  <c:v>41706.788573384314</c:v>
                </c:pt>
                <c:pt idx="50487">
                  <c:v>41706.789278519842</c:v>
                </c:pt>
                <c:pt idx="50488">
                  <c:v>41706.789981978152</c:v>
                </c:pt>
                <c:pt idx="50489">
                  <c:v>41706.790684857377</c:v>
                </c:pt>
                <c:pt idx="50490">
                  <c:v>41706.791387678299</c:v>
                </c:pt>
                <c:pt idx="50491">
                  <c:v>41706.792091335374</c:v>
                </c:pt>
                <c:pt idx="50492">
                  <c:v>41706.79279654353</c:v>
                </c:pt>
                <c:pt idx="50493">
                  <c:v>41706.793501322303</c:v>
                </c:pt>
                <c:pt idx="50494">
                  <c:v>41706.794207487997</c:v>
                </c:pt>
                <c:pt idx="50495">
                  <c:v>41706.794913679376</c:v>
                </c:pt>
                <c:pt idx="50496">
                  <c:v>41706.795618365381</c:v>
                </c:pt>
                <c:pt idx="50497">
                  <c:v>41706.796322089074</c:v>
                </c:pt>
                <c:pt idx="50498">
                  <c:v>41706.79702635092</c:v>
                </c:pt>
                <c:pt idx="50499">
                  <c:v>41706.797729690916</c:v>
                </c:pt>
                <c:pt idx="50500">
                  <c:v>41706.798436210454</c:v>
                </c:pt>
                <c:pt idx="50501">
                  <c:v>41706.79914275722</c:v>
                </c:pt>
                <c:pt idx="50502">
                  <c:v>41706.799847379683</c:v>
                </c:pt>
                <c:pt idx="50503">
                  <c:v>41706.800550034466</c:v>
                </c:pt>
                <c:pt idx="50504">
                  <c:v>41706.801252816767</c:v>
                </c:pt>
                <c:pt idx="50505">
                  <c:v>41706.801956443545</c:v>
                </c:pt>
                <c:pt idx="50506">
                  <c:v>41706.802660804606</c:v>
                </c:pt>
                <c:pt idx="50507">
                  <c:v>41706.803365026768</c:v>
                </c:pt>
                <c:pt idx="50508">
                  <c:v>41706.804069604463</c:v>
                </c:pt>
                <c:pt idx="50509">
                  <c:v>41706.80477276077</c:v>
                </c:pt>
                <c:pt idx="50510">
                  <c:v>41706.805477975227</c:v>
                </c:pt>
                <c:pt idx="50511">
                  <c:v>41706.806182921384</c:v>
                </c:pt>
                <c:pt idx="50512">
                  <c:v>41706.806886238468</c:v>
                </c:pt>
                <c:pt idx="50513">
                  <c:v>41706.807589494165</c:v>
                </c:pt>
                <c:pt idx="50514">
                  <c:v>41706.80829315001</c:v>
                </c:pt>
                <c:pt idx="50515">
                  <c:v>41706.80899676308</c:v>
                </c:pt>
                <c:pt idx="50516">
                  <c:v>41706.809701269078</c:v>
                </c:pt>
                <c:pt idx="50517">
                  <c:v>41706.810406009543</c:v>
                </c:pt>
                <c:pt idx="50518">
                  <c:v>41706.811110208007</c:v>
                </c:pt>
                <c:pt idx="50519">
                  <c:v>41706.811813966466</c:v>
                </c:pt>
                <c:pt idx="50520">
                  <c:v>41706.812519064624</c:v>
                </c:pt>
                <c:pt idx="50521">
                  <c:v>41706.813225357851</c:v>
                </c:pt>
                <c:pt idx="50522">
                  <c:v>41706.813930364471</c:v>
                </c:pt>
                <c:pt idx="50523">
                  <c:v>41706.814635156006</c:v>
                </c:pt>
                <c:pt idx="50524">
                  <c:v>41706.815340722002</c:v>
                </c:pt>
                <c:pt idx="50525">
                  <c:v>41706.816045015694</c:v>
                </c:pt>
                <c:pt idx="50526">
                  <c:v>41706.816748915844</c:v>
                </c:pt>
                <c:pt idx="50527">
                  <c:v>41706.817453176009</c:v>
                </c:pt>
                <c:pt idx="50528">
                  <c:v>41706.818156310313</c:v>
                </c:pt>
                <c:pt idx="50529">
                  <c:v>41706.818860201085</c:v>
                </c:pt>
                <c:pt idx="50530">
                  <c:v>41706.819564272613</c:v>
                </c:pt>
                <c:pt idx="50531">
                  <c:v>41706.820266524766</c:v>
                </c:pt>
                <c:pt idx="50532">
                  <c:v>41706.820968835222</c:v>
                </c:pt>
                <c:pt idx="50533">
                  <c:v>41706.821673236933</c:v>
                </c:pt>
                <c:pt idx="50534">
                  <c:v>41706.822376609081</c:v>
                </c:pt>
                <c:pt idx="50535">
                  <c:v>41706.823079213078</c:v>
                </c:pt>
                <c:pt idx="50536">
                  <c:v>41706.823782409374</c:v>
                </c:pt>
                <c:pt idx="50537">
                  <c:v>41706.824484200464</c:v>
                </c:pt>
                <c:pt idx="50538">
                  <c:v>41706.82518849046</c:v>
                </c:pt>
                <c:pt idx="50539">
                  <c:v>41706.825894241694</c:v>
                </c:pt>
                <c:pt idx="50540">
                  <c:v>41706.826597212617</c:v>
                </c:pt>
                <c:pt idx="50541">
                  <c:v>41706.827300373683</c:v>
                </c:pt>
                <c:pt idx="50542">
                  <c:v>41706.828003018309</c:v>
                </c:pt>
                <c:pt idx="50543">
                  <c:v>41706.828706768771</c:v>
                </c:pt>
                <c:pt idx="50544">
                  <c:v>41706.829411675375</c:v>
                </c:pt>
                <c:pt idx="50545">
                  <c:v>41706.83011670431</c:v>
                </c:pt>
                <c:pt idx="50546">
                  <c:v>41706.830820553841</c:v>
                </c:pt>
                <c:pt idx="50547">
                  <c:v>41706.831526025228</c:v>
                </c:pt>
                <c:pt idx="50548">
                  <c:v>41706.832230859691</c:v>
                </c:pt>
                <c:pt idx="50549">
                  <c:v>41706.832934291393</c:v>
                </c:pt>
                <c:pt idx="50550">
                  <c:v>41706.833637009542</c:v>
                </c:pt>
                <c:pt idx="50551">
                  <c:v>41706.834342326169</c:v>
                </c:pt>
                <c:pt idx="50552">
                  <c:v>41706.83504821184</c:v>
                </c:pt>
                <c:pt idx="50553">
                  <c:v>41706.83575215</c:v>
                </c:pt>
                <c:pt idx="50554">
                  <c:v>41706.836457552163</c:v>
                </c:pt>
                <c:pt idx="50555">
                  <c:v>41706.837162648306</c:v>
                </c:pt>
                <c:pt idx="50556">
                  <c:v>41706.83786751677</c:v>
                </c:pt>
                <c:pt idx="50557">
                  <c:v>41706.838572838613</c:v>
                </c:pt>
                <c:pt idx="50558">
                  <c:v>41706.839277691382</c:v>
                </c:pt>
                <c:pt idx="50559">
                  <c:v>41706.839982430305</c:v>
                </c:pt>
                <c:pt idx="50560">
                  <c:v>41706.840685807685</c:v>
                </c:pt>
                <c:pt idx="50561">
                  <c:v>41706.841388570305</c:v>
                </c:pt>
                <c:pt idx="50562">
                  <c:v>41706.842091660932</c:v>
                </c:pt>
                <c:pt idx="50563">
                  <c:v>41706.842795062934</c:v>
                </c:pt>
                <c:pt idx="50564">
                  <c:v>41706.843499588162</c:v>
                </c:pt>
                <c:pt idx="50565">
                  <c:v>41706.844205239548</c:v>
                </c:pt>
                <c:pt idx="50566">
                  <c:v>41706.844908342624</c:v>
                </c:pt>
                <c:pt idx="50567">
                  <c:v>41706.845611788311</c:v>
                </c:pt>
                <c:pt idx="50568">
                  <c:v>41706.846314167851</c:v>
                </c:pt>
                <c:pt idx="50569">
                  <c:v>41706.847018789391</c:v>
                </c:pt>
                <c:pt idx="50570">
                  <c:v>41706.847722482933</c:v>
                </c:pt>
                <c:pt idx="50571">
                  <c:v>41706.84842597293</c:v>
                </c:pt>
                <c:pt idx="50572">
                  <c:v>41706.849129669376</c:v>
                </c:pt>
                <c:pt idx="50573">
                  <c:v>41706.849835266774</c:v>
                </c:pt>
                <c:pt idx="50574">
                  <c:v>41706.850539914165</c:v>
                </c:pt>
                <c:pt idx="50575">
                  <c:v>41706.851243259232</c:v>
                </c:pt>
                <c:pt idx="50576">
                  <c:v>41706.851947169387</c:v>
                </c:pt>
                <c:pt idx="50577">
                  <c:v>41706.852652717695</c:v>
                </c:pt>
                <c:pt idx="50578">
                  <c:v>41706.853357159693</c:v>
                </c:pt>
                <c:pt idx="50579">
                  <c:v>41706.854060615078</c:v>
                </c:pt>
                <c:pt idx="50580">
                  <c:v>41706.854764553842</c:v>
                </c:pt>
                <c:pt idx="50581">
                  <c:v>41706.855468950307</c:v>
                </c:pt>
                <c:pt idx="50582">
                  <c:v>41706.856173098946</c:v>
                </c:pt>
                <c:pt idx="50583">
                  <c:v>41706.856875889702</c:v>
                </c:pt>
                <c:pt idx="50584">
                  <c:v>41706.857580060459</c:v>
                </c:pt>
                <c:pt idx="50585">
                  <c:v>41706.858284531845</c:v>
                </c:pt>
                <c:pt idx="50586">
                  <c:v>41706.858988210617</c:v>
                </c:pt>
                <c:pt idx="50587">
                  <c:v>41706.859691584934</c:v>
                </c:pt>
                <c:pt idx="50588">
                  <c:v>41706.860396008618</c:v>
                </c:pt>
                <c:pt idx="50589">
                  <c:v>41706.861099384929</c:v>
                </c:pt>
                <c:pt idx="50590">
                  <c:v>41706.861803693537</c:v>
                </c:pt>
                <c:pt idx="50591">
                  <c:v>41706.862507638616</c:v>
                </c:pt>
                <c:pt idx="50592">
                  <c:v>41706.863210114614</c:v>
                </c:pt>
                <c:pt idx="50593">
                  <c:v>41706.863912464767</c:v>
                </c:pt>
                <c:pt idx="50594">
                  <c:v>41706.864617460778</c:v>
                </c:pt>
                <c:pt idx="50595">
                  <c:v>41706.865319837387</c:v>
                </c:pt>
                <c:pt idx="50596">
                  <c:v>41706.866021367387</c:v>
                </c:pt>
                <c:pt idx="50597">
                  <c:v>41706.866725050153</c:v>
                </c:pt>
                <c:pt idx="50598">
                  <c:v>41706.867430070772</c:v>
                </c:pt>
                <c:pt idx="50599">
                  <c:v>41706.868135229692</c:v>
                </c:pt>
                <c:pt idx="50600">
                  <c:v>41706.868838877548</c:v>
                </c:pt>
                <c:pt idx="50601">
                  <c:v>41706.869542426779</c:v>
                </c:pt>
                <c:pt idx="50602">
                  <c:v>41706.870247011226</c:v>
                </c:pt>
                <c:pt idx="50603">
                  <c:v>41706.870950987846</c:v>
                </c:pt>
                <c:pt idx="50604">
                  <c:v>41706.871655729381</c:v>
                </c:pt>
                <c:pt idx="50605">
                  <c:v>41706.872359757392</c:v>
                </c:pt>
                <c:pt idx="50606">
                  <c:v>41706.873063808162</c:v>
                </c:pt>
                <c:pt idx="50607">
                  <c:v>41706.873768078614</c:v>
                </c:pt>
                <c:pt idx="50608">
                  <c:v>41706.874472019234</c:v>
                </c:pt>
                <c:pt idx="50609">
                  <c:v>41706.875176287846</c:v>
                </c:pt>
                <c:pt idx="50610">
                  <c:v>41706.875880473082</c:v>
                </c:pt>
                <c:pt idx="50611">
                  <c:v>41706.876585048471</c:v>
                </c:pt>
                <c:pt idx="50612">
                  <c:v>41706.877287909381</c:v>
                </c:pt>
                <c:pt idx="50613">
                  <c:v>41706.877991305082</c:v>
                </c:pt>
                <c:pt idx="50614">
                  <c:v>41706.878693906008</c:v>
                </c:pt>
                <c:pt idx="50615">
                  <c:v>41706.879397208009</c:v>
                </c:pt>
                <c:pt idx="50616">
                  <c:v>41706.880101244613</c:v>
                </c:pt>
                <c:pt idx="50617">
                  <c:v>41706.88080546847</c:v>
                </c:pt>
                <c:pt idx="50618">
                  <c:v>41706.881509815998</c:v>
                </c:pt>
                <c:pt idx="50619">
                  <c:v>41706.882211656317</c:v>
                </c:pt>
                <c:pt idx="50620">
                  <c:v>41706.882915434478</c:v>
                </c:pt>
                <c:pt idx="50621">
                  <c:v>41706.88361872216</c:v>
                </c:pt>
                <c:pt idx="50622">
                  <c:v>41706.884321479549</c:v>
                </c:pt>
                <c:pt idx="50623">
                  <c:v>41706.885025978008</c:v>
                </c:pt>
                <c:pt idx="50624">
                  <c:v>41706.885731240778</c:v>
                </c:pt>
                <c:pt idx="50625">
                  <c:v>41706.886435730928</c:v>
                </c:pt>
                <c:pt idx="50626">
                  <c:v>41706.887138241393</c:v>
                </c:pt>
                <c:pt idx="50627">
                  <c:v>41706.887841588614</c:v>
                </c:pt>
                <c:pt idx="50628">
                  <c:v>41706.888545985232</c:v>
                </c:pt>
                <c:pt idx="50629">
                  <c:v>41706.889251666616</c:v>
                </c:pt>
                <c:pt idx="50630">
                  <c:v>41706.889952962461</c:v>
                </c:pt>
                <c:pt idx="50631">
                  <c:v>41706.890655366769</c:v>
                </c:pt>
                <c:pt idx="50632">
                  <c:v>41706.891358971836</c:v>
                </c:pt>
                <c:pt idx="50633">
                  <c:v>41706.892062569066</c:v>
                </c:pt>
                <c:pt idx="50634">
                  <c:v>41706.892766207842</c:v>
                </c:pt>
                <c:pt idx="50635">
                  <c:v>41706.893469817529</c:v>
                </c:pt>
                <c:pt idx="50636">
                  <c:v>41706.894172614157</c:v>
                </c:pt>
                <c:pt idx="50637">
                  <c:v>41706.894877934472</c:v>
                </c:pt>
                <c:pt idx="50643">
                  <c:v>41707.616718375692</c:v>
                </c:pt>
                <c:pt idx="50644">
                  <c:v>41707.617422871379</c:v>
                </c:pt>
                <c:pt idx="50645">
                  <c:v>41707.618126367386</c:v>
                </c:pt>
                <c:pt idx="50646">
                  <c:v>41707.618828888008</c:v>
                </c:pt>
                <c:pt idx="50647">
                  <c:v>41707.619533184617</c:v>
                </c:pt>
                <c:pt idx="50648">
                  <c:v>41707.620238634161</c:v>
                </c:pt>
                <c:pt idx="50649">
                  <c:v>41707.620942802154</c:v>
                </c:pt>
                <c:pt idx="50650">
                  <c:v>41707.621644912149</c:v>
                </c:pt>
                <c:pt idx="50651">
                  <c:v>41707.622348056771</c:v>
                </c:pt>
                <c:pt idx="50652">
                  <c:v>41707.623050609531</c:v>
                </c:pt>
                <c:pt idx="50653">
                  <c:v>41707.623751349682</c:v>
                </c:pt>
                <c:pt idx="50654">
                  <c:v>41707.624456645841</c:v>
                </c:pt>
                <c:pt idx="50655">
                  <c:v>41707.625161152144</c:v>
                </c:pt>
                <c:pt idx="50656">
                  <c:v>41707.625866000599</c:v>
                </c:pt>
                <c:pt idx="50657">
                  <c:v>41707.626569701992</c:v>
                </c:pt>
                <c:pt idx="50658">
                  <c:v>41707.627273126163</c:v>
                </c:pt>
                <c:pt idx="50659">
                  <c:v>41707.627976875076</c:v>
                </c:pt>
                <c:pt idx="50660">
                  <c:v>41707.628680103837</c:v>
                </c:pt>
                <c:pt idx="50661">
                  <c:v>41707.629382709216</c:v>
                </c:pt>
                <c:pt idx="50662">
                  <c:v>41707.630083786455</c:v>
                </c:pt>
                <c:pt idx="50663">
                  <c:v>41707.630787409384</c:v>
                </c:pt>
                <c:pt idx="50664">
                  <c:v>41707.631490627216</c:v>
                </c:pt>
                <c:pt idx="50665">
                  <c:v>41707.632195551218</c:v>
                </c:pt>
                <c:pt idx="50666">
                  <c:v>41707.632900610915</c:v>
                </c:pt>
                <c:pt idx="50667">
                  <c:v>41707.633605719217</c:v>
                </c:pt>
                <c:pt idx="50668">
                  <c:v>41707.634309943234</c:v>
                </c:pt>
                <c:pt idx="50669">
                  <c:v>41707.635013697996</c:v>
                </c:pt>
                <c:pt idx="50670">
                  <c:v>41707.635716732599</c:v>
                </c:pt>
                <c:pt idx="50671">
                  <c:v>41707.636419659844</c:v>
                </c:pt>
                <c:pt idx="50672">
                  <c:v>41707.637124097841</c:v>
                </c:pt>
                <c:pt idx="50673">
                  <c:v>41707.637828138308</c:v>
                </c:pt>
                <c:pt idx="50674">
                  <c:v>41707.638531246776</c:v>
                </c:pt>
                <c:pt idx="50675">
                  <c:v>41707.639234868162</c:v>
                </c:pt>
                <c:pt idx="50676">
                  <c:v>41707.639937777385</c:v>
                </c:pt>
                <c:pt idx="50677">
                  <c:v>41707.640641511527</c:v>
                </c:pt>
                <c:pt idx="50678">
                  <c:v>41707.641344879994</c:v>
                </c:pt>
                <c:pt idx="50679">
                  <c:v>41707.642048700931</c:v>
                </c:pt>
                <c:pt idx="50680">
                  <c:v>41707.642752598309</c:v>
                </c:pt>
                <c:pt idx="50681">
                  <c:v>41707.643455961217</c:v>
                </c:pt>
                <c:pt idx="50682">
                  <c:v>41707.644159161537</c:v>
                </c:pt>
                <c:pt idx="50683">
                  <c:v>41707.644863468769</c:v>
                </c:pt>
                <c:pt idx="50684">
                  <c:v>41707.645566759995</c:v>
                </c:pt>
                <c:pt idx="50685">
                  <c:v>41707.646269642159</c:v>
                </c:pt>
                <c:pt idx="50686">
                  <c:v>41707.646972727387</c:v>
                </c:pt>
                <c:pt idx="50687">
                  <c:v>41707.647676719687</c:v>
                </c:pt>
                <c:pt idx="50688">
                  <c:v>41707.648380793078</c:v>
                </c:pt>
                <c:pt idx="50689">
                  <c:v>41707.649082947384</c:v>
                </c:pt>
                <c:pt idx="50690">
                  <c:v>41707.649785476002</c:v>
                </c:pt>
                <c:pt idx="50691">
                  <c:v>41707.650490322616</c:v>
                </c:pt>
                <c:pt idx="50692">
                  <c:v>41707.651194008933</c:v>
                </c:pt>
                <c:pt idx="50693">
                  <c:v>41707.651898601223</c:v>
                </c:pt>
                <c:pt idx="50694">
                  <c:v>41707.652602392169</c:v>
                </c:pt>
                <c:pt idx="50695">
                  <c:v>41707.653307046618</c:v>
                </c:pt>
                <c:pt idx="50696">
                  <c:v>41707.654012452622</c:v>
                </c:pt>
                <c:pt idx="50697">
                  <c:v>41707.654715452467</c:v>
                </c:pt>
                <c:pt idx="50698">
                  <c:v>41707.655418978313</c:v>
                </c:pt>
                <c:pt idx="50699">
                  <c:v>41707.656121496773</c:v>
                </c:pt>
                <c:pt idx="50700">
                  <c:v>41707.656822670928</c:v>
                </c:pt>
                <c:pt idx="50701">
                  <c:v>41707.657525984461</c:v>
                </c:pt>
                <c:pt idx="50702">
                  <c:v>41707.658230405854</c:v>
                </c:pt>
                <c:pt idx="50703">
                  <c:v>41707.659021326617</c:v>
                </c:pt>
                <c:pt idx="50704">
                  <c:v>41707.659725646161</c:v>
                </c:pt>
                <c:pt idx="50705">
                  <c:v>41707.660428951531</c:v>
                </c:pt>
                <c:pt idx="50706">
                  <c:v>41707.661131052155</c:v>
                </c:pt>
                <c:pt idx="50707">
                  <c:v>41707.661832920465</c:v>
                </c:pt>
                <c:pt idx="50708">
                  <c:v>41707.662536182615</c:v>
                </c:pt>
                <c:pt idx="50709">
                  <c:v>41707.663238702</c:v>
                </c:pt>
                <c:pt idx="50710">
                  <c:v>41707.66394290953</c:v>
                </c:pt>
                <c:pt idx="50711">
                  <c:v>41707.664647768157</c:v>
                </c:pt>
                <c:pt idx="50712">
                  <c:v>41707.665350523675</c:v>
                </c:pt>
                <c:pt idx="50713">
                  <c:v>41707.666052879846</c:v>
                </c:pt>
                <c:pt idx="50714">
                  <c:v>41707.666756048471</c:v>
                </c:pt>
                <c:pt idx="50715">
                  <c:v>41707.667460305216</c:v>
                </c:pt>
                <c:pt idx="50716">
                  <c:v>41707.668164912924</c:v>
                </c:pt>
                <c:pt idx="50717">
                  <c:v>41707.668869393383</c:v>
                </c:pt>
                <c:pt idx="50718">
                  <c:v>41707.669573941384</c:v>
                </c:pt>
                <c:pt idx="50719">
                  <c:v>41707.670276787234</c:v>
                </c:pt>
                <c:pt idx="50720">
                  <c:v>41707.670981641073</c:v>
                </c:pt>
                <c:pt idx="50721">
                  <c:v>41707.671685965681</c:v>
                </c:pt>
                <c:pt idx="50722">
                  <c:v>41707.672390002001</c:v>
                </c:pt>
                <c:pt idx="50723">
                  <c:v>41707.673090795535</c:v>
                </c:pt>
                <c:pt idx="50724">
                  <c:v>41707.673794095535</c:v>
                </c:pt>
                <c:pt idx="50725">
                  <c:v>41707.674496870772</c:v>
                </c:pt>
                <c:pt idx="50726">
                  <c:v>41707.67519887985</c:v>
                </c:pt>
                <c:pt idx="50727">
                  <c:v>41707.675901198309</c:v>
                </c:pt>
                <c:pt idx="50728">
                  <c:v>41707.676604568464</c:v>
                </c:pt>
                <c:pt idx="50729">
                  <c:v>41707.677307621678</c:v>
                </c:pt>
                <c:pt idx="50730">
                  <c:v>41707.678009734933</c:v>
                </c:pt>
                <c:pt idx="50731">
                  <c:v>41707.678713072928</c:v>
                </c:pt>
                <c:pt idx="50732">
                  <c:v>41707.679416483224</c:v>
                </c:pt>
                <c:pt idx="50733">
                  <c:v>41707.680119620927</c:v>
                </c:pt>
                <c:pt idx="50734">
                  <c:v>41707.680822964932</c:v>
                </c:pt>
                <c:pt idx="50735">
                  <c:v>41707.681525260923</c:v>
                </c:pt>
                <c:pt idx="50736">
                  <c:v>41707.682226913537</c:v>
                </c:pt>
                <c:pt idx="50737">
                  <c:v>41707.682929928007</c:v>
                </c:pt>
                <c:pt idx="50738">
                  <c:v>41707.683633989844</c:v>
                </c:pt>
                <c:pt idx="50739">
                  <c:v>41707.684336658465</c:v>
                </c:pt>
                <c:pt idx="50740">
                  <c:v>41707.685038922617</c:v>
                </c:pt>
                <c:pt idx="50741">
                  <c:v>41707.685741909991</c:v>
                </c:pt>
                <c:pt idx="50742">
                  <c:v>41707.68644349723</c:v>
                </c:pt>
                <c:pt idx="50743">
                  <c:v>41707.687147353077</c:v>
                </c:pt>
                <c:pt idx="50744">
                  <c:v>41707.68785106</c:v>
                </c:pt>
                <c:pt idx="50745">
                  <c:v>41707.688555719229</c:v>
                </c:pt>
                <c:pt idx="50746">
                  <c:v>41707.689259379236</c:v>
                </c:pt>
                <c:pt idx="50747">
                  <c:v>41707.689962278928</c:v>
                </c:pt>
                <c:pt idx="50748">
                  <c:v>41707.690666183989</c:v>
                </c:pt>
                <c:pt idx="50749">
                  <c:v>41707.691370182765</c:v>
                </c:pt>
                <c:pt idx="50750">
                  <c:v>41707.692073453836</c:v>
                </c:pt>
                <c:pt idx="50751">
                  <c:v>41707.692776600597</c:v>
                </c:pt>
                <c:pt idx="50752">
                  <c:v>41707.693480373993</c:v>
                </c:pt>
                <c:pt idx="50753">
                  <c:v>41707.694184038301</c:v>
                </c:pt>
                <c:pt idx="50754">
                  <c:v>41707.694887553989</c:v>
                </c:pt>
                <c:pt idx="50755">
                  <c:v>41707.695590607218</c:v>
                </c:pt>
                <c:pt idx="50756">
                  <c:v>41707.696293952307</c:v>
                </c:pt>
                <c:pt idx="50757">
                  <c:v>41707.696998326617</c:v>
                </c:pt>
                <c:pt idx="50758">
                  <c:v>41707.697702552912</c:v>
                </c:pt>
                <c:pt idx="50759">
                  <c:v>41707.698407153686</c:v>
                </c:pt>
                <c:pt idx="50760">
                  <c:v>41707.699111311675</c:v>
                </c:pt>
                <c:pt idx="50761">
                  <c:v>41707.699814282001</c:v>
                </c:pt>
                <c:pt idx="50762">
                  <c:v>41707.700787971989</c:v>
                </c:pt>
                <c:pt idx="50763">
                  <c:v>41707.70148997107</c:v>
                </c:pt>
                <c:pt idx="50764">
                  <c:v>41707.702192155077</c:v>
                </c:pt>
                <c:pt idx="50765">
                  <c:v>41707.702896222778</c:v>
                </c:pt>
                <c:pt idx="50766">
                  <c:v>41707.703599771077</c:v>
                </c:pt>
                <c:pt idx="50767">
                  <c:v>41707.704303408311</c:v>
                </c:pt>
                <c:pt idx="50768">
                  <c:v>41707.705007103075</c:v>
                </c:pt>
                <c:pt idx="50769">
                  <c:v>41707.705710675073</c:v>
                </c:pt>
                <c:pt idx="50770">
                  <c:v>41707.706415624001</c:v>
                </c:pt>
                <c:pt idx="50771">
                  <c:v>41707.707118300161</c:v>
                </c:pt>
                <c:pt idx="50772">
                  <c:v>41707.70782148846</c:v>
                </c:pt>
                <c:pt idx="50773">
                  <c:v>41707.70852496061</c:v>
                </c:pt>
                <c:pt idx="50774">
                  <c:v>41707.709229745225</c:v>
                </c:pt>
                <c:pt idx="50775">
                  <c:v>41707.709932913836</c:v>
                </c:pt>
                <c:pt idx="50776">
                  <c:v>41707.710638281846</c:v>
                </c:pt>
                <c:pt idx="50777">
                  <c:v>41707.711342848605</c:v>
                </c:pt>
                <c:pt idx="50778">
                  <c:v>41707.712046287845</c:v>
                </c:pt>
                <c:pt idx="50779">
                  <c:v>41707.712750027225</c:v>
                </c:pt>
                <c:pt idx="50780">
                  <c:v>41707.713452796001</c:v>
                </c:pt>
                <c:pt idx="50781">
                  <c:v>41707.714154572001</c:v>
                </c:pt>
                <c:pt idx="50782">
                  <c:v>41707.714859150779</c:v>
                </c:pt>
                <c:pt idx="50783">
                  <c:v>41707.715562794001</c:v>
                </c:pt>
                <c:pt idx="50784">
                  <c:v>41707.716266629228</c:v>
                </c:pt>
                <c:pt idx="50785">
                  <c:v>41707.716971068003</c:v>
                </c:pt>
                <c:pt idx="50786">
                  <c:v>41707.717674987682</c:v>
                </c:pt>
                <c:pt idx="50787">
                  <c:v>41707.718377195546</c:v>
                </c:pt>
                <c:pt idx="50788">
                  <c:v>41707.719081359835</c:v>
                </c:pt>
                <c:pt idx="50789">
                  <c:v>41707.719785796762</c:v>
                </c:pt>
                <c:pt idx="50790">
                  <c:v>41707.720489791835</c:v>
                </c:pt>
                <c:pt idx="50791">
                  <c:v>41707.721194006925</c:v>
                </c:pt>
                <c:pt idx="50792">
                  <c:v>41707.721898980926</c:v>
                </c:pt>
                <c:pt idx="50793">
                  <c:v>41707.722602461072</c:v>
                </c:pt>
                <c:pt idx="50794">
                  <c:v>41707.723306241074</c:v>
                </c:pt>
                <c:pt idx="50795">
                  <c:v>41707.724010993537</c:v>
                </c:pt>
                <c:pt idx="50796">
                  <c:v>41707.724714625838</c:v>
                </c:pt>
                <c:pt idx="50797">
                  <c:v>41707.725419047681</c:v>
                </c:pt>
                <c:pt idx="50798">
                  <c:v>41707.726122936452</c:v>
                </c:pt>
                <c:pt idx="50799">
                  <c:v>41707.726826307684</c:v>
                </c:pt>
                <c:pt idx="50800">
                  <c:v>41707.727529866759</c:v>
                </c:pt>
                <c:pt idx="50801">
                  <c:v>41707.728233920614</c:v>
                </c:pt>
                <c:pt idx="50802">
                  <c:v>41707.728938122003</c:v>
                </c:pt>
                <c:pt idx="50803">
                  <c:v>41707.729642380451</c:v>
                </c:pt>
                <c:pt idx="50804">
                  <c:v>41707.730346642922</c:v>
                </c:pt>
                <c:pt idx="50805">
                  <c:v>41707.731051358307</c:v>
                </c:pt>
                <c:pt idx="50806">
                  <c:v>41707.731755301531</c:v>
                </c:pt>
                <c:pt idx="50807">
                  <c:v>41707.732458642</c:v>
                </c:pt>
                <c:pt idx="50808">
                  <c:v>41707.733162719669</c:v>
                </c:pt>
                <c:pt idx="50809">
                  <c:v>41707.733866178161</c:v>
                </c:pt>
                <c:pt idx="50810">
                  <c:v>41707.734569723681</c:v>
                </c:pt>
                <c:pt idx="50811">
                  <c:v>41707.735273073537</c:v>
                </c:pt>
                <c:pt idx="50812">
                  <c:v>41707.735977137374</c:v>
                </c:pt>
                <c:pt idx="50813">
                  <c:v>41707.736682560149</c:v>
                </c:pt>
                <c:pt idx="50814">
                  <c:v>41707.737386455221</c:v>
                </c:pt>
                <c:pt idx="50815">
                  <c:v>41707.738088959995</c:v>
                </c:pt>
                <c:pt idx="50816">
                  <c:v>41707.738793876153</c:v>
                </c:pt>
                <c:pt idx="50817">
                  <c:v>41707.739496837996</c:v>
                </c:pt>
                <c:pt idx="50818">
                  <c:v>41707.740200606931</c:v>
                </c:pt>
                <c:pt idx="50819">
                  <c:v>41707.740904798928</c:v>
                </c:pt>
                <c:pt idx="50820">
                  <c:v>41707.741608680924</c:v>
                </c:pt>
                <c:pt idx="50821">
                  <c:v>41707.742551467847</c:v>
                </c:pt>
                <c:pt idx="50822">
                  <c:v>41707.743256414928</c:v>
                </c:pt>
                <c:pt idx="50823">
                  <c:v>41707.743961066924</c:v>
                </c:pt>
                <c:pt idx="50824">
                  <c:v>41707.744665298465</c:v>
                </c:pt>
                <c:pt idx="50825">
                  <c:v>41707.745368495998</c:v>
                </c:pt>
                <c:pt idx="50826">
                  <c:v>41707.746072881535</c:v>
                </c:pt>
                <c:pt idx="50827">
                  <c:v>41707.746776197848</c:v>
                </c:pt>
                <c:pt idx="50828">
                  <c:v>41707.747480185069</c:v>
                </c:pt>
                <c:pt idx="50829">
                  <c:v>41707.748184701071</c:v>
                </c:pt>
                <c:pt idx="50830">
                  <c:v>41707.748887799848</c:v>
                </c:pt>
                <c:pt idx="50831">
                  <c:v>41707.749590193387</c:v>
                </c:pt>
                <c:pt idx="50832">
                  <c:v>41707.750293659228</c:v>
                </c:pt>
                <c:pt idx="50833">
                  <c:v>41707.750998105541</c:v>
                </c:pt>
                <c:pt idx="50834">
                  <c:v>41707.751702085072</c:v>
                </c:pt>
                <c:pt idx="50835">
                  <c:v>41707.752404844003</c:v>
                </c:pt>
                <c:pt idx="50836">
                  <c:v>41707.75310755692</c:v>
                </c:pt>
                <c:pt idx="50837">
                  <c:v>41707.753810796472</c:v>
                </c:pt>
                <c:pt idx="50838">
                  <c:v>41707.754514818778</c:v>
                </c:pt>
                <c:pt idx="50839">
                  <c:v>41707.75521763954</c:v>
                </c:pt>
                <c:pt idx="50840">
                  <c:v>41707.755920103074</c:v>
                </c:pt>
                <c:pt idx="50841">
                  <c:v>41707.756623596462</c:v>
                </c:pt>
                <c:pt idx="50842">
                  <c:v>41707.757326399689</c:v>
                </c:pt>
                <c:pt idx="50843">
                  <c:v>41707.758030056779</c:v>
                </c:pt>
                <c:pt idx="50844">
                  <c:v>41707.758732249691</c:v>
                </c:pt>
                <c:pt idx="50845">
                  <c:v>41707.759436365079</c:v>
                </c:pt>
                <c:pt idx="50846">
                  <c:v>41707.760139108766</c:v>
                </c:pt>
                <c:pt idx="50847">
                  <c:v>41707.76084299077</c:v>
                </c:pt>
                <c:pt idx="50848">
                  <c:v>41707.761546764603</c:v>
                </c:pt>
                <c:pt idx="50849">
                  <c:v>41707.762251383683</c:v>
                </c:pt>
                <c:pt idx="50850">
                  <c:v>41707.762956278471</c:v>
                </c:pt>
                <c:pt idx="50851">
                  <c:v>41707.763661575373</c:v>
                </c:pt>
                <c:pt idx="50852">
                  <c:v>41707.764367087992</c:v>
                </c:pt>
                <c:pt idx="50853">
                  <c:v>41707.765069183675</c:v>
                </c:pt>
                <c:pt idx="50854">
                  <c:v>41707.765771758146</c:v>
                </c:pt>
                <c:pt idx="50855">
                  <c:v>41707.766475889839</c:v>
                </c:pt>
                <c:pt idx="50856">
                  <c:v>41707.767180567062</c:v>
                </c:pt>
                <c:pt idx="50857">
                  <c:v>41707.767885090609</c:v>
                </c:pt>
                <c:pt idx="50858">
                  <c:v>41707.768588589075</c:v>
                </c:pt>
                <c:pt idx="50859">
                  <c:v>41707.769292287376</c:v>
                </c:pt>
                <c:pt idx="50860">
                  <c:v>41707.769997221534</c:v>
                </c:pt>
                <c:pt idx="50861">
                  <c:v>41707.77070154938</c:v>
                </c:pt>
                <c:pt idx="50862">
                  <c:v>41707.77140527076</c:v>
                </c:pt>
                <c:pt idx="50863">
                  <c:v>41707.772108927078</c:v>
                </c:pt>
                <c:pt idx="50864">
                  <c:v>41707.772812688461</c:v>
                </c:pt>
                <c:pt idx="50865">
                  <c:v>41707.773514724766</c:v>
                </c:pt>
                <c:pt idx="50866">
                  <c:v>41707.774219368315</c:v>
                </c:pt>
                <c:pt idx="50867">
                  <c:v>41707.774921418153</c:v>
                </c:pt>
                <c:pt idx="50868">
                  <c:v>41707.77562443092</c:v>
                </c:pt>
                <c:pt idx="50869">
                  <c:v>41707.776328184933</c:v>
                </c:pt>
                <c:pt idx="50870">
                  <c:v>41707.777032598606</c:v>
                </c:pt>
                <c:pt idx="50871">
                  <c:v>41707.777736970609</c:v>
                </c:pt>
                <c:pt idx="50872">
                  <c:v>41707.778440525675</c:v>
                </c:pt>
                <c:pt idx="50873">
                  <c:v>41707.779143575528</c:v>
                </c:pt>
                <c:pt idx="50874">
                  <c:v>41707.779846547375</c:v>
                </c:pt>
                <c:pt idx="50875">
                  <c:v>41707.780548701536</c:v>
                </c:pt>
                <c:pt idx="50876">
                  <c:v>41707.781252047382</c:v>
                </c:pt>
                <c:pt idx="50877">
                  <c:v>41707.781954421385</c:v>
                </c:pt>
                <c:pt idx="50878">
                  <c:v>41707.782659120159</c:v>
                </c:pt>
                <c:pt idx="50879">
                  <c:v>41707.783363017676</c:v>
                </c:pt>
                <c:pt idx="50880">
                  <c:v>41707.784314125689</c:v>
                </c:pt>
                <c:pt idx="50881">
                  <c:v>41707.785018372313</c:v>
                </c:pt>
                <c:pt idx="50882">
                  <c:v>41707.785721409993</c:v>
                </c:pt>
                <c:pt idx="50883">
                  <c:v>41707.786424746606</c:v>
                </c:pt>
                <c:pt idx="50884">
                  <c:v>41707.787127174772</c:v>
                </c:pt>
                <c:pt idx="50885">
                  <c:v>41707.78782871092</c:v>
                </c:pt>
                <c:pt idx="50886">
                  <c:v>41707.788530382313</c:v>
                </c:pt>
                <c:pt idx="50887">
                  <c:v>41707.789230831688</c:v>
                </c:pt>
                <c:pt idx="50888">
                  <c:v>41707.789933256929</c:v>
                </c:pt>
                <c:pt idx="50889">
                  <c:v>41707.790635368459</c:v>
                </c:pt>
                <c:pt idx="50890">
                  <c:v>41707.791339124931</c:v>
                </c:pt>
                <c:pt idx="50891">
                  <c:v>41707.792044257687</c:v>
                </c:pt>
                <c:pt idx="50892">
                  <c:v>41707.792747026455</c:v>
                </c:pt>
                <c:pt idx="50893">
                  <c:v>41707.793451165671</c:v>
                </c:pt>
                <c:pt idx="50894">
                  <c:v>41707.794155136609</c:v>
                </c:pt>
                <c:pt idx="50895">
                  <c:v>41707.794859434463</c:v>
                </c:pt>
                <c:pt idx="50896">
                  <c:v>41707.795563491534</c:v>
                </c:pt>
                <c:pt idx="50897">
                  <c:v>41707.796267907375</c:v>
                </c:pt>
                <c:pt idx="50898">
                  <c:v>41707.796971307384</c:v>
                </c:pt>
                <c:pt idx="50899">
                  <c:v>41707.79767445015</c:v>
                </c:pt>
                <c:pt idx="50900">
                  <c:v>41707.79837784046</c:v>
                </c:pt>
                <c:pt idx="50901">
                  <c:v>41707.799081763827</c:v>
                </c:pt>
                <c:pt idx="50902">
                  <c:v>41707.799784815063</c:v>
                </c:pt>
                <c:pt idx="50903">
                  <c:v>41707.800488726309</c:v>
                </c:pt>
                <c:pt idx="50904">
                  <c:v>41707.801192807841</c:v>
                </c:pt>
                <c:pt idx="50905">
                  <c:v>41707.801896080164</c:v>
                </c:pt>
                <c:pt idx="50906">
                  <c:v>41707.802599683382</c:v>
                </c:pt>
                <c:pt idx="50907">
                  <c:v>41707.803302593682</c:v>
                </c:pt>
                <c:pt idx="50908">
                  <c:v>41707.804007741543</c:v>
                </c:pt>
                <c:pt idx="50909">
                  <c:v>41707.804711558769</c:v>
                </c:pt>
                <c:pt idx="50910">
                  <c:v>41707.805415720934</c:v>
                </c:pt>
                <c:pt idx="50911">
                  <c:v>41707.806118491237</c:v>
                </c:pt>
                <c:pt idx="50912">
                  <c:v>41707.80682099078</c:v>
                </c:pt>
                <c:pt idx="50913">
                  <c:v>41707.807524075084</c:v>
                </c:pt>
                <c:pt idx="50914">
                  <c:v>41707.808229001545</c:v>
                </c:pt>
                <c:pt idx="50915">
                  <c:v>41707.808933429093</c:v>
                </c:pt>
                <c:pt idx="50916">
                  <c:v>41707.809637042315</c:v>
                </c:pt>
                <c:pt idx="50917">
                  <c:v>41707.810340662305</c:v>
                </c:pt>
                <c:pt idx="50918">
                  <c:v>41707.811044633221</c:v>
                </c:pt>
                <c:pt idx="50919">
                  <c:v>41707.811746898617</c:v>
                </c:pt>
                <c:pt idx="50920">
                  <c:v>41707.812448646313</c:v>
                </c:pt>
                <c:pt idx="50921">
                  <c:v>41707.813152916766</c:v>
                </c:pt>
                <c:pt idx="50922">
                  <c:v>41707.813856928165</c:v>
                </c:pt>
                <c:pt idx="50923">
                  <c:v>41707.81456158754</c:v>
                </c:pt>
                <c:pt idx="50924">
                  <c:v>41707.815266149235</c:v>
                </c:pt>
                <c:pt idx="50925">
                  <c:v>41707.815971164615</c:v>
                </c:pt>
                <c:pt idx="50926">
                  <c:v>41707.816674592621</c:v>
                </c:pt>
                <c:pt idx="50927">
                  <c:v>41707.817378100779</c:v>
                </c:pt>
                <c:pt idx="50928">
                  <c:v>41707.818081861078</c:v>
                </c:pt>
                <c:pt idx="50929">
                  <c:v>41707.818784041847</c:v>
                </c:pt>
                <c:pt idx="50930">
                  <c:v>41707.819487236928</c:v>
                </c:pt>
                <c:pt idx="50931">
                  <c:v>41707.820189620608</c:v>
                </c:pt>
                <c:pt idx="50932">
                  <c:v>41707.820892503536</c:v>
                </c:pt>
                <c:pt idx="50933">
                  <c:v>41707.821596101683</c:v>
                </c:pt>
                <c:pt idx="50934">
                  <c:v>41707.822296976927</c:v>
                </c:pt>
                <c:pt idx="50935">
                  <c:v>41707.823001832156</c:v>
                </c:pt>
                <c:pt idx="50936">
                  <c:v>41707.823706607989</c:v>
                </c:pt>
                <c:pt idx="50937">
                  <c:v>41707.824409801375</c:v>
                </c:pt>
                <c:pt idx="50938">
                  <c:v>41707.825113040308</c:v>
                </c:pt>
                <c:pt idx="50939">
                  <c:v>41707.826065493689</c:v>
                </c:pt>
                <c:pt idx="50940">
                  <c:v>41707.826769305226</c:v>
                </c:pt>
                <c:pt idx="50941">
                  <c:v>41707.827473569996</c:v>
                </c:pt>
                <c:pt idx="50942">
                  <c:v>41707.828178080934</c:v>
                </c:pt>
                <c:pt idx="50943">
                  <c:v>41707.828883512455</c:v>
                </c:pt>
                <c:pt idx="50944">
                  <c:v>41707.829585240928</c:v>
                </c:pt>
                <c:pt idx="50945">
                  <c:v>41707.830287146004</c:v>
                </c:pt>
                <c:pt idx="50946">
                  <c:v>41707.830989885682</c:v>
                </c:pt>
                <c:pt idx="50947">
                  <c:v>41707.831691349849</c:v>
                </c:pt>
                <c:pt idx="50948">
                  <c:v>41707.83239474678</c:v>
                </c:pt>
                <c:pt idx="50949">
                  <c:v>41707.833099202311</c:v>
                </c:pt>
                <c:pt idx="50950">
                  <c:v>41707.833801494773</c:v>
                </c:pt>
                <c:pt idx="50951">
                  <c:v>41707.834504508472</c:v>
                </c:pt>
                <c:pt idx="50952">
                  <c:v>41707.835209295088</c:v>
                </c:pt>
                <c:pt idx="50953">
                  <c:v>41707.835913303847</c:v>
                </c:pt>
                <c:pt idx="50954">
                  <c:v>41707.836617929395</c:v>
                </c:pt>
                <c:pt idx="50955">
                  <c:v>41707.837323042462</c:v>
                </c:pt>
                <c:pt idx="50956">
                  <c:v>41707.838026880163</c:v>
                </c:pt>
                <c:pt idx="50957">
                  <c:v>41707.838729678158</c:v>
                </c:pt>
                <c:pt idx="50958">
                  <c:v>41707.839433103836</c:v>
                </c:pt>
                <c:pt idx="50959">
                  <c:v>41707.840138398948</c:v>
                </c:pt>
                <c:pt idx="50960">
                  <c:v>41707.840842833539</c:v>
                </c:pt>
                <c:pt idx="50961">
                  <c:v>41707.841546456773</c:v>
                </c:pt>
                <c:pt idx="50962">
                  <c:v>41707.842249086621</c:v>
                </c:pt>
                <c:pt idx="50963">
                  <c:v>41707.842952346014</c:v>
                </c:pt>
                <c:pt idx="50964">
                  <c:v>41707.843656559227</c:v>
                </c:pt>
                <c:pt idx="50965">
                  <c:v>41707.844360322779</c:v>
                </c:pt>
                <c:pt idx="50966">
                  <c:v>41707.845064686</c:v>
                </c:pt>
                <c:pt idx="50967">
                  <c:v>41707.845769058164</c:v>
                </c:pt>
                <c:pt idx="50968">
                  <c:v>41707.846472831538</c:v>
                </c:pt>
                <c:pt idx="50969">
                  <c:v>41707.847175827388</c:v>
                </c:pt>
                <c:pt idx="50970">
                  <c:v>41707.847878745393</c:v>
                </c:pt>
                <c:pt idx="50971">
                  <c:v>41707.84858312201</c:v>
                </c:pt>
                <c:pt idx="50972">
                  <c:v>41707.849287243851</c:v>
                </c:pt>
                <c:pt idx="50973">
                  <c:v>41707.849991498006</c:v>
                </c:pt>
                <c:pt idx="50974">
                  <c:v>41707.850697946473</c:v>
                </c:pt>
                <c:pt idx="50975">
                  <c:v>41707.85140155215</c:v>
                </c:pt>
                <c:pt idx="50976">
                  <c:v>41707.852103905083</c:v>
                </c:pt>
                <c:pt idx="50977">
                  <c:v>41707.852806850613</c:v>
                </c:pt>
                <c:pt idx="50978">
                  <c:v>41707.853509261229</c:v>
                </c:pt>
                <c:pt idx="50979">
                  <c:v>41707.854212827238</c:v>
                </c:pt>
                <c:pt idx="50980">
                  <c:v>41707.854916321237</c:v>
                </c:pt>
                <c:pt idx="50981">
                  <c:v>41707.855619666618</c:v>
                </c:pt>
                <c:pt idx="50982">
                  <c:v>41707.856323850472</c:v>
                </c:pt>
                <c:pt idx="50983">
                  <c:v>41707.857028119695</c:v>
                </c:pt>
                <c:pt idx="50984">
                  <c:v>41707.85773147078</c:v>
                </c:pt>
                <c:pt idx="50985">
                  <c:v>41707.858434960617</c:v>
                </c:pt>
                <c:pt idx="50986">
                  <c:v>41707.859139067543</c:v>
                </c:pt>
                <c:pt idx="50987">
                  <c:v>41707.859842977843</c:v>
                </c:pt>
                <c:pt idx="50988">
                  <c:v>41707.860545737538</c:v>
                </c:pt>
                <c:pt idx="50989">
                  <c:v>41707.861249181384</c:v>
                </c:pt>
                <c:pt idx="50990">
                  <c:v>41707.861953066458</c:v>
                </c:pt>
                <c:pt idx="50991">
                  <c:v>41707.862655542463</c:v>
                </c:pt>
                <c:pt idx="50992">
                  <c:v>41707.863358447546</c:v>
                </c:pt>
                <c:pt idx="50993">
                  <c:v>41707.864060012151</c:v>
                </c:pt>
                <c:pt idx="50994">
                  <c:v>41707.86476446184</c:v>
                </c:pt>
                <c:pt idx="50995">
                  <c:v>41707.86546902277</c:v>
                </c:pt>
                <c:pt idx="50996">
                  <c:v>41707.866172771224</c:v>
                </c:pt>
                <c:pt idx="50997">
                  <c:v>41707.866877817694</c:v>
                </c:pt>
                <c:pt idx="50998">
                  <c:v>41707.867829772462</c:v>
                </c:pt>
                <c:pt idx="50999">
                  <c:v>41707.868535542315</c:v>
                </c:pt>
                <c:pt idx="51000">
                  <c:v>41707.869237660459</c:v>
                </c:pt>
                <c:pt idx="51001">
                  <c:v>41707.869941527839</c:v>
                </c:pt>
                <c:pt idx="51002">
                  <c:v>41707.870645683535</c:v>
                </c:pt>
                <c:pt idx="51003">
                  <c:v>41707.871348819222</c:v>
                </c:pt>
                <c:pt idx="51004">
                  <c:v>41707.872053816929</c:v>
                </c:pt>
                <c:pt idx="51005">
                  <c:v>41707.872757741847</c:v>
                </c:pt>
                <c:pt idx="51006">
                  <c:v>41707.873461155075</c:v>
                </c:pt>
                <c:pt idx="51007">
                  <c:v>41707.874165810761</c:v>
                </c:pt>
                <c:pt idx="51008">
                  <c:v>41707.874869268941</c:v>
                </c:pt>
                <c:pt idx="51009">
                  <c:v>41707.875571833538</c:v>
                </c:pt>
                <c:pt idx="51010">
                  <c:v>41707.876273628935</c:v>
                </c:pt>
                <c:pt idx="51011">
                  <c:v>41707.876977301843</c:v>
                </c:pt>
                <c:pt idx="51012">
                  <c:v>41707.877680662154</c:v>
                </c:pt>
                <c:pt idx="51013">
                  <c:v>41707.878385892618</c:v>
                </c:pt>
                <c:pt idx="51014">
                  <c:v>41707.879088361682</c:v>
                </c:pt>
                <c:pt idx="51015">
                  <c:v>41707.879792688458</c:v>
                </c:pt>
                <c:pt idx="51016">
                  <c:v>41707.880498944622</c:v>
                </c:pt>
                <c:pt idx="51017">
                  <c:v>41707.881203670462</c:v>
                </c:pt>
                <c:pt idx="51018">
                  <c:v>41707.881907340008</c:v>
                </c:pt>
                <c:pt idx="51019">
                  <c:v>41707.882611562462</c:v>
                </c:pt>
                <c:pt idx="51020">
                  <c:v>41707.883316399864</c:v>
                </c:pt>
                <c:pt idx="51021">
                  <c:v>41707.884020265083</c:v>
                </c:pt>
                <c:pt idx="51022">
                  <c:v>41707.884724317541</c:v>
                </c:pt>
                <c:pt idx="51023">
                  <c:v>41707.885427582609</c:v>
                </c:pt>
                <c:pt idx="51024">
                  <c:v>41707.886132365689</c:v>
                </c:pt>
                <c:pt idx="51025">
                  <c:v>41707.886836973856</c:v>
                </c:pt>
                <c:pt idx="51026">
                  <c:v>41707.887540912161</c:v>
                </c:pt>
                <c:pt idx="51027">
                  <c:v>41707.888243002009</c:v>
                </c:pt>
                <c:pt idx="51028">
                  <c:v>41707.888947439234</c:v>
                </c:pt>
                <c:pt idx="51029">
                  <c:v>41707.889651777543</c:v>
                </c:pt>
                <c:pt idx="51030">
                  <c:v>41707.890354003845</c:v>
                </c:pt>
                <c:pt idx="51031">
                  <c:v>41707.891058110465</c:v>
                </c:pt>
                <c:pt idx="51032">
                  <c:v>41707.89176172507</c:v>
                </c:pt>
                <c:pt idx="51033">
                  <c:v>41707.892464197539</c:v>
                </c:pt>
                <c:pt idx="51034">
                  <c:v>41707.893168296614</c:v>
                </c:pt>
                <c:pt idx="51035">
                  <c:v>41707.893871940163</c:v>
                </c:pt>
                <c:pt idx="51036">
                  <c:v>41707.894576141691</c:v>
                </c:pt>
                <c:pt idx="51037">
                  <c:v>41707.895280881676</c:v>
                </c:pt>
                <c:pt idx="51038">
                  <c:v>41707.895986346615</c:v>
                </c:pt>
                <c:pt idx="51039">
                  <c:v>41707.896689803682</c:v>
                </c:pt>
                <c:pt idx="51040">
                  <c:v>41707.897393249543</c:v>
                </c:pt>
                <c:pt idx="51041">
                  <c:v>41707.898096814606</c:v>
                </c:pt>
                <c:pt idx="51042">
                  <c:v>41707.898799662464</c:v>
                </c:pt>
                <c:pt idx="51043">
                  <c:v>41707.899502321081</c:v>
                </c:pt>
                <c:pt idx="51044">
                  <c:v>41707.900206021382</c:v>
                </c:pt>
                <c:pt idx="51045">
                  <c:v>41707.900909107542</c:v>
                </c:pt>
                <c:pt idx="51046">
                  <c:v>41707.901612114933</c:v>
                </c:pt>
                <c:pt idx="51047">
                  <c:v>41707.902317671695</c:v>
                </c:pt>
                <c:pt idx="51048">
                  <c:v>41707.903021364771</c:v>
                </c:pt>
                <c:pt idx="51049">
                  <c:v>41707.903723662457</c:v>
                </c:pt>
                <c:pt idx="51050">
                  <c:v>41707.904427097696</c:v>
                </c:pt>
                <c:pt idx="51051">
                  <c:v>41707.905130910607</c:v>
                </c:pt>
                <c:pt idx="51052">
                  <c:v>41707.905835338941</c:v>
                </c:pt>
                <c:pt idx="51053">
                  <c:v>41707.90654033723</c:v>
                </c:pt>
                <c:pt idx="51054">
                  <c:v>41707.907243910609</c:v>
                </c:pt>
                <c:pt idx="51055">
                  <c:v>41707.907946702304</c:v>
                </c:pt>
                <c:pt idx="51056">
                  <c:v>41707.908649123696</c:v>
                </c:pt>
                <c:pt idx="51057">
                  <c:v>41707.909588880459</c:v>
                </c:pt>
                <c:pt idx="51058">
                  <c:v>41707.910292462773</c:v>
                </c:pt>
                <c:pt idx="51059">
                  <c:v>41707.910996739229</c:v>
                </c:pt>
                <c:pt idx="51060">
                  <c:v>41707.91169971646</c:v>
                </c:pt>
                <c:pt idx="51061">
                  <c:v>41707.912403586932</c:v>
                </c:pt>
                <c:pt idx="51062">
                  <c:v>41707.913107110762</c:v>
                </c:pt>
                <c:pt idx="51063">
                  <c:v>41707.913811602768</c:v>
                </c:pt>
                <c:pt idx="51064">
                  <c:v>41707.914514754622</c:v>
                </c:pt>
                <c:pt idx="51065">
                  <c:v>41707.915217321693</c:v>
                </c:pt>
                <c:pt idx="51066">
                  <c:v>41707.915920651532</c:v>
                </c:pt>
                <c:pt idx="51067">
                  <c:v>41707.916624472935</c:v>
                </c:pt>
                <c:pt idx="51068">
                  <c:v>41707.917326929695</c:v>
                </c:pt>
                <c:pt idx="51069">
                  <c:v>41707.918030649394</c:v>
                </c:pt>
                <c:pt idx="51070">
                  <c:v>41707.918734762919</c:v>
                </c:pt>
                <c:pt idx="51071">
                  <c:v>41707.919439756777</c:v>
                </c:pt>
                <c:pt idx="51072">
                  <c:v>41707.920142109535</c:v>
                </c:pt>
                <c:pt idx="51073">
                  <c:v>41707.920844584456</c:v>
                </c:pt>
                <c:pt idx="51074">
                  <c:v>41707.921548222934</c:v>
                </c:pt>
                <c:pt idx="51075">
                  <c:v>41707.922253574463</c:v>
                </c:pt>
                <c:pt idx="51076">
                  <c:v>41707.922957567687</c:v>
                </c:pt>
                <c:pt idx="51077">
                  <c:v>41707.923661805216</c:v>
                </c:pt>
                <c:pt idx="51078">
                  <c:v>41707.924365005536</c:v>
                </c:pt>
                <c:pt idx="51079">
                  <c:v>41707.925068668454</c:v>
                </c:pt>
                <c:pt idx="51080">
                  <c:v>41707.925771180155</c:v>
                </c:pt>
                <c:pt idx="51081">
                  <c:v>41707.926474045387</c:v>
                </c:pt>
                <c:pt idx="51082">
                  <c:v>41707.927178306927</c:v>
                </c:pt>
                <c:pt idx="51083">
                  <c:v>41707.92788251907</c:v>
                </c:pt>
                <c:pt idx="51084">
                  <c:v>41707.928586137234</c:v>
                </c:pt>
                <c:pt idx="51085">
                  <c:v>41707.929290500004</c:v>
                </c:pt>
                <c:pt idx="51086">
                  <c:v>41707.929992736303</c:v>
                </c:pt>
                <c:pt idx="51087">
                  <c:v>41707.930696561838</c:v>
                </c:pt>
                <c:pt idx="51088">
                  <c:v>41707.931400068759</c:v>
                </c:pt>
                <c:pt idx="51089">
                  <c:v>41707.932103743537</c:v>
                </c:pt>
                <c:pt idx="51090">
                  <c:v>41707.932806549383</c:v>
                </c:pt>
                <c:pt idx="51091">
                  <c:v>41707.933509105387</c:v>
                </c:pt>
                <c:pt idx="51092">
                  <c:v>41707.934212308937</c:v>
                </c:pt>
                <c:pt idx="51093">
                  <c:v>41707.934915401085</c:v>
                </c:pt>
                <c:pt idx="51094">
                  <c:v>41707.935619257383</c:v>
                </c:pt>
                <c:pt idx="51095">
                  <c:v>41707.93632309894</c:v>
                </c:pt>
                <c:pt idx="51096">
                  <c:v>41707.937025649684</c:v>
                </c:pt>
                <c:pt idx="51097">
                  <c:v>41707.937728107077</c:v>
                </c:pt>
                <c:pt idx="51098">
                  <c:v>41707.938431870309</c:v>
                </c:pt>
                <c:pt idx="51099">
                  <c:v>41707.939135391382</c:v>
                </c:pt>
                <c:pt idx="51100">
                  <c:v>41707.939838175851</c:v>
                </c:pt>
                <c:pt idx="51101">
                  <c:v>41707.940541199088</c:v>
                </c:pt>
                <c:pt idx="51102">
                  <c:v>41707.941246515678</c:v>
                </c:pt>
                <c:pt idx="51103">
                  <c:v>41707.941951265537</c:v>
                </c:pt>
                <c:pt idx="51104">
                  <c:v>41707.942655066472</c:v>
                </c:pt>
                <c:pt idx="51105">
                  <c:v>41707.943359868616</c:v>
                </c:pt>
                <c:pt idx="51106">
                  <c:v>41707.944063043084</c:v>
                </c:pt>
                <c:pt idx="51107">
                  <c:v>41707.944766768458</c:v>
                </c:pt>
                <c:pt idx="51108">
                  <c:v>41707.945470746919</c:v>
                </c:pt>
                <c:pt idx="51109">
                  <c:v>41707.946174804463</c:v>
                </c:pt>
                <c:pt idx="51110">
                  <c:v>41707.946877903843</c:v>
                </c:pt>
                <c:pt idx="51111">
                  <c:v>41707.947581367844</c:v>
                </c:pt>
                <c:pt idx="51112">
                  <c:v>41707.948285227852</c:v>
                </c:pt>
                <c:pt idx="51113">
                  <c:v>41707.948989040007</c:v>
                </c:pt>
                <c:pt idx="51114">
                  <c:v>41707.94969247016</c:v>
                </c:pt>
                <c:pt idx="51115">
                  <c:v>41707.950395286171</c:v>
                </c:pt>
                <c:pt idx="51116">
                  <c:v>41707.95135734247</c:v>
                </c:pt>
                <c:pt idx="51117">
                  <c:v>41707.952060570162</c:v>
                </c:pt>
                <c:pt idx="51118">
                  <c:v>41707.952763601839</c:v>
                </c:pt>
                <c:pt idx="51119">
                  <c:v>41707.953467195846</c:v>
                </c:pt>
                <c:pt idx="51120">
                  <c:v>41707.95417158831</c:v>
                </c:pt>
                <c:pt idx="51121">
                  <c:v>41707.954876283547</c:v>
                </c:pt>
                <c:pt idx="51122">
                  <c:v>41707.955578772773</c:v>
                </c:pt>
                <c:pt idx="51123">
                  <c:v>41707.956280777231</c:v>
                </c:pt>
                <c:pt idx="51124">
                  <c:v>41707.956985278623</c:v>
                </c:pt>
                <c:pt idx="51125">
                  <c:v>41707.957688708164</c:v>
                </c:pt>
                <c:pt idx="51126">
                  <c:v>41707.95839298801</c:v>
                </c:pt>
                <c:pt idx="51127">
                  <c:v>41707.959097698775</c:v>
                </c:pt>
                <c:pt idx="51128">
                  <c:v>41707.959803580605</c:v>
                </c:pt>
                <c:pt idx="51129">
                  <c:v>41707.960505650932</c:v>
                </c:pt>
                <c:pt idx="51130">
                  <c:v>41707.961209396315</c:v>
                </c:pt>
                <c:pt idx="51131">
                  <c:v>41707.96191292908</c:v>
                </c:pt>
                <c:pt idx="51132">
                  <c:v>41707.962616821686</c:v>
                </c:pt>
                <c:pt idx="51133">
                  <c:v>41707.963319752002</c:v>
                </c:pt>
                <c:pt idx="51134">
                  <c:v>41707.964022619381</c:v>
                </c:pt>
                <c:pt idx="51135">
                  <c:v>41707.964726495695</c:v>
                </c:pt>
                <c:pt idx="51136">
                  <c:v>41707.965429748459</c:v>
                </c:pt>
                <c:pt idx="51137">
                  <c:v>41707.966132513531</c:v>
                </c:pt>
                <c:pt idx="51138">
                  <c:v>41707.966835267689</c:v>
                </c:pt>
                <c:pt idx="51139">
                  <c:v>41707.967538340927</c:v>
                </c:pt>
                <c:pt idx="51140">
                  <c:v>41707.968240442613</c:v>
                </c:pt>
                <c:pt idx="51141">
                  <c:v>41707.968945379689</c:v>
                </c:pt>
                <c:pt idx="51142">
                  <c:v>41707.969650061066</c:v>
                </c:pt>
                <c:pt idx="51143">
                  <c:v>41707.97035336493</c:v>
                </c:pt>
                <c:pt idx="51144">
                  <c:v>41707.971057586605</c:v>
                </c:pt>
                <c:pt idx="51145">
                  <c:v>41707.971760754765</c:v>
                </c:pt>
                <c:pt idx="51146">
                  <c:v>41707.972465265222</c:v>
                </c:pt>
                <c:pt idx="51147">
                  <c:v>41707.973167928772</c:v>
                </c:pt>
                <c:pt idx="51148">
                  <c:v>41707.973871173388</c:v>
                </c:pt>
                <c:pt idx="51149">
                  <c:v>41707.974574146938</c:v>
                </c:pt>
                <c:pt idx="51150">
                  <c:v>41707.975276912162</c:v>
                </c:pt>
                <c:pt idx="51151">
                  <c:v>41707.975980360454</c:v>
                </c:pt>
                <c:pt idx="51152">
                  <c:v>41707.976683873225</c:v>
                </c:pt>
                <c:pt idx="51153">
                  <c:v>41707.977386718761</c:v>
                </c:pt>
                <c:pt idx="51154">
                  <c:v>41707.978091312616</c:v>
                </c:pt>
                <c:pt idx="51155">
                  <c:v>41707.978793888011</c:v>
                </c:pt>
                <c:pt idx="51156">
                  <c:v>41707.979497002001</c:v>
                </c:pt>
                <c:pt idx="51157">
                  <c:v>41707.980200073849</c:v>
                </c:pt>
                <c:pt idx="51158">
                  <c:v>41707.980904528769</c:v>
                </c:pt>
                <c:pt idx="51159">
                  <c:v>41707.981609088463</c:v>
                </c:pt>
                <c:pt idx="51160">
                  <c:v>41707.982313034467</c:v>
                </c:pt>
                <c:pt idx="51161">
                  <c:v>41707.983016615079</c:v>
                </c:pt>
                <c:pt idx="51162">
                  <c:v>41707.983720697688</c:v>
                </c:pt>
                <c:pt idx="51163">
                  <c:v>41707.984422251844</c:v>
                </c:pt>
                <c:pt idx="51164">
                  <c:v>41707.985125545376</c:v>
                </c:pt>
                <c:pt idx="51165">
                  <c:v>41707.985828739227</c:v>
                </c:pt>
                <c:pt idx="51166">
                  <c:v>41707.986531780312</c:v>
                </c:pt>
                <c:pt idx="51167">
                  <c:v>41707.987235731845</c:v>
                </c:pt>
                <c:pt idx="51168">
                  <c:v>41707.987940187384</c:v>
                </c:pt>
                <c:pt idx="51169">
                  <c:v>41707.988644677083</c:v>
                </c:pt>
                <c:pt idx="51170">
                  <c:v>41707.989349109848</c:v>
                </c:pt>
                <c:pt idx="51171">
                  <c:v>41707.990053575682</c:v>
                </c:pt>
                <c:pt idx="51172">
                  <c:v>41707.990756752464</c:v>
                </c:pt>
                <c:pt idx="51173">
                  <c:v>41707.991459434459</c:v>
                </c:pt>
                <c:pt idx="51174">
                  <c:v>41707.992162258</c:v>
                </c:pt>
                <c:pt idx="51175">
                  <c:v>41707.993114901532</c:v>
                </c:pt>
                <c:pt idx="51176">
                  <c:v>41707.993817395392</c:v>
                </c:pt>
                <c:pt idx="51177">
                  <c:v>41707.994521064458</c:v>
                </c:pt>
                <c:pt idx="51178">
                  <c:v>41707.995225572762</c:v>
                </c:pt>
                <c:pt idx="51179">
                  <c:v>41707.995929799996</c:v>
                </c:pt>
                <c:pt idx="51180">
                  <c:v>41707.996634236617</c:v>
                </c:pt>
                <c:pt idx="51181">
                  <c:v>41707.997338059999</c:v>
                </c:pt>
                <c:pt idx="51182">
                  <c:v>41707.998041541374</c:v>
                </c:pt>
                <c:pt idx="51183">
                  <c:v>41707.998743459844</c:v>
                </c:pt>
                <c:pt idx="51184">
                  <c:v>41707.999447442162</c:v>
                </c:pt>
                <c:pt idx="51185">
                  <c:v>41708.000150419684</c:v>
                </c:pt>
                <c:pt idx="51186">
                  <c:v>41708.000854439393</c:v>
                </c:pt>
                <c:pt idx="51187">
                  <c:v>41708.001558664153</c:v>
                </c:pt>
                <c:pt idx="51188">
                  <c:v>41708.002261674934</c:v>
                </c:pt>
                <c:pt idx="51189">
                  <c:v>41708.002966729997</c:v>
                </c:pt>
                <c:pt idx="51190">
                  <c:v>41708.003670037535</c:v>
                </c:pt>
                <c:pt idx="51191">
                  <c:v>41708.004372290779</c:v>
                </c:pt>
                <c:pt idx="51192">
                  <c:v>41708.005075397843</c:v>
                </c:pt>
                <c:pt idx="51193">
                  <c:v>41708.005777597842</c:v>
                </c:pt>
                <c:pt idx="51194">
                  <c:v>41708.006480820455</c:v>
                </c:pt>
                <c:pt idx="51195">
                  <c:v>41708.007183799076</c:v>
                </c:pt>
                <c:pt idx="51196">
                  <c:v>41708.007887539839</c:v>
                </c:pt>
                <c:pt idx="51197">
                  <c:v>41708.008591101381</c:v>
                </c:pt>
                <c:pt idx="51198">
                  <c:v>41708.009295416159</c:v>
                </c:pt>
                <c:pt idx="51199">
                  <c:v>41708.009998685535</c:v>
                </c:pt>
                <c:pt idx="51200">
                  <c:v>41708.010701183535</c:v>
                </c:pt>
                <c:pt idx="51201">
                  <c:v>41708.011404413221</c:v>
                </c:pt>
                <c:pt idx="51202">
                  <c:v>41708.012109019845</c:v>
                </c:pt>
                <c:pt idx="51203">
                  <c:v>41708.012813137546</c:v>
                </c:pt>
                <c:pt idx="51204">
                  <c:v>41708.013516665684</c:v>
                </c:pt>
                <c:pt idx="51205">
                  <c:v>41708.014221773083</c:v>
                </c:pt>
                <c:pt idx="51206">
                  <c:v>41708.014927408622</c:v>
                </c:pt>
                <c:pt idx="51207">
                  <c:v>41708.015632916162</c:v>
                </c:pt>
                <c:pt idx="51208">
                  <c:v>41708.016337113084</c:v>
                </c:pt>
                <c:pt idx="51209">
                  <c:v>41708.017038780934</c:v>
                </c:pt>
                <c:pt idx="51210">
                  <c:v>41708.017741578151</c:v>
                </c:pt>
                <c:pt idx="51211">
                  <c:v>41708.01844529216</c:v>
                </c:pt>
                <c:pt idx="51212">
                  <c:v>41708.019148547079</c:v>
                </c:pt>
                <c:pt idx="51213">
                  <c:v>41708.019850698467</c:v>
                </c:pt>
                <c:pt idx="51214">
                  <c:v>41708.020552901224</c:v>
                </c:pt>
                <c:pt idx="51215">
                  <c:v>41708.021254951076</c:v>
                </c:pt>
                <c:pt idx="51216">
                  <c:v>41708.021958107536</c:v>
                </c:pt>
                <c:pt idx="51217">
                  <c:v>41708.022661188152</c:v>
                </c:pt>
                <c:pt idx="51218">
                  <c:v>41708.023364519671</c:v>
                </c:pt>
                <c:pt idx="51219">
                  <c:v>41708.024068306309</c:v>
                </c:pt>
                <c:pt idx="51220">
                  <c:v>41708.024772679077</c:v>
                </c:pt>
                <c:pt idx="51221">
                  <c:v>41708.025476578157</c:v>
                </c:pt>
                <c:pt idx="51222">
                  <c:v>41708.026179196939</c:v>
                </c:pt>
                <c:pt idx="51223">
                  <c:v>41708.026881928919</c:v>
                </c:pt>
                <c:pt idx="51224">
                  <c:v>41708.027586497847</c:v>
                </c:pt>
                <c:pt idx="51225">
                  <c:v>41708.028289783535</c:v>
                </c:pt>
                <c:pt idx="51226">
                  <c:v>41708.028992879998</c:v>
                </c:pt>
                <c:pt idx="51227">
                  <c:v>41708.029697103375</c:v>
                </c:pt>
                <c:pt idx="51228">
                  <c:v>41708.030401474767</c:v>
                </c:pt>
                <c:pt idx="51229">
                  <c:v>41708.031107043076</c:v>
                </c:pt>
                <c:pt idx="51230">
                  <c:v>41708.031810931687</c:v>
                </c:pt>
                <c:pt idx="51231">
                  <c:v>41708.032514074468</c:v>
                </c:pt>
                <c:pt idx="51232">
                  <c:v>41708.033218432938</c:v>
                </c:pt>
                <c:pt idx="51233">
                  <c:v>41708.033922910603</c:v>
                </c:pt>
                <c:pt idx="51234">
                  <c:v>41708.034877180311</c:v>
                </c:pt>
                <c:pt idx="51235">
                  <c:v>41708.035581968157</c:v>
                </c:pt>
                <c:pt idx="51236">
                  <c:v>41708.036286876311</c:v>
                </c:pt>
                <c:pt idx="51237">
                  <c:v>41708.03699148693</c:v>
                </c:pt>
                <c:pt idx="51238">
                  <c:v>41708.037695621679</c:v>
                </c:pt>
                <c:pt idx="51239">
                  <c:v>41708.038399040161</c:v>
                </c:pt>
                <c:pt idx="51240">
                  <c:v>41708.039100833994</c:v>
                </c:pt>
                <c:pt idx="51241">
                  <c:v>41708.039804200933</c:v>
                </c:pt>
                <c:pt idx="51242">
                  <c:v>41708.040506589539</c:v>
                </c:pt>
                <c:pt idx="51243">
                  <c:v>41708.041210791387</c:v>
                </c:pt>
                <c:pt idx="51244">
                  <c:v>41708.041914593385</c:v>
                </c:pt>
                <c:pt idx="51245">
                  <c:v>41708.042618350773</c:v>
                </c:pt>
                <c:pt idx="51246">
                  <c:v>41708.043322336933</c:v>
                </c:pt>
                <c:pt idx="51247">
                  <c:v>41708.044025827083</c:v>
                </c:pt>
                <c:pt idx="51248">
                  <c:v>41708.044728630302</c:v>
                </c:pt>
                <c:pt idx="51249">
                  <c:v>41708.045431039376</c:v>
                </c:pt>
                <c:pt idx="51250">
                  <c:v>41708.046133985386</c:v>
                </c:pt>
                <c:pt idx="51251">
                  <c:v>41708.046838056936</c:v>
                </c:pt>
                <c:pt idx="51252">
                  <c:v>41708.047540502157</c:v>
                </c:pt>
                <c:pt idx="51253">
                  <c:v>41708.048242043085</c:v>
                </c:pt>
                <c:pt idx="51254">
                  <c:v>41708.04894594416</c:v>
                </c:pt>
                <c:pt idx="51255">
                  <c:v>41708.049649850611</c:v>
                </c:pt>
                <c:pt idx="51256">
                  <c:v>41708.050351750164</c:v>
                </c:pt>
                <c:pt idx="51257">
                  <c:v>41708.051054152158</c:v>
                </c:pt>
                <c:pt idx="51258">
                  <c:v>41708.051757042311</c:v>
                </c:pt>
                <c:pt idx="51259">
                  <c:v>41708.05246044894</c:v>
                </c:pt>
                <c:pt idx="51260">
                  <c:v>41708.053163418001</c:v>
                </c:pt>
                <c:pt idx="51261">
                  <c:v>41708.053866837079</c:v>
                </c:pt>
                <c:pt idx="51262">
                  <c:v>41708.054570642467</c:v>
                </c:pt>
                <c:pt idx="51263">
                  <c:v>41708.055274979852</c:v>
                </c:pt>
                <c:pt idx="51264">
                  <c:v>41708.055976980308</c:v>
                </c:pt>
                <c:pt idx="51265">
                  <c:v>41708.056677601846</c:v>
                </c:pt>
                <c:pt idx="51266">
                  <c:v>41708.057381924766</c:v>
                </c:pt>
                <c:pt idx="51267">
                  <c:v>41708.05808582616</c:v>
                </c:pt>
                <c:pt idx="51268">
                  <c:v>41708.058791334777</c:v>
                </c:pt>
                <c:pt idx="51269">
                  <c:v>41708.059494440313</c:v>
                </c:pt>
                <c:pt idx="51270">
                  <c:v>41708.060198799234</c:v>
                </c:pt>
                <c:pt idx="51271">
                  <c:v>41708.060903511214</c:v>
                </c:pt>
                <c:pt idx="51272">
                  <c:v>41708.061606943222</c:v>
                </c:pt>
                <c:pt idx="51273">
                  <c:v>41708.062311011076</c:v>
                </c:pt>
                <c:pt idx="51274">
                  <c:v>41708.063015235384</c:v>
                </c:pt>
                <c:pt idx="51275">
                  <c:v>41708.063719059384</c:v>
                </c:pt>
                <c:pt idx="51276">
                  <c:v>41708.064421918454</c:v>
                </c:pt>
                <c:pt idx="51277">
                  <c:v>41708.065124300301</c:v>
                </c:pt>
                <c:pt idx="51278">
                  <c:v>41708.065828736304</c:v>
                </c:pt>
                <c:pt idx="51279">
                  <c:v>41708.06653246293</c:v>
                </c:pt>
                <c:pt idx="51280">
                  <c:v>41708.067237002164</c:v>
                </c:pt>
                <c:pt idx="51281">
                  <c:v>41708.067939882152</c:v>
                </c:pt>
                <c:pt idx="51282">
                  <c:v>41708.06864426384</c:v>
                </c:pt>
                <c:pt idx="51283">
                  <c:v>41708.069348246769</c:v>
                </c:pt>
                <c:pt idx="51284">
                  <c:v>41708.070052905234</c:v>
                </c:pt>
                <c:pt idx="51285">
                  <c:v>41708.070756168767</c:v>
                </c:pt>
                <c:pt idx="51286">
                  <c:v>41708.071459642</c:v>
                </c:pt>
                <c:pt idx="51287">
                  <c:v>41708.072164108307</c:v>
                </c:pt>
                <c:pt idx="51288">
                  <c:v>41708.072870888471</c:v>
                </c:pt>
                <c:pt idx="51289">
                  <c:v>41708.073574618771</c:v>
                </c:pt>
                <c:pt idx="51290">
                  <c:v>41708.074279115543</c:v>
                </c:pt>
                <c:pt idx="51291">
                  <c:v>41708.074982457081</c:v>
                </c:pt>
                <c:pt idx="51292">
                  <c:v>41708.075685074458</c:v>
                </c:pt>
                <c:pt idx="51293">
                  <c:v>41708.076637200618</c:v>
                </c:pt>
                <c:pt idx="51294">
                  <c:v>41708.077341244461</c:v>
                </c:pt>
                <c:pt idx="51295">
                  <c:v>41708.078045041082</c:v>
                </c:pt>
                <c:pt idx="51296">
                  <c:v>41708.078748128777</c:v>
                </c:pt>
                <c:pt idx="51297">
                  <c:v>41708.079452232465</c:v>
                </c:pt>
                <c:pt idx="51298">
                  <c:v>41708.080156665223</c:v>
                </c:pt>
                <c:pt idx="51299">
                  <c:v>41708.080859526613</c:v>
                </c:pt>
                <c:pt idx="51300">
                  <c:v>41708.081561429084</c:v>
                </c:pt>
                <c:pt idx="51301">
                  <c:v>41708.08226404278</c:v>
                </c:pt>
                <c:pt idx="51302">
                  <c:v>41708.082969047231</c:v>
                </c:pt>
                <c:pt idx="51303">
                  <c:v>41708.083673018002</c:v>
                </c:pt>
                <c:pt idx="51304">
                  <c:v>41708.084376259394</c:v>
                </c:pt>
                <c:pt idx="51305">
                  <c:v>41708.085078866163</c:v>
                </c:pt>
                <c:pt idx="51306">
                  <c:v>41708.085782377682</c:v>
                </c:pt>
                <c:pt idx="51307">
                  <c:v>41708.086487139684</c:v>
                </c:pt>
                <c:pt idx="51308">
                  <c:v>41708.087191415078</c:v>
                </c:pt>
                <c:pt idx="51309">
                  <c:v>41708.087896213387</c:v>
                </c:pt>
                <c:pt idx="51310">
                  <c:v>41708.088600412768</c:v>
                </c:pt>
                <c:pt idx="51311">
                  <c:v>41708.089303318309</c:v>
                </c:pt>
                <c:pt idx="51312">
                  <c:v>41708.090006349084</c:v>
                </c:pt>
                <c:pt idx="51313">
                  <c:v>41708.090707900454</c:v>
                </c:pt>
                <c:pt idx="51314">
                  <c:v>41708.091410738765</c:v>
                </c:pt>
                <c:pt idx="51315">
                  <c:v>41708.092115914304</c:v>
                </c:pt>
                <c:pt idx="51316">
                  <c:v>41708.092823672923</c:v>
                </c:pt>
                <c:pt idx="51317">
                  <c:v>41708.093528233221</c:v>
                </c:pt>
                <c:pt idx="51318">
                  <c:v>41708.094232954929</c:v>
                </c:pt>
                <c:pt idx="51319">
                  <c:v>41708.094937923997</c:v>
                </c:pt>
                <c:pt idx="51320">
                  <c:v>41708.095641333995</c:v>
                </c:pt>
                <c:pt idx="51321">
                  <c:v>41708.096346700608</c:v>
                </c:pt>
                <c:pt idx="51322">
                  <c:v>41708.097050816454</c:v>
                </c:pt>
                <c:pt idx="51323">
                  <c:v>41708.097752929076</c:v>
                </c:pt>
                <c:pt idx="51324">
                  <c:v>41708.098456826003</c:v>
                </c:pt>
                <c:pt idx="51325">
                  <c:v>41708.099160710444</c:v>
                </c:pt>
                <c:pt idx="51326">
                  <c:v>41708.099864413074</c:v>
                </c:pt>
                <c:pt idx="51327">
                  <c:v>41708.100568117385</c:v>
                </c:pt>
                <c:pt idx="51328">
                  <c:v>41708.101273088003</c:v>
                </c:pt>
                <c:pt idx="51329">
                  <c:v>41708.101976636608</c:v>
                </c:pt>
                <c:pt idx="51330">
                  <c:v>41708.102680412761</c:v>
                </c:pt>
                <c:pt idx="51331">
                  <c:v>41708.103383253227</c:v>
                </c:pt>
                <c:pt idx="51332">
                  <c:v>41708.104086055384</c:v>
                </c:pt>
                <c:pt idx="51333">
                  <c:v>41708.104790061072</c:v>
                </c:pt>
                <c:pt idx="51334">
                  <c:v>41708.105494478616</c:v>
                </c:pt>
                <c:pt idx="51335">
                  <c:v>41708.106199858463</c:v>
                </c:pt>
                <c:pt idx="51336">
                  <c:v>41708.106902206768</c:v>
                </c:pt>
                <c:pt idx="51337">
                  <c:v>41708.10760352615</c:v>
                </c:pt>
                <c:pt idx="51338">
                  <c:v>41708.108305603222</c:v>
                </c:pt>
                <c:pt idx="51339">
                  <c:v>41708.109008327083</c:v>
                </c:pt>
                <c:pt idx="51340">
                  <c:v>41708.109711790465</c:v>
                </c:pt>
                <c:pt idx="51341">
                  <c:v>41708.110415543997</c:v>
                </c:pt>
                <c:pt idx="51342">
                  <c:v>41708.111119214933</c:v>
                </c:pt>
                <c:pt idx="51343">
                  <c:v>41708.111822614454</c:v>
                </c:pt>
                <c:pt idx="51344">
                  <c:v>41708.112526803685</c:v>
                </c:pt>
                <c:pt idx="51345">
                  <c:v>41708.113230488008</c:v>
                </c:pt>
                <c:pt idx="51346">
                  <c:v>41708.113933855078</c:v>
                </c:pt>
                <c:pt idx="51347">
                  <c:v>41708.114638582461</c:v>
                </c:pt>
                <c:pt idx="51348">
                  <c:v>41708.115343042002</c:v>
                </c:pt>
                <c:pt idx="51349">
                  <c:v>41708.116045378316</c:v>
                </c:pt>
                <c:pt idx="51350">
                  <c:v>41708.116747100161</c:v>
                </c:pt>
                <c:pt idx="51351">
                  <c:v>41708.117450290767</c:v>
                </c:pt>
                <c:pt idx="51352">
                  <c:v>41708.118401616761</c:v>
                </c:pt>
                <c:pt idx="51353">
                  <c:v>41708.1191045503</c:v>
                </c:pt>
                <c:pt idx="51354">
                  <c:v>41708.119807780153</c:v>
                </c:pt>
                <c:pt idx="51355">
                  <c:v>41708.120511898007</c:v>
                </c:pt>
                <c:pt idx="51356">
                  <c:v>41708.12121469</c:v>
                </c:pt>
                <c:pt idx="51357">
                  <c:v>41708.121918321536</c:v>
                </c:pt>
                <c:pt idx="51358">
                  <c:v>41708.122622315532</c:v>
                </c:pt>
                <c:pt idx="51359">
                  <c:v>41708.1233247403</c:v>
                </c:pt>
                <c:pt idx="51360">
                  <c:v>41708.124027535378</c:v>
                </c:pt>
                <c:pt idx="51361">
                  <c:v>41708.124730672156</c:v>
                </c:pt>
                <c:pt idx="51362">
                  <c:v>41708.125434099537</c:v>
                </c:pt>
                <c:pt idx="51363">
                  <c:v>41708.12613794893</c:v>
                </c:pt>
                <c:pt idx="51364">
                  <c:v>41708.126842032609</c:v>
                </c:pt>
                <c:pt idx="51365">
                  <c:v>41708.127544624156</c:v>
                </c:pt>
                <c:pt idx="51366">
                  <c:v>41708.128248317385</c:v>
                </c:pt>
                <c:pt idx="51367">
                  <c:v>41708.128951930761</c:v>
                </c:pt>
                <c:pt idx="51368">
                  <c:v>41708.129655886922</c:v>
                </c:pt>
                <c:pt idx="51369">
                  <c:v>41708.130358717375</c:v>
                </c:pt>
                <c:pt idx="51370">
                  <c:v>41708.131062559369</c:v>
                </c:pt>
                <c:pt idx="51371">
                  <c:v>41708.131766890154</c:v>
                </c:pt>
                <c:pt idx="51372">
                  <c:v>41708.132470486606</c:v>
                </c:pt>
                <c:pt idx="51373">
                  <c:v>41708.133173423535</c:v>
                </c:pt>
                <c:pt idx="51374">
                  <c:v>41708.133876083688</c:v>
                </c:pt>
                <c:pt idx="51375">
                  <c:v>41708.13458047431</c:v>
                </c:pt>
                <c:pt idx="51376">
                  <c:v>41708.13528375153</c:v>
                </c:pt>
                <c:pt idx="51377">
                  <c:v>41708.135988838454</c:v>
                </c:pt>
                <c:pt idx="51378">
                  <c:v>41708.13669282831</c:v>
                </c:pt>
                <c:pt idx="51379">
                  <c:v>41708.137397351842</c:v>
                </c:pt>
                <c:pt idx="51380">
                  <c:v>41708.138100463679</c:v>
                </c:pt>
                <c:pt idx="51381">
                  <c:v>41708.138806205083</c:v>
                </c:pt>
                <c:pt idx="51382">
                  <c:v>41708.139510200308</c:v>
                </c:pt>
                <c:pt idx="51383">
                  <c:v>41708.140215276006</c:v>
                </c:pt>
                <c:pt idx="51384">
                  <c:v>41708.140921027683</c:v>
                </c:pt>
                <c:pt idx="51385">
                  <c:v>41708.141626134762</c:v>
                </c:pt>
                <c:pt idx="51386">
                  <c:v>41708.14232940878</c:v>
                </c:pt>
                <c:pt idx="51387">
                  <c:v>41708.143032982305</c:v>
                </c:pt>
                <c:pt idx="51388">
                  <c:v>41708.143735789374</c:v>
                </c:pt>
                <c:pt idx="51389">
                  <c:v>41708.144439243231</c:v>
                </c:pt>
                <c:pt idx="51390">
                  <c:v>41708.145142722758</c:v>
                </c:pt>
                <c:pt idx="51391">
                  <c:v>41708.145847472471</c:v>
                </c:pt>
                <c:pt idx="51392">
                  <c:v>41708.146550925696</c:v>
                </c:pt>
                <c:pt idx="51393">
                  <c:v>41708.147254380005</c:v>
                </c:pt>
                <c:pt idx="51394">
                  <c:v>41708.147957809539</c:v>
                </c:pt>
                <c:pt idx="51395">
                  <c:v>41708.148662750762</c:v>
                </c:pt>
                <c:pt idx="51396">
                  <c:v>41708.149367244463</c:v>
                </c:pt>
                <c:pt idx="51397">
                  <c:v>41708.150069963376</c:v>
                </c:pt>
                <c:pt idx="51398">
                  <c:v>41708.150773259084</c:v>
                </c:pt>
                <c:pt idx="51399">
                  <c:v>41708.151477118459</c:v>
                </c:pt>
                <c:pt idx="51400">
                  <c:v>41708.152179593686</c:v>
                </c:pt>
                <c:pt idx="51401">
                  <c:v>41708.15288221708</c:v>
                </c:pt>
                <c:pt idx="51402">
                  <c:v>41708.153586193388</c:v>
                </c:pt>
                <c:pt idx="51403">
                  <c:v>41708.154290311999</c:v>
                </c:pt>
                <c:pt idx="51404">
                  <c:v>41708.154994220466</c:v>
                </c:pt>
                <c:pt idx="51405">
                  <c:v>41708.155698690462</c:v>
                </c:pt>
                <c:pt idx="51406">
                  <c:v>41708.156403841997</c:v>
                </c:pt>
                <c:pt idx="51407">
                  <c:v>41708.157108678308</c:v>
                </c:pt>
                <c:pt idx="51408">
                  <c:v>41708.157811100769</c:v>
                </c:pt>
                <c:pt idx="51409">
                  <c:v>41708.158516490475</c:v>
                </c:pt>
                <c:pt idx="51410">
                  <c:v>41708.159220264934</c:v>
                </c:pt>
                <c:pt idx="51411">
                  <c:v>41708.160151368153</c:v>
                </c:pt>
                <c:pt idx="51412">
                  <c:v>41708.160856456008</c:v>
                </c:pt>
                <c:pt idx="51413">
                  <c:v>41708.161561823828</c:v>
                </c:pt>
                <c:pt idx="51414">
                  <c:v>41708.162264669227</c:v>
                </c:pt>
                <c:pt idx="51415">
                  <c:v>41708.162968750927</c:v>
                </c:pt>
                <c:pt idx="51416">
                  <c:v>41708.163673029689</c:v>
                </c:pt>
                <c:pt idx="51417">
                  <c:v>41708.164377637375</c:v>
                </c:pt>
                <c:pt idx="51418">
                  <c:v>41708.165081318155</c:v>
                </c:pt>
                <c:pt idx="51419">
                  <c:v>41708.16578457415</c:v>
                </c:pt>
                <c:pt idx="51420">
                  <c:v>41708.166487526607</c:v>
                </c:pt>
                <c:pt idx="51421">
                  <c:v>41708.167190899374</c:v>
                </c:pt>
                <c:pt idx="51422">
                  <c:v>41708.167894393846</c:v>
                </c:pt>
                <c:pt idx="51423">
                  <c:v>41708.168594780305</c:v>
                </c:pt>
                <c:pt idx="51424">
                  <c:v>41708.169298078312</c:v>
                </c:pt>
                <c:pt idx="51425">
                  <c:v>41708.170001989078</c:v>
                </c:pt>
                <c:pt idx="51426">
                  <c:v>41708.170704315533</c:v>
                </c:pt>
                <c:pt idx="51427">
                  <c:v>41708.171405742156</c:v>
                </c:pt>
                <c:pt idx="51428">
                  <c:v>41708.172109699997</c:v>
                </c:pt>
                <c:pt idx="51429">
                  <c:v>41708.172813957543</c:v>
                </c:pt>
                <c:pt idx="51430">
                  <c:v>41708.173515037684</c:v>
                </c:pt>
                <c:pt idx="51431">
                  <c:v>41708.174217792613</c:v>
                </c:pt>
                <c:pt idx="51432">
                  <c:v>41708.174923655075</c:v>
                </c:pt>
                <c:pt idx="51433">
                  <c:v>41708.175628070923</c:v>
                </c:pt>
                <c:pt idx="51434">
                  <c:v>41708.176331687537</c:v>
                </c:pt>
                <c:pt idx="51435">
                  <c:v>41708.177034955836</c:v>
                </c:pt>
                <c:pt idx="51436">
                  <c:v>41708.177738820305</c:v>
                </c:pt>
                <c:pt idx="51437">
                  <c:v>41708.178443996003</c:v>
                </c:pt>
                <c:pt idx="51438">
                  <c:v>41708.179147558156</c:v>
                </c:pt>
                <c:pt idx="51439">
                  <c:v>41708.179851988003</c:v>
                </c:pt>
                <c:pt idx="51440">
                  <c:v>41708.180556827087</c:v>
                </c:pt>
                <c:pt idx="51441">
                  <c:v>41708.181260585676</c:v>
                </c:pt>
                <c:pt idx="51442">
                  <c:v>41708.181964993841</c:v>
                </c:pt>
                <c:pt idx="51443">
                  <c:v>41708.182668028159</c:v>
                </c:pt>
                <c:pt idx="51444">
                  <c:v>41708.183372083076</c:v>
                </c:pt>
                <c:pt idx="51445">
                  <c:v>41708.184075597848</c:v>
                </c:pt>
                <c:pt idx="51446">
                  <c:v>41708.184778261078</c:v>
                </c:pt>
                <c:pt idx="51447">
                  <c:v>41708.18548094076</c:v>
                </c:pt>
                <c:pt idx="51448">
                  <c:v>41708.186184040162</c:v>
                </c:pt>
                <c:pt idx="51449">
                  <c:v>41708.186888397853</c:v>
                </c:pt>
                <c:pt idx="51450">
                  <c:v>41708.187592158618</c:v>
                </c:pt>
                <c:pt idx="51451">
                  <c:v>41708.188296261083</c:v>
                </c:pt>
                <c:pt idx="51452">
                  <c:v>41708.188998532933</c:v>
                </c:pt>
                <c:pt idx="51453">
                  <c:v>41708.189702594151</c:v>
                </c:pt>
                <c:pt idx="51454">
                  <c:v>41708.190406771995</c:v>
                </c:pt>
                <c:pt idx="51455">
                  <c:v>41708.191109900916</c:v>
                </c:pt>
                <c:pt idx="51456">
                  <c:v>41708.191812842611</c:v>
                </c:pt>
                <c:pt idx="51457">
                  <c:v>41708.192516009083</c:v>
                </c:pt>
                <c:pt idx="51458">
                  <c:v>41708.193219339846</c:v>
                </c:pt>
                <c:pt idx="51459">
                  <c:v>41708.19392198907</c:v>
                </c:pt>
                <c:pt idx="51460">
                  <c:v>41708.194625324002</c:v>
                </c:pt>
                <c:pt idx="51461">
                  <c:v>41708.195332108306</c:v>
                </c:pt>
                <c:pt idx="51462">
                  <c:v>41708.196036787223</c:v>
                </c:pt>
                <c:pt idx="51463">
                  <c:v>41708.196740390922</c:v>
                </c:pt>
                <c:pt idx="51464">
                  <c:v>41708.197444796453</c:v>
                </c:pt>
                <c:pt idx="51465">
                  <c:v>41708.198150181677</c:v>
                </c:pt>
                <c:pt idx="51466">
                  <c:v>41708.198853283386</c:v>
                </c:pt>
                <c:pt idx="51467">
                  <c:v>41708.199556614454</c:v>
                </c:pt>
                <c:pt idx="51468">
                  <c:v>41708.200259519079</c:v>
                </c:pt>
                <c:pt idx="51469">
                  <c:v>41708.200962291536</c:v>
                </c:pt>
                <c:pt idx="51470">
                  <c:v>41708.201902511064</c:v>
                </c:pt>
                <c:pt idx="51471">
                  <c:v>41708.202607330306</c:v>
                </c:pt>
                <c:pt idx="51472">
                  <c:v>41708.203311187222</c:v>
                </c:pt>
                <c:pt idx="51473">
                  <c:v>41708.204014980001</c:v>
                </c:pt>
                <c:pt idx="51474">
                  <c:v>41708.204718668771</c:v>
                </c:pt>
                <c:pt idx="51475">
                  <c:v>41708.205422715982</c:v>
                </c:pt>
                <c:pt idx="51476">
                  <c:v>41708.206126420162</c:v>
                </c:pt>
                <c:pt idx="51477">
                  <c:v>41708.206828475544</c:v>
                </c:pt>
                <c:pt idx="51478">
                  <c:v>41708.20753166861</c:v>
                </c:pt>
                <c:pt idx="51479">
                  <c:v>41708.20823570693</c:v>
                </c:pt>
                <c:pt idx="51480">
                  <c:v>41708.208940201381</c:v>
                </c:pt>
                <c:pt idx="51481">
                  <c:v>41708.209643750924</c:v>
                </c:pt>
                <c:pt idx="51482">
                  <c:v>41708.210348076769</c:v>
                </c:pt>
                <c:pt idx="51483">
                  <c:v>41708.211051820923</c:v>
                </c:pt>
                <c:pt idx="51484">
                  <c:v>41708.211755734927</c:v>
                </c:pt>
                <c:pt idx="51485">
                  <c:v>41708.212459295544</c:v>
                </c:pt>
                <c:pt idx="51486">
                  <c:v>41708.213162525833</c:v>
                </c:pt>
                <c:pt idx="51487">
                  <c:v>41708.21386486476</c:v>
                </c:pt>
                <c:pt idx="51488">
                  <c:v>41708.214567408773</c:v>
                </c:pt>
                <c:pt idx="51489">
                  <c:v>41708.215270869376</c:v>
                </c:pt>
                <c:pt idx="51490">
                  <c:v>41708.215973988932</c:v>
                </c:pt>
                <c:pt idx="51491">
                  <c:v>41708.216677186472</c:v>
                </c:pt>
                <c:pt idx="51492">
                  <c:v>41708.217380609836</c:v>
                </c:pt>
                <c:pt idx="51493">
                  <c:v>41708.21808534694</c:v>
                </c:pt>
                <c:pt idx="51494">
                  <c:v>41708.218789970611</c:v>
                </c:pt>
                <c:pt idx="51495">
                  <c:v>41708.219494141224</c:v>
                </c:pt>
                <c:pt idx="51496">
                  <c:v>41708.220197701216</c:v>
                </c:pt>
                <c:pt idx="51497">
                  <c:v>41708.220901271532</c:v>
                </c:pt>
                <c:pt idx="51498">
                  <c:v>41708.221604590763</c:v>
                </c:pt>
                <c:pt idx="51499">
                  <c:v>41708.222308899683</c:v>
                </c:pt>
                <c:pt idx="51500">
                  <c:v>41708.223013943076</c:v>
                </c:pt>
                <c:pt idx="51501">
                  <c:v>41708.223718435678</c:v>
                </c:pt>
                <c:pt idx="51502">
                  <c:v>41708.224423020452</c:v>
                </c:pt>
                <c:pt idx="51503">
                  <c:v>41708.225128067526</c:v>
                </c:pt>
                <c:pt idx="51504">
                  <c:v>41708.225832265227</c:v>
                </c:pt>
                <c:pt idx="51505">
                  <c:v>41708.22653678077</c:v>
                </c:pt>
                <c:pt idx="51506">
                  <c:v>41708.227241481218</c:v>
                </c:pt>
                <c:pt idx="51507">
                  <c:v>41708.227945599378</c:v>
                </c:pt>
                <c:pt idx="51508">
                  <c:v>41708.228648931072</c:v>
                </c:pt>
                <c:pt idx="51509">
                  <c:v>41708.229351552603</c:v>
                </c:pt>
                <c:pt idx="51510">
                  <c:v>41708.230055726308</c:v>
                </c:pt>
                <c:pt idx="51511">
                  <c:v>41708.230759796461</c:v>
                </c:pt>
                <c:pt idx="51512">
                  <c:v>41708.231462196156</c:v>
                </c:pt>
                <c:pt idx="51513">
                  <c:v>41708.232164901216</c:v>
                </c:pt>
                <c:pt idx="51514">
                  <c:v>41708.232866263992</c:v>
                </c:pt>
                <c:pt idx="51515">
                  <c:v>41708.23356834631</c:v>
                </c:pt>
                <c:pt idx="51516">
                  <c:v>41708.23427282046</c:v>
                </c:pt>
                <c:pt idx="51517">
                  <c:v>41708.234976505992</c:v>
                </c:pt>
                <c:pt idx="51518">
                  <c:v>41708.235679986152</c:v>
                </c:pt>
                <c:pt idx="51519">
                  <c:v>41708.236383745687</c:v>
                </c:pt>
                <c:pt idx="51520">
                  <c:v>41708.237086869834</c:v>
                </c:pt>
                <c:pt idx="51521">
                  <c:v>41708.237790004925</c:v>
                </c:pt>
                <c:pt idx="51522">
                  <c:v>41708.238492037221</c:v>
                </c:pt>
                <c:pt idx="51523">
                  <c:v>41708.239195590926</c:v>
                </c:pt>
                <c:pt idx="51524">
                  <c:v>41708.23989835754</c:v>
                </c:pt>
                <c:pt idx="51525">
                  <c:v>41708.240602282305</c:v>
                </c:pt>
                <c:pt idx="51526">
                  <c:v>41708.24130556122</c:v>
                </c:pt>
                <c:pt idx="51527">
                  <c:v>41708.242010660157</c:v>
                </c:pt>
                <c:pt idx="51528">
                  <c:v>41708.242713670152</c:v>
                </c:pt>
                <c:pt idx="51529">
                  <c:v>41708.243666842151</c:v>
                </c:pt>
                <c:pt idx="51530">
                  <c:v>41708.244371501227</c:v>
                </c:pt>
                <c:pt idx="51531">
                  <c:v>41708.245074828003</c:v>
                </c:pt>
                <c:pt idx="51532">
                  <c:v>41708.245777709679</c:v>
                </c:pt>
                <c:pt idx="51533">
                  <c:v>41708.246481229995</c:v>
                </c:pt>
                <c:pt idx="51534">
                  <c:v>41708.247185550914</c:v>
                </c:pt>
                <c:pt idx="51535">
                  <c:v>41708.247887655074</c:v>
                </c:pt>
                <c:pt idx="51536">
                  <c:v>41708.248591200769</c:v>
                </c:pt>
                <c:pt idx="51537">
                  <c:v>41708.249294621375</c:v>
                </c:pt>
                <c:pt idx="51538">
                  <c:v>41708.249997803221</c:v>
                </c:pt>
                <c:pt idx="51539">
                  <c:v>41708.250700717217</c:v>
                </c:pt>
                <c:pt idx="51540">
                  <c:v>41708.251404240931</c:v>
                </c:pt>
                <c:pt idx="51541">
                  <c:v>41708.25210841954</c:v>
                </c:pt>
                <c:pt idx="51542">
                  <c:v>41708.252812122169</c:v>
                </c:pt>
                <c:pt idx="51543">
                  <c:v>41708.253517456011</c:v>
                </c:pt>
                <c:pt idx="51544">
                  <c:v>41708.254223463082</c:v>
                </c:pt>
                <c:pt idx="51545">
                  <c:v>41708.254927835682</c:v>
                </c:pt>
                <c:pt idx="51546">
                  <c:v>41708.255631316002</c:v>
                </c:pt>
                <c:pt idx="51547">
                  <c:v>41708.25633548847</c:v>
                </c:pt>
                <c:pt idx="51548">
                  <c:v>41708.257039327691</c:v>
                </c:pt>
                <c:pt idx="51549">
                  <c:v>41708.257742019676</c:v>
                </c:pt>
                <c:pt idx="51550">
                  <c:v>41708.258446982465</c:v>
                </c:pt>
                <c:pt idx="51551">
                  <c:v>41708.259151726459</c:v>
                </c:pt>
                <c:pt idx="51552">
                  <c:v>41708.259857628007</c:v>
                </c:pt>
                <c:pt idx="51553">
                  <c:v>41708.260563359996</c:v>
                </c:pt>
                <c:pt idx="51554">
                  <c:v>41708.261265791378</c:v>
                </c:pt>
                <c:pt idx="51555">
                  <c:v>41708.261968340761</c:v>
                </c:pt>
                <c:pt idx="51556">
                  <c:v>41708.262671571072</c:v>
                </c:pt>
                <c:pt idx="51557">
                  <c:v>41708.263375287686</c:v>
                </c:pt>
                <c:pt idx="51558">
                  <c:v>41708.264081489076</c:v>
                </c:pt>
                <c:pt idx="51559">
                  <c:v>41708.264785997679</c:v>
                </c:pt>
                <c:pt idx="51560">
                  <c:v>41708.265490532758</c:v>
                </c:pt>
                <c:pt idx="51561">
                  <c:v>41708.266195394928</c:v>
                </c:pt>
                <c:pt idx="51562">
                  <c:v>41708.266899067683</c:v>
                </c:pt>
                <c:pt idx="51563">
                  <c:v>41708.267602275839</c:v>
                </c:pt>
                <c:pt idx="51564">
                  <c:v>41708.268306140002</c:v>
                </c:pt>
                <c:pt idx="51565">
                  <c:v>41708.269011180157</c:v>
                </c:pt>
                <c:pt idx="51566">
                  <c:v>41708.269715271075</c:v>
                </c:pt>
                <c:pt idx="51567">
                  <c:v>41708.270418730302</c:v>
                </c:pt>
                <c:pt idx="51568">
                  <c:v>41708.271123268452</c:v>
                </c:pt>
                <c:pt idx="51569">
                  <c:v>41708.271827755074</c:v>
                </c:pt>
                <c:pt idx="51570">
                  <c:v>41708.272531798313</c:v>
                </c:pt>
                <c:pt idx="51571">
                  <c:v>41708.273235935681</c:v>
                </c:pt>
                <c:pt idx="51572">
                  <c:v>41708.273938189384</c:v>
                </c:pt>
                <c:pt idx="51573">
                  <c:v>41708.274642147844</c:v>
                </c:pt>
                <c:pt idx="51574">
                  <c:v>41708.275345298309</c:v>
                </c:pt>
                <c:pt idx="51575">
                  <c:v>41708.276048608932</c:v>
                </c:pt>
                <c:pt idx="51576">
                  <c:v>41708.276751309386</c:v>
                </c:pt>
                <c:pt idx="51577">
                  <c:v>41708.277455870761</c:v>
                </c:pt>
                <c:pt idx="51578">
                  <c:v>41708.278160498769</c:v>
                </c:pt>
                <c:pt idx="51579">
                  <c:v>41708.278864166459</c:v>
                </c:pt>
                <c:pt idx="51580">
                  <c:v>41708.279567993683</c:v>
                </c:pt>
                <c:pt idx="51581">
                  <c:v>41708.280270686766</c:v>
                </c:pt>
                <c:pt idx="51582">
                  <c:v>41708.280973635687</c:v>
                </c:pt>
                <c:pt idx="51583">
                  <c:v>41708.281679525688</c:v>
                </c:pt>
                <c:pt idx="51584">
                  <c:v>41708.282382794459</c:v>
                </c:pt>
                <c:pt idx="51585">
                  <c:v>41708.283084009374</c:v>
                </c:pt>
                <c:pt idx="51586">
                  <c:v>41708.283789836452</c:v>
                </c:pt>
                <c:pt idx="51587">
                  <c:v>41708.284494027073</c:v>
                </c:pt>
                <c:pt idx="51588">
                  <c:v>41708.285414990933</c:v>
                </c:pt>
                <c:pt idx="51589">
                  <c:v>41708.286118682307</c:v>
                </c:pt>
                <c:pt idx="51590">
                  <c:v>41708.286824187227</c:v>
                </c:pt>
                <c:pt idx="51591">
                  <c:v>41708.287526918153</c:v>
                </c:pt>
                <c:pt idx="51592">
                  <c:v>41708.288230325692</c:v>
                </c:pt>
                <c:pt idx="51593">
                  <c:v>41708.288934180768</c:v>
                </c:pt>
                <c:pt idx="51594">
                  <c:v>41708.289639146009</c:v>
                </c:pt>
                <c:pt idx="51595">
                  <c:v>41708.290343354303</c:v>
                </c:pt>
                <c:pt idx="51596">
                  <c:v>41708.291045919068</c:v>
                </c:pt>
                <c:pt idx="51597">
                  <c:v>41708.291749858457</c:v>
                </c:pt>
                <c:pt idx="51598">
                  <c:v>41708.292452628761</c:v>
                </c:pt>
                <c:pt idx="51599">
                  <c:v>41708.293157303218</c:v>
                </c:pt>
                <c:pt idx="51600">
                  <c:v>41708.29386284107</c:v>
                </c:pt>
                <c:pt idx="51601">
                  <c:v>41708.294566240933</c:v>
                </c:pt>
                <c:pt idx="51602">
                  <c:v>41708.295267817215</c:v>
                </c:pt>
                <c:pt idx="51603">
                  <c:v>41708.295970104155</c:v>
                </c:pt>
                <c:pt idx="51604">
                  <c:v>41708.296672817676</c:v>
                </c:pt>
                <c:pt idx="51605">
                  <c:v>41708.29737608938</c:v>
                </c:pt>
                <c:pt idx="51606">
                  <c:v>41708.298079236309</c:v>
                </c:pt>
                <c:pt idx="51607">
                  <c:v>41708.298782618753</c:v>
                </c:pt>
                <c:pt idx="51608">
                  <c:v>41708.299485223994</c:v>
                </c:pt>
                <c:pt idx="51609">
                  <c:v>41708.300186995541</c:v>
                </c:pt>
                <c:pt idx="51610">
                  <c:v>41708.300890404622</c:v>
                </c:pt>
                <c:pt idx="51611">
                  <c:v>41708.30159370508</c:v>
                </c:pt>
                <c:pt idx="51612">
                  <c:v>41708.302296401693</c:v>
                </c:pt>
                <c:pt idx="51613">
                  <c:v>41708.302999286621</c:v>
                </c:pt>
                <c:pt idx="51614">
                  <c:v>41708.30370276676</c:v>
                </c:pt>
                <c:pt idx="51615">
                  <c:v>41708.304406434778</c:v>
                </c:pt>
                <c:pt idx="51616">
                  <c:v>41708.305109827845</c:v>
                </c:pt>
                <c:pt idx="51617">
                  <c:v>41708.305815092623</c:v>
                </c:pt>
                <c:pt idx="51618">
                  <c:v>41708.306518722937</c:v>
                </c:pt>
                <c:pt idx="51619">
                  <c:v>41708.30722222523</c:v>
                </c:pt>
                <c:pt idx="51620">
                  <c:v>41708.30792557908</c:v>
                </c:pt>
                <c:pt idx="51621">
                  <c:v>41708.308627455393</c:v>
                </c:pt>
                <c:pt idx="51622">
                  <c:v>41708.309330091695</c:v>
                </c:pt>
                <c:pt idx="51623">
                  <c:v>41708.310033537542</c:v>
                </c:pt>
                <c:pt idx="51624">
                  <c:v>41708.310738557695</c:v>
                </c:pt>
                <c:pt idx="51625">
                  <c:v>41708.311442775375</c:v>
                </c:pt>
                <c:pt idx="51626">
                  <c:v>41708.312146592463</c:v>
                </c:pt>
                <c:pt idx="51627">
                  <c:v>41708.31284923647</c:v>
                </c:pt>
                <c:pt idx="51628">
                  <c:v>41708.31355182478</c:v>
                </c:pt>
                <c:pt idx="51629">
                  <c:v>41708.314256952319</c:v>
                </c:pt>
                <c:pt idx="51630">
                  <c:v>41708.314959680312</c:v>
                </c:pt>
                <c:pt idx="51631">
                  <c:v>41708.315663720772</c:v>
                </c:pt>
                <c:pt idx="51632">
                  <c:v>41708.316367061081</c:v>
                </c:pt>
                <c:pt idx="51633">
                  <c:v>41708.31707065431</c:v>
                </c:pt>
                <c:pt idx="51634">
                  <c:v>41708.317775055388</c:v>
                </c:pt>
                <c:pt idx="51635">
                  <c:v>41708.318477963694</c:v>
                </c:pt>
                <c:pt idx="51636">
                  <c:v>41708.319181444007</c:v>
                </c:pt>
                <c:pt idx="51637">
                  <c:v>41708.319886221543</c:v>
                </c:pt>
                <c:pt idx="51638">
                  <c:v>41708.320589794777</c:v>
                </c:pt>
                <c:pt idx="51639">
                  <c:v>41708.321293208472</c:v>
                </c:pt>
                <c:pt idx="51640">
                  <c:v>41708.321995571678</c:v>
                </c:pt>
                <c:pt idx="51641">
                  <c:v>41708.322698715841</c:v>
                </c:pt>
                <c:pt idx="51642">
                  <c:v>41708.32340349185</c:v>
                </c:pt>
                <c:pt idx="51643">
                  <c:v>41708.324106833534</c:v>
                </c:pt>
                <c:pt idx="51644">
                  <c:v>41708.324810575083</c:v>
                </c:pt>
                <c:pt idx="51645">
                  <c:v>41708.325514228171</c:v>
                </c:pt>
                <c:pt idx="51646">
                  <c:v>41708.326218815848</c:v>
                </c:pt>
                <c:pt idx="51647">
                  <c:v>41708.327171859222</c:v>
                </c:pt>
                <c:pt idx="51648">
                  <c:v>41708.327875690462</c:v>
                </c:pt>
                <c:pt idx="51649">
                  <c:v>41708.328579307235</c:v>
                </c:pt>
                <c:pt idx="51650">
                  <c:v>41708.329283346618</c:v>
                </c:pt>
                <c:pt idx="51651">
                  <c:v>41708.329987894933</c:v>
                </c:pt>
                <c:pt idx="51652">
                  <c:v>41708.330690758929</c:v>
                </c:pt>
                <c:pt idx="51653">
                  <c:v>41708.331393604931</c:v>
                </c:pt>
                <c:pt idx="51654">
                  <c:v>41708.332100265688</c:v>
                </c:pt>
                <c:pt idx="51655">
                  <c:v>41708.332804306621</c:v>
                </c:pt>
                <c:pt idx="51656">
                  <c:v>41708.333508407231</c:v>
                </c:pt>
                <c:pt idx="51657">
                  <c:v>41708.334212276473</c:v>
                </c:pt>
                <c:pt idx="51658">
                  <c:v>41708.334914651234</c:v>
                </c:pt>
                <c:pt idx="51659">
                  <c:v>41708.33561949955</c:v>
                </c:pt>
                <c:pt idx="51660">
                  <c:v>41708.336323767224</c:v>
                </c:pt>
                <c:pt idx="51661">
                  <c:v>41708.337027329391</c:v>
                </c:pt>
                <c:pt idx="51662">
                  <c:v>41708.337729648767</c:v>
                </c:pt>
                <c:pt idx="51663">
                  <c:v>41708.338433744779</c:v>
                </c:pt>
                <c:pt idx="51664">
                  <c:v>41708.339136919385</c:v>
                </c:pt>
                <c:pt idx="51665">
                  <c:v>41708.339839370936</c:v>
                </c:pt>
                <c:pt idx="51666">
                  <c:v>41708.340542565682</c:v>
                </c:pt>
                <c:pt idx="51667">
                  <c:v>41708.341245030933</c:v>
                </c:pt>
                <c:pt idx="51668">
                  <c:v>41708.341948697998</c:v>
                </c:pt>
                <c:pt idx="51669">
                  <c:v>41708.342652130617</c:v>
                </c:pt>
                <c:pt idx="51670">
                  <c:v>41708.343354859542</c:v>
                </c:pt>
                <c:pt idx="51671">
                  <c:v>41708.344058560309</c:v>
                </c:pt>
                <c:pt idx="51672">
                  <c:v>41708.344763348934</c:v>
                </c:pt>
                <c:pt idx="51673">
                  <c:v>41708.345467659376</c:v>
                </c:pt>
                <c:pt idx="51674">
                  <c:v>41708.346170563374</c:v>
                </c:pt>
                <c:pt idx="51675">
                  <c:v>41708.346873510767</c:v>
                </c:pt>
                <c:pt idx="51676">
                  <c:v>41708.347576859851</c:v>
                </c:pt>
                <c:pt idx="51677">
                  <c:v>41708.348280108316</c:v>
                </c:pt>
                <c:pt idx="51678">
                  <c:v>41708.348983460462</c:v>
                </c:pt>
                <c:pt idx="51679">
                  <c:v>41708.349686774927</c:v>
                </c:pt>
                <c:pt idx="51680">
                  <c:v>41708.350389840612</c:v>
                </c:pt>
                <c:pt idx="51681">
                  <c:v>41708.351092813078</c:v>
                </c:pt>
                <c:pt idx="51682">
                  <c:v>41708.35179736693</c:v>
                </c:pt>
                <c:pt idx="51683">
                  <c:v>41708.352500773843</c:v>
                </c:pt>
                <c:pt idx="51684">
                  <c:v>41708.353204758467</c:v>
                </c:pt>
                <c:pt idx="51685">
                  <c:v>41708.353907846467</c:v>
                </c:pt>
                <c:pt idx="51686">
                  <c:v>41708.354612220624</c:v>
                </c:pt>
                <c:pt idx="51687">
                  <c:v>41708.355316958936</c:v>
                </c:pt>
                <c:pt idx="51688">
                  <c:v>41708.356021714928</c:v>
                </c:pt>
                <c:pt idx="51689">
                  <c:v>41708.35672644755</c:v>
                </c:pt>
                <c:pt idx="51690">
                  <c:v>41708.357430729084</c:v>
                </c:pt>
                <c:pt idx="51691">
                  <c:v>41708.358133974623</c:v>
                </c:pt>
                <c:pt idx="51692">
                  <c:v>41708.358838827553</c:v>
                </c:pt>
                <c:pt idx="51693">
                  <c:v>41708.359542403086</c:v>
                </c:pt>
                <c:pt idx="51694">
                  <c:v>41708.36024616754</c:v>
                </c:pt>
                <c:pt idx="51695">
                  <c:v>41708.360948617381</c:v>
                </c:pt>
                <c:pt idx="51696">
                  <c:v>41708.361651828927</c:v>
                </c:pt>
                <c:pt idx="51697">
                  <c:v>41708.362355492776</c:v>
                </c:pt>
                <c:pt idx="51698">
                  <c:v>41708.363057975999</c:v>
                </c:pt>
                <c:pt idx="51699">
                  <c:v>41708.363762108464</c:v>
                </c:pt>
                <c:pt idx="51700">
                  <c:v>41708.364466018771</c:v>
                </c:pt>
                <c:pt idx="51701">
                  <c:v>41708.365169967838</c:v>
                </c:pt>
                <c:pt idx="51702">
                  <c:v>41708.365874260933</c:v>
                </c:pt>
                <c:pt idx="51703">
                  <c:v>41708.366578320776</c:v>
                </c:pt>
                <c:pt idx="51704">
                  <c:v>41708.367281070161</c:v>
                </c:pt>
                <c:pt idx="51705">
                  <c:v>41708.367983909375</c:v>
                </c:pt>
                <c:pt idx="51706">
                  <c:v>41708.36892656322</c:v>
                </c:pt>
                <c:pt idx="51707">
                  <c:v>41708.369630870766</c:v>
                </c:pt>
                <c:pt idx="51708">
                  <c:v>41708.370333996318</c:v>
                </c:pt>
                <c:pt idx="51709">
                  <c:v>41708.37103857554</c:v>
                </c:pt>
                <c:pt idx="51710">
                  <c:v>41708.371745000455</c:v>
                </c:pt>
                <c:pt idx="51711">
                  <c:v>41708.372448710157</c:v>
                </c:pt>
                <c:pt idx="51712">
                  <c:v>41708.373151057225</c:v>
                </c:pt>
                <c:pt idx="51713">
                  <c:v>41708.373853969082</c:v>
                </c:pt>
                <c:pt idx="51714">
                  <c:v>41708.37455763216</c:v>
                </c:pt>
                <c:pt idx="51715">
                  <c:v>41708.37526060384</c:v>
                </c:pt>
                <c:pt idx="51716">
                  <c:v>41708.375963848615</c:v>
                </c:pt>
                <c:pt idx="51717">
                  <c:v>41708.376668086617</c:v>
                </c:pt>
                <c:pt idx="51718">
                  <c:v>41708.377373023388</c:v>
                </c:pt>
                <c:pt idx="51719">
                  <c:v>41708.378079460468</c:v>
                </c:pt>
                <c:pt idx="51720">
                  <c:v>41708.378783129228</c:v>
                </c:pt>
                <c:pt idx="51721">
                  <c:v>41708.379486031532</c:v>
                </c:pt>
                <c:pt idx="51722">
                  <c:v>41708.380189947544</c:v>
                </c:pt>
                <c:pt idx="51723">
                  <c:v>41708.380893457237</c:v>
                </c:pt>
                <c:pt idx="51724">
                  <c:v>41708.38159847755</c:v>
                </c:pt>
                <c:pt idx="51725">
                  <c:v>41708.382301792779</c:v>
                </c:pt>
                <c:pt idx="51726">
                  <c:v>41708.383004188159</c:v>
                </c:pt>
                <c:pt idx="51727">
                  <c:v>41708.383706006309</c:v>
                </c:pt>
                <c:pt idx="51728">
                  <c:v>41708.384410130617</c:v>
                </c:pt>
                <c:pt idx="51729">
                  <c:v>41708.385115244469</c:v>
                </c:pt>
                <c:pt idx="51730">
                  <c:v>41708.385819903233</c:v>
                </c:pt>
                <c:pt idx="51731">
                  <c:v>41708.386524300775</c:v>
                </c:pt>
                <c:pt idx="51732">
                  <c:v>41708.387228533684</c:v>
                </c:pt>
                <c:pt idx="51733">
                  <c:v>41708.387931698468</c:v>
                </c:pt>
                <c:pt idx="51734">
                  <c:v>41708.388636171854</c:v>
                </c:pt>
                <c:pt idx="51735">
                  <c:v>41708.389341688002</c:v>
                </c:pt>
                <c:pt idx="51736">
                  <c:v>41708.390046044929</c:v>
                </c:pt>
                <c:pt idx="51737">
                  <c:v>41708.390749025224</c:v>
                </c:pt>
                <c:pt idx="51738">
                  <c:v>41708.391452086762</c:v>
                </c:pt>
                <c:pt idx="51739">
                  <c:v>41708.392156400616</c:v>
                </c:pt>
                <c:pt idx="51740">
                  <c:v>41708.392859505686</c:v>
                </c:pt>
                <c:pt idx="51741">
                  <c:v>41708.393563559992</c:v>
                </c:pt>
                <c:pt idx="51742">
                  <c:v>41708.394265858929</c:v>
                </c:pt>
                <c:pt idx="51743">
                  <c:v>41708.394969201225</c:v>
                </c:pt>
                <c:pt idx="51744">
                  <c:v>41708.395673250459</c:v>
                </c:pt>
                <c:pt idx="51745">
                  <c:v>41708.396376942939</c:v>
                </c:pt>
                <c:pt idx="51746">
                  <c:v>41708.397081658157</c:v>
                </c:pt>
                <c:pt idx="51747">
                  <c:v>41708.397785807676</c:v>
                </c:pt>
                <c:pt idx="51748">
                  <c:v>41708.398488282932</c:v>
                </c:pt>
                <c:pt idx="51749">
                  <c:v>41708.399192332465</c:v>
                </c:pt>
                <c:pt idx="51750">
                  <c:v>41708.399895185081</c:v>
                </c:pt>
                <c:pt idx="51751">
                  <c:v>41708.400596875545</c:v>
                </c:pt>
                <c:pt idx="51752">
                  <c:v>41708.401300762926</c:v>
                </c:pt>
                <c:pt idx="51753">
                  <c:v>41708.402004955686</c:v>
                </c:pt>
                <c:pt idx="51754">
                  <c:v>41708.402709343543</c:v>
                </c:pt>
                <c:pt idx="51755">
                  <c:v>41708.403414083376</c:v>
                </c:pt>
                <c:pt idx="51756">
                  <c:v>41708.404117660153</c:v>
                </c:pt>
                <c:pt idx="51757">
                  <c:v>41708.404820871685</c:v>
                </c:pt>
                <c:pt idx="51758">
                  <c:v>41708.405524252463</c:v>
                </c:pt>
                <c:pt idx="51759">
                  <c:v>41708.40622796231</c:v>
                </c:pt>
                <c:pt idx="51760">
                  <c:v>41708.406931554309</c:v>
                </c:pt>
                <c:pt idx="51761">
                  <c:v>41708.40763621308</c:v>
                </c:pt>
                <c:pt idx="51762">
                  <c:v>41708.408339823691</c:v>
                </c:pt>
                <c:pt idx="51763">
                  <c:v>41708.409042217078</c:v>
                </c:pt>
                <c:pt idx="51764">
                  <c:v>41708.409744794306</c:v>
                </c:pt>
                <c:pt idx="51765">
                  <c:v>41708.410687846314</c:v>
                </c:pt>
                <c:pt idx="51766">
                  <c:v>41708.411390546164</c:v>
                </c:pt>
                <c:pt idx="51767">
                  <c:v>41708.412093767081</c:v>
                </c:pt>
                <c:pt idx="51768">
                  <c:v>41708.412798326935</c:v>
                </c:pt>
                <c:pt idx="51769">
                  <c:v>41708.413503973083</c:v>
                </c:pt>
                <c:pt idx="51770">
                  <c:v>41708.414209483395</c:v>
                </c:pt>
                <c:pt idx="51771">
                  <c:v>41708.414912667227</c:v>
                </c:pt>
                <c:pt idx="51772">
                  <c:v>41708.415617604158</c:v>
                </c:pt>
                <c:pt idx="51773">
                  <c:v>41708.416320335084</c:v>
                </c:pt>
                <c:pt idx="51774">
                  <c:v>41708.417022636611</c:v>
                </c:pt>
                <c:pt idx="51775">
                  <c:v>41708.417725965381</c:v>
                </c:pt>
                <c:pt idx="51776">
                  <c:v>41708.41843040401</c:v>
                </c:pt>
                <c:pt idx="51777">
                  <c:v>41708.419132277231</c:v>
                </c:pt>
                <c:pt idx="51778">
                  <c:v>41708.419835443237</c:v>
                </c:pt>
                <c:pt idx="51779">
                  <c:v>41708.420538856466</c:v>
                </c:pt>
                <c:pt idx="51780">
                  <c:v>41708.421242588454</c:v>
                </c:pt>
                <c:pt idx="51781">
                  <c:v>41708.421945587834</c:v>
                </c:pt>
                <c:pt idx="51782">
                  <c:v>41708.422649237997</c:v>
                </c:pt>
                <c:pt idx="51783">
                  <c:v>41708.423353164151</c:v>
                </c:pt>
                <c:pt idx="51784">
                  <c:v>41708.424056628617</c:v>
                </c:pt>
                <c:pt idx="51785">
                  <c:v>41708.424760905837</c:v>
                </c:pt>
                <c:pt idx="51786">
                  <c:v>41708.425465118155</c:v>
                </c:pt>
                <c:pt idx="51787">
                  <c:v>41708.42616785477</c:v>
                </c:pt>
                <c:pt idx="51788">
                  <c:v>41708.426871331081</c:v>
                </c:pt>
                <c:pt idx="51789">
                  <c:v>41708.427574062152</c:v>
                </c:pt>
                <c:pt idx="51790">
                  <c:v>41708.428277205545</c:v>
                </c:pt>
                <c:pt idx="51791">
                  <c:v>41708.428979844939</c:v>
                </c:pt>
                <c:pt idx="51792">
                  <c:v>41708.42968237384</c:v>
                </c:pt>
                <c:pt idx="51793">
                  <c:v>41708.430385704931</c:v>
                </c:pt>
                <c:pt idx="51794">
                  <c:v>41708.431089240934</c:v>
                </c:pt>
                <c:pt idx="51795">
                  <c:v>41708.431794345997</c:v>
                </c:pt>
                <c:pt idx="51796">
                  <c:v>41708.432498157083</c:v>
                </c:pt>
                <c:pt idx="51797">
                  <c:v>41708.433201922766</c:v>
                </c:pt>
                <c:pt idx="51798">
                  <c:v>41708.43390569077</c:v>
                </c:pt>
                <c:pt idx="51799">
                  <c:v>41708.434609051234</c:v>
                </c:pt>
                <c:pt idx="51800">
                  <c:v>41708.435312509078</c:v>
                </c:pt>
                <c:pt idx="51801">
                  <c:v>41708.436017225089</c:v>
                </c:pt>
                <c:pt idx="51802">
                  <c:v>41708.436720467223</c:v>
                </c:pt>
                <c:pt idx="51803">
                  <c:v>41708.437423851072</c:v>
                </c:pt>
                <c:pt idx="51804">
                  <c:v>41708.438127420617</c:v>
                </c:pt>
                <c:pt idx="51805">
                  <c:v>41708.438831637694</c:v>
                </c:pt>
                <c:pt idx="51806">
                  <c:v>41708.439535638616</c:v>
                </c:pt>
                <c:pt idx="51807">
                  <c:v>41708.440239969852</c:v>
                </c:pt>
                <c:pt idx="51808">
                  <c:v>41708.44094276461</c:v>
                </c:pt>
                <c:pt idx="51809">
                  <c:v>41708.441647179541</c:v>
                </c:pt>
                <c:pt idx="51810">
                  <c:v>41708.442349960766</c:v>
                </c:pt>
                <c:pt idx="51811">
                  <c:v>41708.443053303228</c:v>
                </c:pt>
                <c:pt idx="51812">
                  <c:v>41708.443757343084</c:v>
                </c:pt>
                <c:pt idx="51813">
                  <c:v>41708.444461822772</c:v>
                </c:pt>
                <c:pt idx="51814">
                  <c:v>41708.445165079844</c:v>
                </c:pt>
                <c:pt idx="51815">
                  <c:v>41708.445868242467</c:v>
                </c:pt>
                <c:pt idx="51816">
                  <c:v>41708.446572858622</c:v>
                </c:pt>
                <c:pt idx="51817">
                  <c:v>41708.447276585539</c:v>
                </c:pt>
                <c:pt idx="51818">
                  <c:v>41708.447979613076</c:v>
                </c:pt>
                <c:pt idx="51819">
                  <c:v>41708.448683274939</c:v>
                </c:pt>
                <c:pt idx="51820">
                  <c:v>41708.449387128618</c:v>
                </c:pt>
                <c:pt idx="51821">
                  <c:v>41708.45009117094</c:v>
                </c:pt>
                <c:pt idx="51822">
                  <c:v>41708.450795126941</c:v>
                </c:pt>
                <c:pt idx="51823">
                  <c:v>41708.451500126939</c:v>
                </c:pt>
                <c:pt idx="51824">
                  <c:v>41708.452442216003</c:v>
                </c:pt>
                <c:pt idx="51825">
                  <c:v>41708.453145258311</c:v>
                </c:pt>
                <c:pt idx="51826">
                  <c:v>41708.453850146165</c:v>
                </c:pt>
                <c:pt idx="51827">
                  <c:v>41708.454553622934</c:v>
                </c:pt>
                <c:pt idx="51828">
                  <c:v>41708.455254978937</c:v>
                </c:pt>
                <c:pt idx="51829">
                  <c:v>41708.455957743543</c:v>
                </c:pt>
                <c:pt idx="51830">
                  <c:v>41708.456661315846</c:v>
                </c:pt>
                <c:pt idx="51831">
                  <c:v>41708.457364160153</c:v>
                </c:pt>
                <c:pt idx="51832">
                  <c:v>41708.45806718494</c:v>
                </c:pt>
                <c:pt idx="51833">
                  <c:v>41708.45876987154</c:v>
                </c:pt>
                <c:pt idx="51834">
                  <c:v>41708.459472423543</c:v>
                </c:pt>
                <c:pt idx="51835">
                  <c:v>41708.460175934932</c:v>
                </c:pt>
                <c:pt idx="51836">
                  <c:v>41708.460879153696</c:v>
                </c:pt>
                <c:pt idx="51837">
                  <c:v>41708.461583071839</c:v>
                </c:pt>
                <c:pt idx="51838">
                  <c:v>41708.462285460766</c:v>
                </c:pt>
                <c:pt idx="51839">
                  <c:v>41708.462988961219</c:v>
                </c:pt>
                <c:pt idx="51840">
                  <c:v>41708.463692963378</c:v>
                </c:pt>
                <c:pt idx="51841">
                  <c:v>41708.464395666771</c:v>
                </c:pt>
                <c:pt idx="51842">
                  <c:v>41708.465099607078</c:v>
                </c:pt>
                <c:pt idx="51843">
                  <c:v>41708.465801569073</c:v>
                </c:pt>
                <c:pt idx="51844">
                  <c:v>41708.466505500612</c:v>
                </c:pt>
                <c:pt idx="51845">
                  <c:v>41708.467210111376</c:v>
                </c:pt>
                <c:pt idx="51846">
                  <c:v>41708.467914215842</c:v>
                </c:pt>
                <c:pt idx="51847">
                  <c:v>41708.46861848417</c:v>
                </c:pt>
                <c:pt idx="51848">
                  <c:v>41708.469321763834</c:v>
                </c:pt>
                <c:pt idx="51849">
                  <c:v>41708.470025936767</c:v>
                </c:pt>
                <c:pt idx="51850">
                  <c:v>41708.470728122767</c:v>
                </c:pt>
                <c:pt idx="51851">
                  <c:v>41708.471431267841</c:v>
                </c:pt>
                <c:pt idx="51852">
                  <c:v>41708.472134553078</c:v>
                </c:pt>
                <c:pt idx="51853">
                  <c:v>41708.472838203241</c:v>
                </c:pt>
                <c:pt idx="51854">
                  <c:v>41708.473540993386</c:v>
                </c:pt>
                <c:pt idx="51855">
                  <c:v>41708.47424486708</c:v>
                </c:pt>
                <c:pt idx="51856">
                  <c:v>41708.474949539836</c:v>
                </c:pt>
                <c:pt idx="51857">
                  <c:v>41708.475652674606</c:v>
                </c:pt>
                <c:pt idx="51858">
                  <c:v>41708.476356342784</c:v>
                </c:pt>
                <c:pt idx="51859">
                  <c:v>41708.477060539219</c:v>
                </c:pt>
                <c:pt idx="51860">
                  <c:v>41708.477764613985</c:v>
                </c:pt>
                <c:pt idx="51861">
                  <c:v>41708.478468961381</c:v>
                </c:pt>
                <c:pt idx="51862">
                  <c:v>41708.479171837374</c:v>
                </c:pt>
                <c:pt idx="51863">
                  <c:v>41708.479873975542</c:v>
                </c:pt>
                <c:pt idx="51864">
                  <c:v>41708.480575219546</c:v>
                </c:pt>
                <c:pt idx="51865">
                  <c:v>41708.481277779843</c:v>
                </c:pt>
                <c:pt idx="51866">
                  <c:v>41708.48197998308</c:v>
                </c:pt>
                <c:pt idx="51867">
                  <c:v>41708.482682375543</c:v>
                </c:pt>
                <c:pt idx="51868">
                  <c:v>41708.483385630156</c:v>
                </c:pt>
                <c:pt idx="51869">
                  <c:v>41708.484088316618</c:v>
                </c:pt>
                <c:pt idx="51870">
                  <c:v>41708.484793047392</c:v>
                </c:pt>
                <c:pt idx="51871">
                  <c:v>41708.485496905079</c:v>
                </c:pt>
                <c:pt idx="51872">
                  <c:v>41708.486200891391</c:v>
                </c:pt>
                <c:pt idx="51873">
                  <c:v>41708.486904492936</c:v>
                </c:pt>
                <c:pt idx="51874">
                  <c:v>41708.487609532931</c:v>
                </c:pt>
                <c:pt idx="51875">
                  <c:v>41708.488313692775</c:v>
                </c:pt>
                <c:pt idx="51876">
                  <c:v>41708.489016943851</c:v>
                </c:pt>
                <c:pt idx="51877">
                  <c:v>41708.48972015077</c:v>
                </c:pt>
                <c:pt idx="51878">
                  <c:v>41708.490422563373</c:v>
                </c:pt>
                <c:pt idx="51879">
                  <c:v>41708.491125266926</c:v>
                </c:pt>
                <c:pt idx="51880">
                  <c:v>41708.491828619677</c:v>
                </c:pt>
                <c:pt idx="51881">
                  <c:v>41708.492532624929</c:v>
                </c:pt>
                <c:pt idx="51882">
                  <c:v>41708.493236650611</c:v>
                </c:pt>
                <c:pt idx="51883">
                  <c:v>41708.494187967219</c:v>
                </c:pt>
                <c:pt idx="51884">
                  <c:v>41708.494893790616</c:v>
                </c:pt>
                <c:pt idx="51885">
                  <c:v>41708.495597174777</c:v>
                </c:pt>
                <c:pt idx="51886">
                  <c:v>41708.496299127088</c:v>
                </c:pt>
                <c:pt idx="51887">
                  <c:v>41708.497003311531</c:v>
                </c:pt>
                <c:pt idx="51888">
                  <c:v>41708.497707332761</c:v>
                </c:pt>
                <c:pt idx="51889">
                  <c:v>41708.498410184606</c:v>
                </c:pt>
                <c:pt idx="51890">
                  <c:v>41708.49911273476</c:v>
                </c:pt>
                <c:pt idx="51891">
                  <c:v>41708.499816209849</c:v>
                </c:pt>
                <c:pt idx="51892">
                  <c:v>41708.500519438319</c:v>
                </c:pt>
                <c:pt idx="51893">
                  <c:v>41708.50122270322</c:v>
                </c:pt>
                <c:pt idx="51894">
                  <c:v>41708.50192481892</c:v>
                </c:pt>
                <c:pt idx="51895">
                  <c:v>41708.502626753536</c:v>
                </c:pt>
                <c:pt idx="51896">
                  <c:v>41708.503329374616</c:v>
                </c:pt>
                <c:pt idx="51897">
                  <c:v>41708.504033254612</c:v>
                </c:pt>
                <c:pt idx="51898">
                  <c:v>41708.504737358468</c:v>
                </c:pt>
                <c:pt idx="51899">
                  <c:v>41708.505441329995</c:v>
                </c:pt>
                <c:pt idx="51900">
                  <c:v>41708.506144718762</c:v>
                </c:pt>
                <c:pt idx="51901">
                  <c:v>41708.506848147546</c:v>
                </c:pt>
                <c:pt idx="51902">
                  <c:v>41708.507552413539</c:v>
                </c:pt>
                <c:pt idx="51903">
                  <c:v>41708.508256132467</c:v>
                </c:pt>
                <c:pt idx="51904">
                  <c:v>41708.508960759682</c:v>
                </c:pt>
                <c:pt idx="51905">
                  <c:v>41708.509664262761</c:v>
                </c:pt>
                <c:pt idx="51906">
                  <c:v>41708.510366921226</c:v>
                </c:pt>
                <c:pt idx="51907">
                  <c:v>41708.51107028508</c:v>
                </c:pt>
                <c:pt idx="51908">
                  <c:v>41708.51177558153</c:v>
                </c:pt>
                <c:pt idx="51909">
                  <c:v>41708.512479708472</c:v>
                </c:pt>
                <c:pt idx="51910">
                  <c:v>41708.51318309077</c:v>
                </c:pt>
                <c:pt idx="51911">
                  <c:v>41708.513887357542</c:v>
                </c:pt>
                <c:pt idx="51912">
                  <c:v>41708.514590736777</c:v>
                </c:pt>
                <c:pt idx="51913">
                  <c:v>41708.515291691081</c:v>
                </c:pt>
                <c:pt idx="51914">
                  <c:v>41708.515995609836</c:v>
                </c:pt>
                <c:pt idx="51915">
                  <c:v>41708.516699312466</c:v>
                </c:pt>
                <c:pt idx="51916">
                  <c:v>41708.517401577075</c:v>
                </c:pt>
                <c:pt idx="51917">
                  <c:v>41708.518105365081</c:v>
                </c:pt>
                <c:pt idx="51918">
                  <c:v>41708.518809025089</c:v>
                </c:pt>
                <c:pt idx="51919">
                  <c:v>41708.519511773542</c:v>
                </c:pt>
                <c:pt idx="51920">
                  <c:v>41708.520215439392</c:v>
                </c:pt>
                <c:pt idx="51921">
                  <c:v>41708.520918568152</c:v>
                </c:pt>
                <c:pt idx="51922">
                  <c:v>41708.521622295841</c:v>
                </c:pt>
                <c:pt idx="51923">
                  <c:v>41708.522325511527</c:v>
                </c:pt>
                <c:pt idx="51924">
                  <c:v>41708.523030180761</c:v>
                </c:pt>
                <c:pt idx="51925">
                  <c:v>41708.523733785216</c:v>
                </c:pt>
                <c:pt idx="51926">
                  <c:v>41708.524437700609</c:v>
                </c:pt>
                <c:pt idx="51927">
                  <c:v>41708.525140368765</c:v>
                </c:pt>
                <c:pt idx="51928">
                  <c:v>41708.525843800155</c:v>
                </c:pt>
                <c:pt idx="51929">
                  <c:v>41708.526546242931</c:v>
                </c:pt>
                <c:pt idx="51930">
                  <c:v>41708.527250652609</c:v>
                </c:pt>
                <c:pt idx="51931">
                  <c:v>41708.527954681675</c:v>
                </c:pt>
                <c:pt idx="51932">
                  <c:v>41708.528657951385</c:v>
                </c:pt>
                <c:pt idx="51933">
                  <c:v>41708.529360907836</c:v>
                </c:pt>
                <c:pt idx="51934">
                  <c:v>41708.530065965839</c:v>
                </c:pt>
                <c:pt idx="51935">
                  <c:v>41708.530769294463</c:v>
                </c:pt>
                <c:pt idx="51936">
                  <c:v>41708.531473765834</c:v>
                </c:pt>
                <c:pt idx="51937">
                  <c:v>41708.532177579844</c:v>
                </c:pt>
                <c:pt idx="51938">
                  <c:v>41708.532881079685</c:v>
                </c:pt>
                <c:pt idx="51939">
                  <c:v>41708.533585372461</c:v>
                </c:pt>
                <c:pt idx="51940">
                  <c:v>41708.534288516923</c:v>
                </c:pt>
                <c:pt idx="51941">
                  <c:v>41708.534991585839</c:v>
                </c:pt>
                <c:pt idx="51942">
                  <c:v>41708.535954972001</c:v>
                </c:pt>
                <c:pt idx="51943">
                  <c:v>41708.536659229852</c:v>
                </c:pt>
                <c:pt idx="51944">
                  <c:v>41708.537361955678</c:v>
                </c:pt>
                <c:pt idx="51945">
                  <c:v>41708.538064257227</c:v>
                </c:pt>
                <c:pt idx="51946">
                  <c:v>41708.538766916608</c:v>
                </c:pt>
                <c:pt idx="51947">
                  <c:v>41708.539470380761</c:v>
                </c:pt>
                <c:pt idx="51948">
                  <c:v>41708.540173926463</c:v>
                </c:pt>
                <c:pt idx="51949">
                  <c:v>41708.540878390784</c:v>
                </c:pt>
                <c:pt idx="51950">
                  <c:v>41708.541582239835</c:v>
                </c:pt>
                <c:pt idx="51951">
                  <c:v>41708.542287226315</c:v>
                </c:pt>
                <c:pt idx="51952">
                  <c:v>41708.542990858463</c:v>
                </c:pt>
                <c:pt idx="51953">
                  <c:v>41708.543693460459</c:v>
                </c:pt>
                <c:pt idx="51954">
                  <c:v>41708.544396575686</c:v>
                </c:pt>
                <c:pt idx="51955">
                  <c:v>41708.545101005991</c:v>
                </c:pt>
                <c:pt idx="51956">
                  <c:v>41708.545805531227</c:v>
                </c:pt>
                <c:pt idx="51957">
                  <c:v>41708.546508557083</c:v>
                </c:pt>
                <c:pt idx="51958">
                  <c:v>41708.547212025689</c:v>
                </c:pt>
                <c:pt idx="51959">
                  <c:v>41708.547916463685</c:v>
                </c:pt>
                <c:pt idx="51960">
                  <c:v>41708.548620383539</c:v>
                </c:pt>
                <c:pt idx="51961">
                  <c:v>41708.549323422769</c:v>
                </c:pt>
                <c:pt idx="51962">
                  <c:v>41708.550028365695</c:v>
                </c:pt>
                <c:pt idx="51963">
                  <c:v>41708.550731463387</c:v>
                </c:pt>
                <c:pt idx="51964">
                  <c:v>41708.551435270769</c:v>
                </c:pt>
                <c:pt idx="51965">
                  <c:v>41708.552137745086</c:v>
                </c:pt>
                <c:pt idx="51966">
                  <c:v>41708.552840158009</c:v>
                </c:pt>
                <c:pt idx="51967">
                  <c:v>41708.553544317539</c:v>
                </c:pt>
                <c:pt idx="51968">
                  <c:v>41708.554247828171</c:v>
                </c:pt>
                <c:pt idx="51969">
                  <c:v>41708.554949239544</c:v>
                </c:pt>
                <c:pt idx="51970">
                  <c:v>41708.555652533076</c:v>
                </c:pt>
                <c:pt idx="51971">
                  <c:v>41708.556357288624</c:v>
                </c:pt>
                <c:pt idx="51972">
                  <c:v>41708.55706166153</c:v>
                </c:pt>
                <c:pt idx="51973">
                  <c:v>41708.557765139078</c:v>
                </c:pt>
                <c:pt idx="51974">
                  <c:v>41708.558467677685</c:v>
                </c:pt>
                <c:pt idx="51975">
                  <c:v>41708.559170456472</c:v>
                </c:pt>
                <c:pt idx="51976">
                  <c:v>41708.559875165083</c:v>
                </c:pt>
                <c:pt idx="51977">
                  <c:v>41708.560578986777</c:v>
                </c:pt>
                <c:pt idx="51978">
                  <c:v>41708.561282331379</c:v>
                </c:pt>
                <c:pt idx="51979">
                  <c:v>41708.56198374938</c:v>
                </c:pt>
                <c:pt idx="51980">
                  <c:v>41708.562685755074</c:v>
                </c:pt>
                <c:pt idx="51981">
                  <c:v>41708.563389102303</c:v>
                </c:pt>
                <c:pt idx="51982">
                  <c:v>41708.564092147382</c:v>
                </c:pt>
                <c:pt idx="51983">
                  <c:v>41708.564795989078</c:v>
                </c:pt>
                <c:pt idx="51984">
                  <c:v>41708.565499138771</c:v>
                </c:pt>
                <c:pt idx="51985">
                  <c:v>41708.566202855684</c:v>
                </c:pt>
                <c:pt idx="51986">
                  <c:v>41708.566905484928</c:v>
                </c:pt>
                <c:pt idx="51987">
                  <c:v>41708.56760815077</c:v>
                </c:pt>
                <c:pt idx="51988">
                  <c:v>41708.568310370159</c:v>
                </c:pt>
                <c:pt idx="51989">
                  <c:v>41708.569013680921</c:v>
                </c:pt>
                <c:pt idx="51990">
                  <c:v>41708.569717277082</c:v>
                </c:pt>
                <c:pt idx="51991">
                  <c:v>41708.570421784454</c:v>
                </c:pt>
                <c:pt idx="51992">
                  <c:v>41708.571126856157</c:v>
                </c:pt>
                <c:pt idx="51993">
                  <c:v>41708.571830149689</c:v>
                </c:pt>
                <c:pt idx="51994">
                  <c:v>41708.57253292478</c:v>
                </c:pt>
                <c:pt idx="51995">
                  <c:v>41708.573236876618</c:v>
                </c:pt>
                <c:pt idx="51996">
                  <c:v>41708.573941652765</c:v>
                </c:pt>
                <c:pt idx="51997">
                  <c:v>41708.574644034001</c:v>
                </c:pt>
                <c:pt idx="51998">
                  <c:v>41708.575347988153</c:v>
                </c:pt>
                <c:pt idx="51999">
                  <c:v>41708.576051827382</c:v>
                </c:pt>
                <c:pt idx="52000">
                  <c:v>41708.576753759386</c:v>
                </c:pt>
                <c:pt idx="52001">
                  <c:v>41708.577706987991</c:v>
                </c:pt>
                <c:pt idx="52002">
                  <c:v>41708.578411269998</c:v>
                </c:pt>
                <c:pt idx="52003">
                  <c:v>41708.579116126617</c:v>
                </c:pt>
                <c:pt idx="52004">
                  <c:v>41708.579820118459</c:v>
                </c:pt>
                <c:pt idx="52005">
                  <c:v>41708.580523336008</c:v>
                </c:pt>
                <c:pt idx="52006">
                  <c:v>41708.581226748007</c:v>
                </c:pt>
                <c:pt idx="52007">
                  <c:v>41708.581929114</c:v>
                </c:pt>
                <c:pt idx="52008">
                  <c:v>41708.582633015685</c:v>
                </c:pt>
                <c:pt idx="52009">
                  <c:v>41708.583336325086</c:v>
                </c:pt>
                <c:pt idx="52010">
                  <c:v>41708.584040840462</c:v>
                </c:pt>
                <c:pt idx="52011">
                  <c:v>41708.584744340158</c:v>
                </c:pt>
                <c:pt idx="52012">
                  <c:v>41708.585448800761</c:v>
                </c:pt>
                <c:pt idx="52013">
                  <c:v>41708.586151991083</c:v>
                </c:pt>
                <c:pt idx="52014">
                  <c:v>41708.586854660767</c:v>
                </c:pt>
                <c:pt idx="52015">
                  <c:v>41708.587557473693</c:v>
                </c:pt>
                <c:pt idx="52016">
                  <c:v>41708.588261428005</c:v>
                </c:pt>
                <c:pt idx="52017">
                  <c:v>41708.588965328468</c:v>
                </c:pt>
                <c:pt idx="52018">
                  <c:v>41708.58966769954</c:v>
                </c:pt>
                <c:pt idx="52019">
                  <c:v>41708.590371776772</c:v>
                </c:pt>
                <c:pt idx="52020">
                  <c:v>41708.591077093683</c:v>
                </c:pt>
                <c:pt idx="52021">
                  <c:v>41708.591780427378</c:v>
                </c:pt>
                <c:pt idx="52022">
                  <c:v>41708.592484607216</c:v>
                </c:pt>
                <c:pt idx="52023">
                  <c:v>41708.59318853767</c:v>
                </c:pt>
                <c:pt idx="52024">
                  <c:v>41708.593892031218</c:v>
                </c:pt>
                <c:pt idx="52025">
                  <c:v>41708.594594619222</c:v>
                </c:pt>
                <c:pt idx="52026">
                  <c:v>41708.595297253836</c:v>
                </c:pt>
                <c:pt idx="52027">
                  <c:v>41708.596000649683</c:v>
                </c:pt>
                <c:pt idx="52028">
                  <c:v>41708.596706026932</c:v>
                </c:pt>
                <c:pt idx="52029">
                  <c:v>41708.597411503215</c:v>
                </c:pt>
                <c:pt idx="52030">
                  <c:v>41708.598117476613</c:v>
                </c:pt>
                <c:pt idx="52031">
                  <c:v>41708.598822243999</c:v>
                </c:pt>
                <c:pt idx="52032">
                  <c:v>41708.599526974162</c:v>
                </c:pt>
                <c:pt idx="52033">
                  <c:v>41708.600230633077</c:v>
                </c:pt>
                <c:pt idx="52034">
                  <c:v>41708.600932419686</c:v>
                </c:pt>
                <c:pt idx="52035">
                  <c:v>41708.601636540923</c:v>
                </c:pt>
                <c:pt idx="52036">
                  <c:v>41708.602341026606</c:v>
                </c:pt>
                <c:pt idx="52037">
                  <c:v>41708.603044594922</c:v>
                </c:pt>
                <c:pt idx="52038">
                  <c:v>41708.603747651832</c:v>
                </c:pt>
                <c:pt idx="52039">
                  <c:v>41708.604452516607</c:v>
                </c:pt>
                <c:pt idx="52040">
                  <c:v>41708.605158704151</c:v>
                </c:pt>
                <c:pt idx="52041">
                  <c:v>41708.605862045384</c:v>
                </c:pt>
                <c:pt idx="52042">
                  <c:v>41708.606565221999</c:v>
                </c:pt>
                <c:pt idx="52043">
                  <c:v>41708.607268843385</c:v>
                </c:pt>
                <c:pt idx="52044">
                  <c:v>41708.607972452002</c:v>
                </c:pt>
                <c:pt idx="52045">
                  <c:v>41708.608677262164</c:v>
                </c:pt>
                <c:pt idx="52046">
                  <c:v>41708.60938228522</c:v>
                </c:pt>
                <c:pt idx="52047">
                  <c:v>41708.610085606306</c:v>
                </c:pt>
                <c:pt idx="52048">
                  <c:v>41708.610789172766</c:v>
                </c:pt>
                <c:pt idx="52049">
                  <c:v>41708.611493203534</c:v>
                </c:pt>
                <c:pt idx="52050">
                  <c:v>41708.612196890768</c:v>
                </c:pt>
                <c:pt idx="52051">
                  <c:v>41708.612900254309</c:v>
                </c:pt>
                <c:pt idx="52052">
                  <c:v>41708.613604352766</c:v>
                </c:pt>
                <c:pt idx="52053">
                  <c:v>41708.614309661534</c:v>
                </c:pt>
                <c:pt idx="52054">
                  <c:v>41708.615013668772</c:v>
                </c:pt>
                <c:pt idx="52055">
                  <c:v>41708.615715536762</c:v>
                </c:pt>
                <c:pt idx="52056">
                  <c:v>41708.616420223385</c:v>
                </c:pt>
                <c:pt idx="52057">
                  <c:v>41708.617124532451</c:v>
                </c:pt>
                <c:pt idx="52058">
                  <c:v>41708.617827790928</c:v>
                </c:pt>
                <c:pt idx="52059">
                  <c:v>41708.618531175853</c:v>
                </c:pt>
                <c:pt idx="52060">
                  <c:v>41708.61946338784</c:v>
                </c:pt>
                <c:pt idx="52061">
                  <c:v>41708.62016614477</c:v>
                </c:pt>
                <c:pt idx="52062">
                  <c:v>41708.620870571074</c:v>
                </c:pt>
                <c:pt idx="52063">
                  <c:v>41708.621574153687</c:v>
                </c:pt>
                <c:pt idx="52064">
                  <c:v>41708.622278799543</c:v>
                </c:pt>
                <c:pt idx="52065">
                  <c:v>41708.622984300921</c:v>
                </c:pt>
                <c:pt idx="52066">
                  <c:v>41708.623687015679</c:v>
                </c:pt>
                <c:pt idx="52067">
                  <c:v>41708.624389660763</c:v>
                </c:pt>
                <c:pt idx="52068">
                  <c:v>41708.625093356459</c:v>
                </c:pt>
                <c:pt idx="52069">
                  <c:v>41708.625794724598</c:v>
                </c:pt>
                <c:pt idx="52070">
                  <c:v>41708.62649676107</c:v>
                </c:pt>
                <c:pt idx="52071">
                  <c:v>41708.627200775074</c:v>
                </c:pt>
                <c:pt idx="52072">
                  <c:v>41708.627904543995</c:v>
                </c:pt>
                <c:pt idx="52073">
                  <c:v>41708.628606485836</c:v>
                </c:pt>
                <c:pt idx="52074">
                  <c:v>41708.62930998276</c:v>
                </c:pt>
                <c:pt idx="52075">
                  <c:v>41708.630015405848</c:v>
                </c:pt>
                <c:pt idx="52076">
                  <c:v>41708.630718174769</c:v>
                </c:pt>
                <c:pt idx="52077">
                  <c:v>41708.631419496312</c:v>
                </c:pt>
                <c:pt idx="52078">
                  <c:v>41708.632123203679</c:v>
                </c:pt>
                <c:pt idx="52079">
                  <c:v>41708.632827631533</c:v>
                </c:pt>
                <c:pt idx="52080">
                  <c:v>41708.633531062464</c:v>
                </c:pt>
                <c:pt idx="52081">
                  <c:v>41708.634235760153</c:v>
                </c:pt>
                <c:pt idx="52082">
                  <c:v>41708.63493993954</c:v>
                </c:pt>
                <c:pt idx="52083">
                  <c:v>41708.635646346003</c:v>
                </c:pt>
                <c:pt idx="52084">
                  <c:v>41708.63634958784</c:v>
                </c:pt>
                <c:pt idx="52085">
                  <c:v>41708.637052153841</c:v>
                </c:pt>
                <c:pt idx="52086">
                  <c:v>41708.63775552938</c:v>
                </c:pt>
                <c:pt idx="52087">
                  <c:v>41708.638457471228</c:v>
                </c:pt>
                <c:pt idx="52088">
                  <c:v>41708.639161394611</c:v>
                </c:pt>
                <c:pt idx="52089">
                  <c:v>41708.639864432153</c:v>
                </c:pt>
                <c:pt idx="52090">
                  <c:v>41708.640566903385</c:v>
                </c:pt>
                <c:pt idx="52091">
                  <c:v>41708.641270673841</c:v>
                </c:pt>
                <c:pt idx="52092">
                  <c:v>41708.641974605227</c:v>
                </c:pt>
                <c:pt idx="52093">
                  <c:v>41708.642677905387</c:v>
                </c:pt>
                <c:pt idx="52094">
                  <c:v>41708.643381164453</c:v>
                </c:pt>
                <c:pt idx="52095">
                  <c:v>41708.644083417224</c:v>
                </c:pt>
                <c:pt idx="52096">
                  <c:v>41708.644788327387</c:v>
                </c:pt>
                <c:pt idx="52097">
                  <c:v>41708.645492179079</c:v>
                </c:pt>
                <c:pt idx="52098">
                  <c:v>41708.646196085683</c:v>
                </c:pt>
                <c:pt idx="52099">
                  <c:v>41708.646899992622</c:v>
                </c:pt>
                <c:pt idx="52100">
                  <c:v>41708.647604721991</c:v>
                </c:pt>
                <c:pt idx="52101">
                  <c:v>41708.648310372468</c:v>
                </c:pt>
                <c:pt idx="52102">
                  <c:v>41708.64901263261</c:v>
                </c:pt>
                <c:pt idx="52103">
                  <c:v>41708.649715103842</c:v>
                </c:pt>
                <c:pt idx="52104">
                  <c:v>41708.650417935387</c:v>
                </c:pt>
                <c:pt idx="52105">
                  <c:v>41708.651120361072</c:v>
                </c:pt>
                <c:pt idx="52106">
                  <c:v>41708.651824438159</c:v>
                </c:pt>
                <c:pt idx="52107">
                  <c:v>41708.652526722777</c:v>
                </c:pt>
                <c:pt idx="52108">
                  <c:v>41708.653230729848</c:v>
                </c:pt>
                <c:pt idx="52109">
                  <c:v>41708.653935616923</c:v>
                </c:pt>
                <c:pt idx="52110">
                  <c:v>41708.654639407388</c:v>
                </c:pt>
                <c:pt idx="52111">
                  <c:v>41708.655342966609</c:v>
                </c:pt>
                <c:pt idx="52112">
                  <c:v>41708.656045238007</c:v>
                </c:pt>
                <c:pt idx="52113">
                  <c:v>41708.656748475383</c:v>
                </c:pt>
                <c:pt idx="52114">
                  <c:v>41708.657451929685</c:v>
                </c:pt>
                <c:pt idx="52115">
                  <c:v>41708.658155280471</c:v>
                </c:pt>
                <c:pt idx="52116">
                  <c:v>41708.65885775294</c:v>
                </c:pt>
                <c:pt idx="52117">
                  <c:v>41708.65956148893</c:v>
                </c:pt>
                <c:pt idx="52118">
                  <c:v>41708.660266044768</c:v>
                </c:pt>
                <c:pt idx="52119">
                  <c:v>41708.661229252459</c:v>
                </c:pt>
                <c:pt idx="52120">
                  <c:v>41708.661931973838</c:v>
                </c:pt>
                <c:pt idx="52121">
                  <c:v>41708.66263531446</c:v>
                </c:pt>
                <c:pt idx="52122">
                  <c:v>41708.663336771839</c:v>
                </c:pt>
                <c:pt idx="52123">
                  <c:v>41708.664039336778</c:v>
                </c:pt>
                <c:pt idx="52124">
                  <c:v>41708.664743659676</c:v>
                </c:pt>
                <c:pt idx="52125">
                  <c:v>41708.665447748921</c:v>
                </c:pt>
                <c:pt idx="52126">
                  <c:v>41708.666150321842</c:v>
                </c:pt>
                <c:pt idx="52127">
                  <c:v>41708.666853201234</c:v>
                </c:pt>
                <c:pt idx="52128">
                  <c:v>41708.667557761677</c:v>
                </c:pt>
                <c:pt idx="52129">
                  <c:v>41708.668261611529</c:v>
                </c:pt>
                <c:pt idx="52130">
                  <c:v>41708.668964519071</c:v>
                </c:pt>
                <c:pt idx="52131">
                  <c:v>41708.669667066759</c:v>
                </c:pt>
                <c:pt idx="52132">
                  <c:v>41708.670369359694</c:v>
                </c:pt>
                <c:pt idx="52133">
                  <c:v>41708.671073186153</c:v>
                </c:pt>
                <c:pt idx="52134">
                  <c:v>41708.671776662144</c:v>
                </c:pt>
                <c:pt idx="52135">
                  <c:v>41708.672480779678</c:v>
                </c:pt>
                <c:pt idx="52136">
                  <c:v>41708.673183208921</c:v>
                </c:pt>
                <c:pt idx="52137">
                  <c:v>41708.673886958153</c:v>
                </c:pt>
                <c:pt idx="52138">
                  <c:v>41708.674591134768</c:v>
                </c:pt>
                <c:pt idx="52139">
                  <c:v>41708.675295510926</c:v>
                </c:pt>
                <c:pt idx="52140">
                  <c:v>41708.675999099694</c:v>
                </c:pt>
                <c:pt idx="52141">
                  <c:v>41708.676702648001</c:v>
                </c:pt>
                <c:pt idx="52142">
                  <c:v>41708.677405175535</c:v>
                </c:pt>
                <c:pt idx="52143">
                  <c:v>41708.678109987224</c:v>
                </c:pt>
                <c:pt idx="52144">
                  <c:v>41708.678815190171</c:v>
                </c:pt>
                <c:pt idx="52145">
                  <c:v>41708.679517246936</c:v>
                </c:pt>
                <c:pt idx="52146">
                  <c:v>41708.680220287082</c:v>
                </c:pt>
                <c:pt idx="52147">
                  <c:v>41708.68092271599</c:v>
                </c:pt>
                <c:pt idx="52148">
                  <c:v>41708.681626210157</c:v>
                </c:pt>
                <c:pt idx="52149">
                  <c:v>41708.682329854768</c:v>
                </c:pt>
                <c:pt idx="52150">
                  <c:v>41708.683030331384</c:v>
                </c:pt>
                <c:pt idx="52151">
                  <c:v>41708.683732351841</c:v>
                </c:pt>
                <c:pt idx="52152">
                  <c:v>41708.684434067683</c:v>
                </c:pt>
                <c:pt idx="52153">
                  <c:v>41708.685138554771</c:v>
                </c:pt>
                <c:pt idx="52154">
                  <c:v>41708.685841176928</c:v>
                </c:pt>
                <c:pt idx="52155">
                  <c:v>41708.686543753996</c:v>
                </c:pt>
                <c:pt idx="52156">
                  <c:v>41708.687246064153</c:v>
                </c:pt>
                <c:pt idx="52157">
                  <c:v>41708.687948062921</c:v>
                </c:pt>
                <c:pt idx="52158">
                  <c:v>41708.688649538461</c:v>
                </c:pt>
                <c:pt idx="52159">
                  <c:v>41708.689353373695</c:v>
                </c:pt>
                <c:pt idx="52160">
                  <c:v>41708.690056761676</c:v>
                </c:pt>
                <c:pt idx="52161">
                  <c:v>41708.690760231984</c:v>
                </c:pt>
                <c:pt idx="52162">
                  <c:v>41708.691461401213</c:v>
                </c:pt>
                <c:pt idx="52163">
                  <c:v>41708.692164451379</c:v>
                </c:pt>
                <c:pt idx="52164">
                  <c:v>41708.692867486461</c:v>
                </c:pt>
                <c:pt idx="52165">
                  <c:v>41708.693571592921</c:v>
                </c:pt>
                <c:pt idx="52166">
                  <c:v>41708.694275254158</c:v>
                </c:pt>
                <c:pt idx="52167">
                  <c:v>41708.694978130152</c:v>
                </c:pt>
                <c:pt idx="52168">
                  <c:v>41708.695681155994</c:v>
                </c:pt>
                <c:pt idx="52169">
                  <c:v>41708.696385967531</c:v>
                </c:pt>
                <c:pt idx="52170">
                  <c:v>41708.697090433991</c:v>
                </c:pt>
                <c:pt idx="52171">
                  <c:v>41708.697793485677</c:v>
                </c:pt>
                <c:pt idx="52172">
                  <c:v>41708.698497944461</c:v>
                </c:pt>
                <c:pt idx="52173">
                  <c:v>41708.699201015996</c:v>
                </c:pt>
                <c:pt idx="52174">
                  <c:v>41708.699903984154</c:v>
                </c:pt>
                <c:pt idx="52175">
                  <c:v>41708.700606374769</c:v>
                </c:pt>
                <c:pt idx="52176">
                  <c:v>41708.701307180156</c:v>
                </c:pt>
                <c:pt idx="52177">
                  <c:v>41708.702008451539</c:v>
                </c:pt>
                <c:pt idx="52178">
                  <c:v>41708.702990701378</c:v>
                </c:pt>
                <c:pt idx="52179">
                  <c:v>41708.703692493997</c:v>
                </c:pt>
                <c:pt idx="52180">
                  <c:v>41708.704394950459</c:v>
                </c:pt>
                <c:pt idx="52181">
                  <c:v>41708.705097350932</c:v>
                </c:pt>
                <c:pt idx="52182">
                  <c:v>41708.705800467687</c:v>
                </c:pt>
                <c:pt idx="52183">
                  <c:v>41708.706503652931</c:v>
                </c:pt>
                <c:pt idx="52184">
                  <c:v>41708.707206512765</c:v>
                </c:pt>
                <c:pt idx="52185">
                  <c:v>41708.707913007682</c:v>
                </c:pt>
                <c:pt idx="52186">
                  <c:v>41708.70861466277</c:v>
                </c:pt>
                <c:pt idx="52187">
                  <c:v>41708.709317971225</c:v>
                </c:pt>
                <c:pt idx="52188">
                  <c:v>41708.710021043225</c:v>
                </c:pt>
                <c:pt idx="52189">
                  <c:v>41708.710724002922</c:v>
                </c:pt>
                <c:pt idx="52190">
                  <c:v>41708.7114267203</c:v>
                </c:pt>
                <c:pt idx="52191">
                  <c:v>41708.712129074462</c:v>
                </c:pt>
                <c:pt idx="52192">
                  <c:v>41708.712831786463</c:v>
                </c:pt>
                <c:pt idx="52193">
                  <c:v>41708.713534884606</c:v>
                </c:pt>
                <c:pt idx="52194">
                  <c:v>41708.71423741016</c:v>
                </c:pt>
                <c:pt idx="52195">
                  <c:v>41708.714939418314</c:v>
                </c:pt>
                <c:pt idx="52196">
                  <c:v>41708.715640474002</c:v>
                </c:pt>
                <c:pt idx="52197">
                  <c:v>41708.71634068861</c:v>
                </c:pt>
                <c:pt idx="52198">
                  <c:v>41708.717043547374</c:v>
                </c:pt>
                <c:pt idx="52199">
                  <c:v>41708.717746157075</c:v>
                </c:pt>
                <c:pt idx="52200">
                  <c:v>41708.718450519838</c:v>
                </c:pt>
                <c:pt idx="52201">
                  <c:v>41708.719154261991</c:v>
                </c:pt>
                <c:pt idx="52202">
                  <c:v>41708.719858957695</c:v>
                </c:pt>
                <c:pt idx="52203">
                  <c:v>41708.720564240772</c:v>
                </c:pt>
                <c:pt idx="52204">
                  <c:v>41708.721269309688</c:v>
                </c:pt>
                <c:pt idx="52205">
                  <c:v>41708.721972612591</c:v>
                </c:pt>
                <c:pt idx="52206">
                  <c:v>41708.722676249847</c:v>
                </c:pt>
                <c:pt idx="52207">
                  <c:v>41708.72337908476</c:v>
                </c:pt>
                <c:pt idx="52208">
                  <c:v>41708.724082580447</c:v>
                </c:pt>
                <c:pt idx="52209">
                  <c:v>41708.724786969367</c:v>
                </c:pt>
                <c:pt idx="52210">
                  <c:v>41708.725489816599</c:v>
                </c:pt>
                <c:pt idx="52211">
                  <c:v>41708.726193008923</c:v>
                </c:pt>
                <c:pt idx="52212">
                  <c:v>41708.72689724969</c:v>
                </c:pt>
                <c:pt idx="52213">
                  <c:v>41708.727601422157</c:v>
                </c:pt>
                <c:pt idx="52214">
                  <c:v>41708.728303542921</c:v>
                </c:pt>
                <c:pt idx="52215">
                  <c:v>41708.729005900299</c:v>
                </c:pt>
                <c:pt idx="52216">
                  <c:v>41708.729707754916</c:v>
                </c:pt>
                <c:pt idx="52217">
                  <c:v>41708.73040986753</c:v>
                </c:pt>
                <c:pt idx="52218">
                  <c:v>41708.731111692156</c:v>
                </c:pt>
                <c:pt idx="52219">
                  <c:v>41708.731815132931</c:v>
                </c:pt>
                <c:pt idx="52220">
                  <c:v>41708.73251883893</c:v>
                </c:pt>
                <c:pt idx="52221">
                  <c:v>41708.73322328661</c:v>
                </c:pt>
                <c:pt idx="52222">
                  <c:v>41708.733926847221</c:v>
                </c:pt>
                <c:pt idx="52223">
                  <c:v>41708.73463076599</c:v>
                </c:pt>
                <c:pt idx="52224">
                  <c:v>41708.735333750155</c:v>
                </c:pt>
                <c:pt idx="52225">
                  <c:v>41708.736038149233</c:v>
                </c:pt>
                <c:pt idx="52226">
                  <c:v>41708.736740637069</c:v>
                </c:pt>
                <c:pt idx="52227">
                  <c:v>41708.737443183527</c:v>
                </c:pt>
                <c:pt idx="52228">
                  <c:v>41708.738146336153</c:v>
                </c:pt>
                <c:pt idx="52229">
                  <c:v>41708.738849902002</c:v>
                </c:pt>
                <c:pt idx="52230">
                  <c:v>41708.739554260465</c:v>
                </c:pt>
                <c:pt idx="52231">
                  <c:v>41708.740257204168</c:v>
                </c:pt>
                <c:pt idx="52232">
                  <c:v>41708.74095999416</c:v>
                </c:pt>
                <c:pt idx="52233">
                  <c:v>41708.741664315217</c:v>
                </c:pt>
                <c:pt idx="52234">
                  <c:v>41708.742367244929</c:v>
                </c:pt>
                <c:pt idx="52235">
                  <c:v>41708.74306784138</c:v>
                </c:pt>
                <c:pt idx="52236">
                  <c:v>41708.743770738598</c:v>
                </c:pt>
                <c:pt idx="52237">
                  <c:v>41708.744743300151</c:v>
                </c:pt>
                <c:pt idx="52238">
                  <c:v>41708.74544684076</c:v>
                </c:pt>
                <c:pt idx="52239">
                  <c:v>41708.746150690931</c:v>
                </c:pt>
                <c:pt idx="52240">
                  <c:v>41708.74685418616</c:v>
                </c:pt>
                <c:pt idx="52241">
                  <c:v>41708.74755656092</c:v>
                </c:pt>
                <c:pt idx="52242">
                  <c:v>41708.748260723682</c:v>
                </c:pt>
                <c:pt idx="52243">
                  <c:v>41708.748963861828</c:v>
                </c:pt>
                <c:pt idx="52244">
                  <c:v>41708.749667742464</c:v>
                </c:pt>
                <c:pt idx="52245">
                  <c:v>41708.750369554611</c:v>
                </c:pt>
                <c:pt idx="52246">
                  <c:v>41708.751072545841</c:v>
                </c:pt>
                <c:pt idx="52247">
                  <c:v>41708.75177416722</c:v>
                </c:pt>
                <c:pt idx="52248">
                  <c:v>41708.752477644164</c:v>
                </c:pt>
                <c:pt idx="52249">
                  <c:v>41708.753180803069</c:v>
                </c:pt>
                <c:pt idx="52250">
                  <c:v>41708.753883258614</c:v>
                </c:pt>
                <c:pt idx="52251">
                  <c:v>41708.75458572046</c:v>
                </c:pt>
                <c:pt idx="52252">
                  <c:v>41708.755289151683</c:v>
                </c:pt>
                <c:pt idx="52253">
                  <c:v>41708.755991801678</c:v>
                </c:pt>
                <c:pt idx="52254">
                  <c:v>41708.756695354612</c:v>
                </c:pt>
                <c:pt idx="52255">
                  <c:v>41708.757399700306</c:v>
                </c:pt>
                <c:pt idx="52256">
                  <c:v>41708.758103063839</c:v>
                </c:pt>
                <c:pt idx="52257">
                  <c:v>41708.758806419086</c:v>
                </c:pt>
                <c:pt idx="52258">
                  <c:v>41708.759509218617</c:v>
                </c:pt>
                <c:pt idx="52259">
                  <c:v>41708.760211831221</c:v>
                </c:pt>
                <c:pt idx="52260">
                  <c:v>41708.760915188461</c:v>
                </c:pt>
                <c:pt idx="52261">
                  <c:v>41708.761617493685</c:v>
                </c:pt>
                <c:pt idx="52262">
                  <c:v>41708.762321399387</c:v>
                </c:pt>
                <c:pt idx="52263">
                  <c:v>41708.763023620915</c:v>
                </c:pt>
                <c:pt idx="52264">
                  <c:v>41708.763726347381</c:v>
                </c:pt>
                <c:pt idx="52265">
                  <c:v>41708.764429419534</c:v>
                </c:pt>
                <c:pt idx="52266">
                  <c:v>41708.765132386761</c:v>
                </c:pt>
                <c:pt idx="52267">
                  <c:v>41708.765833658465</c:v>
                </c:pt>
                <c:pt idx="52268">
                  <c:v>41708.766536261835</c:v>
                </c:pt>
                <c:pt idx="52269">
                  <c:v>41708.767239316308</c:v>
                </c:pt>
                <c:pt idx="52270">
                  <c:v>41708.767943043837</c:v>
                </c:pt>
                <c:pt idx="52271">
                  <c:v>41708.768647133838</c:v>
                </c:pt>
                <c:pt idx="52272">
                  <c:v>41708.769351394163</c:v>
                </c:pt>
                <c:pt idx="52273">
                  <c:v>41708.770055589375</c:v>
                </c:pt>
                <c:pt idx="52274">
                  <c:v>41708.770759112762</c:v>
                </c:pt>
                <c:pt idx="52275">
                  <c:v>41708.771460904449</c:v>
                </c:pt>
                <c:pt idx="52276">
                  <c:v>41708.772163682457</c:v>
                </c:pt>
                <c:pt idx="52277">
                  <c:v>41708.772867685839</c:v>
                </c:pt>
                <c:pt idx="52278">
                  <c:v>41708.77357175092</c:v>
                </c:pt>
                <c:pt idx="52279">
                  <c:v>41708.774276074466</c:v>
                </c:pt>
                <c:pt idx="52280">
                  <c:v>41708.774980270609</c:v>
                </c:pt>
                <c:pt idx="52281">
                  <c:v>41708.775682797837</c:v>
                </c:pt>
                <c:pt idx="52282">
                  <c:v>41708.776383371223</c:v>
                </c:pt>
                <c:pt idx="52283">
                  <c:v>41708.777086457223</c:v>
                </c:pt>
                <c:pt idx="52284">
                  <c:v>41708.777790471839</c:v>
                </c:pt>
                <c:pt idx="52285">
                  <c:v>41708.778494742772</c:v>
                </c:pt>
                <c:pt idx="52286">
                  <c:v>41708.779197977077</c:v>
                </c:pt>
                <c:pt idx="52287">
                  <c:v>41708.779900546921</c:v>
                </c:pt>
                <c:pt idx="52288">
                  <c:v>41708.780603959844</c:v>
                </c:pt>
                <c:pt idx="52289">
                  <c:v>41708.78130642046</c:v>
                </c:pt>
                <c:pt idx="52290">
                  <c:v>41708.78200941893</c:v>
                </c:pt>
                <c:pt idx="52291">
                  <c:v>41708.782712901841</c:v>
                </c:pt>
                <c:pt idx="52292">
                  <c:v>41708.783415580925</c:v>
                </c:pt>
                <c:pt idx="52293">
                  <c:v>41708.784119285694</c:v>
                </c:pt>
                <c:pt idx="52294">
                  <c:v>41708.784823325848</c:v>
                </c:pt>
                <c:pt idx="52295">
                  <c:v>41708.785527780157</c:v>
                </c:pt>
                <c:pt idx="52296">
                  <c:v>41708.786503139381</c:v>
                </c:pt>
                <c:pt idx="52297">
                  <c:v>41708.787206938003</c:v>
                </c:pt>
                <c:pt idx="52298">
                  <c:v>41708.787910535219</c:v>
                </c:pt>
                <c:pt idx="52299">
                  <c:v>41708.788613620462</c:v>
                </c:pt>
                <c:pt idx="52300">
                  <c:v>41708.789316814</c:v>
                </c:pt>
                <c:pt idx="52301">
                  <c:v>41708.7900213303</c:v>
                </c:pt>
                <c:pt idx="52302">
                  <c:v>41708.790726255836</c:v>
                </c:pt>
                <c:pt idx="52303">
                  <c:v>41708.791429044155</c:v>
                </c:pt>
                <c:pt idx="52304">
                  <c:v>41708.792131980925</c:v>
                </c:pt>
                <c:pt idx="52305">
                  <c:v>41708.792834375541</c:v>
                </c:pt>
                <c:pt idx="52306">
                  <c:v>41708.79353855599</c:v>
                </c:pt>
                <c:pt idx="52307">
                  <c:v>41708.794242943841</c:v>
                </c:pt>
                <c:pt idx="52308">
                  <c:v>41708.794945566755</c:v>
                </c:pt>
                <c:pt idx="52309">
                  <c:v>41708.795650481072</c:v>
                </c:pt>
                <c:pt idx="52310">
                  <c:v>41708.796355837534</c:v>
                </c:pt>
                <c:pt idx="52311">
                  <c:v>41708.797059015676</c:v>
                </c:pt>
                <c:pt idx="52312">
                  <c:v>41708.797762266913</c:v>
                </c:pt>
                <c:pt idx="52313">
                  <c:v>41708.798467332155</c:v>
                </c:pt>
                <c:pt idx="52314">
                  <c:v>41708.799169773527</c:v>
                </c:pt>
                <c:pt idx="52315">
                  <c:v>41708.799873960765</c:v>
                </c:pt>
                <c:pt idx="52316">
                  <c:v>41708.800577958937</c:v>
                </c:pt>
                <c:pt idx="52317">
                  <c:v>41708.801281442007</c:v>
                </c:pt>
                <c:pt idx="52318">
                  <c:v>41708.801983324614</c:v>
                </c:pt>
                <c:pt idx="52319">
                  <c:v>41708.802685569688</c:v>
                </c:pt>
                <c:pt idx="52320">
                  <c:v>41708.803389768458</c:v>
                </c:pt>
                <c:pt idx="52321">
                  <c:v>41708.804095134314</c:v>
                </c:pt>
                <c:pt idx="52322">
                  <c:v>41708.80479824201</c:v>
                </c:pt>
                <c:pt idx="52323">
                  <c:v>41708.80549945878</c:v>
                </c:pt>
                <c:pt idx="52324">
                  <c:v>41708.806201592161</c:v>
                </c:pt>
                <c:pt idx="52325">
                  <c:v>41708.806904417084</c:v>
                </c:pt>
                <c:pt idx="52326">
                  <c:v>41708.80760779923</c:v>
                </c:pt>
                <c:pt idx="52327">
                  <c:v>41708.808309957691</c:v>
                </c:pt>
                <c:pt idx="52328">
                  <c:v>41708.809013200465</c:v>
                </c:pt>
                <c:pt idx="52329">
                  <c:v>41708.80971657308</c:v>
                </c:pt>
                <c:pt idx="52330">
                  <c:v>41708.810418567227</c:v>
                </c:pt>
                <c:pt idx="52331">
                  <c:v>41708.811121864608</c:v>
                </c:pt>
                <c:pt idx="52332">
                  <c:v>41708.811825507844</c:v>
                </c:pt>
                <c:pt idx="52333">
                  <c:v>41708.812527868773</c:v>
                </c:pt>
                <c:pt idx="52334">
                  <c:v>41708.81323303016</c:v>
                </c:pt>
                <c:pt idx="52335">
                  <c:v>41708.813938311847</c:v>
                </c:pt>
                <c:pt idx="52336">
                  <c:v>41708.814642264471</c:v>
                </c:pt>
                <c:pt idx="52337">
                  <c:v>41708.815345798161</c:v>
                </c:pt>
                <c:pt idx="52338">
                  <c:v>41708.81605025848</c:v>
                </c:pt>
                <c:pt idx="52339">
                  <c:v>41708.816755246626</c:v>
                </c:pt>
                <c:pt idx="52340">
                  <c:v>41708.817460806153</c:v>
                </c:pt>
                <c:pt idx="52341">
                  <c:v>41708.818163185846</c:v>
                </c:pt>
                <c:pt idx="52342">
                  <c:v>41708.81886468154</c:v>
                </c:pt>
                <c:pt idx="52343">
                  <c:v>41708.819566323233</c:v>
                </c:pt>
                <c:pt idx="52344">
                  <c:v>41708.820269191696</c:v>
                </c:pt>
                <c:pt idx="52345">
                  <c:v>41708.820974456314</c:v>
                </c:pt>
                <c:pt idx="52346">
                  <c:v>41708.82168028599</c:v>
                </c:pt>
                <c:pt idx="52347">
                  <c:v>41708.822384019535</c:v>
                </c:pt>
                <c:pt idx="52348">
                  <c:v>41708.82308845954</c:v>
                </c:pt>
                <c:pt idx="52349">
                  <c:v>41708.8237925106</c:v>
                </c:pt>
                <c:pt idx="52350">
                  <c:v>41708.824496190769</c:v>
                </c:pt>
                <c:pt idx="52351">
                  <c:v>41708.825199961379</c:v>
                </c:pt>
                <c:pt idx="52352">
                  <c:v>41708.825903378463</c:v>
                </c:pt>
                <c:pt idx="52353">
                  <c:v>41708.826606040471</c:v>
                </c:pt>
                <c:pt idx="52354">
                  <c:v>41708.82730938754</c:v>
                </c:pt>
                <c:pt idx="52355">
                  <c:v>41708.828260548158</c:v>
                </c:pt>
                <c:pt idx="52356">
                  <c:v>41708.828966189234</c:v>
                </c:pt>
                <c:pt idx="52357">
                  <c:v>41708.829669869687</c:v>
                </c:pt>
                <c:pt idx="52358">
                  <c:v>41708.830373471086</c:v>
                </c:pt>
                <c:pt idx="52359">
                  <c:v>41708.831076715534</c:v>
                </c:pt>
                <c:pt idx="52360">
                  <c:v>41708.831780321991</c:v>
                </c:pt>
                <c:pt idx="52361">
                  <c:v>41708.832486221836</c:v>
                </c:pt>
                <c:pt idx="52362">
                  <c:v>41708.833190165991</c:v>
                </c:pt>
                <c:pt idx="52363">
                  <c:v>41708.833892613678</c:v>
                </c:pt>
                <c:pt idx="52364">
                  <c:v>41708.834596143395</c:v>
                </c:pt>
                <c:pt idx="52365">
                  <c:v>41708.835300718456</c:v>
                </c:pt>
                <c:pt idx="52366">
                  <c:v>41708.836004233846</c:v>
                </c:pt>
                <c:pt idx="52367">
                  <c:v>41708.836707748313</c:v>
                </c:pt>
                <c:pt idx="52368">
                  <c:v>41708.837411189234</c:v>
                </c:pt>
                <c:pt idx="52369">
                  <c:v>41708.838114021382</c:v>
                </c:pt>
                <c:pt idx="52370">
                  <c:v>41708.838816873693</c:v>
                </c:pt>
                <c:pt idx="52371">
                  <c:v>41708.839519376947</c:v>
                </c:pt>
                <c:pt idx="52372">
                  <c:v>41708.840222580606</c:v>
                </c:pt>
                <c:pt idx="52373">
                  <c:v>41708.840924412769</c:v>
                </c:pt>
                <c:pt idx="52374">
                  <c:v>41708.841627117836</c:v>
                </c:pt>
                <c:pt idx="52375">
                  <c:v>41708.842328907231</c:v>
                </c:pt>
                <c:pt idx="52376">
                  <c:v>41708.843033632002</c:v>
                </c:pt>
                <c:pt idx="52377">
                  <c:v>41708.843736973686</c:v>
                </c:pt>
                <c:pt idx="52378">
                  <c:v>41708.844440199544</c:v>
                </c:pt>
                <c:pt idx="52379">
                  <c:v>41708.845144342929</c:v>
                </c:pt>
                <c:pt idx="52380">
                  <c:v>41708.845846158467</c:v>
                </c:pt>
                <c:pt idx="52381">
                  <c:v>41708.846550679395</c:v>
                </c:pt>
                <c:pt idx="52382">
                  <c:v>41708.847254983695</c:v>
                </c:pt>
                <c:pt idx="52383">
                  <c:v>41708.847957412778</c:v>
                </c:pt>
                <c:pt idx="52384">
                  <c:v>41708.848662273085</c:v>
                </c:pt>
                <c:pt idx="52385">
                  <c:v>41708.849365061687</c:v>
                </c:pt>
                <c:pt idx="52386">
                  <c:v>41708.850067609696</c:v>
                </c:pt>
                <c:pt idx="52387">
                  <c:v>41708.850771275233</c:v>
                </c:pt>
                <c:pt idx="52388">
                  <c:v>41708.851475081385</c:v>
                </c:pt>
                <c:pt idx="52389">
                  <c:v>41708.852179264941</c:v>
                </c:pt>
                <c:pt idx="52390">
                  <c:v>41708.852882528168</c:v>
                </c:pt>
                <c:pt idx="52391">
                  <c:v>41708.853587183999</c:v>
                </c:pt>
                <c:pt idx="52392">
                  <c:v>41708.854290484473</c:v>
                </c:pt>
                <c:pt idx="52393">
                  <c:v>41708.85499510201</c:v>
                </c:pt>
                <c:pt idx="52394">
                  <c:v>41708.855698902466</c:v>
                </c:pt>
                <c:pt idx="52395">
                  <c:v>41708.856401765079</c:v>
                </c:pt>
                <c:pt idx="52396">
                  <c:v>41708.857104838164</c:v>
                </c:pt>
                <c:pt idx="52397">
                  <c:v>41708.857808706467</c:v>
                </c:pt>
                <c:pt idx="52398">
                  <c:v>41708.858511622784</c:v>
                </c:pt>
                <c:pt idx="52399">
                  <c:v>41708.859214753546</c:v>
                </c:pt>
                <c:pt idx="52400">
                  <c:v>41708.859917943693</c:v>
                </c:pt>
                <c:pt idx="52401">
                  <c:v>41708.86062214816</c:v>
                </c:pt>
                <c:pt idx="52402">
                  <c:v>41708.861325730599</c:v>
                </c:pt>
                <c:pt idx="52403">
                  <c:v>41708.862030508768</c:v>
                </c:pt>
                <c:pt idx="52404">
                  <c:v>41708.862734003997</c:v>
                </c:pt>
                <c:pt idx="52405">
                  <c:v>41708.863436775384</c:v>
                </c:pt>
                <c:pt idx="52406">
                  <c:v>41708.864139162615</c:v>
                </c:pt>
                <c:pt idx="52407">
                  <c:v>41708.864842735842</c:v>
                </c:pt>
                <c:pt idx="52408">
                  <c:v>41708.865546324778</c:v>
                </c:pt>
                <c:pt idx="52409">
                  <c:v>41708.866249568462</c:v>
                </c:pt>
                <c:pt idx="52410">
                  <c:v>41708.86695290108</c:v>
                </c:pt>
                <c:pt idx="52411">
                  <c:v>41708.867656408009</c:v>
                </c:pt>
                <c:pt idx="52412">
                  <c:v>41708.868358753847</c:v>
                </c:pt>
                <c:pt idx="52413">
                  <c:v>41708.869060145997</c:v>
                </c:pt>
                <c:pt idx="52414">
                  <c:v>41708.870012094623</c:v>
                </c:pt>
                <c:pt idx="52415">
                  <c:v>41708.870715910161</c:v>
                </c:pt>
                <c:pt idx="52416">
                  <c:v>41708.871418126313</c:v>
                </c:pt>
                <c:pt idx="52417">
                  <c:v>41708.872122471388</c:v>
                </c:pt>
                <c:pt idx="52418">
                  <c:v>41708.872827223393</c:v>
                </c:pt>
                <c:pt idx="52419">
                  <c:v>41708.873531435849</c:v>
                </c:pt>
                <c:pt idx="52420">
                  <c:v>41708.874234074319</c:v>
                </c:pt>
                <c:pt idx="52421">
                  <c:v>41708.874936626773</c:v>
                </c:pt>
                <c:pt idx="52422">
                  <c:v>41708.875639964768</c:v>
                </c:pt>
                <c:pt idx="52423">
                  <c:v>41708.876342182768</c:v>
                </c:pt>
                <c:pt idx="52424">
                  <c:v>41708.877044468158</c:v>
                </c:pt>
                <c:pt idx="52425">
                  <c:v>41708.877746978462</c:v>
                </c:pt>
                <c:pt idx="52426">
                  <c:v>41708.878449616306</c:v>
                </c:pt>
                <c:pt idx="52427">
                  <c:v>41708.879153306618</c:v>
                </c:pt>
                <c:pt idx="52428">
                  <c:v>41708.879856394014</c:v>
                </c:pt>
                <c:pt idx="52429">
                  <c:v>41708.880559053548</c:v>
                </c:pt>
                <c:pt idx="52430">
                  <c:v>41708.881262300158</c:v>
                </c:pt>
                <c:pt idx="52431">
                  <c:v>41708.88196648554</c:v>
                </c:pt>
                <c:pt idx="52432">
                  <c:v>41708.882670241393</c:v>
                </c:pt>
                <c:pt idx="52433">
                  <c:v>41708.88337452108</c:v>
                </c:pt>
                <c:pt idx="52434">
                  <c:v>41708.884078485549</c:v>
                </c:pt>
                <c:pt idx="52435">
                  <c:v>41708.884782468471</c:v>
                </c:pt>
                <c:pt idx="52436">
                  <c:v>41708.885486543222</c:v>
                </c:pt>
                <c:pt idx="52437">
                  <c:v>41708.88619103816</c:v>
                </c:pt>
                <c:pt idx="52438">
                  <c:v>41708.886896363394</c:v>
                </c:pt>
                <c:pt idx="52439">
                  <c:v>41708.887601979084</c:v>
                </c:pt>
                <c:pt idx="52440">
                  <c:v>41708.888305337241</c:v>
                </c:pt>
                <c:pt idx="52441">
                  <c:v>41708.88900792093</c:v>
                </c:pt>
                <c:pt idx="52442">
                  <c:v>41708.88971123231</c:v>
                </c:pt>
                <c:pt idx="52443">
                  <c:v>41708.890414652305</c:v>
                </c:pt>
                <c:pt idx="52444">
                  <c:v>41708.891117413536</c:v>
                </c:pt>
                <c:pt idx="52445">
                  <c:v>41708.891821056772</c:v>
                </c:pt>
                <c:pt idx="52446">
                  <c:v>41708.892523924929</c:v>
                </c:pt>
                <c:pt idx="52447">
                  <c:v>41708.893228645684</c:v>
                </c:pt>
                <c:pt idx="52448">
                  <c:v>41708.893932355386</c:v>
                </c:pt>
                <c:pt idx="52449">
                  <c:v>41708.894637040314</c:v>
                </c:pt>
                <c:pt idx="52450">
                  <c:v>41708.89534078892</c:v>
                </c:pt>
                <c:pt idx="52451">
                  <c:v>41708.896044871224</c:v>
                </c:pt>
                <c:pt idx="52452">
                  <c:v>41708.896749509375</c:v>
                </c:pt>
                <c:pt idx="52453">
                  <c:v>41708.897452506455</c:v>
                </c:pt>
                <c:pt idx="52454">
                  <c:v>41708.898157327843</c:v>
                </c:pt>
                <c:pt idx="52455">
                  <c:v>41708.898860313078</c:v>
                </c:pt>
                <c:pt idx="52456">
                  <c:v>41708.899562373845</c:v>
                </c:pt>
                <c:pt idx="52457">
                  <c:v>41708.900266266617</c:v>
                </c:pt>
                <c:pt idx="52458">
                  <c:v>41708.900969736933</c:v>
                </c:pt>
                <c:pt idx="52459">
                  <c:v>41708.901673173386</c:v>
                </c:pt>
                <c:pt idx="52460">
                  <c:v>41708.902374553683</c:v>
                </c:pt>
                <c:pt idx="52461">
                  <c:v>41708.903076939081</c:v>
                </c:pt>
                <c:pt idx="52462">
                  <c:v>41708.903780945839</c:v>
                </c:pt>
                <c:pt idx="52463">
                  <c:v>41708.904483997081</c:v>
                </c:pt>
                <c:pt idx="52464">
                  <c:v>41708.905188944307</c:v>
                </c:pt>
                <c:pt idx="52465">
                  <c:v>41708.905892825685</c:v>
                </c:pt>
                <c:pt idx="52466">
                  <c:v>41708.906597614165</c:v>
                </c:pt>
                <c:pt idx="52467">
                  <c:v>41708.907301477382</c:v>
                </c:pt>
                <c:pt idx="52468">
                  <c:v>41708.908006223392</c:v>
                </c:pt>
                <c:pt idx="52469">
                  <c:v>41708.908711295087</c:v>
                </c:pt>
                <c:pt idx="52470">
                  <c:v>41708.909416584611</c:v>
                </c:pt>
                <c:pt idx="52471">
                  <c:v>41708.910120659682</c:v>
                </c:pt>
                <c:pt idx="52472">
                  <c:v>41708.910823146776</c:v>
                </c:pt>
                <c:pt idx="52473">
                  <c:v>41708.91176500461</c:v>
                </c:pt>
                <c:pt idx="52474">
                  <c:v>41708.912468538307</c:v>
                </c:pt>
                <c:pt idx="52475">
                  <c:v>41708.913172103836</c:v>
                </c:pt>
                <c:pt idx="52476">
                  <c:v>41708.913875727383</c:v>
                </c:pt>
                <c:pt idx="52477">
                  <c:v>41708.914580114462</c:v>
                </c:pt>
                <c:pt idx="52478">
                  <c:v>41708.915283980772</c:v>
                </c:pt>
                <c:pt idx="52479">
                  <c:v>41708.915987767221</c:v>
                </c:pt>
                <c:pt idx="52480">
                  <c:v>41708.916691761682</c:v>
                </c:pt>
                <c:pt idx="52481">
                  <c:v>41708.917394115684</c:v>
                </c:pt>
                <c:pt idx="52482">
                  <c:v>41708.918097348629</c:v>
                </c:pt>
                <c:pt idx="52483">
                  <c:v>41708.918801992935</c:v>
                </c:pt>
                <c:pt idx="52484">
                  <c:v>41708.919506222774</c:v>
                </c:pt>
                <c:pt idx="52485">
                  <c:v>41708.920210237848</c:v>
                </c:pt>
                <c:pt idx="52486">
                  <c:v>41708.920914410461</c:v>
                </c:pt>
                <c:pt idx="52487">
                  <c:v>41708.921616692161</c:v>
                </c:pt>
                <c:pt idx="52488">
                  <c:v>41708.922320165075</c:v>
                </c:pt>
                <c:pt idx="52489">
                  <c:v>41708.92302446784</c:v>
                </c:pt>
                <c:pt idx="52490">
                  <c:v>41708.923728541835</c:v>
                </c:pt>
                <c:pt idx="52491">
                  <c:v>41708.924434045541</c:v>
                </c:pt>
                <c:pt idx="52492">
                  <c:v>41708.925137461221</c:v>
                </c:pt>
                <c:pt idx="52493">
                  <c:v>41708.925841176606</c:v>
                </c:pt>
                <c:pt idx="52494">
                  <c:v>41708.926544396621</c:v>
                </c:pt>
                <c:pt idx="52495">
                  <c:v>41708.927248236461</c:v>
                </c:pt>
                <c:pt idx="52496">
                  <c:v>41708.927951318932</c:v>
                </c:pt>
                <c:pt idx="52497">
                  <c:v>41708.928654459232</c:v>
                </c:pt>
                <c:pt idx="52498">
                  <c:v>41708.929357656933</c:v>
                </c:pt>
                <c:pt idx="52499">
                  <c:v>41708.930060421997</c:v>
                </c:pt>
                <c:pt idx="52500">
                  <c:v>41708.930763043376</c:v>
                </c:pt>
                <c:pt idx="52501">
                  <c:v>41708.931465309535</c:v>
                </c:pt>
                <c:pt idx="52502">
                  <c:v>41708.932167865532</c:v>
                </c:pt>
                <c:pt idx="52503">
                  <c:v>41708.93287115093</c:v>
                </c:pt>
                <c:pt idx="52504">
                  <c:v>41708.933575870615</c:v>
                </c:pt>
                <c:pt idx="52505">
                  <c:v>41708.934281090616</c:v>
                </c:pt>
                <c:pt idx="52506">
                  <c:v>41708.934984624306</c:v>
                </c:pt>
                <c:pt idx="52507">
                  <c:v>41708.935689147998</c:v>
                </c:pt>
                <c:pt idx="52508">
                  <c:v>41708.936394369084</c:v>
                </c:pt>
                <c:pt idx="52509">
                  <c:v>41708.937098018308</c:v>
                </c:pt>
                <c:pt idx="52510">
                  <c:v>41708.937800727537</c:v>
                </c:pt>
                <c:pt idx="52511">
                  <c:v>41708.93850553708</c:v>
                </c:pt>
                <c:pt idx="52512">
                  <c:v>41708.939208686767</c:v>
                </c:pt>
                <c:pt idx="52513">
                  <c:v>41708.939912060305</c:v>
                </c:pt>
                <c:pt idx="52514">
                  <c:v>41708.940615173233</c:v>
                </c:pt>
                <c:pt idx="52515">
                  <c:v>41708.941319252779</c:v>
                </c:pt>
                <c:pt idx="52516">
                  <c:v>41708.94202324847</c:v>
                </c:pt>
                <c:pt idx="52517">
                  <c:v>41708.942727797388</c:v>
                </c:pt>
                <c:pt idx="52518">
                  <c:v>41708.943431874606</c:v>
                </c:pt>
                <c:pt idx="52519">
                  <c:v>41708.944136440172</c:v>
                </c:pt>
                <c:pt idx="52520">
                  <c:v>41708.944841490622</c:v>
                </c:pt>
                <c:pt idx="52521">
                  <c:v>41708.94554647294</c:v>
                </c:pt>
                <c:pt idx="52522">
                  <c:v>41708.946251068468</c:v>
                </c:pt>
                <c:pt idx="52523">
                  <c:v>41708.94695787847</c:v>
                </c:pt>
                <c:pt idx="52524">
                  <c:v>41708.947661777682</c:v>
                </c:pt>
                <c:pt idx="52525">
                  <c:v>41708.948365287084</c:v>
                </c:pt>
                <c:pt idx="52526">
                  <c:v>41708.94906809723</c:v>
                </c:pt>
                <c:pt idx="52527">
                  <c:v>41708.949771611376</c:v>
                </c:pt>
                <c:pt idx="52528">
                  <c:v>41708.950475762307</c:v>
                </c:pt>
                <c:pt idx="52529">
                  <c:v>41708.951180491225</c:v>
                </c:pt>
                <c:pt idx="52530">
                  <c:v>41708.951884332462</c:v>
                </c:pt>
                <c:pt idx="52531">
                  <c:v>41708.952587549546</c:v>
                </c:pt>
                <c:pt idx="52532">
                  <c:v>41708.953509653387</c:v>
                </c:pt>
                <c:pt idx="52533">
                  <c:v>41708.954213669233</c:v>
                </c:pt>
                <c:pt idx="52534">
                  <c:v>41708.954916219394</c:v>
                </c:pt>
                <c:pt idx="52535">
                  <c:v>41708.955619557848</c:v>
                </c:pt>
                <c:pt idx="52536">
                  <c:v>41708.956324937848</c:v>
                </c:pt>
                <c:pt idx="52537">
                  <c:v>41708.957028897392</c:v>
                </c:pt>
                <c:pt idx="52538">
                  <c:v>41708.957733727082</c:v>
                </c:pt>
                <c:pt idx="52539">
                  <c:v>41708.95843829462</c:v>
                </c:pt>
                <c:pt idx="52540">
                  <c:v>41708.959142190164</c:v>
                </c:pt>
                <c:pt idx="52541">
                  <c:v>41708.959846325546</c:v>
                </c:pt>
                <c:pt idx="52542">
                  <c:v>41708.960551453383</c:v>
                </c:pt>
                <c:pt idx="52543">
                  <c:v>41708.961256908158</c:v>
                </c:pt>
                <c:pt idx="52544">
                  <c:v>41708.961961337678</c:v>
                </c:pt>
                <c:pt idx="52545">
                  <c:v>41708.96266596661</c:v>
                </c:pt>
                <c:pt idx="52546">
                  <c:v>41708.963370320162</c:v>
                </c:pt>
                <c:pt idx="52547">
                  <c:v>41708.964074897543</c:v>
                </c:pt>
                <c:pt idx="52548">
                  <c:v>41708.964779075999</c:v>
                </c:pt>
                <c:pt idx="52549">
                  <c:v>41708.965482509528</c:v>
                </c:pt>
                <c:pt idx="52550">
                  <c:v>41708.966186827078</c:v>
                </c:pt>
                <c:pt idx="52551">
                  <c:v>41708.966890797383</c:v>
                </c:pt>
                <c:pt idx="52552">
                  <c:v>41708.967593736932</c:v>
                </c:pt>
                <c:pt idx="52553">
                  <c:v>41708.968296728315</c:v>
                </c:pt>
                <c:pt idx="52554">
                  <c:v>41708.969000913377</c:v>
                </c:pt>
                <c:pt idx="52555">
                  <c:v>41708.969705253839</c:v>
                </c:pt>
                <c:pt idx="52556">
                  <c:v>41708.970410456161</c:v>
                </c:pt>
                <c:pt idx="52557">
                  <c:v>41708.971114959226</c:v>
                </c:pt>
                <c:pt idx="52558">
                  <c:v>41708.971817634003</c:v>
                </c:pt>
                <c:pt idx="52559">
                  <c:v>41708.972520160933</c:v>
                </c:pt>
                <c:pt idx="52560">
                  <c:v>41708.973225085836</c:v>
                </c:pt>
                <c:pt idx="52561">
                  <c:v>41708.973927846164</c:v>
                </c:pt>
                <c:pt idx="52562">
                  <c:v>41708.974632600934</c:v>
                </c:pt>
                <c:pt idx="52563">
                  <c:v>41708.975337058779</c:v>
                </c:pt>
                <c:pt idx="52564">
                  <c:v>41708.976041747846</c:v>
                </c:pt>
                <c:pt idx="52565">
                  <c:v>41708.976746036933</c:v>
                </c:pt>
                <c:pt idx="52566">
                  <c:v>41708.977452366002</c:v>
                </c:pt>
                <c:pt idx="52567">
                  <c:v>41708.978156888159</c:v>
                </c:pt>
                <c:pt idx="52568">
                  <c:v>41708.978860981224</c:v>
                </c:pt>
                <c:pt idx="52569">
                  <c:v>41708.979564737077</c:v>
                </c:pt>
                <c:pt idx="52570">
                  <c:v>41708.980267924941</c:v>
                </c:pt>
                <c:pt idx="52571">
                  <c:v>41708.980971060162</c:v>
                </c:pt>
                <c:pt idx="52572">
                  <c:v>41708.981676626929</c:v>
                </c:pt>
                <c:pt idx="52573">
                  <c:v>41708.982380227229</c:v>
                </c:pt>
                <c:pt idx="52574">
                  <c:v>41708.983083232772</c:v>
                </c:pt>
                <c:pt idx="52575">
                  <c:v>41708.983788441539</c:v>
                </c:pt>
                <c:pt idx="52576">
                  <c:v>41708.984491839234</c:v>
                </c:pt>
                <c:pt idx="52577">
                  <c:v>41708.985194551991</c:v>
                </c:pt>
                <c:pt idx="52578">
                  <c:v>41708.985898860614</c:v>
                </c:pt>
                <c:pt idx="52579">
                  <c:v>41708.986604307691</c:v>
                </c:pt>
                <c:pt idx="52580">
                  <c:v>41708.987306975083</c:v>
                </c:pt>
                <c:pt idx="52581">
                  <c:v>41708.988010106317</c:v>
                </c:pt>
                <c:pt idx="52582">
                  <c:v>41708.988714018313</c:v>
                </c:pt>
                <c:pt idx="52583">
                  <c:v>41708.989417095545</c:v>
                </c:pt>
                <c:pt idx="52584">
                  <c:v>41708.990122436458</c:v>
                </c:pt>
                <c:pt idx="52585">
                  <c:v>41708.990827993694</c:v>
                </c:pt>
                <c:pt idx="52586">
                  <c:v>41708.991531451386</c:v>
                </c:pt>
                <c:pt idx="52587">
                  <c:v>41708.992234948775</c:v>
                </c:pt>
                <c:pt idx="52588">
                  <c:v>41708.992938906311</c:v>
                </c:pt>
                <c:pt idx="52589">
                  <c:v>41708.993643274458</c:v>
                </c:pt>
                <c:pt idx="52590">
                  <c:v>41708.994347409847</c:v>
                </c:pt>
                <c:pt idx="52591">
                  <c:v>41708.995268494466</c:v>
                </c:pt>
                <c:pt idx="52592">
                  <c:v>41708.995972248471</c:v>
                </c:pt>
                <c:pt idx="52593">
                  <c:v>41708.996675580456</c:v>
                </c:pt>
                <c:pt idx="52594">
                  <c:v>41708.997378473083</c:v>
                </c:pt>
                <c:pt idx="52595">
                  <c:v>41708.998084171224</c:v>
                </c:pt>
                <c:pt idx="52596">
                  <c:v>41708.998789067075</c:v>
                </c:pt>
                <c:pt idx="52597">
                  <c:v>41708.999492069066</c:v>
                </c:pt>
                <c:pt idx="52598">
                  <c:v>41709.00019591477</c:v>
                </c:pt>
                <c:pt idx="52599">
                  <c:v>41709.000900725376</c:v>
                </c:pt>
                <c:pt idx="52600">
                  <c:v>41709.001603864155</c:v>
                </c:pt>
                <c:pt idx="52601">
                  <c:v>41709.002308538307</c:v>
                </c:pt>
                <c:pt idx="52602">
                  <c:v>41709.003011766923</c:v>
                </c:pt>
                <c:pt idx="52603">
                  <c:v>41709.003713603532</c:v>
                </c:pt>
                <c:pt idx="52604">
                  <c:v>41709.004417333847</c:v>
                </c:pt>
                <c:pt idx="52605">
                  <c:v>41709.005120133996</c:v>
                </c:pt>
                <c:pt idx="52606">
                  <c:v>41709.005824299849</c:v>
                </c:pt>
                <c:pt idx="52607">
                  <c:v>41709.006527261387</c:v>
                </c:pt>
                <c:pt idx="52608">
                  <c:v>41709.007233002616</c:v>
                </c:pt>
                <c:pt idx="52609">
                  <c:v>41709.00793724801</c:v>
                </c:pt>
                <c:pt idx="52610">
                  <c:v>41709.008641545537</c:v>
                </c:pt>
                <c:pt idx="52611">
                  <c:v>41709.009345101076</c:v>
                </c:pt>
                <c:pt idx="52612">
                  <c:v>41709.010050341545</c:v>
                </c:pt>
                <c:pt idx="52613">
                  <c:v>41709.010754109382</c:v>
                </c:pt>
                <c:pt idx="52614">
                  <c:v>41709.011457119079</c:v>
                </c:pt>
                <c:pt idx="52615">
                  <c:v>41709.012161920306</c:v>
                </c:pt>
                <c:pt idx="52616">
                  <c:v>41709.012867004931</c:v>
                </c:pt>
                <c:pt idx="52617">
                  <c:v>41709.01357142601</c:v>
                </c:pt>
                <c:pt idx="52618">
                  <c:v>41709.014276114613</c:v>
                </c:pt>
                <c:pt idx="52619">
                  <c:v>41709.014981451997</c:v>
                </c:pt>
                <c:pt idx="52620">
                  <c:v>41709.015684382932</c:v>
                </c:pt>
                <c:pt idx="52621">
                  <c:v>41709.016385922769</c:v>
                </c:pt>
                <c:pt idx="52622">
                  <c:v>41709.017089626308</c:v>
                </c:pt>
                <c:pt idx="52623">
                  <c:v>41709.017794338928</c:v>
                </c:pt>
                <c:pt idx="52624">
                  <c:v>41709.018500560458</c:v>
                </c:pt>
                <c:pt idx="52625">
                  <c:v>41709.019205064767</c:v>
                </c:pt>
                <c:pt idx="52626">
                  <c:v>41709.019907518465</c:v>
                </c:pt>
                <c:pt idx="52627">
                  <c:v>41709.020611679385</c:v>
                </c:pt>
                <c:pt idx="52628">
                  <c:v>41709.021314947844</c:v>
                </c:pt>
                <c:pt idx="52629">
                  <c:v>41709.022017741685</c:v>
                </c:pt>
                <c:pt idx="52630">
                  <c:v>41709.022721160298</c:v>
                </c:pt>
                <c:pt idx="52631">
                  <c:v>41709.023423496306</c:v>
                </c:pt>
                <c:pt idx="52632">
                  <c:v>41709.02412657399</c:v>
                </c:pt>
                <c:pt idx="52633">
                  <c:v>41709.024829508002</c:v>
                </c:pt>
                <c:pt idx="52634">
                  <c:v>41709.025532633677</c:v>
                </c:pt>
                <c:pt idx="52635">
                  <c:v>41709.026235063997</c:v>
                </c:pt>
                <c:pt idx="52636">
                  <c:v>41709.02693822523</c:v>
                </c:pt>
                <c:pt idx="52637">
                  <c:v>41709.027641371838</c:v>
                </c:pt>
                <c:pt idx="52638">
                  <c:v>41709.02834558476</c:v>
                </c:pt>
                <c:pt idx="52639">
                  <c:v>41709.029048165678</c:v>
                </c:pt>
                <c:pt idx="52640">
                  <c:v>41709.029751985996</c:v>
                </c:pt>
                <c:pt idx="52641">
                  <c:v>41709.030456895387</c:v>
                </c:pt>
                <c:pt idx="52642">
                  <c:v>41709.031159837687</c:v>
                </c:pt>
                <c:pt idx="52643">
                  <c:v>41709.031863256932</c:v>
                </c:pt>
                <c:pt idx="52644">
                  <c:v>41709.032565127694</c:v>
                </c:pt>
                <c:pt idx="52645">
                  <c:v>41709.033268092164</c:v>
                </c:pt>
                <c:pt idx="52646">
                  <c:v>41709.033970269222</c:v>
                </c:pt>
                <c:pt idx="52647">
                  <c:v>41709.034672272617</c:v>
                </c:pt>
                <c:pt idx="52648">
                  <c:v>41709.035376006163</c:v>
                </c:pt>
                <c:pt idx="52649">
                  <c:v>41709.036077908007</c:v>
                </c:pt>
                <c:pt idx="52650">
                  <c:v>41709.037030009385</c:v>
                </c:pt>
                <c:pt idx="52651">
                  <c:v>41709.037732255842</c:v>
                </c:pt>
                <c:pt idx="52652">
                  <c:v>41709.038434233844</c:v>
                </c:pt>
                <c:pt idx="52653">
                  <c:v>41709.039138038002</c:v>
                </c:pt>
                <c:pt idx="52654">
                  <c:v>41709.039841786464</c:v>
                </c:pt>
                <c:pt idx="52655">
                  <c:v>41709.04054485754</c:v>
                </c:pt>
                <c:pt idx="52656">
                  <c:v>41709.041248550609</c:v>
                </c:pt>
                <c:pt idx="52657">
                  <c:v>41709.041951360923</c:v>
                </c:pt>
                <c:pt idx="52658">
                  <c:v>41709.042655937541</c:v>
                </c:pt>
                <c:pt idx="52659">
                  <c:v>41709.043359916002</c:v>
                </c:pt>
                <c:pt idx="52660">
                  <c:v>41709.044063997695</c:v>
                </c:pt>
                <c:pt idx="52661">
                  <c:v>41709.044767089537</c:v>
                </c:pt>
                <c:pt idx="52662">
                  <c:v>41709.045471121535</c:v>
                </c:pt>
                <c:pt idx="52663">
                  <c:v>41709.046174761075</c:v>
                </c:pt>
                <c:pt idx="52664">
                  <c:v>41709.046879268317</c:v>
                </c:pt>
                <c:pt idx="52665">
                  <c:v>41709.047582159998</c:v>
                </c:pt>
                <c:pt idx="52666">
                  <c:v>41709.048284343691</c:v>
                </c:pt>
                <c:pt idx="52667">
                  <c:v>41709.048989697694</c:v>
                </c:pt>
                <c:pt idx="52668">
                  <c:v>41709.049693826615</c:v>
                </c:pt>
                <c:pt idx="52669">
                  <c:v>41709.050396070314</c:v>
                </c:pt>
                <c:pt idx="52670">
                  <c:v>41709.051097446318</c:v>
                </c:pt>
                <c:pt idx="52671">
                  <c:v>41709.051799581379</c:v>
                </c:pt>
                <c:pt idx="52672">
                  <c:v>41709.052505113541</c:v>
                </c:pt>
                <c:pt idx="52673">
                  <c:v>41709.053210471233</c:v>
                </c:pt>
                <c:pt idx="52674">
                  <c:v>41709.053915372169</c:v>
                </c:pt>
                <c:pt idx="52675">
                  <c:v>41709.054619621544</c:v>
                </c:pt>
                <c:pt idx="52676">
                  <c:v>41709.055323519991</c:v>
                </c:pt>
                <c:pt idx="52677">
                  <c:v>41709.056027812614</c:v>
                </c:pt>
                <c:pt idx="52678">
                  <c:v>41709.056730631077</c:v>
                </c:pt>
                <c:pt idx="52679">
                  <c:v>41709.057434402472</c:v>
                </c:pt>
                <c:pt idx="52680">
                  <c:v>41709.058138430315</c:v>
                </c:pt>
                <c:pt idx="52681">
                  <c:v>41709.058842575381</c:v>
                </c:pt>
                <c:pt idx="52682">
                  <c:v>41709.059547514305</c:v>
                </c:pt>
                <c:pt idx="52683">
                  <c:v>41709.06025146816</c:v>
                </c:pt>
                <c:pt idx="52684">
                  <c:v>41709.060954577224</c:v>
                </c:pt>
                <c:pt idx="52685">
                  <c:v>41709.06165711522</c:v>
                </c:pt>
                <c:pt idx="52686">
                  <c:v>41709.062360298463</c:v>
                </c:pt>
                <c:pt idx="52687">
                  <c:v>41709.063064588154</c:v>
                </c:pt>
                <c:pt idx="52688">
                  <c:v>41709.063768663211</c:v>
                </c:pt>
                <c:pt idx="52689">
                  <c:v>41709.06447313846</c:v>
                </c:pt>
                <c:pt idx="52690">
                  <c:v>41709.065176828612</c:v>
                </c:pt>
                <c:pt idx="52691">
                  <c:v>41709.065880885071</c:v>
                </c:pt>
                <c:pt idx="52692">
                  <c:v>41709.066584273998</c:v>
                </c:pt>
                <c:pt idx="52693">
                  <c:v>41709.067287000304</c:v>
                </c:pt>
                <c:pt idx="52694">
                  <c:v>41709.067990232761</c:v>
                </c:pt>
                <c:pt idx="52695">
                  <c:v>41709.068696035225</c:v>
                </c:pt>
                <c:pt idx="52696">
                  <c:v>41709.069398771375</c:v>
                </c:pt>
                <c:pt idx="52697">
                  <c:v>41709.070102006459</c:v>
                </c:pt>
                <c:pt idx="52698">
                  <c:v>41709.070805348005</c:v>
                </c:pt>
                <c:pt idx="52699">
                  <c:v>41709.071508775538</c:v>
                </c:pt>
                <c:pt idx="52700">
                  <c:v>41709.072211981082</c:v>
                </c:pt>
                <c:pt idx="52701">
                  <c:v>41709.072915007695</c:v>
                </c:pt>
                <c:pt idx="52702">
                  <c:v>41709.073618956463</c:v>
                </c:pt>
                <c:pt idx="52703">
                  <c:v>41709.074323089386</c:v>
                </c:pt>
                <c:pt idx="52704">
                  <c:v>41709.075027763676</c:v>
                </c:pt>
                <c:pt idx="52705">
                  <c:v>41709.075732139376</c:v>
                </c:pt>
                <c:pt idx="52706">
                  <c:v>41709.076436917683</c:v>
                </c:pt>
                <c:pt idx="52707">
                  <c:v>41709.077140410765</c:v>
                </c:pt>
                <c:pt idx="52708">
                  <c:v>41709.077843734762</c:v>
                </c:pt>
                <c:pt idx="52709">
                  <c:v>41709.078785806152</c:v>
                </c:pt>
                <c:pt idx="52710">
                  <c:v>41709.079489725533</c:v>
                </c:pt>
                <c:pt idx="52711">
                  <c:v>41709.080193936163</c:v>
                </c:pt>
                <c:pt idx="52712">
                  <c:v>41709.080897859691</c:v>
                </c:pt>
                <c:pt idx="52713">
                  <c:v>41709.081599721234</c:v>
                </c:pt>
                <c:pt idx="52714">
                  <c:v>41709.082303400312</c:v>
                </c:pt>
                <c:pt idx="52715">
                  <c:v>41709.083007858164</c:v>
                </c:pt>
                <c:pt idx="52716">
                  <c:v>41709.083709798928</c:v>
                </c:pt>
                <c:pt idx="52717">
                  <c:v>41709.084412420314</c:v>
                </c:pt>
                <c:pt idx="52718">
                  <c:v>41709.085116833841</c:v>
                </c:pt>
                <c:pt idx="52719">
                  <c:v>41709.085820561071</c:v>
                </c:pt>
                <c:pt idx="52720">
                  <c:v>41709.086523348014</c:v>
                </c:pt>
                <c:pt idx="52721">
                  <c:v>41709.087226856158</c:v>
                </c:pt>
                <c:pt idx="52722">
                  <c:v>41709.08793020554</c:v>
                </c:pt>
                <c:pt idx="52723">
                  <c:v>41709.088633632164</c:v>
                </c:pt>
                <c:pt idx="52724">
                  <c:v>41709.089336463381</c:v>
                </c:pt>
                <c:pt idx="52725">
                  <c:v>41709.090041080599</c:v>
                </c:pt>
                <c:pt idx="52726">
                  <c:v>41709.090744282759</c:v>
                </c:pt>
                <c:pt idx="52727">
                  <c:v>41709.091448298459</c:v>
                </c:pt>
                <c:pt idx="52728">
                  <c:v>41709.092150207682</c:v>
                </c:pt>
                <c:pt idx="52729">
                  <c:v>41709.09285217354</c:v>
                </c:pt>
                <c:pt idx="52730">
                  <c:v>41709.093555525076</c:v>
                </c:pt>
                <c:pt idx="52731">
                  <c:v>41709.094258481542</c:v>
                </c:pt>
                <c:pt idx="52732">
                  <c:v>41709.094962640302</c:v>
                </c:pt>
                <c:pt idx="52733">
                  <c:v>41709.095666503068</c:v>
                </c:pt>
                <c:pt idx="52734">
                  <c:v>41709.096370829539</c:v>
                </c:pt>
                <c:pt idx="52735">
                  <c:v>41709.097073963218</c:v>
                </c:pt>
                <c:pt idx="52736">
                  <c:v>41709.097776560913</c:v>
                </c:pt>
                <c:pt idx="52737">
                  <c:v>41709.098480052759</c:v>
                </c:pt>
                <c:pt idx="52738">
                  <c:v>41709.099183137216</c:v>
                </c:pt>
                <c:pt idx="52739">
                  <c:v>41709.099886263677</c:v>
                </c:pt>
                <c:pt idx="52740">
                  <c:v>41709.10058927616</c:v>
                </c:pt>
                <c:pt idx="52741">
                  <c:v>41709.101290392471</c:v>
                </c:pt>
                <c:pt idx="52742">
                  <c:v>41709.101992594762</c:v>
                </c:pt>
                <c:pt idx="52743">
                  <c:v>41709.102695798931</c:v>
                </c:pt>
                <c:pt idx="52744">
                  <c:v>41709.103398783074</c:v>
                </c:pt>
                <c:pt idx="52745">
                  <c:v>41709.104101877223</c:v>
                </c:pt>
                <c:pt idx="52746">
                  <c:v>41709.104804423543</c:v>
                </c:pt>
                <c:pt idx="52747">
                  <c:v>41709.105505896616</c:v>
                </c:pt>
                <c:pt idx="52748">
                  <c:v>41709.10620906431</c:v>
                </c:pt>
                <c:pt idx="52749">
                  <c:v>41709.106911513678</c:v>
                </c:pt>
                <c:pt idx="52750">
                  <c:v>41709.107615410932</c:v>
                </c:pt>
                <c:pt idx="52751">
                  <c:v>41709.108317903847</c:v>
                </c:pt>
                <c:pt idx="52752">
                  <c:v>41709.10902031522</c:v>
                </c:pt>
                <c:pt idx="52753">
                  <c:v>41709.109722452609</c:v>
                </c:pt>
                <c:pt idx="52754">
                  <c:v>41709.110425767532</c:v>
                </c:pt>
                <c:pt idx="52755">
                  <c:v>41709.11112985522</c:v>
                </c:pt>
                <c:pt idx="52756">
                  <c:v>41709.111834001225</c:v>
                </c:pt>
                <c:pt idx="52757">
                  <c:v>41709.112536981542</c:v>
                </c:pt>
                <c:pt idx="52758">
                  <c:v>41709.113240118</c:v>
                </c:pt>
                <c:pt idx="52759">
                  <c:v>41709.113943172459</c:v>
                </c:pt>
                <c:pt idx="52760">
                  <c:v>41709.114647124778</c:v>
                </c:pt>
                <c:pt idx="52761">
                  <c:v>41709.115350665066</c:v>
                </c:pt>
                <c:pt idx="52762">
                  <c:v>41709.116054227088</c:v>
                </c:pt>
                <c:pt idx="52763">
                  <c:v>41709.116757107848</c:v>
                </c:pt>
                <c:pt idx="52764">
                  <c:v>41709.117461104455</c:v>
                </c:pt>
                <c:pt idx="52765">
                  <c:v>41709.118164213374</c:v>
                </c:pt>
                <c:pt idx="52766">
                  <c:v>41709.118866617537</c:v>
                </c:pt>
                <c:pt idx="52767">
                  <c:v>41709.119568873386</c:v>
                </c:pt>
                <c:pt idx="52768">
                  <c:v>41709.120542322933</c:v>
                </c:pt>
                <c:pt idx="52769">
                  <c:v>41709.121245541675</c:v>
                </c:pt>
                <c:pt idx="52770">
                  <c:v>41709.121949052598</c:v>
                </c:pt>
                <c:pt idx="52771">
                  <c:v>41709.122652019076</c:v>
                </c:pt>
                <c:pt idx="52772">
                  <c:v>41709.12335568553</c:v>
                </c:pt>
                <c:pt idx="52773">
                  <c:v>41709.124059808462</c:v>
                </c:pt>
                <c:pt idx="52774">
                  <c:v>41709.124761620755</c:v>
                </c:pt>
                <c:pt idx="52775">
                  <c:v>41709.125464619821</c:v>
                </c:pt>
                <c:pt idx="52776">
                  <c:v>41709.12616847</c:v>
                </c:pt>
                <c:pt idx="52777">
                  <c:v>41709.126872354616</c:v>
                </c:pt>
                <c:pt idx="52778">
                  <c:v>41709.127577331223</c:v>
                </c:pt>
                <c:pt idx="52779">
                  <c:v>41709.128282946003</c:v>
                </c:pt>
                <c:pt idx="52780">
                  <c:v>41709.12898658168</c:v>
                </c:pt>
                <c:pt idx="52781">
                  <c:v>41709.129689574154</c:v>
                </c:pt>
                <c:pt idx="52782">
                  <c:v>41709.130392387997</c:v>
                </c:pt>
                <c:pt idx="52783">
                  <c:v>41709.131094182303</c:v>
                </c:pt>
                <c:pt idx="52784">
                  <c:v>41709.131799013681</c:v>
                </c:pt>
                <c:pt idx="52785">
                  <c:v>41709.132502854933</c:v>
                </c:pt>
                <c:pt idx="52786">
                  <c:v>41709.133207088766</c:v>
                </c:pt>
                <c:pt idx="52787">
                  <c:v>41709.133909724609</c:v>
                </c:pt>
                <c:pt idx="52788">
                  <c:v>41709.134611944617</c:v>
                </c:pt>
                <c:pt idx="52789">
                  <c:v>41709.135313256163</c:v>
                </c:pt>
                <c:pt idx="52790">
                  <c:v>41709.136018064615</c:v>
                </c:pt>
                <c:pt idx="52791">
                  <c:v>41709.136720880146</c:v>
                </c:pt>
                <c:pt idx="52792">
                  <c:v>41709.137424007378</c:v>
                </c:pt>
                <c:pt idx="52793">
                  <c:v>41709.138127469836</c:v>
                </c:pt>
                <c:pt idx="52794">
                  <c:v>41709.138830951844</c:v>
                </c:pt>
                <c:pt idx="52795">
                  <c:v>41709.139533825684</c:v>
                </c:pt>
                <c:pt idx="52796">
                  <c:v>41709.140237377855</c:v>
                </c:pt>
                <c:pt idx="52797">
                  <c:v>41709.140940121375</c:v>
                </c:pt>
                <c:pt idx="52798">
                  <c:v>41709.141642785529</c:v>
                </c:pt>
                <c:pt idx="52799">
                  <c:v>41709.142347282163</c:v>
                </c:pt>
                <c:pt idx="52800">
                  <c:v>41709.143049831073</c:v>
                </c:pt>
                <c:pt idx="52801">
                  <c:v>41709.143754102304</c:v>
                </c:pt>
                <c:pt idx="52802">
                  <c:v>41709.144458607079</c:v>
                </c:pt>
                <c:pt idx="52803">
                  <c:v>41709.145160695072</c:v>
                </c:pt>
                <c:pt idx="52804">
                  <c:v>41709.145864227386</c:v>
                </c:pt>
                <c:pt idx="52805">
                  <c:v>41709.146567689539</c:v>
                </c:pt>
                <c:pt idx="52806">
                  <c:v>41709.147271013688</c:v>
                </c:pt>
                <c:pt idx="52807">
                  <c:v>41709.147974926163</c:v>
                </c:pt>
                <c:pt idx="52808">
                  <c:v>41709.148678750003</c:v>
                </c:pt>
                <c:pt idx="52809">
                  <c:v>41709.149381439682</c:v>
                </c:pt>
                <c:pt idx="52810">
                  <c:v>41709.150085373847</c:v>
                </c:pt>
                <c:pt idx="52811">
                  <c:v>41709.150790301384</c:v>
                </c:pt>
                <c:pt idx="52812">
                  <c:v>41709.151493762765</c:v>
                </c:pt>
                <c:pt idx="52813">
                  <c:v>41709.152197654934</c:v>
                </c:pt>
                <c:pt idx="52814">
                  <c:v>41709.152900550762</c:v>
                </c:pt>
                <c:pt idx="52815">
                  <c:v>41709.153603753992</c:v>
                </c:pt>
                <c:pt idx="52816">
                  <c:v>41709.154306714161</c:v>
                </c:pt>
                <c:pt idx="52817">
                  <c:v>41709.155009892471</c:v>
                </c:pt>
                <c:pt idx="52818">
                  <c:v>41709.155712176929</c:v>
                </c:pt>
                <c:pt idx="52819">
                  <c:v>41709.156414821082</c:v>
                </c:pt>
                <c:pt idx="52820">
                  <c:v>41709.157116806462</c:v>
                </c:pt>
                <c:pt idx="52821">
                  <c:v>41709.157822402311</c:v>
                </c:pt>
                <c:pt idx="52822">
                  <c:v>41709.158525812767</c:v>
                </c:pt>
                <c:pt idx="52823">
                  <c:v>41709.159229741388</c:v>
                </c:pt>
                <c:pt idx="52824">
                  <c:v>41709.159933490315</c:v>
                </c:pt>
                <c:pt idx="52825">
                  <c:v>41709.160636615074</c:v>
                </c:pt>
                <c:pt idx="52826">
                  <c:v>41709.161340365215</c:v>
                </c:pt>
                <c:pt idx="52827">
                  <c:v>41709.162293332767</c:v>
                </c:pt>
                <c:pt idx="52828">
                  <c:v>41709.162995929386</c:v>
                </c:pt>
                <c:pt idx="52829">
                  <c:v>41709.163699678771</c:v>
                </c:pt>
                <c:pt idx="52830">
                  <c:v>41709.16440127261</c:v>
                </c:pt>
                <c:pt idx="52831">
                  <c:v>41709.165102687373</c:v>
                </c:pt>
                <c:pt idx="52832">
                  <c:v>41709.165805761368</c:v>
                </c:pt>
                <c:pt idx="52833">
                  <c:v>41709.166508706163</c:v>
                </c:pt>
                <c:pt idx="52834">
                  <c:v>41709.167211444008</c:v>
                </c:pt>
                <c:pt idx="52835">
                  <c:v>41709.167914277386</c:v>
                </c:pt>
                <c:pt idx="52836">
                  <c:v>41709.168617388314</c:v>
                </c:pt>
                <c:pt idx="52837">
                  <c:v>41709.169322046459</c:v>
                </c:pt>
                <c:pt idx="52838">
                  <c:v>41709.170026550302</c:v>
                </c:pt>
                <c:pt idx="52839">
                  <c:v>41709.170730329686</c:v>
                </c:pt>
                <c:pt idx="52840">
                  <c:v>41709.171434014759</c:v>
                </c:pt>
                <c:pt idx="52841">
                  <c:v>41709.172137129543</c:v>
                </c:pt>
                <c:pt idx="52842">
                  <c:v>41709.172839781226</c:v>
                </c:pt>
                <c:pt idx="52843">
                  <c:v>41709.173543675381</c:v>
                </c:pt>
                <c:pt idx="52844">
                  <c:v>41709.174246329545</c:v>
                </c:pt>
                <c:pt idx="52845">
                  <c:v>41709.174950301684</c:v>
                </c:pt>
                <c:pt idx="52846">
                  <c:v>41709.175653258309</c:v>
                </c:pt>
                <c:pt idx="52847">
                  <c:v>41709.176357791228</c:v>
                </c:pt>
                <c:pt idx="52848">
                  <c:v>41709.177061785071</c:v>
                </c:pt>
                <c:pt idx="52849">
                  <c:v>41709.17776513892</c:v>
                </c:pt>
                <c:pt idx="52850">
                  <c:v>41709.178469695078</c:v>
                </c:pt>
                <c:pt idx="52851">
                  <c:v>41709.179173795223</c:v>
                </c:pt>
                <c:pt idx="52852">
                  <c:v>41709.179876396469</c:v>
                </c:pt>
                <c:pt idx="52853">
                  <c:v>41709.180580137225</c:v>
                </c:pt>
                <c:pt idx="52854">
                  <c:v>41709.181284632912</c:v>
                </c:pt>
                <c:pt idx="52855">
                  <c:v>41709.181988783217</c:v>
                </c:pt>
                <c:pt idx="52856">
                  <c:v>41709.182692766153</c:v>
                </c:pt>
                <c:pt idx="52857">
                  <c:v>41709.183397498018</c:v>
                </c:pt>
                <c:pt idx="52858">
                  <c:v>41709.184100760598</c:v>
                </c:pt>
                <c:pt idx="52859">
                  <c:v>41709.184804250472</c:v>
                </c:pt>
                <c:pt idx="52860">
                  <c:v>41709.185506864</c:v>
                </c:pt>
                <c:pt idx="52861">
                  <c:v>41709.186210811844</c:v>
                </c:pt>
                <c:pt idx="52862">
                  <c:v>41709.186914985847</c:v>
                </c:pt>
                <c:pt idx="52863">
                  <c:v>41709.187618489232</c:v>
                </c:pt>
                <c:pt idx="52864">
                  <c:v>41709.188321300768</c:v>
                </c:pt>
                <c:pt idx="52865">
                  <c:v>41709.189022869687</c:v>
                </c:pt>
                <c:pt idx="52866">
                  <c:v>41709.189724531832</c:v>
                </c:pt>
                <c:pt idx="52867">
                  <c:v>41709.190428293688</c:v>
                </c:pt>
                <c:pt idx="52868">
                  <c:v>41709.191132554915</c:v>
                </c:pt>
                <c:pt idx="52869">
                  <c:v>41709.191835991842</c:v>
                </c:pt>
                <c:pt idx="52870">
                  <c:v>41709.192539088472</c:v>
                </c:pt>
                <c:pt idx="52871">
                  <c:v>41709.19324262553</c:v>
                </c:pt>
                <c:pt idx="52872">
                  <c:v>41709.193945885367</c:v>
                </c:pt>
                <c:pt idx="52873">
                  <c:v>41709.194650879996</c:v>
                </c:pt>
                <c:pt idx="52874">
                  <c:v>41709.195355256001</c:v>
                </c:pt>
                <c:pt idx="52875">
                  <c:v>41709.196058912305</c:v>
                </c:pt>
                <c:pt idx="52876">
                  <c:v>41709.1967626146</c:v>
                </c:pt>
                <c:pt idx="52877">
                  <c:v>41709.197467691993</c:v>
                </c:pt>
                <c:pt idx="52878">
                  <c:v>41709.198171548305</c:v>
                </c:pt>
                <c:pt idx="52879">
                  <c:v>41709.198873223082</c:v>
                </c:pt>
                <c:pt idx="52880">
                  <c:v>41709.19957596538</c:v>
                </c:pt>
                <c:pt idx="52881">
                  <c:v>41709.20027908231</c:v>
                </c:pt>
                <c:pt idx="52882">
                  <c:v>41709.200982967675</c:v>
                </c:pt>
                <c:pt idx="52883">
                  <c:v>41709.201686329077</c:v>
                </c:pt>
                <c:pt idx="52884">
                  <c:v>41709.202389301376</c:v>
                </c:pt>
                <c:pt idx="52885">
                  <c:v>41709.203092753531</c:v>
                </c:pt>
                <c:pt idx="52886">
                  <c:v>41709.204055977694</c:v>
                </c:pt>
                <c:pt idx="52887">
                  <c:v>41709.204761484609</c:v>
                </c:pt>
                <c:pt idx="52888">
                  <c:v>41709.205464639213</c:v>
                </c:pt>
                <c:pt idx="52889">
                  <c:v>41709.206169864301</c:v>
                </c:pt>
                <c:pt idx="52890">
                  <c:v>41709.206874073228</c:v>
                </c:pt>
                <c:pt idx="52891">
                  <c:v>41709.207577973997</c:v>
                </c:pt>
                <c:pt idx="52892">
                  <c:v>41709.208280062921</c:v>
                </c:pt>
                <c:pt idx="52893">
                  <c:v>41709.208982462304</c:v>
                </c:pt>
                <c:pt idx="52894">
                  <c:v>41709.209686272152</c:v>
                </c:pt>
                <c:pt idx="52895">
                  <c:v>41709.210390038003</c:v>
                </c:pt>
                <c:pt idx="52896">
                  <c:v>41709.211094948929</c:v>
                </c:pt>
                <c:pt idx="52897">
                  <c:v>41709.211798144934</c:v>
                </c:pt>
                <c:pt idx="52898">
                  <c:v>41709.212501638773</c:v>
                </c:pt>
                <c:pt idx="52899">
                  <c:v>41709.213203321997</c:v>
                </c:pt>
                <c:pt idx="52900">
                  <c:v>41709.213907332771</c:v>
                </c:pt>
                <c:pt idx="52901">
                  <c:v>41709.214610830306</c:v>
                </c:pt>
                <c:pt idx="52902">
                  <c:v>41709.215313561072</c:v>
                </c:pt>
                <c:pt idx="52903">
                  <c:v>41709.216017069695</c:v>
                </c:pt>
                <c:pt idx="52904">
                  <c:v>41709.216720549688</c:v>
                </c:pt>
                <c:pt idx="52905">
                  <c:v>41709.217423366157</c:v>
                </c:pt>
                <c:pt idx="52906">
                  <c:v>41709.218126072767</c:v>
                </c:pt>
                <c:pt idx="52907">
                  <c:v>41709.218830186161</c:v>
                </c:pt>
                <c:pt idx="52908">
                  <c:v>41709.21953341231</c:v>
                </c:pt>
                <c:pt idx="52909">
                  <c:v>41709.220235954002</c:v>
                </c:pt>
                <c:pt idx="52910">
                  <c:v>41709.220938602761</c:v>
                </c:pt>
                <c:pt idx="52911">
                  <c:v>41709.221644509067</c:v>
                </c:pt>
                <c:pt idx="52912">
                  <c:v>41709.222348397845</c:v>
                </c:pt>
                <c:pt idx="52913">
                  <c:v>41709.223051958921</c:v>
                </c:pt>
                <c:pt idx="52914">
                  <c:v>41709.223754133214</c:v>
                </c:pt>
                <c:pt idx="52915">
                  <c:v>41709.22445723461</c:v>
                </c:pt>
                <c:pt idx="52916">
                  <c:v>41709.225160757371</c:v>
                </c:pt>
                <c:pt idx="52917">
                  <c:v>41709.225864529217</c:v>
                </c:pt>
                <c:pt idx="52918">
                  <c:v>41709.226568237682</c:v>
                </c:pt>
                <c:pt idx="52919">
                  <c:v>41709.227271718759</c:v>
                </c:pt>
                <c:pt idx="52920">
                  <c:v>41709.227975475842</c:v>
                </c:pt>
                <c:pt idx="52921">
                  <c:v>41709.228677815532</c:v>
                </c:pt>
                <c:pt idx="52922">
                  <c:v>41709.229382122452</c:v>
                </c:pt>
                <c:pt idx="52923">
                  <c:v>41709.230086778</c:v>
                </c:pt>
                <c:pt idx="52924">
                  <c:v>41709.230790089074</c:v>
                </c:pt>
                <c:pt idx="52925">
                  <c:v>41709.231493457839</c:v>
                </c:pt>
                <c:pt idx="52926">
                  <c:v>41709.232197039077</c:v>
                </c:pt>
                <c:pt idx="52927">
                  <c:v>41709.23290025477</c:v>
                </c:pt>
                <c:pt idx="52928">
                  <c:v>41709.233604056455</c:v>
                </c:pt>
                <c:pt idx="52929">
                  <c:v>41709.234307147686</c:v>
                </c:pt>
                <c:pt idx="52930">
                  <c:v>41709.235010586926</c:v>
                </c:pt>
                <c:pt idx="52931">
                  <c:v>41709.235714214155</c:v>
                </c:pt>
                <c:pt idx="52932">
                  <c:v>41709.236416166932</c:v>
                </c:pt>
                <c:pt idx="52933">
                  <c:v>41709.237119382</c:v>
                </c:pt>
                <c:pt idx="52934">
                  <c:v>41709.237823213676</c:v>
                </c:pt>
                <c:pt idx="52935">
                  <c:v>41709.238526691384</c:v>
                </c:pt>
                <c:pt idx="52936">
                  <c:v>41709.239229237835</c:v>
                </c:pt>
                <c:pt idx="52937">
                  <c:v>41709.239931896002</c:v>
                </c:pt>
                <c:pt idx="52938">
                  <c:v>41709.240634757683</c:v>
                </c:pt>
                <c:pt idx="52939">
                  <c:v>41709.241339054606</c:v>
                </c:pt>
                <c:pt idx="52940">
                  <c:v>41709.24204450399</c:v>
                </c:pt>
                <c:pt idx="52941">
                  <c:v>41709.242748794459</c:v>
                </c:pt>
                <c:pt idx="52942">
                  <c:v>41709.243453180301</c:v>
                </c:pt>
                <c:pt idx="52943">
                  <c:v>41709.24415909293</c:v>
                </c:pt>
                <c:pt idx="52944">
                  <c:v>41709.244863863678</c:v>
                </c:pt>
                <c:pt idx="52945">
                  <c:v>41709.245826228616</c:v>
                </c:pt>
                <c:pt idx="52946">
                  <c:v>41709.24652943894</c:v>
                </c:pt>
                <c:pt idx="52947">
                  <c:v>41709.247233455695</c:v>
                </c:pt>
                <c:pt idx="52948">
                  <c:v>41709.247935708307</c:v>
                </c:pt>
                <c:pt idx="52949">
                  <c:v>41709.248639654463</c:v>
                </c:pt>
                <c:pt idx="52950">
                  <c:v>41709.249342600298</c:v>
                </c:pt>
                <c:pt idx="52951">
                  <c:v>41709.250044090615</c:v>
                </c:pt>
                <c:pt idx="52952">
                  <c:v>41709.250746616453</c:v>
                </c:pt>
                <c:pt idx="52953">
                  <c:v>41709.251449495081</c:v>
                </c:pt>
                <c:pt idx="52954">
                  <c:v>41709.252155690308</c:v>
                </c:pt>
                <c:pt idx="52955">
                  <c:v>41709.252860923538</c:v>
                </c:pt>
                <c:pt idx="52956">
                  <c:v>41709.253564169689</c:v>
                </c:pt>
                <c:pt idx="52957">
                  <c:v>41709.254267951226</c:v>
                </c:pt>
                <c:pt idx="52958">
                  <c:v>41709.254972677387</c:v>
                </c:pt>
                <c:pt idx="52959">
                  <c:v>41709.255676499546</c:v>
                </c:pt>
                <c:pt idx="52960">
                  <c:v>41709.256379765226</c:v>
                </c:pt>
                <c:pt idx="52961">
                  <c:v>41709.25708345446</c:v>
                </c:pt>
                <c:pt idx="52962">
                  <c:v>41709.257788675677</c:v>
                </c:pt>
                <c:pt idx="52963">
                  <c:v>41709.258492649227</c:v>
                </c:pt>
                <c:pt idx="52964">
                  <c:v>41709.259196061379</c:v>
                </c:pt>
                <c:pt idx="52965">
                  <c:v>41709.259900622608</c:v>
                </c:pt>
                <c:pt idx="52966">
                  <c:v>41709.260605776151</c:v>
                </c:pt>
                <c:pt idx="52967">
                  <c:v>41709.261309065834</c:v>
                </c:pt>
                <c:pt idx="52968">
                  <c:v>41709.262012999083</c:v>
                </c:pt>
                <c:pt idx="52969">
                  <c:v>41709.262716843376</c:v>
                </c:pt>
                <c:pt idx="52970">
                  <c:v>41709.263419126153</c:v>
                </c:pt>
                <c:pt idx="52971">
                  <c:v>41709.264122039218</c:v>
                </c:pt>
                <c:pt idx="52972">
                  <c:v>41709.264825376311</c:v>
                </c:pt>
                <c:pt idx="52973">
                  <c:v>41709.265528556607</c:v>
                </c:pt>
                <c:pt idx="52974">
                  <c:v>41709.266232212307</c:v>
                </c:pt>
                <c:pt idx="52975">
                  <c:v>41709.266934569074</c:v>
                </c:pt>
                <c:pt idx="52976">
                  <c:v>41709.267638302306</c:v>
                </c:pt>
                <c:pt idx="52977">
                  <c:v>41709.268340065675</c:v>
                </c:pt>
                <c:pt idx="52978">
                  <c:v>41709.269043119995</c:v>
                </c:pt>
                <c:pt idx="52979">
                  <c:v>41709.269747082144</c:v>
                </c:pt>
                <c:pt idx="52980">
                  <c:v>41709.270448778305</c:v>
                </c:pt>
                <c:pt idx="52981">
                  <c:v>41709.27115176768</c:v>
                </c:pt>
                <c:pt idx="52982">
                  <c:v>41709.271855322164</c:v>
                </c:pt>
                <c:pt idx="52983">
                  <c:v>41709.272558944314</c:v>
                </c:pt>
                <c:pt idx="52984">
                  <c:v>41709.273262430921</c:v>
                </c:pt>
                <c:pt idx="52985">
                  <c:v>41709.273966180146</c:v>
                </c:pt>
                <c:pt idx="52986">
                  <c:v>41709.274669582453</c:v>
                </c:pt>
                <c:pt idx="52987">
                  <c:v>41709.275372397082</c:v>
                </c:pt>
                <c:pt idx="52988">
                  <c:v>41709.276074154768</c:v>
                </c:pt>
                <c:pt idx="52989">
                  <c:v>41709.276776265222</c:v>
                </c:pt>
                <c:pt idx="52990">
                  <c:v>41709.277480500292</c:v>
                </c:pt>
                <c:pt idx="52991">
                  <c:v>41709.278184377385</c:v>
                </c:pt>
                <c:pt idx="52992">
                  <c:v>41709.278887723682</c:v>
                </c:pt>
                <c:pt idx="52993">
                  <c:v>41709.27959243954</c:v>
                </c:pt>
                <c:pt idx="52994">
                  <c:v>41709.280297404941</c:v>
                </c:pt>
                <c:pt idx="52995">
                  <c:v>41709.281002547839</c:v>
                </c:pt>
                <c:pt idx="52996">
                  <c:v>41709.281706598922</c:v>
                </c:pt>
                <c:pt idx="52997">
                  <c:v>41709.282409955842</c:v>
                </c:pt>
                <c:pt idx="52998">
                  <c:v>41709.283114704151</c:v>
                </c:pt>
                <c:pt idx="52999">
                  <c:v>41709.283818678472</c:v>
                </c:pt>
                <c:pt idx="53000">
                  <c:v>41709.284520678309</c:v>
                </c:pt>
                <c:pt idx="53001">
                  <c:v>41709.285224119682</c:v>
                </c:pt>
                <c:pt idx="53002">
                  <c:v>41709.285929245845</c:v>
                </c:pt>
                <c:pt idx="53003">
                  <c:v>41709.286634371383</c:v>
                </c:pt>
                <c:pt idx="53004">
                  <c:v>41709.287576210307</c:v>
                </c:pt>
                <c:pt idx="53005">
                  <c:v>41709.288280254768</c:v>
                </c:pt>
                <c:pt idx="53006">
                  <c:v>41709.288983612154</c:v>
                </c:pt>
                <c:pt idx="53007">
                  <c:v>41709.289687408003</c:v>
                </c:pt>
                <c:pt idx="53008">
                  <c:v>41709.290391426606</c:v>
                </c:pt>
                <c:pt idx="53009">
                  <c:v>41709.291095684763</c:v>
                </c:pt>
                <c:pt idx="53010">
                  <c:v>41709.291799607068</c:v>
                </c:pt>
                <c:pt idx="53011">
                  <c:v>41709.292501438002</c:v>
                </c:pt>
                <c:pt idx="53012">
                  <c:v>41709.293204602764</c:v>
                </c:pt>
                <c:pt idx="53013">
                  <c:v>41709.293908101368</c:v>
                </c:pt>
                <c:pt idx="53014">
                  <c:v>41709.294610340163</c:v>
                </c:pt>
                <c:pt idx="53015">
                  <c:v>41709.295312820454</c:v>
                </c:pt>
                <c:pt idx="53016">
                  <c:v>41709.296016256463</c:v>
                </c:pt>
                <c:pt idx="53017">
                  <c:v>41709.296721551211</c:v>
                </c:pt>
                <c:pt idx="53018">
                  <c:v>41709.297426544297</c:v>
                </c:pt>
                <c:pt idx="53019">
                  <c:v>41709.298128194772</c:v>
                </c:pt>
                <c:pt idx="53020">
                  <c:v>41709.298831933535</c:v>
                </c:pt>
                <c:pt idx="53021">
                  <c:v>41709.299534964608</c:v>
                </c:pt>
                <c:pt idx="53022">
                  <c:v>41709.30023921017</c:v>
                </c:pt>
                <c:pt idx="53023">
                  <c:v>41709.300941989226</c:v>
                </c:pt>
                <c:pt idx="53024">
                  <c:v>41709.301646037224</c:v>
                </c:pt>
                <c:pt idx="53025">
                  <c:v>41709.30234967031</c:v>
                </c:pt>
                <c:pt idx="53026">
                  <c:v>41709.303054432159</c:v>
                </c:pt>
                <c:pt idx="53027">
                  <c:v>41709.303759429087</c:v>
                </c:pt>
                <c:pt idx="53028">
                  <c:v>41709.304464237386</c:v>
                </c:pt>
                <c:pt idx="53029">
                  <c:v>41709.305168293082</c:v>
                </c:pt>
                <c:pt idx="53030">
                  <c:v>41709.305872277393</c:v>
                </c:pt>
                <c:pt idx="53031">
                  <c:v>41709.306573893089</c:v>
                </c:pt>
                <c:pt idx="53032">
                  <c:v>41709.307276906613</c:v>
                </c:pt>
                <c:pt idx="53033">
                  <c:v>41709.30798188199</c:v>
                </c:pt>
                <c:pt idx="53034">
                  <c:v>41709.308685791388</c:v>
                </c:pt>
                <c:pt idx="53035">
                  <c:v>41709.309390467228</c:v>
                </c:pt>
                <c:pt idx="53036">
                  <c:v>41709.310093084612</c:v>
                </c:pt>
                <c:pt idx="53037">
                  <c:v>41709.310796509228</c:v>
                </c:pt>
                <c:pt idx="53038">
                  <c:v>41709.31150120723</c:v>
                </c:pt>
                <c:pt idx="53039">
                  <c:v>41709.312204663234</c:v>
                </c:pt>
                <c:pt idx="53040">
                  <c:v>41709.312907671694</c:v>
                </c:pt>
                <c:pt idx="53041">
                  <c:v>41709.313612232472</c:v>
                </c:pt>
                <c:pt idx="53042">
                  <c:v>41709.314315005693</c:v>
                </c:pt>
                <c:pt idx="53043">
                  <c:v>41709.315018028938</c:v>
                </c:pt>
                <c:pt idx="53044">
                  <c:v>41709.315720797844</c:v>
                </c:pt>
                <c:pt idx="53045">
                  <c:v>41709.316424694778</c:v>
                </c:pt>
                <c:pt idx="53046">
                  <c:v>41709.317128026778</c:v>
                </c:pt>
                <c:pt idx="53047">
                  <c:v>41709.317830224623</c:v>
                </c:pt>
                <c:pt idx="53048">
                  <c:v>41709.318533666941</c:v>
                </c:pt>
                <c:pt idx="53049">
                  <c:v>41709.319234968774</c:v>
                </c:pt>
                <c:pt idx="53050">
                  <c:v>41709.319939363544</c:v>
                </c:pt>
                <c:pt idx="53051">
                  <c:v>41709.320644686151</c:v>
                </c:pt>
                <c:pt idx="53052">
                  <c:v>41709.32135014754</c:v>
                </c:pt>
                <c:pt idx="53053">
                  <c:v>41709.322055176941</c:v>
                </c:pt>
                <c:pt idx="53054">
                  <c:v>41709.322759129231</c:v>
                </c:pt>
                <c:pt idx="53055">
                  <c:v>41709.323460556603</c:v>
                </c:pt>
                <c:pt idx="53056">
                  <c:v>41709.324163285375</c:v>
                </c:pt>
                <c:pt idx="53057">
                  <c:v>41709.324867589683</c:v>
                </c:pt>
                <c:pt idx="53058">
                  <c:v>41709.325570922927</c:v>
                </c:pt>
                <c:pt idx="53059">
                  <c:v>41709.326275688931</c:v>
                </c:pt>
                <c:pt idx="53060">
                  <c:v>41709.326980018923</c:v>
                </c:pt>
                <c:pt idx="53061">
                  <c:v>41709.327684548</c:v>
                </c:pt>
                <c:pt idx="53062">
                  <c:v>41709.328387390779</c:v>
                </c:pt>
                <c:pt idx="53063">
                  <c:v>41709.329352323388</c:v>
                </c:pt>
                <c:pt idx="53064">
                  <c:v>41709.330058844935</c:v>
                </c:pt>
                <c:pt idx="53065">
                  <c:v>41709.330762122932</c:v>
                </c:pt>
                <c:pt idx="53066">
                  <c:v>41709.331466172305</c:v>
                </c:pt>
                <c:pt idx="53067">
                  <c:v>41709.332169747846</c:v>
                </c:pt>
                <c:pt idx="53068">
                  <c:v>41709.332872937848</c:v>
                </c:pt>
                <c:pt idx="53069">
                  <c:v>41709.333577072008</c:v>
                </c:pt>
                <c:pt idx="53070">
                  <c:v>41709.334280538933</c:v>
                </c:pt>
                <c:pt idx="53071">
                  <c:v>41709.334985556306</c:v>
                </c:pt>
                <c:pt idx="53072">
                  <c:v>41709.33569051676</c:v>
                </c:pt>
                <c:pt idx="53073">
                  <c:v>41709.336393735684</c:v>
                </c:pt>
                <c:pt idx="53074">
                  <c:v>41709.337097952615</c:v>
                </c:pt>
                <c:pt idx="53075">
                  <c:v>41709.337801336311</c:v>
                </c:pt>
                <c:pt idx="53076">
                  <c:v>41709.338505669999</c:v>
                </c:pt>
                <c:pt idx="53077">
                  <c:v>41709.339209444785</c:v>
                </c:pt>
                <c:pt idx="53078">
                  <c:v>41709.339914095392</c:v>
                </c:pt>
                <c:pt idx="53079">
                  <c:v>41709.340620313844</c:v>
                </c:pt>
                <c:pt idx="53080">
                  <c:v>41709.341325431385</c:v>
                </c:pt>
                <c:pt idx="53081">
                  <c:v>41709.34202907369</c:v>
                </c:pt>
                <c:pt idx="53082">
                  <c:v>41709.342732213081</c:v>
                </c:pt>
                <c:pt idx="53083">
                  <c:v>41709.343435157083</c:v>
                </c:pt>
                <c:pt idx="53084">
                  <c:v>41709.344138714616</c:v>
                </c:pt>
                <c:pt idx="53085">
                  <c:v>41709.344842646773</c:v>
                </c:pt>
                <c:pt idx="53086">
                  <c:v>41709.345544749689</c:v>
                </c:pt>
                <c:pt idx="53087">
                  <c:v>41709.346246710462</c:v>
                </c:pt>
                <c:pt idx="53088">
                  <c:v>41709.346951213382</c:v>
                </c:pt>
                <c:pt idx="53089">
                  <c:v>41709.347655282931</c:v>
                </c:pt>
                <c:pt idx="53090">
                  <c:v>41709.348359822936</c:v>
                </c:pt>
                <c:pt idx="53091">
                  <c:v>41709.349064456161</c:v>
                </c:pt>
                <c:pt idx="53092">
                  <c:v>41709.349768985077</c:v>
                </c:pt>
                <c:pt idx="53093">
                  <c:v>41709.350472683996</c:v>
                </c:pt>
                <c:pt idx="53094">
                  <c:v>41709.351177104931</c:v>
                </c:pt>
                <c:pt idx="53095">
                  <c:v>41709.351881597227</c:v>
                </c:pt>
                <c:pt idx="53096">
                  <c:v>41709.352584684777</c:v>
                </c:pt>
                <c:pt idx="53097">
                  <c:v>41709.353287766164</c:v>
                </c:pt>
                <c:pt idx="53098">
                  <c:v>41709.353992747689</c:v>
                </c:pt>
                <c:pt idx="53099">
                  <c:v>41709.354697760158</c:v>
                </c:pt>
                <c:pt idx="53100">
                  <c:v>41709.355402293084</c:v>
                </c:pt>
                <c:pt idx="53101">
                  <c:v>41709.35610585969</c:v>
                </c:pt>
                <c:pt idx="53102">
                  <c:v>41709.356809859091</c:v>
                </c:pt>
                <c:pt idx="53103">
                  <c:v>41709.357514030467</c:v>
                </c:pt>
                <c:pt idx="53104">
                  <c:v>41709.358217945242</c:v>
                </c:pt>
                <c:pt idx="53105">
                  <c:v>41709.35892207217</c:v>
                </c:pt>
                <c:pt idx="53106">
                  <c:v>41709.359626131998</c:v>
                </c:pt>
                <c:pt idx="53107">
                  <c:v>41709.360329601222</c:v>
                </c:pt>
                <c:pt idx="53108">
                  <c:v>41709.361032201537</c:v>
                </c:pt>
                <c:pt idx="53109">
                  <c:v>41709.361737141997</c:v>
                </c:pt>
                <c:pt idx="53110">
                  <c:v>41709.36243724369</c:v>
                </c:pt>
                <c:pt idx="53111">
                  <c:v>41709.363138803375</c:v>
                </c:pt>
                <c:pt idx="53112">
                  <c:v>41709.363841651073</c:v>
                </c:pt>
                <c:pt idx="53113">
                  <c:v>41709.364545222939</c:v>
                </c:pt>
                <c:pt idx="53114">
                  <c:v>41709.365249040158</c:v>
                </c:pt>
                <c:pt idx="53115">
                  <c:v>41709.365951709224</c:v>
                </c:pt>
                <c:pt idx="53116">
                  <c:v>41709.36665552231</c:v>
                </c:pt>
                <c:pt idx="53117">
                  <c:v>41709.367360091688</c:v>
                </c:pt>
                <c:pt idx="53118">
                  <c:v>41709.368062707537</c:v>
                </c:pt>
                <c:pt idx="53119">
                  <c:v>41709.368767005835</c:v>
                </c:pt>
                <c:pt idx="53120">
                  <c:v>41709.369470237682</c:v>
                </c:pt>
                <c:pt idx="53121">
                  <c:v>41709.370171785682</c:v>
                </c:pt>
                <c:pt idx="53122">
                  <c:v>41709.371112863533</c:v>
                </c:pt>
                <c:pt idx="53123">
                  <c:v>41709.37181675293</c:v>
                </c:pt>
                <c:pt idx="53124">
                  <c:v>41709.372520091689</c:v>
                </c:pt>
                <c:pt idx="53125">
                  <c:v>41709.373223023686</c:v>
                </c:pt>
                <c:pt idx="53126">
                  <c:v>41709.373925024767</c:v>
                </c:pt>
                <c:pt idx="53127">
                  <c:v>41709.37462767354</c:v>
                </c:pt>
                <c:pt idx="53128">
                  <c:v>41709.375330649229</c:v>
                </c:pt>
                <c:pt idx="53129">
                  <c:v>41709.376033818939</c:v>
                </c:pt>
                <c:pt idx="53130">
                  <c:v>41709.376736051083</c:v>
                </c:pt>
                <c:pt idx="53131">
                  <c:v>41709.377439097545</c:v>
                </c:pt>
                <c:pt idx="53132">
                  <c:v>41709.378142712761</c:v>
                </c:pt>
                <c:pt idx="53133">
                  <c:v>41709.378846354623</c:v>
                </c:pt>
                <c:pt idx="53134">
                  <c:v>41709.379550884616</c:v>
                </c:pt>
                <c:pt idx="53135">
                  <c:v>41709.380257764613</c:v>
                </c:pt>
                <c:pt idx="53136">
                  <c:v>41709.380964127849</c:v>
                </c:pt>
                <c:pt idx="53137">
                  <c:v>41709.38166732293</c:v>
                </c:pt>
                <c:pt idx="53138">
                  <c:v>41709.382373044165</c:v>
                </c:pt>
                <c:pt idx="53139">
                  <c:v>41709.383078169085</c:v>
                </c:pt>
                <c:pt idx="53140">
                  <c:v>41709.383783315221</c:v>
                </c:pt>
                <c:pt idx="53141">
                  <c:v>41709.384487858311</c:v>
                </c:pt>
                <c:pt idx="53142">
                  <c:v>41709.385192246467</c:v>
                </c:pt>
                <c:pt idx="53143">
                  <c:v>41709.385895175852</c:v>
                </c:pt>
                <c:pt idx="53144">
                  <c:v>41709.386600657388</c:v>
                </c:pt>
                <c:pt idx="53145">
                  <c:v>41709.387306965684</c:v>
                </c:pt>
                <c:pt idx="53146">
                  <c:v>41709.388012659547</c:v>
                </c:pt>
                <c:pt idx="53147">
                  <c:v>41709.388718472321</c:v>
                </c:pt>
                <c:pt idx="53148">
                  <c:v>41709.389425631838</c:v>
                </c:pt>
                <c:pt idx="53149">
                  <c:v>41709.39013092508</c:v>
                </c:pt>
                <c:pt idx="53150">
                  <c:v>41709.39083580154</c:v>
                </c:pt>
                <c:pt idx="53151">
                  <c:v>41709.391540614604</c:v>
                </c:pt>
                <c:pt idx="53152">
                  <c:v>41709.392245923227</c:v>
                </c:pt>
                <c:pt idx="53153">
                  <c:v>41709.392951409383</c:v>
                </c:pt>
                <c:pt idx="53154">
                  <c:v>41709.393656864151</c:v>
                </c:pt>
                <c:pt idx="53155">
                  <c:v>41709.394361604151</c:v>
                </c:pt>
                <c:pt idx="53156">
                  <c:v>41709.395065369841</c:v>
                </c:pt>
                <c:pt idx="53157">
                  <c:v>41709.395770760297</c:v>
                </c:pt>
                <c:pt idx="53158">
                  <c:v>41709.39647608831</c:v>
                </c:pt>
                <c:pt idx="53159">
                  <c:v>41709.397180608597</c:v>
                </c:pt>
                <c:pt idx="53160">
                  <c:v>41709.397884872458</c:v>
                </c:pt>
                <c:pt idx="53161">
                  <c:v>41709.398588504162</c:v>
                </c:pt>
                <c:pt idx="53162">
                  <c:v>41709.399291204463</c:v>
                </c:pt>
                <c:pt idx="53163">
                  <c:v>41709.399996495391</c:v>
                </c:pt>
                <c:pt idx="53164">
                  <c:v>41709.400700387683</c:v>
                </c:pt>
                <c:pt idx="53165">
                  <c:v>41709.40140400477</c:v>
                </c:pt>
                <c:pt idx="53166">
                  <c:v>41709.402108335227</c:v>
                </c:pt>
                <c:pt idx="53167">
                  <c:v>41709.402814488167</c:v>
                </c:pt>
                <c:pt idx="53168">
                  <c:v>41709.403521122462</c:v>
                </c:pt>
                <c:pt idx="53169">
                  <c:v>41709.404226045546</c:v>
                </c:pt>
                <c:pt idx="53170">
                  <c:v>41709.404929673998</c:v>
                </c:pt>
                <c:pt idx="53171">
                  <c:v>41709.405633827686</c:v>
                </c:pt>
                <c:pt idx="53172">
                  <c:v>41709.406339057692</c:v>
                </c:pt>
                <c:pt idx="53173">
                  <c:v>41709.407043909225</c:v>
                </c:pt>
                <c:pt idx="53174">
                  <c:v>41709.407750418461</c:v>
                </c:pt>
                <c:pt idx="53175">
                  <c:v>41709.408456433848</c:v>
                </c:pt>
                <c:pt idx="53176">
                  <c:v>41709.409161797077</c:v>
                </c:pt>
                <c:pt idx="53177">
                  <c:v>41709.409867198934</c:v>
                </c:pt>
                <c:pt idx="53178">
                  <c:v>41709.410573669848</c:v>
                </c:pt>
                <c:pt idx="53179">
                  <c:v>41709.411279501073</c:v>
                </c:pt>
                <c:pt idx="53180">
                  <c:v>41709.411985309234</c:v>
                </c:pt>
                <c:pt idx="53181">
                  <c:v>41709.412876501847</c:v>
                </c:pt>
                <c:pt idx="53182">
                  <c:v>41709.413582990615</c:v>
                </c:pt>
                <c:pt idx="53183">
                  <c:v>41709.414290584769</c:v>
                </c:pt>
                <c:pt idx="53184">
                  <c:v>41709.414996239233</c:v>
                </c:pt>
                <c:pt idx="53185">
                  <c:v>41709.415703130151</c:v>
                </c:pt>
                <c:pt idx="53186">
                  <c:v>41709.416410017999</c:v>
                </c:pt>
                <c:pt idx="53187">
                  <c:v>41709.417115722928</c:v>
                </c:pt>
                <c:pt idx="53188">
                  <c:v>41709.41782175246</c:v>
                </c:pt>
                <c:pt idx="53189">
                  <c:v>41709.418526673689</c:v>
                </c:pt>
                <c:pt idx="53190">
                  <c:v>41709.419233096945</c:v>
                </c:pt>
                <c:pt idx="53191">
                  <c:v>41709.419939722618</c:v>
                </c:pt>
                <c:pt idx="53192">
                  <c:v>41709.420646112922</c:v>
                </c:pt>
                <c:pt idx="53193">
                  <c:v>41709.421351381534</c:v>
                </c:pt>
                <c:pt idx="53194">
                  <c:v>41709.422057448937</c:v>
                </c:pt>
                <c:pt idx="53195">
                  <c:v>41709.422763806608</c:v>
                </c:pt>
                <c:pt idx="53196">
                  <c:v>41709.423469347683</c:v>
                </c:pt>
                <c:pt idx="53197">
                  <c:v>41709.424174422471</c:v>
                </c:pt>
                <c:pt idx="53198">
                  <c:v>41709.424881477848</c:v>
                </c:pt>
                <c:pt idx="53199">
                  <c:v>41709.425589750303</c:v>
                </c:pt>
                <c:pt idx="53200">
                  <c:v>41709.42629780493</c:v>
                </c:pt>
                <c:pt idx="53201">
                  <c:v>41709.427004330151</c:v>
                </c:pt>
                <c:pt idx="53202">
                  <c:v>41709.427710277538</c:v>
                </c:pt>
                <c:pt idx="53203">
                  <c:v>41709.42841586846</c:v>
                </c:pt>
                <c:pt idx="53204">
                  <c:v>41709.429123518916</c:v>
                </c:pt>
                <c:pt idx="53205">
                  <c:v>41709.429828656459</c:v>
                </c:pt>
                <c:pt idx="53206">
                  <c:v>41709.430533514766</c:v>
                </c:pt>
                <c:pt idx="53207">
                  <c:v>41709.431239054007</c:v>
                </c:pt>
                <c:pt idx="53208">
                  <c:v>41709.431944829841</c:v>
                </c:pt>
                <c:pt idx="53209">
                  <c:v>41709.432652192168</c:v>
                </c:pt>
                <c:pt idx="53210">
                  <c:v>41709.43335795954</c:v>
                </c:pt>
                <c:pt idx="53211">
                  <c:v>41709.434063086461</c:v>
                </c:pt>
                <c:pt idx="53212">
                  <c:v>41709.434769173844</c:v>
                </c:pt>
                <c:pt idx="53213">
                  <c:v>41709.435475745384</c:v>
                </c:pt>
                <c:pt idx="53214">
                  <c:v>41709.436182630765</c:v>
                </c:pt>
                <c:pt idx="53215">
                  <c:v>41709.436888279233</c:v>
                </c:pt>
                <c:pt idx="53216">
                  <c:v>41709.437595469382</c:v>
                </c:pt>
                <c:pt idx="53217">
                  <c:v>41709.438302492315</c:v>
                </c:pt>
                <c:pt idx="53218">
                  <c:v>41709.439009308007</c:v>
                </c:pt>
                <c:pt idx="53219">
                  <c:v>41709.439717200614</c:v>
                </c:pt>
                <c:pt idx="53220">
                  <c:v>41709.440425013687</c:v>
                </c:pt>
                <c:pt idx="53221">
                  <c:v>41709.441131410771</c:v>
                </c:pt>
                <c:pt idx="53222">
                  <c:v>41709.441836883845</c:v>
                </c:pt>
                <c:pt idx="53223">
                  <c:v>41709.442543582933</c:v>
                </c:pt>
                <c:pt idx="53224">
                  <c:v>41709.443249998469</c:v>
                </c:pt>
                <c:pt idx="53225">
                  <c:v>41709.443956852461</c:v>
                </c:pt>
                <c:pt idx="53226">
                  <c:v>41709.444663439848</c:v>
                </c:pt>
                <c:pt idx="53227">
                  <c:v>41709.445369704605</c:v>
                </c:pt>
                <c:pt idx="53228">
                  <c:v>41709.44607726601</c:v>
                </c:pt>
                <c:pt idx="53229">
                  <c:v>41709.446781923078</c:v>
                </c:pt>
                <c:pt idx="53230">
                  <c:v>41709.447489665676</c:v>
                </c:pt>
                <c:pt idx="53231">
                  <c:v>41709.448195836769</c:v>
                </c:pt>
                <c:pt idx="53232">
                  <c:v>41709.44890282031</c:v>
                </c:pt>
                <c:pt idx="53233">
                  <c:v>41709.449609504933</c:v>
                </c:pt>
                <c:pt idx="53234">
                  <c:v>41709.450314859692</c:v>
                </c:pt>
                <c:pt idx="53235">
                  <c:v>41709.451021362162</c:v>
                </c:pt>
                <c:pt idx="53236">
                  <c:v>41709.45172802046</c:v>
                </c:pt>
                <c:pt idx="53237">
                  <c:v>41709.452433503386</c:v>
                </c:pt>
                <c:pt idx="53238">
                  <c:v>41709.453140612924</c:v>
                </c:pt>
                <c:pt idx="53239">
                  <c:v>41709.453846039229</c:v>
                </c:pt>
                <c:pt idx="53240">
                  <c:v>41709.454648389692</c:v>
                </c:pt>
                <c:pt idx="53241">
                  <c:v>41709.455354889848</c:v>
                </c:pt>
                <c:pt idx="53242">
                  <c:v>41709.456059496173</c:v>
                </c:pt>
                <c:pt idx="53243">
                  <c:v>41709.456763046313</c:v>
                </c:pt>
                <c:pt idx="53244">
                  <c:v>41709.457468314307</c:v>
                </c:pt>
                <c:pt idx="53245">
                  <c:v>41709.458173286315</c:v>
                </c:pt>
                <c:pt idx="53246">
                  <c:v>41709.458879762773</c:v>
                </c:pt>
                <c:pt idx="53247">
                  <c:v>41709.459585823999</c:v>
                </c:pt>
                <c:pt idx="53248">
                  <c:v>41709.460292213225</c:v>
                </c:pt>
                <c:pt idx="53249">
                  <c:v>41709.461000308002</c:v>
                </c:pt>
                <c:pt idx="53250">
                  <c:v>41709.46170664861</c:v>
                </c:pt>
                <c:pt idx="53251">
                  <c:v>41709.462412819375</c:v>
                </c:pt>
                <c:pt idx="53252">
                  <c:v>41709.46311974954</c:v>
                </c:pt>
                <c:pt idx="53253">
                  <c:v>41709.463828122767</c:v>
                </c:pt>
                <c:pt idx="53254">
                  <c:v>41709.464535203231</c:v>
                </c:pt>
                <c:pt idx="53255">
                  <c:v>41709.465241369682</c:v>
                </c:pt>
                <c:pt idx="53256">
                  <c:v>41709.465947937839</c:v>
                </c:pt>
                <c:pt idx="53257">
                  <c:v>41709.466654344011</c:v>
                </c:pt>
                <c:pt idx="53258">
                  <c:v>41709.467361165378</c:v>
                </c:pt>
                <c:pt idx="53259">
                  <c:v>41709.468067019683</c:v>
                </c:pt>
                <c:pt idx="53260">
                  <c:v>41709.468773283079</c:v>
                </c:pt>
                <c:pt idx="53261">
                  <c:v>41709.469479287538</c:v>
                </c:pt>
                <c:pt idx="53262">
                  <c:v>41709.470186306164</c:v>
                </c:pt>
                <c:pt idx="53263">
                  <c:v>41709.470891480312</c:v>
                </c:pt>
                <c:pt idx="53264">
                  <c:v>41709.471597591997</c:v>
                </c:pt>
                <c:pt idx="53265">
                  <c:v>41709.472302759234</c:v>
                </c:pt>
                <c:pt idx="53266">
                  <c:v>41709.473009015222</c:v>
                </c:pt>
                <c:pt idx="53267">
                  <c:v>41709.473715314161</c:v>
                </c:pt>
                <c:pt idx="53268">
                  <c:v>41709.474421038307</c:v>
                </c:pt>
                <c:pt idx="53269">
                  <c:v>41709.475128011378</c:v>
                </c:pt>
                <c:pt idx="53270">
                  <c:v>41709.475836007543</c:v>
                </c:pt>
                <c:pt idx="53271">
                  <c:v>41709.476542544617</c:v>
                </c:pt>
                <c:pt idx="53272">
                  <c:v>41709.477249787997</c:v>
                </c:pt>
                <c:pt idx="53273">
                  <c:v>41709.477957593226</c:v>
                </c:pt>
                <c:pt idx="53274">
                  <c:v>41709.478663453847</c:v>
                </c:pt>
                <c:pt idx="53275">
                  <c:v>41709.479370052766</c:v>
                </c:pt>
                <c:pt idx="53276">
                  <c:v>41709.48007650816</c:v>
                </c:pt>
                <c:pt idx="53277">
                  <c:v>41709.480783307234</c:v>
                </c:pt>
                <c:pt idx="53278">
                  <c:v>41709.481491366772</c:v>
                </c:pt>
                <c:pt idx="53279">
                  <c:v>41709.482198877689</c:v>
                </c:pt>
                <c:pt idx="53280">
                  <c:v>41709.482904741541</c:v>
                </c:pt>
                <c:pt idx="53281">
                  <c:v>41709.48361240817</c:v>
                </c:pt>
                <c:pt idx="53282">
                  <c:v>41709.484318760769</c:v>
                </c:pt>
                <c:pt idx="53283">
                  <c:v>41709.485025393689</c:v>
                </c:pt>
                <c:pt idx="53284">
                  <c:v>41709.485731807683</c:v>
                </c:pt>
                <c:pt idx="53285">
                  <c:v>41709.486437507847</c:v>
                </c:pt>
                <c:pt idx="53286">
                  <c:v>41709.487144498613</c:v>
                </c:pt>
                <c:pt idx="53287">
                  <c:v>41709.48785080354</c:v>
                </c:pt>
                <c:pt idx="53288">
                  <c:v>41709.488557087854</c:v>
                </c:pt>
                <c:pt idx="53289">
                  <c:v>41709.489264313539</c:v>
                </c:pt>
                <c:pt idx="53290">
                  <c:v>41709.48997174493</c:v>
                </c:pt>
                <c:pt idx="53291">
                  <c:v>41709.490677949383</c:v>
                </c:pt>
                <c:pt idx="53292">
                  <c:v>41709.491385746456</c:v>
                </c:pt>
                <c:pt idx="53293">
                  <c:v>41709.492093554771</c:v>
                </c:pt>
                <c:pt idx="53294">
                  <c:v>41709.492801601533</c:v>
                </c:pt>
                <c:pt idx="53295">
                  <c:v>41709.493509231375</c:v>
                </c:pt>
                <c:pt idx="53296">
                  <c:v>41709.494216434774</c:v>
                </c:pt>
                <c:pt idx="53297">
                  <c:v>41709.494924038605</c:v>
                </c:pt>
                <c:pt idx="53298">
                  <c:v>41709.495631923535</c:v>
                </c:pt>
                <c:pt idx="53299">
                  <c:v>41709.496403824305</c:v>
                </c:pt>
                <c:pt idx="53300">
                  <c:v>41709.497110032455</c:v>
                </c:pt>
                <c:pt idx="53301">
                  <c:v>41709.497815793082</c:v>
                </c:pt>
                <c:pt idx="53302">
                  <c:v>41709.498522529226</c:v>
                </c:pt>
                <c:pt idx="53303">
                  <c:v>41709.499228647685</c:v>
                </c:pt>
                <c:pt idx="53304">
                  <c:v>41709.499934018771</c:v>
                </c:pt>
                <c:pt idx="53305">
                  <c:v>41709.500640806611</c:v>
                </c:pt>
                <c:pt idx="53306">
                  <c:v>41709.501345876306</c:v>
                </c:pt>
                <c:pt idx="53307">
                  <c:v>41709.50205265831</c:v>
                </c:pt>
                <c:pt idx="53308">
                  <c:v>41709.502759318471</c:v>
                </c:pt>
                <c:pt idx="53309">
                  <c:v>41709.503465736452</c:v>
                </c:pt>
                <c:pt idx="53310">
                  <c:v>41709.504173128007</c:v>
                </c:pt>
                <c:pt idx="53311">
                  <c:v>41709.504880710454</c:v>
                </c:pt>
                <c:pt idx="53312">
                  <c:v>41709.505588568609</c:v>
                </c:pt>
                <c:pt idx="53313">
                  <c:v>41709.506294839543</c:v>
                </c:pt>
                <c:pt idx="53314">
                  <c:v>41709.50700111538</c:v>
                </c:pt>
                <c:pt idx="53315">
                  <c:v>41709.507707567529</c:v>
                </c:pt>
                <c:pt idx="53316">
                  <c:v>41709.508414856311</c:v>
                </c:pt>
                <c:pt idx="53317">
                  <c:v>41709.509122105221</c:v>
                </c:pt>
                <c:pt idx="53318">
                  <c:v>41709.509830324008</c:v>
                </c:pt>
                <c:pt idx="53319">
                  <c:v>41709.510537398324</c:v>
                </c:pt>
                <c:pt idx="53320">
                  <c:v>41709.511243223998</c:v>
                </c:pt>
                <c:pt idx="53321">
                  <c:v>41709.511951890163</c:v>
                </c:pt>
                <c:pt idx="53322">
                  <c:v>41709.512658826621</c:v>
                </c:pt>
                <c:pt idx="53323">
                  <c:v>41709.513365169842</c:v>
                </c:pt>
                <c:pt idx="53324">
                  <c:v>41709.51407186631</c:v>
                </c:pt>
                <c:pt idx="53325">
                  <c:v>41709.514778191849</c:v>
                </c:pt>
                <c:pt idx="53326">
                  <c:v>41709.515487011675</c:v>
                </c:pt>
                <c:pt idx="53327">
                  <c:v>41709.516192582152</c:v>
                </c:pt>
                <c:pt idx="53328">
                  <c:v>41709.516898109854</c:v>
                </c:pt>
                <c:pt idx="53329">
                  <c:v>41709.517606556772</c:v>
                </c:pt>
                <c:pt idx="53330">
                  <c:v>41709.51831338201</c:v>
                </c:pt>
                <c:pt idx="53331">
                  <c:v>41709.519020666608</c:v>
                </c:pt>
                <c:pt idx="53332">
                  <c:v>41709.519726634608</c:v>
                </c:pt>
                <c:pt idx="53333">
                  <c:v>41709.520433112302</c:v>
                </c:pt>
                <c:pt idx="53334">
                  <c:v>41709.521140722449</c:v>
                </c:pt>
                <c:pt idx="53335">
                  <c:v>41709.521847801829</c:v>
                </c:pt>
                <c:pt idx="53336">
                  <c:v>41709.522555472009</c:v>
                </c:pt>
                <c:pt idx="53337">
                  <c:v>41709.523262197079</c:v>
                </c:pt>
                <c:pt idx="53338">
                  <c:v>41709.523969431219</c:v>
                </c:pt>
                <c:pt idx="53339">
                  <c:v>41709.524676945846</c:v>
                </c:pt>
                <c:pt idx="53340">
                  <c:v>41709.525383997534</c:v>
                </c:pt>
                <c:pt idx="53341">
                  <c:v>41709.526090290165</c:v>
                </c:pt>
                <c:pt idx="53342">
                  <c:v>41709.52679596276</c:v>
                </c:pt>
                <c:pt idx="53343">
                  <c:v>41709.527502267687</c:v>
                </c:pt>
                <c:pt idx="53344">
                  <c:v>41709.528209894466</c:v>
                </c:pt>
                <c:pt idx="53345">
                  <c:v>41709.528916112307</c:v>
                </c:pt>
                <c:pt idx="53346">
                  <c:v>41709.529622952912</c:v>
                </c:pt>
                <c:pt idx="53347">
                  <c:v>41709.530330010464</c:v>
                </c:pt>
                <c:pt idx="53348">
                  <c:v>41709.531035848471</c:v>
                </c:pt>
                <c:pt idx="53349">
                  <c:v>41709.531741735671</c:v>
                </c:pt>
                <c:pt idx="53350">
                  <c:v>41709.532447746307</c:v>
                </c:pt>
                <c:pt idx="53351">
                  <c:v>41709.53315508215</c:v>
                </c:pt>
                <c:pt idx="53352">
                  <c:v>41709.533861737989</c:v>
                </c:pt>
                <c:pt idx="53353">
                  <c:v>41709.534568205228</c:v>
                </c:pt>
                <c:pt idx="53354">
                  <c:v>41709.535273752772</c:v>
                </c:pt>
                <c:pt idx="53355">
                  <c:v>41709.535980978151</c:v>
                </c:pt>
                <c:pt idx="53356">
                  <c:v>41709.536687884771</c:v>
                </c:pt>
                <c:pt idx="53357">
                  <c:v>41709.53739334616</c:v>
                </c:pt>
                <c:pt idx="53358">
                  <c:v>41709.538163249541</c:v>
                </c:pt>
                <c:pt idx="53359">
                  <c:v>41709.538869864002</c:v>
                </c:pt>
                <c:pt idx="53360">
                  <c:v>41709.539577204472</c:v>
                </c:pt>
                <c:pt idx="53361">
                  <c:v>41709.540283687078</c:v>
                </c:pt>
                <c:pt idx="53362">
                  <c:v>41709.540991249851</c:v>
                </c:pt>
                <c:pt idx="53363">
                  <c:v>41709.541698139998</c:v>
                </c:pt>
                <c:pt idx="53364">
                  <c:v>41709.542406184766</c:v>
                </c:pt>
                <c:pt idx="53365">
                  <c:v>41709.543112868465</c:v>
                </c:pt>
                <c:pt idx="53366">
                  <c:v>41709.543818920472</c:v>
                </c:pt>
                <c:pt idx="53367">
                  <c:v>41709.54452490923</c:v>
                </c:pt>
                <c:pt idx="53368">
                  <c:v>41709.545230714612</c:v>
                </c:pt>
                <c:pt idx="53369">
                  <c:v>41709.545936859846</c:v>
                </c:pt>
                <c:pt idx="53370">
                  <c:v>41709.546642463225</c:v>
                </c:pt>
                <c:pt idx="53371">
                  <c:v>41709.54734792831</c:v>
                </c:pt>
                <c:pt idx="53372">
                  <c:v>41709.548053473547</c:v>
                </c:pt>
                <c:pt idx="53373">
                  <c:v>41709.548760197082</c:v>
                </c:pt>
                <c:pt idx="53374">
                  <c:v>41709.549467334458</c:v>
                </c:pt>
                <c:pt idx="53375">
                  <c:v>41709.550172898467</c:v>
                </c:pt>
                <c:pt idx="53376">
                  <c:v>41709.55087977217</c:v>
                </c:pt>
                <c:pt idx="53377">
                  <c:v>41709.551585442612</c:v>
                </c:pt>
                <c:pt idx="53378">
                  <c:v>41709.552291358479</c:v>
                </c:pt>
                <c:pt idx="53379">
                  <c:v>41709.552997843231</c:v>
                </c:pt>
                <c:pt idx="53380">
                  <c:v>41709.553702262456</c:v>
                </c:pt>
                <c:pt idx="53381">
                  <c:v>41709.554407309086</c:v>
                </c:pt>
                <c:pt idx="53382">
                  <c:v>41709.555114780305</c:v>
                </c:pt>
                <c:pt idx="53383">
                  <c:v>41709.555822144779</c:v>
                </c:pt>
                <c:pt idx="53384">
                  <c:v>41709.556528115849</c:v>
                </c:pt>
                <c:pt idx="53385">
                  <c:v>41709.55723401616</c:v>
                </c:pt>
                <c:pt idx="53386">
                  <c:v>41709.557940620922</c:v>
                </c:pt>
                <c:pt idx="53387">
                  <c:v>41709.558648064463</c:v>
                </c:pt>
                <c:pt idx="53388">
                  <c:v>41709.559354587684</c:v>
                </c:pt>
                <c:pt idx="53389">
                  <c:v>41709.560062204153</c:v>
                </c:pt>
                <c:pt idx="53390">
                  <c:v>41709.560767335075</c:v>
                </c:pt>
                <c:pt idx="53391">
                  <c:v>41709.56147331492</c:v>
                </c:pt>
                <c:pt idx="53392">
                  <c:v>41709.56217881092</c:v>
                </c:pt>
                <c:pt idx="53393">
                  <c:v>41709.562885518761</c:v>
                </c:pt>
                <c:pt idx="53394">
                  <c:v>41709.563591579536</c:v>
                </c:pt>
                <c:pt idx="53395">
                  <c:v>41709.564297140314</c:v>
                </c:pt>
                <c:pt idx="53396">
                  <c:v>41709.565002700598</c:v>
                </c:pt>
                <c:pt idx="53397">
                  <c:v>41709.565708395836</c:v>
                </c:pt>
                <c:pt idx="53398">
                  <c:v>41709.566415006768</c:v>
                </c:pt>
                <c:pt idx="53399">
                  <c:v>41709.567122586916</c:v>
                </c:pt>
                <c:pt idx="53400">
                  <c:v>41709.567830902153</c:v>
                </c:pt>
                <c:pt idx="53401">
                  <c:v>41709.568536922467</c:v>
                </c:pt>
                <c:pt idx="53402">
                  <c:v>41709.569244025079</c:v>
                </c:pt>
                <c:pt idx="53403">
                  <c:v>41709.569949914759</c:v>
                </c:pt>
                <c:pt idx="53404">
                  <c:v>41709.570655486466</c:v>
                </c:pt>
                <c:pt idx="53405">
                  <c:v>41709.571362647992</c:v>
                </c:pt>
                <c:pt idx="53406">
                  <c:v>41709.572069099391</c:v>
                </c:pt>
                <c:pt idx="53407">
                  <c:v>41709.572776700923</c:v>
                </c:pt>
                <c:pt idx="53408">
                  <c:v>41709.573482544925</c:v>
                </c:pt>
                <c:pt idx="53409">
                  <c:v>41709.574189026927</c:v>
                </c:pt>
                <c:pt idx="53410">
                  <c:v>41709.574896183542</c:v>
                </c:pt>
                <c:pt idx="53411">
                  <c:v>41709.575601345539</c:v>
                </c:pt>
                <c:pt idx="53412">
                  <c:v>41709.576308039999</c:v>
                </c:pt>
                <c:pt idx="53413">
                  <c:v>41709.577014912</c:v>
                </c:pt>
                <c:pt idx="53414">
                  <c:v>41709.577721776302</c:v>
                </c:pt>
                <c:pt idx="53415">
                  <c:v>41709.578429304616</c:v>
                </c:pt>
                <c:pt idx="53416">
                  <c:v>41709.579136556458</c:v>
                </c:pt>
                <c:pt idx="53417">
                  <c:v>41709.579920562457</c:v>
                </c:pt>
                <c:pt idx="53418">
                  <c:v>41709.580626383686</c:v>
                </c:pt>
                <c:pt idx="53419">
                  <c:v>41709.581333677073</c:v>
                </c:pt>
                <c:pt idx="53420">
                  <c:v>41709.582040993228</c:v>
                </c:pt>
                <c:pt idx="53421">
                  <c:v>41709.582748083223</c:v>
                </c:pt>
                <c:pt idx="53422">
                  <c:v>41709.58345385646</c:v>
                </c:pt>
                <c:pt idx="53423">
                  <c:v>41709.58415969523</c:v>
                </c:pt>
                <c:pt idx="53424">
                  <c:v>41709.584866917845</c:v>
                </c:pt>
                <c:pt idx="53425">
                  <c:v>41709.585574578472</c:v>
                </c:pt>
                <c:pt idx="53426">
                  <c:v>41709.586282307544</c:v>
                </c:pt>
                <c:pt idx="53427">
                  <c:v>41709.586988636605</c:v>
                </c:pt>
                <c:pt idx="53428">
                  <c:v>41709.587694453541</c:v>
                </c:pt>
                <c:pt idx="53429">
                  <c:v>41709.58840087831</c:v>
                </c:pt>
                <c:pt idx="53430">
                  <c:v>41709.589107371539</c:v>
                </c:pt>
                <c:pt idx="53431">
                  <c:v>41709.589813553685</c:v>
                </c:pt>
                <c:pt idx="53432">
                  <c:v>41709.590521703991</c:v>
                </c:pt>
                <c:pt idx="53433">
                  <c:v>41709.59122728138</c:v>
                </c:pt>
                <c:pt idx="53434">
                  <c:v>41709.591933574302</c:v>
                </c:pt>
                <c:pt idx="53435">
                  <c:v>41709.592641030598</c:v>
                </c:pt>
                <c:pt idx="53436">
                  <c:v>41709.593348907532</c:v>
                </c:pt>
                <c:pt idx="53437">
                  <c:v>41709.594055827685</c:v>
                </c:pt>
                <c:pt idx="53438">
                  <c:v>41709.594762290923</c:v>
                </c:pt>
                <c:pt idx="53439">
                  <c:v>41709.59547005107</c:v>
                </c:pt>
                <c:pt idx="53440">
                  <c:v>41709.596176468309</c:v>
                </c:pt>
                <c:pt idx="53441">
                  <c:v>41709.596884852304</c:v>
                </c:pt>
                <c:pt idx="53442">
                  <c:v>41709.597592401842</c:v>
                </c:pt>
                <c:pt idx="53443">
                  <c:v>41709.598298612305</c:v>
                </c:pt>
                <c:pt idx="53444">
                  <c:v>41709.599005872922</c:v>
                </c:pt>
                <c:pt idx="53445">
                  <c:v>41709.599712827221</c:v>
                </c:pt>
                <c:pt idx="53446">
                  <c:v>41709.600421959374</c:v>
                </c:pt>
                <c:pt idx="53447">
                  <c:v>41709.601129334762</c:v>
                </c:pt>
                <c:pt idx="53448">
                  <c:v>41709.601834573223</c:v>
                </c:pt>
                <c:pt idx="53449">
                  <c:v>41709.602541867374</c:v>
                </c:pt>
                <c:pt idx="53450">
                  <c:v>41709.603248847845</c:v>
                </c:pt>
                <c:pt idx="53451">
                  <c:v>41709.603955676772</c:v>
                </c:pt>
                <c:pt idx="53452">
                  <c:v>41709.604661855687</c:v>
                </c:pt>
                <c:pt idx="53453">
                  <c:v>41709.605369153534</c:v>
                </c:pt>
                <c:pt idx="53454">
                  <c:v>41709.606077987228</c:v>
                </c:pt>
                <c:pt idx="53455">
                  <c:v>41709.606785423835</c:v>
                </c:pt>
                <c:pt idx="53456">
                  <c:v>41709.60749098676</c:v>
                </c:pt>
                <c:pt idx="53457">
                  <c:v>41709.608196873538</c:v>
                </c:pt>
                <c:pt idx="53458">
                  <c:v>41709.608901703992</c:v>
                </c:pt>
                <c:pt idx="53459">
                  <c:v>41709.60960812046</c:v>
                </c:pt>
                <c:pt idx="53460">
                  <c:v>41709.610315848622</c:v>
                </c:pt>
                <c:pt idx="53461">
                  <c:v>41709.611023094927</c:v>
                </c:pt>
                <c:pt idx="53462">
                  <c:v>41709.611730494929</c:v>
                </c:pt>
                <c:pt idx="53463">
                  <c:v>41709.612437185999</c:v>
                </c:pt>
                <c:pt idx="53464">
                  <c:v>41709.613145339841</c:v>
                </c:pt>
                <c:pt idx="53465">
                  <c:v>41709.613852565381</c:v>
                </c:pt>
                <c:pt idx="53466">
                  <c:v>41709.614559730777</c:v>
                </c:pt>
                <c:pt idx="53467">
                  <c:v>41709.615267721842</c:v>
                </c:pt>
                <c:pt idx="53468">
                  <c:v>41709.615973206463</c:v>
                </c:pt>
                <c:pt idx="53469">
                  <c:v>41709.616679769388</c:v>
                </c:pt>
                <c:pt idx="53470">
                  <c:v>41709.617386506761</c:v>
                </c:pt>
                <c:pt idx="53471">
                  <c:v>41709.618092453849</c:v>
                </c:pt>
                <c:pt idx="53472">
                  <c:v>41709.618799534604</c:v>
                </c:pt>
                <c:pt idx="53473">
                  <c:v>41709.61950686061</c:v>
                </c:pt>
                <c:pt idx="53474">
                  <c:v>41709.620214965078</c:v>
                </c:pt>
                <c:pt idx="53475">
                  <c:v>41709.620923832597</c:v>
                </c:pt>
                <c:pt idx="53476">
                  <c:v>41709.621686203071</c:v>
                </c:pt>
                <c:pt idx="53477">
                  <c:v>41709.622394167687</c:v>
                </c:pt>
                <c:pt idx="53478">
                  <c:v>41709.62310001337</c:v>
                </c:pt>
                <c:pt idx="53479">
                  <c:v>41709.623806176307</c:v>
                </c:pt>
                <c:pt idx="53480">
                  <c:v>41709.624514411684</c:v>
                </c:pt>
                <c:pt idx="53481">
                  <c:v>41709.625222457682</c:v>
                </c:pt>
                <c:pt idx="53482">
                  <c:v>41709.625928268921</c:v>
                </c:pt>
                <c:pt idx="53483">
                  <c:v>41709.626635699846</c:v>
                </c:pt>
                <c:pt idx="53484">
                  <c:v>41709.627343563821</c:v>
                </c:pt>
                <c:pt idx="53485">
                  <c:v>41709.628050666921</c:v>
                </c:pt>
                <c:pt idx="53486">
                  <c:v>41709.628757102932</c:v>
                </c:pt>
                <c:pt idx="53487">
                  <c:v>41709.629463494151</c:v>
                </c:pt>
                <c:pt idx="53488">
                  <c:v>41709.630170376462</c:v>
                </c:pt>
                <c:pt idx="53489">
                  <c:v>41709.630876786308</c:v>
                </c:pt>
                <c:pt idx="53490">
                  <c:v>41709.631584663213</c:v>
                </c:pt>
                <c:pt idx="53491">
                  <c:v>41709.632291793685</c:v>
                </c:pt>
                <c:pt idx="53492">
                  <c:v>41709.632998725836</c:v>
                </c:pt>
                <c:pt idx="53493">
                  <c:v>41709.633706764915</c:v>
                </c:pt>
                <c:pt idx="53494">
                  <c:v>41709.634414076616</c:v>
                </c:pt>
                <c:pt idx="53495">
                  <c:v>41709.635121918145</c:v>
                </c:pt>
                <c:pt idx="53496">
                  <c:v>41709.635829597537</c:v>
                </c:pt>
                <c:pt idx="53497">
                  <c:v>41709.636537120168</c:v>
                </c:pt>
                <c:pt idx="53498">
                  <c:v>41709.637243734302</c:v>
                </c:pt>
                <c:pt idx="53499">
                  <c:v>41709.63794931076</c:v>
                </c:pt>
                <c:pt idx="53500">
                  <c:v>41709.638656186617</c:v>
                </c:pt>
                <c:pt idx="53501">
                  <c:v>41709.639363564456</c:v>
                </c:pt>
                <c:pt idx="53502">
                  <c:v>41709.640070916153</c:v>
                </c:pt>
                <c:pt idx="53503">
                  <c:v>41709.640777173998</c:v>
                </c:pt>
                <c:pt idx="53504">
                  <c:v>41709.641484228305</c:v>
                </c:pt>
                <c:pt idx="53505">
                  <c:v>41709.642191194769</c:v>
                </c:pt>
                <c:pt idx="53506">
                  <c:v>41709.642898036465</c:v>
                </c:pt>
                <c:pt idx="53507">
                  <c:v>41709.643604720157</c:v>
                </c:pt>
                <c:pt idx="53508">
                  <c:v>41709.644311664</c:v>
                </c:pt>
                <c:pt idx="53509">
                  <c:v>41709.645019639844</c:v>
                </c:pt>
                <c:pt idx="53510">
                  <c:v>41709.645728079224</c:v>
                </c:pt>
                <c:pt idx="53511">
                  <c:v>41709.646435267845</c:v>
                </c:pt>
                <c:pt idx="53512">
                  <c:v>41709.64714185553</c:v>
                </c:pt>
                <c:pt idx="53513">
                  <c:v>41709.647848972003</c:v>
                </c:pt>
                <c:pt idx="53514">
                  <c:v>41709.648555926935</c:v>
                </c:pt>
                <c:pt idx="53515">
                  <c:v>41709.649262766608</c:v>
                </c:pt>
                <c:pt idx="53516">
                  <c:v>41709.649969442158</c:v>
                </c:pt>
                <c:pt idx="53517">
                  <c:v>41709.650676519683</c:v>
                </c:pt>
                <c:pt idx="53518">
                  <c:v>41709.651382713069</c:v>
                </c:pt>
                <c:pt idx="53519">
                  <c:v>41709.652089714305</c:v>
                </c:pt>
                <c:pt idx="53520">
                  <c:v>41709.652796986928</c:v>
                </c:pt>
                <c:pt idx="53521">
                  <c:v>41709.653503017842</c:v>
                </c:pt>
                <c:pt idx="53522">
                  <c:v>41709.654209656612</c:v>
                </c:pt>
                <c:pt idx="53523">
                  <c:v>41709.654915854313</c:v>
                </c:pt>
                <c:pt idx="53524">
                  <c:v>41709.65562342693</c:v>
                </c:pt>
                <c:pt idx="53525">
                  <c:v>41709.656331084778</c:v>
                </c:pt>
                <c:pt idx="53526">
                  <c:v>41709.657038274621</c:v>
                </c:pt>
                <c:pt idx="53527">
                  <c:v>41709.657746017991</c:v>
                </c:pt>
                <c:pt idx="53528">
                  <c:v>41709.658453597542</c:v>
                </c:pt>
                <c:pt idx="53529">
                  <c:v>41709.659161834912</c:v>
                </c:pt>
                <c:pt idx="53530">
                  <c:v>41709.659867936767</c:v>
                </c:pt>
                <c:pt idx="53531">
                  <c:v>41709.660574103844</c:v>
                </c:pt>
                <c:pt idx="53532">
                  <c:v>41709.661281504457</c:v>
                </c:pt>
                <c:pt idx="53533">
                  <c:v>41709.661990185828</c:v>
                </c:pt>
                <c:pt idx="53534">
                  <c:v>41709.662697654305</c:v>
                </c:pt>
                <c:pt idx="53535">
                  <c:v>41709.663460685988</c:v>
                </c:pt>
                <c:pt idx="53536">
                  <c:v>41709.66416839185</c:v>
                </c:pt>
                <c:pt idx="53537">
                  <c:v>41709.664875205082</c:v>
                </c:pt>
                <c:pt idx="53538">
                  <c:v>41709.665583561982</c:v>
                </c:pt>
                <c:pt idx="53539">
                  <c:v>41709.66629208708</c:v>
                </c:pt>
                <c:pt idx="53540">
                  <c:v>41709.666999499394</c:v>
                </c:pt>
                <c:pt idx="53541">
                  <c:v>41709.667706542765</c:v>
                </c:pt>
                <c:pt idx="53542">
                  <c:v>41709.668412406463</c:v>
                </c:pt>
                <c:pt idx="53543">
                  <c:v>41709.669120397222</c:v>
                </c:pt>
                <c:pt idx="53544">
                  <c:v>41709.669829230923</c:v>
                </c:pt>
                <c:pt idx="53545">
                  <c:v>41709.670536705387</c:v>
                </c:pt>
                <c:pt idx="53546">
                  <c:v>41709.671244306002</c:v>
                </c:pt>
                <c:pt idx="53547">
                  <c:v>41709.671952430152</c:v>
                </c:pt>
                <c:pt idx="53548">
                  <c:v>41709.672659862001</c:v>
                </c:pt>
                <c:pt idx="53549">
                  <c:v>41709.673367452306</c:v>
                </c:pt>
                <c:pt idx="53550">
                  <c:v>41709.674073603841</c:v>
                </c:pt>
                <c:pt idx="53551">
                  <c:v>41709.674780030451</c:v>
                </c:pt>
                <c:pt idx="53552">
                  <c:v>41709.675488866924</c:v>
                </c:pt>
                <c:pt idx="53553">
                  <c:v>41709.676196812157</c:v>
                </c:pt>
                <c:pt idx="53554">
                  <c:v>41709.676905503533</c:v>
                </c:pt>
                <c:pt idx="53555">
                  <c:v>41709.677613751533</c:v>
                </c:pt>
                <c:pt idx="53556">
                  <c:v>41709.67832099308</c:v>
                </c:pt>
                <c:pt idx="53557">
                  <c:v>41709.679028427541</c:v>
                </c:pt>
                <c:pt idx="53558">
                  <c:v>41709.679735433376</c:v>
                </c:pt>
                <c:pt idx="53559">
                  <c:v>41709.680441098768</c:v>
                </c:pt>
                <c:pt idx="53560">
                  <c:v>41709.681145750597</c:v>
                </c:pt>
                <c:pt idx="53561">
                  <c:v>41709.681851528308</c:v>
                </c:pt>
                <c:pt idx="53562">
                  <c:v>41709.682557354005</c:v>
                </c:pt>
                <c:pt idx="53563">
                  <c:v>41709.683264828614</c:v>
                </c:pt>
                <c:pt idx="53564">
                  <c:v>41709.683971373226</c:v>
                </c:pt>
                <c:pt idx="53565">
                  <c:v>41709.684678290774</c:v>
                </c:pt>
                <c:pt idx="53566">
                  <c:v>41709.685386211837</c:v>
                </c:pt>
                <c:pt idx="53567">
                  <c:v>41709.686090983385</c:v>
                </c:pt>
                <c:pt idx="53568">
                  <c:v>41709.686799530609</c:v>
                </c:pt>
                <c:pt idx="53569">
                  <c:v>41709.687507816001</c:v>
                </c:pt>
                <c:pt idx="53570">
                  <c:v>41709.688215142785</c:v>
                </c:pt>
                <c:pt idx="53571">
                  <c:v>41709.688921008164</c:v>
                </c:pt>
                <c:pt idx="53572">
                  <c:v>41709.689628722605</c:v>
                </c:pt>
                <c:pt idx="53573">
                  <c:v>41709.69033645108</c:v>
                </c:pt>
                <c:pt idx="53574">
                  <c:v>41709.691043617524</c:v>
                </c:pt>
                <c:pt idx="53575">
                  <c:v>41709.691750754144</c:v>
                </c:pt>
                <c:pt idx="53576">
                  <c:v>41709.692458196463</c:v>
                </c:pt>
                <c:pt idx="53577">
                  <c:v>41709.693164806915</c:v>
                </c:pt>
                <c:pt idx="53578">
                  <c:v>41709.693870551368</c:v>
                </c:pt>
                <c:pt idx="53579">
                  <c:v>41709.694577958777</c:v>
                </c:pt>
                <c:pt idx="53580">
                  <c:v>41709.695285352303</c:v>
                </c:pt>
                <c:pt idx="53581">
                  <c:v>41709.695992033528</c:v>
                </c:pt>
                <c:pt idx="53582">
                  <c:v>41709.696700235072</c:v>
                </c:pt>
                <c:pt idx="53583">
                  <c:v>41709.697408179374</c:v>
                </c:pt>
                <c:pt idx="53584">
                  <c:v>41709.698117499393</c:v>
                </c:pt>
                <c:pt idx="53585">
                  <c:v>41709.698825361222</c:v>
                </c:pt>
                <c:pt idx="53586">
                  <c:v>41709.699533088307</c:v>
                </c:pt>
                <c:pt idx="53587">
                  <c:v>41709.700241975836</c:v>
                </c:pt>
                <c:pt idx="53588">
                  <c:v>41709.700948933838</c:v>
                </c:pt>
                <c:pt idx="53589">
                  <c:v>41709.701657232152</c:v>
                </c:pt>
                <c:pt idx="53590">
                  <c:v>41709.702365335077</c:v>
                </c:pt>
                <c:pt idx="53591">
                  <c:v>41709.703070976306</c:v>
                </c:pt>
                <c:pt idx="53592">
                  <c:v>41709.703777791379</c:v>
                </c:pt>
                <c:pt idx="53593">
                  <c:v>41709.705224912155</c:v>
                </c:pt>
                <c:pt idx="53594">
                  <c:v>41709.705932440003</c:v>
                </c:pt>
                <c:pt idx="53595">
                  <c:v>41709.706638773387</c:v>
                </c:pt>
                <c:pt idx="53596">
                  <c:v>41709.707345299539</c:v>
                </c:pt>
                <c:pt idx="53597">
                  <c:v>41709.708054139541</c:v>
                </c:pt>
                <c:pt idx="53598">
                  <c:v>41709.708762051378</c:v>
                </c:pt>
                <c:pt idx="53599">
                  <c:v>41709.709468862144</c:v>
                </c:pt>
                <c:pt idx="53600">
                  <c:v>41709.710176418164</c:v>
                </c:pt>
                <c:pt idx="53601">
                  <c:v>41709.710882423686</c:v>
                </c:pt>
                <c:pt idx="53602">
                  <c:v>41709.711591128616</c:v>
                </c:pt>
                <c:pt idx="53603">
                  <c:v>41709.712299112463</c:v>
                </c:pt>
                <c:pt idx="53604">
                  <c:v>41709.713005888465</c:v>
                </c:pt>
                <c:pt idx="53605">
                  <c:v>41709.713713143537</c:v>
                </c:pt>
                <c:pt idx="53606">
                  <c:v>41709.714421747842</c:v>
                </c:pt>
                <c:pt idx="53607">
                  <c:v>41709.715128832759</c:v>
                </c:pt>
                <c:pt idx="53608">
                  <c:v>41709.715835802162</c:v>
                </c:pt>
                <c:pt idx="53609">
                  <c:v>41709.716543819835</c:v>
                </c:pt>
                <c:pt idx="53610">
                  <c:v>41709.717251630762</c:v>
                </c:pt>
                <c:pt idx="53611">
                  <c:v>41709.717960650916</c:v>
                </c:pt>
                <c:pt idx="53612">
                  <c:v>41709.718668896159</c:v>
                </c:pt>
                <c:pt idx="53613">
                  <c:v>41709.71937511846</c:v>
                </c:pt>
                <c:pt idx="53614">
                  <c:v>41709.720081291533</c:v>
                </c:pt>
                <c:pt idx="53615">
                  <c:v>41709.720786481528</c:v>
                </c:pt>
                <c:pt idx="53616">
                  <c:v>41709.7214909463</c:v>
                </c:pt>
                <c:pt idx="53617">
                  <c:v>41709.722195582457</c:v>
                </c:pt>
                <c:pt idx="53618">
                  <c:v>41709.722900771216</c:v>
                </c:pt>
                <c:pt idx="53619">
                  <c:v>41709.723604541068</c:v>
                </c:pt>
                <c:pt idx="53620">
                  <c:v>41709.724310136771</c:v>
                </c:pt>
                <c:pt idx="53621">
                  <c:v>41709.725015927688</c:v>
                </c:pt>
                <c:pt idx="53622">
                  <c:v>41709.72572229692</c:v>
                </c:pt>
                <c:pt idx="53623">
                  <c:v>41709.726426358931</c:v>
                </c:pt>
                <c:pt idx="53624">
                  <c:v>41709.727129982457</c:v>
                </c:pt>
                <c:pt idx="53625">
                  <c:v>41709.727834305078</c:v>
                </c:pt>
                <c:pt idx="53626">
                  <c:v>41709.728538740463</c:v>
                </c:pt>
                <c:pt idx="53627">
                  <c:v>41709.729243857677</c:v>
                </c:pt>
                <c:pt idx="53628">
                  <c:v>41709.72994841999</c:v>
                </c:pt>
                <c:pt idx="53629">
                  <c:v>41709.730652207225</c:v>
                </c:pt>
                <c:pt idx="53630">
                  <c:v>41709.731356453223</c:v>
                </c:pt>
                <c:pt idx="53631">
                  <c:v>41709.732061151532</c:v>
                </c:pt>
                <c:pt idx="53632">
                  <c:v>41709.732765138157</c:v>
                </c:pt>
                <c:pt idx="53633">
                  <c:v>41709.733467686754</c:v>
                </c:pt>
                <c:pt idx="53634">
                  <c:v>41709.734169901676</c:v>
                </c:pt>
                <c:pt idx="53635">
                  <c:v>41709.734873331225</c:v>
                </c:pt>
                <c:pt idx="53636">
                  <c:v>41709.735575844163</c:v>
                </c:pt>
                <c:pt idx="53637">
                  <c:v>41709.736278891542</c:v>
                </c:pt>
                <c:pt idx="53638">
                  <c:v>41709.736983367991</c:v>
                </c:pt>
                <c:pt idx="53639">
                  <c:v>41709.73768748861</c:v>
                </c:pt>
                <c:pt idx="53640">
                  <c:v>41709.738391173836</c:v>
                </c:pt>
                <c:pt idx="53641">
                  <c:v>41709.739096374615</c:v>
                </c:pt>
                <c:pt idx="53642">
                  <c:v>41709.739802176162</c:v>
                </c:pt>
                <c:pt idx="53643">
                  <c:v>41709.74050782554</c:v>
                </c:pt>
                <c:pt idx="53644">
                  <c:v>41709.741213351386</c:v>
                </c:pt>
                <c:pt idx="53645">
                  <c:v>41709.741918510452</c:v>
                </c:pt>
                <c:pt idx="53646">
                  <c:v>41709.742622868609</c:v>
                </c:pt>
                <c:pt idx="53647">
                  <c:v>41709.743326500451</c:v>
                </c:pt>
                <c:pt idx="53648">
                  <c:v>41709.74403165</c:v>
                </c:pt>
                <c:pt idx="53649">
                  <c:v>41709.744736583991</c:v>
                </c:pt>
                <c:pt idx="53650">
                  <c:v>41709.745439991384</c:v>
                </c:pt>
                <c:pt idx="53651">
                  <c:v>41709.746143742923</c:v>
                </c:pt>
                <c:pt idx="53652">
                  <c:v>41709.746978998613</c:v>
                </c:pt>
                <c:pt idx="53653">
                  <c:v>41709.747682440931</c:v>
                </c:pt>
                <c:pt idx="53654">
                  <c:v>41709.748385216932</c:v>
                </c:pt>
                <c:pt idx="53655">
                  <c:v>41709.749088927078</c:v>
                </c:pt>
                <c:pt idx="53656">
                  <c:v>41709.74979289122</c:v>
                </c:pt>
                <c:pt idx="53657">
                  <c:v>41709.750496571534</c:v>
                </c:pt>
                <c:pt idx="53658">
                  <c:v>41709.751199631675</c:v>
                </c:pt>
                <c:pt idx="53659">
                  <c:v>41709.751903318305</c:v>
                </c:pt>
                <c:pt idx="53660">
                  <c:v>41709.75260756092</c:v>
                </c:pt>
                <c:pt idx="53661">
                  <c:v>41709.753312131535</c:v>
                </c:pt>
                <c:pt idx="53662">
                  <c:v>41709.754015661842</c:v>
                </c:pt>
                <c:pt idx="53663">
                  <c:v>41709.75471977031</c:v>
                </c:pt>
                <c:pt idx="53664">
                  <c:v>41709.755423113995</c:v>
                </c:pt>
                <c:pt idx="53665">
                  <c:v>41709.756126492008</c:v>
                </c:pt>
                <c:pt idx="53666">
                  <c:v>41709.756828544618</c:v>
                </c:pt>
                <c:pt idx="53667">
                  <c:v>41709.757532714153</c:v>
                </c:pt>
                <c:pt idx="53668">
                  <c:v>41709.758235740621</c:v>
                </c:pt>
                <c:pt idx="53669">
                  <c:v>41709.758937200779</c:v>
                </c:pt>
                <c:pt idx="53670">
                  <c:v>41709.759639608928</c:v>
                </c:pt>
                <c:pt idx="53671">
                  <c:v>41709.760343524758</c:v>
                </c:pt>
                <c:pt idx="53672">
                  <c:v>41709.761048211214</c:v>
                </c:pt>
                <c:pt idx="53673">
                  <c:v>41709.761752194456</c:v>
                </c:pt>
                <c:pt idx="53674">
                  <c:v>41709.762456345386</c:v>
                </c:pt>
                <c:pt idx="53675">
                  <c:v>41709.763159835675</c:v>
                </c:pt>
                <c:pt idx="53676">
                  <c:v>41709.763862553526</c:v>
                </c:pt>
                <c:pt idx="53677">
                  <c:v>41709.764567162922</c:v>
                </c:pt>
                <c:pt idx="53678">
                  <c:v>41709.765270465992</c:v>
                </c:pt>
                <c:pt idx="53679">
                  <c:v>41709.765973932146</c:v>
                </c:pt>
                <c:pt idx="53680">
                  <c:v>41709.766674923536</c:v>
                </c:pt>
                <c:pt idx="53681">
                  <c:v>41709.767377962758</c:v>
                </c:pt>
                <c:pt idx="53682">
                  <c:v>41709.76808159722</c:v>
                </c:pt>
                <c:pt idx="53683">
                  <c:v>41709.768784193075</c:v>
                </c:pt>
                <c:pt idx="53684">
                  <c:v>41709.769486847377</c:v>
                </c:pt>
                <c:pt idx="53685">
                  <c:v>41709.770188841227</c:v>
                </c:pt>
                <c:pt idx="53686">
                  <c:v>41709.770890537533</c:v>
                </c:pt>
                <c:pt idx="53687">
                  <c:v>41709.771593543534</c:v>
                </c:pt>
                <c:pt idx="53688">
                  <c:v>41709.77229601446</c:v>
                </c:pt>
                <c:pt idx="53689">
                  <c:v>41709.772999775836</c:v>
                </c:pt>
                <c:pt idx="53690">
                  <c:v>41709.773704116451</c:v>
                </c:pt>
                <c:pt idx="53691">
                  <c:v>41709.774406926605</c:v>
                </c:pt>
                <c:pt idx="53692">
                  <c:v>41709.775109247537</c:v>
                </c:pt>
                <c:pt idx="53693">
                  <c:v>41709.77581293261</c:v>
                </c:pt>
                <c:pt idx="53694">
                  <c:v>41709.776515701225</c:v>
                </c:pt>
                <c:pt idx="53695">
                  <c:v>41709.77721808893</c:v>
                </c:pt>
                <c:pt idx="53696">
                  <c:v>41709.777922017995</c:v>
                </c:pt>
                <c:pt idx="53697">
                  <c:v>41709.778626316773</c:v>
                </c:pt>
                <c:pt idx="53698">
                  <c:v>41709.779329674464</c:v>
                </c:pt>
                <c:pt idx="53699">
                  <c:v>41709.780032015078</c:v>
                </c:pt>
                <c:pt idx="53700">
                  <c:v>41709.780734334767</c:v>
                </c:pt>
                <c:pt idx="53701">
                  <c:v>41709.781436702455</c:v>
                </c:pt>
                <c:pt idx="53702">
                  <c:v>41709.782139435694</c:v>
                </c:pt>
                <c:pt idx="53703">
                  <c:v>41709.782843360605</c:v>
                </c:pt>
                <c:pt idx="53704">
                  <c:v>41709.783546739534</c:v>
                </c:pt>
                <c:pt idx="53705">
                  <c:v>41709.78424879878</c:v>
                </c:pt>
                <c:pt idx="53706">
                  <c:v>41709.784950705842</c:v>
                </c:pt>
                <c:pt idx="53707">
                  <c:v>41709.785651781989</c:v>
                </c:pt>
                <c:pt idx="53708">
                  <c:v>41709.786355107695</c:v>
                </c:pt>
                <c:pt idx="53709">
                  <c:v>41709.787058389084</c:v>
                </c:pt>
                <c:pt idx="53710">
                  <c:v>41709.787761852451</c:v>
                </c:pt>
                <c:pt idx="53711">
                  <c:v>41709.788735461683</c:v>
                </c:pt>
                <c:pt idx="53712">
                  <c:v>41709.7894400023</c:v>
                </c:pt>
                <c:pt idx="53713">
                  <c:v>41709.790143367674</c:v>
                </c:pt>
                <c:pt idx="53714">
                  <c:v>41709.790846221535</c:v>
                </c:pt>
                <c:pt idx="53715">
                  <c:v>41709.791548909379</c:v>
                </c:pt>
                <c:pt idx="53716">
                  <c:v>41709.792251414161</c:v>
                </c:pt>
                <c:pt idx="53717">
                  <c:v>41709.792953085227</c:v>
                </c:pt>
                <c:pt idx="53718">
                  <c:v>41709.793655032598</c:v>
                </c:pt>
                <c:pt idx="53719">
                  <c:v>41709.794358117688</c:v>
                </c:pt>
                <c:pt idx="53720">
                  <c:v>41709.795060891527</c:v>
                </c:pt>
                <c:pt idx="53721">
                  <c:v>41709.795764962138</c:v>
                </c:pt>
                <c:pt idx="53722">
                  <c:v>41709.796469284454</c:v>
                </c:pt>
                <c:pt idx="53723">
                  <c:v>41709.797173003215</c:v>
                </c:pt>
                <c:pt idx="53724">
                  <c:v>41709.797876715216</c:v>
                </c:pt>
                <c:pt idx="53725">
                  <c:v>41709.798579818162</c:v>
                </c:pt>
                <c:pt idx="53726">
                  <c:v>41709.799283673368</c:v>
                </c:pt>
                <c:pt idx="53727">
                  <c:v>41709.799985379534</c:v>
                </c:pt>
                <c:pt idx="53728">
                  <c:v>41709.800687165385</c:v>
                </c:pt>
                <c:pt idx="53729">
                  <c:v>41709.801390151079</c:v>
                </c:pt>
                <c:pt idx="53730">
                  <c:v>41709.802092218619</c:v>
                </c:pt>
                <c:pt idx="53731">
                  <c:v>41709.802794951684</c:v>
                </c:pt>
                <c:pt idx="53732">
                  <c:v>41709.803498796929</c:v>
                </c:pt>
                <c:pt idx="53733">
                  <c:v>41709.804200849394</c:v>
                </c:pt>
                <c:pt idx="53734">
                  <c:v>41709.804903407843</c:v>
                </c:pt>
                <c:pt idx="53735">
                  <c:v>41709.805606161077</c:v>
                </c:pt>
                <c:pt idx="53736">
                  <c:v>41709.806310359549</c:v>
                </c:pt>
                <c:pt idx="53737">
                  <c:v>41709.807013466314</c:v>
                </c:pt>
                <c:pt idx="53738">
                  <c:v>41709.807714763687</c:v>
                </c:pt>
                <c:pt idx="53739">
                  <c:v>41709.808417965083</c:v>
                </c:pt>
                <c:pt idx="53740">
                  <c:v>41709.809121860759</c:v>
                </c:pt>
                <c:pt idx="53741">
                  <c:v>41709.809825436612</c:v>
                </c:pt>
                <c:pt idx="53742">
                  <c:v>41709.810526701382</c:v>
                </c:pt>
                <c:pt idx="53743">
                  <c:v>41709.811230082931</c:v>
                </c:pt>
                <c:pt idx="53744">
                  <c:v>41709.811931844619</c:v>
                </c:pt>
                <c:pt idx="53745">
                  <c:v>41709.812634493093</c:v>
                </c:pt>
                <c:pt idx="53746">
                  <c:v>41709.813338749853</c:v>
                </c:pt>
                <c:pt idx="53747">
                  <c:v>41709.814043191851</c:v>
                </c:pt>
                <c:pt idx="53748">
                  <c:v>41709.814747478005</c:v>
                </c:pt>
                <c:pt idx="53749">
                  <c:v>41709.815450814931</c:v>
                </c:pt>
                <c:pt idx="53750">
                  <c:v>41709.816154108317</c:v>
                </c:pt>
                <c:pt idx="53751">
                  <c:v>41709.816857277096</c:v>
                </c:pt>
                <c:pt idx="53752">
                  <c:v>41709.817560121228</c:v>
                </c:pt>
                <c:pt idx="53753">
                  <c:v>41709.818264775087</c:v>
                </c:pt>
                <c:pt idx="53754">
                  <c:v>41709.818967823543</c:v>
                </c:pt>
                <c:pt idx="53755">
                  <c:v>41709.819669833079</c:v>
                </c:pt>
                <c:pt idx="53756">
                  <c:v>41709.820370883077</c:v>
                </c:pt>
                <c:pt idx="53757">
                  <c:v>41709.821073224615</c:v>
                </c:pt>
                <c:pt idx="53758">
                  <c:v>41709.821776365534</c:v>
                </c:pt>
                <c:pt idx="53759">
                  <c:v>41709.822478200462</c:v>
                </c:pt>
                <c:pt idx="53760">
                  <c:v>41709.823180240608</c:v>
                </c:pt>
                <c:pt idx="53761">
                  <c:v>41709.823883751676</c:v>
                </c:pt>
                <c:pt idx="53762">
                  <c:v>41709.824587575997</c:v>
                </c:pt>
                <c:pt idx="53763">
                  <c:v>41709.825291248009</c:v>
                </c:pt>
                <c:pt idx="53764">
                  <c:v>41709.825994392777</c:v>
                </c:pt>
                <c:pt idx="53765">
                  <c:v>41709.826696761535</c:v>
                </c:pt>
                <c:pt idx="53766">
                  <c:v>41709.827398649541</c:v>
                </c:pt>
                <c:pt idx="53767">
                  <c:v>41709.828101027684</c:v>
                </c:pt>
                <c:pt idx="53768">
                  <c:v>41709.828804355544</c:v>
                </c:pt>
                <c:pt idx="53769">
                  <c:v>41709.829507221999</c:v>
                </c:pt>
                <c:pt idx="53770">
                  <c:v>41709.830491541223</c:v>
                </c:pt>
                <c:pt idx="53771">
                  <c:v>41709.831194395083</c:v>
                </c:pt>
                <c:pt idx="53772">
                  <c:v>41709.831897170778</c:v>
                </c:pt>
                <c:pt idx="53773">
                  <c:v>41709.832599469235</c:v>
                </c:pt>
                <c:pt idx="53774">
                  <c:v>41709.83330120246</c:v>
                </c:pt>
                <c:pt idx="53775">
                  <c:v>41709.834003704163</c:v>
                </c:pt>
                <c:pt idx="53776">
                  <c:v>41709.834705783534</c:v>
                </c:pt>
                <c:pt idx="53777">
                  <c:v>41709.835408875078</c:v>
                </c:pt>
                <c:pt idx="53778">
                  <c:v>41709.836111795543</c:v>
                </c:pt>
                <c:pt idx="53779">
                  <c:v>41709.836815400166</c:v>
                </c:pt>
                <c:pt idx="53780">
                  <c:v>41709.837520933223</c:v>
                </c:pt>
                <c:pt idx="53781">
                  <c:v>41709.838225615225</c:v>
                </c:pt>
                <c:pt idx="53782">
                  <c:v>41709.838929081998</c:v>
                </c:pt>
                <c:pt idx="53783">
                  <c:v>41709.839632662304</c:v>
                </c:pt>
                <c:pt idx="53784">
                  <c:v>41709.840335536312</c:v>
                </c:pt>
                <c:pt idx="53785">
                  <c:v>41709.841038955543</c:v>
                </c:pt>
                <c:pt idx="53786">
                  <c:v>41709.84174236477</c:v>
                </c:pt>
                <c:pt idx="53787">
                  <c:v>41709.842447444935</c:v>
                </c:pt>
                <c:pt idx="53788">
                  <c:v>41709.843151967078</c:v>
                </c:pt>
                <c:pt idx="53789">
                  <c:v>41709.843854345389</c:v>
                </c:pt>
                <c:pt idx="53790">
                  <c:v>41709.844556899552</c:v>
                </c:pt>
                <c:pt idx="53791">
                  <c:v>41709.845259473856</c:v>
                </c:pt>
                <c:pt idx="53792">
                  <c:v>41709.845963194472</c:v>
                </c:pt>
                <c:pt idx="53793">
                  <c:v>41709.846666172009</c:v>
                </c:pt>
                <c:pt idx="53794">
                  <c:v>41709.847369061688</c:v>
                </c:pt>
                <c:pt idx="53795">
                  <c:v>41709.848073492787</c:v>
                </c:pt>
                <c:pt idx="53796">
                  <c:v>41709.848776482169</c:v>
                </c:pt>
                <c:pt idx="53797">
                  <c:v>41709.849478751225</c:v>
                </c:pt>
                <c:pt idx="53798">
                  <c:v>41709.850179850313</c:v>
                </c:pt>
                <c:pt idx="53799">
                  <c:v>41709.850881482009</c:v>
                </c:pt>
                <c:pt idx="53800">
                  <c:v>41709.85158205693</c:v>
                </c:pt>
                <c:pt idx="53801">
                  <c:v>41709.852285616616</c:v>
                </c:pt>
                <c:pt idx="53802">
                  <c:v>41709.852989713683</c:v>
                </c:pt>
                <c:pt idx="53803">
                  <c:v>41709.85369298431</c:v>
                </c:pt>
                <c:pt idx="53804">
                  <c:v>41709.85439511123</c:v>
                </c:pt>
                <c:pt idx="53805">
                  <c:v>41709.855096642008</c:v>
                </c:pt>
                <c:pt idx="53806">
                  <c:v>41709.85580048478</c:v>
                </c:pt>
                <c:pt idx="53807">
                  <c:v>41709.856504543852</c:v>
                </c:pt>
                <c:pt idx="53808">
                  <c:v>41709.857207502311</c:v>
                </c:pt>
                <c:pt idx="53809">
                  <c:v>41709.857910990009</c:v>
                </c:pt>
                <c:pt idx="53810">
                  <c:v>41709.858613758479</c:v>
                </c:pt>
                <c:pt idx="53811">
                  <c:v>41709.859314509689</c:v>
                </c:pt>
                <c:pt idx="53812">
                  <c:v>41709.860016867387</c:v>
                </c:pt>
                <c:pt idx="53813">
                  <c:v>41709.860719445394</c:v>
                </c:pt>
                <c:pt idx="53814">
                  <c:v>41709.861422300302</c:v>
                </c:pt>
                <c:pt idx="53815">
                  <c:v>41709.862125399843</c:v>
                </c:pt>
                <c:pt idx="53816">
                  <c:v>41709.862828088313</c:v>
                </c:pt>
                <c:pt idx="53817">
                  <c:v>41709.863531701681</c:v>
                </c:pt>
                <c:pt idx="53818">
                  <c:v>41709.864232404165</c:v>
                </c:pt>
                <c:pt idx="53819">
                  <c:v>41709.864934810932</c:v>
                </c:pt>
                <c:pt idx="53820">
                  <c:v>41709.865637946168</c:v>
                </c:pt>
                <c:pt idx="53821">
                  <c:v>41709.866340639077</c:v>
                </c:pt>
                <c:pt idx="53822">
                  <c:v>41709.867044380931</c:v>
                </c:pt>
                <c:pt idx="53823">
                  <c:v>41709.867747541219</c:v>
                </c:pt>
                <c:pt idx="53824">
                  <c:v>41709.868451427843</c:v>
                </c:pt>
                <c:pt idx="53825">
                  <c:v>41709.869155832464</c:v>
                </c:pt>
                <c:pt idx="53826">
                  <c:v>41709.869857734928</c:v>
                </c:pt>
                <c:pt idx="53827">
                  <c:v>41709.870560885996</c:v>
                </c:pt>
                <c:pt idx="53828">
                  <c:v>41709.87126369754</c:v>
                </c:pt>
                <c:pt idx="53829">
                  <c:v>41709.872238270786</c:v>
                </c:pt>
                <c:pt idx="53830">
                  <c:v>41709.872942504</c:v>
                </c:pt>
                <c:pt idx="53831">
                  <c:v>41709.873646585991</c:v>
                </c:pt>
                <c:pt idx="53832">
                  <c:v>41709.874351011844</c:v>
                </c:pt>
                <c:pt idx="53833">
                  <c:v>41709.875054522927</c:v>
                </c:pt>
                <c:pt idx="53834">
                  <c:v>41709.875757132606</c:v>
                </c:pt>
                <c:pt idx="53835">
                  <c:v>41709.87645961708</c:v>
                </c:pt>
                <c:pt idx="53836">
                  <c:v>41709.87716304385</c:v>
                </c:pt>
                <c:pt idx="53837">
                  <c:v>41709.877868942778</c:v>
                </c:pt>
                <c:pt idx="53838">
                  <c:v>41709.878572228015</c:v>
                </c:pt>
                <c:pt idx="53839">
                  <c:v>41709.879274139392</c:v>
                </c:pt>
                <c:pt idx="53840">
                  <c:v>41709.879976958939</c:v>
                </c:pt>
                <c:pt idx="53841">
                  <c:v>41709.88068048354</c:v>
                </c:pt>
                <c:pt idx="53842">
                  <c:v>41709.881383022461</c:v>
                </c:pt>
                <c:pt idx="53843">
                  <c:v>41709.882084871228</c:v>
                </c:pt>
                <c:pt idx="53844">
                  <c:v>41709.882788117386</c:v>
                </c:pt>
                <c:pt idx="53845">
                  <c:v>41709.883489718923</c:v>
                </c:pt>
                <c:pt idx="53846">
                  <c:v>41709.884191187542</c:v>
                </c:pt>
                <c:pt idx="53847">
                  <c:v>41709.88489433832</c:v>
                </c:pt>
                <c:pt idx="53848">
                  <c:v>41709.885597908775</c:v>
                </c:pt>
                <c:pt idx="53849">
                  <c:v>41709.886301634462</c:v>
                </c:pt>
                <c:pt idx="53850">
                  <c:v>41709.887005819226</c:v>
                </c:pt>
                <c:pt idx="53851">
                  <c:v>41709.887709042931</c:v>
                </c:pt>
                <c:pt idx="53852">
                  <c:v>41709.888410846317</c:v>
                </c:pt>
                <c:pt idx="53853">
                  <c:v>41709.889112490622</c:v>
                </c:pt>
                <c:pt idx="53854">
                  <c:v>41709.889814707545</c:v>
                </c:pt>
                <c:pt idx="53855">
                  <c:v>41709.890517819083</c:v>
                </c:pt>
                <c:pt idx="53856">
                  <c:v>41709.891223875537</c:v>
                </c:pt>
                <c:pt idx="53857">
                  <c:v>41709.891928980607</c:v>
                </c:pt>
                <c:pt idx="53858">
                  <c:v>41709.892631682931</c:v>
                </c:pt>
                <c:pt idx="53859">
                  <c:v>41709.893333660599</c:v>
                </c:pt>
                <c:pt idx="53860">
                  <c:v>41709.894037336169</c:v>
                </c:pt>
                <c:pt idx="53861">
                  <c:v>41709.894740496617</c:v>
                </c:pt>
                <c:pt idx="53862">
                  <c:v>41709.895443096153</c:v>
                </c:pt>
                <c:pt idx="53863">
                  <c:v>41709.896147570762</c:v>
                </c:pt>
                <c:pt idx="53864">
                  <c:v>41709.896851811223</c:v>
                </c:pt>
                <c:pt idx="53865">
                  <c:v>41709.897553996168</c:v>
                </c:pt>
                <c:pt idx="53866">
                  <c:v>41709.898258190777</c:v>
                </c:pt>
                <c:pt idx="53867">
                  <c:v>41709.898960736762</c:v>
                </c:pt>
                <c:pt idx="53868">
                  <c:v>41709.899663407079</c:v>
                </c:pt>
                <c:pt idx="53869">
                  <c:v>41709.900366950002</c:v>
                </c:pt>
                <c:pt idx="53870">
                  <c:v>41709.901070404616</c:v>
                </c:pt>
                <c:pt idx="53871">
                  <c:v>41709.901774547841</c:v>
                </c:pt>
                <c:pt idx="53872">
                  <c:v>41709.902477674164</c:v>
                </c:pt>
                <c:pt idx="53873">
                  <c:v>41709.903180257381</c:v>
                </c:pt>
                <c:pt idx="53874">
                  <c:v>41709.903883880303</c:v>
                </c:pt>
                <c:pt idx="53875">
                  <c:v>41709.904587702615</c:v>
                </c:pt>
                <c:pt idx="53876">
                  <c:v>41709.905290656927</c:v>
                </c:pt>
                <c:pt idx="53877">
                  <c:v>41709.905994256471</c:v>
                </c:pt>
                <c:pt idx="53878">
                  <c:v>41709.906700031992</c:v>
                </c:pt>
                <c:pt idx="53879">
                  <c:v>41709.907402919678</c:v>
                </c:pt>
                <c:pt idx="53880">
                  <c:v>41709.908105863076</c:v>
                </c:pt>
                <c:pt idx="53881">
                  <c:v>41709.908810061228</c:v>
                </c:pt>
                <c:pt idx="53882">
                  <c:v>41709.909512615683</c:v>
                </c:pt>
                <c:pt idx="53883">
                  <c:v>41709.91021496294</c:v>
                </c:pt>
                <c:pt idx="53884">
                  <c:v>41709.910918412468</c:v>
                </c:pt>
                <c:pt idx="53885">
                  <c:v>41709.911622309082</c:v>
                </c:pt>
                <c:pt idx="53886">
                  <c:v>41709.912325567224</c:v>
                </c:pt>
                <c:pt idx="53887">
                  <c:v>41709.913029039999</c:v>
                </c:pt>
                <c:pt idx="53888">
                  <c:v>41709.91399119894</c:v>
                </c:pt>
                <c:pt idx="53889">
                  <c:v>41709.914692593695</c:v>
                </c:pt>
                <c:pt idx="53890">
                  <c:v>41709.915396185694</c:v>
                </c:pt>
                <c:pt idx="53891">
                  <c:v>41709.916100452778</c:v>
                </c:pt>
                <c:pt idx="53892">
                  <c:v>41709.91680517709</c:v>
                </c:pt>
                <c:pt idx="53893">
                  <c:v>41709.91750889078</c:v>
                </c:pt>
                <c:pt idx="53894">
                  <c:v>41709.918213155237</c:v>
                </c:pt>
                <c:pt idx="53895">
                  <c:v>41709.918917400937</c:v>
                </c:pt>
                <c:pt idx="53896">
                  <c:v>41709.919620416462</c:v>
                </c:pt>
                <c:pt idx="53897">
                  <c:v>41709.920322991682</c:v>
                </c:pt>
                <c:pt idx="53898">
                  <c:v>41709.921025065378</c:v>
                </c:pt>
                <c:pt idx="53899">
                  <c:v>41709.921729516755</c:v>
                </c:pt>
                <c:pt idx="53900">
                  <c:v>41709.922434047381</c:v>
                </c:pt>
                <c:pt idx="53901">
                  <c:v>41709.923137847385</c:v>
                </c:pt>
                <c:pt idx="53902">
                  <c:v>41709.923841456934</c:v>
                </c:pt>
                <c:pt idx="53903">
                  <c:v>41709.924544531677</c:v>
                </c:pt>
                <c:pt idx="53904">
                  <c:v>41709.925248715532</c:v>
                </c:pt>
                <c:pt idx="53905">
                  <c:v>41709.925952497229</c:v>
                </c:pt>
                <c:pt idx="53906">
                  <c:v>41709.926656184158</c:v>
                </c:pt>
                <c:pt idx="53907">
                  <c:v>41709.927360648922</c:v>
                </c:pt>
                <c:pt idx="53908">
                  <c:v>41709.928065151536</c:v>
                </c:pt>
                <c:pt idx="53909">
                  <c:v>41709.928766836456</c:v>
                </c:pt>
                <c:pt idx="53910">
                  <c:v>41709.929469758608</c:v>
                </c:pt>
                <c:pt idx="53911">
                  <c:v>41709.930173936162</c:v>
                </c:pt>
                <c:pt idx="53912">
                  <c:v>41709.93087779601</c:v>
                </c:pt>
                <c:pt idx="53913">
                  <c:v>41709.93158226215</c:v>
                </c:pt>
                <c:pt idx="53914">
                  <c:v>41709.932286556614</c:v>
                </c:pt>
                <c:pt idx="53915">
                  <c:v>41709.932989824614</c:v>
                </c:pt>
                <c:pt idx="53916">
                  <c:v>41709.933694867534</c:v>
                </c:pt>
                <c:pt idx="53917">
                  <c:v>41709.93439980923</c:v>
                </c:pt>
                <c:pt idx="53918">
                  <c:v>41709.935102559073</c:v>
                </c:pt>
                <c:pt idx="53919">
                  <c:v>41709.935805957844</c:v>
                </c:pt>
                <c:pt idx="53920">
                  <c:v>41709.936509513682</c:v>
                </c:pt>
                <c:pt idx="53921">
                  <c:v>41709.937212234159</c:v>
                </c:pt>
                <c:pt idx="53922">
                  <c:v>41709.937915217997</c:v>
                </c:pt>
                <c:pt idx="53923">
                  <c:v>41709.938618496017</c:v>
                </c:pt>
                <c:pt idx="53924">
                  <c:v>41709.939321311533</c:v>
                </c:pt>
                <c:pt idx="53925">
                  <c:v>41709.940025247088</c:v>
                </c:pt>
                <c:pt idx="53926">
                  <c:v>41709.940728039226</c:v>
                </c:pt>
                <c:pt idx="53927">
                  <c:v>41709.941430920931</c:v>
                </c:pt>
                <c:pt idx="53928">
                  <c:v>41709.942134988472</c:v>
                </c:pt>
                <c:pt idx="53929">
                  <c:v>41709.942840596777</c:v>
                </c:pt>
                <c:pt idx="53930">
                  <c:v>41709.94354392893</c:v>
                </c:pt>
                <c:pt idx="53931">
                  <c:v>41709.944246725543</c:v>
                </c:pt>
                <c:pt idx="53932">
                  <c:v>41709.944949246936</c:v>
                </c:pt>
                <c:pt idx="53933">
                  <c:v>41709.945651623682</c:v>
                </c:pt>
                <c:pt idx="53934">
                  <c:v>41709.946355737542</c:v>
                </c:pt>
                <c:pt idx="53935">
                  <c:v>41709.947058288009</c:v>
                </c:pt>
                <c:pt idx="53936">
                  <c:v>41709.94776085292</c:v>
                </c:pt>
                <c:pt idx="53937">
                  <c:v>41709.948463934306</c:v>
                </c:pt>
                <c:pt idx="53938">
                  <c:v>41709.949166519378</c:v>
                </c:pt>
                <c:pt idx="53939">
                  <c:v>41709.949871371689</c:v>
                </c:pt>
                <c:pt idx="53940">
                  <c:v>41709.950575042625</c:v>
                </c:pt>
                <c:pt idx="53941">
                  <c:v>41709.951279384775</c:v>
                </c:pt>
                <c:pt idx="53942">
                  <c:v>41709.951982179846</c:v>
                </c:pt>
                <c:pt idx="53943">
                  <c:v>41709.952684588614</c:v>
                </c:pt>
                <c:pt idx="53944">
                  <c:v>41709.953386922003</c:v>
                </c:pt>
                <c:pt idx="53945">
                  <c:v>41709.954088566614</c:v>
                </c:pt>
                <c:pt idx="53946">
                  <c:v>41709.954792525234</c:v>
                </c:pt>
                <c:pt idx="53947">
                  <c:v>41709.955758151082</c:v>
                </c:pt>
                <c:pt idx="53948">
                  <c:v>41709.956461652153</c:v>
                </c:pt>
                <c:pt idx="53949">
                  <c:v>41709.957165892309</c:v>
                </c:pt>
                <c:pt idx="53950">
                  <c:v>41709.957868624777</c:v>
                </c:pt>
                <c:pt idx="53951">
                  <c:v>41709.958572412776</c:v>
                </c:pt>
                <c:pt idx="53952">
                  <c:v>41709.959276424626</c:v>
                </c:pt>
                <c:pt idx="53953">
                  <c:v>41709.959978196319</c:v>
                </c:pt>
                <c:pt idx="53954">
                  <c:v>41709.960681436307</c:v>
                </c:pt>
                <c:pt idx="53955">
                  <c:v>41709.961385994931</c:v>
                </c:pt>
                <c:pt idx="53956">
                  <c:v>41709.962089060762</c:v>
                </c:pt>
                <c:pt idx="53957">
                  <c:v>41709.962792531995</c:v>
                </c:pt>
                <c:pt idx="53958">
                  <c:v>41709.96349589184</c:v>
                </c:pt>
                <c:pt idx="53959">
                  <c:v>41709.964199505222</c:v>
                </c:pt>
                <c:pt idx="53960">
                  <c:v>41709.964904555374</c:v>
                </c:pt>
                <c:pt idx="53961">
                  <c:v>41709.965610596308</c:v>
                </c:pt>
                <c:pt idx="53962">
                  <c:v>41709.966314035999</c:v>
                </c:pt>
                <c:pt idx="53963">
                  <c:v>41709.967017855386</c:v>
                </c:pt>
                <c:pt idx="53964">
                  <c:v>41709.967721228459</c:v>
                </c:pt>
                <c:pt idx="53965">
                  <c:v>41709.968423850762</c:v>
                </c:pt>
                <c:pt idx="53966">
                  <c:v>41709.969126342163</c:v>
                </c:pt>
                <c:pt idx="53967">
                  <c:v>41709.969828953384</c:v>
                </c:pt>
                <c:pt idx="53968">
                  <c:v>41709.970531494786</c:v>
                </c:pt>
                <c:pt idx="53969">
                  <c:v>41709.971234874778</c:v>
                </c:pt>
                <c:pt idx="53970">
                  <c:v>41709.971938441231</c:v>
                </c:pt>
                <c:pt idx="53971">
                  <c:v>41709.972642132001</c:v>
                </c:pt>
                <c:pt idx="53972">
                  <c:v>41709.973344705839</c:v>
                </c:pt>
                <c:pt idx="53973">
                  <c:v>41709.974048355383</c:v>
                </c:pt>
                <c:pt idx="53974">
                  <c:v>41709.974750529385</c:v>
                </c:pt>
                <c:pt idx="53975">
                  <c:v>41709.975456505839</c:v>
                </c:pt>
                <c:pt idx="53976">
                  <c:v>41709.976160580598</c:v>
                </c:pt>
                <c:pt idx="53977">
                  <c:v>41709.976863654927</c:v>
                </c:pt>
                <c:pt idx="53978">
                  <c:v>41709.977567456008</c:v>
                </c:pt>
                <c:pt idx="53979">
                  <c:v>41709.978271258005</c:v>
                </c:pt>
                <c:pt idx="53980">
                  <c:v>41709.97897529832</c:v>
                </c:pt>
                <c:pt idx="53981">
                  <c:v>41709.979678939082</c:v>
                </c:pt>
                <c:pt idx="53982">
                  <c:v>41709.980382443231</c:v>
                </c:pt>
                <c:pt idx="53983">
                  <c:v>41709.981087185079</c:v>
                </c:pt>
                <c:pt idx="53984">
                  <c:v>41709.981791847997</c:v>
                </c:pt>
                <c:pt idx="53985">
                  <c:v>41709.982495209857</c:v>
                </c:pt>
                <c:pt idx="53986">
                  <c:v>41709.983197429392</c:v>
                </c:pt>
                <c:pt idx="53987">
                  <c:v>41709.983899305393</c:v>
                </c:pt>
                <c:pt idx="53988">
                  <c:v>41709.984602099241</c:v>
                </c:pt>
                <c:pt idx="53989">
                  <c:v>41709.985304398171</c:v>
                </c:pt>
                <c:pt idx="53990">
                  <c:v>41709.986008890613</c:v>
                </c:pt>
                <c:pt idx="53991">
                  <c:v>41709.98671222417</c:v>
                </c:pt>
                <c:pt idx="53992">
                  <c:v>41709.987415502459</c:v>
                </c:pt>
                <c:pt idx="53993">
                  <c:v>41709.98811970617</c:v>
                </c:pt>
                <c:pt idx="53994">
                  <c:v>41709.988822030617</c:v>
                </c:pt>
                <c:pt idx="53995">
                  <c:v>41709.989526397854</c:v>
                </c:pt>
                <c:pt idx="53996">
                  <c:v>41709.990230927382</c:v>
                </c:pt>
                <c:pt idx="53997">
                  <c:v>41709.990933848618</c:v>
                </c:pt>
                <c:pt idx="53998">
                  <c:v>41709.991637876003</c:v>
                </c:pt>
                <c:pt idx="53999">
                  <c:v>41709.99234221661</c:v>
                </c:pt>
                <c:pt idx="54000">
                  <c:v>41709.993045635994</c:v>
                </c:pt>
                <c:pt idx="54001">
                  <c:v>41709.993748589215</c:v>
                </c:pt>
                <c:pt idx="54002">
                  <c:v>41709.994451531529</c:v>
                </c:pt>
                <c:pt idx="54003">
                  <c:v>41709.995154990305</c:v>
                </c:pt>
                <c:pt idx="54004">
                  <c:v>41709.995857803682</c:v>
                </c:pt>
                <c:pt idx="54005">
                  <c:v>41709.996561269836</c:v>
                </c:pt>
                <c:pt idx="54006">
                  <c:v>41709.997534886767</c:v>
                </c:pt>
                <c:pt idx="54007">
                  <c:v>41709.998239118009</c:v>
                </c:pt>
                <c:pt idx="54008">
                  <c:v>41709.998942387079</c:v>
                </c:pt>
                <c:pt idx="54009">
                  <c:v>41709.999643661831</c:v>
                </c:pt>
                <c:pt idx="54010">
                  <c:v>41710.000347091845</c:v>
                </c:pt>
                <c:pt idx="54011">
                  <c:v>41710.001050368162</c:v>
                </c:pt>
                <c:pt idx="54012">
                  <c:v>41710.001752554155</c:v>
                </c:pt>
                <c:pt idx="54013">
                  <c:v>41710.002455189846</c:v>
                </c:pt>
                <c:pt idx="54014">
                  <c:v>41710.003158780302</c:v>
                </c:pt>
                <c:pt idx="54015">
                  <c:v>41710.003862296617</c:v>
                </c:pt>
                <c:pt idx="54016">
                  <c:v>41710.004566336778</c:v>
                </c:pt>
                <c:pt idx="54017">
                  <c:v>41710.005270338777</c:v>
                </c:pt>
                <c:pt idx="54018">
                  <c:v>41710.00597380384</c:v>
                </c:pt>
                <c:pt idx="54019">
                  <c:v>41710.006678593541</c:v>
                </c:pt>
                <c:pt idx="54020">
                  <c:v>41710.007384867989</c:v>
                </c:pt>
                <c:pt idx="54021">
                  <c:v>41710.008089850002</c:v>
                </c:pt>
                <c:pt idx="54022">
                  <c:v>41710.008790692933</c:v>
                </c:pt>
                <c:pt idx="54023">
                  <c:v>41710.009494029386</c:v>
                </c:pt>
                <c:pt idx="54024">
                  <c:v>41710.010197361844</c:v>
                </c:pt>
                <c:pt idx="54025">
                  <c:v>41710.010901566464</c:v>
                </c:pt>
                <c:pt idx="54026">
                  <c:v>41710.011605302614</c:v>
                </c:pt>
                <c:pt idx="54027">
                  <c:v>41710.012308081386</c:v>
                </c:pt>
                <c:pt idx="54028">
                  <c:v>41710.013011637224</c:v>
                </c:pt>
                <c:pt idx="54029">
                  <c:v>41710.013714184002</c:v>
                </c:pt>
                <c:pt idx="54030">
                  <c:v>41710.01441748847</c:v>
                </c:pt>
                <c:pt idx="54031">
                  <c:v>41710.015120162301</c:v>
                </c:pt>
                <c:pt idx="54032">
                  <c:v>41710.015823258938</c:v>
                </c:pt>
                <c:pt idx="54033">
                  <c:v>41710.01652798093</c:v>
                </c:pt>
                <c:pt idx="54034">
                  <c:v>41710.017231341088</c:v>
                </c:pt>
                <c:pt idx="54035">
                  <c:v>41710.017934006159</c:v>
                </c:pt>
                <c:pt idx="54036">
                  <c:v>41710.018638136622</c:v>
                </c:pt>
                <c:pt idx="54037">
                  <c:v>41710.019342200605</c:v>
                </c:pt>
                <c:pt idx="54038">
                  <c:v>41710.020046203535</c:v>
                </c:pt>
                <c:pt idx="54039">
                  <c:v>41710.020751427226</c:v>
                </c:pt>
                <c:pt idx="54040">
                  <c:v>41710.02145395815</c:v>
                </c:pt>
                <c:pt idx="54041">
                  <c:v>41710.022157580759</c:v>
                </c:pt>
                <c:pt idx="54042">
                  <c:v>41710.022861406927</c:v>
                </c:pt>
                <c:pt idx="54043">
                  <c:v>41710.023563682145</c:v>
                </c:pt>
                <c:pt idx="54044">
                  <c:v>41710.024266694767</c:v>
                </c:pt>
                <c:pt idx="54045">
                  <c:v>41710.024969723687</c:v>
                </c:pt>
                <c:pt idx="54046">
                  <c:v>41710.025674006611</c:v>
                </c:pt>
                <c:pt idx="54047">
                  <c:v>41710.026378372466</c:v>
                </c:pt>
                <c:pt idx="54048">
                  <c:v>41710.027082783068</c:v>
                </c:pt>
                <c:pt idx="54049">
                  <c:v>41710.027786884457</c:v>
                </c:pt>
                <c:pt idx="54050">
                  <c:v>41710.028491770303</c:v>
                </c:pt>
                <c:pt idx="54051">
                  <c:v>41710.029195455223</c:v>
                </c:pt>
                <c:pt idx="54052">
                  <c:v>41710.029900361995</c:v>
                </c:pt>
                <c:pt idx="54053">
                  <c:v>41710.030604310465</c:v>
                </c:pt>
                <c:pt idx="54054">
                  <c:v>41710.031309597842</c:v>
                </c:pt>
                <c:pt idx="54055">
                  <c:v>41710.032014386008</c:v>
                </c:pt>
                <c:pt idx="54056">
                  <c:v>41710.032717998169</c:v>
                </c:pt>
                <c:pt idx="54057">
                  <c:v>41710.033422547378</c:v>
                </c:pt>
                <c:pt idx="54058">
                  <c:v>41710.034126932303</c:v>
                </c:pt>
                <c:pt idx="54059">
                  <c:v>41710.034831926168</c:v>
                </c:pt>
                <c:pt idx="54060">
                  <c:v>41710.035536200769</c:v>
                </c:pt>
                <c:pt idx="54061">
                  <c:v>41710.036240002766</c:v>
                </c:pt>
                <c:pt idx="54062">
                  <c:v>41710.036942393082</c:v>
                </c:pt>
                <c:pt idx="54063">
                  <c:v>41710.037645552453</c:v>
                </c:pt>
                <c:pt idx="54064">
                  <c:v>41710.038346851223</c:v>
                </c:pt>
                <c:pt idx="54065">
                  <c:v>41710.039297991847</c:v>
                </c:pt>
                <c:pt idx="54066">
                  <c:v>41710.040001275695</c:v>
                </c:pt>
                <c:pt idx="54067">
                  <c:v>41710.040702973223</c:v>
                </c:pt>
                <c:pt idx="54068">
                  <c:v>41710.041406894932</c:v>
                </c:pt>
                <c:pt idx="54069">
                  <c:v>41710.042110512455</c:v>
                </c:pt>
                <c:pt idx="54070">
                  <c:v>41710.04281371431</c:v>
                </c:pt>
                <c:pt idx="54071">
                  <c:v>41710.043518557999</c:v>
                </c:pt>
                <c:pt idx="54072">
                  <c:v>41710.044223800003</c:v>
                </c:pt>
                <c:pt idx="54073">
                  <c:v>41710.044927632931</c:v>
                </c:pt>
                <c:pt idx="54074">
                  <c:v>41710.045631421999</c:v>
                </c:pt>
                <c:pt idx="54075">
                  <c:v>41710.046334614934</c:v>
                </c:pt>
                <c:pt idx="54076">
                  <c:v>41710.047037071541</c:v>
                </c:pt>
                <c:pt idx="54077">
                  <c:v>41710.047739938927</c:v>
                </c:pt>
                <c:pt idx="54078">
                  <c:v>41710.048443157539</c:v>
                </c:pt>
                <c:pt idx="54079">
                  <c:v>41710.04914624308</c:v>
                </c:pt>
                <c:pt idx="54080">
                  <c:v>41710.049848478171</c:v>
                </c:pt>
                <c:pt idx="54081">
                  <c:v>41710.050549840613</c:v>
                </c:pt>
                <c:pt idx="54082">
                  <c:v>41710.051253060308</c:v>
                </c:pt>
                <c:pt idx="54083">
                  <c:v>41710.051955262614</c:v>
                </c:pt>
                <c:pt idx="54084">
                  <c:v>41710.052659087545</c:v>
                </c:pt>
                <c:pt idx="54085">
                  <c:v>41710.053360774771</c:v>
                </c:pt>
                <c:pt idx="54086">
                  <c:v>41710.054062101684</c:v>
                </c:pt>
                <c:pt idx="54087">
                  <c:v>41710.054766052614</c:v>
                </c:pt>
                <c:pt idx="54088">
                  <c:v>41710.055470583531</c:v>
                </c:pt>
                <c:pt idx="54089">
                  <c:v>41710.056174713078</c:v>
                </c:pt>
                <c:pt idx="54090">
                  <c:v>41710.056878340474</c:v>
                </c:pt>
                <c:pt idx="54091">
                  <c:v>41710.057581758927</c:v>
                </c:pt>
                <c:pt idx="54092">
                  <c:v>41710.058283355691</c:v>
                </c:pt>
                <c:pt idx="54093">
                  <c:v>41710.058984716306</c:v>
                </c:pt>
                <c:pt idx="54094">
                  <c:v>41710.059687123234</c:v>
                </c:pt>
                <c:pt idx="54095">
                  <c:v>41710.060388200771</c:v>
                </c:pt>
                <c:pt idx="54096">
                  <c:v>41710.061092114607</c:v>
                </c:pt>
                <c:pt idx="54097">
                  <c:v>41710.06179456583</c:v>
                </c:pt>
                <c:pt idx="54098">
                  <c:v>41710.062496692612</c:v>
                </c:pt>
                <c:pt idx="54099">
                  <c:v>41710.063201739991</c:v>
                </c:pt>
                <c:pt idx="54100">
                  <c:v>41710.063906471223</c:v>
                </c:pt>
                <c:pt idx="54101">
                  <c:v>41710.064611183836</c:v>
                </c:pt>
                <c:pt idx="54102">
                  <c:v>41710.065313899846</c:v>
                </c:pt>
                <c:pt idx="54103">
                  <c:v>41710.066016913224</c:v>
                </c:pt>
                <c:pt idx="54104">
                  <c:v>41710.066720121678</c:v>
                </c:pt>
                <c:pt idx="54105">
                  <c:v>41710.067425078611</c:v>
                </c:pt>
                <c:pt idx="54106">
                  <c:v>41710.068129200459</c:v>
                </c:pt>
                <c:pt idx="54107">
                  <c:v>41710.068834002617</c:v>
                </c:pt>
                <c:pt idx="54108">
                  <c:v>41710.069537816766</c:v>
                </c:pt>
                <c:pt idx="54109">
                  <c:v>41710.070240191686</c:v>
                </c:pt>
                <c:pt idx="54110">
                  <c:v>41710.070942949387</c:v>
                </c:pt>
                <c:pt idx="54111">
                  <c:v>41710.071646550765</c:v>
                </c:pt>
                <c:pt idx="54112">
                  <c:v>41710.072350493232</c:v>
                </c:pt>
                <c:pt idx="54113">
                  <c:v>41710.073054186927</c:v>
                </c:pt>
                <c:pt idx="54114">
                  <c:v>41710.073758106933</c:v>
                </c:pt>
                <c:pt idx="54115">
                  <c:v>41710.074460817072</c:v>
                </c:pt>
                <c:pt idx="54116">
                  <c:v>41710.075164629226</c:v>
                </c:pt>
                <c:pt idx="54117">
                  <c:v>41710.075867115687</c:v>
                </c:pt>
                <c:pt idx="54118">
                  <c:v>41710.076570420315</c:v>
                </c:pt>
                <c:pt idx="54119">
                  <c:v>41710.077274602932</c:v>
                </c:pt>
                <c:pt idx="54120">
                  <c:v>41710.077978408612</c:v>
                </c:pt>
                <c:pt idx="54121">
                  <c:v>41710.078682746615</c:v>
                </c:pt>
                <c:pt idx="54122">
                  <c:v>41710.079386363686</c:v>
                </c:pt>
                <c:pt idx="54123">
                  <c:v>41710.080088263385</c:v>
                </c:pt>
                <c:pt idx="54124">
                  <c:v>41710.081050616762</c:v>
                </c:pt>
                <c:pt idx="54125">
                  <c:v>41710.081754948311</c:v>
                </c:pt>
                <c:pt idx="54126">
                  <c:v>41710.082457257085</c:v>
                </c:pt>
                <c:pt idx="54127">
                  <c:v>41710.083158791684</c:v>
                </c:pt>
                <c:pt idx="54128">
                  <c:v>41710.08386055415</c:v>
                </c:pt>
                <c:pt idx="54129">
                  <c:v>41710.084564964163</c:v>
                </c:pt>
                <c:pt idx="54130">
                  <c:v>41710.085268769537</c:v>
                </c:pt>
                <c:pt idx="54131">
                  <c:v>41710.08597030308</c:v>
                </c:pt>
                <c:pt idx="54132">
                  <c:v>41710.086673200938</c:v>
                </c:pt>
                <c:pt idx="54133">
                  <c:v>41710.087376861222</c:v>
                </c:pt>
                <c:pt idx="54134">
                  <c:v>41710.088081538001</c:v>
                </c:pt>
                <c:pt idx="54135">
                  <c:v>41710.088785226777</c:v>
                </c:pt>
                <c:pt idx="54136">
                  <c:v>41710.089487167221</c:v>
                </c:pt>
                <c:pt idx="54137">
                  <c:v>41710.090189426162</c:v>
                </c:pt>
                <c:pt idx="54138">
                  <c:v>41710.090893213375</c:v>
                </c:pt>
                <c:pt idx="54139">
                  <c:v>41710.091597160157</c:v>
                </c:pt>
                <c:pt idx="54140">
                  <c:v>41710.092300379845</c:v>
                </c:pt>
                <c:pt idx="54141">
                  <c:v>41710.093002521528</c:v>
                </c:pt>
                <c:pt idx="54142">
                  <c:v>41710.093704876155</c:v>
                </c:pt>
                <c:pt idx="54143">
                  <c:v>41710.094407849996</c:v>
                </c:pt>
                <c:pt idx="54144">
                  <c:v>41710.095110639377</c:v>
                </c:pt>
                <c:pt idx="54145">
                  <c:v>41710.095813925385</c:v>
                </c:pt>
                <c:pt idx="54146">
                  <c:v>41710.096516962003</c:v>
                </c:pt>
                <c:pt idx="54147">
                  <c:v>41710.097219395393</c:v>
                </c:pt>
                <c:pt idx="54148">
                  <c:v>41710.097922406923</c:v>
                </c:pt>
                <c:pt idx="54149">
                  <c:v>41710.098626415536</c:v>
                </c:pt>
                <c:pt idx="54150">
                  <c:v>41710.099329503071</c:v>
                </c:pt>
                <c:pt idx="54151">
                  <c:v>41710.100032866605</c:v>
                </c:pt>
                <c:pt idx="54152">
                  <c:v>41710.100737740002</c:v>
                </c:pt>
                <c:pt idx="54153">
                  <c:v>41710.101441968764</c:v>
                </c:pt>
                <c:pt idx="54154">
                  <c:v>41710.102146369376</c:v>
                </c:pt>
                <c:pt idx="54155">
                  <c:v>41710.102851004929</c:v>
                </c:pt>
                <c:pt idx="54156">
                  <c:v>41710.10355602693</c:v>
                </c:pt>
                <c:pt idx="54157">
                  <c:v>41710.104259146938</c:v>
                </c:pt>
                <c:pt idx="54158">
                  <c:v>41710.104962083678</c:v>
                </c:pt>
                <c:pt idx="54159">
                  <c:v>41710.105663096001</c:v>
                </c:pt>
                <c:pt idx="54160">
                  <c:v>41710.10636744801</c:v>
                </c:pt>
                <c:pt idx="54161">
                  <c:v>41710.107070263992</c:v>
                </c:pt>
                <c:pt idx="54162">
                  <c:v>41710.107770851675</c:v>
                </c:pt>
                <c:pt idx="54163">
                  <c:v>41710.10847441954</c:v>
                </c:pt>
                <c:pt idx="54164">
                  <c:v>41710.109178652456</c:v>
                </c:pt>
                <c:pt idx="54165">
                  <c:v>41710.109879652307</c:v>
                </c:pt>
                <c:pt idx="54166">
                  <c:v>41710.110581349087</c:v>
                </c:pt>
                <c:pt idx="54167">
                  <c:v>41710.111283267077</c:v>
                </c:pt>
                <c:pt idx="54168">
                  <c:v>41710.111985734453</c:v>
                </c:pt>
                <c:pt idx="54169">
                  <c:v>41710.112689343085</c:v>
                </c:pt>
                <c:pt idx="54170">
                  <c:v>41710.113394999084</c:v>
                </c:pt>
                <c:pt idx="54171">
                  <c:v>41710.114100986459</c:v>
                </c:pt>
                <c:pt idx="54172">
                  <c:v>41710.114804447236</c:v>
                </c:pt>
                <c:pt idx="54173">
                  <c:v>41710.115507880611</c:v>
                </c:pt>
                <c:pt idx="54174">
                  <c:v>41710.116209601998</c:v>
                </c:pt>
                <c:pt idx="54175">
                  <c:v>41710.116912788471</c:v>
                </c:pt>
                <c:pt idx="54176">
                  <c:v>41710.117616285082</c:v>
                </c:pt>
                <c:pt idx="54177">
                  <c:v>41710.118320485082</c:v>
                </c:pt>
                <c:pt idx="54178">
                  <c:v>41710.119022543222</c:v>
                </c:pt>
                <c:pt idx="54179">
                  <c:v>41710.119725588156</c:v>
                </c:pt>
                <c:pt idx="54180">
                  <c:v>41710.120428465678</c:v>
                </c:pt>
                <c:pt idx="54181">
                  <c:v>41710.121131435531</c:v>
                </c:pt>
                <c:pt idx="54182">
                  <c:v>41710.121833629375</c:v>
                </c:pt>
                <c:pt idx="54183">
                  <c:v>41710.122805710766</c:v>
                </c:pt>
                <c:pt idx="54184">
                  <c:v>41710.12350836322</c:v>
                </c:pt>
                <c:pt idx="54185">
                  <c:v>41710.124210412614</c:v>
                </c:pt>
                <c:pt idx="54186">
                  <c:v>41710.124913223539</c:v>
                </c:pt>
                <c:pt idx="54187">
                  <c:v>41710.125615279685</c:v>
                </c:pt>
                <c:pt idx="54188">
                  <c:v>41710.126318503841</c:v>
                </c:pt>
                <c:pt idx="54189">
                  <c:v>41710.12702180507</c:v>
                </c:pt>
                <c:pt idx="54190">
                  <c:v>41710.127725259677</c:v>
                </c:pt>
                <c:pt idx="54191">
                  <c:v>41710.128428059688</c:v>
                </c:pt>
                <c:pt idx="54192">
                  <c:v>41710.129129188455</c:v>
                </c:pt>
                <c:pt idx="54193">
                  <c:v>41710.129831573991</c:v>
                </c:pt>
                <c:pt idx="54194">
                  <c:v>41710.130535756311</c:v>
                </c:pt>
                <c:pt idx="54195">
                  <c:v>41710.131239311224</c:v>
                </c:pt>
                <c:pt idx="54196">
                  <c:v>41710.131942453379</c:v>
                </c:pt>
                <c:pt idx="54197">
                  <c:v>41710.132645298931</c:v>
                </c:pt>
                <c:pt idx="54198">
                  <c:v>41710.133348549993</c:v>
                </c:pt>
                <c:pt idx="54199">
                  <c:v>41710.134052604306</c:v>
                </c:pt>
                <c:pt idx="54200">
                  <c:v>41710.134755041225</c:v>
                </c:pt>
                <c:pt idx="54201">
                  <c:v>41710.135458214922</c:v>
                </c:pt>
                <c:pt idx="54202">
                  <c:v>41710.136162801376</c:v>
                </c:pt>
                <c:pt idx="54203">
                  <c:v>41710.136866338929</c:v>
                </c:pt>
                <c:pt idx="54204">
                  <c:v>41710.137570317223</c:v>
                </c:pt>
                <c:pt idx="54205">
                  <c:v>41710.138274027391</c:v>
                </c:pt>
                <c:pt idx="54206">
                  <c:v>41710.138977746159</c:v>
                </c:pt>
                <c:pt idx="54207">
                  <c:v>41710.13968120276</c:v>
                </c:pt>
                <c:pt idx="54208">
                  <c:v>41710.140384525839</c:v>
                </c:pt>
                <c:pt idx="54209">
                  <c:v>41710.141087698459</c:v>
                </c:pt>
                <c:pt idx="54210">
                  <c:v>41710.141791971531</c:v>
                </c:pt>
                <c:pt idx="54211">
                  <c:v>41710.142494717678</c:v>
                </c:pt>
                <c:pt idx="54212">
                  <c:v>41710.143195678771</c:v>
                </c:pt>
                <c:pt idx="54213">
                  <c:v>41710.143897427391</c:v>
                </c:pt>
                <c:pt idx="54214">
                  <c:v>41710.144600027073</c:v>
                </c:pt>
                <c:pt idx="54215">
                  <c:v>41710.145305848768</c:v>
                </c:pt>
                <c:pt idx="54216">
                  <c:v>41710.146008607997</c:v>
                </c:pt>
                <c:pt idx="54217">
                  <c:v>41710.146711361682</c:v>
                </c:pt>
                <c:pt idx="54218">
                  <c:v>41710.147414724459</c:v>
                </c:pt>
                <c:pt idx="54219">
                  <c:v>41710.148118975689</c:v>
                </c:pt>
                <c:pt idx="54220">
                  <c:v>41710.148822494935</c:v>
                </c:pt>
                <c:pt idx="54221">
                  <c:v>41710.149527300004</c:v>
                </c:pt>
                <c:pt idx="54222">
                  <c:v>41710.150231417545</c:v>
                </c:pt>
                <c:pt idx="54223">
                  <c:v>41710.150934486468</c:v>
                </c:pt>
                <c:pt idx="54224">
                  <c:v>41710.151637375857</c:v>
                </c:pt>
                <c:pt idx="54225">
                  <c:v>41710.152341320158</c:v>
                </c:pt>
                <c:pt idx="54226">
                  <c:v>41710.153045386163</c:v>
                </c:pt>
                <c:pt idx="54227">
                  <c:v>41710.153747869066</c:v>
                </c:pt>
                <c:pt idx="54228">
                  <c:v>41710.154449537076</c:v>
                </c:pt>
                <c:pt idx="54229">
                  <c:v>41710.155152277228</c:v>
                </c:pt>
                <c:pt idx="54230">
                  <c:v>41710.155855521836</c:v>
                </c:pt>
                <c:pt idx="54231">
                  <c:v>41710.156558582617</c:v>
                </c:pt>
                <c:pt idx="54232">
                  <c:v>41710.157261538305</c:v>
                </c:pt>
                <c:pt idx="54233">
                  <c:v>41710.157965456769</c:v>
                </c:pt>
                <c:pt idx="54234">
                  <c:v>41710.158669637385</c:v>
                </c:pt>
                <c:pt idx="54235">
                  <c:v>41710.159370743539</c:v>
                </c:pt>
                <c:pt idx="54236">
                  <c:v>41710.160075596003</c:v>
                </c:pt>
                <c:pt idx="54237">
                  <c:v>41710.160779223683</c:v>
                </c:pt>
                <c:pt idx="54238">
                  <c:v>41710.161481344301</c:v>
                </c:pt>
                <c:pt idx="54239">
                  <c:v>41710.162184726301</c:v>
                </c:pt>
                <c:pt idx="54240">
                  <c:v>41710.16288913184</c:v>
                </c:pt>
                <c:pt idx="54241">
                  <c:v>41710.16359368353</c:v>
                </c:pt>
                <c:pt idx="54242">
                  <c:v>41710.164568196313</c:v>
                </c:pt>
                <c:pt idx="54243">
                  <c:v>41710.165271588456</c:v>
                </c:pt>
                <c:pt idx="54244">
                  <c:v>41710.165975009993</c:v>
                </c:pt>
                <c:pt idx="54245">
                  <c:v>41710.166680570299</c:v>
                </c:pt>
                <c:pt idx="54246">
                  <c:v>41710.167384928303</c:v>
                </c:pt>
                <c:pt idx="54247">
                  <c:v>41710.168088439234</c:v>
                </c:pt>
                <c:pt idx="54248">
                  <c:v>41710.168791222459</c:v>
                </c:pt>
                <c:pt idx="54249">
                  <c:v>41710.169492706154</c:v>
                </c:pt>
                <c:pt idx="54250">
                  <c:v>41710.170195799539</c:v>
                </c:pt>
                <c:pt idx="54251">
                  <c:v>41710.170898663222</c:v>
                </c:pt>
                <c:pt idx="54252">
                  <c:v>41710.171600869377</c:v>
                </c:pt>
                <c:pt idx="54253">
                  <c:v>41710.172303608</c:v>
                </c:pt>
                <c:pt idx="54254">
                  <c:v>41710.173006248311</c:v>
                </c:pt>
                <c:pt idx="54255">
                  <c:v>41710.173709112452</c:v>
                </c:pt>
                <c:pt idx="54256">
                  <c:v>41710.174412621374</c:v>
                </c:pt>
                <c:pt idx="54257">
                  <c:v>41710.175114407226</c:v>
                </c:pt>
                <c:pt idx="54258">
                  <c:v>41710.175816430768</c:v>
                </c:pt>
                <c:pt idx="54259">
                  <c:v>41710.176519549852</c:v>
                </c:pt>
                <c:pt idx="54260">
                  <c:v>41710.177221971375</c:v>
                </c:pt>
                <c:pt idx="54261">
                  <c:v>41710.177924341224</c:v>
                </c:pt>
                <c:pt idx="54262">
                  <c:v>41710.178627314162</c:v>
                </c:pt>
                <c:pt idx="54263">
                  <c:v>41710.179330097228</c:v>
                </c:pt>
                <c:pt idx="54264">
                  <c:v>41710.180033616161</c:v>
                </c:pt>
                <c:pt idx="54265">
                  <c:v>41710.180736850773</c:v>
                </c:pt>
                <c:pt idx="54266">
                  <c:v>41710.181440478933</c:v>
                </c:pt>
                <c:pt idx="54267">
                  <c:v>41710.182143575839</c:v>
                </c:pt>
                <c:pt idx="54268">
                  <c:v>41710.182846824471</c:v>
                </c:pt>
                <c:pt idx="54269">
                  <c:v>41710.18354956292</c:v>
                </c:pt>
                <c:pt idx="54270">
                  <c:v>41710.184252983694</c:v>
                </c:pt>
                <c:pt idx="54271">
                  <c:v>41710.184956293546</c:v>
                </c:pt>
                <c:pt idx="54272">
                  <c:v>41710.185659574614</c:v>
                </c:pt>
                <c:pt idx="54273">
                  <c:v>41710.186362363536</c:v>
                </c:pt>
                <c:pt idx="54274">
                  <c:v>41710.187065374463</c:v>
                </c:pt>
                <c:pt idx="54275">
                  <c:v>41710.187769831995</c:v>
                </c:pt>
                <c:pt idx="54276">
                  <c:v>41710.188472571841</c:v>
                </c:pt>
                <c:pt idx="54277">
                  <c:v>41710.189175287225</c:v>
                </c:pt>
                <c:pt idx="54278">
                  <c:v>41710.189880126309</c:v>
                </c:pt>
                <c:pt idx="54279">
                  <c:v>41710.190583653828</c:v>
                </c:pt>
                <c:pt idx="54280">
                  <c:v>41710.191286679532</c:v>
                </c:pt>
                <c:pt idx="54281">
                  <c:v>41710.191990912754</c:v>
                </c:pt>
                <c:pt idx="54282">
                  <c:v>41710.192695649079</c:v>
                </c:pt>
                <c:pt idx="54283">
                  <c:v>41710.193399247386</c:v>
                </c:pt>
                <c:pt idx="54284">
                  <c:v>41710.194104323222</c:v>
                </c:pt>
                <c:pt idx="54285">
                  <c:v>41710.194807159998</c:v>
                </c:pt>
                <c:pt idx="54286">
                  <c:v>41710.195509202931</c:v>
                </c:pt>
                <c:pt idx="54287">
                  <c:v>41710.196211887538</c:v>
                </c:pt>
                <c:pt idx="54288">
                  <c:v>41710.196914820001</c:v>
                </c:pt>
                <c:pt idx="54289">
                  <c:v>41710.197618896927</c:v>
                </c:pt>
                <c:pt idx="54290">
                  <c:v>41710.198321341682</c:v>
                </c:pt>
                <c:pt idx="54291">
                  <c:v>41710.199024474306</c:v>
                </c:pt>
                <c:pt idx="54292">
                  <c:v>41710.199728675834</c:v>
                </c:pt>
                <c:pt idx="54293">
                  <c:v>41710.20043365092</c:v>
                </c:pt>
                <c:pt idx="54294">
                  <c:v>41710.201138169687</c:v>
                </c:pt>
                <c:pt idx="54295">
                  <c:v>41710.201841729075</c:v>
                </c:pt>
                <c:pt idx="54296">
                  <c:v>41710.202544661217</c:v>
                </c:pt>
                <c:pt idx="54297">
                  <c:v>41710.203248126461</c:v>
                </c:pt>
                <c:pt idx="54298">
                  <c:v>41710.20395259199</c:v>
                </c:pt>
                <c:pt idx="54299">
                  <c:v>41710.204655969224</c:v>
                </c:pt>
                <c:pt idx="54300">
                  <c:v>41710.205358775682</c:v>
                </c:pt>
                <c:pt idx="54301">
                  <c:v>41710.206332255228</c:v>
                </c:pt>
                <c:pt idx="54302">
                  <c:v>41710.207035865678</c:v>
                </c:pt>
                <c:pt idx="54303">
                  <c:v>41710.207739105077</c:v>
                </c:pt>
                <c:pt idx="54304">
                  <c:v>41710.208440545677</c:v>
                </c:pt>
                <c:pt idx="54305">
                  <c:v>41710.209143296153</c:v>
                </c:pt>
                <c:pt idx="54306">
                  <c:v>41710.209845698002</c:v>
                </c:pt>
                <c:pt idx="54307">
                  <c:v>41710.210550598313</c:v>
                </c:pt>
                <c:pt idx="54308">
                  <c:v>41710.211254105845</c:v>
                </c:pt>
                <c:pt idx="54309">
                  <c:v>41710.211957662301</c:v>
                </c:pt>
                <c:pt idx="54310">
                  <c:v>41710.212660202</c:v>
                </c:pt>
                <c:pt idx="54311">
                  <c:v>41710.213362814764</c:v>
                </c:pt>
                <c:pt idx="54312">
                  <c:v>41710.214066506931</c:v>
                </c:pt>
                <c:pt idx="54313">
                  <c:v>41710.214770663828</c:v>
                </c:pt>
                <c:pt idx="54314">
                  <c:v>41710.215474738608</c:v>
                </c:pt>
                <c:pt idx="54315">
                  <c:v>41710.21617915231</c:v>
                </c:pt>
                <c:pt idx="54316">
                  <c:v>41710.216883502151</c:v>
                </c:pt>
                <c:pt idx="54317">
                  <c:v>41710.217588964151</c:v>
                </c:pt>
                <c:pt idx="54318">
                  <c:v>41710.218291504309</c:v>
                </c:pt>
                <c:pt idx="54319">
                  <c:v>41710.218995708929</c:v>
                </c:pt>
                <c:pt idx="54320">
                  <c:v>41710.21969940493</c:v>
                </c:pt>
                <c:pt idx="54321">
                  <c:v>41710.22040345399</c:v>
                </c:pt>
                <c:pt idx="54322">
                  <c:v>41710.221106296303</c:v>
                </c:pt>
                <c:pt idx="54323">
                  <c:v>41710.22181034831</c:v>
                </c:pt>
                <c:pt idx="54324">
                  <c:v>41710.222515332309</c:v>
                </c:pt>
                <c:pt idx="54325">
                  <c:v>41710.223218517836</c:v>
                </c:pt>
                <c:pt idx="54326">
                  <c:v>41710.223921588913</c:v>
                </c:pt>
                <c:pt idx="54327">
                  <c:v>41710.224624459683</c:v>
                </c:pt>
                <c:pt idx="54328">
                  <c:v>41710.225327727996</c:v>
                </c:pt>
                <c:pt idx="54329">
                  <c:v>41710.226031902304</c:v>
                </c:pt>
                <c:pt idx="54330">
                  <c:v>41710.22673520261</c:v>
                </c:pt>
                <c:pt idx="54331">
                  <c:v>41710.227440021983</c:v>
                </c:pt>
                <c:pt idx="54332">
                  <c:v>41710.228144523528</c:v>
                </c:pt>
                <c:pt idx="54333">
                  <c:v>41710.22884624893</c:v>
                </c:pt>
                <c:pt idx="54334">
                  <c:v>41710.229548091374</c:v>
                </c:pt>
                <c:pt idx="54335">
                  <c:v>41710.230251029381</c:v>
                </c:pt>
                <c:pt idx="54336">
                  <c:v>41710.230952607679</c:v>
                </c:pt>
                <c:pt idx="54337">
                  <c:v>41710.231654957075</c:v>
                </c:pt>
                <c:pt idx="54338">
                  <c:v>41710.232358919682</c:v>
                </c:pt>
                <c:pt idx="54339">
                  <c:v>41710.23306304861</c:v>
                </c:pt>
                <c:pt idx="54340">
                  <c:v>41710.233765509671</c:v>
                </c:pt>
                <c:pt idx="54341">
                  <c:v>41710.23446884338</c:v>
                </c:pt>
                <c:pt idx="54342">
                  <c:v>41710.235172833069</c:v>
                </c:pt>
                <c:pt idx="54343">
                  <c:v>41710.235876929386</c:v>
                </c:pt>
                <c:pt idx="54344">
                  <c:v>41710.23657847647</c:v>
                </c:pt>
                <c:pt idx="54345">
                  <c:v>41710.237281064597</c:v>
                </c:pt>
                <c:pt idx="54346">
                  <c:v>41710.237983179075</c:v>
                </c:pt>
                <c:pt idx="54347">
                  <c:v>41710.238685788921</c:v>
                </c:pt>
                <c:pt idx="54348">
                  <c:v>41710.239388295078</c:v>
                </c:pt>
                <c:pt idx="54349">
                  <c:v>41710.240091858934</c:v>
                </c:pt>
                <c:pt idx="54350">
                  <c:v>41710.240794286605</c:v>
                </c:pt>
                <c:pt idx="54351">
                  <c:v>41710.24149687199</c:v>
                </c:pt>
                <c:pt idx="54352">
                  <c:v>41710.242200400164</c:v>
                </c:pt>
                <c:pt idx="54353">
                  <c:v>41710.242903187842</c:v>
                </c:pt>
                <c:pt idx="54354">
                  <c:v>41710.243605734926</c:v>
                </c:pt>
                <c:pt idx="54355">
                  <c:v>41710.244306276931</c:v>
                </c:pt>
                <c:pt idx="54356">
                  <c:v>41710.245009326616</c:v>
                </c:pt>
                <c:pt idx="54357">
                  <c:v>41710.245712183991</c:v>
                </c:pt>
                <c:pt idx="54358">
                  <c:v>41710.246415094778</c:v>
                </c:pt>
                <c:pt idx="54359">
                  <c:v>41710.247119352614</c:v>
                </c:pt>
                <c:pt idx="54360">
                  <c:v>41710.248095319541</c:v>
                </c:pt>
                <c:pt idx="54361">
                  <c:v>41710.24879913708</c:v>
                </c:pt>
                <c:pt idx="54362">
                  <c:v>41710.24950343246</c:v>
                </c:pt>
                <c:pt idx="54363">
                  <c:v>41710.250206443852</c:v>
                </c:pt>
                <c:pt idx="54364">
                  <c:v>41710.250907974929</c:v>
                </c:pt>
                <c:pt idx="54365">
                  <c:v>41710.251609392471</c:v>
                </c:pt>
                <c:pt idx="54366">
                  <c:v>41710.252312328004</c:v>
                </c:pt>
                <c:pt idx="54367">
                  <c:v>41710.253014543836</c:v>
                </c:pt>
                <c:pt idx="54368">
                  <c:v>41710.253718167376</c:v>
                </c:pt>
                <c:pt idx="54369">
                  <c:v>41710.254422036</c:v>
                </c:pt>
                <c:pt idx="54370">
                  <c:v>41710.255124808151</c:v>
                </c:pt>
                <c:pt idx="54371">
                  <c:v>41710.255827836001</c:v>
                </c:pt>
                <c:pt idx="54372">
                  <c:v>41710.256529993232</c:v>
                </c:pt>
                <c:pt idx="54373">
                  <c:v>41710.257233770928</c:v>
                </c:pt>
                <c:pt idx="54374">
                  <c:v>41710.257937083836</c:v>
                </c:pt>
                <c:pt idx="54375">
                  <c:v>41710.258639843087</c:v>
                </c:pt>
                <c:pt idx="54376">
                  <c:v>41710.259344521379</c:v>
                </c:pt>
                <c:pt idx="54377">
                  <c:v>41710.26004785399</c:v>
                </c:pt>
                <c:pt idx="54378">
                  <c:v>41710.260751293841</c:v>
                </c:pt>
                <c:pt idx="54379">
                  <c:v>41710.261456777836</c:v>
                </c:pt>
                <c:pt idx="54380">
                  <c:v>41710.262159374768</c:v>
                </c:pt>
                <c:pt idx="54381">
                  <c:v>41710.262861367075</c:v>
                </c:pt>
                <c:pt idx="54382">
                  <c:v>41710.263563616296</c:v>
                </c:pt>
                <c:pt idx="54383">
                  <c:v>41710.264265882455</c:v>
                </c:pt>
                <c:pt idx="54384">
                  <c:v>41710.264968503368</c:v>
                </c:pt>
                <c:pt idx="54385">
                  <c:v>41710.265672553367</c:v>
                </c:pt>
                <c:pt idx="54386">
                  <c:v>41710.26637518184</c:v>
                </c:pt>
                <c:pt idx="54387">
                  <c:v>41710.26707691999</c:v>
                </c:pt>
                <c:pt idx="54388">
                  <c:v>41710.2677788863</c:v>
                </c:pt>
                <c:pt idx="54389">
                  <c:v>41710.268481928921</c:v>
                </c:pt>
                <c:pt idx="54390">
                  <c:v>41710.269184227378</c:v>
                </c:pt>
                <c:pt idx="54391">
                  <c:v>41710.269886621994</c:v>
                </c:pt>
                <c:pt idx="54392">
                  <c:v>41710.270589759079</c:v>
                </c:pt>
                <c:pt idx="54393">
                  <c:v>41710.271293015227</c:v>
                </c:pt>
                <c:pt idx="54394">
                  <c:v>41710.271997097683</c:v>
                </c:pt>
                <c:pt idx="54395">
                  <c:v>41710.272699634304</c:v>
                </c:pt>
                <c:pt idx="54396">
                  <c:v>41710.273402836916</c:v>
                </c:pt>
                <c:pt idx="54397">
                  <c:v>41710.27410608784</c:v>
                </c:pt>
                <c:pt idx="54398">
                  <c:v>41710.274808967384</c:v>
                </c:pt>
                <c:pt idx="54399">
                  <c:v>41710.275512701992</c:v>
                </c:pt>
                <c:pt idx="54400">
                  <c:v>41710.276216487233</c:v>
                </c:pt>
                <c:pt idx="54401">
                  <c:v>41710.276920702454</c:v>
                </c:pt>
                <c:pt idx="54402">
                  <c:v>41710.277624326773</c:v>
                </c:pt>
                <c:pt idx="54403">
                  <c:v>41710.278327250766</c:v>
                </c:pt>
                <c:pt idx="54404">
                  <c:v>41710.279030185375</c:v>
                </c:pt>
                <c:pt idx="54405">
                  <c:v>41710.279733789677</c:v>
                </c:pt>
                <c:pt idx="54406">
                  <c:v>41710.280437027541</c:v>
                </c:pt>
                <c:pt idx="54407">
                  <c:v>41710.281138516599</c:v>
                </c:pt>
                <c:pt idx="54408">
                  <c:v>41710.281841173535</c:v>
                </c:pt>
                <c:pt idx="54409">
                  <c:v>41710.282543063076</c:v>
                </c:pt>
                <c:pt idx="54410">
                  <c:v>41710.283245616156</c:v>
                </c:pt>
                <c:pt idx="54411">
                  <c:v>41710.283948746459</c:v>
                </c:pt>
                <c:pt idx="54412">
                  <c:v>41710.284652861686</c:v>
                </c:pt>
                <c:pt idx="54413">
                  <c:v>41710.28535554585</c:v>
                </c:pt>
                <c:pt idx="54414">
                  <c:v>41710.286059659848</c:v>
                </c:pt>
                <c:pt idx="54415">
                  <c:v>41710.286762107076</c:v>
                </c:pt>
                <c:pt idx="54416">
                  <c:v>41710.287465129841</c:v>
                </c:pt>
                <c:pt idx="54417">
                  <c:v>41710.288168663676</c:v>
                </c:pt>
                <c:pt idx="54418">
                  <c:v>41710.288872265686</c:v>
                </c:pt>
                <c:pt idx="54419">
                  <c:v>41710.289847581676</c:v>
                </c:pt>
                <c:pt idx="54420">
                  <c:v>41710.290549609075</c:v>
                </c:pt>
                <c:pt idx="54421">
                  <c:v>41710.291252167379</c:v>
                </c:pt>
                <c:pt idx="54422">
                  <c:v>41710.29195643276</c:v>
                </c:pt>
                <c:pt idx="54423">
                  <c:v>41710.292661415529</c:v>
                </c:pt>
                <c:pt idx="54424">
                  <c:v>41710.293363697834</c:v>
                </c:pt>
                <c:pt idx="54425">
                  <c:v>41710.294066017676</c:v>
                </c:pt>
                <c:pt idx="54426">
                  <c:v>41710.294769950604</c:v>
                </c:pt>
                <c:pt idx="54427">
                  <c:v>41710.295474061983</c:v>
                </c:pt>
                <c:pt idx="54428">
                  <c:v>41710.296177594922</c:v>
                </c:pt>
                <c:pt idx="54429">
                  <c:v>41710.296881276459</c:v>
                </c:pt>
                <c:pt idx="54430">
                  <c:v>41710.297584582753</c:v>
                </c:pt>
                <c:pt idx="54431">
                  <c:v>41710.298288106605</c:v>
                </c:pt>
                <c:pt idx="54432">
                  <c:v>41710.298991138152</c:v>
                </c:pt>
                <c:pt idx="54433">
                  <c:v>41710.299694025074</c:v>
                </c:pt>
                <c:pt idx="54434">
                  <c:v>41710.300396494167</c:v>
                </c:pt>
                <c:pt idx="54435">
                  <c:v>41710.30110002384</c:v>
                </c:pt>
                <c:pt idx="54436">
                  <c:v>41710.301801647845</c:v>
                </c:pt>
                <c:pt idx="54437">
                  <c:v>41710.30250451708</c:v>
                </c:pt>
                <c:pt idx="54438">
                  <c:v>41710.303207204466</c:v>
                </c:pt>
                <c:pt idx="54439">
                  <c:v>41710.303911909999</c:v>
                </c:pt>
                <c:pt idx="54440">
                  <c:v>41710.304614321241</c:v>
                </c:pt>
                <c:pt idx="54441">
                  <c:v>41710.305317226623</c:v>
                </c:pt>
                <c:pt idx="54442">
                  <c:v>41710.306019972166</c:v>
                </c:pt>
                <c:pt idx="54443">
                  <c:v>41710.306723340465</c:v>
                </c:pt>
                <c:pt idx="54444">
                  <c:v>41710.307427661675</c:v>
                </c:pt>
                <c:pt idx="54445">
                  <c:v>41710.308130433696</c:v>
                </c:pt>
                <c:pt idx="54446">
                  <c:v>41710.308834573545</c:v>
                </c:pt>
                <c:pt idx="54447">
                  <c:v>41710.309538991693</c:v>
                </c:pt>
                <c:pt idx="54448">
                  <c:v>41710.310241530162</c:v>
                </c:pt>
                <c:pt idx="54449">
                  <c:v>41710.310945391233</c:v>
                </c:pt>
                <c:pt idx="54450">
                  <c:v>41710.311647830611</c:v>
                </c:pt>
                <c:pt idx="54451">
                  <c:v>41710.312351117085</c:v>
                </c:pt>
                <c:pt idx="54452">
                  <c:v>41710.313055866463</c:v>
                </c:pt>
                <c:pt idx="54453">
                  <c:v>41710.313760074161</c:v>
                </c:pt>
                <c:pt idx="54454">
                  <c:v>41710.314464004616</c:v>
                </c:pt>
                <c:pt idx="54455">
                  <c:v>41710.315169626927</c:v>
                </c:pt>
                <c:pt idx="54456">
                  <c:v>41710.315872939231</c:v>
                </c:pt>
                <c:pt idx="54457">
                  <c:v>41710.316576788005</c:v>
                </c:pt>
                <c:pt idx="54458">
                  <c:v>41710.317280058312</c:v>
                </c:pt>
                <c:pt idx="54459">
                  <c:v>41710.317983630157</c:v>
                </c:pt>
                <c:pt idx="54460">
                  <c:v>41710.318688404936</c:v>
                </c:pt>
                <c:pt idx="54461">
                  <c:v>41710.31939186831</c:v>
                </c:pt>
                <c:pt idx="54462">
                  <c:v>41710.320094574003</c:v>
                </c:pt>
                <c:pt idx="54463">
                  <c:v>41710.320798599387</c:v>
                </c:pt>
                <c:pt idx="54464">
                  <c:v>41710.321502298008</c:v>
                </c:pt>
                <c:pt idx="54465">
                  <c:v>41710.322206640769</c:v>
                </c:pt>
                <c:pt idx="54466">
                  <c:v>41710.322911193085</c:v>
                </c:pt>
                <c:pt idx="54467">
                  <c:v>41710.323616159381</c:v>
                </c:pt>
                <c:pt idx="54468">
                  <c:v>41710.324320765838</c:v>
                </c:pt>
                <c:pt idx="54469">
                  <c:v>41710.325024252001</c:v>
                </c:pt>
                <c:pt idx="54470">
                  <c:v>41710.325728259224</c:v>
                </c:pt>
                <c:pt idx="54471">
                  <c:v>41710.326431583839</c:v>
                </c:pt>
                <c:pt idx="54472">
                  <c:v>41710.327134527375</c:v>
                </c:pt>
                <c:pt idx="54473">
                  <c:v>41710.327839776008</c:v>
                </c:pt>
                <c:pt idx="54474">
                  <c:v>41710.32854529201</c:v>
                </c:pt>
                <c:pt idx="54475">
                  <c:v>41710.32925179031</c:v>
                </c:pt>
                <c:pt idx="54476">
                  <c:v>41710.329956643385</c:v>
                </c:pt>
                <c:pt idx="54477">
                  <c:v>41710.330662334309</c:v>
                </c:pt>
                <c:pt idx="54478">
                  <c:v>41710.33160544093</c:v>
                </c:pt>
                <c:pt idx="54479">
                  <c:v>41710.332308586461</c:v>
                </c:pt>
                <c:pt idx="54480">
                  <c:v>41710.333012283081</c:v>
                </c:pt>
                <c:pt idx="54481">
                  <c:v>41710.33371624678</c:v>
                </c:pt>
                <c:pt idx="54482">
                  <c:v>41710.334419181847</c:v>
                </c:pt>
                <c:pt idx="54483">
                  <c:v>41710.335122472003</c:v>
                </c:pt>
                <c:pt idx="54484">
                  <c:v>41710.335825066933</c:v>
                </c:pt>
                <c:pt idx="54485">
                  <c:v>41710.33653042432</c:v>
                </c:pt>
                <c:pt idx="54486">
                  <c:v>41710.337236229389</c:v>
                </c:pt>
                <c:pt idx="54487">
                  <c:v>41710.337940844773</c:v>
                </c:pt>
                <c:pt idx="54488">
                  <c:v>41710.338643757234</c:v>
                </c:pt>
                <c:pt idx="54489">
                  <c:v>41710.339345574772</c:v>
                </c:pt>
                <c:pt idx="54490">
                  <c:v>41710.340049411541</c:v>
                </c:pt>
                <c:pt idx="54491">
                  <c:v>41710.340753756311</c:v>
                </c:pt>
                <c:pt idx="54492">
                  <c:v>41710.341459401228</c:v>
                </c:pt>
                <c:pt idx="54493">
                  <c:v>41710.342162422778</c:v>
                </c:pt>
                <c:pt idx="54494">
                  <c:v>41710.342865836312</c:v>
                </c:pt>
                <c:pt idx="54495">
                  <c:v>41710.343569324774</c:v>
                </c:pt>
                <c:pt idx="54496">
                  <c:v>41710.344273056777</c:v>
                </c:pt>
                <c:pt idx="54497">
                  <c:v>41710.344975687847</c:v>
                </c:pt>
                <c:pt idx="54498">
                  <c:v>41710.345679657847</c:v>
                </c:pt>
                <c:pt idx="54499">
                  <c:v>41710.346384828466</c:v>
                </c:pt>
                <c:pt idx="54500">
                  <c:v>41710.34708789493</c:v>
                </c:pt>
                <c:pt idx="54501">
                  <c:v>41710.347790640932</c:v>
                </c:pt>
                <c:pt idx="54502">
                  <c:v>41710.348494589845</c:v>
                </c:pt>
                <c:pt idx="54503">
                  <c:v>41710.349197360614</c:v>
                </c:pt>
                <c:pt idx="54504">
                  <c:v>41710.349901363836</c:v>
                </c:pt>
                <c:pt idx="54505">
                  <c:v>41710.350606944623</c:v>
                </c:pt>
                <c:pt idx="54506">
                  <c:v>41710.351310051847</c:v>
                </c:pt>
                <c:pt idx="54507">
                  <c:v>41710.352012284777</c:v>
                </c:pt>
                <c:pt idx="54508">
                  <c:v>41710.352717149093</c:v>
                </c:pt>
                <c:pt idx="54509">
                  <c:v>41710.353420383079</c:v>
                </c:pt>
                <c:pt idx="54510">
                  <c:v>41710.354122648314</c:v>
                </c:pt>
                <c:pt idx="54511">
                  <c:v>41710.354824252776</c:v>
                </c:pt>
                <c:pt idx="54512">
                  <c:v>41710.355526459549</c:v>
                </c:pt>
                <c:pt idx="54513">
                  <c:v>41710.356229504934</c:v>
                </c:pt>
                <c:pt idx="54514">
                  <c:v>41710.356933714313</c:v>
                </c:pt>
                <c:pt idx="54515">
                  <c:v>41710.357637318775</c:v>
                </c:pt>
                <c:pt idx="54516">
                  <c:v>41710.358342495696</c:v>
                </c:pt>
                <c:pt idx="54517">
                  <c:v>41710.359046410929</c:v>
                </c:pt>
                <c:pt idx="54518">
                  <c:v>41710.359748827083</c:v>
                </c:pt>
                <c:pt idx="54519">
                  <c:v>41710.360450726308</c:v>
                </c:pt>
                <c:pt idx="54520">
                  <c:v>41710.361154682156</c:v>
                </c:pt>
                <c:pt idx="54521">
                  <c:v>41710.361858654309</c:v>
                </c:pt>
                <c:pt idx="54522">
                  <c:v>41710.362562131682</c:v>
                </c:pt>
                <c:pt idx="54523">
                  <c:v>41710.363265756772</c:v>
                </c:pt>
                <c:pt idx="54524">
                  <c:v>41710.363970325234</c:v>
                </c:pt>
                <c:pt idx="54525">
                  <c:v>41710.364675045545</c:v>
                </c:pt>
                <c:pt idx="54526">
                  <c:v>41710.36537620108</c:v>
                </c:pt>
                <c:pt idx="54527">
                  <c:v>41710.366079268773</c:v>
                </c:pt>
                <c:pt idx="54528">
                  <c:v>41710.366784236161</c:v>
                </c:pt>
                <c:pt idx="54529">
                  <c:v>41710.367488152304</c:v>
                </c:pt>
                <c:pt idx="54530">
                  <c:v>41710.368191093228</c:v>
                </c:pt>
                <c:pt idx="54531">
                  <c:v>41710.368895417087</c:v>
                </c:pt>
                <c:pt idx="54532">
                  <c:v>41710.36959915769</c:v>
                </c:pt>
                <c:pt idx="54533">
                  <c:v>41710.370302541996</c:v>
                </c:pt>
                <c:pt idx="54534">
                  <c:v>41710.37100678061</c:v>
                </c:pt>
                <c:pt idx="54535">
                  <c:v>41710.371711489846</c:v>
                </c:pt>
                <c:pt idx="54536">
                  <c:v>41710.372415583079</c:v>
                </c:pt>
                <c:pt idx="54537">
                  <c:v>41710.373368998313</c:v>
                </c:pt>
                <c:pt idx="54538">
                  <c:v>41710.374072835541</c:v>
                </c:pt>
                <c:pt idx="54539">
                  <c:v>41710.374775684933</c:v>
                </c:pt>
                <c:pt idx="54540">
                  <c:v>41710.375479018163</c:v>
                </c:pt>
                <c:pt idx="54541">
                  <c:v>41710.376181863838</c:v>
                </c:pt>
                <c:pt idx="54542">
                  <c:v>41710.376885677848</c:v>
                </c:pt>
                <c:pt idx="54543">
                  <c:v>41710.377591150616</c:v>
                </c:pt>
                <c:pt idx="54544">
                  <c:v>41710.378294972936</c:v>
                </c:pt>
                <c:pt idx="54545">
                  <c:v>41710.378998865541</c:v>
                </c:pt>
                <c:pt idx="54546">
                  <c:v>41710.379702827224</c:v>
                </c:pt>
                <c:pt idx="54547">
                  <c:v>41710.380404338779</c:v>
                </c:pt>
                <c:pt idx="54548">
                  <c:v>41710.381107258159</c:v>
                </c:pt>
                <c:pt idx="54549">
                  <c:v>41710.381809184466</c:v>
                </c:pt>
                <c:pt idx="54550">
                  <c:v>41710.382512625853</c:v>
                </c:pt>
                <c:pt idx="54551">
                  <c:v>41710.383215438625</c:v>
                </c:pt>
                <c:pt idx="54552">
                  <c:v>41710.383918546009</c:v>
                </c:pt>
                <c:pt idx="54553">
                  <c:v>41710.384622055848</c:v>
                </c:pt>
                <c:pt idx="54554">
                  <c:v>41710.385326491843</c:v>
                </c:pt>
                <c:pt idx="54555">
                  <c:v>41710.386031841233</c:v>
                </c:pt>
                <c:pt idx="54556">
                  <c:v>41710.386735123546</c:v>
                </c:pt>
                <c:pt idx="54557">
                  <c:v>41710.387437380312</c:v>
                </c:pt>
                <c:pt idx="54558">
                  <c:v>41710.388140213225</c:v>
                </c:pt>
                <c:pt idx="54559">
                  <c:v>41710.388843430315</c:v>
                </c:pt>
                <c:pt idx="54560">
                  <c:v>41710.389547003229</c:v>
                </c:pt>
                <c:pt idx="54561">
                  <c:v>41710.390252175086</c:v>
                </c:pt>
                <c:pt idx="54562">
                  <c:v>41710.390956827847</c:v>
                </c:pt>
                <c:pt idx="54563">
                  <c:v>41710.391660367532</c:v>
                </c:pt>
                <c:pt idx="54564">
                  <c:v>41710.39236444523</c:v>
                </c:pt>
                <c:pt idx="54565">
                  <c:v>41710.39306723277</c:v>
                </c:pt>
                <c:pt idx="54566">
                  <c:v>41710.393770773378</c:v>
                </c:pt>
                <c:pt idx="54567">
                  <c:v>41710.394472824461</c:v>
                </c:pt>
                <c:pt idx="54568">
                  <c:v>41710.395176779224</c:v>
                </c:pt>
                <c:pt idx="54569">
                  <c:v>41710.39588097985</c:v>
                </c:pt>
                <c:pt idx="54570">
                  <c:v>41710.396585095383</c:v>
                </c:pt>
                <c:pt idx="54571">
                  <c:v>41710.397287494168</c:v>
                </c:pt>
                <c:pt idx="54572">
                  <c:v>41710.397989585217</c:v>
                </c:pt>
                <c:pt idx="54573">
                  <c:v>41710.398693970463</c:v>
                </c:pt>
                <c:pt idx="54574">
                  <c:v>41710.399396847228</c:v>
                </c:pt>
                <c:pt idx="54575">
                  <c:v>41710.400099718463</c:v>
                </c:pt>
                <c:pt idx="54576">
                  <c:v>41710.400804376623</c:v>
                </c:pt>
                <c:pt idx="54577">
                  <c:v>41710.401507499853</c:v>
                </c:pt>
                <c:pt idx="54578">
                  <c:v>41710.40221108601</c:v>
                </c:pt>
                <c:pt idx="54579">
                  <c:v>41710.402914872939</c:v>
                </c:pt>
                <c:pt idx="54580">
                  <c:v>41710.403617883079</c:v>
                </c:pt>
                <c:pt idx="54581">
                  <c:v>41710.404321009541</c:v>
                </c:pt>
                <c:pt idx="54582">
                  <c:v>41710.405024703221</c:v>
                </c:pt>
                <c:pt idx="54583">
                  <c:v>41710.405728411992</c:v>
                </c:pt>
                <c:pt idx="54584">
                  <c:v>41710.406432233387</c:v>
                </c:pt>
                <c:pt idx="54585">
                  <c:v>41710.407133549386</c:v>
                </c:pt>
                <c:pt idx="54586">
                  <c:v>41710.407836310616</c:v>
                </c:pt>
                <c:pt idx="54587">
                  <c:v>41710.40853896278</c:v>
                </c:pt>
                <c:pt idx="54588">
                  <c:v>41710.409241484929</c:v>
                </c:pt>
                <c:pt idx="54589">
                  <c:v>41710.409945519074</c:v>
                </c:pt>
                <c:pt idx="54590">
                  <c:v>41710.410646793694</c:v>
                </c:pt>
                <c:pt idx="54591">
                  <c:v>41710.411350718459</c:v>
                </c:pt>
                <c:pt idx="54592">
                  <c:v>41710.412054447239</c:v>
                </c:pt>
                <c:pt idx="54593">
                  <c:v>41710.412757577084</c:v>
                </c:pt>
                <c:pt idx="54594">
                  <c:v>41710.413460922151</c:v>
                </c:pt>
                <c:pt idx="54595">
                  <c:v>41710.414164243382</c:v>
                </c:pt>
                <c:pt idx="54596">
                  <c:v>41710.415136774158</c:v>
                </c:pt>
                <c:pt idx="54597">
                  <c:v>41710.41583968894</c:v>
                </c:pt>
                <c:pt idx="54598">
                  <c:v>41710.416542392166</c:v>
                </c:pt>
                <c:pt idx="54599">
                  <c:v>41710.417246172008</c:v>
                </c:pt>
                <c:pt idx="54600">
                  <c:v>41710.417948050934</c:v>
                </c:pt>
                <c:pt idx="54601">
                  <c:v>41710.418651186941</c:v>
                </c:pt>
                <c:pt idx="54602">
                  <c:v>41710.419355653081</c:v>
                </c:pt>
                <c:pt idx="54603">
                  <c:v>41710.420060026459</c:v>
                </c:pt>
                <c:pt idx="54604">
                  <c:v>41710.420762406458</c:v>
                </c:pt>
                <c:pt idx="54605">
                  <c:v>41710.421465016145</c:v>
                </c:pt>
                <c:pt idx="54606">
                  <c:v>41710.422166124306</c:v>
                </c:pt>
                <c:pt idx="54607">
                  <c:v>41710.422868758164</c:v>
                </c:pt>
                <c:pt idx="54608">
                  <c:v>41710.423571116</c:v>
                </c:pt>
                <c:pt idx="54609">
                  <c:v>41710.424275836616</c:v>
                </c:pt>
                <c:pt idx="54610">
                  <c:v>41710.424979322779</c:v>
                </c:pt>
                <c:pt idx="54611">
                  <c:v>41710.425682721681</c:v>
                </c:pt>
                <c:pt idx="54612">
                  <c:v>41710.426386204308</c:v>
                </c:pt>
                <c:pt idx="54613">
                  <c:v>41710.427091045683</c:v>
                </c:pt>
                <c:pt idx="54614">
                  <c:v>41710.427795990923</c:v>
                </c:pt>
                <c:pt idx="54615">
                  <c:v>41710.428500486778</c:v>
                </c:pt>
                <c:pt idx="54616">
                  <c:v>41710.42920371599</c:v>
                </c:pt>
                <c:pt idx="54617">
                  <c:v>41710.429906779224</c:v>
                </c:pt>
                <c:pt idx="54618">
                  <c:v>41710.430609546471</c:v>
                </c:pt>
                <c:pt idx="54619">
                  <c:v>41710.431313546767</c:v>
                </c:pt>
                <c:pt idx="54620">
                  <c:v>41710.432018164007</c:v>
                </c:pt>
                <c:pt idx="54621">
                  <c:v>41710.432720868921</c:v>
                </c:pt>
                <c:pt idx="54622">
                  <c:v>41710.43342555753</c:v>
                </c:pt>
                <c:pt idx="54623">
                  <c:v>41710.434129783534</c:v>
                </c:pt>
                <c:pt idx="54624">
                  <c:v>41710.43483419047</c:v>
                </c:pt>
                <c:pt idx="54625">
                  <c:v>41710.435538574769</c:v>
                </c:pt>
                <c:pt idx="54626">
                  <c:v>41710.436243174612</c:v>
                </c:pt>
                <c:pt idx="54627">
                  <c:v>41710.436946087386</c:v>
                </c:pt>
                <c:pt idx="54628">
                  <c:v>41710.437647372462</c:v>
                </c:pt>
                <c:pt idx="54629">
                  <c:v>41710.438351287696</c:v>
                </c:pt>
                <c:pt idx="54630">
                  <c:v>41710.439053896313</c:v>
                </c:pt>
                <c:pt idx="54631">
                  <c:v>41710.439754869374</c:v>
                </c:pt>
                <c:pt idx="54632">
                  <c:v>41710.440457798613</c:v>
                </c:pt>
                <c:pt idx="54633">
                  <c:v>41710.441160229384</c:v>
                </c:pt>
                <c:pt idx="54634">
                  <c:v>41710.441863662454</c:v>
                </c:pt>
                <c:pt idx="54635">
                  <c:v>41710.442565732934</c:v>
                </c:pt>
                <c:pt idx="54636">
                  <c:v>41710.443268326468</c:v>
                </c:pt>
                <c:pt idx="54637">
                  <c:v>41710.443971200162</c:v>
                </c:pt>
                <c:pt idx="54638">
                  <c:v>41710.444674748011</c:v>
                </c:pt>
                <c:pt idx="54639">
                  <c:v>41710.445376100164</c:v>
                </c:pt>
                <c:pt idx="54640">
                  <c:v>41710.44607916216</c:v>
                </c:pt>
                <c:pt idx="54641">
                  <c:v>41710.446781503531</c:v>
                </c:pt>
                <c:pt idx="54642">
                  <c:v>41710.447485130455</c:v>
                </c:pt>
                <c:pt idx="54643">
                  <c:v>41710.448189477087</c:v>
                </c:pt>
                <c:pt idx="54644">
                  <c:v>41710.448892981229</c:v>
                </c:pt>
                <c:pt idx="54645">
                  <c:v>41710.449595667538</c:v>
                </c:pt>
                <c:pt idx="54646">
                  <c:v>41710.450299142016</c:v>
                </c:pt>
                <c:pt idx="54647">
                  <c:v>41710.451003259848</c:v>
                </c:pt>
                <c:pt idx="54648">
                  <c:v>41710.451707389228</c:v>
                </c:pt>
                <c:pt idx="54649">
                  <c:v>41710.452409562306</c:v>
                </c:pt>
                <c:pt idx="54650">
                  <c:v>41710.453110959694</c:v>
                </c:pt>
                <c:pt idx="54651">
                  <c:v>41710.453812458007</c:v>
                </c:pt>
                <c:pt idx="54652">
                  <c:v>41710.454515354781</c:v>
                </c:pt>
                <c:pt idx="54653">
                  <c:v>41710.455219150317</c:v>
                </c:pt>
                <c:pt idx="54654">
                  <c:v>41710.455923528163</c:v>
                </c:pt>
                <c:pt idx="54655">
                  <c:v>41710.456908327702</c:v>
                </c:pt>
                <c:pt idx="54656">
                  <c:v>41710.45761244755</c:v>
                </c:pt>
                <c:pt idx="54657">
                  <c:v>41710.458316308628</c:v>
                </c:pt>
                <c:pt idx="54658">
                  <c:v>41710.45901907509</c:v>
                </c:pt>
                <c:pt idx="54659">
                  <c:v>41710.459722739077</c:v>
                </c:pt>
                <c:pt idx="54660">
                  <c:v>41710.460426046928</c:v>
                </c:pt>
                <c:pt idx="54661">
                  <c:v>41710.46113177199</c:v>
                </c:pt>
                <c:pt idx="54662">
                  <c:v>41710.461835546615</c:v>
                </c:pt>
                <c:pt idx="54663">
                  <c:v>41710.462538427855</c:v>
                </c:pt>
                <c:pt idx="54664">
                  <c:v>41710.463240529221</c:v>
                </c:pt>
                <c:pt idx="54665">
                  <c:v>41710.463942743532</c:v>
                </c:pt>
                <c:pt idx="54666">
                  <c:v>41710.464645067375</c:v>
                </c:pt>
                <c:pt idx="54667">
                  <c:v>41710.465348596605</c:v>
                </c:pt>
                <c:pt idx="54668">
                  <c:v>41710.466050751536</c:v>
                </c:pt>
                <c:pt idx="54669">
                  <c:v>41710.466753750305</c:v>
                </c:pt>
                <c:pt idx="54670">
                  <c:v>41710.467455989376</c:v>
                </c:pt>
                <c:pt idx="54671">
                  <c:v>41710.468158011223</c:v>
                </c:pt>
                <c:pt idx="54672">
                  <c:v>41710.468860482928</c:v>
                </c:pt>
                <c:pt idx="54673">
                  <c:v>41710.469563336002</c:v>
                </c:pt>
                <c:pt idx="54674">
                  <c:v>41710.470266779383</c:v>
                </c:pt>
                <c:pt idx="54675">
                  <c:v>41710.47096867954</c:v>
                </c:pt>
                <c:pt idx="54676">
                  <c:v>41710.471672232605</c:v>
                </c:pt>
                <c:pt idx="54677">
                  <c:v>41710.472374937541</c:v>
                </c:pt>
                <c:pt idx="54678">
                  <c:v>41710.473077328468</c:v>
                </c:pt>
                <c:pt idx="54679">
                  <c:v>41710.473780828921</c:v>
                </c:pt>
                <c:pt idx="54680">
                  <c:v>41710.474481901678</c:v>
                </c:pt>
                <c:pt idx="54681">
                  <c:v>41710.475184078932</c:v>
                </c:pt>
                <c:pt idx="54682">
                  <c:v>41710.475886362306</c:v>
                </c:pt>
                <c:pt idx="54683">
                  <c:v>41710.476589466467</c:v>
                </c:pt>
                <c:pt idx="54684">
                  <c:v>41710.47729171384</c:v>
                </c:pt>
                <c:pt idx="54685">
                  <c:v>41710.477995370471</c:v>
                </c:pt>
                <c:pt idx="54686">
                  <c:v>41710.478699247549</c:v>
                </c:pt>
                <c:pt idx="54687">
                  <c:v>41710.479403980004</c:v>
                </c:pt>
                <c:pt idx="54688">
                  <c:v>41710.480106872928</c:v>
                </c:pt>
                <c:pt idx="54689">
                  <c:v>41710.480809306318</c:v>
                </c:pt>
                <c:pt idx="54690">
                  <c:v>41710.481511781836</c:v>
                </c:pt>
                <c:pt idx="54691">
                  <c:v>41710.482213861083</c:v>
                </c:pt>
                <c:pt idx="54692">
                  <c:v>41710.482916204317</c:v>
                </c:pt>
                <c:pt idx="54693">
                  <c:v>41710.483618068465</c:v>
                </c:pt>
                <c:pt idx="54694">
                  <c:v>41710.484321587384</c:v>
                </c:pt>
                <c:pt idx="54695">
                  <c:v>41710.485025226779</c:v>
                </c:pt>
                <c:pt idx="54696">
                  <c:v>41710.48572820046</c:v>
                </c:pt>
                <c:pt idx="54697">
                  <c:v>41710.486431209392</c:v>
                </c:pt>
                <c:pt idx="54698">
                  <c:v>41710.487134340467</c:v>
                </c:pt>
                <c:pt idx="54699">
                  <c:v>41710.487836662927</c:v>
                </c:pt>
                <c:pt idx="54700">
                  <c:v>41710.488537967547</c:v>
                </c:pt>
                <c:pt idx="54701">
                  <c:v>41710.489240489231</c:v>
                </c:pt>
                <c:pt idx="54702">
                  <c:v>41710.489943497392</c:v>
                </c:pt>
                <c:pt idx="54703">
                  <c:v>41710.490647392158</c:v>
                </c:pt>
                <c:pt idx="54704">
                  <c:v>41710.491351037075</c:v>
                </c:pt>
                <c:pt idx="54705">
                  <c:v>41710.492055414768</c:v>
                </c:pt>
                <c:pt idx="54706">
                  <c:v>41710.492757468164</c:v>
                </c:pt>
                <c:pt idx="54707">
                  <c:v>41710.493460725367</c:v>
                </c:pt>
                <c:pt idx="54708">
                  <c:v>41710.494162998002</c:v>
                </c:pt>
                <c:pt idx="54709">
                  <c:v>41710.494865920766</c:v>
                </c:pt>
                <c:pt idx="54710">
                  <c:v>41710.495568658771</c:v>
                </c:pt>
                <c:pt idx="54711">
                  <c:v>41710.496270532611</c:v>
                </c:pt>
                <c:pt idx="54712">
                  <c:v>41710.496973059686</c:v>
                </c:pt>
                <c:pt idx="54713">
                  <c:v>41710.497676229541</c:v>
                </c:pt>
                <c:pt idx="54714">
                  <c:v>41710.498681294928</c:v>
                </c:pt>
                <c:pt idx="54715">
                  <c:v>41710.499384436771</c:v>
                </c:pt>
                <c:pt idx="54716">
                  <c:v>41710.500087766923</c:v>
                </c:pt>
                <c:pt idx="54717">
                  <c:v>41710.500790929225</c:v>
                </c:pt>
                <c:pt idx="54718">
                  <c:v>41710.501493643678</c:v>
                </c:pt>
                <c:pt idx="54719">
                  <c:v>41710.502196804766</c:v>
                </c:pt>
                <c:pt idx="54720">
                  <c:v>41710.502899965388</c:v>
                </c:pt>
                <c:pt idx="54721">
                  <c:v>41710.503602892306</c:v>
                </c:pt>
                <c:pt idx="54722">
                  <c:v>41710.50430568384</c:v>
                </c:pt>
                <c:pt idx="54723">
                  <c:v>41710.505007327694</c:v>
                </c:pt>
                <c:pt idx="54724">
                  <c:v>41710.505710321224</c:v>
                </c:pt>
                <c:pt idx="54725">
                  <c:v>41710.506413090312</c:v>
                </c:pt>
                <c:pt idx="54726">
                  <c:v>41710.507117444467</c:v>
                </c:pt>
                <c:pt idx="54727">
                  <c:v>41710.507821661216</c:v>
                </c:pt>
                <c:pt idx="54728">
                  <c:v>41710.508524303848</c:v>
                </c:pt>
                <c:pt idx="54729">
                  <c:v>41710.509227860151</c:v>
                </c:pt>
                <c:pt idx="54730">
                  <c:v>41710.509930546461</c:v>
                </c:pt>
                <c:pt idx="54731">
                  <c:v>41710.510633727543</c:v>
                </c:pt>
                <c:pt idx="54732">
                  <c:v>41710.511337346317</c:v>
                </c:pt>
                <c:pt idx="54733">
                  <c:v>41710.512040148169</c:v>
                </c:pt>
                <c:pt idx="54734">
                  <c:v>41710.512743199848</c:v>
                </c:pt>
                <c:pt idx="54735">
                  <c:v>41710.513445987221</c:v>
                </c:pt>
                <c:pt idx="54736">
                  <c:v>41710.514148727845</c:v>
                </c:pt>
                <c:pt idx="54737">
                  <c:v>41710.514850762003</c:v>
                </c:pt>
                <c:pt idx="54738">
                  <c:v>41710.515553394624</c:v>
                </c:pt>
                <c:pt idx="54739">
                  <c:v>41710.516258033851</c:v>
                </c:pt>
                <c:pt idx="54740">
                  <c:v>41710.516963410162</c:v>
                </c:pt>
                <c:pt idx="54741">
                  <c:v>41710.517665621992</c:v>
                </c:pt>
                <c:pt idx="54742">
                  <c:v>41710.518370025391</c:v>
                </c:pt>
                <c:pt idx="54743">
                  <c:v>41710.519074840769</c:v>
                </c:pt>
                <c:pt idx="54744">
                  <c:v>41710.51977879231</c:v>
                </c:pt>
                <c:pt idx="54745">
                  <c:v>41710.520481338608</c:v>
                </c:pt>
                <c:pt idx="54746">
                  <c:v>41710.521183113829</c:v>
                </c:pt>
                <c:pt idx="54747">
                  <c:v>41710.521885144932</c:v>
                </c:pt>
                <c:pt idx="54748">
                  <c:v>41710.522587895997</c:v>
                </c:pt>
                <c:pt idx="54749">
                  <c:v>41710.523290736302</c:v>
                </c:pt>
                <c:pt idx="54750">
                  <c:v>41710.523993814604</c:v>
                </c:pt>
                <c:pt idx="54751">
                  <c:v>41710.524697516157</c:v>
                </c:pt>
                <c:pt idx="54752">
                  <c:v>41710.525402400926</c:v>
                </c:pt>
                <c:pt idx="54753">
                  <c:v>41710.526106111836</c:v>
                </c:pt>
                <c:pt idx="54754">
                  <c:v>41710.526808428011</c:v>
                </c:pt>
                <c:pt idx="54755">
                  <c:v>41710.52751063984</c:v>
                </c:pt>
                <c:pt idx="54756">
                  <c:v>41710.528211725381</c:v>
                </c:pt>
                <c:pt idx="54757">
                  <c:v>41710.528914473231</c:v>
                </c:pt>
                <c:pt idx="54758">
                  <c:v>41710.529618747998</c:v>
                </c:pt>
                <c:pt idx="54759">
                  <c:v>41710.530320974161</c:v>
                </c:pt>
                <c:pt idx="54760">
                  <c:v>41710.531022697534</c:v>
                </c:pt>
                <c:pt idx="54761">
                  <c:v>41710.531725593828</c:v>
                </c:pt>
                <c:pt idx="54762">
                  <c:v>41710.532428759994</c:v>
                </c:pt>
                <c:pt idx="54763">
                  <c:v>41710.533132209384</c:v>
                </c:pt>
                <c:pt idx="54764">
                  <c:v>41710.533833850932</c:v>
                </c:pt>
                <c:pt idx="54765">
                  <c:v>41710.53453577678</c:v>
                </c:pt>
                <c:pt idx="54766">
                  <c:v>41710.535240409998</c:v>
                </c:pt>
                <c:pt idx="54767">
                  <c:v>41710.535944716597</c:v>
                </c:pt>
                <c:pt idx="54768">
                  <c:v>41710.536648311077</c:v>
                </c:pt>
                <c:pt idx="54769">
                  <c:v>41710.537351183688</c:v>
                </c:pt>
                <c:pt idx="54770">
                  <c:v>41710.538055098172</c:v>
                </c:pt>
                <c:pt idx="54771">
                  <c:v>41710.538758553375</c:v>
                </c:pt>
                <c:pt idx="54772">
                  <c:v>41710.539461558154</c:v>
                </c:pt>
                <c:pt idx="54773">
                  <c:v>41710.540447456471</c:v>
                </c:pt>
                <c:pt idx="54774">
                  <c:v>41710.541149946162</c:v>
                </c:pt>
                <c:pt idx="54775">
                  <c:v>41710.541854462463</c:v>
                </c:pt>
                <c:pt idx="54776">
                  <c:v>41710.542557821689</c:v>
                </c:pt>
                <c:pt idx="54777">
                  <c:v>41710.543260379694</c:v>
                </c:pt>
                <c:pt idx="54778">
                  <c:v>41710.543963454307</c:v>
                </c:pt>
                <c:pt idx="54779">
                  <c:v>41710.544666102767</c:v>
                </c:pt>
                <c:pt idx="54780">
                  <c:v>41710.545370691536</c:v>
                </c:pt>
                <c:pt idx="54781">
                  <c:v>41710.546073791083</c:v>
                </c:pt>
                <c:pt idx="54782">
                  <c:v>41710.546777381081</c:v>
                </c:pt>
                <c:pt idx="54783">
                  <c:v>41710.547480920155</c:v>
                </c:pt>
                <c:pt idx="54784">
                  <c:v>41710.548184835374</c:v>
                </c:pt>
                <c:pt idx="54785">
                  <c:v>41710.548889633836</c:v>
                </c:pt>
                <c:pt idx="54786">
                  <c:v>41710.549593506003</c:v>
                </c:pt>
                <c:pt idx="54787">
                  <c:v>41710.550295380621</c:v>
                </c:pt>
                <c:pt idx="54788">
                  <c:v>41710.550998315695</c:v>
                </c:pt>
                <c:pt idx="54789">
                  <c:v>41710.551700770608</c:v>
                </c:pt>
                <c:pt idx="54790">
                  <c:v>41710.552403324466</c:v>
                </c:pt>
                <c:pt idx="54791">
                  <c:v>41710.553107292777</c:v>
                </c:pt>
                <c:pt idx="54792">
                  <c:v>41710.553810733683</c:v>
                </c:pt>
                <c:pt idx="54793">
                  <c:v>41710.554514227551</c:v>
                </c:pt>
                <c:pt idx="54794">
                  <c:v>41710.555216444947</c:v>
                </c:pt>
                <c:pt idx="54795">
                  <c:v>41710.555920386461</c:v>
                </c:pt>
                <c:pt idx="54796">
                  <c:v>41710.556624151082</c:v>
                </c:pt>
                <c:pt idx="54797">
                  <c:v>41710.557327212162</c:v>
                </c:pt>
                <c:pt idx="54798">
                  <c:v>41710.558031349552</c:v>
                </c:pt>
                <c:pt idx="54799">
                  <c:v>41710.558735523082</c:v>
                </c:pt>
                <c:pt idx="54800">
                  <c:v>41710.559439486773</c:v>
                </c:pt>
                <c:pt idx="54801">
                  <c:v>41710.560142929076</c:v>
                </c:pt>
                <c:pt idx="54802">
                  <c:v>41710.560846130458</c:v>
                </c:pt>
                <c:pt idx="54803">
                  <c:v>41710.561548483536</c:v>
                </c:pt>
                <c:pt idx="54804">
                  <c:v>41710.562251164461</c:v>
                </c:pt>
                <c:pt idx="54805">
                  <c:v>41710.562953837078</c:v>
                </c:pt>
                <c:pt idx="54806">
                  <c:v>41710.563657176928</c:v>
                </c:pt>
                <c:pt idx="54807">
                  <c:v>41710.564360789678</c:v>
                </c:pt>
                <c:pt idx="54808">
                  <c:v>41710.565065730603</c:v>
                </c:pt>
                <c:pt idx="54809">
                  <c:v>41710.565769487534</c:v>
                </c:pt>
                <c:pt idx="54810">
                  <c:v>41710.566474705221</c:v>
                </c:pt>
                <c:pt idx="54811">
                  <c:v>41710.567178793688</c:v>
                </c:pt>
                <c:pt idx="54812">
                  <c:v>41710.567882473078</c:v>
                </c:pt>
                <c:pt idx="54813">
                  <c:v>41710.568584440778</c:v>
                </c:pt>
                <c:pt idx="54814">
                  <c:v>41710.569287345999</c:v>
                </c:pt>
                <c:pt idx="54815">
                  <c:v>41710.569990802607</c:v>
                </c:pt>
                <c:pt idx="54816">
                  <c:v>41710.570694051683</c:v>
                </c:pt>
                <c:pt idx="54817">
                  <c:v>41710.571399540611</c:v>
                </c:pt>
                <c:pt idx="54818">
                  <c:v>41710.572102783837</c:v>
                </c:pt>
                <c:pt idx="54819">
                  <c:v>41710.572804424468</c:v>
                </c:pt>
                <c:pt idx="54820">
                  <c:v>41710.573506418616</c:v>
                </c:pt>
                <c:pt idx="54821">
                  <c:v>41710.574209491235</c:v>
                </c:pt>
                <c:pt idx="54822">
                  <c:v>41710.574912213226</c:v>
                </c:pt>
                <c:pt idx="54823">
                  <c:v>41710.575614932459</c:v>
                </c:pt>
                <c:pt idx="54824">
                  <c:v>41710.576318913998</c:v>
                </c:pt>
                <c:pt idx="54825">
                  <c:v>41710.577021870304</c:v>
                </c:pt>
                <c:pt idx="54826">
                  <c:v>41710.577725370611</c:v>
                </c:pt>
                <c:pt idx="54827">
                  <c:v>41710.578428598164</c:v>
                </c:pt>
                <c:pt idx="54828">
                  <c:v>41710.579132391846</c:v>
                </c:pt>
                <c:pt idx="54829">
                  <c:v>41710.57983436693</c:v>
                </c:pt>
                <c:pt idx="54830">
                  <c:v>41710.580537786467</c:v>
                </c:pt>
                <c:pt idx="54831">
                  <c:v>41710.581240713531</c:v>
                </c:pt>
                <c:pt idx="54832">
                  <c:v>41710.582201741694</c:v>
                </c:pt>
                <c:pt idx="54833">
                  <c:v>41710.582904214767</c:v>
                </c:pt>
                <c:pt idx="54834">
                  <c:v>41710.583607513072</c:v>
                </c:pt>
                <c:pt idx="54835">
                  <c:v>41710.584311234939</c:v>
                </c:pt>
                <c:pt idx="54836">
                  <c:v>41710.585014317541</c:v>
                </c:pt>
                <c:pt idx="54837">
                  <c:v>41710.585717473383</c:v>
                </c:pt>
                <c:pt idx="54838">
                  <c:v>41710.586419118466</c:v>
                </c:pt>
                <c:pt idx="54839">
                  <c:v>41710.58712229431</c:v>
                </c:pt>
                <c:pt idx="54840">
                  <c:v>41710.587824944931</c:v>
                </c:pt>
                <c:pt idx="54841">
                  <c:v>41710.58852808494</c:v>
                </c:pt>
                <c:pt idx="54842">
                  <c:v>41710.589231361228</c:v>
                </c:pt>
                <c:pt idx="54843">
                  <c:v>41710.589936184471</c:v>
                </c:pt>
                <c:pt idx="54844">
                  <c:v>41710.590639774309</c:v>
                </c:pt>
                <c:pt idx="54845">
                  <c:v>41710.591341582753</c:v>
                </c:pt>
                <c:pt idx="54846">
                  <c:v>41710.592045594931</c:v>
                </c:pt>
                <c:pt idx="54847">
                  <c:v>41710.592750370612</c:v>
                </c:pt>
                <c:pt idx="54848">
                  <c:v>41710.593454600763</c:v>
                </c:pt>
                <c:pt idx="54849">
                  <c:v>41710.594156984931</c:v>
                </c:pt>
                <c:pt idx="54850">
                  <c:v>41710.59485824201</c:v>
                </c:pt>
                <c:pt idx="54851">
                  <c:v>41710.595562033828</c:v>
                </c:pt>
                <c:pt idx="54852">
                  <c:v>41710.596265200162</c:v>
                </c:pt>
                <c:pt idx="54853">
                  <c:v>41710.596969021841</c:v>
                </c:pt>
                <c:pt idx="54854">
                  <c:v>41710.597670609677</c:v>
                </c:pt>
                <c:pt idx="54855">
                  <c:v>41710.598372536151</c:v>
                </c:pt>
                <c:pt idx="54856">
                  <c:v>41710.599074495382</c:v>
                </c:pt>
                <c:pt idx="54857">
                  <c:v>41710.599776940609</c:v>
                </c:pt>
                <c:pt idx="54858">
                  <c:v>41710.600477485845</c:v>
                </c:pt>
                <c:pt idx="54859">
                  <c:v>41710.601179555219</c:v>
                </c:pt>
                <c:pt idx="54860">
                  <c:v>41710.601883058611</c:v>
                </c:pt>
                <c:pt idx="54861">
                  <c:v>41710.602586204164</c:v>
                </c:pt>
                <c:pt idx="54862">
                  <c:v>41710.603288922306</c:v>
                </c:pt>
                <c:pt idx="54863">
                  <c:v>41710.603992379998</c:v>
                </c:pt>
                <c:pt idx="54864">
                  <c:v>41710.604694535374</c:v>
                </c:pt>
                <c:pt idx="54865">
                  <c:v>41710.605398929845</c:v>
                </c:pt>
                <c:pt idx="54866">
                  <c:v>41710.60610124308</c:v>
                </c:pt>
                <c:pt idx="54867">
                  <c:v>41710.606803596311</c:v>
                </c:pt>
                <c:pt idx="54868">
                  <c:v>41710.607506690161</c:v>
                </c:pt>
                <c:pt idx="54869">
                  <c:v>41710.608209485545</c:v>
                </c:pt>
                <c:pt idx="54870">
                  <c:v>41710.608914309392</c:v>
                </c:pt>
                <c:pt idx="54871">
                  <c:v>41710.60961773646</c:v>
                </c:pt>
                <c:pt idx="54872">
                  <c:v>41710.610321341846</c:v>
                </c:pt>
                <c:pt idx="54873">
                  <c:v>41710.611024392769</c:v>
                </c:pt>
                <c:pt idx="54874">
                  <c:v>41710.611726119678</c:v>
                </c:pt>
                <c:pt idx="54875">
                  <c:v>41710.61242793261</c:v>
                </c:pt>
                <c:pt idx="54876">
                  <c:v>41710.613131661368</c:v>
                </c:pt>
                <c:pt idx="54877">
                  <c:v>41710.613835650307</c:v>
                </c:pt>
                <c:pt idx="54878">
                  <c:v>41710.614539136935</c:v>
                </c:pt>
                <c:pt idx="54879">
                  <c:v>41710.615242778615</c:v>
                </c:pt>
                <c:pt idx="54880">
                  <c:v>41710.615946686608</c:v>
                </c:pt>
                <c:pt idx="54881">
                  <c:v>41710.616648905685</c:v>
                </c:pt>
                <c:pt idx="54882">
                  <c:v>41710.617352972615</c:v>
                </c:pt>
                <c:pt idx="54883">
                  <c:v>41710.618057968779</c:v>
                </c:pt>
                <c:pt idx="54884">
                  <c:v>41710.618760986305</c:v>
                </c:pt>
                <c:pt idx="54885">
                  <c:v>41710.619464644922</c:v>
                </c:pt>
                <c:pt idx="54886">
                  <c:v>41710.620168775378</c:v>
                </c:pt>
                <c:pt idx="54887">
                  <c:v>41710.620873622152</c:v>
                </c:pt>
                <c:pt idx="54888">
                  <c:v>41710.621576843077</c:v>
                </c:pt>
                <c:pt idx="54889">
                  <c:v>41710.622279932308</c:v>
                </c:pt>
                <c:pt idx="54890">
                  <c:v>41710.622981095839</c:v>
                </c:pt>
                <c:pt idx="54891">
                  <c:v>41710.623966185369</c:v>
                </c:pt>
                <c:pt idx="54892">
                  <c:v>41710.624667855838</c:v>
                </c:pt>
                <c:pt idx="54893">
                  <c:v>41710.625370283837</c:v>
                </c:pt>
                <c:pt idx="54894">
                  <c:v>41710.626073968306</c:v>
                </c:pt>
                <c:pt idx="54895">
                  <c:v>41710.626777801837</c:v>
                </c:pt>
                <c:pt idx="54896">
                  <c:v>41710.627480553674</c:v>
                </c:pt>
                <c:pt idx="54897">
                  <c:v>41710.628183405839</c:v>
                </c:pt>
                <c:pt idx="54898">
                  <c:v>41710.628886108163</c:v>
                </c:pt>
                <c:pt idx="54899">
                  <c:v>41710.629591412922</c:v>
                </c:pt>
                <c:pt idx="54900">
                  <c:v>41710.630296719224</c:v>
                </c:pt>
                <c:pt idx="54901">
                  <c:v>41710.631001744157</c:v>
                </c:pt>
                <c:pt idx="54902">
                  <c:v>41710.631706053071</c:v>
                </c:pt>
                <c:pt idx="54903">
                  <c:v>41710.63240923261</c:v>
                </c:pt>
                <c:pt idx="54904">
                  <c:v>41710.633111526302</c:v>
                </c:pt>
                <c:pt idx="54905">
                  <c:v>41710.63381409154</c:v>
                </c:pt>
                <c:pt idx="54906">
                  <c:v>41710.634517702158</c:v>
                </c:pt>
                <c:pt idx="54907">
                  <c:v>41710.635222357683</c:v>
                </c:pt>
                <c:pt idx="54908">
                  <c:v>41710.635924519069</c:v>
                </c:pt>
                <c:pt idx="54909">
                  <c:v>41710.636627386462</c:v>
                </c:pt>
                <c:pt idx="54910">
                  <c:v>41710.637330258163</c:v>
                </c:pt>
                <c:pt idx="54911">
                  <c:v>41710.638034810923</c:v>
                </c:pt>
                <c:pt idx="54912">
                  <c:v>41710.638737821537</c:v>
                </c:pt>
                <c:pt idx="54913">
                  <c:v>41710.639442655367</c:v>
                </c:pt>
                <c:pt idx="54914">
                  <c:v>41710.640146843536</c:v>
                </c:pt>
                <c:pt idx="54915">
                  <c:v>41710.640849492316</c:v>
                </c:pt>
                <c:pt idx="54916">
                  <c:v>41710.641551412307</c:v>
                </c:pt>
                <c:pt idx="54917">
                  <c:v>41710.642255514002</c:v>
                </c:pt>
                <c:pt idx="54918">
                  <c:v>41710.642960729681</c:v>
                </c:pt>
                <c:pt idx="54919">
                  <c:v>41710.643666001837</c:v>
                </c:pt>
                <c:pt idx="54920">
                  <c:v>41710.644369997543</c:v>
                </c:pt>
                <c:pt idx="54921">
                  <c:v>41710.645073618456</c:v>
                </c:pt>
                <c:pt idx="54922">
                  <c:v>41710.645778452767</c:v>
                </c:pt>
                <c:pt idx="54923">
                  <c:v>41710.646481889838</c:v>
                </c:pt>
                <c:pt idx="54924">
                  <c:v>41710.647185358604</c:v>
                </c:pt>
                <c:pt idx="54925">
                  <c:v>41710.647888434927</c:v>
                </c:pt>
                <c:pt idx="54926">
                  <c:v>41710.648591351084</c:v>
                </c:pt>
                <c:pt idx="54927">
                  <c:v>41710.649294416311</c:v>
                </c:pt>
                <c:pt idx="54928">
                  <c:v>41710.649999003683</c:v>
                </c:pt>
                <c:pt idx="54929">
                  <c:v>41710.650701386927</c:v>
                </c:pt>
                <c:pt idx="54930">
                  <c:v>41710.651404548931</c:v>
                </c:pt>
                <c:pt idx="54931">
                  <c:v>41710.652107241847</c:v>
                </c:pt>
                <c:pt idx="54932">
                  <c:v>41710.652811340777</c:v>
                </c:pt>
                <c:pt idx="54933">
                  <c:v>41710.653516243394</c:v>
                </c:pt>
                <c:pt idx="54934">
                  <c:v>41710.654220388773</c:v>
                </c:pt>
                <c:pt idx="54935">
                  <c:v>41710.654925311683</c:v>
                </c:pt>
                <c:pt idx="54936">
                  <c:v>41710.655629078617</c:v>
                </c:pt>
                <c:pt idx="54937">
                  <c:v>41710.656333362938</c:v>
                </c:pt>
                <c:pt idx="54938">
                  <c:v>41710.657039109232</c:v>
                </c:pt>
                <c:pt idx="54939">
                  <c:v>41710.657743441079</c:v>
                </c:pt>
                <c:pt idx="54940">
                  <c:v>41710.658446578927</c:v>
                </c:pt>
                <c:pt idx="54941">
                  <c:v>41710.659149063838</c:v>
                </c:pt>
                <c:pt idx="54942">
                  <c:v>41710.659851570163</c:v>
                </c:pt>
                <c:pt idx="54943">
                  <c:v>41710.66055513508</c:v>
                </c:pt>
                <c:pt idx="54944">
                  <c:v>41710.661258422158</c:v>
                </c:pt>
                <c:pt idx="54945">
                  <c:v>41710.661962190155</c:v>
                </c:pt>
                <c:pt idx="54946">
                  <c:v>41710.662667618926</c:v>
                </c:pt>
                <c:pt idx="54947">
                  <c:v>41710.663371874456</c:v>
                </c:pt>
                <c:pt idx="54948">
                  <c:v>41710.664074930151</c:v>
                </c:pt>
                <c:pt idx="54949">
                  <c:v>41710.664777836151</c:v>
                </c:pt>
                <c:pt idx="54950">
                  <c:v>41710.665725642924</c:v>
                </c:pt>
                <c:pt idx="54951">
                  <c:v>41710.666427796161</c:v>
                </c:pt>
                <c:pt idx="54952">
                  <c:v>41710.667130664457</c:v>
                </c:pt>
                <c:pt idx="54953">
                  <c:v>41710.667833988766</c:v>
                </c:pt>
                <c:pt idx="54954">
                  <c:v>41710.668537277546</c:v>
                </c:pt>
                <c:pt idx="54955">
                  <c:v>41710.669241775991</c:v>
                </c:pt>
                <c:pt idx="54956">
                  <c:v>41710.66994470892</c:v>
                </c:pt>
                <c:pt idx="54957">
                  <c:v>41710.670646971223</c:v>
                </c:pt>
                <c:pt idx="54958">
                  <c:v>41710.671349907687</c:v>
                </c:pt>
                <c:pt idx="54959">
                  <c:v>41710.672053246468</c:v>
                </c:pt>
                <c:pt idx="54960">
                  <c:v>41710.672755807682</c:v>
                </c:pt>
                <c:pt idx="54961">
                  <c:v>41710.673457785073</c:v>
                </c:pt>
                <c:pt idx="54962">
                  <c:v>41710.674161251532</c:v>
                </c:pt>
                <c:pt idx="54963">
                  <c:v>41710.67486570646</c:v>
                </c:pt>
                <c:pt idx="54964">
                  <c:v>41710.675569605381</c:v>
                </c:pt>
                <c:pt idx="54965">
                  <c:v>41710.676272936929</c:v>
                </c:pt>
                <c:pt idx="54966">
                  <c:v>41710.676975483686</c:v>
                </c:pt>
                <c:pt idx="54967">
                  <c:v>41710.677677742307</c:v>
                </c:pt>
                <c:pt idx="54968">
                  <c:v>41710.678381445381</c:v>
                </c:pt>
                <c:pt idx="54969">
                  <c:v>41710.679086213837</c:v>
                </c:pt>
                <c:pt idx="54970">
                  <c:v>41710.679788996771</c:v>
                </c:pt>
                <c:pt idx="54971">
                  <c:v>41710.680492444313</c:v>
                </c:pt>
                <c:pt idx="54972">
                  <c:v>41710.681195930607</c:v>
                </c:pt>
                <c:pt idx="54973">
                  <c:v>41710.681897112932</c:v>
                </c:pt>
                <c:pt idx="54974">
                  <c:v>41710.682600874767</c:v>
                </c:pt>
                <c:pt idx="54975">
                  <c:v>41710.683304623075</c:v>
                </c:pt>
                <c:pt idx="54976">
                  <c:v>41710.684008841083</c:v>
                </c:pt>
                <c:pt idx="54977">
                  <c:v>41710.68471239847</c:v>
                </c:pt>
                <c:pt idx="54978">
                  <c:v>41710.685415217078</c:v>
                </c:pt>
                <c:pt idx="54979">
                  <c:v>41710.686119160768</c:v>
                </c:pt>
                <c:pt idx="54980">
                  <c:v>41710.686823889388</c:v>
                </c:pt>
                <c:pt idx="54981">
                  <c:v>41710.687527417082</c:v>
                </c:pt>
                <c:pt idx="54982">
                  <c:v>41710.688230620159</c:v>
                </c:pt>
                <c:pt idx="54983">
                  <c:v>41710.688936328166</c:v>
                </c:pt>
                <c:pt idx="54984">
                  <c:v>41710.689639180309</c:v>
                </c:pt>
                <c:pt idx="54985">
                  <c:v>41710.690342851216</c:v>
                </c:pt>
                <c:pt idx="54986">
                  <c:v>41710.691048540299</c:v>
                </c:pt>
                <c:pt idx="54987">
                  <c:v>41710.691753343221</c:v>
                </c:pt>
                <c:pt idx="54988">
                  <c:v>41710.692459602607</c:v>
                </c:pt>
                <c:pt idx="54989">
                  <c:v>41710.693163316762</c:v>
                </c:pt>
                <c:pt idx="54990">
                  <c:v>41710.693865140303</c:v>
                </c:pt>
                <c:pt idx="54991">
                  <c:v>41710.69456811477</c:v>
                </c:pt>
                <c:pt idx="54992">
                  <c:v>41710.695271457997</c:v>
                </c:pt>
                <c:pt idx="54993">
                  <c:v>41710.695976259842</c:v>
                </c:pt>
                <c:pt idx="54994">
                  <c:v>41710.69667983261</c:v>
                </c:pt>
                <c:pt idx="54995">
                  <c:v>41710.697382627834</c:v>
                </c:pt>
                <c:pt idx="54996">
                  <c:v>41710.698087104931</c:v>
                </c:pt>
                <c:pt idx="54997">
                  <c:v>41710.698789171678</c:v>
                </c:pt>
                <c:pt idx="54998">
                  <c:v>41710.699491272608</c:v>
                </c:pt>
                <c:pt idx="54999">
                  <c:v>41710.700196463375</c:v>
                </c:pt>
                <c:pt idx="55000">
                  <c:v>41710.700899385542</c:v>
                </c:pt>
                <c:pt idx="55001">
                  <c:v>41710.701601517372</c:v>
                </c:pt>
                <c:pt idx="55002">
                  <c:v>41710.702304276463</c:v>
                </c:pt>
                <c:pt idx="55003">
                  <c:v>41710.703007039221</c:v>
                </c:pt>
                <c:pt idx="55004">
                  <c:v>41710.703710186921</c:v>
                </c:pt>
                <c:pt idx="55005">
                  <c:v>41710.70441180261</c:v>
                </c:pt>
                <c:pt idx="55006">
                  <c:v>41710.705113617369</c:v>
                </c:pt>
                <c:pt idx="55007">
                  <c:v>41710.705817313836</c:v>
                </c:pt>
                <c:pt idx="55008">
                  <c:v>41710.706521075226</c:v>
                </c:pt>
                <c:pt idx="55009">
                  <c:v>41710.707481789985</c:v>
                </c:pt>
                <c:pt idx="55010">
                  <c:v>41710.708185743679</c:v>
                </c:pt>
                <c:pt idx="55011">
                  <c:v>41710.708890090929</c:v>
                </c:pt>
                <c:pt idx="55012">
                  <c:v>41710.709594547538</c:v>
                </c:pt>
                <c:pt idx="55013">
                  <c:v>41710.710297361227</c:v>
                </c:pt>
                <c:pt idx="55014">
                  <c:v>41710.711000115218</c:v>
                </c:pt>
                <c:pt idx="55015">
                  <c:v>41710.711703639681</c:v>
                </c:pt>
                <c:pt idx="55016">
                  <c:v>41710.712407251078</c:v>
                </c:pt>
                <c:pt idx="55017">
                  <c:v>41710.713110032608</c:v>
                </c:pt>
                <c:pt idx="55018">
                  <c:v>41710.713812307084</c:v>
                </c:pt>
                <c:pt idx="55019">
                  <c:v>41710.71451524047</c:v>
                </c:pt>
                <c:pt idx="55020">
                  <c:v>41710.715219092315</c:v>
                </c:pt>
                <c:pt idx="55021">
                  <c:v>41710.715923055686</c:v>
                </c:pt>
                <c:pt idx="55022">
                  <c:v>41710.716625741079</c:v>
                </c:pt>
                <c:pt idx="55023">
                  <c:v>41710.717330549996</c:v>
                </c:pt>
                <c:pt idx="55024">
                  <c:v>41710.718033631376</c:v>
                </c:pt>
                <c:pt idx="55025">
                  <c:v>41710.718737174779</c:v>
                </c:pt>
                <c:pt idx="55026">
                  <c:v>41710.71944090107</c:v>
                </c:pt>
                <c:pt idx="55027">
                  <c:v>41710.720144298459</c:v>
                </c:pt>
                <c:pt idx="55028">
                  <c:v>41710.720848999234</c:v>
                </c:pt>
                <c:pt idx="55029">
                  <c:v>41710.721552893374</c:v>
                </c:pt>
                <c:pt idx="55030">
                  <c:v>41710.722256564157</c:v>
                </c:pt>
                <c:pt idx="55031">
                  <c:v>41710.722960251835</c:v>
                </c:pt>
                <c:pt idx="55032">
                  <c:v>41710.723664775993</c:v>
                </c:pt>
                <c:pt idx="55033">
                  <c:v>41710.724367017217</c:v>
                </c:pt>
                <c:pt idx="55034">
                  <c:v>41710.725070281675</c:v>
                </c:pt>
                <c:pt idx="55035">
                  <c:v>41710.725772395686</c:v>
                </c:pt>
                <c:pt idx="55036">
                  <c:v>41710.726475869989</c:v>
                </c:pt>
                <c:pt idx="55037">
                  <c:v>41710.72717844446</c:v>
                </c:pt>
                <c:pt idx="55038">
                  <c:v>41710.727882341991</c:v>
                </c:pt>
                <c:pt idx="55039">
                  <c:v>41710.728585238932</c:v>
                </c:pt>
                <c:pt idx="55040">
                  <c:v>41710.729286176</c:v>
                </c:pt>
                <c:pt idx="55041">
                  <c:v>41710.729989068925</c:v>
                </c:pt>
                <c:pt idx="55042">
                  <c:v>41710.730692116304</c:v>
                </c:pt>
                <c:pt idx="55043">
                  <c:v>41710.731395048002</c:v>
                </c:pt>
                <c:pt idx="55044">
                  <c:v>41710.732096821688</c:v>
                </c:pt>
                <c:pt idx="55045">
                  <c:v>41710.732800469079</c:v>
                </c:pt>
                <c:pt idx="55046">
                  <c:v>41710.733505282151</c:v>
                </c:pt>
                <c:pt idx="55047">
                  <c:v>41710.73420943816</c:v>
                </c:pt>
                <c:pt idx="55048">
                  <c:v>41710.734913693836</c:v>
                </c:pt>
                <c:pt idx="55049">
                  <c:v>41710.735616788465</c:v>
                </c:pt>
                <c:pt idx="55050">
                  <c:v>41710.736319012307</c:v>
                </c:pt>
                <c:pt idx="55051">
                  <c:v>41710.737022730296</c:v>
                </c:pt>
                <c:pt idx="55052">
                  <c:v>41710.737724801213</c:v>
                </c:pt>
                <c:pt idx="55053">
                  <c:v>41710.738426572607</c:v>
                </c:pt>
                <c:pt idx="55054">
                  <c:v>41710.739130837217</c:v>
                </c:pt>
                <c:pt idx="55055">
                  <c:v>41710.739836073844</c:v>
                </c:pt>
                <c:pt idx="55056">
                  <c:v>41710.740539089391</c:v>
                </c:pt>
                <c:pt idx="55057">
                  <c:v>41710.741244153076</c:v>
                </c:pt>
                <c:pt idx="55058">
                  <c:v>41710.741948615992</c:v>
                </c:pt>
                <c:pt idx="55059">
                  <c:v>41710.742653237387</c:v>
                </c:pt>
                <c:pt idx="55060">
                  <c:v>41710.743360095534</c:v>
                </c:pt>
                <c:pt idx="55061">
                  <c:v>41710.744064566155</c:v>
                </c:pt>
                <c:pt idx="55062">
                  <c:v>41710.744767705379</c:v>
                </c:pt>
                <c:pt idx="55063">
                  <c:v>41710.745471713672</c:v>
                </c:pt>
                <c:pt idx="55064">
                  <c:v>41710.746174986161</c:v>
                </c:pt>
                <c:pt idx="55065">
                  <c:v>41710.746877827689</c:v>
                </c:pt>
                <c:pt idx="55066">
                  <c:v>41710.747580874304</c:v>
                </c:pt>
                <c:pt idx="55067">
                  <c:v>41710.748283038309</c:v>
                </c:pt>
                <c:pt idx="55068">
                  <c:v>41710.74923475831</c:v>
                </c:pt>
                <c:pt idx="55069">
                  <c:v>41710.749937692934</c:v>
                </c:pt>
                <c:pt idx="55070">
                  <c:v>41710.750640316153</c:v>
                </c:pt>
                <c:pt idx="55071">
                  <c:v>41710.751344221375</c:v>
                </c:pt>
                <c:pt idx="55072">
                  <c:v>41710.752048561837</c:v>
                </c:pt>
                <c:pt idx="55073">
                  <c:v>41710.752750654465</c:v>
                </c:pt>
                <c:pt idx="55074">
                  <c:v>41710.753453069075</c:v>
                </c:pt>
                <c:pt idx="55075">
                  <c:v>41710.754155990617</c:v>
                </c:pt>
                <c:pt idx="55076">
                  <c:v>41710.754859454319</c:v>
                </c:pt>
                <c:pt idx="55077">
                  <c:v>41710.755562413375</c:v>
                </c:pt>
                <c:pt idx="55078">
                  <c:v>41710.756265267082</c:v>
                </c:pt>
                <c:pt idx="55079">
                  <c:v>41710.756968895694</c:v>
                </c:pt>
                <c:pt idx="55080">
                  <c:v>41710.757671197083</c:v>
                </c:pt>
                <c:pt idx="55081">
                  <c:v>41710.758373483543</c:v>
                </c:pt>
                <c:pt idx="55082">
                  <c:v>41710.75907584923</c:v>
                </c:pt>
                <c:pt idx="55083">
                  <c:v>41710.759779076929</c:v>
                </c:pt>
                <c:pt idx="55084">
                  <c:v>41710.760482235833</c:v>
                </c:pt>
                <c:pt idx="55085">
                  <c:v>41710.761185730757</c:v>
                </c:pt>
                <c:pt idx="55086">
                  <c:v>41710.761889095222</c:v>
                </c:pt>
                <c:pt idx="55087">
                  <c:v>41710.762591942461</c:v>
                </c:pt>
                <c:pt idx="55088">
                  <c:v>41710.763294232151</c:v>
                </c:pt>
                <c:pt idx="55089">
                  <c:v>41710.7639966723</c:v>
                </c:pt>
                <c:pt idx="55090">
                  <c:v>41710.764699832464</c:v>
                </c:pt>
                <c:pt idx="55091">
                  <c:v>41710.765402278608</c:v>
                </c:pt>
                <c:pt idx="55092">
                  <c:v>41710.766105514602</c:v>
                </c:pt>
                <c:pt idx="55093">
                  <c:v>41710.766807870161</c:v>
                </c:pt>
                <c:pt idx="55094">
                  <c:v>41710.767511281534</c:v>
                </c:pt>
                <c:pt idx="55095">
                  <c:v>41710.768213971685</c:v>
                </c:pt>
                <c:pt idx="55096">
                  <c:v>41710.768915230161</c:v>
                </c:pt>
                <c:pt idx="55097">
                  <c:v>41710.76961863922</c:v>
                </c:pt>
                <c:pt idx="55098">
                  <c:v>41710.770322909535</c:v>
                </c:pt>
                <c:pt idx="55099">
                  <c:v>41710.771025459224</c:v>
                </c:pt>
                <c:pt idx="55100">
                  <c:v>41710.771729005377</c:v>
                </c:pt>
                <c:pt idx="55101">
                  <c:v>41710.77243101276</c:v>
                </c:pt>
                <c:pt idx="55102">
                  <c:v>41710.773133659837</c:v>
                </c:pt>
                <c:pt idx="55103">
                  <c:v>41710.773834672153</c:v>
                </c:pt>
                <c:pt idx="55104">
                  <c:v>41710.774535611075</c:v>
                </c:pt>
                <c:pt idx="55105">
                  <c:v>41710.775237478621</c:v>
                </c:pt>
                <c:pt idx="55106">
                  <c:v>41710.775939296465</c:v>
                </c:pt>
                <c:pt idx="55107">
                  <c:v>41710.77663980631</c:v>
                </c:pt>
                <c:pt idx="55108">
                  <c:v>41710.777342879534</c:v>
                </c:pt>
                <c:pt idx="55109">
                  <c:v>41710.778046559688</c:v>
                </c:pt>
                <c:pt idx="55110">
                  <c:v>41710.77874864461</c:v>
                </c:pt>
                <c:pt idx="55111">
                  <c:v>41710.779450231377</c:v>
                </c:pt>
                <c:pt idx="55112">
                  <c:v>41710.780152929234</c:v>
                </c:pt>
                <c:pt idx="55113">
                  <c:v>41710.780854318778</c:v>
                </c:pt>
                <c:pt idx="55114">
                  <c:v>41710.781556435541</c:v>
                </c:pt>
                <c:pt idx="55115">
                  <c:v>41710.782260131535</c:v>
                </c:pt>
                <c:pt idx="55116">
                  <c:v>41710.782962905221</c:v>
                </c:pt>
                <c:pt idx="55117">
                  <c:v>41710.783665494309</c:v>
                </c:pt>
                <c:pt idx="55118">
                  <c:v>41710.784369509223</c:v>
                </c:pt>
                <c:pt idx="55119">
                  <c:v>41710.785072781218</c:v>
                </c:pt>
                <c:pt idx="55120">
                  <c:v>41710.785777022153</c:v>
                </c:pt>
                <c:pt idx="55121">
                  <c:v>41710.786480018607</c:v>
                </c:pt>
                <c:pt idx="55122">
                  <c:v>41710.787183161214</c:v>
                </c:pt>
                <c:pt idx="55123">
                  <c:v>41710.787886147846</c:v>
                </c:pt>
                <c:pt idx="55124">
                  <c:v>41710.788590291231</c:v>
                </c:pt>
                <c:pt idx="55125">
                  <c:v>41710.789294488466</c:v>
                </c:pt>
                <c:pt idx="55126">
                  <c:v>41710.789997927073</c:v>
                </c:pt>
                <c:pt idx="55127">
                  <c:v>41710.791004018298</c:v>
                </c:pt>
                <c:pt idx="55128">
                  <c:v>41710.79170701922</c:v>
                </c:pt>
                <c:pt idx="55129">
                  <c:v>41710.792408538451</c:v>
                </c:pt>
                <c:pt idx="55130">
                  <c:v>41710.793109427075</c:v>
                </c:pt>
                <c:pt idx="55131">
                  <c:v>41710.79381310477</c:v>
                </c:pt>
                <c:pt idx="55132">
                  <c:v>41710.794516709844</c:v>
                </c:pt>
                <c:pt idx="55133">
                  <c:v>41710.795220385378</c:v>
                </c:pt>
                <c:pt idx="55134">
                  <c:v>41710.795922881211</c:v>
                </c:pt>
                <c:pt idx="55135">
                  <c:v>41710.796625850759</c:v>
                </c:pt>
                <c:pt idx="55136">
                  <c:v>41710.797329092922</c:v>
                </c:pt>
                <c:pt idx="55137">
                  <c:v>41710.798031880156</c:v>
                </c:pt>
                <c:pt idx="55138">
                  <c:v>41710.798733587842</c:v>
                </c:pt>
                <c:pt idx="55139">
                  <c:v>41710.799436388304</c:v>
                </c:pt>
                <c:pt idx="55140">
                  <c:v>41710.800140690459</c:v>
                </c:pt>
                <c:pt idx="55141">
                  <c:v>41710.800844333229</c:v>
                </c:pt>
                <c:pt idx="55142">
                  <c:v>41710.801545575079</c:v>
                </c:pt>
                <c:pt idx="55143">
                  <c:v>41710.802247515836</c:v>
                </c:pt>
                <c:pt idx="55144">
                  <c:v>41710.802950486621</c:v>
                </c:pt>
                <c:pt idx="55145">
                  <c:v>41710.803653915682</c:v>
                </c:pt>
                <c:pt idx="55146">
                  <c:v>41710.80435523417</c:v>
                </c:pt>
                <c:pt idx="55147">
                  <c:v>41710.80505795878</c:v>
                </c:pt>
                <c:pt idx="55148">
                  <c:v>41710.805762167678</c:v>
                </c:pt>
                <c:pt idx="55149">
                  <c:v>41710.806464145229</c:v>
                </c:pt>
                <c:pt idx="55150">
                  <c:v>41710.807167116931</c:v>
                </c:pt>
                <c:pt idx="55151">
                  <c:v>41710.807869828008</c:v>
                </c:pt>
                <c:pt idx="55152">
                  <c:v>41710.808572370319</c:v>
                </c:pt>
                <c:pt idx="55153">
                  <c:v>41710.809274166779</c:v>
                </c:pt>
                <c:pt idx="55154">
                  <c:v>41710.809976767683</c:v>
                </c:pt>
                <c:pt idx="55155">
                  <c:v>41710.810680615221</c:v>
                </c:pt>
                <c:pt idx="55156">
                  <c:v>41710.811385154928</c:v>
                </c:pt>
                <c:pt idx="55157">
                  <c:v>41710.812088355233</c:v>
                </c:pt>
                <c:pt idx="55158">
                  <c:v>41710.812789017538</c:v>
                </c:pt>
                <c:pt idx="55159">
                  <c:v>41710.813489999229</c:v>
                </c:pt>
                <c:pt idx="55160">
                  <c:v>41710.814192149701</c:v>
                </c:pt>
                <c:pt idx="55161">
                  <c:v>41710.814894021241</c:v>
                </c:pt>
                <c:pt idx="55162">
                  <c:v>41710.815597536159</c:v>
                </c:pt>
                <c:pt idx="55163">
                  <c:v>41710.816301736617</c:v>
                </c:pt>
                <c:pt idx="55164">
                  <c:v>41710.817006123085</c:v>
                </c:pt>
                <c:pt idx="55165">
                  <c:v>41710.817709153387</c:v>
                </c:pt>
                <c:pt idx="55166">
                  <c:v>41710.81841154601</c:v>
                </c:pt>
                <c:pt idx="55167">
                  <c:v>41710.819114526777</c:v>
                </c:pt>
                <c:pt idx="55168">
                  <c:v>41710.819816336625</c:v>
                </c:pt>
                <c:pt idx="55169">
                  <c:v>41710.820519492947</c:v>
                </c:pt>
                <c:pt idx="55170">
                  <c:v>41710.821223068</c:v>
                </c:pt>
                <c:pt idx="55171">
                  <c:v>41710.821926257224</c:v>
                </c:pt>
                <c:pt idx="55172">
                  <c:v>41710.822628548311</c:v>
                </c:pt>
                <c:pt idx="55173">
                  <c:v>41710.823331320164</c:v>
                </c:pt>
                <c:pt idx="55174">
                  <c:v>41710.824034536308</c:v>
                </c:pt>
                <c:pt idx="55175">
                  <c:v>41710.824737521682</c:v>
                </c:pt>
                <c:pt idx="55176">
                  <c:v>41710.825442055073</c:v>
                </c:pt>
                <c:pt idx="55177">
                  <c:v>41710.826145678766</c:v>
                </c:pt>
                <c:pt idx="55178">
                  <c:v>41710.826848704462</c:v>
                </c:pt>
                <c:pt idx="55179">
                  <c:v>41710.827551131384</c:v>
                </c:pt>
                <c:pt idx="55180">
                  <c:v>41710.828253224623</c:v>
                </c:pt>
                <c:pt idx="55181">
                  <c:v>41710.828955639685</c:v>
                </c:pt>
                <c:pt idx="55182">
                  <c:v>41710.829657872768</c:v>
                </c:pt>
                <c:pt idx="55183">
                  <c:v>41710.830362231842</c:v>
                </c:pt>
                <c:pt idx="55184">
                  <c:v>41710.831064198159</c:v>
                </c:pt>
                <c:pt idx="55185">
                  <c:v>41710.831765648305</c:v>
                </c:pt>
                <c:pt idx="55186">
                  <c:v>41710.832761119535</c:v>
                </c:pt>
                <c:pt idx="55187">
                  <c:v>41710.833465408003</c:v>
                </c:pt>
                <c:pt idx="55188">
                  <c:v>41710.834167784458</c:v>
                </c:pt>
                <c:pt idx="55189">
                  <c:v>41710.83487169494</c:v>
                </c:pt>
                <c:pt idx="55190">
                  <c:v>41710.835576198937</c:v>
                </c:pt>
                <c:pt idx="55191">
                  <c:v>41710.836279350624</c:v>
                </c:pt>
                <c:pt idx="55192">
                  <c:v>41710.836982770932</c:v>
                </c:pt>
                <c:pt idx="55193">
                  <c:v>41710.837686711842</c:v>
                </c:pt>
                <c:pt idx="55194">
                  <c:v>41710.838389074939</c:v>
                </c:pt>
                <c:pt idx="55195">
                  <c:v>41710.839092163682</c:v>
                </c:pt>
                <c:pt idx="55196">
                  <c:v>41710.839794059684</c:v>
                </c:pt>
                <c:pt idx="55197">
                  <c:v>41710.840497255689</c:v>
                </c:pt>
                <c:pt idx="55198">
                  <c:v>41710.841199665374</c:v>
                </c:pt>
                <c:pt idx="55199">
                  <c:v>41710.841903555687</c:v>
                </c:pt>
                <c:pt idx="55200">
                  <c:v>41710.842606854618</c:v>
                </c:pt>
                <c:pt idx="55201">
                  <c:v>41710.843309162767</c:v>
                </c:pt>
                <c:pt idx="55202">
                  <c:v>41710.844011723086</c:v>
                </c:pt>
                <c:pt idx="55203">
                  <c:v>41710.844711722777</c:v>
                </c:pt>
                <c:pt idx="55204">
                  <c:v>41710.845413916606</c:v>
                </c:pt>
                <c:pt idx="55205">
                  <c:v>41710.846117661997</c:v>
                </c:pt>
                <c:pt idx="55206">
                  <c:v>41710.846821465086</c:v>
                </c:pt>
                <c:pt idx="55207">
                  <c:v>41710.847525099394</c:v>
                </c:pt>
                <c:pt idx="55208">
                  <c:v>41710.848228022624</c:v>
                </c:pt>
                <c:pt idx="55209">
                  <c:v>41710.848931236622</c:v>
                </c:pt>
                <c:pt idx="55210">
                  <c:v>41710.849633135542</c:v>
                </c:pt>
                <c:pt idx="55211">
                  <c:v>41710.850337202166</c:v>
                </c:pt>
                <c:pt idx="55212">
                  <c:v>41710.851040431386</c:v>
                </c:pt>
                <c:pt idx="55213">
                  <c:v>41710.851743837535</c:v>
                </c:pt>
                <c:pt idx="55214">
                  <c:v>41710.852448291393</c:v>
                </c:pt>
                <c:pt idx="55215">
                  <c:v>41710.853151644929</c:v>
                </c:pt>
                <c:pt idx="55216">
                  <c:v>41710.853855120171</c:v>
                </c:pt>
                <c:pt idx="55217">
                  <c:v>41710.854558976629</c:v>
                </c:pt>
                <c:pt idx="55218">
                  <c:v>41710.855262036159</c:v>
                </c:pt>
                <c:pt idx="55219">
                  <c:v>41710.855964886614</c:v>
                </c:pt>
                <c:pt idx="55220">
                  <c:v>41710.856667623382</c:v>
                </c:pt>
                <c:pt idx="55221">
                  <c:v>41710.85737022078</c:v>
                </c:pt>
                <c:pt idx="55222">
                  <c:v>41710.858073823852</c:v>
                </c:pt>
                <c:pt idx="55223">
                  <c:v>41710.858777025547</c:v>
                </c:pt>
                <c:pt idx="55224">
                  <c:v>41710.859482030923</c:v>
                </c:pt>
                <c:pt idx="55225">
                  <c:v>41710.860184188001</c:v>
                </c:pt>
                <c:pt idx="55226">
                  <c:v>41710.860886186158</c:v>
                </c:pt>
                <c:pt idx="55227">
                  <c:v>41710.861589790933</c:v>
                </c:pt>
                <c:pt idx="55228">
                  <c:v>41710.862292552309</c:v>
                </c:pt>
                <c:pt idx="55229">
                  <c:v>41710.862995298776</c:v>
                </c:pt>
                <c:pt idx="55230">
                  <c:v>41710.863695616303</c:v>
                </c:pt>
                <c:pt idx="55231">
                  <c:v>41710.864398623227</c:v>
                </c:pt>
                <c:pt idx="55232">
                  <c:v>41710.865100381227</c:v>
                </c:pt>
                <c:pt idx="55233">
                  <c:v>41710.865802318163</c:v>
                </c:pt>
                <c:pt idx="55234">
                  <c:v>41710.866506278624</c:v>
                </c:pt>
                <c:pt idx="55235">
                  <c:v>41710.867210317847</c:v>
                </c:pt>
                <c:pt idx="55236">
                  <c:v>41710.867913520458</c:v>
                </c:pt>
                <c:pt idx="55237">
                  <c:v>41710.868615906773</c:v>
                </c:pt>
                <c:pt idx="55238">
                  <c:v>41710.869318325691</c:v>
                </c:pt>
                <c:pt idx="55239">
                  <c:v>41710.870021011535</c:v>
                </c:pt>
                <c:pt idx="55240">
                  <c:v>41710.870724376939</c:v>
                </c:pt>
                <c:pt idx="55241">
                  <c:v>41710.871426431077</c:v>
                </c:pt>
                <c:pt idx="55242">
                  <c:v>41710.872127726463</c:v>
                </c:pt>
                <c:pt idx="55243">
                  <c:v>41710.872830380773</c:v>
                </c:pt>
                <c:pt idx="55244">
                  <c:v>41710.87353397478</c:v>
                </c:pt>
                <c:pt idx="55245">
                  <c:v>41710.874519258017</c:v>
                </c:pt>
                <c:pt idx="55246">
                  <c:v>41710.875222727685</c:v>
                </c:pt>
                <c:pt idx="55247">
                  <c:v>41710.875926435234</c:v>
                </c:pt>
                <c:pt idx="55248">
                  <c:v>41710.876629620157</c:v>
                </c:pt>
                <c:pt idx="55249">
                  <c:v>41710.87733042123</c:v>
                </c:pt>
                <c:pt idx="55250">
                  <c:v>41710.87803328169</c:v>
                </c:pt>
                <c:pt idx="55251">
                  <c:v>41710.878737271392</c:v>
                </c:pt>
                <c:pt idx="55252">
                  <c:v>41710.879438995391</c:v>
                </c:pt>
                <c:pt idx="55253">
                  <c:v>41710.880141059686</c:v>
                </c:pt>
                <c:pt idx="55254">
                  <c:v>41710.880843484316</c:v>
                </c:pt>
                <c:pt idx="55255">
                  <c:v>41710.881547384939</c:v>
                </c:pt>
                <c:pt idx="55256">
                  <c:v>41710.882249718008</c:v>
                </c:pt>
                <c:pt idx="55257">
                  <c:v>41710.882951571541</c:v>
                </c:pt>
                <c:pt idx="55258">
                  <c:v>41710.883654028316</c:v>
                </c:pt>
                <c:pt idx="55259">
                  <c:v>41710.884358181393</c:v>
                </c:pt>
                <c:pt idx="55260">
                  <c:v>41710.88506254831</c:v>
                </c:pt>
                <c:pt idx="55261">
                  <c:v>41710.885766725376</c:v>
                </c:pt>
                <c:pt idx="55262">
                  <c:v>41710.886470328624</c:v>
                </c:pt>
                <c:pt idx="55263">
                  <c:v>41710.887174346317</c:v>
                </c:pt>
                <c:pt idx="55264">
                  <c:v>41710.887877059089</c:v>
                </c:pt>
                <c:pt idx="55265">
                  <c:v>41710.888579469698</c:v>
                </c:pt>
                <c:pt idx="55266">
                  <c:v>41710.889281982003</c:v>
                </c:pt>
                <c:pt idx="55267">
                  <c:v>41710.88998418954</c:v>
                </c:pt>
                <c:pt idx="55268">
                  <c:v>41710.89068752138</c:v>
                </c:pt>
                <c:pt idx="55269">
                  <c:v>41710.891391789221</c:v>
                </c:pt>
                <c:pt idx="55270">
                  <c:v>41710.892095812771</c:v>
                </c:pt>
                <c:pt idx="55271">
                  <c:v>41710.892800426009</c:v>
                </c:pt>
                <c:pt idx="55272">
                  <c:v>41710.893502026767</c:v>
                </c:pt>
                <c:pt idx="55273">
                  <c:v>41710.894203864606</c:v>
                </c:pt>
                <c:pt idx="55274">
                  <c:v>41710.894905694615</c:v>
                </c:pt>
                <c:pt idx="55275">
                  <c:v>41710.895608240164</c:v>
                </c:pt>
                <c:pt idx="55276">
                  <c:v>41710.896310100616</c:v>
                </c:pt>
                <c:pt idx="55277">
                  <c:v>41710.897015028007</c:v>
                </c:pt>
                <c:pt idx="55278">
                  <c:v>41710.897717250002</c:v>
                </c:pt>
                <c:pt idx="55279">
                  <c:v>41710.898421408616</c:v>
                </c:pt>
                <c:pt idx="55280">
                  <c:v>41710.899125190772</c:v>
                </c:pt>
                <c:pt idx="55281">
                  <c:v>41710.899829066606</c:v>
                </c:pt>
                <c:pt idx="55282">
                  <c:v>41710.900532409702</c:v>
                </c:pt>
                <c:pt idx="55283">
                  <c:v>41710.90123577031</c:v>
                </c:pt>
                <c:pt idx="55284">
                  <c:v>41710.901937801842</c:v>
                </c:pt>
                <c:pt idx="55285">
                  <c:v>41710.902640863074</c:v>
                </c:pt>
                <c:pt idx="55286">
                  <c:v>41710.903345397383</c:v>
                </c:pt>
                <c:pt idx="55287">
                  <c:v>41710.904050662306</c:v>
                </c:pt>
                <c:pt idx="55288">
                  <c:v>41710.904753995543</c:v>
                </c:pt>
                <c:pt idx="55289">
                  <c:v>41710.905455884458</c:v>
                </c:pt>
                <c:pt idx="55290">
                  <c:v>41710.906159331229</c:v>
                </c:pt>
                <c:pt idx="55291">
                  <c:v>41710.906862219388</c:v>
                </c:pt>
                <c:pt idx="55292">
                  <c:v>41710.907565672307</c:v>
                </c:pt>
                <c:pt idx="55293">
                  <c:v>41710.908267973849</c:v>
                </c:pt>
                <c:pt idx="55294">
                  <c:v>41710.908970909084</c:v>
                </c:pt>
                <c:pt idx="55295">
                  <c:v>41710.909673638307</c:v>
                </c:pt>
                <c:pt idx="55296">
                  <c:v>41710.910376122774</c:v>
                </c:pt>
                <c:pt idx="55297">
                  <c:v>41710.91107859031</c:v>
                </c:pt>
                <c:pt idx="55298">
                  <c:v>41710.911780697534</c:v>
                </c:pt>
                <c:pt idx="55299">
                  <c:v>41710.91248442293</c:v>
                </c:pt>
                <c:pt idx="55300">
                  <c:v>41710.913186906932</c:v>
                </c:pt>
                <c:pt idx="55301">
                  <c:v>41710.913888326009</c:v>
                </c:pt>
                <c:pt idx="55302">
                  <c:v>41710.914590898479</c:v>
                </c:pt>
                <c:pt idx="55303">
                  <c:v>41710.915294181228</c:v>
                </c:pt>
                <c:pt idx="55304">
                  <c:v>41710.916257037388</c:v>
                </c:pt>
                <c:pt idx="55305">
                  <c:v>41710.916960274008</c:v>
                </c:pt>
                <c:pt idx="55306">
                  <c:v>41710.917663027234</c:v>
                </c:pt>
                <c:pt idx="55307">
                  <c:v>41710.918366905084</c:v>
                </c:pt>
                <c:pt idx="55308">
                  <c:v>41710.919069891082</c:v>
                </c:pt>
                <c:pt idx="55309">
                  <c:v>41710.919772756162</c:v>
                </c:pt>
                <c:pt idx="55310">
                  <c:v>41710.920477415224</c:v>
                </c:pt>
                <c:pt idx="55311">
                  <c:v>41710.921179823075</c:v>
                </c:pt>
                <c:pt idx="55312">
                  <c:v>41710.921883489384</c:v>
                </c:pt>
                <c:pt idx="55313">
                  <c:v>41710.922586469998</c:v>
                </c:pt>
                <c:pt idx="55314">
                  <c:v>41710.923290680301</c:v>
                </c:pt>
                <c:pt idx="55315">
                  <c:v>41710.923995174162</c:v>
                </c:pt>
                <c:pt idx="55316">
                  <c:v>41710.924698771683</c:v>
                </c:pt>
                <c:pt idx="55317">
                  <c:v>41710.925401489534</c:v>
                </c:pt>
                <c:pt idx="55318">
                  <c:v>41710.926103338934</c:v>
                </c:pt>
                <c:pt idx="55319">
                  <c:v>41710.92680792616</c:v>
                </c:pt>
                <c:pt idx="55320">
                  <c:v>41710.92751184816</c:v>
                </c:pt>
                <c:pt idx="55321">
                  <c:v>41710.928215526466</c:v>
                </c:pt>
                <c:pt idx="55322">
                  <c:v>41710.928920342769</c:v>
                </c:pt>
                <c:pt idx="55323">
                  <c:v>41710.929622792923</c:v>
                </c:pt>
                <c:pt idx="55324">
                  <c:v>41710.930325666923</c:v>
                </c:pt>
                <c:pt idx="55325">
                  <c:v>41710.931028538151</c:v>
                </c:pt>
                <c:pt idx="55326">
                  <c:v>41710.931732329227</c:v>
                </c:pt>
                <c:pt idx="55327">
                  <c:v>41710.932435470313</c:v>
                </c:pt>
                <c:pt idx="55328">
                  <c:v>41710.933138991226</c:v>
                </c:pt>
                <c:pt idx="55329">
                  <c:v>41710.93384236384</c:v>
                </c:pt>
                <c:pt idx="55330">
                  <c:v>41710.934545986769</c:v>
                </c:pt>
                <c:pt idx="55331">
                  <c:v>41710.935248571688</c:v>
                </c:pt>
                <c:pt idx="55332">
                  <c:v>41710.935951100153</c:v>
                </c:pt>
                <c:pt idx="55333">
                  <c:v>41710.936654073383</c:v>
                </c:pt>
                <c:pt idx="55334">
                  <c:v>41710.937358229232</c:v>
                </c:pt>
                <c:pt idx="55335">
                  <c:v>41710.93806149123</c:v>
                </c:pt>
                <c:pt idx="55336">
                  <c:v>41710.93876422754</c:v>
                </c:pt>
                <c:pt idx="55337">
                  <c:v>41710.939468088458</c:v>
                </c:pt>
                <c:pt idx="55338">
                  <c:v>41710.940171669077</c:v>
                </c:pt>
                <c:pt idx="55339">
                  <c:v>41710.940874579843</c:v>
                </c:pt>
                <c:pt idx="55340">
                  <c:v>41710.941575917845</c:v>
                </c:pt>
                <c:pt idx="55341">
                  <c:v>41710.942279362011</c:v>
                </c:pt>
                <c:pt idx="55342">
                  <c:v>41710.942982410153</c:v>
                </c:pt>
                <c:pt idx="55343">
                  <c:v>41710.943686242928</c:v>
                </c:pt>
                <c:pt idx="55344">
                  <c:v>41710.944390602934</c:v>
                </c:pt>
                <c:pt idx="55345">
                  <c:v>41710.945094265539</c:v>
                </c:pt>
                <c:pt idx="55346">
                  <c:v>41710.945797615219</c:v>
                </c:pt>
                <c:pt idx="55347">
                  <c:v>41710.946500729857</c:v>
                </c:pt>
                <c:pt idx="55348">
                  <c:v>41710.947204515534</c:v>
                </c:pt>
                <c:pt idx="55349">
                  <c:v>41710.947907911534</c:v>
                </c:pt>
                <c:pt idx="55350">
                  <c:v>41710.948609633844</c:v>
                </c:pt>
                <c:pt idx="55351">
                  <c:v>41710.949311968769</c:v>
                </c:pt>
                <c:pt idx="55352">
                  <c:v>41710.950014298018</c:v>
                </c:pt>
                <c:pt idx="55353">
                  <c:v>41710.950717762767</c:v>
                </c:pt>
                <c:pt idx="55354">
                  <c:v>41710.951420575679</c:v>
                </c:pt>
                <c:pt idx="55355">
                  <c:v>41710.952123588308</c:v>
                </c:pt>
                <c:pt idx="55356">
                  <c:v>41710.952827346176</c:v>
                </c:pt>
                <c:pt idx="55357">
                  <c:v>41710.953530241233</c:v>
                </c:pt>
                <c:pt idx="55358">
                  <c:v>41710.954233433389</c:v>
                </c:pt>
                <c:pt idx="55359">
                  <c:v>41710.954935416936</c:v>
                </c:pt>
                <c:pt idx="55360">
                  <c:v>41710.955638972941</c:v>
                </c:pt>
                <c:pt idx="55361">
                  <c:v>41710.956341398007</c:v>
                </c:pt>
                <c:pt idx="55362">
                  <c:v>41710.957043977694</c:v>
                </c:pt>
                <c:pt idx="55363">
                  <c:v>41710.9580173914</c:v>
                </c:pt>
                <c:pt idx="55364">
                  <c:v>41710.958720335999</c:v>
                </c:pt>
                <c:pt idx="55365">
                  <c:v>41710.959424189081</c:v>
                </c:pt>
                <c:pt idx="55366">
                  <c:v>41710.960128271225</c:v>
                </c:pt>
                <c:pt idx="55367">
                  <c:v>41710.960832714605</c:v>
                </c:pt>
                <c:pt idx="55368">
                  <c:v>41710.961536278774</c:v>
                </c:pt>
                <c:pt idx="55369">
                  <c:v>41710.962238322936</c:v>
                </c:pt>
                <c:pt idx="55370">
                  <c:v>41710.962943093225</c:v>
                </c:pt>
                <c:pt idx="55371">
                  <c:v>41710.963648137687</c:v>
                </c:pt>
                <c:pt idx="55372">
                  <c:v>41710.964351468778</c:v>
                </c:pt>
                <c:pt idx="55373">
                  <c:v>41710.965053572771</c:v>
                </c:pt>
                <c:pt idx="55374">
                  <c:v>41710.965757396312</c:v>
                </c:pt>
                <c:pt idx="55375">
                  <c:v>41710.966460861993</c:v>
                </c:pt>
                <c:pt idx="55376">
                  <c:v>41710.967163392772</c:v>
                </c:pt>
                <c:pt idx="55377">
                  <c:v>41710.967867608932</c:v>
                </c:pt>
                <c:pt idx="55378">
                  <c:v>41710.968569823541</c:v>
                </c:pt>
                <c:pt idx="55379">
                  <c:v>41710.96927366584</c:v>
                </c:pt>
                <c:pt idx="55380">
                  <c:v>41710.969976582157</c:v>
                </c:pt>
                <c:pt idx="55381">
                  <c:v>41710.970679064616</c:v>
                </c:pt>
                <c:pt idx="55382">
                  <c:v>41710.971382225536</c:v>
                </c:pt>
                <c:pt idx="55383">
                  <c:v>41710.972086270616</c:v>
                </c:pt>
                <c:pt idx="55384">
                  <c:v>41710.972788669838</c:v>
                </c:pt>
                <c:pt idx="55385">
                  <c:v>41710.973491676152</c:v>
                </c:pt>
                <c:pt idx="55386">
                  <c:v>41710.974195210307</c:v>
                </c:pt>
                <c:pt idx="55387">
                  <c:v>41710.974899956171</c:v>
                </c:pt>
                <c:pt idx="55388">
                  <c:v>41710.975603567837</c:v>
                </c:pt>
                <c:pt idx="55389">
                  <c:v>41710.976306783385</c:v>
                </c:pt>
                <c:pt idx="55390">
                  <c:v>41710.977010231079</c:v>
                </c:pt>
                <c:pt idx="55391">
                  <c:v>41710.977713956461</c:v>
                </c:pt>
                <c:pt idx="55392">
                  <c:v>41710.978417052465</c:v>
                </c:pt>
                <c:pt idx="55393">
                  <c:v>41710.979120440308</c:v>
                </c:pt>
                <c:pt idx="55394">
                  <c:v>41710.979823161077</c:v>
                </c:pt>
                <c:pt idx="55395">
                  <c:v>41710.980527644941</c:v>
                </c:pt>
                <c:pt idx="55396">
                  <c:v>41710.981232553997</c:v>
                </c:pt>
                <c:pt idx="55397">
                  <c:v>41710.981936280463</c:v>
                </c:pt>
                <c:pt idx="55398">
                  <c:v>41710.982639921232</c:v>
                </c:pt>
                <c:pt idx="55399">
                  <c:v>41710.983344426779</c:v>
                </c:pt>
                <c:pt idx="55400">
                  <c:v>41710.984048179693</c:v>
                </c:pt>
                <c:pt idx="55401">
                  <c:v>41710.984751558928</c:v>
                </c:pt>
                <c:pt idx="55402">
                  <c:v>41710.985453912304</c:v>
                </c:pt>
                <c:pt idx="55403">
                  <c:v>41710.986157106934</c:v>
                </c:pt>
                <c:pt idx="55404">
                  <c:v>41710.986860045843</c:v>
                </c:pt>
                <c:pt idx="55405">
                  <c:v>41710.987564554307</c:v>
                </c:pt>
                <c:pt idx="55406">
                  <c:v>41710.988269269546</c:v>
                </c:pt>
                <c:pt idx="55407">
                  <c:v>41710.988973598622</c:v>
                </c:pt>
                <c:pt idx="55408">
                  <c:v>41710.989678283382</c:v>
                </c:pt>
                <c:pt idx="55409">
                  <c:v>41710.990383858465</c:v>
                </c:pt>
                <c:pt idx="55410">
                  <c:v>41710.991088833216</c:v>
                </c:pt>
                <c:pt idx="55411">
                  <c:v>41710.991792411834</c:v>
                </c:pt>
                <c:pt idx="55412">
                  <c:v>41710.992496706</c:v>
                </c:pt>
                <c:pt idx="55413">
                  <c:v>41710.993201006459</c:v>
                </c:pt>
                <c:pt idx="55414">
                  <c:v>41710.993904492309</c:v>
                </c:pt>
                <c:pt idx="55415">
                  <c:v>41710.994608393084</c:v>
                </c:pt>
                <c:pt idx="55416">
                  <c:v>41710.995312394618</c:v>
                </c:pt>
                <c:pt idx="55417">
                  <c:v>41710.996016675694</c:v>
                </c:pt>
                <c:pt idx="55418">
                  <c:v>41710.996721191223</c:v>
                </c:pt>
                <c:pt idx="55419">
                  <c:v>41710.997423873829</c:v>
                </c:pt>
                <c:pt idx="55420">
                  <c:v>41710.998127053688</c:v>
                </c:pt>
                <c:pt idx="55421">
                  <c:v>41710.998829928612</c:v>
                </c:pt>
                <c:pt idx="55422">
                  <c:v>41710.999781030143</c:v>
                </c:pt>
                <c:pt idx="55423">
                  <c:v>41711.000485254772</c:v>
                </c:pt>
                <c:pt idx="55424">
                  <c:v>41711.00118989277</c:v>
                </c:pt>
                <c:pt idx="55425">
                  <c:v>41711.001893534762</c:v>
                </c:pt>
                <c:pt idx="55426">
                  <c:v>41711.00259701231</c:v>
                </c:pt>
                <c:pt idx="55427">
                  <c:v>41711.003302143683</c:v>
                </c:pt>
                <c:pt idx="55428">
                  <c:v>41711.004005461386</c:v>
                </c:pt>
                <c:pt idx="55429">
                  <c:v>41711.004709685374</c:v>
                </c:pt>
                <c:pt idx="55430">
                  <c:v>41711.005414076928</c:v>
                </c:pt>
                <c:pt idx="55431">
                  <c:v>41711.006118788777</c:v>
                </c:pt>
                <c:pt idx="55432">
                  <c:v>41711.006822729847</c:v>
                </c:pt>
                <c:pt idx="55433">
                  <c:v>41711.007526983682</c:v>
                </c:pt>
                <c:pt idx="55434">
                  <c:v>41711.008230759231</c:v>
                </c:pt>
                <c:pt idx="55435">
                  <c:v>41711.008936156613</c:v>
                </c:pt>
                <c:pt idx="55436">
                  <c:v>41711.009639526768</c:v>
                </c:pt>
                <c:pt idx="55437">
                  <c:v>41711.010342629685</c:v>
                </c:pt>
                <c:pt idx="55438">
                  <c:v>41711.011048322158</c:v>
                </c:pt>
                <c:pt idx="55439">
                  <c:v>41711.011751905535</c:v>
                </c:pt>
                <c:pt idx="55440">
                  <c:v>41711.012455928612</c:v>
                </c:pt>
                <c:pt idx="55441">
                  <c:v>41711.013159891685</c:v>
                </c:pt>
                <c:pt idx="55442">
                  <c:v>41711.01386499923</c:v>
                </c:pt>
                <c:pt idx="55443">
                  <c:v>41711.014569223233</c:v>
                </c:pt>
                <c:pt idx="55444">
                  <c:v>41711.015273009689</c:v>
                </c:pt>
                <c:pt idx="55445">
                  <c:v>41711.015976464463</c:v>
                </c:pt>
                <c:pt idx="55446">
                  <c:v>41711.016679335233</c:v>
                </c:pt>
                <c:pt idx="55447">
                  <c:v>41711.017382807077</c:v>
                </c:pt>
                <c:pt idx="55448">
                  <c:v>41711.01808693046</c:v>
                </c:pt>
                <c:pt idx="55449">
                  <c:v>41711.018791152615</c:v>
                </c:pt>
                <c:pt idx="55450">
                  <c:v>41711.019493561835</c:v>
                </c:pt>
                <c:pt idx="55451">
                  <c:v>41711.020196257683</c:v>
                </c:pt>
                <c:pt idx="55452">
                  <c:v>41711.020899514304</c:v>
                </c:pt>
                <c:pt idx="55453">
                  <c:v>41711.021602302455</c:v>
                </c:pt>
                <c:pt idx="55454">
                  <c:v>41711.022305699385</c:v>
                </c:pt>
                <c:pt idx="55455">
                  <c:v>41711.023008846605</c:v>
                </c:pt>
                <c:pt idx="55456">
                  <c:v>41711.023712382921</c:v>
                </c:pt>
                <c:pt idx="55457">
                  <c:v>41711.024416166605</c:v>
                </c:pt>
                <c:pt idx="55458">
                  <c:v>41711.025119862155</c:v>
                </c:pt>
                <c:pt idx="55459">
                  <c:v>41711.02582304184</c:v>
                </c:pt>
                <c:pt idx="55460">
                  <c:v>41711.026527912305</c:v>
                </c:pt>
                <c:pt idx="55461">
                  <c:v>41711.027232212931</c:v>
                </c:pt>
                <c:pt idx="55462">
                  <c:v>41711.027935850456</c:v>
                </c:pt>
                <c:pt idx="55463">
                  <c:v>41711.028639531687</c:v>
                </c:pt>
                <c:pt idx="55464">
                  <c:v>41711.029343006157</c:v>
                </c:pt>
                <c:pt idx="55465">
                  <c:v>41711.030047623841</c:v>
                </c:pt>
                <c:pt idx="55466">
                  <c:v>41711.03075284954</c:v>
                </c:pt>
                <c:pt idx="55467">
                  <c:v>41711.031457861995</c:v>
                </c:pt>
                <c:pt idx="55468">
                  <c:v>41711.032161890609</c:v>
                </c:pt>
                <c:pt idx="55469">
                  <c:v>41711.03286571522</c:v>
                </c:pt>
                <c:pt idx="55470">
                  <c:v>41711.033569790161</c:v>
                </c:pt>
                <c:pt idx="55471">
                  <c:v>41711.034275090773</c:v>
                </c:pt>
                <c:pt idx="55472">
                  <c:v>41711.034980678931</c:v>
                </c:pt>
                <c:pt idx="55473">
                  <c:v>41711.03568404846</c:v>
                </c:pt>
                <c:pt idx="55474">
                  <c:v>41711.03638735108</c:v>
                </c:pt>
                <c:pt idx="55475">
                  <c:v>41711.037091257225</c:v>
                </c:pt>
                <c:pt idx="55476">
                  <c:v>41711.037795267534</c:v>
                </c:pt>
                <c:pt idx="55477">
                  <c:v>41711.038499904003</c:v>
                </c:pt>
                <c:pt idx="55478">
                  <c:v>41711.039204445391</c:v>
                </c:pt>
                <c:pt idx="55479">
                  <c:v>41711.039907665072</c:v>
                </c:pt>
                <c:pt idx="55480">
                  <c:v>41711.040611261844</c:v>
                </c:pt>
                <c:pt idx="55481">
                  <c:v>41711.041532096613</c:v>
                </c:pt>
                <c:pt idx="55482">
                  <c:v>41711.042235403089</c:v>
                </c:pt>
                <c:pt idx="55483">
                  <c:v>41711.042937666309</c:v>
                </c:pt>
                <c:pt idx="55484">
                  <c:v>41711.043640852302</c:v>
                </c:pt>
                <c:pt idx="55485">
                  <c:v>41711.044342693684</c:v>
                </c:pt>
                <c:pt idx="55486">
                  <c:v>41711.045045250932</c:v>
                </c:pt>
                <c:pt idx="55487">
                  <c:v>41711.045749076606</c:v>
                </c:pt>
                <c:pt idx="55488">
                  <c:v>41711.046453884614</c:v>
                </c:pt>
                <c:pt idx="55489">
                  <c:v>41711.047157226159</c:v>
                </c:pt>
                <c:pt idx="55490">
                  <c:v>41711.047860814302</c:v>
                </c:pt>
                <c:pt idx="55491">
                  <c:v>41711.048563770768</c:v>
                </c:pt>
                <c:pt idx="55492">
                  <c:v>41711.049268187846</c:v>
                </c:pt>
                <c:pt idx="55493">
                  <c:v>41711.049972869376</c:v>
                </c:pt>
                <c:pt idx="55494">
                  <c:v>41711.050677165229</c:v>
                </c:pt>
                <c:pt idx="55495">
                  <c:v>41711.051381701378</c:v>
                </c:pt>
                <c:pt idx="55496">
                  <c:v>41711.052086395233</c:v>
                </c:pt>
                <c:pt idx="55497">
                  <c:v>41711.052790944159</c:v>
                </c:pt>
                <c:pt idx="55498">
                  <c:v>41711.053494641688</c:v>
                </c:pt>
                <c:pt idx="55499">
                  <c:v>41711.054198874466</c:v>
                </c:pt>
                <c:pt idx="55500">
                  <c:v>41711.054902968928</c:v>
                </c:pt>
                <c:pt idx="55501">
                  <c:v>41711.055607175229</c:v>
                </c:pt>
                <c:pt idx="55502">
                  <c:v>41711.056311460314</c:v>
                </c:pt>
                <c:pt idx="55503">
                  <c:v>41711.057016118466</c:v>
                </c:pt>
                <c:pt idx="55504">
                  <c:v>41711.05772036461</c:v>
                </c:pt>
                <c:pt idx="55505">
                  <c:v>41711.058424155082</c:v>
                </c:pt>
                <c:pt idx="55506">
                  <c:v>41711.059126797234</c:v>
                </c:pt>
                <c:pt idx="55507">
                  <c:v>41711.059829549085</c:v>
                </c:pt>
                <c:pt idx="55508">
                  <c:v>41711.060533059695</c:v>
                </c:pt>
                <c:pt idx="55509">
                  <c:v>41711.061238331844</c:v>
                </c:pt>
                <c:pt idx="55510">
                  <c:v>41711.061943239074</c:v>
                </c:pt>
                <c:pt idx="55511">
                  <c:v>41711.062647749844</c:v>
                </c:pt>
                <c:pt idx="55512">
                  <c:v>41711.063351754921</c:v>
                </c:pt>
                <c:pt idx="55513">
                  <c:v>41711.064055977382</c:v>
                </c:pt>
                <c:pt idx="55514">
                  <c:v>41711.064760542155</c:v>
                </c:pt>
                <c:pt idx="55515">
                  <c:v>41711.06546340615</c:v>
                </c:pt>
                <c:pt idx="55516">
                  <c:v>41711.066167990772</c:v>
                </c:pt>
                <c:pt idx="55517">
                  <c:v>41711.06687235416</c:v>
                </c:pt>
                <c:pt idx="55518">
                  <c:v>41711.067576177695</c:v>
                </c:pt>
                <c:pt idx="55519">
                  <c:v>41711.068281109234</c:v>
                </c:pt>
                <c:pt idx="55520">
                  <c:v>41711.068984458769</c:v>
                </c:pt>
                <c:pt idx="55521">
                  <c:v>41711.069687141222</c:v>
                </c:pt>
                <c:pt idx="55522">
                  <c:v>41711.07039101384</c:v>
                </c:pt>
                <c:pt idx="55523">
                  <c:v>41711.071094139836</c:v>
                </c:pt>
                <c:pt idx="55524">
                  <c:v>41711.071797798606</c:v>
                </c:pt>
                <c:pt idx="55525">
                  <c:v>41711.072501782</c:v>
                </c:pt>
                <c:pt idx="55526">
                  <c:v>41711.073206350011</c:v>
                </c:pt>
                <c:pt idx="55527">
                  <c:v>41711.073912170003</c:v>
                </c:pt>
                <c:pt idx="55528">
                  <c:v>41711.074618501538</c:v>
                </c:pt>
                <c:pt idx="55529">
                  <c:v>41711.075323211531</c:v>
                </c:pt>
                <c:pt idx="55530">
                  <c:v>41711.07602704817</c:v>
                </c:pt>
                <c:pt idx="55531">
                  <c:v>41711.076731455694</c:v>
                </c:pt>
                <c:pt idx="55532">
                  <c:v>41711.077436651678</c:v>
                </c:pt>
                <c:pt idx="55533">
                  <c:v>41711.078140463222</c:v>
                </c:pt>
                <c:pt idx="55534">
                  <c:v>41711.078842518611</c:v>
                </c:pt>
                <c:pt idx="55535">
                  <c:v>41711.079547370311</c:v>
                </c:pt>
                <c:pt idx="55536">
                  <c:v>41711.080251018313</c:v>
                </c:pt>
                <c:pt idx="55537">
                  <c:v>41711.080953925382</c:v>
                </c:pt>
                <c:pt idx="55538">
                  <c:v>41711.081659264615</c:v>
                </c:pt>
                <c:pt idx="55539">
                  <c:v>41711.082364524307</c:v>
                </c:pt>
                <c:pt idx="55540">
                  <c:v>41711.083275737539</c:v>
                </c:pt>
                <c:pt idx="55541">
                  <c:v>41711.083980700299</c:v>
                </c:pt>
                <c:pt idx="55542">
                  <c:v>41711.084686449241</c:v>
                </c:pt>
                <c:pt idx="55543">
                  <c:v>41711.085390858461</c:v>
                </c:pt>
                <c:pt idx="55544">
                  <c:v>41711.086095362472</c:v>
                </c:pt>
                <c:pt idx="55545">
                  <c:v>41711.086798665536</c:v>
                </c:pt>
                <c:pt idx="55546">
                  <c:v>41711.087501771683</c:v>
                </c:pt>
                <c:pt idx="55547">
                  <c:v>41711.088206459855</c:v>
                </c:pt>
                <c:pt idx="55548">
                  <c:v>41711.088910126018</c:v>
                </c:pt>
                <c:pt idx="55549">
                  <c:v>41711.089613969081</c:v>
                </c:pt>
                <c:pt idx="55550">
                  <c:v>41711.090318713534</c:v>
                </c:pt>
                <c:pt idx="55551">
                  <c:v>41711.091022965993</c:v>
                </c:pt>
                <c:pt idx="55552">
                  <c:v>41711.091728013831</c:v>
                </c:pt>
                <c:pt idx="55553">
                  <c:v>41711.092431242614</c:v>
                </c:pt>
                <c:pt idx="55554">
                  <c:v>41711.093135404612</c:v>
                </c:pt>
                <c:pt idx="55555">
                  <c:v>41711.093838027999</c:v>
                </c:pt>
                <c:pt idx="55556">
                  <c:v>41711.094542418163</c:v>
                </c:pt>
                <c:pt idx="55557">
                  <c:v>41711.095247360303</c:v>
                </c:pt>
                <c:pt idx="55558">
                  <c:v>41711.095951177078</c:v>
                </c:pt>
                <c:pt idx="55559">
                  <c:v>41711.096654706605</c:v>
                </c:pt>
                <c:pt idx="55560">
                  <c:v>41711.097358927538</c:v>
                </c:pt>
                <c:pt idx="55561">
                  <c:v>41711.098063179386</c:v>
                </c:pt>
                <c:pt idx="55562">
                  <c:v>41711.0987657523</c:v>
                </c:pt>
                <c:pt idx="55563">
                  <c:v>41711.099468295222</c:v>
                </c:pt>
                <c:pt idx="55564">
                  <c:v>41711.100172685379</c:v>
                </c:pt>
                <c:pt idx="55565">
                  <c:v>41711.100877912002</c:v>
                </c:pt>
                <c:pt idx="55566">
                  <c:v>41711.101582282761</c:v>
                </c:pt>
                <c:pt idx="55567">
                  <c:v>41711.102286433539</c:v>
                </c:pt>
                <c:pt idx="55568">
                  <c:v>41711.102990498621</c:v>
                </c:pt>
                <c:pt idx="55569">
                  <c:v>41711.103695438462</c:v>
                </c:pt>
                <c:pt idx="55570">
                  <c:v>41711.104399322168</c:v>
                </c:pt>
                <c:pt idx="55571">
                  <c:v>41711.105102194153</c:v>
                </c:pt>
                <c:pt idx="55572">
                  <c:v>41711.105806766151</c:v>
                </c:pt>
                <c:pt idx="55573">
                  <c:v>41711.106511364938</c:v>
                </c:pt>
                <c:pt idx="55574">
                  <c:v>41711.107214670003</c:v>
                </c:pt>
                <c:pt idx="55575">
                  <c:v>41711.107917159694</c:v>
                </c:pt>
                <c:pt idx="55576">
                  <c:v>41711.10862070477</c:v>
                </c:pt>
                <c:pt idx="55577">
                  <c:v>41711.109325202458</c:v>
                </c:pt>
                <c:pt idx="55578">
                  <c:v>41711.110027821538</c:v>
                </c:pt>
                <c:pt idx="55579">
                  <c:v>41711.110732528614</c:v>
                </c:pt>
                <c:pt idx="55580">
                  <c:v>41711.111437047846</c:v>
                </c:pt>
                <c:pt idx="55581">
                  <c:v>41711.112140413839</c:v>
                </c:pt>
                <c:pt idx="55582">
                  <c:v>41711.112845535536</c:v>
                </c:pt>
                <c:pt idx="55583">
                  <c:v>41711.113549383539</c:v>
                </c:pt>
                <c:pt idx="55584">
                  <c:v>41711.114252758169</c:v>
                </c:pt>
                <c:pt idx="55585">
                  <c:v>41711.114957230311</c:v>
                </c:pt>
                <c:pt idx="55586">
                  <c:v>41711.115662314151</c:v>
                </c:pt>
                <c:pt idx="55587">
                  <c:v>41711.116365452312</c:v>
                </c:pt>
                <c:pt idx="55588">
                  <c:v>41711.117070676606</c:v>
                </c:pt>
                <c:pt idx="55589">
                  <c:v>41711.117774602761</c:v>
                </c:pt>
                <c:pt idx="55590">
                  <c:v>41711.118477567536</c:v>
                </c:pt>
                <c:pt idx="55591">
                  <c:v>41711.119180096</c:v>
                </c:pt>
                <c:pt idx="55592">
                  <c:v>41711.119882546307</c:v>
                </c:pt>
                <c:pt idx="55593">
                  <c:v>41711.120586294928</c:v>
                </c:pt>
                <c:pt idx="55594">
                  <c:v>41711.121290197836</c:v>
                </c:pt>
                <c:pt idx="55595">
                  <c:v>41711.121993191839</c:v>
                </c:pt>
                <c:pt idx="55596">
                  <c:v>41711.122696606464</c:v>
                </c:pt>
                <c:pt idx="55597">
                  <c:v>41711.123400048004</c:v>
                </c:pt>
                <c:pt idx="55598">
                  <c:v>41711.124102559377</c:v>
                </c:pt>
                <c:pt idx="55599">
                  <c:v>41711.12504142199</c:v>
                </c:pt>
                <c:pt idx="55600">
                  <c:v>41711.125744631667</c:v>
                </c:pt>
                <c:pt idx="55601">
                  <c:v>41711.126448643379</c:v>
                </c:pt>
                <c:pt idx="55602">
                  <c:v>41711.127153612753</c:v>
                </c:pt>
                <c:pt idx="55603">
                  <c:v>41711.127858338463</c:v>
                </c:pt>
                <c:pt idx="55604">
                  <c:v>41711.128562536607</c:v>
                </c:pt>
                <c:pt idx="55605">
                  <c:v>41711.129265684925</c:v>
                </c:pt>
                <c:pt idx="55606">
                  <c:v>41711.129969585832</c:v>
                </c:pt>
                <c:pt idx="55607">
                  <c:v>41711.130673272768</c:v>
                </c:pt>
                <c:pt idx="55608">
                  <c:v>41711.131377924001</c:v>
                </c:pt>
                <c:pt idx="55609">
                  <c:v>41711.13208126292</c:v>
                </c:pt>
                <c:pt idx="55610">
                  <c:v>41711.132785164926</c:v>
                </c:pt>
                <c:pt idx="55611">
                  <c:v>41711.133489665983</c:v>
                </c:pt>
                <c:pt idx="55612">
                  <c:v>41711.134192052923</c:v>
                </c:pt>
                <c:pt idx="55613">
                  <c:v>41711.134894441857</c:v>
                </c:pt>
                <c:pt idx="55614">
                  <c:v>41711.135597283384</c:v>
                </c:pt>
                <c:pt idx="55615">
                  <c:v>41711.136301465842</c:v>
                </c:pt>
                <c:pt idx="55616">
                  <c:v>41711.137004510601</c:v>
                </c:pt>
                <c:pt idx="55617">
                  <c:v>41711.137708019378</c:v>
                </c:pt>
                <c:pt idx="55618">
                  <c:v>41711.138409858002</c:v>
                </c:pt>
                <c:pt idx="55619">
                  <c:v>41711.139114553989</c:v>
                </c:pt>
                <c:pt idx="55620">
                  <c:v>41711.13981807878</c:v>
                </c:pt>
                <c:pt idx="55621">
                  <c:v>41711.140522007387</c:v>
                </c:pt>
                <c:pt idx="55622">
                  <c:v>41711.141227865075</c:v>
                </c:pt>
                <c:pt idx="55623">
                  <c:v>41711.141934068612</c:v>
                </c:pt>
                <c:pt idx="55624">
                  <c:v>41711.142638642617</c:v>
                </c:pt>
                <c:pt idx="55625">
                  <c:v>41711.143343607531</c:v>
                </c:pt>
                <c:pt idx="55626">
                  <c:v>41711.144046054309</c:v>
                </c:pt>
                <c:pt idx="55627">
                  <c:v>41711.144749408471</c:v>
                </c:pt>
                <c:pt idx="55628">
                  <c:v>41711.145452963676</c:v>
                </c:pt>
                <c:pt idx="55629">
                  <c:v>41711.14615697493</c:v>
                </c:pt>
                <c:pt idx="55630">
                  <c:v>41711.146861972011</c:v>
                </c:pt>
                <c:pt idx="55631">
                  <c:v>41711.147566893684</c:v>
                </c:pt>
                <c:pt idx="55632">
                  <c:v>41711.148272156315</c:v>
                </c:pt>
                <c:pt idx="55633">
                  <c:v>41711.148974613221</c:v>
                </c:pt>
                <c:pt idx="55634">
                  <c:v>41711.149678067835</c:v>
                </c:pt>
                <c:pt idx="55635">
                  <c:v>41711.150382858767</c:v>
                </c:pt>
                <c:pt idx="55636">
                  <c:v>41711.151086083992</c:v>
                </c:pt>
                <c:pt idx="55637">
                  <c:v>41711.151790003227</c:v>
                </c:pt>
                <c:pt idx="55638">
                  <c:v>41711.152494572307</c:v>
                </c:pt>
                <c:pt idx="55639">
                  <c:v>41711.153199128472</c:v>
                </c:pt>
                <c:pt idx="55640">
                  <c:v>41711.153902655838</c:v>
                </c:pt>
                <c:pt idx="55641">
                  <c:v>41711.154607275545</c:v>
                </c:pt>
                <c:pt idx="55642">
                  <c:v>41711.155312518458</c:v>
                </c:pt>
                <c:pt idx="55643">
                  <c:v>41711.156016438166</c:v>
                </c:pt>
                <c:pt idx="55644">
                  <c:v>41711.156720836923</c:v>
                </c:pt>
                <c:pt idx="55645">
                  <c:v>41711.157423863842</c:v>
                </c:pt>
                <c:pt idx="55646">
                  <c:v>41711.158127986928</c:v>
                </c:pt>
                <c:pt idx="55647">
                  <c:v>41711.158830376473</c:v>
                </c:pt>
                <c:pt idx="55648">
                  <c:v>41711.159533012164</c:v>
                </c:pt>
                <c:pt idx="55649">
                  <c:v>41711.160237013384</c:v>
                </c:pt>
                <c:pt idx="55650">
                  <c:v>41711.160941645991</c:v>
                </c:pt>
                <c:pt idx="55651">
                  <c:v>41711.161645244305</c:v>
                </c:pt>
                <c:pt idx="55652">
                  <c:v>41711.162349047998</c:v>
                </c:pt>
                <c:pt idx="55653">
                  <c:v>41711.163053204153</c:v>
                </c:pt>
                <c:pt idx="55654">
                  <c:v>41711.163757672453</c:v>
                </c:pt>
                <c:pt idx="55655">
                  <c:v>41711.164464187677</c:v>
                </c:pt>
                <c:pt idx="55656">
                  <c:v>41711.165169081993</c:v>
                </c:pt>
                <c:pt idx="55657">
                  <c:v>41711.165873056932</c:v>
                </c:pt>
                <c:pt idx="55658">
                  <c:v>41711.166804213841</c:v>
                </c:pt>
                <c:pt idx="55659">
                  <c:v>41711.167509119376</c:v>
                </c:pt>
                <c:pt idx="55660">
                  <c:v>41711.168210886768</c:v>
                </c:pt>
                <c:pt idx="55661">
                  <c:v>41711.168914597998</c:v>
                </c:pt>
                <c:pt idx="55662">
                  <c:v>41711.169620096</c:v>
                </c:pt>
                <c:pt idx="55663">
                  <c:v>41711.170324603074</c:v>
                </c:pt>
                <c:pt idx="55664">
                  <c:v>41711.171028721532</c:v>
                </c:pt>
                <c:pt idx="55665">
                  <c:v>41711.171732596151</c:v>
                </c:pt>
                <c:pt idx="55666">
                  <c:v>41711.172438037844</c:v>
                </c:pt>
                <c:pt idx="55667">
                  <c:v>41711.173141646301</c:v>
                </c:pt>
                <c:pt idx="55668">
                  <c:v>41711.173845915378</c:v>
                </c:pt>
                <c:pt idx="55669">
                  <c:v>41711.174549517375</c:v>
                </c:pt>
                <c:pt idx="55670">
                  <c:v>41711.17525288061</c:v>
                </c:pt>
                <c:pt idx="55671">
                  <c:v>41711.175956452462</c:v>
                </c:pt>
                <c:pt idx="55672">
                  <c:v>41711.176660370933</c:v>
                </c:pt>
                <c:pt idx="55673">
                  <c:v>41711.177363730458</c:v>
                </c:pt>
                <c:pt idx="55674">
                  <c:v>41711.178066620465</c:v>
                </c:pt>
                <c:pt idx="55675">
                  <c:v>41711.178770736609</c:v>
                </c:pt>
                <c:pt idx="55676">
                  <c:v>41711.179474819379</c:v>
                </c:pt>
                <c:pt idx="55677">
                  <c:v>41711.180179897085</c:v>
                </c:pt>
                <c:pt idx="55678">
                  <c:v>41711.180885711226</c:v>
                </c:pt>
                <c:pt idx="55679">
                  <c:v>41711.181590255685</c:v>
                </c:pt>
                <c:pt idx="55680">
                  <c:v>41711.182296210158</c:v>
                </c:pt>
                <c:pt idx="55681">
                  <c:v>41711.183001186</c:v>
                </c:pt>
                <c:pt idx="55682">
                  <c:v>41711.183705258605</c:v>
                </c:pt>
                <c:pt idx="55683">
                  <c:v>41711.184408476467</c:v>
                </c:pt>
                <c:pt idx="55684">
                  <c:v>41711.185111980762</c:v>
                </c:pt>
                <c:pt idx="55685">
                  <c:v>41711.185816953082</c:v>
                </c:pt>
                <c:pt idx="55686">
                  <c:v>41711.186521230462</c:v>
                </c:pt>
                <c:pt idx="55687">
                  <c:v>41711.187224236928</c:v>
                </c:pt>
                <c:pt idx="55688">
                  <c:v>41711.187925867838</c:v>
                </c:pt>
                <c:pt idx="55689">
                  <c:v>41711.188630381388</c:v>
                </c:pt>
                <c:pt idx="55690">
                  <c:v>41711.189334789386</c:v>
                </c:pt>
                <c:pt idx="55691">
                  <c:v>41711.190038389846</c:v>
                </c:pt>
                <c:pt idx="55692">
                  <c:v>41711.190744024156</c:v>
                </c:pt>
                <c:pt idx="55693">
                  <c:v>41711.191447574754</c:v>
                </c:pt>
                <c:pt idx="55694">
                  <c:v>41711.192150168157</c:v>
                </c:pt>
                <c:pt idx="55695">
                  <c:v>41711.192854211688</c:v>
                </c:pt>
                <c:pt idx="55696">
                  <c:v>41711.193558502157</c:v>
                </c:pt>
                <c:pt idx="55697">
                  <c:v>41711.194263541074</c:v>
                </c:pt>
                <c:pt idx="55698">
                  <c:v>41711.194967604155</c:v>
                </c:pt>
                <c:pt idx="55699">
                  <c:v>41711.195672151989</c:v>
                </c:pt>
                <c:pt idx="55700">
                  <c:v>41711.196376615837</c:v>
                </c:pt>
                <c:pt idx="55701">
                  <c:v>41711.197079220459</c:v>
                </c:pt>
                <c:pt idx="55702">
                  <c:v>41711.197783415984</c:v>
                </c:pt>
                <c:pt idx="55703">
                  <c:v>41711.198487959533</c:v>
                </c:pt>
                <c:pt idx="55704">
                  <c:v>41711.199192100299</c:v>
                </c:pt>
                <c:pt idx="55705">
                  <c:v>41711.199896059996</c:v>
                </c:pt>
                <c:pt idx="55706">
                  <c:v>41711.200601353223</c:v>
                </c:pt>
                <c:pt idx="55707">
                  <c:v>41711.201306243536</c:v>
                </c:pt>
                <c:pt idx="55708">
                  <c:v>41711.202009653374</c:v>
                </c:pt>
                <c:pt idx="55709">
                  <c:v>41711.202713441387</c:v>
                </c:pt>
                <c:pt idx="55710">
                  <c:v>41711.203417626464</c:v>
                </c:pt>
                <c:pt idx="55711">
                  <c:v>41711.204122105679</c:v>
                </c:pt>
                <c:pt idx="55712">
                  <c:v>41711.204827191388</c:v>
                </c:pt>
                <c:pt idx="55713">
                  <c:v>41711.205532380933</c:v>
                </c:pt>
                <c:pt idx="55714">
                  <c:v>41711.206237355087</c:v>
                </c:pt>
                <c:pt idx="55715">
                  <c:v>41711.206941553828</c:v>
                </c:pt>
                <c:pt idx="55716">
                  <c:v>41711.20764605861</c:v>
                </c:pt>
                <c:pt idx="55717">
                  <c:v>41711.208567825684</c:v>
                </c:pt>
                <c:pt idx="55718">
                  <c:v>41711.209271722</c:v>
                </c:pt>
                <c:pt idx="55719">
                  <c:v>41711.209974860154</c:v>
                </c:pt>
                <c:pt idx="55720">
                  <c:v>41711.210678808158</c:v>
                </c:pt>
                <c:pt idx="55721">
                  <c:v>41711.211384284921</c:v>
                </c:pt>
                <c:pt idx="55722">
                  <c:v>41711.212087633226</c:v>
                </c:pt>
                <c:pt idx="55723">
                  <c:v>41711.212791622922</c:v>
                </c:pt>
                <c:pt idx="55724">
                  <c:v>41711.213495446158</c:v>
                </c:pt>
                <c:pt idx="55725">
                  <c:v>41711.214199668459</c:v>
                </c:pt>
                <c:pt idx="55726">
                  <c:v>41711.214905532455</c:v>
                </c:pt>
                <c:pt idx="55727">
                  <c:v>41711.215610636151</c:v>
                </c:pt>
                <c:pt idx="55728">
                  <c:v>41711.216314256773</c:v>
                </c:pt>
                <c:pt idx="55729">
                  <c:v>41711.217019101387</c:v>
                </c:pt>
                <c:pt idx="55730">
                  <c:v>41711.217724877992</c:v>
                </c:pt>
                <c:pt idx="55731">
                  <c:v>41711.218429932771</c:v>
                </c:pt>
                <c:pt idx="55732">
                  <c:v>41711.21913314108</c:v>
                </c:pt>
                <c:pt idx="55733">
                  <c:v>41711.219836297547</c:v>
                </c:pt>
                <c:pt idx="55734">
                  <c:v>41711.22054004846</c:v>
                </c:pt>
                <c:pt idx="55735">
                  <c:v>41711.221244104156</c:v>
                </c:pt>
                <c:pt idx="55736">
                  <c:v>41711.22194825692</c:v>
                </c:pt>
                <c:pt idx="55737">
                  <c:v>41711.222651278928</c:v>
                </c:pt>
                <c:pt idx="55738">
                  <c:v>41711.223356655071</c:v>
                </c:pt>
                <c:pt idx="55739">
                  <c:v>41711.224062245841</c:v>
                </c:pt>
                <c:pt idx="55740">
                  <c:v>41711.224764227838</c:v>
                </c:pt>
                <c:pt idx="55741">
                  <c:v>41711.225469246456</c:v>
                </c:pt>
                <c:pt idx="55742">
                  <c:v>41711.226175053074</c:v>
                </c:pt>
                <c:pt idx="55743">
                  <c:v>41711.226878917078</c:v>
                </c:pt>
                <c:pt idx="55744">
                  <c:v>41711.227582318606</c:v>
                </c:pt>
                <c:pt idx="55745">
                  <c:v>41711.228285669218</c:v>
                </c:pt>
                <c:pt idx="55746">
                  <c:v>41711.228989456766</c:v>
                </c:pt>
                <c:pt idx="55747">
                  <c:v>41711.229693534602</c:v>
                </c:pt>
                <c:pt idx="55748">
                  <c:v>41711.230399234162</c:v>
                </c:pt>
                <c:pt idx="55749">
                  <c:v>41711.231105234452</c:v>
                </c:pt>
                <c:pt idx="55750">
                  <c:v>41711.231808601995</c:v>
                </c:pt>
                <c:pt idx="55751">
                  <c:v>41711.23251489523</c:v>
                </c:pt>
                <c:pt idx="55752">
                  <c:v>41711.233219959846</c:v>
                </c:pt>
                <c:pt idx="55753">
                  <c:v>41711.233923850297</c:v>
                </c:pt>
                <c:pt idx="55754">
                  <c:v>41711.234627440164</c:v>
                </c:pt>
                <c:pt idx="55755">
                  <c:v>41711.235331025222</c:v>
                </c:pt>
                <c:pt idx="55756">
                  <c:v>41711.236034554458</c:v>
                </c:pt>
                <c:pt idx="55757">
                  <c:v>41711.236739879387</c:v>
                </c:pt>
                <c:pt idx="55758">
                  <c:v>41711.237446011066</c:v>
                </c:pt>
                <c:pt idx="55759">
                  <c:v>41711.23815111399</c:v>
                </c:pt>
                <c:pt idx="55760">
                  <c:v>41711.238854763076</c:v>
                </c:pt>
                <c:pt idx="55761">
                  <c:v>41711.239560222151</c:v>
                </c:pt>
                <c:pt idx="55762">
                  <c:v>41711.240264323227</c:v>
                </c:pt>
                <c:pt idx="55763">
                  <c:v>41711.240967307385</c:v>
                </c:pt>
                <c:pt idx="55764">
                  <c:v>41711.24167041092</c:v>
                </c:pt>
                <c:pt idx="55765">
                  <c:v>41711.242374335998</c:v>
                </c:pt>
                <c:pt idx="55766">
                  <c:v>41711.243079075539</c:v>
                </c:pt>
                <c:pt idx="55767">
                  <c:v>41711.243781460755</c:v>
                </c:pt>
                <c:pt idx="55768">
                  <c:v>41711.244484231676</c:v>
                </c:pt>
                <c:pt idx="55769">
                  <c:v>41711.245188476772</c:v>
                </c:pt>
                <c:pt idx="55770">
                  <c:v>41711.245892624611</c:v>
                </c:pt>
                <c:pt idx="55771">
                  <c:v>41711.246597067846</c:v>
                </c:pt>
                <c:pt idx="55772">
                  <c:v>41711.247301709533</c:v>
                </c:pt>
                <c:pt idx="55773">
                  <c:v>41711.248005542933</c:v>
                </c:pt>
                <c:pt idx="55774">
                  <c:v>41711.248708987223</c:v>
                </c:pt>
                <c:pt idx="55775">
                  <c:v>41711.249412542609</c:v>
                </c:pt>
                <c:pt idx="55776">
                  <c:v>41711.250341816922</c:v>
                </c:pt>
                <c:pt idx="55777">
                  <c:v>41711.251046224163</c:v>
                </c:pt>
                <c:pt idx="55778">
                  <c:v>41711.251749051989</c:v>
                </c:pt>
                <c:pt idx="55779">
                  <c:v>41711.25245324694</c:v>
                </c:pt>
                <c:pt idx="55780">
                  <c:v>41711.253158613377</c:v>
                </c:pt>
                <c:pt idx="55781">
                  <c:v>41711.253862415077</c:v>
                </c:pt>
                <c:pt idx="55782">
                  <c:v>41711.254565366929</c:v>
                </c:pt>
                <c:pt idx="55783">
                  <c:v>41711.255268276007</c:v>
                </c:pt>
                <c:pt idx="55784">
                  <c:v>41711.255972086772</c:v>
                </c:pt>
                <c:pt idx="55785">
                  <c:v>41711.256676769844</c:v>
                </c:pt>
                <c:pt idx="55786">
                  <c:v>41711.257381229385</c:v>
                </c:pt>
                <c:pt idx="55787">
                  <c:v>41711.258084719077</c:v>
                </c:pt>
                <c:pt idx="55788">
                  <c:v>41711.258789626605</c:v>
                </c:pt>
                <c:pt idx="55789">
                  <c:v>41711.259494214464</c:v>
                </c:pt>
                <c:pt idx="55790">
                  <c:v>41711.260197895841</c:v>
                </c:pt>
                <c:pt idx="55791">
                  <c:v>41711.260901618145</c:v>
                </c:pt>
                <c:pt idx="55792">
                  <c:v>41711.261604565989</c:v>
                </c:pt>
                <c:pt idx="55793">
                  <c:v>41711.262309291225</c:v>
                </c:pt>
                <c:pt idx="55794">
                  <c:v>41711.263013379386</c:v>
                </c:pt>
                <c:pt idx="55795">
                  <c:v>41711.263718061833</c:v>
                </c:pt>
                <c:pt idx="55796">
                  <c:v>41711.264420718297</c:v>
                </c:pt>
                <c:pt idx="55797">
                  <c:v>41711.265123283367</c:v>
                </c:pt>
                <c:pt idx="55798">
                  <c:v>41711.265827374002</c:v>
                </c:pt>
                <c:pt idx="55799">
                  <c:v>41711.266532742768</c:v>
                </c:pt>
                <c:pt idx="55800">
                  <c:v>41711.267238175846</c:v>
                </c:pt>
                <c:pt idx="55801">
                  <c:v>41711.267942343075</c:v>
                </c:pt>
                <c:pt idx="55802">
                  <c:v>41711.268646425684</c:v>
                </c:pt>
                <c:pt idx="55803">
                  <c:v>41711.269351059993</c:v>
                </c:pt>
                <c:pt idx="55804">
                  <c:v>41711.270055747082</c:v>
                </c:pt>
                <c:pt idx="55805">
                  <c:v>41711.270760065992</c:v>
                </c:pt>
                <c:pt idx="55806">
                  <c:v>41711.271463454155</c:v>
                </c:pt>
                <c:pt idx="55807">
                  <c:v>41711.272165585833</c:v>
                </c:pt>
                <c:pt idx="55808">
                  <c:v>41711.272870228939</c:v>
                </c:pt>
                <c:pt idx="55809">
                  <c:v>41711.273574724459</c:v>
                </c:pt>
                <c:pt idx="55810">
                  <c:v>41711.27427972031</c:v>
                </c:pt>
                <c:pt idx="55811">
                  <c:v>41711.274982849536</c:v>
                </c:pt>
                <c:pt idx="55812">
                  <c:v>41711.275687126465</c:v>
                </c:pt>
                <c:pt idx="55813">
                  <c:v>41711.276392078311</c:v>
                </c:pt>
                <c:pt idx="55814">
                  <c:v>41711.277095972611</c:v>
                </c:pt>
                <c:pt idx="55815">
                  <c:v>41711.277799452459</c:v>
                </c:pt>
                <c:pt idx="55816">
                  <c:v>41711.278506028619</c:v>
                </c:pt>
                <c:pt idx="55817">
                  <c:v>41711.279211460162</c:v>
                </c:pt>
                <c:pt idx="55818">
                  <c:v>41711.279916540923</c:v>
                </c:pt>
                <c:pt idx="55819">
                  <c:v>41711.280621267375</c:v>
                </c:pt>
                <c:pt idx="55820">
                  <c:v>41711.281325738608</c:v>
                </c:pt>
                <c:pt idx="55821">
                  <c:v>41711.282030780771</c:v>
                </c:pt>
                <c:pt idx="55822">
                  <c:v>41711.282735525841</c:v>
                </c:pt>
                <c:pt idx="55823">
                  <c:v>41711.283439218001</c:v>
                </c:pt>
                <c:pt idx="55824">
                  <c:v>41711.284142384458</c:v>
                </c:pt>
                <c:pt idx="55825">
                  <c:v>41711.284845105845</c:v>
                </c:pt>
                <c:pt idx="55826">
                  <c:v>41711.285551105997</c:v>
                </c:pt>
                <c:pt idx="55827">
                  <c:v>41711.286256957843</c:v>
                </c:pt>
                <c:pt idx="55828">
                  <c:v>41711.286962260303</c:v>
                </c:pt>
                <c:pt idx="55829">
                  <c:v>41711.287666000608</c:v>
                </c:pt>
                <c:pt idx="55830">
                  <c:v>41711.288370246009</c:v>
                </c:pt>
                <c:pt idx="55831">
                  <c:v>41711.289074533532</c:v>
                </c:pt>
                <c:pt idx="55832">
                  <c:v>41711.289777796308</c:v>
                </c:pt>
                <c:pt idx="55833">
                  <c:v>41711.290480924457</c:v>
                </c:pt>
                <c:pt idx="55834">
                  <c:v>41711.291184676447</c:v>
                </c:pt>
                <c:pt idx="55835">
                  <c:v>41711.2921156343</c:v>
                </c:pt>
                <c:pt idx="55836">
                  <c:v>41711.292819428469</c:v>
                </c:pt>
                <c:pt idx="55837">
                  <c:v>41711.293523283828</c:v>
                </c:pt>
                <c:pt idx="55838">
                  <c:v>41711.294226262464</c:v>
                </c:pt>
                <c:pt idx="55839">
                  <c:v>41711.294931321841</c:v>
                </c:pt>
                <c:pt idx="55840">
                  <c:v>41711.295636476767</c:v>
                </c:pt>
                <c:pt idx="55841">
                  <c:v>41711.296342237532</c:v>
                </c:pt>
                <c:pt idx="55842">
                  <c:v>41711.297048075379</c:v>
                </c:pt>
                <c:pt idx="55843">
                  <c:v>41711.297752400758</c:v>
                </c:pt>
                <c:pt idx="55844">
                  <c:v>41711.298457005374</c:v>
                </c:pt>
                <c:pt idx="55845">
                  <c:v>41711.299160597526</c:v>
                </c:pt>
                <c:pt idx="55846">
                  <c:v>41711.299865031069</c:v>
                </c:pt>
                <c:pt idx="55847">
                  <c:v>41711.300569089086</c:v>
                </c:pt>
                <c:pt idx="55848">
                  <c:v>41711.301272984929</c:v>
                </c:pt>
                <c:pt idx="55849">
                  <c:v>41711.30197721631</c:v>
                </c:pt>
                <c:pt idx="55850">
                  <c:v>41711.302681280606</c:v>
                </c:pt>
                <c:pt idx="55851">
                  <c:v>41711.303385562453</c:v>
                </c:pt>
                <c:pt idx="55852">
                  <c:v>41711.304089779849</c:v>
                </c:pt>
                <c:pt idx="55853">
                  <c:v>41711.304794834461</c:v>
                </c:pt>
                <c:pt idx="55854">
                  <c:v>41711.30549759954</c:v>
                </c:pt>
                <c:pt idx="55855">
                  <c:v>41711.306198883081</c:v>
                </c:pt>
                <c:pt idx="55856">
                  <c:v>41711.306903586934</c:v>
                </c:pt>
                <c:pt idx="55857">
                  <c:v>41711.307608267081</c:v>
                </c:pt>
                <c:pt idx="55858">
                  <c:v>41711.308311129855</c:v>
                </c:pt>
                <c:pt idx="55859">
                  <c:v>41711.309015168008</c:v>
                </c:pt>
                <c:pt idx="55860">
                  <c:v>41711.309719195393</c:v>
                </c:pt>
                <c:pt idx="55861">
                  <c:v>41711.310423997544</c:v>
                </c:pt>
                <c:pt idx="55862">
                  <c:v>41711.311127737841</c:v>
                </c:pt>
                <c:pt idx="55863">
                  <c:v>41711.311832181847</c:v>
                </c:pt>
                <c:pt idx="55864">
                  <c:v>41711.312537015692</c:v>
                </c:pt>
                <c:pt idx="55865">
                  <c:v>41711.313240656462</c:v>
                </c:pt>
                <c:pt idx="55866">
                  <c:v>41711.313944750931</c:v>
                </c:pt>
                <c:pt idx="55867">
                  <c:v>41711.314648238171</c:v>
                </c:pt>
                <c:pt idx="55868">
                  <c:v>41711.315351293691</c:v>
                </c:pt>
                <c:pt idx="55869">
                  <c:v>41711.316056052172</c:v>
                </c:pt>
                <c:pt idx="55870">
                  <c:v>41711.316758921545</c:v>
                </c:pt>
                <c:pt idx="55871">
                  <c:v>41711.317463785686</c:v>
                </c:pt>
                <c:pt idx="55872">
                  <c:v>41711.318168734462</c:v>
                </c:pt>
                <c:pt idx="55873">
                  <c:v>41711.318874047094</c:v>
                </c:pt>
                <c:pt idx="55874">
                  <c:v>41711.319578760929</c:v>
                </c:pt>
                <c:pt idx="55875">
                  <c:v>41711.320281886001</c:v>
                </c:pt>
                <c:pt idx="55876">
                  <c:v>41711.320985987688</c:v>
                </c:pt>
                <c:pt idx="55877">
                  <c:v>41711.321689038152</c:v>
                </c:pt>
                <c:pt idx="55878">
                  <c:v>41711.322394601222</c:v>
                </c:pt>
                <c:pt idx="55879">
                  <c:v>41711.323100336303</c:v>
                </c:pt>
                <c:pt idx="55880">
                  <c:v>41711.323803899999</c:v>
                </c:pt>
                <c:pt idx="55881">
                  <c:v>41711.324506737386</c:v>
                </c:pt>
                <c:pt idx="55882">
                  <c:v>41711.325210814612</c:v>
                </c:pt>
                <c:pt idx="55883">
                  <c:v>41711.325913498469</c:v>
                </c:pt>
                <c:pt idx="55884">
                  <c:v>41711.326616609083</c:v>
                </c:pt>
                <c:pt idx="55885">
                  <c:v>41711.327320362609</c:v>
                </c:pt>
                <c:pt idx="55886">
                  <c:v>41711.328024657385</c:v>
                </c:pt>
                <c:pt idx="55887">
                  <c:v>41711.328729703222</c:v>
                </c:pt>
                <c:pt idx="55888">
                  <c:v>41711.329434758001</c:v>
                </c:pt>
                <c:pt idx="55889">
                  <c:v>41711.330138115387</c:v>
                </c:pt>
                <c:pt idx="55890">
                  <c:v>41711.330843140313</c:v>
                </c:pt>
                <c:pt idx="55891">
                  <c:v>41711.331548285998</c:v>
                </c:pt>
                <c:pt idx="55892">
                  <c:v>41711.332252984466</c:v>
                </c:pt>
                <c:pt idx="55893">
                  <c:v>41711.33295530278</c:v>
                </c:pt>
                <c:pt idx="55894">
                  <c:v>41711.333886343382</c:v>
                </c:pt>
                <c:pt idx="55895">
                  <c:v>41711.334588638929</c:v>
                </c:pt>
                <c:pt idx="55896">
                  <c:v>41711.335291570162</c:v>
                </c:pt>
                <c:pt idx="55897">
                  <c:v>41711.335993903682</c:v>
                </c:pt>
                <c:pt idx="55898">
                  <c:v>41711.336697140468</c:v>
                </c:pt>
                <c:pt idx="55899">
                  <c:v>41711.337399664611</c:v>
                </c:pt>
                <c:pt idx="55900">
                  <c:v>41711.338101451998</c:v>
                </c:pt>
                <c:pt idx="55901">
                  <c:v>41711.338804038314</c:v>
                </c:pt>
                <c:pt idx="55902">
                  <c:v>41711.339506475233</c:v>
                </c:pt>
                <c:pt idx="55903">
                  <c:v>41711.340208950009</c:v>
                </c:pt>
                <c:pt idx="55904">
                  <c:v>41711.340911963685</c:v>
                </c:pt>
                <c:pt idx="55905">
                  <c:v>41711.341615297693</c:v>
                </c:pt>
                <c:pt idx="55906">
                  <c:v>41711.342317368166</c:v>
                </c:pt>
                <c:pt idx="55907">
                  <c:v>41711.343020643078</c:v>
                </c:pt>
                <c:pt idx="55908">
                  <c:v>41711.343724209226</c:v>
                </c:pt>
                <c:pt idx="55909">
                  <c:v>41711.344428037388</c:v>
                </c:pt>
                <c:pt idx="55910">
                  <c:v>41711.345129770001</c:v>
                </c:pt>
                <c:pt idx="55911">
                  <c:v>41711.345832390471</c:v>
                </c:pt>
                <c:pt idx="55912">
                  <c:v>41711.346536508318</c:v>
                </c:pt>
                <c:pt idx="55913">
                  <c:v>41711.347241450007</c:v>
                </c:pt>
                <c:pt idx="55914">
                  <c:v>41711.347945934605</c:v>
                </c:pt>
                <c:pt idx="55915">
                  <c:v>41711.348649417232</c:v>
                </c:pt>
                <c:pt idx="55916">
                  <c:v>41711.349353894169</c:v>
                </c:pt>
                <c:pt idx="55917">
                  <c:v>41711.350058330012</c:v>
                </c:pt>
                <c:pt idx="55918">
                  <c:v>41711.350761753682</c:v>
                </c:pt>
                <c:pt idx="55919">
                  <c:v>41711.351462799998</c:v>
                </c:pt>
                <c:pt idx="55920">
                  <c:v>41711.352166168617</c:v>
                </c:pt>
                <c:pt idx="55921">
                  <c:v>41711.352871494324</c:v>
                </c:pt>
                <c:pt idx="55922">
                  <c:v>41711.353577312315</c:v>
                </c:pt>
                <c:pt idx="55923">
                  <c:v>41711.354281194319</c:v>
                </c:pt>
                <c:pt idx="55924">
                  <c:v>41711.354983832163</c:v>
                </c:pt>
                <c:pt idx="55925">
                  <c:v>41711.355687080933</c:v>
                </c:pt>
                <c:pt idx="55926">
                  <c:v>41711.356389485692</c:v>
                </c:pt>
                <c:pt idx="55927">
                  <c:v>41711.357092138467</c:v>
                </c:pt>
                <c:pt idx="55928">
                  <c:v>41711.357796573844</c:v>
                </c:pt>
                <c:pt idx="55929">
                  <c:v>41711.358500253547</c:v>
                </c:pt>
                <c:pt idx="55930">
                  <c:v>41711.359204088934</c:v>
                </c:pt>
                <c:pt idx="55931">
                  <c:v>41711.359908830615</c:v>
                </c:pt>
                <c:pt idx="55932">
                  <c:v>41711.360610712771</c:v>
                </c:pt>
                <c:pt idx="55933">
                  <c:v>41711.361314996466</c:v>
                </c:pt>
                <c:pt idx="55934">
                  <c:v>41711.362020302462</c:v>
                </c:pt>
                <c:pt idx="55935">
                  <c:v>41711.362725324158</c:v>
                </c:pt>
                <c:pt idx="55936">
                  <c:v>41711.363430644153</c:v>
                </c:pt>
                <c:pt idx="55937">
                  <c:v>41711.364136201228</c:v>
                </c:pt>
                <c:pt idx="55938">
                  <c:v>41711.364840074617</c:v>
                </c:pt>
                <c:pt idx="55939">
                  <c:v>41711.365543571839</c:v>
                </c:pt>
                <c:pt idx="55940">
                  <c:v>41711.366247760459</c:v>
                </c:pt>
                <c:pt idx="55941">
                  <c:v>41711.366951482312</c:v>
                </c:pt>
                <c:pt idx="55942">
                  <c:v>41711.367654368769</c:v>
                </c:pt>
                <c:pt idx="55943">
                  <c:v>41711.368356929852</c:v>
                </c:pt>
                <c:pt idx="55944">
                  <c:v>41711.369059057848</c:v>
                </c:pt>
                <c:pt idx="55945">
                  <c:v>41711.369762581831</c:v>
                </c:pt>
                <c:pt idx="55946">
                  <c:v>41711.370466121683</c:v>
                </c:pt>
                <c:pt idx="55947">
                  <c:v>41711.37116965415</c:v>
                </c:pt>
                <c:pt idx="55948">
                  <c:v>41711.371872123542</c:v>
                </c:pt>
                <c:pt idx="55949">
                  <c:v>41711.372575142319</c:v>
                </c:pt>
                <c:pt idx="55950">
                  <c:v>41711.373278661842</c:v>
                </c:pt>
                <c:pt idx="55951">
                  <c:v>41711.373983505531</c:v>
                </c:pt>
                <c:pt idx="55952">
                  <c:v>41711.37468583446</c:v>
                </c:pt>
                <c:pt idx="55953">
                  <c:v>41711.375660066464</c:v>
                </c:pt>
                <c:pt idx="55954">
                  <c:v>41711.376363323849</c:v>
                </c:pt>
                <c:pt idx="55955">
                  <c:v>41711.377064754772</c:v>
                </c:pt>
                <c:pt idx="55956">
                  <c:v>41711.37776888661</c:v>
                </c:pt>
                <c:pt idx="55957">
                  <c:v>41711.378472424316</c:v>
                </c:pt>
                <c:pt idx="55958">
                  <c:v>41711.379177212766</c:v>
                </c:pt>
                <c:pt idx="55959">
                  <c:v>41711.379880547225</c:v>
                </c:pt>
                <c:pt idx="55960">
                  <c:v>41711.380585643696</c:v>
                </c:pt>
                <c:pt idx="55961">
                  <c:v>41711.381290142621</c:v>
                </c:pt>
                <c:pt idx="55962">
                  <c:v>41711.381992801078</c:v>
                </c:pt>
                <c:pt idx="55963">
                  <c:v>41711.382696145702</c:v>
                </c:pt>
                <c:pt idx="55964">
                  <c:v>41711.383401409694</c:v>
                </c:pt>
                <c:pt idx="55965">
                  <c:v>41711.384106576312</c:v>
                </c:pt>
                <c:pt idx="55966">
                  <c:v>41711.384811889548</c:v>
                </c:pt>
                <c:pt idx="55967">
                  <c:v>41711.385517705545</c:v>
                </c:pt>
                <c:pt idx="55968">
                  <c:v>41711.386222988622</c:v>
                </c:pt>
                <c:pt idx="55969">
                  <c:v>41711.386927932777</c:v>
                </c:pt>
                <c:pt idx="55970">
                  <c:v>41711.387632003083</c:v>
                </c:pt>
                <c:pt idx="55971">
                  <c:v>41711.38833471416</c:v>
                </c:pt>
                <c:pt idx="55972">
                  <c:v>41711.38903800094</c:v>
                </c:pt>
                <c:pt idx="55973">
                  <c:v>41711.389740629224</c:v>
                </c:pt>
                <c:pt idx="55974">
                  <c:v>41711.390443847537</c:v>
                </c:pt>
                <c:pt idx="55975">
                  <c:v>41711.391146198934</c:v>
                </c:pt>
                <c:pt idx="55976">
                  <c:v>41711.391850461841</c:v>
                </c:pt>
                <c:pt idx="55977">
                  <c:v>41711.39255546694</c:v>
                </c:pt>
                <c:pt idx="55978">
                  <c:v>41711.393260536155</c:v>
                </c:pt>
                <c:pt idx="55979">
                  <c:v>41711.393964224459</c:v>
                </c:pt>
                <c:pt idx="55980">
                  <c:v>41711.394668460605</c:v>
                </c:pt>
                <c:pt idx="55981">
                  <c:v>41711.395372414605</c:v>
                </c:pt>
                <c:pt idx="55982">
                  <c:v>41711.396075332777</c:v>
                </c:pt>
                <c:pt idx="55983">
                  <c:v>41711.396779201539</c:v>
                </c:pt>
                <c:pt idx="55984">
                  <c:v>41711.397482335837</c:v>
                </c:pt>
                <c:pt idx="55985">
                  <c:v>41711.398184379846</c:v>
                </c:pt>
                <c:pt idx="55986">
                  <c:v>41711.398887515381</c:v>
                </c:pt>
                <c:pt idx="55987">
                  <c:v>41711.399590451845</c:v>
                </c:pt>
                <c:pt idx="55988">
                  <c:v>41711.400292733844</c:v>
                </c:pt>
                <c:pt idx="55989">
                  <c:v>41711.400996702163</c:v>
                </c:pt>
                <c:pt idx="55990">
                  <c:v>41711.401700235678</c:v>
                </c:pt>
                <c:pt idx="55991">
                  <c:v>41711.402403140462</c:v>
                </c:pt>
                <c:pt idx="55992">
                  <c:v>41711.403106019534</c:v>
                </c:pt>
                <c:pt idx="55993">
                  <c:v>41711.403807650153</c:v>
                </c:pt>
                <c:pt idx="55994">
                  <c:v>41711.404508355852</c:v>
                </c:pt>
                <c:pt idx="55995">
                  <c:v>41711.405209446624</c:v>
                </c:pt>
                <c:pt idx="55996">
                  <c:v>41711.40591318893</c:v>
                </c:pt>
                <c:pt idx="55997">
                  <c:v>41711.40661355693</c:v>
                </c:pt>
                <c:pt idx="55998">
                  <c:v>41711.407316652767</c:v>
                </c:pt>
                <c:pt idx="55999">
                  <c:v>41711.408020799696</c:v>
                </c:pt>
                <c:pt idx="56000">
                  <c:v>41711.408724925226</c:v>
                </c:pt>
                <c:pt idx="56001">
                  <c:v>41711.40942840893</c:v>
                </c:pt>
                <c:pt idx="56002">
                  <c:v>41711.410131531375</c:v>
                </c:pt>
                <c:pt idx="56003">
                  <c:v>41711.410834578171</c:v>
                </c:pt>
                <c:pt idx="56004">
                  <c:v>41711.411537781685</c:v>
                </c:pt>
                <c:pt idx="56005">
                  <c:v>41711.412240904931</c:v>
                </c:pt>
                <c:pt idx="56006">
                  <c:v>41711.412945278469</c:v>
                </c:pt>
                <c:pt idx="56007">
                  <c:v>41711.41364887431</c:v>
                </c:pt>
                <c:pt idx="56008">
                  <c:v>41711.414353134314</c:v>
                </c:pt>
                <c:pt idx="56009">
                  <c:v>41711.415057559694</c:v>
                </c:pt>
                <c:pt idx="56010">
                  <c:v>41711.415762720761</c:v>
                </c:pt>
                <c:pt idx="56011">
                  <c:v>41711.41646789723</c:v>
                </c:pt>
                <c:pt idx="56012">
                  <c:v>41711.41743242478</c:v>
                </c:pt>
                <c:pt idx="56013">
                  <c:v>41711.418136851848</c:v>
                </c:pt>
                <c:pt idx="56014">
                  <c:v>41711.418840836312</c:v>
                </c:pt>
                <c:pt idx="56015">
                  <c:v>41711.419546343233</c:v>
                </c:pt>
                <c:pt idx="56016">
                  <c:v>41711.420250082308</c:v>
                </c:pt>
                <c:pt idx="56017">
                  <c:v>41711.420953065222</c:v>
                </c:pt>
                <c:pt idx="56018">
                  <c:v>41711.421657357845</c:v>
                </c:pt>
                <c:pt idx="56019">
                  <c:v>41711.422362390309</c:v>
                </c:pt>
                <c:pt idx="56020">
                  <c:v>41711.423067368931</c:v>
                </c:pt>
                <c:pt idx="56021">
                  <c:v>41711.423772577073</c:v>
                </c:pt>
                <c:pt idx="56022">
                  <c:v>41711.424476813678</c:v>
                </c:pt>
                <c:pt idx="56023">
                  <c:v>41711.425180531827</c:v>
                </c:pt>
                <c:pt idx="56024">
                  <c:v>41711.425884572156</c:v>
                </c:pt>
                <c:pt idx="56025">
                  <c:v>41711.426587338312</c:v>
                </c:pt>
                <c:pt idx="56026">
                  <c:v>41711.427290337844</c:v>
                </c:pt>
                <c:pt idx="56027">
                  <c:v>41711.427994112455</c:v>
                </c:pt>
                <c:pt idx="56028">
                  <c:v>41711.428696852003</c:v>
                </c:pt>
                <c:pt idx="56029">
                  <c:v>41711.429398037078</c:v>
                </c:pt>
                <c:pt idx="56030">
                  <c:v>41711.430099944773</c:v>
                </c:pt>
                <c:pt idx="56031">
                  <c:v>41711.430803802461</c:v>
                </c:pt>
                <c:pt idx="56032">
                  <c:v>41711.431506638612</c:v>
                </c:pt>
                <c:pt idx="56033">
                  <c:v>41711.432208852159</c:v>
                </c:pt>
                <c:pt idx="56034">
                  <c:v>41711.432912696313</c:v>
                </c:pt>
                <c:pt idx="56035">
                  <c:v>41711.433614765221</c:v>
                </c:pt>
                <c:pt idx="56036">
                  <c:v>41711.43431748647</c:v>
                </c:pt>
                <c:pt idx="56037">
                  <c:v>41711.435018465083</c:v>
                </c:pt>
                <c:pt idx="56038">
                  <c:v>41711.435720387679</c:v>
                </c:pt>
                <c:pt idx="56039">
                  <c:v>41711.436423376472</c:v>
                </c:pt>
                <c:pt idx="56040">
                  <c:v>41711.437125615834</c:v>
                </c:pt>
                <c:pt idx="56041">
                  <c:v>41711.437828539842</c:v>
                </c:pt>
                <c:pt idx="56042">
                  <c:v>41711.43853389001</c:v>
                </c:pt>
                <c:pt idx="56043">
                  <c:v>41711.439235760306</c:v>
                </c:pt>
                <c:pt idx="56044">
                  <c:v>41711.439939128169</c:v>
                </c:pt>
                <c:pt idx="56045">
                  <c:v>41711.440644245085</c:v>
                </c:pt>
                <c:pt idx="56046">
                  <c:v>41711.44134691199</c:v>
                </c:pt>
                <c:pt idx="56047">
                  <c:v>41711.442050783538</c:v>
                </c:pt>
                <c:pt idx="56048">
                  <c:v>41711.442754959382</c:v>
                </c:pt>
                <c:pt idx="56049">
                  <c:v>41711.443459131078</c:v>
                </c:pt>
                <c:pt idx="56050">
                  <c:v>41711.44416224923</c:v>
                </c:pt>
                <c:pt idx="56051">
                  <c:v>41711.444863476776</c:v>
                </c:pt>
                <c:pt idx="56052">
                  <c:v>41711.445565984766</c:v>
                </c:pt>
                <c:pt idx="56053">
                  <c:v>41711.446266954466</c:v>
                </c:pt>
                <c:pt idx="56054">
                  <c:v>41711.446969520162</c:v>
                </c:pt>
                <c:pt idx="56055">
                  <c:v>41711.447672613227</c:v>
                </c:pt>
                <c:pt idx="56056">
                  <c:v>41711.448376468776</c:v>
                </c:pt>
                <c:pt idx="56057">
                  <c:v>41711.44908161107</c:v>
                </c:pt>
                <c:pt idx="56058">
                  <c:v>41711.449785180761</c:v>
                </c:pt>
                <c:pt idx="56059">
                  <c:v>41711.450487360606</c:v>
                </c:pt>
                <c:pt idx="56060">
                  <c:v>41711.45119242894</c:v>
                </c:pt>
                <c:pt idx="56061">
                  <c:v>41711.451896419392</c:v>
                </c:pt>
                <c:pt idx="56062">
                  <c:v>41711.452600348006</c:v>
                </c:pt>
                <c:pt idx="56063">
                  <c:v>41711.453305186929</c:v>
                </c:pt>
                <c:pt idx="56064">
                  <c:v>41711.45400868923</c:v>
                </c:pt>
                <c:pt idx="56065">
                  <c:v>41711.454710465383</c:v>
                </c:pt>
                <c:pt idx="56066">
                  <c:v>41711.455413155083</c:v>
                </c:pt>
                <c:pt idx="56067">
                  <c:v>41711.456116354479</c:v>
                </c:pt>
                <c:pt idx="56068">
                  <c:v>41711.456819896783</c:v>
                </c:pt>
                <c:pt idx="56069">
                  <c:v>41711.457523504461</c:v>
                </c:pt>
                <c:pt idx="56070">
                  <c:v>41711.458227577852</c:v>
                </c:pt>
                <c:pt idx="56071">
                  <c:v>41711.459181673075</c:v>
                </c:pt>
                <c:pt idx="56072">
                  <c:v>41711.459884061223</c:v>
                </c:pt>
                <c:pt idx="56073">
                  <c:v>41711.460588275848</c:v>
                </c:pt>
                <c:pt idx="56074">
                  <c:v>41711.461291686152</c:v>
                </c:pt>
                <c:pt idx="56075">
                  <c:v>41711.461995070611</c:v>
                </c:pt>
                <c:pt idx="56076">
                  <c:v>41711.462698353229</c:v>
                </c:pt>
                <c:pt idx="56077">
                  <c:v>41711.463401334608</c:v>
                </c:pt>
                <c:pt idx="56078">
                  <c:v>41711.464104767227</c:v>
                </c:pt>
                <c:pt idx="56079">
                  <c:v>41711.464808485543</c:v>
                </c:pt>
                <c:pt idx="56080">
                  <c:v>41711.465512899689</c:v>
                </c:pt>
                <c:pt idx="56081">
                  <c:v>41711.466215546468</c:v>
                </c:pt>
                <c:pt idx="56082">
                  <c:v>41711.466919776169</c:v>
                </c:pt>
                <c:pt idx="56083">
                  <c:v>41711.467622241078</c:v>
                </c:pt>
                <c:pt idx="56084">
                  <c:v>41711.468324239082</c:v>
                </c:pt>
                <c:pt idx="56085">
                  <c:v>41711.469027256615</c:v>
                </c:pt>
                <c:pt idx="56086">
                  <c:v>41711.4697305683</c:v>
                </c:pt>
                <c:pt idx="56087">
                  <c:v>41711.470434922463</c:v>
                </c:pt>
                <c:pt idx="56088">
                  <c:v>41711.471138936002</c:v>
                </c:pt>
                <c:pt idx="56089">
                  <c:v>41711.471841486309</c:v>
                </c:pt>
                <c:pt idx="56090">
                  <c:v>41711.472544808617</c:v>
                </c:pt>
                <c:pt idx="56091">
                  <c:v>41711.473249255083</c:v>
                </c:pt>
                <c:pt idx="56092">
                  <c:v>41711.473952489083</c:v>
                </c:pt>
                <c:pt idx="56093">
                  <c:v>41711.474655412312</c:v>
                </c:pt>
                <c:pt idx="56094">
                  <c:v>41711.475358336778</c:v>
                </c:pt>
                <c:pt idx="56095">
                  <c:v>41711.476061685076</c:v>
                </c:pt>
                <c:pt idx="56096">
                  <c:v>41711.47676558292</c:v>
                </c:pt>
                <c:pt idx="56097">
                  <c:v>41711.477469607991</c:v>
                </c:pt>
                <c:pt idx="56098">
                  <c:v>41711.478173739226</c:v>
                </c:pt>
                <c:pt idx="56099">
                  <c:v>41711.478878586466</c:v>
                </c:pt>
                <c:pt idx="56100">
                  <c:v>41711.479582915075</c:v>
                </c:pt>
                <c:pt idx="56101">
                  <c:v>41711.480285540616</c:v>
                </c:pt>
                <c:pt idx="56102">
                  <c:v>41711.480987597541</c:v>
                </c:pt>
                <c:pt idx="56103">
                  <c:v>41711.481689978616</c:v>
                </c:pt>
                <c:pt idx="56104">
                  <c:v>41711.482392303231</c:v>
                </c:pt>
                <c:pt idx="56105">
                  <c:v>41711.483094428775</c:v>
                </c:pt>
                <c:pt idx="56106">
                  <c:v>41711.483798344314</c:v>
                </c:pt>
                <c:pt idx="56107">
                  <c:v>41711.484501251383</c:v>
                </c:pt>
                <c:pt idx="56108">
                  <c:v>41711.485204323842</c:v>
                </c:pt>
                <c:pt idx="56109">
                  <c:v>41711.485908279545</c:v>
                </c:pt>
                <c:pt idx="56110">
                  <c:v>41711.486612610766</c:v>
                </c:pt>
                <c:pt idx="56111">
                  <c:v>41711.487315364007</c:v>
                </c:pt>
                <c:pt idx="56112">
                  <c:v>41711.488019218006</c:v>
                </c:pt>
                <c:pt idx="56113">
                  <c:v>41711.488721822767</c:v>
                </c:pt>
                <c:pt idx="56114">
                  <c:v>41711.489425837077</c:v>
                </c:pt>
                <c:pt idx="56115">
                  <c:v>41711.490130057224</c:v>
                </c:pt>
                <c:pt idx="56116">
                  <c:v>41711.490834275231</c:v>
                </c:pt>
                <c:pt idx="56117">
                  <c:v>41711.491536702153</c:v>
                </c:pt>
                <c:pt idx="56118">
                  <c:v>41711.492240311687</c:v>
                </c:pt>
                <c:pt idx="56119">
                  <c:v>41711.492944650156</c:v>
                </c:pt>
                <c:pt idx="56120">
                  <c:v>41711.49364682076</c:v>
                </c:pt>
                <c:pt idx="56121">
                  <c:v>41711.494351725836</c:v>
                </c:pt>
                <c:pt idx="56122">
                  <c:v>41711.495055693536</c:v>
                </c:pt>
                <c:pt idx="56123">
                  <c:v>41711.495758309538</c:v>
                </c:pt>
                <c:pt idx="56124">
                  <c:v>41711.496461581526</c:v>
                </c:pt>
                <c:pt idx="56125">
                  <c:v>41711.497164221837</c:v>
                </c:pt>
                <c:pt idx="56126">
                  <c:v>41711.497866511527</c:v>
                </c:pt>
                <c:pt idx="56127">
                  <c:v>41711.498570761687</c:v>
                </c:pt>
                <c:pt idx="56128">
                  <c:v>41711.499274994472</c:v>
                </c:pt>
                <c:pt idx="56129">
                  <c:v>41711.499978366162</c:v>
                </c:pt>
                <c:pt idx="56130">
                  <c:v>41711.500941695078</c:v>
                </c:pt>
                <c:pt idx="56131">
                  <c:v>41711.501643271076</c:v>
                </c:pt>
                <c:pt idx="56132">
                  <c:v>41711.502347680304</c:v>
                </c:pt>
                <c:pt idx="56133">
                  <c:v>41711.503051360931</c:v>
                </c:pt>
                <c:pt idx="56134">
                  <c:v>41711.503753835226</c:v>
                </c:pt>
                <c:pt idx="56135">
                  <c:v>41711.504458164614</c:v>
                </c:pt>
                <c:pt idx="56136">
                  <c:v>41711.505161752604</c:v>
                </c:pt>
                <c:pt idx="56137">
                  <c:v>41711.505864911989</c:v>
                </c:pt>
                <c:pt idx="56138">
                  <c:v>41711.506568696612</c:v>
                </c:pt>
                <c:pt idx="56139">
                  <c:v>41711.507271504604</c:v>
                </c:pt>
                <c:pt idx="56140">
                  <c:v>41711.507973400003</c:v>
                </c:pt>
                <c:pt idx="56141">
                  <c:v>41711.508676414618</c:v>
                </c:pt>
                <c:pt idx="56142">
                  <c:v>41711.50938008276</c:v>
                </c:pt>
                <c:pt idx="56143">
                  <c:v>41711.510081922766</c:v>
                </c:pt>
                <c:pt idx="56144">
                  <c:v>41711.510785835075</c:v>
                </c:pt>
                <c:pt idx="56145">
                  <c:v>41711.511488488162</c:v>
                </c:pt>
                <c:pt idx="56146">
                  <c:v>41711.512191030932</c:v>
                </c:pt>
                <c:pt idx="56147">
                  <c:v>41711.512894797546</c:v>
                </c:pt>
                <c:pt idx="56148">
                  <c:v>41711.513597863384</c:v>
                </c:pt>
                <c:pt idx="56149">
                  <c:v>41711.51429999309</c:v>
                </c:pt>
                <c:pt idx="56150">
                  <c:v>41711.515004141846</c:v>
                </c:pt>
                <c:pt idx="56151">
                  <c:v>41711.515708162762</c:v>
                </c:pt>
                <c:pt idx="56152">
                  <c:v>41711.516410898315</c:v>
                </c:pt>
                <c:pt idx="56153">
                  <c:v>41711.517112090769</c:v>
                </c:pt>
                <c:pt idx="56154">
                  <c:v>41711.517813616163</c:v>
                </c:pt>
                <c:pt idx="56155">
                  <c:v>41711.518516746786</c:v>
                </c:pt>
                <c:pt idx="56156">
                  <c:v>41711.519221616152</c:v>
                </c:pt>
                <c:pt idx="56157">
                  <c:v>41711.519924876615</c:v>
                </c:pt>
                <c:pt idx="56158">
                  <c:v>41711.520627966303</c:v>
                </c:pt>
                <c:pt idx="56159">
                  <c:v>41711.521332211676</c:v>
                </c:pt>
                <c:pt idx="56160">
                  <c:v>41711.522034643996</c:v>
                </c:pt>
                <c:pt idx="56161">
                  <c:v>41711.522735394472</c:v>
                </c:pt>
                <c:pt idx="56162">
                  <c:v>41711.52343811938</c:v>
                </c:pt>
                <c:pt idx="56163">
                  <c:v>41711.524142663984</c:v>
                </c:pt>
                <c:pt idx="56164">
                  <c:v>41711.524844295694</c:v>
                </c:pt>
                <c:pt idx="56165">
                  <c:v>41711.5255456343</c:v>
                </c:pt>
                <c:pt idx="56166">
                  <c:v>41711.526246847694</c:v>
                </c:pt>
                <c:pt idx="56167">
                  <c:v>41711.526947358463</c:v>
                </c:pt>
                <c:pt idx="56168">
                  <c:v>41711.527649896307</c:v>
                </c:pt>
                <c:pt idx="56169">
                  <c:v>41711.528350827684</c:v>
                </c:pt>
                <c:pt idx="56170">
                  <c:v>41711.529052477083</c:v>
                </c:pt>
                <c:pt idx="56171">
                  <c:v>41711.529756724303</c:v>
                </c:pt>
                <c:pt idx="56172">
                  <c:v>41711.530460462454</c:v>
                </c:pt>
                <c:pt idx="56173">
                  <c:v>41711.531164971217</c:v>
                </c:pt>
                <c:pt idx="56174">
                  <c:v>41711.531868656304</c:v>
                </c:pt>
                <c:pt idx="56175">
                  <c:v>41711.532571651223</c:v>
                </c:pt>
                <c:pt idx="56176">
                  <c:v>41711.53327566677</c:v>
                </c:pt>
                <c:pt idx="56177">
                  <c:v>41711.533978242158</c:v>
                </c:pt>
                <c:pt idx="56178">
                  <c:v>41711.534681769219</c:v>
                </c:pt>
                <c:pt idx="56179">
                  <c:v>41711.535384602597</c:v>
                </c:pt>
                <c:pt idx="56180">
                  <c:v>41711.536087027685</c:v>
                </c:pt>
                <c:pt idx="56181">
                  <c:v>41711.536790207225</c:v>
                </c:pt>
                <c:pt idx="56182">
                  <c:v>41711.537492721218</c:v>
                </c:pt>
                <c:pt idx="56183">
                  <c:v>41711.538195215384</c:v>
                </c:pt>
                <c:pt idx="56184">
                  <c:v>41711.538897797087</c:v>
                </c:pt>
                <c:pt idx="56185">
                  <c:v>41711.539601732453</c:v>
                </c:pt>
                <c:pt idx="56186">
                  <c:v>41711.540305623537</c:v>
                </c:pt>
                <c:pt idx="56187">
                  <c:v>41711.541009092769</c:v>
                </c:pt>
                <c:pt idx="56188">
                  <c:v>41711.541712041537</c:v>
                </c:pt>
                <c:pt idx="56189">
                  <c:v>41711.542707486769</c:v>
                </c:pt>
                <c:pt idx="56190">
                  <c:v>41711.543410134931</c:v>
                </c:pt>
                <c:pt idx="56191">
                  <c:v>41711.544112851079</c:v>
                </c:pt>
                <c:pt idx="56192">
                  <c:v>41711.544815684778</c:v>
                </c:pt>
                <c:pt idx="56193">
                  <c:v>41711.545519697851</c:v>
                </c:pt>
                <c:pt idx="56194">
                  <c:v>41711.546222303085</c:v>
                </c:pt>
                <c:pt idx="56195">
                  <c:v>41711.546921746929</c:v>
                </c:pt>
                <c:pt idx="56196">
                  <c:v>41711.547623503218</c:v>
                </c:pt>
                <c:pt idx="56197">
                  <c:v>41711.548326076314</c:v>
                </c:pt>
                <c:pt idx="56198">
                  <c:v>41711.549029629234</c:v>
                </c:pt>
                <c:pt idx="56199">
                  <c:v>41711.549733185384</c:v>
                </c:pt>
                <c:pt idx="56200">
                  <c:v>41711.550436330472</c:v>
                </c:pt>
                <c:pt idx="56201">
                  <c:v>41711.551138982766</c:v>
                </c:pt>
                <c:pt idx="56202">
                  <c:v>41711.551840678927</c:v>
                </c:pt>
                <c:pt idx="56203">
                  <c:v>41711.552542818768</c:v>
                </c:pt>
                <c:pt idx="56204">
                  <c:v>41711.553246535688</c:v>
                </c:pt>
                <c:pt idx="56205">
                  <c:v>41711.553949617679</c:v>
                </c:pt>
                <c:pt idx="56206">
                  <c:v>41711.554651361694</c:v>
                </c:pt>
                <c:pt idx="56207">
                  <c:v>41711.555355652163</c:v>
                </c:pt>
                <c:pt idx="56208">
                  <c:v>41711.556059075388</c:v>
                </c:pt>
                <c:pt idx="56209">
                  <c:v>41711.556761929998</c:v>
                </c:pt>
                <c:pt idx="56210">
                  <c:v>41711.557463749385</c:v>
                </c:pt>
                <c:pt idx="56211">
                  <c:v>41711.558167481387</c:v>
                </c:pt>
                <c:pt idx="56212">
                  <c:v>41711.558871170171</c:v>
                </c:pt>
                <c:pt idx="56213">
                  <c:v>41711.559573319842</c:v>
                </c:pt>
                <c:pt idx="56214">
                  <c:v>41711.560275346317</c:v>
                </c:pt>
                <c:pt idx="56215">
                  <c:v>41711.56097747694</c:v>
                </c:pt>
                <c:pt idx="56216">
                  <c:v>41711.56168061967</c:v>
                </c:pt>
                <c:pt idx="56217">
                  <c:v>41711.56238377322</c:v>
                </c:pt>
                <c:pt idx="56218">
                  <c:v>41711.56308325877</c:v>
                </c:pt>
                <c:pt idx="56219">
                  <c:v>41711.563785936763</c:v>
                </c:pt>
                <c:pt idx="56220">
                  <c:v>41711.56448812184</c:v>
                </c:pt>
                <c:pt idx="56221">
                  <c:v>41711.565188680295</c:v>
                </c:pt>
                <c:pt idx="56222">
                  <c:v>41711.565891883838</c:v>
                </c:pt>
                <c:pt idx="56223">
                  <c:v>41711.566593133226</c:v>
                </c:pt>
                <c:pt idx="56224">
                  <c:v>41711.567296362162</c:v>
                </c:pt>
                <c:pt idx="56225">
                  <c:v>41711.568000201223</c:v>
                </c:pt>
                <c:pt idx="56226">
                  <c:v>41711.568704132464</c:v>
                </c:pt>
                <c:pt idx="56227">
                  <c:v>41711.56940682877</c:v>
                </c:pt>
                <c:pt idx="56228">
                  <c:v>41711.570110626933</c:v>
                </c:pt>
                <c:pt idx="56229">
                  <c:v>41711.570812608159</c:v>
                </c:pt>
                <c:pt idx="56230">
                  <c:v>41711.571515547541</c:v>
                </c:pt>
                <c:pt idx="56231">
                  <c:v>41711.572218241854</c:v>
                </c:pt>
                <c:pt idx="56232">
                  <c:v>41711.572921944768</c:v>
                </c:pt>
                <c:pt idx="56233">
                  <c:v>41711.573624686607</c:v>
                </c:pt>
                <c:pt idx="56234">
                  <c:v>41711.574327105387</c:v>
                </c:pt>
                <c:pt idx="56235">
                  <c:v>41711.575030172615</c:v>
                </c:pt>
                <c:pt idx="56236">
                  <c:v>41711.575734393082</c:v>
                </c:pt>
                <c:pt idx="56237">
                  <c:v>41711.576436814459</c:v>
                </c:pt>
                <c:pt idx="56238">
                  <c:v>41711.577139947229</c:v>
                </c:pt>
                <c:pt idx="56239">
                  <c:v>41711.577843963991</c:v>
                </c:pt>
                <c:pt idx="56240">
                  <c:v>41711.578547700308</c:v>
                </c:pt>
                <c:pt idx="56241">
                  <c:v>41711.579250937844</c:v>
                </c:pt>
                <c:pt idx="56242">
                  <c:v>41711.579952960456</c:v>
                </c:pt>
                <c:pt idx="56243">
                  <c:v>41711.580655677084</c:v>
                </c:pt>
                <c:pt idx="56244">
                  <c:v>41711.58135739217</c:v>
                </c:pt>
                <c:pt idx="56245">
                  <c:v>41711.582060302309</c:v>
                </c:pt>
                <c:pt idx="56246">
                  <c:v>41711.582762322461</c:v>
                </c:pt>
                <c:pt idx="56247">
                  <c:v>41711.5834649643</c:v>
                </c:pt>
                <c:pt idx="56248">
                  <c:v>41711.58446169446</c:v>
                </c:pt>
                <c:pt idx="56249">
                  <c:v>41711.585164727374</c:v>
                </c:pt>
                <c:pt idx="56250">
                  <c:v>41711.585867340465</c:v>
                </c:pt>
                <c:pt idx="56251">
                  <c:v>41711.586569563537</c:v>
                </c:pt>
                <c:pt idx="56252">
                  <c:v>41711.587271750308</c:v>
                </c:pt>
                <c:pt idx="56253">
                  <c:v>41711.58797342801</c:v>
                </c:pt>
                <c:pt idx="56254">
                  <c:v>41711.588676838161</c:v>
                </c:pt>
                <c:pt idx="56255">
                  <c:v>41711.589379878009</c:v>
                </c:pt>
                <c:pt idx="56256">
                  <c:v>41711.590081693226</c:v>
                </c:pt>
                <c:pt idx="56257">
                  <c:v>41711.590785620298</c:v>
                </c:pt>
                <c:pt idx="56258">
                  <c:v>41711.591488271377</c:v>
                </c:pt>
                <c:pt idx="56259">
                  <c:v>41711.592190303374</c:v>
                </c:pt>
                <c:pt idx="56260">
                  <c:v>41711.592894398622</c:v>
                </c:pt>
                <c:pt idx="56261">
                  <c:v>41711.593595956605</c:v>
                </c:pt>
                <c:pt idx="56262">
                  <c:v>41711.594298209544</c:v>
                </c:pt>
                <c:pt idx="56263">
                  <c:v>41711.595001794762</c:v>
                </c:pt>
                <c:pt idx="56264">
                  <c:v>41711.59570384938</c:v>
                </c:pt>
                <c:pt idx="56265">
                  <c:v>41711.596405598</c:v>
                </c:pt>
                <c:pt idx="56266">
                  <c:v>41711.597108439841</c:v>
                </c:pt>
                <c:pt idx="56267">
                  <c:v>41711.597812787222</c:v>
                </c:pt>
                <c:pt idx="56268">
                  <c:v>41711.598517480168</c:v>
                </c:pt>
                <c:pt idx="56269">
                  <c:v>41711.599221138458</c:v>
                </c:pt>
                <c:pt idx="56270">
                  <c:v>41711.599924683214</c:v>
                </c:pt>
                <c:pt idx="56271">
                  <c:v>41711.600628331224</c:v>
                </c:pt>
                <c:pt idx="56272">
                  <c:v>41711.601331672304</c:v>
                </c:pt>
                <c:pt idx="56273">
                  <c:v>41711.602034508309</c:v>
                </c:pt>
                <c:pt idx="56274">
                  <c:v>41711.602737809844</c:v>
                </c:pt>
                <c:pt idx="56275">
                  <c:v>41711.603441357074</c:v>
                </c:pt>
                <c:pt idx="56276">
                  <c:v>41711.604145404461</c:v>
                </c:pt>
                <c:pt idx="56277">
                  <c:v>41711.604848866162</c:v>
                </c:pt>
                <c:pt idx="56278">
                  <c:v>41711.605550725079</c:v>
                </c:pt>
                <c:pt idx="56279">
                  <c:v>41711.606252815385</c:v>
                </c:pt>
                <c:pt idx="56280">
                  <c:v>41711.606955314615</c:v>
                </c:pt>
                <c:pt idx="56281">
                  <c:v>41711.607658501074</c:v>
                </c:pt>
                <c:pt idx="56282">
                  <c:v>41711.608360672304</c:v>
                </c:pt>
                <c:pt idx="56283">
                  <c:v>41711.60906192322</c:v>
                </c:pt>
                <c:pt idx="56284">
                  <c:v>41711.609764363529</c:v>
                </c:pt>
                <c:pt idx="56285">
                  <c:v>41711.61046733184</c:v>
                </c:pt>
                <c:pt idx="56286">
                  <c:v>41711.611169418306</c:v>
                </c:pt>
                <c:pt idx="56287">
                  <c:v>41711.611870742614</c:v>
                </c:pt>
                <c:pt idx="56288">
                  <c:v>41711.612571267695</c:v>
                </c:pt>
                <c:pt idx="56289">
                  <c:v>41711.613273623079</c:v>
                </c:pt>
                <c:pt idx="56290">
                  <c:v>41711.613975306471</c:v>
                </c:pt>
                <c:pt idx="56291">
                  <c:v>41711.61467698816</c:v>
                </c:pt>
                <c:pt idx="56292">
                  <c:v>41711.615380636154</c:v>
                </c:pt>
                <c:pt idx="56293">
                  <c:v>41711.616083527384</c:v>
                </c:pt>
                <c:pt idx="56294">
                  <c:v>41711.616787181687</c:v>
                </c:pt>
                <c:pt idx="56295">
                  <c:v>41711.617491557226</c:v>
                </c:pt>
                <c:pt idx="56296">
                  <c:v>41711.618195234929</c:v>
                </c:pt>
                <c:pt idx="56297">
                  <c:v>41711.618898521228</c:v>
                </c:pt>
                <c:pt idx="56298">
                  <c:v>41711.61960059384</c:v>
                </c:pt>
                <c:pt idx="56299">
                  <c:v>41711.620304411532</c:v>
                </c:pt>
                <c:pt idx="56300">
                  <c:v>41711.62100776122</c:v>
                </c:pt>
                <c:pt idx="56301">
                  <c:v>41711.62171199677</c:v>
                </c:pt>
                <c:pt idx="56302">
                  <c:v>41711.622414958605</c:v>
                </c:pt>
                <c:pt idx="56303">
                  <c:v>41711.623118349846</c:v>
                </c:pt>
                <c:pt idx="56304">
                  <c:v>41711.623820989218</c:v>
                </c:pt>
                <c:pt idx="56305">
                  <c:v>41711.624524782455</c:v>
                </c:pt>
                <c:pt idx="56306">
                  <c:v>41711.625228065379</c:v>
                </c:pt>
                <c:pt idx="56307">
                  <c:v>41711.626232951385</c:v>
                </c:pt>
                <c:pt idx="56308">
                  <c:v>41711.626935532455</c:v>
                </c:pt>
                <c:pt idx="56309">
                  <c:v>41711.627640761668</c:v>
                </c:pt>
                <c:pt idx="56310">
                  <c:v>41711.628344498313</c:v>
                </c:pt>
                <c:pt idx="56311">
                  <c:v>41711.629049318923</c:v>
                </c:pt>
                <c:pt idx="56312">
                  <c:v>41711.629754030764</c:v>
                </c:pt>
                <c:pt idx="56313">
                  <c:v>41711.630456649538</c:v>
                </c:pt>
                <c:pt idx="56314">
                  <c:v>41711.631159179844</c:v>
                </c:pt>
                <c:pt idx="56315">
                  <c:v>41711.631863477996</c:v>
                </c:pt>
                <c:pt idx="56316">
                  <c:v>41711.632566826614</c:v>
                </c:pt>
                <c:pt idx="56317">
                  <c:v>41711.633269334001</c:v>
                </c:pt>
                <c:pt idx="56318">
                  <c:v>41711.633972865216</c:v>
                </c:pt>
                <c:pt idx="56319">
                  <c:v>41711.634676192938</c:v>
                </c:pt>
                <c:pt idx="56320">
                  <c:v>41711.635380267675</c:v>
                </c:pt>
                <c:pt idx="56321">
                  <c:v>41711.636083064921</c:v>
                </c:pt>
                <c:pt idx="56322">
                  <c:v>41711.636785909992</c:v>
                </c:pt>
                <c:pt idx="56323">
                  <c:v>41711.637489003842</c:v>
                </c:pt>
                <c:pt idx="56324">
                  <c:v>41711.638192018152</c:v>
                </c:pt>
                <c:pt idx="56325">
                  <c:v>41711.63889573246</c:v>
                </c:pt>
                <c:pt idx="56326">
                  <c:v>41711.639599903836</c:v>
                </c:pt>
                <c:pt idx="56327">
                  <c:v>41711.640303720931</c:v>
                </c:pt>
                <c:pt idx="56328">
                  <c:v>41711.641008221537</c:v>
                </c:pt>
                <c:pt idx="56329">
                  <c:v>41711.641711853532</c:v>
                </c:pt>
                <c:pt idx="56330">
                  <c:v>41711.642417093542</c:v>
                </c:pt>
                <c:pt idx="56331">
                  <c:v>41711.643121560599</c:v>
                </c:pt>
                <c:pt idx="56332">
                  <c:v>41711.643825132931</c:v>
                </c:pt>
                <c:pt idx="56333">
                  <c:v>41711.644528805082</c:v>
                </c:pt>
                <c:pt idx="56334">
                  <c:v>41711.645232359231</c:v>
                </c:pt>
                <c:pt idx="56335">
                  <c:v>41711.645935179229</c:v>
                </c:pt>
                <c:pt idx="56336">
                  <c:v>41711.646637959086</c:v>
                </c:pt>
                <c:pt idx="56337">
                  <c:v>41711.647341390933</c:v>
                </c:pt>
                <c:pt idx="56338">
                  <c:v>41711.648044735375</c:v>
                </c:pt>
                <c:pt idx="56339">
                  <c:v>41711.64874771938</c:v>
                </c:pt>
                <c:pt idx="56340">
                  <c:v>41711.649452830912</c:v>
                </c:pt>
                <c:pt idx="56341">
                  <c:v>41711.650157022777</c:v>
                </c:pt>
                <c:pt idx="56342">
                  <c:v>41711.65086245093</c:v>
                </c:pt>
                <c:pt idx="56343">
                  <c:v>41711.65156652384</c:v>
                </c:pt>
                <c:pt idx="56344">
                  <c:v>41711.652271185689</c:v>
                </c:pt>
                <c:pt idx="56345">
                  <c:v>41711.652974517223</c:v>
                </c:pt>
                <c:pt idx="56346">
                  <c:v>41711.653678314309</c:v>
                </c:pt>
                <c:pt idx="56347">
                  <c:v>41711.654383213223</c:v>
                </c:pt>
                <c:pt idx="56348">
                  <c:v>41711.655085257684</c:v>
                </c:pt>
                <c:pt idx="56349">
                  <c:v>41711.655788750155</c:v>
                </c:pt>
                <c:pt idx="56350">
                  <c:v>41711.656491994618</c:v>
                </c:pt>
                <c:pt idx="56351">
                  <c:v>41711.657196153683</c:v>
                </c:pt>
                <c:pt idx="56352">
                  <c:v>41711.657898496167</c:v>
                </c:pt>
                <c:pt idx="56353">
                  <c:v>41711.658602203388</c:v>
                </c:pt>
                <c:pt idx="56354">
                  <c:v>41711.659306305999</c:v>
                </c:pt>
                <c:pt idx="56355">
                  <c:v>41711.660011431683</c:v>
                </c:pt>
                <c:pt idx="56356">
                  <c:v>41711.660715842001</c:v>
                </c:pt>
                <c:pt idx="56357">
                  <c:v>41711.661419729535</c:v>
                </c:pt>
                <c:pt idx="56358">
                  <c:v>41711.66212399138</c:v>
                </c:pt>
                <c:pt idx="56359">
                  <c:v>41711.66282788122</c:v>
                </c:pt>
                <c:pt idx="56360">
                  <c:v>41711.663532103841</c:v>
                </c:pt>
                <c:pt idx="56361">
                  <c:v>41711.664235161537</c:v>
                </c:pt>
                <c:pt idx="56362">
                  <c:v>41711.664938613227</c:v>
                </c:pt>
                <c:pt idx="56363">
                  <c:v>41711.665643617831</c:v>
                </c:pt>
                <c:pt idx="56364">
                  <c:v>41711.66634749878</c:v>
                </c:pt>
                <c:pt idx="56365">
                  <c:v>41711.667051543838</c:v>
                </c:pt>
                <c:pt idx="56366">
                  <c:v>41711.667991882154</c:v>
                </c:pt>
                <c:pt idx="56367">
                  <c:v>41711.668695636923</c:v>
                </c:pt>
                <c:pt idx="56368">
                  <c:v>41711.669401535983</c:v>
                </c:pt>
                <c:pt idx="56369">
                  <c:v>41711.670105476471</c:v>
                </c:pt>
                <c:pt idx="56370">
                  <c:v>41711.670810218471</c:v>
                </c:pt>
                <c:pt idx="56371">
                  <c:v>41711.671514915688</c:v>
                </c:pt>
                <c:pt idx="56372">
                  <c:v>41711.672220565219</c:v>
                </c:pt>
                <c:pt idx="56373">
                  <c:v>41711.672924566607</c:v>
                </c:pt>
                <c:pt idx="56374">
                  <c:v>41711.673627934302</c:v>
                </c:pt>
                <c:pt idx="56375">
                  <c:v>41711.674330596616</c:v>
                </c:pt>
                <c:pt idx="56376">
                  <c:v>41711.675034705375</c:v>
                </c:pt>
                <c:pt idx="56377">
                  <c:v>41711.675736491845</c:v>
                </c:pt>
                <c:pt idx="56378">
                  <c:v>41711.676438453382</c:v>
                </c:pt>
                <c:pt idx="56379">
                  <c:v>41711.67714076415</c:v>
                </c:pt>
                <c:pt idx="56380">
                  <c:v>41711.677843226003</c:v>
                </c:pt>
                <c:pt idx="56381">
                  <c:v>41711.678546981384</c:v>
                </c:pt>
                <c:pt idx="56382">
                  <c:v>41711.679251440313</c:v>
                </c:pt>
                <c:pt idx="56383">
                  <c:v>41711.679954708161</c:v>
                </c:pt>
                <c:pt idx="56384">
                  <c:v>41711.680658594159</c:v>
                </c:pt>
                <c:pt idx="56385">
                  <c:v>41711.681361948002</c:v>
                </c:pt>
                <c:pt idx="56386">
                  <c:v>41711.682066122929</c:v>
                </c:pt>
                <c:pt idx="56387">
                  <c:v>41711.682768309387</c:v>
                </c:pt>
                <c:pt idx="56388">
                  <c:v>41711.683472395081</c:v>
                </c:pt>
                <c:pt idx="56389">
                  <c:v>41711.684175914459</c:v>
                </c:pt>
                <c:pt idx="56390">
                  <c:v>41711.684879085231</c:v>
                </c:pt>
                <c:pt idx="56391">
                  <c:v>41711.685581593374</c:v>
                </c:pt>
                <c:pt idx="56392">
                  <c:v>41711.686285493233</c:v>
                </c:pt>
                <c:pt idx="56393">
                  <c:v>41711.686988557376</c:v>
                </c:pt>
                <c:pt idx="56394">
                  <c:v>41711.687692335538</c:v>
                </c:pt>
                <c:pt idx="56395">
                  <c:v>41711.688396493693</c:v>
                </c:pt>
                <c:pt idx="56396">
                  <c:v>41711.68910010784</c:v>
                </c:pt>
                <c:pt idx="56397">
                  <c:v>41711.689803249392</c:v>
                </c:pt>
                <c:pt idx="56398">
                  <c:v>41711.690506908461</c:v>
                </c:pt>
                <c:pt idx="56399">
                  <c:v>41711.691211537836</c:v>
                </c:pt>
                <c:pt idx="56400">
                  <c:v>41711.691915040923</c:v>
                </c:pt>
                <c:pt idx="56401">
                  <c:v>41711.692618669687</c:v>
                </c:pt>
                <c:pt idx="56402">
                  <c:v>41711.6933226806</c:v>
                </c:pt>
                <c:pt idx="56403">
                  <c:v>41711.694026629993</c:v>
                </c:pt>
                <c:pt idx="56404">
                  <c:v>41711.694728165829</c:v>
                </c:pt>
                <c:pt idx="56405">
                  <c:v>41711.695430486921</c:v>
                </c:pt>
                <c:pt idx="56406">
                  <c:v>41711.696133159079</c:v>
                </c:pt>
                <c:pt idx="56407">
                  <c:v>41711.696836490773</c:v>
                </c:pt>
                <c:pt idx="56408">
                  <c:v>41711.69753964954</c:v>
                </c:pt>
                <c:pt idx="56409">
                  <c:v>41711.698242759994</c:v>
                </c:pt>
                <c:pt idx="56410">
                  <c:v>41711.698947428311</c:v>
                </c:pt>
                <c:pt idx="56411">
                  <c:v>41711.699650973533</c:v>
                </c:pt>
                <c:pt idx="56412">
                  <c:v>41711.700354038308</c:v>
                </c:pt>
                <c:pt idx="56413">
                  <c:v>41711.701060033833</c:v>
                </c:pt>
                <c:pt idx="56414">
                  <c:v>41711.701764621372</c:v>
                </c:pt>
                <c:pt idx="56415">
                  <c:v>41711.702468182608</c:v>
                </c:pt>
                <c:pt idx="56416">
                  <c:v>41711.703168454304</c:v>
                </c:pt>
                <c:pt idx="56417">
                  <c:v>41711.703872412923</c:v>
                </c:pt>
                <c:pt idx="56418">
                  <c:v>41711.704576359087</c:v>
                </c:pt>
                <c:pt idx="56419">
                  <c:v>41711.705280501214</c:v>
                </c:pt>
                <c:pt idx="56420">
                  <c:v>41711.70598389599</c:v>
                </c:pt>
                <c:pt idx="56421">
                  <c:v>41711.70668681492</c:v>
                </c:pt>
                <c:pt idx="56422">
                  <c:v>41711.707390394011</c:v>
                </c:pt>
                <c:pt idx="56423">
                  <c:v>41711.708095380927</c:v>
                </c:pt>
                <c:pt idx="56424">
                  <c:v>41711.708799449087</c:v>
                </c:pt>
                <c:pt idx="56425">
                  <c:v>41711.709774513831</c:v>
                </c:pt>
                <c:pt idx="56426">
                  <c:v>41711.710477756606</c:v>
                </c:pt>
                <c:pt idx="56427">
                  <c:v>41711.711182324303</c:v>
                </c:pt>
                <c:pt idx="56428">
                  <c:v>41711.711885845223</c:v>
                </c:pt>
                <c:pt idx="56429">
                  <c:v>41711.712589591385</c:v>
                </c:pt>
                <c:pt idx="56430">
                  <c:v>41711.713292639222</c:v>
                </c:pt>
                <c:pt idx="56431">
                  <c:v>41711.713997113678</c:v>
                </c:pt>
                <c:pt idx="56432">
                  <c:v>41711.714701387842</c:v>
                </c:pt>
                <c:pt idx="56433">
                  <c:v>41711.715405874304</c:v>
                </c:pt>
                <c:pt idx="56434">
                  <c:v>41711.716109519075</c:v>
                </c:pt>
                <c:pt idx="56435">
                  <c:v>41711.716811873543</c:v>
                </c:pt>
                <c:pt idx="56436">
                  <c:v>41711.717515209086</c:v>
                </c:pt>
                <c:pt idx="56437">
                  <c:v>41711.718219822775</c:v>
                </c:pt>
                <c:pt idx="56438">
                  <c:v>41711.718923821536</c:v>
                </c:pt>
                <c:pt idx="56439">
                  <c:v>41711.719626380771</c:v>
                </c:pt>
                <c:pt idx="56440">
                  <c:v>41711.720331388766</c:v>
                </c:pt>
                <c:pt idx="56441">
                  <c:v>41711.721036795221</c:v>
                </c:pt>
                <c:pt idx="56442">
                  <c:v>41711.721741419671</c:v>
                </c:pt>
                <c:pt idx="56443">
                  <c:v>41711.722444065526</c:v>
                </c:pt>
                <c:pt idx="56444">
                  <c:v>41711.723146466145</c:v>
                </c:pt>
                <c:pt idx="56445">
                  <c:v>41711.723850873677</c:v>
                </c:pt>
                <c:pt idx="56446">
                  <c:v>41711.724553759537</c:v>
                </c:pt>
                <c:pt idx="56447">
                  <c:v>41711.725258755534</c:v>
                </c:pt>
                <c:pt idx="56448">
                  <c:v>41711.725961936143</c:v>
                </c:pt>
                <c:pt idx="56449">
                  <c:v>41711.726665884154</c:v>
                </c:pt>
                <c:pt idx="56450">
                  <c:v>41711.727370912296</c:v>
                </c:pt>
                <c:pt idx="56451">
                  <c:v>41711.728076601838</c:v>
                </c:pt>
                <c:pt idx="56452">
                  <c:v>41711.728781736449</c:v>
                </c:pt>
                <c:pt idx="56453">
                  <c:v>41711.729487830147</c:v>
                </c:pt>
                <c:pt idx="56454">
                  <c:v>41711.730191586299</c:v>
                </c:pt>
                <c:pt idx="56455">
                  <c:v>41711.730894419386</c:v>
                </c:pt>
                <c:pt idx="56456">
                  <c:v>41711.731597155536</c:v>
                </c:pt>
                <c:pt idx="56457">
                  <c:v>41711.732301490461</c:v>
                </c:pt>
                <c:pt idx="56458">
                  <c:v>41711.733005347684</c:v>
                </c:pt>
                <c:pt idx="56459">
                  <c:v>41711.733707626765</c:v>
                </c:pt>
                <c:pt idx="56460">
                  <c:v>41711.734410523379</c:v>
                </c:pt>
                <c:pt idx="56461">
                  <c:v>41711.735113652925</c:v>
                </c:pt>
                <c:pt idx="56462">
                  <c:v>41711.735815992768</c:v>
                </c:pt>
                <c:pt idx="56463">
                  <c:v>41711.736518052159</c:v>
                </c:pt>
                <c:pt idx="56464">
                  <c:v>41711.737221118303</c:v>
                </c:pt>
                <c:pt idx="56465">
                  <c:v>41711.7379245306</c:v>
                </c:pt>
                <c:pt idx="56466">
                  <c:v>41711.738628210464</c:v>
                </c:pt>
                <c:pt idx="56467">
                  <c:v>41711.739332642923</c:v>
                </c:pt>
                <c:pt idx="56468">
                  <c:v>41711.740036453382</c:v>
                </c:pt>
                <c:pt idx="56469">
                  <c:v>41711.740740569068</c:v>
                </c:pt>
                <c:pt idx="56470">
                  <c:v>41711.741443184925</c:v>
                </c:pt>
                <c:pt idx="56471">
                  <c:v>41711.742147104305</c:v>
                </c:pt>
                <c:pt idx="56472">
                  <c:v>41711.74284984816</c:v>
                </c:pt>
                <c:pt idx="56473">
                  <c:v>41711.743554008768</c:v>
                </c:pt>
                <c:pt idx="56474">
                  <c:v>41711.744258841689</c:v>
                </c:pt>
                <c:pt idx="56475">
                  <c:v>41711.74496179384</c:v>
                </c:pt>
                <c:pt idx="56476">
                  <c:v>41711.745664285227</c:v>
                </c:pt>
                <c:pt idx="56477">
                  <c:v>41711.746365223684</c:v>
                </c:pt>
                <c:pt idx="56478">
                  <c:v>41711.747070713529</c:v>
                </c:pt>
                <c:pt idx="56479">
                  <c:v>41711.747774446463</c:v>
                </c:pt>
                <c:pt idx="56480">
                  <c:v>41711.748478761379</c:v>
                </c:pt>
                <c:pt idx="56481">
                  <c:v>41711.749182464926</c:v>
                </c:pt>
                <c:pt idx="56482">
                  <c:v>41711.749886151374</c:v>
                </c:pt>
                <c:pt idx="56483">
                  <c:v>41711.750589491392</c:v>
                </c:pt>
                <c:pt idx="56484">
                  <c:v>41711.751542684455</c:v>
                </c:pt>
                <c:pt idx="56485">
                  <c:v>41711.752243843694</c:v>
                </c:pt>
                <c:pt idx="56486">
                  <c:v>41711.752948709844</c:v>
                </c:pt>
                <c:pt idx="56487">
                  <c:v>41711.753653392778</c:v>
                </c:pt>
                <c:pt idx="56488">
                  <c:v>41711.754357549689</c:v>
                </c:pt>
                <c:pt idx="56489">
                  <c:v>41711.755061888922</c:v>
                </c:pt>
                <c:pt idx="56490">
                  <c:v>41711.755766220762</c:v>
                </c:pt>
                <c:pt idx="56491">
                  <c:v>41711.75647210954</c:v>
                </c:pt>
                <c:pt idx="56492">
                  <c:v>41711.757175558152</c:v>
                </c:pt>
                <c:pt idx="56493">
                  <c:v>41711.75787987416</c:v>
                </c:pt>
                <c:pt idx="56494">
                  <c:v>41711.758584560303</c:v>
                </c:pt>
                <c:pt idx="56495">
                  <c:v>41711.759288424939</c:v>
                </c:pt>
                <c:pt idx="56496">
                  <c:v>41711.759991787534</c:v>
                </c:pt>
                <c:pt idx="56497">
                  <c:v>41711.760696407684</c:v>
                </c:pt>
                <c:pt idx="56498">
                  <c:v>41711.761398876151</c:v>
                </c:pt>
                <c:pt idx="56499">
                  <c:v>41711.76210105553</c:v>
                </c:pt>
                <c:pt idx="56500">
                  <c:v>41711.762804940161</c:v>
                </c:pt>
                <c:pt idx="56501">
                  <c:v>41711.763508733835</c:v>
                </c:pt>
                <c:pt idx="56502">
                  <c:v>41711.764213074617</c:v>
                </c:pt>
                <c:pt idx="56503">
                  <c:v>41711.764916887681</c:v>
                </c:pt>
                <c:pt idx="56504">
                  <c:v>41711.765620448605</c:v>
                </c:pt>
                <c:pt idx="56505">
                  <c:v>41711.766325093224</c:v>
                </c:pt>
                <c:pt idx="56506">
                  <c:v>41711.767029169379</c:v>
                </c:pt>
                <c:pt idx="56507">
                  <c:v>41711.767733696761</c:v>
                </c:pt>
                <c:pt idx="56508">
                  <c:v>41711.768438337844</c:v>
                </c:pt>
                <c:pt idx="56509">
                  <c:v>41711.769143609679</c:v>
                </c:pt>
                <c:pt idx="56510">
                  <c:v>41711.76984751768</c:v>
                </c:pt>
                <c:pt idx="56511">
                  <c:v>41711.770552391084</c:v>
                </c:pt>
                <c:pt idx="56512">
                  <c:v>41711.771256646003</c:v>
                </c:pt>
                <c:pt idx="56513">
                  <c:v>41711.771960318154</c:v>
                </c:pt>
                <c:pt idx="56514">
                  <c:v>41711.772664680604</c:v>
                </c:pt>
                <c:pt idx="56515">
                  <c:v>41711.77336864292</c:v>
                </c:pt>
                <c:pt idx="56516">
                  <c:v>41711.774072343695</c:v>
                </c:pt>
                <c:pt idx="56517">
                  <c:v>41711.774777570761</c:v>
                </c:pt>
                <c:pt idx="56518">
                  <c:v>41711.7754824683</c:v>
                </c:pt>
                <c:pt idx="56519">
                  <c:v>41711.776186247225</c:v>
                </c:pt>
                <c:pt idx="56520">
                  <c:v>41711.776889893998</c:v>
                </c:pt>
                <c:pt idx="56521">
                  <c:v>41711.777593677376</c:v>
                </c:pt>
                <c:pt idx="56522">
                  <c:v>41711.778297217541</c:v>
                </c:pt>
                <c:pt idx="56523">
                  <c:v>41711.779002615214</c:v>
                </c:pt>
                <c:pt idx="56524">
                  <c:v>41711.779706336303</c:v>
                </c:pt>
                <c:pt idx="56525">
                  <c:v>41711.780410637381</c:v>
                </c:pt>
                <c:pt idx="56526">
                  <c:v>41711.781115155223</c:v>
                </c:pt>
                <c:pt idx="56527">
                  <c:v>41711.781817537223</c:v>
                </c:pt>
                <c:pt idx="56528">
                  <c:v>41711.782520565219</c:v>
                </c:pt>
                <c:pt idx="56529">
                  <c:v>41711.783225143081</c:v>
                </c:pt>
                <c:pt idx="56530">
                  <c:v>41711.783929823534</c:v>
                </c:pt>
                <c:pt idx="56531">
                  <c:v>41711.784634942778</c:v>
                </c:pt>
                <c:pt idx="56532">
                  <c:v>41711.785337788933</c:v>
                </c:pt>
                <c:pt idx="56533">
                  <c:v>41711.786041486164</c:v>
                </c:pt>
                <c:pt idx="56534">
                  <c:v>41711.786745778933</c:v>
                </c:pt>
                <c:pt idx="56535">
                  <c:v>41711.787449275842</c:v>
                </c:pt>
                <c:pt idx="56536">
                  <c:v>41711.788152767374</c:v>
                </c:pt>
                <c:pt idx="56537">
                  <c:v>41711.788857137843</c:v>
                </c:pt>
                <c:pt idx="56538">
                  <c:v>41711.789563649538</c:v>
                </c:pt>
                <c:pt idx="56539">
                  <c:v>41711.790269445388</c:v>
                </c:pt>
                <c:pt idx="56540">
                  <c:v>41711.790973736155</c:v>
                </c:pt>
                <c:pt idx="56541">
                  <c:v>41711.791676724599</c:v>
                </c:pt>
                <c:pt idx="56542">
                  <c:v>41711.792380214763</c:v>
                </c:pt>
                <c:pt idx="56543">
                  <c:v>41711.793288680914</c:v>
                </c:pt>
                <c:pt idx="56544">
                  <c:v>41711.793991858154</c:v>
                </c:pt>
                <c:pt idx="56545">
                  <c:v>41711.794695961835</c:v>
                </c:pt>
                <c:pt idx="56546">
                  <c:v>41711.795397276153</c:v>
                </c:pt>
                <c:pt idx="56547">
                  <c:v>41711.796100314765</c:v>
                </c:pt>
                <c:pt idx="56548">
                  <c:v>41711.796803844773</c:v>
                </c:pt>
                <c:pt idx="56549">
                  <c:v>41711.797506504765</c:v>
                </c:pt>
                <c:pt idx="56550">
                  <c:v>41711.798206981221</c:v>
                </c:pt>
                <c:pt idx="56551">
                  <c:v>41711.798909310761</c:v>
                </c:pt>
                <c:pt idx="56552">
                  <c:v>41711.799612431074</c:v>
                </c:pt>
                <c:pt idx="56553">
                  <c:v>41711.800316419693</c:v>
                </c:pt>
                <c:pt idx="56554">
                  <c:v>41711.801021238003</c:v>
                </c:pt>
                <c:pt idx="56555">
                  <c:v>41711.801724379686</c:v>
                </c:pt>
                <c:pt idx="56556">
                  <c:v>41711.802427734001</c:v>
                </c:pt>
                <c:pt idx="56557">
                  <c:v>41711.803131172768</c:v>
                </c:pt>
                <c:pt idx="56558">
                  <c:v>41711.803833968312</c:v>
                </c:pt>
                <c:pt idx="56559">
                  <c:v>41711.804537910466</c:v>
                </c:pt>
                <c:pt idx="56560">
                  <c:v>41711.805241989234</c:v>
                </c:pt>
                <c:pt idx="56561">
                  <c:v>41711.805946125998</c:v>
                </c:pt>
                <c:pt idx="56562">
                  <c:v>41711.806649566766</c:v>
                </c:pt>
                <c:pt idx="56563">
                  <c:v>41711.807352538766</c:v>
                </c:pt>
                <c:pt idx="56564">
                  <c:v>41711.80805511216</c:v>
                </c:pt>
                <c:pt idx="56565">
                  <c:v>41711.80875975878</c:v>
                </c:pt>
                <c:pt idx="56566">
                  <c:v>41711.809464173224</c:v>
                </c:pt>
                <c:pt idx="56567">
                  <c:v>41711.810168923388</c:v>
                </c:pt>
                <c:pt idx="56568">
                  <c:v>41711.810872444476</c:v>
                </c:pt>
                <c:pt idx="56569">
                  <c:v>41711.811575468317</c:v>
                </c:pt>
                <c:pt idx="56570">
                  <c:v>41711.812280042774</c:v>
                </c:pt>
                <c:pt idx="56571">
                  <c:v>41711.812983020929</c:v>
                </c:pt>
                <c:pt idx="56572">
                  <c:v>41711.813686075227</c:v>
                </c:pt>
                <c:pt idx="56573">
                  <c:v>41711.814389611078</c:v>
                </c:pt>
                <c:pt idx="56574">
                  <c:v>41711.815092934929</c:v>
                </c:pt>
                <c:pt idx="56575">
                  <c:v>41711.815796255381</c:v>
                </c:pt>
                <c:pt idx="56576">
                  <c:v>41711.81650038201</c:v>
                </c:pt>
                <c:pt idx="56577">
                  <c:v>41711.817204059087</c:v>
                </c:pt>
                <c:pt idx="56578">
                  <c:v>41711.817907164463</c:v>
                </c:pt>
                <c:pt idx="56579">
                  <c:v>41711.818611393093</c:v>
                </c:pt>
                <c:pt idx="56580">
                  <c:v>41711.819316160007</c:v>
                </c:pt>
                <c:pt idx="56581">
                  <c:v>41711.820018721686</c:v>
                </c:pt>
                <c:pt idx="56582">
                  <c:v>41711.820720560296</c:v>
                </c:pt>
                <c:pt idx="56583">
                  <c:v>41711.821424017995</c:v>
                </c:pt>
                <c:pt idx="56584">
                  <c:v>41711.822127421081</c:v>
                </c:pt>
                <c:pt idx="56585">
                  <c:v>41711.822831160003</c:v>
                </c:pt>
                <c:pt idx="56586">
                  <c:v>41711.823533496623</c:v>
                </c:pt>
                <c:pt idx="56587">
                  <c:v>41711.824235978936</c:v>
                </c:pt>
                <c:pt idx="56588">
                  <c:v>41711.824940981227</c:v>
                </c:pt>
                <c:pt idx="56589">
                  <c:v>41711.825644687073</c:v>
                </c:pt>
                <c:pt idx="56590">
                  <c:v>41711.826348828159</c:v>
                </c:pt>
                <c:pt idx="56591">
                  <c:v>41711.827052462162</c:v>
                </c:pt>
                <c:pt idx="56592">
                  <c:v>41711.827756387996</c:v>
                </c:pt>
                <c:pt idx="56593">
                  <c:v>41711.828457952462</c:v>
                </c:pt>
                <c:pt idx="56594">
                  <c:v>41711.829160107838</c:v>
                </c:pt>
                <c:pt idx="56595">
                  <c:v>41711.829863795225</c:v>
                </c:pt>
                <c:pt idx="56596">
                  <c:v>41711.830567740311</c:v>
                </c:pt>
                <c:pt idx="56597">
                  <c:v>41711.831272251686</c:v>
                </c:pt>
                <c:pt idx="56598">
                  <c:v>41711.831975476169</c:v>
                </c:pt>
                <c:pt idx="56599">
                  <c:v>41711.832678141087</c:v>
                </c:pt>
                <c:pt idx="56600">
                  <c:v>41711.833381770455</c:v>
                </c:pt>
                <c:pt idx="56601">
                  <c:v>41711.834086347546</c:v>
                </c:pt>
                <c:pt idx="56602">
                  <c:v>41711.835062454003</c:v>
                </c:pt>
                <c:pt idx="56603">
                  <c:v>41711.835766108459</c:v>
                </c:pt>
                <c:pt idx="56604">
                  <c:v>41711.836468620771</c:v>
                </c:pt>
                <c:pt idx="56605">
                  <c:v>41711.837172188003</c:v>
                </c:pt>
                <c:pt idx="56606">
                  <c:v>41711.83787565893</c:v>
                </c:pt>
                <c:pt idx="56607">
                  <c:v>41711.838578582312</c:v>
                </c:pt>
                <c:pt idx="56608">
                  <c:v>41711.839282002606</c:v>
                </c:pt>
                <c:pt idx="56609">
                  <c:v>41711.839983564299</c:v>
                </c:pt>
                <c:pt idx="56610">
                  <c:v>41711.840687727847</c:v>
                </c:pt>
                <c:pt idx="56611">
                  <c:v>41711.841391388618</c:v>
                </c:pt>
                <c:pt idx="56612">
                  <c:v>41711.842094718311</c:v>
                </c:pt>
                <c:pt idx="56613">
                  <c:v>41711.842800047547</c:v>
                </c:pt>
                <c:pt idx="56614">
                  <c:v>41711.843504645694</c:v>
                </c:pt>
                <c:pt idx="56615">
                  <c:v>41711.844208252165</c:v>
                </c:pt>
                <c:pt idx="56616">
                  <c:v>41711.844909843232</c:v>
                </c:pt>
                <c:pt idx="56617">
                  <c:v>41711.845612753539</c:v>
                </c:pt>
                <c:pt idx="56618">
                  <c:v>41711.846316328629</c:v>
                </c:pt>
                <c:pt idx="56619">
                  <c:v>41711.847020675385</c:v>
                </c:pt>
                <c:pt idx="56620">
                  <c:v>41711.847721279846</c:v>
                </c:pt>
                <c:pt idx="56621">
                  <c:v>41711.848425471544</c:v>
                </c:pt>
                <c:pt idx="56622">
                  <c:v>41711.849128965536</c:v>
                </c:pt>
                <c:pt idx="56623">
                  <c:v>41711.849833232314</c:v>
                </c:pt>
                <c:pt idx="56624">
                  <c:v>41711.850536011843</c:v>
                </c:pt>
                <c:pt idx="56625">
                  <c:v>41711.851240083386</c:v>
                </c:pt>
                <c:pt idx="56626">
                  <c:v>41711.851944149232</c:v>
                </c:pt>
                <c:pt idx="56627">
                  <c:v>41711.852644601684</c:v>
                </c:pt>
                <c:pt idx="56628">
                  <c:v>41711.853347114462</c:v>
                </c:pt>
                <c:pt idx="56629">
                  <c:v>41711.854049495239</c:v>
                </c:pt>
                <c:pt idx="56630">
                  <c:v>41711.854752667845</c:v>
                </c:pt>
                <c:pt idx="56631">
                  <c:v>41711.855456871388</c:v>
                </c:pt>
                <c:pt idx="56632">
                  <c:v>41711.856160414616</c:v>
                </c:pt>
                <c:pt idx="56633">
                  <c:v>41711.856864249239</c:v>
                </c:pt>
                <c:pt idx="56634">
                  <c:v>41711.857567264007</c:v>
                </c:pt>
                <c:pt idx="56635">
                  <c:v>41711.858270983852</c:v>
                </c:pt>
                <c:pt idx="56636">
                  <c:v>41711.85897466616</c:v>
                </c:pt>
                <c:pt idx="56637">
                  <c:v>41711.859677604472</c:v>
                </c:pt>
                <c:pt idx="56638">
                  <c:v>41711.860380849539</c:v>
                </c:pt>
                <c:pt idx="56639">
                  <c:v>41711.861083686606</c:v>
                </c:pt>
                <c:pt idx="56640">
                  <c:v>41711.861787863068</c:v>
                </c:pt>
                <c:pt idx="56641">
                  <c:v>41711.862491515218</c:v>
                </c:pt>
                <c:pt idx="56642">
                  <c:v>41711.863196743077</c:v>
                </c:pt>
                <c:pt idx="56643">
                  <c:v>41711.863900694771</c:v>
                </c:pt>
                <c:pt idx="56644">
                  <c:v>41711.86460355184</c:v>
                </c:pt>
                <c:pt idx="56645">
                  <c:v>41711.865306091226</c:v>
                </c:pt>
                <c:pt idx="56646">
                  <c:v>41711.866008212768</c:v>
                </c:pt>
                <c:pt idx="56647">
                  <c:v>41711.866711396469</c:v>
                </c:pt>
                <c:pt idx="56648">
                  <c:v>41711.86741518246</c:v>
                </c:pt>
                <c:pt idx="56649">
                  <c:v>41711.868118841383</c:v>
                </c:pt>
                <c:pt idx="56650">
                  <c:v>41711.868821510157</c:v>
                </c:pt>
                <c:pt idx="56651">
                  <c:v>41711.869526651841</c:v>
                </c:pt>
                <c:pt idx="56652">
                  <c:v>41711.870229751999</c:v>
                </c:pt>
                <c:pt idx="56653">
                  <c:v>41711.870934306775</c:v>
                </c:pt>
                <c:pt idx="56654">
                  <c:v>41711.871638145843</c:v>
                </c:pt>
                <c:pt idx="56655">
                  <c:v>41711.872341995695</c:v>
                </c:pt>
                <c:pt idx="56656">
                  <c:v>41711.873046547844</c:v>
                </c:pt>
                <c:pt idx="56657">
                  <c:v>41711.873748883379</c:v>
                </c:pt>
                <c:pt idx="56658">
                  <c:v>41711.874451426622</c:v>
                </c:pt>
                <c:pt idx="56659">
                  <c:v>41711.875155097696</c:v>
                </c:pt>
                <c:pt idx="56660">
                  <c:v>41711.875858949548</c:v>
                </c:pt>
                <c:pt idx="56661">
                  <c:v>41711.876833015085</c:v>
                </c:pt>
                <c:pt idx="56662">
                  <c:v>41711.877535948006</c:v>
                </c:pt>
                <c:pt idx="56663">
                  <c:v>41711.878239100166</c:v>
                </c:pt>
                <c:pt idx="56664">
                  <c:v>41711.878942631076</c:v>
                </c:pt>
                <c:pt idx="56665">
                  <c:v>41711.879647023845</c:v>
                </c:pt>
                <c:pt idx="56666">
                  <c:v>41711.880350917083</c:v>
                </c:pt>
                <c:pt idx="56667">
                  <c:v>41711.881054979087</c:v>
                </c:pt>
                <c:pt idx="56668">
                  <c:v>41711.881758540163</c:v>
                </c:pt>
                <c:pt idx="56669">
                  <c:v>41711.882462507689</c:v>
                </c:pt>
                <c:pt idx="56670">
                  <c:v>41711.883166886611</c:v>
                </c:pt>
                <c:pt idx="56671">
                  <c:v>41711.883871341546</c:v>
                </c:pt>
                <c:pt idx="56672">
                  <c:v>41711.88457466894</c:v>
                </c:pt>
                <c:pt idx="56673">
                  <c:v>41711.885277070774</c:v>
                </c:pt>
                <c:pt idx="56674">
                  <c:v>41711.885980473686</c:v>
                </c:pt>
                <c:pt idx="56675">
                  <c:v>41711.886684156314</c:v>
                </c:pt>
                <c:pt idx="56676">
                  <c:v>41711.887387611074</c:v>
                </c:pt>
                <c:pt idx="56677">
                  <c:v>41711.888090345703</c:v>
                </c:pt>
                <c:pt idx="56678">
                  <c:v>41711.888792887847</c:v>
                </c:pt>
                <c:pt idx="56679">
                  <c:v>41711.88949688954</c:v>
                </c:pt>
                <c:pt idx="56680">
                  <c:v>41711.890201503375</c:v>
                </c:pt>
                <c:pt idx="56681">
                  <c:v>41711.890904570151</c:v>
                </c:pt>
                <c:pt idx="56682">
                  <c:v>41711.891607213991</c:v>
                </c:pt>
                <c:pt idx="56683">
                  <c:v>41711.892309521681</c:v>
                </c:pt>
                <c:pt idx="56684">
                  <c:v>41711.893013869681</c:v>
                </c:pt>
                <c:pt idx="56685">
                  <c:v>41711.893718183688</c:v>
                </c:pt>
                <c:pt idx="56686">
                  <c:v>41711.894422952151</c:v>
                </c:pt>
                <c:pt idx="56687">
                  <c:v>41711.895125200761</c:v>
                </c:pt>
                <c:pt idx="56688">
                  <c:v>41711.895828772002</c:v>
                </c:pt>
                <c:pt idx="56689">
                  <c:v>41711.896532744009</c:v>
                </c:pt>
                <c:pt idx="56690">
                  <c:v>41711.897235585078</c:v>
                </c:pt>
                <c:pt idx="56691">
                  <c:v>41711.897938626615</c:v>
                </c:pt>
                <c:pt idx="56692">
                  <c:v>41711.898641628461</c:v>
                </c:pt>
                <c:pt idx="56693">
                  <c:v>41711.899345777842</c:v>
                </c:pt>
                <c:pt idx="56694">
                  <c:v>41711.900049077849</c:v>
                </c:pt>
                <c:pt idx="56695">
                  <c:v>41711.900753660302</c:v>
                </c:pt>
                <c:pt idx="56696">
                  <c:v>41711.901459515218</c:v>
                </c:pt>
                <c:pt idx="56697">
                  <c:v>41711.902162857688</c:v>
                </c:pt>
                <c:pt idx="56698">
                  <c:v>41711.902864263226</c:v>
                </c:pt>
                <c:pt idx="56699">
                  <c:v>41711.903568471229</c:v>
                </c:pt>
                <c:pt idx="56700">
                  <c:v>41711.904272820939</c:v>
                </c:pt>
                <c:pt idx="56701">
                  <c:v>41711.90497728093</c:v>
                </c:pt>
                <c:pt idx="56702">
                  <c:v>41711.905681724304</c:v>
                </c:pt>
                <c:pt idx="56703">
                  <c:v>41711.906386399853</c:v>
                </c:pt>
                <c:pt idx="56704">
                  <c:v>41711.907090335539</c:v>
                </c:pt>
                <c:pt idx="56705">
                  <c:v>41711.90779503122</c:v>
                </c:pt>
                <c:pt idx="56706">
                  <c:v>41711.908500853388</c:v>
                </c:pt>
                <c:pt idx="56707">
                  <c:v>41711.90920442123</c:v>
                </c:pt>
                <c:pt idx="56708">
                  <c:v>41711.909907274159</c:v>
                </c:pt>
                <c:pt idx="56709">
                  <c:v>41711.910609088169</c:v>
                </c:pt>
                <c:pt idx="56710">
                  <c:v>41711.91131165831</c:v>
                </c:pt>
                <c:pt idx="56711">
                  <c:v>41711.912015617083</c:v>
                </c:pt>
                <c:pt idx="56712">
                  <c:v>41711.91271885523</c:v>
                </c:pt>
                <c:pt idx="56713">
                  <c:v>41711.913423956459</c:v>
                </c:pt>
                <c:pt idx="56714">
                  <c:v>41711.914126945543</c:v>
                </c:pt>
                <c:pt idx="56715">
                  <c:v>41711.91482854123</c:v>
                </c:pt>
                <c:pt idx="56716">
                  <c:v>41711.91553013416</c:v>
                </c:pt>
                <c:pt idx="56717">
                  <c:v>41711.916235952165</c:v>
                </c:pt>
                <c:pt idx="56718">
                  <c:v>41711.916939961084</c:v>
                </c:pt>
                <c:pt idx="56719">
                  <c:v>41711.917642278619</c:v>
                </c:pt>
                <c:pt idx="56720">
                  <c:v>41711.918605329236</c:v>
                </c:pt>
                <c:pt idx="56721">
                  <c:v>41711.919307238008</c:v>
                </c:pt>
                <c:pt idx="56722">
                  <c:v>41711.920009362308</c:v>
                </c:pt>
                <c:pt idx="56723">
                  <c:v>41711.920713822772</c:v>
                </c:pt>
                <c:pt idx="56724">
                  <c:v>41711.921418703227</c:v>
                </c:pt>
                <c:pt idx="56725">
                  <c:v>41711.922122819218</c:v>
                </c:pt>
                <c:pt idx="56726">
                  <c:v>41711.922825744616</c:v>
                </c:pt>
                <c:pt idx="56727">
                  <c:v>41711.923529882304</c:v>
                </c:pt>
                <c:pt idx="56728">
                  <c:v>41711.924233462312</c:v>
                </c:pt>
                <c:pt idx="56729">
                  <c:v>41711.924937450938</c:v>
                </c:pt>
                <c:pt idx="56730">
                  <c:v>41711.925642161215</c:v>
                </c:pt>
                <c:pt idx="56731">
                  <c:v>41711.926345817221</c:v>
                </c:pt>
                <c:pt idx="56732">
                  <c:v>41711.927048095225</c:v>
                </c:pt>
                <c:pt idx="56733">
                  <c:v>41711.927751834759</c:v>
                </c:pt>
                <c:pt idx="56734">
                  <c:v>41711.928455666923</c:v>
                </c:pt>
                <c:pt idx="56735">
                  <c:v>41711.929158894927</c:v>
                </c:pt>
                <c:pt idx="56736">
                  <c:v>41711.929862280922</c:v>
                </c:pt>
                <c:pt idx="56737">
                  <c:v>41711.930567259391</c:v>
                </c:pt>
                <c:pt idx="56738">
                  <c:v>41711.931271705842</c:v>
                </c:pt>
                <c:pt idx="56739">
                  <c:v>41711.93197531646</c:v>
                </c:pt>
                <c:pt idx="56740">
                  <c:v>41711.932679830163</c:v>
                </c:pt>
                <c:pt idx="56741">
                  <c:v>41711.933384387841</c:v>
                </c:pt>
                <c:pt idx="56742">
                  <c:v>41711.934088396469</c:v>
                </c:pt>
                <c:pt idx="56743">
                  <c:v>41711.934792253844</c:v>
                </c:pt>
                <c:pt idx="56744">
                  <c:v>41711.935495605227</c:v>
                </c:pt>
                <c:pt idx="56745">
                  <c:v>41711.936198167685</c:v>
                </c:pt>
                <c:pt idx="56746">
                  <c:v>41711.936901096007</c:v>
                </c:pt>
                <c:pt idx="56747">
                  <c:v>41711.937603770304</c:v>
                </c:pt>
                <c:pt idx="56748">
                  <c:v>41711.938307740471</c:v>
                </c:pt>
                <c:pt idx="56749">
                  <c:v>41711.939011954615</c:v>
                </c:pt>
                <c:pt idx="56750">
                  <c:v>41711.939716933841</c:v>
                </c:pt>
                <c:pt idx="56751">
                  <c:v>41711.940422134161</c:v>
                </c:pt>
                <c:pt idx="56752">
                  <c:v>41711.941126294769</c:v>
                </c:pt>
                <c:pt idx="56753">
                  <c:v>41711.941830085998</c:v>
                </c:pt>
                <c:pt idx="56754">
                  <c:v>41711.942533503083</c:v>
                </c:pt>
                <c:pt idx="56755">
                  <c:v>41711.943238450316</c:v>
                </c:pt>
                <c:pt idx="56756">
                  <c:v>41711.943941266611</c:v>
                </c:pt>
                <c:pt idx="56757">
                  <c:v>41711.944644946467</c:v>
                </c:pt>
                <c:pt idx="56758">
                  <c:v>41711.945350223847</c:v>
                </c:pt>
                <c:pt idx="56759">
                  <c:v>41711.94605200478</c:v>
                </c:pt>
                <c:pt idx="56760">
                  <c:v>41711.946756401383</c:v>
                </c:pt>
                <c:pt idx="56761">
                  <c:v>41711.947460667368</c:v>
                </c:pt>
                <c:pt idx="56762">
                  <c:v>41711.948165039845</c:v>
                </c:pt>
                <c:pt idx="56763">
                  <c:v>41711.948868918313</c:v>
                </c:pt>
                <c:pt idx="56764">
                  <c:v>41711.949574012615</c:v>
                </c:pt>
                <c:pt idx="56765">
                  <c:v>41711.95027796278</c:v>
                </c:pt>
                <c:pt idx="56766">
                  <c:v>41711.950981173082</c:v>
                </c:pt>
                <c:pt idx="56767">
                  <c:v>41711.951684113534</c:v>
                </c:pt>
                <c:pt idx="56768">
                  <c:v>41711.95238803231</c:v>
                </c:pt>
                <c:pt idx="56769">
                  <c:v>41711.953090955998</c:v>
                </c:pt>
                <c:pt idx="56770">
                  <c:v>41711.953793459696</c:v>
                </c:pt>
                <c:pt idx="56771">
                  <c:v>41711.954497677085</c:v>
                </c:pt>
                <c:pt idx="56772">
                  <c:v>41711.955200862605</c:v>
                </c:pt>
                <c:pt idx="56773">
                  <c:v>41711.955905699848</c:v>
                </c:pt>
                <c:pt idx="56774">
                  <c:v>41711.956608918466</c:v>
                </c:pt>
                <c:pt idx="56775">
                  <c:v>41711.957314041545</c:v>
                </c:pt>
                <c:pt idx="56776">
                  <c:v>41711.958019223552</c:v>
                </c:pt>
                <c:pt idx="56777">
                  <c:v>41711.958724223849</c:v>
                </c:pt>
                <c:pt idx="56778">
                  <c:v>41711.959427707538</c:v>
                </c:pt>
                <c:pt idx="56779">
                  <c:v>41711.960368341846</c:v>
                </c:pt>
                <c:pt idx="56780">
                  <c:v>41711.961069703837</c:v>
                </c:pt>
                <c:pt idx="56781">
                  <c:v>41711.961773008305</c:v>
                </c:pt>
                <c:pt idx="56782">
                  <c:v>41711.962477507841</c:v>
                </c:pt>
                <c:pt idx="56783">
                  <c:v>41711.963180303072</c:v>
                </c:pt>
                <c:pt idx="56784">
                  <c:v>41711.963885310302</c:v>
                </c:pt>
                <c:pt idx="56785">
                  <c:v>41711.964587928313</c:v>
                </c:pt>
                <c:pt idx="56786">
                  <c:v>41711.965289811073</c:v>
                </c:pt>
                <c:pt idx="56787">
                  <c:v>41711.965994598308</c:v>
                </c:pt>
                <c:pt idx="56788">
                  <c:v>41711.966698465541</c:v>
                </c:pt>
                <c:pt idx="56789">
                  <c:v>41711.967400224305</c:v>
                </c:pt>
                <c:pt idx="56790">
                  <c:v>41711.968102737381</c:v>
                </c:pt>
                <c:pt idx="56791">
                  <c:v>41711.96880674969</c:v>
                </c:pt>
                <c:pt idx="56792">
                  <c:v>41711.969511584772</c:v>
                </c:pt>
                <c:pt idx="56793">
                  <c:v>41711.970215354166</c:v>
                </c:pt>
                <c:pt idx="56794">
                  <c:v>41711.970919576008</c:v>
                </c:pt>
                <c:pt idx="56795">
                  <c:v>41711.971622951532</c:v>
                </c:pt>
                <c:pt idx="56796">
                  <c:v>41711.972326312614</c:v>
                </c:pt>
                <c:pt idx="56797">
                  <c:v>41711.97302990708</c:v>
                </c:pt>
                <c:pt idx="56798">
                  <c:v>41711.973733807223</c:v>
                </c:pt>
                <c:pt idx="56799">
                  <c:v>41711.97443833694</c:v>
                </c:pt>
                <c:pt idx="56800">
                  <c:v>41711.97514383353</c:v>
                </c:pt>
                <c:pt idx="56801">
                  <c:v>41711.975848250004</c:v>
                </c:pt>
                <c:pt idx="56802">
                  <c:v>41711.976550845393</c:v>
                </c:pt>
                <c:pt idx="56803">
                  <c:v>41711.977253310768</c:v>
                </c:pt>
                <c:pt idx="56804">
                  <c:v>41711.977957567375</c:v>
                </c:pt>
                <c:pt idx="56805">
                  <c:v>41711.978662287387</c:v>
                </c:pt>
                <c:pt idx="56806">
                  <c:v>41711.979365988307</c:v>
                </c:pt>
                <c:pt idx="56807">
                  <c:v>41711.980069669997</c:v>
                </c:pt>
                <c:pt idx="56808">
                  <c:v>41711.980774101845</c:v>
                </c:pt>
                <c:pt idx="56809">
                  <c:v>41711.981476160152</c:v>
                </c:pt>
                <c:pt idx="56810">
                  <c:v>41711.982180198778</c:v>
                </c:pt>
                <c:pt idx="56811">
                  <c:v>41711.982883084471</c:v>
                </c:pt>
                <c:pt idx="56812">
                  <c:v>41711.983586718459</c:v>
                </c:pt>
                <c:pt idx="56813">
                  <c:v>41711.984290368171</c:v>
                </c:pt>
                <c:pt idx="56814">
                  <c:v>41711.984994030165</c:v>
                </c:pt>
                <c:pt idx="56815">
                  <c:v>41711.985698443081</c:v>
                </c:pt>
                <c:pt idx="56816">
                  <c:v>41711.986402698312</c:v>
                </c:pt>
                <c:pt idx="56817">
                  <c:v>41711.987106049542</c:v>
                </c:pt>
                <c:pt idx="56818">
                  <c:v>41711.987809970618</c:v>
                </c:pt>
                <c:pt idx="56819">
                  <c:v>41711.988513583085</c:v>
                </c:pt>
                <c:pt idx="56820">
                  <c:v>41711.989217336319</c:v>
                </c:pt>
                <c:pt idx="56821">
                  <c:v>41711.98992050199</c:v>
                </c:pt>
                <c:pt idx="56822">
                  <c:v>41711.99062457322</c:v>
                </c:pt>
                <c:pt idx="56823">
                  <c:v>41711.991329341683</c:v>
                </c:pt>
                <c:pt idx="56824">
                  <c:v>41711.992032499234</c:v>
                </c:pt>
                <c:pt idx="56825">
                  <c:v>41711.99273441908</c:v>
                </c:pt>
                <c:pt idx="56826">
                  <c:v>41711.993438197998</c:v>
                </c:pt>
                <c:pt idx="56827">
                  <c:v>41711.994142273077</c:v>
                </c:pt>
                <c:pt idx="56828">
                  <c:v>41711.994846206471</c:v>
                </c:pt>
                <c:pt idx="56829">
                  <c:v>41711.99555056492</c:v>
                </c:pt>
                <c:pt idx="56830">
                  <c:v>41711.996255314618</c:v>
                </c:pt>
                <c:pt idx="56831">
                  <c:v>41711.996958769225</c:v>
                </c:pt>
                <c:pt idx="56832">
                  <c:v>41711.99766309261</c:v>
                </c:pt>
                <c:pt idx="56833">
                  <c:v>41711.998368320928</c:v>
                </c:pt>
                <c:pt idx="56834">
                  <c:v>41711.999073730156</c:v>
                </c:pt>
                <c:pt idx="56835">
                  <c:v>41711.999778205078</c:v>
                </c:pt>
                <c:pt idx="56836">
                  <c:v>41712.000480586765</c:v>
                </c:pt>
                <c:pt idx="56837">
                  <c:v>41712.001184280925</c:v>
                </c:pt>
                <c:pt idx="56838">
                  <c:v>41712.00212603277</c:v>
                </c:pt>
                <c:pt idx="56839">
                  <c:v>41712.002831991231</c:v>
                </c:pt>
                <c:pt idx="56840">
                  <c:v>41712.003534916308</c:v>
                </c:pt>
                <c:pt idx="56841">
                  <c:v>41712.004237344321</c:v>
                </c:pt>
                <c:pt idx="56842">
                  <c:v>41712.004940362771</c:v>
                </c:pt>
                <c:pt idx="56843">
                  <c:v>41712.005645564452</c:v>
                </c:pt>
                <c:pt idx="56844">
                  <c:v>41712.006348211682</c:v>
                </c:pt>
                <c:pt idx="56845">
                  <c:v>41712.007051669221</c:v>
                </c:pt>
                <c:pt idx="56846">
                  <c:v>41712.007755667837</c:v>
                </c:pt>
                <c:pt idx="56847">
                  <c:v>41712.008460638455</c:v>
                </c:pt>
                <c:pt idx="56848">
                  <c:v>41712.009164888761</c:v>
                </c:pt>
                <c:pt idx="56849">
                  <c:v>41712.009868217079</c:v>
                </c:pt>
                <c:pt idx="56850">
                  <c:v>41712.010570321843</c:v>
                </c:pt>
                <c:pt idx="56851">
                  <c:v>41712.011273955541</c:v>
                </c:pt>
                <c:pt idx="56852">
                  <c:v>41712.011976777081</c:v>
                </c:pt>
                <c:pt idx="56853">
                  <c:v>41712.01268008785</c:v>
                </c:pt>
                <c:pt idx="56854">
                  <c:v>41712.013383264464</c:v>
                </c:pt>
                <c:pt idx="56855">
                  <c:v>41712.014086693387</c:v>
                </c:pt>
                <c:pt idx="56856">
                  <c:v>41712.014788890461</c:v>
                </c:pt>
                <c:pt idx="56857">
                  <c:v>41712.015492581675</c:v>
                </c:pt>
                <c:pt idx="56858">
                  <c:v>41712.016197945843</c:v>
                </c:pt>
                <c:pt idx="56859">
                  <c:v>41712.016902749696</c:v>
                </c:pt>
                <c:pt idx="56860">
                  <c:v>41712.017606082605</c:v>
                </c:pt>
                <c:pt idx="56861">
                  <c:v>41712.018308752471</c:v>
                </c:pt>
                <c:pt idx="56862">
                  <c:v>41712.019012854158</c:v>
                </c:pt>
                <c:pt idx="56863">
                  <c:v>41712.019716393545</c:v>
                </c:pt>
                <c:pt idx="56864">
                  <c:v>41712.020422011985</c:v>
                </c:pt>
                <c:pt idx="56865">
                  <c:v>41712.021126628155</c:v>
                </c:pt>
                <c:pt idx="56866">
                  <c:v>41712.021830818456</c:v>
                </c:pt>
                <c:pt idx="56867">
                  <c:v>41712.022534491691</c:v>
                </c:pt>
                <c:pt idx="56868">
                  <c:v>41712.023237480003</c:v>
                </c:pt>
                <c:pt idx="56869">
                  <c:v>41712.023941096151</c:v>
                </c:pt>
                <c:pt idx="56870">
                  <c:v>41712.024644539531</c:v>
                </c:pt>
                <c:pt idx="56871">
                  <c:v>41712.025348165836</c:v>
                </c:pt>
                <c:pt idx="56872">
                  <c:v>41712.026052775684</c:v>
                </c:pt>
                <c:pt idx="56873">
                  <c:v>41712.026757281223</c:v>
                </c:pt>
                <c:pt idx="56874">
                  <c:v>41712.027461333368</c:v>
                </c:pt>
                <c:pt idx="56875">
                  <c:v>41712.028163521834</c:v>
                </c:pt>
                <c:pt idx="56876">
                  <c:v>41712.028865568762</c:v>
                </c:pt>
                <c:pt idx="56877">
                  <c:v>41712.029567053221</c:v>
                </c:pt>
                <c:pt idx="56878">
                  <c:v>41712.030267803078</c:v>
                </c:pt>
                <c:pt idx="56879">
                  <c:v>41712.030970665837</c:v>
                </c:pt>
                <c:pt idx="56880">
                  <c:v>41712.031673549995</c:v>
                </c:pt>
                <c:pt idx="56881">
                  <c:v>41712.032377530464</c:v>
                </c:pt>
                <c:pt idx="56882">
                  <c:v>41712.033083048933</c:v>
                </c:pt>
                <c:pt idx="56883">
                  <c:v>41712.033788271532</c:v>
                </c:pt>
                <c:pt idx="56884">
                  <c:v>41712.034491196471</c:v>
                </c:pt>
                <c:pt idx="56885">
                  <c:v>41712.035195294309</c:v>
                </c:pt>
                <c:pt idx="56886">
                  <c:v>41712.035899499853</c:v>
                </c:pt>
                <c:pt idx="56887">
                  <c:v>41712.036602294465</c:v>
                </c:pt>
                <c:pt idx="56888">
                  <c:v>41712.037307254308</c:v>
                </c:pt>
                <c:pt idx="56889">
                  <c:v>41712.038011258941</c:v>
                </c:pt>
                <c:pt idx="56890">
                  <c:v>41712.038713929542</c:v>
                </c:pt>
                <c:pt idx="56891">
                  <c:v>41712.039417119078</c:v>
                </c:pt>
                <c:pt idx="56892">
                  <c:v>41712.040120590464</c:v>
                </c:pt>
                <c:pt idx="56893">
                  <c:v>41712.040825256467</c:v>
                </c:pt>
                <c:pt idx="56894">
                  <c:v>41712.041530479088</c:v>
                </c:pt>
                <c:pt idx="56895">
                  <c:v>41712.042235883084</c:v>
                </c:pt>
                <c:pt idx="56896">
                  <c:v>41712.042938200007</c:v>
                </c:pt>
                <c:pt idx="56897">
                  <c:v>41712.043879161385</c:v>
                </c:pt>
                <c:pt idx="56898">
                  <c:v>41712.044583334769</c:v>
                </c:pt>
                <c:pt idx="56899">
                  <c:v>41712.045288077083</c:v>
                </c:pt>
                <c:pt idx="56900">
                  <c:v>41712.045992357998</c:v>
                </c:pt>
                <c:pt idx="56901">
                  <c:v>41712.046696282312</c:v>
                </c:pt>
                <c:pt idx="56902">
                  <c:v>41712.047399540934</c:v>
                </c:pt>
                <c:pt idx="56903">
                  <c:v>41712.048103829387</c:v>
                </c:pt>
                <c:pt idx="56904">
                  <c:v>41712.048806649545</c:v>
                </c:pt>
                <c:pt idx="56905">
                  <c:v>41712.04950993754</c:v>
                </c:pt>
                <c:pt idx="56906">
                  <c:v>41712.050213700939</c:v>
                </c:pt>
                <c:pt idx="56907">
                  <c:v>41712.050915995234</c:v>
                </c:pt>
                <c:pt idx="56908">
                  <c:v>41712.051620403225</c:v>
                </c:pt>
                <c:pt idx="56909">
                  <c:v>41712.052325476317</c:v>
                </c:pt>
                <c:pt idx="56910">
                  <c:v>41712.053029541385</c:v>
                </c:pt>
                <c:pt idx="56911">
                  <c:v>41712.053732495231</c:v>
                </c:pt>
                <c:pt idx="56912">
                  <c:v>41712.054436667226</c:v>
                </c:pt>
                <c:pt idx="56913">
                  <c:v>41712.055142176163</c:v>
                </c:pt>
                <c:pt idx="56914">
                  <c:v>41712.055846970616</c:v>
                </c:pt>
                <c:pt idx="56915">
                  <c:v>41712.056551875394</c:v>
                </c:pt>
                <c:pt idx="56916">
                  <c:v>41712.057255816617</c:v>
                </c:pt>
                <c:pt idx="56917">
                  <c:v>41712.057959541082</c:v>
                </c:pt>
                <c:pt idx="56918">
                  <c:v>41712.058664863682</c:v>
                </c:pt>
                <c:pt idx="56919">
                  <c:v>41712.059368480615</c:v>
                </c:pt>
                <c:pt idx="56920">
                  <c:v>41712.060072146465</c:v>
                </c:pt>
                <c:pt idx="56921">
                  <c:v>41712.060776033992</c:v>
                </c:pt>
                <c:pt idx="56922">
                  <c:v>41712.061480238299</c:v>
                </c:pt>
                <c:pt idx="56923">
                  <c:v>41712.062182234302</c:v>
                </c:pt>
                <c:pt idx="56924">
                  <c:v>41712.062886957385</c:v>
                </c:pt>
                <c:pt idx="56925">
                  <c:v>41712.063590398313</c:v>
                </c:pt>
                <c:pt idx="56926">
                  <c:v>41712.064294297852</c:v>
                </c:pt>
                <c:pt idx="56927">
                  <c:v>41712.064999149232</c:v>
                </c:pt>
                <c:pt idx="56928">
                  <c:v>41712.065703496002</c:v>
                </c:pt>
                <c:pt idx="56929">
                  <c:v>41712.066407822305</c:v>
                </c:pt>
                <c:pt idx="56930">
                  <c:v>41712.067111867676</c:v>
                </c:pt>
                <c:pt idx="56931">
                  <c:v>41712.067816534458</c:v>
                </c:pt>
                <c:pt idx="56932">
                  <c:v>41712.06852148554</c:v>
                </c:pt>
                <c:pt idx="56933">
                  <c:v>41712.069224027844</c:v>
                </c:pt>
                <c:pt idx="56934">
                  <c:v>41712.069926429387</c:v>
                </c:pt>
                <c:pt idx="56935">
                  <c:v>41712.070632201081</c:v>
                </c:pt>
                <c:pt idx="56936">
                  <c:v>41712.071337691683</c:v>
                </c:pt>
                <c:pt idx="56937">
                  <c:v>41712.072042624459</c:v>
                </c:pt>
                <c:pt idx="56938">
                  <c:v>41712.072746038306</c:v>
                </c:pt>
                <c:pt idx="56939">
                  <c:v>41712.073450292606</c:v>
                </c:pt>
                <c:pt idx="56940">
                  <c:v>41712.07415416708</c:v>
                </c:pt>
                <c:pt idx="56941">
                  <c:v>41712.074857618616</c:v>
                </c:pt>
                <c:pt idx="56942">
                  <c:v>41712.075562524609</c:v>
                </c:pt>
                <c:pt idx="56943">
                  <c:v>41712.076265045383</c:v>
                </c:pt>
                <c:pt idx="56944">
                  <c:v>41712.076967941684</c:v>
                </c:pt>
                <c:pt idx="56945">
                  <c:v>41712.07767139416</c:v>
                </c:pt>
                <c:pt idx="56946">
                  <c:v>41712.078375514771</c:v>
                </c:pt>
                <c:pt idx="56947">
                  <c:v>41712.079079285388</c:v>
                </c:pt>
                <c:pt idx="56948">
                  <c:v>41712.079782457076</c:v>
                </c:pt>
                <c:pt idx="56949">
                  <c:v>41712.080486973682</c:v>
                </c:pt>
                <c:pt idx="56950">
                  <c:v>41712.081190354162</c:v>
                </c:pt>
                <c:pt idx="56951">
                  <c:v>41712.081892304472</c:v>
                </c:pt>
                <c:pt idx="56952">
                  <c:v>41712.082595039086</c:v>
                </c:pt>
                <c:pt idx="56953">
                  <c:v>41712.083298324171</c:v>
                </c:pt>
                <c:pt idx="56954">
                  <c:v>41712.084003090313</c:v>
                </c:pt>
                <c:pt idx="56955">
                  <c:v>41712.084706819842</c:v>
                </c:pt>
                <c:pt idx="56956">
                  <c:v>41712.085628620305</c:v>
                </c:pt>
                <c:pt idx="56957">
                  <c:v>41712.086334927546</c:v>
                </c:pt>
                <c:pt idx="56958">
                  <c:v>41712.087038725382</c:v>
                </c:pt>
                <c:pt idx="56959">
                  <c:v>41712.087742508302</c:v>
                </c:pt>
                <c:pt idx="56960">
                  <c:v>41712.088445062771</c:v>
                </c:pt>
                <c:pt idx="56961">
                  <c:v>41712.089148250932</c:v>
                </c:pt>
                <c:pt idx="56962">
                  <c:v>41712.089852020312</c:v>
                </c:pt>
                <c:pt idx="56963">
                  <c:v>41712.090556015079</c:v>
                </c:pt>
                <c:pt idx="56964">
                  <c:v>41712.091258566303</c:v>
                </c:pt>
                <c:pt idx="56965">
                  <c:v>41712.091960829675</c:v>
                </c:pt>
                <c:pt idx="56966">
                  <c:v>41712.092664085227</c:v>
                </c:pt>
                <c:pt idx="56967">
                  <c:v>41712.093368254151</c:v>
                </c:pt>
                <c:pt idx="56968">
                  <c:v>41712.094073131688</c:v>
                </c:pt>
                <c:pt idx="56969">
                  <c:v>41712.094775579222</c:v>
                </c:pt>
                <c:pt idx="56970">
                  <c:v>41712.095480625983</c:v>
                </c:pt>
                <c:pt idx="56971">
                  <c:v>41712.09618465168</c:v>
                </c:pt>
                <c:pt idx="56972">
                  <c:v>41712.096888382614</c:v>
                </c:pt>
                <c:pt idx="56973">
                  <c:v>41712.097591792772</c:v>
                </c:pt>
                <c:pt idx="56974">
                  <c:v>41712.098296976939</c:v>
                </c:pt>
                <c:pt idx="56975">
                  <c:v>41712.099002055991</c:v>
                </c:pt>
                <c:pt idx="56976">
                  <c:v>41712.099706675217</c:v>
                </c:pt>
                <c:pt idx="56977">
                  <c:v>41712.100410102772</c:v>
                </c:pt>
                <c:pt idx="56978">
                  <c:v>41712.101114006306</c:v>
                </c:pt>
                <c:pt idx="56979">
                  <c:v>41712.101817254777</c:v>
                </c:pt>
                <c:pt idx="56980">
                  <c:v>41712.102522032001</c:v>
                </c:pt>
                <c:pt idx="56981">
                  <c:v>41712.103226457228</c:v>
                </c:pt>
                <c:pt idx="56982">
                  <c:v>41712.103929395846</c:v>
                </c:pt>
                <c:pt idx="56983">
                  <c:v>41712.104633014307</c:v>
                </c:pt>
                <c:pt idx="56984">
                  <c:v>41712.105336246466</c:v>
                </c:pt>
                <c:pt idx="56985">
                  <c:v>41712.106039938466</c:v>
                </c:pt>
                <c:pt idx="56986">
                  <c:v>41712.106743122</c:v>
                </c:pt>
                <c:pt idx="56987">
                  <c:v>41712.10744700877</c:v>
                </c:pt>
                <c:pt idx="56988">
                  <c:v>41712.108151801534</c:v>
                </c:pt>
                <c:pt idx="56989">
                  <c:v>41712.108854502614</c:v>
                </c:pt>
                <c:pt idx="56990">
                  <c:v>41712.109558251082</c:v>
                </c:pt>
                <c:pt idx="56991">
                  <c:v>41712.11026195631</c:v>
                </c:pt>
                <c:pt idx="56992">
                  <c:v>41712.110964424312</c:v>
                </c:pt>
                <c:pt idx="56993">
                  <c:v>41712.111669371683</c:v>
                </c:pt>
                <c:pt idx="56994">
                  <c:v>41712.112372889227</c:v>
                </c:pt>
                <c:pt idx="56995">
                  <c:v>41712.113078017224</c:v>
                </c:pt>
                <c:pt idx="56996">
                  <c:v>41712.113780225678</c:v>
                </c:pt>
                <c:pt idx="56997">
                  <c:v>41712.114481320459</c:v>
                </c:pt>
                <c:pt idx="56998">
                  <c:v>41712.115186655072</c:v>
                </c:pt>
                <c:pt idx="56999">
                  <c:v>41712.115891001537</c:v>
                </c:pt>
                <c:pt idx="57000">
                  <c:v>41712.116595342937</c:v>
                </c:pt>
                <c:pt idx="57001">
                  <c:v>41712.117299198937</c:v>
                </c:pt>
                <c:pt idx="57002">
                  <c:v>41712.118002949232</c:v>
                </c:pt>
                <c:pt idx="57003">
                  <c:v>41712.118707322777</c:v>
                </c:pt>
                <c:pt idx="57004">
                  <c:v>41712.119410450308</c:v>
                </c:pt>
                <c:pt idx="57005">
                  <c:v>41712.120115543374</c:v>
                </c:pt>
                <c:pt idx="57006">
                  <c:v>41712.120819366472</c:v>
                </c:pt>
                <c:pt idx="57007">
                  <c:v>41712.121522907531</c:v>
                </c:pt>
                <c:pt idx="57008">
                  <c:v>41712.122227879998</c:v>
                </c:pt>
                <c:pt idx="57009">
                  <c:v>41712.122931576923</c:v>
                </c:pt>
                <c:pt idx="57010">
                  <c:v>41712.123636715674</c:v>
                </c:pt>
                <c:pt idx="57011">
                  <c:v>41712.124338952934</c:v>
                </c:pt>
                <c:pt idx="57012">
                  <c:v>41712.125041804145</c:v>
                </c:pt>
                <c:pt idx="57013">
                  <c:v>41712.125745694604</c:v>
                </c:pt>
                <c:pt idx="57014">
                  <c:v>41712.12644875938</c:v>
                </c:pt>
                <c:pt idx="57015">
                  <c:v>41712.127381280457</c:v>
                </c:pt>
                <c:pt idx="57016">
                  <c:v>41712.128084899537</c:v>
                </c:pt>
                <c:pt idx="57017">
                  <c:v>41712.128788015216</c:v>
                </c:pt>
                <c:pt idx="57018">
                  <c:v>41712.129492153072</c:v>
                </c:pt>
                <c:pt idx="57019">
                  <c:v>41712.130196033839</c:v>
                </c:pt>
                <c:pt idx="57020">
                  <c:v>41712.130900146309</c:v>
                </c:pt>
                <c:pt idx="57021">
                  <c:v>41712.131603037218</c:v>
                </c:pt>
                <c:pt idx="57022">
                  <c:v>41712.132306442159</c:v>
                </c:pt>
                <c:pt idx="57023">
                  <c:v>41712.133012639533</c:v>
                </c:pt>
                <c:pt idx="57024">
                  <c:v>41712.133715992612</c:v>
                </c:pt>
                <c:pt idx="57025">
                  <c:v>41712.134420887072</c:v>
                </c:pt>
                <c:pt idx="57026">
                  <c:v>41712.135124384455</c:v>
                </c:pt>
                <c:pt idx="57027">
                  <c:v>41712.135828429084</c:v>
                </c:pt>
                <c:pt idx="57028">
                  <c:v>41712.13653286</c:v>
                </c:pt>
                <c:pt idx="57029">
                  <c:v>41712.137236363844</c:v>
                </c:pt>
                <c:pt idx="57030">
                  <c:v>41712.137940581524</c:v>
                </c:pt>
                <c:pt idx="57031">
                  <c:v>41712.13864427431</c:v>
                </c:pt>
                <c:pt idx="57032">
                  <c:v>41712.13934799908</c:v>
                </c:pt>
                <c:pt idx="57033">
                  <c:v>41712.140050562608</c:v>
                </c:pt>
                <c:pt idx="57034">
                  <c:v>41712.140753375999</c:v>
                </c:pt>
                <c:pt idx="57035">
                  <c:v>41712.14145726477</c:v>
                </c:pt>
                <c:pt idx="57036">
                  <c:v>41712.14216173692</c:v>
                </c:pt>
                <c:pt idx="57037">
                  <c:v>41712.14286466677</c:v>
                </c:pt>
                <c:pt idx="57038">
                  <c:v>41712.143567256462</c:v>
                </c:pt>
                <c:pt idx="57039">
                  <c:v>41712.144271816309</c:v>
                </c:pt>
                <c:pt idx="57040">
                  <c:v>41712.14497522694</c:v>
                </c:pt>
                <c:pt idx="57041">
                  <c:v>41712.14568048784</c:v>
                </c:pt>
                <c:pt idx="57042">
                  <c:v>41712.146385395848</c:v>
                </c:pt>
                <c:pt idx="57043">
                  <c:v>41712.147088511992</c:v>
                </c:pt>
                <c:pt idx="57044">
                  <c:v>41712.147792656921</c:v>
                </c:pt>
                <c:pt idx="57045">
                  <c:v>41712.14849697693</c:v>
                </c:pt>
                <c:pt idx="57046">
                  <c:v>41712.149200073225</c:v>
                </c:pt>
                <c:pt idx="57047">
                  <c:v>41712.149904337683</c:v>
                </c:pt>
                <c:pt idx="57048">
                  <c:v>41712.150609124314</c:v>
                </c:pt>
                <c:pt idx="57049">
                  <c:v>41712.151314424009</c:v>
                </c:pt>
                <c:pt idx="57050">
                  <c:v>41712.152018215689</c:v>
                </c:pt>
                <c:pt idx="57051">
                  <c:v>41712.152723361374</c:v>
                </c:pt>
                <c:pt idx="57052">
                  <c:v>41712.153426485682</c:v>
                </c:pt>
                <c:pt idx="57053">
                  <c:v>41712.154132294316</c:v>
                </c:pt>
                <c:pt idx="57054">
                  <c:v>41712.154836858623</c:v>
                </c:pt>
                <c:pt idx="57055">
                  <c:v>41712.155541848158</c:v>
                </c:pt>
                <c:pt idx="57056">
                  <c:v>41712.156246837381</c:v>
                </c:pt>
                <c:pt idx="57057">
                  <c:v>41712.156951732162</c:v>
                </c:pt>
                <c:pt idx="57058">
                  <c:v>41712.157656650161</c:v>
                </c:pt>
                <c:pt idx="57059">
                  <c:v>41712.158360132766</c:v>
                </c:pt>
                <c:pt idx="57060">
                  <c:v>41712.159064951375</c:v>
                </c:pt>
                <c:pt idx="57061">
                  <c:v>41712.159769164304</c:v>
                </c:pt>
                <c:pt idx="57062">
                  <c:v>41712.160473325537</c:v>
                </c:pt>
                <c:pt idx="57063">
                  <c:v>41712.161178326773</c:v>
                </c:pt>
                <c:pt idx="57064">
                  <c:v>41712.161883907378</c:v>
                </c:pt>
                <c:pt idx="57065">
                  <c:v>41712.162587198938</c:v>
                </c:pt>
                <c:pt idx="57066">
                  <c:v>41712.163290268465</c:v>
                </c:pt>
                <c:pt idx="57067">
                  <c:v>41712.163993940922</c:v>
                </c:pt>
                <c:pt idx="57068">
                  <c:v>41712.164696576001</c:v>
                </c:pt>
                <c:pt idx="57069">
                  <c:v>41712.165399148158</c:v>
                </c:pt>
                <c:pt idx="57070">
                  <c:v>41712.166103748772</c:v>
                </c:pt>
                <c:pt idx="57071">
                  <c:v>41712.166807217225</c:v>
                </c:pt>
                <c:pt idx="57072">
                  <c:v>41712.167508902152</c:v>
                </c:pt>
                <c:pt idx="57073">
                  <c:v>41712.168212831537</c:v>
                </c:pt>
                <c:pt idx="57074">
                  <c:v>41712.169144161067</c:v>
                </c:pt>
                <c:pt idx="57075">
                  <c:v>41712.169847972305</c:v>
                </c:pt>
                <c:pt idx="57076">
                  <c:v>41712.170551904615</c:v>
                </c:pt>
                <c:pt idx="57077">
                  <c:v>41712.171256741844</c:v>
                </c:pt>
                <c:pt idx="57078">
                  <c:v>41712.171959961219</c:v>
                </c:pt>
                <c:pt idx="57079">
                  <c:v>41712.172664129685</c:v>
                </c:pt>
                <c:pt idx="57080">
                  <c:v>41712.173368772608</c:v>
                </c:pt>
                <c:pt idx="57081">
                  <c:v>41712.174073832153</c:v>
                </c:pt>
                <c:pt idx="57082">
                  <c:v>41712.174779366615</c:v>
                </c:pt>
                <c:pt idx="57083">
                  <c:v>41712.175483814601</c:v>
                </c:pt>
                <c:pt idx="57084">
                  <c:v>41712.176188743535</c:v>
                </c:pt>
                <c:pt idx="57085">
                  <c:v>41712.176892764459</c:v>
                </c:pt>
                <c:pt idx="57086">
                  <c:v>41712.177596608002</c:v>
                </c:pt>
                <c:pt idx="57087">
                  <c:v>41712.178301147847</c:v>
                </c:pt>
                <c:pt idx="57088">
                  <c:v>41712.179004961676</c:v>
                </c:pt>
                <c:pt idx="57089">
                  <c:v>41712.17970917077</c:v>
                </c:pt>
                <c:pt idx="57090">
                  <c:v>41712.180411838461</c:v>
                </c:pt>
                <c:pt idx="57091">
                  <c:v>41712.181115678461</c:v>
                </c:pt>
                <c:pt idx="57092">
                  <c:v>41712.181819110767</c:v>
                </c:pt>
                <c:pt idx="57093">
                  <c:v>41712.182523623538</c:v>
                </c:pt>
                <c:pt idx="57094">
                  <c:v>41712.183227638161</c:v>
                </c:pt>
                <c:pt idx="57095">
                  <c:v>41712.183932938002</c:v>
                </c:pt>
                <c:pt idx="57096">
                  <c:v>41712.184636873542</c:v>
                </c:pt>
                <c:pt idx="57097">
                  <c:v>41712.185340672608</c:v>
                </c:pt>
                <c:pt idx="57098">
                  <c:v>41712.186045455695</c:v>
                </c:pt>
                <c:pt idx="57099">
                  <c:v>41712.186751007386</c:v>
                </c:pt>
                <c:pt idx="57100">
                  <c:v>41712.187455257539</c:v>
                </c:pt>
                <c:pt idx="57101">
                  <c:v>41712.188158062461</c:v>
                </c:pt>
                <c:pt idx="57102">
                  <c:v>41712.188862754767</c:v>
                </c:pt>
                <c:pt idx="57103">
                  <c:v>41712.189568419541</c:v>
                </c:pt>
                <c:pt idx="57104">
                  <c:v>41712.190270189079</c:v>
                </c:pt>
                <c:pt idx="57105">
                  <c:v>41712.190973902303</c:v>
                </c:pt>
                <c:pt idx="57106">
                  <c:v>41712.191678771531</c:v>
                </c:pt>
                <c:pt idx="57107">
                  <c:v>41712.192384034759</c:v>
                </c:pt>
                <c:pt idx="57108">
                  <c:v>41712.193088615983</c:v>
                </c:pt>
                <c:pt idx="57109">
                  <c:v>41712.193792037833</c:v>
                </c:pt>
                <c:pt idx="57110">
                  <c:v>41712.194495788302</c:v>
                </c:pt>
                <c:pt idx="57111">
                  <c:v>41712.195200364302</c:v>
                </c:pt>
                <c:pt idx="57112">
                  <c:v>41712.195904699838</c:v>
                </c:pt>
                <c:pt idx="57113">
                  <c:v>41712.196609200306</c:v>
                </c:pt>
                <c:pt idx="57114">
                  <c:v>41712.197313043842</c:v>
                </c:pt>
                <c:pt idx="57115">
                  <c:v>41712.198016222472</c:v>
                </c:pt>
                <c:pt idx="57116">
                  <c:v>41712.198719527376</c:v>
                </c:pt>
                <c:pt idx="57117">
                  <c:v>41712.199424398459</c:v>
                </c:pt>
                <c:pt idx="57118">
                  <c:v>41712.200128604607</c:v>
                </c:pt>
                <c:pt idx="57119">
                  <c:v>41712.200833863077</c:v>
                </c:pt>
                <c:pt idx="57120">
                  <c:v>41712.201539700771</c:v>
                </c:pt>
                <c:pt idx="57121">
                  <c:v>41712.20224305446</c:v>
                </c:pt>
                <c:pt idx="57122">
                  <c:v>41712.202947402162</c:v>
                </c:pt>
                <c:pt idx="57123">
                  <c:v>41712.203650917072</c:v>
                </c:pt>
                <c:pt idx="57124">
                  <c:v>41712.204354571375</c:v>
                </c:pt>
                <c:pt idx="57125">
                  <c:v>41712.205059255684</c:v>
                </c:pt>
                <c:pt idx="57126">
                  <c:v>41712.205764167527</c:v>
                </c:pt>
                <c:pt idx="57127">
                  <c:v>41712.206467897682</c:v>
                </c:pt>
                <c:pt idx="57128">
                  <c:v>41712.207172158611</c:v>
                </c:pt>
                <c:pt idx="57129">
                  <c:v>41712.207877100162</c:v>
                </c:pt>
                <c:pt idx="57130">
                  <c:v>41712.208580421997</c:v>
                </c:pt>
                <c:pt idx="57131">
                  <c:v>41712.209284345081</c:v>
                </c:pt>
                <c:pt idx="57132">
                  <c:v>41712.209987297079</c:v>
                </c:pt>
                <c:pt idx="57133">
                  <c:v>41712.210907046159</c:v>
                </c:pt>
                <c:pt idx="57134">
                  <c:v>41712.211610917533</c:v>
                </c:pt>
                <c:pt idx="57135">
                  <c:v>41712.212315381083</c:v>
                </c:pt>
                <c:pt idx="57136">
                  <c:v>41712.213018499089</c:v>
                </c:pt>
                <c:pt idx="57137">
                  <c:v>41712.213722479537</c:v>
                </c:pt>
                <c:pt idx="57138">
                  <c:v>41712.214428073683</c:v>
                </c:pt>
                <c:pt idx="57139">
                  <c:v>41712.215132542609</c:v>
                </c:pt>
                <c:pt idx="57140">
                  <c:v>41712.215836362309</c:v>
                </c:pt>
                <c:pt idx="57141">
                  <c:v>41712.216540255387</c:v>
                </c:pt>
                <c:pt idx="57142">
                  <c:v>41712.217244893684</c:v>
                </c:pt>
                <c:pt idx="57143">
                  <c:v>41712.217949753838</c:v>
                </c:pt>
                <c:pt idx="57144">
                  <c:v>41712.218652504933</c:v>
                </c:pt>
                <c:pt idx="57145">
                  <c:v>41712.219355903537</c:v>
                </c:pt>
                <c:pt idx="57146">
                  <c:v>41712.220060182924</c:v>
                </c:pt>
                <c:pt idx="57147">
                  <c:v>41712.22076586583</c:v>
                </c:pt>
                <c:pt idx="57148">
                  <c:v>41712.221469091834</c:v>
                </c:pt>
                <c:pt idx="57149">
                  <c:v>41712.222172914764</c:v>
                </c:pt>
                <c:pt idx="57150">
                  <c:v>41712.222876725384</c:v>
                </c:pt>
                <c:pt idx="57151">
                  <c:v>41712.223579806923</c:v>
                </c:pt>
                <c:pt idx="57152">
                  <c:v>41712.224282740608</c:v>
                </c:pt>
                <c:pt idx="57153">
                  <c:v>41712.224986487374</c:v>
                </c:pt>
                <c:pt idx="57154">
                  <c:v>41712.225691087675</c:v>
                </c:pt>
                <c:pt idx="57155">
                  <c:v>41712.226394915677</c:v>
                </c:pt>
                <c:pt idx="57156">
                  <c:v>41712.227097983072</c:v>
                </c:pt>
                <c:pt idx="57157">
                  <c:v>41712.227802166926</c:v>
                </c:pt>
                <c:pt idx="57158">
                  <c:v>41712.228507476313</c:v>
                </c:pt>
                <c:pt idx="57159">
                  <c:v>41712.229211402766</c:v>
                </c:pt>
                <c:pt idx="57160">
                  <c:v>41712.229915920303</c:v>
                </c:pt>
                <c:pt idx="57161">
                  <c:v>41712.230619135538</c:v>
                </c:pt>
                <c:pt idx="57162">
                  <c:v>41712.23132265568</c:v>
                </c:pt>
                <c:pt idx="57163">
                  <c:v>41712.232026448008</c:v>
                </c:pt>
                <c:pt idx="57164">
                  <c:v>41712.232730435535</c:v>
                </c:pt>
                <c:pt idx="57165">
                  <c:v>41712.233434369533</c:v>
                </c:pt>
                <c:pt idx="57166">
                  <c:v>41712.234138503532</c:v>
                </c:pt>
                <c:pt idx="57167">
                  <c:v>41712.234841203688</c:v>
                </c:pt>
                <c:pt idx="57168">
                  <c:v>41712.235542498158</c:v>
                </c:pt>
                <c:pt idx="57169">
                  <c:v>41712.236246706459</c:v>
                </c:pt>
                <c:pt idx="57170">
                  <c:v>41712.236949979844</c:v>
                </c:pt>
                <c:pt idx="57171">
                  <c:v>41712.237652755379</c:v>
                </c:pt>
                <c:pt idx="57172">
                  <c:v>41712.23835653322</c:v>
                </c:pt>
                <c:pt idx="57173">
                  <c:v>41712.239058724153</c:v>
                </c:pt>
                <c:pt idx="57174">
                  <c:v>41712.239762105834</c:v>
                </c:pt>
                <c:pt idx="57175">
                  <c:v>41712.240466357376</c:v>
                </c:pt>
                <c:pt idx="57176">
                  <c:v>41712.241172045535</c:v>
                </c:pt>
                <c:pt idx="57177">
                  <c:v>41712.241874846768</c:v>
                </c:pt>
                <c:pt idx="57178">
                  <c:v>41712.242579093392</c:v>
                </c:pt>
                <c:pt idx="57179">
                  <c:v>41712.243282599535</c:v>
                </c:pt>
                <c:pt idx="57180">
                  <c:v>41712.243986663671</c:v>
                </c:pt>
                <c:pt idx="57181">
                  <c:v>41712.244690169384</c:v>
                </c:pt>
                <c:pt idx="57182">
                  <c:v>41712.245393452162</c:v>
                </c:pt>
                <c:pt idx="57183">
                  <c:v>41712.246098898613</c:v>
                </c:pt>
                <c:pt idx="57184">
                  <c:v>41712.246802282767</c:v>
                </c:pt>
                <c:pt idx="57185">
                  <c:v>41712.247507632157</c:v>
                </c:pt>
                <c:pt idx="57186">
                  <c:v>41712.248211406622</c:v>
                </c:pt>
                <c:pt idx="57187">
                  <c:v>41712.248913295851</c:v>
                </c:pt>
                <c:pt idx="57188">
                  <c:v>41712.24961606384</c:v>
                </c:pt>
                <c:pt idx="57189">
                  <c:v>41712.250320357685</c:v>
                </c:pt>
                <c:pt idx="57190">
                  <c:v>41712.251024087076</c:v>
                </c:pt>
                <c:pt idx="57191">
                  <c:v>41712.251728646923</c:v>
                </c:pt>
                <c:pt idx="57192">
                  <c:v>41712.252669383997</c:v>
                </c:pt>
                <c:pt idx="57193">
                  <c:v>41712.253372484309</c:v>
                </c:pt>
                <c:pt idx="57194">
                  <c:v>41712.254076526769</c:v>
                </c:pt>
                <c:pt idx="57195">
                  <c:v>41712.254781015996</c:v>
                </c:pt>
                <c:pt idx="57196">
                  <c:v>41712.255484212597</c:v>
                </c:pt>
                <c:pt idx="57197">
                  <c:v>41712.256187414772</c:v>
                </c:pt>
                <c:pt idx="57198">
                  <c:v>41712.256892102931</c:v>
                </c:pt>
                <c:pt idx="57199">
                  <c:v>41712.257596643387</c:v>
                </c:pt>
                <c:pt idx="57200">
                  <c:v>41712.258299994784</c:v>
                </c:pt>
                <c:pt idx="57201">
                  <c:v>41712.259005206462</c:v>
                </c:pt>
                <c:pt idx="57202">
                  <c:v>41712.259709197227</c:v>
                </c:pt>
                <c:pt idx="57203">
                  <c:v>41712.26041326861</c:v>
                </c:pt>
                <c:pt idx="57204">
                  <c:v>41712.261116545531</c:v>
                </c:pt>
                <c:pt idx="57205">
                  <c:v>41712.261819567837</c:v>
                </c:pt>
                <c:pt idx="57206">
                  <c:v>41712.262522219375</c:v>
                </c:pt>
                <c:pt idx="57207">
                  <c:v>41712.263224615832</c:v>
                </c:pt>
                <c:pt idx="57208">
                  <c:v>41712.263927161373</c:v>
                </c:pt>
                <c:pt idx="57209">
                  <c:v>41712.264630408768</c:v>
                </c:pt>
                <c:pt idx="57210">
                  <c:v>41712.265335125376</c:v>
                </c:pt>
                <c:pt idx="57211">
                  <c:v>41712.266040004921</c:v>
                </c:pt>
                <c:pt idx="57212">
                  <c:v>41712.266744306609</c:v>
                </c:pt>
                <c:pt idx="57213">
                  <c:v>41712.267449095678</c:v>
                </c:pt>
                <c:pt idx="57214">
                  <c:v>41712.268155018304</c:v>
                </c:pt>
                <c:pt idx="57215">
                  <c:v>41712.268858288313</c:v>
                </c:pt>
                <c:pt idx="57216">
                  <c:v>41712.269561445682</c:v>
                </c:pt>
                <c:pt idx="57217">
                  <c:v>41712.270264035375</c:v>
                </c:pt>
                <c:pt idx="57218">
                  <c:v>41712.270967673838</c:v>
                </c:pt>
                <c:pt idx="57219">
                  <c:v>41712.271670988455</c:v>
                </c:pt>
                <c:pt idx="57220">
                  <c:v>41712.272374326159</c:v>
                </c:pt>
                <c:pt idx="57221">
                  <c:v>41712.273077611215</c:v>
                </c:pt>
                <c:pt idx="57222">
                  <c:v>41712.273781169984</c:v>
                </c:pt>
                <c:pt idx="57223">
                  <c:v>41712.274485330759</c:v>
                </c:pt>
                <c:pt idx="57224">
                  <c:v>41712.275188369218</c:v>
                </c:pt>
                <c:pt idx="57225">
                  <c:v>41712.275890211378</c:v>
                </c:pt>
                <c:pt idx="57226">
                  <c:v>41712.276593765841</c:v>
                </c:pt>
                <c:pt idx="57227">
                  <c:v>41712.277297787841</c:v>
                </c:pt>
                <c:pt idx="57228">
                  <c:v>41712.278002071384</c:v>
                </c:pt>
                <c:pt idx="57229">
                  <c:v>41712.278705297387</c:v>
                </c:pt>
                <c:pt idx="57230">
                  <c:v>41712.279407952454</c:v>
                </c:pt>
                <c:pt idx="57231">
                  <c:v>41712.280111186163</c:v>
                </c:pt>
                <c:pt idx="57232">
                  <c:v>41712.280814607388</c:v>
                </c:pt>
                <c:pt idx="57233">
                  <c:v>41712.281517384617</c:v>
                </c:pt>
                <c:pt idx="57234">
                  <c:v>41712.282222839684</c:v>
                </c:pt>
                <c:pt idx="57235">
                  <c:v>41712.28292588584</c:v>
                </c:pt>
                <c:pt idx="57236">
                  <c:v>41712.28362914508</c:v>
                </c:pt>
                <c:pt idx="57237">
                  <c:v>41712.284333795847</c:v>
                </c:pt>
                <c:pt idx="57238">
                  <c:v>41712.28503868277</c:v>
                </c:pt>
                <c:pt idx="57239">
                  <c:v>41712.285743056302</c:v>
                </c:pt>
                <c:pt idx="57240">
                  <c:v>41712.286449175539</c:v>
                </c:pt>
                <c:pt idx="57241">
                  <c:v>41712.287153062454</c:v>
                </c:pt>
                <c:pt idx="57242">
                  <c:v>41712.287858579388</c:v>
                </c:pt>
                <c:pt idx="57243">
                  <c:v>41712.288563243084</c:v>
                </c:pt>
                <c:pt idx="57244">
                  <c:v>41712.289266857384</c:v>
                </c:pt>
                <c:pt idx="57245">
                  <c:v>41712.289970447695</c:v>
                </c:pt>
                <c:pt idx="57246">
                  <c:v>41712.290674017218</c:v>
                </c:pt>
                <c:pt idx="57247">
                  <c:v>41712.291378455222</c:v>
                </c:pt>
                <c:pt idx="57248">
                  <c:v>41712.29208305799</c:v>
                </c:pt>
                <c:pt idx="57249">
                  <c:v>41712.292787517523</c:v>
                </c:pt>
                <c:pt idx="57250">
                  <c:v>41712.293491205681</c:v>
                </c:pt>
                <c:pt idx="57251">
                  <c:v>41712.294423448307</c:v>
                </c:pt>
                <c:pt idx="57252">
                  <c:v>41712.295128214915</c:v>
                </c:pt>
                <c:pt idx="57253">
                  <c:v>41712.295832879077</c:v>
                </c:pt>
                <c:pt idx="57254">
                  <c:v>41712.296537035079</c:v>
                </c:pt>
                <c:pt idx="57255">
                  <c:v>41712.297240688764</c:v>
                </c:pt>
                <c:pt idx="57256">
                  <c:v>41712.297943869671</c:v>
                </c:pt>
                <c:pt idx="57257">
                  <c:v>41712.298648019678</c:v>
                </c:pt>
                <c:pt idx="57258">
                  <c:v>41712.299351616763</c:v>
                </c:pt>
                <c:pt idx="57259">
                  <c:v>41712.300056508313</c:v>
                </c:pt>
                <c:pt idx="57260">
                  <c:v>41712.30075940294</c:v>
                </c:pt>
                <c:pt idx="57261">
                  <c:v>41712.301464150303</c:v>
                </c:pt>
                <c:pt idx="57262">
                  <c:v>41712.302169283998</c:v>
                </c:pt>
                <c:pt idx="57263">
                  <c:v>41712.302874334935</c:v>
                </c:pt>
                <c:pt idx="57264">
                  <c:v>41712.303578440478</c:v>
                </c:pt>
                <c:pt idx="57265">
                  <c:v>41712.304282763223</c:v>
                </c:pt>
                <c:pt idx="57266">
                  <c:v>41712.304986613533</c:v>
                </c:pt>
                <c:pt idx="57267">
                  <c:v>41712.305692373382</c:v>
                </c:pt>
                <c:pt idx="57268">
                  <c:v>41712.306396927081</c:v>
                </c:pt>
                <c:pt idx="57269">
                  <c:v>41712.307100234153</c:v>
                </c:pt>
                <c:pt idx="57270">
                  <c:v>41712.307805693847</c:v>
                </c:pt>
                <c:pt idx="57271">
                  <c:v>41712.308510127092</c:v>
                </c:pt>
                <c:pt idx="57272">
                  <c:v>41712.309213085231</c:v>
                </c:pt>
                <c:pt idx="57273">
                  <c:v>41712.309915776466</c:v>
                </c:pt>
                <c:pt idx="57274">
                  <c:v>41712.310620679382</c:v>
                </c:pt>
                <c:pt idx="57275">
                  <c:v>41712.311324395087</c:v>
                </c:pt>
                <c:pt idx="57276">
                  <c:v>41712.312029464934</c:v>
                </c:pt>
                <c:pt idx="57277">
                  <c:v>41712.312733528008</c:v>
                </c:pt>
                <c:pt idx="57278">
                  <c:v>41712.313438106612</c:v>
                </c:pt>
                <c:pt idx="57279">
                  <c:v>41712.314141798939</c:v>
                </c:pt>
                <c:pt idx="57280">
                  <c:v>41712.314845382622</c:v>
                </c:pt>
                <c:pt idx="57281">
                  <c:v>41712.315549706007</c:v>
                </c:pt>
                <c:pt idx="57282">
                  <c:v>41712.316253131088</c:v>
                </c:pt>
                <c:pt idx="57283">
                  <c:v>41712.316955941234</c:v>
                </c:pt>
                <c:pt idx="57284">
                  <c:v>41712.317658941232</c:v>
                </c:pt>
                <c:pt idx="57285">
                  <c:v>41712.318361497702</c:v>
                </c:pt>
                <c:pt idx="57286">
                  <c:v>41712.319066134769</c:v>
                </c:pt>
                <c:pt idx="57287">
                  <c:v>41712.319769248621</c:v>
                </c:pt>
                <c:pt idx="57288">
                  <c:v>41712.320472295542</c:v>
                </c:pt>
                <c:pt idx="57289">
                  <c:v>41712.321175514924</c:v>
                </c:pt>
                <c:pt idx="57290">
                  <c:v>41712.321880240306</c:v>
                </c:pt>
                <c:pt idx="57291">
                  <c:v>41712.322583550762</c:v>
                </c:pt>
                <c:pt idx="57292">
                  <c:v>41712.323287254163</c:v>
                </c:pt>
                <c:pt idx="57293">
                  <c:v>41712.323990289682</c:v>
                </c:pt>
                <c:pt idx="57294">
                  <c:v>41712.324694913375</c:v>
                </c:pt>
                <c:pt idx="57295">
                  <c:v>41712.325399540459</c:v>
                </c:pt>
                <c:pt idx="57296">
                  <c:v>41712.326103210464</c:v>
                </c:pt>
                <c:pt idx="57297">
                  <c:v>41712.326805966928</c:v>
                </c:pt>
                <c:pt idx="57298">
                  <c:v>41712.327508562303</c:v>
                </c:pt>
                <c:pt idx="57299">
                  <c:v>41712.328212447697</c:v>
                </c:pt>
                <c:pt idx="57300">
                  <c:v>41712.328916451232</c:v>
                </c:pt>
                <c:pt idx="57301">
                  <c:v>41712.329620567674</c:v>
                </c:pt>
                <c:pt idx="57302">
                  <c:v>41712.330324311682</c:v>
                </c:pt>
                <c:pt idx="57303">
                  <c:v>41712.331028109846</c:v>
                </c:pt>
                <c:pt idx="57304">
                  <c:v>41712.331730932921</c:v>
                </c:pt>
                <c:pt idx="57305">
                  <c:v>41712.332433612923</c:v>
                </c:pt>
                <c:pt idx="57306">
                  <c:v>41712.333136276007</c:v>
                </c:pt>
                <c:pt idx="57307">
                  <c:v>41712.333838146318</c:v>
                </c:pt>
                <c:pt idx="57308">
                  <c:v>41712.334541775388</c:v>
                </c:pt>
                <c:pt idx="57309">
                  <c:v>41712.335245621376</c:v>
                </c:pt>
                <c:pt idx="57310">
                  <c:v>41712.336177342317</c:v>
                </c:pt>
                <c:pt idx="57311">
                  <c:v>41712.336879356168</c:v>
                </c:pt>
                <c:pt idx="57312">
                  <c:v>41712.337583815533</c:v>
                </c:pt>
                <c:pt idx="57313">
                  <c:v>41712.33828804201</c:v>
                </c:pt>
                <c:pt idx="57314">
                  <c:v>41712.338991242941</c:v>
                </c:pt>
                <c:pt idx="57315">
                  <c:v>41712.339695202158</c:v>
                </c:pt>
                <c:pt idx="57316">
                  <c:v>41712.340397466316</c:v>
                </c:pt>
                <c:pt idx="57317">
                  <c:v>41712.341100216305</c:v>
                </c:pt>
                <c:pt idx="57318">
                  <c:v>41712.341804566458</c:v>
                </c:pt>
                <c:pt idx="57319">
                  <c:v>41712.342507260008</c:v>
                </c:pt>
                <c:pt idx="57320">
                  <c:v>41712.343207666767</c:v>
                </c:pt>
                <c:pt idx="57321">
                  <c:v>41712.343909776777</c:v>
                </c:pt>
                <c:pt idx="57322">
                  <c:v>41712.344614578316</c:v>
                </c:pt>
                <c:pt idx="57323">
                  <c:v>41712.345318389547</c:v>
                </c:pt>
                <c:pt idx="57324">
                  <c:v>41712.346022019541</c:v>
                </c:pt>
                <c:pt idx="57325">
                  <c:v>41712.346723586161</c:v>
                </c:pt>
                <c:pt idx="57326">
                  <c:v>41712.347425869375</c:v>
                </c:pt>
                <c:pt idx="57327">
                  <c:v>41712.348129875543</c:v>
                </c:pt>
                <c:pt idx="57328">
                  <c:v>41712.348833022166</c:v>
                </c:pt>
                <c:pt idx="57329">
                  <c:v>41712.349537092319</c:v>
                </c:pt>
                <c:pt idx="57330">
                  <c:v>41712.350239814004</c:v>
                </c:pt>
                <c:pt idx="57331">
                  <c:v>41712.350942830461</c:v>
                </c:pt>
                <c:pt idx="57332">
                  <c:v>41712.35164544078</c:v>
                </c:pt>
                <c:pt idx="57333">
                  <c:v>41712.352348722314</c:v>
                </c:pt>
                <c:pt idx="57334">
                  <c:v>41712.353051825085</c:v>
                </c:pt>
                <c:pt idx="57335">
                  <c:v>41712.353755187229</c:v>
                </c:pt>
                <c:pt idx="57336">
                  <c:v>41712.354459076007</c:v>
                </c:pt>
                <c:pt idx="57337">
                  <c:v>41712.355163979228</c:v>
                </c:pt>
                <c:pt idx="57338">
                  <c:v>41712.355868053695</c:v>
                </c:pt>
                <c:pt idx="57339">
                  <c:v>41712.356571528784</c:v>
                </c:pt>
                <c:pt idx="57340">
                  <c:v>41712.357277296782</c:v>
                </c:pt>
                <c:pt idx="57341">
                  <c:v>41712.357981774927</c:v>
                </c:pt>
                <c:pt idx="57342">
                  <c:v>41712.358685228479</c:v>
                </c:pt>
                <c:pt idx="57343">
                  <c:v>41712.35938632278</c:v>
                </c:pt>
                <c:pt idx="57344">
                  <c:v>41712.360090132308</c:v>
                </c:pt>
                <c:pt idx="57345">
                  <c:v>41712.360793587992</c:v>
                </c:pt>
                <c:pt idx="57346">
                  <c:v>41712.361497118771</c:v>
                </c:pt>
                <c:pt idx="57347">
                  <c:v>41712.362198985385</c:v>
                </c:pt>
                <c:pt idx="57348">
                  <c:v>41712.362901472159</c:v>
                </c:pt>
                <c:pt idx="57349">
                  <c:v>41712.36360377261</c:v>
                </c:pt>
                <c:pt idx="57350">
                  <c:v>41712.364305570307</c:v>
                </c:pt>
                <c:pt idx="57351">
                  <c:v>41712.365008362001</c:v>
                </c:pt>
                <c:pt idx="57352">
                  <c:v>41712.365711129845</c:v>
                </c:pt>
                <c:pt idx="57353">
                  <c:v>41712.366414292621</c:v>
                </c:pt>
                <c:pt idx="57354">
                  <c:v>41712.36711640154</c:v>
                </c:pt>
                <c:pt idx="57355">
                  <c:v>41712.36781995694</c:v>
                </c:pt>
                <c:pt idx="57356">
                  <c:v>41712.368524674312</c:v>
                </c:pt>
                <c:pt idx="57357">
                  <c:v>41712.36922905354</c:v>
                </c:pt>
                <c:pt idx="57358">
                  <c:v>41712.369931746463</c:v>
                </c:pt>
                <c:pt idx="57359">
                  <c:v>41712.370633253231</c:v>
                </c:pt>
                <c:pt idx="57360">
                  <c:v>41712.371334539537</c:v>
                </c:pt>
                <c:pt idx="57361">
                  <c:v>41712.372036942623</c:v>
                </c:pt>
                <c:pt idx="57362">
                  <c:v>41712.372739319391</c:v>
                </c:pt>
                <c:pt idx="57363">
                  <c:v>41712.373441930598</c:v>
                </c:pt>
                <c:pt idx="57364">
                  <c:v>41712.374145668611</c:v>
                </c:pt>
                <c:pt idx="57365">
                  <c:v>41712.374848860614</c:v>
                </c:pt>
                <c:pt idx="57366">
                  <c:v>41712.375553834157</c:v>
                </c:pt>
                <c:pt idx="57367">
                  <c:v>41712.376259249555</c:v>
                </c:pt>
                <c:pt idx="57368">
                  <c:v>41712.376963835835</c:v>
                </c:pt>
                <c:pt idx="57369">
                  <c:v>41712.377936466008</c:v>
                </c:pt>
                <c:pt idx="57370">
                  <c:v>41712.378641093848</c:v>
                </c:pt>
                <c:pt idx="57371">
                  <c:v>41712.379344263536</c:v>
                </c:pt>
                <c:pt idx="57372">
                  <c:v>41712.380047098006</c:v>
                </c:pt>
                <c:pt idx="57373">
                  <c:v>41712.380751227691</c:v>
                </c:pt>
                <c:pt idx="57374">
                  <c:v>41712.381453912611</c:v>
                </c:pt>
                <c:pt idx="57375">
                  <c:v>41712.382156973232</c:v>
                </c:pt>
                <c:pt idx="57376">
                  <c:v>41712.382860435391</c:v>
                </c:pt>
                <c:pt idx="57377">
                  <c:v>41712.383563965835</c:v>
                </c:pt>
                <c:pt idx="57378">
                  <c:v>41712.384268144626</c:v>
                </c:pt>
                <c:pt idx="57379">
                  <c:v>41712.384969873383</c:v>
                </c:pt>
                <c:pt idx="57380">
                  <c:v>41712.385672110766</c:v>
                </c:pt>
                <c:pt idx="57381">
                  <c:v>41712.386375577546</c:v>
                </c:pt>
                <c:pt idx="57382">
                  <c:v>41712.38707820078</c:v>
                </c:pt>
                <c:pt idx="57383">
                  <c:v>41712.387781299083</c:v>
                </c:pt>
                <c:pt idx="57384">
                  <c:v>41712.388485023082</c:v>
                </c:pt>
                <c:pt idx="57385">
                  <c:v>41712.389187936606</c:v>
                </c:pt>
                <c:pt idx="57386">
                  <c:v>41712.389890946171</c:v>
                </c:pt>
                <c:pt idx="57387">
                  <c:v>41712.390593699383</c:v>
                </c:pt>
                <c:pt idx="57388">
                  <c:v>41712.391296414768</c:v>
                </c:pt>
                <c:pt idx="57389">
                  <c:v>41712.391998738611</c:v>
                </c:pt>
                <c:pt idx="57390">
                  <c:v>41712.392701986304</c:v>
                </c:pt>
                <c:pt idx="57391">
                  <c:v>41712.393406502604</c:v>
                </c:pt>
                <c:pt idx="57392">
                  <c:v>41712.39411007693</c:v>
                </c:pt>
                <c:pt idx="57393">
                  <c:v>41712.394813611681</c:v>
                </c:pt>
                <c:pt idx="57394">
                  <c:v>41712.395514769683</c:v>
                </c:pt>
                <c:pt idx="57395">
                  <c:v>41712.396219314622</c:v>
                </c:pt>
                <c:pt idx="57396">
                  <c:v>41712.396923105996</c:v>
                </c:pt>
                <c:pt idx="57397">
                  <c:v>41712.39762760538</c:v>
                </c:pt>
                <c:pt idx="57398">
                  <c:v>41712.398331026168</c:v>
                </c:pt>
                <c:pt idx="57399">
                  <c:v>41712.399034044778</c:v>
                </c:pt>
                <c:pt idx="57400">
                  <c:v>41712.39973770138</c:v>
                </c:pt>
                <c:pt idx="57401">
                  <c:v>41712.400438306315</c:v>
                </c:pt>
                <c:pt idx="57402">
                  <c:v>41712.401141612296</c:v>
                </c:pt>
                <c:pt idx="57403">
                  <c:v>41712.401843008309</c:v>
                </c:pt>
                <c:pt idx="57404">
                  <c:v>41712.402545856778</c:v>
                </c:pt>
                <c:pt idx="57405">
                  <c:v>41712.40325034401</c:v>
                </c:pt>
                <c:pt idx="57406">
                  <c:v>41712.403954513989</c:v>
                </c:pt>
                <c:pt idx="57407">
                  <c:v>41712.404656687082</c:v>
                </c:pt>
                <c:pt idx="57408">
                  <c:v>41712.405358733682</c:v>
                </c:pt>
                <c:pt idx="57409">
                  <c:v>41712.406062697541</c:v>
                </c:pt>
                <c:pt idx="57410">
                  <c:v>41712.406765488769</c:v>
                </c:pt>
                <c:pt idx="57411">
                  <c:v>41712.407467966455</c:v>
                </c:pt>
                <c:pt idx="57412">
                  <c:v>41712.408171830306</c:v>
                </c:pt>
                <c:pt idx="57413">
                  <c:v>41712.408874390938</c:v>
                </c:pt>
                <c:pt idx="57414">
                  <c:v>41712.409578714614</c:v>
                </c:pt>
                <c:pt idx="57415">
                  <c:v>41712.410282700766</c:v>
                </c:pt>
                <c:pt idx="57416">
                  <c:v>41712.410986090159</c:v>
                </c:pt>
                <c:pt idx="57417">
                  <c:v>41712.411690178007</c:v>
                </c:pt>
                <c:pt idx="57418">
                  <c:v>41712.412394865685</c:v>
                </c:pt>
                <c:pt idx="57419">
                  <c:v>41712.413098650606</c:v>
                </c:pt>
                <c:pt idx="57420">
                  <c:v>41712.413801758164</c:v>
                </c:pt>
                <c:pt idx="57421">
                  <c:v>41712.414504417233</c:v>
                </c:pt>
                <c:pt idx="57422">
                  <c:v>41712.415208212158</c:v>
                </c:pt>
                <c:pt idx="57423">
                  <c:v>41712.415911898468</c:v>
                </c:pt>
                <c:pt idx="57424">
                  <c:v>41712.416614296948</c:v>
                </c:pt>
                <c:pt idx="57425">
                  <c:v>41712.417316418621</c:v>
                </c:pt>
                <c:pt idx="57426">
                  <c:v>41712.418019711084</c:v>
                </c:pt>
                <c:pt idx="57427">
                  <c:v>41712.418724195843</c:v>
                </c:pt>
                <c:pt idx="57428">
                  <c:v>41712.419698945087</c:v>
                </c:pt>
                <c:pt idx="57429">
                  <c:v>41712.420402762145</c:v>
                </c:pt>
                <c:pt idx="57430">
                  <c:v>41712.421106656453</c:v>
                </c:pt>
                <c:pt idx="57431">
                  <c:v>41712.421809869222</c:v>
                </c:pt>
                <c:pt idx="57432">
                  <c:v>41712.422511613076</c:v>
                </c:pt>
                <c:pt idx="57433">
                  <c:v>41712.423213684</c:v>
                </c:pt>
                <c:pt idx="57434">
                  <c:v>41712.423916463078</c:v>
                </c:pt>
                <c:pt idx="57435">
                  <c:v>41712.424619113845</c:v>
                </c:pt>
                <c:pt idx="57436">
                  <c:v>41712.425323326461</c:v>
                </c:pt>
                <c:pt idx="57437">
                  <c:v>41712.426026006615</c:v>
                </c:pt>
                <c:pt idx="57438">
                  <c:v>41712.426730870611</c:v>
                </c:pt>
                <c:pt idx="57439">
                  <c:v>41712.427433757533</c:v>
                </c:pt>
                <c:pt idx="57440">
                  <c:v>41712.428135177695</c:v>
                </c:pt>
                <c:pt idx="57441">
                  <c:v>41712.428837486004</c:v>
                </c:pt>
                <c:pt idx="57442">
                  <c:v>41712.429543243081</c:v>
                </c:pt>
                <c:pt idx="57443">
                  <c:v>41712.430247404169</c:v>
                </c:pt>
                <c:pt idx="57444">
                  <c:v>41712.430950955684</c:v>
                </c:pt>
                <c:pt idx="57445">
                  <c:v>41712.431654020002</c:v>
                </c:pt>
                <c:pt idx="57446">
                  <c:v>41712.432357855847</c:v>
                </c:pt>
                <c:pt idx="57447">
                  <c:v>41712.433060953379</c:v>
                </c:pt>
                <c:pt idx="57448">
                  <c:v>41712.433763815214</c:v>
                </c:pt>
                <c:pt idx="57449">
                  <c:v>41712.434467983221</c:v>
                </c:pt>
                <c:pt idx="57450">
                  <c:v>41712.435171201687</c:v>
                </c:pt>
                <c:pt idx="57451">
                  <c:v>41712.435874851384</c:v>
                </c:pt>
                <c:pt idx="57452">
                  <c:v>41712.436578703382</c:v>
                </c:pt>
                <c:pt idx="57453">
                  <c:v>41712.437282309998</c:v>
                </c:pt>
                <c:pt idx="57454">
                  <c:v>41712.437984809534</c:v>
                </c:pt>
                <c:pt idx="57455">
                  <c:v>41712.438688045382</c:v>
                </c:pt>
                <c:pt idx="57456">
                  <c:v>41712.439391459382</c:v>
                </c:pt>
                <c:pt idx="57457">
                  <c:v>41712.440094702164</c:v>
                </c:pt>
                <c:pt idx="57458">
                  <c:v>41712.440798119227</c:v>
                </c:pt>
                <c:pt idx="57459">
                  <c:v>41712.441501577538</c:v>
                </c:pt>
                <c:pt idx="57460">
                  <c:v>41712.442203976469</c:v>
                </c:pt>
                <c:pt idx="57461">
                  <c:v>41712.442906866614</c:v>
                </c:pt>
                <c:pt idx="57462">
                  <c:v>41712.443610538932</c:v>
                </c:pt>
                <c:pt idx="57463">
                  <c:v>41712.444311883228</c:v>
                </c:pt>
                <c:pt idx="57464">
                  <c:v>41712.445012910932</c:v>
                </c:pt>
                <c:pt idx="57465">
                  <c:v>41712.445716210001</c:v>
                </c:pt>
                <c:pt idx="57466">
                  <c:v>41712.446419190775</c:v>
                </c:pt>
                <c:pt idx="57467">
                  <c:v>41712.447123005688</c:v>
                </c:pt>
                <c:pt idx="57468">
                  <c:v>41712.44782668908</c:v>
                </c:pt>
                <c:pt idx="57469">
                  <c:v>41712.448530894166</c:v>
                </c:pt>
                <c:pt idx="57470">
                  <c:v>41712.449233276478</c:v>
                </c:pt>
                <c:pt idx="57471">
                  <c:v>41712.449936962614</c:v>
                </c:pt>
                <c:pt idx="57472">
                  <c:v>41712.450641623538</c:v>
                </c:pt>
                <c:pt idx="57473">
                  <c:v>41712.451343964771</c:v>
                </c:pt>
                <c:pt idx="57474">
                  <c:v>41712.452046489547</c:v>
                </c:pt>
                <c:pt idx="57475">
                  <c:v>41712.452749769538</c:v>
                </c:pt>
                <c:pt idx="57476">
                  <c:v>41712.453453367234</c:v>
                </c:pt>
                <c:pt idx="57477">
                  <c:v>41712.454156943233</c:v>
                </c:pt>
                <c:pt idx="57478">
                  <c:v>41712.454859536469</c:v>
                </c:pt>
                <c:pt idx="57479">
                  <c:v>41712.455562890616</c:v>
                </c:pt>
                <c:pt idx="57480">
                  <c:v>41712.456265729852</c:v>
                </c:pt>
                <c:pt idx="57481">
                  <c:v>41712.456967173544</c:v>
                </c:pt>
                <c:pt idx="57482">
                  <c:v>41712.457669418312</c:v>
                </c:pt>
                <c:pt idx="57483">
                  <c:v>41712.458371659231</c:v>
                </c:pt>
                <c:pt idx="57484">
                  <c:v>41712.459075108934</c:v>
                </c:pt>
                <c:pt idx="57485">
                  <c:v>41712.459778622164</c:v>
                </c:pt>
                <c:pt idx="57486">
                  <c:v>41712.460482557217</c:v>
                </c:pt>
                <c:pt idx="57487">
                  <c:v>41712.46145898199</c:v>
                </c:pt>
                <c:pt idx="57488">
                  <c:v>41712.462162712298</c:v>
                </c:pt>
                <c:pt idx="57489">
                  <c:v>41712.462865263842</c:v>
                </c:pt>
                <c:pt idx="57490">
                  <c:v>41712.463568039384</c:v>
                </c:pt>
                <c:pt idx="57491">
                  <c:v>41712.464274207843</c:v>
                </c:pt>
                <c:pt idx="57492">
                  <c:v>41712.464978620003</c:v>
                </c:pt>
                <c:pt idx="57493">
                  <c:v>41712.465681676455</c:v>
                </c:pt>
                <c:pt idx="57494">
                  <c:v>41712.466385336615</c:v>
                </c:pt>
                <c:pt idx="57495">
                  <c:v>41712.467088092162</c:v>
                </c:pt>
                <c:pt idx="57496">
                  <c:v>41712.467790172464</c:v>
                </c:pt>
                <c:pt idx="57497">
                  <c:v>41712.468493314605</c:v>
                </c:pt>
                <c:pt idx="57498">
                  <c:v>41712.469196704304</c:v>
                </c:pt>
                <c:pt idx="57499">
                  <c:v>41712.469900473385</c:v>
                </c:pt>
                <c:pt idx="57500">
                  <c:v>41712.470603890615</c:v>
                </c:pt>
                <c:pt idx="57501">
                  <c:v>41712.471307840933</c:v>
                </c:pt>
                <c:pt idx="57502">
                  <c:v>41712.472009936617</c:v>
                </c:pt>
                <c:pt idx="57503">
                  <c:v>41712.472712248622</c:v>
                </c:pt>
                <c:pt idx="57504">
                  <c:v>41712.473416811379</c:v>
                </c:pt>
                <c:pt idx="57505">
                  <c:v>41712.474121585838</c:v>
                </c:pt>
                <c:pt idx="57506">
                  <c:v>41712.474824591387</c:v>
                </c:pt>
                <c:pt idx="57507">
                  <c:v>41712.475527029848</c:v>
                </c:pt>
                <c:pt idx="57508">
                  <c:v>41712.476231778317</c:v>
                </c:pt>
                <c:pt idx="57509">
                  <c:v>41712.476933894315</c:v>
                </c:pt>
                <c:pt idx="57510">
                  <c:v>41712.47763684878</c:v>
                </c:pt>
                <c:pt idx="57511">
                  <c:v>41712.478339051086</c:v>
                </c:pt>
                <c:pt idx="57512">
                  <c:v>41712.47904281615</c:v>
                </c:pt>
                <c:pt idx="57513">
                  <c:v>41712.479746601995</c:v>
                </c:pt>
                <c:pt idx="57514">
                  <c:v>41712.480449481081</c:v>
                </c:pt>
                <c:pt idx="57515">
                  <c:v>41712.481152776767</c:v>
                </c:pt>
                <c:pt idx="57516">
                  <c:v>41712.481855545542</c:v>
                </c:pt>
                <c:pt idx="57517">
                  <c:v>41712.482559044322</c:v>
                </c:pt>
                <c:pt idx="57518">
                  <c:v>41712.483263064933</c:v>
                </c:pt>
                <c:pt idx="57519">
                  <c:v>41712.483965307845</c:v>
                </c:pt>
                <c:pt idx="57520">
                  <c:v>41712.484666965684</c:v>
                </c:pt>
                <c:pt idx="57521">
                  <c:v>41712.485369608461</c:v>
                </c:pt>
                <c:pt idx="57522">
                  <c:v>41712.486072254935</c:v>
                </c:pt>
                <c:pt idx="57523">
                  <c:v>41712.48677639955</c:v>
                </c:pt>
                <c:pt idx="57524">
                  <c:v>41712.48747880185</c:v>
                </c:pt>
                <c:pt idx="57525">
                  <c:v>41712.488182014153</c:v>
                </c:pt>
                <c:pt idx="57526">
                  <c:v>41712.488887130312</c:v>
                </c:pt>
                <c:pt idx="57527">
                  <c:v>41712.489591032929</c:v>
                </c:pt>
                <c:pt idx="57528">
                  <c:v>41712.490295872158</c:v>
                </c:pt>
                <c:pt idx="57529">
                  <c:v>41712.490999037225</c:v>
                </c:pt>
                <c:pt idx="57530">
                  <c:v>41712.491701559986</c:v>
                </c:pt>
                <c:pt idx="57531">
                  <c:v>41712.492404075681</c:v>
                </c:pt>
                <c:pt idx="57532">
                  <c:v>41712.493107731367</c:v>
                </c:pt>
                <c:pt idx="57533">
                  <c:v>41712.493812250163</c:v>
                </c:pt>
                <c:pt idx="57534">
                  <c:v>41712.494517265084</c:v>
                </c:pt>
                <c:pt idx="57535">
                  <c:v>41712.4952216323</c:v>
                </c:pt>
                <c:pt idx="57536">
                  <c:v>41712.495925411837</c:v>
                </c:pt>
                <c:pt idx="57537">
                  <c:v>41712.49662858784</c:v>
                </c:pt>
                <c:pt idx="57538">
                  <c:v>41712.49733054122</c:v>
                </c:pt>
                <c:pt idx="57539">
                  <c:v>41712.498032133844</c:v>
                </c:pt>
                <c:pt idx="57540">
                  <c:v>41712.498733025997</c:v>
                </c:pt>
                <c:pt idx="57541">
                  <c:v>41712.499437879684</c:v>
                </c:pt>
                <c:pt idx="57542">
                  <c:v>41712.500140551216</c:v>
                </c:pt>
                <c:pt idx="57543">
                  <c:v>41712.500844371694</c:v>
                </c:pt>
                <c:pt idx="57544">
                  <c:v>41712.501547019376</c:v>
                </c:pt>
                <c:pt idx="57545">
                  <c:v>41712.502251203849</c:v>
                </c:pt>
                <c:pt idx="57546">
                  <c:v>41712.503213878161</c:v>
                </c:pt>
                <c:pt idx="57547">
                  <c:v>41712.503917030932</c:v>
                </c:pt>
                <c:pt idx="57548">
                  <c:v>41712.504619665226</c:v>
                </c:pt>
                <c:pt idx="57549">
                  <c:v>41712.505320461678</c:v>
                </c:pt>
                <c:pt idx="57550">
                  <c:v>41712.506023985537</c:v>
                </c:pt>
                <c:pt idx="57551">
                  <c:v>41712.506726945081</c:v>
                </c:pt>
                <c:pt idx="57552">
                  <c:v>41712.50743018277</c:v>
                </c:pt>
                <c:pt idx="57553">
                  <c:v>41712.508133533374</c:v>
                </c:pt>
                <c:pt idx="57554">
                  <c:v>41712.508836910463</c:v>
                </c:pt>
                <c:pt idx="57555">
                  <c:v>41712.509537665224</c:v>
                </c:pt>
                <c:pt idx="57556">
                  <c:v>41712.510241170778</c:v>
                </c:pt>
                <c:pt idx="57557">
                  <c:v>41712.510944213536</c:v>
                </c:pt>
                <c:pt idx="57558">
                  <c:v>41712.511647710759</c:v>
                </c:pt>
                <c:pt idx="57559">
                  <c:v>41712.512351519385</c:v>
                </c:pt>
                <c:pt idx="57560">
                  <c:v>41712.513054880932</c:v>
                </c:pt>
                <c:pt idx="57561">
                  <c:v>41712.513758330002</c:v>
                </c:pt>
                <c:pt idx="57562">
                  <c:v>41712.514463160609</c:v>
                </c:pt>
                <c:pt idx="57563">
                  <c:v>41712.515166706304</c:v>
                </c:pt>
                <c:pt idx="57564">
                  <c:v>41712.515870423689</c:v>
                </c:pt>
                <c:pt idx="57565">
                  <c:v>41712.516573563997</c:v>
                </c:pt>
                <c:pt idx="57566">
                  <c:v>41712.517277340005</c:v>
                </c:pt>
                <c:pt idx="57567">
                  <c:v>41712.517981192002</c:v>
                </c:pt>
                <c:pt idx="57568">
                  <c:v>41712.518684225382</c:v>
                </c:pt>
                <c:pt idx="57569">
                  <c:v>41712.51938607893</c:v>
                </c:pt>
                <c:pt idx="57570">
                  <c:v>41712.520090220605</c:v>
                </c:pt>
                <c:pt idx="57571">
                  <c:v>41712.520792009222</c:v>
                </c:pt>
                <c:pt idx="57572">
                  <c:v>41712.52149293707</c:v>
                </c:pt>
                <c:pt idx="57573">
                  <c:v>41712.52219537308</c:v>
                </c:pt>
                <c:pt idx="57574">
                  <c:v>41712.522899858472</c:v>
                </c:pt>
                <c:pt idx="57575">
                  <c:v>41712.523604006608</c:v>
                </c:pt>
                <c:pt idx="57576">
                  <c:v>41712.524306128311</c:v>
                </c:pt>
                <c:pt idx="57577">
                  <c:v>41712.525008430152</c:v>
                </c:pt>
                <c:pt idx="57578">
                  <c:v>41712.52571198353</c:v>
                </c:pt>
                <c:pt idx="57579">
                  <c:v>41712.526415403845</c:v>
                </c:pt>
                <c:pt idx="57580">
                  <c:v>41712.527117887686</c:v>
                </c:pt>
                <c:pt idx="57581">
                  <c:v>41712.527820044153</c:v>
                </c:pt>
                <c:pt idx="57582">
                  <c:v>41712.528524376612</c:v>
                </c:pt>
                <c:pt idx="57583">
                  <c:v>41712.529227720464</c:v>
                </c:pt>
                <c:pt idx="57584">
                  <c:v>41712.529930776611</c:v>
                </c:pt>
                <c:pt idx="57585">
                  <c:v>41712.530632927388</c:v>
                </c:pt>
                <c:pt idx="57586">
                  <c:v>41712.531335796462</c:v>
                </c:pt>
                <c:pt idx="57587">
                  <c:v>41712.532039301695</c:v>
                </c:pt>
                <c:pt idx="57588">
                  <c:v>41712.532741035218</c:v>
                </c:pt>
                <c:pt idx="57589">
                  <c:v>41712.533444006156</c:v>
                </c:pt>
                <c:pt idx="57590">
                  <c:v>41712.534149528932</c:v>
                </c:pt>
                <c:pt idx="57591">
                  <c:v>41712.534854522768</c:v>
                </c:pt>
                <c:pt idx="57592">
                  <c:v>41712.535558877695</c:v>
                </c:pt>
                <c:pt idx="57593">
                  <c:v>41712.536262299545</c:v>
                </c:pt>
                <c:pt idx="57594">
                  <c:v>41712.536966314605</c:v>
                </c:pt>
                <c:pt idx="57595">
                  <c:v>41712.537669337682</c:v>
                </c:pt>
                <c:pt idx="57596">
                  <c:v>41712.538371928778</c:v>
                </c:pt>
                <c:pt idx="57597">
                  <c:v>41712.539075856163</c:v>
                </c:pt>
                <c:pt idx="57598">
                  <c:v>41712.539779358463</c:v>
                </c:pt>
                <c:pt idx="57599">
                  <c:v>41712.540482090611</c:v>
                </c:pt>
                <c:pt idx="57600">
                  <c:v>41712.541181815985</c:v>
                </c:pt>
                <c:pt idx="57601">
                  <c:v>41712.541884364458</c:v>
                </c:pt>
                <c:pt idx="57602">
                  <c:v>41712.542586725845</c:v>
                </c:pt>
                <c:pt idx="57603">
                  <c:v>41712.543290312933</c:v>
                </c:pt>
                <c:pt idx="57604">
                  <c:v>41712.543993440777</c:v>
                </c:pt>
                <c:pt idx="57605">
                  <c:v>41712.544977397854</c:v>
                </c:pt>
                <c:pt idx="57606">
                  <c:v>41712.545681203381</c:v>
                </c:pt>
                <c:pt idx="57607">
                  <c:v>41712.546385102461</c:v>
                </c:pt>
                <c:pt idx="57608">
                  <c:v>41712.547088681531</c:v>
                </c:pt>
                <c:pt idx="57609">
                  <c:v>41712.547791470934</c:v>
                </c:pt>
                <c:pt idx="57610">
                  <c:v>41712.548493750932</c:v>
                </c:pt>
                <c:pt idx="57611">
                  <c:v>41712.549194468462</c:v>
                </c:pt>
                <c:pt idx="57612">
                  <c:v>41712.549897399236</c:v>
                </c:pt>
                <c:pt idx="57613">
                  <c:v>41712.550601041847</c:v>
                </c:pt>
                <c:pt idx="57614">
                  <c:v>41712.551304105538</c:v>
                </c:pt>
                <c:pt idx="57615">
                  <c:v>41712.552006569997</c:v>
                </c:pt>
                <c:pt idx="57616">
                  <c:v>41712.552708164767</c:v>
                </c:pt>
                <c:pt idx="57617">
                  <c:v>41712.553411660607</c:v>
                </c:pt>
                <c:pt idx="57618">
                  <c:v>41712.554114578612</c:v>
                </c:pt>
                <c:pt idx="57619">
                  <c:v>41712.554818137236</c:v>
                </c:pt>
                <c:pt idx="57620">
                  <c:v>41712.555522867384</c:v>
                </c:pt>
                <c:pt idx="57621">
                  <c:v>41712.556225729852</c:v>
                </c:pt>
                <c:pt idx="57622">
                  <c:v>41712.556927069541</c:v>
                </c:pt>
                <c:pt idx="57623">
                  <c:v>41712.557630561074</c:v>
                </c:pt>
                <c:pt idx="57624">
                  <c:v>41712.558334039393</c:v>
                </c:pt>
                <c:pt idx="57625">
                  <c:v>41712.55903685293</c:v>
                </c:pt>
                <c:pt idx="57626">
                  <c:v>41712.559739553224</c:v>
                </c:pt>
                <c:pt idx="57627">
                  <c:v>41712.56044213799</c:v>
                </c:pt>
                <c:pt idx="57628">
                  <c:v>41712.561144838925</c:v>
                </c:pt>
                <c:pt idx="57629">
                  <c:v>41712.561848223078</c:v>
                </c:pt>
                <c:pt idx="57630">
                  <c:v>41712.562550248935</c:v>
                </c:pt>
                <c:pt idx="57631">
                  <c:v>41712.563253376618</c:v>
                </c:pt>
                <c:pt idx="57632">
                  <c:v>41712.56395758353</c:v>
                </c:pt>
                <c:pt idx="57633">
                  <c:v>41712.564661165226</c:v>
                </c:pt>
                <c:pt idx="57634">
                  <c:v>41712.565363088157</c:v>
                </c:pt>
                <c:pt idx="57635">
                  <c:v>41712.566066022933</c:v>
                </c:pt>
                <c:pt idx="57636">
                  <c:v>41712.566769384772</c:v>
                </c:pt>
                <c:pt idx="57637">
                  <c:v>41712.567472462157</c:v>
                </c:pt>
                <c:pt idx="57638">
                  <c:v>41712.568174528162</c:v>
                </c:pt>
                <c:pt idx="57639">
                  <c:v>41712.568877821388</c:v>
                </c:pt>
                <c:pt idx="57640">
                  <c:v>41712.569580896459</c:v>
                </c:pt>
                <c:pt idx="57641">
                  <c:v>41712.57028307431</c:v>
                </c:pt>
                <c:pt idx="57642">
                  <c:v>41712.57098591153</c:v>
                </c:pt>
                <c:pt idx="57643">
                  <c:v>41712.571689839075</c:v>
                </c:pt>
                <c:pt idx="57644">
                  <c:v>41712.572392816153</c:v>
                </c:pt>
                <c:pt idx="57645">
                  <c:v>41712.573095455686</c:v>
                </c:pt>
                <c:pt idx="57646">
                  <c:v>41712.573796520301</c:v>
                </c:pt>
                <c:pt idx="57647">
                  <c:v>41712.574499572605</c:v>
                </c:pt>
                <c:pt idx="57648">
                  <c:v>41712.575203373228</c:v>
                </c:pt>
                <c:pt idx="57649">
                  <c:v>41712.575908456158</c:v>
                </c:pt>
                <c:pt idx="57650">
                  <c:v>41712.576611725541</c:v>
                </c:pt>
                <c:pt idx="57651">
                  <c:v>41712.577314316768</c:v>
                </c:pt>
                <c:pt idx="57652">
                  <c:v>41712.578017960004</c:v>
                </c:pt>
                <c:pt idx="57653">
                  <c:v>41712.578723033534</c:v>
                </c:pt>
                <c:pt idx="57654">
                  <c:v>41712.579427533681</c:v>
                </c:pt>
                <c:pt idx="57655">
                  <c:v>41712.580131357383</c:v>
                </c:pt>
                <c:pt idx="57656">
                  <c:v>41712.580835985849</c:v>
                </c:pt>
                <c:pt idx="57657">
                  <c:v>41712.581537865226</c:v>
                </c:pt>
                <c:pt idx="57658">
                  <c:v>41712.582240026313</c:v>
                </c:pt>
                <c:pt idx="57659">
                  <c:v>41712.582942261077</c:v>
                </c:pt>
                <c:pt idx="57660">
                  <c:v>41712.583645580155</c:v>
                </c:pt>
                <c:pt idx="57661">
                  <c:v>41712.584350684308</c:v>
                </c:pt>
                <c:pt idx="57662">
                  <c:v>41712.585055653835</c:v>
                </c:pt>
                <c:pt idx="57663">
                  <c:v>41712.585758727539</c:v>
                </c:pt>
                <c:pt idx="57664">
                  <c:v>41712.586731944313</c:v>
                </c:pt>
                <c:pt idx="57665">
                  <c:v>41712.587435765687</c:v>
                </c:pt>
                <c:pt idx="57666">
                  <c:v>41712.588139426472</c:v>
                </c:pt>
                <c:pt idx="57667">
                  <c:v>41712.588842929086</c:v>
                </c:pt>
                <c:pt idx="57668">
                  <c:v>41712.589547512762</c:v>
                </c:pt>
                <c:pt idx="57669">
                  <c:v>41712.590250913221</c:v>
                </c:pt>
                <c:pt idx="57670">
                  <c:v>41712.590953804771</c:v>
                </c:pt>
                <c:pt idx="57671">
                  <c:v>41712.591658479541</c:v>
                </c:pt>
                <c:pt idx="57672">
                  <c:v>41712.592362147836</c:v>
                </c:pt>
                <c:pt idx="57673">
                  <c:v>41712.593065477384</c:v>
                </c:pt>
                <c:pt idx="57674">
                  <c:v>41712.593769695071</c:v>
                </c:pt>
                <c:pt idx="57675">
                  <c:v>41712.59447284077</c:v>
                </c:pt>
                <c:pt idx="57676">
                  <c:v>41712.595176136609</c:v>
                </c:pt>
                <c:pt idx="57677">
                  <c:v>41712.595878930464</c:v>
                </c:pt>
                <c:pt idx="57678">
                  <c:v>41712.596580963378</c:v>
                </c:pt>
                <c:pt idx="57679">
                  <c:v>41712.597283840303</c:v>
                </c:pt>
                <c:pt idx="57680">
                  <c:v>41712.597986132452</c:v>
                </c:pt>
                <c:pt idx="57681">
                  <c:v>41712.598689813218</c:v>
                </c:pt>
                <c:pt idx="57682">
                  <c:v>41712.599391929536</c:v>
                </c:pt>
                <c:pt idx="57683">
                  <c:v>41712.600095263384</c:v>
                </c:pt>
                <c:pt idx="57684">
                  <c:v>41712.600796844163</c:v>
                </c:pt>
                <c:pt idx="57685">
                  <c:v>41712.60149900784</c:v>
                </c:pt>
                <c:pt idx="57686">
                  <c:v>41712.60220247478</c:v>
                </c:pt>
                <c:pt idx="57687">
                  <c:v>41712.602905258769</c:v>
                </c:pt>
                <c:pt idx="57688">
                  <c:v>41712.603607664452</c:v>
                </c:pt>
                <c:pt idx="57689">
                  <c:v>41712.604310094466</c:v>
                </c:pt>
                <c:pt idx="57690">
                  <c:v>41712.605012471846</c:v>
                </c:pt>
                <c:pt idx="57691">
                  <c:v>41712.605716680759</c:v>
                </c:pt>
                <c:pt idx="57692">
                  <c:v>41712.606420115677</c:v>
                </c:pt>
                <c:pt idx="57693">
                  <c:v>41712.607124663984</c:v>
                </c:pt>
                <c:pt idx="57694">
                  <c:v>41712.607827408312</c:v>
                </c:pt>
                <c:pt idx="57695">
                  <c:v>41712.608531263846</c:v>
                </c:pt>
                <c:pt idx="57696">
                  <c:v>41712.609234956159</c:v>
                </c:pt>
                <c:pt idx="57697">
                  <c:v>41712.609939623384</c:v>
                </c:pt>
                <c:pt idx="57698">
                  <c:v>41712.610641652303</c:v>
                </c:pt>
                <c:pt idx="57699">
                  <c:v>41712.611343427845</c:v>
                </c:pt>
                <c:pt idx="57700">
                  <c:v>41712.612046810922</c:v>
                </c:pt>
                <c:pt idx="57701">
                  <c:v>41712.612748355234</c:v>
                </c:pt>
                <c:pt idx="57702">
                  <c:v>41712.613451400153</c:v>
                </c:pt>
                <c:pt idx="57703">
                  <c:v>41712.614153121998</c:v>
                </c:pt>
                <c:pt idx="57704">
                  <c:v>41712.614857006774</c:v>
                </c:pt>
                <c:pt idx="57705">
                  <c:v>41712.61556009893</c:v>
                </c:pt>
                <c:pt idx="57706">
                  <c:v>41712.616263873846</c:v>
                </c:pt>
                <c:pt idx="57707">
                  <c:v>41712.616966041387</c:v>
                </c:pt>
                <c:pt idx="57708">
                  <c:v>41712.617667942606</c:v>
                </c:pt>
                <c:pt idx="57709">
                  <c:v>41712.618370040778</c:v>
                </c:pt>
                <c:pt idx="57710">
                  <c:v>41712.619074197544</c:v>
                </c:pt>
                <c:pt idx="57711">
                  <c:v>41712.619778070461</c:v>
                </c:pt>
                <c:pt idx="57712">
                  <c:v>41712.620482114755</c:v>
                </c:pt>
                <c:pt idx="57713">
                  <c:v>41712.621184735988</c:v>
                </c:pt>
                <c:pt idx="57714">
                  <c:v>41712.621886020926</c:v>
                </c:pt>
                <c:pt idx="57715">
                  <c:v>41712.622588534607</c:v>
                </c:pt>
                <c:pt idx="57716">
                  <c:v>41712.623290425225</c:v>
                </c:pt>
                <c:pt idx="57717">
                  <c:v>41712.623993062451</c:v>
                </c:pt>
                <c:pt idx="57718">
                  <c:v>41712.624696577535</c:v>
                </c:pt>
                <c:pt idx="57719">
                  <c:v>41712.625399190001</c:v>
                </c:pt>
                <c:pt idx="57720">
                  <c:v>41712.626103212453</c:v>
                </c:pt>
                <c:pt idx="57721">
                  <c:v>41712.626805994616</c:v>
                </c:pt>
                <c:pt idx="57722">
                  <c:v>41712.627508666759</c:v>
                </c:pt>
                <c:pt idx="57723">
                  <c:v>41712.62848163383</c:v>
                </c:pt>
                <c:pt idx="57724">
                  <c:v>41712.629184179226</c:v>
                </c:pt>
                <c:pt idx="57725">
                  <c:v>41712.629886468923</c:v>
                </c:pt>
                <c:pt idx="57726">
                  <c:v>41712.630588876003</c:v>
                </c:pt>
                <c:pt idx="57727">
                  <c:v>41712.631293490311</c:v>
                </c:pt>
                <c:pt idx="57728">
                  <c:v>41712.631997350465</c:v>
                </c:pt>
                <c:pt idx="57729">
                  <c:v>41712.632700568145</c:v>
                </c:pt>
                <c:pt idx="57730">
                  <c:v>41712.633405964763</c:v>
                </c:pt>
                <c:pt idx="57731">
                  <c:v>41712.634108818922</c:v>
                </c:pt>
                <c:pt idx="57732">
                  <c:v>41712.634811258467</c:v>
                </c:pt>
                <c:pt idx="57733">
                  <c:v>41712.635514995847</c:v>
                </c:pt>
                <c:pt idx="57734">
                  <c:v>41712.636216856314</c:v>
                </c:pt>
                <c:pt idx="57735">
                  <c:v>41712.636919433229</c:v>
                </c:pt>
                <c:pt idx="57736">
                  <c:v>41712.637622755676</c:v>
                </c:pt>
                <c:pt idx="57737">
                  <c:v>41712.638327283079</c:v>
                </c:pt>
                <c:pt idx="57738">
                  <c:v>41712.639028654761</c:v>
                </c:pt>
                <c:pt idx="57739">
                  <c:v>41712.639730890922</c:v>
                </c:pt>
                <c:pt idx="57740">
                  <c:v>41712.640433423381</c:v>
                </c:pt>
                <c:pt idx="57741">
                  <c:v>41712.641135903992</c:v>
                </c:pt>
                <c:pt idx="57742">
                  <c:v>41712.641840611832</c:v>
                </c:pt>
                <c:pt idx="57743">
                  <c:v>41712.642544291084</c:v>
                </c:pt>
                <c:pt idx="57744">
                  <c:v>41712.643247603221</c:v>
                </c:pt>
                <c:pt idx="57745">
                  <c:v>41712.64395048</c:v>
                </c:pt>
                <c:pt idx="57746">
                  <c:v>41712.64465292354</c:v>
                </c:pt>
                <c:pt idx="57747">
                  <c:v>41712.645356120309</c:v>
                </c:pt>
                <c:pt idx="57748">
                  <c:v>41712.646059751845</c:v>
                </c:pt>
                <c:pt idx="57749">
                  <c:v>41712.646762653072</c:v>
                </c:pt>
                <c:pt idx="57750">
                  <c:v>41712.64746563568</c:v>
                </c:pt>
                <c:pt idx="57751">
                  <c:v>41712.648168438616</c:v>
                </c:pt>
                <c:pt idx="57752">
                  <c:v>41712.648871716927</c:v>
                </c:pt>
                <c:pt idx="57753">
                  <c:v>41712.649575347852</c:v>
                </c:pt>
                <c:pt idx="57754">
                  <c:v>41712.650277171393</c:v>
                </c:pt>
                <c:pt idx="57755">
                  <c:v>41712.650978502308</c:v>
                </c:pt>
                <c:pt idx="57756">
                  <c:v>41712.651679793227</c:v>
                </c:pt>
                <c:pt idx="57757">
                  <c:v>41712.652383925539</c:v>
                </c:pt>
                <c:pt idx="57758">
                  <c:v>41712.653087591076</c:v>
                </c:pt>
                <c:pt idx="57759">
                  <c:v>41712.653791012453</c:v>
                </c:pt>
                <c:pt idx="57760">
                  <c:v>41712.654493564762</c:v>
                </c:pt>
                <c:pt idx="57761">
                  <c:v>41712.655196941079</c:v>
                </c:pt>
                <c:pt idx="57762">
                  <c:v>41712.655899807542</c:v>
                </c:pt>
                <c:pt idx="57763">
                  <c:v>41712.656603543386</c:v>
                </c:pt>
                <c:pt idx="57764">
                  <c:v>41712.657306932153</c:v>
                </c:pt>
                <c:pt idx="57765">
                  <c:v>41712.658011002779</c:v>
                </c:pt>
                <c:pt idx="57766">
                  <c:v>41712.658713876466</c:v>
                </c:pt>
                <c:pt idx="57767">
                  <c:v>41712.659417424773</c:v>
                </c:pt>
                <c:pt idx="57768">
                  <c:v>41712.660120518296</c:v>
                </c:pt>
                <c:pt idx="57769">
                  <c:v>41712.660823009384</c:v>
                </c:pt>
                <c:pt idx="57770">
                  <c:v>41712.661526918761</c:v>
                </c:pt>
                <c:pt idx="57771">
                  <c:v>41712.662231026618</c:v>
                </c:pt>
                <c:pt idx="57772">
                  <c:v>41712.662934995227</c:v>
                </c:pt>
                <c:pt idx="57773">
                  <c:v>41712.663638268001</c:v>
                </c:pt>
                <c:pt idx="57774">
                  <c:v>41712.664341389682</c:v>
                </c:pt>
                <c:pt idx="57775">
                  <c:v>41712.665045302303</c:v>
                </c:pt>
                <c:pt idx="57776">
                  <c:v>41712.665749613821</c:v>
                </c:pt>
                <c:pt idx="57777">
                  <c:v>41712.666453506157</c:v>
                </c:pt>
                <c:pt idx="57778">
                  <c:v>41712.667157284923</c:v>
                </c:pt>
                <c:pt idx="57779">
                  <c:v>41712.667861440772</c:v>
                </c:pt>
                <c:pt idx="57780">
                  <c:v>41712.668564575077</c:v>
                </c:pt>
                <c:pt idx="57781">
                  <c:v>41712.669266795536</c:v>
                </c:pt>
                <c:pt idx="57782">
                  <c:v>41712.670239165229</c:v>
                </c:pt>
                <c:pt idx="57783">
                  <c:v>41712.670942138</c:v>
                </c:pt>
                <c:pt idx="57784">
                  <c:v>41712.671646973533</c:v>
                </c:pt>
                <c:pt idx="57785">
                  <c:v>41712.672351411682</c:v>
                </c:pt>
                <c:pt idx="57786">
                  <c:v>41712.673054480307</c:v>
                </c:pt>
                <c:pt idx="57787">
                  <c:v>41712.673758221688</c:v>
                </c:pt>
                <c:pt idx="57788">
                  <c:v>41712.674462990923</c:v>
                </c:pt>
                <c:pt idx="57789">
                  <c:v>41712.675166383531</c:v>
                </c:pt>
                <c:pt idx="57790">
                  <c:v>41712.67586898477</c:v>
                </c:pt>
                <c:pt idx="57791">
                  <c:v>41712.676571323391</c:v>
                </c:pt>
                <c:pt idx="57792">
                  <c:v>41712.677273714151</c:v>
                </c:pt>
                <c:pt idx="57793">
                  <c:v>41712.677976595536</c:v>
                </c:pt>
                <c:pt idx="57794">
                  <c:v>41712.678680691679</c:v>
                </c:pt>
                <c:pt idx="57795">
                  <c:v>41712.679382561371</c:v>
                </c:pt>
                <c:pt idx="57796">
                  <c:v>41712.680085321845</c:v>
                </c:pt>
                <c:pt idx="57797">
                  <c:v>41712.680791721534</c:v>
                </c:pt>
                <c:pt idx="57798">
                  <c:v>41712.681497420461</c:v>
                </c:pt>
                <c:pt idx="57799">
                  <c:v>41712.682201919684</c:v>
                </c:pt>
                <c:pt idx="57800">
                  <c:v>41712.682905722162</c:v>
                </c:pt>
                <c:pt idx="57801">
                  <c:v>41712.683608951374</c:v>
                </c:pt>
                <c:pt idx="57802">
                  <c:v>41712.684314508311</c:v>
                </c:pt>
                <c:pt idx="57803">
                  <c:v>41712.685019776465</c:v>
                </c:pt>
                <c:pt idx="57804">
                  <c:v>41712.685722710601</c:v>
                </c:pt>
                <c:pt idx="57805">
                  <c:v>41712.686424576932</c:v>
                </c:pt>
                <c:pt idx="57806">
                  <c:v>41712.687127166304</c:v>
                </c:pt>
                <c:pt idx="57807">
                  <c:v>41712.687829525836</c:v>
                </c:pt>
                <c:pt idx="57808">
                  <c:v>41712.688533426015</c:v>
                </c:pt>
                <c:pt idx="57809">
                  <c:v>41712.689237158171</c:v>
                </c:pt>
                <c:pt idx="57810">
                  <c:v>41712.689942359226</c:v>
                </c:pt>
                <c:pt idx="57811">
                  <c:v>41712.690644671835</c:v>
                </c:pt>
                <c:pt idx="57812">
                  <c:v>41712.691346448308</c:v>
                </c:pt>
                <c:pt idx="57813">
                  <c:v>41712.692049140307</c:v>
                </c:pt>
                <c:pt idx="57814">
                  <c:v>41712.692752758456</c:v>
                </c:pt>
                <c:pt idx="57815">
                  <c:v>41712.693454841217</c:v>
                </c:pt>
                <c:pt idx="57816">
                  <c:v>41712.694157009995</c:v>
                </c:pt>
                <c:pt idx="57817">
                  <c:v>41712.694859342468</c:v>
                </c:pt>
                <c:pt idx="57818">
                  <c:v>41712.69556377815</c:v>
                </c:pt>
                <c:pt idx="57819">
                  <c:v>41712.696265368933</c:v>
                </c:pt>
                <c:pt idx="57820">
                  <c:v>41712.696967258002</c:v>
                </c:pt>
                <c:pt idx="57821">
                  <c:v>41712.69767234708</c:v>
                </c:pt>
                <c:pt idx="57822">
                  <c:v>41712.698376770153</c:v>
                </c:pt>
                <c:pt idx="57823">
                  <c:v>41712.699079587677</c:v>
                </c:pt>
                <c:pt idx="57824">
                  <c:v>41712.699782692296</c:v>
                </c:pt>
                <c:pt idx="57825">
                  <c:v>41712.700487423535</c:v>
                </c:pt>
                <c:pt idx="57826">
                  <c:v>41712.701191127679</c:v>
                </c:pt>
                <c:pt idx="57827">
                  <c:v>41712.701894068305</c:v>
                </c:pt>
                <c:pt idx="57828">
                  <c:v>41712.702598480617</c:v>
                </c:pt>
                <c:pt idx="57829">
                  <c:v>41712.703302613671</c:v>
                </c:pt>
                <c:pt idx="57830">
                  <c:v>41712.704006883076</c:v>
                </c:pt>
                <c:pt idx="57831">
                  <c:v>41712.704709638609</c:v>
                </c:pt>
                <c:pt idx="57832">
                  <c:v>41712.705412386153</c:v>
                </c:pt>
                <c:pt idx="57833">
                  <c:v>41712.706114270164</c:v>
                </c:pt>
                <c:pt idx="57834">
                  <c:v>41712.706817332313</c:v>
                </c:pt>
                <c:pt idx="57835">
                  <c:v>41712.707521226766</c:v>
                </c:pt>
                <c:pt idx="57836">
                  <c:v>41712.708224982605</c:v>
                </c:pt>
                <c:pt idx="57837">
                  <c:v>41712.70892761476</c:v>
                </c:pt>
                <c:pt idx="57838">
                  <c:v>41712.709630099685</c:v>
                </c:pt>
                <c:pt idx="57839">
                  <c:v>41712.71033366122</c:v>
                </c:pt>
                <c:pt idx="57840">
                  <c:v>41712.711037121684</c:v>
                </c:pt>
                <c:pt idx="57841">
                  <c:v>41712.712000341999</c:v>
                </c:pt>
                <c:pt idx="57842">
                  <c:v>41712.712703685989</c:v>
                </c:pt>
                <c:pt idx="57843">
                  <c:v>41712.713408979384</c:v>
                </c:pt>
                <c:pt idx="57844">
                  <c:v>41712.714113929229</c:v>
                </c:pt>
                <c:pt idx="57845">
                  <c:v>41712.714817486471</c:v>
                </c:pt>
                <c:pt idx="57846">
                  <c:v>41712.715521538921</c:v>
                </c:pt>
                <c:pt idx="57847">
                  <c:v>41712.716226325545</c:v>
                </c:pt>
                <c:pt idx="57848">
                  <c:v>41712.716929273847</c:v>
                </c:pt>
                <c:pt idx="57849">
                  <c:v>41712.717632136002</c:v>
                </c:pt>
                <c:pt idx="57850">
                  <c:v>41712.718334318008</c:v>
                </c:pt>
                <c:pt idx="57851">
                  <c:v>41712.719037211536</c:v>
                </c:pt>
                <c:pt idx="57852">
                  <c:v>41712.719740771994</c:v>
                </c:pt>
                <c:pt idx="57853">
                  <c:v>41712.720443485829</c:v>
                </c:pt>
                <c:pt idx="57854">
                  <c:v>41712.721147121527</c:v>
                </c:pt>
                <c:pt idx="57855">
                  <c:v>41712.721851003836</c:v>
                </c:pt>
                <c:pt idx="57856">
                  <c:v>41712.722555292159</c:v>
                </c:pt>
                <c:pt idx="57857">
                  <c:v>41712.723259613529</c:v>
                </c:pt>
                <c:pt idx="57858">
                  <c:v>41712.723962015669</c:v>
                </c:pt>
                <c:pt idx="57859">
                  <c:v>41712.72466476907</c:v>
                </c:pt>
                <c:pt idx="57860">
                  <c:v>41712.725367267529</c:v>
                </c:pt>
                <c:pt idx="57861">
                  <c:v>41712.726071016608</c:v>
                </c:pt>
                <c:pt idx="57862">
                  <c:v>41712.726773471841</c:v>
                </c:pt>
                <c:pt idx="57863">
                  <c:v>41712.727476357533</c:v>
                </c:pt>
                <c:pt idx="57864">
                  <c:v>41712.728179048769</c:v>
                </c:pt>
                <c:pt idx="57865">
                  <c:v>41712.728884106931</c:v>
                </c:pt>
                <c:pt idx="57866">
                  <c:v>41712.729588609378</c:v>
                </c:pt>
                <c:pt idx="57867">
                  <c:v>41712.730292388311</c:v>
                </c:pt>
                <c:pt idx="57868">
                  <c:v>41712.730996612299</c:v>
                </c:pt>
                <c:pt idx="57869">
                  <c:v>41712.731698895223</c:v>
                </c:pt>
                <c:pt idx="57870">
                  <c:v>41712.732402100926</c:v>
                </c:pt>
                <c:pt idx="57871">
                  <c:v>41712.733106010914</c:v>
                </c:pt>
                <c:pt idx="57872">
                  <c:v>41712.733809515834</c:v>
                </c:pt>
                <c:pt idx="57873">
                  <c:v>41712.73451242569</c:v>
                </c:pt>
                <c:pt idx="57874">
                  <c:v>41712.735215975845</c:v>
                </c:pt>
                <c:pt idx="57875">
                  <c:v>41712.73591966938</c:v>
                </c:pt>
                <c:pt idx="57876">
                  <c:v>41712.736624091536</c:v>
                </c:pt>
                <c:pt idx="57877">
                  <c:v>41712.737328781994</c:v>
                </c:pt>
                <c:pt idx="57878">
                  <c:v>41712.738030457229</c:v>
                </c:pt>
                <c:pt idx="57879">
                  <c:v>41712.738733541075</c:v>
                </c:pt>
                <c:pt idx="57880">
                  <c:v>41712.739437907534</c:v>
                </c:pt>
                <c:pt idx="57881">
                  <c:v>41712.740141756301</c:v>
                </c:pt>
                <c:pt idx="57882">
                  <c:v>41712.740844208769</c:v>
                </c:pt>
                <c:pt idx="57883">
                  <c:v>41712.741546647077</c:v>
                </c:pt>
                <c:pt idx="57884">
                  <c:v>41712.74224847569</c:v>
                </c:pt>
                <c:pt idx="57885">
                  <c:v>41712.742949955536</c:v>
                </c:pt>
                <c:pt idx="57886">
                  <c:v>41712.743652817218</c:v>
                </c:pt>
                <c:pt idx="57887">
                  <c:v>41712.744356754614</c:v>
                </c:pt>
                <c:pt idx="57888">
                  <c:v>41712.745060196605</c:v>
                </c:pt>
                <c:pt idx="57889">
                  <c:v>41712.745762421837</c:v>
                </c:pt>
                <c:pt idx="57890">
                  <c:v>41712.74646557276</c:v>
                </c:pt>
                <c:pt idx="57891">
                  <c:v>41712.74716880692</c:v>
                </c:pt>
                <c:pt idx="57892">
                  <c:v>41712.747872456777</c:v>
                </c:pt>
                <c:pt idx="57893">
                  <c:v>41712.748575573234</c:v>
                </c:pt>
                <c:pt idx="57894">
                  <c:v>41712.749277519375</c:v>
                </c:pt>
                <c:pt idx="57895">
                  <c:v>41712.74998012399</c:v>
                </c:pt>
                <c:pt idx="57896">
                  <c:v>41712.750682714155</c:v>
                </c:pt>
                <c:pt idx="57897">
                  <c:v>41712.751385680924</c:v>
                </c:pt>
                <c:pt idx="57898">
                  <c:v>41712.752089199843</c:v>
                </c:pt>
                <c:pt idx="57899">
                  <c:v>41712.75279080477</c:v>
                </c:pt>
                <c:pt idx="57900">
                  <c:v>41712.753774733072</c:v>
                </c:pt>
                <c:pt idx="57901">
                  <c:v>41712.754478387084</c:v>
                </c:pt>
                <c:pt idx="57902">
                  <c:v>41712.755181525834</c:v>
                </c:pt>
                <c:pt idx="57903">
                  <c:v>41712.755884557533</c:v>
                </c:pt>
                <c:pt idx="57904">
                  <c:v>41712.756588780459</c:v>
                </c:pt>
                <c:pt idx="57905">
                  <c:v>41712.757293059381</c:v>
                </c:pt>
                <c:pt idx="57906">
                  <c:v>41712.757996641536</c:v>
                </c:pt>
                <c:pt idx="57907">
                  <c:v>41712.758701113678</c:v>
                </c:pt>
                <c:pt idx="57908">
                  <c:v>41712.759404536759</c:v>
                </c:pt>
                <c:pt idx="57909">
                  <c:v>41712.760105648762</c:v>
                </c:pt>
                <c:pt idx="57910">
                  <c:v>41712.760809511215</c:v>
                </c:pt>
                <c:pt idx="57911">
                  <c:v>41712.761512943223</c:v>
                </c:pt>
                <c:pt idx="57912">
                  <c:v>41712.762216709845</c:v>
                </c:pt>
                <c:pt idx="57913">
                  <c:v>41712.762919713532</c:v>
                </c:pt>
                <c:pt idx="57914">
                  <c:v>41712.763621730293</c:v>
                </c:pt>
                <c:pt idx="57915">
                  <c:v>41712.76432444893</c:v>
                </c:pt>
                <c:pt idx="57916">
                  <c:v>41712.765027655834</c:v>
                </c:pt>
                <c:pt idx="57917">
                  <c:v>41712.765732092455</c:v>
                </c:pt>
                <c:pt idx="57918">
                  <c:v>41712.766435145539</c:v>
                </c:pt>
                <c:pt idx="57919">
                  <c:v>41712.767138699535</c:v>
                </c:pt>
                <c:pt idx="57920">
                  <c:v>41712.767840569373</c:v>
                </c:pt>
                <c:pt idx="57921">
                  <c:v>41712.768543934464</c:v>
                </c:pt>
                <c:pt idx="57922">
                  <c:v>41712.769246866301</c:v>
                </c:pt>
                <c:pt idx="57923">
                  <c:v>41712.769949295223</c:v>
                </c:pt>
                <c:pt idx="57924">
                  <c:v>41712.770652642772</c:v>
                </c:pt>
                <c:pt idx="57925">
                  <c:v>41712.771356101533</c:v>
                </c:pt>
                <c:pt idx="57926">
                  <c:v>41712.772059107381</c:v>
                </c:pt>
                <c:pt idx="57927">
                  <c:v>41712.772762178611</c:v>
                </c:pt>
                <c:pt idx="57928">
                  <c:v>41712.773466353676</c:v>
                </c:pt>
                <c:pt idx="57929">
                  <c:v>41712.774169324766</c:v>
                </c:pt>
                <c:pt idx="57930">
                  <c:v>41712.774872224931</c:v>
                </c:pt>
                <c:pt idx="57931">
                  <c:v>41712.775575155836</c:v>
                </c:pt>
                <c:pt idx="57932">
                  <c:v>41712.776278299702</c:v>
                </c:pt>
                <c:pt idx="57933">
                  <c:v>41712.776979454466</c:v>
                </c:pt>
                <c:pt idx="57934">
                  <c:v>41712.777679065381</c:v>
                </c:pt>
                <c:pt idx="57935">
                  <c:v>41712.778380887074</c:v>
                </c:pt>
                <c:pt idx="57936">
                  <c:v>41712.779084535527</c:v>
                </c:pt>
                <c:pt idx="57937">
                  <c:v>41712.779787399078</c:v>
                </c:pt>
                <c:pt idx="57938">
                  <c:v>41712.78049032508</c:v>
                </c:pt>
                <c:pt idx="57939">
                  <c:v>41712.781194055991</c:v>
                </c:pt>
                <c:pt idx="57940">
                  <c:v>41712.781897039997</c:v>
                </c:pt>
                <c:pt idx="57941">
                  <c:v>41712.78259882678</c:v>
                </c:pt>
                <c:pt idx="57942">
                  <c:v>41712.783300674302</c:v>
                </c:pt>
                <c:pt idx="57943">
                  <c:v>41712.784003503381</c:v>
                </c:pt>
                <c:pt idx="57944">
                  <c:v>41712.784704546772</c:v>
                </c:pt>
                <c:pt idx="57945">
                  <c:v>41712.785406176772</c:v>
                </c:pt>
                <c:pt idx="57946">
                  <c:v>41712.786107911226</c:v>
                </c:pt>
                <c:pt idx="57947">
                  <c:v>41712.786811444785</c:v>
                </c:pt>
                <c:pt idx="57948">
                  <c:v>41712.78751399969</c:v>
                </c:pt>
                <c:pt idx="57949">
                  <c:v>41712.788216345551</c:v>
                </c:pt>
                <c:pt idx="57950">
                  <c:v>41712.788920045081</c:v>
                </c:pt>
                <c:pt idx="57951">
                  <c:v>41712.789624652156</c:v>
                </c:pt>
                <c:pt idx="57952">
                  <c:v>41712.790328678922</c:v>
                </c:pt>
                <c:pt idx="57953">
                  <c:v>41712.791031549226</c:v>
                </c:pt>
                <c:pt idx="57954">
                  <c:v>41712.791735004299</c:v>
                </c:pt>
                <c:pt idx="57955">
                  <c:v>41712.792438517368</c:v>
                </c:pt>
                <c:pt idx="57956">
                  <c:v>41712.793142086754</c:v>
                </c:pt>
                <c:pt idx="57957">
                  <c:v>41712.793845551525</c:v>
                </c:pt>
                <c:pt idx="57958">
                  <c:v>41712.794547486767</c:v>
                </c:pt>
                <c:pt idx="57959">
                  <c:v>41712.795543094151</c:v>
                </c:pt>
                <c:pt idx="57960">
                  <c:v>41712.796248378472</c:v>
                </c:pt>
                <c:pt idx="57961">
                  <c:v>41712.796951961835</c:v>
                </c:pt>
                <c:pt idx="57962">
                  <c:v>41712.797654953676</c:v>
                </c:pt>
                <c:pt idx="57963">
                  <c:v>41712.798357428466</c:v>
                </c:pt>
                <c:pt idx="57964">
                  <c:v>41712.799061945996</c:v>
                </c:pt>
                <c:pt idx="57965">
                  <c:v>41712.799765119984</c:v>
                </c:pt>
                <c:pt idx="57966">
                  <c:v>41712.800467607536</c:v>
                </c:pt>
                <c:pt idx="57967">
                  <c:v>41712.80116952784</c:v>
                </c:pt>
                <c:pt idx="57968">
                  <c:v>41712.801871050309</c:v>
                </c:pt>
                <c:pt idx="57969">
                  <c:v>41712.80257349724</c:v>
                </c:pt>
                <c:pt idx="57970">
                  <c:v>41712.803277391693</c:v>
                </c:pt>
                <c:pt idx="57971">
                  <c:v>41712.803981607678</c:v>
                </c:pt>
                <c:pt idx="57972">
                  <c:v>41712.804685640462</c:v>
                </c:pt>
                <c:pt idx="57973">
                  <c:v>41712.805389180772</c:v>
                </c:pt>
                <c:pt idx="57974">
                  <c:v>41712.806093723848</c:v>
                </c:pt>
                <c:pt idx="57975">
                  <c:v>41712.806797853998</c:v>
                </c:pt>
                <c:pt idx="57976">
                  <c:v>41712.807501120311</c:v>
                </c:pt>
                <c:pt idx="57977">
                  <c:v>41712.808204815999</c:v>
                </c:pt>
                <c:pt idx="57978">
                  <c:v>41712.808908476945</c:v>
                </c:pt>
                <c:pt idx="57979">
                  <c:v>41712.809611265846</c:v>
                </c:pt>
                <c:pt idx="57980">
                  <c:v>41712.810314680311</c:v>
                </c:pt>
                <c:pt idx="57981">
                  <c:v>41712.811019488166</c:v>
                </c:pt>
                <c:pt idx="57982">
                  <c:v>41712.811724262305</c:v>
                </c:pt>
                <c:pt idx="57983">
                  <c:v>41712.812428821846</c:v>
                </c:pt>
                <c:pt idx="57984">
                  <c:v>41712.81313107723</c:v>
                </c:pt>
                <c:pt idx="57985">
                  <c:v>41712.81383301154</c:v>
                </c:pt>
                <c:pt idx="57986">
                  <c:v>41712.814535351092</c:v>
                </c:pt>
                <c:pt idx="57987">
                  <c:v>41712.81523686523</c:v>
                </c:pt>
                <c:pt idx="57988">
                  <c:v>41712.815937710162</c:v>
                </c:pt>
                <c:pt idx="57989">
                  <c:v>41712.816640985999</c:v>
                </c:pt>
                <c:pt idx="57990">
                  <c:v>41712.817344813076</c:v>
                </c:pt>
                <c:pt idx="57991">
                  <c:v>41712.818047698318</c:v>
                </c:pt>
                <c:pt idx="57992">
                  <c:v>41712.818750426624</c:v>
                </c:pt>
                <c:pt idx="57993">
                  <c:v>41712.819452683842</c:v>
                </c:pt>
                <c:pt idx="57994">
                  <c:v>41712.82015507816</c:v>
                </c:pt>
                <c:pt idx="57995">
                  <c:v>41712.820857941857</c:v>
                </c:pt>
                <c:pt idx="57996">
                  <c:v>41712.821561996308</c:v>
                </c:pt>
                <c:pt idx="57997">
                  <c:v>41712.82226434569</c:v>
                </c:pt>
                <c:pt idx="57998">
                  <c:v>41712.822964868305</c:v>
                </c:pt>
                <c:pt idx="57999">
                  <c:v>41712.823666779688</c:v>
                </c:pt>
                <c:pt idx="58000">
                  <c:v>41712.824368833222</c:v>
                </c:pt>
                <c:pt idx="58001">
                  <c:v>41712.825071570303</c:v>
                </c:pt>
                <c:pt idx="58002">
                  <c:v>41712.825774404002</c:v>
                </c:pt>
                <c:pt idx="58003">
                  <c:v>41712.82647651538</c:v>
                </c:pt>
                <c:pt idx="58004">
                  <c:v>41712.82718074938</c:v>
                </c:pt>
                <c:pt idx="58005">
                  <c:v>41712.827885048311</c:v>
                </c:pt>
                <c:pt idx="58006">
                  <c:v>41712.828589186007</c:v>
                </c:pt>
                <c:pt idx="58007">
                  <c:v>41712.829292422466</c:v>
                </c:pt>
                <c:pt idx="58008">
                  <c:v>41712.829995265223</c:v>
                </c:pt>
                <c:pt idx="58009">
                  <c:v>41712.830696939382</c:v>
                </c:pt>
                <c:pt idx="58010">
                  <c:v>41712.831399526614</c:v>
                </c:pt>
                <c:pt idx="58011">
                  <c:v>41712.832100812921</c:v>
                </c:pt>
                <c:pt idx="58012">
                  <c:v>41712.832802557234</c:v>
                </c:pt>
                <c:pt idx="58013">
                  <c:v>41712.833505419381</c:v>
                </c:pt>
                <c:pt idx="58014">
                  <c:v>41712.83420803093</c:v>
                </c:pt>
                <c:pt idx="58015">
                  <c:v>41712.834912128936</c:v>
                </c:pt>
                <c:pt idx="58016">
                  <c:v>41712.835615025695</c:v>
                </c:pt>
                <c:pt idx="58017">
                  <c:v>41712.836317681387</c:v>
                </c:pt>
                <c:pt idx="58018">
                  <c:v>41712.837303601678</c:v>
                </c:pt>
                <c:pt idx="58019">
                  <c:v>41712.83800697478</c:v>
                </c:pt>
                <c:pt idx="58020">
                  <c:v>41712.838710376316</c:v>
                </c:pt>
                <c:pt idx="58021">
                  <c:v>41712.839411804307</c:v>
                </c:pt>
                <c:pt idx="58022">
                  <c:v>41712.840112523998</c:v>
                </c:pt>
                <c:pt idx="58023">
                  <c:v>41712.840814420626</c:v>
                </c:pt>
                <c:pt idx="58024">
                  <c:v>41712.841517800007</c:v>
                </c:pt>
                <c:pt idx="58025">
                  <c:v>41712.842218709549</c:v>
                </c:pt>
                <c:pt idx="58026">
                  <c:v>41712.842919462622</c:v>
                </c:pt>
                <c:pt idx="58027">
                  <c:v>41712.84362105831</c:v>
                </c:pt>
                <c:pt idx="58028">
                  <c:v>41712.844324394937</c:v>
                </c:pt>
                <c:pt idx="58029">
                  <c:v>41712.845027713374</c:v>
                </c:pt>
                <c:pt idx="58030">
                  <c:v>41712.845731787384</c:v>
                </c:pt>
                <c:pt idx="58031">
                  <c:v>41712.84643521293</c:v>
                </c:pt>
                <c:pt idx="58032">
                  <c:v>41712.847136586934</c:v>
                </c:pt>
                <c:pt idx="58033">
                  <c:v>41712.847838344474</c:v>
                </c:pt>
                <c:pt idx="58034">
                  <c:v>41712.848540709689</c:v>
                </c:pt>
                <c:pt idx="58035">
                  <c:v>41712.849244248784</c:v>
                </c:pt>
                <c:pt idx="58036">
                  <c:v>41712.849946662303</c:v>
                </c:pt>
                <c:pt idx="58037">
                  <c:v>41712.850650398781</c:v>
                </c:pt>
                <c:pt idx="58038">
                  <c:v>41712.851353900005</c:v>
                </c:pt>
                <c:pt idx="58039">
                  <c:v>41712.852058648015</c:v>
                </c:pt>
                <c:pt idx="58040">
                  <c:v>41712.852763197392</c:v>
                </c:pt>
                <c:pt idx="58041">
                  <c:v>41712.853465787077</c:v>
                </c:pt>
                <c:pt idx="58042">
                  <c:v>41712.854169078171</c:v>
                </c:pt>
                <c:pt idx="58043">
                  <c:v>41712.854871467236</c:v>
                </c:pt>
                <c:pt idx="58044">
                  <c:v>41712.855575643393</c:v>
                </c:pt>
                <c:pt idx="58045">
                  <c:v>41712.856279695698</c:v>
                </c:pt>
                <c:pt idx="58046">
                  <c:v>41712.856982289086</c:v>
                </c:pt>
                <c:pt idx="58047">
                  <c:v>41712.857685334617</c:v>
                </c:pt>
                <c:pt idx="58048">
                  <c:v>41712.858389342786</c:v>
                </c:pt>
                <c:pt idx="58049">
                  <c:v>41712.859092765386</c:v>
                </c:pt>
                <c:pt idx="58050">
                  <c:v>41712.859795318465</c:v>
                </c:pt>
                <c:pt idx="58051">
                  <c:v>41712.860499360308</c:v>
                </c:pt>
                <c:pt idx="58052">
                  <c:v>41712.861203759996</c:v>
                </c:pt>
                <c:pt idx="58053">
                  <c:v>41712.861908457227</c:v>
                </c:pt>
                <c:pt idx="58054">
                  <c:v>41712.862610286465</c:v>
                </c:pt>
                <c:pt idx="58055">
                  <c:v>41712.86331332093</c:v>
                </c:pt>
                <c:pt idx="58056">
                  <c:v>41712.864017012158</c:v>
                </c:pt>
                <c:pt idx="58057">
                  <c:v>41712.864720131533</c:v>
                </c:pt>
                <c:pt idx="58058">
                  <c:v>41712.865423710296</c:v>
                </c:pt>
                <c:pt idx="58059">
                  <c:v>41712.866126145229</c:v>
                </c:pt>
                <c:pt idx="58060">
                  <c:v>41712.866829301085</c:v>
                </c:pt>
                <c:pt idx="58061">
                  <c:v>41712.867532048935</c:v>
                </c:pt>
                <c:pt idx="58062">
                  <c:v>41712.868235314774</c:v>
                </c:pt>
                <c:pt idx="58063">
                  <c:v>41712.868939090469</c:v>
                </c:pt>
                <c:pt idx="58064">
                  <c:v>41712.869642188161</c:v>
                </c:pt>
                <c:pt idx="58065">
                  <c:v>41712.870345427393</c:v>
                </c:pt>
                <c:pt idx="58066">
                  <c:v>41712.871048993686</c:v>
                </c:pt>
                <c:pt idx="58067">
                  <c:v>41712.871753450614</c:v>
                </c:pt>
                <c:pt idx="58068">
                  <c:v>41712.872454932767</c:v>
                </c:pt>
                <c:pt idx="58069">
                  <c:v>41712.873157192007</c:v>
                </c:pt>
                <c:pt idx="58070">
                  <c:v>41712.873861055683</c:v>
                </c:pt>
                <c:pt idx="58071">
                  <c:v>41712.874562542769</c:v>
                </c:pt>
                <c:pt idx="58072">
                  <c:v>41712.875265827694</c:v>
                </c:pt>
                <c:pt idx="58073">
                  <c:v>41712.875969069224</c:v>
                </c:pt>
                <c:pt idx="58074">
                  <c:v>41712.876670866615</c:v>
                </c:pt>
                <c:pt idx="58075">
                  <c:v>41712.877374238007</c:v>
                </c:pt>
                <c:pt idx="58076">
                  <c:v>41712.878077190784</c:v>
                </c:pt>
                <c:pt idx="58077">
                  <c:v>41712.879072950309</c:v>
                </c:pt>
                <c:pt idx="58078">
                  <c:v>41712.879776711379</c:v>
                </c:pt>
                <c:pt idx="58079">
                  <c:v>41712.880478979394</c:v>
                </c:pt>
                <c:pt idx="58080">
                  <c:v>41712.881181597222</c:v>
                </c:pt>
                <c:pt idx="58081">
                  <c:v>41712.881884388778</c:v>
                </c:pt>
                <c:pt idx="58082">
                  <c:v>41712.88258729739</c:v>
                </c:pt>
                <c:pt idx="58083">
                  <c:v>41712.883291990613</c:v>
                </c:pt>
                <c:pt idx="58084">
                  <c:v>41712.883996903081</c:v>
                </c:pt>
                <c:pt idx="58085">
                  <c:v>41712.884699883543</c:v>
                </c:pt>
                <c:pt idx="58086">
                  <c:v>41712.885402550157</c:v>
                </c:pt>
                <c:pt idx="58087">
                  <c:v>41712.886105506928</c:v>
                </c:pt>
                <c:pt idx="58088">
                  <c:v>41712.886810780466</c:v>
                </c:pt>
                <c:pt idx="58089">
                  <c:v>41712.887514138623</c:v>
                </c:pt>
                <c:pt idx="58090">
                  <c:v>41712.8882172577</c:v>
                </c:pt>
                <c:pt idx="58091">
                  <c:v>41712.888921409693</c:v>
                </c:pt>
                <c:pt idx="58092">
                  <c:v>41712.889625010772</c:v>
                </c:pt>
                <c:pt idx="58093">
                  <c:v>41712.890327746929</c:v>
                </c:pt>
                <c:pt idx="58094">
                  <c:v>41712.891030452309</c:v>
                </c:pt>
                <c:pt idx="58095">
                  <c:v>41712.891734486766</c:v>
                </c:pt>
                <c:pt idx="58096">
                  <c:v>41712.892437454779</c:v>
                </c:pt>
                <c:pt idx="58097">
                  <c:v>41712.893141805216</c:v>
                </c:pt>
                <c:pt idx="58098">
                  <c:v>41712.893844886465</c:v>
                </c:pt>
                <c:pt idx="58099">
                  <c:v>41712.894549030461</c:v>
                </c:pt>
                <c:pt idx="58100">
                  <c:v>41712.895252842929</c:v>
                </c:pt>
                <c:pt idx="58101">
                  <c:v>41712.895954443542</c:v>
                </c:pt>
                <c:pt idx="58102">
                  <c:v>41712.896656315083</c:v>
                </c:pt>
                <c:pt idx="58103">
                  <c:v>41712.897359436312</c:v>
                </c:pt>
                <c:pt idx="58104">
                  <c:v>41712.898063637687</c:v>
                </c:pt>
                <c:pt idx="58105">
                  <c:v>41712.898766647384</c:v>
                </c:pt>
                <c:pt idx="58106">
                  <c:v>41712.899469484772</c:v>
                </c:pt>
                <c:pt idx="58107">
                  <c:v>41712.900171778769</c:v>
                </c:pt>
                <c:pt idx="58108">
                  <c:v>41712.900874942927</c:v>
                </c:pt>
                <c:pt idx="58109">
                  <c:v>41712.901578579542</c:v>
                </c:pt>
                <c:pt idx="58110">
                  <c:v>41712.902281281225</c:v>
                </c:pt>
                <c:pt idx="58111">
                  <c:v>41712.902984085842</c:v>
                </c:pt>
                <c:pt idx="58112">
                  <c:v>41712.903687436614</c:v>
                </c:pt>
                <c:pt idx="58113">
                  <c:v>41712.904389087227</c:v>
                </c:pt>
                <c:pt idx="58114">
                  <c:v>41712.905092174769</c:v>
                </c:pt>
                <c:pt idx="58115">
                  <c:v>41712.905795674305</c:v>
                </c:pt>
                <c:pt idx="58116">
                  <c:v>41712.906499352466</c:v>
                </c:pt>
                <c:pt idx="58117">
                  <c:v>41712.907202002927</c:v>
                </c:pt>
                <c:pt idx="58118">
                  <c:v>41712.907904987384</c:v>
                </c:pt>
                <c:pt idx="58119">
                  <c:v>41712.908607408317</c:v>
                </c:pt>
                <c:pt idx="58120">
                  <c:v>41712.909311872929</c:v>
                </c:pt>
                <c:pt idx="58121">
                  <c:v>41712.910015382316</c:v>
                </c:pt>
                <c:pt idx="58122">
                  <c:v>41712.910719405547</c:v>
                </c:pt>
                <c:pt idx="58123">
                  <c:v>41712.911422280464</c:v>
                </c:pt>
                <c:pt idx="58124">
                  <c:v>41712.912125008472</c:v>
                </c:pt>
                <c:pt idx="58125">
                  <c:v>41712.912828125394</c:v>
                </c:pt>
                <c:pt idx="58126">
                  <c:v>41712.91353214447</c:v>
                </c:pt>
                <c:pt idx="58127">
                  <c:v>41712.914235490942</c:v>
                </c:pt>
                <c:pt idx="58128">
                  <c:v>41712.914938524169</c:v>
                </c:pt>
                <c:pt idx="58129">
                  <c:v>41712.915641179694</c:v>
                </c:pt>
                <c:pt idx="58130">
                  <c:v>41712.916343811223</c:v>
                </c:pt>
                <c:pt idx="58131">
                  <c:v>41712.917047000308</c:v>
                </c:pt>
                <c:pt idx="58132">
                  <c:v>41712.917749768771</c:v>
                </c:pt>
                <c:pt idx="58133">
                  <c:v>41712.918452597085</c:v>
                </c:pt>
                <c:pt idx="58134">
                  <c:v>41712.919157657845</c:v>
                </c:pt>
                <c:pt idx="58135">
                  <c:v>41712.919863141084</c:v>
                </c:pt>
                <c:pt idx="58136">
                  <c:v>41712.920826070309</c:v>
                </c:pt>
                <c:pt idx="58137">
                  <c:v>41712.92153047616</c:v>
                </c:pt>
                <c:pt idx="58138">
                  <c:v>41712.922233912766</c:v>
                </c:pt>
                <c:pt idx="58139">
                  <c:v>41712.922937664931</c:v>
                </c:pt>
                <c:pt idx="58140">
                  <c:v>41712.923640774454</c:v>
                </c:pt>
                <c:pt idx="58141">
                  <c:v>41712.924343017992</c:v>
                </c:pt>
                <c:pt idx="58142">
                  <c:v>41712.925045725679</c:v>
                </c:pt>
                <c:pt idx="58143">
                  <c:v>41712.925748707377</c:v>
                </c:pt>
                <c:pt idx="58144">
                  <c:v>41712.926450473387</c:v>
                </c:pt>
                <c:pt idx="58145">
                  <c:v>41712.927152800759</c:v>
                </c:pt>
                <c:pt idx="58146">
                  <c:v>41712.927858197392</c:v>
                </c:pt>
                <c:pt idx="58147">
                  <c:v>41712.928562460307</c:v>
                </c:pt>
                <c:pt idx="58148">
                  <c:v>41712.929265892766</c:v>
                </c:pt>
                <c:pt idx="58149">
                  <c:v>41712.929969344928</c:v>
                </c:pt>
                <c:pt idx="58150">
                  <c:v>41712.930671489383</c:v>
                </c:pt>
                <c:pt idx="58151">
                  <c:v>41712.931375868306</c:v>
                </c:pt>
                <c:pt idx="58152">
                  <c:v>41712.932080725375</c:v>
                </c:pt>
                <c:pt idx="58153">
                  <c:v>41712.93278493399</c:v>
                </c:pt>
                <c:pt idx="58154">
                  <c:v>41712.933488805378</c:v>
                </c:pt>
                <c:pt idx="58155">
                  <c:v>41712.934190566608</c:v>
                </c:pt>
                <c:pt idx="58156">
                  <c:v>41712.934892837999</c:v>
                </c:pt>
                <c:pt idx="58157">
                  <c:v>41712.93559610354</c:v>
                </c:pt>
                <c:pt idx="58158">
                  <c:v>41712.936298126784</c:v>
                </c:pt>
                <c:pt idx="58159">
                  <c:v>41712.936999827543</c:v>
                </c:pt>
                <c:pt idx="58160">
                  <c:v>41712.937701538925</c:v>
                </c:pt>
                <c:pt idx="58161">
                  <c:v>41712.938403670923</c:v>
                </c:pt>
                <c:pt idx="58162">
                  <c:v>41712.939107729078</c:v>
                </c:pt>
                <c:pt idx="58163">
                  <c:v>41712.939811912605</c:v>
                </c:pt>
                <c:pt idx="58164">
                  <c:v>41712.940515571849</c:v>
                </c:pt>
                <c:pt idx="58165">
                  <c:v>41712.941217664462</c:v>
                </c:pt>
                <c:pt idx="58166">
                  <c:v>41712.94191946723</c:v>
                </c:pt>
                <c:pt idx="58167">
                  <c:v>41712.942621094007</c:v>
                </c:pt>
                <c:pt idx="58168">
                  <c:v>41712.943324202308</c:v>
                </c:pt>
                <c:pt idx="58169">
                  <c:v>41712.944026009543</c:v>
                </c:pt>
                <c:pt idx="58170">
                  <c:v>41712.944729147086</c:v>
                </c:pt>
                <c:pt idx="58171">
                  <c:v>41712.945432733533</c:v>
                </c:pt>
                <c:pt idx="58172">
                  <c:v>41712.946135423546</c:v>
                </c:pt>
                <c:pt idx="58173">
                  <c:v>41712.946836551848</c:v>
                </c:pt>
                <c:pt idx="58174">
                  <c:v>41712.947538965542</c:v>
                </c:pt>
                <c:pt idx="58175">
                  <c:v>41712.948241909849</c:v>
                </c:pt>
                <c:pt idx="58176">
                  <c:v>41712.948945170159</c:v>
                </c:pt>
                <c:pt idx="58177">
                  <c:v>41712.949648026777</c:v>
                </c:pt>
                <c:pt idx="58178">
                  <c:v>41712.950351485546</c:v>
                </c:pt>
                <c:pt idx="58179">
                  <c:v>41712.951055232159</c:v>
                </c:pt>
                <c:pt idx="58180">
                  <c:v>41712.951760110453</c:v>
                </c:pt>
                <c:pt idx="58181">
                  <c:v>41712.952465025388</c:v>
                </c:pt>
                <c:pt idx="58182">
                  <c:v>41712.953170257999</c:v>
                </c:pt>
                <c:pt idx="58183">
                  <c:v>41712.953873776467</c:v>
                </c:pt>
                <c:pt idx="58184">
                  <c:v>41712.954576994322</c:v>
                </c:pt>
                <c:pt idx="58185">
                  <c:v>41712.955280764465</c:v>
                </c:pt>
                <c:pt idx="58186">
                  <c:v>41712.955983599684</c:v>
                </c:pt>
                <c:pt idx="58187">
                  <c:v>41712.956686465543</c:v>
                </c:pt>
                <c:pt idx="58188">
                  <c:v>41712.957391472009</c:v>
                </c:pt>
                <c:pt idx="58189">
                  <c:v>41712.958094841691</c:v>
                </c:pt>
                <c:pt idx="58190">
                  <c:v>41712.95879815123</c:v>
                </c:pt>
                <c:pt idx="58191">
                  <c:v>41712.959501614307</c:v>
                </c:pt>
                <c:pt idx="58192">
                  <c:v>41712.960203395691</c:v>
                </c:pt>
                <c:pt idx="58193">
                  <c:v>41712.960905997228</c:v>
                </c:pt>
                <c:pt idx="58194">
                  <c:v>41712.961610732455</c:v>
                </c:pt>
                <c:pt idx="58195">
                  <c:v>41712.962584553374</c:v>
                </c:pt>
                <c:pt idx="58196">
                  <c:v>41712.963286474769</c:v>
                </c:pt>
                <c:pt idx="58197">
                  <c:v>41712.963987262301</c:v>
                </c:pt>
                <c:pt idx="58198">
                  <c:v>41712.964691193847</c:v>
                </c:pt>
                <c:pt idx="58199">
                  <c:v>41712.965395815991</c:v>
                </c:pt>
                <c:pt idx="58200">
                  <c:v>41712.96609905723</c:v>
                </c:pt>
                <c:pt idx="58201">
                  <c:v>41712.966801874769</c:v>
                </c:pt>
                <c:pt idx="58202">
                  <c:v>41712.967505676308</c:v>
                </c:pt>
                <c:pt idx="58203">
                  <c:v>41712.968208779545</c:v>
                </c:pt>
                <c:pt idx="58204">
                  <c:v>41712.968911591073</c:v>
                </c:pt>
                <c:pt idx="58205">
                  <c:v>41712.969615386159</c:v>
                </c:pt>
                <c:pt idx="58206">
                  <c:v>41712.97031898093</c:v>
                </c:pt>
                <c:pt idx="58207">
                  <c:v>41712.971022919221</c:v>
                </c:pt>
                <c:pt idx="58208">
                  <c:v>41712.971728849225</c:v>
                </c:pt>
                <c:pt idx="58209">
                  <c:v>41712.972431642309</c:v>
                </c:pt>
                <c:pt idx="58210">
                  <c:v>41712.973135641681</c:v>
                </c:pt>
                <c:pt idx="58211">
                  <c:v>41712.973841107079</c:v>
                </c:pt>
                <c:pt idx="58212">
                  <c:v>41712.97454500616</c:v>
                </c:pt>
                <c:pt idx="58213">
                  <c:v>41712.975248107694</c:v>
                </c:pt>
                <c:pt idx="58214">
                  <c:v>41712.975951306616</c:v>
                </c:pt>
                <c:pt idx="58215">
                  <c:v>41712.976654868769</c:v>
                </c:pt>
                <c:pt idx="58216">
                  <c:v>41712.977358478318</c:v>
                </c:pt>
                <c:pt idx="58217">
                  <c:v>41712.978061818772</c:v>
                </c:pt>
                <c:pt idx="58218">
                  <c:v>41712.978764840162</c:v>
                </c:pt>
                <c:pt idx="58219">
                  <c:v>41712.979466938305</c:v>
                </c:pt>
                <c:pt idx="58220">
                  <c:v>41712.980170672614</c:v>
                </c:pt>
                <c:pt idx="58221">
                  <c:v>41712.98087410217</c:v>
                </c:pt>
                <c:pt idx="58222">
                  <c:v>41712.981576615537</c:v>
                </c:pt>
                <c:pt idx="58223">
                  <c:v>41712.982279710617</c:v>
                </c:pt>
                <c:pt idx="58224">
                  <c:v>41712.982984204769</c:v>
                </c:pt>
                <c:pt idx="58225">
                  <c:v>41712.983686840162</c:v>
                </c:pt>
                <c:pt idx="58226">
                  <c:v>41712.984389451383</c:v>
                </c:pt>
                <c:pt idx="58227">
                  <c:v>41712.985092261537</c:v>
                </c:pt>
                <c:pt idx="58228">
                  <c:v>41712.985794529683</c:v>
                </c:pt>
                <c:pt idx="58229">
                  <c:v>41712.986497942773</c:v>
                </c:pt>
                <c:pt idx="58230">
                  <c:v>41712.987201615841</c:v>
                </c:pt>
                <c:pt idx="58231">
                  <c:v>41712.987905562157</c:v>
                </c:pt>
                <c:pt idx="58232">
                  <c:v>41712.988607471547</c:v>
                </c:pt>
                <c:pt idx="58233">
                  <c:v>41712.989310921694</c:v>
                </c:pt>
                <c:pt idx="58234">
                  <c:v>41712.990015646617</c:v>
                </c:pt>
                <c:pt idx="58235">
                  <c:v>41712.990719425383</c:v>
                </c:pt>
                <c:pt idx="58236">
                  <c:v>41712.99142289492</c:v>
                </c:pt>
                <c:pt idx="58237">
                  <c:v>41712.992125538454</c:v>
                </c:pt>
                <c:pt idx="58238">
                  <c:v>41712.992829110459</c:v>
                </c:pt>
                <c:pt idx="58239">
                  <c:v>41712.993532181688</c:v>
                </c:pt>
                <c:pt idx="58240">
                  <c:v>41712.994236493701</c:v>
                </c:pt>
                <c:pt idx="58241">
                  <c:v>41712.994939743381</c:v>
                </c:pt>
                <c:pt idx="58242">
                  <c:v>41712.995641286303</c:v>
                </c:pt>
                <c:pt idx="58243">
                  <c:v>41712.996344118459</c:v>
                </c:pt>
                <c:pt idx="58244">
                  <c:v>41712.99704865861</c:v>
                </c:pt>
                <c:pt idx="58245">
                  <c:v>41712.997752763833</c:v>
                </c:pt>
                <c:pt idx="58246">
                  <c:v>41712.998456630303</c:v>
                </c:pt>
                <c:pt idx="58247">
                  <c:v>41712.999160006155</c:v>
                </c:pt>
                <c:pt idx="58248">
                  <c:v>41712.999863276927</c:v>
                </c:pt>
                <c:pt idx="58249">
                  <c:v>41713.000567612922</c:v>
                </c:pt>
                <c:pt idx="58250">
                  <c:v>41713.001271044312</c:v>
                </c:pt>
                <c:pt idx="58251">
                  <c:v>41713.00197364646</c:v>
                </c:pt>
                <c:pt idx="58252">
                  <c:v>41713.002676165386</c:v>
                </c:pt>
                <c:pt idx="58253">
                  <c:v>41713.003380029688</c:v>
                </c:pt>
                <c:pt idx="58254">
                  <c:v>41713.00434504493</c:v>
                </c:pt>
                <c:pt idx="58255">
                  <c:v>41713.005049660154</c:v>
                </c:pt>
                <c:pt idx="58256">
                  <c:v>41713.00575252722</c:v>
                </c:pt>
                <c:pt idx="58257">
                  <c:v>41713.006455641385</c:v>
                </c:pt>
                <c:pt idx="58258">
                  <c:v>41713.00715876076</c:v>
                </c:pt>
                <c:pt idx="58259">
                  <c:v>41713.007862261991</c:v>
                </c:pt>
                <c:pt idx="58260">
                  <c:v>41713.008565614458</c:v>
                </c:pt>
                <c:pt idx="58261">
                  <c:v>41713.009269163842</c:v>
                </c:pt>
                <c:pt idx="58262">
                  <c:v>41713.009974427696</c:v>
                </c:pt>
                <c:pt idx="58263">
                  <c:v>41713.010678775696</c:v>
                </c:pt>
                <c:pt idx="58264">
                  <c:v>41713.01138170276</c:v>
                </c:pt>
                <c:pt idx="58265">
                  <c:v>41713.012084851682</c:v>
                </c:pt>
                <c:pt idx="58266">
                  <c:v>41713.012789328008</c:v>
                </c:pt>
                <c:pt idx="58267">
                  <c:v>41713.013493387538</c:v>
                </c:pt>
                <c:pt idx="58268">
                  <c:v>41713.014196520307</c:v>
                </c:pt>
                <c:pt idx="58269">
                  <c:v>41713.01489993601</c:v>
                </c:pt>
                <c:pt idx="58270">
                  <c:v>41713.015603152307</c:v>
                </c:pt>
                <c:pt idx="58271">
                  <c:v>41713.016307280777</c:v>
                </c:pt>
                <c:pt idx="58272">
                  <c:v>41713.017010768002</c:v>
                </c:pt>
                <c:pt idx="58273">
                  <c:v>41713.017715974158</c:v>
                </c:pt>
                <c:pt idx="58274">
                  <c:v>41713.018418495092</c:v>
                </c:pt>
                <c:pt idx="58275">
                  <c:v>41713.019119666162</c:v>
                </c:pt>
                <c:pt idx="58276">
                  <c:v>41713.019826431846</c:v>
                </c:pt>
                <c:pt idx="58277">
                  <c:v>41713.020533389543</c:v>
                </c:pt>
                <c:pt idx="58278">
                  <c:v>41713.021237970308</c:v>
                </c:pt>
                <c:pt idx="58279">
                  <c:v>41713.021940614752</c:v>
                </c:pt>
                <c:pt idx="58280">
                  <c:v>41713.022643475539</c:v>
                </c:pt>
                <c:pt idx="58281">
                  <c:v>41713.023346203678</c:v>
                </c:pt>
                <c:pt idx="58282">
                  <c:v>41713.024050761072</c:v>
                </c:pt>
                <c:pt idx="58283">
                  <c:v>41713.024755229228</c:v>
                </c:pt>
                <c:pt idx="58284">
                  <c:v>41713.02545809908</c:v>
                </c:pt>
                <c:pt idx="58285">
                  <c:v>41713.026159630303</c:v>
                </c:pt>
                <c:pt idx="58286">
                  <c:v>41713.026862968771</c:v>
                </c:pt>
                <c:pt idx="58287">
                  <c:v>41713.027566736608</c:v>
                </c:pt>
                <c:pt idx="58288">
                  <c:v>41713.028270591683</c:v>
                </c:pt>
                <c:pt idx="58289">
                  <c:v>41713.028974479545</c:v>
                </c:pt>
                <c:pt idx="58290">
                  <c:v>41713.029678525534</c:v>
                </c:pt>
                <c:pt idx="58291">
                  <c:v>41713.030379989541</c:v>
                </c:pt>
                <c:pt idx="58292">
                  <c:v>41713.031083471375</c:v>
                </c:pt>
                <c:pt idx="58293">
                  <c:v>41713.031786736916</c:v>
                </c:pt>
                <c:pt idx="58294">
                  <c:v>41713.032489670921</c:v>
                </c:pt>
                <c:pt idx="58295">
                  <c:v>41713.033193093077</c:v>
                </c:pt>
                <c:pt idx="58296">
                  <c:v>41713.033895970162</c:v>
                </c:pt>
                <c:pt idx="58297">
                  <c:v>41713.034600287683</c:v>
                </c:pt>
                <c:pt idx="58298">
                  <c:v>41713.035302080156</c:v>
                </c:pt>
                <c:pt idx="58299">
                  <c:v>41713.036004932459</c:v>
                </c:pt>
                <c:pt idx="58300">
                  <c:v>41713.036709316606</c:v>
                </c:pt>
                <c:pt idx="58301">
                  <c:v>41713.037412665995</c:v>
                </c:pt>
                <c:pt idx="58302">
                  <c:v>41713.038114966614</c:v>
                </c:pt>
                <c:pt idx="58303">
                  <c:v>41713.038817988621</c:v>
                </c:pt>
                <c:pt idx="58304">
                  <c:v>41713.039519298945</c:v>
                </c:pt>
                <c:pt idx="58305">
                  <c:v>41713.040222440315</c:v>
                </c:pt>
                <c:pt idx="58306">
                  <c:v>41713.040925367386</c:v>
                </c:pt>
                <c:pt idx="58307">
                  <c:v>41713.041630518455</c:v>
                </c:pt>
                <c:pt idx="58308">
                  <c:v>41713.042335095393</c:v>
                </c:pt>
                <c:pt idx="58309">
                  <c:v>41713.04304071892</c:v>
                </c:pt>
                <c:pt idx="58310">
                  <c:v>41713.043744345385</c:v>
                </c:pt>
                <c:pt idx="58311">
                  <c:v>41713.044448480308</c:v>
                </c:pt>
                <c:pt idx="58312">
                  <c:v>41713.045151355385</c:v>
                </c:pt>
                <c:pt idx="58313">
                  <c:v>41713.046124265224</c:v>
                </c:pt>
                <c:pt idx="58314">
                  <c:v>41713.046828326624</c:v>
                </c:pt>
                <c:pt idx="58315">
                  <c:v>41713.047533053388</c:v>
                </c:pt>
                <c:pt idx="58316">
                  <c:v>41713.048238511998</c:v>
                </c:pt>
                <c:pt idx="58317">
                  <c:v>41713.04894078261</c:v>
                </c:pt>
                <c:pt idx="58318">
                  <c:v>41713.049641899845</c:v>
                </c:pt>
                <c:pt idx="58319">
                  <c:v>41713.050345144315</c:v>
                </c:pt>
                <c:pt idx="58320">
                  <c:v>41713.051047628927</c:v>
                </c:pt>
                <c:pt idx="58321">
                  <c:v>41713.051751441846</c:v>
                </c:pt>
                <c:pt idx="58322">
                  <c:v>41713.052455309691</c:v>
                </c:pt>
                <c:pt idx="58323">
                  <c:v>41713.053159493691</c:v>
                </c:pt>
                <c:pt idx="58324">
                  <c:v>41713.053863126472</c:v>
                </c:pt>
                <c:pt idx="58325">
                  <c:v>41713.054567631225</c:v>
                </c:pt>
                <c:pt idx="58326">
                  <c:v>41713.055272685539</c:v>
                </c:pt>
                <c:pt idx="58327">
                  <c:v>41713.055976045383</c:v>
                </c:pt>
                <c:pt idx="58328">
                  <c:v>41713.05667909755</c:v>
                </c:pt>
                <c:pt idx="58329">
                  <c:v>41713.057382370309</c:v>
                </c:pt>
                <c:pt idx="58330">
                  <c:v>41713.058086244171</c:v>
                </c:pt>
                <c:pt idx="58331">
                  <c:v>41713.058789482617</c:v>
                </c:pt>
                <c:pt idx="58332">
                  <c:v>41713.059493375542</c:v>
                </c:pt>
                <c:pt idx="58333">
                  <c:v>41713.060196818609</c:v>
                </c:pt>
                <c:pt idx="58334">
                  <c:v>41713.060900838762</c:v>
                </c:pt>
                <c:pt idx="58335">
                  <c:v>41713.061605804607</c:v>
                </c:pt>
                <c:pt idx="58336">
                  <c:v>41713.062310217079</c:v>
                </c:pt>
                <c:pt idx="58337">
                  <c:v>41713.063014115221</c:v>
                </c:pt>
                <c:pt idx="58338">
                  <c:v>41713.063716367687</c:v>
                </c:pt>
                <c:pt idx="58339">
                  <c:v>41713.064420028772</c:v>
                </c:pt>
                <c:pt idx="58340">
                  <c:v>41713.065126610913</c:v>
                </c:pt>
                <c:pt idx="58341">
                  <c:v>41713.065830335079</c:v>
                </c:pt>
                <c:pt idx="58342">
                  <c:v>41713.066534141544</c:v>
                </c:pt>
                <c:pt idx="58343">
                  <c:v>41713.067237527997</c:v>
                </c:pt>
                <c:pt idx="58344">
                  <c:v>41713.067941812755</c:v>
                </c:pt>
                <c:pt idx="58345">
                  <c:v>41713.068645188003</c:v>
                </c:pt>
                <c:pt idx="58346">
                  <c:v>41713.069350239683</c:v>
                </c:pt>
                <c:pt idx="58347">
                  <c:v>41713.070053236159</c:v>
                </c:pt>
                <c:pt idx="58348">
                  <c:v>41713.070756049696</c:v>
                </c:pt>
                <c:pt idx="58349">
                  <c:v>41713.07146019784</c:v>
                </c:pt>
                <c:pt idx="58350">
                  <c:v>41713.072164967532</c:v>
                </c:pt>
                <c:pt idx="58351">
                  <c:v>41713.07286871277</c:v>
                </c:pt>
                <c:pt idx="58352">
                  <c:v>41713.073572823538</c:v>
                </c:pt>
                <c:pt idx="58353">
                  <c:v>41713.074275980616</c:v>
                </c:pt>
                <c:pt idx="58354">
                  <c:v>41713.074980357997</c:v>
                </c:pt>
                <c:pt idx="58355">
                  <c:v>41713.075684109841</c:v>
                </c:pt>
                <c:pt idx="58356">
                  <c:v>41713.076387351844</c:v>
                </c:pt>
                <c:pt idx="58357">
                  <c:v>41713.077089252773</c:v>
                </c:pt>
                <c:pt idx="58358">
                  <c:v>41713.077791205687</c:v>
                </c:pt>
                <c:pt idx="58359">
                  <c:v>41713.078493337081</c:v>
                </c:pt>
                <c:pt idx="58360">
                  <c:v>41713.07919563476</c:v>
                </c:pt>
                <c:pt idx="58361">
                  <c:v>41713.079900667675</c:v>
                </c:pt>
                <c:pt idx="58362">
                  <c:v>41713.080604288931</c:v>
                </c:pt>
                <c:pt idx="58363">
                  <c:v>41713.08130566738</c:v>
                </c:pt>
                <c:pt idx="58364">
                  <c:v>41713.082007993849</c:v>
                </c:pt>
                <c:pt idx="58365">
                  <c:v>41713.08271110354</c:v>
                </c:pt>
                <c:pt idx="58366">
                  <c:v>41713.083414446468</c:v>
                </c:pt>
                <c:pt idx="58367">
                  <c:v>41713.084116845843</c:v>
                </c:pt>
                <c:pt idx="58368">
                  <c:v>41713.084818768468</c:v>
                </c:pt>
                <c:pt idx="58369">
                  <c:v>41713.085522086927</c:v>
                </c:pt>
                <c:pt idx="58370">
                  <c:v>41713.086225570769</c:v>
                </c:pt>
                <c:pt idx="58371">
                  <c:v>41713.086928608463</c:v>
                </c:pt>
                <c:pt idx="58372">
                  <c:v>41713.087901357998</c:v>
                </c:pt>
                <c:pt idx="58373">
                  <c:v>41713.088605518606</c:v>
                </c:pt>
                <c:pt idx="58374">
                  <c:v>41713.089308242779</c:v>
                </c:pt>
                <c:pt idx="58375">
                  <c:v>41713.090012001841</c:v>
                </c:pt>
                <c:pt idx="58376">
                  <c:v>41713.090715561069</c:v>
                </c:pt>
                <c:pt idx="58377">
                  <c:v>41713.091419874152</c:v>
                </c:pt>
                <c:pt idx="58378">
                  <c:v>41713.092124611372</c:v>
                </c:pt>
                <c:pt idx="58379">
                  <c:v>41713.092828756162</c:v>
                </c:pt>
                <c:pt idx="58380">
                  <c:v>41713.093531933839</c:v>
                </c:pt>
                <c:pt idx="58381">
                  <c:v>41713.094235267694</c:v>
                </c:pt>
                <c:pt idx="58382">
                  <c:v>41713.094939782612</c:v>
                </c:pt>
                <c:pt idx="58383">
                  <c:v>41713.095643144305</c:v>
                </c:pt>
                <c:pt idx="58384">
                  <c:v>41713.096346736151</c:v>
                </c:pt>
                <c:pt idx="58385">
                  <c:v>41713.097051261531</c:v>
                </c:pt>
                <c:pt idx="58386">
                  <c:v>41713.097755973533</c:v>
                </c:pt>
                <c:pt idx="58387">
                  <c:v>41713.098460216759</c:v>
                </c:pt>
                <c:pt idx="58388">
                  <c:v>41713.099163552914</c:v>
                </c:pt>
                <c:pt idx="58389">
                  <c:v>41713.099867563527</c:v>
                </c:pt>
                <c:pt idx="58390">
                  <c:v>41713.100571786308</c:v>
                </c:pt>
                <c:pt idx="58391">
                  <c:v>41713.101276272311</c:v>
                </c:pt>
                <c:pt idx="58392">
                  <c:v>41713.10198007938</c:v>
                </c:pt>
                <c:pt idx="58393">
                  <c:v>41713.10268403661</c:v>
                </c:pt>
                <c:pt idx="58394">
                  <c:v>41713.103387006151</c:v>
                </c:pt>
                <c:pt idx="58395">
                  <c:v>41713.104091078618</c:v>
                </c:pt>
                <c:pt idx="58396">
                  <c:v>41713.10479509693</c:v>
                </c:pt>
                <c:pt idx="58397">
                  <c:v>41713.105500229234</c:v>
                </c:pt>
                <c:pt idx="58398">
                  <c:v>41713.106204077085</c:v>
                </c:pt>
                <c:pt idx="58399">
                  <c:v>41713.106907568304</c:v>
                </c:pt>
                <c:pt idx="58400">
                  <c:v>41713.107610908308</c:v>
                </c:pt>
                <c:pt idx="58401">
                  <c:v>41713.108315186619</c:v>
                </c:pt>
                <c:pt idx="58402">
                  <c:v>41713.109018698313</c:v>
                </c:pt>
                <c:pt idx="58403">
                  <c:v>41713.109722126304</c:v>
                </c:pt>
                <c:pt idx="58404">
                  <c:v>41713.110425448009</c:v>
                </c:pt>
                <c:pt idx="58405">
                  <c:v>41713.11112839893</c:v>
                </c:pt>
                <c:pt idx="58406">
                  <c:v>41713.111831877999</c:v>
                </c:pt>
                <c:pt idx="58407">
                  <c:v>41713.112537054934</c:v>
                </c:pt>
                <c:pt idx="58408">
                  <c:v>41713.113241178769</c:v>
                </c:pt>
                <c:pt idx="58409">
                  <c:v>41713.113944934303</c:v>
                </c:pt>
                <c:pt idx="58410">
                  <c:v>41713.114648127696</c:v>
                </c:pt>
                <c:pt idx="58411">
                  <c:v>41713.11535251922</c:v>
                </c:pt>
                <c:pt idx="58412">
                  <c:v>41713.116057844469</c:v>
                </c:pt>
                <c:pt idx="58413">
                  <c:v>41713.116762916761</c:v>
                </c:pt>
                <c:pt idx="58414">
                  <c:v>41713.117467968157</c:v>
                </c:pt>
                <c:pt idx="58415">
                  <c:v>41713.118171861686</c:v>
                </c:pt>
                <c:pt idx="58416">
                  <c:v>41713.118876897701</c:v>
                </c:pt>
                <c:pt idx="58417">
                  <c:v>41713.119581731378</c:v>
                </c:pt>
                <c:pt idx="58418">
                  <c:v>41713.120283669996</c:v>
                </c:pt>
                <c:pt idx="58419">
                  <c:v>41713.120986682297</c:v>
                </c:pt>
                <c:pt idx="58420">
                  <c:v>41713.121691797678</c:v>
                </c:pt>
                <c:pt idx="58421">
                  <c:v>41713.122395586455</c:v>
                </c:pt>
                <c:pt idx="58422">
                  <c:v>41713.123099583529</c:v>
                </c:pt>
                <c:pt idx="58423">
                  <c:v>41713.123802725218</c:v>
                </c:pt>
                <c:pt idx="58424">
                  <c:v>41713.124507997083</c:v>
                </c:pt>
                <c:pt idx="58425">
                  <c:v>41713.125211594459</c:v>
                </c:pt>
                <c:pt idx="58426">
                  <c:v>41713.125914803837</c:v>
                </c:pt>
                <c:pt idx="58427">
                  <c:v>41713.126617971539</c:v>
                </c:pt>
                <c:pt idx="58428">
                  <c:v>41713.127320859829</c:v>
                </c:pt>
                <c:pt idx="58429">
                  <c:v>41713.128025250306</c:v>
                </c:pt>
                <c:pt idx="58430">
                  <c:v>41713.128727974923</c:v>
                </c:pt>
                <c:pt idx="58431">
                  <c:v>41713.129670362156</c:v>
                </c:pt>
                <c:pt idx="58432">
                  <c:v>41713.130375745539</c:v>
                </c:pt>
                <c:pt idx="58433">
                  <c:v>41713.131081382926</c:v>
                </c:pt>
                <c:pt idx="58434">
                  <c:v>41713.131785158927</c:v>
                </c:pt>
                <c:pt idx="58435">
                  <c:v>41713.132489010452</c:v>
                </c:pt>
                <c:pt idx="58436">
                  <c:v>41713.133193209076</c:v>
                </c:pt>
                <c:pt idx="58437">
                  <c:v>41713.133897634303</c:v>
                </c:pt>
                <c:pt idx="58438">
                  <c:v>41713.134601219688</c:v>
                </c:pt>
                <c:pt idx="58439">
                  <c:v>41713.135305100608</c:v>
                </c:pt>
                <c:pt idx="58440">
                  <c:v>41713.136008492467</c:v>
                </c:pt>
                <c:pt idx="58441">
                  <c:v>41713.136711866151</c:v>
                </c:pt>
                <c:pt idx="58442">
                  <c:v>41713.137415563528</c:v>
                </c:pt>
                <c:pt idx="58443">
                  <c:v>41713.138119795381</c:v>
                </c:pt>
                <c:pt idx="58444">
                  <c:v>41713.138823265384</c:v>
                </c:pt>
                <c:pt idx="58445">
                  <c:v>41713.139526639221</c:v>
                </c:pt>
                <c:pt idx="58446">
                  <c:v>41713.140229960161</c:v>
                </c:pt>
                <c:pt idx="58447">
                  <c:v>41713.140934326468</c:v>
                </c:pt>
                <c:pt idx="58448">
                  <c:v>41713.141635945685</c:v>
                </c:pt>
                <c:pt idx="58449">
                  <c:v>41713.14233903493</c:v>
                </c:pt>
                <c:pt idx="58450">
                  <c:v>41713.143043283533</c:v>
                </c:pt>
                <c:pt idx="58451">
                  <c:v>41713.143747004156</c:v>
                </c:pt>
                <c:pt idx="58452">
                  <c:v>41713.144451152461</c:v>
                </c:pt>
                <c:pt idx="58453">
                  <c:v>41713.145155349695</c:v>
                </c:pt>
                <c:pt idx="58454">
                  <c:v>41713.145858944168</c:v>
                </c:pt>
                <c:pt idx="58455">
                  <c:v>41713.146563024311</c:v>
                </c:pt>
                <c:pt idx="58456">
                  <c:v>41713.147265516454</c:v>
                </c:pt>
                <c:pt idx="58457">
                  <c:v>41713.147969051533</c:v>
                </c:pt>
                <c:pt idx="58458">
                  <c:v>41713.148670101225</c:v>
                </c:pt>
                <c:pt idx="58459">
                  <c:v>41713.149373546461</c:v>
                </c:pt>
                <c:pt idx="58460">
                  <c:v>41713.150078044317</c:v>
                </c:pt>
                <c:pt idx="58461">
                  <c:v>41713.150782782926</c:v>
                </c:pt>
                <c:pt idx="58462">
                  <c:v>41713.151485710914</c:v>
                </c:pt>
                <c:pt idx="58463">
                  <c:v>41713.152190113076</c:v>
                </c:pt>
                <c:pt idx="58464">
                  <c:v>41713.152893415849</c:v>
                </c:pt>
                <c:pt idx="58465">
                  <c:v>41713.153596670767</c:v>
                </c:pt>
                <c:pt idx="58466">
                  <c:v>41713.154300053226</c:v>
                </c:pt>
                <c:pt idx="58467">
                  <c:v>41713.155004763837</c:v>
                </c:pt>
                <c:pt idx="58468">
                  <c:v>41713.15570800846</c:v>
                </c:pt>
                <c:pt idx="58469">
                  <c:v>41713.156411257085</c:v>
                </c:pt>
                <c:pt idx="58470">
                  <c:v>41713.157115410933</c:v>
                </c:pt>
                <c:pt idx="58471">
                  <c:v>41713.157819065847</c:v>
                </c:pt>
                <c:pt idx="58472">
                  <c:v>41713.158523712766</c:v>
                </c:pt>
                <c:pt idx="58473">
                  <c:v>41713.159227032767</c:v>
                </c:pt>
                <c:pt idx="58474">
                  <c:v>41713.159930686605</c:v>
                </c:pt>
                <c:pt idx="58475">
                  <c:v>41713.160633566302</c:v>
                </c:pt>
                <c:pt idx="58476">
                  <c:v>41713.161336190766</c:v>
                </c:pt>
                <c:pt idx="58477">
                  <c:v>41713.162040110597</c:v>
                </c:pt>
                <c:pt idx="58478">
                  <c:v>41713.162743727378</c:v>
                </c:pt>
                <c:pt idx="58479">
                  <c:v>41713.163447507068</c:v>
                </c:pt>
                <c:pt idx="58480">
                  <c:v>41713.164151182609</c:v>
                </c:pt>
                <c:pt idx="58481">
                  <c:v>41713.164854631686</c:v>
                </c:pt>
                <c:pt idx="58482">
                  <c:v>41713.165559408313</c:v>
                </c:pt>
                <c:pt idx="58483">
                  <c:v>41713.166264202606</c:v>
                </c:pt>
                <c:pt idx="58484">
                  <c:v>41713.166968770456</c:v>
                </c:pt>
                <c:pt idx="58485">
                  <c:v>41713.167672239222</c:v>
                </c:pt>
                <c:pt idx="58486">
                  <c:v>41713.168375472778</c:v>
                </c:pt>
                <c:pt idx="58487">
                  <c:v>41713.169078050923</c:v>
                </c:pt>
                <c:pt idx="58488">
                  <c:v>41713.169782320765</c:v>
                </c:pt>
                <c:pt idx="58489">
                  <c:v>41713.170486407078</c:v>
                </c:pt>
                <c:pt idx="58490">
                  <c:v>41713.17142844831</c:v>
                </c:pt>
                <c:pt idx="58491">
                  <c:v>41713.172132952772</c:v>
                </c:pt>
                <c:pt idx="58492">
                  <c:v>41713.172837778315</c:v>
                </c:pt>
                <c:pt idx="58493">
                  <c:v>41713.173541739532</c:v>
                </c:pt>
                <c:pt idx="58494">
                  <c:v>41713.174246196009</c:v>
                </c:pt>
                <c:pt idx="58495">
                  <c:v>41713.174950685687</c:v>
                </c:pt>
                <c:pt idx="58496">
                  <c:v>41713.175654203384</c:v>
                </c:pt>
                <c:pt idx="58497">
                  <c:v>41713.176358090939</c:v>
                </c:pt>
                <c:pt idx="58498">
                  <c:v>41713.177061215996</c:v>
                </c:pt>
                <c:pt idx="58499">
                  <c:v>41713.177763690299</c:v>
                </c:pt>
                <c:pt idx="58500">
                  <c:v>41713.178466887992</c:v>
                </c:pt>
                <c:pt idx="58501">
                  <c:v>41713.179169495685</c:v>
                </c:pt>
                <c:pt idx="58502">
                  <c:v>41713.179872704772</c:v>
                </c:pt>
                <c:pt idx="58503">
                  <c:v>41713.180576018938</c:v>
                </c:pt>
                <c:pt idx="58504">
                  <c:v>41713.181280125384</c:v>
                </c:pt>
                <c:pt idx="58505">
                  <c:v>41713.181984392162</c:v>
                </c:pt>
                <c:pt idx="58506">
                  <c:v>41713.182688090616</c:v>
                </c:pt>
                <c:pt idx="58507">
                  <c:v>41713.183392865678</c:v>
                </c:pt>
                <c:pt idx="58508">
                  <c:v>41713.184096121229</c:v>
                </c:pt>
                <c:pt idx="58509">
                  <c:v>41713.184799686773</c:v>
                </c:pt>
                <c:pt idx="58510">
                  <c:v>41713.185503784305</c:v>
                </c:pt>
                <c:pt idx="58511">
                  <c:v>41713.186207836472</c:v>
                </c:pt>
                <c:pt idx="58512">
                  <c:v>41713.186910609998</c:v>
                </c:pt>
                <c:pt idx="58513">
                  <c:v>41713.187613676615</c:v>
                </c:pt>
                <c:pt idx="58514">
                  <c:v>41713.188316823085</c:v>
                </c:pt>
                <c:pt idx="58515">
                  <c:v>41713.189023216612</c:v>
                </c:pt>
                <c:pt idx="58516">
                  <c:v>41713.189726821838</c:v>
                </c:pt>
                <c:pt idx="58517">
                  <c:v>41713.190430564297</c:v>
                </c:pt>
                <c:pt idx="58518">
                  <c:v>41713.191133644301</c:v>
                </c:pt>
                <c:pt idx="58519">
                  <c:v>41713.191837302933</c:v>
                </c:pt>
                <c:pt idx="58520">
                  <c:v>41713.192540730604</c:v>
                </c:pt>
                <c:pt idx="58521">
                  <c:v>41713.193243953996</c:v>
                </c:pt>
                <c:pt idx="58522">
                  <c:v>41713.193945551371</c:v>
                </c:pt>
                <c:pt idx="58523">
                  <c:v>41713.194649323537</c:v>
                </c:pt>
                <c:pt idx="58524">
                  <c:v>41713.195353246614</c:v>
                </c:pt>
                <c:pt idx="58525">
                  <c:v>41713.196058170615</c:v>
                </c:pt>
                <c:pt idx="58526">
                  <c:v>41713.196761903993</c:v>
                </c:pt>
                <c:pt idx="58527">
                  <c:v>41713.19746555583</c:v>
                </c:pt>
                <c:pt idx="58528">
                  <c:v>41713.198169901996</c:v>
                </c:pt>
                <c:pt idx="58529">
                  <c:v>41713.198875066766</c:v>
                </c:pt>
                <c:pt idx="58530">
                  <c:v>41713.199579208616</c:v>
                </c:pt>
                <c:pt idx="58531">
                  <c:v>41713.200281409234</c:v>
                </c:pt>
                <c:pt idx="58532">
                  <c:v>41713.200985145682</c:v>
                </c:pt>
                <c:pt idx="58533">
                  <c:v>41713.201690634298</c:v>
                </c:pt>
                <c:pt idx="58534">
                  <c:v>41713.202395842309</c:v>
                </c:pt>
                <c:pt idx="58535">
                  <c:v>41713.203099906605</c:v>
                </c:pt>
                <c:pt idx="58536">
                  <c:v>41713.203804797224</c:v>
                </c:pt>
                <c:pt idx="58537">
                  <c:v>41713.204509026466</c:v>
                </c:pt>
                <c:pt idx="58538">
                  <c:v>41713.205214506153</c:v>
                </c:pt>
                <c:pt idx="58539">
                  <c:v>41713.20591916077</c:v>
                </c:pt>
                <c:pt idx="58540">
                  <c:v>41713.206624400933</c:v>
                </c:pt>
                <c:pt idx="58541">
                  <c:v>41713.207329537676</c:v>
                </c:pt>
                <c:pt idx="58542">
                  <c:v>41713.208033803683</c:v>
                </c:pt>
                <c:pt idx="58543">
                  <c:v>41713.208737822002</c:v>
                </c:pt>
                <c:pt idx="58544">
                  <c:v>41713.209442518149</c:v>
                </c:pt>
                <c:pt idx="58545">
                  <c:v>41713.210146566598</c:v>
                </c:pt>
                <c:pt idx="58546">
                  <c:v>41713.210849975847</c:v>
                </c:pt>
                <c:pt idx="58547">
                  <c:v>41713.211554371082</c:v>
                </c:pt>
                <c:pt idx="58548">
                  <c:v>41713.212258505686</c:v>
                </c:pt>
                <c:pt idx="58549">
                  <c:v>41713.2131803023</c:v>
                </c:pt>
                <c:pt idx="58550">
                  <c:v>41713.213885820151</c:v>
                </c:pt>
                <c:pt idx="58551">
                  <c:v>41713.214587931841</c:v>
                </c:pt>
                <c:pt idx="58552">
                  <c:v>41713.215291474313</c:v>
                </c:pt>
                <c:pt idx="58553">
                  <c:v>41713.215995374158</c:v>
                </c:pt>
                <c:pt idx="58554">
                  <c:v>41713.216699137229</c:v>
                </c:pt>
                <c:pt idx="58555">
                  <c:v>41713.217403810457</c:v>
                </c:pt>
                <c:pt idx="58556">
                  <c:v>41713.218109364614</c:v>
                </c:pt>
                <c:pt idx="58557">
                  <c:v>41713.218814040774</c:v>
                </c:pt>
                <c:pt idx="58558">
                  <c:v>41713.219517576777</c:v>
                </c:pt>
                <c:pt idx="58559">
                  <c:v>41713.220221900156</c:v>
                </c:pt>
                <c:pt idx="58560">
                  <c:v>41713.220925190151</c:v>
                </c:pt>
                <c:pt idx="58561">
                  <c:v>41713.221629547377</c:v>
                </c:pt>
                <c:pt idx="58562">
                  <c:v>41713.222334296777</c:v>
                </c:pt>
                <c:pt idx="58563">
                  <c:v>41713.223039458164</c:v>
                </c:pt>
                <c:pt idx="58564">
                  <c:v>41713.22374306136</c:v>
                </c:pt>
                <c:pt idx="58565">
                  <c:v>41713.224446408305</c:v>
                </c:pt>
                <c:pt idx="58566">
                  <c:v>41713.225149669524</c:v>
                </c:pt>
                <c:pt idx="58567">
                  <c:v>41713.225854191078</c:v>
                </c:pt>
                <c:pt idx="58568">
                  <c:v>41713.226558429546</c:v>
                </c:pt>
                <c:pt idx="58569">
                  <c:v>41713.227264157074</c:v>
                </c:pt>
                <c:pt idx="58570">
                  <c:v>41713.22797099538</c:v>
                </c:pt>
                <c:pt idx="58571">
                  <c:v>41713.228675473685</c:v>
                </c:pt>
                <c:pt idx="58572">
                  <c:v>41713.229380924298</c:v>
                </c:pt>
                <c:pt idx="58573">
                  <c:v>41713.230085776922</c:v>
                </c:pt>
                <c:pt idx="58574">
                  <c:v>41713.230788963068</c:v>
                </c:pt>
                <c:pt idx="58575">
                  <c:v>41713.231493906453</c:v>
                </c:pt>
                <c:pt idx="58576">
                  <c:v>41713.232199304461</c:v>
                </c:pt>
                <c:pt idx="58577">
                  <c:v>41713.232902574302</c:v>
                </c:pt>
                <c:pt idx="58578">
                  <c:v>41713.2336041323</c:v>
                </c:pt>
                <c:pt idx="58579">
                  <c:v>41713.234306655679</c:v>
                </c:pt>
                <c:pt idx="58580">
                  <c:v>41713.235011041223</c:v>
                </c:pt>
                <c:pt idx="58581">
                  <c:v>41713.235715800925</c:v>
                </c:pt>
                <c:pt idx="58582">
                  <c:v>41713.236418279543</c:v>
                </c:pt>
                <c:pt idx="58583">
                  <c:v>41713.237121828301</c:v>
                </c:pt>
                <c:pt idx="58584">
                  <c:v>41713.237825666765</c:v>
                </c:pt>
                <c:pt idx="58585">
                  <c:v>41713.238528593538</c:v>
                </c:pt>
                <c:pt idx="58586">
                  <c:v>41713.239232797539</c:v>
                </c:pt>
                <c:pt idx="58587">
                  <c:v>41713.239935990459</c:v>
                </c:pt>
                <c:pt idx="58588">
                  <c:v>41713.240640471682</c:v>
                </c:pt>
                <c:pt idx="58589">
                  <c:v>41713.241344644921</c:v>
                </c:pt>
                <c:pt idx="58590">
                  <c:v>41713.242048109998</c:v>
                </c:pt>
                <c:pt idx="58591">
                  <c:v>41713.242752272308</c:v>
                </c:pt>
                <c:pt idx="58592">
                  <c:v>41713.243457392164</c:v>
                </c:pt>
                <c:pt idx="58593">
                  <c:v>41713.244162064926</c:v>
                </c:pt>
                <c:pt idx="58594">
                  <c:v>41713.244866019224</c:v>
                </c:pt>
                <c:pt idx="58595">
                  <c:v>41713.245569379229</c:v>
                </c:pt>
                <c:pt idx="58596">
                  <c:v>41713.246272816767</c:v>
                </c:pt>
                <c:pt idx="58597">
                  <c:v>41713.246975687842</c:v>
                </c:pt>
                <c:pt idx="58598">
                  <c:v>41713.247678201384</c:v>
                </c:pt>
                <c:pt idx="58599">
                  <c:v>41713.24838136584</c:v>
                </c:pt>
                <c:pt idx="58600">
                  <c:v>41713.249084952302</c:v>
                </c:pt>
                <c:pt idx="58601">
                  <c:v>41713.24978798892</c:v>
                </c:pt>
                <c:pt idx="58602">
                  <c:v>41713.250491435683</c:v>
                </c:pt>
                <c:pt idx="58603">
                  <c:v>41713.251195087221</c:v>
                </c:pt>
                <c:pt idx="58604">
                  <c:v>41713.251899283845</c:v>
                </c:pt>
                <c:pt idx="58605">
                  <c:v>41713.252604771536</c:v>
                </c:pt>
                <c:pt idx="58606">
                  <c:v>41713.253307536608</c:v>
                </c:pt>
                <c:pt idx="58607">
                  <c:v>41713.254010509234</c:v>
                </c:pt>
                <c:pt idx="58608">
                  <c:v>41713.254941491541</c:v>
                </c:pt>
                <c:pt idx="58609">
                  <c:v>41713.255645713834</c:v>
                </c:pt>
                <c:pt idx="58610">
                  <c:v>41713.256349278468</c:v>
                </c:pt>
                <c:pt idx="58611">
                  <c:v>41713.257053086309</c:v>
                </c:pt>
                <c:pt idx="58612">
                  <c:v>41713.257757520456</c:v>
                </c:pt>
                <c:pt idx="58613">
                  <c:v>41713.258460910452</c:v>
                </c:pt>
                <c:pt idx="58614">
                  <c:v>41713.259164539842</c:v>
                </c:pt>
                <c:pt idx="58615">
                  <c:v>41713.259869441543</c:v>
                </c:pt>
                <c:pt idx="58616">
                  <c:v>41713.260574823536</c:v>
                </c:pt>
                <c:pt idx="58617">
                  <c:v>41713.261279484934</c:v>
                </c:pt>
                <c:pt idx="58618">
                  <c:v>41713.261982442004</c:v>
                </c:pt>
                <c:pt idx="58619">
                  <c:v>41713.26268608938</c:v>
                </c:pt>
                <c:pt idx="58620">
                  <c:v>41713.263389319378</c:v>
                </c:pt>
                <c:pt idx="58621">
                  <c:v>41713.26409221784</c:v>
                </c:pt>
                <c:pt idx="58622">
                  <c:v>41713.26479512384</c:v>
                </c:pt>
                <c:pt idx="58623">
                  <c:v>41713.265498300607</c:v>
                </c:pt>
                <c:pt idx="58624">
                  <c:v>41713.266203513071</c:v>
                </c:pt>
                <c:pt idx="58625">
                  <c:v>41713.266908917991</c:v>
                </c:pt>
                <c:pt idx="58626">
                  <c:v>41713.26761309908</c:v>
                </c:pt>
                <c:pt idx="58627">
                  <c:v>41713.268317450158</c:v>
                </c:pt>
                <c:pt idx="58628">
                  <c:v>41713.269021498309</c:v>
                </c:pt>
                <c:pt idx="58629">
                  <c:v>41713.269725686449</c:v>
                </c:pt>
                <c:pt idx="58630">
                  <c:v>41713.270429071839</c:v>
                </c:pt>
                <c:pt idx="58631">
                  <c:v>41713.271133020608</c:v>
                </c:pt>
                <c:pt idx="58632">
                  <c:v>41713.271838571076</c:v>
                </c:pt>
                <c:pt idx="58633">
                  <c:v>41713.272541603066</c:v>
                </c:pt>
                <c:pt idx="58634">
                  <c:v>41713.273245504599</c:v>
                </c:pt>
                <c:pt idx="58635">
                  <c:v>41713.273949448616</c:v>
                </c:pt>
                <c:pt idx="58636">
                  <c:v>41713.274653246619</c:v>
                </c:pt>
                <c:pt idx="58637">
                  <c:v>41713.27535733</c:v>
                </c:pt>
                <c:pt idx="58638">
                  <c:v>41713.276062208461</c:v>
                </c:pt>
                <c:pt idx="58639">
                  <c:v>41713.276769538454</c:v>
                </c:pt>
                <c:pt idx="58640">
                  <c:v>41713.277474444309</c:v>
                </c:pt>
                <c:pt idx="58641">
                  <c:v>41713.278178843386</c:v>
                </c:pt>
                <c:pt idx="58642">
                  <c:v>41713.278881871374</c:v>
                </c:pt>
                <c:pt idx="58643">
                  <c:v>41713.279587303688</c:v>
                </c:pt>
                <c:pt idx="58644">
                  <c:v>41713.280291208313</c:v>
                </c:pt>
                <c:pt idx="58645">
                  <c:v>41713.280994972927</c:v>
                </c:pt>
                <c:pt idx="58646">
                  <c:v>41713.28169807708</c:v>
                </c:pt>
                <c:pt idx="58647">
                  <c:v>41713.282403622608</c:v>
                </c:pt>
                <c:pt idx="58648">
                  <c:v>41713.283109724303</c:v>
                </c:pt>
                <c:pt idx="58649">
                  <c:v>41713.283813842929</c:v>
                </c:pt>
                <c:pt idx="58650">
                  <c:v>41713.284517342006</c:v>
                </c:pt>
                <c:pt idx="58651">
                  <c:v>41713.285221588761</c:v>
                </c:pt>
                <c:pt idx="58652">
                  <c:v>41713.285925159384</c:v>
                </c:pt>
                <c:pt idx="58653">
                  <c:v>41713.286628974929</c:v>
                </c:pt>
                <c:pt idx="58654">
                  <c:v>41713.287333276159</c:v>
                </c:pt>
                <c:pt idx="58655">
                  <c:v>41713.288037300612</c:v>
                </c:pt>
                <c:pt idx="58656">
                  <c:v>41713.288742458768</c:v>
                </c:pt>
                <c:pt idx="58657">
                  <c:v>41713.289448020456</c:v>
                </c:pt>
                <c:pt idx="58658">
                  <c:v>41713.290152861831</c:v>
                </c:pt>
                <c:pt idx="58659">
                  <c:v>41713.290854268002</c:v>
                </c:pt>
                <c:pt idx="58660">
                  <c:v>41713.291558380923</c:v>
                </c:pt>
                <c:pt idx="58661">
                  <c:v>41713.292263676303</c:v>
                </c:pt>
                <c:pt idx="58662">
                  <c:v>41713.292968591828</c:v>
                </c:pt>
                <c:pt idx="58663">
                  <c:v>41713.293672273074</c:v>
                </c:pt>
                <c:pt idx="58664">
                  <c:v>41713.294374947538</c:v>
                </c:pt>
                <c:pt idx="58665">
                  <c:v>41713.295080260294</c:v>
                </c:pt>
                <c:pt idx="58666">
                  <c:v>41713.295782508292</c:v>
                </c:pt>
                <c:pt idx="58667">
                  <c:v>41713.296703555679</c:v>
                </c:pt>
                <c:pt idx="58668">
                  <c:v>41713.297407499223</c:v>
                </c:pt>
                <c:pt idx="58669">
                  <c:v>41713.298111829841</c:v>
                </c:pt>
                <c:pt idx="58670">
                  <c:v>41713.298816072158</c:v>
                </c:pt>
                <c:pt idx="58671">
                  <c:v>41713.299519906162</c:v>
                </c:pt>
                <c:pt idx="58672">
                  <c:v>41713.300224178471</c:v>
                </c:pt>
                <c:pt idx="58673">
                  <c:v>41713.300927304008</c:v>
                </c:pt>
                <c:pt idx="58674">
                  <c:v>41713.301630716305</c:v>
                </c:pt>
                <c:pt idx="58675">
                  <c:v>41713.302334437692</c:v>
                </c:pt>
                <c:pt idx="58676">
                  <c:v>41713.303038497703</c:v>
                </c:pt>
                <c:pt idx="58677">
                  <c:v>41713.303743573677</c:v>
                </c:pt>
                <c:pt idx="58678">
                  <c:v>41713.304448912306</c:v>
                </c:pt>
                <c:pt idx="58679">
                  <c:v>41713.305152788307</c:v>
                </c:pt>
                <c:pt idx="58680">
                  <c:v>41713.305858044623</c:v>
                </c:pt>
                <c:pt idx="58681">
                  <c:v>41713.306564029852</c:v>
                </c:pt>
                <c:pt idx="58682">
                  <c:v>41713.307266649848</c:v>
                </c:pt>
                <c:pt idx="58683">
                  <c:v>41713.307969801841</c:v>
                </c:pt>
                <c:pt idx="58684">
                  <c:v>41713.308674155545</c:v>
                </c:pt>
                <c:pt idx="58685">
                  <c:v>41713.309377152465</c:v>
                </c:pt>
                <c:pt idx="58686">
                  <c:v>41713.310079105235</c:v>
                </c:pt>
                <c:pt idx="58687">
                  <c:v>41713.310781752931</c:v>
                </c:pt>
                <c:pt idx="58688">
                  <c:v>41713.311485478938</c:v>
                </c:pt>
                <c:pt idx="58689">
                  <c:v>41713.312190186938</c:v>
                </c:pt>
                <c:pt idx="58690">
                  <c:v>41713.312894445553</c:v>
                </c:pt>
                <c:pt idx="58691">
                  <c:v>41713.313597995235</c:v>
                </c:pt>
                <c:pt idx="58692">
                  <c:v>41713.314300999395</c:v>
                </c:pt>
                <c:pt idx="58693">
                  <c:v>41713.31500314494</c:v>
                </c:pt>
                <c:pt idx="58694">
                  <c:v>41713.315708213224</c:v>
                </c:pt>
                <c:pt idx="58695">
                  <c:v>41713.316413058623</c:v>
                </c:pt>
                <c:pt idx="58696">
                  <c:v>41713.317117958613</c:v>
                </c:pt>
                <c:pt idx="58697">
                  <c:v>41713.317822413388</c:v>
                </c:pt>
                <c:pt idx="58698">
                  <c:v>41713.318527611227</c:v>
                </c:pt>
                <c:pt idx="58699">
                  <c:v>41713.319232629241</c:v>
                </c:pt>
                <c:pt idx="58700">
                  <c:v>41713.319936260777</c:v>
                </c:pt>
                <c:pt idx="58701">
                  <c:v>41713.320640621532</c:v>
                </c:pt>
                <c:pt idx="58702">
                  <c:v>41713.321344806762</c:v>
                </c:pt>
                <c:pt idx="58703">
                  <c:v>41713.322047952308</c:v>
                </c:pt>
                <c:pt idx="58704">
                  <c:v>41713.322751368927</c:v>
                </c:pt>
                <c:pt idx="58705">
                  <c:v>41713.323456537677</c:v>
                </c:pt>
                <c:pt idx="58706">
                  <c:v>41713.324159631375</c:v>
                </c:pt>
                <c:pt idx="58707">
                  <c:v>41713.324862648929</c:v>
                </c:pt>
                <c:pt idx="58708">
                  <c:v>41713.32556717554</c:v>
                </c:pt>
                <c:pt idx="58709">
                  <c:v>41713.326271110163</c:v>
                </c:pt>
                <c:pt idx="58710">
                  <c:v>41713.326974944466</c:v>
                </c:pt>
                <c:pt idx="58711">
                  <c:v>41713.327676758767</c:v>
                </c:pt>
                <c:pt idx="58712">
                  <c:v>41713.328381314001</c:v>
                </c:pt>
                <c:pt idx="58713">
                  <c:v>41713.329085485384</c:v>
                </c:pt>
                <c:pt idx="58714">
                  <c:v>41713.329788021838</c:v>
                </c:pt>
                <c:pt idx="58715">
                  <c:v>41713.330492949848</c:v>
                </c:pt>
                <c:pt idx="58716">
                  <c:v>41713.331196193081</c:v>
                </c:pt>
                <c:pt idx="58717">
                  <c:v>41713.331900173223</c:v>
                </c:pt>
                <c:pt idx="58718">
                  <c:v>41713.332602488779</c:v>
                </c:pt>
                <c:pt idx="58719">
                  <c:v>41713.333303974308</c:v>
                </c:pt>
                <c:pt idx="58720">
                  <c:v>41713.33400784494</c:v>
                </c:pt>
                <c:pt idx="58721">
                  <c:v>41713.33471222801</c:v>
                </c:pt>
                <c:pt idx="58722">
                  <c:v>41713.335415494621</c:v>
                </c:pt>
                <c:pt idx="58723">
                  <c:v>41713.336118816929</c:v>
                </c:pt>
                <c:pt idx="58724">
                  <c:v>41713.336821744007</c:v>
                </c:pt>
                <c:pt idx="58725">
                  <c:v>41713.337524332928</c:v>
                </c:pt>
                <c:pt idx="58726">
                  <c:v>41713.338467751375</c:v>
                </c:pt>
                <c:pt idx="58727">
                  <c:v>41713.339170467836</c:v>
                </c:pt>
                <c:pt idx="58728">
                  <c:v>41713.339875396625</c:v>
                </c:pt>
                <c:pt idx="58729">
                  <c:v>41713.340581296005</c:v>
                </c:pt>
                <c:pt idx="58730">
                  <c:v>41713.341285727685</c:v>
                </c:pt>
                <c:pt idx="58731">
                  <c:v>41713.341989035078</c:v>
                </c:pt>
                <c:pt idx="58732">
                  <c:v>41713.342691251382</c:v>
                </c:pt>
                <c:pt idx="58733">
                  <c:v>41713.343392822928</c:v>
                </c:pt>
                <c:pt idx="58734">
                  <c:v>41713.344097285393</c:v>
                </c:pt>
                <c:pt idx="58735">
                  <c:v>41713.344800132159</c:v>
                </c:pt>
                <c:pt idx="58736">
                  <c:v>41713.345503379547</c:v>
                </c:pt>
                <c:pt idx="58737">
                  <c:v>41713.346209177857</c:v>
                </c:pt>
                <c:pt idx="58738">
                  <c:v>41713.346911614164</c:v>
                </c:pt>
                <c:pt idx="58739">
                  <c:v>41713.347615416467</c:v>
                </c:pt>
                <c:pt idx="58740">
                  <c:v>41713.348318350938</c:v>
                </c:pt>
                <c:pt idx="58741">
                  <c:v>41713.349019534158</c:v>
                </c:pt>
                <c:pt idx="58742">
                  <c:v>41713.349722464773</c:v>
                </c:pt>
                <c:pt idx="58743">
                  <c:v>41713.350426328165</c:v>
                </c:pt>
                <c:pt idx="58744">
                  <c:v>41713.35113112416</c:v>
                </c:pt>
                <c:pt idx="58745">
                  <c:v>41713.351836118622</c:v>
                </c:pt>
                <c:pt idx="58746">
                  <c:v>41713.352539917389</c:v>
                </c:pt>
                <c:pt idx="58747">
                  <c:v>41713.353245376937</c:v>
                </c:pt>
                <c:pt idx="58748">
                  <c:v>41713.35395049939</c:v>
                </c:pt>
                <c:pt idx="58749">
                  <c:v>41713.354652273389</c:v>
                </c:pt>
                <c:pt idx="58750">
                  <c:v>41713.355356197389</c:v>
                </c:pt>
                <c:pt idx="58751">
                  <c:v>41713.356059698322</c:v>
                </c:pt>
                <c:pt idx="58752">
                  <c:v>41713.356762432159</c:v>
                </c:pt>
                <c:pt idx="58753">
                  <c:v>41713.357466714609</c:v>
                </c:pt>
                <c:pt idx="58754">
                  <c:v>41713.358170530933</c:v>
                </c:pt>
                <c:pt idx="58755">
                  <c:v>41713.358873794015</c:v>
                </c:pt>
                <c:pt idx="58756">
                  <c:v>41713.359577060939</c:v>
                </c:pt>
                <c:pt idx="58757">
                  <c:v>41713.360282082307</c:v>
                </c:pt>
                <c:pt idx="58758">
                  <c:v>41713.360985409847</c:v>
                </c:pt>
                <c:pt idx="58759">
                  <c:v>41713.361687577533</c:v>
                </c:pt>
                <c:pt idx="58760">
                  <c:v>41713.362391361683</c:v>
                </c:pt>
                <c:pt idx="58761">
                  <c:v>41713.363093715532</c:v>
                </c:pt>
                <c:pt idx="58762">
                  <c:v>41713.363796901991</c:v>
                </c:pt>
                <c:pt idx="58763">
                  <c:v>41713.364500501535</c:v>
                </c:pt>
                <c:pt idx="58764">
                  <c:v>41713.365203850772</c:v>
                </c:pt>
                <c:pt idx="58765">
                  <c:v>41713.365908293228</c:v>
                </c:pt>
                <c:pt idx="58766">
                  <c:v>41713.366614601844</c:v>
                </c:pt>
                <c:pt idx="58767">
                  <c:v>41713.367319109391</c:v>
                </c:pt>
                <c:pt idx="58768">
                  <c:v>41713.368021719536</c:v>
                </c:pt>
                <c:pt idx="58769">
                  <c:v>41713.368726267225</c:v>
                </c:pt>
                <c:pt idx="58770">
                  <c:v>41713.369429293998</c:v>
                </c:pt>
                <c:pt idx="58771">
                  <c:v>41713.370133714459</c:v>
                </c:pt>
                <c:pt idx="58772">
                  <c:v>41713.370838239091</c:v>
                </c:pt>
                <c:pt idx="58773">
                  <c:v>41713.371541402616</c:v>
                </c:pt>
                <c:pt idx="58774">
                  <c:v>41713.372244573999</c:v>
                </c:pt>
                <c:pt idx="58775">
                  <c:v>41713.372949336466</c:v>
                </c:pt>
                <c:pt idx="58776">
                  <c:v>41713.373652741539</c:v>
                </c:pt>
                <c:pt idx="58777">
                  <c:v>41713.374355986314</c:v>
                </c:pt>
                <c:pt idx="58778">
                  <c:v>41713.375060103222</c:v>
                </c:pt>
                <c:pt idx="58779">
                  <c:v>41713.375763462762</c:v>
                </c:pt>
                <c:pt idx="58780">
                  <c:v>41713.376468372313</c:v>
                </c:pt>
                <c:pt idx="58781">
                  <c:v>41713.377172295382</c:v>
                </c:pt>
                <c:pt idx="58782">
                  <c:v>41713.377876628467</c:v>
                </c:pt>
                <c:pt idx="58783">
                  <c:v>41713.378581703386</c:v>
                </c:pt>
                <c:pt idx="58784">
                  <c:v>41713.379287345088</c:v>
                </c:pt>
                <c:pt idx="58785">
                  <c:v>41713.380217219237</c:v>
                </c:pt>
                <c:pt idx="58786">
                  <c:v>41713.380920491392</c:v>
                </c:pt>
                <c:pt idx="58787">
                  <c:v>41713.381624925387</c:v>
                </c:pt>
                <c:pt idx="58788">
                  <c:v>41713.382327281382</c:v>
                </c:pt>
                <c:pt idx="58789">
                  <c:v>41713.383030227393</c:v>
                </c:pt>
                <c:pt idx="58790">
                  <c:v>41713.383733091083</c:v>
                </c:pt>
                <c:pt idx="58791">
                  <c:v>41713.384434691085</c:v>
                </c:pt>
                <c:pt idx="58792">
                  <c:v>41713.385138279395</c:v>
                </c:pt>
                <c:pt idx="58793">
                  <c:v>41713.385841705538</c:v>
                </c:pt>
                <c:pt idx="58794">
                  <c:v>41713.386545888316</c:v>
                </c:pt>
                <c:pt idx="58795">
                  <c:v>41713.387248526313</c:v>
                </c:pt>
                <c:pt idx="58796">
                  <c:v>41713.387949549542</c:v>
                </c:pt>
                <c:pt idx="58797">
                  <c:v>41713.38865345432</c:v>
                </c:pt>
                <c:pt idx="58798">
                  <c:v>41713.389359089088</c:v>
                </c:pt>
                <c:pt idx="58799">
                  <c:v>41713.390061996462</c:v>
                </c:pt>
                <c:pt idx="58800">
                  <c:v>41713.390765396158</c:v>
                </c:pt>
                <c:pt idx="58801">
                  <c:v>41713.391468791531</c:v>
                </c:pt>
                <c:pt idx="58802">
                  <c:v>41713.392172895845</c:v>
                </c:pt>
                <c:pt idx="58803">
                  <c:v>41713.392875594312</c:v>
                </c:pt>
                <c:pt idx="58804">
                  <c:v>41713.393578874769</c:v>
                </c:pt>
                <c:pt idx="58805">
                  <c:v>41713.394282352157</c:v>
                </c:pt>
                <c:pt idx="58806">
                  <c:v>41713.394987413536</c:v>
                </c:pt>
                <c:pt idx="58807">
                  <c:v>41713.395691830454</c:v>
                </c:pt>
                <c:pt idx="58808">
                  <c:v>41713.39639684694</c:v>
                </c:pt>
                <c:pt idx="58809">
                  <c:v>41713.39709930354</c:v>
                </c:pt>
                <c:pt idx="58810">
                  <c:v>41713.397802444313</c:v>
                </c:pt>
                <c:pt idx="58811">
                  <c:v>41713.398506411846</c:v>
                </c:pt>
                <c:pt idx="58812">
                  <c:v>41713.399210448784</c:v>
                </c:pt>
                <c:pt idx="58813">
                  <c:v>41713.399914638307</c:v>
                </c:pt>
                <c:pt idx="58814">
                  <c:v>41713.400618117543</c:v>
                </c:pt>
                <c:pt idx="58815">
                  <c:v>41713.401324172934</c:v>
                </c:pt>
                <c:pt idx="58816">
                  <c:v>41713.402028826466</c:v>
                </c:pt>
                <c:pt idx="58817">
                  <c:v>41713.40273231754</c:v>
                </c:pt>
                <c:pt idx="58818">
                  <c:v>41713.403435869535</c:v>
                </c:pt>
                <c:pt idx="58819">
                  <c:v>41713.404139697232</c:v>
                </c:pt>
                <c:pt idx="58820">
                  <c:v>41713.40484435601</c:v>
                </c:pt>
                <c:pt idx="58821">
                  <c:v>41713.405548254777</c:v>
                </c:pt>
                <c:pt idx="58822">
                  <c:v>41713.406251312466</c:v>
                </c:pt>
                <c:pt idx="58823">
                  <c:v>41713.406955716309</c:v>
                </c:pt>
                <c:pt idx="58824">
                  <c:v>41713.407660194309</c:v>
                </c:pt>
                <c:pt idx="58825">
                  <c:v>41713.408365303847</c:v>
                </c:pt>
                <c:pt idx="58826">
                  <c:v>41713.409069495545</c:v>
                </c:pt>
                <c:pt idx="58827">
                  <c:v>41713.409774029082</c:v>
                </c:pt>
                <c:pt idx="58828">
                  <c:v>41713.41047709078</c:v>
                </c:pt>
                <c:pt idx="58829">
                  <c:v>41713.411180301991</c:v>
                </c:pt>
                <c:pt idx="58830">
                  <c:v>41713.411883569839</c:v>
                </c:pt>
                <c:pt idx="58831">
                  <c:v>41713.41258780878</c:v>
                </c:pt>
                <c:pt idx="58832">
                  <c:v>41713.413290144315</c:v>
                </c:pt>
                <c:pt idx="58833">
                  <c:v>41713.41399291061</c:v>
                </c:pt>
                <c:pt idx="58834">
                  <c:v>41713.41469610401</c:v>
                </c:pt>
                <c:pt idx="58835">
                  <c:v>41713.415399255231</c:v>
                </c:pt>
                <c:pt idx="58836">
                  <c:v>41713.41610063277</c:v>
                </c:pt>
                <c:pt idx="58837">
                  <c:v>41713.416801550462</c:v>
                </c:pt>
                <c:pt idx="58838">
                  <c:v>41713.417506141392</c:v>
                </c:pt>
                <c:pt idx="58839">
                  <c:v>41713.418211613083</c:v>
                </c:pt>
                <c:pt idx="58840">
                  <c:v>41713.418915986775</c:v>
                </c:pt>
                <c:pt idx="58841">
                  <c:v>41713.419618533684</c:v>
                </c:pt>
                <c:pt idx="58842">
                  <c:v>41713.420322024307</c:v>
                </c:pt>
                <c:pt idx="58843">
                  <c:v>41713.421025990465</c:v>
                </c:pt>
                <c:pt idx="58844">
                  <c:v>41713.421987366921</c:v>
                </c:pt>
                <c:pt idx="58845">
                  <c:v>41713.422689894927</c:v>
                </c:pt>
                <c:pt idx="58846">
                  <c:v>41713.423393842611</c:v>
                </c:pt>
                <c:pt idx="58847">
                  <c:v>41713.424096905685</c:v>
                </c:pt>
                <c:pt idx="58848">
                  <c:v>41713.424799498011</c:v>
                </c:pt>
                <c:pt idx="58849">
                  <c:v>41713.425503093538</c:v>
                </c:pt>
                <c:pt idx="58850">
                  <c:v>41713.42620553384</c:v>
                </c:pt>
                <c:pt idx="58851">
                  <c:v>41713.426908899542</c:v>
                </c:pt>
                <c:pt idx="58852">
                  <c:v>41713.427611937077</c:v>
                </c:pt>
                <c:pt idx="58853">
                  <c:v>41713.428316704616</c:v>
                </c:pt>
                <c:pt idx="58854">
                  <c:v>41713.429020870455</c:v>
                </c:pt>
                <c:pt idx="58855">
                  <c:v>41713.429725272152</c:v>
                </c:pt>
                <c:pt idx="58856">
                  <c:v>41713.430429381384</c:v>
                </c:pt>
                <c:pt idx="58857">
                  <c:v>41713.431130831996</c:v>
                </c:pt>
                <c:pt idx="58858">
                  <c:v>41713.431834006471</c:v>
                </c:pt>
                <c:pt idx="58859">
                  <c:v>41713.43253767601</c:v>
                </c:pt>
                <c:pt idx="58860">
                  <c:v>41713.433240962302</c:v>
                </c:pt>
                <c:pt idx="58861">
                  <c:v>41713.433944526761</c:v>
                </c:pt>
                <c:pt idx="58862">
                  <c:v>41713.434647329232</c:v>
                </c:pt>
                <c:pt idx="58863">
                  <c:v>41713.435350399843</c:v>
                </c:pt>
                <c:pt idx="58864">
                  <c:v>41713.436052882927</c:v>
                </c:pt>
                <c:pt idx="58865">
                  <c:v>41713.436756425544</c:v>
                </c:pt>
                <c:pt idx="58866">
                  <c:v>41713.437459990615</c:v>
                </c:pt>
                <c:pt idx="58867">
                  <c:v>41713.438163490617</c:v>
                </c:pt>
                <c:pt idx="58868">
                  <c:v>41713.438866878008</c:v>
                </c:pt>
                <c:pt idx="58869">
                  <c:v>41713.439569735536</c:v>
                </c:pt>
                <c:pt idx="58870">
                  <c:v>41713.440273206317</c:v>
                </c:pt>
                <c:pt idx="58871">
                  <c:v>41713.440976426165</c:v>
                </c:pt>
                <c:pt idx="58872">
                  <c:v>41713.441681482458</c:v>
                </c:pt>
                <c:pt idx="58873">
                  <c:v>41713.442386473544</c:v>
                </c:pt>
                <c:pt idx="58874">
                  <c:v>41713.443090134002</c:v>
                </c:pt>
                <c:pt idx="58875">
                  <c:v>41713.443794170606</c:v>
                </c:pt>
                <c:pt idx="58876">
                  <c:v>41713.44449748523</c:v>
                </c:pt>
                <c:pt idx="58877">
                  <c:v>41713.445201856768</c:v>
                </c:pt>
                <c:pt idx="58878">
                  <c:v>41713.445903791537</c:v>
                </c:pt>
                <c:pt idx="58879">
                  <c:v>41713.446606241087</c:v>
                </c:pt>
                <c:pt idx="58880">
                  <c:v>41713.44730940216</c:v>
                </c:pt>
                <c:pt idx="58881">
                  <c:v>41713.448014596004</c:v>
                </c:pt>
                <c:pt idx="58882">
                  <c:v>41713.448719671847</c:v>
                </c:pt>
                <c:pt idx="58883">
                  <c:v>41713.449425529376</c:v>
                </c:pt>
                <c:pt idx="58884">
                  <c:v>41713.450129016768</c:v>
                </c:pt>
                <c:pt idx="58885">
                  <c:v>41713.450832682938</c:v>
                </c:pt>
                <c:pt idx="58886">
                  <c:v>41713.451537463545</c:v>
                </c:pt>
                <c:pt idx="58887">
                  <c:v>41713.452242677689</c:v>
                </c:pt>
                <c:pt idx="58888">
                  <c:v>41713.452946007848</c:v>
                </c:pt>
                <c:pt idx="58889">
                  <c:v>41713.453649255382</c:v>
                </c:pt>
                <c:pt idx="58890">
                  <c:v>41713.454355347552</c:v>
                </c:pt>
                <c:pt idx="58891">
                  <c:v>41713.455060651839</c:v>
                </c:pt>
                <c:pt idx="58892">
                  <c:v>41713.455766298939</c:v>
                </c:pt>
                <c:pt idx="58893">
                  <c:v>41713.456470972465</c:v>
                </c:pt>
                <c:pt idx="58894">
                  <c:v>41713.457174214309</c:v>
                </c:pt>
                <c:pt idx="58895">
                  <c:v>41713.457877969391</c:v>
                </c:pt>
                <c:pt idx="58896">
                  <c:v>41713.458580810606</c:v>
                </c:pt>
                <c:pt idx="58897">
                  <c:v>41713.459285346165</c:v>
                </c:pt>
                <c:pt idx="58898">
                  <c:v>41713.459989436313</c:v>
                </c:pt>
                <c:pt idx="58899">
                  <c:v>41713.46069316184</c:v>
                </c:pt>
                <c:pt idx="58900">
                  <c:v>41713.461395973682</c:v>
                </c:pt>
                <c:pt idx="58901">
                  <c:v>41713.462098848941</c:v>
                </c:pt>
                <c:pt idx="58902">
                  <c:v>41713.462802654161</c:v>
                </c:pt>
                <c:pt idx="58903">
                  <c:v>41713.463754793374</c:v>
                </c:pt>
                <c:pt idx="58904">
                  <c:v>41713.464457503222</c:v>
                </c:pt>
                <c:pt idx="58905">
                  <c:v>41713.465159678002</c:v>
                </c:pt>
                <c:pt idx="58906">
                  <c:v>41713.465863039688</c:v>
                </c:pt>
                <c:pt idx="58907">
                  <c:v>41713.466565534611</c:v>
                </c:pt>
                <c:pt idx="58908">
                  <c:v>41713.467268197084</c:v>
                </c:pt>
                <c:pt idx="58909">
                  <c:v>41713.467970916921</c:v>
                </c:pt>
                <c:pt idx="58910">
                  <c:v>41713.468675236472</c:v>
                </c:pt>
                <c:pt idx="58911">
                  <c:v>41713.469380155992</c:v>
                </c:pt>
                <c:pt idx="58912">
                  <c:v>41713.470084453998</c:v>
                </c:pt>
                <c:pt idx="58913">
                  <c:v>41713.470787783677</c:v>
                </c:pt>
                <c:pt idx="58914">
                  <c:v>41713.471492181226</c:v>
                </c:pt>
                <c:pt idx="58915">
                  <c:v>41713.472194869079</c:v>
                </c:pt>
                <c:pt idx="58916">
                  <c:v>41713.472897880158</c:v>
                </c:pt>
                <c:pt idx="58917">
                  <c:v>41713.473601222606</c:v>
                </c:pt>
                <c:pt idx="58918">
                  <c:v>41713.474305586606</c:v>
                </c:pt>
                <c:pt idx="58919">
                  <c:v>41713.475008654772</c:v>
                </c:pt>
                <c:pt idx="58920">
                  <c:v>41713.475711352003</c:v>
                </c:pt>
                <c:pt idx="58921">
                  <c:v>41713.476413045231</c:v>
                </c:pt>
                <c:pt idx="58922">
                  <c:v>41713.477117725539</c:v>
                </c:pt>
                <c:pt idx="58923">
                  <c:v>41713.477822657842</c:v>
                </c:pt>
                <c:pt idx="58924">
                  <c:v>41713.478526814768</c:v>
                </c:pt>
                <c:pt idx="58925">
                  <c:v>41713.47922984801</c:v>
                </c:pt>
                <c:pt idx="58926">
                  <c:v>41713.479933231079</c:v>
                </c:pt>
                <c:pt idx="58927">
                  <c:v>41713.480636659391</c:v>
                </c:pt>
                <c:pt idx="58928">
                  <c:v>41713.481339587997</c:v>
                </c:pt>
                <c:pt idx="58929">
                  <c:v>41713.482044309691</c:v>
                </c:pt>
                <c:pt idx="58930">
                  <c:v>41713.482747304159</c:v>
                </c:pt>
                <c:pt idx="58931">
                  <c:v>41713.483451507076</c:v>
                </c:pt>
                <c:pt idx="58932">
                  <c:v>41713.484153884463</c:v>
                </c:pt>
                <c:pt idx="58933">
                  <c:v>41713.484855464165</c:v>
                </c:pt>
                <c:pt idx="58934">
                  <c:v>41713.485557743545</c:v>
                </c:pt>
                <c:pt idx="58935">
                  <c:v>41713.486259545549</c:v>
                </c:pt>
                <c:pt idx="58936">
                  <c:v>41713.486961276467</c:v>
                </c:pt>
                <c:pt idx="58937">
                  <c:v>41713.487664906766</c:v>
                </c:pt>
                <c:pt idx="58938">
                  <c:v>41713.488368600309</c:v>
                </c:pt>
                <c:pt idx="58939">
                  <c:v>41713.489071630771</c:v>
                </c:pt>
                <c:pt idx="58940">
                  <c:v>41713.489775367845</c:v>
                </c:pt>
                <c:pt idx="58941">
                  <c:v>41713.490479608459</c:v>
                </c:pt>
                <c:pt idx="58942">
                  <c:v>41713.491184200604</c:v>
                </c:pt>
                <c:pt idx="58943">
                  <c:v>41713.491887099539</c:v>
                </c:pt>
                <c:pt idx="58944">
                  <c:v>41713.492591630304</c:v>
                </c:pt>
                <c:pt idx="58945">
                  <c:v>41713.493296765679</c:v>
                </c:pt>
                <c:pt idx="58946">
                  <c:v>41713.494000173385</c:v>
                </c:pt>
                <c:pt idx="58947">
                  <c:v>41713.494703027682</c:v>
                </c:pt>
                <c:pt idx="58948">
                  <c:v>41713.495406971677</c:v>
                </c:pt>
                <c:pt idx="58949">
                  <c:v>41713.496110235385</c:v>
                </c:pt>
                <c:pt idx="58950">
                  <c:v>41713.496813704616</c:v>
                </c:pt>
                <c:pt idx="58951">
                  <c:v>41713.497517757845</c:v>
                </c:pt>
                <c:pt idx="58952">
                  <c:v>41713.498221559683</c:v>
                </c:pt>
                <c:pt idx="58953">
                  <c:v>41713.498924674604</c:v>
                </c:pt>
                <c:pt idx="58954">
                  <c:v>41713.499628246158</c:v>
                </c:pt>
                <c:pt idx="58955">
                  <c:v>41713.500332192008</c:v>
                </c:pt>
                <c:pt idx="58956">
                  <c:v>41713.501034941386</c:v>
                </c:pt>
                <c:pt idx="58957">
                  <c:v>41713.501739274616</c:v>
                </c:pt>
                <c:pt idx="58958">
                  <c:v>41713.50244440246</c:v>
                </c:pt>
                <c:pt idx="58959">
                  <c:v>41713.503150202923</c:v>
                </c:pt>
                <c:pt idx="58960">
                  <c:v>41713.503853529386</c:v>
                </c:pt>
                <c:pt idx="58961">
                  <c:v>41713.504556142936</c:v>
                </c:pt>
                <c:pt idx="58962">
                  <c:v>41713.505509278613</c:v>
                </c:pt>
                <c:pt idx="58963">
                  <c:v>41713.506213441389</c:v>
                </c:pt>
                <c:pt idx="58964">
                  <c:v>41713.506915727849</c:v>
                </c:pt>
                <c:pt idx="58965">
                  <c:v>41713.507618470168</c:v>
                </c:pt>
                <c:pt idx="58966">
                  <c:v>41713.508321526766</c:v>
                </c:pt>
                <c:pt idx="58967">
                  <c:v>41713.509024573221</c:v>
                </c:pt>
                <c:pt idx="58968">
                  <c:v>41713.509726729077</c:v>
                </c:pt>
                <c:pt idx="58969">
                  <c:v>41713.51042824801</c:v>
                </c:pt>
                <c:pt idx="58970">
                  <c:v>41713.51113363522</c:v>
                </c:pt>
                <c:pt idx="58971">
                  <c:v>41713.511837892169</c:v>
                </c:pt>
                <c:pt idx="58972">
                  <c:v>41713.512540450938</c:v>
                </c:pt>
                <c:pt idx="58973">
                  <c:v>41713.513242489382</c:v>
                </c:pt>
                <c:pt idx="58974">
                  <c:v>41713.513943705075</c:v>
                </c:pt>
                <c:pt idx="58975">
                  <c:v>41713.514647355543</c:v>
                </c:pt>
                <c:pt idx="58976">
                  <c:v>41713.515349643225</c:v>
                </c:pt>
                <c:pt idx="58977">
                  <c:v>41713.516052602929</c:v>
                </c:pt>
                <c:pt idx="58978">
                  <c:v>41713.516756768309</c:v>
                </c:pt>
                <c:pt idx="58979">
                  <c:v>41713.517462265379</c:v>
                </c:pt>
                <c:pt idx="58980">
                  <c:v>41713.518166483227</c:v>
                </c:pt>
                <c:pt idx="58981">
                  <c:v>41713.518871209235</c:v>
                </c:pt>
                <c:pt idx="58982">
                  <c:v>41713.519574351543</c:v>
                </c:pt>
                <c:pt idx="58983">
                  <c:v>41713.520277861535</c:v>
                </c:pt>
                <c:pt idx="58984">
                  <c:v>41713.520981362453</c:v>
                </c:pt>
                <c:pt idx="58985">
                  <c:v>41713.521684160602</c:v>
                </c:pt>
                <c:pt idx="58986">
                  <c:v>41713.522387711368</c:v>
                </c:pt>
                <c:pt idx="58987">
                  <c:v>41713.523092596151</c:v>
                </c:pt>
                <c:pt idx="58988">
                  <c:v>41713.523796957074</c:v>
                </c:pt>
                <c:pt idx="58989">
                  <c:v>41713.524501528933</c:v>
                </c:pt>
                <c:pt idx="58990">
                  <c:v>41713.525204531215</c:v>
                </c:pt>
                <c:pt idx="58991">
                  <c:v>41713.525907484611</c:v>
                </c:pt>
                <c:pt idx="58992">
                  <c:v>41713.526612525078</c:v>
                </c:pt>
                <c:pt idx="58993">
                  <c:v>41713.527316310923</c:v>
                </c:pt>
                <c:pt idx="58994">
                  <c:v>41713.52802112708</c:v>
                </c:pt>
                <c:pt idx="58995">
                  <c:v>41713.528724630603</c:v>
                </c:pt>
                <c:pt idx="58996">
                  <c:v>41713.529427614296</c:v>
                </c:pt>
                <c:pt idx="58997">
                  <c:v>41713.530129842933</c:v>
                </c:pt>
                <c:pt idx="58998">
                  <c:v>41713.530830876938</c:v>
                </c:pt>
                <c:pt idx="58999">
                  <c:v>41713.531533329391</c:v>
                </c:pt>
                <c:pt idx="59000">
                  <c:v>41713.532236041086</c:v>
                </c:pt>
                <c:pt idx="59001">
                  <c:v>41713.532938392622</c:v>
                </c:pt>
                <c:pt idx="59002">
                  <c:v>41713.533641439222</c:v>
                </c:pt>
                <c:pt idx="59003">
                  <c:v>41713.534344113534</c:v>
                </c:pt>
                <c:pt idx="59004">
                  <c:v>41713.535047338461</c:v>
                </c:pt>
                <c:pt idx="59005">
                  <c:v>41713.535750892304</c:v>
                </c:pt>
                <c:pt idx="59006">
                  <c:v>41713.536453206463</c:v>
                </c:pt>
                <c:pt idx="59007">
                  <c:v>41713.537156533377</c:v>
                </c:pt>
                <c:pt idx="59008">
                  <c:v>41713.537859577998</c:v>
                </c:pt>
                <c:pt idx="59009">
                  <c:v>41713.538563072463</c:v>
                </c:pt>
                <c:pt idx="59010">
                  <c:v>41713.539266690306</c:v>
                </c:pt>
                <c:pt idx="59011">
                  <c:v>41713.539969617072</c:v>
                </c:pt>
                <c:pt idx="59012">
                  <c:v>41713.540671209383</c:v>
                </c:pt>
                <c:pt idx="59013">
                  <c:v>41713.541371696767</c:v>
                </c:pt>
                <c:pt idx="59014">
                  <c:v>41713.542074419849</c:v>
                </c:pt>
                <c:pt idx="59015">
                  <c:v>41713.542778356466</c:v>
                </c:pt>
                <c:pt idx="59016">
                  <c:v>41713.543480787681</c:v>
                </c:pt>
                <c:pt idx="59017">
                  <c:v>41713.544183000304</c:v>
                </c:pt>
                <c:pt idx="59018">
                  <c:v>41713.544886236617</c:v>
                </c:pt>
                <c:pt idx="59019">
                  <c:v>41713.545589832458</c:v>
                </c:pt>
                <c:pt idx="59020">
                  <c:v>41713.546293117084</c:v>
                </c:pt>
                <c:pt idx="59021">
                  <c:v>41713.547277320613</c:v>
                </c:pt>
                <c:pt idx="59022">
                  <c:v>41713.547979139999</c:v>
                </c:pt>
                <c:pt idx="59023">
                  <c:v>41713.548681977387</c:v>
                </c:pt>
                <c:pt idx="59024">
                  <c:v>41713.549385019687</c:v>
                </c:pt>
                <c:pt idx="59025">
                  <c:v>41713.550087652606</c:v>
                </c:pt>
                <c:pt idx="59026">
                  <c:v>41713.550790561072</c:v>
                </c:pt>
                <c:pt idx="59027">
                  <c:v>41713.551493096471</c:v>
                </c:pt>
                <c:pt idx="59028">
                  <c:v>41713.552195323231</c:v>
                </c:pt>
                <c:pt idx="59029">
                  <c:v>41713.552898870941</c:v>
                </c:pt>
                <c:pt idx="59030">
                  <c:v>41713.55360099754</c:v>
                </c:pt>
                <c:pt idx="59031">
                  <c:v>41713.554303286161</c:v>
                </c:pt>
                <c:pt idx="59032">
                  <c:v>41713.555007884002</c:v>
                </c:pt>
                <c:pt idx="59033">
                  <c:v>41713.555710801535</c:v>
                </c:pt>
                <c:pt idx="59034">
                  <c:v>41713.556413571539</c:v>
                </c:pt>
                <c:pt idx="59035">
                  <c:v>41713.557117201846</c:v>
                </c:pt>
                <c:pt idx="59036">
                  <c:v>41713.557819820009</c:v>
                </c:pt>
                <c:pt idx="59037">
                  <c:v>41713.558523629392</c:v>
                </c:pt>
                <c:pt idx="59038">
                  <c:v>41713.559228040314</c:v>
                </c:pt>
                <c:pt idx="59039">
                  <c:v>41713.55993138878</c:v>
                </c:pt>
                <c:pt idx="59040">
                  <c:v>41713.560634706308</c:v>
                </c:pt>
                <c:pt idx="59041">
                  <c:v>41713.561337554762</c:v>
                </c:pt>
                <c:pt idx="59042">
                  <c:v>41713.562042143836</c:v>
                </c:pt>
                <c:pt idx="59043">
                  <c:v>41713.562745816154</c:v>
                </c:pt>
                <c:pt idx="59044">
                  <c:v>41713.563450029535</c:v>
                </c:pt>
                <c:pt idx="59045">
                  <c:v>41713.564154465836</c:v>
                </c:pt>
                <c:pt idx="59046">
                  <c:v>41713.564856993689</c:v>
                </c:pt>
                <c:pt idx="59047">
                  <c:v>41713.565560109077</c:v>
                </c:pt>
                <c:pt idx="59048">
                  <c:v>41713.566264294612</c:v>
                </c:pt>
                <c:pt idx="59049">
                  <c:v>41713.566967903687</c:v>
                </c:pt>
                <c:pt idx="59050">
                  <c:v>41713.567670710298</c:v>
                </c:pt>
                <c:pt idx="59051">
                  <c:v>41713.568373215079</c:v>
                </c:pt>
                <c:pt idx="59052">
                  <c:v>41713.569075561369</c:v>
                </c:pt>
                <c:pt idx="59053">
                  <c:v>41713.569778978308</c:v>
                </c:pt>
                <c:pt idx="59054">
                  <c:v>41713.570481633367</c:v>
                </c:pt>
                <c:pt idx="59055">
                  <c:v>41713.57118380507</c:v>
                </c:pt>
                <c:pt idx="59056">
                  <c:v>41713.571885651218</c:v>
                </c:pt>
                <c:pt idx="59057">
                  <c:v>41713.572589624309</c:v>
                </c:pt>
                <c:pt idx="59058">
                  <c:v>41713.57329160384</c:v>
                </c:pt>
                <c:pt idx="59059">
                  <c:v>41713.573995613995</c:v>
                </c:pt>
                <c:pt idx="59060">
                  <c:v>41713.574699110934</c:v>
                </c:pt>
                <c:pt idx="59061">
                  <c:v>41713.575401874761</c:v>
                </c:pt>
                <c:pt idx="59062">
                  <c:v>41713.576104823223</c:v>
                </c:pt>
                <c:pt idx="59063">
                  <c:v>41713.576806669844</c:v>
                </c:pt>
                <c:pt idx="59064">
                  <c:v>41713.577508865077</c:v>
                </c:pt>
                <c:pt idx="59065">
                  <c:v>41713.578212666471</c:v>
                </c:pt>
                <c:pt idx="59066">
                  <c:v>41713.578916851082</c:v>
                </c:pt>
                <c:pt idx="59067">
                  <c:v>41713.579620163531</c:v>
                </c:pt>
                <c:pt idx="59068">
                  <c:v>41713.580322962931</c:v>
                </c:pt>
                <c:pt idx="59069">
                  <c:v>41713.581026151536</c:v>
                </c:pt>
                <c:pt idx="59070">
                  <c:v>41713.581728310761</c:v>
                </c:pt>
                <c:pt idx="59071">
                  <c:v>41713.58243256338</c:v>
                </c:pt>
                <c:pt idx="59072">
                  <c:v>41713.583135320769</c:v>
                </c:pt>
                <c:pt idx="59073">
                  <c:v>41713.583837574311</c:v>
                </c:pt>
                <c:pt idx="59074">
                  <c:v>41713.584540613534</c:v>
                </c:pt>
                <c:pt idx="59075">
                  <c:v>41713.585242253386</c:v>
                </c:pt>
                <c:pt idx="59076">
                  <c:v>41713.585945334002</c:v>
                </c:pt>
                <c:pt idx="59077">
                  <c:v>41713.586646926007</c:v>
                </c:pt>
                <c:pt idx="59078">
                  <c:v>41713.587349418463</c:v>
                </c:pt>
                <c:pt idx="59079">
                  <c:v>41713.588051561375</c:v>
                </c:pt>
                <c:pt idx="59080">
                  <c:v>41713.589024906767</c:v>
                </c:pt>
                <c:pt idx="59081">
                  <c:v>41713.589729533989</c:v>
                </c:pt>
                <c:pt idx="59082">
                  <c:v>41713.590432015379</c:v>
                </c:pt>
                <c:pt idx="59083">
                  <c:v>41713.591136551215</c:v>
                </c:pt>
                <c:pt idx="59084">
                  <c:v>41713.591841009838</c:v>
                </c:pt>
                <c:pt idx="59085">
                  <c:v>41713.592543412611</c:v>
                </c:pt>
                <c:pt idx="59086">
                  <c:v>41713.593246024</c:v>
                </c:pt>
                <c:pt idx="59087">
                  <c:v>41713.59394968507</c:v>
                </c:pt>
                <c:pt idx="59088">
                  <c:v>41713.594654071079</c:v>
                </c:pt>
                <c:pt idx="59089">
                  <c:v>41713.595356268153</c:v>
                </c:pt>
                <c:pt idx="59090">
                  <c:v>41713.596057329843</c:v>
                </c:pt>
                <c:pt idx="59091">
                  <c:v>41713.596761307534</c:v>
                </c:pt>
                <c:pt idx="59092">
                  <c:v>41713.597466007217</c:v>
                </c:pt>
                <c:pt idx="59093">
                  <c:v>41713.598168184464</c:v>
                </c:pt>
                <c:pt idx="59094">
                  <c:v>41713.598870700611</c:v>
                </c:pt>
                <c:pt idx="59095">
                  <c:v>41713.599573695225</c:v>
                </c:pt>
                <c:pt idx="59096">
                  <c:v>41713.60027697817</c:v>
                </c:pt>
                <c:pt idx="59097">
                  <c:v>41713.600978942777</c:v>
                </c:pt>
                <c:pt idx="59098">
                  <c:v>41713.601681441534</c:v>
                </c:pt>
                <c:pt idx="59099">
                  <c:v>41713.602383942001</c:v>
                </c:pt>
                <c:pt idx="59100">
                  <c:v>41713.603087078001</c:v>
                </c:pt>
                <c:pt idx="59101">
                  <c:v>41713.603791367532</c:v>
                </c:pt>
                <c:pt idx="59102">
                  <c:v>41713.604493271079</c:v>
                </c:pt>
                <c:pt idx="59103">
                  <c:v>41713.605196003991</c:v>
                </c:pt>
                <c:pt idx="59104">
                  <c:v>41713.605898731534</c:v>
                </c:pt>
                <c:pt idx="59105">
                  <c:v>41713.606602302614</c:v>
                </c:pt>
                <c:pt idx="59106">
                  <c:v>41713.607305699537</c:v>
                </c:pt>
                <c:pt idx="59107">
                  <c:v>41713.608009398318</c:v>
                </c:pt>
                <c:pt idx="59108">
                  <c:v>41713.608713032932</c:v>
                </c:pt>
                <c:pt idx="59109">
                  <c:v>41713.609414313076</c:v>
                </c:pt>
                <c:pt idx="59110">
                  <c:v>41713.610115794312</c:v>
                </c:pt>
                <c:pt idx="59111">
                  <c:v>41713.610819504938</c:v>
                </c:pt>
                <c:pt idx="59112">
                  <c:v>41713.611524829845</c:v>
                </c:pt>
                <c:pt idx="59113">
                  <c:v>41713.612228374317</c:v>
                </c:pt>
                <c:pt idx="59114">
                  <c:v>41713.612930830772</c:v>
                </c:pt>
                <c:pt idx="59115">
                  <c:v>41713.613632792461</c:v>
                </c:pt>
                <c:pt idx="59116">
                  <c:v>41713.614334119848</c:v>
                </c:pt>
                <c:pt idx="59117">
                  <c:v>41713.615036663687</c:v>
                </c:pt>
                <c:pt idx="59118">
                  <c:v>41713.615739947229</c:v>
                </c:pt>
                <c:pt idx="59119">
                  <c:v>41713.616442079539</c:v>
                </c:pt>
                <c:pt idx="59120">
                  <c:v>41713.617145014607</c:v>
                </c:pt>
                <c:pt idx="59121">
                  <c:v>41713.617847745998</c:v>
                </c:pt>
                <c:pt idx="59122">
                  <c:v>41713.618551735082</c:v>
                </c:pt>
                <c:pt idx="59123">
                  <c:v>41713.61925597817</c:v>
                </c:pt>
                <c:pt idx="59124">
                  <c:v>41713.619959697542</c:v>
                </c:pt>
                <c:pt idx="59125">
                  <c:v>41713.620663890608</c:v>
                </c:pt>
                <c:pt idx="59126">
                  <c:v>41713.621367309381</c:v>
                </c:pt>
                <c:pt idx="59127">
                  <c:v>41713.622070336001</c:v>
                </c:pt>
                <c:pt idx="59128">
                  <c:v>41713.622771611372</c:v>
                </c:pt>
                <c:pt idx="59129">
                  <c:v>41713.623473009677</c:v>
                </c:pt>
                <c:pt idx="59130">
                  <c:v>41713.624176882608</c:v>
                </c:pt>
                <c:pt idx="59131">
                  <c:v>41713.624880842464</c:v>
                </c:pt>
                <c:pt idx="59132">
                  <c:v>41713.625581804154</c:v>
                </c:pt>
                <c:pt idx="59133">
                  <c:v>41713.626285077684</c:v>
                </c:pt>
                <c:pt idx="59134">
                  <c:v>41713.626986964453</c:v>
                </c:pt>
                <c:pt idx="59135">
                  <c:v>41713.627689936453</c:v>
                </c:pt>
                <c:pt idx="59136">
                  <c:v>41713.62839316477</c:v>
                </c:pt>
                <c:pt idx="59137">
                  <c:v>41713.629096989534</c:v>
                </c:pt>
                <c:pt idx="59138">
                  <c:v>41713.629799703369</c:v>
                </c:pt>
                <c:pt idx="59139">
                  <c:v>41713.630784941379</c:v>
                </c:pt>
                <c:pt idx="59140">
                  <c:v>41713.631486683829</c:v>
                </c:pt>
                <c:pt idx="59141">
                  <c:v>41713.632190025535</c:v>
                </c:pt>
                <c:pt idx="59142">
                  <c:v>41713.632893531678</c:v>
                </c:pt>
                <c:pt idx="59143">
                  <c:v>41713.633596875683</c:v>
                </c:pt>
                <c:pt idx="59144">
                  <c:v>41713.634299353391</c:v>
                </c:pt>
                <c:pt idx="59145">
                  <c:v>41713.635001704301</c:v>
                </c:pt>
                <c:pt idx="59146">
                  <c:v>41713.635704112603</c:v>
                </c:pt>
                <c:pt idx="59147">
                  <c:v>41713.636407447542</c:v>
                </c:pt>
                <c:pt idx="59148">
                  <c:v>41713.637110074771</c:v>
                </c:pt>
                <c:pt idx="59149">
                  <c:v>41713.637813834772</c:v>
                </c:pt>
                <c:pt idx="59150">
                  <c:v>41713.638517870466</c:v>
                </c:pt>
                <c:pt idx="59151">
                  <c:v>41713.639221272766</c:v>
                </c:pt>
                <c:pt idx="59152">
                  <c:v>41713.639923865529</c:v>
                </c:pt>
                <c:pt idx="59153">
                  <c:v>41713.640626259694</c:v>
                </c:pt>
                <c:pt idx="59154">
                  <c:v>41713.641327828002</c:v>
                </c:pt>
                <c:pt idx="59155">
                  <c:v>41713.642030924158</c:v>
                </c:pt>
                <c:pt idx="59156">
                  <c:v>41713.642733865687</c:v>
                </c:pt>
                <c:pt idx="59157">
                  <c:v>41713.643436051076</c:v>
                </c:pt>
                <c:pt idx="59158">
                  <c:v>41713.644138082462</c:v>
                </c:pt>
                <c:pt idx="59159">
                  <c:v>41713.644840806934</c:v>
                </c:pt>
                <c:pt idx="59160">
                  <c:v>41713.645544485844</c:v>
                </c:pt>
                <c:pt idx="59161">
                  <c:v>41713.646248326171</c:v>
                </c:pt>
                <c:pt idx="59162">
                  <c:v>41713.646950974769</c:v>
                </c:pt>
                <c:pt idx="59163">
                  <c:v>41713.647654655222</c:v>
                </c:pt>
                <c:pt idx="59164">
                  <c:v>41713.64835722417</c:v>
                </c:pt>
                <c:pt idx="59165">
                  <c:v>41713.649059550458</c:v>
                </c:pt>
                <c:pt idx="59166">
                  <c:v>41713.649762359077</c:v>
                </c:pt>
                <c:pt idx="59167">
                  <c:v>41713.65046402446</c:v>
                </c:pt>
                <c:pt idx="59168">
                  <c:v>41713.651168251839</c:v>
                </c:pt>
                <c:pt idx="59169">
                  <c:v>41713.651869987079</c:v>
                </c:pt>
                <c:pt idx="59170">
                  <c:v>41713.652571069542</c:v>
                </c:pt>
                <c:pt idx="59171">
                  <c:v>41713.653272499701</c:v>
                </c:pt>
                <c:pt idx="59172">
                  <c:v>41713.653976412163</c:v>
                </c:pt>
                <c:pt idx="59173">
                  <c:v>41713.654680046311</c:v>
                </c:pt>
                <c:pt idx="59174">
                  <c:v>41713.655385087077</c:v>
                </c:pt>
                <c:pt idx="59175">
                  <c:v>41713.656089352313</c:v>
                </c:pt>
                <c:pt idx="59176">
                  <c:v>41713.656792980611</c:v>
                </c:pt>
                <c:pt idx="59177">
                  <c:v>41713.657494172767</c:v>
                </c:pt>
                <c:pt idx="59178">
                  <c:v>41713.658196552933</c:v>
                </c:pt>
                <c:pt idx="59179">
                  <c:v>41713.658900654162</c:v>
                </c:pt>
                <c:pt idx="59180">
                  <c:v>41713.659602655076</c:v>
                </c:pt>
                <c:pt idx="59181">
                  <c:v>41713.660304699537</c:v>
                </c:pt>
                <c:pt idx="59182">
                  <c:v>41713.661008575989</c:v>
                </c:pt>
                <c:pt idx="59183">
                  <c:v>41713.661712456153</c:v>
                </c:pt>
                <c:pt idx="59184">
                  <c:v>41713.662416192768</c:v>
                </c:pt>
                <c:pt idx="59185">
                  <c:v>41713.663118742305</c:v>
                </c:pt>
                <c:pt idx="59186">
                  <c:v>41713.663820352303</c:v>
                </c:pt>
                <c:pt idx="59187">
                  <c:v>41713.664522812454</c:v>
                </c:pt>
                <c:pt idx="59188">
                  <c:v>41713.66522650476</c:v>
                </c:pt>
                <c:pt idx="59189">
                  <c:v>41713.665930017531</c:v>
                </c:pt>
                <c:pt idx="59190">
                  <c:v>41713.666632189073</c:v>
                </c:pt>
                <c:pt idx="59191">
                  <c:v>41713.667335431535</c:v>
                </c:pt>
                <c:pt idx="59192">
                  <c:v>41713.668037182462</c:v>
                </c:pt>
                <c:pt idx="59193">
                  <c:v>41713.668738695997</c:v>
                </c:pt>
                <c:pt idx="59194">
                  <c:v>41713.66944034984</c:v>
                </c:pt>
                <c:pt idx="59195">
                  <c:v>41713.670144412921</c:v>
                </c:pt>
                <c:pt idx="59196">
                  <c:v>41713.670849458773</c:v>
                </c:pt>
                <c:pt idx="59197">
                  <c:v>41713.671552944928</c:v>
                </c:pt>
                <c:pt idx="59198">
                  <c:v>41713.672544817076</c:v>
                </c:pt>
                <c:pt idx="59199">
                  <c:v>41713.673247981074</c:v>
                </c:pt>
                <c:pt idx="59200">
                  <c:v>41713.67395268676</c:v>
                </c:pt>
                <c:pt idx="59201">
                  <c:v>41713.674655855684</c:v>
                </c:pt>
                <c:pt idx="59202">
                  <c:v>41713.675360564601</c:v>
                </c:pt>
                <c:pt idx="59203">
                  <c:v>41713.676064048159</c:v>
                </c:pt>
                <c:pt idx="59204">
                  <c:v>41713.676767434605</c:v>
                </c:pt>
                <c:pt idx="59205">
                  <c:v>41713.67747038215</c:v>
                </c:pt>
                <c:pt idx="59206">
                  <c:v>41713.678174577224</c:v>
                </c:pt>
                <c:pt idx="59207">
                  <c:v>41713.678877393089</c:v>
                </c:pt>
                <c:pt idx="59208">
                  <c:v>41713.679580613527</c:v>
                </c:pt>
                <c:pt idx="59209">
                  <c:v>41713.680283957081</c:v>
                </c:pt>
                <c:pt idx="59210">
                  <c:v>41713.680987339998</c:v>
                </c:pt>
                <c:pt idx="59211">
                  <c:v>41713.68169103477</c:v>
                </c:pt>
                <c:pt idx="59212">
                  <c:v>41713.682393876312</c:v>
                </c:pt>
                <c:pt idx="59213">
                  <c:v>41713.683096102606</c:v>
                </c:pt>
                <c:pt idx="59214">
                  <c:v>41713.683799277227</c:v>
                </c:pt>
                <c:pt idx="59215">
                  <c:v>41713.684503325232</c:v>
                </c:pt>
                <c:pt idx="59216">
                  <c:v>41713.685206208938</c:v>
                </c:pt>
                <c:pt idx="59217">
                  <c:v>41713.685909688611</c:v>
                </c:pt>
                <c:pt idx="59218">
                  <c:v>41713.686613125545</c:v>
                </c:pt>
                <c:pt idx="59219">
                  <c:v>41713.68731599523</c:v>
                </c:pt>
                <c:pt idx="59220">
                  <c:v>41713.688020949696</c:v>
                </c:pt>
                <c:pt idx="59221">
                  <c:v>41713.68872471615</c:v>
                </c:pt>
                <c:pt idx="59222">
                  <c:v>41713.689428226164</c:v>
                </c:pt>
                <c:pt idx="59223">
                  <c:v>41713.690131278461</c:v>
                </c:pt>
                <c:pt idx="59224">
                  <c:v>41713.690834706307</c:v>
                </c:pt>
                <c:pt idx="59225">
                  <c:v>41713.691537577535</c:v>
                </c:pt>
                <c:pt idx="59226">
                  <c:v>41713.69224022585</c:v>
                </c:pt>
                <c:pt idx="59227">
                  <c:v>41713.692942501373</c:v>
                </c:pt>
                <c:pt idx="59228">
                  <c:v>41713.693646866916</c:v>
                </c:pt>
                <c:pt idx="59229">
                  <c:v>41713.694349783073</c:v>
                </c:pt>
                <c:pt idx="59230">
                  <c:v>41713.695051406605</c:v>
                </c:pt>
                <c:pt idx="59231">
                  <c:v>41713.695751089675</c:v>
                </c:pt>
                <c:pt idx="59232">
                  <c:v>41713.696454145385</c:v>
                </c:pt>
                <c:pt idx="59233">
                  <c:v>41713.697157651368</c:v>
                </c:pt>
                <c:pt idx="59234">
                  <c:v>41713.697861911671</c:v>
                </c:pt>
                <c:pt idx="59235">
                  <c:v>41713.698564244158</c:v>
                </c:pt>
                <c:pt idx="59236">
                  <c:v>41713.699266722302</c:v>
                </c:pt>
                <c:pt idx="59237">
                  <c:v>41713.69996925076</c:v>
                </c:pt>
                <c:pt idx="59238">
                  <c:v>41713.700672425082</c:v>
                </c:pt>
                <c:pt idx="59239">
                  <c:v>41713.701375255223</c:v>
                </c:pt>
                <c:pt idx="59240">
                  <c:v>41713.702078428469</c:v>
                </c:pt>
                <c:pt idx="59241">
                  <c:v>41713.702781741376</c:v>
                </c:pt>
                <c:pt idx="59242">
                  <c:v>41713.703484929989</c:v>
                </c:pt>
                <c:pt idx="59243">
                  <c:v>41713.70418913984</c:v>
                </c:pt>
                <c:pt idx="59244">
                  <c:v>41713.704892535534</c:v>
                </c:pt>
                <c:pt idx="59245">
                  <c:v>41713.705596651678</c:v>
                </c:pt>
                <c:pt idx="59246">
                  <c:v>41713.706301719991</c:v>
                </c:pt>
                <c:pt idx="59247">
                  <c:v>41713.707005218923</c:v>
                </c:pt>
                <c:pt idx="59248">
                  <c:v>41713.707708776456</c:v>
                </c:pt>
                <c:pt idx="59249">
                  <c:v>41713.70840970338</c:v>
                </c:pt>
                <c:pt idx="59250">
                  <c:v>41713.709112484605</c:v>
                </c:pt>
                <c:pt idx="59251">
                  <c:v>41713.70981517723</c:v>
                </c:pt>
                <c:pt idx="59252">
                  <c:v>41713.710517555541</c:v>
                </c:pt>
                <c:pt idx="59253">
                  <c:v>41713.711220004152</c:v>
                </c:pt>
                <c:pt idx="59254">
                  <c:v>41713.71192292677</c:v>
                </c:pt>
                <c:pt idx="59255">
                  <c:v>41713.712626495231</c:v>
                </c:pt>
                <c:pt idx="59256">
                  <c:v>41713.713329699684</c:v>
                </c:pt>
                <c:pt idx="59257">
                  <c:v>41713.71431503108</c:v>
                </c:pt>
                <c:pt idx="59258">
                  <c:v>41713.715017996939</c:v>
                </c:pt>
                <c:pt idx="59259">
                  <c:v>41713.715719544773</c:v>
                </c:pt>
                <c:pt idx="59260">
                  <c:v>41713.716422209684</c:v>
                </c:pt>
                <c:pt idx="59261">
                  <c:v>41713.717126596152</c:v>
                </c:pt>
                <c:pt idx="59262">
                  <c:v>41713.717830003225</c:v>
                </c:pt>
                <c:pt idx="59263">
                  <c:v>41713.718531806939</c:v>
                </c:pt>
                <c:pt idx="59264">
                  <c:v>41713.719233646312</c:v>
                </c:pt>
                <c:pt idx="59265">
                  <c:v>41713.719937170463</c:v>
                </c:pt>
                <c:pt idx="59266">
                  <c:v>41713.720640950603</c:v>
                </c:pt>
                <c:pt idx="59267">
                  <c:v>41713.721344252146</c:v>
                </c:pt>
                <c:pt idx="59268">
                  <c:v>41713.722048043688</c:v>
                </c:pt>
                <c:pt idx="59269">
                  <c:v>41713.722752034759</c:v>
                </c:pt>
                <c:pt idx="59270">
                  <c:v>41713.723456006453</c:v>
                </c:pt>
                <c:pt idx="59271">
                  <c:v>41713.724160479993</c:v>
                </c:pt>
                <c:pt idx="59272">
                  <c:v>41713.724864421376</c:v>
                </c:pt>
                <c:pt idx="59273">
                  <c:v>41713.725568399997</c:v>
                </c:pt>
                <c:pt idx="59274">
                  <c:v>41713.726270418927</c:v>
                </c:pt>
                <c:pt idx="59275">
                  <c:v>41713.726971746459</c:v>
                </c:pt>
                <c:pt idx="59276">
                  <c:v>41713.727675399386</c:v>
                </c:pt>
                <c:pt idx="59277">
                  <c:v>41713.728378349857</c:v>
                </c:pt>
                <c:pt idx="59278">
                  <c:v>41713.729082117366</c:v>
                </c:pt>
                <c:pt idx="59279">
                  <c:v>41713.729786135671</c:v>
                </c:pt>
                <c:pt idx="59280">
                  <c:v>41713.73048961383</c:v>
                </c:pt>
                <c:pt idx="59281">
                  <c:v>41713.731191882915</c:v>
                </c:pt>
                <c:pt idx="59282">
                  <c:v>41713.731893364151</c:v>
                </c:pt>
                <c:pt idx="59283">
                  <c:v>41713.732596602931</c:v>
                </c:pt>
                <c:pt idx="59284">
                  <c:v>41713.73329993985</c:v>
                </c:pt>
                <c:pt idx="59285">
                  <c:v>41713.734004367689</c:v>
                </c:pt>
                <c:pt idx="59286">
                  <c:v>41713.734706880154</c:v>
                </c:pt>
                <c:pt idx="59287">
                  <c:v>41713.735409231216</c:v>
                </c:pt>
                <c:pt idx="59288">
                  <c:v>41713.736112674</c:v>
                </c:pt>
                <c:pt idx="59289">
                  <c:v>41713.736816309232</c:v>
                </c:pt>
                <c:pt idx="59290">
                  <c:v>41713.737519997085</c:v>
                </c:pt>
                <c:pt idx="59291">
                  <c:v>41713.738224856934</c:v>
                </c:pt>
                <c:pt idx="59292">
                  <c:v>41713.738928136459</c:v>
                </c:pt>
                <c:pt idx="59293">
                  <c:v>41713.739630689379</c:v>
                </c:pt>
                <c:pt idx="59294">
                  <c:v>41713.740332807225</c:v>
                </c:pt>
                <c:pt idx="59295">
                  <c:v>41713.741035623076</c:v>
                </c:pt>
                <c:pt idx="59296">
                  <c:v>41713.741738694931</c:v>
                </c:pt>
                <c:pt idx="59297">
                  <c:v>41713.742441572154</c:v>
                </c:pt>
                <c:pt idx="59298">
                  <c:v>41713.743144111526</c:v>
                </c:pt>
                <c:pt idx="59299">
                  <c:v>41713.743846129386</c:v>
                </c:pt>
                <c:pt idx="59300">
                  <c:v>41713.744548552459</c:v>
                </c:pt>
                <c:pt idx="59301">
                  <c:v>41713.745251476314</c:v>
                </c:pt>
                <c:pt idx="59302">
                  <c:v>41713.74595634493</c:v>
                </c:pt>
                <c:pt idx="59303">
                  <c:v>41713.746659291544</c:v>
                </c:pt>
                <c:pt idx="59304">
                  <c:v>41713.747362822156</c:v>
                </c:pt>
                <c:pt idx="59305">
                  <c:v>41713.748066607535</c:v>
                </c:pt>
                <c:pt idx="59306">
                  <c:v>41713.748769635073</c:v>
                </c:pt>
                <c:pt idx="59307">
                  <c:v>41713.749472100302</c:v>
                </c:pt>
                <c:pt idx="59308">
                  <c:v>41713.750172560765</c:v>
                </c:pt>
                <c:pt idx="59309">
                  <c:v>41713.750875861537</c:v>
                </c:pt>
                <c:pt idx="59310">
                  <c:v>41713.751578901385</c:v>
                </c:pt>
                <c:pt idx="59311">
                  <c:v>41713.752282494774</c:v>
                </c:pt>
                <c:pt idx="59312">
                  <c:v>41713.752985639221</c:v>
                </c:pt>
                <c:pt idx="59313">
                  <c:v>41713.753687356308</c:v>
                </c:pt>
                <c:pt idx="59314">
                  <c:v>41713.754389585076</c:v>
                </c:pt>
                <c:pt idx="59315">
                  <c:v>41713.75509295184</c:v>
                </c:pt>
                <c:pt idx="59316">
                  <c:v>41713.756066063223</c:v>
                </c:pt>
                <c:pt idx="59317">
                  <c:v>41713.756769222768</c:v>
                </c:pt>
                <c:pt idx="59318">
                  <c:v>41713.757471841222</c:v>
                </c:pt>
                <c:pt idx="59319">
                  <c:v>41713.758172982161</c:v>
                </c:pt>
                <c:pt idx="59320">
                  <c:v>41713.758876272172</c:v>
                </c:pt>
                <c:pt idx="59321">
                  <c:v>41713.759579485843</c:v>
                </c:pt>
                <c:pt idx="59322">
                  <c:v>41713.76028223399</c:v>
                </c:pt>
                <c:pt idx="59323">
                  <c:v>41713.760984906301</c:v>
                </c:pt>
                <c:pt idx="59324">
                  <c:v>41713.761688102924</c:v>
                </c:pt>
                <c:pt idx="59325">
                  <c:v>41713.762391022923</c:v>
                </c:pt>
                <c:pt idx="59326">
                  <c:v>41713.763095083072</c:v>
                </c:pt>
                <c:pt idx="59327">
                  <c:v>41713.763798534754</c:v>
                </c:pt>
                <c:pt idx="59328">
                  <c:v>41713.7645019103</c:v>
                </c:pt>
                <c:pt idx="59329">
                  <c:v>41713.76520581753</c:v>
                </c:pt>
                <c:pt idx="59330">
                  <c:v>41713.765908668451</c:v>
                </c:pt>
                <c:pt idx="59331">
                  <c:v>41713.766610858002</c:v>
                </c:pt>
                <c:pt idx="59332">
                  <c:v>41713.767313188306</c:v>
                </c:pt>
                <c:pt idx="59333">
                  <c:v>41713.76801566522</c:v>
                </c:pt>
                <c:pt idx="59334">
                  <c:v>41713.768720392152</c:v>
                </c:pt>
                <c:pt idx="59335">
                  <c:v>41713.769424764148</c:v>
                </c:pt>
                <c:pt idx="59336">
                  <c:v>41713.770127432152</c:v>
                </c:pt>
                <c:pt idx="59337">
                  <c:v>41713.770831810456</c:v>
                </c:pt>
                <c:pt idx="59338">
                  <c:v>41713.771535454769</c:v>
                </c:pt>
                <c:pt idx="59339">
                  <c:v>41713.772238563535</c:v>
                </c:pt>
                <c:pt idx="59340">
                  <c:v>41713.77294167292</c:v>
                </c:pt>
                <c:pt idx="59341">
                  <c:v>41713.77364397738</c:v>
                </c:pt>
                <c:pt idx="59342">
                  <c:v>41713.774348275998</c:v>
                </c:pt>
                <c:pt idx="59343">
                  <c:v>41713.775052799836</c:v>
                </c:pt>
                <c:pt idx="59344">
                  <c:v>41713.775755565985</c:v>
                </c:pt>
                <c:pt idx="59345">
                  <c:v>41713.776458055683</c:v>
                </c:pt>
                <c:pt idx="59346">
                  <c:v>41713.77716219076</c:v>
                </c:pt>
                <c:pt idx="59347">
                  <c:v>41713.77786504446</c:v>
                </c:pt>
                <c:pt idx="59348">
                  <c:v>41713.778566555688</c:v>
                </c:pt>
                <c:pt idx="59349">
                  <c:v>41713.779268810154</c:v>
                </c:pt>
                <c:pt idx="59350">
                  <c:v>41713.779971652759</c:v>
                </c:pt>
                <c:pt idx="59351">
                  <c:v>41713.780675067224</c:v>
                </c:pt>
                <c:pt idx="59352">
                  <c:v>41713.781378585227</c:v>
                </c:pt>
                <c:pt idx="59353">
                  <c:v>41713.782080676305</c:v>
                </c:pt>
                <c:pt idx="59354">
                  <c:v>41713.782782651528</c:v>
                </c:pt>
                <c:pt idx="59355">
                  <c:v>41713.783484599677</c:v>
                </c:pt>
                <c:pt idx="59356">
                  <c:v>41713.784188445083</c:v>
                </c:pt>
                <c:pt idx="59357">
                  <c:v>41713.78489082554</c:v>
                </c:pt>
                <c:pt idx="59358">
                  <c:v>41713.785592662301</c:v>
                </c:pt>
                <c:pt idx="59359">
                  <c:v>41713.786294763078</c:v>
                </c:pt>
                <c:pt idx="59360">
                  <c:v>41713.786997871997</c:v>
                </c:pt>
                <c:pt idx="59361">
                  <c:v>41713.787700172921</c:v>
                </c:pt>
                <c:pt idx="59362">
                  <c:v>41713.788402129685</c:v>
                </c:pt>
                <c:pt idx="59363">
                  <c:v>41713.789104992771</c:v>
                </c:pt>
                <c:pt idx="59364">
                  <c:v>41713.789808869224</c:v>
                </c:pt>
                <c:pt idx="59365">
                  <c:v>41713.790513095541</c:v>
                </c:pt>
                <c:pt idx="59366">
                  <c:v>41713.791215525533</c:v>
                </c:pt>
                <c:pt idx="59367">
                  <c:v>41713.791917951377</c:v>
                </c:pt>
                <c:pt idx="59368">
                  <c:v>41713.792621743072</c:v>
                </c:pt>
                <c:pt idx="59369">
                  <c:v>41713.79332602692</c:v>
                </c:pt>
                <c:pt idx="59370">
                  <c:v>41713.794030263678</c:v>
                </c:pt>
                <c:pt idx="59371">
                  <c:v>41713.794734272153</c:v>
                </c:pt>
                <c:pt idx="59372">
                  <c:v>41713.795437257992</c:v>
                </c:pt>
                <c:pt idx="59373">
                  <c:v>41713.796142352454</c:v>
                </c:pt>
                <c:pt idx="59374">
                  <c:v>41713.796846240766</c:v>
                </c:pt>
                <c:pt idx="59375">
                  <c:v>41713.797819498315</c:v>
                </c:pt>
                <c:pt idx="59376">
                  <c:v>41713.798520709686</c:v>
                </c:pt>
                <c:pt idx="59377">
                  <c:v>41713.799223855072</c:v>
                </c:pt>
                <c:pt idx="59378">
                  <c:v>41713.79992574799</c:v>
                </c:pt>
                <c:pt idx="59379">
                  <c:v>41713.80062705923</c:v>
                </c:pt>
                <c:pt idx="59380">
                  <c:v>41713.801329701688</c:v>
                </c:pt>
                <c:pt idx="59381">
                  <c:v>41713.802033788779</c:v>
                </c:pt>
                <c:pt idx="59382">
                  <c:v>41713.80273684601</c:v>
                </c:pt>
                <c:pt idx="59383">
                  <c:v>41713.803439649084</c:v>
                </c:pt>
                <c:pt idx="59384">
                  <c:v>41713.804141694309</c:v>
                </c:pt>
                <c:pt idx="59385">
                  <c:v>41713.804842889847</c:v>
                </c:pt>
                <c:pt idx="59386">
                  <c:v>41713.805545765375</c:v>
                </c:pt>
                <c:pt idx="59387">
                  <c:v>41713.806248939232</c:v>
                </c:pt>
                <c:pt idx="59388">
                  <c:v>41713.806952374165</c:v>
                </c:pt>
                <c:pt idx="59389">
                  <c:v>41713.807654180462</c:v>
                </c:pt>
                <c:pt idx="59390">
                  <c:v>41713.808356714777</c:v>
                </c:pt>
                <c:pt idx="59391">
                  <c:v>41713.809060075386</c:v>
                </c:pt>
                <c:pt idx="59392">
                  <c:v>41713.809762675839</c:v>
                </c:pt>
                <c:pt idx="59393">
                  <c:v>41713.810465597686</c:v>
                </c:pt>
                <c:pt idx="59394">
                  <c:v>41713.811168350003</c:v>
                </c:pt>
                <c:pt idx="59395">
                  <c:v>41713.811872079692</c:v>
                </c:pt>
                <c:pt idx="59396">
                  <c:v>41713.812575454322</c:v>
                </c:pt>
                <c:pt idx="59397">
                  <c:v>41713.813279729693</c:v>
                </c:pt>
                <c:pt idx="59398">
                  <c:v>41713.813983365078</c:v>
                </c:pt>
                <c:pt idx="59399">
                  <c:v>41713.814685934929</c:v>
                </c:pt>
                <c:pt idx="59400">
                  <c:v>41713.815387968003</c:v>
                </c:pt>
                <c:pt idx="59401">
                  <c:v>41713.816090154934</c:v>
                </c:pt>
                <c:pt idx="59402">
                  <c:v>41713.816792167541</c:v>
                </c:pt>
                <c:pt idx="59403">
                  <c:v>41713.817495110772</c:v>
                </c:pt>
                <c:pt idx="59404">
                  <c:v>41713.818198507543</c:v>
                </c:pt>
                <c:pt idx="59405">
                  <c:v>41713.818902392319</c:v>
                </c:pt>
                <c:pt idx="59406">
                  <c:v>41713.819604199853</c:v>
                </c:pt>
                <c:pt idx="59407">
                  <c:v>41713.820306285998</c:v>
                </c:pt>
                <c:pt idx="59408">
                  <c:v>41713.821009646766</c:v>
                </c:pt>
                <c:pt idx="59409">
                  <c:v>41713.821710390308</c:v>
                </c:pt>
                <c:pt idx="59410">
                  <c:v>41713.82241312616</c:v>
                </c:pt>
                <c:pt idx="59411">
                  <c:v>41713.823116257685</c:v>
                </c:pt>
                <c:pt idx="59412">
                  <c:v>41713.823819445701</c:v>
                </c:pt>
                <c:pt idx="59413">
                  <c:v>41713.824521410614</c:v>
                </c:pt>
                <c:pt idx="59414">
                  <c:v>41713.825225043998</c:v>
                </c:pt>
                <c:pt idx="59415">
                  <c:v>41713.82592721784</c:v>
                </c:pt>
                <c:pt idx="59416">
                  <c:v>41713.826629882606</c:v>
                </c:pt>
                <c:pt idx="59417">
                  <c:v>41713.827334790927</c:v>
                </c:pt>
                <c:pt idx="59418">
                  <c:v>41713.828038587082</c:v>
                </c:pt>
                <c:pt idx="59419">
                  <c:v>41713.828741861376</c:v>
                </c:pt>
                <c:pt idx="59420">
                  <c:v>41713.829443924151</c:v>
                </c:pt>
                <c:pt idx="59421">
                  <c:v>41713.830146878463</c:v>
                </c:pt>
                <c:pt idx="59422">
                  <c:v>41713.830851065541</c:v>
                </c:pt>
                <c:pt idx="59423">
                  <c:v>41713.831555294171</c:v>
                </c:pt>
                <c:pt idx="59424">
                  <c:v>41713.83225822539</c:v>
                </c:pt>
                <c:pt idx="59425">
                  <c:v>41713.832960950458</c:v>
                </c:pt>
                <c:pt idx="59426">
                  <c:v>41713.833664164151</c:v>
                </c:pt>
                <c:pt idx="59427">
                  <c:v>41713.834366918614</c:v>
                </c:pt>
                <c:pt idx="59428">
                  <c:v>41713.83506985585</c:v>
                </c:pt>
                <c:pt idx="59429">
                  <c:v>41713.83577132893</c:v>
                </c:pt>
                <c:pt idx="59430">
                  <c:v>41713.836473896466</c:v>
                </c:pt>
                <c:pt idx="59431">
                  <c:v>41713.837178071386</c:v>
                </c:pt>
                <c:pt idx="59432">
                  <c:v>41713.837880341387</c:v>
                </c:pt>
                <c:pt idx="59433">
                  <c:v>41713.838583240773</c:v>
                </c:pt>
                <c:pt idx="59434">
                  <c:v>41713.839588865376</c:v>
                </c:pt>
                <c:pt idx="59435">
                  <c:v>41713.840292228786</c:v>
                </c:pt>
                <c:pt idx="59436">
                  <c:v>41713.840995405546</c:v>
                </c:pt>
                <c:pt idx="59437">
                  <c:v>41713.84169834217</c:v>
                </c:pt>
                <c:pt idx="59438">
                  <c:v>41713.842401830771</c:v>
                </c:pt>
                <c:pt idx="59439">
                  <c:v>41713.843104759682</c:v>
                </c:pt>
                <c:pt idx="59440">
                  <c:v>41713.843807448167</c:v>
                </c:pt>
                <c:pt idx="59441">
                  <c:v>41713.844509841692</c:v>
                </c:pt>
                <c:pt idx="59442">
                  <c:v>41713.845212286935</c:v>
                </c:pt>
                <c:pt idx="59443">
                  <c:v>41713.845915183847</c:v>
                </c:pt>
                <c:pt idx="59444">
                  <c:v>41713.846618527241</c:v>
                </c:pt>
                <c:pt idx="59445">
                  <c:v>41713.847321544308</c:v>
                </c:pt>
                <c:pt idx="59446">
                  <c:v>41713.848024216779</c:v>
                </c:pt>
                <c:pt idx="59447">
                  <c:v>41713.848726896613</c:v>
                </c:pt>
                <c:pt idx="59448">
                  <c:v>41713.849429150614</c:v>
                </c:pt>
                <c:pt idx="59449">
                  <c:v>41713.850130835846</c:v>
                </c:pt>
                <c:pt idx="59450">
                  <c:v>41713.850833734316</c:v>
                </c:pt>
                <c:pt idx="59451">
                  <c:v>41713.851536304319</c:v>
                </c:pt>
                <c:pt idx="59452">
                  <c:v>41713.85223977924</c:v>
                </c:pt>
                <c:pt idx="59453">
                  <c:v>41713.85294215093</c:v>
                </c:pt>
                <c:pt idx="59454">
                  <c:v>41713.853645428622</c:v>
                </c:pt>
                <c:pt idx="59455">
                  <c:v>41713.854350474321</c:v>
                </c:pt>
                <c:pt idx="59456">
                  <c:v>41713.855053379237</c:v>
                </c:pt>
                <c:pt idx="59457">
                  <c:v>41713.85575612323</c:v>
                </c:pt>
                <c:pt idx="59458">
                  <c:v>41713.856459066315</c:v>
                </c:pt>
                <c:pt idx="59459">
                  <c:v>41713.857161877539</c:v>
                </c:pt>
                <c:pt idx="59460">
                  <c:v>41713.857864534308</c:v>
                </c:pt>
                <c:pt idx="59461">
                  <c:v>41713.858567038005</c:v>
                </c:pt>
                <c:pt idx="59462">
                  <c:v>41713.859271295551</c:v>
                </c:pt>
                <c:pt idx="59463">
                  <c:v>41713.859975597545</c:v>
                </c:pt>
                <c:pt idx="59464">
                  <c:v>41713.860678788311</c:v>
                </c:pt>
                <c:pt idx="59465">
                  <c:v>41713.861381444309</c:v>
                </c:pt>
                <c:pt idx="59466">
                  <c:v>41713.862085063534</c:v>
                </c:pt>
                <c:pt idx="59467">
                  <c:v>41713.862787161532</c:v>
                </c:pt>
                <c:pt idx="59468">
                  <c:v>41713.863490652759</c:v>
                </c:pt>
                <c:pt idx="59469">
                  <c:v>41713.864194319998</c:v>
                </c:pt>
                <c:pt idx="59470">
                  <c:v>41713.864896631385</c:v>
                </c:pt>
                <c:pt idx="59471">
                  <c:v>41713.865599575998</c:v>
                </c:pt>
                <c:pt idx="59472">
                  <c:v>41713.866302496172</c:v>
                </c:pt>
                <c:pt idx="59473">
                  <c:v>41713.867003922307</c:v>
                </c:pt>
                <c:pt idx="59474">
                  <c:v>41713.867706302932</c:v>
                </c:pt>
                <c:pt idx="59475">
                  <c:v>41713.868409560608</c:v>
                </c:pt>
                <c:pt idx="59476">
                  <c:v>41713.869111760156</c:v>
                </c:pt>
                <c:pt idx="59477">
                  <c:v>41713.869816282939</c:v>
                </c:pt>
                <c:pt idx="59478">
                  <c:v>41713.870519208322</c:v>
                </c:pt>
                <c:pt idx="59479">
                  <c:v>41713.871222224618</c:v>
                </c:pt>
                <c:pt idx="59480">
                  <c:v>41713.871925195541</c:v>
                </c:pt>
                <c:pt idx="59481">
                  <c:v>41713.872629817684</c:v>
                </c:pt>
                <c:pt idx="59482">
                  <c:v>41713.87333334094</c:v>
                </c:pt>
                <c:pt idx="59483">
                  <c:v>41713.874035556466</c:v>
                </c:pt>
                <c:pt idx="59484">
                  <c:v>41713.874738891689</c:v>
                </c:pt>
                <c:pt idx="59485">
                  <c:v>41713.875440939075</c:v>
                </c:pt>
                <c:pt idx="59486">
                  <c:v>41713.876143503687</c:v>
                </c:pt>
                <c:pt idx="59487">
                  <c:v>41713.876846387233</c:v>
                </c:pt>
                <c:pt idx="59488">
                  <c:v>41713.877548708311</c:v>
                </c:pt>
                <c:pt idx="59489">
                  <c:v>41713.878250692316</c:v>
                </c:pt>
                <c:pt idx="59490">
                  <c:v>41713.878954079548</c:v>
                </c:pt>
                <c:pt idx="59491">
                  <c:v>41713.879657472935</c:v>
                </c:pt>
                <c:pt idx="59492">
                  <c:v>41713.880361856769</c:v>
                </c:pt>
                <c:pt idx="59493">
                  <c:v>41713.881356201084</c:v>
                </c:pt>
                <c:pt idx="59494">
                  <c:v>41713.882059204479</c:v>
                </c:pt>
                <c:pt idx="59495">
                  <c:v>41713.882763350928</c:v>
                </c:pt>
                <c:pt idx="59496">
                  <c:v>41713.883466467385</c:v>
                </c:pt>
                <c:pt idx="59497">
                  <c:v>41713.884169131998</c:v>
                </c:pt>
                <c:pt idx="59498">
                  <c:v>41713.884871057693</c:v>
                </c:pt>
                <c:pt idx="59499">
                  <c:v>41713.885574801083</c:v>
                </c:pt>
                <c:pt idx="59500">
                  <c:v>41713.886277246631</c:v>
                </c:pt>
                <c:pt idx="59501">
                  <c:v>41713.886980148171</c:v>
                </c:pt>
                <c:pt idx="59502">
                  <c:v>41713.887682997694</c:v>
                </c:pt>
                <c:pt idx="59503">
                  <c:v>41713.888385425547</c:v>
                </c:pt>
                <c:pt idx="59504">
                  <c:v>41713.889088517535</c:v>
                </c:pt>
                <c:pt idx="59505">
                  <c:v>41713.88979184231</c:v>
                </c:pt>
                <c:pt idx="59506">
                  <c:v>41713.890495473846</c:v>
                </c:pt>
                <c:pt idx="59507">
                  <c:v>41713.891198338308</c:v>
                </c:pt>
                <c:pt idx="59508">
                  <c:v>41713.891901380302</c:v>
                </c:pt>
                <c:pt idx="59509">
                  <c:v>41713.892604123997</c:v>
                </c:pt>
                <c:pt idx="59510">
                  <c:v>41713.893307870771</c:v>
                </c:pt>
                <c:pt idx="59511">
                  <c:v>41713.894009299394</c:v>
                </c:pt>
                <c:pt idx="59512">
                  <c:v>41713.894711965535</c:v>
                </c:pt>
                <c:pt idx="59513">
                  <c:v>41713.895415926163</c:v>
                </c:pt>
                <c:pt idx="59514">
                  <c:v>41713.896119358469</c:v>
                </c:pt>
                <c:pt idx="59515">
                  <c:v>41713.89682185831</c:v>
                </c:pt>
                <c:pt idx="59516">
                  <c:v>41713.897526149085</c:v>
                </c:pt>
                <c:pt idx="59517">
                  <c:v>41713.898229527229</c:v>
                </c:pt>
                <c:pt idx="59518">
                  <c:v>41713.898932213684</c:v>
                </c:pt>
                <c:pt idx="59519">
                  <c:v>41713.89963539569</c:v>
                </c:pt>
                <c:pt idx="59520">
                  <c:v>41713.900339786618</c:v>
                </c:pt>
                <c:pt idx="59521">
                  <c:v>41713.901043197999</c:v>
                </c:pt>
                <c:pt idx="59522">
                  <c:v>41713.90174669338</c:v>
                </c:pt>
                <c:pt idx="59523">
                  <c:v>41713.902448854766</c:v>
                </c:pt>
                <c:pt idx="59524">
                  <c:v>41713.903150972161</c:v>
                </c:pt>
                <c:pt idx="59525">
                  <c:v>41713.903856192774</c:v>
                </c:pt>
                <c:pt idx="59526">
                  <c:v>41713.904560093695</c:v>
                </c:pt>
                <c:pt idx="59527">
                  <c:v>41713.905263860303</c:v>
                </c:pt>
                <c:pt idx="59528">
                  <c:v>41713.905970008615</c:v>
                </c:pt>
                <c:pt idx="59529">
                  <c:v>41713.90667434955</c:v>
                </c:pt>
                <c:pt idx="59530">
                  <c:v>41713.907378378775</c:v>
                </c:pt>
                <c:pt idx="59531">
                  <c:v>41713.908081129695</c:v>
                </c:pt>
                <c:pt idx="59532">
                  <c:v>41713.90878343246</c:v>
                </c:pt>
                <c:pt idx="59533">
                  <c:v>41713.909486411074</c:v>
                </c:pt>
                <c:pt idx="59534">
                  <c:v>41713.910189810464</c:v>
                </c:pt>
                <c:pt idx="59535">
                  <c:v>41713.910895039393</c:v>
                </c:pt>
                <c:pt idx="59536">
                  <c:v>41713.91159709909</c:v>
                </c:pt>
                <c:pt idx="59537">
                  <c:v>41713.91230031231</c:v>
                </c:pt>
                <c:pt idx="59538">
                  <c:v>41713.913005140617</c:v>
                </c:pt>
                <c:pt idx="59539">
                  <c:v>41713.913709285844</c:v>
                </c:pt>
                <c:pt idx="59540">
                  <c:v>41713.914413154613</c:v>
                </c:pt>
                <c:pt idx="59541">
                  <c:v>41713.91511658908</c:v>
                </c:pt>
                <c:pt idx="59542">
                  <c:v>41713.915819779853</c:v>
                </c:pt>
                <c:pt idx="59543">
                  <c:v>41713.916523867847</c:v>
                </c:pt>
                <c:pt idx="59544">
                  <c:v>41713.91722641154</c:v>
                </c:pt>
                <c:pt idx="59545">
                  <c:v>41713.917929037234</c:v>
                </c:pt>
                <c:pt idx="59546">
                  <c:v>41713.918632103087</c:v>
                </c:pt>
                <c:pt idx="59547">
                  <c:v>41713.919334819846</c:v>
                </c:pt>
                <c:pt idx="59548">
                  <c:v>41713.920037014163</c:v>
                </c:pt>
                <c:pt idx="59549">
                  <c:v>41713.920740478163</c:v>
                </c:pt>
                <c:pt idx="59550">
                  <c:v>41713.92144438353</c:v>
                </c:pt>
                <c:pt idx="59551">
                  <c:v>41713.922146985838</c:v>
                </c:pt>
                <c:pt idx="59552">
                  <c:v>41713.923109662763</c:v>
                </c:pt>
                <c:pt idx="59553">
                  <c:v>41713.923812038614</c:v>
                </c:pt>
                <c:pt idx="59554">
                  <c:v>41713.924514544779</c:v>
                </c:pt>
                <c:pt idx="59555">
                  <c:v>41713.925217439231</c:v>
                </c:pt>
                <c:pt idx="59556">
                  <c:v>41713.925921831215</c:v>
                </c:pt>
                <c:pt idx="59557">
                  <c:v>41713.926625061678</c:v>
                </c:pt>
                <c:pt idx="59558">
                  <c:v>41713.927328525679</c:v>
                </c:pt>
                <c:pt idx="59559">
                  <c:v>41713.928031279233</c:v>
                </c:pt>
                <c:pt idx="59560">
                  <c:v>41713.928735626308</c:v>
                </c:pt>
                <c:pt idx="59561">
                  <c:v>41713.929437974934</c:v>
                </c:pt>
                <c:pt idx="59562">
                  <c:v>41713.930139769996</c:v>
                </c:pt>
                <c:pt idx="59563">
                  <c:v>41713.930841581074</c:v>
                </c:pt>
                <c:pt idx="59564">
                  <c:v>41713.931542402002</c:v>
                </c:pt>
                <c:pt idx="59565">
                  <c:v>41713.932244534</c:v>
                </c:pt>
                <c:pt idx="59566">
                  <c:v>41713.932947597685</c:v>
                </c:pt>
                <c:pt idx="59567">
                  <c:v>41713.933650048617</c:v>
                </c:pt>
                <c:pt idx="59568">
                  <c:v>41713.934354056619</c:v>
                </c:pt>
                <c:pt idx="59569">
                  <c:v>41713.93505594031</c:v>
                </c:pt>
                <c:pt idx="59570">
                  <c:v>41713.93575888277</c:v>
                </c:pt>
                <c:pt idx="59571">
                  <c:v>41713.936461418161</c:v>
                </c:pt>
                <c:pt idx="59572">
                  <c:v>41713.937165178766</c:v>
                </c:pt>
                <c:pt idx="59573">
                  <c:v>41713.937868750305</c:v>
                </c:pt>
                <c:pt idx="59574">
                  <c:v>41713.938572990774</c:v>
                </c:pt>
                <c:pt idx="59575">
                  <c:v>41713.939275977849</c:v>
                </c:pt>
                <c:pt idx="59576">
                  <c:v>41713.939978092159</c:v>
                </c:pt>
                <c:pt idx="59577">
                  <c:v>41713.94068197185</c:v>
                </c:pt>
                <c:pt idx="59578">
                  <c:v>41713.941384314465</c:v>
                </c:pt>
                <c:pt idx="59579">
                  <c:v>41713.942087859999</c:v>
                </c:pt>
                <c:pt idx="59580">
                  <c:v>41713.942790739682</c:v>
                </c:pt>
                <c:pt idx="59581">
                  <c:v>41713.94349456676</c:v>
                </c:pt>
                <c:pt idx="59582">
                  <c:v>41713.944198390775</c:v>
                </c:pt>
                <c:pt idx="59583">
                  <c:v>41713.944901315685</c:v>
                </c:pt>
                <c:pt idx="59584">
                  <c:v>41713.945604220309</c:v>
                </c:pt>
                <c:pt idx="59585">
                  <c:v>41713.946308368941</c:v>
                </c:pt>
                <c:pt idx="59586">
                  <c:v>41713.947011961842</c:v>
                </c:pt>
                <c:pt idx="59587">
                  <c:v>41713.947717327843</c:v>
                </c:pt>
                <c:pt idx="59588">
                  <c:v>41713.948422175541</c:v>
                </c:pt>
                <c:pt idx="59589">
                  <c:v>41713.949126393083</c:v>
                </c:pt>
                <c:pt idx="59590">
                  <c:v>41713.949829095691</c:v>
                </c:pt>
                <c:pt idx="59591">
                  <c:v>41713.950534337091</c:v>
                </c:pt>
                <c:pt idx="59592">
                  <c:v>41713.951238428781</c:v>
                </c:pt>
                <c:pt idx="59593">
                  <c:v>41713.951941416162</c:v>
                </c:pt>
                <c:pt idx="59594">
                  <c:v>41713.952645859696</c:v>
                </c:pt>
                <c:pt idx="59595">
                  <c:v>41713.953349145544</c:v>
                </c:pt>
                <c:pt idx="59596">
                  <c:v>41713.954052616311</c:v>
                </c:pt>
                <c:pt idx="59597">
                  <c:v>41713.954756994775</c:v>
                </c:pt>
                <c:pt idx="59598">
                  <c:v>41713.95546071999</c:v>
                </c:pt>
                <c:pt idx="59599">
                  <c:v>41713.956163280614</c:v>
                </c:pt>
                <c:pt idx="59600">
                  <c:v>41713.956865578468</c:v>
                </c:pt>
                <c:pt idx="59601">
                  <c:v>41713.957567883386</c:v>
                </c:pt>
                <c:pt idx="59602">
                  <c:v>41713.958272536009</c:v>
                </c:pt>
                <c:pt idx="59603">
                  <c:v>41713.958975513997</c:v>
                </c:pt>
                <c:pt idx="59604">
                  <c:v>41713.959679181848</c:v>
                </c:pt>
                <c:pt idx="59605">
                  <c:v>41713.960382871534</c:v>
                </c:pt>
                <c:pt idx="59606">
                  <c:v>41713.961087146308</c:v>
                </c:pt>
                <c:pt idx="59607">
                  <c:v>41713.961791319678</c:v>
                </c:pt>
                <c:pt idx="59608">
                  <c:v>41713.962496520762</c:v>
                </c:pt>
                <c:pt idx="59609">
                  <c:v>41713.96320013138</c:v>
                </c:pt>
                <c:pt idx="59610">
                  <c:v>41713.963904352</c:v>
                </c:pt>
                <c:pt idx="59611">
                  <c:v>41713.964868934461</c:v>
                </c:pt>
                <c:pt idx="59612">
                  <c:v>41713.965573508161</c:v>
                </c:pt>
                <c:pt idx="59613">
                  <c:v>41713.966275815845</c:v>
                </c:pt>
                <c:pt idx="59614">
                  <c:v>41713.966980008605</c:v>
                </c:pt>
                <c:pt idx="59615">
                  <c:v>41713.967682074152</c:v>
                </c:pt>
                <c:pt idx="59616">
                  <c:v>41713.968387032459</c:v>
                </c:pt>
                <c:pt idx="59617">
                  <c:v>41713.969090857841</c:v>
                </c:pt>
                <c:pt idx="59618">
                  <c:v>41713.969791978001</c:v>
                </c:pt>
                <c:pt idx="59619">
                  <c:v>41713.970494658766</c:v>
                </c:pt>
                <c:pt idx="59620">
                  <c:v>41713.971198698615</c:v>
                </c:pt>
                <c:pt idx="59621">
                  <c:v>41713.971902188459</c:v>
                </c:pt>
                <c:pt idx="59622">
                  <c:v>41713.972605290161</c:v>
                </c:pt>
                <c:pt idx="59623">
                  <c:v>41713.973309301997</c:v>
                </c:pt>
                <c:pt idx="59624">
                  <c:v>41713.974014549232</c:v>
                </c:pt>
                <c:pt idx="59625">
                  <c:v>41713.974718946316</c:v>
                </c:pt>
                <c:pt idx="59626">
                  <c:v>41713.975423507836</c:v>
                </c:pt>
                <c:pt idx="59627">
                  <c:v>41713.976128761678</c:v>
                </c:pt>
                <c:pt idx="59628">
                  <c:v>41713.976832463086</c:v>
                </c:pt>
                <c:pt idx="59629">
                  <c:v>41713.977535601225</c:v>
                </c:pt>
                <c:pt idx="59630">
                  <c:v>41713.978237559088</c:v>
                </c:pt>
                <c:pt idx="59631">
                  <c:v>41713.978940597684</c:v>
                </c:pt>
                <c:pt idx="59632">
                  <c:v>41713.979643711216</c:v>
                </c:pt>
                <c:pt idx="59633">
                  <c:v>41713.980346922312</c:v>
                </c:pt>
                <c:pt idx="59634">
                  <c:v>41713.981049245085</c:v>
                </c:pt>
                <c:pt idx="59635">
                  <c:v>41713.981752389685</c:v>
                </c:pt>
                <c:pt idx="59636">
                  <c:v>41713.982456476318</c:v>
                </c:pt>
                <c:pt idx="59637">
                  <c:v>41713.983158290466</c:v>
                </c:pt>
                <c:pt idx="59638">
                  <c:v>41713.983861453387</c:v>
                </c:pt>
                <c:pt idx="59639">
                  <c:v>41713.984565739695</c:v>
                </c:pt>
                <c:pt idx="59640">
                  <c:v>41713.985270542158</c:v>
                </c:pt>
                <c:pt idx="59641">
                  <c:v>41713.985973498624</c:v>
                </c:pt>
                <c:pt idx="59642">
                  <c:v>41713.986676047854</c:v>
                </c:pt>
                <c:pt idx="59643">
                  <c:v>41713.987378946935</c:v>
                </c:pt>
                <c:pt idx="59644">
                  <c:v>41713.988082487689</c:v>
                </c:pt>
                <c:pt idx="59645">
                  <c:v>41713.988784615838</c:v>
                </c:pt>
                <c:pt idx="59646">
                  <c:v>41713.989487782455</c:v>
                </c:pt>
                <c:pt idx="59647">
                  <c:v>41713.99019157877</c:v>
                </c:pt>
                <c:pt idx="59648">
                  <c:v>41713.990894801078</c:v>
                </c:pt>
                <c:pt idx="59649">
                  <c:v>41713.99159890908</c:v>
                </c:pt>
                <c:pt idx="59650">
                  <c:v>41713.992302465682</c:v>
                </c:pt>
                <c:pt idx="59651">
                  <c:v>41713.993007132151</c:v>
                </c:pt>
                <c:pt idx="59652">
                  <c:v>41713.99371015784</c:v>
                </c:pt>
                <c:pt idx="59653">
                  <c:v>41713.994412316606</c:v>
                </c:pt>
                <c:pt idx="59654">
                  <c:v>41713.995115112761</c:v>
                </c:pt>
                <c:pt idx="59655">
                  <c:v>41713.995818027543</c:v>
                </c:pt>
                <c:pt idx="59656">
                  <c:v>41713.996522269998</c:v>
                </c:pt>
                <c:pt idx="59657">
                  <c:v>41713.997226362306</c:v>
                </c:pt>
                <c:pt idx="59658">
                  <c:v>41713.997928460922</c:v>
                </c:pt>
                <c:pt idx="59659">
                  <c:v>41713.998629712609</c:v>
                </c:pt>
                <c:pt idx="59660">
                  <c:v>41713.999333434309</c:v>
                </c:pt>
              </c:numCache>
            </c:numRef>
          </c:xVal>
          <c:yVal>
            <c:numRef>
              <c:f>ProcessedG2201_pollutionEVENT!$P$3:$P$59663</c:f>
              <c:numCache>
                <c:formatCode>General</c:formatCode>
                <c:ptCount val="59661"/>
                <c:pt idx="0">
                  <c:v>400.94674902492301</c:v>
                </c:pt>
                <c:pt idx="1">
                  <c:v>401.02288876753801</c:v>
                </c:pt>
                <c:pt idx="2">
                  <c:v>401.03436462476907</c:v>
                </c:pt>
                <c:pt idx="3">
                  <c:v>401.05963135569198</c:v>
                </c:pt>
                <c:pt idx="4">
                  <c:v>401.09406333076907</c:v>
                </c:pt>
                <c:pt idx="5">
                  <c:v>401.10186942630702</c:v>
                </c:pt>
                <c:pt idx="6">
                  <c:v>401.12593054876896</c:v>
                </c:pt>
                <c:pt idx="7">
                  <c:v>401.04107399153793</c:v>
                </c:pt>
                <c:pt idx="8">
                  <c:v>401.01508565122992</c:v>
                </c:pt>
                <c:pt idx="9">
                  <c:v>401.01032832799996</c:v>
                </c:pt>
                <c:pt idx="10">
                  <c:v>400.98756618892293</c:v>
                </c:pt>
                <c:pt idx="11">
                  <c:v>400.89961883876902</c:v>
                </c:pt>
                <c:pt idx="12">
                  <c:v>400.984173865846</c:v>
                </c:pt>
                <c:pt idx="13">
                  <c:v>401.06100143584598</c:v>
                </c:pt>
                <c:pt idx="14">
                  <c:v>401.02576155030698</c:v>
                </c:pt>
                <c:pt idx="15">
                  <c:v>400.98557541153787</c:v>
                </c:pt>
                <c:pt idx="16">
                  <c:v>400.82682057830698</c:v>
                </c:pt>
                <c:pt idx="17">
                  <c:v>400.83142440353799</c:v>
                </c:pt>
                <c:pt idx="18">
                  <c:v>400.93658347707589</c:v>
                </c:pt>
                <c:pt idx="19">
                  <c:v>400.86963343984604</c:v>
                </c:pt>
                <c:pt idx="20">
                  <c:v>400.90263398107595</c:v>
                </c:pt>
                <c:pt idx="21">
                  <c:v>400.83828770784601</c:v>
                </c:pt>
                <c:pt idx="22">
                  <c:v>400.67940700876903</c:v>
                </c:pt>
                <c:pt idx="23">
                  <c:v>400.70015651646099</c:v>
                </c:pt>
                <c:pt idx="24">
                  <c:v>400.73260989738395</c:v>
                </c:pt>
                <c:pt idx="25">
                  <c:v>400.7633867489219</c:v>
                </c:pt>
                <c:pt idx="26">
                  <c:v>400.7091534406149</c:v>
                </c:pt>
                <c:pt idx="27">
                  <c:v>400.75257341461491</c:v>
                </c:pt>
                <c:pt idx="28">
                  <c:v>400.74068975584498</c:v>
                </c:pt>
                <c:pt idx="29">
                  <c:v>400.69442962476916</c:v>
                </c:pt>
                <c:pt idx="30">
                  <c:v>400.62940854599896</c:v>
                </c:pt>
                <c:pt idx="31">
                  <c:v>400.70142215676901</c:v>
                </c:pt>
                <c:pt idx="32">
                  <c:v>400.62660467984614</c:v>
                </c:pt>
                <c:pt idx="33">
                  <c:v>400.704125615691</c:v>
                </c:pt>
                <c:pt idx="34">
                  <c:v>400.70449516646107</c:v>
                </c:pt>
                <c:pt idx="35">
                  <c:v>400.62755760092301</c:v>
                </c:pt>
                <c:pt idx="36">
                  <c:v>400.79304666799993</c:v>
                </c:pt>
                <c:pt idx="37">
                  <c:v>400.73808635938394</c:v>
                </c:pt>
                <c:pt idx="38">
                  <c:v>400.66762846276902</c:v>
                </c:pt>
                <c:pt idx="39">
                  <c:v>400.73457066507694</c:v>
                </c:pt>
                <c:pt idx="40">
                  <c:v>400.76927873553802</c:v>
                </c:pt>
                <c:pt idx="41">
                  <c:v>400.91366485892303</c:v>
                </c:pt>
                <c:pt idx="42">
                  <c:v>400.84973706969203</c:v>
                </c:pt>
                <c:pt idx="43">
                  <c:v>400.7387055872299</c:v>
                </c:pt>
                <c:pt idx="44">
                  <c:v>400.59121502076903</c:v>
                </c:pt>
                <c:pt idx="45">
                  <c:v>400.63315737753794</c:v>
                </c:pt>
                <c:pt idx="46">
                  <c:v>400.58173598276892</c:v>
                </c:pt>
                <c:pt idx="47">
                  <c:v>400.52909834276898</c:v>
                </c:pt>
                <c:pt idx="48">
                  <c:v>400.57202839415402</c:v>
                </c:pt>
                <c:pt idx="49">
                  <c:v>400.58050521138392</c:v>
                </c:pt>
                <c:pt idx="50">
                  <c:v>400.67399207538398</c:v>
                </c:pt>
                <c:pt idx="51">
                  <c:v>400.63888696753799</c:v>
                </c:pt>
                <c:pt idx="52">
                  <c:v>400.62823340353799</c:v>
                </c:pt>
                <c:pt idx="53">
                  <c:v>400.65106653323005</c:v>
                </c:pt>
                <c:pt idx="54">
                  <c:v>400.60215498153792</c:v>
                </c:pt>
                <c:pt idx="55">
                  <c:v>400.60734140799894</c:v>
                </c:pt>
                <c:pt idx="56">
                  <c:v>400.61375551661496</c:v>
                </c:pt>
                <c:pt idx="57">
                  <c:v>400.64750312507704</c:v>
                </c:pt>
                <c:pt idx="58">
                  <c:v>400.66788847615305</c:v>
                </c:pt>
                <c:pt idx="59">
                  <c:v>400.61812843030799</c:v>
                </c:pt>
                <c:pt idx="60">
                  <c:v>400.54157637246101</c:v>
                </c:pt>
                <c:pt idx="61">
                  <c:v>400.58272597569191</c:v>
                </c:pt>
                <c:pt idx="62">
                  <c:v>400.57598502123</c:v>
                </c:pt>
                <c:pt idx="63">
                  <c:v>400.591268426461</c:v>
                </c:pt>
                <c:pt idx="64">
                  <c:v>400.63337382830696</c:v>
                </c:pt>
                <c:pt idx="65">
                  <c:v>400.62804856522996</c:v>
                </c:pt>
                <c:pt idx="66">
                  <c:v>400.61493375630698</c:v>
                </c:pt>
                <c:pt idx="67">
                  <c:v>400.63326646984598</c:v>
                </c:pt>
                <c:pt idx="68">
                  <c:v>400.60692268553805</c:v>
                </c:pt>
                <c:pt idx="69">
                  <c:v>400.66299960676906</c:v>
                </c:pt>
                <c:pt idx="70">
                  <c:v>400.70730622799994</c:v>
                </c:pt>
                <c:pt idx="71">
                  <c:v>400.760781321384</c:v>
                </c:pt>
                <c:pt idx="72">
                  <c:v>400.72373299522991</c:v>
                </c:pt>
                <c:pt idx="73">
                  <c:v>400.66764611446109</c:v>
                </c:pt>
                <c:pt idx="74">
                  <c:v>400.69056101569203</c:v>
                </c:pt>
                <c:pt idx="75">
                  <c:v>400.682653296615</c:v>
                </c:pt>
                <c:pt idx="76">
                  <c:v>400.65034250984507</c:v>
                </c:pt>
                <c:pt idx="77">
                  <c:v>400.64114065538405</c:v>
                </c:pt>
                <c:pt idx="78">
                  <c:v>400.47998088061502</c:v>
                </c:pt>
                <c:pt idx="79">
                  <c:v>400.50845336261494</c:v>
                </c:pt>
                <c:pt idx="80">
                  <c:v>400.50662785276904</c:v>
                </c:pt>
                <c:pt idx="81">
                  <c:v>400.54377221707699</c:v>
                </c:pt>
                <c:pt idx="82">
                  <c:v>400.64135799215393</c:v>
                </c:pt>
                <c:pt idx="83">
                  <c:v>400.61582597492202</c:v>
                </c:pt>
                <c:pt idx="84">
                  <c:v>400.69082650938401</c:v>
                </c:pt>
                <c:pt idx="85">
                  <c:v>400.66327385261496</c:v>
                </c:pt>
                <c:pt idx="86">
                  <c:v>400.68895426215397</c:v>
                </c:pt>
                <c:pt idx="87">
                  <c:v>400.652914244307</c:v>
                </c:pt>
                <c:pt idx="88">
                  <c:v>400.57463799476903</c:v>
                </c:pt>
                <c:pt idx="89">
                  <c:v>400.56523732492298</c:v>
                </c:pt>
                <c:pt idx="90">
                  <c:v>400.59261264276898</c:v>
                </c:pt>
                <c:pt idx="91">
                  <c:v>400.60850957538395</c:v>
                </c:pt>
                <c:pt idx="92">
                  <c:v>400.62491962184606</c:v>
                </c:pt>
                <c:pt idx="93">
                  <c:v>400.63036329661492</c:v>
                </c:pt>
                <c:pt idx="94">
                  <c:v>400.58322018553798</c:v>
                </c:pt>
                <c:pt idx="95">
                  <c:v>400.60908766107701</c:v>
                </c:pt>
                <c:pt idx="96">
                  <c:v>400.59480022846105</c:v>
                </c:pt>
                <c:pt idx="97">
                  <c:v>400.61912518615401</c:v>
                </c:pt>
                <c:pt idx="98">
                  <c:v>400.64002809476909</c:v>
                </c:pt>
                <c:pt idx="99">
                  <c:v>400.61464089523008</c:v>
                </c:pt>
                <c:pt idx="100">
                  <c:v>400.70225962507698</c:v>
                </c:pt>
                <c:pt idx="101">
                  <c:v>400.7068519673839</c:v>
                </c:pt>
                <c:pt idx="102">
                  <c:v>400.61605609353802</c:v>
                </c:pt>
                <c:pt idx="103">
                  <c:v>400.59495174399996</c:v>
                </c:pt>
                <c:pt idx="104">
                  <c:v>400.52966024553808</c:v>
                </c:pt>
                <c:pt idx="105">
                  <c:v>400.5176461298451</c:v>
                </c:pt>
                <c:pt idx="106">
                  <c:v>400.4367728427689</c:v>
                </c:pt>
                <c:pt idx="107">
                  <c:v>400.51467149153802</c:v>
                </c:pt>
                <c:pt idx="108">
                  <c:v>400.55466403676911</c:v>
                </c:pt>
                <c:pt idx="109">
                  <c:v>400.54438666646104</c:v>
                </c:pt>
                <c:pt idx="110">
                  <c:v>400.48143201107689</c:v>
                </c:pt>
                <c:pt idx="111">
                  <c:v>400.51412223815396</c:v>
                </c:pt>
                <c:pt idx="112">
                  <c:v>400.41913018892296</c:v>
                </c:pt>
                <c:pt idx="113">
                  <c:v>400.47849374938392</c:v>
                </c:pt>
                <c:pt idx="114">
                  <c:v>400.46222977061495</c:v>
                </c:pt>
                <c:pt idx="115">
                  <c:v>400.53250466015299</c:v>
                </c:pt>
                <c:pt idx="116">
                  <c:v>400.45980623707601</c:v>
                </c:pt>
                <c:pt idx="117">
                  <c:v>400.48016671846096</c:v>
                </c:pt>
                <c:pt idx="118">
                  <c:v>400.4912274283069</c:v>
                </c:pt>
                <c:pt idx="119">
                  <c:v>400.48629949876891</c:v>
                </c:pt>
                <c:pt idx="120">
                  <c:v>400.50073246015296</c:v>
                </c:pt>
                <c:pt idx="121">
                  <c:v>400.51481070384608</c:v>
                </c:pt>
                <c:pt idx="122">
                  <c:v>400.49350344092289</c:v>
                </c:pt>
                <c:pt idx="123">
                  <c:v>400.48472970276896</c:v>
                </c:pt>
                <c:pt idx="124">
                  <c:v>400.52321578676896</c:v>
                </c:pt>
                <c:pt idx="125">
                  <c:v>400.58500388492308</c:v>
                </c:pt>
                <c:pt idx="126">
                  <c:v>400.56294207415306</c:v>
                </c:pt>
                <c:pt idx="127">
                  <c:v>400.5370566516919</c:v>
                </c:pt>
                <c:pt idx="128">
                  <c:v>400.600226089692</c:v>
                </c:pt>
                <c:pt idx="129">
                  <c:v>400.66278803338406</c:v>
                </c:pt>
                <c:pt idx="130">
                  <c:v>400.65888930292306</c:v>
                </c:pt>
                <c:pt idx="131">
                  <c:v>400.65937578199993</c:v>
                </c:pt>
                <c:pt idx="132">
                  <c:v>400.57786763061506</c:v>
                </c:pt>
                <c:pt idx="133">
                  <c:v>400.56474664722992</c:v>
                </c:pt>
                <c:pt idx="134">
                  <c:v>400.65374000461497</c:v>
                </c:pt>
                <c:pt idx="135">
                  <c:v>400.66315767753792</c:v>
                </c:pt>
                <c:pt idx="136">
                  <c:v>400.62939999122995</c:v>
                </c:pt>
                <c:pt idx="137">
                  <c:v>400.57656092046102</c:v>
                </c:pt>
                <c:pt idx="138">
                  <c:v>400.5014197013839</c:v>
                </c:pt>
                <c:pt idx="139">
                  <c:v>400.53028302138398</c:v>
                </c:pt>
                <c:pt idx="140">
                  <c:v>400.56028544446104</c:v>
                </c:pt>
                <c:pt idx="141">
                  <c:v>400.57233324846095</c:v>
                </c:pt>
                <c:pt idx="142">
                  <c:v>400.52866215661493</c:v>
                </c:pt>
                <c:pt idx="143">
                  <c:v>400.50145105076905</c:v>
                </c:pt>
                <c:pt idx="144">
                  <c:v>400.42824433169199</c:v>
                </c:pt>
                <c:pt idx="145">
                  <c:v>400.53524511630701</c:v>
                </c:pt>
                <c:pt idx="146">
                  <c:v>400.58148692861494</c:v>
                </c:pt>
                <c:pt idx="147">
                  <c:v>400.57254242092301</c:v>
                </c:pt>
                <c:pt idx="148">
                  <c:v>400.50119036230694</c:v>
                </c:pt>
                <c:pt idx="149">
                  <c:v>400.58540785799994</c:v>
                </c:pt>
                <c:pt idx="150">
                  <c:v>400.62234279707599</c:v>
                </c:pt>
                <c:pt idx="151">
                  <c:v>400.61594430138405</c:v>
                </c:pt>
                <c:pt idx="152">
                  <c:v>400.52537992399897</c:v>
                </c:pt>
                <c:pt idx="153">
                  <c:v>400.51831536892189</c:v>
                </c:pt>
                <c:pt idx="154">
                  <c:v>400.49081910676898</c:v>
                </c:pt>
                <c:pt idx="155">
                  <c:v>400.48445578553799</c:v>
                </c:pt>
                <c:pt idx="156">
                  <c:v>400.56219087046105</c:v>
                </c:pt>
                <c:pt idx="157">
                  <c:v>400.47607842646096</c:v>
                </c:pt>
                <c:pt idx="158">
                  <c:v>400.51831301153794</c:v>
                </c:pt>
                <c:pt idx="159">
                  <c:v>400.59049564599894</c:v>
                </c:pt>
                <c:pt idx="160">
                  <c:v>400.64476922246104</c:v>
                </c:pt>
                <c:pt idx="161">
                  <c:v>400.62021012030704</c:v>
                </c:pt>
                <c:pt idx="162">
                  <c:v>400.59083584322997</c:v>
                </c:pt>
                <c:pt idx="163">
                  <c:v>400.58969484107593</c:v>
                </c:pt>
                <c:pt idx="164">
                  <c:v>400.53427487969196</c:v>
                </c:pt>
                <c:pt idx="165">
                  <c:v>400.54424955907598</c:v>
                </c:pt>
                <c:pt idx="166">
                  <c:v>400.4939470013839</c:v>
                </c:pt>
                <c:pt idx="167">
                  <c:v>400.524869562307</c:v>
                </c:pt>
                <c:pt idx="168">
                  <c:v>400.48620958938392</c:v>
                </c:pt>
                <c:pt idx="169">
                  <c:v>400.40991076415293</c:v>
                </c:pt>
                <c:pt idx="170">
                  <c:v>400.36058997384606</c:v>
                </c:pt>
                <c:pt idx="171">
                  <c:v>400.40003687138392</c:v>
                </c:pt>
                <c:pt idx="172">
                  <c:v>400.46416231646106</c:v>
                </c:pt>
                <c:pt idx="173">
                  <c:v>400.44669891676898</c:v>
                </c:pt>
                <c:pt idx="174">
                  <c:v>400.46371607276899</c:v>
                </c:pt>
                <c:pt idx="175">
                  <c:v>400.46606824353796</c:v>
                </c:pt>
                <c:pt idx="176">
                  <c:v>400.46110108522987</c:v>
                </c:pt>
                <c:pt idx="177">
                  <c:v>400.500137822461</c:v>
                </c:pt>
                <c:pt idx="178">
                  <c:v>400.55756233630706</c:v>
                </c:pt>
                <c:pt idx="179">
                  <c:v>400.48320842215287</c:v>
                </c:pt>
                <c:pt idx="180">
                  <c:v>400.42544140969193</c:v>
                </c:pt>
                <c:pt idx="181">
                  <c:v>400.54959145892292</c:v>
                </c:pt>
                <c:pt idx="182">
                  <c:v>400.53493336430705</c:v>
                </c:pt>
                <c:pt idx="183">
                  <c:v>400.57317192646099</c:v>
                </c:pt>
                <c:pt idx="184">
                  <c:v>400.62120347861486</c:v>
                </c:pt>
                <c:pt idx="185">
                  <c:v>400.59525546138389</c:v>
                </c:pt>
                <c:pt idx="186">
                  <c:v>400.57916838</c:v>
                </c:pt>
                <c:pt idx="187">
                  <c:v>400.63123835076897</c:v>
                </c:pt>
                <c:pt idx="188">
                  <c:v>400.59528005722996</c:v>
                </c:pt>
                <c:pt idx="189">
                  <c:v>400.55957869753797</c:v>
                </c:pt>
                <c:pt idx="190">
                  <c:v>400.49299668138394</c:v>
                </c:pt>
                <c:pt idx="191">
                  <c:v>400.48419517061495</c:v>
                </c:pt>
                <c:pt idx="192">
                  <c:v>400.55662773092308</c:v>
                </c:pt>
                <c:pt idx="193">
                  <c:v>400.59244973769199</c:v>
                </c:pt>
                <c:pt idx="194">
                  <c:v>400.63583439215301</c:v>
                </c:pt>
                <c:pt idx="195">
                  <c:v>400.53453740107591</c:v>
                </c:pt>
                <c:pt idx="196">
                  <c:v>400.62131961061493</c:v>
                </c:pt>
                <c:pt idx="197">
                  <c:v>400.58798238015305</c:v>
                </c:pt>
                <c:pt idx="198">
                  <c:v>400.54718587076906</c:v>
                </c:pt>
                <c:pt idx="199">
                  <c:v>400.52358870092303</c:v>
                </c:pt>
                <c:pt idx="200">
                  <c:v>400.51809546215287</c:v>
                </c:pt>
                <c:pt idx="201">
                  <c:v>400.43158945107683</c:v>
                </c:pt>
                <c:pt idx="202">
                  <c:v>400.44402804076901</c:v>
                </c:pt>
                <c:pt idx="203">
                  <c:v>400.488673814923</c:v>
                </c:pt>
                <c:pt idx="204">
                  <c:v>400.5135524872299</c:v>
                </c:pt>
                <c:pt idx="205">
                  <c:v>400.4290390423069</c:v>
                </c:pt>
                <c:pt idx="206">
                  <c:v>400.44568003384609</c:v>
                </c:pt>
                <c:pt idx="207">
                  <c:v>400.45255368861496</c:v>
                </c:pt>
                <c:pt idx="208">
                  <c:v>400.53968782369202</c:v>
                </c:pt>
                <c:pt idx="209">
                  <c:v>400.57454204892292</c:v>
                </c:pt>
                <c:pt idx="210">
                  <c:v>400.50462924692198</c:v>
                </c:pt>
                <c:pt idx="211">
                  <c:v>400.45011381953799</c:v>
                </c:pt>
                <c:pt idx="212">
                  <c:v>400.47853326369193</c:v>
                </c:pt>
                <c:pt idx="213">
                  <c:v>400.49306435599993</c:v>
                </c:pt>
                <c:pt idx="214">
                  <c:v>400.47354883969194</c:v>
                </c:pt>
                <c:pt idx="215">
                  <c:v>400.61259728246102</c:v>
                </c:pt>
                <c:pt idx="216">
                  <c:v>400.58218362769196</c:v>
                </c:pt>
                <c:pt idx="217">
                  <c:v>400.51123260215292</c:v>
                </c:pt>
                <c:pt idx="218">
                  <c:v>400.37919260461501</c:v>
                </c:pt>
                <c:pt idx="219">
                  <c:v>400.4893818147691</c:v>
                </c:pt>
                <c:pt idx="220">
                  <c:v>400.43757580676896</c:v>
                </c:pt>
                <c:pt idx="221">
                  <c:v>400.38712165199894</c:v>
                </c:pt>
                <c:pt idx="222">
                  <c:v>400.58358767092301</c:v>
                </c:pt>
                <c:pt idx="223">
                  <c:v>400.58266196692205</c:v>
                </c:pt>
                <c:pt idx="224">
                  <c:v>400.46863241338394</c:v>
                </c:pt>
                <c:pt idx="225">
                  <c:v>400.45646378199899</c:v>
                </c:pt>
                <c:pt idx="226">
                  <c:v>400.49925879338394</c:v>
                </c:pt>
                <c:pt idx="227">
                  <c:v>400.42147549676895</c:v>
                </c:pt>
                <c:pt idx="228">
                  <c:v>400.37362545923003</c:v>
                </c:pt>
                <c:pt idx="229">
                  <c:v>400.4867242469229</c:v>
                </c:pt>
                <c:pt idx="230">
                  <c:v>400.56020395722993</c:v>
                </c:pt>
                <c:pt idx="231">
                  <c:v>400.456494132307</c:v>
                </c:pt>
                <c:pt idx="232">
                  <c:v>400.52883587461503</c:v>
                </c:pt>
                <c:pt idx="233">
                  <c:v>400.48237008630696</c:v>
                </c:pt>
                <c:pt idx="234">
                  <c:v>400.52120017784608</c:v>
                </c:pt>
                <c:pt idx="235">
                  <c:v>400.45076082553805</c:v>
                </c:pt>
                <c:pt idx="236">
                  <c:v>400.49672948199981</c:v>
                </c:pt>
                <c:pt idx="237">
                  <c:v>400.51328076753799</c:v>
                </c:pt>
                <c:pt idx="238">
                  <c:v>400.49116334999889</c:v>
                </c:pt>
                <c:pt idx="239">
                  <c:v>400.35866948199896</c:v>
                </c:pt>
                <c:pt idx="240">
                  <c:v>400.41586897799993</c:v>
                </c:pt>
                <c:pt idx="241">
                  <c:v>400.40123703369193</c:v>
                </c:pt>
                <c:pt idx="242">
                  <c:v>400.39937812446107</c:v>
                </c:pt>
                <c:pt idx="243">
                  <c:v>400.39872577092297</c:v>
                </c:pt>
                <c:pt idx="244">
                  <c:v>400.43659106523097</c:v>
                </c:pt>
                <c:pt idx="245">
                  <c:v>400.48421062707592</c:v>
                </c:pt>
                <c:pt idx="246">
                  <c:v>400.40029816830696</c:v>
                </c:pt>
                <c:pt idx="247">
                  <c:v>400.38160449507592</c:v>
                </c:pt>
                <c:pt idx="248">
                  <c:v>400.35019894353792</c:v>
                </c:pt>
                <c:pt idx="249">
                  <c:v>400.42666084538399</c:v>
                </c:pt>
                <c:pt idx="250">
                  <c:v>400.28576817753799</c:v>
                </c:pt>
                <c:pt idx="251">
                  <c:v>400.2330791519999</c:v>
                </c:pt>
                <c:pt idx="252">
                  <c:v>400.19159124399897</c:v>
                </c:pt>
                <c:pt idx="253">
                  <c:v>400.32999033107598</c:v>
                </c:pt>
                <c:pt idx="254">
                  <c:v>400.31350605307699</c:v>
                </c:pt>
                <c:pt idx="255">
                  <c:v>400.20773908415299</c:v>
                </c:pt>
                <c:pt idx="256">
                  <c:v>400.18385182938408</c:v>
                </c:pt>
                <c:pt idx="257">
                  <c:v>400.28130739830794</c:v>
                </c:pt>
                <c:pt idx="258">
                  <c:v>400.18584990384608</c:v>
                </c:pt>
                <c:pt idx="259">
                  <c:v>400.20304589430805</c:v>
                </c:pt>
                <c:pt idx="260">
                  <c:v>400.02299633015298</c:v>
                </c:pt>
                <c:pt idx="261">
                  <c:v>400.0425794076919</c:v>
                </c:pt>
                <c:pt idx="262">
                  <c:v>400.10357947830693</c:v>
                </c:pt>
                <c:pt idx="263">
                  <c:v>400.01197391184496</c:v>
                </c:pt>
                <c:pt idx="264">
                  <c:v>399.940076144307</c:v>
                </c:pt>
                <c:pt idx="265">
                  <c:v>400.05067216707698</c:v>
                </c:pt>
                <c:pt idx="266">
                  <c:v>400.2433184723069</c:v>
                </c:pt>
                <c:pt idx="267">
                  <c:v>400.165501942768</c:v>
                </c:pt>
                <c:pt idx="268">
                  <c:v>400.22110892246093</c:v>
                </c:pt>
                <c:pt idx="269">
                  <c:v>400.16111406307692</c:v>
                </c:pt>
                <c:pt idx="270">
                  <c:v>400.08314482076901</c:v>
                </c:pt>
                <c:pt idx="271">
                  <c:v>400.111794102923</c:v>
                </c:pt>
                <c:pt idx="272">
                  <c:v>400.19842643076902</c:v>
                </c:pt>
                <c:pt idx="273">
                  <c:v>400.12785803507597</c:v>
                </c:pt>
                <c:pt idx="274">
                  <c:v>400.01117871292297</c:v>
                </c:pt>
                <c:pt idx="275">
                  <c:v>399.8962567879999</c:v>
                </c:pt>
                <c:pt idx="276">
                  <c:v>399.81045466722992</c:v>
                </c:pt>
                <c:pt idx="277">
                  <c:v>399.909165040461</c:v>
                </c:pt>
                <c:pt idx="278">
                  <c:v>399.97553877692189</c:v>
                </c:pt>
                <c:pt idx="279">
                  <c:v>399.96328553046106</c:v>
                </c:pt>
                <c:pt idx="280">
                  <c:v>399.76968487492303</c:v>
                </c:pt>
                <c:pt idx="281">
                  <c:v>399.83008725092196</c:v>
                </c:pt>
                <c:pt idx="282">
                  <c:v>399.80831727215389</c:v>
                </c:pt>
                <c:pt idx="283">
                  <c:v>399.76870197984499</c:v>
                </c:pt>
                <c:pt idx="284">
                  <c:v>399.71211503753796</c:v>
                </c:pt>
                <c:pt idx="285">
                  <c:v>399.77626322246101</c:v>
                </c:pt>
                <c:pt idx="286">
                  <c:v>399.76806594507593</c:v>
                </c:pt>
                <c:pt idx="287">
                  <c:v>399.80455433646108</c:v>
                </c:pt>
                <c:pt idx="288">
                  <c:v>399.884665377999</c:v>
                </c:pt>
                <c:pt idx="289">
                  <c:v>400.00402594353801</c:v>
                </c:pt>
                <c:pt idx="290">
                  <c:v>399.858976532307</c:v>
                </c:pt>
                <c:pt idx="291">
                  <c:v>399.74250712922998</c:v>
                </c:pt>
                <c:pt idx="292">
                  <c:v>399.72039058584602</c:v>
                </c:pt>
                <c:pt idx="293">
                  <c:v>399.77397154523095</c:v>
                </c:pt>
                <c:pt idx="294">
                  <c:v>399.67854155061497</c:v>
                </c:pt>
                <c:pt idx="295">
                  <c:v>399.57713382799994</c:v>
                </c:pt>
                <c:pt idx="296">
                  <c:v>399.62935751569199</c:v>
                </c:pt>
                <c:pt idx="297">
                  <c:v>399.66952898230704</c:v>
                </c:pt>
                <c:pt idx="298">
                  <c:v>399.63141448569189</c:v>
                </c:pt>
                <c:pt idx="299">
                  <c:v>399.60317404076898</c:v>
                </c:pt>
                <c:pt idx="300">
                  <c:v>399.592053292461</c:v>
                </c:pt>
                <c:pt idx="301">
                  <c:v>399.61275956215292</c:v>
                </c:pt>
                <c:pt idx="302">
                  <c:v>399.60728349753805</c:v>
                </c:pt>
                <c:pt idx="303">
                  <c:v>399.63555498184496</c:v>
                </c:pt>
                <c:pt idx="304">
                  <c:v>399.72905764276896</c:v>
                </c:pt>
                <c:pt idx="305">
                  <c:v>399.76742120399905</c:v>
                </c:pt>
                <c:pt idx="306">
                  <c:v>399.66638079753801</c:v>
                </c:pt>
                <c:pt idx="307">
                  <c:v>399.57455401569194</c:v>
                </c:pt>
                <c:pt idx="308">
                  <c:v>399.48440839876901</c:v>
                </c:pt>
                <c:pt idx="309">
                  <c:v>399.4151375786148</c:v>
                </c:pt>
                <c:pt idx="310">
                  <c:v>399.3933162626148</c:v>
                </c:pt>
                <c:pt idx="311">
                  <c:v>399.477535386461</c:v>
                </c:pt>
                <c:pt idx="312">
                  <c:v>399.51285177230704</c:v>
                </c:pt>
                <c:pt idx="313">
                  <c:v>399.40530872046099</c:v>
                </c:pt>
                <c:pt idx="314">
                  <c:v>399.481765690923</c:v>
                </c:pt>
                <c:pt idx="315">
                  <c:v>399.50687109984608</c:v>
                </c:pt>
                <c:pt idx="316">
                  <c:v>399.40788533553814</c:v>
                </c:pt>
                <c:pt idx="317">
                  <c:v>399.27493646153795</c:v>
                </c:pt>
                <c:pt idx="318">
                  <c:v>399.36056452430711</c:v>
                </c:pt>
                <c:pt idx="319">
                  <c:v>399.42837300676899</c:v>
                </c:pt>
                <c:pt idx="320">
                  <c:v>399.46865101722994</c:v>
                </c:pt>
                <c:pt idx="321">
                  <c:v>399.50975853400001</c:v>
                </c:pt>
                <c:pt idx="322">
                  <c:v>399.57563016538398</c:v>
                </c:pt>
                <c:pt idx="323">
                  <c:v>399.58253203507599</c:v>
                </c:pt>
                <c:pt idx="324">
                  <c:v>399.4157207412299</c:v>
                </c:pt>
                <c:pt idx="325">
                  <c:v>399.45680233138398</c:v>
                </c:pt>
                <c:pt idx="326">
                  <c:v>399.47812143353792</c:v>
                </c:pt>
                <c:pt idx="327">
                  <c:v>399.53769283153798</c:v>
                </c:pt>
                <c:pt idx="328">
                  <c:v>399.49770377030694</c:v>
                </c:pt>
                <c:pt idx="329">
                  <c:v>399.44906507046107</c:v>
                </c:pt>
                <c:pt idx="330">
                  <c:v>399.45300521999997</c:v>
                </c:pt>
                <c:pt idx="331">
                  <c:v>399.39264362584612</c:v>
                </c:pt>
                <c:pt idx="332">
                  <c:v>399.44967538646108</c:v>
                </c:pt>
                <c:pt idx="333">
                  <c:v>399.4477132521539</c:v>
                </c:pt>
                <c:pt idx="334">
                  <c:v>399.44284511184611</c:v>
                </c:pt>
                <c:pt idx="335">
                  <c:v>399.42638038261487</c:v>
                </c:pt>
                <c:pt idx="336">
                  <c:v>399.48520169399904</c:v>
                </c:pt>
                <c:pt idx="337">
                  <c:v>399.42765575630699</c:v>
                </c:pt>
                <c:pt idx="338">
                  <c:v>399.48429000584605</c:v>
                </c:pt>
                <c:pt idx="339">
                  <c:v>399.51367303722992</c:v>
                </c:pt>
                <c:pt idx="340">
                  <c:v>399.53045825046092</c:v>
                </c:pt>
                <c:pt idx="341">
                  <c:v>399.56557813815397</c:v>
                </c:pt>
                <c:pt idx="342">
                  <c:v>399.63355842492194</c:v>
                </c:pt>
                <c:pt idx="343">
                  <c:v>399.62796397599999</c:v>
                </c:pt>
                <c:pt idx="344">
                  <c:v>399.54164693784605</c:v>
                </c:pt>
                <c:pt idx="345">
                  <c:v>399.46328547338396</c:v>
                </c:pt>
                <c:pt idx="346">
                  <c:v>399.417788387538</c:v>
                </c:pt>
                <c:pt idx="347">
                  <c:v>399.37083700384608</c:v>
                </c:pt>
                <c:pt idx="348">
                  <c:v>399.47223047492292</c:v>
                </c:pt>
                <c:pt idx="349">
                  <c:v>399.47457713569196</c:v>
                </c:pt>
                <c:pt idx="350">
                  <c:v>399.44034038461501</c:v>
                </c:pt>
                <c:pt idx="351">
                  <c:v>399.41081319538398</c:v>
                </c:pt>
                <c:pt idx="352">
                  <c:v>399.43587248184599</c:v>
                </c:pt>
                <c:pt idx="353">
                  <c:v>399.46281936399993</c:v>
                </c:pt>
                <c:pt idx="354">
                  <c:v>399.51784548799895</c:v>
                </c:pt>
                <c:pt idx="355">
                  <c:v>399.50353092676897</c:v>
                </c:pt>
                <c:pt idx="356">
                  <c:v>399.50927384246108</c:v>
                </c:pt>
                <c:pt idx="357">
                  <c:v>399.50373586630695</c:v>
                </c:pt>
                <c:pt idx="358">
                  <c:v>399.36769995646102</c:v>
                </c:pt>
                <c:pt idx="359">
                  <c:v>399.519752204307</c:v>
                </c:pt>
                <c:pt idx="360">
                  <c:v>399.54759215630702</c:v>
                </c:pt>
                <c:pt idx="361">
                  <c:v>399.46292324415299</c:v>
                </c:pt>
                <c:pt idx="362">
                  <c:v>399.57042524415397</c:v>
                </c:pt>
                <c:pt idx="363">
                  <c:v>399.545546962461</c:v>
                </c:pt>
                <c:pt idx="364">
                  <c:v>399.59188523476911</c:v>
                </c:pt>
                <c:pt idx="365">
                  <c:v>399.59463488138397</c:v>
                </c:pt>
                <c:pt idx="366">
                  <c:v>399.56844521769199</c:v>
                </c:pt>
                <c:pt idx="367">
                  <c:v>399.65786617446116</c:v>
                </c:pt>
                <c:pt idx="368">
                  <c:v>399.6270607363071</c:v>
                </c:pt>
                <c:pt idx="369">
                  <c:v>399.50337095384492</c:v>
                </c:pt>
                <c:pt idx="370">
                  <c:v>399.47122970215389</c:v>
                </c:pt>
                <c:pt idx="371">
                  <c:v>399.50371644815289</c:v>
                </c:pt>
                <c:pt idx="372">
                  <c:v>399.43839170999991</c:v>
                </c:pt>
                <c:pt idx="373">
                  <c:v>399.51474006369205</c:v>
                </c:pt>
                <c:pt idx="374">
                  <c:v>399.48297098830699</c:v>
                </c:pt>
                <c:pt idx="375">
                  <c:v>399.61808546615396</c:v>
                </c:pt>
                <c:pt idx="376">
                  <c:v>399.47897274953795</c:v>
                </c:pt>
                <c:pt idx="377">
                  <c:v>399.39814016230696</c:v>
                </c:pt>
                <c:pt idx="378">
                  <c:v>399.45730680938397</c:v>
                </c:pt>
                <c:pt idx="379">
                  <c:v>399.49373383107593</c:v>
                </c:pt>
                <c:pt idx="380">
                  <c:v>399.49176103907593</c:v>
                </c:pt>
                <c:pt idx="381">
                  <c:v>399.46889851138394</c:v>
                </c:pt>
                <c:pt idx="382">
                  <c:v>399.31679243476901</c:v>
                </c:pt>
                <c:pt idx="383">
                  <c:v>399.39529106661496</c:v>
                </c:pt>
                <c:pt idx="384">
                  <c:v>399.44627376753795</c:v>
                </c:pt>
                <c:pt idx="385">
                  <c:v>399.44025351369203</c:v>
                </c:pt>
                <c:pt idx="386">
                  <c:v>399.48599336446102</c:v>
                </c:pt>
                <c:pt idx="387">
                  <c:v>399.53880897999994</c:v>
                </c:pt>
                <c:pt idx="388">
                  <c:v>399.60008237938411</c:v>
                </c:pt>
                <c:pt idx="389">
                  <c:v>399.56817644338497</c:v>
                </c:pt>
                <c:pt idx="390">
                  <c:v>399.65835818522999</c:v>
                </c:pt>
                <c:pt idx="391">
                  <c:v>399.687110856461</c:v>
                </c:pt>
                <c:pt idx="392">
                  <c:v>399.72284343246105</c:v>
                </c:pt>
                <c:pt idx="393">
                  <c:v>399.79151420199884</c:v>
                </c:pt>
                <c:pt idx="394">
                  <c:v>399.73275159092299</c:v>
                </c:pt>
                <c:pt idx="395">
                  <c:v>399.55357167738396</c:v>
                </c:pt>
                <c:pt idx="396">
                  <c:v>399.53154086999996</c:v>
                </c:pt>
                <c:pt idx="397">
                  <c:v>399.55754926938403</c:v>
                </c:pt>
                <c:pt idx="398">
                  <c:v>399.545318734923</c:v>
                </c:pt>
                <c:pt idx="399">
                  <c:v>399.61454119615314</c:v>
                </c:pt>
                <c:pt idx="400">
                  <c:v>399.57446981615402</c:v>
                </c:pt>
                <c:pt idx="401">
                  <c:v>399.44452886461499</c:v>
                </c:pt>
                <c:pt idx="402">
                  <c:v>399.54838672276901</c:v>
                </c:pt>
                <c:pt idx="403">
                  <c:v>399.45623640969188</c:v>
                </c:pt>
                <c:pt idx="404">
                  <c:v>399.47934834138391</c:v>
                </c:pt>
                <c:pt idx="405">
                  <c:v>399.47801165184592</c:v>
                </c:pt>
                <c:pt idx="406">
                  <c:v>399.44688804046098</c:v>
                </c:pt>
                <c:pt idx="407">
                  <c:v>399.48474306138399</c:v>
                </c:pt>
                <c:pt idx="408">
                  <c:v>399.44810409984598</c:v>
                </c:pt>
                <c:pt idx="409">
                  <c:v>399.36459805922999</c:v>
                </c:pt>
                <c:pt idx="410">
                  <c:v>399.39637629738394</c:v>
                </c:pt>
                <c:pt idx="411">
                  <c:v>399.31608423384614</c:v>
                </c:pt>
                <c:pt idx="412">
                  <c:v>399.38698090184602</c:v>
                </c:pt>
                <c:pt idx="413">
                  <c:v>399.28988710584611</c:v>
                </c:pt>
                <c:pt idx="414">
                  <c:v>399.24388724846102</c:v>
                </c:pt>
                <c:pt idx="415">
                  <c:v>399.14029514507598</c:v>
                </c:pt>
                <c:pt idx="416">
                  <c:v>398.65817179707699</c:v>
                </c:pt>
                <c:pt idx="417">
                  <c:v>398.38204019861502</c:v>
                </c:pt>
                <c:pt idx="418">
                  <c:v>398.263862935384</c:v>
                </c:pt>
                <c:pt idx="419">
                  <c:v>398.49470910953801</c:v>
                </c:pt>
                <c:pt idx="420">
                  <c:v>398.70851053676898</c:v>
                </c:pt>
                <c:pt idx="421">
                  <c:v>398.63640079246102</c:v>
                </c:pt>
                <c:pt idx="422">
                  <c:v>398.42269181861496</c:v>
                </c:pt>
                <c:pt idx="423">
                  <c:v>398.20829850999996</c:v>
                </c:pt>
                <c:pt idx="424">
                  <c:v>397.99920601446098</c:v>
                </c:pt>
                <c:pt idx="425">
                  <c:v>397.96846572676901</c:v>
                </c:pt>
                <c:pt idx="426">
                  <c:v>397.88895908830699</c:v>
                </c:pt>
                <c:pt idx="427">
                  <c:v>397.90207145969191</c:v>
                </c:pt>
                <c:pt idx="428">
                  <c:v>397.61657254769193</c:v>
                </c:pt>
                <c:pt idx="429">
                  <c:v>397.61707584646098</c:v>
                </c:pt>
                <c:pt idx="430">
                  <c:v>397.73203692492297</c:v>
                </c:pt>
                <c:pt idx="431">
                  <c:v>397.73422023415401</c:v>
                </c:pt>
                <c:pt idx="432">
                  <c:v>397.71325488446098</c:v>
                </c:pt>
                <c:pt idx="433">
                  <c:v>397.82225982569196</c:v>
                </c:pt>
                <c:pt idx="434">
                  <c:v>397.84864763661506</c:v>
                </c:pt>
                <c:pt idx="435">
                  <c:v>397.7915325793839</c:v>
                </c:pt>
                <c:pt idx="436">
                  <c:v>397.73773966122991</c:v>
                </c:pt>
                <c:pt idx="437">
                  <c:v>397.85556569538403</c:v>
                </c:pt>
                <c:pt idx="438">
                  <c:v>397.874116821538</c:v>
                </c:pt>
                <c:pt idx="439">
                  <c:v>397.89603769507596</c:v>
                </c:pt>
                <c:pt idx="440">
                  <c:v>397.78714242384501</c:v>
                </c:pt>
                <c:pt idx="441">
                  <c:v>397.57205171984606</c:v>
                </c:pt>
                <c:pt idx="442">
                  <c:v>397.47634996276889</c:v>
                </c:pt>
                <c:pt idx="443">
                  <c:v>397.74196898584597</c:v>
                </c:pt>
                <c:pt idx="444">
                  <c:v>397.99027888953799</c:v>
                </c:pt>
                <c:pt idx="445">
                  <c:v>397.90057933999896</c:v>
                </c:pt>
                <c:pt idx="446">
                  <c:v>397.8719924573839</c:v>
                </c:pt>
                <c:pt idx="447">
                  <c:v>397.81080461276906</c:v>
                </c:pt>
                <c:pt idx="448">
                  <c:v>397.68299763107598</c:v>
                </c:pt>
                <c:pt idx="449">
                  <c:v>397.66157381230801</c:v>
                </c:pt>
                <c:pt idx="450">
                  <c:v>397.80957904692292</c:v>
                </c:pt>
                <c:pt idx="451">
                  <c:v>398.01288363584609</c:v>
                </c:pt>
                <c:pt idx="452">
                  <c:v>398.23021366569191</c:v>
                </c:pt>
                <c:pt idx="453">
                  <c:v>398.04980038261505</c:v>
                </c:pt>
                <c:pt idx="454">
                  <c:v>398.13460014799898</c:v>
                </c:pt>
                <c:pt idx="455">
                  <c:v>398.31048455384507</c:v>
                </c:pt>
                <c:pt idx="456">
                  <c:v>398.5452337947691</c:v>
                </c:pt>
                <c:pt idx="457">
                  <c:v>398.92164623046102</c:v>
                </c:pt>
                <c:pt idx="458">
                  <c:v>399.06666289153804</c:v>
                </c:pt>
                <c:pt idx="459">
                  <c:v>398.790648376153</c:v>
                </c:pt>
                <c:pt idx="460">
                  <c:v>398.47889859630698</c:v>
                </c:pt>
                <c:pt idx="461">
                  <c:v>398.23484889076906</c:v>
                </c:pt>
                <c:pt idx="462">
                  <c:v>398.27123843784597</c:v>
                </c:pt>
                <c:pt idx="463">
                  <c:v>398.217580128615</c:v>
                </c:pt>
                <c:pt idx="464">
                  <c:v>398.21342169015298</c:v>
                </c:pt>
                <c:pt idx="465">
                  <c:v>398.29736028799994</c:v>
                </c:pt>
                <c:pt idx="466">
                  <c:v>398.31541140276897</c:v>
                </c:pt>
                <c:pt idx="467">
                  <c:v>398.21082268307606</c:v>
                </c:pt>
                <c:pt idx="468">
                  <c:v>398.15284494184607</c:v>
                </c:pt>
                <c:pt idx="469">
                  <c:v>398.25776921907601</c:v>
                </c:pt>
                <c:pt idx="470">
                  <c:v>398.25251019199999</c:v>
                </c:pt>
                <c:pt idx="471">
                  <c:v>398.39393185999995</c:v>
                </c:pt>
                <c:pt idx="472">
                  <c:v>398.20478281184603</c:v>
                </c:pt>
                <c:pt idx="473">
                  <c:v>398.33952977323003</c:v>
                </c:pt>
                <c:pt idx="474">
                  <c:v>398.338092713538</c:v>
                </c:pt>
                <c:pt idx="475">
                  <c:v>398.32382046615396</c:v>
                </c:pt>
                <c:pt idx="476">
                  <c:v>398.30410481015298</c:v>
                </c:pt>
                <c:pt idx="477">
                  <c:v>398.25508071215302</c:v>
                </c:pt>
                <c:pt idx="478">
                  <c:v>398.29648588107597</c:v>
                </c:pt>
                <c:pt idx="479">
                  <c:v>398.40230177707593</c:v>
                </c:pt>
                <c:pt idx="480">
                  <c:v>398.34829784753799</c:v>
                </c:pt>
                <c:pt idx="481">
                  <c:v>398.53642847169186</c:v>
                </c:pt>
                <c:pt idx="482">
                  <c:v>398.53596165476904</c:v>
                </c:pt>
                <c:pt idx="483">
                  <c:v>398.55678033399903</c:v>
                </c:pt>
                <c:pt idx="484">
                  <c:v>398.52784031676907</c:v>
                </c:pt>
                <c:pt idx="485">
                  <c:v>398.5375337446149</c:v>
                </c:pt>
                <c:pt idx="486">
                  <c:v>398.56226330646103</c:v>
                </c:pt>
                <c:pt idx="487">
                  <c:v>398.48783949507697</c:v>
                </c:pt>
                <c:pt idx="488">
                  <c:v>398.53255859538399</c:v>
                </c:pt>
                <c:pt idx="489">
                  <c:v>398.58547809153799</c:v>
                </c:pt>
                <c:pt idx="490">
                  <c:v>398.68163467923102</c:v>
                </c:pt>
                <c:pt idx="491">
                  <c:v>398.64527719630706</c:v>
                </c:pt>
                <c:pt idx="492">
                  <c:v>398.49635745569179</c:v>
                </c:pt>
                <c:pt idx="493">
                  <c:v>398.57834878261491</c:v>
                </c:pt>
                <c:pt idx="494">
                  <c:v>398.511026544461</c:v>
                </c:pt>
                <c:pt idx="495">
                  <c:v>398.56821542861491</c:v>
                </c:pt>
                <c:pt idx="496">
                  <c:v>398.56533731569192</c:v>
                </c:pt>
                <c:pt idx="497">
                  <c:v>398.5888364873839</c:v>
                </c:pt>
                <c:pt idx="498">
                  <c:v>398.62507021169199</c:v>
                </c:pt>
                <c:pt idx="499">
                  <c:v>398.65409132753814</c:v>
                </c:pt>
                <c:pt idx="500">
                  <c:v>398.52631222138393</c:v>
                </c:pt>
                <c:pt idx="501">
                  <c:v>398.44185802692198</c:v>
                </c:pt>
                <c:pt idx="502">
                  <c:v>398.41884277584597</c:v>
                </c:pt>
                <c:pt idx="503">
                  <c:v>398.56087155907602</c:v>
                </c:pt>
                <c:pt idx="504">
                  <c:v>398.59164826153796</c:v>
                </c:pt>
                <c:pt idx="505">
                  <c:v>398.5993545412299</c:v>
                </c:pt>
                <c:pt idx="506">
                  <c:v>398.66013956953799</c:v>
                </c:pt>
                <c:pt idx="507">
                  <c:v>398.77079072399903</c:v>
                </c:pt>
                <c:pt idx="508">
                  <c:v>398.82221600523093</c:v>
                </c:pt>
                <c:pt idx="509">
                  <c:v>398.84004980323004</c:v>
                </c:pt>
                <c:pt idx="510">
                  <c:v>398.75618745584592</c:v>
                </c:pt>
                <c:pt idx="511">
                  <c:v>398.81120658292292</c:v>
                </c:pt>
                <c:pt idx="512">
                  <c:v>398.80253201646104</c:v>
                </c:pt>
                <c:pt idx="513">
                  <c:v>398.82043580353798</c:v>
                </c:pt>
                <c:pt idx="514">
                  <c:v>398.80149415553802</c:v>
                </c:pt>
                <c:pt idx="515">
                  <c:v>398.82066593292302</c:v>
                </c:pt>
                <c:pt idx="516">
                  <c:v>398.78884410122993</c:v>
                </c:pt>
                <c:pt idx="517">
                  <c:v>398.81962082107606</c:v>
                </c:pt>
                <c:pt idx="518">
                  <c:v>398.80535233738397</c:v>
                </c:pt>
                <c:pt idx="519">
                  <c:v>398.80688888061502</c:v>
                </c:pt>
                <c:pt idx="520">
                  <c:v>398.83869474492292</c:v>
                </c:pt>
                <c:pt idx="521">
                  <c:v>398.88473588722997</c:v>
                </c:pt>
                <c:pt idx="522">
                  <c:v>398.81074896999996</c:v>
                </c:pt>
                <c:pt idx="523">
                  <c:v>398.78524597599994</c:v>
                </c:pt>
                <c:pt idx="524">
                  <c:v>398.73012083446105</c:v>
                </c:pt>
                <c:pt idx="525">
                  <c:v>398.81039878507693</c:v>
                </c:pt>
                <c:pt idx="526">
                  <c:v>398.8677399521539</c:v>
                </c:pt>
                <c:pt idx="527">
                  <c:v>398.82097924999897</c:v>
                </c:pt>
                <c:pt idx="528">
                  <c:v>398.83567010446103</c:v>
                </c:pt>
                <c:pt idx="529">
                  <c:v>398.84875047830695</c:v>
                </c:pt>
                <c:pt idx="530">
                  <c:v>398.89282120969204</c:v>
                </c:pt>
                <c:pt idx="531">
                  <c:v>398.88562583076907</c:v>
                </c:pt>
                <c:pt idx="532">
                  <c:v>398.9922167926149</c:v>
                </c:pt>
                <c:pt idx="533">
                  <c:v>398.79803326476895</c:v>
                </c:pt>
                <c:pt idx="534">
                  <c:v>398.86851407307603</c:v>
                </c:pt>
                <c:pt idx="535">
                  <c:v>398.92423854569194</c:v>
                </c:pt>
                <c:pt idx="536">
                  <c:v>398.89614428907691</c:v>
                </c:pt>
                <c:pt idx="537">
                  <c:v>398.87804742953801</c:v>
                </c:pt>
                <c:pt idx="538">
                  <c:v>398.91600701938393</c:v>
                </c:pt>
                <c:pt idx="539">
                  <c:v>398.99029961615292</c:v>
                </c:pt>
                <c:pt idx="540">
                  <c:v>398.89005002784501</c:v>
                </c:pt>
                <c:pt idx="541">
                  <c:v>398.849235340615</c:v>
                </c:pt>
                <c:pt idx="542">
                  <c:v>398.91225010400001</c:v>
                </c:pt>
                <c:pt idx="543">
                  <c:v>398.97684120122994</c:v>
                </c:pt>
                <c:pt idx="544">
                  <c:v>398.85385825446104</c:v>
                </c:pt>
                <c:pt idx="545">
                  <c:v>398.79152770215291</c:v>
                </c:pt>
                <c:pt idx="546">
                  <c:v>398.80032346122994</c:v>
                </c:pt>
                <c:pt idx="547">
                  <c:v>398.80320936046098</c:v>
                </c:pt>
                <c:pt idx="548">
                  <c:v>398.86099741307601</c:v>
                </c:pt>
                <c:pt idx="549">
                  <c:v>398.82812345922997</c:v>
                </c:pt>
                <c:pt idx="550">
                  <c:v>398.79789569769196</c:v>
                </c:pt>
                <c:pt idx="551">
                  <c:v>398.82535217230696</c:v>
                </c:pt>
                <c:pt idx="552">
                  <c:v>398.81869492215395</c:v>
                </c:pt>
                <c:pt idx="553">
                  <c:v>398.646026682615</c:v>
                </c:pt>
                <c:pt idx="554">
                  <c:v>398.61409819276906</c:v>
                </c:pt>
                <c:pt idx="555">
                  <c:v>398.71472962323008</c:v>
                </c:pt>
                <c:pt idx="556">
                  <c:v>398.74482588907711</c:v>
                </c:pt>
                <c:pt idx="557">
                  <c:v>398.80693023184602</c:v>
                </c:pt>
                <c:pt idx="558">
                  <c:v>398.69730877399894</c:v>
                </c:pt>
                <c:pt idx="559">
                  <c:v>398.52236465092301</c:v>
                </c:pt>
                <c:pt idx="560">
                  <c:v>398.34392253061498</c:v>
                </c:pt>
                <c:pt idx="561">
                  <c:v>398.37296900492305</c:v>
                </c:pt>
                <c:pt idx="562">
                  <c:v>398.41606600369192</c:v>
                </c:pt>
                <c:pt idx="563">
                  <c:v>398.34363717292302</c:v>
                </c:pt>
                <c:pt idx="564">
                  <c:v>398.29259511322999</c:v>
                </c:pt>
                <c:pt idx="565">
                  <c:v>398.29293973507595</c:v>
                </c:pt>
                <c:pt idx="566">
                  <c:v>398.25360878369196</c:v>
                </c:pt>
                <c:pt idx="567">
                  <c:v>398.24868997769192</c:v>
                </c:pt>
                <c:pt idx="568">
                  <c:v>398.13747471707592</c:v>
                </c:pt>
                <c:pt idx="569">
                  <c:v>398.18703524322996</c:v>
                </c:pt>
                <c:pt idx="570">
                  <c:v>398.174073796154</c:v>
                </c:pt>
                <c:pt idx="571">
                  <c:v>398.12512033799999</c:v>
                </c:pt>
                <c:pt idx="572">
                  <c:v>398.219689402923</c:v>
                </c:pt>
                <c:pt idx="573">
                  <c:v>398.129235368769</c:v>
                </c:pt>
                <c:pt idx="574">
                  <c:v>398.15429725523001</c:v>
                </c:pt>
                <c:pt idx="575">
                  <c:v>398.188380270153</c:v>
                </c:pt>
                <c:pt idx="576">
                  <c:v>398.197170691076</c:v>
                </c:pt>
                <c:pt idx="577">
                  <c:v>398.11059981584606</c:v>
                </c:pt>
                <c:pt idx="578">
                  <c:v>398.04432380076906</c:v>
                </c:pt>
                <c:pt idx="579">
                  <c:v>397.95094220230698</c:v>
                </c:pt>
                <c:pt idx="580">
                  <c:v>397.94712560353798</c:v>
                </c:pt>
                <c:pt idx="581">
                  <c:v>397.85276493384612</c:v>
                </c:pt>
                <c:pt idx="582">
                  <c:v>397.81487576307597</c:v>
                </c:pt>
                <c:pt idx="583">
                  <c:v>397.75133773661497</c:v>
                </c:pt>
                <c:pt idx="584">
                  <c:v>397.68896635969196</c:v>
                </c:pt>
                <c:pt idx="585">
                  <c:v>397.74695472799993</c:v>
                </c:pt>
                <c:pt idx="586">
                  <c:v>397.75236523661499</c:v>
                </c:pt>
                <c:pt idx="587">
                  <c:v>397.68229506784502</c:v>
                </c:pt>
                <c:pt idx="588">
                  <c:v>397.62931384784599</c:v>
                </c:pt>
                <c:pt idx="589">
                  <c:v>397.62106408938405</c:v>
                </c:pt>
                <c:pt idx="590">
                  <c:v>397.60337762953804</c:v>
                </c:pt>
                <c:pt idx="591">
                  <c:v>397.69974410030807</c:v>
                </c:pt>
                <c:pt idx="592">
                  <c:v>397.68977660692298</c:v>
                </c:pt>
                <c:pt idx="593">
                  <c:v>397.66962806630704</c:v>
                </c:pt>
                <c:pt idx="594">
                  <c:v>397.6367774701539</c:v>
                </c:pt>
                <c:pt idx="595">
                  <c:v>397.61168127415306</c:v>
                </c:pt>
                <c:pt idx="596">
                  <c:v>397.59559521799997</c:v>
                </c:pt>
                <c:pt idx="597">
                  <c:v>397.50806979953802</c:v>
                </c:pt>
                <c:pt idx="598">
                  <c:v>397.46875378584599</c:v>
                </c:pt>
                <c:pt idx="599">
                  <c:v>397.40845568369195</c:v>
                </c:pt>
                <c:pt idx="600">
                  <c:v>397.386005624615</c:v>
                </c:pt>
                <c:pt idx="601">
                  <c:v>397.42866756861497</c:v>
                </c:pt>
                <c:pt idx="602">
                  <c:v>397.52227794353792</c:v>
                </c:pt>
                <c:pt idx="603">
                  <c:v>397.46172208046102</c:v>
                </c:pt>
                <c:pt idx="604">
                  <c:v>397.45607717384598</c:v>
                </c:pt>
                <c:pt idx="605">
                  <c:v>397.52608982246102</c:v>
                </c:pt>
                <c:pt idx="606">
                  <c:v>397.44515982876896</c:v>
                </c:pt>
                <c:pt idx="607">
                  <c:v>397.36135076107689</c:v>
                </c:pt>
                <c:pt idx="608">
                  <c:v>397.29657566938397</c:v>
                </c:pt>
                <c:pt idx="609">
                  <c:v>397.34637320538394</c:v>
                </c:pt>
                <c:pt idx="610">
                  <c:v>397.33299606399896</c:v>
                </c:pt>
                <c:pt idx="611">
                  <c:v>397.42191533999988</c:v>
                </c:pt>
                <c:pt idx="612">
                  <c:v>397.380149007846</c:v>
                </c:pt>
                <c:pt idx="613">
                  <c:v>397.47984046323</c:v>
                </c:pt>
                <c:pt idx="614">
                  <c:v>397.39405167707599</c:v>
                </c:pt>
                <c:pt idx="615">
                  <c:v>397.375496033692</c:v>
                </c:pt>
                <c:pt idx="616">
                  <c:v>397.24994957923104</c:v>
                </c:pt>
                <c:pt idx="617">
                  <c:v>397.31684423184498</c:v>
                </c:pt>
                <c:pt idx="618">
                  <c:v>397.37486528461505</c:v>
                </c:pt>
                <c:pt idx="619">
                  <c:v>397.41611526430688</c:v>
                </c:pt>
                <c:pt idx="620">
                  <c:v>397.18147140338397</c:v>
                </c:pt>
                <c:pt idx="621">
                  <c:v>397.16952176830705</c:v>
                </c:pt>
                <c:pt idx="622">
                  <c:v>397.20258977599997</c:v>
                </c:pt>
                <c:pt idx="623">
                  <c:v>397.23567942953792</c:v>
                </c:pt>
                <c:pt idx="624">
                  <c:v>397.30662400799895</c:v>
                </c:pt>
                <c:pt idx="625">
                  <c:v>397.29684591076898</c:v>
                </c:pt>
                <c:pt idx="626">
                  <c:v>397.27129009784602</c:v>
                </c:pt>
                <c:pt idx="627">
                  <c:v>397.24687056215299</c:v>
                </c:pt>
                <c:pt idx="628">
                  <c:v>397.25423436307602</c:v>
                </c:pt>
                <c:pt idx="629">
                  <c:v>397.08668261507597</c:v>
                </c:pt>
                <c:pt idx="630">
                  <c:v>397.19165280784608</c:v>
                </c:pt>
                <c:pt idx="631">
                  <c:v>397.20074628415301</c:v>
                </c:pt>
                <c:pt idx="632">
                  <c:v>397.1137871667691</c:v>
                </c:pt>
                <c:pt idx="633">
                  <c:v>396.99259247722989</c:v>
                </c:pt>
                <c:pt idx="634">
                  <c:v>397.07495327338398</c:v>
                </c:pt>
                <c:pt idx="635">
                  <c:v>397.01549942630697</c:v>
                </c:pt>
                <c:pt idx="636">
                  <c:v>397.07913465230803</c:v>
                </c:pt>
                <c:pt idx="637">
                  <c:v>397.00904279507608</c:v>
                </c:pt>
                <c:pt idx="638">
                  <c:v>397.04549005584607</c:v>
                </c:pt>
                <c:pt idx="639">
                  <c:v>397.08877506107586</c:v>
                </c:pt>
                <c:pt idx="640">
                  <c:v>397.01742936092302</c:v>
                </c:pt>
                <c:pt idx="641">
                  <c:v>397.00914444215294</c:v>
                </c:pt>
                <c:pt idx="642">
                  <c:v>397.02267685307697</c:v>
                </c:pt>
                <c:pt idx="643">
                  <c:v>397.02594722292292</c:v>
                </c:pt>
                <c:pt idx="644">
                  <c:v>396.98917106369197</c:v>
                </c:pt>
                <c:pt idx="645">
                  <c:v>397.051965499076</c:v>
                </c:pt>
                <c:pt idx="646">
                  <c:v>396.98356320953792</c:v>
                </c:pt>
                <c:pt idx="647">
                  <c:v>396.90988033876914</c:v>
                </c:pt>
                <c:pt idx="648">
                  <c:v>396.88909282076906</c:v>
                </c:pt>
                <c:pt idx="649">
                  <c:v>396.91078255830695</c:v>
                </c:pt>
                <c:pt idx="650">
                  <c:v>396.9205575475379</c:v>
                </c:pt>
                <c:pt idx="651">
                  <c:v>396.98577858846096</c:v>
                </c:pt>
                <c:pt idx="652">
                  <c:v>396.99804822199991</c:v>
                </c:pt>
                <c:pt idx="653">
                  <c:v>397.02758351692205</c:v>
                </c:pt>
                <c:pt idx="654">
                  <c:v>396.97397486307699</c:v>
                </c:pt>
                <c:pt idx="655">
                  <c:v>396.96081468122992</c:v>
                </c:pt>
                <c:pt idx="656">
                  <c:v>397.08695293753794</c:v>
                </c:pt>
                <c:pt idx="657">
                  <c:v>397.08921231661492</c:v>
                </c:pt>
                <c:pt idx="658">
                  <c:v>397.08800507846092</c:v>
                </c:pt>
                <c:pt idx="659">
                  <c:v>397.08012633738394</c:v>
                </c:pt>
                <c:pt idx="660">
                  <c:v>397.04747327307598</c:v>
                </c:pt>
                <c:pt idx="661">
                  <c:v>396.98190535292287</c:v>
                </c:pt>
                <c:pt idx="662">
                  <c:v>396.97351826646093</c:v>
                </c:pt>
                <c:pt idx="663">
                  <c:v>396.99656967630699</c:v>
                </c:pt>
                <c:pt idx="664">
                  <c:v>397.08689933446107</c:v>
                </c:pt>
                <c:pt idx="665">
                  <c:v>397.09198528369194</c:v>
                </c:pt>
                <c:pt idx="666">
                  <c:v>396.97348504984598</c:v>
                </c:pt>
                <c:pt idx="667">
                  <c:v>396.85825852215299</c:v>
                </c:pt>
                <c:pt idx="668">
                  <c:v>396.99284055476903</c:v>
                </c:pt>
                <c:pt idx="669">
                  <c:v>396.93525902676896</c:v>
                </c:pt>
                <c:pt idx="670">
                  <c:v>396.99537455784593</c:v>
                </c:pt>
                <c:pt idx="671">
                  <c:v>397.00098237061502</c:v>
                </c:pt>
                <c:pt idx="672">
                  <c:v>397.06005407184608</c:v>
                </c:pt>
                <c:pt idx="673">
                  <c:v>397.02959450646102</c:v>
                </c:pt>
                <c:pt idx="674">
                  <c:v>397.03556582861495</c:v>
                </c:pt>
                <c:pt idx="675">
                  <c:v>396.97405315876898</c:v>
                </c:pt>
                <c:pt idx="676">
                  <c:v>396.93642293692295</c:v>
                </c:pt>
                <c:pt idx="677">
                  <c:v>396.96975457953801</c:v>
                </c:pt>
                <c:pt idx="678">
                  <c:v>396.94132977892286</c:v>
                </c:pt>
                <c:pt idx="679">
                  <c:v>396.9171755273839</c:v>
                </c:pt>
                <c:pt idx="680">
                  <c:v>396.95854408153792</c:v>
                </c:pt>
                <c:pt idx="681">
                  <c:v>397.02689638138395</c:v>
                </c:pt>
                <c:pt idx="682">
                  <c:v>396.93263249061494</c:v>
                </c:pt>
                <c:pt idx="683">
                  <c:v>396.89972401876901</c:v>
                </c:pt>
                <c:pt idx="684">
                  <c:v>396.923443615076</c:v>
                </c:pt>
                <c:pt idx="685">
                  <c:v>396.86057625092292</c:v>
                </c:pt>
                <c:pt idx="686">
                  <c:v>396.95086515738404</c:v>
                </c:pt>
                <c:pt idx="687">
                  <c:v>396.92763156199891</c:v>
                </c:pt>
                <c:pt idx="688">
                  <c:v>396.82147819400001</c:v>
                </c:pt>
                <c:pt idx="689">
                  <c:v>396.80215501276905</c:v>
                </c:pt>
                <c:pt idx="690">
                  <c:v>396.79048277061491</c:v>
                </c:pt>
                <c:pt idx="691">
                  <c:v>396.85662108307702</c:v>
                </c:pt>
                <c:pt idx="692">
                  <c:v>396.89406886646105</c:v>
                </c:pt>
                <c:pt idx="693">
                  <c:v>396.84944733200007</c:v>
                </c:pt>
                <c:pt idx="694">
                  <c:v>396.94022917353806</c:v>
                </c:pt>
                <c:pt idx="695">
                  <c:v>396.82724099076904</c:v>
                </c:pt>
                <c:pt idx="696">
                  <c:v>396.80938678122999</c:v>
                </c:pt>
                <c:pt idx="697">
                  <c:v>396.80876195984598</c:v>
                </c:pt>
                <c:pt idx="698">
                  <c:v>396.70729493984607</c:v>
                </c:pt>
                <c:pt idx="699">
                  <c:v>396.83473426230699</c:v>
                </c:pt>
                <c:pt idx="700">
                  <c:v>396.84487747369201</c:v>
                </c:pt>
                <c:pt idx="701">
                  <c:v>396.86510797676897</c:v>
                </c:pt>
                <c:pt idx="702">
                  <c:v>396.79236783769193</c:v>
                </c:pt>
                <c:pt idx="703">
                  <c:v>396.61775018184505</c:v>
                </c:pt>
                <c:pt idx="704">
                  <c:v>396.75249889723102</c:v>
                </c:pt>
                <c:pt idx="705">
                  <c:v>396.81285852092304</c:v>
                </c:pt>
                <c:pt idx="706">
                  <c:v>396.78403027446097</c:v>
                </c:pt>
                <c:pt idx="707">
                  <c:v>396.73402018630702</c:v>
                </c:pt>
                <c:pt idx="708">
                  <c:v>396.53875444892287</c:v>
                </c:pt>
                <c:pt idx="709">
                  <c:v>396.523346791846</c:v>
                </c:pt>
                <c:pt idx="710">
                  <c:v>396.51099936446104</c:v>
                </c:pt>
                <c:pt idx="711">
                  <c:v>396.5844241293841</c:v>
                </c:pt>
                <c:pt idx="712">
                  <c:v>396.61997090815299</c:v>
                </c:pt>
                <c:pt idx="713">
                  <c:v>396.53118639584602</c:v>
                </c:pt>
                <c:pt idx="714">
                  <c:v>396.48713103246092</c:v>
                </c:pt>
                <c:pt idx="715">
                  <c:v>396.51869067246105</c:v>
                </c:pt>
                <c:pt idx="716">
                  <c:v>396.55261493061499</c:v>
                </c:pt>
                <c:pt idx="717">
                  <c:v>396.48043390230697</c:v>
                </c:pt>
                <c:pt idx="718">
                  <c:v>396.46213842046092</c:v>
                </c:pt>
                <c:pt idx="719">
                  <c:v>396.39280633184603</c:v>
                </c:pt>
                <c:pt idx="720">
                  <c:v>396.52367724815286</c:v>
                </c:pt>
                <c:pt idx="721">
                  <c:v>396.4310566569219</c:v>
                </c:pt>
                <c:pt idx="722">
                  <c:v>396.28661724461489</c:v>
                </c:pt>
                <c:pt idx="723">
                  <c:v>396.34757216461497</c:v>
                </c:pt>
                <c:pt idx="724">
                  <c:v>396.36247538615305</c:v>
                </c:pt>
                <c:pt idx="725">
                  <c:v>396.49024032553802</c:v>
                </c:pt>
                <c:pt idx="726">
                  <c:v>396.41913450122991</c:v>
                </c:pt>
                <c:pt idx="727">
                  <c:v>396.48184395938392</c:v>
                </c:pt>
                <c:pt idx="728">
                  <c:v>396.45454391538397</c:v>
                </c:pt>
                <c:pt idx="729">
                  <c:v>396.40067300261495</c:v>
                </c:pt>
                <c:pt idx="730">
                  <c:v>396.42447544999891</c:v>
                </c:pt>
                <c:pt idx="731">
                  <c:v>396.36909256646106</c:v>
                </c:pt>
                <c:pt idx="732">
                  <c:v>396.23989568123</c:v>
                </c:pt>
                <c:pt idx="733">
                  <c:v>396.32166136122999</c:v>
                </c:pt>
                <c:pt idx="734">
                  <c:v>396.25941469938402</c:v>
                </c:pt>
                <c:pt idx="735">
                  <c:v>396.18375974646096</c:v>
                </c:pt>
                <c:pt idx="736">
                  <c:v>396.21768686307598</c:v>
                </c:pt>
                <c:pt idx="737">
                  <c:v>396.24405159261499</c:v>
                </c:pt>
                <c:pt idx="738">
                  <c:v>396.21331298799885</c:v>
                </c:pt>
                <c:pt idx="739">
                  <c:v>396.12598126569196</c:v>
                </c:pt>
                <c:pt idx="740">
                  <c:v>396.019836668153</c:v>
                </c:pt>
                <c:pt idx="741">
                  <c:v>396.11198417676906</c:v>
                </c:pt>
                <c:pt idx="742">
                  <c:v>396.09362139338401</c:v>
                </c:pt>
                <c:pt idx="743">
                  <c:v>396.03602052061495</c:v>
                </c:pt>
                <c:pt idx="744">
                  <c:v>396.10727947476903</c:v>
                </c:pt>
                <c:pt idx="745">
                  <c:v>396.036442837538</c:v>
                </c:pt>
                <c:pt idx="746">
                  <c:v>395.90092201846102</c:v>
                </c:pt>
                <c:pt idx="747">
                  <c:v>395.89469366569102</c:v>
                </c:pt>
                <c:pt idx="748">
                  <c:v>395.81552554969193</c:v>
                </c:pt>
                <c:pt idx="749">
                  <c:v>395.78296798184499</c:v>
                </c:pt>
                <c:pt idx="750">
                  <c:v>395.7351285950769</c:v>
                </c:pt>
                <c:pt idx="751">
                  <c:v>395.73432769169199</c:v>
                </c:pt>
                <c:pt idx="752">
                  <c:v>395.75128046184602</c:v>
                </c:pt>
                <c:pt idx="753">
                  <c:v>395.6699591904611</c:v>
                </c:pt>
                <c:pt idx="754">
                  <c:v>395.73515999938388</c:v>
                </c:pt>
                <c:pt idx="755">
                  <c:v>395.70472858030701</c:v>
                </c:pt>
                <c:pt idx="756">
                  <c:v>395.69208125999904</c:v>
                </c:pt>
                <c:pt idx="757">
                  <c:v>395.72106101646102</c:v>
                </c:pt>
                <c:pt idx="758">
                  <c:v>395.89065166199993</c:v>
                </c:pt>
                <c:pt idx="759">
                  <c:v>395.98846460784608</c:v>
                </c:pt>
                <c:pt idx="760">
                  <c:v>395.92345399922993</c:v>
                </c:pt>
                <c:pt idx="761">
                  <c:v>395.90842394938392</c:v>
                </c:pt>
                <c:pt idx="762">
                  <c:v>395.90934320538395</c:v>
                </c:pt>
                <c:pt idx="763">
                  <c:v>395.82440764184605</c:v>
                </c:pt>
                <c:pt idx="764">
                  <c:v>395.76235434492293</c:v>
                </c:pt>
                <c:pt idx="765">
                  <c:v>395.72957705646093</c:v>
                </c:pt>
                <c:pt idx="766">
                  <c:v>395.70703724169186</c:v>
                </c:pt>
                <c:pt idx="767">
                  <c:v>395.74459279261492</c:v>
                </c:pt>
                <c:pt idx="768">
                  <c:v>395.7880224590769</c:v>
                </c:pt>
                <c:pt idx="769">
                  <c:v>395.82301386799986</c:v>
                </c:pt>
                <c:pt idx="770">
                  <c:v>395.65502073415314</c:v>
                </c:pt>
                <c:pt idx="771">
                  <c:v>395.68941587599898</c:v>
                </c:pt>
                <c:pt idx="772">
                  <c:v>395.72370384307595</c:v>
                </c:pt>
                <c:pt idx="773">
                  <c:v>395.67554060830702</c:v>
                </c:pt>
                <c:pt idx="774">
                  <c:v>395.79041393430703</c:v>
                </c:pt>
                <c:pt idx="775">
                  <c:v>395.82371173738392</c:v>
                </c:pt>
                <c:pt idx="776">
                  <c:v>395.77965212938403</c:v>
                </c:pt>
                <c:pt idx="777">
                  <c:v>395.69411292446102</c:v>
                </c:pt>
                <c:pt idx="778">
                  <c:v>395.76334810646102</c:v>
                </c:pt>
                <c:pt idx="779">
                  <c:v>395.7188147679999</c:v>
                </c:pt>
                <c:pt idx="780">
                  <c:v>395.70150975399997</c:v>
                </c:pt>
                <c:pt idx="781">
                  <c:v>395.53202701461493</c:v>
                </c:pt>
                <c:pt idx="782">
                  <c:v>395.56543906938396</c:v>
                </c:pt>
                <c:pt idx="783">
                  <c:v>395.64184211092311</c:v>
                </c:pt>
                <c:pt idx="784">
                  <c:v>395.64001315538502</c:v>
                </c:pt>
                <c:pt idx="785">
                  <c:v>395.61843035169193</c:v>
                </c:pt>
                <c:pt idx="786">
                  <c:v>395.65557851061499</c:v>
                </c:pt>
                <c:pt idx="787">
                  <c:v>395.74495112692307</c:v>
                </c:pt>
                <c:pt idx="788">
                  <c:v>395.71682034892194</c:v>
                </c:pt>
                <c:pt idx="789">
                  <c:v>395.829337670153</c:v>
                </c:pt>
                <c:pt idx="790">
                  <c:v>395.94849998107691</c:v>
                </c:pt>
                <c:pt idx="791">
                  <c:v>395.97396109953797</c:v>
                </c:pt>
                <c:pt idx="792">
                  <c:v>396.10080074984603</c:v>
                </c:pt>
                <c:pt idx="793">
                  <c:v>396.11586740276908</c:v>
                </c:pt>
                <c:pt idx="794">
                  <c:v>396.08653806799884</c:v>
                </c:pt>
                <c:pt idx="795">
                  <c:v>396.0715039501539</c:v>
                </c:pt>
                <c:pt idx="796">
                  <c:v>396.12035766830695</c:v>
                </c:pt>
                <c:pt idx="797">
                  <c:v>396.14249368215303</c:v>
                </c:pt>
                <c:pt idx="798">
                  <c:v>396.21394168030702</c:v>
                </c:pt>
                <c:pt idx="799">
                  <c:v>396.28613080092293</c:v>
                </c:pt>
                <c:pt idx="800">
                  <c:v>396.31220395215303</c:v>
                </c:pt>
                <c:pt idx="801">
                  <c:v>396.37839269830698</c:v>
                </c:pt>
                <c:pt idx="802">
                  <c:v>396.37749864723003</c:v>
                </c:pt>
                <c:pt idx="803">
                  <c:v>396.32841213400002</c:v>
                </c:pt>
                <c:pt idx="804">
                  <c:v>396.22624816615303</c:v>
                </c:pt>
                <c:pt idx="805">
                  <c:v>396.314406818154</c:v>
                </c:pt>
                <c:pt idx="806">
                  <c:v>396.23017670030697</c:v>
                </c:pt>
                <c:pt idx="807">
                  <c:v>396.26335547784595</c:v>
                </c:pt>
                <c:pt idx="808">
                  <c:v>396.218255694307</c:v>
                </c:pt>
                <c:pt idx="809">
                  <c:v>396.22349882600003</c:v>
                </c:pt>
                <c:pt idx="810">
                  <c:v>396.16328289261497</c:v>
                </c:pt>
                <c:pt idx="811">
                  <c:v>396.00654162738397</c:v>
                </c:pt>
                <c:pt idx="812">
                  <c:v>396.07177247707591</c:v>
                </c:pt>
                <c:pt idx="813">
                  <c:v>396.13660557953898</c:v>
                </c:pt>
                <c:pt idx="814">
                  <c:v>396.17253836215292</c:v>
                </c:pt>
                <c:pt idx="815">
                  <c:v>396.24099226430701</c:v>
                </c:pt>
                <c:pt idx="816">
                  <c:v>396.2372322452299</c:v>
                </c:pt>
                <c:pt idx="817">
                  <c:v>396.24393015846101</c:v>
                </c:pt>
                <c:pt idx="818">
                  <c:v>396.15885465492204</c:v>
                </c:pt>
                <c:pt idx="819">
                  <c:v>396.24522958230705</c:v>
                </c:pt>
                <c:pt idx="820">
                  <c:v>396.24764473338411</c:v>
                </c:pt>
                <c:pt idx="821">
                  <c:v>396.26553888784599</c:v>
                </c:pt>
                <c:pt idx="822">
                  <c:v>396.32821559199994</c:v>
                </c:pt>
                <c:pt idx="823">
                  <c:v>396.28277035846099</c:v>
                </c:pt>
                <c:pt idx="824">
                  <c:v>396.23593593615294</c:v>
                </c:pt>
                <c:pt idx="825">
                  <c:v>396.24810216261494</c:v>
                </c:pt>
                <c:pt idx="826">
                  <c:v>396.18852556646101</c:v>
                </c:pt>
                <c:pt idx="827">
                  <c:v>396.2133689256919</c:v>
                </c:pt>
                <c:pt idx="828">
                  <c:v>396.18121428569191</c:v>
                </c:pt>
                <c:pt idx="829">
                  <c:v>396.23957303246101</c:v>
                </c:pt>
                <c:pt idx="830">
                  <c:v>396.13869914261494</c:v>
                </c:pt>
                <c:pt idx="831">
                  <c:v>396.05408137876907</c:v>
                </c:pt>
                <c:pt idx="832">
                  <c:v>395.98199633938395</c:v>
                </c:pt>
                <c:pt idx="833">
                  <c:v>396.12351200307592</c:v>
                </c:pt>
                <c:pt idx="834">
                  <c:v>396.09734800984597</c:v>
                </c:pt>
                <c:pt idx="835">
                  <c:v>395.99354956953795</c:v>
                </c:pt>
                <c:pt idx="836">
                  <c:v>396.01486565815401</c:v>
                </c:pt>
                <c:pt idx="837">
                  <c:v>396.04049025169195</c:v>
                </c:pt>
                <c:pt idx="838">
                  <c:v>395.97608838584608</c:v>
                </c:pt>
                <c:pt idx="839">
                  <c:v>395.95780759861492</c:v>
                </c:pt>
                <c:pt idx="840">
                  <c:v>396.11055285246101</c:v>
                </c:pt>
                <c:pt idx="841">
                  <c:v>396.06534447153803</c:v>
                </c:pt>
                <c:pt idx="842">
                  <c:v>396.08256558815395</c:v>
                </c:pt>
                <c:pt idx="843">
                  <c:v>396.034993935231</c:v>
                </c:pt>
                <c:pt idx="844">
                  <c:v>395.95784485184606</c:v>
                </c:pt>
                <c:pt idx="845">
                  <c:v>395.93708925230692</c:v>
                </c:pt>
                <c:pt idx="846">
                  <c:v>395.90677769415396</c:v>
                </c:pt>
                <c:pt idx="847">
                  <c:v>395.9618747586149</c:v>
                </c:pt>
                <c:pt idx="848">
                  <c:v>395.97305429430696</c:v>
                </c:pt>
                <c:pt idx="849">
                  <c:v>395.91850508815389</c:v>
                </c:pt>
                <c:pt idx="850">
                  <c:v>395.84060452599908</c:v>
                </c:pt>
                <c:pt idx="851">
                  <c:v>395.67781042969204</c:v>
                </c:pt>
                <c:pt idx="852">
                  <c:v>395.7368987653839</c:v>
                </c:pt>
                <c:pt idx="853">
                  <c:v>395.65970553953804</c:v>
                </c:pt>
                <c:pt idx="854">
                  <c:v>395.62861891030695</c:v>
                </c:pt>
                <c:pt idx="855">
                  <c:v>395.49106913615299</c:v>
                </c:pt>
                <c:pt idx="856">
                  <c:v>395.47445341922992</c:v>
                </c:pt>
                <c:pt idx="857">
                  <c:v>395.54827470446105</c:v>
                </c:pt>
                <c:pt idx="858">
                  <c:v>395.54539807922993</c:v>
                </c:pt>
                <c:pt idx="859">
                  <c:v>395.53019133938398</c:v>
                </c:pt>
                <c:pt idx="860">
                  <c:v>395.51638914338395</c:v>
                </c:pt>
                <c:pt idx="861">
                  <c:v>395.46117017430697</c:v>
                </c:pt>
                <c:pt idx="862">
                  <c:v>395.27681304076896</c:v>
                </c:pt>
                <c:pt idx="863">
                  <c:v>395.22334254692294</c:v>
                </c:pt>
                <c:pt idx="864">
                  <c:v>395.33669165276905</c:v>
                </c:pt>
                <c:pt idx="865">
                  <c:v>395.44227633523002</c:v>
                </c:pt>
                <c:pt idx="866">
                  <c:v>395.38521687738393</c:v>
                </c:pt>
                <c:pt idx="867">
                  <c:v>395.40634693615294</c:v>
                </c:pt>
                <c:pt idx="868">
                  <c:v>395.39124495338399</c:v>
                </c:pt>
                <c:pt idx="869">
                  <c:v>395.35336105215299</c:v>
                </c:pt>
                <c:pt idx="870">
                  <c:v>395.40404273769195</c:v>
                </c:pt>
                <c:pt idx="871">
                  <c:v>395.45119653138494</c:v>
                </c:pt>
                <c:pt idx="872">
                  <c:v>395.348929608307</c:v>
                </c:pt>
                <c:pt idx="873">
                  <c:v>395.33978192507601</c:v>
                </c:pt>
                <c:pt idx="874">
                  <c:v>395.38940771553808</c:v>
                </c:pt>
                <c:pt idx="875">
                  <c:v>395.34215248122996</c:v>
                </c:pt>
                <c:pt idx="876">
                  <c:v>395.25475421753799</c:v>
                </c:pt>
                <c:pt idx="877">
                  <c:v>395.34448661076914</c:v>
                </c:pt>
                <c:pt idx="878">
                  <c:v>395.20315041415392</c:v>
                </c:pt>
                <c:pt idx="879">
                  <c:v>395.3462630447691</c:v>
                </c:pt>
                <c:pt idx="880">
                  <c:v>395.22827735061486</c:v>
                </c:pt>
                <c:pt idx="881">
                  <c:v>395.20346484030705</c:v>
                </c:pt>
                <c:pt idx="882">
                  <c:v>395.20834171815295</c:v>
                </c:pt>
                <c:pt idx="883">
                  <c:v>395.200035464461</c:v>
                </c:pt>
                <c:pt idx="884">
                  <c:v>395.15789792507604</c:v>
                </c:pt>
                <c:pt idx="885">
                  <c:v>395.09105191753787</c:v>
                </c:pt>
                <c:pt idx="886">
                  <c:v>395.03054325107689</c:v>
                </c:pt>
                <c:pt idx="887">
                  <c:v>395.16750344984598</c:v>
                </c:pt>
                <c:pt idx="888">
                  <c:v>395.16210296876898</c:v>
                </c:pt>
                <c:pt idx="889">
                  <c:v>395.12576821122997</c:v>
                </c:pt>
                <c:pt idx="890">
                  <c:v>395.107752974307</c:v>
                </c:pt>
                <c:pt idx="891">
                  <c:v>395.11365466046107</c:v>
                </c:pt>
                <c:pt idx="892">
                  <c:v>395.16164602922998</c:v>
                </c:pt>
                <c:pt idx="893">
                  <c:v>395.03329116523099</c:v>
                </c:pt>
                <c:pt idx="894">
                  <c:v>395.02205528292296</c:v>
                </c:pt>
                <c:pt idx="895">
                  <c:v>395.07108673799996</c:v>
                </c:pt>
                <c:pt idx="896">
                  <c:v>395.12369632984604</c:v>
                </c:pt>
                <c:pt idx="897">
                  <c:v>395.07709931599896</c:v>
                </c:pt>
                <c:pt idx="898">
                  <c:v>395.10237490076901</c:v>
                </c:pt>
                <c:pt idx="899">
                  <c:v>395.12133394630689</c:v>
                </c:pt>
                <c:pt idx="900">
                  <c:v>395.15085223092308</c:v>
                </c:pt>
                <c:pt idx="901">
                  <c:v>395.12832496199991</c:v>
                </c:pt>
                <c:pt idx="902">
                  <c:v>395.12066092938403</c:v>
                </c:pt>
                <c:pt idx="903">
                  <c:v>395.18055211830801</c:v>
                </c:pt>
                <c:pt idx="904">
                  <c:v>395.155314537538</c:v>
                </c:pt>
                <c:pt idx="905">
                  <c:v>395.12455162553806</c:v>
                </c:pt>
                <c:pt idx="906">
                  <c:v>395.09311138169187</c:v>
                </c:pt>
                <c:pt idx="907">
                  <c:v>395.08448858200001</c:v>
                </c:pt>
                <c:pt idx="908">
                  <c:v>395.00943828215293</c:v>
                </c:pt>
                <c:pt idx="909">
                  <c:v>395.03311797938386</c:v>
                </c:pt>
                <c:pt idx="910">
                  <c:v>395.01078674123096</c:v>
                </c:pt>
                <c:pt idx="911">
                  <c:v>395.08625084769193</c:v>
                </c:pt>
                <c:pt idx="912">
                  <c:v>395.15676360430706</c:v>
                </c:pt>
                <c:pt idx="913">
                  <c:v>395.14811667599895</c:v>
                </c:pt>
                <c:pt idx="914">
                  <c:v>395.241841146615</c:v>
                </c:pt>
                <c:pt idx="915">
                  <c:v>395.34095969307702</c:v>
                </c:pt>
                <c:pt idx="916">
                  <c:v>395.41274623584604</c:v>
                </c:pt>
                <c:pt idx="917">
                  <c:v>395.37528126169195</c:v>
                </c:pt>
                <c:pt idx="918">
                  <c:v>395.35251588323001</c:v>
                </c:pt>
                <c:pt idx="919">
                  <c:v>395.43645924322988</c:v>
                </c:pt>
                <c:pt idx="920">
                  <c:v>395.54275402446103</c:v>
                </c:pt>
                <c:pt idx="921">
                  <c:v>395.57423139184607</c:v>
                </c:pt>
                <c:pt idx="922">
                  <c:v>395.57544740276904</c:v>
                </c:pt>
                <c:pt idx="923">
                  <c:v>395.68281810461502</c:v>
                </c:pt>
                <c:pt idx="924">
                  <c:v>395.74850361738396</c:v>
                </c:pt>
                <c:pt idx="925">
                  <c:v>395.74108950784608</c:v>
                </c:pt>
                <c:pt idx="926">
                  <c:v>395.76785395507699</c:v>
                </c:pt>
                <c:pt idx="927">
                  <c:v>395.69866778553802</c:v>
                </c:pt>
                <c:pt idx="928">
                  <c:v>395.80651488123095</c:v>
                </c:pt>
                <c:pt idx="929">
                  <c:v>395.87729585046105</c:v>
                </c:pt>
                <c:pt idx="930">
                  <c:v>395.827312818461</c:v>
                </c:pt>
                <c:pt idx="931">
                  <c:v>395.87160973415308</c:v>
                </c:pt>
                <c:pt idx="932">
                  <c:v>395.88128414199895</c:v>
                </c:pt>
                <c:pt idx="933">
                  <c:v>395.91099470199987</c:v>
                </c:pt>
                <c:pt idx="934">
                  <c:v>395.93580879753796</c:v>
                </c:pt>
                <c:pt idx="935">
                  <c:v>395.92328931969195</c:v>
                </c:pt>
                <c:pt idx="936">
                  <c:v>395.94847093846101</c:v>
                </c:pt>
                <c:pt idx="937">
                  <c:v>396.08994059569198</c:v>
                </c:pt>
                <c:pt idx="938">
                  <c:v>396.04520390584605</c:v>
                </c:pt>
                <c:pt idx="939">
                  <c:v>396.03457555630695</c:v>
                </c:pt>
                <c:pt idx="940">
                  <c:v>396.01655202876896</c:v>
                </c:pt>
                <c:pt idx="941">
                  <c:v>396.00913658569192</c:v>
                </c:pt>
                <c:pt idx="942">
                  <c:v>396.05476382630707</c:v>
                </c:pt>
                <c:pt idx="943">
                  <c:v>396.19978150692305</c:v>
                </c:pt>
                <c:pt idx="944">
                  <c:v>396.31082405569197</c:v>
                </c:pt>
                <c:pt idx="945">
                  <c:v>396.33111167353792</c:v>
                </c:pt>
                <c:pt idx="946">
                  <c:v>396.38660687569194</c:v>
                </c:pt>
                <c:pt idx="947">
                  <c:v>396.45072700446104</c:v>
                </c:pt>
                <c:pt idx="948">
                  <c:v>396.49475740446093</c:v>
                </c:pt>
                <c:pt idx="949">
                  <c:v>396.61642829953797</c:v>
                </c:pt>
                <c:pt idx="950">
                  <c:v>396.65520368784604</c:v>
                </c:pt>
                <c:pt idx="951">
                  <c:v>396.73448929553808</c:v>
                </c:pt>
                <c:pt idx="952">
                  <c:v>396.83006325061496</c:v>
                </c:pt>
                <c:pt idx="953">
                  <c:v>396.76344443446106</c:v>
                </c:pt>
                <c:pt idx="954">
                  <c:v>396.745657160615</c:v>
                </c:pt>
                <c:pt idx="955">
                  <c:v>396.83428731846107</c:v>
                </c:pt>
                <c:pt idx="956">
                  <c:v>396.81739516769193</c:v>
                </c:pt>
                <c:pt idx="957">
                  <c:v>396.84792294430702</c:v>
                </c:pt>
                <c:pt idx="958">
                  <c:v>396.97273171230694</c:v>
                </c:pt>
                <c:pt idx="959">
                  <c:v>396.95816244246095</c:v>
                </c:pt>
                <c:pt idx="960">
                  <c:v>397.02931585415303</c:v>
                </c:pt>
                <c:pt idx="961">
                  <c:v>397.11783522692298</c:v>
                </c:pt>
                <c:pt idx="962">
                  <c:v>397.24946361492209</c:v>
                </c:pt>
                <c:pt idx="963">
                  <c:v>397.14676508600002</c:v>
                </c:pt>
                <c:pt idx="964">
                  <c:v>397.15672665061493</c:v>
                </c:pt>
                <c:pt idx="965">
                  <c:v>397.10556947399903</c:v>
                </c:pt>
                <c:pt idx="966">
                  <c:v>397.12739119123</c:v>
                </c:pt>
                <c:pt idx="967">
                  <c:v>397.17095731000001</c:v>
                </c:pt>
                <c:pt idx="968">
                  <c:v>397.221315124461</c:v>
                </c:pt>
                <c:pt idx="969">
                  <c:v>397.33352835907596</c:v>
                </c:pt>
                <c:pt idx="970">
                  <c:v>397.33709648861486</c:v>
                </c:pt>
                <c:pt idx="971">
                  <c:v>397.48585021092299</c:v>
                </c:pt>
                <c:pt idx="972">
                  <c:v>397.45851695922988</c:v>
                </c:pt>
                <c:pt idx="973">
                  <c:v>397.26563622261494</c:v>
                </c:pt>
                <c:pt idx="974">
                  <c:v>397.42435858692193</c:v>
                </c:pt>
                <c:pt idx="975">
                  <c:v>397.60587207922998</c:v>
                </c:pt>
                <c:pt idx="976">
                  <c:v>397.73503206938392</c:v>
                </c:pt>
                <c:pt idx="977">
                  <c:v>397.73661576015286</c:v>
                </c:pt>
                <c:pt idx="978">
                  <c:v>397.84721153153805</c:v>
                </c:pt>
                <c:pt idx="979">
                  <c:v>397.97284005923001</c:v>
                </c:pt>
                <c:pt idx="980">
                  <c:v>398.10898003615307</c:v>
                </c:pt>
                <c:pt idx="981">
                  <c:v>398.27487542923001</c:v>
                </c:pt>
                <c:pt idx="982">
                  <c:v>398.37204521599898</c:v>
                </c:pt>
                <c:pt idx="983">
                  <c:v>398.362613488769</c:v>
                </c:pt>
                <c:pt idx="984">
                  <c:v>398.49956110107695</c:v>
                </c:pt>
                <c:pt idx="985">
                  <c:v>398.40496012384614</c:v>
                </c:pt>
                <c:pt idx="986">
                  <c:v>398.47493691369192</c:v>
                </c:pt>
                <c:pt idx="987">
                  <c:v>398.38775182323002</c:v>
                </c:pt>
                <c:pt idx="988">
                  <c:v>398.25925599215395</c:v>
                </c:pt>
                <c:pt idx="989">
                  <c:v>398.45429195692299</c:v>
                </c:pt>
                <c:pt idx="990">
                  <c:v>398.41681663876898</c:v>
                </c:pt>
                <c:pt idx="991">
                  <c:v>398.28111608122981</c:v>
                </c:pt>
                <c:pt idx="992">
                  <c:v>398.23995530461497</c:v>
                </c:pt>
                <c:pt idx="993">
                  <c:v>398.25465019984512</c:v>
                </c:pt>
                <c:pt idx="994">
                  <c:v>398.22430684538392</c:v>
                </c:pt>
                <c:pt idx="995">
                  <c:v>398.03951538400003</c:v>
                </c:pt>
                <c:pt idx="996">
                  <c:v>398.05992243046103</c:v>
                </c:pt>
                <c:pt idx="997">
                  <c:v>397.91525761522996</c:v>
                </c:pt>
                <c:pt idx="998">
                  <c:v>397.8360304592299</c:v>
                </c:pt>
                <c:pt idx="999">
                  <c:v>397.74322247661496</c:v>
                </c:pt>
                <c:pt idx="1000">
                  <c:v>397.66075540215394</c:v>
                </c:pt>
                <c:pt idx="1001">
                  <c:v>397.7083677756919</c:v>
                </c:pt>
                <c:pt idx="1002">
                  <c:v>397.98850871999997</c:v>
                </c:pt>
                <c:pt idx="1003">
                  <c:v>398.09554107938396</c:v>
                </c:pt>
                <c:pt idx="1004">
                  <c:v>398.33257422922992</c:v>
                </c:pt>
                <c:pt idx="1005">
                  <c:v>398.4713386819999</c:v>
                </c:pt>
                <c:pt idx="1006">
                  <c:v>398.57814134938394</c:v>
                </c:pt>
                <c:pt idx="1007">
                  <c:v>398.63415659799995</c:v>
                </c:pt>
                <c:pt idx="1008">
                  <c:v>398.54904894722995</c:v>
                </c:pt>
                <c:pt idx="1009">
                  <c:v>398.51624809630698</c:v>
                </c:pt>
                <c:pt idx="1010">
                  <c:v>398.59922505753792</c:v>
                </c:pt>
                <c:pt idx="1011">
                  <c:v>398.46273686215392</c:v>
                </c:pt>
                <c:pt idx="1012">
                  <c:v>398.66468856307614</c:v>
                </c:pt>
                <c:pt idx="1013">
                  <c:v>398.76999927538395</c:v>
                </c:pt>
                <c:pt idx="1014">
                  <c:v>398.77724421046105</c:v>
                </c:pt>
                <c:pt idx="1015">
                  <c:v>398.77588264338402</c:v>
                </c:pt>
                <c:pt idx="1016">
                  <c:v>398.839448731076</c:v>
                </c:pt>
                <c:pt idx="1017">
                  <c:v>398.86859036769192</c:v>
                </c:pt>
                <c:pt idx="1018">
                  <c:v>398.895485028922</c:v>
                </c:pt>
                <c:pt idx="1019">
                  <c:v>398.95283212999902</c:v>
                </c:pt>
                <c:pt idx="1020">
                  <c:v>398.928884821076</c:v>
                </c:pt>
                <c:pt idx="1021">
                  <c:v>398.96853711092297</c:v>
                </c:pt>
                <c:pt idx="1022">
                  <c:v>398.972222138615</c:v>
                </c:pt>
                <c:pt idx="1023">
                  <c:v>398.88585469076907</c:v>
                </c:pt>
                <c:pt idx="1024">
                  <c:v>398.92287700246101</c:v>
                </c:pt>
                <c:pt idx="1025">
                  <c:v>398.86950617846105</c:v>
                </c:pt>
                <c:pt idx="1026">
                  <c:v>398.89103592092295</c:v>
                </c:pt>
                <c:pt idx="1027">
                  <c:v>398.73643822738393</c:v>
                </c:pt>
                <c:pt idx="1028">
                  <c:v>398.60835790030694</c:v>
                </c:pt>
                <c:pt idx="1029">
                  <c:v>398.55839576446101</c:v>
                </c:pt>
                <c:pt idx="1030">
                  <c:v>398.60940564076907</c:v>
                </c:pt>
                <c:pt idx="1031">
                  <c:v>398.77582562292298</c:v>
                </c:pt>
                <c:pt idx="1032">
                  <c:v>398.85965655523</c:v>
                </c:pt>
                <c:pt idx="1033">
                  <c:v>398.95799544707586</c:v>
                </c:pt>
                <c:pt idx="1034">
                  <c:v>398.7985390772298</c:v>
                </c:pt>
                <c:pt idx="1035">
                  <c:v>398.71772558661496</c:v>
                </c:pt>
                <c:pt idx="1036">
                  <c:v>398.72800892107597</c:v>
                </c:pt>
                <c:pt idx="1037">
                  <c:v>398.71352481815296</c:v>
                </c:pt>
                <c:pt idx="1038">
                  <c:v>398.51797395230699</c:v>
                </c:pt>
                <c:pt idx="1039">
                  <c:v>398.42786126646098</c:v>
                </c:pt>
                <c:pt idx="1040">
                  <c:v>398.44025966892292</c:v>
                </c:pt>
                <c:pt idx="1041">
                  <c:v>398.55492495215395</c:v>
                </c:pt>
                <c:pt idx="1042">
                  <c:v>398.62802813123</c:v>
                </c:pt>
                <c:pt idx="1043">
                  <c:v>398.69025140522996</c:v>
                </c:pt>
                <c:pt idx="1044">
                  <c:v>398.75925856799995</c:v>
                </c:pt>
                <c:pt idx="1045">
                  <c:v>398.85681548030698</c:v>
                </c:pt>
                <c:pt idx="1046">
                  <c:v>398.82367292492302</c:v>
                </c:pt>
                <c:pt idx="1047">
                  <c:v>398.90521544246093</c:v>
                </c:pt>
                <c:pt idx="1048">
                  <c:v>398.97558880769191</c:v>
                </c:pt>
                <c:pt idx="1049">
                  <c:v>399.00786176523002</c:v>
                </c:pt>
                <c:pt idx="1050">
                  <c:v>399.02287362615402</c:v>
                </c:pt>
                <c:pt idx="1051">
                  <c:v>399.15488896723002</c:v>
                </c:pt>
                <c:pt idx="1052">
                  <c:v>399.02441412938401</c:v>
                </c:pt>
                <c:pt idx="1053">
                  <c:v>398.91649176753793</c:v>
                </c:pt>
                <c:pt idx="1054">
                  <c:v>398.94178783030702</c:v>
                </c:pt>
                <c:pt idx="1055">
                  <c:v>399.08518892630696</c:v>
                </c:pt>
                <c:pt idx="1056">
                  <c:v>398.95942509123</c:v>
                </c:pt>
                <c:pt idx="1057">
                  <c:v>398.96356165661496</c:v>
                </c:pt>
                <c:pt idx="1058">
                  <c:v>398.96015199015295</c:v>
                </c:pt>
                <c:pt idx="1059">
                  <c:v>398.94291655569191</c:v>
                </c:pt>
                <c:pt idx="1060">
                  <c:v>398.908690384615</c:v>
                </c:pt>
                <c:pt idx="1061">
                  <c:v>398.81811025415294</c:v>
                </c:pt>
                <c:pt idx="1062">
                  <c:v>398.94261336153801</c:v>
                </c:pt>
                <c:pt idx="1063">
                  <c:v>398.94837696276892</c:v>
                </c:pt>
                <c:pt idx="1064">
                  <c:v>398.93262976092296</c:v>
                </c:pt>
                <c:pt idx="1065">
                  <c:v>399.01734058353804</c:v>
                </c:pt>
                <c:pt idx="1066">
                  <c:v>399.15196521584608</c:v>
                </c:pt>
                <c:pt idx="1067">
                  <c:v>399.11404375784605</c:v>
                </c:pt>
                <c:pt idx="1068">
                  <c:v>399.06082395569194</c:v>
                </c:pt>
                <c:pt idx="1069">
                  <c:v>399.04581237600001</c:v>
                </c:pt>
                <c:pt idx="1070">
                  <c:v>399.07820209200003</c:v>
                </c:pt>
                <c:pt idx="1071">
                  <c:v>399.02492628046105</c:v>
                </c:pt>
                <c:pt idx="1072">
                  <c:v>398.90368944322995</c:v>
                </c:pt>
                <c:pt idx="1073">
                  <c:v>399.01490951738396</c:v>
                </c:pt>
                <c:pt idx="1074">
                  <c:v>399.05873858292296</c:v>
                </c:pt>
                <c:pt idx="1075">
                  <c:v>399.06502811292302</c:v>
                </c:pt>
                <c:pt idx="1076">
                  <c:v>399.16303900215303</c:v>
                </c:pt>
                <c:pt idx="1077">
                  <c:v>399.1698767330771</c:v>
                </c:pt>
                <c:pt idx="1078">
                  <c:v>399.15730991369196</c:v>
                </c:pt>
                <c:pt idx="1079">
                  <c:v>399.23116909722989</c:v>
                </c:pt>
                <c:pt idx="1080">
                  <c:v>399.181017734769</c:v>
                </c:pt>
                <c:pt idx="1081">
                  <c:v>399.22085647769188</c:v>
                </c:pt>
                <c:pt idx="1082">
                  <c:v>399.27356278384502</c:v>
                </c:pt>
                <c:pt idx="1083">
                  <c:v>399.31484808553807</c:v>
                </c:pt>
                <c:pt idx="1084">
                  <c:v>399.22140427938399</c:v>
                </c:pt>
                <c:pt idx="1085">
                  <c:v>399.34726434030711</c:v>
                </c:pt>
                <c:pt idx="1086">
                  <c:v>399.41643299322993</c:v>
                </c:pt>
                <c:pt idx="1087">
                  <c:v>399.53568798630698</c:v>
                </c:pt>
                <c:pt idx="1088">
                  <c:v>399.53687589153799</c:v>
                </c:pt>
                <c:pt idx="1089">
                  <c:v>399.20025374215294</c:v>
                </c:pt>
                <c:pt idx="1090">
                  <c:v>399.14608392153798</c:v>
                </c:pt>
                <c:pt idx="1091">
                  <c:v>399.10863377292299</c:v>
                </c:pt>
                <c:pt idx="1092">
                  <c:v>399.15386332153804</c:v>
                </c:pt>
                <c:pt idx="1093">
                  <c:v>399.19041107323</c:v>
                </c:pt>
                <c:pt idx="1094">
                  <c:v>399.19752373076903</c:v>
                </c:pt>
                <c:pt idx="1095">
                  <c:v>399.09411798923094</c:v>
                </c:pt>
                <c:pt idx="1096">
                  <c:v>399.13013697784595</c:v>
                </c:pt>
                <c:pt idx="1097">
                  <c:v>399.18639057276903</c:v>
                </c:pt>
                <c:pt idx="1098">
                  <c:v>399.04729370446114</c:v>
                </c:pt>
                <c:pt idx="1099">
                  <c:v>399.10587122969201</c:v>
                </c:pt>
                <c:pt idx="1100">
                  <c:v>399.078689689692</c:v>
                </c:pt>
                <c:pt idx="1101">
                  <c:v>399.20277855799986</c:v>
                </c:pt>
                <c:pt idx="1102">
                  <c:v>399.31968016938407</c:v>
                </c:pt>
                <c:pt idx="1103">
                  <c:v>399.43784736153799</c:v>
                </c:pt>
                <c:pt idx="1104">
                  <c:v>399.57368558092298</c:v>
                </c:pt>
                <c:pt idx="1105">
                  <c:v>399.71492141784609</c:v>
                </c:pt>
                <c:pt idx="1106">
                  <c:v>399.67719476707595</c:v>
                </c:pt>
                <c:pt idx="1107">
                  <c:v>399.6355363496919</c:v>
                </c:pt>
                <c:pt idx="1108">
                  <c:v>399.45054490384598</c:v>
                </c:pt>
                <c:pt idx="1109">
                  <c:v>399.31242069953811</c:v>
                </c:pt>
                <c:pt idx="1110">
                  <c:v>399.17110464138392</c:v>
                </c:pt>
                <c:pt idx="1111">
                  <c:v>399.10050537523</c:v>
                </c:pt>
                <c:pt idx="1112">
                  <c:v>399.08033264046196</c:v>
                </c:pt>
                <c:pt idx="1113">
                  <c:v>399.101697167076</c:v>
                </c:pt>
                <c:pt idx="1114">
                  <c:v>399.10051361538405</c:v>
                </c:pt>
                <c:pt idx="1115">
                  <c:v>399.07363468969203</c:v>
                </c:pt>
                <c:pt idx="1116">
                  <c:v>399.0061560533839</c:v>
                </c:pt>
                <c:pt idx="1117">
                  <c:v>398.96773527122997</c:v>
                </c:pt>
                <c:pt idx="1118">
                  <c:v>398.93557224292289</c:v>
                </c:pt>
                <c:pt idx="1119">
                  <c:v>398.90328229415297</c:v>
                </c:pt>
                <c:pt idx="1120">
                  <c:v>398.90156394707589</c:v>
                </c:pt>
                <c:pt idx="1121">
                  <c:v>398.90159222061493</c:v>
                </c:pt>
                <c:pt idx="1122">
                  <c:v>398.90315060246093</c:v>
                </c:pt>
                <c:pt idx="1123">
                  <c:v>398.99194446399889</c:v>
                </c:pt>
                <c:pt idx="1124">
                  <c:v>398.93744584584601</c:v>
                </c:pt>
                <c:pt idx="1125">
                  <c:v>398.88256212584611</c:v>
                </c:pt>
                <c:pt idx="1126">
                  <c:v>399.04375943153792</c:v>
                </c:pt>
                <c:pt idx="1127">
                  <c:v>398.98178702323003</c:v>
                </c:pt>
                <c:pt idx="1128">
                  <c:v>399.02290151738396</c:v>
                </c:pt>
                <c:pt idx="1129">
                  <c:v>398.87002782846105</c:v>
                </c:pt>
                <c:pt idx="1130">
                  <c:v>398.9489568776919</c:v>
                </c:pt>
                <c:pt idx="1131">
                  <c:v>399.10785561246104</c:v>
                </c:pt>
                <c:pt idx="1132">
                  <c:v>399.10819952953801</c:v>
                </c:pt>
                <c:pt idx="1133">
                  <c:v>399.15181463446112</c:v>
                </c:pt>
                <c:pt idx="1134">
                  <c:v>399.11535780692299</c:v>
                </c:pt>
                <c:pt idx="1135">
                  <c:v>399.03612994415289</c:v>
                </c:pt>
                <c:pt idx="1136">
                  <c:v>399.09779871076898</c:v>
                </c:pt>
                <c:pt idx="1137">
                  <c:v>399.06385660646106</c:v>
                </c:pt>
                <c:pt idx="1138">
                  <c:v>399.02508770138394</c:v>
                </c:pt>
                <c:pt idx="1139">
                  <c:v>399.07151032630696</c:v>
                </c:pt>
                <c:pt idx="1140">
                  <c:v>399.15220988292305</c:v>
                </c:pt>
                <c:pt idx="1141">
                  <c:v>399.11284426784607</c:v>
                </c:pt>
                <c:pt idx="1142">
                  <c:v>399.23784543138396</c:v>
                </c:pt>
                <c:pt idx="1143">
                  <c:v>399.21576487846102</c:v>
                </c:pt>
                <c:pt idx="1144">
                  <c:v>399.40121019861493</c:v>
                </c:pt>
                <c:pt idx="1145">
                  <c:v>399.57480243492211</c:v>
                </c:pt>
                <c:pt idx="1146">
                  <c:v>399.670953548461</c:v>
                </c:pt>
                <c:pt idx="1147">
                  <c:v>399.61739278599896</c:v>
                </c:pt>
                <c:pt idx="1148">
                  <c:v>399.54155438307703</c:v>
                </c:pt>
                <c:pt idx="1149">
                  <c:v>399.43278574092295</c:v>
                </c:pt>
                <c:pt idx="1150">
                  <c:v>399.51999419707602</c:v>
                </c:pt>
                <c:pt idx="1151">
                  <c:v>399.41054148046101</c:v>
                </c:pt>
                <c:pt idx="1152">
                  <c:v>399.47025358184601</c:v>
                </c:pt>
                <c:pt idx="1153">
                  <c:v>399.53613725199881</c:v>
                </c:pt>
                <c:pt idx="1154">
                  <c:v>399.44357898953803</c:v>
                </c:pt>
                <c:pt idx="1155">
                  <c:v>399.55866249138398</c:v>
                </c:pt>
                <c:pt idx="1156">
                  <c:v>399.61283288384612</c:v>
                </c:pt>
                <c:pt idx="1157">
                  <c:v>399.57700206784602</c:v>
                </c:pt>
                <c:pt idx="1158">
                  <c:v>399.41919473692292</c:v>
                </c:pt>
                <c:pt idx="1159">
                  <c:v>399.48916912584502</c:v>
                </c:pt>
                <c:pt idx="1160">
                  <c:v>399.45472364092302</c:v>
                </c:pt>
                <c:pt idx="1161">
                  <c:v>399.43554538307694</c:v>
                </c:pt>
                <c:pt idx="1162">
                  <c:v>399.55546885692308</c:v>
                </c:pt>
                <c:pt idx="1163">
                  <c:v>399.55251661723003</c:v>
                </c:pt>
                <c:pt idx="1164">
                  <c:v>399.43494667584508</c:v>
                </c:pt>
                <c:pt idx="1165">
                  <c:v>399.43776560507592</c:v>
                </c:pt>
                <c:pt idx="1166">
                  <c:v>399.4193206476919</c:v>
                </c:pt>
                <c:pt idx="1167">
                  <c:v>399.26950993138399</c:v>
                </c:pt>
                <c:pt idx="1168">
                  <c:v>399.23806225153794</c:v>
                </c:pt>
                <c:pt idx="1169">
                  <c:v>399.33929203215405</c:v>
                </c:pt>
                <c:pt idx="1170">
                  <c:v>399.43338603830699</c:v>
                </c:pt>
                <c:pt idx="1171">
                  <c:v>399.52005753799995</c:v>
                </c:pt>
                <c:pt idx="1172">
                  <c:v>399.41795987184599</c:v>
                </c:pt>
                <c:pt idx="1173">
                  <c:v>399.26632881092303</c:v>
                </c:pt>
                <c:pt idx="1174">
                  <c:v>399.30443825569199</c:v>
                </c:pt>
                <c:pt idx="1175">
                  <c:v>399.28722488184604</c:v>
                </c:pt>
                <c:pt idx="1176">
                  <c:v>399.33891562107596</c:v>
                </c:pt>
                <c:pt idx="1177">
                  <c:v>399.16443551646114</c:v>
                </c:pt>
                <c:pt idx="1178">
                  <c:v>399.19657602522994</c:v>
                </c:pt>
                <c:pt idx="1179">
                  <c:v>399.41355467661487</c:v>
                </c:pt>
                <c:pt idx="1180">
                  <c:v>399.45165838276898</c:v>
                </c:pt>
                <c:pt idx="1181">
                  <c:v>399.51779271476903</c:v>
                </c:pt>
                <c:pt idx="1182">
                  <c:v>399.56288242400007</c:v>
                </c:pt>
                <c:pt idx="1183">
                  <c:v>399.68995548861494</c:v>
                </c:pt>
                <c:pt idx="1184">
                  <c:v>399.747310196</c:v>
                </c:pt>
                <c:pt idx="1185">
                  <c:v>399.80088906938408</c:v>
                </c:pt>
                <c:pt idx="1186">
                  <c:v>399.854929149692</c:v>
                </c:pt>
                <c:pt idx="1187">
                  <c:v>399.89008058600001</c:v>
                </c:pt>
                <c:pt idx="1188">
                  <c:v>399.94896790446109</c:v>
                </c:pt>
                <c:pt idx="1189">
                  <c:v>399.89725643999896</c:v>
                </c:pt>
                <c:pt idx="1190">
                  <c:v>399.777491823692</c:v>
                </c:pt>
                <c:pt idx="1191">
                  <c:v>399.74185500076902</c:v>
                </c:pt>
                <c:pt idx="1192">
                  <c:v>399.80782999892205</c:v>
                </c:pt>
                <c:pt idx="1193">
                  <c:v>399.94357137107693</c:v>
                </c:pt>
                <c:pt idx="1194">
                  <c:v>400.09867891692193</c:v>
                </c:pt>
                <c:pt idx="1195">
                  <c:v>400.21247947922996</c:v>
                </c:pt>
                <c:pt idx="1196">
                  <c:v>400.16739199399905</c:v>
                </c:pt>
                <c:pt idx="1197">
                  <c:v>400.28113279538388</c:v>
                </c:pt>
                <c:pt idx="1198">
                  <c:v>400.12680597199994</c:v>
                </c:pt>
                <c:pt idx="1199">
                  <c:v>400.06125452276905</c:v>
                </c:pt>
                <c:pt idx="1200">
                  <c:v>400.21975399538394</c:v>
                </c:pt>
                <c:pt idx="1201">
                  <c:v>400.32228704338405</c:v>
                </c:pt>
                <c:pt idx="1202">
                  <c:v>400.39714614369194</c:v>
                </c:pt>
                <c:pt idx="1203">
                  <c:v>400.37759085923</c:v>
                </c:pt>
                <c:pt idx="1204">
                  <c:v>400.52795799861491</c:v>
                </c:pt>
                <c:pt idx="1205">
                  <c:v>400.45385823507695</c:v>
                </c:pt>
                <c:pt idx="1206">
                  <c:v>400.51863385292296</c:v>
                </c:pt>
                <c:pt idx="1207">
                  <c:v>400.50047902446107</c:v>
                </c:pt>
                <c:pt idx="1208">
                  <c:v>400.47562975953792</c:v>
                </c:pt>
                <c:pt idx="1209">
                  <c:v>400.39374319046107</c:v>
                </c:pt>
                <c:pt idx="1210">
                  <c:v>400.37289402000005</c:v>
                </c:pt>
                <c:pt idx="1211">
                  <c:v>400.46640742676897</c:v>
                </c:pt>
                <c:pt idx="1212">
                  <c:v>400.55082614246106</c:v>
                </c:pt>
                <c:pt idx="1213">
                  <c:v>400.50963360661501</c:v>
                </c:pt>
                <c:pt idx="1214">
                  <c:v>400.49095189738392</c:v>
                </c:pt>
                <c:pt idx="1215">
                  <c:v>400.56891896692287</c:v>
                </c:pt>
                <c:pt idx="1216">
                  <c:v>400.58495809953808</c:v>
                </c:pt>
                <c:pt idx="1217">
                  <c:v>400.35655302122996</c:v>
                </c:pt>
                <c:pt idx="1218">
                  <c:v>400.33663645692286</c:v>
                </c:pt>
                <c:pt idx="1219">
                  <c:v>400.35182491107599</c:v>
                </c:pt>
                <c:pt idx="1220">
                  <c:v>400.36715597938399</c:v>
                </c:pt>
                <c:pt idx="1221">
                  <c:v>400.31759257384607</c:v>
                </c:pt>
                <c:pt idx="1222">
                  <c:v>400.061382909538</c:v>
                </c:pt>
                <c:pt idx="1223">
                  <c:v>400.07176063523002</c:v>
                </c:pt>
                <c:pt idx="1224">
                  <c:v>399.92465257184602</c:v>
                </c:pt>
                <c:pt idx="1225">
                  <c:v>399.91105488953792</c:v>
                </c:pt>
                <c:pt idx="1226">
                  <c:v>399.95036624246092</c:v>
                </c:pt>
                <c:pt idx="1227">
                  <c:v>399.80250648938397</c:v>
                </c:pt>
                <c:pt idx="1228">
                  <c:v>399.81524748569194</c:v>
                </c:pt>
                <c:pt idx="1229">
                  <c:v>399.83196037292299</c:v>
                </c:pt>
                <c:pt idx="1230">
                  <c:v>399.78325943999891</c:v>
                </c:pt>
                <c:pt idx="1231">
                  <c:v>399.71503060584598</c:v>
                </c:pt>
                <c:pt idx="1232">
                  <c:v>399.71162959169192</c:v>
                </c:pt>
                <c:pt idx="1233">
                  <c:v>399.77512647784494</c:v>
                </c:pt>
                <c:pt idx="1234">
                  <c:v>399.74198641107699</c:v>
                </c:pt>
                <c:pt idx="1235">
                  <c:v>399.75310114999894</c:v>
                </c:pt>
                <c:pt idx="1236">
                  <c:v>399.79474165830698</c:v>
                </c:pt>
                <c:pt idx="1237">
                  <c:v>399.78886801369197</c:v>
                </c:pt>
                <c:pt idx="1238">
                  <c:v>399.87355109584598</c:v>
                </c:pt>
                <c:pt idx="1239">
                  <c:v>399.745991503384</c:v>
                </c:pt>
                <c:pt idx="1240">
                  <c:v>399.69522317722999</c:v>
                </c:pt>
                <c:pt idx="1241">
                  <c:v>399.54172076153799</c:v>
                </c:pt>
                <c:pt idx="1242">
                  <c:v>399.47641336461487</c:v>
                </c:pt>
                <c:pt idx="1243">
                  <c:v>399.52550402538395</c:v>
                </c:pt>
                <c:pt idx="1244">
                  <c:v>399.664549598615</c:v>
                </c:pt>
                <c:pt idx="1245">
                  <c:v>399.53421022246101</c:v>
                </c:pt>
                <c:pt idx="1246">
                  <c:v>399.46310237199987</c:v>
                </c:pt>
                <c:pt idx="1247">
                  <c:v>399.45198363399902</c:v>
                </c:pt>
                <c:pt idx="1248">
                  <c:v>399.44507566753799</c:v>
                </c:pt>
                <c:pt idx="1249">
                  <c:v>399.51262282246114</c:v>
                </c:pt>
                <c:pt idx="1250">
                  <c:v>399.63289429261499</c:v>
                </c:pt>
                <c:pt idx="1251">
                  <c:v>399.49576226846096</c:v>
                </c:pt>
                <c:pt idx="1252">
                  <c:v>399.32762020476906</c:v>
                </c:pt>
                <c:pt idx="1253">
                  <c:v>399.42841254292193</c:v>
                </c:pt>
                <c:pt idx="1254">
                  <c:v>399.30339956446102</c:v>
                </c:pt>
                <c:pt idx="1255">
                  <c:v>399.28933623461495</c:v>
                </c:pt>
                <c:pt idx="1256">
                  <c:v>399.34427222907607</c:v>
                </c:pt>
                <c:pt idx="1257">
                  <c:v>399.34507819338404</c:v>
                </c:pt>
                <c:pt idx="1258">
                  <c:v>399.36195814661494</c:v>
                </c:pt>
                <c:pt idx="1259">
                  <c:v>399.15405430984612</c:v>
                </c:pt>
                <c:pt idx="1260">
                  <c:v>399.03229111753802</c:v>
                </c:pt>
                <c:pt idx="1261">
                  <c:v>399.01488407723002</c:v>
                </c:pt>
                <c:pt idx="1262">
                  <c:v>399.10522017969208</c:v>
                </c:pt>
                <c:pt idx="1263">
                  <c:v>399.10764841399902</c:v>
                </c:pt>
                <c:pt idx="1264">
                  <c:v>399.104932158</c:v>
                </c:pt>
                <c:pt idx="1265">
                  <c:v>399.16722991707599</c:v>
                </c:pt>
                <c:pt idx="1266">
                  <c:v>399.1235138656919</c:v>
                </c:pt>
                <c:pt idx="1267">
                  <c:v>399.24235952369196</c:v>
                </c:pt>
                <c:pt idx="1268">
                  <c:v>399.18012431199992</c:v>
                </c:pt>
                <c:pt idx="1269">
                  <c:v>399.16776086846107</c:v>
                </c:pt>
                <c:pt idx="1270">
                  <c:v>399.20259047861487</c:v>
                </c:pt>
                <c:pt idx="1271">
                  <c:v>399.24966712215314</c:v>
                </c:pt>
                <c:pt idx="1272">
                  <c:v>399.27135129938392</c:v>
                </c:pt>
                <c:pt idx="1273">
                  <c:v>399.1913824573839</c:v>
                </c:pt>
                <c:pt idx="1274">
                  <c:v>399.08043304815391</c:v>
                </c:pt>
                <c:pt idx="1275">
                  <c:v>399.12797135738396</c:v>
                </c:pt>
                <c:pt idx="1276">
                  <c:v>399.04055105707596</c:v>
                </c:pt>
                <c:pt idx="1277">
                  <c:v>399.05795096584598</c:v>
                </c:pt>
                <c:pt idx="1278">
                  <c:v>399.054659283999</c:v>
                </c:pt>
                <c:pt idx="1279">
                  <c:v>399.12321928092297</c:v>
                </c:pt>
                <c:pt idx="1280">
                  <c:v>399.01145447415399</c:v>
                </c:pt>
                <c:pt idx="1281">
                  <c:v>399.01580633523002</c:v>
                </c:pt>
                <c:pt idx="1282">
                  <c:v>398.9097398573839</c:v>
                </c:pt>
                <c:pt idx="1283">
                  <c:v>398.88469069184612</c:v>
                </c:pt>
                <c:pt idx="1284">
                  <c:v>398.82416093153802</c:v>
                </c:pt>
                <c:pt idx="1285">
                  <c:v>398.80062949538501</c:v>
                </c:pt>
                <c:pt idx="1286">
                  <c:v>398.92074113692308</c:v>
                </c:pt>
                <c:pt idx="1287">
                  <c:v>398.84025844553793</c:v>
                </c:pt>
                <c:pt idx="1288">
                  <c:v>398.96412743599996</c:v>
                </c:pt>
                <c:pt idx="1289">
                  <c:v>398.99137762676895</c:v>
                </c:pt>
                <c:pt idx="1290">
                  <c:v>398.99041770492192</c:v>
                </c:pt>
                <c:pt idx="1291">
                  <c:v>399.00231262138396</c:v>
                </c:pt>
                <c:pt idx="1292">
                  <c:v>398.97620312630698</c:v>
                </c:pt>
                <c:pt idx="1293">
                  <c:v>398.98187066399993</c:v>
                </c:pt>
                <c:pt idx="1294">
                  <c:v>399.00484666000006</c:v>
                </c:pt>
                <c:pt idx="1295">
                  <c:v>399.02079804307596</c:v>
                </c:pt>
                <c:pt idx="1296">
                  <c:v>399.00051979846103</c:v>
                </c:pt>
                <c:pt idx="1297">
                  <c:v>398.97546897399997</c:v>
                </c:pt>
                <c:pt idx="1298">
                  <c:v>398.89673998169184</c:v>
                </c:pt>
                <c:pt idx="1299">
                  <c:v>398.96888553861493</c:v>
                </c:pt>
                <c:pt idx="1300">
                  <c:v>398.92799222153792</c:v>
                </c:pt>
                <c:pt idx="1301">
                  <c:v>398.96407205261494</c:v>
                </c:pt>
                <c:pt idx="1302">
                  <c:v>399.14521580784606</c:v>
                </c:pt>
                <c:pt idx="1303">
                  <c:v>399.06804232722999</c:v>
                </c:pt>
                <c:pt idx="1304">
                  <c:v>399.17236256307598</c:v>
                </c:pt>
                <c:pt idx="1305">
                  <c:v>399.26053622738391</c:v>
                </c:pt>
                <c:pt idx="1306">
                  <c:v>399.17638040123092</c:v>
                </c:pt>
                <c:pt idx="1307">
                  <c:v>399.25995632769195</c:v>
                </c:pt>
                <c:pt idx="1308">
                  <c:v>399.17558824230696</c:v>
                </c:pt>
                <c:pt idx="1309">
                  <c:v>399.28211815738393</c:v>
                </c:pt>
                <c:pt idx="1310">
                  <c:v>399.36167777538395</c:v>
                </c:pt>
                <c:pt idx="1311">
                  <c:v>399.26308073753802</c:v>
                </c:pt>
                <c:pt idx="1312">
                  <c:v>399.31549828769192</c:v>
                </c:pt>
                <c:pt idx="1313">
                  <c:v>399.32884764923</c:v>
                </c:pt>
                <c:pt idx="1314">
                  <c:v>399.21399640230692</c:v>
                </c:pt>
                <c:pt idx="1315">
                  <c:v>399.40044587122992</c:v>
                </c:pt>
                <c:pt idx="1316">
                  <c:v>399.40482318430708</c:v>
                </c:pt>
                <c:pt idx="1317">
                  <c:v>399.38236691722994</c:v>
                </c:pt>
                <c:pt idx="1318">
                  <c:v>399.38495013769204</c:v>
                </c:pt>
                <c:pt idx="1319">
                  <c:v>399.51460496692198</c:v>
                </c:pt>
                <c:pt idx="1320">
                  <c:v>399.57231228276896</c:v>
                </c:pt>
                <c:pt idx="1321">
                  <c:v>399.68454218215402</c:v>
                </c:pt>
                <c:pt idx="1322">
                  <c:v>399.66771616569196</c:v>
                </c:pt>
                <c:pt idx="1323">
                  <c:v>399.64311443461492</c:v>
                </c:pt>
                <c:pt idx="1324">
                  <c:v>399.63170167799899</c:v>
                </c:pt>
                <c:pt idx="1325">
                  <c:v>399.54842629769195</c:v>
                </c:pt>
                <c:pt idx="1326">
                  <c:v>399.66243561323006</c:v>
                </c:pt>
                <c:pt idx="1327">
                  <c:v>399.582701732923</c:v>
                </c:pt>
                <c:pt idx="1328">
                  <c:v>399.5450837287691</c:v>
                </c:pt>
                <c:pt idx="1329">
                  <c:v>399.49365358230699</c:v>
                </c:pt>
                <c:pt idx="1330">
                  <c:v>399.46655027738393</c:v>
                </c:pt>
                <c:pt idx="1331">
                  <c:v>399.54956759123098</c:v>
                </c:pt>
                <c:pt idx="1332">
                  <c:v>399.68278800523001</c:v>
                </c:pt>
                <c:pt idx="1333">
                  <c:v>399.73635027292187</c:v>
                </c:pt>
                <c:pt idx="1334">
                  <c:v>399.72431640276892</c:v>
                </c:pt>
                <c:pt idx="1335">
                  <c:v>399.66058439476916</c:v>
                </c:pt>
                <c:pt idx="1336">
                  <c:v>399.62781781599898</c:v>
                </c:pt>
                <c:pt idx="1337">
                  <c:v>399.77922339415403</c:v>
                </c:pt>
                <c:pt idx="1338">
                  <c:v>399.70018317122992</c:v>
                </c:pt>
                <c:pt idx="1339">
                  <c:v>399.85364230169205</c:v>
                </c:pt>
                <c:pt idx="1340">
                  <c:v>399.80955414338405</c:v>
                </c:pt>
                <c:pt idx="1341">
                  <c:v>399.78803529753793</c:v>
                </c:pt>
                <c:pt idx="1342">
                  <c:v>399.73732552722987</c:v>
                </c:pt>
                <c:pt idx="1343">
                  <c:v>399.87520620046098</c:v>
                </c:pt>
                <c:pt idx="1344">
                  <c:v>399.86169027615398</c:v>
                </c:pt>
                <c:pt idx="1345">
                  <c:v>399.90054783646104</c:v>
                </c:pt>
                <c:pt idx="1346">
                  <c:v>400.00054427107597</c:v>
                </c:pt>
                <c:pt idx="1347">
                  <c:v>400.11691722430697</c:v>
                </c:pt>
                <c:pt idx="1348">
                  <c:v>400.09079134122993</c:v>
                </c:pt>
                <c:pt idx="1349">
                  <c:v>400.18653111692203</c:v>
                </c:pt>
                <c:pt idx="1350">
                  <c:v>400.19111849138386</c:v>
                </c:pt>
                <c:pt idx="1351">
                  <c:v>400.20743285107596</c:v>
                </c:pt>
                <c:pt idx="1352">
                  <c:v>400.06045938584606</c:v>
                </c:pt>
                <c:pt idx="1353">
                  <c:v>400.04894095384606</c:v>
                </c:pt>
                <c:pt idx="1354">
                  <c:v>400.073511819538</c:v>
                </c:pt>
                <c:pt idx="1355">
                  <c:v>400.10909971153802</c:v>
                </c:pt>
                <c:pt idx="1356">
                  <c:v>400.13435201138395</c:v>
                </c:pt>
                <c:pt idx="1357">
                  <c:v>400.17966662892303</c:v>
                </c:pt>
                <c:pt idx="1358">
                  <c:v>400.23121570492293</c:v>
                </c:pt>
                <c:pt idx="1359">
                  <c:v>400.24420261076909</c:v>
                </c:pt>
                <c:pt idx="1360">
                  <c:v>400.33805928384601</c:v>
                </c:pt>
                <c:pt idx="1361">
                  <c:v>400.27504666569195</c:v>
                </c:pt>
                <c:pt idx="1362">
                  <c:v>400.32162085753799</c:v>
                </c:pt>
                <c:pt idx="1363">
                  <c:v>400.24650886369199</c:v>
                </c:pt>
                <c:pt idx="1364">
                  <c:v>400.26086954599992</c:v>
                </c:pt>
                <c:pt idx="1365">
                  <c:v>400.26043523553801</c:v>
                </c:pt>
                <c:pt idx="1366">
                  <c:v>400.32964442000002</c:v>
                </c:pt>
                <c:pt idx="1367">
                  <c:v>400.31976174738395</c:v>
                </c:pt>
                <c:pt idx="1368">
                  <c:v>400.42113995630683</c:v>
                </c:pt>
                <c:pt idx="1369">
                  <c:v>400.38215699876895</c:v>
                </c:pt>
                <c:pt idx="1370">
                  <c:v>400.41137258861488</c:v>
                </c:pt>
                <c:pt idx="1371">
                  <c:v>400.43572532799993</c:v>
                </c:pt>
                <c:pt idx="1372">
                  <c:v>400.31929228923002</c:v>
                </c:pt>
                <c:pt idx="1373">
                  <c:v>400.43330651538389</c:v>
                </c:pt>
                <c:pt idx="1374">
                  <c:v>400.43710931092295</c:v>
                </c:pt>
                <c:pt idx="1375">
                  <c:v>400.41215503276896</c:v>
                </c:pt>
                <c:pt idx="1376">
                  <c:v>400.37894946707689</c:v>
                </c:pt>
                <c:pt idx="1377">
                  <c:v>400.23827963538395</c:v>
                </c:pt>
                <c:pt idx="1378">
                  <c:v>400.22659586584496</c:v>
                </c:pt>
                <c:pt idx="1379">
                  <c:v>400.25998171476914</c:v>
                </c:pt>
                <c:pt idx="1380">
                  <c:v>400.37848909276903</c:v>
                </c:pt>
                <c:pt idx="1381">
                  <c:v>400.37156722569199</c:v>
                </c:pt>
                <c:pt idx="1382">
                  <c:v>400.30691282353808</c:v>
                </c:pt>
                <c:pt idx="1383">
                  <c:v>400.25253657338396</c:v>
                </c:pt>
                <c:pt idx="1384">
                  <c:v>400.155351522307</c:v>
                </c:pt>
                <c:pt idx="1385">
                  <c:v>400.11447484753802</c:v>
                </c:pt>
                <c:pt idx="1386">
                  <c:v>400.13189453122999</c:v>
                </c:pt>
                <c:pt idx="1387">
                  <c:v>400.04998834230702</c:v>
                </c:pt>
                <c:pt idx="1388">
                  <c:v>400.16286899707598</c:v>
                </c:pt>
                <c:pt idx="1389">
                  <c:v>400.24880760076906</c:v>
                </c:pt>
                <c:pt idx="1390">
                  <c:v>400.24875758122994</c:v>
                </c:pt>
                <c:pt idx="1391">
                  <c:v>400.24966306000005</c:v>
                </c:pt>
                <c:pt idx="1392">
                  <c:v>400.23425689015301</c:v>
                </c:pt>
                <c:pt idx="1393">
                  <c:v>400.24346128338402</c:v>
                </c:pt>
                <c:pt idx="1394">
                  <c:v>400.34819498184601</c:v>
                </c:pt>
                <c:pt idx="1395">
                  <c:v>400.33499778184608</c:v>
                </c:pt>
                <c:pt idx="1396">
                  <c:v>400.37298022276906</c:v>
                </c:pt>
                <c:pt idx="1397">
                  <c:v>400.41864253107599</c:v>
                </c:pt>
                <c:pt idx="1398">
                  <c:v>400.43342332569199</c:v>
                </c:pt>
                <c:pt idx="1399">
                  <c:v>400.45034247923093</c:v>
                </c:pt>
                <c:pt idx="1400">
                  <c:v>400.34303226815297</c:v>
                </c:pt>
                <c:pt idx="1401">
                  <c:v>400.453599824153</c:v>
                </c:pt>
                <c:pt idx="1402">
                  <c:v>400.42181038461496</c:v>
                </c:pt>
                <c:pt idx="1403">
                  <c:v>400.37437297661495</c:v>
                </c:pt>
                <c:pt idx="1404">
                  <c:v>400.39262098492298</c:v>
                </c:pt>
                <c:pt idx="1405">
                  <c:v>400.41309894430691</c:v>
                </c:pt>
                <c:pt idx="1406">
                  <c:v>400.51043877122993</c:v>
                </c:pt>
                <c:pt idx="1407">
                  <c:v>400.57722532846105</c:v>
                </c:pt>
                <c:pt idx="1408">
                  <c:v>400.57821543292295</c:v>
                </c:pt>
                <c:pt idx="1409">
                  <c:v>400.6602246704611</c:v>
                </c:pt>
                <c:pt idx="1410">
                  <c:v>400.59605836646097</c:v>
                </c:pt>
                <c:pt idx="1411">
                  <c:v>400.55525601138396</c:v>
                </c:pt>
                <c:pt idx="1412">
                  <c:v>400.40114541861487</c:v>
                </c:pt>
                <c:pt idx="1413">
                  <c:v>400.39142693522996</c:v>
                </c:pt>
                <c:pt idx="1414">
                  <c:v>400.38201501753792</c:v>
                </c:pt>
                <c:pt idx="1415">
                  <c:v>400.51504011569205</c:v>
                </c:pt>
                <c:pt idx="1416">
                  <c:v>400.43747738599996</c:v>
                </c:pt>
                <c:pt idx="1417">
                  <c:v>400.430565326769</c:v>
                </c:pt>
                <c:pt idx="1418">
                  <c:v>400.50317136061494</c:v>
                </c:pt>
                <c:pt idx="1419">
                  <c:v>400.65804484246098</c:v>
                </c:pt>
                <c:pt idx="1420">
                  <c:v>400.55465876738396</c:v>
                </c:pt>
                <c:pt idx="1421">
                  <c:v>400.56335033738395</c:v>
                </c:pt>
                <c:pt idx="1422">
                  <c:v>400.53794935369194</c:v>
                </c:pt>
                <c:pt idx="1423">
                  <c:v>400.53718085722994</c:v>
                </c:pt>
                <c:pt idx="1424">
                  <c:v>400.54829125046098</c:v>
                </c:pt>
                <c:pt idx="1425">
                  <c:v>400.53055827276899</c:v>
                </c:pt>
                <c:pt idx="1426">
                  <c:v>400.5713453456919</c:v>
                </c:pt>
                <c:pt idx="1427">
                  <c:v>400.61418389030706</c:v>
                </c:pt>
                <c:pt idx="1428">
                  <c:v>400.72052972815391</c:v>
                </c:pt>
                <c:pt idx="1429">
                  <c:v>400.70962458446104</c:v>
                </c:pt>
                <c:pt idx="1430">
                  <c:v>400.75226271615401</c:v>
                </c:pt>
                <c:pt idx="1431">
                  <c:v>400.91709263215301</c:v>
                </c:pt>
                <c:pt idx="1432">
                  <c:v>400.97120729246092</c:v>
                </c:pt>
                <c:pt idx="1433">
                  <c:v>400.74616183538404</c:v>
                </c:pt>
                <c:pt idx="1434">
                  <c:v>400.77935584246092</c:v>
                </c:pt>
                <c:pt idx="1435">
                  <c:v>400.75904048138398</c:v>
                </c:pt>
                <c:pt idx="1436">
                  <c:v>400.75120710784608</c:v>
                </c:pt>
                <c:pt idx="1437">
                  <c:v>400.81289051861501</c:v>
                </c:pt>
                <c:pt idx="1438">
                  <c:v>400.85180777061493</c:v>
                </c:pt>
                <c:pt idx="1439">
                  <c:v>400.88863306446098</c:v>
                </c:pt>
                <c:pt idx="1440">
                  <c:v>400.93866317984606</c:v>
                </c:pt>
                <c:pt idx="1441">
                  <c:v>400.92255275799886</c:v>
                </c:pt>
                <c:pt idx="1442">
                  <c:v>400.9463585706149</c:v>
                </c:pt>
                <c:pt idx="1443">
                  <c:v>401.12857329707697</c:v>
                </c:pt>
                <c:pt idx="1444">
                  <c:v>401.03349824815291</c:v>
                </c:pt>
                <c:pt idx="1445">
                  <c:v>400.95525291599995</c:v>
                </c:pt>
                <c:pt idx="1446">
                  <c:v>401.01898410953805</c:v>
                </c:pt>
                <c:pt idx="1447">
                  <c:v>401.11823921230695</c:v>
                </c:pt>
                <c:pt idx="1448">
                  <c:v>401.17770533199905</c:v>
                </c:pt>
                <c:pt idx="1449">
                  <c:v>401.15716025892198</c:v>
                </c:pt>
                <c:pt idx="1450">
                  <c:v>401.1098881223071</c:v>
                </c:pt>
                <c:pt idx="1451">
                  <c:v>401.16774427600001</c:v>
                </c:pt>
                <c:pt idx="1452">
                  <c:v>401.19975245230694</c:v>
                </c:pt>
                <c:pt idx="1453">
                  <c:v>401.22144116507599</c:v>
                </c:pt>
                <c:pt idx="1454">
                  <c:v>401.25281275492301</c:v>
                </c:pt>
                <c:pt idx="1455">
                  <c:v>401.222632490769</c:v>
                </c:pt>
                <c:pt idx="1456">
                  <c:v>401.19970750184598</c:v>
                </c:pt>
                <c:pt idx="1457">
                  <c:v>401.32442066599998</c:v>
                </c:pt>
                <c:pt idx="1458">
                  <c:v>401.28017301676903</c:v>
                </c:pt>
                <c:pt idx="1459">
                  <c:v>401.37383017569198</c:v>
                </c:pt>
                <c:pt idx="1460">
                  <c:v>401.25051048492293</c:v>
                </c:pt>
                <c:pt idx="1461">
                  <c:v>401.18343898030696</c:v>
                </c:pt>
                <c:pt idx="1462">
                  <c:v>401.03550945046095</c:v>
                </c:pt>
                <c:pt idx="1463">
                  <c:v>401.20826294261491</c:v>
                </c:pt>
                <c:pt idx="1464">
                  <c:v>401.21420496692292</c:v>
                </c:pt>
                <c:pt idx="1465">
                  <c:v>401.34584236553803</c:v>
                </c:pt>
                <c:pt idx="1466">
                  <c:v>401.34321940707594</c:v>
                </c:pt>
                <c:pt idx="1467">
                  <c:v>401.49094739015396</c:v>
                </c:pt>
                <c:pt idx="1468">
                  <c:v>401.38383052646105</c:v>
                </c:pt>
                <c:pt idx="1469">
                  <c:v>401.46692283923102</c:v>
                </c:pt>
                <c:pt idx="1470">
                  <c:v>401.32375153184609</c:v>
                </c:pt>
                <c:pt idx="1471">
                  <c:v>401.37494221600002</c:v>
                </c:pt>
                <c:pt idx="1472">
                  <c:v>401.34324931630704</c:v>
                </c:pt>
                <c:pt idx="1473">
                  <c:v>401.47313114199989</c:v>
                </c:pt>
                <c:pt idx="1474">
                  <c:v>401.50159439861494</c:v>
                </c:pt>
                <c:pt idx="1475">
                  <c:v>401.64410353076909</c:v>
                </c:pt>
                <c:pt idx="1476">
                  <c:v>401.59444105153801</c:v>
                </c:pt>
                <c:pt idx="1477">
                  <c:v>401.54701037984603</c:v>
                </c:pt>
                <c:pt idx="1478">
                  <c:v>401.62645143230696</c:v>
                </c:pt>
                <c:pt idx="1479">
                  <c:v>401.73288722369205</c:v>
                </c:pt>
                <c:pt idx="1480">
                  <c:v>402.17288666261504</c:v>
                </c:pt>
                <c:pt idx="1481">
                  <c:v>402.23931576599989</c:v>
                </c:pt>
                <c:pt idx="1482">
                  <c:v>402.22279894999889</c:v>
                </c:pt>
                <c:pt idx="1483">
                  <c:v>402.22901745092287</c:v>
                </c:pt>
                <c:pt idx="1484">
                  <c:v>402.09443273861496</c:v>
                </c:pt>
                <c:pt idx="1485">
                  <c:v>402.03580300938398</c:v>
                </c:pt>
                <c:pt idx="1486">
                  <c:v>401.9939149132299</c:v>
                </c:pt>
                <c:pt idx="1487">
                  <c:v>401.92726271415302</c:v>
                </c:pt>
                <c:pt idx="1488">
                  <c:v>401.84508152107605</c:v>
                </c:pt>
                <c:pt idx="1489">
                  <c:v>401.85056221584614</c:v>
                </c:pt>
                <c:pt idx="1490">
                  <c:v>401.82288801830708</c:v>
                </c:pt>
                <c:pt idx="1491">
                  <c:v>401.89457044661486</c:v>
                </c:pt>
                <c:pt idx="1492">
                  <c:v>401.93070502538399</c:v>
                </c:pt>
                <c:pt idx="1493">
                  <c:v>402.23824163215397</c:v>
                </c:pt>
                <c:pt idx="1494">
                  <c:v>402.21679033753799</c:v>
                </c:pt>
                <c:pt idx="1495">
                  <c:v>402.17787225846098</c:v>
                </c:pt>
                <c:pt idx="1496">
                  <c:v>402.18662338369205</c:v>
                </c:pt>
                <c:pt idx="1497">
                  <c:v>402.27366972184598</c:v>
                </c:pt>
                <c:pt idx="1498">
                  <c:v>402.40825350169189</c:v>
                </c:pt>
                <c:pt idx="1499">
                  <c:v>402.25348319092308</c:v>
                </c:pt>
                <c:pt idx="1500">
                  <c:v>402.27782379492305</c:v>
                </c:pt>
                <c:pt idx="1501">
                  <c:v>402.0760143613839</c:v>
                </c:pt>
                <c:pt idx="1502">
                  <c:v>401.98993461169192</c:v>
                </c:pt>
                <c:pt idx="1503">
                  <c:v>402.12150474522997</c:v>
                </c:pt>
                <c:pt idx="1504">
                  <c:v>402.19257885169191</c:v>
                </c:pt>
                <c:pt idx="1505">
                  <c:v>402.27246273907701</c:v>
                </c:pt>
                <c:pt idx="1506">
                  <c:v>402.14840051230703</c:v>
                </c:pt>
                <c:pt idx="1507">
                  <c:v>402.08347799661493</c:v>
                </c:pt>
                <c:pt idx="1508">
                  <c:v>402.24001771446098</c:v>
                </c:pt>
                <c:pt idx="1509">
                  <c:v>402.41916511723099</c:v>
                </c:pt>
                <c:pt idx="1510">
                  <c:v>402.504113193384</c:v>
                </c:pt>
                <c:pt idx="1511">
                  <c:v>402.49453752384602</c:v>
                </c:pt>
                <c:pt idx="1512">
                  <c:v>402.59118056507691</c:v>
                </c:pt>
                <c:pt idx="1513">
                  <c:v>402.33285973153801</c:v>
                </c:pt>
                <c:pt idx="1514">
                  <c:v>402.43434706522993</c:v>
                </c:pt>
                <c:pt idx="1515">
                  <c:v>402.28240547015292</c:v>
                </c:pt>
                <c:pt idx="1516">
                  <c:v>402.4317151839989</c:v>
                </c:pt>
                <c:pt idx="1517">
                  <c:v>402.52121381692297</c:v>
                </c:pt>
                <c:pt idx="1518">
                  <c:v>402.36215164092198</c:v>
                </c:pt>
                <c:pt idx="1519">
                  <c:v>402.19033559138393</c:v>
                </c:pt>
                <c:pt idx="1520">
                  <c:v>402.08886503215405</c:v>
                </c:pt>
                <c:pt idx="1521">
                  <c:v>402.13809243892297</c:v>
                </c:pt>
                <c:pt idx="1522">
                  <c:v>402.295628142461</c:v>
                </c:pt>
                <c:pt idx="1523">
                  <c:v>402.329379297846</c:v>
                </c:pt>
                <c:pt idx="1524">
                  <c:v>402.25017520184599</c:v>
                </c:pt>
                <c:pt idx="1525">
                  <c:v>402.31364217938403</c:v>
                </c:pt>
                <c:pt idx="1526">
                  <c:v>402.16262105215304</c:v>
                </c:pt>
                <c:pt idx="1527">
                  <c:v>402.17611666322995</c:v>
                </c:pt>
                <c:pt idx="1528">
                  <c:v>402.25268811153808</c:v>
                </c:pt>
                <c:pt idx="1529">
                  <c:v>402.32140436446105</c:v>
                </c:pt>
                <c:pt idx="1530">
                  <c:v>402.38274461630704</c:v>
                </c:pt>
                <c:pt idx="1531">
                  <c:v>402.35708537169205</c:v>
                </c:pt>
                <c:pt idx="1532">
                  <c:v>402.53169591446101</c:v>
                </c:pt>
                <c:pt idx="1533">
                  <c:v>402.53108149230695</c:v>
                </c:pt>
                <c:pt idx="1534">
                  <c:v>402.27396537461499</c:v>
                </c:pt>
                <c:pt idx="1535">
                  <c:v>402.29184189769194</c:v>
                </c:pt>
                <c:pt idx="1536">
                  <c:v>402.32482370184607</c:v>
                </c:pt>
                <c:pt idx="1537">
                  <c:v>402.347547171077</c:v>
                </c:pt>
                <c:pt idx="1538">
                  <c:v>402.45709549630698</c:v>
                </c:pt>
                <c:pt idx="1539">
                  <c:v>402.5111964270759</c:v>
                </c:pt>
                <c:pt idx="1540">
                  <c:v>402.42641754476796</c:v>
                </c:pt>
                <c:pt idx="1541">
                  <c:v>402.43883055307595</c:v>
                </c:pt>
                <c:pt idx="1542">
                  <c:v>402.56853917969192</c:v>
                </c:pt>
                <c:pt idx="1543">
                  <c:v>402.71242326707699</c:v>
                </c:pt>
                <c:pt idx="1544">
                  <c:v>402.6790151927691</c:v>
                </c:pt>
                <c:pt idx="1545">
                  <c:v>402.69898132076906</c:v>
                </c:pt>
                <c:pt idx="1546">
                  <c:v>402.58111188661491</c:v>
                </c:pt>
                <c:pt idx="1547">
                  <c:v>402.6437436330761</c:v>
                </c:pt>
                <c:pt idx="1548">
                  <c:v>402.74159213446103</c:v>
                </c:pt>
                <c:pt idx="1549">
                  <c:v>402.85267707846106</c:v>
                </c:pt>
                <c:pt idx="1550">
                  <c:v>402.789008086769</c:v>
                </c:pt>
                <c:pt idx="1551">
                  <c:v>402.84604480430704</c:v>
                </c:pt>
                <c:pt idx="1552">
                  <c:v>402.89810687446101</c:v>
                </c:pt>
                <c:pt idx="1553">
                  <c:v>402.7159797553839</c:v>
                </c:pt>
                <c:pt idx="1554">
                  <c:v>402.76248080230704</c:v>
                </c:pt>
                <c:pt idx="1555">
                  <c:v>402.882139655846</c:v>
                </c:pt>
                <c:pt idx="1556">
                  <c:v>402.77462710723</c:v>
                </c:pt>
                <c:pt idx="1557">
                  <c:v>402.88221504507692</c:v>
                </c:pt>
                <c:pt idx="1558">
                  <c:v>402.99187681261486</c:v>
                </c:pt>
                <c:pt idx="1559">
                  <c:v>402.91039540984599</c:v>
                </c:pt>
                <c:pt idx="1560">
                  <c:v>402.748906675076</c:v>
                </c:pt>
                <c:pt idx="1561">
                  <c:v>402.79097112923</c:v>
                </c:pt>
                <c:pt idx="1562">
                  <c:v>402.79855195399989</c:v>
                </c:pt>
                <c:pt idx="1563">
                  <c:v>402.83714478507699</c:v>
                </c:pt>
                <c:pt idx="1564">
                  <c:v>402.863265158307</c:v>
                </c:pt>
                <c:pt idx="1565">
                  <c:v>402.82639555707686</c:v>
                </c:pt>
                <c:pt idx="1566">
                  <c:v>402.79988081215305</c:v>
                </c:pt>
                <c:pt idx="1567">
                  <c:v>402.71672664907692</c:v>
                </c:pt>
                <c:pt idx="1568">
                  <c:v>402.64796659630707</c:v>
                </c:pt>
                <c:pt idx="1569">
                  <c:v>402.61385195353802</c:v>
                </c:pt>
                <c:pt idx="1570">
                  <c:v>402.64744432815303</c:v>
                </c:pt>
                <c:pt idx="1571">
                  <c:v>402.69387865922999</c:v>
                </c:pt>
                <c:pt idx="1572">
                  <c:v>402.72954032292301</c:v>
                </c:pt>
                <c:pt idx="1573">
                  <c:v>402.70474986169199</c:v>
                </c:pt>
                <c:pt idx="1574">
                  <c:v>402.77415902400003</c:v>
                </c:pt>
                <c:pt idx="1575">
                  <c:v>402.93907506461494</c:v>
                </c:pt>
                <c:pt idx="1576">
                  <c:v>402.71402778369196</c:v>
                </c:pt>
                <c:pt idx="1577">
                  <c:v>402.64747647846104</c:v>
                </c:pt>
                <c:pt idx="1578">
                  <c:v>402.74592504092197</c:v>
                </c:pt>
                <c:pt idx="1579">
                  <c:v>402.65509644092299</c:v>
                </c:pt>
                <c:pt idx="1580">
                  <c:v>402.67700302523002</c:v>
                </c:pt>
                <c:pt idx="1581">
                  <c:v>402.69904541569196</c:v>
                </c:pt>
                <c:pt idx="1582">
                  <c:v>402.65439431707705</c:v>
                </c:pt>
                <c:pt idx="1583">
                  <c:v>402.69203211338402</c:v>
                </c:pt>
                <c:pt idx="1584">
                  <c:v>402.63163937446097</c:v>
                </c:pt>
                <c:pt idx="1585">
                  <c:v>402.61315021476901</c:v>
                </c:pt>
                <c:pt idx="1586">
                  <c:v>402.74634401907696</c:v>
                </c:pt>
                <c:pt idx="1587">
                  <c:v>402.765406819384</c:v>
                </c:pt>
                <c:pt idx="1588">
                  <c:v>402.86430827922999</c:v>
                </c:pt>
                <c:pt idx="1589">
                  <c:v>402.85476535676906</c:v>
                </c:pt>
                <c:pt idx="1590">
                  <c:v>402.79964421769199</c:v>
                </c:pt>
                <c:pt idx="1591">
                  <c:v>402.958614216461</c:v>
                </c:pt>
                <c:pt idx="1592">
                  <c:v>402.85762656999998</c:v>
                </c:pt>
                <c:pt idx="1593">
                  <c:v>402.77891078769187</c:v>
                </c:pt>
                <c:pt idx="1594">
                  <c:v>402.77910901261487</c:v>
                </c:pt>
                <c:pt idx="1595">
                  <c:v>402.73404702569195</c:v>
                </c:pt>
                <c:pt idx="1596">
                  <c:v>402.64422583430712</c:v>
                </c:pt>
                <c:pt idx="1597">
                  <c:v>402.76279385061503</c:v>
                </c:pt>
                <c:pt idx="1598">
                  <c:v>402.69249283030706</c:v>
                </c:pt>
                <c:pt idx="1599">
                  <c:v>402.75159307599893</c:v>
                </c:pt>
                <c:pt idx="1600">
                  <c:v>402.70283018369201</c:v>
                </c:pt>
                <c:pt idx="1601">
                  <c:v>402.77245507815292</c:v>
                </c:pt>
                <c:pt idx="1602">
                  <c:v>402.80651000430697</c:v>
                </c:pt>
                <c:pt idx="1603">
                  <c:v>402.75796633938404</c:v>
                </c:pt>
                <c:pt idx="1604">
                  <c:v>402.91872366276903</c:v>
                </c:pt>
                <c:pt idx="1605">
                  <c:v>402.71797003722992</c:v>
                </c:pt>
                <c:pt idx="1606">
                  <c:v>402.66948551569203</c:v>
                </c:pt>
                <c:pt idx="1607">
                  <c:v>402.84510904369199</c:v>
                </c:pt>
                <c:pt idx="1608">
                  <c:v>402.85083912430707</c:v>
                </c:pt>
                <c:pt idx="1609">
                  <c:v>402.79298205723092</c:v>
                </c:pt>
                <c:pt idx="1610">
                  <c:v>402.856300253538</c:v>
                </c:pt>
                <c:pt idx="1611">
                  <c:v>402.88398031307605</c:v>
                </c:pt>
                <c:pt idx="1612">
                  <c:v>402.91370695492293</c:v>
                </c:pt>
                <c:pt idx="1613">
                  <c:v>402.96234787261494</c:v>
                </c:pt>
                <c:pt idx="1614">
                  <c:v>403.05635031292195</c:v>
                </c:pt>
                <c:pt idx="1615">
                  <c:v>403.11271272261496</c:v>
                </c:pt>
                <c:pt idx="1616">
                  <c:v>402.99739012815292</c:v>
                </c:pt>
                <c:pt idx="1617">
                  <c:v>402.99499235615394</c:v>
                </c:pt>
                <c:pt idx="1618">
                  <c:v>402.80149052846104</c:v>
                </c:pt>
                <c:pt idx="1619">
                  <c:v>402.89127669676901</c:v>
                </c:pt>
                <c:pt idx="1620">
                  <c:v>402.9167321856919</c:v>
                </c:pt>
                <c:pt idx="1621">
                  <c:v>403.03369906322996</c:v>
                </c:pt>
                <c:pt idx="1622">
                  <c:v>403.01877591953792</c:v>
                </c:pt>
                <c:pt idx="1623">
                  <c:v>403.15269949676906</c:v>
                </c:pt>
                <c:pt idx="1624">
                  <c:v>403.05307311492203</c:v>
                </c:pt>
                <c:pt idx="1625">
                  <c:v>403.12780359153805</c:v>
                </c:pt>
                <c:pt idx="1626">
                  <c:v>403.06076841338398</c:v>
                </c:pt>
                <c:pt idx="1627">
                  <c:v>403.16533093584604</c:v>
                </c:pt>
                <c:pt idx="1628">
                  <c:v>403.04384006907702</c:v>
                </c:pt>
                <c:pt idx="1629">
                  <c:v>402.94463164846098</c:v>
                </c:pt>
                <c:pt idx="1630">
                  <c:v>403.10374063276907</c:v>
                </c:pt>
                <c:pt idx="1631">
                  <c:v>403.29412872553792</c:v>
                </c:pt>
                <c:pt idx="1632">
                  <c:v>403.29784177938404</c:v>
                </c:pt>
                <c:pt idx="1633">
                  <c:v>403.22303739399899</c:v>
                </c:pt>
                <c:pt idx="1634">
                  <c:v>403.31570582722992</c:v>
                </c:pt>
                <c:pt idx="1635">
                  <c:v>403.41364628307696</c:v>
                </c:pt>
                <c:pt idx="1636">
                  <c:v>403.40338245476897</c:v>
                </c:pt>
                <c:pt idx="1637">
                  <c:v>403.363191790153</c:v>
                </c:pt>
                <c:pt idx="1638">
                  <c:v>403.31603737230699</c:v>
                </c:pt>
                <c:pt idx="1639">
                  <c:v>403.28893660230699</c:v>
                </c:pt>
                <c:pt idx="1640">
                  <c:v>403.29513546015289</c:v>
                </c:pt>
                <c:pt idx="1641">
                  <c:v>403.28490620953801</c:v>
                </c:pt>
                <c:pt idx="1642">
                  <c:v>403.26625712307703</c:v>
                </c:pt>
                <c:pt idx="1643">
                  <c:v>403.20576465784501</c:v>
                </c:pt>
                <c:pt idx="1644">
                  <c:v>403.22155766307594</c:v>
                </c:pt>
                <c:pt idx="1645">
                  <c:v>403.40161992046092</c:v>
                </c:pt>
                <c:pt idx="1646">
                  <c:v>403.27673952169187</c:v>
                </c:pt>
                <c:pt idx="1647">
                  <c:v>403.322533518461</c:v>
                </c:pt>
                <c:pt idx="1648">
                  <c:v>403.30591454338395</c:v>
                </c:pt>
                <c:pt idx="1649">
                  <c:v>403.29162087830696</c:v>
                </c:pt>
                <c:pt idx="1650">
                  <c:v>403.349344493692</c:v>
                </c:pt>
                <c:pt idx="1651">
                  <c:v>403.31220157523097</c:v>
                </c:pt>
                <c:pt idx="1652">
                  <c:v>403.31074663276905</c:v>
                </c:pt>
                <c:pt idx="1653">
                  <c:v>403.29933481599994</c:v>
                </c:pt>
                <c:pt idx="1654">
                  <c:v>403.343391311076</c:v>
                </c:pt>
                <c:pt idx="1655">
                  <c:v>403.34847955615396</c:v>
                </c:pt>
                <c:pt idx="1656">
                  <c:v>403.33684174630793</c:v>
                </c:pt>
                <c:pt idx="1657">
                  <c:v>403.35996364999903</c:v>
                </c:pt>
                <c:pt idx="1658">
                  <c:v>403.29721821492296</c:v>
                </c:pt>
                <c:pt idx="1659">
                  <c:v>403.33210844446103</c:v>
                </c:pt>
                <c:pt idx="1660">
                  <c:v>403.22336707707586</c:v>
                </c:pt>
                <c:pt idx="1661">
                  <c:v>403.31806863338403</c:v>
                </c:pt>
                <c:pt idx="1662">
                  <c:v>403.36857253799997</c:v>
                </c:pt>
                <c:pt idx="1663">
                  <c:v>403.31209959984608</c:v>
                </c:pt>
                <c:pt idx="1664">
                  <c:v>403.322730767846</c:v>
                </c:pt>
                <c:pt idx="1665">
                  <c:v>403.25717711107592</c:v>
                </c:pt>
                <c:pt idx="1666">
                  <c:v>403.2237485483069</c:v>
                </c:pt>
                <c:pt idx="1667">
                  <c:v>403.14636191138396</c:v>
                </c:pt>
                <c:pt idx="1668">
                  <c:v>403.15992102184612</c:v>
                </c:pt>
                <c:pt idx="1669">
                  <c:v>403.12303571938395</c:v>
                </c:pt>
                <c:pt idx="1670">
                  <c:v>403.25401976922996</c:v>
                </c:pt>
                <c:pt idx="1671">
                  <c:v>403.24132819707592</c:v>
                </c:pt>
                <c:pt idx="1672">
                  <c:v>403.20043623061503</c:v>
                </c:pt>
                <c:pt idx="1673">
                  <c:v>403.32708742999898</c:v>
                </c:pt>
                <c:pt idx="1674">
                  <c:v>403.31578415676904</c:v>
                </c:pt>
                <c:pt idx="1675">
                  <c:v>403.18085121276908</c:v>
                </c:pt>
                <c:pt idx="1676">
                  <c:v>403.27141619922992</c:v>
                </c:pt>
                <c:pt idx="1677">
                  <c:v>403.29964241784501</c:v>
                </c:pt>
                <c:pt idx="1678">
                  <c:v>403.29597298769187</c:v>
                </c:pt>
                <c:pt idx="1679">
                  <c:v>403.25332203446106</c:v>
                </c:pt>
                <c:pt idx="1680">
                  <c:v>403.2315387784609</c:v>
                </c:pt>
                <c:pt idx="1681">
                  <c:v>403.37986443661498</c:v>
                </c:pt>
                <c:pt idx="1682">
                  <c:v>403.39540548892199</c:v>
                </c:pt>
                <c:pt idx="1683">
                  <c:v>403.3152981943071</c:v>
                </c:pt>
                <c:pt idx="1684">
                  <c:v>403.388809216769</c:v>
                </c:pt>
                <c:pt idx="1685">
                  <c:v>403.49202986399899</c:v>
                </c:pt>
                <c:pt idx="1686">
                  <c:v>403.46768939107704</c:v>
                </c:pt>
                <c:pt idx="1687">
                  <c:v>403.33973386646102</c:v>
                </c:pt>
                <c:pt idx="1688">
                  <c:v>403.35585667723001</c:v>
                </c:pt>
                <c:pt idx="1689">
                  <c:v>403.43835099692291</c:v>
                </c:pt>
                <c:pt idx="1690">
                  <c:v>403.33523078307695</c:v>
                </c:pt>
                <c:pt idx="1691">
                  <c:v>403.43595853230693</c:v>
                </c:pt>
                <c:pt idx="1692">
                  <c:v>403.61589123969202</c:v>
                </c:pt>
                <c:pt idx="1693">
                  <c:v>403.579590444769</c:v>
                </c:pt>
                <c:pt idx="1694">
                  <c:v>403.5678808315381</c:v>
                </c:pt>
                <c:pt idx="1695">
                  <c:v>403.50869265753801</c:v>
                </c:pt>
                <c:pt idx="1696">
                  <c:v>403.44815338738391</c:v>
                </c:pt>
                <c:pt idx="1697">
                  <c:v>403.4188690516919</c:v>
                </c:pt>
                <c:pt idx="1698">
                  <c:v>403.51320998922995</c:v>
                </c:pt>
                <c:pt idx="1699">
                  <c:v>403.47750662461499</c:v>
                </c:pt>
                <c:pt idx="1700">
                  <c:v>403.50781344399996</c:v>
                </c:pt>
                <c:pt idx="1701">
                  <c:v>403.51874295399892</c:v>
                </c:pt>
                <c:pt idx="1702">
                  <c:v>403.56332712353804</c:v>
                </c:pt>
                <c:pt idx="1703">
                  <c:v>403.64868051969211</c:v>
                </c:pt>
                <c:pt idx="1704">
                  <c:v>403.61484886923114</c:v>
                </c:pt>
                <c:pt idx="1705">
                  <c:v>403.54410136815301</c:v>
                </c:pt>
                <c:pt idx="1706">
                  <c:v>403.51451154938496</c:v>
                </c:pt>
                <c:pt idx="1707">
                  <c:v>403.52878152738396</c:v>
                </c:pt>
                <c:pt idx="1708">
                  <c:v>403.67008548246105</c:v>
                </c:pt>
                <c:pt idx="1709">
                  <c:v>403.67435983553798</c:v>
                </c:pt>
                <c:pt idx="1710">
                  <c:v>403.69596733399902</c:v>
                </c:pt>
                <c:pt idx="1711">
                  <c:v>403.75827052923</c:v>
                </c:pt>
                <c:pt idx="1712">
                  <c:v>403.67799559692202</c:v>
                </c:pt>
                <c:pt idx="1713">
                  <c:v>403.53510624415389</c:v>
                </c:pt>
                <c:pt idx="1714">
                  <c:v>403.58215385030695</c:v>
                </c:pt>
                <c:pt idx="1715">
                  <c:v>403.648855372615</c:v>
                </c:pt>
                <c:pt idx="1716">
                  <c:v>403.60402900123</c:v>
                </c:pt>
                <c:pt idx="1717">
                  <c:v>403.50907601753801</c:v>
                </c:pt>
                <c:pt idx="1718">
                  <c:v>403.56430713876807</c:v>
                </c:pt>
                <c:pt idx="1719">
                  <c:v>403.55343798153797</c:v>
                </c:pt>
                <c:pt idx="1720">
                  <c:v>403.51158856492196</c:v>
                </c:pt>
                <c:pt idx="1721">
                  <c:v>403.45158730584598</c:v>
                </c:pt>
                <c:pt idx="1722">
                  <c:v>403.34269183876916</c:v>
                </c:pt>
                <c:pt idx="1723">
                  <c:v>403.40614901507587</c:v>
                </c:pt>
                <c:pt idx="1724">
                  <c:v>403.45856155107697</c:v>
                </c:pt>
                <c:pt idx="1725">
                  <c:v>403.556894782923</c:v>
                </c:pt>
                <c:pt idx="1726">
                  <c:v>403.63601668938395</c:v>
                </c:pt>
                <c:pt idx="1727">
                  <c:v>403.58141489122994</c:v>
                </c:pt>
                <c:pt idx="1728">
                  <c:v>403.53852437246093</c:v>
                </c:pt>
                <c:pt idx="1729">
                  <c:v>403.63924557969204</c:v>
                </c:pt>
                <c:pt idx="1730">
                  <c:v>403.72196296461493</c:v>
                </c:pt>
                <c:pt idx="1731">
                  <c:v>403.80734939492305</c:v>
                </c:pt>
                <c:pt idx="1732">
                  <c:v>403.73519154753791</c:v>
                </c:pt>
                <c:pt idx="1733">
                  <c:v>403.70979659892299</c:v>
                </c:pt>
                <c:pt idx="1734">
                  <c:v>403.75668346846101</c:v>
                </c:pt>
                <c:pt idx="1735">
                  <c:v>403.85089192553806</c:v>
                </c:pt>
                <c:pt idx="1736">
                  <c:v>403.94323946122989</c:v>
                </c:pt>
                <c:pt idx="1737">
                  <c:v>404.0133958656919</c:v>
                </c:pt>
                <c:pt idx="1738">
                  <c:v>404.03389043492302</c:v>
                </c:pt>
                <c:pt idx="1739">
                  <c:v>404.08261322446106</c:v>
                </c:pt>
                <c:pt idx="1740">
                  <c:v>403.94545043984607</c:v>
                </c:pt>
                <c:pt idx="1741">
                  <c:v>403.87557628846099</c:v>
                </c:pt>
                <c:pt idx="1742">
                  <c:v>403.92122591646103</c:v>
                </c:pt>
                <c:pt idx="1743">
                  <c:v>403.81735739323</c:v>
                </c:pt>
                <c:pt idx="1744">
                  <c:v>403.91933414030694</c:v>
                </c:pt>
                <c:pt idx="1745">
                  <c:v>403.98950907646099</c:v>
                </c:pt>
                <c:pt idx="1746">
                  <c:v>403.97877443769187</c:v>
                </c:pt>
                <c:pt idx="1747">
                  <c:v>404.09150541861487</c:v>
                </c:pt>
                <c:pt idx="1748">
                  <c:v>404.12039445922994</c:v>
                </c:pt>
                <c:pt idx="1749">
                  <c:v>404.16970837107698</c:v>
                </c:pt>
                <c:pt idx="1750">
                  <c:v>404.16989857015307</c:v>
                </c:pt>
                <c:pt idx="1751">
                  <c:v>404.1410603793841</c:v>
                </c:pt>
                <c:pt idx="1752">
                  <c:v>404.13754262461498</c:v>
                </c:pt>
                <c:pt idx="1753">
                  <c:v>404.22555778061491</c:v>
                </c:pt>
                <c:pt idx="1754">
                  <c:v>404.22292139507698</c:v>
                </c:pt>
                <c:pt idx="1755">
                  <c:v>404.36188234046108</c:v>
                </c:pt>
                <c:pt idx="1756">
                  <c:v>404.35499865184607</c:v>
                </c:pt>
                <c:pt idx="1757">
                  <c:v>404.3527896527691</c:v>
                </c:pt>
                <c:pt idx="1758">
                  <c:v>404.42482538753802</c:v>
                </c:pt>
                <c:pt idx="1759">
                  <c:v>404.27849257399896</c:v>
                </c:pt>
                <c:pt idx="1760">
                  <c:v>404.25642808969195</c:v>
                </c:pt>
                <c:pt idx="1761">
                  <c:v>404.33611556138385</c:v>
                </c:pt>
                <c:pt idx="1762">
                  <c:v>404.391226627538</c:v>
                </c:pt>
                <c:pt idx="1763">
                  <c:v>404.38527171338404</c:v>
                </c:pt>
                <c:pt idx="1764">
                  <c:v>404.15810588107695</c:v>
                </c:pt>
                <c:pt idx="1765">
                  <c:v>404.18891965984602</c:v>
                </c:pt>
                <c:pt idx="1766">
                  <c:v>404.15900042538402</c:v>
                </c:pt>
                <c:pt idx="1767">
                  <c:v>404.20198661523</c:v>
                </c:pt>
                <c:pt idx="1768">
                  <c:v>404.30236555061492</c:v>
                </c:pt>
                <c:pt idx="1769">
                  <c:v>404.30225994461495</c:v>
                </c:pt>
                <c:pt idx="1770">
                  <c:v>404.32312082353798</c:v>
                </c:pt>
                <c:pt idx="1771">
                  <c:v>404.18205890307695</c:v>
                </c:pt>
                <c:pt idx="1772">
                  <c:v>404.16001511600001</c:v>
                </c:pt>
                <c:pt idx="1773">
                  <c:v>404.11581702153802</c:v>
                </c:pt>
                <c:pt idx="1774">
                  <c:v>404.17618611753801</c:v>
                </c:pt>
                <c:pt idx="1775">
                  <c:v>404.37920614430703</c:v>
                </c:pt>
                <c:pt idx="1776">
                  <c:v>404.42266669784607</c:v>
                </c:pt>
                <c:pt idx="1777">
                  <c:v>404.4698681041541</c:v>
                </c:pt>
                <c:pt idx="1778">
                  <c:v>404.24944766230703</c:v>
                </c:pt>
                <c:pt idx="1779">
                  <c:v>404.38600759861487</c:v>
                </c:pt>
                <c:pt idx="1780">
                  <c:v>404.23562590384608</c:v>
                </c:pt>
                <c:pt idx="1781">
                  <c:v>404.27041903646102</c:v>
                </c:pt>
                <c:pt idx="1782">
                  <c:v>404.30476530353803</c:v>
                </c:pt>
                <c:pt idx="1783">
                  <c:v>404.34614518738397</c:v>
                </c:pt>
                <c:pt idx="1784">
                  <c:v>404.26295406276898</c:v>
                </c:pt>
                <c:pt idx="1785">
                  <c:v>404.26358787769192</c:v>
                </c:pt>
                <c:pt idx="1786">
                  <c:v>404.36082748323008</c:v>
                </c:pt>
                <c:pt idx="1787">
                  <c:v>404.4127903947691</c:v>
                </c:pt>
                <c:pt idx="1788">
                  <c:v>404.42035461599994</c:v>
                </c:pt>
                <c:pt idx="1789">
                  <c:v>404.35600696553792</c:v>
                </c:pt>
                <c:pt idx="1790">
                  <c:v>404.33884071907602</c:v>
                </c:pt>
                <c:pt idx="1791">
                  <c:v>404.317224041538</c:v>
                </c:pt>
                <c:pt idx="1792">
                  <c:v>404.26182152738397</c:v>
                </c:pt>
                <c:pt idx="1793">
                  <c:v>404.22909915538395</c:v>
                </c:pt>
                <c:pt idx="1794">
                  <c:v>404.32573330953801</c:v>
                </c:pt>
                <c:pt idx="1795">
                  <c:v>404.25292590307703</c:v>
                </c:pt>
                <c:pt idx="1796">
                  <c:v>404.209054152308</c:v>
                </c:pt>
                <c:pt idx="1797">
                  <c:v>404.25590731430702</c:v>
                </c:pt>
                <c:pt idx="1798">
                  <c:v>404.41188526722993</c:v>
                </c:pt>
                <c:pt idx="1799">
                  <c:v>404.44118589122996</c:v>
                </c:pt>
                <c:pt idx="1800">
                  <c:v>404.53153350846094</c:v>
                </c:pt>
                <c:pt idx="1801">
                  <c:v>404.56570865722995</c:v>
                </c:pt>
                <c:pt idx="1802">
                  <c:v>404.47392297199997</c:v>
                </c:pt>
                <c:pt idx="1803">
                  <c:v>404.52377715199987</c:v>
                </c:pt>
                <c:pt idx="1804">
                  <c:v>404.4825150036919</c:v>
                </c:pt>
                <c:pt idx="1805">
                  <c:v>404.56941076061503</c:v>
                </c:pt>
                <c:pt idx="1806">
                  <c:v>404.64418265169201</c:v>
                </c:pt>
                <c:pt idx="1807">
                  <c:v>404.77834587892295</c:v>
                </c:pt>
                <c:pt idx="1808">
                  <c:v>404.75129745430695</c:v>
                </c:pt>
                <c:pt idx="1809">
                  <c:v>404.71692010153799</c:v>
                </c:pt>
                <c:pt idx="1810">
                  <c:v>404.86536022738397</c:v>
                </c:pt>
                <c:pt idx="1811">
                  <c:v>404.79261073753793</c:v>
                </c:pt>
                <c:pt idx="1812">
                  <c:v>404.60545072184607</c:v>
                </c:pt>
                <c:pt idx="1813">
                  <c:v>404.58834747846095</c:v>
                </c:pt>
                <c:pt idx="1814">
                  <c:v>404.54924587323103</c:v>
                </c:pt>
                <c:pt idx="1815">
                  <c:v>404.64621318892301</c:v>
                </c:pt>
                <c:pt idx="1816">
                  <c:v>404.57875671230693</c:v>
                </c:pt>
                <c:pt idx="1817">
                  <c:v>404.67069717276905</c:v>
                </c:pt>
                <c:pt idx="1818">
                  <c:v>404.67167454753792</c:v>
                </c:pt>
                <c:pt idx="1819">
                  <c:v>404.66238628446104</c:v>
                </c:pt>
                <c:pt idx="1820">
                  <c:v>404.67509386046106</c:v>
                </c:pt>
                <c:pt idx="1821">
                  <c:v>404.66430973999996</c:v>
                </c:pt>
                <c:pt idx="1822">
                  <c:v>404.70830780799986</c:v>
                </c:pt>
                <c:pt idx="1823">
                  <c:v>404.66903615815301</c:v>
                </c:pt>
                <c:pt idx="1824">
                  <c:v>404.70104861722996</c:v>
                </c:pt>
                <c:pt idx="1825">
                  <c:v>404.66610736661494</c:v>
                </c:pt>
                <c:pt idx="1826">
                  <c:v>404.63838867892292</c:v>
                </c:pt>
                <c:pt idx="1827">
                  <c:v>404.62986045615298</c:v>
                </c:pt>
                <c:pt idx="1828">
                  <c:v>404.57880417492305</c:v>
                </c:pt>
                <c:pt idx="1829">
                  <c:v>404.78152613738399</c:v>
                </c:pt>
                <c:pt idx="1830">
                  <c:v>404.75556128692205</c:v>
                </c:pt>
                <c:pt idx="1831">
                  <c:v>404.80376230138398</c:v>
                </c:pt>
                <c:pt idx="1832">
                  <c:v>404.82633985599989</c:v>
                </c:pt>
                <c:pt idx="1833">
                  <c:v>404.87440291015298</c:v>
                </c:pt>
                <c:pt idx="1834">
                  <c:v>404.82872273369196</c:v>
                </c:pt>
                <c:pt idx="1835">
                  <c:v>404.82684043061499</c:v>
                </c:pt>
                <c:pt idx="1836">
                  <c:v>404.81436828353804</c:v>
                </c:pt>
                <c:pt idx="1837">
                  <c:v>404.91511383953792</c:v>
                </c:pt>
                <c:pt idx="1838">
                  <c:v>404.83807091307597</c:v>
                </c:pt>
                <c:pt idx="1839">
                  <c:v>404.92376522569191</c:v>
                </c:pt>
                <c:pt idx="1840">
                  <c:v>404.95329663569203</c:v>
                </c:pt>
                <c:pt idx="1841">
                  <c:v>404.98772737261487</c:v>
                </c:pt>
                <c:pt idx="1842">
                  <c:v>404.87456896492301</c:v>
                </c:pt>
                <c:pt idx="1843">
                  <c:v>404.93528974276899</c:v>
                </c:pt>
                <c:pt idx="1844">
                  <c:v>404.94267776707699</c:v>
                </c:pt>
                <c:pt idx="1845">
                  <c:v>405.02448349384611</c:v>
                </c:pt>
                <c:pt idx="1846">
                  <c:v>404.96577132169199</c:v>
                </c:pt>
                <c:pt idx="1847">
                  <c:v>405.01168098969197</c:v>
                </c:pt>
                <c:pt idx="1848">
                  <c:v>404.97961711938405</c:v>
                </c:pt>
                <c:pt idx="1849">
                  <c:v>404.95823271384597</c:v>
                </c:pt>
                <c:pt idx="1850">
                  <c:v>404.95571901830692</c:v>
                </c:pt>
                <c:pt idx="1851">
                  <c:v>405.01892075769189</c:v>
                </c:pt>
                <c:pt idx="1852">
                  <c:v>404.98968158861499</c:v>
                </c:pt>
                <c:pt idx="1853">
                  <c:v>405.03593573322996</c:v>
                </c:pt>
                <c:pt idx="1854">
                  <c:v>405.09636355599986</c:v>
                </c:pt>
                <c:pt idx="1855">
                  <c:v>405.25573912769192</c:v>
                </c:pt>
                <c:pt idx="1856">
                  <c:v>405.22634257399994</c:v>
                </c:pt>
                <c:pt idx="1857">
                  <c:v>405.15972201492303</c:v>
                </c:pt>
                <c:pt idx="1858">
                  <c:v>405.07649618707592</c:v>
                </c:pt>
                <c:pt idx="1859">
                  <c:v>405.03219297107586</c:v>
                </c:pt>
                <c:pt idx="1860">
                  <c:v>404.91893604646094</c:v>
                </c:pt>
                <c:pt idx="1861">
                  <c:v>404.751020053231</c:v>
                </c:pt>
                <c:pt idx="1862">
                  <c:v>404.61133373415299</c:v>
                </c:pt>
                <c:pt idx="1863">
                  <c:v>404.574501954769</c:v>
                </c:pt>
                <c:pt idx="1864">
                  <c:v>404.58841665307597</c:v>
                </c:pt>
                <c:pt idx="1865">
                  <c:v>404.50955129799996</c:v>
                </c:pt>
                <c:pt idx="1866">
                  <c:v>404.56158355138399</c:v>
                </c:pt>
                <c:pt idx="1867">
                  <c:v>404.66724901692209</c:v>
                </c:pt>
                <c:pt idx="1868">
                  <c:v>404.65228355615307</c:v>
                </c:pt>
                <c:pt idx="1869">
                  <c:v>404.74924919615404</c:v>
                </c:pt>
                <c:pt idx="1870">
                  <c:v>404.815920567538</c:v>
                </c:pt>
                <c:pt idx="1871">
                  <c:v>404.83908309738405</c:v>
                </c:pt>
                <c:pt idx="1872">
                  <c:v>404.75662499230697</c:v>
                </c:pt>
                <c:pt idx="1873">
                  <c:v>404.68234887015302</c:v>
                </c:pt>
                <c:pt idx="1874">
                  <c:v>404.694320313692</c:v>
                </c:pt>
                <c:pt idx="1875">
                  <c:v>404.68157370846092</c:v>
                </c:pt>
                <c:pt idx="1876">
                  <c:v>404.62362716646106</c:v>
                </c:pt>
                <c:pt idx="1877">
                  <c:v>404.58391668276897</c:v>
                </c:pt>
                <c:pt idx="1878">
                  <c:v>404.70854432353798</c:v>
                </c:pt>
                <c:pt idx="1879">
                  <c:v>404.74664163615404</c:v>
                </c:pt>
                <c:pt idx="1880">
                  <c:v>404.67557394799888</c:v>
                </c:pt>
                <c:pt idx="1881">
                  <c:v>404.66245426092308</c:v>
                </c:pt>
                <c:pt idx="1882">
                  <c:v>404.67150207615396</c:v>
                </c:pt>
                <c:pt idx="1883">
                  <c:v>404.59155275399991</c:v>
                </c:pt>
                <c:pt idx="1884">
                  <c:v>404.62389096646098</c:v>
                </c:pt>
                <c:pt idx="1885">
                  <c:v>404.62079387169194</c:v>
                </c:pt>
                <c:pt idx="1886">
                  <c:v>404.62639499892293</c:v>
                </c:pt>
                <c:pt idx="1887">
                  <c:v>404.52861273307599</c:v>
                </c:pt>
                <c:pt idx="1888">
                  <c:v>404.75043881692301</c:v>
                </c:pt>
                <c:pt idx="1889">
                  <c:v>404.79842321661494</c:v>
                </c:pt>
                <c:pt idx="1890">
                  <c:v>404.88575927092296</c:v>
                </c:pt>
                <c:pt idx="1891">
                  <c:v>404.72109594107587</c:v>
                </c:pt>
                <c:pt idx="1892">
                  <c:v>404.88996028184607</c:v>
                </c:pt>
                <c:pt idx="1893">
                  <c:v>404.90641145692189</c:v>
                </c:pt>
                <c:pt idx="1894">
                  <c:v>404.88531851692295</c:v>
                </c:pt>
                <c:pt idx="1895">
                  <c:v>405.04044761507606</c:v>
                </c:pt>
                <c:pt idx="1896">
                  <c:v>405.08389043246098</c:v>
                </c:pt>
                <c:pt idx="1897">
                  <c:v>404.93679277399889</c:v>
                </c:pt>
                <c:pt idx="1898">
                  <c:v>404.97291211599895</c:v>
                </c:pt>
                <c:pt idx="1899">
                  <c:v>405.03952389384608</c:v>
                </c:pt>
                <c:pt idx="1900">
                  <c:v>404.92997843938394</c:v>
                </c:pt>
                <c:pt idx="1901">
                  <c:v>404.89073889107692</c:v>
                </c:pt>
                <c:pt idx="1902">
                  <c:v>404.88721019738398</c:v>
                </c:pt>
                <c:pt idx="1903">
                  <c:v>404.87113198815393</c:v>
                </c:pt>
                <c:pt idx="1904">
                  <c:v>404.79673750676892</c:v>
                </c:pt>
                <c:pt idx="1905">
                  <c:v>404.79221477415297</c:v>
                </c:pt>
                <c:pt idx="1906">
                  <c:v>404.672574640307</c:v>
                </c:pt>
                <c:pt idx="1907">
                  <c:v>404.79489817292301</c:v>
                </c:pt>
                <c:pt idx="1908">
                  <c:v>404.7182694490769</c:v>
                </c:pt>
                <c:pt idx="1909">
                  <c:v>404.66469892476914</c:v>
                </c:pt>
                <c:pt idx="1910">
                  <c:v>404.75630336815294</c:v>
                </c:pt>
                <c:pt idx="1911">
                  <c:v>404.69944828815301</c:v>
                </c:pt>
                <c:pt idx="1912">
                  <c:v>404.68999474076901</c:v>
                </c:pt>
                <c:pt idx="1913">
                  <c:v>404.78441749399997</c:v>
                </c:pt>
                <c:pt idx="1914">
                  <c:v>404.73440169076906</c:v>
                </c:pt>
                <c:pt idx="1915">
                  <c:v>404.68325841261486</c:v>
                </c:pt>
                <c:pt idx="1916">
                  <c:v>404.63887707599895</c:v>
                </c:pt>
                <c:pt idx="1917">
                  <c:v>404.73396782861494</c:v>
                </c:pt>
                <c:pt idx="1918">
                  <c:v>404.61696789661499</c:v>
                </c:pt>
                <c:pt idx="1919">
                  <c:v>404.69857088307697</c:v>
                </c:pt>
                <c:pt idx="1920">
                  <c:v>404.51396402799992</c:v>
                </c:pt>
                <c:pt idx="1921">
                  <c:v>404.39677787907596</c:v>
                </c:pt>
                <c:pt idx="1922">
                  <c:v>404.52099568538398</c:v>
                </c:pt>
                <c:pt idx="1923">
                  <c:v>404.32335189861493</c:v>
                </c:pt>
                <c:pt idx="1924">
                  <c:v>404.23899979999891</c:v>
                </c:pt>
                <c:pt idx="1925">
                  <c:v>404.17725324922992</c:v>
                </c:pt>
                <c:pt idx="1926">
                  <c:v>404.30191142538399</c:v>
                </c:pt>
                <c:pt idx="1927">
                  <c:v>404.4292483416919</c:v>
                </c:pt>
                <c:pt idx="1928">
                  <c:v>404.37054368646108</c:v>
                </c:pt>
                <c:pt idx="1929">
                  <c:v>404.40680762953798</c:v>
                </c:pt>
                <c:pt idx="1930">
                  <c:v>404.41301508707693</c:v>
                </c:pt>
                <c:pt idx="1931">
                  <c:v>404.42224824061486</c:v>
                </c:pt>
                <c:pt idx="1932">
                  <c:v>404.34313293353802</c:v>
                </c:pt>
                <c:pt idx="1933">
                  <c:v>404.23619630246094</c:v>
                </c:pt>
                <c:pt idx="1934">
                  <c:v>404.24353999584599</c:v>
                </c:pt>
                <c:pt idx="1935">
                  <c:v>404.17593646784599</c:v>
                </c:pt>
                <c:pt idx="1936">
                  <c:v>403.88530024892293</c:v>
                </c:pt>
                <c:pt idx="1937">
                  <c:v>404.13225650338404</c:v>
                </c:pt>
                <c:pt idx="1938">
                  <c:v>404.24686551384508</c:v>
                </c:pt>
                <c:pt idx="1939">
                  <c:v>404.14356152584611</c:v>
                </c:pt>
                <c:pt idx="1940">
                  <c:v>403.93811196169179</c:v>
                </c:pt>
                <c:pt idx="1941">
                  <c:v>404.08125188476902</c:v>
                </c:pt>
                <c:pt idx="1942">
                  <c:v>404.22315480984599</c:v>
                </c:pt>
                <c:pt idx="1943">
                  <c:v>404.21269698646108</c:v>
                </c:pt>
                <c:pt idx="1944">
                  <c:v>404.09943976922995</c:v>
                </c:pt>
                <c:pt idx="1945">
                  <c:v>404.11613611815392</c:v>
                </c:pt>
                <c:pt idx="1946">
                  <c:v>404.02146543384606</c:v>
                </c:pt>
                <c:pt idx="1947">
                  <c:v>403.95721341815397</c:v>
                </c:pt>
                <c:pt idx="1948">
                  <c:v>404.00959845369192</c:v>
                </c:pt>
                <c:pt idx="1949">
                  <c:v>404.12763145646102</c:v>
                </c:pt>
                <c:pt idx="1950">
                  <c:v>404.14302552522997</c:v>
                </c:pt>
                <c:pt idx="1951">
                  <c:v>404.16922464522997</c:v>
                </c:pt>
                <c:pt idx="1952">
                  <c:v>403.98794107846101</c:v>
                </c:pt>
                <c:pt idx="1953">
                  <c:v>403.98957557630695</c:v>
                </c:pt>
                <c:pt idx="1954">
                  <c:v>403.97763786892295</c:v>
                </c:pt>
                <c:pt idx="1955">
                  <c:v>403.81075996553795</c:v>
                </c:pt>
                <c:pt idx="1956">
                  <c:v>403.68950321015302</c:v>
                </c:pt>
                <c:pt idx="1957">
                  <c:v>403.80619249969192</c:v>
                </c:pt>
                <c:pt idx="1958">
                  <c:v>403.62317676938392</c:v>
                </c:pt>
                <c:pt idx="1959">
                  <c:v>403.54639949984602</c:v>
                </c:pt>
                <c:pt idx="1960">
                  <c:v>403.32192462738396</c:v>
                </c:pt>
                <c:pt idx="1961">
                  <c:v>403.31856203938401</c:v>
                </c:pt>
                <c:pt idx="1962">
                  <c:v>403.42323632369192</c:v>
                </c:pt>
                <c:pt idx="1963">
                  <c:v>403.42311343846086</c:v>
                </c:pt>
                <c:pt idx="1964">
                  <c:v>403.284907460461</c:v>
                </c:pt>
                <c:pt idx="1965">
                  <c:v>403.23266571830698</c:v>
                </c:pt>
                <c:pt idx="1966">
                  <c:v>403.16265965353807</c:v>
                </c:pt>
                <c:pt idx="1967">
                  <c:v>403.10892556892293</c:v>
                </c:pt>
                <c:pt idx="1968">
                  <c:v>403.127780001384</c:v>
                </c:pt>
                <c:pt idx="1969">
                  <c:v>402.91467875215392</c:v>
                </c:pt>
                <c:pt idx="1970">
                  <c:v>402.86717116307602</c:v>
                </c:pt>
                <c:pt idx="1971">
                  <c:v>402.86555669569196</c:v>
                </c:pt>
                <c:pt idx="1972">
                  <c:v>402.89777936230695</c:v>
                </c:pt>
                <c:pt idx="1973">
                  <c:v>402.72883198784592</c:v>
                </c:pt>
                <c:pt idx="1974">
                  <c:v>402.64599092215298</c:v>
                </c:pt>
                <c:pt idx="1975">
                  <c:v>402.41842282492308</c:v>
                </c:pt>
                <c:pt idx="1976">
                  <c:v>402.40388459953806</c:v>
                </c:pt>
                <c:pt idx="1977">
                  <c:v>402.37116479461503</c:v>
                </c:pt>
                <c:pt idx="1978">
                  <c:v>402.37703709753799</c:v>
                </c:pt>
                <c:pt idx="1979">
                  <c:v>402.43118472861488</c:v>
                </c:pt>
                <c:pt idx="1980">
                  <c:v>402.28419376215294</c:v>
                </c:pt>
                <c:pt idx="1981">
                  <c:v>402.1613288947691</c:v>
                </c:pt>
                <c:pt idx="1982">
                  <c:v>402.19174563923002</c:v>
                </c:pt>
                <c:pt idx="1983">
                  <c:v>402.11783245646097</c:v>
                </c:pt>
                <c:pt idx="1984">
                  <c:v>401.97130920399991</c:v>
                </c:pt>
                <c:pt idx="1985">
                  <c:v>401.94899920861491</c:v>
                </c:pt>
                <c:pt idx="1986">
                  <c:v>402.03380104522995</c:v>
                </c:pt>
                <c:pt idx="1987">
                  <c:v>402.15766762830708</c:v>
                </c:pt>
                <c:pt idx="1988">
                  <c:v>402.04218597692301</c:v>
                </c:pt>
                <c:pt idx="1989">
                  <c:v>401.96731783876896</c:v>
                </c:pt>
                <c:pt idx="1990">
                  <c:v>401.96307117738399</c:v>
                </c:pt>
                <c:pt idx="1991">
                  <c:v>401.88278091276902</c:v>
                </c:pt>
                <c:pt idx="1992">
                  <c:v>401.702531834615</c:v>
                </c:pt>
                <c:pt idx="1993">
                  <c:v>401.613534614</c:v>
                </c:pt>
                <c:pt idx="1994">
                  <c:v>401.64094218476913</c:v>
                </c:pt>
                <c:pt idx="1995">
                  <c:v>401.70795092784601</c:v>
                </c:pt>
                <c:pt idx="1996">
                  <c:v>401.62322554230792</c:v>
                </c:pt>
                <c:pt idx="1997">
                  <c:v>401.49781928107586</c:v>
                </c:pt>
                <c:pt idx="1998">
                  <c:v>401.53048072923002</c:v>
                </c:pt>
                <c:pt idx="1999">
                  <c:v>401.4757229599989</c:v>
                </c:pt>
                <c:pt idx="2000">
                  <c:v>401.38176049707693</c:v>
                </c:pt>
                <c:pt idx="2001">
                  <c:v>401.35492728107698</c:v>
                </c:pt>
                <c:pt idx="2002">
                  <c:v>401.30063151153797</c:v>
                </c:pt>
                <c:pt idx="2003">
                  <c:v>401.05617688446102</c:v>
                </c:pt>
                <c:pt idx="2004">
                  <c:v>401.12563921953802</c:v>
                </c:pt>
                <c:pt idx="2005">
                  <c:v>401.10951636784608</c:v>
                </c:pt>
                <c:pt idx="2006">
                  <c:v>401.05498611076916</c:v>
                </c:pt>
                <c:pt idx="2007">
                  <c:v>401.21837608199888</c:v>
                </c:pt>
                <c:pt idx="2008">
                  <c:v>401.22870295799885</c:v>
                </c:pt>
                <c:pt idx="2009">
                  <c:v>401.19456181307606</c:v>
                </c:pt>
                <c:pt idx="2010">
                  <c:v>401.05821473830696</c:v>
                </c:pt>
                <c:pt idx="2011">
                  <c:v>401.23058272476902</c:v>
                </c:pt>
                <c:pt idx="2012">
                  <c:v>401.17090538046108</c:v>
                </c:pt>
                <c:pt idx="2013">
                  <c:v>401.09028226184608</c:v>
                </c:pt>
                <c:pt idx="2014">
                  <c:v>400.99665964030692</c:v>
                </c:pt>
                <c:pt idx="2015">
                  <c:v>401.08229516553808</c:v>
                </c:pt>
                <c:pt idx="2016">
                  <c:v>400.97877114922994</c:v>
                </c:pt>
                <c:pt idx="2017">
                  <c:v>400.91895808907691</c:v>
                </c:pt>
                <c:pt idx="2018">
                  <c:v>400.92121089892294</c:v>
                </c:pt>
                <c:pt idx="2019">
                  <c:v>400.87822192430701</c:v>
                </c:pt>
                <c:pt idx="2020">
                  <c:v>400.90075045507587</c:v>
                </c:pt>
                <c:pt idx="2021">
                  <c:v>400.993968397846</c:v>
                </c:pt>
                <c:pt idx="2022">
                  <c:v>401.07496445538396</c:v>
                </c:pt>
                <c:pt idx="2023">
                  <c:v>401.04374059430705</c:v>
                </c:pt>
                <c:pt idx="2024">
                  <c:v>400.89429457953798</c:v>
                </c:pt>
                <c:pt idx="2025">
                  <c:v>401.00927929230704</c:v>
                </c:pt>
                <c:pt idx="2026">
                  <c:v>400.97380978738397</c:v>
                </c:pt>
                <c:pt idx="2027">
                  <c:v>401.02635744476891</c:v>
                </c:pt>
                <c:pt idx="2028">
                  <c:v>400.98910449399995</c:v>
                </c:pt>
                <c:pt idx="2029">
                  <c:v>401.05624074999895</c:v>
                </c:pt>
                <c:pt idx="2030">
                  <c:v>400.97079701646101</c:v>
                </c:pt>
                <c:pt idx="2031">
                  <c:v>400.94610462707595</c:v>
                </c:pt>
                <c:pt idx="2032">
                  <c:v>400.79799943969192</c:v>
                </c:pt>
                <c:pt idx="2033">
                  <c:v>400.76615077876892</c:v>
                </c:pt>
                <c:pt idx="2034">
                  <c:v>400.71354604861489</c:v>
                </c:pt>
                <c:pt idx="2035">
                  <c:v>400.64972266738408</c:v>
                </c:pt>
                <c:pt idx="2036">
                  <c:v>400.64378767323007</c:v>
                </c:pt>
                <c:pt idx="2037">
                  <c:v>400.609592142</c:v>
                </c:pt>
                <c:pt idx="2038">
                  <c:v>400.61756312538404</c:v>
                </c:pt>
                <c:pt idx="2039">
                  <c:v>400.48819438430695</c:v>
                </c:pt>
                <c:pt idx="2040">
                  <c:v>400.43758045353792</c:v>
                </c:pt>
                <c:pt idx="2041">
                  <c:v>400.56722986261497</c:v>
                </c:pt>
                <c:pt idx="2042">
                  <c:v>400.52846337892299</c:v>
                </c:pt>
                <c:pt idx="2043">
                  <c:v>400.37887018984611</c:v>
                </c:pt>
                <c:pt idx="2044">
                  <c:v>400.25057435661495</c:v>
                </c:pt>
                <c:pt idx="2045">
                  <c:v>400.16247105399998</c:v>
                </c:pt>
                <c:pt idx="2046">
                  <c:v>400.01708011400007</c:v>
                </c:pt>
                <c:pt idx="2047">
                  <c:v>400.07097435815399</c:v>
                </c:pt>
                <c:pt idx="2048">
                  <c:v>400.089693750153</c:v>
                </c:pt>
                <c:pt idx="2049">
                  <c:v>400.02195125230691</c:v>
                </c:pt>
                <c:pt idx="2050">
                  <c:v>399.90585891138392</c:v>
                </c:pt>
                <c:pt idx="2051">
                  <c:v>399.88695564707587</c:v>
                </c:pt>
                <c:pt idx="2052">
                  <c:v>399.77184672338404</c:v>
                </c:pt>
                <c:pt idx="2053">
                  <c:v>399.81945631707703</c:v>
                </c:pt>
                <c:pt idx="2054">
                  <c:v>399.85536255307704</c:v>
                </c:pt>
                <c:pt idx="2055">
                  <c:v>399.72616179769193</c:v>
                </c:pt>
                <c:pt idx="2056">
                  <c:v>399.72259130692299</c:v>
                </c:pt>
                <c:pt idx="2057">
                  <c:v>399.86629523138396</c:v>
                </c:pt>
                <c:pt idx="2058">
                  <c:v>399.912695845538</c:v>
                </c:pt>
                <c:pt idx="2059">
                  <c:v>399.87666349230705</c:v>
                </c:pt>
                <c:pt idx="2060">
                  <c:v>399.82468130461507</c:v>
                </c:pt>
                <c:pt idx="2061">
                  <c:v>399.70224307199999</c:v>
                </c:pt>
                <c:pt idx="2062">
                  <c:v>399.63155585415296</c:v>
                </c:pt>
                <c:pt idx="2063">
                  <c:v>399.70160827138392</c:v>
                </c:pt>
                <c:pt idx="2064">
                  <c:v>399.68767596369196</c:v>
                </c:pt>
                <c:pt idx="2065">
                  <c:v>399.84396419692314</c:v>
                </c:pt>
                <c:pt idx="2066">
                  <c:v>399.79044837246101</c:v>
                </c:pt>
                <c:pt idx="2067">
                  <c:v>399.84632730230697</c:v>
                </c:pt>
                <c:pt idx="2068">
                  <c:v>399.60285753092307</c:v>
                </c:pt>
                <c:pt idx="2069">
                  <c:v>399.52465025522991</c:v>
                </c:pt>
                <c:pt idx="2070">
                  <c:v>399.65027815138404</c:v>
                </c:pt>
                <c:pt idx="2071">
                  <c:v>399.72704846922994</c:v>
                </c:pt>
                <c:pt idx="2072">
                  <c:v>399.65312930122997</c:v>
                </c:pt>
                <c:pt idx="2073">
                  <c:v>399.5804569483069</c:v>
                </c:pt>
                <c:pt idx="2074">
                  <c:v>399.43838157307596</c:v>
                </c:pt>
                <c:pt idx="2075">
                  <c:v>399.41526863276908</c:v>
                </c:pt>
                <c:pt idx="2076">
                  <c:v>399.38267146046098</c:v>
                </c:pt>
                <c:pt idx="2077">
                  <c:v>399.24742682969202</c:v>
                </c:pt>
                <c:pt idx="2078">
                  <c:v>399.30747095215293</c:v>
                </c:pt>
                <c:pt idx="2079">
                  <c:v>399.35024911861501</c:v>
                </c:pt>
                <c:pt idx="2080">
                  <c:v>399.22609675446103</c:v>
                </c:pt>
                <c:pt idx="2081">
                  <c:v>399.37190595507593</c:v>
                </c:pt>
                <c:pt idx="2082">
                  <c:v>399.33665088369196</c:v>
                </c:pt>
                <c:pt idx="2083">
                  <c:v>399.29275346122989</c:v>
                </c:pt>
                <c:pt idx="2084">
                  <c:v>399.22919184846103</c:v>
                </c:pt>
                <c:pt idx="2085">
                  <c:v>399.19249792353804</c:v>
                </c:pt>
                <c:pt idx="2086">
                  <c:v>399.05135266599996</c:v>
                </c:pt>
                <c:pt idx="2087">
                  <c:v>399.08067964353802</c:v>
                </c:pt>
                <c:pt idx="2088">
                  <c:v>399.20062495199892</c:v>
                </c:pt>
                <c:pt idx="2089">
                  <c:v>398.96004099261495</c:v>
                </c:pt>
                <c:pt idx="2090">
                  <c:v>399.13310266399992</c:v>
                </c:pt>
                <c:pt idx="2091">
                  <c:v>399.22938038799896</c:v>
                </c:pt>
                <c:pt idx="2092">
                  <c:v>399.12054518646107</c:v>
                </c:pt>
                <c:pt idx="2093">
                  <c:v>398.92360242922996</c:v>
                </c:pt>
                <c:pt idx="2094">
                  <c:v>398.96806708538395</c:v>
                </c:pt>
                <c:pt idx="2095">
                  <c:v>398.89335139646101</c:v>
                </c:pt>
                <c:pt idx="2096">
                  <c:v>398.9030277621539</c:v>
                </c:pt>
                <c:pt idx="2097">
                  <c:v>398.91389104399894</c:v>
                </c:pt>
                <c:pt idx="2098">
                  <c:v>398.90075558276897</c:v>
                </c:pt>
                <c:pt idx="2099">
                  <c:v>398.83873210830694</c:v>
                </c:pt>
                <c:pt idx="2100">
                  <c:v>398.69606512784605</c:v>
                </c:pt>
                <c:pt idx="2101">
                  <c:v>398.68511700323103</c:v>
                </c:pt>
                <c:pt idx="2102">
                  <c:v>398.65061133153807</c:v>
                </c:pt>
                <c:pt idx="2103">
                  <c:v>398.70099752076902</c:v>
                </c:pt>
                <c:pt idx="2104">
                  <c:v>398.480804425538</c:v>
                </c:pt>
                <c:pt idx="2105">
                  <c:v>398.43892769569192</c:v>
                </c:pt>
                <c:pt idx="2106">
                  <c:v>398.44102911799899</c:v>
                </c:pt>
                <c:pt idx="2107">
                  <c:v>398.36893018753801</c:v>
                </c:pt>
                <c:pt idx="2108">
                  <c:v>398.34790907492305</c:v>
                </c:pt>
                <c:pt idx="2109">
                  <c:v>398.47608420784599</c:v>
                </c:pt>
                <c:pt idx="2110">
                  <c:v>398.40709135953801</c:v>
                </c:pt>
                <c:pt idx="2111">
                  <c:v>398.08537965492292</c:v>
                </c:pt>
                <c:pt idx="2112">
                  <c:v>398.15767198138502</c:v>
                </c:pt>
                <c:pt idx="2113">
                  <c:v>398.3478833260001</c:v>
                </c:pt>
                <c:pt idx="2114">
                  <c:v>398.21612821707589</c:v>
                </c:pt>
                <c:pt idx="2115">
                  <c:v>398.07612978230691</c:v>
                </c:pt>
                <c:pt idx="2116">
                  <c:v>398.17657271123096</c:v>
                </c:pt>
                <c:pt idx="2117">
                  <c:v>398.17321181676908</c:v>
                </c:pt>
                <c:pt idx="2118">
                  <c:v>398.01432180169195</c:v>
                </c:pt>
                <c:pt idx="2119">
                  <c:v>397.99333420230687</c:v>
                </c:pt>
                <c:pt idx="2120">
                  <c:v>398.03283477199994</c:v>
                </c:pt>
                <c:pt idx="2121">
                  <c:v>397.8934998516919</c:v>
                </c:pt>
                <c:pt idx="2122">
                  <c:v>397.91107155553794</c:v>
                </c:pt>
                <c:pt idx="2123">
                  <c:v>397.85973204230697</c:v>
                </c:pt>
                <c:pt idx="2124">
                  <c:v>397.82320039861492</c:v>
                </c:pt>
                <c:pt idx="2125">
                  <c:v>397.80434786846098</c:v>
                </c:pt>
                <c:pt idx="2126">
                  <c:v>397.82430209092308</c:v>
                </c:pt>
                <c:pt idx="2127">
                  <c:v>397.87870922476901</c:v>
                </c:pt>
                <c:pt idx="2128">
                  <c:v>397.83271354676896</c:v>
                </c:pt>
                <c:pt idx="2129">
                  <c:v>397.80581731046107</c:v>
                </c:pt>
                <c:pt idx="2130">
                  <c:v>397.77071172261486</c:v>
                </c:pt>
                <c:pt idx="2131">
                  <c:v>397.685529780769</c:v>
                </c:pt>
                <c:pt idx="2132">
                  <c:v>397.769643840615</c:v>
                </c:pt>
                <c:pt idx="2133">
                  <c:v>397.76657197292189</c:v>
                </c:pt>
                <c:pt idx="2134">
                  <c:v>397.81991413815302</c:v>
                </c:pt>
                <c:pt idx="2135">
                  <c:v>397.82104959692299</c:v>
                </c:pt>
                <c:pt idx="2136">
                  <c:v>397.85430452123001</c:v>
                </c:pt>
                <c:pt idx="2137">
                  <c:v>397.81705325384598</c:v>
                </c:pt>
                <c:pt idx="2138">
                  <c:v>397.65072373307703</c:v>
                </c:pt>
                <c:pt idx="2139">
                  <c:v>397.66563699646105</c:v>
                </c:pt>
                <c:pt idx="2140">
                  <c:v>397.81901647984608</c:v>
                </c:pt>
                <c:pt idx="2141">
                  <c:v>397.76617756230689</c:v>
                </c:pt>
                <c:pt idx="2142">
                  <c:v>397.76083485307601</c:v>
                </c:pt>
                <c:pt idx="2143">
                  <c:v>397.68924375</c:v>
                </c:pt>
                <c:pt idx="2144">
                  <c:v>397.70843094507688</c:v>
                </c:pt>
                <c:pt idx="2145">
                  <c:v>397.66757040630705</c:v>
                </c:pt>
                <c:pt idx="2146">
                  <c:v>397.57724201215302</c:v>
                </c:pt>
                <c:pt idx="2147">
                  <c:v>397.54233129430702</c:v>
                </c:pt>
                <c:pt idx="2148">
                  <c:v>397.59629778153794</c:v>
                </c:pt>
                <c:pt idx="2149">
                  <c:v>397.56527435323102</c:v>
                </c:pt>
                <c:pt idx="2150">
                  <c:v>397.59723095830691</c:v>
                </c:pt>
                <c:pt idx="2151">
                  <c:v>397.55221558015398</c:v>
                </c:pt>
                <c:pt idx="2152">
                  <c:v>397.52755016615396</c:v>
                </c:pt>
                <c:pt idx="2153">
                  <c:v>397.58725996492194</c:v>
                </c:pt>
                <c:pt idx="2154">
                  <c:v>397.46984843199999</c:v>
                </c:pt>
                <c:pt idx="2155">
                  <c:v>397.54629101969198</c:v>
                </c:pt>
                <c:pt idx="2156">
                  <c:v>397.497819413846</c:v>
                </c:pt>
                <c:pt idx="2157">
                  <c:v>397.45286673507604</c:v>
                </c:pt>
                <c:pt idx="2158">
                  <c:v>397.58851479599997</c:v>
                </c:pt>
                <c:pt idx="2159">
                  <c:v>397.64344010061507</c:v>
                </c:pt>
                <c:pt idx="2160">
                  <c:v>397.52683465369199</c:v>
                </c:pt>
                <c:pt idx="2161">
                  <c:v>397.4473187666149</c:v>
                </c:pt>
                <c:pt idx="2162">
                  <c:v>397.34845629307608</c:v>
                </c:pt>
                <c:pt idx="2163">
                  <c:v>397.431801036769</c:v>
                </c:pt>
                <c:pt idx="2164">
                  <c:v>397.41110145522981</c:v>
                </c:pt>
                <c:pt idx="2165">
                  <c:v>397.50111242415295</c:v>
                </c:pt>
                <c:pt idx="2166">
                  <c:v>397.47259157999895</c:v>
                </c:pt>
                <c:pt idx="2167">
                  <c:v>397.43933319415396</c:v>
                </c:pt>
                <c:pt idx="2168">
                  <c:v>397.44218100861497</c:v>
                </c:pt>
                <c:pt idx="2169">
                  <c:v>397.53062460676904</c:v>
                </c:pt>
                <c:pt idx="2170">
                  <c:v>397.50918493738396</c:v>
                </c:pt>
                <c:pt idx="2171">
                  <c:v>397.51192169769195</c:v>
                </c:pt>
                <c:pt idx="2172">
                  <c:v>397.40034240676903</c:v>
                </c:pt>
                <c:pt idx="2173">
                  <c:v>397.41507219261496</c:v>
                </c:pt>
                <c:pt idx="2174">
                  <c:v>397.44458029922998</c:v>
                </c:pt>
                <c:pt idx="2175">
                  <c:v>397.45938729492298</c:v>
                </c:pt>
                <c:pt idx="2176">
                  <c:v>397.39817236015296</c:v>
                </c:pt>
                <c:pt idx="2177">
                  <c:v>397.41637110353793</c:v>
                </c:pt>
                <c:pt idx="2178">
                  <c:v>397.37344686984608</c:v>
                </c:pt>
                <c:pt idx="2179">
                  <c:v>397.35429712646112</c:v>
                </c:pt>
                <c:pt idx="2180">
                  <c:v>397.50010008830697</c:v>
                </c:pt>
                <c:pt idx="2181">
                  <c:v>397.50777881938404</c:v>
                </c:pt>
                <c:pt idx="2182">
                  <c:v>397.46886516769194</c:v>
                </c:pt>
                <c:pt idx="2183">
                  <c:v>397.52129077261486</c:v>
                </c:pt>
                <c:pt idx="2184">
                  <c:v>397.52153730738394</c:v>
                </c:pt>
                <c:pt idx="2185">
                  <c:v>397.32945691246101</c:v>
                </c:pt>
                <c:pt idx="2186">
                  <c:v>397.40329396169193</c:v>
                </c:pt>
                <c:pt idx="2187">
                  <c:v>397.45769236030702</c:v>
                </c:pt>
                <c:pt idx="2188">
                  <c:v>397.37527101292198</c:v>
                </c:pt>
                <c:pt idx="2189">
                  <c:v>397.4777239773839</c:v>
                </c:pt>
                <c:pt idx="2190">
                  <c:v>397.47361294476894</c:v>
                </c:pt>
                <c:pt idx="2191">
                  <c:v>397.44031792507593</c:v>
                </c:pt>
                <c:pt idx="2192">
                  <c:v>397.37881989122997</c:v>
                </c:pt>
                <c:pt idx="2193">
                  <c:v>397.16536555138396</c:v>
                </c:pt>
                <c:pt idx="2194">
                  <c:v>397.24331640246095</c:v>
                </c:pt>
                <c:pt idx="2195">
                  <c:v>397.35798655415402</c:v>
                </c:pt>
                <c:pt idx="2196">
                  <c:v>397.26189546492299</c:v>
                </c:pt>
                <c:pt idx="2197">
                  <c:v>397.28143017507699</c:v>
                </c:pt>
                <c:pt idx="2198">
                  <c:v>397.10271929446105</c:v>
                </c:pt>
                <c:pt idx="2199">
                  <c:v>397.17731236461492</c:v>
                </c:pt>
                <c:pt idx="2200">
                  <c:v>397.10883515969198</c:v>
                </c:pt>
                <c:pt idx="2201">
                  <c:v>397.15115238369197</c:v>
                </c:pt>
                <c:pt idx="2202">
                  <c:v>397.06431137476903</c:v>
                </c:pt>
                <c:pt idx="2203">
                  <c:v>397.07632147646092</c:v>
                </c:pt>
                <c:pt idx="2204">
                  <c:v>397.10084447399998</c:v>
                </c:pt>
                <c:pt idx="2205">
                  <c:v>397.04328871276908</c:v>
                </c:pt>
                <c:pt idx="2206">
                  <c:v>396.86724834199993</c:v>
                </c:pt>
                <c:pt idx="2207">
                  <c:v>396.95266153630706</c:v>
                </c:pt>
                <c:pt idx="2208">
                  <c:v>397.06370810246102</c:v>
                </c:pt>
                <c:pt idx="2209">
                  <c:v>396.98435711830695</c:v>
                </c:pt>
                <c:pt idx="2210">
                  <c:v>396.80974937923008</c:v>
                </c:pt>
                <c:pt idx="2211">
                  <c:v>396.83197058369194</c:v>
                </c:pt>
                <c:pt idx="2212">
                  <c:v>396.85421999569195</c:v>
                </c:pt>
                <c:pt idx="2213">
                  <c:v>396.88913857399996</c:v>
                </c:pt>
                <c:pt idx="2214">
                  <c:v>396.89810235492303</c:v>
                </c:pt>
                <c:pt idx="2215">
                  <c:v>396.91000278276903</c:v>
                </c:pt>
                <c:pt idx="2216">
                  <c:v>396.876705141846</c:v>
                </c:pt>
                <c:pt idx="2217">
                  <c:v>396.86265600384604</c:v>
                </c:pt>
                <c:pt idx="2218">
                  <c:v>396.87157427369192</c:v>
                </c:pt>
                <c:pt idx="2219">
                  <c:v>396.8986211843071</c:v>
                </c:pt>
                <c:pt idx="2220">
                  <c:v>396.860583895692</c:v>
                </c:pt>
                <c:pt idx="2221">
                  <c:v>396.91945671676905</c:v>
                </c:pt>
                <c:pt idx="2222">
                  <c:v>396.73156647307593</c:v>
                </c:pt>
                <c:pt idx="2223">
                  <c:v>396.68624995507594</c:v>
                </c:pt>
                <c:pt idx="2224">
                  <c:v>396.77818794430692</c:v>
                </c:pt>
                <c:pt idx="2225">
                  <c:v>396.75222438861499</c:v>
                </c:pt>
                <c:pt idx="2226">
                  <c:v>396.7961081479998</c:v>
                </c:pt>
                <c:pt idx="2227">
                  <c:v>396.76570010061499</c:v>
                </c:pt>
                <c:pt idx="2228">
                  <c:v>396.78691552522986</c:v>
                </c:pt>
                <c:pt idx="2229">
                  <c:v>396.80859658661495</c:v>
                </c:pt>
                <c:pt idx="2230">
                  <c:v>396.88338919553797</c:v>
                </c:pt>
                <c:pt idx="2231">
                  <c:v>396.7213913696919</c:v>
                </c:pt>
                <c:pt idx="2232">
                  <c:v>396.71892709430705</c:v>
                </c:pt>
                <c:pt idx="2233">
                  <c:v>396.80039005815303</c:v>
                </c:pt>
                <c:pt idx="2234">
                  <c:v>396.73617003230692</c:v>
                </c:pt>
                <c:pt idx="2235">
                  <c:v>396.84173847969197</c:v>
                </c:pt>
                <c:pt idx="2236">
                  <c:v>396.80268717138404</c:v>
                </c:pt>
                <c:pt idx="2237">
                  <c:v>396.76712369338401</c:v>
                </c:pt>
                <c:pt idx="2238">
                  <c:v>396.90019264292192</c:v>
                </c:pt>
                <c:pt idx="2239">
                  <c:v>396.86553719353805</c:v>
                </c:pt>
                <c:pt idx="2240">
                  <c:v>396.97567120615292</c:v>
                </c:pt>
                <c:pt idx="2241">
                  <c:v>396.86817995138387</c:v>
                </c:pt>
                <c:pt idx="2242">
                  <c:v>396.82843164599899</c:v>
                </c:pt>
                <c:pt idx="2243">
                  <c:v>396.75262194569194</c:v>
                </c:pt>
                <c:pt idx="2244">
                  <c:v>396.80641247953793</c:v>
                </c:pt>
                <c:pt idx="2245">
                  <c:v>396.69200002000002</c:v>
                </c:pt>
                <c:pt idx="2246">
                  <c:v>396.83640470769188</c:v>
                </c:pt>
                <c:pt idx="2247">
                  <c:v>396.87356912769195</c:v>
                </c:pt>
                <c:pt idx="2248">
                  <c:v>396.7850070719989</c:v>
                </c:pt>
                <c:pt idx="2249">
                  <c:v>396.51996523784607</c:v>
                </c:pt>
                <c:pt idx="2250">
                  <c:v>396.66726625015298</c:v>
                </c:pt>
                <c:pt idx="2251">
                  <c:v>396.69179628861491</c:v>
                </c:pt>
                <c:pt idx="2252">
                  <c:v>396.61745673907598</c:v>
                </c:pt>
                <c:pt idx="2253">
                  <c:v>396.524523018769</c:v>
                </c:pt>
                <c:pt idx="2254">
                  <c:v>396.61356494738391</c:v>
                </c:pt>
                <c:pt idx="2255">
                  <c:v>396.55754788861395</c:v>
                </c:pt>
                <c:pt idx="2256">
                  <c:v>396.52027284553799</c:v>
                </c:pt>
                <c:pt idx="2257">
                  <c:v>396.63828761876908</c:v>
                </c:pt>
                <c:pt idx="2258">
                  <c:v>396.64318743015298</c:v>
                </c:pt>
                <c:pt idx="2259">
                  <c:v>396.58901967122995</c:v>
                </c:pt>
                <c:pt idx="2260">
                  <c:v>396.76711761584602</c:v>
                </c:pt>
                <c:pt idx="2261">
                  <c:v>396.7140806864611</c:v>
                </c:pt>
                <c:pt idx="2262">
                  <c:v>396.76073093846099</c:v>
                </c:pt>
                <c:pt idx="2263">
                  <c:v>396.48993763353798</c:v>
                </c:pt>
                <c:pt idx="2264">
                  <c:v>396.55467632430708</c:v>
                </c:pt>
                <c:pt idx="2265">
                  <c:v>396.50339294461486</c:v>
                </c:pt>
                <c:pt idx="2266">
                  <c:v>396.31345914953801</c:v>
                </c:pt>
                <c:pt idx="2267">
                  <c:v>396.47679393892287</c:v>
                </c:pt>
                <c:pt idx="2268">
                  <c:v>396.53826004261487</c:v>
                </c:pt>
                <c:pt idx="2269">
                  <c:v>396.411644354153</c:v>
                </c:pt>
                <c:pt idx="2270">
                  <c:v>396.68857266892292</c:v>
                </c:pt>
                <c:pt idx="2271">
                  <c:v>396.73694261107596</c:v>
                </c:pt>
                <c:pt idx="2272">
                  <c:v>396.72543057692292</c:v>
                </c:pt>
                <c:pt idx="2273">
                  <c:v>396.73099758938395</c:v>
                </c:pt>
                <c:pt idx="2274">
                  <c:v>396.78977800046101</c:v>
                </c:pt>
                <c:pt idx="2275">
                  <c:v>396.86999326846097</c:v>
                </c:pt>
                <c:pt idx="2276">
                  <c:v>396.96699484815389</c:v>
                </c:pt>
                <c:pt idx="2277">
                  <c:v>396.92208151799895</c:v>
                </c:pt>
                <c:pt idx="2278">
                  <c:v>397.00031145676894</c:v>
                </c:pt>
                <c:pt idx="2279">
                  <c:v>397.04601849030792</c:v>
                </c:pt>
                <c:pt idx="2280">
                  <c:v>397.01452789000001</c:v>
                </c:pt>
                <c:pt idx="2281">
                  <c:v>396.97801292322987</c:v>
                </c:pt>
                <c:pt idx="2282">
                  <c:v>396.82756100753801</c:v>
                </c:pt>
                <c:pt idx="2283">
                  <c:v>396.90826154046101</c:v>
                </c:pt>
                <c:pt idx="2284">
                  <c:v>396.93282844507587</c:v>
                </c:pt>
                <c:pt idx="2285">
                  <c:v>396.90417460507592</c:v>
                </c:pt>
                <c:pt idx="2286">
                  <c:v>396.83430163615304</c:v>
                </c:pt>
                <c:pt idx="2287">
                  <c:v>396.81092200246098</c:v>
                </c:pt>
                <c:pt idx="2288">
                  <c:v>396.78671381784596</c:v>
                </c:pt>
                <c:pt idx="2289">
                  <c:v>396.79622514569189</c:v>
                </c:pt>
                <c:pt idx="2290">
                  <c:v>396.675063213692</c:v>
                </c:pt>
                <c:pt idx="2291">
                  <c:v>396.81717610138395</c:v>
                </c:pt>
                <c:pt idx="2292">
                  <c:v>396.75679454046099</c:v>
                </c:pt>
                <c:pt idx="2293">
                  <c:v>396.690163790307</c:v>
                </c:pt>
                <c:pt idx="2294">
                  <c:v>396.78013887769185</c:v>
                </c:pt>
                <c:pt idx="2295">
                  <c:v>396.779410785538</c:v>
                </c:pt>
                <c:pt idx="2296">
                  <c:v>396.76707929538395</c:v>
                </c:pt>
                <c:pt idx="2297">
                  <c:v>396.68789045261497</c:v>
                </c:pt>
                <c:pt idx="2298">
                  <c:v>396.64424771815402</c:v>
                </c:pt>
                <c:pt idx="2299">
                  <c:v>396.68499789892297</c:v>
                </c:pt>
                <c:pt idx="2300">
                  <c:v>396.70240646630697</c:v>
                </c:pt>
                <c:pt idx="2301">
                  <c:v>396.69253419553797</c:v>
                </c:pt>
                <c:pt idx="2302">
                  <c:v>396.640106051538</c:v>
                </c:pt>
                <c:pt idx="2303">
                  <c:v>396.62724209553807</c:v>
                </c:pt>
                <c:pt idx="2304">
                  <c:v>396.6489612204611</c:v>
                </c:pt>
                <c:pt idx="2305">
                  <c:v>396.7063753910769</c:v>
                </c:pt>
                <c:pt idx="2306">
                  <c:v>396.64127226276901</c:v>
                </c:pt>
                <c:pt idx="2307">
                  <c:v>396.63954172461501</c:v>
                </c:pt>
                <c:pt idx="2308">
                  <c:v>396.70343506092303</c:v>
                </c:pt>
                <c:pt idx="2309">
                  <c:v>396.64328884230702</c:v>
                </c:pt>
                <c:pt idx="2310">
                  <c:v>396.50640128199996</c:v>
                </c:pt>
                <c:pt idx="2311">
                  <c:v>396.51864981738396</c:v>
                </c:pt>
                <c:pt idx="2312">
                  <c:v>396.51843398138391</c:v>
                </c:pt>
                <c:pt idx="2313">
                  <c:v>396.49626260369195</c:v>
                </c:pt>
                <c:pt idx="2314">
                  <c:v>396.41650577076899</c:v>
                </c:pt>
                <c:pt idx="2315">
                  <c:v>396.4934695686149</c:v>
                </c:pt>
                <c:pt idx="2316">
                  <c:v>396.5367844439989</c:v>
                </c:pt>
                <c:pt idx="2317">
                  <c:v>396.5995649616919</c:v>
                </c:pt>
                <c:pt idx="2318">
                  <c:v>396.57117793246096</c:v>
                </c:pt>
                <c:pt idx="2319">
                  <c:v>396.63623279938395</c:v>
                </c:pt>
                <c:pt idx="2320">
                  <c:v>396.58032914153796</c:v>
                </c:pt>
                <c:pt idx="2321">
                  <c:v>396.61107169784606</c:v>
                </c:pt>
                <c:pt idx="2322">
                  <c:v>396.58014511415308</c:v>
                </c:pt>
                <c:pt idx="2323">
                  <c:v>396.66401664492201</c:v>
                </c:pt>
                <c:pt idx="2324">
                  <c:v>396.69537480522996</c:v>
                </c:pt>
                <c:pt idx="2325">
                  <c:v>396.68140694184495</c:v>
                </c:pt>
                <c:pt idx="2326">
                  <c:v>396.74862631169196</c:v>
                </c:pt>
                <c:pt idx="2327">
                  <c:v>396.69769378353806</c:v>
                </c:pt>
                <c:pt idx="2328">
                  <c:v>396.73032289522996</c:v>
                </c:pt>
                <c:pt idx="2329">
                  <c:v>396.75694513846105</c:v>
                </c:pt>
                <c:pt idx="2330">
                  <c:v>396.70620771969192</c:v>
                </c:pt>
                <c:pt idx="2331">
                  <c:v>396.71250009492297</c:v>
                </c:pt>
                <c:pt idx="2332">
                  <c:v>396.78883372446109</c:v>
                </c:pt>
                <c:pt idx="2333">
                  <c:v>396.74779363569201</c:v>
                </c:pt>
                <c:pt idx="2334">
                  <c:v>396.85436049876904</c:v>
                </c:pt>
                <c:pt idx="2335">
                  <c:v>396.79578954599987</c:v>
                </c:pt>
                <c:pt idx="2336">
                  <c:v>396.65851151338501</c:v>
                </c:pt>
                <c:pt idx="2337">
                  <c:v>396.75840260738403</c:v>
                </c:pt>
                <c:pt idx="2338">
                  <c:v>396.76865807261487</c:v>
                </c:pt>
                <c:pt idx="2339">
                  <c:v>396.77006831476911</c:v>
                </c:pt>
                <c:pt idx="2340">
                  <c:v>396.76091232646098</c:v>
                </c:pt>
                <c:pt idx="2341">
                  <c:v>396.93706781815303</c:v>
                </c:pt>
                <c:pt idx="2342">
                  <c:v>397.03952486646102</c:v>
                </c:pt>
                <c:pt idx="2343">
                  <c:v>396.99527013569195</c:v>
                </c:pt>
                <c:pt idx="2344">
                  <c:v>397.06699182707592</c:v>
                </c:pt>
                <c:pt idx="2345">
                  <c:v>397.14838297246098</c:v>
                </c:pt>
                <c:pt idx="2346">
                  <c:v>397.20937683369198</c:v>
                </c:pt>
                <c:pt idx="2347">
                  <c:v>397.23476496492299</c:v>
                </c:pt>
                <c:pt idx="2348">
                  <c:v>397.24687427692299</c:v>
                </c:pt>
                <c:pt idx="2349">
                  <c:v>397.322586142153</c:v>
                </c:pt>
                <c:pt idx="2350">
                  <c:v>397.34389973876904</c:v>
                </c:pt>
                <c:pt idx="2351">
                  <c:v>397.24777209292301</c:v>
                </c:pt>
                <c:pt idx="2352">
                  <c:v>397.24808183907606</c:v>
                </c:pt>
                <c:pt idx="2353">
                  <c:v>397.28241365861487</c:v>
                </c:pt>
                <c:pt idx="2354">
                  <c:v>397.343370840153</c:v>
                </c:pt>
                <c:pt idx="2355">
                  <c:v>397.44377317446106</c:v>
                </c:pt>
                <c:pt idx="2356">
                  <c:v>397.56281192061499</c:v>
                </c:pt>
                <c:pt idx="2357">
                  <c:v>397.59463918630701</c:v>
                </c:pt>
                <c:pt idx="2358">
                  <c:v>397.54756372876903</c:v>
                </c:pt>
                <c:pt idx="2359">
                  <c:v>397.75619397630692</c:v>
                </c:pt>
                <c:pt idx="2360">
                  <c:v>397.81126992076901</c:v>
                </c:pt>
                <c:pt idx="2361">
                  <c:v>397.71026012138401</c:v>
                </c:pt>
                <c:pt idx="2362">
                  <c:v>397.73048382338402</c:v>
                </c:pt>
                <c:pt idx="2363">
                  <c:v>397.77823241753794</c:v>
                </c:pt>
                <c:pt idx="2364">
                  <c:v>397.85691121061495</c:v>
                </c:pt>
                <c:pt idx="2365">
                  <c:v>397.62766771276904</c:v>
                </c:pt>
                <c:pt idx="2366">
                  <c:v>397.56133818784599</c:v>
                </c:pt>
                <c:pt idx="2367">
                  <c:v>397.81797039553805</c:v>
                </c:pt>
                <c:pt idx="2368">
                  <c:v>397.91443738384606</c:v>
                </c:pt>
                <c:pt idx="2369">
                  <c:v>397.95662924692294</c:v>
                </c:pt>
                <c:pt idx="2370">
                  <c:v>397.91379229384501</c:v>
                </c:pt>
                <c:pt idx="2371">
                  <c:v>397.85474332461507</c:v>
                </c:pt>
                <c:pt idx="2372">
                  <c:v>397.82388811800001</c:v>
                </c:pt>
                <c:pt idx="2373">
                  <c:v>397.847662258615</c:v>
                </c:pt>
                <c:pt idx="2374">
                  <c:v>397.86203909522999</c:v>
                </c:pt>
                <c:pt idx="2375">
                  <c:v>397.66928657307608</c:v>
                </c:pt>
                <c:pt idx="2376">
                  <c:v>397.79553615261489</c:v>
                </c:pt>
                <c:pt idx="2377">
                  <c:v>397.98172681538392</c:v>
                </c:pt>
                <c:pt idx="2378">
                  <c:v>398.04877411815397</c:v>
                </c:pt>
                <c:pt idx="2379">
                  <c:v>398.146789418769</c:v>
                </c:pt>
                <c:pt idx="2380">
                  <c:v>398.04598236938403</c:v>
                </c:pt>
                <c:pt idx="2381">
                  <c:v>398.02779208753799</c:v>
                </c:pt>
                <c:pt idx="2382">
                  <c:v>398.03734913999898</c:v>
                </c:pt>
                <c:pt idx="2383">
                  <c:v>397.89255992276895</c:v>
                </c:pt>
                <c:pt idx="2384">
                  <c:v>398.11128817338408</c:v>
                </c:pt>
                <c:pt idx="2385">
                  <c:v>398.15908019830709</c:v>
                </c:pt>
                <c:pt idx="2386">
                  <c:v>398.03961962415298</c:v>
                </c:pt>
                <c:pt idx="2387">
                  <c:v>398.16051851615299</c:v>
                </c:pt>
                <c:pt idx="2388">
                  <c:v>398.2185530881539</c:v>
                </c:pt>
                <c:pt idx="2389">
                  <c:v>398.23935555553794</c:v>
                </c:pt>
                <c:pt idx="2390">
                  <c:v>398.22146051953808</c:v>
                </c:pt>
                <c:pt idx="2391">
                  <c:v>398.30297929492298</c:v>
                </c:pt>
                <c:pt idx="2392">
                  <c:v>398.37745182907702</c:v>
                </c:pt>
                <c:pt idx="2393">
                  <c:v>398.56117231461496</c:v>
                </c:pt>
                <c:pt idx="2394">
                  <c:v>398.62013216876898</c:v>
                </c:pt>
                <c:pt idx="2395">
                  <c:v>398.73452005861486</c:v>
                </c:pt>
                <c:pt idx="2396">
                  <c:v>398.83924648753799</c:v>
                </c:pt>
                <c:pt idx="2397">
                  <c:v>399.00371135892192</c:v>
                </c:pt>
                <c:pt idx="2398">
                  <c:v>399.07757799138392</c:v>
                </c:pt>
                <c:pt idx="2399">
                  <c:v>399.00386842861496</c:v>
                </c:pt>
                <c:pt idx="2400">
                  <c:v>398.98900832323</c:v>
                </c:pt>
                <c:pt idx="2401">
                  <c:v>399.067879877076</c:v>
                </c:pt>
                <c:pt idx="2402">
                  <c:v>399.13424882661502</c:v>
                </c:pt>
                <c:pt idx="2403">
                  <c:v>399.15984790723002</c:v>
                </c:pt>
                <c:pt idx="2404">
                  <c:v>399.1614586967691</c:v>
                </c:pt>
                <c:pt idx="2405">
                  <c:v>398.90904369984611</c:v>
                </c:pt>
                <c:pt idx="2406">
                  <c:v>398.93900923892295</c:v>
                </c:pt>
                <c:pt idx="2407">
                  <c:v>398.97338363522999</c:v>
                </c:pt>
                <c:pt idx="2408">
                  <c:v>399.0587183479999</c:v>
                </c:pt>
                <c:pt idx="2409">
                  <c:v>399.12837836246092</c:v>
                </c:pt>
                <c:pt idx="2410">
                  <c:v>399.26419980507694</c:v>
                </c:pt>
                <c:pt idx="2411">
                  <c:v>399.33357646138387</c:v>
                </c:pt>
                <c:pt idx="2412">
                  <c:v>399.20194174907596</c:v>
                </c:pt>
                <c:pt idx="2413">
                  <c:v>399.24172780353808</c:v>
                </c:pt>
                <c:pt idx="2414">
                  <c:v>399.13377827153795</c:v>
                </c:pt>
                <c:pt idx="2415">
                  <c:v>399.01943337984608</c:v>
                </c:pt>
                <c:pt idx="2416">
                  <c:v>398.81841213753802</c:v>
                </c:pt>
                <c:pt idx="2417">
                  <c:v>398.95986392615401</c:v>
                </c:pt>
                <c:pt idx="2418">
                  <c:v>398.99551712938393</c:v>
                </c:pt>
                <c:pt idx="2419">
                  <c:v>399.11700628800003</c:v>
                </c:pt>
                <c:pt idx="2420">
                  <c:v>399.242027578153</c:v>
                </c:pt>
                <c:pt idx="2421">
                  <c:v>399.30883475753797</c:v>
                </c:pt>
                <c:pt idx="2422">
                  <c:v>399.117549277845</c:v>
                </c:pt>
                <c:pt idx="2423">
                  <c:v>399.11341322815292</c:v>
                </c:pt>
                <c:pt idx="2424">
                  <c:v>398.99525672415297</c:v>
                </c:pt>
                <c:pt idx="2425">
                  <c:v>398.96060766369197</c:v>
                </c:pt>
                <c:pt idx="2426">
                  <c:v>398.91250737630696</c:v>
                </c:pt>
                <c:pt idx="2427">
                  <c:v>398.85130122092301</c:v>
                </c:pt>
                <c:pt idx="2428">
                  <c:v>398.84664529169203</c:v>
                </c:pt>
                <c:pt idx="2429">
                  <c:v>398.8498251150761</c:v>
                </c:pt>
                <c:pt idx="2430">
                  <c:v>398.90043432492308</c:v>
                </c:pt>
                <c:pt idx="2431">
                  <c:v>398.98770065292194</c:v>
                </c:pt>
                <c:pt idx="2432">
                  <c:v>399.0039358510769</c:v>
                </c:pt>
                <c:pt idx="2433">
                  <c:v>398.99005469538395</c:v>
                </c:pt>
                <c:pt idx="2434">
                  <c:v>398.99339920799883</c:v>
                </c:pt>
                <c:pt idx="2435">
                  <c:v>398.96636780799889</c:v>
                </c:pt>
                <c:pt idx="2436">
                  <c:v>399.08221203261496</c:v>
                </c:pt>
                <c:pt idx="2437">
                  <c:v>398.91048434507695</c:v>
                </c:pt>
                <c:pt idx="2438">
                  <c:v>399.04219969707697</c:v>
                </c:pt>
                <c:pt idx="2439">
                  <c:v>399.10400992153802</c:v>
                </c:pt>
                <c:pt idx="2440">
                  <c:v>399.08515272061493</c:v>
                </c:pt>
                <c:pt idx="2441">
                  <c:v>398.96117020522991</c:v>
                </c:pt>
                <c:pt idx="2442">
                  <c:v>399.0530356476919</c:v>
                </c:pt>
                <c:pt idx="2443">
                  <c:v>398.95187467861496</c:v>
                </c:pt>
                <c:pt idx="2444">
                  <c:v>398.77712776815287</c:v>
                </c:pt>
                <c:pt idx="2445">
                  <c:v>398.73186988661496</c:v>
                </c:pt>
                <c:pt idx="2446">
                  <c:v>398.61210203769195</c:v>
                </c:pt>
                <c:pt idx="2447">
                  <c:v>398.66889116907606</c:v>
                </c:pt>
                <c:pt idx="2448">
                  <c:v>398.65112304199897</c:v>
                </c:pt>
                <c:pt idx="2449">
                  <c:v>398.65600675369194</c:v>
                </c:pt>
                <c:pt idx="2450">
                  <c:v>398.55296857799897</c:v>
                </c:pt>
                <c:pt idx="2451">
                  <c:v>398.72250504122991</c:v>
                </c:pt>
                <c:pt idx="2452">
                  <c:v>398.75469691876901</c:v>
                </c:pt>
                <c:pt idx="2453">
                  <c:v>398.68818315861495</c:v>
                </c:pt>
                <c:pt idx="2454">
                  <c:v>398.72065813707599</c:v>
                </c:pt>
                <c:pt idx="2455">
                  <c:v>398.7257060412299</c:v>
                </c:pt>
                <c:pt idx="2456">
                  <c:v>398.74767087415307</c:v>
                </c:pt>
                <c:pt idx="2457">
                  <c:v>398.70559045753794</c:v>
                </c:pt>
                <c:pt idx="2458">
                  <c:v>398.74496478707698</c:v>
                </c:pt>
                <c:pt idx="2459">
                  <c:v>398.77107885984492</c:v>
                </c:pt>
                <c:pt idx="2460">
                  <c:v>398.75713064999894</c:v>
                </c:pt>
                <c:pt idx="2461">
                  <c:v>398.91829542230693</c:v>
                </c:pt>
                <c:pt idx="2462">
                  <c:v>399.01506526815297</c:v>
                </c:pt>
                <c:pt idx="2463">
                  <c:v>399.13682862307598</c:v>
                </c:pt>
                <c:pt idx="2464">
                  <c:v>399.17032525322992</c:v>
                </c:pt>
                <c:pt idx="2465">
                  <c:v>399.15542893584603</c:v>
                </c:pt>
                <c:pt idx="2466">
                  <c:v>399.36959839707703</c:v>
                </c:pt>
                <c:pt idx="2467">
                  <c:v>399.34827164553798</c:v>
                </c:pt>
                <c:pt idx="2468">
                  <c:v>399.39421653107695</c:v>
                </c:pt>
                <c:pt idx="2469">
                  <c:v>399.31997552769195</c:v>
                </c:pt>
                <c:pt idx="2470">
                  <c:v>399.43436134092292</c:v>
                </c:pt>
                <c:pt idx="2471">
                  <c:v>399.46749530307602</c:v>
                </c:pt>
                <c:pt idx="2472">
                  <c:v>399.45890702276898</c:v>
                </c:pt>
                <c:pt idx="2473">
                  <c:v>399.55411963400002</c:v>
                </c:pt>
                <c:pt idx="2474">
                  <c:v>399.59342889953808</c:v>
                </c:pt>
                <c:pt idx="2475">
                  <c:v>399.66651317815297</c:v>
                </c:pt>
                <c:pt idx="2476">
                  <c:v>399.72387070307695</c:v>
                </c:pt>
                <c:pt idx="2477">
                  <c:v>399.84533235122996</c:v>
                </c:pt>
                <c:pt idx="2478">
                  <c:v>399.59554689846101</c:v>
                </c:pt>
                <c:pt idx="2479">
                  <c:v>399.72690277815389</c:v>
                </c:pt>
                <c:pt idx="2480">
                  <c:v>399.80596440369197</c:v>
                </c:pt>
                <c:pt idx="2481">
                  <c:v>399.88751471307592</c:v>
                </c:pt>
                <c:pt idx="2482">
                  <c:v>399.89988237769205</c:v>
                </c:pt>
                <c:pt idx="2483">
                  <c:v>399.88730732307698</c:v>
                </c:pt>
                <c:pt idx="2484">
                  <c:v>400.02658865815295</c:v>
                </c:pt>
                <c:pt idx="2485">
                  <c:v>400.2007589273839</c:v>
                </c:pt>
                <c:pt idx="2486">
                  <c:v>400.10478724584505</c:v>
                </c:pt>
                <c:pt idx="2487">
                  <c:v>400.30725132738405</c:v>
                </c:pt>
                <c:pt idx="2488">
                  <c:v>400.34780626861499</c:v>
                </c:pt>
                <c:pt idx="2489">
                  <c:v>400.44900786799894</c:v>
                </c:pt>
                <c:pt idx="2490">
                  <c:v>400.51886004923</c:v>
                </c:pt>
                <c:pt idx="2491">
                  <c:v>400.65289019723008</c:v>
                </c:pt>
                <c:pt idx="2492">
                  <c:v>400.74485099046103</c:v>
                </c:pt>
                <c:pt idx="2493">
                  <c:v>400.84815970030695</c:v>
                </c:pt>
                <c:pt idx="2494">
                  <c:v>400.84629382892302</c:v>
                </c:pt>
                <c:pt idx="2495">
                  <c:v>400.90550526738389</c:v>
                </c:pt>
                <c:pt idx="2496">
                  <c:v>400.99568193384607</c:v>
                </c:pt>
                <c:pt idx="2497">
                  <c:v>401.04030037722993</c:v>
                </c:pt>
                <c:pt idx="2498">
                  <c:v>401.22254533846098</c:v>
                </c:pt>
                <c:pt idx="2499">
                  <c:v>401.06366439907708</c:v>
                </c:pt>
                <c:pt idx="2500">
                  <c:v>401.08167018461501</c:v>
                </c:pt>
                <c:pt idx="2501">
                  <c:v>401.05974915923002</c:v>
                </c:pt>
                <c:pt idx="2502">
                  <c:v>400.84753030876902</c:v>
                </c:pt>
                <c:pt idx="2503">
                  <c:v>400.82872478646101</c:v>
                </c:pt>
                <c:pt idx="2504">
                  <c:v>400.90296945692296</c:v>
                </c:pt>
                <c:pt idx="2505">
                  <c:v>401.06193663584605</c:v>
                </c:pt>
                <c:pt idx="2506">
                  <c:v>400.85857038169195</c:v>
                </c:pt>
                <c:pt idx="2507">
                  <c:v>400.69781583123108</c:v>
                </c:pt>
                <c:pt idx="2508">
                  <c:v>400.65403247984506</c:v>
                </c:pt>
                <c:pt idx="2509">
                  <c:v>400.56567896246099</c:v>
                </c:pt>
                <c:pt idx="2510">
                  <c:v>400.50428809692306</c:v>
                </c:pt>
                <c:pt idx="2511">
                  <c:v>400.52872256322996</c:v>
                </c:pt>
                <c:pt idx="2512">
                  <c:v>400.461645871538</c:v>
                </c:pt>
                <c:pt idx="2513">
                  <c:v>400.30081195646102</c:v>
                </c:pt>
                <c:pt idx="2514">
                  <c:v>400.15260564323006</c:v>
                </c:pt>
                <c:pt idx="2515">
                  <c:v>400.19523842276897</c:v>
                </c:pt>
                <c:pt idx="2516">
                  <c:v>400.18944343107597</c:v>
                </c:pt>
                <c:pt idx="2517">
                  <c:v>400.24484954600001</c:v>
                </c:pt>
                <c:pt idx="2518">
                  <c:v>400.32380226722995</c:v>
                </c:pt>
                <c:pt idx="2519">
                  <c:v>400.40457585815295</c:v>
                </c:pt>
                <c:pt idx="2520">
                  <c:v>400.06177851384598</c:v>
                </c:pt>
                <c:pt idx="2521">
                  <c:v>399.98824333323</c:v>
                </c:pt>
                <c:pt idx="2522">
                  <c:v>400.28808648061494</c:v>
                </c:pt>
                <c:pt idx="2523">
                  <c:v>400.22566535522992</c:v>
                </c:pt>
                <c:pt idx="2524">
                  <c:v>400.12361699707691</c:v>
                </c:pt>
                <c:pt idx="2525">
                  <c:v>400.09798268507598</c:v>
                </c:pt>
                <c:pt idx="2526">
                  <c:v>400.06339980384502</c:v>
                </c:pt>
                <c:pt idx="2527">
                  <c:v>399.95654556599993</c:v>
                </c:pt>
                <c:pt idx="2528">
                  <c:v>399.99736943492195</c:v>
                </c:pt>
                <c:pt idx="2529">
                  <c:v>399.95542968907608</c:v>
                </c:pt>
                <c:pt idx="2530">
                  <c:v>399.92326400723096</c:v>
                </c:pt>
                <c:pt idx="2531">
                  <c:v>399.98102694384596</c:v>
                </c:pt>
                <c:pt idx="2532">
                  <c:v>399.96850555676792</c:v>
                </c:pt>
                <c:pt idx="2533">
                  <c:v>400.03511625076891</c:v>
                </c:pt>
                <c:pt idx="2534">
                  <c:v>399.83422465969198</c:v>
                </c:pt>
                <c:pt idx="2535">
                  <c:v>399.829552672153</c:v>
                </c:pt>
                <c:pt idx="2536">
                  <c:v>399.77525569615301</c:v>
                </c:pt>
                <c:pt idx="2537">
                  <c:v>399.67986895738397</c:v>
                </c:pt>
                <c:pt idx="2538">
                  <c:v>399.74870134969194</c:v>
                </c:pt>
                <c:pt idx="2539">
                  <c:v>399.78190745692189</c:v>
                </c:pt>
                <c:pt idx="2540">
                  <c:v>399.74392902553802</c:v>
                </c:pt>
                <c:pt idx="2541">
                  <c:v>399.69490345353802</c:v>
                </c:pt>
                <c:pt idx="2542">
                  <c:v>399.65075386707696</c:v>
                </c:pt>
                <c:pt idx="2543">
                  <c:v>399.53087206415302</c:v>
                </c:pt>
                <c:pt idx="2544">
                  <c:v>399.71110282599892</c:v>
                </c:pt>
                <c:pt idx="2545">
                  <c:v>399.68468572923103</c:v>
                </c:pt>
                <c:pt idx="2546">
                  <c:v>399.65997305938401</c:v>
                </c:pt>
                <c:pt idx="2547">
                  <c:v>399.80198517415306</c:v>
                </c:pt>
                <c:pt idx="2548">
                  <c:v>399.87809926061493</c:v>
                </c:pt>
                <c:pt idx="2549">
                  <c:v>399.98516217799994</c:v>
                </c:pt>
                <c:pt idx="2550">
                  <c:v>400.11100642046102</c:v>
                </c:pt>
                <c:pt idx="2551">
                  <c:v>400.01213804753786</c:v>
                </c:pt>
                <c:pt idx="2552">
                  <c:v>400.09132077676895</c:v>
                </c:pt>
                <c:pt idx="2553">
                  <c:v>400.19953452246102</c:v>
                </c:pt>
                <c:pt idx="2554">
                  <c:v>400.26353130861486</c:v>
                </c:pt>
                <c:pt idx="2555">
                  <c:v>400.28566118753798</c:v>
                </c:pt>
                <c:pt idx="2556">
                  <c:v>400.37034469553805</c:v>
                </c:pt>
                <c:pt idx="2557">
                  <c:v>400.41055219230697</c:v>
                </c:pt>
                <c:pt idx="2558">
                  <c:v>400.52014706676903</c:v>
                </c:pt>
                <c:pt idx="2559">
                  <c:v>400.57179273215303</c:v>
                </c:pt>
                <c:pt idx="2560">
                  <c:v>400.63784476753801</c:v>
                </c:pt>
                <c:pt idx="2561">
                  <c:v>400.81727081353807</c:v>
                </c:pt>
                <c:pt idx="2562">
                  <c:v>401.02508202276908</c:v>
                </c:pt>
                <c:pt idx="2563">
                  <c:v>401.08295111615308</c:v>
                </c:pt>
                <c:pt idx="2564">
                  <c:v>401.18653036938395</c:v>
                </c:pt>
                <c:pt idx="2565">
                  <c:v>401.44043690215295</c:v>
                </c:pt>
                <c:pt idx="2566">
                  <c:v>401.55406556553805</c:v>
                </c:pt>
                <c:pt idx="2567">
                  <c:v>401.72043467107596</c:v>
                </c:pt>
                <c:pt idx="2568">
                  <c:v>401.42309735599889</c:v>
                </c:pt>
                <c:pt idx="2569">
                  <c:v>401.53650680476898</c:v>
                </c:pt>
                <c:pt idx="2570">
                  <c:v>401.36690787646108</c:v>
                </c:pt>
                <c:pt idx="2571">
                  <c:v>401.18454543046107</c:v>
                </c:pt>
                <c:pt idx="2572">
                  <c:v>401.57986130861502</c:v>
                </c:pt>
                <c:pt idx="2573">
                  <c:v>401.56793155953801</c:v>
                </c:pt>
                <c:pt idx="2574">
                  <c:v>401.6425858090771</c:v>
                </c:pt>
                <c:pt idx="2575">
                  <c:v>401.65589110169202</c:v>
                </c:pt>
                <c:pt idx="2576">
                  <c:v>401.81081357707592</c:v>
                </c:pt>
                <c:pt idx="2577">
                  <c:v>401.91058882076902</c:v>
                </c:pt>
                <c:pt idx="2578">
                  <c:v>401.89206110907702</c:v>
                </c:pt>
                <c:pt idx="2579">
                  <c:v>402.00811554984597</c:v>
                </c:pt>
                <c:pt idx="2580">
                  <c:v>402.07031855784595</c:v>
                </c:pt>
                <c:pt idx="2581">
                  <c:v>402.10090315123</c:v>
                </c:pt>
                <c:pt idx="2582">
                  <c:v>402.00666865184598</c:v>
                </c:pt>
                <c:pt idx="2583">
                  <c:v>402.20910032769194</c:v>
                </c:pt>
                <c:pt idx="2584">
                  <c:v>402.37541836799892</c:v>
                </c:pt>
                <c:pt idx="2585">
                  <c:v>402.69152301107596</c:v>
                </c:pt>
                <c:pt idx="2586">
                  <c:v>402.84262721138401</c:v>
                </c:pt>
                <c:pt idx="2587">
                  <c:v>402.89961301430702</c:v>
                </c:pt>
                <c:pt idx="2588">
                  <c:v>403.09746500353805</c:v>
                </c:pt>
                <c:pt idx="2589">
                  <c:v>403.42492511569196</c:v>
                </c:pt>
                <c:pt idx="2590">
                  <c:v>403.61463254953804</c:v>
                </c:pt>
                <c:pt idx="2591">
                  <c:v>403.33226526922999</c:v>
                </c:pt>
                <c:pt idx="2592">
                  <c:v>403.09415581907695</c:v>
                </c:pt>
                <c:pt idx="2593">
                  <c:v>403.10737728476903</c:v>
                </c:pt>
                <c:pt idx="2594">
                  <c:v>403.19608611861503</c:v>
                </c:pt>
                <c:pt idx="2595">
                  <c:v>403.28148950169191</c:v>
                </c:pt>
                <c:pt idx="2596">
                  <c:v>403.23949301353798</c:v>
                </c:pt>
                <c:pt idx="2597">
                  <c:v>403.13413777999892</c:v>
                </c:pt>
                <c:pt idx="2598">
                  <c:v>403.02882601261496</c:v>
                </c:pt>
                <c:pt idx="2599">
                  <c:v>403.00694152676908</c:v>
                </c:pt>
                <c:pt idx="2600">
                  <c:v>402.75930558923102</c:v>
                </c:pt>
                <c:pt idx="2601">
                  <c:v>402.73792717476908</c:v>
                </c:pt>
                <c:pt idx="2602">
                  <c:v>403.14316411000004</c:v>
                </c:pt>
                <c:pt idx="2603">
                  <c:v>403.23119533707688</c:v>
                </c:pt>
                <c:pt idx="2604">
                  <c:v>403.12885736815292</c:v>
                </c:pt>
                <c:pt idx="2605">
                  <c:v>403.50653978784595</c:v>
                </c:pt>
                <c:pt idx="2606">
                  <c:v>403.71914494707687</c:v>
                </c:pt>
                <c:pt idx="2607">
                  <c:v>403.866362018769</c:v>
                </c:pt>
                <c:pt idx="2608">
                  <c:v>403.85908791061405</c:v>
                </c:pt>
                <c:pt idx="2609">
                  <c:v>403.95304201584605</c:v>
                </c:pt>
                <c:pt idx="2610">
                  <c:v>404.2388740176919</c:v>
                </c:pt>
                <c:pt idx="2611">
                  <c:v>404.43654484046095</c:v>
                </c:pt>
                <c:pt idx="2612">
                  <c:v>404.4914992710759</c:v>
                </c:pt>
                <c:pt idx="2613">
                  <c:v>404.32161633046098</c:v>
                </c:pt>
                <c:pt idx="2614">
                  <c:v>404.56285763092308</c:v>
                </c:pt>
                <c:pt idx="2615">
                  <c:v>404.41774826723093</c:v>
                </c:pt>
                <c:pt idx="2616">
                  <c:v>404.7131430550769</c:v>
                </c:pt>
                <c:pt idx="2617">
                  <c:v>404.41027703138394</c:v>
                </c:pt>
                <c:pt idx="2618">
                  <c:v>404.41818827492295</c:v>
                </c:pt>
                <c:pt idx="2619">
                  <c:v>404.42085361246097</c:v>
                </c:pt>
                <c:pt idx="2620">
                  <c:v>404.35171537646102</c:v>
                </c:pt>
                <c:pt idx="2621">
                  <c:v>404.11754881000002</c:v>
                </c:pt>
                <c:pt idx="2622">
                  <c:v>403.871124683076</c:v>
                </c:pt>
                <c:pt idx="2623">
                  <c:v>403.61107792769189</c:v>
                </c:pt>
                <c:pt idx="2624">
                  <c:v>403.371638236769</c:v>
                </c:pt>
                <c:pt idx="2625">
                  <c:v>403.45833213522997</c:v>
                </c:pt>
                <c:pt idx="2626">
                  <c:v>403.47132960415303</c:v>
                </c:pt>
                <c:pt idx="2627">
                  <c:v>403.37182105676902</c:v>
                </c:pt>
                <c:pt idx="2628">
                  <c:v>403.70103754676899</c:v>
                </c:pt>
                <c:pt idx="2629">
                  <c:v>403.95076676892296</c:v>
                </c:pt>
                <c:pt idx="2630">
                  <c:v>403.89854879553792</c:v>
                </c:pt>
                <c:pt idx="2631">
                  <c:v>403.79073547738386</c:v>
                </c:pt>
                <c:pt idx="2632">
                  <c:v>403.97881155584503</c:v>
                </c:pt>
                <c:pt idx="2633">
                  <c:v>404.00292899338405</c:v>
                </c:pt>
                <c:pt idx="2634">
                  <c:v>404.35198272999997</c:v>
                </c:pt>
                <c:pt idx="2635">
                  <c:v>404.50739741307592</c:v>
                </c:pt>
                <c:pt idx="2636">
                  <c:v>404.33980911338404</c:v>
                </c:pt>
                <c:pt idx="2637">
                  <c:v>404.26054993430802</c:v>
                </c:pt>
                <c:pt idx="2638">
                  <c:v>404.03394784215294</c:v>
                </c:pt>
                <c:pt idx="2639">
                  <c:v>404.07395997969189</c:v>
                </c:pt>
                <c:pt idx="2640">
                  <c:v>404.09615016476903</c:v>
                </c:pt>
                <c:pt idx="2641">
                  <c:v>404.164243717999</c:v>
                </c:pt>
                <c:pt idx="2642">
                  <c:v>404.01861432584604</c:v>
                </c:pt>
                <c:pt idx="2643">
                  <c:v>404.06228699969205</c:v>
                </c:pt>
                <c:pt idx="2644">
                  <c:v>403.957077839384</c:v>
                </c:pt>
                <c:pt idx="2645">
                  <c:v>403.94933301969195</c:v>
                </c:pt>
                <c:pt idx="2646">
                  <c:v>403.90031098876892</c:v>
                </c:pt>
                <c:pt idx="2647">
                  <c:v>403.97749128969195</c:v>
                </c:pt>
                <c:pt idx="2648">
                  <c:v>404.00683041984598</c:v>
                </c:pt>
                <c:pt idx="2649">
                  <c:v>404.09877959338399</c:v>
                </c:pt>
                <c:pt idx="2650">
                  <c:v>404.12336743907599</c:v>
                </c:pt>
                <c:pt idx="2651">
                  <c:v>403.88035763907601</c:v>
                </c:pt>
                <c:pt idx="2652">
                  <c:v>403.83519818861487</c:v>
                </c:pt>
                <c:pt idx="2653">
                  <c:v>403.75164926369195</c:v>
                </c:pt>
                <c:pt idx="2654">
                  <c:v>403.59440786415308</c:v>
                </c:pt>
                <c:pt idx="2655">
                  <c:v>403.58048976461492</c:v>
                </c:pt>
                <c:pt idx="2656">
                  <c:v>403.44247946446097</c:v>
                </c:pt>
                <c:pt idx="2657">
                  <c:v>403.439850667538</c:v>
                </c:pt>
                <c:pt idx="2658">
                  <c:v>403.39124407599894</c:v>
                </c:pt>
                <c:pt idx="2659">
                  <c:v>403.41868585969195</c:v>
                </c:pt>
                <c:pt idx="2660">
                  <c:v>403.41903022722994</c:v>
                </c:pt>
                <c:pt idx="2661">
                  <c:v>403.38803282784602</c:v>
                </c:pt>
                <c:pt idx="2662">
                  <c:v>403.44036895292192</c:v>
                </c:pt>
                <c:pt idx="2663">
                  <c:v>403.51770146461496</c:v>
                </c:pt>
                <c:pt idx="2664">
                  <c:v>403.48716165907695</c:v>
                </c:pt>
                <c:pt idx="2665">
                  <c:v>403.59801198923094</c:v>
                </c:pt>
                <c:pt idx="2666">
                  <c:v>403.6575642987691</c:v>
                </c:pt>
                <c:pt idx="2667">
                  <c:v>403.52683760984598</c:v>
                </c:pt>
                <c:pt idx="2668">
                  <c:v>403.38377116753799</c:v>
                </c:pt>
                <c:pt idx="2669">
                  <c:v>403.36781643553797</c:v>
                </c:pt>
                <c:pt idx="2670">
                  <c:v>403.17083977184598</c:v>
                </c:pt>
                <c:pt idx="2671">
                  <c:v>403.17858716169195</c:v>
                </c:pt>
                <c:pt idx="2672">
                  <c:v>403.22620149461494</c:v>
                </c:pt>
                <c:pt idx="2673">
                  <c:v>403.15321155892195</c:v>
                </c:pt>
                <c:pt idx="2674">
                  <c:v>403.01074877169191</c:v>
                </c:pt>
                <c:pt idx="2675">
                  <c:v>403.10184189907608</c:v>
                </c:pt>
                <c:pt idx="2676">
                  <c:v>403.39643722415394</c:v>
                </c:pt>
                <c:pt idx="2677">
                  <c:v>403.38630665492292</c:v>
                </c:pt>
                <c:pt idx="2678">
                  <c:v>403.28856216292291</c:v>
                </c:pt>
                <c:pt idx="2679">
                  <c:v>403.30062447923001</c:v>
                </c:pt>
                <c:pt idx="2680">
                  <c:v>403.57503641815293</c:v>
                </c:pt>
                <c:pt idx="2681">
                  <c:v>403.63568717323108</c:v>
                </c:pt>
                <c:pt idx="2682">
                  <c:v>403.26518475153796</c:v>
                </c:pt>
                <c:pt idx="2683">
                  <c:v>403.16505359246105</c:v>
                </c:pt>
                <c:pt idx="2684">
                  <c:v>403.13801692215293</c:v>
                </c:pt>
                <c:pt idx="2685">
                  <c:v>403.03326460430702</c:v>
                </c:pt>
                <c:pt idx="2686">
                  <c:v>403.06410560707599</c:v>
                </c:pt>
                <c:pt idx="2687">
                  <c:v>403.24904531384612</c:v>
                </c:pt>
                <c:pt idx="2688">
                  <c:v>403.18866447261496</c:v>
                </c:pt>
                <c:pt idx="2689">
                  <c:v>403.14618531600001</c:v>
                </c:pt>
                <c:pt idx="2690">
                  <c:v>403.23654510661487</c:v>
                </c:pt>
                <c:pt idx="2691">
                  <c:v>403.53993916015293</c:v>
                </c:pt>
                <c:pt idx="2692">
                  <c:v>403.59107046030795</c:v>
                </c:pt>
                <c:pt idx="2693">
                  <c:v>403.80864170553798</c:v>
                </c:pt>
                <c:pt idx="2694">
                  <c:v>403.77233815430696</c:v>
                </c:pt>
                <c:pt idx="2695">
                  <c:v>403.94068799738398</c:v>
                </c:pt>
                <c:pt idx="2696">
                  <c:v>404.08650360384598</c:v>
                </c:pt>
                <c:pt idx="2697">
                  <c:v>404.08648502107599</c:v>
                </c:pt>
                <c:pt idx="2698">
                  <c:v>404.14164513061507</c:v>
                </c:pt>
                <c:pt idx="2699">
                  <c:v>403.739594159538</c:v>
                </c:pt>
                <c:pt idx="2700">
                  <c:v>403.69156195846097</c:v>
                </c:pt>
                <c:pt idx="2701">
                  <c:v>404.14219242092298</c:v>
                </c:pt>
                <c:pt idx="2702">
                  <c:v>404.08564744353799</c:v>
                </c:pt>
                <c:pt idx="2703">
                  <c:v>403.656602857076</c:v>
                </c:pt>
                <c:pt idx="2704">
                  <c:v>403.42324967907592</c:v>
                </c:pt>
                <c:pt idx="2705">
                  <c:v>403.50661785999893</c:v>
                </c:pt>
                <c:pt idx="2706">
                  <c:v>403.60258280430708</c:v>
                </c:pt>
                <c:pt idx="2707">
                  <c:v>403.60655806584492</c:v>
                </c:pt>
                <c:pt idx="2708">
                  <c:v>403.43597123815294</c:v>
                </c:pt>
                <c:pt idx="2709">
                  <c:v>403.46408991969196</c:v>
                </c:pt>
                <c:pt idx="2710">
                  <c:v>403.40255062384614</c:v>
                </c:pt>
                <c:pt idx="2711">
                  <c:v>403.24224627184606</c:v>
                </c:pt>
                <c:pt idx="2712">
                  <c:v>403.19224438384612</c:v>
                </c:pt>
                <c:pt idx="2713">
                  <c:v>403.34575508138403</c:v>
                </c:pt>
                <c:pt idx="2714">
                  <c:v>403.13652770369191</c:v>
                </c:pt>
                <c:pt idx="2715">
                  <c:v>403.09454496215295</c:v>
                </c:pt>
                <c:pt idx="2716">
                  <c:v>403.14926840446111</c:v>
                </c:pt>
                <c:pt idx="2717">
                  <c:v>403.14839044938395</c:v>
                </c:pt>
                <c:pt idx="2718">
                  <c:v>403.36376355892293</c:v>
                </c:pt>
                <c:pt idx="2719">
                  <c:v>403.23732563953808</c:v>
                </c:pt>
                <c:pt idx="2720">
                  <c:v>403.22999822123103</c:v>
                </c:pt>
                <c:pt idx="2721">
                  <c:v>403.33722503415305</c:v>
                </c:pt>
                <c:pt idx="2722">
                  <c:v>403.24393519892197</c:v>
                </c:pt>
                <c:pt idx="2723">
                  <c:v>403.27984953830702</c:v>
                </c:pt>
                <c:pt idx="2724">
                  <c:v>403.34848132492311</c:v>
                </c:pt>
                <c:pt idx="2725">
                  <c:v>403.399143054153</c:v>
                </c:pt>
                <c:pt idx="2726">
                  <c:v>403.18335624138393</c:v>
                </c:pt>
                <c:pt idx="2727">
                  <c:v>403.24393557092299</c:v>
                </c:pt>
                <c:pt idx="2728">
                  <c:v>403.43208787999993</c:v>
                </c:pt>
                <c:pt idx="2729">
                  <c:v>403.19817393261491</c:v>
                </c:pt>
                <c:pt idx="2730">
                  <c:v>403.24996668492304</c:v>
                </c:pt>
                <c:pt idx="2731">
                  <c:v>403.44744735107599</c:v>
                </c:pt>
                <c:pt idx="2732">
                  <c:v>403.35942169200007</c:v>
                </c:pt>
                <c:pt idx="2733">
                  <c:v>403.50228804338502</c:v>
                </c:pt>
                <c:pt idx="2734">
                  <c:v>403.50991629076901</c:v>
                </c:pt>
                <c:pt idx="2735">
                  <c:v>403.63574384276905</c:v>
                </c:pt>
                <c:pt idx="2736">
                  <c:v>403.60920734476906</c:v>
                </c:pt>
                <c:pt idx="2737">
                  <c:v>403.6457834103071</c:v>
                </c:pt>
                <c:pt idx="2738">
                  <c:v>403.80165708661497</c:v>
                </c:pt>
                <c:pt idx="2739">
                  <c:v>404.08113367276792</c:v>
                </c:pt>
                <c:pt idx="2740">
                  <c:v>404.28909062907701</c:v>
                </c:pt>
                <c:pt idx="2741">
                  <c:v>404.22007746353796</c:v>
                </c:pt>
                <c:pt idx="2742">
                  <c:v>404.08864658522992</c:v>
                </c:pt>
                <c:pt idx="2743">
                  <c:v>404.03716546430695</c:v>
                </c:pt>
                <c:pt idx="2744">
                  <c:v>404.11163429246102</c:v>
                </c:pt>
                <c:pt idx="2745">
                  <c:v>403.70286718261502</c:v>
                </c:pt>
                <c:pt idx="2746">
                  <c:v>403.84290578661501</c:v>
                </c:pt>
                <c:pt idx="2747">
                  <c:v>403.80153358753796</c:v>
                </c:pt>
                <c:pt idx="2748">
                  <c:v>404.04432564261492</c:v>
                </c:pt>
                <c:pt idx="2749">
                  <c:v>403.98483636046097</c:v>
                </c:pt>
                <c:pt idx="2750">
                  <c:v>404.00285322769196</c:v>
                </c:pt>
                <c:pt idx="2751">
                  <c:v>404.134048703384</c:v>
                </c:pt>
                <c:pt idx="2752">
                  <c:v>404.15535085861495</c:v>
                </c:pt>
                <c:pt idx="2753">
                  <c:v>404.01802317892196</c:v>
                </c:pt>
                <c:pt idx="2754">
                  <c:v>403.95340921738392</c:v>
                </c:pt>
                <c:pt idx="2755">
                  <c:v>403.72342379922992</c:v>
                </c:pt>
                <c:pt idx="2756">
                  <c:v>403.70764817230702</c:v>
                </c:pt>
                <c:pt idx="2757">
                  <c:v>403.72187933692197</c:v>
                </c:pt>
                <c:pt idx="2758">
                  <c:v>403.85574617092306</c:v>
                </c:pt>
                <c:pt idx="2759">
                  <c:v>403.86262220353808</c:v>
                </c:pt>
                <c:pt idx="2760">
                  <c:v>403.77588846276905</c:v>
                </c:pt>
                <c:pt idx="2761">
                  <c:v>403.48585726738389</c:v>
                </c:pt>
                <c:pt idx="2762">
                  <c:v>403.27143612030704</c:v>
                </c:pt>
                <c:pt idx="2763">
                  <c:v>403.10863370646098</c:v>
                </c:pt>
                <c:pt idx="2764">
                  <c:v>402.96045659999999</c:v>
                </c:pt>
                <c:pt idx="2765">
                  <c:v>402.96582402738397</c:v>
                </c:pt>
                <c:pt idx="2766">
                  <c:v>402.97800197353803</c:v>
                </c:pt>
                <c:pt idx="2767">
                  <c:v>403.13427749999897</c:v>
                </c:pt>
                <c:pt idx="2768">
                  <c:v>403.09207706830699</c:v>
                </c:pt>
                <c:pt idx="2769">
                  <c:v>403.12922146092302</c:v>
                </c:pt>
                <c:pt idx="2770">
                  <c:v>403.12185047722994</c:v>
                </c:pt>
                <c:pt idx="2771">
                  <c:v>403.01833619599995</c:v>
                </c:pt>
                <c:pt idx="2772">
                  <c:v>403.19040036415305</c:v>
                </c:pt>
                <c:pt idx="2773">
                  <c:v>403.302422772</c:v>
                </c:pt>
                <c:pt idx="2774">
                  <c:v>403.49882345169186</c:v>
                </c:pt>
                <c:pt idx="2775">
                  <c:v>403.57017819784602</c:v>
                </c:pt>
                <c:pt idx="2776">
                  <c:v>403.464113394153</c:v>
                </c:pt>
                <c:pt idx="2777">
                  <c:v>403.36988503076913</c:v>
                </c:pt>
                <c:pt idx="2778">
                  <c:v>403.63107401292297</c:v>
                </c:pt>
                <c:pt idx="2779">
                  <c:v>403.64007444476908</c:v>
                </c:pt>
                <c:pt idx="2780">
                  <c:v>403.61480442230703</c:v>
                </c:pt>
                <c:pt idx="2781">
                  <c:v>403.48584272692301</c:v>
                </c:pt>
                <c:pt idx="2782">
                  <c:v>403.68210448353801</c:v>
                </c:pt>
                <c:pt idx="2783">
                  <c:v>403.82362691476902</c:v>
                </c:pt>
                <c:pt idx="2784">
                  <c:v>403.48504213353806</c:v>
                </c:pt>
                <c:pt idx="2785">
                  <c:v>403.21475693307599</c:v>
                </c:pt>
                <c:pt idx="2786">
                  <c:v>403.37557610415405</c:v>
                </c:pt>
                <c:pt idx="2787">
                  <c:v>403.38369843461493</c:v>
                </c:pt>
                <c:pt idx="2788">
                  <c:v>403.55355269707695</c:v>
                </c:pt>
                <c:pt idx="2789">
                  <c:v>403.6278673823071</c:v>
                </c:pt>
                <c:pt idx="2790">
                  <c:v>403.18547641830696</c:v>
                </c:pt>
                <c:pt idx="2791">
                  <c:v>403.29304162153801</c:v>
                </c:pt>
                <c:pt idx="2792">
                  <c:v>403.16771081938401</c:v>
                </c:pt>
                <c:pt idx="2793">
                  <c:v>402.96094592799892</c:v>
                </c:pt>
                <c:pt idx="2794">
                  <c:v>402.89458164769195</c:v>
                </c:pt>
                <c:pt idx="2795">
                  <c:v>402.77572106230696</c:v>
                </c:pt>
                <c:pt idx="2796">
                  <c:v>402.703364130615</c:v>
                </c:pt>
                <c:pt idx="2797">
                  <c:v>402.67336567799896</c:v>
                </c:pt>
                <c:pt idx="2798">
                  <c:v>402.76210379307599</c:v>
                </c:pt>
                <c:pt idx="2799">
                  <c:v>402.64650723184604</c:v>
                </c:pt>
                <c:pt idx="2800">
                  <c:v>402.57567208261491</c:v>
                </c:pt>
                <c:pt idx="2801">
                  <c:v>402.790710133076</c:v>
                </c:pt>
                <c:pt idx="2802">
                  <c:v>402.92480220169199</c:v>
                </c:pt>
                <c:pt idx="2803">
                  <c:v>402.93077952415399</c:v>
                </c:pt>
                <c:pt idx="2804">
                  <c:v>402.80531846569187</c:v>
                </c:pt>
                <c:pt idx="2805">
                  <c:v>402.75252089030704</c:v>
                </c:pt>
                <c:pt idx="2806">
                  <c:v>402.88388526507703</c:v>
                </c:pt>
                <c:pt idx="2807">
                  <c:v>402.853182439384</c:v>
                </c:pt>
                <c:pt idx="2808">
                  <c:v>402.96914623784602</c:v>
                </c:pt>
                <c:pt idx="2809">
                  <c:v>402.67820491876898</c:v>
                </c:pt>
                <c:pt idx="2810">
                  <c:v>402.59205023476903</c:v>
                </c:pt>
                <c:pt idx="2811">
                  <c:v>402.73279247646099</c:v>
                </c:pt>
                <c:pt idx="2812">
                  <c:v>402.65672370446106</c:v>
                </c:pt>
                <c:pt idx="2813">
                  <c:v>402.6516953638461</c:v>
                </c:pt>
                <c:pt idx="2814">
                  <c:v>402.63224383492303</c:v>
                </c:pt>
                <c:pt idx="2815">
                  <c:v>402.64415613876906</c:v>
                </c:pt>
                <c:pt idx="2816">
                  <c:v>402.67708546676903</c:v>
                </c:pt>
                <c:pt idx="2817">
                  <c:v>402.81685823215292</c:v>
                </c:pt>
                <c:pt idx="2818">
                  <c:v>402.73372058015292</c:v>
                </c:pt>
                <c:pt idx="2819">
                  <c:v>402.73003652630803</c:v>
                </c:pt>
                <c:pt idx="2820">
                  <c:v>402.552077122615</c:v>
                </c:pt>
                <c:pt idx="2821">
                  <c:v>402.57838376492299</c:v>
                </c:pt>
                <c:pt idx="2822">
                  <c:v>402.69481987969198</c:v>
                </c:pt>
                <c:pt idx="2823">
                  <c:v>402.89379852907695</c:v>
                </c:pt>
                <c:pt idx="2824">
                  <c:v>402.88848072138398</c:v>
                </c:pt>
                <c:pt idx="2825">
                  <c:v>402.75043763738398</c:v>
                </c:pt>
                <c:pt idx="2826">
                  <c:v>402.83153006969189</c:v>
                </c:pt>
                <c:pt idx="2827">
                  <c:v>402.91013029399892</c:v>
                </c:pt>
                <c:pt idx="2828">
                  <c:v>402.83754378569199</c:v>
                </c:pt>
                <c:pt idx="2829">
                  <c:v>402.690624482923</c:v>
                </c:pt>
                <c:pt idx="2830">
                  <c:v>402.62241222753801</c:v>
                </c:pt>
                <c:pt idx="2831">
                  <c:v>402.58415199846092</c:v>
                </c:pt>
                <c:pt idx="2832">
                  <c:v>402.57687784538399</c:v>
                </c:pt>
                <c:pt idx="2833">
                  <c:v>402.61380782661502</c:v>
                </c:pt>
                <c:pt idx="2834">
                  <c:v>402.62436503107602</c:v>
                </c:pt>
                <c:pt idx="2835">
                  <c:v>402.51377953538395</c:v>
                </c:pt>
                <c:pt idx="2836">
                  <c:v>402.55617083676901</c:v>
                </c:pt>
                <c:pt idx="2837">
                  <c:v>402.70509633461501</c:v>
                </c:pt>
                <c:pt idx="2838">
                  <c:v>402.85294905707599</c:v>
                </c:pt>
                <c:pt idx="2839">
                  <c:v>402.829359815538</c:v>
                </c:pt>
                <c:pt idx="2840">
                  <c:v>402.73212094953794</c:v>
                </c:pt>
                <c:pt idx="2841">
                  <c:v>402.75788271630711</c:v>
                </c:pt>
                <c:pt idx="2842">
                  <c:v>402.8827392019989</c:v>
                </c:pt>
                <c:pt idx="2843">
                  <c:v>402.970224927846</c:v>
                </c:pt>
                <c:pt idx="2844">
                  <c:v>402.96870730984602</c:v>
                </c:pt>
                <c:pt idx="2845">
                  <c:v>402.95790188769195</c:v>
                </c:pt>
                <c:pt idx="2846">
                  <c:v>403.14873125384605</c:v>
                </c:pt>
                <c:pt idx="2847">
                  <c:v>403.50045558400001</c:v>
                </c:pt>
                <c:pt idx="2848">
                  <c:v>403.6433182496919</c:v>
                </c:pt>
                <c:pt idx="2849">
                  <c:v>403.87245518076907</c:v>
                </c:pt>
                <c:pt idx="2850">
                  <c:v>404.17529519492308</c:v>
                </c:pt>
                <c:pt idx="2851">
                  <c:v>404.55641465676905</c:v>
                </c:pt>
                <c:pt idx="2852">
                  <c:v>405.10293288984508</c:v>
                </c:pt>
                <c:pt idx="2853">
                  <c:v>405.25298958523001</c:v>
                </c:pt>
                <c:pt idx="2854">
                  <c:v>405.54033881323102</c:v>
                </c:pt>
                <c:pt idx="2855">
                  <c:v>405.76267372984614</c:v>
                </c:pt>
                <c:pt idx="2856">
                  <c:v>405.87178725246099</c:v>
                </c:pt>
                <c:pt idx="2857">
                  <c:v>406.04247418292306</c:v>
                </c:pt>
                <c:pt idx="2858">
                  <c:v>405.91270378984598</c:v>
                </c:pt>
                <c:pt idx="2859">
                  <c:v>405.73573138615399</c:v>
                </c:pt>
                <c:pt idx="2860">
                  <c:v>406.06646692169193</c:v>
                </c:pt>
                <c:pt idx="2861">
                  <c:v>406.41034333061492</c:v>
                </c:pt>
                <c:pt idx="2862">
                  <c:v>406.55627039369205</c:v>
                </c:pt>
                <c:pt idx="2863">
                  <c:v>406.19273779861487</c:v>
                </c:pt>
                <c:pt idx="2864">
                  <c:v>406.20429417661501</c:v>
                </c:pt>
                <c:pt idx="2865">
                  <c:v>406.63943766553808</c:v>
                </c:pt>
                <c:pt idx="2866">
                  <c:v>406.768236396769</c:v>
                </c:pt>
                <c:pt idx="2867">
                  <c:v>406.86808803061501</c:v>
                </c:pt>
                <c:pt idx="2868">
                  <c:v>407.154158274</c:v>
                </c:pt>
                <c:pt idx="2869">
                  <c:v>407.56895465122994</c:v>
                </c:pt>
                <c:pt idx="2870">
                  <c:v>407.78508842846099</c:v>
                </c:pt>
                <c:pt idx="2871">
                  <c:v>408.000425373692</c:v>
                </c:pt>
                <c:pt idx="2872">
                  <c:v>408.26510561569199</c:v>
                </c:pt>
                <c:pt idx="2873">
                  <c:v>408.48764478830697</c:v>
                </c:pt>
                <c:pt idx="2874">
                  <c:v>408.94980130353804</c:v>
                </c:pt>
                <c:pt idx="2875">
                  <c:v>409.27649901061494</c:v>
                </c:pt>
                <c:pt idx="2876">
                  <c:v>409.23449382384507</c:v>
                </c:pt>
                <c:pt idx="2877">
                  <c:v>409.10295690569194</c:v>
                </c:pt>
                <c:pt idx="2878">
                  <c:v>409.28963673769192</c:v>
                </c:pt>
                <c:pt idx="2879">
                  <c:v>409.21191144169183</c:v>
                </c:pt>
                <c:pt idx="2880">
                  <c:v>408.88756170553802</c:v>
                </c:pt>
                <c:pt idx="2881">
                  <c:v>408.51125020984608</c:v>
                </c:pt>
                <c:pt idx="2882">
                  <c:v>408.70140289276901</c:v>
                </c:pt>
                <c:pt idx="2883">
                  <c:v>408.61235246569197</c:v>
                </c:pt>
                <c:pt idx="2884">
                  <c:v>408.03319356722989</c:v>
                </c:pt>
                <c:pt idx="2885">
                  <c:v>407.85636458323</c:v>
                </c:pt>
                <c:pt idx="2886">
                  <c:v>407.85215005769192</c:v>
                </c:pt>
                <c:pt idx="2887">
                  <c:v>407.71682322230703</c:v>
                </c:pt>
                <c:pt idx="2888">
                  <c:v>407.691648387231</c:v>
                </c:pt>
                <c:pt idx="2889">
                  <c:v>407.51272196169191</c:v>
                </c:pt>
                <c:pt idx="2890">
                  <c:v>407.482906713538</c:v>
                </c:pt>
                <c:pt idx="2891">
                  <c:v>407.74782942722999</c:v>
                </c:pt>
                <c:pt idx="2892">
                  <c:v>407.85958615061497</c:v>
                </c:pt>
                <c:pt idx="2893">
                  <c:v>407.72384896215391</c:v>
                </c:pt>
                <c:pt idx="2894">
                  <c:v>407.72184560061493</c:v>
                </c:pt>
                <c:pt idx="2895">
                  <c:v>407.84868028523005</c:v>
                </c:pt>
                <c:pt idx="2896">
                  <c:v>407.30838709476808</c:v>
                </c:pt>
                <c:pt idx="2897">
                  <c:v>406.77187424676896</c:v>
                </c:pt>
                <c:pt idx="2898">
                  <c:v>407.31622574615392</c:v>
                </c:pt>
                <c:pt idx="2899">
                  <c:v>407.62025190799994</c:v>
                </c:pt>
                <c:pt idx="2900">
                  <c:v>407.68664080984507</c:v>
                </c:pt>
                <c:pt idx="2901">
                  <c:v>407.60153202830799</c:v>
                </c:pt>
                <c:pt idx="2902">
                  <c:v>407.65836229046107</c:v>
                </c:pt>
                <c:pt idx="2903">
                  <c:v>407.87826081400004</c:v>
                </c:pt>
                <c:pt idx="2904">
                  <c:v>408.14075401738398</c:v>
                </c:pt>
                <c:pt idx="2905">
                  <c:v>408.35297110969202</c:v>
                </c:pt>
                <c:pt idx="2906">
                  <c:v>408.37804007307705</c:v>
                </c:pt>
                <c:pt idx="2907">
                  <c:v>407.83154652092293</c:v>
                </c:pt>
                <c:pt idx="2908">
                  <c:v>408.01073239169199</c:v>
                </c:pt>
                <c:pt idx="2909">
                  <c:v>408.57420888015298</c:v>
                </c:pt>
                <c:pt idx="2910">
                  <c:v>408.53592771892295</c:v>
                </c:pt>
                <c:pt idx="2911">
                  <c:v>407.972969026307</c:v>
                </c:pt>
                <c:pt idx="2912">
                  <c:v>407.74159348969192</c:v>
                </c:pt>
                <c:pt idx="2913">
                  <c:v>407.38725562523001</c:v>
                </c:pt>
                <c:pt idx="2914">
                  <c:v>407.65527380615305</c:v>
                </c:pt>
                <c:pt idx="2915">
                  <c:v>407.89877328092297</c:v>
                </c:pt>
                <c:pt idx="2916">
                  <c:v>408.16598951600002</c:v>
                </c:pt>
                <c:pt idx="2917">
                  <c:v>408.8549885207691</c:v>
                </c:pt>
                <c:pt idx="2918">
                  <c:v>409.47676444815386</c:v>
                </c:pt>
                <c:pt idx="2919">
                  <c:v>409.97913965799989</c:v>
                </c:pt>
                <c:pt idx="2920">
                  <c:v>410.68529242107695</c:v>
                </c:pt>
                <c:pt idx="2921">
                  <c:v>411.00206738076906</c:v>
                </c:pt>
                <c:pt idx="2922">
                  <c:v>411.100742973384</c:v>
                </c:pt>
                <c:pt idx="2923">
                  <c:v>411.19878512600002</c:v>
                </c:pt>
                <c:pt idx="2924">
                  <c:v>411.38374244784592</c:v>
                </c:pt>
                <c:pt idx="2925">
                  <c:v>411.07363931922993</c:v>
                </c:pt>
                <c:pt idx="2926">
                  <c:v>410.77889891522995</c:v>
                </c:pt>
                <c:pt idx="2927">
                  <c:v>410.77132614184592</c:v>
                </c:pt>
                <c:pt idx="2928">
                  <c:v>410.75285258984508</c:v>
                </c:pt>
                <c:pt idx="2929">
                  <c:v>410.60930380553805</c:v>
                </c:pt>
                <c:pt idx="2930">
                  <c:v>410.55005938861495</c:v>
                </c:pt>
                <c:pt idx="2931">
                  <c:v>410.40659192184592</c:v>
                </c:pt>
                <c:pt idx="2932">
                  <c:v>410.29723421630695</c:v>
                </c:pt>
                <c:pt idx="2933">
                  <c:v>410.34235280399997</c:v>
                </c:pt>
                <c:pt idx="2934">
                  <c:v>410.37762461969209</c:v>
                </c:pt>
                <c:pt idx="2935">
                  <c:v>410.54842263384609</c:v>
                </c:pt>
                <c:pt idx="2936">
                  <c:v>410.84895232830701</c:v>
                </c:pt>
                <c:pt idx="2937">
                  <c:v>411.01981174153792</c:v>
                </c:pt>
                <c:pt idx="2938">
                  <c:v>411.20770924092295</c:v>
                </c:pt>
                <c:pt idx="2939">
                  <c:v>411.33891519953801</c:v>
                </c:pt>
                <c:pt idx="2940">
                  <c:v>411.41418037307704</c:v>
                </c:pt>
                <c:pt idx="2941">
                  <c:v>411.02722001092297</c:v>
                </c:pt>
                <c:pt idx="2942">
                  <c:v>410.86440978630702</c:v>
                </c:pt>
                <c:pt idx="2943">
                  <c:v>410.72652051246195</c:v>
                </c:pt>
                <c:pt idx="2944">
                  <c:v>410.56757016415298</c:v>
                </c:pt>
                <c:pt idx="2945">
                  <c:v>410.55453313692306</c:v>
                </c:pt>
                <c:pt idx="2946">
                  <c:v>410.77110349846095</c:v>
                </c:pt>
                <c:pt idx="2947">
                  <c:v>410.98143921276892</c:v>
                </c:pt>
                <c:pt idx="2948">
                  <c:v>410.97526645276895</c:v>
                </c:pt>
                <c:pt idx="2949">
                  <c:v>411.03573060538395</c:v>
                </c:pt>
                <c:pt idx="2950">
                  <c:v>411.16005601122993</c:v>
                </c:pt>
                <c:pt idx="2951">
                  <c:v>411.35803680630698</c:v>
                </c:pt>
                <c:pt idx="2952">
                  <c:v>411.58717137999992</c:v>
                </c:pt>
                <c:pt idx="2953">
                  <c:v>411.69275070584598</c:v>
                </c:pt>
                <c:pt idx="2954">
                  <c:v>411.80871276953792</c:v>
                </c:pt>
                <c:pt idx="2955">
                  <c:v>411.78185864307596</c:v>
                </c:pt>
                <c:pt idx="2956">
                  <c:v>411.69927077384608</c:v>
                </c:pt>
                <c:pt idx="2957">
                  <c:v>411.81170935969192</c:v>
                </c:pt>
                <c:pt idx="2958">
                  <c:v>411.75231173599894</c:v>
                </c:pt>
                <c:pt idx="2959">
                  <c:v>411.56488792676907</c:v>
                </c:pt>
                <c:pt idx="2960">
                  <c:v>411.50995559507697</c:v>
                </c:pt>
                <c:pt idx="2961">
                  <c:v>411.44732941415299</c:v>
                </c:pt>
                <c:pt idx="2962">
                  <c:v>411.68318391707692</c:v>
                </c:pt>
                <c:pt idx="2963">
                  <c:v>411.70899421830694</c:v>
                </c:pt>
                <c:pt idx="2964">
                  <c:v>412.08384233353803</c:v>
                </c:pt>
                <c:pt idx="2965">
                  <c:v>412.16243770584606</c:v>
                </c:pt>
                <c:pt idx="2966">
                  <c:v>412.03748072799903</c:v>
                </c:pt>
                <c:pt idx="2967">
                  <c:v>411.93584128184602</c:v>
                </c:pt>
                <c:pt idx="2968">
                  <c:v>411.941408394615</c:v>
                </c:pt>
                <c:pt idx="2969">
                  <c:v>412.05434516169203</c:v>
                </c:pt>
                <c:pt idx="2970">
                  <c:v>412.130263108615</c:v>
                </c:pt>
                <c:pt idx="2971">
                  <c:v>412.1736857738461</c:v>
                </c:pt>
                <c:pt idx="2972">
                  <c:v>412.312874171077</c:v>
                </c:pt>
                <c:pt idx="2973">
                  <c:v>412.38847684522995</c:v>
                </c:pt>
                <c:pt idx="2974">
                  <c:v>412.44609169199992</c:v>
                </c:pt>
                <c:pt idx="2975">
                  <c:v>412.5263915156919</c:v>
                </c:pt>
                <c:pt idx="2976">
                  <c:v>412.67906593707698</c:v>
                </c:pt>
                <c:pt idx="2977">
                  <c:v>412.81308147984606</c:v>
                </c:pt>
                <c:pt idx="2978">
                  <c:v>412.84945790107696</c:v>
                </c:pt>
                <c:pt idx="2979">
                  <c:v>412.85818089061502</c:v>
                </c:pt>
                <c:pt idx="2980">
                  <c:v>412.95388208692304</c:v>
                </c:pt>
                <c:pt idx="2981">
                  <c:v>412.994807506923</c:v>
                </c:pt>
                <c:pt idx="2982">
                  <c:v>412.96664193230703</c:v>
                </c:pt>
                <c:pt idx="2983">
                  <c:v>412.62712223015302</c:v>
                </c:pt>
                <c:pt idx="2984">
                  <c:v>411.85290112307604</c:v>
                </c:pt>
                <c:pt idx="2985">
                  <c:v>412.17349887415298</c:v>
                </c:pt>
                <c:pt idx="2986">
                  <c:v>412.31034508446106</c:v>
                </c:pt>
                <c:pt idx="2987">
                  <c:v>412.53772332938405</c:v>
                </c:pt>
                <c:pt idx="2988">
                  <c:v>412.61353547769187</c:v>
                </c:pt>
                <c:pt idx="2989">
                  <c:v>412.31461419892298</c:v>
                </c:pt>
                <c:pt idx="2990">
                  <c:v>412.24634817615396</c:v>
                </c:pt>
                <c:pt idx="2991">
                  <c:v>412.12107862230698</c:v>
                </c:pt>
                <c:pt idx="2992">
                  <c:v>411.85568956707601</c:v>
                </c:pt>
                <c:pt idx="2993">
                  <c:v>412.21669726215293</c:v>
                </c:pt>
                <c:pt idx="2994">
                  <c:v>412.32348829400001</c:v>
                </c:pt>
                <c:pt idx="2995">
                  <c:v>411.58047333892301</c:v>
                </c:pt>
                <c:pt idx="2996">
                  <c:v>411.21313950846087</c:v>
                </c:pt>
                <c:pt idx="2997">
                  <c:v>411.34782225338404</c:v>
                </c:pt>
                <c:pt idx="2998">
                  <c:v>411.13922669107598</c:v>
                </c:pt>
                <c:pt idx="2999">
                  <c:v>410.97351847938387</c:v>
                </c:pt>
                <c:pt idx="3000">
                  <c:v>411.01774257246097</c:v>
                </c:pt>
                <c:pt idx="3001">
                  <c:v>411.091822197076</c:v>
                </c:pt>
                <c:pt idx="3002">
                  <c:v>410.77834058492198</c:v>
                </c:pt>
                <c:pt idx="3003">
                  <c:v>410.57598452307604</c:v>
                </c:pt>
                <c:pt idx="3004">
                  <c:v>410.96643596646095</c:v>
                </c:pt>
                <c:pt idx="3005">
                  <c:v>411.18572801015301</c:v>
                </c:pt>
                <c:pt idx="3006">
                  <c:v>411.69018962246105</c:v>
                </c:pt>
                <c:pt idx="3007">
                  <c:v>411.85011403538397</c:v>
                </c:pt>
                <c:pt idx="3008">
                  <c:v>411.73472642307695</c:v>
                </c:pt>
                <c:pt idx="3009">
                  <c:v>412.363278716769</c:v>
                </c:pt>
                <c:pt idx="3010">
                  <c:v>410.65215660507602</c:v>
                </c:pt>
                <c:pt idx="3011">
                  <c:v>409.50920317600009</c:v>
                </c:pt>
                <c:pt idx="3012">
                  <c:v>410.10448007261505</c:v>
                </c:pt>
                <c:pt idx="3013">
                  <c:v>409.51442816184607</c:v>
                </c:pt>
                <c:pt idx="3014">
                  <c:v>409.90053618522995</c:v>
                </c:pt>
                <c:pt idx="3015">
                  <c:v>410.17589594969195</c:v>
                </c:pt>
                <c:pt idx="3016">
                  <c:v>410.06729152907604</c:v>
                </c:pt>
                <c:pt idx="3017">
                  <c:v>410.00059542876897</c:v>
                </c:pt>
                <c:pt idx="3018">
                  <c:v>410.12157159338398</c:v>
                </c:pt>
                <c:pt idx="3019">
                  <c:v>411.12586469215404</c:v>
                </c:pt>
                <c:pt idx="3020">
                  <c:v>412.15980371400008</c:v>
                </c:pt>
                <c:pt idx="3021">
                  <c:v>412.64600860523001</c:v>
                </c:pt>
                <c:pt idx="3022">
                  <c:v>412.86530672338398</c:v>
                </c:pt>
                <c:pt idx="3023">
                  <c:v>413.05805010876901</c:v>
                </c:pt>
                <c:pt idx="3024">
                  <c:v>413.334246601384</c:v>
                </c:pt>
                <c:pt idx="3025">
                  <c:v>413.29780455969092</c:v>
                </c:pt>
                <c:pt idx="3026">
                  <c:v>413.15655841261497</c:v>
                </c:pt>
                <c:pt idx="3027">
                  <c:v>413.07868527738395</c:v>
                </c:pt>
                <c:pt idx="3028">
                  <c:v>412.88395452753792</c:v>
                </c:pt>
                <c:pt idx="3029">
                  <c:v>412.56207524230695</c:v>
                </c:pt>
                <c:pt idx="3030">
                  <c:v>412.63406685953805</c:v>
                </c:pt>
                <c:pt idx="3031">
                  <c:v>412.80556154384607</c:v>
                </c:pt>
                <c:pt idx="3032">
                  <c:v>412.83287154876905</c:v>
                </c:pt>
                <c:pt idx="3033">
                  <c:v>412.85421685569196</c:v>
                </c:pt>
                <c:pt idx="3034">
                  <c:v>412.76267798246101</c:v>
                </c:pt>
                <c:pt idx="3035">
                  <c:v>412.56148463769205</c:v>
                </c:pt>
                <c:pt idx="3036">
                  <c:v>412.31273044599993</c:v>
                </c:pt>
                <c:pt idx="3037">
                  <c:v>412.15315451046098</c:v>
                </c:pt>
                <c:pt idx="3038">
                  <c:v>412.07743563569198</c:v>
                </c:pt>
                <c:pt idx="3039">
                  <c:v>412.2661270813839</c:v>
                </c:pt>
                <c:pt idx="3040">
                  <c:v>412.37625948323097</c:v>
                </c:pt>
                <c:pt idx="3041">
                  <c:v>412.21954486784608</c:v>
                </c:pt>
                <c:pt idx="3042">
                  <c:v>412.15060604876902</c:v>
                </c:pt>
                <c:pt idx="3043">
                  <c:v>412.36057105061496</c:v>
                </c:pt>
                <c:pt idx="3044">
                  <c:v>412.36130409984605</c:v>
                </c:pt>
                <c:pt idx="3045">
                  <c:v>412.5687135686149</c:v>
                </c:pt>
                <c:pt idx="3046">
                  <c:v>412.85762447815301</c:v>
                </c:pt>
                <c:pt idx="3047">
                  <c:v>413.05836771000003</c:v>
                </c:pt>
                <c:pt idx="3048">
                  <c:v>412.96549663276903</c:v>
                </c:pt>
                <c:pt idx="3049">
                  <c:v>411.64373248292299</c:v>
                </c:pt>
                <c:pt idx="3050">
                  <c:v>412.16426969615407</c:v>
                </c:pt>
                <c:pt idx="3051">
                  <c:v>411.86481730569204</c:v>
                </c:pt>
                <c:pt idx="3052">
                  <c:v>412.33715011461499</c:v>
                </c:pt>
                <c:pt idx="3053">
                  <c:v>413.07829762215403</c:v>
                </c:pt>
                <c:pt idx="3054">
                  <c:v>413.4277243519989</c:v>
                </c:pt>
                <c:pt idx="3055">
                  <c:v>413.47658613599992</c:v>
                </c:pt>
                <c:pt idx="3056">
                  <c:v>413.58593180184602</c:v>
                </c:pt>
                <c:pt idx="3057">
                  <c:v>413.91091942322987</c:v>
                </c:pt>
                <c:pt idx="3058">
                  <c:v>414.04053610384608</c:v>
                </c:pt>
                <c:pt idx="3059">
                  <c:v>414.21514489661496</c:v>
                </c:pt>
                <c:pt idx="3060">
                  <c:v>414.42220297507595</c:v>
                </c:pt>
                <c:pt idx="3061">
                  <c:v>414.55036317322998</c:v>
                </c:pt>
                <c:pt idx="3062">
                  <c:v>414.65546642492205</c:v>
                </c:pt>
                <c:pt idx="3063">
                  <c:v>414.61367952292301</c:v>
                </c:pt>
                <c:pt idx="3064">
                  <c:v>414.62147911092302</c:v>
                </c:pt>
                <c:pt idx="3065">
                  <c:v>414.43565515061493</c:v>
                </c:pt>
                <c:pt idx="3066">
                  <c:v>414.29323789984602</c:v>
                </c:pt>
                <c:pt idx="3067">
                  <c:v>414.06194582722992</c:v>
                </c:pt>
                <c:pt idx="3068">
                  <c:v>414.00352923122995</c:v>
                </c:pt>
                <c:pt idx="3069">
                  <c:v>413.73359422569189</c:v>
                </c:pt>
                <c:pt idx="3070">
                  <c:v>413.67402178907605</c:v>
                </c:pt>
                <c:pt idx="3071">
                  <c:v>413.67281195923101</c:v>
                </c:pt>
                <c:pt idx="3072">
                  <c:v>413.75440352830702</c:v>
                </c:pt>
                <c:pt idx="3073">
                  <c:v>413.68673747415295</c:v>
                </c:pt>
                <c:pt idx="3074">
                  <c:v>413.62552910692204</c:v>
                </c:pt>
                <c:pt idx="3075">
                  <c:v>413.57971986753796</c:v>
                </c:pt>
                <c:pt idx="3076">
                  <c:v>413.58694394830786</c:v>
                </c:pt>
                <c:pt idx="3077">
                  <c:v>413.58260032092204</c:v>
                </c:pt>
                <c:pt idx="3078">
                  <c:v>413.51067097861494</c:v>
                </c:pt>
                <c:pt idx="3079">
                  <c:v>413.47529850322996</c:v>
                </c:pt>
                <c:pt idx="3080">
                  <c:v>413.177556168769</c:v>
                </c:pt>
                <c:pt idx="3081">
                  <c:v>413.08869861522999</c:v>
                </c:pt>
                <c:pt idx="3082">
                  <c:v>412.91657539615295</c:v>
                </c:pt>
                <c:pt idx="3083">
                  <c:v>412.85052545830695</c:v>
                </c:pt>
                <c:pt idx="3084">
                  <c:v>412.54524428799903</c:v>
                </c:pt>
                <c:pt idx="3085">
                  <c:v>412.42319196030689</c:v>
                </c:pt>
                <c:pt idx="3086">
                  <c:v>412.34262565938405</c:v>
                </c:pt>
                <c:pt idx="3087">
                  <c:v>412.38047208769194</c:v>
                </c:pt>
                <c:pt idx="3088">
                  <c:v>412.54856804584608</c:v>
                </c:pt>
                <c:pt idx="3089">
                  <c:v>412.743169210769</c:v>
                </c:pt>
                <c:pt idx="3090">
                  <c:v>412.82965588000002</c:v>
                </c:pt>
                <c:pt idx="3091">
                  <c:v>412.949736330154</c:v>
                </c:pt>
                <c:pt idx="3092">
                  <c:v>413.05923759138398</c:v>
                </c:pt>
                <c:pt idx="3093">
                  <c:v>413.17861933507601</c:v>
                </c:pt>
                <c:pt idx="3094">
                  <c:v>413.24820564292293</c:v>
                </c:pt>
                <c:pt idx="3095">
                  <c:v>413.184242492154</c:v>
                </c:pt>
                <c:pt idx="3096">
                  <c:v>412.96011314922987</c:v>
                </c:pt>
                <c:pt idx="3097">
                  <c:v>413.02964880984604</c:v>
                </c:pt>
                <c:pt idx="3098">
                  <c:v>412.96104669984607</c:v>
                </c:pt>
                <c:pt idx="3099">
                  <c:v>412.86839114261494</c:v>
                </c:pt>
                <c:pt idx="3100">
                  <c:v>412.97484038738401</c:v>
                </c:pt>
                <c:pt idx="3101">
                  <c:v>412.95275472153799</c:v>
                </c:pt>
                <c:pt idx="3102">
                  <c:v>412.98607796015386</c:v>
                </c:pt>
                <c:pt idx="3103">
                  <c:v>413.14142078999998</c:v>
                </c:pt>
                <c:pt idx="3104">
                  <c:v>413.13361881122995</c:v>
                </c:pt>
                <c:pt idx="3105">
                  <c:v>413.19209061276911</c:v>
                </c:pt>
                <c:pt idx="3106">
                  <c:v>413.218974880769</c:v>
                </c:pt>
                <c:pt idx="3107">
                  <c:v>413.16605137707694</c:v>
                </c:pt>
                <c:pt idx="3108">
                  <c:v>413.20981909507697</c:v>
                </c:pt>
                <c:pt idx="3109">
                  <c:v>413.26572301753799</c:v>
                </c:pt>
                <c:pt idx="3110">
                  <c:v>413.26220548369196</c:v>
                </c:pt>
                <c:pt idx="3111">
                  <c:v>413.47693891661481</c:v>
                </c:pt>
                <c:pt idx="3112">
                  <c:v>413.60573220246101</c:v>
                </c:pt>
                <c:pt idx="3113">
                  <c:v>413.73743439538396</c:v>
                </c:pt>
                <c:pt idx="3114">
                  <c:v>413.95104920784593</c:v>
                </c:pt>
                <c:pt idx="3115">
                  <c:v>414.03475128538395</c:v>
                </c:pt>
                <c:pt idx="3116">
                  <c:v>414.17225123584603</c:v>
                </c:pt>
                <c:pt idx="3117">
                  <c:v>414.45793286784601</c:v>
                </c:pt>
                <c:pt idx="3118">
                  <c:v>414.62420430169198</c:v>
                </c:pt>
                <c:pt idx="3119">
                  <c:v>414.83098220815299</c:v>
                </c:pt>
                <c:pt idx="3120">
                  <c:v>414.827451560307</c:v>
                </c:pt>
                <c:pt idx="3121">
                  <c:v>414.97000877661486</c:v>
                </c:pt>
                <c:pt idx="3122">
                  <c:v>415.24981752322998</c:v>
                </c:pt>
                <c:pt idx="3123">
                  <c:v>415.37152315984605</c:v>
                </c:pt>
                <c:pt idx="3124">
                  <c:v>415.52704247292291</c:v>
                </c:pt>
                <c:pt idx="3125">
                  <c:v>415.53873451292293</c:v>
                </c:pt>
                <c:pt idx="3126">
                  <c:v>415.64911706169192</c:v>
                </c:pt>
                <c:pt idx="3127">
                  <c:v>415.83985334830697</c:v>
                </c:pt>
                <c:pt idx="3128">
                  <c:v>416.08052045107587</c:v>
                </c:pt>
                <c:pt idx="3129">
                  <c:v>416.08402585015301</c:v>
                </c:pt>
                <c:pt idx="3130">
                  <c:v>416.31051231261495</c:v>
                </c:pt>
                <c:pt idx="3131">
                  <c:v>416.45350705015392</c:v>
                </c:pt>
                <c:pt idx="3132">
                  <c:v>416.32192309169199</c:v>
                </c:pt>
                <c:pt idx="3133">
                  <c:v>416.22964448184598</c:v>
                </c:pt>
                <c:pt idx="3134">
                  <c:v>416.12723167722999</c:v>
                </c:pt>
                <c:pt idx="3135">
                  <c:v>415.94341953199995</c:v>
                </c:pt>
                <c:pt idx="3136">
                  <c:v>415.95132855861488</c:v>
                </c:pt>
                <c:pt idx="3137">
                  <c:v>415.86979859184606</c:v>
                </c:pt>
                <c:pt idx="3138">
                  <c:v>415.55930603153797</c:v>
                </c:pt>
                <c:pt idx="3139">
                  <c:v>415.53766928199997</c:v>
                </c:pt>
                <c:pt idx="3140">
                  <c:v>415.26555916446102</c:v>
                </c:pt>
                <c:pt idx="3141">
                  <c:v>415.01289833184603</c:v>
                </c:pt>
                <c:pt idx="3142">
                  <c:v>414.92219160215399</c:v>
                </c:pt>
                <c:pt idx="3143">
                  <c:v>414.85483949230701</c:v>
                </c:pt>
                <c:pt idx="3144">
                  <c:v>414.96622653030698</c:v>
                </c:pt>
                <c:pt idx="3145">
                  <c:v>414.76533439615292</c:v>
                </c:pt>
                <c:pt idx="3146">
                  <c:v>414.91195596246087</c:v>
                </c:pt>
                <c:pt idx="3147">
                  <c:v>415.19290330000001</c:v>
                </c:pt>
                <c:pt idx="3148">
                  <c:v>415.45648839492202</c:v>
                </c:pt>
                <c:pt idx="3149">
                  <c:v>415.68732077430701</c:v>
                </c:pt>
                <c:pt idx="3150">
                  <c:v>415.83330578599987</c:v>
                </c:pt>
                <c:pt idx="3151">
                  <c:v>415.41454006322999</c:v>
                </c:pt>
                <c:pt idx="3152">
                  <c:v>415.09123053938396</c:v>
                </c:pt>
                <c:pt idx="3153">
                  <c:v>414.86670220061495</c:v>
                </c:pt>
                <c:pt idx="3154">
                  <c:v>415.02273213507601</c:v>
                </c:pt>
                <c:pt idx="3155">
                  <c:v>415.53664061846098</c:v>
                </c:pt>
                <c:pt idx="3156">
                  <c:v>414.89404642276901</c:v>
                </c:pt>
                <c:pt idx="3157">
                  <c:v>414.75429443507704</c:v>
                </c:pt>
                <c:pt idx="3158">
                  <c:v>414.49357383476905</c:v>
                </c:pt>
                <c:pt idx="3159">
                  <c:v>414.24686979969198</c:v>
                </c:pt>
                <c:pt idx="3160">
                  <c:v>414.2832169152299</c:v>
                </c:pt>
                <c:pt idx="3161">
                  <c:v>414.28513551461486</c:v>
                </c:pt>
                <c:pt idx="3162">
                  <c:v>414.43365590799988</c:v>
                </c:pt>
                <c:pt idx="3163">
                  <c:v>414.429965536</c:v>
                </c:pt>
                <c:pt idx="3164">
                  <c:v>414.46472041122996</c:v>
                </c:pt>
                <c:pt idx="3165">
                  <c:v>414.44442591400002</c:v>
                </c:pt>
                <c:pt idx="3166">
                  <c:v>414.38842136169194</c:v>
                </c:pt>
                <c:pt idx="3167">
                  <c:v>414.31561309522999</c:v>
                </c:pt>
                <c:pt idx="3168">
                  <c:v>414.35751862523</c:v>
                </c:pt>
                <c:pt idx="3169">
                  <c:v>414.65453002984611</c:v>
                </c:pt>
                <c:pt idx="3170">
                  <c:v>415.09997210276805</c:v>
                </c:pt>
                <c:pt idx="3171">
                  <c:v>415.455815553538</c:v>
                </c:pt>
                <c:pt idx="3172">
                  <c:v>415.81540093569203</c:v>
                </c:pt>
                <c:pt idx="3173">
                  <c:v>416.085861591384</c:v>
                </c:pt>
                <c:pt idx="3174">
                  <c:v>415.988865795538</c:v>
                </c:pt>
                <c:pt idx="3175">
                  <c:v>415.99058091738391</c:v>
                </c:pt>
                <c:pt idx="3176">
                  <c:v>416.23547391030695</c:v>
                </c:pt>
                <c:pt idx="3177">
                  <c:v>416.45915863738395</c:v>
                </c:pt>
                <c:pt idx="3178">
                  <c:v>416.35654889599903</c:v>
                </c:pt>
                <c:pt idx="3179">
                  <c:v>416.11341153846098</c:v>
                </c:pt>
                <c:pt idx="3180">
                  <c:v>416.13270961092297</c:v>
                </c:pt>
                <c:pt idx="3181">
                  <c:v>416.12669213553806</c:v>
                </c:pt>
                <c:pt idx="3182">
                  <c:v>416.13857733738399</c:v>
                </c:pt>
                <c:pt idx="3183">
                  <c:v>416.37023238569196</c:v>
                </c:pt>
                <c:pt idx="3184">
                  <c:v>416.57808183907605</c:v>
                </c:pt>
                <c:pt idx="3185">
                  <c:v>416.80010440861497</c:v>
                </c:pt>
                <c:pt idx="3186">
                  <c:v>417.12196883569197</c:v>
                </c:pt>
                <c:pt idx="3187">
                  <c:v>417.35132609169199</c:v>
                </c:pt>
                <c:pt idx="3188">
                  <c:v>417.766793361846</c:v>
                </c:pt>
                <c:pt idx="3189">
                  <c:v>418.22046708492297</c:v>
                </c:pt>
                <c:pt idx="3190">
                  <c:v>418.51713375646096</c:v>
                </c:pt>
                <c:pt idx="3191">
                  <c:v>419.04450620907602</c:v>
                </c:pt>
                <c:pt idx="3192">
                  <c:v>419.82234312107698</c:v>
                </c:pt>
                <c:pt idx="3193">
                  <c:v>420.32461656938398</c:v>
                </c:pt>
                <c:pt idx="3194">
                  <c:v>420.81515697861488</c:v>
                </c:pt>
                <c:pt idx="3195">
                  <c:v>421.45654133430702</c:v>
                </c:pt>
                <c:pt idx="3196">
                  <c:v>422.20332293199897</c:v>
                </c:pt>
                <c:pt idx="3197">
                  <c:v>422.69421943938403</c:v>
                </c:pt>
                <c:pt idx="3198">
                  <c:v>422.977162300923</c:v>
                </c:pt>
                <c:pt idx="3199">
                  <c:v>423.30454428246105</c:v>
                </c:pt>
                <c:pt idx="3200">
                  <c:v>423.48025364599897</c:v>
                </c:pt>
                <c:pt idx="3201">
                  <c:v>424.04134550292292</c:v>
                </c:pt>
                <c:pt idx="3202">
                  <c:v>424.12270065261492</c:v>
                </c:pt>
                <c:pt idx="3203">
                  <c:v>424.20864199722996</c:v>
                </c:pt>
                <c:pt idx="3204">
                  <c:v>424.26525058538397</c:v>
                </c:pt>
                <c:pt idx="3205">
                  <c:v>424.38891711123097</c:v>
                </c:pt>
                <c:pt idx="3206">
                  <c:v>424.44670551276897</c:v>
                </c:pt>
                <c:pt idx="3207">
                  <c:v>424.5985054296919</c:v>
                </c:pt>
                <c:pt idx="3208">
                  <c:v>424.27795258784602</c:v>
                </c:pt>
                <c:pt idx="3209">
                  <c:v>424.58271135892193</c:v>
                </c:pt>
                <c:pt idx="3210">
                  <c:v>425.23335075676897</c:v>
                </c:pt>
                <c:pt idx="3211">
                  <c:v>425.34344502353804</c:v>
                </c:pt>
                <c:pt idx="3212">
                  <c:v>425.520977676153</c:v>
                </c:pt>
                <c:pt idx="3213">
                  <c:v>425.66615716076905</c:v>
                </c:pt>
                <c:pt idx="3214">
                  <c:v>425.87215325122986</c:v>
                </c:pt>
                <c:pt idx="3215">
                  <c:v>425.9889762533839</c:v>
                </c:pt>
                <c:pt idx="3216">
                  <c:v>426.10675338846102</c:v>
                </c:pt>
                <c:pt idx="3217">
                  <c:v>425.96399108415301</c:v>
                </c:pt>
                <c:pt idx="3218">
                  <c:v>425.98101304569184</c:v>
                </c:pt>
                <c:pt idx="3219">
                  <c:v>426.06858491030698</c:v>
                </c:pt>
                <c:pt idx="3220">
                  <c:v>425.80915101661492</c:v>
                </c:pt>
                <c:pt idx="3221">
                  <c:v>425.72761897138389</c:v>
                </c:pt>
                <c:pt idx="3222">
                  <c:v>425.53883237661495</c:v>
                </c:pt>
                <c:pt idx="3223">
                  <c:v>425.51990333999998</c:v>
                </c:pt>
                <c:pt idx="3224">
                  <c:v>425.41664963584606</c:v>
                </c:pt>
                <c:pt idx="3225">
                  <c:v>425.35775837799895</c:v>
                </c:pt>
                <c:pt idx="3226">
                  <c:v>425.43270640153787</c:v>
                </c:pt>
                <c:pt idx="3227">
                  <c:v>425.18598253230704</c:v>
                </c:pt>
                <c:pt idx="3228">
                  <c:v>425.34780666092314</c:v>
                </c:pt>
                <c:pt idx="3229">
                  <c:v>425.08334888707594</c:v>
                </c:pt>
                <c:pt idx="3230">
                  <c:v>424.72633037646096</c:v>
                </c:pt>
                <c:pt idx="3231">
                  <c:v>424.63851729861489</c:v>
                </c:pt>
                <c:pt idx="3232">
                  <c:v>424.65586137569204</c:v>
                </c:pt>
                <c:pt idx="3233">
                  <c:v>424.80231207599894</c:v>
                </c:pt>
                <c:pt idx="3234">
                  <c:v>425.12997351292205</c:v>
                </c:pt>
                <c:pt idx="3235">
                  <c:v>425.26335951353792</c:v>
                </c:pt>
                <c:pt idx="3236">
                  <c:v>425.28412495938392</c:v>
                </c:pt>
                <c:pt idx="3237">
                  <c:v>425.38827363507698</c:v>
                </c:pt>
                <c:pt idx="3238">
                  <c:v>425.46692117569199</c:v>
                </c:pt>
                <c:pt idx="3239">
                  <c:v>425.68966548338403</c:v>
                </c:pt>
                <c:pt idx="3240">
                  <c:v>425.94557374830794</c:v>
                </c:pt>
                <c:pt idx="3241">
                  <c:v>426.29815051015294</c:v>
                </c:pt>
                <c:pt idx="3242">
                  <c:v>426.46766642753801</c:v>
                </c:pt>
                <c:pt idx="3243">
                  <c:v>426.58035525369087</c:v>
                </c:pt>
                <c:pt idx="3244">
                  <c:v>426.704808528</c:v>
                </c:pt>
                <c:pt idx="3245">
                  <c:v>426.80229856122992</c:v>
                </c:pt>
                <c:pt idx="3246">
                  <c:v>426.99646317769191</c:v>
                </c:pt>
                <c:pt idx="3247">
                  <c:v>426.90674358661494</c:v>
                </c:pt>
                <c:pt idx="3248">
                  <c:v>426.73009332846101</c:v>
                </c:pt>
                <c:pt idx="3249">
                  <c:v>426.64411035646106</c:v>
                </c:pt>
                <c:pt idx="3250">
                  <c:v>426.65856984769192</c:v>
                </c:pt>
                <c:pt idx="3251">
                  <c:v>426.507090628615</c:v>
                </c:pt>
                <c:pt idx="3252">
                  <c:v>426.22997500369195</c:v>
                </c:pt>
                <c:pt idx="3253">
                  <c:v>426.08934145169189</c:v>
                </c:pt>
                <c:pt idx="3254">
                  <c:v>425.75214952646098</c:v>
                </c:pt>
                <c:pt idx="3255">
                  <c:v>425.85663739507697</c:v>
                </c:pt>
                <c:pt idx="3256">
                  <c:v>426.78664729030697</c:v>
                </c:pt>
                <c:pt idx="3257">
                  <c:v>427.08387218015298</c:v>
                </c:pt>
                <c:pt idx="3258">
                  <c:v>427.32663955461493</c:v>
                </c:pt>
                <c:pt idx="3259">
                  <c:v>427.50413708538395</c:v>
                </c:pt>
                <c:pt idx="3260">
                  <c:v>426.93650593199885</c:v>
                </c:pt>
                <c:pt idx="3261">
                  <c:v>426.92225398246092</c:v>
                </c:pt>
                <c:pt idx="3262">
                  <c:v>427.04130254138397</c:v>
                </c:pt>
                <c:pt idx="3263">
                  <c:v>427.32582244353802</c:v>
                </c:pt>
                <c:pt idx="3264">
                  <c:v>427.72349812584605</c:v>
                </c:pt>
                <c:pt idx="3265">
                  <c:v>428.57278806400001</c:v>
                </c:pt>
                <c:pt idx="3266">
                  <c:v>428.89746584138396</c:v>
                </c:pt>
                <c:pt idx="3267">
                  <c:v>429.2725045776919</c:v>
                </c:pt>
                <c:pt idx="3268">
                  <c:v>429.84754483815306</c:v>
                </c:pt>
                <c:pt idx="3269">
                  <c:v>430.77787484676901</c:v>
                </c:pt>
                <c:pt idx="3270">
                  <c:v>431.71503407861491</c:v>
                </c:pt>
                <c:pt idx="3271">
                  <c:v>431.96192033030701</c:v>
                </c:pt>
                <c:pt idx="3272">
                  <c:v>432.25588922046103</c:v>
                </c:pt>
                <c:pt idx="3273">
                  <c:v>432.17323887461492</c:v>
                </c:pt>
                <c:pt idx="3274">
                  <c:v>432.35636710092302</c:v>
                </c:pt>
                <c:pt idx="3275">
                  <c:v>431.874851242153</c:v>
                </c:pt>
                <c:pt idx="3276">
                  <c:v>430.57914300230698</c:v>
                </c:pt>
                <c:pt idx="3277">
                  <c:v>430.09022378630698</c:v>
                </c:pt>
                <c:pt idx="3278">
                  <c:v>430.079255896615</c:v>
                </c:pt>
                <c:pt idx="3279">
                  <c:v>430.32970182123</c:v>
                </c:pt>
                <c:pt idx="3280">
                  <c:v>429.69382376584502</c:v>
                </c:pt>
                <c:pt idx="3281">
                  <c:v>429.73072089476904</c:v>
                </c:pt>
                <c:pt idx="3282">
                  <c:v>429.869747278153</c:v>
                </c:pt>
                <c:pt idx="3283">
                  <c:v>428.67397483846105</c:v>
                </c:pt>
                <c:pt idx="3284">
                  <c:v>427.86838290969195</c:v>
                </c:pt>
                <c:pt idx="3285">
                  <c:v>427.92418435399895</c:v>
                </c:pt>
                <c:pt idx="3286">
                  <c:v>427.55277717338402</c:v>
                </c:pt>
                <c:pt idx="3287">
                  <c:v>426.54695729584608</c:v>
                </c:pt>
                <c:pt idx="3288">
                  <c:v>426.22795057553799</c:v>
                </c:pt>
                <c:pt idx="3289">
                  <c:v>425.93392834722988</c:v>
                </c:pt>
                <c:pt idx="3290">
                  <c:v>425.58670070353799</c:v>
                </c:pt>
                <c:pt idx="3291">
                  <c:v>425.30337025676903</c:v>
                </c:pt>
                <c:pt idx="3292">
                  <c:v>425.52895488015292</c:v>
                </c:pt>
                <c:pt idx="3293">
                  <c:v>425.87739661000001</c:v>
                </c:pt>
                <c:pt idx="3294">
                  <c:v>426.23993945938389</c:v>
                </c:pt>
                <c:pt idx="3295">
                  <c:v>425.91598680953808</c:v>
                </c:pt>
                <c:pt idx="3296">
                  <c:v>425.02585395661487</c:v>
                </c:pt>
                <c:pt idx="3297">
                  <c:v>425.1829921264611</c:v>
                </c:pt>
                <c:pt idx="3298">
                  <c:v>425.07647807846092</c:v>
                </c:pt>
                <c:pt idx="3299">
                  <c:v>425.26321947446093</c:v>
                </c:pt>
                <c:pt idx="3300">
                  <c:v>425.52560075938396</c:v>
                </c:pt>
                <c:pt idx="3301">
                  <c:v>425.808601615692</c:v>
                </c:pt>
                <c:pt idx="3302">
                  <c:v>425.19606627046102</c:v>
                </c:pt>
                <c:pt idx="3303">
                  <c:v>425.42718518584604</c:v>
                </c:pt>
                <c:pt idx="3304">
                  <c:v>424.29258803076902</c:v>
                </c:pt>
                <c:pt idx="3305">
                  <c:v>423.53847739430705</c:v>
                </c:pt>
                <c:pt idx="3306">
                  <c:v>423.49603856999886</c:v>
                </c:pt>
                <c:pt idx="3307">
                  <c:v>423.66122501738403</c:v>
                </c:pt>
                <c:pt idx="3308">
                  <c:v>423.68160093522999</c:v>
                </c:pt>
                <c:pt idx="3309">
                  <c:v>423.88154985784496</c:v>
                </c:pt>
                <c:pt idx="3310">
                  <c:v>424.201669484923</c:v>
                </c:pt>
                <c:pt idx="3311">
                  <c:v>424.4265039601529</c:v>
                </c:pt>
                <c:pt idx="3312">
                  <c:v>424.88087945215295</c:v>
                </c:pt>
                <c:pt idx="3313">
                  <c:v>424.38999645846093</c:v>
                </c:pt>
                <c:pt idx="3314">
                  <c:v>423.64842727600001</c:v>
                </c:pt>
                <c:pt idx="3315">
                  <c:v>423.11585633969202</c:v>
                </c:pt>
                <c:pt idx="3316">
                  <c:v>422.37864004707592</c:v>
                </c:pt>
                <c:pt idx="3317">
                  <c:v>421.83589287507601</c:v>
                </c:pt>
                <c:pt idx="3318">
                  <c:v>421.63672640646092</c:v>
                </c:pt>
                <c:pt idx="3319">
                  <c:v>421.43985578138393</c:v>
                </c:pt>
                <c:pt idx="3320">
                  <c:v>421.58659795922989</c:v>
                </c:pt>
                <c:pt idx="3321">
                  <c:v>421.685423216</c:v>
                </c:pt>
                <c:pt idx="3322">
                  <c:v>421.80004709107601</c:v>
                </c:pt>
                <c:pt idx="3323">
                  <c:v>421.02727472599895</c:v>
                </c:pt>
                <c:pt idx="3324">
                  <c:v>421.33970622538396</c:v>
                </c:pt>
                <c:pt idx="3325">
                  <c:v>421.56821760784601</c:v>
                </c:pt>
                <c:pt idx="3326">
                  <c:v>420.92699915122989</c:v>
                </c:pt>
                <c:pt idx="3327">
                  <c:v>420.10762628169198</c:v>
                </c:pt>
                <c:pt idx="3328">
                  <c:v>420.80743874692303</c:v>
                </c:pt>
                <c:pt idx="3329">
                  <c:v>421.15240701569201</c:v>
                </c:pt>
                <c:pt idx="3330">
                  <c:v>420.51866890184601</c:v>
                </c:pt>
                <c:pt idx="3331">
                  <c:v>421.15967160492312</c:v>
                </c:pt>
                <c:pt idx="3332">
                  <c:v>420.75616329292194</c:v>
                </c:pt>
                <c:pt idx="3333">
                  <c:v>421.36606492938398</c:v>
                </c:pt>
                <c:pt idx="3334">
                  <c:v>422.49009230107595</c:v>
                </c:pt>
                <c:pt idx="3335">
                  <c:v>422.73407054876895</c:v>
                </c:pt>
                <c:pt idx="3336">
                  <c:v>422.77047594815389</c:v>
                </c:pt>
                <c:pt idx="3337">
                  <c:v>423.75368946861494</c:v>
                </c:pt>
                <c:pt idx="3338">
                  <c:v>422.325292379384</c:v>
                </c:pt>
                <c:pt idx="3339">
                  <c:v>422.94271181415405</c:v>
                </c:pt>
                <c:pt idx="3340">
                  <c:v>421.41626449722986</c:v>
                </c:pt>
                <c:pt idx="3341">
                  <c:v>420.37880871815292</c:v>
                </c:pt>
                <c:pt idx="3342">
                  <c:v>420.84754658861499</c:v>
                </c:pt>
                <c:pt idx="3343">
                  <c:v>421.08575757199986</c:v>
                </c:pt>
                <c:pt idx="3344">
                  <c:v>421.45000085538396</c:v>
                </c:pt>
                <c:pt idx="3345">
                  <c:v>421.17117465892295</c:v>
                </c:pt>
                <c:pt idx="3346">
                  <c:v>421.0511034666149</c:v>
                </c:pt>
                <c:pt idx="3347">
                  <c:v>420.40760009446103</c:v>
                </c:pt>
                <c:pt idx="3348">
                  <c:v>420.91120061199899</c:v>
                </c:pt>
                <c:pt idx="3349">
                  <c:v>420.76767339322998</c:v>
                </c:pt>
                <c:pt idx="3350">
                  <c:v>421.62324735630705</c:v>
                </c:pt>
                <c:pt idx="3351">
                  <c:v>421.85119456461496</c:v>
                </c:pt>
                <c:pt idx="3352">
                  <c:v>421.50547031415306</c:v>
                </c:pt>
                <c:pt idx="3353">
                  <c:v>421.73059981615296</c:v>
                </c:pt>
                <c:pt idx="3354">
                  <c:v>421.69580810999901</c:v>
                </c:pt>
                <c:pt idx="3355">
                  <c:v>421.12133151661493</c:v>
                </c:pt>
                <c:pt idx="3356">
                  <c:v>419.27699507169189</c:v>
                </c:pt>
                <c:pt idx="3357">
                  <c:v>418.07363451338398</c:v>
                </c:pt>
                <c:pt idx="3358">
                  <c:v>417.30785659307605</c:v>
                </c:pt>
                <c:pt idx="3359">
                  <c:v>417.83800471492299</c:v>
                </c:pt>
                <c:pt idx="3360">
                  <c:v>418.08552920999995</c:v>
                </c:pt>
                <c:pt idx="3361">
                  <c:v>417.27717272769189</c:v>
                </c:pt>
                <c:pt idx="3362">
                  <c:v>416.82760600061499</c:v>
                </c:pt>
                <c:pt idx="3363">
                  <c:v>416.50183919861496</c:v>
                </c:pt>
                <c:pt idx="3364">
                  <c:v>414.37236624107595</c:v>
                </c:pt>
                <c:pt idx="3365">
                  <c:v>414.53390727276894</c:v>
                </c:pt>
                <c:pt idx="3366">
                  <c:v>415.17084199846107</c:v>
                </c:pt>
                <c:pt idx="3367">
                  <c:v>415.27825910246099</c:v>
                </c:pt>
                <c:pt idx="3368">
                  <c:v>414.917070820307</c:v>
                </c:pt>
                <c:pt idx="3369">
                  <c:v>414.49556695846087</c:v>
                </c:pt>
                <c:pt idx="3370">
                  <c:v>413.84667956522992</c:v>
                </c:pt>
                <c:pt idx="3371">
                  <c:v>414.50211731692292</c:v>
                </c:pt>
                <c:pt idx="3372">
                  <c:v>414.83551481799987</c:v>
                </c:pt>
                <c:pt idx="3373">
                  <c:v>413.37108280046107</c:v>
                </c:pt>
                <c:pt idx="3374">
                  <c:v>413.40478913446111</c:v>
                </c:pt>
                <c:pt idx="3375">
                  <c:v>413.447859786153</c:v>
                </c:pt>
                <c:pt idx="3376">
                  <c:v>413.91927632430702</c:v>
                </c:pt>
                <c:pt idx="3377">
                  <c:v>414.31027607323</c:v>
                </c:pt>
                <c:pt idx="3378">
                  <c:v>413.20177982999996</c:v>
                </c:pt>
                <c:pt idx="3379">
                  <c:v>413.87078514415401</c:v>
                </c:pt>
                <c:pt idx="3380">
                  <c:v>414.53620922522987</c:v>
                </c:pt>
                <c:pt idx="3381">
                  <c:v>414.98645798153791</c:v>
                </c:pt>
                <c:pt idx="3382">
                  <c:v>415.63863649938395</c:v>
                </c:pt>
                <c:pt idx="3383">
                  <c:v>415.05679914246099</c:v>
                </c:pt>
                <c:pt idx="3384">
                  <c:v>414.66217863292297</c:v>
                </c:pt>
                <c:pt idx="3385">
                  <c:v>413.70526020769199</c:v>
                </c:pt>
                <c:pt idx="3386">
                  <c:v>413.45265483707601</c:v>
                </c:pt>
                <c:pt idx="3387">
                  <c:v>412.6654153943071</c:v>
                </c:pt>
                <c:pt idx="3388">
                  <c:v>412.02898702784597</c:v>
                </c:pt>
                <c:pt idx="3389">
                  <c:v>411.37508771030701</c:v>
                </c:pt>
                <c:pt idx="3390">
                  <c:v>410.49378507430703</c:v>
                </c:pt>
                <c:pt idx="3391">
                  <c:v>411.47458333707601</c:v>
                </c:pt>
                <c:pt idx="3392">
                  <c:v>411.528487436153</c:v>
                </c:pt>
                <c:pt idx="3393">
                  <c:v>410.09025416538395</c:v>
                </c:pt>
                <c:pt idx="3394">
                  <c:v>410.608875266307</c:v>
                </c:pt>
                <c:pt idx="3395">
                  <c:v>411.33459953461499</c:v>
                </c:pt>
                <c:pt idx="3396">
                  <c:v>411.70368672630701</c:v>
                </c:pt>
                <c:pt idx="3397">
                  <c:v>411.30505990138397</c:v>
                </c:pt>
                <c:pt idx="3398">
                  <c:v>410.98200312030701</c:v>
                </c:pt>
                <c:pt idx="3399">
                  <c:v>410.76018667230704</c:v>
                </c:pt>
                <c:pt idx="3400">
                  <c:v>410.48748094015292</c:v>
                </c:pt>
                <c:pt idx="3401">
                  <c:v>410.53000197369192</c:v>
                </c:pt>
                <c:pt idx="3402">
                  <c:v>410.80385254292196</c:v>
                </c:pt>
                <c:pt idx="3403">
                  <c:v>410.35601529646101</c:v>
                </c:pt>
                <c:pt idx="3404">
                  <c:v>410.17749518153806</c:v>
                </c:pt>
                <c:pt idx="3405">
                  <c:v>409.75932347292292</c:v>
                </c:pt>
                <c:pt idx="3406">
                  <c:v>409.73107232261486</c:v>
                </c:pt>
                <c:pt idx="3407">
                  <c:v>409.91340105122987</c:v>
                </c:pt>
                <c:pt idx="3408">
                  <c:v>409.80029187123</c:v>
                </c:pt>
                <c:pt idx="3409">
                  <c:v>409.89314056169189</c:v>
                </c:pt>
                <c:pt idx="3410">
                  <c:v>409.53985080892301</c:v>
                </c:pt>
                <c:pt idx="3411">
                  <c:v>409.24836146769189</c:v>
                </c:pt>
                <c:pt idx="3412">
                  <c:v>409.19015019599999</c:v>
                </c:pt>
                <c:pt idx="3413">
                  <c:v>409.24501669169194</c:v>
                </c:pt>
                <c:pt idx="3414">
                  <c:v>408.66345634661496</c:v>
                </c:pt>
                <c:pt idx="3415">
                  <c:v>407.93379580630699</c:v>
                </c:pt>
                <c:pt idx="3416">
                  <c:v>407.72361334046099</c:v>
                </c:pt>
                <c:pt idx="3417">
                  <c:v>407.06372652723093</c:v>
                </c:pt>
                <c:pt idx="3418">
                  <c:v>407.43812933784596</c:v>
                </c:pt>
                <c:pt idx="3419">
                  <c:v>408.53620215446102</c:v>
                </c:pt>
                <c:pt idx="3420">
                  <c:v>408.13124389523</c:v>
                </c:pt>
                <c:pt idx="3421">
                  <c:v>408.48700175830794</c:v>
                </c:pt>
                <c:pt idx="3422">
                  <c:v>408.71687523092203</c:v>
                </c:pt>
                <c:pt idx="3423">
                  <c:v>407.17022551307605</c:v>
                </c:pt>
                <c:pt idx="3424">
                  <c:v>406.02227957122994</c:v>
                </c:pt>
                <c:pt idx="3425">
                  <c:v>405.63506462169198</c:v>
                </c:pt>
                <c:pt idx="3426">
                  <c:v>405.22986334861503</c:v>
                </c:pt>
                <c:pt idx="3427">
                  <c:v>404.81294655507696</c:v>
                </c:pt>
                <c:pt idx="3428">
                  <c:v>404.8434906224611</c:v>
                </c:pt>
                <c:pt idx="3429">
                  <c:v>404.86639127784599</c:v>
                </c:pt>
                <c:pt idx="3430">
                  <c:v>404.86137857384608</c:v>
                </c:pt>
                <c:pt idx="3431">
                  <c:v>404.96979690122987</c:v>
                </c:pt>
                <c:pt idx="3432">
                  <c:v>405.00996826815299</c:v>
                </c:pt>
                <c:pt idx="3433">
                  <c:v>405.36037624322995</c:v>
                </c:pt>
                <c:pt idx="3434">
                  <c:v>405.34301290369194</c:v>
                </c:pt>
                <c:pt idx="3435">
                  <c:v>406.06638333876901</c:v>
                </c:pt>
                <c:pt idx="3436">
                  <c:v>405.83403193707699</c:v>
                </c:pt>
                <c:pt idx="3437">
                  <c:v>405.42003508907595</c:v>
                </c:pt>
                <c:pt idx="3438">
                  <c:v>404.64251324922992</c:v>
                </c:pt>
                <c:pt idx="3439">
                  <c:v>404.54027752399998</c:v>
                </c:pt>
                <c:pt idx="3440">
                  <c:v>405.09205871169189</c:v>
                </c:pt>
                <c:pt idx="3441">
                  <c:v>404.82739147815295</c:v>
                </c:pt>
                <c:pt idx="3442">
                  <c:v>404.37322362507598</c:v>
                </c:pt>
                <c:pt idx="3443">
                  <c:v>404.168022414615</c:v>
                </c:pt>
                <c:pt idx="3444">
                  <c:v>404.07675814846095</c:v>
                </c:pt>
                <c:pt idx="3445">
                  <c:v>403.74576991123092</c:v>
                </c:pt>
                <c:pt idx="3446">
                  <c:v>403.51670769907696</c:v>
                </c:pt>
                <c:pt idx="3447">
                  <c:v>403.779800200615</c:v>
                </c:pt>
                <c:pt idx="3448">
                  <c:v>403.7231289623079</c:v>
                </c:pt>
                <c:pt idx="3449">
                  <c:v>403.77926335953902</c:v>
                </c:pt>
                <c:pt idx="3450">
                  <c:v>403.82427449199992</c:v>
                </c:pt>
                <c:pt idx="3451">
                  <c:v>403.85510976522994</c:v>
                </c:pt>
                <c:pt idx="3452">
                  <c:v>403.87351788784599</c:v>
                </c:pt>
                <c:pt idx="3453">
                  <c:v>404.15132250353798</c:v>
                </c:pt>
                <c:pt idx="3454">
                  <c:v>404.23110679584494</c:v>
                </c:pt>
                <c:pt idx="3455">
                  <c:v>404.16124222199898</c:v>
                </c:pt>
                <c:pt idx="3456">
                  <c:v>404.32569196799892</c:v>
                </c:pt>
                <c:pt idx="3457">
                  <c:v>404.72337877015286</c:v>
                </c:pt>
                <c:pt idx="3458">
                  <c:v>404.47011207030693</c:v>
                </c:pt>
                <c:pt idx="3459">
                  <c:v>404.67469602723105</c:v>
                </c:pt>
                <c:pt idx="3460">
                  <c:v>404.60794532969203</c:v>
                </c:pt>
                <c:pt idx="3461">
                  <c:v>404.10145886999896</c:v>
                </c:pt>
                <c:pt idx="3462">
                  <c:v>403.72259241061494</c:v>
                </c:pt>
                <c:pt idx="3463">
                  <c:v>403.61737275830694</c:v>
                </c:pt>
                <c:pt idx="3464">
                  <c:v>403.36622717369198</c:v>
                </c:pt>
                <c:pt idx="3465">
                  <c:v>403.30326236476907</c:v>
                </c:pt>
                <c:pt idx="3466">
                  <c:v>403.10774249722999</c:v>
                </c:pt>
                <c:pt idx="3467">
                  <c:v>403.16319996061486</c:v>
                </c:pt>
                <c:pt idx="3468">
                  <c:v>403.12297188507705</c:v>
                </c:pt>
                <c:pt idx="3469">
                  <c:v>402.57232157338404</c:v>
                </c:pt>
                <c:pt idx="3470">
                  <c:v>402.10610256569197</c:v>
                </c:pt>
                <c:pt idx="3471">
                  <c:v>402.41490626384598</c:v>
                </c:pt>
                <c:pt idx="3472">
                  <c:v>402.63527922384498</c:v>
                </c:pt>
                <c:pt idx="3473">
                  <c:v>402.31655655307691</c:v>
                </c:pt>
                <c:pt idx="3474">
                  <c:v>402.53615610907593</c:v>
                </c:pt>
                <c:pt idx="3475">
                  <c:v>402.63642446846092</c:v>
                </c:pt>
                <c:pt idx="3476">
                  <c:v>402.50504679861496</c:v>
                </c:pt>
                <c:pt idx="3477">
                  <c:v>402.489107899538</c:v>
                </c:pt>
                <c:pt idx="3478">
                  <c:v>402.57139557276895</c:v>
                </c:pt>
                <c:pt idx="3479">
                  <c:v>402.541523682307</c:v>
                </c:pt>
                <c:pt idx="3480">
                  <c:v>402.40722201538398</c:v>
                </c:pt>
                <c:pt idx="3481">
                  <c:v>402.40664794446099</c:v>
                </c:pt>
                <c:pt idx="3482">
                  <c:v>402.52494821769199</c:v>
                </c:pt>
                <c:pt idx="3483">
                  <c:v>402.55045227153801</c:v>
                </c:pt>
                <c:pt idx="3484">
                  <c:v>402.72881679615296</c:v>
                </c:pt>
                <c:pt idx="3485">
                  <c:v>402.89567937030705</c:v>
                </c:pt>
                <c:pt idx="3486">
                  <c:v>403.26348070261503</c:v>
                </c:pt>
                <c:pt idx="3487">
                  <c:v>403.4371968779999</c:v>
                </c:pt>
                <c:pt idx="3488">
                  <c:v>403.53923845307594</c:v>
                </c:pt>
                <c:pt idx="3489">
                  <c:v>403.51383412846104</c:v>
                </c:pt>
                <c:pt idx="3490">
                  <c:v>403.58257930015299</c:v>
                </c:pt>
                <c:pt idx="3491">
                  <c:v>403.68313591522997</c:v>
                </c:pt>
                <c:pt idx="3492">
                  <c:v>402.97911082076905</c:v>
                </c:pt>
                <c:pt idx="3493">
                  <c:v>402.96529448630696</c:v>
                </c:pt>
                <c:pt idx="3494">
                  <c:v>403.24846165922997</c:v>
                </c:pt>
                <c:pt idx="3495">
                  <c:v>403.55132086569199</c:v>
                </c:pt>
                <c:pt idx="3496">
                  <c:v>403.45485436461502</c:v>
                </c:pt>
                <c:pt idx="3497">
                  <c:v>403.54222727630702</c:v>
                </c:pt>
                <c:pt idx="3498">
                  <c:v>403.13099221092301</c:v>
                </c:pt>
                <c:pt idx="3499">
                  <c:v>402.81907873584606</c:v>
                </c:pt>
                <c:pt idx="3500">
                  <c:v>402.62374061430705</c:v>
                </c:pt>
                <c:pt idx="3501">
                  <c:v>402.19334091215296</c:v>
                </c:pt>
                <c:pt idx="3502">
                  <c:v>401.75339242215392</c:v>
                </c:pt>
                <c:pt idx="3503">
                  <c:v>402.00131918430696</c:v>
                </c:pt>
                <c:pt idx="3504">
                  <c:v>402.29964923923001</c:v>
                </c:pt>
                <c:pt idx="3505">
                  <c:v>401.76745873584605</c:v>
                </c:pt>
                <c:pt idx="3506">
                  <c:v>401.90850602784599</c:v>
                </c:pt>
                <c:pt idx="3507">
                  <c:v>401.6121028967691</c:v>
                </c:pt>
                <c:pt idx="3508">
                  <c:v>401.322488601999</c:v>
                </c:pt>
                <c:pt idx="3509">
                  <c:v>401.34404088846111</c:v>
                </c:pt>
                <c:pt idx="3510">
                  <c:v>401.36414660322998</c:v>
                </c:pt>
                <c:pt idx="3511">
                  <c:v>401.22518640169193</c:v>
                </c:pt>
                <c:pt idx="3512">
                  <c:v>401.04927450353807</c:v>
                </c:pt>
                <c:pt idx="3513">
                  <c:v>400.99477536107594</c:v>
                </c:pt>
                <c:pt idx="3514">
                  <c:v>401.366713936461</c:v>
                </c:pt>
                <c:pt idx="3515">
                  <c:v>401.68637410046102</c:v>
                </c:pt>
                <c:pt idx="3516">
                  <c:v>401.42987317523</c:v>
                </c:pt>
                <c:pt idx="3517">
                  <c:v>401.43060144322993</c:v>
                </c:pt>
                <c:pt idx="3518">
                  <c:v>401.63614624815386</c:v>
                </c:pt>
                <c:pt idx="3519">
                  <c:v>401.49581705399993</c:v>
                </c:pt>
                <c:pt idx="3520">
                  <c:v>401.37296271153798</c:v>
                </c:pt>
                <c:pt idx="3521">
                  <c:v>401.11439267738405</c:v>
                </c:pt>
                <c:pt idx="3522">
                  <c:v>400.67809760261503</c:v>
                </c:pt>
                <c:pt idx="3523">
                  <c:v>400.607410578307</c:v>
                </c:pt>
                <c:pt idx="3524">
                  <c:v>400.48410129399895</c:v>
                </c:pt>
                <c:pt idx="3525">
                  <c:v>400.59286899984608</c:v>
                </c:pt>
                <c:pt idx="3526">
                  <c:v>400.55873076276896</c:v>
                </c:pt>
                <c:pt idx="3527">
                  <c:v>400.4660105956919</c:v>
                </c:pt>
                <c:pt idx="3528">
                  <c:v>400.50592620692203</c:v>
                </c:pt>
                <c:pt idx="3529">
                  <c:v>400.74546181553808</c:v>
                </c:pt>
                <c:pt idx="3530">
                  <c:v>400.93041102522994</c:v>
                </c:pt>
                <c:pt idx="3531">
                  <c:v>401.45603873630699</c:v>
                </c:pt>
                <c:pt idx="3532">
                  <c:v>401.1689723943071</c:v>
                </c:pt>
                <c:pt idx="3533">
                  <c:v>401.062601761076</c:v>
                </c:pt>
                <c:pt idx="3534">
                  <c:v>401.00162010061501</c:v>
                </c:pt>
                <c:pt idx="3535">
                  <c:v>400.44251140676801</c:v>
                </c:pt>
                <c:pt idx="3536">
                  <c:v>400.52122541661487</c:v>
                </c:pt>
                <c:pt idx="3537">
                  <c:v>400.71052252646098</c:v>
                </c:pt>
                <c:pt idx="3538">
                  <c:v>400.903295797846</c:v>
                </c:pt>
                <c:pt idx="3539">
                  <c:v>401.05253781661395</c:v>
                </c:pt>
                <c:pt idx="3540">
                  <c:v>401.08629874338391</c:v>
                </c:pt>
                <c:pt idx="3541">
                  <c:v>400.61241378184604</c:v>
                </c:pt>
                <c:pt idx="3542">
                  <c:v>400.36213355569197</c:v>
                </c:pt>
                <c:pt idx="3543">
                  <c:v>400.42052989292296</c:v>
                </c:pt>
                <c:pt idx="3544">
                  <c:v>400.61299391353805</c:v>
                </c:pt>
                <c:pt idx="3545">
                  <c:v>400.69863970030696</c:v>
                </c:pt>
                <c:pt idx="3546">
                  <c:v>400.23734559015293</c:v>
                </c:pt>
                <c:pt idx="3547">
                  <c:v>400.20482706353806</c:v>
                </c:pt>
                <c:pt idx="3548">
                  <c:v>400.13156587492301</c:v>
                </c:pt>
                <c:pt idx="3549">
                  <c:v>400.09924117938402</c:v>
                </c:pt>
                <c:pt idx="3550">
                  <c:v>400.099971082769</c:v>
                </c:pt>
                <c:pt idx="3551">
                  <c:v>400.51305328707593</c:v>
                </c:pt>
                <c:pt idx="3552">
                  <c:v>400.46605514307595</c:v>
                </c:pt>
                <c:pt idx="3553">
                  <c:v>400.38823206092292</c:v>
                </c:pt>
                <c:pt idx="3554">
                  <c:v>400.53365561569194</c:v>
                </c:pt>
                <c:pt idx="3555">
                  <c:v>400.6895671863071</c:v>
                </c:pt>
                <c:pt idx="3556">
                  <c:v>400.820506844769</c:v>
                </c:pt>
                <c:pt idx="3557">
                  <c:v>400.55199524769193</c:v>
                </c:pt>
                <c:pt idx="3558">
                  <c:v>400.45794690430705</c:v>
                </c:pt>
                <c:pt idx="3559">
                  <c:v>400.51504005030705</c:v>
                </c:pt>
                <c:pt idx="3560">
                  <c:v>400.50803085430698</c:v>
                </c:pt>
                <c:pt idx="3561">
                  <c:v>400.13040177707592</c:v>
                </c:pt>
                <c:pt idx="3562">
                  <c:v>399.94876611461501</c:v>
                </c:pt>
                <c:pt idx="3563">
                  <c:v>399.88063210923002</c:v>
                </c:pt>
                <c:pt idx="3564">
                  <c:v>400.02848132892302</c:v>
                </c:pt>
                <c:pt idx="3565">
                  <c:v>399.87577160630701</c:v>
                </c:pt>
                <c:pt idx="3566">
                  <c:v>399.64398234599901</c:v>
                </c:pt>
                <c:pt idx="3567">
                  <c:v>399.65672660246105</c:v>
                </c:pt>
                <c:pt idx="3568">
                  <c:v>399.86580685692201</c:v>
                </c:pt>
                <c:pt idx="3569">
                  <c:v>399.79835464153797</c:v>
                </c:pt>
                <c:pt idx="3570">
                  <c:v>399.54520985353798</c:v>
                </c:pt>
                <c:pt idx="3571">
                  <c:v>399.663523607076</c:v>
                </c:pt>
                <c:pt idx="3572">
                  <c:v>399.82257681538397</c:v>
                </c:pt>
                <c:pt idx="3573">
                  <c:v>399.86036472000001</c:v>
                </c:pt>
                <c:pt idx="3574">
                  <c:v>399.95774166030702</c:v>
                </c:pt>
                <c:pt idx="3575">
                  <c:v>399.73576716738393</c:v>
                </c:pt>
                <c:pt idx="3576">
                  <c:v>399.53541130707697</c:v>
                </c:pt>
                <c:pt idx="3577">
                  <c:v>399.54279083815305</c:v>
                </c:pt>
                <c:pt idx="3578">
                  <c:v>399.568479396307</c:v>
                </c:pt>
                <c:pt idx="3579">
                  <c:v>399.59541196522997</c:v>
                </c:pt>
                <c:pt idx="3580">
                  <c:v>399.6186427707691</c:v>
                </c:pt>
                <c:pt idx="3581">
                  <c:v>399.8241794713839</c:v>
                </c:pt>
                <c:pt idx="3582">
                  <c:v>399.74641435292295</c:v>
                </c:pt>
                <c:pt idx="3583">
                  <c:v>400.08385297046101</c:v>
                </c:pt>
                <c:pt idx="3584">
                  <c:v>399.97491035907694</c:v>
                </c:pt>
                <c:pt idx="3585">
                  <c:v>399.84578025692298</c:v>
                </c:pt>
                <c:pt idx="3586">
                  <c:v>399.75383631230704</c:v>
                </c:pt>
                <c:pt idx="3587">
                  <c:v>399.61198230415306</c:v>
                </c:pt>
                <c:pt idx="3588">
                  <c:v>399.87650110507695</c:v>
                </c:pt>
                <c:pt idx="3589">
                  <c:v>399.741309196153</c:v>
                </c:pt>
                <c:pt idx="3590">
                  <c:v>399.51012126784599</c:v>
                </c:pt>
                <c:pt idx="3591">
                  <c:v>399.41573049784603</c:v>
                </c:pt>
                <c:pt idx="3592">
                  <c:v>399.18756094092299</c:v>
                </c:pt>
                <c:pt idx="3593">
                  <c:v>399.19814571307694</c:v>
                </c:pt>
                <c:pt idx="3594">
                  <c:v>399.47868780476904</c:v>
                </c:pt>
                <c:pt idx="3595">
                  <c:v>399.24399435522992</c:v>
                </c:pt>
                <c:pt idx="3596">
                  <c:v>399.00858876999996</c:v>
                </c:pt>
                <c:pt idx="3597">
                  <c:v>399.11958296492298</c:v>
                </c:pt>
                <c:pt idx="3598">
                  <c:v>399.815515794769</c:v>
                </c:pt>
                <c:pt idx="3599">
                  <c:v>399.51605298846096</c:v>
                </c:pt>
                <c:pt idx="3600">
                  <c:v>399.82126250353798</c:v>
                </c:pt>
                <c:pt idx="3601">
                  <c:v>399.92637971922989</c:v>
                </c:pt>
                <c:pt idx="3602">
                  <c:v>400.106790676922</c:v>
                </c:pt>
                <c:pt idx="3603">
                  <c:v>399.92230658707587</c:v>
                </c:pt>
                <c:pt idx="3604">
                  <c:v>399.76995503538404</c:v>
                </c:pt>
                <c:pt idx="3605">
                  <c:v>399.37576297784602</c:v>
                </c:pt>
                <c:pt idx="3606">
                  <c:v>399.48686605846092</c:v>
                </c:pt>
                <c:pt idx="3607">
                  <c:v>399.35058999846098</c:v>
                </c:pt>
                <c:pt idx="3608">
                  <c:v>399.62236134538398</c:v>
                </c:pt>
                <c:pt idx="3609">
                  <c:v>399.30783169399911</c:v>
                </c:pt>
                <c:pt idx="3610">
                  <c:v>399.3711521413839</c:v>
                </c:pt>
                <c:pt idx="3611">
                  <c:v>399.26795938415302</c:v>
                </c:pt>
                <c:pt idx="3612">
                  <c:v>399.12932061307606</c:v>
                </c:pt>
                <c:pt idx="3613">
                  <c:v>399.31864215523001</c:v>
                </c:pt>
                <c:pt idx="3614">
                  <c:v>399.17051166169199</c:v>
                </c:pt>
                <c:pt idx="3615">
                  <c:v>399.17083219276907</c:v>
                </c:pt>
                <c:pt idx="3616">
                  <c:v>399.43939595815289</c:v>
                </c:pt>
                <c:pt idx="3617">
                  <c:v>399.73050644061487</c:v>
                </c:pt>
                <c:pt idx="3618">
                  <c:v>399.59577787046101</c:v>
                </c:pt>
                <c:pt idx="3619">
                  <c:v>399.24289270184607</c:v>
                </c:pt>
                <c:pt idx="3620">
                  <c:v>399.50742520446107</c:v>
                </c:pt>
                <c:pt idx="3621">
                  <c:v>399.86464995738396</c:v>
                </c:pt>
                <c:pt idx="3622">
                  <c:v>399.764272928769</c:v>
                </c:pt>
                <c:pt idx="3623">
                  <c:v>399.42496736538396</c:v>
                </c:pt>
                <c:pt idx="3624">
                  <c:v>399.69248062646113</c:v>
                </c:pt>
                <c:pt idx="3625">
                  <c:v>399.795278182461</c:v>
                </c:pt>
                <c:pt idx="3626">
                  <c:v>399.85443891415298</c:v>
                </c:pt>
                <c:pt idx="3627">
                  <c:v>399.67370208676908</c:v>
                </c:pt>
                <c:pt idx="3628">
                  <c:v>399.5933984041539</c:v>
                </c:pt>
                <c:pt idx="3629">
                  <c:v>399.54166025584607</c:v>
                </c:pt>
                <c:pt idx="3630">
                  <c:v>399.62684188584603</c:v>
                </c:pt>
                <c:pt idx="3631">
                  <c:v>399.68755069784606</c:v>
                </c:pt>
                <c:pt idx="3632">
                  <c:v>399.80001447892192</c:v>
                </c:pt>
                <c:pt idx="3633">
                  <c:v>400.16109208138403</c:v>
                </c:pt>
                <c:pt idx="3634">
                  <c:v>400.17721365430702</c:v>
                </c:pt>
                <c:pt idx="3635">
                  <c:v>400.27134468199893</c:v>
                </c:pt>
                <c:pt idx="3636">
                  <c:v>401.08725278076901</c:v>
                </c:pt>
                <c:pt idx="3637">
                  <c:v>400.60374237615298</c:v>
                </c:pt>
                <c:pt idx="3638">
                  <c:v>400.31881101061492</c:v>
                </c:pt>
                <c:pt idx="3639">
                  <c:v>400.35201641092198</c:v>
                </c:pt>
                <c:pt idx="3640">
                  <c:v>400.71190119107592</c:v>
                </c:pt>
                <c:pt idx="3641">
                  <c:v>401.11421193046107</c:v>
                </c:pt>
                <c:pt idx="3642">
                  <c:v>401.05541467292301</c:v>
                </c:pt>
                <c:pt idx="3643">
                  <c:v>401.28142490399995</c:v>
                </c:pt>
                <c:pt idx="3644">
                  <c:v>401.50223391399999</c:v>
                </c:pt>
                <c:pt idx="3645">
                  <c:v>401.50031001553799</c:v>
                </c:pt>
                <c:pt idx="3646">
                  <c:v>401.43764749015395</c:v>
                </c:pt>
                <c:pt idx="3647">
                  <c:v>401.15134703384604</c:v>
                </c:pt>
                <c:pt idx="3648">
                  <c:v>401.19272983184607</c:v>
                </c:pt>
                <c:pt idx="3649">
                  <c:v>401.75851270784597</c:v>
                </c:pt>
                <c:pt idx="3650">
                  <c:v>401.34273592353804</c:v>
                </c:pt>
                <c:pt idx="3651">
                  <c:v>401.21557535338394</c:v>
                </c:pt>
                <c:pt idx="3652">
                  <c:v>401.84970158923005</c:v>
                </c:pt>
                <c:pt idx="3653">
                  <c:v>401.91571990246086</c:v>
                </c:pt>
                <c:pt idx="3654">
                  <c:v>402.00065726907599</c:v>
                </c:pt>
                <c:pt idx="3655">
                  <c:v>402.48870123922995</c:v>
                </c:pt>
                <c:pt idx="3656">
                  <c:v>402.26597759569199</c:v>
                </c:pt>
                <c:pt idx="3657">
                  <c:v>402.03048868861492</c:v>
                </c:pt>
                <c:pt idx="3658">
                  <c:v>401.72831867738387</c:v>
                </c:pt>
                <c:pt idx="3659">
                  <c:v>401.30712691799994</c:v>
                </c:pt>
                <c:pt idx="3660">
                  <c:v>401.13206955338404</c:v>
                </c:pt>
                <c:pt idx="3661">
                  <c:v>401.18705514846101</c:v>
                </c:pt>
                <c:pt idx="3662">
                  <c:v>401.38487930553805</c:v>
                </c:pt>
                <c:pt idx="3663">
                  <c:v>402.28531221353796</c:v>
                </c:pt>
                <c:pt idx="3664">
                  <c:v>401.92573527261487</c:v>
                </c:pt>
                <c:pt idx="3665">
                  <c:v>401.84705415261499</c:v>
                </c:pt>
                <c:pt idx="3666">
                  <c:v>402.18670233876901</c:v>
                </c:pt>
                <c:pt idx="3667">
                  <c:v>402.38396299722996</c:v>
                </c:pt>
                <c:pt idx="3668">
                  <c:v>402.20452767138403</c:v>
                </c:pt>
                <c:pt idx="3669">
                  <c:v>401.6027018947691</c:v>
                </c:pt>
                <c:pt idx="3670">
                  <c:v>401.434670719076</c:v>
                </c:pt>
                <c:pt idx="3671">
                  <c:v>401.46556509876905</c:v>
                </c:pt>
                <c:pt idx="3672">
                  <c:v>401.517884307077</c:v>
                </c:pt>
                <c:pt idx="3673">
                  <c:v>401.85688642769196</c:v>
                </c:pt>
                <c:pt idx="3674">
                  <c:v>401.99217202384602</c:v>
                </c:pt>
                <c:pt idx="3675">
                  <c:v>402.3072926087691</c:v>
                </c:pt>
                <c:pt idx="3676">
                  <c:v>402.48590693138391</c:v>
                </c:pt>
                <c:pt idx="3677">
                  <c:v>402.24134452799899</c:v>
                </c:pt>
                <c:pt idx="3678">
                  <c:v>402.17029416107601</c:v>
                </c:pt>
                <c:pt idx="3679">
                  <c:v>402.05068014507606</c:v>
                </c:pt>
                <c:pt idx="3680">
                  <c:v>402.22902086738395</c:v>
                </c:pt>
                <c:pt idx="3681">
                  <c:v>402.55072302461502</c:v>
                </c:pt>
                <c:pt idx="3682">
                  <c:v>403.27502655122987</c:v>
                </c:pt>
                <c:pt idx="3683">
                  <c:v>403.10046388169201</c:v>
                </c:pt>
                <c:pt idx="3684">
                  <c:v>403.22512543230692</c:v>
                </c:pt>
                <c:pt idx="3685">
                  <c:v>403.31965682369201</c:v>
                </c:pt>
                <c:pt idx="3686">
                  <c:v>403.29615001261487</c:v>
                </c:pt>
                <c:pt idx="3687">
                  <c:v>403.04769931415308</c:v>
                </c:pt>
                <c:pt idx="3688">
                  <c:v>403.26344443430702</c:v>
                </c:pt>
                <c:pt idx="3689">
                  <c:v>402.78605792169185</c:v>
                </c:pt>
                <c:pt idx="3690">
                  <c:v>402.40751023446097</c:v>
                </c:pt>
                <c:pt idx="3691">
                  <c:v>402.95100663907601</c:v>
                </c:pt>
                <c:pt idx="3692">
                  <c:v>402.79219768199897</c:v>
                </c:pt>
                <c:pt idx="3693">
                  <c:v>402.71275860076901</c:v>
                </c:pt>
                <c:pt idx="3694">
                  <c:v>402.38294987338401</c:v>
                </c:pt>
                <c:pt idx="3695">
                  <c:v>402.48643346969186</c:v>
                </c:pt>
                <c:pt idx="3696">
                  <c:v>402.82520273430708</c:v>
                </c:pt>
                <c:pt idx="3697">
                  <c:v>402.85081118723002</c:v>
                </c:pt>
                <c:pt idx="3698">
                  <c:v>402.89425220553801</c:v>
                </c:pt>
                <c:pt idx="3699">
                  <c:v>403.77007362246098</c:v>
                </c:pt>
                <c:pt idx="3700">
                  <c:v>403.40342031753801</c:v>
                </c:pt>
                <c:pt idx="3701">
                  <c:v>403.51705420553799</c:v>
                </c:pt>
                <c:pt idx="3702">
                  <c:v>402.97834713415301</c:v>
                </c:pt>
                <c:pt idx="3703">
                  <c:v>403.06787670092302</c:v>
                </c:pt>
                <c:pt idx="3704">
                  <c:v>402.91142111830698</c:v>
                </c:pt>
                <c:pt idx="3705">
                  <c:v>403.28123722815388</c:v>
                </c:pt>
                <c:pt idx="3706">
                  <c:v>402.80684329046107</c:v>
                </c:pt>
                <c:pt idx="3707">
                  <c:v>402.818423276923</c:v>
                </c:pt>
                <c:pt idx="3708">
                  <c:v>403.10554370815396</c:v>
                </c:pt>
                <c:pt idx="3709">
                  <c:v>403.27659024015287</c:v>
                </c:pt>
                <c:pt idx="3710">
                  <c:v>403.19085794599994</c:v>
                </c:pt>
                <c:pt idx="3711">
                  <c:v>402.95788742815301</c:v>
                </c:pt>
                <c:pt idx="3712">
                  <c:v>403.510985229384</c:v>
                </c:pt>
                <c:pt idx="3713">
                  <c:v>404.41050982846099</c:v>
                </c:pt>
                <c:pt idx="3714">
                  <c:v>403.12759156630705</c:v>
                </c:pt>
                <c:pt idx="3715">
                  <c:v>402.96406155984607</c:v>
                </c:pt>
                <c:pt idx="3716">
                  <c:v>403.19930301446107</c:v>
                </c:pt>
                <c:pt idx="3717">
                  <c:v>402.52276664446106</c:v>
                </c:pt>
                <c:pt idx="3718">
                  <c:v>402.547023490154</c:v>
                </c:pt>
                <c:pt idx="3719">
                  <c:v>402.70873190153793</c:v>
                </c:pt>
                <c:pt idx="3720">
                  <c:v>402.46686806769191</c:v>
                </c:pt>
                <c:pt idx="3721">
                  <c:v>402.99740998061486</c:v>
                </c:pt>
                <c:pt idx="3722">
                  <c:v>403.03122016784602</c:v>
                </c:pt>
                <c:pt idx="3723">
                  <c:v>403.31369095369195</c:v>
                </c:pt>
                <c:pt idx="3724">
                  <c:v>403.28916056261494</c:v>
                </c:pt>
                <c:pt idx="3725">
                  <c:v>403.23139222169186</c:v>
                </c:pt>
                <c:pt idx="3726">
                  <c:v>403.17905508953805</c:v>
                </c:pt>
                <c:pt idx="3727">
                  <c:v>403.51426656553798</c:v>
                </c:pt>
                <c:pt idx="3728">
                  <c:v>403.51756093522999</c:v>
                </c:pt>
                <c:pt idx="3729">
                  <c:v>403.553183010922</c:v>
                </c:pt>
                <c:pt idx="3730">
                  <c:v>403.79859657261488</c:v>
                </c:pt>
                <c:pt idx="3731">
                  <c:v>403.53771436830692</c:v>
                </c:pt>
                <c:pt idx="3732">
                  <c:v>403.96047793753792</c:v>
                </c:pt>
                <c:pt idx="3733">
                  <c:v>404.11436022984611</c:v>
                </c:pt>
                <c:pt idx="3734">
                  <c:v>403.69497073092305</c:v>
                </c:pt>
                <c:pt idx="3735">
                  <c:v>403.77053121307699</c:v>
                </c:pt>
                <c:pt idx="3736">
                  <c:v>403.72556185430705</c:v>
                </c:pt>
                <c:pt idx="3737">
                  <c:v>404.13835480722986</c:v>
                </c:pt>
                <c:pt idx="3738">
                  <c:v>404.49426258046105</c:v>
                </c:pt>
                <c:pt idx="3739">
                  <c:v>404.41232621615296</c:v>
                </c:pt>
                <c:pt idx="3740">
                  <c:v>404.82752756646101</c:v>
                </c:pt>
                <c:pt idx="3741">
                  <c:v>405.00843078399896</c:v>
                </c:pt>
                <c:pt idx="3742">
                  <c:v>404.871546890307</c:v>
                </c:pt>
                <c:pt idx="3743">
                  <c:v>404.75615849215291</c:v>
                </c:pt>
                <c:pt idx="3744">
                  <c:v>404.5236064719989</c:v>
                </c:pt>
                <c:pt idx="3745">
                  <c:v>404.51558791661495</c:v>
                </c:pt>
                <c:pt idx="3746">
                  <c:v>404.69262836769195</c:v>
                </c:pt>
                <c:pt idx="3747">
                  <c:v>405.01711179507697</c:v>
                </c:pt>
                <c:pt idx="3748">
                  <c:v>405.59853617584599</c:v>
                </c:pt>
                <c:pt idx="3749">
                  <c:v>404.93756579861497</c:v>
                </c:pt>
                <c:pt idx="3750">
                  <c:v>404.97319249184596</c:v>
                </c:pt>
                <c:pt idx="3751">
                  <c:v>404.60931847676898</c:v>
                </c:pt>
                <c:pt idx="3752">
                  <c:v>404.87950075569199</c:v>
                </c:pt>
                <c:pt idx="3753">
                  <c:v>405.23373693046096</c:v>
                </c:pt>
                <c:pt idx="3754">
                  <c:v>405.12219330369197</c:v>
                </c:pt>
                <c:pt idx="3755">
                  <c:v>405.46806150738399</c:v>
                </c:pt>
                <c:pt idx="3756">
                  <c:v>404.57962442246105</c:v>
                </c:pt>
                <c:pt idx="3757">
                  <c:v>404.40251826615287</c:v>
                </c:pt>
                <c:pt idx="3758">
                  <c:v>404.74103806076897</c:v>
                </c:pt>
                <c:pt idx="3759">
                  <c:v>404.80522297707603</c:v>
                </c:pt>
                <c:pt idx="3760">
                  <c:v>404.64650539984603</c:v>
                </c:pt>
                <c:pt idx="3761">
                  <c:v>404.85654569153797</c:v>
                </c:pt>
                <c:pt idx="3762">
                  <c:v>405.05424019169203</c:v>
                </c:pt>
                <c:pt idx="3763">
                  <c:v>405.20197970307692</c:v>
                </c:pt>
                <c:pt idx="3764">
                  <c:v>405.56136754061487</c:v>
                </c:pt>
                <c:pt idx="3765">
                  <c:v>405.95395993876895</c:v>
                </c:pt>
                <c:pt idx="3766">
                  <c:v>405.734450807538</c:v>
                </c:pt>
                <c:pt idx="3767">
                  <c:v>405.91360637953801</c:v>
                </c:pt>
                <c:pt idx="3768">
                  <c:v>405.80768083215304</c:v>
                </c:pt>
                <c:pt idx="3769">
                  <c:v>406.35753151861496</c:v>
                </c:pt>
                <c:pt idx="3770">
                  <c:v>406.42567492276896</c:v>
                </c:pt>
                <c:pt idx="3771">
                  <c:v>405.95943664369196</c:v>
                </c:pt>
                <c:pt idx="3772">
                  <c:v>405.59231708307595</c:v>
                </c:pt>
                <c:pt idx="3773">
                  <c:v>405.79721155538391</c:v>
                </c:pt>
                <c:pt idx="3774">
                  <c:v>406.16584387000006</c:v>
                </c:pt>
                <c:pt idx="3775">
                  <c:v>406.31207793553801</c:v>
                </c:pt>
                <c:pt idx="3776">
                  <c:v>406.77411430938395</c:v>
                </c:pt>
                <c:pt idx="3777">
                  <c:v>407.5774795247691</c:v>
                </c:pt>
                <c:pt idx="3778">
                  <c:v>408.32710727061493</c:v>
                </c:pt>
                <c:pt idx="3779">
                  <c:v>407.60760829492307</c:v>
                </c:pt>
                <c:pt idx="3780">
                  <c:v>407.94169297369194</c:v>
                </c:pt>
                <c:pt idx="3781">
                  <c:v>408.43078762015301</c:v>
                </c:pt>
                <c:pt idx="3782">
                  <c:v>408.35882561369203</c:v>
                </c:pt>
                <c:pt idx="3783">
                  <c:v>408.43124825984592</c:v>
                </c:pt>
                <c:pt idx="3784">
                  <c:v>408.86636405230695</c:v>
                </c:pt>
                <c:pt idx="3785">
                  <c:v>409.15193167415401</c:v>
                </c:pt>
                <c:pt idx="3786">
                  <c:v>409.05449284415306</c:v>
                </c:pt>
                <c:pt idx="3787">
                  <c:v>408.60785746938404</c:v>
                </c:pt>
                <c:pt idx="3788">
                  <c:v>408.272836861538</c:v>
                </c:pt>
                <c:pt idx="3789">
                  <c:v>408.726812086461</c:v>
                </c:pt>
                <c:pt idx="3790">
                  <c:v>409.22027135122994</c:v>
                </c:pt>
                <c:pt idx="3791">
                  <c:v>409.02713075953795</c:v>
                </c:pt>
                <c:pt idx="3792">
                  <c:v>408.96960527938398</c:v>
                </c:pt>
                <c:pt idx="3793">
                  <c:v>408.75857126707587</c:v>
                </c:pt>
                <c:pt idx="3794">
                  <c:v>408.84103887938397</c:v>
                </c:pt>
                <c:pt idx="3795">
                  <c:v>408.42350073692296</c:v>
                </c:pt>
                <c:pt idx="3796">
                  <c:v>408.11446386722997</c:v>
                </c:pt>
                <c:pt idx="3797">
                  <c:v>408.35293634169199</c:v>
                </c:pt>
                <c:pt idx="3798">
                  <c:v>408.85926960646111</c:v>
                </c:pt>
                <c:pt idx="3799">
                  <c:v>408.9731322319999</c:v>
                </c:pt>
                <c:pt idx="3800">
                  <c:v>408.85398886507704</c:v>
                </c:pt>
                <c:pt idx="3801">
                  <c:v>408.49998921522996</c:v>
                </c:pt>
                <c:pt idx="3802">
                  <c:v>408.94905927430705</c:v>
                </c:pt>
                <c:pt idx="3803">
                  <c:v>409.23194535492303</c:v>
                </c:pt>
                <c:pt idx="3804">
                  <c:v>409.58231910215392</c:v>
                </c:pt>
                <c:pt idx="3805">
                  <c:v>409.98651990430693</c:v>
                </c:pt>
                <c:pt idx="3806">
                  <c:v>410.97051486815388</c:v>
                </c:pt>
                <c:pt idx="3807">
                  <c:v>410.62733500046102</c:v>
                </c:pt>
                <c:pt idx="3808">
                  <c:v>410.69748903999908</c:v>
                </c:pt>
                <c:pt idx="3809">
                  <c:v>410.43566420707691</c:v>
                </c:pt>
                <c:pt idx="3810">
                  <c:v>410.34090659492307</c:v>
                </c:pt>
                <c:pt idx="3811">
                  <c:v>410.48366541030703</c:v>
                </c:pt>
                <c:pt idx="3812">
                  <c:v>409.98898358492301</c:v>
                </c:pt>
                <c:pt idx="3813">
                  <c:v>410.31803378461495</c:v>
                </c:pt>
                <c:pt idx="3814">
                  <c:v>410.10329260538401</c:v>
                </c:pt>
                <c:pt idx="3815">
                  <c:v>409.98890368046102</c:v>
                </c:pt>
                <c:pt idx="3816">
                  <c:v>410.17648981692201</c:v>
                </c:pt>
                <c:pt idx="3817">
                  <c:v>409.68849314215299</c:v>
                </c:pt>
                <c:pt idx="3818">
                  <c:v>408.99602044430691</c:v>
                </c:pt>
                <c:pt idx="3819">
                  <c:v>408.948463981538</c:v>
                </c:pt>
                <c:pt idx="3820">
                  <c:v>408.98507353722994</c:v>
                </c:pt>
                <c:pt idx="3821">
                  <c:v>408.71394341415299</c:v>
                </c:pt>
                <c:pt idx="3822">
                  <c:v>408.4123439216919</c:v>
                </c:pt>
                <c:pt idx="3823">
                  <c:v>408.96488291523002</c:v>
                </c:pt>
                <c:pt idx="3824">
                  <c:v>408.72778443184501</c:v>
                </c:pt>
                <c:pt idx="3825">
                  <c:v>408.72987972815395</c:v>
                </c:pt>
                <c:pt idx="3826">
                  <c:v>409.1964190886149</c:v>
                </c:pt>
                <c:pt idx="3827">
                  <c:v>409.63167502707603</c:v>
                </c:pt>
                <c:pt idx="3828">
                  <c:v>410.19865534707691</c:v>
                </c:pt>
                <c:pt idx="3829">
                  <c:v>410.69060883876904</c:v>
                </c:pt>
                <c:pt idx="3830">
                  <c:v>411.16797425938398</c:v>
                </c:pt>
                <c:pt idx="3831">
                  <c:v>411.47013579753786</c:v>
                </c:pt>
                <c:pt idx="3832">
                  <c:v>411.79944688369204</c:v>
                </c:pt>
                <c:pt idx="3833">
                  <c:v>411.70034725446101</c:v>
                </c:pt>
                <c:pt idx="3834">
                  <c:v>411.59086909923002</c:v>
                </c:pt>
                <c:pt idx="3835">
                  <c:v>411.33402711600002</c:v>
                </c:pt>
                <c:pt idx="3836">
                  <c:v>411.08321618938396</c:v>
                </c:pt>
                <c:pt idx="3837">
                  <c:v>410.42260980199995</c:v>
                </c:pt>
                <c:pt idx="3838">
                  <c:v>410.28850845322989</c:v>
                </c:pt>
                <c:pt idx="3839">
                  <c:v>409.90528920522996</c:v>
                </c:pt>
                <c:pt idx="3840">
                  <c:v>409.766671225538</c:v>
                </c:pt>
                <c:pt idx="3841">
                  <c:v>409.64922687907608</c:v>
                </c:pt>
                <c:pt idx="3842">
                  <c:v>409.51919796553796</c:v>
                </c:pt>
                <c:pt idx="3843">
                  <c:v>409.49401909046099</c:v>
                </c:pt>
                <c:pt idx="3844">
                  <c:v>409.52523993184599</c:v>
                </c:pt>
                <c:pt idx="3845">
                  <c:v>409.59235185184599</c:v>
                </c:pt>
                <c:pt idx="3846">
                  <c:v>409.52717320184496</c:v>
                </c:pt>
                <c:pt idx="3847">
                  <c:v>409.66812882738395</c:v>
                </c:pt>
                <c:pt idx="3848">
                  <c:v>409.62985592953805</c:v>
                </c:pt>
                <c:pt idx="3849">
                  <c:v>409.68140200799996</c:v>
                </c:pt>
                <c:pt idx="3850">
                  <c:v>409.76252693922999</c:v>
                </c:pt>
                <c:pt idx="3851">
                  <c:v>409.98072941430695</c:v>
                </c:pt>
                <c:pt idx="3852">
                  <c:v>409.70990207092302</c:v>
                </c:pt>
                <c:pt idx="3853">
                  <c:v>409.62191927676895</c:v>
                </c:pt>
                <c:pt idx="3854">
                  <c:v>409.20480528584608</c:v>
                </c:pt>
                <c:pt idx="3855">
                  <c:v>409.49761129261486</c:v>
                </c:pt>
                <c:pt idx="3856">
                  <c:v>409.86186006184607</c:v>
                </c:pt>
                <c:pt idx="3857">
                  <c:v>410.10010706461492</c:v>
                </c:pt>
                <c:pt idx="3858">
                  <c:v>410.322314538461</c:v>
                </c:pt>
                <c:pt idx="3859">
                  <c:v>410.45441432092298</c:v>
                </c:pt>
                <c:pt idx="3860">
                  <c:v>410.34358919476909</c:v>
                </c:pt>
                <c:pt idx="3861">
                  <c:v>410.42227250461497</c:v>
                </c:pt>
                <c:pt idx="3862">
                  <c:v>410.76920546430802</c:v>
                </c:pt>
                <c:pt idx="3863">
                  <c:v>411.089465460307</c:v>
                </c:pt>
                <c:pt idx="3864">
                  <c:v>411.36263692599903</c:v>
                </c:pt>
                <c:pt idx="3865">
                  <c:v>411.46445755276898</c:v>
                </c:pt>
                <c:pt idx="3866">
                  <c:v>412.1103653847681</c:v>
                </c:pt>
                <c:pt idx="3867">
                  <c:v>412.28920439184606</c:v>
                </c:pt>
                <c:pt idx="3868">
                  <c:v>412.568278614615</c:v>
                </c:pt>
                <c:pt idx="3869">
                  <c:v>412.91832378015295</c:v>
                </c:pt>
                <c:pt idx="3870">
                  <c:v>413.42727161415405</c:v>
                </c:pt>
                <c:pt idx="3871">
                  <c:v>414.20324779230697</c:v>
                </c:pt>
                <c:pt idx="3872">
                  <c:v>414.36719363076907</c:v>
                </c:pt>
                <c:pt idx="3873">
                  <c:v>414.58182495784592</c:v>
                </c:pt>
                <c:pt idx="3874">
                  <c:v>415.03277821169189</c:v>
                </c:pt>
                <c:pt idx="3875">
                  <c:v>415.45347366615403</c:v>
                </c:pt>
                <c:pt idx="3876">
                  <c:v>415.57263034461499</c:v>
                </c:pt>
                <c:pt idx="3877">
                  <c:v>415.75630509323003</c:v>
                </c:pt>
                <c:pt idx="3878">
                  <c:v>416.46474280461501</c:v>
                </c:pt>
                <c:pt idx="3879">
                  <c:v>415.89209996922995</c:v>
                </c:pt>
                <c:pt idx="3880">
                  <c:v>415.57253704369191</c:v>
                </c:pt>
                <c:pt idx="3881">
                  <c:v>415.67256216830702</c:v>
                </c:pt>
                <c:pt idx="3882">
                  <c:v>416.00154082384506</c:v>
                </c:pt>
                <c:pt idx="3883">
                  <c:v>415.54159878015292</c:v>
                </c:pt>
                <c:pt idx="3884">
                  <c:v>415.39846864523003</c:v>
                </c:pt>
                <c:pt idx="3885">
                  <c:v>415.44415847815389</c:v>
                </c:pt>
                <c:pt idx="3886">
                  <c:v>415.10271717292301</c:v>
                </c:pt>
                <c:pt idx="3887">
                  <c:v>414.89345640769193</c:v>
                </c:pt>
                <c:pt idx="3888">
                  <c:v>415.09336874953794</c:v>
                </c:pt>
                <c:pt idx="3889">
                  <c:v>415.43957399784603</c:v>
                </c:pt>
                <c:pt idx="3890">
                  <c:v>415.72572747738388</c:v>
                </c:pt>
                <c:pt idx="3891">
                  <c:v>415.975880381384</c:v>
                </c:pt>
                <c:pt idx="3892">
                  <c:v>416.39972746230694</c:v>
                </c:pt>
                <c:pt idx="3893">
                  <c:v>415.88415096876895</c:v>
                </c:pt>
                <c:pt idx="3894">
                  <c:v>415.69132051646102</c:v>
                </c:pt>
                <c:pt idx="3895">
                  <c:v>415.38473555753797</c:v>
                </c:pt>
                <c:pt idx="3896">
                  <c:v>415.23681287261491</c:v>
                </c:pt>
                <c:pt idx="3897">
                  <c:v>415.64587785953807</c:v>
                </c:pt>
                <c:pt idx="3898">
                  <c:v>414.99250500261491</c:v>
                </c:pt>
                <c:pt idx="3899">
                  <c:v>414.52603291046103</c:v>
                </c:pt>
                <c:pt idx="3900">
                  <c:v>414.44029775569192</c:v>
                </c:pt>
                <c:pt idx="3901">
                  <c:v>413.61870546830693</c:v>
                </c:pt>
                <c:pt idx="3902">
                  <c:v>413.74236262923006</c:v>
                </c:pt>
                <c:pt idx="3903">
                  <c:v>413.47360208999999</c:v>
                </c:pt>
                <c:pt idx="3904">
                  <c:v>413.37382335923002</c:v>
                </c:pt>
                <c:pt idx="3905">
                  <c:v>412.79916982246101</c:v>
                </c:pt>
                <c:pt idx="3906">
                  <c:v>412.58659074984593</c:v>
                </c:pt>
                <c:pt idx="3907">
                  <c:v>413.23949324923092</c:v>
                </c:pt>
                <c:pt idx="3908">
                  <c:v>413.08943796676903</c:v>
                </c:pt>
                <c:pt idx="3909">
                  <c:v>412.59711471876892</c:v>
                </c:pt>
                <c:pt idx="3910">
                  <c:v>412.46269639507705</c:v>
                </c:pt>
                <c:pt idx="3911">
                  <c:v>411.67877239369204</c:v>
                </c:pt>
                <c:pt idx="3912">
                  <c:v>411.36167386353804</c:v>
                </c:pt>
                <c:pt idx="3913">
                  <c:v>411.47940265861496</c:v>
                </c:pt>
                <c:pt idx="3914">
                  <c:v>411.35903366384611</c:v>
                </c:pt>
                <c:pt idx="3915">
                  <c:v>411.30302354092299</c:v>
                </c:pt>
                <c:pt idx="3916">
                  <c:v>411.48604730307596</c:v>
                </c:pt>
                <c:pt idx="3917">
                  <c:v>411.60550121846097</c:v>
                </c:pt>
                <c:pt idx="3918">
                  <c:v>411.37401005692197</c:v>
                </c:pt>
                <c:pt idx="3919">
                  <c:v>411.19513994738384</c:v>
                </c:pt>
                <c:pt idx="3920">
                  <c:v>411.4114337766149</c:v>
                </c:pt>
                <c:pt idx="3921">
                  <c:v>411.53408910261493</c:v>
                </c:pt>
                <c:pt idx="3922">
                  <c:v>411.23099684661497</c:v>
                </c:pt>
                <c:pt idx="3923">
                  <c:v>411.50323593199994</c:v>
                </c:pt>
                <c:pt idx="3924">
                  <c:v>411.97372002584598</c:v>
                </c:pt>
                <c:pt idx="3925">
                  <c:v>411.87155011076902</c:v>
                </c:pt>
                <c:pt idx="3926">
                  <c:v>411.73785285753792</c:v>
                </c:pt>
                <c:pt idx="3927">
                  <c:v>411.447056423231</c:v>
                </c:pt>
                <c:pt idx="3928">
                  <c:v>411.63507134384605</c:v>
                </c:pt>
                <c:pt idx="3929">
                  <c:v>411.76312336030799</c:v>
                </c:pt>
                <c:pt idx="3930">
                  <c:v>411.98210682584602</c:v>
                </c:pt>
                <c:pt idx="3931">
                  <c:v>411.96566688384604</c:v>
                </c:pt>
                <c:pt idx="3932">
                  <c:v>411.60923007307605</c:v>
                </c:pt>
                <c:pt idx="3933">
                  <c:v>411.72780000230705</c:v>
                </c:pt>
                <c:pt idx="3934">
                  <c:v>411.48709734046099</c:v>
                </c:pt>
                <c:pt idx="3935">
                  <c:v>411.72021988307699</c:v>
                </c:pt>
                <c:pt idx="3936">
                  <c:v>411.80872951846101</c:v>
                </c:pt>
                <c:pt idx="3937">
                  <c:v>411.70414552400001</c:v>
                </c:pt>
                <c:pt idx="3938">
                  <c:v>411.71844523630705</c:v>
                </c:pt>
                <c:pt idx="3939">
                  <c:v>412.04005469353808</c:v>
                </c:pt>
                <c:pt idx="3940">
                  <c:v>411.84273286861492</c:v>
                </c:pt>
                <c:pt idx="3941">
                  <c:v>411.73946641461492</c:v>
                </c:pt>
                <c:pt idx="3942">
                  <c:v>411.71661231615292</c:v>
                </c:pt>
                <c:pt idx="3943">
                  <c:v>411.47185558446108</c:v>
                </c:pt>
                <c:pt idx="3944">
                  <c:v>411.15520818107598</c:v>
                </c:pt>
                <c:pt idx="3945">
                  <c:v>411.17440362215308</c:v>
                </c:pt>
                <c:pt idx="3946">
                  <c:v>410.935985198769</c:v>
                </c:pt>
                <c:pt idx="3947">
                  <c:v>411.10560334199897</c:v>
                </c:pt>
                <c:pt idx="3948">
                  <c:v>410.97414215492302</c:v>
                </c:pt>
                <c:pt idx="3949">
                  <c:v>411.23951807692293</c:v>
                </c:pt>
                <c:pt idx="3950">
                  <c:v>411.3739863867691</c:v>
                </c:pt>
                <c:pt idx="3951">
                  <c:v>411.15099102276906</c:v>
                </c:pt>
                <c:pt idx="3952">
                  <c:v>411.04640890707691</c:v>
                </c:pt>
                <c:pt idx="3953">
                  <c:v>411.03955785399995</c:v>
                </c:pt>
                <c:pt idx="3954">
                  <c:v>411.014925118615</c:v>
                </c:pt>
                <c:pt idx="3955">
                  <c:v>411.08899361707603</c:v>
                </c:pt>
                <c:pt idx="3956">
                  <c:v>411.15481860461506</c:v>
                </c:pt>
                <c:pt idx="3957">
                  <c:v>411.01479445969193</c:v>
                </c:pt>
                <c:pt idx="3958">
                  <c:v>411.03896842999995</c:v>
                </c:pt>
                <c:pt idx="3959">
                  <c:v>410.93942039184606</c:v>
                </c:pt>
                <c:pt idx="3960">
                  <c:v>410.4763070966149</c:v>
                </c:pt>
                <c:pt idx="3961">
                  <c:v>410.56209531846105</c:v>
                </c:pt>
                <c:pt idx="3962">
                  <c:v>410.45463589446103</c:v>
                </c:pt>
                <c:pt idx="3963">
                  <c:v>410.43286004030705</c:v>
                </c:pt>
                <c:pt idx="3964">
                  <c:v>410.26977722507695</c:v>
                </c:pt>
                <c:pt idx="3965">
                  <c:v>410.46059049307695</c:v>
                </c:pt>
                <c:pt idx="3966">
                  <c:v>410.36282632661505</c:v>
                </c:pt>
                <c:pt idx="3967">
                  <c:v>410.23576727676897</c:v>
                </c:pt>
                <c:pt idx="3968">
                  <c:v>410.24778771846098</c:v>
                </c:pt>
                <c:pt idx="3969">
                  <c:v>410.18966392123002</c:v>
                </c:pt>
                <c:pt idx="3970">
                  <c:v>410.0903285773839</c:v>
                </c:pt>
                <c:pt idx="3971">
                  <c:v>410.22138162907601</c:v>
                </c:pt>
                <c:pt idx="3972">
                  <c:v>410.07452046384606</c:v>
                </c:pt>
                <c:pt idx="3973">
                  <c:v>409.86329653461502</c:v>
                </c:pt>
                <c:pt idx="3974">
                  <c:v>409.64658586615298</c:v>
                </c:pt>
                <c:pt idx="3975">
                  <c:v>409.33682023907602</c:v>
                </c:pt>
                <c:pt idx="3976">
                  <c:v>409.34801946092296</c:v>
                </c:pt>
                <c:pt idx="3977">
                  <c:v>409.14642928984614</c:v>
                </c:pt>
                <c:pt idx="3978">
                  <c:v>409.03451017799892</c:v>
                </c:pt>
                <c:pt idx="3979">
                  <c:v>409.24738067123002</c:v>
                </c:pt>
                <c:pt idx="3980">
                  <c:v>409.42417098584599</c:v>
                </c:pt>
                <c:pt idx="3981">
                  <c:v>409.32992513230704</c:v>
                </c:pt>
                <c:pt idx="3982">
                  <c:v>409.01485024353798</c:v>
                </c:pt>
                <c:pt idx="3983">
                  <c:v>408.84647202446104</c:v>
                </c:pt>
                <c:pt idx="3984">
                  <c:v>408.52897900569189</c:v>
                </c:pt>
                <c:pt idx="3985">
                  <c:v>408.48543843953792</c:v>
                </c:pt>
                <c:pt idx="3986">
                  <c:v>408.34675180169199</c:v>
                </c:pt>
                <c:pt idx="3987">
                  <c:v>408.24726421061501</c:v>
                </c:pt>
                <c:pt idx="3988">
                  <c:v>408.23136418722993</c:v>
                </c:pt>
                <c:pt idx="3989">
                  <c:v>408.23677587061491</c:v>
                </c:pt>
                <c:pt idx="3990">
                  <c:v>408.18935273199992</c:v>
                </c:pt>
                <c:pt idx="3991">
                  <c:v>408.39278163938405</c:v>
                </c:pt>
                <c:pt idx="3992">
                  <c:v>408.28356254199997</c:v>
                </c:pt>
                <c:pt idx="3993">
                  <c:v>408.07559934753795</c:v>
                </c:pt>
                <c:pt idx="3994">
                  <c:v>407.99861586553794</c:v>
                </c:pt>
                <c:pt idx="3995">
                  <c:v>407.95346866646105</c:v>
                </c:pt>
                <c:pt idx="3996">
                  <c:v>408.01675222153796</c:v>
                </c:pt>
                <c:pt idx="3997">
                  <c:v>408.00567132646114</c:v>
                </c:pt>
                <c:pt idx="3998">
                  <c:v>407.87734839784508</c:v>
                </c:pt>
                <c:pt idx="3999">
                  <c:v>407.84085393046104</c:v>
                </c:pt>
                <c:pt idx="4000">
                  <c:v>408.11672839369197</c:v>
                </c:pt>
                <c:pt idx="4001">
                  <c:v>407.90281253276902</c:v>
                </c:pt>
                <c:pt idx="4002">
                  <c:v>407.71576909107603</c:v>
                </c:pt>
                <c:pt idx="4003">
                  <c:v>407.85307743292299</c:v>
                </c:pt>
                <c:pt idx="4004">
                  <c:v>407.54272780722999</c:v>
                </c:pt>
                <c:pt idx="4005">
                  <c:v>407.03603987676894</c:v>
                </c:pt>
                <c:pt idx="4006">
                  <c:v>407.19325899984602</c:v>
                </c:pt>
                <c:pt idx="4007">
                  <c:v>407.259225697999</c:v>
                </c:pt>
                <c:pt idx="4008">
                  <c:v>406.71726846261487</c:v>
                </c:pt>
                <c:pt idx="4009">
                  <c:v>406.46607532569192</c:v>
                </c:pt>
                <c:pt idx="4010">
                  <c:v>406.49375279153793</c:v>
                </c:pt>
                <c:pt idx="4011">
                  <c:v>406.59437204230699</c:v>
                </c:pt>
                <c:pt idx="4012">
                  <c:v>406.57652058338397</c:v>
                </c:pt>
                <c:pt idx="4013">
                  <c:v>406.70819494307591</c:v>
                </c:pt>
                <c:pt idx="4014">
                  <c:v>406.78286546553801</c:v>
                </c:pt>
                <c:pt idx="4015">
                  <c:v>406.66515226738392</c:v>
                </c:pt>
                <c:pt idx="4016">
                  <c:v>406.453121866461</c:v>
                </c:pt>
                <c:pt idx="4017">
                  <c:v>406.11118934522995</c:v>
                </c:pt>
                <c:pt idx="4018">
                  <c:v>405.77124223722996</c:v>
                </c:pt>
                <c:pt idx="4019">
                  <c:v>405.55417894938392</c:v>
                </c:pt>
                <c:pt idx="4020">
                  <c:v>405.55965002076914</c:v>
                </c:pt>
                <c:pt idx="4021">
                  <c:v>405.65643337661493</c:v>
                </c:pt>
                <c:pt idx="4022">
                  <c:v>405.29735389199993</c:v>
                </c:pt>
                <c:pt idx="4023">
                  <c:v>404.99014805615286</c:v>
                </c:pt>
                <c:pt idx="4024">
                  <c:v>404.93389005892294</c:v>
                </c:pt>
                <c:pt idx="4025">
                  <c:v>404.947309004153</c:v>
                </c:pt>
                <c:pt idx="4026">
                  <c:v>404.71625382846099</c:v>
                </c:pt>
                <c:pt idx="4027">
                  <c:v>404.44967149492203</c:v>
                </c:pt>
                <c:pt idx="4028">
                  <c:v>404.41505602015394</c:v>
                </c:pt>
                <c:pt idx="4029">
                  <c:v>404.17976632261502</c:v>
                </c:pt>
                <c:pt idx="4030">
                  <c:v>404.09910956476898</c:v>
                </c:pt>
                <c:pt idx="4031">
                  <c:v>404.28259406492299</c:v>
                </c:pt>
                <c:pt idx="4032">
                  <c:v>404.53046261692305</c:v>
                </c:pt>
                <c:pt idx="4033">
                  <c:v>404.387480657384</c:v>
                </c:pt>
                <c:pt idx="4034">
                  <c:v>404.07115356292286</c:v>
                </c:pt>
                <c:pt idx="4035">
                  <c:v>403.92539840846086</c:v>
                </c:pt>
                <c:pt idx="4036">
                  <c:v>403.82084403769198</c:v>
                </c:pt>
                <c:pt idx="4037">
                  <c:v>403.56608860692302</c:v>
                </c:pt>
                <c:pt idx="4038">
                  <c:v>403.17131475799891</c:v>
                </c:pt>
                <c:pt idx="4039">
                  <c:v>403.094297404923</c:v>
                </c:pt>
                <c:pt idx="4040">
                  <c:v>403.03288852030704</c:v>
                </c:pt>
                <c:pt idx="4041">
                  <c:v>402.87243222153802</c:v>
                </c:pt>
                <c:pt idx="4042">
                  <c:v>403.07268944953802</c:v>
                </c:pt>
                <c:pt idx="4043">
                  <c:v>403.43941847615389</c:v>
                </c:pt>
                <c:pt idx="4044">
                  <c:v>402.74812566292292</c:v>
                </c:pt>
                <c:pt idx="4045">
                  <c:v>402.20538203323105</c:v>
                </c:pt>
                <c:pt idx="4046">
                  <c:v>402.050816749538</c:v>
                </c:pt>
                <c:pt idx="4047">
                  <c:v>401.94550036553801</c:v>
                </c:pt>
                <c:pt idx="4048">
                  <c:v>401.87967594953801</c:v>
                </c:pt>
                <c:pt idx="4049">
                  <c:v>401.98522509876898</c:v>
                </c:pt>
                <c:pt idx="4050">
                  <c:v>401.95583168399997</c:v>
                </c:pt>
                <c:pt idx="4051">
                  <c:v>401.93066031415304</c:v>
                </c:pt>
                <c:pt idx="4052">
                  <c:v>401.75931565692196</c:v>
                </c:pt>
                <c:pt idx="4053">
                  <c:v>401.62441449015398</c:v>
                </c:pt>
                <c:pt idx="4054">
                  <c:v>401.35346370492306</c:v>
                </c:pt>
                <c:pt idx="4055">
                  <c:v>401.34350083384612</c:v>
                </c:pt>
                <c:pt idx="4056">
                  <c:v>401.30958514276904</c:v>
                </c:pt>
                <c:pt idx="4057">
                  <c:v>401.32917204599994</c:v>
                </c:pt>
                <c:pt idx="4058">
                  <c:v>401.15255653492306</c:v>
                </c:pt>
                <c:pt idx="4059">
                  <c:v>401.05245876738394</c:v>
                </c:pt>
                <c:pt idx="4060">
                  <c:v>400.97820037630697</c:v>
                </c:pt>
                <c:pt idx="4061">
                  <c:v>401.01919571892296</c:v>
                </c:pt>
                <c:pt idx="4062">
                  <c:v>401.14829983030705</c:v>
                </c:pt>
                <c:pt idx="4063">
                  <c:v>400.98328323369196</c:v>
                </c:pt>
                <c:pt idx="4064">
                  <c:v>400.94903515307601</c:v>
                </c:pt>
                <c:pt idx="4065">
                  <c:v>401.19006694846092</c:v>
                </c:pt>
                <c:pt idx="4066">
                  <c:v>401.12330263400008</c:v>
                </c:pt>
                <c:pt idx="4067">
                  <c:v>400.99979899246097</c:v>
                </c:pt>
                <c:pt idx="4068">
                  <c:v>401.05201480815299</c:v>
                </c:pt>
                <c:pt idx="4069">
                  <c:v>401.17778326846098</c:v>
                </c:pt>
                <c:pt idx="4070">
                  <c:v>400.98025416292296</c:v>
                </c:pt>
                <c:pt idx="4071">
                  <c:v>400.86595945615295</c:v>
                </c:pt>
                <c:pt idx="4072">
                  <c:v>401.02877359276903</c:v>
                </c:pt>
                <c:pt idx="4073">
                  <c:v>400.94731689722994</c:v>
                </c:pt>
                <c:pt idx="4074">
                  <c:v>401.03974562215404</c:v>
                </c:pt>
                <c:pt idx="4075">
                  <c:v>400.92793005876803</c:v>
                </c:pt>
                <c:pt idx="4076">
                  <c:v>401.02326490307695</c:v>
                </c:pt>
                <c:pt idx="4077">
                  <c:v>400.99292511738395</c:v>
                </c:pt>
                <c:pt idx="4078">
                  <c:v>400.90460039184603</c:v>
                </c:pt>
                <c:pt idx="4079">
                  <c:v>401.03792751384606</c:v>
                </c:pt>
                <c:pt idx="4080">
                  <c:v>400.99842871476898</c:v>
                </c:pt>
                <c:pt idx="4081">
                  <c:v>401.06944862830807</c:v>
                </c:pt>
                <c:pt idx="4082">
                  <c:v>401.10883587015297</c:v>
                </c:pt>
                <c:pt idx="4083">
                  <c:v>401.08355820092294</c:v>
                </c:pt>
                <c:pt idx="4084">
                  <c:v>400.99358531846099</c:v>
                </c:pt>
                <c:pt idx="4085">
                  <c:v>400.94795759953797</c:v>
                </c:pt>
                <c:pt idx="4086">
                  <c:v>401.05063993122997</c:v>
                </c:pt>
                <c:pt idx="4087">
                  <c:v>401.11604924153795</c:v>
                </c:pt>
                <c:pt idx="4088">
                  <c:v>401.2205637716919</c:v>
                </c:pt>
                <c:pt idx="4089">
                  <c:v>401.11431258169199</c:v>
                </c:pt>
                <c:pt idx="4090">
                  <c:v>401.12981075399898</c:v>
                </c:pt>
                <c:pt idx="4091">
                  <c:v>401.011526603231</c:v>
                </c:pt>
                <c:pt idx="4092">
                  <c:v>401.01723287769192</c:v>
                </c:pt>
                <c:pt idx="4093">
                  <c:v>400.96424865446107</c:v>
                </c:pt>
                <c:pt idx="4094">
                  <c:v>401.02052898676897</c:v>
                </c:pt>
                <c:pt idx="4095">
                  <c:v>400.91239664553797</c:v>
                </c:pt>
                <c:pt idx="4096">
                  <c:v>400.829302205538</c:v>
                </c:pt>
                <c:pt idx="4097">
                  <c:v>400.89664159753801</c:v>
                </c:pt>
                <c:pt idx="4098">
                  <c:v>400.90521568738399</c:v>
                </c:pt>
                <c:pt idx="4099">
                  <c:v>400.90439958615292</c:v>
                </c:pt>
                <c:pt idx="4100">
                  <c:v>400.83635116646099</c:v>
                </c:pt>
                <c:pt idx="4101">
                  <c:v>400.90304885138397</c:v>
                </c:pt>
                <c:pt idx="4102">
                  <c:v>400.90773480892295</c:v>
                </c:pt>
                <c:pt idx="4103">
                  <c:v>401.00988170753806</c:v>
                </c:pt>
                <c:pt idx="4104">
                  <c:v>401.045779625384</c:v>
                </c:pt>
                <c:pt idx="4105">
                  <c:v>400.97475437738399</c:v>
                </c:pt>
                <c:pt idx="4106">
                  <c:v>400.80075951646108</c:v>
                </c:pt>
                <c:pt idx="4107">
                  <c:v>400.68835485630694</c:v>
                </c:pt>
                <c:pt idx="4108">
                  <c:v>400.76206075015301</c:v>
                </c:pt>
                <c:pt idx="4109">
                  <c:v>400.83070671538394</c:v>
                </c:pt>
                <c:pt idx="4110">
                  <c:v>400.82531905046096</c:v>
                </c:pt>
                <c:pt idx="4111">
                  <c:v>400.73403032999897</c:v>
                </c:pt>
                <c:pt idx="4112">
                  <c:v>400.73319918292293</c:v>
                </c:pt>
                <c:pt idx="4113">
                  <c:v>400.73889563400002</c:v>
                </c:pt>
                <c:pt idx="4114">
                  <c:v>400.69778376107593</c:v>
                </c:pt>
                <c:pt idx="4115">
                  <c:v>400.65962382030716</c:v>
                </c:pt>
                <c:pt idx="4116">
                  <c:v>400.68982460861508</c:v>
                </c:pt>
                <c:pt idx="4117">
                  <c:v>400.66294363430814</c:v>
                </c:pt>
                <c:pt idx="4118">
                  <c:v>400.582570613999</c:v>
                </c:pt>
                <c:pt idx="4119">
                  <c:v>400.50366879722992</c:v>
                </c:pt>
                <c:pt idx="4120">
                  <c:v>400.57080747323101</c:v>
                </c:pt>
                <c:pt idx="4121">
                  <c:v>400.71893417246099</c:v>
                </c:pt>
                <c:pt idx="4122">
                  <c:v>400.75369720600003</c:v>
                </c:pt>
                <c:pt idx="4123">
                  <c:v>400.61445252092307</c:v>
                </c:pt>
                <c:pt idx="4124">
                  <c:v>400.58031970615286</c:v>
                </c:pt>
                <c:pt idx="4125">
                  <c:v>400.63511616461494</c:v>
                </c:pt>
                <c:pt idx="4126">
                  <c:v>400.67473343353805</c:v>
                </c:pt>
                <c:pt idx="4127">
                  <c:v>400.578855189384</c:v>
                </c:pt>
                <c:pt idx="4128">
                  <c:v>400.66142856692198</c:v>
                </c:pt>
                <c:pt idx="4129">
                  <c:v>400.57899306384604</c:v>
                </c:pt>
                <c:pt idx="4130">
                  <c:v>400.37743017569102</c:v>
                </c:pt>
                <c:pt idx="4131">
                  <c:v>400.29056264722993</c:v>
                </c:pt>
                <c:pt idx="4132">
                  <c:v>400.138971687538</c:v>
                </c:pt>
                <c:pt idx="4133">
                  <c:v>400.32123128030696</c:v>
                </c:pt>
                <c:pt idx="4134">
                  <c:v>400.31478103353811</c:v>
                </c:pt>
                <c:pt idx="4135">
                  <c:v>400.34018769353804</c:v>
                </c:pt>
                <c:pt idx="4136">
                  <c:v>400.06486148246114</c:v>
                </c:pt>
                <c:pt idx="4137">
                  <c:v>400.12223410461502</c:v>
                </c:pt>
                <c:pt idx="4138">
                  <c:v>400.07258816338401</c:v>
                </c:pt>
                <c:pt idx="4139">
                  <c:v>399.88755115292292</c:v>
                </c:pt>
                <c:pt idx="4140">
                  <c:v>399.947069916923</c:v>
                </c:pt>
                <c:pt idx="4141">
                  <c:v>399.78806430507694</c:v>
                </c:pt>
                <c:pt idx="4142">
                  <c:v>399.75478367184604</c:v>
                </c:pt>
                <c:pt idx="4143">
                  <c:v>399.67330068753802</c:v>
                </c:pt>
                <c:pt idx="4144">
                  <c:v>399.77251861676905</c:v>
                </c:pt>
                <c:pt idx="4145">
                  <c:v>399.86251300999896</c:v>
                </c:pt>
                <c:pt idx="4146">
                  <c:v>399.81266698230701</c:v>
                </c:pt>
                <c:pt idx="4147">
                  <c:v>399.68237662969204</c:v>
                </c:pt>
                <c:pt idx="4148">
                  <c:v>399.62057155522996</c:v>
                </c:pt>
                <c:pt idx="4149">
                  <c:v>399.78535212969194</c:v>
                </c:pt>
                <c:pt idx="4150">
                  <c:v>399.76608930999896</c:v>
                </c:pt>
                <c:pt idx="4151">
                  <c:v>399.73417764630699</c:v>
                </c:pt>
                <c:pt idx="4152">
                  <c:v>399.72189348938394</c:v>
                </c:pt>
                <c:pt idx="4153">
                  <c:v>399.63088249938403</c:v>
                </c:pt>
                <c:pt idx="4154">
                  <c:v>399.64985292676909</c:v>
                </c:pt>
                <c:pt idx="4155">
                  <c:v>399.68487375661499</c:v>
                </c:pt>
                <c:pt idx="4156">
                  <c:v>399.67044413292308</c:v>
                </c:pt>
                <c:pt idx="4157">
                  <c:v>399.68592333615402</c:v>
                </c:pt>
                <c:pt idx="4158">
                  <c:v>399.68985674046098</c:v>
                </c:pt>
                <c:pt idx="4159">
                  <c:v>399.57133147323094</c:v>
                </c:pt>
                <c:pt idx="4160">
                  <c:v>399.56560149076904</c:v>
                </c:pt>
                <c:pt idx="4161">
                  <c:v>399.671941239077</c:v>
                </c:pt>
                <c:pt idx="4162">
                  <c:v>399.62928630707597</c:v>
                </c:pt>
                <c:pt idx="4163">
                  <c:v>399.65110674076897</c:v>
                </c:pt>
                <c:pt idx="4164">
                  <c:v>399.73943743984597</c:v>
                </c:pt>
                <c:pt idx="4165">
                  <c:v>399.60857891276896</c:v>
                </c:pt>
                <c:pt idx="4166">
                  <c:v>399.52352735922994</c:v>
                </c:pt>
                <c:pt idx="4167">
                  <c:v>399.671795399384</c:v>
                </c:pt>
                <c:pt idx="4168">
                  <c:v>399.72753985969189</c:v>
                </c:pt>
                <c:pt idx="4169">
                  <c:v>399.69846178492202</c:v>
                </c:pt>
                <c:pt idx="4170">
                  <c:v>399.75718540799994</c:v>
                </c:pt>
                <c:pt idx="4171">
                  <c:v>399.68554081984604</c:v>
                </c:pt>
                <c:pt idx="4172">
                  <c:v>399.59524640999899</c:v>
                </c:pt>
                <c:pt idx="4173">
                  <c:v>399.55777379246098</c:v>
                </c:pt>
                <c:pt idx="4174">
                  <c:v>399.54596468261502</c:v>
                </c:pt>
                <c:pt idx="4175">
                  <c:v>399.64573363830704</c:v>
                </c:pt>
                <c:pt idx="4176">
                  <c:v>399.553628924154</c:v>
                </c:pt>
                <c:pt idx="4177">
                  <c:v>399.54549876661503</c:v>
                </c:pt>
                <c:pt idx="4178">
                  <c:v>399.60520940353808</c:v>
                </c:pt>
                <c:pt idx="4179">
                  <c:v>399.62016045307593</c:v>
                </c:pt>
                <c:pt idx="4180">
                  <c:v>399.61147397553799</c:v>
                </c:pt>
                <c:pt idx="4181">
                  <c:v>399.59026306538397</c:v>
                </c:pt>
                <c:pt idx="4182">
                  <c:v>399.51208320169195</c:v>
                </c:pt>
                <c:pt idx="4183">
                  <c:v>399.52550983707596</c:v>
                </c:pt>
                <c:pt idx="4184">
                  <c:v>399.597502140769</c:v>
                </c:pt>
                <c:pt idx="4185">
                  <c:v>399.54703070353798</c:v>
                </c:pt>
                <c:pt idx="4186">
                  <c:v>399.49336410876896</c:v>
                </c:pt>
                <c:pt idx="4187">
                  <c:v>399.5330054036919</c:v>
                </c:pt>
                <c:pt idx="4188">
                  <c:v>399.52581657353801</c:v>
                </c:pt>
                <c:pt idx="4189">
                  <c:v>399.53067344338399</c:v>
                </c:pt>
                <c:pt idx="4190">
                  <c:v>399.6082808164611</c:v>
                </c:pt>
                <c:pt idx="4191">
                  <c:v>399.60764032938414</c:v>
                </c:pt>
                <c:pt idx="4192">
                  <c:v>399.63111597307591</c:v>
                </c:pt>
                <c:pt idx="4193">
                  <c:v>399.59940231738398</c:v>
                </c:pt>
                <c:pt idx="4194">
                  <c:v>399.54731447784599</c:v>
                </c:pt>
                <c:pt idx="4195">
                  <c:v>399.55328282430708</c:v>
                </c:pt>
                <c:pt idx="4196">
                  <c:v>399.52878568092302</c:v>
                </c:pt>
                <c:pt idx="4197">
                  <c:v>399.56807019046107</c:v>
                </c:pt>
                <c:pt idx="4198">
                  <c:v>399.41205827938393</c:v>
                </c:pt>
                <c:pt idx="4199">
                  <c:v>399.47778753230705</c:v>
                </c:pt>
                <c:pt idx="4200">
                  <c:v>399.580025640153</c:v>
                </c:pt>
                <c:pt idx="4201">
                  <c:v>399.52948295307601</c:v>
                </c:pt>
                <c:pt idx="4202">
                  <c:v>399.53967845230699</c:v>
                </c:pt>
                <c:pt idx="4203">
                  <c:v>399.57164460984603</c:v>
                </c:pt>
                <c:pt idx="4204">
                  <c:v>399.57887707138394</c:v>
                </c:pt>
                <c:pt idx="4205">
                  <c:v>399.49303656276891</c:v>
                </c:pt>
                <c:pt idx="4206">
                  <c:v>399.441621910153</c:v>
                </c:pt>
                <c:pt idx="4207">
                  <c:v>399.38532371907695</c:v>
                </c:pt>
                <c:pt idx="4208">
                  <c:v>399.32005843446098</c:v>
                </c:pt>
                <c:pt idx="4209">
                  <c:v>399.41127501261491</c:v>
                </c:pt>
                <c:pt idx="4210">
                  <c:v>399.43624741753797</c:v>
                </c:pt>
                <c:pt idx="4211">
                  <c:v>399.46233934215286</c:v>
                </c:pt>
                <c:pt idx="4212">
                  <c:v>399.54205325076902</c:v>
                </c:pt>
                <c:pt idx="4213">
                  <c:v>399.63545332153802</c:v>
                </c:pt>
                <c:pt idx="4214">
                  <c:v>399.59355396261481</c:v>
                </c:pt>
                <c:pt idx="4215">
                  <c:v>399.58296480353806</c:v>
                </c:pt>
                <c:pt idx="4216">
                  <c:v>399.47082131753808</c:v>
                </c:pt>
                <c:pt idx="4217">
                  <c:v>399.41040159169199</c:v>
                </c:pt>
                <c:pt idx="4218">
                  <c:v>399.32510108384605</c:v>
                </c:pt>
                <c:pt idx="4219">
                  <c:v>399.39751635953792</c:v>
                </c:pt>
                <c:pt idx="4220">
                  <c:v>399.55432595230695</c:v>
                </c:pt>
                <c:pt idx="4221">
                  <c:v>399.62143124707586</c:v>
                </c:pt>
                <c:pt idx="4222">
                  <c:v>399.49191816892289</c:v>
                </c:pt>
                <c:pt idx="4223">
                  <c:v>399.4816070119989</c:v>
                </c:pt>
                <c:pt idx="4224">
                  <c:v>399.42514656892297</c:v>
                </c:pt>
                <c:pt idx="4225">
                  <c:v>399.43896393692296</c:v>
                </c:pt>
                <c:pt idx="4226">
                  <c:v>399.43892881938399</c:v>
                </c:pt>
                <c:pt idx="4227">
                  <c:v>399.34444754738405</c:v>
                </c:pt>
                <c:pt idx="4228">
                  <c:v>399.33977521538395</c:v>
                </c:pt>
                <c:pt idx="4229">
                  <c:v>399.3430463098461</c:v>
                </c:pt>
                <c:pt idx="4230">
                  <c:v>399.359764963077</c:v>
                </c:pt>
                <c:pt idx="4231">
                  <c:v>399.43959595969193</c:v>
                </c:pt>
                <c:pt idx="4232">
                  <c:v>399.45760952553798</c:v>
                </c:pt>
                <c:pt idx="4233">
                  <c:v>399.33170152276898</c:v>
                </c:pt>
                <c:pt idx="4234">
                  <c:v>399.32056796676898</c:v>
                </c:pt>
                <c:pt idx="4235">
                  <c:v>399.2813373781529</c:v>
                </c:pt>
                <c:pt idx="4236">
                  <c:v>399.25595106799892</c:v>
                </c:pt>
                <c:pt idx="4237">
                  <c:v>399.187339294769</c:v>
                </c:pt>
                <c:pt idx="4238">
                  <c:v>399.27479187876901</c:v>
                </c:pt>
                <c:pt idx="4239">
                  <c:v>399.35131117138394</c:v>
                </c:pt>
                <c:pt idx="4240">
                  <c:v>399.23085449230695</c:v>
                </c:pt>
                <c:pt idx="4241">
                  <c:v>399.17154811846098</c:v>
                </c:pt>
                <c:pt idx="4242">
                  <c:v>399.17675426938399</c:v>
                </c:pt>
                <c:pt idx="4243">
                  <c:v>399.24544047246098</c:v>
                </c:pt>
                <c:pt idx="4244">
                  <c:v>399.30803337461492</c:v>
                </c:pt>
                <c:pt idx="4245">
                  <c:v>399.26301252446098</c:v>
                </c:pt>
                <c:pt idx="4246">
                  <c:v>399.212988038307</c:v>
                </c:pt>
                <c:pt idx="4247">
                  <c:v>399.25298626692302</c:v>
                </c:pt>
                <c:pt idx="4248">
                  <c:v>399.28801397599887</c:v>
                </c:pt>
                <c:pt idx="4249">
                  <c:v>399.21076567199896</c:v>
                </c:pt>
                <c:pt idx="4250">
                  <c:v>399.21791611415301</c:v>
                </c:pt>
                <c:pt idx="4251">
                  <c:v>399.17174938738395</c:v>
                </c:pt>
                <c:pt idx="4252">
                  <c:v>399.23745750092303</c:v>
                </c:pt>
                <c:pt idx="4253">
                  <c:v>399.21640217538396</c:v>
                </c:pt>
                <c:pt idx="4254">
                  <c:v>399.31274799123003</c:v>
                </c:pt>
                <c:pt idx="4255">
                  <c:v>399.28766505676901</c:v>
                </c:pt>
                <c:pt idx="4256">
                  <c:v>399.33448609230703</c:v>
                </c:pt>
                <c:pt idx="4257">
                  <c:v>399.30377159323001</c:v>
                </c:pt>
                <c:pt idx="4258">
                  <c:v>399.19248790122992</c:v>
                </c:pt>
                <c:pt idx="4259">
                  <c:v>399.21353217076904</c:v>
                </c:pt>
                <c:pt idx="4260">
                  <c:v>399.18718526676798</c:v>
                </c:pt>
                <c:pt idx="4261">
                  <c:v>399.17287583230706</c:v>
                </c:pt>
                <c:pt idx="4262">
                  <c:v>399.17966577953814</c:v>
                </c:pt>
                <c:pt idx="4263">
                  <c:v>399.19717534661487</c:v>
                </c:pt>
                <c:pt idx="4264">
                  <c:v>399.19958289492314</c:v>
                </c:pt>
                <c:pt idx="4265">
                  <c:v>399.22686087923</c:v>
                </c:pt>
                <c:pt idx="4266">
                  <c:v>399.21258276969195</c:v>
                </c:pt>
                <c:pt idx="4267">
                  <c:v>399.12577686569199</c:v>
                </c:pt>
                <c:pt idx="4268">
                  <c:v>399.15307276584605</c:v>
                </c:pt>
                <c:pt idx="4269">
                  <c:v>399.15078113292208</c:v>
                </c:pt>
                <c:pt idx="4270">
                  <c:v>399.08603503738391</c:v>
                </c:pt>
                <c:pt idx="4271">
                  <c:v>399.07818522999895</c:v>
                </c:pt>
                <c:pt idx="4272">
                  <c:v>399.095873108153</c:v>
                </c:pt>
                <c:pt idx="4273">
                  <c:v>399.09827260107596</c:v>
                </c:pt>
                <c:pt idx="4274">
                  <c:v>399.15728071553804</c:v>
                </c:pt>
                <c:pt idx="4275">
                  <c:v>399.14636804599996</c:v>
                </c:pt>
                <c:pt idx="4276">
                  <c:v>399.048147689384</c:v>
                </c:pt>
                <c:pt idx="4277">
                  <c:v>399.09902029492298</c:v>
                </c:pt>
                <c:pt idx="4278">
                  <c:v>399.00913402476908</c:v>
                </c:pt>
                <c:pt idx="4279">
                  <c:v>398.989490294615</c:v>
                </c:pt>
                <c:pt idx="4280">
                  <c:v>398.98114298276892</c:v>
                </c:pt>
                <c:pt idx="4281">
                  <c:v>399.02355159938395</c:v>
                </c:pt>
                <c:pt idx="4282">
                  <c:v>399.03114881153795</c:v>
                </c:pt>
                <c:pt idx="4283">
                  <c:v>399.04829871215293</c:v>
                </c:pt>
                <c:pt idx="4284">
                  <c:v>399.07701393107595</c:v>
                </c:pt>
                <c:pt idx="4285">
                  <c:v>399.13759511692302</c:v>
                </c:pt>
                <c:pt idx="4286">
                  <c:v>399.13346844692296</c:v>
                </c:pt>
                <c:pt idx="4287">
                  <c:v>399.07763643092301</c:v>
                </c:pt>
                <c:pt idx="4288">
                  <c:v>399.10632399984598</c:v>
                </c:pt>
                <c:pt idx="4289">
                  <c:v>399.09787958261495</c:v>
                </c:pt>
                <c:pt idx="4290">
                  <c:v>398.88389052753809</c:v>
                </c:pt>
                <c:pt idx="4291">
                  <c:v>398.92311480569185</c:v>
                </c:pt>
                <c:pt idx="4292">
                  <c:v>398.91931864107687</c:v>
                </c:pt>
                <c:pt idx="4293">
                  <c:v>398.89693691615287</c:v>
                </c:pt>
                <c:pt idx="4294">
                  <c:v>398.88162652276901</c:v>
                </c:pt>
                <c:pt idx="4295">
                  <c:v>398.94988560676916</c:v>
                </c:pt>
                <c:pt idx="4296">
                  <c:v>399.00609401292292</c:v>
                </c:pt>
                <c:pt idx="4297">
                  <c:v>398.99028318676903</c:v>
                </c:pt>
                <c:pt idx="4298">
                  <c:v>398.92571759769191</c:v>
                </c:pt>
                <c:pt idx="4299">
                  <c:v>399.0207354552299</c:v>
                </c:pt>
                <c:pt idx="4300">
                  <c:v>398.96572570723094</c:v>
                </c:pt>
                <c:pt idx="4301">
                  <c:v>398.98759763184597</c:v>
                </c:pt>
                <c:pt idx="4302">
                  <c:v>399.00643620753794</c:v>
                </c:pt>
                <c:pt idx="4303">
                  <c:v>399.01969956599999</c:v>
                </c:pt>
                <c:pt idx="4304">
                  <c:v>398.98994470584609</c:v>
                </c:pt>
                <c:pt idx="4305">
                  <c:v>398.95387297046102</c:v>
                </c:pt>
                <c:pt idx="4306">
                  <c:v>398.98531258846094</c:v>
                </c:pt>
                <c:pt idx="4307">
                  <c:v>399.01386295061496</c:v>
                </c:pt>
                <c:pt idx="4308">
                  <c:v>399.00268789476911</c:v>
                </c:pt>
                <c:pt idx="4309">
                  <c:v>398.99792098215295</c:v>
                </c:pt>
                <c:pt idx="4310">
                  <c:v>398.99664708415293</c:v>
                </c:pt>
                <c:pt idx="4311">
                  <c:v>399.077231428461</c:v>
                </c:pt>
                <c:pt idx="4312">
                  <c:v>399.05916338830701</c:v>
                </c:pt>
                <c:pt idx="4313">
                  <c:v>399.05454177292205</c:v>
                </c:pt>
                <c:pt idx="4314">
                  <c:v>399.11359690692194</c:v>
                </c:pt>
                <c:pt idx="4315">
                  <c:v>399.0931065226149</c:v>
                </c:pt>
                <c:pt idx="4316">
                  <c:v>399.10677336907696</c:v>
                </c:pt>
                <c:pt idx="4317">
                  <c:v>399.11401433584604</c:v>
                </c:pt>
                <c:pt idx="4318">
                  <c:v>399.06194818076904</c:v>
                </c:pt>
                <c:pt idx="4319">
                  <c:v>399.155558390615</c:v>
                </c:pt>
                <c:pt idx="4320">
                  <c:v>399.12182644276896</c:v>
                </c:pt>
                <c:pt idx="4321">
                  <c:v>399.14085266307706</c:v>
                </c:pt>
                <c:pt idx="4322">
                  <c:v>399.17118658599992</c:v>
                </c:pt>
                <c:pt idx="4323">
                  <c:v>399.15526637276906</c:v>
                </c:pt>
                <c:pt idx="4324">
                  <c:v>399.20981652830704</c:v>
                </c:pt>
                <c:pt idx="4325">
                  <c:v>399.31653649261489</c:v>
                </c:pt>
                <c:pt idx="4326">
                  <c:v>399.31376333769197</c:v>
                </c:pt>
                <c:pt idx="4327">
                  <c:v>399.34391256876904</c:v>
                </c:pt>
                <c:pt idx="4328">
                  <c:v>399.36077959446106</c:v>
                </c:pt>
                <c:pt idx="4329">
                  <c:v>399.35297388430706</c:v>
                </c:pt>
                <c:pt idx="4330">
                  <c:v>399.22085400476902</c:v>
                </c:pt>
                <c:pt idx="4331">
                  <c:v>399.15858532876911</c:v>
                </c:pt>
                <c:pt idx="4332">
                  <c:v>399.07226797492302</c:v>
                </c:pt>
                <c:pt idx="4333">
                  <c:v>399.0355725056919</c:v>
                </c:pt>
                <c:pt idx="4334">
                  <c:v>399.14681069030706</c:v>
                </c:pt>
                <c:pt idx="4335">
                  <c:v>399.17745175461499</c:v>
                </c:pt>
                <c:pt idx="4336">
                  <c:v>399.19612538061494</c:v>
                </c:pt>
                <c:pt idx="4337">
                  <c:v>399.29984256030701</c:v>
                </c:pt>
                <c:pt idx="4338">
                  <c:v>399.31180216692297</c:v>
                </c:pt>
                <c:pt idx="4339">
                  <c:v>399.26444925646098</c:v>
                </c:pt>
                <c:pt idx="4340">
                  <c:v>399.206052873538</c:v>
                </c:pt>
                <c:pt idx="4341">
                  <c:v>399.11824302892302</c:v>
                </c:pt>
                <c:pt idx="4342">
                  <c:v>399.19910513092304</c:v>
                </c:pt>
                <c:pt idx="4343">
                  <c:v>399.24439127061493</c:v>
                </c:pt>
                <c:pt idx="4344">
                  <c:v>399.28049416630705</c:v>
                </c:pt>
                <c:pt idx="4345">
                  <c:v>399.24369147799996</c:v>
                </c:pt>
                <c:pt idx="4346">
                  <c:v>399.26827260215396</c:v>
                </c:pt>
                <c:pt idx="4347">
                  <c:v>399.27455336153793</c:v>
                </c:pt>
                <c:pt idx="4348">
                  <c:v>399.27609113800003</c:v>
                </c:pt>
                <c:pt idx="4349">
                  <c:v>399.30080940476904</c:v>
                </c:pt>
                <c:pt idx="4350">
                  <c:v>399.22085885153803</c:v>
                </c:pt>
                <c:pt idx="4351">
                  <c:v>399.24798518415304</c:v>
                </c:pt>
                <c:pt idx="4352">
                  <c:v>399.24140364323</c:v>
                </c:pt>
                <c:pt idx="4353">
                  <c:v>399.27689741461495</c:v>
                </c:pt>
                <c:pt idx="4354">
                  <c:v>399.23945179969195</c:v>
                </c:pt>
                <c:pt idx="4355">
                  <c:v>399.190678084615</c:v>
                </c:pt>
                <c:pt idx="4356">
                  <c:v>399.22886072661493</c:v>
                </c:pt>
                <c:pt idx="4357">
                  <c:v>399.26837003984605</c:v>
                </c:pt>
                <c:pt idx="4358">
                  <c:v>399.29162734953792</c:v>
                </c:pt>
                <c:pt idx="4359">
                  <c:v>399.2860839406149</c:v>
                </c:pt>
                <c:pt idx="4360">
                  <c:v>399.26603133938403</c:v>
                </c:pt>
                <c:pt idx="4361">
                  <c:v>399.25622987538395</c:v>
                </c:pt>
                <c:pt idx="4362">
                  <c:v>399.16864043815298</c:v>
                </c:pt>
                <c:pt idx="4363">
                  <c:v>399.065617401846</c:v>
                </c:pt>
                <c:pt idx="4364">
                  <c:v>399.15307303246107</c:v>
                </c:pt>
                <c:pt idx="4365">
                  <c:v>399.09050938199897</c:v>
                </c:pt>
                <c:pt idx="4366">
                  <c:v>399.10070555338405</c:v>
                </c:pt>
                <c:pt idx="4367">
                  <c:v>399.19713390507593</c:v>
                </c:pt>
                <c:pt idx="4368">
                  <c:v>399.207025290307</c:v>
                </c:pt>
                <c:pt idx="4369">
                  <c:v>399.23741632876897</c:v>
                </c:pt>
                <c:pt idx="4370">
                  <c:v>399.26874859461492</c:v>
                </c:pt>
                <c:pt idx="4371">
                  <c:v>399.28533942922991</c:v>
                </c:pt>
                <c:pt idx="4372">
                  <c:v>399.24800859876905</c:v>
                </c:pt>
                <c:pt idx="4373">
                  <c:v>399.25441640384605</c:v>
                </c:pt>
                <c:pt idx="4374">
                  <c:v>399.26662207123093</c:v>
                </c:pt>
                <c:pt idx="4375">
                  <c:v>399.23534525569187</c:v>
                </c:pt>
                <c:pt idx="4376">
                  <c:v>399.06624674246092</c:v>
                </c:pt>
                <c:pt idx="4377">
                  <c:v>399.14403730615305</c:v>
                </c:pt>
                <c:pt idx="4378">
                  <c:v>399.18093026061496</c:v>
                </c:pt>
                <c:pt idx="4379">
                  <c:v>399.06394722522992</c:v>
                </c:pt>
                <c:pt idx="4380">
                  <c:v>399.05567045046098</c:v>
                </c:pt>
                <c:pt idx="4381">
                  <c:v>399.10751358630705</c:v>
                </c:pt>
                <c:pt idx="4382">
                  <c:v>399.13188576384607</c:v>
                </c:pt>
                <c:pt idx="4383">
                  <c:v>399.199212326615</c:v>
                </c:pt>
                <c:pt idx="4384">
                  <c:v>399.20940420446107</c:v>
                </c:pt>
                <c:pt idx="4385">
                  <c:v>399.22899171153796</c:v>
                </c:pt>
                <c:pt idx="4386">
                  <c:v>399.19585832722993</c:v>
                </c:pt>
                <c:pt idx="4387">
                  <c:v>399.22868375415396</c:v>
                </c:pt>
                <c:pt idx="4388">
                  <c:v>399.23208470122995</c:v>
                </c:pt>
                <c:pt idx="4389">
                  <c:v>399.29033232184599</c:v>
                </c:pt>
                <c:pt idx="4390">
                  <c:v>399.30088302307604</c:v>
                </c:pt>
                <c:pt idx="4391">
                  <c:v>399.33618877153793</c:v>
                </c:pt>
                <c:pt idx="4392">
                  <c:v>399.26554654815294</c:v>
                </c:pt>
                <c:pt idx="4393">
                  <c:v>399.19056336430702</c:v>
                </c:pt>
                <c:pt idx="4394">
                  <c:v>399.18484145876903</c:v>
                </c:pt>
                <c:pt idx="4395">
                  <c:v>399.15782902830711</c:v>
                </c:pt>
                <c:pt idx="4396">
                  <c:v>399.21689666615396</c:v>
                </c:pt>
                <c:pt idx="4397">
                  <c:v>399.209850048769</c:v>
                </c:pt>
                <c:pt idx="4398">
                  <c:v>399.19495229707695</c:v>
                </c:pt>
                <c:pt idx="4399">
                  <c:v>399.28026757169192</c:v>
                </c:pt>
                <c:pt idx="4400">
                  <c:v>399.36073928061495</c:v>
                </c:pt>
                <c:pt idx="4401">
                  <c:v>399.34710947969199</c:v>
                </c:pt>
                <c:pt idx="4402">
                  <c:v>399.27928141846098</c:v>
                </c:pt>
                <c:pt idx="4403">
                  <c:v>399.33450339984614</c:v>
                </c:pt>
                <c:pt idx="4404">
                  <c:v>399.32310484046099</c:v>
                </c:pt>
                <c:pt idx="4405">
                  <c:v>399.33755224353803</c:v>
                </c:pt>
                <c:pt idx="4406">
                  <c:v>399.22092302784608</c:v>
                </c:pt>
                <c:pt idx="4407">
                  <c:v>399.19594977292292</c:v>
                </c:pt>
                <c:pt idx="4408">
                  <c:v>399.31138427876903</c:v>
                </c:pt>
                <c:pt idx="4409">
                  <c:v>399.27961543861494</c:v>
                </c:pt>
                <c:pt idx="4410">
                  <c:v>399.33473684446102</c:v>
                </c:pt>
                <c:pt idx="4411">
                  <c:v>399.38129948384602</c:v>
                </c:pt>
                <c:pt idx="4412">
                  <c:v>399.38462798199993</c:v>
                </c:pt>
                <c:pt idx="4413">
                  <c:v>399.37193882907599</c:v>
                </c:pt>
                <c:pt idx="4414">
                  <c:v>399.50601759646099</c:v>
                </c:pt>
                <c:pt idx="4415">
                  <c:v>399.46279939846102</c:v>
                </c:pt>
                <c:pt idx="4416">
                  <c:v>399.49578473292195</c:v>
                </c:pt>
                <c:pt idx="4417">
                  <c:v>399.57040578138492</c:v>
                </c:pt>
                <c:pt idx="4418">
                  <c:v>399.58734559184597</c:v>
                </c:pt>
                <c:pt idx="4419">
                  <c:v>399.60903166123001</c:v>
                </c:pt>
                <c:pt idx="4420">
                  <c:v>399.55924348923008</c:v>
                </c:pt>
                <c:pt idx="4421">
                  <c:v>399.65014683815298</c:v>
                </c:pt>
                <c:pt idx="4422">
                  <c:v>399.52776005015397</c:v>
                </c:pt>
                <c:pt idx="4423">
                  <c:v>399.42342733138395</c:v>
                </c:pt>
                <c:pt idx="4424">
                  <c:v>399.53538914215295</c:v>
                </c:pt>
                <c:pt idx="4425">
                  <c:v>399.40149032923102</c:v>
                </c:pt>
                <c:pt idx="4426">
                  <c:v>399.49342161876905</c:v>
                </c:pt>
                <c:pt idx="4427">
                  <c:v>399.41080606969194</c:v>
                </c:pt>
                <c:pt idx="4428">
                  <c:v>399.44992885830698</c:v>
                </c:pt>
                <c:pt idx="4429">
                  <c:v>399.59047390984608</c:v>
                </c:pt>
                <c:pt idx="4430">
                  <c:v>399.529105238461</c:v>
                </c:pt>
                <c:pt idx="4431">
                  <c:v>399.52831784538387</c:v>
                </c:pt>
                <c:pt idx="4432">
                  <c:v>399.49755267030696</c:v>
                </c:pt>
                <c:pt idx="4433">
                  <c:v>399.51247675384604</c:v>
                </c:pt>
                <c:pt idx="4434">
                  <c:v>399.46364763076906</c:v>
                </c:pt>
                <c:pt idx="4435">
                  <c:v>399.60274820199999</c:v>
                </c:pt>
                <c:pt idx="4436">
                  <c:v>399.53704384753792</c:v>
                </c:pt>
                <c:pt idx="4437">
                  <c:v>399.63530673107596</c:v>
                </c:pt>
                <c:pt idx="4438">
                  <c:v>399.63671670676899</c:v>
                </c:pt>
                <c:pt idx="4439">
                  <c:v>399.61446402569203</c:v>
                </c:pt>
                <c:pt idx="4440">
                  <c:v>399.65775150015298</c:v>
                </c:pt>
                <c:pt idx="4441">
                  <c:v>399.67487713753803</c:v>
                </c:pt>
                <c:pt idx="4442">
                  <c:v>399.787162836307</c:v>
                </c:pt>
                <c:pt idx="4443">
                  <c:v>399.66627000769199</c:v>
                </c:pt>
                <c:pt idx="4444">
                  <c:v>399.75767243630702</c:v>
                </c:pt>
                <c:pt idx="4445">
                  <c:v>399.77474873738396</c:v>
                </c:pt>
                <c:pt idx="4446">
                  <c:v>399.78189225492292</c:v>
                </c:pt>
                <c:pt idx="4447">
                  <c:v>399.94707879707596</c:v>
                </c:pt>
                <c:pt idx="4448">
                  <c:v>399.99168575276894</c:v>
                </c:pt>
                <c:pt idx="4449">
                  <c:v>399.93391434630689</c:v>
                </c:pt>
                <c:pt idx="4450">
                  <c:v>399.96864971799897</c:v>
                </c:pt>
                <c:pt idx="4451">
                  <c:v>400.00264683230711</c:v>
                </c:pt>
                <c:pt idx="4452">
                  <c:v>400.14725881661502</c:v>
                </c:pt>
                <c:pt idx="4453">
                  <c:v>400.09049930322999</c:v>
                </c:pt>
                <c:pt idx="4454">
                  <c:v>400.128153591846</c:v>
                </c:pt>
                <c:pt idx="4455">
                  <c:v>400.06610278538392</c:v>
                </c:pt>
                <c:pt idx="4456">
                  <c:v>400.05576906169199</c:v>
                </c:pt>
                <c:pt idx="4457">
                  <c:v>400.05674281707695</c:v>
                </c:pt>
                <c:pt idx="4458">
                  <c:v>400.25273454446102</c:v>
                </c:pt>
                <c:pt idx="4459">
                  <c:v>400.27905922723096</c:v>
                </c:pt>
                <c:pt idx="4460">
                  <c:v>400.30355924846094</c:v>
                </c:pt>
                <c:pt idx="4461">
                  <c:v>400.28768910630708</c:v>
                </c:pt>
                <c:pt idx="4462">
                  <c:v>400.15191502292299</c:v>
                </c:pt>
                <c:pt idx="4463">
                  <c:v>400.09936079107592</c:v>
                </c:pt>
                <c:pt idx="4464">
                  <c:v>400.09619936615388</c:v>
                </c:pt>
                <c:pt idx="4465">
                  <c:v>400.25028130169198</c:v>
                </c:pt>
                <c:pt idx="4466">
                  <c:v>400.12344540815394</c:v>
                </c:pt>
                <c:pt idx="4467">
                  <c:v>400.13707759492308</c:v>
                </c:pt>
                <c:pt idx="4468">
                  <c:v>400.19546951122999</c:v>
                </c:pt>
                <c:pt idx="4469">
                  <c:v>400.16532790661495</c:v>
                </c:pt>
                <c:pt idx="4470">
                  <c:v>400.18378195215303</c:v>
                </c:pt>
                <c:pt idx="4471">
                  <c:v>400.22628263415402</c:v>
                </c:pt>
                <c:pt idx="4472">
                  <c:v>400.30973509015405</c:v>
                </c:pt>
                <c:pt idx="4473">
                  <c:v>400.27950302138396</c:v>
                </c:pt>
                <c:pt idx="4474">
                  <c:v>400.27901902907695</c:v>
                </c:pt>
                <c:pt idx="4475">
                  <c:v>400.286669439538</c:v>
                </c:pt>
                <c:pt idx="4476">
                  <c:v>400.27278869000008</c:v>
                </c:pt>
                <c:pt idx="4477">
                  <c:v>400.25955454661494</c:v>
                </c:pt>
                <c:pt idx="4478">
                  <c:v>400.24274312815402</c:v>
                </c:pt>
                <c:pt idx="4479">
                  <c:v>400.14372816892302</c:v>
                </c:pt>
                <c:pt idx="4480">
                  <c:v>400.2574036163071</c:v>
                </c:pt>
                <c:pt idx="4481">
                  <c:v>400.20215046707591</c:v>
                </c:pt>
                <c:pt idx="4482">
                  <c:v>400.15557803753802</c:v>
                </c:pt>
                <c:pt idx="4483">
                  <c:v>400.16490249753798</c:v>
                </c:pt>
                <c:pt idx="4484">
                  <c:v>400.13914197384605</c:v>
                </c:pt>
                <c:pt idx="4485">
                  <c:v>400.1133329173839</c:v>
                </c:pt>
                <c:pt idx="4486">
                  <c:v>400.17431687676805</c:v>
                </c:pt>
                <c:pt idx="4487">
                  <c:v>400.16026325615297</c:v>
                </c:pt>
                <c:pt idx="4488">
                  <c:v>400.181862266</c:v>
                </c:pt>
                <c:pt idx="4489">
                  <c:v>400.22073796538393</c:v>
                </c:pt>
                <c:pt idx="4490">
                  <c:v>400.27607915246097</c:v>
                </c:pt>
                <c:pt idx="4491">
                  <c:v>400.2618194429229</c:v>
                </c:pt>
                <c:pt idx="4492">
                  <c:v>400.31616607799987</c:v>
                </c:pt>
                <c:pt idx="4493">
                  <c:v>400.48569326399996</c:v>
                </c:pt>
                <c:pt idx="4494">
                  <c:v>400.50161486615394</c:v>
                </c:pt>
                <c:pt idx="4495">
                  <c:v>400.64103244153796</c:v>
                </c:pt>
                <c:pt idx="4496">
                  <c:v>400.70902684676901</c:v>
                </c:pt>
                <c:pt idx="4497">
                  <c:v>400.61436820199992</c:v>
                </c:pt>
                <c:pt idx="4498">
                  <c:v>400.59378464907695</c:v>
                </c:pt>
                <c:pt idx="4499">
                  <c:v>400.66391564446104</c:v>
                </c:pt>
                <c:pt idx="4500">
                  <c:v>400.75536328230697</c:v>
                </c:pt>
                <c:pt idx="4501">
                  <c:v>400.69299063569201</c:v>
                </c:pt>
                <c:pt idx="4502">
                  <c:v>400.65493753261501</c:v>
                </c:pt>
                <c:pt idx="4503">
                  <c:v>400.71357860553792</c:v>
                </c:pt>
                <c:pt idx="4504">
                  <c:v>400.73065237753792</c:v>
                </c:pt>
                <c:pt idx="4505">
                  <c:v>400.67959749430702</c:v>
                </c:pt>
                <c:pt idx="4506">
                  <c:v>400.68954633953814</c:v>
                </c:pt>
                <c:pt idx="4507">
                  <c:v>400.89539803138399</c:v>
                </c:pt>
                <c:pt idx="4508">
                  <c:v>400.86863445599994</c:v>
                </c:pt>
                <c:pt idx="4509">
                  <c:v>400.86992520876902</c:v>
                </c:pt>
                <c:pt idx="4510">
                  <c:v>400.80995089646103</c:v>
                </c:pt>
                <c:pt idx="4511">
                  <c:v>400.79322363815299</c:v>
                </c:pt>
                <c:pt idx="4512">
                  <c:v>400.84974023569202</c:v>
                </c:pt>
                <c:pt idx="4513">
                  <c:v>400.83628067184605</c:v>
                </c:pt>
                <c:pt idx="4514">
                  <c:v>400.81652939276898</c:v>
                </c:pt>
                <c:pt idx="4515">
                  <c:v>400.92143353138397</c:v>
                </c:pt>
                <c:pt idx="4516">
                  <c:v>401.00026523107698</c:v>
                </c:pt>
                <c:pt idx="4517">
                  <c:v>400.95538695984601</c:v>
                </c:pt>
                <c:pt idx="4518">
                  <c:v>400.76905437123003</c:v>
                </c:pt>
                <c:pt idx="4519">
                  <c:v>400.54566516492207</c:v>
                </c:pt>
                <c:pt idx="4520">
                  <c:v>400.73711972246093</c:v>
                </c:pt>
                <c:pt idx="4521">
                  <c:v>400.84699898169191</c:v>
                </c:pt>
                <c:pt idx="4522">
                  <c:v>400.58629501738392</c:v>
                </c:pt>
                <c:pt idx="4523">
                  <c:v>400.82862057784598</c:v>
                </c:pt>
                <c:pt idx="4524">
                  <c:v>400.88500779722995</c:v>
                </c:pt>
                <c:pt idx="4525">
                  <c:v>400.93158611507693</c:v>
                </c:pt>
                <c:pt idx="4526">
                  <c:v>400.9903143279999</c:v>
                </c:pt>
                <c:pt idx="4527">
                  <c:v>400.9636907579989</c:v>
                </c:pt>
                <c:pt idx="4528">
                  <c:v>400.91779843584601</c:v>
                </c:pt>
                <c:pt idx="4529">
                  <c:v>400.83330041569189</c:v>
                </c:pt>
                <c:pt idx="4530">
                  <c:v>400.80935298399999</c:v>
                </c:pt>
                <c:pt idx="4531">
                  <c:v>400.79314600184603</c:v>
                </c:pt>
                <c:pt idx="4532">
                  <c:v>400.8043021744611</c:v>
                </c:pt>
                <c:pt idx="4533">
                  <c:v>400.867409917538</c:v>
                </c:pt>
                <c:pt idx="4534">
                  <c:v>400.986080426461</c:v>
                </c:pt>
                <c:pt idx="4535">
                  <c:v>400.9713308783069</c:v>
                </c:pt>
                <c:pt idx="4536">
                  <c:v>400.9637772872299</c:v>
                </c:pt>
                <c:pt idx="4537">
                  <c:v>401.07741228907599</c:v>
                </c:pt>
                <c:pt idx="4538">
                  <c:v>401.09347755892287</c:v>
                </c:pt>
                <c:pt idx="4539">
                  <c:v>401.12831037738397</c:v>
                </c:pt>
                <c:pt idx="4540">
                  <c:v>401.07024160907605</c:v>
                </c:pt>
                <c:pt idx="4541">
                  <c:v>400.98875412815295</c:v>
                </c:pt>
                <c:pt idx="4542">
                  <c:v>401.10847060230702</c:v>
                </c:pt>
                <c:pt idx="4543">
                  <c:v>401.158216320615</c:v>
                </c:pt>
                <c:pt idx="4544">
                  <c:v>401.18670356676898</c:v>
                </c:pt>
                <c:pt idx="4545">
                  <c:v>401.21471400015292</c:v>
                </c:pt>
                <c:pt idx="4546">
                  <c:v>401.14663515215398</c:v>
                </c:pt>
                <c:pt idx="4547">
                  <c:v>401.09990636507592</c:v>
                </c:pt>
                <c:pt idx="4548">
                  <c:v>401.01221658107596</c:v>
                </c:pt>
                <c:pt idx="4549">
                  <c:v>401.02407663353807</c:v>
                </c:pt>
                <c:pt idx="4550">
                  <c:v>401.03386443784598</c:v>
                </c:pt>
                <c:pt idx="4551">
                  <c:v>401.10088037169209</c:v>
                </c:pt>
                <c:pt idx="4552">
                  <c:v>401.02194464307695</c:v>
                </c:pt>
                <c:pt idx="4553">
                  <c:v>400.96719095322993</c:v>
                </c:pt>
                <c:pt idx="4554">
                  <c:v>401.102195119692</c:v>
                </c:pt>
                <c:pt idx="4555">
                  <c:v>401.07975238830801</c:v>
                </c:pt>
                <c:pt idx="4556">
                  <c:v>401.09876828399996</c:v>
                </c:pt>
                <c:pt idx="4557">
                  <c:v>401.08383567707699</c:v>
                </c:pt>
                <c:pt idx="4558">
                  <c:v>401.072972768461</c:v>
                </c:pt>
                <c:pt idx="4559">
                  <c:v>401.12214869969205</c:v>
                </c:pt>
                <c:pt idx="4560">
                  <c:v>401.179255442461</c:v>
                </c:pt>
                <c:pt idx="4561">
                  <c:v>401.19923150676902</c:v>
                </c:pt>
                <c:pt idx="4562">
                  <c:v>401.19444543661501</c:v>
                </c:pt>
                <c:pt idx="4563">
                  <c:v>401.19012328261493</c:v>
                </c:pt>
                <c:pt idx="4564">
                  <c:v>401.26794753769195</c:v>
                </c:pt>
                <c:pt idx="4565">
                  <c:v>401.22884828369195</c:v>
                </c:pt>
                <c:pt idx="4566">
                  <c:v>401.23876421753795</c:v>
                </c:pt>
                <c:pt idx="4567">
                  <c:v>401.31293226199892</c:v>
                </c:pt>
                <c:pt idx="4568">
                  <c:v>401.386811484769</c:v>
                </c:pt>
                <c:pt idx="4569">
                  <c:v>401.37763131353807</c:v>
                </c:pt>
                <c:pt idx="4570">
                  <c:v>401.404239790769</c:v>
                </c:pt>
                <c:pt idx="4571">
                  <c:v>401.43423508384598</c:v>
                </c:pt>
                <c:pt idx="4572">
                  <c:v>401.58732884446101</c:v>
                </c:pt>
                <c:pt idx="4573">
                  <c:v>401.50349332553805</c:v>
                </c:pt>
                <c:pt idx="4574">
                  <c:v>401.48176854615286</c:v>
                </c:pt>
                <c:pt idx="4575">
                  <c:v>401.48019039030697</c:v>
                </c:pt>
                <c:pt idx="4576">
                  <c:v>401.28304414722993</c:v>
                </c:pt>
                <c:pt idx="4577">
                  <c:v>401.37373004138391</c:v>
                </c:pt>
                <c:pt idx="4578">
                  <c:v>401.40975523215292</c:v>
                </c:pt>
                <c:pt idx="4579">
                  <c:v>401.53400570599996</c:v>
                </c:pt>
                <c:pt idx="4580">
                  <c:v>401.48047100507603</c:v>
                </c:pt>
                <c:pt idx="4581">
                  <c:v>401.35334666215397</c:v>
                </c:pt>
                <c:pt idx="4582">
                  <c:v>401.43756202615299</c:v>
                </c:pt>
                <c:pt idx="4583">
                  <c:v>401.56928196661499</c:v>
                </c:pt>
                <c:pt idx="4584">
                  <c:v>401.56928114138401</c:v>
                </c:pt>
                <c:pt idx="4585">
                  <c:v>401.57065463584507</c:v>
                </c:pt>
                <c:pt idx="4586">
                  <c:v>401.674912051538</c:v>
                </c:pt>
                <c:pt idx="4587">
                  <c:v>401.64008314722997</c:v>
                </c:pt>
                <c:pt idx="4588">
                  <c:v>401.63735904353803</c:v>
                </c:pt>
                <c:pt idx="4589">
                  <c:v>401.42935034769187</c:v>
                </c:pt>
                <c:pt idx="4590">
                  <c:v>401.4177892876919</c:v>
                </c:pt>
                <c:pt idx="4591">
                  <c:v>401.415465930153</c:v>
                </c:pt>
                <c:pt idx="4592">
                  <c:v>401.54466238953813</c:v>
                </c:pt>
                <c:pt idx="4593">
                  <c:v>401.65874428830705</c:v>
                </c:pt>
                <c:pt idx="4594">
                  <c:v>401.56086902953814</c:v>
                </c:pt>
                <c:pt idx="4595">
                  <c:v>401.60205840322999</c:v>
                </c:pt>
                <c:pt idx="4596">
                  <c:v>401.73301953922993</c:v>
                </c:pt>
                <c:pt idx="4597">
                  <c:v>401.87957307692301</c:v>
                </c:pt>
                <c:pt idx="4598">
                  <c:v>401.93014529692192</c:v>
                </c:pt>
                <c:pt idx="4599">
                  <c:v>401.94647725369191</c:v>
                </c:pt>
                <c:pt idx="4600">
                  <c:v>402.04784753307604</c:v>
                </c:pt>
                <c:pt idx="4601">
                  <c:v>402.08599160969197</c:v>
                </c:pt>
                <c:pt idx="4602">
                  <c:v>402.07748813676909</c:v>
                </c:pt>
                <c:pt idx="4603">
                  <c:v>402.09847180199995</c:v>
                </c:pt>
                <c:pt idx="4604">
                  <c:v>402.02794011584604</c:v>
                </c:pt>
                <c:pt idx="4605">
                  <c:v>402.02195412076804</c:v>
                </c:pt>
                <c:pt idx="4606">
                  <c:v>401.96028252676911</c:v>
                </c:pt>
                <c:pt idx="4607">
                  <c:v>401.95525684215391</c:v>
                </c:pt>
                <c:pt idx="4608">
                  <c:v>401.93087228353801</c:v>
                </c:pt>
                <c:pt idx="4609">
                  <c:v>402.090243329077</c:v>
                </c:pt>
                <c:pt idx="4610">
                  <c:v>402.13096412307607</c:v>
                </c:pt>
                <c:pt idx="4611">
                  <c:v>402.09638634307692</c:v>
                </c:pt>
                <c:pt idx="4612">
                  <c:v>402.040407585384</c:v>
                </c:pt>
                <c:pt idx="4613">
                  <c:v>402.09207698230699</c:v>
                </c:pt>
                <c:pt idx="4614">
                  <c:v>402.16426086199908</c:v>
                </c:pt>
                <c:pt idx="4615">
                  <c:v>402.13269164630702</c:v>
                </c:pt>
                <c:pt idx="4616">
                  <c:v>402.16245338692306</c:v>
                </c:pt>
                <c:pt idx="4617">
                  <c:v>402.18479909307598</c:v>
                </c:pt>
                <c:pt idx="4618">
                  <c:v>402.14131241969199</c:v>
                </c:pt>
                <c:pt idx="4619">
                  <c:v>402.20466363353813</c:v>
                </c:pt>
                <c:pt idx="4620">
                  <c:v>402.06677878907595</c:v>
                </c:pt>
                <c:pt idx="4621">
                  <c:v>402.27111520569184</c:v>
                </c:pt>
                <c:pt idx="4622">
                  <c:v>402.36009418030807</c:v>
                </c:pt>
                <c:pt idx="4623">
                  <c:v>402.48096529046097</c:v>
                </c:pt>
                <c:pt idx="4624">
                  <c:v>402.61221529953798</c:v>
                </c:pt>
                <c:pt idx="4625">
                  <c:v>402.47545398599993</c:v>
                </c:pt>
                <c:pt idx="4626">
                  <c:v>402.28205935630695</c:v>
                </c:pt>
                <c:pt idx="4627">
                  <c:v>402.24243389200001</c:v>
                </c:pt>
                <c:pt idx="4628">
                  <c:v>402.31059398553799</c:v>
                </c:pt>
                <c:pt idx="4629">
                  <c:v>402.29465091261494</c:v>
                </c:pt>
                <c:pt idx="4630">
                  <c:v>402.28520454938399</c:v>
                </c:pt>
                <c:pt idx="4631">
                  <c:v>402.25044469923006</c:v>
                </c:pt>
                <c:pt idx="4632">
                  <c:v>402.26345456138392</c:v>
                </c:pt>
                <c:pt idx="4633">
                  <c:v>402.51847810569194</c:v>
                </c:pt>
                <c:pt idx="4634">
                  <c:v>402.55779495922997</c:v>
                </c:pt>
                <c:pt idx="4635">
                  <c:v>402.58991827430697</c:v>
                </c:pt>
                <c:pt idx="4636">
                  <c:v>402.52152985322994</c:v>
                </c:pt>
                <c:pt idx="4637">
                  <c:v>402.49275322030695</c:v>
                </c:pt>
                <c:pt idx="4638">
                  <c:v>402.71553925476894</c:v>
                </c:pt>
                <c:pt idx="4639">
                  <c:v>402.671010010153</c:v>
                </c:pt>
                <c:pt idx="4640">
                  <c:v>402.50624839846108</c:v>
                </c:pt>
                <c:pt idx="4641">
                  <c:v>402.55324492923</c:v>
                </c:pt>
                <c:pt idx="4642">
                  <c:v>402.54913739384608</c:v>
                </c:pt>
                <c:pt idx="4643">
                  <c:v>402.70789271323002</c:v>
                </c:pt>
                <c:pt idx="4644">
                  <c:v>403.01858076076797</c:v>
                </c:pt>
                <c:pt idx="4645">
                  <c:v>402.76763946076898</c:v>
                </c:pt>
                <c:pt idx="4646">
                  <c:v>402.70865889630704</c:v>
                </c:pt>
                <c:pt idx="4647">
                  <c:v>402.69187596030696</c:v>
                </c:pt>
                <c:pt idx="4648">
                  <c:v>402.82951227799987</c:v>
                </c:pt>
                <c:pt idx="4649">
                  <c:v>402.94763576384605</c:v>
                </c:pt>
                <c:pt idx="4650">
                  <c:v>402.84612834615297</c:v>
                </c:pt>
                <c:pt idx="4651">
                  <c:v>402.73309807538493</c:v>
                </c:pt>
                <c:pt idx="4652">
                  <c:v>402.77444027953806</c:v>
                </c:pt>
                <c:pt idx="4653">
                  <c:v>402.86294988046103</c:v>
                </c:pt>
                <c:pt idx="4654">
                  <c:v>402.98198217630801</c:v>
                </c:pt>
                <c:pt idx="4655">
                  <c:v>403.15072901938402</c:v>
                </c:pt>
                <c:pt idx="4656">
                  <c:v>403.09708267123102</c:v>
                </c:pt>
                <c:pt idx="4657">
                  <c:v>402.97713149861488</c:v>
                </c:pt>
                <c:pt idx="4658">
                  <c:v>402.84314733169197</c:v>
                </c:pt>
                <c:pt idx="4659">
                  <c:v>403.34641913169196</c:v>
                </c:pt>
                <c:pt idx="4660">
                  <c:v>403.44540431707696</c:v>
                </c:pt>
                <c:pt idx="4661">
                  <c:v>403.15845797076901</c:v>
                </c:pt>
                <c:pt idx="4662">
                  <c:v>403.22210546030692</c:v>
                </c:pt>
                <c:pt idx="4663">
                  <c:v>403.35005806461493</c:v>
                </c:pt>
                <c:pt idx="4664">
                  <c:v>403.37944841907705</c:v>
                </c:pt>
                <c:pt idx="4665">
                  <c:v>403.42269735599996</c:v>
                </c:pt>
                <c:pt idx="4666">
                  <c:v>403.48343644707683</c:v>
                </c:pt>
                <c:pt idx="4667">
                  <c:v>403.279784274615</c:v>
                </c:pt>
                <c:pt idx="4668">
                  <c:v>403.037568687538</c:v>
                </c:pt>
                <c:pt idx="4669">
                  <c:v>403.20885534830694</c:v>
                </c:pt>
                <c:pt idx="4670">
                  <c:v>403.39440004215396</c:v>
                </c:pt>
                <c:pt idx="4671">
                  <c:v>403.074337289845</c:v>
                </c:pt>
                <c:pt idx="4672">
                  <c:v>403.16486427199902</c:v>
                </c:pt>
                <c:pt idx="4673">
                  <c:v>402.985790890153</c:v>
                </c:pt>
                <c:pt idx="4674">
                  <c:v>403.11815940092191</c:v>
                </c:pt>
                <c:pt idx="4675">
                  <c:v>403.07619808246096</c:v>
                </c:pt>
                <c:pt idx="4676">
                  <c:v>402.93778513446108</c:v>
                </c:pt>
                <c:pt idx="4677">
                  <c:v>403.10835394446099</c:v>
                </c:pt>
                <c:pt idx="4678">
                  <c:v>403.22219374076894</c:v>
                </c:pt>
                <c:pt idx="4679">
                  <c:v>403.27871014861489</c:v>
                </c:pt>
                <c:pt idx="4680">
                  <c:v>403.17460482215307</c:v>
                </c:pt>
                <c:pt idx="4681">
                  <c:v>403.18534499492205</c:v>
                </c:pt>
                <c:pt idx="4682">
                  <c:v>403.22542987369195</c:v>
                </c:pt>
                <c:pt idx="4683">
                  <c:v>403.40299005476902</c:v>
                </c:pt>
                <c:pt idx="4684">
                  <c:v>403.26087647353802</c:v>
                </c:pt>
                <c:pt idx="4685">
                  <c:v>403.26963551661493</c:v>
                </c:pt>
                <c:pt idx="4686">
                  <c:v>403.54748893353803</c:v>
                </c:pt>
                <c:pt idx="4687">
                  <c:v>403.24784020661502</c:v>
                </c:pt>
                <c:pt idx="4688">
                  <c:v>403.10737821892292</c:v>
                </c:pt>
                <c:pt idx="4689">
                  <c:v>403.401853206461</c:v>
                </c:pt>
                <c:pt idx="4690">
                  <c:v>403.29972611692301</c:v>
                </c:pt>
                <c:pt idx="4691">
                  <c:v>403.26308467815301</c:v>
                </c:pt>
                <c:pt idx="4692">
                  <c:v>403.23355122522986</c:v>
                </c:pt>
                <c:pt idx="4693">
                  <c:v>403.1233102216919</c:v>
                </c:pt>
                <c:pt idx="4694">
                  <c:v>402.95824219984604</c:v>
                </c:pt>
                <c:pt idx="4695">
                  <c:v>402.99745506384602</c:v>
                </c:pt>
                <c:pt idx="4696">
                  <c:v>402.97899568353802</c:v>
                </c:pt>
                <c:pt idx="4697">
                  <c:v>403.03494083553807</c:v>
                </c:pt>
                <c:pt idx="4698">
                  <c:v>402.99486423615298</c:v>
                </c:pt>
                <c:pt idx="4699">
                  <c:v>403.03744172769194</c:v>
                </c:pt>
                <c:pt idx="4700">
                  <c:v>403.01479698461492</c:v>
                </c:pt>
                <c:pt idx="4701">
                  <c:v>403.07181264538394</c:v>
                </c:pt>
                <c:pt idx="4702">
                  <c:v>403.118237171538</c:v>
                </c:pt>
                <c:pt idx="4703">
                  <c:v>403.11868035784607</c:v>
                </c:pt>
                <c:pt idx="4704">
                  <c:v>403.19850653999896</c:v>
                </c:pt>
                <c:pt idx="4705">
                  <c:v>403.28575104215287</c:v>
                </c:pt>
                <c:pt idx="4706">
                  <c:v>403.09148949199994</c:v>
                </c:pt>
                <c:pt idx="4707">
                  <c:v>403.12410907461492</c:v>
                </c:pt>
                <c:pt idx="4708">
                  <c:v>403.05577899892296</c:v>
                </c:pt>
                <c:pt idx="4709">
                  <c:v>403.15862809061508</c:v>
                </c:pt>
                <c:pt idx="4710">
                  <c:v>403.30651731276896</c:v>
                </c:pt>
                <c:pt idx="4711">
                  <c:v>403.42429721969199</c:v>
                </c:pt>
                <c:pt idx="4712">
                  <c:v>403.35199811169196</c:v>
                </c:pt>
                <c:pt idx="4713">
                  <c:v>403.19609548922995</c:v>
                </c:pt>
                <c:pt idx="4714">
                  <c:v>403.14408543230707</c:v>
                </c:pt>
                <c:pt idx="4715">
                  <c:v>402.91995301369195</c:v>
                </c:pt>
                <c:pt idx="4716">
                  <c:v>402.91155809738393</c:v>
                </c:pt>
                <c:pt idx="4717">
                  <c:v>402.9364193290769</c:v>
                </c:pt>
                <c:pt idx="4718">
                  <c:v>402.76763607122996</c:v>
                </c:pt>
                <c:pt idx="4719">
                  <c:v>402.61528035353814</c:v>
                </c:pt>
                <c:pt idx="4720">
                  <c:v>402.86580686984604</c:v>
                </c:pt>
                <c:pt idx="4721">
                  <c:v>402.91882576507595</c:v>
                </c:pt>
                <c:pt idx="4722">
                  <c:v>403.13617700599997</c:v>
                </c:pt>
                <c:pt idx="4723">
                  <c:v>403.09799742430698</c:v>
                </c:pt>
                <c:pt idx="4724">
                  <c:v>402.76863763107696</c:v>
                </c:pt>
                <c:pt idx="4725">
                  <c:v>402.76046232800002</c:v>
                </c:pt>
                <c:pt idx="4726">
                  <c:v>402.61924357661502</c:v>
                </c:pt>
                <c:pt idx="4727">
                  <c:v>402.562029570307</c:v>
                </c:pt>
                <c:pt idx="4728">
                  <c:v>402.83238309923098</c:v>
                </c:pt>
                <c:pt idx="4729">
                  <c:v>402.49474390999995</c:v>
                </c:pt>
                <c:pt idx="4730">
                  <c:v>402.41592239953798</c:v>
                </c:pt>
                <c:pt idx="4731">
                  <c:v>402.2628043638461</c:v>
                </c:pt>
                <c:pt idx="4732">
                  <c:v>402.21905617461499</c:v>
                </c:pt>
                <c:pt idx="4733">
                  <c:v>402.24802885538395</c:v>
                </c:pt>
                <c:pt idx="4734">
                  <c:v>402.04056022953807</c:v>
                </c:pt>
                <c:pt idx="4735">
                  <c:v>402.07040758953798</c:v>
                </c:pt>
                <c:pt idx="4736">
                  <c:v>401.894816500307</c:v>
                </c:pt>
                <c:pt idx="4737">
                  <c:v>401.71333321076895</c:v>
                </c:pt>
                <c:pt idx="4738">
                  <c:v>401.74969740953804</c:v>
                </c:pt>
                <c:pt idx="4739">
                  <c:v>401.77207632369198</c:v>
                </c:pt>
                <c:pt idx="4740">
                  <c:v>401.91544360861496</c:v>
                </c:pt>
                <c:pt idx="4741">
                  <c:v>402.02894101246102</c:v>
                </c:pt>
                <c:pt idx="4742">
                  <c:v>402.13069557492298</c:v>
                </c:pt>
                <c:pt idx="4743">
                  <c:v>402.28456714938397</c:v>
                </c:pt>
                <c:pt idx="4744">
                  <c:v>402.02781029707592</c:v>
                </c:pt>
                <c:pt idx="4745">
                  <c:v>401.89196763676904</c:v>
                </c:pt>
                <c:pt idx="4746">
                  <c:v>401.88237292322992</c:v>
                </c:pt>
                <c:pt idx="4747">
                  <c:v>401.92392219046098</c:v>
                </c:pt>
                <c:pt idx="4748">
                  <c:v>401.73725091292295</c:v>
                </c:pt>
                <c:pt idx="4749">
                  <c:v>401.66721632246106</c:v>
                </c:pt>
                <c:pt idx="4750">
                  <c:v>401.88040654061496</c:v>
                </c:pt>
                <c:pt idx="4751">
                  <c:v>401.91431100261491</c:v>
                </c:pt>
                <c:pt idx="4752">
                  <c:v>402.04597954046102</c:v>
                </c:pt>
                <c:pt idx="4753">
                  <c:v>401.86151790615287</c:v>
                </c:pt>
                <c:pt idx="4754">
                  <c:v>401.85681212738405</c:v>
                </c:pt>
                <c:pt idx="4755">
                  <c:v>401.83368404722995</c:v>
                </c:pt>
                <c:pt idx="4756">
                  <c:v>401.93026749030696</c:v>
                </c:pt>
                <c:pt idx="4757">
                  <c:v>401.964166865538</c:v>
                </c:pt>
                <c:pt idx="4758">
                  <c:v>401.76971815846099</c:v>
                </c:pt>
                <c:pt idx="4759">
                  <c:v>401.61297140830698</c:v>
                </c:pt>
                <c:pt idx="4760">
                  <c:v>401.57497085199896</c:v>
                </c:pt>
                <c:pt idx="4761">
                  <c:v>401.66574722799896</c:v>
                </c:pt>
                <c:pt idx="4762">
                  <c:v>401.52537671907692</c:v>
                </c:pt>
                <c:pt idx="4763">
                  <c:v>401.4815697030769</c:v>
                </c:pt>
                <c:pt idx="4764">
                  <c:v>401.40340466307703</c:v>
                </c:pt>
                <c:pt idx="4765">
                  <c:v>401.31981799107592</c:v>
                </c:pt>
                <c:pt idx="4766">
                  <c:v>401.47623387999892</c:v>
                </c:pt>
                <c:pt idx="4767">
                  <c:v>401.30519129338398</c:v>
                </c:pt>
                <c:pt idx="4768">
                  <c:v>401.199905198615</c:v>
                </c:pt>
                <c:pt idx="4769">
                  <c:v>401.08571463630705</c:v>
                </c:pt>
                <c:pt idx="4770">
                  <c:v>401.289818346461</c:v>
                </c:pt>
                <c:pt idx="4771">
                  <c:v>401.36613390092191</c:v>
                </c:pt>
                <c:pt idx="4772">
                  <c:v>401.28199573969192</c:v>
                </c:pt>
                <c:pt idx="4773">
                  <c:v>401.26760003615402</c:v>
                </c:pt>
                <c:pt idx="4774">
                  <c:v>401.43443070907603</c:v>
                </c:pt>
                <c:pt idx="4775">
                  <c:v>401.41757789876903</c:v>
                </c:pt>
                <c:pt idx="4776">
                  <c:v>401.3865622556919</c:v>
                </c:pt>
                <c:pt idx="4777">
                  <c:v>401.51534278307599</c:v>
                </c:pt>
                <c:pt idx="4778">
                  <c:v>401.4188769873839</c:v>
                </c:pt>
                <c:pt idx="4779">
                  <c:v>401.47092558461492</c:v>
                </c:pt>
                <c:pt idx="4780">
                  <c:v>401.37965194646102</c:v>
                </c:pt>
                <c:pt idx="4781">
                  <c:v>401.53766144030698</c:v>
                </c:pt>
                <c:pt idx="4782">
                  <c:v>401.31514417599999</c:v>
                </c:pt>
                <c:pt idx="4783">
                  <c:v>401.29236486799994</c:v>
                </c:pt>
                <c:pt idx="4784">
                  <c:v>401.27565095692296</c:v>
                </c:pt>
                <c:pt idx="4785">
                  <c:v>401.46870995846086</c:v>
                </c:pt>
                <c:pt idx="4786">
                  <c:v>401.48363984738387</c:v>
                </c:pt>
                <c:pt idx="4787">
                  <c:v>401.1257132710769</c:v>
                </c:pt>
                <c:pt idx="4788">
                  <c:v>400.96063609230703</c:v>
                </c:pt>
                <c:pt idx="4789">
                  <c:v>401.02611137630691</c:v>
                </c:pt>
                <c:pt idx="4790">
                  <c:v>401.16214296446105</c:v>
                </c:pt>
                <c:pt idx="4791">
                  <c:v>400.99951798599886</c:v>
                </c:pt>
                <c:pt idx="4792">
                  <c:v>401.14215780461501</c:v>
                </c:pt>
                <c:pt idx="4793">
                  <c:v>401.17142488184498</c:v>
                </c:pt>
                <c:pt idx="4794">
                  <c:v>401.01131356246094</c:v>
                </c:pt>
                <c:pt idx="4795">
                  <c:v>400.71043623599996</c:v>
                </c:pt>
                <c:pt idx="4796">
                  <c:v>400.67797245799994</c:v>
                </c:pt>
                <c:pt idx="4797">
                  <c:v>400.75783164446108</c:v>
                </c:pt>
                <c:pt idx="4798">
                  <c:v>400.79424312723</c:v>
                </c:pt>
                <c:pt idx="4799">
                  <c:v>400.63596935553801</c:v>
                </c:pt>
                <c:pt idx="4800">
                  <c:v>400.46115836061489</c:v>
                </c:pt>
                <c:pt idx="4801">
                  <c:v>400.82023407507592</c:v>
                </c:pt>
                <c:pt idx="4802">
                  <c:v>400.98965116015302</c:v>
                </c:pt>
                <c:pt idx="4803">
                  <c:v>400.74435075553799</c:v>
                </c:pt>
                <c:pt idx="4804">
                  <c:v>400.72945959569199</c:v>
                </c:pt>
                <c:pt idx="4805">
                  <c:v>400.84060144369198</c:v>
                </c:pt>
                <c:pt idx="4806">
                  <c:v>400.6311084466148</c:v>
                </c:pt>
                <c:pt idx="4807">
                  <c:v>400.76534822107692</c:v>
                </c:pt>
                <c:pt idx="4808">
                  <c:v>400.83957868522992</c:v>
                </c:pt>
                <c:pt idx="4809">
                  <c:v>400.55497698769199</c:v>
                </c:pt>
                <c:pt idx="4810">
                  <c:v>400.76283956953802</c:v>
                </c:pt>
                <c:pt idx="4811">
                  <c:v>400.74766236738401</c:v>
                </c:pt>
                <c:pt idx="4812">
                  <c:v>400.58973202015301</c:v>
                </c:pt>
                <c:pt idx="4813">
                  <c:v>400.53729985522995</c:v>
                </c:pt>
                <c:pt idx="4814">
                  <c:v>400.53745932092301</c:v>
                </c:pt>
                <c:pt idx="4815">
                  <c:v>400.532414884307</c:v>
                </c:pt>
                <c:pt idx="4816">
                  <c:v>400.44583845661487</c:v>
                </c:pt>
                <c:pt idx="4817">
                  <c:v>400.31405849446105</c:v>
                </c:pt>
                <c:pt idx="4818">
                  <c:v>400.25864897199892</c:v>
                </c:pt>
                <c:pt idx="4819">
                  <c:v>400.37129887199995</c:v>
                </c:pt>
                <c:pt idx="4820">
                  <c:v>400.399644308154</c:v>
                </c:pt>
                <c:pt idx="4821">
                  <c:v>400.28926188692304</c:v>
                </c:pt>
                <c:pt idx="4822">
                  <c:v>400.73613344399985</c:v>
                </c:pt>
                <c:pt idx="4823">
                  <c:v>400.93408092522992</c:v>
                </c:pt>
                <c:pt idx="4824">
                  <c:v>400.27929616722992</c:v>
                </c:pt>
                <c:pt idx="4825">
                  <c:v>400.36249682723002</c:v>
                </c:pt>
                <c:pt idx="4826">
                  <c:v>400.53636570969189</c:v>
                </c:pt>
                <c:pt idx="4827">
                  <c:v>400.38745656292292</c:v>
                </c:pt>
                <c:pt idx="4828">
                  <c:v>400.327920062923</c:v>
                </c:pt>
                <c:pt idx="4829">
                  <c:v>400.49623087307691</c:v>
                </c:pt>
                <c:pt idx="4830">
                  <c:v>400.46293803307697</c:v>
                </c:pt>
                <c:pt idx="4831">
                  <c:v>400.44120751153793</c:v>
                </c:pt>
                <c:pt idx="4832">
                  <c:v>400.25295639692308</c:v>
                </c:pt>
                <c:pt idx="4833">
                  <c:v>400.05314901784499</c:v>
                </c:pt>
                <c:pt idx="4834">
                  <c:v>400.04472985153802</c:v>
                </c:pt>
                <c:pt idx="4835">
                  <c:v>400.02173705369194</c:v>
                </c:pt>
                <c:pt idx="4836">
                  <c:v>399.99183909569189</c:v>
                </c:pt>
                <c:pt idx="4837">
                  <c:v>399.9311870793839</c:v>
                </c:pt>
                <c:pt idx="4838">
                  <c:v>399.95664069646108</c:v>
                </c:pt>
                <c:pt idx="4839">
                  <c:v>400.10639071969194</c:v>
                </c:pt>
                <c:pt idx="4840">
                  <c:v>399.99777759076898</c:v>
                </c:pt>
                <c:pt idx="4841">
                  <c:v>400.51391379030696</c:v>
                </c:pt>
                <c:pt idx="4842">
                  <c:v>400.39229168784607</c:v>
                </c:pt>
                <c:pt idx="4843">
                  <c:v>400.13414217399998</c:v>
                </c:pt>
                <c:pt idx="4844">
                  <c:v>399.95828764322999</c:v>
                </c:pt>
                <c:pt idx="4845">
                  <c:v>399.86226838276906</c:v>
                </c:pt>
                <c:pt idx="4846">
                  <c:v>400.07907103384611</c:v>
                </c:pt>
                <c:pt idx="4847">
                  <c:v>400.19022277584605</c:v>
                </c:pt>
                <c:pt idx="4848">
                  <c:v>400.01718381430703</c:v>
                </c:pt>
                <c:pt idx="4849">
                  <c:v>400.03079045538391</c:v>
                </c:pt>
                <c:pt idx="4850">
                  <c:v>400.21799999569197</c:v>
                </c:pt>
                <c:pt idx="4851">
                  <c:v>399.99411205492294</c:v>
                </c:pt>
                <c:pt idx="4852">
                  <c:v>399.71706918261492</c:v>
                </c:pt>
                <c:pt idx="4853">
                  <c:v>399.82149305046102</c:v>
                </c:pt>
                <c:pt idx="4854">
                  <c:v>399.97744441384606</c:v>
                </c:pt>
                <c:pt idx="4855">
                  <c:v>399.79985602046105</c:v>
                </c:pt>
                <c:pt idx="4856">
                  <c:v>399.70838823215303</c:v>
                </c:pt>
                <c:pt idx="4857">
                  <c:v>399.83020613892205</c:v>
                </c:pt>
                <c:pt idx="4858">
                  <c:v>399.72230281892303</c:v>
                </c:pt>
                <c:pt idx="4859">
                  <c:v>399.65109127430702</c:v>
                </c:pt>
                <c:pt idx="4860">
                  <c:v>399.65569997707695</c:v>
                </c:pt>
                <c:pt idx="4861">
                  <c:v>399.58183730430704</c:v>
                </c:pt>
                <c:pt idx="4862">
                  <c:v>399.62154220122994</c:v>
                </c:pt>
                <c:pt idx="4863">
                  <c:v>399.74071200122995</c:v>
                </c:pt>
                <c:pt idx="4864">
                  <c:v>399.59843764522986</c:v>
                </c:pt>
                <c:pt idx="4865">
                  <c:v>399.87008165630704</c:v>
                </c:pt>
                <c:pt idx="4866">
                  <c:v>399.71236886184602</c:v>
                </c:pt>
                <c:pt idx="4867">
                  <c:v>399.62715138846102</c:v>
                </c:pt>
                <c:pt idx="4868">
                  <c:v>399.61484985892298</c:v>
                </c:pt>
                <c:pt idx="4869">
                  <c:v>400.02570326461495</c:v>
                </c:pt>
                <c:pt idx="4870">
                  <c:v>399.78379267692196</c:v>
                </c:pt>
                <c:pt idx="4871">
                  <c:v>399.70658033092201</c:v>
                </c:pt>
                <c:pt idx="4872">
                  <c:v>399.37392186846108</c:v>
                </c:pt>
                <c:pt idx="4873">
                  <c:v>399.43995262061492</c:v>
                </c:pt>
                <c:pt idx="4874">
                  <c:v>399.24713006984598</c:v>
                </c:pt>
                <c:pt idx="4875">
                  <c:v>399.28368422661492</c:v>
                </c:pt>
                <c:pt idx="4876">
                  <c:v>399.48535571184595</c:v>
                </c:pt>
                <c:pt idx="4877">
                  <c:v>399.4987358830769</c:v>
                </c:pt>
                <c:pt idx="4878">
                  <c:v>399.55267516276911</c:v>
                </c:pt>
                <c:pt idx="4879">
                  <c:v>399.39046628569196</c:v>
                </c:pt>
                <c:pt idx="4880">
                  <c:v>399.40802400569197</c:v>
                </c:pt>
                <c:pt idx="4881">
                  <c:v>399.36639362353804</c:v>
                </c:pt>
                <c:pt idx="4882">
                  <c:v>399.41883160384606</c:v>
                </c:pt>
                <c:pt idx="4883">
                  <c:v>399.224664687077</c:v>
                </c:pt>
                <c:pt idx="4884">
                  <c:v>399.43067646953796</c:v>
                </c:pt>
                <c:pt idx="4885">
                  <c:v>399.35948883661507</c:v>
                </c:pt>
                <c:pt idx="4886">
                  <c:v>399.26138377322997</c:v>
                </c:pt>
                <c:pt idx="4887">
                  <c:v>399.24091372676901</c:v>
                </c:pt>
                <c:pt idx="4888">
                  <c:v>398.97145386707689</c:v>
                </c:pt>
                <c:pt idx="4889">
                  <c:v>398.94052795676896</c:v>
                </c:pt>
                <c:pt idx="4890">
                  <c:v>398.87644004784602</c:v>
                </c:pt>
                <c:pt idx="4891">
                  <c:v>398.956943166923</c:v>
                </c:pt>
                <c:pt idx="4892">
                  <c:v>398.8604806961531</c:v>
                </c:pt>
                <c:pt idx="4893">
                  <c:v>398.63884021938401</c:v>
                </c:pt>
                <c:pt idx="4894">
                  <c:v>398.82647709815296</c:v>
                </c:pt>
                <c:pt idx="4895">
                  <c:v>398.841422216615</c:v>
                </c:pt>
                <c:pt idx="4896">
                  <c:v>398.88072141722995</c:v>
                </c:pt>
                <c:pt idx="4897">
                  <c:v>399.02563165430701</c:v>
                </c:pt>
                <c:pt idx="4898">
                  <c:v>399.03034305030695</c:v>
                </c:pt>
                <c:pt idx="4899">
                  <c:v>399.04409838461498</c:v>
                </c:pt>
                <c:pt idx="4900">
                  <c:v>399.12417437599993</c:v>
                </c:pt>
                <c:pt idx="4901">
                  <c:v>399.02561389230698</c:v>
                </c:pt>
                <c:pt idx="4902">
                  <c:v>398.81998391692298</c:v>
                </c:pt>
                <c:pt idx="4903">
                  <c:v>398.90193206907691</c:v>
                </c:pt>
                <c:pt idx="4904">
                  <c:v>398.88292448630705</c:v>
                </c:pt>
                <c:pt idx="4905">
                  <c:v>398.831292383076</c:v>
                </c:pt>
                <c:pt idx="4906">
                  <c:v>398.68162046030704</c:v>
                </c:pt>
                <c:pt idx="4907">
                  <c:v>398.83078437061499</c:v>
                </c:pt>
                <c:pt idx="4908">
                  <c:v>398.67557305184602</c:v>
                </c:pt>
                <c:pt idx="4909">
                  <c:v>398.547370118</c:v>
                </c:pt>
                <c:pt idx="4910">
                  <c:v>398.76635261646101</c:v>
                </c:pt>
                <c:pt idx="4911">
                  <c:v>398.60520974353801</c:v>
                </c:pt>
                <c:pt idx="4912">
                  <c:v>398.64995034169198</c:v>
                </c:pt>
                <c:pt idx="4913">
                  <c:v>398.659247351999</c:v>
                </c:pt>
                <c:pt idx="4914">
                  <c:v>398.55518511538401</c:v>
                </c:pt>
                <c:pt idx="4915">
                  <c:v>398.57843002246102</c:v>
                </c:pt>
                <c:pt idx="4916">
                  <c:v>398.65491180584604</c:v>
                </c:pt>
                <c:pt idx="4917">
                  <c:v>398.55105744999986</c:v>
                </c:pt>
                <c:pt idx="4918">
                  <c:v>398.54393643061496</c:v>
                </c:pt>
                <c:pt idx="4919">
                  <c:v>398.63821607692296</c:v>
                </c:pt>
                <c:pt idx="4920">
                  <c:v>398.815122145538</c:v>
                </c:pt>
                <c:pt idx="4921">
                  <c:v>398.800410906769</c:v>
                </c:pt>
                <c:pt idx="4922">
                  <c:v>398.59578753353804</c:v>
                </c:pt>
                <c:pt idx="4923">
                  <c:v>398.58775374953797</c:v>
                </c:pt>
                <c:pt idx="4924">
                  <c:v>398.67010681692301</c:v>
                </c:pt>
                <c:pt idx="4925">
                  <c:v>398.59720935522995</c:v>
                </c:pt>
                <c:pt idx="4926">
                  <c:v>398.60045352815405</c:v>
                </c:pt>
                <c:pt idx="4927">
                  <c:v>398.63258745092293</c:v>
                </c:pt>
                <c:pt idx="4928">
                  <c:v>398.66726566199998</c:v>
                </c:pt>
                <c:pt idx="4929">
                  <c:v>398.7547569481539</c:v>
                </c:pt>
                <c:pt idx="4930">
                  <c:v>398.764628921076</c:v>
                </c:pt>
                <c:pt idx="4931">
                  <c:v>398.71902751538403</c:v>
                </c:pt>
                <c:pt idx="4932">
                  <c:v>398.61563529784598</c:v>
                </c:pt>
                <c:pt idx="4933">
                  <c:v>398.73663277738393</c:v>
                </c:pt>
                <c:pt idx="4934">
                  <c:v>398.73688005061496</c:v>
                </c:pt>
                <c:pt idx="4935">
                  <c:v>398.66267398799999</c:v>
                </c:pt>
                <c:pt idx="4936">
                  <c:v>398.39042484676901</c:v>
                </c:pt>
                <c:pt idx="4937">
                  <c:v>398.36915653723099</c:v>
                </c:pt>
                <c:pt idx="4938">
                  <c:v>398.40579006246099</c:v>
                </c:pt>
                <c:pt idx="4939">
                  <c:v>398.48645261522995</c:v>
                </c:pt>
                <c:pt idx="4940">
                  <c:v>398.40484271276904</c:v>
                </c:pt>
                <c:pt idx="4941">
                  <c:v>398.512723076307</c:v>
                </c:pt>
                <c:pt idx="4942">
                  <c:v>398.50059974646092</c:v>
                </c:pt>
                <c:pt idx="4943">
                  <c:v>398.48958709630705</c:v>
                </c:pt>
                <c:pt idx="4944">
                  <c:v>398.43180362799995</c:v>
                </c:pt>
                <c:pt idx="4945">
                  <c:v>398.347107538307</c:v>
                </c:pt>
                <c:pt idx="4946">
                  <c:v>398.36820556261495</c:v>
                </c:pt>
                <c:pt idx="4947">
                  <c:v>398.365051231076</c:v>
                </c:pt>
                <c:pt idx="4948">
                  <c:v>398.44068679107698</c:v>
                </c:pt>
                <c:pt idx="4949">
                  <c:v>398.47530954584596</c:v>
                </c:pt>
                <c:pt idx="4950">
                  <c:v>398.36002193415305</c:v>
                </c:pt>
                <c:pt idx="4951">
                  <c:v>398.48411081122987</c:v>
                </c:pt>
                <c:pt idx="4952">
                  <c:v>398.66671487523092</c:v>
                </c:pt>
                <c:pt idx="4953">
                  <c:v>399.10880325661492</c:v>
                </c:pt>
                <c:pt idx="4954">
                  <c:v>398.64731622799894</c:v>
                </c:pt>
                <c:pt idx="4955">
                  <c:v>398.36583011323006</c:v>
                </c:pt>
                <c:pt idx="4956">
                  <c:v>398.40022101938405</c:v>
                </c:pt>
                <c:pt idx="4957">
                  <c:v>398.73226069430706</c:v>
                </c:pt>
                <c:pt idx="4958">
                  <c:v>398.61809946692296</c:v>
                </c:pt>
                <c:pt idx="4959">
                  <c:v>398.43129392522991</c:v>
                </c:pt>
                <c:pt idx="4960">
                  <c:v>398.26842543846101</c:v>
                </c:pt>
                <c:pt idx="4961">
                  <c:v>398.45377920430695</c:v>
                </c:pt>
                <c:pt idx="4962">
                  <c:v>398.3165134039989</c:v>
                </c:pt>
                <c:pt idx="4963">
                  <c:v>398.30369382307708</c:v>
                </c:pt>
                <c:pt idx="4964">
                  <c:v>398.49212488615296</c:v>
                </c:pt>
                <c:pt idx="4965">
                  <c:v>398.24707169646103</c:v>
                </c:pt>
                <c:pt idx="4966">
                  <c:v>398.16556860107602</c:v>
                </c:pt>
                <c:pt idx="4967">
                  <c:v>398.09538987722993</c:v>
                </c:pt>
                <c:pt idx="4968">
                  <c:v>398.15554708861492</c:v>
                </c:pt>
                <c:pt idx="4969">
                  <c:v>398.05554091615301</c:v>
                </c:pt>
                <c:pt idx="4970">
                  <c:v>398.40950220507597</c:v>
                </c:pt>
                <c:pt idx="4971">
                  <c:v>398.24969979153798</c:v>
                </c:pt>
                <c:pt idx="4972">
                  <c:v>397.96174753830695</c:v>
                </c:pt>
                <c:pt idx="4973">
                  <c:v>398.11415285799995</c:v>
                </c:pt>
                <c:pt idx="4974">
                  <c:v>397.98889658815392</c:v>
                </c:pt>
                <c:pt idx="4975">
                  <c:v>398.28048139938403</c:v>
                </c:pt>
                <c:pt idx="4976">
                  <c:v>398.65540049600008</c:v>
                </c:pt>
                <c:pt idx="4977">
                  <c:v>398.34566394046107</c:v>
                </c:pt>
                <c:pt idx="4978">
                  <c:v>398.02471415738393</c:v>
                </c:pt>
                <c:pt idx="4979">
                  <c:v>398.15420185692307</c:v>
                </c:pt>
                <c:pt idx="4980">
                  <c:v>398.03147973815294</c:v>
                </c:pt>
                <c:pt idx="4981">
                  <c:v>397.88350122861493</c:v>
                </c:pt>
                <c:pt idx="4982">
                  <c:v>398.04351449076898</c:v>
                </c:pt>
                <c:pt idx="4983">
                  <c:v>398.27047079307698</c:v>
                </c:pt>
                <c:pt idx="4984">
                  <c:v>398.19212453861496</c:v>
                </c:pt>
                <c:pt idx="4985">
                  <c:v>398.10180057846105</c:v>
                </c:pt>
                <c:pt idx="4986">
                  <c:v>398.07385240799897</c:v>
                </c:pt>
                <c:pt idx="4987">
                  <c:v>397.90808516015301</c:v>
                </c:pt>
                <c:pt idx="4988">
                  <c:v>397.92067496907595</c:v>
                </c:pt>
                <c:pt idx="4989">
                  <c:v>397.84118898984605</c:v>
                </c:pt>
                <c:pt idx="4990">
                  <c:v>397.70693476276892</c:v>
                </c:pt>
                <c:pt idx="4991">
                  <c:v>397.61054906476903</c:v>
                </c:pt>
                <c:pt idx="4992">
                  <c:v>397.65055162507701</c:v>
                </c:pt>
                <c:pt idx="4993">
                  <c:v>397.6124434949221</c:v>
                </c:pt>
                <c:pt idx="4994">
                  <c:v>397.61964855738398</c:v>
                </c:pt>
                <c:pt idx="4995">
                  <c:v>397.61082907753809</c:v>
                </c:pt>
                <c:pt idx="4996">
                  <c:v>397.53037460061495</c:v>
                </c:pt>
                <c:pt idx="4997">
                  <c:v>397.608923476153</c:v>
                </c:pt>
                <c:pt idx="4998">
                  <c:v>397.79406027892293</c:v>
                </c:pt>
                <c:pt idx="4999">
                  <c:v>397.55115403676905</c:v>
                </c:pt>
                <c:pt idx="5000">
                  <c:v>397.55489048200002</c:v>
                </c:pt>
                <c:pt idx="5001">
                  <c:v>397.47451461184602</c:v>
                </c:pt>
                <c:pt idx="5002">
                  <c:v>397.52190371461495</c:v>
                </c:pt>
                <c:pt idx="5003">
                  <c:v>397.52334586584601</c:v>
                </c:pt>
                <c:pt idx="5004">
                  <c:v>397.60079488830701</c:v>
                </c:pt>
                <c:pt idx="5005">
                  <c:v>397.50909898415398</c:v>
                </c:pt>
                <c:pt idx="5006">
                  <c:v>397.83712187584598</c:v>
                </c:pt>
                <c:pt idx="5007">
                  <c:v>397.89862381169195</c:v>
                </c:pt>
                <c:pt idx="5008">
                  <c:v>397.61979399476905</c:v>
                </c:pt>
                <c:pt idx="5009">
                  <c:v>397.69430222599897</c:v>
                </c:pt>
                <c:pt idx="5010">
                  <c:v>397.65772443523002</c:v>
                </c:pt>
                <c:pt idx="5011">
                  <c:v>397.77805164907699</c:v>
                </c:pt>
                <c:pt idx="5012">
                  <c:v>397.70913980661487</c:v>
                </c:pt>
                <c:pt idx="5013">
                  <c:v>397.73465513461502</c:v>
                </c:pt>
                <c:pt idx="5014">
                  <c:v>397.79588610722999</c:v>
                </c:pt>
                <c:pt idx="5015">
                  <c:v>397.75844654738393</c:v>
                </c:pt>
                <c:pt idx="5016">
                  <c:v>397.63311857369189</c:v>
                </c:pt>
                <c:pt idx="5017">
                  <c:v>397.68869498199996</c:v>
                </c:pt>
                <c:pt idx="5018">
                  <c:v>397.59153793922991</c:v>
                </c:pt>
                <c:pt idx="5019">
                  <c:v>397.51760311215298</c:v>
                </c:pt>
                <c:pt idx="5020">
                  <c:v>397.6528605061531</c:v>
                </c:pt>
                <c:pt idx="5021">
                  <c:v>397.61605161723003</c:v>
                </c:pt>
                <c:pt idx="5022">
                  <c:v>397.50860527230697</c:v>
                </c:pt>
                <c:pt idx="5023">
                  <c:v>397.841300599384</c:v>
                </c:pt>
                <c:pt idx="5024">
                  <c:v>397.72295220446102</c:v>
                </c:pt>
                <c:pt idx="5025">
                  <c:v>397.64031165676903</c:v>
                </c:pt>
                <c:pt idx="5026">
                  <c:v>397.45215482922993</c:v>
                </c:pt>
                <c:pt idx="5027">
                  <c:v>397.483000097846</c:v>
                </c:pt>
                <c:pt idx="5028">
                  <c:v>397.71968207615305</c:v>
                </c:pt>
                <c:pt idx="5029">
                  <c:v>397.5307165506149</c:v>
                </c:pt>
                <c:pt idx="5030">
                  <c:v>397.51803218399903</c:v>
                </c:pt>
                <c:pt idx="5031">
                  <c:v>397.60435043384604</c:v>
                </c:pt>
                <c:pt idx="5032">
                  <c:v>397.29638394353793</c:v>
                </c:pt>
                <c:pt idx="5033">
                  <c:v>397.32642152969203</c:v>
                </c:pt>
                <c:pt idx="5034">
                  <c:v>397.450744009076</c:v>
                </c:pt>
                <c:pt idx="5035">
                  <c:v>397.23576029707596</c:v>
                </c:pt>
                <c:pt idx="5036">
                  <c:v>397.47506185369195</c:v>
                </c:pt>
                <c:pt idx="5037">
                  <c:v>397.32502993122995</c:v>
                </c:pt>
                <c:pt idx="5038">
                  <c:v>397.337169376769</c:v>
                </c:pt>
                <c:pt idx="5039">
                  <c:v>397.20292495030697</c:v>
                </c:pt>
                <c:pt idx="5040">
                  <c:v>397.40056471753792</c:v>
                </c:pt>
                <c:pt idx="5041">
                  <c:v>397.38228571722999</c:v>
                </c:pt>
                <c:pt idx="5042">
                  <c:v>397.20184098492302</c:v>
                </c:pt>
                <c:pt idx="5043">
                  <c:v>397.37707411292308</c:v>
                </c:pt>
                <c:pt idx="5044">
                  <c:v>397.59562396015292</c:v>
                </c:pt>
                <c:pt idx="5045">
                  <c:v>397.28863158999894</c:v>
                </c:pt>
                <c:pt idx="5046">
                  <c:v>397.25574972584604</c:v>
                </c:pt>
                <c:pt idx="5047">
                  <c:v>397.37315618553799</c:v>
                </c:pt>
                <c:pt idx="5048">
                  <c:v>397.65087335646103</c:v>
                </c:pt>
                <c:pt idx="5049">
                  <c:v>397.48394759492299</c:v>
                </c:pt>
                <c:pt idx="5050">
                  <c:v>397.48384428692299</c:v>
                </c:pt>
                <c:pt idx="5051">
                  <c:v>397.44381993707594</c:v>
                </c:pt>
                <c:pt idx="5052">
                  <c:v>397.46450565707596</c:v>
                </c:pt>
                <c:pt idx="5053">
                  <c:v>398.44884984938398</c:v>
                </c:pt>
                <c:pt idx="5054">
                  <c:v>398.06410226584597</c:v>
                </c:pt>
                <c:pt idx="5055">
                  <c:v>397.56952863107608</c:v>
                </c:pt>
                <c:pt idx="5056">
                  <c:v>397.63674382984607</c:v>
                </c:pt>
                <c:pt idx="5057">
                  <c:v>398.66000723507602</c:v>
                </c:pt>
                <c:pt idx="5058">
                  <c:v>398.16143594369197</c:v>
                </c:pt>
                <c:pt idx="5059">
                  <c:v>398.22437956276895</c:v>
                </c:pt>
                <c:pt idx="5060">
                  <c:v>397.85515475153795</c:v>
                </c:pt>
                <c:pt idx="5061">
                  <c:v>397.77119754753789</c:v>
                </c:pt>
                <c:pt idx="5062">
                  <c:v>397.63295464507593</c:v>
                </c:pt>
                <c:pt idx="5063">
                  <c:v>397.59227811430702</c:v>
                </c:pt>
                <c:pt idx="5064">
                  <c:v>397.72736392276897</c:v>
                </c:pt>
                <c:pt idx="5065">
                  <c:v>398.41923716153792</c:v>
                </c:pt>
                <c:pt idx="5066">
                  <c:v>397.97927498676898</c:v>
                </c:pt>
                <c:pt idx="5067">
                  <c:v>397.81707629230698</c:v>
                </c:pt>
                <c:pt idx="5068">
                  <c:v>397.61130683522993</c:v>
                </c:pt>
                <c:pt idx="5069">
                  <c:v>397.48178926107687</c:v>
                </c:pt>
                <c:pt idx="5070">
                  <c:v>397.750452662307</c:v>
                </c:pt>
                <c:pt idx="5071">
                  <c:v>397.81869222753801</c:v>
                </c:pt>
                <c:pt idx="5072">
                  <c:v>398.19496985215301</c:v>
                </c:pt>
                <c:pt idx="5073">
                  <c:v>398.05372990846092</c:v>
                </c:pt>
                <c:pt idx="5074">
                  <c:v>397.76803294199885</c:v>
                </c:pt>
                <c:pt idx="5075">
                  <c:v>398.15153048753803</c:v>
                </c:pt>
                <c:pt idx="5076">
                  <c:v>398.61454113984513</c:v>
                </c:pt>
                <c:pt idx="5077">
                  <c:v>398.26236532599904</c:v>
                </c:pt>
                <c:pt idx="5078">
                  <c:v>397.70884163769205</c:v>
                </c:pt>
                <c:pt idx="5079">
                  <c:v>397.454692933692</c:v>
                </c:pt>
                <c:pt idx="5080">
                  <c:v>397.60471915846102</c:v>
                </c:pt>
                <c:pt idx="5081">
                  <c:v>398.21824576676897</c:v>
                </c:pt>
                <c:pt idx="5082">
                  <c:v>398.22514849630699</c:v>
                </c:pt>
                <c:pt idx="5083">
                  <c:v>397.83246749999898</c:v>
                </c:pt>
                <c:pt idx="5084">
                  <c:v>398.06394885292292</c:v>
                </c:pt>
                <c:pt idx="5085">
                  <c:v>397.832200539692</c:v>
                </c:pt>
                <c:pt idx="5086">
                  <c:v>397.64895821138396</c:v>
                </c:pt>
                <c:pt idx="5087">
                  <c:v>397.49494019138405</c:v>
                </c:pt>
                <c:pt idx="5088">
                  <c:v>397.67747252215298</c:v>
                </c:pt>
                <c:pt idx="5089">
                  <c:v>398.13437688061492</c:v>
                </c:pt>
                <c:pt idx="5090">
                  <c:v>397.76331575015394</c:v>
                </c:pt>
                <c:pt idx="5091">
                  <c:v>397.97902612523001</c:v>
                </c:pt>
                <c:pt idx="5092">
                  <c:v>397.94787427169194</c:v>
                </c:pt>
                <c:pt idx="5093">
                  <c:v>397.83080493599903</c:v>
                </c:pt>
                <c:pt idx="5209">
                  <c:v>398.16432549184606</c:v>
                </c:pt>
                <c:pt idx="5210">
                  <c:v>398.29797310476908</c:v>
                </c:pt>
                <c:pt idx="5211">
                  <c:v>398.688034734307</c:v>
                </c:pt>
                <c:pt idx="5212">
                  <c:v>398.61912861184607</c:v>
                </c:pt>
                <c:pt idx="5213">
                  <c:v>398.44085073353807</c:v>
                </c:pt>
                <c:pt idx="5214">
                  <c:v>399.09612887569193</c:v>
                </c:pt>
                <c:pt idx="5215">
                  <c:v>399.04449608430707</c:v>
                </c:pt>
                <c:pt idx="5216">
                  <c:v>398.68372007938405</c:v>
                </c:pt>
                <c:pt idx="5217">
                  <c:v>398.87866083923006</c:v>
                </c:pt>
                <c:pt idx="5218">
                  <c:v>398.83779954476898</c:v>
                </c:pt>
                <c:pt idx="5219">
                  <c:v>398.65049230046111</c:v>
                </c:pt>
                <c:pt idx="5220">
                  <c:v>398.72806905276894</c:v>
                </c:pt>
                <c:pt idx="5221">
                  <c:v>398.91681742815291</c:v>
                </c:pt>
                <c:pt idx="5222">
                  <c:v>398.50846989523001</c:v>
                </c:pt>
                <c:pt idx="5223">
                  <c:v>398.52592872538395</c:v>
                </c:pt>
                <c:pt idx="5224">
                  <c:v>399.15771843369203</c:v>
                </c:pt>
                <c:pt idx="5225">
                  <c:v>398.86456549076803</c:v>
                </c:pt>
                <c:pt idx="5226">
                  <c:v>398.71746590830696</c:v>
                </c:pt>
                <c:pt idx="5227">
                  <c:v>398.62201993107595</c:v>
                </c:pt>
                <c:pt idx="5228">
                  <c:v>398.41780805630697</c:v>
                </c:pt>
                <c:pt idx="5229">
                  <c:v>398.53644909707594</c:v>
                </c:pt>
                <c:pt idx="5230">
                  <c:v>398.56321252292196</c:v>
                </c:pt>
                <c:pt idx="5231">
                  <c:v>398.45402942907697</c:v>
                </c:pt>
                <c:pt idx="5232">
                  <c:v>398.68710154230695</c:v>
                </c:pt>
                <c:pt idx="5233">
                  <c:v>398.88449349492305</c:v>
                </c:pt>
                <c:pt idx="5234">
                  <c:v>398.82658938599997</c:v>
                </c:pt>
                <c:pt idx="5235">
                  <c:v>399.18531207230694</c:v>
                </c:pt>
                <c:pt idx="5236">
                  <c:v>399.07981320984607</c:v>
                </c:pt>
                <c:pt idx="5237">
                  <c:v>399.01742212861501</c:v>
                </c:pt>
                <c:pt idx="5238">
                  <c:v>399.17011621292295</c:v>
                </c:pt>
                <c:pt idx="5239">
                  <c:v>399.17992039553803</c:v>
                </c:pt>
                <c:pt idx="5240">
                  <c:v>398.89182125553799</c:v>
                </c:pt>
                <c:pt idx="5241">
                  <c:v>399.002215844923</c:v>
                </c:pt>
                <c:pt idx="5242">
                  <c:v>399.43964742276904</c:v>
                </c:pt>
                <c:pt idx="5243">
                  <c:v>399.50514196122987</c:v>
                </c:pt>
                <c:pt idx="5244">
                  <c:v>398.93787655015399</c:v>
                </c:pt>
                <c:pt idx="5245">
                  <c:v>399.10140076476904</c:v>
                </c:pt>
                <c:pt idx="5246">
                  <c:v>399.14653810261495</c:v>
                </c:pt>
                <c:pt idx="5247">
                  <c:v>399.09745645261489</c:v>
                </c:pt>
                <c:pt idx="5248">
                  <c:v>398.99451966399891</c:v>
                </c:pt>
                <c:pt idx="5249">
                  <c:v>399.19590203046107</c:v>
                </c:pt>
                <c:pt idx="5250">
                  <c:v>399.28203462953797</c:v>
                </c:pt>
                <c:pt idx="5251">
                  <c:v>399.66382419215404</c:v>
                </c:pt>
                <c:pt idx="5252">
                  <c:v>399.36572582753797</c:v>
                </c:pt>
                <c:pt idx="5253">
                  <c:v>399.167823057384</c:v>
                </c:pt>
                <c:pt idx="5254">
                  <c:v>399.07748960999902</c:v>
                </c:pt>
                <c:pt idx="5255">
                  <c:v>399.59203297046099</c:v>
                </c:pt>
                <c:pt idx="5256">
                  <c:v>399.54732250738397</c:v>
                </c:pt>
                <c:pt idx="5257">
                  <c:v>399.10421445984605</c:v>
                </c:pt>
                <c:pt idx="5258">
                  <c:v>399.10001843276905</c:v>
                </c:pt>
                <c:pt idx="5259">
                  <c:v>399.24898861030704</c:v>
                </c:pt>
                <c:pt idx="5260">
                  <c:v>399.19661288353802</c:v>
                </c:pt>
                <c:pt idx="5261">
                  <c:v>399.15359497692299</c:v>
                </c:pt>
                <c:pt idx="5262">
                  <c:v>399.09587369446103</c:v>
                </c:pt>
                <c:pt idx="5263">
                  <c:v>399.37334142646102</c:v>
                </c:pt>
                <c:pt idx="5264">
                  <c:v>399.61597563323005</c:v>
                </c:pt>
                <c:pt idx="5265">
                  <c:v>399.2217004446149</c:v>
                </c:pt>
                <c:pt idx="5266">
                  <c:v>399.34225168861502</c:v>
                </c:pt>
                <c:pt idx="5267">
                  <c:v>399.32329776738391</c:v>
                </c:pt>
                <c:pt idx="5268">
                  <c:v>399.46276470923101</c:v>
                </c:pt>
                <c:pt idx="5269">
                  <c:v>399.92802438830699</c:v>
                </c:pt>
                <c:pt idx="5270">
                  <c:v>399.83677672861489</c:v>
                </c:pt>
                <c:pt idx="5271">
                  <c:v>399.85842005476803</c:v>
                </c:pt>
                <c:pt idx="5272">
                  <c:v>400.07625362892293</c:v>
                </c:pt>
                <c:pt idx="5273">
                  <c:v>400.26441067861492</c:v>
                </c:pt>
                <c:pt idx="5274">
                  <c:v>400.31757531676902</c:v>
                </c:pt>
                <c:pt idx="5275">
                  <c:v>400.40628041999992</c:v>
                </c:pt>
                <c:pt idx="5276">
                  <c:v>400.38972896184492</c:v>
                </c:pt>
                <c:pt idx="5277">
                  <c:v>400.20476269046111</c:v>
                </c:pt>
                <c:pt idx="5278">
                  <c:v>400.38657632861486</c:v>
                </c:pt>
                <c:pt idx="5279">
                  <c:v>400.55145754338395</c:v>
                </c:pt>
                <c:pt idx="5280">
                  <c:v>400.460041323692</c:v>
                </c:pt>
                <c:pt idx="5281">
                  <c:v>400.53691359476898</c:v>
                </c:pt>
                <c:pt idx="5282">
                  <c:v>400.48958014369197</c:v>
                </c:pt>
                <c:pt idx="5283">
                  <c:v>400.55071810169193</c:v>
                </c:pt>
                <c:pt idx="5284">
                  <c:v>400.31604833646105</c:v>
                </c:pt>
                <c:pt idx="5285">
                  <c:v>400.22060756876903</c:v>
                </c:pt>
                <c:pt idx="5286">
                  <c:v>400.39129522722993</c:v>
                </c:pt>
                <c:pt idx="5287">
                  <c:v>400.41140557922995</c:v>
                </c:pt>
                <c:pt idx="5288">
                  <c:v>400.52306450784602</c:v>
                </c:pt>
                <c:pt idx="5289">
                  <c:v>400.45274955369194</c:v>
                </c:pt>
                <c:pt idx="5290">
                  <c:v>400.22635798538391</c:v>
                </c:pt>
                <c:pt idx="5291">
                  <c:v>400.47786570569195</c:v>
                </c:pt>
                <c:pt idx="5292">
                  <c:v>400.59057482538395</c:v>
                </c:pt>
                <c:pt idx="5293">
                  <c:v>400.40551832615296</c:v>
                </c:pt>
                <c:pt idx="5294">
                  <c:v>400.285285157538</c:v>
                </c:pt>
                <c:pt idx="5295">
                  <c:v>400.24239612107601</c:v>
                </c:pt>
                <c:pt idx="5296">
                  <c:v>400.346245288153</c:v>
                </c:pt>
                <c:pt idx="5297">
                  <c:v>400.533515384461</c:v>
                </c:pt>
                <c:pt idx="5298">
                  <c:v>400.541400286</c:v>
                </c:pt>
                <c:pt idx="5299">
                  <c:v>400.01884151769195</c:v>
                </c:pt>
                <c:pt idx="5300">
                  <c:v>399.96047462599898</c:v>
                </c:pt>
                <c:pt idx="5301">
                  <c:v>399.85403761938403</c:v>
                </c:pt>
                <c:pt idx="5302">
                  <c:v>400.09437784307596</c:v>
                </c:pt>
                <c:pt idx="5303">
                  <c:v>400.05816342861493</c:v>
                </c:pt>
                <c:pt idx="5304">
                  <c:v>399.971214137846</c:v>
                </c:pt>
                <c:pt idx="5305">
                  <c:v>400.21104240907692</c:v>
                </c:pt>
                <c:pt idx="5306">
                  <c:v>400.09919993984602</c:v>
                </c:pt>
                <c:pt idx="5307">
                  <c:v>400.32376785369195</c:v>
                </c:pt>
                <c:pt idx="5308">
                  <c:v>400.36325198692299</c:v>
                </c:pt>
                <c:pt idx="5309">
                  <c:v>400.43309870846093</c:v>
                </c:pt>
                <c:pt idx="5310">
                  <c:v>400.20385592015299</c:v>
                </c:pt>
                <c:pt idx="5311">
                  <c:v>400.20398270938398</c:v>
                </c:pt>
                <c:pt idx="5312">
                  <c:v>400.01715822615296</c:v>
                </c:pt>
                <c:pt idx="5313">
                  <c:v>400.26637019661496</c:v>
                </c:pt>
                <c:pt idx="5314">
                  <c:v>400.58914309123003</c:v>
                </c:pt>
                <c:pt idx="5315">
                  <c:v>400.68592702692308</c:v>
                </c:pt>
                <c:pt idx="5316">
                  <c:v>400.83653805599988</c:v>
                </c:pt>
                <c:pt idx="5317">
                  <c:v>400.53100174461497</c:v>
                </c:pt>
                <c:pt idx="5318">
                  <c:v>400.24411302522992</c:v>
                </c:pt>
                <c:pt idx="5319">
                  <c:v>400.29595464553796</c:v>
                </c:pt>
                <c:pt idx="5320">
                  <c:v>400.13368534138397</c:v>
                </c:pt>
                <c:pt idx="5321">
                  <c:v>400.06103146630699</c:v>
                </c:pt>
                <c:pt idx="5322">
                  <c:v>400.13770405461503</c:v>
                </c:pt>
                <c:pt idx="5323">
                  <c:v>400.02952526938395</c:v>
                </c:pt>
                <c:pt idx="5324">
                  <c:v>399.96168138523001</c:v>
                </c:pt>
                <c:pt idx="5325">
                  <c:v>400.01476192400008</c:v>
                </c:pt>
                <c:pt idx="5326">
                  <c:v>400.17596136169198</c:v>
                </c:pt>
                <c:pt idx="5327">
                  <c:v>400.23648222446104</c:v>
                </c:pt>
                <c:pt idx="5328">
                  <c:v>400.25074060600002</c:v>
                </c:pt>
                <c:pt idx="5329">
                  <c:v>400.25205057276901</c:v>
                </c:pt>
                <c:pt idx="5330">
                  <c:v>400.09114729538391</c:v>
                </c:pt>
                <c:pt idx="5331">
                  <c:v>399.91407635230695</c:v>
                </c:pt>
                <c:pt idx="5332">
                  <c:v>399.87464843522997</c:v>
                </c:pt>
                <c:pt idx="5333">
                  <c:v>399.63971786476901</c:v>
                </c:pt>
                <c:pt idx="5334">
                  <c:v>399.48850953492303</c:v>
                </c:pt>
                <c:pt idx="5335">
                  <c:v>399.70145811523003</c:v>
                </c:pt>
                <c:pt idx="5336">
                  <c:v>399.38997810369204</c:v>
                </c:pt>
                <c:pt idx="5337">
                  <c:v>399.60275083692306</c:v>
                </c:pt>
                <c:pt idx="5338">
                  <c:v>399.65723892030701</c:v>
                </c:pt>
                <c:pt idx="5339">
                  <c:v>399.66180694522996</c:v>
                </c:pt>
                <c:pt idx="5340">
                  <c:v>399.54693954261489</c:v>
                </c:pt>
                <c:pt idx="5341">
                  <c:v>399.632193602923</c:v>
                </c:pt>
                <c:pt idx="5342">
                  <c:v>399.39723491799987</c:v>
                </c:pt>
                <c:pt idx="5343">
                  <c:v>399.46438949707596</c:v>
                </c:pt>
                <c:pt idx="5344">
                  <c:v>399.18770920630698</c:v>
                </c:pt>
                <c:pt idx="5345">
                  <c:v>399.25051734876899</c:v>
                </c:pt>
                <c:pt idx="5346">
                  <c:v>399.32765935569199</c:v>
                </c:pt>
                <c:pt idx="5347">
                  <c:v>399.38484259569202</c:v>
                </c:pt>
                <c:pt idx="5348">
                  <c:v>398.98135652876897</c:v>
                </c:pt>
                <c:pt idx="5349">
                  <c:v>398.86385322599898</c:v>
                </c:pt>
                <c:pt idx="5350">
                  <c:v>398.92346258199996</c:v>
                </c:pt>
                <c:pt idx="5351">
                  <c:v>398.89407977153792</c:v>
                </c:pt>
                <c:pt idx="5352">
                  <c:v>399.02070809799994</c:v>
                </c:pt>
                <c:pt idx="5353">
                  <c:v>398.86641619522999</c:v>
                </c:pt>
                <c:pt idx="5354">
                  <c:v>398.94544483076908</c:v>
                </c:pt>
                <c:pt idx="5355">
                  <c:v>398.52273563846097</c:v>
                </c:pt>
                <c:pt idx="5356">
                  <c:v>398.46847140938399</c:v>
                </c:pt>
                <c:pt idx="5357">
                  <c:v>398.48081573092196</c:v>
                </c:pt>
                <c:pt idx="5358">
                  <c:v>398.55494352600005</c:v>
                </c:pt>
                <c:pt idx="5359">
                  <c:v>398.58129046846096</c:v>
                </c:pt>
                <c:pt idx="5360">
                  <c:v>398.77607329507697</c:v>
                </c:pt>
                <c:pt idx="5361">
                  <c:v>398.92141850553793</c:v>
                </c:pt>
                <c:pt idx="5362">
                  <c:v>398.90494255215395</c:v>
                </c:pt>
                <c:pt idx="5363">
                  <c:v>398.84899681461502</c:v>
                </c:pt>
                <c:pt idx="5364">
                  <c:v>398.84794766492314</c:v>
                </c:pt>
                <c:pt idx="5365">
                  <c:v>398.98702705692295</c:v>
                </c:pt>
                <c:pt idx="5366">
                  <c:v>399.26538050938404</c:v>
                </c:pt>
                <c:pt idx="5367">
                  <c:v>399.10511089123003</c:v>
                </c:pt>
                <c:pt idx="5368">
                  <c:v>398.92738858323003</c:v>
                </c:pt>
                <c:pt idx="5369">
                  <c:v>399.09459594769191</c:v>
                </c:pt>
                <c:pt idx="5370">
                  <c:v>398.99176311199994</c:v>
                </c:pt>
                <c:pt idx="5371">
                  <c:v>398.79155828338389</c:v>
                </c:pt>
                <c:pt idx="5372">
                  <c:v>398.63389284676902</c:v>
                </c:pt>
                <c:pt idx="5373">
                  <c:v>398.63211506676896</c:v>
                </c:pt>
                <c:pt idx="5374">
                  <c:v>398.5763244712299</c:v>
                </c:pt>
                <c:pt idx="5375">
                  <c:v>398.55969052076813</c:v>
                </c:pt>
                <c:pt idx="5376">
                  <c:v>398.78169581615299</c:v>
                </c:pt>
                <c:pt idx="5377">
                  <c:v>398.98167204292287</c:v>
                </c:pt>
                <c:pt idx="5378">
                  <c:v>399.11529945799987</c:v>
                </c:pt>
                <c:pt idx="5379">
                  <c:v>399.07285233153806</c:v>
                </c:pt>
                <c:pt idx="5380">
                  <c:v>399.40574632015398</c:v>
                </c:pt>
                <c:pt idx="5381">
                  <c:v>399.36627450446105</c:v>
                </c:pt>
                <c:pt idx="5382">
                  <c:v>399.29428557953798</c:v>
                </c:pt>
                <c:pt idx="5383">
                  <c:v>399.22100134753794</c:v>
                </c:pt>
                <c:pt idx="5384">
                  <c:v>399.12392520446105</c:v>
                </c:pt>
                <c:pt idx="5385">
                  <c:v>398.75730597184599</c:v>
                </c:pt>
                <c:pt idx="5386">
                  <c:v>398.817027089384</c:v>
                </c:pt>
                <c:pt idx="5387">
                  <c:v>399.17646958538398</c:v>
                </c:pt>
                <c:pt idx="5388">
                  <c:v>399.21027863769092</c:v>
                </c:pt>
                <c:pt idx="5389">
                  <c:v>399.32075700015292</c:v>
                </c:pt>
                <c:pt idx="5390">
                  <c:v>399.51172507830699</c:v>
                </c:pt>
                <c:pt idx="5391">
                  <c:v>399.62011459553793</c:v>
                </c:pt>
                <c:pt idx="5392">
                  <c:v>399.44770725999996</c:v>
                </c:pt>
                <c:pt idx="5393">
                  <c:v>399.30607944584597</c:v>
                </c:pt>
                <c:pt idx="5394">
                  <c:v>399.19158059538398</c:v>
                </c:pt>
                <c:pt idx="5395">
                  <c:v>399.13988308122998</c:v>
                </c:pt>
                <c:pt idx="5396">
                  <c:v>399.04579974246195</c:v>
                </c:pt>
                <c:pt idx="5397">
                  <c:v>399.21164863692297</c:v>
                </c:pt>
                <c:pt idx="5398">
                  <c:v>399.22492719276903</c:v>
                </c:pt>
                <c:pt idx="5399">
                  <c:v>399.35734974199892</c:v>
                </c:pt>
                <c:pt idx="5400">
                  <c:v>399.36999697384607</c:v>
                </c:pt>
                <c:pt idx="5401">
                  <c:v>399.32186486000001</c:v>
                </c:pt>
                <c:pt idx="5402">
                  <c:v>399.01859225646092</c:v>
                </c:pt>
                <c:pt idx="5403">
                  <c:v>399.16675297861491</c:v>
                </c:pt>
                <c:pt idx="5404">
                  <c:v>399.37999428400002</c:v>
                </c:pt>
                <c:pt idx="5405">
                  <c:v>399.36970699292198</c:v>
                </c:pt>
                <c:pt idx="5406">
                  <c:v>399.28284567246106</c:v>
                </c:pt>
                <c:pt idx="5407">
                  <c:v>399.30988905830702</c:v>
                </c:pt>
                <c:pt idx="5408">
                  <c:v>399.33311339199986</c:v>
                </c:pt>
                <c:pt idx="5409">
                  <c:v>399.206680578153</c:v>
                </c:pt>
                <c:pt idx="5410">
                  <c:v>399.31473113953814</c:v>
                </c:pt>
                <c:pt idx="5411">
                  <c:v>399.40241605369192</c:v>
                </c:pt>
                <c:pt idx="5412">
                  <c:v>399.51744712030705</c:v>
                </c:pt>
                <c:pt idx="5413">
                  <c:v>399.43072622369192</c:v>
                </c:pt>
                <c:pt idx="5414">
                  <c:v>399.46277415276904</c:v>
                </c:pt>
                <c:pt idx="5415">
                  <c:v>399.58060759769199</c:v>
                </c:pt>
                <c:pt idx="5416">
                  <c:v>399.39528206061499</c:v>
                </c:pt>
                <c:pt idx="5417">
                  <c:v>399.14422185353811</c:v>
                </c:pt>
                <c:pt idx="5418">
                  <c:v>399.21655960461493</c:v>
                </c:pt>
                <c:pt idx="5419">
                  <c:v>399.28784842307698</c:v>
                </c:pt>
                <c:pt idx="5420">
                  <c:v>399.38185112384508</c:v>
                </c:pt>
                <c:pt idx="5421">
                  <c:v>399.44468397769197</c:v>
                </c:pt>
                <c:pt idx="5422">
                  <c:v>399.64481930307608</c:v>
                </c:pt>
                <c:pt idx="5423">
                  <c:v>399.658930980923</c:v>
                </c:pt>
                <c:pt idx="5424">
                  <c:v>399.48336102615292</c:v>
                </c:pt>
                <c:pt idx="5425">
                  <c:v>399.50597887199899</c:v>
                </c:pt>
                <c:pt idx="5426">
                  <c:v>399.59370945215289</c:v>
                </c:pt>
                <c:pt idx="5427">
                  <c:v>399.39944011615307</c:v>
                </c:pt>
                <c:pt idx="5428">
                  <c:v>399.44166733415307</c:v>
                </c:pt>
                <c:pt idx="5429">
                  <c:v>399.26926528430806</c:v>
                </c:pt>
                <c:pt idx="5430">
                  <c:v>399.29408090830697</c:v>
                </c:pt>
                <c:pt idx="5431">
                  <c:v>399.09947635753792</c:v>
                </c:pt>
                <c:pt idx="5432">
                  <c:v>398.994295970461</c:v>
                </c:pt>
                <c:pt idx="5433">
                  <c:v>398.87313071076898</c:v>
                </c:pt>
                <c:pt idx="5434">
                  <c:v>398.97706080230705</c:v>
                </c:pt>
                <c:pt idx="5435">
                  <c:v>399.17961987584607</c:v>
                </c:pt>
                <c:pt idx="5436">
                  <c:v>399.05176259830705</c:v>
                </c:pt>
                <c:pt idx="5437">
                  <c:v>399.03140015430705</c:v>
                </c:pt>
                <c:pt idx="5438">
                  <c:v>398.74557076815296</c:v>
                </c:pt>
                <c:pt idx="5439">
                  <c:v>398.89166926938395</c:v>
                </c:pt>
                <c:pt idx="5440">
                  <c:v>399.0803329659999</c:v>
                </c:pt>
                <c:pt idx="5441">
                  <c:v>399.05335937861497</c:v>
                </c:pt>
                <c:pt idx="5442">
                  <c:v>398.93047216907593</c:v>
                </c:pt>
                <c:pt idx="5443">
                  <c:v>399.04321729246101</c:v>
                </c:pt>
                <c:pt idx="5444">
                  <c:v>399.05250562646114</c:v>
                </c:pt>
                <c:pt idx="5445">
                  <c:v>399.04146069169201</c:v>
                </c:pt>
                <c:pt idx="5446">
                  <c:v>398.80292467553807</c:v>
                </c:pt>
                <c:pt idx="5447">
                  <c:v>398.7755967786149</c:v>
                </c:pt>
                <c:pt idx="5448">
                  <c:v>398.95080593584606</c:v>
                </c:pt>
                <c:pt idx="5449">
                  <c:v>398.96262876076901</c:v>
                </c:pt>
                <c:pt idx="5450">
                  <c:v>398.92614926230789</c:v>
                </c:pt>
                <c:pt idx="5451">
                  <c:v>398.83958317276904</c:v>
                </c:pt>
                <c:pt idx="5452">
                  <c:v>398.83098883815302</c:v>
                </c:pt>
                <c:pt idx="5453">
                  <c:v>398.85449948953806</c:v>
                </c:pt>
                <c:pt idx="5454">
                  <c:v>398.94924357292302</c:v>
                </c:pt>
                <c:pt idx="5455">
                  <c:v>398.94273195292192</c:v>
                </c:pt>
                <c:pt idx="5456">
                  <c:v>398.92259136830694</c:v>
                </c:pt>
                <c:pt idx="5457">
                  <c:v>398.91140920676895</c:v>
                </c:pt>
                <c:pt idx="5458">
                  <c:v>398.87556567215302</c:v>
                </c:pt>
                <c:pt idx="5459">
                  <c:v>398.96490487153801</c:v>
                </c:pt>
                <c:pt idx="5460">
                  <c:v>398.953656391538</c:v>
                </c:pt>
                <c:pt idx="5461">
                  <c:v>399.09008500046104</c:v>
                </c:pt>
                <c:pt idx="5462">
                  <c:v>398.98158963999992</c:v>
                </c:pt>
                <c:pt idx="5463">
                  <c:v>399.05335860615293</c:v>
                </c:pt>
                <c:pt idx="5464">
                  <c:v>399.07720469738405</c:v>
                </c:pt>
                <c:pt idx="5465">
                  <c:v>399.06304749492205</c:v>
                </c:pt>
                <c:pt idx="5466">
                  <c:v>399.04697927122993</c:v>
                </c:pt>
                <c:pt idx="5467">
                  <c:v>398.948412959846</c:v>
                </c:pt>
                <c:pt idx="5468">
                  <c:v>398.98928688461501</c:v>
                </c:pt>
                <c:pt idx="5469">
                  <c:v>399.01020705384605</c:v>
                </c:pt>
                <c:pt idx="5470">
                  <c:v>399.22809638322997</c:v>
                </c:pt>
                <c:pt idx="5471">
                  <c:v>399.21897013307705</c:v>
                </c:pt>
                <c:pt idx="5472">
                  <c:v>399.17004050953807</c:v>
                </c:pt>
                <c:pt idx="5473">
                  <c:v>399.15197155969196</c:v>
                </c:pt>
                <c:pt idx="5474">
                  <c:v>399.11073326538394</c:v>
                </c:pt>
                <c:pt idx="5475">
                  <c:v>399.1396149410769</c:v>
                </c:pt>
                <c:pt idx="5476">
                  <c:v>398.98772948276894</c:v>
                </c:pt>
                <c:pt idx="5477">
                  <c:v>399.14685700184606</c:v>
                </c:pt>
                <c:pt idx="5478">
                  <c:v>399.2064578656919</c:v>
                </c:pt>
                <c:pt idx="5479">
                  <c:v>399.27989603061502</c:v>
                </c:pt>
                <c:pt idx="5480">
                  <c:v>399.42663032092292</c:v>
                </c:pt>
                <c:pt idx="5481">
                  <c:v>399.4113969061529</c:v>
                </c:pt>
                <c:pt idx="5482">
                  <c:v>399.52007393399992</c:v>
                </c:pt>
                <c:pt idx="5483">
                  <c:v>399.5007385619989</c:v>
                </c:pt>
                <c:pt idx="5484">
                  <c:v>399.38942903353808</c:v>
                </c:pt>
                <c:pt idx="5485">
                  <c:v>399.30311306646092</c:v>
                </c:pt>
                <c:pt idx="5486">
                  <c:v>399.24499328415305</c:v>
                </c:pt>
                <c:pt idx="5487">
                  <c:v>399.209783709384</c:v>
                </c:pt>
                <c:pt idx="5488">
                  <c:v>399.15832913646108</c:v>
                </c:pt>
                <c:pt idx="5489">
                  <c:v>398.992471244461</c:v>
                </c:pt>
                <c:pt idx="5490">
                  <c:v>399.02212697369191</c:v>
                </c:pt>
                <c:pt idx="5491">
                  <c:v>399.13322663538401</c:v>
                </c:pt>
                <c:pt idx="5492">
                  <c:v>399.09092688553801</c:v>
                </c:pt>
                <c:pt idx="5493">
                  <c:v>399.25523598076904</c:v>
                </c:pt>
                <c:pt idx="5494">
                  <c:v>399.35882467800002</c:v>
                </c:pt>
                <c:pt idx="5495">
                  <c:v>399.28470141615293</c:v>
                </c:pt>
                <c:pt idx="5496">
                  <c:v>399.22634788876894</c:v>
                </c:pt>
                <c:pt idx="5497">
                  <c:v>399.23827822338399</c:v>
                </c:pt>
                <c:pt idx="5498">
                  <c:v>399.21445401107695</c:v>
                </c:pt>
                <c:pt idx="5499">
                  <c:v>399.22684653999897</c:v>
                </c:pt>
                <c:pt idx="5500">
                  <c:v>399.40181184092296</c:v>
                </c:pt>
                <c:pt idx="5501">
                  <c:v>399.40853889399892</c:v>
                </c:pt>
                <c:pt idx="5502">
                  <c:v>399.25913047461495</c:v>
                </c:pt>
                <c:pt idx="5503">
                  <c:v>399.301683493692</c:v>
                </c:pt>
                <c:pt idx="5504">
                  <c:v>399.34498841769198</c:v>
                </c:pt>
                <c:pt idx="5505">
                  <c:v>399.2821567426148</c:v>
                </c:pt>
                <c:pt idx="5506">
                  <c:v>399.26838134815296</c:v>
                </c:pt>
                <c:pt idx="5507">
                  <c:v>399.11305824384601</c:v>
                </c:pt>
                <c:pt idx="5508">
                  <c:v>399.03120185307603</c:v>
                </c:pt>
                <c:pt idx="5509">
                  <c:v>399.04976431061505</c:v>
                </c:pt>
                <c:pt idx="5510">
                  <c:v>399.21011088938394</c:v>
                </c:pt>
                <c:pt idx="5511">
                  <c:v>399.1416433647691</c:v>
                </c:pt>
                <c:pt idx="5512">
                  <c:v>399.00704643830704</c:v>
                </c:pt>
                <c:pt idx="5513">
                  <c:v>398.87266009584613</c:v>
                </c:pt>
                <c:pt idx="5514">
                  <c:v>398.95839975522989</c:v>
                </c:pt>
                <c:pt idx="5515">
                  <c:v>399.05162788846098</c:v>
                </c:pt>
                <c:pt idx="5516">
                  <c:v>399.05261154846102</c:v>
                </c:pt>
                <c:pt idx="5517">
                  <c:v>399.05571988907599</c:v>
                </c:pt>
                <c:pt idx="5518">
                  <c:v>398.98757340476897</c:v>
                </c:pt>
                <c:pt idx="5519">
                  <c:v>398.90080078323001</c:v>
                </c:pt>
                <c:pt idx="5520">
                  <c:v>398.81127979676904</c:v>
                </c:pt>
                <c:pt idx="5521">
                  <c:v>398.99011433046093</c:v>
                </c:pt>
                <c:pt idx="5522">
                  <c:v>399.00966133846111</c:v>
                </c:pt>
                <c:pt idx="5523">
                  <c:v>399.125032236153</c:v>
                </c:pt>
                <c:pt idx="5524">
                  <c:v>399.079494406923</c:v>
                </c:pt>
                <c:pt idx="5525">
                  <c:v>398.84338300615298</c:v>
                </c:pt>
                <c:pt idx="5526">
                  <c:v>398.80716397015397</c:v>
                </c:pt>
                <c:pt idx="5527">
                  <c:v>398.97228662615305</c:v>
                </c:pt>
                <c:pt idx="5528">
                  <c:v>398.91489503876903</c:v>
                </c:pt>
                <c:pt idx="5529">
                  <c:v>398.90933408907603</c:v>
                </c:pt>
                <c:pt idx="5530">
                  <c:v>398.99119357769183</c:v>
                </c:pt>
                <c:pt idx="5531">
                  <c:v>399.06244609953808</c:v>
                </c:pt>
                <c:pt idx="5532">
                  <c:v>399.10042328230702</c:v>
                </c:pt>
                <c:pt idx="5533">
                  <c:v>398.95041854230692</c:v>
                </c:pt>
                <c:pt idx="5534">
                  <c:v>399.01386799830698</c:v>
                </c:pt>
                <c:pt idx="5535">
                  <c:v>399.21993397184599</c:v>
                </c:pt>
                <c:pt idx="5536">
                  <c:v>399.13525812323002</c:v>
                </c:pt>
                <c:pt idx="5537">
                  <c:v>399.14430139338407</c:v>
                </c:pt>
                <c:pt idx="5538">
                  <c:v>399.17003873553801</c:v>
                </c:pt>
                <c:pt idx="5539">
                  <c:v>399.29623312230694</c:v>
                </c:pt>
                <c:pt idx="5540">
                  <c:v>399.33110952169193</c:v>
                </c:pt>
                <c:pt idx="5541">
                  <c:v>399.31348026276902</c:v>
                </c:pt>
                <c:pt idx="5542">
                  <c:v>399.16942208338406</c:v>
                </c:pt>
                <c:pt idx="5543">
                  <c:v>399.13909901246097</c:v>
                </c:pt>
                <c:pt idx="5544">
                  <c:v>399.10126360938403</c:v>
                </c:pt>
                <c:pt idx="5545">
                  <c:v>399.02354696522997</c:v>
                </c:pt>
                <c:pt idx="5546">
                  <c:v>399.17614430584598</c:v>
                </c:pt>
                <c:pt idx="5547">
                  <c:v>399.24336019661501</c:v>
                </c:pt>
                <c:pt idx="5548">
                  <c:v>399.2459656264611</c:v>
                </c:pt>
                <c:pt idx="5549">
                  <c:v>399.20643076707586</c:v>
                </c:pt>
                <c:pt idx="5550">
                  <c:v>399.09099097292295</c:v>
                </c:pt>
                <c:pt idx="5551">
                  <c:v>399.15511666061496</c:v>
                </c:pt>
                <c:pt idx="5552">
                  <c:v>399.09855470646096</c:v>
                </c:pt>
                <c:pt idx="5553">
                  <c:v>399.23635374738387</c:v>
                </c:pt>
                <c:pt idx="5554">
                  <c:v>399.32325230061497</c:v>
                </c:pt>
                <c:pt idx="5555">
                  <c:v>399.26760157969198</c:v>
                </c:pt>
                <c:pt idx="5556">
                  <c:v>399.229285093692</c:v>
                </c:pt>
                <c:pt idx="5557">
                  <c:v>399.21682003923002</c:v>
                </c:pt>
                <c:pt idx="5558">
                  <c:v>399.27494619400005</c:v>
                </c:pt>
                <c:pt idx="5559">
                  <c:v>399.32884894322996</c:v>
                </c:pt>
                <c:pt idx="5560">
                  <c:v>399.22432572615395</c:v>
                </c:pt>
                <c:pt idx="5561">
                  <c:v>399.26201982523003</c:v>
                </c:pt>
                <c:pt idx="5562">
                  <c:v>399.44780593953806</c:v>
                </c:pt>
                <c:pt idx="5563">
                  <c:v>399.53855913676898</c:v>
                </c:pt>
                <c:pt idx="5564">
                  <c:v>399.37056071430703</c:v>
                </c:pt>
                <c:pt idx="5565">
                  <c:v>399.39064443615405</c:v>
                </c:pt>
                <c:pt idx="5566">
                  <c:v>399.37281205369197</c:v>
                </c:pt>
                <c:pt idx="5567">
                  <c:v>399.4191347853839</c:v>
                </c:pt>
                <c:pt idx="5568">
                  <c:v>399.44405842107699</c:v>
                </c:pt>
                <c:pt idx="5569">
                  <c:v>399.30920666692202</c:v>
                </c:pt>
                <c:pt idx="5570">
                  <c:v>399.18180518584603</c:v>
                </c:pt>
                <c:pt idx="5571">
                  <c:v>399.2194385076919</c:v>
                </c:pt>
                <c:pt idx="5572">
                  <c:v>399.28276213415307</c:v>
                </c:pt>
                <c:pt idx="5573">
                  <c:v>399.28841730646099</c:v>
                </c:pt>
                <c:pt idx="5574">
                  <c:v>399.31266442876904</c:v>
                </c:pt>
                <c:pt idx="5575">
                  <c:v>399.22530789122993</c:v>
                </c:pt>
                <c:pt idx="5576">
                  <c:v>399.24870502830697</c:v>
                </c:pt>
                <c:pt idx="5577">
                  <c:v>399.148914140307</c:v>
                </c:pt>
                <c:pt idx="5578">
                  <c:v>399.26355477584599</c:v>
                </c:pt>
                <c:pt idx="5579">
                  <c:v>399.29516954292291</c:v>
                </c:pt>
                <c:pt idx="5580">
                  <c:v>399.26697860215296</c:v>
                </c:pt>
                <c:pt idx="5581">
                  <c:v>399.30650617753793</c:v>
                </c:pt>
                <c:pt idx="5582">
                  <c:v>399.30201209138397</c:v>
                </c:pt>
                <c:pt idx="5583">
                  <c:v>399.41829879230693</c:v>
                </c:pt>
                <c:pt idx="5584">
                  <c:v>399.49210242015295</c:v>
                </c:pt>
                <c:pt idx="5585">
                  <c:v>399.48731343184494</c:v>
                </c:pt>
                <c:pt idx="5586">
                  <c:v>399.42340373292296</c:v>
                </c:pt>
                <c:pt idx="5587">
                  <c:v>399.34632064092301</c:v>
                </c:pt>
                <c:pt idx="5588">
                  <c:v>399.35796263415313</c:v>
                </c:pt>
                <c:pt idx="5589">
                  <c:v>399.35064180584612</c:v>
                </c:pt>
                <c:pt idx="5590">
                  <c:v>399.38307093169192</c:v>
                </c:pt>
                <c:pt idx="5591">
                  <c:v>399.32012279446104</c:v>
                </c:pt>
                <c:pt idx="5592">
                  <c:v>399.30722918892297</c:v>
                </c:pt>
                <c:pt idx="5593">
                  <c:v>399.31618914676898</c:v>
                </c:pt>
                <c:pt idx="5594">
                  <c:v>399.35278190246106</c:v>
                </c:pt>
                <c:pt idx="5595">
                  <c:v>399.42232945784491</c:v>
                </c:pt>
                <c:pt idx="5596">
                  <c:v>399.36414438107602</c:v>
                </c:pt>
                <c:pt idx="5597">
                  <c:v>399.35408898753798</c:v>
                </c:pt>
                <c:pt idx="5598">
                  <c:v>399.4531887276919</c:v>
                </c:pt>
                <c:pt idx="5599">
                  <c:v>399.40684488830698</c:v>
                </c:pt>
                <c:pt idx="5600">
                  <c:v>399.38153030015292</c:v>
                </c:pt>
                <c:pt idx="5601">
                  <c:v>399.32864831799992</c:v>
                </c:pt>
                <c:pt idx="5602">
                  <c:v>399.42979169184605</c:v>
                </c:pt>
                <c:pt idx="5603">
                  <c:v>399.41513498415287</c:v>
                </c:pt>
                <c:pt idx="5604">
                  <c:v>399.44398693953798</c:v>
                </c:pt>
                <c:pt idx="5605">
                  <c:v>399.33863271922996</c:v>
                </c:pt>
                <c:pt idx="5606">
                  <c:v>399.35596341292302</c:v>
                </c:pt>
                <c:pt idx="5607">
                  <c:v>399.42571710492297</c:v>
                </c:pt>
                <c:pt idx="5608">
                  <c:v>399.43456007076901</c:v>
                </c:pt>
                <c:pt idx="5609">
                  <c:v>399.414899284</c:v>
                </c:pt>
                <c:pt idx="5610">
                  <c:v>399.45072437630705</c:v>
                </c:pt>
                <c:pt idx="5611">
                  <c:v>399.52919451446098</c:v>
                </c:pt>
                <c:pt idx="5612">
                  <c:v>399.50837615246093</c:v>
                </c:pt>
                <c:pt idx="5613">
                  <c:v>399.57657519338397</c:v>
                </c:pt>
                <c:pt idx="5614">
                  <c:v>399.57969170753802</c:v>
                </c:pt>
                <c:pt idx="5615">
                  <c:v>399.55797468876904</c:v>
                </c:pt>
                <c:pt idx="5616">
                  <c:v>399.36277371169194</c:v>
                </c:pt>
                <c:pt idx="5617">
                  <c:v>399.21909814584598</c:v>
                </c:pt>
                <c:pt idx="5618">
                  <c:v>399.30139902446098</c:v>
                </c:pt>
                <c:pt idx="5619">
                  <c:v>399.35134669153808</c:v>
                </c:pt>
                <c:pt idx="5620">
                  <c:v>399.46240176599895</c:v>
                </c:pt>
                <c:pt idx="5621">
                  <c:v>399.50863210076903</c:v>
                </c:pt>
                <c:pt idx="5622">
                  <c:v>399.46116435615295</c:v>
                </c:pt>
                <c:pt idx="5623">
                  <c:v>399.42436344722989</c:v>
                </c:pt>
                <c:pt idx="5624">
                  <c:v>399.30862420984607</c:v>
                </c:pt>
                <c:pt idx="5625">
                  <c:v>399.35724970153802</c:v>
                </c:pt>
                <c:pt idx="5626">
                  <c:v>399.4850677773839</c:v>
                </c:pt>
                <c:pt idx="5627">
                  <c:v>399.44645498938399</c:v>
                </c:pt>
                <c:pt idx="5628">
                  <c:v>399.37098153753806</c:v>
                </c:pt>
                <c:pt idx="5629">
                  <c:v>399.29192450922994</c:v>
                </c:pt>
                <c:pt idx="5630">
                  <c:v>399.28278831830698</c:v>
                </c:pt>
                <c:pt idx="5631">
                  <c:v>399.12230386384607</c:v>
                </c:pt>
                <c:pt idx="5632">
                  <c:v>399.16473161369208</c:v>
                </c:pt>
                <c:pt idx="5633">
                  <c:v>398.98058165122995</c:v>
                </c:pt>
                <c:pt idx="5634">
                  <c:v>398.80412454169192</c:v>
                </c:pt>
                <c:pt idx="5635">
                  <c:v>398.90728135215301</c:v>
                </c:pt>
                <c:pt idx="5636">
                  <c:v>399.09048829661492</c:v>
                </c:pt>
                <c:pt idx="5637">
                  <c:v>399.08981655692196</c:v>
                </c:pt>
                <c:pt idx="5638">
                  <c:v>399.21956358230705</c:v>
                </c:pt>
                <c:pt idx="5639">
                  <c:v>399.14324391061501</c:v>
                </c:pt>
                <c:pt idx="5640">
                  <c:v>399.06117444784593</c:v>
                </c:pt>
                <c:pt idx="5641">
                  <c:v>399.07214308661491</c:v>
                </c:pt>
                <c:pt idx="5642">
                  <c:v>399.21887525538392</c:v>
                </c:pt>
                <c:pt idx="5643">
                  <c:v>399.21315136092295</c:v>
                </c:pt>
                <c:pt idx="5644">
                  <c:v>399.26478983784608</c:v>
                </c:pt>
                <c:pt idx="5645">
                  <c:v>399.32729604338397</c:v>
                </c:pt>
                <c:pt idx="5646">
                  <c:v>399.43259606261489</c:v>
                </c:pt>
                <c:pt idx="5647">
                  <c:v>399.31502367646107</c:v>
                </c:pt>
                <c:pt idx="5648">
                  <c:v>399.16884050723002</c:v>
                </c:pt>
                <c:pt idx="5649">
                  <c:v>398.83653325584595</c:v>
                </c:pt>
                <c:pt idx="5650">
                  <c:v>398.94408055261499</c:v>
                </c:pt>
                <c:pt idx="5651">
                  <c:v>398.74415707199995</c:v>
                </c:pt>
                <c:pt idx="5652">
                  <c:v>398.580925010307</c:v>
                </c:pt>
                <c:pt idx="5653">
                  <c:v>398.59736718569195</c:v>
                </c:pt>
                <c:pt idx="5654">
                  <c:v>398.57837299922994</c:v>
                </c:pt>
                <c:pt idx="5655">
                  <c:v>398.72646310446106</c:v>
                </c:pt>
                <c:pt idx="5656">
                  <c:v>398.77480088969202</c:v>
                </c:pt>
                <c:pt idx="5657">
                  <c:v>398.8072666687691</c:v>
                </c:pt>
                <c:pt idx="5658">
                  <c:v>398.95346895969192</c:v>
                </c:pt>
                <c:pt idx="5659">
                  <c:v>398.81554297292303</c:v>
                </c:pt>
                <c:pt idx="5660">
                  <c:v>398.80856975553792</c:v>
                </c:pt>
                <c:pt idx="5661">
                  <c:v>398.75417910476904</c:v>
                </c:pt>
                <c:pt idx="5662">
                  <c:v>398.62845298338397</c:v>
                </c:pt>
                <c:pt idx="5663">
                  <c:v>398.652338910769</c:v>
                </c:pt>
                <c:pt idx="5664">
                  <c:v>398.66437141722992</c:v>
                </c:pt>
                <c:pt idx="5665">
                  <c:v>398.63859195199893</c:v>
                </c:pt>
                <c:pt idx="5666">
                  <c:v>398.60560560107598</c:v>
                </c:pt>
                <c:pt idx="5667">
                  <c:v>398.50390906323003</c:v>
                </c:pt>
                <c:pt idx="5668">
                  <c:v>398.5237663576919</c:v>
                </c:pt>
                <c:pt idx="5669">
                  <c:v>398.43882130661495</c:v>
                </c:pt>
                <c:pt idx="5670">
                  <c:v>398.39929428815299</c:v>
                </c:pt>
                <c:pt idx="5671">
                  <c:v>398.45242310292298</c:v>
                </c:pt>
                <c:pt idx="5672">
                  <c:v>398.40530147307595</c:v>
                </c:pt>
                <c:pt idx="5673">
                  <c:v>398.33736057338405</c:v>
                </c:pt>
                <c:pt idx="5674">
                  <c:v>398.21887244476898</c:v>
                </c:pt>
                <c:pt idx="5675">
                  <c:v>398.25684424199892</c:v>
                </c:pt>
                <c:pt idx="5676">
                  <c:v>398.17585140384608</c:v>
                </c:pt>
                <c:pt idx="5677">
                  <c:v>398.23563279369199</c:v>
                </c:pt>
                <c:pt idx="5678">
                  <c:v>398.23142431153792</c:v>
                </c:pt>
                <c:pt idx="5679">
                  <c:v>398.31058430446103</c:v>
                </c:pt>
                <c:pt idx="5680">
                  <c:v>398.40302702369195</c:v>
                </c:pt>
                <c:pt idx="5681">
                  <c:v>398.48343156646092</c:v>
                </c:pt>
                <c:pt idx="5682">
                  <c:v>398.54339932430702</c:v>
                </c:pt>
                <c:pt idx="5683">
                  <c:v>398.56047054553801</c:v>
                </c:pt>
                <c:pt idx="5684">
                  <c:v>398.50188269230711</c:v>
                </c:pt>
                <c:pt idx="5685">
                  <c:v>398.50071620953793</c:v>
                </c:pt>
                <c:pt idx="5686">
                  <c:v>398.56765567246106</c:v>
                </c:pt>
                <c:pt idx="5687">
                  <c:v>398.54491108938402</c:v>
                </c:pt>
                <c:pt idx="5688">
                  <c:v>398.59562783323008</c:v>
                </c:pt>
                <c:pt idx="5689">
                  <c:v>398.58231386522993</c:v>
                </c:pt>
                <c:pt idx="5690">
                  <c:v>398.60076739784614</c:v>
                </c:pt>
                <c:pt idx="5691">
                  <c:v>398.5367432021539</c:v>
                </c:pt>
                <c:pt idx="5692">
                  <c:v>398.56278468630705</c:v>
                </c:pt>
                <c:pt idx="5693">
                  <c:v>398.56963516599905</c:v>
                </c:pt>
                <c:pt idx="5694">
                  <c:v>398.65749069338409</c:v>
                </c:pt>
                <c:pt idx="5695">
                  <c:v>398.59589012415307</c:v>
                </c:pt>
                <c:pt idx="5696">
                  <c:v>398.63926968846107</c:v>
                </c:pt>
                <c:pt idx="5697">
                  <c:v>398.70578813030704</c:v>
                </c:pt>
                <c:pt idx="5698">
                  <c:v>398.67587340030701</c:v>
                </c:pt>
                <c:pt idx="5699">
                  <c:v>398.68378907446106</c:v>
                </c:pt>
                <c:pt idx="5700">
                  <c:v>398.78246516138398</c:v>
                </c:pt>
                <c:pt idx="5701">
                  <c:v>398.91152601984601</c:v>
                </c:pt>
                <c:pt idx="5702">
                  <c:v>398.84912220492305</c:v>
                </c:pt>
                <c:pt idx="5703">
                  <c:v>398.73972277353801</c:v>
                </c:pt>
                <c:pt idx="5704">
                  <c:v>398.81496347799896</c:v>
                </c:pt>
                <c:pt idx="5705">
                  <c:v>398.73791417799987</c:v>
                </c:pt>
                <c:pt idx="5706">
                  <c:v>398.6506211204611</c:v>
                </c:pt>
                <c:pt idx="5707">
                  <c:v>398.59482746261494</c:v>
                </c:pt>
                <c:pt idx="5708">
                  <c:v>398.55897096076905</c:v>
                </c:pt>
                <c:pt idx="5709">
                  <c:v>398.58759583707592</c:v>
                </c:pt>
                <c:pt idx="5710">
                  <c:v>398.59276416615398</c:v>
                </c:pt>
                <c:pt idx="5711">
                  <c:v>398.54850625076898</c:v>
                </c:pt>
                <c:pt idx="5712">
                  <c:v>398.55766655338402</c:v>
                </c:pt>
                <c:pt idx="5713">
                  <c:v>398.64325274784602</c:v>
                </c:pt>
                <c:pt idx="5714">
                  <c:v>398.68982933169201</c:v>
                </c:pt>
                <c:pt idx="5715">
                  <c:v>398.7005886938461</c:v>
                </c:pt>
                <c:pt idx="5716">
                  <c:v>398.73651559507687</c:v>
                </c:pt>
                <c:pt idx="5717">
                  <c:v>398.69445329261492</c:v>
                </c:pt>
                <c:pt idx="5718">
                  <c:v>398.67284549692306</c:v>
                </c:pt>
                <c:pt idx="5719">
                  <c:v>398.80030469261499</c:v>
                </c:pt>
                <c:pt idx="5720">
                  <c:v>398.81115463015396</c:v>
                </c:pt>
                <c:pt idx="5721">
                  <c:v>398.682227340922</c:v>
                </c:pt>
                <c:pt idx="5722">
                  <c:v>398.67749782553807</c:v>
                </c:pt>
                <c:pt idx="5723">
                  <c:v>398.73126051569199</c:v>
                </c:pt>
                <c:pt idx="5724">
                  <c:v>398.72464982492306</c:v>
                </c:pt>
                <c:pt idx="5725">
                  <c:v>398.773640603692</c:v>
                </c:pt>
                <c:pt idx="5726">
                  <c:v>398.84979958276904</c:v>
                </c:pt>
                <c:pt idx="5727">
                  <c:v>398.85504185646107</c:v>
                </c:pt>
                <c:pt idx="5728">
                  <c:v>398.89350444446092</c:v>
                </c:pt>
                <c:pt idx="5729">
                  <c:v>398.88689247353801</c:v>
                </c:pt>
                <c:pt idx="5730">
                  <c:v>398.86660670369196</c:v>
                </c:pt>
                <c:pt idx="5731">
                  <c:v>398.86779711646108</c:v>
                </c:pt>
                <c:pt idx="5732">
                  <c:v>398.82776684599895</c:v>
                </c:pt>
                <c:pt idx="5733">
                  <c:v>398.849839479384</c:v>
                </c:pt>
                <c:pt idx="5734">
                  <c:v>398.74163332276902</c:v>
                </c:pt>
                <c:pt idx="5735">
                  <c:v>398.8417256203071</c:v>
                </c:pt>
                <c:pt idx="5736">
                  <c:v>398.812181954153</c:v>
                </c:pt>
                <c:pt idx="5737">
                  <c:v>398.92769366630705</c:v>
                </c:pt>
                <c:pt idx="5738">
                  <c:v>398.83953660999993</c:v>
                </c:pt>
                <c:pt idx="5739">
                  <c:v>398.85129976338396</c:v>
                </c:pt>
                <c:pt idx="5740">
                  <c:v>398.77761344276894</c:v>
                </c:pt>
                <c:pt idx="5741">
                  <c:v>398.91664403661503</c:v>
                </c:pt>
                <c:pt idx="5742">
                  <c:v>398.87347277446105</c:v>
                </c:pt>
                <c:pt idx="5743">
                  <c:v>398.82862660415304</c:v>
                </c:pt>
                <c:pt idx="5744">
                  <c:v>398.87611560384602</c:v>
                </c:pt>
                <c:pt idx="5745">
                  <c:v>398.89774173569197</c:v>
                </c:pt>
                <c:pt idx="5746">
                  <c:v>398.87555594276893</c:v>
                </c:pt>
                <c:pt idx="5747">
                  <c:v>398.86418353492303</c:v>
                </c:pt>
                <c:pt idx="5748">
                  <c:v>398.92201196138393</c:v>
                </c:pt>
                <c:pt idx="5749">
                  <c:v>398.97705129630697</c:v>
                </c:pt>
                <c:pt idx="5750">
                  <c:v>399.00909516892301</c:v>
                </c:pt>
                <c:pt idx="5751">
                  <c:v>399.04554254799899</c:v>
                </c:pt>
                <c:pt idx="5752">
                  <c:v>399.03210688584602</c:v>
                </c:pt>
                <c:pt idx="5753">
                  <c:v>399.00894910676902</c:v>
                </c:pt>
                <c:pt idx="5754">
                  <c:v>398.96139902646092</c:v>
                </c:pt>
                <c:pt idx="5755">
                  <c:v>398.89546987</c:v>
                </c:pt>
                <c:pt idx="5756">
                  <c:v>398.95612892722988</c:v>
                </c:pt>
                <c:pt idx="5757">
                  <c:v>399.05118757476902</c:v>
                </c:pt>
                <c:pt idx="5758">
                  <c:v>399.10808899199992</c:v>
                </c:pt>
                <c:pt idx="5759">
                  <c:v>398.95371194292289</c:v>
                </c:pt>
                <c:pt idx="5760">
                  <c:v>398.99798358876905</c:v>
                </c:pt>
                <c:pt idx="5761">
                  <c:v>399.05808404092301</c:v>
                </c:pt>
                <c:pt idx="5762">
                  <c:v>398.9889278086149</c:v>
                </c:pt>
                <c:pt idx="5763">
                  <c:v>398.88523762369198</c:v>
                </c:pt>
                <c:pt idx="5764">
                  <c:v>398.9146199316919</c:v>
                </c:pt>
                <c:pt idx="5765">
                  <c:v>398.89835493261489</c:v>
                </c:pt>
                <c:pt idx="5766">
                  <c:v>399.01971707138392</c:v>
                </c:pt>
                <c:pt idx="5767">
                  <c:v>398.99013381138388</c:v>
                </c:pt>
                <c:pt idx="5768">
                  <c:v>399.08481176122996</c:v>
                </c:pt>
                <c:pt idx="5769">
                  <c:v>399.12727369276911</c:v>
                </c:pt>
                <c:pt idx="5770">
                  <c:v>399.06122207522992</c:v>
                </c:pt>
                <c:pt idx="5771">
                  <c:v>399.02727728553799</c:v>
                </c:pt>
                <c:pt idx="5772">
                  <c:v>399.00981096861494</c:v>
                </c:pt>
                <c:pt idx="5773">
                  <c:v>398.94549005630705</c:v>
                </c:pt>
                <c:pt idx="5774">
                  <c:v>398.82627117230697</c:v>
                </c:pt>
                <c:pt idx="5775">
                  <c:v>398.85697660584606</c:v>
                </c:pt>
                <c:pt idx="5776">
                  <c:v>398.80762962953804</c:v>
                </c:pt>
                <c:pt idx="5777">
                  <c:v>398.85237101630702</c:v>
                </c:pt>
                <c:pt idx="5778">
                  <c:v>398.80352495938399</c:v>
                </c:pt>
                <c:pt idx="5779">
                  <c:v>398.76971284246099</c:v>
                </c:pt>
                <c:pt idx="5780">
                  <c:v>398.85776578984604</c:v>
                </c:pt>
                <c:pt idx="5781">
                  <c:v>398.86317519061492</c:v>
                </c:pt>
                <c:pt idx="5782">
                  <c:v>398.88197062061499</c:v>
                </c:pt>
                <c:pt idx="5783">
                  <c:v>398.89944149230701</c:v>
                </c:pt>
                <c:pt idx="5784">
                  <c:v>398.90069266799895</c:v>
                </c:pt>
                <c:pt idx="5785">
                  <c:v>398.91568399476904</c:v>
                </c:pt>
                <c:pt idx="5786">
                  <c:v>398.87750975415395</c:v>
                </c:pt>
                <c:pt idx="5787">
                  <c:v>398.79501548584597</c:v>
                </c:pt>
                <c:pt idx="5788">
                  <c:v>398.87513574215291</c:v>
                </c:pt>
                <c:pt idx="5789">
                  <c:v>398.96050025661486</c:v>
                </c:pt>
                <c:pt idx="5790">
                  <c:v>398.87613162784601</c:v>
                </c:pt>
                <c:pt idx="5791">
                  <c:v>398.87038326015301</c:v>
                </c:pt>
                <c:pt idx="5792">
                  <c:v>399.00354888846101</c:v>
                </c:pt>
                <c:pt idx="5793">
                  <c:v>398.89766898138396</c:v>
                </c:pt>
                <c:pt idx="5794">
                  <c:v>398.92504144184596</c:v>
                </c:pt>
                <c:pt idx="5795">
                  <c:v>398.90192182492302</c:v>
                </c:pt>
                <c:pt idx="5796">
                  <c:v>398.95439188630701</c:v>
                </c:pt>
                <c:pt idx="5797">
                  <c:v>398.93260366046098</c:v>
                </c:pt>
                <c:pt idx="5798">
                  <c:v>398.95223139430703</c:v>
                </c:pt>
                <c:pt idx="5799">
                  <c:v>399.11156234569103</c:v>
                </c:pt>
                <c:pt idx="5800">
                  <c:v>398.96979652676902</c:v>
                </c:pt>
                <c:pt idx="5801">
                  <c:v>398.92145706984496</c:v>
                </c:pt>
                <c:pt idx="5802">
                  <c:v>398.90892427399899</c:v>
                </c:pt>
                <c:pt idx="5803">
                  <c:v>398.97304840692294</c:v>
                </c:pt>
                <c:pt idx="5804">
                  <c:v>398.95179963599895</c:v>
                </c:pt>
                <c:pt idx="5805">
                  <c:v>398.87942607692202</c:v>
                </c:pt>
                <c:pt idx="5806">
                  <c:v>398.97534587461496</c:v>
                </c:pt>
                <c:pt idx="5807">
                  <c:v>399.04015571892199</c:v>
                </c:pt>
                <c:pt idx="5808">
                  <c:v>399.09803759522987</c:v>
                </c:pt>
                <c:pt idx="5809">
                  <c:v>399.10890433892308</c:v>
                </c:pt>
                <c:pt idx="5810">
                  <c:v>399.09605956599989</c:v>
                </c:pt>
                <c:pt idx="5811">
                  <c:v>398.97317846476892</c:v>
                </c:pt>
                <c:pt idx="5812">
                  <c:v>399.06465709307702</c:v>
                </c:pt>
                <c:pt idx="5813">
                  <c:v>399.14626407215297</c:v>
                </c:pt>
                <c:pt idx="5814">
                  <c:v>399.10817491769188</c:v>
                </c:pt>
                <c:pt idx="5815">
                  <c:v>399.08812750661491</c:v>
                </c:pt>
                <c:pt idx="5816">
                  <c:v>399.09069934323003</c:v>
                </c:pt>
                <c:pt idx="5817">
                  <c:v>399.08259552630705</c:v>
                </c:pt>
                <c:pt idx="5818">
                  <c:v>399.133792685076</c:v>
                </c:pt>
                <c:pt idx="5819">
                  <c:v>399.05348122999902</c:v>
                </c:pt>
                <c:pt idx="5820">
                  <c:v>399.14379500276902</c:v>
                </c:pt>
                <c:pt idx="5821">
                  <c:v>398.979787892307</c:v>
                </c:pt>
                <c:pt idx="5822">
                  <c:v>399.04650617507599</c:v>
                </c:pt>
                <c:pt idx="5823">
                  <c:v>399.04094279753798</c:v>
                </c:pt>
                <c:pt idx="5824">
                  <c:v>399.12572876676904</c:v>
                </c:pt>
                <c:pt idx="5825">
                  <c:v>399.13740792892293</c:v>
                </c:pt>
                <c:pt idx="5826">
                  <c:v>399.06986351446113</c:v>
                </c:pt>
                <c:pt idx="5827">
                  <c:v>399.16894825938397</c:v>
                </c:pt>
                <c:pt idx="5828">
                  <c:v>399.16507340661497</c:v>
                </c:pt>
                <c:pt idx="5829">
                  <c:v>399.18766111799908</c:v>
                </c:pt>
                <c:pt idx="5830">
                  <c:v>399.241018822461</c:v>
                </c:pt>
                <c:pt idx="5831">
                  <c:v>399.23961156307695</c:v>
                </c:pt>
                <c:pt idx="5832">
                  <c:v>399.32644423999994</c:v>
                </c:pt>
                <c:pt idx="5833">
                  <c:v>399.32057265661496</c:v>
                </c:pt>
                <c:pt idx="5834">
                  <c:v>399.25047338923002</c:v>
                </c:pt>
                <c:pt idx="5835">
                  <c:v>399.32698725446102</c:v>
                </c:pt>
                <c:pt idx="5836">
                  <c:v>399.31888152276906</c:v>
                </c:pt>
                <c:pt idx="5837">
                  <c:v>399.29404833630701</c:v>
                </c:pt>
                <c:pt idx="5838">
                  <c:v>399.24968412538408</c:v>
                </c:pt>
                <c:pt idx="5839">
                  <c:v>399.20606135522996</c:v>
                </c:pt>
                <c:pt idx="5840">
                  <c:v>399.18144949353808</c:v>
                </c:pt>
                <c:pt idx="5841">
                  <c:v>399.22863906722989</c:v>
                </c:pt>
                <c:pt idx="5842">
                  <c:v>399.22711964907586</c:v>
                </c:pt>
                <c:pt idx="5843">
                  <c:v>399.14910167984613</c:v>
                </c:pt>
                <c:pt idx="5844">
                  <c:v>399.24896597246101</c:v>
                </c:pt>
                <c:pt idx="5845">
                  <c:v>399.27993795215389</c:v>
                </c:pt>
                <c:pt idx="5846">
                  <c:v>399.28926986184598</c:v>
                </c:pt>
                <c:pt idx="5847">
                  <c:v>399.35260994953802</c:v>
                </c:pt>
                <c:pt idx="5848">
                  <c:v>399.32129517676901</c:v>
                </c:pt>
                <c:pt idx="5849">
                  <c:v>399.32235066969196</c:v>
                </c:pt>
                <c:pt idx="5850">
                  <c:v>399.369856974615</c:v>
                </c:pt>
                <c:pt idx="5851">
                  <c:v>399.40491773184601</c:v>
                </c:pt>
                <c:pt idx="5852">
                  <c:v>399.34260672430707</c:v>
                </c:pt>
                <c:pt idx="5853">
                  <c:v>399.41311517907593</c:v>
                </c:pt>
                <c:pt idx="5854">
                  <c:v>399.37770323584607</c:v>
                </c:pt>
                <c:pt idx="5855">
                  <c:v>399.334146348768</c:v>
                </c:pt>
                <c:pt idx="5856">
                  <c:v>399.31631151461494</c:v>
                </c:pt>
                <c:pt idx="5857">
                  <c:v>399.26712838692197</c:v>
                </c:pt>
                <c:pt idx="5858">
                  <c:v>399.36279862046104</c:v>
                </c:pt>
                <c:pt idx="5859">
                  <c:v>399.41084673307608</c:v>
                </c:pt>
                <c:pt idx="5860">
                  <c:v>399.41243720507697</c:v>
                </c:pt>
                <c:pt idx="5861">
                  <c:v>399.37650884507593</c:v>
                </c:pt>
                <c:pt idx="5862">
                  <c:v>399.39076569830701</c:v>
                </c:pt>
                <c:pt idx="5863">
                  <c:v>399.57375022784601</c:v>
                </c:pt>
                <c:pt idx="5864">
                  <c:v>399.61348110646111</c:v>
                </c:pt>
                <c:pt idx="5865">
                  <c:v>399.54733574769193</c:v>
                </c:pt>
                <c:pt idx="5866">
                  <c:v>399.61675917553799</c:v>
                </c:pt>
                <c:pt idx="5867">
                  <c:v>399.68975054999999</c:v>
                </c:pt>
                <c:pt idx="5868">
                  <c:v>399.71437429338403</c:v>
                </c:pt>
                <c:pt idx="5869">
                  <c:v>399.71544865246102</c:v>
                </c:pt>
                <c:pt idx="5870">
                  <c:v>399.716004616769</c:v>
                </c:pt>
                <c:pt idx="5871">
                  <c:v>399.72545744569186</c:v>
                </c:pt>
                <c:pt idx="5872">
                  <c:v>399.72609413046098</c:v>
                </c:pt>
                <c:pt idx="5873">
                  <c:v>399.69224348399905</c:v>
                </c:pt>
                <c:pt idx="5874">
                  <c:v>399.64645864323001</c:v>
                </c:pt>
                <c:pt idx="5875">
                  <c:v>399.67834177984605</c:v>
                </c:pt>
                <c:pt idx="5876">
                  <c:v>399.65868274907598</c:v>
                </c:pt>
                <c:pt idx="5877">
                  <c:v>399.63082713738402</c:v>
                </c:pt>
                <c:pt idx="5878">
                  <c:v>399.653623708</c:v>
                </c:pt>
                <c:pt idx="5879">
                  <c:v>399.64748440738401</c:v>
                </c:pt>
                <c:pt idx="5880">
                  <c:v>399.61934462569201</c:v>
                </c:pt>
                <c:pt idx="5881">
                  <c:v>399.72332157338394</c:v>
                </c:pt>
                <c:pt idx="5882">
                  <c:v>399.78640897046103</c:v>
                </c:pt>
                <c:pt idx="5883">
                  <c:v>399.79869860184601</c:v>
                </c:pt>
                <c:pt idx="5884">
                  <c:v>399.84813421307592</c:v>
                </c:pt>
                <c:pt idx="5885">
                  <c:v>399.91349337153792</c:v>
                </c:pt>
                <c:pt idx="5886">
                  <c:v>399.81932826153792</c:v>
                </c:pt>
                <c:pt idx="5887">
                  <c:v>399.80110464584499</c:v>
                </c:pt>
                <c:pt idx="5888">
                  <c:v>399.8019327412299</c:v>
                </c:pt>
                <c:pt idx="5889">
                  <c:v>399.76122693846099</c:v>
                </c:pt>
                <c:pt idx="5890">
                  <c:v>399.73083136322992</c:v>
                </c:pt>
                <c:pt idx="5891">
                  <c:v>399.89279896046099</c:v>
                </c:pt>
                <c:pt idx="5892">
                  <c:v>399.952071786923</c:v>
                </c:pt>
                <c:pt idx="5893">
                  <c:v>399.90094070107699</c:v>
                </c:pt>
                <c:pt idx="5894">
                  <c:v>399.88078910646107</c:v>
                </c:pt>
                <c:pt idx="5895">
                  <c:v>399.77483188676911</c:v>
                </c:pt>
                <c:pt idx="5896">
                  <c:v>399.72354758184599</c:v>
                </c:pt>
                <c:pt idx="5897">
                  <c:v>399.82256750615397</c:v>
                </c:pt>
                <c:pt idx="5898">
                  <c:v>399.889155797846</c:v>
                </c:pt>
                <c:pt idx="5899">
                  <c:v>399.97149199076898</c:v>
                </c:pt>
                <c:pt idx="5900">
                  <c:v>400.02772726846092</c:v>
                </c:pt>
                <c:pt idx="5901">
                  <c:v>399.94946060384609</c:v>
                </c:pt>
                <c:pt idx="5902">
                  <c:v>399.87385340292292</c:v>
                </c:pt>
                <c:pt idx="5903">
                  <c:v>399.90335998846086</c:v>
                </c:pt>
                <c:pt idx="5904">
                  <c:v>399.95482314307606</c:v>
                </c:pt>
                <c:pt idx="5905">
                  <c:v>399.978589034153</c:v>
                </c:pt>
                <c:pt idx="5906">
                  <c:v>399.86364189615307</c:v>
                </c:pt>
                <c:pt idx="5907">
                  <c:v>399.85431690876896</c:v>
                </c:pt>
                <c:pt idx="5908">
                  <c:v>399.85695051784597</c:v>
                </c:pt>
                <c:pt idx="5909">
                  <c:v>399.97567503046105</c:v>
                </c:pt>
                <c:pt idx="5910">
                  <c:v>399.998466363538</c:v>
                </c:pt>
                <c:pt idx="5911">
                  <c:v>400.00493243246098</c:v>
                </c:pt>
                <c:pt idx="5912">
                  <c:v>400.11563727646097</c:v>
                </c:pt>
                <c:pt idx="5913">
                  <c:v>400.16304421246105</c:v>
                </c:pt>
                <c:pt idx="5914">
                  <c:v>400.07200280984614</c:v>
                </c:pt>
                <c:pt idx="5915">
                  <c:v>400.08152748923095</c:v>
                </c:pt>
                <c:pt idx="5916">
                  <c:v>399.98454013107602</c:v>
                </c:pt>
                <c:pt idx="5917">
                  <c:v>400.01630712676905</c:v>
                </c:pt>
                <c:pt idx="5918">
                  <c:v>400.06648182676906</c:v>
                </c:pt>
                <c:pt idx="5919">
                  <c:v>400.17631853907596</c:v>
                </c:pt>
                <c:pt idx="5920">
                  <c:v>400.27075038261495</c:v>
                </c:pt>
                <c:pt idx="5921">
                  <c:v>400.29607472230697</c:v>
                </c:pt>
                <c:pt idx="5922">
                  <c:v>400.302733668153</c:v>
                </c:pt>
                <c:pt idx="5923">
                  <c:v>400.19912084846101</c:v>
                </c:pt>
                <c:pt idx="5924">
                  <c:v>400.23396176784593</c:v>
                </c:pt>
                <c:pt idx="5925">
                  <c:v>400.282502499538</c:v>
                </c:pt>
                <c:pt idx="5926">
                  <c:v>400.235725973846</c:v>
                </c:pt>
                <c:pt idx="5927">
                  <c:v>400.2377724661539</c:v>
                </c:pt>
                <c:pt idx="5928">
                  <c:v>400.34745513292307</c:v>
                </c:pt>
                <c:pt idx="5929">
                  <c:v>400.34961946892292</c:v>
                </c:pt>
                <c:pt idx="5930">
                  <c:v>400.37133794738384</c:v>
                </c:pt>
                <c:pt idx="5931">
                  <c:v>400.39741861138396</c:v>
                </c:pt>
                <c:pt idx="5932">
                  <c:v>400.33862035076902</c:v>
                </c:pt>
                <c:pt idx="5933">
                  <c:v>400.45708607692302</c:v>
                </c:pt>
                <c:pt idx="5934">
                  <c:v>400.45052906415299</c:v>
                </c:pt>
                <c:pt idx="5935">
                  <c:v>400.39413870507593</c:v>
                </c:pt>
                <c:pt idx="5936">
                  <c:v>400.46656164938395</c:v>
                </c:pt>
                <c:pt idx="5937">
                  <c:v>400.41096784784492</c:v>
                </c:pt>
                <c:pt idx="5938">
                  <c:v>400.423612392461</c:v>
                </c:pt>
                <c:pt idx="5939">
                  <c:v>400.37552890661493</c:v>
                </c:pt>
                <c:pt idx="5940">
                  <c:v>400.35821692923003</c:v>
                </c:pt>
                <c:pt idx="5941">
                  <c:v>400.31648770646098</c:v>
                </c:pt>
                <c:pt idx="5942">
                  <c:v>400.25603952353799</c:v>
                </c:pt>
                <c:pt idx="5943">
                  <c:v>400.28196134599892</c:v>
                </c:pt>
                <c:pt idx="5944">
                  <c:v>400.29124142922996</c:v>
                </c:pt>
                <c:pt idx="5945">
                  <c:v>400.28801882307692</c:v>
                </c:pt>
                <c:pt idx="5946">
                  <c:v>400.35740124738396</c:v>
                </c:pt>
                <c:pt idx="5947">
                  <c:v>400.47529025230699</c:v>
                </c:pt>
                <c:pt idx="5948">
                  <c:v>400.50427823923002</c:v>
                </c:pt>
                <c:pt idx="5949">
                  <c:v>400.47856363153801</c:v>
                </c:pt>
                <c:pt idx="5950">
                  <c:v>400.55114569246098</c:v>
                </c:pt>
                <c:pt idx="5951">
                  <c:v>400.468123187846</c:v>
                </c:pt>
                <c:pt idx="5952">
                  <c:v>400.38445251338402</c:v>
                </c:pt>
                <c:pt idx="5953">
                  <c:v>400.41327225615294</c:v>
                </c:pt>
                <c:pt idx="5954">
                  <c:v>400.43994673738399</c:v>
                </c:pt>
                <c:pt idx="5955">
                  <c:v>400.459998200153</c:v>
                </c:pt>
                <c:pt idx="5956">
                  <c:v>400.39629607138392</c:v>
                </c:pt>
                <c:pt idx="5957">
                  <c:v>400.35193998246092</c:v>
                </c:pt>
                <c:pt idx="5958">
                  <c:v>400.45487910938402</c:v>
                </c:pt>
                <c:pt idx="5959">
                  <c:v>400.51088201169205</c:v>
                </c:pt>
                <c:pt idx="5960">
                  <c:v>400.53123231015292</c:v>
                </c:pt>
                <c:pt idx="5961">
                  <c:v>400.48874243538393</c:v>
                </c:pt>
                <c:pt idx="5962">
                  <c:v>400.64774834953806</c:v>
                </c:pt>
                <c:pt idx="5963">
                  <c:v>400.599397336923</c:v>
                </c:pt>
                <c:pt idx="5964">
                  <c:v>400.62760545292292</c:v>
                </c:pt>
                <c:pt idx="5965">
                  <c:v>400.47423326984602</c:v>
                </c:pt>
                <c:pt idx="5966">
                  <c:v>400.55324401292205</c:v>
                </c:pt>
                <c:pt idx="5967">
                  <c:v>400.50108233323004</c:v>
                </c:pt>
                <c:pt idx="5968">
                  <c:v>400.51374060122993</c:v>
                </c:pt>
                <c:pt idx="5969">
                  <c:v>400.45023509322999</c:v>
                </c:pt>
                <c:pt idx="5970">
                  <c:v>400.52704621199996</c:v>
                </c:pt>
                <c:pt idx="5971">
                  <c:v>400.49884868399897</c:v>
                </c:pt>
                <c:pt idx="5972">
                  <c:v>400.50166987353805</c:v>
                </c:pt>
                <c:pt idx="5973">
                  <c:v>400.53501360830694</c:v>
                </c:pt>
                <c:pt idx="5974">
                  <c:v>400.57915429046102</c:v>
                </c:pt>
                <c:pt idx="5975">
                  <c:v>400.52432697769086</c:v>
                </c:pt>
                <c:pt idx="5976">
                  <c:v>400.49502357953799</c:v>
                </c:pt>
                <c:pt idx="5977">
                  <c:v>400.43997721246092</c:v>
                </c:pt>
                <c:pt idx="5978">
                  <c:v>400.40724043430708</c:v>
                </c:pt>
                <c:pt idx="5979">
                  <c:v>400.42058867338397</c:v>
                </c:pt>
                <c:pt idx="5980">
                  <c:v>400.40039088415301</c:v>
                </c:pt>
                <c:pt idx="5981">
                  <c:v>400.295298136307</c:v>
                </c:pt>
                <c:pt idx="5982">
                  <c:v>400.29107085292293</c:v>
                </c:pt>
                <c:pt idx="5983">
                  <c:v>400.35720136830702</c:v>
                </c:pt>
                <c:pt idx="5984">
                  <c:v>400.28551494769181</c:v>
                </c:pt>
                <c:pt idx="5985">
                  <c:v>400.34759378722993</c:v>
                </c:pt>
                <c:pt idx="5986">
                  <c:v>400.409499229076</c:v>
                </c:pt>
                <c:pt idx="5987">
                  <c:v>400.44831483061495</c:v>
                </c:pt>
                <c:pt idx="5988">
                  <c:v>400.60846629153798</c:v>
                </c:pt>
                <c:pt idx="5989">
                  <c:v>400.60852906507699</c:v>
                </c:pt>
                <c:pt idx="5990">
                  <c:v>400.64210926015301</c:v>
                </c:pt>
                <c:pt idx="5991">
                  <c:v>400.60445920769195</c:v>
                </c:pt>
                <c:pt idx="5992">
                  <c:v>400.48503094953793</c:v>
                </c:pt>
                <c:pt idx="5993">
                  <c:v>400.57209251661499</c:v>
                </c:pt>
                <c:pt idx="5994">
                  <c:v>400.63517068122997</c:v>
                </c:pt>
                <c:pt idx="5995">
                  <c:v>400.56204082461505</c:v>
                </c:pt>
                <c:pt idx="5996">
                  <c:v>400.48332289630696</c:v>
                </c:pt>
                <c:pt idx="5997">
                  <c:v>400.55289625661499</c:v>
                </c:pt>
                <c:pt idx="5998">
                  <c:v>400.55838481876901</c:v>
                </c:pt>
                <c:pt idx="5999">
                  <c:v>400.50225911523</c:v>
                </c:pt>
                <c:pt idx="6000">
                  <c:v>400.50740356753801</c:v>
                </c:pt>
                <c:pt idx="6001">
                  <c:v>400.56984236046111</c:v>
                </c:pt>
                <c:pt idx="6002">
                  <c:v>400.60221260323107</c:v>
                </c:pt>
                <c:pt idx="6003">
                  <c:v>400.52520874830691</c:v>
                </c:pt>
                <c:pt idx="6004">
                  <c:v>400.50115497907586</c:v>
                </c:pt>
                <c:pt idx="6005">
                  <c:v>400.58776329184604</c:v>
                </c:pt>
                <c:pt idx="6006">
                  <c:v>400.68459780846098</c:v>
                </c:pt>
                <c:pt idx="6007">
                  <c:v>400.7133443876919</c:v>
                </c:pt>
                <c:pt idx="6008">
                  <c:v>400.72919765784599</c:v>
                </c:pt>
                <c:pt idx="6009">
                  <c:v>400.76547643338398</c:v>
                </c:pt>
                <c:pt idx="6010">
                  <c:v>400.77719182507599</c:v>
                </c:pt>
                <c:pt idx="6011">
                  <c:v>400.67273735399999</c:v>
                </c:pt>
                <c:pt idx="6012">
                  <c:v>400.63533196784493</c:v>
                </c:pt>
                <c:pt idx="6013">
                  <c:v>400.62343823307697</c:v>
                </c:pt>
                <c:pt idx="6014">
                  <c:v>400.57530128538394</c:v>
                </c:pt>
                <c:pt idx="6015">
                  <c:v>400.51870654938494</c:v>
                </c:pt>
                <c:pt idx="6016">
                  <c:v>400.54599512969202</c:v>
                </c:pt>
                <c:pt idx="6017">
                  <c:v>400.57706441538397</c:v>
                </c:pt>
                <c:pt idx="6018">
                  <c:v>400.536380895538</c:v>
                </c:pt>
                <c:pt idx="6019">
                  <c:v>400.55123229738399</c:v>
                </c:pt>
                <c:pt idx="6020">
                  <c:v>400.54894257953805</c:v>
                </c:pt>
                <c:pt idx="6021">
                  <c:v>400.56774742369203</c:v>
                </c:pt>
                <c:pt idx="6022">
                  <c:v>400.57166536738396</c:v>
                </c:pt>
                <c:pt idx="6023">
                  <c:v>400.682585483384</c:v>
                </c:pt>
                <c:pt idx="6024">
                  <c:v>400.75315854646095</c:v>
                </c:pt>
                <c:pt idx="6025">
                  <c:v>400.68461964661492</c:v>
                </c:pt>
                <c:pt idx="6026">
                  <c:v>400.78595535307596</c:v>
                </c:pt>
                <c:pt idx="6027">
                  <c:v>400.82066463815306</c:v>
                </c:pt>
                <c:pt idx="6028">
                  <c:v>400.84724387476916</c:v>
                </c:pt>
                <c:pt idx="6029">
                  <c:v>400.90077320230699</c:v>
                </c:pt>
                <c:pt idx="6030">
                  <c:v>400.99327887553795</c:v>
                </c:pt>
                <c:pt idx="6031">
                  <c:v>400.81219837030704</c:v>
                </c:pt>
                <c:pt idx="6032">
                  <c:v>400.85913225892295</c:v>
                </c:pt>
                <c:pt idx="6033">
                  <c:v>400.96445866353798</c:v>
                </c:pt>
                <c:pt idx="6034">
                  <c:v>400.89631782015294</c:v>
                </c:pt>
                <c:pt idx="6035">
                  <c:v>400.95044851199992</c:v>
                </c:pt>
                <c:pt idx="6036">
                  <c:v>401.03765524430696</c:v>
                </c:pt>
                <c:pt idx="6037">
                  <c:v>400.88693176738389</c:v>
                </c:pt>
                <c:pt idx="6038">
                  <c:v>401.01663408830797</c:v>
                </c:pt>
                <c:pt idx="6039">
                  <c:v>401.13361798646099</c:v>
                </c:pt>
                <c:pt idx="6040">
                  <c:v>400.96416643722995</c:v>
                </c:pt>
                <c:pt idx="6041">
                  <c:v>400.94214025030698</c:v>
                </c:pt>
                <c:pt idx="6042">
                  <c:v>400.83899784415303</c:v>
                </c:pt>
                <c:pt idx="6043">
                  <c:v>400.86449276230701</c:v>
                </c:pt>
                <c:pt idx="6044">
                  <c:v>400.92778500907696</c:v>
                </c:pt>
                <c:pt idx="6045">
                  <c:v>401.38185573476903</c:v>
                </c:pt>
                <c:pt idx="6046">
                  <c:v>401.42366178399999</c:v>
                </c:pt>
                <c:pt idx="6047">
                  <c:v>400.998649710461</c:v>
                </c:pt>
                <c:pt idx="6048">
                  <c:v>400.84624203846107</c:v>
                </c:pt>
                <c:pt idx="6049">
                  <c:v>400.8634542247691</c:v>
                </c:pt>
                <c:pt idx="6050">
                  <c:v>400.71947671553801</c:v>
                </c:pt>
                <c:pt idx="6051">
                  <c:v>400.67177018030702</c:v>
                </c:pt>
                <c:pt idx="6052">
                  <c:v>400.71273848430695</c:v>
                </c:pt>
                <c:pt idx="6053">
                  <c:v>400.67263055799992</c:v>
                </c:pt>
                <c:pt idx="6054">
                  <c:v>400.80350895430792</c:v>
                </c:pt>
                <c:pt idx="6055">
                  <c:v>400.66285575830705</c:v>
                </c:pt>
                <c:pt idx="6056">
                  <c:v>400.74799610169197</c:v>
                </c:pt>
                <c:pt idx="6057">
                  <c:v>400.87876992446098</c:v>
                </c:pt>
                <c:pt idx="6058">
                  <c:v>400.89515538907699</c:v>
                </c:pt>
                <c:pt idx="6059">
                  <c:v>400.78206527246101</c:v>
                </c:pt>
                <c:pt idx="6060">
                  <c:v>400.63509384353802</c:v>
                </c:pt>
                <c:pt idx="6061">
                  <c:v>400.66402185430707</c:v>
                </c:pt>
                <c:pt idx="6062">
                  <c:v>400.53439682907697</c:v>
                </c:pt>
                <c:pt idx="6063">
                  <c:v>400.53330309753795</c:v>
                </c:pt>
                <c:pt idx="6064">
                  <c:v>400.58074075938396</c:v>
                </c:pt>
                <c:pt idx="6065">
                  <c:v>400.4647141576919</c:v>
                </c:pt>
                <c:pt idx="6066">
                  <c:v>400.57074749492301</c:v>
                </c:pt>
                <c:pt idx="6067">
                  <c:v>400.604555494615</c:v>
                </c:pt>
                <c:pt idx="6068">
                  <c:v>400.61211380046097</c:v>
                </c:pt>
                <c:pt idx="6069">
                  <c:v>400.55261221722992</c:v>
                </c:pt>
                <c:pt idx="6070">
                  <c:v>400.47775106676897</c:v>
                </c:pt>
                <c:pt idx="6071">
                  <c:v>400.65815028338397</c:v>
                </c:pt>
                <c:pt idx="6072">
                  <c:v>400.75008331630704</c:v>
                </c:pt>
                <c:pt idx="6073">
                  <c:v>400.68495246646108</c:v>
                </c:pt>
                <c:pt idx="6074">
                  <c:v>400.55388080400007</c:v>
                </c:pt>
                <c:pt idx="6075">
                  <c:v>400.6111317666149</c:v>
                </c:pt>
                <c:pt idx="6076">
                  <c:v>400.74317987553792</c:v>
                </c:pt>
                <c:pt idx="6077">
                  <c:v>400.78305841892291</c:v>
                </c:pt>
                <c:pt idx="6078">
                  <c:v>400.67727403923004</c:v>
                </c:pt>
                <c:pt idx="6079">
                  <c:v>400.57439574784593</c:v>
                </c:pt>
                <c:pt idx="6080">
                  <c:v>400.7213786552299</c:v>
                </c:pt>
                <c:pt idx="6081">
                  <c:v>400.89141625661489</c:v>
                </c:pt>
                <c:pt idx="6082">
                  <c:v>401.00161091692303</c:v>
                </c:pt>
                <c:pt idx="6083">
                  <c:v>400.75721048584597</c:v>
                </c:pt>
                <c:pt idx="6084">
                  <c:v>400.74557959722995</c:v>
                </c:pt>
                <c:pt idx="6085">
                  <c:v>400.85186901369201</c:v>
                </c:pt>
                <c:pt idx="6086">
                  <c:v>400.62473648292303</c:v>
                </c:pt>
                <c:pt idx="6087">
                  <c:v>400.70715177307596</c:v>
                </c:pt>
                <c:pt idx="6088">
                  <c:v>400.53192696999986</c:v>
                </c:pt>
                <c:pt idx="6089">
                  <c:v>400.48078976322995</c:v>
                </c:pt>
                <c:pt idx="6090">
                  <c:v>400.56395720876895</c:v>
                </c:pt>
                <c:pt idx="6091">
                  <c:v>400.59565124030792</c:v>
                </c:pt>
                <c:pt idx="6092">
                  <c:v>400.66905834092205</c:v>
                </c:pt>
                <c:pt idx="6093">
                  <c:v>400.76061199938403</c:v>
                </c:pt>
                <c:pt idx="6094">
                  <c:v>400.71312361630697</c:v>
                </c:pt>
                <c:pt idx="6095">
                  <c:v>400.54485611476912</c:v>
                </c:pt>
                <c:pt idx="6096">
                  <c:v>400.41266815784604</c:v>
                </c:pt>
                <c:pt idx="6097">
                  <c:v>400.44601543046099</c:v>
                </c:pt>
                <c:pt idx="6098">
                  <c:v>400.54028209323008</c:v>
                </c:pt>
                <c:pt idx="6099">
                  <c:v>400.63245197830696</c:v>
                </c:pt>
                <c:pt idx="6100">
                  <c:v>400.71021744046095</c:v>
                </c:pt>
                <c:pt idx="6101">
                  <c:v>400.75279502276902</c:v>
                </c:pt>
                <c:pt idx="6102">
                  <c:v>400.51996441569196</c:v>
                </c:pt>
                <c:pt idx="6103">
                  <c:v>400.45451140292295</c:v>
                </c:pt>
                <c:pt idx="6104">
                  <c:v>400.8636736798461</c:v>
                </c:pt>
                <c:pt idx="6105">
                  <c:v>400.61384650584506</c:v>
                </c:pt>
                <c:pt idx="6106">
                  <c:v>400.38020002246105</c:v>
                </c:pt>
                <c:pt idx="6107">
                  <c:v>400.40710150553792</c:v>
                </c:pt>
                <c:pt idx="6108">
                  <c:v>400.36900467384612</c:v>
                </c:pt>
                <c:pt idx="6109">
                  <c:v>400.23904174784599</c:v>
                </c:pt>
                <c:pt idx="6110">
                  <c:v>400.16751877122994</c:v>
                </c:pt>
                <c:pt idx="6111">
                  <c:v>400.11785265753798</c:v>
                </c:pt>
                <c:pt idx="6112">
                  <c:v>400.06124423323098</c:v>
                </c:pt>
                <c:pt idx="6113">
                  <c:v>400.00633905846087</c:v>
                </c:pt>
                <c:pt idx="6114">
                  <c:v>400.04291997938395</c:v>
                </c:pt>
                <c:pt idx="6115">
                  <c:v>399.84311380169197</c:v>
                </c:pt>
                <c:pt idx="6116">
                  <c:v>399.937603333384</c:v>
                </c:pt>
                <c:pt idx="6117">
                  <c:v>399.92195870615291</c:v>
                </c:pt>
                <c:pt idx="6118">
                  <c:v>399.58648045722987</c:v>
                </c:pt>
                <c:pt idx="6119">
                  <c:v>399.44116108061496</c:v>
                </c:pt>
                <c:pt idx="6120">
                  <c:v>399.50030494892286</c:v>
                </c:pt>
                <c:pt idx="6121">
                  <c:v>399.66857270184602</c:v>
                </c:pt>
                <c:pt idx="6122">
                  <c:v>399.53569048830695</c:v>
                </c:pt>
                <c:pt idx="6123">
                  <c:v>399.45030764230694</c:v>
                </c:pt>
                <c:pt idx="6124">
                  <c:v>399.50411936138397</c:v>
                </c:pt>
                <c:pt idx="6125">
                  <c:v>399.43467248261493</c:v>
                </c:pt>
                <c:pt idx="6126">
                  <c:v>399.38626046322992</c:v>
                </c:pt>
                <c:pt idx="6127">
                  <c:v>399.35264092984613</c:v>
                </c:pt>
                <c:pt idx="6128">
                  <c:v>399.38266400184608</c:v>
                </c:pt>
                <c:pt idx="6129">
                  <c:v>399.40488534753808</c:v>
                </c:pt>
                <c:pt idx="6130">
                  <c:v>399.44639438969199</c:v>
                </c:pt>
                <c:pt idx="6131">
                  <c:v>399.37222954246101</c:v>
                </c:pt>
                <c:pt idx="6132">
                  <c:v>399.39051901384602</c:v>
                </c:pt>
                <c:pt idx="6133">
                  <c:v>399.44687212322998</c:v>
                </c:pt>
                <c:pt idx="6134">
                  <c:v>399.47000057707595</c:v>
                </c:pt>
                <c:pt idx="6135">
                  <c:v>399.34783211553804</c:v>
                </c:pt>
                <c:pt idx="6136">
                  <c:v>399.38735051030801</c:v>
                </c:pt>
                <c:pt idx="6137">
                  <c:v>399.43870739738389</c:v>
                </c:pt>
                <c:pt idx="6138">
                  <c:v>399.52731421461493</c:v>
                </c:pt>
                <c:pt idx="6139">
                  <c:v>399.47321203615292</c:v>
                </c:pt>
                <c:pt idx="6140">
                  <c:v>399.56445941338404</c:v>
                </c:pt>
                <c:pt idx="6141">
                  <c:v>399.27221630738399</c:v>
                </c:pt>
                <c:pt idx="6142">
                  <c:v>399.32774240799893</c:v>
                </c:pt>
                <c:pt idx="6143">
                  <c:v>399.2801447873839</c:v>
                </c:pt>
                <c:pt idx="6144">
                  <c:v>399.31797931261497</c:v>
                </c:pt>
                <c:pt idx="6145">
                  <c:v>399.44146347169192</c:v>
                </c:pt>
                <c:pt idx="6146">
                  <c:v>399.44985368953803</c:v>
                </c:pt>
                <c:pt idx="6147">
                  <c:v>399.37359810076902</c:v>
                </c:pt>
                <c:pt idx="6148">
                  <c:v>399.24561692630698</c:v>
                </c:pt>
                <c:pt idx="6149">
                  <c:v>399.36634965738392</c:v>
                </c:pt>
                <c:pt idx="6150">
                  <c:v>399.49338381369199</c:v>
                </c:pt>
                <c:pt idx="6151">
                  <c:v>399.61047977384607</c:v>
                </c:pt>
                <c:pt idx="6152">
                  <c:v>399.35214880184606</c:v>
                </c:pt>
                <c:pt idx="6153">
                  <c:v>399.382797066769</c:v>
                </c:pt>
                <c:pt idx="6154">
                  <c:v>399.31232353384604</c:v>
                </c:pt>
                <c:pt idx="6155">
                  <c:v>399.20569162984611</c:v>
                </c:pt>
                <c:pt idx="6156">
                  <c:v>399.252403516615</c:v>
                </c:pt>
                <c:pt idx="6157">
                  <c:v>399.41426123076906</c:v>
                </c:pt>
                <c:pt idx="6158">
                  <c:v>399.33266465538401</c:v>
                </c:pt>
                <c:pt idx="6159">
                  <c:v>399.24661854784603</c:v>
                </c:pt>
                <c:pt idx="6160">
                  <c:v>399.29327931861491</c:v>
                </c:pt>
                <c:pt idx="6161">
                  <c:v>399.2361578192299</c:v>
                </c:pt>
                <c:pt idx="6162">
                  <c:v>399.30609727953799</c:v>
                </c:pt>
                <c:pt idx="6163">
                  <c:v>399.30676527107693</c:v>
                </c:pt>
                <c:pt idx="6164">
                  <c:v>399.28002362584607</c:v>
                </c:pt>
                <c:pt idx="6681">
                  <c:v>407.25280835784605</c:v>
                </c:pt>
                <c:pt idx="6682">
                  <c:v>406.98738358446104</c:v>
                </c:pt>
                <c:pt idx="6683">
                  <c:v>407.00086279307703</c:v>
                </c:pt>
                <c:pt idx="6684">
                  <c:v>406.80432974815392</c:v>
                </c:pt>
                <c:pt idx="6685">
                  <c:v>406.661085266307</c:v>
                </c:pt>
                <c:pt idx="6686">
                  <c:v>406.55103106092292</c:v>
                </c:pt>
                <c:pt idx="6687">
                  <c:v>406.4269140889229</c:v>
                </c:pt>
                <c:pt idx="6688">
                  <c:v>406.33574263169203</c:v>
                </c:pt>
                <c:pt idx="6689">
                  <c:v>406.29892623538399</c:v>
                </c:pt>
                <c:pt idx="6690">
                  <c:v>406.1502425093841</c:v>
                </c:pt>
                <c:pt idx="6691">
                  <c:v>405.98950920876899</c:v>
                </c:pt>
                <c:pt idx="6692">
                  <c:v>405.84931463030711</c:v>
                </c:pt>
                <c:pt idx="6693">
                  <c:v>405.70067705738393</c:v>
                </c:pt>
                <c:pt idx="6694">
                  <c:v>405.58053861538394</c:v>
                </c:pt>
                <c:pt idx="6695">
                  <c:v>405.53191472461486</c:v>
                </c:pt>
                <c:pt idx="6696">
                  <c:v>405.53208107846098</c:v>
                </c:pt>
                <c:pt idx="6697">
                  <c:v>405.511361430769</c:v>
                </c:pt>
                <c:pt idx="6698">
                  <c:v>405.42301328769184</c:v>
                </c:pt>
                <c:pt idx="6699">
                  <c:v>405.21948483630706</c:v>
                </c:pt>
                <c:pt idx="6700">
                  <c:v>405.17309966584605</c:v>
                </c:pt>
                <c:pt idx="6701">
                  <c:v>405.00647656861497</c:v>
                </c:pt>
                <c:pt idx="6702">
                  <c:v>404.96397967061495</c:v>
                </c:pt>
                <c:pt idx="6703">
                  <c:v>404.90396944753786</c:v>
                </c:pt>
                <c:pt idx="6704">
                  <c:v>404.85083524661496</c:v>
                </c:pt>
                <c:pt idx="6705">
                  <c:v>404.84277262323008</c:v>
                </c:pt>
                <c:pt idx="6706">
                  <c:v>404.84787599846106</c:v>
                </c:pt>
                <c:pt idx="6707">
                  <c:v>404.70949780676904</c:v>
                </c:pt>
                <c:pt idx="6708">
                  <c:v>404.53793155646099</c:v>
                </c:pt>
                <c:pt idx="6709">
                  <c:v>404.46540515369196</c:v>
                </c:pt>
                <c:pt idx="6710">
                  <c:v>404.43766264092301</c:v>
                </c:pt>
                <c:pt idx="6711">
                  <c:v>404.477743306153</c:v>
                </c:pt>
                <c:pt idx="6712">
                  <c:v>404.31980851676803</c:v>
                </c:pt>
                <c:pt idx="6713">
                  <c:v>404.387052151538</c:v>
                </c:pt>
                <c:pt idx="6714">
                  <c:v>404.27680378046102</c:v>
                </c:pt>
                <c:pt idx="6715">
                  <c:v>404.16061275922999</c:v>
                </c:pt>
                <c:pt idx="6716">
                  <c:v>404.04197315861495</c:v>
                </c:pt>
                <c:pt idx="6717">
                  <c:v>403.97751541984599</c:v>
                </c:pt>
                <c:pt idx="6718">
                  <c:v>403.85698800784598</c:v>
                </c:pt>
                <c:pt idx="6719">
                  <c:v>403.57850619522992</c:v>
                </c:pt>
                <c:pt idx="6720">
                  <c:v>403.66204604415304</c:v>
                </c:pt>
                <c:pt idx="6721">
                  <c:v>403.59592399153792</c:v>
                </c:pt>
                <c:pt idx="6722">
                  <c:v>403.462050118923</c:v>
                </c:pt>
                <c:pt idx="6723">
                  <c:v>403.42070461830696</c:v>
                </c:pt>
                <c:pt idx="6724">
                  <c:v>403.46327241415395</c:v>
                </c:pt>
                <c:pt idx="6725">
                  <c:v>403.30132013076906</c:v>
                </c:pt>
                <c:pt idx="6726">
                  <c:v>403.21361790707687</c:v>
                </c:pt>
                <c:pt idx="6727">
                  <c:v>403.17658914922993</c:v>
                </c:pt>
                <c:pt idx="6728">
                  <c:v>403.11028179753805</c:v>
                </c:pt>
                <c:pt idx="6729">
                  <c:v>402.98245361046105</c:v>
                </c:pt>
                <c:pt idx="6730">
                  <c:v>403.00563617876901</c:v>
                </c:pt>
                <c:pt idx="6731">
                  <c:v>402.97064871076901</c:v>
                </c:pt>
                <c:pt idx="6732">
                  <c:v>402.96202953230704</c:v>
                </c:pt>
                <c:pt idx="6733">
                  <c:v>402.83223646599987</c:v>
                </c:pt>
                <c:pt idx="6734">
                  <c:v>402.73776426938394</c:v>
                </c:pt>
                <c:pt idx="6735">
                  <c:v>402.72025371076904</c:v>
                </c:pt>
                <c:pt idx="6736">
                  <c:v>402.742556628307</c:v>
                </c:pt>
                <c:pt idx="6737">
                  <c:v>402.73240110107599</c:v>
                </c:pt>
                <c:pt idx="6738">
                  <c:v>402.68374058138397</c:v>
                </c:pt>
                <c:pt idx="6739">
                  <c:v>402.65111481661495</c:v>
                </c:pt>
                <c:pt idx="6740">
                  <c:v>402.58693310276897</c:v>
                </c:pt>
                <c:pt idx="6741">
                  <c:v>402.607006401538</c:v>
                </c:pt>
                <c:pt idx="6742">
                  <c:v>402.54463717507701</c:v>
                </c:pt>
                <c:pt idx="6743">
                  <c:v>402.54535124030696</c:v>
                </c:pt>
                <c:pt idx="6744">
                  <c:v>402.38270486122997</c:v>
                </c:pt>
                <c:pt idx="6745">
                  <c:v>402.36081090676902</c:v>
                </c:pt>
                <c:pt idx="6746">
                  <c:v>402.3586645904611</c:v>
                </c:pt>
                <c:pt idx="6747">
                  <c:v>402.37671098861489</c:v>
                </c:pt>
                <c:pt idx="6748">
                  <c:v>402.23256108092301</c:v>
                </c:pt>
                <c:pt idx="6749">
                  <c:v>402.21966812892202</c:v>
                </c:pt>
                <c:pt idx="6750">
                  <c:v>402.15567534184606</c:v>
                </c:pt>
                <c:pt idx="6751">
                  <c:v>402.23391796769181</c:v>
                </c:pt>
                <c:pt idx="6752">
                  <c:v>402.17106354246101</c:v>
                </c:pt>
                <c:pt idx="6753">
                  <c:v>402.00175066707692</c:v>
                </c:pt>
                <c:pt idx="6754">
                  <c:v>401.97111517784595</c:v>
                </c:pt>
                <c:pt idx="6755">
                  <c:v>402.08943364999999</c:v>
                </c:pt>
                <c:pt idx="6756">
                  <c:v>402.08897830661493</c:v>
                </c:pt>
                <c:pt idx="6757">
                  <c:v>402.04148411461506</c:v>
                </c:pt>
                <c:pt idx="6758">
                  <c:v>401.98147688446102</c:v>
                </c:pt>
                <c:pt idx="6759">
                  <c:v>401.94196509138396</c:v>
                </c:pt>
                <c:pt idx="6760">
                  <c:v>401.86100754707689</c:v>
                </c:pt>
                <c:pt idx="6761">
                  <c:v>401.78724488615404</c:v>
                </c:pt>
                <c:pt idx="6762">
                  <c:v>401.7591534686149</c:v>
                </c:pt>
                <c:pt idx="6763">
                  <c:v>401.80107629384605</c:v>
                </c:pt>
                <c:pt idx="6764">
                  <c:v>401.79082330615302</c:v>
                </c:pt>
                <c:pt idx="6765">
                  <c:v>401.70926248153802</c:v>
                </c:pt>
                <c:pt idx="6766">
                  <c:v>401.74525760646105</c:v>
                </c:pt>
                <c:pt idx="6767">
                  <c:v>401.71010918507699</c:v>
                </c:pt>
                <c:pt idx="6768">
                  <c:v>401.67984174999998</c:v>
                </c:pt>
                <c:pt idx="6769">
                  <c:v>401.76058416292301</c:v>
                </c:pt>
                <c:pt idx="6770">
                  <c:v>401.82553165522995</c:v>
                </c:pt>
                <c:pt idx="6771">
                  <c:v>401.74568722784608</c:v>
                </c:pt>
                <c:pt idx="6772">
                  <c:v>401.72040725246092</c:v>
                </c:pt>
                <c:pt idx="6773">
                  <c:v>401.69087578938405</c:v>
                </c:pt>
                <c:pt idx="6774">
                  <c:v>401.609952842307</c:v>
                </c:pt>
                <c:pt idx="6775">
                  <c:v>401.71339157184599</c:v>
                </c:pt>
                <c:pt idx="6776">
                  <c:v>401.75646335246108</c:v>
                </c:pt>
                <c:pt idx="6777">
                  <c:v>401.64775164153798</c:v>
                </c:pt>
                <c:pt idx="6778">
                  <c:v>401.56797856707692</c:v>
                </c:pt>
                <c:pt idx="6779">
                  <c:v>401.5223754666149</c:v>
                </c:pt>
                <c:pt idx="6780">
                  <c:v>401.49138875953787</c:v>
                </c:pt>
                <c:pt idx="6781">
                  <c:v>401.43523706707691</c:v>
                </c:pt>
                <c:pt idx="6782">
                  <c:v>401.48352317384598</c:v>
                </c:pt>
                <c:pt idx="6783">
                  <c:v>401.40577950538392</c:v>
                </c:pt>
                <c:pt idx="6784">
                  <c:v>401.31878502199999</c:v>
                </c:pt>
                <c:pt idx="6785">
                  <c:v>401.38844063646104</c:v>
                </c:pt>
                <c:pt idx="6786">
                  <c:v>401.31994928338401</c:v>
                </c:pt>
                <c:pt idx="6787">
                  <c:v>401.22472885753803</c:v>
                </c:pt>
                <c:pt idx="6788">
                  <c:v>401.24299271861503</c:v>
                </c:pt>
                <c:pt idx="6789">
                  <c:v>401.199252073384</c:v>
                </c:pt>
                <c:pt idx="6790">
                  <c:v>401.18500771199996</c:v>
                </c:pt>
                <c:pt idx="6791">
                  <c:v>401.07986494769199</c:v>
                </c:pt>
                <c:pt idx="6792">
                  <c:v>401.06516130784598</c:v>
                </c:pt>
                <c:pt idx="6793">
                  <c:v>400.94735334169189</c:v>
                </c:pt>
                <c:pt idx="6794">
                  <c:v>400.99276261</c:v>
                </c:pt>
                <c:pt idx="6795">
                  <c:v>400.93989670292297</c:v>
                </c:pt>
                <c:pt idx="6796">
                  <c:v>400.95498642523108</c:v>
                </c:pt>
                <c:pt idx="6797">
                  <c:v>400.93685952707693</c:v>
                </c:pt>
                <c:pt idx="6798">
                  <c:v>400.904683260154</c:v>
                </c:pt>
                <c:pt idx="6799">
                  <c:v>400.80320093338401</c:v>
                </c:pt>
                <c:pt idx="6800">
                  <c:v>400.79003393892293</c:v>
                </c:pt>
                <c:pt idx="6801">
                  <c:v>400.84456240323107</c:v>
                </c:pt>
                <c:pt idx="6802">
                  <c:v>400.76835612661495</c:v>
                </c:pt>
                <c:pt idx="6803">
                  <c:v>400.77451265861487</c:v>
                </c:pt>
                <c:pt idx="6804">
                  <c:v>400.84998848107705</c:v>
                </c:pt>
                <c:pt idx="6805">
                  <c:v>400.80019633430703</c:v>
                </c:pt>
                <c:pt idx="6806">
                  <c:v>400.75895240430697</c:v>
                </c:pt>
                <c:pt idx="6807">
                  <c:v>400.79696874769184</c:v>
                </c:pt>
                <c:pt idx="6808">
                  <c:v>400.71413003153799</c:v>
                </c:pt>
                <c:pt idx="6809">
                  <c:v>400.81757566353798</c:v>
                </c:pt>
                <c:pt idx="6810">
                  <c:v>400.87727096030704</c:v>
                </c:pt>
                <c:pt idx="6811">
                  <c:v>400.76055167815292</c:v>
                </c:pt>
                <c:pt idx="6812">
                  <c:v>400.78515323015296</c:v>
                </c:pt>
                <c:pt idx="6813">
                  <c:v>400.79360258830695</c:v>
                </c:pt>
                <c:pt idx="6814">
                  <c:v>400.71772680876904</c:v>
                </c:pt>
                <c:pt idx="6815">
                  <c:v>400.72674058876896</c:v>
                </c:pt>
                <c:pt idx="6816">
                  <c:v>400.67922468169201</c:v>
                </c:pt>
                <c:pt idx="6817">
                  <c:v>400.61561916261496</c:v>
                </c:pt>
                <c:pt idx="6818">
                  <c:v>400.49515044415386</c:v>
                </c:pt>
                <c:pt idx="6819">
                  <c:v>400.50780212507607</c:v>
                </c:pt>
                <c:pt idx="6820">
                  <c:v>400.56859171123097</c:v>
                </c:pt>
                <c:pt idx="6821">
                  <c:v>400.578738724461</c:v>
                </c:pt>
                <c:pt idx="6822">
                  <c:v>400.51807565630696</c:v>
                </c:pt>
                <c:pt idx="6823">
                  <c:v>400.58396974061486</c:v>
                </c:pt>
                <c:pt idx="6824">
                  <c:v>400.56688772046107</c:v>
                </c:pt>
                <c:pt idx="6825">
                  <c:v>400.56053393522996</c:v>
                </c:pt>
                <c:pt idx="6826">
                  <c:v>400.70899003246097</c:v>
                </c:pt>
                <c:pt idx="6827">
                  <c:v>400.63209650138396</c:v>
                </c:pt>
                <c:pt idx="6828">
                  <c:v>400.60788163492316</c:v>
                </c:pt>
                <c:pt idx="6829">
                  <c:v>400.59429212384612</c:v>
                </c:pt>
                <c:pt idx="6830">
                  <c:v>400.61694400584605</c:v>
                </c:pt>
                <c:pt idx="6831">
                  <c:v>400.53978299292299</c:v>
                </c:pt>
                <c:pt idx="6832">
                  <c:v>400.41841860599993</c:v>
                </c:pt>
                <c:pt idx="6833">
                  <c:v>400.33723904384601</c:v>
                </c:pt>
                <c:pt idx="6834">
                  <c:v>400.325044502769</c:v>
                </c:pt>
                <c:pt idx="6835">
                  <c:v>400.32460536184504</c:v>
                </c:pt>
                <c:pt idx="6836">
                  <c:v>400.36706592292302</c:v>
                </c:pt>
                <c:pt idx="6837">
                  <c:v>400.40294928076901</c:v>
                </c:pt>
                <c:pt idx="6838">
                  <c:v>400.41554984861489</c:v>
                </c:pt>
                <c:pt idx="6839">
                  <c:v>400.449469687999</c:v>
                </c:pt>
                <c:pt idx="6840">
                  <c:v>400.41962175630698</c:v>
                </c:pt>
                <c:pt idx="6841">
                  <c:v>400.44796904769197</c:v>
                </c:pt>
                <c:pt idx="6842">
                  <c:v>400.36625963923001</c:v>
                </c:pt>
                <c:pt idx="6843">
                  <c:v>400.37617711615292</c:v>
                </c:pt>
                <c:pt idx="6844">
                  <c:v>400.427074887846</c:v>
                </c:pt>
                <c:pt idx="6845">
                  <c:v>400.39757594876892</c:v>
                </c:pt>
                <c:pt idx="6846">
                  <c:v>400.41154292076897</c:v>
                </c:pt>
                <c:pt idx="6847">
                  <c:v>400.31585540384498</c:v>
                </c:pt>
                <c:pt idx="6848">
                  <c:v>400.30951483353806</c:v>
                </c:pt>
                <c:pt idx="6849">
                  <c:v>400.41209302799996</c:v>
                </c:pt>
                <c:pt idx="6850">
                  <c:v>400.48833643661487</c:v>
                </c:pt>
                <c:pt idx="6851">
                  <c:v>400.49287077384508</c:v>
                </c:pt>
                <c:pt idx="6852">
                  <c:v>400.40847255707587</c:v>
                </c:pt>
                <c:pt idx="6853">
                  <c:v>400.44482670015304</c:v>
                </c:pt>
                <c:pt idx="6854">
                  <c:v>400.3554290358461</c:v>
                </c:pt>
                <c:pt idx="6855">
                  <c:v>400.31970621276901</c:v>
                </c:pt>
                <c:pt idx="6856">
                  <c:v>400.28844531092301</c:v>
                </c:pt>
                <c:pt idx="6857">
                  <c:v>400.41477224415399</c:v>
                </c:pt>
                <c:pt idx="6858">
                  <c:v>400.33674154599987</c:v>
                </c:pt>
                <c:pt idx="6859">
                  <c:v>400.32902860784606</c:v>
                </c:pt>
                <c:pt idx="6860">
                  <c:v>400.23656509722997</c:v>
                </c:pt>
                <c:pt idx="6861">
                  <c:v>400.293992174153</c:v>
                </c:pt>
                <c:pt idx="6862">
                  <c:v>400.36799619830805</c:v>
                </c:pt>
                <c:pt idx="6863">
                  <c:v>400.35252134076808</c:v>
                </c:pt>
                <c:pt idx="6864">
                  <c:v>400.43514319892296</c:v>
                </c:pt>
                <c:pt idx="6865">
                  <c:v>400.30506063861498</c:v>
                </c:pt>
                <c:pt idx="6866">
                  <c:v>400.37251942892294</c:v>
                </c:pt>
                <c:pt idx="6867">
                  <c:v>400.40049699692196</c:v>
                </c:pt>
                <c:pt idx="6868">
                  <c:v>400.34713852522992</c:v>
                </c:pt>
                <c:pt idx="6869">
                  <c:v>400.39708388830701</c:v>
                </c:pt>
                <c:pt idx="6870">
                  <c:v>400.38802997246103</c:v>
                </c:pt>
                <c:pt idx="6871">
                  <c:v>400.45185033153808</c:v>
                </c:pt>
                <c:pt idx="6872">
                  <c:v>400.43153371969191</c:v>
                </c:pt>
                <c:pt idx="6873">
                  <c:v>400.38869193569195</c:v>
                </c:pt>
                <c:pt idx="6874">
                  <c:v>400.54083237092203</c:v>
                </c:pt>
                <c:pt idx="6875">
                  <c:v>400.43321379215297</c:v>
                </c:pt>
                <c:pt idx="6876">
                  <c:v>400.49262029092301</c:v>
                </c:pt>
                <c:pt idx="6877">
                  <c:v>400.49547362446106</c:v>
                </c:pt>
                <c:pt idx="6878">
                  <c:v>400.50677118461499</c:v>
                </c:pt>
                <c:pt idx="6879">
                  <c:v>400.43442175661494</c:v>
                </c:pt>
                <c:pt idx="6880">
                  <c:v>400.42515722646095</c:v>
                </c:pt>
                <c:pt idx="6881">
                  <c:v>400.40706703569197</c:v>
                </c:pt>
                <c:pt idx="6882">
                  <c:v>400.51944696507599</c:v>
                </c:pt>
                <c:pt idx="6883">
                  <c:v>400.49922510815293</c:v>
                </c:pt>
                <c:pt idx="6884">
                  <c:v>400.50262527830705</c:v>
                </c:pt>
                <c:pt idx="6885">
                  <c:v>400.40170716538393</c:v>
                </c:pt>
                <c:pt idx="6886">
                  <c:v>400.371230172769</c:v>
                </c:pt>
                <c:pt idx="6887">
                  <c:v>400.4535309736919</c:v>
                </c:pt>
                <c:pt idx="6888">
                  <c:v>400.48157975569183</c:v>
                </c:pt>
                <c:pt idx="6889">
                  <c:v>400.43897173753794</c:v>
                </c:pt>
                <c:pt idx="6890">
                  <c:v>400.42596697092296</c:v>
                </c:pt>
                <c:pt idx="6891">
                  <c:v>400.45479812353807</c:v>
                </c:pt>
                <c:pt idx="6892">
                  <c:v>400.49149460784599</c:v>
                </c:pt>
                <c:pt idx="6893">
                  <c:v>400.55985623400005</c:v>
                </c:pt>
                <c:pt idx="6894">
                  <c:v>400.50688405046105</c:v>
                </c:pt>
                <c:pt idx="6895">
                  <c:v>400.51016332122992</c:v>
                </c:pt>
                <c:pt idx="6896">
                  <c:v>400.49112120061488</c:v>
                </c:pt>
                <c:pt idx="6897">
                  <c:v>400.55817315107595</c:v>
                </c:pt>
                <c:pt idx="6898">
                  <c:v>400.66496007969204</c:v>
                </c:pt>
                <c:pt idx="6899">
                  <c:v>400.51451011630701</c:v>
                </c:pt>
                <c:pt idx="6900">
                  <c:v>400.56509016046107</c:v>
                </c:pt>
                <c:pt idx="6901">
                  <c:v>400.40950497646099</c:v>
                </c:pt>
                <c:pt idx="6902">
                  <c:v>400.30890609123003</c:v>
                </c:pt>
                <c:pt idx="6903">
                  <c:v>400.29851530184595</c:v>
                </c:pt>
                <c:pt idx="6904">
                  <c:v>400.32528259323107</c:v>
                </c:pt>
                <c:pt idx="6905">
                  <c:v>400.317703112</c:v>
                </c:pt>
                <c:pt idx="6906">
                  <c:v>400.32881721292296</c:v>
                </c:pt>
                <c:pt idx="6907">
                  <c:v>400.37375174184592</c:v>
                </c:pt>
                <c:pt idx="6908">
                  <c:v>400.37880654615395</c:v>
                </c:pt>
                <c:pt idx="6909">
                  <c:v>400.42757092215294</c:v>
                </c:pt>
                <c:pt idx="6910">
                  <c:v>400.37924890061493</c:v>
                </c:pt>
                <c:pt idx="6911">
                  <c:v>400.36810314538394</c:v>
                </c:pt>
                <c:pt idx="6912">
                  <c:v>400.32596485092301</c:v>
                </c:pt>
                <c:pt idx="6913">
                  <c:v>400.37052046353801</c:v>
                </c:pt>
                <c:pt idx="6914">
                  <c:v>400.33294317307605</c:v>
                </c:pt>
                <c:pt idx="6915">
                  <c:v>400.43489573784598</c:v>
                </c:pt>
                <c:pt idx="6916">
                  <c:v>400.2871790433839</c:v>
                </c:pt>
                <c:pt idx="6917">
                  <c:v>400.38088994292292</c:v>
                </c:pt>
                <c:pt idx="6918">
                  <c:v>400.30788379523005</c:v>
                </c:pt>
                <c:pt idx="6919">
                  <c:v>400.30526334030702</c:v>
                </c:pt>
                <c:pt idx="6920">
                  <c:v>400.41293974061489</c:v>
                </c:pt>
                <c:pt idx="6921">
                  <c:v>400.28673937646096</c:v>
                </c:pt>
                <c:pt idx="6922">
                  <c:v>400.33952860107593</c:v>
                </c:pt>
                <c:pt idx="6923">
                  <c:v>400.270327205846</c:v>
                </c:pt>
                <c:pt idx="6924">
                  <c:v>400.22086535015404</c:v>
                </c:pt>
                <c:pt idx="6925">
                  <c:v>400.26647466722994</c:v>
                </c:pt>
                <c:pt idx="6926">
                  <c:v>400.30689085830704</c:v>
                </c:pt>
                <c:pt idx="6927">
                  <c:v>400.30248516538404</c:v>
                </c:pt>
                <c:pt idx="6928">
                  <c:v>400.33861891523094</c:v>
                </c:pt>
                <c:pt idx="6929">
                  <c:v>400.30891217199894</c:v>
                </c:pt>
                <c:pt idx="6930">
                  <c:v>400.25716595876895</c:v>
                </c:pt>
                <c:pt idx="6931">
                  <c:v>400.34094982323006</c:v>
                </c:pt>
                <c:pt idx="6932">
                  <c:v>400.34401976722995</c:v>
                </c:pt>
                <c:pt idx="6933">
                  <c:v>400.33703390676897</c:v>
                </c:pt>
                <c:pt idx="6934">
                  <c:v>400.31055099692196</c:v>
                </c:pt>
                <c:pt idx="6935">
                  <c:v>400.38902571199895</c:v>
                </c:pt>
                <c:pt idx="6936">
                  <c:v>400.33571534861488</c:v>
                </c:pt>
                <c:pt idx="6937">
                  <c:v>400.34076450369201</c:v>
                </c:pt>
                <c:pt idx="6938">
                  <c:v>400.41313816646095</c:v>
                </c:pt>
                <c:pt idx="6939">
                  <c:v>400.36841445784592</c:v>
                </c:pt>
                <c:pt idx="6940">
                  <c:v>400.36284458030707</c:v>
                </c:pt>
                <c:pt idx="6941">
                  <c:v>400.31091512215301</c:v>
                </c:pt>
                <c:pt idx="6942">
                  <c:v>400.41552872984602</c:v>
                </c:pt>
                <c:pt idx="6943">
                  <c:v>400.33138738676797</c:v>
                </c:pt>
                <c:pt idx="6944">
                  <c:v>400.368083311384</c:v>
                </c:pt>
                <c:pt idx="6945">
                  <c:v>400.46289366399998</c:v>
                </c:pt>
                <c:pt idx="6946">
                  <c:v>400.38236245969199</c:v>
                </c:pt>
                <c:pt idx="6947">
                  <c:v>400.411543505846</c:v>
                </c:pt>
                <c:pt idx="6948">
                  <c:v>400.44473650276905</c:v>
                </c:pt>
                <c:pt idx="6949">
                  <c:v>400.46941117323001</c:v>
                </c:pt>
                <c:pt idx="6950">
                  <c:v>400.49911704369185</c:v>
                </c:pt>
                <c:pt idx="6951">
                  <c:v>400.45636369646098</c:v>
                </c:pt>
                <c:pt idx="6952">
                  <c:v>400.52318639369196</c:v>
                </c:pt>
                <c:pt idx="6953">
                  <c:v>400.41870882323099</c:v>
                </c:pt>
                <c:pt idx="6954">
                  <c:v>400.34375648661495</c:v>
                </c:pt>
                <c:pt idx="6955">
                  <c:v>400.24618071507695</c:v>
                </c:pt>
                <c:pt idx="6956">
                  <c:v>400.29973106307597</c:v>
                </c:pt>
                <c:pt idx="6957">
                  <c:v>400.41167383415302</c:v>
                </c:pt>
                <c:pt idx="6958">
                  <c:v>400.408664846769</c:v>
                </c:pt>
                <c:pt idx="6959">
                  <c:v>400.39549041938398</c:v>
                </c:pt>
                <c:pt idx="6960">
                  <c:v>400.35612053969197</c:v>
                </c:pt>
                <c:pt idx="6961">
                  <c:v>400.42673039353792</c:v>
                </c:pt>
                <c:pt idx="6962">
                  <c:v>400.42892563107603</c:v>
                </c:pt>
                <c:pt idx="6963">
                  <c:v>400.50323575107689</c:v>
                </c:pt>
                <c:pt idx="6964">
                  <c:v>400.38374505107595</c:v>
                </c:pt>
                <c:pt idx="6965">
                  <c:v>400.45295034907599</c:v>
                </c:pt>
                <c:pt idx="6966">
                  <c:v>400.45719436384604</c:v>
                </c:pt>
                <c:pt idx="6967">
                  <c:v>400.55549358553804</c:v>
                </c:pt>
                <c:pt idx="6968">
                  <c:v>400.54600337230698</c:v>
                </c:pt>
                <c:pt idx="6969">
                  <c:v>400.58012148015399</c:v>
                </c:pt>
                <c:pt idx="6970">
                  <c:v>400.51704383400005</c:v>
                </c:pt>
                <c:pt idx="6971">
                  <c:v>400.50737607046102</c:v>
                </c:pt>
                <c:pt idx="6972">
                  <c:v>400.45790732523</c:v>
                </c:pt>
                <c:pt idx="6973">
                  <c:v>400.48668679276898</c:v>
                </c:pt>
                <c:pt idx="6974">
                  <c:v>400.52876526815294</c:v>
                </c:pt>
                <c:pt idx="6975">
                  <c:v>400.46973953938397</c:v>
                </c:pt>
                <c:pt idx="6976">
                  <c:v>400.49396551199993</c:v>
                </c:pt>
                <c:pt idx="6977">
                  <c:v>400.49794563599897</c:v>
                </c:pt>
                <c:pt idx="6978">
                  <c:v>400.50622658215394</c:v>
                </c:pt>
                <c:pt idx="6979">
                  <c:v>400.52368861523001</c:v>
                </c:pt>
                <c:pt idx="6980">
                  <c:v>400.67721537492201</c:v>
                </c:pt>
                <c:pt idx="6981">
                  <c:v>400.60579203876904</c:v>
                </c:pt>
                <c:pt idx="6982">
                  <c:v>400.65778633969205</c:v>
                </c:pt>
                <c:pt idx="6983">
                  <c:v>400.65176816461502</c:v>
                </c:pt>
                <c:pt idx="6984">
                  <c:v>400.74282248153798</c:v>
                </c:pt>
                <c:pt idx="6985">
                  <c:v>400.72501529599987</c:v>
                </c:pt>
                <c:pt idx="6986">
                  <c:v>400.64068645107704</c:v>
                </c:pt>
                <c:pt idx="6987">
                  <c:v>400.69637354615287</c:v>
                </c:pt>
                <c:pt idx="6988">
                  <c:v>400.66157503107593</c:v>
                </c:pt>
                <c:pt idx="6989">
                  <c:v>400.64823482046114</c:v>
                </c:pt>
                <c:pt idx="6990">
                  <c:v>400.57881732292299</c:v>
                </c:pt>
                <c:pt idx="6991">
                  <c:v>400.53253684676895</c:v>
                </c:pt>
                <c:pt idx="6992">
                  <c:v>400.51569021446107</c:v>
                </c:pt>
                <c:pt idx="6993">
                  <c:v>400.64882328830709</c:v>
                </c:pt>
                <c:pt idx="6994">
                  <c:v>400.62029440799893</c:v>
                </c:pt>
                <c:pt idx="6995">
                  <c:v>400.58342613230798</c:v>
                </c:pt>
                <c:pt idx="6996">
                  <c:v>400.59593961015293</c:v>
                </c:pt>
                <c:pt idx="6997">
                  <c:v>400.67165306307601</c:v>
                </c:pt>
                <c:pt idx="6998">
                  <c:v>400.67477285169196</c:v>
                </c:pt>
                <c:pt idx="6999">
                  <c:v>400.69232903492298</c:v>
                </c:pt>
                <c:pt idx="7000">
                  <c:v>400.69746743030703</c:v>
                </c:pt>
                <c:pt idx="7001">
                  <c:v>400.66801104107691</c:v>
                </c:pt>
                <c:pt idx="7002">
                  <c:v>400.78151167769187</c:v>
                </c:pt>
                <c:pt idx="7003">
                  <c:v>400.80568886507598</c:v>
                </c:pt>
                <c:pt idx="7004">
                  <c:v>400.75053992507594</c:v>
                </c:pt>
                <c:pt idx="7005">
                  <c:v>400.61499513292307</c:v>
                </c:pt>
                <c:pt idx="7006">
                  <c:v>400.63764988430705</c:v>
                </c:pt>
                <c:pt idx="7007">
                  <c:v>400.60511580692292</c:v>
                </c:pt>
                <c:pt idx="7008">
                  <c:v>400.63140885338396</c:v>
                </c:pt>
                <c:pt idx="7009">
                  <c:v>400.61931098799892</c:v>
                </c:pt>
                <c:pt idx="7010">
                  <c:v>400.72288703846107</c:v>
                </c:pt>
                <c:pt idx="7011">
                  <c:v>400.74160500215396</c:v>
                </c:pt>
                <c:pt idx="7012">
                  <c:v>400.73072603599996</c:v>
                </c:pt>
                <c:pt idx="7013">
                  <c:v>400.68349336953798</c:v>
                </c:pt>
                <c:pt idx="7014">
                  <c:v>400.76751438122994</c:v>
                </c:pt>
                <c:pt idx="7015">
                  <c:v>400.78848087676903</c:v>
                </c:pt>
                <c:pt idx="7016">
                  <c:v>400.76151847338389</c:v>
                </c:pt>
                <c:pt idx="7017">
                  <c:v>400.76381168907704</c:v>
                </c:pt>
                <c:pt idx="7018">
                  <c:v>400.71721413923098</c:v>
                </c:pt>
                <c:pt idx="7019">
                  <c:v>400.70266775907601</c:v>
                </c:pt>
                <c:pt idx="7020">
                  <c:v>400.73157906430697</c:v>
                </c:pt>
                <c:pt idx="7021">
                  <c:v>400.65199727322999</c:v>
                </c:pt>
                <c:pt idx="7022">
                  <c:v>400.71178985953799</c:v>
                </c:pt>
                <c:pt idx="7023">
                  <c:v>400.69948760199901</c:v>
                </c:pt>
                <c:pt idx="7024">
                  <c:v>400.74827558846101</c:v>
                </c:pt>
                <c:pt idx="7025">
                  <c:v>400.65716887984604</c:v>
                </c:pt>
                <c:pt idx="7026">
                  <c:v>400.70231354846095</c:v>
                </c:pt>
                <c:pt idx="7027">
                  <c:v>400.75180770938397</c:v>
                </c:pt>
                <c:pt idx="7028">
                  <c:v>400.82387700169193</c:v>
                </c:pt>
                <c:pt idx="7029">
                  <c:v>400.77148803399905</c:v>
                </c:pt>
                <c:pt idx="7030">
                  <c:v>400.65800256076903</c:v>
                </c:pt>
                <c:pt idx="7031">
                  <c:v>400.68208182846104</c:v>
                </c:pt>
                <c:pt idx="7032">
                  <c:v>400.62841012615309</c:v>
                </c:pt>
                <c:pt idx="7033">
                  <c:v>400.616476884615</c:v>
                </c:pt>
                <c:pt idx="7034">
                  <c:v>400.60300771676901</c:v>
                </c:pt>
                <c:pt idx="7035">
                  <c:v>400.65345638815302</c:v>
                </c:pt>
                <c:pt idx="7036">
                  <c:v>400.58736334984604</c:v>
                </c:pt>
                <c:pt idx="7037">
                  <c:v>400.56871858584492</c:v>
                </c:pt>
                <c:pt idx="7038">
                  <c:v>400.56877211538398</c:v>
                </c:pt>
                <c:pt idx="7039">
                  <c:v>400.64674278738403</c:v>
                </c:pt>
                <c:pt idx="7040">
                  <c:v>400.70329953569194</c:v>
                </c:pt>
                <c:pt idx="7041">
                  <c:v>400.68517782369196</c:v>
                </c:pt>
                <c:pt idx="7042">
                  <c:v>400.709447529692</c:v>
                </c:pt>
                <c:pt idx="7043">
                  <c:v>400.73238618722996</c:v>
                </c:pt>
                <c:pt idx="7044">
                  <c:v>400.65564093092314</c:v>
                </c:pt>
                <c:pt idx="7045">
                  <c:v>400.71469900507697</c:v>
                </c:pt>
                <c:pt idx="7046">
                  <c:v>400.74566113538407</c:v>
                </c:pt>
                <c:pt idx="7047">
                  <c:v>400.76188091199896</c:v>
                </c:pt>
                <c:pt idx="7048">
                  <c:v>400.60681620799892</c:v>
                </c:pt>
                <c:pt idx="7049">
                  <c:v>400.52466351753804</c:v>
                </c:pt>
                <c:pt idx="7050">
                  <c:v>400.44278552630703</c:v>
                </c:pt>
                <c:pt idx="7051">
                  <c:v>400.51862145922996</c:v>
                </c:pt>
                <c:pt idx="7052">
                  <c:v>400.54851187599996</c:v>
                </c:pt>
                <c:pt idx="7053">
                  <c:v>400.553365418461</c:v>
                </c:pt>
                <c:pt idx="7054">
                  <c:v>400.538607605538</c:v>
                </c:pt>
                <c:pt idx="7055">
                  <c:v>400.59463454738392</c:v>
                </c:pt>
                <c:pt idx="7056">
                  <c:v>400.52507995184595</c:v>
                </c:pt>
                <c:pt idx="7057">
                  <c:v>400.60002443923105</c:v>
                </c:pt>
                <c:pt idx="7058">
                  <c:v>400.71105888199986</c:v>
                </c:pt>
                <c:pt idx="7059">
                  <c:v>400.63184203676906</c:v>
                </c:pt>
                <c:pt idx="7060">
                  <c:v>400.60406293461506</c:v>
                </c:pt>
                <c:pt idx="7061">
                  <c:v>400.55517084384604</c:v>
                </c:pt>
                <c:pt idx="7062">
                  <c:v>400.65007453107597</c:v>
                </c:pt>
                <c:pt idx="7063">
                  <c:v>400.61008903261501</c:v>
                </c:pt>
                <c:pt idx="7064">
                  <c:v>400.59002579276898</c:v>
                </c:pt>
                <c:pt idx="7065">
                  <c:v>400.59118704538389</c:v>
                </c:pt>
                <c:pt idx="7066">
                  <c:v>400.572479822307</c:v>
                </c:pt>
                <c:pt idx="7067">
                  <c:v>400.510216294923</c:v>
                </c:pt>
                <c:pt idx="7068">
                  <c:v>400.61135327092296</c:v>
                </c:pt>
                <c:pt idx="7069">
                  <c:v>400.65389258292305</c:v>
                </c:pt>
                <c:pt idx="7070">
                  <c:v>400.57344512907605</c:v>
                </c:pt>
                <c:pt idx="7071">
                  <c:v>400.61557413184607</c:v>
                </c:pt>
                <c:pt idx="7072">
                  <c:v>400.71015113292299</c:v>
                </c:pt>
                <c:pt idx="7073">
                  <c:v>400.63863468184502</c:v>
                </c:pt>
                <c:pt idx="7074">
                  <c:v>400.67689390676901</c:v>
                </c:pt>
                <c:pt idx="7075">
                  <c:v>400.71387469384604</c:v>
                </c:pt>
                <c:pt idx="7076">
                  <c:v>400.72803892953795</c:v>
                </c:pt>
                <c:pt idx="7077">
                  <c:v>400.81891178492299</c:v>
                </c:pt>
                <c:pt idx="7078">
                  <c:v>400.79653002353803</c:v>
                </c:pt>
                <c:pt idx="7079">
                  <c:v>400.782103339076</c:v>
                </c:pt>
                <c:pt idx="7080">
                  <c:v>400.78788149476907</c:v>
                </c:pt>
                <c:pt idx="7081">
                  <c:v>400.66072882184608</c:v>
                </c:pt>
                <c:pt idx="7082">
                  <c:v>400.54314779046098</c:v>
                </c:pt>
                <c:pt idx="7083">
                  <c:v>400.58378813184606</c:v>
                </c:pt>
                <c:pt idx="7084">
                  <c:v>400.661234307538</c:v>
                </c:pt>
                <c:pt idx="7085">
                  <c:v>400.63217822692292</c:v>
                </c:pt>
                <c:pt idx="7086">
                  <c:v>400.69319841676895</c:v>
                </c:pt>
                <c:pt idx="7087">
                  <c:v>400.60757560322998</c:v>
                </c:pt>
                <c:pt idx="7088">
                  <c:v>400.67868707892302</c:v>
                </c:pt>
                <c:pt idx="7089">
                  <c:v>400.74707922923</c:v>
                </c:pt>
                <c:pt idx="7090">
                  <c:v>400.66726007630706</c:v>
                </c:pt>
                <c:pt idx="7091">
                  <c:v>400.69633552461494</c:v>
                </c:pt>
                <c:pt idx="7092">
                  <c:v>400.80671002122995</c:v>
                </c:pt>
                <c:pt idx="7093">
                  <c:v>400.74037637276905</c:v>
                </c:pt>
                <c:pt idx="7094">
                  <c:v>400.78385569492201</c:v>
                </c:pt>
                <c:pt idx="7095">
                  <c:v>400.78576135153895</c:v>
                </c:pt>
                <c:pt idx="7096">
                  <c:v>400.74281312999904</c:v>
                </c:pt>
                <c:pt idx="7097">
                  <c:v>400.79882405322996</c:v>
                </c:pt>
                <c:pt idx="7098">
                  <c:v>400.820168183384</c:v>
                </c:pt>
                <c:pt idx="7099">
                  <c:v>400.74993887722997</c:v>
                </c:pt>
                <c:pt idx="7100">
                  <c:v>400.811498118153</c:v>
                </c:pt>
                <c:pt idx="7101">
                  <c:v>400.81302362676905</c:v>
                </c:pt>
                <c:pt idx="7102">
                  <c:v>400.84675081415298</c:v>
                </c:pt>
                <c:pt idx="7103">
                  <c:v>400.73897240969188</c:v>
                </c:pt>
                <c:pt idx="7104">
                  <c:v>400.79840376476898</c:v>
                </c:pt>
                <c:pt idx="7105">
                  <c:v>400.71927850969195</c:v>
                </c:pt>
                <c:pt idx="7106">
                  <c:v>400.779756996461</c:v>
                </c:pt>
                <c:pt idx="7107">
                  <c:v>400.81820245692296</c:v>
                </c:pt>
                <c:pt idx="7108">
                  <c:v>400.8776420787691</c:v>
                </c:pt>
                <c:pt idx="7109">
                  <c:v>400.87994426846097</c:v>
                </c:pt>
                <c:pt idx="7110">
                  <c:v>400.87797441861494</c:v>
                </c:pt>
                <c:pt idx="7111">
                  <c:v>400.803792956461</c:v>
                </c:pt>
                <c:pt idx="7112">
                  <c:v>400.79831070353794</c:v>
                </c:pt>
                <c:pt idx="7113">
                  <c:v>400.77456636923</c:v>
                </c:pt>
                <c:pt idx="7114">
                  <c:v>400.74767670061499</c:v>
                </c:pt>
                <c:pt idx="7115">
                  <c:v>400.78037391276899</c:v>
                </c:pt>
                <c:pt idx="7116">
                  <c:v>400.82764864938508</c:v>
                </c:pt>
                <c:pt idx="7117">
                  <c:v>400.7758066867691</c:v>
                </c:pt>
                <c:pt idx="7118">
                  <c:v>400.870578306769</c:v>
                </c:pt>
                <c:pt idx="7119">
                  <c:v>400.87668382369202</c:v>
                </c:pt>
                <c:pt idx="7120">
                  <c:v>400.89268168923007</c:v>
                </c:pt>
                <c:pt idx="7121">
                  <c:v>400.94959025907599</c:v>
                </c:pt>
                <c:pt idx="7122">
                  <c:v>401.00311622615391</c:v>
                </c:pt>
                <c:pt idx="7123">
                  <c:v>401.01099544522987</c:v>
                </c:pt>
                <c:pt idx="7124">
                  <c:v>401.018782155076</c:v>
                </c:pt>
                <c:pt idx="7125">
                  <c:v>400.96323334738389</c:v>
                </c:pt>
                <c:pt idx="7126">
                  <c:v>400.96073660184601</c:v>
                </c:pt>
                <c:pt idx="7127">
                  <c:v>401.13824376061496</c:v>
                </c:pt>
                <c:pt idx="7128">
                  <c:v>401.18053140030696</c:v>
                </c:pt>
                <c:pt idx="7129">
                  <c:v>401.21888847522996</c:v>
                </c:pt>
                <c:pt idx="7130">
                  <c:v>401.16764309984609</c:v>
                </c:pt>
                <c:pt idx="7131">
                  <c:v>401.01539407369199</c:v>
                </c:pt>
                <c:pt idx="7132">
                  <c:v>400.99199673030699</c:v>
                </c:pt>
                <c:pt idx="7133">
                  <c:v>400.99726778292296</c:v>
                </c:pt>
                <c:pt idx="7134">
                  <c:v>401.03643650476897</c:v>
                </c:pt>
                <c:pt idx="7135">
                  <c:v>401.11851183999897</c:v>
                </c:pt>
                <c:pt idx="7136">
                  <c:v>401.11903355230697</c:v>
                </c:pt>
                <c:pt idx="7137">
                  <c:v>401.19079399984605</c:v>
                </c:pt>
                <c:pt idx="7138">
                  <c:v>401.16702960092204</c:v>
                </c:pt>
                <c:pt idx="7139">
                  <c:v>401.22499876861491</c:v>
                </c:pt>
                <c:pt idx="7140">
                  <c:v>401.1391179836919</c:v>
                </c:pt>
                <c:pt idx="7141">
                  <c:v>401.13755148215296</c:v>
                </c:pt>
                <c:pt idx="7142">
                  <c:v>401.08660134138393</c:v>
                </c:pt>
                <c:pt idx="7143">
                  <c:v>401.0183224026149</c:v>
                </c:pt>
                <c:pt idx="7144">
                  <c:v>401.07330840061491</c:v>
                </c:pt>
                <c:pt idx="7145">
                  <c:v>401.18776931015401</c:v>
                </c:pt>
                <c:pt idx="7146">
                  <c:v>401.27823313569195</c:v>
                </c:pt>
                <c:pt idx="7147">
                  <c:v>401.15237908584606</c:v>
                </c:pt>
                <c:pt idx="7148">
                  <c:v>401.15965173569202</c:v>
                </c:pt>
                <c:pt idx="7149">
                  <c:v>401.1849926704611</c:v>
                </c:pt>
                <c:pt idx="7150">
                  <c:v>401.085792870923</c:v>
                </c:pt>
                <c:pt idx="7151">
                  <c:v>401.09068188723109</c:v>
                </c:pt>
                <c:pt idx="7152">
                  <c:v>401.14706396384611</c:v>
                </c:pt>
                <c:pt idx="7153">
                  <c:v>401.09035400446101</c:v>
                </c:pt>
                <c:pt idx="7154">
                  <c:v>401.15821527799994</c:v>
                </c:pt>
                <c:pt idx="7155">
                  <c:v>401.13441439123</c:v>
                </c:pt>
                <c:pt idx="7156">
                  <c:v>401.19690351015299</c:v>
                </c:pt>
                <c:pt idx="7157">
                  <c:v>401.11532397907695</c:v>
                </c:pt>
                <c:pt idx="7158">
                  <c:v>401.21323549122991</c:v>
                </c:pt>
                <c:pt idx="7159">
                  <c:v>401.20620288846101</c:v>
                </c:pt>
                <c:pt idx="7160">
                  <c:v>401.22772603107592</c:v>
                </c:pt>
                <c:pt idx="7161">
                  <c:v>401.28871609076896</c:v>
                </c:pt>
                <c:pt idx="7162">
                  <c:v>401.27878058046105</c:v>
                </c:pt>
                <c:pt idx="7163">
                  <c:v>401.282528596769</c:v>
                </c:pt>
                <c:pt idx="7164">
                  <c:v>401.256782629692</c:v>
                </c:pt>
                <c:pt idx="7165">
                  <c:v>401.30236182969202</c:v>
                </c:pt>
                <c:pt idx="7166">
                  <c:v>401.39437712569196</c:v>
                </c:pt>
                <c:pt idx="7167">
                  <c:v>401.346467278923</c:v>
                </c:pt>
                <c:pt idx="7168">
                  <c:v>401.31559558399903</c:v>
                </c:pt>
                <c:pt idx="7169">
                  <c:v>401.21842580338398</c:v>
                </c:pt>
                <c:pt idx="7170">
                  <c:v>401.16997101276905</c:v>
                </c:pt>
                <c:pt idx="7171">
                  <c:v>401.1429841260001</c:v>
                </c:pt>
                <c:pt idx="7172">
                  <c:v>401.16870323230802</c:v>
                </c:pt>
                <c:pt idx="7173">
                  <c:v>401.17881382184606</c:v>
                </c:pt>
                <c:pt idx="7174">
                  <c:v>401.13734237923001</c:v>
                </c:pt>
                <c:pt idx="7175">
                  <c:v>401.20192426692296</c:v>
                </c:pt>
                <c:pt idx="7176">
                  <c:v>401.23354392830691</c:v>
                </c:pt>
                <c:pt idx="7177">
                  <c:v>401.32773064953801</c:v>
                </c:pt>
                <c:pt idx="7178">
                  <c:v>401.29200520522994</c:v>
                </c:pt>
                <c:pt idx="7179">
                  <c:v>401.32166732461502</c:v>
                </c:pt>
                <c:pt idx="7180">
                  <c:v>401.38455354276903</c:v>
                </c:pt>
                <c:pt idx="7181">
                  <c:v>401.32734341169197</c:v>
                </c:pt>
                <c:pt idx="7182">
                  <c:v>401.34674353707601</c:v>
                </c:pt>
                <c:pt idx="7183">
                  <c:v>401.37427210230703</c:v>
                </c:pt>
                <c:pt idx="7184">
                  <c:v>401.31318501538397</c:v>
                </c:pt>
                <c:pt idx="7185">
                  <c:v>401.32238070615301</c:v>
                </c:pt>
                <c:pt idx="7186">
                  <c:v>401.41322978522993</c:v>
                </c:pt>
                <c:pt idx="7187">
                  <c:v>401.33649295846095</c:v>
                </c:pt>
                <c:pt idx="7188">
                  <c:v>401.25413520584601</c:v>
                </c:pt>
                <c:pt idx="7189">
                  <c:v>401.25795821415301</c:v>
                </c:pt>
                <c:pt idx="7190">
                  <c:v>401.3112074429219</c:v>
                </c:pt>
                <c:pt idx="7191">
                  <c:v>401.28642000538395</c:v>
                </c:pt>
                <c:pt idx="7192">
                  <c:v>401.32898984292297</c:v>
                </c:pt>
                <c:pt idx="7193">
                  <c:v>401.31933204046101</c:v>
                </c:pt>
                <c:pt idx="7194">
                  <c:v>401.40764810046107</c:v>
                </c:pt>
                <c:pt idx="7195">
                  <c:v>401.37568882415303</c:v>
                </c:pt>
                <c:pt idx="7196">
                  <c:v>401.21164069492306</c:v>
                </c:pt>
                <c:pt idx="7197">
                  <c:v>401.31437578184602</c:v>
                </c:pt>
                <c:pt idx="7198">
                  <c:v>401.32268585138405</c:v>
                </c:pt>
                <c:pt idx="7199">
                  <c:v>401.36798410430714</c:v>
                </c:pt>
                <c:pt idx="7200">
                  <c:v>401.39394025261487</c:v>
                </c:pt>
                <c:pt idx="7201">
                  <c:v>401.37044036200001</c:v>
                </c:pt>
                <c:pt idx="7202">
                  <c:v>401.44388457646107</c:v>
                </c:pt>
                <c:pt idx="7203">
                  <c:v>401.44171574076893</c:v>
                </c:pt>
                <c:pt idx="7204">
                  <c:v>401.47412282969196</c:v>
                </c:pt>
                <c:pt idx="7205">
                  <c:v>401.46902294276896</c:v>
                </c:pt>
                <c:pt idx="7206">
                  <c:v>401.42396687692195</c:v>
                </c:pt>
                <c:pt idx="7207">
                  <c:v>401.354354502153</c:v>
                </c:pt>
                <c:pt idx="7208">
                  <c:v>401.19132113015309</c:v>
                </c:pt>
                <c:pt idx="7209">
                  <c:v>401.18471557953802</c:v>
                </c:pt>
                <c:pt idx="7210">
                  <c:v>401.28625139615292</c:v>
                </c:pt>
                <c:pt idx="7211">
                  <c:v>401.30171572999899</c:v>
                </c:pt>
                <c:pt idx="7212">
                  <c:v>401.17946179984511</c:v>
                </c:pt>
                <c:pt idx="7213">
                  <c:v>401.25825566738399</c:v>
                </c:pt>
                <c:pt idx="7214">
                  <c:v>401.29148623661496</c:v>
                </c:pt>
                <c:pt idx="7215">
                  <c:v>401.171287932307</c:v>
                </c:pt>
                <c:pt idx="7216">
                  <c:v>401.30898955722995</c:v>
                </c:pt>
                <c:pt idx="7217">
                  <c:v>401.35450336399998</c:v>
                </c:pt>
                <c:pt idx="7218">
                  <c:v>401.23220655507697</c:v>
                </c:pt>
                <c:pt idx="7219">
                  <c:v>401.39742556307698</c:v>
                </c:pt>
                <c:pt idx="7220">
                  <c:v>401.29155511415399</c:v>
                </c:pt>
                <c:pt idx="7221">
                  <c:v>401.23038890953796</c:v>
                </c:pt>
                <c:pt idx="7222">
                  <c:v>401.32310577076896</c:v>
                </c:pt>
                <c:pt idx="7223">
                  <c:v>401.23992575646099</c:v>
                </c:pt>
                <c:pt idx="7224">
                  <c:v>401.33404097307601</c:v>
                </c:pt>
                <c:pt idx="7225">
                  <c:v>401.26796272261493</c:v>
                </c:pt>
                <c:pt idx="7226">
                  <c:v>401.20768563338407</c:v>
                </c:pt>
                <c:pt idx="7227">
                  <c:v>401.24910186107599</c:v>
                </c:pt>
                <c:pt idx="7228">
                  <c:v>401.25507931061492</c:v>
                </c:pt>
                <c:pt idx="7229">
                  <c:v>401.25015309507694</c:v>
                </c:pt>
                <c:pt idx="7230">
                  <c:v>401.35118424092292</c:v>
                </c:pt>
                <c:pt idx="7231">
                  <c:v>401.28163513507695</c:v>
                </c:pt>
                <c:pt idx="7232">
                  <c:v>401.20650132369195</c:v>
                </c:pt>
                <c:pt idx="7233">
                  <c:v>401.214033435538</c:v>
                </c:pt>
                <c:pt idx="7234">
                  <c:v>401.28816101215392</c:v>
                </c:pt>
                <c:pt idx="7235">
                  <c:v>401.26631907953794</c:v>
                </c:pt>
                <c:pt idx="7236">
                  <c:v>401.16030503892301</c:v>
                </c:pt>
                <c:pt idx="7237">
                  <c:v>401.26494209707698</c:v>
                </c:pt>
                <c:pt idx="7238">
                  <c:v>401.27622745953795</c:v>
                </c:pt>
                <c:pt idx="7239">
                  <c:v>401.22895888876894</c:v>
                </c:pt>
                <c:pt idx="7240">
                  <c:v>401.29932328569197</c:v>
                </c:pt>
                <c:pt idx="7241">
                  <c:v>401.29398340430703</c:v>
                </c:pt>
                <c:pt idx="7242">
                  <c:v>401.32532660892292</c:v>
                </c:pt>
                <c:pt idx="7243">
                  <c:v>401.33543246953792</c:v>
                </c:pt>
                <c:pt idx="7244">
                  <c:v>401.28494019015307</c:v>
                </c:pt>
                <c:pt idx="7245">
                  <c:v>401.20725900799897</c:v>
                </c:pt>
                <c:pt idx="7246">
                  <c:v>401.24986479384609</c:v>
                </c:pt>
                <c:pt idx="7247">
                  <c:v>401.24077975861491</c:v>
                </c:pt>
                <c:pt idx="7248">
                  <c:v>401.33539787461496</c:v>
                </c:pt>
                <c:pt idx="7249">
                  <c:v>401.36851890107687</c:v>
                </c:pt>
                <c:pt idx="7250">
                  <c:v>401.44815185646092</c:v>
                </c:pt>
                <c:pt idx="7251">
                  <c:v>401.50672400415397</c:v>
                </c:pt>
                <c:pt idx="7252">
                  <c:v>401.37380675307696</c:v>
                </c:pt>
                <c:pt idx="7253">
                  <c:v>401.33720603799895</c:v>
                </c:pt>
                <c:pt idx="7254">
                  <c:v>401.37367834815296</c:v>
                </c:pt>
                <c:pt idx="7255">
                  <c:v>401.37187416169195</c:v>
                </c:pt>
                <c:pt idx="7256">
                  <c:v>401.5061157259999</c:v>
                </c:pt>
                <c:pt idx="7257">
                  <c:v>401.63118627307603</c:v>
                </c:pt>
                <c:pt idx="7258">
                  <c:v>401.63837488322991</c:v>
                </c:pt>
                <c:pt idx="7259">
                  <c:v>401.57610621276899</c:v>
                </c:pt>
                <c:pt idx="7260">
                  <c:v>401.66129736492297</c:v>
                </c:pt>
                <c:pt idx="7261">
                  <c:v>401.56679161353804</c:v>
                </c:pt>
                <c:pt idx="7262">
                  <c:v>401.56694734276903</c:v>
                </c:pt>
                <c:pt idx="7263">
                  <c:v>401.62514295292192</c:v>
                </c:pt>
                <c:pt idx="7264">
                  <c:v>401.54988261646116</c:v>
                </c:pt>
                <c:pt idx="7265">
                  <c:v>401.54625441646101</c:v>
                </c:pt>
                <c:pt idx="7266">
                  <c:v>401.558808127384</c:v>
                </c:pt>
                <c:pt idx="7267">
                  <c:v>401.48361164707586</c:v>
                </c:pt>
                <c:pt idx="7268">
                  <c:v>401.62280122015306</c:v>
                </c:pt>
                <c:pt idx="7269">
                  <c:v>401.639506208461</c:v>
                </c:pt>
                <c:pt idx="7270">
                  <c:v>401.532454997846</c:v>
                </c:pt>
                <c:pt idx="7271">
                  <c:v>401.46033189322992</c:v>
                </c:pt>
                <c:pt idx="7272">
                  <c:v>401.503475928461</c:v>
                </c:pt>
                <c:pt idx="7273">
                  <c:v>401.49662801799991</c:v>
                </c:pt>
                <c:pt idx="7274">
                  <c:v>401.45362432892301</c:v>
                </c:pt>
                <c:pt idx="7275">
                  <c:v>401.5308706138461</c:v>
                </c:pt>
                <c:pt idx="7276">
                  <c:v>401.58273550584602</c:v>
                </c:pt>
                <c:pt idx="7277">
                  <c:v>401.63005124184599</c:v>
                </c:pt>
                <c:pt idx="7278">
                  <c:v>401.68431001230698</c:v>
                </c:pt>
                <c:pt idx="7279">
                  <c:v>401.76286072769204</c:v>
                </c:pt>
                <c:pt idx="7280">
                  <c:v>401.79407981000003</c:v>
                </c:pt>
                <c:pt idx="7281">
                  <c:v>401.62359085738399</c:v>
                </c:pt>
                <c:pt idx="7282">
                  <c:v>401.64634124292292</c:v>
                </c:pt>
                <c:pt idx="7283">
                  <c:v>401.77168747707691</c:v>
                </c:pt>
                <c:pt idx="7284">
                  <c:v>401.70086463046113</c:v>
                </c:pt>
                <c:pt idx="7285">
                  <c:v>401.72150287107587</c:v>
                </c:pt>
                <c:pt idx="7286">
                  <c:v>401.77980718661502</c:v>
                </c:pt>
                <c:pt idx="7287">
                  <c:v>401.7881706453839</c:v>
                </c:pt>
                <c:pt idx="7288">
                  <c:v>401.69123588199994</c:v>
                </c:pt>
                <c:pt idx="7289">
                  <c:v>401.62437809646104</c:v>
                </c:pt>
                <c:pt idx="7290">
                  <c:v>401.58810687615295</c:v>
                </c:pt>
                <c:pt idx="7291">
                  <c:v>401.71488993184607</c:v>
                </c:pt>
                <c:pt idx="7292">
                  <c:v>401.72849024830697</c:v>
                </c:pt>
                <c:pt idx="7293">
                  <c:v>401.70546337938401</c:v>
                </c:pt>
                <c:pt idx="7294">
                  <c:v>401.68889164276902</c:v>
                </c:pt>
                <c:pt idx="7295">
                  <c:v>401.69461925599995</c:v>
                </c:pt>
                <c:pt idx="7296">
                  <c:v>401.73569118046106</c:v>
                </c:pt>
                <c:pt idx="7297">
                  <c:v>401.73221529984602</c:v>
                </c:pt>
                <c:pt idx="7298">
                  <c:v>401.80509632815398</c:v>
                </c:pt>
                <c:pt idx="7299">
                  <c:v>401.89986852784506</c:v>
                </c:pt>
                <c:pt idx="7300">
                  <c:v>401.88530925230691</c:v>
                </c:pt>
                <c:pt idx="7301">
                  <c:v>401.80383901353798</c:v>
                </c:pt>
                <c:pt idx="7302">
                  <c:v>401.84538833446112</c:v>
                </c:pt>
                <c:pt idx="7303">
                  <c:v>401.88418819384611</c:v>
                </c:pt>
                <c:pt idx="7304">
                  <c:v>401.84546881769205</c:v>
                </c:pt>
                <c:pt idx="7305">
                  <c:v>401.82854983430701</c:v>
                </c:pt>
                <c:pt idx="7306">
                  <c:v>401.84687879138397</c:v>
                </c:pt>
                <c:pt idx="7307">
                  <c:v>401.82361465476902</c:v>
                </c:pt>
                <c:pt idx="7308">
                  <c:v>401.86933715046098</c:v>
                </c:pt>
                <c:pt idx="7309">
                  <c:v>401.88592197753695</c:v>
                </c:pt>
                <c:pt idx="7310">
                  <c:v>401.86215903522992</c:v>
                </c:pt>
                <c:pt idx="7311">
                  <c:v>401.76295720753797</c:v>
                </c:pt>
                <c:pt idx="7312">
                  <c:v>401.77406887030702</c:v>
                </c:pt>
                <c:pt idx="7313">
                  <c:v>401.84436553061505</c:v>
                </c:pt>
                <c:pt idx="7314">
                  <c:v>401.90363588722994</c:v>
                </c:pt>
                <c:pt idx="7315">
                  <c:v>401.87727192938405</c:v>
                </c:pt>
                <c:pt idx="7316">
                  <c:v>401.865288837077</c:v>
                </c:pt>
                <c:pt idx="7317">
                  <c:v>401.81116674969189</c:v>
                </c:pt>
                <c:pt idx="7318">
                  <c:v>401.84713560507601</c:v>
                </c:pt>
                <c:pt idx="7319">
                  <c:v>401.929452596153</c:v>
                </c:pt>
                <c:pt idx="7320">
                  <c:v>401.83598873215396</c:v>
                </c:pt>
                <c:pt idx="7321">
                  <c:v>401.99138332907592</c:v>
                </c:pt>
                <c:pt idx="7322">
                  <c:v>401.95022954384598</c:v>
                </c:pt>
                <c:pt idx="7323">
                  <c:v>402.0447518904611</c:v>
                </c:pt>
                <c:pt idx="7324">
                  <c:v>402.13790475969103</c:v>
                </c:pt>
                <c:pt idx="7325">
                  <c:v>402.138810181076</c:v>
                </c:pt>
                <c:pt idx="7326">
                  <c:v>402.05848895922992</c:v>
                </c:pt>
                <c:pt idx="7327">
                  <c:v>401.9819980036919</c:v>
                </c:pt>
                <c:pt idx="7328">
                  <c:v>401.91219284922994</c:v>
                </c:pt>
                <c:pt idx="7329">
                  <c:v>401.90597968969195</c:v>
                </c:pt>
                <c:pt idx="7330">
                  <c:v>401.91866889799996</c:v>
                </c:pt>
                <c:pt idx="7331">
                  <c:v>401.982094980461</c:v>
                </c:pt>
                <c:pt idx="7332">
                  <c:v>401.94935216846102</c:v>
                </c:pt>
                <c:pt idx="7333">
                  <c:v>401.881084606</c:v>
                </c:pt>
                <c:pt idx="7334">
                  <c:v>401.85247803923005</c:v>
                </c:pt>
                <c:pt idx="7335">
                  <c:v>401.93456175107593</c:v>
                </c:pt>
                <c:pt idx="7336">
                  <c:v>401.87208257169198</c:v>
                </c:pt>
                <c:pt idx="7337">
                  <c:v>401.84850446369194</c:v>
                </c:pt>
                <c:pt idx="7338">
                  <c:v>401.93582003599897</c:v>
                </c:pt>
                <c:pt idx="7339">
                  <c:v>402.01532358845992</c:v>
                </c:pt>
                <c:pt idx="7340">
                  <c:v>401.90554556046101</c:v>
                </c:pt>
                <c:pt idx="7341">
                  <c:v>401.907074274769</c:v>
                </c:pt>
                <c:pt idx="7342">
                  <c:v>401.97601416676895</c:v>
                </c:pt>
                <c:pt idx="7343">
                  <c:v>401.9115070623069</c:v>
                </c:pt>
                <c:pt idx="7344">
                  <c:v>401.86856581122993</c:v>
                </c:pt>
                <c:pt idx="7345">
                  <c:v>401.86421787846098</c:v>
                </c:pt>
                <c:pt idx="7346">
                  <c:v>401.92490289969197</c:v>
                </c:pt>
                <c:pt idx="7347">
                  <c:v>401.88778212569201</c:v>
                </c:pt>
                <c:pt idx="7348">
                  <c:v>401.95942258046108</c:v>
                </c:pt>
                <c:pt idx="7349">
                  <c:v>401.886685217538</c:v>
                </c:pt>
                <c:pt idx="7350">
                  <c:v>401.86945460369202</c:v>
                </c:pt>
                <c:pt idx="7351">
                  <c:v>402.07971053400001</c:v>
                </c:pt>
                <c:pt idx="7352">
                  <c:v>402.1546020927691</c:v>
                </c:pt>
                <c:pt idx="7353">
                  <c:v>402.05397002615302</c:v>
                </c:pt>
                <c:pt idx="7354">
                  <c:v>402.09457503230698</c:v>
                </c:pt>
                <c:pt idx="7355">
                  <c:v>402.13197762630705</c:v>
                </c:pt>
                <c:pt idx="7356">
                  <c:v>402.03670284507587</c:v>
                </c:pt>
                <c:pt idx="7357">
                  <c:v>402.09920824292192</c:v>
                </c:pt>
                <c:pt idx="7358">
                  <c:v>402.07433190722986</c:v>
                </c:pt>
                <c:pt idx="7359">
                  <c:v>402.15174816953805</c:v>
                </c:pt>
                <c:pt idx="7360">
                  <c:v>402.19296516523002</c:v>
                </c:pt>
                <c:pt idx="7361">
                  <c:v>402.1054860295381</c:v>
                </c:pt>
                <c:pt idx="7362">
                  <c:v>402.16988284123107</c:v>
                </c:pt>
                <c:pt idx="7363">
                  <c:v>402.00717427907603</c:v>
                </c:pt>
                <c:pt idx="7364">
                  <c:v>402.07567921753792</c:v>
                </c:pt>
                <c:pt idx="7365">
                  <c:v>402.19749471138397</c:v>
                </c:pt>
                <c:pt idx="7366">
                  <c:v>402.28089838861496</c:v>
                </c:pt>
                <c:pt idx="7367">
                  <c:v>402.31193821769193</c:v>
                </c:pt>
                <c:pt idx="7368">
                  <c:v>402.29291343492292</c:v>
                </c:pt>
                <c:pt idx="7369">
                  <c:v>402.39380264538403</c:v>
                </c:pt>
                <c:pt idx="7370">
                  <c:v>402.30279668292297</c:v>
                </c:pt>
                <c:pt idx="7371">
                  <c:v>402.18375345584599</c:v>
                </c:pt>
                <c:pt idx="7372">
                  <c:v>402.13905194138397</c:v>
                </c:pt>
                <c:pt idx="7373">
                  <c:v>402.16890600446106</c:v>
                </c:pt>
                <c:pt idx="7374">
                  <c:v>402.15447858538408</c:v>
                </c:pt>
                <c:pt idx="7375">
                  <c:v>402.12780818661508</c:v>
                </c:pt>
                <c:pt idx="7376">
                  <c:v>402.02976428999898</c:v>
                </c:pt>
                <c:pt idx="7377">
                  <c:v>402.01054810969197</c:v>
                </c:pt>
                <c:pt idx="7378">
                  <c:v>402.03889931769197</c:v>
                </c:pt>
                <c:pt idx="7379">
                  <c:v>402.07109888784601</c:v>
                </c:pt>
                <c:pt idx="7380">
                  <c:v>402.17914297892293</c:v>
                </c:pt>
                <c:pt idx="7381">
                  <c:v>402.18838830369197</c:v>
                </c:pt>
                <c:pt idx="7382">
                  <c:v>402.12859549323099</c:v>
                </c:pt>
                <c:pt idx="7383">
                  <c:v>402.12107511107592</c:v>
                </c:pt>
                <c:pt idx="7384">
                  <c:v>402.22054559599997</c:v>
                </c:pt>
                <c:pt idx="7385">
                  <c:v>402.17022030430707</c:v>
                </c:pt>
                <c:pt idx="7386">
                  <c:v>402.18992498030701</c:v>
                </c:pt>
                <c:pt idx="7387">
                  <c:v>402.24161426892294</c:v>
                </c:pt>
                <c:pt idx="7388">
                  <c:v>402.32155119107603</c:v>
                </c:pt>
                <c:pt idx="7389">
                  <c:v>402.24558667123</c:v>
                </c:pt>
                <c:pt idx="7390">
                  <c:v>402.23803804476893</c:v>
                </c:pt>
                <c:pt idx="7391">
                  <c:v>402.19930794169187</c:v>
                </c:pt>
                <c:pt idx="7392">
                  <c:v>402.19592455953801</c:v>
                </c:pt>
                <c:pt idx="7393">
                  <c:v>402.31854433415401</c:v>
                </c:pt>
                <c:pt idx="7394">
                  <c:v>402.33833054399986</c:v>
                </c:pt>
                <c:pt idx="7395">
                  <c:v>402.36867402076911</c:v>
                </c:pt>
                <c:pt idx="7396">
                  <c:v>402.50893102600003</c:v>
                </c:pt>
                <c:pt idx="7397">
                  <c:v>402.43859754753788</c:v>
                </c:pt>
                <c:pt idx="7398">
                  <c:v>402.51426864415305</c:v>
                </c:pt>
                <c:pt idx="7399">
                  <c:v>402.47466179569204</c:v>
                </c:pt>
                <c:pt idx="7400">
                  <c:v>402.48405192338396</c:v>
                </c:pt>
                <c:pt idx="7401">
                  <c:v>402.55939172030702</c:v>
                </c:pt>
                <c:pt idx="7402">
                  <c:v>402.55108271784604</c:v>
                </c:pt>
                <c:pt idx="7403">
                  <c:v>402.52881266661495</c:v>
                </c:pt>
                <c:pt idx="7404">
                  <c:v>402.54268144415408</c:v>
                </c:pt>
                <c:pt idx="7405">
                  <c:v>402.577649704615</c:v>
                </c:pt>
                <c:pt idx="7406">
                  <c:v>402.616806545538</c:v>
                </c:pt>
                <c:pt idx="7407">
                  <c:v>402.64111053323001</c:v>
                </c:pt>
                <c:pt idx="7408">
                  <c:v>402.63415841599891</c:v>
                </c:pt>
                <c:pt idx="7409">
                  <c:v>402.74146087215308</c:v>
                </c:pt>
                <c:pt idx="7410">
                  <c:v>402.87557470692292</c:v>
                </c:pt>
                <c:pt idx="7411">
                  <c:v>402.92357714615287</c:v>
                </c:pt>
                <c:pt idx="7412">
                  <c:v>402.98852130122987</c:v>
                </c:pt>
                <c:pt idx="7413">
                  <c:v>402.87941538784605</c:v>
                </c:pt>
                <c:pt idx="7414">
                  <c:v>402.95312563215299</c:v>
                </c:pt>
                <c:pt idx="7415">
                  <c:v>402.89494532523008</c:v>
                </c:pt>
                <c:pt idx="7416">
                  <c:v>402.72517759815287</c:v>
                </c:pt>
                <c:pt idx="7417">
                  <c:v>402.76016815615395</c:v>
                </c:pt>
                <c:pt idx="7418">
                  <c:v>402.80127138353805</c:v>
                </c:pt>
                <c:pt idx="7419">
                  <c:v>402.88344374061495</c:v>
                </c:pt>
                <c:pt idx="7420">
                  <c:v>402.89727376830695</c:v>
                </c:pt>
                <c:pt idx="7421">
                  <c:v>402.84704842646107</c:v>
                </c:pt>
                <c:pt idx="7422">
                  <c:v>402.87063922830703</c:v>
                </c:pt>
                <c:pt idx="7423">
                  <c:v>402.87169731476911</c:v>
                </c:pt>
                <c:pt idx="7424">
                  <c:v>402.81927123353807</c:v>
                </c:pt>
                <c:pt idx="7425">
                  <c:v>402.73158445369194</c:v>
                </c:pt>
                <c:pt idx="7426">
                  <c:v>402.75622653338405</c:v>
                </c:pt>
                <c:pt idx="7427">
                  <c:v>402.8210917070769</c:v>
                </c:pt>
                <c:pt idx="7428">
                  <c:v>402.81056874399997</c:v>
                </c:pt>
                <c:pt idx="7429">
                  <c:v>402.68907892076805</c:v>
                </c:pt>
                <c:pt idx="7430">
                  <c:v>402.64356896107603</c:v>
                </c:pt>
                <c:pt idx="7431">
                  <c:v>402.68765236553804</c:v>
                </c:pt>
                <c:pt idx="7432">
                  <c:v>402.78271857292191</c:v>
                </c:pt>
                <c:pt idx="7433">
                  <c:v>402.87643427999996</c:v>
                </c:pt>
                <c:pt idx="7434">
                  <c:v>402.83818000646102</c:v>
                </c:pt>
                <c:pt idx="7435">
                  <c:v>402.93589947907594</c:v>
                </c:pt>
                <c:pt idx="7436">
                  <c:v>402.80976958523001</c:v>
                </c:pt>
                <c:pt idx="7437">
                  <c:v>402.73117855999885</c:v>
                </c:pt>
                <c:pt idx="7438">
                  <c:v>402.62036132338403</c:v>
                </c:pt>
                <c:pt idx="7439">
                  <c:v>402.75512808107595</c:v>
                </c:pt>
                <c:pt idx="7440">
                  <c:v>402.81271653369203</c:v>
                </c:pt>
                <c:pt idx="7441">
                  <c:v>402.69660826153796</c:v>
                </c:pt>
                <c:pt idx="7442">
                  <c:v>402.69933328369194</c:v>
                </c:pt>
                <c:pt idx="7443">
                  <c:v>402.73513558184595</c:v>
                </c:pt>
                <c:pt idx="7444">
                  <c:v>402.77149023076902</c:v>
                </c:pt>
                <c:pt idx="7445">
                  <c:v>402.73008679522997</c:v>
                </c:pt>
                <c:pt idx="7446">
                  <c:v>402.78765401369196</c:v>
                </c:pt>
                <c:pt idx="7447">
                  <c:v>402.90128053415305</c:v>
                </c:pt>
                <c:pt idx="7448">
                  <c:v>402.93908392492301</c:v>
                </c:pt>
                <c:pt idx="7449">
                  <c:v>402.8306289510769</c:v>
                </c:pt>
                <c:pt idx="7450">
                  <c:v>402.69945689753808</c:v>
                </c:pt>
                <c:pt idx="7451">
                  <c:v>402.85852263153805</c:v>
                </c:pt>
                <c:pt idx="7452">
                  <c:v>403.11118891061494</c:v>
                </c:pt>
                <c:pt idx="7453">
                  <c:v>402.96403203199895</c:v>
                </c:pt>
                <c:pt idx="7454">
                  <c:v>402.95666999569193</c:v>
                </c:pt>
                <c:pt idx="7455">
                  <c:v>403.08797090138393</c:v>
                </c:pt>
                <c:pt idx="7456">
                  <c:v>403.24876366323002</c:v>
                </c:pt>
                <c:pt idx="7457">
                  <c:v>403.23187784923095</c:v>
                </c:pt>
                <c:pt idx="7458">
                  <c:v>403.14647420584606</c:v>
                </c:pt>
                <c:pt idx="7459">
                  <c:v>403.02106697676896</c:v>
                </c:pt>
                <c:pt idx="7460">
                  <c:v>403.03653760692293</c:v>
                </c:pt>
                <c:pt idx="7461">
                  <c:v>403.11687533338403</c:v>
                </c:pt>
                <c:pt idx="7462">
                  <c:v>402.96663137276897</c:v>
                </c:pt>
                <c:pt idx="7463">
                  <c:v>402.85948355430708</c:v>
                </c:pt>
                <c:pt idx="7464">
                  <c:v>402.73798369923009</c:v>
                </c:pt>
                <c:pt idx="7465">
                  <c:v>402.86686706461501</c:v>
                </c:pt>
                <c:pt idx="7466">
                  <c:v>403.00085891384606</c:v>
                </c:pt>
                <c:pt idx="7467">
                  <c:v>402.948680943076</c:v>
                </c:pt>
                <c:pt idx="7468">
                  <c:v>403.06817152184601</c:v>
                </c:pt>
                <c:pt idx="7469">
                  <c:v>402.94723071338404</c:v>
                </c:pt>
                <c:pt idx="7470">
                  <c:v>402.93608679399995</c:v>
                </c:pt>
                <c:pt idx="7471">
                  <c:v>403.06361242738399</c:v>
                </c:pt>
                <c:pt idx="7472">
                  <c:v>403.05547428769199</c:v>
                </c:pt>
                <c:pt idx="7473">
                  <c:v>403.020859832307</c:v>
                </c:pt>
                <c:pt idx="7474">
                  <c:v>403.04357147907695</c:v>
                </c:pt>
                <c:pt idx="7475">
                  <c:v>403.00112465030696</c:v>
                </c:pt>
                <c:pt idx="7476">
                  <c:v>402.872396464769</c:v>
                </c:pt>
                <c:pt idx="7477">
                  <c:v>403.03542084892297</c:v>
                </c:pt>
                <c:pt idx="7478">
                  <c:v>403.12455081323105</c:v>
                </c:pt>
                <c:pt idx="7479">
                  <c:v>403.03139646292288</c:v>
                </c:pt>
                <c:pt idx="7480">
                  <c:v>403.02543316169192</c:v>
                </c:pt>
                <c:pt idx="7481">
                  <c:v>403.128146870769</c:v>
                </c:pt>
                <c:pt idx="7482">
                  <c:v>403.15353652369203</c:v>
                </c:pt>
                <c:pt idx="7483">
                  <c:v>403.01002654046101</c:v>
                </c:pt>
                <c:pt idx="7484">
                  <c:v>402.93033965430692</c:v>
                </c:pt>
                <c:pt idx="7485">
                  <c:v>402.91155587630692</c:v>
                </c:pt>
                <c:pt idx="7486">
                  <c:v>402.98834424092297</c:v>
                </c:pt>
                <c:pt idx="7487">
                  <c:v>402.94699933261495</c:v>
                </c:pt>
                <c:pt idx="7488">
                  <c:v>403.011859493538</c:v>
                </c:pt>
                <c:pt idx="7489">
                  <c:v>403.04107009984608</c:v>
                </c:pt>
                <c:pt idx="7490">
                  <c:v>402.99408472076902</c:v>
                </c:pt>
                <c:pt idx="7491">
                  <c:v>403.03110191738386</c:v>
                </c:pt>
                <c:pt idx="7492">
                  <c:v>402.91258307492302</c:v>
                </c:pt>
                <c:pt idx="7493">
                  <c:v>403.14554057338404</c:v>
                </c:pt>
                <c:pt idx="7494">
                  <c:v>402.99637733153793</c:v>
                </c:pt>
                <c:pt idx="7495">
                  <c:v>403.09448377476906</c:v>
                </c:pt>
                <c:pt idx="7496">
                  <c:v>402.93211852769184</c:v>
                </c:pt>
                <c:pt idx="7497">
                  <c:v>403.04027447661497</c:v>
                </c:pt>
                <c:pt idx="7498">
                  <c:v>403.13582424799893</c:v>
                </c:pt>
                <c:pt idx="7499">
                  <c:v>403.41128711323</c:v>
                </c:pt>
                <c:pt idx="7500">
                  <c:v>403.12872641753796</c:v>
                </c:pt>
                <c:pt idx="7501">
                  <c:v>402.92389852599899</c:v>
                </c:pt>
                <c:pt idx="7502">
                  <c:v>403.08526265892198</c:v>
                </c:pt>
                <c:pt idx="7503">
                  <c:v>403.36222590492298</c:v>
                </c:pt>
                <c:pt idx="7504">
                  <c:v>403.07657033630704</c:v>
                </c:pt>
                <c:pt idx="7505">
                  <c:v>402.98846847276894</c:v>
                </c:pt>
                <c:pt idx="7506">
                  <c:v>402.81755222261495</c:v>
                </c:pt>
                <c:pt idx="7507">
                  <c:v>402.76291736384604</c:v>
                </c:pt>
                <c:pt idx="7508">
                  <c:v>402.78464187584603</c:v>
                </c:pt>
                <c:pt idx="7509">
                  <c:v>402.9979552872299</c:v>
                </c:pt>
                <c:pt idx="7510">
                  <c:v>403.10785648969198</c:v>
                </c:pt>
                <c:pt idx="7511">
                  <c:v>402.99560991692294</c:v>
                </c:pt>
                <c:pt idx="7512">
                  <c:v>402.95125506769193</c:v>
                </c:pt>
                <c:pt idx="7513">
                  <c:v>403.18498498922997</c:v>
                </c:pt>
                <c:pt idx="7514">
                  <c:v>403.18333293015303</c:v>
                </c:pt>
                <c:pt idx="7515">
                  <c:v>403.07986379846108</c:v>
                </c:pt>
                <c:pt idx="7516">
                  <c:v>402.96833034246094</c:v>
                </c:pt>
                <c:pt idx="7517">
                  <c:v>402.77286588230703</c:v>
                </c:pt>
                <c:pt idx="7518">
                  <c:v>402.62664492692301</c:v>
                </c:pt>
                <c:pt idx="7519">
                  <c:v>402.84205900738397</c:v>
                </c:pt>
                <c:pt idx="7520">
                  <c:v>402.77142482307698</c:v>
                </c:pt>
                <c:pt idx="7521">
                  <c:v>402.49534416092303</c:v>
                </c:pt>
                <c:pt idx="7522">
                  <c:v>402.588582053538</c:v>
                </c:pt>
                <c:pt idx="7523">
                  <c:v>402.44898962738398</c:v>
                </c:pt>
                <c:pt idx="7524">
                  <c:v>402.57336338215299</c:v>
                </c:pt>
                <c:pt idx="7525">
                  <c:v>402.622683949384</c:v>
                </c:pt>
                <c:pt idx="7526">
                  <c:v>402.55901290446104</c:v>
                </c:pt>
                <c:pt idx="7527">
                  <c:v>402.65412774415302</c:v>
                </c:pt>
                <c:pt idx="7528">
                  <c:v>402.57439121307698</c:v>
                </c:pt>
                <c:pt idx="7529">
                  <c:v>402.59498797507592</c:v>
                </c:pt>
                <c:pt idx="7530">
                  <c:v>402.55596828923001</c:v>
                </c:pt>
                <c:pt idx="7531">
                  <c:v>402.46330220415399</c:v>
                </c:pt>
                <c:pt idx="7532">
                  <c:v>402.54712800538397</c:v>
                </c:pt>
                <c:pt idx="7533">
                  <c:v>402.37644163307607</c:v>
                </c:pt>
                <c:pt idx="7534">
                  <c:v>402.34738288969208</c:v>
                </c:pt>
                <c:pt idx="7535">
                  <c:v>402.27668453569203</c:v>
                </c:pt>
                <c:pt idx="7536">
                  <c:v>402.29385525907691</c:v>
                </c:pt>
                <c:pt idx="7537">
                  <c:v>402.42951100246103</c:v>
                </c:pt>
                <c:pt idx="7538">
                  <c:v>402.59206123969204</c:v>
                </c:pt>
                <c:pt idx="7539">
                  <c:v>402.50851201876895</c:v>
                </c:pt>
                <c:pt idx="7540">
                  <c:v>402.47578987138496</c:v>
                </c:pt>
                <c:pt idx="7541">
                  <c:v>402.52227591522995</c:v>
                </c:pt>
                <c:pt idx="7542">
                  <c:v>402.55128454353797</c:v>
                </c:pt>
                <c:pt idx="7543">
                  <c:v>402.16552019415303</c:v>
                </c:pt>
                <c:pt idx="7544">
                  <c:v>402.24153046338392</c:v>
                </c:pt>
                <c:pt idx="7545">
                  <c:v>402.29620259584601</c:v>
                </c:pt>
                <c:pt idx="7546">
                  <c:v>402.31927625492301</c:v>
                </c:pt>
                <c:pt idx="7547">
                  <c:v>402.80986036876908</c:v>
                </c:pt>
                <c:pt idx="7548">
                  <c:v>403.34736470415305</c:v>
                </c:pt>
                <c:pt idx="7549">
                  <c:v>403.28749705507596</c:v>
                </c:pt>
                <c:pt idx="7550">
                  <c:v>403.13979992984508</c:v>
                </c:pt>
                <c:pt idx="7551">
                  <c:v>402.70187176676905</c:v>
                </c:pt>
                <c:pt idx="7552">
                  <c:v>402.65595762676907</c:v>
                </c:pt>
                <c:pt idx="7553">
                  <c:v>402.54908348892297</c:v>
                </c:pt>
                <c:pt idx="7554">
                  <c:v>402.29527648707591</c:v>
                </c:pt>
                <c:pt idx="7555">
                  <c:v>402.53404166092298</c:v>
                </c:pt>
                <c:pt idx="7556">
                  <c:v>402.45677066707691</c:v>
                </c:pt>
                <c:pt idx="7557">
                  <c:v>402.43795871846095</c:v>
                </c:pt>
                <c:pt idx="7558">
                  <c:v>402.185795635077</c:v>
                </c:pt>
                <c:pt idx="7559">
                  <c:v>402.25518533276903</c:v>
                </c:pt>
                <c:pt idx="7560">
                  <c:v>402.63455764230696</c:v>
                </c:pt>
                <c:pt idx="7561">
                  <c:v>402.36456861107598</c:v>
                </c:pt>
                <c:pt idx="7562">
                  <c:v>402.27790315169199</c:v>
                </c:pt>
                <c:pt idx="7563">
                  <c:v>402.68676445246092</c:v>
                </c:pt>
                <c:pt idx="7564">
                  <c:v>402.89177477738389</c:v>
                </c:pt>
                <c:pt idx="7565">
                  <c:v>402.82869931138396</c:v>
                </c:pt>
                <c:pt idx="7566">
                  <c:v>402.69232955415299</c:v>
                </c:pt>
                <c:pt idx="7567">
                  <c:v>402.86851330384604</c:v>
                </c:pt>
                <c:pt idx="7568">
                  <c:v>403.01227958076902</c:v>
                </c:pt>
                <c:pt idx="7569">
                  <c:v>402.84859619138405</c:v>
                </c:pt>
                <c:pt idx="7570">
                  <c:v>402.90773325938392</c:v>
                </c:pt>
                <c:pt idx="7571">
                  <c:v>403.28222680799996</c:v>
                </c:pt>
                <c:pt idx="7572">
                  <c:v>403.40295774738394</c:v>
                </c:pt>
                <c:pt idx="7573">
                  <c:v>403.34127675522996</c:v>
                </c:pt>
                <c:pt idx="7574">
                  <c:v>403.264117404768</c:v>
                </c:pt>
                <c:pt idx="7575">
                  <c:v>403.48219273292295</c:v>
                </c:pt>
                <c:pt idx="7576">
                  <c:v>403.00421754584602</c:v>
                </c:pt>
                <c:pt idx="7577">
                  <c:v>403.00570980630698</c:v>
                </c:pt>
                <c:pt idx="7578">
                  <c:v>403.26723792846099</c:v>
                </c:pt>
                <c:pt idx="7579">
                  <c:v>403.26588490107696</c:v>
                </c:pt>
                <c:pt idx="7580">
                  <c:v>403.35958819061506</c:v>
                </c:pt>
                <c:pt idx="7581">
                  <c:v>403.36919891446098</c:v>
                </c:pt>
                <c:pt idx="7582">
                  <c:v>403.39961144338395</c:v>
                </c:pt>
                <c:pt idx="7583">
                  <c:v>403.17081331246106</c:v>
                </c:pt>
                <c:pt idx="7584">
                  <c:v>403.10885226384607</c:v>
                </c:pt>
                <c:pt idx="7585">
                  <c:v>403.11270361938404</c:v>
                </c:pt>
                <c:pt idx="7586">
                  <c:v>403.37676374799986</c:v>
                </c:pt>
                <c:pt idx="7587">
                  <c:v>403.42995661692299</c:v>
                </c:pt>
                <c:pt idx="7588">
                  <c:v>403.16023399046105</c:v>
                </c:pt>
                <c:pt idx="7589">
                  <c:v>403.13066660769198</c:v>
                </c:pt>
                <c:pt idx="7590">
                  <c:v>403.29446313630706</c:v>
                </c:pt>
                <c:pt idx="7591">
                  <c:v>403.31094603046114</c:v>
                </c:pt>
                <c:pt idx="7592">
                  <c:v>403.12452888584608</c:v>
                </c:pt>
                <c:pt idx="7593">
                  <c:v>403.18542480123</c:v>
                </c:pt>
                <c:pt idx="7594">
                  <c:v>403.20725444246096</c:v>
                </c:pt>
                <c:pt idx="7595">
                  <c:v>403.10321683169195</c:v>
                </c:pt>
                <c:pt idx="7596">
                  <c:v>403.46917960522995</c:v>
                </c:pt>
                <c:pt idx="7597">
                  <c:v>403.62891421584601</c:v>
                </c:pt>
                <c:pt idx="7598">
                  <c:v>403.43749717584598</c:v>
                </c:pt>
                <c:pt idx="7599">
                  <c:v>403.20416368276807</c:v>
                </c:pt>
                <c:pt idx="7600">
                  <c:v>403.19901440430698</c:v>
                </c:pt>
                <c:pt idx="7601">
                  <c:v>403.24942064892298</c:v>
                </c:pt>
                <c:pt idx="7602">
                  <c:v>403.10652174922996</c:v>
                </c:pt>
                <c:pt idx="7603">
                  <c:v>403.1913785126149</c:v>
                </c:pt>
                <c:pt idx="7604">
                  <c:v>403.77098557784598</c:v>
                </c:pt>
                <c:pt idx="7605">
                  <c:v>403.73175516584593</c:v>
                </c:pt>
                <c:pt idx="7606">
                  <c:v>403.62493251846098</c:v>
                </c:pt>
                <c:pt idx="7607">
                  <c:v>403.29145880615295</c:v>
                </c:pt>
                <c:pt idx="7608">
                  <c:v>403.32145898153794</c:v>
                </c:pt>
                <c:pt idx="7609">
                  <c:v>403.60348784630702</c:v>
                </c:pt>
                <c:pt idx="7610">
                  <c:v>403.80866993615302</c:v>
                </c:pt>
                <c:pt idx="7611">
                  <c:v>403.66780275938402</c:v>
                </c:pt>
                <c:pt idx="7612">
                  <c:v>404.138282112615</c:v>
                </c:pt>
                <c:pt idx="7613">
                  <c:v>403.93338539722987</c:v>
                </c:pt>
                <c:pt idx="7614">
                  <c:v>403.81441534676901</c:v>
                </c:pt>
                <c:pt idx="7615">
                  <c:v>403.30168642507601</c:v>
                </c:pt>
                <c:pt idx="7616">
                  <c:v>403.99114064722988</c:v>
                </c:pt>
                <c:pt idx="7617">
                  <c:v>403.803241592154</c:v>
                </c:pt>
                <c:pt idx="7618">
                  <c:v>403.57624104507596</c:v>
                </c:pt>
                <c:pt idx="7619">
                  <c:v>403.43214693922994</c:v>
                </c:pt>
                <c:pt idx="7620">
                  <c:v>403.35471094846099</c:v>
                </c:pt>
                <c:pt idx="7621">
                  <c:v>403.52155184846094</c:v>
                </c:pt>
                <c:pt idx="7622">
                  <c:v>403.60669856846101</c:v>
                </c:pt>
                <c:pt idx="7623">
                  <c:v>404.04046608215401</c:v>
                </c:pt>
                <c:pt idx="7624">
                  <c:v>404.24465975046098</c:v>
                </c:pt>
                <c:pt idx="7625">
                  <c:v>403.44512366646097</c:v>
                </c:pt>
                <c:pt idx="7626">
                  <c:v>403.14797885353806</c:v>
                </c:pt>
                <c:pt idx="7627">
                  <c:v>403.78903305846092</c:v>
                </c:pt>
                <c:pt idx="7628">
                  <c:v>403.80229133538404</c:v>
                </c:pt>
                <c:pt idx="7629">
                  <c:v>402.92407833323</c:v>
                </c:pt>
                <c:pt idx="7630">
                  <c:v>403.23905044892291</c:v>
                </c:pt>
                <c:pt idx="7631">
                  <c:v>403.79299951799993</c:v>
                </c:pt>
                <c:pt idx="7632">
                  <c:v>403.38067800815293</c:v>
                </c:pt>
                <c:pt idx="7633">
                  <c:v>404.29591294676891</c:v>
                </c:pt>
                <c:pt idx="7634">
                  <c:v>403.58455262246105</c:v>
                </c:pt>
                <c:pt idx="7635">
                  <c:v>404.363813679077</c:v>
                </c:pt>
                <c:pt idx="7636">
                  <c:v>403.48934001199996</c:v>
                </c:pt>
                <c:pt idx="7637">
                  <c:v>403.50935333692308</c:v>
                </c:pt>
                <c:pt idx="7638">
                  <c:v>403.229649564</c:v>
                </c:pt>
                <c:pt idx="7639">
                  <c:v>403.23435672338394</c:v>
                </c:pt>
                <c:pt idx="7640">
                  <c:v>403.63114172922997</c:v>
                </c:pt>
                <c:pt idx="7641">
                  <c:v>403.28831290830686</c:v>
                </c:pt>
                <c:pt idx="7642">
                  <c:v>403.16139863353806</c:v>
                </c:pt>
                <c:pt idx="7643">
                  <c:v>403.35946517030709</c:v>
                </c:pt>
                <c:pt idx="7644">
                  <c:v>403.99064545338399</c:v>
                </c:pt>
                <c:pt idx="7645">
                  <c:v>403.34733166369205</c:v>
                </c:pt>
                <c:pt idx="7646">
                  <c:v>403.18566353969203</c:v>
                </c:pt>
                <c:pt idx="7647">
                  <c:v>403.96933927015294</c:v>
                </c:pt>
                <c:pt idx="7648">
                  <c:v>403.56015901076898</c:v>
                </c:pt>
                <c:pt idx="7649">
                  <c:v>403.20062517399998</c:v>
                </c:pt>
                <c:pt idx="7650">
                  <c:v>403.27211708415297</c:v>
                </c:pt>
                <c:pt idx="7651">
                  <c:v>403.55097881061499</c:v>
                </c:pt>
                <c:pt idx="7652">
                  <c:v>403.73522228076905</c:v>
                </c:pt>
                <c:pt idx="7653">
                  <c:v>403.529370107538</c:v>
                </c:pt>
                <c:pt idx="7654">
                  <c:v>403.58391702876895</c:v>
                </c:pt>
                <c:pt idx="7655">
                  <c:v>403.05037981553801</c:v>
                </c:pt>
                <c:pt idx="7656">
                  <c:v>403.0124611764611</c:v>
                </c:pt>
                <c:pt idx="7657">
                  <c:v>403.34992156815298</c:v>
                </c:pt>
                <c:pt idx="7658">
                  <c:v>403.73443106076797</c:v>
                </c:pt>
                <c:pt idx="7659">
                  <c:v>403.46449277569195</c:v>
                </c:pt>
                <c:pt idx="7660">
                  <c:v>403.10086282461504</c:v>
                </c:pt>
                <c:pt idx="7661">
                  <c:v>403.44707842538395</c:v>
                </c:pt>
                <c:pt idx="7662">
                  <c:v>403.09836563646098</c:v>
                </c:pt>
                <c:pt idx="7663">
                  <c:v>403.16566780215305</c:v>
                </c:pt>
                <c:pt idx="7664">
                  <c:v>403.24268983261504</c:v>
                </c:pt>
                <c:pt idx="7665">
                  <c:v>404.60939553646108</c:v>
                </c:pt>
                <c:pt idx="7666">
                  <c:v>404.57843738199892</c:v>
                </c:pt>
                <c:pt idx="7667">
                  <c:v>403.57679726646103</c:v>
                </c:pt>
                <c:pt idx="7668">
                  <c:v>403.09567582430702</c:v>
                </c:pt>
                <c:pt idx="7669">
                  <c:v>403.331478325538</c:v>
                </c:pt>
                <c:pt idx="7670">
                  <c:v>403.58425778892303</c:v>
                </c:pt>
                <c:pt idx="7671">
                  <c:v>404.19090642461492</c:v>
                </c:pt>
                <c:pt idx="7672">
                  <c:v>403.17923627784597</c:v>
                </c:pt>
                <c:pt idx="7673">
                  <c:v>403.20440170630701</c:v>
                </c:pt>
                <c:pt idx="7674">
                  <c:v>403.19860783246105</c:v>
                </c:pt>
                <c:pt idx="7675">
                  <c:v>403.11916868507598</c:v>
                </c:pt>
                <c:pt idx="7676">
                  <c:v>403.39102439122996</c:v>
                </c:pt>
                <c:pt idx="7677">
                  <c:v>403.4160255156919</c:v>
                </c:pt>
                <c:pt idx="7678">
                  <c:v>403.33273218092205</c:v>
                </c:pt>
                <c:pt idx="7679">
                  <c:v>403.53340653922999</c:v>
                </c:pt>
                <c:pt idx="7680">
                  <c:v>403.54522137923004</c:v>
                </c:pt>
                <c:pt idx="7681">
                  <c:v>402.86383288892301</c:v>
                </c:pt>
                <c:pt idx="7682">
                  <c:v>402.32763180861497</c:v>
                </c:pt>
                <c:pt idx="7683">
                  <c:v>402.829607885999</c:v>
                </c:pt>
                <c:pt idx="7684">
                  <c:v>403.05618377646101</c:v>
                </c:pt>
                <c:pt idx="7685">
                  <c:v>403.31750144384608</c:v>
                </c:pt>
                <c:pt idx="7686">
                  <c:v>403.468108003846</c:v>
                </c:pt>
                <c:pt idx="7687">
                  <c:v>402.78469978492302</c:v>
                </c:pt>
                <c:pt idx="7688">
                  <c:v>402.89759848615296</c:v>
                </c:pt>
                <c:pt idx="7689">
                  <c:v>403.79719089107692</c:v>
                </c:pt>
                <c:pt idx="7690">
                  <c:v>403.47086684338404</c:v>
                </c:pt>
                <c:pt idx="7691">
                  <c:v>403.5934569492299</c:v>
                </c:pt>
                <c:pt idx="7692">
                  <c:v>403.19753702584597</c:v>
                </c:pt>
                <c:pt idx="7693">
                  <c:v>402.37788968953811</c:v>
                </c:pt>
                <c:pt idx="7694">
                  <c:v>402.06477518646108</c:v>
                </c:pt>
                <c:pt idx="7695">
                  <c:v>402.62026854646098</c:v>
                </c:pt>
                <c:pt idx="7696">
                  <c:v>403.09567598153797</c:v>
                </c:pt>
                <c:pt idx="7697">
                  <c:v>403.14045652169204</c:v>
                </c:pt>
                <c:pt idx="7698">
                  <c:v>402.74886818538408</c:v>
                </c:pt>
                <c:pt idx="7699">
                  <c:v>402.77740539815301</c:v>
                </c:pt>
                <c:pt idx="7700">
                  <c:v>402.25497259046108</c:v>
                </c:pt>
                <c:pt idx="7701">
                  <c:v>402.10585900923098</c:v>
                </c:pt>
                <c:pt idx="7702">
                  <c:v>402.55995756092301</c:v>
                </c:pt>
                <c:pt idx="7703">
                  <c:v>402.83592400246101</c:v>
                </c:pt>
                <c:pt idx="7704">
                  <c:v>403.125589902461</c:v>
                </c:pt>
                <c:pt idx="7705">
                  <c:v>402.34069704969198</c:v>
                </c:pt>
                <c:pt idx="7706">
                  <c:v>402.92503882322995</c:v>
                </c:pt>
                <c:pt idx="7707">
                  <c:v>402.75452215846104</c:v>
                </c:pt>
                <c:pt idx="7708">
                  <c:v>402.913087206461</c:v>
                </c:pt>
                <c:pt idx="7709">
                  <c:v>402.75650712476903</c:v>
                </c:pt>
                <c:pt idx="7710">
                  <c:v>402.90487942046104</c:v>
                </c:pt>
                <c:pt idx="7711">
                  <c:v>402.79242919292301</c:v>
                </c:pt>
                <c:pt idx="7712">
                  <c:v>402.64130206307601</c:v>
                </c:pt>
                <c:pt idx="7713">
                  <c:v>402.50424019984609</c:v>
                </c:pt>
                <c:pt idx="7714">
                  <c:v>402.99065735707586</c:v>
                </c:pt>
                <c:pt idx="7715">
                  <c:v>402.72776330169199</c:v>
                </c:pt>
                <c:pt idx="7716">
                  <c:v>402.55592516199903</c:v>
                </c:pt>
                <c:pt idx="7717">
                  <c:v>402.84074350230702</c:v>
                </c:pt>
                <c:pt idx="7718">
                  <c:v>403.13485895153792</c:v>
                </c:pt>
                <c:pt idx="7719">
                  <c:v>403.41720777276896</c:v>
                </c:pt>
                <c:pt idx="7720">
                  <c:v>403.08677555522991</c:v>
                </c:pt>
                <c:pt idx="7721">
                  <c:v>403.47461272046098</c:v>
                </c:pt>
                <c:pt idx="7722">
                  <c:v>403.60689559892302</c:v>
                </c:pt>
                <c:pt idx="7723">
                  <c:v>404.04802761184504</c:v>
                </c:pt>
                <c:pt idx="7724">
                  <c:v>404.19649447953799</c:v>
                </c:pt>
                <c:pt idx="7725">
                  <c:v>404.48652687030699</c:v>
                </c:pt>
                <c:pt idx="7726">
                  <c:v>405.83626103646105</c:v>
                </c:pt>
                <c:pt idx="7727">
                  <c:v>406.34163708015302</c:v>
                </c:pt>
                <c:pt idx="7728">
                  <c:v>404.42600085923095</c:v>
                </c:pt>
                <c:pt idx="7729">
                  <c:v>404.64868005153807</c:v>
                </c:pt>
                <c:pt idx="7730">
                  <c:v>405.15442730200004</c:v>
                </c:pt>
                <c:pt idx="7731">
                  <c:v>404.26827557030703</c:v>
                </c:pt>
                <c:pt idx="7732">
                  <c:v>404.28221035615292</c:v>
                </c:pt>
                <c:pt idx="7733">
                  <c:v>404.84891765938403</c:v>
                </c:pt>
                <c:pt idx="7734">
                  <c:v>405.22014895446097</c:v>
                </c:pt>
                <c:pt idx="7735">
                  <c:v>404.3451608887691</c:v>
                </c:pt>
                <c:pt idx="7736">
                  <c:v>404.54536461123001</c:v>
                </c:pt>
                <c:pt idx="7737">
                  <c:v>404.46837177092294</c:v>
                </c:pt>
                <c:pt idx="7738">
                  <c:v>404.18047637953805</c:v>
                </c:pt>
                <c:pt idx="7739">
                  <c:v>404.47243948676896</c:v>
                </c:pt>
                <c:pt idx="7740">
                  <c:v>405.04088345630703</c:v>
                </c:pt>
                <c:pt idx="7741">
                  <c:v>404.96813185769184</c:v>
                </c:pt>
                <c:pt idx="7742">
                  <c:v>404.24267181461505</c:v>
                </c:pt>
                <c:pt idx="7743">
                  <c:v>404.43559307030796</c:v>
                </c:pt>
                <c:pt idx="7744">
                  <c:v>404.3526222223071</c:v>
                </c:pt>
                <c:pt idx="7745">
                  <c:v>404.70930969107695</c:v>
                </c:pt>
                <c:pt idx="7746">
                  <c:v>404.43087983292293</c:v>
                </c:pt>
                <c:pt idx="7747">
                  <c:v>403.874172695384</c:v>
                </c:pt>
                <c:pt idx="7748">
                  <c:v>404.03484834615301</c:v>
                </c:pt>
                <c:pt idx="7749">
                  <c:v>404.17416890676901</c:v>
                </c:pt>
                <c:pt idx="7750">
                  <c:v>403.83330753907592</c:v>
                </c:pt>
                <c:pt idx="7751">
                  <c:v>403.42729384399894</c:v>
                </c:pt>
                <c:pt idx="7752">
                  <c:v>403.64154780430704</c:v>
                </c:pt>
                <c:pt idx="7753">
                  <c:v>403.92488979984614</c:v>
                </c:pt>
                <c:pt idx="7754">
                  <c:v>403.509095784154</c:v>
                </c:pt>
                <c:pt idx="7755">
                  <c:v>403.60467795507697</c:v>
                </c:pt>
                <c:pt idx="7756">
                  <c:v>403.66242866338411</c:v>
                </c:pt>
                <c:pt idx="7757">
                  <c:v>403.98686865430705</c:v>
                </c:pt>
                <c:pt idx="7758">
                  <c:v>403.66357619461502</c:v>
                </c:pt>
                <c:pt idx="7759">
                  <c:v>403.52534088969196</c:v>
                </c:pt>
                <c:pt idx="7760">
                  <c:v>403.965481049076</c:v>
                </c:pt>
                <c:pt idx="7761">
                  <c:v>403.62693028769189</c:v>
                </c:pt>
                <c:pt idx="7762">
                  <c:v>403.49315959661487</c:v>
                </c:pt>
                <c:pt idx="7763">
                  <c:v>403.42039936430695</c:v>
                </c:pt>
                <c:pt idx="7764">
                  <c:v>403.39309680307696</c:v>
                </c:pt>
                <c:pt idx="7765">
                  <c:v>403.39265796569191</c:v>
                </c:pt>
                <c:pt idx="7766">
                  <c:v>403.24636878199891</c:v>
                </c:pt>
                <c:pt idx="7767">
                  <c:v>403.15936730230703</c:v>
                </c:pt>
                <c:pt idx="7768">
                  <c:v>403.23894965522993</c:v>
                </c:pt>
                <c:pt idx="7769">
                  <c:v>403.21371793446099</c:v>
                </c:pt>
                <c:pt idx="7770">
                  <c:v>403.02138752738392</c:v>
                </c:pt>
                <c:pt idx="7771">
                  <c:v>403.12660280153801</c:v>
                </c:pt>
                <c:pt idx="7772">
                  <c:v>403.22422196061495</c:v>
                </c:pt>
                <c:pt idx="7773">
                  <c:v>403.06602287661497</c:v>
                </c:pt>
                <c:pt idx="7774">
                  <c:v>403.10324286646107</c:v>
                </c:pt>
                <c:pt idx="7775">
                  <c:v>402.77825028292295</c:v>
                </c:pt>
                <c:pt idx="7776">
                  <c:v>402.89330845276891</c:v>
                </c:pt>
                <c:pt idx="7777">
                  <c:v>403.18401282799999</c:v>
                </c:pt>
                <c:pt idx="7778">
                  <c:v>402.76005916276898</c:v>
                </c:pt>
                <c:pt idx="7779">
                  <c:v>402.72543668722994</c:v>
                </c:pt>
                <c:pt idx="7780">
                  <c:v>402.71319491399987</c:v>
                </c:pt>
                <c:pt idx="7781">
                  <c:v>402.91458998938396</c:v>
                </c:pt>
                <c:pt idx="7782">
                  <c:v>402.94635326415295</c:v>
                </c:pt>
                <c:pt idx="7783">
                  <c:v>403.07625432984509</c:v>
                </c:pt>
                <c:pt idx="7784">
                  <c:v>403.2408666504611</c:v>
                </c:pt>
                <c:pt idx="7785">
                  <c:v>402.92705785199888</c:v>
                </c:pt>
                <c:pt idx="7786">
                  <c:v>402.81034484492301</c:v>
                </c:pt>
                <c:pt idx="7787">
                  <c:v>403.17125593322999</c:v>
                </c:pt>
                <c:pt idx="7788">
                  <c:v>402.87550411476906</c:v>
                </c:pt>
                <c:pt idx="7789">
                  <c:v>402.98780574507595</c:v>
                </c:pt>
                <c:pt idx="7790">
                  <c:v>403.18734995923103</c:v>
                </c:pt>
                <c:pt idx="7791">
                  <c:v>403.16741751923001</c:v>
                </c:pt>
                <c:pt idx="7792">
                  <c:v>402.913592032461</c:v>
                </c:pt>
                <c:pt idx="7793">
                  <c:v>402.78202210630701</c:v>
                </c:pt>
                <c:pt idx="7794">
                  <c:v>402.61188229123002</c:v>
                </c:pt>
                <c:pt idx="7795">
                  <c:v>402.86796245707592</c:v>
                </c:pt>
                <c:pt idx="7796">
                  <c:v>402.61969778230701</c:v>
                </c:pt>
                <c:pt idx="7797">
                  <c:v>402.42272970199997</c:v>
                </c:pt>
                <c:pt idx="7798">
                  <c:v>402.41920776015291</c:v>
                </c:pt>
                <c:pt idx="7799">
                  <c:v>402.39721893046101</c:v>
                </c:pt>
                <c:pt idx="7800">
                  <c:v>402.29269263999998</c:v>
                </c:pt>
                <c:pt idx="7801">
                  <c:v>402.32220269461504</c:v>
                </c:pt>
                <c:pt idx="7802">
                  <c:v>402.20307907122987</c:v>
                </c:pt>
                <c:pt idx="7803">
                  <c:v>402.18704191461501</c:v>
                </c:pt>
                <c:pt idx="7804">
                  <c:v>402.47131930969186</c:v>
                </c:pt>
                <c:pt idx="7805">
                  <c:v>402.63984874338405</c:v>
                </c:pt>
                <c:pt idx="7806">
                  <c:v>402.52480857722992</c:v>
                </c:pt>
                <c:pt idx="7807">
                  <c:v>402.46674905061491</c:v>
                </c:pt>
                <c:pt idx="7808">
                  <c:v>402.38972857092301</c:v>
                </c:pt>
                <c:pt idx="7809">
                  <c:v>402.22441932461493</c:v>
                </c:pt>
                <c:pt idx="7810">
                  <c:v>402.28699159999996</c:v>
                </c:pt>
                <c:pt idx="7811">
                  <c:v>402.40361401122993</c:v>
                </c:pt>
                <c:pt idx="7812">
                  <c:v>402.44032445676896</c:v>
                </c:pt>
                <c:pt idx="7813">
                  <c:v>402.79342812630705</c:v>
                </c:pt>
                <c:pt idx="7814">
                  <c:v>402.88318735615292</c:v>
                </c:pt>
                <c:pt idx="7815">
                  <c:v>402.80998519753814</c:v>
                </c:pt>
                <c:pt idx="7816">
                  <c:v>402.85695332984608</c:v>
                </c:pt>
                <c:pt idx="7817">
                  <c:v>402.66668231615307</c:v>
                </c:pt>
                <c:pt idx="7818">
                  <c:v>402.58419773492301</c:v>
                </c:pt>
                <c:pt idx="7819">
                  <c:v>402.40059706122986</c:v>
                </c:pt>
                <c:pt idx="7820">
                  <c:v>402.40870338307599</c:v>
                </c:pt>
                <c:pt idx="7821">
                  <c:v>402.11226393215298</c:v>
                </c:pt>
                <c:pt idx="7822">
                  <c:v>402.25159607953799</c:v>
                </c:pt>
                <c:pt idx="7823">
                  <c:v>402.20058028707695</c:v>
                </c:pt>
                <c:pt idx="7824">
                  <c:v>402.11693219784598</c:v>
                </c:pt>
                <c:pt idx="7825">
                  <c:v>402.07999034353804</c:v>
                </c:pt>
                <c:pt idx="7826">
                  <c:v>402.27970092630704</c:v>
                </c:pt>
                <c:pt idx="7827">
                  <c:v>402.25219112446104</c:v>
                </c:pt>
                <c:pt idx="7828">
                  <c:v>401.85168320261499</c:v>
                </c:pt>
                <c:pt idx="7829">
                  <c:v>401.80791130276901</c:v>
                </c:pt>
                <c:pt idx="7830">
                  <c:v>401.96057488523093</c:v>
                </c:pt>
                <c:pt idx="7831">
                  <c:v>402.31647765215303</c:v>
                </c:pt>
                <c:pt idx="7832">
                  <c:v>402.140033362922</c:v>
                </c:pt>
                <c:pt idx="7833">
                  <c:v>402.02528485538397</c:v>
                </c:pt>
                <c:pt idx="7834">
                  <c:v>401.72581924153786</c:v>
                </c:pt>
                <c:pt idx="7835">
                  <c:v>402.00241160692298</c:v>
                </c:pt>
                <c:pt idx="7836">
                  <c:v>402.46842615338397</c:v>
                </c:pt>
                <c:pt idx="7837">
                  <c:v>402.70762338938408</c:v>
                </c:pt>
                <c:pt idx="7838">
                  <c:v>402.08254702446106</c:v>
                </c:pt>
                <c:pt idx="7839">
                  <c:v>401.9311877590759</c:v>
                </c:pt>
                <c:pt idx="7840">
                  <c:v>401.95392840615295</c:v>
                </c:pt>
                <c:pt idx="7841">
                  <c:v>401.93139019492196</c:v>
                </c:pt>
                <c:pt idx="7842">
                  <c:v>401.80359904199986</c:v>
                </c:pt>
                <c:pt idx="7843">
                  <c:v>401.66717457061492</c:v>
                </c:pt>
                <c:pt idx="7844">
                  <c:v>401.38893412046104</c:v>
                </c:pt>
                <c:pt idx="7845">
                  <c:v>401.32121736292294</c:v>
                </c:pt>
                <c:pt idx="7846">
                  <c:v>401.06784081276811</c:v>
                </c:pt>
                <c:pt idx="7847">
                  <c:v>401.10087098723</c:v>
                </c:pt>
                <c:pt idx="7848">
                  <c:v>401.59763167769199</c:v>
                </c:pt>
                <c:pt idx="7849">
                  <c:v>401.88433167584498</c:v>
                </c:pt>
                <c:pt idx="7850">
                  <c:v>402.04209231923005</c:v>
                </c:pt>
                <c:pt idx="7851">
                  <c:v>401.75447661353803</c:v>
                </c:pt>
                <c:pt idx="7852">
                  <c:v>401.80844773292205</c:v>
                </c:pt>
                <c:pt idx="7853">
                  <c:v>401.82667418569196</c:v>
                </c:pt>
                <c:pt idx="7854">
                  <c:v>401.93606594938393</c:v>
                </c:pt>
                <c:pt idx="7855">
                  <c:v>401.79861954769183</c:v>
                </c:pt>
                <c:pt idx="7856">
                  <c:v>401.54857416338405</c:v>
                </c:pt>
                <c:pt idx="7857">
                  <c:v>401.39887722707692</c:v>
                </c:pt>
                <c:pt idx="7858">
                  <c:v>401.39972431969198</c:v>
                </c:pt>
                <c:pt idx="7859">
                  <c:v>401.32947407446107</c:v>
                </c:pt>
                <c:pt idx="7860">
                  <c:v>401.18164018553807</c:v>
                </c:pt>
                <c:pt idx="7861">
                  <c:v>400.96426806676902</c:v>
                </c:pt>
                <c:pt idx="7862">
                  <c:v>400.90472137446108</c:v>
                </c:pt>
                <c:pt idx="7863">
                  <c:v>400.61058395184602</c:v>
                </c:pt>
                <c:pt idx="7864">
                  <c:v>400.34594570169196</c:v>
                </c:pt>
                <c:pt idx="7865">
                  <c:v>400.504658346307</c:v>
                </c:pt>
                <c:pt idx="7866">
                  <c:v>400.52163881738392</c:v>
                </c:pt>
                <c:pt idx="7867">
                  <c:v>400.35674000261503</c:v>
                </c:pt>
                <c:pt idx="7868">
                  <c:v>400.72975889030698</c:v>
                </c:pt>
                <c:pt idx="7869">
                  <c:v>400.824929436307</c:v>
                </c:pt>
                <c:pt idx="7870">
                  <c:v>401.19208241446114</c:v>
                </c:pt>
                <c:pt idx="7871">
                  <c:v>401.39292535846101</c:v>
                </c:pt>
                <c:pt idx="7872">
                  <c:v>401.38769375753799</c:v>
                </c:pt>
                <c:pt idx="7873">
                  <c:v>401.73236594123091</c:v>
                </c:pt>
                <c:pt idx="7874">
                  <c:v>401.46358467999897</c:v>
                </c:pt>
                <c:pt idx="7875">
                  <c:v>401.658107196</c:v>
                </c:pt>
                <c:pt idx="7876">
                  <c:v>401.81350837784601</c:v>
                </c:pt>
                <c:pt idx="7877">
                  <c:v>401.37491129030701</c:v>
                </c:pt>
                <c:pt idx="7878">
                  <c:v>401.24296928292205</c:v>
                </c:pt>
                <c:pt idx="7879">
                  <c:v>401.65732054522999</c:v>
                </c:pt>
                <c:pt idx="7880">
                  <c:v>401.00820610553802</c:v>
                </c:pt>
                <c:pt idx="7881">
                  <c:v>400.91104813569194</c:v>
                </c:pt>
                <c:pt idx="7882">
                  <c:v>401.10042298953806</c:v>
                </c:pt>
                <c:pt idx="7883">
                  <c:v>401.34431398522992</c:v>
                </c:pt>
                <c:pt idx="7884">
                  <c:v>401.44304838123003</c:v>
                </c:pt>
                <c:pt idx="7885">
                  <c:v>401.10859075338396</c:v>
                </c:pt>
                <c:pt idx="7886">
                  <c:v>401.03359849522991</c:v>
                </c:pt>
                <c:pt idx="7887">
                  <c:v>400.97584372984608</c:v>
                </c:pt>
                <c:pt idx="7888">
                  <c:v>400.67834371076901</c:v>
                </c:pt>
                <c:pt idx="7889">
                  <c:v>400.73829881353799</c:v>
                </c:pt>
                <c:pt idx="7890">
                  <c:v>401.26566272738398</c:v>
                </c:pt>
                <c:pt idx="7891">
                  <c:v>401.31101387384598</c:v>
                </c:pt>
                <c:pt idx="7892">
                  <c:v>400.89454384738394</c:v>
                </c:pt>
                <c:pt idx="7893">
                  <c:v>401.08331525738384</c:v>
                </c:pt>
                <c:pt idx="7894">
                  <c:v>401.03624327092297</c:v>
                </c:pt>
                <c:pt idx="7895">
                  <c:v>400.54855313584608</c:v>
                </c:pt>
                <c:pt idx="7896">
                  <c:v>400.96675109953799</c:v>
                </c:pt>
                <c:pt idx="7897">
                  <c:v>401.16761918815405</c:v>
                </c:pt>
                <c:pt idx="7898">
                  <c:v>401.03257450969193</c:v>
                </c:pt>
                <c:pt idx="7899">
                  <c:v>400.69499322692297</c:v>
                </c:pt>
                <c:pt idx="7900">
                  <c:v>401.00245680507601</c:v>
                </c:pt>
                <c:pt idx="7901">
                  <c:v>400.62596255723003</c:v>
                </c:pt>
                <c:pt idx="7902">
                  <c:v>400.80528457169203</c:v>
                </c:pt>
                <c:pt idx="7903">
                  <c:v>400.318273785538</c:v>
                </c:pt>
                <c:pt idx="7904">
                  <c:v>400.21362978707691</c:v>
                </c:pt>
                <c:pt idx="7905">
                  <c:v>400.73707478630695</c:v>
                </c:pt>
                <c:pt idx="7906">
                  <c:v>400.68283605092302</c:v>
                </c:pt>
                <c:pt idx="7907">
                  <c:v>400.29213042846095</c:v>
                </c:pt>
                <c:pt idx="7908">
                  <c:v>400.326292719538</c:v>
                </c:pt>
                <c:pt idx="7909">
                  <c:v>400.33331986353795</c:v>
                </c:pt>
                <c:pt idx="7910">
                  <c:v>400.13237631522992</c:v>
                </c:pt>
                <c:pt idx="7911">
                  <c:v>400.05829394938399</c:v>
                </c:pt>
                <c:pt idx="7912">
                  <c:v>400.11915690292295</c:v>
                </c:pt>
                <c:pt idx="7913">
                  <c:v>400.26725226122994</c:v>
                </c:pt>
                <c:pt idx="7914">
                  <c:v>399.94664793938398</c:v>
                </c:pt>
                <c:pt idx="7915">
                  <c:v>399.80010146338395</c:v>
                </c:pt>
                <c:pt idx="7916">
                  <c:v>399.75136410799996</c:v>
                </c:pt>
                <c:pt idx="7917">
                  <c:v>400.09014908292193</c:v>
                </c:pt>
                <c:pt idx="7918">
                  <c:v>399.88690330692299</c:v>
                </c:pt>
                <c:pt idx="7919">
                  <c:v>399.78101297722981</c:v>
                </c:pt>
                <c:pt idx="7920">
                  <c:v>400.39096349230698</c:v>
                </c:pt>
                <c:pt idx="7921">
                  <c:v>400.21182799030697</c:v>
                </c:pt>
                <c:pt idx="7922">
                  <c:v>400.22688183861499</c:v>
                </c:pt>
                <c:pt idx="7923">
                  <c:v>400.01141483815292</c:v>
                </c:pt>
                <c:pt idx="7924">
                  <c:v>400.21246992492308</c:v>
                </c:pt>
                <c:pt idx="7925">
                  <c:v>400.78459833599896</c:v>
                </c:pt>
                <c:pt idx="7926">
                  <c:v>400.275923926769</c:v>
                </c:pt>
                <c:pt idx="7927">
                  <c:v>400.22702032369205</c:v>
                </c:pt>
                <c:pt idx="7928">
                  <c:v>400.01655793076895</c:v>
                </c:pt>
                <c:pt idx="7929">
                  <c:v>400.132647798307</c:v>
                </c:pt>
                <c:pt idx="7930">
                  <c:v>400.39348280507602</c:v>
                </c:pt>
                <c:pt idx="7931">
                  <c:v>400.82345290953799</c:v>
                </c:pt>
                <c:pt idx="7932">
                  <c:v>400.83440636523</c:v>
                </c:pt>
                <c:pt idx="7933">
                  <c:v>400.966968122769</c:v>
                </c:pt>
                <c:pt idx="7934">
                  <c:v>401.28356772676898</c:v>
                </c:pt>
                <c:pt idx="7935">
                  <c:v>400.85495814261492</c:v>
                </c:pt>
                <c:pt idx="7936">
                  <c:v>400.69589587769195</c:v>
                </c:pt>
                <c:pt idx="7937">
                  <c:v>401.29291226215287</c:v>
                </c:pt>
                <c:pt idx="7938">
                  <c:v>400.90301379692193</c:v>
                </c:pt>
                <c:pt idx="7939">
                  <c:v>400.43965438523003</c:v>
                </c:pt>
                <c:pt idx="7940">
                  <c:v>400.55092472615308</c:v>
                </c:pt>
                <c:pt idx="7941">
                  <c:v>401.01444368323007</c:v>
                </c:pt>
                <c:pt idx="7942">
                  <c:v>401.10342342753802</c:v>
                </c:pt>
                <c:pt idx="7943">
                  <c:v>401.28444302769196</c:v>
                </c:pt>
                <c:pt idx="7944">
                  <c:v>401.08970836738496</c:v>
                </c:pt>
                <c:pt idx="7945">
                  <c:v>401.12413764199994</c:v>
                </c:pt>
                <c:pt idx="7946">
                  <c:v>400.6856820164611</c:v>
                </c:pt>
                <c:pt idx="7947">
                  <c:v>400.69257960522992</c:v>
                </c:pt>
                <c:pt idx="7948">
                  <c:v>400.69885831261496</c:v>
                </c:pt>
                <c:pt idx="7949">
                  <c:v>400.86788287830808</c:v>
                </c:pt>
                <c:pt idx="7950">
                  <c:v>400.71255663953798</c:v>
                </c:pt>
                <c:pt idx="7951">
                  <c:v>400.57178479538396</c:v>
                </c:pt>
                <c:pt idx="7952">
                  <c:v>400.376288199692</c:v>
                </c:pt>
                <c:pt idx="7953">
                  <c:v>400.37262118692314</c:v>
                </c:pt>
                <c:pt idx="7954">
                  <c:v>400.31188461676908</c:v>
                </c:pt>
                <c:pt idx="7955">
                  <c:v>400.11020088046104</c:v>
                </c:pt>
                <c:pt idx="7956">
                  <c:v>400.22910236538399</c:v>
                </c:pt>
                <c:pt idx="7957">
                  <c:v>400.18290423769196</c:v>
                </c:pt>
                <c:pt idx="7958">
                  <c:v>400.73318517553793</c:v>
                </c:pt>
                <c:pt idx="7959">
                  <c:v>401.094548575538</c:v>
                </c:pt>
                <c:pt idx="7960">
                  <c:v>400.67680148969197</c:v>
                </c:pt>
                <c:pt idx="7961">
                  <c:v>401.05208004015304</c:v>
                </c:pt>
                <c:pt idx="7962">
                  <c:v>401.10119233276902</c:v>
                </c:pt>
                <c:pt idx="7963">
                  <c:v>400.53448371030703</c:v>
                </c:pt>
                <c:pt idx="7964">
                  <c:v>400.47340739692203</c:v>
                </c:pt>
                <c:pt idx="7965">
                  <c:v>400.61644669384503</c:v>
                </c:pt>
                <c:pt idx="7966">
                  <c:v>400.88045754092292</c:v>
                </c:pt>
                <c:pt idx="7967">
                  <c:v>400.85789519738404</c:v>
                </c:pt>
                <c:pt idx="7968">
                  <c:v>400.64982571000007</c:v>
                </c:pt>
                <c:pt idx="7969">
                  <c:v>400.42641580323095</c:v>
                </c:pt>
                <c:pt idx="7970">
                  <c:v>400.516966655538</c:v>
                </c:pt>
                <c:pt idx="7971">
                  <c:v>400.25381215584605</c:v>
                </c:pt>
                <c:pt idx="7972">
                  <c:v>400.24451666353798</c:v>
                </c:pt>
                <c:pt idx="7973">
                  <c:v>400.55370385292292</c:v>
                </c:pt>
                <c:pt idx="7974">
                  <c:v>400.26311003815294</c:v>
                </c:pt>
                <c:pt idx="7975">
                  <c:v>400.61388460861502</c:v>
                </c:pt>
                <c:pt idx="7976">
                  <c:v>400.37200421476911</c:v>
                </c:pt>
                <c:pt idx="7977">
                  <c:v>400.18688024107695</c:v>
                </c:pt>
                <c:pt idx="7978">
                  <c:v>400.355710432769</c:v>
                </c:pt>
                <c:pt idx="7979">
                  <c:v>400.11420581415308</c:v>
                </c:pt>
                <c:pt idx="7980">
                  <c:v>400.58723799076898</c:v>
                </c:pt>
                <c:pt idx="7981">
                  <c:v>400.67991266892301</c:v>
                </c:pt>
                <c:pt idx="7982">
                  <c:v>401.10656654922997</c:v>
                </c:pt>
                <c:pt idx="7983">
                  <c:v>400.24758025584606</c:v>
                </c:pt>
                <c:pt idx="7984">
                  <c:v>400.55267787922998</c:v>
                </c:pt>
                <c:pt idx="7985">
                  <c:v>400.45460354599999</c:v>
                </c:pt>
                <c:pt idx="7986">
                  <c:v>400.55008287246108</c:v>
                </c:pt>
                <c:pt idx="7987">
                  <c:v>400.37074047661503</c:v>
                </c:pt>
                <c:pt idx="7988">
                  <c:v>400.76937617630705</c:v>
                </c:pt>
                <c:pt idx="7989">
                  <c:v>400.28645091369191</c:v>
                </c:pt>
                <c:pt idx="7990">
                  <c:v>400.41553050846096</c:v>
                </c:pt>
                <c:pt idx="7991">
                  <c:v>400.580431673384</c:v>
                </c:pt>
                <c:pt idx="7992">
                  <c:v>401.53197813030698</c:v>
                </c:pt>
                <c:pt idx="7993">
                  <c:v>401.43436275738389</c:v>
                </c:pt>
                <c:pt idx="7994">
                  <c:v>401.11290023800001</c:v>
                </c:pt>
                <c:pt idx="7995">
                  <c:v>401.42394746799988</c:v>
                </c:pt>
                <c:pt idx="7996">
                  <c:v>401.52143570522986</c:v>
                </c:pt>
                <c:pt idx="7997">
                  <c:v>400.60760563738404</c:v>
                </c:pt>
                <c:pt idx="7998">
                  <c:v>400.45212234292194</c:v>
                </c:pt>
                <c:pt idx="7999">
                  <c:v>400.50488196922998</c:v>
                </c:pt>
                <c:pt idx="8000">
                  <c:v>400.39885188122992</c:v>
                </c:pt>
                <c:pt idx="8001">
                  <c:v>400.61315364753796</c:v>
                </c:pt>
                <c:pt idx="8002">
                  <c:v>400.543157894307</c:v>
                </c:pt>
                <c:pt idx="8003">
                  <c:v>400.20863284215295</c:v>
                </c:pt>
                <c:pt idx="8004">
                  <c:v>400.21822582830799</c:v>
                </c:pt>
                <c:pt idx="8005">
                  <c:v>400.47250134415395</c:v>
                </c:pt>
                <c:pt idx="8006">
                  <c:v>400.35455562476909</c:v>
                </c:pt>
                <c:pt idx="8007">
                  <c:v>400.51736724923092</c:v>
                </c:pt>
                <c:pt idx="8008">
                  <c:v>400.42792367415302</c:v>
                </c:pt>
                <c:pt idx="8009">
                  <c:v>400.60099913138401</c:v>
                </c:pt>
                <c:pt idx="8010">
                  <c:v>400.77533324707684</c:v>
                </c:pt>
                <c:pt idx="8011">
                  <c:v>400.52665341322995</c:v>
                </c:pt>
                <c:pt idx="8012">
                  <c:v>400.46211154122989</c:v>
                </c:pt>
                <c:pt idx="8013">
                  <c:v>400.48282106953798</c:v>
                </c:pt>
                <c:pt idx="8014">
                  <c:v>400.32367634030697</c:v>
                </c:pt>
                <c:pt idx="8015">
                  <c:v>400.18295491446105</c:v>
                </c:pt>
                <c:pt idx="8016">
                  <c:v>400.02401484061494</c:v>
                </c:pt>
                <c:pt idx="8017">
                  <c:v>400.00083685230697</c:v>
                </c:pt>
                <c:pt idx="8018">
                  <c:v>400.560468859384</c:v>
                </c:pt>
                <c:pt idx="8019">
                  <c:v>400.42693441076892</c:v>
                </c:pt>
                <c:pt idx="8020">
                  <c:v>400.59627868861486</c:v>
                </c:pt>
                <c:pt idx="8021">
                  <c:v>400.66041117999998</c:v>
                </c:pt>
                <c:pt idx="8022">
                  <c:v>401.24066064584611</c:v>
                </c:pt>
                <c:pt idx="8023">
                  <c:v>401.53784679184605</c:v>
                </c:pt>
                <c:pt idx="8024">
                  <c:v>401.30937499815292</c:v>
                </c:pt>
                <c:pt idx="8025">
                  <c:v>401.43431362369199</c:v>
                </c:pt>
                <c:pt idx="8026">
                  <c:v>401.29161788230692</c:v>
                </c:pt>
                <c:pt idx="8027">
                  <c:v>401.01165557092293</c:v>
                </c:pt>
                <c:pt idx="8028">
                  <c:v>401.53431981907596</c:v>
                </c:pt>
                <c:pt idx="8029">
                  <c:v>401.56440563507607</c:v>
                </c:pt>
                <c:pt idx="8030">
                  <c:v>401.56691752322996</c:v>
                </c:pt>
                <c:pt idx="8031">
                  <c:v>401.74898662815298</c:v>
                </c:pt>
                <c:pt idx="8032">
                  <c:v>401.73347963846197</c:v>
                </c:pt>
                <c:pt idx="8033">
                  <c:v>401.35920612953811</c:v>
                </c:pt>
                <c:pt idx="8034">
                  <c:v>400.95830058584602</c:v>
                </c:pt>
                <c:pt idx="8035">
                  <c:v>401.03515812122987</c:v>
                </c:pt>
                <c:pt idx="8036">
                  <c:v>401.34781461446113</c:v>
                </c:pt>
                <c:pt idx="8037">
                  <c:v>401.25580465692298</c:v>
                </c:pt>
                <c:pt idx="8038">
                  <c:v>401.35696342261497</c:v>
                </c:pt>
                <c:pt idx="8039">
                  <c:v>401.91111760076899</c:v>
                </c:pt>
                <c:pt idx="8040">
                  <c:v>401.89381249584602</c:v>
                </c:pt>
                <c:pt idx="8041">
                  <c:v>401.66315916292297</c:v>
                </c:pt>
                <c:pt idx="8042">
                  <c:v>401.4354967873839</c:v>
                </c:pt>
                <c:pt idx="8043">
                  <c:v>401.21345293107595</c:v>
                </c:pt>
                <c:pt idx="8044">
                  <c:v>400.87743479061493</c:v>
                </c:pt>
                <c:pt idx="8045">
                  <c:v>401.22157294076891</c:v>
                </c:pt>
                <c:pt idx="8046">
                  <c:v>401.17904920892198</c:v>
                </c:pt>
                <c:pt idx="8047">
                  <c:v>401.16389843630702</c:v>
                </c:pt>
                <c:pt idx="8048">
                  <c:v>400.79977229630703</c:v>
                </c:pt>
                <c:pt idx="8049">
                  <c:v>400.7214188036919</c:v>
                </c:pt>
                <c:pt idx="8050">
                  <c:v>400.78655799907591</c:v>
                </c:pt>
                <c:pt idx="8051">
                  <c:v>400.46208372553798</c:v>
                </c:pt>
                <c:pt idx="8052">
                  <c:v>400.82761051646105</c:v>
                </c:pt>
                <c:pt idx="8053">
                  <c:v>401.16428037646114</c:v>
                </c:pt>
                <c:pt idx="8054">
                  <c:v>400.98902589153801</c:v>
                </c:pt>
                <c:pt idx="8055">
                  <c:v>400.94669075276897</c:v>
                </c:pt>
                <c:pt idx="8056">
                  <c:v>401.36505881092302</c:v>
                </c:pt>
                <c:pt idx="8057">
                  <c:v>401.57320574538392</c:v>
                </c:pt>
                <c:pt idx="8058">
                  <c:v>400.97456753584498</c:v>
                </c:pt>
                <c:pt idx="8059">
                  <c:v>401.17511152384606</c:v>
                </c:pt>
                <c:pt idx="8060">
                  <c:v>400.91470101138395</c:v>
                </c:pt>
                <c:pt idx="8061">
                  <c:v>401.01994389353814</c:v>
                </c:pt>
                <c:pt idx="8062">
                  <c:v>401.23119888876892</c:v>
                </c:pt>
                <c:pt idx="8063">
                  <c:v>401.07945992446105</c:v>
                </c:pt>
                <c:pt idx="8064">
                  <c:v>400.93364735138391</c:v>
                </c:pt>
                <c:pt idx="8065">
                  <c:v>401.71373122030695</c:v>
                </c:pt>
                <c:pt idx="8066">
                  <c:v>401.85898688200001</c:v>
                </c:pt>
                <c:pt idx="8067">
                  <c:v>401.73163960599993</c:v>
                </c:pt>
                <c:pt idx="8068">
                  <c:v>401.54308926769193</c:v>
                </c:pt>
                <c:pt idx="8069">
                  <c:v>401.09620277076903</c:v>
                </c:pt>
                <c:pt idx="8070">
                  <c:v>401.31230229476904</c:v>
                </c:pt>
                <c:pt idx="8071">
                  <c:v>401.56153413999903</c:v>
                </c:pt>
                <c:pt idx="8072">
                  <c:v>401.92365557630694</c:v>
                </c:pt>
                <c:pt idx="8073">
                  <c:v>401.96957893323003</c:v>
                </c:pt>
                <c:pt idx="8074">
                  <c:v>401.85840121830705</c:v>
                </c:pt>
                <c:pt idx="8075">
                  <c:v>401.77218191338397</c:v>
                </c:pt>
                <c:pt idx="8076">
                  <c:v>401.92510004446092</c:v>
                </c:pt>
                <c:pt idx="8077">
                  <c:v>401.37642165553802</c:v>
                </c:pt>
                <c:pt idx="8078">
                  <c:v>401.48100692446093</c:v>
                </c:pt>
                <c:pt idx="8079">
                  <c:v>401.835048216769</c:v>
                </c:pt>
                <c:pt idx="8080">
                  <c:v>401.29337110769188</c:v>
                </c:pt>
                <c:pt idx="8081">
                  <c:v>400.99702445538389</c:v>
                </c:pt>
                <c:pt idx="8082">
                  <c:v>401.16884904999898</c:v>
                </c:pt>
                <c:pt idx="8083">
                  <c:v>400.94383844138389</c:v>
                </c:pt>
                <c:pt idx="8084">
                  <c:v>401.19105242676898</c:v>
                </c:pt>
                <c:pt idx="8085">
                  <c:v>401.34335243846101</c:v>
                </c:pt>
                <c:pt idx="8086">
                  <c:v>401.20506479969197</c:v>
                </c:pt>
                <c:pt idx="8087">
                  <c:v>401.41874743230699</c:v>
                </c:pt>
                <c:pt idx="8088">
                  <c:v>401.06004356692301</c:v>
                </c:pt>
                <c:pt idx="8089">
                  <c:v>400.91731594138383</c:v>
                </c:pt>
                <c:pt idx="8090">
                  <c:v>400.97606732184602</c:v>
                </c:pt>
                <c:pt idx="8091">
                  <c:v>400.83592849538394</c:v>
                </c:pt>
                <c:pt idx="8092">
                  <c:v>400.78089025753792</c:v>
                </c:pt>
                <c:pt idx="8093">
                  <c:v>400.60290703538402</c:v>
                </c:pt>
                <c:pt idx="8094">
                  <c:v>400.57271033584607</c:v>
                </c:pt>
                <c:pt idx="8095">
                  <c:v>400.45253659646102</c:v>
                </c:pt>
                <c:pt idx="8096">
                  <c:v>400.47584848553799</c:v>
                </c:pt>
                <c:pt idx="8097">
                  <c:v>400.22658603015395</c:v>
                </c:pt>
                <c:pt idx="8098">
                  <c:v>400.77228264399901</c:v>
                </c:pt>
                <c:pt idx="8099">
                  <c:v>400.81570401815299</c:v>
                </c:pt>
                <c:pt idx="8100">
                  <c:v>400.60745429446104</c:v>
                </c:pt>
                <c:pt idx="8101">
                  <c:v>400.76301074430694</c:v>
                </c:pt>
                <c:pt idx="8102">
                  <c:v>400.75727729430702</c:v>
                </c:pt>
                <c:pt idx="8103">
                  <c:v>400.76945374322992</c:v>
                </c:pt>
                <c:pt idx="8104">
                  <c:v>400.63831802861489</c:v>
                </c:pt>
                <c:pt idx="8105">
                  <c:v>400.61614487969194</c:v>
                </c:pt>
                <c:pt idx="8106">
                  <c:v>400.65741369569201</c:v>
                </c:pt>
                <c:pt idx="8107">
                  <c:v>400.77198826615393</c:v>
                </c:pt>
                <c:pt idx="8108">
                  <c:v>400.50891323676905</c:v>
                </c:pt>
                <c:pt idx="8109">
                  <c:v>400.72108569984607</c:v>
                </c:pt>
                <c:pt idx="8110">
                  <c:v>400.51071570753794</c:v>
                </c:pt>
                <c:pt idx="8111">
                  <c:v>400.48923388199995</c:v>
                </c:pt>
                <c:pt idx="8112">
                  <c:v>400.49243575799989</c:v>
                </c:pt>
                <c:pt idx="8113">
                  <c:v>400.65692231984508</c:v>
                </c:pt>
                <c:pt idx="8114">
                  <c:v>400.63500392399999</c:v>
                </c:pt>
                <c:pt idx="8115">
                  <c:v>401.10816403384604</c:v>
                </c:pt>
                <c:pt idx="8116">
                  <c:v>401.27434737630705</c:v>
                </c:pt>
                <c:pt idx="8117">
                  <c:v>401.04822975138399</c:v>
                </c:pt>
                <c:pt idx="8118">
                  <c:v>400.76859115676905</c:v>
                </c:pt>
                <c:pt idx="8119">
                  <c:v>400.74938040969101</c:v>
                </c:pt>
                <c:pt idx="8120">
                  <c:v>400.80184126061499</c:v>
                </c:pt>
                <c:pt idx="8121">
                  <c:v>400.83391088184601</c:v>
                </c:pt>
                <c:pt idx="8122">
                  <c:v>401.54211488046104</c:v>
                </c:pt>
                <c:pt idx="8123">
                  <c:v>401.14829494384605</c:v>
                </c:pt>
                <c:pt idx="8124">
                  <c:v>401.35413700799995</c:v>
                </c:pt>
                <c:pt idx="8125">
                  <c:v>401.753142717846</c:v>
                </c:pt>
                <c:pt idx="8126">
                  <c:v>401.28331942846097</c:v>
                </c:pt>
                <c:pt idx="8127">
                  <c:v>400.99913033676904</c:v>
                </c:pt>
                <c:pt idx="8128">
                  <c:v>401.13417267076903</c:v>
                </c:pt>
                <c:pt idx="8129">
                  <c:v>401.409612924307</c:v>
                </c:pt>
                <c:pt idx="8130">
                  <c:v>401.30279190784597</c:v>
                </c:pt>
                <c:pt idx="8131">
                  <c:v>400.86829703861503</c:v>
                </c:pt>
                <c:pt idx="8132">
                  <c:v>400.74488844030702</c:v>
                </c:pt>
                <c:pt idx="8133">
                  <c:v>400.939002009538</c:v>
                </c:pt>
                <c:pt idx="8134">
                  <c:v>401.02393887476904</c:v>
                </c:pt>
                <c:pt idx="8135">
                  <c:v>400.6408335295381</c:v>
                </c:pt>
                <c:pt idx="8136">
                  <c:v>400.61738220799992</c:v>
                </c:pt>
                <c:pt idx="8137">
                  <c:v>400.49908164707603</c:v>
                </c:pt>
                <c:pt idx="8138">
                  <c:v>400.5857793610769</c:v>
                </c:pt>
                <c:pt idx="8139">
                  <c:v>400.74890703122992</c:v>
                </c:pt>
                <c:pt idx="8140">
                  <c:v>400.75846325353808</c:v>
                </c:pt>
                <c:pt idx="8141">
                  <c:v>400.78320582707596</c:v>
                </c:pt>
                <c:pt idx="8142">
                  <c:v>400.47474341046097</c:v>
                </c:pt>
                <c:pt idx="8143">
                  <c:v>400.76150506846096</c:v>
                </c:pt>
                <c:pt idx="8144">
                  <c:v>400.78743071153792</c:v>
                </c:pt>
                <c:pt idx="8145">
                  <c:v>400.69014768938405</c:v>
                </c:pt>
                <c:pt idx="8146">
                  <c:v>400.62626755030698</c:v>
                </c:pt>
                <c:pt idx="8147">
                  <c:v>400.30648161092307</c:v>
                </c:pt>
                <c:pt idx="8148">
                  <c:v>400.45677569922992</c:v>
                </c:pt>
                <c:pt idx="8149">
                  <c:v>400.67708393800001</c:v>
                </c:pt>
                <c:pt idx="8150">
                  <c:v>400.39065986446104</c:v>
                </c:pt>
                <c:pt idx="8151">
                  <c:v>400.30603223861493</c:v>
                </c:pt>
                <c:pt idx="8152">
                  <c:v>400.12267981830701</c:v>
                </c:pt>
                <c:pt idx="8153">
                  <c:v>400.15379791538396</c:v>
                </c:pt>
                <c:pt idx="8154">
                  <c:v>400.28564765169199</c:v>
                </c:pt>
                <c:pt idx="8155">
                  <c:v>400.51214257599992</c:v>
                </c:pt>
                <c:pt idx="8156">
                  <c:v>400.39730173876904</c:v>
                </c:pt>
                <c:pt idx="8157">
                  <c:v>400.53449948938396</c:v>
                </c:pt>
                <c:pt idx="8158">
                  <c:v>400.20178802846101</c:v>
                </c:pt>
                <c:pt idx="8159">
                  <c:v>400.10541235553802</c:v>
                </c:pt>
                <c:pt idx="8160">
                  <c:v>400.12377488753799</c:v>
                </c:pt>
                <c:pt idx="8161">
                  <c:v>400.1453619244611</c:v>
                </c:pt>
                <c:pt idx="8162">
                  <c:v>400.00146060846106</c:v>
                </c:pt>
                <c:pt idx="8163">
                  <c:v>400.20194755215391</c:v>
                </c:pt>
                <c:pt idx="8164">
                  <c:v>400.19213062323001</c:v>
                </c:pt>
                <c:pt idx="8165">
                  <c:v>400.13479685738395</c:v>
                </c:pt>
                <c:pt idx="8166">
                  <c:v>400.25114500722987</c:v>
                </c:pt>
                <c:pt idx="8167">
                  <c:v>400.28516259922992</c:v>
                </c:pt>
                <c:pt idx="8168">
                  <c:v>400.42921988876896</c:v>
                </c:pt>
                <c:pt idx="8169">
                  <c:v>400.35943998138396</c:v>
                </c:pt>
                <c:pt idx="8170">
                  <c:v>400.09712876261489</c:v>
                </c:pt>
                <c:pt idx="8171">
                  <c:v>399.98552784446099</c:v>
                </c:pt>
                <c:pt idx="8172">
                  <c:v>400.24411164969194</c:v>
                </c:pt>
                <c:pt idx="8173">
                  <c:v>400.30274610692305</c:v>
                </c:pt>
                <c:pt idx="8174">
                  <c:v>400.24436690846102</c:v>
                </c:pt>
                <c:pt idx="8175">
                  <c:v>400.39530763015398</c:v>
                </c:pt>
                <c:pt idx="8176">
                  <c:v>400.40083818122991</c:v>
                </c:pt>
                <c:pt idx="8177">
                  <c:v>399.79574798876899</c:v>
                </c:pt>
                <c:pt idx="8178">
                  <c:v>399.392086678</c:v>
                </c:pt>
                <c:pt idx="8179">
                  <c:v>399.39664477753792</c:v>
                </c:pt>
                <c:pt idx="8180">
                  <c:v>399.52866586923</c:v>
                </c:pt>
                <c:pt idx="8181">
                  <c:v>399.67664894230694</c:v>
                </c:pt>
                <c:pt idx="8182">
                  <c:v>399.85546834384604</c:v>
                </c:pt>
                <c:pt idx="8183">
                  <c:v>400.07716408630802</c:v>
                </c:pt>
                <c:pt idx="8184">
                  <c:v>400.18154950261487</c:v>
                </c:pt>
                <c:pt idx="8185">
                  <c:v>400.08837921969189</c:v>
                </c:pt>
                <c:pt idx="8186">
                  <c:v>400.01096669230702</c:v>
                </c:pt>
                <c:pt idx="8187">
                  <c:v>400.21204628584604</c:v>
                </c:pt>
                <c:pt idx="8188">
                  <c:v>400.27492519723</c:v>
                </c:pt>
                <c:pt idx="8189">
                  <c:v>399.711489075538</c:v>
                </c:pt>
                <c:pt idx="8190">
                  <c:v>399.67367782107698</c:v>
                </c:pt>
                <c:pt idx="8191">
                  <c:v>399.79618289615303</c:v>
                </c:pt>
                <c:pt idx="8192">
                  <c:v>399.59458718846105</c:v>
                </c:pt>
                <c:pt idx="8193">
                  <c:v>399.87312752999992</c:v>
                </c:pt>
                <c:pt idx="8194">
                  <c:v>399.835942233384</c:v>
                </c:pt>
                <c:pt idx="8195">
                  <c:v>399.51705172446106</c:v>
                </c:pt>
                <c:pt idx="8196">
                  <c:v>399.44020847461496</c:v>
                </c:pt>
                <c:pt idx="8197">
                  <c:v>399.411286105231</c:v>
                </c:pt>
                <c:pt idx="8198">
                  <c:v>399.56457216461502</c:v>
                </c:pt>
                <c:pt idx="8199">
                  <c:v>399.44472348938405</c:v>
                </c:pt>
                <c:pt idx="8200">
                  <c:v>399.4837082161539</c:v>
                </c:pt>
                <c:pt idx="8201">
                  <c:v>399.40402006584605</c:v>
                </c:pt>
                <c:pt idx="8202">
                  <c:v>399.20495906061495</c:v>
                </c:pt>
                <c:pt idx="8203">
                  <c:v>399.35096795122996</c:v>
                </c:pt>
                <c:pt idx="8204">
                  <c:v>399.50189224230695</c:v>
                </c:pt>
                <c:pt idx="8205">
                  <c:v>399.44135811815295</c:v>
                </c:pt>
                <c:pt idx="8206">
                  <c:v>399.25443120400001</c:v>
                </c:pt>
                <c:pt idx="8207">
                  <c:v>399.28695142338393</c:v>
                </c:pt>
                <c:pt idx="8208">
                  <c:v>399.25770118246106</c:v>
                </c:pt>
                <c:pt idx="8209">
                  <c:v>399.29557768076904</c:v>
                </c:pt>
                <c:pt idx="8210">
                  <c:v>399.33848164261497</c:v>
                </c:pt>
                <c:pt idx="8211">
                  <c:v>399.32418161476909</c:v>
                </c:pt>
                <c:pt idx="8212">
                  <c:v>398.96964238369202</c:v>
                </c:pt>
                <c:pt idx="8213">
                  <c:v>398.95576373492298</c:v>
                </c:pt>
                <c:pt idx="8214">
                  <c:v>399.03393356692192</c:v>
                </c:pt>
                <c:pt idx="8215">
                  <c:v>398.93498062738405</c:v>
                </c:pt>
                <c:pt idx="8216">
                  <c:v>398.71135591415293</c:v>
                </c:pt>
                <c:pt idx="8217">
                  <c:v>398.83903599122993</c:v>
                </c:pt>
                <c:pt idx="8218">
                  <c:v>398.81705345122987</c:v>
                </c:pt>
                <c:pt idx="8219">
                  <c:v>398.68588617876907</c:v>
                </c:pt>
                <c:pt idx="8220">
                  <c:v>398.73095873815294</c:v>
                </c:pt>
                <c:pt idx="8221">
                  <c:v>398.71450275369199</c:v>
                </c:pt>
                <c:pt idx="8222">
                  <c:v>398.81154785984597</c:v>
                </c:pt>
                <c:pt idx="8223">
                  <c:v>398.79331876738388</c:v>
                </c:pt>
                <c:pt idx="8224">
                  <c:v>398.82258026030701</c:v>
                </c:pt>
                <c:pt idx="8225">
                  <c:v>398.77489551861493</c:v>
                </c:pt>
                <c:pt idx="8226">
                  <c:v>398.73354152384604</c:v>
                </c:pt>
                <c:pt idx="8227">
                  <c:v>398.73386629984498</c:v>
                </c:pt>
                <c:pt idx="8228">
                  <c:v>398.76928563553804</c:v>
                </c:pt>
                <c:pt idx="8229">
                  <c:v>398.64357955153793</c:v>
                </c:pt>
                <c:pt idx="8230">
                  <c:v>398.692314675538</c:v>
                </c:pt>
                <c:pt idx="8231">
                  <c:v>398.57596580969198</c:v>
                </c:pt>
                <c:pt idx="8232">
                  <c:v>398.51712535399992</c:v>
                </c:pt>
                <c:pt idx="8233">
                  <c:v>398.54141740892294</c:v>
                </c:pt>
                <c:pt idx="8234">
                  <c:v>398.45637683292296</c:v>
                </c:pt>
                <c:pt idx="8235">
                  <c:v>398.34858028446104</c:v>
                </c:pt>
                <c:pt idx="8236">
                  <c:v>398.52870009307696</c:v>
                </c:pt>
                <c:pt idx="8237">
                  <c:v>398.724021536615</c:v>
                </c:pt>
                <c:pt idx="8238">
                  <c:v>398.64699157138398</c:v>
                </c:pt>
                <c:pt idx="8239">
                  <c:v>398.60818688076904</c:v>
                </c:pt>
                <c:pt idx="8240">
                  <c:v>398.56600479676905</c:v>
                </c:pt>
                <c:pt idx="8241">
                  <c:v>398.75217434369199</c:v>
                </c:pt>
                <c:pt idx="8242">
                  <c:v>398.72930787907592</c:v>
                </c:pt>
                <c:pt idx="8243">
                  <c:v>398.78623363107596</c:v>
                </c:pt>
                <c:pt idx="8244">
                  <c:v>398.65566613446117</c:v>
                </c:pt>
                <c:pt idx="8245">
                  <c:v>398.59099649199891</c:v>
                </c:pt>
                <c:pt idx="8246">
                  <c:v>398.52114859107587</c:v>
                </c:pt>
                <c:pt idx="8247">
                  <c:v>398.54829887122992</c:v>
                </c:pt>
                <c:pt idx="8248">
                  <c:v>398.69343335276898</c:v>
                </c:pt>
                <c:pt idx="8249">
                  <c:v>398.56624394492292</c:v>
                </c:pt>
                <c:pt idx="8250">
                  <c:v>398.45635758861488</c:v>
                </c:pt>
                <c:pt idx="8251">
                  <c:v>398.42937111753793</c:v>
                </c:pt>
                <c:pt idx="8252">
                  <c:v>398.50860074799994</c:v>
                </c:pt>
                <c:pt idx="8253">
                  <c:v>398.52403900522995</c:v>
                </c:pt>
                <c:pt idx="8254">
                  <c:v>398.61551607199891</c:v>
                </c:pt>
                <c:pt idx="8255">
                  <c:v>398.50628836707597</c:v>
                </c:pt>
                <c:pt idx="8256">
                  <c:v>398.58482566092204</c:v>
                </c:pt>
                <c:pt idx="8257">
                  <c:v>398.53742989076903</c:v>
                </c:pt>
                <c:pt idx="8258">
                  <c:v>398.48613578092289</c:v>
                </c:pt>
                <c:pt idx="8259">
                  <c:v>398.58847223846101</c:v>
                </c:pt>
                <c:pt idx="8260">
                  <c:v>398.59051185830793</c:v>
                </c:pt>
                <c:pt idx="8261">
                  <c:v>398.62799571953798</c:v>
                </c:pt>
                <c:pt idx="8262">
                  <c:v>398.66835623907696</c:v>
                </c:pt>
                <c:pt idx="8263">
                  <c:v>398.49173459476896</c:v>
                </c:pt>
                <c:pt idx="8264">
                  <c:v>398.55067967476907</c:v>
                </c:pt>
                <c:pt idx="8265">
                  <c:v>398.56187959538403</c:v>
                </c:pt>
                <c:pt idx="8266">
                  <c:v>398.55877157999993</c:v>
                </c:pt>
                <c:pt idx="8267">
                  <c:v>398.65462683169204</c:v>
                </c:pt>
                <c:pt idx="8268">
                  <c:v>398.64797902800001</c:v>
                </c:pt>
                <c:pt idx="8269">
                  <c:v>398.54716400215301</c:v>
                </c:pt>
                <c:pt idx="8270">
                  <c:v>398.59058201169199</c:v>
                </c:pt>
                <c:pt idx="8271">
                  <c:v>398.67986057046113</c:v>
                </c:pt>
                <c:pt idx="8272">
                  <c:v>398.53744303399998</c:v>
                </c:pt>
                <c:pt idx="8273">
                  <c:v>398.48055980107597</c:v>
                </c:pt>
                <c:pt idx="8274">
                  <c:v>398.46924517600002</c:v>
                </c:pt>
                <c:pt idx="8275">
                  <c:v>398.41003525784595</c:v>
                </c:pt>
                <c:pt idx="8276">
                  <c:v>398.54952923553805</c:v>
                </c:pt>
                <c:pt idx="8277">
                  <c:v>398.45910709984605</c:v>
                </c:pt>
                <c:pt idx="8278">
                  <c:v>398.45178422138395</c:v>
                </c:pt>
                <c:pt idx="8279">
                  <c:v>398.27620856076896</c:v>
                </c:pt>
                <c:pt idx="8280">
                  <c:v>398.51081256184602</c:v>
                </c:pt>
                <c:pt idx="8281">
                  <c:v>398.51858874369191</c:v>
                </c:pt>
                <c:pt idx="8282">
                  <c:v>398.53264698046098</c:v>
                </c:pt>
                <c:pt idx="8283">
                  <c:v>398.61892047399999</c:v>
                </c:pt>
                <c:pt idx="8284">
                  <c:v>398.48331421461489</c:v>
                </c:pt>
                <c:pt idx="8285">
                  <c:v>398.43694717646099</c:v>
                </c:pt>
                <c:pt idx="8286">
                  <c:v>398.465243036</c:v>
                </c:pt>
                <c:pt idx="8287">
                  <c:v>398.54480268184614</c:v>
                </c:pt>
                <c:pt idx="8288">
                  <c:v>398.34675031738396</c:v>
                </c:pt>
                <c:pt idx="8289">
                  <c:v>398.25658931522992</c:v>
                </c:pt>
                <c:pt idx="8290">
                  <c:v>398.18311739046101</c:v>
                </c:pt>
                <c:pt idx="8291">
                  <c:v>398.40806884338394</c:v>
                </c:pt>
                <c:pt idx="8292">
                  <c:v>398.36198318323005</c:v>
                </c:pt>
                <c:pt idx="8293">
                  <c:v>398.49032313369196</c:v>
                </c:pt>
                <c:pt idx="8294">
                  <c:v>398.297934720461</c:v>
                </c:pt>
                <c:pt idx="8295">
                  <c:v>398.33758466846098</c:v>
                </c:pt>
                <c:pt idx="8296">
                  <c:v>398.35921633476909</c:v>
                </c:pt>
                <c:pt idx="8297">
                  <c:v>398.37195676215293</c:v>
                </c:pt>
                <c:pt idx="8298">
                  <c:v>398.49928092092301</c:v>
                </c:pt>
                <c:pt idx="8299">
                  <c:v>398.371482556307</c:v>
                </c:pt>
                <c:pt idx="8300">
                  <c:v>398.21329014276898</c:v>
                </c:pt>
                <c:pt idx="8301">
                  <c:v>398.28870335046099</c:v>
                </c:pt>
                <c:pt idx="8302">
                  <c:v>398.22500965722986</c:v>
                </c:pt>
                <c:pt idx="8303">
                  <c:v>398.36053861200003</c:v>
                </c:pt>
                <c:pt idx="8304">
                  <c:v>398.433684736923</c:v>
                </c:pt>
                <c:pt idx="8305">
                  <c:v>398.406049684923</c:v>
                </c:pt>
                <c:pt idx="8306">
                  <c:v>398.29550123323003</c:v>
                </c:pt>
                <c:pt idx="8307">
                  <c:v>398.42044554799986</c:v>
                </c:pt>
                <c:pt idx="8308">
                  <c:v>398.53171009123093</c:v>
                </c:pt>
                <c:pt idx="8309">
                  <c:v>398.40744596569192</c:v>
                </c:pt>
                <c:pt idx="8310">
                  <c:v>398.31998599815398</c:v>
                </c:pt>
                <c:pt idx="8311">
                  <c:v>398.3042157307691</c:v>
                </c:pt>
                <c:pt idx="8312">
                  <c:v>398.33603064322995</c:v>
                </c:pt>
                <c:pt idx="8313">
                  <c:v>398.36810341892294</c:v>
                </c:pt>
                <c:pt idx="8314">
                  <c:v>398.320028396</c:v>
                </c:pt>
                <c:pt idx="8315">
                  <c:v>398.32045236461499</c:v>
                </c:pt>
                <c:pt idx="8316">
                  <c:v>398.34515679815303</c:v>
                </c:pt>
                <c:pt idx="8317">
                  <c:v>398.31556981507703</c:v>
                </c:pt>
                <c:pt idx="8318">
                  <c:v>398.30429715476907</c:v>
                </c:pt>
                <c:pt idx="8319">
                  <c:v>398.32856988169192</c:v>
                </c:pt>
                <c:pt idx="8320">
                  <c:v>398.38605130815392</c:v>
                </c:pt>
                <c:pt idx="8321">
                  <c:v>398.33308815199899</c:v>
                </c:pt>
                <c:pt idx="8322">
                  <c:v>398.37059408861495</c:v>
                </c:pt>
                <c:pt idx="8323">
                  <c:v>398.35893341676905</c:v>
                </c:pt>
                <c:pt idx="8324">
                  <c:v>398.30737048907696</c:v>
                </c:pt>
                <c:pt idx="8325">
                  <c:v>398.35963873292201</c:v>
                </c:pt>
                <c:pt idx="8326">
                  <c:v>398.35358820000005</c:v>
                </c:pt>
                <c:pt idx="8327">
                  <c:v>398.27973743876896</c:v>
                </c:pt>
                <c:pt idx="8328">
                  <c:v>398.26806025538394</c:v>
                </c:pt>
                <c:pt idx="8329">
                  <c:v>398.34478865969203</c:v>
                </c:pt>
                <c:pt idx="8330">
                  <c:v>398.34222692092305</c:v>
                </c:pt>
                <c:pt idx="8331">
                  <c:v>398.35881189692304</c:v>
                </c:pt>
                <c:pt idx="8332">
                  <c:v>398.32860754092292</c:v>
                </c:pt>
                <c:pt idx="8333">
                  <c:v>398.29724149061497</c:v>
                </c:pt>
                <c:pt idx="8334">
                  <c:v>398.26297012476914</c:v>
                </c:pt>
                <c:pt idx="8335">
                  <c:v>398.35239973384614</c:v>
                </c:pt>
                <c:pt idx="8336">
                  <c:v>398.31973519230701</c:v>
                </c:pt>
                <c:pt idx="8337">
                  <c:v>398.36108198353804</c:v>
                </c:pt>
                <c:pt idx="8338">
                  <c:v>398.47761232199895</c:v>
                </c:pt>
                <c:pt idx="8339">
                  <c:v>398.42923935122991</c:v>
                </c:pt>
                <c:pt idx="8340">
                  <c:v>398.38890442015293</c:v>
                </c:pt>
                <c:pt idx="8341">
                  <c:v>398.32925163800002</c:v>
                </c:pt>
                <c:pt idx="8342">
                  <c:v>398.35319730322999</c:v>
                </c:pt>
                <c:pt idx="8343">
                  <c:v>398.37891027415299</c:v>
                </c:pt>
                <c:pt idx="8344">
                  <c:v>398.34701115076911</c:v>
                </c:pt>
                <c:pt idx="8345">
                  <c:v>398.35154533138405</c:v>
                </c:pt>
                <c:pt idx="8346">
                  <c:v>398.37038402615298</c:v>
                </c:pt>
                <c:pt idx="8347">
                  <c:v>398.31599256292299</c:v>
                </c:pt>
                <c:pt idx="8348">
                  <c:v>398.38190794846093</c:v>
                </c:pt>
                <c:pt idx="8349">
                  <c:v>398.33898303830705</c:v>
                </c:pt>
                <c:pt idx="8350">
                  <c:v>398.38493067923002</c:v>
                </c:pt>
                <c:pt idx="8351">
                  <c:v>398.3546204324611</c:v>
                </c:pt>
                <c:pt idx="8352">
                  <c:v>398.28664735030696</c:v>
                </c:pt>
                <c:pt idx="8353">
                  <c:v>398.28626312799895</c:v>
                </c:pt>
                <c:pt idx="8354">
                  <c:v>398.19077647015303</c:v>
                </c:pt>
                <c:pt idx="8355">
                  <c:v>398.2558808153841</c:v>
                </c:pt>
                <c:pt idx="8356">
                  <c:v>398.34923479507597</c:v>
                </c:pt>
                <c:pt idx="8357">
                  <c:v>398.29146692461495</c:v>
                </c:pt>
                <c:pt idx="8358">
                  <c:v>398.40620558799986</c:v>
                </c:pt>
                <c:pt idx="8359">
                  <c:v>398.31379754784592</c:v>
                </c:pt>
                <c:pt idx="8360">
                  <c:v>398.21875407430696</c:v>
                </c:pt>
                <c:pt idx="8361">
                  <c:v>398.22138750907692</c:v>
                </c:pt>
                <c:pt idx="8362">
                  <c:v>398.29848341523092</c:v>
                </c:pt>
                <c:pt idx="8363">
                  <c:v>398.37537157476902</c:v>
                </c:pt>
                <c:pt idx="8364">
                  <c:v>398.35550473784605</c:v>
                </c:pt>
                <c:pt idx="8365">
                  <c:v>398.36938712323007</c:v>
                </c:pt>
                <c:pt idx="8366">
                  <c:v>398.36554722938405</c:v>
                </c:pt>
                <c:pt idx="8367">
                  <c:v>398.458348600308</c:v>
                </c:pt>
                <c:pt idx="8368">
                  <c:v>398.44654576399995</c:v>
                </c:pt>
                <c:pt idx="8369">
                  <c:v>398.4583789906149</c:v>
                </c:pt>
                <c:pt idx="8370">
                  <c:v>398.4357156653839</c:v>
                </c:pt>
                <c:pt idx="8371">
                  <c:v>398.42149063584498</c:v>
                </c:pt>
                <c:pt idx="8372">
                  <c:v>398.47657267553797</c:v>
                </c:pt>
                <c:pt idx="8373">
                  <c:v>398.45874976938399</c:v>
                </c:pt>
                <c:pt idx="8374">
                  <c:v>398.53917319123099</c:v>
                </c:pt>
                <c:pt idx="8375">
                  <c:v>398.58897477353793</c:v>
                </c:pt>
                <c:pt idx="8376">
                  <c:v>398.52963967692301</c:v>
                </c:pt>
                <c:pt idx="8377">
                  <c:v>398.49601466246094</c:v>
                </c:pt>
                <c:pt idx="8378">
                  <c:v>398.49334547661488</c:v>
                </c:pt>
                <c:pt idx="8379">
                  <c:v>398.53114750522991</c:v>
                </c:pt>
                <c:pt idx="8380">
                  <c:v>398.53033696461489</c:v>
                </c:pt>
                <c:pt idx="8381">
                  <c:v>398.55967601846106</c:v>
                </c:pt>
                <c:pt idx="8382">
                  <c:v>398.59028745753795</c:v>
                </c:pt>
                <c:pt idx="8383">
                  <c:v>398.58063993907695</c:v>
                </c:pt>
                <c:pt idx="8384">
                  <c:v>398.54663063446111</c:v>
                </c:pt>
                <c:pt idx="8385">
                  <c:v>398.44707586707699</c:v>
                </c:pt>
                <c:pt idx="8386">
                  <c:v>398.47526929292292</c:v>
                </c:pt>
                <c:pt idx="8387">
                  <c:v>398.48961242215296</c:v>
                </c:pt>
                <c:pt idx="8388">
                  <c:v>398.40959257353802</c:v>
                </c:pt>
                <c:pt idx="8389">
                  <c:v>398.4728954419989</c:v>
                </c:pt>
                <c:pt idx="8390">
                  <c:v>398.53854520415297</c:v>
                </c:pt>
                <c:pt idx="8391">
                  <c:v>398.34892753907701</c:v>
                </c:pt>
                <c:pt idx="8392">
                  <c:v>398.45453102461499</c:v>
                </c:pt>
                <c:pt idx="8393">
                  <c:v>398.46049873892292</c:v>
                </c:pt>
                <c:pt idx="8394">
                  <c:v>398.33245979830696</c:v>
                </c:pt>
                <c:pt idx="8395">
                  <c:v>398.38347658169192</c:v>
                </c:pt>
                <c:pt idx="8396">
                  <c:v>398.36918849122992</c:v>
                </c:pt>
                <c:pt idx="8397">
                  <c:v>398.26909450692204</c:v>
                </c:pt>
                <c:pt idx="8398">
                  <c:v>398.27876895369189</c:v>
                </c:pt>
                <c:pt idx="8399">
                  <c:v>398.15680655984607</c:v>
                </c:pt>
                <c:pt idx="8400">
                  <c:v>398.250356216461</c:v>
                </c:pt>
                <c:pt idx="8401">
                  <c:v>398.20514342415299</c:v>
                </c:pt>
                <c:pt idx="8402">
                  <c:v>398.13627007646102</c:v>
                </c:pt>
                <c:pt idx="8403">
                  <c:v>398.16006241799897</c:v>
                </c:pt>
                <c:pt idx="8404">
                  <c:v>398.0987374829229</c:v>
                </c:pt>
                <c:pt idx="8405">
                  <c:v>398.11001479153799</c:v>
                </c:pt>
                <c:pt idx="8406">
                  <c:v>398.16077148292197</c:v>
                </c:pt>
                <c:pt idx="8407">
                  <c:v>398.11184763692307</c:v>
                </c:pt>
                <c:pt idx="8408">
                  <c:v>397.96142937292194</c:v>
                </c:pt>
                <c:pt idx="8409">
                  <c:v>397.91798831230705</c:v>
                </c:pt>
                <c:pt idx="8410">
                  <c:v>398.00129316646098</c:v>
                </c:pt>
                <c:pt idx="8411">
                  <c:v>398.07005029784602</c:v>
                </c:pt>
                <c:pt idx="8412">
                  <c:v>398.08110210522995</c:v>
                </c:pt>
                <c:pt idx="8413">
                  <c:v>397.94483093353807</c:v>
                </c:pt>
                <c:pt idx="8414">
                  <c:v>397.88048158030711</c:v>
                </c:pt>
                <c:pt idx="8415">
                  <c:v>397.842391825692</c:v>
                </c:pt>
                <c:pt idx="8416">
                  <c:v>397.897587200153</c:v>
                </c:pt>
                <c:pt idx="8417">
                  <c:v>397.89356766153799</c:v>
                </c:pt>
                <c:pt idx="8418">
                  <c:v>397.84599916615298</c:v>
                </c:pt>
                <c:pt idx="8419">
                  <c:v>397.878570483538</c:v>
                </c:pt>
                <c:pt idx="8420">
                  <c:v>397.86659364815296</c:v>
                </c:pt>
                <c:pt idx="8421">
                  <c:v>397.9485791556919</c:v>
                </c:pt>
                <c:pt idx="8422">
                  <c:v>397.94415381353798</c:v>
                </c:pt>
                <c:pt idx="8423">
                  <c:v>397.92866390061494</c:v>
                </c:pt>
                <c:pt idx="8424">
                  <c:v>397.87794772246104</c:v>
                </c:pt>
                <c:pt idx="8425">
                  <c:v>397.90520858399992</c:v>
                </c:pt>
                <c:pt idx="8426">
                  <c:v>397.85870280276902</c:v>
                </c:pt>
                <c:pt idx="8427">
                  <c:v>397.77081683923001</c:v>
                </c:pt>
                <c:pt idx="8428">
                  <c:v>397.84061418076908</c:v>
                </c:pt>
                <c:pt idx="8429">
                  <c:v>397.74616908353801</c:v>
                </c:pt>
                <c:pt idx="8430">
                  <c:v>397.82482647430703</c:v>
                </c:pt>
                <c:pt idx="8431">
                  <c:v>397.78744589430704</c:v>
                </c:pt>
                <c:pt idx="8432">
                  <c:v>397.80210962169195</c:v>
                </c:pt>
                <c:pt idx="8433">
                  <c:v>397.81630123538395</c:v>
                </c:pt>
                <c:pt idx="8434">
                  <c:v>397.80598542584607</c:v>
                </c:pt>
                <c:pt idx="8435">
                  <c:v>397.73671915892288</c:v>
                </c:pt>
                <c:pt idx="8436">
                  <c:v>397.68365289753802</c:v>
                </c:pt>
                <c:pt idx="8437">
                  <c:v>397.64717529030702</c:v>
                </c:pt>
                <c:pt idx="8438">
                  <c:v>397.54539549707596</c:v>
                </c:pt>
                <c:pt idx="8439">
                  <c:v>397.51764462846114</c:v>
                </c:pt>
                <c:pt idx="8440">
                  <c:v>397.55534721922999</c:v>
                </c:pt>
                <c:pt idx="8441">
                  <c:v>397.52136631030697</c:v>
                </c:pt>
                <c:pt idx="8442">
                  <c:v>397.49097985769191</c:v>
                </c:pt>
                <c:pt idx="8443">
                  <c:v>397.41987991553799</c:v>
                </c:pt>
                <c:pt idx="8444">
                  <c:v>397.5111919386149</c:v>
                </c:pt>
                <c:pt idx="8445">
                  <c:v>397.43797094969193</c:v>
                </c:pt>
                <c:pt idx="8446">
                  <c:v>397.46060286046105</c:v>
                </c:pt>
                <c:pt idx="8447">
                  <c:v>397.54044851538401</c:v>
                </c:pt>
                <c:pt idx="8448">
                  <c:v>397.52391666399996</c:v>
                </c:pt>
                <c:pt idx="8449">
                  <c:v>397.50351461415403</c:v>
                </c:pt>
                <c:pt idx="8450">
                  <c:v>397.62423454584598</c:v>
                </c:pt>
                <c:pt idx="8451">
                  <c:v>397.55734995523096</c:v>
                </c:pt>
                <c:pt idx="8452">
                  <c:v>397.50825150323101</c:v>
                </c:pt>
                <c:pt idx="8453">
                  <c:v>397.50758655261495</c:v>
                </c:pt>
                <c:pt idx="8454">
                  <c:v>397.44280476769194</c:v>
                </c:pt>
                <c:pt idx="8455">
                  <c:v>397.38623967999899</c:v>
                </c:pt>
                <c:pt idx="8456">
                  <c:v>397.36618351107592</c:v>
                </c:pt>
                <c:pt idx="8457">
                  <c:v>397.43731914953787</c:v>
                </c:pt>
                <c:pt idx="8458">
                  <c:v>397.43572687292294</c:v>
                </c:pt>
                <c:pt idx="8459">
                  <c:v>397.40279832338405</c:v>
                </c:pt>
                <c:pt idx="8460">
                  <c:v>397.43543469907593</c:v>
                </c:pt>
                <c:pt idx="8461">
                  <c:v>397.49895572015294</c:v>
                </c:pt>
                <c:pt idx="8462">
                  <c:v>397.511079524769</c:v>
                </c:pt>
                <c:pt idx="8463">
                  <c:v>397.57663496692294</c:v>
                </c:pt>
                <c:pt idx="8464">
                  <c:v>397.51321854015293</c:v>
                </c:pt>
                <c:pt idx="8465">
                  <c:v>397.49966343892299</c:v>
                </c:pt>
                <c:pt idx="8466">
                  <c:v>397.50051345738393</c:v>
                </c:pt>
                <c:pt idx="8467">
                  <c:v>397.41036254953792</c:v>
                </c:pt>
                <c:pt idx="8468">
                  <c:v>397.43965528461496</c:v>
                </c:pt>
                <c:pt idx="8469">
                  <c:v>397.41801169661494</c:v>
                </c:pt>
                <c:pt idx="8470">
                  <c:v>397.44190687107596</c:v>
                </c:pt>
                <c:pt idx="8471">
                  <c:v>397.33721584307597</c:v>
                </c:pt>
                <c:pt idx="8472">
                  <c:v>397.25054291661496</c:v>
                </c:pt>
                <c:pt idx="8473">
                  <c:v>397.17561557830697</c:v>
                </c:pt>
                <c:pt idx="8474">
                  <c:v>397.23171513153795</c:v>
                </c:pt>
                <c:pt idx="8475">
                  <c:v>397.24439913922998</c:v>
                </c:pt>
                <c:pt idx="8476">
                  <c:v>397.19452027953798</c:v>
                </c:pt>
                <c:pt idx="8477">
                  <c:v>397.1763120696919</c:v>
                </c:pt>
                <c:pt idx="8478">
                  <c:v>397.17716743553802</c:v>
                </c:pt>
                <c:pt idx="8479">
                  <c:v>397.11520811292309</c:v>
                </c:pt>
                <c:pt idx="8480">
                  <c:v>397.06408306676906</c:v>
                </c:pt>
                <c:pt idx="8481">
                  <c:v>397.01549579107592</c:v>
                </c:pt>
                <c:pt idx="8482">
                  <c:v>396.97088763323006</c:v>
                </c:pt>
                <c:pt idx="8483">
                  <c:v>397.01037090676903</c:v>
                </c:pt>
                <c:pt idx="8484">
                  <c:v>396.99539669169189</c:v>
                </c:pt>
                <c:pt idx="8485">
                  <c:v>397.01116954569187</c:v>
                </c:pt>
                <c:pt idx="8486">
                  <c:v>397.05477304630705</c:v>
                </c:pt>
                <c:pt idx="8487">
                  <c:v>397.03711174984596</c:v>
                </c:pt>
                <c:pt idx="8488">
                  <c:v>396.95470397753792</c:v>
                </c:pt>
                <c:pt idx="8489">
                  <c:v>396.98630025538387</c:v>
                </c:pt>
                <c:pt idx="8490">
                  <c:v>397.03516176092296</c:v>
                </c:pt>
                <c:pt idx="8491">
                  <c:v>396.95516441861497</c:v>
                </c:pt>
                <c:pt idx="8492">
                  <c:v>396.98497481061491</c:v>
                </c:pt>
                <c:pt idx="8493">
                  <c:v>396.93916920615294</c:v>
                </c:pt>
                <c:pt idx="8494">
                  <c:v>396.92605054338389</c:v>
                </c:pt>
                <c:pt idx="8495">
                  <c:v>396.92737405199989</c:v>
                </c:pt>
                <c:pt idx="8496">
                  <c:v>396.88931491076897</c:v>
                </c:pt>
                <c:pt idx="8497">
                  <c:v>396.89680210615398</c:v>
                </c:pt>
                <c:pt idx="8498">
                  <c:v>396.91815073738388</c:v>
                </c:pt>
                <c:pt idx="8499">
                  <c:v>397.04550354692299</c:v>
                </c:pt>
                <c:pt idx="8500">
                  <c:v>396.97624167630698</c:v>
                </c:pt>
                <c:pt idx="8501">
                  <c:v>396.98109585722989</c:v>
                </c:pt>
                <c:pt idx="8502">
                  <c:v>396.88163100784601</c:v>
                </c:pt>
                <c:pt idx="8503">
                  <c:v>396.969646486307</c:v>
                </c:pt>
                <c:pt idx="8504">
                  <c:v>397.04364050769198</c:v>
                </c:pt>
                <c:pt idx="8505">
                  <c:v>396.9981683433839</c:v>
                </c:pt>
                <c:pt idx="8506">
                  <c:v>396.96550653369195</c:v>
                </c:pt>
                <c:pt idx="8507">
                  <c:v>397.003311594308</c:v>
                </c:pt>
                <c:pt idx="8508">
                  <c:v>397.05761206153801</c:v>
                </c:pt>
                <c:pt idx="8509">
                  <c:v>397.086291676923</c:v>
                </c:pt>
                <c:pt idx="8510">
                  <c:v>397.15698548707599</c:v>
                </c:pt>
                <c:pt idx="8511">
                  <c:v>397.09159847230688</c:v>
                </c:pt>
                <c:pt idx="8512">
                  <c:v>397.20711003199892</c:v>
                </c:pt>
                <c:pt idx="8513">
                  <c:v>397.16627971322993</c:v>
                </c:pt>
                <c:pt idx="8514">
                  <c:v>397.14762427415405</c:v>
                </c:pt>
                <c:pt idx="8515">
                  <c:v>397.14635419476906</c:v>
                </c:pt>
                <c:pt idx="8516">
                  <c:v>397.20387392646097</c:v>
                </c:pt>
                <c:pt idx="8517">
                  <c:v>397.18116499969199</c:v>
                </c:pt>
                <c:pt idx="8518">
                  <c:v>397.124393675384</c:v>
                </c:pt>
                <c:pt idx="8519">
                  <c:v>397.177248757538</c:v>
                </c:pt>
                <c:pt idx="8520">
                  <c:v>397.24357250338397</c:v>
                </c:pt>
                <c:pt idx="8521">
                  <c:v>397.25861753076902</c:v>
                </c:pt>
                <c:pt idx="8522">
                  <c:v>397.18003212307701</c:v>
                </c:pt>
                <c:pt idx="8523">
                  <c:v>397.20792763753798</c:v>
                </c:pt>
                <c:pt idx="8524">
                  <c:v>397.24548132353812</c:v>
                </c:pt>
                <c:pt idx="8525">
                  <c:v>397.31044139769205</c:v>
                </c:pt>
                <c:pt idx="8526">
                  <c:v>397.320029387538</c:v>
                </c:pt>
                <c:pt idx="8527">
                  <c:v>397.25908455923002</c:v>
                </c:pt>
                <c:pt idx="8528">
                  <c:v>397.383089753538</c:v>
                </c:pt>
                <c:pt idx="8529">
                  <c:v>397.29331813169193</c:v>
                </c:pt>
                <c:pt idx="8530">
                  <c:v>397.34306171723</c:v>
                </c:pt>
                <c:pt idx="8531">
                  <c:v>397.32415767507695</c:v>
                </c:pt>
                <c:pt idx="8532">
                  <c:v>397.26772591984604</c:v>
                </c:pt>
                <c:pt idx="8533">
                  <c:v>397.34360039676909</c:v>
                </c:pt>
                <c:pt idx="8534">
                  <c:v>397.31578518953808</c:v>
                </c:pt>
                <c:pt idx="8535">
                  <c:v>397.39498113969211</c:v>
                </c:pt>
                <c:pt idx="8536">
                  <c:v>397.38024789615298</c:v>
                </c:pt>
                <c:pt idx="8537">
                  <c:v>397.44694430076902</c:v>
                </c:pt>
                <c:pt idx="8538">
                  <c:v>397.462847346307</c:v>
                </c:pt>
                <c:pt idx="8539">
                  <c:v>397.45767959953798</c:v>
                </c:pt>
                <c:pt idx="8540">
                  <c:v>397.38345531015301</c:v>
                </c:pt>
                <c:pt idx="8541">
                  <c:v>397.39664505722993</c:v>
                </c:pt>
                <c:pt idx="8542">
                  <c:v>397.414570628923</c:v>
                </c:pt>
                <c:pt idx="8543">
                  <c:v>397.42273815107586</c:v>
                </c:pt>
                <c:pt idx="8544">
                  <c:v>397.52910718046098</c:v>
                </c:pt>
                <c:pt idx="8545">
                  <c:v>397.46925776753795</c:v>
                </c:pt>
                <c:pt idx="8546">
                  <c:v>397.49097285569189</c:v>
                </c:pt>
                <c:pt idx="8547">
                  <c:v>397.46354818030704</c:v>
                </c:pt>
                <c:pt idx="8548">
                  <c:v>397.38419389169195</c:v>
                </c:pt>
                <c:pt idx="8549">
                  <c:v>397.47550476892286</c:v>
                </c:pt>
                <c:pt idx="8550">
                  <c:v>397.54110451630697</c:v>
                </c:pt>
                <c:pt idx="8551">
                  <c:v>397.52369331876901</c:v>
                </c:pt>
                <c:pt idx="8552">
                  <c:v>397.57689161907598</c:v>
                </c:pt>
                <c:pt idx="8553">
                  <c:v>397.63265203938408</c:v>
                </c:pt>
                <c:pt idx="8554">
                  <c:v>397.57520017476907</c:v>
                </c:pt>
                <c:pt idx="8555">
                  <c:v>397.56117639738392</c:v>
                </c:pt>
                <c:pt idx="8556">
                  <c:v>397.63107873799891</c:v>
                </c:pt>
                <c:pt idx="8557">
                  <c:v>397.66980628892202</c:v>
                </c:pt>
                <c:pt idx="8558">
                  <c:v>397.67762873630807</c:v>
                </c:pt>
                <c:pt idx="8559">
                  <c:v>397.62855760446098</c:v>
                </c:pt>
                <c:pt idx="8560">
                  <c:v>397.51831320015293</c:v>
                </c:pt>
                <c:pt idx="8561">
                  <c:v>397.6576807523071</c:v>
                </c:pt>
                <c:pt idx="8562">
                  <c:v>397.69066988738405</c:v>
                </c:pt>
                <c:pt idx="8563">
                  <c:v>397.69707331707696</c:v>
                </c:pt>
                <c:pt idx="8564">
                  <c:v>397.66438453861502</c:v>
                </c:pt>
                <c:pt idx="8565">
                  <c:v>397.68567750923</c:v>
                </c:pt>
                <c:pt idx="8566">
                  <c:v>397.75981115507602</c:v>
                </c:pt>
                <c:pt idx="8567">
                  <c:v>397.80533739538396</c:v>
                </c:pt>
                <c:pt idx="8568">
                  <c:v>397.72219525599888</c:v>
                </c:pt>
                <c:pt idx="8569">
                  <c:v>397.73269209676903</c:v>
                </c:pt>
                <c:pt idx="8570">
                  <c:v>397.70259804507594</c:v>
                </c:pt>
                <c:pt idx="8571">
                  <c:v>397.77399863815299</c:v>
                </c:pt>
                <c:pt idx="8572">
                  <c:v>397.70745394615295</c:v>
                </c:pt>
                <c:pt idx="8573">
                  <c:v>397.79432968261494</c:v>
                </c:pt>
                <c:pt idx="8574">
                  <c:v>397.849356452461</c:v>
                </c:pt>
                <c:pt idx="8575">
                  <c:v>397.76938631322997</c:v>
                </c:pt>
                <c:pt idx="8576">
                  <c:v>397.73867904584603</c:v>
                </c:pt>
                <c:pt idx="8577">
                  <c:v>397.7292428327691</c:v>
                </c:pt>
                <c:pt idx="8578">
                  <c:v>397.70300666969194</c:v>
                </c:pt>
                <c:pt idx="8579">
                  <c:v>397.78745273538397</c:v>
                </c:pt>
                <c:pt idx="8580">
                  <c:v>397.75009559846097</c:v>
                </c:pt>
                <c:pt idx="8581">
                  <c:v>397.735499387846</c:v>
                </c:pt>
                <c:pt idx="8582">
                  <c:v>397.84416529246107</c:v>
                </c:pt>
                <c:pt idx="8583">
                  <c:v>397.84864169769202</c:v>
                </c:pt>
                <c:pt idx="8584">
                  <c:v>397.81198584384606</c:v>
                </c:pt>
                <c:pt idx="8585">
                  <c:v>397.79819590153789</c:v>
                </c:pt>
                <c:pt idx="8586">
                  <c:v>397.84240651876905</c:v>
                </c:pt>
                <c:pt idx="8587">
                  <c:v>397.79424323538404</c:v>
                </c:pt>
                <c:pt idx="8588">
                  <c:v>397.85837361261503</c:v>
                </c:pt>
                <c:pt idx="8589">
                  <c:v>397.9252272561539</c:v>
                </c:pt>
                <c:pt idx="8590">
                  <c:v>397.85651851676897</c:v>
                </c:pt>
                <c:pt idx="8591">
                  <c:v>397.79661054215393</c:v>
                </c:pt>
                <c:pt idx="8592">
                  <c:v>397.74554348184608</c:v>
                </c:pt>
                <c:pt idx="8593">
                  <c:v>397.83045024092303</c:v>
                </c:pt>
                <c:pt idx="8594">
                  <c:v>397.86454682676907</c:v>
                </c:pt>
                <c:pt idx="8595">
                  <c:v>397.89537667615292</c:v>
                </c:pt>
                <c:pt idx="8596">
                  <c:v>397.8615679573839</c:v>
                </c:pt>
                <c:pt idx="8597">
                  <c:v>397.86332781476904</c:v>
                </c:pt>
                <c:pt idx="8598">
                  <c:v>397.83222811046107</c:v>
                </c:pt>
                <c:pt idx="8599">
                  <c:v>397.79921671076897</c:v>
                </c:pt>
                <c:pt idx="8600">
                  <c:v>397.86621603138394</c:v>
                </c:pt>
                <c:pt idx="8601">
                  <c:v>397.90404214384614</c:v>
                </c:pt>
                <c:pt idx="8602">
                  <c:v>397.93190108815287</c:v>
                </c:pt>
                <c:pt idx="8603">
                  <c:v>397.87983571538405</c:v>
                </c:pt>
                <c:pt idx="8604">
                  <c:v>397.87547458553797</c:v>
                </c:pt>
                <c:pt idx="8605">
                  <c:v>397.78708794876894</c:v>
                </c:pt>
                <c:pt idx="8606">
                  <c:v>397.86338174353801</c:v>
                </c:pt>
                <c:pt idx="8607">
                  <c:v>397.90187488769192</c:v>
                </c:pt>
                <c:pt idx="8608">
                  <c:v>397.82657880953792</c:v>
                </c:pt>
                <c:pt idx="8609">
                  <c:v>397.74046083169202</c:v>
                </c:pt>
                <c:pt idx="8610">
                  <c:v>397.84653584769188</c:v>
                </c:pt>
                <c:pt idx="8611">
                  <c:v>397.79329643461494</c:v>
                </c:pt>
                <c:pt idx="8612">
                  <c:v>397.77033796661487</c:v>
                </c:pt>
                <c:pt idx="8613">
                  <c:v>397.82860792369195</c:v>
                </c:pt>
                <c:pt idx="8614">
                  <c:v>397.74415763738398</c:v>
                </c:pt>
                <c:pt idx="8615">
                  <c:v>397.66772304292198</c:v>
                </c:pt>
                <c:pt idx="8616">
                  <c:v>397.75223668969198</c:v>
                </c:pt>
                <c:pt idx="8617">
                  <c:v>397.761917323538</c:v>
                </c:pt>
                <c:pt idx="8618">
                  <c:v>397.78758365661503</c:v>
                </c:pt>
                <c:pt idx="8619">
                  <c:v>397.690486472923</c:v>
                </c:pt>
                <c:pt idx="8620">
                  <c:v>397.675651265076</c:v>
                </c:pt>
                <c:pt idx="8621">
                  <c:v>397.58878892138392</c:v>
                </c:pt>
                <c:pt idx="8622">
                  <c:v>397.65931663599901</c:v>
                </c:pt>
                <c:pt idx="8623">
                  <c:v>397.68101604461486</c:v>
                </c:pt>
                <c:pt idx="8624">
                  <c:v>397.69215193430705</c:v>
                </c:pt>
                <c:pt idx="8625">
                  <c:v>397.71563816384605</c:v>
                </c:pt>
                <c:pt idx="8626">
                  <c:v>397.71108812415298</c:v>
                </c:pt>
                <c:pt idx="8627">
                  <c:v>397.78057238815296</c:v>
                </c:pt>
                <c:pt idx="8628">
                  <c:v>397.81611826446095</c:v>
                </c:pt>
                <c:pt idx="8629">
                  <c:v>397.73869477430696</c:v>
                </c:pt>
                <c:pt idx="8630">
                  <c:v>397.73367010846101</c:v>
                </c:pt>
                <c:pt idx="8631">
                  <c:v>397.76676200353802</c:v>
                </c:pt>
                <c:pt idx="8632">
                  <c:v>397.78322043907599</c:v>
                </c:pt>
                <c:pt idx="8633">
                  <c:v>397.80114135815296</c:v>
                </c:pt>
                <c:pt idx="8634">
                  <c:v>397.80790326399898</c:v>
                </c:pt>
                <c:pt idx="8635">
                  <c:v>397.75298683415303</c:v>
                </c:pt>
                <c:pt idx="8636">
                  <c:v>397.79038143292303</c:v>
                </c:pt>
                <c:pt idx="8637">
                  <c:v>397.76465673784605</c:v>
                </c:pt>
                <c:pt idx="8638">
                  <c:v>397.77124719599897</c:v>
                </c:pt>
                <c:pt idx="8639">
                  <c:v>397.74130986461495</c:v>
                </c:pt>
                <c:pt idx="8640">
                  <c:v>397.80237559122992</c:v>
                </c:pt>
                <c:pt idx="8641">
                  <c:v>397.80118897338394</c:v>
                </c:pt>
                <c:pt idx="8642">
                  <c:v>397.73314711384597</c:v>
                </c:pt>
                <c:pt idx="8643">
                  <c:v>397.81343974307697</c:v>
                </c:pt>
                <c:pt idx="8644">
                  <c:v>397.76210234015292</c:v>
                </c:pt>
                <c:pt idx="8645">
                  <c:v>397.75355177615296</c:v>
                </c:pt>
                <c:pt idx="8646">
                  <c:v>397.71648555569192</c:v>
                </c:pt>
                <c:pt idx="8647">
                  <c:v>397.73714143261486</c:v>
                </c:pt>
                <c:pt idx="8648">
                  <c:v>397.81437938799894</c:v>
                </c:pt>
                <c:pt idx="8649">
                  <c:v>397.81305230646097</c:v>
                </c:pt>
                <c:pt idx="8650">
                  <c:v>397.85175359615403</c:v>
                </c:pt>
                <c:pt idx="8651">
                  <c:v>397.801486117384</c:v>
                </c:pt>
                <c:pt idx="8652">
                  <c:v>397.90261866938403</c:v>
                </c:pt>
                <c:pt idx="8653">
                  <c:v>397.92245573307696</c:v>
                </c:pt>
                <c:pt idx="8654">
                  <c:v>397.970268139692</c:v>
                </c:pt>
                <c:pt idx="8655">
                  <c:v>397.98963373415398</c:v>
                </c:pt>
                <c:pt idx="8656">
                  <c:v>397.92986144753792</c:v>
                </c:pt>
                <c:pt idx="8657">
                  <c:v>397.93054699184592</c:v>
                </c:pt>
                <c:pt idx="8658">
                  <c:v>397.87262455707696</c:v>
                </c:pt>
                <c:pt idx="8659">
                  <c:v>397.91675801276892</c:v>
                </c:pt>
                <c:pt idx="8660">
                  <c:v>397.87352345307693</c:v>
                </c:pt>
                <c:pt idx="8661">
                  <c:v>397.94180539307598</c:v>
                </c:pt>
                <c:pt idx="8662">
                  <c:v>397.71208005569196</c:v>
                </c:pt>
                <c:pt idx="8663">
                  <c:v>397.74200588092305</c:v>
                </c:pt>
                <c:pt idx="8664">
                  <c:v>397.72389369492208</c:v>
                </c:pt>
                <c:pt idx="8665">
                  <c:v>397.82765631584607</c:v>
                </c:pt>
                <c:pt idx="8666">
                  <c:v>397.76682933138397</c:v>
                </c:pt>
                <c:pt idx="8667">
                  <c:v>397.82178846338394</c:v>
                </c:pt>
                <c:pt idx="8668">
                  <c:v>397.84361838446108</c:v>
                </c:pt>
                <c:pt idx="8669">
                  <c:v>397.81266080138408</c:v>
                </c:pt>
                <c:pt idx="8670">
                  <c:v>397.80498704615297</c:v>
                </c:pt>
                <c:pt idx="8671">
                  <c:v>397.808848311384</c:v>
                </c:pt>
                <c:pt idx="8672">
                  <c:v>397.79850708830691</c:v>
                </c:pt>
                <c:pt idx="8673">
                  <c:v>397.717476098308</c:v>
                </c:pt>
                <c:pt idx="8674">
                  <c:v>397.69416634722995</c:v>
                </c:pt>
                <c:pt idx="8675">
                  <c:v>397.66513567338404</c:v>
                </c:pt>
                <c:pt idx="8676">
                  <c:v>397.7363457721529</c:v>
                </c:pt>
                <c:pt idx="8677">
                  <c:v>397.72253076369191</c:v>
                </c:pt>
                <c:pt idx="8678">
                  <c:v>397.72192356369192</c:v>
                </c:pt>
                <c:pt idx="8679">
                  <c:v>397.72009571076904</c:v>
                </c:pt>
                <c:pt idx="8680">
                  <c:v>397.74501007199899</c:v>
                </c:pt>
                <c:pt idx="8681">
                  <c:v>397.68214690953801</c:v>
                </c:pt>
                <c:pt idx="8682">
                  <c:v>397.8498866716921</c:v>
                </c:pt>
                <c:pt idx="8683">
                  <c:v>397.894275910153</c:v>
                </c:pt>
                <c:pt idx="8684">
                  <c:v>397.84885015723</c:v>
                </c:pt>
                <c:pt idx="8685">
                  <c:v>397.8728247233841</c:v>
                </c:pt>
                <c:pt idx="8686">
                  <c:v>397.75290906061497</c:v>
                </c:pt>
                <c:pt idx="8687">
                  <c:v>397.83128320646102</c:v>
                </c:pt>
                <c:pt idx="8688">
                  <c:v>397.863562803999</c:v>
                </c:pt>
                <c:pt idx="8689">
                  <c:v>397.85899085799895</c:v>
                </c:pt>
                <c:pt idx="8690">
                  <c:v>397.836886685384</c:v>
                </c:pt>
                <c:pt idx="8691">
                  <c:v>397.824054348461</c:v>
                </c:pt>
                <c:pt idx="8692">
                  <c:v>397.925453129076</c:v>
                </c:pt>
                <c:pt idx="8693">
                  <c:v>397.87307680384498</c:v>
                </c:pt>
                <c:pt idx="8694">
                  <c:v>397.87629155522995</c:v>
                </c:pt>
                <c:pt idx="8695">
                  <c:v>397.86304471815396</c:v>
                </c:pt>
                <c:pt idx="8696">
                  <c:v>397.90863103538396</c:v>
                </c:pt>
                <c:pt idx="8697">
                  <c:v>397.93913087830697</c:v>
                </c:pt>
                <c:pt idx="8698">
                  <c:v>398.10980101769201</c:v>
                </c:pt>
                <c:pt idx="8699">
                  <c:v>398.02966373538402</c:v>
                </c:pt>
                <c:pt idx="8700">
                  <c:v>398.09407396861491</c:v>
                </c:pt>
                <c:pt idx="8701">
                  <c:v>398.07402579753801</c:v>
                </c:pt>
                <c:pt idx="8702">
                  <c:v>398.13305572369194</c:v>
                </c:pt>
                <c:pt idx="8703">
                  <c:v>398.07782500092304</c:v>
                </c:pt>
                <c:pt idx="8704">
                  <c:v>397.97760218861492</c:v>
                </c:pt>
                <c:pt idx="8705">
                  <c:v>398.02264554799996</c:v>
                </c:pt>
                <c:pt idx="8706">
                  <c:v>398.05698225692299</c:v>
                </c:pt>
                <c:pt idx="8707">
                  <c:v>397.98127832661487</c:v>
                </c:pt>
                <c:pt idx="8708">
                  <c:v>397.94598264753802</c:v>
                </c:pt>
                <c:pt idx="8709">
                  <c:v>397.90649525215287</c:v>
                </c:pt>
                <c:pt idx="8710">
                  <c:v>397.98118045953794</c:v>
                </c:pt>
                <c:pt idx="8711">
                  <c:v>398.00067455292299</c:v>
                </c:pt>
                <c:pt idx="8712">
                  <c:v>397.97390869784601</c:v>
                </c:pt>
                <c:pt idx="8713">
                  <c:v>397.94770535830696</c:v>
                </c:pt>
                <c:pt idx="8714">
                  <c:v>397.91036733430701</c:v>
                </c:pt>
                <c:pt idx="8715">
                  <c:v>397.89700483815301</c:v>
                </c:pt>
                <c:pt idx="8716">
                  <c:v>397.934436022461</c:v>
                </c:pt>
                <c:pt idx="8717">
                  <c:v>397.9711989861529</c:v>
                </c:pt>
                <c:pt idx="8718">
                  <c:v>397.96798600953798</c:v>
                </c:pt>
                <c:pt idx="8719">
                  <c:v>397.96157328738389</c:v>
                </c:pt>
                <c:pt idx="8720">
                  <c:v>397.906436305846</c:v>
                </c:pt>
                <c:pt idx="8721">
                  <c:v>397.89371611415299</c:v>
                </c:pt>
                <c:pt idx="8722">
                  <c:v>397.95575700307694</c:v>
                </c:pt>
                <c:pt idx="8723">
                  <c:v>397.95863876630699</c:v>
                </c:pt>
                <c:pt idx="8724">
                  <c:v>397.81535308999992</c:v>
                </c:pt>
                <c:pt idx="8725">
                  <c:v>397.846855923384</c:v>
                </c:pt>
                <c:pt idx="8726">
                  <c:v>397.94123486861497</c:v>
                </c:pt>
                <c:pt idx="8727">
                  <c:v>397.92441017092301</c:v>
                </c:pt>
                <c:pt idx="8728">
                  <c:v>397.77776981861496</c:v>
                </c:pt>
                <c:pt idx="8729">
                  <c:v>397.81876859384607</c:v>
                </c:pt>
                <c:pt idx="8730">
                  <c:v>397.72068696646102</c:v>
                </c:pt>
                <c:pt idx="8731">
                  <c:v>397.67564387538408</c:v>
                </c:pt>
                <c:pt idx="8732">
                  <c:v>397.83797482246098</c:v>
                </c:pt>
                <c:pt idx="8733">
                  <c:v>397.75153798369189</c:v>
                </c:pt>
                <c:pt idx="8734">
                  <c:v>397.84424867984609</c:v>
                </c:pt>
                <c:pt idx="8735">
                  <c:v>397.86386377676814</c:v>
                </c:pt>
                <c:pt idx="8736">
                  <c:v>397.95489911307703</c:v>
                </c:pt>
                <c:pt idx="8737">
                  <c:v>397.94070892569192</c:v>
                </c:pt>
                <c:pt idx="8738">
                  <c:v>397.93445811138395</c:v>
                </c:pt>
                <c:pt idx="8739">
                  <c:v>398.03172281815296</c:v>
                </c:pt>
                <c:pt idx="8740">
                  <c:v>397.98981838107596</c:v>
                </c:pt>
                <c:pt idx="8741">
                  <c:v>397.95751224569193</c:v>
                </c:pt>
                <c:pt idx="8742">
                  <c:v>398.08231605953796</c:v>
                </c:pt>
                <c:pt idx="8743">
                  <c:v>398.09166954630695</c:v>
                </c:pt>
                <c:pt idx="8744">
                  <c:v>398.07705757199994</c:v>
                </c:pt>
                <c:pt idx="8745">
                  <c:v>398.12757031630701</c:v>
                </c:pt>
                <c:pt idx="8746">
                  <c:v>398.06146293953805</c:v>
                </c:pt>
                <c:pt idx="8747">
                  <c:v>398.02760220446106</c:v>
                </c:pt>
                <c:pt idx="8748">
                  <c:v>398.13381722461492</c:v>
                </c:pt>
                <c:pt idx="8749">
                  <c:v>398.15170723446107</c:v>
                </c:pt>
                <c:pt idx="8750">
                  <c:v>398.05829669000002</c:v>
                </c:pt>
                <c:pt idx="8751">
                  <c:v>398.10207347861495</c:v>
                </c:pt>
                <c:pt idx="8752">
                  <c:v>398.170459313999</c:v>
                </c:pt>
                <c:pt idx="8753">
                  <c:v>398.09355421522986</c:v>
                </c:pt>
                <c:pt idx="8754">
                  <c:v>398.23225632046098</c:v>
                </c:pt>
                <c:pt idx="8755">
                  <c:v>398.30344485984608</c:v>
                </c:pt>
                <c:pt idx="8756">
                  <c:v>398.34303165369101</c:v>
                </c:pt>
                <c:pt idx="8757">
                  <c:v>398.34966001276916</c:v>
                </c:pt>
                <c:pt idx="8758">
                  <c:v>398.32984925738396</c:v>
                </c:pt>
                <c:pt idx="8759">
                  <c:v>398.30837547430696</c:v>
                </c:pt>
                <c:pt idx="8760">
                  <c:v>398.27833781738389</c:v>
                </c:pt>
                <c:pt idx="8761">
                  <c:v>398.39417658692196</c:v>
                </c:pt>
                <c:pt idx="8762">
                  <c:v>398.43229873092292</c:v>
                </c:pt>
                <c:pt idx="8763">
                  <c:v>398.47943465246101</c:v>
                </c:pt>
                <c:pt idx="8764">
                  <c:v>398.53995287107699</c:v>
                </c:pt>
                <c:pt idx="8765">
                  <c:v>398.55258752153804</c:v>
                </c:pt>
                <c:pt idx="8766">
                  <c:v>398.55990734646105</c:v>
                </c:pt>
                <c:pt idx="8767">
                  <c:v>398.61953011046114</c:v>
                </c:pt>
                <c:pt idx="8768">
                  <c:v>398.75951230369196</c:v>
                </c:pt>
                <c:pt idx="8769">
                  <c:v>398.74351207876896</c:v>
                </c:pt>
                <c:pt idx="8770">
                  <c:v>398.75352147415299</c:v>
                </c:pt>
                <c:pt idx="8771">
                  <c:v>398.79112185015293</c:v>
                </c:pt>
                <c:pt idx="8772">
                  <c:v>398.73597000599892</c:v>
                </c:pt>
                <c:pt idx="8773">
                  <c:v>398.78593142846103</c:v>
                </c:pt>
                <c:pt idx="8774">
                  <c:v>398.91663662123096</c:v>
                </c:pt>
                <c:pt idx="8775">
                  <c:v>398.95265624984597</c:v>
                </c:pt>
                <c:pt idx="8776">
                  <c:v>398.9783473073839</c:v>
                </c:pt>
                <c:pt idx="8777">
                  <c:v>399.08293081169199</c:v>
                </c:pt>
                <c:pt idx="8778">
                  <c:v>399.15959108276905</c:v>
                </c:pt>
                <c:pt idx="8779">
                  <c:v>399.10872608892203</c:v>
                </c:pt>
                <c:pt idx="8780">
                  <c:v>399.02210745630697</c:v>
                </c:pt>
                <c:pt idx="8781">
                  <c:v>398.97135699538393</c:v>
                </c:pt>
                <c:pt idx="8782">
                  <c:v>398.96727889815395</c:v>
                </c:pt>
                <c:pt idx="8783">
                  <c:v>398.96990832061499</c:v>
                </c:pt>
                <c:pt idx="8784">
                  <c:v>398.95842725892294</c:v>
                </c:pt>
                <c:pt idx="8785">
                  <c:v>399.01042517584608</c:v>
                </c:pt>
                <c:pt idx="8786">
                  <c:v>399.09451439584598</c:v>
                </c:pt>
                <c:pt idx="8787">
                  <c:v>399.08436819030703</c:v>
                </c:pt>
                <c:pt idx="8788">
                  <c:v>399.10351887046102</c:v>
                </c:pt>
                <c:pt idx="8789">
                  <c:v>399.06454495138399</c:v>
                </c:pt>
                <c:pt idx="8790">
                  <c:v>399.03970554522994</c:v>
                </c:pt>
                <c:pt idx="8791">
                  <c:v>399.02139810184599</c:v>
                </c:pt>
                <c:pt idx="8792">
                  <c:v>399.13408523384612</c:v>
                </c:pt>
                <c:pt idx="8793">
                  <c:v>399.16507728661492</c:v>
                </c:pt>
                <c:pt idx="8794">
                  <c:v>399.08450900661495</c:v>
                </c:pt>
                <c:pt idx="8795">
                  <c:v>399.01372940015295</c:v>
                </c:pt>
                <c:pt idx="8796">
                  <c:v>398.97118285276895</c:v>
                </c:pt>
                <c:pt idx="8797">
                  <c:v>398.96351731892287</c:v>
                </c:pt>
                <c:pt idx="8798">
                  <c:v>399.01209407615301</c:v>
                </c:pt>
                <c:pt idx="8799">
                  <c:v>398.99979664876895</c:v>
                </c:pt>
                <c:pt idx="8800">
                  <c:v>398.89018708476902</c:v>
                </c:pt>
                <c:pt idx="8801">
                  <c:v>398.977343496461</c:v>
                </c:pt>
                <c:pt idx="8802">
                  <c:v>398.96383648138391</c:v>
                </c:pt>
                <c:pt idx="8803">
                  <c:v>399.02737475953796</c:v>
                </c:pt>
                <c:pt idx="8804">
                  <c:v>399.01623918969199</c:v>
                </c:pt>
                <c:pt idx="8805">
                  <c:v>398.90931182661495</c:v>
                </c:pt>
                <c:pt idx="8806">
                  <c:v>398.94598389676906</c:v>
                </c:pt>
                <c:pt idx="8807">
                  <c:v>398.82264418876906</c:v>
                </c:pt>
                <c:pt idx="8808">
                  <c:v>398.95104570076904</c:v>
                </c:pt>
                <c:pt idx="8809">
                  <c:v>398.94549277076902</c:v>
                </c:pt>
                <c:pt idx="8810">
                  <c:v>398.72280345292296</c:v>
                </c:pt>
                <c:pt idx="8811">
                  <c:v>398.64753785076908</c:v>
                </c:pt>
                <c:pt idx="8812">
                  <c:v>398.720265581538</c:v>
                </c:pt>
                <c:pt idx="8813">
                  <c:v>398.84445745630802</c:v>
                </c:pt>
                <c:pt idx="8814">
                  <c:v>399.08086640738395</c:v>
                </c:pt>
                <c:pt idx="8815">
                  <c:v>398.95943944646092</c:v>
                </c:pt>
                <c:pt idx="8816">
                  <c:v>398.87990482307708</c:v>
                </c:pt>
                <c:pt idx="8817">
                  <c:v>398.81848657784604</c:v>
                </c:pt>
                <c:pt idx="8818">
                  <c:v>398.95805594276891</c:v>
                </c:pt>
                <c:pt idx="8819">
                  <c:v>398.96097610338398</c:v>
                </c:pt>
                <c:pt idx="8820">
                  <c:v>399.07793156215303</c:v>
                </c:pt>
                <c:pt idx="8821">
                  <c:v>399.21837727338391</c:v>
                </c:pt>
                <c:pt idx="8822">
                  <c:v>399.11397296876896</c:v>
                </c:pt>
                <c:pt idx="8823">
                  <c:v>399.21844164446105</c:v>
                </c:pt>
                <c:pt idx="8824">
                  <c:v>399.22355581707586</c:v>
                </c:pt>
                <c:pt idx="8825">
                  <c:v>399.14742541892298</c:v>
                </c:pt>
                <c:pt idx="8826">
                  <c:v>399.0983559293839</c:v>
                </c:pt>
                <c:pt idx="8827">
                  <c:v>399.05281242261492</c:v>
                </c:pt>
                <c:pt idx="8828">
                  <c:v>398.91818953769189</c:v>
                </c:pt>
                <c:pt idx="8829">
                  <c:v>398.90457338815293</c:v>
                </c:pt>
                <c:pt idx="8830">
                  <c:v>398.93092790446099</c:v>
                </c:pt>
                <c:pt idx="8831">
                  <c:v>398.903091273538</c:v>
                </c:pt>
                <c:pt idx="8832">
                  <c:v>398.76721547261491</c:v>
                </c:pt>
                <c:pt idx="8833">
                  <c:v>398.79616662276896</c:v>
                </c:pt>
                <c:pt idx="8834">
                  <c:v>398.78916381076908</c:v>
                </c:pt>
                <c:pt idx="8835">
                  <c:v>398.74666847446105</c:v>
                </c:pt>
                <c:pt idx="8836">
                  <c:v>398.81166620215396</c:v>
                </c:pt>
                <c:pt idx="8837">
                  <c:v>398.85058134199897</c:v>
                </c:pt>
                <c:pt idx="8838">
                  <c:v>398.82587904230792</c:v>
                </c:pt>
                <c:pt idx="8839">
                  <c:v>398.84937144153793</c:v>
                </c:pt>
                <c:pt idx="8840">
                  <c:v>398.85830913969198</c:v>
                </c:pt>
                <c:pt idx="8841">
                  <c:v>398.81626171769199</c:v>
                </c:pt>
                <c:pt idx="8842">
                  <c:v>398.772923072769</c:v>
                </c:pt>
                <c:pt idx="8843">
                  <c:v>398.67091385076901</c:v>
                </c:pt>
                <c:pt idx="8844">
                  <c:v>398.64639901507695</c:v>
                </c:pt>
                <c:pt idx="8845">
                  <c:v>398.66166686615298</c:v>
                </c:pt>
                <c:pt idx="8846">
                  <c:v>398.69746476092308</c:v>
                </c:pt>
                <c:pt idx="8847">
                  <c:v>398.7461957612299</c:v>
                </c:pt>
                <c:pt idx="8848">
                  <c:v>398.77619235876892</c:v>
                </c:pt>
                <c:pt idx="8849">
                  <c:v>398.75552912738397</c:v>
                </c:pt>
                <c:pt idx="8850">
                  <c:v>398.68879249046108</c:v>
                </c:pt>
                <c:pt idx="8851">
                  <c:v>398.76681933153799</c:v>
                </c:pt>
                <c:pt idx="8852">
                  <c:v>398.758285589384</c:v>
                </c:pt>
                <c:pt idx="8853">
                  <c:v>398.81120809846101</c:v>
                </c:pt>
                <c:pt idx="8854">
                  <c:v>398.80912594184497</c:v>
                </c:pt>
                <c:pt idx="8855">
                  <c:v>398.71411779784592</c:v>
                </c:pt>
                <c:pt idx="8856">
                  <c:v>398.78293660061496</c:v>
                </c:pt>
                <c:pt idx="8857">
                  <c:v>398.79791077815287</c:v>
                </c:pt>
                <c:pt idx="8858">
                  <c:v>398.79992679569199</c:v>
                </c:pt>
                <c:pt idx="8859">
                  <c:v>398.96353710553797</c:v>
                </c:pt>
                <c:pt idx="8860">
                  <c:v>398.89104703969195</c:v>
                </c:pt>
                <c:pt idx="8861">
                  <c:v>398.84787525569197</c:v>
                </c:pt>
                <c:pt idx="8862">
                  <c:v>398.92945891353799</c:v>
                </c:pt>
                <c:pt idx="8863">
                  <c:v>398.87120685399896</c:v>
                </c:pt>
                <c:pt idx="8864">
                  <c:v>398.91776332076904</c:v>
                </c:pt>
                <c:pt idx="8865">
                  <c:v>398.90944279369205</c:v>
                </c:pt>
                <c:pt idx="8866">
                  <c:v>398.87302123276805</c:v>
                </c:pt>
                <c:pt idx="8867">
                  <c:v>398.97394712369203</c:v>
                </c:pt>
                <c:pt idx="8868">
                  <c:v>399.09363899999892</c:v>
                </c:pt>
                <c:pt idx="8869">
                  <c:v>399.08786763753807</c:v>
                </c:pt>
                <c:pt idx="8870">
                  <c:v>398.97599893661493</c:v>
                </c:pt>
                <c:pt idx="8871">
                  <c:v>398.99412405769186</c:v>
                </c:pt>
                <c:pt idx="8872">
                  <c:v>399.08801401769193</c:v>
                </c:pt>
                <c:pt idx="8873">
                  <c:v>399.16413142261496</c:v>
                </c:pt>
                <c:pt idx="8874">
                  <c:v>399.02425159184605</c:v>
                </c:pt>
                <c:pt idx="8875">
                  <c:v>398.95457827476901</c:v>
                </c:pt>
                <c:pt idx="8876">
                  <c:v>398.97796722584604</c:v>
                </c:pt>
                <c:pt idx="8877">
                  <c:v>398.81704483907708</c:v>
                </c:pt>
                <c:pt idx="8878">
                  <c:v>398.92738018953798</c:v>
                </c:pt>
                <c:pt idx="8879">
                  <c:v>398.90576172753799</c:v>
                </c:pt>
                <c:pt idx="8880">
                  <c:v>398.95189254538394</c:v>
                </c:pt>
                <c:pt idx="8881">
                  <c:v>399.01039591322996</c:v>
                </c:pt>
                <c:pt idx="8882">
                  <c:v>399.00657732399992</c:v>
                </c:pt>
                <c:pt idx="8883">
                  <c:v>398.74846217522997</c:v>
                </c:pt>
                <c:pt idx="8884">
                  <c:v>398.79795381399992</c:v>
                </c:pt>
                <c:pt idx="8885">
                  <c:v>398.94697635676903</c:v>
                </c:pt>
                <c:pt idx="8886">
                  <c:v>398.9269411776919</c:v>
                </c:pt>
                <c:pt idx="8887">
                  <c:v>398.88684040953802</c:v>
                </c:pt>
                <c:pt idx="8888">
                  <c:v>398.87916666676904</c:v>
                </c:pt>
                <c:pt idx="8889">
                  <c:v>398.86425435738403</c:v>
                </c:pt>
                <c:pt idx="8890">
                  <c:v>398.96275752692196</c:v>
                </c:pt>
                <c:pt idx="8891">
                  <c:v>399.0494178387691</c:v>
                </c:pt>
                <c:pt idx="8892">
                  <c:v>399.07787300861492</c:v>
                </c:pt>
                <c:pt idx="8893">
                  <c:v>398.94887618046107</c:v>
                </c:pt>
                <c:pt idx="8894">
                  <c:v>398.86857475061487</c:v>
                </c:pt>
                <c:pt idx="8895">
                  <c:v>399.10934675230698</c:v>
                </c:pt>
                <c:pt idx="8896">
                  <c:v>399.16803949107691</c:v>
                </c:pt>
                <c:pt idx="8897">
                  <c:v>399.17751025799987</c:v>
                </c:pt>
                <c:pt idx="8898">
                  <c:v>399.23129611153792</c:v>
                </c:pt>
                <c:pt idx="8899">
                  <c:v>399.27663493492292</c:v>
                </c:pt>
                <c:pt idx="8900">
                  <c:v>399.50547450938404</c:v>
                </c:pt>
                <c:pt idx="8901">
                  <c:v>399.11429563876908</c:v>
                </c:pt>
                <c:pt idx="8902">
                  <c:v>398.88856759692197</c:v>
                </c:pt>
                <c:pt idx="8903">
                  <c:v>399.000531022769</c:v>
                </c:pt>
                <c:pt idx="8904">
                  <c:v>399.20913002246101</c:v>
                </c:pt>
                <c:pt idx="8905">
                  <c:v>399.28179158369193</c:v>
                </c:pt>
                <c:pt idx="8906">
                  <c:v>399.060572646769</c:v>
                </c:pt>
                <c:pt idx="8907">
                  <c:v>398.94020540861493</c:v>
                </c:pt>
                <c:pt idx="8908">
                  <c:v>399.08008968553798</c:v>
                </c:pt>
                <c:pt idx="8909">
                  <c:v>399.00131227430694</c:v>
                </c:pt>
                <c:pt idx="8910">
                  <c:v>399.09741251246101</c:v>
                </c:pt>
                <c:pt idx="8911">
                  <c:v>398.96780955769191</c:v>
                </c:pt>
                <c:pt idx="8912">
                  <c:v>398.97621864569186</c:v>
                </c:pt>
                <c:pt idx="8913">
                  <c:v>399.15323848969194</c:v>
                </c:pt>
                <c:pt idx="8914">
                  <c:v>398.954276426923</c:v>
                </c:pt>
                <c:pt idx="8915">
                  <c:v>399.15741757538404</c:v>
                </c:pt>
                <c:pt idx="8916">
                  <c:v>399.26594132030704</c:v>
                </c:pt>
                <c:pt idx="8917">
                  <c:v>398.96322754722991</c:v>
                </c:pt>
                <c:pt idx="8918">
                  <c:v>399.030870538307</c:v>
                </c:pt>
                <c:pt idx="8919">
                  <c:v>399.24232803400002</c:v>
                </c:pt>
                <c:pt idx="8920">
                  <c:v>399.02861941953796</c:v>
                </c:pt>
                <c:pt idx="8921">
                  <c:v>398.96184434984605</c:v>
                </c:pt>
                <c:pt idx="8922">
                  <c:v>398.93699781446099</c:v>
                </c:pt>
                <c:pt idx="8923">
                  <c:v>398.92831148846091</c:v>
                </c:pt>
                <c:pt idx="8924">
                  <c:v>398.88364955276904</c:v>
                </c:pt>
                <c:pt idx="8925">
                  <c:v>398.79976705907592</c:v>
                </c:pt>
                <c:pt idx="8926">
                  <c:v>398.87143286215291</c:v>
                </c:pt>
                <c:pt idx="8927">
                  <c:v>398.88669913553798</c:v>
                </c:pt>
                <c:pt idx="8928">
                  <c:v>398.84080663923112</c:v>
                </c:pt>
                <c:pt idx="8929">
                  <c:v>398.90110986692287</c:v>
                </c:pt>
                <c:pt idx="8930">
                  <c:v>398.76503633184598</c:v>
                </c:pt>
                <c:pt idx="8931">
                  <c:v>398.79482819092203</c:v>
                </c:pt>
                <c:pt idx="8932">
                  <c:v>398.754569097076</c:v>
                </c:pt>
                <c:pt idx="8933">
                  <c:v>398.87748614815405</c:v>
                </c:pt>
                <c:pt idx="8934">
                  <c:v>399.06201003553798</c:v>
                </c:pt>
                <c:pt idx="8935">
                  <c:v>398.97952810784602</c:v>
                </c:pt>
                <c:pt idx="8936">
                  <c:v>399.20510477184592</c:v>
                </c:pt>
                <c:pt idx="8937">
                  <c:v>399.07049801353804</c:v>
                </c:pt>
                <c:pt idx="8938">
                  <c:v>399.0393025679989</c:v>
                </c:pt>
                <c:pt idx="8939">
                  <c:v>399.09475125261497</c:v>
                </c:pt>
                <c:pt idx="8940">
                  <c:v>398.83082390430701</c:v>
                </c:pt>
                <c:pt idx="8941">
                  <c:v>398.74001908938396</c:v>
                </c:pt>
                <c:pt idx="8942">
                  <c:v>398.74097116846104</c:v>
                </c:pt>
                <c:pt idx="8943">
                  <c:v>399.09093399646099</c:v>
                </c:pt>
                <c:pt idx="8944">
                  <c:v>399.092785210307</c:v>
                </c:pt>
                <c:pt idx="8945">
                  <c:v>399.01117136569189</c:v>
                </c:pt>
                <c:pt idx="8946">
                  <c:v>399.09169517153799</c:v>
                </c:pt>
                <c:pt idx="8947">
                  <c:v>398.89168097369196</c:v>
                </c:pt>
                <c:pt idx="8948">
                  <c:v>398.87062034876902</c:v>
                </c:pt>
                <c:pt idx="8949">
                  <c:v>399.48925670122986</c:v>
                </c:pt>
                <c:pt idx="8950">
                  <c:v>398.89177895199884</c:v>
                </c:pt>
                <c:pt idx="8951">
                  <c:v>398.77597957615296</c:v>
                </c:pt>
                <c:pt idx="8952">
                  <c:v>398.58583079461499</c:v>
                </c:pt>
                <c:pt idx="8953">
                  <c:v>398.41774122184597</c:v>
                </c:pt>
                <c:pt idx="8954">
                  <c:v>398.43536198092295</c:v>
                </c:pt>
                <c:pt idx="8955">
                  <c:v>398.35375788938404</c:v>
                </c:pt>
                <c:pt idx="8956">
                  <c:v>398.67135321984608</c:v>
                </c:pt>
                <c:pt idx="8957">
                  <c:v>398.71062565015302</c:v>
                </c:pt>
                <c:pt idx="8958">
                  <c:v>398.64954756030704</c:v>
                </c:pt>
                <c:pt idx="8959">
                  <c:v>398.43191273492295</c:v>
                </c:pt>
                <c:pt idx="8960">
                  <c:v>398.34905159492314</c:v>
                </c:pt>
                <c:pt idx="8961">
                  <c:v>398.34499909107598</c:v>
                </c:pt>
                <c:pt idx="8962">
                  <c:v>398.26954738492304</c:v>
                </c:pt>
                <c:pt idx="8963">
                  <c:v>398.18290006769195</c:v>
                </c:pt>
                <c:pt idx="8964">
                  <c:v>398.37197411722997</c:v>
                </c:pt>
                <c:pt idx="8965">
                  <c:v>398.23590176784592</c:v>
                </c:pt>
                <c:pt idx="8966">
                  <c:v>398.02992430876901</c:v>
                </c:pt>
                <c:pt idx="8967">
                  <c:v>398.09252246199986</c:v>
                </c:pt>
                <c:pt idx="8968">
                  <c:v>398.20302821476901</c:v>
                </c:pt>
                <c:pt idx="8969">
                  <c:v>398.19883129015301</c:v>
                </c:pt>
                <c:pt idx="8970">
                  <c:v>398.20946778923002</c:v>
                </c:pt>
                <c:pt idx="8971">
                  <c:v>398.43995978522986</c:v>
                </c:pt>
                <c:pt idx="8972">
                  <c:v>398.43987453984607</c:v>
                </c:pt>
                <c:pt idx="8973">
                  <c:v>398.46703774999889</c:v>
                </c:pt>
                <c:pt idx="8974">
                  <c:v>398.39166432876902</c:v>
                </c:pt>
                <c:pt idx="8975">
                  <c:v>398.28232960907695</c:v>
                </c:pt>
                <c:pt idx="8976">
                  <c:v>398.3156998647691</c:v>
                </c:pt>
                <c:pt idx="8977">
                  <c:v>398.42167388046101</c:v>
                </c:pt>
                <c:pt idx="8978">
                  <c:v>398.53545451569192</c:v>
                </c:pt>
                <c:pt idx="8979">
                  <c:v>398.38387934892296</c:v>
                </c:pt>
                <c:pt idx="8980">
                  <c:v>398.62987600953807</c:v>
                </c:pt>
                <c:pt idx="8981">
                  <c:v>398.44076228584606</c:v>
                </c:pt>
                <c:pt idx="8982">
                  <c:v>398.34998998015402</c:v>
                </c:pt>
                <c:pt idx="8983">
                  <c:v>398.30188145307602</c:v>
                </c:pt>
                <c:pt idx="8984">
                  <c:v>398.25830313492298</c:v>
                </c:pt>
                <c:pt idx="8985">
                  <c:v>398.29344223769192</c:v>
                </c:pt>
                <c:pt idx="8986">
                  <c:v>398.28064766430708</c:v>
                </c:pt>
                <c:pt idx="8987">
                  <c:v>398.25008934769193</c:v>
                </c:pt>
                <c:pt idx="8988">
                  <c:v>398.283208329231</c:v>
                </c:pt>
                <c:pt idx="8989">
                  <c:v>398.38199374338399</c:v>
                </c:pt>
                <c:pt idx="8990">
                  <c:v>398.40909277215292</c:v>
                </c:pt>
                <c:pt idx="8991">
                  <c:v>398.44221974230692</c:v>
                </c:pt>
                <c:pt idx="8992">
                  <c:v>398.52903310430702</c:v>
                </c:pt>
                <c:pt idx="8993">
                  <c:v>398.41857527692287</c:v>
                </c:pt>
                <c:pt idx="8994">
                  <c:v>398.38105612815292</c:v>
                </c:pt>
                <c:pt idx="8995">
                  <c:v>398.37436570046106</c:v>
                </c:pt>
                <c:pt idx="8996">
                  <c:v>398.32079578769191</c:v>
                </c:pt>
                <c:pt idx="8997">
                  <c:v>398.29341532584601</c:v>
                </c:pt>
                <c:pt idx="8998">
                  <c:v>398.385148055846</c:v>
                </c:pt>
                <c:pt idx="8999">
                  <c:v>398.42216546569193</c:v>
                </c:pt>
                <c:pt idx="9000">
                  <c:v>398.41284876630698</c:v>
                </c:pt>
                <c:pt idx="9001">
                  <c:v>398.43689922046099</c:v>
                </c:pt>
                <c:pt idx="9002">
                  <c:v>398.26460120892301</c:v>
                </c:pt>
                <c:pt idx="9003">
                  <c:v>398.2221077796919</c:v>
                </c:pt>
                <c:pt idx="9004">
                  <c:v>398.18482325984604</c:v>
                </c:pt>
                <c:pt idx="9005">
                  <c:v>398.25883101707592</c:v>
                </c:pt>
                <c:pt idx="9006">
                  <c:v>398.28781335615292</c:v>
                </c:pt>
                <c:pt idx="9007">
                  <c:v>398.41084300323001</c:v>
                </c:pt>
                <c:pt idx="9008">
                  <c:v>398.52100531353801</c:v>
                </c:pt>
                <c:pt idx="9009">
                  <c:v>398.62758968369201</c:v>
                </c:pt>
                <c:pt idx="9010">
                  <c:v>398.80498684353807</c:v>
                </c:pt>
                <c:pt idx="9011">
                  <c:v>398.86363654815392</c:v>
                </c:pt>
                <c:pt idx="9012">
                  <c:v>398.72816996953793</c:v>
                </c:pt>
                <c:pt idx="9013">
                  <c:v>398.70307684123094</c:v>
                </c:pt>
                <c:pt idx="9014">
                  <c:v>398.85954079261501</c:v>
                </c:pt>
                <c:pt idx="9015">
                  <c:v>398.84741472769196</c:v>
                </c:pt>
                <c:pt idx="9016">
                  <c:v>398.75718483661501</c:v>
                </c:pt>
                <c:pt idx="9017">
                  <c:v>398.61800442984605</c:v>
                </c:pt>
                <c:pt idx="9018">
                  <c:v>398.53485492599992</c:v>
                </c:pt>
                <c:pt idx="9019">
                  <c:v>398.62798054661499</c:v>
                </c:pt>
                <c:pt idx="9020">
                  <c:v>398.42345607169193</c:v>
                </c:pt>
                <c:pt idx="9021">
                  <c:v>398.43040393015292</c:v>
                </c:pt>
                <c:pt idx="9022">
                  <c:v>398.41279260722996</c:v>
                </c:pt>
                <c:pt idx="9023">
                  <c:v>398.56006973923002</c:v>
                </c:pt>
                <c:pt idx="9024">
                  <c:v>398.59250251492301</c:v>
                </c:pt>
                <c:pt idx="9025">
                  <c:v>398.437832212768</c:v>
                </c:pt>
                <c:pt idx="9026">
                  <c:v>398.555540383692</c:v>
                </c:pt>
                <c:pt idx="9027">
                  <c:v>399.11902975323102</c:v>
                </c:pt>
                <c:pt idx="9028">
                  <c:v>398.90774067846098</c:v>
                </c:pt>
                <c:pt idx="9029">
                  <c:v>398.661207485538</c:v>
                </c:pt>
                <c:pt idx="9030">
                  <c:v>398.54555254630696</c:v>
                </c:pt>
                <c:pt idx="9031">
                  <c:v>398.58309308199892</c:v>
                </c:pt>
                <c:pt idx="9032">
                  <c:v>398.45490440907696</c:v>
                </c:pt>
                <c:pt idx="9033">
                  <c:v>398.46969741492302</c:v>
                </c:pt>
                <c:pt idx="9034">
                  <c:v>398.48359287892293</c:v>
                </c:pt>
                <c:pt idx="9035">
                  <c:v>398.51291698876895</c:v>
                </c:pt>
                <c:pt idx="9036">
                  <c:v>398.57024322153802</c:v>
                </c:pt>
                <c:pt idx="9037">
                  <c:v>398.49975986215287</c:v>
                </c:pt>
                <c:pt idx="9038">
                  <c:v>398.34424969107607</c:v>
                </c:pt>
                <c:pt idx="9039">
                  <c:v>398.39022886122996</c:v>
                </c:pt>
                <c:pt idx="9040">
                  <c:v>398.41364475446102</c:v>
                </c:pt>
                <c:pt idx="9041">
                  <c:v>398.30593441015299</c:v>
                </c:pt>
                <c:pt idx="9042">
                  <c:v>398.49268511553805</c:v>
                </c:pt>
                <c:pt idx="9043">
                  <c:v>398.28815637276892</c:v>
                </c:pt>
                <c:pt idx="9044">
                  <c:v>398.21288449092202</c:v>
                </c:pt>
                <c:pt idx="9045">
                  <c:v>398.18536001707599</c:v>
                </c:pt>
                <c:pt idx="9046">
                  <c:v>398.12510837953801</c:v>
                </c:pt>
                <c:pt idx="9047">
                  <c:v>398.18116808938396</c:v>
                </c:pt>
                <c:pt idx="9048">
                  <c:v>398.16512834092299</c:v>
                </c:pt>
                <c:pt idx="9049">
                  <c:v>398.16515408122996</c:v>
                </c:pt>
                <c:pt idx="9050">
                  <c:v>398.23189404476898</c:v>
                </c:pt>
                <c:pt idx="9051">
                  <c:v>398.09514469492302</c:v>
                </c:pt>
                <c:pt idx="9052">
                  <c:v>398.10074981723</c:v>
                </c:pt>
                <c:pt idx="9053">
                  <c:v>398.17476471876904</c:v>
                </c:pt>
                <c:pt idx="9054">
                  <c:v>398.18057185630698</c:v>
                </c:pt>
                <c:pt idx="9055">
                  <c:v>398.36507524338396</c:v>
                </c:pt>
                <c:pt idx="9056">
                  <c:v>398.7147886738461</c:v>
                </c:pt>
                <c:pt idx="9057">
                  <c:v>398.38198421846101</c:v>
                </c:pt>
                <c:pt idx="9058">
                  <c:v>398.26036963553798</c:v>
                </c:pt>
                <c:pt idx="9059">
                  <c:v>398.30802258046106</c:v>
                </c:pt>
                <c:pt idx="9060">
                  <c:v>398.29664097138391</c:v>
                </c:pt>
                <c:pt idx="9061">
                  <c:v>398.20841458553792</c:v>
                </c:pt>
                <c:pt idx="9062">
                  <c:v>398.2121507819989</c:v>
                </c:pt>
                <c:pt idx="9063">
                  <c:v>398.175126372769</c:v>
                </c:pt>
                <c:pt idx="9064">
                  <c:v>398.10352390230696</c:v>
                </c:pt>
                <c:pt idx="9065">
                  <c:v>398.165892053692</c:v>
                </c:pt>
                <c:pt idx="9066">
                  <c:v>398.249828745076</c:v>
                </c:pt>
                <c:pt idx="9067">
                  <c:v>398.27636555246096</c:v>
                </c:pt>
                <c:pt idx="9068">
                  <c:v>398.16984190738401</c:v>
                </c:pt>
                <c:pt idx="9069">
                  <c:v>398.25163738215292</c:v>
                </c:pt>
                <c:pt idx="9070">
                  <c:v>398.296922524769</c:v>
                </c:pt>
                <c:pt idx="9071">
                  <c:v>398.15926218015312</c:v>
                </c:pt>
                <c:pt idx="9072">
                  <c:v>398.01880749707595</c:v>
                </c:pt>
                <c:pt idx="9073">
                  <c:v>398.144132516154</c:v>
                </c:pt>
                <c:pt idx="9074">
                  <c:v>398.36789315323006</c:v>
                </c:pt>
                <c:pt idx="9075">
                  <c:v>398.360771957846</c:v>
                </c:pt>
                <c:pt idx="9076">
                  <c:v>398.40299460876901</c:v>
                </c:pt>
                <c:pt idx="9077">
                  <c:v>398.24987081676909</c:v>
                </c:pt>
                <c:pt idx="9078">
                  <c:v>398.252175661845</c:v>
                </c:pt>
                <c:pt idx="9079">
                  <c:v>398.197996531076</c:v>
                </c:pt>
                <c:pt idx="9080">
                  <c:v>398.27778216753802</c:v>
                </c:pt>
                <c:pt idx="9081">
                  <c:v>398.53342446722991</c:v>
                </c:pt>
                <c:pt idx="9082">
                  <c:v>398.62196472446107</c:v>
                </c:pt>
                <c:pt idx="9083">
                  <c:v>398.71420674599892</c:v>
                </c:pt>
                <c:pt idx="9084">
                  <c:v>398.43973049707597</c:v>
                </c:pt>
                <c:pt idx="9085">
                  <c:v>398.23465856246099</c:v>
                </c:pt>
                <c:pt idx="9086">
                  <c:v>398.34361659907597</c:v>
                </c:pt>
                <c:pt idx="9087">
                  <c:v>398.40005223599996</c:v>
                </c:pt>
                <c:pt idx="9088">
                  <c:v>398.35096890984607</c:v>
                </c:pt>
                <c:pt idx="9089">
                  <c:v>398.2373744081529</c:v>
                </c:pt>
                <c:pt idx="9090">
                  <c:v>398.00895867246101</c:v>
                </c:pt>
                <c:pt idx="9091">
                  <c:v>397.88522701984505</c:v>
                </c:pt>
                <c:pt idx="9092">
                  <c:v>397.92753936876892</c:v>
                </c:pt>
                <c:pt idx="9093">
                  <c:v>397.97499641815392</c:v>
                </c:pt>
                <c:pt idx="9094">
                  <c:v>397.84093686522999</c:v>
                </c:pt>
                <c:pt idx="9095">
                  <c:v>397.84482164830706</c:v>
                </c:pt>
                <c:pt idx="9096">
                  <c:v>397.76841077907596</c:v>
                </c:pt>
                <c:pt idx="9097">
                  <c:v>397.76688779184502</c:v>
                </c:pt>
                <c:pt idx="9098">
                  <c:v>397.80216357461501</c:v>
                </c:pt>
                <c:pt idx="9099">
                  <c:v>397.79898337538395</c:v>
                </c:pt>
                <c:pt idx="9100">
                  <c:v>397.83264179600002</c:v>
                </c:pt>
                <c:pt idx="9101">
                  <c:v>397.77094868969198</c:v>
                </c:pt>
                <c:pt idx="9102">
                  <c:v>397.86277985276905</c:v>
                </c:pt>
                <c:pt idx="9103">
                  <c:v>397.80179474938399</c:v>
                </c:pt>
                <c:pt idx="9104">
                  <c:v>397.77395355122991</c:v>
                </c:pt>
                <c:pt idx="9105">
                  <c:v>397.79577172030696</c:v>
                </c:pt>
                <c:pt idx="9106">
                  <c:v>397.89822281230698</c:v>
                </c:pt>
                <c:pt idx="9107">
                  <c:v>397.83709527646101</c:v>
                </c:pt>
                <c:pt idx="9108">
                  <c:v>397.939395719846</c:v>
                </c:pt>
                <c:pt idx="9109">
                  <c:v>397.75699189953798</c:v>
                </c:pt>
                <c:pt idx="9110">
                  <c:v>397.70094360322997</c:v>
                </c:pt>
                <c:pt idx="9111">
                  <c:v>397.76872517815292</c:v>
                </c:pt>
                <c:pt idx="9112">
                  <c:v>397.83627702615303</c:v>
                </c:pt>
                <c:pt idx="9113">
                  <c:v>397.80291966107592</c:v>
                </c:pt>
                <c:pt idx="9114">
                  <c:v>397.77783977584602</c:v>
                </c:pt>
                <c:pt idx="9115">
                  <c:v>397.95357733999992</c:v>
                </c:pt>
                <c:pt idx="9116">
                  <c:v>397.90376659292195</c:v>
                </c:pt>
                <c:pt idx="9117">
                  <c:v>397.89641873769091</c:v>
                </c:pt>
                <c:pt idx="9118">
                  <c:v>397.97893586784494</c:v>
                </c:pt>
                <c:pt idx="9119">
                  <c:v>397.88489270107698</c:v>
                </c:pt>
                <c:pt idx="9120">
                  <c:v>397.87326561215298</c:v>
                </c:pt>
                <c:pt idx="9121">
                  <c:v>398.04265359830708</c:v>
                </c:pt>
                <c:pt idx="9122">
                  <c:v>398.3460431204611</c:v>
                </c:pt>
                <c:pt idx="9123">
                  <c:v>398.05318339338402</c:v>
                </c:pt>
                <c:pt idx="9124">
                  <c:v>397.96038217338401</c:v>
                </c:pt>
                <c:pt idx="9125">
                  <c:v>397.88559697615295</c:v>
                </c:pt>
                <c:pt idx="9126">
                  <c:v>398.01304654076898</c:v>
                </c:pt>
                <c:pt idx="9127">
                  <c:v>397.73625565276899</c:v>
                </c:pt>
                <c:pt idx="9128">
                  <c:v>397.73708442476902</c:v>
                </c:pt>
                <c:pt idx="9129">
                  <c:v>397.765403000307</c:v>
                </c:pt>
                <c:pt idx="9130">
                  <c:v>397.73940118246105</c:v>
                </c:pt>
                <c:pt idx="9131">
                  <c:v>397.70669629446098</c:v>
                </c:pt>
                <c:pt idx="9132">
                  <c:v>397.54362567507701</c:v>
                </c:pt>
                <c:pt idx="9133">
                  <c:v>397.52729393707597</c:v>
                </c:pt>
                <c:pt idx="9134">
                  <c:v>397.63883755061494</c:v>
                </c:pt>
                <c:pt idx="9135">
                  <c:v>397.48369487138399</c:v>
                </c:pt>
                <c:pt idx="9136">
                  <c:v>397.58075364246099</c:v>
                </c:pt>
                <c:pt idx="9137">
                  <c:v>397.65720021676907</c:v>
                </c:pt>
                <c:pt idx="9138">
                  <c:v>397.68933049646108</c:v>
                </c:pt>
                <c:pt idx="9139">
                  <c:v>397.54901869184607</c:v>
                </c:pt>
                <c:pt idx="9140">
                  <c:v>397.53268888846105</c:v>
                </c:pt>
                <c:pt idx="9141">
                  <c:v>397.65087947799992</c:v>
                </c:pt>
                <c:pt idx="9142">
                  <c:v>397.74078138661508</c:v>
                </c:pt>
                <c:pt idx="9143">
                  <c:v>397.55385372753801</c:v>
                </c:pt>
                <c:pt idx="9144">
                  <c:v>397.5987032910769</c:v>
                </c:pt>
                <c:pt idx="9145">
                  <c:v>397.67059652861496</c:v>
                </c:pt>
                <c:pt idx="9146">
                  <c:v>397.50422477907608</c:v>
                </c:pt>
                <c:pt idx="9147">
                  <c:v>397.54624667507602</c:v>
                </c:pt>
                <c:pt idx="9148">
                  <c:v>397.73108043815296</c:v>
                </c:pt>
                <c:pt idx="9149">
                  <c:v>397.83602781030697</c:v>
                </c:pt>
                <c:pt idx="9150">
                  <c:v>397.62355142815295</c:v>
                </c:pt>
                <c:pt idx="9151">
                  <c:v>397.86530333492306</c:v>
                </c:pt>
                <c:pt idx="9152">
                  <c:v>397.66472266292203</c:v>
                </c:pt>
                <c:pt idx="9153">
                  <c:v>397.44357287261494</c:v>
                </c:pt>
                <c:pt idx="9154">
                  <c:v>397.52625374984592</c:v>
                </c:pt>
                <c:pt idx="9155">
                  <c:v>397.62995728476903</c:v>
                </c:pt>
                <c:pt idx="9156">
                  <c:v>397.75699406938395</c:v>
                </c:pt>
                <c:pt idx="9157">
                  <c:v>397.78573172076898</c:v>
                </c:pt>
                <c:pt idx="9158">
                  <c:v>397.54683400046105</c:v>
                </c:pt>
                <c:pt idx="9159">
                  <c:v>397.43577524046094</c:v>
                </c:pt>
                <c:pt idx="9160">
                  <c:v>397.46397064815295</c:v>
                </c:pt>
                <c:pt idx="9161">
                  <c:v>397.458864012307</c:v>
                </c:pt>
                <c:pt idx="9162">
                  <c:v>397.47997599599893</c:v>
                </c:pt>
                <c:pt idx="9163">
                  <c:v>397.34746802892204</c:v>
                </c:pt>
                <c:pt idx="9164">
                  <c:v>397.5850004070769</c:v>
                </c:pt>
                <c:pt idx="9165">
                  <c:v>397.42427527584601</c:v>
                </c:pt>
                <c:pt idx="9166">
                  <c:v>397.36282614138401</c:v>
                </c:pt>
                <c:pt idx="9167">
                  <c:v>397.41440682507698</c:v>
                </c:pt>
                <c:pt idx="9168">
                  <c:v>397.33712841799888</c:v>
                </c:pt>
                <c:pt idx="9169">
                  <c:v>397.33462814476906</c:v>
                </c:pt>
                <c:pt idx="9170">
                  <c:v>397.35152393830703</c:v>
                </c:pt>
                <c:pt idx="9171">
                  <c:v>397.45423569753802</c:v>
                </c:pt>
                <c:pt idx="9172">
                  <c:v>397.51149740953792</c:v>
                </c:pt>
                <c:pt idx="9173">
                  <c:v>397.42436330999999</c:v>
                </c:pt>
                <c:pt idx="9174">
                  <c:v>397.63479771769192</c:v>
                </c:pt>
                <c:pt idx="9175">
                  <c:v>397.77699033476904</c:v>
                </c:pt>
                <c:pt idx="9176">
                  <c:v>397.52815146892289</c:v>
                </c:pt>
                <c:pt idx="9177">
                  <c:v>397.41929548399895</c:v>
                </c:pt>
                <c:pt idx="9178">
                  <c:v>397.56525408215299</c:v>
                </c:pt>
                <c:pt idx="9179">
                  <c:v>397.53864511215301</c:v>
                </c:pt>
                <c:pt idx="9180">
                  <c:v>397.49566937953801</c:v>
                </c:pt>
                <c:pt idx="9181">
                  <c:v>397.28532087646101</c:v>
                </c:pt>
                <c:pt idx="9182">
                  <c:v>397.32538659553802</c:v>
                </c:pt>
                <c:pt idx="9183">
                  <c:v>397.63713055492292</c:v>
                </c:pt>
                <c:pt idx="9184">
                  <c:v>397.620653240769</c:v>
                </c:pt>
                <c:pt idx="9185">
                  <c:v>397.46542671999993</c:v>
                </c:pt>
                <c:pt idx="9186">
                  <c:v>397.32975999230695</c:v>
                </c:pt>
                <c:pt idx="9187">
                  <c:v>397.33434954261486</c:v>
                </c:pt>
                <c:pt idx="9188">
                  <c:v>397.34331567184609</c:v>
                </c:pt>
                <c:pt idx="9189">
                  <c:v>397.26866862676906</c:v>
                </c:pt>
                <c:pt idx="9190">
                  <c:v>397.26516859015396</c:v>
                </c:pt>
                <c:pt idx="9191">
                  <c:v>397.24577082184607</c:v>
                </c:pt>
                <c:pt idx="9192">
                  <c:v>397.21341601722986</c:v>
                </c:pt>
                <c:pt idx="9193">
                  <c:v>397.24466086461507</c:v>
                </c:pt>
                <c:pt idx="9194">
                  <c:v>397.20642737784601</c:v>
                </c:pt>
                <c:pt idx="9195">
                  <c:v>397.24597765722996</c:v>
                </c:pt>
                <c:pt idx="9196">
                  <c:v>397.06543692184601</c:v>
                </c:pt>
                <c:pt idx="9197">
                  <c:v>397.06964489553803</c:v>
                </c:pt>
                <c:pt idx="9198">
                  <c:v>397.08383618815299</c:v>
                </c:pt>
                <c:pt idx="9199">
                  <c:v>397.14502874230698</c:v>
                </c:pt>
                <c:pt idx="9200">
                  <c:v>397.16006932661497</c:v>
                </c:pt>
                <c:pt idx="9201">
                  <c:v>397.10637136215303</c:v>
                </c:pt>
                <c:pt idx="9202">
                  <c:v>397.17530018276904</c:v>
                </c:pt>
                <c:pt idx="9203">
                  <c:v>397.637709051846</c:v>
                </c:pt>
                <c:pt idx="9204">
                  <c:v>397.40062899984605</c:v>
                </c:pt>
                <c:pt idx="9205">
                  <c:v>397.13373558261486</c:v>
                </c:pt>
                <c:pt idx="9206">
                  <c:v>397.08432397061495</c:v>
                </c:pt>
                <c:pt idx="9207">
                  <c:v>397.18409401507608</c:v>
                </c:pt>
                <c:pt idx="9208">
                  <c:v>397.11944192030808</c:v>
                </c:pt>
                <c:pt idx="9209">
                  <c:v>397.16777909461501</c:v>
                </c:pt>
                <c:pt idx="9210">
                  <c:v>397.167583789692</c:v>
                </c:pt>
                <c:pt idx="9211">
                  <c:v>397.30259173815301</c:v>
                </c:pt>
                <c:pt idx="9212">
                  <c:v>397.27817450461487</c:v>
                </c:pt>
                <c:pt idx="9213">
                  <c:v>397.26989301784607</c:v>
                </c:pt>
                <c:pt idx="9214">
                  <c:v>397.19906651907701</c:v>
                </c:pt>
                <c:pt idx="9215">
                  <c:v>397.30357430722995</c:v>
                </c:pt>
                <c:pt idx="9216">
                  <c:v>397.40076341215303</c:v>
                </c:pt>
                <c:pt idx="9217">
                  <c:v>397.39583129369203</c:v>
                </c:pt>
                <c:pt idx="9218">
                  <c:v>397.46868921769192</c:v>
                </c:pt>
                <c:pt idx="9219">
                  <c:v>397.44808313369202</c:v>
                </c:pt>
                <c:pt idx="9220">
                  <c:v>397.5428813976921</c:v>
                </c:pt>
                <c:pt idx="9221">
                  <c:v>397.79042671384605</c:v>
                </c:pt>
                <c:pt idx="9222">
                  <c:v>397.83148391784601</c:v>
                </c:pt>
                <c:pt idx="9223">
                  <c:v>397.75782996446105</c:v>
                </c:pt>
                <c:pt idx="9224">
                  <c:v>397.61947244199996</c:v>
                </c:pt>
                <c:pt idx="9225">
                  <c:v>397.66586283630716</c:v>
                </c:pt>
                <c:pt idx="9226">
                  <c:v>397.63809649938395</c:v>
                </c:pt>
                <c:pt idx="9227">
                  <c:v>397.70474960938401</c:v>
                </c:pt>
                <c:pt idx="9228">
                  <c:v>397.84860892630701</c:v>
                </c:pt>
                <c:pt idx="9229">
                  <c:v>397.90479001169194</c:v>
                </c:pt>
                <c:pt idx="9230">
                  <c:v>397.77992834000003</c:v>
                </c:pt>
                <c:pt idx="9231">
                  <c:v>397.78341006292294</c:v>
                </c:pt>
                <c:pt idx="9232">
                  <c:v>397.78281784722986</c:v>
                </c:pt>
                <c:pt idx="9233">
                  <c:v>397.88105883953801</c:v>
                </c:pt>
                <c:pt idx="9234">
                  <c:v>397.9671099112299</c:v>
                </c:pt>
                <c:pt idx="9235">
                  <c:v>397.96913083892292</c:v>
                </c:pt>
                <c:pt idx="9236">
                  <c:v>398.0338322176919</c:v>
                </c:pt>
                <c:pt idx="9237">
                  <c:v>398.17585573523002</c:v>
                </c:pt>
                <c:pt idx="9238">
                  <c:v>398.03071935892189</c:v>
                </c:pt>
                <c:pt idx="9239">
                  <c:v>397.94866721061499</c:v>
                </c:pt>
                <c:pt idx="9240">
                  <c:v>397.9563138429229</c:v>
                </c:pt>
                <c:pt idx="9241">
                  <c:v>397.929580996769</c:v>
                </c:pt>
                <c:pt idx="9242">
                  <c:v>397.81710168015297</c:v>
                </c:pt>
                <c:pt idx="9243">
                  <c:v>397.89024999230696</c:v>
                </c:pt>
                <c:pt idx="9244">
                  <c:v>398.22714908615399</c:v>
                </c:pt>
                <c:pt idx="9245">
                  <c:v>398.12725733738398</c:v>
                </c:pt>
                <c:pt idx="9246">
                  <c:v>397.84300617922997</c:v>
                </c:pt>
                <c:pt idx="9247">
                  <c:v>397.75690892492196</c:v>
                </c:pt>
                <c:pt idx="9248">
                  <c:v>397.83236816922999</c:v>
                </c:pt>
                <c:pt idx="9249">
                  <c:v>397.70537752830694</c:v>
                </c:pt>
                <c:pt idx="9250">
                  <c:v>397.63900565569196</c:v>
                </c:pt>
                <c:pt idx="9251">
                  <c:v>397.63244509969201</c:v>
                </c:pt>
                <c:pt idx="9252">
                  <c:v>397.63081088030702</c:v>
                </c:pt>
                <c:pt idx="9253">
                  <c:v>397.51433308615299</c:v>
                </c:pt>
                <c:pt idx="9254">
                  <c:v>397.48431499969189</c:v>
                </c:pt>
                <c:pt idx="9255">
                  <c:v>397.51593186061496</c:v>
                </c:pt>
                <c:pt idx="9256">
                  <c:v>397.51083422799996</c:v>
                </c:pt>
                <c:pt idx="9257">
                  <c:v>397.70937260369197</c:v>
                </c:pt>
                <c:pt idx="9258">
                  <c:v>397.72289065292301</c:v>
                </c:pt>
                <c:pt idx="9259">
                  <c:v>397.7236057526149</c:v>
                </c:pt>
                <c:pt idx="9260">
                  <c:v>397.67640042307602</c:v>
                </c:pt>
                <c:pt idx="9261">
                  <c:v>397.50000529476904</c:v>
                </c:pt>
                <c:pt idx="9262">
                  <c:v>397.57918882169196</c:v>
                </c:pt>
                <c:pt idx="9263">
                  <c:v>397.65353464169192</c:v>
                </c:pt>
                <c:pt idx="9264">
                  <c:v>397.62318605092293</c:v>
                </c:pt>
                <c:pt idx="9265">
                  <c:v>397.49122245092286</c:v>
                </c:pt>
                <c:pt idx="9266">
                  <c:v>397.49305962938399</c:v>
                </c:pt>
                <c:pt idx="9267">
                  <c:v>397.60982600476916</c:v>
                </c:pt>
                <c:pt idx="9268">
                  <c:v>397.39333134553794</c:v>
                </c:pt>
                <c:pt idx="9269">
                  <c:v>397.48840656615397</c:v>
                </c:pt>
                <c:pt idx="9270">
                  <c:v>397.59743511384505</c:v>
                </c:pt>
                <c:pt idx="9271">
                  <c:v>397.64405851292298</c:v>
                </c:pt>
                <c:pt idx="9272">
                  <c:v>397.53469045615299</c:v>
                </c:pt>
                <c:pt idx="9273">
                  <c:v>397.673245185692</c:v>
                </c:pt>
                <c:pt idx="9274">
                  <c:v>397.65442438353813</c:v>
                </c:pt>
                <c:pt idx="9275">
                  <c:v>397.77965874261497</c:v>
                </c:pt>
                <c:pt idx="9276">
                  <c:v>398.01674850584601</c:v>
                </c:pt>
                <c:pt idx="9277">
                  <c:v>397.91470713599898</c:v>
                </c:pt>
                <c:pt idx="9278">
                  <c:v>398.17901636123003</c:v>
                </c:pt>
                <c:pt idx="9279">
                  <c:v>398.24754934338398</c:v>
                </c:pt>
                <c:pt idx="9280">
                  <c:v>397.95718553753801</c:v>
                </c:pt>
                <c:pt idx="9281">
                  <c:v>397.81903244215295</c:v>
                </c:pt>
                <c:pt idx="9282">
                  <c:v>397.82174087784608</c:v>
                </c:pt>
                <c:pt idx="9283">
                  <c:v>397.97724312953807</c:v>
                </c:pt>
                <c:pt idx="9284">
                  <c:v>398.25283461661502</c:v>
                </c:pt>
                <c:pt idx="9285">
                  <c:v>398.09995227476901</c:v>
                </c:pt>
                <c:pt idx="9286">
                  <c:v>398.04918574676901</c:v>
                </c:pt>
                <c:pt idx="9287">
                  <c:v>398.16404459753807</c:v>
                </c:pt>
                <c:pt idx="9288">
                  <c:v>398.13204762399903</c:v>
                </c:pt>
                <c:pt idx="9289">
                  <c:v>398.06313215446102</c:v>
                </c:pt>
                <c:pt idx="9290">
                  <c:v>398.56302051169195</c:v>
                </c:pt>
                <c:pt idx="9291">
                  <c:v>398.29746110799999</c:v>
                </c:pt>
                <c:pt idx="9292">
                  <c:v>398.80309497876897</c:v>
                </c:pt>
                <c:pt idx="9293">
                  <c:v>399.08905929046102</c:v>
                </c:pt>
                <c:pt idx="9294">
                  <c:v>398.58256561630702</c:v>
                </c:pt>
                <c:pt idx="9295">
                  <c:v>398.29362378338396</c:v>
                </c:pt>
                <c:pt idx="9296">
                  <c:v>398.04358704784602</c:v>
                </c:pt>
                <c:pt idx="9297">
                  <c:v>397.91456782199992</c:v>
                </c:pt>
                <c:pt idx="9298">
                  <c:v>397.93494955692296</c:v>
                </c:pt>
                <c:pt idx="9299">
                  <c:v>397.904929554153</c:v>
                </c:pt>
                <c:pt idx="9300">
                  <c:v>397.80879675892294</c:v>
                </c:pt>
                <c:pt idx="9301">
                  <c:v>397.84392576661492</c:v>
                </c:pt>
                <c:pt idx="9302">
                  <c:v>397.851381169077</c:v>
                </c:pt>
                <c:pt idx="9303">
                  <c:v>397.76984353184611</c:v>
                </c:pt>
                <c:pt idx="9304">
                  <c:v>397.78864776738391</c:v>
                </c:pt>
                <c:pt idx="9305">
                  <c:v>397.71991052799996</c:v>
                </c:pt>
                <c:pt idx="9306">
                  <c:v>397.75463096846102</c:v>
                </c:pt>
                <c:pt idx="9307">
                  <c:v>397.751807873384</c:v>
                </c:pt>
                <c:pt idx="9308">
                  <c:v>397.68139049246099</c:v>
                </c:pt>
                <c:pt idx="9309">
                  <c:v>397.67971774999995</c:v>
                </c:pt>
                <c:pt idx="9310">
                  <c:v>397.41594575230692</c:v>
                </c:pt>
                <c:pt idx="9311">
                  <c:v>397.46813448092297</c:v>
                </c:pt>
                <c:pt idx="9312">
                  <c:v>397.45794890815296</c:v>
                </c:pt>
                <c:pt idx="9313">
                  <c:v>397.36753532907602</c:v>
                </c:pt>
                <c:pt idx="9314">
                  <c:v>397.40570817723096</c:v>
                </c:pt>
                <c:pt idx="9315">
                  <c:v>397.4892447676919</c:v>
                </c:pt>
                <c:pt idx="9316">
                  <c:v>397.38693687692296</c:v>
                </c:pt>
                <c:pt idx="9317">
                  <c:v>397.35353393630697</c:v>
                </c:pt>
                <c:pt idx="9318">
                  <c:v>397.36749083461507</c:v>
                </c:pt>
                <c:pt idx="9319">
                  <c:v>397.43787268630808</c:v>
                </c:pt>
                <c:pt idx="9320">
                  <c:v>397.50809046322996</c:v>
                </c:pt>
                <c:pt idx="9321">
                  <c:v>397.36474933969208</c:v>
                </c:pt>
                <c:pt idx="9322">
                  <c:v>397.50975114061492</c:v>
                </c:pt>
                <c:pt idx="9323">
                  <c:v>397.52170481707594</c:v>
                </c:pt>
                <c:pt idx="9324">
                  <c:v>397.52431822846103</c:v>
                </c:pt>
                <c:pt idx="9325">
                  <c:v>397.73119176076892</c:v>
                </c:pt>
                <c:pt idx="9326">
                  <c:v>397.5967390859999</c:v>
                </c:pt>
                <c:pt idx="9327">
                  <c:v>397.51717310984606</c:v>
                </c:pt>
                <c:pt idx="9328">
                  <c:v>398.01845190461495</c:v>
                </c:pt>
                <c:pt idx="9329">
                  <c:v>398.84658259876903</c:v>
                </c:pt>
                <c:pt idx="9330">
                  <c:v>398.30925407169195</c:v>
                </c:pt>
                <c:pt idx="9331">
                  <c:v>397.71675049861489</c:v>
                </c:pt>
                <c:pt idx="9332">
                  <c:v>397.50433429276904</c:v>
                </c:pt>
                <c:pt idx="9333">
                  <c:v>397.42706090061495</c:v>
                </c:pt>
                <c:pt idx="9334">
                  <c:v>397.33823536953793</c:v>
                </c:pt>
                <c:pt idx="9335">
                  <c:v>397.41373193184592</c:v>
                </c:pt>
                <c:pt idx="9336">
                  <c:v>397.51803438199994</c:v>
                </c:pt>
                <c:pt idx="9337">
                  <c:v>397.53158366153792</c:v>
                </c:pt>
                <c:pt idx="9338">
                  <c:v>397.55400760430706</c:v>
                </c:pt>
                <c:pt idx="9339">
                  <c:v>397.719003773076</c:v>
                </c:pt>
                <c:pt idx="9340">
                  <c:v>399.05075353553798</c:v>
                </c:pt>
                <c:pt idx="9341">
                  <c:v>398.40923613092298</c:v>
                </c:pt>
                <c:pt idx="9342">
                  <c:v>398.01959017584608</c:v>
                </c:pt>
                <c:pt idx="9343">
                  <c:v>397.46010630522994</c:v>
                </c:pt>
                <c:pt idx="9344">
                  <c:v>397.52703429384604</c:v>
                </c:pt>
                <c:pt idx="9345">
                  <c:v>397.35302484230698</c:v>
                </c:pt>
                <c:pt idx="9346">
                  <c:v>397.35856606999897</c:v>
                </c:pt>
                <c:pt idx="9347">
                  <c:v>397.33402669600002</c:v>
                </c:pt>
                <c:pt idx="9348">
                  <c:v>397.24945092923002</c:v>
                </c:pt>
                <c:pt idx="9349">
                  <c:v>397.21031734553793</c:v>
                </c:pt>
                <c:pt idx="9350">
                  <c:v>397.20106248030697</c:v>
                </c:pt>
                <c:pt idx="9351">
                  <c:v>397.19719536630703</c:v>
                </c:pt>
                <c:pt idx="9352">
                  <c:v>397.34756730507598</c:v>
                </c:pt>
                <c:pt idx="9353">
                  <c:v>397.60243065076907</c:v>
                </c:pt>
                <c:pt idx="9354">
                  <c:v>397.70056905507693</c:v>
                </c:pt>
                <c:pt idx="9355">
                  <c:v>397.42507165292295</c:v>
                </c:pt>
                <c:pt idx="9356">
                  <c:v>397.32676199384605</c:v>
                </c:pt>
                <c:pt idx="9357">
                  <c:v>397.3026833956921</c:v>
                </c:pt>
                <c:pt idx="9358">
                  <c:v>397.32214466215299</c:v>
                </c:pt>
                <c:pt idx="9359">
                  <c:v>397.31480061907706</c:v>
                </c:pt>
                <c:pt idx="9360">
                  <c:v>397.450052379076</c:v>
                </c:pt>
                <c:pt idx="9361">
                  <c:v>397.33297412753802</c:v>
                </c:pt>
                <c:pt idx="9362">
                  <c:v>397.40486343492307</c:v>
                </c:pt>
                <c:pt idx="9363">
                  <c:v>397.39353595538387</c:v>
                </c:pt>
                <c:pt idx="9364">
                  <c:v>397.42585566030698</c:v>
                </c:pt>
                <c:pt idx="9365">
                  <c:v>397.09697572369197</c:v>
                </c:pt>
                <c:pt idx="9366">
                  <c:v>397.01849775169188</c:v>
                </c:pt>
                <c:pt idx="9367">
                  <c:v>397.02049586553801</c:v>
                </c:pt>
                <c:pt idx="9368">
                  <c:v>397.04447618923007</c:v>
                </c:pt>
                <c:pt idx="9369">
                  <c:v>396.95901096599994</c:v>
                </c:pt>
                <c:pt idx="9370">
                  <c:v>397.19761283523098</c:v>
                </c:pt>
                <c:pt idx="9371">
                  <c:v>397.34753450292197</c:v>
                </c:pt>
                <c:pt idx="9372">
                  <c:v>397.02613014261487</c:v>
                </c:pt>
                <c:pt idx="9373">
                  <c:v>396.92305116076898</c:v>
                </c:pt>
                <c:pt idx="9374">
                  <c:v>396.970647506923</c:v>
                </c:pt>
                <c:pt idx="9375">
                  <c:v>396.90858036692197</c:v>
                </c:pt>
                <c:pt idx="9376">
                  <c:v>396.97414460907601</c:v>
                </c:pt>
                <c:pt idx="9377">
                  <c:v>396.91164132907704</c:v>
                </c:pt>
                <c:pt idx="9378">
                  <c:v>396.91206809923102</c:v>
                </c:pt>
                <c:pt idx="9379">
                  <c:v>396.93863587199991</c:v>
                </c:pt>
                <c:pt idx="9380">
                  <c:v>397.13099726138392</c:v>
                </c:pt>
                <c:pt idx="9381">
                  <c:v>396.98481692122994</c:v>
                </c:pt>
                <c:pt idx="9382">
                  <c:v>397.0898430643071</c:v>
                </c:pt>
                <c:pt idx="9383">
                  <c:v>397.22882158815293</c:v>
                </c:pt>
                <c:pt idx="9384">
                  <c:v>397.18894755122994</c:v>
                </c:pt>
                <c:pt idx="9385">
                  <c:v>397.3763772070759</c:v>
                </c:pt>
                <c:pt idx="9386">
                  <c:v>397.50917324184599</c:v>
                </c:pt>
                <c:pt idx="9387">
                  <c:v>397.73903741153794</c:v>
                </c:pt>
                <c:pt idx="9388">
                  <c:v>397.36158614815292</c:v>
                </c:pt>
                <c:pt idx="9389">
                  <c:v>397.40916003861503</c:v>
                </c:pt>
                <c:pt idx="9390">
                  <c:v>397.47560524169194</c:v>
                </c:pt>
                <c:pt idx="9391">
                  <c:v>398.07290845661487</c:v>
                </c:pt>
                <c:pt idx="9392">
                  <c:v>400.85862155446108</c:v>
                </c:pt>
                <c:pt idx="9393">
                  <c:v>397.99584060861503</c:v>
                </c:pt>
                <c:pt idx="9394">
                  <c:v>397.87330821599994</c:v>
                </c:pt>
                <c:pt idx="9395">
                  <c:v>397.87258824584598</c:v>
                </c:pt>
                <c:pt idx="9396">
                  <c:v>398.11793739907705</c:v>
                </c:pt>
                <c:pt idx="9397">
                  <c:v>398.250186316</c:v>
                </c:pt>
                <c:pt idx="9398">
                  <c:v>398.17825629446105</c:v>
                </c:pt>
                <c:pt idx="9399">
                  <c:v>398.12272036799897</c:v>
                </c:pt>
                <c:pt idx="9400">
                  <c:v>398.25017425723087</c:v>
                </c:pt>
                <c:pt idx="9401">
                  <c:v>398.24253859722995</c:v>
                </c:pt>
                <c:pt idx="9402">
                  <c:v>398.27110795661491</c:v>
                </c:pt>
                <c:pt idx="9403">
                  <c:v>398.356969880615</c:v>
                </c:pt>
                <c:pt idx="9404">
                  <c:v>398.41448247230801</c:v>
                </c:pt>
                <c:pt idx="9405">
                  <c:v>398.39451629492299</c:v>
                </c:pt>
                <c:pt idx="9406">
                  <c:v>398.41757004999994</c:v>
                </c:pt>
                <c:pt idx="9407">
                  <c:v>398.47440469353808</c:v>
                </c:pt>
                <c:pt idx="9408">
                  <c:v>398.51075806307603</c:v>
                </c:pt>
                <c:pt idx="9409">
                  <c:v>398.51985985030802</c:v>
                </c:pt>
                <c:pt idx="9410">
                  <c:v>398.54777932907598</c:v>
                </c:pt>
                <c:pt idx="9411">
                  <c:v>398.63092262492307</c:v>
                </c:pt>
                <c:pt idx="9412">
                  <c:v>398.68291794584599</c:v>
                </c:pt>
                <c:pt idx="9413">
                  <c:v>398.83871112338397</c:v>
                </c:pt>
                <c:pt idx="9414">
                  <c:v>398.8382190399999</c:v>
                </c:pt>
                <c:pt idx="9415">
                  <c:v>398.681504364923</c:v>
                </c:pt>
                <c:pt idx="9416">
                  <c:v>398.90682554030695</c:v>
                </c:pt>
                <c:pt idx="9417">
                  <c:v>398.95611365969194</c:v>
                </c:pt>
                <c:pt idx="9418">
                  <c:v>398.86668252923005</c:v>
                </c:pt>
                <c:pt idx="9419">
                  <c:v>398.79634566276792</c:v>
                </c:pt>
                <c:pt idx="9420">
                  <c:v>398.83210279138399</c:v>
                </c:pt>
                <c:pt idx="9421">
                  <c:v>398.74160513076907</c:v>
                </c:pt>
                <c:pt idx="9422">
                  <c:v>398.720812997846</c:v>
                </c:pt>
                <c:pt idx="9423">
                  <c:v>398.99941513246102</c:v>
                </c:pt>
                <c:pt idx="9424">
                  <c:v>398.81425281123001</c:v>
                </c:pt>
                <c:pt idx="9425">
                  <c:v>398.83907940338395</c:v>
                </c:pt>
                <c:pt idx="9426">
                  <c:v>398.9166186566149</c:v>
                </c:pt>
                <c:pt idx="9427">
                  <c:v>398.90787814276905</c:v>
                </c:pt>
                <c:pt idx="9428">
                  <c:v>399.02451424922987</c:v>
                </c:pt>
                <c:pt idx="9429">
                  <c:v>398.81662228707592</c:v>
                </c:pt>
                <c:pt idx="9430">
                  <c:v>398.81769802861493</c:v>
                </c:pt>
                <c:pt idx="9431">
                  <c:v>398.89804665046108</c:v>
                </c:pt>
                <c:pt idx="9432">
                  <c:v>398.92459696092294</c:v>
                </c:pt>
                <c:pt idx="9433">
                  <c:v>398.75596294676905</c:v>
                </c:pt>
                <c:pt idx="9434">
                  <c:v>398.77398700061497</c:v>
                </c:pt>
                <c:pt idx="9435">
                  <c:v>398.72001002553799</c:v>
                </c:pt>
                <c:pt idx="9436">
                  <c:v>398.845524558769</c:v>
                </c:pt>
                <c:pt idx="9437">
                  <c:v>399.02100737338492</c:v>
                </c:pt>
                <c:pt idx="9438">
                  <c:v>399.069546213384</c:v>
                </c:pt>
                <c:pt idx="9439">
                  <c:v>399.21834738769189</c:v>
                </c:pt>
                <c:pt idx="9440">
                  <c:v>399.27458855384606</c:v>
                </c:pt>
                <c:pt idx="9441">
                  <c:v>399.19165148230792</c:v>
                </c:pt>
                <c:pt idx="9442">
                  <c:v>399.25928985861492</c:v>
                </c:pt>
                <c:pt idx="9443">
                  <c:v>399.517903001538</c:v>
                </c:pt>
                <c:pt idx="9444">
                  <c:v>399.33589124030698</c:v>
                </c:pt>
                <c:pt idx="9445">
                  <c:v>399.41730895938389</c:v>
                </c:pt>
                <c:pt idx="9446">
                  <c:v>399.28052225938399</c:v>
                </c:pt>
                <c:pt idx="9447">
                  <c:v>398.91917269338398</c:v>
                </c:pt>
                <c:pt idx="9448">
                  <c:v>399.10372004046098</c:v>
                </c:pt>
                <c:pt idx="9449">
                  <c:v>399.03974805061495</c:v>
                </c:pt>
                <c:pt idx="9450">
                  <c:v>399.01353464353792</c:v>
                </c:pt>
                <c:pt idx="9451">
                  <c:v>399.105211270307</c:v>
                </c:pt>
                <c:pt idx="9452">
                  <c:v>399.002927067538</c:v>
                </c:pt>
                <c:pt idx="9453">
                  <c:v>399.07620533861495</c:v>
                </c:pt>
                <c:pt idx="9454">
                  <c:v>399.49131873246091</c:v>
                </c:pt>
                <c:pt idx="9455">
                  <c:v>399.54432144076901</c:v>
                </c:pt>
                <c:pt idx="9456">
                  <c:v>399.70862669184606</c:v>
                </c:pt>
                <c:pt idx="9457">
                  <c:v>399.50176828569192</c:v>
                </c:pt>
                <c:pt idx="9458">
                  <c:v>399.45883047399997</c:v>
                </c:pt>
                <c:pt idx="9459">
                  <c:v>399.61858726584501</c:v>
                </c:pt>
                <c:pt idx="9460">
                  <c:v>399.45085297507694</c:v>
                </c:pt>
                <c:pt idx="9461">
                  <c:v>399.53390518569199</c:v>
                </c:pt>
                <c:pt idx="9462">
                  <c:v>399.61401389676911</c:v>
                </c:pt>
                <c:pt idx="9463">
                  <c:v>399.81635770538389</c:v>
                </c:pt>
                <c:pt idx="9464">
                  <c:v>400.12962186815298</c:v>
                </c:pt>
                <c:pt idx="9465">
                  <c:v>399.81084182384609</c:v>
                </c:pt>
                <c:pt idx="9466">
                  <c:v>399.2073377370769</c:v>
                </c:pt>
                <c:pt idx="9467">
                  <c:v>399.20391030661494</c:v>
                </c:pt>
                <c:pt idx="9468">
                  <c:v>399.56396407584606</c:v>
                </c:pt>
                <c:pt idx="9469">
                  <c:v>399.22025761153799</c:v>
                </c:pt>
                <c:pt idx="9470">
                  <c:v>399.44990628599999</c:v>
                </c:pt>
                <c:pt idx="9471">
                  <c:v>399.51453035353802</c:v>
                </c:pt>
                <c:pt idx="9472">
                  <c:v>399.54133862215292</c:v>
                </c:pt>
                <c:pt idx="9473">
                  <c:v>399.42355572753786</c:v>
                </c:pt>
                <c:pt idx="9474">
                  <c:v>399.55341178569199</c:v>
                </c:pt>
                <c:pt idx="9475">
                  <c:v>399.31053249753796</c:v>
                </c:pt>
                <c:pt idx="9476">
                  <c:v>399.0873007510769</c:v>
                </c:pt>
                <c:pt idx="9477">
                  <c:v>399.20896239799993</c:v>
                </c:pt>
                <c:pt idx="9478">
                  <c:v>399.030468666307</c:v>
                </c:pt>
                <c:pt idx="9479">
                  <c:v>399.19831861753795</c:v>
                </c:pt>
                <c:pt idx="9480">
                  <c:v>399.08987800246098</c:v>
                </c:pt>
                <c:pt idx="9481">
                  <c:v>399.13761258230704</c:v>
                </c:pt>
                <c:pt idx="9482">
                  <c:v>399.14749518599911</c:v>
                </c:pt>
                <c:pt idx="9483">
                  <c:v>399.11320889430704</c:v>
                </c:pt>
                <c:pt idx="9484">
                  <c:v>399.23064124999996</c:v>
                </c:pt>
                <c:pt idx="9485">
                  <c:v>399.59888604784601</c:v>
                </c:pt>
                <c:pt idx="9486">
                  <c:v>399.58130190292286</c:v>
                </c:pt>
                <c:pt idx="9487">
                  <c:v>399.40138438876897</c:v>
                </c:pt>
                <c:pt idx="9488">
                  <c:v>399.08695069430701</c:v>
                </c:pt>
                <c:pt idx="9489">
                  <c:v>398.84105260492305</c:v>
                </c:pt>
                <c:pt idx="9490">
                  <c:v>398.96801703661487</c:v>
                </c:pt>
                <c:pt idx="9491">
                  <c:v>399.04704368076909</c:v>
                </c:pt>
                <c:pt idx="9492">
                  <c:v>398.95674733984606</c:v>
                </c:pt>
                <c:pt idx="9493">
                  <c:v>398.96150086876895</c:v>
                </c:pt>
                <c:pt idx="9494">
                  <c:v>399.09328700815303</c:v>
                </c:pt>
                <c:pt idx="9495">
                  <c:v>398.95371426538389</c:v>
                </c:pt>
                <c:pt idx="9496">
                  <c:v>399.19158461584607</c:v>
                </c:pt>
                <c:pt idx="9497">
                  <c:v>399.13020761353806</c:v>
                </c:pt>
                <c:pt idx="9498">
                  <c:v>398.89095906015297</c:v>
                </c:pt>
                <c:pt idx="9499">
                  <c:v>399.18545564076902</c:v>
                </c:pt>
                <c:pt idx="9500">
                  <c:v>398.99256453492302</c:v>
                </c:pt>
                <c:pt idx="9501">
                  <c:v>398.95215292907596</c:v>
                </c:pt>
                <c:pt idx="9502">
                  <c:v>399.19313907722989</c:v>
                </c:pt>
                <c:pt idx="9503">
                  <c:v>399.29029604953791</c:v>
                </c:pt>
                <c:pt idx="9504">
                  <c:v>399.37589302938403</c:v>
                </c:pt>
                <c:pt idx="9505">
                  <c:v>399.25835094907688</c:v>
                </c:pt>
                <c:pt idx="9506">
                  <c:v>399.21026636169199</c:v>
                </c:pt>
                <c:pt idx="9507">
                  <c:v>399.39488730415405</c:v>
                </c:pt>
                <c:pt idx="9508">
                  <c:v>399.29945370199897</c:v>
                </c:pt>
                <c:pt idx="9509">
                  <c:v>399.55955016199903</c:v>
                </c:pt>
                <c:pt idx="9510">
                  <c:v>400.18378779984607</c:v>
                </c:pt>
                <c:pt idx="9511">
                  <c:v>400.13006173676911</c:v>
                </c:pt>
                <c:pt idx="9512">
                  <c:v>399.36215904661486</c:v>
                </c:pt>
                <c:pt idx="9513">
                  <c:v>399.30529398507599</c:v>
                </c:pt>
                <c:pt idx="9514">
                  <c:v>399.21659539107594</c:v>
                </c:pt>
                <c:pt idx="9515">
                  <c:v>399.414490127384</c:v>
                </c:pt>
                <c:pt idx="9516">
                  <c:v>399.53988066384613</c:v>
                </c:pt>
                <c:pt idx="9517">
                  <c:v>399.63435930415397</c:v>
                </c:pt>
                <c:pt idx="9518">
                  <c:v>399.35858102753798</c:v>
                </c:pt>
                <c:pt idx="9519">
                  <c:v>399.26333983030793</c:v>
                </c:pt>
                <c:pt idx="9520">
                  <c:v>399.22942554815393</c:v>
                </c:pt>
                <c:pt idx="9521">
                  <c:v>399.36553405553792</c:v>
                </c:pt>
                <c:pt idx="9522">
                  <c:v>399.53222817415298</c:v>
                </c:pt>
                <c:pt idx="9523">
                  <c:v>399.75473042769192</c:v>
                </c:pt>
                <c:pt idx="9524">
                  <c:v>399.92291999446093</c:v>
                </c:pt>
                <c:pt idx="9525">
                  <c:v>399.62650901446102</c:v>
                </c:pt>
                <c:pt idx="9526">
                  <c:v>400.33486831369208</c:v>
                </c:pt>
                <c:pt idx="9527">
                  <c:v>400.0345569050769</c:v>
                </c:pt>
                <c:pt idx="9528">
                  <c:v>399.72280766153801</c:v>
                </c:pt>
                <c:pt idx="9529">
                  <c:v>399.6493728378461</c:v>
                </c:pt>
                <c:pt idx="9530">
                  <c:v>399.99607559676895</c:v>
                </c:pt>
                <c:pt idx="9531">
                  <c:v>400.18609783553802</c:v>
                </c:pt>
                <c:pt idx="9532">
                  <c:v>399.84831683307601</c:v>
                </c:pt>
                <c:pt idx="9533">
                  <c:v>399.59248572446114</c:v>
                </c:pt>
                <c:pt idx="9534">
                  <c:v>399.64826352815402</c:v>
                </c:pt>
                <c:pt idx="9535">
                  <c:v>399.49818531307596</c:v>
                </c:pt>
                <c:pt idx="9536">
                  <c:v>399.60475196846102</c:v>
                </c:pt>
                <c:pt idx="9537">
                  <c:v>399.70636612507599</c:v>
                </c:pt>
                <c:pt idx="9538">
                  <c:v>400.12337194938391</c:v>
                </c:pt>
                <c:pt idx="9539">
                  <c:v>399.92591178169187</c:v>
                </c:pt>
                <c:pt idx="9540">
                  <c:v>399.80478202938406</c:v>
                </c:pt>
                <c:pt idx="9541">
                  <c:v>399.877403443231</c:v>
                </c:pt>
                <c:pt idx="9542">
                  <c:v>399.71641519999895</c:v>
                </c:pt>
                <c:pt idx="9543">
                  <c:v>399.57053932369195</c:v>
                </c:pt>
                <c:pt idx="9544">
                  <c:v>399.77233299646099</c:v>
                </c:pt>
                <c:pt idx="9545">
                  <c:v>399.9496020103071</c:v>
                </c:pt>
                <c:pt idx="9546">
                  <c:v>399.92709374446099</c:v>
                </c:pt>
                <c:pt idx="9547">
                  <c:v>399.98821195338388</c:v>
                </c:pt>
                <c:pt idx="9548">
                  <c:v>400.05174269230702</c:v>
                </c:pt>
                <c:pt idx="9549">
                  <c:v>400.37295295415299</c:v>
                </c:pt>
                <c:pt idx="9550">
                  <c:v>400.20943189799999</c:v>
                </c:pt>
                <c:pt idx="9551">
                  <c:v>400.16832152076904</c:v>
                </c:pt>
                <c:pt idx="9552">
                  <c:v>399.960688682615</c:v>
                </c:pt>
                <c:pt idx="9553">
                  <c:v>400.07968780323006</c:v>
                </c:pt>
                <c:pt idx="9554">
                  <c:v>399.73757598476897</c:v>
                </c:pt>
                <c:pt idx="9555">
                  <c:v>399.66636415399898</c:v>
                </c:pt>
                <c:pt idx="9556">
                  <c:v>399.57576982215301</c:v>
                </c:pt>
                <c:pt idx="9557">
                  <c:v>399.57188775599997</c:v>
                </c:pt>
                <c:pt idx="9558">
                  <c:v>399.63929132476909</c:v>
                </c:pt>
                <c:pt idx="9559">
                  <c:v>399.67614709369195</c:v>
                </c:pt>
                <c:pt idx="9560">
                  <c:v>399.78329562553802</c:v>
                </c:pt>
                <c:pt idx="9561">
                  <c:v>399.54579488953806</c:v>
                </c:pt>
                <c:pt idx="9562">
                  <c:v>399.348813261538</c:v>
                </c:pt>
                <c:pt idx="9563">
                  <c:v>399.56190914769189</c:v>
                </c:pt>
                <c:pt idx="9564">
                  <c:v>399.36487846969197</c:v>
                </c:pt>
                <c:pt idx="9565">
                  <c:v>399.13188269215402</c:v>
                </c:pt>
                <c:pt idx="9566">
                  <c:v>399.21373379569189</c:v>
                </c:pt>
                <c:pt idx="9567">
                  <c:v>399.30307825138391</c:v>
                </c:pt>
                <c:pt idx="9568">
                  <c:v>399.4117294852299</c:v>
                </c:pt>
                <c:pt idx="9569">
                  <c:v>399.2286164793839</c:v>
                </c:pt>
                <c:pt idx="9570">
                  <c:v>399.14212220246105</c:v>
                </c:pt>
                <c:pt idx="9571">
                  <c:v>399.24538563846107</c:v>
                </c:pt>
                <c:pt idx="9572">
                  <c:v>399.33496400861492</c:v>
                </c:pt>
                <c:pt idx="9573">
                  <c:v>399.23093100092296</c:v>
                </c:pt>
                <c:pt idx="9574">
                  <c:v>399.10391246722986</c:v>
                </c:pt>
                <c:pt idx="9575">
                  <c:v>399.22072952169191</c:v>
                </c:pt>
                <c:pt idx="9576">
                  <c:v>399.37540847861493</c:v>
                </c:pt>
                <c:pt idx="9577">
                  <c:v>399.12638745615391</c:v>
                </c:pt>
                <c:pt idx="9578">
                  <c:v>399.08741469446107</c:v>
                </c:pt>
                <c:pt idx="9579">
                  <c:v>399.03443283107703</c:v>
                </c:pt>
                <c:pt idx="9580">
                  <c:v>399.12273593969195</c:v>
                </c:pt>
                <c:pt idx="9581">
                  <c:v>399.05962089107703</c:v>
                </c:pt>
                <c:pt idx="9582">
                  <c:v>399.12995035230705</c:v>
                </c:pt>
                <c:pt idx="9583">
                  <c:v>399.13202084738396</c:v>
                </c:pt>
                <c:pt idx="9584">
                  <c:v>399.10907033092207</c:v>
                </c:pt>
                <c:pt idx="9585">
                  <c:v>398.88122200476903</c:v>
                </c:pt>
                <c:pt idx="9586">
                  <c:v>398.92435536507594</c:v>
                </c:pt>
                <c:pt idx="9587">
                  <c:v>399.14938328846108</c:v>
                </c:pt>
                <c:pt idx="9588">
                  <c:v>399.18886412461507</c:v>
                </c:pt>
                <c:pt idx="9589">
                  <c:v>399.16821771538395</c:v>
                </c:pt>
                <c:pt idx="9590">
                  <c:v>399.25209128169195</c:v>
                </c:pt>
                <c:pt idx="9591">
                  <c:v>399.21132204569193</c:v>
                </c:pt>
                <c:pt idx="9592">
                  <c:v>399.19863112276903</c:v>
                </c:pt>
                <c:pt idx="9593">
                  <c:v>399.17728780769198</c:v>
                </c:pt>
                <c:pt idx="9594">
                  <c:v>399.12312529446098</c:v>
                </c:pt>
                <c:pt idx="9595">
                  <c:v>399.244630668615</c:v>
                </c:pt>
                <c:pt idx="9596">
                  <c:v>399.08148764353808</c:v>
                </c:pt>
                <c:pt idx="9597">
                  <c:v>399.12534243522992</c:v>
                </c:pt>
                <c:pt idx="9598">
                  <c:v>399.15678634015404</c:v>
                </c:pt>
                <c:pt idx="9599">
                  <c:v>399.10193894661489</c:v>
                </c:pt>
                <c:pt idx="9600">
                  <c:v>399.03975544092293</c:v>
                </c:pt>
                <c:pt idx="9601">
                  <c:v>399.15343777999897</c:v>
                </c:pt>
                <c:pt idx="9602">
                  <c:v>399.2161120063069</c:v>
                </c:pt>
                <c:pt idx="9603">
                  <c:v>399.00656897461494</c:v>
                </c:pt>
                <c:pt idx="9604">
                  <c:v>399.04970919400006</c:v>
                </c:pt>
                <c:pt idx="9605">
                  <c:v>399.01544050815397</c:v>
                </c:pt>
                <c:pt idx="9606">
                  <c:v>399.18358041892299</c:v>
                </c:pt>
                <c:pt idx="9607">
                  <c:v>399.18150465276898</c:v>
                </c:pt>
                <c:pt idx="9608">
                  <c:v>399.26215568784602</c:v>
                </c:pt>
                <c:pt idx="9609">
                  <c:v>399.12885675307695</c:v>
                </c:pt>
                <c:pt idx="9610">
                  <c:v>399.16939627907698</c:v>
                </c:pt>
                <c:pt idx="9611">
                  <c:v>398.93418047815294</c:v>
                </c:pt>
                <c:pt idx="9612">
                  <c:v>399.06189303815302</c:v>
                </c:pt>
                <c:pt idx="9613">
                  <c:v>398.96763788584605</c:v>
                </c:pt>
                <c:pt idx="9614">
                  <c:v>398.96498380199898</c:v>
                </c:pt>
                <c:pt idx="9615">
                  <c:v>398.99882195953796</c:v>
                </c:pt>
                <c:pt idx="9616">
                  <c:v>398.995034333538</c:v>
                </c:pt>
                <c:pt idx="9617">
                  <c:v>399.04251418461502</c:v>
                </c:pt>
                <c:pt idx="9618">
                  <c:v>399.13911124584592</c:v>
                </c:pt>
                <c:pt idx="9619">
                  <c:v>399.09351666430695</c:v>
                </c:pt>
                <c:pt idx="9620">
                  <c:v>399.12045433676906</c:v>
                </c:pt>
                <c:pt idx="9621">
                  <c:v>399.11557304230695</c:v>
                </c:pt>
                <c:pt idx="9622">
                  <c:v>399.0065292553839</c:v>
                </c:pt>
                <c:pt idx="9623">
                  <c:v>399.0212129526148</c:v>
                </c:pt>
                <c:pt idx="9624">
                  <c:v>399.04211947246097</c:v>
                </c:pt>
                <c:pt idx="9625">
                  <c:v>398.97404041922999</c:v>
                </c:pt>
                <c:pt idx="9626">
                  <c:v>399.07665955292191</c:v>
                </c:pt>
                <c:pt idx="9627">
                  <c:v>399.08826940092194</c:v>
                </c:pt>
                <c:pt idx="9628">
                  <c:v>399.00436185769195</c:v>
                </c:pt>
                <c:pt idx="9629">
                  <c:v>399.00119143769189</c:v>
                </c:pt>
                <c:pt idx="9630">
                  <c:v>398.89526777999993</c:v>
                </c:pt>
                <c:pt idx="9631">
                  <c:v>398.85539672122997</c:v>
                </c:pt>
                <c:pt idx="9632">
                  <c:v>398.79970572461497</c:v>
                </c:pt>
                <c:pt idx="9633">
                  <c:v>398.93678435630699</c:v>
                </c:pt>
                <c:pt idx="9634">
                  <c:v>399.05951121138395</c:v>
                </c:pt>
                <c:pt idx="9635">
                  <c:v>399.11664528769199</c:v>
                </c:pt>
                <c:pt idx="9636">
                  <c:v>399.05439423799999</c:v>
                </c:pt>
                <c:pt idx="9637">
                  <c:v>399.08874583769199</c:v>
                </c:pt>
                <c:pt idx="9638">
                  <c:v>398.88891852430697</c:v>
                </c:pt>
                <c:pt idx="9639">
                  <c:v>398.90131136430699</c:v>
                </c:pt>
                <c:pt idx="9640">
                  <c:v>399.05471087046107</c:v>
                </c:pt>
                <c:pt idx="9641">
                  <c:v>399.06619227046099</c:v>
                </c:pt>
                <c:pt idx="9642">
                  <c:v>398.95092657153799</c:v>
                </c:pt>
                <c:pt idx="9643">
                  <c:v>399.06948059061506</c:v>
                </c:pt>
                <c:pt idx="9644">
                  <c:v>399.01060148738395</c:v>
                </c:pt>
                <c:pt idx="9645">
                  <c:v>398.8447243350771</c:v>
                </c:pt>
                <c:pt idx="9646">
                  <c:v>398.74059828938397</c:v>
                </c:pt>
                <c:pt idx="9647">
                  <c:v>398.85876948046098</c:v>
                </c:pt>
                <c:pt idx="9648">
                  <c:v>398.74316221938398</c:v>
                </c:pt>
                <c:pt idx="9649">
                  <c:v>398.63485131415308</c:v>
                </c:pt>
                <c:pt idx="9650">
                  <c:v>398.76464546122992</c:v>
                </c:pt>
                <c:pt idx="9651">
                  <c:v>398.64430960953814</c:v>
                </c:pt>
                <c:pt idx="9652">
                  <c:v>398.74209006984603</c:v>
                </c:pt>
                <c:pt idx="9653">
                  <c:v>398.740541855076</c:v>
                </c:pt>
                <c:pt idx="9654">
                  <c:v>398.77157032553799</c:v>
                </c:pt>
                <c:pt idx="9655">
                  <c:v>398.87205312461498</c:v>
                </c:pt>
                <c:pt idx="9656">
                  <c:v>398.91519889630695</c:v>
                </c:pt>
                <c:pt idx="9657">
                  <c:v>398.81565926338396</c:v>
                </c:pt>
                <c:pt idx="9658">
                  <c:v>398.83237060799894</c:v>
                </c:pt>
                <c:pt idx="9659">
                  <c:v>398.89926864153801</c:v>
                </c:pt>
                <c:pt idx="9660">
                  <c:v>398.67349120953804</c:v>
                </c:pt>
                <c:pt idx="9661">
                  <c:v>398.630351819076</c:v>
                </c:pt>
                <c:pt idx="9662">
                  <c:v>398.59777647461493</c:v>
                </c:pt>
                <c:pt idx="9663">
                  <c:v>398.563227484153</c:v>
                </c:pt>
                <c:pt idx="9664">
                  <c:v>398.50981476307697</c:v>
                </c:pt>
                <c:pt idx="9665">
                  <c:v>398.43171264553797</c:v>
                </c:pt>
                <c:pt idx="9666">
                  <c:v>398.33997775030696</c:v>
                </c:pt>
                <c:pt idx="9667">
                  <c:v>398.43760762169194</c:v>
                </c:pt>
                <c:pt idx="9668">
                  <c:v>398.49963962646098</c:v>
                </c:pt>
                <c:pt idx="9669">
                  <c:v>398.52531000153795</c:v>
                </c:pt>
                <c:pt idx="9670">
                  <c:v>398.43506215030698</c:v>
                </c:pt>
                <c:pt idx="9671">
                  <c:v>398.47156228138391</c:v>
                </c:pt>
                <c:pt idx="9672">
                  <c:v>398.53268950184605</c:v>
                </c:pt>
                <c:pt idx="9673">
                  <c:v>398.51329053722992</c:v>
                </c:pt>
                <c:pt idx="9674">
                  <c:v>398.55566417661498</c:v>
                </c:pt>
                <c:pt idx="9675">
                  <c:v>398.48800603384598</c:v>
                </c:pt>
                <c:pt idx="9676">
                  <c:v>398.47365794615297</c:v>
                </c:pt>
                <c:pt idx="9677">
                  <c:v>398.42398415199892</c:v>
                </c:pt>
                <c:pt idx="9678">
                  <c:v>398.37368972338402</c:v>
                </c:pt>
                <c:pt idx="9679">
                  <c:v>398.35374865969197</c:v>
                </c:pt>
                <c:pt idx="9680">
                  <c:v>398.35569295046105</c:v>
                </c:pt>
                <c:pt idx="9681">
                  <c:v>398.28804967061495</c:v>
                </c:pt>
                <c:pt idx="9682">
                  <c:v>398.24624040599895</c:v>
                </c:pt>
                <c:pt idx="9683">
                  <c:v>398.30712990092292</c:v>
                </c:pt>
                <c:pt idx="9684">
                  <c:v>398.29802266553799</c:v>
                </c:pt>
                <c:pt idx="9685">
                  <c:v>398.23990260400001</c:v>
                </c:pt>
                <c:pt idx="9686">
                  <c:v>398.29932436338396</c:v>
                </c:pt>
                <c:pt idx="9687">
                  <c:v>398.27122792153796</c:v>
                </c:pt>
                <c:pt idx="9688">
                  <c:v>398.30623699846092</c:v>
                </c:pt>
                <c:pt idx="9689">
                  <c:v>398.27438217507705</c:v>
                </c:pt>
                <c:pt idx="9690">
                  <c:v>398.25778428830705</c:v>
                </c:pt>
                <c:pt idx="9691">
                  <c:v>398.35687559476906</c:v>
                </c:pt>
                <c:pt idx="9692">
                  <c:v>398.36679227353801</c:v>
                </c:pt>
                <c:pt idx="9693">
                  <c:v>398.32381875122991</c:v>
                </c:pt>
                <c:pt idx="9694">
                  <c:v>398.42576976353803</c:v>
                </c:pt>
                <c:pt idx="9695">
                  <c:v>398.45373762922992</c:v>
                </c:pt>
                <c:pt idx="9696">
                  <c:v>398.50542223138405</c:v>
                </c:pt>
                <c:pt idx="9697">
                  <c:v>398.44534883122992</c:v>
                </c:pt>
                <c:pt idx="9698">
                  <c:v>398.46367060969197</c:v>
                </c:pt>
                <c:pt idx="9699">
                  <c:v>398.39303829615295</c:v>
                </c:pt>
                <c:pt idx="9700">
                  <c:v>398.49501321553794</c:v>
                </c:pt>
                <c:pt idx="9701">
                  <c:v>398.48188574876895</c:v>
                </c:pt>
                <c:pt idx="9702">
                  <c:v>398.43264085246102</c:v>
                </c:pt>
                <c:pt idx="9703">
                  <c:v>398.46797000692197</c:v>
                </c:pt>
                <c:pt idx="9704">
                  <c:v>398.45691418569197</c:v>
                </c:pt>
                <c:pt idx="9705">
                  <c:v>398.45659092384602</c:v>
                </c:pt>
                <c:pt idx="9706">
                  <c:v>398.53683134230693</c:v>
                </c:pt>
                <c:pt idx="9707">
                  <c:v>398.44860646553792</c:v>
                </c:pt>
                <c:pt idx="9708">
                  <c:v>398.43118379753787</c:v>
                </c:pt>
                <c:pt idx="9709">
                  <c:v>398.50839216707595</c:v>
                </c:pt>
                <c:pt idx="9710">
                  <c:v>398.50223589599898</c:v>
                </c:pt>
                <c:pt idx="9711">
                  <c:v>398.54358219015404</c:v>
                </c:pt>
                <c:pt idx="9712">
                  <c:v>398.58511083107595</c:v>
                </c:pt>
                <c:pt idx="9713">
                  <c:v>398.57628917446107</c:v>
                </c:pt>
                <c:pt idx="9714">
                  <c:v>398.60146899138397</c:v>
                </c:pt>
                <c:pt idx="9715">
                  <c:v>398.52425597661494</c:v>
                </c:pt>
                <c:pt idx="9716">
                  <c:v>398.4902455670769</c:v>
                </c:pt>
                <c:pt idx="9717">
                  <c:v>398.50088458876905</c:v>
                </c:pt>
                <c:pt idx="9718">
                  <c:v>398.52614212230696</c:v>
                </c:pt>
                <c:pt idx="9719">
                  <c:v>398.59458581722993</c:v>
                </c:pt>
                <c:pt idx="9720">
                  <c:v>398.43939380584601</c:v>
                </c:pt>
                <c:pt idx="9721">
                  <c:v>398.48747471876896</c:v>
                </c:pt>
                <c:pt idx="9722">
                  <c:v>398.43330688307594</c:v>
                </c:pt>
                <c:pt idx="9723">
                  <c:v>398.40304717799995</c:v>
                </c:pt>
                <c:pt idx="9724">
                  <c:v>398.43951765953796</c:v>
                </c:pt>
                <c:pt idx="9725">
                  <c:v>398.40190365753796</c:v>
                </c:pt>
                <c:pt idx="9726">
                  <c:v>398.53078019661501</c:v>
                </c:pt>
                <c:pt idx="9727">
                  <c:v>398.46191579338392</c:v>
                </c:pt>
                <c:pt idx="9728">
                  <c:v>398.45896079307698</c:v>
                </c:pt>
                <c:pt idx="9729">
                  <c:v>398.50018278353798</c:v>
                </c:pt>
                <c:pt idx="9730">
                  <c:v>398.48653103830691</c:v>
                </c:pt>
                <c:pt idx="9731">
                  <c:v>398.4562294481529</c:v>
                </c:pt>
                <c:pt idx="9732">
                  <c:v>398.47733034353791</c:v>
                </c:pt>
                <c:pt idx="9733">
                  <c:v>398.51629552338397</c:v>
                </c:pt>
                <c:pt idx="9734">
                  <c:v>398.58630205276899</c:v>
                </c:pt>
                <c:pt idx="9735">
                  <c:v>398.43487936630697</c:v>
                </c:pt>
                <c:pt idx="9736">
                  <c:v>398.40780018169198</c:v>
                </c:pt>
                <c:pt idx="9737">
                  <c:v>398.44150529276897</c:v>
                </c:pt>
                <c:pt idx="9738">
                  <c:v>398.37470903030703</c:v>
                </c:pt>
                <c:pt idx="9739">
                  <c:v>398.4087929219989</c:v>
                </c:pt>
                <c:pt idx="9740">
                  <c:v>398.44593646753793</c:v>
                </c:pt>
                <c:pt idx="9741">
                  <c:v>398.50575832969196</c:v>
                </c:pt>
                <c:pt idx="9742">
                  <c:v>398.62795389584505</c:v>
                </c:pt>
                <c:pt idx="9743">
                  <c:v>398.54938287092307</c:v>
                </c:pt>
                <c:pt idx="9744">
                  <c:v>398.6426648710771</c:v>
                </c:pt>
                <c:pt idx="9745">
                  <c:v>398.61638038923098</c:v>
                </c:pt>
                <c:pt idx="9746">
                  <c:v>398.64169426738403</c:v>
                </c:pt>
                <c:pt idx="9747">
                  <c:v>398.72912639384606</c:v>
                </c:pt>
                <c:pt idx="9748">
                  <c:v>398.65615568476903</c:v>
                </c:pt>
                <c:pt idx="9749">
                  <c:v>398.79908176169192</c:v>
                </c:pt>
                <c:pt idx="9750">
                  <c:v>398.81972865584606</c:v>
                </c:pt>
                <c:pt idx="9751">
                  <c:v>398.80239850353797</c:v>
                </c:pt>
                <c:pt idx="9752">
                  <c:v>398.76469076507698</c:v>
                </c:pt>
                <c:pt idx="9753">
                  <c:v>398.90951382630698</c:v>
                </c:pt>
                <c:pt idx="9754">
                  <c:v>399.02205840784592</c:v>
                </c:pt>
                <c:pt idx="9755">
                  <c:v>399.07795924569189</c:v>
                </c:pt>
                <c:pt idx="9756">
                  <c:v>399.11191070092292</c:v>
                </c:pt>
                <c:pt idx="9757">
                  <c:v>399.10241005907602</c:v>
                </c:pt>
                <c:pt idx="9758">
                  <c:v>399.01132492615295</c:v>
                </c:pt>
                <c:pt idx="9759">
                  <c:v>399.01487705446107</c:v>
                </c:pt>
                <c:pt idx="9760">
                  <c:v>399.07409227015302</c:v>
                </c:pt>
                <c:pt idx="9761">
                  <c:v>399.09051641322986</c:v>
                </c:pt>
                <c:pt idx="9762">
                  <c:v>399.04079925507597</c:v>
                </c:pt>
                <c:pt idx="9763">
                  <c:v>399.01663577199889</c:v>
                </c:pt>
                <c:pt idx="9764">
                  <c:v>398.99454035553799</c:v>
                </c:pt>
                <c:pt idx="9765">
                  <c:v>398.96604050722993</c:v>
                </c:pt>
                <c:pt idx="9766">
                  <c:v>399.04008756184606</c:v>
                </c:pt>
                <c:pt idx="9767">
                  <c:v>399.00104233600001</c:v>
                </c:pt>
                <c:pt idx="9768">
                  <c:v>399.03546467846098</c:v>
                </c:pt>
                <c:pt idx="9769">
                  <c:v>399.12223103784606</c:v>
                </c:pt>
                <c:pt idx="9770">
                  <c:v>399.06290767846201</c:v>
                </c:pt>
                <c:pt idx="9771">
                  <c:v>398.97850238922996</c:v>
                </c:pt>
                <c:pt idx="9772">
                  <c:v>399.09684162600001</c:v>
                </c:pt>
                <c:pt idx="9773">
                  <c:v>399.18898856722996</c:v>
                </c:pt>
                <c:pt idx="9774">
                  <c:v>399.05675465907592</c:v>
                </c:pt>
                <c:pt idx="9775">
                  <c:v>399.13495655969194</c:v>
                </c:pt>
                <c:pt idx="9776">
                  <c:v>399.20074773753799</c:v>
                </c:pt>
                <c:pt idx="9777">
                  <c:v>399.14267673476911</c:v>
                </c:pt>
                <c:pt idx="9778">
                  <c:v>399.07737231938398</c:v>
                </c:pt>
                <c:pt idx="9779">
                  <c:v>399.13926829015298</c:v>
                </c:pt>
                <c:pt idx="9780">
                  <c:v>399.15253019323006</c:v>
                </c:pt>
                <c:pt idx="9781">
                  <c:v>399.03116194799884</c:v>
                </c:pt>
                <c:pt idx="9782">
                  <c:v>399.07017981861486</c:v>
                </c:pt>
                <c:pt idx="9783">
                  <c:v>399.14282405523005</c:v>
                </c:pt>
                <c:pt idx="9784">
                  <c:v>398.99860990769184</c:v>
                </c:pt>
                <c:pt idx="9785">
                  <c:v>398.92702350830695</c:v>
                </c:pt>
                <c:pt idx="9786">
                  <c:v>398.92802138984501</c:v>
                </c:pt>
                <c:pt idx="9787">
                  <c:v>398.98696418646102</c:v>
                </c:pt>
                <c:pt idx="9788">
                  <c:v>398.99364376938399</c:v>
                </c:pt>
                <c:pt idx="9789">
                  <c:v>399.022277263538</c:v>
                </c:pt>
                <c:pt idx="9790">
                  <c:v>399.07988349384613</c:v>
                </c:pt>
                <c:pt idx="9791">
                  <c:v>399.00913651846099</c:v>
                </c:pt>
                <c:pt idx="9792">
                  <c:v>399.025376210768</c:v>
                </c:pt>
                <c:pt idx="9793">
                  <c:v>399.09317968399995</c:v>
                </c:pt>
                <c:pt idx="9794">
                  <c:v>399.16641278953801</c:v>
                </c:pt>
                <c:pt idx="9795">
                  <c:v>399.18488732476914</c:v>
                </c:pt>
                <c:pt idx="9796">
                  <c:v>399.10781722876806</c:v>
                </c:pt>
                <c:pt idx="9797">
                  <c:v>399.25770228892196</c:v>
                </c:pt>
                <c:pt idx="9798">
                  <c:v>399.25063005538397</c:v>
                </c:pt>
                <c:pt idx="9799">
                  <c:v>399.29755548907593</c:v>
                </c:pt>
                <c:pt idx="9800">
                  <c:v>399.30409434630701</c:v>
                </c:pt>
                <c:pt idx="9801">
                  <c:v>399.32495057184605</c:v>
                </c:pt>
                <c:pt idx="9802">
                  <c:v>399.44807553861494</c:v>
                </c:pt>
                <c:pt idx="9803">
                  <c:v>399.41633063292193</c:v>
                </c:pt>
                <c:pt idx="9804">
                  <c:v>399.296981663385</c:v>
                </c:pt>
                <c:pt idx="9805">
                  <c:v>399.39072668815299</c:v>
                </c:pt>
                <c:pt idx="9806">
                  <c:v>399.30372684507699</c:v>
                </c:pt>
                <c:pt idx="9807">
                  <c:v>399.35063661184614</c:v>
                </c:pt>
                <c:pt idx="9808">
                  <c:v>399.34884676353806</c:v>
                </c:pt>
                <c:pt idx="9809">
                  <c:v>399.35700742953804</c:v>
                </c:pt>
                <c:pt idx="9810">
                  <c:v>399.41493972061494</c:v>
                </c:pt>
                <c:pt idx="9811">
                  <c:v>399.41769001169195</c:v>
                </c:pt>
                <c:pt idx="9812">
                  <c:v>399.37456272307702</c:v>
                </c:pt>
                <c:pt idx="9813">
                  <c:v>399.43064964830694</c:v>
                </c:pt>
                <c:pt idx="9814">
                  <c:v>399.34773721446106</c:v>
                </c:pt>
                <c:pt idx="9815">
                  <c:v>399.38548501799897</c:v>
                </c:pt>
                <c:pt idx="9816">
                  <c:v>399.38401552261496</c:v>
                </c:pt>
                <c:pt idx="9817">
                  <c:v>399.32862981446107</c:v>
                </c:pt>
                <c:pt idx="9818">
                  <c:v>399.36873356553792</c:v>
                </c:pt>
                <c:pt idx="9819">
                  <c:v>399.40062580953798</c:v>
                </c:pt>
                <c:pt idx="9820">
                  <c:v>399.37375181446106</c:v>
                </c:pt>
                <c:pt idx="9821">
                  <c:v>399.45745083646108</c:v>
                </c:pt>
                <c:pt idx="9822">
                  <c:v>399.37548377461502</c:v>
                </c:pt>
                <c:pt idx="9823">
                  <c:v>399.414351730769</c:v>
                </c:pt>
                <c:pt idx="9824">
                  <c:v>399.53847517999992</c:v>
                </c:pt>
                <c:pt idx="9825">
                  <c:v>399.53795515384502</c:v>
                </c:pt>
                <c:pt idx="9826">
                  <c:v>399.57877136122994</c:v>
                </c:pt>
                <c:pt idx="9827">
                  <c:v>399.51302610230698</c:v>
                </c:pt>
                <c:pt idx="9828">
                  <c:v>399.38939453276902</c:v>
                </c:pt>
                <c:pt idx="9829">
                  <c:v>399.44582785738396</c:v>
                </c:pt>
                <c:pt idx="9830">
                  <c:v>399.45988151615308</c:v>
                </c:pt>
                <c:pt idx="9831">
                  <c:v>399.4573579475379</c:v>
                </c:pt>
                <c:pt idx="9832">
                  <c:v>399.47117088476898</c:v>
                </c:pt>
                <c:pt idx="9833">
                  <c:v>399.53907381892196</c:v>
                </c:pt>
                <c:pt idx="9834">
                  <c:v>399.46652743922994</c:v>
                </c:pt>
                <c:pt idx="9835">
                  <c:v>399.48530064046099</c:v>
                </c:pt>
                <c:pt idx="9836">
                  <c:v>399.37886932938403</c:v>
                </c:pt>
                <c:pt idx="9837">
                  <c:v>399.35061992092301</c:v>
                </c:pt>
                <c:pt idx="9838">
                  <c:v>399.29877355292291</c:v>
                </c:pt>
                <c:pt idx="9839">
                  <c:v>399.26388498476911</c:v>
                </c:pt>
                <c:pt idx="9840">
                  <c:v>399.2759177256919</c:v>
                </c:pt>
                <c:pt idx="9841">
                  <c:v>399.23500050400003</c:v>
                </c:pt>
                <c:pt idx="9842">
                  <c:v>399.24037677323003</c:v>
                </c:pt>
                <c:pt idx="9843">
                  <c:v>399.19724348615398</c:v>
                </c:pt>
                <c:pt idx="9844">
                  <c:v>399.14924756738401</c:v>
                </c:pt>
                <c:pt idx="9845">
                  <c:v>399.19321125630796</c:v>
                </c:pt>
                <c:pt idx="9846">
                  <c:v>399.25257492646102</c:v>
                </c:pt>
                <c:pt idx="9847">
                  <c:v>399.15872854292195</c:v>
                </c:pt>
                <c:pt idx="9848">
                  <c:v>399.20740183707704</c:v>
                </c:pt>
                <c:pt idx="9849">
                  <c:v>399.16991400153802</c:v>
                </c:pt>
                <c:pt idx="9850">
                  <c:v>399.16477192676911</c:v>
                </c:pt>
                <c:pt idx="9851">
                  <c:v>399.21281363276904</c:v>
                </c:pt>
                <c:pt idx="9852">
                  <c:v>399.28427113692203</c:v>
                </c:pt>
                <c:pt idx="9853">
                  <c:v>399.23098181692302</c:v>
                </c:pt>
                <c:pt idx="9854">
                  <c:v>399.14577342615308</c:v>
                </c:pt>
                <c:pt idx="9855">
                  <c:v>399.146768838615</c:v>
                </c:pt>
                <c:pt idx="9856">
                  <c:v>399.25596346476902</c:v>
                </c:pt>
                <c:pt idx="9857">
                  <c:v>399.26947704630697</c:v>
                </c:pt>
                <c:pt idx="9858">
                  <c:v>399.26096971984606</c:v>
                </c:pt>
                <c:pt idx="9859">
                  <c:v>399.15250769569201</c:v>
                </c:pt>
                <c:pt idx="9860">
                  <c:v>399.22999848369199</c:v>
                </c:pt>
                <c:pt idx="9861">
                  <c:v>399.25456600799896</c:v>
                </c:pt>
                <c:pt idx="9862">
                  <c:v>399.29417880953793</c:v>
                </c:pt>
                <c:pt idx="9863">
                  <c:v>399.30636713523108</c:v>
                </c:pt>
                <c:pt idx="9864">
                  <c:v>399.27843611276904</c:v>
                </c:pt>
                <c:pt idx="9865">
                  <c:v>399.27391236830692</c:v>
                </c:pt>
                <c:pt idx="9866">
                  <c:v>399.23865188276898</c:v>
                </c:pt>
                <c:pt idx="9867">
                  <c:v>399.15303370999999</c:v>
                </c:pt>
                <c:pt idx="9868">
                  <c:v>399.17271864938397</c:v>
                </c:pt>
                <c:pt idx="9869">
                  <c:v>399.129000460307</c:v>
                </c:pt>
                <c:pt idx="9870">
                  <c:v>399.14295438892202</c:v>
                </c:pt>
                <c:pt idx="9871">
                  <c:v>399.22315958738386</c:v>
                </c:pt>
                <c:pt idx="9872">
                  <c:v>399.24826718092305</c:v>
                </c:pt>
                <c:pt idx="9873">
                  <c:v>399.26981153600002</c:v>
                </c:pt>
                <c:pt idx="9874">
                  <c:v>399.24623572276897</c:v>
                </c:pt>
                <c:pt idx="9875">
                  <c:v>399.33337011015396</c:v>
                </c:pt>
                <c:pt idx="9876">
                  <c:v>399.26059507353801</c:v>
                </c:pt>
                <c:pt idx="9877">
                  <c:v>399.31755181</c:v>
                </c:pt>
                <c:pt idx="9878">
                  <c:v>399.40146402599896</c:v>
                </c:pt>
                <c:pt idx="9879">
                  <c:v>399.35730364569196</c:v>
                </c:pt>
                <c:pt idx="9880">
                  <c:v>399.36841947184496</c:v>
                </c:pt>
                <c:pt idx="9881">
                  <c:v>399.34712842522993</c:v>
                </c:pt>
                <c:pt idx="9882">
                  <c:v>399.29625950707589</c:v>
                </c:pt>
                <c:pt idx="9883">
                  <c:v>399.23841600292189</c:v>
                </c:pt>
                <c:pt idx="9884">
                  <c:v>399.22519048599986</c:v>
                </c:pt>
                <c:pt idx="9885">
                  <c:v>399.23799658199994</c:v>
                </c:pt>
                <c:pt idx="9886">
                  <c:v>399.19329583738403</c:v>
                </c:pt>
                <c:pt idx="9887">
                  <c:v>399.15248940107705</c:v>
                </c:pt>
                <c:pt idx="9888">
                  <c:v>399.18606358076903</c:v>
                </c:pt>
                <c:pt idx="9889">
                  <c:v>399.18116326461495</c:v>
                </c:pt>
                <c:pt idx="9890">
                  <c:v>399.19839310184602</c:v>
                </c:pt>
                <c:pt idx="9891">
                  <c:v>399.26516070307599</c:v>
                </c:pt>
                <c:pt idx="9892">
                  <c:v>399.22335912153795</c:v>
                </c:pt>
                <c:pt idx="9893">
                  <c:v>399.120050470769</c:v>
                </c:pt>
                <c:pt idx="9894">
                  <c:v>399.12880636800003</c:v>
                </c:pt>
                <c:pt idx="9895">
                  <c:v>399.13706249953805</c:v>
                </c:pt>
                <c:pt idx="9896">
                  <c:v>399.14254963861498</c:v>
                </c:pt>
                <c:pt idx="9897">
                  <c:v>399.04394701446114</c:v>
                </c:pt>
                <c:pt idx="9898">
                  <c:v>399.02960188307702</c:v>
                </c:pt>
                <c:pt idx="9899">
                  <c:v>399.06355879353799</c:v>
                </c:pt>
                <c:pt idx="9900">
                  <c:v>399.04131236338395</c:v>
                </c:pt>
                <c:pt idx="9901">
                  <c:v>399.07836668969196</c:v>
                </c:pt>
                <c:pt idx="9902">
                  <c:v>399.13133374353794</c:v>
                </c:pt>
                <c:pt idx="9903">
                  <c:v>399.15597998446106</c:v>
                </c:pt>
                <c:pt idx="9904">
                  <c:v>398.97004691092195</c:v>
                </c:pt>
                <c:pt idx="9905">
                  <c:v>399.04850911661492</c:v>
                </c:pt>
                <c:pt idx="9906">
                  <c:v>398.98799344584592</c:v>
                </c:pt>
                <c:pt idx="9907">
                  <c:v>398.90226748076901</c:v>
                </c:pt>
                <c:pt idx="9908">
                  <c:v>399.01355567061495</c:v>
                </c:pt>
                <c:pt idx="9909">
                  <c:v>399.02383726984601</c:v>
                </c:pt>
                <c:pt idx="9910">
                  <c:v>399.07423841815296</c:v>
                </c:pt>
                <c:pt idx="9911">
                  <c:v>399.04087576553798</c:v>
                </c:pt>
                <c:pt idx="9912">
                  <c:v>399.01374635938396</c:v>
                </c:pt>
                <c:pt idx="9913">
                  <c:v>398.95851813107595</c:v>
                </c:pt>
                <c:pt idx="9914">
                  <c:v>398.88313716538397</c:v>
                </c:pt>
                <c:pt idx="9915">
                  <c:v>398.94475563584604</c:v>
                </c:pt>
                <c:pt idx="9916">
                  <c:v>398.97410896430699</c:v>
                </c:pt>
                <c:pt idx="9917">
                  <c:v>399.02001365569197</c:v>
                </c:pt>
                <c:pt idx="9918">
                  <c:v>398.98882012507698</c:v>
                </c:pt>
                <c:pt idx="9919">
                  <c:v>398.98200870722991</c:v>
                </c:pt>
                <c:pt idx="9920">
                  <c:v>398.98539129476904</c:v>
                </c:pt>
                <c:pt idx="9921">
                  <c:v>398.89629878399995</c:v>
                </c:pt>
                <c:pt idx="9922">
                  <c:v>398.86728165969208</c:v>
                </c:pt>
                <c:pt idx="9923">
                  <c:v>398.88350503076902</c:v>
                </c:pt>
                <c:pt idx="9924">
                  <c:v>399.00470394676898</c:v>
                </c:pt>
                <c:pt idx="9925">
                  <c:v>399.029490072307</c:v>
                </c:pt>
                <c:pt idx="9926">
                  <c:v>399.10462264661498</c:v>
                </c:pt>
                <c:pt idx="9927">
                  <c:v>399.09170463030705</c:v>
                </c:pt>
                <c:pt idx="9928">
                  <c:v>399.02699367599996</c:v>
                </c:pt>
                <c:pt idx="9929">
                  <c:v>399.02263853999995</c:v>
                </c:pt>
                <c:pt idx="9930">
                  <c:v>399.00595119353807</c:v>
                </c:pt>
                <c:pt idx="9931">
                  <c:v>399.02996650984608</c:v>
                </c:pt>
                <c:pt idx="9932">
                  <c:v>399.07512807815294</c:v>
                </c:pt>
                <c:pt idx="9933">
                  <c:v>399.14416249507605</c:v>
                </c:pt>
                <c:pt idx="9934">
                  <c:v>399.19524258430704</c:v>
                </c:pt>
                <c:pt idx="9935">
                  <c:v>399.15009818400006</c:v>
                </c:pt>
                <c:pt idx="9936">
                  <c:v>399.12858368769196</c:v>
                </c:pt>
                <c:pt idx="9937">
                  <c:v>399.12909135261492</c:v>
                </c:pt>
                <c:pt idx="9938">
                  <c:v>399.18337071923003</c:v>
                </c:pt>
                <c:pt idx="9939">
                  <c:v>399.27709584599995</c:v>
                </c:pt>
                <c:pt idx="9940">
                  <c:v>399.214907554153</c:v>
                </c:pt>
                <c:pt idx="9941">
                  <c:v>399.189687788615</c:v>
                </c:pt>
                <c:pt idx="9942">
                  <c:v>399.21158863122992</c:v>
                </c:pt>
                <c:pt idx="9943">
                  <c:v>399.29561052999992</c:v>
                </c:pt>
                <c:pt idx="9944">
                  <c:v>399.21017238784492</c:v>
                </c:pt>
                <c:pt idx="9945">
                  <c:v>399.191968372769</c:v>
                </c:pt>
                <c:pt idx="9946">
                  <c:v>399.17782657815297</c:v>
                </c:pt>
                <c:pt idx="9947">
                  <c:v>399.18028234000002</c:v>
                </c:pt>
                <c:pt idx="9948">
                  <c:v>399.22322311138396</c:v>
                </c:pt>
                <c:pt idx="9949">
                  <c:v>399.19390467722997</c:v>
                </c:pt>
                <c:pt idx="9950">
                  <c:v>399.14779557953807</c:v>
                </c:pt>
                <c:pt idx="9951">
                  <c:v>399.21223557092299</c:v>
                </c:pt>
                <c:pt idx="9952">
                  <c:v>399.32023761599999</c:v>
                </c:pt>
                <c:pt idx="9953">
                  <c:v>399.36619553938397</c:v>
                </c:pt>
                <c:pt idx="9954">
                  <c:v>399.318872005076</c:v>
                </c:pt>
                <c:pt idx="9955">
                  <c:v>399.42429468076904</c:v>
                </c:pt>
                <c:pt idx="9956">
                  <c:v>399.32346848999896</c:v>
                </c:pt>
                <c:pt idx="9957">
                  <c:v>399.37269719553808</c:v>
                </c:pt>
                <c:pt idx="9958">
                  <c:v>399.44785907261496</c:v>
                </c:pt>
                <c:pt idx="9959">
                  <c:v>399.4529697476919</c:v>
                </c:pt>
                <c:pt idx="9960">
                  <c:v>399.39284824353808</c:v>
                </c:pt>
                <c:pt idx="9961">
                  <c:v>399.4265533272299</c:v>
                </c:pt>
                <c:pt idx="9962">
                  <c:v>399.55933638092301</c:v>
                </c:pt>
                <c:pt idx="9963">
                  <c:v>399.47713409569189</c:v>
                </c:pt>
                <c:pt idx="9964">
                  <c:v>399.47779161646105</c:v>
                </c:pt>
                <c:pt idx="9965">
                  <c:v>399.65697923676902</c:v>
                </c:pt>
                <c:pt idx="9966">
                  <c:v>399.62917306338397</c:v>
                </c:pt>
                <c:pt idx="9967">
                  <c:v>399.52924630615308</c:v>
                </c:pt>
                <c:pt idx="9968">
                  <c:v>399.45266140953805</c:v>
                </c:pt>
                <c:pt idx="9969">
                  <c:v>399.56940102676907</c:v>
                </c:pt>
                <c:pt idx="9970">
                  <c:v>399.61861618246098</c:v>
                </c:pt>
                <c:pt idx="9971">
                  <c:v>399.58919053046105</c:v>
                </c:pt>
                <c:pt idx="9972">
                  <c:v>399.57910675492292</c:v>
                </c:pt>
                <c:pt idx="9973">
                  <c:v>399.570257984769</c:v>
                </c:pt>
                <c:pt idx="9974">
                  <c:v>399.56684234384608</c:v>
                </c:pt>
                <c:pt idx="9975">
                  <c:v>399.52773750846092</c:v>
                </c:pt>
                <c:pt idx="9976">
                  <c:v>399.51028989523002</c:v>
                </c:pt>
                <c:pt idx="9977">
                  <c:v>399.56163611122992</c:v>
                </c:pt>
                <c:pt idx="9978">
                  <c:v>399.63587097584605</c:v>
                </c:pt>
                <c:pt idx="9979">
                  <c:v>399.64557530015298</c:v>
                </c:pt>
                <c:pt idx="9980">
                  <c:v>399.69977899246101</c:v>
                </c:pt>
                <c:pt idx="9981">
                  <c:v>399.60204267861502</c:v>
                </c:pt>
                <c:pt idx="9982">
                  <c:v>399.59408550076807</c:v>
                </c:pt>
                <c:pt idx="9983">
                  <c:v>399.64338162076916</c:v>
                </c:pt>
                <c:pt idx="9984">
                  <c:v>399.66107814661495</c:v>
                </c:pt>
                <c:pt idx="9985">
                  <c:v>399.63038347584597</c:v>
                </c:pt>
                <c:pt idx="9986">
                  <c:v>399.69394920692292</c:v>
                </c:pt>
                <c:pt idx="9987">
                  <c:v>399.74604060753802</c:v>
                </c:pt>
                <c:pt idx="9988">
                  <c:v>399.76633619061494</c:v>
                </c:pt>
                <c:pt idx="9989">
                  <c:v>399.6952863607691</c:v>
                </c:pt>
                <c:pt idx="9990">
                  <c:v>399.75140656753803</c:v>
                </c:pt>
                <c:pt idx="9991">
                  <c:v>399.86964751430708</c:v>
                </c:pt>
                <c:pt idx="9992">
                  <c:v>399.84651824076894</c:v>
                </c:pt>
                <c:pt idx="9993">
                  <c:v>399.81116928476905</c:v>
                </c:pt>
                <c:pt idx="9994">
                  <c:v>399.69739158876905</c:v>
                </c:pt>
                <c:pt idx="9995">
                  <c:v>399.68486073492312</c:v>
                </c:pt>
                <c:pt idx="9996">
                  <c:v>399.70289351584603</c:v>
                </c:pt>
                <c:pt idx="9997">
                  <c:v>399.80195107953801</c:v>
                </c:pt>
                <c:pt idx="9998">
                  <c:v>399.79134404015286</c:v>
                </c:pt>
                <c:pt idx="9999">
                  <c:v>399.79102676261488</c:v>
                </c:pt>
                <c:pt idx="10000">
                  <c:v>399.77401541338395</c:v>
                </c:pt>
                <c:pt idx="10001">
                  <c:v>399.76487846076901</c:v>
                </c:pt>
                <c:pt idx="10002">
                  <c:v>399.62505223722997</c:v>
                </c:pt>
                <c:pt idx="10003">
                  <c:v>399.59235905476896</c:v>
                </c:pt>
                <c:pt idx="10004">
                  <c:v>399.60434141307701</c:v>
                </c:pt>
                <c:pt idx="10005">
                  <c:v>399.59434434107692</c:v>
                </c:pt>
                <c:pt idx="10006">
                  <c:v>399.6822662843071</c:v>
                </c:pt>
                <c:pt idx="10007">
                  <c:v>399.75422371969205</c:v>
                </c:pt>
                <c:pt idx="10008">
                  <c:v>399.68295666399905</c:v>
                </c:pt>
                <c:pt idx="10009">
                  <c:v>399.64058563138406</c:v>
                </c:pt>
                <c:pt idx="10010">
                  <c:v>399.75283205522999</c:v>
                </c:pt>
                <c:pt idx="10011">
                  <c:v>399.76403642969194</c:v>
                </c:pt>
                <c:pt idx="10012">
                  <c:v>399.775879176307</c:v>
                </c:pt>
                <c:pt idx="10013">
                  <c:v>399.83915231999896</c:v>
                </c:pt>
                <c:pt idx="10014">
                  <c:v>399.82236967323001</c:v>
                </c:pt>
                <c:pt idx="10015">
                  <c:v>399.79510626061489</c:v>
                </c:pt>
                <c:pt idx="10016">
                  <c:v>399.69732506507592</c:v>
                </c:pt>
                <c:pt idx="10017">
                  <c:v>399.77548944415292</c:v>
                </c:pt>
                <c:pt idx="10018">
                  <c:v>399.64320902415307</c:v>
                </c:pt>
                <c:pt idx="10019">
                  <c:v>399.72507547769186</c:v>
                </c:pt>
                <c:pt idx="10020">
                  <c:v>399.69048441292205</c:v>
                </c:pt>
                <c:pt idx="10021">
                  <c:v>399.69307604707586</c:v>
                </c:pt>
                <c:pt idx="10022">
                  <c:v>399.70314326215293</c:v>
                </c:pt>
                <c:pt idx="10023">
                  <c:v>399.64320139476916</c:v>
                </c:pt>
                <c:pt idx="10024">
                  <c:v>399.65705649446107</c:v>
                </c:pt>
                <c:pt idx="10025">
                  <c:v>399.70286946492308</c:v>
                </c:pt>
                <c:pt idx="10026">
                  <c:v>399.70343467030705</c:v>
                </c:pt>
                <c:pt idx="10027">
                  <c:v>399.63564946507699</c:v>
                </c:pt>
                <c:pt idx="10028">
                  <c:v>399.65095790846101</c:v>
                </c:pt>
                <c:pt idx="10029">
                  <c:v>399.595746859538</c:v>
                </c:pt>
                <c:pt idx="10030">
                  <c:v>399.69553953984598</c:v>
                </c:pt>
                <c:pt idx="10031">
                  <c:v>399.64312646046102</c:v>
                </c:pt>
                <c:pt idx="10032">
                  <c:v>399.60090375399898</c:v>
                </c:pt>
                <c:pt idx="10033">
                  <c:v>399.59308332199896</c:v>
                </c:pt>
                <c:pt idx="10034">
                  <c:v>399.62622899092196</c:v>
                </c:pt>
                <c:pt idx="10035">
                  <c:v>399.68669419230798</c:v>
                </c:pt>
                <c:pt idx="10036">
                  <c:v>399.64975502061498</c:v>
                </c:pt>
                <c:pt idx="10037">
                  <c:v>399.68687195738397</c:v>
                </c:pt>
                <c:pt idx="10038">
                  <c:v>399.79435855215297</c:v>
                </c:pt>
                <c:pt idx="10039">
                  <c:v>399.83971717138496</c:v>
                </c:pt>
                <c:pt idx="10040">
                  <c:v>399.70216329292299</c:v>
                </c:pt>
                <c:pt idx="10041">
                  <c:v>399.74743736353798</c:v>
                </c:pt>
                <c:pt idx="10042">
                  <c:v>399.74060193769196</c:v>
                </c:pt>
                <c:pt idx="10043">
                  <c:v>399.733939615846</c:v>
                </c:pt>
                <c:pt idx="10044">
                  <c:v>399.63644655984501</c:v>
                </c:pt>
                <c:pt idx="10045">
                  <c:v>399.68499253323006</c:v>
                </c:pt>
                <c:pt idx="10046">
                  <c:v>399.74627991261491</c:v>
                </c:pt>
                <c:pt idx="10047">
                  <c:v>399.78918838184597</c:v>
                </c:pt>
                <c:pt idx="10048">
                  <c:v>399.77086036430705</c:v>
                </c:pt>
                <c:pt idx="10049">
                  <c:v>399.85814675907699</c:v>
                </c:pt>
                <c:pt idx="10050">
                  <c:v>399.85379265230705</c:v>
                </c:pt>
                <c:pt idx="10051">
                  <c:v>399.775069981846</c:v>
                </c:pt>
                <c:pt idx="10052">
                  <c:v>399.712178389538</c:v>
                </c:pt>
                <c:pt idx="10053">
                  <c:v>399.72010995507588</c:v>
                </c:pt>
                <c:pt idx="10054">
                  <c:v>399.76753348215391</c:v>
                </c:pt>
                <c:pt idx="10055">
                  <c:v>399.77011918153795</c:v>
                </c:pt>
                <c:pt idx="10056">
                  <c:v>399.71849352430701</c:v>
                </c:pt>
                <c:pt idx="10057">
                  <c:v>399.76669323476904</c:v>
                </c:pt>
                <c:pt idx="10058">
                  <c:v>399.75809623538396</c:v>
                </c:pt>
                <c:pt idx="10059">
                  <c:v>399.752283056154</c:v>
                </c:pt>
                <c:pt idx="10060">
                  <c:v>399.82103365338395</c:v>
                </c:pt>
                <c:pt idx="10061">
                  <c:v>399.87541017984614</c:v>
                </c:pt>
                <c:pt idx="10062">
                  <c:v>399.77906598753799</c:v>
                </c:pt>
                <c:pt idx="10063">
                  <c:v>399.79528969261492</c:v>
                </c:pt>
                <c:pt idx="10064">
                  <c:v>399.89292834338499</c:v>
                </c:pt>
                <c:pt idx="10065">
                  <c:v>399.99410346846093</c:v>
                </c:pt>
                <c:pt idx="10066">
                  <c:v>399.87362774169191</c:v>
                </c:pt>
                <c:pt idx="10067">
                  <c:v>399.862075427538</c:v>
                </c:pt>
                <c:pt idx="10068">
                  <c:v>399.90808833676908</c:v>
                </c:pt>
                <c:pt idx="10069">
                  <c:v>399.80234769184608</c:v>
                </c:pt>
                <c:pt idx="10070">
                  <c:v>399.81071404353793</c:v>
                </c:pt>
                <c:pt idx="10071">
                  <c:v>399.790511724461</c:v>
                </c:pt>
                <c:pt idx="10072">
                  <c:v>399.79896779984608</c:v>
                </c:pt>
                <c:pt idx="10073">
                  <c:v>399.76216977830694</c:v>
                </c:pt>
                <c:pt idx="10074">
                  <c:v>399.86829663830702</c:v>
                </c:pt>
                <c:pt idx="10075">
                  <c:v>399.88833660722986</c:v>
                </c:pt>
                <c:pt idx="10076">
                  <c:v>399.73803527646095</c:v>
                </c:pt>
                <c:pt idx="10077">
                  <c:v>399.88247635092301</c:v>
                </c:pt>
                <c:pt idx="10078">
                  <c:v>399.85437709953806</c:v>
                </c:pt>
                <c:pt idx="10079">
                  <c:v>399.84065765661501</c:v>
                </c:pt>
                <c:pt idx="10080">
                  <c:v>399.89940833323107</c:v>
                </c:pt>
                <c:pt idx="10081">
                  <c:v>399.81637783046102</c:v>
                </c:pt>
                <c:pt idx="10082">
                  <c:v>399.88109076984608</c:v>
                </c:pt>
                <c:pt idx="10083">
                  <c:v>399.86991649676798</c:v>
                </c:pt>
                <c:pt idx="10084">
                  <c:v>399.90312624569185</c:v>
                </c:pt>
                <c:pt idx="10085">
                  <c:v>399.90191246399991</c:v>
                </c:pt>
                <c:pt idx="10086">
                  <c:v>399.77250603722996</c:v>
                </c:pt>
                <c:pt idx="10087">
                  <c:v>399.75363455538394</c:v>
                </c:pt>
                <c:pt idx="10088">
                  <c:v>399.70962046584606</c:v>
                </c:pt>
                <c:pt idx="10089">
                  <c:v>399.64301691722994</c:v>
                </c:pt>
                <c:pt idx="10090">
                  <c:v>399.62535890892286</c:v>
                </c:pt>
                <c:pt idx="10091">
                  <c:v>399.76144305046108</c:v>
                </c:pt>
                <c:pt idx="10092">
                  <c:v>399.74048586184614</c:v>
                </c:pt>
                <c:pt idx="10093">
                  <c:v>399.68280703753805</c:v>
                </c:pt>
                <c:pt idx="10094">
                  <c:v>399.70379231261495</c:v>
                </c:pt>
                <c:pt idx="10095">
                  <c:v>399.72008439507601</c:v>
                </c:pt>
                <c:pt idx="10096">
                  <c:v>399.76784631384504</c:v>
                </c:pt>
                <c:pt idx="10097">
                  <c:v>399.80336002338402</c:v>
                </c:pt>
                <c:pt idx="10098">
                  <c:v>399.81243208092201</c:v>
                </c:pt>
                <c:pt idx="10099">
                  <c:v>399.81965781076906</c:v>
                </c:pt>
                <c:pt idx="10100">
                  <c:v>399.81277833784605</c:v>
                </c:pt>
                <c:pt idx="10101">
                  <c:v>399.72585790599993</c:v>
                </c:pt>
                <c:pt idx="10102">
                  <c:v>399.73883466138392</c:v>
                </c:pt>
                <c:pt idx="10103">
                  <c:v>399.74873109184608</c:v>
                </c:pt>
                <c:pt idx="10104">
                  <c:v>399.80233233707696</c:v>
                </c:pt>
                <c:pt idx="10105">
                  <c:v>399.83852258446097</c:v>
                </c:pt>
                <c:pt idx="10106">
                  <c:v>399.70056824353799</c:v>
                </c:pt>
                <c:pt idx="10107">
                  <c:v>399.56672089707592</c:v>
                </c:pt>
                <c:pt idx="10108">
                  <c:v>399.60495105030702</c:v>
                </c:pt>
                <c:pt idx="10109">
                  <c:v>399.63231264153796</c:v>
                </c:pt>
                <c:pt idx="10110">
                  <c:v>399.615115309538</c:v>
                </c:pt>
                <c:pt idx="10111">
                  <c:v>399.50579679215292</c:v>
                </c:pt>
                <c:pt idx="10112">
                  <c:v>399.64058463830708</c:v>
                </c:pt>
                <c:pt idx="10113">
                  <c:v>399.694478732307</c:v>
                </c:pt>
                <c:pt idx="10114">
                  <c:v>399.66791644461495</c:v>
                </c:pt>
                <c:pt idx="10115">
                  <c:v>399.65087104615304</c:v>
                </c:pt>
                <c:pt idx="10116">
                  <c:v>399.70396525076904</c:v>
                </c:pt>
                <c:pt idx="10117">
                  <c:v>399.64090989661509</c:v>
                </c:pt>
                <c:pt idx="10118">
                  <c:v>399.64144094184502</c:v>
                </c:pt>
                <c:pt idx="10119">
                  <c:v>399.60237137261493</c:v>
                </c:pt>
                <c:pt idx="10120">
                  <c:v>399.58215016922992</c:v>
                </c:pt>
                <c:pt idx="10121">
                  <c:v>399.55680851353804</c:v>
                </c:pt>
                <c:pt idx="10122">
                  <c:v>399.65640806492308</c:v>
                </c:pt>
                <c:pt idx="10123">
                  <c:v>399.66253962892301</c:v>
                </c:pt>
                <c:pt idx="10124">
                  <c:v>399.69005754461494</c:v>
                </c:pt>
                <c:pt idx="10125">
                  <c:v>399.72423804815287</c:v>
                </c:pt>
                <c:pt idx="10126">
                  <c:v>399.72367488353802</c:v>
                </c:pt>
                <c:pt idx="10127">
                  <c:v>399.71447588153802</c:v>
                </c:pt>
                <c:pt idx="10128">
                  <c:v>399.55269130553808</c:v>
                </c:pt>
                <c:pt idx="10129">
                  <c:v>399.66502027446114</c:v>
                </c:pt>
                <c:pt idx="10130">
                  <c:v>399.69372473569194</c:v>
                </c:pt>
                <c:pt idx="10131">
                  <c:v>399.81345513876903</c:v>
                </c:pt>
                <c:pt idx="10132">
                  <c:v>399.8472241144612</c:v>
                </c:pt>
                <c:pt idx="10133">
                  <c:v>399.81661593876896</c:v>
                </c:pt>
                <c:pt idx="10134">
                  <c:v>399.79258723722995</c:v>
                </c:pt>
                <c:pt idx="10135">
                  <c:v>399.82133106630693</c:v>
                </c:pt>
                <c:pt idx="10136">
                  <c:v>399.79430467522997</c:v>
                </c:pt>
                <c:pt idx="10137">
                  <c:v>399.78568160846106</c:v>
                </c:pt>
                <c:pt idx="10138">
                  <c:v>399.77105718353801</c:v>
                </c:pt>
                <c:pt idx="10139">
                  <c:v>399.73017774630694</c:v>
                </c:pt>
                <c:pt idx="10140">
                  <c:v>399.72848853061492</c:v>
                </c:pt>
                <c:pt idx="10141">
                  <c:v>399.60832057953797</c:v>
                </c:pt>
                <c:pt idx="10142">
                  <c:v>399.72674894384596</c:v>
                </c:pt>
                <c:pt idx="10143">
                  <c:v>399.833647142769</c:v>
                </c:pt>
                <c:pt idx="10144">
                  <c:v>399.83681260030698</c:v>
                </c:pt>
                <c:pt idx="10145">
                  <c:v>399.85130714338396</c:v>
                </c:pt>
                <c:pt idx="10146">
                  <c:v>399.72589553261503</c:v>
                </c:pt>
                <c:pt idx="10147">
                  <c:v>399.689337022769</c:v>
                </c:pt>
                <c:pt idx="10148">
                  <c:v>399.67882652184608</c:v>
                </c:pt>
                <c:pt idx="10149">
                  <c:v>399.66925003538404</c:v>
                </c:pt>
                <c:pt idx="10150">
                  <c:v>399.67050910276902</c:v>
                </c:pt>
                <c:pt idx="10151">
                  <c:v>399.70089996030703</c:v>
                </c:pt>
                <c:pt idx="10152">
                  <c:v>399.74181562646106</c:v>
                </c:pt>
                <c:pt idx="10153">
                  <c:v>399.71185481723103</c:v>
                </c:pt>
                <c:pt idx="10154">
                  <c:v>399.72203412953797</c:v>
                </c:pt>
                <c:pt idx="10155">
                  <c:v>399.75213742292294</c:v>
                </c:pt>
                <c:pt idx="10156">
                  <c:v>399.75011301307592</c:v>
                </c:pt>
                <c:pt idx="10157">
                  <c:v>399.66128972799999</c:v>
                </c:pt>
                <c:pt idx="10158">
                  <c:v>399.81579509569195</c:v>
                </c:pt>
                <c:pt idx="10159">
                  <c:v>399.86594770676902</c:v>
                </c:pt>
                <c:pt idx="10160">
                  <c:v>399.71362022092302</c:v>
                </c:pt>
                <c:pt idx="10161">
                  <c:v>399.76266196753801</c:v>
                </c:pt>
                <c:pt idx="10162">
                  <c:v>399.755851625692</c:v>
                </c:pt>
                <c:pt idx="10163">
                  <c:v>399.69713620107586</c:v>
                </c:pt>
                <c:pt idx="10164">
                  <c:v>399.79460138722999</c:v>
                </c:pt>
                <c:pt idx="10165">
                  <c:v>399.790189424461</c:v>
                </c:pt>
                <c:pt idx="10166">
                  <c:v>399.70261617953798</c:v>
                </c:pt>
                <c:pt idx="10167">
                  <c:v>399.854591768923</c:v>
                </c:pt>
                <c:pt idx="10168">
                  <c:v>399.96235221969192</c:v>
                </c:pt>
                <c:pt idx="10169">
                  <c:v>399.99886739923102</c:v>
                </c:pt>
                <c:pt idx="10170">
                  <c:v>400.06708242907598</c:v>
                </c:pt>
                <c:pt idx="10171">
                  <c:v>399.88882796430698</c:v>
                </c:pt>
                <c:pt idx="10172">
                  <c:v>399.826626164922</c:v>
                </c:pt>
                <c:pt idx="10173">
                  <c:v>399.79069855922995</c:v>
                </c:pt>
                <c:pt idx="10174">
                  <c:v>399.72752327307694</c:v>
                </c:pt>
                <c:pt idx="10175">
                  <c:v>399.72424628230698</c:v>
                </c:pt>
                <c:pt idx="10176">
                  <c:v>399.67963483369203</c:v>
                </c:pt>
                <c:pt idx="10177">
                  <c:v>399.800502202769</c:v>
                </c:pt>
                <c:pt idx="10178">
                  <c:v>399.69933836461496</c:v>
                </c:pt>
                <c:pt idx="10179">
                  <c:v>399.74519825430696</c:v>
                </c:pt>
                <c:pt idx="10180">
                  <c:v>399.89341566876897</c:v>
                </c:pt>
                <c:pt idx="10181">
                  <c:v>399.87216712615401</c:v>
                </c:pt>
                <c:pt idx="10182">
                  <c:v>399.84744718800005</c:v>
                </c:pt>
                <c:pt idx="10183">
                  <c:v>399.77118943646099</c:v>
                </c:pt>
                <c:pt idx="10184">
                  <c:v>399.72187592446102</c:v>
                </c:pt>
                <c:pt idx="10185">
                  <c:v>399.65851937107692</c:v>
                </c:pt>
                <c:pt idx="10186">
                  <c:v>399.66404719692304</c:v>
                </c:pt>
                <c:pt idx="10187">
                  <c:v>399.69101494122981</c:v>
                </c:pt>
                <c:pt idx="10188">
                  <c:v>399.80111350615391</c:v>
                </c:pt>
                <c:pt idx="10189">
                  <c:v>399.75323650323003</c:v>
                </c:pt>
                <c:pt idx="10190">
                  <c:v>399.7473274776919</c:v>
                </c:pt>
                <c:pt idx="10191">
                  <c:v>399.6034063363071</c:v>
                </c:pt>
                <c:pt idx="10192">
                  <c:v>399.67885888153802</c:v>
                </c:pt>
                <c:pt idx="10193">
                  <c:v>399.65543414646106</c:v>
                </c:pt>
                <c:pt idx="10194">
                  <c:v>399.63323770276895</c:v>
                </c:pt>
                <c:pt idx="10195">
                  <c:v>399.74060804138395</c:v>
                </c:pt>
                <c:pt idx="10196">
                  <c:v>399.65368733646113</c:v>
                </c:pt>
                <c:pt idx="10197">
                  <c:v>399.58686248138395</c:v>
                </c:pt>
                <c:pt idx="10198">
                  <c:v>399.49481659030698</c:v>
                </c:pt>
                <c:pt idx="10199">
                  <c:v>399.52968964292205</c:v>
                </c:pt>
                <c:pt idx="10200">
                  <c:v>399.57989489522998</c:v>
                </c:pt>
                <c:pt idx="10201">
                  <c:v>399.53293490769187</c:v>
                </c:pt>
                <c:pt idx="10202">
                  <c:v>399.539890412923</c:v>
                </c:pt>
                <c:pt idx="10203">
                  <c:v>399.65772632476916</c:v>
                </c:pt>
                <c:pt idx="10204">
                  <c:v>399.65580199892202</c:v>
                </c:pt>
                <c:pt idx="10205">
                  <c:v>399.60132540630792</c:v>
                </c:pt>
                <c:pt idx="10206">
                  <c:v>399.44997276661496</c:v>
                </c:pt>
                <c:pt idx="10207">
                  <c:v>399.52622355384602</c:v>
                </c:pt>
                <c:pt idx="10208">
                  <c:v>399.39351029661486</c:v>
                </c:pt>
                <c:pt idx="10209">
                  <c:v>399.55377845015397</c:v>
                </c:pt>
                <c:pt idx="10210">
                  <c:v>399.57864971938398</c:v>
                </c:pt>
                <c:pt idx="10211">
                  <c:v>399.64514275815299</c:v>
                </c:pt>
                <c:pt idx="10212">
                  <c:v>399.58871630676896</c:v>
                </c:pt>
                <c:pt idx="10213">
                  <c:v>399.53857138492299</c:v>
                </c:pt>
                <c:pt idx="10214">
                  <c:v>399.54117637784492</c:v>
                </c:pt>
                <c:pt idx="10215">
                  <c:v>399.48754432138395</c:v>
                </c:pt>
                <c:pt idx="10216">
                  <c:v>399.42145110046101</c:v>
                </c:pt>
                <c:pt idx="10217">
                  <c:v>399.46645735661491</c:v>
                </c:pt>
                <c:pt idx="10218">
                  <c:v>399.66836557569195</c:v>
                </c:pt>
                <c:pt idx="10219">
                  <c:v>399.70845925815394</c:v>
                </c:pt>
                <c:pt idx="10220">
                  <c:v>399.68776218061498</c:v>
                </c:pt>
                <c:pt idx="10221">
                  <c:v>399.71348910400002</c:v>
                </c:pt>
                <c:pt idx="10222">
                  <c:v>399.61255675138392</c:v>
                </c:pt>
                <c:pt idx="10223">
                  <c:v>399.50507465569194</c:v>
                </c:pt>
                <c:pt idx="10224">
                  <c:v>399.42784447784601</c:v>
                </c:pt>
                <c:pt idx="10225">
                  <c:v>399.49035265615294</c:v>
                </c:pt>
                <c:pt idx="10226">
                  <c:v>399.55413465707596</c:v>
                </c:pt>
                <c:pt idx="10227">
                  <c:v>399.53041869907696</c:v>
                </c:pt>
                <c:pt idx="10228">
                  <c:v>399.52351798276891</c:v>
                </c:pt>
                <c:pt idx="10229">
                  <c:v>399.55784276569204</c:v>
                </c:pt>
                <c:pt idx="10230">
                  <c:v>399.61363342538397</c:v>
                </c:pt>
                <c:pt idx="10231">
                  <c:v>399.61361162307605</c:v>
                </c:pt>
                <c:pt idx="10232">
                  <c:v>399.59762239630805</c:v>
                </c:pt>
                <c:pt idx="10233">
                  <c:v>399.59992431215301</c:v>
                </c:pt>
                <c:pt idx="10234">
                  <c:v>399.7231716786149</c:v>
                </c:pt>
                <c:pt idx="10235">
                  <c:v>399.69711973461494</c:v>
                </c:pt>
                <c:pt idx="10236">
                  <c:v>399.63535432630698</c:v>
                </c:pt>
                <c:pt idx="10237">
                  <c:v>399.560151434923</c:v>
                </c:pt>
                <c:pt idx="10238">
                  <c:v>399.58017600015393</c:v>
                </c:pt>
                <c:pt idx="10239">
                  <c:v>399.62499875507694</c:v>
                </c:pt>
                <c:pt idx="10240">
                  <c:v>399.67959583015306</c:v>
                </c:pt>
                <c:pt idx="10241">
                  <c:v>399.62718982892301</c:v>
                </c:pt>
                <c:pt idx="10242">
                  <c:v>399.68315888338395</c:v>
                </c:pt>
                <c:pt idx="10243">
                  <c:v>399.64750948861496</c:v>
                </c:pt>
                <c:pt idx="10244">
                  <c:v>399.65612262615298</c:v>
                </c:pt>
                <c:pt idx="10245">
                  <c:v>399.60582852230704</c:v>
                </c:pt>
                <c:pt idx="10246">
                  <c:v>399.59715926169184</c:v>
                </c:pt>
                <c:pt idx="10247">
                  <c:v>399.73170277738393</c:v>
                </c:pt>
                <c:pt idx="10248">
                  <c:v>399.68142425953801</c:v>
                </c:pt>
                <c:pt idx="10249">
                  <c:v>399.67155733661497</c:v>
                </c:pt>
                <c:pt idx="10250">
                  <c:v>399.67579277907703</c:v>
                </c:pt>
                <c:pt idx="10251">
                  <c:v>399.68268487938406</c:v>
                </c:pt>
                <c:pt idx="10252">
                  <c:v>399.56809711015302</c:v>
                </c:pt>
                <c:pt idx="10253">
                  <c:v>399.68470379630702</c:v>
                </c:pt>
                <c:pt idx="10254">
                  <c:v>399.65310057199895</c:v>
                </c:pt>
                <c:pt idx="10255">
                  <c:v>399.58999143784598</c:v>
                </c:pt>
                <c:pt idx="10256">
                  <c:v>399.59201328061494</c:v>
                </c:pt>
                <c:pt idx="10257">
                  <c:v>399.65309683476909</c:v>
                </c:pt>
                <c:pt idx="10258">
                  <c:v>399.71034812092302</c:v>
                </c:pt>
                <c:pt idx="10259">
                  <c:v>399.70611922353794</c:v>
                </c:pt>
                <c:pt idx="10260">
                  <c:v>399.61926245584607</c:v>
                </c:pt>
                <c:pt idx="10261">
                  <c:v>399.54520351415306</c:v>
                </c:pt>
                <c:pt idx="10262">
                  <c:v>399.60412193876908</c:v>
                </c:pt>
                <c:pt idx="10263">
                  <c:v>399.67547476661503</c:v>
                </c:pt>
                <c:pt idx="10264">
                  <c:v>399.6934089816919</c:v>
                </c:pt>
                <c:pt idx="10265">
                  <c:v>399.75247399522999</c:v>
                </c:pt>
                <c:pt idx="10266">
                  <c:v>399.68021658292292</c:v>
                </c:pt>
                <c:pt idx="10267">
                  <c:v>399.7219152539999</c:v>
                </c:pt>
                <c:pt idx="10268">
                  <c:v>399.76369916199997</c:v>
                </c:pt>
                <c:pt idx="10269">
                  <c:v>399.77942579400002</c:v>
                </c:pt>
                <c:pt idx="10270">
                  <c:v>399.59054212846098</c:v>
                </c:pt>
                <c:pt idx="10271">
                  <c:v>399.63769724215297</c:v>
                </c:pt>
                <c:pt idx="10272">
                  <c:v>399.50710570338396</c:v>
                </c:pt>
                <c:pt idx="10273">
                  <c:v>399.47107772753793</c:v>
                </c:pt>
                <c:pt idx="10274">
                  <c:v>399.43978382907602</c:v>
                </c:pt>
                <c:pt idx="10275">
                  <c:v>399.45169360353805</c:v>
                </c:pt>
                <c:pt idx="10276">
                  <c:v>399.53499619399997</c:v>
                </c:pt>
                <c:pt idx="10277">
                  <c:v>399.49154937676894</c:v>
                </c:pt>
                <c:pt idx="10278">
                  <c:v>399.5156218903071</c:v>
                </c:pt>
                <c:pt idx="10279">
                  <c:v>399.53324389692301</c:v>
                </c:pt>
                <c:pt idx="10280">
                  <c:v>399.51773183692302</c:v>
                </c:pt>
                <c:pt idx="10281">
                  <c:v>399.43341474769181</c:v>
                </c:pt>
                <c:pt idx="10282">
                  <c:v>399.53232311046105</c:v>
                </c:pt>
                <c:pt idx="10283">
                  <c:v>399.42868085046098</c:v>
                </c:pt>
                <c:pt idx="10284">
                  <c:v>399.50893224461487</c:v>
                </c:pt>
                <c:pt idx="10285">
                  <c:v>399.49719216984602</c:v>
                </c:pt>
                <c:pt idx="10286">
                  <c:v>399.54557965138395</c:v>
                </c:pt>
                <c:pt idx="10287">
                  <c:v>399.51928657969205</c:v>
                </c:pt>
                <c:pt idx="10288">
                  <c:v>399.44538475538394</c:v>
                </c:pt>
                <c:pt idx="10289">
                  <c:v>399.47890321184599</c:v>
                </c:pt>
                <c:pt idx="10290">
                  <c:v>399.64158788015305</c:v>
                </c:pt>
                <c:pt idx="10291">
                  <c:v>399.53959287153799</c:v>
                </c:pt>
                <c:pt idx="10292">
                  <c:v>399.49591848261485</c:v>
                </c:pt>
                <c:pt idx="10293">
                  <c:v>399.43640603399996</c:v>
                </c:pt>
                <c:pt idx="10294">
                  <c:v>399.365037394615</c:v>
                </c:pt>
                <c:pt idx="10295">
                  <c:v>399.28366505369195</c:v>
                </c:pt>
                <c:pt idx="10296">
                  <c:v>399.34961438723002</c:v>
                </c:pt>
                <c:pt idx="10297">
                  <c:v>399.33725215476903</c:v>
                </c:pt>
                <c:pt idx="10298">
                  <c:v>399.42433699322993</c:v>
                </c:pt>
                <c:pt idx="10299">
                  <c:v>399.31344651138397</c:v>
                </c:pt>
                <c:pt idx="10300">
                  <c:v>399.22141531538392</c:v>
                </c:pt>
                <c:pt idx="10301">
                  <c:v>399.00479802923002</c:v>
                </c:pt>
                <c:pt idx="10302">
                  <c:v>398.99873754215383</c:v>
                </c:pt>
                <c:pt idx="10303">
                  <c:v>399.09641554923087</c:v>
                </c:pt>
                <c:pt idx="10304">
                  <c:v>399.24165424892294</c:v>
                </c:pt>
                <c:pt idx="10305">
                  <c:v>399.16630839353797</c:v>
                </c:pt>
                <c:pt idx="10306">
                  <c:v>399.14239438369202</c:v>
                </c:pt>
                <c:pt idx="10307">
                  <c:v>399.08544743492308</c:v>
                </c:pt>
                <c:pt idx="10308">
                  <c:v>399.04783494138394</c:v>
                </c:pt>
                <c:pt idx="10309">
                  <c:v>399.08757647876899</c:v>
                </c:pt>
                <c:pt idx="10310">
                  <c:v>399.10130200522997</c:v>
                </c:pt>
                <c:pt idx="10311">
                  <c:v>399.05982767046112</c:v>
                </c:pt>
                <c:pt idx="10312">
                  <c:v>398.99949344861488</c:v>
                </c:pt>
                <c:pt idx="10313">
                  <c:v>398.98939183461499</c:v>
                </c:pt>
                <c:pt idx="10314">
                  <c:v>398.97755506907595</c:v>
                </c:pt>
                <c:pt idx="10315">
                  <c:v>398.95927277230697</c:v>
                </c:pt>
                <c:pt idx="10316">
                  <c:v>399.02672796646095</c:v>
                </c:pt>
                <c:pt idx="10317">
                  <c:v>398.98758181246097</c:v>
                </c:pt>
                <c:pt idx="10318">
                  <c:v>398.94632974046095</c:v>
                </c:pt>
                <c:pt idx="10319">
                  <c:v>399.037757000461</c:v>
                </c:pt>
                <c:pt idx="10320">
                  <c:v>398.92042224815293</c:v>
                </c:pt>
                <c:pt idx="10321">
                  <c:v>398.88655380246092</c:v>
                </c:pt>
                <c:pt idx="10322">
                  <c:v>398.81130659999997</c:v>
                </c:pt>
                <c:pt idx="10323">
                  <c:v>398.85599755169193</c:v>
                </c:pt>
                <c:pt idx="10324">
                  <c:v>398.89646966199996</c:v>
                </c:pt>
                <c:pt idx="10325">
                  <c:v>398.92317888446092</c:v>
                </c:pt>
                <c:pt idx="10326">
                  <c:v>398.94893212892299</c:v>
                </c:pt>
                <c:pt idx="10327">
                  <c:v>398.92126383661503</c:v>
                </c:pt>
                <c:pt idx="10328">
                  <c:v>398.97585878338396</c:v>
                </c:pt>
                <c:pt idx="10329">
                  <c:v>398.94665231107695</c:v>
                </c:pt>
                <c:pt idx="10330">
                  <c:v>398.8961385186148</c:v>
                </c:pt>
                <c:pt idx="10331">
                  <c:v>398.94660076784601</c:v>
                </c:pt>
                <c:pt idx="10332">
                  <c:v>399.05524949492298</c:v>
                </c:pt>
                <c:pt idx="10333">
                  <c:v>399.00241004292292</c:v>
                </c:pt>
                <c:pt idx="10334">
                  <c:v>399.013988108153</c:v>
                </c:pt>
                <c:pt idx="10335">
                  <c:v>398.950382598923</c:v>
                </c:pt>
                <c:pt idx="10336">
                  <c:v>399.03060659646098</c:v>
                </c:pt>
                <c:pt idx="10337">
                  <c:v>399.10075007430703</c:v>
                </c:pt>
                <c:pt idx="10338">
                  <c:v>399.09436271261495</c:v>
                </c:pt>
                <c:pt idx="10339">
                  <c:v>399.00394302646106</c:v>
                </c:pt>
                <c:pt idx="10340">
                  <c:v>399.16318050122999</c:v>
                </c:pt>
                <c:pt idx="10341">
                  <c:v>399.19216829846101</c:v>
                </c:pt>
                <c:pt idx="10342">
                  <c:v>399.20952706522996</c:v>
                </c:pt>
                <c:pt idx="10343">
                  <c:v>399.15306847107695</c:v>
                </c:pt>
                <c:pt idx="10344">
                  <c:v>399.15320679122999</c:v>
                </c:pt>
                <c:pt idx="10345">
                  <c:v>398.88344340815303</c:v>
                </c:pt>
                <c:pt idx="10346">
                  <c:v>398.83893650292293</c:v>
                </c:pt>
                <c:pt idx="10347">
                  <c:v>398.81877804723086</c:v>
                </c:pt>
                <c:pt idx="10348">
                  <c:v>398.81686755323</c:v>
                </c:pt>
                <c:pt idx="10349">
                  <c:v>398.74321753322999</c:v>
                </c:pt>
                <c:pt idx="10350">
                  <c:v>398.86382914153802</c:v>
                </c:pt>
                <c:pt idx="10351">
                  <c:v>398.91749114122996</c:v>
                </c:pt>
                <c:pt idx="10352">
                  <c:v>398.95508849953802</c:v>
                </c:pt>
                <c:pt idx="10353">
                  <c:v>399.01623312876904</c:v>
                </c:pt>
                <c:pt idx="10354">
                  <c:v>398.94866820599992</c:v>
                </c:pt>
                <c:pt idx="10355">
                  <c:v>398.88427202846106</c:v>
                </c:pt>
                <c:pt idx="10356">
                  <c:v>398.89065778969194</c:v>
                </c:pt>
                <c:pt idx="10357">
                  <c:v>398.90550158292194</c:v>
                </c:pt>
                <c:pt idx="10358">
                  <c:v>398.92978432246105</c:v>
                </c:pt>
                <c:pt idx="10359">
                  <c:v>398.84378684276902</c:v>
                </c:pt>
                <c:pt idx="10360">
                  <c:v>398.84764812584609</c:v>
                </c:pt>
                <c:pt idx="10361">
                  <c:v>398.91542533599898</c:v>
                </c:pt>
                <c:pt idx="10362">
                  <c:v>398.89071570384601</c:v>
                </c:pt>
                <c:pt idx="10363">
                  <c:v>398.98043865276895</c:v>
                </c:pt>
                <c:pt idx="10364">
                  <c:v>398.98584827399895</c:v>
                </c:pt>
                <c:pt idx="10365">
                  <c:v>398.99704540230795</c:v>
                </c:pt>
                <c:pt idx="10366">
                  <c:v>398.966797601846</c:v>
                </c:pt>
                <c:pt idx="10367">
                  <c:v>398.99951820246093</c:v>
                </c:pt>
                <c:pt idx="10368">
                  <c:v>399.03208258369204</c:v>
                </c:pt>
                <c:pt idx="10369">
                  <c:v>399.0381221876919</c:v>
                </c:pt>
                <c:pt idx="10370">
                  <c:v>399.06848614953805</c:v>
                </c:pt>
                <c:pt idx="10371">
                  <c:v>399.07536770738392</c:v>
                </c:pt>
                <c:pt idx="10372">
                  <c:v>399.00546493107697</c:v>
                </c:pt>
                <c:pt idx="10373">
                  <c:v>399.00896649846101</c:v>
                </c:pt>
                <c:pt idx="10374">
                  <c:v>399.03497591230695</c:v>
                </c:pt>
                <c:pt idx="10375">
                  <c:v>399.00677097199997</c:v>
                </c:pt>
                <c:pt idx="10376">
                  <c:v>399.08076099507696</c:v>
                </c:pt>
                <c:pt idx="10377">
                  <c:v>399.0788855138461</c:v>
                </c:pt>
                <c:pt idx="10378">
                  <c:v>399.11075499384606</c:v>
                </c:pt>
                <c:pt idx="10379">
                  <c:v>399.14155066276902</c:v>
                </c:pt>
                <c:pt idx="10380">
                  <c:v>399.16079636830705</c:v>
                </c:pt>
                <c:pt idx="10381">
                  <c:v>399.08188210738405</c:v>
                </c:pt>
                <c:pt idx="10382">
                  <c:v>398.96501677353803</c:v>
                </c:pt>
                <c:pt idx="10383">
                  <c:v>398.97291294999991</c:v>
                </c:pt>
                <c:pt idx="10384">
                  <c:v>399.01861165615293</c:v>
                </c:pt>
                <c:pt idx="10385">
                  <c:v>399.07318282522999</c:v>
                </c:pt>
                <c:pt idx="10386">
                  <c:v>399.090283357538</c:v>
                </c:pt>
                <c:pt idx="10387">
                  <c:v>399.00321201646102</c:v>
                </c:pt>
                <c:pt idx="10388">
                  <c:v>398.9167500487689</c:v>
                </c:pt>
                <c:pt idx="10389">
                  <c:v>398.85262871800001</c:v>
                </c:pt>
                <c:pt idx="10390">
                  <c:v>398.84391075461497</c:v>
                </c:pt>
                <c:pt idx="10391">
                  <c:v>398.93152178861487</c:v>
                </c:pt>
                <c:pt idx="10392">
                  <c:v>398.93249618738395</c:v>
                </c:pt>
                <c:pt idx="10393">
                  <c:v>398.89596136153801</c:v>
                </c:pt>
                <c:pt idx="10394">
                  <c:v>398.79375306122989</c:v>
                </c:pt>
                <c:pt idx="10395">
                  <c:v>398.81565662938402</c:v>
                </c:pt>
                <c:pt idx="10396">
                  <c:v>398.86431225738392</c:v>
                </c:pt>
                <c:pt idx="10397">
                  <c:v>398.91641917784597</c:v>
                </c:pt>
                <c:pt idx="10398">
                  <c:v>398.98223432461492</c:v>
                </c:pt>
                <c:pt idx="10399">
                  <c:v>398.95149094938392</c:v>
                </c:pt>
                <c:pt idx="10400">
                  <c:v>398.80326730261493</c:v>
                </c:pt>
                <c:pt idx="10401">
                  <c:v>398.77774124692291</c:v>
                </c:pt>
                <c:pt idx="10402">
                  <c:v>398.79531472507693</c:v>
                </c:pt>
                <c:pt idx="10403">
                  <c:v>398.82197356615296</c:v>
                </c:pt>
                <c:pt idx="10404">
                  <c:v>398.85827308276902</c:v>
                </c:pt>
                <c:pt idx="10405">
                  <c:v>398.83914453215397</c:v>
                </c:pt>
                <c:pt idx="10406">
                  <c:v>398.89649497615295</c:v>
                </c:pt>
                <c:pt idx="10407">
                  <c:v>398.85217560246105</c:v>
                </c:pt>
                <c:pt idx="10408">
                  <c:v>398.90934562400008</c:v>
                </c:pt>
                <c:pt idx="10409">
                  <c:v>398.97182160723003</c:v>
                </c:pt>
                <c:pt idx="10410">
                  <c:v>398.95910972784492</c:v>
                </c:pt>
                <c:pt idx="10411">
                  <c:v>398.96102767953801</c:v>
                </c:pt>
                <c:pt idx="10412">
                  <c:v>398.95213202476901</c:v>
                </c:pt>
                <c:pt idx="10413">
                  <c:v>398.95808493769192</c:v>
                </c:pt>
                <c:pt idx="10414">
                  <c:v>398.95037077338395</c:v>
                </c:pt>
                <c:pt idx="10415">
                  <c:v>398.91183243307592</c:v>
                </c:pt>
                <c:pt idx="10416">
                  <c:v>398.92773265707689</c:v>
                </c:pt>
                <c:pt idx="10417">
                  <c:v>398.88894289122999</c:v>
                </c:pt>
                <c:pt idx="10418">
                  <c:v>398.94041838384607</c:v>
                </c:pt>
                <c:pt idx="10419">
                  <c:v>398.90970481261496</c:v>
                </c:pt>
                <c:pt idx="10420">
                  <c:v>398.93071163353801</c:v>
                </c:pt>
                <c:pt idx="10421">
                  <c:v>398.97378302184597</c:v>
                </c:pt>
                <c:pt idx="10422">
                  <c:v>398.87330291661493</c:v>
                </c:pt>
                <c:pt idx="10423">
                  <c:v>398.91198418692301</c:v>
                </c:pt>
                <c:pt idx="10424">
                  <c:v>398.94428565307703</c:v>
                </c:pt>
                <c:pt idx="10425">
                  <c:v>398.90050274507689</c:v>
                </c:pt>
                <c:pt idx="10426">
                  <c:v>398.87828344138399</c:v>
                </c:pt>
                <c:pt idx="10427">
                  <c:v>398.8819406298461</c:v>
                </c:pt>
                <c:pt idx="10428">
                  <c:v>398.86586544646104</c:v>
                </c:pt>
                <c:pt idx="10429">
                  <c:v>398.87517469353804</c:v>
                </c:pt>
                <c:pt idx="10430">
                  <c:v>398.81907645322997</c:v>
                </c:pt>
                <c:pt idx="10431">
                  <c:v>398.84847304307698</c:v>
                </c:pt>
                <c:pt idx="10432">
                  <c:v>398.85338113015308</c:v>
                </c:pt>
                <c:pt idx="10433">
                  <c:v>398.82547582184606</c:v>
                </c:pt>
                <c:pt idx="10434">
                  <c:v>398.93427195261489</c:v>
                </c:pt>
                <c:pt idx="10435">
                  <c:v>398.90184895046099</c:v>
                </c:pt>
                <c:pt idx="10436">
                  <c:v>398.92359724922989</c:v>
                </c:pt>
                <c:pt idx="10437">
                  <c:v>398.93881361969193</c:v>
                </c:pt>
                <c:pt idx="10438">
                  <c:v>398.94269012892306</c:v>
                </c:pt>
                <c:pt idx="10439">
                  <c:v>399.01062017338404</c:v>
                </c:pt>
                <c:pt idx="10440">
                  <c:v>398.95737081338405</c:v>
                </c:pt>
                <c:pt idx="10441">
                  <c:v>398.97987422646105</c:v>
                </c:pt>
                <c:pt idx="10442">
                  <c:v>399.01818762046105</c:v>
                </c:pt>
                <c:pt idx="10443">
                  <c:v>399.06603437061494</c:v>
                </c:pt>
                <c:pt idx="10444">
                  <c:v>399.07374218415305</c:v>
                </c:pt>
                <c:pt idx="10445">
                  <c:v>399.15212465338402</c:v>
                </c:pt>
                <c:pt idx="10446">
                  <c:v>399.08431955892297</c:v>
                </c:pt>
                <c:pt idx="10447">
                  <c:v>399.09377778753793</c:v>
                </c:pt>
                <c:pt idx="10448">
                  <c:v>399.01199878799997</c:v>
                </c:pt>
                <c:pt idx="10449">
                  <c:v>399.07704430369205</c:v>
                </c:pt>
                <c:pt idx="10450">
                  <c:v>399.00095810707694</c:v>
                </c:pt>
                <c:pt idx="10451">
                  <c:v>399.06442569969204</c:v>
                </c:pt>
                <c:pt idx="10452">
                  <c:v>399.14754959215298</c:v>
                </c:pt>
                <c:pt idx="10453">
                  <c:v>399.14121846015399</c:v>
                </c:pt>
                <c:pt idx="10454">
                  <c:v>399.11400408553806</c:v>
                </c:pt>
                <c:pt idx="10455">
                  <c:v>399.07563984553792</c:v>
                </c:pt>
                <c:pt idx="10456">
                  <c:v>399.18855256307592</c:v>
                </c:pt>
                <c:pt idx="10457">
                  <c:v>399.18512915569193</c:v>
                </c:pt>
                <c:pt idx="10458">
                  <c:v>399.15717442953797</c:v>
                </c:pt>
                <c:pt idx="10459">
                  <c:v>399.04650276738397</c:v>
                </c:pt>
                <c:pt idx="10460">
                  <c:v>399.03551312907695</c:v>
                </c:pt>
                <c:pt idx="10461">
                  <c:v>398.96754976446101</c:v>
                </c:pt>
                <c:pt idx="10462">
                  <c:v>398.94304487246097</c:v>
                </c:pt>
                <c:pt idx="10463">
                  <c:v>398.86743827153799</c:v>
                </c:pt>
                <c:pt idx="10464">
                  <c:v>398.84259351784607</c:v>
                </c:pt>
                <c:pt idx="10465">
                  <c:v>398.86846926307601</c:v>
                </c:pt>
                <c:pt idx="10466">
                  <c:v>398.81707768676904</c:v>
                </c:pt>
                <c:pt idx="10467">
                  <c:v>398.82273760553801</c:v>
                </c:pt>
                <c:pt idx="10468">
                  <c:v>398.86098064461498</c:v>
                </c:pt>
                <c:pt idx="10469">
                  <c:v>398.89073883199995</c:v>
                </c:pt>
                <c:pt idx="10470">
                  <c:v>399.00621852369193</c:v>
                </c:pt>
                <c:pt idx="10471">
                  <c:v>399.00921576092196</c:v>
                </c:pt>
                <c:pt idx="10472">
                  <c:v>398.992437989846</c:v>
                </c:pt>
                <c:pt idx="10473">
                  <c:v>399.02964376800003</c:v>
                </c:pt>
                <c:pt idx="10474">
                  <c:v>399.0459764516919</c:v>
                </c:pt>
                <c:pt idx="10475">
                  <c:v>398.93299421630695</c:v>
                </c:pt>
                <c:pt idx="10476">
                  <c:v>398.96135349338391</c:v>
                </c:pt>
                <c:pt idx="10477">
                  <c:v>399.08519897799988</c:v>
                </c:pt>
                <c:pt idx="10478">
                  <c:v>399.12318802953808</c:v>
                </c:pt>
                <c:pt idx="10479">
                  <c:v>399.17869247199997</c:v>
                </c:pt>
                <c:pt idx="10480">
                  <c:v>399.16569163353813</c:v>
                </c:pt>
                <c:pt idx="10481">
                  <c:v>399.114273287076</c:v>
                </c:pt>
                <c:pt idx="10482">
                  <c:v>399.09407415184597</c:v>
                </c:pt>
                <c:pt idx="10483">
                  <c:v>399.18191184015296</c:v>
                </c:pt>
                <c:pt idx="10484">
                  <c:v>399.09711231922995</c:v>
                </c:pt>
                <c:pt idx="10485">
                  <c:v>399.13410673861495</c:v>
                </c:pt>
                <c:pt idx="10486">
                  <c:v>399.08718984061494</c:v>
                </c:pt>
                <c:pt idx="10487">
                  <c:v>399.098657065846</c:v>
                </c:pt>
                <c:pt idx="10488">
                  <c:v>399.10207949938405</c:v>
                </c:pt>
                <c:pt idx="10489">
                  <c:v>399.06172789415302</c:v>
                </c:pt>
                <c:pt idx="10490">
                  <c:v>399.14051487338401</c:v>
                </c:pt>
                <c:pt idx="10491">
                  <c:v>399.11844914846102</c:v>
                </c:pt>
                <c:pt idx="10492">
                  <c:v>399.04054677384607</c:v>
                </c:pt>
                <c:pt idx="10493">
                  <c:v>398.95913623107595</c:v>
                </c:pt>
                <c:pt idx="10494">
                  <c:v>398.98359086076903</c:v>
                </c:pt>
                <c:pt idx="10495">
                  <c:v>399.04658438476906</c:v>
                </c:pt>
                <c:pt idx="10496">
                  <c:v>399.06229089323006</c:v>
                </c:pt>
                <c:pt idx="10497">
                  <c:v>398.96101822584495</c:v>
                </c:pt>
                <c:pt idx="10498">
                  <c:v>399.01103732553793</c:v>
                </c:pt>
                <c:pt idx="10499">
                  <c:v>398.97935753876897</c:v>
                </c:pt>
                <c:pt idx="10500">
                  <c:v>398.982774675538</c:v>
                </c:pt>
                <c:pt idx="10501">
                  <c:v>398.95888362446112</c:v>
                </c:pt>
                <c:pt idx="10502">
                  <c:v>398.94059022323</c:v>
                </c:pt>
                <c:pt idx="10503">
                  <c:v>398.89886239415307</c:v>
                </c:pt>
                <c:pt idx="10504">
                  <c:v>398.89043452061492</c:v>
                </c:pt>
                <c:pt idx="10505">
                  <c:v>398.87019344599986</c:v>
                </c:pt>
                <c:pt idx="10506">
                  <c:v>398.892966189692</c:v>
                </c:pt>
                <c:pt idx="10507">
                  <c:v>398.84404336338406</c:v>
                </c:pt>
                <c:pt idx="10508">
                  <c:v>398.78702381507696</c:v>
                </c:pt>
                <c:pt idx="10509">
                  <c:v>398.7231191123069</c:v>
                </c:pt>
                <c:pt idx="10510">
                  <c:v>398.53349320276897</c:v>
                </c:pt>
                <c:pt idx="10511">
                  <c:v>398.39691173215391</c:v>
                </c:pt>
                <c:pt idx="10512">
                  <c:v>398.47297724384492</c:v>
                </c:pt>
                <c:pt idx="10513">
                  <c:v>398.44251947846095</c:v>
                </c:pt>
                <c:pt idx="10514">
                  <c:v>398.279288782153</c:v>
                </c:pt>
                <c:pt idx="10515">
                  <c:v>398.19745784984605</c:v>
                </c:pt>
                <c:pt idx="10516">
                  <c:v>398.16417615415401</c:v>
                </c:pt>
                <c:pt idx="10517">
                  <c:v>398.17269620292302</c:v>
                </c:pt>
                <c:pt idx="10518">
                  <c:v>398.09758157769193</c:v>
                </c:pt>
                <c:pt idx="10519">
                  <c:v>398.03116797246093</c:v>
                </c:pt>
                <c:pt idx="10520">
                  <c:v>398.00330776507593</c:v>
                </c:pt>
                <c:pt idx="10521">
                  <c:v>397.99903167415403</c:v>
                </c:pt>
                <c:pt idx="10522">
                  <c:v>398.03097891569189</c:v>
                </c:pt>
                <c:pt idx="10523">
                  <c:v>397.88007401676902</c:v>
                </c:pt>
                <c:pt idx="10524">
                  <c:v>397.84960384261501</c:v>
                </c:pt>
                <c:pt idx="10525">
                  <c:v>397.8165190623069</c:v>
                </c:pt>
                <c:pt idx="10526">
                  <c:v>397.82604929676904</c:v>
                </c:pt>
                <c:pt idx="10527">
                  <c:v>397.81353005815293</c:v>
                </c:pt>
                <c:pt idx="10528">
                  <c:v>397.80227829969198</c:v>
                </c:pt>
                <c:pt idx="10529">
                  <c:v>397.88997677876898</c:v>
                </c:pt>
                <c:pt idx="10530">
                  <c:v>397.95348939076911</c:v>
                </c:pt>
                <c:pt idx="10531">
                  <c:v>397.84637623815303</c:v>
                </c:pt>
                <c:pt idx="10532">
                  <c:v>397.91228221446107</c:v>
                </c:pt>
                <c:pt idx="10533">
                  <c:v>397.887849907538</c:v>
                </c:pt>
                <c:pt idx="10534">
                  <c:v>397.95913273522996</c:v>
                </c:pt>
                <c:pt idx="10535">
                  <c:v>397.92387657923092</c:v>
                </c:pt>
                <c:pt idx="10536">
                  <c:v>397.91740064507599</c:v>
                </c:pt>
                <c:pt idx="10537">
                  <c:v>397.78064592615397</c:v>
                </c:pt>
                <c:pt idx="10538">
                  <c:v>397.83033100769188</c:v>
                </c:pt>
                <c:pt idx="10539">
                  <c:v>397.84156718615304</c:v>
                </c:pt>
                <c:pt idx="10540">
                  <c:v>397.75619731692296</c:v>
                </c:pt>
                <c:pt idx="10541">
                  <c:v>397.68953337815299</c:v>
                </c:pt>
                <c:pt idx="10542">
                  <c:v>397.61111607999993</c:v>
                </c:pt>
                <c:pt idx="10543">
                  <c:v>397.56695217292196</c:v>
                </c:pt>
                <c:pt idx="10544">
                  <c:v>397.52962846000003</c:v>
                </c:pt>
                <c:pt idx="10545">
                  <c:v>397.49558298169086</c:v>
                </c:pt>
                <c:pt idx="10546">
                  <c:v>397.41318078846092</c:v>
                </c:pt>
                <c:pt idx="10547">
                  <c:v>397.39162320507694</c:v>
                </c:pt>
                <c:pt idx="10548">
                  <c:v>397.42037841246093</c:v>
                </c:pt>
                <c:pt idx="10549">
                  <c:v>397.40678295692294</c:v>
                </c:pt>
                <c:pt idx="10550">
                  <c:v>397.41378543538394</c:v>
                </c:pt>
                <c:pt idx="10551">
                  <c:v>397.36527414492298</c:v>
                </c:pt>
                <c:pt idx="10552">
                  <c:v>397.32113614461491</c:v>
                </c:pt>
                <c:pt idx="10553">
                  <c:v>397.39388389261501</c:v>
                </c:pt>
                <c:pt idx="10554">
                  <c:v>397.38613135199989</c:v>
                </c:pt>
                <c:pt idx="10555">
                  <c:v>397.32520310246105</c:v>
                </c:pt>
                <c:pt idx="10556">
                  <c:v>397.28366275753797</c:v>
                </c:pt>
                <c:pt idx="10557">
                  <c:v>397.28472041600003</c:v>
                </c:pt>
                <c:pt idx="10558">
                  <c:v>397.24434207384604</c:v>
                </c:pt>
                <c:pt idx="10559">
                  <c:v>397.28438345722986</c:v>
                </c:pt>
                <c:pt idx="10560">
                  <c:v>397.15363044599997</c:v>
                </c:pt>
                <c:pt idx="10561">
                  <c:v>397.05045269984612</c:v>
                </c:pt>
                <c:pt idx="10562">
                  <c:v>397.165586325692</c:v>
                </c:pt>
                <c:pt idx="10563">
                  <c:v>397.26028819799905</c:v>
                </c:pt>
                <c:pt idx="10564">
                  <c:v>397.18258382969202</c:v>
                </c:pt>
                <c:pt idx="10565">
                  <c:v>397.01389061523008</c:v>
                </c:pt>
                <c:pt idx="10566">
                  <c:v>396.85079137953807</c:v>
                </c:pt>
                <c:pt idx="10567">
                  <c:v>397.00032643646102</c:v>
                </c:pt>
                <c:pt idx="10568">
                  <c:v>397.15895072907705</c:v>
                </c:pt>
                <c:pt idx="10569">
                  <c:v>397.17757839646106</c:v>
                </c:pt>
                <c:pt idx="10570">
                  <c:v>397.18843466138395</c:v>
                </c:pt>
                <c:pt idx="10571">
                  <c:v>397.21479223984608</c:v>
                </c:pt>
                <c:pt idx="10572">
                  <c:v>397.17349216876903</c:v>
                </c:pt>
                <c:pt idx="10573">
                  <c:v>397.049065361999</c:v>
                </c:pt>
                <c:pt idx="10574">
                  <c:v>397.1949121007691</c:v>
                </c:pt>
                <c:pt idx="10575">
                  <c:v>397.14861800384608</c:v>
                </c:pt>
                <c:pt idx="10576">
                  <c:v>397.20632494569185</c:v>
                </c:pt>
                <c:pt idx="10577">
                  <c:v>397.32300248323003</c:v>
                </c:pt>
                <c:pt idx="10578">
                  <c:v>397.40165165830695</c:v>
                </c:pt>
                <c:pt idx="10579">
                  <c:v>397.38492625615396</c:v>
                </c:pt>
                <c:pt idx="10580">
                  <c:v>397.37705328338404</c:v>
                </c:pt>
                <c:pt idx="10581">
                  <c:v>397.40763426123095</c:v>
                </c:pt>
                <c:pt idx="10582">
                  <c:v>397.33150562446104</c:v>
                </c:pt>
                <c:pt idx="10583">
                  <c:v>397.27032881184601</c:v>
                </c:pt>
                <c:pt idx="10584">
                  <c:v>397.21666913784497</c:v>
                </c:pt>
                <c:pt idx="10585">
                  <c:v>397.31881492553799</c:v>
                </c:pt>
                <c:pt idx="10586">
                  <c:v>397.29612868923095</c:v>
                </c:pt>
                <c:pt idx="10587">
                  <c:v>397.29865297876893</c:v>
                </c:pt>
                <c:pt idx="10588">
                  <c:v>397.42762783738397</c:v>
                </c:pt>
                <c:pt idx="10589">
                  <c:v>397.49777307122986</c:v>
                </c:pt>
                <c:pt idx="10590">
                  <c:v>397.38299416015298</c:v>
                </c:pt>
                <c:pt idx="10591">
                  <c:v>397.45276001461502</c:v>
                </c:pt>
                <c:pt idx="10592">
                  <c:v>397.49934720215293</c:v>
                </c:pt>
                <c:pt idx="10593">
                  <c:v>397.46650354861481</c:v>
                </c:pt>
                <c:pt idx="10594">
                  <c:v>397.48450322707697</c:v>
                </c:pt>
                <c:pt idx="10595">
                  <c:v>397.47053435815286</c:v>
                </c:pt>
                <c:pt idx="10596">
                  <c:v>397.46884090261494</c:v>
                </c:pt>
                <c:pt idx="10597">
                  <c:v>397.28826084630703</c:v>
                </c:pt>
                <c:pt idx="10598">
                  <c:v>397.29146325507691</c:v>
                </c:pt>
                <c:pt idx="10599">
                  <c:v>397.341262419077</c:v>
                </c:pt>
                <c:pt idx="10600">
                  <c:v>397.32423508969197</c:v>
                </c:pt>
                <c:pt idx="10601">
                  <c:v>397.28177141092294</c:v>
                </c:pt>
                <c:pt idx="10602">
                  <c:v>397.33287240138395</c:v>
                </c:pt>
                <c:pt idx="10603">
                  <c:v>397.33726047923</c:v>
                </c:pt>
                <c:pt idx="10604">
                  <c:v>397.307583411076</c:v>
                </c:pt>
                <c:pt idx="10605">
                  <c:v>397.30701850153793</c:v>
                </c:pt>
                <c:pt idx="10606">
                  <c:v>397.383607596307</c:v>
                </c:pt>
                <c:pt idx="10607">
                  <c:v>397.50787626738395</c:v>
                </c:pt>
                <c:pt idx="10608">
                  <c:v>397.50099266692308</c:v>
                </c:pt>
                <c:pt idx="10609">
                  <c:v>397.46552338138395</c:v>
                </c:pt>
                <c:pt idx="10610">
                  <c:v>397.45536333938401</c:v>
                </c:pt>
                <c:pt idx="10611">
                  <c:v>397.45854015353802</c:v>
                </c:pt>
                <c:pt idx="10612">
                  <c:v>397.34742579246108</c:v>
                </c:pt>
                <c:pt idx="10613">
                  <c:v>397.28757322292296</c:v>
                </c:pt>
                <c:pt idx="10614">
                  <c:v>397.22253098692295</c:v>
                </c:pt>
                <c:pt idx="10615">
                  <c:v>397.24359294292293</c:v>
                </c:pt>
                <c:pt idx="10616">
                  <c:v>397.38073379122994</c:v>
                </c:pt>
                <c:pt idx="10617">
                  <c:v>397.40331669984602</c:v>
                </c:pt>
                <c:pt idx="10618">
                  <c:v>397.40623686446099</c:v>
                </c:pt>
                <c:pt idx="10619">
                  <c:v>397.39564684938398</c:v>
                </c:pt>
                <c:pt idx="10620">
                  <c:v>397.40505506015296</c:v>
                </c:pt>
                <c:pt idx="10621">
                  <c:v>397.40794118399998</c:v>
                </c:pt>
                <c:pt idx="10622">
                  <c:v>397.53980246584598</c:v>
                </c:pt>
                <c:pt idx="10623">
                  <c:v>397.51391545030691</c:v>
                </c:pt>
                <c:pt idx="10624">
                  <c:v>397.57304896199986</c:v>
                </c:pt>
                <c:pt idx="10625">
                  <c:v>397.68843170153792</c:v>
                </c:pt>
                <c:pt idx="10626">
                  <c:v>397.73527922523095</c:v>
                </c:pt>
                <c:pt idx="10627">
                  <c:v>397.51416561846105</c:v>
                </c:pt>
                <c:pt idx="10628">
                  <c:v>397.29764164646105</c:v>
                </c:pt>
                <c:pt idx="10629">
                  <c:v>397.08904088538401</c:v>
                </c:pt>
                <c:pt idx="10630">
                  <c:v>396.99698814876899</c:v>
                </c:pt>
                <c:pt idx="10631">
                  <c:v>396.90155990061481</c:v>
                </c:pt>
                <c:pt idx="10632">
                  <c:v>396.84836812153804</c:v>
                </c:pt>
                <c:pt idx="10633">
                  <c:v>396.80434032830703</c:v>
                </c:pt>
                <c:pt idx="10634">
                  <c:v>396.77726545384598</c:v>
                </c:pt>
                <c:pt idx="10635">
                  <c:v>396.646251841538</c:v>
                </c:pt>
                <c:pt idx="10636">
                  <c:v>396.63390991661487</c:v>
                </c:pt>
                <c:pt idx="10637">
                  <c:v>396.51837996676892</c:v>
                </c:pt>
                <c:pt idx="10638">
                  <c:v>396.45583449661495</c:v>
                </c:pt>
                <c:pt idx="10639">
                  <c:v>396.40811939938391</c:v>
                </c:pt>
                <c:pt idx="10640">
                  <c:v>396.28110543446093</c:v>
                </c:pt>
                <c:pt idx="10641">
                  <c:v>396.25385742507592</c:v>
                </c:pt>
                <c:pt idx="10642">
                  <c:v>396.28926949676901</c:v>
                </c:pt>
                <c:pt idx="10643">
                  <c:v>396.31799840338397</c:v>
                </c:pt>
                <c:pt idx="10644">
                  <c:v>396.16035550276905</c:v>
                </c:pt>
                <c:pt idx="10645">
                  <c:v>396.21347429122994</c:v>
                </c:pt>
                <c:pt idx="10646">
                  <c:v>396.14034271769196</c:v>
                </c:pt>
                <c:pt idx="10647">
                  <c:v>396.176145854769</c:v>
                </c:pt>
                <c:pt idx="10648">
                  <c:v>396.04647195446108</c:v>
                </c:pt>
                <c:pt idx="10649">
                  <c:v>395.95630469015396</c:v>
                </c:pt>
                <c:pt idx="10650">
                  <c:v>395.98616130922994</c:v>
                </c:pt>
                <c:pt idx="10651">
                  <c:v>396.075951143076</c:v>
                </c:pt>
                <c:pt idx="10652">
                  <c:v>395.98184693876897</c:v>
                </c:pt>
                <c:pt idx="10653">
                  <c:v>396.00856020246101</c:v>
                </c:pt>
                <c:pt idx="10654">
                  <c:v>395.943403926153</c:v>
                </c:pt>
                <c:pt idx="10655">
                  <c:v>395.91566376384606</c:v>
                </c:pt>
                <c:pt idx="10656">
                  <c:v>395.91322297923097</c:v>
                </c:pt>
                <c:pt idx="10657">
                  <c:v>395.84377541215395</c:v>
                </c:pt>
                <c:pt idx="10658">
                  <c:v>395.89918325646101</c:v>
                </c:pt>
                <c:pt idx="10659">
                  <c:v>396.04248245107698</c:v>
                </c:pt>
                <c:pt idx="10660">
                  <c:v>396.179556859076</c:v>
                </c:pt>
                <c:pt idx="10661">
                  <c:v>396.10951277907697</c:v>
                </c:pt>
                <c:pt idx="10662">
                  <c:v>396.10576930584608</c:v>
                </c:pt>
                <c:pt idx="10663">
                  <c:v>395.86540615276908</c:v>
                </c:pt>
                <c:pt idx="10664">
                  <c:v>395.873643157076</c:v>
                </c:pt>
                <c:pt idx="10665">
                  <c:v>395.99469498522996</c:v>
                </c:pt>
                <c:pt idx="10666">
                  <c:v>396.08671222923095</c:v>
                </c:pt>
                <c:pt idx="10667">
                  <c:v>396.09392923476798</c:v>
                </c:pt>
                <c:pt idx="10668">
                  <c:v>395.96859952676903</c:v>
                </c:pt>
                <c:pt idx="10669">
                  <c:v>396.00879001107592</c:v>
                </c:pt>
                <c:pt idx="10670">
                  <c:v>395.92045691784597</c:v>
                </c:pt>
                <c:pt idx="10671">
                  <c:v>396.01314343692292</c:v>
                </c:pt>
                <c:pt idx="10672">
                  <c:v>396.02080681292301</c:v>
                </c:pt>
                <c:pt idx="10673">
                  <c:v>395.96614457830691</c:v>
                </c:pt>
                <c:pt idx="10674">
                  <c:v>395.86769545861495</c:v>
                </c:pt>
                <c:pt idx="10675">
                  <c:v>395.90362831076902</c:v>
                </c:pt>
                <c:pt idx="10676">
                  <c:v>395.88971091876903</c:v>
                </c:pt>
                <c:pt idx="10677">
                  <c:v>395.83929492769192</c:v>
                </c:pt>
                <c:pt idx="10678">
                  <c:v>395.82743912492305</c:v>
                </c:pt>
                <c:pt idx="10679">
                  <c:v>395.71240984707697</c:v>
                </c:pt>
                <c:pt idx="10680">
                  <c:v>395.79381012769193</c:v>
                </c:pt>
                <c:pt idx="10681">
                  <c:v>395.83100694969187</c:v>
                </c:pt>
                <c:pt idx="10682">
                  <c:v>395.77292701369203</c:v>
                </c:pt>
                <c:pt idx="10683">
                  <c:v>395.73593639892192</c:v>
                </c:pt>
                <c:pt idx="10684">
                  <c:v>395.77405399892194</c:v>
                </c:pt>
                <c:pt idx="10685">
                  <c:v>395.74330029738394</c:v>
                </c:pt>
                <c:pt idx="10686">
                  <c:v>395.74152817892292</c:v>
                </c:pt>
                <c:pt idx="10687">
                  <c:v>395.73361199522986</c:v>
                </c:pt>
                <c:pt idx="10688">
                  <c:v>395.76070549830695</c:v>
                </c:pt>
                <c:pt idx="10689">
                  <c:v>395.67408290723</c:v>
                </c:pt>
                <c:pt idx="10690">
                  <c:v>395.55187681615308</c:v>
                </c:pt>
                <c:pt idx="10691">
                  <c:v>395.559188498769</c:v>
                </c:pt>
                <c:pt idx="10692">
                  <c:v>395.67583722830705</c:v>
                </c:pt>
                <c:pt idx="10693">
                  <c:v>395.642538500922</c:v>
                </c:pt>
                <c:pt idx="10694">
                  <c:v>395.62024848246102</c:v>
                </c:pt>
                <c:pt idx="10695">
                  <c:v>395.63828028630701</c:v>
                </c:pt>
                <c:pt idx="10696">
                  <c:v>395.59826923184602</c:v>
                </c:pt>
                <c:pt idx="10697">
                  <c:v>395.51694250492204</c:v>
                </c:pt>
                <c:pt idx="10698">
                  <c:v>395.49403051230695</c:v>
                </c:pt>
                <c:pt idx="10699">
                  <c:v>395.28081985169189</c:v>
                </c:pt>
                <c:pt idx="10700">
                  <c:v>395.33542306892195</c:v>
                </c:pt>
                <c:pt idx="10701">
                  <c:v>395.46519251922996</c:v>
                </c:pt>
                <c:pt idx="10702">
                  <c:v>395.45075955861489</c:v>
                </c:pt>
                <c:pt idx="10703">
                  <c:v>395.29557599507586</c:v>
                </c:pt>
                <c:pt idx="10704">
                  <c:v>395.35840870922999</c:v>
                </c:pt>
                <c:pt idx="10705">
                  <c:v>395.36956171846106</c:v>
                </c:pt>
                <c:pt idx="10706">
                  <c:v>395.36207999230697</c:v>
                </c:pt>
                <c:pt idx="10707">
                  <c:v>395.38089424630698</c:v>
                </c:pt>
                <c:pt idx="10708">
                  <c:v>395.36188677584607</c:v>
                </c:pt>
                <c:pt idx="10709">
                  <c:v>395.34002163692207</c:v>
                </c:pt>
                <c:pt idx="10710">
                  <c:v>395.42369059507593</c:v>
                </c:pt>
                <c:pt idx="10711">
                  <c:v>395.37059867092302</c:v>
                </c:pt>
                <c:pt idx="10712">
                  <c:v>395.32142558938398</c:v>
                </c:pt>
                <c:pt idx="10713">
                  <c:v>395.38309937138399</c:v>
                </c:pt>
                <c:pt idx="10714">
                  <c:v>395.42362017692301</c:v>
                </c:pt>
                <c:pt idx="10715">
                  <c:v>395.33439120107693</c:v>
                </c:pt>
                <c:pt idx="10716">
                  <c:v>395.41364361799992</c:v>
                </c:pt>
                <c:pt idx="10717">
                  <c:v>395.31414906722995</c:v>
                </c:pt>
                <c:pt idx="10718">
                  <c:v>395.36380016507701</c:v>
                </c:pt>
                <c:pt idx="10719">
                  <c:v>395.28616212953801</c:v>
                </c:pt>
                <c:pt idx="10720">
                  <c:v>395.27079637415301</c:v>
                </c:pt>
                <c:pt idx="10721">
                  <c:v>395.27595629415396</c:v>
                </c:pt>
                <c:pt idx="10722">
                  <c:v>395.31223492338398</c:v>
                </c:pt>
                <c:pt idx="10723">
                  <c:v>395.347363415384</c:v>
                </c:pt>
                <c:pt idx="10724">
                  <c:v>395.39402205692301</c:v>
                </c:pt>
                <c:pt idx="10725">
                  <c:v>395.46283940846092</c:v>
                </c:pt>
                <c:pt idx="10726">
                  <c:v>395.34675478384605</c:v>
                </c:pt>
                <c:pt idx="10727">
                  <c:v>395.33468610015308</c:v>
                </c:pt>
                <c:pt idx="10728">
                  <c:v>395.32453534322997</c:v>
                </c:pt>
                <c:pt idx="10729">
                  <c:v>395.43136626046095</c:v>
                </c:pt>
                <c:pt idx="10730">
                  <c:v>395.42829690076894</c:v>
                </c:pt>
                <c:pt idx="10731">
                  <c:v>395.38575582507599</c:v>
                </c:pt>
                <c:pt idx="10732">
                  <c:v>395.41114825246086</c:v>
                </c:pt>
                <c:pt idx="10733">
                  <c:v>395.47794622569199</c:v>
                </c:pt>
                <c:pt idx="10734">
                  <c:v>395.46368667246105</c:v>
                </c:pt>
                <c:pt idx="10735">
                  <c:v>395.42071161215296</c:v>
                </c:pt>
                <c:pt idx="10736">
                  <c:v>395.49339529830689</c:v>
                </c:pt>
                <c:pt idx="10737">
                  <c:v>395.42245377969192</c:v>
                </c:pt>
                <c:pt idx="10738">
                  <c:v>395.39471594338397</c:v>
                </c:pt>
                <c:pt idx="10739">
                  <c:v>395.39003536738392</c:v>
                </c:pt>
                <c:pt idx="10740">
                  <c:v>395.36568490953806</c:v>
                </c:pt>
                <c:pt idx="10741">
                  <c:v>395.42418052707592</c:v>
                </c:pt>
                <c:pt idx="10742">
                  <c:v>395.41084448215292</c:v>
                </c:pt>
                <c:pt idx="10743">
                  <c:v>395.38391685153795</c:v>
                </c:pt>
                <c:pt idx="10744">
                  <c:v>395.35032334722996</c:v>
                </c:pt>
                <c:pt idx="10745">
                  <c:v>395.32554369553804</c:v>
                </c:pt>
                <c:pt idx="10746">
                  <c:v>395.26772252199896</c:v>
                </c:pt>
                <c:pt idx="10747">
                  <c:v>395.24463171461502</c:v>
                </c:pt>
                <c:pt idx="10748">
                  <c:v>395.2919767219999</c:v>
                </c:pt>
                <c:pt idx="10749">
                  <c:v>395.28192884107693</c:v>
                </c:pt>
                <c:pt idx="10750">
                  <c:v>395.32238699553801</c:v>
                </c:pt>
                <c:pt idx="10751">
                  <c:v>395.23552922907692</c:v>
                </c:pt>
                <c:pt idx="10752">
                  <c:v>395.29484341799895</c:v>
                </c:pt>
                <c:pt idx="10753">
                  <c:v>395.306503820307</c:v>
                </c:pt>
                <c:pt idx="10754">
                  <c:v>395.349168350154</c:v>
                </c:pt>
                <c:pt idx="10755">
                  <c:v>395.29396570830693</c:v>
                </c:pt>
                <c:pt idx="10756">
                  <c:v>395.29217453661494</c:v>
                </c:pt>
                <c:pt idx="10757">
                  <c:v>395.24611385076895</c:v>
                </c:pt>
                <c:pt idx="10758">
                  <c:v>395.26230620215296</c:v>
                </c:pt>
                <c:pt idx="10759">
                  <c:v>395.22590725553795</c:v>
                </c:pt>
                <c:pt idx="10760">
                  <c:v>395.20589745769189</c:v>
                </c:pt>
                <c:pt idx="10761">
                  <c:v>395.21515762584602</c:v>
                </c:pt>
                <c:pt idx="10762">
                  <c:v>395.09386282892302</c:v>
                </c:pt>
                <c:pt idx="10763">
                  <c:v>395.09813459692293</c:v>
                </c:pt>
                <c:pt idx="10764">
                  <c:v>395.25877537353801</c:v>
                </c:pt>
                <c:pt idx="10765">
                  <c:v>395.29587093123092</c:v>
                </c:pt>
                <c:pt idx="10766">
                  <c:v>395.3056474047691</c:v>
                </c:pt>
                <c:pt idx="10767">
                  <c:v>395.26071006446102</c:v>
                </c:pt>
                <c:pt idx="10768">
                  <c:v>395.25965024446106</c:v>
                </c:pt>
                <c:pt idx="10769">
                  <c:v>395.29186234630703</c:v>
                </c:pt>
                <c:pt idx="10770">
                  <c:v>395.23646162599903</c:v>
                </c:pt>
                <c:pt idx="10771">
                  <c:v>395.29499644476903</c:v>
                </c:pt>
                <c:pt idx="10772">
                  <c:v>395.26222576876904</c:v>
                </c:pt>
                <c:pt idx="10773">
                  <c:v>395.40225857615292</c:v>
                </c:pt>
                <c:pt idx="10774">
                  <c:v>395.40030291892293</c:v>
                </c:pt>
                <c:pt idx="10775">
                  <c:v>395.40325105846097</c:v>
                </c:pt>
                <c:pt idx="10776">
                  <c:v>395.38980904953797</c:v>
                </c:pt>
                <c:pt idx="10777">
                  <c:v>395.332775865538</c:v>
                </c:pt>
                <c:pt idx="10778">
                  <c:v>395.35185535015302</c:v>
                </c:pt>
                <c:pt idx="10779">
                  <c:v>395.36639400522995</c:v>
                </c:pt>
                <c:pt idx="10780">
                  <c:v>395.30919145230695</c:v>
                </c:pt>
                <c:pt idx="10781">
                  <c:v>395.34731785630697</c:v>
                </c:pt>
                <c:pt idx="10782">
                  <c:v>395.37896834153793</c:v>
                </c:pt>
                <c:pt idx="10783">
                  <c:v>395.29766842276905</c:v>
                </c:pt>
                <c:pt idx="10784">
                  <c:v>395.34770082246104</c:v>
                </c:pt>
                <c:pt idx="10785">
                  <c:v>395.419462848769</c:v>
                </c:pt>
                <c:pt idx="10786">
                  <c:v>395.376227151845</c:v>
                </c:pt>
                <c:pt idx="10787">
                  <c:v>395.38922867815302</c:v>
                </c:pt>
                <c:pt idx="10788">
                  <c:v>395.42971554461491</c:v>
                </c:pt>
                <c:pt idx="10789">
                  <c:v>395.43090895553786</c:v>
                </c:pt>
                <c:pt idx="10790">
                  <c:v>395.50301333861495</c:v>
                </c:pt>
                <c:pt idx="10791">
                  <c:v>395.46777483246098</c:v>
                </c:pt>
                <c:pt idx="10792">
                  <c:v>395.52822988692299</c:v>
                </c:pt>
                <c:pt idx="10793">
                  <c:v>395.42376571984602</c:v>
                </c:pt>
                <c:pt idx="10794">
                  <c:v>395.48613994846085</c:v>
                </c:pt>
                <c:pt idx="10795">
                  <c:v>395.48414910584597</c:v>
                </c:pt>
                <c:pt idx="10796">
                  <c:v>395.47524978476901</c:v>
                </c:pt>
                <c:pt idx="10797">
                  <c:v>395.49106264907596</c:v>
                </c:pt>
                <c:pt idx="10798">
                  <c:v>395.45512624922986</c:v>
                </c:pt>
                <c:pt idx="10799">
                  <c:v>395.56534156523003</c:v>
                </c:pt>
                <c:pt idx="10800">
                  <c:v>395.54971669615298</c:v>
                </c:pt>
                <c:pt idx="10801">
                  <c:v>395.61563701923097</c:v>
                </c:pt>
                <c:pt idx="10802">
                  <c:v>395.653471818615</c:v>
                </c:pt>
                <c:pt idx="10803">
                  <c:v>395.66775921769192</c:v>
                </c:pt>
                <c:pt idx="10804">
                  <c:v>395.65051822846101</c:v>
                </c:pt>
                <c:pt idx="10805">
                  <c:v>395.70389187923001</c:v>
                </c:pt>
                <c:pt idx="10806">
                  <c:v>395.60494054307702</c:v>
                </c:pt>
                <c:pt idx="10807">
                  <c:v>395.66481469292307</c:v>
                </c:pt>
                <c:pt idx="10808">
                  <c:v>395.71101665861488</c:v>
                </c:pt>
                <c:pt idx="10809">
                  <c:v>395.720253374923</c:v>
                </c:pt>
                <c:pt idx="10810">
                  <c:v>395.69544848030705</c:v>
                </c:pt>
                <c:pt idx="10811">
                  <c:v>395.70780182215304</c:v>
                </c:pt>
                <c:pt idx="10812">
                  <c:v>395.67003605676905</c:v>
                </c:pt>
                <c:pt idx="10813">
                  <c:v>395.68055933676902</c:v>
                </c:pt>
                <c:pt idx="10814">
                  <c:v>395.74531906492297</c:v>
                </c:pt>
                <c:pt idx="10815">
                  <c:v>395.75352099169197</c:v>
                </c:pt>
                <c:pt idx="10816">
                  <c:v>395.76728408538401</c:v>
                </c:pt>
                <c:pt idx="10817">
                  <c:v>395.72781356692292</c:v>
                </c:pt>
                <c:pt idx="10818">
                  <c:v>395.64103404061495</c:v>
                </c:pt>
                <c:pt idx="10819">
                  <c:v>395.72816498184596</c:v>
                </c:pt>
                <c:pt idx="10820">
                  <c:v>395.81969132446113</c:v>
                </c:pt>
                <c:pt idx="10821">
                  <c:v>395.85118940015292</c:v>
                </c:pt>
                <c:pt idx="10822">
                  <c:v>395.81133746476894</c:v>
                </c:pt>
                <c:pt idx="10823">
                  <c:v>395.76975757830695</c:v>
                </c:pt>
                <c:pt idx="10824">
                  <c:v>395.83225582399905</c:v>
                </c:pt>
                <c:pt idx="10825">
                  <c:v>395.88605237107697</c:v>
                </c:pt>
                <c:pt idx="10826">
                  <c:v>395.82249129692298</c:v>
                </c:pt>
                <c:pt idx="10827">
                  <c:v>395.81854826092194</c:v>
                </c:pt>
                <c:pt idx="10828">
                  <c:v>395.89645599046099</c:v>
                </c:pt>
                <c:pt idx="10829">
                  <c:v>395.89339051569192</c:v>
                </c:pt>
                <c:pt idx="10830">
                  <c:v>395.86131865215293</c:v>
                </c:pt>
                <c:pt idx="10831">
                  <c:v>395.9364301659989</c:v>
                </c:pt>
                <c:pt idx="10832">
                  <c:v>395.91262312800001</c:v>
                </c:pt>
                <c:pt idx="10833">
                  <c:v>395.91775657692295</c:v>
                </c:pt>
                <c:pt idx="10834">
                  <c:v>396.00313474907693</c:v>
                </c:pt>
                <c:pt idx="10835">
                  <c:v>396.13646760569196</c:v>
                </c:pt>
                <c:pt idx="10836">
                  <c:v>396.26009158353804</c:v>
                </c:pt>
                <c:pt idx="10837">
                  <c:v>396.41158104815287</c:v>
                </c:pt>
                <c:pt idx="10838">
                  <c:v>396.43087876399994</c:v>
                </c:pt>
                <c:pt idx="10839">
                  <c:v>396.59454212307702</c:v>
                </c:pt>
                <c:pt idx="10840">
                  <c:v>396.67824484338405</c:v>
                </c:pt>
                <c:pt idx="10841">
                  <c:v>396.76439484676905</c:v>
                </c:pt>
                <c:pt idx="10842">
                  <c:v>396.71366401184605</c:v>
                </c:pt>
                <c:pt idx="10843">
                  <c:v>396.806721068461</c:v>
                </c:pt>
                <c:pt idx="10844">
                  <c:v>396.77082614138396</c:v>
                </c:pt>
                <c:pt idx="10845">
                  <c:v>396.79198306753796</c:v>
                </c:pt>
                <c:pt idx="10846">
                  <c:v>396.89255535322997</c:v>
                </c:pt>
                <c:pt idx="10847">
                  <c:v>396.88639543169194</c:v>
                </c:pt>
                <c:pt idx="10848">
                  <c:v>397.00326357076904</c:v>
                </c:pt>
                <c:pt idx="10849">
                  <c:v>397.00383136984607</c:v>
                </c:pt>
                <c:pt idx="10850">
                  <c:v>397.034858822307</c:v>
                </c:pt>
                <c:pt idx="10851">
                  <c:v>397.04884826384614</c:v>
                </c:pt>
                <c:pt idx="10852">
                  <c:v>397.06089444861493</c:v>
                </c:pt>
                <c:pt idx="10853">
                  <c:v>396.98021622707694</c:v>
                </c:pt>
                <c:pt idx="10854">
                  <c:v>397.1026513384611</c:v>
                </c:pt>
                <c:pt idx="10855">
                  <c:v>397.00955921892296</c:v>
                </c:pt>
                <c:pt idx="10856">
                  <c:v>397.08471965307695</c:v>
                </c:pt>
                <c:pt idx="10857">
                  <c:v>397.077629697384</c:v>
                </c:pt>
                <c:pt idx="10858">
                  <c:v>397.15996683861505</c:v>
                </c:pt>
                <c:pt idx="10859">
                  <c:v>397.22552671584492</c:v>
                </c:pt>
                <c:pt idx="10860">
                  <c:v>397.30265213184612</c:v>
                </c:pt>
                <c:pt idx="10861">
                  <c:v>397.30043472692302</c:v>
                </c:pt>
                <c:pt idx="10862">
                  <c:v>397.33166802846102</c:v>
                </c:pt>
                <c:pt idx="10863">
                  <c:v>397.23176526399993</c:v>
                </c:pt>
                <c:pt idx="10864">
                  <c:v>397.29466255138396</c:v>
                </c:pt>
                <c:pt idx="10865">
                  <c:v>397.22191513061495</c:v>
                </c:pt>
                <c:pt idx="10866">
                  <c:v>397.321135320461</c:v>
                </c:pt>
                <c:pt idx="10867">
                  <c:v>397.33433944092286</c:v>
                </c:pt>
                <c:pt idx="10868">
                  <c:v>397.37109316092301</c:v>
                </c:pt>
                <c:pt idx="10869">
                  <c:v>397.35521846184599</c:v>
                </c:pt>
                <c:pt idx="10870">
                  <c:v>397.28494622061493</c:v>
                </c:pt>
                <c:pt idx="10871">
                  <c:v>397.31259196384605</c:v>
                </c:pt>
                <c:pt idx="10872">
                  <c:v>397.2229962016919</c:v>
                </c:pt>
                <c:pt idx="10873">
                  <c:v>397.24593549907593</c:v>
                </c:pt>
                <c:pt idx="10874">
                  <c:v>397.37498573600004</c:v>
                </c:pt>
                <c:pt idx="10875">
                  <c:v>397.33621657030699</c:v>
                </c:pt>
                <c:pt idx="10876">
                  <c:v>397.37826078353805</c:v>
                </c:pt>
                <c:pt idx="10877">
                  <c:v>397.48064248815297</c:v>
                </c:pt>
                <c:pt idx="10878">
                  <c:v>397.40073375184596</c:v>
                </c:pt>
                <c:pt idx="10879">
                  <c:v>397.49726774476898</c:v>
                </c:pt>
                <c:pt idx="10880">
                  <c:v>397.47768790230703</c:v>
                </c:pt>
                <c:pt idx="10881">
                  <c:v>397.55765944999996</c:v>
                </c:pt>
                <c:pt idx="10882">
                  <c:v>397.60271156692301</c:v>
                </c:pt>
                <c:pt idx="10883">
                  <c:v>397.35265585507602</c:v>
                </c:pt>
                <c:pt idx="10884">
                  <c:v>397.45109826338393</c:v>
                </c:pt>
                <c:pt idx="10885">
                  <c:v>397.49591374676891</c:v>
                </c:pt>
                <c:pt idx="10886">
                  <c:v>397.50091600553799</c:v>
                </c:pt>
                <c:pt idx="10887">
                  <c:v>397.47234105415299</c:v>
                </c:pt>
                <c:pt idx="10888">
                  <c:v>397.49670783630694</c:v>
                </c:pt>
                <c:pt idx="10889">
                  <c:v>397.65057382353808</c:v>
                </c:pt>
                <c:pt idx="10890">
                  <c:v>397.62697673030698</c:v>
                </c:pt>
                <c:pt idx="10891">
                  <c:v>397.48406162215298</c:v>
                </c:pt>
                <c:pt idx="10892">
                  <c:v>397.59725808492198</c:v>
                </c:pt>
                <c:pt idx="10893">
                  <c:v>397.590521354923</c:v>
                </c:pt>
                <c:pt idx="10894">
                  <c:v>397.66091066969204</c:v>
                </c:pt>
                <c:pt idx="10895">
                  <c:v>397.98129053615395</c:v>
                </c:pt>
                <c:pt idx="10896">
                  <c:v>398.06718608446107</c:v>
                </c:pt>
                <c:pt idx="10897">
                  <c:v>398.14786424446112</c:v>
                </c:pt>
                <c:pt idx="10898">
                  <c:v>398.11152630784602</c:v>
                </c:pt>
                <c:pt idx="10899">
                  <c:v>398.06220482076907</c:v>
                </c:pt>
                <c:pt idx="10900">
                  <c:v>397.92770778169194</c:v>
                </c:pt>
                <c:pt idx="10901">
                  <c:v>397.98612529476895</c:v>
                </c:pt>
                <c:pt idx="10902">
                  <c:v>397.94124508430701</c:v>
                </c:pt>
                <c:pt idx="10903">
                  <c:v>397.91288410815298</c:v>
                </c:pt>
                <c:pt idx="10904">
                  <c:v>397.95630223892192</c:v>
                </c:pt>
                <c:pt idx="10905">
                  <c:v>397.87824780076903</c:v>
                </c:pt>
                <c:pt idx="10906">
                  <c:v>397.93938057584597</c:v>
                </c:pt>
                <c:pt idx="10907">
                  <c:v>397.92978585999896</c:v>
                </c:pt>
                <c:pt idx="10908">
                  <c:v>397.97240059784605</c:v>
                </c:pt>
                <c:pt idx="10909">
                  <c:v>397.98928831569197</c:v>
                </c:pt>
                <c:pt idx="10910">
                  <c:v>397.98301577907694</c:v>
                </c:pt>
                <c:pt idx="10911">
                  <c:v>397.99729825415295</c:v>
                </c:pt>
                <c:pt idx="10912">
                  <c:v>397.98681536092295</c:v>
                </c:pt>
                <c:pt idx="10913">
                  <c:v>398.06747092415401</c:v>
                </c:pt>
                <c:pt idx="10914">
                  <c:v>398.20523389307601</c:v>
                </c:pt>
                <c:pt idx="10915">
                  <c:v>398.09645380230694</c:v>
                </c:pt>
                <c:pt idx="10916">
                  <c:v>398.07634999661491</c:v>
                </c:pt>
                <c:pt idx="10917">
                  <c:v>398.12052059753802</c:v>
                </c:pt>
                <c:pt idx="10918">
                  <c:v>397.96631914584594</c:v>
                </c:pt>
                <c:pt idx="10919">
                  <c:v>397.92549354984601</c:v>
                </c:pt>
                <c:pt idx="10920">
                  <c:v>397.99913276230689</c:v>
                </c:pt>
                <c:pt idx="10921">
                  <c:v>398.01518398692195</c:v>
                </c:pt>
                <c:pt idx="10922">
                  <c:v>397.95805971430696</c:v>
                </c:pt>
                <c:pt idx="10923">
                  <c:v>398.03638654999986</c:v>
                </c:pt>
                <c:pt idx="10924">
                  <c:v>398.06305546753794</c:v>
                </c:pt>
                <c:pt idx="10925">
                  <c:v>397.98193370599989</c:v>
                </c:pt>
                <c:pt idx="10926">
                  <c:v>398.00186841199894</c:v>
                </c:pt>
                <c:pt idx="10927">
                  <c:v>397.89885517199895</c:v>
                </c:pt>
                <c:pt idx="10928">
                  <c:v>397.96556461861496</c:v>
                </c:pt>
                <c:pt idx="10929">
                  <c:v>397.96422285830698</c:v>
                </c:pt>
                <c:pt idx="10930">
                  <c:v>397.88790718953805</c:v>
                </c:pt>
                <c:pt idx="10931">
                  <c:v>397.8810622676919</c:v>
                </c:pt>
                <c:pt idx="10932">
                  <c:v>397.87476124246098</c:v>
                </c:pt>
                <c:pt idx="10933">
                  <c:v>397.93766302461501</c:v>
                </c:pt>
                <c:pt idx="10934">
                  <c:v>398.07400238246106</c:v>
                </c:pt>
                <c:pt idx="10935">
                  <c:v>398.08101611661493</c:v>
                </c:pt>
                <c:pt idx="10936">
                  <c:v>397.97770693400003</c:v>
                </c:pt>
                <c:pt idx="10937">
                  <c:v>397.86995139184603</c:v>
                </c:pt>
                <c:pt idx="10938">
                  <c:v>397.81507830676804</c:v>
                </c:pt>
                <c:pt idx="10939">
                  <c:v>397.76201278522996</c:v>
                </c:pt>
                <c:pt idx="10940">
                  <c:v>397.81216695061494</c:v>
                </c:pt>
                <c:pt idx="10941">
                  <c:v>397.74536161553806</c:v>
                </c:pt>
                <c:pt idx="10942">
                  <c:v>397.77309801076905</c:v>
                </c:pt>
                <c:pt idx="10943">
                  <c:v>397.70503174246096</c:v>
                </c:pt>
                <c:pt idx="10944">
                  <c:v>397.66031910661496</c:v>
                </c:pt>
                <c:pt idx="10945">
                  <c:v>397.72364078784602</c:v>
                </c:pt>
                <c:pt idx="10946">
                  <c:v>397.70868704138394</c:v>
                </c:pt>
                <c:pt idx="10947">
                  <c:v>397.79721405553795</c:v>
                </c:pt>
                <c:pt idx="10948">
                  <c:v>397.78803045215386</c:v>
                </c:pt>
                <c:pt idx="10949">
                  <c:v>397.84418935676911</c:v>
                </c:pt>
                <c:pt idx="10950">
                  <c:v>397.754737095076</c:v>
                </c:pt>
                <c:pt idx="10951">
                  <c:v>397.75499275815395</c:v>
                </c:pt>
                <c:pt idx="10952">
                  <c:v>397.59368638153802</c:v>
                </c:pt>
                <c:pt idx="10953">
                  <c:v>397.76380251199896</c:v>
                </c:pt>
                <c:pt idx="10954">
                  <c:v>397.7305148986149</c:v>
                </c:pt>
                <c:pt idx="10955">
                  <c:v>397.60844191923002</c:v>
                </c:pt>
                <c:pt idx="10956">
                  <c:v>397.60791466199993</c:v>
                </c:pt>
                <c:pt idx="10957">
                  <c:v>397.43766202907602</c:v>
                </c:pt>
                <c:pt idx="10958">
                  <c:v>397.43260973030698</c:v>
                </c:pt>
                <c:pt idx="10959">
                  <c:v>397.43620067399894</c:v>
                </c:pt>
                <c:pt idx="10960">
                  <c:v>397.46951456399995</c:v>
                </c:pt>
                <c:pt idx="10961">
                  <c:v>397.57383149353802</c:v>
                </c:pt>
                <c:pt idx="10962">
                  <c:v>397.57929767722999</c:v>
                </c:pt>
                <c:pt idx="10963">
                  <c:v>397.506184002461</c:v>
                </c:pt>
                <c:pt idx="10964">
                  <c:v>397.4918704973839</c:v>
                </c:pt>
                <c:pt idx="10965">
                  <c:v>397.3744711961541</c:v>
                </c:pt>
                <c:pt idx="10966">
                  <c:v>397.4836754712299</c:v>
                </c:pt>
                <c:pt idx="10967">
                  <c:v>397.46768438784608</c:v>
                </c:pt>
                <c:pt idx="10968">
                  <c:v>397.37343323353798</c:v>
                </c:pt>
                <c:pt idx="10969">
                  <c:v>397.45174893938395</c:v>
                </c:pt>
                <c:pt idx="10970">
                  <c:v>397.55553191692195</c:v>
                </c:pt>
                <c:pt idx="10971">
                  <c:v>397.58635502399892</c:v>
                </c:pt>
                <c:pt idx="10972">
                  <c:v>397.59273892461493</c:v>
                </c:pt>
                <c:pt idx="10973">
                  <c:v>397.66679149122996</c:v>
                </c:pt>
                <c:pt idx="10974">
                  <c:v>397.44836202938404</c:v>
                </c:pt>
                <c:pt idx="10975">
                  <c:v>397.41515561522993</c:v>
                </c:pt>
                <c:pt idx="10976">
                  <c:v>397.370123590307</c:v>
                </c:pt>
                <c:pt idx="10977">
                  <c:v>397.26340149984605</c:v>
                </c:pt>
                <c:pt idx="10978">
                  <c:v>397.37291970430698</c:v>
                </c:pt>
                <c:pt idx="10979">
                  <c:v>397.33359948153793</c:v>
                </c:pt>
                <c:pt idx="10980">
                  <c:v>397.36199383030703</c:v>
                </c:pt>
                <c:pt idx="10981">
                  <c:v>397.45192503553801</c:v>
                </c:pt>
                <c:pt idx="10982">
                  <c:v>397.48732455153794</c:v>
                </c:pt>
                <c:pt idx="10983">
                  <c:v>397.59608097399899</c:v>
                </c:pt>
                <c:pt idx="10984">
                  <c:v>397.69280791169194</c:v>
                </c:pt>
                <c:pt idx="10985">
                  <c:v>397.63067038184607</c:v>
                </c:pt>
                <c:pt idx="10986">
                  <c:v>397.55568147123</c:v>
                </c:pt>
                <c:pt idx="10987">
                  <c:v>397.54736570784502</c:v>
                </c:pt>
                <c:pt idx="10988">
                  <c:v>397.52764120738397</c:v>
                </c:pt>
                <c:pt idx="10989">
                  <c:v>397.46443083076804</c:v>
                </c:pt>
                <c:pt idx="10990">
                  <c:v>397.397386390615</c:v>
                </c:pt>
                <c:pt idx="10991">
                  <c:v>397.40641783030696</c:v>
                </c:pt>
                <c:pt idx="10992">
                  <c:v>397.42217559769193</c:v>
                </c:pt>
                <c:pt idx="10993">
                  <c:v>397.46057540107694</c:v>
                </c:pt>
                <c:pt idx="10994">
                  <c:v>397.41161337399996</c:v>
                </c:pt>
                <c:pt idx="10995">
                  <c:v>397.50544269246103</c:v>
                </c:pt>
                <c:pt idx="10996">
                  <c:v>397.56099494938394</c:v>
                </c:pt>
                <c:pt idx="10997">
                  <c:v>397.53102623276897</c:v>
                </c:pt>
                <c:pt idx="10998">
                  <c:v>397.51950163430706</c:v>
                </c:pt>
                <c:pt idx="10999">
                  <c:v>397.54064778015402</c:v>
                </c:pt>
                <c:pt idx="11000">
                  <c:v>397.59322423492301</c:v>
                </c:pt>
                <c:pt idx="11001">
                  <c:v>397.56257317892198</c:v>
                </c:pt>
                <c:pt idx="11002">
                  <c:v>397.52963443015301</c:v>
                </c:pt>
                <c:pt idx="11003">
                  <c:v>397.43490887353801</c:v>
                </c:pt>
                <c:pt idx="11004">
                  <c:v>397.52007274215293</c:v>
                </c:pt>
                <c:pt idx="11005">
                  <c:v>397.55802512646108</c:v>
                </c:pt>
                <c:pt idx="11006">
                  <c:v>397.60243470492298</c:v>
                </c:pt>
                <c:pt idx="11007">
                  <c:v>397.70829259722996</c:v>
                </c:pt>
                <c:pt idx="11008">
                  <c:v>397.63550153323001</c:v>
                </c:pt>
                <c:pt idx="11009">
                  <c:v>397.639568332615</c:v>
                </c:pt>
                <c:pt idx="11010">
                  <c:v>397.5549556044611</c:v>
                </c:pt>
                <c:pt idx="11011">
                  <c:v>397.55608956199899</c:v>
                </c:pt>
                <c:pt idx="11012">
                  <c:v>397.59917635922994</c:v>
                </c:pt>
                <c:pt idx="11013">
                  <c:v>397.64338368415304</c:v>
                </c:pt>
                <c:pt idx="11014">
                  <c:v>397.68592353184607</c:v>
                </c:pt>
                <c:pt idx="11015">
                  <c:v>397.68911064507603</c:v>
                </c:pt>
                <c:pt idx="11016">
                  <c:v>397.57888245076902</c:v>
                </c:pt>
                <c:pt idx="11017">
                  <c:v>397.61456698030702</c:v>
                </c:pt>
                <c:pt idx="11018">
                  <c:v>397.68190100107603</c:v>
                </c:pt>
                <c:pt idx="11019">
                  <c:v>397.69140106107699</c:v>
                </c:pt>
                <c:pt idx="11020">
                  <c:v>397.590600239384</c:v>
                </c:pt>
                <c:pt idx="11021">
                  <c:v>397.73328697661486</c:v>
                </c:pt>
                <c:pt idx="11022">
                  <c:v>397.80281172892302</c:v>
                </c:pt>
                <c:pt idx="11023">
                  <c:v>397.68465283846103</c:v>
                </c:pt>
                <c:pt idx="11024">
                  <c:v>397.62942125923098</c:v>
                </c:pt>
                <c:pt idx="11025">
                  <c:v>397.64197972846102</c:v>
                </c:pt>
                <c:pt idx="11026">
                  <c:v>397.72507946061489</c:v>
                </c:pt>
                <c:pt idx="11027">
                  <c:v>397.70180616461499</c:v>
                </c:pt>
                <c:pt idx="11028">
                  <c:v>397.77387704907596</c:v>
                </c:pt>
                <c:pt idx="11029">
                  <c:v>397.67177755461495</c:v>
                </c:pt>
                <c:pt idx="11030">
                  <c:v>397.70338458753793</c:v>
                </c:pt>
                <c:pt idx="11031">
                  <c:v>397.79488129769197</c:v>
                </c:pt>
                <c:pt idx="11032">
                  <c:v>397.68585054307601</c:v>
                </c:pt>
                <c:pt idx="11033">
                  <c:v>397.78640223538395</c:v>
                </c:pt>
                <c:pt idx="11034">
                  <c:v>397.89452078307602</c:v>
                </c:pt>
                <c:pt idx="11035">
                  <c:v>397.95346761123</c:v>
                </c:pt>
                <c:pt idx="11036">
                  <c:v>397.99118880753787</c:v>
                </c:pt>
                <c:pt idx="11037">
                  <c:v>397.95382977353802</c:v>
                </c:pt>
                <c:pt idx="11038">
                  <c:v>397.89325492153796</c:v>
                </c:pt>
                <c:pt idx="11039">
                  <c:v>397.97898716892303</c:v>
                </c:pt>
                <c:pt idx="11040">
                  <c:v>398.00009921661496</c:v>
                </c:pt>
                <c:pt idx="11041">
                  <c:v>397.98723996815386</c:v>
                </c:pt>
                <c:pt idx="11042">
                  <c:v>398.00492081923005</c:v>
                </c:pt>
                <c:pt idx="11043">
                  <c:v>397.91999994292297</c:v>
                </c:pt>
                <c:pt idx="11044">
                  <c:v>397.86091267492304</c:v>
                </c:pt>
                <c:pt idx="11045">
                  <c:v>397.84075907092301</c:v>
                </c:pt>
                <c:pt idx="11046">
                  <c:v>397.82856605030696</c:v>
                </c:pt>
                <c:pt idx="11047">
                  <c:v>397.82496853246107</c:v>
                </c:pt>
                <c:pt idx="11048">
                  <c:v>397.86983534323002</c:v>
                </c:pt>
                <c:pt idx="11049">
                  <c:v>397.90315557692287</c:v>
                </c:pt>
                <c:pt idx="11050">
                  <c:v>397.86157754369191</c:v>
                </c:pt>
                <c:pt idx="11051">
                  <c:v>397.78119415184597</c:v>
                </c:pt>
                <c:pt idx="11052">
                  <c:v>397.69675478107587</c:v>
                </c:pt>
                <c:pt idx="11053">
                  <c:v>397.79516318399897</c:v>
                </c:pt>
                <c:pt idx="11054">
                  <c:v>397.88768065784603</c:v>
                </c:pt>
                <c:pt idx="11055">
                  <c:v>397.92258798338395</c:v>
                </c:pt>
                <c:pt idx="11056">
                  <c:v>397.79024600276898</c:v>
                </c:pt>
                <c:pt idx="11057">
                  <c:v>397.90880203461501</c:v>
                </c:pt>
                <c:pt idx="11058">
                  <c:v>397.84638769061502</c:v>
                </c:pt>
                <c:pt idx="11059">
                  <c:v>397.8457401587691</c:v>
                </c:pt>
                <c:pt idx="11060">
                  <c:v>397.87953644553795</c:v>
                </c:pt>
                <c:pt idx="11061">
                  <c:v>397.74007968030702</c:v>
                </c:pt>
                <c:pt idx="11062">
                  <c:v>397.86711800276896</c:v>
                </c:pt>
                <c:pt idx="11063">
                  <c:v>397.82497584646097</c:v>
                </c:pt>
                <c:pt idx="11064">
                  <c:v>397.82955188953798</c:v>
                </c:pt>
                <c:pt idx="11065">
                  <c:v>397.86202262553803</c:v>
                </c:pt>
                <c:pt idx="11066">
                  <c:v>397.97456282492305</c:v>
                </c:pt>
                <c:pt idx="11067">
                  <c:v>398.03414989784602</c:v>
                </c:pt>
                <c:pt idx="11068">
                  <c:v>398.05219863723102</c:v>
                </c:pt>
                <c:pt idx="11069">
                  <c:v>397.94467510769198</c:v>
                </c:pt>
                <c:pt idx="11070">
                  <c:v>397.79336193015303</c:v>
                </c:pt>
                <c:pt idx="11071">
                  <c:v>397.77193028399893</c:v>
                </c:pt>
                <c:pt idx="11072">
                  <c:v>397.81470811538401</c:v>
                </c:pt>
                <c:pt idx="11073">
                  <c:v>397.8839589493839</c:v>
                </c:pt>
                <c:pt idx="11074">
                  <c:v>397.87031662661497</c:v>
                </c:pt>
                <c:pt idx="11075">
                  <c:v>397.86259546369195</c:v>
                </c:pt>
                <c:pt idx="11076">
                  <c:v>397.82488534892201</c:v>
                </c:pt>
                <c:pt idx="11077">
                  <c:v>397.83538104984598</c:v>
                </c:pt>
                <c:pt idx="11078">
                  <c:v>397.93539494061491</c:v>
                </c:pt>
                <c:pt idx="11079">
                  <c:v>397.94526923122999</c:v>
                </c:pt>
                <c:pt idx="11080">
                  <c:v>397.8396036158461</c:v>
                </c:pt>
                <c:pt idx="11081">
                  <c:v>397.82254211707601</c:v>
                </c:pt>
                <c:pt idx="11082">
                  <c:v>397.88869126292292</c:v>
                </c:pt>
                <c:pt idx="11083">
                  <c:v>397.93307143692192</c:v>
                </c:pt>
                <c:pt idx="11084">
                  <c:v>397.87901467107696</c:v>
                </c:pt>
                <c:pt idx="11085">
                  <c:v>397.83578251676903</c:v>
                </c:pt>
                <c:pt idx="11086">
                  <c:v>397.78123833030696</c:v>
                </c:pt>
                <c:pt idx="11087">
                  <c:v>397.82994878246097</c:v>
                </c:pt>
                <c:pt idx="11088">
                  <c:v>397.84221767999998</c:v>
                </c:pt>
                <c:pt idx="11089">
                  <c:v>397.86130696738388</c:v>
                </c:pt>
                <c:pt idx="11090">
                  <c:v>397.81716927784601</c:v>
                </c:pt>
                <c:pt idx="11091">
                  <c:v>397.86591087353798</c:v>
                </c:pt>
                <c:pt idx="11092">
                  <c:v>397.87963948615396</c:v>
                </c:pt>
                <c:pt idx="11093">
                  <c:v>397.86801963830698</c:v>
                </c:pt>
                <c:pt idx="11094">
                  <c:v>397.93621095769186</c:v>
                </c:pt>
                <c:pt idx="11095">
                  <c:v>397.90000323461499</c:v>
                </c:pt>
                <c:pt idx="11096">
                  <c:v>397.97878536938396</c:v>
                </c:pt>
                <c:pt idx="11097">
                  <c:v>397.91202778061495</c:v>
                </c:pt>
                <c:pt idx="11098">
                  <c:v>397.92272886553792</c:v>
                </c:pt>
                <c:pt idx="11099">
                  <c:v>397.98682020507692</c:v>
                </c:pt>
                <c:pt idx="11100">
                  <c:v>398.00932916046105</c:v>
                </c:pt>
                <c:pt idx="11101">
                  <c:v>398.096167579846</c:v>
                </c:pt>
                <c:pt idx="11102">
                  <c:v>397.99386492815296</c:v>
                </c:pt>
                <c:pt idx="11103">
                  <c:v>397.94624399507592</c:v>
                </c:pt>
                <c:pt idx="11104">
                  <c:v>397.91587583107599</c:v>
                </c:pt>
                <c:pt idx="11105">
                  <c:v>397.77816311430701</c:v>
                </c:pt>
                <c:pt idx="11106">
                  <c:v>397.80127473892293</c:v>
                </c:pt>
                <c:pt idx="11107">
                  <c:v>397.89249147723092</c:v>
                </c:pt>
                <c:pt idx="11108">
                  <c:v>397.94233955753793</c:v>
                </c:pt>
                <c:pt idx="11109">
                  <c:v>397.80276839200002</c:v>
                </c:pt>
                <c:pt idx="11110">
                  <c:v>397.92292937661495</c:v>
                </c:pt>
                <c:pt idx="11111">
                  <c:v>397.93719749999991</c:v>
                </c:pt>
                <c:pt idx="11112">
                  <c:v>397.88932392461493</c:v>
                </c:pt>
                <c:pt idx="11113">
                  <c:v>397.92050832261486</c:v>
                </c:pt>
                <c:pt idx="11114">
                  <c:v>398.03654909830692</c:v>
                </c:pt>
                <c:pt idx="11115">
                  <c:v>398.0361719407689</c:v>
                </c:pt>
                <c:pt idx="11116">
                  <c:v>398.06707931400001</c:v>
                </c:pt>
                <c:pt idx="11117">
                  <c:v>398.06279101507602</c:v>
                </c:pt>
                <c:pt idx="11118">
                  <c:v>398.11904310953804</c:v>
                </c:pt>
                <c:pt idx="11119">
                  <c:v>398.03209004015292</c:v>
                </c:pt>
                <c:pt idx="11120">
                  <c:v>398.11305000138395</c:v>
                </c:pt>
                <c:pt idx="11121">
                  <c:v>398.14543781338404</c:v>
                </c:pt>
                <c:pt idx="11122">
                  <c:v>398.0663252773839</c:v>
                </c:pt>
                <c:pt idx="11123">
                  <c:v>398.11208884446114</c:v>
                </c:pt>
                <c:pt idx="11124">
                  <c:v>398.24235001923</c:v>
                </c:pt>
                <c:pt idx="11125">
                  <c:v>398.29695199661489</c:v>
                </c:pt>
                <c:pt idx="11126">
                  <c:v>398.28809887938399</c:v>
                </c:pt>
                <c:pt idx="11127">
                  <c:v>398.32108268600001</c:v>
                </c:pt>
                <c:pt idx="11128">
                  <c:v>398.324284782615</c:v>
                </c:pt>
                <c:pt idx="11129">
                  <c:v>398.31891408799993</c:v>
                </c:pt>
                <c:pt idx="11130">
                  <c:v>398.30821351261494</c:v>
                </c:pt>
                <c:pt idx="11131">
                  <c:v>398.30347437923001</c:v>
                </c:pt>
                <c:pt idx="11132">
                  <c:v>398.27261749892295</c:v>
                </c:pt>
                <c:pt idx="11133">
                  <c:v>398.34726347584603</c:v>
                </c:pt>
                <c:pt idx="11134">
                  <c:v>398.288996664769</c:v>
                </c:pt>
                <c:pt idx="11135">
                  <c:v>398.30098395461499</c:v>
                </c:pt>
                <c:pt idx="11136">
                  <c:v>398.35006568753806</c:v>
                </c:pt>
                <c:pt idx="11137">
                  <c:v>398.33000160092308</c:v>
                </c:pt>
                <c:pt idx="11138">
                  <c:v>398.37155486061494</c:v>
                </c:pt>
                <c:pt idx="11139">
                  <c:v>398.28083615030698</c:v>
                </c:pt>
                <c:pt idx="11140">
                  <c:v>398.34010762261499</c:v>
                </c:pt>
                <c:pt idx="11141">
                  <c:v>398.40982209461498</c:v>
                </c:pt>
                <c:pt idx="11142">
                  <c:v>398.34016861984611</c:v>
                </c:pt>
                <c:pt idx="11143">
                  <c:v>398.39504202676903</c:v>
                </c:pt>
                <c:pt idx="11144">
                  <c:v>398.30664307476906</c:v>
                </c:pt>
                <c:pt idx="11145">
                  <c:v>398.32717388969195</c:v>
                </c:pt>
                <c:pt idx="11146">
                  <c:v>398.424657531538</c:v>
                </c:pt>
                <c:pt idx="11147">
                  <c:v>398.39932600246101</c:v>
                </c:pt>
                <c:pt idx="11148">
                  <c:v>398.43741369507694</c:v>
                </c:pt>
                <c:pt idx="11149">
                  <c:v>398.50671046153786</c:v>
                </c:pt>
                <c:pt idx="11150">
                  <c:v>398.491855203846</c:v>
                </c:pt>
                <c:pt idx="11151">
                  <c:v>398.41215869446108</c:v>
                </c:pt>
                <c:pt idx="11152">
                  <c:v>398.41957267322999</c:v>
                </c:pt>
                <c:pt idx="11153">
                  <c:v>398.44038075953802</c:v>
                </c:pt>
                <c:pt idx="11154">
                  <c:v>398.49759160199994</c:v>
                </c:pt>
                <c:pt idx="11155">
                  <c:v>398.54101351215292</c:v>
                </c:pt>
                <c:pt idx="11156">
                  <c:v>398.48685532507596</c:v>
                </c:pt>
                <c:pt idx="11157">
                  <c:v>398.43009436199986</c:v>
                </c:pt>
                <c:pt idx="11158">
                  <c:v>398.42670089246099</c:v>
                </c:pt>
                <c:pt idx="11159">
                  <c:v>398.26330565092195</c:v>
                </c:pt>
                <c:pt idx="11160">
                  <c:v>398.25557067923108</c:v>
                </c:pt>
                <c:pt idx="11161">
                  <c:v>398.23291108953799</c:v>
                </c:pt>
                <c:pt idx="11162">
                  <c:v>398.31936117661502</c:v>
                </c:pt>
                <c:pt idx="11163">
                  <c:v>398.25006673169196</c:v>
                </c:pt>
                <c:pt idx="11164">
                  <c:v>398.30768521846107</c:v>
                </c:pt>
                <c:pt idx="11165">
                  <c:v>398.4395927619999</c:v>
                </c:pt>
                <c:pt idx="11166">
                  <c:v>398.40944020599898</c:v>
                </c:pt>
                <c:pt idx="11167">
                  <c:v>398.36607986338396</c:v>
                </c:pt>
                <c:pt idx="11168">
                  <c:v>398.48594232215299</c:v>
                </c:pt>
                <c:pt idx="11169">
                  <c:v>398.46233884522991</c:v>
                </c:pt>
                <c:pt idx="11170">
                  <c:v>398.50556390338397</c:v>
                </c:pt>
                <c:pt idx="11171">
                  <c:v>398.41602275753786</c:v>
                </c:pt>
                <c:pt idx="11172">
                  <c:v>398.28017766030695</c:v>
                </c:pt>
                <c:pt idx="11173">
                  <c:v>398.39147842522993</c:v>
                </c:pt>
                <c:pt idx="11174">
                  <c:v>398.42276994276892</c:v>
                </c:pt>
                <c:pt idx="11175">
                  <c:v>398.44127389415405</c:v>
                </c:pt>
                <c:pt idx="11176">
                  <c:v>398.39457071261495</c:v>
                </c:pt>
                <c:pt idx="11177">
                  <c:v>398.39421326107595</c:v>
                </c:pt>
                <c:pt idx="11178">
                  <c:v>398.41499283799999</c:v>
                </c:pt>
                <c:pt idx="11179">
                  <c:v>398.51424377122999</c:v>
                </c:pt>
                <c:pt idx="11180">
                  <c:v>398.48998453246105</c:v>
                </c:pt>
                <c:pt idx="11181">
                  <c:v>398.38203862492298</c:v>
                </c:pt>
                <c:pt idx="11182">
                  <c:v>398.47811170092291</c:v>
                </c:pt>
                <c:pt idx="11183">
                  <c:v>398.39146168969205</c:v>
                </c:pt>
                <c:pt idx="11184">
                  <c:v>398.47271833553799</c:v>
                </c:pt>
                <c:pt idx="11185">
                  <c:v>398.49405085246099</c:v>
                </c:pt>
                <c:pt idx="11186">
                  <c:v>398.64686894323</c:v>
                </c:pt>
                <c:pt idx="11187">
                  <c:v>398.55932967199999</c:v>
                </c:pt>
                <c:pt idx="11188">
                  <c:v>398.58651245384493</c:v>
                </c:pt>
                <c:pt idx="11189">
                  <c:v>398.38086121076907</c:v>
                </c:pt>
                <c:pt idx="11190">
                  <c:v>398.41821176492192</c:v>
                </c:pt>
                <c:pt idx="11191">
                  <c:v>398.34212401061501</c:v>
                </c:pt>
                <c:pt idx="11192">
                  <c:v>398.366189563538</c:v>
                </c:pt>
                <c:pt idx="11193">
                  <c:v>398.347086262</c:v>
                </c:pt>
                <c:pt idx="11194">
                  <c:v>398.46781559584605</c:v>
                </c:pt>
                <c:pt idx="11195">
                  <c:v>398.49439132953802</c:v>
                </c:pt>
                <c:pt idx="11196">
                  <c:v>398.41933192922994</c:v>
                </c:pt>
                <c:pt idx="11197">
                  <c:v>398.31524567276904</c:v>
                </c:pt>
                <c:pt idx="11198">
                  <c:v>398.33252267338401</c:v>
                </c:pt>
                <c:pt idx="11199">
                  <c:v>398.33160586015396</c:v>
                </c:pt>
                <c:pt idx="11200">
                  <c:v>398.49289895707693</c:v>
                </c:pt>
                <c:pt idx="11201">
                  <c:v>398.42680168215293</c:v>
                </c:pt>
                <c:pt idx="11202">
                  <c:v>398.40826018861492</c:v>
                </c:pt>
                <c:pt idx="11203">
                  <c:v>398.49921116907592</c:v>
                </c:pt>
                <c:pt idx="11204">
                  <c:v>398.50927124753792</c:v>
                </c:pt>
                <c:pt idx="11205">
                  <c:v>398.47126037707596</c:v>
                </c:pt>
                <c:pt idx="11206">
                  <c:v>398.45837430292295</c:v>
                </c:pt>
                <c:pt idx="11207">
                  <c:v>398.50337802615292</c:v>
                </c:pt>
                <c:pt idx="11208">
                  <c:v>398.4963132486148</c:v>
                </c:pt>
                <c:pt idx="11209">
                  <c:v>398.4336002579999</c:v>
                </c:pt>
                <c:pt idx="11210">
                  <c:v>398.50283488215302</c:v>
                </c:pt>
                <c:pt idx="11211">
                  <c:v>398.45420015630702</c:v>
                </c:pt>
                <c:pt idx="11212">
                  <c:v>398.42053464461486</c:v>
                </c:pt>
                <c:pt idx="11213">
                  <c:v>398.46190735938399</c:v>
                </c:pt>
                <c:pt idx="11214">
                  <c:v>398.45894271215292</c:v>
                </c:pt>
                <c:pt idx="11215">
                  <c:v>398.65347024969196</c:v>
                </c:pt>
                <c:pt idx="11216">
                  <c:v>398.58788728307604</c:v>
                </c:pt>
                <c:pt idx="11217">
                  <c:v>398.56436035569197</c:v>
                </c:pt>
                <c:pt idx="11218">
                  <c:v>398.554706764</c:v>
                </c:pt>
                <c:pt idx="11219">
                  <c:v>398.43060596092295</c:v>
                </c:pt>
                <c:pt idx="11220">
                  <c:v>398.45994895015394</c:v>
                </c:pt>
                <c:pt idx="11221">
                  <c:v>398.41448445046098</c:v>
                </c:pt>
                <c:pt idx="11222">
                  <c:v>398.40232509830696</c:v>
                </c:pt>
                <c:pt idx="11223">
                  <c:v>398.43512069923003</c:v>
                </c:pt>
                <c:pt idx="11224">
                  <c:v>398.44872593338403</c:v>
                </c:pt>
                <c:pt idx="11225">
                  <c:v>398.43039997615386</c:v>
                </c:pt>
                <c:pt idx="11226">
                  <c:v>398.48448033107604</c:v>
                </c:pt>
                <c:pt idx="11227">
                  <c:v>398.51762537876806</c:v>
                </c:pt>
                <c:pt idx="11228">
                  <c:v>398.42904729353802</c:v>
                </c:pt>
                <c:pt idx="11229">
                  <c:v>398.50416841322999</c:v>
                </c:pt>
                <c:pt idx="11230">
                  <c:v>398.54512902846102</c:v>
                </c:pt>
                <c:pt idx="11231">
                  <c:v>398.58558641276898</c:v>
                </c:pt>
                <c:pt idx="11232">
                  <c:v>398.53779634522994</c:v>
                </c:pt>
                <c:pt idx="11233">
                  <c:v>398.54640134830697</c:v>
                </c:pt>
                <c:pt idx="11234">
                  <c:v>398.57741088046106</c:v>
                </c:pt>
                <c:pt idx="11235">
                  <c:v>398.56321882107699</c:v>
                </c:pt>
                <c:pt idx="11236">
                  <c:v>398.56835488830797</c:v>
                </c:pt>
                <c:pt idx="11237">
                  <c:v>398.53182282184508</c:v>
                </c:pt>
                <c:pt idx="11238">
                  <c:v>398.62445423061502</c:v>
                </c:pt>
                <c:pt idx="11239">
                  <c:v>398.60471159061501</c:v>
                </c:pt>
                <c:pt idx="11240">
                  <c:v>398.56599841969199</c:v>
                </c:pt>
                <c:pt idx="11241">
                  <c:v>398.53328668830704</c:v>
                </c:pt>
                <c:pt idx="11242">
                  <c:v>398.65509366061502</c:v>
                </c:pt>
                <c:pt idx="11243">
                  <c:v>398.66761832061502</c:v>
                </c:pt>
                <c:pt idx="11244">
                  <c:v>398.72076902846101</c:v>
                </c:pt>
                <c:pt idx="11245">
                  <c:v>398.64423728999998</c:v>
                </c:pt>
                <c:pt idx="11246">
                  <c:v>398.60256968599998</c:v>
                </c:pt>
                <c:pt idx="11247">
                  <c:v>398.47033217892192</c:v>
                </c:pt>
                <c:pt idx="11248">
                  <c:v>398.44166686538398</c:v>
                </c:pt>
                <c:pt idx="11249">
                  <c:v>398.47203059522997</c:v>
                </c:pt>
                <c:pt idx="11250">
                  <c:v>398.43850205169184</c:v>
                </c:pt>
                <c:pt idx="11251">
                  <c:v>398.4589423147691</c:v>
                </c:pt>
                <c:pt idx="11252">
                  <c:v>398.57797169230702</c:v>
                </c:pt>
                <c:pt idx="11253">
                  <c:v>398.57366253015306</c:v>
                </c:pt>
                <c:pt idx="11254">
                  <c:v>398.55985054630702</c:v>
                </c:pt>
                <c:pt idx="11255">
                  <c:v>398.53321277061491</c:v>
                </c:pt>
                <c:pt idx="11256">
                  <c:v>398.59776367276902</c:v>
                </c:pt>
                <c:pt idx="11257">
                  <c:v>398.61487550076907</c:v>
                </c:pt>
                <c:pt idx="11258">
                  <c:v>398.55002771138396</c:v>
                </c:pt>
                <c:pt idx="11259">
                  <c:v>398.58660369784604</c:v>
                </c:pt>
                <c:pt idx="11260">
                  <c:v>398.59401186169191</c:v>
                </c:pt>
                <c:pt idx="11261">
                  <c:v>398.60354844353799</c:v>
                </c:pt>
                <c:pt idx="11262">
                  <c:v>398.68395231969203</c:v>
                </c:pt>
                <c:pt idx="11263">
                  <c:v>398.63210809261494</c:v>
                </c:pt>
                <c:pt idx="11264">
                  <c:v>398.67433577384605</c:v>
                </c:pt>
                <c:pt idx="11265">
                  <c:v>398.75398762307606</c:v>
                </c:pt>
                <c:pt idx="11266">
                  <c:v>398.73599126246103</c:v>
                </c:pt>
                <c:pt idx="11267">
                  <c:v>398.79393606430699</c:v>
                </c:pt>
                <c:pt idx="11268">
                  <c:v>398.80253158707592</c:v>
                </c:pt>
                <c:pt idx="11269">
                  <c:v>398.83557730461496</c:v>
                </c:pt>
                <c:pt idx="11270">
                  <c:v>398.73167730830693</c:v>
                </c:pt>
                <c:pt idx="11271">
                  <c:v>398.71089342476807</c:v>
                </c:pt>
                <c:pt idx="11272">
                  <c:v>398.777201050923</c:v>
                </c:pt>
                <c:pt idx="11273">
                  <c:v>398.78119411953799</c:v>
                </c:pt>
                <c:pt idx="11274">
                  <c:v>398.83148141646097</c:v>
                </c:pt>
                <c:pt idx="11275">
                  <c:v>398.78015885292291</c:v>
                </c:pt>
                <c:pt idx="11276">
                  <c:v>398.83835901784596</c:v>
                </c:pt>
                <c:pt idx="11277">
                  <c:v>398.85505750122996</c:v>
                </c:pt>
                <c:pt idx="11278">
                  <c:v>398.94521718738395</c:v>
                </c:pt>
                <c:pt idx="11279">
                  <c:v>398.96131446292287</c:v>
                </c:pt>
                <c:pt idx="11280">
                  <c:v>398.97061946322987</c:v>
                </c:pt>
                <c:pt idx="11281">
                  <c:v>398.96080297661496</c:v>
                </c:pt>
                <c:pt idx="11282">
                  <c:v>398.92234353261495</c:v>
                </c:pt>
                <c:pt idx="11283">
                  <c:v>398.80760130846107</c:v>
                </c:pt>
                <c:pt idx="11284">
                  <c:v>398.80259907215395</c:v>
                </c:pt>
                <c:pt idx="11285">
                  <c:v>398.78470999846093</c:v>
                </c:pt>
                <c:pt idx="11286">
                  <c:v>398.83459554707593</c:v>
                </c:pt>
                <c:pt idx="11287">
                  <c:v>398.88609800107594</c:v>
                </c:pt>
                <c:pt idx="11288">
                  <c:v>398.80740200846105</c:v>
                </c:pt>
                <c:pt idx="11289">
                  <c:v>398.83358256522996</c:v>
                </c:pt>
                <c:pt idx="11290">
                  <c:v>398.96594942369194</c:v>
                </c:pt>
                <c:pt idx="11291">
                  <c:v>399.04433202338402</c:v>
                </c:pt>
                <c:pt idx="11292">
                  <c:v>399.00309345353799</c:v>
                </c:pt>
                <c:pt idx="11293">
                  <c:v>399.04357319076905</c:v>
                </c:pt>
                <c:pt idx="11294">
                  <c:v>399.06486287261498</c:v>
                </c:pt>
                <c:pt idx="11295">
                  <c:v>399.03918994646097</c:v>
                </c:pt>
                <c:pt idx="11296">
                  <c:v>399.04214575692299</c:v>
                </c:pt>
                <c:pt idx="11297">
                  <c:v>398.92555925046094</c:v>
                </c:pt>
                <c:pt idx="11298">
                  <c:v>398.97054875415296</c:v>
                </c:pt>
                <c:pt idx="11299">
                  <c:v>399.0188678843071</c:v>
                </c:pt>
                <c:pt idx="11300">
                  <c:v>399.04384485753798</c:v>
                </c:pt>
                <c:pt idx="11301">
                  <c:v>398.99983513292301</c:v>
                </c:pt>
                <c:pt idx="11302">
                  <c:v>398.978970538461</c:v>
                </c:pt>
                <c:pt idx="11303">
                  <c:v>398.96224132830702</c:v>
                </c:pt>
                <c:pt idx="11304">
                  <c:v>399.029294003384</c:v>
                </c:pt>
                <c:pt idx="11305">
                  <c:v>399.03934823722994</c:v>
                </c:pt>
                <c:pt idx="11306">
                  <c:v>399.00605259353802</c:v>
                </c:pt>
                <c:pt idx="11307">
                  <c:v>399.13416058138398</c:v>
                </c:pt>
                <c:pt idx="11308">
                  <c:v>399.05392931092302</c:v>
                </c:pt>
                <c:pt idx="11309">
                  <c:v>399.07549921369196</c:v>
                </c:pt>
                <c:pt idx="11310">
                  <c:v>399.06289068046112</c:v>
                </c:pt>
                <c:pt idx="11311">
                  <c:v>399.09170958292293</c:v>
                </c:pt>
                <c:pt idx="11312">
                  <c:v>399.10500095061496</c:v>
                </c:pt>
                <c:pt idx="11313">
                  <c:v>399.07809762415297</c:v>
                </c:pt>
                <c:pt idx="11314">
                  <c:v>399.11193661461499</c:v>
                </c:pt>
                <c:pt idx="11315">
                  <c:v>399.16515570276903</c:v>
                </c:pt>
                <c:pt idx="11316">
                  <c:v>399.11093311815398</c:v>
                </c:pt>
                <c:pt idx="11317">
                  <c:v>399.08826381861496</c:v>
                </c:pt>
                <c:pt idx="11318">
                  <c:v>399.10837385492198</c:v>
                </c:pt>
                <c:pt idx="11319">
                  <c:v>399.11797010661502</c:v>
                </c:pt>
                <c:pt idx="11320">
                  <c:v>399.06713133246097</c:v>
                </c:pt>
                <c:pt idx="11321">
                  <c:v>399.11126638492306</c:v>
                </c:pt>
                <c:pt idx="11322">
                  <c:v>399.09069854153796</c:v>
                </c:pt>
                <c:pt idx="11323">
                  <c:v>399.03523602030697</c:v>
                </c:pt>
                <c:pt idx="11324">
                  <c:v>399.071292324615</c:v>
                </c:pt>
                <c:pt idx="11325">
                  <c:v>398.97257927322994</c:v>
                </c:pt>
                <c:pt idx="11326">
                  <c:v>398.87539021415301</c:v>
                </c:pt>
                <c:pt idx="11327">
                  <c:v>398.99374171415292</c:v>
                </c:pt>
                <c:pt idx="11328">
                  <c:v>399.08136721615296</c:v>
                </c:pt>
                <c:pt idx="11329">
                  <c:v>399.08802534722986</c:v>
                </c:pt>
                <c:pt idx="11330">
                  <c:v>399.11628636015308</c:v>
                </c:pt>
                <c:pt idx="11331">
                  <c:v>399.05871528938394</c:v>
                </c:pt>
                <c:pt idx="11332">
                  <c:v>399.06494399984604</c:v>
                </c:pt>
                <c:pt idx="11333">
                  <c:v>399.12156818938405</c:v>
                </c:pt>
                <c:pt idx="11334">
                  <c:v>399.034108995846</c:v>
                </c:pt>
                <c:pt idx="11335">
                  <c:v>399.06928216292306</c:v>
                </c:pt>
                <c:pt idx="11336">
                  <c:v>399.055333660153</c:v>
                </c:pt>
                <c:pt idx="11337">
                  <c:v>399.05401047522992</c:v>
                </c:pt>
                <c:pt idx="11338">
                  <c:v>398.99071905599988</c:v>
                </c:pt>
                <c:pt idx="11339">
                  <c:v>399.01163810892297</c:v>
                </c:pt>
                <c:pt idx="11340">
                  <c:v>399.05117282122995</c:v>
                </c:pt>
                <c:pt idx="11341">
                  <c:v>399.00683213938402</c:v>
                </c:pt>
                <c:pt idx="11342">
                  <c:v>399.03487246969195</c:v>
                </c:pt>
                <c:pt idx="11343">
                  <c:v>399.11758592199999</c:v>
                </c:pt>
                <c:pt idx="11344">
                  <c:v>399.12228658522997</c:v>
                </c:pt>
                <c:pt idx="11345">
                  <c:v>399.09353367046197</c:v>
                </c:pt>
                <c:pt idx="11346">
                  <c:v>399.21411199322995</c:v>
                </c:pt>
                <c:pt idx="11347">
                  <c:v>399.16569008430804</c:v>
                </c:pt>
                <c:pt idx="11348">
                  <c:v>399.08519888553792</c:v>
                </c:pt>
                <c:pt idx="11349">
                  <c:v>399.00404990830697</c:v>
                </c:pt>
                <c:pt idx="11350">
                  <c:v>399.06178288030702</c:v>
                </c:pt>
                <c:pt idx="11351">
                  <c:v>398.98412934892286</c:v>
                </c:pt>
                <c:pt idx="11352">
                  <c:v>399.00915897907595</c:v>
                </c:pt>
                <c:pt idx="11353">
                  <c:v>398.98307609999893</c:v>
                </c:pt>
                <c:pt idx="11354">
                  <c:v>399.05940829630708</c:v>
                </c:pt>
                <c:pt idx="11355">
                  <c:v>399.16526147169196</c:v>
                </c:pt>
                <c:pt idx="11356">
                  <c:v>399.09263531799996</c:v>
                </c:pt>
                <c:pt idx="11357">
                  <c:v>399.164624742922</c:v>
                </c:pt>
                <c:pt idx="11358">
                  <c:v>399.21153596522981</c:v>
                </c:pt>
                <c:pt idx="11359">
                  <c:v>399.21383702061496</c:v>
                </c:pt>
                <c:pt idx="11360">
                  <c:v>399.17072343215301</c:v>
                </c:pt>
                <c:pt idx="11361">
                  <c:v>399.20588232107701</c:v>
                </c:pt>
                <c:pt idx="11362">
                  <c:v>399.13037189969197</c:v>
                </c:pt>
                <c:pt idx="11363">
                  <c:v>399.105331265845</c:v>
                </c:pt>
                <c:pt idx="11364">
                  <c:v>399.02062040784602</c:v>
                </c:pt>
                <c:pt idx="11365">
                  <c:v>399.050020473384</c:v>
                </c:pt>
                <c:pt idx="11366">
                  <c:v>399.03534665707593</c:v>
                </c:pt>
                <c:pt idx="11367">
                  <c:v>399.10330061276903</c:v>
                </c:pt>
                <c:pt idx="11368">
                  <c:v>399.12831906199887</c:v>
                </c:pt>
                <c:pt idx="11369">
                  <c:v>399.120166138922</c:v>
                </c:pt>
                <c:pt idx="11370">
                  <c:v>399.15476984030704</c:v>
                </c:pt>
                <c:pt idx="11371">
                  <c:v>399.07720631538405</c:v>
                </c:pt>
                <c:pt idx="11372">
                  <c:v>399.02235641876899</c:v>
                </c:pt>
                <c:pt idx="11373">
                  <c:v>398.91842020522995</c:v>
                </c:pt>
                <c:pt idx="11374">
                  <c:v>398.99716627476897</c:v>
                </c:pt>
                <c:pt idx="11375">
                  <c:v>398.98230353907599</c:v>
                </c:pt>
                <c:pt idx="11376">
                  <c:v>398.98739066676904</c:v>
                </c:pt>
                <c:pt idx="11377">
                  <c:v>398.9837838473839</c:v>
                </c:pt>
                <c:pt idx="11378">
                  <c:v>398.98402031153802</c:v>
                </c:pt>
                <c:pt idx="11379">
                  <c:v>398.884604773077</c:v>
                </c:pt>
                <c:pt idx="11380">
                  <c:v>398.78252047261486</c:v>
                </c:pt>
                <c:pt idx="11381">
                  <c:v>398.84127930799895</c:v>
                </c:pt>
                <c:pt idx="11382">
                  <c:v>398.87519917446105</c:v>
                </c:pt>
                <c:pt idx="11383">
                  <c:v>398.87774053938404</c:v>
                </c:pt>
                <c:pt idx="11384">
                  <c:v>398.93507237122986</c:v>
                </c:pt>
                <c:pt idx="11385">
                  <c:v>398.86054531000002</c:v>
                </c:pt>
                <c:pt idx="11386">
                  <c:v>398.85354870938397</c:v>
                </c:pt>
                <c:pt idx="11387">
                  <c:v>398.83829329861493</c:v>
                </c:pt>
                <c:pt idx="11388">
                  <c:v>398.81011451061494</c:v>
                </c:pt>
                <c:pt idx="11389">
                  <c:v>398.99483755199986</c:v>
                </c:pt>
                <c:pt idx="11390">
                  <c:v>399.01749956369196</c:v>
                </c:pt>
                <c:pt idx="11391">
                  <c:v>399.01735853230696</c:v>
                </c:pt>
                <c:pt idx="11392">
                  <c:v>399.08308800276905</c:v>
                </c:pt>
                <c:pt idx="11393">
                  <c:v>399.06626919369205</c:v>
                </c:pt>
                <c:pt idx="11394">
                  <c:v>399.11236117276906</c:v>
                </c:pt>
                <c:pt idx="11395">
                  <c:v>399.11809777153792</c:v>
                </c:pt>
                <c:pt idx="11396">
                  <c:v>399.12161209399898</c:v>
                </c:pt>
                <c:pt idx="11397">
                  <c:v>399.202153087846</c:v>
                </c:pt>
                <c:pt idx="11398">
                  <c:v>399.21056261461501</c:v>
                </c:pt>
                <c:pt idx="11399">
                  <c:v>399.25696509707694</c:v>
                </c:pt>
                <c:pt idx="11400">
                  <c:v>399.25160307830703</c:v>
                </c:pt>
                <c:pt idx="11401">
                  <c:v>399.29030583969194</c:v>
                </c:pt>
                <c:pt idx="11402">
                  <c:v>399.30992657446103</c:v>
                </c:pt>
                <c:pt idx="11403">
                  <c:v>399.23926051138397</c:v>
                </c:pt>
                <c:pt idx="11404">
                  <c:v>399.25623044892291</c:v>
                </c:pt>
                <c:pt idx="11405">
                  <c:v>399.17716581046108</c:v>
                </c:pt>
                <c:pt idx="11406">
                  <c:v>399.25830212769199</c:v>
                </c:pt>
                <c:pt idx="11407">
                  <c:v>399.24607635138392</c:v>
                </c:pt>
                <c:pt idx="11408">
                  <c:v>399.20319697969188</c:v>
                </c:pt>
                <c:pt idx="11409">
                  <c:v>399.21428935276901</c:v>
                </c:pt>
                <c:pt idx="11410">
                  <c:v>399.24848633584611</c:v>
                </c:pt>
                <c:pt idx="11411">
                  <c:v>399.11107107969195</c:v>
                </c:pt>
                <c:pt idx="11412">
                  <c:v>399.12697121938396</c:v>
                </c:pt>
                <c:pt idx="11413">
                  <c:v>399.16548291046104</c:v>
                </c:pt>
                <c:pt idx="11414">
                  <c:v>399.22847842430696</c:v>
                </c:pt>
                <c:pt idx="11415">
                  <c:v>399.18948233492313</c:v>
                </c:pt>
                <c:pt idx="11416">
                  <c:v>399.22749128722995</c:v>
                </c:pt>
                <c:pt idx="11417">
                  <c:v>399.23625086215293</c:v>
                </c:pt>
                <c:pt idx="11418">
                  <c:v>399.15695469353807</c:v>
                </c:pt>
                <c:pt idx="11419">
                  <c:v>399.19986837769198</c:v>
                </c:pt>
                <c:pt idx="11420">
                  <c:v>399.27399093799994</c:v>
                </c:pt>
                <c:pt idx="11421">
                  <c:v>399.21028834769197</c:v>
                </c:pt>
                <c:pt idx="11422">
                  <c:v>399.24605771753795</c:v>
                </c:pt>
                <c:pt idx="11423">
                  <c:v>399.28600059369199</c:v>
                </c:pt>
                <c:pt idx="11424">
                  <c:v>399.28218290692195</c:v>
                </c:pt>
                <c:pt idx="11425">
                  <c:v>399.28738062584506</c:v>
                </c:pt>
                <c:pt idx="11426">
                  <c:v>399.22718722307599</c:v>
                </c:pt>
                <c:pt idx="11427">
                  <c:v>399.29030179507595</c:v>
                </c:pt>
                <c:pt idx="11428">
                  <c:v>399.37811739169189</c:v>
                </c:pt>
                <c:pt idx="11429">
                  <c:v>399.2971962426148</c:v>
                </c:pt>
                <c:pt idx="11430">
                  <c:v>399.23087533738396</c:v>
                </c:pt>
                <c:pt idx="11431">
                  <c:v>399.20160469307598</c:v>
                </c:pt>
                <c:pt idx="11432">
                  <c:v>399.20948333061506</c:v>
                </c:pt>
                <c:pt idx="11433">
                  <c:v>399.11341559569195</c:v>
                </c:pt>
                <c:pt idx="11434">
                  <c:v>399.10415585076902</c:v>
                </c:pt>
                <c:pt idx="11435">
                  <c:v>399.09690921646092</c:v>
                </c:pt>
                <c:pt idx="11436">
                  <c:v>399.08755010876905</c:v>
                </c:pt>
                <c:pt idx="11437">
                  <c:v>399.04050738461501</c:v>
                </c:pt>
                <c:pt idx="11438">
                  <c:v>399.05350649630697</c:v>
                </c:pt>
                <c:pt idx="11439">
                  <c:v>399.05087720784604</c:v>
                </c:pt>
                <c:pt idx="11440">
                  <c:v>399.15527227646106</c:v>
                </c:pt>
                <c:pt idx="11441">
                  <c:v>399.11230603446114</c:v>
                </c:pt>
                <c:pt idx="11442">
                  <c:v>399.02163384307693</c:v>
                </c:pt>
                <c:pt idx="11443">
                  <c:v>399.04675634615296</c:v>
                </c:pt>
                <c:pt idx="11444">
                  <c:v>399.07500953107592</c:v>
                </c:pt>
                <c:pt idx="11445">
                  <c:v>399.09905972861486</c:v>
                </c:pt>
                <c:pt idx="11446">
                  <c:v>399.11819787815392</c:v>
                </c:pt>
                <c:pt idx="11447">
                  <c:v>399.07911028215295</c:v>
                </c:pt>
                <c:pt idx="11448">
                  <c:v>399.10423134153802</c:v>
                </c:pt>
                <c:pt idx="11449">
                  <c:v>399.11958983292203</c:v>
                </c:pt>
                <c:pt idx="11450">
                  <c:v>399.11884353353804</c:v>
                </c:pt>
                <c:pt idx="11451">
                  <c:v>399.17441745184601</c:v>
                </c:pt>
                <c:pt idx="11452">
                  <c:v>399.19058845830796</c:v>
                </c:pt>
                <c:pt idx="11453">
                  <c:v>399.181543598308</c:v>
                </c:pt>
                <c:pt idx="11454">
                  <c:v>399.10823110015298</c:v>
                </c:pt>
                <c:pt idx="11455">
                  <c:v>399.09025567707596</c:v>
                </c:pt>
                <c:pt idx="11456">
                  <c:v>399.06958601461508</c:v>
                </c:pt>
                <c:pt idx="11457">
                  <c:v>399.06485817769197</c:v>
                </c:pt>
                <c:pt idx="11458">
                  <c:v>399.00321200938396</c:v>
                </c:pt>
                <c:pt idx="11459">
                  <c:v>399.02194695984599</c:v>
                </c:pt>
                <c:pt idx="11460">
                  <c:v>399.04558962292305</c:v>
                </c:pt>
                <c:pt idx="11461">
                  <c:v>399.15282546076907</c:v>
                </c:pt>
                <c:pt idx="11462">
                  <c:v>399.09295966292296</c:v>
                </c:pt>
                <c:pt idx="11463">
                  <c:v>399.11856314353798</c:v>
                </c:pt>
                <c:pt idx="11464">
                  <c:v>399.07744425830703</c:v>
                </c:pt>
                <c:pt idx="11465">
                  <c:v>399.1059431093841</c:v>
                </c:pt>
                <c:pt idx="11466">
                  <c:v>399.05977796384605</c:v>
                </c:pt>
                <c:pt idx="11467">
                  <c:v>399.06206613753807</c:v>
                </c:pt>
                <c:pt idx="11468">
                  <c:v>399.15284658153803</c:v>
                </c:pt>
                <c:pt idx="11469">
                  <c:v>399.10230878492308</c:v>
                </c:pt>
                <c:pt idx="11470">
                  <c:v>399.00529869723101</c:v>
                </c:pt>
                <c:pt idx="11471">
                  <c:v>398.96688184323102</c:v>
                </c:pt>
                <c:pt idx="11472">
                  <c:v>398.98251492846094</c:v>
                </c:pt>
                <c:pt idx="11473">
                  <c:v>399.02007091138393</c:v>
                </c:pt>
                <c:pt idx="11474">
                  <c:v>399.04398942338401</c:v>
                </c:pt>
                <c:pt idx="11475">
                  <c:v>399.07633513661494</c:v>
                </c:pt>
                <c:pt idx="11476">
                  <c:v>399.01751294646095</c:v>
                </c:pt>
                <c:pt idx="11477">
                  <c:v>399.05900682676906</c:v>
                </c:pt>
                <c:pt idx="11478">
                  <c:v>399.016897666153</c:v>
                </c:pt>
                <c:pt idx="11479">
                  <c:v>399.08709286215395</c:v>
                </c:pt>
                <c:pt idx="11480">
                  <c:v>399.19377332184598</c:v>
                </c:pt>
                <c:pt idx="11481">
                  <c:v>399.35876443969198</c:v>
                </c:pt>
                <c:pt idx="11482">
                  <c:v>399.22580687661497</c:v>
                </c:pt>
                <c:pt idx="11483">
                  <c:v>399.03602265599892</c:v>
                </c:pt>
                <c:pt idx="11484">
                  <c:v>399.05381188707599</c:v>
                </c:pt>
                <c:pt idx="11485">
                  <c:v>399.06636947184592</c:v>
                </c:pt>
                <c:pt idx="11486">
                  <c:v>399.03226923061499</c:v>
                </c:pt>
                <c:pt idx="11487">
                  <c:v>398.95659266384598</c:v>
                </c:pt>
                <c:pt idx="11488">
                  <c:v>398.99309714353797</c:v>
                </c:pt>
                <c:pt idx="11489">
                  <c:v>398.95912696199997</c:v>
                </c:pt>
                <c:pt idx="11490">
                  <c:v>398.93606070569189</c:v>
                </c:pt>
                <c:pt idx="11491">
                  <c:v>399.02370605399994</c:v>
                </c:pt>
                <c:pt idx="11492">
                  <c:v>398.953104196769</c:v>
                </c:pt>
                <c:pt idx="11493">
                  <c:v>398.95816795661489</c:v>
                </c:pt>
                <c:pt idx="11494">
                  <c:v>399.00210634092292</c:v>
                </c:pt>
                <c:pt idx="11495">
                  <c:v>399.10044559153806</c:v>
                </c:pt>
                <c:pt idx="11496">
                  <c:v>399.06969437430706</c:v>
                </c:pt>
                <c:pt idx="11497">
                  <c:v>399.00113569138392</c:v>
                </c:pt>
                <c:pt idx="11498">
                  <c:v>398.93887059999992</c:v>
                </c:pt>
                <c:pt idx="11499">
                  <c:v>398.96175476907587</c:v>
                </c:pt>
                <c:pt idx="11500">
                  <c:v>398.94200594169189</c:v>
                </c:pt>
                <c:pt idx="11501">
                  <c:v>399.049216443538</c:v>
                </c:pt>
                <c:pt idx="11502">
                  <c:v>399.07185821184601</c:v>
                </c:pt>
                <c:pt idx="11503">
                  <c:v>399.12767068846108</c:v>
                </c:pt>
                <c:pt idx="11504">
                  <c:v>399.124609215384</c:v>
                </c:pt>
                <c:pt idx="11505">
                  <c:v>399.05144128799992</c:v>
                </c:pt>
                <c:pt idx="11506">
                  <c:v>399.105847752307</c:v>
                </c:pt>
                <c:pt idx="11507">
                  <c:v>399.17286543199901</c:v>
                </c:pt>
                <c:pt idx="11508">
                  <c:v>399.11146017323108</c:v>
                </c:pt>
                <c:pt idx="11509">
                  <c:v>399.08334345646097</c:v>
                </c:pt>
                <c:pt idx="11510">
                  <c:v>398.9853326216919</c:v>
                </c:pt>
                <c:pt idx="11511">
                  <c:v>398.99999079830695</c:v>
                </c:pt>
                <c:pt idx="11512">
                  <c:v>399.03307614692199</c:v>
                </c:pt>
                <c:pt idx="11513">
                  <c:v>399.10584834999997</c:v>
                </c:pt>
                <c:pt idx="11514">
                  <c:v>399.06351960753796</c:v>
                </c:pt>
                <c:pt idx="11515">
                  <c:v>399.00860550246102</c:v>
                </c:pt>
                <c:pt idx="11516">
                  <c:v>398.99808772892294</c:v>
                </c:pt>
                <c:pt idx="11517">
                  <c:v>398.91351939276899</c:v>
                </c:pt>
                <c:pt idx="11518">
                  <c:v>398.93274264999997</c:v>
                </c:pt>
                <c:pt idx="11519">
                  <c:v>398.84398701061502</c:v>
                </c:pt>
                <c:pt idx="11520">
                  <c:v>398.73266008138398</c:v>
                </c:pt>
                <c:pt idx="11521">
                  <c:v>398.73171622584596</c:v>
                </c:pt>
                <c:pt idx="11522">
                  <c:v>398.72435012892299</c:v>
                </c:pt>
                <c:pt idx="11523">
                  <c:v>398.67603337861493</c:v>
                </c:pt>
                <c:pt idx="11524">
                  <c:v>398.80450879400001</c:v>
                </c:pt>
                <c:pt idx="11525">
                  <c:v>398.82260891215299</c:v>
                </c:pt>
                <c:pt idx="11526">
                  <c:v>398.75704041923098</c:v>
                </c:pt>
                <c:pt idx="11527">
                  <c:v>398.86048964215308</c:v>
                </c:pt>
                <c:pt idx="11528">
                  <c:v>398.80759407692301</c:v>
                </c:pt>
                <c:pt idx="11529">
                  <c:v>398.85199153753808</c:v>
                </c:pt>
                <c:pt idx="11530">
                  <c:v>398.88263568646107</c:v>
                </c:pt>
                <c:pt idx="11531">
                  <c:v>398.78360189953798</c:v>
                </c:pt>
                <c:pt idx="11532">
                  <c:v>398.87515120322996</c:v>
                </c:pt>
                <c:pt idx="11533">
                  <c:v>398.85455536692302</c:v>
                </c:pt>
                <c:pt idx="11534">
                  <c:v>398.96889343769192</c:v>
                </c:pt>
                <c:pt idx="11535">
                  <c:v>398.94354838292293</c:v>
                </c:pt>
                <c:pt idx="11536">
                  <c:v>398.80564370969205</c:v>
                </c:pt>
                <c:pt idx="11537">
                  <c:v>398.67436703815298</c:v>
                </c:pt>
                <c:pt idx="11538">
                  <c:v>398.64334587846105</c:v>
                </c:pt>
                <c:pt idx="11539">
                  <c:v>398.55132658153792</c:v>
                </c:pt>
                <c:pt idx="11540">
                  <c:v>398.67062147046107</c:v>
                </c:pt>
                <c:pt idx="11541">
                  <c:v>398.67457119753806</c:v>
                </c:pt>
                <c:pt idx="11542">
                  <c:v>398.64200813569204</c:v>
                </c:pt>
                <c:pt idx="11543">
                  <c:v>398.63214660307602</c:v>
                </c:pt>
                <c:pt idx="11544">
                  <c:v>398.66168109692308</c:v>
                </c:pt>
                <c:pt idx="11545">
                  <c:v>398.73621945553788</c:v>
                </c:pt>
                <c:pt idx="11546">
                  <c:v>398.76910224846097</c:v>
                </c:pt>
                <c:pt idx="11547">
                  <c:v>398.78743259384606</c:v>
                </c:pt>
                <c:pt idx="11548">
                  <c:v>398.821948561846</c:v>
                </c:pt>
                <c:pt idx="11549">
                  <c:v>398.82185019399901</c:v>
                </c:pt>
                <c:pt idx="11550">
                  <c:v>398.84420148292298</c:v>
                </c:pt>
                <c:pt idx="11551">
                  <c:v>398.80555662630798</c:v>
                </c:pt>
                <c:pt idx="11552">
                  <c:v>398.87527005246102</c:v>
                </c:pt>
                <c:pt idx="11553">
                  <c:v>398.95796934738399</c:v>
                </c:pt>
                <c:pt idx="11554">
                  <c:v>399.00519086246101</c:v>
                </c:pt>
                <c:pt idx="11555">
                  <c:v>398.96273971338394</c:v>
                </c:pt>
                <c:pt idx="11556">
                  <c:v>399.03265107369197</c:v>
                </c:pt>
                <c:pt idx="11557">
                  <c:v>399.13358847753796</c:v>
                </c:pt>
                <c:pt idx="11558">
                  <c:v>399.13907367476907</c:v>
                </c:pt>
                <c:pt idx="11559">
                  <c:v>399.02621942661489</c:v>
                </c:pt>
                <c:pt idx="11560">
                  <c:v>398.93543127584599</c:v>
                </c:pt>
                <c:pt idx="11561">
                  <c:v>398.94625999815389</c:v>
                </c:pt>
                <c:pt idx="11562">
                  <c:v>398.95005123722996</c:v>
                </c:pt>
                <c:pt idx="11563">
                  <c:v>398.88482817846108</c:v>
                </c:pt>
                <c:pt idx="11564">
                  <c:v>399.00563032553805</c:v>
                </c:pt>
                <c:pt idx="11565">
                  <c:v>399.01496844830694</c:v>
                </c:pt>
                <c:pt idx="11566">
                  <c:v>399.0393379427689</c:v>
                </c:pt>
                <c:pt idx="11567">
                  <c:v>399.06473261107601</c:v>
                </c:pt>
                <c:pt idx="11568">
                  <c:v>398.98835033753795</c:v>
                </c:pt>
                <c:pt idx="11569">
                  <c:v>399.00203363938402</c:v>
                </c:pt>
                <c:pt idx="11570">
                  <c:v>399.02710654430695</c:v>
                </c:pt>
                <c:pt idx="11571">
                  <c:v>398.99238888630703</c:v>
                </c:pt>
                <c:pt idx="11572">
                  <c:v>398.98902341246099</c:v>
                </c:pt>
                <c:pt idx="11573">
                  <c:v>398.88509976846092</c:v>
                </c:pt>
                <c:pt idx="11574">
                  <c:v>398.99236040138391</c:v>
                </c:pt>
                <c:pt idx="11575">
                  <c:v>399.00847379830697</c:v>
                </c:pt>
                <c:pt idx="11576">
                  <c:v>398.91411919246099</c:v>
                </c:pt>
                <c:pt idx="11577">
                  <c:v>399.00223931538397</c:v>
                </c:pt>
                <c:pt idx="11578">
                  <c:v>398.94558113907704</c:v>
                </c:pt>
                <c:pt idx="11579">
                  <c:v>398.89487091538405</c:v>
                </c:pt>
                <c:pt idx="11580">
                  <c:v>399.01406038707597</c:v>
                </c:pt>
                <c:pt idx="11581">
                  <c:v>399.04305430323001</c:v>
                </c:pt>
                <c:pt idx="11582">
                  <c:v>399.04302831799993</c:v>
                </c:pt>
                <c:pt idx="11583">
                  <c:v>398.93631185569183</c:v>
                </c:pt>
                <c:pt idx="11584">
                  <c:v>398.86895499138399</c:v>
                </c:pt>
                <c:pt idx="11585">
                  <c:v>398.846250599077</c:v>
                </c:pt>
                <c:pt idx="11586">
                  <c:v>398.74168597015398</c:v>
                </c:pt>
                <c:pt idx="11587">
                  <c:v>398.84647632292302</c:v>
                </c:pt>
                <c:pt idx="11588">
                  <c:v>398.93451703953792</c:v>
                </c:pt>
                <c:pt idx="11589">
                  <c:v>399.00921480722997</c:v>
                </c:pt>
                <c:pt idx="11590">
                  <c:v>399.04670647830699</c:v>
                </c:pt>
                <c:pt idx="11591">
                  <c:v>399.09527556399996</c:v>
                </c:pt>
                <c:pt idx="11592">
                  <c:v>398.96589740830797</c:v>
                </c:pt>
                <c:pt idx="11593">
                  <c:v>398.998991520461</c:v>
                </c:pt>
                <c:pt idx="11594">
                  <c:v>399.05218693953805</c:v>
                </c:pt>
                <c:pt idx="11595">
                  <c:v>399.076086107538</c:v>
                </c:pt>
                <c:pt idx="11596">
                  <c:v>399.08203944538388</c:v>
                </c:pt>
                <c:pt idx="11597">
                  <c:v>399.110273127384</c:v>
                </c:pt>
                <c:pt idx="11598">
                  <c:v>399.09000239969203</c:v>
                </c:pt>
                <c:pt idx="11599">
                  <c:v>399.16692370953808</c:v>
                </c:pt>
                <c:pt idx="11600">
                  <c:v>399.17892287476906</c:v>
                </c:pt>
                <c:pt idx="11601">
                  <c:v>399.08749069723001</c:v>
                </c:pt>
                <c:pt idx="11602">
                  <c:v>399.17000207784605</c:v>
                </c:pt>
                <c:pt idx="11603">
                  <c:v>399.10201793323</c:v>
                </c:pt>
                <c:pt idx="11604">
                  <c:v>399.026945573538</c:v>
                </c:pt>
                <c:pt idx="11605">
                  <c:v>399.05456286323005</c:v>
                </c:pt>
                <c:pt idx="11606">
                  <c:v>399.04228320538505</c:v>
                </c:pt>
                <c:pt idx="11607">
                  <c:v>399.00241889861496</c:v>
                </c:pt>
                <c:pt idx="11608">
                  <c:v>399.04577937123099</c:v>
                </c:pt>
                <c:pt idx="11609">
                  <c:v>399.07984115615307</c:v>
                </c:pt>
                <c:pt idx="11610">
                  <c:v>399.15062138199903</c:v>
                </c:pt>
                <c:pt idx="11611">
                  <c:v>399.27337946861485</c:v>
                </c:pt>
                <c:pt idx="11612">
                  <c:v>399.26162695322995</c:v>
                </c:pt>
                <c:pt idx="11613">
                  <c:v>399.211742415846</c:v>
                </c:pt>
                <c:pt idx="11614">
                  <c:v>399.10188367707701</c:v>
                </c:pt>
                <c:pt idx="11615">
                  <c:v>399.05900584738396</c:v>
                </c:pt>
                <c:pt idx="11616">
                  <c:v>399.17335364615292</c:v>
                </c:pt>
                <c:pt idx="11617">
                  <c:v>399.07668945830699</c:v>
                </c:pt>
                <c:pt idx="11618">
                  <c:v>399.03006033676905</c:v>
                </c:pt>
                <c:pt idx="11619">
                  <c:v>399.01913806292293</c:v>
                </c:pt>
                <c:pt idx="11620">
                  <c:v>399.07512603061497</c:v>
                </c:pt>
                <c:pt idx="11621">
                  <c:v>399.05512741753796</c:v>
                </c:pt>
                <c:pt idx="11622">
                  <c:v>399.03784918830701</c:v>
                </c:pt>
                <c:pt idx="11623">
                  <c:v>399.02157618922996</c:v>
                </c:pt>
                <c:pt idx="11624">
                  <c:v>399.04521543707699</c:v>
                </c:pt>
                <c:pt idx="11625">
                  <c:v>399.08679070538392</c:v>
                </c:pt>
                <c:pt idx="11626">
                  <c:v>399.18271428538492</c:v>
                </c:pt>
                <c:pt idx="11627">
                  <c:v>399.14264586015304</c:v>
                </c:pt>
                <c:pt idx="11628">
                  <c:v>399.10353412722992</c:v>
                </c:pt>
                <c:pt idx="11629">
                  <c:v>399.148853645077</c:v>
                </c:pt>
                <c:pt idx="11630">
                  <c:v>399.1568268887691</c:v>
                </c:pt>
                <c:pt idx="11631">
                  <c:v>399.18534478138395</c:v>
                </c:pt>
                <c:pt idx="11632">
                  <c:v>399.15906390892201</c:v>
                </c:pt>
                <c:pt idx="11633">
                  <c:v>399.18280141538401</c:v>
                </c:pt>
                <c:pt idx="11634">
                  <c:v>399.13341596830691</c:v>
                </c:pt>
                <c:pt idx="11635">
                  <c:v>399.07412598553799</c:v>
                </c:pt>
                <c:pt idx="11636">
                  <c:v>399.06694596969191</c:v>
                </c:pt>
                <c:pt idx="11637">
                  <c:v>399.10076203061504</c:v>
                </c:pt>
                <c:pt idx="11638">
                  <c:v>399.07325013615298</c:v>
                </c:pt>
                <c:pt idx="11639">
                  <c:v>399.02927207646098</c:v>
                </c:pt>
                <c:pt idx="11640">
                  <c:v>399.020919279846</c:v>
                </c:pt>
                <c:pt idx="11641">
                  <c:v>399.05586618876907</c:v>
                </c:pt>
                <c:pt idx="11642">
                  <c:v>399.03608187646108</c:v>
                </c:pt>
                <c:pt idx="11643">
                  <c:v>399.00857392322996</c:v>
                </c:pt>
                <c:pt idx="11644">
                  <c:v>398.94320362584608</c:v>
                </c:pt>
                <c:pt idx="11645">
                  <c:v>399.02137464246096</c:v>
                </c:pt>
                <c:pt idx="11646">
                  <c:v>399.064079985538</c:v>
                </c:pt>
                <c:pt idx="11647">
                  <c:v>399.04487969384616</c:v>
                </c:pt>
                <c:pt idx="11648">
                  <c:v>399.04216754476903</c:v>
                </c:pt>
                <c:pt idx="11649">
                  <c:v>399.01962072015306</c:v>
                </c:pt>
                <c:pt idx="11650">
                  <c:v>398.98489524676904</c:v>
                </c:pt>
                <c:pt idx="11651">
                  <c:v>399.06498652153806</c:v>
                </c:pt>
                <c:pt idx="11652">
                  <c:v>399.07714623599992</c:v>
                </c:pt>
                <c:pt idx="11653">
                  <c:v>399.03383884153794</c:v>
                </c:pt>
                <c:pt idx="11654">
                  <c:v>399.10274343569205</c:v>
                </c:pt>
                <c:pt idx="11655">
                  <c:v>399.08575290276895</c:v>
                </c:pt>
                <c:pt idx="11656">
                  <c:v>399.08429090738395</c:v>
                </c:pt>
                <c:pt idx="11657">
                  <c:v>399.13949672276902</c:v>
                </c:pt>
                <c:pt idx="11658">
                  <c:v>399.18386838846106</c:v>
                </c:pt>
                <c:pt idx="11659">
                  <c:v>399.144217372154</c:v>
                </c:pt>
                <c:pt idx="11660">
                  <c:v>399.04395955107594</c:v>
                </c:pt>
                <c:pt idx="11661">
                  <c:v>399.27024533507608</c:v>
                </c:pt>
                <c:pt idx="11662">
                  <c:v>399.21596790276897</c:v>
                </c:pt>
                <c:pt idx="11663">
                  <c:v>399.14759649907597</c:v>
                </c:pt>
                <c:pt idx="11664">
                  <c:v>398.91474499707596</c:v>
                </c:pt>
                <c:pt idx="11665">
                  <c:v>398.96611465430692</c:v>
                </c:pt>
                <c:pt idx="11666">
                  <c:v>398.94785677753799</c:v>
                </c:pt>
                <c:pt idx="11667">
                  <c:v>399.13731675815291</c:v>
                </c:pt>
                <c:pt idx="11668">
                  <c:v>399.10018394969194</c:v>
                </c:pt>
                <c:pt idx="11669">
                  <c:v>399.0366115786149</c:v>
                </c:pt>
                <c:pt idx="11670">
                  <c:v>399.14601777107697</c:v>
                </c:pt>
                <c:pt idx="11671">
                  <c:v>399.15046138492312</c:v>
                </c:pt>
                <c:pt idx="11672">
                  <c:v>399.07483781876908</c:v>
                </c:pt>
                <c:pt idx="11673">
                  <c:v>399.19853669292195</c:v>
                </c:pt>
                <c:pt idx="11674">
                  <c:v>399.18395774892286</c:v>
                </c:pt>
                <c:pt idx="11675">
                  <c:v>399.15271863230709</c:v>
                </c:pt>
                <c:pt idx="11676">
                  <c:v>399.16039438600001</c:v>
                </c:pt>
                <c:pt idx="11677">
                  <c:v>399.14760013153813</c:v>
                </c:pt>
                <c:pt idx="11678">
                  <c:v>399.16513502861494</c:v>
                </c:pt>
                <c:pt idx="11679">
                  <c:v>399.24681857753797</c:v>
                </c:pt>
                <c:pt idx="11680">
                  <c:v>399.26307052738395</c:v>
                </c:pt>
                <c:pt idx="11681">
                  <c:v>399.04537298553799</c:v>
                </c:pt>
                <c:pt idx="11682">
                  <c:v>399.01486861076916</c:v>
                </c:pt>
                <c:pt idx="11683">
                  <c:v>399.06516632984608</c:v>
                </c:pt>
                <c:pt idx="11684">
                  <c:v>399.06694414061496</c:v>
                </c:pt>
                <c:pt idx="11685">
                  <c:v>399.16114660199992</c:v>
                </c:pt>
                <c:pt idx="11686">
                  <c:v>399.19682246292297</c:v>
                </c:pt>
                <c:pt idx="11687">
                  <c:v>399.18134977169188</c:v>
                </c:pt>
                <c:pt idx="11688">
                  <c:v>399.217283266153</c:v>
                </c:pt>
                <c:pt idx="11689">
                  <c:v>399.24920863984613</c:v>
                </c:pt>
                <c:pt idx="11690">
                  <c:v>399.34421775861495</c:v>
                </c:pt>
                <c:pt idx="11691">
                  <c:v>399.25721934615297</c:v>
                </c:pt>
                <c:pt idx="11692">
                  <c:v>399.14518805722992</c:v>
                </c:pt>
                <c:pt idx="11693">
                  <c:v>399.108599800923</c:v>
                </c:pt>
                <c:pt idx="11694">
                  <c:v>399.00178954584601</c:v>
                </c:pt>
                <c:pt idx="11695">
                  <c:v>399.09141207338399</c:v>
                </c:pt>
                <c:pt idx="11696">
                  <c:v>399.08697748446099</c:v>
                </c:pt>
                <c:pt idx="11697">
                  <c:v>399.12259696984501</c:v>
                </c:pt>
                <c:pt idx="11698">
                  <c:v>399.07662116153801</c:v>
                </c:pt>
                <c:pt idx="11699">
                  <c:v>399.11577770723096</c:v>
                </c:pt>
                <c:pt idx="11700">
                  <c:v>399.07643038015397</c:v>
                </c:pt>
                <c:pt idx="11701">
                  <c:v>399.00378300369198</c:v>
                </c:pt>
                <c:pt idx="11702">
                  <c:v>399.01615545415291</c:v>
                </c:pt>
                <c:pt idx="11703">
                  <c:v>399.06295766722997</c:v>
                </c:pt>
                <c:pt idx="11704">
                  <c:v>399.08006452538405</c:v>
                </c:pt>
                <c:pt idx="11705">
                  <c:v>399.08072332030702</c:v>
                </c:pt>
                <c:pt idx="11706">
                  <c:v>399.04448950369203</c:v>
                </c:pt>
                <c:pt idx="11707">
                  <c:v>399.10574384307608</c:v>
                </c:pt>
                <c:pt idx="11708">
                  <c:v>399.01263392584605</c:v>
                </c:pt>
                <c:pt idx="11709">
                  <c:v>399.04407408892308</c:v>
                </c:pt>
                <c:pt idx="11710">
                  <c:v>399.07121038830695</c:v>
                </c:pt>
                <c:pt idx="11711">
                  <c:v>399.04732698446105</c:v>
                </c:pt>
                <c:pt idx="11712">
                  <c:v>399.23950415646101</c:v>
                </c:pt>
                <c:pt idx="11713">
                  <c:v>399.19051041846092</c:v>
                </c:pt>
                <c:pt idx="11714">
                  <c:v>399.17401264061499</c:v>
                </c:pt>
                <c:pt idx="11715">
                  <c:v>399.18983774738399</c:v>
                </c:pt>
                <c:pt idx="11716">
                  <c:v>399.22094263630703</c:v>
                </c:pt>
                <c:pt idx="11717">
                  <c:v>399.09697922399897</c:v>
                </c:pt>
                <c:pt idx="11718">
                  <c:v>399.05189849015301</c:v>
                </c:pt>
                <c:pt idx="11719">
                  <c:v>399.01083164492297</c:v>
                </c:pt>
                <c:pt idx="11720">
                  <c:v>399.00741261415402</c:v>
                </c:pt>
                <c:pt idx="11721">
                  <c:v>399.00040339892308</c:v>
                </c:pt>
                <c:pt idx="11722">
                  <c:v>398.99521222322994</c:v>
                </c:pt>
                <c:pt idx="11723">
                  <c:v>399.07611707938389</c:v>
                </c:pt>
                <c:pt idx="11724">
                  <c:v>399.01891222584601</c:v>
                </c:pt>
                <c:pt idx="11725">
                  <c:v>399.09238484646102</c:v>
                </c:pt>
                <c:pt idx="11726">
                  <c:v>398.99730292215287</c:v>
                </c:pt>
                <c:pt idx="11727">
                  <c:v>399.00301437061495</c:v>
                </c:pt>
                <c:pt idx="11728">
                  <c:v>399.0987207170769</c:v>
                </c:pt>
                <c:pt idx="11729">
                  <c:v>399.05903481615297</c:v>
                </c:pt>
                <c:pt idx="11730">
                  <c:v>399.06023263953807</c:v>
                </c:pt>
                <c:pt idx="11731">
                  <c:v>399.05111020322994</c:v>
                </c:pt>
                <c:pt idx="11732">
                  <c:v>399.07171138415396</c:v>
                </c:pt>
                <c:pt idx="11733">
                  <c:v>399.06108233015306</c:v>
                </c:pt>
                <c:pt idx="11734">
                  <c:v>399.08893504922986</c:v>
                </c:pt>
                <c:pt idx="11735">
                  <c:v>399.06256848261495</c:v>
                </c:pt>
                <c:pt idx="11736">
                  <c:v>399.17444131153803</c:v>
                </c:pt>
                <c:pt idx="11737">
                  <c:v>399.18520657215299</c:v>
                </c:pt>
                <c:pt idx="11738">
                  <c:v>399.09674151984598</c:v>
                </c:pt>
                <c:pt idx="11739">
                  <c:v>398.98559073646101</c:v>
                </c:pt>
                <c:pt idx="11740">
                  <c:v>399.01107416276898</c:v>
                </c:pt>
                <c:pt idx="11741">
                  <c:v>399.03353553230693</c:v>
                </c:pt>
                <c:pt idx="11742">
                  <c:v>399.01569260046108</c:v>
                </c:pt>
                <c:pt idx="11743">
                  <c:v>398.96489475646098</c:v>
                </c:pt>
                <c:pt idx="11744">
                  <c:v>398.91508555292296</c:v>
                </c:pt>
                <c:pt idx="11745">
                  <c:v>398.92455924892187</c:v>
                </c:pt>
                <c:pt idx="11746">
                  <c:v>398.84087535984503</c:v>
                </c:pt>
                <c:pt idx="11747">
                  <c:v>398.76670089246102</c:v>
                </c:pt>
                <c:pt idx="11748">
                  <c:v>398.81825579538395</c:v>
                </c:pt>
                <c:pt idx="11749">
                  <c:v>398.80542602738404</c:v>
                </c:pt>
                <c:pt idx="11750">
                  <c:v>398.95249660584608</c:v>
                </c:pt>
                <c:pt idx="11751">
                  <c:v>398.93539460184599</c:v>
                </c:pt>
                <c:pt idx="11752">
                  <c:v>398.94061841769189</c:v>
                </c:pt>
                <c:pt idx="11753">
                  <c:v>398.90916502753799</c:v>
                </c:pt>
                <c:pt idx="11754">
                  <c:v>398.7880769759999</c:v>
                </c:pt>
                <c:pt idx="11755">
                  <c:v>398.71439025076904</c:v>
                </c:pt>
                <c:pt idx="11756">
                  <c:v>398.80934491830698</c:v>
                </c:pt>
                <c:pt idx="11757">
                  <c:v>398.69243821984497</c:v>
                </c:pt>
                <c:pt idx="11758">
                  <c:v>398.79001523676897</c:v>
                </c:pt>
                <c:pt idx="11759">
                  <c:v>398.63606178292196</c:v>
                </c:pt>
                <c:pt idx="11760">
                  <c:v>398.60466363276913</c:v>
                </c:pt>
                <c:pt idx="11761">
                  <c:v>398.59168567430703</c:v>
                </c:pt>
                <c:pt idx="11762">
                  <c:v>398.57719075276896</c:v>
                </c:pt>
                <c:pt idx="11763">
                  <c:v>398.49975710107691</c:v>
                </c:pt>
                <c:pt idx="11764">
                  <c:v>398.54931336738395</c:v>
                </c:pt>
                <c:pt idx="11765">
                  <c:v>398.4771329270759</c:v>
                </c:pt>
                <c:pt idx="11766">
                  <c:v>398.55886770769195</c:v>
                </c:pt>
                <c:pt idx="11767">
                  <c:v>398.52847991907595</c:v>
                </c:pt>
                <c:pt idx="11768">
                  <c:v>398.57405536492308</c:v>
                </c:pt>
                <c:pt idx="11769">
                  <c:v>398.55060672338402</c:v>
                </c:pt>
                <c:pt idx="11770">
                  <c:v>398.47390195984599</c:v>
                </c:pt>
                <c:pt idx="11771">
                  <c:v>398.46022997092297</c:v>
                </c:pt>
                <c:pt idx="11772">
                  <c:v>398.30896719553806</c:v>
                </c:pt>
                <c:pt idx="11773">
                  <c:v>398.35710319861499</c:v>
                </c:pt>
                <c:pt idx="11774">
                  <c:v>398.14197637661499</c:v>
                </c:pt>
                <c:pt idx="11775">
                  <c:v>398.18560688399901</c:v>
                </c:pt>
                <c:pt idx="11776">
                  <c:v>398.16644787292302</c:v>
                </c:pt>
                <c:pt idx="11777">
                  <c:v>398.13759452492201</c:v>
                </c:pt>
                <c:pt idx="11778">
                  <c:v>398.21550444061489</c:v>
                </c:pt>
                <c:pt idx="11779">
                  <c:v>398.31137818553799</c:v>
                </c:pt>
                <c:pt idx="11780">
                  <c:v>398.32314665676898</c:v>
                </c:pt>
                <c:pt idx="11781">
                  <c:v>398.31484838907608</c:v>
                </c:pt>
                <c:pt idx="11782">
                  <c:v>398.33892562707592</c:v>
                </c:pt>
                <c:pt idx="11783">
                  <c:v>398.23795976338397</c:v>
                </c:pt>
                <c:pt idx="11784">
                  <c:v>398.19961696969199</c:v>
                </c:pt>
                <c:pt idx="11785">
                  <c:v>398.22128679861487</c:v>
                </c:pt>
                <c:pt idx="11786">
                  <c:v>398.18370846276895</c:v>
                </c:pt>
                <c:pt idx="11787">
                  <c:v>398.12135015323003</c:v>
                </c:pt>
                <c:pt idx="11788">
                  <c:v>398.07250270815297</c:v>
                </c:pt>
                <c:pt idx="11789">
                  <c:v>398.07964223092307</c:v>
                </c:pt>
                <c:pt idx="11790">
                  <c:v>398.01217077938395</c:v>
                </c:pt>
                <c:pt idx="11791">
                  <c:v>397.98938038246098</c:v>
                </c:pt>
                <c:pt idx="11792">
                  <c:v>397.96294868661499</c:v>
                </c:pt>
                <c:pt idx="11793">
                  <c:v>397.9618808038461</c:v>
                </c:pt>
                <c:pt idx="11794">
                  <c:v>398.01546024353797</c:v>
                </c:pt>
                <c:pt idx="11795">
                  <c:v>397.89064944907597</c:v>
                </c:pt>
                <c:pt idx="11796">
                  <c:v>397.95000037076903</c:v>
                </c:pt>
                <c:pt idx="11797">
                  <c:v>397.92637475815383</c:v>
                </c:pt>
                <c:pt idx="11798">
                  <c:v>397.81210524969191</c:v>
                </c:pt>
                <c:pt idx="11799">
                  <c:v>397.80584162661506</c:v>
                </c:pt>
                <c:pt idx="11800">
                  <c:v>397.82715641769187</c:v>
                </c:pt>
                <c:pt idx="11801">
                  <c:v>397.81009937292299</c:v>
                </c:pt>
                <c:pt idx="11802">
                  <c:v>397.84050034430703</c:v>
                </c:pt>
                <c:pt idx="11803">
                  <c:v>397.77406348923</c:v>
                </c:pt>
                <c:pt idx="11804">
                  <c:v>397.86141791907596</c:v>
                </c:pt>
                <c:pt idx="11805">
                  <c:v>397.77181431630697</c:v>
                </c:pt>
                <c:pt idx="11806">
                  <c:v>397.67667658799996</c:v>
                </c:pt>
                <c:pt idx="11807">
                  <c:v>397.77277228476902</c:v>
                </c:pt>
                <c:pt idx="11808">
                  <c:v>397.73266830815299</c:v>
                </c:pt>
                <c:pt idx="11809">
                  <c:v>397.67497847415302</c:v>
                </c:pt>
                <c:pt idx="11810">
                  <c:v>397.73285572246101</c:v>
                </c:pt>
                <c:pt idx="11811">
                  <c:v>397.71985257846097</c:v>
                </c:pt>
                <c:pt idx="11812">
                  <c:v>397.64223699600001</c:v>
                </c:pt>
                <c:pt idx="11813">
                  <c:v>397.57493682338401</c:v>
                </c:pt>
                <c:pt idx="11814">
                  <c:v>397.57117884769184</c:v>
                </c:pt>
                <c:pt idx="11815">
                  <c:v>397.47377471907595</c:v>
                </c:pt>
                <c:pt idx="11816">
                  <c:v>397.43666472122993</c:v>
                </c:pt>
                <c:pt idx="11817">
                  <c:v>397.54192340276904</c:v>
                </c:pt>
                <c:pt idx="11818">
                  <c:v>397.51702635784602</c:v>
                </c:pt>
                <c:pt idx="11819">
                  <c:v>397.52030881384604</c:v>
                </c:pt>
                <c:pt idx="11820">
                  <c:v>397.52870666861486</c:v>
                </c:pt>
                <c:pt idx="11821">
                  <c:v>397.52636476415296</c:v>
                </c:pt>
                <c:pt idx="11822">
                  <c:v>397.44099002076911</c:v>
                </c:pt>
                <c:pt idx="11823">
                  <c:v>397.51221063138405</c:v>
                </c:pt>
                <c:pt idx="11824">
                  <c:v>397.47826107169192</c:v>
                </c:pt>
                <c:pt idx="11825">
                  <c:v>397.45439901830696</c:v>
                </c:pt>
                <c:pt idx="11826">
                  <c:v>397.37405427246102</c:v>
                </c:pt>
                <c:pt idx="11827">
                  <c:v>397.3362171810769</c:v>
                </c:pt>
                <c:pt idx="11828">
                  <c:v>397.44681679707594</c:v>
                </c:pt>
                <c:pt idx="11829">
                  <c:v>397.49631432738391</c:v>
                </c:pt>
                <c:pt idx="11830">
                  <c:v>397.37703273815396</c:v>
                </c:pt>
                <c:pt idx="11831">
                  <c:v>397.38133698446092</c:v>
                </c:pt>
                <c:pt idx="11832">
                  <c:v>397.32158217769199</c:v>
                </c:pt>
                <c:pt idx="11833">
                  <c:v>397.36625352753799</c:v>
                </c:pt>
                <c:pt idx="11834">
                  <c:v>397.22525010876905</c:v>
                </c:pt>
                <c:pt idx="11835">
                  <c:v>397.27637398369188</c:v>
                </c:pt>
                <c:pt idx="11836">
                  <c:v>397.21977808092299</c:v>
                </c:pt>
                <c:pt idx="11837">
                  <c:v>397.24974540661492</c:v>
                </c:pt>
                <c:pt idx="11838">
                  <c:v>397.2357095653839</c:v>
                </c:pt>
                <c:pt idx="11839">
                  <c:v>397.30326977953808</c:v>
                </c:pt>
                <c:pt idx="11840">
                  <c:v>397.28598225522995</c:v>
                </c:pt>
                <c:pt idx="11841">
                  <c:v>397.20569143092308</c:v>
                </c:pt>
                <c:pt idx="11842">
                  <c:v>397.23756438999999</c:v>
                </c:pt>
                <c:pt idx="11843">
                  <c:v>397.16865030569198</c:v>
                </c:pt>
                <c:pt idx="11844">
                  <c:v>397.20792601984607</c:v>
                </c:pt>
                <c:pt idx="11845">
                  <c:v>397.22657122092193</c:v>
                </c:pt>
                <c:pt idx="11846">
                  <c:v>397.21339556092295</c:v>
                </c:pt>
                <c:pt idx="11847">
                  <c:v>397.21996478661492</c:v>
                </c:pt>
                <c:pt idx="11848">
                  <c:v>397.21735594969186</c:v>
                </c:pt>
                <c:pt idx="11849">
                  <c:v>397.19783485784598</c:v>
                </c:pt>
                <c:pt idx="11850">
                  <c:v>397.22971026307596</c:v>
                </c:pt>
                <c:pt idx="11851">
                  <c:v>397.27632829430695</c:v>
                </c:pt>
                <c:pt idx="11852">
                  <c:v>397.21361378784496</c:v>
                </c:pt>
                <c:pt idx="11853">
                  <c:v>397.11412741461493</c:v>
                </c:pt>
                <c:pt idx="11854">
                  <c:v>397.120533964461</c:v>
                </c:pt>
                <c:pt idx="11855">
                  <c:v>397.15694785122992</c:v>
                </c:pt>
                <c:pt idx="11856">
                  <c:v>397.22659392046103</c:v>
                </c:pt>
                <c:pt idx="11857">
                  <c:v>397.12286300461506</c:v>
                </c:pt>
                <c:pt idx="11858">
                  <c:v>397.12484055830708</c:v>
                </c:pt>
                <c:pt idx="11859">
                  <c:v>397.18116088107593</c:v>
                </c:pt>
                <c:pt idx="11860">
                  <c:v>397.13864741122995</c:v>
                </c:pt>
                <c:pt idx="11861">
                  <c:v>397.14363528753802</c:v>
                </c:pt>
                <c:pt idx="11862">
                  <c:v>397.17609970599892</c:v>
                </c:pt>
                <c:pt idx="11863">
                  <c:v>397.11235487461499</c:v>
                </c:pt>
                <c:pt idx="11864">
                  <c:v>396.97805282369194</c:v>
                </c:pt>
                <c:pt idx="11865">
                  <c:v>397.056902785538</c:v>
                </c:pt>
                <c:pt idx="11866">
                  <c:v>397.118371843538</c:v>
                </c:pt>
                <c:pt idx="11867">
                  <c:v>397.18719842969199</c:v>
                </c:pt>
                <c:pt idx="11868">
                  <c:v>397.06371807999994</c:v>
                </c:pt>
                <c:pt idx="11869">
                  <c:v>397.06262455323105</c:v>
                </c:pt>
                <c:pt idx="11870">
                  <c:v>397.077557619076</c:v>
                </c:pt>
                <c:pt idx="11871">
                  <c:v>396.98533959322987</c:v>
                </c:pt>
                <c:pt idx="11872">
                  <c:v>396.99289836569199</c:v>
                </c:pt>
                <c:pt idx="11873">
                  <c:v>396.99456418230801</c:v>
                </c:pt>
                <c:pt idx="11874">
                  <c:v>396.93616213769189</c:v>
                </c:pt>
                <c:pt idx="11875">
                  <c:v>396.94359710138394</c:v>
                </c:pt>
                <c:pt idx="11876">
                  <c:v>396.9946918</c:v>
                </c:pt>
                <c:pt idx="11877">
                  <c:v>397.03955812122996</c:v>
                </c:pt>
                <c:pt idx="11878">
                  <c:v>396.94374715446105</c:v>
                </c:pt>
                <c:pt idx="11879">
                  <c:v>396.912603437538</c:v>
                </c:pt>
                <c:pt idx="11880">
                  <c:v>396.98309166815295</c:v>
                </c:pt>
                <c:pt idx="11881">
                  <c:v>397.00398229338401</c:v>
                </c:pt>
                <c:pt idx="11882">
                  <c:v>397.07083271830697</c:v>
                </c:pt>
                <c:pt idx="11883">
                  <c:v>397.02507044076896</c:v>
                </c:pt>
                <c:pt idx="11884">
                  <c:v>396.95239433969198</c:v>
                </c:pt>
                <c:pt idx="11885">
                  <c:v>396.85699931353798</c:v>
                </c:pt>
                <c:pt idx="11886">
                  <c:v>396.9197359623069</c:v>
                </c:pt>
                <c:pt idx="11887">
                  <c:v>396.93116787492295</c:v>
                </c:pt>
                <c:pt idx="11888">
                  <c:v>396.95710797507689</c:v>
                </c:pt>
                <c:pt idx="11889">
                  <c:v>396.89431200030697</c:v>
                </c:pt>
                <c:pt idx="11890">
                  <c:v>396.86796422876904</c:v>
                </c:pt>
                <c:pt idx="11891">
                  <c:v>396.84753494722986</c:v>
                </c:pt>
                <c:pt idx="11892">
                  <c:v>396.86375603107592</c:v>
                </c:pt>
                <c:pt idx="11893">
                  <c:v>396.87340466738397</c:v>
                </c:pt>
                <c:pt idx="11894">
                  <c:v>396.78600137076904</c:v>
                </c:pt>
                <c:pt idx="11895">
                  <c:v>396.80059913692298</c:v>
                </c:pt>
                <c:pt idx="11896">
                  <c:v>396.77963811784605</c:v>
                </c:pt>
                <c:pt idx="11897">
                  <c:v>396.73547114830694</c:v>
                </c:pt>
                <c:pt idx="11898">
                  <c:v>396.78555858661491</c:v>
                </c:pt>
                <c:pt idx="11899">
                  <c:v>396.79204555830694</c:v>
                </c:pt>
                <c:pt idx="11900">
                  <c:v>396.74797920476902</c:v>
                </c:pt>
                <c:pt idx="11901">
                  <c:v>396.71770858353801</c:v>
                </c:pt>
                <c:pt idx="11902">
                  <c:v>396.699837088153</c:v>
                </c:pt>
                <c:pt idx="11903">
                  <c:v>396.68371500846092</c:v>
                </c:pt>
                <c:pt idx="11904">
                  <c:v>396.70821922676896</c:v>
                </c:pt>
                <c:pt idx="11905">
                  <c:v>396.63755824061491</c:v>
                </c:pt>
                <c:pt idx="11906">
                  <c:v>396.60104342030701</c:v>
                </c:pt>
                <c:pt idx="11907">
                  <c:v>396.49996088953804</c:v>
                </c:pt>
                <c:pt idx="11908">
                  <c:v>396.59889984615296</c:v>
                </c:pt>
                <c:pt idx="11909">
                  <c:v>396.58297198584597</c:v>
                </c:pt>
                <c:pt idx="11910">
                  <c:v>396.6028656916921</c:v>
                </c:pt>
                <c:pt idx="11911">
                  <c:v>396.62116970646099</c:v>
                </c:pt>
                <c:pt idx="11912">
                  <c:v>396.55021137784598</c:v>
                </c:pt>
                <c:pt idx="11913">
                  <c:v>396.65086104030706</c:v>
                </c:pt>
                <c:pt idx="11914">
                  <c:v>396.57970270230697</c:v>
                </c:pt>
                <c:pt idx="11915">
                  <c:v>396.63902601738403</c:v>
                </c:pt>
                <c:pt idx="11916">
                  <c:v>396.54494856015305</c:v>
                </c:pt>
                <c:pt idx="11917">
                  <c:v>396.56406518769205</c:v>
                </c:pt>
                <c:pt idx="11918">
                  <c:v>396.46730777999892</c:v>
                </c:pt>
                <c:pt idx="11919">
                  <c:v>396.47779354015393</c:v>
                </c:pt>
                <c:pt idx="11920">
                  <c:v>396.48949738569195</c:v>
                </c:pt>
                <c:pt idx="11921">
                  <c:v>396.43957684769185</c:v>
                </c:pt>
                <c:pt idx="11922">
                  <c:v>396.47999560861496</c:v>
                </c:pt>
                <c:pt idx="11923">
                  <c:v>396.47228674415396</c:v>
                </c:pt>
                <c:pt idx="11924">
                  <c:v>396.347476582615</c:v>
                </c:pt>
                <c:pt idx="11925">
                  <c:v>396.41942862876908</c:v>
                </c:pt>
                <c:pt idx="11926">
                  <c:v>396.35474886415307</c:v>
                </c:pt>
                <c:pt idx="11927">
                  <c:v>396.29866748676898</c:v>
                </c:pt>
                <c:pt idx="11928">
                  <c:v>396.34535548338403</c:v>
                </c:pt>
                <c:pt idx="11929">
                  <c:v>396.36952600538405</c:v>
                </c:pt>
                <c:pt idx="11930">
                  <c:v>396.29453236230694</c:v>
                </c:pt>
                <c:pt idx="11931">
                  <c:v>396.43179792830693</c:v>
                </c:pt>
                <c:pt idx="11932">
                  <c:v>396.44103606153794</c:v>
                </c:pt>
                <c:pt idx="11933">
                  <c:v>396.38880902569196</c:v>
                </c:pt>
                <c:pt idx="11934">
                  <c:v>396.335196804769</c:v>
                </c:pt>
                <c:pt idx="11935">
                  <c:v>396.31974746692299</c:v>
                </c:pt>
                <c:pt idx="11936">
                  <c:v>396.365402451845</c:v>
                </c:pt>
                <c:pt idx="11937">
                  <c:v>396.40536066384607</c:v>
                </c:pt>
                <c:pt idx="11938">
                  <c:v>396.32119394292187</c:v>
                </c:pt>
                <c:pt idx="11939">
                  <c:v>396.23846394999987</c:v>
                </c:pt>
                <c:pt idx="11940">
                  <c:v>396.28538656138392</c:v>
                </c:pt>
                <c:pt idx="11941">
                  <c:v>396.30515093969194</c:v>
                </c:pt>
                <c:pt idx="11942">
                  <c:v>396.28010896676892</c:v>
                </c:pt>
                <c:pt idx="11943">
                  <c:v>396.27725103046106</c:v>
                </c:pt>
                <c:pt idx="11944">
                  <c:v>396.2709060516919</c:v>
                </c:pt>
                <c:pt idx="11945">
                  <c:v>396.34219889769196</c:v>
                </c:pt>
                <c:pt idx="11946">
                  <c:v>396.31028177461502</c:v>
                </c:pt>
                <c:pt idx="11947">
                  <c:v>396.32906370246104</c:v>
                </c:pt>
                <c:pt idx="11948">
                  <c:v>396.39832090215293</c:v>
                </c:pt>
                <c:pt idx="11949">
                  <c:v>396.37929754446105</c:v>
                </c:pt>
                <c:pt idx="11950">
                  <c:v>396.34197780353804</c:v>
                </c:pt>
                <c:pt idx="11951">
                  <c:v>396.27065144646099</c:v>
                </c:pt>
                <c:pt idx="11952">
                  <c:v>396.18963859015298</c:v>
                </c:pt>
                <c:pt idx="11953">
                  <c:v>396.192995152923</c:v>
                </c:pt>
                <c:pt idx="11954">
                  <c:v>396.24699437784602</c:v>
                </c:pt>
                <c:pt idx="11955">
                  <c:v>396.25403654492197</c:v>
                </c:pt>
                <c:pt idx="11956">
                  <c:v>396.30326098430703</c:v>
                </c:pt>
                <c:pt idx="11957">
                  <c:v>396.34749924830697</c:v>
                </c:pt>
                <c:pt idx="11958">
                  <c:v>396.33861410246101</c:v>
                </c:pt>
                <c:pt idx="11959">
                  <c:v>396.41294249523003</c:v>
                </c:pt>
                <c:pt idx="11960">
                  <c:v>396.43566029461499</c:v>
                </c:pt>
                <c:pt idx="11961">
                  <c:v>396.49918639999896</c:v>
                </c:pt>
                <c:pt idx="11962">
                  <c:v>396.44769409630703</c:v>
                </c:pt>
                <c:pt idx="11963">
                  <c:v>396.47327045461486</c:v>
                </c:pt>
                <c:pt idx="11964">
                  <c:v>396.37917165184598</c:v>
                </c:pt>
                <c:pt idx="11965">
                  <c:v>396.46746327923</c:v>
                </c:pt>
                <c:pt idx="11966">
                  <c:v>396.43280125492203</c:v>
                </c:pt>
                <c:pt idx="11967">
                  <c:v>396.53540524646093</c:v>
                </c:pt>
                <c:pt idx="11968">
                  <c:v>396.559599516307</c:v>
                </c:pt>
                <c:pt idx="11969">
                  <c:v>396.58606348199993</c:v>
                </c:pt>
                <c:pt idx="11970">
                  <c:v>396.60249232507704</c:v>
                </c:pt>
                <c:pt idx="11971">
                  <c:v>396.63140909723103</c:v>
                </c:pt>
                <c:pt idx="11972">
                  <c:v>396.66080407753805</c:v>
                </c:pt>
                <c:pt idx="11973">
                  <c:v>396.67280480507702</c:v>
                </c:pt>
                <c:pt idx="11974">
                  <c:v>396.66332341584598</c:v>
                </c:pt>
                <c:pt idx="11975">
                  <c:v>396.6457823441541</c:v>
                </c:pt>
                <c:pt idx="11976">
                  <c:v>396.63766843199897</c:v>
                </c:pt>
                <c:pt idx="11977">
                  <c:v>396.70391188415397</c:v>
                </c:pt>
                <c:pt idx="11978">
                  <c:v>396.730659516461</c:v>
                </c:pt>
                <c:pt idx="11979">
                  <c:v>396.70989566353808</c:v>
                </c:pt>
                <c:pt idx="11980">
                  <c:v>396.78780150138397</c:v>
                </c:pt>
                <c:pt idx="11981">
                  <c:v>396.85392386400002</c:v>
                </c:pt>
                <c:pt idx="11982">
                  <c:v>396.88875844553786</c:v>
                </c:pt>
                <c:pt idx="11983">
                  <c:v>396.81032588830698</c:v>
                </c:pt>
                <c:pt idx="11984">
                  <c:v>396.75734520738399</c:v>
                </c:pt>
                <c:pt idx="11985">
                  <c:v>396.95354595153793</c:v>
                </c:pt>
                <c:pt idx="11986">
                  <c:v>397.01966048999998</c:v>
                </c:pt>
                <c:pt idx="11987">
                  <c:v>396.99391947584587</c:v>
                </c:pt>
                <c:pt idx="11988">
                  <c:v>396.944640482615</c:v>
                </c:pt>
                <c:pt idx="11989">
                  <c:v>396.95585697276903</c:v>
                </c:pt>
                <c:pt idx="11990">
                  <c:v>396.867013848461</c:v>
                </c:pt>
                <c:pt idx="11991">
                  <c:v>396.86437409923104</c:v>
                </c:pt>
                <c:pt idx="11992">
                  <c:v>396.69167544569189</c:v>
                </c:pt>
                <c:pt idx="11993">
                  <c:v>396.66145334569194</c:v>
                </c:pt>
                <c:pt idx="11994">
                  <c:v>396.610523082307</c:v>
                </c:pt>
                <c:pt idx="11995">
                  <c:v>396.64406588246112</c:v>
                </c:pt>
                <c:pt idx="11996">
                  <c:v>396.54336159015298</c:v>
                </c:pt>
                <c:pt idx="11997">
                  <c:v>396.51531738322996</c:v>
                </c:pt>
                <c:pt idx="11998">
                  <c:v>396.52623065307699</c:v>
                </c:pt>
                <c:pt idx="11999">
                  <c:v>396.58921971061494</c:v>
                </c:pt>
                <c:pt idx="12000">
                  <c:v>396.62584945615299</c:v>
                </c:pt>
                <c:pt idx="12001">
                  <c:v>396.56239335799995</c:v>
                </c:pt>
                <c:pt idx="12002">
                  <c:v>396.609976798307</c:v>
                </c:pt>
                <c:pt idx="12003">
                  <c:v>396.59736212815301</c:v>
                </c:pt>
                <c:pt idx="12004">
                  <c:v>396.59651363369193</c:v>
                </c:pt>
                <c:pt idx="12005">
                  <c:v>396.60614077199995</c:v>
                </c:pt>
                <c:pt idx="12006">
                  <c:v>396.52370883046098</c:v>
                </c:pt>
                <c:pt idx="12007">
                  <c:v>396.48647358107587</c:v>
                </c:pt>
                <c:pt idx="12008">
                  <c:v>396.49245824630691</c:v>
                </c:pt>
                <c:pt idx="12009">
                  <c:v>396.44714125092293</c:v>
                </c:pt>
                <c:pt idx="12010">
                  <c:v>396.46640244169191</c:v>
                </c:pt>
                <c:pt idx="12011">
                  <c:v>396.46145008676905</c:v>
                </c:pt>
                <c:pt idx="12012">
                  <c:v>396.53240495353799</c:v>
                </c:pt>
                <c:pt idx="12013">
                  <c:v>396.50068307892201</c:v>
                </c:pt>
                <c:pt idx="12014">
                  <c:v>396.49814927338389</c:v>
                </c:pt>
                <c:pt idx="12015">
                  <c:v>396.45914561630701</c:v>
                </c:pt>
                <c:pt idx="12016">
                  <c:v>396.44599823292197</c:v>
                </c:pt>
                <c:pt idx="12017">
                  <c:v>396.46896627784599</c:v>
                </c:pt>
                <c:pt idx="12018">
                  <c:v>396.4927270686149</c:v>
                </c:pt>
                <c:pt idx="12019">
                  <c:v>396.45297840676898</c:v>
                </c:pt>
                <c:pt idx="12020">
                  <c:v>396.41993083999995</c:v>
                </c:pt>
                <c:pt idx="12021">
                  <c:v>396.47328506122994</c:v>
                </c:pt>
                <c:pt idx="12022">
                  <c:v>396.52249428830697</c:v>
                </c:pt>
                <c:pt idx="12023">
                  <c:v>396.48857518122986</c:v>
                </c:pt>
                <c:pt idx="12024">
                  <c:v>396.4159135726149</c:v>
                </c:pt>
                <c:pt idx="12025">
                  <c:v>396.47560867784608</c:v>
                </c:pt>
                <c:pt idx="12026">
                  <c:v>396.38156786615394</c:v>
                </c:pt>
                <c:pt idx="12027">
                  <c:v>396.4242474716919</c:v>
                </c:pt>
                <c:pt idx="12028">
                  <c:v>396.38477589722999</c:v>
                </c:pt>
                <c:pt idx="12029">
                  <c:v>396.40997961430702</c:v>
                </c:pt>
                <c:pt idx="12030">
                  <c:v>396.39955715522996</c:v>
                </c:pt>
                <c:pt idx="12031">
                  <c:v>396.35434370507704</c:v>
                </c:pt>
                <c:pt idx="12032">
                  <c:v>396.32947692046105</c:v>
                </c:pt>
                <c:pt idx="12033">
                  <c:v>396.32757629061496</c:v>
                </c:pt>
                <c:pt idx="12034">
                  <c:v>396.37715414292296</c:v>
                </c:pt>
                <c:pt idx="12035">
                  <c:v>396.311223474923</c:v>
                </c:pt>
                <c:pt idx="12036">
                  <c:v>396.23083665399992</c:v>
                </c:pt>
                <c:pt idx="12037">
                  <c:v>396.15739298984505</c:v>
                </c:pt>
                <c:pt idx="12038">
                  <c:v>396.17677999661487</c:v>
                </c:pt>
                <c:pt idx="12039">
                  <c:v>396.09384362415307</c:v>
                </c:pt>
                <c:pt idx="12040">
                  <c:v>396.06252960169195</c:v>
                </c:pt>
                <c:pt idx="12041">
                  <c:v>396.05825014169199</c:v>
                </c:pt>
                <c:pt idx="12042">
                  <c:v>396.00597390969199</c:v>
                </c:pt>
                <c:pt idx="12043">
                  <c:v>396.00968601600005</c:v>
                </c:pt>
                <c:pt idx="12044">
                  <c:v>395.84243601692305</c:v>
                </c:pt>
                <c:pt idx="12045">
                  <c:v>395.89369800969195</c:v>
                </c:pt>
                <c:pt idx="12046">
                  <c:v>395.93266820599996</c:v>
                </c:pt>
                <c:pt idx="12047">
                  <c:v>396.02562966046105</c:v>
                </c:pt>
                <c:pt idx="12048">
                  <c:v>396.02957337984498</c:v>
                </c:pt>
                <c:pt idx="12049">
                  <c:v>395.91131170230693</c:v>
                </c:pt>
                <c:pt idx="12050">
                  <c:v>396.00181204261486</c:v>
                </c:pt>
                <c:pt idx="12051">
                  <c:v>395.90419454830692</c:v>
                </c:pt>
                <c:pt idx="12052">
                  <c:v>395.90588106738397</c:v>
                </c:pt>
                <c:pt idx="12053">
                  <c:v>396.05660903138403</c:v>
                </c:pt>
                <c:pt idx="12054">
                  <c:v>396.13237784276896</c:v>
                </c:pt>
                <c:pt idx="12055">
                  <c:v>396.06645544846094</c:v>
                </c:pt>
                <c:pt idx="12056">
                  <c:v>395.99806923615392</c:v>
                </c:pt>
                <c:pt idx="12057">
                  <c:v>396.00523064523099</c:v>
                </c:pt>
                <c:pt idx="12058">
                  <c:v>396.09541749384601</c:v>
                </c:pt>
                <c:pt idx="12059">
                  <c:v>396.10223553092203</c:v>
                </c:pt>
                <c:pt idx="12060">
                  <c:v>396.14633541307694</c:v>
                </c:pt>
                <c:pt idx="12061">
                  <c:v>396.16422420707602</c:v>
                </c:pt>
                <c:pt idx="12062">
                  <c:v>396.25002432646107</c:v>
                </c:pt>
                <c:pt idx="12063">
                  <c:v>396.17687128692302</c:v>
                </c:pt>
                <c:pt idx="12064">
                  <c:v>396.03312994138383</c:v>
                </c:pt>
                <c:pt idx="12065">
                  <c:v>396.07854125153796</c:v>
                </c:pt>
                <c:pt idx="12066">
                  <c:v>396.14872940722995</c:v>
                </c:pt>
                <c:pt idx="12067">
                  <c:v>396.08051581292295</c:v>
                </c:pt>
                <c:pt idx="12068">
                  <c:v>396.05977940522996</c:v>
                </c:pt>
                <c:pt idx="12069">
                  <c:v>396.04968284184611</c:v>
                </c:pt>
                <c:pt idx="12070">
                  <c:v>396.0711450550769</c:v>
                </c:pt>
                <c:pt idx="12071">
                  <c:v>396.02652145707589</c:v>
                </c:pt>
                <c:pt idx="12072">
                  <c:v>396.10784878384612</c:v>
                </c:pt>
                <c:pt idx="12073">
                  <c:v>396.03148948446102</c:v>
                </c:pt>
                <c:pt idx="12074">
                  <c:v>396.08286443369201</c:v>
                </c:pt>
                <c:pt idx="12075">
                  <c:v>396.06393422184601</c:v>
                </c:pt>
                <c:pt idx="12076">
                  <c:v>396.00440623846106</c:v>
                </c:pt>
                <c:pt idx="12077">
                  <c:v>396.03322057999992</c:v>
                </c:pt>
                <c:pt idx="12078">
                  <c:v>396.06742778923001</c:v>
                </c:pt>
                <c:pt idx="12079">
                  <c:v>396.1231055686149</c:v>
                </c:pt>
                <c:pt idx="12080">
                  <c:v>396.05845256369196</c:v>
                </c:pt>
                <c:pt idx="12081">
                  <c:v>395.96863335076898</c:v>
                </c:pt>
                <c:pt idx="12082">
                  <c:v>395.96790840061493</c:v>
                </c:pt>
                <c:pt idx="12083">
                  <c:v>395.92860621599993</c:v>
                </c:pt>
                <c:pt idx="12084">
                  <c:v>395.91463090338397</c:v>
                </c:pt>
                <c:pt idx="12085">
                  <c:v>395.93232081353801</c:v>
                </c:pt>
                <c:pt idx="12086">
                  <c:v>395.86210058092308</c:v>
                </c:pt>
                <c:pt idx="12087">
                  <c:v>395.89121785999987</c:v>
                </c:pt>
                <c:pt idx="12088">
                  <c:v>395.78819150615294</c:v>
                </c:pt>
                <c:pt idx="12089">
                  <c:v>395.78104181953802</c:v>
                </c:pt>
                <c:pt idx="12090">
                  <c:v>395.80479787799999</c:v>
                </c:pt>
                <c:pt idx="12091">
                  <c:v>395.74853078153797</c:v>
                </c:pt>
                <c:pt idx="12092">
                  <c:v>395.77298999538397</c:v>
                </c:pt>
                <c:pt idx="12093">
                  <c:v>395.7721937572299</c:v>
                </c:pt>
                <c:pt idx="12094">
                  <c:v>395.71634930169193</c:v>
                </c:pt>
                <c:pt idx="12095">
                  <c:v>395.77514776215287</c:v>
                </c:pt>
                <c:pt idx="12096">
                  <c:v>395.76769694830699</c:v>
                </c:pt>
                <c:pt idx="12097">
                  <c:v>395.77681997692287</c:v>
                </c:pt>
                <c:pt idx="12098">
                  <c:v>395.7365947083079</c:v>
                </c:pt>
                <c:pt idx="12099">
                  <c:v>395.72737557353793</c:v>
                </c:pt>
                <c:pt idx="12100">
                  <c:v>395.70892347292192</c:v>
                </c:pt>
                <c:pt idx="12101">
                  <c:v>395.62858479446106</c:v>
                </c:pt>
                <c:pt idx="12102">
                  <c:v>395.62493408153802</c:v>
                </c:pt>
                <c:pt idx="12103">
                  <c:v>395.66402703492304</c:v>
                </c:pt>
                <c:pt idx="12104">
                  <c:v>395.556569852461</c:v>
                </c:pt>
                <c:pt idx="12105">
                  <c:v>395.57331155922986</c:v>
                </c:pt>
                <c:pt idx="12106">
                  <c:v>395.624755991538</c:v>
                </c:pt>
                <c:pt idx="12107">
                  <c:v>395.53417000923099</c:v>
                </c:pt>
                <c:pt idx="12108">
                  <c:v>395.39827785999995</c:v>
                </c:pt>
                <c:pt idx="12109">
                  <c:v>395.469422611384</c:v>
                </c:pt>
                <c:pt idx="12110">
                  <c:v>395.458145624</c:v>
                </c:pt>
                <c:pt idx="12111">
                  <c:v>395.47222303092298</c:v>
                </c:pt>
                <c:pt idx="12112">
                  <c:v>395.46685924784595</c:v>
                </c:pt>
                <c:pt idx="12113">
                  <c:v>395.48204655338395</c:v>
                </c:pt>
                <c:pt idx="12114">
                  <c:v>395.54282172476809</c:v>
                </c:pt>
                <c:pt idx="12115">
                  <c:v>395.49003399199989</c:v>
                </c:pt>
                <c:pt idx="12116">
                  <c:v>395.49277877722989</c:v>
                </c:pt>
                <c:pt idx="12117">
                  <c:v>395.421645396923</c:v>
                </c:pt>
                <c:pt idx="12118">
                  <c:v>395.46462640799996</c:v>
                </c:pt>
                <c:pt idx="12119">
                  <c:v>395.36674234784601</c:v>
                </c:pt>
                <c:pt idx="12120">
                  <c:v>395.38487786815398</c:v>
                </c:pt>
                <c:pt idx="12121">
                  <c:v>395.3342172450769</c:v>
                </c:pt>
                <c:pt idx="12122">
                  <c:v>395.28368537830698</c:v>
                </c:pt>
                <c:pt idx="12123">
                  <c:v>395.25377388507599</c:v>
                </c:pt>
                <c:pt idx="12124">
                  <c:v>395.33117193738389</c:v>
                </c:pt>
                <c:pt idx="12125">
                  <c:v>395.37797658984607</c:v>
                </c:pt>
                <c:pt idx="12126">
                  <c:v>395.32061781907601</c:v>
                </c:pt>
                <c:pt idx="12127">
                  <c:v>395.38017333169199</c:v>
                </c:pt>
                <c:pt idx="12128">
                  <c:v>395.43651257476893</c:v>
                </c:pt>
                <c:pt idx="12129">
                  <c:v>395.44808453892301</c:v>
                </c:pt>
                <c:pt idx="12130">
                  <c:v>395.54423717922998</c:v>
                </c:pt>
                <c:pt idx="12131">
                  <c:v>395.66195126953801</c:v>
                </c:pt>
                <c:pt idx="12132">
                  <c:v>395.63315702246092</c:v>
                </c:pt>
                <c:pt idx="12133">
                  <c:v>395.59888596307695</c:v>
                </c:pt>
                <c:pt idx="12134">
                  <c:v>395.59035001753796</c:v>
                </c:pt>
                <c:pt idx="12135">
                  <c:v>395.61131322999995</c:v>
                </c:pt>
                <c:pt idx="12136">
                  <c:v>395.49792960692196</c:v>
                </c:pt>
                <c:pt idx="12137">
                  <c:v>395.59132106846096</c:v>
                </c:pt>
                <c:pt idx="12138">
                  <c:v>395.63500746876895</c:v>
                </c:pt>
                <c:pt idx="12139">
                  <c:v>395.71416202799992</c:v>
                </c:pt>
                <c:pt idx="12140">
                  <c:v>395.74160382246106</c:v>
                </c:pt>
                <c:pt idx="12141">
                  <c:v>395.76321005353799</c:v>
                </c:pt>
                <c:pt idx="12142">
                  <c:v>395.74068301107701</c:v>
                </c:pt>
                <c:pt idx="12143">
                  <c:v>395.76555998076896</c:v>
                </c:pt>
                <c:pt idx="12144">
                  <c:v>395.82818101184608</c:v>
                </c:pt>
                <c:pt idx="12145">
                  <c:v>395.81048984553797</c:v>
                </c:pt>
                <c:pt idx="12146">
                  <c:v>395.89936764246102</c:v>
                </c:pt>
                <c:pt idx="12147">
                  <c:v>395.82592777476901</c:v>
                </c:pt>
                <c:pt idx="12148">
                  <c:v>395.76233711661496</c:v>
                </c:pt>
                <c:pt idx="12149">
                  <c:v>395.78063414892199</c:v>
                </c:pt>
                <c:pt idx="12150">
                  <c:v>395.74296819107701</c:v>
                </c:pt>
                <c:pt idx="12151">
                  <c:v>395.82811262415396</c:v>
                </c:pt>
                <c:pt idx="12152">
                  <c:v>395.80698035615302</c:v>
                </c:pt>
                <c:pt idx="12153">
                  <c:v>395.85351629107595</c:v>
                </c:pt>
                <c:pt idx="12154">
                  <c:v>395.89702012815297</c:v>
                </c:pt>
                <c:pt idx="12155">
                  <c:v>395.86552517153802</c:v>
                </c:pt>
                <c:pt idx="12156">
                  <c:v>395.82314326461494</c:v>
                </c:pt>
                <c:pt idx="12157">
                  <c:v>395.86056372399901</c:v>
                </c:pt>
                <c:pt idx="12158">
                  <c:v>395.86740884646105</c:v>
                </c:pt>
                <c:pt idx="12159">
                  <c:v>395.91527470461494</c:v>
                </c:pt>
                <c:pt idx="12160">
                  <c:v>395.98207601261487</c:v>
                </c:pt>
                <c:pt idx="12161">
                  <c:v>395.86806935753799</c:v>
                </c:pt>
                <c:pt idx="12162">
                  <c:v>395.92520097661486</c:v>
                </c:pt>
                <c:pt idx="12163">
                  <c:v>395.96557709384598</c:v>
                </c:pt>
                <c:pt idx="12164">
                  <c:v>395.87567688384604</c:v>
                </c:pt>
                <c:pt idx="12165">
                  <c:v>395.87274254169199</c:v>
                </c:pt>
                <c:pt idx="12166">
                  <c:v>395.81711630784599</c:v>
                </c:pt>
                <c:pt idx="12167">
                  <c:v>395.87580935400001</c:v>
                </c:pt>
                <c:pt idx="12168">
                  <c:v>395.82360965599992</c:v>
                </c:pt>
                <c:pt idx="12169">
                  <c:v>395.89429958153801</c:v>
                </c:pt>
                <c:pt idx="12170">
                  <c:v>395.739029622153</c:v>
                </c:pt>
                <c:pt idx="12171">
                  <c:v>395.81807818092301</c:v>
                </c:pt>
                <c:pt idx="12172">
                  <c:v>395.80177595322994</c:v>
                </c:pt>
                <c:pt idx="12173">
                  <c:v>395.82099218092304</c:v>
                </c:pt>
                <c:pt idx="12174">
                  <c:v>395.82304950399993</c:v>
                </c:pt>
                <c:pt idx="12175">
                  <c:v>395.78810937292286</c:v>
                </c:pt>
                <c:pt idx="12176">
                  <c:v>395.78510298446099</c:v>
                </c:pt>
                <c:pt idx="12177">
                  <c:v>395.83946636692298</c:v>
                </c:pt>
                <c:pt idx="12178">
                  <c:v>395.80605787015293</c:v>
                </c:pt>
                <c:pt idx="12179">
                  <c:v>395.7279103556919</c:v>
                </c:pt>
                <c:pt idx="12180">
                  <c:v>395.69903695230693</c:v>
                </c:pt>
                <c:pt idx="12181">
                  <c:v>395.76977149969196</c:v>
                </c:pt>
                <c:pt idx="12182">
                  <c:v>395.69903821799892</c:v>
                </c:pt>
                <c:pt idx="12183">
                  <c:v>395.66132584815296</c:v>
                </c:pt>
                <c:pt idx="12184">
                  <c:v>395.72559465769189</c:v>
                </c:pt>
                <c:pt idx="12185">
                  <c:v>395.75915036507593</c:v>
                </c:pt>
                <c:pt idx="12186">
                  <c:v>395.79631312261489</c:v>
                </c:pt>
                <c:pt idx="12187">
                  <c:v>395.83710007430705</c:v>
                </c:pt>
                <c:pt idx="12188">
                  <c:v>395.81409546984605</c:v>
                </c:pt>
                <c:pt idx="12189">
                  <c:v>395.89850810122994</c:v>
                </c:pt>
                <c:pt idx="12190">
                  <c:v>395.83301387769188</c:v>
                </c:pt>
                <c:pt idx="12191">
                  <c:v>395.93945498876894</c:v>
                </c:pt>
                <c:pt idx="12192">
                  <c:v>395.97739757784592</c:v>
                </c:pt>
                <c:pt idx="12193">
                  <c:v>396.0618061249221</c:v>
                </c:pt>
                <c:pt idx="12194">
                  <c:v>396.05613126076895</c:v>
                </c:pt>
                <c:pt idx="12195">
                  <c:v>396.01522887092204</c:v>
                </c:pt>
                <c:pt idx="12196">
                  <c:v>396.06561174538399</c:v>
                </c:pt>
                <c:pt idx="12197">
                  <c:v>396.11936941707592</c:v>
                </c:pt>
                <c:pt idx="12198">
                  <c:v>396.10710665846102</c:v>
                </c:pt>
                <c:pt idx="12199">
                  <c:v>396.11996638953804</c:v>
                </c:pt>
                <c:pt idx="12200">
                  <c:v>396.10724307476909</c:v>
                </c:pt>
                <c:pt idx="12201">
                  <c:v>396.14806555446114</c:v>
                </c:pt>
                <c:pt idx="12202">
                  <c:v>396.18908138615308</c:v>
                </c:pt>
                <c:pt idx="12203">
                  <c:v>396.19261750953802</c:v>
                </c:pt>
                <c:pt idx="12204">
                  <c:v>396.22859027046093</c:v>
                </c:pt>
                <c:pt idx="12205">
                  <c:v>396.26666454922992</c:v>
                </c:pt>
                <c:pt idx="12206">
                  <c:v>396.32350428969096</c:v>
                </c:pt>
                <c:pt idx="12207">
                  <c:v>396.29910529430703</c:v>
                </c:pt>
                <c:pt idx="12208">
                  <c:v>396.30443042061501</c:v>
                </c:pt>
                <c:pt idx="12209">
                  <c:v>396.37241056553802</c:v>
                </c:pt>
                <c:pt idx="12210">
                  <c:v>396.41153417230692</c:v>
                </c:pt>
                <c:pt idx="12211">
                  <c:v>396.33859343599892</c:v>
                </c:pt>
                <c:pt idx="12212">
                  <c:v>396.33004852292203</c:v>
                </c:pt>
                <c:pt idx="12213">
                  <c:v>396.42664267999999</c:v>
                </c:pt>
                <c:pt idx="12214">
                  <c:v>396.49296895476903</c:v>
                </c:pt>
                <c:pt idx="12215">
                  <c:v>396.37151026399994</c:v>
                </c:pt>
                <c:pt idx="12216">
                  <c:v>396.42472833261496</c:v>
                </c:pt>
                <c:pt idx="12217">
                  <c:v>396.46842354292295</c:v>
                </c:pt>
                <c:pt idx="12218">
                  <c:v>396.45715886661486</c:v>
                </c:pt>
                <c:pt idx="12219">
                  <c:v>396.48783804707693</c:v>
                </c:pt>
                <c:pt idx="12220">
                  <c:v>396.55860669046103</c:v>
                </c:pt>
                <c:pt idx="12221">
                  <c:v>396.54061941753793</c:v>
                </c:pt>
                <c:pt idx="12222">
                  <c:v>396.46248878092302</c:v>
                </c:pt>
                <c:pt idx="12223">
                  <c:v>396.53731712384501</c:v>
                </c:pt>
                <c:pt idx="12224">
                  <c:v>396.54337693061495</c:v>
                </c:pt>
                <c:pt idx="12225">
                  <c:v>396.62642696676897</c:v>
                </c:pt>
                <c:pt idx="12226">
                  <c:v>396.60139581876905</c:v>
                </c:pt>
                <c:pt idx="12227">
                  <c:v>396.58396684399992</c:v>
                </c:pt>
                <c:pt idx="12228">
                  <c:v>396.58513190953693</c:v>
                </c:pt>
                <c:pt idx="12229">
                  <c:v>396.59414128538396</c:v>
                </c:pt>
                <c:pt idx="12230">
                  <c:v>396.67045120261503</c:v>
                </c:pt>
                <c:pt idx="12231">
                  <c:v>396.59570878476904</c:v>
                </c:pt>
                <c:pt idx="12232">
                  <c:v>396.69869532476906</c:v>
                </c:pt>
                <c:pt idx="12233">
                  <c:v>396.71297887476902</c:v>
                </c:pt>
                <c:pt idx="12234">
                  <c:v>396.74794830738398</c:v>
                </c:pt>
                <c:pt idx="12235">
                  <c:v>396.72123383353801</c:v>
                </c:pt>
                <c:pt idx="12236">
                  <c:v>396.746870299384</c:v>
                </c:pt>
                <c:pt idx="12237">
                  <c:v>396.723856354769</c:v>
                </c:pt>
                <c:pt idx="12238">
                  <c:v>396.71565264246101</c:v>
                </c:pt>
                <c:pt idx="12239">
                  <c:v>396.76387332138398</c:v>
                </c:pt>
                <c:pt idx="12240">
                  <c:v>396.80903689799999</c:v>
                </c:pt>
                <c:pt idx="12241">
                  <c:v>396.81624898153797</c:v>
                </c:pt>
                <c:pt idx="12242">
                  <c:v>396.82510416430705</c:v>
                </c:pt>
                <c:pt idx="12243">
                  <c:v>396.88348443123101</c:v>
                </c:pt>
                <c:pt idx="12244">
                  <c:v>396.86026836446104</c:v>
                </c:pt>
                <c:pt idx="12245">
                  <c:v>396.89822403615398</c:v>
                </c:pt>
                <c:pt idx="12246">
                  <c:v>396.96458592261496</c:v>
                </c:pt>
                <c:pt idx="12247">
                  <c:v>396.89041943630696</c:v>
                </c:pt>
                <c:pt idx="12248">
                  <c:v>396.93184546646103</c:v>
                </c:pt>
                <c:pt idx="12249">
                  <c:v>396.94498930384611</c:v>
                </c:pt>
                <c:pt idx="12250">
                  <c:v>396.926785333076</c:v>
                </c:pt>
                <c:pt idx="12251">
                  <c:v>396.98580185892303</c:v>
                </c:pt>
                <c:pt idx="12252">
                  <c:v>396.96506888999897</c:v>
                </c:pt>
                <c:pt idx="12253">
                  <c:v>396.95555518230697</c:v>
                </c:pt>
                <c:pt idx="12254">
                  <c:v>397.10786074230708</c:v>
                </c:pt>
                <c:pt idx="12255">
                  <c:v>397.14860129953803</c:v>
                </c:pt>
                <c:pt idx="12256">
                  <c:v>397.16068331307707</c:v>
                </c:pt>
                <c:pt idx="12257">
                  <c:v>397.180373103384</c:v>
                </c:pt>
                <c:pt idx="12258">
                  <c:v>397.23221441199991</c:v>
                </c:pt>
                <c:pt idx="12259">
                  <c:v>397.27932926384602</c:v>
                </c:pt>
                <c:pt idx="12260">
                  <c:v>397.2819517783069</c:v>
                </c:pt>
                <c:pt idx="12261">
                  <c:v>397.26398705538395</c:v>
                </c:pt>
                <c:pt idx="12262">
                  <c:v>397.24287110892203</c:v>
                </c:pt>
                <c:pt idx="12263">
                  <c:v>397.14207267523005</c:v>
                </c:pt>
                <c:pt idx="12264">
                  <c:v>397.14227555553805</c:v>
                </c:pt>
                <c:pt idx="12265">
                  <c:v>397.105873149692</c:v>
                </c:pt>
                <c:pt idx="12266">
                  <c:v>397.0665089533839</c:v>
                </c:pt>
                <c:pt idx="12267">
                  <c:v>397.10037668138398</c:v>
                </c:pt>
                <c:pt idx="12268">
                  <c:v>397.05133933984598</c:v>
                </c:pt>
                <c:pt idx="12269">
                  <c:v>397.18603489261494</c:v>
                </c:pt>
                <c:pt idx="12270">
                  <c:v>397.22889611138396</c:v>
                </c:pt>
                <c:pt idx="12271">
                  <c:v>397.1211589312299</c:v>
                </c:pt>
                <c:pt idx="12272">
                  <c:v>397.14395096846101</c:v>
                </c:pt>
                <c:pt idx="12273">
                  <c:v>397.03098444646099</c:v>
                </c:pt>
                <c:pt idx="12274">
                  <c:v>397.02163038276905</c:v>
                </c:pt>
                <c:pt idx="12275">
                  <c:v>397.06418455707592</c:v>
                </c:pt>
                <c:pt idx="12276">
                  <c:v>397.04019531769194</c:v>
                </c:pt>
                <c:pt idx="12277">
                  <c:v>397.10738142646107</c:v>
                </c:pt>
                <c:pt idx="12278">
                  <c:v>397.11137813046105</c:v>
                </c:pt>
                <c:pt idx="12279">
                  <c:v>397.16375356815303</c:v>
                </c:pt>
                <c:pt idx="12280">
                  <c:v>397.19520205584598</c:v>
                </c:pt>
                <c:pt idx="12281">
                  <c:v>397.13807798999994</c:v>
                </c:pt>
                <c:pt idx="12282">
                  <c:v>397.17007123276903</c:v>
                </c:pt>
                <c:pt idx="12283">
                  <c:v>397.29212391584599</c:v>
                </c:pt>
                <c:pt idx="12284">
                  <c:v>397.21870686199986</c:v>
                </c:pt>
                <c:pt idx="12285">
                  <c:v>397.11550496846093</c:v>
                </c:pt>
                <c:pt idx="12286">
                  <c:v>397.08035276907594</c:v>
                </c:pt>
                <c:pt idx="12287">
                  <c:v>397.07103494430692</c:v>
                </c:pt>
                <c:pt idx="12288">
                  <c:v>397.09146443015396</c:v>
                </c:pt>
                <c:pt idx="12289">
                  <c:v>397.26498203600005</c:v>
                </c:pt>
                <c:pt idx="12290">
                  <c:v>397.23220539046105</c:v>
                </c:pt>
                <c:pt idx="12291">
                  <c:v>397.16197834538394</c:v>
                </c:pt>
                <c:pt idx="12292">
                  <c:v>397.15514877769192</c:v>
                </c:pt>
                <c:pt idx="12293">
                  <c:v>397.29220655492293</c:v>
                </c:pt>
                <c:pt idx="12294">
                  <c:v>397.18762530538402</c:v>
                </c:pt>
                <c:pt idx="12295">
                  <c:v>397.20480316815298</c:v>
                </c:pt>
                <c:pt idx="12296">
                  <c:v>397.22859190630692</c:v>
                </c:pt>
                <c:pt idx="12297">
                  <c:v>397.25057163569198</c:v>
                </c:pt>
                <c:pt idx="12298">
                  <c:v>397.3048575258461</c:v>
                </c:pt>
                <c:pt idx="12299">
                  <c:v>397.28743613446107</c:v>
                </c:pt>
                <c:pt idx="12300">
                  <c:v>397.28653572492294</c:v>
                </c:pt>
                <c:pt idx="12301">
                  <c:v>397.34375352661499</c:v>
                </c:pt>
                <c:pt idx="12302">
                  <c:v>397.42976210169195</c:v>
                </c:pt>
                <c:pt idx="12303">
                  <c:v>397.32748947323</c:v>
                </c:pt>
                <c:pt idx="12304">
                  <c:v>397.43811321969184</c:v>
                </c:pt>
                <c:pt idx="12305">
                  <c:v>397.38969788892302</c:v>
                </c:pt>
                <c:pt idx="12306">
                  <c:v>397.39976395507699</c:v>
                </c:pt>
                <c:pt idx="12307">
                  <c:v>397.40187662353804</c:v>
                </c:pt>
                <c:pt idx="12308">
                  <c:v>397.46854583892292</c:v>
                </c:pt>
                <c:pt idx="12309">
                  <c:v>397.39341825246095</c:v>
                </c:pt>
                <c:pt idx="12310">
                  <c:v>397.47368998907592</c:v>
                </c:pt>
                <c:pt idx="12311">
                  <c:v>397.46518571861486</c:v>
                </c:pt>
                <c:pt idx="12312">
                  <c:v>397.49017278076792</c:v>
                </c:pt>
                <c:pt idx="12313">
                  <c:v>397.55944147553805</c:v>
                </c:pt>
                <c:pt idx="12314">
                  <c:v>397.39519648384601</c:v>
                </c:pt>
                <c:pt idx="12315">
                  <c:v>397.46541823492203</c:v>
                </c:pt>
                <c:pt idx="12316">
                  <c:v>397.36629276876897</c:v>
                </c:pt>
                <c:pt idx="12317">
                  <c:v>397.33195988846091</c:v>
                </c:pt>
                <c:pt idx="12318">
                  <c:v>397.38048662046111</c:v>
                </c:pt>
                <c:pt idx="12319">
                  <c:v>397.46012153276905</c:v>
                </c:pt>
                <c:pt idx="12320">
                  <c:v>397.49004290415394</c:v>
                </c:pt>
                <c:pt idx="12321">
                  <c:v>397.56700725707594</c:v>
                </c:pt>
                <c:pt idx="12322">
                  <c:v>397.57509829707692</c:v>
                </c:pt>
                <c:pt idx="12323">
                  <c:v>397.49123347261485</c:v>
                </c:pt>
                <c:pt idx="12324">
                  <c:v>397.49010133446097</c:v>
                </c:pt>
                <c:pt idx="12325">
                  <c:v>397.51213834892189</c:v>
                </c:pt>
                <c:pt idx="12326">
                  <c:v>397.59011310030695</c:v>
                </c:pt>
                <c:pt idx="12327">
                  <c:v>397.56135011369196</c:v>
                </c:pt>
                <c:pt idx="12328">
                  <c:v>397.64016779523001</c:v>
                </c:pt>
                <c:pt idx="12329">
                  <c:v>397.63898053461497</c:v>
                </c:pt>
                <c:pt idx="12330">
                  <c:v>397.59942977507694</c:v>
                </c:pt>
                <c:pt idx="12331">
                  <c:v>397.55573668523101</c:v>
                </c:pt>
                <c:pt idx="12332">
                  <c:v>397.62323414892296</c:v>
                </c:pt>
                <c:pt idx="12333">
                  <c:v>397.56861258215395</c:v>
                </c:pt>
                <c:pt idx="12334">
                  <c:v>397.54985299476914</c:v>
                </c:pt>
                <c:pt idx="12335">
                  <c:v>397.53344835107697</c:v>
                </c:pt>
                <c:pt idx="12336">
                  <c:v>397.56791719415401</c:v>
                </c:pt>
                <c:pt idx="12337">
                  <c:v>397.48267069692201</c:v>
                </c:pt>
                <c:pt idx="12338">
                  <c:v>397.49606349292293</c:v>
                </c:pt>
                <c:pt idx="12339">
                  <c:v>397.54804152922998</c:v>
                </c:pt>
                <c:pt idx="12340">
                  <c:v>397.58471191753796</c:v>
                </c:pt>
                <c:pt idx="12341">
                  <c:v>397.56250538092308</c:v>
                </c:pt>
                <c:pt idx="12342">
                  <c:v>397.48249118753802</c:v>
                </c:pt>
                <c:pt idx="12343">
                  <c:v>397.47631726907588</c:v>
                </c:pt>
                <c:pt idx="12344">
                  <c:v>397.52731227861489</c:v>
                </c:pt>
                <c:pt idx="12345">
                  <c:v>397.453782964769</c:v>
                </c:pt>
                <c:pt idx="12346">
                  <c:v>397.57752510015308</c:v>
                </c:pt>
                <c:pt idx="12347">
                  <c:v>397.47381090692295</c:v>
                </c:pt>
                <c:pt idx="12348">
                  <c:v>397.43437630753795</c:v>
                </c:pt>
                <c:pt idx="12349">
                  <c:v>397.432594376461</c:v>
                </c:pt>
                <c:pt idx="12350">
                  <c:v>397.59438310753802</c:v>
                </c:pt>
                <c:pt idx="12351">
                  <c:v>397.642252049077</c:v>
                </c:pt>
                <c:pt idx="12352">
                  <c:v>397.63599874184592</c:v>
                </c:pt>
                <c:pt idx="12353">
                  <c:v>397.67895737846101</c:v>
                </c:pt>
                <c:pt idx="12354">
                  <c:v>397.66989521015404</c:v>
                </c:pt>
                <c:pt idx="12355">
                  <c:v>397.68828956676901</c:v>
                </c:pt>
                <c:pt idx="12356">
                  <c:v>397.64929763569211</c:v>
                </c:pt>
                <c:pt idx="12357">
                  <c:v>397.65404055415314</c:v>
                </c:pt>
                <c:pt idx="12358">
                  <c:v>397.70799550815292</c:v>
                </c:pt>
                <c:pt idx="12359">
                  <c:v>397.67461258569205</c:v>
                </c:pt>
                <c:pt idx="12360">
                  <c:v>397.71681047738389</c:v>
                </c:pt>
                <c:pt idx="12361">
                  <c:v>397.70926986476906</c:v>
                </c:pt>
                <c:pt idx="12362">
                  <c:v>397.770604093077</c:v>
                </c:pt>
                <c:pt idx="12363">
                  <c:v>397.63773511061493</c:v>
                </c:pt>
                <c:pt idx="12364">
                  <c:v>397.719744872153</c:v>
                </c:pt>
                <c:pt idx="12365">
                  <c:v>397.67407876569195</c:v>
                </c:pt>
                <c:pt idx="12366">
                  <c:v>397.71450986015299</c:v>
                </c:pt>
                <c:pt idx="12367">
                  <c:v>397.76366610015305</c:v>
                </c:pt>
                <c:pt idx="12368">
                  <c:v>397.80227289384612</c:v>
                </c:pt>
                <c:pt idx="12369">
                  <c:v>397.80340656953808</c:v>
                </c:pt>
                <c:pt idx="12370">
                  <c:v>397.82649328861487</c:v>
                </c:pt>
                <c:pt idx="12371">
                  <c:v>397.76957212799999</c:v>
                </c:pt>
                <c:pt idx="12372">
                  <c:v>397.81589026846098</c:v>
                </c:pt>
                <c:pt idx="12373">
                  <c:v>397.89884278661492</c:v>
                </c:pt>
                <c:pt idx="12374">
                  <c:v>397.94708032107604</c:v>
                </c:pt>
                <c:pt idx="12375">
                  <c:v>397.90835624292288</c:v>
                </c:pt>
                <c:pt idx="12376">
                  <c:v>397.8433678167691</c:v>
                </c:pt>
                <c:pt idx="12377">
                  <c:v>397.93524921707586</c:v>
                </c:pt>
                <c:pt idx="12378">
                  <c:v>397.97619651492192</c:v>
                </c:pt>
                <c:pt idx="12379">
                  <c:v>397.97623981553795</c:v>
                </c:pt>
                <c:pt idx="12380">
                  <c:v>398.05213614876897</c:v>
                </c:pt>
                <c:pt idx="12381">
                  <c:v>398.07854117707592</c:v>
                </c:pt>
                <c:pt idx="12382">
                  <c:v>398.16230867507704</c:v>
                </c:pt>
                <c:pt idx="12383">
                  <c:v>398.13385119661501</c:v>
                </c:pt>
                <c:pt idx="12384">
                  <c:v>398.097463685999</c:v>
                </c:pt>
                <c:pt idx="12385">
                  <c:v>398.15969335584612</c:v>
                </c:pt>
                <c:pt idx="12386">
                  <c:v>398.29977481784601</c:v>
                </c:pt>
                <c:pt idx="12387">
                  <c:v>398.27095700861497</c:v>
                </c:pt>
                <c:pt idx="12388">
                  <c:v>398.26006533184608</c:v>
                </c:pt>
                <c:pt idx="12389">
                  <c:v>398.07375737246099</c:v>
                </c:pt>
                <c:pt idx="12390">
                  <c:v>397.98777360861493</c:v>
                </c:pt>
                <c:pt idx="12391">
                  <c:v>398.13899572430705</c:v>
                </c:pt>
                <c:pt idx="12392">
                  <c:v>398.14704948569198</c:v>
                </c:pt>
                <c:pt idx="12393">
                  <c:v>398.15347508384508</c:v>
                </c:pt>
                <c:pt idx="12394">
                  <c:v>398.23268623446114</c:v>
                </c:pt>
                <c:pt idx="12395">
                  <c:v>398.29816133199893</c:v>
                </c:pt>
                <c:pt idx="12396">
                  <c:v>398.37801353676798</c:v>
                </c:pt>
                <c:pt idx="12397">
                  <c:v>398.33921505522994</c:v>
                </c:pt>
                <c:pt idx="12398">
                  <c:v>398.30082902969201</c:v>
                </c:pt>
                <c:pt idx="12399">
                  <c:v>398.32090848230695</c:v>
                </c:pt>
                <c:pt idx="12400">
                  <c:v>398.37015687692292</c:v>
                </c:pt>
                <c:pt idx="12401">
                  <c:v>398.43490295230794</c:v>
                </c:pt>
                <c:pt idx="12402">
                  <c:v>398.49604644369185</c:v>
                </c:pt>
                <c:pt idx="12403">
                  <c:v>398.5163089110759</c:v>
                </c:pt>
                <c:pt idx="12404">
                  <c:v>398.50130780661493</c:v>
                </c:pt>
                <c:pt idx="12405">
                  <c:v>398.556533312461</c:v>
                </c:pt>
                <c:pt idx="12406">
                  <c:v>398.32985064030703</c:v>
                </c:pt>
                <c:pt idx="12407">
                  <c:v>398.31195457415299</c:v>
                </c:pt>
                <c:pt idx="12408">
                  <c:v>398.35791832876902</c:v>
                </c:pt>
                <c:pt idx="12409">
                  <c:v>398.35662322753802</c:v>
                </c:pt>
                <c:pt idx="12410">
                  <c:v>398.41249112430705</c:v>
                </c:pt>
                <c:pt idx="12411">
                  <c:v>398.53252822276801</c:v>
                </c:pt>
                <c:pt idx="12412">
                  <c:v>398.40784636707599</c:v>
                </c:pt>
                <c:pt idx="12413">
                  <c:v>398.42050969199994</c:v>
                </c:pt>
                <c:pt idx="12414">
                  <c:v>398.49439592292293</c:v>
                </c:pt>
                <c:pt idx="12415">
                  <c:v>398.51220344199891</c:v>
                </c:pt>
                <c:pt idx="12416">
                  <c:v>398.53591639292296</c:v>
                </c:pt>
                <c:pt idx="12417">
                  <c:v>398.60208588153807</c:v>
                </c:pt>
                <c:pt idx="12418">
                  <c:v>398.655035362923</c:v>
                </c:pt>
                <c:pt idx="12419">
                  <c:v>398.59645723522993</c:v>
                </c:pt>
                <c:pt idx="12420">
                  <c:v>398.60628919138401</c:v>
                </c:pt>
                <c:pt idx="12421">
                  <c:v>398.57642790030695</c:v>
                </c:pt>
                <c:pt idx="12422">
                  <c:v>398.62102252507697</c:v>
                </c:pt>
                <c:pt idx="12423">
                  <c:v>398.49392132722994</c:v>
                </c:pt>
                <c:pt idx="12424">
                  <c:v>398.391801113692</c:v>
                </c:pt>
                <c:pt idx="12425">
                  <c:v>398.36939697461492</c:v>
                </c:pt>
                <c:pt idx="12426">
                  <c:v>398.38885658076902</c:v>
                </c:pt>
                <c:pt idx="12427">
                  <c:v>398.35244095799897</c:v>
                </c:pt>
                <c:pt idx="12428">
                  <c:v>398.42027598553796</c:v>
                </c:pt>
                <c:pt idx="12429">
                  <c:v>398.54460511353813</c:v>
                </c:pt>
                <c:pt idx="12430">
                  <c:v>398.50093439492201</c:v>
                </c:pt>
                <c:pt idx="12431">
                  <c:v>398.509655197077</c:v>
                </c:pt>
                <c:pt idx="12432">
                  <c:v>398.51152845538388</c:v>
                </c:pt>
                <c:pt idx="12433">
                  <c:v>398.45356701538395</c:v>
                </c:pt>
                <c:pt idx="12434">
                  <c:v>398.265604964923</c:v>
                </c:pt>
                <c:pt idx="12435">
                  <c:v>398.31275943876898</c:v>
                </c:pt>
                <c:pt idx="12436">
                  <c:v>398.372332379076</c:v>
                </c:pt>
                <c:pt idx="12437">
                  <c:v>398.420764164307</c:v>
                </c:pt>
                <c:pt idx="12438">
                  <c:v>398.42853303030699</c:v>
                </c:pt>
                <c:pt idx="12439">
                  <c:v>398.29799455553803</c:v>
                </c:pt>
                <c:pt idx="12440">
                  <c:v>398.29522246722991</c:v>
                </c:pt>
                <c:pt idx="12441">
                  <c:v>398.43200537215296</c:v>
                </c:pt>
                <c:pt idx="12442">
                  <c:v>398.58785342230698</c:v>
                </c:pt>
                <c:pt idx="12443">
                  <c:v>398.48423285153797</c:v>
                </c:pt>
                <c:pt idx="12444">
                  <c:v>398.30809224030696</c:v>
                </c:pt>
                <c:pt idx="12445">
                  <c:v>398.28166611753801</c:v>
                </c:pt>
                <c:pt idx="12446">
                  <c:v>398.32520820507597</c:v>
                </c:pt>
                <c:pt idx="12447">
                  <c:v>398.36546896815292</c:v>
                </c:pt>
                <c:pt idx="12448">
                  <c:v>398.43135662815394</c:v>
                </c:pt>
                <c:pt idx="12449">
                  <c:v>398.27157142476898</c:v>
                </c:pt>
                <c:pt idx="12450">
                  <c:v>398.33712370969192</c:v>
                </c:pt>
                <c:pt idx="12451">
                  <c:v>398.40775985338399</c:v>
                </c:pt>
                <c:pt idx="12452">
                  <c:v>398.61083242753801</c:v>
                </c:pt>
                <c:pt idx="12453">
                  <c:v>398.72592957461495</c:v>
                </c:pt>
                <c:pt idx="12454">
                  <c:v>398.73224629338398</c:v>
                </c:pt>
                <c:pt idx="12455">
                  <c:v>398.69480323907703</c:v>
                </c:pt>
                <c:pt idx="12456">
                  <c:v>398.56522851938405</c:v>
                </c:pt>
                <c:pt idx="12457">
                  <c:v>398.60309493538398</c:v>
                </c:pt>
                <c:pt idx="12458">
                  <c:v>398.51663108092299</c:v>
                </c:pt>
                <c:pt idx="12459">
                  <c:v>398.60236184569197</c:v>
                </c:pt>
                <c:pt idx="12460">
                  <c:v>398.63134561615396</c:v>
                </c:pt>
                <c:pt idx="12461">
                  <c:v>398.45210466476902</c:v>
                </c:pt>
                <c:pt idx="12462">
                  <c:v>398.29601699430691</c:v>
                </c:pt>
                <c:pt idx="12463">
                  <c:v>398.31318056261495</c:v>
                </c:pt>
                <c:pt idx="12464">
                  <c:v>398.43667140353796</c:v>
                </c:pt>
                <c:pt idx="12465">
                  <c:v>398.52585969261492</c:v>
                </c:pt>
                <c:pt idx="12466">
                  <c:v>398.65657106215292</c:v>
                </c:pt>
                <c:pt idx="12467">
                  <c:v>398.42778511615302</c:v>
                </c:pt>
                <c:pt idx="12468">
                  <c:v>398.25074107307705</c:v>
                </c:pt>
                <c:pt idx="12469">
                  <c:v>398.35285678276904</c:v>
                </c:pt>
                <c:pt idx="12470">
                  <c:v>398.376855692307</c:v>
                </c:pt>
                <c:pt idx="12471">
                  <c:v>398.357085250615</c:v>
                </c:pt>
                <c:pt idx="12472">
                  <c:v>398.14712937461502</c:v>
                </c:pt>
                <c:pt idx="12473">
                  <c:v>398.26357018907697</c:v>
                </c:pt>
                <c:pt idx="12474">
                  <c:v>398.48751403922995</c:v>
                </c:pt>
                <c:pt idx="12475">
                  <c:v>398.47949877092299</c:v>
                </c:pt>
                <c:pt idx="12476">
                  <c:v>398.479507600153</c:v>
                </c:pt>
                <c:pt idx="12477">
                  <c:v>398.50484562338414</c:v>
                </c:pt>
                <c:pt idx="12478">
                  <c:v>398.5213217636919</c:v>
                </c:pt>
                <c:pt idx="12479">
                  <c:v>398.58165259138394</c:v>
                </c:pt>
                <c:pt idx="12480">
                  <c:v>398.65429274523001</c:v>
                </c:pt>
                <c:pt idx="12481">
                  <c:v>398.59752066584605</c:v>
                </c:pt>
                <c:pt idx="12482">
                  <c:v>398.65289894276901</c:v>
                </c:pt>
                <c:pt idx="12483">
                  <c:v>398.67433584276898</c:v>
                </c:pt>
                <c:pt idx="12484">
                  <c:v>398.66098334738405</c:v>
                </c:pt>
                <c:pt idx="12485">
                  <c:v>398.60828425846108</c:v>
                </c:pt>
                <c:pt idx="12486">
                  <c:v>398.62957716892299</c:v>
                </c:pt>
                <c:pt idx="12487">
                  <c:v>398.49750130076904</c:v>
                </c:pt>
                <c:pt idx="12488">
                  <c:v>398.60847934692299</c:v>
                </c:pt>
                <c:pt idx="12489">
                  <c:v>398.53753069030802</c:v>
                </c:pt>
                <c:pt idx="12490">
                  <c:v>398.61280032261504</c:v>
                </c:pt>
                <c:pt idx="12491">
                  <c:v>398.63265398676805</c:v>
                </c:pt>
                <c:pt idx="12492">
                  <c:v>398.57279721692299</c:v>
                </c:pt>
                <c:pt idx="12493">
                  <c:v>398.65978915046111</c:v>
                </c:pt>
                <c:pt idx="12494">
                  <c:v>398.70840845938392</c:v>
                </c:pt>
                <c:pt idx="12495">
                  <c:v>398.61430539261499</c:v>
                </c:pt>
                <c:pt idx="12496">
                  <c:v>398.7280308916919</c:v>
                </c:pt>
                <c:pt idx="12497">
                  <c:v>398.60156621876905</c:v>
                </c:pt>
                <c:pt idx="12498">
                  <c:v>398.66258821538401</c:v>
                </c:pt>
                <c:pt idx="12499">
                  <c:v>398.69185544261489</c:v>
                </c:pt>
                <c:pt idx="12500">
                  <c:v>398.763485078923</c:v>
                </c:pt>
                <c:pt idx="12501">
                  <c:v>398.90881534753794</c:v>
                </c:pt>
                <c:pt idx="12502">
                  <c:v>398.99967493184499</c:v>
                </c:pt>
                <c:pt idx="12503">
                  <c:v>398.88506840615395</c:v>
                </c:pt>
                <c:pt idx="12504">
                  <c:v>398.76928856492202</c:v>
                </c:pt>
                <c:pt idx="12505">
                  <c:v>398.77383880984598</c:v>
                </c:pt>
                <c:pt idx="12506">
                  <c:v>398.90670289292297</c:v>
                </c:pt>
                <c:pt idx="12507">
                  <c:v>398.98396408799994</c:v>
                </c:pt>
                <c:pt idx="12508">
                  <c:v>399.00161311923</c:v>
                </c:pt>
                <c:pt idx="12509">
                  <c:v>398.94519310784602</c:v>
                </c:pt>
                <c:pt idx="12510">
                  <c:v>398.75898934830695</c:v>
                </c:pt>
                <c:pt idx="12511">
                  <c:v>398.85613750338399</c:v>
                </c:pt>
                <c:pt idx="12512">
                  <c:v>398.79915470769191</c:v>
                </c:pt>
                <c:pt idx="12513">
                  <c:v>398.76312156676897</c:v>
                </c:pt>
                <c:pt idx="12514">
                  <c:v>398.91838124061491</c:v>
                </c:pt>
                <c:pt idx="12515">
                  <c:v>398.92617977599883</c:v>
                </c:pt>
                <c:pt idx="12516">
                  <c:v>398.88005393076901</c:v>
                </c:pt>
                <c:pt idx="12517">
                  <c:v>398.95561769138396</c:v>
                </c:pt>
                <c:pt idx="12518">
                  <c:v>398.80718483153805</c:v>
                </c:pt>
                <c:pt idx="12519">
                  <c:v>398.61869601215398</c:v>
                </c:pt>
                <c:pt idx="12520">
                  <c:v>398.77134606199888</c:v>
                </c:pt>
                <c:pt idx="12521">
                  <c:v>398.9620342496919</c:v>
                </c:pt>
                <c:pt idx="12522">
                  <c:v>398.88882735799996</c:v>
                </c:pt>
                <c:pt idx="12523">
                  <c:v>398.91389095307596</c:v>
                </c:pt>
                <c:pt idx="12524">
                  <c:v>398.94240452676905</c:v>
                </c:pt>
                <c:pt idx="12525">
                  <c:v>398.99721266738391</c:v>
                </c:pt>
                <c:pt idx="12526">
                  <c:v>398.96911039399993</c:v>
                </c:pt>
                <c:pt idx="12527">
                  <c:v>398.96642909615292</c:v>
                </c:pt>
                <c:pt idx="12528">
                  <c:v>399.06726252061497</c:v>
                </c:pt>
                <c:pt idx="12529">
                  <c:v>399.04015627999996</c:v>
                </c:pt>
                <c:pt idx="12530">
                  <c:v>399.15225735369205</c:v>
                </c:pt>
                <c:pt idx="12531">
                  <c:v>399.09361166230696</c:v>
                </c:pt>
                <c:pt idx="12532">
                  <c:v>399.15461792723102</c:v>
                </c:pt>
                <c:pt idx="12533">
                  <c:v>399.09956778415301</c:v>
                </c:pt>
                <c:pt idx="12534">
                  <c:v>399.25943103830701</c:v>
                </c:pt>
                <c:pt idx="12535">
                  <c:v>399.253578820153</c:v>
                </c:pt>
                <c:pt idx="12536">
                  <c:v>399.26218234369196</c:v>
                </c:pt>
                <c:pt idx="12537">
                  <c:v>399.22136835076896</c:v>
                </c:pt>
                <c:pt idx="12538">
                  <c:v>399.20819028369192</c:v>
                </c:pt>
                <c:pt idx="12539">
                  <c:v>399.17997655846102</c:v>
                </c:pt>
                <c:pt idx="12540">
                  <c:v>399.18401179723003</c:v>
                </c:pt>
                <c:pt idx="12541">
                  <c:v>399.08290002646106</c:v>
                </c:pt>
                <c:pt idx="12542">
                  <c:v>399.12098509723</c:v>
                </c:pt>
                <c:pt idx="12543">
                  <c:v>398.98798249384606</c:v>
                </c:pt>
                <c:pt idx="12544">
                  <c:v>399.04135723861486</c:v>
                </c:pt>
                <c:pt idx="12545">
                  <c:v>399.02079772046102</c:v>
                </c:pt>
                <c:pt idx="12546">
                  <c:v>399.07012908446097</c:v>
                </c:pt>
                <c:pt idx="12547">
                  <c:v>399.11292865246105</c:v>
                </c:pt>
                <c:pt idx="12548">
                  <c:v>399.21740572384607</c:v>
                </c:pt>
                <c:pt idx="12549">
                  <c:v>399.1108880438461</c:v>
                </c:pt>
                <c:pt idx="12550">
                  <c:v>399.07794116046108</c:v>
                </c:pt>
                <c:pt idx="12551">
                  <c:v>399.0819509179999</c:v>
                </c:pt>
                <c:pt idx="12552">
                  <c:v>399.07358641015395</c:v>
                </c:pt>
                <c:pt idx="12553">
                  <c:v>399.12941348184597</c:v>
                </c:pt>
                <c:pt idx="12554">
                  <c:v>399.15816436722992</c:v>
                </c:pt>
                <c:pt idx="12555">
                  <c:v>399.29256761400001</c:v>
                </c:pt>
                <c:pt idx="12556">
                  <c:v>399.22969837246097</c:v>
                </c:pt>
                <c:pt idx="12557">
                  <c:v>399.41962482661501</c:v>
                </c:pt>
                <c:pt idx="12558">
                  <c:v>399.46274745969197</c:v>
                </c:pt>
                <c:pt idx="12559">
                  <c:v>399.55531867661495</c:v>
                </c:pt>
                <c:pt idx="12560">
                  <c:v>399.48691722446097</c:v>
                </c:pt>
                <c:pt idx="12561">
                  <c:v>399.53223199522995</c:v>
                </c:pt>
                <c:pt idx="12562">
                  <c:v>399.53761324876899</c:v>
                </c:pt>
                <c:pt idx="12563">
                  <c:v>399.33575671984602</c:v>
                </c:pt>
                <c:pt idx="12564">
                  <c:v>399.05165739</c:v>
                </c:pt>
                <c:pt idx="12565">
                  <c:v>399.29238290938395</c:v>
                </c:pt>
                <c:pt idx="12566">
                  <c:v>399.24021119307605</c:v>
                </c:pt>
                <c:pt idx="12567">
                  <c:v>399.13554893984605</c:v>
                </c:pt>
                <c:pt idx="12568">
                  <c:v>399.21573114953799</c:v>
                </c:pt>
                <c:pt idx="12569">
                  <c:v>399.31334996061497</c:v>
                </c:pt>
                <c:pt idx="12570">
                  <c:v>399.39759075138392</c:v>
                </c:pt>
                <c:pt idx="12571">
                  <c:v>399.45006606892292</c:v>
                </c:pt>
                <c:pt idx="12572">
                  <c:v>399.32716434384605</c:v>
                </c:pt>
                <c:pt idx="12573">
                  <c:v>399.40205687092197</c:v>
                </c:pt>
                <c:pt idx="12574">
                  <c:v>399.51263073876902</c:v>
                </c:pt>
                <c:pt idx="12575">
                  <c:v>399.53945578369195</c:v>
                </c:pt>
                <c:pt idx="12576">
                  <c:v>399.38912657892303</c:v>
                </c:pt>
                <c:pt idx="12577">
                  <c:v>399.12483790538403</c:v>
                </c:pt>
                <c:pt idx="12578">
                  <c:v>399.22800322753795</c:v>
                </c:pt>
                <c:pt idx="12579">
                  <c:v>399.25603621184496</c:v>
                </c:pt>
                <c:pt idx="12580">
                  <c:v>399.45718323522999</c:v>
                </c:pt>
                <c:pt idx="12581">
                  <c:v>399.4699344490769</c:v>
                </c:pt>
                <c:pt idx="12582">
                  <c:v>399.3781722696919</c:v>
                </c:pt>
                <c:pt idx="12583">
                  <c:v>399.42408142969197</c:v>
                </c:pt>
                <c:pt idx="12584">
                  <c:v>399.37785496030705</c:v>
                </c:pt>
                <c:pt idx="12585">
                  <c:v>399.28270366830799</c:v>
                </c:pt>
                <c:pt idx="12586">
                  <c:v>399.30110494492294</c:v>
                </c:pt>
                <c:pt idx="12587">
                  <c:v>399.41186799846099</c:v>
                </c:pt>
                <c:pt idx="12588">
                  <c:v>399.40459815415301</c:v>
                </c:pt>
                <c:pt idx="12589">
                  <c:v>399.26377605569189</c:v>
                </c:pt>
                <c:pt idx="12590">
                  <c:v>399.30203103876903</c:v>
                </c:pt>
                <c:pt idx="12591">
                  <c:v>399.47419994769183</c:v>
                </c:pt>
                <c:pt idx="12592">
                  <c:v>399.43531113107593</c:v>
                </c:pt>
                <c:pt idx="12593">
                  <c:v>399.38059797907692</c:v>
                </c:pt>
                <c:pt idx="12594">
                  <c:v>399.45105614953792</c:v>
                </c:pt>
                <c:pt idx="12595">
                  <c:v>399.34149140861496</c:v>
                </c:pt>
                <c:pt idx="12596">
                  <c:v>399.269836794615</c:v>
                </c:pt>
                <c:pt idx="12597">
                  <c:v>399.241164499538</c:v>
                </c:pt>
                <c:pt idx="12598">
                  <c:v>399.43729905646092</c:v>
                </c:pt>
                <c:pt idx="12599">
                  <c:v>399.38469792046106</c:v>
                </c:pt>
                <c:pt idx="12600">
                  <c:v>399.33059453430701</c:v>
                </c:pt>
                <c:pt idx="12601">
                  <c:v>399.47815599769183</c:v>
                </c:pt>
                <c:pt idx="12602">
                  <c:v>399.43340840153786</c:v>
                </c:pt>
                <c:pt idx="12603">
                  <c:v>399.38990217230702</c:v>
                </c:pt>
                <c:pt idx="12604">
                  <c:v>399.44491749461503</c:v>
                </c:pt>
                <c:pt idx="12605">
                  <c:v>399.41695105338397</c:v>
                </c:pt>
                <c:pt idx="12606">
                  <c:v>399.4603079446149</c:v>
                </c:pt>
                <c:pt idx="12607">
                  <c:v>399.53783612861503</c:v>
                </c:pt>
                <c:pt idx="12608">
                  <c:v>399.53948459846106</c:v>
                </c:pt>
                <c:pt idx="12609">
                  <c:v>399.18356762184607</c:v>
                </c:pt>
                <c:pt idx="12610">
                  <c:v>399.31963837107696</c:v>
                </c:pt>
                <c:pt idx="12611">
                  <c:v>399.44870619384608</c:v>
                </c:pt>
                <c:pt idx="12612">
                  <c:v>399.542554856153</c:v>
                </c:pt>
                <c:pt idx="12613">
                  <c:v>399.48216429830694</c:v>
                </c:pt>
                <c:pt idx="12614">
                  <c:v>399.37319656553797</c:v>
                </c:pt>
                <c:pt idx="12615">
                  <c:v>399.52068023476909</c:v>
                </c:pt>
                <c:pt idx="12616">
                  <c:v>399.49176318476901</c:v>
                </c:pt>
                <c:pt idx="12617">
                  <c:v>399.40968508507598</c:v>
                </c:pt>
                <c:pt idx="12618">
                  <c:v>399.33285604953801</c:v>
                </c:pt>
                <c:pt idx="12619">
                  <c:v>399.47401184061493</c:v>
                </c:pt>
                <c:pt idx="12620">
                  <c:v>399.524489496922</c:v>
                </c:pt>
                <c:pt idx="12621">
                  <c:v>399.40428774276904</c:v>
                </c:pt>
                <c:pt idx="12622">
                  <c:v>399.30034935753793</c:v>
                </c:pt>
                <c:pt idx="12623">
                  <c:v>399.38462838153805</c:v>
                </c:pt>
                <c:pt idx="12624">
                  <c:v>399.44179586738392</c:v>
                </c:pt>
                <c:pt idx="12625">
                  <c:v>399.18702327861496</c:v>
                </c:pt>
                <c:pt idx="12626">
                  <c:v>399.22515191922986</c:v>
                </c:pt>
                <c:pt idx="12627">
                  <c:v>399.36751138538398</c:v>
                </c:pt>
                <c:pt idx="12628">
                  <c:v>399.43440261615302</c:v>
                </c:pt>
                <c:pt idx="12629">
                  <c:v>399.50174585799897</c:v>
                </c:pt>
                <c:pt idx="12630">
                  <c:v>399.42653324446087</c:v>
                </c:pt>
                <c:pt idx="12631">
                  <c:v>399.57824947661493</c:v>
                </c:pt>
                <c:pt idx="12632">
                  <c:v>399.43859228892291</c:v>
                </c:pt>
                <c:pt idx="12633">
                  <c:v>399.51065643230697</c:v>
                </c:pt>
                <c:pt idx="12634">
                  <c:v>399.56388447661499</c:v>
                </c:pt>
                <c:pt idx="12635">
                  <c:v>399.36225801907705</c:v>
                </c:pt>
                <c:pt idx="12636">
                  <c:v>399.22579748707693</c:v>
                </c:pt>
                <c:pt idx="12637">
                  <c:v>399.38767798861494</c:v>
                </c:pt>
                <c:pt idx="12638">
                  <c:v>399.69330129538395</c:v>
                </c:pt>
                <c:pt idx="12639">
                  <c:v>399.73254258876898</c:v>
                </c:pt>
                <c:pt idx="12640">
                  <c:v>399.72212935615397</c:v>
                </c:pt>
                <c:pt idx="12641">
                  <c:v>399.78263605599994</c:v>
                </c:pt>
                <c:pt idx="12642">
                  <c:v>400.02250785384598</c:v>
                </c:pt>
                <c:pt idx="12643">
                  <c:v>400.23323927353795</c:v>
                </c:pt>
                <c:pt idx="12644">
                  <c:v>400.27706066523001</c:v>
                </c:pt>
                <c:pt idx="12645">
                  <c:v>400.20865942322996</c:v>
                </c:pt>
                <c:pt idx="12646">
                  <c:v>400.25810851307597</c:v>
                </c:pt>
                <c:pt idx="12647">
                  <c:v>400.41263963769194</c:v>
                </c:pt>
                <c:pt idx="12648">
                  <c:v>400.74042884661492</c:v>
                </c:pt>
                <c:pt idx="12649">
                  <c:v>400.89454851076908</c:v>
                </c:pt>
                <c:pt idx="12650">
                  <c:v>401.17910290153799</c:v>
                </c:pt>
                <c:pt idx="12651">
                  <c:v>401.307726387076</c:v>
                </c:pt>
                <c:pt idx="12652">
                  <c:v>401.42522363538404</c:v>
                </c:pt>
                <c:pt idx="12653">
                  <c:v>401.42159832846096</c:v>
                </c:pt>
                <c:pt idx="12654">
                  <c:v>401.61142194938395</c:v>
                </c:pt>
                <c:pt idx="12655">
                  <c:v>401.63521186107596</c:v>
                </c:pt>
                <c:pt idx="12656">
                  <c:v>401.78431001122993</c:v>
                </c:pt>
                <c:pt idx="12657">
                  <c:v>402.12341957923093</c:v>
                </c:pt>
                <c:pt idx="12658">
                  <c:v>402.16695153307597</c:v>
                </c:pt>
                <c:pt idx="12659">
                  <c:v>402.02489497169199</c:v>
                </c:pt>
                <c:pt idx="12660">
                  <c:v>402.15997397415401</c:v>
                </c:pt>
                <c:pt idx="12661">
                  <c:v>402.42968855615396</c:v>
                </c:pt>
                <c:pt idx="12662">
                  <c:v>402.66858386722993</c:v>
                </c:pt>
                <c:pt idx="12663">
                  <c:v>402.82461895215295</c:v>
                </c:pt>
                <c:pt idx="12664">
                  <c:v>402.80852344199889</c:v>
                </c:pt>
                <c:pt idx="12665">
                  <c:v>402.91262000769194</c:v>
                </c:pt>
                <c:pt idx="12666">
                  <c:v>403.01034892738392</c:v>
                </c:pt>
                <c:pt idx="12667">
                  <c:v>402.99494516307698</c:v>
                </c:pt>
                <c:pt idx="12668">
                  <c:v>403.08132046030693</c:v>
                </c:pt>
                <c:pt idx="12669">
                  <c:v>403.06134641292294</c:v>
                </c:pt>
                <c:pt idx="12670">
                  <c:v>403.14469704923005</c:v>
                </c:pt>
                <c:pt idx="12671">
                  <c:v>403.09711477030692</c:v>
                </c:pt>
                <c:pt idx="12672">
                  <c:v>402.89004843984605</c:v>
                </c:pt>
                <c:pt idx="12673">
                  <c:v>403.03771556261489</c:v>
                </c:pt>
                <c:pt idx="12674">
                  <c:v>402.94963119276906</c:v>
                </c:pt>
                <c:pt idx="12675">
                  <c:v>402.70695373322997</c:v>
                </c:pt>
                <c:pt idx="12676">
                  <c:v>402.54430872953805</c:v>
                </c:pt>
                <c:pt idx="12677">
                  <c:v>402.10168346492298</c:v>
                </c:pt>
                <c:pt idx="12678">
                  <c:v>401.95741923292292</c:v>
                </c:pt>
                <c:pt idx="12679">
                  <c:v>401.75519587507699</c:v>
                </c:pt>
                <c:pt idx="12680">
                  <c:v>401.63488088061507</c:v>
                </c:pt>
                <c:pt idx="12681">
                  <c:v>401.59286425323</c:v>
                </c:pt>
                <c:pt idx="12682">
                  <c:v>401.51723052092302</c:v>
                </c:pt>
                <c:pt idx="12683">
                  <c:v>401.59034633861495</c:v>
                </c:pt>
                <c:pt idx="12684">
                  <c:v>401.60821645707597</c:v>
                </c:pt>
                <c:pt idx="12685">
                  <c:v>401.65473938692298</c:v>
                </c:pt>
                <c:pt idx="12686">
                  <c:v>401.760564861538</c:v>
                </c:pt>
                <c:pt idx="12687">
                  <c:v>401.88289574707596</c:v>
                </c:pt>
                <c:pt idx="12688">
                  <c:v>401.96769785984606</c:v>
                </c:pt>
                <c:pt idx="12689">
                  <c:v>401.99780612969198</c:v>
                </c:pt>
                <c:pt idx="12690">
                  <c:v>402.002311013076</c:v>
                </c:pt>
                <c:pt idx="12691">
                  <c:v>402.030846308153</c:v>
                </c:pt>
                <c:pt idx="12692">
                  <c:v>401.97418383476906</c:v>
                </c:pt>
                <c:pt idx="12693">
                  <c:v>401.89216694307595</c:v>
                </c:pt>
                <c:pt idx="12694">
                  <c:v>402.06144804815392</c:v>
                </c:pt>
                <c:pt idx="12695">
                  <c:v>401.97747052999898</c:v>
                </c:pt>
                <c:pt idx="12696">
                  <c:v>402.00224475184501</c:v>
                </c:pt>
                <c:pt idx="12697">
                  <c:v>402.03414443307599</c:v>
                </c:pt>
                <c:pt idx="12698">
                  <c:v>401.86798812153808</c:v>
                </c:pt>
                <c:pt idx="12699">
                  <c:v>401.88249028000001</c:v>
                </c:pt>
                <c:pt idx="12700">
                  <c:v>401.99359623861488</c:v>
                </c:pt>
                <c:pt idx="12701">
                  <c:v>401.99901818569191</c:v>
                </c:pt>
                <c:pt idx="12702">
                  <c:v>402.03765715953801</c:v>
                </c:pt>
                <c:pt idx="12703">
                  <c:v>402.08204849369196</c:v>
                </c:pt>
                <c:pt idx="12704">
                  <c:v>401.89763583907597</c:v>
                </c:pt>
                <c:pt idx="12705">
                  <c:v>402.05305502338405</c:v>
                </c:pt>
                <c:pt idx="12706">
                  <c:v>402.08846293553802</c:v>
                </c:pt>
                <c:pt idx="12707">
                  <c:v>402.12696374661493</c:v>
                </c:pt>
                <c:pt idx="12708">
                  <c:v>402.055747393692</c:v>
                </c:pt>
                <c:pt idx="12709">
                  <c:v>402.23526573215293</c:v>
                </c:pt>
                <c:pt idx="12710">
                  <c:v>402.33874500046102</c:v>
                </c:pt>
                <c:pt idx="12711">
                  <c:v>402.34234526384614</c:v>
                </c:pt>
                <c:pt idx="12712">
                  <c:v>402.4064528176919</c:v>
                </c:pt>
                <c:pt idx="12713">
                  <c:v>402.45126386753799</c:v>
                </c:pt>
                <c:pt idx="12714">
                  <c:v>402.62609916738393</c:v>
                </c:pt>
                <c:pt idx="12715">
                  <c:v>402.53452795476898</c:v>
                </c:pt>
                <c:pt idx="12716">
                  <c:v>402.49366196892197</c:v>
                </c:pt>
                <c:pt idx="12717">
                  <c:v>402.57123060922999</c:v>
                </c:pt>
                <c:pt idx="12718">
                  <c:v>402.64292210661506</c:v>
                </c:pt>
                <c:pt idx="12719">
                  <c:v>402.67401108076911</c:v>
                </c:pt>
                <c:pt idx="12720">
                  <c:v>402.69482311923008</c:v>
                </c:pt>
                <c:pt idx="12721">
                  <c:v>402.8311001413839</c:v>
                </c:pt>
                <c:pt idx="12722">
                  <c:v>402.86026526615302</c:v>
                </c:pt>
                <c:pt idx="12723">
                  <c:v>402.83851780553795</c:v>
                </c:pt>
                <c:pt idx="12724">
                  <c:v>402.88677254707693</c:v>
                </c:pt>
                <c:pt idx="12725">
                  <c:v>402.92759815538392</c:v>
                </c:pt>
                <c:pt idx="12726">
                  <c:v>402.98318436538392</c:v>
                </c:pt>
                <c:pt idx="12727">
                  <c:v>402.92569877707689</c:v>
                </c:pt>
                <c:pt idx="12728">
                  <c:v>402.99585595953795</c:v>
                </c:pt>
                <c:pt idx="12729">
                  <c:v>403.07348208630702</c:v>
                </c:pt>
                <c:pt idx="12730">
                  <c:v>403.14853280861496</c:v>
                </c:pt>
                <c:pt idx="12731">
                  <c:v>403.23672699507694</c:v>
                </c:pt>
                <c:pt idx="12732">
                  <c:v>403.26614845815288</c:v>
                </c:pt>
                <c:pt idx="12733">
                  <c:v>403.26274857507696</c:v>
                </c:pt>
                <c:pt idx="12734">
                  <c:v>403.10146288800001</c:v>
                </c:pt>
                <c:pt idx="12735">
                  <c:v>403.14737288092203</c:v>
                </c:pt>
                <c:pt idx="12736">
                  <c:v>403.16068607861502</c:v>
                </c:pt>
                <c:pt idx="12737">
                  <c:v>403.41317001769187</c:v>
                </c:pt>
                <c:pt idx="12738">
                  <c:v>403.61824167707601</c:v>
                </c:pt>
                <c:pt idx="12739">
                  <c:v>403.64574951369201</c:v>
                </c:pt>
                <c:pt idx="12740">
                  <c:v>403.588231826769</c:v>
                </c:pt>
                <c:pt idx="12741">
                  <c:v>403.52483608153801</c:v>
                </c:pt>
                <c:pt idx="12742">
                  <c:v>403.46371342584592</c:v>
                </c:pt>
                <c:pt idx="12743">
                  <c:v>403.42237032692196</c:v>
                </c:pt>
                <c:pt idx="12744">
                  <c:v>403.14200347292302</c:v>
                </c:pt>
                <c:pt idx="12745">
                  <c:v>403.24635159661494</c:v>
                </c:pt>
                <c:pt idx="12746">
                  <c:v>403.26801158430698</c:v>
                </c:pt>
                <c:pt idx="12747">
                  <c:v>403.38637447107686</c:v>
                </c:pt>
                <c:pt idx="12748">
                  <c:v>403.48973197584593</c:v>
                </c:pt>
                <c:pt idx="12749">
                  <c:v>403.40626541676897</c:v>
                </c:pt>
                <c:pt idx="12750">
                  <c:v>403.50745603030708</c:v>
                </c:pt>
                <c:pt idx="12751">
                  <c:v>403.85085752753798</c:v>
                </c:pt>
                <c:pt idx="12752">
                  <c:v>404.15107803984614</c:v>
                </c:pt>
                <c:pt idx="12753">
                  <c:v>404.47003773338395</c:v>
                </c:pt>
                <c:pt idx="12754">
                  <c:v>405.09946777292299</c:v>
                </c:pt>
                <c:pt idx="12755">
                  <c:v>405.55557721999895</c:v>
                </c:pt>
                <c:pt idx="12756">
                  <c:v>405.95830675261487</c:v>
                </c:pt>
                <c:pt idx="12757">
                  <c:v>406.17217074553793</c:v>
                </c:pt>
                <c:pt idx="12758">
                  <c:v>406.30131316584601</c:v>
                </c:pt>
                <c:pt idx="12759">
                  <c:v>406.41448250246106</c:v>
                </c:pt>
                <c:pt idx="12760">
                  <c:v>406.59211647784593</c:v>
                </c:pt>
                <c:pt idx="12761">
                  <c:v>406.8618562470769</c:v>
                </c:pt>
                <c:pt idx="12762">
                  <c:v>407.13050215107592</c:v>
                </c:pt>
                <c:pt idx="12763">
                  <c:v>407.29750480799891</c:v>
                </c:pt>
                <c:pt idx="12764">
                  <c:v>407.45418361476908</c:v>
                </c:pt>
                <c:pt idx="12765">
                  <c:v>407.47449632276908</c:v>
                </c:pt>
                <c:pt idx="12766">
                  <c:v>407.610964148307</c:v>
                </c:pt>
                <c:pt idx="12767">
                  <c:v>407.44146239723102</c:v>
                </c:pt>
                <c:pt idx="12768">
                  <c:v>407.4889368753839</c:v>
                </c:pt>
                <c:pt idx="12769">
                  <c:v>407.62428928246106</c:v>
                </c:pt>
                <c:pt idx="12770">
                  <c:v>407.73591153384598</c:v>
                </c:pt>
                <c:pt idx="12771">
                  <c:v>407.91213074430692</c:v>
                </c:pt>
                <c:pt idx="12772">
                  <c:v>407.99995103861494</c:v>
                </c:pt>
                <c:pt idx="12773">
                  <c:v>407.91431399215287</c:v>
                </c:pt>
                <c:pt idx="12774">
                  <c:v>407.87320760861496</c:v>
                </c:pt>
                <c:pt idx="12775">
                  <c:v>407.91106552061495</c:v>
                </c:pt>
                <c:pt idx="12776">
                  <c:v>407.99178152476901</c:v>
                </c:pt>
                <c:pt idx="12777">
                  <c:v>407.89154468261495</c:v>
                </c:pt>
                <c:pt idx="12778">
                  <c:v>407.93972441415292</c:v>
                </c:pt>
                <c:pt idx="12779">
                  <c:v>408.18457909446107</c:v>
                </c:pt>
                <c:pt idx="12780">
                  <c:v>408.18415155615293</c:v>
                </c:pt>
                <c:pt idx="12781">
                  <c:v>407.92961797646092</c:v>
                </c:pt>
                <c:pt idx="12782">
                  <c:v>408.00962026246106</c:v>
                </c:pt>
                <c:pt idx="12783">
                  <c:v>408.02442328584607</c:v>
                </c:pt>
                <c:pt idx="12784">
                  <c:v>408.026593005846</c:v>
                </c:pt>
                <c:pt idx="12785">
                  <c:v>408.11659373938397</c:v>
                </c:pt>
                <c:pt idx="12786">
                  <c:v>408.46344660800003</c:v>
                </c:pt>
                <c:pt idx="12787">
                  <c:v>408.37132557292296</c:v>
                </c:pt>
                <c:pt idx="12788">
                  <c:v>408.35423009923005</c:v>
                </c:pt>
                <c:pt idx="12789">
                  <c:v>408.22810624907686</c:v>
                </c:pt>
                <c:pt idx="12790">
                  <c:v>408.53238223846108</c:v>
                </c:pt>
                <c:pt idx="12791">
                  <c:v>408.08325483722996</c:v>
                </c:pt>
                <c:pt idx="12792">
                  <c:v>408.23998672446106</c:v>
                </c:pt>
                <c:pt idx="12793">
                  <c:v>408.79666338630705</c:v>
                </c:pt>
                <c:pt idx="12794">
                  <c:v>409.08804580922992</c:v>
                </c:pt>
                <c:pt idx="12795">
                  <c:v>409.14465785538408</c:v>
                </c:pt>
                <c:pt idx="12796">
                  <c:v>408.93698482553799</c:v>
                </c:pt>
                <c:pt idx="12797">
                  <c:v>408.81029449199895</c:v>
                </c:pt>
                <c:pt idx="12798">
                  <c:v>408.84420730384613</c:v>
                </c:pt>
                <c:pt idx="12799">
                  <c:v>408.57421661830705</c:v>
                </c:pt>
                <c:pt idx="12800">
                  <c:v>408.80831709338395</c:v>
                </c:pt>
                <c:pt idx="12801">
                  <c:v>408.77120554138389</c:v>
                </c:pt>
                <c:pt idx="12802">
                  <c:v>408.71602536292295</c:v>
                </c:pt>
                <c:pt idx="12803">
                  <c:v>408.88931246999994</c:v>
                </c:pt>
                <c:pt idx="12804">
                  <c:v>408.74045858353804</c:v>
                </c:pt>
                <c:pt idx="12805">
                  <c:v>408.46582904692292</c:v>
                </c:pt>
                <c:pt idx="12806">
                  <c:v>408.275805001538</c:v>
                </c:pt>
                <c:pt idx="12807">
                  <c:v>408.31157885876894</c:v>
                </c:pt>
                <c:pt idx="12808">
                  <c:v>408.3098966373841</c:v>
                </c:pt>
                <c:pt idx="12809">
                  <c:v>408.34179902969203</c:v>
                </c:pt>
                <c:pt idx="12810">
                  <c:v>408.26370627553803</c:v>
                </c:pt>
                <c:pt idx="12811">
                  <c:v>408.23980251769194</c:v>
                </c:pt>
                <c:pt idx="12812">
                  <c:v>408.211483804154</c:v>
                </c:pt>
                <c:pt idx="12813">
                  <c:v>407.79920493615396</c:v>
                </c:pt>
                <c:pt idx="12814">
                  <c:v>407.5180993519989</c:v>
                </c:pt>
                <c:pt idx="12815">
                  <c:v>407.34865718307702</c:v>
                </c:pt>
                <c:pt idx="12816">
                  <c:v>407.34159803122992</c:v>
                </c:pt>
                <c:pt idx="12817">
                  <c:v>407.25047791738399</c:v>
                </c:pt>
                <c:pt idx="12818">
                  <c:v>406.57401548922996</c:v>
                </c:pt>
                <c:pt idx="12819">
                  <c:v>406.66011180646098</c:v>
                </c:pt>
                <c:pt idx="12820">
                  <c:v>406.77034109230698</c:v>
                </c:pt>
                <c:pt idx="12821">
                  <c:v>406.53634111599996</c:v>
                </c:pt>
                <c:pt idx="12822">
                  <c:v>405.84532197461499</c:v>
                </c:pt>
                <c:pt idx="12823">
                  <c:v>405.78270813861496</c:v>
                </c:pt>
                <c:pt idx="12824">
                  <c:v>405.67815995892289</c:v>
                </c:pt>
                <c:pt idx="12825">
                  <c:v>405.60925418323006</c:v>
                </c:pt>
                <c:pt idx="12826">
                  <c:v>405.52982161061504</c:v>
                </c:pt>
                <c:pt idx="12827">
                  <c:v>405.45277139430806</c:v>
                </c:pt>
                <c:pt idx="12828">
                  <c:v>405.51074274907592</c:v>
                </c:pt>
                <c:pt idx="12829">
                  <c:v>405.39828881092302</c:v>
                </c:pt>
                <c:pt idx="12830">
                  <c:v>405.30594141692302</c:v>
                </c:pt>
                <c:pt idx="12831">
                  <c:v>405.30800667661492</c:v>
                </c:pt>
                <c:pt idx="12832">
                  <c:v>405.49442221553801</c:v>
                </c:pt>
                <c:pt idx="12833">
                  <c:v>405.48946240722995</c:v>
                </c:pt>
                <c:pt idx="12834">
                  <c:v>405.40790839999897</c:v>
                </c:pt>
                <c:pt idx="12835">
                  <c:v>405.42791644984595</c:v>
                </c:pt>
                <c:pt idx="12836">
                  <c:v>405.38100632922999</c:v>
                </c:pt>
                <c:pt idx="12837">
                  <c:v>405.42922526338396</c:v>
                </c:pt>
                <c:pt idx="12838">
                  <c:v>405.30856926153803</c:v>
                </c:pt>
                <c:pt idx="12839">
                  <c:v>405.28992292338398</c:v>
                </c:pt>
                <c:pt idx="12840">
                  <c:v>405.35273210399998</c:v>
                </c:pt>
                <c:pt idx="12841">
                  <c:v>405.42060047969193</c:v>
                </c:pt>
                <c:pt idx="12842">
                  <c:v>405.25358020969196</c:v>
                </c:pt>
                <c:pt idx="12843">
                  <c:v>405.35132442692196</c:v>
                </c:pt>
                <c:pt idx="12844">
                  <c:v>405.38474580938401</c:v>
                </c:pt>
                <c:pt idx="12845">
                  <c:v>405.24031844015286</c:v>
                </c:pt>
                <c:pt idx="12846">
                  <c:v>405.10382872415306</c:v>
                </c:pt>
                <c:pt idx="12847">
                  <c:v>405.15466396107598</c:v>
                </c:pt>
                <c:pt idx="12848">
                  <c:v>405.34909597538405</c:v>
                </c:pt>
                <c:pt idx="12849">
                  <c:v>405.33907315107592</c:v>
                </c:pt>
                <c:pt idx="12850">
                  <c:v>405.344005272</c:v>
                </c:pt>
                <c:pt idx="12851">
                  <c:v>405.38785471938405</c:v>
                </c:pt>
                <c:pt idx="12852">
                  <c:v>405.21847054492292</c:v>
                </c:pt>
                <c:pt idx="12853">
                  <c:v>405.12218865138396</c:v>
                </c:pt>
                <c:pt idx="12854">
                  <c:v>405.19141422646101</c:v>
                </c:pt>
                <c:pt idx="12855">
                  <c:v>405.22426975876903</c:v>
                </c:pt>
                <c:pt idx="12856">
                  <c:v>405.393240969538</c:v>
                </c:pt>
                <c:pt idx="12857">
                  <c:v>405.61996279846107</c:v>
                </c:pt>
                <c:pt idx="12858">
                  <c:v>405.71279466722996</c:v>
                </c:pt>
                <c:pt idx="12859">
                  <c:v>405.82069130415306</c:v>
                </c:pt>
                <c:pt idx="12860">
                  <c:v>405.87350714030703</c:v>
                </c:pt>
                <c:pt idx="12861">
                  <c:v>405.95961020938398</c:v>
                </c:pt>
                <c:pt idx="12862">
                  <c:v>405.98845714769186</c:v>
                </c:pt>
                <c:pt idx="12863">
                  <c:v>406.04220656646106</c:v>
                </c:pt>
                <c:pt idx="12864">
                  <c:v>406.08584203769198</c:v>
                </c:pt>
                <c:pt idx="12865">
                  <c:v>406.10040629184607</c:v>
                </c:pt>
                <c:pt idx="12866">
                  <c:v>406.156675733692</c:v>
                </c:pt>
                <c:pt idx="12867">
                  <c:v>406.21430109861495</c:v>
                </c:pt>
                <c:pt idx="12868">
                  <c:v>406.10841972922992</c:v>
                </c:pt>
                <c:pt idx="12869">
                  <c:v>406.17996699384611</c:v>
                </c:pt>
                <c:pt idx="12870">
                  <c:v>406.29664759015395</c:v>
                </c:pt>
                <c:pt idx="12871">
                  <c:v>406.42535508676895</c:v>
                </c:pt>
                <c:pt idx="12872">
                  <c:v>406.36345463569205</c:v>
                </c:pt>
                <c:pt idx="12873">
                  <c:v>406.49943707722997</c:v>
                </c:pt>
                <c:pt idx="12874">
                  <c:v>406.27468915230702</c:v>
                </c:pt>
                <c:pt idx="12875">
                  <c:v>406.18438415938402</c:v>
                </c:pt>
                <c:pt idx="12876">
                  <c:v>406.214984796615</c:v>
                </c:pt>
                <c:pt idx="12877">
                  <c:v>406.44078599353804</c:v>
                </c:pt>
                <c:pt idx="12878">
                  <c:v>406.13949340599896</c:v>
                </c:pt>
                <c:pt idx="12879">
                  <c:v>405.85768485676914</c:v>
                </c:pt>
                <c:pt idx="12880">
                  <c:v>405.88685021122996</c:v>
                </c:pt>
                <c:pt idx="12881">
                  <c:v>405.70340135399903</c:v>
                </c:pt>
                <c:pt idx="12882">
                  <c:v>405.79775251692303</c:v>
                </c:pt>
                <c:pt idx="12883">
                  <c:v>405.71793517876898</c:v>
                </c:pt>
                <c:pt idx="12884">
                  <c:v>405.62827831092301</c:v>
                </c:pt>
                <c:pt idx="12885">
                  <c:v>405.65299443246107</c:v>
                </c:pt>
                <c:pt idx="12886">
                  <c:v>405.7165542752299</c:v>
                </c:pt>
                <c:pt idx="12887">
                  <c:v>405.66513489769193</c:v>
                </c:pt>
                <c:pt idx="12888">
                  <c:v>405.75228235476908</c:v>
                </c:pt>
                <c:pt idx="12889">
                  <c:v>405.98314204553793</c:v>
                </c:pt>
                <c:pt idx="12890">
                  <c:v>406.09544804999899</c:v>
                </c:pt>
                <c:pt idx="12891">
                  <c:v>406.24242364138405</c:v>
                </c:pt>
                <c:pt idx="12892">
                  <c:v>406.27767323799992</c:v>
                </c:pt>
                <c:pt idx="12893">
                  <c:v>406.33649643676898</c:v>
                </c:pt>
                <c:pt idx="12894">
                  <c:v>406.36846013092304</c:v>
                </c:pt>
                <c:pt idx="12895">
                  <c:v>406.43724436046102</c:v>
                </c:pt>
                <c:pt idx="12896">
                  <c:v>406.51672071892199</c:v>
                </c:pt>
                <c:pt idx="12897">
                  <c:v>406.612077934615</c:v>
                </c:pt>
                <c:pt idx="12898">
                  <c:v>406.84719976815296</c:v>
                </c:pt>
                <c:pt idx="12899">
                  <c:v>406.88576232846106</c:v>
                </c:pt>
                <c:pt idx="12900">
                  <c:v>406.48034195661489</c:v>
                </c:pt>
                <c:pt idx="12901">
                  <c:v>406.87663624492296</c:v>
                </c:pt>
                <c:pt idx="12902">
                  <c:v>406.80728280969208</c:v>
                </c:pt>
                <c:pt idx="12903">
                  <c:v>406.62942027184607</c:v>
                </c:pt>
                <c:pt idx="12904">
                  <c:v>406.72195216353799</c:v>
                </c:pt>
                <c:pt idx="12905">
                  <c:v>406.75870473276905</c:v>
                </c:pt>
                <c:pt idx="12906">
                  <c:v>407.02371050246091</c:v>
                </c:pt>
                <c:pt idx="12907">
                  <c:v>407.11776797107592</c:v>
                </c:pt>
                <c:pt idx="12908">
                  <c:v>406.97433769722994</c:v>
                </c:pt>
                <c:pt idx="12909">
                  <c:v>406.75289025199896</c:v>
                </c:pt>
                <c:pt idx="12910">
                  <c:v>406.54815963707603</c:v>
                </c:pt>
                <c:pt idx="12911">
                  <c:v>406.45757475276895</c:v>
                </c:pt>
                <c:pt idx="12912">
                  <c:v>406.64449079061507</c:v>
                </c:pt>
                <c:pt idx="12913">
                  <c:v>406.831222728461</c:v>
                </c:pt>
                <c:pt idx="12914">
                  <c:v>406.89785016707697</c:v>
                </c:pt>
                <c:pt idx="12915">
                  <c:v>406.81607112861496</c:v>
                </c:pt>
                <c:pt idx="12916">
                  <c:v>407.03249162876904</c:v>
                </c:pt>
                <c:pt idx="12917">
                  <c:v>407.20875607492292</c:v>
                </c:pt>
                <c:pt idx="12918">
                  <c:v>407.4432810838461</c:v>
                </c:pt>
                <c:pt idx="12919">
                  <c:v>407.69637900138389</c:v>
                </c:pt>
                <c:pt idx="12920">
                  <c:v>407.78806936199993</c:v>
                </c:pt>
                <c:pt idx="12921">
                  <c:v>407.69840282692297</c:v>
                </c:pt>
                <c:pt idx="12922">
                  <c:v>407.64056346907705</c:v>
                </c:pt>
                <c:pt idx="12923">
                  <c:v>407.72977204230699</c:v>
                </c:pt>
                <c:pt idx="12924">
                  <c:v>407.87826024599997</c:v>
                </c:pt>
                <c:pt idx="12925">
                  <c:v>407.86046123953804</c:v>
                </c:pt>
                <c:pt idx="12926">
                  <c:v>407.883811960461</c:v>
                </c:pt>
                <c:pt idx="12927">
                  <c:v>407.84296000230705</c:v>
                </c:pt>
                <c:pt idx="12928">
                  <c:v>407.58386396861493</c:v>
                </c:pt>
                <c:pt idx="12929">
                  <c:v>407.77562417630702</c:v>
                </c:pt>
                <c:pt idx="12930">
                  <c:v>408.26669481799996</c:v>
                </c:pt>
                <c:pt idx="12931">
                  <c:v>408.59143638322996</c:v>
                </c:pt>
                <c:pt idx="12932">
                  <c:v>408.76991849661493</c:v>
                </c:pt>
                <c:pt idx="12933">
                  <c:v>409.11106377353798</c:v>
                </c:pt>
                <c:pt idx="12934">
                  <c:v>409.21678621015292</c:v>
                </c:pt>
                <c:pt idx="12935">
                  <c:v>409.24064491815301</c:v>
                </c:pt>
                <c:pt idx="12936">
                  <c:v>409.52042173661499</c:v>
                </c:pt>
                <c:pt idx="12937">
                  <c:v>409.66533856769189</c:v>
                </c:pt>
                <c:pt idx="12938">
                  <c:v>409.93020835122991</c:v>
                </c:pt>
                <c:pt idx="12939">
                  <c:v>410.04393585184602</c:v>
                </c:pt>
                <c:pt idx="12940">
                  <c:v>410.05800419646107</c:v>
                </c:pt>
                <c:pt idx="12941">
                  <c:v>410.19890212969204</c:v>
                </c:pt>
                <c:pt idx="12942">
                  <c:v>410.44565507938398</c:v>
                </c:pt>
                <c:pt idx="12943">
                  <c:v>410.42488649630701</c:v>
                </c:pt>
                <c:pt idx="12944">
                  <c:v>410.21000840230693</c:v>
                </c:pt>
                <c:pt idx="12945">
                  <c:v>410.36316969153802</c:v>
                </c:pt>
                <c:pt idx="12946">
                  <c:v>410.24626443846108</c:v>
                </c:pt>
                <c:pt idx="12947">
                  <c:v>409.94729366646106</c:v>
                </c:pt>
                <c:pt idx="12948">
                  <c:v>409.86803405169189</c:v>
                </c:pt>
                <c:pt idx="12949">
                  <c:v>409.748111625538</c:v>
                </c:pt>
                <c:pt idx="12950">
                  <c:v>409.51397378384598</c:v>
                </c:pt>
                <c:pt idx="12951">
                  <c:v>409.09459954538397</c:v>
                </c:pt>
                <c:pt idx="12952">
                  <c:v>409.08105588292295</c:v>
                </c:pt>
                <c:pt idx="12953">
                  <c:v>409.00943975830694</c:v>
                </c:pt>
                <c:pt idx="12954">
                  <c:v>408.91533712661493</c:v>
                </c:pt>
                <c:pt idx="12955">
                  <c:v>408.66883371553809</c:v>
                </c:pt>
                <c:pt idx="12956">
                  <c:v>408.45698610584606</c:v>
                </c:pt>
                <c:pt idx="12957">
                  <c:v>408.39383028338398</c:v>
                </c:pt>
                <c:pt idx="12958">
                  <c:v>408.440017490461</c:v>
                </c:pt>
                <c:pt idx="12959">
                  <c:v>408.65001698061496</c:v>
                </c:pt>
                <c:pt idx="12960">
                  <c:v>408.91036064276898</c:v>
                </c:pt>
                <c:pt idx="12961">
                  <c:v>409.34815053353805</c:v>
                </c:pt>
                <c:pt idx="12962">
                  <c:v>409.91568301646106</c:v>
                </c:pt>
                <c:pt idx="12963">
                  <c:v>410.535764112153</c:v>
                </c:pt>
                <c:pt idx="12964">
                  <c:v>411.02489379461502</c:v>
                </c:pt>
                <c:pt idx="12965">
                  <c:v>411.37059377953801</c:v>
                </c:pt>
                <c:pt idx="12966">
                  <c:v>411.77885689784608</c:v>
                </c:pt>
                <c:pt idx="12967">
                  <c:v>412.39249232307606</c:v>
                </c:pt>
                <c:pt idx="12968">
                  <c:v>412.73398565307696</c:v>
                </c:pt>
                <c:pt idx="12969">
                  <c:v>413.15983847861492</c:v>
                </c:pt>
                <c:pt idx="12970">
                  <c:v>413.38187741476901</c:v>
                </c:pt>
                <c:pt idx="12971">
                  <c:v>413.54782594400001</c:v>
                </c:pt>
                <c:pt idx="12972">
                  <c:v>413.54202253015308</c:v>
                </c:pt>
                <c:pt idx="12973">
                  <c:v>413.58645210184602</c:v>
                </c:pt>
                <c:pt idx="12974">
                  <c:v>413.65443779615305</c:v>
                </c:pt>
                <c:pt idx="12975">
                  <c:v>413.68948915307703</c:v>
                </c:pt>
                <c:pt idx="12976">
                  <c:v>413.56132658323003</c:v>
                </c:pt>
                <c:pt idx="12977">
                  <c:v>413.58247847553793</c:v>
                </c:pt>
                <c:pt idx="12978">
                  <c:v>413.664290953077</c:v>
                </c:pt>
                <c:pt idx="12979">
                  <c:v>413.92851912430694</c:v>
                </c:pt>
                <c:pt idx="12980">
                  <c:v>413.98671301122988</c:v>
                </c:pt>
                <c:pt idx="12981">
                  <c:v>414.07240211092204</c:v>
                </c:pt>
                <c:pt idx="12982">
                  <c:v>414.28288236184608</c:v>
                </c:pt>
                <c:pt idx="12983">
                  <c:v>414.08320647446101</c:v>
                </c:pt>
                <c:pt idx="12984">
                  <c:v>414.07293774738389</c:v>
                </c:pt>
                <c:pt idx="12985">
                  <c:v>414.19900911907598</c:v>
                </c:pt>
                <c:pt idx="12986">
                  <c:v>414.06878186830698</c:v>
                </c:pt>
                <c:pt idx="12987">
                  <c:v>413.89172607384597</c:v>
                </c:pt>
                <c:pt idx="12988">
                  <c:v>413.79875970738385</c:v>
                </c:pt>
                <c:pt idx="12989">
                  <c:v>413.72189168769199</c:v>
                </c:pt>
                <c:pt idx="12990">
                  <c:v>413.86405160061508</c:v>
                </c:pt>
                <c:pt idx="12991">
                  <c:v>413.92119617015391</c:v>
                </c:pt>
                <c:pt idx="12992">
                  <c:v>413.80414467661501</c:v>
                </c:pt>
                <c:pt idx="12993">
                  <c:v>413.92225488369195</c:v>
                </c:pt>
                <c:pt idx="12994">
                  <c:v>414.15416345246098</c:v>
                </c:pt>
                <c:pt idx="12995">
                  <c:v>414.02413000507596</c:v>
                </c:pt>
                <c:pt idx="12996">
                  <c:v>414.12496510000005</c:v>
                </c:pt>
                <c:pt idx="12997">
                  <c:v>414.09645344738385</c:v>
                </c:pt>
                <c:pt idx="12998">
                  <c:v>414.16442859246104</c:v>
                </c:pt>
                <c:pt idx="12999">
                  <c:v>414.19600825092192</c:v>
                </c:pt>
                <c:pt idx="13000">
                  <c:v>414.22328344399995</c:v>
                </c:pt>
                <c:pt idx="13001">
                  <c:v>414.24800085846101</c:v>
                </c:pt>
                <c:pt idx="13002">
                  <c:v>413.86452782415404</c:v>
                </c:pt>
                <c:pt idx="13003">
                  <c:v>413.91365568723103</c:v>
                </c:pt>
                <c:pt idx="13004">
                  <c:v>414.24503444046093</c:v>
                </c:pt>
                <c:pt idx="13005">
                  <c:v>414.4611105983069</c:v>
                </c:pt>
                <c:pt idx="13006">
                  <c:v>414.8384559726149</c:v>
                </c:pt>
                <c:pt idx="13007">
                  <c:v>414.99221591723091</c:v>
                </c:pt>
                <c:pt idx="13008">
                  <c:v>415.03520264553799</c:v>
                </c:pt>
                <c:pt idx="13009">
                  <c:v>414.95107103261495</c:v>
                </c:pt>
                <c:pt idx="13010">
                  <c:v>414.64588878307603</c:v>
                </c:pt>
                <c:pt idx="13011">
                  <c:v>414.38313439323099</c:v>
                </c:pt>
                <c:pt idx="13012">
                  <c:v>414.27127397646092</c:v>
                </c:pt>
                <c:pt idx="13013">
                  <c:v>414.24337427676898</c:v>
                </c:pt>
                <c:pt idx="13014">
                  <c:v>413.92368870738392</c:v>
                </c:pt>
                <c:pt idx="13015">
                  <c:v>413.60105487569194</c:v>
                </c:pt>
                <c:pt idx="13016">
                  <c:v>413.36048158415304</c:v>
                </c:pt>
                <c:pt idx="13017">
                  <c:v>413.26568682230703</c:v>
                </c:pt>
                <c:pt idx="13018">
                  <c:v>413.34249980415308</c:v>
                </c:pt>
                <c:pt idx="13019">
                  <c:v>413.094833540769</c:v>
                </c:pt>
                <c:pt idx="13020">
                  <c:v>413.38840014246102</c:v>
                </c:pt>
                <c:pt idx="13021">
                  <c:v>413.43194382707691</c:v>
                </c:pt>
                <c:pt idx="13022">
                  <c:v>413.49843538630699</c:v>
                </c:pt>
                <c:pt idx="13023">
                  <c:v>413.86427549676904</c:v>
                </c:pt>
                <c:pt idx="13024">
                  <c:v>414.65393927122994</c:v>
                </c:pt>
                <c:pt idx="13025">
                  <c:v>415.25129321246101</c:v>
                </c:pt>
                <c:pt idx="13026">
                  <c:v>415.702031290923</c:v>
                </c:pt>
                <c:pt idx="13027">
                  <c:v>416.06229153800001</c:v>
                </c:pt>
                <c:pt idx="13028">
                  <c:v>416.75503176892192</c:v>
                </c:pt>
                <c:pt idx="13029">
                  <c:v>417.63647484584601</c:v>
                </c:pt>
                <c:pt idx="13030">
                  <c:v>418.22652372323103</c:v>
                </c:pt>
                <c:pt idx="13031">
                  <c:v>418.37585588599904</c:v>
                </c:pt>
                <c:pt idx="13032">
                  <c:v>418.203225973538</c:v>
                </c:pt>
                <c:pt idx="13033">
                  <c:v>418.18612857846097</c:v>
                </c:pt>
                <c:pt idx="13034">
                  <c:v>418.28536307107595</c:v>
                </c:pt>
                <c:pt idx="13035">
                  <c:v>418.42302909538392</c:v>
                </c:pt>
                <c:pt idx="13036">
                  <c:v>418.63687093846102</c:v>
                </c:pt>
                <c:pt idx="13037">
                  <c:v>418.96667271599995</c:v>
                </c:pt>
                <c:pt idx="13038">
                  <c:v>419.34045495415398</c:v>
                </c:pt>
                <c:pt idx="13039">
                  <c:v>419.49055821569186</c:v>
                </c:pt>
                <c:pt idx="13040">
                  <c:v>419.63358101184605</c:v>
                </c:pt>
                <c:pt idx="13041">
                  <c:v>419.76747565523101</c:v>
                </c:pt>
                <c:pt idx="13042">
                  <c:v>419.85716737769195</c:v>
                </c:pt>
                <c:pt idx="13043">
                  <c:v>419.64446469738408</c:v>
                </c:pt>
                <c:pt idx="13044">
                  <c:v>419.88526464722992</c:v>
                </c:pt>
                <c:pt idx="13045">
                  <c:v>420.09674411369195</c:v>
                </c:pt>
                <c:pt idx="13046">
                  <c:v>420.17982588830711</c:v>
                </c:pt>
                <c:pt idx="13047">
                  <c:v>420.69599633415402</c:v>
                </c:pt>
                <c:pt idx="13048">
                  <c:v>420.82333111122995</c:v>
                </c:pt>
                <c:pt idx="13049">
                  <c:v>421.017266081076</c:v>
                </c:pt>
                <c:pt idx="13050">
                  <c:v>420.69654467492302</c:v>
                </c:pt>
                <c:pt idx="13051">
                  <c:v>420.43459006199987</c:v>
                </c:pt>
                <c:pt idx="13052">
                  <c:v>420.12040919584604</c:v>
                </c:pt>
                <c:pt idx="13053">
                  <c:v>419.57614389922992</c:v>
                </c:pt>
                <c:pt idx="13054">
                  <c:v>419.40376545461487</c:v>
                </c:pt>
                <c:pt idx="13055">
                  <c:v>419.62421546569192</c:v>
                </c:pt>
                <c:pt idx="13056">
                  <c:v>420.315821518615</c:v>
                </c:pt>
                <c:pt idx="13057">
                  <c:v>419.78823136969197</c:v>
                </c:pt>
                <c:pt idx="13058">
                  <c:v>419.23307195276891</c:v>
                </c:pt>
                <c:pt idx="13059">
                  <c:v>418.88213186353801</c:v>
                </c:pt>
                <c:pt idx="13060">
                  <c:v>419.12508903707601</c:v>
                </c:pt>
                <c:pt idx="13061">
                  <c:v>418.74807337338405</c:v>
                </c:pt>
                <c:pt idx="13062">
                  <c:v>418.50411423276898</c:v>
                </c:pt>
                <c:pt idx="13063">
                  <c:v>419.06259270076902</c:v>
                </c:pt>
                <c:pt idx="13064">
                  <c:v>419.00941364184598</c:v>
                </c:pt>
                <c:pt idx="13065">
                  <c:v>418.79767982584605</c:v>
                </c:pt>
                <c:pt idx="13066">
                  <c:v>418.72204401476904</c:v>
                </c:pt>
                <c:pt idx="13067">
                  <c:v>418.25972688061501</c:v>
                </c:pt>
                <c:pt idx="13068">
                  <c:v>417.81459906153799</c:v>
                </c:pt>
                <c:pt idx="13069">
                  <c:v>418.03684749199994</c:v>
                </c:pt>
                <c:pt idx="13070">
                  <c:v>417.84889773769203</c:v>
                </c:pt>
                <c:pt idx="13071">
                  <c:v>417.98730218753792</c:v>
                </c:pt>
                <c:pt idx="13072">
                  <c:v>417.9907587089229</c:v>
                </c:pt>
                <c:pt idx="13073">
                  <c:v>418.23053643138388</c:v>
                </c:pt>
                <c:pt idx="13074">
                  <c:v>418.51129727307699</c:v>
                </c:pt>
                <c:pt idx="13075">
                  <c:v>418.88109887215296</c:v>
                </c:pt>
                <c:pt idx="13076">
                  <c:v>418.82847290676898</c:v>
                </c:pt>
                <c:pt idx="13077">
                  <c:v>419.27102613446107</c:v>
                </c:pt>
                <c:pt idx="13078">
                  <c:v>419.80798201861501</c:v>
                </c:pt>
                <c:pt idx="13079">
                  <c:v>420.15697170261495</c:v>
                </c:pt>
                <c:pt idx="13080">
                  <c:v>420.22244141753799</c:v>
                </c:pt>
                <c:pt idx="13081">
                  <c:v>420.307185576922</c:v>
                </c:pt>
                <c:pt idx="13082">
                  <c:v>420.29280246938396</c:v>
                </c:pt>
                <c:pt idx="13083">
                  <c:v>420.84289858846114</c:v>
                </c:pt>
                <c:pt idx="13084">
                  <c:v>420.85571893538395</c:v>
                </c:pt>
                <c:pt idx="13085">
                  <c:v>420.75975968584606</c:v>
                </c:pt>
                <c:pt idx="13086">
                  <c:v>420.75621340246096</c:v>
                </c:pt>
                <c:pt idx="13087">
                  <c:v>421.52027081446107</c:v>
                </c:pt>
                <c:pt idx="13088">
                  <c:v>421.81430380861497</c:v>
                </c:pt>
                <c:pt idx="13089">
                  <c:v>422.17920921138398</c:v>
                </c:pt>
                <c:pt idx="13090">
                  <c:v>422.91341487999892</c:v>
                </c:pt>
                <c:pt idx="13091">
                  <c:v>423.82301615353799</c:v>
                </c:pt>
                <c:pt idx="13092">
                  <c:v>424.27644180784608</c:v>
                </c:pt>
                <c:pt idx="13093">
                  <c:v>424.23407114969194</c:v>
                </c:pt>
                <c:pt idx="13094">
                  <c:v>424.26943319230702</c:v>
                </c:pt>
                <c:pt idx="13095">
                  <c:v>424.32452544522994</c:v>
                </c:pt>
                <c:pt idx="13096">
                  <c:v>424.56393312538398</c:v>
                </c:pt>
                <c:pt idx="13097">
                  <c:v>424.41281478892296</c:v>
                </c:pt>
                <c:pt idx="13098">
                  <c:v>424.65941187246108</c:v>
                </c:pt>
                <c:pt idx="13099">
                  <c:v>424.88920833492307</c:v>
                </c:pt>
                <c:pt idx="13100">
                  <c:v>424.55066747907608</c:v>
                </c:pt>
                <c:pt idx="13101">
                  <c:v>424.60942387599908</c:v>
                </c:pt>
                <c:pt idx="13102">
                  <c:v>424.74548052984613</c:v>
                </c:pt>
                <c:pt idx="13103">
                  <c:v>424.79585593969199</c:v>
                </c:pt>
                <c:pt idx="13104">
                  <c:v>424.74222318507606</c:v>
                </c:pt>
                <c:pt idx="13105">
                  <c:v>424.52008546599899</c:v>
                </c:pt>
                <c:pt idx="13106">
                  <c:v>424.58836848292293</c:v>
                </c:pt>
                <c:pt idx="13107">
                  <c:v>425.39718242753793</c:v>
                </c:pt>
                <c:pt idx="13108">
                  <c:v>426.24594501169196</c:v>
                </c:pt>
                <c:pt idx="13109">
                  <c:v>426.66075104215292</c:v>
                </c:pt>
                <c:pt idx="13110">
                  <c:v>427.01477431553798</c:v>
                </c:pt>
                <c:pt idx="13111">
                  <c:v>427.497276884153</c:v>
                </c:pt>
                <c:pt idx="13112">
                  <c:v>427.67377217676903</c:v>
                </c:pt>
                <c:pt idx="13113">
                  <c:v>427.51597519707695</c:v>
                </c:pt>
                <c:pt idx="13114">
                  <c:v>426.86294198230701</c:v>
                </c:pt>
                <c:pt idx="13115">
                  <c:v>426.23605542815386</c:v>
                </c:pt>
                <c:pt idx="13116">
                  <c:v>426.12239534276898</c:v>
                </c:pt>
                <c:pt idx="13117">
                  <c:v>426.32146816246097</c:v>
                </c:pt>
                <c:pt idx="13118">
                  <c:v>426.73040096599891</c:v>
                </c:pt>
                <c:pt idx="13119">
                  <c:v>426.98898747830691</c:v>
                </c:pt>
                <c:pt idx="13120">
                  <c:v>427.00988002430717</c:v>
                </c:pt>
                <c:pt idx="13121">
                  <c:v>427.21169341507692</c:v>
                </c:pt>
                <c:pt idx="13122">
                  <c:v>427.63465713246103</c:v>
                </c:pt>
                <c:pt idx="13123">
                  <c:v>428.43575667030694</c:v>
                </c:pt>
                <c:pt idx="13124">
                  <c:v>428.94544434015302</c:v>
                </c:pt>
                <c:pt idx="13125">
                  <c:v>428.55907350507698</c:v>
                </c:pt>
                <c:pt idx="13126">
                  <c:v>428.81794150938401</c:v>
                </c:pt>
                <c:pt idx="13127">
                  <c:v>429.90341474538388</c:v>
                </c:pt>
                <c:pt idx="13128">
                  <c:v>430.49442746938399</c:v>
                </c:pt>
                <c:pt idx="13129">
                  <c:v>430.97456201861496</c:v>
                </c:pt>
                <c:pt idx="13130">
                  <c:v>430.93146665492299</c:v>
                </c:pt>
                <c:pt idx="13131">
                  <c:v>430.44827454907596</c:v>
                </c:pt>
                <c:pt idx="13132">
                  <c:v>430.94616232399898</c:v>
                </c:pt>
                <c:pt idx="13133">
                  <c:v>431.10748703999906</c:v>
                </c:pt>
                <c:pt idx="13134">
                  <c:v>431.32856181507697</c:v>
                </c:pt>
                <c:pt idx="13135">
                  <c:v>431.38319433969195</c:v>
                </c:pt>
                <c:pt idx="13136">
                  <c:v>432.36556255492297</c:v>
                </c:pt>
                <c:pt idx="13137">
                  <c:v>432.64505202384612</c:v>
                </c:pt>
                <c:pt idx="13138">
                  <c:v>433.5071387076909</c:v>
                </c:pt>
                <c:pt idx="13139">
                  <c:v>433.658534438461</c:v>
                </c:pt>
                <c:pt idx="13140">
                  <c:v>434.08979756353801</c:v>
                </c:pt>
                <c:pt idx="13141">
                  <c:v>434.24311682815295</c:v>
                </c:pt>
                <c:pt idx="13142">
                  <c:v>434.52086648799894</c:v>
                </c:pt>
                <c:pt idx="13143">
                  <c:v>433.60648950122999</c:v>
                </c:pt>
                <c:pt idx="13144">
                  <c:v>432.59144135815399</c:v>
                </c:pt>
                <c:pt idx="13145">
                  <c:v>433.03276391722994</c:v>
                </c:pt>
                <c:pt idx="13146">
                  <c:v>433.79321779276893</c:v>
                </c:pt>
                <c:pt idx="13147">
                  <c:v>434.23816625369193</c:v>
                </c:pt>
                <c:pt idx="13148">
                  <c:v>433.24617983876897</c:v>
                </c:pt>
                <c:pt idx="13149">
                  <c:v>432.24996520153798</c:v>
                </c:pt>
                <c:pt idx="13150">
                  <c:v>432.33622016876905</c:v>
                </c:pt>
                <c:pt idx="13151">
                  <c:v>431.56619451553792</c:v>
                </c:pt>
                <c:pt idx="13152">
                  <c:v>431.04155456522994</c:v>
                </c:pt>
                <c:pt idx="13153">
                  <c:v>431.69511643846096</c:v>
                </c:pt>
                <c:pt idx="13154">
                  <c:v>432.47126157661495</c:v>
                </c:pt>
                <c:pt idx="13155">
                  <c:v>433.32679675261488</c:v>
                </c:pt>
                <c:pt idx="13156">
                  <c:v>434.62793419015298</c:v>
                </c:pt>
                <c:pt idx="13157">
                  <c:v>434.62487744215395</c:v>
                </c:pt>
                <c:pt idx="13158">
                  <c:v>434.19749953292302</c:v>
                </c:pt>
                <c:pt idx="13159">
                  <c:v>433.57950297507597</c:v>
                </c:pt>
                <c:pt idx="13160">
                  <c:v>433.45824549861493</c:v>
                </c:pt>
                <c:pt idx="13161">
                  <c:v>433.59352955676894</c:v>
                </c:pt>
                <c:pt idx="13162">
                  <c:v>433.04666247061499</c:v>
                </c:pt>
                <c:pt idx="13163">
                  <c:v>432.52028891030704</c:v>
                </c:pt>
                <c:pt idx="13164">
                  <c:v>431.41272409323</c:v>
                </c:pt>
                <c:pt idx="13165">
                  <c:v>430.83429401384603</c:v>
                </c:pt>
                <c:pt idx="13166">
                  <c:v>430.85857648369199</c:v>
                </c:pt>
                <c:pt idx="13167">
                  <c:v>429.91030606092295</c:v>
                </c:pt>
                <c:pt idx="13168">
                  <c:v>429.9215528829219</c:v>
                </c:pt>
                <c:pt idx="13169">
                  <c:v>429.70932436999897</c:v>
                </c:pt>
                <c:pt idx="13170">
                  <c:v>429.25539146830693</c:v>
                </c:pt>
                <c:pt idx="13171">
                  <c:v>428.54599980307597</c:v>
                </c:pt>
                <c:pt idx="13172">
                  <c:v>428.30857396953792</c:v>
                </c:pt>
                <c:pt idx="13173">
                  <c:v>428.20464170092202</c:v>
                </c:pt>
                <c:pt idx="13174">
                  <c:v>428.06775657753792</c:v>
                </c:pt>
                <c:pt idx="13175">
                  <c:v>427.72172626092294</c:v>
                </c:pt>
                <c:pt idx="13176">
                  <c:v>428.12546384753801</c:v>
                </c:pt>
                <c:pt idx="13177">
                  <c:v>428.04493309246106</c:v>
                </c:pt>
                <c:pt idx="13178">
                  <c:v>427.57614189169192</c:v>
                </c:pt>
                <c:pt idx="13179">
                  <c:v>426.65363089630711</c:v>
                </c:pt>
                <c:pt idx="13180">
                  <c:v>426.00970898015396</c:v>
                </c:pt>
                <c:pt idx="13181">
                  <c:v>424.86516383430705</c:v>
                </c:pt>
                <c:pt idx="13182">
                  <c:v>424.134509178153</c:v>
                </c:pt>
                <c:pt idx="13183">
                  <c:v>424.02459427507699</c:v>
                </c:pt>
                <c:pt idx="13184">
                  <c:v>424.27626074722997</c:v>
                </c:pt>
                <c:pt idx="13185">
                  <c:v>424.2915160133839</c:v>
                </c:pt>
                <c:pt idx="13186">
                  <c:v>423.67104388676904</c:v>
                </c:pt>
                <c:pt idx="13187">
                  <c:v>423.36555000553801</c:v>
                </c:pt>
                <c:pt idx="13188">
                  <c:v>423.57358596230699</c:v>
                </c:pt>
                <c:pt idx="13189">
                  <c:v>423.20287948199899</c:v>
                </c:pt>
                <c:pt idx="13190">
                  <c:v>422.9183158603069</c:v>
                </c:pt>
                <c:pt idx="13191">
                  <c:v>423.26574660799992</c:v>
                </c:pt>
                <c:pt idx="13192">
                  <c:v>424.07220748399897</c:v>
                </c:pt>
                <c:pt idx="13193">
                  <c:v>423.927568890153</c:v>
                </c:pt>
                <c:pt idx="13194">
                  <c:v>423.94904971169194</c:v>
                </c:pt>
                <c:pt idx="13195">
                  <c:v>423.75351660584602</c:v>
                </c:pt>
                <c:pt idx="13196">
                  <c:v>423.969702100615</c:v>
                </c:pt>
                <c:pt idx="13197">
                  <c:v>423.93015531907594</c:v>
                </c:pt>
                <c:pt idx="13198">
                  <c:v>424.72407615307696</c:v>
                </c:pt>
                <c:pt idx="13199">
                  <c:v>424.57494023338404</c:v>
                </c:pt>
                <c:pt idx="13200">
                  <c:v>424.55591423169096</c:v>
                </c:pt>
                <c:pt idx="13201">
                  <c:v>424.32710347784496</c:v>
                </c:pt>
                <c:pt idx="13202">
                  <c:v>424.47715098338392</c:v>
                </c:pt>
                <c:pt idx="13203">
                  <c:v>424.37878367076905</c:v>
                </c:pt>
                <c:pt idx="13204">
                  <c:v>424.81129120138399</c:v>
                </c:pt>
                <c:pt idx="13205">
                  <c:v>424.91898788753792</c:v>
                </c:pt>
                <c:pt idx="13206">
                  <c:v>425.12714574076898</c:v>
                </c:pt>
                <c:pt idx="13207">
                  <c:v>424.983984516769</c:v>
                </c:pt>
                <c:pt idx="13208">
                  <c:v>424.22007234261497</c:v>
                </c:pt>
                <c:pt idx="13209">
                  <c:v>424.29623783338394</c:v>
                </c:pt>
                <c:pt idx="13210">
                  <c:v>424.45650619046108</c:v>
                </c:pt>
                <c:pt idx="13211">
                  <c:v>424.52229450246102</c:v>
                </c:pt>
                <c:pt idx="13212">
                  <c:v>424.1725651763071</c:v>
                </c:pt>
                <c:pt idx="13213">
                  <c:v>423.77319285907595</c:v>
                </c:pt>
                <c:pt idx="13214">
                  <c:v>424.14317992061495</c:v>
                </c:pt>
                <c:pt idx="13215">
                  <c:v>424.05291434599894</c:v>
                </c:pt>
                <c:pt idx="13216">
                  <c:v>424.33332005122986</c:v>
                </c:pt>
                <c:pt idx="13217">
                  <c:v>424.72452824384601</c:v>
                </c:pt>
                <c:pt idx="13218">
                  <c:v>424.69298354169194</c:v>
                </c:pt>
                <c:pt idx="13219">
                  <c:v>425.09209015599993</c:v>
                </c:pt>
                <c:pt idx="13220">
                  <c:v>424.97402858061503</c:v>
                </c:pt>
                <c:pt idx="13221">
                  <c:v>424.3333754069219</c:v>
                </c:pt>
                <c:pt idx="13222">
                  <c:v>424.31829817892299</c:v>
                </c:pt>
                <c:pt idx="13223">
                  <c:v>424.19461330692297</c:v>
                </c:pt>
                <c:pt idx="13224">
                  <c:v>424.16492182538406</c:v>
                </c:pt>
                <c:pt idx="13225">
                  <c:v>424.37835362246102</c:v>
                </c:pt>
                <c:pt idx="13226">
                  <c:v>423.92477429446097</c:v>
                </c:pt>
                <c:pt idx="13227">
                  <c:v>424.01240892138395</c:v>
                </c:pt>
                <c:pt idx="13228">
                  <c:v>423.91592878476905</c:v>
                </c:pt>
                <c:pt idx="13229">
                  <c:v>423.19747735015301</c:v>
                </c:pt>
                <c:pt idx="13230">
                  <c:v>423.32348446307697</c:v>
                </c:pt>
                <c:pt idx="13231">
                  <c:v>423.27093422446097</c:v>
                </c:pt>
                <c:pt idx="13232">
                  <c:v>423.55386739153806</c:v>
                </c:pt>
                <c:pt idx="13233">
                  <c:v>423.78709433476911</c:v>
                </c:pt>
                <c:pt idx="13234">
                  <c:v>423.83404786522999</c:v>
                </c:pt>
                <c:pt idx="13235">
                  <c:v>424.25958195353797</c:v>
                </c:pt>
                <c:pt idx="13236">
                  <c:v>424.75471213569205</c:v>
                </c:pt>
                <c:pt idx="13237">
                  <c:v>424.86323241307696</c:v>
                </c:pt>
                <c:pt idx="13238">
                  <c:v>424.10437669953808</c:v>
                </c:pt>
                <c:pt idx="13239">
                  <c:v>424.02498859769196</c:v>
                </c:pt>
                <c:pt idx="13240">
                  <c:v>424.74528387215298</c:v>
                </c:pt>
                <c:pt idx="13241">
                  <c:v>424.78478231123</c:v>
                </c:pt>
                <c:pt idx="13242">
                  <c:v>425.779349531538</c:v>
                </c:pt>
                <c:pt idx="13243">
                  <c:v>427.92932849876894</c:v>
                </c:pt>
                <c:pt idx="13244">
                  <c:v>431.40652553876896</c:v>
                </c:pt>
                <c:pt idx="13245">
                  <c:v>436.84970973199898</c:v>
                </c:pt>
                <c:pt idx="13246">
                  <c:v>440.09217130061495</c:v>
                </c:pt>
                <c:pt idx="13247">
                  <c:v>441.24545062399903</c:v>
                </c:pt>
                <c:pt idx="13248">
                  <c:v>439.57091814430697</c:v>
                </c:pt>
                <c:pt idx="13249">
                  <c:v>437.64753760353807</c:v>
                </c:pt>
                <c:pt idx="13250">
                  <c:v>436.97104334876894</c:v>
                </c:pt>
                <c:pt idx="13251">
                  <c:v>437.15934348138398</c:v>
                </c:pt>
                <c:pt idx="13252">
                  <c:v>438.40144291246099</c:v>
                </c:pt>
                <c:pt idx="13253">
                  <c:v>440.47216629338396</c:v>
                </c:pt>
                <c:pt idx="13254">
                  <c:v>440.09398699584602</c:v>
                </c:pt>
                <c:pt idx="13255">
                  <c:v>438.89646738769193</c:v>
                </c:pt>
                <c:pt idx="13256">
                  <c:v>437.38655583230695</c:v>
                </c:pt>
                <c:pt idx="13257">
                  <c:v>438.81860919246105</c:v>
                </c:pt>
                <c:pt idx="13258">
                  <c:v>439.26966224230705</c:v>
                </c:pt>
                <c:pt idx="13259">
                  <c:v>439.32993094476905</c:v>
                </c:pt>
                <c:pt idx="13260">
                  <c:v>439.32270254938396</c:v>
                </c:pt>
                <c:pt idx="13261">
                  <c:v>439.10294283430716</c:v>
                </c:pt>
                <c:pt idx="13262">
                  <c:v>438.03279426538393</c:v>
                </c:pt>
                <c:pt idx="13263">
                  <c:v>438.12656057476903</c:v>
                </c:pt>
                <c:pt idx="13264">
                  <c:v>438.95401730892303</c:v>
                </c:pt>
                <c:pt idx="13265">
                  <c:v>439.28275402492301</c:v>
                </c:pt>
                <c:pt idx="13266">
                  <c:v>436.29395479046099</c:v>
                </c:pt>
                <c:pt idx="13267">
                  <c:v>435.89516765522995</c:v>
                </c:pt>
                <c:pt idx="13268">
                  <c:v>437.90387668353804</c:v>
                </c:pt>
                <c:pt idx="13269">
                  <c:v>438.70048956261496</c:v>
                </c:pt>
                <c:pt idx="13270">
                  <c:v>439.57681762107694</c:v>
                </c:pt>
                <c:pt idx="13271">
                  <c:v>440.28590326922995</c:v>
                </c:pt>
                <c:pt idx="13272">
                  <c:v>441.79476196584602</c:v>
                </c:pt>
                <c:pt idx="13273">
                  <c:v>442.82177917676898</c:v>
                </c:pt>
                <c:pt idx="13274">
                  <c:v>439.88475630953798</c:v>
                </c:pt>
                <c:pt idx="13275">
                  <c:v>440.25567254153799</c:v>
                </c:pt>
                <c:pt idx="13276">
                  <c:v>440.72903340707688</c:v>
                </c:pt>
                <c:pt idx="13277">
                  <c:v>439.99586743907696</c:v>
                </c:pt>
                <c:pt idx="13278">
                  <c:v>439.94342145046102</c:v>
                </c:pt>
                <c:pt idx="13279">
                  <c:v>439.93553499107588</c:v>
                </c:pt>
                <c:pt idx="13280">
                  <c:v>439.38941203123102</c:v>
                </c:pt>
                <c:pt idx="13281">
                  <c:v>439.48556797769191</c:v>
                </c:pt>
                <c:pt idx="13282">
                  <c:v>438.13811272430695</c:v>
                </c:pt>
                <c:pt idx="13283">
                  <c:v>434.1962483947691</c:v>
                </c:pt>
                <c:pt idx="13284">
                  <c:v>433.02230303246102</c:v>
                </c:pt>
                <c:pt idx="13285">
                  <c:v>432.07276379430704</c:v>
                </c:pt>
                <c:pt idx="13286">
                  <c:v>430.80360483476909</c:v>
                </c:pt>
                <c:pt idx="13287">
                  <c:v>429.94153778184597</c:v>
                </c:pt>
                <c:pt idx="13288">
                  <c:v>430.76372396184593</c:v>
                </c:pt>
                <c:pt idx="13289">
                  <c:v>431.80845183322998</c:v>
                </c:pt>
                <c:pt idx="13290">
                  <c:v>432.18942652261501</c:v>
                </c:pt>
                <c:pt idx="13291">
                  <c:v>433.26662748722987</c:v>
                </c:pt>
                <c:pt idx="13292">
                  <c:v>436.09713309492292</c:v>
                </c:pt>
                <c:pt idx="13293">
                  <c:v>437.43239436784592</c:v>
                </c:pt>
                <c:pt idx="13294">
                  <c:v>437.98395797599886</c:v>
                </c:pt>
                <c:pt idx="13295">
                  <c:v>437.57038210553804</c:v>
                </c:pt>
                <c:pt idx="13296">
                  <c:v>438.31592072553798</c:v>
                </c:pt>
                <c:pt idx="13297">
                  <c:v>439.69826280707599</c:v>
                </c:pt>
                <c:pt idx="13298">
                  <c:v>438.5020618235381</c:v>
                </c:pt>
                <c:pt idx="13299">
                  <c:v>437.17322676138394</c:v>
                </c:pt>
                <c:pt idx="13300">
                  <c:v>437.11114342984598</c:v>
                </c:pt>
                <c:pt idx="13301">
                  <c:v>437.40060547753797</c:v>
                </c:pt>
                <c:pt idx="13302">
                  <c:v>437.38639333030704</c:v>
                </c:pt>
                <c:pt idx="13303">
                  <c:v>436.82073951461496</c:v>
                </c:pt>
                <c:pt idx="13304">
                  <c:v>436.47158226769193</c:v>
                </c:pt>
                <c:pt idx="13305">
                  <c:v>436.06544950400001</c:v>
                </c:pt>
                <c:pt idx="13306">
                  <c:v>434.60372585076902</c:v>
                </c:pt>
                <c:pt idx="13307">
                  <c:v>434.83452825692297</c:v>
                </c:pt>
                <c:pt idx="13308">
                  <c:v>436.01397773753803</c:v>
                </c:pt>
                <c:pt idx="13309">
                  <c:v>436.18972676522992</c:v>
                </c:pt>
                <c:pt idx="13310">
                  <c:v>436.53253685907595</c:v>
                </c:pt>
                <c:pt idx="13311">
                  <c:v>436.26262173938403</c:v>
                </c:pt>
                <c:pt idx="13312">
                  <c:v>435.91479605876799</c:v>
                </c:pt>
                <c:pt idx="13313">
                  <c:v>435.272671803077</c:v>
                </c:pt>
                <c:pt idx="13314">
                  <c:v>435.87732847599892</c:v>
                </c:pt>
                <c:pt idx="13315">
                  <c:v>435.81091792061494</c:v>
                </c:pt>
                <c:pt idx="13316">
                  <c:v>434.77671750246094</c:v>
                </c:pt>
                <c:pt idx="13317">
                  <c:v>433.891585195076</c:v>
                </c:pt>
                <c:pt idx="13318">
                  <c:v>433.63407578138396</c:v>
                </c:pt>
                <c:pt idx="13319">
                  <c:v>432.83292217338402</c:v>
                </c:pt>
                <c:pt idx="13320">
                  <c:v>432.69553897953796</c:v>
                </c:pt>
                <c:pt idx="13321">
                  <c:v>433.18165543676901</c:v>
                </c:pt>
                <c:pt idx="13322">
                  <c:v>432.44921128169199</c:v>
                </c:pt>
                <c:pt idx="13323">
                  <c:v>431.95289740076902</c:v>
                </c:pt>
                <c:pt idx="13324">
                  <c:v>431.42192918615297</c:v>
                </c:pt>
                <c:pt idx="13325">
                  <c:v>431.58443465446106</c:v>
                </c:pt>
                <c:pt idx="13326">
                  <c:v>431.58310440215394</c:v>
                </c:pt>
                <c:pt idx="13327">
                  <c:v>430.91572064092196</c:v>
                </c:pt>
                <c:pt idx="13328">
                  <c:v>430.89015042553797</c:v>
                </c:pt>
                <c:pt idx="13329">
                  <c:v>430.85425094676901</c:v>
                </c:pt>
                <c:pt idx="13330">
                  <c:v>430.58830233507695</c:v>
                </c:pt>
                <c:pt idx="13331">
                  <c:v>430.65621254522995</c:v>
                </c:pt>
                <c:pt idx="13332">
                  <c:v>430.52215428938399</c:v>
                </c:pt>
                <c:pt idx="13333">
                  <c:v>430.4448520241541</c:v>
                </c:pt>
                <c:pt idx="13334">
                  <c:v>430.46770375553803</c:v>
                </c:pt>
                <c:pt idx="13335">
                  <c:v>430.19745229646105</c:v>
                </c:pt>
                <c:pt idx="13336">
                  <c:v>429.87762263984609</c:v>
                </c:pt>
                <c:pt idx="13337">
                  <c:v>430.04586746353806</c:v>
                </c:pt>
                <c:pt idx="13338">
                  <c:v>430.12641071369194</c:v>
                </c:pt>
                <c:pt idx="13339">
                  <c:v>429.47126911953802</c:v>
                </c:pt>
                <c:pt idx="13340">
                  <c:v>428.77097738630698</c:v>
                </c:pt>
                <c:pt idx="13341">
                  <c:v>428.21615106569186</c:v>
                </c:pt>
                <c:pt idx="13342">
                  <c:v>428.58304297507595</c:v>
                </c:pt>
                <c:pt idx="13343">
                  <c:v>428.48608404922993</c:v>
                </c:pt>
                <c:pt idx="13344">
                  <c:v>427.96424224892291</c:v>
                </c:pt>
                <c:pt idx="13345">
                  <c:v>428.14811731600003</c:v>
                </c:pt>
                <c:pt idx="13346">
                  <c:v>427.84747794722995</c:v>
                </c:pt>
                <c:pt idx="13347">
                  <c:v>427.12954235676904</c:v>
                </c:pt>
                <c:pt idx="13348">
                  <c:v>426.66653692769194</c:v>
                </c:pt>
                <c:pt idx="13349">
                  <c:v>426.61357836646101</c:v>
                </c:pt>
                <c:pt idx="13350">
                  <c:v>426.45757651523093</c:v>
                </c:pt>
                <c:pt idx="13351">
                  <c:v>426.23482552784606</c:v>
                </c:pt>
                <c:pt idx="13352">
                  <c:v>425.77986939630711</c:v>
                </c:pt>
                <c:pt idx="13353">
                  <c:v>425.07653786246095</c:v>
                </c:pt>
                <c:pt idx="13354">
                  <c:v>424.98489727953802</c:v>
                </c:pt>
                <c:pt idx="13355">
                  <c:v>424.969865769384</c:v>
                </c:pt>
                <c:pt idx="13356">
                  <c:v>424.36479280200001</c:v>
                </c:pt>
                <c:pt idx="13357">
                  <c:v>423.3726888995381</c:v>
                </c:pt>
                <c:pt idx="13358">
                  <c:v>422.79425060415298</c:v>
                </c:pt>
                <c:pt idx="13359">
                  <c:v>422.46552551030697</c:v>
                </c:pt>
                <c:pt idx="13360">
                  <c:v>422.01968519200005</c:v>
                </c:pt>
                <c:pt idx="13361">
                  <c:v>421.78844905630694</c:v>
                </c:pt>
                <c:pt idx="13362">
                  <c:v>422.12355826661491</c:v>
                </c:pt>
                <c:pt idx="13363">
                  <c:v>421.09993760630698</c:v>
                </c:pt>
                <c:pt idx="13364">
                  <c:v>419.77031169446104</c:v>
                </c:pt>
                <c:pt idx="13365">
                  <c:v>419.15956854369205</c:v>
                </c:pt>
                <c:pt idx="13366">
                  <c:v>418.89499435538397</c:v>
                </c:pt>
                <c:pt idx="13367">
                  <c:v>418.27438067784607</c:v>
                </c:pt>
                <c:pt idx="13368">
                  <c:v>417.81594554984605</c:v>
                </c:pt>
                <c:pt idx="13369">
                  <c:v>417.48229543261493</c:v>
                </c:pt>
                <c:pt idx="13370">
                  <c:v>417.21544079107599</c:v>
                </c:pt>
                <c:pt idx="13371">
                  <c:v>417.20868504799995</c:v>
                </c:pt>
                <c:pt idx="13372">
                  <c:v>417.44650211661497</c:v>
                </c:pt>
                <c:pt idx="13373">
                  <c:v>417.79317351692293</c:v>
                </c:pt>
                <c:pt idx="13374">
                  <c:v>418.13524058107703</c:v>
                </c:pt>
                <c:pt idx="13375">
                  <c:v>418.31158024138392</c:v>
                </c:pt>
                <c:pt idx="13376">
                  <c:v>417.89821510092293</c:v>
                </c:pt>
                <c:pt idx="13377">
                  <c:v>416.81826807107694</c:v>
                </c:pt>
                <c:pt idx="13378">
                  <c:v>416.26473137830698</c:v>
                </c:pt>
                <c:pt idx="13379">
                  <c:v>416.29856787307597</c:v>
                </c:pt>
                <c:pt idx="13380">
                  <c:v>416.224293699692</c:v>
                </c:pt>
                <c:pt idx="13381">
                  <c:v>416.18382913969202</c:v>
                </c:pt>
                <c:pt idx="13382">
                  <c:v>416.15691916446104</c:v>
                </c:pt>
                <c:pt idx="13383">
                  <c:v>415.82110002076905</c:v>
                </c:pt>
                <c:pt idx="13384">
                  <c:v>415.51925059122999</c:v>
                </c:pt>
                <c:pt idx="13385">
                  <c:v>415.3853512613839</c:v>
                </c:pt>
                <c:pt idx="13386">
                  <c:v>414.81112140107587</c:v>
                </c:pt>
                <c:pt idx="13387">
                  <c:v>414.110639244769</c:v>
                </c:pt>
                <c:pt idx="13388">
                  <c:v>413.63500918892299</c:v>
                </c:pt>
                <c:pt idx="13389">
                  <c:v>413.43844425415296</c:v>
                </c:pt>
                <c:pt idx="13390">
                  <c:v>413.23857462322997</c:v>
                </c:pt>
                <c:pt idx="13391">
                  <c:v>412.96241703092198</c:v>
                </c:pt>
                <c:pt idx="13392">
                  <c:v>412.74177230338398</c:v>
                </c:pt>
                <c:pt idx="13393">
                  <c:v>412.74355495969189</c:v>
                </c:pt>
                <c:pt idx="13394">
                  <c:v>412.17967267261508</c:v>
                </c:pt>
                <c:pt idx="13395">
                  <c:v>411.92207136261493</c:v>
                </c:pt>
                <c:pt idx="13396">
                  <c:v>411.88391188199995</c:v>
                </c:pt>
                <c:pt idx="13397">
                  <c:v>412.15880506169196</c:v>
                </c:pt>
                <c:pt idx="13398">
                  <c:v>412.05441478599897</c:v>
                </c:pt>
                <c:pt idx="13399">
                  <c:v>411.655955910307</c:v>
                </c:pt>
                <c:pt idx="13400">
                  <c:v>411.34959862507606</c:v>
                </c:pt>
                <c:pt idx="13401">
                  <c:v>410.69026978907698</c:v>
                </c:pt>
                <c:pt idx="13402">
                  <c:v>410.42483392169095</c:v>
                </c:pt>
                <c:pt idx="13403">
                  <c:v>410.26502276661495</c:v>
                </c:pt>
                <c:pt idx="13404">
                  <c:v>409.77647044630692</c:v>
                </c:pt>
                <c:pt idx="13405">
                  <c:v>409.29165283769095</c:v>
                </c:pt>
                <c:pt idx="13406">
                  <c:v>408.66919693400001</c:v>
                </c:pt>
                <c:pt idx="13407">
                  <c:v>408.42199400938392</c:v>
                </c:pt>
                <c:pt idx="13408">
                  <c:v>408.20628401492309</c:v>
                </c:pt>
                <c:pt idx="13409">
                  <c:v>408.12618177261487</c:v>
                </c:pt>
                <c:pt idx="13410">
                  <c:v>408.03853027630691</c:v>
                </c:pt>
                <c:pt idx="13411">
                  <c:v>409.36724167507606</c:v>
                </c:pt>
                <c:pt idx="13412">
                  <c:v>408.70999521569195</c:v>
                </c:pt>
                <c:pt idx="13413">
                  <c:v>408.22183583107596</c:v>
                </c:pt>
                <c:pt idx="13414">
                  <c:v>408.37659070276897</c:v>
                </c:pt>
                <c:pt idx="13415">
                  <c:v>408.28974992661495</c:v>
                </c:pt>
                <c:pt idx="13416">
                  <c:v>408.17500358692308</c:v>
                </c:pt>
                <c:pt idx="13417">
                  <c:v>408.24803820938399</c:v>
                </c:pt>
                <c:pt idx="13418">
                  <c:v>407.89983027153801</c:v>
                </c:pt>
                <c:pt idx="13419">
                  <c:v>407.93552112707596</c:v>
                </c:pt>
                <c:pt idx="13420">
                  <c:v>407.70737540276895</c:v>
                </c:pt>
                <c:pt idx="13421">
                  <c:v>407.32825828353799</c:v>
                </c:pt>
                <c:pt idx="13422">
                  <c:v>407.15655591830699</c:v>
                </c:pt>
                <c:pt idx="13423">
                  <c:v>407.146313563538</c:v>
                </c:pt>
                <c:pt idx="13424">
                  <c:v>407.07806656722994</c:v>
                </c:pt>
                <c:pt idx="13425">
                  <c:v>406.99568226322992</c:v>
                </c:pt>
                <c:pt idx="13426">
                  <c:v>406.86091213338403</c:v>
                </c:pt>
                <c:pt idx="13427">
                  <c:v>406.7984565670759</c:v>
                </c:pt>
                <c:pt idx="13428">
                  <c:v>406.614118718768</c:v>
                </c:pt>
                <c:pt idx="13429">
                  <c:v>406.64941068184612</c:v>
                </c:pt>
                <c:pt idx="13430">
                  <c:v>406.45015263969196</c:v>
                </c:pt>
                <c:pt idx="13431">
                  <c:v>406.42613206369185</c:v>
                </c:pt>
                <c:pt idx="13432">
                  <c:v>406.42753022922994</c:v>
                </c:pt>
                <c:pt idx="13433">
                  <c:v>406.232849583384</c:v>
                </c:pt>
                <c:pt idx="13434">
                  <c:v>406.13177530153803</c:v>
                </c:pt>
                <c:pt idx="13435">
                  <c:v>405.76733107122993</c:v>
                </c:pt>
                <c:pt idx="13436">
                  <c:v>405.63475242169199</c:v>
                </c:pt>
                <c:pt idx="13437">
                  <c:v>405.74330545307595</c:v>
                </c:pt>
                <c:pt idx="13438">
                  <c:v>406.08865015307703</c:v>
                </c:pt>
                <c:pt idx="13439">
                  <c:v>405.44310096507587</c:v>
                </c:pt>
                <c:pt idx="13440">
                  <c:v>405.19322795061487</c:v>
                </c:pt>
                <c:pt idx="13441">
                  <c:v>405.188040532</c:v>
                </c:pt>
                <c:pt idx="13442">
                  <c:v>405.01947246184602</c:v>
                </c:pt>
                <c:pt idx="13443">
                  <c:v>404.7970092459999</c:v>
                </c:pt>
                <c:pt idx="13444">
                  <c:v>404.887793113692</c:v>
                </c:pt>
                <c:pt idx="13445">
                  <c:v>404.41331165769185</c:v>
                </c:pt>
                <c:pt idx="13446">
                  <c:v>403.42741226507593</c:v>
                </c:pt>
                <c:pt idx="13447">
                  <c:v>403.16275669676907</c:v>
                </c:pt>
                <c:pt idx="13448">
                  <c:v>402.90358344876893</c:v>
                </c:pt>
                <c:pt idx="13449">
                  <c:v>402.73340188861494</c:v>
                </c:pt>
                <c:pt idx="13450">
                  <c:v>402.77058260030702</c:v>
                </c:pt>
                <c:pt idx="13451">
                  <c:v>402.43836190153786</c:v>
                </c:pt>
                <c:pt idx="13452">
                  <c:v>402.4181516279989</c:v>
                </c:pt>
                <c:pt idx="13453">
                  <c:v>402.37550581061492</c:v>
                </c:pt>
                <c:pt idx="13454">
                  <c:v>402.35663288692302</c:v>
                </c:pt>
                <c:pt idx="13455">
                  <c:v>402.3333344627689</c:v>
                </c:pt>
                <c:pt idx="13456">
                  <c:v>402.48030892876892</c:v>
                </c:pt>
                <c:pt idx="13457">
                  <c:v>402.89707748230694</c:v>
                </c:pt>
                <c:pt idx="13458">
                  <c:v>402.57915000507592</c:v>
                </c:pt>
                <c:pt idx="13459">
                  <c:v>402.54105081092302</c:v>
                </c:pt>
                <c:pt idx="13460">
                  <c:v>402.57038816969197</c:v>
                </c:pt>
                <c:pt idx="13461">
                  <c:v>402.41866604538399</c:v>
                </c:pt>
                <c:pt idx="13462">
                  <c:v>402.45632668276897</c:v>
                </c:pt>
                <c:pt idx="13463">
                  <c:v>402.33571865846096</c:v>
                </c:pt>
                <c:pt idx="13464">
                  <c:v>402.48200599492299</c:v>
                </c:pt>
                <c:pt idx="13465">
                  <c:v>402.359655058307</c:v>
                </c:pt>
                <c:pt idx="13466">
                  <c:v>402.45466326153797</c:v>
                </c:pt>
                <c:pt idx="13467">
                  <c:v>402.52893719353801</c:v>
                </c:pt>
                <c:pt idx="13468">
                  <c:v>402.73309076353792</c:v>
                </c:pt>
                <c:pt idx="13469">
                  <c:v>402.9663594595379</c:v>
                </c:pt>
                <c:pt idx="13470">
                  <c:v>402.85867425799893</c:v>
                </c:pt>
                <c:pt idx="13471">
                  <c:v>402.52514437984598</c:v>
                </c:pt>
                <c:pt idx="13472">
                  <c:v>402.68769052153806</c:v>
                </c:pt>
                <c:pt idx="13473">
                  <c:v>402.61456730430706</c:v>
                </c:pt>
                <c:pt idx="13474">
                  <c:v>402.70984095615302</c:v>
                </c:pt>
                <c:pt idx="13475">
                  <c:v>402.92148827892197</c:v>
                </c:pt>
                <c:pt idx="13476">
                  <c:v>402.96519296676894</c:v>
                </c:pt>
                <c:pt idx="13477">
                  <c:v>402.928573693538</c:v>
                </c:pt>
                <c:pt idx="13478">
                  <c:v>402.94325094169193</c:v>
                </c:pt>
                <c:pt idx="13479">
                  <c:v>403.03991354323097</c:v>
                </c:pt>
                <c:pt idx="13480">
                  <c:v>402.87802052676807</c:v>
                </c:pt>
                <c:pt idx="13481">
                  <c:v>402.76689917907601</c:v>
                </c:pt>
                <c:pt idx="13482">
                  <c:v>402.61990735415304</c:v>
                </c:pt>
                <c:pt idx="13483">
                  <c:v>402.72104356646099</c:v>
                </c:pt>
                <c:pt idx="13484">
                  <c:v>402.69132955984492</c:v>
                </c:pt>
                <c:pt idx="13485">
                  <c:v>402.40308961584606</c:v>
                </c:pt>
                <c:pt idx="13486">
                  <c:v>402.10690556953801</c:v>
                </c:pt>
                <c:pt idx="13487">
                  <c:v>402.10712076430701</c:v>
                </c:pt>
                <c:pt idx="13488">
                  <c:v>402.12582253769204</c:v>
                </c:pt>
                <c:pt idx="13489">
                  <c:v>402.387356190307</c:v>
                </c:pt>
                <c:pt idx="13490">
                  <c:v>402.41988448292301</c:v>
                </c:pt>
                <c:pt idx="13491">
                  <c:v>402.31952759153802</c:v>
                </c:pt>
                <c:pt idx="13492">
                  <c:v>402.18085800846097</c:v>
                </c:pt>
                <c:pt idx="13493">
                  <c:v>402.34577421307608</c:v>
                </c:pt>
                <c:pt idx="13494">
                  <c:v>402.4648871199991</c:v>
                </c:pt>
                <c:pt idx="13495">
                  <c:v>402.60381507138499</c:v>
                </c:pt>
                <c:pt idx="13496">
                  <c:v>402.61042711230704</c:v>
                </c:pt>
                <c:pt idx="13497">
                  <c:v>402.75820941815391</c:v>
                </c:pt>
                <c:pt idx="13498">
                  <c:v>402.59851558046103</c:v>
                </c:pt>
                <c:pt idx="13499">
                  <c:v>402.78050177769188</c:v>
                </c:pt>
                <c:pt idx="13500">
                  <c:v>402.94791773922992</c:v>
                </c:pt>
                <c:pt idx="13501">
                  <c:v>402.83852895307689</c:v>
                </c:pt>
                <c:pt idx="13502">
                  <c:v>402.95030402276905</c:v>
                </c:pt>
                <c:pt idx="13503">
                  <c:v>402.95590538338405</c:v>
                </c:pt>
                <c:pt idx="13504">
                  <c:v>402.71691395184587</c:v>
                </c:pt>
                <c:pt idx="13505">
                  <c:v>402.62833854569186</c:v>
                </c:pt>
                <c:pt idx="13506">
                  <c:v>402.5583377446149</c:v>
                </c:pt>
                <c:pt idx="13507">
                  <c:v>402.57664772338404</c:v>
                </c:pt>
                <c:pt idx="13508">
                  <c:v>402.59130066476905</c:v>
                </c:pt>
                <c:pt idx="13509">
                  <c:v>402.58418236199992</c:v>
                </c:pt>
                <c:pt idx="13510">
                  <c:v>402.45349062092305</c:v>
                </c:pt>
                <c:pt idx="13511">
                  <c:v>402.17077583538401</c:v>
                </c:pt>
                <c:pt idx="13512">
                  <c:v>402.10955903784605</c:v>
                </c:pt>
                <c:pt idx="13513">
                  <c:v>402.38269525015301</c:v>
                </c:pt>
                <c:pt idx="13514">
                  <c:v>402.40154271092297</c:v>
                </c:pt>
                <c:pt idx="13515">
                  <c:v>402.23529296907594</c:v>
                </c:pt>
                <c:pt idx="13516">
                  <c:v>402.04803955415395</c:v>
                </c:pt>
                <c:pt idx="13517">
                  <c:v>401.9301951726149</c:v>
                </c:pt>
                <c:pt idx="13518">
                  <c:v>401.98446387430704</c:v>
                </c:pt>
                <c:pt idx="13519">
                  <c:v>402.10921720507599</c:v>
                </c:pt>
                <c:pt idx="13520">
                  <c:v>402.27321946599989</c:v>
                </c:pt>
                <c:pt idx="13521">
                  <c:v>402.13378233953807</c:v>
                </c:pt>
                <c:pt idx="13522">
                  <c:v>401.79283503338405</c:v>
                </c:pt>
                <c:pt idx="13523">
                  <c:v>401.55506824169197</c:v>
                </c:pt>
                <c:pt idx="13524">
                  <c:v>401.38639609907597</c:v>
                </c:pt>
                <c:pt idx="13525">
                  <c:v>401.21352005261491</c:v>
                </c:pt>
                <c:pt idx="13526">
                  <c:v>401.08608540446102</c:v>
                </c:pt>
                <c:pt idx="13527">
                  <c:v>400.84801408199996</c:v>
                </c:pt>
                <c:pt idx="13528">
                  <c:v>400.82880161815405</c:v>
                </c:pt>
                <c:pt idx="13529">
                  <c:v>400.80681564430705</c:v>
                </c:pt>
                <c:pt idx="13530">
                  <c:v>400.66446483584616</c:v>
                </c:pt>
                <c:pt idx="13531">
                  <c:v>400.66413109246105</c:v>
                </c:pt>
                <c:pt idx="13532">
                  <c:v>400.73882531676901</c:v>
                </c:pt>
                <c:pt idx="13533">
                  <c:v>400.64049307953803</c:v>
                </c:pt>
                <c:pt idx="13534">
                  <c:v>400.72463898907603</c:v>
                </c:pt>
                <c:pt idx="13535">
                  <c:v>400.60484298261508</c:v>
                </c:pt>
                <c:pt idx="13536">
                  <c:v>400.4731579169229</c:v>
                </c:pt>
                <c:pt idx="13537">
                  <c:v>400.42974833661492</c:v>
                </c:pt>
                <c:pt idx="13538">
                  <c:v>400.54441201415403</c:v>
                </c:pt>
                <c:pt idx="13539">
                  <c:v>400.30187279076904</c:v>
                </c:pt>
                <c:pt idx="13540">
                  <c:v>400.18811256522997</c:v>
                </c:pt>
                <c:pt idx="13541">
                  <c:v>400.17864780769196</c:v>
                </c:pt>
                <c:pt idx="13542">
                  <c:v>400.12870049199995</c:v>
                </c:pt>
                <c:pt idx="13543">
                  <c:v>400.0646565387691</c:v>
                </c:pt>
                <c:pt idx="13544">
                  <c:v>400.04719283523002</c:v>
                </c:pt>
                <c:pt idx="13545">
                  <c:v>400.11291729338404</c:v>
                </c:pt>
                <c:pt idx="13546">
                  <c:v>400.06115029015399</c:v>
                </c:pt>
                <c:pt idx="13547">
                  <c:v>400.04020491907698</c:v>
                </c:pt>
                <c:pt idx="13548">
                  <c:v>399.98615077722985</c:v>
                </c:pt>
                <c:pt idx="13549">
                  <c:v>400.14651529599894</c:v>
                </c:pt>
                <c:pt idx="13550">
                  <c:v>400.12863835969199</c:v>
                </c:pt>
                <c:pt idx="13551">
                  <c:v>400.05117014861486</c:v>
                </c:pt>
                <c:pt idx="13552">
                  <c:v>400.091684581538</c:v>
                </c:pt>
                <c:pt idx="13553">
                  <c:v>400.07004652861497</c:v>
                </c:pt>
                <c:pt idx="13554">
                  <c:v>400.16614992215295</c:v>
                </c:pt>
                <c:pt idx="13555">
                  <c:v>400.29061330307695</c:v>
                </c:pt>
                <c:pt idx="13556">
                  <c:v>400.223677160769</c:v>
                </c:pt>
                <c:pt idx="13557">
                  <c:v>400.30031640384499</c:v>
                </c:pt>
                <c:pt idx="13558">
                  <c:v>400.27395601292199</c:v>
                </c:pt>
                <c:pt idx="13559">
                  <c:v>400.09709754492292</c:v>
                </c:pt>
                <c:pt idx="13560">
                  <c:v>400.12411385292296</c:v>
                </c:pt>
                <c:pt idx="13561">
                  <c:v>399.996381649846</c:v>
                </c:pt>
                <c:pt idx="13562">
                  <c:v>399.73472598507595</c:v>
                </c:pt>
                <c:pt idx="13563">
                  <c:v>399.84934466415308</c:v>
                </c:pt>
                <c:pt idx="13564">
                  <c:v>399.99697121353796</c:v>
                </c:pt>
                <c:pt idx="13565">
                  <c:v>400.01649814738397</c:v>
                </c:pt>
                <c:pt idx="13566">
                  <c:v>400.06374809907601</c:v>
                </c:pt>
                <c:pt idx="13567">
                  <c:v>400.04222710000005</c:v>
                </c:pt>
                <c:pt idx="13568">
                  <c:v>400.04236385646107</c:v>
                </c:pt>
                <c:pt idx="13569">
                  <c:v>400.09567541276903</c:v>
                </c:pt>
                <c:pt idx="13570">
                  <c:v>400.0981609593839</c:v>
                </c:pt>
                <c:pt idx="13571">
                  <c:v>400.15447205076907</c:v>
                </c:pt>
                <c:pt idx="13572">
                  <c:v>400.26597333661499</c:v>
                </c:pt>
                <c:pt idx="13573">
                  <c:v>400.21880388676902</c:v>
                </c:pt>
                <c:pt idx="13574">
                  <c:v>400.35763721830705</c:v>
                </c:pt>
                <c:pt idx="13575">
                  <c:v>400.27480866230701</c:v>
                </c:pt>
                <c:pt idx="13576">
                  <c:v>400.40767294169189</c:v>
                </c:pt>
                <c:pt idx="13577">
                  <c:v>400.57303841030699</c:v>
                </c:pt>
                <c:pt idx="13578">
                  <c:v>400.71019450938394</c:v>
                </c:pt>
                <c:pt idx="13579">
                  <c:v>400.63780226569196</c:v>
                </c:pt>
                <c:pt idx="13580">
                  <c:v>400.62413525061487</c:v>
                </c:pt>
                <c:pt idx="13581">
                  <c:v>400.62610908446101</c:v>
                </c:pt>
                <c:pt idx="13582">
                  <c:v>400.72553568553792</c:v>
                </c:pt>
                <c:pt idx="13583">
                  <c:v>400.796696809845</c:v>
                </c:pt>
                <c:pt idx="13584">
                  <c:v>400.83253871384602</c:v>
                </c:pt>
                <c:pt idx="13585">
                  <c:v>400.84974840246105</c:v>
                </c:pt>
                <c:pt idx="13586">
                  <c:v>400.87120663615298</c:v>
                </c:pt>
                <c:pt idx="13587">
                  <c:v>401.20424072999998</c:v>
                </c:pt>
                <c:pt idx="13588">
                  <c:v>401.23319643476896</c:v>
                </c:pt>
                <c:pt idx="13589">
                  <c:v>401.00293135169193</c:v>
                </c:pt>
                <c:pt idx="13590">
                  <c:v>401.16350021369198</c:v>
                </c:pt>
                <c:pt idx="13591">
                  <c:v>401.55223963123001</c:v>
                </c:pt>
                <c:pt idx="13592">
                  <c:v>401.71139384415392</c:v>
                </c:pt>
                <c:pt idx="13593">
                  <c:v>401.65148960753805</c:v>
                </c:pt>
                <c:pt idx="13594">
                  <c:v>401.65211597461496</c:v>
                </c:pt>
                <c:pt idx="13595">
                  <c:v>401.78188169984611</c:v>
                </c:pt>
                <c:pt idx="13596">
                  <c:v>401.76315831830692</c:v>
                </c:pt>
                <c:pt idx="13597">
                  <c:v>402.16628193276904</c:v>
                </c:pt>
                <c:pt idx="13598">
                  <c:v>402.12395198384598</c:v>
                </c:pt>
                <c:pt idx="13599">
                  <c:v>402.02584874446097</c:v>
                </c:pt>
                <c:pt idx="13600">
                  <c:v>401.85757601446107</c:v>
                </c:pt>
                <c:pt idx="13601">
                  <c:v>401.96064266523001</c:v>
                </c:pt>
                <c:pt idx="13602">
                  <c:v>402.10201097861494</c:v>
                </c:pt>
                <c:pt idx="13603">
                  <c:v>402.13845158353797</c:v>
                </c:pt>
                <c:pt idx="13604">
                  <c:v>402.16172448907696</c:v>
                </c:pt>
                <c:pt idx="13605">
                  <c:v>402.22912827061486</c:v>
                </c:pt>
                <c:pt idx="13606">
                  <c:v>402.03541860907592</c:v>
                </c:pt>
                <c:pt idx="13607">
                  <c:v>402.01824190169191</c:v>
                </c:pt>
                <c:pt idx="13608">
                  <c:v>402.00867915707596</c:v>
                </c:pt>
                <c:pt idx="13609">
                  <c:v>401.89886198446106</c:v>
                </c:pt>
                <c:pt idx="13610">
                  <c:v>401.65436301292203</c:v>
                </c:pt>
                <c:pt idx="13611">
                  <c:v>401.46577500092292</c:v>
                </c:pt>
                <c:pt idx="13612">
                  <c:v>401.41720992461495</c:v>
                </c:pt>
                <c:pt idx="13613">
                  <c:v>401.277722598769</c:v>
                </c:pt>
                <c:pt idx="13614">
                  <c:v>401.05955287953805</c:v>
                </c:pt>
                <c:pt idx="13615">
                  <c:v>401.29555743646097</c:v>
                </c:pt>
                <c:pt idx="13616">
                  <c:v>401.33809844738391</c:v>
                </c:pt>
                <c:pt idx="13617">
                  <c:v>401.10108562923006</c:v>
                </c:pt>
                <c:pt idx="13618">
                  <c:v>401.22393073753796</c:v>
                </c:pt>
                <c:pt idx="13619">
                  <c:v>401.08557951446102</c:v>
                </c:pt>
                <c:pt idx="13620">
                  <c:v>400.60704167246104</c:v>
                </c:pt>
                <c:pt idx="13621">
                  <c:v>400.34707603307606</c:v>
                </c:pt>
                <c:pt idx="13622">
                  <c:v>400.38047555876898</c:v>
                </c:pt>
                <c:pt idx="13623">
                  <c:v>400.36166855476904</c:v>
                </c:pt>
                <c:pt idx="13624">
                  <c:v>400.02984484338401</c:v>
                </c:pt>
                <c:pt idx="13625">
                  <c:v>399.91691832184603</c:v>
                </c:pt>
                <c:pt idx="13626">
                  <c:v>399.87494824861494</c:v>
                </c:pt>
                <c:pt idx="13627">
                  <c:v>400.03570064738392</c:v>
                </c:pt>
                <c:pt idx="13628">
                  <c:v>400.39292968507601</c:v>
                </c:pt>
                <c:pt idx="13629">
                  <c:v>399.95199287122995</c:v>
                </c:pt>
                <c:pt idx="13630">
                  <c:v>399.77089077276901</c:v>
                </c:pt>
                <c:pt idx="13631">
                  <c:v>399.88750512846104</c:v>
                </c:pt>
                <c:pt idx="13632">
                  <c:v>400.01537429630696</c:v>
                </c:pt>
                <c:pt idx="13633">
                  <c:v>399.78683844061487</c:v>
                </c:pt>
                <c:pt idx="13634">
                  <c:v>399.80250248199997</c:v>
                </c:pt>
                <c:pt idx="13635">
                  <c:v>399.91624325799989</c:v>
                </c:pt>
                <c:pt idx="13636">
                  <c:v>399.78287595169189</c:v>
                </c:pt>
                <c:pt idx="13637">
                  <c:v>399.67847868307598</c:v>
                </c:pt>
                <c:pt idx="13638">
                  <c:v>399.80918541323001</c:v>
                </c:pt>
                <c:pt idx="13639">
                  <c:v>399.99878745199987</c:v>
                </c:pt>
                <c:pt idx="13640">
                  <c:v>399.75373136907592</c:v>
                </c:pt>
                <c:pt idx="13641">
                  <c:v>399.52594546138397</c:v>
                </c:pt>
                <c:pt idx="13642">
                  <c:v>399.62658813292302</c:v>
                </c:pt>
                <c:pt idx="13643">
                  <c:v>399.870165146153</c:v>
                </c:pt>
                <c:pt idx="13644">
                  <c:v>399.744555644</c:v>
                </c:pt>
                <c:pt idx="13645">
                  <c:v>399.6502833261531</c:v>
                </c:pt>
                <c:pt idx="13646">
                  <c:v>399.86814794015294</c:v>
                </c:pt>
                <c:pt idx="13647">
                  <c:v>399.88756551030701</c:v>
                </c:pt>
                <c:pt idx="13648">
                  <c:v>399.29129100338395</c:v>
                </c:pt>
                <c:pt idx="13649">
                  <c:v>398.84613217692203</c:v>
                </c:pt>
                <c:pt idx="13650">
                  <c:v>398.63075708353801</c:v>
                </c:pt>
                <c:pt idx="13651">
                  <c:v>398.43010427153797</c:v>
                </c:pt>
                <c:pt idx="13652">
                  <c:v>398.09457007799995</c:v>
                </c:pt>
                <c:pt idx="13653">
                  <c:v>398.21622628692296</c:v>
                </c:pt>
                <c:pt idx="13654">
                  <c:v>398.35941594307695</c:v>
                </c:pt>
                <c:pt idx="13655">
                  <c:v>398.78652414153794</c:v>
                </c:pt>
                <c:pt idx="13656">
                  <c:v>398.74274589169198</c:v>
                </c:pt>
                <c:pt idx="13657">
                  <c:v>398.71187655661487</c:v>
                </c:pt>
                <c:pt idx="13658">
                  <c:v>398.77054404922995</c:v>
                </c:pt>
                <c:pt idx="13659">
                  <c:v>398.70442843446108</c:v>
                </c:pt>
                <c:pt idx="13660">
                  <c:v>398.67764450969202</c:v>
                </c:pt>
                <c:pt idx="13661">
                  <c:v>398.54385536169195</c:v>
                </c:pt>
                <c:pt idx="13662">
                  <c:v>398.41892017538396</c:v>
                </c:pt>
                <c:pt idx="13663">
                  <c:v>398.60441620984506</c:v>
                </c:pt>
                <c:pt idx="13664">
                  <c:v>398.76089474353802</c:v>
                </c:pt>
                <c:pt idx="13665">
                  <c:v>398.65468483800004</c:v>
                </c:pt>
                <c:pt idx="13666">
                  <c:v>398.62554854322997</c:v>
                </c:pt>
                <c:pt idx="13667">
                  <c:v>398.68413586784601</c:v>
                </c:pt>
                <c:pt idx="13668">
                  <c:v>398.892371664</c:v>
                </c:pt>
                <c:pt idx="13669">
                  <c:v>398.91618209415395</c:v>
                </c:pt>
                <c:pt idx="13670">
                  <c:v>399.03464263061505</c:v>
                </c:pt>
                <c:pt idx="13671">
                  <c:v>399.14683848630705</c:v>
                </c:pt>
                <c:pt idx="13672">
                  <c:v>398.70720338938401</c:v>
                </c:pt>
                <c:pt idx="13673">
                  <c:v>398.87464953676914</c:v>
                </c:pt>
                <c:pt idx="13674">
                  <c:v>399.07668904461497</c:v>
                </c:pt>
                <c:pt idx="13675">
                  <c:v>399.62137896799885</c:v>
                </c:pt>
                <c:pt idx="13676">
                  <c:v>399.65765630461505</c:v>
                </c:pt>
                <c:pt idx="13677">
                  <c:v>399.50149327661495</c:v>
                </c:pt>
                <c:pt idx="13678">
                  <c:v>399.17918461292305</c:v>
                </c:pt>
                <c:pt idx="13679">
                  <c:v>399.554076766153</c:v>
                </c:pt>
                <c:pt idx="13680">
                  <c:v>399.32007948661493</c:v>
                </c:pt>
                <c:pt idx="13681">
                  <c:v>399.33394576938394</c:v>
                </c:pt>
                <c:pt idx="13682">
                  <c:v>399.76467368476909</c:v>
                </c:pt>
                <c:pt idx="13683">
                  <c:v>399.55429054661499</c:v>
                </c:pt>
                <c:pt idx="13684">
                  <c:v>398.93320498646096</c:v>
                </c:pt>
                <c:pt idx="13685">
                  <c:v>398.94801505353792</c:v>
                </c:pt>
                <c:pt idx="13686">
                  <c:v>399.14381807907705</c:v>
                </c:pt>
                <c:pt idx="13687">
                  <c:v>399.11325104092299</c:v>
                </c:pt>
                <c:pt idx="13688">
                  <c:v>399.070727082769</c:v>
                </c:pt>
                <c:pt idx="13689">
                  <c:v>398.73145850861488</c:v>
                </c:pt>
                <c:pt idx="13690">
                  <c:v>398.38399854030695</c:v>
                </c:pt>
                <c:pt idx="13691">
                  <c:v>398.12713919230703</c:v>
                </c:pt>
                <c:pt idx="13692">
                  <c:v>398.43616791938393</c:v>
                </c:pt>
                <c:pt idx="13693">
                  <c:v>398.57967210246107</c:v>
                </c:pt>
                <c:pt idx="13694">
                  <c:v>398.20797312861492</c:v>
                </c:pt>
                <c:pt idx="13695">
                  <c:v>398.06383140184602</c:v>
                </c:pt>
                <c:pt idx="13696">
                  <c:v>398.26605543999989</c:v>
                </c:pt>
                <c:pt idx="13697">
                  <c:v>398.06759713661501</c:v>
                </c:pt>
                <c:pt idx="13698">
                  <c:v>397.75553839476805</c:v>
                </c:pt>
                <c:pt idx="13699">
                  <c:v>397.91523923876895</c:v>
                </c:pt>
                <c:pt idx="13700">
                  <c:v>398.06606314292196</c:v>
                </c:pt>
                <c:pt idx="13701">
                  <c:v>397.98944495522994</c:v>
                </c:pt>
                <c:pt idx="13702">
                  <c:v>398.00746383553803</c:v>
                </c:pt>
                <c:pt idx="13703">
                  <c:v>398.14561135646107</c:v>
                </c:pt>
                <c:pt idx="13704">
                  <c:v>398.45537693769194</c:v>
                </c:pt>
                <c:pt idx="13705">
                  <c:v>398.42393227738387</c:v>
                </c:pt>
                <c:pt idx="13706">
                  <c:v>398.79898334292295</c:v>
                </c:pt>
                <c:pt idx="13707">
                  <c:v>398.93207144322986</c:v>
                </c:pt>
                <c:pt idx="13708">
                  <c:v>398.94566963538404</c:v>
                </c:pt>
                <c:pt idx="13709">
                  <c:v>399.02211959630699</c:v>
                </c:pt>
                <c:pt idx="13710">
                  <c:v>398.60936428569198</c:v>
                </c:pt>
                <c:pt idx="13711">
                  <c:v>398.80789809307703</c:v>
                </c:pt>
                <c:pt idx="13712">
                  <c:v>398.66473240846102</c:v>
                </c:pt>
                <c:pt idx="13713">
                  <c:v>398.29610200476895</c:v>
                </c:pt>
                <c:pt idx="13714">
                  <c:v>398.49461349461495</c:v>
                </c:pt>
                <c:pt idx="13715">
                  <c:v>398.73992545430696</c:v>
                </c:pt>
                <c:pt idx="13716">
                  <c:v>398.60185990369195</c:v>
                </c:pt>
                <c:pt idx="13717">
                  <c:v>398.559705892615</c:v>
                </c:pt>
                <c:pt idx="13718">
                  <c:v>398.15357007799992</c:v>
                </c:pt>
                <c:pt idx="13719">
                  <c:v>398.20568064692304</c:v>
                </c:pt>
                <c:pt idx="13720">
                  <c:v>398.52751727615293</c:v>
                </c:pt>
                <c:pt idx="13721">
                  <c:v>398.99849901246097</c:v>
                </c:pt>
                <c:pt idx="13722">
                  <c:v>399.02929579215299</c:v>
                </c:pt>
                <c:pt idx="13723">
                  <c:v>398.95348184446107</c:v>
                </c:pt>
                <c:pt idx="13724">
                  <c:v>398.87618815799993</c:v>
                </c:pt>
                <c:pt idx="13725">
                  <c:v>398.65555390815297</c:v>
                </c:pt>
                <c:pt idx="13726">
                  <c:v>398.48740648153796</c:v>
                </c:pt>
                <c:pt idx="13727">
                  <c:v>398.70593054830692</c:v>
                </c:pt>
                <c:pt idx="13728">
                  <c:v>398.73421610738399</c:v>
                </c:pt>
                <c:pt idx="13729">
                  <c:v>398.96245869415304</c:v>
                </c:pt>
                <c:pt idx="13730">
                  <c:v>399.12183212861493</c:v>
                </c:pt>
                <c:pt idx="13731">
                  <c:v>399.03991029353801</c:v>
                </c:pt>
                <c:pt idx="13732">
                  <c:v>399.318727800923</c:v>
                </c:pt>
                <c:pt idx="13733">
                  <c:v>399.27376288953798</c:v>
                </c:pt>
                <c:pt idx="13734">
                  <c:v>398.87877617646097</c:v>
                </c:pt>
                <c:pt idx="13735">
                  <c:v>398.83228605553802</c:v>
                </c:pt>
                <c:pt idx="13736">
                  <c:v>398.73823864169185</c:v>
                </c:pt>
                <c:pt idx="13737">
                  <c:v>398.54285992507698</c:v>
                </c:pt>
                <c:pt idx="13738">
                  <c:v>398.65769312138406</c:v>
                </c:pt>
                <c:pt idx="13739">
                  <c:v>398.94868582107608</c:v>
                </c:pt>
                <c:pt idx="13740">
                  <c:v>399.05675104953792</c:v>
                </c:pt>
                <c:pt idx="13741">
                  <c:v>399.00897368923</c:v>
                </c:pt>
                <c:pt idx="13742">
                  <c:v>398.92943274061497</c:v>
                </c:pt>
                <c:pt idx="13743">
                  <c:v>398.88116063876902</c:v>
                </c:pt>
                <c:pt idx="13744">
                  <c:v>398.67781519292305</c:v>
                </c:pt>
                <c:pt idx="13745">
                  <c:v>398.55006689661502</c:v>
                </c:pt>
                <c:pt idx="13746">
                  <c:v>398.62365360338401</c:v>
                </c:pt>
                <c:pt idx="13747">
                  <c:v>398.516804598769</c:v>
                </c:pt>
                <c:pt idx="13748">
                  <c:v>398.54187066353808</c:v>
                </c:pt>
                <c:pt idx="13749">
                  <c:v>398.99219101307597</c:v>
                </c:pt>
                <c:pt idx="13750">
                  <c:v>398.95079568261497</c:v>
                </c:pt>
                <c:pt idx="13751">
                  <c:v>398.75524478569196</c:v>
                </c:pt>
                <c:pt idx="13752">
                  <c:v>398.49197730984599</c:v>
                </c:pt>
                <c:pt idx="13753">
                  <c:v>398.40071576646096</c:v>
                </c:pt>
                <c:pt idx="13754">
                  <c:v>398.32846613369202</c:v>
                </c:pt>
                <c:pt idx="13755">
                  <c:v>398.33988241153804</c:v>
                </c:pt>
                <c:pt idx="13756">
                  <c:v>398.58449559600001</c:v>
                </c:pt>
                <c:pt idx="13757">
                  <c:v>398.19200988030798</c:v>
                </c:pt>
                <c:pt idx="13758">
                  <c:v>398.08429912600002</c:v>
                </c:pt>
                <c:pt idx="13759">
                  <c:v>398.39388952569197</c:v>
                </c:pt>
                <c:pt idx="13760">
                  <c:v>398.68166282923005</c:v>
                </c:pt>
                <c:pt idx="13761">
                  <c:v>398.65246351538406</c:v>
                </c:pt>
                <c:pt idx="13762">
                  <c:v>398.25365169753798</c:v>
                </c:pt>
                <c:pt idx="13763">
                  <c:v>398.39947663446111</c:v>
                </c:pt>
                <c:pt idx="13764">
                  <c:v>398.39574304569192</c:v>
                </c:pt>
                <c:pt idx="13765">
                  <c:v>398.34149374353802</c:v>
                </c:pt>
                <c:pt idx="13766">
                  <c:v>398.1772228804611</c:v>
                </c:pt>
                <c:pt idx="13767">
                  <c:v>398.242836202153</c:v>
                </c:pt>
                <c:pt idx="13768">
                  <c:v>398.40109130199994</c:v>
                </c:pt>
                <c:pt idx="13769">
                  <c:v>398.347796780154</c:v>
                </c:pt>
                <c:pt idx="13770">
                  <c:v>398.68706716692304</c:v>
                </c:pt>
                <c:pt idx="13771">
                  <c:v>398.83878033123</c:v>
                </c:pt>
                <c:pt idx="13772">
                  <c:v>398.57608570138399</c:v>
                </c:pt>
                <c:pt idx="13773">
                  <c:v>398.54278573584611</c:v>
                </c:pt>
                <c:pt idx="13774">
                  <c:v>398.29797434430697</c:v>
                </c:pt>
                <c:pt idx="13775">
                  <c:v>398.40784323876903</c:v>
                </c:pt>
                <c:pt idx="13776">
                  <c:v>398.71295695999993</c:v>
                </c:pt>
                <c:pt idx="13777">
                  <c:v>398.64828318738404</c:v>
                </c:pt>
                <c:pt idx="13778">
                  <c:v>398.73266748969195</c:v>
                </c:pt>
                <c:pt idx="13779">
                  <c:v>398.91841202692297</c:v>
                </c:pt>
                <c:pt idx="13780">
                  <c:v>399.01489551584604</c:v>
                </c:pt>
                <c:pt idx="13781">
                  <c:v>398.91446338999998</c:v>
                </c:pt>
                <c:pt idx="13782">
                  <c:v>398.94105359446098</c:v>
                </c:pt>
                <c:pt idx="13783">
                  <c:v>398.98529041722986</c:v>
                </c:pt>
                <c:pt idx="13784">
                  <c:v>398.89946588507598</c:v>
                </c:pt>
                <c:pt idx="13785">
                  <c:v>398.95559521492299</c:v>
                </c:pt>
                <c:pt idx="13786">
                  <c:v>398.97568681707696</c:v>
                </c:pt>
                <c:pt idx="13787">
                  <c:v>398.9436263647691</c:v>
                </c:pt>
                <c:pt idx="13788">
                  <c:v>398.99097754353795</c:v>
                </c:pt>
                <c:pt idx="13789">
                  <c:v>398.98401783430802</c:v>
                </c:pt>
                <c:pt idx="13790">
                  <c:v>398.759935582769</c:v>
                </c:pt>
                <c:pt idx="13791">
                  <c:v>398.51284806276902</c:v>
                </c:pt>
                <c:pt idx="13792">
                  <c:v>398.66739391369197</c:v>
                </c:pt>
                <c:pt idx="13793">
                  <c:v>398.90773882722993</c:v>
                </c:pt>
                <c:pt idx="13794">
                  <c:v>399.06966621646103</c:v>
                </c:pt>
                <c:pt idx="13795">
                  <c:v>399.23891999892288</c:v>
                </c:pt>
                <c:pt idx="13796">
                  <c:v>399.30463420000001</c:v>
                </c:pt>
                <c:pt idx="13797">
                  <c:v>399.12847458061492</c:v>
                </c:pt>
                <c:pt idx="13798">
                  <c:v>399.17998143538404</c:v>
                </c:pt>
                <c:pt idx="13799">
                  <c:v>398.892590502769</c:v>
                </c:pt>
                <c:pt idx="13800">
                  <c:v>399.12346167723001</c:v>
                </c:pt>
                <c:pt idx="13801">
                  <c:v>399.31357223846101</c:v>
                </c:pt>
                <c:pt idx="13802">
                  <c:v>399.08099517415297</c:v>
                </c:pt>
                <c:pt idx="13803">
                  <c:v>399.39548135199999</c:v>
                </c:pt>
                <c:pt idx="13804">
                  <c:v>399.32865982415404</c:v>
                </c:pt>
                <c:pt idx="13805">
                  <c:v>399.21847232446106</c:v>
                </c:pt>
                <c:pt idx="13806">
                  <c:v>399.13167454138392</c:v>
                </c:pt>
                <c:pt idx="13807">
                  <c:v>399.03772323984606</c:v>
                </c:pt>
                <c:pt idx="13808">
                  <c:v>399.276687832307</c:v>
                </c:pt>
                <c:pt idx="13809">
                  <c:v>399.53863373322991</c:v>
                </c:pt>
                <c:pt idx="13810">
                  <c:v>399.48517841246087</c:v>
                </c:pt>
                <c:pt idx="13811">
                  <c:v>399.38526761892302</c:v>
                </c:pt>
                <c:pt idx="13812">
                  <c:v>399.07154403584605</c:v>
                </c:pt>
                <c:pt idx="13813">
                  <c:v>399.061809167538</c:v>
                </c:pt>
                <c:pt idx="13814">
                  <c:v>399.08952995107586</c:v>
                </c:pt>
                <c:pt idx="13815">
                  <c:v>399.12935315261495</c:v>
                </c:pt>
                <c:pt idx="13816">
                  <c:v>399.33417750107691</c:v>
                </c:pt>
                <c:pt idx="13817">
                  <c:v>399.30456850569198</c:v>
                </c:pt>
                <c:pt idx="13818">
                  <c:v>399.36213577738397</c:v>
                </c:pt>
                <c:pt idx="13819">
                  <c:v>399.3476467223071</c:v>
                </c:pt>
                <c:pt idx="13820">
                  <c:v>399.5560789156919</c:v>
                </c:pt>
                <c:pt idx="13821">
                  <c:v>399.60540208430706</c:v>
                </c:pt>
                <c:pt idx="13822">
                  <c:v>399.55061205599895</c:v>
                </c:pt>
                <c:pt idx="13823">
                  <c:v>399.40679662953801</c:v>
                </c:pt>
                <c:pt idx="13824">
                  <c:v>399.36393383507698</c:v>
                </c:pt>
                <c:pt idx="13825">
                  <c:v>399.23398444861488</c:v>
                </c:pt>
                <c:pt idx="13826">
                  <c:v>399.208513613538</c:v>
                </c:pt>
                <c:pt idx="13827">
                  <c:v>399.134574710153</c:v>
                </c:pt>
                <c:pt idx="13828">
                  <c:v>399.07384742799997</c:v>
                </c:pt>
                <c:pt idx="13829">
                  <c:v>399.00050256892195</c:v>
                </c:pt>
                <c:pt idx="13830">
                  <c:v>399.05501355522995</c:v>
                </c:pt>
                <c:pt idx="13831">
                  <c:v>399.10864626199896</c:v>
                </c:pt>
                <c:pt idx="13832">
                  <c:v>399.18053810507695</c:v>
                </c:pt>
                <c:pt idx="13833">
                  <c:v>399.52167657892193</c:v>
                </c:pt>
                <c:pt idx="13834">
                  <c:v>399.59042657892195</c:v>
                </c:pt>
                <c:pt idx="13835">
                  <c:v>399.41992127138394</c:v>
                </c:pt>
                <c:pt idx="13836">
                  <c:v>399.46862677292199</c:v>
                </c:pt>
                <c:pt idx="13837">
                  <c:v>399.44243217600001</c:v>
                </c:pt>
                <c:pt idx="13838">
                  <c:v>399.40541756922994</c:v>
                </c:pt>
                <c:pt idx="13839">
                  <c:v>399.20086759476908</c:v>
                </c:pt>
                <c:pt idx="13840">
                  <c:v>399.40434023230705</c:v>
                </c:pt>
                <c:pt idx="13841">
                  <c:v>399.45264064153798</c:v>
                </c:pt>
                <c:pt idx="13842">
                  <c:v>399.65721012892305</c:v>
                </c:pt>
                <c:pt idx="13843">
                  <c:v>400.152009978769</c:v>
                </c:pt>
                <c:pt idx="13844">
                  <c:v>400.81689977507597</c:v>
                </c:pt>
                <c:pt idx="13845">
                  <c:v>401.21019350599892</c:v>
                </c:pt>
                <c:pt idx="13846">
                  <c:v>401.23966145830695</c:v>
                </c:pt>
                <c:pt idx="13847">
                  <c:v>401.39674433476904</c:v>
                </c:pt>
                <c:pt idx="13848">
                  <c:v>401.52189252153801</c:v>
                </c:pt>
                <c:pt idx="13849">
                  <c:v>401.75900754184602</c:v>
                </c:pt>
                <c:pt idx="13850">
                  <c:v>401.43971573169193</c:v>
                </c:pt>
                <c:pt idx="13851">
                  <c:v>401.33803050322996</c:v>
                </c:pt>
                <c:pt idx="13852">
                  <c:v>401.22535434815291</c:v>
                </c:pt>
                <c:pt idx="13853">
                  <c:v>401.28556324676799</c:v>
                </c:pt>
                <c:pt idx="13854">
                  <c:v>400.99539054061489</c:v>
                </c:pt>
                <c:pt idx="13855">
                  <c:v>401.2161059441529</c:v>
                </c:pt>
                <c:pt idx="13856">
                  <c:v>401.56617647984592</c:v>
                </c:pt>
                <c:pt idx="13857">
                  <c:v>401.34551998892294</c:v>
                </c:pt>
                <c:pt idx="13858">
                  <c:v>400.855304286153</c:v>
                </c:pt>
                <c:pt idx="13859">
                  <c:v>400.9723314529229</c:v>
                </c:pt>
                <c:pt idx="13860">
                  <c:v>401.250889276615</c:v>
                </c:pt>
                <c:pt idx="13861">
                  <c:v>401.47129830753795</c:v>
                </c:pt>
                <c:pt idx="13862">
                  <c:v>401.54549856107599</c:v>
                </c:pt>
                <c:pt idx="13863">
                  <c:v>401.14096230553804</c:v>
                </c:pt>
                <c:pt idx="13864">
                  <c:v>400.93931053907596</c:v>
                </c:pt>
                <c:pt idx="13865">
                  <c:v>400.88978055538405</c:v>
                </c:pt>
                <c:pt idx="13866">
                  <c:v>400.86553819999995</c:v>
                </c:pt>
                <c:pt idx="13867">
                  <c:v>400.99791411692303</c:v>
                </c:pt>
                <c:pt idx="13868">
                  <c:v>400.92681064338399</c:v>
                </c:pt>
                <c:pt idx="13869">
                  <c:v>400.50047705446104</c:v>
                </c:pt>
                <c:pt idx="13870">
                  <c:v>399.99352728122989</c:v>
                </c:pt>
                <c:pt idx="13871">
                  <c:v>399.79537079692295</c:v>
                </c:pt>
                <c:pt idx="13872">
                  <c:v>399.57671140646096</c:v>
                </c:pt>
                <c:pt idx="13873">
                  <c:v>399.59944211200002</c:v>
                </c:pt>
                <c:pt idx="13874">
                  <c:v>399.68569321938401</c:v>
                </c:pt>
                <c:pt idx="13875">
                  <c:v>399.78596190030697</c:v>
                </c:pt>
                <c:pt idx="13876">
                  <c:v>399.84137583784604</c:v>
                </c:pt>
                <c:pt idx="13877">
                  <c:v>400.08072998215295</c:v>
                </c:pt>
                <c:pt idx="13878">
                  <c:v>400.11803489200003</c:v>
                </c:pt>
                <c:pt idx="13879">
                  <c:v>400.11386203492208</c:v>
                </c:pt>
                <c:pt idx="13880">
                  <c:v>400.09297058169199</c:v>
                </c:pt>
                <c:pt idx="13881">
                  <c:v>400.02412794846094</c:v>
                </c:pt>
                <c:pt idx="13882">
                  <c:v>399.80435299307601</c:v>
                </c:pt>
                <c:pt idx="13883">
                  <c:v>399.93352956215386</c:v>
                </c:pt>
                <c:pt idx="13884">
                  <c:v>399.9143592273839</c:v>
                </c:pt>
                <c:pt idx="13885">
                  <c:v>399.71232190384598</c:v>
                </c:pt>
                <c:pt idx="13886">
                  <c:v>399.67111589738397</c:v>
                </c:pt>
                <c:pt idx="13887">
                  <c:v>399.88146769907598</c:v>
                </c:pt>
                <c:pt idx="13888">
                  <c:v>399.83062473292301</c:v>
                </c:pt>
                <c:pt idx="13889">
                  <c:v>399.55093054430705</c:v>
                </c:pt>
                <c:pt idx="13890">
                  <c:v>399.550299019384</c:v>
                </c:pt>
                <c:pt idx="13891">
                  <c:v>399.72083387584598</c:v>
                </c:pt>
                <c:pt idx="13892">
                  <c:v>399.63079884938395</c:v>
                </c:pt>
                <c:pt idx="13893">
                  <c:v>399.55166642507601</c:v>
                </c:pt>
                <c:pt idx="13894">
                  <c:v>399.47999927061494</c:v>
                </c:pt>
                <c:pt idx="13895">
                  <c:v>399.47341906138394</c:v>
                </c:pt>
                <c:pt idx="13896">
                  <c:v>399.52205650046102</c:v>
                </c:pt>
                <c:pt idx="13897">
                  <c:v>399.65779979169196</c:v>
                </c:pt>
                <c:pt idx="13898">
                  <c:v>399.87469725507697</c:v>
                </c:pt>
                <c:pt idx="13899">
                  <c:v>399.87155549953792</c:v>
                </c:pt>
                <c:pt idx="13900">
                  <c:v>400.15377211922998</c:v>
                </c:pt>
                <c:pt idx="13901">
                  <c:v>399.96530417338403</c:v>
                </c:pt>
                <c:pt idx="13902">
                  <c:v>399.81093516184598</c:v>
                </c:pt>
                <c:pt idx="13903">
                  <c:v>399.72457928892192</c:v>
                </c:pt>
                <c:pt idx="13904">
                  <c:v>399.65620110553806</c:v>
                </c:pt>
                <c:pt idx="13905">
                  <c:v>399.6294243763071</c:v>
                </c:pt>
                <c:pt idx="13906">
                  <c:v>399.78103980599889</c:v>
                </c:pt>
                <c:pt idx="13907">
                  <c:v>399.81071730907695</c:v>
                </c:pt>
                <c:pt idx="13908">
                  <c:v>400.22488636276904</c:v>
                </c:pt>
                <c:pt idx="13909">
                  <c:v>399.83055375753787</c:v>
                </c:pt>
                <c:pt idx="13910">
                  <c:v>399.74515689446105</c:v>
                </c:pt>
                <c:pt idx="13911">
                  <c:v>399.95828303630805</c:v>
                </c:pt>
                <c:pt idx="13912">
                  <c:v>399.75821289169193</c:v>
                </c:pt>
                <c:pt idx="13913">
                  <c:v>399.76869843076901</c:v>
                </c:pt>
                <c:pt idx="13914">
                  <c:v>399.71104707122987</c:v>
                </c:pt>
                <c:pt idx="13915">
                  <c:v>399.70431018784598</c:v>
                </c:pt>
                <c:pt idx="13916">
                  <c:v>399.647114714922</c:v>
                </c:pt>
                <c:pt idx="13917">
                  <c:v>399.67368383030714</c:v>
                </c:pt>
                <c:pt idx="13918">
                  <c:v>399.86359392538395</c:v>
                </c:pt>
                <c:pt idx="13919">
                  <c:v>400.08358892138392</c:v>
                </c:pt>
                <c:pt idx="13920">
                  <c:v>399.85238811492303</c:v>
                </c:pt>
                <c:pt idx="13921">
                  <c:v>400.12374812138398</c:v>
                </c:pt>
                <c:pt idx="13922">
                  <c:v>400.21416353000001</c:v>
                </c:pt>
                <c:pt idx="13923">
                  <c:v>400.39552718630705</c:v>
                </c:pt>
                <c:pt idx="13924">
                  <c:v>400.58895016430705</c:v>
                </c:pt>
                <c:pt idx="13925">
                  <c:v>400.7619742679999</c:v>
                </c:pt>
                <c:pt idx="13926">
                  <c:v>400.56745543799894</c:v>
                </c:pt>
                <c:pt idx="13927">
                  <c:v>400.66251151553797</c:v>
                </c:pt>
                <c:pt idx="13928">
                  <c:v>400.74158537722997</c:v>
                </c:pt>
                <c:pt idx="13929">
                  <c:v>400.4637454679999</c:v>
                </c:pt>
                <c:pt idx="13930">
                  <c:v>400.69962426138397</c:v>
                </c:pt>
                <c:pt idx="13931">
                  <c:v>400.59779927307596</c:v>
                </c:pt>
                <c:pt idx="13932">
                  <c:v>400.44083599169193</c:v>
                </c:pt>
                <c:pt idx="13933">
                  <c:v>400.09304711446106</c:v>
                </c:pt>
                <c:pt idx="13934">
                  <c:v>400.03789206061492</c:v>
                </c:pt>
                <c:pt idx="13935">
                  <c:v>400.259637716307</c:v>
                </c:pt>
                <c:pt idx="13936">
                  <c:v>400.39046261923005</c:v>
                </c:pt>
                <c:pt idx="13937">
                  <c:v>400.30066152630707</c:v>
                </c:pt>
                <c:pt idx="13938">
                  <c:v>400.00198798861493</c:v>
                </c:pt>
                <c:pt idx="13939">
                  <c:v>399.965073116307</c:v>
                </c:pt>
                <c:pt idx="13940">
                  <c:v>400.06074492599993</c:v>
                </c:pt>
                <c:pt idx="13941">
                  <c:v>400.10863440476902</c:v>
                </c:pt>
                <c:pt idx="13942">
                  <c:v>400.13037707322997</c:v>
                </c:pt>
                <c:pt idx="13943">
                  <c:v>400.27059501322992</c:v>
                </c:pt>
                <c:pt idx="13944">
                  <c:v>400.43296563538405</c:v>
                </c:pt>
                <c:pt idx="13945">
                  <c:v>400.31227700584606</c:v>
                </c:pt>
                <c:pt idx="13946">
                  <c:v>400.41388270538403</c:v>
                </c:pt>
                <c:pt idx="13947">
                  <c:v>400.62854245522993</c:v>
                </c:pt>
                <c:pt idx="13948">
                  <c:v>400.6704800244612</c:v>
                </c:pt>
                <c:pt idx="13949">
                  <c:v>400.45854680169191</c:v>
                </c:pt>
                <c:pt idx="13950">
                  <c:v>400.38790195876896</c:v>
                </c:pt>
                <c:pt idx="13951">
                  <c:v>400.41309495538388</c:v>
                </c:pt>
                <c:pt idx="13952">
                  <c:v>400.30405085184606</c:v>
                </c:pt>
                <c:pt idx="13953">
                  <c:v>400.44584940507599</c:v>
                </c:pt>
                <c:pt idx="13954">
                  <c:v>400.33417951738392</c:v>
                </c:pt>
                <c:pt idx="13955">
                  <c:v>400.26331760907595</c:v>
                </c:pt>
                <c:pt idx="13956">
                  <c:v>400.42415504953794</c:v>
                </c:pt>
                <c:pt idx="13957">
                  <c:v>400.63855415446102</c:v>
                </c:pt>
                <c:pt idx="13958">
                  <c:v>400.77828115430702</c:v>
                </c:pt>
                <c:pt idx="13959">
                  <c:v>400.61849174446098</c:v>
                </c:pt>
                <c:pt idx="13960">
                  <c:v>400.44104415323</c:v>
                </c:pt>
                <c:pt idx="13961">
                  <c:v>400.55354655815393</c:v>
                </c:pt>
                <c:pt idx="13962">
                  <c:v>400.62290559107601</c:v>
                </c:pt>
                <c:pt idx="13963">
                  <c:v>400.62978793507602</c:v>
                </c:pt>
                <c:pt idx="13964">
                  <c:v>400.65288134538406</c:v>
                </c:pt>
                <c:pt idx="13965">
                  <c:v>400.80430058076905</c:v>
                </c:pt>
                <c:pt idx="13966">
                  <c:v>401.07876659876905</c:v>
                </c:pt>
                <c:pt idx="13967">
                  <c:v>401.2651388021539</c:v>
                </c:pt>
                <c:pt idx="13968">
                  <c:v>401.24590414230698</c:v>
                </c:pt>
                <c:pt idx="13969">
                  <c:v>400.96068728507697</c:v>
                </c:pt>
                <c:pt idx="13970">
                  <c:v>401.20643970230691</c:v>
                </c:pt>
                <c:pt idx="13971">
                  <c:v>401.30016302846104</c:v>
                </c:pt>
                <c:pt idx="13972">
                  <c:v>401.51972796292296</c:v>
                </c:pt>
                <c:pt idx="13973">
                  <c:v>401.23959499399899</c:v>
                </c:pt>
                <c:pt idx="13974">
                  <c:v>400.95901122415302</c:v>
                </c:pt>
                <c:pt idx="13975">
                  <c:v>401.08987749584605</c:v>
                </c:pt>
                <c:pt idx="13976">
                  <c:v>401.312807662154</c:v>
                </c:pt>
                <c:pt idx="13977">
                  <c:v>401.06215413353806</c:v>
                </c:pt>
                <c:pt idx="13978">
                  <c:v>401.089817081538</c:v>
                </c:pt>
                <c:pt idx="13979">
                  <c:v>401.30873345261489</c:v>
                </c:pt>
                <c:pt idx="13980">
                  <c:v>401.29917418569192</c:v>
                </c:pt>
                <c:pt idx="13981">
                  <c:v>401.45525132661493</c:v>
                </c:pt>
                <c:pt idx="13982">
                  <c:v>401.39534424815389</c:v>
                </c:pt>
                <c:pt idx="13983">
                  <c:v>401.55861454846092</c:v>
                </c:pt>
                <c:pt idx="13984">
                  <c:v>401.64466070061508</c:v>
                </c:pt>
                <c:pt idx="13985">
                  <c:v>401.48593526769184</c:v>
                </c:pt>
                <c:pt idx="13986">
                  <c:v>401.50121068307698</c:v>
                </c:pt>
                <c:pt idx="13987">
                  <c:v>401.50856425692297</c:v>
                </c:pt>
                <c:pt idx="13988">
                  <c:v>401.49094191784496</c:v>
                </c:pt>
                <c:pt idx="13989">
                  <c:v>401.47061660799994</c:v>
                </c:pt>
                <c:pt idx="13990">
                  <c:v>401.43257269630698</c:v>
                </c:pt>
                <c:pt idx="13991">
                  <c:v>401.18382982400004</c:v>
                </c:pt>
                <c:pt idx="13992">
                  <c:v>401.23180344322986</c:v>
                </c:pt>
                <c:pt idx="13993">
                  <c:v>401.58727819492304</c:v>
                </c:pt>
                <c:pt idx="13994">
                  <c:v>401.71646717107592</c:v>
                </c:pt>
                <c:pt idx="13995">
                  <c:v>401.58956578215299</c:v>
                </c:pt>
                <c:pt idx="13996">
                  <c:v>401.17991651199895</c:v>
                </c:pt>
                <c:pt idx="13997">
                  <c:v>401.07794192</c:v>
                </c:pt>
                <c:pt idx="13998">
                  <c:v>401.54695115461499</c:v>
                </c:pt>
                <c:pt idx="13999">
                  <c:v>402.01256183246107</c:v>
                </c:pt>
                <c:pt idx="14000">
                  <c:v>401.99238550707594</c:v>
                </c:pt>
                <c:pt idx="14001">
                  <c:v>401.40234128738399</c:v>
                </c:pt>
                <c:pt idx="14002">
                  <c:v>401.53994773107695</c:v>
                </c:pt>
                <c:pt idx="14003">
                  <c:v>401.51386610030704</c:v>
                </c:pt>
                <c:pt idx="14004">
                  <c:v>401.39647544138387</c:v>
                </c:pt>
                <c:pt idx="14005">
                  <c:v>401.53157927184594</c:v>
                </c:pt>
                <c:pt idx="14006">
                  <c:v>401.68530177553799</c:v>
                </c:pt>
                <c:pt idx="14007">
                  <c:v>401.75486419123007</c:v>
                </c:pt>
                <c:pt idx="14008">
                  <c:v>401.74354292846101</c:v>
                </c:pt>
                <c:pt idx="14009">
                  <c:v>401.58714362261492</c:v>
                </c:pt>
                <c:pt idx="14010">
                  <c:v>401.73342713815396</c:v>
                </c:pt>
                <c:pt idx="14011">
                  <c:v>401.37229466707601</c:v>
                </c:pt>
                <c:pt idx="14012">
                  <c:v>400.95221899230694</c:v>
                </c:pt>
                <c:pt idx="14013">
                  <c:v>400.67014660492202</c:v>
                </c:pt>
                <c:pt idx="14014">
                  <c:v>400.67673786692296</c:v>
                </c:pt>
                <c:pt idx="14015">
                  <c:v>400.72442253215405</c:v>
                </c:pt>
                <c:pt idx="14016">
                  <c:v>400.846251663999</c:v>
                </c:pt>
                <c:pt idx="14017">
                  <c:v>401.08704516953804</c:v>
                </c:pt>
                <c:pt idx="14018">
                  <c:v>401.20530315799897</c:v>
                </c:pt>
                <c:pt idx="14019">
                  <c:v>400.91163804415294</c:v>
                </c:pt>
                <c:pt idx="14020">
                  <c:v>400.97025384261491</c:v>
                </c:pt>
                <c:pt idx="14021">
                  <c:v>400.967143744461</c:v>
                </c:pt>
                <c:pt idx="14022">
                  <c:v>401.00678278322999</c:v>
                </c:pt>
                <c:pt idx="14023">
                  <c:v>400.93366634169189</c:v>
                </c:pt>
                <c:pt idx="14024">
                  <c:v>401.06870144830691</c:v>
                </c:pt>
                <c:pt idx="14025">
                  <c:v>401.182497844615</c:v>
                </c:pt>
                <c:pt idx="14026">
                  <c:v>401.29234526630694</c:v>
                </c:pt>
                <c:pt idx="14027">
                  <c:v>401.20434463892298</c:v>
                </c:pt>
                <c:pt idx="14028">
                  <c:v>401.21712099722987</c:v>
                </c:pt>
                <c:pt idx="14029">
                  <c:v>401.23555927446097</c:v>
                </c:pt>
                <c:pt idx="14030">
                  <c:v>401.29204901476902</c:v>
                </c:pt>
                <c:pt idx="14031">
                  <c:v>401.19008386430704</c:v>
                </c:pt>
                <c:pt idx="14032">
                  <c:v>401.32035451384598</c:v>
                </c:pt>
                <c:pt idx="14033">
                  <c:v>401.32636983753792</c:v>
                </c:pt>
                <c:pt idx="14034">
                  <c:v>401.31310735799889</c:v>
                </c:pt>
                <c:pt idx="14035">
                  <c:v>401.20577644384497</c:v>
                </c:pt>
                <c:pt idx="14036">
                  <c:v>401.19196271661497</c:v>
                </c:pt>
                <c:pt idx="14037">
                  <c:v>401.29857195507589</c:v>
                </c:pt>
                <c:pt idx="14038">
                  <c:v>401.25998541169196</c:v>
                </c:pt>
                <c:pt idx="14039">
                  <c:v>401.151949127384</c:v>
                </c:pt>
                <c:pt idx="14040">
                  <c:v>401.18915186753799</c:v>
                </c:pt>
                <c:pt idx="14041">
                  <c:v>401.16293933922998</c:v>
                </c:pt>
                <c:pt idx="14042">
                  <c:v>401.17720237999902</c:v>
                </c:pt>
                <c:pt idx="14043">
                  <c:v>401.18452296830696</c:v>
                </c:pt>
                <c:pt idx="14044">
                  <c:v>401.31720513615403</c:v>
                </c:pt>
                <c:pt idx="14045">
                  <c:v>401.33887418384506</c:v>
                </c:pt>
                <c:pt idx="14046">
                  <c:v>401.40391536461493</c:v>
                </c:pt>
                <c:pt idx="14047">
                  <c:v>401.36601247753794</c:v>
                </c:pt>
                <c:pt idx="14048">
                  <c:v>401.279901102</c:v>
                </c:pt>
                <c:pt idx="14049">
                  <c:v>401.22223077276897</c:v>
                </c:pt>
                <c:pt idx="14050">
                  <c:v>401.35548605846202</c:v>
                </c:pt>
                <c:pt idx="14051">
                  <c:v>401.38581150707699</c:v>
                </c:pt>
                <c:pt idx="14052">
                  <c:v>401.21985076261495</c:v>
                </c:pt>
                <c:pt idx="14053">
                  <c:v>401.19553246261489</c:v>
                </c:pt>
                <c:pt idx="14054">
                  <c:v>401.23838776753786</c:v>
                </c:pt>
                <c:pt idx="14055">
                  <c:v>401.22296864815303</c:v>
                </c:pt>
                <c:pt idx="14056">
                  <c:v>401.34228552446109</c:v>
                </c:pt>
                <c:pt idx="14057">
                  <c:v>401.40566701861496</c:v>
                </c:pt>
                <c:pt idx="14058">
                  <c:v>401.44015962922992</c:v>
                </c:pt>
                <c:pt idx="14059">
                  <c:v>401.44356337384608</c:v>
                </c:pt>
                <c:pt idx="14060">
                  <c:v>401.43728937984605</c:v>
                </c:pt>
                <c:pt idx="14061">
                  <c:v>401.502311776461</c:v>
                </c:pt>
                <c:pt idx="14062">
                  <c:v>401.44605936092296</c:v>
                </c:pt>
                <c:pt idx="14063">
                  <c:v>401.36830349661494</c:v>
                </c:pt>
                <c:pt idx="14064">
                  <c:v>401.40729157076902</c:v>
                </c:pt>
                <c:pt idx="14065">
                  <c:v>401.4512076516919</c:v>
                </c:pt>
                <c:pt idx="14066">
                  <c:v>401.52077170522995</c:v>
                </c:pt>
                <c:pt idx="14067">
                  <c:v>401.64489768615312</c:v>
                </c:pt>
                <c:pt idx="14068">
                  <c:v>401.54895562892301</c:v>
                </c:pt>
                <c:pt idx="14069">
                  <c:v>401.52660752615395</c:v>
                </c:pt>
                <c:pt idx="14070">
                  <c:v>401.59326453492298</c:v>
                </c:pt>
                <c:pt idx="14071">
                  <c:v>401.538810875845</c:v>
                </c:pt>
                <c:pt idx="14072">
                  <c:v>401.47974735184602</c:v>
                </c:pt>
                <c:pt idx="14073">
                  <c:v>401.49495170938496</c:v>
                </c:pt>
                <c:pt idx="14074">
                  <c:v>401.55407191061499</c:v>
                </c:pt>
                <c:pt idx="14075">
                  <c:v>401.64925193707597</c:v>
                </c:pt>
                <c:pt idx="14076">
                  <c:v>401.69199309199996</c:v>
                </c:pt>
                <c:pt idx="14077">
                  <c:v>401.73199333969194</c:v>
                </c:pt>
                <c:pt idx="14078">
                  <c:v>401.73258882769193</c:v>
                </c:pt>
                <c:pt idx="14079">
                  <c:v>401.72732484799991</c:v>
                </c:pt>
                <c:pt idx="14080">
                  <c:v>401.77978017384612</c:v>
                </c:pt>
                <c:pt idx="14081">
                  <c:v>401.81363222246102</c:v>
                </c:pt>
                <c:pt idx="14082">
                  <c:v>401.77573568430705</c:v>
                </c:pt>
                <c:pt idx="14083">
                  <c:v>401.63454248738395</c:v>
                </c:pt>
                <c:pt idx="14084">
                  <c:v>401.73056830153803</c:v>
                </c:pt>
                <c:pt idx="14085">
                  <c:v>401.73465581046105</c:v>
                </c:pt>
                <c:pt idx="14086">
                  <c:v>401.80645017046106</c:v>
                </c:pt>
                <c:pt idx="14087">
                  <c:v>401.83874370615297</c:v>
                </c:pt>
                <c:pt idx="14088">
                  <c:v>401.90564622384608</c:v>
                </c:pt>
                <c:pt idx="14089">
                  <c:v>401.88692960476806</c:v>
                </c:pt>
                <c:pt idx="14090">
                  <c:v>401.96539118030705</c:v>
                </c:pt>
                <c:pt idx="14091">
                  <c:v>401.99768935876898</c:v>
                </c:pt>
                <c:pt idx="14092">
                  <c:v>401.954355014307</c:v>
                </c:pt>
                <c:pt idx="14093">
                  <c:v>402.02789991922992</c:v>
                </c:pt>
                <c:pt idx="14094">
                  <c:v>401.97641412522995</c:v>
                </c:pt>
                <c:pt idx="14095">
                  <c:v>402.06564452553806</c:v>
                </c:pt>
                <c:pt idx="14096">
                  <c:v>402.08312498399897</c:v>
                </c:pt>
                <c:pt idx="14097">
                  <c:v>402.07716971107595</c:v>
                </c:pt>
                <c:pt idx="14098">
                  <c:v>401.99513112676897</c:v>
                </c:pt>
                <c:pt idx="14099">
                  <c:v>402.04469873476916</c:v>
                </c:pt>
                <c:pt idx="14100">
                  <c:v>402.05920066169205</c:v>
                </c:pt>
                <c:pt idx="14101">
                  <c:v>402.04799860292297</c:v>
                </c:pt>
                <c:pt idx="14102">
                  <c:v>402.16551969892299</c:v>
                </c:pt>
                <c:pt idx="14103">
                  <c:v>402.38072720784601</c:v>
                </c:pt>
                <c:pt idx="14104">
                  <c:v>402.88341827184593</c:v>
                </c:pt>
                <c:pt idx="14105">
                  <c:v>403.27827171676898</c:v>
                </c:pt>
                <c:pt idx="14106">
                  <c:v>403.26927261461498</c:v>
                </c:pt>
                <c:pt idx="14107">
                  <c:v>402.99988912846106</c:v>
                </c:pt>
                <c:pt idx="14108">
                  <c:v>402.93309028169193</c:v>
                </c:pt>
                <c:pt idx="14109">
                  <c:v>402.99528232923001</c:v>
                </c:pt>
                <c:pt idx="14110">
                  <c:v>403.08967522415298</c:v>
                </c:pt>
                <c:pt idx="14111">
                  <c:v>403.22682359953802</c:v>
                </c:pt>
                <c:pt idx="14112">
                  <c:v>402.76130864953797</c:v>
                </c:pt>
                <c:pt idx="14113">
                  <c:v>402.85518394153792</c:v>
                </c:pt>
                <c:pt idx="14114">
                  <c:v>403.01838440230699</c:v>
                </c:pt>
                <c:pt idx="14115">
                  <c:v>402.9160037659999</c:v>
                </c:pt>
                <c:pt idx="14116">
                  <c:v>402.68714037169195</c:v>
                </c:pt>
                <c:pt idx="14117">
                  <c:v>402.64356498000001</c:v>
                </c:pt>
                <c:pt idx="14118">
                  <c:v>402.77906115184607</c:v>
                </c:pt>
                <c:pt idx="14119">
                  <c:v>402.800438292769</c:v>
                </c:pt>
                <c:pt idx="14120">
                  <c:v>402.86000846538394</c:v>
                </c:pt>
                <c:pt idx="14121">
                  <c:v>402.745615350923</c:v>
                </c:pt>
                <c:pt idx="14122">
                  <c:v>402.60846228676905</c:v>
                </c:pt>
                <c:pt idx="14123">
                  <c:v>402.49320500522987</c:v>
                </c:pt>
                <c:pt idx="14124">
                  <c:v>402.44715869522992</c:v>
                </c:pt>
                <c:pt idx="14125">
                  <c:v>402.58531049953797</c:v>
                </c:pt>
                <c:pt idx="14126">
                  <c:v>402.57503977061486</c:v>
                </c:pt>
                <c:pt idx="14127">
                  <c:v>402.66911533615405</c:v>
                </c:pt>
                <c:pt idx="14128">
                  <c:v>402.78148512030702</c:v>
                </c:pt>
                <c:pt idx="14129">
                  <c:v>402.84513382953804</c:v>
                </c:pt>
                <c:pt idx="14130">
                  <c:v>403.0933196279999</c:v>
                </c:pt>
                <c:pt idx="14131">
                  <c:v>403.21950323015301</c:v>
                </c:pt>
                <c:pt idx="14132">
                  <c:v>403.38371273199994</c:v>
                </c:pt>
                <c:pt idx="14133">
                  <c:v>403.50662412246106</c:v>
                </c:pt>
                <c:pt idx="14134">
                  <c:v>403.47894400646101</c:v>
                </c:pt>
                <c:pt idx="14135">
                  <c:v>403.55545560769195</c:v>
                </c:pt>
                <c:pt idx="14136">
                  <c:v>403.66659314584598</c:v>
                </c:pt>
                <c:pt idx="14137">
                  <c:v>403.65846564861499</c:v>
                </c:pt>
                <c:pt idx="14138">
                  <c:v>403.72294316892197</c:v>
                </c:pt>
                <c:pt idx="14139">
                  <c:v>403.62095965784602</c:v>
                </c:pt>
                <c:pt idx="14140">
                  <c:v>403.534416090923</c:v>
                </c:pt>
                <c:pt idx="14141">
                  <c:v>403.24593730876904</c:v>
                </c:pt>
                <c:pt idx="14142">
                  <c:v>403.11427550030703</c:v>
                </c:pt>
                <c:pt idx="14143">
                  <c:v>402.95125892953803</c:v>
                </c:pt>
                <c:pt idx="14144">
                  <c:v>403.05371318122997</c:v>
                </c:pt>
                <c:pt idx="14145">
                  <c:v>402.9736194990769</c:v>
                </c:pt>
                <c:pt idx="14146">
                  <c:v>402.64550509553806</c:v>
                </c:pt>
                <c:pt idx="14147">
                  <c:v>402.54554367369201</c:v>
                </c:pt>
                <c:pt idx="14148">
                  <c:v>402.49948814953802</c:v>
                </c:pt>
                <c:pt idx="14149">
                  <c:v>402.47555672430695</c:v>
                </c:pt>
                <c:pt idx="14150">
                  <c:v>402.59715368923003</c:v>
                </c:pt>
                <c:pt idx="14151">
                  <c:v>402.51772669107697</c:v>
                </c:pt>
                <c:pt idx="14152">
                  <c:v>402.52228974307599</c:v>
                </c:pt>
                <c:pt idx="14153">
                  <c:v>402.42608764030695</c:v>
                </c:pt>
                <c:pt idx="14154">
                  <c:v>402.48559401461495</c:v>
                </c:pt>
                <c:pt idx="14155">
                  <c:v>402.309056522307</c:v>
                </c:pt>
                <c:pt idx="14156">
                  <c:v>402.3476004323071</c:v>
                </c:pt>
                <c:pt idx="14157">
                  <c:v>402.25247231692305</c:v>
                </c:pt>
                <c:pt idx="14158">
                  <c:v>402.181442454153</c:v>
                </c:pt>
                <c:pt idx="14159">
                  <c:v>402.24319611538397</c:v>
                </c:pt>
                <c:pt idx="14160">
                  <c:v>402.34970159292203</c:v>
                </c:pt>
                <c:pt idx="14161">
                  <c:v>402.43209608676898</c:v>
                </c:pt>
                <c:pt idx="14162">
                  <c:v>402.45930415153799</c:v>
                </c:pt>
                <c:pt idx="14163">
                  <c:v>402.38252733769195</c:v>
                </c:pt>
                <c:pt idx="14164">
                  <c:v>402.24281422400009</c:v>
                </c:pt>
                <c:pt idx="14165">
                  <c:v>402.15267319446116</c:v>
                </c:pt>
                <c:pt idx="14166">
                  <c:v>402.21236548107595</c:v>
                </c:pt>
                <c:pt idx="14167">
                  <c:v>402.36352625430698</c:v>
                </c:pt>
                <c:pt idx="14168">
                  <c:v>402.47525357830699</c:v>
                </c:pt>
                <c:pt idx="14169">
                  <c:v>402.39536244938392</c:v>
                </c:pt>
                <c:pt idx="14170">
                  <c:v>402.42938342676905</c:v>
                </c:pt>
                <c:pt idx="14171">
                  <c:v>402.41423471507596</c:v>
                </c:pt>
                <c:pt idx="14172">
                  <c:v>402.49955880630699</c:v>
                </c:pt>
                <c:pt idx="14173">
                  <c:v>402.64196501676906</c:v>
                </c:pt>
                <c:pt idx="14174">
                  <c:v>402.52365789892292</c:v>
                </c:pt>
                <c:pt idx="14175">
                  <c:v>402.49577706569187</c:v>
                </c:pt>
                <c:pt idx="14176">
                  <c:v>402.394706672307</c:v>
                </c:pt>
                <c:pt idx="14177">
                  <c:v>402.35635651938492</c:v>
                </c:pt>
                <c:pt idx="14178">
                  <c:v>402.48422168815398</c:v>
                </c:pt>
                <c:pt idx="14179">
                  <c:v>402.50724242630702</c:v>
                </c:pt>
                <c:pt idx="14180">
                  <c:v>402.55534239015304</c:v>
                </c:pt>
                <c:pt idx="14181">
                  <c:v>402.51872195322994</c:v>
                </c:pt>
                <c:pt idx="14182">
                  <c:v>402.37162767461501</c:v>
                </c:pt>
                <c:pt idx="14183">
                  <c:v>402.27756598507597</c:v>
                </c:pt>
                <c:pt idx="14184">
                  <c:v>402.30592794938394</c:v>
                </c:pt>
                <c:pt idx="14185">
                  <c:v>402.45073567876898</c:v>
                </c:pt>
                <c:pt idx="14186">
                  <c:v>402.57751255046099</c:v>
                </c:pt>
                <c:pt idx="14187">
                  <c:v>402.78719713276905</c:v>
                </c:pt>
                <c:pt idx="14188">
                  <c:v>402.79899230938395</c:v>
                </c:pt>
                <c:pt idx="14189">
                  <c:v>403.02832911630696</c:v>
                </c:pt>
                <c:pt idx="14190">
                  <c:v>403.03507683046098</c:v>
                </c:pt>
                <c:pt idx="14191">
                  <c:v>402.83702525769189</c:v>
                </c:pt>
                <c:pt idx="14192">
                  <c:v>402.69583136415298</c:v>
                </c:pt>
                <c:pt idx="14193">
                  <c:v>402.66934006184607</c:v>
                </c:pt>
                <c:pt idx="14194">
                  <c:v>402.80750101630701</c:v>
                </c:pt>
                <c:pt idx="14195">
                  <c:v>402.85059057738403</c:v>
                </c:pt>
                <c:pt idx="14196">
                  <c:v>402.73881007369192</c:v>
                </c:pt>
                <c:pt idx="14197">
                  <c:v>402.64486008200004</c:v>
                </c:pt>
                <c:pt idx="14198">
                  <c:v>402.47871100815394</c:v>
                </c:pt>
                <c:pt idx="14199">
                  <c:v>402.517406706153</c:v>
                </c:pt>
                <c:pt idx="14200">
                  <c:v>402.54173444922986</c:v>
                </c:pt>
                <c:pt idx="14201">
                  <c:v>402.54826889061502</c:v>
                </c:pt>
                <c:pt idx="14202">
                  <c:v>402.64318511769198</c:v>
                </c:pt>
                <c:pt idx="14203">
                  <c:v>402.85189729292301</c:v>
                </c:pt>
                <c:pt idx="14204">
                  <c:v>402.48675129815291</c:v>
                </c:pt>
                <c:pt idx="14205">
                  <c:v>402.27742704815296</c:v>
                </c:pt>
                <c:pt idx="14206">
                  <c:v>402.44545091338398</c:v>
                </c:pt>
                <c:pt idx="14207">
                  <c:v>402.45591349199987</c:v>
                </c:pt>
                <c:pt idx="14208">
                  <c:v>402.39047536430701</c:v>
                </c:pt>
                <c:pt idx="14209">
                  <c:v>402.44588353661504</c:v>
                </c:pt>
                <c:pt idx="14210">
                  <c:v>402.306905676307</c:v>
                </c:pt>
                <c:pt idx="14211">
                  <c:v>402.37533864384602</c:v>
                </c:pt>
                <c:pt idx="14212">
                  <c:v>402.13113968907595</c:v>
                </c:pt>
                <c:pt idx="14213">
                  <c:v>401.91105386030699</c:v>
                </c:pt>
                <c:pt idx="14214">
                  <c:v>402.09318626307692</c:v>
                </c:pt>
                <c:pt idx="14215">
                  <c:v>402.05190667030701</c:v>
                </c:pt>
                <c:pt idx="14216">
                  <c:v>402.041614984153</c:v>
                </c:pt>
                <c:pt idx="14217">
                  <c:v>402.14168687261508</c:v>
                </c:pt>
                <c:pt idx="14218">
                  <c:v>402.14437960184614</c:v>
                </c:pt>
                <c:pt idx="14219">
                  <c:v>402.13208745076901</c:v>
                </c:pt>
                <c:pt idx="14220">
                  <c:v>402.21107615230699</c:v>
                </c:pt>
                <c:pt idx="14221">
                  <c:v>402.22097949107689</c:v>
                </c:pt>
                <c:pt idx="14222">
                  <c:v>402.30002083969202</c:v>
                </c:pt>
                <c:pt idx="14223">
                  <c:v>402.34789074061501</c:v>
                </c:pt>
                <c:pt idx="14224">
                  <c:v>402.2801368719999</c:v>
                </c:pt>
                <c:pt idx="14225">
                  <c:v>402.22066371738396</c:v>
                </c:pt>
                <c:pt idx="14226">
                  <c:v>402.27741766507592</c:v>
                </c:pt>
                <c:pt idx="14227">
                  <c:v>402.40143222569191</c:v>
                </c:pt>
                <c:pt idx="14228">
                  <c:v>402.32592635061496</c:v>
                </c:pt>
                <c:pt idx="14229">
                  <c:v>402.39652915969191</c:v>
                </c:pt>
                <c:pt idx="14230">
                  <c:v>402.41553486184603</c:v>
                </c:pt>
                <c:pt idx="14231">
                  <c:v>402.37964257538408</c:v>
                </c:pt>
                <c:pt idx="14232">
                  <c:v>402.47355345538386</c:v>
                </c:pt>
                <c:pt idx="14233">
                  <c:v>402.51500277599996</c:v>
                </c:pt>
                <c:pt idx="14234">
                  <c:v>402.42303361015303</c:v>
                </c:pt>
                <c:pt idx="14235">
                  <c:v>402.40673875353787</c:v>
                </c:pt>
                <c:pt idx="14236">
                  <c:v>402.46139788122997</c:v>
                </c:pt>
                <c:pt idx="14237">
                  <c:v>402.32678212861492</c:v>
                </c:pt>
                <c:pt idx="14238">
                  <c:v>402.43096196430696</c:v>
                </c:pt>
                <c:pt idx="14239">
                  <c:v>402.54258360661498</c:v>
                </c:pt>
                <c:pt idx="14240">
                  <c:v>402.52297130846102</c:v>
                </c:pt>
                <c:pt idx="14241">
                  <c:v>402.49349433523003</c:v>
                </c:pt>
                <c:pt idx="14242">
                  <c:v>402.39767171184604</c:v>
                </c:pt>
                <c:pt idx="14243">
                  <c:v>402.42653352276892</c:v>
                </c:pt>
                <c:pt idx="14244">
                  <c:v>402.48896563446107</c:v>
                </c:pt>
                <c:pt idx="14245">
                  <c:v>402.46185096969191</c:v>
                </c:pt>
                <c:pt idx="14246">
                  <c:v>402.42647387369192</c:v>
                </c:pt>
                <c:pt idx="14247">
                  <c:v>402.32946261630707</c:v>
                </c:pt>
                <c:pt idx="14248">
                  <c:v>402.34309437723101</c:v>
                </c:pt>
                <c:pt idx="14249">
                  <c:v>402.41550657522987</c:v>
                </c:pt>
                <c:pt idx="14250">
                  <c:v>402.38039369000001</c:v>
                </c:pt>
                <c:pt idx="14251">
                  <c:v>402.34384397246106</c:v>
                </c:pt>
                <c:pt idx="14252">
                  <c:v>402.3479585647691</c:v>
                </c:pt>
                <c:pt idx="14253">
                  <c:v>402.353479889384</c:v>
                </c:pt>
                <c:pt idx="14254">
                  <c:v>402.50677405122991</c:v>
                </c:pt>
                <c:pt idx="14255">
                  <c:v>402.63657444199885</c:v>
                </c:pt>
                <c:pt idx="14256">
                  <c:v>402.64007949799895</c:v>
                </c:pt>
                <c:pt idx="14257">
                  <c:v>402.75063539538405</c:v>
                </c:pt>
                <c:pt idx="14258">
                  <c:v>402.83262093815301</c:v>
                </c:pt>
                <c:pt idx="14259">
                  <c:v>402.779695675384</c:v>
                </c:pt>
                <c:pt idx="14260">
                  <c:v>402.76920864461499</c:v>
                </c:pt>
                <c:pt idx="14261">
                  <c:v>402.86929744630697</c:v>
                </c:pt>
                <c:pt idx="14262">
                  <c:v>402.86421435184604</c:v>
                </c:pt>
                <c:pt idx="14263">
                  <c:v>402.9276325472299</c:v>
                </c:pt>
                <c:pt idx="14264">
                  <c:v>402.89753884784596</c:v>
                </c:pt>
                <c:pt idx="14265">
                  <c:v>403.02295087492308</c:v>
                </c:pt>
                <c:pt idx="14266">
                  <c:v>402.94884367061502</c:v>
                </c:pt>
                <c:pt idx="14267">
                  <c:v>402.79896808153796</c:v>
                </c:pt>
                <c:pt idx="14268">
                  <c:v>402.854187246153</c:v>
                </c:pt>
                <c:pt idx="14269">
                  <c:v>402.95081177492204</c:v>
                </c:pt>
                <c:pt idx="14270">
                  <c:v>403.0339954016909</c:v>
                </c:pt>
                <c:pt idx="14271">
                  <c:v>402.93418946646096</c:v>
                </c:pt>
                <c:pt idx="14272">
                  <c:v>403.00969065599901</c:v>
                </c:pt>
                <c:pt idx="14273">
                  <c:v>403.058221182615</c:v>
                </c:pt>
                <c:pt idx="14274">
                  <c:v>403.1201462776919</c:v>
                </c:pt>
                <c:pt idx="14275">
                  <c:v>403.09931683953801</c:v>
                </c:pt>
                <c:pt idx="14276">
                  <c:v>403.05174650015397</c:v>
                </c:pt>
                <c:pt idx="14277">
                  <c:v>403.05924545323001</c:v>
                </c:pt>
                <c:pt idx="14278">
                  <c:v>403.0023347412299</c:v>
                </c:pt>
                <c:pt idx="14279">
                  <c:v>402.92190409507594</c:v>
                </c:pt>
                <c:pt idx="14280">
                  <c:v>402.98885991353796</c:v>
                </c:pt>
                <c:pt idx="14281">
                  <c:v>403.11143799292296</c:v>
                </c:pt>
                <c:pt idx="14282">
                  <c:v>403.16783741599897</c:v>
                </c:pt>
                <c:pt idx="14283">
                  <c:v>403.03364285107597</c:v>
                </c:pt>
                <c:pt idx="14284">
                  <c:v>402.89150430492299</c:v>
                </c:pt>
                <c:pt idx="14285">
                  <c:v>402.92418550507699</c:v>
                </c:pt>
                <c:pt idx="14286">
                  <c:v>402.93361221769186</c:v>
                </c:pt>
                <c:pt idx="14287">
                  <c:v>402.85614863184605</c:v>
                </c:pt>
                <c:pt idx="14288">
                  <c:v>402.91670572846095</c:v>
                </c:pt>
                <c:pt idx="14289">
                  <c:v>402.91045548322995</c:v>
                </c:pt>
                <c:pt idx="14290">
                  <c:v>402.87944145030701</c:v>
                </c:pt>
                <c:pt idx="14291">
                  <c:v>402.87547434861494</c:v>
                </c:pt>
                <c:pt idx="14292">
                  <c:v>402.81561622799899</c:v>
                </c:pt>
                <c:pt idx="14293">
                  <c:v>402.87444232938407</c:v>
                </c:pt>
                <c:pt idx="14294">
                  <c:v>403.00986708230704</c:v>
                </c:pt>
                <c:pt idx="14295">
                  <c:v>402.80768743569098</c:v>
                </c:pt>
                <c:pt idx="14296">
                  <c:v>402.797565905846</c:v>
                </c:pt>
                <c:pt idx="14297">
                  <c:v>402.71982535738397</c:v>
                </c:pt>
                <c:pt idx="14298">
                  <c:v>402.62199126876897</c:v>
                </c:pt>
                <c:pt idx="14299">
                  <c:v>402.72484691923</c:v>
                </c:pt>
                <c:pt idx="14300">
                  <c:v>402.87544293830808</c:v>
                </c:pt>
                <c:pt idx="14301">
                  <c:v>402.77765500538396</c:v>
                </c:pt>
                <c:pt idx="14302">
                  <c:v>402.80616720507692</c:v>
                </c:pt>
                <c:pt idx="14303">
                  <c:v>402.83537926122989</c:v>
                </c:pt>
                <c:pt idx="14304">
                  <c:v>402.69154956399899</c:v>
                </c:pt>
                <c:pt idx="14305">
                  <c:v>402.7368489481529</c:v>
                </c:pt>
                <c:pt idx="14306">
                  <c:v>402.87701145830692</c:v>
                </c:pt>
                <c:pt idx="14307">
                  <c:v>402.86037117384603</c:v>
                </c:pt>
                <c:pt idx="14308">
                  <c:v>402.72670888369197</c:v>
                </c:pt>
                <c:pt idx="14309">
                  <c:v>402.71024198692299</c:v>
                </c:pt>
                <c:pt idx="14310">
                  <c:v>402.73768250538404</c:v>
                </c:pt>
                <c:pt idx="14311">
                  <c:v>402.67654687446105</c:v>
                </c:pt>
                <c:pt idx="14312">
                  <c:v>402.80885268553806</c:v>
                </c:pt>
                <c:pt idx="14313">
                  <c:v>402.74144361569205</c:v>
                </c:pt>
                <c:pt idx="14314">
                  <c:v>402.79421355199889</c:v>
                </c:pt>
                <c:pt idx="14315">
                  <c:v>402.85015707384605</c:v>
                </c:pt>
                <c:pt idx="14316">
                  <c:v>402.722564683999</c:v>
                </c:pt>
                <c:pt idx="14317">
                  <c:v>402.73255781030696</c:v>
                </c:pt>
                <c:pt idx="14318">
                  <c:v>402.73457218261495</c:v>
                </c:pt>
                <c:pt idx="14319">
                  <c:v>402.74796242276904</c:v>
                </c:pt>
                <c:pt idx="14320">
                  <c:v>402.77941033138404</c:v>
                </c:pt>
                <c:pt idx="14321">
                  <c:v>402.86383074307599</c:v>
                </c:pt>
                <c:pt idx="14322">
                  <c:v>402.89629257569192</c:v>
                </c:pt>
                <c:pt idx="14323">
                  <c:v>402.71484617107598</c:v>
                </c:pt>
                <c:pt idx="14324">
                  <c:v>402.77408395261494</c:v>
                </c:pt>
                <c:pt idx="14325">
                  <c:v>402.86142744892294</c:v>
                </c:pt>
                <c:pt idx="14326">
                  <c:v>402.94902525353808</c:v>
                </c:pt>
                <c:pt idx="14327">
                  <c:v>403.00155376784596</c:v>
                </c:pt>
                <c:pt idx="14328">
                  <c:v>402.966821010307</c:v>
                </c:pt>
                <c:pt idx="14329">
                  <c:v>402.974691416307</c:v>
                </c:pt>
                <c:pt idx="14330">
                  <c:v>403.048018910461</c:v>
                </c:pt>
                <c:pt idx="14331">
                  <c:v>402.93579330938394</c:v>
                </c:pt>
                <c:pt idx="14332">
                  <c:v>403.03481025430705</c:v>
                </c:pt>
                <c:pt idx="14333">
                  <c:v>402.92909532461499</c:v>
                </c:pt>
                <c:pt idx="14334">
                  <c:v>402.92355988923094</c:v>
                </c:pt>
                <c:pt idx="14335">
                  <c:v>402.88968942015401</c:v>
                </c:pt>
                <c:pt idx="14336">
                  <c:v>402.862387805384</c:v>
                </c:pt>
                <c:pt idx="14337">
                  <c:v>402.97867660830696</c:v>
                </c:pt>
                <c:pt idx="14338">
                  <c:v>402.965103355846</c:v>
                </c:pt>
                <c:pt idx="14339">
                  <c:v>402.93900960722993</c:v>
                </c:pt>
                <c:pt idx="14340">
                  <c:v>402.88765502476906</c:v>
                </c:pt>
                <c:pt idx="14341">
                  <c:v>402.946915386461</c:v>
                </c:pt>
                <c:pt idx="14342">
                  <c:v>402.96194318184598</c:v>
                </c:pt>
                <c:pt idx="14343">
                  <c:v>402.84820925015396</c:v>
                </c:pt>
                <c:pt idx="14344">
                  <c:v>402.94879975384492</c:v>
                </c:pt>
                <c:pt idx="14345">
                  <c:v>402.89829038507696</c:v>
                </c:pt>
                <c:pt idx="14346">
                  <c:v>402.79746364353798</c:v>
                </c:pt>
                <c:pt idx="14347">
                  <c:v>402.78075583969195</c:v>
                </c:pt>
                <c:pt idx="14348">
                  <c:v>402.64791987199999</c:v>
                </c:pt>
                <c:pt idx="14349">
                  <c:v>402.74050621922999</c:v>
                </c:pt>
                <c:pt idx="14350">
                  <c:v>402.76190074569189</c:v>
                </c:pt>
                <c:pt idx="14351">
                  <c:v>402.61470452353808</c:v>
                </c:pt>
                <c:pt idx="14352">
                  <c:v>402.6402010118461</c:v>
                </c:pt>
                <c:pt idx="14353">
                  <c:v>402.71209880246101</c:v>
                </c:pt>
                <c:pt idx="14354">
                  <c:v>402.73610045199985</c:v>
                </c:pt>
                <c:pt idx="14355">
                  <c:v>402.70270015230705</c:v>
                </c:pt>
                <c:pt idx="14356">
                  <c:v>402.60772210092307</c:v>
                </c:pt>
                <c:pt idx="14357">
                  <c:v>402.61802799707596</c:v>
                </c:pt>
                <c:pt idx="14358">
                  <c:v>402.54828879861492</c:v>
                </c:pt>
                <c:pt idx="14359">
                  <c:v>402.67040131938404</c:v>
                </c:pt>
                <c:pt idx="14360">
                  <c:v>402.67718918707698</c:v>
                </c:pt>
                <c:pt idx="14361">
                  <c:v>402.68639802892295</c:v>
                </c:pt>
                <c:pt idx="14362">
                  <c:v>402.75836459846101</c:v>
                </c:pt>
                <c:pt idx="14363">
                  <c:v>402.68885045523092</c:v>
                </c:pt>
                <c:pt idx="14364">
                  <c:v>402.70969991492302</c:v>
                </c:pt>
                <c:pt idx="14365">
                  <c:v>402.69069678538398</c:v>
                </c:pt>
                <c:pt idx="14366">
                  <c:v>402.69085674999997</c:v>
                </c:pt>
                <c:pt idx="14367">
                  <c:v>402.77291548230693</c:v>
                </c:pt>
                <c:pt idx="14368">
                  <c:v>402.68351150538399</c:v>
                </c:pt>
                <c:pt idx="14369">
                  <c:v>402.61660492707603</c:v>
                </c:pt>
                <c:pt idx="14370">
                  <c:v>402.70320575322995</c:v>
                </c:pt>
                <c:pt idx="14371">
                  <c:v>402.72849898738389</c:v>
                </c:pt>
                <c:pt idx="14372">
                  <c:v>402.79023931692296</c:v>
                </c:pt>
                <c:pt idx="14373">
                  <c:v>402.7065555126149</c:v>
                </c:pt>
                <c:pt idx="14374">
                  <c:v>402.73762311353806</c:v>
                </c:pt>
                <c:pt idx="14375">
                  <c:v>402.84289476830702</c:v>
                </c:pt>
                <c:pt idx="14376">
                  <c:v>402.84622943938405</c:v>
                </c:pt>
                <c:pt idx="14377">
                  <c:v>402.891830250461</c:v>
                </c:pt>
                <c:pt idx="14378">
                  <c:v>402.87002193784502</c:v>
                </c:pt>
                <c:pt idx="14379">
                  <c:v>403.02984437707602</c:v>
                </c:pt>
                <c:pt idx="14380">
                  <c:v>403.05782133246112</c:v>
                </c:pt>
                <c:pt idx="14381">
                  <c:v>402.918261146769</c:v>
                </c:pt>
                <c:pt idx="14382">
                  <c:v>402.98243059661496</c:v>
                </c:pt>
                <c:pt idx="14383">
                  <c:v>402.90754039307598</c:v>
                </c:pt>
                <c:pt idx="14384">
                  <c:v>402.82864847215296</c:v>
                </c:pt>
                <c:pt idx="14385">
                  <c:v>402.81344520000005</c:v>
                </c:pt>
                <c:pt idx="14386">
                  <c:v>402.95431036092299</c:v>
                </c:pt>
                <c:pt idx="14387">
                  <c:v>402.91605543430694</c:v>
                </c:pt>
                <c:pt idx="14388">
                  <c:v>402.87005852107592</c:v>
                </c:pt>
                <c:pt idx="14389">
                  <c:v>402.91091207938399</c:v>
                </c:pt>
                <c:pt idx="14390">
                  <c:v>402.9551143529219</c:v>
                </c:pt>
                <c:pt idx="14391">
                  <c:v>403.04431713784606</c:v>
                </c:pt>
                <c:pt idx="14392">
                  <c:v>403.03323285076897</c:v>
                </c:pt>
                <c:pt idx="14393">
                  <c:v>403.20987245338398</c:v>
                </c:pt>
                <c:pt idx="14394">
                  <c:v>403.14815151522993</c:v>
                </c:pt>
                <c:pt idx="14395">
                  <c:v>403.205775724153</c:v>
                </c:pt>
                <c:pt idx="14396">
                  <c:v>403.12298184630805</c:v>
                </c:pt>
                <c:pt idx="14397">
                  <c:v>403.17707658830705</c:v>
                </c:pt>
                <c:pt idx="14398">
                  <c:v>403.21270290307694</c:v>
                </c:pt>
                <c:pt idx="14399">
                  <c:v>403.348931593999</c:v>
                </c:pt>
                <c:pt idx="14400">
                  <c:v>403.42207275953803</c:v>
                </c:pt>
                <c:pt idx="14401">
                  <c:v>403.50747394876896</c:v>
                </c:pt>
                <c:pt idx="14402">
                  <c:v>403.66354062630705</c:v>
                </c:pt>
                <c:pt idx="14403">
                  <c:v>403.79478634076901</c:v>
                </c:pt>
                <c:pt idx="14404">
                  <c:v>403.69180885461492</c:v>
                </c:pt>
                <c:pt idx="14405">
                  <c:v>403.70128663723</c:v>
                </c:pt>
                <c:pt idx="14406">
                  <c:v>403.97988859415307</c:v>
                </c:pt>
                <c:pt idx="14407">
                  <c:v>403.980270125076</c:v>
                </c:pt>
                <c:pt idx="14408">
                  <c:v>404.04071323984607</c:v>
                </c:pt>
                <c:pt idx="14409">
                  <c:v>404.24935901907696</c:v>
                </c:pt>
                <c:pt idx="14410">
                  <c:v>404.23575557015295</c:v>
                </c:pt>
                <c:pt idx="14411">
                  <c:v>404.00635474046192</c:v>
                </c:pt>
                <c:pt idx="14412">
                  <c:v>404.24934482846106</c:v>
                </c:pt>
                <c:pt idx="14413">
                  <c:v>404.36132577061494</c:v>
                </c:pt>
                <c:pt idx="14414">
                  <c:v>404.41753629646092</c:v>
                </c:pt>
                <c:pt idx="14415">
                  <c:v>404.24072508446108</c:v>
                </c:pt>
                <c:pt idx="14416">
                  <c:v>404.36779134384608</c:v>
                </c:pt>
                <c:pt idx="14417">
                  <c:v>404.87024162476916</c:v>
                </c:pt>
                <c:pt idx="14418">
                  <c:v>404.77287362507701</c:v>
                </c:pt>
                <c:pt idx="14419">
                  <c:v>404.95537346999987</c:v>
                </c:pt>
                <c:pt idx="14420">
                  <c:v>404.83906790369196</c:v>
                </c:pt>
                <c:pt idx="14421">
                  <c:v>404.94440444692299</c:v>
                </c:pt>
                <c:pt idx="14422">
                  <c:v>404.96772197738392</c:v>
                </c:pt>
                <c:pt idx="14423">
                  <c:v>405.23161247507591</c:v>
                </c:pt>
                <c:pt idx="14424">
                  <c:v>405.47112854369186</c:v>
                </c:pt>
                <c:pt idx="14425">
                  <c:v>405.49429886584602</c:v>
                </c:pt>
                <c:pt idx="14426">
                  <c:v>405.24460551692306</c:v>
                </c:pt>
                <c:pt idx="14427">
                  <c:v>405.11238200107698</c:v>
                </c:pt>
                <c:pt idx="14428">
                  <c:v>405.07331890415287</c:v>
                </c:pt>
                <c:pt idx="14429">
                  <c:v>405.074758892923</c:v>
                </c:pt>
                <c:pt idx="14430">
                  <c:v>404.95799155784601</c:v>
                </c:pt>
                <c:pt idx="14431">
                  <c:v>404.75406266138401</c:v>
                </c:pt>
                <c:pt idx="14432">
                  <c:v>404.70593434261491</c:v>
                </c:pt>
                <c:pt idx="14433">
                  <c:v>404.81941242692301</c:v>
                </c:pt>
                <c:pt idx="14434">
                  <c:v>404.88119075030693</c:v>
                </c:pt>
                <c:pt idx="14435">
                  <c:v>404.87213867707595</c:v>
                </c:pt>
                <c:pt idx="14436">
                  <c:v>405.12117274015293</c:v>
                </c:pt>
                <c:pt idx="14437">
                  <c:v>405.23716392999899</c:v>
                </c:pt>
                <c:pt idx="14438">
                  <c:v>405.01341746722989</c:v>
                </c:pt>
                <c:pt idx="14439">
                  <c:v>405.04224004415408</c:v>
                </c:pt>
                <c:pt idx="14440">
                  <c:v>404.92628294507597</c:v>
                </c:pt>
                <c:pt idx="14441">
                  <c:v>404.86618000384607</c:v>
                </c:pt>
                <c:pt idx="14442">
                  <c:v>404.79112225307597</c:v>
                </c:pt>
                <c:pt idx="14443">
                  <c:v>404.70466674323097</c:v>
                </c:pt>
                <c:pt idx="14444">
                  <c:v>404.74011968169191</c:v>
                </c:pt>
                <c:pt idx="14445">
                  <c:v>404.95812361830792</c:v>
                </c:pt>
                <c:pt idx="14446">
                  <c:v>404.84983372200008</c:v>
                </c:pt>
                <c:pt idx="14447">
                  <c:v>404.84601181923</c:v>
                </c:pt>
                <c:pt idx="14448">
                  <c:v>404.86715838261495</c:v>
                </c:pt>
                <c:pt idx="14449">
                  <c:v>404.724744587538</c:v>
                </c:pt>
                <c:pt idx="14450">
                  <c:v>404.63343556599995</c:v>
                </c:pt>
                <c:pt idx="14451">
                  <c:v>404.56899130415297</c:v>
                </c:pt>
                <c:pt idx="14452">
                  <c:v>404.706590979846</c:v>
                </c:pt>
                <c:pt idx="14453">
                  <c:v>404.61220250907701</c:v>
                </c:pt>
                <c:pt idx="14454">
                  <c:v>404.62345509615301</c:v>
                </c:pt>
                <c:pt idx="14455">
                  <c:v>404.76145780999894</c:v>
                </c:pt>
                <c:pt idx="14456">
                  <c:v>404.86120222599999</c:v>
                </c:pt>
                <c:pt idx="14457">
                  <c:v>405.05046376815397</c:v>
                </c:pt>
                <c:pt idx="14458">
                  <c:v>405.224057654923</c:v>
                </c:pt>
                <c:pt idx="14459">
                  <c:v>405.36904039446114</c:v>
                </c:pt>
                <c:pt idx="14460">
                  <c:v>405.68326905753793</c:v>
                </c:pt>
                <c:pt idx="14461">
                  <c:v>405.51190691999994</c:v>
                </c:pt>
                <c:pt idx="14462">
                  <c:v>405.52309826246096</c:v>
                </c:pt>
                <c:pt idx="14463">
                  <c:v>405.52250430738394</c:v>
                </c:pt>
                <c:pt idx="14464">
                  <c:v>405.59043681722994</c:v>
                </c:pt>
                <c:pt idx="14465">
                  <c:v>405.66540334753802</c:v>
                </c:pt>
                <c:pt idx="14466">
                  <c:v>405.66517183123102</c:v>
                </c:pt>
                <c:pt idx="14467">
                  <c:v>405.82481910138398</c:v>
                </c:pt>
                <c:pt idx="14468">
                  <c:v>405.84831526938399</c:v>
                </c:pt>
                <c:pt idx="14469">
                  <c:v>405.55725330276908</c:v>
                </c:pt>
                <c:pt idx="14470">
                  <c:v>405.42640654861481</c:v>
                </c:pt>
                <c:pt idx="14471">
                  <c:v>405.35006867569098</c:v>
                </c:pt>
                <c:pt idx="14472">
                  <c:v>405.44660757261494</c:v>
                </c:pt>
                <c:pt idx="14473">
                  <c:v>405.621280558769</c:v>
                </c:pt>
                <c:pt idx="14474">
                  <c:v>405.587123993538</c:v>
                </c:pt>
                <c:pt idx="14475">
                  <c:v>405.46140980615399</c:v>
                </c:pt>
                <c:pt idx="14476">
                  <c:v>405.40999741138393</c:v>
                </c:pt>
                <c:pt idx="14477">
                  <c:v>405.43644129461495</c:v>
                </c:pt>
                <c:pt idx="14478">
                  <c:v>405.66254704538397</c:v>
                </c:pt>
                <c:pt idx="14479">
                  <c:v>405.53368207369198</c:v>
                </c:pt>
                <c:pt idx="14480">
                  <c:v>405.58389723923</c:v>
                </c:pt>
                <c:pt idx="14481">
                  <c:v>405.65583363092207</c:v>
                </c:pt>
                <c:pt idx="14482">
                  <c:v>405.64886450938405</c:v>
                </c:pt>
                <c:pt idx="14483">
                  <c:v>405.62741121230698</c:v>
                </c:pt>
                <c:pt idx="14484">
                  <c:v>405.49782181846098</c:v>
                </c:pt>
                <c:pt idx="14485">
                  <c:v>405.47114746353793</c:v>
                </c:pt>
                <c:pt idx="14486">
                  <c:v>405.35902137861501</c:v>
                </c:pt>
                <c:pt idx="14487">
                  <c:v>405.56848282092307</c:v>
                </c:pt>
                <c:pt idx="14488">
                  <c:v>405.67647623599896</c:v>
                </c:pt>
                <c:pt idx="14489">
                  <c:v>405.60869685261503</c:v>
                </c:pt>
                <c:pt idx="14490">
                  <c:v>405.72832669199994</c:v>
                </c:pt>
                <c:pt idx="14491">
                  <c:v>405.64285535538403</c:v>
                </c:pt>
                <c:pt idx="14492">
                  <c:v>405.537149109231</c:v>
                </c:pt>
                <c:pt idx="14493">
                  <c:v>405.4856529672299</c:v>
                </c:pt>
                <c:pt idx="14494">
                  <c:v>405.44039508999992</c:v>
                </c:pt>
                <c:pt idx="14495">
                  <c:v>405.36552297522996</c:v>
                </c:pt>
                <c:pt idx="14496">
                  <c:v>405.35627181553798</c:v>
                </c:pt>
                <c:pt idx="14497">
                  <c:v>405.40227421492301</c:v>
                </c:pt>
                <c:pt idx="14498">
                  <c:v>405.404526118923</c:v>
                </c:pt>
                <c:pt idx="14499">
                  <c:v>405.38853970953795</c:v>
                </c:pt>
                <c:pt idx="14500">
                  <c:v>405.42813040153789</c:v>
                </c:pt>
                <c:pt idx="14501">
                  <c:v>405.35598151661497</c:v>
                </c:pt>
                <c:pt idx="14502">
                  <c:v>405.362543902769</c:v>
                </c:pt>
                <c:pt idx="14503">
                  <c:v>405.35799560969201</c:v>
                </c:pt>
                <c:pt idx="14504">
                  <c:v>405.30635017399999</c:v>
                </c:pt>
                <c:pt idx="14506">
                  <c:v>405.17992351153805</c:v>
                </c:pt>
                <c:pt idx="14507">
                  <c:v>405.31433455522995</c:v>
                </c:pt>
                <c:pt idx="14508">
                  <c:v>405.35503464692198</c:v>
                </c:pt>
                <c:pt idx="14509">
                  <c:v>405.2362639481529</c:v>
                </c:pt>
                <c:pt idx="14510">
                  <c:v>405.24882524907599</c:v>
                </c:pt>
                <c:pt idx="14511">
                  <c:v>405.35764348384612</c:v>
                </c:pt>
                <c:pt idx="14512">
                  <c:v>405.01190854830691</c:v>
                </c:pt>
                <c:pt idx="14513">
                  <c:v>405.05886336953807</c:v>
                </c:pt>
                <c:pt idx="14514">
                  <c:v>405.10902317292306</c:v>
                </c:pt>
                <c:pt idx="14515">
                  <c:v>405.02165100646198</c:v>
                </c:pt>
                <c:pt idx="14516">
                  <c:v>405.14181919692305</c:v>
                </c:pt>
                <c:pt idx="14517">
                  <c:v>405.20903367199895</c:v>
                </c:pt>
                <c:pt idx="14518">
                  <c:v>405.20162834323099</c:v>
                </c:pt>
                <c:pt idx="14519">
                  <c:v>405.16630195153795</c:v>
                </c:pt>
                <c:pt idx="14520">
                  <c:v>405.08992940722993</c:v>
                </c:pt>
                <c:pt idx="14521">
                  <c:v>405.061942048768</c:v>
                </c:pt>
                <c:pt idx="14522">
                  <c:v>405.09515244876889</c:v>
                </c:pt>
                <c:pt idx="14523">
                  <c:v>405.11335953461491</c:v>
                </c:pt>
                <c:pt idx="14524">
                  <c:v>405.16094824153799</c:v>
                </c:pt>
                <c:pt idx="14525">
                  <c:v>405.337037610153</c:v>
                </c:pt>
                <c:pt idx="14526">
                  <c:v>405.39289669784614</c:v>
                </c:pt>
                <c:pt idx="14527">
                  <c:v>405.27224688738397</c:v>
                </c:pt>
                <c:pt idx="14528">
                  <c:v>405.26593882076901</c:v>
                </c:pt>
                <c:pt idx="14529">
                  <c:v>405.2283794610758</c:v>
                </c:pt>
                <c:pt idx="14530">
                  <c:v>405.27825847122989</c:v>
                </c:pt>
                <c:pt idx="14531">
                  <c:v>405.19260157615298</c:v>
                </c:pt>
                <c:pt idx="14532">
                  <c:v>405.10288930815307</c:v>
                </c:pt>
                <c:pt idx="14533">
                  <c:v>404.91560393061496</c:v>
                </c:pt>
                <c:pt idx="14534">
                  <c:v>404.83921810553801</c:v>
                </c:pt>
                <c:pt idx="14535">
                  <c:v>404.81409598061492</c:v>
                </c:pt>
                <c:pt idx="14536">
                  <c:v>404.93401129692296</c:v>
                </c:pt>
                <c:pt idx="14537">
                  <c:v>404.91746257199895</c:v>
                </c:pt>
                <c:pt idx="14538">
                  <c:v>404.95566956953797</c:v>
                </c:pt>
                <c:pt idx="14539">
                  <c:v>405.05594273815404</c:v>
                </c:pt>
                <c:pt idx="14540">
                  <c:v>405.18404356722999</c:v>
                </c:pt>
                <c:pt idx="14541">
                  <c:v>405.15500774630698</c:v>
                </c:pt>
                <c:pt idx="14542">
                  <c:v>405.17591669599898</c:v>
                </c:pt>
                <c:pt idx="14543">
                  <c:v>405.060738385538</c:v>
                </c:pt>
                <c:pt idx="14544">
                  <c:v>404.92914051907599</c:v>
                </c:pt>
                <c:pt idx="14545">
                  <c:v>404.83525672461496</c:v>
                </c:pt>
                <c:pt idx="14546">
                  <c:v>404.81535350599893</c:v>
                </c:pt>
                <c:pt idx="14547">
                  <c:v>404.88559962569195</c:v>
                </c:pt>
                <c:pt idx="14548">
                  <c:v>404.7992795556919</c:v>
                </c:pt>
                <c:pt idx="14549">
                  <c:v>404.83889901876898</c:v>
                </c:pt>
                <c:pt idx="14550">
                  <c:v>405.02085297584608</c:v>
                </c:pt>
                <c:pt idx="14551">
                  <c:v>404.86552888353805</c:v>
                </c:pt>
                <c:pt idx="14552">
                  <c:v>404.97249000246097</c:v>
                </c:pt>
                <c:pt idx="14553">
                  <c:v>404.81783421446107</c:v>
                </c:pt>
                <c:pt idx="14554">
                  <c:v>404.84987057738402</c:v>
                </c:pt>
                <c:pt idx="14555">
                  <c:v>405.09425197122994</c:v>
                </c:pt>
                <c:pt idx="14556">
                  <c:v>405.22677999476895</c:v>
                </c:pt>
                <c:pt idx="14557">
                  <c:v>404.96657612615292</c:v>
                </c:pt>
                <c:pt idx="14558">
                  <c:v>404.68851723938394</c:v>
                </c:pt>
                <c:pt idx="14559">
                  <c:v>404.80656298430705</c:v>
                </c:pt>
                <c:pt idx="14560">
                  <c:v>405.06347334599997</c:v>
                </c:pt>
                <c:pt idx="14561">
                  <c:v>404.95644042876904</c:v>
                </c:pt>
                <c:pt idx="14562">
                  <c:v>405.01003541707689</c:v>
                </c:pt>
                <c:pt idx="14563">
                  <c:v>405.06882923400002</c:v>
                </c:pt>
                <c:pt idx="14564">
                  <c:v>405.04944815769198</c:v>
                </c:pt>
                <c:pt idx="14565">
                  <c:v>404.77999275584602</c:v>
                </c:pt>
                <c:pt idx="14566">
                  <c:v>404.82651504969186</c:v>
                </c:pt>
                <c:pt idx="14567">
                  <c:v>404.90524726261486</c:v>
                </c:pt>
                <c:pt idx="14568">
                  <c:v>404.76613264492192</c:v>
                </c:pt>
                <c:pt idx="14569">
                  <c:v>404.93695269876793</c:v>
                </c:pt>
                <c:pt idx="14570">
                  <c:v>404.72604746399986</c:v>
                </c:pt>
                <c:pt idx="14571">
                  <c:v>404.694957100615</c:v>
                </c:pt>
                <c:pt idx="14572">
                  <c:v>404.86467899615297</c:v>
                </c:pt>
                <c:pt idx="14573">
                  <c:v>404.84617442784599</c:v>
                </c:pt>
                <c:pt idx="14574">
                  <c:v>404.54257199307705</c:v>
                </c:pt>
                <c:pt idx="14575">
                  <c:v>404.51893117061496</c:v>
                </c:pt>
                <c:pt idx="14576">
                  <c:v>404.46490647722993</c:v>
                </c:pt>
                <c:pt idx="14577">
                  <c:v>404.41877286522987</c:v>
                </c:pt>
                <c:pt idx="14578">
                  <c:v>404.416681708461</c:v>
                </c:pt>
                <c:pt idx="14579">
                  <c:v>404.12164873553797</c:v>
                </c:pt>
                <c:pt idx="14580">
                  <c:v>404.16659287461499</c:v>
                </c:pt>
                <c:pt idx="14581">
                  <c:v>404.25765808846108</c:v>
                </c:pt>
                <c:pt idx="14582">
                  <c:v>404.24343925215294</c:v>
                </c:pt>
                <c:pt idx="14583">
                  <c:v>404.25783285861496</c:v>
                </c:pt>
                <c:pt idx="14584">
                  <c:v>404.21217268276905</c:v>
                </c:pt>
                <c:pt idx="14585">
                  <c:v>404.25020336061499</c:v>
                </c:pt>
                <c:pt idx="14586">
                  <c:v>404.30000126661503</c:v>
                </c:pt>
                <c:pt idx="14587">
                  <c:v>404.43723522784592</c:v>
                </c:pt>
                <c:pt idx="14588">
                  <c:v>404.45974335246098</c:v>
                </c:pt>
                <c:pt idx="14589">
                  <c:v>404.4979566016919</c:v>
                </c:pt>
                <c:pt idx="14590">
                  <c:v>404.30185243599897</c:v>
                </c:pt>
                <c:pt idx="14591">
                  <c:v>404.21984971076904</c:v>
                </c:pt>
                <c:pt idx="14592">
                  <c:v>404.37937165907601</c:v>
                </c:pt>
                <c:pt idx="14593">
                  <c:v>404.44724909815397</c:v>
                </c:pt>
                <c:pt idx="14594">
                  <c:v>404.53652086199986</c:v>
                </c:pt>
                <c:pt idx="14596">
                  <c:v>404.2033720436919</c:v>
                </c:pt>
                <c:pt idx="14597">
                  <c:v>403.84126436261499</c:v>
                </c:pt>
                <c:pt idx="14598">
                  <c:v>403.89484233800005</c:v>
                </c:pt>
                <c:pt idx="14599">
                  <c:v>404.021121736461</c:v>
                </c:pt>
                <c:pt idx="14600">
                  <c:v>404.1108712927691</c:v>
                </c:pt>
                <c:pt idx="14601">
                  <c:v>404.31349927292297</c:v>
                </c:pt>
                <c:pt idx="14602">
                  <c:v>404.03223341169189</c:v>
                </c:pt>
                <c:pt idx="14603">
                  <c:v>403.77311851307689</c:v>
                </c:pt>
                <c:pt idx="14604">
                  <c:v>403.75291636230696</c:v>
                </c:pt>
                <c:pt idx="14605">
                  <c:v>403.98809111692299</c:v>
                </c:pt>
                <c:pt idx="14606">
                  <c:v>403.680726986769</c:v>
                </c:pt>
                <c:pt idx="14607">
                  <c:v>403.63030910984605</c:v>
                </c:pt>
                <c:pt idx="14608">
                  <c:v>403.68912610338401</c:v>
                </c:pt>
                <c:pt idx="14609">
                  <c:v>403.91560732569195</c:v>
                </c:pt>
                <c:pt idx="14610">
                  <c:v>404.14852056815403</c:v>
                </c:pt>
                <c:pt idx="14611">
                  <c:v>403.95361276384602</c:v>
                </c:pt>
                <c:pt idx="14612">
                  <c:v>403.54104326784602</c:v>
                </c:pt>
                <c:pt idx="14613">
                  <c:v>403.61744909753804</c:v>
                </c:pt>
                <c:pt idx="14614">
                  <c:v>403.72623543476897</c:v>
                </c:pt>
                <c:pt idx="14615">
                  <c:v>403.50133299076896</c:v>
                </c:pt>
                <c:pt idx="14616">
                  <c:v>403.58171555384592</c:v>
                </c:pt>
                <c:pt idx="14617">
                  <c:v>403.65471809784606</c:v>
                </c:pt>
                <c:pt idx="14618">
                  <c:v>403.37785760492307</c:v>
                </c:pt>
                <c:pt idx="14619">
                  <c:v>403.25625784276895</c:v>
                </c:pt>
                <c:pt idx="14620">
                  <c:v>403.34426169384517</c:v>
                </c:pt>
                <c:pt idx="14621">
                  <c:v>403.39782912923107</c:v>
                </c:pt>
                <c:pt idx="14622">
                  <c:v>403.40329911476908</c:v>
                </c:pt>
                <c:pt idx="14623">
                  <c:v>403.240866409999</c:v>
                </c:pt>
                <c:pt idx="14624">
                  <c:v>402.97655703707591</c:v>
                </c:pt>
                <c:pt idx="14625">
                  <c:v>403.10110091461496</c:v>
                </c:pt>
                <c:pt idx="14626">
                  <c:v>403.20467693092201</c:v>
                </c:pt>
                <c:pt idx="14627">
                  <c:v>403.11273789830705</c:v>
                </c:pt>
                <c:pt idx="14628">
                  <c:v>403.22651899215288</c:v>
                </c:pt>
                <c:pt idx="14629">
                  <c:v>402.96080318092305</c:v>
                </c:pt>
                <c:pt idx="14630">
                  <c:v>402.81137712984605</c:v>
                </c:pt>
                <c:pt idx="14631">
                  <c:v>403.04678390646097</c:v>
                </c:pt>
                <c:pt idx="14632">
                  <c:v>402.97258247322992</c:v>
                </c:pt>
                <c:pt idx="14633">
                  <c:v>402.78879055338399</c:v>
                </c:pt>
                <c:pt idx="14634">
                  <c:v>402.485026963846</c:v>
                </c:pt>
                <c:pt idx="14635">
                  <c:v>402.46660090784599</c:v>
                </c:pt>
                <c:pt idx="14636">
                  <c:v>402.58275195707694</c:v>
                </c:pt>
                <c:pt idx="14637">
                  <c:v>402.51335848692287</c:v>
                </c:pt>
                <c:pt idx="14638">
                  <c:v>402.47771072169189</c:v>
                </c:pt>
                <c:pt idx="14639">
                  <c:v>402.58201855830697</c:v>
                </c:pt>
                <c:pt idx="14640">
                  <c:v>402.51965537276902</c:v>
                </c:pt>
                <c:pt idx="14641">
                  <c:v>402.41103221122989</c:v>
                </c:pt>
                <c:pt idx="14642">
                  <c:v>402.49135675399884</c:v>
                </c:pt>
                <c:pt idx="14643">
                  <c:v>402.27742460923002</c:v>
                </c:pt>
                <c:pt idx="14644">
                  <c:v>401.97658020892294</c:v>
                </c:pt>
                <c:pt idx="14645">
                  <c:v>402.12388131292306</c:v>
                </c:pt>
                <c:pt idx="14646">
                  <c:v>402.07116007661494</c:v>
                </c:pt>
                <c:pt idx="14647">
                  <c:v>401.97549154953799</c:v>
                </c:pt>
                <c:pt idx="14648">
                  <c:v>401.900355698461</c:v>
                </c:pt>
                <c:pt idx="14649">
                  <c:v>401.80382286384611</c:v>
                </c:pt>
                <c:pt idx="14650">
                  <c:v>401.62956999923</c:v>
                </c:pt>
                <c:pt idx="14651">
                  <c:v>401.558794718461</c:v>
                </c:pt>
                <c:pt idx="14652">
                  <c:v>401.54305313600008</c:v>
                </c:pt>
                <c:pt idx="14653">
                  <c:v>401.4196896958461</c:v>
                </c:pt>
                <c:pt idx="14654">
                  <c:v>401.41134733030697</c:v>
                </c:pt>
                <c:pt idx="14655">
                  <c:v>401.35337686307599</c:v>
                </c:pt>
                <c:pt idx="14656">
                  <c:v>401.40681192984499</c:v>
                </c:pt>
                <c:pt idx="14657">
                  <c:v>401.26202406861495</c:v>
                </c:pt>
                <c:pt idx="14658">
                  <c:v>401.25957904738391</c:v>
                </c:pt>
                <c:pt idx="14659">
                  <c:v>401.21397186169094</c:v>
                </c:pt>
                <c:pt idx="14660">
                  <c:v>401.23045295892291</c:v>
                </c:pt>
                <c:pt idx="14661">
                  <c:v>401.31178670830695</c:v>
                </c:pt>
                <c:pt idx="14662">
                  <c:v>401.49914697384492</c:v>
                </c:pt>
                <c:pt idx="14663">
                  <c:v>401.41817404307693</c:v>
                </c:pt>
                <c:pt idx="14664">
                  <c:v>401.23861983969192</c:v>
                </c:pt>
                <c:pt idx="14665">
                  <c:v>401.17004382861501</c:v>
                </c:pt>
                <c:pt idx="14666">
                  <c:v>401.21471062984608</c:v>
                </c:pt>
                <c:pt idx="14667">
                  <c:v>401.28192542430696</c:v>
                </c:pt>
                <c:pt idx="14668">
                  <c:v>401.472601250769</c:v>
                </c:pt>
                <c:pt idx="14669">
                  <c:v>401.32722290015403</c:v>
                </c:pt>
                <c:pt idx="14670">
                  <c:v>401.38197088938398</c:v>
                </c:pt>
                <c:pt idx="14671">
                  <c:v>401.31031455830697</c:v>
                </c:pt>
                <c:pt idx="14672">
                  <c:v>401.18396997276898</c:v>
                </c:pt>
                <c:pt idx="14673">
                  <c:v>401.43123143276893</c:v>
                </c:pt>
                <c:pt idx="14674">
                  <c:v>401.46667500138392</c:v>
                </c:pt>
                <c:pt idx="14675">
                  <c:v>401.21001543846103</c:v>
                </c:pt>
                <c:pt idx="14676">
                  <c:v>401.36032796430698</c:v>
                </c:pt>
                <c:pt idx="14677">
                  <c:v>401.237362606923</c:v>
                </c:pt>
                <c:pt idx="14678">
                  <c:v>401.20390040199891</c:v>
                </c:pt>
                <c:pt idx="14679">
                  <c:v>401.24417880753799</c:v>
                </c:pt>
                <c:pt idx="14680">
                  <c:v>401.42046149615396</c:v>
                </c:pt>
                <c:pt idx="14681">
                  <c:v>401.14031948522995</c:v>
                </c:pt>
                <c:pt idx="14682">
                  <c:v>401.01888846799892</c:v>
                </c:pt>
                <c:pt idx="14683">
                  <c:v>401.13945368922998</c:v>
                </c:pt>
                <c:pt idx="14684">
                  <c:v>401.12160427446105</c:v>
                </c:pt>
                <c:pt idx="14685">
                  <c:v>401.16867753707601</c:v>
                </c:pt>
                <c:pt idx="14686">
                  <c:v>401.14465614261502</c:v>
                </c:pt>
                <c:pt idx="14687">
                  <c:v>401.03157207769186</c:v>
                </c:pt>
                <c:pt idx="14688">
                  <c:v>400.84358554907698</c:v>
                </c:pt>
                <c:pt idx="14689">
                  <c:v>400.84551036569195</c:v>
                </c:pt>
                <c:pt idx="14690">
                  <c:v>400.77480120476906</c:v>
                </c:pt>
                <c:pt idx="14691">
                  <c:v>400.95983726169192</c:v>
                </c:pt>
                <c:pt idx="14692">
                  <c:v>401.08298781584608</c:v>
                </c:pt>
                <c:pt idx="14693">
                  <c:v>400.58647362353798</c:v>
                </c:pt>
                <c:pt idx="14694">
                  <c:v>400.67237297415301</c:v>
                </c:pt>
                <c:pt idx="14695">
                  <c:v>400.50420335815301</c:v>
                </c:pt>
                <c:pt idx="14696">
                  <c:v>400.46853706476895</c:v>
                </c:pt>
                <c:pt idx="14697">
                  <c:v>400.56330358999992</c:v>
                </c:pt>
                <c:pt idx="14698">
                  <c:v>400.56787179369201</c:v>
                </c:pt>
                <c:pt idx="14699">
                  <c:v>400.5109344536919</c:v>
                </c:pt>
                <c:pt idx="14700">
                  <c:v>400.4961981823069</c:v>
                </c:pt>
                <c:pt idx="14701">
                  <c:v>400.55791618199999</c:v>
                </c:pt>
                <c:pt idx="14702">
                  <c:v>400.46456695230694</c:v>
                </c:pt>
                <c:pt idx="14703">
                  <c:v>400.39348291569195</c:v>
                </c:pt>
                <c:pt idx="14704">
                  <c:v>400.40686105015396</c:v>
                </c:pt>
                <c:pt idx="14705">
                  <c:v>400.55459213969203</c:v>
                </c:pt>
                <c:pt idx="14706">
                  <c:v>400.52316392969192</c:v>
                </c:pt>
                <c:pt idx="14707">
                  <c:v>400.40215473461495</c:v>
                </c:pt>
                <c:pt idx="14708">
                  <c:v>400.50039116400001</c:v>
                </c:pt>
                <c:pt idx="14709">
                  <c:v>400.52820852123097</c:v>
                </c:pt>
                <c:pt idx="14710">
                  <c:v>400.50531475246095</c:v>
                </c:pt>
                <c:pt idx="14711">
                  <c:v>400.84644403646104</c:v>
                </c:pt>
                <c:pt idx="14712">
                  <c:v>400.67142535907698</c:v>
                </c:pt>
                <c:pt idx="14713">
                  <c:v>400.51075884399995</c:v>
                </c:pt>
                <c:pt idx="14714">
                  <c:v>400.57158765830695</c:v>
                </c:pt>
                <c:pt idx="14715">
                  <c:v>400.970541091538</c:v>
                </c:pt>
                <c:pt idx="14716">
                  <c:v>400.97466413323008</c:v>
                </c:pt>
                <c:pt idx="14717">
                  <c:v>400.51270749107596</c:v>
                </c:pt>
                <c:pt idx="14718">
                  <c:v>400.45113653199991</c:v>
                </c:pt>
                <c:pt idx="14719">
                  <c:v>400.38800278676905</c:v>
                </c:pt>
                <c:pt idx="14720">
                  <c:v>400.55642350138396</c:v>
                </c:pt>
                <c:pt idx="14721">
                  <c:v>400.47707451215297</c:v>
                </c:pt>
                <c:pt idx="14722">
                  <c:v>400.38082148722992</c:v>
                </c:pt>
                <c:pt idx="14723">
                  <c:v>400.37751866722994</c:v>
                </c:pt>
                <c:pt idx="14724">
                  <c:v>400.50173833476902</c:v>
                </c:pt>
                <c:pt idx="14725">
                  <c:v>400.28438662338402</c:v>
                </c:pt>
                <c:pt idx="14726">
                  <c:v>400.18475065553798</c:v>
                </c:pt>
                <c:pt idx="14727">
                  <c:v>400.21948397246098</c:v>
                </c:pt>
                <c:pt idx="14728">
                  <c:v>400.22150872476897</c:v>
                </c:pt>
                <c:pt idx="14729">
                  <c:v>400.05815558446102</c:v>
                </c:pt>
                <c:pt idx="14730">
                  <c:v>400.15486455523006</c:v>
                </c:pt>
                <c:pt idx="14731">
                  <c:v>400.14206180569204</c:v>
                </c:pt>
                <c:pt idx="14732">
                  <c:v>400.26037371046101</c:v>
                </c:pt>
                <c:pt idx="14733">
                  <c:v>400.26862089600002</c:v>
                </c:pt>
                <c:pt idx="14734">
                  <c:v>400.47088170953805</c:v>
                </c:pt>
                <c:pt idx="14735">
                  <c:v>399.97759766861486</c:v>
                </c:pt>
                <c:pt idx="14736">
                  <c:v>399.94055268892203</c:v>
                </c:pt>
                <c:pt idx="14737">
                  <c:v>399.99203566953793</c:v>
                </c:pt>
                <c:pt idx="14738">
                  <c:v>400.02854824969194</c:v>
                </c:pt>
                <c:pt idx="14739">
                  <c:v>400.26181533430702</c:v>
                </c:pt>
                <c:pt idx="14740">
                  <c:v>400.04690749138399</c:v>
                </c:pt>
                <c:pt idx="14741">
                  <c:v>399.80509861076911</c:v>
                </c:pt>
                <c:pt idx="14742">
                  <c:v>399.70524978246101</c:v>
                </c:pt>
                <c:pt idx="14743">
                  <c:v>399.775979433538</c:v>
                </c:pt>
                <c:pt idx="14744">
                  <c:v>399.8265441576919</c:v>
                </c:pt>
                <c:pt idx="14745">
                  <c:v>399.99570051492299</c:v>
                </c:pt>
                <c:pt idx="14746">
                  <c:v>400.19973089461502</c:v>
                </c:pt>
                <c:pt idx="14747">
                  <c:v>400.14686023123005</c:v>
                </c:pt>
                <c:pt idx="14748">
                  <c:v>400.06079788646105</c:v>
                </c:pt>
                <c:pt idx="14749">
                  <c:v>400.22095640553795</c:v>
                </c:pt>
                <c:pt idx="14750">
                  <c:v>399.87207034522999</c:v>
                </c:pt>
                <c:pt idx="14751">
                  <c:v>399.79811188338391</c:v>
                </c:pt>
                <c:pt idx="14752">
                  <c:v>399.9180022873839</c:v>
                </c:pt>
                <c:pt idx="14753">
                  <c:v>399.68423724153803</c:v>
                </c:pt>
                <c:pt idx="14754">
                  <c:v>399.59520328338397</c:v>
                </c:pt>
                <c:pt idx="14755">
                  <c:v>399.66042182215307</c:v>
                </c:pt>
                <c:pt idx="14756">
                  <c:v>399.50927925430801</c:v>
                </c:pt>
                <c:pt idx="14757">
                  <c:v>399.48139251153793</c:v>
                </c:pt>
                <c:pt idx="14758">
                  <c:v>399.61340899815292</c:v>
                </c:pt>
                <c:pt idx="14759">
                  <c:v>399.78243747507594</c:v>
                </c:pt>
                <c:pt idx="14760">
                  <c:v>399.62674589738492</c:v>
                </c:pt>
                <c:pt idx="14761">
                  <c:v>399.55568772415307</c:v>
                </c:pt>
                <c:pt idx="14762">
                  <c:v>399.68282169953812</c:v>
                </c:pt>
                <c:pt idx="14763">
                  <c:v>399.60289251338406</c:v>
                </c:pt>
                <c:pt idx="14764">
                  <c:v>399.61758197446107</c:v>
                </c:pt>
                <c:pt idx="14765">
                  <c:v>399.57706740830696</c:v>
                </c:pt>
                <c:pt idx="14766">
                  <c:v>399.53307674230689</c:v>
                </c:pt>
                <c:pt idx="14767">
                  <c:v>399.356723414307</c:v>
                </c:pt>
                <c:pt idx="14768">
                  <c:v>399.27757920599987</c:v>
                </c:pt>
                <c:pt idx="14769">
                  <c:v>399.15029805030701</c:v>
                </c:pt>
                <c:pt idx="14770">
                  <c:v>399.29609362692293</c:v>
                </c:pt>
                <c:pt idx="14771">
                  <c:v>399.14612062569205</c:v>
                </c:pt>
                <c:pt idx="14772">
                  <c:v>399.12261708692301</c:v>
                </c:pt>
                <c:pt idx="14773">
                  <c:v>399.09514538661494</c:v>
                </c:pt>
                <c:pt idx="14774">
                  <c:v>399.16287218184613</c:v>
                </c:pt>
                <c:pt idx="14775">
                  <c:v>398.98752851292295</c:v>
                </c:pt>
                <c:pt idx="14776">
                  <c:v>398.89514720769091</c:v>
                </c:pt>
                <c:pt idx="14777">
                  <c:v>398.94187497569192</c:v>
                </c:pt>
                <c:pt idx="14778">
                  <c:v>398.86507063015307</c:v>
                </c:pt>
                <c:pt idx="14779">
                  <c:v>398.90024287876901</c:v>
                </c:pt>
                <c:pt idx="14780">
                  <c:v>398.86536194215392</c:v>
                </c:pt>
                <c:pt idx="14781">
                  <c:v>398.81825256307695</c:v>
                </c:pt>
                <c:pt idx="14782">
                  <c:v>398.8834548947691</c:v>
                </c:pt>
                <c:pt idx="14783">
                  <c:v>399.00742394184601</c:v>
                </c:pt>
                <c:pt idx="14784">
                  <c:v>399.05351235461495</c:v>
                </c:pt>
                <c:pt idx="14785">
                  <c:v>398.82656742353799</c:v>
                </c:pt>
                <c:pt idx="14786">
                  <c:v>398.85842192046107</c:v>
                </c:pt>
                <c:pt idx="14787">
                  <c:v>398.84962111246114</c:v>
                </c:pt>
                <c:pt idx="14788">
                  <c:v>399.06375016984606</c:v>
                </c:pt>
                <c:pt idx="14789">
                  <c:v>398.68620550815399</c:v>
                </c:pt>
                <c:pt idx="14790">
                  <c:v>398.64939461369204</c:v>
                </c:pt>
                <c:pt idx="14791">
                  <c:v>398.59780205061492</c:v>
                </c:pt>
                <c:pt idx="14792">
                  <c:v>398.57871363199996</c:v>
                </c:pt>
                <c:pt idx="14793">
                  <c:v>398.64379747599992</c:v>
                </c:pt>
                <c:pt idx="14794">
                  <c:v>398.47485177230698</c:v>
                </c:pt>
                <c:pt idx="14795">
                  <c:v>398.43648300892193</c:v>
                </c:pt>
                <c:pt idx="14796">
                  <c:v>398.4981292359999</c:v>
                </c:pt>
                <c:pt idx="14797">
                  <c:v>398.494848583384</c:v>
                </c:pt>
                <c:pt idx="14798">
                  <c:v>398.66108184661499</c:v>
                </c:pt>
                <c:pt idx="14799">
                  <c:v>398.75421948815392</c:v>
                </c:pt>
                <c:pt idx="14800">
                  <c:v>398.544278573692</c:v>
                </c:pt>
                <c:pt idx="14801">
                  <c:v>398.50185315553802</c:v>
                </c:pt>
                <c:pt idx="14802">
                  <c:v>398.43086504661494</c:v>
                </c:pt>
                <c:pt idx="14803">
                  <c:v>398.46938679430701</c:v>
                </c:pt>
                <c:pt idx="14804">
                  <c:v>398.56878751276901</c:v>
                </c:pt>
                <c:pt idx="14805">
                  <c:v>398.60447957123</c:v>
                </c:pt>
                <c:pt idx="14806">
                  <c:v>398.4275528976919</c:v>
                </c:pt>
                <c:pt idx="14807">
                  <c:v>398.43237964353796</c:v>
                </c:pt>
                <c:pt idx="14808">
                  <c:v>398.39537827907691</c:v>
                </c:pt>
                <c:pt idx="14809">
                  <c:v>398.46920966769193</c:v>
                </c:pt>
                <c:pt idx="14810">
                  <c:v>398.39067819322997</c:v>
                </c:pt>
                <c:pt idx="14811">
                  <c:v>398.42214995846086</c:v>
                </c:pt>
                <c:pt idx="14812">
                  <c:v>398.40043466769191</c:v>
                </c:pt>
                <c:pt idx="14813">
                  <c:v>398.35613827415295</c:v>
                </c:pt>
                <c:pt idx="14814">
                  <c:v>398.43395221969189</c:v>
                </c:pt>
                <c:pt idx="14815">
                  <c:v>398.29729744830689</c:v>
                </c:pt>
                <c:pt idx="14816">
                  <c:v>398.382429438923</c:v>
                </c:pt>
                <c:pt idx="14817">
                  <c:v>398.32401582046106</c:v>
                </c:pt>
                <c:pt idx="14818">
                  <c:v>398.23322975092293</c:v>
                </c:pt>
                <c:pt idx="14819">
                  <c:v>398.19782441769195</c:v>
                </c:pt>
                <c:pt idx="14820">
                  <c:v>398.37256041184605</c:v>
                </c:pt>
                <c:pt idx="14821">
                  <c:v>398.40051550569189</c:v>
                </c:pt>
                <c:pt idx="14822">
                  <c:v>398.38759304646101</c:v>
                </c:pt>
                <c:pt idx="14823">
                  <c:v>398.37963968830701</c:v>
                </c:pt>
                <c:pt idx="14824">
                  <c:v>398.392697073384</c:v>
                </c:pt>
                <c:pt idx="14825">
                  <c:v>398.27946042753808</c:v>
                </c:pt>
                <c:pt idx="14826">
                  <c:v>398.34789096153798</c:v>
                </c:pt>
                <c:pt idx="14827">
                  <c:v>398.27949826461492</c:v>
                </c:pt>
                <c:pt idx="14828">
                  <c:v>398.41003886753793</c:v>
                </c:pt>
                <c:pt idx="14829">
                  <c:v>398.43235786876892</c:v>
                </c:pt>
                <c:pt idx="14830">
                  <c:v>398.31564447692301</c:v>
                </c:pt>
                <c:pt idx="14831">
                  <c:v>398.29761046338399</c:v>
                </c:pt>
                <c:pt idx="14832">
                  <c:v>398.17343393199894</c:v>
                </c:pt>
                <c:pt idx="14833">
                  <c:v>398.41578876892197</c:v>
                </c:pt>
                <c:pt idx="14834">
                  <c:v>398.23515055476895</c:v>
                </c:pt>
                <c:pt idx="14835">
                  <c:v>398.20395034399996</c:v>
                </c:pt>
                <c:pt idx="14836">
                  <c:v>398.11044169523007</c:v>
                </c:pt>
                <c:pt idx="14837">
                  <c:v>398.13177953338396</c:v>
                </c:pt>
                <c:pt idx="14838">
                  <c:v>398.17415849938396</c:v>
                </c:pt>
                <c:pt idx="14839">
                  <c:v>398.137636524615</c:v>
                </c:pt>
                <c:pt idx="14840">
                  <c:v>398.09358265907696</c:v>
                </c:pt>
                <c:pt idx="14841">
                  <c:v>398.06195703630698</c:v>
                </c:pt>
                <c:pt idx="14842">
                  <c:v>398.02186528446106</c:v>
                </c:pt>
                <c:pt idx="14843">
                  <c:v>398.09931713338398</c:v>
                </c:pt>
                <c:pt idx="14844">
                  <c:v>398.09688814707692</c:v>
                </c:pt>
                <c:pt idx="14845">
                  <c:v>398.02707983446106</c:v>
                </c:pt>
                <c:pt idx="14846">
                  <c:v>397.9431161086149</c:v>
                </c:pt>
                <c:pt idx="14847">
                  <c:v>397.89494400122999</c:v>
                </c:pt>
                <c:pt idx="14848">
                  <c:v>397.85722835799999</c:v>
                </c:pt>
                <c:pt idx="14849">
                  <c:v>397.75940192784606</c:v>
                </c:pt>
                <c:pt idx="14850">
                  <c:v>397.84975389246108</c:v>
                </c:pt>
                <c:pt idx="14851">
                  <c:v>397.89112444507691</c:v>
                </c:pt>
                <c:pt idx="14852">
                  <c:v>397.89478967246106</c:v>
                </c:pt>
                <c:pt idx="14853">
                  <c:v>397.86392379799992</c:v>
                </c:pt>
                <c:pt idx="14854">
                  <c:v>397.81722238553806</c:v>
                </c:pt>
                <c:pt idx="14855">
                  <c:v>397.79533236769191</c:v>
                </c:pt>
                <c:pt idx="14856">
                  <c:v>397.79863822123093</c:v>
                </c:pt>
                <c:pt idx="14857">
                  <c:v>397.80213941015296</c:v>
                </c:pt>
                <c:pt idx="14858">
                  <c:v>397.87991924446101</c:v>
                </c:pt>
                <c:pt idx="14859">
                  <c:v>397.91321932353799</c:v>
                </c:pt>
                <c:pt idx="14860">
                  <c:v>397.85929515092306</c:v>
                </c:pt>
                <c:pt idx="14861">
                  <c:v>397.73886641399895</c:v>
                </c:pt>
                <c:pt idx="14862">
                  <c:v>397.84019335399898</c:v>
                </c:pt>
                <c:pt idx="14863">
                  <c:v>397.63997355276905</c:v>
                </c:pt>
                <c:pt idx="14864">
                  <c:v>397.82420644507692</c:v>
                </c:pt>
                <c:pt idx="14865">
                  <c:v>397.693807988461</c:v>
                </c:pt>
                <c:pt idx="14866">
                  <c:v>397.68743151199999</c:v>
                </c:pt>
                <c:pt idx="14867">
                  <c:v>397.61754100953806</c:v>
                </c:pt>
                <c:pt idx="14868">
                  <c:v>397.64944272538406</c:v>
                </c:pt>
                <c:pt idx="14869">
                  <c:v>397.60877541584608</c:v>
                </c:pt>
                <c:pt idx="14870">
                  <c:v>397.59587703861496</c:v>
                </c:pt>
                <c:pt idx="14871">
                  <c:v>397.59728258569203</c:v>
                </c:pt>
                <c:pt idx="14872">
                  <c:v>397.57739122799995</c:v>
                </c:pt>
                <c:pt idx="14873">
                  <c:v>397.56604918400001</c:v>
                </c:pt>
                <c:pt idx="14874">
                  <c:v>397.67118603400002</c:v>
                </c:pt>
                <c:pt idx="14875">
                  <c:v>397.81909272046107</c:v>
                </c:pt>
                <c:pt idx="14876">
                  <c:v>397.7336670776919</c:v>
                </c:pt>
                <c:pt idx="14877">
                  <c:v>397.66392891676901</c:v>
                </c:pt>
                <c:pt idx="14878">
                  <c:v>397.60322918230702</c:v>
                </c:pt>
                <c:pt idx="14879">
                  <c:v>397.58798590938397</c:v>
                </c:pt>
                <c:pt idx="14880">
                  <c:v>397.52430421507592</c:v>
                </c:pt>
                <c:pt idx="14881">
                  <c:v>397.5717964489229</c:v>
                </c:pt>
                <c:pt idx="14882">
                  <c:v>397.56976858615297</c:v>
                </c:pt>
                <c:pt idx="14883">
                  <c:v>397.64576928615298</c:v>
                </c:pt>
                <c:pt idx="14884">
                  <c:v>397.84783373276906</c:v>
                </c:pt>
                <c:pt idx="14885">
                  <c:v>397.73323444907589</c:v>
                </c:pt>
                <c:pt idx="14886">
                  <c:v>397.598099289846</c:v>
                </c:pt>
                <c:pt idx="14887">
                  <c:v>397.62632126953793</c:v>
                </c:pt>
                <c:pt idx="14888">
                  <c:v>397.603432776923</c:v>
                </c:pt>
                <c:pt idx="14889">
                  <c:v>397.63199975723086</c:v>
                </c:pt>
                <c:pt idx="14890">
                  <c:v>397.63156034630703</c:v>
                </c:pt>
                <c:pt idx="14891">
                  <c:v>397.59808392599899</c:v>
                </c:pt>
                <c:pt idx="14892">
                  <c:v>397.59237316569192</c:v>
                </c:pt>
                <c:pt idx="14894">
                  <c:v>397.58396086076908</c:v>
                </c:pt>
                <c:pt idx="14895">
                  <c:v>397.62686718323005</c:v>
                </c:pt>
                <c:pt idx="14896">
                  <c:v>397.81963096969196</c:v>
                </c:pt>
                <c:pt idx="14897">
                  <c:v>397.71233265584601</c:v>
                </c:pt>
                <c:pt idx="14898">
                  <c:v>397.69602697169194</c:v>
                </c:pt>
                <c:pt idx="14899">
                  <c:v>397.57491306276904</c:v>
                </c:pt>
                <c:pt idx="14900">
                  <c:v>397.58852608769189</c:v>
                </c:pt>
                <c:pt idx="14901">
                  <c:v>397.55567715107696</c:v>
                </c:pt>
                <c:pt idx="14902">
                  <c:v>397.49244252692301</c:v>
                </c:pt>
                <c:pt idx="14903">
                  <c:v>397.48266827215292</c:v>
                </c:pt>
                <c:pt idx="14904">
                  <c:v>397.35679020322999</c:v>
                </c:pt>
                <c:pt idx="14905">
                  <c:v>397.34352151769195</c:v>
                </c:pt>
                <c:pt idx="14906">
                  <c:v>397.393645349076</c:v>
                </c:pt>
                <c:pt idx="14907">
                  <c:v>397.41768078107697</c:v>
                </c:pt>
                <c:pt idx="14908">
                  <c:v>397.39427683261499</c:v>
                </c:pt>
                <c:pt idx="14909">
                  <c:v>397.40723038676902</c:v>
                </c:pt>
                <c:pt idx="14910">
                  <c:v>397.47498488415408</c:v>
                </c:pt>
                <c:pt idx="14911">
                  <c:v>397.40484474384607</c:v>
                </c:pt>
                <c:pt idx="14912">
                  <c:v>397.27127003784602</c:v>
                </c:pt>
                <c:pt idx="14913">
                  <c:v>397.50636047569094</c:v>
                </c:pt>
                <c:pt idx="14914">
                  <c:v>397.35904507646103</c:v>
                </c:pt>
                <c:pt idx="14915">
                  <c:v>397.33369565338398</c:v>
                </c:pt>
                <c:pt idx="14916">
                  <c:v>397.33113302599889</c:v>
                </c:pt>
                <c:pt idx="14917">
                  <c:v>397.46781672353802</c:v>
                </c:pt>
                <c:pt idx="14918">
                  <c:v>397.32623820107591</c:v>
                </c:pt>
                <c:pt idx="14919">
                  <c:v>397.54150460692301</c:v>
                </c:pt>
                <c:pt idx="14920">
                  <c:v>397.75076392122992</c:v>
                </c:pt>
                <c:pt idx="14921">
                  <c:v>397.52153772492295</c:v>
                </c:pt>
                <c:pt idx="14922">
                  <c:v>397.45116534999994</c:v>
                </c:pt>
                <c:pt idx="14923">
                  <c:v>397.42336816507691</c:v>
                </c:pt>
                <c:pt idx="14924">
                  <c:v>397.2961967078449</c:v>
                </c:pt>
                <c:pt idx="14925">
                  <c:v>397.23382753953808</c:v>
                </c:pt>
                <c:pt idx="14926">
                  <c:v>397.2900193489229</c:v>
                </c:pt>
                <c:pt idx="14927">
                  <c:v>397.28542753476904</c:v>
                </c:pt>
                <c:pt idx="14928">
                  <c:v>397.22610012030697</c:v>
                </c:pt>
                <c:pt idx="14929">
                  <c:v>397.28139685446092</c:v>
                </c:pt>
                <c:pt idx="14930">
                  <c:v>397.27908501492306</c:v>
                </c:pt>
                <c:pt idx="14931">
                  <c:v>397.24094217892201</c:v>
                </c:pt>
                <c:pt idx="14932">
                  <c:v>397.31849264753799</c:v>
                </c:pt>
                <c:pt idx="14933">
                  <c:v>397.247565790615</c:v>
                </c:pt>
                <c:pt idx="14934">
                  <c:v>397.21227509399898</c:v>
                </c:pt>
                <c:pt idx="14935">
                  <c:v>397.25680913246106</c:v>
                </c:pt>
                <c:pt idx="14936">
                  <c:v>397.33483786923102</c:v>
                </c:pt>
                <c:pt idx="14937">
                  <c:v>397.27494314799992</c:v>
                </c:pt>
                <c:pt idx="14938">
                  <c:v>397.3099671604611</c:v>
                </c:pt>
                <c:pt idx="14939">
                  <c:v>397.43033060630694</c:v>
                </c:pt>
                <c:pt idx="14940">
                  <c:v>397.44687980969195</c:v>
                </c:pt>
                <c:pt idx="14941">
                  <c:v>397.46120134538393</c:v>
                </c:pt>
                <c:pt idx="14942">
                  <c:v>397.33710904492199</c:v>
                </c:pt>
                <c:pt idx="14943">
                  <c:v>397.37103486061494</c:v>
                </c:pt>
                <c:pt idx="14944">
                  <c:v>397.48037467322996</c:v>
                </c:pt>
                <c:pt idx="14945">
                  <c:v>397.71062507107592</c:v>
                </c:pt>
                <c:pt idx="14946">
                  <c:v>397.756112809846</c:v>
                </c:pt>
                <c:pt idx="14947">
                  <c:v>397.75132827199991</c:v>
                </c:pt>
                <c:pt idx="14948">
                  <c:v>397.800516985846</c:v>
                </c:pt>
                <c:pt idx="14949">
                  <c:v>397.92392328676897</c:v>
                </c:pt>
                <c:pt idx="14950">
                  <c:v>398.19486890769195</c:v>
                </c:pt>
                <c:pt idx="14951">
                  <c:v>398.33441023199993</c:v>
                </c:pt>
                <c:pt idx="14952">
                  <c:v>398.42634625322989</c:v>
                </c:pt>
                <c:pt idx="14953">
                  <c:v>398.36493156646105</c:v>
                </c:pt>
                <c:pt idx="14954">
                  <c:v>398.25738822892203</c:v>
                </c:pt>
                <c:pt idx="14955">
                  <c:v>398.10516691230703</c:v>
                </c:pt>
                <c:pt idx="14956">
                  <c:v>398.100899043384</c:v>
                </c:pt>
                <c:pt idx="14957">
                  <c:v>398.19635037292295</c:v>
                </c:pt>
                <c:pt idx="14958">
                  <c:v>398.37468209338408</c:v>
                </c:pt>
                <c:pt idx="14959">
                  <c:v>398.60240992261492</c:v>
                </c:pt>
                <c:pt idx="14960">
                  <c:v>398.65846700784607</c:v>
                </c:pt>
                <c:pt idx="14961">
                  <c:v>398.64281181799998</c:v>
                </c:pt>
                <c:pt idx="14962">
                  <c:v>398.81767603123001</c:v>
                </c:pt>
                <c:pt idx="14963">
                  <c:v>398.613699013077</c:v>
                </c:pt>
                <c:pt idx="14964">
                  <c:v>398.54962704307604</c:v>
                </c:pt>
                <c:pt idx="14965">
                  <c:v>398.71758515384607</c:v>
                </c:pt>
                <c:pt idx="15314">
                  <c:v>402.06827823446105</c:v>
                </c:pt>
                <c:pt idx="15315">
                  <c:v>402.21119103630696</c:v>
                </c:pt>
                <c:pt idx="15316">
                  <c:v>402.35310080938405</c:v>
                </c:pt>
                <c:pt idx="15317">
                  <c:v>402.33044762999901</c:v>
                </c:pt>
                <c:pt idx="15318">
                  <c:v>402.28360100738399</c:v>
                </c:pt>
                <c:pt idx="15319">
                  <c:v>402.24712172430702</c:v>
                </c:pt>
                <c:pt idx="15320">
                  <c:v>402.26714295707586</c:v>
                </c:pt>
                <c:pt idx="15321">
                  <c:v>402.21241810722995</c:v>
                </c:pt>
                <c:pt idx="15322">
                  <c:v>402.21898814384605</c:v>
                </c:pt>
                <c:pt idx="15323">
                  <c:v>402.23641837169191</c:v>
                </c:pt>
                <c:pt idx="15324">
                  <c:v>402.214775396307</c:v>
                </c:pt>
                <c:pt idx="15325">
                  <c:v>402.21641304261487</c:v>
                </c:pt>
                <c:pt idx="15326">
                  <c:v>402.20544798322999</c:v>
                </c:pt>
                <c:pt idx="15327">
                  <c:v>402.18429210815401</c:v>
                </c:pt>
                <c:pt idx="15328">
                  <c:v>402.23747533615301</c:v>
                </c:pt>
                <c:pt idx="15329">
                  <c:v>402.19383577799994</c:v>
                </c:pt>
                <c:pt idx="15330">
                  <c:v>402.26967768353808</c:v>
                </c:pt>
                <c:pt idx="15331">
                  <c:v>402.17832519461501</c:v>
                </c:pt>
                <c:pt idx="15332">
                  <c:v>402.11407894938395</c:v>
                </c:pt>
                <c:pt idx="15333">
                  <c:v>402.11868031199998</c:v>
                </c:pt>
                <c:pt idx="15334">
                  <c:v>402.10692336246098</c:v>
                </c:pt>
                <c:pt idx="15335">
                  <c:v>402.13071129292297</c:v>
                </c:pt>
                <c:pt idx="15336">
                  <c:v>402.15052551446104</c:v>
                </c:pt>
                <c:pt idx="15337">
                  <c:v>402.08251423876897</c:v>
                </c:pt>
                <c:pt idx="15338">
                  <c:v>402.11547524369195</c:v>
                </c:pt>
                <c:pt idx="15339">
                  <c:v>402.14770249107698</c:v>
                </c:pt>
                <c:pt idx="15340">
                  <c:v>402.22030326215287</c:v>
                </c:pt>
                <c:pt idx="15341">
                  <c:v>402.19395857707593</c:v>
                </c:pt>
                <c:pt idx="15342">
                  <c:v>402.17518894476905</c:v>
                </c:pt>
                <c:pt idx="15343">
                  <c:v>402.17301624523094</c:v>
                </c:pt>
                <c:pt idx="15344">
                  <c:v>402.09260319815297</c:v>
                </c:pt>
                <c:pt idx="15345">
                  <c:v>402.11302918738397</c:v>
                </c:pt>
                <c:pt idx="15346">
                  <c:v>402.0814172879999</c:v>
                </c:pt>
                <c:pt idx="15347">
                  <c:v>402.07720516876901</c:v>
                </c:pt>
                <c:pt idx="15348">
                  <c:v>402.07382232200001</c:v>
                </c:pt>
                <c:pt idx="15349">
                  <c:v>402.04444296707698</c:v>
                </c:pt>
                <c:pt idx="15350">
                  <c:v>402.19767013292307</c:v>
                </c:pt>
                <c:pt idx="15351">
                  <c:v>402.19260445230697</c:v>
                </c:pt>
                <c:pt idx="15352">
                  <c:v>402.19068437538402</c:v>
                </c:pt>
                <c:pt idx="15353">
                  <c:v>402.18958031430708</c:v>
                </c:pt>
                <c:pt idx="15354">
                  <c:v>402.20146658476904</c:v>
                </c:pt>
                <c:pt idx="15355">
                  <c:v>402.11690380199997</c:v>
                </c:pt>
                <c:pt idx="15356">
                  <c:v>402.07819803584601</c:v>
                </c:pt>
                <c:pt idx="15357">
                  <c:v>402.236851029538</c:v>
                </c:pt>
                <c:pt idx="15358">
                  <c:v>402.20871763907599</c:v>
                </c:pt>
                <c:pt idx="15359">
                  <c:v>402.38893804846094</c:v>
                </c:pt>
                <c:pt idx="15360">
                  <c:v>402.20451218538398</c:v>
                </c:pt>
                <c:pt idx="15361">
                  <c:v>402.27333609092295</c:v>
                </c:pt>
                <c:pt idx="15362">
                  <c:v>402.34617904322994</c:v>
                </c:pt>
                <c:pt idx="15363">
                  <c:v>402.40774415015397</c:v>
                </c:pt>
                <c:pt idx="15364">
                  <c:v>402.48713069476901</c:v>
                </c:pt>
                <c:pt idx="15365">
                  <c:v>402.4867590726148</c:v>
                </c:pt>
                <c:pt idx="15366">
                  <c:v>402.55564693107698</c:v>
                </c:pt>
                <c:pt idx="15367">
                  <c:v>402.4685137675379</c:v>
                </c:pt>
                <c:pt idx="15368">
                  <c:v>402.52469466846105</c:v>
                </c:pt>
                <c:pt idx="15369">
                  <c:v>402.59489171030702</c:v>
                </c:pt>
                <c:pt idx="15370">
                  <c:v>402.48911817430695</c:v>
                </c:pt>
                <c:pt idx="15371">
                  <c:v>402.358066579384</c:v>
                </c:pt>
                <c:pt idx="15372">
                  <c:v>402.40324361907602</c:v>
                </c:pt>
                <c:pt idx="15373">
                  <c:v>402.44942654784597</c:v>
                </c:pt>
                <c:pt idx="15374">
                  <c:v>402.55392116261493</c:v>
                </c:pt>
                <c:pt idx="15375">
                  <c:v>402.477023309076</c:v>
                </c:pt>
                <c:pt idx="15376">
                  <c:v>402.36035677522995</c:v>
                </c:pt>
                <c:pt idx="15377">
                  <c:v>402.3767025510769</c:v>
                </c:pt>
                <c:pt idx="15378">
                  <c:v>402.39934540522995</c:v>
                </c:pt>
                <c:pt idx="15379">
                  <c:v>402.78032054369197</c:v>
                </c:pt>
                <c:pt idx="15380">
                  <c:v>402.94540048522992</c:v>
                </c:pt>
                <c:pt idx="15381">
                  <c:v>403.19008840922999</c:v>
                </c:pt>
                <c:pt idx="15382">
                  <c:v>403.87726675784597</c:v>
                </c:pt>
                <c:pt idx="15383">
                  <c:v>404.31068207784608</c:v>
                </c:pt>
                <c:pt idx="15384">
                  <c:v>404.24407333538403</c:v>
                </c:pt>
                <c:pt idx="15385">
                  <c:v>404.03115313230796</c:v>
                </c:pt>
                <c:pt idx="15386">
                  <c:v>404.12776597584605</c:v>
                </c:pt>
                <c:pt idx="15387">
                  <c:v>403.91123719246099</c:v>
                </c:pt>
                <c:pt idx="15388">
                  <c:v>403.820055112923</c:v>
                </c:pt>
                <c:pt idx="15389">
                  <c:v>403.59617436553793</c:v>
                </c:pt>
                <c:pt idx="15390">
                  <c:v>403.56473865276905</c:v>
                </c:pt>
                <c:pt idx="15391">
                  <c:v>403.35919938169195</c:v>
                </c:pt>
                <c:pt idx="15392">
                  <c:v>403.11732226553801</c:v>
                </c:pt>
                <c:pt idx="15393">
                  <c:v>403.22350527476897</c:v>
                </c:pt>
                <c:pt idx="15394">
                  <c:v>403.14329010661498</c:v>
                </c:pt>
                <c:pt idx="15395">
                  <c:v>403.11165756723096</c:v>
                </c:pt>
                <c:pt idx="15396">
                  <c:v>402.949445779077</c:v>
                </c:pt>
                <c:pt idx="15397">
                  <c:v>403.16401976122995</c:v>
                </c:pt>
                <c:pt idx="15398">
                  <c:v>403.49183305338397</c:v>
                </c:pt>
                <c:pt idx="15399">
                  <c:v>403.63421026476902</c:v>
                </c:pt>
                <c:pt idx="15400">
                  <c:v>403.3241899473839</c:v>
                </c:pt>
                <c:pt idx="15401">
                  <c:v>403.195320706769</c:v>
                </c:pt>
                <c:pt idx="15402">
                  <c:v>403.35258874969196</c:v>
                </c:pt>
                <c:pt idx="15403">
                  <c:v>403.35477855646104</c:v>
                </c:pt>
                <c:pt idx="15404">
                  <c:v>403.10371260799894</c:v>
                </c:pt>
                <c:pt idx="15405">
                  <c:v>403.26397266738394</c:v>
                </c:pt>
                <c:pt idx="15406">
                  <c:v>403.42158491569194</c:v>
                </c:pt>
                <c:pt idx="15407">
                  <c:v>403.66983312953812</c:v>
                </c:pt>
                <c:pt idx="15408">
                  <c:v>403.64066669676913</c:v>
                </c:pt>
                <c:pt idx="15409">
                  <c:v>403.57521343153792</c:v>
                </c:pt>
                <c:pt idx="15410">
                  <c:v>403.63225150615398</c:v>
                </c:pt>
                <c:pt idx="15411">
                  <c:v>403.42189903169191</c:v>
                </c:pt>
                <c:pt idx="15412">
                  <c:v>403.63423620446105</c:v>
                </c:pt>
                <c:pt idx="15413">
                  <c:v>403.56208747984607</c:v>
                </c:pt>
                <c:pt idx="15414">
                  <c:v>403.49225000769189</c:v>
                </c:pt>
                <c:pt idx="15415">
                  <c:v>403.66390387753802</c:v>
                </c:pt>
                <c:pt idx="15416">
                  <c:v>403.97140315630696</c:v>
                </c:pt>
                <c:pt idx="15417">
                  <c:v>404.10738035107602</c:v>
                </c:pt>
                <c:pt idx="15418">
                  <c:v>403.46330218015299</c:v>
                </c:pt>
                <c:pt idx="15419">
                  <c:v>403.28976003215308</c:v>
                </c:pt>
                <c:pt idx="15420">
                  <c:v>403.68736055353804</c:v>
                </c:pt>
                <c:pt idx="15421">
                  <c:v>403.82543612092201</c:v>
                </c:pt>
                <c:pt idx="15422">
                  <c:v>403.81636440753795</c:v>
                </c:pt>
                <c:pt idx="15423">
                  <c:v>403.52171037676897</c:v>
                </c:pt>
                <c:pt idx="15424">
                  <c:v>404.09954386692198</c:v>
                </c:pt>
                <c:pt idx="15425">
                  <c:v>404.21476776661495</c:v>
                </c:pt>
                <c:pt idx="15426">
                  <c:v>403.93876084230692</c:v>
                </c:pt>
                <c:pt idx="15427">
                  <c:v>404.47771081030697</c:v>
                </c:pt>
                <c:pt idx="15428">
                  <c:v>404.85655902938396</c:v>
                </c:pt>
                <c:pt idx="15429">
                  <c:v>404.80347063861501</c:v>
                </c:pt>
                <c:pt idx="15430">
                  <c:v>404.45285472261492</c:v>
                </c:pt>
                <c:pt idx="15431">
                  <c:v>403.805585009384</c:v>
                </c:pt>
                <c:pt idx="15432">
                  <c:v>403.66238731753805</c:v>
                </c:pt>
                <c:pt idx="15433">
                  <c:v>403.60406527353814</c:v>
                </c:pt>
                <c:pt idx="15434">
                  <c:v>403.42615606446094</c:v>
                </c:pt>
                <c:pt idx="15435">
                  <c:v>403.10072107923008</c:v>
                </c:pt>
                <c:pt idx="15436">
                  <c:v>402.76934083676906</c:v>
                </c:pt>
                <c:pt idx="15437">
                  <c:v>402.84396063430711</c:v>
                </c:pt>
                <c:pt idx="15438">
                  <c:v>402.94864651261503</c:v>
                </c:pt>
                <c:pt idx="15439">
                  <c:v>403.08591237646101</c:v>
                </c:pt>
                <c:pt idx="15440">
                  <c:v>403.31258923092298</c:v>
                </c:pt>
                <c:pt idx="15441">
                  <c:v>403.3452286939991</c:v>
                </c:pt>
                <c:pt idx="15442">
                  <c:v>403.39674795107686</c:v>
                </c:pt>
                <c:pt idx="15443">
                  <c:v>403.57723070861493</c:v>
                </c:pt>
                <c:pt idx="15444">
                  <c:v>404.06844412276911</c:v>
                </c:pt>
                <c:pt idx="15445">
                  <c:v>404.18633072399996</c:v>
                </c:pt>
                <c:pt idx="15446">
                  <c:v>404.31151420646103</c:v>
                </c:pt>
                <c:pt idx="15447">
                  <c:v>404.38747110246106</c:v>
                </c:pt>
                <c:pt idx="15448">
                  <c:v>404.345649246307</c:v>
                </c:pt>
                <c:pt idx="15449">
                  <c:v>404.45771373922992</c:v>
                </c:pt>
                <c:pt idx="15450">
                  <c:v>404.39692663799997</c:v>
                </c:pt>
                <c:pt idx="15451">
                  <c:v>404.66023858815396</c:v>
                </c:pt>
                <c:pt idx="15452">
                  <c:v>404.88127797769187</c:v>
                </c:pt>
                <c:pt idx="15453">
                  <c:v>404.97145210446098</c:v>
                </c:pt>
                <c:pt idx="15454">
                  <c:v>404.35770519630807</c:v>
                </c:pt>
                <c:pt idx="15455">
                  <c:v>404.35557572461499</c:v>
                </c:pt>
                <c:pt idx="15456">
                  <c:v>404.48894550092297</c:v>
                </c:pt>
                <c:pt idx="15457">
                  <c:v>404.37466300061504</c:v>
                </c:pt>
                <c:pt idx="15458">
                  <c:v>404.04681106769192</c:v>
                </c:pt>
                <c:pt idx="15459">
                  <c:v>404.257905765538</c:v>
                </c:pt>
                <c:pt idx="15460">
                  <c:v>404.672149732923</c:v>
                </c:pt>
                <c:pt idx="15461">
                  <c:v>404.72809186922996</c:v>
                </c:pt>
                <c:pt idx="15462">
                  <c:v>404.77410318661492</c:v>
                </c:pt>
                <c:pt idx="15463">
                  <c:v>404.88058134415297</c:v>
                </c:pt>
                <c:pt idx="15464">
                  <c:v>404.75851813338397</c:v>
                </c:pt>
                <c:pt idx="15465">
                  <c:v>404.37824222353805</c:v>
                </c:pt>
                <c:pt idx="15466">
                  <c:v>403.92126160999999</c:v>
                </c:pt>
                <c:pt idx="15467">
                  <c:v>403.72487784661496</c:v>
                </c:pt>
                <c:pt idx="15468">
                  <c:v>403.53206654446097</c:v>
                </c:pt>
                <c:pt idx="15469">
                  <c:v>403.31570964199892</c:v>
                </c:pt>
                <c:pt idx="15470">
                  <c:v>402.96609074599991</c:v>
                </c:pt>
                <c:pt idx="15471">
                  <c:v>402.72341109584602</c:v>
                </c:pt>
                <c:pt idx="15472">
                  <c:v>402.61586698169197</c:v>
                </c:pt>
                <c:pt idx="15473">
                  <c:v>402.80135559922996</c:v>
                </c:pt>
                <c:pt idx="15474">
                  <c:v>402.91470149338397</c:v>
                </c:pt>
                <c:pt idx="15475">
                  <c:v>402.94805584076897</c:v>
                </c:pt>
                <c:pt idx="15476">
                  <c:v>402.68019834061494</c:v>
                </c:pt>
                <c:pt idx="15477">
                  <c:v>402.68173816369199</c:v>
                </c:pt>
                <c:pt idx="15478">
                  <c:v>402.93326627538397</c:v>
                </c:pt>
                <c:pt idx="15479">
                  <c:v>403.06965240861496</c:v>
                </c:pt>
                <c:pt idx="15480">
                  <c:v>403.13276887569197</c:v>
                </c:pt>
                <c:pt idx="15481">
                  <c:v>403.06288734861499</c:v>
                </c:pt>
                <c:pt idx="15482">
                  <c:v>403.11723501969198</c:v>
                </c:pt>
                <c:pt idx="15483">
                  <c:v>403.17367278553797</c:v>
                </c:pt>
                <c:pt idx="15484">
                  <c:v>403.26170870076896</c:v>
                </c:pt>
                <c:pt idx="15485">
                  <c:v>403.26264343338408</c:v>
                </c:pt>
                <c:pt idx="15486">
                  <c:v>403.35097589400004</c:v>
                </c:pt>
                <c:pt idx="15487">
                  <c:v>403.32848208753802</c:v>
                </c:pt>
                <c:pt idx="15488">
                  <c:v>403.29125010338396</c:v>
                </c:pt>
                <c:pt idx="15489">
                  <c:v>403.37744034769196</c:v>
                </c:pt>
                <c:pt idx="15490">
                  <c:v>403.23042227046102</c:v>
                </c:pt>
                <c:pt idx="15491">
                  <c:v>403.20731460892296</c:v>
                </c:pt>
                <c:pt idx="15492">
                  <c:v>403.10359556415301</c:v>
                </c:pt>
                <c:pt idx="15493">
                  <c:v>403.20277341215296</c:v>
                </c:pt>
                <c:pt idx="15494">
                  <c:v>403.20962822599898</c:v>
                </c:pt>
                <c:pt idx="15495">
                  <c:v>403.18373329553799</c:v>
                </c:pt>
                <c:pt idx="15496">
                  <c:v>402.999335130769</c:v>
                </c:pt>
                <c:pt idx="15497">
                  <c:v>402.98175274399887</c:v>
                </c:pt>
                <c:pt idx="15498">
                  <c:v>402.95742053630704</c:v>
                </c:pt>
                <c:pt idx="15499">
                  <c:v>403.05890251907601</c:v>
                </c:pt>
                <c:pt idx="15500">
                  <c:v>403.12489076615304</c:v>
                </c:pt>
                <c:pt idx="15501">
                  <c:v>403.15346184676906</c:v>
                </c:pt>
                <c:pt idx="15502">
                  <c:v>403.16890935753793</c:v>
                </c:pt>
                <c:pt idx="15503">
                  <c:v>403.04533153415298</c:v>
                </c:pt>
                <c:pt idx="15504">
                  <c:v>403.01085544076898</c:v>
                </c:pt>
                <c:pt idx="15505">
                  <c:v>402.85247289892305</c:v>
                </c:pt>
                <c:pt idx="15506">
                  <c:v>402.89961493646098</c:v>
                </c:pt>
                <c:pt idx="15507">
                  <c:v>402.78867283030701</c:v>
                </c:pt>
                <c:pt idx="15508">
                  <c:v>402.79905186892296</c:v>
                </c:pt>
                <c:pt idx="15509">
                  <c:v>402.88582208184607</c:v>
                </c:pt>
                <c:pt idx="15510">
                  <c:v>402.80880080169197</c:v>
                </c:pt>
                <c:pt idx="15511">
                  <c:v>402.69681059092198</c:v>
                </c:pt>
                <c:pt idx="15512">
                  <c:v>402.68569306953805</c:v>
                </c:pt>
                <c:pt idx="15513">
                  <c:v>402.711856185231</c:v>
                </c:pt>
                <c:pt idx="15514">
                  <c:v>402.65223651430711</c:v>
                </c:pt>
                <c:pt idx="15515">
                  <c:v>402.64655529769192</c:v>
                </c:pt>
                <c:pt idx="15516">
                  <c:v>402.765711931846</c:v>
                </c:pt>
                <c:pt idx="15517">
                  <c:v>402.76364206538398</c:v>
                </c:pt>
                <c:pt idx="15518">
                  <c:v>402.81015289984498</c:v>
                </c:pt>
                <c:pt idx="15519">
                  <c:v>402.88567989246098</c:v>
                </c:pt>
                <c:pt idx="15520">
                  <c:v>402.87528753538402</c:v>
                </c:pt>
                <c:pt idx="15521">
                  <c:v>402.87996367538403</c:v>
                </c:pt>
                <c:pt idx="15522">
                  <c:v>402.85261243646107</c:v>
                </c:pt>
                <c:pt idx="15523">
                  <c:v>402.663855685692</c:v>
                </c:pt>
                <c:pt idx="15524">
                  <c:v>402.49227495722988</c:v>
                </c:pt>
                <c:pt idx="15525">
                  <c:v>402.47091235076903</c:v>
                </c:pt>
                <c:pt idx="15526">
                  <c:v>402.56725213538402</c:v>
                </c:pt>
                <c:pt idx="15527">
                  <c:v>402.54547106769195</c:v>
                </c:pt>
                <c:pt idx="15528">
                  <c:v>402.57207660599897</c:v>
                </c:pt>
                <c:pt idx="15529">
                  <c:v>402.54086212446117</c:v>
                </c:pt>
                <c:pt idx="15530">
                  <c:v>402.606739156461</c:v>
                </c:pt>
                <c:pt idx="15531">
                  <c:v>402.65489050384616</c:v>
                </c:pt>
                <c:pt idx="15532">
                  <c:v>402.58206508261492</c:v>
                </c:pt>
                <c:pt idx="15533">
                  <c:v>402.61035217400001</c:v>
                </c:pt>
                <c:pt idx="15534">
                  <c:v>402.50241233738404</c:v>
                </c:pt>
                <c:pt idx="15535">
                  <c:v>402.56075917092198</c:v>
                </c:pt>
                <c:pt idx="15536">
                  <c:v>402.58261478907696</c:v>
                </c:pt>
                <c:pt idx="15537">
                  <c:v>402.50893819984606</c:v>
                </c:pt>
                <c:pt idx="15538">
                  <c:v>402.47749679399897</c:v>
                </c:pt>
                <c:pt idx="15539">
                  <c:v>402.52154617984502</c:v>
                </c:pt>
                <c:pt idx="15540">
                  <c:v>402.57630316938395</c:v>
                </c:pt>
                <c:pt idx="15541">
                  <c:v>402.65288313123011</c:v>
                </c:pt>
                <c:pt idx="15542">
                  <c:v>402.67825911153801</c:v>
                </c:pt>
                <c:pt idx="15543">
                  <c:v>402.5963167321529</c:v>
                </c:pt>
                <c:pt idx="15544">
                  <c:v>402.64005909353807</c:v>
                </c:pt>
                <c:pt idx="15545">
                  <c:v>402.608574246768</c:v>
                </c:pt>
                <c:pt idx="15546">
                  <c:v>402.56715939938397</c:v>
                </c:pt>
                <c:pt idx="15547">
                  <c:v>402.60035652092301</c:v>
                </c:pt>
                <c:pt idx="15548">
                  <c:v>402.52397194707589</c:v>
                </c:pt>
                <c:pt idx="15549">
                  <c:v>402.64647661815297</c:v>
                </c:pt>
                <c:pt idx="15550">
                  <c:v>402.65264835261502</c:v>
                </c:pt>
                <c:pt idx="15551">
                  <c:v>402.60205210830702</c:v>
                </c:pt>
                <c:pt idx="15552">
                  <c:v>402.67571626230699</c:v>
                </c:pt>
                <c:pt idx="15553">
                  <c:v>402.71424288230702</c:v>
                </c:pt>
                <c:pt idx="15554">
                  <c:v>402.74425896276801</c:v>
                </c:pt>
                <c:pt idx="15555">
                  <c:v>402.74005588615302</c:v>
                </c:pt>
                <c:pt idx="15556">
                  <c:v>402.639774516307</c:v>
                </c:pt>
                <c:pt idx="15557">
                  <c:v>402.52772547107691</c:v>
                </c:pt>
                <c:pt idx="15558">
                  <c:v>402.69244882153805</c:v>
                </c:pt>
                <c:pt idx="15559">
                  <c:v>402.67939198215299</c:v>
                </c:pt>
                <c:pt idx="15560">
                  <c:v>402.70871540861481</c:v>
                </c:pt>
                <c:pt idx="15561">
                  <c:v>402.68358056953798</c:v>
                </c:pt>
                <c:pt idx="15562">
                  <c:v>402.72503414492292</c:v>
                </c:pt>
                <c:pt idx="15563">
                  <c:v>402.63741376723095</c:v>
                </c:pt>
                <c:pt idx="15564">
                  <c:v>402.66060732046111</c:v>
                </c:pt>
                <c:pt idx="15565">
                  <c:v>402.71356277615399</c:v>
                </c:pt>
                <c:pt idx="15566">
                  <c:v>402.63314936630695</c:v>
                </c:pt>
                <c:pt idx="15567">
                  <c:v>402.65425461876907</c:v>
                </c:pt>
                <c:pt idx="15568">
                  <c:v>402.70070876246092</c:v>
                </c:pt>
                <c:pt idx="15569">
                  <c:v>402.71295999507595</c:v>
                </c:pt>
                <c:pt idx="15570">
                  <c:v>402.74105251230696</c:v>
                </c:pt>
                <c:pt idx="15571">
                  <c:v>402.8122276241541</c:v>
                </c:pt>
                <c:pt idx="15572">
                  <c:v>402.78772309122996</c:v>
                </c:pt>
                <c:pt idx="15573">
                  <c:v>402.82556166722992</c:v>
                </c:pt>
                <c:pt idx="15574">
                  <c:v>402.85434627707599</c:v>
                </c:pt>
                <c:pt idx="15575">
                  <c:v>402.79918061923001</c:v>
                </c:pt>
                <c:pt idx="15576">
                  <c:v>402.82385105615299</c:v>
                </c:pt>
                <c:pt idx="15577">
                  <c:v>402.87626195799993</c:v>
                </c:pt>
                <c:pt idx="15578">
                  <c:v>402.82305545584592</c:v>
                </c:pt>
                <c:pt idx="15579">
                  <c:v>402.834583565076</c:v>
                </c:pt>
                <c:pt idx="15580">
                  <c:v>402.83532970015295</c:v>
                </c:pt>
                <c:pt idx="15581">
                  <c:v>402.884386017076</c:v>
                </c:pt>
                <c:pt idx="15582">
                  <c:v>402.9319463650769</c:v>
                </c:pt>
                <c:pt idx="15583">
                  <c:v>402.89891875553786</c:v>
                </c:pt>
                <c:pt idx="15584">
                  <c:v>402.95420021246105</c:v>
                </c:pt>
                <c:pt idx="15585">
                  <c:v>403.08779648015292</c:v>
                </c:pt>
                <c:pt idx="15586">
                  <c:v>403.17614444969189</c:v>
                </c:pt>
                <c:pt idx="15587">
                  <c:v>403.12179214492301</c:v>
                </c:pt>
                <c:pt idx="15588">
                  <c:v>403.17994166338508</c:v>
                </c:pt>
                <c:pt idx="15589">
                  <c:v>403.26624649615292</c:v>
                </c:pt>
                <c:pt idx="15590">
                  <c:v>403.31821958538399</c:v>
                </c:pt>
                <c:pt idx="15591">
                  <c:v>403.35812904046099</c:v>
                </c:pt>
                <c:pt idx="15592">
                  <c:v>403.43650582876899</c:v>
                </c:pt>
                <c:pt idx="15593">
                  <c:v>403.55692568630701</c:v>
                </c:pt>
                <c:pt idx="15594">
                  <c:v>403.56790200753801</c:v>
                </c:pt>
                <c:pt idx="15595">
                  <c:v>403.62228554523</c:v>
                </c:pt>
                <c:pt idx="15596">
                  <c:v>403.69545720184601</c:v>
                </c:pt>
                <c:pt idx="15597">
                  <c:v>403.65514233553807</c:v>
                </c:pt>
                <c:pt idx="15598">
                  <c:v>403.62724452661502</c:v>
                </c:pt>
                <c:pt idx="15599">
                  <c:v>403.75200390353808</c:v>
                </c:pt>
                <c:pt idx="15600">
                  <c:v>403.83366252600001</c:v>
                </c:pt>
                <c:pt idx="15601">
                  <c:v>403.78146134476901</c:v>
                </c:pt>
                <c:pt idx="15602">
                  <c:v>403.88146124476901</c:v>
                </c:pt>
                <c:pt idx="15603">
                  <c:v>403.894699618</c:v>
                </c:pt>
                <c:pt idx="15604">
                  <c:v>403.78047959246101</c:v>
                </c:pt>
                <c:pt idx="15605">
                  <c:v>403.71863091507595</c:v>
                </c:pt>
                <c:pt idx="15606">
                  <c:v>403.80449089722998</c:v>
                </c:pt>
                <c:pt idx="15607">
                  <c:v>403.88581758046098</c:v>
                </c:pt>
                <c:pt idx="15608">
                  <c:v>403.86420711000005</c:v>
                </c:pt>
                <c:pt idx="15609">
                  <c:v>403.84880972799903</c:v>
                </c:pt>
                <c:pt idx="15610">
                  <c:v>403.94289910830702</c:v>
                </c:pt>
                <c:pt idx="15611">
                  <c:v>403.94319472722987</c:v>
                </c:pt>
                <c:pt idx="15612">
                  <c:v>403.92317390107581</c:v>
                </c:pt>
                <c:pt idx="15613">
                  <c:v>403.98711285430699</c:v>
                </c:pt>
                <c:pt idx="15614">
                  <c:v>404.04921986692301</c:v>
                </c:pt>
                <c:pt idx="15615">
                  <c:v>404.05327982799992</c:v>
                </c:pt>
                <c:pt idx="15616">
                  <c:v>404.090776726461</c:v>
                </c:pt>
                <c:pt idx="15617">
                  <c:v>404.12645099107596</c:v>
                </c:pt>
                <c:pt idx="15618">
                  <c:v>404.12936538646107</c:v>
                </c:pt>
                <c:pt idx="15619">
                  <c:v>404.19146212215401</c:v>
                </c:pt>
                <c:pt idx="15620">
                  <c:v>404.370106217846</c:v>
                </c:pt>
                <c:pt idx="15621">
                  <c:v>404.16015637830697</c:v>
                </c:pt>
                <c:pt idx="15622">
                  <c:v>404.16917470384607</c:v>
                </c:pt>
                <c:pt idx="15623">
                  <c:v>404.314658557538</c:v>
                </c:pt>
                <c:pt idx="15624">
                  <c:v>404.34276203661506</c:v>
                </c:pt>
                <c:pt idx="15625">
                  <c:v>404.2371919432299</c:v>
                </c:pt>
                <c:pt idx="15626">
                  <c:v>404.39442221769195</c:v>
                </c:pt>
                <c:pt idx="15627">
                  <c:v>404.44344668569198</c:v>
                </c:pt>
                <c:pt idx="15628">
                  <c:v>404.564461928154</c:v>
                </c:pt>
                <c:pt idx="15629">
                  <c:v>404.56280911461505</c:v>
                </c:pt>
                <c:pt idx="15630">
                  <c:v>404.58168565215396</c:v>
                </c:pt>
                <c:pt idx="15631">
                  <c:v>404.54040738492307</c:v>
                </c:pt>
                <c:pt idx="15632">
                  <c:v>404.64692269507606</c:v>
                </c:pt>
                <c:pt idx="15633">
                  <c:v>404.62905425092299</c:v>
                </c:pt>
                <c:pt idx="15634">
                  <c:v>404.729281897384</c:v>
                </c:pt>
                <c:pt idx="15635">
                  <c:v>404.83548224892195</c:v>
                </c:pt>
                <c:pt idx="15636">
                  <c:v>404.94054325938396</c:v>
                </c:pt>
                <c:pt idx="15637">
                  <c:v>404.93947962215299</c:v>
                </c:pt>
                <c:pt idx="15638">
                  <c:v>404.93535651261487</c:v>
                </c:pt>
                <c:pt idx="15639">
                  <c:v>404.88816077553793</c:v>
                </c:pt>
                <c:pt idx="15640">
                  <c:v>404.87720632846106</c:v>
                </c:pt>
                <c:pt idx="15641">
                  <c:v>404.96262816384603</c:v>
                </c:pt>
                <c:pt idx="15642">
                  <c:v>405.01899262353805</c:v>
                </c:pt>
                <c:pt idx="15643">
                  <c:v>404.96978145369195</c:v>
                </c:pt>
                <c:pt idx="15644">
                  <c:v>405.11081387830802</c:v>
                </c:pt>
                <c:pt idx="15645">
                  <c:v>405.12330273322999</c:v>
                </c:pt>
                <c:pt idx="15646">
                  <c:v>405.19586302923005</c:v>
                </c:pt>
                <c:pt idx="15647">
                  <c:v>405.39726608199896</c:v>
                </c:pt>
                <c:pt idx="15648">
                  <c:v>405.40241950692297</c:v>
                </c:pt>
                <c:pt idx="15649">
                  <c:v>405.43199853476898</c:v>
                </c:pt>
                <c:pt idx="15650">
                  <c:v>405.42577917353799</c:v>
                </c:pt>
                <c:pt idx="15651">
                  <c:v>405.18091299353802</c:v>
                </c:pt>
                <c:pt idx="15652">
                  <c:v>405.13322428769192</c:v>
                </c:pt>
                <c:pt idx="15653">
                  <c:v>405.38252420600003</c:v>
                </c:pt>
                <c:pt idx="15654">
                  <c:v>405.39543170815296</c:v>
                </c:pt>
                <c:pt idx="15655">
                  <c:v>405.45652137984598</c:v>
                </c:pt>
                <c:pt idx="15656">
                  <c:v>405.35008114353803</c:v>
                </c:pt>
                <c:pt idx="15657">
                  <c:v>405.49782262000002</c:v>
                </c:pt>
                <c:pt idx="15658">
                  <c:v>405.41869218553802</c:v>
                </c:pt>
                <c:pt idx="15659">
                  <c:v>405.43716743169193</c:v>
                </c:pt>
                <c:pt idx="15660">
                  <c:v>405.4437686907691</c:v>
                </c:pt>
                <c:pt idx="15661">
                  <c:v>405.274013659231</c:v>
                </c:pt>
                <c:pt idx="15662">
                  <c:v>405.30379568138397</c:v>
                </c:pt>
                <c:pt idx="15663">
                  <c:v>405.47189017707592</c:v>
                </c:pt>
                <c:pt idx="15664">
                  <c:v>405.75717778138392</c:v>
                </c:pt>
                <c:pt idx="15665">
                  <c:v>405.89460792184502</c:v>
                </c:pt>
                <c:pt idx="15666">
                  <c:v>405.98552903538399</c:v>
                </c:pt>
                <c:pt idx="15667">
                  <c:v>405.82275778322992</c:v>
                </c:pt>
                <c:pt idx="15668">
                  <c:v>405.306844725384</c:v>
                </c:pt>
                <c:pt idx="15669">
                  <c:v>405.23682311753799</c:v>
                </c:pt>
                <c:pt idx="15670">
                  <c:v>405.32207750984605</c:v>
                </c:pt>
                <c:pt idx="15671">
                  <c:v>405.32719911784602</c:v>
                </c:pt>
                <c:pt idx="15672">
                  <c:v>405.37888911815401</c:v>
                </c:pt>
                <c:pt idx="15673">
                  <c:v>405.23855638953796</c:v>
                </c:pt>
                <c:pt idx="15674">
                  <c:v>405.00193586430697</c:v>
                </c:pt>
                <c:pt idx="15675">
                  <c:v>404.91094072476903</c:v>
                </c:pt>
                <c:pt idx="15676">
                  <c:v>405.08996130815302</c:v>
                </c:pt>
                <c:pt idx="15677">
                  <c:v>404.93729582584598</c:v>
                </c:pt>
                <c:pt idx="15678">
                  <c:v>405.006487096922</c:v>
                </c:pt>
                <c:pt idx="15679">
                  <c:v>405.02714367353798</c:v>
                </c:pt>
                <c:pt idx="15680">
                  <c:v>405.00342685538396</c:v>
                </c:pt>
                <c:pt idx="15681">
                  <c:v>404.82350539799995</c:v>
                </c:pt>
                <c:pt idx="15682">
                  <c:v>404.81598741738395</c:v>
                </c:pt>
                <c:pt idx="15683">
                  <c:v>404.8598667718461</c:v>
                </c:pt>
                <c:pt idx="15684">
                  <c:v>404.88519049461496</c:v>
                </c:pt>
                <c:pt idx="15685">
                  <c:v>404.84959986538405</c:v>
                </c:pt>
                <c:pt idx="15686">
                  <c:v>404.84316575030698</c:v>
                </c:pt>
                <c:pt idx="15687">
                  <c:v>404.91596367815396</c:v>
                </c:pt>
                <c:pt idx="15688">
                  <c:v>404.80979023230702</c:v>
                </c:pt>
                <c:pt idx="15689">
                  <c:v>404.83383901461497</c:v>
                </c:pt>
                <c:pt idx="15690">
                  <c:v>404.77804157799994</c:v>
                </c:pt>
                <c:pt idx="15691">
                  <c:v>404.63694473415404</c:v>
                </c:pt>
                <c:pt idx="15692">
                  <c:v>404.64068120861498</c:v>
                </c:pt>
                <c:pt idx="15693">
                  <c:v>404.61171318322999</c:v>
                </c:pt>
                <c:pt idx="15694">
                  <c:v>404.62367929707699</c:v>
                </c:pt>
                <c:pt idx="15695">
                  <c:v>404.63813943784595</c:v>
                </c:pt>
                <c:pt idx="15696">
                  <c:v>404.68733764923093</c:v>
                </c:pt>
                <c:pt idx="15697">
                  <c:v>404.8147201603071</c:v>
                </c:pt>
                <c:pt idx="15698">
                  <c:v>404.93978352307602</c:v>
                </c:pt>
                <c:pt idx="15699">
                  <c:v>404.80733347076898</c:v>
                </c:pt>
                <c:pt idx="15700">
                  <c:v>404.82047411415306</c:v>
                </c:pt>
                <c:pt idx="15701">
                  <c:v>404.88742863446112</c:v>
                </c:pt>
                <c:pt idx="15702">
                  <c:v>404.85747169292307</c:v>
                </c:pt>
                <c:pt idx="15703">
                  <c:v>405.008341414923</c:v>
                </c:pt>
                <c:pt idx="15704">
                  <c:v>404.88908185830797</c:v>
                </c:pt>
                <c:pt idx="15705">
                  <c:v>404.79404979769197</c:v>
                </c:pt>
                <c:pt idx="15706">
                  <c:v>404.86351862230703</c:v>
                </c:pt>
                <c:pt idx="15707">
                  <c:v>404.85434651246106</c:v>
                </c:pt>
                <c:pt idx="15708">
                  <c:v>404.85358449030701</c:v>
                </c:pt>
                <c:pt idx="15709">
                  <c:v>404.83288211292307</c:v>
                </c:pt>
                <c:pt idx="15710">
                  <c:v>404.87880138061502</c:v>
                </c:pt>
                <c:pt idx="15711">
                  <c:v>404.94764376984608</c:v>
                </c:pt>
                <c:pt idx="15712">
                  <c:v>404.92067911322999</c:v>
                </c:pt>
                <c:pt idx="15713">
                  <c:v>405.02346114276901</c:v>
                </c:pt>
                <c:pt idx="15714">
                  <c:v>405.04723991138394</c:v>
                </c:pt>
                <c:pt idx="15715">
                  <c:v>405.07179398276895</c:v>
                </c:pt>
                <c:pt idx="15716">
                  <c:v>404.87892274338395</c:v>
                </c:pt>
                <c:pt idx="15717">
                  <c:v>404.81072869307604</c:v>
                </c:pt>
                <c:pt idx="15718">
                  <c:v>404.75047760722993</c:v>
                </c:pt>
                <c:pt idx="15719">
                  <c:v>404.71467943692301</c:v>
                </c:pt>
                <c:pt idx="15720">
                  <c:v>404.77730212553797</c:v>
                </c:pt>
                <c:pt idx="15721">
                  <c:v>404.89266488138401</c:v>
                </c:pt>
                <c:pt idx="15722">
                  <c:v>404.960681302615</c:v>
                </c:pt>
                <c:pt idx="15723">
                  <c:v>404.99943846553793</c:v>
                </c:pt>
                <c:pt idx="15724">
                  <c:v>405.00910585753792</c:v>
                </c:pt>
                <c:pt idx="15725">
                  <c:v>404.97447859430702</c:v>
                </c:pt>
                <c:pt idx="15726">
                  <c:v>405.06248093215305</c:v>
                </c:pt>
                <c:pt idx="15727">
                  <c:v>405.03469131738404</c:v>
                </c:pt>
                <c:pt idx="15728">
                  <c:v>405.06218791984605</c:v>
                </c:pt>
                <c:pt idx="15729">
                  <c:v>405.12036713953808</c:v>
                </c:pt>
                <c:pt idx="15730">
                  <c:v>405.12397513615298</c:v>
                </c:pt>
                <c:pt idx="15731">
                  <c:v>405.16845642446106</c:v>
                </c:pt>
                <c:pt idx="15732">
                  <c:v>405.10548245369205</c:v>
                </c:pt>
                <c:pt idx="15733">
                  <c:v>405.22327845169184</c:v>
                </c:pt>
                <c:pt idx="15734">
                  <c:v>405.17175647430696</c:v>
                </c:pt>
                <c:pt idx="15735">
                  <c:v>405.13109263615308</c:v>
                </c:pt>
                <c:pt idx="15736">
                  <c:v>405.12012701938397</c:v>
                </c:pt>
                <c:pt idx="15737">
                  <c:v>405.22687207107697</c:v>
                </c:pt>
                <c:pt idx="15738">
                  <c:v>405.15542390984507</c:v>
                </c:pt>
                <c:pt idx="15739">
                  <c:v>405.28379124646096</c:v>
                </c:pt>
                <c:pt idx="15740">
                  <c:v>405.32201721692195</c:v>
                </c:pt>
                <c:pt idx="16105">
                  <c:v>404.31963657446107</c:v>
                </c:pt>
                <c:pt idx="16106">
                  <c:v>404.25734961353805</c:v>
                </c:pt>
                <c:pt idx="16107">
                  <c:v>404.24013807384608</c:v>
                </c:pt>
                <c:pt idx="16108">
                  <c:v>404.23765422569096</c:v>
                </c:pt>
                <c:pt idx="16109">
                  <c:v>404.08498551092305</c:v>
                </c:pt>
                <c:pt idx="16110">
                  <c:v>404.25697448415292</c:v>
                </c:pt>
                <c:pt idx="16111">
                  <c:v>404.05272558723101</c:v>
                </c:pt>
                <c:pt idx="16112">
                  <c:v>403.75488017338409</c:v>
                </c:pt>
                <c:pt idx="16113">
                  <c:v>403.63181369246098</c:v>
                </c:pt>
                <c:pt idx="16114">
                  <c:v>403.65732746769197</c:v>
                </c:pt>
                <c:pt idx="16115">
                  <c:v>403.77883986276896</c:v>
                </c:pt>
                <c:pt idx="16116">
                  <c:v>403.79639925046087</c:v>
                </c:pt>
                <c:pt idx="16117">
                  <c:v>403.53727983138396</c:v>
                </c:pt>
                <c:pt idx="16118">
                  <c:v>403.56850425199889</c:v>
                </c:pt>
                <c:pt idx="16119">
                  <c:v>403.57426329107705</c:v>
                </c:pt>
                <c:pt idx="16120">
                  <c:v>403.34525301722999</c:v>
                </c:pt>
                <c:pt idx="16121">
                  <c:v>403.25561432523</c:v>
                </c:pt>
                <c:pt idx="16122">
                  <c:v>403.131286044923</c:v>
                </c:pt>
                <c:pt idx="16123">
                  <c:v>403.08362637907601</c:v>
                </c:pt>
                <c:pt idx="16124">
                  <c:v>403.11321932584605</c:v>
                </c:pt>
                <c:pt idx="16125">
                  <c:v>403.10517076953801</c:v>
                </c:pt>
                <c:pt idx="16126">
                  <c:v>402.902148659538</c:v>
                </c:pt>
                <c:pt idx="16127">
                  <c:v>402.86414992261496</c:v>
                </c:pt>
                <c:pt idx="16128">
                  <c:v>402.88404711415308</c:v>
                </c:pt>
                <c:pt idx="16129">
                  <c:v>402.95864712399901</c:v>
                </c:pt>
                <c:pt idx="16130">
                  <c:v>402.82794040707699</c:v>
                </c:pt>
                <c:pt idx="16131">
                  <c:v>402.99726623353808</c:v>
                </c:pt>
                <c:pt idx="16132">
                  <c:v>402.90648061600001</c:v>
                </c:pt>
                <c:pt idx="16133">
                  <c:v>403.04456315384613</c:v>
                </c:pt>
                <c:pt idx="16134">
                  <c:v>402.79336766307603</c:v>
                </c:pt>
                <c:pt idx="16135">
                  <c:v>402.73067163846105</c:v>
                </c:pt>
                <c:pt idx="16136">
                  <c:v>402.65846994861494</c:v>
                </c:pt>
                <c:pt idx="16137">
                  <c:v>402.48354271169188</c:v>
                </c:pt>
                <c:pt idx="16138">
                  <c:v>402.45536795938392</c:v>
                </c:pt>
                <c:pt idx="16139">
                  <c:v>402.13505581046098</c:v>
                </c:pt>
                <c:pt idx="16140">
                  <c:v>402.18390447507699</c:v>
                </c:pt>
                <c:pt idx="16141">
                  <c:v>402.18021461292301</c:v>
                </c:pt>
                <c:pt idx="16142">
                  <c:v>402.11940720538405</c:v>
                </c:pt>
                <c:pt idx="16143">
                  <c:v>401.94280333492304</c:v>
                </c:pt>
                <c:pt idx="16144">
                  <c:v>401.89241442569192</c:v>
                </c:pt>
                <c:pt idx="16145">
                  <c:v>401.76055280999992</c:v>
                </c:pt>
                <c:pt idx="16146">
                  <c:v>401.52193647999889</c:v>
                </c:pt>
                <c:pt idx="16147">
                  <c:v>401.47105115661486</c:v>
                </c:pt>
                <c:pt idx="16148">
                  <c:v>401.43569100522996</c:v>
                </c:pt>
                <c:pt idx="16149">
                  <c:v>401.31962525646105</c:v>
                </c:pt>
                <c:pt idx="16150">
                  <c:v>401.15115770292192</c:v>
                </c:pt>
                <c:pt idx="16151">
                  <c:v>401.10768444476906</c:v>
                </c:pt>
                <c:pt idx="16152">
                  <c:v>400.98542046415395</c:v>
                </c:pt>
                <c:pt idx="16153">
                  <c:v>400.88559666953802</c:v>
                </c:pt>
                <c:pt idx="16154">
                  <c:v>400.8498488055381</c:v>
                </c:pt>
                <c:pt idx="16155">
                  <c:v>400.86104952384608</c:v>
                </c:pt>
                <c:pt idx="16156">
                  <c:v>400.7715726016919</c:v>
                </c:pt>
                <c:pt idx="16157">
                  <c:v>400.748083798153</c:v>
                </c:pt>
                <c:pt idx="16158">
                  <c:v>400.75697139969196</c:v>
                </c:pt>
                <c:pt idx="16159">
                  <c:v>400.73419890184596</c:v>
                </c:pt>
                <c:pt idx="16160">
                  <c:v>400.722002366769</c:v>
                </c:pt>
                <c:pt idx="16161">
                  <c:v>400.82276718000008</c:v>
                </c:pt>
                <c:pt idx="16162">
                  <c:v>400.821021578461</c:v>
                </c:pt>
                <c:pt idx="16163">
                  <c:v>400.76357864107689</c:v>
                </c:pt>
                <c:pt idx="16164">
                  <c:v>400.6933727672299</c:v>
                </c:pt>
                <c:pt idx="16165">
                  <c:v>400.69176998584601</c:v>
                </c:pt>
                <c:pt idx="16166">
                  <c:v>400.66677313015305</c:v>
                </c:pt>
                <c:pt idx="16167">
                  <c:v>400.65618870061496</c:v>
                </c:pt>
                <c:pt idx="16168">
                  <c:v>400.704847187692</c:v>
                </c:pt>
                <c:pt idx="16169">
                  <c:v>400.70267947692196</c:v>
                </c:pt>
                <c:pt idx="16170">
                  <c:v>400.60999707692201</c:v>
                </c:pt>
                <c:pt idx="16171">
                  <c:v>400.635831738153</c:v>
                </c:pt>
                <c:pt idx="16172">
                  <c:v>400.58202795661487</c:v>
                </c:pt>
                <c:pt idx="16173">
                  <c:v>400.63175185153796</c:v>
                </c:pt>
                <c:pt idx="16174">
                  <c:v>400.53225317492308</c:v>
                </c:pt>
                <c:pt idx="16175">
                  <c:v>400.62738749261496</c:v>
                </c:pt>
                <c:pt idx="16176">
                  <c:v>400.65808468030707</c:v>
                </c:pt>
                <c:pt idx="16177">
                  <c:v>400.53607284199893</c:v>
                </c:pt>
                <c:pt idx="16178">
                  <c:v>400.52096589738397</c:v>
                </c:pt>
                <c:pt idx="16179">
                  <c:v>400.47156486553803</c:v>
                </c:pt>
                <c:pt idx="16180">
                  <c:v>400.52598194276896</c:v>
                </c:pt>
                <c:pt idx="16181">
                  <c:v>400.54348140969205</c:v>
                </c:pt>
                <c:pt idx="16182">
                  <c:v>400.63647956969197</c:v>
                </c:pt>
                <c:pt idx="16183">
                  <c:v>400.64547192092306</c:v>
                </c:pt>
                <c:pt idx="16184">
                  <c:v>400.56379162215302</c:v>
                </c:pt>
                <c:pt idx="16185">
                  <c:v>400.41296951492302</c:v>
                </c:pt>
                <c:pt idx="16186">
                  <c:v>400.45099912599898</c:v>
                </c:pt>
                <c:pt idx="16187">
                  <c:v>400.61091620107595</c:v>
                </c:pt>
                <c:pt idx="16188">
                  <c:v>400.60198716046108</c:v>
                </c:pt>
                <c:pt idx="16189">
                  <c:v>400.48722195353793</c:v>
                </c:pt>
                <c:pt idx="16190">
                  <c:v>400.53143486030694</c:v>
                </c:pt>
                <c:pt idx="16191">
                  <c:v>400.54017070246101</c:v>
                </c:pt>
                <c:pt idx="16192">
                  <c:v>400.601178686769</c:v>
                </c:pt>
                <c:pt idx="16193">
                  <c:v>400.68141358307696</c:v>
                </c:pt>
                <c:pt idx="16194">
                  <c:v>400.67966439107607</c:v>
                </c:pt>
                <c:pt idx="16195">
                  <c:v>400.72856480861486</c:v>
                </c:pt>
                <c:pt idx="16196">
                  <c:v>400.63026895876897</c:v>
                </c:pt>
                <c:pt idx="16197">
                  <c:v>400.70934801938398</c:v>
                </c:pt>
                <c:pt idx="16198">
                  <c:v>400.60503321476904</c:v>
                </c:pt>
                <c:pt idx="16199">
                  <c:v>400.62206882169198</c:v>
                </c:pt>
                <c:pt idx="16200">
                  <c:v>400.73690759461493</c:v>
                </c:pt>
                <c:pt idx="16201">
                  <c:v>400.82662291461492</c:v>
                </c:pt>
                <c:pt idx="16202">
                  <c:v>400.54746460046113</c:v>
                </c:pt>
                <c:pt idx="16203">
                  <c:v>400.48693898276889</c:v>
                </c:pt>
                <c:pt idx="16204">
                  <c:v>400.52707509415302</c:v>
                </c:pt>
                <c:pt idx="16205">
                  <c:v>400.36974510630711</c:v>
                </c:pt>
                <c:pt idx="16206">
                  <c:v>400.40658217599992</c:v>
                </c:pt>
                <c:pt idx="16207">
                  <c:v>400.44240183046111</c:v>
                </c:pt>
                <c:pt idx="16208">
                  <c:v>400.5561134901539</c:v>
                </c:pt>
                <c:pt idx="16209">
                  <c:v>400.52344906030697</c:v>
                </c:pt>
                <c:pt idx="16210">
                  <c:v>400.47075430861497</c:v>
                </c:pt>
                <c:pt idx="16573">
                  <c:v>397.50951211461501</c:v>
                </c:pt>
                <c:pt idx="16574">
                  <c:v>397.54481195307602</c:v>
                </c:pt>
                <c:pt idx="16575">
                  <c:v>397.50849965722995</c:v>
                </c:pt>
                <c:pt idx="16576">
                  <c:v>397.60977560430706</c:v>
                </c:pt>
                <c:pt idx="16577">
                  <c:v>397.56883588369197</c:v>
                </c:pt>
                <c:pt idx="16578">
                  <c:v>397.47599684092296</c:v>
                </c:pt>
                <c:pt idx="16579">
                  <c:v>397.610098765538</c:v>
                </c:pt>
                <c:pt idx="16580">
                  <c:v>397.70735032707699</c:v>
                </c:pt>
                <c:pt idx="16581">
                  <c:v>397.708560973538</c:v>
                </c:pt>
                <c:pt idx="16582">
                  <c:v>397.59503211322999</c:v>
                </c:pt>
                <c:pt idx="16583">
                  <c:v>397.4457106947691</c:v>
                </c:pt>
                <c:pt idx="16584">
                  <c:v>397.42548594707597</c:v>
                </c:pt>
                <c:pt idx="16585">
                  <c:v>397.48444534369196</c:v>
                </c:pt>
                <c:pt idx="16586">
                  <c:v>397.67603354338399</c:v>
                </c:pt>
                <c:pt idx="16587">
                  <c:v>397.87668361784614</c:v>
                </c:pt>
                <c:pt idx="16588">
                  <c:v>397.92448322923002</c:v>
                </c:pt>
                <c:pt idx="16589">
                  <c:v>397.79984496276904</c:v>
                </c:pt>
                <c:pt idx="16590">
                  <c:v>397.6908156938461</c:v>
                </c:pt>
                <c:pt idx="16591">
                  <c:v>397.64774843953808</c:v>
                </c:pt>
                <c:pt idx="16592">
                  <c:v>397.81574842261494</c:v>
                </c:pt>
                <c:pt idx="16593">
                  <c:v>397.82450253184606</c:v>
                </c:pt>
                <c:pt idx="16594">
                  <c:v>397.87191057707594</c:v>
                </c:pt>
                <c:pt idx="16595">
                  <c:v>397.847618278769</c:v>
                </c:pt>
                <c:pt idx="16596">
                  <c:v>397.73468088430707</c:v>
                </c:pt>
                <c:pt idx="16597">
                  <c:v>397.80034444261497</c:v>
                </c:pt>
                <c:pt idx="16598">
                  <c:v>397.87389483892298</c:v>
                </c:pt>
                <c:pt idx="16599">
                  <c:v>397.89410911969196</c:v>
                </c:pt>
                <c:pt idx="16600">
                  <c:v>397.7859529956919</c:v>
                </c:pt>
                <c:pt idx="16601">
                  <c:v>397.74260351846107</c:v>
                </c:pt>
                <c:pt idx="16602">
                  <c:v>397.762235522769</c:v>
                </c:pt>
                <c:pt idx="16603">
                  <c:v>397.84902712215307</c:v>
                </c:pt>
                <c:pt idx="16604">
                  <c:v>397.82487462615308</c:v>
                </c:pt>
                <c:pt idx="16605">
                  <c:v>397.86537506707595</c:v>
                </c:pt>
                <c:pt idx="16606">
                  <c:v>397.905251789538</c:v>
                </c:pt>
                <c:pt idx="16607">
                  <c:v>397.97906246430705</c:v>
                </c:pt>
                <c:pt idx="16608">
                  <c:v>397.88975781630802</c:v>
                </c:pt>
                <c:pt idx="16609">
                  <c:v>397.95144203369205</c:v>
                </c:pt>
                <c:pt idx="16610">
                  <c:v>397.97446067461505</c:v>
                </c:pt>
                <c:pt idx="16611">
                  <c:v>397.96082980584606</c:v>
                </c:pt>
                <c:pt idx="16612">
                  <c:v>397.87040704522997</c:v>
                </c:pt>
                <c:pt idx="16613">
                  <c:v>397.84966875246107</c:v>
                </c:pt>
                <c:pt idx="16614">
                  <c:v>397.88576904476901</c:v>
                </c:pt>
                <c:pt idx="16615">
                  <c:v>397.88749704430802</c:v>
                </c:pt>
                <c:pt idx="16616">
                  <c:v>397.93825835476895</c:v>
                </c:pt>
                <c:pt idx="16617">
                  <c:v>397.92478344769194</c:v>
                </c:pt>
                <c:pt idx="16618">
                  <c:v>397.95071535907596</c:v>
                </c:pt>
                <c:pt idx="16619">
                  <c:v>397.89423609353798</c:v>
                </c:pt>
                <c:pt idx="16620">
                  <c:v>397.91343310153792</c:v>
                </c:pt>
                <c:pt idx="16621">
                  <c:v>397.90453262553802</c:v>
                </c:pt>
                <c:pt idx="16622">
                  <c:v>397.89543658184499</c:v>
                </c:pt>
                <c:pt idx="16623">
                  <c:v>397.88197116600003</c:v>
                </c:pt>
                <c:pt idx="16624">
                  <c:v>397.90750117061492</c:v>
                </c:pt>
                <c:pt idx="16625">
                  <c:v>397.95640981784601</c:v>
                </c:pt>
                <c:pt idx="16626">
                  <c:v>397.9996417476919</c:v>
                </c:pt>
                <c:pt idx="16627">
                  <c:v>398.03958909815395</c:v>
                </c:pt>
                <c:pt idx="16628">
                  <c:v>397.95827619722996</c:v>
                </c:pt>
                <c:pt idx="16629">
                  <c:v>397.97223921876895</c:v>
                </c:pt>
                <c:pt idx="16630">
                  <c:v>398.018510709846</c:v>
                </c:pt>
                <c:pt idx="16631">
                  <c:v>398.03109134953792</c:v>
                </c:pt>
                <c:pt idx="16632">
                  <c:v>398.08800504861489</c:v>
                </c:pt>
                <c:pt idx="16633">
                  <c:v>398.11003495492196</c:v>
                </c:pt>
                <c:pt idx="16634">
                  <c:v>398.15099732876911</c:v>
                </c:pt>
                <c:pt idx="16635">
                  <c:v>398.06039349553799</c:v>
                </c:pt>
                <c:pt idx="16636">
                  <c:v>398.05047341584606</c:v>
                </c:pt>
                <c:pt idx="16637">
                  <c:v>398.02472479599896</c:v>
                </c:pt>
                <c:pt idx="16638">
                  <c:v>398.03529236830695</c:v>
                </c:pt>
                <c:pt idx="16639">
                  <c:v>398.07228783969202</c:v>
                </c:pt>
                <c:pt idx="16640">
                  <c:v>398.07881032676903</c:v>
                </c:pt>
                <c:pt idx="16641">
                  <c:v>398.04775580461501</c:v>
                </c:pt>
                <c:pt idx="16642">
                  <c:v>398.15068836369204</c:v>
                </c:pt>
                <c:pt idx="16643">
                  <c:v>398.17068372446113</c:v>
                </c:pt>
                <c:pt idx="16644">
                  <c:v>398.17085714599898</c:v>
                </c:pt>
                <c:pt idx="16645">
                  <c:v>398.23621365153787</c:v>
                </c:pt>
                <c:pt idx="16646">
                  <c:v>398.34820720784501</c:v>
                </c:pt>
                <c:pt idx="16647">
                  <c:v>398.25998884000001</c:v>
                </c:pt>
                <c:pt idx="16648">
                  <c:v>398.25534042799995</c:v>
                </c:pt>
                <c:pt idx="16649">
                  <c:v>398.22776566969196</c:v>
                </c:pt>
                <c:pt idx="16650">
                  <c:v>398.23888604569197</c:v>
                </c:pt>
                <c:pt idx="16651">
                  <c:v>398.29830777399889</c:v>
                </c:pt>
                <c:pt idx="16652">
                  <c:v>398.35544450969201</c:v>
                </c:pt>
                <c:pt idx="16653">
                  <c:v>398.35231503046106</c:v>
                </c:pt>
                <c:pt idx="16654">
                  <c:v>398.25978622430711</c:v>
                </c:pt>
                <c:pt idx="16655">
                  <c:v>398.26434577523003</c:v>
                </c:pt>
                <c:pt idx="16656">
                  <c:v>398.37093774476898</c:v>
                </c:pt>
                <c:pt idx="16657">
                  <c:v>398.299447980769</c:v>
                </c:pt>
                <c:pt idx="16658">
                  <c:v>398.25467272384503</c:v>
                </c:pt>
                <c:pt idx="16659">
                  <c:v>398.28848603384614</c:v>
                </c:pt>
                <c:pt idx="16660">
                  <c:v>398.29339755907597</c:v>
                </c:pt>
                <c:pt idx="16661">
                  <c:v>398.32189739661499</c:v>
                </c:pt>
                <c:pt idx="16662">
                  <c:v>398.36133731446108</c:v>
                </c:pt>
                <c:pt idx="16663">
                  <c:v>398.439676617538</c:v>
                </c:pt>
                <c:pt idx="16664">
                  <c:v>398.359437764615</c:v>
                </c:pt>
                <c:pt idx="16665">
                  <c:v>398.31478913138403</c:v>
                </c:pt>
                <c:pt idx="16666">
                  <c:v>398.35561855599997</c:v>
                </c:pt>
                <c:pt idx="16667">
                  <c:v>398.37676234184602</c:v>
                </c:pt>
                <c:pt idx="16668">
                  <c:v>398.37617659169189</c:v>
                </c:pt>
                <c:pt idx="16669">
                  <c:v>398.41317752461487</c:v>
                </c:pt>
                <c:pt idx="16670">
                  <c:v>398.42371947969184</c:v>
                </c:pt>
                <c:pt idx="16671">
                  <c:v>398.39059335261493</c:v>
                </c:pt>
                <c:pt idx="16672">
                  <c:v>398.32047432923002</c:v>
                </c:pt>
                <c:pt idx="16673">
                  <c:v>398.35035990461495</c:v>
                </c:pt>
                <c:pt idx="16674">
                  <c:v>398.38967463015308</c:v>
                </c:pt>
                <c:pt idx="16675">
                  <c:v>398.32442766430705</c:v>
                </c:pt>
                <c:pt idx="16676">
                  <c:v>398.29741936215294</c:v>
                </c:pt>
                <c:pt idx="16677">
                  <c:v>398.16274304523</c:v>
                </c:pt>
                <c:pt idx="16678">
                  <c:v>398.235947829076</c:v>
                </c:pt>
                <c:pt idx="16679">
                  <c:v>398.39660273953808</c:v>
                </c:pt>
                <c:pt idx="16680">
                  <c:v>398.45960016753804</c:v>
                </c:pt>
                <c:pt idx="16681">
                  <c:v>398.50193522615297</c:v>
                </c:pt>
                <c:pt idx="16682">
                  <c:v>398.49789112707703</c:v>
                </c:pt>
                <c:pt idx="16683">
                  <c:v>398.41745168107695</c:v>
                </c:pt>
                <c:pt idx="16684">
                  <c:v>398.38990049153801</c:v>
                </c:pt>
                <c:pt idx="16685">
                  <c:v>398.34051285784602</c:v>
                </c:pt>
                <c:pt idx="16686">
                  <c:v>398.355412103692</c:v>
                </c:pt>
                <c:pt idx="16687">
                  <c:v>398.328575604923</c:v>
                </c:pt>
                <c:pt idx="16688">
                  <c:v>398.40531637261489</c:v>
                </c:pt>
                <c:pt idx="16689">
                  <c:v>398.47340313999996</c:v>
                </c:pt>
                <c:pt idx="16690">
                  <c:v>398.55594029599905</c:v>
                </c:pt>
                <c:pt idx="16691">
                  <c:v>398.63790899092299</c:v>
                </c:pt>
                <c:pt idx="16692">
                  <c:v>398.58791466999895</c:v>
                </c:pt>
                <c:pt idx="16693">
                  <c:v>398.48796089015298</c:v>
                </c:pt>
                <c:pt idx="16694">
                  <c:v>398.47071702922995</c:v>
                </c:pt>
                <c:pt idx="16695">
                  <c:v>398.46229963061501</c:v>
                </c:pt>
                <c:pt idx="16696">
                  <c:v>398.50905867399905</c:v>
                </c:pt>
                <c:pt idx="16697">
                  <c:v>398.51452272769194</c:v>
                </c:pt>
                <c:pt idx="16698">
                  <c:v>398.51262338369202</c:v>
                </c:pt>
                <c:pt idx="16699">
                  <c:v>398.50020707138395</c:v>
                </c:pt>
                <c:pt idx="16700">
                  <c:v>398.63621486430696</c:v>
                </c:pt>
                <c:pt idx="16701">
                  <c:v>398.63571446246095</c:v>
                </c:pt>
                <c:pt idx="16702">
                  <c:v>398.62858562092305</c:v>
                </c:pt>
                <c:pt idx="16703">
                  <c:v>398.60493166399908</c:v>
                </c:pt>
                <c:pt idx="16704">
                  <c:v>398.57351539076905</c:v>
                </c:pt>
                <c:pt idx="16705">
                  <c:v>398.587281088922</c:v>
                </c:pt>
                <c:pt idx="16706">
                  <c:v>398.46543387969194</c:v>
                </c:pt>
                <c:pt idx="16707">
                  <c:v>398.63713875322986</c:v>
                </c:pt>
                <c:pt idx="16708">
                  <c:v>398.60656215722992</c:v>
                </c:pt>
                <c:pt idx="16709">
                  <c:v>398.62262938092306</c:v>
                </c:pt>
                <c:pt idx="16710">
                  <c:v>398.61561475846099</c:v>
                </c:pt>
                <c:pt idx="16711">
                  <c:v>398.64336791738396</c:v>
                </c:pt>
                <c:pt idx="16712">
                  <c:v>398.55643488446105</c:v>
                </c:pt>
                <c:pt idx="16713">
                  <c:v>398.65357982338401</c:v>
                </c:pt>
                <c:pt idx="16714">
                  <c:v>398.74426602953804</c:v>
                </c:pt>
                <c:pt idx="16715">
                  <c:v>398.75060983369201</c:v>
                </c:pt>
                <c:pt idx="16716">
                  <c:v>398.70216744999993</c:v>
                </c:pt>
                <c:pt idx="16717">
                  <c:v>398.74320258799992</c:v>
                </c:pt>
                <c:pt idx="16718">
                  <c:v>398.7472821209231</c:v>
                </c:pt>
                <c:pt idx="16719">
                  <c:v>398.732985353076</c:v>
                </c:pt>
                <c:pt idx="16720">
                  <c:v>398.70501043861486</c:v>
                </c:pt>
                <c:pt idx="16721">
                  <c:v>398.73256837815296</c:v>
                </c:pt>
                <c:pt idx="16722">
                  <c:v>398.68886062215307</c:v>
                </c:pt>
                <c:pt idx="16723">
                  <c:v>398.6839843333841</c:v>
                </c:pt>
                <c:pt idx="16724">
                  <c:v>398.76749492046105</c:v>
                </c:pt>
                <c:pt idx="16725">
                  <c:v>398.80928971153804</c:v>
                </c:pt>
                <c:pt idx="16726">
                  <c:v>398.805737504153</c:v>
                </c:pt>
                <c:pt idx="16727">
                  <c:v>398.84325743030701</c:v>
                </c:pt>
                <c:pt idx="16728">
                  <c:v>398.83938646446097</c:v>
                </c:pt>
                <c:pt idx="16729">
                  <c:v>398.78834026230692</c:v>
                </c:pt>
                <c:pt idx="16730">
                  <c:v>398.79655466261488</c:v>
                </c:pt>
                <c:pt idx="16731">
                  <c:v>398.78086741199996</c:v>
                </c:pt>
                <c:pt idx="16732">
                  <c:v>398.88403649107596</c:v>
                </c:pt>
                <c:pt idx="16733">
                  <c:v>398.840787171692</c:v>
                </c:pt>
                <c:pt idx="16734">
                  <c:v>398.88527080153801</c:v>
                </c:pt>
                <c:pt idx="16735">
                  <c:v>398.81585156569196</c:v>
                </c:pt>
                <c:pt idx="16736">
                  <c:v>398.84107130661499</c:v>
                </c:pt>
                <c:pt idx="16737">
                  <c:v>398.93511510692286</c:v>
                </c:pt>
                <c:pt idx="16738">
                  <c:v>399.02371178692192</c:v>
                </c:pt>
                <c:pt idx="16739">
                  <c:v>399.05627860846101</c:v>
                </c:pt>
                <c:pt idx="16740">
                  <c:v>399.09782290815292</c:v>
                </c:pt>
                <c:pt idx="16741">
                  <c:v>399.05990202369202</c:v>
                </c:pt>
                <c:pt idx="16742">
                  <c:v>399.11648699138397</c:v>
                </c:pt>
                <c:pt idx="16743">
                  <c:v>399.16405114307702</c:v>
                </c:pt>
                <c:pt idx="16744">
                  <c:v>399.14229009661506</c:v>
                </c:pt>
                <c:pt idx="16745">
                  <c:v>399.20380043446107</c:v>
                </c:pt>
                <c:pt idx="16746">
                  <c:v>399.21744461569205</c:v>
                </c:pt>
                <c:pt idx="16747">
                  <c:v>399.19738078246098</c:v>
                </c:pt>
                <c:pt idx="16748">
                  <c:v>399.12110406769193</c:v>
                </c:pt>
                <c:pt idx="16749">
                  <c:v>399.10295900369198</c:v>
                </c:pt>
                <c:pt idx="16750">
                  <c:v>399.13331627446092</c:v>
                </c:pt>
                <c:pt idx="16751">
                  <c:v>399.14977487215401</c:v>
                </c:pt>
                <c:pt idx="16752">
                  <c:v>399.11533607061494</c:v>
                </c:pt>
                <c:pt idx="16753">
                  <c:v>399.13632070446101</c:v>
                </c:pt>
                <c:pt idx="16754">
                  <c:v>399.19410228046098</c:v>
                </c:pt>
                <c:pt idx="16755">
                  <c:v>399.20135686015294</c:v>
                </c:pt>
                <c:pt idx="16756">
                  <c:v>399.2678607204611</c:v>
                </c:pt>
                <c:pt idx="16757">
                  <c:v>399.24870978461496</c:v>
                </c:pt>
                <c:pt idx="16758">
                  <c:v>399.1516026344612</c:v>
                </c:pt>
                <c:pt idx="16759">
                  <c:v>399.24067470723003</c:v>
                </c:pt>
                <c:pt idx="16760">
                  <c:v>399.20967389892297</c:v>
                </c:pt>
                <c:pt idx="16761">
                  <c:v>399.28846058707592</c:v>
                </c:pt>
                <c:pt idx="16762">
                  <c:v>399.30945044799995</c:v>
                </c:pt>
                <c:pt idx="16763">
                  <c:v>399.2969989133839</c:v>
                </c:pt>
                <c:pt idx="16764">
                  <c:v>399.26048677030701</c:v>
                </c:pt>
                <c:pt idx="16765">
                  <c:v>399.36538607907698</c:v>
                </c:pt>
                <c:pt idx="16766">
                  <c:v>399.41843664953797</c:v>
                </c:pt>
                <c:pt idx="16767">
                  <c:v>399.4307124632299</c:v>
                </c:pt>
                <c:pt idx="16768">
                  <c:v>399.42905386046101</c:v>
                </c:pt>
                <c:pt idx="16769">
                  <c:v>399.36914691630705</c:v>
                </c:pt>
                <c:pt idx="16770">
                  <c:v>399.42192974338388</c:v>
                </c:pt>
                <c:pt idx="16771">
                  <c:v>399.43983855584599</c:v>
                </c:pt>
                <c:pt idx="16772">
                  <c:v>399.46720092107699</c:v>
                </c:pt>
                <c:pt idx="16773">
                  <c:v>399.42493941738388</c:v>
                </c:pt>
                <c:pt idx="16774">
                  <c:v>399.44724393553798</c:v>
                </c:pt>
                <c:pt idx="16775">
                  <c:v>399.32434422076904</c:v>
                </c:pt>
                <c:pt idx="16776">
                  <c:v>399.30198523799999</c:v>
                </c:pt>
                <c:pt idx="16777">
                  <c:v>399.29596039492202</c:v>
                </c:pt>
                <c:pt idx="16778">
                  <c:v>399.29014442569189</c:v>
                </c:pt>
                <c:pt idx="16779">
                  <c:v>399.31303387215303</c:v>
                </c:pt>
                <c:pt idx="16780">
                  <c:v>399.37723339092202</c:v>
                </c:pt>
                <c:pt idx="16781">
                  <c:v>399.38737647553796</c:v>
                </c:pt>
                <c:pt idx="16782">
                  <c:v>399.42070886938399</c:v>
                </c:pt>
                <c:pt idx="16783">
                  <c:v>399.3273800943071</c:v>
                </c:pt>
                <c:pt idx="16784">
                  <c:v>399.37803480507603</c:v>
                </c:pt>
                <c:pt idx="16785">
                  <c:v>399.35866143923107</c:v>
                </c:pt>
                <c:pt idx="16786">
                  <c:v>399.39460896107596</c:v>
                </c:pt>
                <c:pt idx="16787">
                  <c:v>399.42367389815303</c:v>
                </c:pt>
                <c:pt idx="16788">
                  <c:v>399.48480417907598</c:v>
                </c:pt>
                <c:pt idx="16789">
                  <c:v>399.47874863830799</c:v>
                </c:pt>
                <c:pt idx="16790">
                  <c:v>399.53132304322986</c:v>
                </c:pt>
                <c:pt idx="16791">
                  <c:v>399.55403024722995</c:v>
                </c:pt>
                <c:pt idx="16792">
                  <c:v>399.484366170307</c:v>
                </c:pt>
                <c:pt idx="16793">
                  <c:v>399.56832687692292</c:v>
                </c:pt>
                <c:pt idx="16794">
                  <c:v>399.49227057199892</c:v>
                </c:pt>
                <c:pt idx="16795">
                  <c:v>399.56941489692298</c:v>
                </c:pt>
                <c:pt idx="16796">
                  <c:v>399.65883582276911</c:v>
                </c:pt>
                <c:pt idx="16797">
                  <c:v>399.64915800692302</c:v>
                </c:pt>
                <c:pt idx="16798">
                  <c:v>399.70203766199995</c:v>
                </c:pt>
                <c:pt idx="16799">
                  <c:v>399.70882346692196</c:v>
                </c:pt>
                <c:pt idx="16800">
                  <c:v>399.63824117799999</c:v>
                </c:pt>
                <c:pt idx="16801">
                  <c:v>399.55322991830695</c:v>
                </c:pt>
                <c:pt idx="16802">
                  <c:v>399.60384360353811</c:v>
                </c:pt>
                <c:pt idx="16803">
                  <c:v>399.62816069276903</c:v>
                </c:pt>
                <c:pt idx="16804">
                  <c:v>399.64792754446114</c:v>
                </c:pt>
                <c:pt idx="16805">
                  <c:v>399.67802333476908</c:v>
                </c:pt>
                <c:pt idx="16806">
                  <c:v>399.63428573261501</c:v>
                </c:pt>
                <c:pt idx="16807">
                  <c:v>399.65933762169198</c:v>
                </c:pt>
                <c:pt idx="16808">
                  <c:v>399.61441628323001</c:v>
                </c:pt>
                <c:pt idx="16809">
                  <c:v>399.66111950138389</c:v>
                </c:pt>
                <c:pt idx="16810">
                  <c:v>399.59693151676896</c:v>
                </c:pt>
                <c:pt idx="16811">
                  <c:v>399.58179720246096</c:v>
                </c:pt>
                <c:pt idx="16812">
                  <c:v>399.58969089230703</c:v>
                </c:pt>
                <c:pt idx="16813">
                  <c:v>399.64101240061495</c:v>
                </c:pt>
                <c:pt idx="16814">
                  <c:v>399.67829101784605</c:v>
                </c:pt>
                <c:pt idx="16815">
                  <c:v>399.59730938199897</c:v>
                </c:pt>
                <c:pt idx="16816">
                  <c:v>399.64533891799897</c:v>
                </c:pt>
                <c:pt idx="16817">
                  <c:v>399.6264579750769</c:v>
                </c:pt>
                <c:pt idx="16818">
                  <c:v>399.580405336615</c:v>
                </c:pt>
                <c:pt idx="16819">
                  <c:v>399.619555100615</c:v>
                </c:pt>
                <c:pt idx="16820">
                  <c:v>399.70654817630697</c:v>
                </c:pt>
                <c:pt idx="16821">
                  <c:v>399.60541669153798</c:v>
                </c:pt>
                <c:pt idx="16822">
                  <c:v>399.72841425615286</c:v>
                </c:pt>
                <c:pt idx="16823">
                  <c:v>399.74394144153803</c:v>
                </c:pt>
                <c:pt idx="16824">
                  <c:v>399.71113686122987</c:v>
                </c:pt>
                <c:pt idx="16825">
                  <c:v>399.63954286738397</c:v>
                </c:pt>
                <c:pt idx="16826">
                  <c:v>399.56347723292299</c:v>
                </c:pt>
                <c:pt idx="16827">
                  <c:v>399.63075378030697</c:v>
                </c:pt>
                <c:pt idx="16828">
                  <c:v>399.66207917569204</c:v>
                </c:pt>
                <c:pt idx="16829">
                  <c:v>399.68124825876896</c:v>
                </c:pt>
                <c:pt idx="16830">
                  <c:v>399.71308901476908</c:v>
                </c:pt>
                <c:pt idx="16831">
                  <c:v>399.76263801553802</c:v>
                </c:pt>
                <c:pt idx="16832">
                  <c:v>399.65296724876902</c:v>
                </c:pt>
                <c:pt idx="16833">
                  <c:v>399.69109613753801</c:v>
                </c:pt>
                <c:pt idx="16834">
                  <c:v>399.679611292922</c:v>
                </c:pt>
                <c:pt idx="16835">
                  <c:v>399.70982521015401</c:v>
                </c:pt>
                <c:pt idx="16836">
                  <c:v>399.696321926461</c:v>
                </c:pt>
                <c:pt idx="16837">
                  <c:v>399.72522936461496</c:v>
                </c:pt>
                <c:pt idx="16838">
                  <c:v>399.69559182799895</c:v>
                </c:pt>
                <c:pt idx="16839">
                  <c:v>399.70906149661499</c:v>
                </c:pt>
                <c:pt idx="16840">
                  <c:v>399.67242549384611</c:v>
                </c:pt>
                <c:pt idx="16841">
                  <c:v>399.67116508215395</c:v>
                </c:pt>
                <c:pt idx="16842">
                  <c:v>399.62445692246098</c:v>
                </c:pt>
                <c:pt idx="16843">
                  <c:v>399.67522429046107</c:v>
                </c:pt>
                <c:pt idx="16844">
                  <c:v>399.721284522769</c:v>
                </c:pt>
                <c:pt idx="16845">
                  <c:v>399.74995699399898</c:v>
                </c:pt>
                <c:pt idx="16846">
                  <c:v>399.869203081384</c:v>
                </c:pt>
                <c:pt idx="16847">
                  <c:v>399.91140645430693</c:v>
                </c:pt>
                <c:pt idx="16848">
                  <c:v>399.89842146384598</c:v>
                </c:pt>
                <c:pt idx="16849">
                  <c:v>399.96035897415294</c:v>
                </c:pt>
                <c:pt idx="16850">
                  <c:v>399.92528050892196</c:v>
                </c:pt>
                <c:pt idx="16851">
                  <c:v>399.87853204461493</c:v>
                </c:pt>
                <c:pt idx="16852">
                  <c:v>399.77384670953802</c:v>
                </c:pt>
                <c:pt idx="16853">
                  <c:v>399.81729978430701</c:v>
                </c:pt>
                <c:pt idx="16854">
                  <c:v>399.794770380307</c:v>
                </c:pt>
                <c:pt idx="16855">
                  <c:v>399.84427696015302</c:v>
                </c:pt>
                <c:pt idx="16856">
                  <c:v>399.870959863076</c:v>
                </c:pt>
                <c:pt idx="16857">
                  <c:v>400.00496408799904</c:v>
                </c:pt>
                <c:pt idx="16858">
                  <c:v>399.98155554969185</c:v>
                </c:pt>
                <c:pt idx="16859">
                  <c:v>399.87883371215293</c:v>
                </c:pt>
                <c:pt idx="16860">
                  <c:v>399.89052239753801</c:v>
                </c:pt>
                <c:pt idx="16861">
                  <c:v>399.93956161076903</c:v>
                </c:pt>
                <c:pt idx="16862">
                  <c:v>399.90784902923002</c:v>
                </c:pt>
                <c:pt idx="16863">
                  <c:v>399.92417211261494</c:v>
                </c:pt>
                <c:pt idx="16864">
                  <c:v>399.91129476169186</c:v>
                </c:pt>
                <c:pt idx="16865">
                  <c:v>399.88122945522997</c:v>
                </c:pt>
                <c:pt idx="16866">
                  <c:v>399.93115166738386</c:v>
                </c:pt>
                <c:pt idx="16867">
                  <c:v>400.08167817538396</c:v>
                </c:pt>
                <c:pt idx="16868">
                  <c:v>400.00824690061495</c:v>
                </c:pt>
                <c:pt idx="16869">
                  <c:v>400.025413157846</c:v>
                </c:pt>
                <c:pt idx="16870">
                  <c:v>400.035192624307</c:v>
                </c:pt>
                <c:pt idx="16871">
                  <c:v>400.16902680522998</c:v>
                </c:pt>
                <c:pt idx="16872">
                  <c:v>400.17938717430707</c:v>
                </c:pt>
                <c:pt idx="16873">
                  <c:v>400.17078557923008</c:v>
                </c:pt>
                <c:pt idx="16874">
                  <c:v>400.19601174076791</c:v>
                </c:pt>
                <c:pt idx="16875">
                  <c:v>400.18052907615299</c:v>
                </c:pt>
                <c:pt idx="16876">
                  <c:v>400.17136242230703</c:v>
                </c:pt>
                <c:pt idx="16877">
                  <c:v>400.09117158353803</c:v>
                </c:pt>
                <c:pt idx="16878">
                  <c:v>400.10657228138399</c:v>
                </c:pt>
                <c:pt idx="16879">
                  <c:v>399.95483469984612</c:v>
                </c:pt>
                <c:pt idx="16880">
                  <c:v>399.96174378876896</c:v>
                </c:pt>
                <c:pt idx="16881">
                  <c:v>400.06127740876894</c:v>
                </c:pt>
                <c:pt idx="16882">
                  <c:v>399.98130881784596</c:v>
                </c:pt>
                <c:pt idx="16883">
                  <c:v>400.07963532553805</c:v>
                </c:pt>
                <c:pt idx="16884">
                  <c:v>399.88209337830705</c:v>
                </c:pt>
                <c:pt idx="16885">
                  <c:v>399.91743142292199</c:v>
                </c:pt>
                <c:pt idx="16886">
                  <c:v>399.87080555584498</c:v>
                </c:pt>
                <c:pt idx="16887">
                  <c:v>399.97359068046097</c:v>
                </c:pt>
                <c:pt idx="16888">
                  <c:v>399.94953691892295</c:v>
                </c:pt>
                <c:pt idx="16889">
                  <c:v>399.96760228446107</c:v>
                </c:pt>
                <c:pt idx="16890">
                  <c:v>399.94736826122994</c:v>
                </c:pt>
                <c:pt idx="16891">
                  <c:v>400.0218939673839</c:v>
                </c:pt>
                <c:pt idx="16892">
                  <c:v>399.97008732969198</c:v>
                </c:pt>
                <c:pt idx="16893">
                  <c:v>399.96157358569189</c:v>
                </c:pt>
                <c:pt idx="16894">
                  <c:v>400.00465626538403</c:v>
                </c:pt>
                <c:pt idx="16895">
                  <c:v>400.05566723830702</c:v>
                </c:pt>
                <c:pt idx="16896">
                  <c:v>400.00262560815298</c:v>
                </c:pt>
                <c:pt idx="16897">
                  <c:v>400.04835599307592</c:v>
                </c:pt>
                <c:pt idx="16898">
                  <c:v>400.01842651169193</c:v>
                </c:pt>
                <c:pt idx="16899">
                  <c:v>399.97848849569192</c:v>
                </c:pt>
                <c:pt idx="16900">
                  <c:v>399.93998327076901</c:v>
                </c:pt>
                <c:pt idx="16901">
                  <c:v>399.92298184861494</c:v>
                </c:pt>
                <c:pt idx="16902">
                  <c:v>399.93784771815399</c:v>
                </c:pt>
                <c:pt idx="16903">
                  <c:v>399.97145615753794</c:v>
                </c:pt>
                <c:pt idx="16904">
                  <c:v>400.01048938815404</c:v>
                </c:pt>
                <c:pt idx="16905">
                  <c:v>400.05327112538401</c:v>
                </c:pt>
                <c:pt idx="16906">
                  <c:v>399.97788268446112</c:v>
                </c:pt>
                <c:pt idx="16907">
                  <c:v>399.96369204199993</c:v>
                </c:pt>
                <c:pt idx="16908">
                  <c:v>400.03710939492203</c:v>
                </c:pt>
                <c:pt idx="16909">
                  <c:v>400.03439312199896</c:v>
                </c:pt>
                <c:pt idx="16910">
                  <c:v>400.04368750999998</c:v>
                </c:pt>
                <c:pt idx="16911">
                  <c:v>400.03355941492191</c:v>
                </c:pt>
                <c:pt idx="16912">
                  <c:v>400.00362614507696</c:v>
                </c:pt>
                <c:pt idx="16913">
                  <c:v>400.04899136323002</c:v>
                </c:pt>
                <c:pt idx="16914">
                  <c:v>399.98501863415396</c:v>
                </c:pt>
                <c:pt idx="16915">
                  <c:v>400.05183693230703</c:v>
                </c:pt>
                <c:pt idx="16916">
                  <c:v>400.11481252261501</c:v>
                </c:pt>
                <c:pt idx="16917">
                  <c:v>400.13285430969205</c:v>
                </c:pt>
                <c:pt idx="16918">
                  <c:v>400.09556103323001</c:v>
                </c:pt>
                <c:pt idx="16919">
                  <c:v>400.07403371661496</c:v>
                </c:pt>
                <c:pt idx="16920">
                  <c:v>400.13316859461492</c:v>
                </c:pt>
                <c:pt idx="16921">
                  <c:v>400.04154597861486</c:v>
                </c:pt>
                <c:pt idx="16922">
                  <c:v>400.03425056922993</c:v>
                </c:pt>
                <c:pt idx="16923">
                  <c:v>400.0961731999999</c:v>
                </c:pt>
                <c:pt idx="16924">
                  <c:v>400.11528777400002</c:v>
                </c:pt>
                <c:pt idx="16925">
                  <c:v>400.07068007892201</c:v>
                </c:pt>
                <c:pt idx="16926">
                  <c:v>400.0651397492299</c:v>
                </c:pt>
                <c:pt idx="16927">
                  <c:v>400.10807370799893</c:v>
                </c:pt>
                <c:pt idx="16928">
                  <c:v>400.087338359846</c:v>
                </c:pt>
                <c:pt idx="16929">
                  <c:v>400.09065422169192</c:v>
                </c:pt>
                <c:pt idx="16930">
                  <c:v>400.172353426923</c:v>
                </c:pt>
                <c:pt idx="16931">
                  <c:v>400.25271058199996</c:v>
                </c:pt>
                <c:pt idx="16932">
                  <c:v>400.278870813384</c:v>
                </c:pt>
                <c:pt idx="16933">
                  <c:v>400.27355117338396</c:v>
                </c:pt>
                <c:pt idx="16934">
                  <c:v>400.24905022722999</c:v>
                </c:pt>
                <c:pt idx="16935">
                  <c:v>400.25326062076914</c:v>
                </c:pt>
                <c:pt idx="16936">
                  <c:v>400.34923429246106</c:v>
                </c:pt>
                <c:pt idx="16937">
                  <c:v>400.24819835184599</c:v>
                </c:pt>
                <c:pt idx="16938">
                  <c:v>400.31793097430705</c:v>
                </c:pt>
                <c:pt idx="16939">
                  <c:v>400.33337501369192</c:v>
                </c:pt>
                <c:pt idx="16940">
                  <c:v>400.31813604122988</c:v>
                </c:pt>
                <c:pt idx="16941">
                  <c:v>400.20191520522991</c:v>
                </c:pt>
                <c:pt idx="16942">
                  <c:v>400.35788342938406</c:v>
                </c:pt>
                <c:pt idx="16943">
                  <c:v>400.38022717615308</c:v>
                </c:pt>
                <c:pt idx="16944">
                  <c:v>400.44632103815292</c:v>
                </c:pt>
                <c:pt idx="16945">
                  <c:v>400.41358497846096</c:v>
                </c:pt>
                <c:pt idx="16946">
                  <c:v>400.45992564830698</c:v>
                </c:pt>
                <c:pt idx="16947">
                  <c:v>400.42852139384598</c:v>
                </c:pt>
                <c:pt idx="16948">
                  <c:v>400.42340335338395</c:v>
                </c:pt>
                <c:pt idx="16949">
                  <c:v>400.36981924938397</c:v>
                </c:pt>
                <c:pt idx="16950">
                  <c:v>400.38780458461508</c:v>
                </c:pt>
                <c:pt idx="16951">
                  <c:v>400.36184086922998</c:v>
                </c:pt>
                <c:pt idx="16952">
                  <c:v>400.36383820969195</c:v>
                </c:pt>
                <c:pt idx="16953">
                  <c:v>400.33688094015292</c:v>
                </c:pt>
                <c:pt idx="16954">
                  <c:v>400.35557189184607</c:v>
                </c:pt>
                <c:pt idx="16955">
                  <c:v>400.36871802661494</c:v>
                </c:pt>
                <c:pt idx="16956">
                  <c:v>400.40970989938398</c:v>
                </c:pt>
                <c:pt idx="16957">
                  <c:v>400.32434126030705</c:v>
                </c:pt>
                <c:pt idx="16958">
                  <c:v>400.30026468492304</c:v>
                </c:pt>
                <c:pt idx="16959">
                  <c:v>400.32314018553802</c:v>
                </c:pt>
                <c:pt idx="16960">
                  <c:v>400.29743838122994</c:v>
                </c:pt>
                <c:pt idx="16961">
                  <c:v>400.46340940184496</c:v>
                </c:pt>
                <c:pt idx="16962">
                  <c:v>400.36851569415302</c:v>
                </c:pt>
                <c:pt idx="16963">
                  <c:v>400.26749079569203</c:v>
                </c:pt>
                <c:pt idx="16964">
                  <c:v>400.33294757676902</c:v>
                </c:pt>
                <c:pt idx="16965">
                  <c:v>400.36336452538404</c:v>
                </c:pt>
                <c:pt idx="16966">
                  <c:v>400.41313632815286</c:v>
                </c:pt>
                <c:pt idx="16967">
                  <c:v>400.33287805922993</c:v>
                </c:pt>
                <c:pt idx="16968">
                  <c:v>400.44618758738494</c:v>
                </c:pt>
                <c:pt idx="16969">
                  <c:v>400.38573974338391</c:v>
                </c:pt>
                <c:pt idx="16970">
                  <c:v>400.44510852061495</c:v>
                </c:pt>
                <c:pt idx="16971">
                  <c:v>400.42768752523</c:v>
                </c:pt>
                <c:pt idx="16972">
                  <c:v>400.46888211492205</c:v>
                </c:pt>
                <c:pt idx="16973">
                  <c:v>400.47195240430699</c:v>
                </c:pt>
                <c:pt idx="16974">
                  <c:v>400.42069056538395</c:v>
                </c:pt>
                <c:pt idx="16975">
                  <c:v>400.47899505307595</c:v>
                </c:pt>
                <c:pt idx="16976">
                  <c:v>400.49964087246104</c:v>
                </c:pt>
                <c:pt idx="16977">
                  <c:v>400.51275114692299</c:v>
                </c:pt>
                <c:pt idx="16978">
                  <c:v>400.51722119892298</c:v>
                </c:pt>
                <c:pt idx="16979">
                  <c:v>400.47788977061492</c:v>
                </c:pt>
                <c:pt idx="16980">
                  <c:v>400.45343551046102</c:v>
                </c:pt>
                <c:pt idx="16981">
                  <c:v>400.44979451784502</c:v>
                </c:pt>
                <c:pt idx="16982">
                  <c:v>400.47495795738394</c:v>
                </c:pt>
                <c:pt idx="16983">
                  <c:v>400.394983725077</c:v>
                </c:pt>
                <c:pt idx="16984">
                  <c:v>400.30646909122999</c:v>
                </c:pt>
                <c:pt idx="16985">
                  <c:v>400.30689047953808</c:v>
                </c:pt>
                <c:pt idx="16986">
                  <c:v>400.35403673338402</c:v>
                </c:pt>
                <c:pt idx="16987">
                  <c:v>400.39974350015302</c:v>
                </c:pt>
                <c:pt idx="16988">
                  <c:v>400.50014631953798</c:v>
                </c:pt>
                <c:pt idx="16989">
                  <c:v>400.45790500230697</c:v>
                </c:pt>
                <c:pt idx="16990">
                  <c:v>400.35357621399896</c:v>
                </c:pt>
                <c:pt idx="16991">
                  <c:v>400.37482030907711</c:v>
                </c:pt>
                <c:pt idx="16992">
                  <c:v>400.37107722122994</c:v>
                </c:pt>
                <c:pt idx="16993">
                  <c:v>400.40441185661496</c:v>
                </c:pt>
                <c:pt idx="16994">
                  <c:v>400.40023064015293</c:v>
                </c:pt>
                <c:pt idx="16995">
                  <c:v>400.27611794846081</c:v>
                </c:pt>
                <c:pt idx="16996">
                  <c:v>400.34128752184614</c:v>
                </c:pt>
                <c:pt idx="16997">
                  <c:v>400.33977717569195</c:v>
                </c:pt>
                <c:pt idx="16998">
                  <c:v>400.39883767461492</c:v>
                </c:pt>
                <c:pt idx="16999">
                  <c:v>400.34109653307598</c:v>
                </c:pt>
                <c:pt idx="17000">
                  <c:v>400.28735290199893</c:v>
                </c:pt>
                <c:pt idx="17001">
                  <c:v>400.2881789659998</c:v>
                </c:pt>
                <c:pt idx="17002">
                  <c:v>400.13505119846104</c:v>
                </c:pt>
                <c:pt idx="17003">
                  <c:v>400.09513414153787</c:v>
                </c:pt>
                <c:pt idx="17004">
                  <c:v>400.11309559492298</c:v>
                </c:pt>
                <c:pt idx="17005">
                  <c:v>400.12868863523005</c:v>
                </c:pt>
                <c:pt idx="17006">
                  <c:v>400.09464322753797</c:v>
                </c:pt>
                <c:pt idx="17007">
                  <c:v>400.12130575892286</c:v>
                </c:pt>
                <c:pt idx="17008">
                  <c:v>400.12150348307603</c:v>
                </c:pt>
                <c:pt idx="17009">
                  <c:v>400.12535094738394</c:v>
                </c:pt>
                <c:pt idx="17010">
                  <c:v>400.1347418798461</c:v>
                </c:pt>
                <c:pt idx="17011">
                  <c:v>400.08410953153799</c:v>
                </c:pt>
                <c:pt idx="17012">
                  <c:v>400.12175689384605</c:v>
                </c:pt>
                <c:pt idx="17013">
                  <c:v>400.10574038676907</c:v>
                </c:pt>
                <c:pt idx="17014">
                  <c:v>400.17097473169196</c:v>
                </c:pt>
                <c:pt idx="17015">
                  <c:v>400.23895267322996</c:v>
                </c:pt>
                <c:pt idx="17016">
                  <c:v>400.25662613292297</c:v>
                </c:pt>
                <c:pt idx="17017">
                  <c:v>400.14479273199902</c:v>
                </c:pt>
                <c:pt idx="17018">
                  <c:v>400.19736929830697</c:v>
                </c:pt>
                <c:pt idx="17019">
                  <c:v>400.269444598615</c:v>
                </c:pt>
                <c:pt idx="17020">
                  <c:v>400.35875989415405</c:v>
                </c:pt>
                <c:pt idx="17021">
                  <c:v>400.39662366984606</c:v>
                </c:pt>
                <c:pt idx="17022">
                  <c:v>400.44040446061496</c:v>
                </c:pt>
                <c:pt idx="17023">
                  <c:v>400.43327113722995</c:v>
                </c:pt>
                <c:pt idx="17024">
                  <c:v>400.42885114169189</c:v>
                </c:pt>
                <c:pt idx="17025">
                  <c:v>400.35817172538395</c:v>
                </c:pt>
                <c:pt idx="17026">
                  <c:v>400.33618396153787</c:v>
                </c:pt>
                <c:pt idx="17027">
                  <c:v>400.43104372830692</c:v>
                </c:pt>
                <c:pt idx="17028">
                  <c:v>400.51315097507688</c:v>
                </c:pt>
                <c:pt idx="17029">
                  <c:v>400.44399061938401</c:v>
                </c:pt>
                <c:pt idx="17030">
                  <c:v>400.37058094876897</c:v>
                </c:pt>
                <c:pt idx="17031">
                  <c:v>400.48478784261494</c:v>
                </c:pt>
                <c:pt idx="17032">
                  <c:v>400.529796336922</c:v>
                </c:pt>
                <c:pt idx="17033">
                  <c:v>400.54631789323003</c:v>
                </c:pt>
                <c:pt idx="17034">
                  <c:v>400.43060420138397</c:v>
                </c:pt>
                <c:pt idx="17035">
                  <c:v>400.34070023646103</c:v>
                </c:pt>
                <c:pt idx="17036">
                  <c:v>400.44009461353807</c:v>
                </c:pt>
                <c:pt idx="17037">
                  <c:v>400.4467085916919</c:v>
                </c:pt>
                <c:pt idx="17038">
                  <c:v>400.515920244923</c:v>
                </c:pt>
                <c:pt idx="17039">
                  <c:v>400.37558565846098</c:v>
                </c:pt>
                <c:pt idx="17040">
                  <c:v>400.35446823215403</c:v>
                </c:pt>
                <c:pt idx="17041">
                  <c:v>400.30082930323005</c:v>
                </c:pt>
                <c:pt idx="17042">
                  <c:v>400.33498991184598</c:v>
                </c:pt>
                <c:pt idx="17043">
                  <c:v>400.4111893072299</c:v>
                </c:pt>
                <c:pt idx="17044">
                  <c:v>400.38668587923001</c:v>
                </c:pt>
                <c:pt idx="17045">
                  <c:v>400.44300307584598</c:v>
                </c:pt>
                <c:pt idx="17046">
                  <c:v>400.42294302892196</c:v>
                </c:pt>
                <c:pt idx="17047">
                  <c:v>400.37360967722992</c:v>
                </c:pt>
                <c:pt idx="17048">
                  <c:v>400.42157825030694</c:v>
                </c:pt>
                <c:pt idx="17049">
                  <c:v>400.40775800415292</c:v>
                </c:pt>
                <c:pt idx="17050">
                  <c:v>400.41711125215289</c:v>
                </c:pt>
                <c:pt idx="17051">
                  <c:v>400.25302250538397</c:v>
                </c:pt>
                <c:pt idx="17052">
                  <c:v>400.24467424276901</c:v>
                </c:pt>
                <c:pt idx="17053">
                  <c:v>400.27633084153797</c:v>
                </c:pt>
                <c:pt idx="17054">
                  <c:v>400.27319100646099</c:v>
                </c:pt>
                <c:pt idx="17055">
                  <c:v>400.26164286153801</c:v>
                </c:pt>
                <c:pt idx="17056">
                  <c:v>400.27156035753796</c:v>
                </c:pt>
                <c:pt idx="17057">
                  <c:v>400.29683739599892</c:v>
                </c:pt>
                <c:pt idx="17058">
                  <c:v>400.41877012969195</c:v>
                </c:pt>
                <c:pt idx="17059">
                  <c:v>400.35068990692298</c:v>
                </c:pt>
                <c:pt idx="17060">
                  <c:v>400.45961679184597</c:v>
                </c:pt>
                <c:pt idx="17061">
                  <c:v>400.42330093830793</c:v>
                </c:pt>
                <c:pt idx="17062">
                  <c:v>400.33697825276892</c:v>
                </c:pt>
                <c:pt idx="17063">
                  <c:v>400.50283718384503</c:v>
                </c:pt>
                <c:pt idx="17064">
                  <c:v>400.56037859692299</c:v>
                </c:pt>
                <c:pt idx="17065">
                  <c:v>400.46156494307689</c:v>
                </c:pt>
                <c:pt idx="17066">
                  <c:v>400.46108777322996</c:v>
                </c:pt>
                <c:pt idx="17067">
                  <c:v>400.39859420892293</c:v>
                </c:pt>
                <c:pt idx="17068">
                  <c:v>400.33667642984602</c:v>
                </c:pt>
                <c:pt idx="17069">
                  <c:v>400.38073613384614</c:v>
                </c:pt>
                <c:pt idx="17070">
                  <c:v>400.44370697999892</c:v>
                </c:pt>
                <c:pt idx="17071">
                  <c:v>400.47757660522996</c:v>
                </c:pt>
                <c:pt idx="17072">
                  <c:v>400.49494586938403</c:v>
                </c:pt>
                <c:pt idx="17073">
                  <c:v>400.50725172753801</c:v>
                </c:pt>
                <c:pt idx="17074">
                  <c:v>400.60813080353802</c:v>
                </c:pt>
                <c:pt idx="17075">
                  <c:v>400.70669656446108</c:v>
                </c:pt>
                <c:pt idx="17076">
                  <c:v>400.69962117138402</c:v>
                </c:pt>
                <c:pt idx="17077">
                  <c:v>400.53641960769187</c:v>
                </c:pt>
                <c:pt idx="17078">
                  <c:v>400.55612720369191</c:v>
                </c:pt>
                <c:pt idx="17079">
                  <c:v>400.53411355199887</c:v>
                </c:pt>
                <c:pt idx="17080">
                  <c:v>400.53758932938405</c:v>
                </c:pt>
                <c:pt idx="17081">
                  <c:v>400.608765018307</c:v>
                </c:pt>
                <c:pt idx="17082">
                  <c:v>400.56719645030699</c:v>
                </c:pt>
                <c:pt idx="17083">
                  <c:v>400.70290165184605</c:v>
                </c:pt>
                <c:pt idx="17084">
                  <c:v>400.64661968784606</c:v>
                </c:pt>
                <c:pt idx="17085">
                  <c:v>400.62181299153792</c:v>
                </c:pt>
                <c:pt idx="17086">
                  <c:v>400.73560472969194</c:v>
                </c:pt>
                <c:pt idx="17087">
                  <c:v>400.71069361799999</c:v>
                </c:pt>
                <c:pt idx="17088">
                  <c:v>400.73386060384604</c:v>
                </c:pt>
                <c:pt idx="17089">
                  <c:v>400.75462512784611</c:v>
                </c:pt>
                <c:pt idx="17090">
                  <c:v>400.73878301353801</c:v>
                </c:pt>
                <c:pt idx="17091">
                  <c:v>400.77555221722986</c:v>
                </c:pt>
                <c:pt idx="17092">
                  <c:v>400.80292691953798</c:v>
                </c:pt>
                <c:pt idx="17093">
                  <c:v>400.85387881646108</c:v>
                </c:pt>
                <c:pt idx="17094">
                  <c:v>400.82765962461502</c:v>
                </c:pt>
                <c:pt idx="17095">
                  <c:v>400.86332996861489</c:v>
                </c:pt>
                <c:pt idx="17096">
                  <c:v>400.89557624692293</c:v>
                </c:pt>
                <c:pt idx="17097">
                  <c:v>400.84636519492307</c:v>
                </c:pt>
                <c:pt idx="17098">
                  <c:v>400.85200198246105</c:v>
                </c:pt>
                <c:pt idx="17099">
                  <c:v>400.86418489876905</c:v>
                </c:pt>
                <c:pt idx="17100">
                  <c:v>400.96220196630799</c:v>
                </c:pt>
                <c:pt idx="17101">
                  <c:v>400.87769331430707</c:v>
                </c:pt>
                <c:pt idx="17102">
                  <c:v>401.02932254138392</c:v>
                </c:pt>
                <c:pt idx="17103">
                  <c:v>401.11360207153808</c:v>
                </c:pt>
                <c:pt idx="17104">
                  <c:v>401.064871243384</c:v>
                </c:pt>
                <c:pt idx="17105">
                  <c:v>401.12252990369194</c:v>
                </c:pt>
                <c:pt idx="17106">
                  <c:v>401.1698809695381</c:v>
                </c:pt>
                <c:pt idx="17107">
                  <c:v>401.20126811046106</c:v>
                </c:pt>
                <c:pt idx="17108">
                  <c:v>401.20669718769199</c:v>
                </c:pt>
                <c:pt idx="17109">
                  <c:v>401.29841621507586</c:v>
                </c:pt>
                <c:pt idx="17110">
                  <c:v>401.3807387672299</c:v>
                </c:pt>
                <c:pt idx="17111">
                  <c:v>401.41244283369201</c:v>
                </c:pt>
                <c:pt idx="17112">
                  <c:v>401.30509879230698</c:v>
                </c:pt>
                <c:pt idx="17113">
                  <c:v>401.21332205661497</c:v>
                </c:pt>
                <c:pt idx="17114">
                  <c:v>401.23945994738386</c:v>
                </c:pt>
                <c:pt idx="17115">
                  <c:v>401.21867306399895</c:v>
                </c:pt>
                <c:pt idx="17116">
                  <c:v>401.19525365015397</c:v>
                </c:pt>
                <c:pt idx="17117">
                  <c:v>401.12617910615296</c:v>
                </c:pt>
                <c:pt idx="17118">
                  <c:v>401.09163989676898</c:v>
                </c:pt>
                <c:pt idx="17119">
                  <c:v>400.80026583553814</c:v>
                </c:pt>
                <c:pt idx="17120">
                  <c:v>400.79298742907599</c:v>
                </c:pt>
                <c:pt idx="17121">
                  <c:v>400.81245198199895</c:v>
                </c:pt>
                <c:pt idx="17122">
                  <c:v>400.83686508569195</c:v>
                </c:pt>
                <c:pt idx="17123">
                  <c:v>400.78033367061494</c:v>
                </c:pt>
                <c:pt idx="17124">
                  <c:v>400.88149186630704</c:v>
                </c:pt>
                <c:pt idx="17125">
                  <c:v>401.00846467799897</c:v>
                </c:pt>
                <c:pt idx="17126">
                  <c:v>401.021560628923</c:v>
                </c:pt>
                <c:pt idx="17127">
                  <c:v>401.07650516092292</c:v>
                </c:pt>
                <c:pt idx="17128">
                  <c:v>401.12613303030696</c:v>
                </c:pt>
                <c:pt idx="17129">
                  <c:v>401.27150815553796</c:v>
                </c:pt>
                <c:pt idx="17130">
                  <c:v>401.18470620646104</c:v>
                </c:pt>
                <c:pt idx="17131">
                  <c:v>401.16142366676905</c:v>
                </c:pt>
                <c:pt idx="17132">
                  <c:v>401.13433086030705</c:v>
                </c:pt>
                <c:pt idx="17133">
                  <c:v>401.06323548061494</c:v>
                </c:pt>
                <c:pt idx="17134">
                  <c:v>401.12574484984606</c:v>
                </c:pt>
                <c:pt idx="17135">
                  <c:v>401.19248174523</c:v>
                </c:pt>
                <c:pt idx="17136">
                  <c:v>401.30613231522995</c:v>
                </c:pt>
                <c:pt idx="17137">
                  <c:v>401.25350176169189</c:v>
                </c:pt>
                <c:pt idx="17138">
                  <c:v>401.14360911876804</c:v>
                </c:pt>
                <c:pt idx="17139">
                  <c:v>401.31675891630692</c:v>
                </c:pt>
                <c:pt idx="17140">
                  <c:v>401.3228631753841</c:v>
                </c:pt>
                <c:pt idx="17141">
                  <c:v>401.21693832830692</c:v>
                </c:pt>
                <c:pt idx="17142">
                  <c:v>401.309740235692</c:v>
                </c:pt>
                <c:pt idx="17143">
                  <c:v>401.36497297938405</c:v>
                </c:pt>
                <c:pt idx="17144">
                  <c:v>401.29760410292198</c:v>
                </c:pt>
                <c:pt idx="17145">
                  <c:v>401.24810074322994</c:v>
                </c:pt>
                <c:pt idx="17146">
                  <c:v>401.33857835969189</c:v>
                </c:pt>
                <c:pt idx="17147">
                  <c:v>401.46595839292195</c:v>
                </c:pt>
                <c:pt idx="17148">
                  <c:v>401.52056963784605</c:v>
                </c:pt>
                <c:pt idx="17149">
                  <c:v>401.57132983599899</c:v>
                </c:pt>
                <c:pt idx="17150">
                  <c:v>401.46995798784496</c:v>
                </c:pt>
                <c:pt idx="17151">
                  <c:v>401.43633037646094</c:v>
                </c:pt>
                <c:pt idx="17152">
                  <c:v>401.33507433246098</c:v>
                </c:pt>
                <c:pt idx="17153">
                  <c:v>400.98993219569195</c:v>
                </c:pt>
                <c:pt idx="17154">
                  <c:v>400.82403461476804</c:v>
                </c:pt>
                <c:pt idx="17155">
                  <c:v>401.01307903999896</c:v>
                </c:pt>
                <c:pt idx="17156">
                  <c:v>401.08089672615301</c:v>
                </c:pt>
                <c:pt idx="17157">
                  <c:v>401.21469204369203</c:v>
                </c:pt>
                <c:pt idx="17158">
                  <c:v>401.08420711322998</c:v>
                </c:pt>
                <c:pt idx="17159">
                  <c:v>400.93424274615296</c:v>
                </c:pt>
                <c:pt idx="17160">
                  <c:v>401.04776862122998</c:v>
                </c:pt>
                <c:pt idx="17161">
                  <c:v>401.24828358492306</c:v>
                </c:pt>
                <c:pt idx="17162">
                  <c:v>401.1926233264611</c:v>
                </c:pt>
                <c:pt idx="17163">
                  <c:v>401.23401775169185</c:v>
                </c:pt>
                <c:pt idx="17164">
                  <c:v>401.04246999784607</c:v>
                </c:pt>
                <c:pt idx="17165">
                  <c:v>400.813395014923</c:v>
                </c:pt>
                <c:pt idx="17166">
                  <c:v>400.84367800107697</c:v>
                </c:pt>
                <c:pt idx="17167">
                  <c:v>400.97920840476797</c:v>
                </c:pt>
                <c:pt idx="17168">
                  <c:v>401.15350838015308</c:v>
                </c:pt>
                <c:pt idx="17169">
                  <c:v>401.21962243276806</c:v>
                </c:pt>
                <c:pt idx="17170">
                  <c:v>401.11392185</c:v>
                </c:pt>
                <c:pt idx="17171">
                  <c:v>401.24607643292194</c:v>
                </c:pt>
                <c:pt idx="17172">
                  <c:v>401.22066904984598</c:v>
                </c:pt>
                <c:pt idx="17173">
                  <c:v>401.31786486969202</c:v>
                </c:pt>
                <c:pt idx="17174">
                  <c:v>401.53140952322997</c:v>
                </c:pt>
                <c:pt idx="17175">
                  <c:v>401.43744173861495</c:v>
                </c:pt>
                <c:pt idx="17176">
                  <c:v>401.38378729584605</c:v>
                </c:pt>
                <c:pt idx="17177">
                  <c:v>401.39529702553801</c:v>
                </c:pt>
                <c:pt idx="17178">
                  <c:v>401.434605620615</c:v>
                </c:pt>
                <c:pt idx="17179">
                  <c:v>401.40683028215295</c:v>
                </c:pt>
                <c:pt idx="17180">
                  <c:v>401.63346973784604</c:v>
                </c:pt>
                <c:pt idx="17181">
                  <c:v>401.84350097076901</c:v>
                </c:pt>
                <c:pt idx="17182">
                  <c:v>401.87058394399895</c:v>
                </c:pt>
                <c:pt idx="17183">
                  <c:v>401.87875731338403</c:v>
                </c:pt>
                <c:pt idx="17184">
                  <c:v>401.82282005030703</c:v>
                </c:pt>
                <c:pt idx="17185">
                  <c:v>401.69259685707596</c:v>
                </c:pt>
                <c:pt idx="17186">
                  <c:v>401.68998106538402</c:v>
                </c:pt>
                <c:pt idx="17187">
                  <c:v>401.74012926415293</c:v>
                </c:pt>
                <c:pt idx="17188">
                  <c:v>401.86416337092203</c:v>
                </c:pt>
                <c:pt idx="17189">
                  <c:v>401.950661439692</c:v>
                </c:pt>
                <c:pt idx="17190">
                  <c:v>402.0697149276919</c:v>
                </c:pt>
                <c:pt idx="17191">
                  <c:v>401.92217739276896</c:v>
                </c:pt>
                <c:pt idx="17192">
                  <c:v>402.09190666722986</c:v>
                </c:pt>
                <c:pt idx="17193">
                  <c:v>402.15474839830711</c:v>
                </c:pt>
                <c:pt idx="17194">
                  <c:v>402.24426934169196</c:v>
                </c:pt>
                <c:pt idx="17195">
                  <c:v>401.98259213138397</c:v>
                </c:pt>
                <c:pt idx="17196">
                  <c:v>401.72525086061495</c:v>
                </c:pt>
                <c:pt idx="17197">
                  <c:v>401.59858538753792</c:v>
                </c:pt>
                <c:pt idx="17198">
                  <c:v>401.729153696769</c:v>
                </c:pt>
                <c:pt idx="17199">
                  <c:v>401.67502155984607</c:v>
                </c:pt>
                <c:pt idx="17200">
                  <c:v>401.36713717399999</c:v>
                </c:pt>
                <c:pt idx="17201">
                  <c:v>401.28284068676908</c:v>
                </c:pt>
                <c:pt idx="17202">
                  <c:v>401.26060653446103</c:v>
                </c:pt>
                <c:pt idx="17203">
                  <c:v>401.46647001184601</c:v>
                </c:pt>
                <c:pt idx="17204">
                  <c:v>401.39106828076905</c:v>
                </c:pt>
                <c:pt idx="17205">
                  <c:v>401.40781145323092</c:v>
                </c:pt>
                <c:pt idx="17206">
                  <c:v>401.41658076123093</c:v>
                </c:pt>
                <c:pt idx="17207">
                  <c:v>401.47718661692301</c:v>
                </c:pt>
                <c:pt idx="17208">
                  <c:v>401.56265779969198</c:v>
                </c:pt>
                <c:pt idx="17209">
                  <c:v>401.41426124199995</c:v>
                </c:pt>
                <c:pt idx="17210">
                  <c:v>401.37709068092306</c:v>
                </c:pt>
                <c:pt idx="17211">
                  <c:v>401.56716169353814</c:v>
                </c:pt>
                <c:pt idx="17212">
                  <c:v>401.61941788630702</c:v>
                </c:pt>
                <c:pt idx="17213">
                  <c:v>401.66825197799994</c:v>
                </c:pt>
                <c:pt idx="17214">
                  <c:v>401.68693004999994</c:v>
                </c:pt>
                <c:pt idx="17215">
                  <c:v>401.60646272476907</c:v>
                </c:pt>
                <c:pt idx="17216">
                  <c:v>401.60283667707705</c:v>
                </c:pt>
                <c:pt idx="17217">
                  <c:v>401.29986765153802</c:v>
                </c:pt>
                <c:pt idx="17218">
                  <c:v>401.18531639538395</c:v>
                </c:pt>
                <c:pt idx="17219">
                  <c:v>401.17430342830698</c:v>
                </c:pt>
                <c:pt idx="17220">
                  <c:v>401.13191902276895</c:v>
                </c:pt>
                <c:pt idx="17221">
                  <c:v>401.30600793938396</c:v>
                </c:pt>
                <c:pt idx="17222">
                  <c:v>400.91162971707587</c:v>
                </c:pt>
                <c:pt idx="17223">
                  <c:v>400.73435514507594</c:v>
                </c:pt>
                <c:pt idx="17224">
                  <c:v>400.75065222338401</c:v>
                </c:pt>
                <c:pt idx="17225">
                  <c:v>400.81145276676898</c:v>
                </c:pt>
                <c:pt idx="17226">
                  <c:v>400.74813842615293</c:v>
                </c:pt>
                <c:pt idx="17227">
                  <c:v>400.51946036953808</c:v>
                </c:pt>
                <c:pt idx="17228">
                  <c:v>400.44993266292198</c:v>
                </c:pt>
                <c:pt idx="17229">
                  <c:v>400.36936245769192</c:v>
                </c:pt>
                <c:pt idx="17230">
                  <c:v>400.31375785815294</c:v>
                </c:pt>
                <c:pt idx="17231">
                  <c:v>400.23108495538389</c:v>
                </c:pt>
                <c:pt idx="17232">
                  <c:v>400.2705167381539</c:v>
                </c:pt>
                <c:pt idx="17233">
                  <c:v>400.14931752892301</c:v>
                </c:pt>
                <c:pt idx="17234">
                  <c:v>399.97494074892296</c:v>
                </c:pt>
                <c:pt idx="17235">
                  <c:v>399.95203133015298</c:v>
                </c:pt>
                <c:pt idx="17236">
                  <c:v>400.04730260307701</c:v>
                </c:pt>
                <c:pt idx="17237">
                  <c:v>400.12401608338502</c:v>
                </c:pt>
                <c:pt idx="17238">
                  <c:v>400.08536329999993</c:v>
                </c:pt>
                <c:pt idx="17239">
                  <c:v>400.06984067200005</c:v>
                </c:pt>
                <c:pt idx="17240">
                  <c:v>399.97298265492304</c:v>
                </c:pt>
                <c:pt idx="17241">
                  <c:v>400.02984516815297</c:v>
                </c:pt>
                <c:pt idx="17242">
                  <c:v>400.103036086923</c:v>
                </c:pt>
                <c:pt idx="17243">
                  <c:v>400.080834651538</c:v>
                </c:pt>
                <c:pt idx="17244">
                  <c:v>399.99418717722995</c:v>
                </c:pt>
                <c:pt idx="17245">
                  <c:v>400.20011595138385</c:v>
                </c:pt>
                <c:pt idx="17246">
                  <c:v>400.15554669569201</c:v>
                </c:pt>
                <c:pt idx="17247">
                  <c:v>400.12027703292205</c:v>
                </c:pt>
                <c:pt idx="17248">
                  <c:v>400.19121715215294</c:v>
                </c:pt>
                <c:pt idx="17249">
                  <c:v>400.21763865707692</c:v>
                </c:pt>
                <c:pt idx="17250">
                  <c:v>400.03324118584607</c:v>
                </c:pt>
                <c:pt idx="17251">
                  <c:v>400.09292247476901</c:v>
                </c:pt>
                <c:pt idx="17252">
                  <c:v>400.18002483630704</c:v>
                </c:pt>
                <c:pt idx="17253">
                  <c:v>400.32791268953798</c:v>
                </c:pt>
                <c:pt idx="17254">
                  <c:v>400.19209258784605</c:v>
                </c:pt>
                <c:pt idx="17255">
                  <c:v>400.16993210353803</c:v>
                </c:pt>
                <c:pt idx="17256">
                  <c:v>400.23896429415396</c:v>
                </c:pt>
                <c:pt idx="17257">
                  <c:v>400.26652566492203</c:v>
                </c:pt>
                <c:pt idx="17258">
                  <c:v>400.21689521092293</c:v>
                </c:pt>
                <c:pt idx="17259">
                  <c:v>400.22340936384501</c:v>
                </c:pt>
                <c:pt idx="17260">
                  <c:v>399.99162732399896</c:v>
                </c:pt>
                <c:pt idx="17261">
                  <c:v>399.77500548276799</c:v>
                </c:pt>
                <c:pt idx="17262">
                  <c:v>400.00910422692198</c:v>
                </c:pt>
                <c:pt idx="17263">
                  <c:v>399.94545428476806</c:v>
                </c:pt>
                <c:pt idx="17264">
                  <c:v>399.81375204969197</c:v>
                </c:pt>
                <c:pt idx="17265">
                  <c:v>399.78356957399996</c:v>
                </c:pt>
                <c:pt idx="17266">
                  <c:v>399.57428021015403</c:v>
                </c:pt>
                <c:pt idx="17267">
                  <c:v>399.39393026892191</c:v>
                </c:pt>
                <c:pt idx="17268">
                  <c:v>399.44854555507595</c:v>
                </c:pt>
                <c:pt idx="17269">
                  <c:v>399.30435063661508</c:v>
                </c:pt>
                <c:pt idx="17270">
                  <c:v>399.21439409476903</c:v>
                </c:pt>
                <c:pt idx="17271">
                  <c:v>399.08841835907691</c:v>
                </c:pt>
                <c:pt idx="17272">
                  <c:v>399.13858175907694</c:v>
                </c:pt>
                <c:pt idx="17273">
                  <c:v>399.16369173723001</c:v>
                </c:pt>
                <c:pt idx="17274">
                  <c:v>399.26218087000001</c:v>
                </c:pt>
                <c:pt idx="17275">
                  <c:v>399.41679646199981</c:v>
                </c:pt>
                <c:pt idx="17276">
                  <c:v>399.50017501138399</c:v>
                </c:pt>
                <c:pt idx="17277">
                  <c:v>399.45314350215295</c:v>
                </c:pt>
                <c:pt idx="17278">
                  <c:v>399.36998424846098</c:v>
                </c:pt>
                <c:pt idx="17279">
                  <c:v>399.51600846446092</c:v>
                </c:pt>
                <c:pt idx="17280">
                  <c:v>399.52134116661495</c:v>
                </c:pt>
                <c:pt idx="17281">
                  <c:v>399.39228853646108</c:v>
                </c:pt>
                <c:pt idx="17282">
                  <c:v>399.38317674738391</c:v>
                </c:pt>
                <c:pt idx="17283">
                  <c:v>399.67702127753802</c:v>
                </c:pt>
                <c:pt idx="17284">
                  <c:v>399.90654094738386</c:v>
                </c:pt>
                <c:pt idx="17285">
                  <c:v>400.076270804307</c:v>
                </c:pt>
                <c:pt idx="17286">
                  <c:v>400.10184701200001</c:v>
                </c:pt>
                <c:pt idx="17287">
                  <c:v>399.73899231199897</c:v>
                </c:pt>
                <c:pt idx="17288">
                  <c:v>399.73139135784595</c:v>
                </c:pt>
                <c:pt idx="17289">
                  <c:v>399.53670262153793</c:v>
                </c:pt>
                <c:pt idx="17290">
                  <c:v>399.54746994076902</c:v>
                </c:pt>
                <c:pt idx="17291">
                  <c:v>399.57124700415301</c:v>
                </c:pt>
                <c:pt idx="17292">
                  <c:v>399.77629569246102</c:v>
                </c:pt>
                <c:pt idx="17293">
                  <c:v>399.83709724199997</c:v>
                </c:pt>
                <c:pt idx="17294">
                  <c:v>399.88404384400002</c:v>
                </c:pt>
                <c:pt idx="17295">
                  <c:v>399.75166948984605</c:v>
                </c:pt>
                <c:pt idx="17296">
                  <c:v>399.73259840322993</c:v>
                </c:pt>
                <c:pt idx="17297">
                  <c:v>399.85698199215301</c:v>
                </c:pt>
                <c:pt idx="17298">
                  <c:v>400.053490697999</c:v>
                </c:pt>
                <c:pt idx="17299">
                  <c:v>400.00284379707608</c:v>
                </c:pt>
                <c:pt idx="17300">
                  <c:v>400.21216072138395</c:v>
                </c:pt>
                <c:pt idx="17301">
                  <c:v>400.20736024138392</c:v>
                </c:pt>
                <c:pt idx="17302">
                  <c:v>400.12066734353806</c:v>
                </c:pt>
                <c:pt idx="17303">
                  <c:v>400.04861467799992</c:v>
                </c:pt>
                <c:pt idx="17304">
                  <c:v>400.04540226246098</c:v>
                </c:pt>
                <c:pt idx="17305">
                  <c:v>400.26636985076897</c:v>
                </c:pt>
                <c:pt idx="17306">
                  <c:v>400.44136245507593</c:v>
                </c:pt>
                <c:pt idx="17307">
                  <c:v>400.41128371169191</c:v>
                </c:pt>
                <c:pt idx="17308">
                  <c:v>400.27403276292296</c:v>
                </c:pt>
                <c:pt idx="17309">
                  <c:v>400.18158117923105</c:v>
                </c:pt>
                <c:pt idx="17310">
                  <c:v>400.39893403430705</c:v>
                </c:pt>
                <c:pt idx="17311">
                  <c:v>400.62766039984513</c:v>
                </c:pt>
                <c:pt idx="17312">
                  <c:v>400.66766793446112</c:v>
                </c:pt>
                <c:pt idx="17313">
                  <c:v>400.61640048430701</c:v>
                </c:pt>
                <c:pt idx="17314">
                  <c:v>400.48966453399998</c:v>
                </c:pt>
                <c:pt idx="17315">
                  <c:v>400.73860286938395</c:v>
                </c:pt>
                <c:pt idx="17316">
                  <c:v>400.65389059830807</c:v>
                </c:pt>
                <c:pt idx="17317">
                  <c:v>400.66081310969201</c:v>
                </c:pt>
                <c:pt idx="17318">
                  <c:v>400.64178137323006</c:v>
                </c:pt>
                <c:pt idx="17319">
                  <c:v>400.95542300030701</c:v>
                </c:pt>
                <c:pt idx="17320">
                  <c:v>401.107076970153</c:v>
                </c:pt>
                <c:pt idx="17321">
                  <c:v>401.00414688523</c:v>
                </c:pt>
                <c:pt idx="17322">
                  <c:v>401.02670402784599</c:v>
                </c:pt>
                <c:pt idx="17323">
                  <c:v>401.04119061369198</c:v>
                </c:pt>
                <c:pt idx="17324">
                  <c:v>401.11008400338403</c:v>
                </c:pt>
                <c:pt idx="17325">
                  <c:v>401.17582134030704</c:v>
                </c:pt>
                <c:pt idx="17326">
                  <c:v>401.10283011076916</c:v>
                </c:pt>
                <c:pt idx="17327">
                  <c:v>401.47820786169189</c:v>
                </c:pt>
                <c:pt idx="17328">
                  <c:v>401.28682391738397</c:v>
                </c:pt>
                <c:pt idx="17329">
                  <c:v>401.33495407892292</c:v>
                </c:pt>
                <c:pt idx="17330">
                  <c:v>401.60544541738398</c:v>
                </c:pt>
                <c:pt idx="17331">
                  <c:v>401.66661359492201</c:v>
                </c:pt>
                <c:pt idx="17332">
                  <c:v>402.76706113030707</c:v>
                </c:pt>
                <c:pt idx="17333">
                  <c:v>403.40084581492306</c:v>
                </c:pt>
                <c:pt idx="17334">
                  <c:v>403.0278485344611</c:v>
                </c:pt>
                <c:pt idx="17335">
                  <c:v>403.28392095292287</c:v>
                </c:pt>
                <c:pt idx="17336">
                  <c:v>403.13602065769192</c:v>
                </c:pt>
                <c:pt idx="17337">
                  <c:v>403.08075769061492</c:v>
                </c:pt>
                <c:pt idx="17338">
                  <c:v>403.19447898722996</c:v>
                </c:pt>
                <c:pt idx="17339">
                  <c:v>402.91197761061494</c:v>
                </c:pt>
                <c:pt idx="17340">
                  <c:v>402.7951790190769</c:v>
                </c:pt>
                <c:pt idx="17341">
                  <c:v>403.16274359292208</c:v>
                </c:pt>
                <c:pt idx="17342">
                  <c:v>403.25871851830692</c:v>
                </c:pt>
                <c:pt idx="17343">
                  <c:v>402.81467922292302</c:v>
                </c:pt>
                <c:pt idx="17344">
                  <c:v>402.50751483107592</c:v>
                </c:pt>
                <c:pt idx="17345">
                  <c:v>402.76562932799897</c:v>
                </c:pt>
                <c:pt idx="17346">
                  <c:v>402.82486117153803</c:v>
                </c:pt>
                <c:pt idx="17347">
                  <c:v>402.98216041830699</c:v>
                </c:pt>
                <c:pt idx="17348">
                  <c:v>402.62052170092301</c:v>
                </c:pt>
                <c:pt idx="17349">
                  <c:v>402.60426632953812</c:v>
                </c:pt>
                <c:pt idx="17350">
                  <c:v>402.45795608076901</c:v>
                </c:pt>
                <c:pt idx="17351">
                  <c:v>402.01556737092204</c:v>
                </c:pt>
                <c:pt idx="17352">
                  <c:v>401.67389669076914</c:v>
                </c:pt>
                <c:pt idx="17353">
                  <c:v>401.83349273507599</c:v>
                </c:pt>
                <c:pt idx="17354">
                  <c:v>403.75912105507695</c:v>
                </c:pt>
                <c:pt idx="17355">
                  <c:v>402.94663149661494</c:v>
                </c:pt>
                <c:pt idx="17356">
                  <c:v>402.52053631569197</c:v>
                </c:pt>
                <c:pt idx="17357">
                  <c:v>402.15764878430707</c:v>
                </c:pt>
                <c:pt idx="17358">
                  <c:v>402.53235287446108</c:v>
                </c:pt>
                <c:pt idx="17359">
                  <c:v>401.53892935630699</c:v>
                </c:pt>
                <c:pt idx="17360">
                  <c:v>401.334721512307</c:v>
                </c:pt>
                <c:pt idx="17361">
                  <c:v>401.273440410153</c:v>
                </c:pt>
                <c:pt idx="17362">
                  <c:v>400.69099124630696</c:v>
                </c:pt>
                <c:pt idx="17363">
                  <c:v>400.58511361246099</c:v>
                </c:pt>
                <c:pt idx="17364">
                  <c:v>400.42818423769194</c:v>
                </c:pt>
                <c:pt idx="17365">
                  <c:v>400.385572854923</c:v>
                </c:pt>
                <c:pt idx="17366">
                  <c:v>400.34073075322999</c:v>
                </c:pt>
                <c:pt idx="17367">
                  <c:v>400.38852270246099</c:v>
                </c:pt>
                <c:pt idx="17368">
                  <c:v>400.50354449938396</c:v>
                </c:pt>
                <c:pt idx="17369">
                  <c:v>400.68278965415402</c:v>
                </c:pt>
                <c:pt idx="17370">
                  <c:v>400.75502609122992</c:v>
                </c:pt>
                <c:pt idx="17371">
                  <c:v>400.74677013584608</c:v>
                </c:pt>
                <c:pt idx="17372">
                  <c:v>401.00096757369198</c:v>
                </c:pt>
                <c:pt idx="17373">
                  <c:v>400.91357805030691</c:v>
                </c:pt>
                <c:pt idx="17374">
                  <c:v>400.47247477092196</c:v>
                </c:pt>
                <c:pt idx="17375">
                  <c:v>400.34453487553805</c:v>
                </c:pt>
                <c:pt idx="17376">
                  <c:v>400.25332988369195</c:v>
                </c:pt>
                <c:pt idx="17377">
                  <c:v>400.32803721384602</c:v>
                </c:pt>
                <c:pt idx="17378">
                  <c:v>400.50386693399997</c:v>
                </c:pt>
                <c:pt idx="17379">
                  <c:v>400.48688173861495</c:v>
                </c:pt>
                <c:pt idx="17380">
                  <c:v>400.46492200246098</c:v>
                </c:pt>
                <c:pt idx="17381">
                  <c:v>400.53792353722991</c:v>
                </c:pt>
                <c:pt idx="17382">
                  <c:v>400.79301193738394</c:v>
                </c:pt>
                <c:pt idx="17383">
                  <c:v>400.78071164599993</c:v>
                </c:pt>
                <c:pt idx="17384">
                  <c:v>400.58823742123093</c:v>
                </c:pt>
                <c:pt idx="17385">
                  <c:v>400.53003044153786</c:v>
                </c:pt>
                <c:pt idx="17386">
                  <c:v>400.43808709738397</c:v>
                </c:pt>
                <c:pt idx="17387">
                  <c:v>400.586491824615</c:v>
                </c:pt>
                <c:pt idx="17388">
                  <c:v>400.47161538553792</c:v>
                </c:pt>
                <c:pt idx="17389">
                  <c:v>400.62487079707705</c:v>
                </c:pt>
                <c:pt idx="17390">
                  <c:v>400.71397789430705</c:v>
                </c:pt>
                <c:pt idx="17391">
                  <c:v>400.40943609430701</c:v>
                </c:pt>
                <c:pt idx="17392">
                  <c:v>400.45880303984603</c:v>
                </c:pt>
                <c:pt idx="17393">
                  <c:v>400.254903142307</c:v>
                </c:pt>
                <c:pt idx="17394">
                  <c:v>400.18611418999996</c:v>
                </c:pt>
                <c:pt idx="17395">
                  <c:v>400.01565947246092</c:v>
                </c:pt>
                <c:pt idx="17396">
                  <c:v>399.93835933646096</c:v>
                </c:pt>
                <c:pt idx="17397">
                  <c:v>399.98264479553802</c:v>
                </c:pt>
                <c:pt idx="17398">
                  <c:v>400.12548904599896</c:v>
                </c:pt>
                <c:pt idx="17399">
                  <c:v>400.03424750923</c:v>
                </c:pt>
                <c:pt idx="17400">
                  <c:v>399.9707054156919</c:v>
                </c:pt>
                <c:pt idx="17401">
                  <c:v>400.197765322615</c:v>
                </c:pt>
                <c:pt idx="17402">
                  <c:v>400.29839261830699</c:v>
                </c:pt>
                <c:pt idx="17403">
                  <c:v>400.20740259046107</c:v>
                </c:pt>
                <c:pt idx="17404">
                  <c:v>400.06480555630702</c:v>
                </c:pt>
                <c:pt idx="17405">
                  <c:v>400.07536934338395</c:v>
                </c:pt>
                <c:pt idx="17406">
                  <c:v>400.07029999230696</c:v>
                </c:pt>
                <c:pt idx="17407">
                  <c:v>399.98869122230695</c:v>
                </c:pt>
                <c:pt idx="17408">
                  <c:v>400.0340784512299</c:v>
                </c:pt>
                <c:pt idx="17409">
                  <c:v>399.94847378753792</c:v>
                </c:pt>
                <c:pt idx="17410">
                  <c:v>399.80080270446103</c:v>
                </c:pt>
                <c:pt idx="17411">
                  <c:v>399.88854352169199</c:v>
                </c:pt>
                <c:pt idx="17412">
                  <c:v>400.20332297830697</c:v>
                </c:pt>
                <c:pt idx="17413">
                  <c:v>399.95927079984608</c:v>
                </c:pt>
                <c:pt idx="17414">
                  <c:v>399.94244146323001</c:v>
                </c:pt>
                <c:pt idx="17415">
                  <c:v>400.01751776492296</c:v>
                </c:pt>
                <c:pt idx="17416">
                  <c:v>400.04159095015399</c:v>
                </c:pt>
                <c:pt idx="17417">
                  <c:v>399.99183086507594</c:v>
                </c:pt>
                <c:pt idx="17418">
                  <c:v>399.85014562292201</c:v>
                </c:pt>
                <c:pt idx="17419">
                  <c:v>399.9211674929229</c:v>
                </c:pt>
                <c:pt idx="17420">
                  <c:v>400.18838002000001</c:v>
                </c:pt>
                <c:pt idx="17421">
                  <c:v>400.07604421369194</c:v>
                </c:pt>
                <c:pt idx="17422">
                  <c:v>399.79498863584604</c:v>
                </c:pt>
                <c:pt idx="17423">
                  <c:v>399.84698418246103</c:v>
                </c:pt>
                <c:pt idx="17424">
                  <c:v>399.84182590153802</c:v>
                </c:pt>
                <c:pt idx="17425">
                  <c:v>399.94387172046106</c:v>
                </c:pt>
                <c:pt idx="17426">
                  <c:v>399.83593105399899</c:v>
                </c:pt>
                <c:pt idx="17427">
                  <c:v>399.78616599322993</c:v>
                </c:pt>
                <c:pt idx="17428">
                  <c:v>399.81624428061497</c:v>
                </c:pt>
                <c:pt idx="17429">
                  <c:v>399.74911634753795</c:v>
                </c:pt>
                <c:pt idx="17430">
                  <c:v>399.73670777799884</c:v>
                </c:pt>
                <c:pt idx="17431">
                  <c:v>399.74777525276897</c:v>
                </c:pt>
                <c:pt idx="17432">
                  <c:v>399.64089806230703</c:v>
                </c:pt>
                <c:pt idx="17433">
                  <c:v>399.54234642307705</c:v>
                </c:pt>
                <c:pt idx="17434">
                  <c:v>399.62442195538398</c:v>
                </c:pt>
                <c:pt idx="17435">
                  <c:v>399.64175170569195</c:v>
                </c:pt>
                <c:pt idx="17436">
                  <c:v>399.58871641861481</c:v>
                </c:pt>
                <c:pt idx="17437">
                  <c:v>399.48384090215399</c:v>
                </c:pt>
                <c:pt idx="17438">
                  <c:v>399.56614582769197</c:v>
                </c:pt>
                <c:pt idx="17439">
                  <c:v>399.42986559553805</c:v>
                </c:pt>
                <c:pt idx="17440">
                  <c:v>399.32627086476901</c:v>
                </c:pt>
                <c:pt idx="17441">
                  <c:v>399.54048096784607</c:v>
                </c:pt>
                <c:pt idx="17442">
                  <c:v>399.53936722476902</c:v>
                </c:pt>
                <c:pt idx="17443">
                  <c:v>399.49424679461492</c:v>
                </c:pt>
                <c:pt idx="17444">
                  <c:v>399.54175807307695</c:v>
                </c:pt>
                <c:pt idx="17445">
                  <c:v>399.68994801415306</c:v>
                </c:pt>
                <c:pt idx="17446">
                  <c:v>399.87127374415394</c:v>
                </c:pt>
                <c:pt idx="17447">
                  <c:v>399.74504314784605</c:v>
                </c:pt>
                <c:pt idx="17448">
                  <c:v>399.35222776722992</c:v>
                </c:pt>
                <c:pt idx="17449">
                  <c:v>399.22720303769199</c:v>
                </c:pt>
                <c:pt idx="17450">
                  <c:v>399.37870912830698</c:v>
                </c:pt>
                <c:pt idx="17451">
                  <c:v>399.46265892153792</c:v>
                </c:pt>
                <c:pt idx="17452">
                  <c:v>399.59787545630695</c:v>
                </c:pt>
                <c:pt idx="17453">
                  <c:v>399.58707968399898</c:v>
                </c:pt>
                <c:pt idx="17454">
                  <c:v>399.49015933384601</c:v>
                </c:pt>
                <c:pt idx="17455">
                  <c:v>399.49243334492195</c:v>
                </c:pt>
                <c:pt idx="17456">
                  <c:v>399.55386231523107</c:v>
                </c:pt>
                <c:pt idx="17457">
                  <c:v>399.60592197676908</c:v>
                </c:pt>
                <c:pt idx="17458">
                  <c:v>399.56820356076901</c:v>
                </c:pt>
                <c:pt idx="17459">
                  <c:v>399.84095929122992</c:v>
                </c:pt>
                <c:pt idx="17460">
                  <c:v>399.60348258584503</c:v>
                </c:pt>
                <c:pt idx="17461">
                  <c:v>399.35270988861492</c:v>
                </c:pt>
                <c:pt idx="17462">
                  <c:v>399.98743218122996</c:v>
                </c:pt>
                <c:pt idx="17463">
                  <c:v>399.57472315476906</c:v>
                </c:pt>
                <c:pt idx="17464">
                  <c:v>399.21533578553795</c:v>
                </c:pt>
                <c:pt idx="17465">
                  <c:v>399.34332638276902</c:v>
                </c:pt>
                <c:pt idx="17466">
                  <c:v>399.38591681738399</c:v>
                </c:pt>
                <c:pt idx="17467">
                  <c:v>399.38533569615299</c:v>
                </c:pt>
                <c:pt idx="17468">
                  <c:v>399.46217316215296</c:v>
                </c:pt>
                <c:pt idx="17469">
                  <c:v>399.19765954522995</c:v>
                </c:pt>
                <c:pt idx="17470">
                  <c:v>399.329422837999</c:v>
                </c:pt>
                <c:pt idx="17471">
                  <c:v>399.17569078938402</c:v>
                </c:pt>
                <c:pt idx="17472">
                  <c:v>399.12777479923</c:v>
                </c:pt>
                <c:pt idx="17473">
                  <c:v>399.20654165892296</c:v>
                </c:pt>
                <c:pt idx="17474">
                  <c:v>399.30713029184602</c:v>
                </c:pt>
                <c:pt idx="17475">
                  <c:v>399.64801245799987</c:v>
                </c:pt>
                <c:pt idx="17476">
                  <c:v>399.19226603276906</c:v>
                </c:pt>
                <c:pt idx="17477">
                  <c:v>398.96579660476908</c:v>
                </c:pt>
                <c:pt idx="17478">
                  <c:v>398.83331932538391</c:v>
                </c:pt>
                <c:pt idx="17479">
                  <c:v>398.81718822476807</c:v>
                </c:pt>
                <c:pt idx="17480">
                  <c:v>398.81435762261492</c:v>
                </c:pt>
                <c:pt idx="17481">
                  <c:v>398.85770145553801</c:v>
                </c:pt>
                <c:pt idx="17482">
                  <c:v>398.87385206738395</c:v>
                </c:pt>
                <c:pt idx="17483">
                  <c:v>398.80136795107586</c:v>
                </c:pt>
                <c:pt idx="17484">
                  <c:v>398.85437790646102</c:v>
                </c:pt>
                <c:pt idx="17485">
                  <c:v>398.95912119138404</c:v>
                </c:pt>
                <c:pt idx="17486">
                  <c:v>398.92384100369196</c:v>
                </c:pt>
                <c:pt idx="17487">
                  <c:v>398.97499528615396</c:v>
                </c:pt>
                <c:pt idx="17488">
                  <c:v>399.12686360553806</c:v>
                </c:pt>
                <c:pt idx="17489">
                  <c:v>399.08162224676897</c:v>
                </c:pt>
                <c:pt idx="17490">
                  <c:v>398.80439812769197</c:v>
                </c:pt>
                <c:pt idx="17491">
                  <c:v>398.81365914122995</c:v>
                </c:pt>
                <c:pt idx="17492">
                  <c:v>398.86877729876898</c:v>
                </c:pt>
                <c:pt idx="17493">
                  <c:v>398.88923409476911</c:v>
                </c:pt>
                <c:pt idx="17494">
                  <c:v>399.32838802676901</c:v>
                </c:pt>
                <c:pt idx="17495">
                  <c:v>399.60673040369193</c:v>
                </c:pt>
                <c:pt idx="17496">
                  <c:v>399.13109832292292</c:v>
                </c:pt>
                <c:pt idx="17497">
                  <c:v>399.74127873830696</c:v>
                </c:pt>
                <c:pt idx="17498">
                  <c:v>399.661511437846</c:v>
                </c:pt>
                <c:pt idx="17499">
                  <c:v>399.29638348430694</c:v>
                </c:pt>
                <c:pt idx="17500">
                  <c:v>398.93233795030693</c:v>
                </c:pt>
                <c:pt idx="17501">
                  <c:v>398.84309671122992</c:v>
                </c:pt>
                <c:pt idx="17502">
                  <c:v>399.10901826999992</c:v>
                </c:pt>
                <c:pt idx="17503">
                  <c:v>399.067437776769</c:v>
                </c:pt>
                <c:pt idx="17504">
                  <c:v>398.97830959769186</c:v>
                </c:pt>
                <c:pt idx="17505">
                  <c:v>398.84632487338405</c:v>
                </c:pt>
                <c:pt idx="17506">
                  <c:v>398.72871837876892</c:v>
                </c:pt>
                <c:pt idx="17507">
                  <c:v>398.87227137846105</c:v>
                </c:pt>
                <c:pt idx="17508">
                  <c:v>399.11501901061496</c:v>
                </c:pt>
                <c:pt idx="17509">
                  <c:v>399.08861070292193</c:v>
                </c:pt>
                <c:pt idx="17510">
                  <c:v>398.967739338461</c:v>
                </c:pt>
                <c:pt idx="17511">
                  <c:v>398.82140044092296</c:v>
                </c:pt>
                <c:pt idx="17512">
                  <c:v>398.80952146784608</c:v>
                </c:pt>
                <c:pt idx="17513">
                  <c:v>398.943596587846</c:v>
                </c:pt>
                <c:pt idx="17514">
                  <c:v>398.942071500922</c:v>
                </c:pt>
                <c:pt idx="17515">
                  <c:v>398.92839513938395</c:v>
                </c:pt>
                <c:pt idx="17516">
                  <c:v>398.859263488615</c:v>
                </c:pt>
                <c:pt idx="17517">
                  <c:v>398.9263344255379</c:v>
                </c:pt>
                <c:pt idx="17518">
                  <c:v>398.79651373569186</c:v>
                </c:pt>
                <c:pt idx="17519">
                  <c:v>398.96425359723099</c:v>
                </c:pt>
                <c:pt idx="17520">
                  <c:v>399.16118018369201</c:v>
                </c:pt>
                <c:pt idx="17521">
                  <c:v>398.81541334369194</c:v>
                </c:pt>
                <c:pt idx="17522">
                  <c:v>399.17751537261495</c:v>
                </c:pt>
                <c:pt idx="17523">
                  <c:v>399.37054295876897</c:v>
                </c:pt>
                <c:pt idx="17524">
                  <c:v>398.98141239969192</c:v>
                </c:pt>
                <c:pt idx="17525">
                  <c:v>398.683479974769</c:v>
                </c:pt>
                <c:pt idx="17526">
                  <c:v>398.85649411661501</c:v>
                </c:pt>
                <c:pt idx="17527">
                  <c:v>398.80854016738397</c:v>
                </c:pt>
                <c:pt idx="17528">
                  <c:v>398.65389014753805</c:v>
                </c:pt>
                <c:pt idx="17529">
                  <c:v>398.84220869338407</c:v>
                </c:pt>
                <c:pt idx="17530">
                  <c:v>398.90861919169197</c:v>
                </c:pt>
                <c:pt idx="17531">
                  <c:v>398.27258612707698</c:v>
                </c:pt>
                <c:pt idx="17532">
                  <c:v>398.19193299784592</c:v>
                </c:pt>
                <c:pt idx="17533">
                  <c:v>398.35747264584603</c:v>
                </c:pt>
                <c:pt idx="17534">
                  <c:v>398.65059488538401</c:v>
                </c:pt>
                <c:pt idx="17535">
                  <c:v>399.30679499646101</c:v>
                </c:pt>
                <c:pt idx="17536">
                  <c:v>398.785906504769</c:v>
                </c:pt>
                <c:pt idx="17537">
                  <c:v>398.52944613092308</c:v>
                </c:pt>
                <c:pt idx="17538">
                  <c:v>398.67321464922992</c:v>
                </c:pt>
                <c:pt idx="17539">
                  <c:v>398.73747697476898</c:v>
                </c:pt>
                <c:pt idx="17540">
                  <c:v>398.72986950323002</c:v>
                </c:pt>
                <c:pt idx="17541">
                  <c:v>398.83553851830692</c:v>
                </c:pt>
                <c:pt idx="17542">
                  <c:v>399.04758612584612</c:v>
                </c:pt>
                <c:pt idx="17543">
                  <c:v>399.0442563904611</c:v>
                </c:pt>
                <c:pt idx="17544">
                  <c:v>398.58270912030702</c:v>
                </c:pt>
                <c:pt idx="17545">
                  <c:v>398.71165613999898</c:v>
                </c:pt>
                <c:pt idx="17546">
                  <c:v>398.59910863199997</c:v>
                </c:pt>
                <c:pt idx="17547">
                  <c:v>398.31744837569198</c:v>
                </c:pt>
                <c:pt idx="17548">
                  <c:v>398.32502550630704</c:v>
                </c:pt>
                <c:pt idx="17549">
                  <c:v>398.28799743738392</c:v>
                </c:pt>
                <c:pt idx="17550">
                  <c:v>398.02378822323101</c:v>
                </c:pt>
                <c:pt idx="17551">
                  <c:v>397.96607542999993</c:v>
                </c:pt>
                <c:pt idx="17552">
                  <c:v>398.202484062</c:v>
                </c:pt>
                <c:pt idx="17553">
                  <c:v>398.12555170692195</c:v>
                </c:pt>
                <c:pt idx="17554">
                  <c:v>398.06482781030707</c:v>
                </c:pt>
                <c:pt idx="17555">
                  <c:v>398.03605927399991</c:v>
                </c:pt>
                <c:pt idx="17556">
                  <c:v>397.82434551107696</c:v>
                </c:pt>
                <c:pt idx="17557">
                  <c:v>397.73682610061496</c:v>
                </c:pt>
                <c:pt idx="17558">
                  <c:v>397.67839356030697</c:v>
                </c:pt>
                <c:pt idx="17559">
                  <c:v>397.55433831261496</c:v>
                </c:pt>
                <c:pt idx="17560">
                  <c:v>397.70868576369196</c:v>
                </c:pt>
                <c:pt idx="17561">
                  <c:v>397.77232136953802</c:v>
                </c:pt>
                <c:pt idx="17562">
                  <c:v>397.72952939522992</c:v>
                </c:pt>
                <c:pt idx="17563">
                  <c:v>397.64649160353804</c:v>
                </c:pt>
                <c:pt idx="17564">
                  <c:v>397.88832343307593</c:v>
                </c:pt>
                <c:pt idx="17565">
                  <c:v>397.72361943492297</c:v>
                </c:pt>
                <c:pt idx="17566">
                  <c:v>397.41110469738391</c:v>
                </c:pt>
                <c:pt idx="17567">
                  <c:v>397.53554933215293</c:v>
                </c:pt>
                <c:pt idx="17568">
                  <c:v>397.53343879522987</c:v>
                </c:pt>
                <c:pt idx="17569">
                  <c:v>397.70754658107592</c:v>
                </c:pt>
                <c:pt idx="17570">
                  <c:v>397.82088376600001</c:v>
                </c:pt>
                <c:pt idx="17571">
                  <c:v>397.90270907753796</c:v>
                </c:pt>
                <c:pt idx="17572">
                  <c:v>398.04158301846098</c:v>
                </c:pt>
                <c:pt idx="17573">
                  <c:v>398.11564766707602</c:v>
                </c:pt>
                <c:pt idx="17574">
                  <c:v>397.90088571169196</c:v>
                </c:pt>
                <c:pt idx="17575">
                  <c:v>397.97004440553792</c:v>
                </c:pt>
                <c:pt idx="17576">
                  <c:v>398.28126473199899</c:v>
                </c:pt>
                <c:pt idx="17577">
                  <c:v>398.00064462692308</c:v>
                </c:pt>
                <c:pt idx="17578">
                  <c:v>397.85750902476906</c:v>
                </c:pt>
                <c:pt idx="17579">
                  <c:v>397.76624474522987</c:v>
                </c:pt>
                <c:pt idx="17580">
                  <c:v>397.75998647261503</c:v>
                </c:pt>
                <c:pt idx="17581">
                  <c:v>397.83896336599895</c:v>
                </c:pt>
                <c:pt idx="17582">
                  <c:v>397.68911855399892</c:v>
                </c:pt>
                <c:pt idx="17583">
                  <c:v>397.62533065015396</c:v>
                </c:pt>
                <c:pt idx="17584">
                  <c:v>397.57625433815292</c:v>
                </c:pt>
                <c:pt idx="17585">
                  <c:v>397.85615187476901</c:v>
                </c:pt>
                <c:pt idx="17586">
                  <c:v>397.86276507046108</c:v>
                </c:pt>
                <c:pt idx="17587">
                  <c:v>397.85531250015299</c:v>
                </c:pt>
                <c:pt idx="17588">
                  <c:v>397.82807251030698</c:v>
                </c:pt>
                <c:pt idx="17589">
                  <c:v>397.81389014092298</c:v>
                </c:pt>
                <c:pt idx="17590">
                  <c:v>397.85575478369196</c:v>
                </c:pt>
                <c:pt idx="17591">
                  <c:v>397.8740546258461</c:v>
                </c:pt>
                <c:pt idx="17592">
                  <c:v>398.00242415784606</c:v>
                </c:pt>
                <c:pt idx="17593">
                  <c:v>398.11519800522996</c:v>
                </c:pt>
                <c:pt idx="17594">
                  <c:v>398.3801567156919</c:v>
                </c:pt>
                <c:pt idx="17595">
                  <c:v>398.42227117046104</c:v>
                </c:pt>
                <c:pt idx="17596">
                  <c:v>398.35069609938404</c:v>
                </c:pt>
                <c:pt idx="17597">
                  <c:v>398.34598008353811</c:v>
                </c:pt>
                <c:pt idx="17598">
                  <c:v>398.464331980461</c:v>
                </c:pt>
                <c:pt idx="17599">
                  <c:v>398.223541284769</c:v>
                </c:pt>
                <c:pt idx="17600">
                  <c:v>398.08564625553799</c:v>
                </c:pt>
                <c:pt idx="17601">
                  <c:v>398.15638410430711</c:v>
                </c:pt>
                <c:pt idx="17602">
                  <c:v>398.20766071999901</c:v>
                </c:pt>
                <c:pt idx="17603">
                  <c:v>398.24600183969198</c:v>
                </c:pt>
                <c:pt idx="17604">
                  <c:v>398.20776215692302</c:v>
                </c:pt>
                <c:pt idx="17605">
                  <c:v>398.04005216600001</c:v>
                </c:pt>
                <c:pt idx="17606">
                  <c:v>398.02715713584598</c:v>
                </c:pt>
                <c:pt idx="17607">
                  <c:v>397.972286396615</c:v>
                </c:pt>
                <c:pt idx="17608">
                  <c:v>398.038824926769</c:v>
                </c:pt>
                <c:pt idx="17609">
                  <c:v>398.03866184799892</c:v>
                </c:pt>
                <c:pt idx="17610">
                  <c:v>397.83123546276892</c:v>
                </c:pt>
                <c:pt idx="17611">
                  <c:v>397.81359097892295</c:v>
                </c:pt>
                <c:pt idx="17612">
                  <c:v>397.9980717170759</c:v>
                </c:pt>
                <c:pt idx="17613">
                  <c:v>398.09576951507694</c:v>
                </c:pt>
                <c:pt idx="17614">
                  <c:v>398.08480142246106</c:v>
                </c:pt>
                <c:pt idx="17615">
                  <c:v>398.14533278584605</c:v>
                </c:pt>
                <c:pt idx="17616">
                  <c:v>398.05848217200008</c:v>
                </c:pt>
                <c:pt idx="17617">
                  <c:v>398.00621839553895</c:v>
                </c:pt>
                <c:pt idx="17618">
                  <c:v>398.44288335246108</c:v>
                </c:pt>
                <c:pt idx="17619">
                  <c:v>398.28160744522989</c:v>
                </c:pt>
                <c:pt idx="17620">
                  <c:v>397.87438561538409</c:v>
                </c:pt>
                <c:pt idx="17621">
                  <c:v>397.76125924261481</c:v>
                </c:pt>
                <c:pt idx="17622">
                  <c:v>397.71131288046092</c:v>
                </c:pt>
                <c:pt idx="17623">
                  <c:v>397.693624427538</c:v>
                </c:pt>
                <c:pt idx="17624">
                  <c:v>397.71457890107587</c:v>
                </c:pt>
                <c:pt idx="17625">
                  <c:v>397.61840344630696</c:v>
                </c:pt>
                <c:pt idx="17626">
                  <c:v>397.50090153615298</c:v>
                </c:pt>
                <c:pt idx="17627">
                  <c:v>397.57400039892298</c:v>
                </c:pt>
                <c:pt idx="17628">
                  <c:v>397.91014661661495</c:v>
                </c:pt>
                <c:pt idx="17629">
                  <c:v>397.93200763846102</c:v>
                </c:pt>
                <c:pt idx="17630">
                  <c:v>397.6777589716919</c:v>
                </c:pt>
                <c:pt idx="17631">
                  <c:v>397.64452700522997</c:v>
                </c:pt>
                <c:pt idx="17632">
                  <c:v>397.75025122261496</c:v>
                </c:pt>
                <c:pt idx="17633">
                  <c:v>397.83710064322992</c:v>
                </c:pt>
                <c:pt idx="17634">
                  <c:v>397.80971692907696</c:v>
                </c:pt>
                <c:pt idx="17635">
                  <c:v>397.93349077307596</c:v>
                </c:pt>
                <c:pt idx="17636">
                  <c:v>397.78340224061486</c:v>
                </c:pt>
                <c:pt idx="17637">
                  <c:v>397.60976549661501</c:v>
                </c:pt>
                <c:pt idx="17638">
                  <c:v>397.52835817522987</c:v>
                </c:pt>
                <c:pt idx="17639">
                  <c:v>397.73019340753791</c:v>
                </c:pt>
                <c:pt idx="17640">
                  <c:v>397.90948804861495</c:v>
                </c:pt>
                <c:pt idx="17641">
                  <c:v>398.07529776738392</c:v>
                </c:pt>
                <c:pt idx="17642">
                  <c:v>398.10292865153798</c:v>
                </c:pt>
                <c:pt idx="17643">
                  <c:v>398.02272298230696</c:v>
                </c:pt>
                <c:pt idx="17644">
                  <c:v>398.08933818061496</c:v>
                </c:pt>
                <c:pt idx="17645">
                  <c:v>398.32449126615302</c:v>
                </c:pt>
                <c:pt idx="17646">
                  <c:v>398.56467382861501</c:v>
                </c:pt>
                <c:pt idx="17647">
                  <c:v>398.61224818246103</c:v>
                </c:pt>
                <c:pt idx="17648">
                  <c:v>398.30667567030702</c:v>
                </c:pt>
                <c:pt idx="17649">
                  <c:v>398.15467205061498</c:v>
                </c:pt>
                <c:pt idx="17650">
                  <c:v>397.92538148215391</c:v>
                </c:pt>
                <c:pt idx="17651">
                  <c:v>397.87728898153802</c:v>
                </c:pt>
                <c:pt idx="17652">
                  <c:v>397.84701175507593</c:v>
                </c:pt>
                <c:pt idx="17653">
                  <c:v>397.76600844953794</c:v>
                </c:pt>
                <c:pt idx="17654">
                  <c:v>397.76192538861494</c:v>
                </c:pt>
                <c:pt idx="17655">
                  <c:v>397.73008427015395</c:v>
                </c:pt>
                <c:pt idx="17656">
                  <c:v>397.72900312738398</c:v>
                </c:pt>
                <c:pt idx="17657">
                  <c:v>397.78804797261489</c:v>
                </c:pt>
                <c:pt idx="17658">
                  <c:v>397.76519455230692</c:v>
                </c:pt>
                <c:pt idx="17659">
                  <c:v>397.80356350584606</c:v>
                </c:pt>
                <c:pt idx="17660">
                  <c:v>397.68909484015302</c:v>
                </c:pt>
                <c:pt idx="17661">
                  <c:v>397.60428262015409</c:v>
                </c:pt>
                <c:pt idx="17662">
                  <c:v>397.73920853476903</c:v>
                </c:pt>
                <c:pt idx="17663">
                  <c:v>397.65302991630705</c:v>
                </c:pt>
                <c:pt idx="17664">
                  <c:v>397.72554903553799</c:v>
                </c:pt>
                <c:pt idx="17665">
                  <c:v>397.67701505922992</c:v>
                </c:pt>
                <c:pt idx="17666">
                  <c:v>397.62737361553798</c:v>
                </c:pt>
                <c:pt idx="17667">
                  <c:v>397.63044232784506</c:v>
                </c:pt>
                <c:pt idx="17668">
                  <c:v>397.59713097830689</c:v>
                </c:pt>
                <c:pt idx="17669">
                  <c:v>397.61966979246108</c:v>
                </c:pt>
                <c:pt idx="17670">
                  <c:v>397.61107034415301</c:v>
                </c:pt>
                <c:pt idx="17671">
                  <c:v>397.62827735892296</c:v>
                </c:pt>
                <c:pt idx="17672">
                  <c:v>397.658797725076</c:v>
                </c:pt>
                <c:pt idx="17673">
                  <c:v>397.59697702846103</c:v>
                </c:pt>
                <c:pt idx="17674">
                  <c:v>397.75624707722994</c:v>
                </c:pt>
                <c:pt idx="17675">
                  <c:v>397.58113572492294</c:v>
                </c:pt>
                <c:pt idx="17676">
                  <c:v>397.49869228938394</c:v>
                </c:pt>
                <c:pt idx="17677">
                  <c:v>397.35563382692203</c:v>
                </c:pt>
                <c:pt idx="17678">
                  <c:v>397.48730984138393</c:v>
                </c:pt>
                <c:pt idx="17679">
                  <c:v>397.54420652292305</c:v>
                </c:pt>
                <c:pt idx="17680">
                  <c:v>397.38230491861486</c:v>
                </c:pt>
                <c:pt idx="17681">
                  <c:v>397.61469413369207</c:v>
                </c:pt>
                <c:pt idx="17682">
                  <c:v>397.45520433261493</c:v>
                </c:pt>
                <c:pt idx="17683">
                  <c:v>397.33734741046101</c:v>
                </c:pt>
                <c:pt idx="17684">
                  <c:v>397.28149514292295</c:v>
                </c:pt>
                <c:pt idx="17685">
                  <c:v>397.28449094292296</c:v>
                </c:pt>
                <c:pt idx="17686">
                  <c:v>397.34466963569207</c:v>
                </c:pt>
                <c:pt idx="17687">
                  <c:v>397.22035013292196</c:v>
                </c:pt>
                <c:pt idx="17688">
                  <c:v>397.19394721630698</c:v>
                </c:pt>
                <c:pt idx="17689">
                  <c:v>397.14765224092298</c:v>
                </c:pt>
                <c:pt idx="17690">
                  <c:v>397.08049601784501</c:v>
                </c:pt>
                <c:pt idx="17691">
                  <c:v>397.03221115015299</c:v>
                </c:pt>
                <c:pt idx="17692">
                  <c:v>397.07770651215395</c:v>
                </c:pt>
                <c:pt idx="17693">
                  <c:v>397.18529451861497</c:v>
                </c:pt>
                <c:pt idx="17694">
                  <c:v>397.11871249338395</c:v>
                </c:pt>
                <c:pt idx="17695">
                  <c:v>397.28535486046093</c:v>
                </c:pt>
                <c:pt idx="17696">
                  <c:v>397.20618956030694</c:v>
                </c:pt>
                <c:pt idx="17697">
                  <c:v>397.33628568830704</c:v>
                </c:pt>
                <c:pt idx="17698">
                  <c:v>397.61022024692301</c:v>
                </c:pt>
                <c:pt idx="17699">
                  <c:v>397.85337212323105</c:v>
                </c:pt>
                <c:pt idx="17700">
                  <c:v>397.54965356938402</c:v>
                </c:pt>
                <c:pt idx="17701">
                  <c:v>397.23604063215299</c:v>
                </c:pt>
                <c:pt idx="17702">
                  <c:v>397.24069667046103</c:v>
                </c:pt>
                <c:pt idx="17703">
                  <c:v>397.29637430646096</c:v>
                </c:pt>
                <c:pt idx="17704">
                  <c:v>397.31186515569198</c:v>
                </c:pt>
                <c:pt idx="17705">
                  <c:v>397.11900962800001</c:v>
                </c:pt>
                <c:pt idx="17706">
                  <c:v>397.02828324892192</c:v>
                </c:pt>
                <c:pt idx="17707">
                  <c:v>396.85270758215302</c:v>
                </c:pt>
                <c:pt idx="17708">
                  <c:v>396.97436854446102</c:v>
                </c:pt>
                <c:pt idx="17709">
                  <c:v>397.10785431123008</c:v>
                </c:pt>
                <c:pt idx="17710">
                  <c:v>397.16702889123002</c:v>
                </c:pt>
                <c:pt idx="17711">
                  <c:v>397.09805664107597</c:v>
                </c:pt>
                <c:pt idx="17712">
                  <c:v>396.96622877276894</c:v>
                </c:pt>
                <c:pt idx="17713">
                  <c:v>396.96698229615396</c:v>
                </c:pt>
                <c:pt idx="17714">
                  <c:v>396.93039894584587</c:v>
                </c:pt>
                <c:pt idx="17715">
                  <c:v>397.05919111507598</c:v>
                </c:pt>
                <c:pt idx="17716">
                  <c:v>397.19058841153799</c:v>
                </c:pt>
                <c:pt idx="17717">
                  <c:v>397.07577126599892</c:v>
                </c:pt>
                <c:pt idx="17959">
                  <c:v>399.90788085461497</c:v>
                </c:pt>
                <c:pt idx="17960">
                  <c:v>400.12419481923001</c:v>
                </c:pt>
                <c:pt idx="17961">
                  <c:v>400.01926338999908</c:v>
                </c:pt>
                <c:pt idx="17962">
                  <c:v>399.85445017107702</c:v>
                </c:pt>
                <c:pt idx="17963">
                  <c:v>400.00960717969201</c:v>
                </c:pt>
                <c:pt idx="17964">
                  <c:v>400.19167298722994</c:v>
                </c:pt>
                <c:pt idx="17965">
                  <c:v>400.32919158876905</c:v>
                </c:pt>
                <c:pt idx="17966">
                  <c:v>400.22160864369192</c:v>
                </c:pt>
                <c:pt idx="17967">
                  <c:v>400.17043100738397</c:v>
                </c:pt>
                <c:pt idx="17968">
                  <c:v>400.03009712153801</c:v>
                </c:pt>
                <c:pt idx="17969">
                  <c:v>399.71497897261486</c:v>
                </c:pt>
                <c:pt idx="17970">
                  <c:v>399.73936970769194</c:v>
                </c:pt>
                <c:pt idx="17971">
                  <c:v>399.79831764707581</c:v>
                </c:pt>
                <c:pt idx="17972">
                  <c:v>399.720982254923</c:v>
                </c:pt>
                <c:pt idx="17973">
                  <c:v>399.82337148015392</c:v>
                </c:pt>
                <c:pt idx="17974">
                  <c:v>399.82185097215296</c:v>
                </c:pt>
                <c:pt idx="17975">
                  <c:v>399.827191322923</c:v>
                </c:pt>
                <c:pt idx="17976">
                  <c:v>399.89381166138395</c:v>
                </c:pt>
                <c:pt idx="17977">
                  <c:v>400.04824023738405</c:v>
                </c:pt>
                <c:pt idx="17978">
                  <c:v>400.09723513984608</c:v>
                </c:pt>
                <c:pt idx="17979">
                  <c:v>400.12732327523099</c:v>
                </c:pt>
                <c:pt idx="17980">
                  <c:v>400.10743896384605</c:v>
                </c:pt>
                <c:pt idx="17981">
                  <c:v>400.21161026907697</c:v>
                </c:pt>
                <c:pt idx="17982">
                  <c:v>400.23181391399891</c:v>
                </c:pt>
                <c:pt idx="17983">
                  <c:v>400.165617240769</c:v>
                </c:pt>
                <c:pt idx="17984">
                  <c:v>400.07738735307601</c:v>
                </c:pt>
                <c:pt idx="17985">
                  <c:v>400.12849433399901</c:v>
                </c:pt>
                <c:pt idx="17986">
                  <c:v>400.05987205538401</c:v>
                </c:pt>
                <c:pt idx="17987">
                  <c:v>400.02083201200003</c:v>
                </c:pt>
                <c:pt idx="17988">
                  <c:v>399.88129521722993</c:v>
                </c:pt>
                <c:pt idx="17989">
                  <c:v>399.78030150738391</c:v>
                </c:pt>
                <c:pt idx="17990">
                  <c:v>399.74710477815296</c:v>
                </c:pt>
                <c:pt idx="17991">
                  <c:v>399.74804659261503</c:v>
                </c:pt>
                <c:pt idx="17992">
                  <c:v>399.774402593692</c:v>
                </c:pt>
                <c:pt idx="17993">
                  <c:v>399.81006327676903</c:v>
                </c:pt>
                <c:pt idx="17994">
                  <c:v>399.81067376046201</c:v>
                </c:pt>
                <c:pt idx="17995">
                  <c:v>399.85625685984598</c:v>
                </c:pt>
                <c:pt idx="17996">
                  <c:v>399.83086520046106</c:v>
                </c:pt>
                <c:pt idx="17997">
                  <c:v>399.82420847522997</c:v>
                </c:pt>
                <c:pt idx="17998">
                  <c:v>399.73367762722995</c:v>
                </c:pt>
                <c:pt idx="17999">
                  <c:v>399.85117902846099</c:v>
                </c:pt>
                <c:pt idx="18000">
                  <c:v>399.87858023169196</c:v>
                </c:pt>
                <c:pt idx="18001">
                  <c:v>399.83968204738397</c:v>
                </c:pt>
                <c:pt idx="18002">
                  <c:v>399.85137177107595</c:v>
                </c:pt>
                <c:pt idx="18003">
                  <c:v>399.89143837415293</c:v>
                </c:pt>
                <c:pt idx="18004">
                  <c:v>399.95713485046099</c:v>
                </c:pt>
                <c:pt idx="18005">
                  <c:v>400.07126009846098</c:v>
                </c:pt>
                <c:pt idx="18006">
                  <c:v>399.88429804122995</c:v>
                </c:pt>
                <c:pt idx="18007">
                  <c:v>399.87221609169194</c:v>
                </c:pt>
                <c:pt idx="18008">
                  <c:v>399.81125579984598</c:v>
                </c:pt>
                <c:pt idx="18009">
                  <c:v>399.90830753430703</c:v>
                </c:pt>
                <c:pt idx="18010">
                  <c:v>400.02059564230694</c:v>
                </c:pt>
                <c:pt idx="18011">
                  <c:v>400.01508835246102</c:v>
                </c:pt>
                <c:pt idx="18012">
                  <c:v>399.87911932169192</c:v>
                </c:pt>
                <c:pt idx="18013">
                  <c:v>399.892907025076</c:v>
                </c:pt>
                <c:pt idx="18014">
                  <c:v>399.86895314938403</c:v>
                </c:pt>
                <c:pt idx="18015">
                  <c:v>399.90243540353799</c:v>
                </c:pt>
                <c:pt idx="18016">
                  <c:v>399.94234763400004</c:v>
                </c:pt>
                <c:pt idx="18017">
                  <c:v>399.99520804692287</c:v>
                </c:pt>
                <c:pt idx="18018">
                  <c:v>399.94360056107695</c:v>
                </c:pt>
                <c:pt idx="18019">
                  <c:v>399.96557187215296</c:v>
                </c:pt>
                <c:pt idx="18020">
                  <c:v>399.91720247999996</c:v>
                </c:pt>
                <c:pt idx="18021">
                  <c:v>399.94996425661492</c:v>
                </c:pt>
                <c:pt idx="18022">
                  <c:v>400.12266603276908</c:v>
                </c:pt>
                <c:pt idx="18023">
                  <c:v>400.22426792476807</c:v>
                </c:pt>
                <c:pt idx="18024">
                  <c:v>400.11591952338398</c:v>
                </c:pt>
                <c:pt idx="18025">
                  <c:v>400.0301348772299</c:v>
                </c:pt>
                <c:pt idx="18026">
                  <c:v>399.96748193476907</c:v>
                </c:pt>
                <c:pt idx="18027">
                  <c:v>399.96706882984506</c:v>
                </c:pt>
                <c:pt idx="18028">
                  <c:v>399.97560200338398</c:v>
                </c:pt>
                <c:pt idx="18029">
                  <c:v>399.94549183753804</c:v>
                </c:pt>
                <c:pt idx="18030">
                  <c:v>399.95258517569198</c:v>
                </c:pt>
                <c:pt idx="18031">
                  <c:v>400.07377456184599</c:v>
                </c:pt>
                <c:pt idx="18032">
                  <c:v>400.07247916969197</c:v>
                </c:pt>
                <c:pt idx="18033">
                  <c:v>400.01721543184601</c:v>
                </c:pt>
                <c:pt idx="18034">
                  <c:v>399.88567966646104</c:v>
                </c:pt>
                <c:pt idx="18035">
                  <c:v>399.83910048015292</c:v>
                </c:pt>
                <c:pt idx="18036">
                  <c:v>399.73603089984601</c:v>
                </c:pt>
                <c:pt idx="18037">
                  <c:v>399.59259412046106</c:v>
                </c:pt>
                <c:pt idx="18038">
                  <c:v>399.61758746492302</c:v>
                </c:pt>
                <c:pt idx="18039">
                  <c:v>399.6568683938462</c:v>
                </c:pt>
                <c:pt idx="18040">
                  <c:v>399.63290197122996</c:v>
                </c:pt>
                <c:pt idx="18041">
                  <c:v>399.67264008753807</c:v>
                </c:pt>
                <c:pt idx="18042">
                  <c:v>399.547591736615</c:v>
                </c:pt>
                <c:pt idx="18043">
                  <c:v>399.57121038584501</c:v>
                </c:pt>
                <c:pt idx="18044">
                  <c:v>399.63341255246092</c:v>
                </c:pt>
                <c:pt idx="18045">
                  <c:v>399.70521847215286</c:v>
                </c:pt>
                <c:pt idx="18046">
                  <c:v>399.62671406830691</c:v>
                </c:pt>
                <c:pt idx="18047">
                  <c:v>399.70755068953798</c:v>
                </c:pt>
                <c:pt idx="18048">
                  <c:v>399.79520317138395</c:v>
                </c:pt>
                <c:pt idx="18049">
                  <c:v>399.75613285846094</c:v>
                </c:pt>
                <c:pt idx="18050">
                  <c:v>399.74574499569195</c:v>
                </c:pt>
                <c:pt idx="18051">
                  <c:v>399.78615219015296</c:v>
                </c:pt>
                <c:pt idx="18052">
                  <c:v>399.88488089723006</c:v>
                </c:pt>
                <c:pt idx="18053">
                  <c:v>399.83658870461494</c:v>
                </c:pt>
                <c:pt idx="18054">
                  <c:v>399.89812290938397</c:v>
                </c:pt>
                <c:pt idx="18055">
                  <c:v>399.76565436753799</c:v>
                </c:pt>
                <c:pt idx="18056">
                  <c:v>399.76376438676908</c:v>
                </c:pt>
                <c:pt idx="18057">
                  <c:v>399.77422885753799</c:v>
                </c:pt>
                <c:pt idx="18058">
                  <c:v>399.94489537769198</c:v>
                </c:pt>
                <c:pt idx="18059">
                  <c:v>399.90306917522992</c:v>
                </c:pt>
                <c:pt idx="18060">
                  <c:v>399.88826310600001</c:v>
                </c:pt>
                <c:pt idx="18061">
                  <c:v>399.82957205984604</c:v>
                </c:pt>
                <c:pt idx="18062">
                  <c:v>399.91639861353792</c:v>
                </c:pt>
                <c:pt idx="18063">
                  <c:v>399.9462044412299</c:v>
                </c:pt>
                <c:pt idx="18064">
                  <c:v>400.03811596646091</c:v>
                </c:pt>
                <c:pt idx="18065">
                  <c:v>400.023633106153</c:v>
                </c:pt>
                <c:pt idx="18066">
                  <c:v>400.05310314907592</c:v>
                </c:pt>
                <c:pt idx="18067">
                  <c:v>400.04867410199898</c:v>
                </c:pt>
                <c:pt idx="18068">
                  <c:v>400.11018756461499</c:v>
                </c:pt>
                <c:pt idx="18069">
                  <c:v>400.13899695722989</c:v>
                </c:pt>
                <c:pt idx="18070">
                  <c:v>399.90468359353804</c:v>
                </c:pt>
                <c:pt idx="18071">
                  <c:v>399.98870165230699</c:v>
                </c:pt>
                <c:pt idx="18072">
                  <c:v>399.97515987646096</c:v>
                </c:pt>
                <c:pt idx="18073">
                  <c:v>400.00516722046098</c:v>
                </c:pt>
                <c:pt idx="18074">
                  <c:v>399.89526353153798</c:v>
                </c:pt>
                <c:pt idx="18075">
                  <c:v>399.96467702415305</c:v>
                </c:pt>
                <c:pt idx="18076">
                  <c:v>399.849473755384</c:v>
                </c:pt>
                <c:pt idx="18077">
                  <c:v>399.89157748830689</c:v>
                </c:pt>
                <c:pt idx="18078">
                  <c:v>399.89119561999996</c:v>
                </c:pt>
                <c:pt idx="18079">
                  <c:v>399.90334075384601</c:v>
                </c:pt>
                <c:pt idx="18080">
                  <c:v>399.93912683861487</c:v>
                </c:pt>
                <c:pt idx="18081">
                  <c:v>400.12903992538395</c:v>
                </c:pt>
                <c:pt idx="18082">
                  <c:v>400.27015984646096</c:v>
                </c:pt>
                <c:pt idx="18083">
                  <c:v>400.32787206307597</c:v>
                </c:pt>
                <c:pt idx="18084">
                  <c:v>400.277444717538</c:v>
                </c:pt>
                <c:pt idx="18085">
                  <c:v>400.14491093415307</c:v>
                </c:pt>
                <c:pt idx="18086">
                  <c:v>400.10485747907597</c:v>
                </c:pt>
                <c:pt idx="18087">
                  <c:v>400.22203950984601</c:v>
                </c:pt>
                <c:pt idx="18088">
                  <c:v>400.23847222630792</c:v>
                </c:pt>
                <c:pt idx="18089">
                  <c:v>400.30052839461501</c:v>
                </c:pt>
                <c:pt idx="18090">
                  <c:v>400.42965609984606</c:v>
                </c:pt>
                <c:pt idx="18091">
                  <c:v>400.44373089430701</c:v>
                </c:pt>
                <c:pt idx="18092">
                  <c:v>400.59736570615303</c:v>
                </c:pt>
                <c:pt idx="18093">
                  <c:v>400.508125309538</c:v>
                </c:pt>
                <c:pt idx="18094">
                  <c:v>400.62354186969196</c:v>
                </c:pt>
                <c:pt idx="18095">
                  <c:v>400.46362949615292</c:v>
                </c:pt>
                <c:pt idx="18096">
                  <c:v>400.35805479476903</c:v>
                </c:pt>
                <c:pt idx="18097">
                  <c:v>400.46267798953801</c:v>
                </c:pt>
                <c:pt idx="18098">
                  <c:v>400.38900124615395</c:v>
                </c:pt>
                <c:pt idx="18099">
                  <c:v>400.29922550799893</c:v>
                </c:pt>
                <c:pt idx="18100">
                  <c:v>400.45886497107603</c:v>
                </c:pt>
                <c:pt idx="18101">
                  <c:v>400.50023725846103</c:v>
                </c:pt>
                <c:pt idx="18102">
                  <c:v>400.51064566815398</c:v>
                </c:pt>
                <c:pt idx="18103">
                  <c:v>400.58406100938402</c:v>
                </c:pt>
                <c:pt idx="18104">
                  <c:v>400.584633038307</c:v>
                </c:pt>
                <c:pt idx="18105">
                  <c:v>400.60503814876898</c:v>
                </c:pt>
                <c:pt idx="18106">
                  <c:v>400.54834662415402</c:v>
                </c:pt>
                <c:pt idx="18107">
                  <c:v>400.58861858692296</c:v>
                </c:pt>
                <c:pt idx="18108">
                  <c:v>400.49504600999995</c:v>
                </c:pt>
                <c:pt idx="18109">
                  <c:v>400.41065119584607</c:v>
                </c:pt>
                <c:pt idx="18110">
                  <c:v>400.23201822322994</c:v>
                </c:pt>
                <c:pt idx="18111">
                  <c:v>400.28928251861493</c:v>
                </c:pt>
                <c:pt idx="18112">
                  <c:v>400.22725276676903</c:v>
                </c:pt>
                <c:pt idx="18113">
                  <c:v>400.21622357322997</c:v>
                </c:pt>
                <c:pt idx="18114">
                  <c:v>400.25732545430697</c:v>
                </c:pt>
                <c:pt idx="18115">
                  <c:v>400.21839055276899</c:v>
                </c:pt>
                <c:pt idx="18116">
                  <c:v>400.07612679061486</c:v>
                </c:pt>
                <c:pt idx="18117">
                  <c:v>399.98923571707689</c:v>
                </c:pt>
                <c:pt idx="18118">
                  <c:v>399.91098595369192</c:v>
                </c:pt>
                <c:pt idx="18119">
                  <c:v>399.92273205246096</c:v>
                </c:pt>
                <c:pt idx="18120">
                  <c:v>399.88224933800001</c:v>
                </c:pt>
                <c:pt idx="18121">
                  <c:v>399.96941576815391</c:v>
                </c:pt>
                <c:pt idx="18122">
                  <c:v>399.9309844216919</c:v>
                </c:pt>
                <c:pt idx="18123">
                  <c:v>399.937855867846</c:v>
                </c:pt>
                <c:pt idx="18124">
                  <c:v>399.74978242523002</c:v>
                </c:pt>
                <c:pt idx="18125">
                  <c:v>399.74166792153801</c:v>
                </c:pt>
                <c:pt idx="18126">
                  <c:v>399.77045089122993</c:v>
                </c:pt>
                <c:pt idx="18127">
                  <c:v>399.84950249246106</c:v>
                </c:pt>
                <c:pt idx="18128">
                  <c:v>399.8386338486149</c:v>
                </c:pt>
                <c:pt idx="18129">
                  <c:v>399.82846989476906</c:v>
                </c:pt>
                <c:pt idx="18130">
                  <c:v>399.76746535246104</c:v>
                </c:pt>
                <c:pt idx="18131">
                  <c:v>399.83470160076911</c:v>
                </c:pt>
                <c:pt idx="18132">
                  <c:v>399.83666734615394</c:v>
                </c:pt>
                <c:pt idx="18133">
                  <c:v>399.86420767292202</c:v>
                </c:pt>
                <c:pt idx="18134">
                  <c:v>399.77546489353807</c:v>
                </c:pt>
                <c:pt idx="18135">
                  <c:v>399.84341715446106</c:v>
                </c:pt>
                <c:pt idx="18136">
                  <c:v>399.96148802307698</c:v>
                </c:pt>
                <c:pt idx="18137">
                  <c:v>399.94311209169189</c:v>
                </c:pt>
                <c:pt idx="18138">
                  <c:v>399.86616270507596</c:v>
                </c:pt>
                <c:pt idx="18139">
                  <c:v>400.04383477953797</c:v>
                </c:pt>
                <c:pt idx="18140">
                  <c:v>399.96221548061493</c:v>
                </c:pt>
                <c:pt idx="18141">
                  <c:v>400.04611892646096</c:v>
                </c:pt>
                <c:pt idx="18142">
                  <c:v>400.02288783492304</c:v>
                </c:pt>
                <c:pt idx="18143">
                  <c:v>400.02989238938403</c:v>
                </c:pt>
                <c:pt idx="18144">
                  <c:v>399.93440396122986</c:v>
                </c:pt>
                <c:pt idx="18145">
                  <c:v>399.87345461138398</c:v>
                </c:pt>
                <c:pt idx="18146">
                  <c:v>399.77710985338399</c:v>
                </c:pt>
                <c:pt idx="18147">
                  <c:v>399.70684096784493</c:v>
                </c:pt>
                <c:pt idx="18148">
                  <c:v>399.70073692015296</c:v>
                </c:pt>
                <c:pt idx="18149">
                  <c:v>399.72125341522991</c:v>
                </c:pt>
                <c:pt idx="18150">
                  <c:v>399.750063897384</c:v>
                </c:pt>
                <c:pt idx="18151">
                  <c:v>399.74522535</c:v>
                </c:pt>
                <c:pt idx="18152">
                  <c:v>399.66307445338396</c:v>
                </c:pt>
                <c:pt idx="18153">
                  <c:v>399.53838884107597</c:v>
                </c:pt>
                <c:pt idx="18154">
                  <c:v>399.530467796153</c:v>
                </c:pt>
                <c:pt idx="18155">
                  <c:v>399.50867950753792</c:v>
                </c:pt>
                <c:pt idx="18156">
                  <c:v>399.51885376538399</c:v>
                </c:pt>
                <c:pt idx="18157">
                  <c:v>399.49076790107597</c:v>
                </c:pt>
                <c:pt idx="18158">
                  <c:v>399.46224646184601</c:v>
                </c:pt>
                <c:pt idx="18159">
                  <c:v>399.53048530984603</c:v>
                </c:pt>
                <c:pt idx="18160">
                  <c:v>399.51798445122995</c:v>
                </c:pt>
                <c:pt idx="18161">
                  <c:v>399.41193218907603</c:v>
                </c:pt>
                <c:pt idx="18162">
                  <c:v>399.43361365846096</c:v>
                </c:pt>
                <c:pt idx="18163">
                  <c:v>399.50622935230695</c:v>
                </c:pt>
                <c:pt idx="18164">
                  <c:v>399.49036374630697</c:v>
                </c:pt>
                <c:pt idx="18165">
                  <c:v>399.53274075122994</c:v>
                </c:pt>
                <c:pt idx="18166">
                  <c:v>399.61120958384606</c:v>
                </c:pt>
                <c:pt idx="18167">
                  <c:v>399.63187334692299</c:v>
                </c:pt>
                <c:pt idx="18168">
                  <c:v>399.649111663692</c:v>
                </c:pt>
                <c:pt idx="18169">
                  <c:v>399.56664733569198</c:v>
                </c:pt>
                <c:pt idx="18170">
                  <c:v>399.51736504922997</c:v>
                </c:pt>
                <c:pt idx="18171">
                  <c:v>399.54204096246104</c:v>
                </c:pt>
                <c:pt idx="18172">
                  <c:v>399.44950529661492</c:v>
                </c:pt>
                <c:pt idx="18173">
                  <c:v>399.47954943999997</c:v>
                </c:pt>
                <c:pt idx="18174">
                  <c:v>399.49412336061494</c:v>
                </c:pt>
                <c:pt idx="18175">
                  <c:v>399.42913023876895</c:v>
                </c:pt>
                <c:pt idx="18176">
                  <c:v>399.49436446830697</c:v>
                </c:pt>
                <c:pt idx="18177">
                  <c:v>399.545276924615</c:v>
                </c:pt>
                <c:pt idx="18178">
                  <c:v>399.62757824061487</c:v>
                </c:pt>
                <c:pt idx="18179">
                  <c:v>399.51698400399903</c:v>
                </c:pt>
                <c:pt idx="18180">
                  <c:v>399.449169166307</c:v>
                </c:pt>
                <c:pt idx="18181">
                  <c:v>399.39076707707596</c:v>
                </c:pt>
                <c:pt idx="18182">
                  <c:v>399.42673969953796</c:v>
                </c:pt>
                <c:pt idx="18183">
                  <c:v>399.31318163492307</c:v>
                </c:pt>
                <c:pt idx="18184">
                  <c:v>399.37513479430697</c:v>
                </c:pt>
                <c:pt idx="18185">
                  <c:v>399.32231789338397</c:v>
                </c:pt>
                <c:pt idx="18186">
                  <c:v>399.46219357246099</c:v>
                </c:pt>
                <c:pt idx="18187">
                  <c:v>399.43481437738399</c:v>
                </c:pt>
                <c:pt idx="18188">
                  <c:v>399.38887983584607</c:v>
                </c:pt>
                <c:pt idx="18189">
                  <c:v>399.42168907030697</c:v>
                </c:pt>
                <c:pt idx="18190">
                  <c:v>399.55432781692201</c:v>
                </c:pt>
                <c:pt idx="18191">
                  <c:v>399.53311542892288</c:v>
                </c:pt>
                <c:pt idx="18192">
                  <c:v>399.41039672538392</c:v>
                </c:pt>
                <c:pt idx="18193">
                  <c:v>399.27417476415292</c:v>
                </c:pt>
                <c:pt idx="18194">
                  <c:v>399.16457310599901</c:v>
                </c:pt>
                <c:pt idx="18195">
                  <c:v>399.25021306969199</c:v>
                </c:pt>
                <c:pt idx="18196">
                  <c:v>399.25924722984604</c:v>
                </c:pt>
                <c:pt idx="18197">
                  <c:v>399.28351751630692</c:v>
                </c:pt>
                <c:pt idx="18198">
                  <c:v>399.33565572661496</c:v>
                </c:pt>
                <c:pt idx="18199">
                  <c:v>399.39769738199897</c:v>
                </c:pt>
                <c:pt idx="18200">
                  <c:v>399.42965856907603</c:v>
                </c:pt>
                <c:pt idx="18201">
                  <c:v>399.46614719123096</c:v>
                </c:pt>
                <c:pt idx="18202">
                  <c:v>399.32031189984605</c:v>
                </c:pt>
                <c:pt idx="18203">
                  <c:v>399.21921574599889</c:v>
                </c:pt>
                <c:pt idx="18204">
                  <c:v>399.28167298599993</c:v>
                </c:pt>
                <c:pt idx="18205">
                  <c:v>399.27980593400002</c:v>
                </c:pt>
                <c:pt idx="18206">
                  <c:v>399.22075284938393</c:v>
                </c:pt>
                <c:pt idx="18207">
                  <c:v>399.26496875984606</c:v>
                </c:pt>
                <c:pt idx="18208">
                  <c:v>399.23346472599894</c:v>
                </c:pt>
                <c:pt idx="18209">
                  <c:v>399.18512354507595</c:v>
                </c:pt>
                <c:pt idx="18210">
                  <c:v>399.16046855184607</c:v>
                </c:pt>
                <c:pt idx="18211">
                  <c:v>399.16902876107599</c:v>
                </c:pt>
                <c:pt idx="18212">
                  <c:v>399.22942406569194</c:v>
                </c:pt>
                <c:pt idx="18213">
                  <c:v>399.15710672138403</c:v>
                </c:pt>
                <c:pt idx="18214">
                  <c:v>399.22568396107596</c:v>
                </c:pt>
                <c:pt idx="18215">
                  <c:v>399.24487237769205</c:v>
                </c:pt>
                <c:pt idx="18216">
                  <c:v>399.17470551584603</c:v>
                </c:pt>
                <c:pt idx="18217">
                  <c:v>399.14465673738408</c:v>
                </c:pt>
                <c:pt idx="18218">
                  <c:v>399.11518100569197</c:v>
                </c:pt>
                <c:pt idx="18219">
                  <c:v>399.13931109138395</c:v>
                </c:pt>
                <c:pt idx="18220">
                  <c:v>399.14676409415307</c:v>
                </c:pt>
                <c:pt idx="18221">
                  <c:v>399.09496123646107</c:v>
                </c:pt>
                <c:pt idx="18222">
                  <c:v>399.11742523123002</c:v>
                </c:pt>
                <c:pt idx="18223">
                  <c:v>399.20822302246108</c:v>
                </c:pt>
                <c:pt idx="18224">
                  <c:v>399.22521949815291</c:v>
                </c:pt>
                <c:pt idx="18225">
                  <c:v>399.21785620784601</c:v>
                </c:pt>
                <c:pt idx="18226">
                  <c:v>399.07429824169191</c:v>
                </c:pt>
                <c:pt idx="18227">
                  <c:v>399.10794234738398</c:v>
                </c:pt>
                <c:pt idx="18228">
                  <c:v>399.05675001046097</c:v>
                </c:pt>
                <c:pt idx="18229">
                  <c:v>399.06190819999995</c:v>
                </c:pt>
                <c:pt idx="18230">
                  <c:v>399.22322443230695</c:v>
                </c:pt>
                <c:pt idx="18231">
                  <c:v>399.17683788984607</c:v>
                </c:pt>
                <c:pt idx="18232">
                  <c:v>399.16648602800001</c:v>
                </c:pt>
                <c:pt idx="18233">
                  <c:v>399.19995036369198</c:v>
                </c:pt>
                <c:pt idx="18234">
                  <c:v>399.22765458461492</c:v>
                </c:pt>
                <c:pt idx="18235">
                  <c:v>399.203879640769</c:v>
                </c:pt>
                <c:pt idx="18236">
                  <c:v>399.21573725153786</c:v>
                </c:pt>
                <c:pt idx="18237">
                  <c:v>399.22784891584598</c:v>
                </c:pt>
                <c:pt idx="18238">
                  <c:v>399.324791878307</c:v>
                </c:pt>
                <c:pt idx="18239">
                  <c:v>399.36567658569197</c:v>
                </c:pt>
                <c:pt idx="18240">
                  <c:v>399.35833541830692</c:v>
                </c:pt>
                <c:pt idx="18241">
                  <c:v>399.39667246092199</c:v>
                </c:pt>
                <c:pt idx="18242">
                  <c:v>399.44559025199993</c:v>
                </c:pt>
                <c:pt idx="18243">
                  <c:v>399.49997437892199</c:v>
                </c:pt>
                <c:pt idx="18244">
                  <c:v>399.48708516723099</c:v>
                </c:pt>
                <c:pt idx="18245">
                  <c:v>399.67343135353798</c:v>
                </c:pt>
                <c:pt idx="18246">
                  <c:v>399.73930730461495</c:v>
                </c:pt>
                <c:pt idx="18247">
                  <c:v>399.70718848707691</c:v>
                </c:pt>
                <c:pt idx="18248">
                  <c:v>399.57367502030701</c:v>
                </c:pt>
                <c:pt idx="18249">
                  <c:v>399.49720014322992</c:v>
                </c:pt>
                <c:pt idx="18250">
                  <c:v>399.47786746969194</c:v>
                </c:pt>
                <c:pt idx="18251">
                  <c:v>399.52990295922996</c:v>
                </c:pt>
                <c:pt idx="18252">
                  <c:v>399.54365244138393</c:v>
                </c:pt>
                <c:pt idx="18253">
                  <c:v>399.57021619800003</c:v>
                </c:pt>
                <c:pt idx="18254">
                  <c:v>399.64853502661492</c:v>
                </c:pt>
                <c:pt idx="18255">
                  <c:v>399.77337993092294</c:v>
                </c:pt>
                <c:pt idx="18256">
                  <c:v>399.71879400999995</c:v>
                </c:pt>
                <c:pt idx="18257">
                  <c:v>399.69827918184598</c:v>
                </c:pt>
                <c:pt idx="18258">
                  <c:v>399.75664398584598</c:v>
                </c:pt>
                <c:pt idx="18259">
                  <c:v>399.80047675815297</c:v>
                </c:pt>
                <c:pt idx="18260">
                  <c:v>399.874429043384</c:v>
                </c:pt>
                <c:pt idx="18261">
                  <c:v>399.92169217076901</c:v>
                </c:pt>
                <c:pt idx="18262">
                  <c:v>399.9220159919999</c:v>
                </c:pt>
                <c:pt idx="18263">
                  <c:v>399.93241725876891</c:v>
                </c:pt>
                <c:pt idx="18264">
                  <c:v>399.96231239261493</c:v>
                </c:pt>
                <c:pt idx="18265">
                  <c:v>399.99839804615289</c:v>
                </c:pt>
                <c:pt idx="18266">
                  <c:v>399.87443907107695</c:v>
                </c:pt>
                <c:pt idx="18267">
                  <c:v>399.98677825599884</c:v>
                </c:pt>
                <c:pt idx="18268">
                  <c:v>399.93268759661493</c:v>
                </c:pt>
                <c:pt idx="18269">
                  <c:v>400.02284845769191</c:v>
                </c:pt>
                <c:pt idx="18270">
                  <c:v>400.12185162846106</c:v>
                </c:pt>
                <c:pt idx="18271">
                  <c:v>400.20039523184602</c:v>
                </c:pt>
                <c:pt idx="18272">
                  <c:v>400.17770340646098</c:v>
                </c:pt>
                <c:pt idx="18273">
                  <c:v>400.26810162553801</c:v>
                </c:pt>
                <c:pt idx="18274">
                  <c:v>400.200001783076</c:v>
                </c:pt>
                <c:pt idx="18275">
                  <c:v>400.198207010153</c:v>
                </c:pt>
                <c:pt idx="18276">
                  <c:v>400.16393046815296</c:v>
                </c:pt>
                <c:pt idx="18277">
                  <c:v>400.22400732538398</c:v>
                </c:pt>
                <c:pt idx="18278">
                  <c:v>400.28736970538392</c:v>
                </c:pt>
                <c:pt idx="18279">
                  <c:v>400.34057531953806</c:v>
                </c:pt>
                <c:pt idx="18280">
                  <c:v>400.31117019922999</c:v>
                </c:pt>
                <c:pt idx="18281">
                  <c:v>400.30545035061499</c:v>
                </c:pt>
                <c:pt idx="18282">
                  <c:v>400.3028931783071</c:v>
                </c:pt>
                <c:pt idx="18283">
                  <c:v>400.30349240476903</c:v>
                </c:pt>
                <c:pt idx="18284">
                  <c:v>400.32111271415397</c:v>
                </c:pt>
                <c:pt idx="18285">
                  <c:v>400.39601435415295</c:v>
                </c:pt>
                <c:pt idx="18286">
                  <c:v>400.41245313553804</c:v>
                </c:pt>
                <c:pt idx="18287">
                  <c:v>400.43975960846092</c:v>
                </c:pt>
                <c:pt idx="18288">
                  <c:v>400.36119738446098</c:v>
                </c:pt>
                <c:pt idx="18289">
                  <c:v>400.39860957430705</c:v>
                </c:pt>
                <c:pt idx="18290">
                  <c:v>400.34640641769192</c:v>
                </c:pt>
                <c:pt idx="18291">
                  <c:v>400.42241954907689</c:v>
                </c:pt>
                <c:pt idx="18292">
                  <c:v>400.5554997416919</c:v>
                </c:pt>
                <c:pt idx="18293">
                  <c:v>400.59685980322996</c:v>
                </c:pt>
                <c:pt idx="18294">
                  <c:v>400.65042593923107</c:v>
                </c:pt>
                <c:pt idx="18295">
                  <c:v>400.681771936769</c:v>
                </c:pt>
                <c:pt idx="18296">
                  <c:v>400.60684547061499</c:v>
                </c:pt>
                <c:pt idx="18297">
                  <c:v>400.73574975338397</c:v>
                </c:pt>
                <c:pt idx="18298">
                  <c:v>400.62136459307601</c:v>
                </c:pt>
                <c:pt idx="18299">
                  <c:v>400.59020380261495</c:v>
                </c:pt>
                <c:pt idx="18300">
                  <c:v>400.55974547369198</c:v>
                </c:pt>
                <c:pt idx="18301">
                  <c:v>400.544102101384</c:v>
                </c:pt>
                <c:pt idx="18302">
                  <c:v>400.63046754353797</c:v>
                </c:pt>
                <c:pt idx="18303">
                  <c:v>400.59886422538398</c:v>
                </c:pt>
                <c:pt idx="18304">
                  <c:v>400.59285479430702</c:v>
                </c:pt>
                <c:pt idx="18305">
                  <c:v>400.62065074969195</c:v>
                </c:pt>
                <c:pt idx="18306">
                  <c:v>400.74400191969198</c:v>
                </c:pt>
                <c:pt idx="18307">
                  <c:v>400.74840088215302</c:v>
                </c:pt>
                <c:pt idx="18308">
                  <c:v>400.73395924415297</c:v>
                </c:pt>
                <c:pt idx="18309">
                  <c:v>400.80812045769187</c:v>
                </c:pt>
                <c:pt idx="18310">
                  <c:v>400.83718210646106</c:v>
                </c:pt>
                <c:pt idx="18311">
                  <c:v>400.80363371169199</c:v>
                </c:pt>
                <c:pt idx="18312">
                  <c:v>400.84062588492208</c:v>
                </c:pt>
                <c:pt idx="18313">
                  <c:v>400.84107783815398</c:v>
                </c:pt>
                <c:pt idx="18314">
                  <c:v>400.762365307538</c:v>
                </c:pt>
                <c:pt idx="18315">
                  <c:v>400.81389556138396</c:v>
                </c:pt>
                <c:pt idx="18316">
                  <c:v>400.83703906815293</c:v>
                </c:pt>
                <c:pt idx="18317">
                  <c:v>400.908679415846</c:v>
                </c:pt>
                <c:pt idx="18318">
                  <c:v>400.82713845215386</c:v>
                </c:pt>
                <c:pt idx="18319">
                  <c:v>400.89566786199896</c:v>
                </c:pt>
                <c:pt idx="18320">
                  <c:v>400.79932063615405</c:v>
                </c:pt>
                <c:pt idx="18321">
                  <c:v>400.77540545215294</c:v>
                </c:pt>
                <c:pt idx="18322">
                  <c:v>400.90944515892301</c:v>
                </c:pt>
                <c:pt idx="18323">
                  <c:v>401.0198403890771</c:v>
                </c:pt>
                <c:pt idx="18324">
                  <c:v>400.91365860661494</c:v>
                </c:pt>
                <c:pt idx="18325">
                  <c:v>400.86243884323</c:v>
                </c:pt>
                <c:pt idx="18326">
                  <c:v>400.78408628615301</c:v>
                </c:pt>
                <c:pt idx="18327">
                  <c:v>400.78879595446097</c:v>
                </c:pt>
                <c:pt idx="18328">
                  <c:v>400.76830868446098</c:v>
                </c:pt>
                <c:pt idx="18329">
                  <c:v>400.8331362792299</c:v>
                </c:pt>
                <c:pt idx="18330">
                  <c:v>400.85828657584608</c:v>
                </c:pt>
                <c:pt idx="18331">
                  <c:v>400.84762747123</c:v>
                </c:pt>
                <c:pt idx="18332">
                  <c:v>400.86690815384605</c:v>
                </c:pt>
                <c:pt idx="18333">
                  <c:v>400.91048534738394</c:v>
                </c:pt>
                <c:pt idx="18334">
                  <c:v>400.91629754384599</c:v>
                </c:pt>
                <c:pt idx="18335">
                  <c:v>400.84599616415306</c:v>
                </c:pt>
                <c:pt idx="18336">
                  <c:v>400.82811189384608</c:v>
                </c:pt>
                <c:pt idx="18337">
                  <c:v>400.96720453969198</c:v>
                </c:pt>
                <c:pt idx="18338">
                  <c:v>400.895476524</c:v>
                </c:pt>
                <c:pt idx="18339">
                  <c:v>400.95118137907696</c:v>
                </c:pt>
                <c:pt idx="18340">
                  <c:v>400.87696402107599</c:v>
                </c:pt>
                <c:pt idx="18341">
                  <c:v>400.87187034292197</c:v>
                </c:pt>
                <c:pt idx="18342">
                  <c:v>400.9216780683069</c:v>
                </c:pt>
                <c:pt idx="18343">
                  <c:v>400.89359814369192</c:v>
                </c:pt>
                <c:pt idx="18344">
                  <c:v>401.0078841101531</c:v>
                </c:pt>
                <c:pt idx="18345">
                  <c:v>400.98371818892286</c:v>
                </c:pt>
                <c:pt idx="18346">
                  <c:v>400.99130467938392</c:v>
                </c:pt>
                <c:pt idx="18347">
                  <c:v>401.13326480984614</c:v>
                </c:pt>
                <c:pt idx="18348">
                  <c:v>401.15622360584604</c:v>
                </c:pt>
                <c:pt idx="18349">
                  <c:v>401.09245046922996</c:v>
                </c:pt>
                <c:pt idx="18350">
                  <c:v>401.23727192415396</c:v>
                </c:pt>
                <c:pt idx="18351">
                  <c:v>401.16724309369107</c:v>
                </c:pt>
                <c:pt idx="18352">
                  <c:v>401.12605876076896</c:v>
                </c:pt>
                <c:pt idx="18353">
                  <c:v>401.148739444461</c:v>
                </c:pt>
                <c:pt idx="18354">
                  <c:v>401.13955861907601</c:v>
                </c:pt>
                <c:pt idx="18355">
                  <c:v>401.14615657261487</c:v>
                </c:pt>
                <c:pt idx="18356">
                  <c:v>401.19220659446114</c:v>
                </c:pt>
                <c:pt idx="18357">
                  <c:v>401.28298906646108</c:v>
                </c:pt>
                <c:pt idx="18358">
                  <c:v>401.35169761369201</c:v>
                </c:pt>
                <c:pt idx="18359">
                  <c:v>401.43405310446104</c:v>
                </c:pt>
                <c:pt idx="18360">
                  <c:v>401.41667451830699</c:v>
                </c:pt>
                <c:pt idx="18361">
                  <c:v>401.41133535246087</c:v>
                </c:pt>
                <c:pt idx="18362">
                  <c:v>401.45701190722997</c:v>
                </c:pt>
                <c:pt idx="18363">
                  <c:v>401.42918582015398</c:v>
                </c:pt>
                <c:pt idx="18364">
                  <c:v>401.51514685722987</c:v>
                </c:pt>
                <c:pt idx="18365">
                  <c:v>401.60032102953807</c:v>
                </c:pt>
                <c:pt idx="18366">
                  <c:v>401.62542615199897</c:v>
                </c:pt>
                <c:pt idx="18367">
                  <c:v>401.66132456061496</c:v>
                </c:pt>
                <c:pt idx="18368">
                  <c:v>401.753621292307</c:v>
                </c:pt>
                <c:pt idx="18369">
                  <c:v>401.79724235322999</c:v>
                </c:pt>
                <c:pt idx="18370">
                  <c:v>401.76525093553801</c:v>
                </c:pt>
                <c:pt idx="18371">
                  <c:v>401.8363505179999</c:v>
                </c:pt>
                <c:pt idx="18372">
                  <c:v>401.9081248659989</c:v>
                </c:pt>
                <c:pt idx="18373">
                  <c:v>401.909342979538</c:v>
                </c:pt>
                <c:pt idx="18374">
                  <c:v>401.93892564322994</c:v>
                </c:pt>
                <c:pt idx="18375">
                  <c:v>401.99384302384607</c:v>
                </c:pt>
                <c:pt idx="18376">
                  <c:v>401.96911718738392</c:v>
                </c:pt>
                <c:pt idx="18377">
                  <c:v>401.90647460553799</c:v>
                </c:pt>
                <c:pt idx="18378">
                  <c:v>401.84658732384611</c:v>
                </c:pt>
                <c:pt idx="18379">
                  <c:v>401.94430509553808</c:v>
                </c:pt>
                <c:pt idx="18380">
                  <c:v>402.001006154153</c:v>
                </c:pt>
                <c:pt idx="18381">
                  <c:v>402.12725652676903</c:v>
                </c:pt>
                <c:pt idx="18382">
                  <c:v>402.1983727679999</c:v>
                </c:pt>
                <c:pt idx="18383">
                  <c:v>402.17853734738389</c:v>
                </c:pt>
                <c:pt idx="18384">
                  <c:v>402.14453086646114</c:v>
                </c:pt>
                <c:pt idx="18385">
                  <c:v>402.17780286523106</c:v>
                </c:pt>
                <c:pt idx="18386">
                  <c:v>402.26656231846101</c:v>
                </c:pt>
                <c:pt idx="18387">
                  <c:v>402.272002986769</c:v>
                </c:pt>
                <c:pt idx="18388">
                  <c:v>402.23545551276897</c:v>
                </c:pt>
                <c:pt idx="18389">
                  <c:v>402.34538548876901</c:v>
                </c:pt>
                <c:pt idx="18390">
                  <c:v>402.30374349892293</c:v>
                </c:pt>
                <c:pt idx="18391">
                  <c:v>402.38420154338405</c:v>
                </c:pt>
                <c:pt idx="18392">
                  <c:v>402.25705123353805</c:v>
                </c:pt>
                <c:pt idx="18393">
                  <c:v>402.33050112046107</c:v>
                </c:pt>
                <c:pt idx="18394">
                  <c:v>402.485972134615</c:v>
                </c:pt>
                <c:pt idx="18395">
                  <c:v>402.564212446461</c:v>
                </c:pt>
                <c:pt idx="18396">
                  <c:v>402.39047695938399</c:v>
                </c:pt>
                <c:pt idx="18397">
                  <c:v>402.44857601722987</c:v>
                </c:pt>
                <c:pt idx="18398">
                  <c:v>402.47327934922987</c:v>
                </c:pt>
                <c:pt idx="18399">
                  <c:v>402.46493442522996</c:v>
                </c:pt>
                <c:pt idx="18400">
                  <c:v>402.419288796307</c:v>
                </c:pt>
                <c:pt idx="18401">
                  <c:v>402.37827160969198</c:v>
                </c:pt>
                <c:pt idx="18402">
                  <c:v>402.36815298907595</c:v>
                </c:pt>
                <c:pt idx="18403">
                  <c:v>402.384598682307</c:v>
                </c:pt>
                <c:pt idx="18404">
                  <c:v>402.38680123492298</c:v>
                </c:pt>
                <c:pt idx="18405">
                  <c:v>402.42377255353796</c:v>
                </c:pt>
                <c:pt idx="18406">
                  <c:v>402.62305806522994</c:v>
                </c:pt>
                <c:pt idx="18407">
                  <c:v>402.53223407292199</c:v>
                </c:pt>
                <c:pt idx="18408">
                  <c:v>402.53905943876799</c:v>
                </c:pt>
                <c:pt idx="18409">
                  <c:v>402.55107989122996</c:v>
                </c:pt>
                <c:pt idx="18410">
                  <c:v>402.46229019892297</c:v>
                </c:pt>
                <c:pt idx="18411">
                  <c:v>402.59295811722995</c:v>
                </c:pt>
                <c:pt idx="18412">
                  <c:v>402.41227380522992</c:v>
                </c:pt>
                <c:pt idx="18413">
                  <c:v>402.28136818369194</c:v>
                </c:pt>
                <c:pt idx="18414">
                  <c:v>402.30999480399998</c:v>
                </c:pt>
                <c:pt idx="18415">
                  <c:v>402.22698215230696</c:v>
                </c:pt>
                <c:pt idx="18416">
                  <c:v>402.35134441723096</c:v>
                </c:pt>
                <c:pt idx="18417">
                  <c:v>402.35670299122995</c:v>
                </c:pt>
                <c:pt idx="18418">
                  <c:v>402.29053279430696</c:v>
                </c:pt>
                <c:pt idx="18419">
                  <c:v>402.32901020692299</c:v>
                </c:pt>
                <c:pt idx="18420">
                  <c:v>402.28777875922987</c:v>
                </c:pt>
                <c:pt idx="18421">
                  <c:v>402.28229156446105</c:v>
                </c:pt>
                <c:pt idx="18422">
                  <c:v>402.26397226753795</c:v>
                </c:pt>
                <c:pt idx="18423">
                  <c:v>402.1988008387691</c:v>
                </c:pt>
                <c:pt idx="18424">
                  <c:v>402.31420501876903</c:v>
                </c:pt>
                <c:pt idx="18425">
                  <c:v>402.34529782092307</c:v>
                </c:pt>
                <c:pt idx="18426">
                  <c:v>402.376901520307</c:v>
                </c:pt>
                <c:pt idx="18427">
                  <c:v>402.341556409845</c:v>
                </c:pt>
                <c:pt idx="18428">
                  <c:v>402.27434726184492</c:v>
                </c:pt>
                <c:pt idx="18429">
                  <c:v>402.21532038507695</c:v>
                </c:pt>
                <c:pt idx="18430">
                  <c:v>402.24334358999999</c:v>
                </c:pt>
                <c:pt idx="18431">
                  <c:v>402.19555322384605</c:v>
                </c:pt>
                <c:pt idx="18432">
                  <c:v>402.14102268353804</c:v>
                </c:pt>
                <c:pt idx="18433">
                  <c:v>402.11881565415405</c:v>
                </c:pt>
                <c:pt idx="18434">
                  <c:v>402.19038618615298</c:v>
                </c:pt>
                <c:pt idx="18435">
                  <c:v>402.14892360246108</c:v>
                </c:pt>
                <c:pt idx="18436">
                  <c:v>402.14863815938401</c:v>
                </c:pt>
                <c:pt idx="18437">
                  <c:v>402.20177420584599</c:v>
                </c:pt>
                <c:pt idx="18438">
                  <c:v>402.49675827599884</c:v>
                </c:pt>
                <c:pt idx="18439">
                  <c:v>402.25939740307592</c:v>
                </c:pt>
                <c:pt idx="18440">
                  <c:v>402.09802477630694</c:v>
                </c:pt>
                <c:pt idx="18441">
                  <c:v>402.21608885092292</c:v>
                </c:pt>
                <c:pt idx="18442">
                  <c:v>402.18630323430705</c:v>
                </c:pt>
                <c:pt idx="18443">
                  <c:v>402.19783218569205</c:v>
                </c:pt>
                <c:pt idx="18444">
                  <c:v>402.10689114353806</c:v>
                </c:pt>
                <c:pt idx="18445">
                  <c:v>402.05671717076905</c:v>
                </c:pt>
                <c:pt idx="18446">
                  <c:v>401.9841375836919</c:v>
                </c:pt>
                <c:pt idx="18447">
                  <c:v>401.979589358461</c:v>
                </c:pt>
                <c:pt idx="18448">
                  <c:v>401.95491094107689</c:v>
                </c:pt>
                <c:pt idx="18449">
                  <c:v>401.98647801984492</c:v>
                </c:pt>
                <c:pt idx="18450">
                  <c:v>401.93638046322991</c:v>
                </c:pt>
                <c:pt idx="18451">
                  <c:v>402.02174536707594</c:v>
                </c:pt>
                <c:pt idx="18452">
                  <c:v>401.99572260461503</c:v>
                </c:pt>
                <c:pt idx="18453">
                  <c:v>401.98230731061494</c:v>
                </c:pt>
                <c:pt idx="18454">
                  <c:v>401.99383321369197</c:v>
                </c:pt>
                <c:pt idx="18455">
                  <c:v>402.0781539261539</c:v>
                </c:pt>
                <c:pt idx="18456">
                  <c:v>402.05872965415301</c:v>
                </c:pt>
                <c:pt idx="18457">
                  <c:v>402.10819414092299</c:v>
                </c:pt>
                <c:pt idx="18458">
                  <c:v>402.02105021661487</c:v>
                </c:pt>
                <c:pt idx="18459">
                  <c:v>401.92379090523093</c:v>
                </c:pt>
                <c:pt idx="18460">
                  <c:v>401.94463834584604</c:v>
                </c:pt>
                <c:pt idx="18461">
                  <c:v>401.90014424984599</c:v>
                </c:pt>
                <c:pt idx="18462">
                  <c:v>401.87533917322992</c:v>
                </c:pt>
                <c:pt idx="18463">
                  <c:v>401.803465938307</c:v>
                </c:pt>
                <c:pt idx="18464">
                  <c:v>401.75338815369196</c:v>
                </c:pt>
                <c:pt idx="18465">
                  <c:v>401.77264145399897</c:v>
                </c:pt>
                <c:pt idx="18466">
                  <c:v>401.73951698784595</c:v>
                </c:pt>
                <c:pt idx="18467">
                  <c:v>401.69028714722992</c:v>
                </c:pt>
                <c:pt idx="18468">
                  <c:v>401.73511715369193</c:v>
                </c:pt>
                <c:pt idx="18469">
                  <c:v>401.72206683076803</c:v>
                </c:pt>
                <c:pt idx="18470">
                  <c:v>401.74067923938401</c:v>
                </c:pt>
                <c:pt idx="18471">
                  <c:v>401.72851674861482</c:v>
                </c:pt>
                <c:pt idx="18472">
                  <c:v>401.75871851599993</c:v>
                </c:pt>
                <c:pt idx="18473">
                  <c:v>401.80038537876902</c:v>
                </c:pt>
                <c:pt idx="18474">
                  <c:v>401.73231975261484</c:v>
                </c:pt>
                <c:pt idx="18475">
                  <c:v>401.76056288830705</c:v>
                </c:pt>
                <c:pt idx="18476">
                  <c:v>401.80484048738401</c:v>
                </c:pt>
                <c:pt idx="18477">
                  <c:v>401.80924867599998</c:v>
                </c:pt>
                <c:pt idx="18478">
                  <c:v>401.87122139815301</c:v>
                </c:pt>
                <c:pt idx="18479">
                  <c:v>401.984420769076</c:v>
                </c:pt>
                <c:pt idx="18480">
                  <c:v>402.02412411307608</c:v>
                </c:pt>
                <c:pt idx="18481">
                  <c:v>402.1978646849231</c:v>
                </c:pt>
                <c:pt idx="18482">
                  <c:v>402.086697692923</c:v>
                </c:pt>
                <c:pt idx="18483">
                  <c:v>401.89809504692295</c:v>
                </c:pt>
                <c:pt idx="18484">
                  <c:v>401.99231128846094</c:v>
                </c:pt>
                <c:pt idx="18485">
                  <c:v>401.93830786599989</c:v>
                </c:pt>
                <c:pt idx="18486">
                  <c:v>401.91162251584598</c:v>
                </c:pt>
                <c:pt idx="18487">
                  <c:v>401.97003375353796</c:v>
                </c:pt>
                <c:pt idx="18488">
                  <c:v>401.95940179938401</c:v>
                </c:pt>
                <c:pt idx="18489">
                  <c:v>402.03205667938403</c:v>
                </c:pt>
                <c:pt idx="18490">
                  <c:v>402.01020026153799</c:v>
                </c:pt>
                <c:pt idx="18491">
                  <c:v>402.03641055215286</c:v>
                </c:pt>
                <c:pt idx="18492">
                  <c:v>401.97339092846096</c:v>
                </c:pt>
                <c:pt idx="18493">
                  <c:v>401.91422255523003</c:v>
                </c:pt>
                <c:pt idx="18494">
                  <c:v>401.95200540107595</c:v>
                </c:pt>
                <c:pt idx="18495">
                  <c:v>401.94938661292298</c:v>
                </c:pt>
                <c:pt idx="18496">
                  <c:v>402.00721976799997</c:v>
                </c:pt>
                <c:pt idx="18497">
                  <c:v>402.05232554646102</c:v>
                </c:pt>
                <c:pt idx="18498">
                  <c:v>402.02050488984605</c:v>
                </c:pt>
                <c:pt idx="18499">
                  <c:v>402.09305725107589</c:v>
                </c:pt>
                <c:pt idx="18500">
                  <c:v>401.96585189784508</c:v>
                </c:pt>
                <c:pt idx="18501">
                  <c:v>402.09507373322992</c:v>
                </c:pt>
                <c:pt idx="18502">
                  <c:v>402.24799178676807</c:v>
                </c:pt>
                <c:pt idx="18503">
                  <c:v>402.18947031784506</c:v>
                </c:pt>
                <c:pt idx="18504">
                  <c:v>402.36028458246108</c:v>
                </c:pt>
                <c:pt idx="18505">
                  <c:v>402.35957992584508</c:v>
                </c:pt>
                <c:pt idx="18506">
                  <c:v>402.29535236430695</c:v>
                </c:pt>
                <c:pt idx="18507">
                  <c:v>402.32699237215394</c:v>
                </c:pt>
                <c:pt idx="18508">
                  <c:v>402.32131708646097</c:v>
                </c:pt>
                <c:pt idx="18509">
                  <c:v>402.26902562061508</c:v>
                </c:pt>
                <c:pt idx="18510">
                  <c:v>402.30137337753803</c:v>
                </c:pt>
                <c:pt idx="18511">
                  <c:v>402.36527129753802</c:v>
                </c:pt>
                <c:pt idx="18512">
                  <c:v>402.24167828969195</c:v>
                </c:pt>
                <c:pt idx="18513">
                  <c:v>402.25910150261495</c:v>
                </c:pt>
                <c:pt idx="18514">
                  <c:v>402.22916000876904</c:v>
                </c:pt>
                <c:pt idx="18515">
                  <c:v>402.26909175522997</c:v>
                </c:pt>
                <c:pt idx="18516">
                  <c:v>402.36565152523002</c:v>
                </c:pt>
                <c:pt idx="18517">
                  <c:v>402.39695743815287</c:v>
                </c:pt>
                <c:pt idx="18518">
                  <c:v>402.45779412569198</c:v>
                </c:pt>
                <c:pt idx="18519">
                  <c:v>402.40862659892292</c:v>
                </c:pt>
                <c:pt idx="18520">
                  <c:v>402.50677516446098</c:v>
                </c:pt>
                <c:pt idx="18521">
                  <c:v>402.64666343369208</c:v>
                </c:pt>
                <c:pt idx="18522">
                  <c:v>402.69419534384605</c:v>
                </c:pt>
                <c:pt idx="18523">
                  <c:v>402.65989839953812</c:v>
                </c:pt>
                <c:pt idx="18524">
                  <c:v>402.76180040569199</c:v>
                </c:pt>
                <c:pt idx="18525">
                  <c:v>402.71978462661502</c:v>
                </c:pt>
                <c:pt idx="18526">
                  <c:v>402.78959099707595</c:v>
                </c:pt>
                <c:pt idx="18527">
                  <c:v>402.75086610661498</c:v>
                </c:pt>
                <c:pt idx="18528">
                  <c:v>402.72005936384602</c:v>
                </c:pt>
                <c:pt idx="18529">
                  <c:v>402.82590875122986</c:v>
                </c:pt>
                <c:pt idx="18530">
                  <c:v>402.906870116307</c:v>
                </c:pt>
                <c:pt idx="18531">
                  <c:v>403.01155957292286</c:v>
                </c:pt>
                <c:pt idx="18532">
                  <c:v>403.09403895261488</c:v>
                </c:pt>
                <c:pt idx="18533">
                  <c:v>403.17097683907701</c:v>
                </c:pt>
                <c:pt idx="18534">
                  <c:v>403.18520892276905</c:v>
                </c:pt>
                <c:pt idx="18535">
                  <c:v>403.32971954461493</c:v>
                </c:pt>
                <c:pt idx="18536">
                  <c:v>403.43093299092192</c:v>
                </c:pt>
                <c:pt idx="18537">
                  <c:v>403.40180465861494</c:v>
                </c:pt>
                <c:pt idx="18538">
                  <c:v>403.28331039846103</c:v>
                </c:pt>
                <c:pt idx="18539">
                  <c:v>403.27122460799899</c:v>
                </c:pt>
                <c:pt idx="18540">
                  <c:v>403.16462887584612</c:v>
                </c:pt>
                <c:pt idx="18541">
                  <c:v>403.212849026615</c:v>
                </c:pt>
                <c:pt idx="18542">
                  <c:v>403.23572541322994</c:v>
                </c:pt>
                <c:pt idx="18543">
                  <c:v>403.32722372984614</c:v>
                </c:pt>
                <c:pt idx="18544">
                  <c:v>403.23374714292294</c:v>
                </c:pt>
                <c:pt idx="18545">
                  <c:v>403.18040157276903</c:v>
                </c:pt>
                <c:pt idx="18546">
                  <c:v>403.24901444984602</c:v>
                </c:pt>
                <c:pt idx="18547">
                  <c:v>403.33546355323</c:v>
                </c:pt>
                <c:pt idx="18548">
                  <c:v>403.29077371276895</c:v>
                </c:pt>
                <c:pt idx="18549">
                  <c:v>403.29897615492303</c:v>
                </c:pt>
                <c:pt idx="18550">
                  <c:v>403.36941950646104</c:v>
                </c:pt>
                <c:pt idx="18551">
                  <c:v>403.32743337661492</c:v>
                </c:pt>
                <c:pt idx="18552">
                  <c:v>403.332746812153</c:v>
                </c:pt>
                <c:pt idx="18553">
                  <c:v>403.31490295369196</c:v>
                </c:pt>
                <c:pt idx="18554">
                  <c:v>403.29241169923</c:v>
                </c:pt>
                <c:pt idx="18555">
                  <c:v>403.22465195215295</c:v>
                </c:pt>
                <c:pt idx="18556">
                  <c:v>403.23687899246096</c:v>
                </c:pt>
                <c:pt idx="18557">
                  <c:v>403.27416054230696</c:v>
                </c:pt>
                <c:pt idx="18558">
                  <c:v>403.30128717430711</c:v>
                </c:pt>
                <c:pt idx="18559">
                  <c:v>403.33896336107699</c:v>
                </c:pt>
                <c:pt idx="18560">
                  <c:v>403.25675844876889</c:v>
                </c:pt>
                <c:pt idx="18561">
                  <c:v>403.38261888692205</c:v>
                </c:pt>
                <c:pt idx="18562">
                  <c:v>403.55628037600002</c:v>
                </c:pt>
                <c:pt idx="18563">
                  <c:v>403.64710389015409</c:v>
                </c:pt>
                <c:pt idx="18564">
                  <c:v>403.53334617707594</c:v>
                </c:pt>
                <c:pt idx="18565">
                  <c:v>403.55308767922998</c:v>
                </c:pt>
                <c:pt idx="18566">
                  <c:v>403.644572256922</c:v>
                </c:pt>
                <c:pt idx="18567">
                  <c:v>403.56429859692298</c:v>
                </c:pt>
                <c:pt idx="18568">
                  <c:v>403.55061334830799</c:v>
                </c:pt>
                <c:pt idx="18569">
                  <c:v>403.54413578338398</c:v>
                </c:pt>
                <c:pt idx="18570">
                  <c:v>403.42029191138397</c:v>
                </c:pt>
                <c:pt idx="18571">
                  <c:v>403.42571336738393</c:v>
                </c:pt>
                <c:pt idx="18572">
                  <c:v>403.61089208000004</c:v>
                </c:pt>
                <c:pt idx="18573">
                  <c:v>403.59105783969193</c:v>
                </c:pt>
                <c:pt idx="18574">
                  <c:v>403.43689193507697</c:v>
                </c:pt>
                <c:pt idx="18575">
                  <c:v>403.42744762892301</c:v>
                </c:pt>
                <c:pt idx="18576">
                  <c:v>403.458772326923</c:v>
                </c:pt>
                <c:pt idx="18577">
                  <c:v>403.44082035861499</c:v>
                </c:pt>
                <c:pt idx="18578">
                  <c:v>403.54361956630697</c:v>
                </c:pt>
                <c:pt idx="18579">
                  <c:v>403.60916682076908</c:v>
                </c:pt>
                <c:pt idx="18580">
                  <c:v>403.61276549923002</c:v>
                </c:pt>
                <c:pt idx="18581">
                  <c:v>403.67049980138398</c:v>
                </c:pt>
                <c:pt idx="18582">
                  <c:v>403.77426210800002</c:v>
                </c:pt>
                <c:pt idx="18583">
                  <c:v>403.87111381230699</c:v>
                </c:pt>
                <c:pt idx="18584">
                  <c:v>403.83530461584502</c:v>
                </c:pt>
                <c:pt idx="18585">
                  <c:v>403.89374665584597</c:v>
                </c:pt>
                <c:pt idx="18586">
                  <c:v>403.73014322353799</c:v>
                </c:pt>
                <c:pt idx="18587">
                  <c:v>403.75066802476914</c:v>
                </c:pt>
                <c:pt idx="18588">
                  <c:v>403.85829202876903</c:v>
                </c:pt>
                <c:pt idx="18589">
                  <c:v>404.05277903707696</c:v>
                </c:pt>
                <c:pt idx="18590">
                  <c:v>404.18491988076903</c:v>
                </c:pt>
                <c:pt idx="18591">
                  <c:v>404.26040299861495</c:v>
                </c:pt>
                <c:pt idx="18592">
                  <c:v>404.24667086261496</c:v>
                </c:pt>
                <c:pt idx="18593">
                  <c:v>404.24324939646107</c:v>
                </c:pt>
                <c:pt idx="18594">
                  <c:v>404.22589961861496</c:v>
                </c:pt>
                <c:pt idx="18595">
                  <c:v>404.33849953953802</c:v>
                </c:pt>
                <c:pt idx="18596">
                  <c:v>404.37036355707596</c:v>
                </c:pt>
                <c:pt idx="18597">
                  <c:v>404.108808038615</c:v>
                </c:pt>
                <c:pt idx="18598">
                  <c:v>404.12869520876905</c:v>
                </c:pt>
                <c:pt idx="18599">
                  <c:v>404.18881857338403</c:v>
                </c:pt>
                <c:pt idx="18600">
                  <c:v>404.22905607599893</c:v>
                </c:pt>
                <c:pt idx="18601">
                  <c:v>404.17356695107594</c:v>
                </c:pt>
                <c:pt idx="18602">
                  <c:v>403.96406840522997</c:v>
                </c:pt>
                <c:pt idx="18603">
                  <c:v>404.15432258984612</c:v>
                </c:pt>
                <c:pt idx="18604">
                  <c:v>404.17761455538403</c:v>
                </c:pt>
                <c:pt idx="18605">
                  <c:v>404.30485139846104</c:v>
                </c:pt>
                <c:pt idx="18606">
                  <c:v>404.47644829323099</c:v>
                </c:pt>
                <c:pt idx="18607">
                  <c:v>404.34526243846108</c:v>
                </c:pt>
                <c:pt idx="18608">
                  <c:v>404.25070203076911</c:v>
                </c:pt>
                <c:pt idx="18609">
                  <c:v>404.16484882769208</c:v>
                </c:pt>
                <c:pt idx="18610">
                  <c:v>403.93867086707689</c:v>
                </c:pt>
                <c:pt idx="18611">
                  <c:v>403.74069540369197</c:v>
                </c:pt>
                <c:pt idx="18612">
                  <c:v>403.72147690399993</c:v>
                </c:pt>
                <c:pt idx="18613">
                  <c:v>403.70887568738397</c:v>
                </c:pt>
                <c:pt idx="18614">
                  <c:v>403.80247367953808</c:v>
                </c:pt>
                <c:pt idx="18615">
                  <c:v>403.96974889338401</c:v>
                </c:pt>
                <c:pt idx="18616">
                  <c:v>403.85498705615402</c:v>
                </c:pt>
                <c:pt idx="18617">
                  <c:v>403.84986301307714</c:v>
                </c:pt>
                <c:pt idx="18618">
                  <c:v>403.88517668184602</c:v>
                </c:pt>
                <c:pt idx="18619">
                  <c:v>403.65428708030709</c:v>
                </c:pt>
                <c:pt idx="18620">
                  <c:v>403.55568492830702</c:v>
                </c:pt>
                <c:pt idx="18621">
                  <c:v>403.51418779261496</c:v>
                </c:pt>
                <c:pt idx="18622">
                  <c:v>403.58799451338405</c:v>
                </c:pt>
                <c:pt idx="18623">
                  <c:v>403.49217140569186</c:v>
                </c:pt>
                <c:pt idx="18624">
                  <c:v>403.65459296784502</c:v>
                </c:pt>
                <c:pt idx="18625">
                  <c:v>403.80321726876895</c:v>
                </c:pt>
                <c:pt idx="18626">
                  <c:v>403.80873781969194</c:v>
                </c:pt>
                <c:pt idx="18627">
                  <c:v>403.90879296338392</c:v>
                </c:pt>
                <c:pt idx="18628">
                  <c:v>403.87694246769189</c:v>
                </c:pt>
                <c:pt idx="18629">
                  <c:v>403.73211158061497</c:v>
                </c:pt>
                <c:pt idx="18630">
                  <c:v>403.70899757015394</c:v>
                </c:pt>
                <c:pt idx="18631">
                  <c:v>403.7339550486148</c:v>
                </c:pt>
                <c:pt idx="18632">
                  <c:v>403.830060928769</c:v>
                </c:pt>
                <c:pt idx="18633">
                  <c:v>403.89363719522999</c:v>
                </c:pt>
                <c:pt idx="18634">
                  <c:v>404.02166004322999</c:v>
                </c:pt>
                <c:pt idx="18635">
                  <c:v>403.93328622907592</c:v>
                </c:pt>
                <c:pt idx="18636">
                  <c:v>403.92928494522994</c:v>
                </c:pt>
                <c:pt idx="18637">
                  <c:v>404.12069657138397</c:v>
                </c:pt>
                <c:pt idx="18638">
                  <c:v>404.302369176154</c:v>
                </c:pt>
                <c:pt idx="18639">
                  <c:v>404.51548041676904</c:v>
                </c:pt>
                <c:pt idx="18640">
                  <c:v>404.40894488907696</c:v>
                </c:pt>
                <c:pt idx="18641">
                  <c:v>404.42368915184602</c:v>
                </c:pt>
                <c:pt idx="18642">
                  <c:v>404.48656017399992</c:v>
                </c:pt>
                <c:pt idx="18643">
                  <c:v>404.47834021030695</c:v>
                </c:pt>
                <c:pt idx="18644">
                  <c:v>404.28832353046101</c:v>
                </c:pt>
                <c:pt idx="18645">
                  <c:v>404.31149402246098</c:v>
                </c:pt>
                <c:pt idx="18646">
                  <c:v>404.28484594215303</c:v>
                </c:pt>
                <c:pt idx="18647">
                  <c:v>404.32094096769191</c:v>
                </c:pt>
                <c:pt idx="18648">
                  <c:v>404.33962949938405</c:v>
                </c:pt>
                <c:pt idx="18649">
                  <c:v>404.43351996922985</c:v>
                </c:pt>
                <c:pt idx="18650">
                  <c:v>404.34392949584498</c:v>
                </c:pt>
                <c:pt idx="18651">
                  <c:v>404.28181317861487</c:v>
                </c:pt>
                <c:pt idx="18652">
                  <c:v>404.27849527215295</c:v>
                </c:pt>
                <c:pt idx="18653">
                  <c:v>404.34521992415398</c:v>
                </c:pt>
                <c:pt idx="18654">
                  <c:v>404.32962470707599</c:v>
                </c:pt>
                <c:pt idx="18655">
                  <c:v>404.40564006984607</c:v>
                </c:pt>
                <c:pt idx="18656">
                  <c:v>404.37238221907597</c:v>
                </c:pt>
                <c:pt idx="18657">
                  <c:v>404.393463532</c:v>
                </c:pt>
                <c:pt idx="18658">
                  <c:v>404.30974472569198</c:v>
                </c:pt>
                <c:pt idx="18659">
                  <c:v>404.207061565076</c:v>
                </c:pt>
                <c:pt idx="18660">
                  <c:v>404.28611975661482</c:v>
                </c:pt>
                <c:pt idx="18661">
                  <c:v>404.39452292369197</c:v>
                </c:pt>
                <c:pt idx="18662">
                  <c:v>404.49461324707687</c:v>
                </c:pt>
                <c:pt idx="18663">
                  <c:v>404.53857762676898</c:v>
                </c:pt>
                <c:pt idx="18664">
                  <c:v>404.69749957123099</c:v>
                </c:pt>
                <c:pt idx="18665">
                  <c:v>404.70894070630698</c:v>
                </c:pt>
                <c:pt idx="18666">
                  <c:v>404.65502098738398</c:v>
                </c:pt>
                <c:pt idx="18667">
                  <c:v>404.7114550483069</c:v>
                </c:pt>
                <c:pt idx="18668">
                  <c:v>404.67645846384602</c:v>
                </c:pt>
                <c:pt idx="18669">
                  <c:v>404.850593682615</c:v>
                </c:pt>
                <c:pt idx="18670">
                  <c:v>404.90584734707596</c:v>
                </c:pt>
                <c:pt idx="18671">
                  <c:v>404.96702252615302</c:v>
                </c:pt>
                <c:pt idx="18672">
                  <c:v>404.99181352846097</c:v>
                </c:pt>
                <c:pt idx="18673">
                  <c:v>404.989670528153</c:v>
                </c:pt>
                <c:pt idx="18674">
                  <c:v>404.96462264569197</c:v>
                </c:pt>
                <c:pt idx="18675">
                  <c:v>404.91090681830696</c:v>
                </c:pt>
                <c:pt idx="18676">
                  <c:v>404.93567706707694</c:v>
                </c:pt>
                <c:pt idx="18677">
                  <c:v>404.84065790584606</c:v>
                </c:pt>
                <c:pt idx="18678">
                  <c:v>404.9957367210759</c:v>
                </c:pt>
                <c:pt idx="18679">
                  <c:v>405.08255586876896</c:v>
                </c:pt>
                <c:pt idx="18680">
                  <c:v>405.09480845938396</c:v>
                </c:pt>
                <c:pt idx="18681">
                  <c:v>404.82113016492292</c:v>
                </c:pt>
                <c:pt idx="18682">
                  <c:v>404.84062649630704</c:v>
                </c:pt>
                <c:pt idx="18683">
                  <c:v>404.95284248953806</c:v>
                </c:pt>
                <c:pt idx="18684">
                  <c:v>405.17408963199904</c:v>
                </c:pt>
                <c:pt idx="18685">
                  <c:v>405.187746666615</c:v>
                </c:pt>
                <c:pt idx="18686">
                  <c:v>405.41055840353795</c:v>
                </c:pt>
                <c:pt idx="18687">
                  <c:v>405.40714253876905</c:v>
                </c:pt>
                <c:pt idx="18688">
                  <c:v>405.31237021938398</c:v>
                </c:pt>
                <c:pt idx="18689">
                  <c:v>405.22003453569192</c:v>
                </c:pt>
                <c:pt idx="18690">
                  <c:v>405.25185923476903</c:v>
                </c:pt>
                <c:pt idx="18691">
                  <c:v>405.51699014923003</c:v>
                </c:pt>
                <c:pt idx="18692">
                  <c:v>405.71883135507699</c:v>
                </c:pt>
                <c:pt idx="18693">
                  <c:v>405.65221398015302</c:v>
                </c:pt>
                <c:pt idx="18694">
                  <c:v>405.66110686138393</c:v>
                </c:pt>
                <c:pt idx="18695">
                  <c:v>405.56769011861502</c:v>
                </c:pt>
                <c:pt idx="18696">
                  <c:v>405.71574164538396</c:v>
                </c:pt>
                <c:pt idx="18697">
                  <c:v>405.69781761969205</c:v>
                </c:pt>
                <c:pt idx="18698">
                  <c:v>405.54808554000005</c:v>
                </c:pt>
                <c:pt idx="18699">
                  <c:v>405.49595371861489</c:v>
                </c:pt>
                <c:pt idx="18700">
                  <c:v>405.75587906261495</c:v>
                </c:pt>
                <c:pt idx="18701">
                  <c:v>405.998088190153</c:v>
                </c:pt>
                <c:pt idx="18702">
                  <c:v>406.15724932892306</c:v>
                </c:pt>
                <c:pt idx="18703">
                  <c:v>406.1355896807691</c:v>
                </c:pt>
                <c:pt idx="18704">
                  <c:v>406.31987575153801</c:v>
                </c:pt>
                <c:pt idx="18705">
                  <c:v>406.32548718599998</c:v>
                </c:pt>
                <c:pt idx="18706">
                  <c:v>406.24719490107691</c:v>
                </c:pt>
                <c:pt idx="18707">
                  <c:v>406.21249069292202</c:v>
                </c:pt>
                <c:pt idx="18708">
                  <c:v>406.33009558861494</c:v>
                </c:pt>
                <c:pt idx="18709">
                  <c:v>406.32887295015303</c:v>
                </c:pt>
                <c:pt idx="18710">
                  <c:v>406.3835809473839</c:v>
                </c:pt>
                <c:pt idx="18711">
                  <c:v>406.425820440461</c:v>
                </c:pt>
                <c:pt idx="18712">
                  <c:v>406.34748431584609</c:v>
                </c:pt>
                <c:pt idx="18713">
                  <c:v>406.12929885692301</c:v>
                </c:pt>
                <c:pt idx="18714">
                  <c:v>405.95204098553802</c:v>
                </c:pt>
                <c:pt idx="18715">
                  <c:v>405.76928226353806</c:v>
                </c:pt>
                <c:pt idx="18716">
                  <c:v>405.82556313153805</c:v>
                </c:pt>
                <c:pt idx="18717">
                  <c:v>405.67907951015297</c:v>
                </c:pt>
                <c:pt idx="18718">
                  <c:v>405.71992942522996</c:v>
                </c:pt>
                <c:pt idx="18719">
                  <c:v>405.93265485538399</c:v>
                </c:pt>
                <c:pt idx="18720">
                  <c:v>405.93293869261487</c:v>
                </c:pt>
                <c:pt idx="18721">
                  <c:v>405.82781477384606</c:v>
                </c:pt>
                <c:pt idx="18722">
                  <c:v>405.63860934892296</c:v>
                </c:pt>
                <c:pt idx="18723">
                  <c:v>405.54085885738397</c:v>
                </c:pt>
                <c:pt idx="18724">
                  <c:v>405.63919045892294</c:v>
                </c:pt>
                <c:pt idx="18725">
                  <c:v>405.65462153569206</c:v>
                </c:pt>
                <c:pt idx="18726">
                  <c:v>405.44464304030708</c:v>
                </c:pt>
                <c:pt idx="18727">
                  <c:v>405.57011559646099</c:v>
                </c:pt>
                <c:pt idx="18728">
                  <c:v>405.28064128969203</c:v>
                </c:pt>
                <c:pt idx="18729">
                  <c:v>404.94397453938404</c:v>
                </c:pt>
                <c:pt idx="18730">
                  <c:v>405.19325289938405</c:v>
                </c:pt>
                <c:pt idx="18731">
                  <c:v>405.34622498430701</c:v>
                </c:pt>
                <c:pt idx="18732">
                  <c:v>404.94770504307695</c:v>
                </c:pt>
                <c:pt idx="18733">
                  <c:v>405.05052741107596</c:v>
                </c:pt>
                <c:pt idx="18734">
                  <c:v>404.92498568523001</c:v>
                </c:pt>
                <c:pt idx="18735">
                  <c:v>404.46365515061495</c:v>
                </c:pt>
                <c:pt idx="18736">
                  <c:v>404.59534800999995</c:v>
                </c:pt>
                <c:pt idx="18737">
                  <c:v>404.55811995999989</c:v>
                </c:pt>
                <c:pt idx="18738">
                  <c:v>404.61292554892299</c:v>
                </c:pt>
                <c:pt idx="18739">
                  <c:v>404.91659345492286</c:v>
                </c:pt>
                <c:pt idx="18740">
                  <c:v>404.32767489246106</c:v>
                </c:pt>
                <c:pt idx="18741">
                  <c:v>404.27464209876911</c:v>
                </c:pt>
                <c:pt idx="18742">
                  <c:v>404.13216866461499</c:v>
                </c:pt>
                <c:pt idx="18743">
                  <c:v>403.96747538276901</c:v>
                </c:pt>
                <c:pt idx="18744">
                  <c:v>403.84105420661496</c:v>
                </c:pt>
                <c:pt idx="18745">
                  <c:v>403.85178329892301</c:v>
                </c:pt>
                <c:pt idx="18746">
                  <c:v>403.6983643947691</c:v>
                </c:pt>
                <c:pt idx="18747">
                  <c:v>403.36022056061501</c:v>
                </c:pt>
                <c:pt idx="18748">
                  <c:v>403.59898967369196</c:v>
                </c:pt>
                <c:pt idx="18749">
                  <c:v>403.96149802630703</c:v>
                </c:pt>
                <c:pt idx="18750">
                  <c:v>403.70746748046105</c:v>
                </c:pt>
                <c:pt idx="18751">
                  <c:v>404.1214671198461</c:v>
                </c:pt>
                <c:pt idx="18752">
                  <c:v>404.17468532615408</c:v>
                </c:pt>
                <c:pt idx="18753">
                  <c:v>403.87233696399994</c:v>
                </c:pt>
                <c:pt idx="18754">
                  <c:v>404.566854133692</c:v>
                </c:pt>
                <c:pt idx="18755">
                  <c:v>404.34014872138403</c:v>
                </c:pt>
                <c:pt idx="18756">
                  <c:v>403.21778577276905</c:v>
                </c:pt>
                <c:pt idx="18757">
                  <c:v>402.73502561030801</c:v>
                </c:pt>
                <c:pt idx="18758">
                  <c:v>402.53043804153793</c:v>
                </c:pt>
                <c:pt idx="18759">
                  <c:v>402.49291907938391</c:v>
                </c:pt>
                <c:pt idx="18760">
                  <c:v>402.61084169707607</c:v>
                </c:pt>
                <c:pt idx="18761">
                  <c:v>402.25480323676908</c:v>
                </c:pt>
                <c:pt idx="18762">
                  <c:v>402.56656787261494</c:v>
                </c:pt>
                <c:pt idx="18763">
                  <c:v>402.57083826861486</c:v>
                </c:pt>
                <c:pt idx="18764">
                  <c:v>402.38115741953794</c:v>
                </c:pt>
                <c:pt idx="18765">
                  <c:v>402.43579445984597</c:v>
                </c:pt>
                <c:pt idx="18766">
                  <c:v>402.30618766892292</c:v>
                </c:pt>
                <c:pt idx="18767">
                  <c:v>401.97609288061494</c:v>
                </c:pt>
                <c:pt idx="18768">
                  <c:v>402.06572601769199</c:v>
                </c:pt>
                <c:pt idx="18769">
                  <c:v>402.05379923676901</c:v>
                </c:pt>
                <c:pt idx="18770">
                  <c:v>401.93017370430692</c:v>
                </c:pt>
                <c:pt idx="18771">
                  <c:v>402.23445896615294</c:v>
                </c:pt>
                <c:pt idx="18772">
                  <c:v>402.68727044923003</c:v>
                </c:pt>
                <c:pt idx="18773">
                  <c:v>402.15936639661498</c:v>
                </c:pt>
                <c:pt idx="18774">
                  <c:v>402.01890480969195</c:v>
                </c:pt>
                <c:pt idx="18775">
                  <c:v>402.10012630076903</c:v>
                </c:pt>
                <c:pt idx="18776">
                  <c:v>402.117983766615</c:v>
                </c:pt>
                <c:pt idx="18777">
                  <c:v>402.02721456815294</c:v>
                </c:pt>
                <c:pt idx="18778">
                  <c:v>402.20442916507602</c:v>
                </c:pt>
                <c:pt idx="18779">
                  <c:v>401.88385144907699</c:v>
                </c:pt>
                <c:pt idx="18780">
                  <c:v>401.57560242738396</c:v>
                </c:pt>
                <c:pt idx="18781">
                  <c:v>401.74152885753796</c:v>
                </c:pt>
                <c:pt idx="18782">
                  <c:v>402.09676959261486</c:v>
                </c:pt>
                <c:pt idx="18783">
                  <c:v>402.25982045353805</c:v>
                </c:pt>
                <c:pt idx="18784">
                  <c:v>402.36990689830702</c:v>
                </c:pt>
                <c:pt idx="18785">
                  <c:v>402.42559112169192</c:v>
                </c:pt>
                <c:pt idx="18786">
                  <c:v>402.59180311692302</c:v>
                </c:pt>
                <c:pt idx="18787">
                  <c:v>402.13687341815393</c:v>
                </c:pt>
                <c:pt idx="18788">
                  <c:v>401.93737648399889</c:v>
                </c:pt>
                <c:pt idx="18789">
                  <c:v>402.11089729261499</c:v>
                </c:pt>
                <c:pt idx="18790">
                  <c:v>402.17312504138397</c:v>
                </c:pt>
                <c:pt idx="18791">
                  <c:v>402.4825518656919</c:v>
                </c:pt>
                <c:pt idx="18792">
                  <c:v>402.37529357169194</c:v>
                </c:pt>
                <c:pt idx="18793">
                  <c:v>401.91813746399981</c:v>
                </c:pt>
                <c:pt idx="18794">
                  <c:v>401.95711042399995</c:v>
                </c:pt>
                <c:pt idx="18795">
                  <c:v>402.23865908307693</c:v>
                </c:pt>
                <c:pt idx="18796">
                  <c:v>401.91310021953797</c:v>
                </c:pt>
                <c:pt idx="18797">
                  <c:v>401.68326845615394</c:v>
                </c:pt>
                <c:pt idx="18798">
                  <c:v>401.43268854430801</c:v>
                </c:pt>
                <c:pt idx="18799">
                  <c:v>401.34648640707695</c:v>
                </c:pt>
                <c:pt idx="18800">
                  <c:v>401.177464431999</c:v>
                </c:pt>
                <c:pt idx="18801">
                  <c:v>401.30082622092306</c:v>
                </c:pt>
                <c:pt idx="18802">
                  <c:v>401.19161171138393</c:v>
                </c:pt>
                <c:pt idx="18803">
                  <c:v>401.12717355015292</c:v>
                </c:pt>
                <c:pt idx="18804">
                  <c:v>400.99054526184597</c:v>
                </c:pt>
                <c:pt idx="18805">
                  <c:v>401.18838558215299</c:v>
                </c:pt>
                <c:pt idx="18806">
                  <c:v>401.69325484322997</c:v>
                </c:pt>
                <c:pt idx="18807">
                  <c:v>401.81171935215286</c:v>
                </c:pt>
                <c:pt idx="18808">
                  <c:v>401.75763409276902</c:v>
                </c:pt>
                <c:pt idx="18809">
                  <c:v>401.87640048076901</c:v>
                </c:pt>
                <c:pt idx="18810">
                  <c:v>402.0357139806149</c:v>
                </c:pt>
                <c:pt idx="18811">
                  <c:v>402.41659487415399</c:v>
                </c:pt>
                <c:pt idx="18812">
                  <c:v>402.13602194861488</c:v>
                </c:pt>
                <c:pt idx="18813">
                  <c:v>402.26289234276902</c:v>
                </c:pt>
                <c:pt idx="18814">
                  <c:v>402.26421599430705</c:v>
                </c:pt>
                <c:pt idx="18815">
                  <c:v>402.36132089030701</c:v>
                </c:pt>
                <c:pt idx="18816">
                  <c:v>402.53299720984597</c:v>
                </c:pt>
                <c:pt idx="18817">
                  <c:v>402.59958813999998</c:v>
                </c:pt>
                <c:pt idx="18818">
                  <c:v>402.38674802292292</c:v>
                </c:pt>
                <c:pt idx="18819">
                  <c:v>402.83123286969192</c:v>
                </c:pt>
                <c:pt idx="18820">
                  <c:v>402.78066864230698</c:v>
                </c:pt>
                <c:pt idx="18821">
                  <c:v>402.21439660415405</c:v>
                </c:pt>
                <c:pt idx="18822">
                  <c:v>401.92987590215296</c:v>
                </c:pt>
                <c:pt idx="18823">
                  <c:v>401.61111583599899</c:v>
                </c:pt>
                <c:pt idx="18824">
                  <c:v>401.77628144061487</c:v>
                </c:pt>
                <c:pt idx="18825">
                  <c:v>402.37922384400002</c:v>
                </c:pt>
                <c:pt idx="18826">
                  <c:v>402.30538581399901</c:v>
                </c:pt>
                <c:pt idx="18827">
                  <c:v>402.11359484907592</c:v>
                </c:pt>
                <c:pt idx="18828">
                  <c:v>401.78800645553787</c:v>
                </c:pt>
                <c:pt idx="18829">
                  <c:v>401.82098619676907</c:v>
                </c:pt>
                <c:pt idx="18830">
                  <c:v>401.8154850667691</c:v>
                </c:pt>
                <c:pt idx="18831">
                  <c:v>401.9161331326149</c:v>
                </c:pt>
                <c:pt idx="18832">
                  <c:v>401.78762473246098</c:v>
                </c:pt>
                <c:pt idx="18833">
                  <c:v>402.13348984507695</c:v>
                </c:pt>
                <c:pt idx="18834">
                  <c:v>401.56513009092299</c:v>
                </c:pt>
                <c:pt idx="18835">
                  <c:v>401.60794803307704</c:v>
                </c:pt>
                <c:pt idx="18836">
                  <c:v>401.47783393507592</c:v>
                </c:pt>
                <c:pt idx="18837">
                  <c:v>401.75148297230697</c:v>
                </c:pt>
                <c:pt idx="18838">
                  <c:v>401.53621957846093</c:v>
                </c:pt>
                <c:pt idx="18839">
                  <c:v>401.45689706984598</c:v>
                </c:pt>
                <c:pt idx="18840">
                  <c:v>401.615233762461</c:v>
                </c:pt>
                <c:pt idx="18841">
                  <c:v>401.80667467138397</c:v>
                </c:pt>
                <c:pt idx="18842">
                  <c:v>401.69671068030698</c:v>
                </c:pt>
                <c:pt idx="18843">
                  <c:v>402.16770135846104</c:v>
                </c:pt>
                <c:pt idx="18844">
                  <c:v>402.28007508061495</c:v>
                </c:pt>
                <c:pt idx="18845">
                  <c:v>401.94482048338404</c:v>
                </c:pt>
                <c:pt idx="18846">
                  <c:v>401.977700119384</c:v>
                </c:pt>
                <c:pt idx="18847">
                  <c:v>401.89871871784595</c:v>
                </c:pt>
                <c:pt idx="18848">
                  <c:v>401.27981851922999</c:v>
                </c:pt>
                <c:pt idx="18849">
                  <c:v>401.18197540938399</c:v>
                </c:pt>
                <c:pt idx="18850">
                  <c:v>401.16053934107595</c:v>
                </c:pt>
                <c:pt idx="18851">
                  <c:v>401.19265617338402</c:v>
                </c:pt>
                <c:pt idx="18852">
                  <c:v>401.30099194307695</c:v>
                </c:pt>
                <c:pt idx="18853">
                  <c:v>401.17020228769195</c:v>
                </c:pt>
                <c:pt idx="18854">
                  <c:v>401.31113165322995</c:v>
                </c:pt>
                <c:pt idx="18855">
                  <c:v>401.14614885507592</c:v>
                </c:pt>
                <c:pt idx="18856">
                  <c:v>401.38952913123001</c:v>
                </c:pt>
                <c:pt idx="18857">
                  <c:v>401.32694141984598</c:v>
                </c:pt>
                <c:pt idx="18858">
                  <c:v>401.44428308153806</c:v>
                </c:pt>
                <c:pt idx="18859">
                  <c:v>401.49899850215286</c:v>
                </c:pt>
                <c:pt idx="18860">
                  <c:v>401.32279962815301</c:v>
                </c:pt>
                <c:pt idx="18861">
                  <c:v>401.50675304415296</c:v>
                </c:pt>
                <c:pt idx="18862">
                  <c:v>401.49468825184601</c:v>
                </c:pt>
                <c:pt idx="18863">
                  <c:v>401.54258533430709</c:v>
                </c:pt>
                <c:pt idx="18864">
                  <c:v>401.32630482569192</c:v>
                </c:pt>
                <c:pt idx="18865">
                  <c:v>401.40231966615295</c:v>
                </c:pt>
                <c:pt idx="18866">
                  <c:v>401.60108801753802</c:v>
                </c:pt>
                <c:pt idx="18867">
                  <c:v>400.98648909615292</c:v>
                </c:pt>
                <c:pt idx="18868">
                  <c:v>401.53392017184598</c:v>
                </c:pt>
                <c:pt idx="18869">
                  <c:v>401.82309279799995</c:v>
                </c:pt>
                <c:pt idx="18870">
                  <c:v>401.31322976476901</c:v>
                </c:pt>
                <c:pt idx="18871">
                  <c:v>401.42810585553786</c:v>
                </c:pt>
                <c:pt idx="18872">
                  <c:v>401.24450542046105</c:v>
                </c:pt>
                <c:pt idx="18873">
                  <c:v>401.54010968122992</c:v>
                </c:pt>
                <c:pt idx="18874">
                  <c:v>401.14637475046101</c:v>
                </c:pt>
                <c:pt idx="18875">
                  <c:v>400.86028714661501</c:v>
                </c:pt>
                <c:pt idx="18876">
                  <c:v>401.01103043738391</c:v>
                </c:pt>
                <c:pt idx="18877">
                  <c:v>401.06889993338501</c:v>
                </c:pt>
                <c:pt idx="18878">
                  <c:v>400.92819991276889</c:v>
                </c:pt>
                <c:pt idx="18879">
                  <c:v>400.92851079276892</c:v>
                </c:pt>
                <c:pt idx="18880">
                  <c:v>400.92374946384592</c:v>
                </c:pt>
                <c:pt idx="18881">
                  <c:v>401.10403317984503</c:v>
                </c:pt>
                <c:pt idx="18882">
                  <c:v>401.26571430199994</c:v>
                </c:pt>
                <c:pt idx="18883">
                  <c:v>401.09964052092204</c:v>
                </c:pt>
                <c:pt idx="18884">
                  <c:v>401.03834780430697</c:v>
                </c:pt>
                <c:pt idx="18885">
                  <c:v>400.86598903230708</c:v>
                </c:pt>
                <c:pt idx="18886">
                  <c:v>401.14487252061508</c:v>
                </c:pt>
                <c:pt idx="18887">
                  <c:v>401.30110112030701</c:v>
                </c:pt>
                <c:pt idx="18888">
                  <c:v>401.33502602646098</c:v>
                </c:pt>
                <c:pt idx="18889">
                  <c:v>401.19673463861494</c:v>
                </c:pt>
                <c:pt idx="18890">
                  <c:v>401.19083226138395</c:v>
                </c:pt>
                <c:pt idx="18891">
                  <c:v>401.29439162553808</c:v>
                </c:pt>
                <c:pt idx="18892">
                  <c:v>401.37418529292302</c:v>
                </c:pt>
                <c:pt idx="18893">
                  <c:v>401.15488307123007</c:v>
                </c:pt>
                <c:pt idx="18894">
                  <c:v>401.04741915061601</c:v>
                </c:pt>
                <c:pt idx="18895">
                  <c:v>401.21073096615294</c:v>
                </c:pt>
                <c:pt idx="18896">
                  <c:v>401.38893945722981</c:v>
                </c:pt>
                <c:pt idx="18897">
                  <c:v>401.19991916830696</c:v>
                </c:pt>
                <c:pt idx="18898">
                  <c:v>401.114434668</c:v>
                </c:pt>
                <c:pt idx="18899">
                  <c:v>401.48000352753792</c:v>
                </c:pt>
                <c:pt idx="18900">
                  <c:v>401.790763172769</c:v>
                </c:pt>
                <c:pt idx="18901">
                  <c:v>402.10077880030701</c:v>
                </c:pt>
                <c:pt idx="18902">
                  <c:v>401.52793565015293</c:v>
                </c:pt>
                <c:pt idx="18903">
                  <c:v>401.824991305384</c:v>
                </c:pt>
                <c:pt idx="18904">
                  <c:v>401.69141975307593</c:v>
                </c:pt>
                <c:pt idx="18905">
                  <c:v>401.83995866569194</c:v>
                </c:pt>
                <c:pt idx="18906">
                  <c:v>401.69190349615292</c:v>
                </c:pt>
                <c:pt idx="18907">
                  <c:v>401.60698109969201</c:v>
                </c:pt>
                <c:pt idx="18908">
                  <c:v>401.81235566092198</c:v>
                </c:pt>
                <c:pt idx="18909">
                  <c:v>401.75326469584604</c:v>
                </c:pt>
                <c:pt idx="18910">
                  <c:v>401.77851594599991</c:v>
                </c:pt>
                <c:pt idx="18911">
                  <c:v>401.69319060430797</c:v>
                </c:pt>
                <c:pt idx="18912">
                  <c:v>401.48277533538396</c:v>
                </c:pt>
                <c:pt idx="18913">
                  <c:v>401.38407852676903</c:v>
                </c:pt>
                <c:pt idx="18914">
                  <c:v>401.63171701476898</c:v>
                </c:pt>
                <c:pt idx="18915">
                  <c:v>401.79554200230803</c:v>
                </c:pt>
                <c:pt idx="18916">
                  <c:v>401.51115880476897</c:v>
                </c:pt>
                <c:pt idx="18917">
                  <c:v>401.17648302569205</c:v>
                </c:pt>
                <c:pt idx="18918">
                  <c:v>401.20150837276896</c:v>
                </c:pt>
                <c:pt idx="18919">
                  <c:v>401.37707685122996</c:v>
                </c:pt>
                <c:pt idx="18920">
                  <c:v>401.53295978753795</c:v>
                </c:pt>
                <c:pt idx="18921">
                  <c:v>401.77905991646099</c:v>
                </c:pt>
                <c:pt idx="18922">
                  <c:v>401.90697959046099</c:v>
                </c:pt>
                <c:pt idx="18923">
                  <c:v>401.82682920399992</c:v>
                </c:pt>
                <c:pt idx="18924">
                  <c:v>401.91851035753797</c:v>
                </c:pt>
                <c:pt idx="18925">
                  <c:v>401.89903358338398</c:v>
                </c:pt>
                <c:pt idx="18926">
                  <c:v>402.00717285030697</c:v>
                </c:pt>
                <c:pt idx="18927">
                  <c:v>401.90032963522992</c:v>
                </c:pt>
                <c:pt idx="18928">
                  <c:v>402.13021447446101</c:v>
                </c:pt>
                <c:pt idx="18929">
                  <c:v>401.70296398092302</c:v>
                </c:pt>
                <c:pt idx="18930">
                  <c:v>401.548457982461</c:v>
                </c:pt>
                <c:pt idx="18931">
                  <c:v>401.85291232492307</c:v>
                </c:pt>
                <c:pt idx="18932">
                  <c:v>401.66526900030703</c:v>
                </c:pt>
                <c:pt idx="18933">
                  <c:v>401.35677225661493</c:v>
                </c:pt>
                <c:pt idx="18934">
                  <c:v>401.29500106430697</c:v>
                </c:pt>
                <c:pt idx="18935">
                  <c:v>401.41756225599994</c:v>
                </c:pt>
                <c:pt idx="18936">
                  <c:v>401.29238291922996</c:v>
                </c:pt>
                <c:pt idx="18937">
                  <c:v>401.39968292046103</c:v>
                </c:pt>
                <c:pt idx="18938">
                  <c:v>401.15322191107703</c:v>
                </c:pt>
                <c:pt idx="18939">
                  <c:v>401.22118448799887</c:v>
                </c:pt>
                <c:pt idx="18940">
                  <c:v>401.40863246722989</c:v>
                </c:pt>
                <c:pt idx="18941">
                  <c:v>401.35617167276905</c:v>
                </c:pt>
                <c:pt idx="18942">
                  <c:v>400.92630809138393</c:v>
                </c:pt>
                <c:pt idx="18943">
                  <c:v>400.83318521384598</c:v>
                </c:pt>
                <c:pt idx="18944">
                  <c:v>400.86996912523006</c:v>
                </c:pt>
                <c:pt idx="18945">
                  <c:v>401.04880687353807</c:v>
                </c:pt>
                <c:pt idx="18946">
                  <c:v>401.21845827230692</c:v>
                </c:pt>
                <c:pt idx="18947">
                  <c:v>401.16273146615299</c:v>
                </c:pt>
                <c:pt idx="18948">
                  <c:v>401.096584154769</c:v>
                </c:pt>
                <c:pt idx="18949">
                  <c:v>400.492510393538</c:v>
                </c:pt>
                <c:pt idx="18950">
                  <c:v>400.48845273030696</c:v>
                </c:pt>
                <c:pt idx="18951">
                  <c:v>400.69270310292302</c:v>
                </c:pt>
                <c:pt idx="18952">
                  <c:v>400.60999573030711</c:v>
                </c:pt>
                <c:pt idx="18953">
                  <c:v>400.86078733923006</c:v>
                </c:pt>
                <c:pt idx="18954">
                  <c:v>400.85124351815301</c:v>
                </c:pt>
                <c:pt idx="18955">
                  <c:v>400.62712016400002</c:v>
                </c:pt>
                <c:pt idx="18956">
                  <c:v>400.57473672646108</c:v>
                </c:pt>
                <c:pt idx="18957">
                  <c:v>400.77882501907601</c:v>
                </c:pt>
                <c:pt idx="18958">
                  <c:v>400.61510581923102</c:v>
                </c:pt>
                <c:pt idx="18959">
                  <c:v>400.51235787922997</c:v>
                </c:pt>
                <c:pt idx="18960">
                  <c:v>400.34130065353798</c:v>
                </c:pt>
                <c:pt idx="18961">
                  <c:v>400.35251502769199</c:v>
                </c:pt>
                <c:pt idx="18962">
                  <c:v>400.40680137399897</c:v>
                </c:pt>
                <c:pt idx="18963">
                  <c:v>400.31754986753799</c:v>
                </c:pt>
                <c:pt idx="18964">
                  <c:v>400.44159233553802</c:v>
                </c:pt>
                <c:pt idx="18965">
                  <c:v>400.50648083461505</c:v>
                </c:pt>
                <c:pt idx="18966">
                  <c:v>400.524276916769</c:v>
                </c:pt>
                <c:pt idx="18967">
                  <c:v>400.45237269953805</c:v>
                </c:pt>
                <c:pt idx="18968">
                  <c:v>400.35164258400005</c:v>
                </c:pt>
                <c:pt idx="18969">
                  <c:v>400.56230285938398</c:v>
                </c:pt>
                <c:pt idx="18970">
                  <c:v>400.72469677476806</c:v>
                </c:pt>
                <c:pt idx="18971">
                  <c:v>400.81240975753792</c:v>
                </c:pt>
                <c:pt idx="18972">
                  <c:v>401.052463721999</c:v>
                </c:pt>
                <c:pt idx="18973">
                  <c:v>401.04712274015395</c:v>
                </c:pt>
                <c:pt idx="18974">
                  <c:v>400.79674304015293</c:v>
                </c:pt>
                <c:pt idx="18975">
                  <c:v>400.56685301092301</c:v>
                </c:pt>
                <c:pt idx="18976">
                  <c:v>400.73380527661493</c:v>
                </c:pt>
                <c:pt idx="18977">
                  <c:v>400.9901553652299</c:v>
                </c:pt>
                <c:pt idx="18978">
                  <c:v>400.57135571430695</c:v>
                </c:pt>
                <c:pt idx="18979">
                  <c:v>400.83266644876898</c:v>
                </c:pt>
                <c:pt idx="18980">
                  <c:v>400.92047657246093</c:v>
                </c:pt>
                <c:pt idx="18981">
                  <c:v>400.735290276461</c:v>
                </c:pt>
                <c:pt idx="18982">
                  <c:v>400.84118129430703</c:v>
                </c:pt>
                <c:pt idx="18983">
                  <c:v>400.98333099522989</c:v>
                </c:pt>
                <c:pt idx="18984">
                  <c:v>400.99583167153799</c:v>
                </c:pt>
                <c:pt idx="18985">
                  <c:v>400.82477678476909</c:v>
                </c:pt>
                <c:pt idx="18986">
                  <c:v>401.11312314738399</c:v>
                </c:pt>
                <c:pt idx="18987">
                  <c:v>401.10229834799992</c:v>
                </c:pt>
                <c:pt idx="18988">
                  <c:v>400.88990114553798</c:v>
                </c:pt>
                <c:pt idx="18989">
                  <c:v>400.75935569630798</c:v>
                </c:pt>
                <c:pt idx="18990">
                  <c:v>400.66397047415302</c:v>
                </c:pt>
                <c:pt idx="18991">
                  <c:v>400.58042459569197</c:v>
                </c:pt>
                <c:pt idx="18992">
                  <c:v>400.657170987538</c:v>
                </c:pt>
                <c:pt idx="18993">
                  <c:v>400.61963756476911</c:v>
                </c:pt>
                <c:pt idx="18994">
                  <c:v>400.30653249938399</c:v>
                </c:pt>
                <c:pt idx="18995">
                  <c:v>400.38666862892302</c:v>
                </c:pt>
                <c:pt idx="18996">
                  <c:v>400.51860230369198</c:v>
                </c:pt>
                <c:pt idx="18997">
                  <c:v>400.61133370707597</c:v>
                </c:pt>
                <c:pt idx="18998">
                  <c:v>400.77090627969199</c:v>
                </c:pt>
                <c:pt idx="18999">
                  <c:v>400.68806557015301</c:v>
                </c:pt>
                <c:pt idx="19000">
                  <c:v>400.70838162446114</c:v>
                </c:pt>
                <c:pt idx="19001">
                  <c:v>400.67743785430702</c:v>
                </c:pt>
                <c:pt idx="19002">
                  <c:v>400.64857569569205</c:v>
                </c:pt>
                <c:pt idx="19003">
                  <c:v>400.82743065415298</c:v>
                </c:pt>
                <c:pt idx="19004">
                  <c:v>401.00402471184606</c:v>
                </c:pt>
                <c:pt idx="19005">
                  <c:v>400.89450695553796</c:v>
                </c:pt>
                <c:pt idx="19006">
                  <c:v>400.82142522153799</c:v>
                </c:pt>
                <c:pt idx="19007">
                  <c:v>400.93085097722991</c:v>
                </c:pt>
                <c:pt idx="19008">
                  <c:v>400.63181032384614</c:v>
                </c:pt>
                <c:pt idx="19009">
                  <c:v>400.894038903845</c:v>
                </c:pt>
                <c:pt idx="19010">
                  <c:v>400.79903904999986</c:v>
                </c:pt>
                <c:pt idx="19011">
                  <c:v>400.77858591492299</c:v>
                </c:pt>
                <c:pt idx="19012">
                  <c:v>400.33883614446108</c:v>
                </c:pt>
                <c:pt idx="19013">
                  <c:v>400.63917081861496</c:v>
                </c:pt>
                <c:pt idx="19014">
                  <c:v>400.64102168815401</c:v>
                </c:pt>
                <c:pt idx="19015">
                  <c:v>400.73040957061494</c:v>
                </c:pt>
                <c:pt idx="19016">
                  <c:v>400.83744959061499</c:v>
                </c:pt>
                <c:pt idx="19017">
                  <c:v>400.89224117092306</c:v>
                </c:pt>
                <c:pt idx="19018">
                  <c:v>400.41735603030696</c:v>
                </c:pt>
                <c:pt idx="19019">
                  <c:v>400.36973660630701</c:v>
                </c:pt>
                <c:pt idx="19020">
                  <c:v>400.43204042230695</c:v>
                </c:pt>
                <c:pt idx="19021">
                  <c:v>400.40804985676903</c:v>
                </c:pt>
                <c:pt idx="19022">
                  <c:v>400.43704508923099</c:v>
                </c:pt>
                <c:pt idx="19023">
                  <c:v>400.712611050769</c:v>
                </c:pt>
                <c:pt idx="19024">
                  <c:v>400.88451662215397</c:v>
                </c:pt>
                <c:pt idx="19025">
                  <c:v>400.75945356584606</c:v>
                </c:pt>
                <c:pt idx="19026">
                  <c:v>400.65650983799895</c:v>
                </c:pt>
                <c:pt idx="19027">
                  <c:v>400.54952591153801</c:v>
                </c:pt>
                <c:pt idx="19028">
                  <c:v>400.87780496369197</c:v>
                </c:pt>
                <c:pt idx="19029">
                  <c:v>400.93854951076895</c:v>
                </c:pt>
                <c:pt idx="19030">
                  <c:v>400.87665045630695</c:v>
                </c:pt>
                <c:pt idx="19031">
                  <c:v>400.77705444861488</c:v>
                </c:pt>
                <c:pt idx="19032">
                  <c:v>400.93949548707593</c:v>
                </c:pt>
                <c:pt idx="19033">
                  <c:v>400.90378843630697</c:v>
                </c:pt>
                <c:pt idx="19034">
                  <c:v>400.97418963046107</c:v>
                </c:pt>
                <c:pt idx="19035">
                  <c:v>400.7776681187691</c:v>
                </c:pt>
                <c:pt idx="19036">
                  <c:v>400.80209493507698</c:v>
                </c:pt>
                <c:pt idx="19037">
                  <c:v>400.6940871396921</c:v>
                </c:pt>
                <c:pt idx="19038">
                  <c:v>400.83023605076897</c:v>
                </c:pt>
                <c:pt idx="19039">
                  <c:v>401.05017697338394</c:v>
                </c:pt>
                <c:pt idx="19040">
                  <c:v>401.14240989523006</c:v>
                </c:pt>
                <c:pt idx="19041">
                  <c:v>400.88999578446106</c:v>
                </c:pt>
                <c:pt idx="19042">
                  <c:v>400.97508096292296</c:v>
                </c:pt>
                <c:pt idx="19043">
                  <c:v>400.78431964507587</c:v>
                </c:pt>
                <c:pt idx="19044">
                  <c:v>400.76097150292293</c:v>
                </c:pt>
                <c:pt idx="19045">
                  <c:v>400.6290362516919</c:v>
                </c:pt>
                <c:pt idx="19046">
                  <c:v>400.72592659723097</c:v>
                </c:pt>
                <c:pt idx="19047">
                  <c:v>400.53217435999994</c:v>
                </c:pt>
                <c:pt idx="19048">
                  <c:v>400.69493691199892</c:v>
                </c:pt>
                <c:pt idx="19049">
                  <c:v>400.77056405646101</c:v>
                </c:pt>
                <c:pt idx="19050">
                  <c:v>400.65244670723001</c:v>
                </c:pt>
                <c:pt idx="19051">
                  <c:v>400.92786691799893</c:v>
                </c:pt>
                <c:pt idx="19052">
                  <c:v>401.36323791399894</c:v>
                </c:pt>
                <c:pt idx="19053">
                  <c:v>401.25002771307697</c:v>
                </c:pt>
                <c:pt idx="19054">
                  <c:v>400.99768924015297</c:v>
                </c:pt>
                <c:pt idx="19055">
                  <c:v>400.28227408846101</c:v>
                </c:pt>
                <c:pt idx="19056">
                  <c:v>400.42738997769186</c:v>
                </c:pt>
                <c:pt idx="19057">
                  <c:v>400.58514172538395</c:v>
                </c:pt>
                <c:pt idx="19058">
                  <c:v>400.64300442876902</c:v>
                </c:pt>
                <c:pt idx="19059">
                  <c:v>400.68962277461497</c:v>
                </c:pt>
                <c:pt idx="19060">
                  <c:v>400.59240523399905</c:v>
                </c:pt>
                <c:pt idx="19061">
                  <c:v>400.5481956416919</c:v>
                </c:pt>
                <c:pt idx="19062">
                  <c:v>400.42275055769187</c:v>
                </c:pt>
                <c:pt idx="19063">
                  <c:v>400.35654316692302</c:v>
                </c:pt>
                <c:pt idx="19064">
                  <c:v>400.24017025246093</c:v>
                </c:pt>
                <c:pt idx="19065">
                  <c:v>400.10571233492306</c:v>
                </c:pt>
                <c:pt idx="19066">
                  <c:v>400.40880895215287</c:v>
                </c:pt>
                <c:pt idx="19067">
                  <c:v>400.25839043030697</c:v>
                </c:pt>
                <c:pt idx="19068">
                  <c:v>399.91792202261496</c:v>
                </c:pt>
                <c:pt idx="19069">
                  <c:v>400.26476471907608</c:v>
                </c:pt>
                <c:pt idx="19070">
                  <c:v>400.71550619353798</c:v>
                </c:pt>
                <c:pt idx="19071">
                  <c:v>400.17827075153792</c:v>
                </c:pt>
                <c:pt idx="19072">
                  <c:v>400.26102145523095</c:v>
                </c:pt>
                <c:pt idx="19073">
                  <c:v>399.99962062430706</c:v>
                </c:pt>
                <c:pt idx="19074">
                  <c:v>400.30460070430706</c:v>
                </c:pt>
                <c:pt idx="19075">
                  <c:v>401.00244189122998</c:v>
                </c:pt>
                <c:pt idx="19076">
                  <c:v>400.90713517399996</c:v>
                </c:pt>
                <c:pt idx="19077">
                  <c:v>400.35531230107699</c:v>
                </c:pt>
                <c:pt idx="19078">
                  <c:v>400.50973882076903</c:v>
                </c:pt>
                <c:pt idx="19079">
                  <c:v>400.445854502923</c:v>
                </c:pt>
                <c:pt idx="19080">
                  <c:v>400.60200531769198</c:v>
                </c:pt>
                <c:pt idx="19081">
                  <c:v>400.07581469846201</c:v>
                </c:pt>
                <c:pt idx="19082">
                  <c:v>400.16540810615402</c:v>
                </c:pt>
                <c:pt idx="19083">
                  <c:v>399.93944056661496</c:v>
                </c:pt>
                <c:pt idx="19084">
                  <c:v>400.18064384261493</c:v>
                </c:pt>
                <c:pt idx="19085">
                  <c:v>400.48532497599894</c:v>
                </c:pt>
                <c:pt idx="19086">
                  <c:v>399.89244984553801</c:v>
                </c:pt>
                <c:pt idx="19087">
                  <c:v>399.69656716492301</c:v>
                </c:pt>
                <c:pt idx="19088">
                  <c:v>399.92461662122992</c:v>
                </c:pt>
                <c:pt idx="19089">
                  <c:v>399.76981521830697</c:v>
                </c:pt>
                <c:pt idx="19090">
                  <c:v>399.67050593953797</c:v>
                </c:pt>
                <c:pt idx="19091">
                  <c:v>399.75431834969197</c:v>
                </c:pt>
                <c:pt idx="19092">
                  <c:v>399.610352576769</c:v>
                </c:pt>
                <c:pt idx="19093">
                  <c:v>399.49282808984606</c:v>
                </c:pt>
                <c:pt idx="19094">
                  <c:v>399.67721106676902</c:v>
                </c:pt>
                <c:pt idx="19095">
                  <c:v>400.02956260584608</c:v>
                </c:pt>
                <c:pt idx="19096">
                  <c:v>399.83297987076901</c:v>
                </c:pt>
                <c:pt idx="19097">
                  <c:v>399.62608834938396</c:v>
                </c:pt>
                <c:pt idx="19098">
                  <c:v>400.142159866307</c:v>
                </c:pt>
                <c:pt idx="19099">
                  <c:v>399.380297068461</c:v>
                </c:pt>
                <c:pt idx="19100">
                  <c:v>399.42653893184587</c:v>
                </c:pt>
                <c:pt idx="19101">
                  <c:v>399.21814268061496</c:v>
                </c:pt>
                <c:pt idx="19102">
                  <c:v>399.15760652276907</c:v>
                </c:pt>
                <c:pt idx="19103">
                  <c:v>398.98448026661492</c:v>
                </c:pt>
                <c:pt idx="19104">
                  <c:v>399.02063674753794</c:v>
                </c:pt>
                <c:pt idx="19105">
                  <c:v>398.87124712461502</c:v>
                </c:pt>
                <c:pt idx="19106">
                  <c:v>398.87016895046099</c:v>
                </c:pt>
                <c:pt idx="19107">
                  <c:v>398.94030044922994</c:v>
                </c:pt>
                <c:pt idx="19108">
                  <c:v>398.91984667261499</c:v>
                </c:pt>
                <c:pt idx="19109">
                  <c:v>398.74334076861487</c:v>
                </c:pt>
                <c:pt idx="19110">
                  <c:v>398.92260980615396</c:v>
                </c:pt>
                <c:pt idx="19111">
                  <c:v>399.05597896553792</c:v>
                </c:pt>
                <c:pt idx="19112">
                  <c:v>399.2631412412299</c:v>
                </c:pt>
                <c:pt idx="19113">
                  <c:v>399.51960916584608</c:v>
                </c:pt>
                <c:pt idx="19114">
                  <c:v>399.07585320584604</c:v>
                </c:pt>
                <c:pt idx="19115">
                  <c:v>398.79683565830692</c:v>
                </c:pt>
                <c:pt idx="19116">
                  <c:v>398.996489983846</c:v>
                </c:pt>
                <c:pt idx="19117">
                  <c:v>399.13660514615299</c:v>
                </c:pt>
                <c:pt idx="19118">
                  <c:v>399.10159966584598</c:v>
                </c:pt>
                <c:pt idx="19119">
                  <c:v>398.93875939307594</c:v>
                </c:pt>
                <c:pt idx="19120">
                  <c:v>398.91142015184602</c:v>
                </c:pt>
                <c:pt idx="19121">
                  <c:v>398.72307694430691</c:v>
                </c:pt>
                <c:pt idx="19122">
                  <c:v>398.56242599876902</c:v>
                </c:pt>
                <c:pt idx="19123">
                  <c:v>398.71831170722987</c:v>
                </c:pt>
                <c:pt idx="19124">
                  <c:v>398.71265881430702</c:v>
                </c:pt>
                <c:pt idx="19125">
                  <c:v>398.52866344030696</c:v>
                </c:pt>
                <c:pt idx="19126">
                  <c:v>398.53509659569193</c:v>
                </c:pt>
                <c:pt idx="19127">
                  <c:v>398.26931703261494</c:v>
                </c:pt>
                <c:pt idx="19128">
                  <c:v>398.20989017969202</c:v>
                </c:pt>
                <c:pt idx="19129">
                  <c:v>398.061557620923</c:v>
                </c:pt>
                <c:pt idx="19130">
                  <c:v>397.97620405599986</c:v>
                </c:pt>
                <c:pt idx="19131">
                  <c:v>397.90446405384614</c:v>
                </c:pt>
                <c:pt idx="19132">
                  <c:v>398.12356526430705</c:v>
                </c:pt>
                <c:pt idx="19133">
                  <c:v>398.19067966323001</c:v>
                </c:pt>
                <c:pt idx="19134">
                  <c:v>397.94215181246102</c:v>
                </c:pt>
                <c:pt idx="19135">
                  <c:v>397.96838382015397</c:v>
                </c:pt>
                <c:pt idx="19136">
                  <c:v>397.98272765923099</c:v>
                </c:pt>
                <c:pt idx="19137">
                  <c:v>398.01413725184597</c:v>
                </c:pt>
                <c:pt idx="19138">
                  <c:v>397.94615812969192</c:v>
                </c:pt>
                <c:pt idx="19139">
                  <c:v>397.87529587446107</c:v>
                </c:pt>
                <c:pt idx="19140">
                  <c:v>397.93274523753792</c:v>
                </c:pt>
                <c:pt idx="19141">
                  <c:v>398.00404693076814</c:v>
                </c:pt>
                <c:pt idx="19142">
                  <c:v>397.74227058492306</c:v>
                </c:pt>
                <c:pt idx="19143">
                  <c:v>397.79862073030705</c:v>
                </c:pt>
                <c:pt idx="19144">
                  <c:v>398.14246951646112</c:v>
                </c:pt>
                <c:pt idx="19145">
                  <c:v>397.91069743861493</c:v>
                </c:pt>
                <c:pt idx="19146">
                  <c:v>398.13512962722996</c:v>
                </c:pt>
                <c:pt idx="19147">
                  <c:v>398.09755489476805</c:v>
                </c:pt>
                <c:pt idx="19148">
                  <c:v>397.91220199722994</c:v>
                </c:pt>
                <c:pt idx="19149">
                  <c:v>398.07105436446102</c:v>
                </c:pt>
                <c:pt idx="19150">
                  <c:v>397.972187016769</c:v>
                </c:pt>
                <c:pt idx="19151">
                  <c:v>398.50310368384606</c:v>
                </c:pt>
                <c:pt idx="19152">
                  <c:v>398.34034418353804</c:v>
                </c:pt>
                <c:pt idx="19153">
                  <c:v>397.98703441799887</c:v>
                </c:pt>
                <c:pt idx="19154">
                  <c:v>398.19209929676902</c:v>
                </c:pt>
                <c:pt idx="19155">
                  <c:v>398.07117045646095</c:v>
                </c:pt>
                <c:pt idx="19156">
                  <c:v>397.99205982692303</c:v>
                </c:pt>
                <c:pt idx="19157">
                  <c:v>397.75592870507592</c:v>
                </c:pt>
                <c:pt idx="19158">
                  <c:v>398.06623568292196</c:v>
                </c:pt>
                <c:pt idx="19159">
                  <c:v>398.00910933999904</c:v>
                </c:pt>
                <c:pt idx="19160">
                  <c:v>397.71970332153802</c:v>
                </c:pt>
                <c:pt idx="19161">
                  <c:v>398.27260669323005</c:v>
                </c:pt>
                <c:pt idx="19162">
                  <c:v>398.21175580276895</c:v>
                </c:pt>
                <c:pt idx="19163">
                  <c:v>398.14308590907598</c:v>
                </c:pt>
                <c:pt idx="19164">
                  <c:v>398.13222297461499</c:v>
                </c:pt>
                <c:pt idx="19165">
                  <c:v>398.21811731169191</c:v>
                </c:pt>
                <c:pt idx="19166">
                  <c:v>397.89128075292297</c:v>
                </c:pt>
                <c:pt idx="19167">
                  <c:v>397.98227216446105</c:v>
                </c:pt>
                <c:pt idx="19168">
                  <c:v>397.85201023030703</c:v>
                </c:pt>
                <c:pt idx="19169">
                  <c:v>397.70977885538395</c:v>
                </c:pt>
                <c:pt idx="19170">
                  <c:v>397.94003726430697</c:v>
                </c:pt>
                <c:pt idx="19171">
                  <c:v>397.87938352246107</c:v>
                </c:pt>
                <c:pt idx="19172">
                  <c:v>397.69554330738396</c:v>
                </c:pt>
                <c:pt idx="19173">
                  <c:v>397.4783094790759</c:v>
                </c:pt>
                <c:pt idx="19174">
                  <c:v>397.79080536861494</c:v>
                </c:pt>
                <c:pt idx="19175">
                  <c:v>398.01913543122987</c:v>
                </c:pt>
                <c:pt idx="19176">
                  <c:v>398.18233071492205</c:v>
                </c:pt>
                <c:pt idx="19177">
                  <c:v>397.893122146461</c:v>
                </c:pt>
                <c:pt idx="19178">
                  <c:v>397.81781192153801</c:v>
                </c:pt>
                <c:pt idx="19179">
                  <c:v>397.81547268630703</c:v>
                </c:pt>
                <c:pt idx="19180">
                  <c:v>397.92502139676805</c:v>
                </c:pt>
                <c:pt idx="19181">
                  <c:v>397.91629799015294</c:v>
                </c:pt>
                <c:pt idx="19182">
                  <c:v>397.94758207507601</c:v>
                </c:pt>
                <c:pt idx="19183">
                  <c:v>397.93348267861495</c:v>
                </c:pt>
                <c:pt idx="19184">
                  <c:v>397.71272353523</c:v>
                </c:pt>
                <c:pt idx="19185">
                  <c:v>397.83785550615301</c:v>
                </c:pt>
                <c:pt idx="19186">
                  <c:v>398.02062910830705</c:v>
                </c:pt>
                <c:pt idx="19187">
                  <c:v>397.95795896046099</c:v>
                </c:pt>
                <c:pt idx="19188">
                  <c:v>397.73450530507603</c:v>
                </c:pt>
                <c:pt idx="19189">
                  <c:v>397.72623923322993</c:v>
                </c:pt>
                <c:pt idx="19190">
                  <c:v>398.230617118461</c:v>
                </c:pt>
                <c:pt idx="19191">
                  <c:v>397.950781086615</c:v>
                </c:pt>
                <c:pt idx="19192">
                  <c:v>397.748311715846</c:v>
                </c:pt>
                <c:pt idx="19193">
                  <c:v>397.76619026507689</c:v>
                </c:pt>
                <c:pt idx="19194">
                  <c:v>398.29156475707589</c:v>
                </c:pt>
                <c:pt idx="19195">
                  <c:v>397.80896364953804</c:v>
                </c:pt>
                <c:pt idx="19196">
                  <c:v>397.53761699415293</c:v>
                </c:pt>
                <c:pt idx="19197">
                  <c:v>397.64172700799895</c:v>
                </c:pt>
                <c:pt idx="19198">
                  <c:v>397.64817808984606</c:v>
                </c:pt>
                <c:pt idx="19199">
                  <c:v>397.58970766799996</c:v>
                </c:pt>
                <c:pt idx="19200">
                  <c:v>397.63151380092296</c:v>
                </c:pt>
                <c:pt idx="19201">
                  <c:v>397.73243000476901</c:v>
                </c:pt>
                <c:pt idx="19202">
                  <c:v>397.78747748569191</c:v>
                </c:pt>
                <c:pt idx="19203">
                  <c:v>397.517590381231</c:v>
                </c:pt>
                <c:pt idx="19204">
                  <c:v>397.406203683076</c:v>
                </c:pt>
                <c:pt idx="19205">
                  <c:v>397.50189940292296</c:v>
                </c:pt>
                <c:pt idx="19206">
                  <c:v>397.59594478569193</c:v>
                </c:pt>
                <c:pt idx="19207">
                  <c:v>397.771817333076</c:v>
                </c:pt>
                <c:pt idx="19208">
                  <c:v>397.72471961646102</c:v>
                </c:pt>
                <c:pt idx="19209">
                  <c:v>397.51668969969205</c:v>
                </c:pt>
                <c:pt idx="19210">
                  <c:v>397.36675368676902</c:v>
                </c:pt>
                <c:pt idx="19211">
                  <c:v>397.69762494399896</c:v>
                </c:pt>
                <c:pt idx="19212">
                  <c:v>397.67566933199998</c:v>
                </c:pt>
                <c:pt idx="19213">
                  <c:v>397.60668911307607</c:v>
                </c:pt>
                <c:pt idx="19214">
                  <c:v>397.75164612600008</c:v>
                </c:pt>
                <c:pt idx="19215">
                  <c:v>397.75936505907703</c:v>
                </c:pt>
                <c:pt idx="19216">
                  <c:v>397.90578881261496</c:v>
                </c:pt>
                <c:pt idx="19217">
                  <c:v>397.91584421892196</c:v>
                </c:pt>
                <c:pt idx="19218">
                  <c:v>397.94241431122992</c:v>
                </c:pt>
                <c:pt idx="19219">
                  <c:v>397.39601964969194</c:v>
                </c:pt>
                <c:pt idx="19220">
                  <c:v>397.33098229153802</c:v>
                </c:pt>
                <c:pt idx="19221">
                  <c:v>397.33043394338392</c:v>
                </c:pt>
                <c:pt idx="19222">
                  <c:v>397.57809583046105</c:v>
                </c:pt>
                <c:pt idx="19223">
                  <c:v>397.39874318553802</c:v>
                </c:pt>
                <c:pt idx="19224">
                  <c:v>397.48565308430801</c:v>
                </c:pt>
                <c:pt idx="19225">
                  <c:v>397.57861343999997</c:v>
                </c:pt>
                <c:pt idx="19226">
                  <c:v>397.43890437876792</c:v>
                </c:pt>
                <c:pt idx="19227">
                  <c:v>397.21156488984604</c:v>
                </c:pt>
                <c:pt idx="19228">
                  <c:v>397.17754122676911</c:v>
                </c:pt>
                <c:pt idx="19229">
                  <c:v>397.31659115430705</c:v>
                </c:pt>
                <c:pt idx="19230">
                  <c:v>397.16937486661499</c:v>
                </c:pt>
                <c:pt idx="19231">
                  <c:v>397.20062956092301</c:v>
                </c:pt>
                <c:pt idx="19232">
                  <c:v>397.59570473261493</c:v>
                </c:pt>
                <c:pt idx="19233">
                  <c:v>397.70290753292198</c:v>
                </c:pt>
                <c:pt idx="19234">
                  <c:v>397.62577981292196</c:v>
                </c:pt>
                <c:pt idx="19235">
                  <c:v>397.53254486538395</c:v>
                </c:pt>
                <c:pt idx="19236">
                  <c:v>397.44319993276895</c:v>
                </c:pt>
                <c:pt idx="19237">
                  <c:v>397.16475050138405</c:v>
                </c:pt>
                <c:pt idx="19238">
                  <c:v>397.619754338615</c:v>
                </c:pt>
                <c:pt idx="19239">
                  <c:v>398.31062439999909</c:v>
                </c:pt>
                <c:pt idx="19240">
                  <c:v>397.89373202215296</c:v>
                </c:pt>
                <c:pt idx="19241">
                  <c:v>397.71906341538403</c:v>
                </c:pt>
                <c:pt idx="19242">
                  <c:v>397.51667325384602</c:v>
                </c:pt>
                <c:pt idx="19243">
                  <c:v>397.83379551799993</c:v>
                </c:pt>
                <c:pt idx="19244">
                  <c:v>398.20896847122987</c:v>
                </c:pt>
                <c:pt idx="19245">
                  <c:v>398.14528703200006</c:v>
                </c:pt>
                <c:pt idx="19246">
                  <c:v>399.138730137538</c:v>
                </c:pt>
                <c:pt idx="19247">
                  <c:v>398.14705403046111</c:v>
                </c:pt>
                <c:pt idx="19248">
                  <c:v>397.75505989784602</c:v>
                </c:pt>
                <c:pt idx="19249">
                  <c:v>398.5447208359991</c:v>
                </c:pt>
                <c:pt idx="19250">
                  <c:v>398.93004924953794</c:v>
                </c:pt>
                <c:pt idx="19251">
                  <c:v>398.42942898215296</c:v>
                </c:pt>
                <c:pt idx="19252">
                  <c:v>398.42442508492201</c:v>
                </c:pt>
                <c:pt idx="19253">
                  <c:v>398.84699591784602</c:v>
                </c:pt>
                <c:pt idx="19254">
                  <c:v>398.95512085723095</c:v>
                </c:pt>
                <c:pt idx="19255">
                  <c:v>398.81588945261495</c:v>
                </c:pt>
                <c:pt idx="19256">
                  <c:v>398.67695007138394</c:v>
                </c:pt>
                <c:pt idx="19257">
                  <c:v>398.63510497538391</c:v>
                </c:pt>
                <c:pt idx="19258">
                  <c:v>398.58850030153792</c:v>
                </c:pt>
                <c:pt idx="19259">
                  <c:v>398.24920197415298</c:v>
                </c:pt>
                <c:pt idx="19260">
                  <c:v>398.24361705415396</c:v>
                </c:pt>
                <c:pt idx="19261">
                  <c:v>397.84131896615287</c:v>
                </c:pt>
                <c:pt idx="19262">
                  <c:v>397.68972251107698</c:v>
                </c:pt>
                <c:pt idx="19263">
                  <c:v>397.80734390384606</c:v>
                </c:pt>
                <c:pt idx="19264">
                  <c:v>397.56096621400002</c:v>
                </c:pt>
                <c:pt idx="19265">
                  <c:v>397.68212842892194</c:v>
                </c:pt>
                <c:pt idx="19266">
                  <c:v>397.58938482984604</c:v>
                </c:pt>
                <c:pt idx="19267">
                  <c:v>397.72235906507586</c:v>
                </c:pt>
                <c:pt idx="19268">
                  <c:v>397.79209787553799</c:v>
                </c:pt>
                <c:pt idx="19269">
                  <c:v>397.59642926338392</c:v>
                </c:pt>
                <c:pt idx="19270">
                  <c:v>397.76592217753802</c:v>
                </c:pt>
                <c:pt idx="19271">
                  <c:v>397.71557415661493</c:v>
                </c:pt>
                <c:pt idx="19272">
                  <c:v>397.699555844923</c:v>
                </c:pt>
                <c:pt idx="19273">
                  <c:v>397.73879005876893</c:v>
                </c:pt>
                <c:pt idx="19274">
                  <c:v>398.26516619676903</c:v>
                </c:pt>
                <c:pt idx="19275">
                  <c:v>398.13000547584602</c:v>
                </c:pt>
                <c:pt idx="19276">
                  <c:v>398.29815406230693</c:v>
                </c:pt>
                <c:pt idx="19277">
                  <c:v>397.93051097369187</c:v>
                </c:pt>
                <c:pt idx="19278">
                  <c:v>397.89676692322996</c:v>
                </c:pt>
                <c:pt idx="19279">
                  <c:v>397.94043836661496</c:v>
                </c:pt>
                <c:pt idx="19280">
                  <c:v>398.05820843676901</c:v>
                </c:pt>
                <c:pt idx="19281">
                  <c:v>398.22848529461493</c:v>
                </c:pt>
                <c:pt idx="19282">
                  <c:v>397.89720527922992</c:v>
                </c:pt>
                <c:pt idx="19283">
                  <c:v>398.12187738276901</c:v>
                </c:pt>
                <c:pt idx="19284">
                  <c:v>398.46185821230699</c:v>
                </c:pt>
                <c:pt idx="19285">
                  <c:v>398.45856177430704</c:v>
                </c:pt>
                <c:pt idx="19286">
                  <c:v>398.42496091738394</c:v>
                </c:pt>
                <c:pt idx="19287">
                  <c:v>398.45503352015299</c:v>
                </c:pt>
                <c:pt idx="19288">
                  <c:v>398.90413172938395</c:v>
                </c:pt>
                <c:pt idx="19289">
                  <c:v>399.19893087415397</c:v>
                </c:pt>
                <c:pt idx="19290">
                  <c:v>400.08977076307696</c:v>
                </c:pt>
                <c:pt idx="19291">
                  <c:v>399.03771475169185</c:v>
                </c:pt>
                <c:pt idx="19292">
                  <c:v>399.2015649713839</c:v>
                </c:pt>
                <c:pt idx="19293">
                  <c:v>398.95635576446199</c:v>
                </c:pt>
                <c:pt idx="19294">
                  <c:v>398.81584603000005</c:v>
                </c:pt>
                <c:pt idx="19295">
                  <c:v>398.59166540538399</c:v>
                </c:pt>
                <c:pt idx="19296">
                  <c:v>398.70879310661496</c:v>
                </c:pt>
                <c:pt idx="19297">
                  <c:v>398.79483651092198</c:v>
                </c:pt>
                <c:pt idx="19298">
                  <c:v>398.66414799799895</c:v>
                </c:pt>
                <c:pt idx="19299">
                  <c:v>398.49901482753796</c:v>
                </c:pt>
                <c:pt idx="19300">
                  <c:v>398.87314436107596</c:v>
                </c:pt>
                <c:pt idx="19301">
                  <c:v>398.73826180938403</c:v>
                </c:pt>
                <c:pt idx="19302">
                  <c:v>398.68971606292303</c:v>
                </c:pt>
                <c:pt idx="19303">
                  <c:v>398.53265539738396</c:v>
                </c:pt>
                <c:pt idx="19304">
                  <c:v>398.21507637676905</c:v>
                </c:pt>
                <c:pt idx="19305">
                  <c:v>398.8315239826149</c:v>
                </c:pt>
                <c:pt idx="19306">
                  <c:v>398.78133985307693</c:v>
                </c:pt>
                <c:pt idx="19307">
                  <c:v>398.38827362984614</c:v>
                </c:pt>
                <c:pt idx="19308">
                  <c:v>398.11226476184606</c:v>
                </c:pt>
                <c:pt idx="19309">
                  <c:v>398.20798431092305</c:v>
                </c:pt>
                <c:pt idx="19310">
                  <c:v>398.27876717061503</c:v>
                </c:pt>
                <c:pt idx="19311">
                  <c:v>398.00790877938397</c:v>
                </c:pt>
                <c:pt idx="19312">
                  <c:v>398.03677083476902</c:v>
                </c:pt>
                <c:pt idx="19313">
                  <c:v>398.18950891630698</c:v>
                </c:pt>
                <c:pt idx="19314">
                  <c:v>398.3710359113839</c:v>
                </c:pt>
                <c:pt idx="19315">
                  <c:v>397.96708334430701</c:v>
                </c:pt>
                <c:pt idx="19316">
                  <c:v>397.677533346769</c:v>
                </c:pt>
                <c:pt idx="19317">
                  <c:v>398.372037180615</c:v>
                </c:pt>
                <c:pt idx="19318">
                  <c:v>398.34588008461503</c:v>
                </c:pt>
                <c:pt idx="19319">
                  <c:v>397.93021076415295</c:v>
                </c:pt>
                <c:pt idx="19320">
                  <c:v>398.40309702784492</c:v>
                </c:pt>
                <c:pt idx="19321">
                  <c:v>398.13843717476902</c:v>
                </c:pt>
                <c:pt idx="19322">
                  <c:v>397.57849527384604</c:v>
                </c:pt>
                <c:pt idx="19323">
                  <c:v>397.75917879476901</c:v>
                </c:pt>
                <c:pt idx="19324">
                  <c:v>397.93889804984599</c:v>
                </c:pt>
                <c:pt idx="19325">
                  <c:v>398.09335841630786</c:v>
                </c:pt>
                <c:pt idx="19326">
                  <c:v>397.89455673661496</c:v>
                </c:pt>
                <c:pt idx="19327">
                  <c:v>397.88962149569198</c:v>
                </c:pt>
                <c:pt idx="19328">
                  <c:v>397.82370546061486</c:v>
                </c:pt>
                <c:pt idx="19329">
                  <c:v>397.77568824215297</c:v>
                </c:pt>
                <c:pt idx="19330">
                  <c:v>397.56626291846101</c:v>
                </c:pt>
                <c:pt idx="19331">
                  <c:v>397.69112011292299</c:v>
                </c:pt>
                <c:pt idx="19332">
                  <c:v>397.43046225138391</c:v>
                </c:pt>
                <c:pt idx="19333">
                  <c:v>397.38238474892296</c:v>
                </c:pt>
                <c:pt idx="19334">
                  <c:v>397.53963015107593</c:v>
                </c:pt>
                <c:pt idx="19335">
                  <c:v>397.55586089784612</c:v>
                </c:pt>
                <c:pt idx="19336">
                  <c:v>397.60805115384608</c:v>
                </c:pt>
                <c:pt idx="19337">
                  <c:v>397.82218353015298</c:v>
                </c:pt>
                <c:pt idx="19338">
                  <c:v>397.955275454461</c:v>
                </c:pt>
                <c:pt idx="19339">
                  <c:v>397.92513273507586</c:v>
                </c:pt>
                <c:pt idx="19340">
                  <c:v>397.78670744492291</c:v>
                </c:pt>
                <c:pt idx="19341">
                  <c:v>397.75695359384605</c:v>
                </c:pt>
                <c:pt idx="19342">
                  <c:v>397.98544349999895</c:v>
                </c:pt>
                <c:pt idx="19343">
                  <c:v>397.47863067522997</c:v>
                </c:pt>
                <c:pt idx="19344">
                  <c:v>397.19556700230697</c:v>
                </c:pt>
                <c:pt idx="19345">
                  <c:v>397.17870435030704</c:v>
                </c:pt>
                <c:pt idx="19346">
                  <c:v>397.40528361215405</c:v>
                </c:pt>
                <c:pt idx="19347">
                  <c:v>397.19165325122987</c:v>
                </c:pt>
                <c:pt idx="19348">
                  <c:v>397.18492355276902</c:v>
                </c:pt>
                <c:pt idx="19349">
                  <c:v>397.12976787215405</c:v>
                </c:pt>
                <c:pt idx="19350">
                  <c:v>396.87712371153799</c:v>
                </c:pt>
                <c:pt idx="19351">
                  <c:v>397.04659186107597</c:v>
                </c:pt>
                <c:pt idx="19352">
                  <c:v>397.57946844292292</c:v>
                </c:pt>
                <c:pt idx="19353">
                  <c:v>397.46656582292195</c:v>
                </c:pt>
                <c:pt idx="19354">
                  <c:v>397.22491673215296</c:v>
                </c:pt>
                <c:pt idx="19355">
                  <c:v>397.14311283507698</c:v>
                </c:pt>
                <c:pt idx="19356">
                  <c:v>397.10672971446098</c:v>
                </c:pt>
                <c:pt idx="19357">
                  <c:v>397.09531750353796</c:v>
                </c:pt>
                <c:pt idx="19358">
                  <c:v>397.05930916169194</c:v>
                </c:pt>
                <c:pt idx="19359">
                  <c:v>396.86320183753804</c:v>
                </c:pt>
                <c:pt idx="19360">
                  <c:v>396.85679007630705</c:v>
                </c:pt>
                <c:pt idx="19361">
                  <c:v>396.892487980922</c:v>
                </c:pt>
                <c:pt idx="19362">
                  <c:v>397.04548173415407</c:v>
                </c:pt>
                <c:pt idx="19363">
                  <c:v>396.91589802015397</c:v>
                </c:pt>
                <c:pt idx="19364">
                  <c:v>396.90510411553799</c:v>
                </c:pt>
                <c:pt idx="19365">
                  <c:v>396.90393372692296</c:v>
                </c:pt>
                <c:pt idx="19366">
                  <c:v>396.86453164323001</c:v>
                </c:pt>
                <c:pt idx="19367">
                  <c:v>396.92233313353802</c:v>
                </c:pt>
                <c:pt idx="19368">
                  <c:v>396.92620338184599</c:v>
                </c:pt>
                <c:pt idx="19369">
                  <c:v>396.89055053876905</c:v>
                </c:pt>
                <c:pt idx="19370">
                  <c:v>396.92359895261484</c:v>
                </c:pt>
                <c:pt idx="19371">
                  <c:v>396.95270271338404</c:v>
                </c:pt>
                <c:pt idx="19372">
                  <c:v>397.1072854149221</c:v>
                </c:pt>
                <c:pt idx="19373">
                  <c:v>397.02012344353795</c:v>
                </c:pt>
                <c:pt idx="19374">
                  <c:v>396.94385142446106</c:v>
                </c:pt>
                <c:pt idx="19375">
                  <c:v>396.98295406922995</c:v>
                </c:pt>
                <c:pt idx="19376">
                  <c:v>397.11611714984599</c:v>
                </c:pt>
                <c:pt idx="19377">
                  <c:v>397.09117725261484</c:v>
                </c:pt>
                <c:pt idx="19378">
                  <c:v>397.10134154492198</c:v>
                </c:pt>
                <c:pt idx="19379">
                  <c:v>397.09267064353804</c:v>
                </c:pt>
                <c:pt idx="19380">
                  <c:v>397.07062765122993</c:v>
                </c:pt>
                <c:pt idx="19381">
                  <c:v>397.09660418953808</c:v>
                </c:pt>
                <c:pt idx="19382">
                  <c:v>397.16464924923002</c:v>
                </c:pt>
                <c:pt idx="19383">
                  <c:v>397.05840768600001</c:v>
                </c:pt>
                <c:pt idx="19384">
                  <c:v>397.14649339338411</c:v>
                </c:pt>
                <c:pt idx="19385">
                  <c:v>397.22985904061494</c:v>
                </c:pt>
                <c:pt idx="19386">
                  <c:v>397.33596910522999</c:v>
                </c:pt>
                <c:pt idx="19387">
                  <c:v>397.32479914584604</c:v>
                </c:pt>
                <c:pt idx="19388">
                  <c:v>397.208681688615</c:v>
                </c:pt>
                <c:pt idx="19389">
                  <c:v>397.38222623553798</c:v>
                </c:pt>
                <c:pt idx="19390">
                  <c:v>397.38294418353803</c:v>
                </c:pt>
                <c:pt idx="19391">
                  <c:v>397.319300599077</c:v>
                </c:pt>
                <c:pt idx="19392">
                  <c:v>397.35575351599903</c:v>
                </c:pt>
                <c:pt idx="19393">
                  <c:v>397.32058213630705</c:v>
                </c:pt>
                <c:pt idx="19394">
                  <c:v>397.24151115261486</c:v>
                </c:pt>
                <c:pt idx="19395">
                  <c:v>397.35490865753798</c:v>
                </c:pt>
                <c:pt idx="19396">
                  <c:v>397.38812924107589</c:v>
                </c:pt>
                <c:pt idx="19397">
                  <c:v>397.38500544907697</c:v>
                </c:pt>
                <c:pt idx="19398">
                  <c:v>397.56245925399992</c:v>
                </c:pt>
                <c:pt idx="19399">
                  <c:v>397.44107836938394</c:v>
                </c:pt>
                <c:pt idx="19400">
                  <c:v>397.58109294615286</c:v>
                </c:pt>
                <c:pt idx="19401">
                  <c:v>397.59290895476897</c:v>
                </c:pt>
                <c:pt idx="19402">
                  <c:v>397.55125559753799</c:v>
                </c:pt>
                <c:pt idx="19403">
                  <c:v>397.61879061353807</c:v>
                </c:pt>
                <c:pt idx="19404">
                  <c:v>397.6640096169221</c:v>
                </c:pt>
                <c:pt idx="19405">
                  <c:v>397.59506400215292</c:v>
                </c:pt>
                <c:pt idx="19406">
                  <c:v>397.57681798907595</c:v>
                </c:pt>
                <c:pt idx="19407">
                  <c:v>397.65164848446108</c:v>
                </c:pt>
                <c:pt idx="19408">
                  <c:v>397.69503489476904</c:v>
                </c:pt>
                <c:pt idx="19409">
                  <c:v>397.72971556707597</c:v>
                </c:pt>
                <c:pt idx="19410">
                  <c:v>397.70965962092208</c:v>
                </c:pt>
                <c:pt idx="19411">
                  <c:v>397.65316770923101</c:v>
                </c:pt>
                <c:pt idx="19412">
                  <c:v>397.80097528369203</c:v>
                </c:pt>
                <c:pt idx="19413">
                  <c:v>397.72827688030696</c:v>
                </c:pt>
                <c:pt idx="19414">
                  <c:v>397.84151977476898</c:v>
                </c:pt>
                <c:pt idx="19415">
                  <c:v>397.55806280953806</c:v>
                </c:pt>
                <c:pt idx="19416">
                  <c:v>397.57358510415298</c:v>
                </c:pt>
                <c:pt idx="19417">
                  <c:v>397.62598642907705</c:v>
                </c:pt>
                <c:pt idx="19418">
                  <c:v>397.60342174892196</c:v>
                </c:pt>
                <c:pt idx="19419">
                  <c:v>397.66248983415409</c:v>
                </c:pt>
                <c:pt idx="19420">
                  <c:v>397.663293389692</c:v>
                </c:pt>
                <c:pt idx="19421">
                  <c:v>397.53950897676896</c:v>
                </c:pt>
                <c:pt idx="19422">
                  <c:v>397.45845293569192</c:v>
                </c:pt>
                <c:pt idx="19423">
                  <c:v>397.59873739446101</c:v>
                </c:pt>
                <c:pt idx="19424">
                  <c:v>397.374370678307</c:v>
                </c:pt>
                <c:pt idx="19425">
                  <c:v>397.35281696692198</c:v>
                </c:pt>
                <c:pt idx="19426">
                  <c:v>397.41314471707591</c:v>
                </c:pt>
                <c:pt idx="19427">
                  <c:v>397.4386234059989</c:v>
                </c:pt>
                <c:pt idx="19428">
                  <c:v>397.33397263384506</c:v>
                </c:pt>
                <c:pt idx="19429">
                  <c:v>397.31977267753808</c:v>
                </c:pt>
                <c:pt idx="19430">
                  <c:v>397.34491468599998</c:v>
                </c:pt>
                <c:pt idx="19431">
                  <c:v>397.36552235246108</c:v>
                </c:pt>
                <c:pt idx="19432">
                  <c:v>397.25514384922997</c:v>
                </c:pt>
                <c:pt idx="19433">
                  <c:v>397.23388994738389</c:v>
                </c:pt>
                <c:pt idx="19434">
                  <c:v>397.17356331015304</c:v>
                </c:pt>
                <c:pt idx="19435">
                  <c:v>397.18604514061497</c:v>
                </c:pt>
                <c:pt idx="19436">
                  <c:v>397.27300789230696</c:v>
                </c:pt>
                <c:pt idx="19437">
                  <c:v>397.42134896830686</c:v>
                </c:pt>
                <c:pt idx="19438">
                  <c:v>397.51077597307699</c:v>
                </c:pt>
                <c:pt idx="19439">
                  <c:v>397.35131558753795</c:v>
                </c:pt>
                <c:pt idx="19440">
                  <c:v>397.32544403600002</c:v>
                </c:pt>
                <c:pt idx="19441">
                  <c:v>397.42789533692297</c:v>
                </c:pt>
                <c:pt idx="19442">
                  <c:v>397.52544510015298</c:v>
                </c:pt>
                <c:pt idx="19443">
                  <c:v>397.42160317769191</c:v>
                </c:pt>
                <c:pt idx="19444">
                  <c:v>397.47865526430695</c:v>
                </c:pt>
                <c:pt idx="19445">
                  <c:v>397.533685583384</c:v>
                </c:pt>
                <c:pt idx="19446">
                  <c:v>397.35776447646106</c:v>
                </c:pt>
                <c:pt idx="19447">
                  <c:v>397.39402927276905</c:v>
                </c:pt>
                <c:pt idx="19448">
                  <c:v>397.36526393753797</c:v>
                </c:pt>
                <c:pt idx="19449">
                  <c:v>397.41606566153803</c:v>
                </c:pt>
                <c:pt idx="19450">
                  <c:v>397.48537047399986</c:v>
                </c:pt>
                <c:pt idx="19451">
                  <c:v>397.50928127846106</c:v>
                </c:pt>
                <c:pt idx="19452">
                  <c:v>397.61344214615298</c:v>
                </c:pt>
                <c:pt idx="19453">
                  <c:v>397.63604029138395</c:v>
                </c:pt>
                <c:pt idx="19454">
                  <c:v>397.46564477830697</c:v>
                </c:pt>
                <c:pt idx="19455">
                  <c:v>397.550281982922</c:v>
                </c:pt>
                <c:pt idx="19456">
                  <c:v>397.61216075307698</c:v>
                </c:pt>
                <c:pt idx="19457">
                  <c:v>397.64244999246108</c:v>
                </c:pt>
                <c:pt idx="19458">
                  <c:v>397.64879779630701</c:v>
                </c:pt>
                <c:pt idx="19459">
                  <c:v>397.67858568153798</c:v>
                </c:pt>
                <c:pt idx="19460">
                  <c:v>397.68036323046107</c:v>
                </c:pt>
                <c:pt idx="19461">
                  <c:v>397.65476155446112</c:v>
                </c:pt>
                <c:pt idx="19462">
                  <c:v>397.66291248107694</c:v>
                </c:pt>
                <c:pt idx="19463">
                  <c:v>397.72000595246095</c:v>
                </c:pt>
                <c:pt idx="19464">
                  <c:v>397.74882294984604</c:v>
                </c:pt>
                <c:pt idx="19465">
                  <c:v>397.70105577846095</c:v>
                </c:pt>
                <c:pt idx="19466">
                  <c:v>397.70765129615302</c:v>
                </c:pt>
                <c:pt idx="19467">
                  <c:v>397.47217262353797</c:v>
                </c:pt>
                <c:pt idx="19468">
                  <c:v>397.50308425307696</c:v>
                </c:pt>
                <c:pt idx="19469">
                  <c:v>397.47706720230696</c:v>
                </c:pt>
                <c:pt idx="19470">
                  <c:v>397.30927732630704</c:v>
                </c:pt>
                <c:pt idx="19471">
                  <c:v>397.32576199676902</c:v>
                </c:pt>
                <c:pt idx="19472">
                  <c:v>397.24192668861497</c:v>
                </c:pt>
                <c:pt idx="19473">
                  <c:v>397.32679110830696</c:v>
                </c:pt>
                <c:pt idx="19474">
                  <c:v>397.28169054769194</c:v>
                </c:pt>
                <c:pt idx="19475">
                  <c:v>397.13929502769196</c:v>
                </c:pt>
                <c:pt idx="19476">
                  <c:v>397.13538017923008</c:v>
                </c:pt>
                <c:pt idx="19477">
                  <c:v>397.03785575953799</c:v>
                </c:pt>
                <c:pt idx="19478">
                  <c:v>397.11944886199905</c:v>
                </c:pt>
                <c:pt idx="19479">
                  <c:v>396.98740819553802</c:v>
                </c:pt>
                <c:pt idx="19480">
                  <c:v>396.95383362307598</c:v>
                </c:pt>
                <c:pt idx="19481">
                  <c:v>396.90193757292286</c:v>
                </c:pt>
                <c:pt idx="19482">
                  <c:v>396.93734570076896</c:v>
                </c:pt>
                <c:pt idx="19483">
                  <c:v>396.8439851136921</c:v>
                </c:pt>
                <c:pt idx="19484">
                  <c:v>396.84415759584607</c:v>
                </c:pt>
                <c:pt idx="19485">
                  <c:v>396.77280043030703</c:v>
                </c:pt>
                <c:pt idx="19486">
                  <c:v>396.62754945830699</c:v>
                </c:pt>
                <c:pt idx="19487">
                  <c:v>396.54321580969196</c:v>
                </c:pt>
                <c:pt idx="19488">
                  <c:v>396.57453719415298</c:v>
                </c:pt>
                <c:pt idx="19489">
                  <c:v>396.67837701046102</c:v>
                </c:pt>
                <c:pt idx="19490">
                  <c:v>396.57712937276898</c:v>
                </c:pt>
                <c:pt idx="19491">
                  <c:v>396.63447250815301</c:v>
                </c:pt>
                <c:pt idx="19492">
                  <c:v>396.64072136461505</c:v>
                </c:pt>
                <c:pt idx="19493">
                  <c:v>396.49773682153796</c:v>
                </c:pt>
                <c:pt idx="19494">
                  <c:v>396.43511263046099</c:v>
                </c:pt>
                <c:pt idx="19495">
                  <c:v>396.46530428246092</c:v>
                </c:pt>
                <c:pt idx="19496">
                  <c:v>396.60540117353804</c:v>
                </c:pt>
                <c:pt idx="19497">
                  <c:v>396.53922870738393</c:v>
                </c:pt>
                <c:pt idx="19498">
                  <c:v>396.4617419270769</c:v>
                </c:pt>
                <c:pt idx="19499">
                  <c:v>396.45240936369203</c:v>
                </c:pt>
                <c:pt idx="19500">
                  <c:v>396.44926090353806</c:v>
                </c:pt>
                <c:pt idx="19501">
                  <c:v>396.40761868446106</c:v>
                </c:pt>
                <c:pt idx="19502">
                  <c:v>396.46351223246103</c:v>
                </c:pt>
                <c:pt idx="19503">
                  <c:v>396.51195169215396</c:v>
                </c:pt>
                <c:pt idx="19504">
                  <c:v>396.56298928923002</c:v>
                </c:pt>
                <c:pt idx="19505">
                  <c:v>396.39261474707587</c:v>
                </c:pt>
                <c:pt idx="19506">
                  <c:v>396.4201984432309</c:v>
                </c:pt>
                <c:pt idx="19507">
                  <c:v>396.44568758876903</c:v>
                </c:pt>
                <c:pt idx="19508">
                  <c:v>396.33959082507698</c:v>
                </c:pt>
                <c:pt idx="19509">
                  <c:v>396.29809251430697</c:v>
                </c:pt>
                <c:pt idx="19510">
                  <c:v>396.369305502153</c:v>
                </c:pt>
                <c:pt idx="19511">
                  <c:v>396.48715267338395</c:v>
                </c:pt>
                <c:pt idx="19512">
                  <c:v>396.39745525615297</c:v>
                </c:pt>
                <c:pt idx="19513">
                  <c:v>396.24433328615396</c:v>
                </c:pt>
                <c:pt idx="19514">
                  <c:v>396.37306528584605</c:v>
                </c:pt>
                <c:pt idx="19515">
                  <c:v>396.53325198584599</c:v>
                </c:pt>
                <c:pt idx="19516">
                  <c:v>396.45834484030695</c:v>
                </c:pt>
                <c:pt idx="19517">
                  <c:v>396.40351204538393</c:v>
                </c:pt>
                <c:pt idx="19518">
                  <c:v>396.49380377246092</c:v>
                </c:pt>
                <c:pt idx="19519">
                  <c:v>396.37478422938403</c:v>
                </c:pt>
                <c:pt idx="19520">
                  <c:v>396.36512860384607</c:v>
                </c:pt>
                <c:pt idx="19521">
                  <c:v>396.30161657153792</c:v>
                </c:pt>
                <c:pt idx="19522">
                  <c:v>396.41295315615292</c:v>
                </c:pt>
                <c:pt idx="19523">
                  <c:v>396.38750492753792</c:v>
                </c:pt>
                <c:pt idx="19524">
                  <c:v>396.35249045430703</c:v>
                </c:pt>
                <c:pt idx="19525">
                  <c:v>396.41654583615292</c:v>
                </c:pt>
                <c:pt idx="19526">
                  <c:v>396.50689657030705</c:v>
                </c:pt>
                <c:pt idx="19527">
                  <c:v>396.45555706353792</c:v>
                </c:pt>
                <c:pt idx="19528">
                  <c:v>396.52606124384602</c:v>
                </c:pt>
                <c:pt idx="19529">
                  <c:v>396.49642245892289</c:v>
                </c:pt>
                <c:pt idx="19530">
                  <c:v>396.43528852292292</c:v>
                </c:pt>
                <c:pt idx="19531">
                  <c:v>396.43760879415299</c:v>
                </c:pt>
                <c:pt idx="19532">
                  <c:v>396.54673217722996</c:v>
                </c:pt>
                <c:pt idx="19533">
                  <c:v>396.40991342969193</c:v>
                </c:pt>
                <c:pt idx="19534">
                  <c:v>396.44155300384602</c:v>
                </c:pt>
                <c:pt idx="19535">
                  <c:v>396.37595582630701</c:v>
                </c:pt>
                <c:pt idx="19536">
                  <c:v>396.46818813830703</c:v>
                </c:pt>
                <c:pt idx="19537">
                  <c:v>396.46290666046104</c:v>
                </c:pt>
                <c:pt idx="19538">
                  <c:v>396.459352873076</c:v>
                </c:pt>
                <c:pt idx="19539">
                  <c:v>396.45975171399999</c:v>
                </c:pt>
                <c:pt idx="19540">
                  <c:v>396.41493425707597</c:v>
                </c:pt>
                <c:pt idx="19541">
                  <c:v>396.41776613276903</c:v>
                </c:pt>
                <c:pt idx="19542">
                  <c:v>396.4208382512299</c:v>
                </c:pt>
                <c:pt idx="19543">
                  <c:v>396.41414165892292</c:v>
                </c:pt>
                <c:pt idx="19544">
                  <c:v>396.43546997615391</c:v>
                </c:pt>
                <c:pt idx="19545">
                  <c:v>396.46477276938396</c:v>
                </c:pt>
                <c:pt idx="19546">
                  <c:v>396.4727322626149</c:v>
                </c:pt>
                <c:pt idx="19547">
                  <c:v>396.49535618938393</c:v>
                </c:pt>
                <c:pt idx="19548">
                  <c:v>396.53915847030692</c:v>
                </c:pt>
                <c:pt idx="19549">
                  <c:v>396.57807909892296</c:v>
                </c:pt>
                <c:pt idx="19550">
                  <c:v>396.53307692353792</c:v>
                </c:pt>
                <c:pt idx="19551">
                  <c:v>396.59589386323</c:v>
                </c:pt>
                <c:pt idx="19552">
                  <c:v>396.62293771615299</c:v>
                </c:pt>
                <c:pt idx="19553">
                  <c:v>396.69223606138399</c:v>
                </c:pt>
                <c:pt idx="19554">
                  <c:v>396.628865121692</c:v>
                </c:pt>
                <c:pt idx="19555">
                  <c:v>396.552583999999</c:v>
                </c:pt>
                <c:pt idx="19556">
                  <c:v>396.609694935692</c:v>
                </c:pt>
                <c:pt idx="19557">
                  <c:v>396.73150564922986</c:v>
                </c:pt>
                <c:pt idx="19558">
                  <c:v>396.65297832276906</c:v>
                </c:pt>
                <c:pt idx="19559">
                  <c:v>396.77168045138399</c:v>
                </c:pt>
                <c:pt idx="19560">
                  <c:v>396.75241669476907</c:v>
                </c:pt>
                <c:pt idx="19561">
                  <c:v>396.73525780061493</c:v>
                </c:pt>
                <c:pt idx="19562">
                  <c:v>396.75669528184602</c:v>
                </c:pt>
                <c:pt idx="19563">
                  <c:v>396.72290435676905</c:v>
                </c:pt>
                <c:pt idx="19564">
                  <c:v>396.79993687769189</c:v>
                </c:pt>
                <c:pt idx="19565">
                  <c:v>396.82533245307593</c:v>
                </c:pt>
                <c:pt idx="19566">
                  <c:v>396.93079698815393</c:v>
                </c:pt>
                <c:pt idx="19567">
                  <c:v>396.87442883015308</c:v>
                </c:pt>
                <c:pt idx="19568">
                  <c:v>396.88652595138393</c:v>
                </c:pt>
                <c:pt idx="19569">
                  <c:v>396.98930488015395</c:v>
                </c:pt>
                <c:pt idx="19570">
                  <c:v>396.91648239092302</c:v>
                </c:pt>
                <c:pt idx="19571">
                  <c:v>396.87138224292295</c:v>
                </c:pt>
                <c:pt idx="19572">
                  <c:v>396.95066881276904</c:v>
                </c:pt>
                <c:pt idx="19573">
                  <c:v>396.88385189923002</c:v>
                </c:pt>
                <c:pt idx="19574">
                  <c:v>396.77821949369189</c:v>
                </c:pt>
                <c:pt idx="19575">
                  <c:v>396.81474859646107</c:v>
                </c:pt>
                <c:pt idx="19576">
                  <c:v>396.88842744292293</c:v>
                </c:pt>
                <c:pt idx="19577">
                  <c:v>396.939171649846</c:v>
                </c:pt>
                <c:pt idx="19578">
                  <c:v>397.00628311815302</c:v>
                </c:pt>
                <c:pt idx="19579">
                  <c:v>397.13596536661493</c:v>
                </c:pt>
                <c:pt idx="19580">
                  <c:v>397.06347037246098</c:v>
                </c:pt>
                <c:pt idx="19581">
                  <c:v>397.03256678430705</c:v>
                </c:pt>
                <c:pt idx="19582">
                  <c:v>397.0395536470769</c:v>
                </c:pt>
                <c:pt idx="19583">
                  <c:v>397.05240050415307</c:v>
                </c:pt>
                <c:pt idx="19584">
                  <c:v>397.07427739861492</c:v>
                </c:pt>
                <c:pt idx="19585">
                  <c:v>397.06813698399986</c:v>
                </c:pt>
                <c:pt idx="19586">
                  <c:v>397.06188839015306</c:v>
                </c:pt>
                <c:pt idx="19587">
                  <c:v>396.97844128922992</c:v>
                </c:pt>
                <c:pt idx="19588">
                  <c:v>397.03691318369192</c:v>
                </c:pt>
                <c:pt idx="19589">
                  <c:v>397.02296594153796</c:v>
                </c:pt>
                <c:pt idx="19590">
                  <c:v>397.06321606122987</c:v>
                </c:pt>
                <c:pt idx="19591">
                  <c:v>397.07900130461502</c:v>
                </c:pt>
                <c:pt idx="19592">
                  <c:v>397.07282692461501</c:v>
                </c:pt>
                <c:pt idx="19593">
                  <c:v>397.04459362323007</c:v>
                </c:pt>
                <c:pt idx="19594">
                  <c:v>397.070014204769</c:v>
                </c:pt>
                <c:pt idx="19595">
                  <c:v>396.9484392856919</c:v>
                </c:pt>
                <c:pt idx="19596">
                  <c:v>397.10919578076908</c:v>
                </c:pt>
                <c:pt idx="19597">
                  <c:v>397.153073617384</c:v>
                </c:pt>
                <c:pt idx="19598">
                  <c:v>397.11419148415405</c:v>
                </c:pt>
                <c:pt idx="19599">
                  <c:v>397.16507329722992</c:v>
                </c:pt>
                <c:pt idx="19600">
                  <c:v>397.03722087907698</c:v>
                </c:pt>
                <c:pt idx="19601">
                  <c:v>397.10675950661494</c:v>
                </c:pt>
                <c:pt idx="19602">
                  <c:v>397.09494567092202</c:v>
                </c:pt>
                <c:pt idx="19603">
                  <c:v>397.16146188153806</c:v>
                </c:pt>
                <c:pt idx="19604">
                  <c:v>397.13637443661486</c:v>
                </c:pt>
                <c:pt idx="19605">
                  <c:v>397.18839686323003</c:v>
                </c:pt>
                <c:pt idx="19606">
                  <c:v>397.169273986615</c:v>
                </c:pt>
                <c:pt idx="19607">
                  <c:v>397.24662674738397</c:v>
                </c:pt>
                <c:pt idx="19608">
                  <c:v>397.33393616338395</c:v>
                </c:pt>
                <c:pt idx="19609">
                  <c:v>397.31657968830694</c:v>
                </c:pt>
                <c:pt idx="19610">
                  <c:v>397.31863723784602</c:v>
                </c:pt>
                <c:pt idx="19611">
                  <c:v>397.379033218769</c:v>
                </c:pt>
                <c:pt idx="19612">
                  <c:v>397.42270455630694</c:v>
                </c:pt>
                <c:pt idx="19613">
                  <c:v>397.41455262646105</c:v>
                </c:pt>
                <c:pt idx="19614">
                  <c:v>397.39763945999994</c:v>
                </c:pt>
                <c:pt idx="19615">
                  <c:v>397.47670362061496</c:v>
                </c:pt>
                <c:pt idx="19616">
                  <c:v>397.4847519529219</c:v>
                </c:pt>
                <c:pt idx="19617">
                  <c:v>397.4205196652299</c:v>
                </c:pt>
                <c:pt idx="19618">
                  <c:v>397.47337386769186</c:v>
                </c:pt>
                <c:pt idx="19619">
                  <c:v>397.47184701338398</c:v>
                </c:pt>
                <c:pt idx="19620">
                  <c:v>397.3414816315381</c:v>
                </c:pt>
                <c:pt idx="19621">
                  <c:v>397.35885660723102</c:v>
                </c:pt>
                <c:pt idx="19622">
                  <c:v>397.44127590723093</c:v>
                </c:pt>
                <c:pt idx="19623">
                  <c:v>397.34001805246101</c:v>
                </c:pt>
                <c:pt idx="19624">
                  <c:v>397.36844529307598</c:v>
                </c:pt>
                <c:pt idx="19625">
                  <c:v>397.42892284107586</c:v>
                </c:pt>
                <c:pt idx="19626">
                  <c:v>397.45312908969197</c:v>
                </c:pt>
                <c:pt idx="19627">
                  <c:v>397.53138620553796</c:v>
                </c:pt>
                <c:pt idx="19628">
                  <c:v>397.47733207753794</c:v>
                </c:pt>
                <c:pt idx="19629">
                  <c:v>397.49442296276897</c:v>
                </c:pt>
                <c:pt idx="19630">
                  <c:v>397.49376024646097</c:v>
                </c:pt>
                <c:pt idx="19631">
                  <c:v>397.49841509107597</c:v>
                </c:pt>
                <c:pt idx="19632">
                  <c:v>397.60063943492298</c:v>
                </c:pt>
                <c:pt idx="19633">
                  <c:v>397.49644487492196</c:v>
                </c:pt>
                <c:pt idx="19634">
                  <c:v>397.54410127861496</c:v>
                </c:pt>
                <c:pt idx="19635">
                  <c:v>397.55243959430703</c:v>
                </c:pt>
                <c:pt idx="19636">
                  <c:v>397.54359182969205</c:v>
                </c:pt>
                <c:pt idx="19637">
                  <c:v>397.56270245738392</c:v>
                </c:pt>
                <c:pt idx="19638">
                  <c:v>397.5943647410769</c:v>
                </c:pt>
                <c:pt idx="19639">
                  <c:v>397.62437497369194</c:v>
                </c:pt>
                <c:pt idx="19640">
                  <c:v>397.69590546138392</c:v>
                </c:pt>
                <c:pt idx="19641">
                  <c:v>397.80625981215292</c:v>
                </c:pt>
                <c:pt idx="19642">
                  <c:v>397.73238005446098</c:v>
                </c:pt>
                <c:pt idx="19643">
                  <c:v>397.75226857476906</c:v>
                </c:pt>
                <c:pt idx="19644">
                  <c:v>397.59493240907597</c:v>
                </c:pt>
                <c:pt idx="19645">
                  <c:v>397.66375578138394</c:v>
                </c:pt>
                <c:pt idx="19646">
                  <c:v>397.737065075538</c:v>
                </c:pt>
                <c:pt idx="19647">
                  <c:v>397.74130352353802</c:v>
                </c:pt>
                <c:pt idx="19648">
                  <c:v>397.70056646184503</c:v>
                </c:pt>
                <c:pt idx="19649">
                  <c:v>397.68747528061499</c:v>
                </c:pt>
                <c:pt idx="19650">
                  <c:v>397.70723579215303</c:v>
                </c:pt>
                <c:pt idx="19651">
                  <c:v>397.82667359369196</c:v>
                </c:pt>
                <c:pt idx="19652">
                  <c:v>397.72792638569194</c:v>
                </c:pt>
                <c:pt idx="19653">
                  <c:v>397.80458338600005</c:v>
                </c:pt>
                <c:pt idx="19654">
                  <c:v>397.80473411215308</c:v>
                </c:pt>
                <c:pt idx="19655">
                  <c:v>397.777515999846</c:v>
                </c:pt>
                <c:pt idx="19656">
                  <c:v>397.88568891938405</c:v>
                </c:pt>
                <c:pt idx="19657">
                  <c:v>397.84103961599897</c:v>
                </c:pt>
                <c:pt idx="19658">
                  <c:v>397.80466235615307</c:v>
                </c:pt>
                <c:pt idx="19659">
                  <c:v>397.815828472769</c:v>
                </c:pt>
                <c:pt idx="19660">
                  <c:v>397.84498418600003</c:v>
                </c:pt>
                <c:pt idx="19661">
                  <c:v>397.90012868907695</c:v>
                </c:pt>
                <c:pt idx="19662">
                  <c:v>397.95415563015302</c:v>
                </c:pt>
                <c:pt idx="19663">
                  <c:v>397.9255552089229</c:v>
                </c:pt>
                <c:pt idx="19664">
                  <c:v>397.87393718092301</c:v>
                </c:pt>
                <c:pt idx="19665">
                  <c:v>397.85963099723</c:v>
                </c:pt>
                <c:pt idx="19666">
                  <c:v>397.867787472923</c:v>
                </c:pt>
                <c:pt idx="19667">
                  <c:v>397.88781732092298</c:v>
                </c:pt>
                <c:pt idx="19668">
                  <c:v>397.89140219676904</c:v>
                </c:pt>
                <c:pt idx="19669">
                  <c:v>397.88484870415402</c:v>
                </c:pt>
                <c:pt idx="19670">
                  <c:v>397.92864059984606</c:v>
                </c:pt>
                <c:pt idx="19671">
                  <c:v>397.87874746938394</c:v>
                </c:pt>
                <c:pt idx="19672">
                  <c:v>397.87676364753793</c:v>
                </c:pt>
                <c:pt idx="19673">
                  <c:v>397.88027297553799</c:v>
                </c:pt>
                <c:pt idx="19674">
                  <c:v>397.90057438630703</c:v>
                </c:pt>
                <c:pt idx="19675">
                  <c:v>397.89157393984601</c:v>
                </c:pt>
                <c:pt idx="19676">
                  <c:v>397.85822470446107</c:v>
                </c:pt>
                <c:pt idx="19677">
                  <c:v>397.84544245738397</c:v>
                </c:pt>
                <c:pt idx="19678">
                  <c:v>397.98930377153795</c:v>
                </c:pt>
                <c:pt idx="19679">
                  <c:v>397.97103246199981</c:v>
                </c:pt>
                <c:pt idx="19680">
                  <c:v>398.022605105384</c:v>
                </c:pt>
                <c:pt idx="19681">
                  <c:v>398.09394820999893</c:v>
                </c:pt>
                <c:pt idx="19682">
                  <c:v>397.92454068769194</c:v>
                </c:pt>
                <c:pt idx="19683">
                  <c:v>398.00623708584601</c:v>
                </c:pt>
                <c:pt idx="19684">
                  <c:v>397.86799506107599</c:v>
                </c:pt>
                <c:pt idx="19685">
                  <c:v>397.89210830384604</c:v>
                </c:pt>
                <c:pt idx="19686">
                  <c:v>398.02915800922995</c:v>
                </c:pt>
                <c:pt idx="19687">
                  <c:v>397.896085175076</c:v>
                </c:pt>
                <c:pt idx="19688">
                  <c:v>397.90639361015292</c:v>
                </c:pt>
                <c:pt idx="19689">
                  <c:v>397.94582447199895</c:v>
                </c:pt>
                <c:pt idx="19690">
                  <c:v>397.91786140707694</c:v>
                </c:pt>
                <c:pt idx="19691">
                  <c:v>397.96572326276896</c:v>
                </c:pt>
                <c:pt idx="19692">
                  <c:v>397.91207540307596</c:v>
                </c:pt>
                <c:pt idx="19693">
                  <c:v>397.96795632984606</c:v>
                </c:pt>
                <c:pt idx="19694">
                  <c:v>397.99365414784592</c:v>
                </c:pt>
                <c:pt idx="19695">
                  <c:v>397.98538752230695</c:v>
                </c:pt>
                <c:pt idx="19696">
                  <c:v>397.99766608707603</c:v>
                </c:pt>
                <c:pt idx="19697">
                  <c:v>398.02548226615301</c:v>
                </c:pt>
                <c:pt idx="19698">
                  <c:v>397.93260729292194</c:v>
                </c:pt>
                <c:pt idx="19699">
                  <c:v>397.916926569846</c:v>
                </c:pt>
                <c:pt idx="19700">
                  <c:v>398.05859551615299</c:v>
                </c:pt>
                <c:pt idx="19701">
                  <c:v>398.11276867676906</c:v>
                </c:pt>
                <c:pt idx="19702">
                  <c:v>398.11057344261491</c:v>
                </c:pt>
                <c:pt idx="19703">
                  <c:v>398.03693330046099</c:v>
                </c:pt>
                <c:pt idx="19704">
                  <c:v>398.05825630138395</c:v>
                </c:pt>
                <c:pt idx="19705">
                  <c:v>398.10092026138398</c:v>
                </c:pt>
                <c:pt idx="19706">
                  <c:v>398.17942499338403</c:v>
                </c:pt>
                <c:pt idx="19707">
                  <c:v>398.11860669307606</c:v>
                </c:pt>
                <c:pt idx="19708">
                  <c:v>398.04746390169203</c:v>
                </c:pt>
                <c:pt idx="19709">
                  <c:v>398.12420966015304</c:v>
                </c:pt>
                <c:pt idx="19710">
                  <c:v>398.07522169661502</c:v>
                </c:pt>
                <c:pt idx="19711">
                  <c:v>398.12862429538404</c:v>
                </c:pt>
                <c:pt idx="19712">
                  <c:v>398.10305984938395</c:v>
                </c:pt>
                <c:pt idx="19713">
                  <c:v>398.09552898876899</c:v>
                </c:pt>
                <c:pt idx="19714">
                  <c:v>398.04702811153805</c:v>
                </c:pt>
                <c:pt idx="19715">
                  <c:v>398.05775276538395</c:v>
                </c:pt>
                <c:pt idx="19716">
                  <c:v>398.101044216307</c:v>
                </c:pt>
                <c:pt idx="19717">
                  <c:v>398.18133870984599</c:v>
                </c:pt>
                <c:pt idx="19718">
                  <c:v>398.24308435738396</c:v>
                </c:pt>
                <c:pt idx="19719">
                  <c:v>398.26170964815293</c:v>
                </c:pt>
                <c:pt idx="19720">
                  <c:v>398.17856880722996</c:v>
                </c:pt>
                <c:pt idx="19721">
                  <c:v>398.15884150538403</c:v>
                </c:pt>
                <c:pt idx="19722">
                  <c:v>398.19591994984592</c:v>
                </c:pt>
                <c:pt idx="19723">
                  <c:v>398.23257833261493</c:v>
                </c:pt>
                <c:pt idx="19724">
                  <c:v>398.16032373507704</c:v>
                </c:pt>
                <c:pt idx="19725">
                  <c:v>398.11697668707592</c:v>
                </c:pt>
                <c:pt idx="19726">
                  <c:v>398.17000060246107</c:v>
                </c:pt>
                <c:pt idx="19727">
                  <c:v>398.22613141846091</c:v>
                </c:pt>
                <c:pt idx="19728">
                  <c:v>398.24018050030702</c:v>
                </c:pt>
                <c:pt idx="19729">
                  <c:v>398.19364761138405</c:v>
                </c:pt>
                <c:pt idx="19730">
                  <c:v>398.13894738876797</c:v>
                </c:pt>
                <c:pt idx="19731">
                  <c:v>398.21113728599886</c:v>
                </c:pt>
                <c:pt idx="19732">
                  <c:v>398.13745183538401</c:v>
                </c:pt>
                <c:pt idx="19733">
                  <c:v>398.051260930154</c:v>
                </c:pt>
                <c:pt idx="19734">
                  <c:v>398.16632050184501</c:v>
                </c:pt>
                <c:pt idx="19735">
                  <c:v>398.21418348338398</c:v>
                </c:pt>
                <c:pt idx="19736">
                  <c:v>398.16976668907711</c:v>
                </c:pt>
                <c:pt idx="19737">
                  <c:v>398.12510433769199</c:v>
                </c:pt>
                <c:pt idx="19738">
                  <c:v>398.05706739830708</c:v>
                </c:pt>
                <c:pt idx="19739">
                  <c:v>398.10492751461504</c:v>
                </c:pt>
                <c:pt idx="19740">
                  <c:v>398.13334877153795</c:v>
                </c:pt>
                <c:pt idx="19741">
                  <c:v>398.13287039769205</c:v>
                </c:pt>
                <c:pt idx="19742">
                  <c:v>398.09198691584601</c:v>
                </c:pt>
                <c:pt idx="19743">
                  <c:v>398.08475363307701</c:v>
                </c:pt>
                <c:pt idx="19744">
                  <c:v>398.06931516153799</c:v>
                </c:pt>
                <c:pt idx="19745">
                  <c:v>398.0769175196919</c:v>
                </c:pt>
                <c:pt idx="19746">
                  <c:v>398.19261473353805</c:v>
                </c:pt>
                <c:pt idx="19747">
                  <c:v>398.27809110769192</c:v>
                </c:pt>
                <c:pt idx="19748">
                  <c:v>398.1333454119989</c:v>
                </c:pt>
                <c:pt idx="19749">
                  <c:v>398.09408929723003</c:v>
                </c:pt>
                <c:pt idx="19750">
                  <c:v>398.16775434615403</c:v>
                </c:pt>
                <c:pt idx="19751">
                  <c:v>398.15868081123006</c:v>
                </c:pt>
                <c:pt idx="19752">
                  <c:v>398.14530991522992</c:v>
                </c:pt>
                <c:pt idx="19753">
                  <c:v>398.08057652738393</c:v>
                </c:pt>
                <c:pt idx="19754">
                  <c:v>398.16740203292306</c:v>
                </c:pt>
                <c:pt idx="19755">
                  <c:v>398.13701552569199</c:v>
                </c:pt>
                <c:pt idx="19756">
                  <c:v>398.14629220476905</c:v>
                </c:pt>
                <c:pt idx="19757">
                  <c:v>398.09237550446102</c:v>
                </c:pt>
                <c:pt idx="19758">
                  <c:v>398.15209986292302</c:v>
                </c:pt>
                <c:pt idx="19759">
                  <c:v>398.11059518322998</c:v>
                </c:pt>
                <c:pt idx="19760">
                  <c:v>398.13670854876892</c:v>
                </c:pt>
                <c:pt idx="19761">
                  <c:v>398.19633915353796</c:v>
                </c:pt>
                <c:pt idx="19762">
                  <c:v>398.20518178522997</c:v>
                </c:pt>
                <c:pt idx="19763">
                  <c:v>398.21238952892196</c:v>
                </c:pt>
                <c:pt idx="19764">
                  <c:v>398.23163103753797</c:v>
                </c:pt>
                <c:pt idx="19765">
                  <c:v>398.202545909538</c:v>
                </c:pt>
                <c:pt idx="19766">
                  <c:v>398.16691397384602</c:v>
                </c:pt>
                <c:pt idx="19767">
                  <c:v>398.18723364892293</c:v>
                </c:pt>
                <c:pt idx="19768">
                  <c:v>398.23123553046099</c:v>
                </c:pt>
                <c:pt idx="19769">
                  <c:v>398.27040604538496</c:v>
                </c:pt>
                <c:pt idx="19770">
                  <c:v>398.26564689707698</c:v>
                </c:pt>
                <c:pt idx="19771">
                  <c:v>398.25151734753797</c:v>
                </c:pt>
                <c:pt idx="19772">
                  <c:v>398.23792948692295</c:v>
                </c:pt>
                <c:pt idx="19773">
                  <c:v>398.24426491138405</c:v>
                </c:pt>
                <c:pt idx="19774">
                  <c:v>398.271282596307</c:v>
                </c:pt>
                <c:pt idx="19775">
                  <c:v>398.15698495476903</c:v>
                </c:pt>
                <c:pt idx="19776">
                  <c:v>398.21368012769204</c:v>
                </c:pt>
                <c:pt idx="19777">
                  <c:v>398.14355654369194</c:v>
                </c:pt>
                <c:pt idx="19778">
                  <c:v>398.15730387600001</c:v>
                </c:pt>
                <c:pt idx="19779">
                  <c:v>398.15394534446108</c:v>
                </c:pt>
                <c:pt idx="19780">
                  <c:v>398.22468868015306</c:v>
                </c:pt>
                <c:pt idx="19781">
                  <c:v>398.25675030184601</c:v>
                </c:pt>
                <c:pt idx="19782">
                  <c:v>398.28273872646099</c:v>
                </c:pt>
                <c:pt idx="19783">
                  <c:v>398.23202495461493</c:v>
                </c:pt>
                <c:pt idx="19784">
                  <c:v>398.25422183553803</c:v>
                </c:pt>
                <c:pt idx="19785">
                  <c:v>398.18058448369197</c:v>
                </c:pt>
                <c:pt idx="19786">
                  <c:v>398.20917944061489</c:v>
                </c:pt>
                <c:pt idx="19787">
                  <c:v>398.27396683676903</c:v>
                </c:pt>
                <c:pt idx="19788">
                  <c:v>398.29275534199888</c:v>
                </c:pt>
                <c:pt idx="19789">
                  <c:v>398.35193699323003</c:v>
                </c:pt>
                <c:pt idx="19790">
                  <c:v>398.31609247599897</c:v>
                </c:pt>
                <c:pt idx="19791">
                  <c:v>398.31227770507695</c:v>
                </c:pt>
                <c:pt idx="19792">
                  <c:v>398.34265554569203</c:v>
                </c:pt>
                <c:pt idx="19793">
                  <c:v>398.39013443399995</c:v>
                </c:pt>
                <c:pt idx="19794">
                  <c:v>398.295685890615</c:v>
                </c:pt>
                <c:pt idx="19795">
                  <c:v>398.27869053153802</c:v>
                </c:pt>
                <c:pt idx="19796">
                  <c:v>398.28340789584502</c:v>
                </c:pt>
                <c:pt idx="19797">
                  <c:v>398.32348016076907</c:v>
                </c:pt>
                <c:pt idx="19798">
                  <c:v>398.3803334370769</c:v>
                </c:pt>
                <c:pt idx="19799">
                  <c:v>398.29957652322992</c:v>
                </c:pt>
                <c:pt idx="19800">
                  <c:v>398.41162511892196</c:v>
                </c:pt>
                <c:pt idx="19801">
                  <c:v>398.31246106430706</c:v>
                </c:pt>
                <c:pt idx="19802">
                  <c:v>398.29168574953792</c:v>
                </c:pt>
                <c:pt idx="19803">
                  <c:v>398.25180113907606</c:v>
                </c:pt>
                <c:pt idx="19804">
                  <c:v>398.28831282307692</c:v>
                </c:pt>
                <c:pt idx="19805">
                  <c:v>398.33518467246108</c:v>
                </c:pt>
                <c:pt idx="19806">
                  <c:v>398.40800829092296</c:v>
                </c:pt>
                <c:pt idx="19807">
                  <c:v>398.363694718923</c:v>
                </c:pt>
                <c:pt idx="19808">
                  <c:v>398.26934231000001</c:v>
                </c:pt>
                <c:pt idx="19809">
                  <c:v>398.31943282738405</c:v>
                </c:pt>
                <c:pt idx="19810">
                  <c:v>398.33031342738389</c:v>
                </c:pt>
                <c:pt idx="19811">
                  <c:v>398.32654851738397</c:v>
                </c:pt>
                <c:pt idx="19812">
                  <c:v>398.38430508138396</c:v>
                </c:pt>
                <c:pt idx="19813">
                  <c:v>398.24332602015301</c:v>
                </c:pt>
                <c:pt idx="19814">
                  <c:v>398.36450360015306</c:v>
                </c:pt>
                <c:pt idx="19815">
                  <c:v>398.28589790215295</c:v>
                </c:pt>
                <c:pt idx="19816">
                  <c:v>398.31691134953792</c:v>
                </c:pt>
                <c:pt idx="19817">
                  <c:v>398.37095365507696</c:v>
                </c:pt>
                <c:pt idx="19818">
                  <c:v>398.30115774615291</c:v>
                </c:pt>
                <c:pt idx="19819">
                  <c:v>398.20253556076898</c:v>
                </c:pt>
                <c:pt idx="19820">
                  <c:v>398.24823063061501</c:v>
                </c:pt>
                <c:pt idx="19821">
                  <c:v>398.39132217999992</c:v>
                </c:pt>
                <c:pt idx="19822">
                  <c:v>398.30589212030708</c:v>
                </c:pt>
                <c:pt idx="19823">
                  <c:v>398.31262554369198</c:v>
                </c:pt>
                <c:pt idx="19824">
                  <c:v>398.30091386769192</c:v>
                </c:pt>
                <c:pt idx="19825">
                  <c:v>398.28909570107595</c:v>
                </c:pt>
                <c:pt idx="19826">
                  <c:v>398.24555384753796</c:v>
                </c:pt>
                <c:pt idx="19827">
                  <c:v>398.311988482461</c:v>
                </c:pt>
                <c:pt idx="19828">
                  <c:v>398.27216650307696</c:v>
                </c:pt>
                <c:pt idx="19829">
                  <c:v>398.344541551384</c:v>
                </c:pt>
                <c:pt idx="19830">
                  <c:v>398.30826503046103</c:v>
                </c:pt>
                <c:pt idx="19831">
                  <c:v>398.27667579522995</c:v>
                </c:pt>
                <c:pt idx="19832">
                  <c:v>398.29999608661495</c:v>
                </c:pt>
                <c:pt idx="19833">
                  <c:v>398.37383935892296</c:v>
                </c:pt>
                <c:pt idx="19834">
                  <c:v>398.32334647307596</c:v>
                </c:pt>
                <c:pt idx="19835">
                  <c:v>398.39122059692301</c:v>
                </c:pt>
                <c:pt idx="19836">
                  <c:v>398.26190434922995</c:v>
                </c:pt>
                <c:pt idx="19837">
                  <c:v>398.36162419661508</c:v>
                </c:pt>
                <c:pt idx="19838">
                  <c:v>398.38246599815301</c:v>
                </c:pt>
                <c:pt idx="19839">
                  <c:v>398.38615731830697</c:v>
                </c:pt>
                <c:pt idx="19840">
                  <c:v>398.41925176784599</c:v>
                </c:pt>
                <c:pt idx="19841">
                  <c:v>398.38443511261499</c:v>
                </c:pt>
                <c:pt idx="19842">
                  <c:v>398.28623747138391</c:v>
                </c:pt>
                <c:pt idx="19843">
                  <c:v>398.32012482646098</c:v>
                </c:pt>
                <c:pt idx="19844">
                  <c:v>398.359555004615</c:v>
                </c:pt>
                <c:pt idx="19845">
                  <c:v>398.27930864046101</c:v>
                </c:pt>
                <c:pt idx="19846">
                  <c:v>398.30247684907698</c:v>
                </c:pt>
                <c:pt idx="19847">
                  <c:v>398.29314996415286</c:v>
                </c:pt>
                <c:pt idx="19848">
                  <c:v>398.32749502969205</c:v>
                </c:pt>
                <c:pt idx="19849">
                  <c:v>398.26472437646106</c:v>
                </c:pt>
                <c:pt idx="19850">
                  <c:v>398.37694401307698</c:v>
                </c:pt>
                <c:pt idx="19851">
                  <c:v>398.34981651169198</c:v>
                </c:pt>
                <c:pt idx="19852">
                  <c:v>398.40099948399995</c:v>
                </c:pt>
                <c:pt idx="19853">
                  <c:v>398.35694865984505</c:v>
                </c:pt>
                <c:pt idx="19854">
                  <c:v>398.377980358</c:v>
                </c:pt>
                <c:pt idx="19855">
                  <c:v>398.30921392861495</c:v>
                </c:pt>
                <c:pt idx="19856">
                  <c:v>398.36758206092298</c:v>
                </c:pt>
                <c:pt idx="19857">
                  <c:v>398.42853086630794</c:v>
                </c:pt>
                <c:pt idx="19858">
                  <c:v>398.38420187215308</c:v>
                </c:pt>
                <c:pt idx="19859">
                  <c:v>398.45078724446108</c:v>
                </c:pt>
                <c:pt idx="19860">
                  <c:v>398.47371451738388</c:v>
                </c:pt>
                <c:pt idx="19861">
                  <c:v>398.43690268169189</c:v>
                </c:pt>
                <c:pt idx="19862">
                  <c:v>398.38804031769195</c:v>
                </c:pt>
                <c:pt idx="19863">
                  <c:v>398.34737448815292</c:v>
                </c:pt>
                <c:pt idx="19864">
                  <c:v>398.35399523799896</c:v>
                </c:pt>
                <c:pt idx="19865">
                  <c:v>398.31331609246092</c:v>
                </c:pt>
                <c:pt idx="19866">
                  <c:v>398.33822108922999</c:v>
                </c:pt>
                <c:pt idx="19867">
                  <c:v>398.43402562061499</c:v>
                </c:pt>
                <c:pt idx="19868">
                  <c:v>398.42902661553802</c:v>
                </c:pt>
                <c:pt idx="19869">
                  <c:v>398.3962102653839</c:v>
                </c:pt>
                <c:pt idx="19870">
                  <c:v>398.46293507707691</c:v>
                </c:pt>
                <c:pt idx="19871">
                  <c:v>398.54890192907601</c:v>
                </c:pt>
                <c:pt idx="19872">
                  <c:v>398.39812670246096</c:v>
                </c:pt>
                <c:pt idx="19873">
                  <c:v>398.44926214123001</c:v>
                </c:pt>
                <c:pt idx="19874">
                  <c:v>398.41529477522994</c:v>
                </c:pt>
                <c:pt idx="19875">
                  <c:v>398.38754901861495</c:v>
                </c:pt>
                <c:pt idx="19876">
                  <c:v>398.422764788461</c:v>
                </c:pt>
                <c:pt idx="19877">
                  <c:v>398.41504350938396</c:v>
                </c:pt>
                <c:pt idx="19878">
                  <c:v>398.43272201707697</c:v>
                </c:pt>
                <c:pt idx="19879">
                  <c:v>398.45456425922993</c:v>
                </c:pt>
                <c:pt idx="19880">
                  <c:v>398.47322670876895</c:v>
                </c:pt>
                <c:pt idx="19881">
                  <c:v>398.45982098046107</c:v>
                </c:pt>
                <c:pt idx="19882">
                  <c:v>398.49930298584599</c:v>
                </c:pt>
                <c:pt idx="19883">
                  <c:v>398.50417558953802</c:v>
                </c:pt>
                <c:pt idx="19884">
                  <c:v>398.52790479846101</c:v>
                </c:pt>
                <c:pt idx="19885">
                  <c:v>398.46882226738393</c:v>
                </c:pt>
                <c:pt idx="19886">
                  <c:v>398.57184301338401</c:v>
                </c:pt>
                <c:pt idx="19887">
                  <c:v>398.61120561430806</c:v>
                </c:pt>
                <c:pt idx="19888">
                  <c:v>398.46709982723092</c:v>
                </c:pt>
                <c:pt idx="19889">
                  <c:v>398.50729153276808</c:v>
                </c:pt>
                <c:pt idx="19890">
                  <c:v>398.49691134169183</c:v>
                </c:pt>
                <c:pt idx="19891">
                  <c:v>398.5469811398462</c:v>
                </c:pt>
                <c:pt idx="19892">
                  <c:v>398.46019534938392</c:v>
                </c:pt>
                <c:pt idx="19893">
                  <c:v>398.55664156169195</c:v>
                </c:pt>
                <c:pt idx="19894">
                  <c:v>398.51834669722996</c:v>
                </c:pt>
                <c:pt idx="19895">
                  <c:v>398.56416620984606</c:v>
                </c:pt>
                <c:pt idx="19896">
                  <c:v>398.56350683384608</c:v>
                </c:pt>
                <c:pt idx="19897">
                  <c:v>398.44865875876894</c:v>
                </c:pt>
                <c:pt idx="19898">
                  <c:v>398.46447595999996</c:v>
                </c:pt>
                <c:pt idx="19899">
                  <c:v>398.59363041076898</c:v>
                </c:pt>
                <c:pt idx="19900">
                  <c:v>398.58830526399987</c:v>
                </c:pt>
                <c:pt idx="19901">
                  <c:v>398.53191187415297</c:v>
                </c:pt>
                <c:pt idx="19902">
                  <c:v>398.47313934830686</c:v>
                </c:pt>
                <c:pt idx="19903">
                  <c:v>398.55177738799995</c:v>
                </c:pt>
                <c:pt idx="19904">
                  <c:v>398.59906109030703</c:v>
                </c:pt>
                <c:pt idx="19905">
                  <c:v>398.51777739307698</c:v>
                </c:pt>
                <c:pt idx="19906">
                  <c:v>398.5215253419999</c:v>
                </c:pt>
                <c:pt idx="19907">
                  <c:v>398.59555183646108</c:v>
                </c:pt>
                <c:pt idx="19908">
                  <c:v>398.60487594261497</c:v>
                </c:pt>
                <c:pt idx="19909">
                  <c:v>398.56033184753795</c:v>
                </c:pt>
                <c:pt idx="19910">
                  <c:v>398.64196781707602</c:v>
                </c:pt>
                <c:pt idx="19911">
                  <c:v>398.67236899830698</c:v>
                </c:pt>
                <c:pt idx="19912">
                  <c:v>398.64733505461493</c:v>
                </c:pt>
                <c:pt idx="19913">
                  <c:v>398.67480140076907</c:v>
                </c:pt>
                <c:pt idx="19914">
                  <c:v>398.70351431922995</c:v>
                </c:pt>
                <c:pt idx="19915">
                  <c:v>398.58013210753796</c:v>
                </c:pt>
                <c:pt idx="19916">
                  <c:v>398.69510309307697</c:v>
                </c:pt>
                <c:pt idx="19917">
                  <c:v>398.64950247769099</c:v>
                </c:pt>
                <c:pt idx="19918">
                  <c:v>398.61570966584605</c:v>
                </c:pt>
                <c:pt idx="19919">
                  <c:v>398.65697833261493</c:v>
                </c:pt>
                <c:pt idx="19920">
                  <c:v>398.63344338415305</c:v>
                </c:pt>
                <c:pt idx="19921">
                  <c:v>398.76681398846097</c:v>
                </c:pt>
                <c:pt idx="19922">
                  <c:v>398.66280952523005</c:v>
                </c:pt>
                <c:pt idx="19923">
                  <c:v>398.60521703830705</c:v>
                </c:pt>
                <c:pt idx="19924">
                  <c:v>398.58386749769193</c:v>
                </c:pt>
                <c:pt idx="19925">
                  <c:v>398.7355159286148</c:v>
                </c:pt>
                <c:pt idx="19926">
                  <c:v>398.666089798153</c:v>
                </c:pt>
                <c:pt idx="19927">
                  <c:v>398.67774184815403</c:v>
                </c:pt>
                <c:pt idx="19928">
                  <c:v>398.54421582076907</c:v>
                </c:pt>
                <c:pt idx="19929">
                  <c:v>398.62097277553801</c:v>
                </c:pt>
                <c:pt idx="19930">
                  <c:v>398.75766423399904</c:v>
                </c:pt>
                <c:pt idx="19931">
                  <c:v>398.75799674507596</c:v>
                </c:pt>
                <c:pt idx="19932">
                  <c:v>398.65291653399902</c:v>
                </c:pt>
                <c:pt idx="19933">
                  <c:v>398.69415585830694</c:v>
                </c:pt>
                <c:pt idx="19934">
                  <c:v>398.75991096292296</c:v>
                </c:pt>
                <c:pt idx="19935">
                  <c:v>398.74126215415305</c:v>
                </c:pt>
                <c:pt idx="19936">
                  <c:v>398.70631176430692</c:v>
                </c:pt>
                <c:pt idx="19937">
                  <c:v>398.75263424923003</c:v>
                </c:pt>
                <c:pt idx="19938">
                  <c:v>398.74337625199888</c:v>
                </c:pt>
                <c:pt idx="19939">
                  <c:v>398.70346319630704</c:v>
                </c:pt>
                <c:pt idx="19940">
                  <c:v>398.73276446184599</c:v>
                </c:pt>
                <c:pt idx="19941">
                  <c:v>398.68740217953814</c:v>
                </c:pt>
                <c:pt idx="19942">
                  <c:v>398.69782719523005</c:v>
                </c:pt>
                <c:pt idx="19943">
                  <c:v>398.76852051415301</c:v>
                </c:pt>
                <c:pt idx="19944">
                  <c:v>398.76171295415287</c:v>
                </c:pt>
                <c:pt idx="19945">
                  <c:v>398.775268784307</c:v>
                </c:pt>
                <c:pt idx="19946">
                  <c:v>398.8390205344611</c:v>
                </c:pt>
                <c:pt idx="19947">
                  <c:v>398.92032138153792</c:v>
                </c:pt>
                <c:pt idx="19948">
                  <c:v>398.88118467261495</c:v>
                </c:pt>
                <c:pt idx="19949">
                  <c:v>398.86120134061503</c:v>
                </c:pt>
                <c:pt idx="19950">
                  <c:v>398.86154661046106</c:v>
                </c:pt>
                <c:pt idx="19951">
                  <c:v>399.03663299430696</c:v>
                </c:pt>
                <c:pt idx="19952">
                  <c:v>398.969051404769</c:v>
                </c:pt>
                <c:pt idx="19953">
                  <c:v>398.95462226861503</c:v>
                </c:pt>
                <c:pt idx="19954">
                  <c:v>399.003821852307</c:v>
                </c:pt>
                <c:pt idx="19955">
                  <c:v>399.00108390307599</c:v>
                </c:pt>
                <c:pt idx="19956">
                  <c:v>399.06005208369203</c:v>
                </c:pt>
                <c:pt idx="19957">
                  <c:v>398.98445975430695</c:v>
                </c:pt>
                <c:pt idx="19958">
                  <c:v>399.01310646015287</c:v>
                </c:pt>
                <c:pt idx="19959">
                  <c:v>398.95858580338398</c:v>
                </c:pt>
                <c:pt idx="19960">
                  <c:v>399.06253039569197</c:v>
                </c:pt>
                <c:pt idx="19961">
                  <c:v>398.99607730322987</c:v>
                </c:pt>
                <c:pt idx="19962">
                  <c:v>399.05203089338409</c:v>
                </c:pt>
                <c:pt idx="19963">
                  <c:v>399.15079212630707</c:v>
                </c:pt>
                <c:pt idx="19964">
                  <c:v>399.136874704153</c:v>
                </c:pt>
                <c:pt idx="19965">
                  <c:v>399.12956220584607</c:v>
                </c:pt>
                <c:pt idx="19966">
                  <c:v>399.22313138184592</c:v>
                </c:pt>
                <c:pt idx="19967">
                  <c:v>399.15406200569208</c:v>
                </c:pt>
                <c:pt idx="19968">
                  <c:v>399.14449591676907</c:v>
                </c:pt>
                <c:pt idx="19969">
                  <c:v>399.22135829261481</c:v>
                </c:pt>
                <c:pt idx="19970">
                  <c:v>399.08102475476898</c:v>
                </c:pt>
                <c:pt idx="19971">
                  <c:v>399.13956278923001</c:v>
                </c:pt>
                <c:pt idx="19972">
                  <c:v>399.17387492523</c:v>
                </c:pt>
                <c:pt idx="19973">
                  <c:v>399.17333460876898</c:v>
                </c:pt>
                <c:pt idx="19974">
                  <c:v>399.193601912769</c:v>
                </c:pt>
                <c:pt idx="19975">
                  <c:v>399.16985992815302</c:v>
                </c:pt>
                <c:pt idx="19976">
                  <c:v>399.05286244261492</c:v>
                </c:pt>
                <c:pt idx="19977">
                  <c:v>399.01344934353801</c:v>
                </c:pt>
                <c:pt idx="19978">
                  <c:v>399.02457309707592</c:v>
                </c:pt>
                <c:pt idx="19979">
                  <c:v>398.99475349999994</c:v>
                </c:pt>
                <c:pt idx="19980">
                  <c:v>399.02701370984499</c:v>
                </c:pt>
                <c:pt idx="19981">
                  <c:v>399.10000589384612</c:v>
                </c:pt>
                <c:pt idx="19982">
                  <c:v>399.04830241599996</c:v>
                </c:pt>
                <c:pt idx="19983">
                  <c:v>399.07829717846101</c:v>
                </c:pt>
                <c:pt idx="19984">
                  <c:v>399.09938872153799</c:v>
                </c:pt>
                <c:pt idx="19985">
                  <c:v>399.17160297230703</c:v>
                </c:pt>
                <c:pt idx="19986">
                  <c:v>399.16925240507697</c:v>
                </c:pt>
                <c:pt idx="19987">
                  <c:v>399.13377379338397</c:v>
                </c:pt>
                <c:pt idx="19988">
                  <c:v>399.11043052892302</c:v>
                </c:pt>
                <c:pt idx="19989">
                  <c:v>398.9913879886148</c:v>
                </c:pt>
                <c:pt idx="19990">
                  <c:v>398.97863388338396</c:v>
                </c:pt>
                <c:pt idx="19991">
                  <c:v>398.99571851476895</c:v>
                </c:pt>
                <c:pt idx="19992">
                  <c:v>399.11283398676903</c:v>
                </c:pt>
                <c:pt idx="19993">
                  <c:v>399.17121508922992</c:v>
                </c:pt>
                <c:pt idx="19994">
                  <c:v>399.16176445646101</c:v>
                </c:pt>
                <c:pt idx="19995">
                  <c:v>399.18583596722993</c:v>
                </c:pt>
                <c:pt idx="19996">
                  <c:v>399.23783843507692</c:v>
                </c:pt>
                <c:pt idx="19997">
                  <c:v>399.05259226246102</c:v>
                </c:pt>
                <c:pt idx="19998">
                  <c:v>399.03596867215396</c:v>
                </c:pt>
                <c:pt idx="19999">
                  <c:v>398.95632325984599</c:v>
                </c:pt>
                <c:pt idx="20000">
                  <c:v>398.99488302507598</c:v>
                </c:pt>
                <c:pt idx="20001">
                  <c:v>399.04736288015306</c:v>
                </c:pt>
                <c:pt idx="20002">
                  <c:v>399.01252198276904</c:v>
                </c:pt>
                <c:pt idx="20003">
                  <c:v>399.03750170522994</c:v>
                </c:pt>
                <c:pt idx="20004">
                  <c:v>399.09891742738387</c:v>
                </c:pt>
                <c:pt idx="20005">
                  <c:v>399.17908709446112</c:v>
                </c:pt>
                <c:pt idx="20006">
                  <c:v>399.05209028123102</c:v>
                </c:pt>
                <c:pt idx="20007">
                  <c:v>399.07956454030705</c:v>
                </c:pt>
                <c:pt idx="20008">
                  <c:v>399.124104526</c:v>
                </c:pt>
                <c:pt idx="20009">
                  <c:v>399.17459033461506</c:v>
                </c:pt>
                <c:pt idx="20010">
                  <c:v>399.12685619861492</c:v>
                </c:pt>
                <c:pt idx="20011">
                  <c:v>399.10776927676903</c:v>
                </c:pt>
                <c:pt idx="20012">
                  <c:v>399.08350455999897</c:v>
                </c:pt>
                <c:pt idx="20013">
                  <c:v>399.09556947938393</c:v>
                </c:pt>
                <c:pt idx="20014">
                  <c:v>398.99186959215297</c:v>
                </c:pt>
                <c:pt idx="20015">
                  <c:v>399.05977565338401</c:v>
                </c:pt>
                <c:pt idx="20016">
                  <c:v>399.16093148430701</c:v>
                </c:pt>
                <c:pt idx="20017">
                  <c:v>399.17041636615397</c:v>
                </c:pt>
                <c:pt idx="20018">
                  <c:v>399.10314901415302</c:v>
                </c:pt>
                <c:pt idx="20019">
                  <c:v>399.14423303261498</c:v>
                </c:pt>
                <c:pt idx="20020">
                  <c:v>399.24797725522996</c:v>
                </c:pt>
                <c:pt idx="20021">
                  <c:v>399.21656935030694</c:v>
                </c:pt>
                <c:pt idx="20022">
                  <c:v>399.20055416907695</c:v>
                </c:pt>
                <c:pt idx="20023">
                  <c:v>399.28196544692287</c:v>
                </c:pt>
                <c:pt idx="20024">
                  <c:v>399.322572024615</c:v>
                </c:pt>
                <c:pt idx="20025">
                  <c:v>399.13963198984607</c:v>
                </c:pt>
                <c:pt idx="20026">
                  <c:v>399.23238434107594</c:v>
                </c:pt>
                <c:pt idx="20027">
                  <c:v>399.32919445184592</c:v>
                </c:pt>
                <c:pt idx="20028">
                  <c:v>399.24615906707686</c:v>
                </c:pt>
                <c:pt idx="20029">
                  <c:v>399.313807376922</c:v>
                </c:pt>
                <c:pt idx="20030">
                  <c:v>399.36420654184604</c:v>
                </c:pt>
                <c:pt idx="20031">
                  <c:v>399.34144026276908</c:v>
                </c:pt>
                <c:pt idx="20032">
                  <c:v>399.37953756507596</c:v>
                </c:pt>
                <c:pt idx="20033">
                  <c:v>399.38817136999995</c:v>
                </c:pt>
                <c:pt idx="20034">
                  <c:v>399.42643561246092</c:v>
                </c:pt>
                <c:pt idx="20035">
                  <c:v>399.36123830722994</c:v>
                </c:pt>
                <c:pt idx="20036">
                  <c:v>399.38855590030693</c:v>
                </c:pt>
                <c:pt idx="20037">
                  <c:v>399.42078833199895</c:v>
                </c:pt>
                <c:pt idx="20038">
                  <c:v>399.43721774738384</c:v>
                </c:pt>
                <c:pt idx="20039">
                  <c:v>399.478251625231</c:v>
                </c:pt>
                <c:pt idx="20040">
                  <c:v>399.46070295892287</c:v>
                </c:pt>
                <c:pt idx="20041">
                  <c:v>399.39358920815397</c:v>
                </c:pt>
                <c:pt idx="20042">
                  <c:v>399.53408736015405</c:v>
                </c:pt>
                <c:pt idx="20043">
                  <c:v>399.47248293307598</c:v>
                </c:pt>
                <c:pt idx="20044">
                  <c:v>399.56566926138396</c:v>
                </c:pt>
                <c:pt idx="20045">
                  <c:v>399.51066788784607</c:v>
                </c:pt>
                <c:pt idx="20046">
                  <c:v>399.43278035723097</c:v>
                </c:pt>
                <c:pt idx="20047">
                  <c:v>399.49956553876905</c:v>
                </c:pt>
                <c:pt idx="20048">
                  <c:v>399.52303831415293</c:v>
                </c:pt>
                <c:pt idx="20049">
                  <c:v>399.55739980892292</c:v>
                </c:pt>
                <c:pt idx="20050">
                  <c:v>399.520555803538</c:v>
                </c:pt>
                <c:pt idx="20051">
                  <c:v>399.53057090784603</c:v>
                </c:pt>
                <c:pt idx="20052">
                  <c:v>399.60664211553808</c:v>
                </c:pt>
                <c:pt idx="20053">
                  <c:v>399.66926576076906</c:v>
                </c:pt>
                <c:pt idx="20054">
                  <c:v>399.60335370199994</c:v>
                </c:pt>
                <c:pt idx="20055">
                  <c:v>399.56489105061502</c:v>
                </c:pt>
                <c:pt idx="20056">
                  <c:v>399.57946638907606</c:v>
                </c:pt>
                <c:pt idx="20057">
                  <c:v>399.65217301400008</c:v>
                </c:pt>
                <c:pt idx="20058">
                  <c:v>399.68831716030695</c:v>
                </c:pt>
                <c:pt idx="20059">
                  <c:v>399.61906460615307</c:v>
                </c:pt>
                <c:pt idx="20060">
                  <c:v>399.5468456223071</c:v>
                </c:pt>
                <c:pt idx="20061">
                  <c:v>399.61795401923001</c:v>
                </c:pt>
                <c:pt idx="20062">
                  <c:v>399.65019145969194</c:v>
                </c:pt>
                <c:pt idx="20063">
                  <c:v>399.64752720953805</c:v>
                </c:pt>
                <c:pt idx="20064">
                  <c:v>399.62579388984608</c:v>
                </c:pt>
                <c:pt idx="20065">
                  <c:v>399.67642921569194</c:v>
                </c:pt>
                <c:pt idx="20066">
                  <c:v>399.616472664615</c:v>
                </c:pt>
                <c:pt idx="20067">
                  <c:v>399.70541835907596</c:v>
                </c:pt>
                <c:pt idx="20068">
                  <c:v>399.66368964723102</c:v>
                </c:pt>
                <c:pt idx="20069">
                  <c:v>399.63055855184592</c:v>
                </c:pt>
                <c:pt idx="20070">
                  <c:v>399.55127443338398</c:v>
                </c:pt>
                <c:pt idx="20071">
                  <c:v>399.69061892322992</c:v>
                </c:pt>
                <c:pt idx="20072">
                  <c:v>399.61293769153798</c:v>
                </c:pt>
                <c:pt idx="20073">
                  <c:v>399.61990372723</c:v>
                </c:pt>
                <c:pt idx="20074">
                  <c:v>399.60410112876906</c:v>
                </c:pt>
                <c:pt idx="20075">
                  <c:v>399.58634248999994</c:v>
                </c:pt>
                <c:pt idx="20076">
                  <c:v>399.55892490199994</c:v>
                </c:pt>
                <c:pt idx="20077">
                  <c:v>399.59518631984605</c:v>
                </c:pt>
                <c:pt idx="20078">
                  <c:v>399.55326938061501</c:v>
                </c:pt>
                <c:pt idx="20079">
                  <c:v>399.56130390584497</c:v>
                </c:pt>
                <c:pt idx="20080">
                  <c:v>399.59978104938398</c:v>
                </c:pt>
                <c:pt idx="20081">
                  <c:v>399.69311341984599</c:v>
                </c:pt>
                <c:pt idx="20082">
                  <c:v>399.62522028753801</c:v>
                </c:pt>
                <c:pt idx="20083">
                  <c:v>399.59939045922994</c:v>
                </c:pt>
                <c:pt idx="20084">
                  <c:v>399.58455431815293</c:v>
                </c:pt>
                <c:pt idx="20085">
                  <c:v>399.53565371292297</c:v>
                </c:pt>
                <c:pt idx="20086">
                  <c:v>399.55621755046099</c:v>
                </c:pt>
                <c:pt idx="20087">
                  <c:v>399.52637422153794</c:v>
                </c:pt>
                <c:pt idx="20088">
                  <c:v>399.344707205384</c:v>
                </c:pt>
                <c:pt idx="20089">
                  <c:v>399.27673688661497</c:v>
                </c:pt>
                <c:pt idx="20090">
                  <c:v>399.28769658061492</c:v>
                </c:pt>
                <c:pt idx="20091">
                  <c:v>399.346045497538</c:v>
                </c:pt>
                <c:pt idx="20092">
                  <c:v>399.33212535415299</c:v>
                </c:pt>
                <c:pt idx="20093">
                  <c:v>399.40672907846096</c:v>
                </c:pt>
                <c:pt idx="20094">
                  <c:v>399.36489542661502</c:v>
                </c:pt>
                <c:pt idx="20095">
                  <c:v>399.29933922415296</c:v>
                </c:pt>
                <c:pt idx="20096">
                  <c:v>399.31890486107596</c:v>
                </c:pt>
                <c:pt idx="20097">
                  <c:v>399.34436018661506</c:v>
                </c:pt>
                <c:pt idx="20098">
                  <c:v>399.29974838876905</c:v>
                </c:pt>
                <c:pt idx="20099">
                  <c:v>399.35273372476905</c:v>
                </c:pt>
                <c:pt idx="20100">
                  <c:v>399.33832713153799</c:v>
                </c:pt>
                <c:pt idx="20101">
                  <c:v>399.27989051461498</c:v>
                </c:pt>
                <c:pt idx="20102">
                  <c:v>399.35514897276897</c:v>
                </c:pt>
                <c:pt idx="20103">
                  <c:v>399.29368193522993</c:v>
                </c:pt>
                <c:pt idx="20104">
                  <c:v>399.24450202322998</c:v>
                </c:pt>
                <c:pt idx="20105">
                  <c:v>399.27215744415287</c:v>
                </c:pt>
                <c:pt idx="20106">
                  <c:v>399.120946914</c:v>
                </c:pt>
                <c:pt idx="20107">
                  <c:v>399.08350301830694</c:v>
                </c:pt>
                <c:pt idx="20108">
                  <c:v>399.05628273246106</c:v>
                </c:pt>
                <c:pt idx="20109">
                  <c:v>399.20324876784599</c:v>
                </c:pt>
                <c:pt idx="20110">
                  <c:v>399.21431537246099</c:v>
                </c:pt>
                <c:pt idx="20111">
                  <c:v>399.31745738292301</c:v>
                </c:pt>
                <c:pt idx="20112">
                  <c:v>399.27171945369184</c:v>
                </c:pt>
                <c:pt idx="20113">
                  <c:v>399.17725490723092</c:v>
                </c:pt>
                <c:pt idx="20114">
                  <c:v>399.14923670307701</c:v>
                </c:pt>
                <c:pt idx="20115">
                  <c:v>399.24915968215396</c:v>
                </c:pt>
                <c:pt idx="20116">
                  <c:v>399.21910976661491</c:v>
                </c:pt>
                <c:pt idx="20117">
                  <c:v>399.19088232446109</c:v>
                </c:pt>
                <c:pt idx="20118">
                  <c:v>399.17746466569201</c:v>
                </c:pt>
                <c:pt idx="20119">
                  <c:v>399.17710390107595</c:v>
                </c:pt>
                <c:pt idx="20120">
                  <c:v>399.18343727092196</c:v>
                </c:pt>
                <c:pt idx="20121">
                  <c:v>399.3108649998461</c:v>
                </c:pt>
                <c:pt idx="20122">
                  <c:v>399.19513453153792</c:v>
                </c:pt>
                <c:pt idx="20123">
                  <c:v>399.13127637738393</c:v>
                </c:pt>
                <c:pt idx="20124">
                  <c:v>399.33141215338395</c:v>
                </c:pt>
                <c:pt idx="20125">
                  <c:v>399.30311021646099</c:v>
                </c:pt>
                <c:pt idx="20126">
                  <c:v>399.33643032646108</c:v>
                </c:pt>
                <c:pt idx="20127">
                  <c:v>399.351540232307</c:v>
                </c:pt>
                <c:pt idx="20128">
                  <c:v>399.44439764215292</c:v>
                </c:pt>
                <c:pt idx="20129">
                  <c:v>399.397883848307</c:v>
                </c:pt>
                <c:pt idx="20130">
                  <c:v>399.33980806538398</c:v>
                </c:pt>
                <c:pt idx="20131">
                  <c:v>399.24241814107694</c:v>
                </c:pt>
                <c:pt idx="20132">
                  <c:v>399.26823127353799</c:v>
                </c:pt>
                <c:pt idx="20133">
                  <c:v>399.3452346258461</c:v>
                </c:pt>
                <c:pt idx="20134">
                  <c:v>399.27456720461493</c:v>
                </c:pt>
                <c:pt idx="20135">
                  <c:v>399.34779528276908</c:v>
                </c:pt>
                <c:pt idx="20136">
                  <c:v>399.32199148922996</c:v>
                </c:pt>
                <c:pt idx="20137">
                  <c:v>399.30610889599996</c:v>
                </c:pt>
                <c:pt idx="20138">
                  <c:v>399.34158945246099</c:v>
                </c:pt>
                <c:pt idx="20139">
                  <c:v>399.40179183738394</c:v>
                </c:pt>
                <c:pt idx="20140">
                  <c:v>399.32079419353806</c:v>
                </c:pt>
                <c:pt idx="20141">
                  <c:v>399.45683993138391</c:v>
                </c:pt>
                <c:pt idx="20142">
                  <c:v>399.36421013199902</c:v>
                </c:pt>
                <c:pt idx="20143">
                  <c:v>399.43323308307595</c:v>
                </c:pt>
                <c:pt idx="20144">
                  <c:v>399.39211383384605</c:v>
                </c:pt>
                <c:pt idx="20145">
                  <c:v>399.34906351907614</c:v>
                </c:pt>
                <c:pt idx="20146">
                  <c:v>399.30090918215302</c:v>
                </c:pt>
                <c:pt idx="20147">
                  <c:v>399.24557690923092</c:v>
                </c:pt>
                <c:pt idx="20148">
                  <c:v>399.23585833569194</c:v>
                </c:pt>
                <c:pt idx="20149">
                  <c:v>399.34444582030716</c:v>
                </c:pt>
                <c:pt idx="20150">
                  <c:v>399.36094657923002</c:v>
                </c:pt>
                <c:pt idx="20151">
                  <c:v>399.29062028046098</c:v>
                </c:pt>
                <c:pt idx="20152">
                  <c:v>399.32438949938398</c:v>
                </c:pt>
                <c:pt idx="20153">
                  <c:v>399.26983561999901</c:v>
                </c:pt>
                <c:pt idx="20154">
                  <c:v>399.23048466923001</c:v>
                </c:pt>
                <c:pt idx="20155">
                  <c:v>399.26609319169199</c:v>
                </c:pt>
                <c:pt idx="20156">
                  <c:v>399.3665529493839</c:v>
                </c:pt>
                <c:pt idx="20157">
                  <c:v>399.36944957369201</c:v>
                </c:pt>
                <c:pt idx="20158">
                  <c:v>399.23291957076896</c:v>
                </c:pt>
                <c:pt idx="20159">
                  <c:v>399.26599276584602</c:v>
                </c:pt>
                <c:pt idx="20160">
                  <c:v>399.28278757815292</c:v>
                </c:pt>
                <c:pt idx="20161">
                  <c:v>399.20793460138395</c:v>
                </c:pt>
                <c:pt idx="20162">
                  <c:v>399.16950107676905</c:v>
                </c:pt>
                <c:pt idx="20163">
                  <c:v>399.13283156061499</c:v>
                </c:pt>
                <c:pt idx="20164">
                  <c:v>399.08113418522987</c:v>
                </c:pt>
                <c:pt idx="20165">
                  <c:v>399.00745362184614</c:v>
                </c:pt>
                <c:pt idx="20166">
                  <c:v>398.92949868799894</c:v>
                </c:pt>
                <c:pt idx="20167">
                  <c:v>399.06919036107593</c:v>
                </c:pt>
                <c:pt idx="20168">
                  <c:v>399.07101393830692</c:v>
                </c:pt>
                <c:pt idx="20169">
                  <c:v>399.15504993753802</c:v>
                </c:pt>
                <c:pt idx="20170">
                  <c:v>399.15773877846101</c:v>
                </c:pt>
                <c:pt idx="20171">
                  <c:v>399.25466847876902</c:v>
                </c:pt>
                <c:pt idx="20172">
                  <c:v>399.26963041138396</c:v>
                </c:pt>
                <c:pt idx="20173">
                  <c:v>399.27132782846093</c:v>
                </c:pt>
                <c:pt idx="20174">
                  <c:v>399.30326430415306</c:v>
                </c:pt>
                <c:pt idx="20175">
                  <c:v>399.32411221738397</c:v>
                </c:pt>
                <c:pt idx="20176">
                  <c:v>399.42676515461494</c:v>
                </c:pt>
                <c:pt idx="20177">
                  <c:v>399.36278335230702</c:v>
                </c:pt>
                <c:pt idx="20178">
                  <c:v>399.52897280338397</c:v>
                </c:pt>
                <c:pt idx="20179">
                  <c:v>399.57048098138398</c:v>
                </c:pt>
                <c:pt idx="20180">
                  <c:v>399.49661087646092</c:v>
                </c:pt>
                <c:pt idx="20181">
                  <c:v>399.43772457815294</c:v>
                </c:pt>
                <c:pt idx="20182">
                  <c:v>399.47648865107692</c:v>
                </c:pt>
                <c:pt idx="20183">
                  <c:v>399.62221272722996</c:v>
                </c:pt>
                <c:pt idx="20184">
                  <c:v>399.51811356722988</c:v>
                </c:pt>
                <c:pt idx="20185">
                  <c:v>399.41533946984487</c:v>
                </c:pt>
                <c:pt idx="20186">
                  <c:v>399.42395132430698</c:v>
                </c:pt>
                <c:pt idx="20187">
                  <c:v>399.53739569815394</c:v>
                </c:pt>
                <c:pt idx="20188">
                  <c:v>399.45099381230705</c:v>
                </c:pt>
                <c:pt idx="20189">
                  <c:v>399.37282991923001</c:v>
                </c:pt>
                <c:pt idx="20190">
                  <c:v>399.48001524599988</c:v>
                </c:pt>
                <c:pt idx="20191">
                  <c:v>399.40252625615392</c:v>
                </c:pt>
                <c:pt idx="20192">
                  <c:v>399.356132384153</c:v>
                </c:pt>
                <c:pt idx="20193">
                  <c:v>399.37161551000003</c:v>
                </c:pt>
                <c:pt idx="20194">
                  <c:v>399.37467488784614</c:v>
                </c:pt>
                <c:pt idx="20195">
                  <c:v>399.50042136600001</c:v>
                </c:pt>
                <c:pt idx="20196">
                  <c:v>399.49527162569194</c:v>
                </c:pt>
                <c:pt idx="20197">
                  <c:v>399.4514204716919</c:v>
                </c:pt>
                <c:pt idx="20198">
                  <c:v>399.49698998584495</c:v>
                </c:pt>
                <c:pt idx="20199">
                  <c:v>399.36610096323096</c:v>
                </c:pt>
                <c:pt idx="20200">
                  <c:v>399.30357566107597</c:v>
                </c:pt>
                <c:pt idx="20201">
                  <c:v>399.28926982184606</c:v>
                </c:pt>
                <c:pt idx="20202">
                  <c:v>399.21829998615391</c:v>
                </c:pt>
                <c:pt idx="20203">
                  <c:v>399.27587829553801</c:v>
                </c:pt>
                <c:pt idx="20204">
                  <c:v>399.23034577953803</c:v>
                </c:pt>
                <c:pt idx="20205">
                  <c:v>399.25977140953802</c:v>
                </c:pt>
                <c:pt idx="20206">
                  <c:v>399.31603433353808</c:v>
                </c:pt>
                <c:pt idx="20207">
                  <c:v>399.25199323353797</c:v>
                </c:pt>
                <c:pt idx="20208">
                  <c:v>399.20755091815397</c:v>
                </c:pt>
                <c:pt idx="20209">
                  <c:v>399.27261185861494</c:v>
                </c:pt>
                <c:pt idx="20210">
                  <c:v>399.35828970046106</c:v>
                </c:pt>
                <c:pt idx="20211">
                  <c:v>399.28501329076897</c:v>
                </c:pt>
                <c:pt idx="20212">
                  <c:v>399.32680951384606</c:v>
                </c:pt>
                <c:pt idx="20213">
                  <c:v>399.32316334092292</c:v>
                </c:pt>
                <c:pt idx="20214">
                  <c:v>399.26286548246105</c:v>
                </c:pt>
                <c:pt idx="20215">
                  <c:v>399.27874070999997</c:v>
                </c:pt>
                <c:pt idx="20216">
                  <c:v>399.29197509061487</c:v>
                </c:pt>
                <c:pt idx="20217">
                  <c:v>399.38740765492201</c:v>
                </c:pt>
                <c:pt idx="20218">
                  <c:v>399.28401889476902</c:v>
                </c:pt>
                <c:pt idx="20219">
                  <c:v>399.20029201015302</c:v>
                </c:pt>
                <c:pt idx="20220">
                  <c:v>399.20244109292298</c:v>
                </c:pt>
                <c:pt idx="20221">
                  <c:v>399.22210755184494</c:v>
                </c:pt>
                <c:pt idx="20222">
                  <c:v>399.32547792599894</c:v>
                </c:pt>
                <c:pt idx="20223">
                  <c:v>399.27880429799899</c:v>
                </c:pt>
                <c:pt idx="20224">
                  <c:v>399.289592067846</c:v>
                </c:pt>
                <c:pt idx="20225">
                  <c:v>399.2983833716919</c:v>
                </c:pt>
                <c:pt idx="20226">
                  <c:v>399.14919654369203</c:v>
                </c:pt>
                <c:pt idx="20227">
                  <c:v>399.25162111692202</c:v>
                </c:pt>
                <c:pt idx="20228">
                  <c:v>399.22798077630705</c:v>
                </c:pt>
                <c:pt idx="20229">
                  <c:v>399.14334739876904</c:v>
                </c:pt>
                <c:pt idx="20230">
                  <c:v>399.23136016830699</c:v>
                </c:pt>
                <c:pt idx="20231">
                  <c:v>399.14640375538397</c:v>
                </c:pt>
                <c:pt idx="20232">
                  <c:v>399.25723270369195</c:v>
                </c:pt>
                <c:pt idx="20233">
                  <c:v>399.07372112138398</c:v>
                </c:pt>
                <c:pt idx="20234">
                  <c:v>399.06475601092302</c:v>
                </c:pt>
                <c:pt idx="20235">
                  <c:v>399.06717337446105</c:v>
                </c:pt>
                <c:pt idx="20236">
                  <c:v>399.086360370769</c:v>
                </c:pt>
                <c:pt idx="20237">
                  <c:v>399.08303199646099</c:v>
                </c:pt>
                <c:pt idx="20238">
                  <c:v>399.10985408230704</c:v>
                </c:pt>
                <c:pt idx="20239">
                  <c:v>399.05755375784599</c:v>
                </c:pt>
                <c:pt idx="20240">
                  <c:v>399.10691721015399</c:v>
                </c:pt>
                <c:pt idx="20241">
                  <c:v>399.06782462323008</c:v>
                </c:pt>
                <c:pt idx="20242">
                  <c:v>399.10506478230701</c:v>
                </c:pt>
                <c:pt idx="20243">
                  <c:v>399.13053570030695</c:v>
                </c:pt>
                <c:pt idx="20244">
                  <c:v>399.06103278276896</c:v>
                </c:pt>
                <c:pt idx="20245">
                  <c:v>399.15883415353807</c:v>
                </c:pt>
                <c:pt idx="20246">
                  <c:v>399.10038465138405</c:v>
                </c:pt>
                <c:pt idx="20247">
                  <c:v>399.02165070692303</c:v>
                </c:pt>
                <c:pt idx="20248">
                  <c:v>399.04275771738395</c:v>
                </c:pt>
                <c:pt idx="20249">
                  <c:v>399.0514475347681</c:v>
                </c:pt>
                <c:pt idx="20250">
                  <c:v>399.05969855784605</c:v>
                </c:pt>
                <c:pt idx="20251">
                  <c:v>399.12370086907703</c:v>
                </c:pt>
                <c:pt idx="20252">
                  <c:v>399.11907639153804</c:v>
                </c:pt>
                <c:pt idx="20253">
                  <c:v>399.06885520692299</c:v>
                </c:pt>
                <c:pt idx="20254">
                  <c:v>399.02139473184599</c:v>
                </c:pt>
                <c:pt idx="20255">
                  <c:v>399.03122179030697</c:v>
                </c:pt>
                <c:pt idx="20256">
                  <c:v>398.99566979892296</c:v>
                </c:pt>
                <c:pt idx="20257">
                  <c:v>398.94870838999896</c:v>
                </c:pt>
                <c:pt idx="20258">
                  <c:v>398.92961221584602</c:v>
                </c:pt>
                <c:pt idx="20259">
                  <c:v>398.96458660953806</c:v>
                </c:pt>
                <c:pt idx="20260">
                  <c:v>398.96867573969195</c:v>
                </c:pt>
                <c:pt idx="20261">
                  <c:v>399.008273661538</c:v>
                </c:pt>
                <c:pt idx="20262">
                  <c:v>398.96822568892293</c:v>
                </c:pt>
                <c:pt idx="20263">
                  <c:v>398.94762471984603</c:v>
                </c:pt>
                <c:pt idx="20264">
                  <c:v>398.85264271492304</c:v>
                </c:pt>
                <c:pt idx="20265">
                  <c:v>398.8963109087689</c:v>
                </c:pt>
                <c:pt idx="20266">
                  <c:v>398.87403801522993</c:v>
                </c:pt>
                <c:pt idx="20267">
                  <c:v>398.7213808556919</c:v>
                </c:pt>
                <c:pt idx="20268">
                  <c:v>398.84551805199891</c:v>
                </c:pt>
                <c:pt idx="20269">
                  <c:v>398.81893782353802</c:v>
                </c:pt>
                <c:pt idx="20270">
                  <c:v>398.72468568169205</c:v>
                </c:pt>
                <c:pt idx="20271">
                  <c:v>398.72263603584508</c:v>
                </c:pt>
                <c:pt idx="20272">
                  <c:v>398.76034444476898</c:v>
                </c:pt>
                <c:pt idx="20273">
                  <c:v>398.79512387138391</c:v>
                </c:pt>
                <c:pt idx="20274">
                  <c:v>398.75631795138383</c:v>
                </c:pt>
                <c:pt idx="20275">
                  <c:v>398.73818081215296</c:v>
                </c:pt>
                <c:pt idx="20276">
                  <c:v>398.727562730307</c:v>
                </c:pt>
                <c:pt idx="20277">
                  <c:v>398.83693610984602</c:v>
                </c:pt>
                <c:pt idx="20278">
                  <c:v>398.66465113723007</c:v>
                </c:pt>
                <c:pt idx="20279">
                  <c:v>398.66024951661501</c:v>
                </c:pt>
                <c:pt idx="20280">
                  <c:v>398.62621819107699</c:v>
                </c:pt>
                <c:pt idx="20281">
                  <c:v>398.56492631969201</c:v>
                </c:pt>
                <c:pt idx="20282">
                  <c:v>398.58447841446105</c:v>
                </c:pt>
                <c:pt idx="20283">
                  <c:v>398.64522142615402</c:v>
                </c:pt>
                <c:pt idx="20284">
                  <c:v>398.65146751753798</c:v>
                </c:pt>
                <c:pt idx="20285">
                  <c:v>398.51628390892296</c:v>
                </c:pt>
                <c:pt idx="20286">
                  <c:v>398.60270578799992</c:v>
                </c:pt>
                <c:pt idx="20287">
                  <c:v>398.60220436876904</c:v>
                </c:pt>
                <c:pt idx="20288">
                  <c:v>398.57872573615299</c:v>
                </c:pt>
                <c:pt idx="20289">
                  <c:v>398.62230792399896</c:v>
                </c:pt>
                <c:pt idx="20290">
                  <c:v>398.57909387630701</c:v>
                </c:pt>
                <c:pt idx="20291">
                  <c:v>398.54611399430695</c:v>
                </c:pt>
                <c:pt idx="20292">
                  <c:v>398.38089158661501</c:v>
                </c:pt>
                <c:pt idx="20293">
                  <c:v>398.44920444676904</c:v>
                </c:pt>
                <c:pt idx="20294">
                  <c:v>398.41421871015297</c:v>
                </c:pt>
                <c:pt idx="20295">
                  <c:v>398.39352435092195</c:v>
                </c:pt>
                <c:pt idx="20296">
                  <c:v>398.39943906107595</c:v>
                </c:pt>
                <c:pt idx="20297">
                  <c:v>398.39833552399995</c:v>
                </c:pt>
                <c:pt idx="20298">
                  <c:v>398.34343620430701</c:v>
                </c:pt>
                <c:pt idx="20299">
                  <c:v>398.32993294722991</c:v>
                </c:pt>
                <c:pt idx="20300">
                  <c:v>398.25496184876909</c:v>
                </c:pt>
                <c:pt idx="20301">
                  <c:v>398.21777937538394</c:v>
                </c:pt>
                <c:pt idx="20302">
                  <c:v>398.214712930769</c:v>
                </c:pt>
                <c:pt idx="20303">
                  <c:v>398.25146121492298</c:v>
                </c:pt>
                <c:pt idx="20304">
                  <c:v>398.22869985892294</c:v>
                </c:pt>
                <c:pt idx="20305">
                  <c:v>398.26737988338397</c:v>
                </c:pt>
                <c:pt idx="20306">
                  <c:v>398.12848255476911</c:v>
                </c:pt>
                <c:pt idx="20307">
                  <c:v>398.22022904922994</c:v>
                </c:pt>
                <c:pt idx="20308">
                  <c:v>398.28281358153799</c:v>
                </c:pt>
                <c:pt idx="20309">
                  <c:v>398.171067750769</c:v>
                </c:pt>
                <c:pt idx="20310">
                  <c:v>398.118069192615</c:v>
                </c:pt>
                <c:pt idx="20311">
                  <c:v>398.08919347061493</c:v>
                </c:pt>
                <c:pt idx="20312">
                  <c:v>398.05833961338396</c:v>
                </c:pt>
                <c:pt idx="20313">
                  <c:v>398.04890066784606</c:v>
                </c:pt>
                <c:pt idx="20314">
                  <c:v>398.08627818476901</c:v>
                </c:pt>
                <c:pt idx="20315">
                  <c:v>398.03902629723092</c:v>
                </c:pt>
                <c:pt idx="20316">
                  <c:v>398.01331923784596</c:v>
                </c:pt>
                <c:pt idx="20317">
                  <c:v>398.0223149853839</c:v>
                </c:pt>
                <c:pt idx="20318">
                  <c:v>397.96788790969197</c:v>
                </c:pt>
                <c:pt idx="20319">
                  <c:v>397.93989727907694</c:v>
                </c:pt>
                <c:pt idx="20320">
                  <c:v>397.89140470461496</c:v>
                </c:pt>
                <c:pt idx="20321">
                  <c:v>397.79810557338391</c:v>
                </c:pt>
                <c:pt idx="20322">
                  <c:v>397.90663700476898</c:v>
                </c:pt>
                <c:pt idx="20323">
                  <c:v>397.88421578907599</c:v>
                </c:pt>
                <c:pt idx="20324">
                  <c:v>397.78963535922992</c:v>
                </c:pt>
                <c:pt idx="20325">
                  <c:v>397.67697847446101</c:v>
                </c:pt>
                <c:pt idx="20326">
                  <c:v>397.73233162276898</c:v>
                </c:pt>
                <c:pt idx="20327">
                  <c:v>397.81799858446107</c:v>
                </c:pt>
                <c:pt idx="20328">
                  <c:v>397.77589556384606</c:v>
                </c:pt>
                <c:pt idx="20329">
                  <c:v>397.68456664923002</c:v>
                </c:pt>
                <c:pt idx="20330">
                  <c:v>397.63663047015297</c:v>
                </c:pt>
                <c:pt idx="20331">
                  <c:v>397.63171349322994</c:v>
                </c:pt>
                <c:pt idx="20332">
                  <c:v>397.65240732430709</c:v>
                </c:pt>
                <c:pt idx="20333">
                  <c:v>397.62986684046103</c:v>
                </c:pt>
                <c:pt idx="20334">
                  <c:v>397.59824293646102</c:v>
                </c:pt>
                <c:pt idx="20335">
                  <c:v>397.65593028707599</c:v>
                </c:pt>
                <c:pt idx="20336">
                  <c:v>397.54847307</c:v>
                </c:pt>
                <c:pt idx="20337">
                  <c:v>397.60934089492207</c:v>
                </c:pt>
                <c:pt idx="20338">
                  <c:v>397.41002823553799</c:v>
                </c:pt>
                <c:pt idx="20339">
                  <c:v>397.50485514169196</c:v>
                </c:pt>
                <c:pt idx="20340">
                  <c:v>397.55958876323001</c:v>
                </c:pt>
                <c:pt idx="20341">
                  <c:v>397.59356990138389</c:v>
                </c:pt>
                <c:pt idx="20342">
                  <c:v>397.58431926676894</c:v>
                </c:pt>
                <c:pt idx="20343">
                  <c:v>397.593765774769</c:v>
                </c:pt>
                <c:pt idx="20344">
                  <c:v>397.52405701999999</c:v>
                </c:pt>
                <c:pt idx="20345">
                  <c:v>397.58205375630695</c:v>
                </c:pt>
                <c:pt idx="20346">
                  <c:v>397.63198299861494</c:v>
                </c:pt>
                <c:pt idx="20347">
                  <c:v>397.59554489830703</c:v>
                </c:pt>
                <c:pt idx="20348">
                  <c:v>397.63144499523003</c:v>
                </c:pt>
                <c:pt idx="20349">
                  <c:v>397.64461769984609</c:v>
                </c:pt>
                <c:pt idx="20350">
                  <c:v>397.54385590230697</c:v>
                </c:pt>
                <c:pt idx="20351">
                  <c:v>397.478855830307</c:v>
                </c:pt>
                <c:pt idx="20352">
                  <c:v>397.40512831507596</c:v>
                </c:pt>
                <c:pt idx="20353">
                  <c:v>397.26313902246096</c:v>
                </c:pt>
                <c:pt idx="20354">
                  <c:v>397.39103787338399</c:v>
                </c:pt>
                <c:pt idx="20355">
                  <c:v>397.33123690999986</c:v>
                </c:pt>
                <c:pt idx="20356">
                  <c:v>397.32458101630704</c:v>
                </c:pt>
                <c:pt idx="20357">
                  <c:v>397.38256387292301</c:v>
                </c:pt>
                <c:pt idx="20358">
                  <c:v>397.371509373538</c:v>
                </c:pt>
                <c:pt idx="20359">
                  <c:v>397.33277368738396</c:v>
                </c:pt>
                <c:pt idx="20360">
                  <c:v>397.33476003353803</c:v>
                </c:pt>
                <c:pt idx="20361">
                  <c:v>397.34419428400008</c:v>
                </c:pt>
                <c:pt idx="20362">
                  <c:v>397.27427820184602</c:v>
                </c:pt>
                <c:pt idx="20363">
                  <c:v>397.19176285476902</c:v>
                </c:pt>
                <c:pt idx="20364">
                  <c:v>397.20912711953798</c:v>
                </c:pt>
                <c:pt idx="20365">
                  <c:v>397.21685858569191</c:v>
                </c:pt>
                <c:pt idx="20366">
                  <c:v>397.33873130338395</c:v>
                </c:pt>
                <c:pt idx="20367">
                  <c:v>397.34565189753806</c:v>
                </c:pt>
                <c:pt idx="20368">
                  <c:v>397.28485498199996</c:v>
                </c:pt>
                <c:pt idx="20369">
                  <c:v>397.32807679615399</c:v>
                </c:pt>
                <c:pt idx="20370">
                  <c:v>397.27258605184602</c:v>
                </c:pt>
                <c:pt idx="20371">
                  <c:v>397.25185803953798</c:v>
                </c:pt>
                <c:pt idx="20372">
                  <c:v>397.1795446193841</c:v>
                </c:pt>
                <c:pt idx="20373">
                  <c:v>397.245969195692</c:v>
                </c:pt>
                <c:pt idx="20374">
                  <c:v>397.36273155753793</c:v>
                </c:pt>
                <c:pt idx="20375">
                  <c:v>397.27895202799897</c:v>
                </c:pt>
                <c:pt idx="20376">
                  <c:v>397.224679047846</c:v>
                </c:pt>
                <c:pt idx="20377">
                  <c:v>397.09088105707696</c:v>
                </c:pt>
                <c:pt idx="20378">
                  <c:v>397.08071674369194</c:v>
                </c:pt>
                <c:pt idx="20379">
                  <c:v>397.14851699538394</c:v>
                </c:pt>
                <c:pt idx="20380">
                  <c:v>397.20357839276897</c:v>
                </c:pt>
                <c:pt idx="20381">
                  <c:v>397.25325815676905</c:v>
                </c:pt>
                <c:pt idx="20382">
                  <c:v>397.169246953384</c:v>
                </c:pt>
                <c:pt idx="20383">
                  <c:v>397.07420292199896</c:v>
                </c:pt>
                <c:pt idx="20384">
                  <c:v>397.05630110107694</c:v>
                </c:pt>
                <c:pt idx="20385">
                  <c:v>396.97851627399893</c:v>
                </c:pt>
                <c:pt idx="20386">
                  <c:v>397.05685750661496</c:v>
                </c:pt>
                <c:pt idx="20387">
                  <c:v>397.10894403430706</c:v>
                </c:pt>
                <c:pt idx="20388">
                  <c:v>397.09312551538392</c:v>
                </c:pt>
                <c:pt idx="20389">
                  <c:v>397.11256927661492</c:v>
                </c:pt>
                <c:pt idx="20390">
                  <c:v>397.06539516492302</c:v>
                </c:pt>
                <c:pt idx="20391">
                  <c:v>397.110546422769</c:v>
                </c:pt>
                <c:pt idx="20392">
                  <c:v>397.01038278061492</c:v>
                </c:pt>
                <c:pt idx="20393">
                  <c:v>397.11069565999998</c:v>
                </c:pt>
                <c:pt idx="20394">
                  <c:v>397.10300744892294</c:v>
                </c:pt>
                <c:pt idx="20395">
                  <c:v>397.0801848947691</c:v>
                </c:pt>
                <c:pt idx="20396">
                  <c:v>397.00356044584601</c:v>
                </c:pt>
                <c:pt idx="20397">
                  <c:v>397.23192031923003</c:v>
                </c:pt>
                <c:pt idx="20398">
                  <c:v>397.16933103523002</c:v>
                </c:pt>
                <c:pt idx="20399">
                  <c:v>397.19479556292299</c:v>
                </c:pt>
                <c:pt idx="20400">
                  <c:v>397.09351399523086</c:v>
                </c:pt>
                <c:pt idx="20401">
                  <c:v>397.17393700215399</c:v>
                </c:pt>
                <c:pt idx="20402">
                  <c:v>397.14969939169202</c:v>
                </c:pt>
                <c:pt idx="20403">
                  <c:v>397.20982675384607</c:v>
                </c:pt>
                <c:pt idx="20404">
                  <c:v>397.14316437169197</c:v>
                </c:pt>
                <c:pt idx="20405">
                  <c:v>397.20755968984605</c:v>
                </c:pt>
                <c:pt idx="20406">
                  <c:v>397.17067353969202</c:v>
                </c:pt>
                <c:pt idx="20407">
                  <c:v>397.12992013538405</c:v>
                </c:pt>
                <c:pt idx="20408">
                  <c:v>397.11879324615393</c:v>
                </c:pt>
                <c:pt idx="20409">
                  <c:v>397.10946026800002</c:v>
                </c:pt>
                <c:pt idx="20410">
                  <c:v>397.12958709292297</c:v>
                </c:pt>
                <c:pt idx="20411">
                  <c:v>397.12916595061495</c:v>
                </c:pt>
                <c:pt idx="20412">
                  <c:v>397.21320228046102</c:v>
                </c:pt>
                <c:pt idx="20413">
                  <c:v>397.19993342338398</c:v>
                </c:pt>
                <c:pt idx="20414">
                  <c:v>397.17880574369195</c:v>
                </c:pt>
                <c:pt idx="20415">
                  <c:v>397.17733852707693</c:v>
                </c:pt>
                <c:pt idx="20416">
                  <c:v>397.13075954522986</c:v>
                </c:pt>
                <c:pt idx="20417">
                  <c:v>397.17184555861496</c:v>
                </c:pt>
                <c:pt idx="20418">
                  <c:v>397.10862180723001</c:v>
                </c:pt>
                <c:pt idx="20419">
                  <c:v>396.987561562461</c:v>
                </c:pt>
                <c:pt idx="20420">
                  <c:v>397.02130765876899</c:v>
                </c:pt>
                <c:pt idx="20421">
                  <c:v>396.92584261169196</c:v>
                </c:pt>
                <c:pt idx="20422">
                  <c:v>396.90411446430699</c:v>
                </c:pt>
                <c:pt idx="20423">
                  <c:v>396.91199101369199</c:v>
                </c:pt>
                <c:pt idx="20424">
                  <c:v>396.86533346599987</c:v>
                </c:pt>
                <c:pt idx="20425">
                  <c:v>396.92452359107597</c:v>
                </c:pt>
                <c:pt idx="20426">
                  <c:v>397.01850975015293</c:v>
                </c:pt>
                <c:pt idx="20427">
                  <c:v>397.04474659138401</c:v>
                </c:pt>
                <c:pt idx="20428">
                  <c:v>397.04511241876895</c:v>
                </c:pt>
                <c:pt idx="20429">
                  <c:v>397.02943568538404</c:v>
                </c:pt>
                <c:pt idx="20430">
                  <c:v>397.10013086199899</c:v>
                </c:pt>
                <c:pt idx="20431">
                  <c:v>397.04797608276908</c:v>
                </c:pt>
                <c:pt idx="20432">
                  <c:v>397.03963318769195</c:v>
                </c:pt>
                <c:pt idx="20433">
                  <c:v>396.98467302076904</c:v>
                </c:pt>
                <c:pt idx="20434">
                  <c:v>396.91782625461497</c:v>
                </c:pt>
                <c:pt idx="20435">
                  <c:v>397.03995090630696</c:v>
                </c:pt>
                <c:pt idx="20436">
                  <c:v>397.07713932907592</c:v>
                </c:pt>
                <c:pt idx="20437">
                  <c:v>397.00299469984611</c:v>
                </c:pt>
                <c:pt idx="20438">
                  <c:v>396.99602923953796</c:v>
                </c:pt>
                <c:pt idx="20439">
                  <c:v>397.05511301076905</c:v>
                </c:pt>
                <c:pt idx="20440">
                  <c:v>397.09164814092293</c:v>
                </c:pt>
                <c:pt idx="20441">
                  <c:v>396.90888510692298</c:v>
                </c:pt>
                <c:pt idx="20442">
                  <c:v>396.86871220292295</c:v>
                </c:pt>
                <c:pt idx="20443">
                  <c:v>396.97637065230697</c:v>
                </c:pt>
                <c:pt idx="20444">
                  <c:v>397.03370284030694</c:v>
                </c:pt>
                <c:pt idx="20445">
                  <c:v>396.97281909292195</c:v>
                </c:pt>
                <c:pt idx="20446">
                  <c:v>397.08259924030699</c:v>
                </c:pt>
                <c:pt idx="20447">
                  <c:v>397.08955931153793</c:v>
                </c:pt>
                <c:pt idx="20448">
                  <c:v>397.11973574661494</c:v>
                </c:pt>
                <c:pt idx="20449">
                  <c:v>397.09862317384608</c:v>
                </c:pt>
                <c:pt idx="20450">
                  <c:v>397.10236549169196</c:v>
                </c:pt>
                <c:pt idx="20451">
                  <c:v>397.14576624615302</c:v>
                </c:pt>
                <c:pt idx="20452">
                  <c:v>397.11482424030703</c:v>
                </c:pt>
                <c:pt idx="20453">
                  <c:v>397.10144631830701</c:v>
                </c:pt>
                <c:pt idx="20454">
                  <c:v>397.19854227615292</c:v>
                </c:pt>
                <c:pt idx="20455">
                  <c:v>397.11587425492201</c:v>
                </c:pt>
                <c:pt idx="20456">
                  <c:v>397.05198074907696</c:v>
                </c:pt>
                <c:pt idx="20457">
                  <c:v>396.94162188876805</c:v>
                </c:pt>
                <c:pt idx="20458">
                  <c:v>396.992551886461</c:v>
                </c:pt>
                <c:pt idx="20459">
                  <c:v>397.01976820430701</c:v>
                </c:pt>
                <c:pt idx="20460">
                  <c:v>397.06412707522992</c:v>
                </c:pt>
                <c:pt idx="20461">
                  <c:v>397.045945954307</c:v>
                </c:pt>
                <c:pt idx="20462">
                  <c:v>397.03144895046103</c:v>
                </c:pt>
                <c:pt idx="20463">
                  <c:v>397.073418350461</c:v>
                </c:pt>
                <c:pt idx="20464">
                  <c:v>397.05495911953807</c:v>
                </c:pt>
                <c:pt idx="20465">
                  <c:v>397.08190594199988</c:v>
                </c:pt>
                <c:pt idx="20466">
                  <c:v>396.99040197615295</c:v>
                </c:pt>
                <c:pt idx="20467">
                  <c:v>397.02614951430792</c:v>
                </c:pt>
                <c:pt idx="20468">
                  <c:v>397.12866346569194</c:v>
                </c:pt>
                <c:pt idx="20469">
                  <c:v>396.87419510446108</c:v>
                </c:pt>
                <c:pt idx="20470">
                  <c:v>396.928284198923</c:v>
                </c:pt>
                <c:pt idx="20471">
                  <c:v>396.99356471092295</c:v>
                </c:pt>
                <c:pt idx="20472">
                  <c:v>396.93083289030801</c:v>
                </c:pt>
                <c:pt idx="20473">
                  <c:v>396.87100207092197</c:v>
                </c:pt>
                <c:pt idx="20474">
                  <c:v>396.85707684246108</c:v>
                </c:pt>
                <c:pt idx="20475">
                  <c:v>396.81705167323008</c:v>
                </c:pt>
                <c:pt idx="20476">
                  <c:v>396.86689869799898</c:v>
                </c:pt>
                <c:pt idx="20477">
                  <c:v>396.983267424769</c:v>
                </c:pt>
                <c:pt idx="20478">
                  <c:v>397.0472206390761</c:v>
                </c:pt>
                <c:pt idx="20479">
                  <c:v>396.97016364676898</c:v>
                </c:pt>
                <c:pt idx="20480">
                  <c:v>396.92497613523</c:v>
                </c:pt>
                <c:pt idx="20481">
                  <c:v>396.97649156907596</c:v>
                </c:pt>
                <c:pt idx="20482">
                  <c:v>396.91864908307696</c:v>
                </c:pt>
                <c:pt idx="20483">
                  <c:v>396.91042191046108</c:v>
                </c:pt>
                <c:pt idx="20484">
                  <c:v>396.90046163107701</c:v>
                </c:pt>
                <c:pt idx="20485">
                  <c:v>396.91908289169203</c:v>
                </c:pt>
                <c:pt idx="20486">
                  <c:v>396.91007232261495</c:v>
                </c:pt>
                <c:pt idx="20487">
                  <c:v>396.88003565369195</c:v>
                </c:pt>
                <c:pt idx="20488">
                  <c:v>396.88081730384607</c:v>
                </c:pt>
                <c:pt idx="20489">
                  <c:v>396.95356922938396</c:v>
                </c:pt>
                <c:pt idx="20490">
                  <c:v>396.90142881938397</c:v>
                </c:pt>
                <c:pt idx="20491">
                  <c:v>396.87684802953805</c:v>
                </c:pt>
                <c:pt idx="20492">
                  <c:v>396.87738314615302</c:v>
                </c:pt>
                <c:pt idx="20493">
                  <c:v>396.91491906061486</c:v>
                </c:pt>
                <c:pt idx="20494">
                  <c:v>396.98071210076898</c:v>
                </c:pt>
                <c:pt idx="20495">
                  <c:v>396.97493230415301</c:v>
                </c:pt>
                <c:pt idx="20496">
                  <c:v>396.79636796307591</c:v>
                </c:pt>
                <c:pt idx="20497">
                  <c:v>396.84777707476906</c:v>
                </c:pt>
                <c:pt idx="20498">
                  <c:v>396.77609047476898</c:v>
                </c:pt>
                <c:pt idx="20499">
                  <c:v>396.83467680799896</c:v>
                </c:pt>
                <c:pt idx="20500">
                  <c:v>396.7765364192299</c:v>
                </c:pt>
                <c:pt idx="20501">
                  <c:v>396.781801404769</c:v>
                </c:pt>
                <c:pt idx="20502">
                  <c:v>396.77304380753799</c:v>
                </c:pt>
                <c:pt idx="20503">
                  <c:v>396.85043043799897</c:v>
                </c:pt>
                <c:pt idx="20504">
                  <c:v>396.87088867707598</c:v>
                </c:pt>
                <c:pt idx="20505">
                  <c:v>396.81153162661496</c:v>
                </c:pt>
                <c:pt idx="20506">
                  <c:v>396.91086561123001</c:v>
                </c:pt>
                <c:pt idx="20507">
                  <c:v>396.91706961369198</c:v>
                </c:pt>
                <c:pt idx="20508">
                  <c:v>396.99296557830695</c:v>
                </c:pt>
                <c:pt idx="20509">
                  <c:v>396.88934592169193</c:v>
                </c:pt>
                <c:pt idx="20510">
                  <c:v>396.93863722599889</c:v>
                </c:pt>
                <c:pt idx="20511">
                  <c:v>396.84628630230702</c:v>
                </c:pt>
                <c:pt idx="20512">
                  <c:v>396.85346729307605</c:v>
                </c:pt>
                <c:pt idx="20513">
                  <c:v>396.84236697522999</c:v>
                </c:pt>
                <c:pt idx="20514">
                  <c:v>396.944245459076</c:v>
                </c:pt>
                <c:pt idx="20515">
                  <c:v>396.93175308861481</c:v>
                </c:pt>
                <c:pt idx="20516">
                  <c:v>396.91102810922996</c:v>
                </c:pt>
                <c:pt idx="20517">
                  <c:v>396.91809715784592</c:v>
                </c:pt>
                <c:pt idx="20518">
                  <c:v>396.82828440769191</c:v>
                </c:pt>
                <c:pt idx="20519">
                  <c:v>396.58255658153792</c:v>
                </c:pt>
                <c:pt idx="20520">
                  <c:v>396.70719464738391</c:v>
                </c:pt>
                <c:pt idx="20521">
                  <c:v>396.67607429446105</c:v>
                </c:pt>
                <c:pt idx="20522">
                  <c:v>396.67758856630701</c:v>
                </c:pt>
                <c:pt idx="20523">
                  <c:v>396.70086781215298</c:v>
                </c:pt>
                <c:pt idx="20524">
                  <c:v>396.69825961369196</c:v>
                </c:pt>
                <c:pt idx="20525">
                  <c:v>396.79378944107685</c:v>
                </c:pt>
                <c:pt idx="20526">
                  <c:v>396.797403236923</c:v>
                </c:pt>
                <c:pt idx="20527">
                  <c:v>396.813431202461</c:v>
                </c:pt>
                <c:pt idx="20528">
                  <c:v>396.81045076169192</c:v>
                </c:pt>
                <c:pt idx="20529">
                  <c:v>396.87646254846101</c:v>
                </c:pt>
                <c:pt idx="20530">
                  <c:v>396.74860318907605</c:v>
                </c:pt>
                <c:pt idx="20531">
                  <c:v>396.74515432292196</c:v>
                </c:pt>
                <c:pt idx="20532">
                  <c:v>396.75815063338405</c:v>
                </c:pt>
                <c:pt idx="20533">
                  <c:v>396.69353335676897</c:v>
                </c:pt>
                <c:pt idx="20534">
                  <c:v>396.71633478476895</c:v>
                </c:pt>
                <c:pt idx="20535">
                  <c:v>396.70914445092194</c:v>
                </c:pt>
                <c:pt idx="20536">
                  <c:v>396.7654271547691</c:v>
                </c:pt>
                <c:pt idx="20537">
                  <c:v>396.77656026246092</c:v>
                </c:pt>
                <c:pt idx="20538">
                  <c:v>396.84018143723</c:v>
                </c:pt>
                <c:pt idx="20539">
                  <c:v>396.77864469722999</c:v>
                </c:pt>
                <c:pt idx="20540">
                  <c:v>396.66101712692301</c:v>
                </c:pt>
                <c:pt idx="20541">
                  <c:v>396.68729413061504</c:v>
                </c:pt>
                <c:pt idx="20542">
                  <c:v>396.61591653246097</c:v>
                </c:pt>
                <c:pt idx="20543">
                  <c:v>396.56934469553806</c:v>
                </c:pt>
                <c:pt idx="20544">
                  <c:v>396.55392393323001</c:v>
                </c:pt>
                <c:pt idx="20545">
                  <c:v>396.40932357046108</c:v>
                </c:pt>
                <c:pt idx="20546">
                  <c:v>396.45805787246093</c:v>
                </c:pt>
                <c:pt idx="20547">
                  <c:v>396.50637561676905</c:v>
                </c:pt>
                <c:pt idx="20548">
                  <c:v>396.44350670553803</c:v>
                </c:pt>
                <c:pt idx="20549">
                  <c:v>396.40341063476808</c:v>
                </c:pt>
                <c:pt idx="20550">
                  <c:v>396.38790588661499</c:v>
                </c:pt>
                <c:pt idx="20551">
                  <c:v>396.41967753676903</c:v>
                </c:pt>
                <c:pt idx="20552">
                  <c:v>396.40300354907595</c:v>
                </c:pt>
                <c:pt idx="20553">
                  <c:v>396.34871587923101</c:v>
                </c:pt>
                <c:pt idx="20554">
                  <c:v>396.41666600446098</c:v>
                </c:pt>
                <c:pt idx="20555">
                  <c:v>396.4440806315381</c:v>
                </c:pt>
                <c:pt idx="20556">
                  <c:v>396.33744651584607</c:v>
                </c:pt>
                <c:pt idx="20557">
                  <c:v>396.31117576199989</c:v>
                </c:pt>
                <c:pt idx="20558">
                  <c:v>396.20515225969189</c:v>
                </c:pt>
                <c:pt idx="20559">
                  <c:v>396.2853554532299</c:v>
                </c:pt>
                <c:pt idx="20560">
                  <c:v>396.37888444615396</c:v>
                </c:pt>
                <c:pt idx="20561">
                  <c:v>396.24569310184603</c:v>
                </c:pt>
                <c:pt idx="20562">
                  <c:v>396.23968015353807</c:v>
                </c:pt>
                <c:pt idx="20563">
                  <c:v>396.27277300769191</c:v>
                </c:pt>
                <c:pt idx="20564">
                  <c:v>396.23844131892196</c:v>
                </c:pt>
                <c:pt idx="20565">
                  <c:v>396.28561747307691</c:v>
                </c:pt>
                <c:pt idx="20566">
                  <c:v>396.21557939969199</c:v>
                </c:pt>
                <c:pt idx="20567">
                  <c:v>396.05027157846098</c:v>
                </c:pt>
                <c:pt idx="20568">
                  <c:v>396.15323733584603</c:v>
                </c:pt>
                <c:pt idx="20569">
                  <c:v>396.19018888599896</c:v>
                </c:pt>
                <c:pt idx="20570">
                  <c:v>396.185157669538</c:v>
                </c:pt>
                <c:pt idx="20571">
                  <c:v>396.03477172338398</c:v>
                </c:pt>
                <c:pt idx="20572">
                  <c:v>395.92533509107693</c:v>
                </c:pt>
                <c:pt idx="20573">
                  <c:v>396.05052177107592</c:v>
                </c:pt>
                <c:pt idx="20574">
                  <c:v>395.94449896692203</c:v>
                </c:pt>
                <c:pt idx="20575">
                  <c:v>395.84189998907698</c:v>
                </c:pt>
                <c:pt idx="20576">
                  <c:v>395.85397584169192</c:v>
                </c:pt>
                <c:pt idx="20577">
                  <c:v>395.82900278569196</c:v>
                </c:pt>
                <c:pt idx="20578">
                  <c:v>395.73712347630692</c:v>
                </c:pt>
                <c:pt idx="20579">
                  <c:v>395.81204843661499</c:v>
                </c:pt>
                <c:pt idx="20580">
                  <c:v>395.75715660507694</c:v>
                </c:pt>
                <c:pt idx="20581">
                  <c:v>395.78664057184602</c:v>
                </c:pt>
                <c:pt idx="20582">
                  <c:v>395.68421154338398</c:v>
                </c:pt>
                <c:pt idx="20583">
                  <c:v>395.77961979384605</c:v>
                </c:pt>
                <c:pt idx="20584">
                  <c:v>395.83225972784601</c:v>
                </c:pt>
                <c:pt idx="20585">
                  <c:v>395.81884268015307</c:v>
                </c:pt>
                <c:pt idx="20586">
                  <c:v>395.92308865553792</c:v>
                </c:pt>
                <c:pt idx="20587">
                  <c:v>395.89762594846093</c:v>
                </c:pt>
                <c:pt idx="20588">
                  <c:v>395.97881057261486</c:v>
                </c:pt>
                <c:pt idx="20589">
                  <c:v>395.89132800861489</c:v>
                </c:pt>
                <c:pt idx="20590">
                  <c:v>395.90825135307603</c:v>
                </c:pt>
                <c:pt idx="20591">
                  <c:v>395.90534614969192</c:v>
                </c:pt>
                <c:pt idx="20592">
                  <c:v>395.97177001184599</c:v>
                </c:pt>
                <c:pt idx="20593">
                  <c:v>396.03012250999996</c:v>
                </c:pt>
                <c:pt idx="20594">
                  <c:v>396.14897443261492</c:v>
                </c:pt>
                <c:pt idx="20595">
                  <c:v>396.18834672522996</c:v>
                </c:pt>
                <c:pt idx="20596">
                  <c:v>396.28464078646107</c:v>
                </c:pt>
                <c:pt idx="20597">
                  <c:v>396.34709878923002</c:v>
                </c:pt>
                <c:pt idx="20598">
                  <c:v>396.41247612953805</c:v>
                </c:pt>
                <c:pt idx="20599">
                  <c:v>396.49803099569186</c:v>
                </c:pt>
                <c:pt idx="20600">
                  <c:v>396.43660725399991</c:v>
                </c:pt>
                <c:pt idx="20601">
                  <c:v>396.43838815184603</c:v>
                </c:pt>
                <c:pt idx="20602">
                  <c:v>396.48659281707586</c:v>
                </c:pt>
                <c:pt idx="20603">
                  <c:v>396.4900085530769</c:v>
                </c:pt>
                <c:pt idx="20604">
                  <c:v>396.48271319384605</c:v>
                </c:pt>
                <c:pt idx="20605">
                  <c:v>396.39792897446102</c:v>
                </c:pt>
                <c:pt idx="20606">
                  <c:v>396.44004569969201</c:v>
                </c:pt>
                <c:pt idx="20607">
                  <c:v>396.40901161692301</c:v>
                </c:pt>
                <c:pt idx="20608">
                  <c:v>396.31113322584599</c:v>
                </c:pt>
                <c:pt idx="20609">
                  <c:v>396.35672845384602</c:v>
                </c:pt>
                <c:pt idx="20610">
                  <c:v>396.35091498507592</c:v>
                </c:pt>
                <c:pt idx="20611">
                  <c:v>396.31436341769199</c:v>
                </c:pt>
                <c:pt idx="20612">
                  <c:v>396.31914779415308</c:v>
                </c:pt>
                <c:pt idx="20613">
                  <c:v>396.33014215692299</c:v>
                </c:pt>
                <c:pt idx="20614">
                  <c:v>396.35217185553802</c:v>
                </c:pt>
                <c:pt idx="20615">
                  <c:v>396.28395290169186</c:v>
                </c:pt>
                <c:pt idx="20616">
                  <c:v>396.28083802799893</c:v>
                </c:pt>
                <c:pt idx="20617">
                  <c:v>396.25947831876908</c:v>
                </c:pt>
                <c:pt idx="20618">
                  <c:v>396.252958398153</c:v>
                </c:pt>
                <c:pt idx="20619">
                  <c:v>396.23793828030699</c:v>
                </c:pt>
                <c:pt idx="20620">
                  <c:v>396.27252257492302</c:v>
                </c:pt>
                <c:pt idx="20621">
                  <c:v>396.14009096753801</c:v>
                </c:pt>
                <c:pt idx="20622">
                  <c:v>396.18407601400008</c:v>
                </c:pt>
                <c:pt idx="20623">
                  <c:v>396.17891158630698</c:v>
                </c:pt>
                <c:pt idx="20624">
                  <c:v>396.24550375369199</c:v>
                </c:pt>
                <c:pt idx="20625">
                  <c:v>396.13881617830697</c:v>
                </c:pt>
                <c:pt idx="20626">
                  <c:v>396.23862252153799</c:v>
                </c:pt>
                <c:pt idx="20627">
                  <c:v>396.20675496553787</c:v>
                </c:pt>
                <c:pt idx="20628">
                  <c:v>396.18260448353806</c:v>
                </c:pt>
                <c:pt idx="20629">
                  <c:v>396.20811828230688</c:v>
                </c:pt>
                <c:pt idx="20630">
                  <c:v>396.19994451523002</c:v>
                </c:pt>
                <c:pt idx="20631">
                  <c:v>396.2725239526149</c:v>
                </c:pt>
                <c:pt idx="20632">
                  <c:v>396.21676975969189</c:v>
                </c:pt>
                <c:pt idx="20633">
                  <c:v>396.20705749415299</c:v>
                </c:pt>
                <c:pt idx="20634">
                  <c:v>396.14865317353804</c:v>
                </c:pt>
                <c:pt idx="20635">
                  <c:v>396.20448125461502</c:v>
                </c:pt>
                <c:pt idx="20636">
                  <c:v>396.24677803338398</c:v>
                </c:pt>
                <c:pt idx="20637">
                  <c:v>396.15625778307697</c:v>
                </c:pt>
                <c:pt idx="20638">
                  <c:v>396.18136963169195</c:v>
                </c:pt>
                <c:pt idx="20639">
                  <c:v>396.08646807399992</c:v>
                </c:pt>
                <c:pt idx="20640">
                  <c:v>396.11447496907698</c:v>
                </c:pt>
                <c:pt idx="20641">
                  <c:v>396.113696648153</c:v>
                </c:pt>
                <c:pt idx="20642">
                  <c:v>396.11434847923101</c:v>
                </c:pt>
                <c:pt idx="20643">
                  <c:v>396.157714675384</c:v>
                </c:pt>
                <c:pt idx="20644">
                  <c:v>396.22981899046101</c:v>
                </c:pt>
                <c:pt idx="20645">
                  <c:v>396.19716257199997</c:v>
                </c:pt>
                <c:pt idx="20646">
                  <c:v>396.238568026461</c:v>
                </c:pt>
                <c:pt idx="20647">
                  <c:v>396.27996386369205</c:v>
                </c:pt>
                <c:pt idx="20648">
                  <c:v>396.21654864861489</c:v>
                </c:pt>
                <c:pt idx="20649">
                  <c:v>396.20873540353796</c:v>
                </c:pt>
                <c:pt idx="20650">
                  <c:v>396.23801686230689</c:v>
                </c:pt>
                <c:pt idx="20651">
                  <c:v>396.22135826261484</c:v>
                </c:pt>
                <c:pt idx="20652">
                  <c:v>396.1589333398461</c:v>
                </c:pt>
                <c:pt idx="20653">
                  <c:v>396.16011856707587</c:v>
                </c:pt>
                <c:pt idx="20654">
                  <c:v>396.23600129476898</c:v>
                </c:pt>
                <c:pt idx="20655">
                  <c:v>396.12411268599897</c:v>
                </c:pt>
                <c:pt idx="20656">
                  <c:v>396.18999524907599</c:v>
                </c:pt>
                <c:pt idx="20657">
                  <c:v>396.14523758630702</c:v>
                </c:pt>
                <c:pt idx="20658">
                  <c:v>396.23673715646095</c:v>
                </c:pt>
                <c:pt idx="20659">
                  <c:v>396.16814904369193</c:v>
                </c:pt>
                <c:pt idx="20660">
                  <c:v>396.25145794030692</c:v>
                </c:pt>
                <c:pt idx="20661">
                  <c:v>396.17089908000008</c:v>
                </c:pt>
                <c:pt idx="20662">
                  <c:v>396.14513187692302</c:v>
                </c:pt>
                <c:pt idx="20663">
                  <c:v>396.15084377553808</c:v>
                </c:pt>
                <c:pt idx="20664">
                  <c:v>396.24820687430702</c:v>
                </c:pt>
                <c:pt idx="20665">
                  <c:v>396.30555335722994</c:v>
                </c:pt>
                <c:pt idx="20666">
                  <c:v>396.30552773076903</c:v>
                </c:pt>
                <c:pt idx="20667">
                  <c:v>396.37597360215301</c:v>
                </c:pt>
                <c:pt idx="20668">
                  <c:v>396.33965298430701</c:v>
                </c:pt>
                <c:pt idx="20669">
                  <c:v>396.38585672230698</c:v>
                </c:pt>
                <c:pt idx="20670">
                  <c:v>396.34171874107693</c:v>
                </c:pt>
                <c:pt idx="20671">
                  <c:v>396.34450272615402</c:v>
                </c:pt>
                <c:pt idx="20672">
                  <c:v>396.46142999322996</c:v>
                </c:pt>
                <c:pt idx="20673">
                  <c:v>396.397270406769</c:v>
                </c:pt>
                <c:pt idx="20674">
                  <c:v>396.44561792707691</c:v>
                </c:pt>
                <c:pt idx="20675">
                  <c:v>396.53899574692286</c:v>
                </c:pt>
                <c:pt idx="20676">
                  <c:v>396.63576009523001</c:v>
                </c:pt>
                <c:pt idx="20677">
                  <c:v>396.61502716323002</c:v>
                </c:pt>
                <c:pt idx="20678">
                  <c:v>396.63628291707693</c:v>
                </c:pt>
                <c:pt idx="20679">
                  <c:v>396.65179969507602</c:v>
                </c:pt>
                <c:pt idx="20680">
                  <c:v>396.63974737846098</c:v>
                </c:pt>
                <c:pt idx="20681">
                  <c:v>396.69938753261499</c:v>
                </c:pt>
                <c:pt idx="20682">
                  <c:v>396.64747081876908</c:v>
                </c:pt>
                <c:pt idx="20683">
                  <c:v>396.62911927599987</c:v>
                </c:pt>
                <c:pt idx="20684">
                  <c:v>396.569208331384</c:v>
                </c:pt>
                <c:pt idx="20685">
                  <c:v>396.63556824938399</c:v>
                </c:pt>
                <c:pt idx="20686">
                  <c:v>396.553482792154</c:v>
                </c:pt>
                <c:pt idx="20687">
                  <c:v>396.65307299122992</c:v>
                </c:pt>
                <c:pt idx="20688">
                  <c:v>396.60211620969199</c:v>
                </c:pt>
                <c:pt idx="20689">
                  <c:v>396.53422579599999</c:v>
                </c:pt>
                <c:pt idx="20690">
                  <c:v>396.58805173292296</c:v>
                </c:pt>
                <c:pt idx="20691">
                  <c:v>396.59155273323103</c:v>
                </c:pt>
                <c:pt idx="20692">
                  <c:v>396.64533518584608</c:v>
                </c:pt>
                <c:pt idx="20693">
                  <c:v>396.63896490353801</c:v>
                </c:pt>
                <c:pt idx="20694">
                  <c:v>396.75866129030703</c:v>
                </c:pt>
                <c:pt idx="20695">
                  <c:v>396.74633941384599</c:v>
                </c:pt>
                <c:pt idx="20696">
                  <c:v>396.68796821630701</c:v>
                </c:pt>
                <c:pt idx="20697">
                  <c:v>396.63666805169197</c:v>
                </c:pt>
                <c:pt idx="20698">
                  <c:v>396.62756673446114</c:v>
                </c:pt>
                <c:pt idx="20699">
                  <c:v>396.73867319661503</c:v>
                </c:pt>
                <c:pt idx="20700">
                  <c:v>396.74506493907597</c:v>
                </c:pt>
                <c:pt idx="20701">
                  <c:v>396.66221106400002</c:v>
                </c:pt>
                <c:pt idx="20702">
                  <c:v>396.682716289231</c:v>
                </c:pt>
                <c:pt idx="20703">
                  <c:v>396.68946444969203</c:v>
                </c:pt>
                <c:pt idx="20704">
                  <c:v>396.66919905984605</c:v>
                </c:pt>
                <c:pt idx="20705">
                  <c:v>396.82035718646102</c:v>
                </c:pt>
                <c:pt idx="20706">
                  <c:v>396.80605551199892</c:v>
                </c:pt>
                <c:pt idx="20707">
                  <c:v>396.7186555526149</c:v>
                </c:pt>
                <c:pt idx="20708">
                  <c:v>396.72618477846095</c:v>
                </c:pt>
                <c:pt idx="20709">
                  <c:v>396.68440407215297</c:v>
                </c:pt>
                <c:pt idx="20710">
                  <c:v>396.604215486307</c:v>
                </c:pt>
                <c:pt idx="20711">
                  <c:v>396.54989598507598</c:v>
                </c:pt>
                <c:pt idx="20712">
                  <c:v>396.56299825215399</c:v>
                </c:pt>
                <c:pt idx="20713">
                  <c:v>396.548790046769</c:v>
                </c:pt>
                <c:pt idx="20714">
                  <c:v>396.55240855692301</c:v>
                </c:pt>
                <c:pt idx="20715">
                  <c:v>396.65413862276904</c:v>
                </c:pt>
                <c:pt idx="20716">
                  <c:v>396.7388543556919</c:v>
                </c:pt>
                <c:pt idx="20717">
                  <c:v>396.839438811538</c:v>
                </c:pt>
                <c:pt idx="20718">
                  <c:v>396.77160692199993</c:v>
                </c:pt>
                <c:pt idx="20719">
                  <c:v>396.73620700399994</c:v>
                </c:pt>
                <c:pt idx="20720">
                  <c:v>396.732281857538</c:v>
                </c:pt>
                <c:pt idx="20721">
                  <c:v>396.74997691015301</c:v>
                </c:pt>
                <c:pt idx="20722">
                  <c:v>396.75460682461505</c:v>
                </c:pt>
                <c:pt idx="20723">
                  <c:v>396.83914825461494</c:v>
                </c:pt>
                <c:pt idx="20724">
                  <c:v>396.89187942907603</c:v>
                </c:pt>
                <c:pt idx="20725">
                  <c:v>397.02577046630699</c:v>
                </c:pt>
                <c:pt idx="20726">
                  <c:v>397.00070677215399</c:v>
                </c:pt>
                <c:pt idx="20727">
                  <c:v>397.00873463369197</c:v>
                </c:pt>
                <c:pt idx="20728">
                  <c:v>397.07607069646104</c:v>
                </c:pt>
                <c:pt idx="20729">
                  <c:v>396.99293566369192</c:v>
                </c:pt>
                <c:pt idx="20730">
                  <c:v>397.05148774646102</c:v>
                </c:pt>
                <c:pt idx="20731">
                  <c:v>397.04702091246105</c:v>
                </c:pt>
                <c:pt idx="20732">
                  <c:v>397.11990701769196</c:v>
                </c:pt>
                <c:pt idx="20733">
                  <c:v>397.10168246199896</c:v>
                </c:pt>
                <c:pt idx="20734">
                  <c:v>397.13538808999999</c:v>
                </c:pt>
                <c:pt idx="20735">
                  <c:v>397.13716078923102</c:v>
                </c:pt>
                <c:pt idx="20736">
                  <c:v>397.17819555969197</c:v>
                </c:pt>
                <c:pt idx="20737">
                  <c:v>397.11309626107692</c:v>
                </c:pt>
                <c:pt idx="20738">
                  <c:v>397.14023023984612</c:v>
                </c:pt>
                <c:pt idx="20739">
                  <c:v>397.3067162569219</c:v>
                </c:pt>
                <c:pt idx="20740">
                  <c:v>397.32460759661501</c:v>
                </c:pt>
                <c:pt idx="20741">
                  <c:v>397.22213867199997</c:v>
                </c:pt>
                <c:pt idx="20742">
                  <c:v>397.31743939169195</c:v>
                </c:pt>
                <c:pt idx="20743">
                  <c:v>397.30071518107695</c:v>
                </c:pt>
                <c:pt idx="20744">
                  <c:v>397.30533237369195</c:v>
                </c:pt>
                <c:pt idx="20745">
                  <c:v>397.48852928246095</c:v>
                </c:pt>
                <c:pt idx="20746">
                  <c:v>397.38970079784605</c:v>
                </c:pt>
                <c:pt idx="20747">
                  <c:v>397.3989762679999</c:v>
                </c:pt>
                <c:pt idx="20748">
                  <c:v>397.42166933107592</c:v>
                </c:pt>
                <c:pt idx="20749">
                  <c:v>397.33513362522996</c:v>
                </c:pt>
                <c:pt idx="20750">
                  <c:v>397.29723449030695</c:v>
                </c:pt>
                <c:pt idx="20751">
                  <c:v>397.30118108138396</c:v>
                </c:pt>
                <c:pt idx="20752">
                  <c:v>397.38784545784608</c:v>
                </c:pt>
                <c:pt idx="20753">
                  <c:v>397.50268059169201</c:v>
                </c:pt>
                <c:pt idx="20754">
                  <c:v>397.51128546461496</c:v>
                </c:pt>
                <c:pt idx="20755">
                  <c:v>397.43056632276898</c:v>
                </c:pt>
                <c:pt idx="20756">
                  <c:v>397.35815815153796</c:v>
                </c:pt>
                <c:pt idx="20757">
                  <c:v>397.36386854999898</c:v>
                </c:pt>
                <c:pt idx="20758">
                  <c:v>397.35086909599903</c:v>
                </c:pt>
                <c:pt idx="20759">
                  <c:v>397.38961203753797</c:v>
                </c:pt>
                <c:pt idx="20760">
                  <c:v>397.44768293184603</c:v>
                </c:pt>
                <c:pt idx="20761">
                  <c:v>397.46995817738394</c:v>
                </c:pt>
                <c:pt idx="20762">
                  <c:v>397.48564373353798</c:v>
                </c:pt>
                <c:pt idx="20763">
                  <c:v>397.42742495292293</c:v>
                </c:pt>
                <c:pt idx="20764">
                  <c:v>397.53001603815295</c:v>
                </c:pt>
                <c:pt idx="20765">
                  <c:v>397.59867332646098</c:v>
                </c:pt>
                <c:pt idx="20766">
                  <c:v>397.6507451633841</c:v>
                </c:pt>
                <c:pt idx="20767">
                  <c:v>397.55207557046106</c:v>
                </c:pt>
                <c:pt idx="20768">
                  <c:v>397.35963532800002</c:v>
                </c:pt>
                <c:pt idx="20769">
                  <c:v>397.47271949846095</c:v>
                </c:pt>
                <c:pt idx="20770">
                  <c:v>397.34809403215309</c:v>
                </c:pt>
                <c:pt idx="20771">
                  <c:v>397.41683802076898</c:v>
                </c:pt>
                <c:pt idx="20772">
                  <c:v>397.5282535276919</c:v>
                </c:pt>
                <c:pt idx="20773">
                  <c:v>397.5830099061539</c:v>
                </c:pt>
                <c:pt idx="20774">
                  <c:v>397.67136284323101</c:v>
                </c:pt>
                <c:pt idx="20775">
                  <c:v>397.73107365830697</c:v>
                </c:pt>
                <c:pt idx="20776">
                  <c:v>397.591041310923</c:v>
                </c:pt>
                <c:pt idx="20777">
                  <c:v>397.60196910846105</c:v>
                </c:pt>
                <c:pt idx="20778">
                  <c:v>397.75433390230796</c:v>
                </c:pt>
                <c:pt idx="20779">
                  <c:v>397.71072349799994</c:v>
                </c:pt>
                <c:pt idx="20780">
                  <c:v>397.80056218953814</c:v>
                </c:pt>
                <c:pt idx="20781">
                  <c:v>397.97172941722988</c:v>
                </c:pt>
                <c:pt idx="20782">
                  <c:v>397.92812564261487</c:v>
                </c:pt>
                <c:pt idx="20783">
                  <c:v>397.83128712107703</c:v>
                </c:pt>
                <c:pt idx="20784">
                  <c:v>397.89109222738392</c:v>
                </c:pt>
                <c:pt idx="20785">
                  <c:v>397.89740233907605</c:v>
                </c:pt>
                <c:pt idx="20786">
                  <c:v>397.80067871292198</c:v>
                </c:pt>
                <c:pt idx="20787">
                  <c:v>397.82471077599996</c:v>
                </c:pt>
                <c:pt idx="20788">
                  <c:v>397.83213388430698</c:v>
                </c:pt>
                <c:pt idx="20789">
                  <c:v>397.93422362215301</c:v>
                </c:pt>
                <c:pt idx="20790">
                  <c:v>398.02347751153792</c:v>
                </c:pt>
                <c:pt idx="20791">
                  <c:v>397.92546589092302</c:v>
                </c:pt>
                <c:pt idx="20792">
                  <c:v>397.88102919184502</c:v>
                </c:pt>
                <c:pt idx="20793">
                  <c:v>397.98876831615303</c:v>
                </c:pt>
                <c:pt idx="20794">
                  <c:v>397.95931493507692</c:v>
                </c:pt>
                <c:pt idx="20795">
                  <c:v>397.82756922953808</c:v>
                </c:pt>
                <c:pt idx="20796">
                  <c:v>397.72910900707586</c:v>
                </c:pt>
                <c:pt idx="20797">
                  <c:v>397.85676111323005</c:v>
                </c:pt>
                <c:pt idx="20798">
                  <c:v>398.02130536153794</c:v>
                </c:pt>
                <c:pt idx="20799">
                  <c:v>397.93700483261495</c:v>
                </c:pt>
                <c:pt idx="20800">
                  <c:v>397.93226847953792</c:v>
                </c:pt>
                <c:pt idx="20801">
                  <c:v>397.95858268292301</c:v>
                </c:pt>
                <c:pt idx="20802">
                  <c:v>397.91029984938399</c:v>
                </c:pt>
                <c:pt idx="20803">
                  <c:v>397.98234317584598</c:v>
                </c:pt>
                <c:pt idx="20804">
                  <c:v>398.05497060153806</c:v>
                </c:pt>
                <c:pt idx="20805">
                  <c:v>398.18726630922998</c:v>
                </c:pt>
                <c:pt idx="20806">
                  <c:v>398.197184940461</c:v>
                </c:pt>
                <c:pt idx="20807">
                  <c:v>398.23429998322996</c:v>
                </c:pt>
                <c:pt idx="20808">
                  <c:v>398.28313216338393</c:v>
                </c:pt>
                <c:pt idx="20809">
                  <c:v>398.45427639907598</c:v>
                </c:pt>
                <c:pt idx="20810">
                  <c:v>398.57318596430696</c:v>
                </c:pt>
                <c:pt idx="20811">
                  <c:v>398.43847692415295</c:v>
                </c:pt>
                <c:pt idx="20812">
                  <c:v>398.34232748353804</c:v>
                </c:pt>
                <c:pt idx="20813">
                  <c:v>398.43582532507696</c:v>
                </c:pt>
                <c:pt idx="20814">
                  <c:v>398.42939555953797</c:v>
                </c:pt>
                <c:pt idx="20815">
                  <c:v>398.34177950138394</c:v>
                </c:pt>
                <c:pt idx="20816">
                  <c:v>398.35892334138396</c:v>
                </c:pt>
                <c:pt idx="20817">
                  <c:v>398.31823326984602</c:v>
                </c:pt>
                <c:pt idx="20818">
                  <c:v>398.34863504399897</c:v>
                </c:pt>
                <c:pt idx="20819">
                  <c:v>398.46613827276889</c:v>
                </c:pt>
                <c:pt idx="20820">
                  <c:v>398.43153407122981</c:v>
                </c:pt>
                <c:pt idx="20821">
                  <c:v>398.39837696923087</c:v>
                </c:pt>
                <c:pt idx="20822">
                  <c:v>398.27821035415394</c:v>
                </c:pt>
                <c:pt idx="20823">
                  <c:v>398.1960259512299</c:v>
                </c:pt>
                <c:pt idx="20824">
                  <c:v>398.11485786569204</c:v>
                </c:pt>
                <c:pt idx="20825">
                  <c:v>398.29815181446099</c:v>
                </c:pt>
                <c:pt idx="20826">
                  <c:v>398.32042993507696</c:v>
                </c:pt>
                <c:pt idx="20827">
                  <c:v>398.16919513830703</c:v>
                </c:pt>
                <c:pt idx="20828">
                  <c:v>398.0196079576919</c:v>
                </c:pt>
                <c:pt idx="20829">
                  <c:v>398.02308621661496</c:v>
                </c:pt>
                <c:pt idx="20830">
                  <c:v>398.02528849353808</c:v>
                </c:pt>
                <c:pt idx="20831">
                  <c:v>398.12061454430705</c:v>
                </c:pt>
                <c:pt idx="20832">
                  <c:v>398.08932084461492</c:v>
                </c:pt>
                <c:pt idx="20833">
                  <c:v>398.0508654903071</c:v>
                </c:pt>
                <c:pt idx="20834">
                  <c:v>398.00892300815292</c:v>
                </c:pt>
                <c:pt idx="20835">
                  <c:v>398.04646060830703</c:v>
                </c:pt>
                <c:pt idx="20836">
                  <c:v>398.13928203476911</c:v>
                </c:pt>
                <c:pt idx="20837">
                  <c:v>398.10167973230705</c:v>
                </c:pt>
                <c:pt idx="20838">
                  <c:v>398.11077983353806</c:v>
                </c:pt>
                <c:pt idx="20839">
                  <c:v>398.09086937169195</c:v>
                </c:pt>
                <c:pt idx="20840">
                  <c:v>398.05772446922992</c:v>
                </c:pt>
                <c:pt idx="20841">
                  <c:v>398.18080445738394</c:v>
                </c:pt>
                <c:pt idx="20842">
                  <c:v>398.25654865646101</c:v>
                </c:pt>
                <c:pt idx="20843">
                  <c:v>398.30032395292295</c:v>
                </c:pt>
                <c:pt idx="20844">
                  <c:v>398.17554731415402</c:v>
                </c:pt>
                <c:pt idx="20845">
                  <c:v>398.11940654384614</c:v>
                </c:pt>
                <c:pt idx="20846">
                  <c:v>398.14576023092303</c:v>
                </c:pt>
                <c:pt idx="20847">
                  <c:v>398.18834108999999</c:v>
                </c:pt>
                <c:pt idx="20848">
                  <c:v>398.24189626999896</c:v>
                </c:pt>
                <c:pt idx="20849">
                  <c:v>398.18278157492307</c:v>
                </c:pt>
                <c:pt idx="20850">
                  <c:v>398.24569749400001</c:v>
                </c:pt>
                <c:pt idx="20851">
                  <c:v>398.29556116261494</c:v>
                </c:pt>
                <c:pt idx="20852">
                  <c:v>398.340396526615</c:v>
                </c:pt>
                <c:pt idx="20853">
                  <c:v>398.25347511261492</c:v>
                </c:pt>
                <c:pt idx="20854">
                  <c:v>398.28516072553799</c:v>
                </c:pt>
                <c:pt idx="20855">
                  <c:v>398.18697242399992</c:v>
                </c:pt>
                <c:pt idx="20856">
                  <c:v>398.11369441107695</c:v>
                </c:pt>
                <c:pt idx="20857">
                  <c:v>398.13739551338398</c:v>
                </c:pt>
                <c:pt idx="20858">
                  <c:v>398.17410034846102</c:v>
                </c:pt>
                <c:pt idx="20859">
                  <c:v>398.15522790738396</c:v>
                </c:pt>
                <c:pt idx="20860">
                  <c:v>398.31805497353793</c:v>
                </c:pt>
                <c:pt idx="20861">
                  <c:v>398.37116994799885</c:v>
                </c:pt>
                <c:pt idx="20862">
                  <c:v>398.47941564522995</c:v>
                </c:pt>
                <c:pt idx="20863">
                  <c:v>398.49076478676898</c:v>
                </c:pt>
                <c:pt idx="20864">
                  <c:v>398.45050151046098</c:v>
                </c:pt>
                <c:pt idx="20865">
                  <c:v>398.38595913076904</c:v>
                </c:pt>
                <c:pt idx="20866">
                  <c:v>398.34582373846104</c:v>
                </c:pt>
                <c:pt idx="20867">
                  <c:v>398.27942012569201</c:v>
                </c:pt>
                <c:pt idx="20868">
                  <c:v>398.336628220769</c:v>
                </c:pt>
                <c:pt idx="20869">
                  <c:v>398.53763798507595</c:v>
                </c:pt>
                <c:pt idx="20870">
                  <c:v>398.539726516153</c:v>
                </c:pt>
                <c:pt idx="20871">
                  <c:v>398.54738371984604</c:v>
                </c:pt>
                <c:pt idx="20872">
                  <c:v>398.46367256353801</c:v>
                </c:pt>
                <c:pt idx="20873">
                  <c:v>398.41102497307691</c:v>
                </c:pt>
                <c:pt idx="20874">
                  <c:v>398.39856340784593</c:v>
                </c:pt>
                <c:pt idx="20875">
                  <c:v>398.48588371276901</c:v>
                </c:pt>
                <c:pt idx="20876">
                  <c:v>398.43085096338399</c:v>
                </c:pt>
                <c:pt idx="20877">
                  <c:v>398.53265899938395</c:v>
                </c:pt>
                <c:pt idx="20878">
                  <c:v>398.51625373153792</c:v>
                </c:pt>
                <c:pt idx="20879">
                  <c:v>398.53498934138395</c:v>
                </c:pt>
                <c:pt idx="20880">
                  <c:v>398.57772978569199</c:v>
                </c:pt>
                <c:pt idx="20881">
                  <c:v>398.4760068026149</c:v>
                </c:pt>
                <c:pt idx="20882">
                  <c:v>398.60060449523002</c:v>
                </c:pt>
                <c:pt idx="20883">
                  <c:v>398.61822939769195</c:v>
                </c:pt>
                <c:pt idx="20884">
                  <c:v>398.69412466569196</c:v>
                </c:pt>
                <c:pt idx="20885">
                  <c:v>398.70922965276901</c:v>
                </c:pt>
                <c:pt idx="20886">
                  <c:v>398.76914373999995</c:v>
                </c:pt>
                <c:pt idx="20887">
                  <c:v>398.92345827384491</c:v>
                </c:pt>
                <c:pt idx="20888">
                  <c:v>398.92226852122997</c:v>
                </c:pt>
                <c:pt idx="20889">
                  <c:v>398.85034921138396</c:v>
                </c:pt>
                <c:pt idx="20890">
                  <c:v>398.83915441076903</c:v>
                </c:pt>
                <c:pt idx="20891">
                  <c:v>398.862996375384</c:v>
                </c:pt>
                <c:pt idx="20892">
                  <c:v>398.98327177230692</c:v>
                </c:pt>
                <c:pt idx="20893">
                  <c:v>399.08991557753797</c:v>
                </c:pt>
                <c:pt idx="20894">
                  <c:v>399.07392849522995</c:v>
                </c:pt>
                <c:pt idx="20895">
                  <c:v>399.10258307492307</c:v>
                </c:pt>
                <c:pt idx="20896">
                  <c:v>399.0954259581539</c:v>
                </c:pt>
                <c:pt idx="20897">
                  <c:v>399.08651615969188</c:v>
                </c:pt>
                <c:pt idx="20898">
                  <c:v>399.13376392907696</c:v>
                </c:pt>
                <c:pt idx="20899">
                  <c:v>399.123899370922</c:v>
                </c:pt>
                <c:pt idx="20900">
                  <c:v>399.04241088922998</c:v>
                </c:pt>
                <c:pt idx="20901">
                  <c:v>399.08441106553801</c:v>
                </c:pt>
                <c:pt idx="20902">
                  <c:v>399.02016742107594</c:v>
                </c:pt>
                <c:pt idx="20903">
                  <c:v>399.044118800153</c:v>
                </c:pt>
                <c:pt idx="20904">
                  <c:v>399.16926460030709</c:v>
                </c:pt>
                <c:pt idx="20905">
                  <c:v>399.26050569476911</c:v>
                </c:pt>
                <c:pt idx="20906">
                  <c:v>399.12313156384499</c:v>
                </c:pt>
                <c:pt idx="20907">
                  <c:v>399.19385165307602</c:v>
                </c:pt>
                <c:pt idx="20908">
                  <c:v>399.17514007430702</c:v>
                </c:pt>
                <c:pt idx="20909">
                  <c:v>399.19337444846093</c:v>
                </c:pt>
                <c:pt idx="20910">
                  <c:v>399.15639835384604</c:v>
                </c:pt>
                <c:pt idx="20911">
                  <c:v>399.23146631476902</c:v>
                </c:pt>
                <c:pt idx="20912">
                  <c:v>399.250738625385</c:v>
                </c:pt>
                <c:pt idx="20913">
                  <c:v>399.3753394521529</c:v>
                </c:pt>
                <c:pt idx="20914">
                  <c:v>399.45572667892299</c:v>
                </c:pt>
                <c:pt idx="20915">
                  <c:v>399.46682465030705</c:v>
                </c:pt>
                <c:pt idx="20916">
                  <c:v>399.36656664830696</c:v>
                </c:pt>
                <c:pt idx="20917">
                  <c:v>399.279416214153</c:v>
                </c:pt>
                <c:pt idx="20918">
                  <c:v>399.2960999269219</c:v>
                </c:pt>
                <c:pt idx="20919">
                  <c:v>399.34567021615305</c:v>
                </c:pt>
                <c:pt idx="20920">
                  <c:v>399.34678769292304</c:v>
                </c:pt>
                <c:pt idx="20921">
                  <c:v>399.34809837230705</c:v>
                </c:pt>
                <c:pt idx="20922">
                  <c:v>399.30852947630694</c:v>
                </c:pt>
                <c:pt idx="20923">
                  <c:v>399.17557377599996</c:v>
                </c:pt>
                <c:pt idx="20924">
                  <c:v>399.168911751846</c:v>
                </c:pt>
                <c:pt idx="20925">
                  <c:v>399.21213251276896</c:v>
                </c:pt>
                <c:pt idx="20926">
                  <c:v>399.13481961984604</c:v>
                </c:pt>
                <c:pt idx="20927">
                  <c:v>399.20427229923001</c:v>
                </c:pt>
                <c:pt idx="20928">
                  <c:v>399.20774571015301</c:v>
                </c:pt>
                <c:pt idx="20929">
                  <c:v>399.25755884399996</c:v>
                </c:pt>
                <c:pt idx="20930">
                  <c:v>399.24786572061498</c:v>
                </c:pt>
                <c:pt idx="20931">
                  <c:v>399.16475132584611</c:v>
                </c:pt>
                <c:pt idx="20932">
                  <c:v>399.19348565784605</c:v>
                </c:pt>
                <c:pt idx="20933">
                  <c:v>399.08460987599898</c:v>
                </c:pt>
                <c:pt idx="20934">
                  <c:v>398.967326639384</c:v>
                </c:pt>
                <c:pt idx="20935">
                  <c:v>399.033401261846</c:v>
                </c:pt>
                <c:pt idx="20936">
                  <c:v>399.00179692953799</c:v>
                </c:pt>
                <c:pt idx="20937">
                  <c:v>399.01803893107689</c:v>
                </c:pt>
                <c:pt idx="20938">
                  <c:v>399.09515919553792</c:v>
                </c:pt>
                <c:pt idx="20939">
                  <c:v>399.15367278815302</c:v>
                </c:pt>
                <c:pt idx="20940">
                  <c:v>399.24549499830698</c:v>
                </c:pt>
                <c:pt idx="20941">
                  <c:v>399.14480432630711</c:v>
                </c:pt>
                <c:pt idx="20942">
                  <c:v>399.04964142199901</c:v>
                </c:pt>
                <c:pt idx="20943">
                  <c:v>399.12270366415305</c:v>
                </c:pt>
                <c:pt idx="20944">
                  <c:v>399.18468656876905</c:v>
                </c:pt>
                <c:pt idx="20945">
                  <c:v>399.23652218753796</c:v>
                </c:pt>
                <c:pt idx="20946">
                  <c:v>399.19858818230705</c:v>
                </c:pt>
                <c:pt idx="20947">
                  <c:v>399.14077679861492</c:v>
                </c:pt>
                <c:pt idx="20948">
                  <c:v>399.1098270107691</c:v>
                </c:pt>
                <c:pt idx="20949">
                  <c:v>399.00592889323002</c:v>
                </c:pt>
                <c:pt idx="20950">
                  <c:v>399.06005923322999</c:v>
                </c:pt>
                <c:pt idx="20951">
                  <c:v>399.13014685138393</c:v>
                </c:pt>
                <c:pt idx="20952">
                  <c:v>399.17749440153801</c:v>
                </c:pt>
                <c:pt idx="20953">
                  <c:v>399.09011094830686</c:v>
                </c:pt>
                <c:pt idx="20954">
                  <c:v>399.03863528123094</c:v>
                </c:pt>
                <c:pt idx="20955">
                  <c:v>399.05739627476805</c:v>
                </c:pt>
                <c:pt idx="20956">
                  <c:v>399.04366587369202</c:v>
                </c:pt>
                <c:pt idx="20957">
                  <c:v>399.21925224969192</c:v>
                </c:pt>
                <c:pt idx="20958">
                  <c:v>399.23187612569194</c:v>
                </c:pt>
                <c:pt idx="20959">
                  <c:v>399.19401429676901</c:v>
                </c:pt>
                <c:pt idx="20960">
                  <c:v>399.15245695461499</c:v>
                </c:pt>
                <c:pt idx="20961">
                  <c:v>399.07215613676902</c:v>
                </c:pt>
                <c:pt idx="20962">
                  <c:v>399.05645480384607</c:v>
                </c:pt>
                <c:pt idx="20963">
                  <c:v>399.04518915030701</c:v>
                </c:pt>
                <c:pt idx="20964">
                  <c:v>399.06217045969197</c:v>
                </c:pt>
                <c:pt idx="20965">
                  <c:v>399.01548754984606</c:v>
                </c:pt>
                <c:pt idx="20966">
                  <c:v>398.95001681584608</c:v>
                </c:pt>
                <c:pt idx="20967">
                  <c:v>398.9605611327691</c:v>
                </c:pt>
                <c:pt idx="20968">
                  <c:v>398.97898386738399</c:v>
                </c:pt>
                <c:pt idx="20969">
                  <c:v>398.9715394203069</c:v>
                </c:pt>
                <c:pt idx="20970">
                  <c:v>398.91988477246105</c:v>
                </c:pt>
                <c:pt idx="20971">
                  <c:v>399.01671855153791</c:v>
                </c:pt>
                <c:pt idx="20972">
                  <c:v>398.99092668861493</c:v>
                </c:pt>
                <c:pt idx="20973">
                  <c:v>399.00202731230701</c:v>
                </c:pt>
                <c:pt idx="20974">
                  <c:v>399.09020464815399</c:v>
                </c:pt>
                <c:pt idx="20975">
                  <c:v>399.09718224784592</c:v>
                </c:pt>
                <c:pt idx="20976">
                  <c:v>399.16268076215408</c:v>
                </c:pt>
                <c:pt idx="20977">
                  <c:v>399.16253757999999</c:v>
                </c:pt>
                <c:pt idx="20978">
                  <c:v>399.08179054953803</c:v>
                </c:pt>
                <c:pt idx="20979">
                  <c:v>398.996849661846</c:v>
                </c:pt>
                <c:pt idx="20980">
                  <c:v>399.10813735384602</c:v>
                </c:pt>
                <c:pt idx="20981">
                  <c:v>399.13613255969193</c:v>
                </c:pt>
                <c:pt idx="20982">
                  <c:v>399.16259819015306</c:v>
                </c:pt>
                <c:pt idx="20983">
                  <c:v>399.11049805230698</c:v>
                </c:pt>
                <c:pt idx="20984">
                  <c:v>399.05627771892296</c:v>
                </c:pt>
                <c:pt idx="20985">
                  <c:v>399.052268148</c:v>
                </c:pt>
                <c:pt idx="20986">
                  <c:v>399.08945840400003</c:v>
                </c:pt>
                <c:pt idx="20987">
                  <c:v>399.12440729907598</c:v>
                </c:pt>
                <c:pt idx="20988">
                  <c:v>399.19572210969204</c:v>
                </c:pt>
                <c:pt idx="20989">
                  <c:v>399.30807233553804</c:v>
                </c:pt>
                <c:pt idx="20990">
                  <c:v>399.31185422615403</c:v>
                </c:pt>
                <c:pt idx="20991">
                  <c:v>399.29329581907695</c:v>
                </c:pt>
                <c:pt idx="20992">
                  <c:v>399.17962616015308</c:v>
                </c:pt>
                <c:pt idx="20993">
                  <c:v>399.10719157923</c:v>
                </c:pt>
                <c:pt idx="20994">
                  <c:v>399.108390680154</c:v>
                </c:pt>
                <c:pt idx="20995">
                  <c:v>399.18831138969199</c:v>
                </c:pt>
                <c:pt idx="20996">
                  <c:v>399.10473861538401</c:v>
                </c:pt>
                <c:pt idx="20997">
                  <c:v>399.06344068892298</c:v>
                </c:pt>
                <c:pt idx="20998">
                  <c:v>399.05578942323001</c:v>
                </c:pt>
                <c:pt idx="20999">
                  <c:v>399.09082455369196</c:v>
                </c:pt>
                <c:pt idx="21000">
                  <c:v>399.21296137615298</c:v>
                </c:pt>
                <c:pt idx="21001">
                  <c:v>399.21023924753797</c:v>
                </c:pt>
                <c:pt idx="21002">
                  <c:v>399.26112404276893</c:v>
                </c:pt>
                <c:pt idx="21003">
                  <c:v>399.18337305169086</c:v>
                </c:pt>
                <c:pt idx="21004">
                  <c:v>399.1841489570769</c:v>
                </c:pt>
                <c:pt idx="21005">
                  <c:v>399.24057698846099</c:v>
                </c:pt>
                <c:pt idx="21006">
                  <c:v>399.32129953861494</c:v>
                </c:pt>
                <c:pt idx="21007">
                  <c:v>399.2891186773839</c:v>
                </c:pt>
                <c:pt idx="21008">
                  <c:v>399.30423043307604</c:v>
                </c:pt>
                <c:pt idx="21009">
                  <c:v>399.22274152876901</c:v>
                </c:pt>
                <c:pt idx="21010">
                  <c:v>399.32512410815292</c:v>
                </c:pt>
                <c:pt idx="21011">
                  <c:v>399.28906971492302</c:v>
                </c:pt>
                <c:pt idx="21012">
                  <c:v>399.32023163784498</c:v>
                </c:pt>
                <c:pt idx="21013">
                  <c:v>399.33532089661492</c:v>
                </c:pt>
                <c:pt idx="21014">
                  <c:v>399.38502936122995</c:v>
                </c:pt>
                <c:pt idx="21015">
                  <c:v>399.33274969630702</c:v>
                </c:pt>
                <c:pt idx="21016">
                  <c:v>399.35465336323006</c:v>
                </c:pt>
                <c:pt idx="21017">
                  <c:v>399.34204161923003</c:v>
                </c:pt>
                <c:pt idx="21018">
                  <c:v>399.43538731061494</c:v>
                </c:pt>
                <c:pt idx="21019">
                  <c:v>399.31504644999995</c:v>
                </c:pt>
                <c:pt idx="21020">
                  <c:v>399.38020475461497</c:v>
                </c:pt>
                <c:pt idx="21021">
                  <c:v>399.41069651307703</c:v>
                </c:pt>
                <c:pt idx="21022">
                  <c:v>399.43170293769185</c:v>
                </c:pt>
                <c:pt idx="21023">
                  <c:v>399.49946462538401</c:v>
                </c:pt>
                <c:pt idx="21024">
                  <c:v>399.534795607538</c:v>
                </c:pt>
                <c:pt idx="21025">
                  <c:v>399.677695782</c:v>
                </c:pt>
                <c:pt idx="21026">
                  <c:v>399.52327247507691</c:v>
                </c:pt>
                <c:pt idx="21027">
                  <c:v>399.43177228553793</c:v>
                </c:pt>
                <c:pt idx="21028">
                  <c:v>399.37028561061504</c:v>
                </c:pt>
                <c:pt idx="21029">
                  <c:v>399.40836858692296</c:v>
                </c:pt>
                <c:pt idx="21030">
                  <c:v>399.43759142076897</c:v>
                </c:pt>
                <c:pt idx="21031">
                  <c:v>399.423259884461</c:v>
                </c:pt>
                <c:pt idx="21032">
                  <c:v>399.46228870799899</c:v>
                </c:pt>
                <c:pt idx="21033">
                  <c:v>399.42294670246099</c:v>
                </c:pt>
                <c:pt idx="21034">
                  <c:v>399.4470987410769</c:v>
                </c:pt>
                <c:pt idx="21035">
                  <c:v>399.56547758323001</c:v>
                </c:pt>
                <c:pt idx="21036">
                  <c:v>399.61750148107592</c:v>
                </c:pt>
                <c:pt idx="21037">
                  <c:v>399.51063567153801</c:v>
                </c:pt>
                <c:pt idx="21038">
                  <c:v>399.51342883876902</c:v>
                </c:pt>
                <c:pt idx="21039">
                  <c:v>399.59178901507596</c:v>
                </c:pt>
                <c:pt idx="21040">
                  <c:v>399.573675536</c:v>
                </c:pt>
                <c:pt idx="21041">
                  <c:v>399.55623633630705</c:v>
                </c:pt>
                <c:pt idx="21042">
                  <c:v>399.48777372415395</c:v>
                </c:pt>
                <c:pt idx="21043">
                  <c:v>399.52657107184592</c:v>
                </c:pt>
                <c:pt idx="21044">
                  <c:v>399.57523900015292</c:v>
                </c:pt>
                <c:pt idx="21045">
                  <c:v>399.64644538907606</c:v>
                </c:pt>
                <c:pt idx="21046">
                  <c:v>399.67674395153796</c:v>
                </c:pt>
                <c:pt idx="21047">
                  <c:v>399.65123118169203</c:v>
                </c:pt>
                <c:pt idx="21048">
                  <c:v>399.66368882969203</c:v>
                </c:pt>
                <c:pt idx="21049">
                  <c:v>399.662439438923</c:v>
                </c:pt>
                <c:pt idx="21050">
                  <c:v>399.70659124261488</c:v>
                </c:pt>
                <c:pt idx="21051">
                  <c:v>399.710363674615</c:v>
                </c:pt>
                <c:pt idx="21052">
                  <c:v>399.71233570769186</c:v>
                </c:pt>
                <c:pt idx="21053">
                  <c:v>399.77060079476905</c:v>
                </c:pt>
                <c:pt idx="21054">
                  <c:v>399.76615960092192</c:v>
                </c:pt>
                <c:pt idx="21055">
                  <c:v>399.77659471907691</c:v>
                </c:pt>
                <c:pt idx="21056">
                  <c:v>399.78141830292191</c:v>
                </c:pt>
                <c:pt idx="21057">
                  <c:v>399.806708071846</c:v>
                </c:pt>
                <c:pt idx="21058">
                  <c:v>399.78926451938401</c:v>
                </c:pt>
                <c:pt idx="21059">
                  <c:v>399.76370654615295</c:v>
                </c:pt>
                <c:pt idx="21060">
                  <c:v>399.74827760092302</c:v>
                </c:pt>
                <c:pt idx="21061">
                  <c:v>399.71861574953795</c:v>
                </c:pt>
                <c:pt idx="21062">
                  <c:v>399.85464196830702</c:v>
                </c:pt>
                <c:pt idx="21063">
                  <c:v>399.79369906184593</c:v>
                </c:pt>
                <c:pt idx="21064">
                  <c:v>399.84754596461499</c:v>
                </c:pt>
                <c:pt idx="21065">
                  <c:v>399.90643518369194</c:v>
                </c:pt>
                <c:pt idx="21066">
                  <c:v>399.82869010307701</c:v>
                </c:pt>
                <c:pt idx="21067">
                  <c:v>399.90299016553797</c:v>
                </c:pt>
                <c:pt idx="21068">
                  <c:v>399.87496158738401</c:v>
                </c:pt>
                <c:pt idx="21069">
                  <c:v>399.95170861353802</c:v>
                </c:pt>
                <c:pt idx="21070">
                  <c:v>400.00834406415396</c:v>
                </c:pt>
                <c:pt idx="21071">
                  <c:v>400.01912918507696</c:v>
                </c:pt>
                <c:pt idx="21072">
                  <c:v>399.9813779363069</c:v>
                </c:pt>
                <c:pt idx="21073">
                  <c:v>399.96257835353799</c:v>
                </c:pt>
                <c:pt idx="21074">
                  <c:v>399.93588208430702</c:v>
                </c:pt>
                <c:pt idx="21075">
                  <c:v>399.89485108030703</c:v>
                </c:pt>
                <c:pt idx="21076">
                  <c:v>399.93053616753787</c:v>
                </c:pt>
                <c:pt idx="21077">
                  <c:v>399.94808481369205</c:v>
                </c:pt>
                <c:pt idx="21078">
                  <c:v>400.04886531584611</c:v>
                </c:pt>
                <c:pt idx="21079">
                  <c:v>400.02983154292292</c:v>
                </c:pt>
                <c:pt idx="21080">
                  <c:v>400.07286128261501</c:v>
                </c:pt>
                <c:pt idx="21081">
                  <c:v>400.18426487769204</c:v>
                </c:pt>
                <c:pt idx="21082">
                  <c:v>400.15443545076903</c:v>
                </c:pt>
                <c:pt idx="21083">
                  <c:v>400.16948504030711</c:v>
                </c:pt>
                <c:pt idx="21084">
                  <c:v>400.11770161276905</c:v>
                </c:pt>
                <c:pt idx="21085">
                  <c:v>400.09059879338395</c:v>
                </c:pt>
                <c:pt idx="21086">
                  <c:v>400.08483806138395</c:v>
                </c:pt>
                <c:pt idx="21087">
                  <c:v>400.12531340753793</c:v>
                </c:pt>
                <c:pt idx="21088">
                  <c:v>400.11988235984512</c:v>
                </c:pt>
                <c:pt idx="21089">
                  <c:v>400.20365588138395</c:v>
                </c:pt>
                <c:pt idx="21090">
                  <c:v>400.19283123538401</c:v>
                </c:pt>
                <c:pt idx="21091">
                  <c:v>400.20958545230695</c:v>
                </c:pt>
                <c:pt idx="21092">
                  <c:v>400.23607427384599</c:v>
                </c:pt>
                <c:pt idx="21093">
                  <c:v>400.32156497507691</c:v>
                </c:pt>
                <c:pt idx="21094">
                  <c:v>400.22900833569196</c:v>
                </c:pt>
                <c:pt idx="21095">
                  <c:v>400.23491956153794</c:v>
                </c:pt>
                <c:pt idx="21096">
                  <c:v>400.3148605155381</c:v>
                </c:pt>
                <c:pt idx="21097">
                  <c:v>400.36192095830694</c:v>
                </c:pt>
                <c:pt idx="21098">
                  <c:v>400.27657605707685</c:v>
                </c:pt>
                <c:pt idx="21099">
                  <c:v>400.35968061092314</c:v>
                </c:pt>
                <c:pt idx="21100">
                  <c:v>400.36749752246106</c:v>
                </c:pt>
                <c:pt idx="21101">
                  <c:v>400.39507275723093</c:v>
                </c:pt>
                <c:pt idx="21102">
                  <c:v>400.47812280892191</c:v>
                </c:pt>
                <c:pt idx="21103">
                  <c:v>400.47951335492291</c:v>
                </c:pt>
                <c:pt idx="21104">
                  <c:v>400.46998096046104</c:v>
                </c:pt>
                <c:pt idx="21105">
                  <c:v>400.45754068199898</c:v>
                </c:pt>
                <c:pt idx="21106">
                  <c:v>400.43308155892294</c:v>
                </c:pt>
                <c:pt idx="21107">
                  <c:v>400.52115985892289</c:v>
                </c:pt>
                <c:pt idx="21108">
                  <c:v>400.52243765153793</c:v>
                </c:pt>
                <c:pt idx="21109">
                  <c:v>400.45666550369197</c:v>
                </c:pt>
                <c:pt idx="21110">
                  <c:v>400.52459840830699</c:v>
                </c:pt>
                <c:pt idx="21111">
                  <c:v>400.53864848599994</c:v>
                </c:pt>
                <c:pt idx="21112">
                  <c:v>400.58290126169192</c:v>
                </c:pt>
                <c:pt idx="21113">
                  <c:v>400.53960584799995</c:v>
                </c:pt>
                <c:pt idx="21114">
                  <c:v>400.54194998738399</c:v>
                </c:pt>
                <c:pt idx="21115">
                  <c:v>400.63030290369193</c:v>
                </c:pt>
                <c:pt idx="21116">
                  <c:v>400.7295038676919</c:v>
                </c:pt>
                <c:pt idx="21117">
                  <c:v>400.67865139415306</c:v>
                </c:pt>
                <c:pt idx="21118">
                  <c:v>400.67170741938395</c:v>
                </c:pt>
                <c:pt idx="21119">
                  <c:v>400.74367614722996</c:v>
                </c:pt>
                <c:pt idx="21120">
                  <c:v>400.74300616230698</c:v>
                </c:pt>
                <c:pt idx="21121">
                  <c:v>400.76087178153801</c:v>
                </c:pt>
                <c:pt idx="21122">
                  <c:v>400.73516803969193</c:v>
                </c:pt>
                <c:pt idx="21123">
                  <c:v>400.74940531384613</c:v>
                </c:pt>
                <c:pt idx="21124">
                  <c:v>400.83198155169191</c:v>
                </c:pt>
                <c:pt idx="21125">
                  <c:v>400.72851702030692</c:v>
                </c:pt>
                <c:pt idx="21126">
                  <c:v>400.77345113938401</c:v>
                </c:pt>
                <c:pt idx="21127">
                  <c:v>400.85119216646098</c:v>
                </c:pt>
                <c:pt idx="21128">
                  <c:v>400.96136804615287</c:v>
                </c:pt>
                <c:pt idx="21129">
                  <c:v>400.85482358292307</c:v>
                </c:pt>
                <c:pt idx="21130">
                  <c:v>400.85238323892298</c:v>
                </c:pt>
                <c:pt idx="21131">
                  <c:v>400.93143700630691</c:v>
                </c:pt>
                <c:pt idx="21132">
                  <c:v>400.91471656384499</c:v>
                </c:pt>
                <c:pt idx="21133">
                  <c:v>400.95187637953802</c:v>
                </c:pt>
                <c:pt idx="21134">
                  <c:v>400.93310113799987</c:v>
                </c:pt>
                <c:pt idx="21135">
                  <c:v>401.04292297738397</c:v>
                </c:pt>
                <c:pt idx="21136">
                  <c:v>400.96627977707686</c:v>
                </c:pt>
                <c:pt idx="21137">
                  <c:v>400.90712115122994</c:v>
                </c:pt>
                <c:pt idx="21138">
                  <c:v>400.87268195923002</c:v>
                </c:pt>
                <c:pt idx="21139">
                  <c:v>400.90211540015287</c:v>
                </c:pt>
                <c:pt idx="21140">
                  <c:v>400.90241867461492</c:v>
                </c:pt>
                <c:pt idx="21141">
                  <c:v>400.94180618153808</c:v>
                </c:pt>
                <c:pt idx="21142">
                  <c:v>400.90597310799996</c:v>
                </c:pt>
                <c:pt idx="21143">
                  <c:v>400.98890180630696</c:v>
                </c:pt>
                <c:pt idx="21144">
                  <c:v>401.03088691769199</c:v>
                </c:pt>
                <c:pt idx="21145">
                  <c:v>401.06998924199996</c:v>
                </c:pt>
                <c:pt idx="21146">
                  <c:v>401.05232904046102</c:v>
                </c:pt>
                <c:pt idx="21147">
                  <c:v>401.11826418400005</c:v>
                </c:pt>
                <c:pt idx="21148">
                  <c:v>401.1306297476919</c:v>
                </c:pt>
                <c:pt idx="21149">
                  <c:v>401.19665278907593</c:v>
                </c:pt>
                <c:pt idx="21150">
                  <c:v>401.1484655893841</c:v>
                </c:pt>
                <c:pt idx="21151">
                  <c:v>401.18767115861499</c:v>
                </c:pt>
                <c:pt idx="21152">
                  <c:v>401.24595933676903</c:v>
                </c:pt>
                <c:pt idx="21153">
                  <c:v>401.229759035538</c:v>
                </c:pt>
                <c:pt idx="21154">
                  <c:v>401.20929768046108</c:v>
                </c:pt>
                <c:pt idx="21155">
                  <c:v>401.18113114399995</c:v>
                </c:pt>
                <c:pt idx="21156">
                  <c:v>401.16966429138404</c:v>
                </c:pt>
                <c:pt idx="21157">
                  <c:v>401.21517194584595</c:v>
                </c:pt>
                <c:pt idx="21158">
                  <c:v>401.20724094399992</c:v>
                </c:pt>
                <c:pt idx="21159">
                  <c:v>401.32604024707689</c:v>
                </c:pt>
                <c:pt idx="21160">
                  <c:v>401.26818331292299</c:v>
                </c:pt>
                <c:pt idx="21161">
                  <c:v>401.27105083953802</c:v>
                </c:pt>
                <c:pt idx="21162">
                  <c:v>401.36629144538392</c:v>
                </c:pt>
                <c:pt idx="21163">
                  <c:v>401.31735026907592</c:v>
                </c:pt>
                <c:pt idx="21164">
                  <c:v>401.39564995938395</c:v>
                </c:pt>
                <c:pt idx="21165">
                  <c:v>401.36625077199892</c:v>
                </c:pt>
                <c:pt idx="21166">
                  <c:v>401.45449039646104</c:v>
                </c:pt>
                <c:pt idx="21167">
                  <c:v>401.42474972815296</c:v>
                </c:pt>
                <c:pt idx="21168">
                  <c:v>401.48128128046204</c:v>
                </c:pt>
                <c:pt idx="21169">
                  <c:v>401.47821039707691</c:v>
                </c:pt>
                <c:pt idx="21170">
                  <c:v>401.44705876661493</c:v>
                </c:pt>
                <c:pt idx="21171">
                  <c:v>401.54037098538396</c:v>
                </c:pt>
                <c:pt idx="21172">
                  <c:v>401.51726513246103</c:v>
                </c:pt>
                <c:pt idx="21173">
                  <c:v>401.55880026138396</c:v>
                </c:pt>
                <c:pt idx="21174">
                  <c:v>401.51846836323</c:v>
                </c:pt>
                <c:pt idx="21175">
                  <c:v>401.506061887231</c:v>
                </c:pt>
                <c:pt idx="21176">
                  <c:v>401.55129971999895</c:v>
                </c:pt>
                <c:pt idx="21177">
                  <c:v>401.5986294156919</c:v>
                </c:pt>
                <c:pt idx="21178">
                  <c:v>401.58650339830695</c:v>
                </c:pt>
                <c:pt idx="21179">
                  <c:v>401.66403307399901</c:v>
                </c:pt>
                <c:pt idx="21180">
                  <c:v>401.61659374476898</c:v>
                </c:pt>
                <c:pt idx="21181">
                  <c:v>401.674780157692</c:v>
                </c:pt>
                <c:pt idx="21182">
                  <c:v>401.75430522353798</c:v>
                </c:pt>
                <c:pt idx="21183">
                  <c:v>401.83084859399901</c:v>
                </c:pt>
                <c:pt idx="21184">
                  <c:v>401.85039036584607</c:v>
                </c:pt>
                <c:pt idx="21185">
                  <c:v>401.82358402923001</c:v>
                </c:pt>
                <c:pt idx="21186">
                  <c:v>401.816604333692</c:v>
                </c:pt>
                <c:pt idx="21187">
                  <c:v>401.82944572169203</c:v>
                </c:pt>
                <c:pt idx="21188">
                  <c:v>401.83678847907692</c:v>
                </c:pt>
                <c:pt idx="21189">
                  <c:v>401.69729893999897</c:v>
                </c:pt>
                <c:pt idx="21190">
                  <c:v>401.76617859430695</c:v>
                </c:pt>
                <c:pt idx="21191">
                  <c:v>401.73248199892203</c:v>
                </c:pt>
                <c:pt idx="21192">
                  <c:v>401.79609561784599</c:v>
                </c:pt>
                <c:pt idx="21193">
                  <c:v>401.81928659969202</c:v>
                </c:pt>
                <c:pt idx="21194">
                  <c:v>401.81685105692299</c:v>
                </c:pt>
                <c:pt idx="21195">
                  <c:v>401.72789850461493</c:v>
                </c:pt>
                <c:pt idx="21196">
                  <c:v>401.83373389430704</c:v>
                </c:pt>
                <c:pt idx="21197">
                  <c:v>401.82775116969196</c:v>
                </c:pt>
                <c:pt idx="21198">
                  <c:v>401.86754563076909</c:v>
                </c:pt>
                <c:pt idx="21199">
                  <c:v>401.78225977784592</c:v>
                </c:pt>
                <c:pt idx="21200">
                  <c:v>401.81586125415402</c:v>
                </c:pt>
                <c:pt idx="21201">
                  <c:v>401.77427583107601</c:v>
                </c:pt>
                <c:pt idx="21202">
                  <c:v>401.80885462969201</c:v>
                </c:pt>
                <c:pt idx="21203">
                  <c:v>401.84043529738398</c:v>
                </c:pt>
                <c:pt idx="21204">
                  <c:v>401.98535406907689</c:v>
                </c:pt>
                <c:pt idx="21205">
                  <c:v>402.00488407215306</c:v>
                </c:pt>
                <c:pt idx="21206">
                  <c:v>401.98280509153801</c:v>
                </c:pt>
                <c:pt idx="21207">
                  <c:v>402.03933473953799</c:v>
                </c:pt>
                <c:pt idx="21208">
                  <c:v>402.13158078692197</c:v>
                </c:pt>
                <c:pt idx="21209">
                  <c:v>402.03159067707594</c:v>
                </c:pt>
                <c:pt idx="21210">
                  <c:v>402.11215118338401</c:v>
                </c:pt>
                <c:pt idx="21211">
                  <c:v>402.09853479630692</c:v>
                </c:pt>
                <c:pt idx="21212">
                  <c:v>402.0453611538461</c:v>
                </c:pt>
                <c:pt idx="21213">
                  <c:v>402.07444625722997</c:v>
                </c:pt>
                <c:pt idx="21214">
                  <c:v>402.14375371569196</c:v>
                </c:pt>
                <c:pt idx="21215">
                  <c:v>402.177551795076</c:v>
                </c:pt>
                <c:pt idx="21216">
                  <c:v>402.20774107676908</c:v>
                </c:pt>
                <c:pt idx="21217">
                  <c:v>402.25576316815301</c:v>
                </c:pt>
                <c:pt idx="21218">
                  <c:v>402.151964662615</c:v>
                </c:pt>
                <c:pt idx="21219">
                  <c:v>402.24516979523003</c:v>
                </c:pt>
                <c:pt idx="21220">
                  <c:v>402.33236643769192</c:v>
                </c:pt>
                <c:pt idx="21221">
                  <c:v>402.19561934415299</c:v>
                </c:pt>
                <c:pt idx="21222">
                  <c:v>402.18316091738399</c:v>
                </c:pt>
                <c:pt idx="21223">
                  <c:v>402.22660134861491</c:v>
                </c:pt>
                <c:pt idx="21224">
                  <c:v>402.19575237169192</c:v>
                </c:pt>
                <c:pt idx="21225">
                  <c:v>402.24732438661499</c:v>
                </c:pt>
                <c:pt idx="21226">
                  <c:v>402.16985990415304</c:v>
                </c:pt>
                <c:pt idx="21227">
                  <c:v>402.18986506200002</c:v>
                </c:pt>
                <c:pt idx="21228">
                  <c:v>402.16988470384609</c:v>
                </c:pt>
                <c:pt idx="21229">
                  <c:v>402.15822580815302</c:v>
                </c:pt>
                <c:pt idx="21230">
                  <c:v>402.23531762292197</c:v>
                </c:pt>
                <c:pt idx="21231">
                  <c:v>402.25879532769193</c:v>
                </c:pt>
                <c:pt idx="21232">
                  <c:v>402.4005348756919</c:v>
                </c:pt>
                <c:pt idx="21233">
                  <c:v>402.38165445661491</c:v>
                </c:pt>
                <c:pt idx="21234">
                  <c:v>402.43778423969195</c:v>
                </c:pt>
                <c:pt idx="21235">
                  <c:v>402.26126947892294</c:v>
                </c:pt>
                <c:pt idx="21236">
                  <c:v>402.20866314107599</c:v>
                </c:pt>
                <c:pt idx="21237">
                  <c:v>402.33665887861497</c:v>
                </c:pt>
                <c:pt idx="21238">
                  <c:v>402.29811910199987</c:v>
                </c:pt>
                <c:pt idx="21239">
                  <c:v>402.26679449246092</c:v>
                </c:pt>
                <c:pt idx="21240">
                  <c:v>402.30624032199898</c:v>
                </c:pt>
                <c:pt idx="21241">
                  <c:v>402.31985746492205</c:v>
                </c:pt>
                <c:pt idx="21242">
                  <c:v>402.38178178892292</c:v>
                </c:pt>
                <c:pt idx="21243">
                  <c:v>402.47393852461494</c:v>
                </c:pt>
                <c:pt idx="21244">
                  <c:v>402.37687330707593</c:v>
                </c:pt>
                <c:pt idx="21245">
                  <c:v>402.40547055399992</c:v>
                </c:pt>
                <c:pt idx="21246">
                  <c:v>402.36091814661495</c:v>
                </c:pt>
                <c:pt idx="21247">
                  <c:v>402.38951306984501</c:v>
                </c:pt>
                <c:pt idx="21248">
                  <c:v>402.31605026799997</c:v>
                </c:pt>
                <c:pt idx="21249">
                  <c:v>402.37005374569191</c:v>
                </c:pt>
                <c:pt idx="21250">
                  <c:v>402.41876049615303</c:v>
                </c:pt>
                <c:pt idx="21251">
                  <c:v>402.46136233046104</c:v>
                </c:pt>
                <c:pt idx="21252">
                  <c:v>402.43081460153792</c:v>
                </c:pt>
                <c:pt idx="21253">
                  <c:v>402.43560813846102</c:v>
                </c:pt>
                <c:pt idx="21254">
                  <c:v>402.45062815476911</c:v>
                </c:pt>
                <c:pt idx="21255">
                  <c:v>402.45103979846095</c:v>
                </c:pt>
                <c:pt idx="21256">
                  <c:v>402.47864732984607</c:v>
                </c:pt>
                <c:pt idx="21257">
                  <c:v>402.49571692769183</c:v>
                </c:pt>
                <c:pt idx="21258">
                  <c:v>402.54305189476906</c:v>
                </c:pt>
                <c:pt idx="21259">
                  <c:v>402.49613129753789</c:v>
                </c:pt>
                <c:pt idx="21260">
                  <c:v>402.53220441292297</c:v>
                </c:pt>
                <c:pt idx="21261">
                  <c:v>402.46250806538399</c:v>
                </c:pt>
                <c:pt idx="21262">
                  <c:v>402.67575361923002</c:v>
                </c:pt>
                <c:pt idx="21263">
                  <c:v>402.74774087692202</c:v>
                </c:pt>
                <c:pt idx="21264">
                  <c:v>402.7533298679989</c:v>
                </c:pt>
                <c:pt idx="21265">
                  <c:v>402.58500442015293</c:v>
                </c:pt>
                <c:pt idx="21266">
                  <c:v>402.63202691307703</c:v>
                </c:pt>
                <c:pt idx="21267">
                  <c:v>402.59325756046093</c:v>
                </c:pt>
                <c:pt idx="21268">
                  <c:v>402.61187494384598</c:v>
                </c:pt>
                <c:pt idx="21269">
                  <c:v>402.57393604230697</c:v>
                </c:pt>
                <c:pt idx="21270">
                  <c:v>402.53864571492301</c:v>
                </c:pt>
                <c:pt idx="21271">
                  <c:v>402.60225191092297</c:v>
                </c:pt>
                <c:pt idx="21272">
                  <c:v>402.56821998538391</c:v>
                </c:pt>
                <c:pt idx="21273">
                  <c:v>402.61865543599993</c:v>
                </c:pt>
                <c:pt idx="21274">
                  <c:v>402.70254523199992</c:v>
                </c:pt>
                <c:pt idx="21275">
                  <c:v>402.73824220430703</c:v>
                </c:pt>
                <c:pt idx="21276">
                  <c:v>402.59860471538394</c:v>
                </c:pt>
                <c:pt idx="21277">
                  <c:v>402.61742545922999</c:v>
                </c:pt>
                <c:pt idx="21278">
                  <c:v>402.60246064876907</c:v>
                </c:pt>
                <c:pt idx="21279">
                  <c:v>402.63174097199891</c:v>
                </c:pt>
                <c:pt idx="21280">
                  <c:v>402.66710406830703</c:v>
                </c:pt>
                <c:pt idx="21281">
                  <c:v>402.55015497815293</c:v>
                </c:pt>
                <c:pt idx="21282">
                  <c:v>402.59358585138392</c:v>
                </c:pt>
                <c:pt idx="21283">
                  <c:v>402.48269249876898</c:v>
                </c:pt>
                <c:pt idx="21284">
                  <c:v>402.64780603292303</c:v>
                </c:pt>
                <c:pt idx="21285">
                  <c:v>402.77507598430697</c:v>
                </c:pt>
                <c:pt idx="21286">
                  <c:v>402.90312856322987</c:v>
                </c:pt>
                <c:pt idx="21287">
                  <c:v>402.79817455215385</c:v>
                </c:pt>
                <c:pt idx="21288">
                  <c:v>402.71749082476907</c:v>
                </c:pt>
                <c:pt idx="21289">
                  <c:v>402.64980503769203</c:v>
                </c:pt>
                <c:pt idx="21290">
                  <c:v>402.40239566799994</c:v>
                </c:pt>
                <c:pt idx="21291">
                  <c:v>402.46680601046108</c:v>
                </c:pt>
                <c:pt idx="21292">
                  <c:v>402.35298021692307</c:v>
                </c:pt>
                <c:pt idx="21293">
                  <c:v>402.50431064061496</c:v>
                </c:pt>
                <c:pt idx="21294">
                  <c:v>402.57680426676905</c:v>
                </c:pt>
                <c:pt idx="21295">
                  <c:v>402.53916326030696</c:v>
                </c:pt>
                <c:pt idx="21296">
                  <c:v>402.50968353753808</c:v>
                </c:pt>
                <c:pt idx="21297">
                  <c:v>402.49532782830693</c:v>
                </c:pt>
                <c:pt idx="21298">
                  <c:v>402.49629307030699</c:v>
                </c:pt>
                <c:pt idx="21299">
                  <c:v>402.58360592322992</c:v>
                </c:pt>
                <c:pt idx="21300">
                  <c:v>402.71279809369196</c:v>
                </c:pt>
                <c:pt idx="21301">
                  <c:v>402.70439932507696</c:v>
                </c:pt>
                <c:pt idx="21302">
                  <c:v>402.817750682</c:v>
                </c:pt>
                <c:pt idx="21303">
                  <c:v>402.77815797738384</c:v>
                </c:pt>
                <c:pt idx="21304">
                  <c:v>402.63695981692297</c:v>
                </c:pt>
                <c:pt idx="21305">
                  <c:v>402.72670989230699</c:v>
                </c:pt>
                <c:pt idx="21306">
                  <c:v>402.71372690861489</c:v>
                </c:pt>
                <c:pt idx="21307">
                  <c:v>402.67301746830691</c:v>
                </c:pt>
                <c:pt idx="21308">
                  <c:v>402.6444476550771</c:v>
                </c:pt>
                <c:pt idx="21309">
                  <c:v>402.53764964122996</c:v>
                </c:pt>
                <c:pt idx="21310">
                  <c:v>402.53564772938398</c:v>
                </c:pt>
                <c:pt idx="21311">
                  <c:v>402.45179945522989</c:v>
                </c:pt>
                <c:pt idx="21312">
                  <c:v>402.508577823076</c:v>
                </c:pt>
                <c:pt idx="21313">
                  <c:v>402.65859928215394</c:v>
                </c:pt>
                <c:pt idx="21314">
                  <c:v>402.60785283369211</c:v>
                </c:pt>
                <c:pt idx="21315">
                  <c:v>402.61636046722987</c:v>
                </c:pt>
                <c:pt idx="21316">
                  <c:v>402.57117361430704</c:v>
                </c:pt>
                <c:pt idx="21317">
                  <c:v>402.60017371184608</c:v>
                </c:pt>
                <c:pt idx="21318">
                  <c:v>402.53650278061491</c:v>
                </c:pt>
                <c:pt idx="21319">
                  <c:v>402.62481913969202</c:v>
                </c:pt>
                <c:pt idx="21320">
                  <c:v>402.57834258722994</c:v>
                </c:pt>
                <c:pt idx="21321">
                  <c:v>402.53007671276896</c:v>
                </c:pt>
                <c:pt idx="21322">
                  <c:v>402.49571615246094</c:v>
                </c:pt>
                <c:pt idx="21323">
                  <c:v>402.46921380076901</c:v>
                </c:pt>
                <c:pt idx="21324">
                  <c:v>402.28686233169196</c:v>
                </c:pt>
                <c:pt idx="21325">
                  <c:v>402.34193212307702</c:v>
                </c:pt>
                <c:pt idx="21326">
                  <c:v>402.35423522769196</c:v>
                </c:pt>
                <c:pt idx="21327">
                  <c:v>402.4369484615379</c:v>
                </c:pt>
                <c:pt idx="21328">
                  <c:v>402.43289008969197</c:v>
                </c:pt>
                <c:pt idx="21329">
                  <c:v>402.59353291830689</c:v>
                </c:pt>
                <c:pt idx="21330">
                  <c:v>402.51164106799899</c:v>
                </c:pt>
                <c:pt idx="21331">
                  <c:v>402.233022162461</c:v>
                </c:pt>
                <c:pt idx="21332">
                  <c:v>402.24451205199892</c:v>
                </c:pt>
                <c:pt idx="21333">
                  <c:v>402.28241326646099</c:v>
                </c:pt>
                <c:pt idx="21334">
                  <c:v>402.24461358322998</c:v>
                </c:pt>
                <c:pt idx="21335">
                  <c:v>402.40859974538387</c:v>
                </c:pt>
                <c:pt idx="21336">
                  <c:v>402.40544270630704</c:v>
                </c:pt>
                <c:pt idx="21337">
                  <c:v>402.46473090661493</c:v>
                </c:pt>
                <c:pt idx="21338">
                  <c:v>402.43524721307597</c:v>
                </c:pt>
                <c:pt idx="21339">
                  <c:v>402.37317670984601</c:v>
                </c:pt>
                <c:pt idx="21340">
                  <c:v>402.35407936523001</c:v>
                </c:pt>
                <c:pt idx="21341">
                  <c:v>402.30880896430705</c:v>
                </c:pt>
                <c:pt idx="21342">
                  <c:v>402.31059887107699</c:v>
                </c:pt>
                <c:pt idx="21343">
                  <c:v>402.31217104492299</c:v>
                </c:pt>
                <c:pt idx="21344">
                  <c:v>402.29809090861488</c:v>
                </c:pt>
                <c:pt idx="21345">
                  <c:v>402.22426319646104</c:v>
                </c:pt>
                <c:pt idx="21346">
                  <c:v>402.29214844938389</c:v>
                </c:pt>
                <c:pt idx="21347">
                  <c:v>402.24118307692203</c:v>
                </c:pt>
                <c:pt idx="21348">
                  <c:v>402.30002009323005</c:v>
                </c:pt>
                <c:pt idx="21349">
                  <c:v>402.46307808276896</c:v>
                </c:pt>
                <c:pt idx="21350">
                  <c:v>402.38438885046105</c:v>
                </c:pt>
                <c:pt idx="21351">
                  <c:v>402.43305699322997</c:v>
                </c:pt>
                <c:pt idx="21352">
                  <c:v>402.43823800707588</c:v>
                </c:pt>
                <c:pt idx="21353">
                  <c:v>402.40348399753799</c:v>
                </c:pt>
                <c:pt idx="21354">
                  <c:v>402.37749856830698</c:v>
                </c:pt>
                <c:pt idx="21355">
                  <c:v>402.36408466184611</c:v>
                </c:pt>
                <c:pt idx="21356">
                  <c:v>402.45050178215303</c:v>
                </c:pt>
                <c:pt idx="21357">
                  <c:v>402.53363084707587</c:v>
                </c:pt>
                <c:pt idx="21358">
                  <c:v>402.41252674584496</c:v>
                </c:pt>
                <c:pt idx="21359">
                  <c:v>402.34448083030713</c:v>
                </c:pt>
                <c:pt idx="21360">
                  <c:v>402.38543593184602</c:v>
                </c:pt>
                <c:pt idx="21361">
                  <c:v>402.39420489938402</c:v>
                </c:pt>
                <c:pt idx="21362">
                  <c:v>402.38174119076911</c:v>
                </c:pt>
                <c:pt idx="21363">
                  <c:v>402.30577685769191</c:v>
                </c:pt>
                <c:pt idx="21364">
                  <c:v>402.38607674322986</c:v>
                </c:pt>
                <c:pt idx="21365">
                  <c:v>402.30823219815397</c:v>
                </c:pt>
                <c:pt idx="21366">
                  <c:v>402.38653015846103</c:v>
                </c:pt>
                <c:pt idx="21367">
                  <c:v>402.48296618753801</c:v>
                </c:pt>
                <c:pt idx="21368">
                  <c:v>402.4543319512299</c:v>
                </c:pt>
                <c:pt idx="21369">
                  <c:v>402.49426717969197</c:v>
                </c:pt>
                <c:pt idx="21370">
                  <c:v>402.51993570799993</c:v>
                </c:pt>
                <c:pt idx="21371">
                  <c:v>402.53424104738394</c:v>
                </c:pt>
                <c:pt idx="21372">
                  <c:v>402.44629350922992</c:v>
                </c:pt>
                <c:pt idx="21373">
                  <c:v>402.48901989769189</c:v>
                </c:pt>
                <c:pt idx="21374">
                  <c:v>402.50942853984611</c:v>
                </c:pt>
                <c:pt idx="21375">
                  <c:v>402.51004358784598</c:v>
                </c:pt>
                <c:pt idx="21376">
                  <c:v>402.52912266938398</c:v>
                </c:pt>
                <c:pt idx="21377">
                  <c:v>402.64079801261499</c:v>
                </c:pt>
                <c:pt idx="21378">
                  <c:v>402.69956374122995</c:v>
                </c:pt>
                <c:pt idx="21379">
                  <c:v>402.81893898415296</c:v>
                </c:pt>
                <c:pt idx="21380">
                  <c:v>402.81025622076902</c:v>
                </c:pt>
                <c:pt idx="21381">
                  <c:v>402.74780342738404</c:v>
                </c:pt>
                <c:pt idx="21382">
                  <c:v>402.67928004246107</c:v>
                </c:pt>
                <c:pt idx="21383">
                  <c:v>402.73476193846102</c:v>
                </c:pt>
                <c:pt idx="21384">
                  <c:v>402.76944722615298</c:v>
                </c:pt>
                <c:pt idx="21385">
                  <c:v>402.79645304753791</c:v>
                </c:pt>
                <c:pt idx="21386">
                  <c:v>402.89710414538399</c:v>
                </c:pt>
                <c:pt idx="21387">
                  <c:v>402.94589429092298</c:v>
                </c:pt>
                <c:pt idx="21388">
                  <c:v>402.97373235184597</c:v>
                </c:pt>
                <c:pt idx="21389">
                  <c:v>402.95938060861499</c:v>
                </c:pt>
                <c:pt idx="21390">
                  <c:v>402.94247253692305</c:v>
                </c:pt>
                <c:pt idx="21391">
                  <c:v>403.04369017261502</c:v>
                </c:pt>
                <c:pt idx="21392">
                  <c:v>403.03867936184599</c:v>
                </c:pt>
                <c:pt idx="21393">
                  <c:v>402.87900900969203</c:v>
                </c:pt>
                <c:pt idx="21394">
                  <c:v>402.89384268692305</c:v>
                </c:pt>
                <c:pt idx="21395">
                  <c:v>402.83575140799888</c:v>
                </c:pt>
                <c:pt idx="21396">
                  <c:v>402.85662048307705</c:v>
                </c:pt>
                <c:pt idx="21397">
                  <c:v>402.88764535138398</c:v>
                </c:pt>
                <c:pt idx="21398">
                  <c:v>402.79324097199986</c:v>
                </c:pt>
                <c:pt idx="21399">
                  <c:v>402.69139605630693</c:v>
                </c:pt>
                <c:pt idx="21400">
                  <c:v>402.77366718769196</c:v>
                </c:pt>
                <c:pt idx="21401">
                  <c:v>402.90998041138403</c:v>
                </c:pt>
                <c:pt idx="21402">
                  <c:v>402.860607572307</c:v>
                </c:pt>
                <c:pt idx="21403">
                  <c:v>402.87442401138401</c:v>
                </c:pt>
                <c:pt idx="21404">
                  <c:v>402.79361410769189</c:v>
                </c:pt>
                <c:pt idx="21405">
                  <c:v>402.77474998999992</c:v>
                </c:pt>
                <c:pt idx="21406">
                  <c:v>402.86740726323001</c:v>
                </c:pt>
                <c:pt idx="21407">
                  <c:v>402.78780535599896</c:v>
                </c:pt>
                <c:pt idx="21408">
                  <c:v>402.82453722092299</c:v>
                </c:pt>
                <c:pt idx="21409">
                  <c:v>402.81577732030701</c:v>
                </c:pt>
                <c:pt idx="21410">
                  <c:v>402.85670657784601</c:v>
                </c:pt>
                <c:pt idx="21411">
                  <c:v>402.83191908430695</c:v>
                </c:pt>
                <c:pt idx="21412">
                  <c:v>402.81538104399903</c:v>
                </c:pt>
                <c:pt idx="21413">
                  <c:v>402.91148830061496</c:v>
                </c:pt>
                <c:pt idx="21414">
                  <c:v>402.981681864</c:v>
                </c:pt>
                <c:pt idx="21415">
                  <c:v>402.80342451292302</c:v>
                </c:pt>
                <c:pt idx="21416">
                  <c:v>402.89602092369199</c:v>
                </c:pt>
                <c:pt idx="21417">
                  <c:v>402.90193456246095</c:v>
                </c:pt>
                <c:pt idx="21418">
                  <c:v>402.87092101507602</c:v>
                </c:pt>
                <c:pt idx="21419">
                  <c:v>402.84648389507606</c:v>
                </c:pt>
                <c:pt idx="21420">
                  <c:v>402.83930682861495</c:v>
                </c:pt>
                <c:pt idx="21421">
                  <c:v>402.88033697876892</c:v>
                </c:pt>
                <c:pt idx="21422">
                  <c:v>402.87273557753792</c:v>
                </c:pt>
                <c:pt idx="21423">
                  <c:v>402.84490102676909</c:v>
                </c:pt>
                <c:pt idx="21424">
                  <c:v>402.91748507723099</c:v>
                </c:pt>
                <c:pt idx="21425">
                  <c:v>402.93250754107686</c:v>
                </c:pt>
                <c:pt idx="21426">
                  <c:v>402.91032138199995</c:v>
                </c:pt>
                <c:pt idx="21427">
                  <c:v>402.92656239353801</c:v>
                </c:pt>
                <c:pt idx="21428">
                  <c:v>402.95423513876904</c:v>
                </c:pt>
                <c:pt idx="21429">
                  <c:v>403.14427590569198</c:v>
                </c:pt>
                <c:pt idx="21430">
                  <c:v>403.23195348569186</c:v>
                </c:pt>
                <c:pt idx="21431">
                  <c:v>403.24621000030697</c:v>
                </c:pt>
                <c:pt idx="21432">
                  <c:v>403.07447519692306</c:v>
                </c:pt>
                <c:pt idx="21433">
                  <c:v>402.96317651492296</c:v>
                </c:pt>
                <c:pt idx="21434">
                  <c:v>402.92059275184596</c:v>
                </c:pt>
                <c:pt idx="21435">
                  <c:v>402.79780945615295</c:v>
                </c:pt>
                <c:pt idx="21436">
                  <c:v>402.76225106446105</c:v>
                </c:pt>
                <c:pt idx="21437">
                  <c:v>402.94318558861494</c:v>
                </c:pt>
                <c:pt idx="21438">
                  <c:v>402.98845058061494</c:v>
                </c:pt>
                <c:pt idx="21439">
                  <c:v>403.00380227984607</c:v>
                </c:pt>
                <c:pt idx="21440">
                  <c:v>403.14940175492205</c:v>
                </c:pt>
                <c:pt idx="21441">
                  <c:v>403.20488329969209</c:v>
                </c:pt>
                <c:pt idx="21442">
                  <c:v>403.14309581815297</c:v>
                </c:pt>
                <c:pt idx="21443">
                  <c:v>403.08624450799994</c:v>
                </c:pt>
                <c:pt idx="21444">
                  <c:v>403.09350394061488</c:v>
                </c:pt>
                <c:pt idx="21445">
                  <c:v>403.02570807630696</c:v>
                </c:pt>
                <c:pt idx="21446">
                  <c:v>403.05282397722999</c:v>
                </c:pt>
                <c:pt idx="21447">
                  <c:v>403.04075924907596</c:v>
                </c:pt>
                <c:pt idx="21448">
                  <c:v>403.00759685984502</c:v>
                </c:pt>
                <c:pt idx="21449">
                  <c:v>403.13903055584598</c:v>
                </c:pt>
                <c:pt idx="21450">
                  <c:v>403.13257046999894</c:v>
                </c:pt>
                <c:pt idx="21451">
                  <c:v>403.19603622676897</c:v>
                </c:pt>
                <c:pt idx="21452">
                  <c:v>403.19236959661492</c:v>
                </c:pt>
                <c:pt idx="21453">
                  <c:v>403.03211405599893</c:v>
                </c:pt>
                <c:pt idx="21454">
                  <c:v>402.932705326769</c:v>
                </c:pt>
                <c:pt idx="21455">
                  <c:v>403.02620112569195</c:v>
                </c:pt>
                <c:pt idx="21456">
                  <c:v>403.10821579122995</c:v>
                </c:pt>
                <c:pt idx="21457">
                  <c:v>402.91152112107596</c:v>
                </c:pt>
                <c:pt idx="21458">
                  <c:v>402.85237305215395</c:v>
                </c:pt>
                <c:pt idx="21459">
                  <c:v>402.85464112384619</c:v>
                </c:pt>
                <c:pt idx="21460">
                  <c:v>402.89661248784603</c:v>
                </c:pt>
                <c:pt idx="21461">
                  <c:v>402.82532759522996</c:v>
                </c:pt>
                <c:pt idx="21462">
                  <c:v>402.86409510507701</c:v>
                </c:pt>
                <c:pt idx="21463">
                  <c:v>402.84949868692206</c:v>
                </c:pt>
                <c:pt idx="21464">
                  <c:v>402.73559061646102</c:v>
                </c:pt>
                <c:pt idx="21465">
                  <c:v>402.85838771215299</c:v>
                </c:pt>
                <c:pt idx="21466">
                  <c:v>402.99252640215286</c:v>
                </c:pt>
                <c:pt idx="21467">
                  <c:v>403.02662624430695</c:v>
                </c:pt>
                <c:pt idx="21468">
                  <c:v>402.98076925999993</c:v>
                </c:pt>
                <c:pt idx="21469">
                  <c:v>402.81947575507593</c:v>
                </c:pt>
                <c:pt idx="21470">
                  <c:v>402.84679786061503</c:v>
                </c:pt>
                <c:pt idx="21471">
                  <c:v>402.92796257815291</c:v>
                </c:pt>
                <c:pt idx="21472">
                  <c:v>403.06168056307598</c:v>
                </c:pt>
                <c:pt idx="21473">
                  <c:v>403.120572384615</c:v>
                </c:pt>
                <c:pt idx="21474">
                  <c:v>402.99143972199886</c:v>
                </c:pt>
                <c:pt idx="21475">
                  <c:v>403.06536226938397</c:v>
                </c:pt>
                <c:pt idx="21476">
                  <c:v>403.14276294676904</c:v>
                </c:pt>
                <c:pt idx="21477">
                  <c:v>402.99832919353793</c:v>
                </c:pt>
                <c:pt idx="21478">
                  <c:v>402.97284213107605</c:v>
                </c:pt>
                <c:pt idx="21479">
                  <c:v>402.92660556369191</c:v>
                </c:pt>
                <c:pt idx="21480">
                  <c:v>402.88084622815302</c:v>
                </c:pt>
                <c:pt idx="21481">
                  <c:v>402.939292443846</c:v>
                </c:pt>
                <c:pt idx="21482">
                  <c:v>403.09334726292286</c:v>
                </c:pt>
                <c:pt idx="21483">
                  <c:v>403.12977729246097</c:v>
                </c:pt>
                <c:pt idx="21484">
                  <c:v>402.90425707153793</c:v>
                </c:pt>
                <c:pt idx="21485">
                  <c:v>402.84091495584602</c:v>
                </c:pt>
                <c:pt idx="21486">
                  <c:v>402.94613083738392</c:v>
                </c:pt>
                <c:pt idx="21487">
                  <c:v>402.91721278538495</c:v>
                </c:pt>
                <c:pt idx="21488">
                  <c:v>402.85647061815308</c:v>
                </c:pt>
                <c:pt idx="21489">
                  <c:v>402.90277761384607</c:v>
                </c:pt>
                <c:pt idx="21490">
                  <c:v>402.94610780507594</c:v>
                </c:pt>
                <c:pt idx="21491">
                  <c:v>403.09721350384598</c:v>
                </c:pt>
                <c:pt idx="21492">
                  <c:v>403.16381606323</c:v>
                </c:pt>
                <c:pt idx="21493">
                  <c:v>403.01001016753793</c:v>
                </c:pt>
                <c:pt idx="21494">
                  <c:v>402.94959115846098</c:v>
                </c:pt>
                <c:pt idx="21495">
                  <c:v>402.9115157581528</c:v>
                </c:pt>
                <c:pt idx="21496">
                  <c:v>402.80596611723001</c:v>
                </c:pt>
                <c:pt idx="21497">
                  <c:v>402.89589469353814</c:v>
                </c:pt>
                <c:pt idx="21498">
                  <c:v>403.02151394830685</c:v>
                </c:pt>
                <c:pt idx="21499">
                  <c:v>403.10923540953797</c:v>
                </c:pt>
                <c:pt idx="21500">
                  <c:v>403.12487864169196</c:v>
                </c:pt>
                <c:pt idx="21501">
                  <c:v>403.09387864846099</c:v>
                </c:pt>
                <c:pt idx="21502">
                  <c:v>403.11107698122987</c:v>
                </c:pt>
                <c:pt idx="21503">
                  <c:v>403.14537790092299</c:v>
                </c:pt>
                <c:pt idx="21504">
                  <c:v>402.96472141199996</c:v>
                </c:pt>
                <c:pt idx="21505">
                  <c:v>402.97320973722987</c:v>
                </c:pt>
                <c:pt idx="21506">
                  <c:v>403.09323446707685</c:v>
                </c:pt>
                <c:pt idx="21507">
                  <c:v>403.02209411907597</c:v>
                </c:pt>
                <c:pt idx="21508">
                  <c:v>403.00069056584607</c:v>
                </c:pt>
                <c:pt idx="21509">
                  <c:v>402.93063445046096</c:v>
                </c:pt>
                <c:pt idx="21510">
                  <c:v>402.85818432584506</c:v>
                </c:pt>
                <c:pt idx="21511">
                  <c:v>402.90234189446107</c:v>
                </c:pt>
                <c:pt idx="21512">
                  <c:v>403.02863120815294</c:v>
                </c:pt>
                <c:pt idx="21513">
                  <c:v>402.98833577522981</c:v>
                </c:pt>
                <c:pt idx="21514">
                  <c:v>402.83094207353798</c:v>
                </c:pt>
                <c:pt idx="21515">
                  <c:v>402.75751452707595</c:v>
                </c:pt>
                <c:pt idx="21516">
                  <c:v>402.75508132276906</c:v>
                </c:pt>
                <c:pt idx="21517">
                  <c:v>402.78547348630792</c:v>
                </c:pt>
                <c:pt idx="21518">
                  <c:v>402.87206299769196</c:v>
                </c:pt>
                <c:pt idx="21519">
                  <c:v>402.84651462522999</c:v>
                </c:pt>
                <c:pt idx="21520">
                  <c:v>402.963648102153</c:v>
                </c:pt>
                <c:pt idx="21521">
                  <c:v>402.91521186415395</c:v>
                </c:pt>
                <c:pt idx="21522">
                  <c:v>402.789816876153</c:v>
                </c:pt>
                <c:pt idx="21523">
                  <c:v>402.76967430692298</c:v>
                </c:pt>
                <c:pt idx="21524">
                  <c:v>402.88448350107598</c:v>
                </c:pt>
                <c:pt idx="21525">
                  <c:v>402.83824126538394</c:v>
                </c:pt>
                <c:pt idx="21526">
                  <c:v>402.87042822507698</c:v>
                </c:pt>
                <c:pt idx="21527">
                  <c:v>402.91067116923</c:v>
                </c:pt>
                <c:pt idx="21528">
                  <c:v>402.86734378246098</c:v>
                </c:pt>
                <c:pt idx="21529">
                  <c:v>402.85940878215405</c:v>
                </c:pt>
                <c:pt idx="21530">
                  <c:v>402.76405590615292</c:v>
                </c:pt>
                <c:pt idx="21531">
                  <c:v>402.68676705199994</c:v>
                </c:pt>
                <c:pt idx="21532">
                  <c:v>402.70362803876901</c:v>
                </c:pt>
                <c:pt idx="21533">
                  <c:v>402.81275172092302</c:v>
                </c:pt>
                <c:pt idx="21534">
                  <c:v>402.88283328369198</c:v>
                </c:pt>
                <c:pt idx="21535">
                  <c:v>402.87380835215396</c:v>
                </c:pt>
                <c:pt idx="21536">
                  <c:v>402.77490692230703</c:v>
                </c:pt>
                <c:pt idx="21537">
                  <c:v>402.63348285292301</c:v>
                </c:pt>
                <c:pt idx="21538">
                  <c:v>402.63273611938405</c:v>
                </c:pt>
                <c:pt idx="21539">
                  <c:v>402.63355089092198</c:v>
                </c:pt>
                <c:pt idx="21540">
                  <c:v>402.622123594615</c:v>
                </c:pt>
                <c:pt idx="21541">
                  <c:v>402.73236423015396</c:v>
                </c:pt>
                <c:pt idx="21542">
                  <c:v>402.65252080307607</c:v>
                </c:pt>
                <c:pt idx="21543">
                  <c:v>402.67052213076909</c:v>
                </c:pt>
                <c:pt idx="21544">
                  <c:v>402.67041685538396</c:v>
                </c:pt>
                <c:pt idx="21545">
                  <c:v>402.59334599030694</c:v>
                </c:pt>
                <c:pt idx="21546">
                  <c:v>402.62728172261501</c:v>
                </c:pt>
                <c:pt idx="21547">
                  <c:v>402.67962307676908</c:v>
                </c:pt>
                <c:pt idx="21548">
                  <c:v>402.79490190569192</c:v>
                </c:pt>
                <c:pt idx="21549">
                  <c:v>402.78793773199993</c:v>
                </c:pt>
                <c:pt idx="21550">
                  <c:v>402.82541695261489</c:v>
                </c:pt>
                <c:pt idx="21551">
                  <c:v>402.83681020153796</c:v>
                </c:pt>
                <c:pt idx="21552">
                  <c:v>402.80289532246104</c:v>
                </c:pt>
                <c:pt idx="21553">
                  <c:v>402.64019893261496</c:v>
                </c:pt>
                <c:pt idx="21554">
                  <c:v>402.70382343323001</c:v>
                </c:pt>
                <c:pt idx="21555">
                  <c:v>402.73330504184497</c:v>
                </c:pt>
                <c:pt idx="21556">
                  <c:v>402.72257066892303</c:v>
                </c:pt>
                <c:pt idx="21557">
                  <c:v>402.67764954230705</c:v>
                </c:pt>
                <c:pt idx="21558">
                  <c:v>402.64773109830702</c:v>
                </c:pt>
                <c:pt idx="21559">
                  <c:v>402.609778891384</c:v>
                </c:pt>
                <c:pt idx="21560">
                  <c:v>402.60916629015298</c:v>
                </c:pt>
                <c:pt idx="21561">
                  <c:v>402.65829619076908</c:v>
                </c:pt>
                <c:pt idx="21562">
                  <c:v>402.56088295569197</c:v>
                </c:pt>
                <c:pt idx="21563">
                  <c:v>402.59034061492298</c:v>
                </c:pt>
                <c:pt idx="21564">
                  <c:v>402.57305071430704</c:v>
                </c:pt>
                <c:pt idx="21565">
                  <c:v>402.413160520769</c:v>
                </c:pt>
                <c:pt idx="21566">
                  <c:v>402.37890536722995</c:v>
                </c:pt>
                <c:pt idx="21567">
                  <c:v>402.37579372107695</c:v>
                </c:pt>
                <c:pt idx="21568">
                  <c:v>402.29379380015303</c:v>
                </c:pt>
                <c:pt idx="21569">
                  <c:v>402.33292895292192</c:v>
                </c:pt>
                <c:pt idx="21570">
                  <c:v>402.41171278061489</c:v>
                </c:pt>
                <c:pt idx="21571">
                  <c:v>402.4237425673839</c:v>
                </c:pt>
                <c:pt idx="21572">
                  <c:v>402.40970576553792</c:v>
                </c:pt>
                <c:pt idx="21573">
                  <c:v>402.41864991399899</c:v>
                </c:pt>
                <c:pt idx="21574">
                  <c:v>402.44841554938392</c:v>
                </c:pt>
                <c:pt idx="21575">
                  <c:v>402.40196051784602</c:v>
                </c:pt>
                <c:pt idx="21576">
                  <c:v>402.37746367261502</c:v>
                </c:pt>
                <c:pt idx="21577">
                  <c:v>402.41020946922987</c:v>
                </c:pt>
                <c:pt idx="21578">
                  <c:v>402.39336951938395</c:v>
                </c:pt>
                <c:pt idx="21579">
                  <c:v>402.28747825446101</c:v>
                </c:pt>
                <c:pt idx="21580">
                  <c:v>402.34754672707601</c:v>
                </c:pt>
                <c:pt idx="21581">
                  <c:v>402.31645056984598</c:v>
                </c:pt>
                <c:pt idx="21582">
                  <c:v>402.32019073230703</c:v>
                </c:pt>
                <c:pt idx="21583">
                  <c:v>402.33198308661503</c:v>
                </c:pt>
                <c:pt idx="21584">
                  <c:v>402.31619901738389</c:v>
                </c:pt>
                <c:pt idx="21585">
                  <c:v>402.36669064707593</c:v>
                </c:pt>
                <c:pt idx="21586">
                  <c:v>402.36747817199898</c:v>
                </c:pt>
                <c:pt idx="21587">
                  <c:v>402.25725861553798</c:v>
                </c:pt>
                <c:pt idx="21588">
                  <c:v>402.32687927399996</c:v>
                </c:pt>
                <c:pt idx="21589">
                  <c:v>402.33335978630697</c:v>
                </c:pt>
                <c:pt idx="21590">
                  <c:v>402.26525411615302</c:v>
                </c:pt>
                <c:pt idx="21591">
                  <c:v>402.32896545553803</c:v>
                </c:pt>
                <c:pt idx="21592">
                  <c:v>402.300505662923</c:v>
                </c:pt>
                <c:pt idx="21593">
                  <c:v>402.34151183400002</c:v>
                </c:pt>
                <c:pt idx="21594">
                  <c:v>402.39843276446101</c:v>
                </c:pt>
                <c:pt idx="21595">
                  <c:v>402.41723931999996</c:v>
                </c:pt>
                <c:pt idx="21596">
                  <c:v>402.52067180707593</c:v>
                </c:pt>
                <c:pt idx="21597">
                  <c:v>402.57309778753796</c:v>
                </c:pt>
                <c:pt idx="21598">
                  <c:v>402.45041570815295</c:v>
                </c:pt>
                <c:pt idx="21599">
                  <c:v>402.38409720476903</c:v>
                </c:pt>
                <c:pt idx="21600">
                  <c:v>402.47807488661493</c:v>
                </c:pt>
                <c:pt idx="21601">
                  <c:v>402.38319175030699</c:v>
                </c:pt>
                <c:pt idx="21602">
                  <c:v>402.364049062307</c:v>
                </c:pt>
                <c:pt idx="21603">
                  <c:v>402.34911932415298</c:v>
                </c:pt>
                <c:pt idx="21604">
                  <c:v>402.44629901030697</c:v>
                </c:pt>
                <c:pt idx="21605">
                  <c:v>402.55898712507604</c:v>
                </c:pt>
                <c:pt idx="21606">
                  <c:v>402.601598719538</c:v>
                </c:pt>
                <c:pt idx="21607">
                  <c:v>402.59455882476902</c:v>
                </c:pt>
                <c:pt idx="21608">
                  <c:v>402.41053440630691</c:v>
                </c:pt>
                <c:pt idx="21609">
                  <c:v>402.25969080923005</c:v>
                </c:pt>
                <c:pt idx="21610">
                  <c:v>402.29271452215391</c:v>
                </c:pt>
                <c:pt idx="21611">
                  <c:v>402.20786045538398</c:v>
                </c:pt>
                <c:pt idx="21612">
                  <c:v>402.28333616707687</c:v>
                </c:pt>
                <c:pt idx="21613">
                  <c:v>402.23267719569196</c:v>
                </c:pt>
                <c:pt idx="21614">
                  <c:v>402.23321405569186</c:v>
                </c:pt>
                <c:pt idx="21615">
                  <c:v>402.29199375184595</c:v>
                </c:pt>
                <c:pt idx="21616">
                  <c:v>402.27900859246108</c:v>
                </c:pt>
                <c:pt idx="21617">
                  <c:v>402.24951263369201</c:v>
                </c:pt>
                <c:pt idx="21618">
                  <c:v>402.18128103923004</c:v>
                </c:pt>
                <c:pt idx="21619">
                  <c:v>402.15921861969201</c:v>
                </c:pt>
                <c:pt idx="21620">
                  <c:v>402.11558721476911</c:v>
                </c:pt>
                <c:pt idx="21621">
                  <c:v>401.95327216061492</c:v>
                </c:pt>
                <c:pt idx="21622">
                  <c:v>402.0046851316921</c:v>
                </c:pt>
                <c:pt idx="21623">
                  <c:v>401.77309579661494</c:v>
                </c:pt>
                <c:pt idx="21624">
                  <c:v>401.82117455046097</c:v>
                </c:pt>
                <c:pt idx="21625">
                  <c:v>401.73930349799889</c:v>
                </c:pt>
                <c:pt idx="21626">
                  <c:v>401.70910146384608</c:v>
                </c:pt>
                <c:pt idx="21627">
                  <c:v>401.76045470138399</c:v>
                </c:pt>
                <c:pt idx="21628">
                  <c:v>401.65727351184603</c:v>
                </c:pt>
                <c:pt idx="21629">
                  <c:v>401.522476356769</c:v>
                </c:pt>
                <c:pt idx="21630">
                  <c:v>401.53324759492301</c:v>
                </c:pt>
                <c:pt idx="21631">
                  <c:v>401.47745723584597</c:v>
                </c:pt>
                <c:pt idx="21632">
                  <c:v>401.37261102907701</c:v>
                </c:pt>
                <c:pt idx="21633">
                  <c:v>401.27260761261499</c:v>
                </c:pt>
                <c:pt idx="21634">
                  <c:v>401.350454328154</c:v>
                </c:pt>
                <c:pt idx="21635">
                  <c:v>401.29277938769189</c:v>
                </c:pt>
                <c:pt idx="21636">
                  <c:v>401.20703950953799</c:v>
                </c:pt>
                <c:pt idx="21637">
                  <c:v>401.15785899261499</c:v>
                </c:pt>
                <c:pt idx="21638">
                  <c:v>401.111839019076</c:v>
                </c:pt>
                <c:pt idx="21639">
                  <c:v>401.18480246415305</c:v>
                </c:pt>
                <c:pt idx="21640">
                  <c:v>401.19122175030697</c:v>
                </c:pt>
                <c:pt idx="21641">
                  <c:v>401.28629608707587</c:v>
                </c:pt>
                <c:pt idx="21642">
                  <c:v>401.27940322092201</c:v>
                </c:pt>
                <c:pt idx="21643">
                  <c:v>401.38882140815292</c:v>
                </c:pt>
                <c:pt idx="21644">
                  <c:v>401.33333019092299</c:v>
                </c:pt>
                <c:pt idx="21645">
                  <c:v>401.48135743122981</c:v>
                </c:pt>
                <c:pt idx="21646">
                  <c:v>401.41153441215289</c:v>
                </c:pt>
                <c:pt idx="21647">
                  <c:v>401.410849552461</c:v>
                </c:pt>
                <c:pt idx="21648">
                  <c:v>401.43395932661491</c:v>
                </c:pt>
                <c:pt idx="21649">
                  <c:v>401.60288214923014</c:v>
                </c:pt>
                <c:pt idx="21650">
                  <c:v>401.64452350461505</c:v>
                </c:pt>
                <c:pt idx="21651">
                  <c:v>401.64323223338408</c:v>
                </c:pt>
                <c:pt idx="21652">
                  <c:v>401.64108180969208</c:v>
                </c:pt>
                <c:pt idx="21653">
                  <c:v>401.59226451907602</c:v>
                </c:pt>
                <c:pt idx="21654">
                  <c:v>401.64041731538401</c:v>
                </c:pt>
                <c:pt idx="21655">
                  <c:v>401.69492312061504</c:v>
                </c:pt>
                <c:pt idx="21656">
                  <c:v>401.6814815043071</c:v>
                </c:pt>
                <c:pt idx="21657">
                  <c:v>401.67149257984607</c:v>
                </c:pt>
                <c:pt idx="21658">
                  <c:v>401.83717852630696</c:v>
                </c:pt>
                <c:pt idx="21659">
                  <c:v>401.86607999338395</c:v>
                </c:pt>
                <c:pt idx="21660">
                  <c:v>401.77082354046098</c:v>
                </c:pt>
                <c:pt idx="21661">
                  <c:v>401.69144178938404</c:v>
                </c:pt>
                <c:pt idx="21662">
                  <c:v>401.90693671738393</c:v>
                </c:pt>
                <c:pt idx="21663">
                  <c:v>402.11492717369202</c:v>
                </c:pt>
                <c:pt idx="21664">
                  <c:v>402.1207458327691</c:v>
                </c:pt>
                <c:pt idx="21665">
                  <c:v>401.90228995061494</c:v>
                </c:pt>
                <c:pt idx="21666">
                  <c:v>401.97506510692301</c:v>
                </c:pt>
                <c:pt idx="21667">
                  <c:v>402.1166425138461</c:v>
                </c:pt>
                <c:pt idx="21668">
                  <c:v>401.97276857107596</c:v>
                </c:pt>
                <c:pt idx="21669">
                  <c:v>402.00967354015398</c:v>
                </c:pt>
                <c:pt idx="21670">
                  <c:v>401.92532024446092</c:v>
                </c:pt>
                <c:pt idx="21671">
                  <c:v>401.95130794569184</c:v>
                </c:pt>
                <c:pt idx="21672">
                  <c:v>401.78691909799988</c:v>
                </c:pt>
                <c:pt idx="21673">
                  <c:v>401.50558948122995</c:v>
                </c:pt>
                <c:pt idx="21674">
                  <c:v>401.7226412</c:v>
                </c:pt>
                <c:pt idx="21675">
                  <c:v>401.81801913076902</c:v>
                </c:pt>
                <c:pt idx="21676">
                  <c:v>401.71798780707599</c:v>
                </c:pt>
                <c:pt idx="21677">
                  <c:v>401.60210571307601</c:v>
                </c:pt>
                <c:pt idx="21678">
                  <c:v>401.54235446107594</c:v>
                </c:pt>
                <c:pt idx="21679">
                  <c:v>401.53488382815306</c:v>
                </c:pt>
                <c:pt idx="21680">
                  <c:v>401.484761247846</c:v>
                </c:pt>
                <c:pt idx="21681">
                  <c:v>401.32717332107694</c:v>
                </c:pt>
                <c:pt idx="21682">
                  <c:v>401.24228971738398</c:v>
                </c:pt>
                <c:pt idx="21683">
                  <c:v>401.37230729492302</c:v>
                </c:pt>
                <c:pt idx="21684">
                  <c:v>401.37676012999901</c:v>
                </c:pt>
                <c:pt idx="21685">
                  <c:v>401.31260137969201</c:v>
                </c:pt>
                <c:pt idx="21686">
                  <c:v>401.24086034061497</c:v>
                </c:pt>
                <c:pt idx="21687">
                  <c:v>401.29157545753787</c:v>
                </c:pt>
                <c:pt idx="21688">
                  <c:v>401.28033727446092</c:v>
                </c:pt>
                <c:pt idx="21689">
                  <c:v>401.43770835646092</c:v>
                </c:pt>
                <c:pt idx="21690">
                  <c:v>401.40291621553803</c:v>
                </c:pt>
                <c:pt idx="21691">
                  <c:v>401.46959141199994</c:v>
                </c:pt>
                <c:pt idx="21692">
                  <c:v>401.47305976892289</c:v>
                </c:pt>
                <c:pt idx="21693">
                  <c:v>401.53227019784606</c:v>
                </c:pt>
                <c:pt idx="21694">
                  <c:v>401.31044448092302</c:v>
                </c:pt>
                <c:pt idx="21695">
                  <c:v>401.50584439630705</c:v>
                </c:pt>
                <c:pt idx="21696">
                  <c:v>401.60114037692205</c:v>
                </c:pt>
                <c:pt idx="21697">
                  <c:v>401.35741942769192</c:v>
                </c:pt>
                <c:pt idx="21698">
                  <c:v>401.24745089476909</c:v>
                </c:pt>
                <c:pt idx="21699">
                  <c:v>401.17546577692201</c:v>
                </c:pt>
                <c:pt idx="21700">
                  <c:v>401.04208598692298</c:v>
                </c:pt>
                <c:pt idx="21701">
                  <c:v>400.95931699984499</c:v>
                </c:pt>
                <c:pt idx="21702">
                  <c:v>401.03751569646101</c:v>
                </c:pt>
                <c:pt idx="21703">
                  <c:v>400.92700282784602</c:v>
                </c:pt>
                <c:pt idx="21704">
                  <c:v>400.74918016061508</c:v>
                </c:pt>
                <c:pt idx="21705">
                  <c:v>400.89939520738392</c:v>
                </c:pt>
                <c:pt idx="21706">
                  <c:v>400.88911322246099</c:v>
                </c:pt>
                <c:pt idx="21707">
                  <c:v>400.8440653203071</c:v>
                </c:pt>
                <c:pt idx="21708">
                  <c:v>400.6011504423069</c:v>
                </c:pt>
                <c:pt idx="21709">
                  <c:v>400.82450195646101</c:v>
                </c:pt>
                <c:pt idx="21710">
                  <c:v>400.90576847261491</c:v>
                </c:pt>
                <c:pt idx="21711">
                  <c:v>400.92441685107593</c:v>
                </c:pt>
                <c:pt idx="21712">
                  <c:v>400.80955427999999</c:v>
                </c:pt>
                <c:pt idx="21713">
                  <c:v>400.71244308123102</c:v>
                </c:pt>
                <c:pt idx="21714">
                  <c:v>400.74452460353814</c:v>
                </c:pt>
                <c:pt idx="21715">
                  <c:v>400.7785815410769</c:v>
                </c:pt>
                <c:pt idx="21716">
                  <c:v>400.83341257384598</c:v>
                </c:pt>
                <c:pt idx="21717">
                  <c:v>400.68716685446105</c:v>
                </c:pt>
                <c:pt idx="21718">
                  <c:v>400.78904473753801</c:v>
                </c:pt>
                <c:pt idx="21719">
                  <c:v>400.6784727476919</c:v>
                </c:pt>
                <c:pt idx="21720">
                  <c:v>400.60384861830704</c:v>
                </c:pt>
                <c:pt idx="21721">
                  <c:v>400.59185343615292</c:v>
                </c:pt>
                <c:pt idx="21722">
                  <c:v>400.484071818769</c:v>
                </c:pt>
                <c:pt idx="21723">
                  <c:v>400.52506343599993</c:v>
                </c:pt>
                <c:pt idx="21724">
                  <c:v>400.68174537015301</c:v>
                </c:pt>
                <c:pt idx="21725">
                  <c:v>400.54965267353811</c:v>
                </c:pt>
                <c:pt idx="21726">
                  <c:v>400.50352252369203</c:v>
                </c:pt>
                <c:pt idx="21727">
                  <c:v>400.51734895538391</c:v>
                </c:pt>
                <c:pt idx="21728">
                  <c:v>400.44410509261496</c:v>
                </c:pt>
                <c:pt idx="21729">
                  <c:v>400.082160171076</c:v>
                </c:pt>
                <c:pt idx="21730">
                  <c:v>400.177438045538</c:v>
                </c:pt>
                <c:pt idx="21731">
                  <c:v>400.273585037538</c:v>
                </c:pt>
                <c:pt idx="21732">
                  <c:v>400.42860071461496</c:v>
                </c:pt>
                <c:pt idx="21733">
                  <c:v>400.38411035922996</c:v>
                </c:pt>
                <c:pt idx="21734">
                  <c:v>400.13371538522995</c:v>
                </c:pt>
                <c:pt idx="21735">
                  <c:v>400.513662062153</c:v>
                </c:pt>
                <c:pt idx="21736">
                  <c:v>400.60220689276906</c:v>
                </c:pt>
                <c:pt idx="21737">
                  <c:v>400.6650009207691</c:v>
                </c:pt>
                <c:pt idx="21738">
                  <c:v>400.68694572476903</c:v>
                </c:pt>
                <c:pt idx="21739">
                  <c:v>400.771261025076</c:v>
                </c:pt>
                <c:pt idx="21740">
                  <c:v>400.83801310107691</c:v>
                </c:pt>
                <c:pt idx="21741">
                  <c:v>400.68137205369192</c:v>
                </c:pt>
                <c:pt idx="21742">
                  <c:v>400.579195554769</c:v>
                </c:pt>
                <c:pt idx="21743">
                  <c:v>400.85238069661506</c:v>
                </c:pt>
                <c:pt idx="21744">
                  <c:v>400.83019929661486</c:v>
                </c:pt>
                <c:pt idx="21745">
                  <c:v>400.80810733999903</c:v>
                </c:pt>
                <c:pt idx="21746">
                  <c:v>400.67209582384612</c:v>
                </c:pt>
                <c:pt idx="21747">
                  <c:v>400.21510197215389</c:v>
                </c:pt>
                <c:pt idx="21748">
                  <c:v>400.45310559215295</c:v>
                </c:pt>
                <c:pt idx="21749">
                  <c:v>400.60325720138394</c:v>
                </c:pt>
                <c:pt idx="21750">
                  <c:v>400.55457617523001</c:v>
                </c:pt>
                <c:pt idx="21751">
                  <c:v>400.45111821676892</c:v>
                </c:pt>
                <c:pt idx="21752">
                  <c:v>400.4615652056919</c:v>
                </c:pt>
                <c:pt idx="21753">
                  <c:v>400.42092794876891</c:v>
                </c:pt>
                <c:pt idx="21754">
                  <c:v>400.43319370384592</c:v>
                </c:pt>
                <c:pt idx="21755">
                  <c:v>400.32536459676805</c:v>
                </c:pt>
                <c:pt idx="21756">
                  <c:v>400.22947833076904</c:v>
                </c:pt>
                <c:pt idx="21757">
                  <c:v>400.143628891692</c:v>
                </c:pt>
                <c:pt idx="21758">
                  <c:v>399.94229261261501</c:v>
                </c:pt>
                <c:pt idx="21759">
                  <c:v>400.03575073507699</c:v>
                </c:pt>
                <c:pt idx="21760">
                  <c:v>399.93288700969197</c:v>
                </c:pt>
                <c:pt idx="21761">
                  <c:v>399.92568113799905</c:v>
                </c:pt>
                <c:pt idx="21762">
                  <c:v>399.84492249307704</c:v>
                </c:pt>
                <c:pt idx="21763">
                  <c:v>399.87232758907697</c:v>
                </c:pt>
                <c:pt idx="21764">
                  <c:v>399.85192081784606</c:v>
                </c:pt>
                <c:pt idx="21765">
                  <c:v>399.77286471292302</c:v>
                </c:pt>
                <c:pt idx="21766">
                  <c:v>399.96968486661501</c:v>
                </c:pt>
                <c:pt idx="21767">
                  <c:v>399.51862518753802</c:v>
                </c:pt>
                <c:pt idx="21768">
                  <c:v>399.65344493107705</c:v>
                </c:pt>
                <c:pt idx="21769">
                  <c:v>399.74524352923106</c:v>
                </c:pt>
                <c:pt idx="21770">
                  <c:v>399.64742508415407</c:v>
                </c:pt>
                <c:pt idx="21771">
                  <c:v>399.6144433213841</c:v>
                </c:pt>
                <c:pt idx="21772">
                  <c:v>399.25275849753803</c:v>
                </c:pt>
                <c:pt idx="21773">
                  <c:v>399.56012839846102</c:v>
                </c:pt>
                <c:pt idx="21774">
                  <c:v>399.65111209953801</c:v>
                </c:pt>
                <c:pt idx="21775">
                  <c:v>399.51684026384498</c:v>
                </c:pt>
                <c:pt idx="21776">
                  <c:v>399.61098413600007</c:v>
                </c:pt>
                <c:pt idx="21777">
                  <c:v>399.74152267661492</c:v>
                </c:pt>
                <c:pt idx="21778">
                  <c:v>399.86585937353806</c:v>
                </c:pt>
                <c:pt idx="21779">
                  <c:v>399.56035644676899</c:v>
                </c:pt>
                <c:pt idx="21780">
                  <c:v>399.46054410138396</c:v>
                </c:pt>
                <c:pt idx="21781">
                  <c:v>399.57283934107699</c:v>
                </c:pt>
                <c:pt idx="21782">
                  <c:v>399.59430318907698</c:v>
                </c:pt>
                <c:pt idx="21783">
                  <c:v>399.55129900507592</c:v>
                </c:pt>
                <c:pt idx="21784">
                  <c:v>399.40371858246095</c:v>
                </c:pt>
                <c:pt idx="21785">
                  <c:v>399.441695320615</c:v>
                </c:pt>
                <c:pt idx="21786">
                  <c:v>399.55540446722995</c:v>
                </c:pt>
                <c:pt idx="21787">
                  <c:v>399.42970209276905</c:v>
                </c:pt>
                <c:pt idx="21788">
                  <c:v>399.32097685261493</c:v>
                </c:pt>
                <c:pt idx="21789">
                  <c:v>399.22860996215286</c:v>
                </c:pt>
                <c:pt idx="21790">
                  <c:v>399.19506728061492</c:v>
                </c:pt>
                <c:pt idx="21791">
                  <c:v>399.22670121753794</c:v>
                </c:pt>
                <c:pt idx="21792">
                  <c:v>399.44091709261494</c:v>
                </c:pt>
                <c:pt idx="21793">
                  <c:v>399.43112246461487</c:v>
                </c:pt>
                <c:pt idx="21794">
                  <c:v>399.36997415015401</c:v>
                </c:pt>
                <c:pt idx="21795">
                  <c:v>399.59585554122987</c:v>
                </c:pt>
                <c:pt idx="21796">
                  <c:v>399.73853951784594</c:v>
                </c:pt>
                <c:pt idx="21797">
                  <c:v>399.86288652984609</c:v>
                </c:pt>
                <c:pt idx="21798">
                  <c:v>399.772655291538</c:v>
                </c:pt>
                <c:pt idx="21799">
                  <c:v>399.68877253769199</c:v>
                </c:pt>
                <c:pt idx="21800">
                  <c:v>399.93465074661486</c:v>
                </c:pt>
                <c:pt idx="21801">
                  <c:v>399.87958566969201</c:v>
                </c:pt>
                <c:pt idx="21802">
                  <c:v>399.93744883153801</c:v>
                </c:pt>
                <c:pt idx="21803">
                  <c:v>399.83874231215299</c:v>
                </c:pt>
                <c:pt idx="21804">
                  <c:v>399.62034126769197</c:v>
                </c:pt>
                <c:pt idx="21805">
                  <c:v>399.72452228953802</c:v>
                </c:pt>
                <c:pt idx="21806">
                  <c:v>399.74165608138395</c:v>
                </c:pt>
                <c:pt idx="21807">
                  <c:v>399.48972519676903</c:v>
                </c:pt>
                <c:pt idx="21808">
                  <c:v>399.42375669738391</c:v>
                </c:pt>
                <c:pt idx="21809">
                  <c:v>399.2301009161539</c:v>
                </c:pt>
                <c:pt idx="21810">
                  <c:v>399.27138630830694</c:v>
                </c:pt>
                <c:pt idx="21811">
                  <c:v>399.33913443215295</c:v>
                </c:pt>
                <c:pt idx="21812">
                  <c:v>399.24779528784597</c:v>
                </c:pt>
                <c:pt idx="21813">
                  <c:v>399.01586225353805</c:v>
                </c:pt>
                <c:pt idx="21814">
                  <c:v>399.14523140153801</c:v>
                </c:pt>
                <c:pt idx="21815">
                  <c:v>399.27586224738394</c:v>
                </c:pt>
                <c:pt idx="21816">
                  <c:v>399.27954713692202</c:v>
                </c:pt>
                <c:pt idx="21817">
                  <c:v>399.19692893830694</c:v>
                </c:pt>
                <c:pt idx="21818">
                  <c:v>399.12868996169192</c:v>
                </c:pt>
                <c:pt idx="21819">
                  <c:v>398.94187538446107</c:v>
                </c:pt>
                <c:pt idx="21820">
                  <c:v>398.64312088169203</c:v>
                </c:pt>
                <c:pt idx="21821">
                  <c:v>398.96237439446105</c:v>
                </c:pt>
                <c:pt idx="21822">
                  <c:v>398.94547203015401</c:v>
                </c:pt>
                <c:pt idx="21823">
                  <c:v>398.98626740046092</c:v>
                </c:pt>
                <c:pt idx="21824">
                  <c:v>398.98987117122999</c:v>
                </c:pt>
                <c:pt idx="21825">
                  <c:v>399.10099470446107</c:v>
                </c:pt>
                <c:pt idx="21826">
                  <c:v>399.04073319492204</c:v>
                </c:pt>
                <c:pt idx="21827">
                  <c:v>398.75921591169191</c:v>
                </c:pt>
                <c:pt idx="21828">
                  <c:v>398.92545810215296</c:v>
                </c:pt>
                <c:pt idx="21829">
                  <c:v>398.81656101107694</c:v>
                </c:pt>
                <c:pt idx="21830">
                  <c:v>398.78708261076906</c:v>
                </c:pt>
                <c:pt idx="21831">
                  <c:v>398.83649138230697</c:v>
                </c:pt>
                <c:pt idx="21832">
                  <c:v>398.76722059584614</c:v>
                </c:pt>
                <c:pt idx="21833">
                  <c:v>398.74264808769198</c:v>
                </c:pt>
                <c:pt idx="21834">
                  <c:v>398.44161470122987</c:v>
                </c:pt>
                <c:pt idx="21835">
                  <c:v>398.64343784938404</c:v>
                </c:pt>
                <c:pt idx="21836">
                  <c:v>398.63588367369204</c:v>
                </c:pt>
                <c:pt idx="21837">
                  <c:v>398.55489455846106</c:v>
                </c:pt>
                <c:pt idx="21838">
                  <c:v>398.59332313907697</c:v>
                </c:pt>
                <c:pt idx="21839">
                  <c:v>398.55281400046107</c:v>
                </c:pt>
                <c:pt idx="21840">
                  <c:v>398.66138099246098</c:v>
                </c:pt>
                <c:pt idx="21841">
                  <c:v>398.58836467476902</c:v>
                </c:pt>
                <c:pt idx="21842">
                  <c:v>398.24415740092292</c:v>
                </c:pt>
                <c:pt idx="21843">
                  <c:v>398.37012012399998</c:v>
                </c:pt>
                <c:pt idx="21844">
                  <c:v>398.4367381455379</c:v>
                </c:pt>
                <c:pt idx="21845">
                  <c:v>398.329401762153</c:v>
                </c:pt>
                <c:pt idx="21846">
                  <c:v>398.33978454246102</c:v>
                </c:pt>
                <c:pt idx="21847">
                  <c:v>398.262412238769</c:v>
                </c:pt>
                <c:pt idx="21848">
                  <c:v>398.20687229107597</c:v>
                </c:pt>
                <c:pt idx="21849">
                  <c:v>398.19983234722991</c:v>
                </c:pt>
                <c:pt idx="21850">
                  <c:v>398.30417211276904</c:v>
                </c:pt>
                <c:pt idx="21851">
                  <c:v>398.13537037600003</c:v>
                </c:pt>
                <c:pt idx="21852">
                  <c:v>397.97530231292296</c:v>
                </c:pt>
                <c:pt idx="21853">
                  <c:v>398.000375680307</c:v>
                </c:pt>
                <c:pt idx="21854">
                  <c:v>397.92763715938395</c:v>
                </c:pt>
                <c:pt idx="21855">
                  <c:v>398.14354978323001</c:v>
                </c:pt>
                <c:pt idx="21856">
                  <c:v>398.3456242318461</c:v>
                </c:pt>
                <c:pt idx="21857">
                  <c:v>398.37537158199899</c:v>
                </c:pt>
                <c:pt idx="21858">
                  <c:v>398.45698114076902</c:v>
                </c:pt>
                <c:pt idx="21859">
                  <c:v>398.40079755353793</c:v>
                </c:pt>
                <c:pt idx="21860">
                  <c:v>398.31516138523102</c:v>
                </c:pt>
                <c:pt idx="21861">
                  <c:v>398.25364461553806</c:v>
                </c:pt>
                <c:pt idx="21862">
                  <c:v>398.032356663538</c:v>
                </c:pt>
                <c:pt idx="21863">
                  <c:v>398.13192186399903</c:v>
                </c:pt>
                <c:pt idx="21864">
                  <c:v>398.37560013015303</c:v>
                </c:pt>
                <c:pt idx="21865">
                  <c:v>398.24051874199887</c:v>
                </c:pt>
                <c:pt idx="21866">
                  <c:v>398.19386030323005</c:v>
                </c:pt>
                <c:pt idx="21867">
                  <c:v>398.20245302553798</c:v>
                </c:pt>
                <c:pt idx="21868">
                  <c:v>398.19656992922995</c:v>
                </c:pt>
                <c:pt idx="21869">
                  <c:v>398.28367202015301</c:v>
                </c:pt>
                <c:pt idx="21870">
                  <c:v>398.41446489676906</c:v>
                </c:pt>
                <c:pt idx="21871">
                  <c:v>398.55136764599996</c:v>
                </c:pt>
                <c:pt idx="21872">
                  <c:v>398.50244170507602</c:v>
                </c:pt>
                <c:pt idx="21873">
                  <c:v>398.40674294599989</c:v>
                </c:pt>
                <c:pt idx="21874">
                  <c:v>398.37473969307598</c:v>
                </c:pt>
                <c:pt idx="21875">
                  <c:v>398.44600854830691</c:v>
                </c:pt>
                <c:pt idx="21876">
                  <c:v>398.39908403015306</c:v>
                </c:pt>
                <c:pt idx="21877">
                  <c:v>398.31923443199895</c:v>
                </c:pt>
                <c:pt idx="21878">
                  <c:v>398.33322079507599</c:v>
                </c:pt>
                <c:pt idx="21879">
                  <c:v>398.14965092892305</c:v>
                </c:pt>
                <c:pt idx="21880">
                  <c:v>398.20744725046097</c:v>
                </c:pt>
                <c:pt idx="21881">
                  <c:v>398.20178441646101</c:v>
                </c:pt>
                <c:pt idx="21882">
                  <c:v>398.32350281892195</c:v>
                </c:pt>
                <c:pt idx="21883">
                  <c:v>398.23182068769103</c:v>
                </c:pt>
                <c:pt idx="21884">
                  <c:v>397.85932654799996</c:v>
                </c:pt>
                <c:pt idx="21885">
                  <c:v>398.06114575738388</c:v>
                </c:pt>
                <c:pt idx="21886">
                  <c:v>398.11820535338501</c:v>
                </c:pt>
                <c:pt idx="21887">
                  <c:v>397.84258233215303</c:v>
                </c:pt>
                <c:pt idx="21888">
                  <c:v>397.94398696722993</c:v>
                </c:pt>
                <c:pt idx="21889">
                  <c:v>397.868458207846</c:v>
                </c:pt>
                <c:pt idx="21890">
                  <c:v>397.79716126876895</c:v>
                </c:pt>
                <c:pt idx="21891">
                  <c:v>397.89585014892299</c:v>
                </c:pt>
                <c:pt idx="21892">
                  <c:v>397.82403355969194</c:v>
                </c:pt>
                <c:pt idx="21893">
                  <c:v>397.85243792707593</c:v>
                </c:pt>
                <c:pt idx="21894">
                  <c:v>397.94915048123096</c:v>
                </c:pt>
                <c:pt idx="21895">
                  <c:v>397.90269114353805</c:v>
                </c:pt>
                <c:pt idx="21896">
                  <c:v>397.77037646046097</c:v>
                </c:pt>
                <c:pt idx="21897">
                  <c:v>397.75255963092297</c:v>
                </c:pt>
                <c:pt idx="21898">
                  <c:v>397.62297686784598</c:v>
                </c:pt>
                <c:pt idx="21899">
                  <c:v>397.70549146092299</c:v>
                </c:pt>
                <c:pt idx="21900">
                  <c:v>397.74249264307605</c:v>
                </c:pt>
                <c:pt idx="21901">
                  <c:v>397.89705389692301</c:v>
                </c:pt>
                <c:pt idx="21902">
                  <c:v>397.80519601261494</c:v>
                </c:pt>
                <c:pt idx="21903">
                  <c:v>397.67531630661495</c:v>
                </c:pt>
                <c:pt idx="21904">
                  <c:v>397.81194173861496</c:v>
                </c:pt>
                <c:pt idx="21905">
                  <c:v>397.82183927399996</c:v>
                </c:pt>
                <c:pt idx="21906">
                  <c:v>397.74606337430708</c:v>
                </c:pt>
                <c:pt idx="21907">
                  <c:v>397.70816226676897</c:v>
                </c:pt>
                <c:pt idx="21908">
                  <c:v>397.68982883107606</c:v>
                </c:pt>
                <c:pt idx="21909">
                  <c:v>397.689535989538</c:v>
                </c:pt>
                <c:pt idx="21910">
                  <c:v>397.68458836123</c:v>
                </c:pt>
                <c:pt idx="21911">
                  <c:v>397.61232379676903</c:v>
                </c:pt>
                <c:pt idx="21912">
                  <c:v>397.5787182226149</c:v>
                </c:pt>
                <c:pt idx="21913">
                  <c:v>397.55117916815294</c:v>
                </c:pt>
                <c:pt idx="21914">
                  <c:v>397.46498185122999</c:v>
                </c:pt>
                <c:pt idx="21915">
                  <c:v>397.58968918615307</c:v>
                </c:pt>
                <c:pt idx="21916">
                  <c:v>397.46323893876792</c:v>
                </c:pt>
                <c:pt idx="21917">
                  <c:v>397.53827806461493</c:v>
                </c:pt>
                <c:pt idx="21918">
                  <c:v>397.48747291138392</c:v>
                </c:pt>
                <c:pt idx="21919">
                  <c:v>397.51279355015299</c:v>
                </c:pt>
                <c:pt idx="21920">
                  <c:v>397.50142014061493</c:v>
                </c:pt>
                <c:pt idx="21921">
                  <c:v>397.43131937661485</c:v>
                </c:pt>
                <c:pt idx="21922">
                  <c:v>397.33903620276897</c:v>
                </c:pt>
                <c:pt idx="21923">
                  <c:v>397.44413079492205</c:v>
                </c:pt>
                <c:pt idx="21924">
                  <c:v>397.37231698199986</c:v>
                </c:pt>
                <c:pt idx="21925">
                  <c:v>397.41367262738396</c:v>
                </c:pt>
                <c:pt idx="21926">
                  <c:v>397.31224134399997</c:v>
                </c:pt>
                <c:pt idx="21927">
                  <c:v>397.31679042969199</c:v>
                </c:pt>
                <c:pt idx="21928">
                  <c:v>397.42396168722996</c:v>
                </c:pt>
                <c:pt idx="21929">
                  <c:v>397.357006569384</c:v>
                </c:pt>
                <c:pt idx="21930">
                  <c:v>397.39808344415292</c:v>
                </c:pt>
                <c:pt idx="21931">
                  <c:v>397.3164789459999</c:v>
                </c:pt>
                <c:pt idx="21932">
                  <c:v>397.40504238015302</c:v>
                </c:pt>
                <c:pt idx="21933">
                  <c:v>397.19600529199892</c:v>
                </c:pt>
                <c:pt idx="21934">
                  <c:v>397.09993517569194</c:v>
                </c:pt>
                <c:pt idx="21935">
                  <c:v>397.22971522846092</c:v>
                </c:pt>
                <c:pt idx="21936">
                  <c:v>397.32478985153801</c:v>
                </c:pt>
                <c:pt idx="21937">
                  <c:v>397.16696664861496</c:v>
                </c:pt>
                <c:pt idx="21938">
                  <c:v>397.14673693476902</c:v>
                </c:pt>
                <c:pt idx="21939">
                  <c:v>397.14691527999895</c:v>
                </c:pt>
                <c:pt idx="21940">
                  <c:v>397.06887846215295</c:v>
                </c:pt>
                <c:pt idx="21941">
                  <c:v>397.17429018876908</c:v>
                </c:pt>
                <c:pt idx="21942">
                  <c:v>397.1272198416919</c:v>
                </c:pt>
                <c:pt idx="21943">
                  <c:v>397.27758750399897</c:v>
                </c:pt>
                <c:pt idx="21944">
                  <c:v>397.34253223600001</c:v>
                </c:pt>
                <c:pt idx="21945">
                  <c:v>397.33609200661493</c:v>
                </c:pt>
                <c:pt idx="21946">
                  <c:v>397.37439169953808</c:v>
                </c:pt>
                <c:pt idx="21947">
                  <c:v>397.36513130661496</c:v>
                </c:pt>
                <c:pt idx="21948">
                  <c:v>397.35318833676911</c:v>
                </c:pt>
                <c:pt idx="21949">
                  <c:v>397.36631317692195</c:v>
                </c:pt>
                <c:pt idx="21950">
                  <c:v>397.44877300553799</c:v>
                </c:pt>
                <c:pt idx="21951">
                  <c:v>397.35109262630704</c:v>
                </c:pt>
                <c:pt idx="21952">
                  <c:v>397.42347392661486</c:v>
                </c:pt>
                <c:pt idx="21953">
                  <c:v>397.45863011923001</c:v>
                </c:pt>
                <c:pt idx="21954">
                  <c:v>397.401264784153</c:v>
                </c:pt>
                <c:pt idx="21955">
                  <c:v>397.42823946738383</c:v>
                </c:pt>
                <c:pt idx="21956">
                  <c:v>397.40075953876897</c:v>
                </c:pt>
                <c:pt idx="21957">
                  <c:v>397.36080139461507</c:v>
                </c:pt>
                <c:pt idx="21958">
                  <c:v>397.36530702507599</c:v>
                </c:pt>
                <c:pt idx="21959">
                  <c:v>397.40412848846103</c:v>
                </c:pt>
                <c:pt idx="21960">
                  <c:v>397.20783939769194</c:v>
                </c:pt>
                <c:pt idx="21961">
                  <c:v>397.25831390861481</c:v>
                </c:pt>
                <c:pt idx="21962">
                  <c:v>397.26567702646105</c:v>
                </c:pt>
                <c:pt idx="21963">
                  <c:v>397.27429505322999</c:v>
                </c:pt>
                <c:pt idx="21964">
                  <c:v>397.35189704184597</c:v>
                </c:pt>
                <c:pt idx="21965">
                  <c:v>397.27836522446108</c:v>
                </c:pt>
                <c:pt idx="21966">
                  <c:v>397.18310154476904</c:v>
                </c:pt>
                <c:pt idx="21967">
                  <c:v>397.240132036153</c:v>
                </c:pt>
                <c:pt idx="21968">
                  <c:v>397.32374789123003</c:v>
                </c:pt>
                <c:pt idx="21969">
                  <c:v>397.2086362786149</c:v>
                </c:pt>
                <c:pt idx="21970">
                  <c:v>397.17525551030701</c:v>
                </c:pt>
                <c:pt idx="21971">
                  <c:v>397.27666056569194</c:v>
                </c:pt>
                <c:pt idx="21972">
                  <c:v>397.26948968230704</c:v>
                </c:pt>
                <c:pt idx="21973">
                  <c:v>397.26198005646108</c:v>
                </c:pt>
                <c:pt idx="21974">
                  <c:v>397.16304197061493</c:v>
                </c:pt>
                <c:pt idx="21975">
                  <c:v>397.16476303569203</c:v>
                </c:pt>
                <c:pt idx="21976">
                  <c:v>397.16897563446111</c:v>
                </c:pt>
                <c:pt idx="21977">
                  <c:v>397.23722595046092</c:v>
                </c:pt>
                <c:pt idx="21978">
                  <c:v>397.175709178153</c:v>
                </c:pt>
                <c:pt idx="21979">
                  <c:v>397.20010314215295</c:v>
                </c:pt>
                <c:pt idx="21980">
                  <c:v>397.24253531446107</c:v>
                </c:pt>
                <c:pt idx="21981">
                  <c:v>397.20072327353802</c:v>
                </c:pt>
                <c:pt idx="21982">
                  <c:v>397.21173831230692</c:v>
                </c:pt>
                <c:pt idx="21983">
                  <c:v>397.25247922230704</c:v>
                </c:pt>
                <c:pt idx="21984">
                  <c:v>397.24580201707698</c:v>
                </c:pt>
                <c:pt idx="21985">
                  <c:v>397.28071826799987</c:v>
                </c:pt>
                <c:pt idx="21986">
                  <c:v>397.26436471723099</c:v>
                </c:pt>
                <c:pt idx="21987">
                  <c:v>397.188672893692</c:v>
                </c:pt>
                <c:pt idx="21988">
                  <c:v>397.23699292276899</c:v>
                </c:pt>
                <c:pt idx="21989">
                  <c:v>397.22951395030691</c:v>
                </c:pt>
                <c:pt idx="21990">
                  <c:v>397.21075592876895</c:v>
                </c:pt>
                <c:pt idx="21991">
                  <c:v>397.08337460722987</c:v>
                </c:pt>
                <c:pt idx="21992">
                  <c:v>397.041076734</c:v>
                </c:pt>
                <c:pt idx="21993">
                  <c:v>397.13257504676898</c:v>
                </c:pt>
                <c:pt idx="21994">
                  <c:v>397.28282319753805</c:v>
                </c:pt>
                <c:pt idx="21995">
                  <c:v>397.16145979753799</c:v>
                </c:pt>
                <c:pt idx="21996">
                  <c:v>397.26975313415403</c:v>
                </c:pt>
                <c:pt idx="21997">
                  <c:v>397.25287159046104</c:v>
                </c:pt>
                <c:pt idx="21998">
                  <c:v>397.26145235292296</c:v>
                </c:pt>
                <c:pt idx="21999">
                  <c:v>397.17720124107592</c:v>
                </c:pt>
                <c:pt idx="22000">
                  <c:v>397.11175487276898</c:v>
                </c:pt>
                <c:pt idx="22001">
                  <c:v>397.20860156246101</c:v>
                </c:pt>
                <c:pt idx="22002">
                  <c:v>397.19916135415298</c:v>
                </c:pt>
                <c:pt idx="22003">
                  <c:v>397.20940908907602</c:v>
                </c:pt>
                <c:pt idx="22004">
                  <c:v>397.19383183061501</c:v>
                </c:pt>
                <c:pt idx="22005">
                  <c:v>397.17772041338401</c:v>
                </c:pt>
                <c:pt idx="22006">
                  <c:v>397.224794064153</c:v>
                </c:pt>
                <c:pt idx="22007">
                  <c:v>397.22108947230697</c:v>
                </c:pt>
                <c:pt idx="22008">
                  <c:v>397.10342769507605</c:v>
                </c:pt>
                <c:pt idx="22009">
                  <c:v>397.12879061846098</c:v>
                </c:pt>
                <c:pt idx="22010">
                  <c:v>397.09096484000003</c:v>
                </c:pt>
                <c:pt idx="22011">
                  <c:v>396.87281010753804</c:v>
                </c:pt>
                <c:pt idx="22012">
                  <c:v>396.79396074046099</c:v>
                </c:pt>
                <c:pt idx="22013">
                  <c:v>397.08718301738395</c:v>
                </c:pt>
                <c:pt idx="22014">
                  <c:v>397.22199658938399</c:v>
                </c:pt>
                <c:pt idx="22015">
                  <c:v>397.26286669384609</c:v>
                </c:pt>
                <c:pt idx="22016">
                  <c:v>397.30629218923002</c:v>
                </c:pt>
                <c:pt idx="22017">
                  <c:v>397.29523941215291</c:v>
                </c:pt>
                <c:pt idx="22018">
                  <c:v>397.23887747738394</c:v>
                </c:pt>
                <c:pt idx="22019">
                  <c:v>397.2162889490769</c:v>
                </c:pt>
                <c:pt idx="22020">
                  <c:v>397.22004571707697</c:v>
                </c:pt>
                <c:pt idx="22021">
                  <c:v>397.18840873092302</c:v>
                </c:pt>
                <c:pt idx="22022">
                  <c:v>397.33074758046098</c:v>
                </c:pt>
                <c:pt idx="22023">
                  <c:v>397.45154205615296</c:v>
                </c:pt>
                <c:pt idx="22024">
                  <c:v>397.47949599799892</c:v>
                </c:pt>
                <c:pt idx="22025">
                  <c:v>397.38913769769192</c:v>
                </c:pt>
                <c:pt idx="22026">
                  <c:v>397.46317581522993</c:v>
                </c:pt>
                <c:pt idx="22027">
                  <c:v>397.52042456738394</c:v>
                </c:pt>
                <c:pt idx="22028">
                  <c:v>397.40584836522999</c:v>
                </c:pt>
                <c:pt idx="22029">
                  <c:v>397.55761606338405</c:v>
                </c:pt>
                <c:pt idx="22030">
                  <c:v>397.58090910338404</c:v>
                </c:pt>
                <c:pt idx="22031">
                  <c:v>397.56164264923001</c:v>
                </c:pt>
                <c:pt idx="22032">
                  <c:v>397.54628591015302</c:v>
                </c:pt>
                <c:pt idx="22033">
                  <c:v>397.71396630030705</c:v>
                </c:pt>
                <c:pt idx="22034">
                  <c:v>397.75944986061501</c:v>
                </c:pt>
                <c:pt idx="22035">
                  <c:v>397.68672266307698</c:v>
                </c:pt>
                <c:pt idx="22036">
                  <c:v>397.62591535138392</c:v>
                </c:pt>
                <c:pt idx="22037">
                  <c:v>397.49666559507597</c:v>
                </c:pt>
                <c:pt idx="22038">
                  <c:v>397.46949280030702</c:v>
                </c:pt>
                <c:pt idx="22039">
                  <c:v>397.45276981492304</c:v>
                </c:pt>
                <c:pt idx="22040">
                  <c:v>397.43125783153795</c:v>
                </c:pt>
                <c:pt idx="22041">
                  <c:v>397.39278157784605</c:v>
                </c:pt>
                <c:pt idx="22042">
                  <c:v>397.41396462646105</c:v>
                </c:pt>
                <c:pt idx="22043">
                  <c:v>397.351465476307</c:v>
                </c:pt>
                <c:pt idx="22044">
                  <c:v>397.4133083489229</c:v>
                </c:pt>
                <c:pt idx="22045">
                  <c:v>397.38096728569195</c:v>
                </c:pt>
                <c:pt idx="22046">
                  <c:v>397.2993391536919</c:v>
                </c:pt>
                <c:pt idx="22047">
                  <c:v>397.37087301907604</c:v>
                </c:pt>
                <c:pt idx="22048">
                  <c:v>397.40713105046092</c:v>
                </c:pt>
                <c:pt idx="22049">
                  <c:v>397.48209355030696</c:v>
                </c:pt>
                <c:pt idx="22050">
                  <c:v>397.485488890922</c:v>
                </c:pt>
                <c:pt idx="22051">
                  <c:v>397.53084179892198</c:v>
                </c:pt>
                <c:pt idx="22052">
                  <c:v>397.556232826307</c:v>
                </c:pt>
                <c:pt idx="22053">
                  <c:v>397.54315980569197</c:v>
                </c:pt>
                <c:pt idx="22054">
                  <c:v>397.48603890415291</c:v>
                </c:pt>
                <c:pt idx="22055">
                  <c:v>397.36170941846092</c:v>
                </c:pt>
                <c:pt idx="22056">
                  <c:v>397.40481777938396</c:v>
                </c:pt>
                <c:pt idx="22057">
                  <c:v>397.36887623569203</c:v>
                </c:pt>
                <c:pt idx="22058">
                  <c:v>397.4613980415379</c:v>
                </c:pt>
                <c:pt idx="22059">
                  <c:v>397.50290445615394</c:v>
                </c:pt>
                <c:pt idx="22060">
                  <c:v>397.5951368770759</c:v>
                </c:pt>
                <c:pt idx="22061">
                  <c:v>397.55935622999999</c:v>
                </c:pt>
                <c:pt idx="22062">
                  <c:v>397.58968643153798</c:v>
                </c:pt>
                <c:pt idx="22063">
                  <c:v>397.59592648153796</c:v>
                </c:pt>
                <c:pt idx="22064">
                  <c:v>397.64566678984511</c:v>
                </c:pt>
                <c:pt idx="22065">
                  <c:v>397.55290364753802</c:v>
                </c:pt>
                <c:pt idx="22066">
                  <c:v>397.61215005338403</c:v>
                </c:pt>
                <c:pt idx="22067">
                  <c:v>397.62989071846107</c:v>
                </c:pt>
                <c:pt idx="22068">
                  <c:v>397.67660573507698</c:v>
                </c:pt>
                <c:pt idx="22069">
                  <c:v>397.63726252369202</c:v>
                </c:pt>
                <c:pt idx="22070">
                  <c:v>397.58726477353798</c:v>
                </c:pt>
                <c:pt idx="22071">
                  <c:v>397.66739433246107</c:v>
                </c:pt>
                <c:pt idx="22072">
                  <c:v>397.80437570815292</c:v>
                </c:pt>
                <c:pt idx="22073">
                  <c:v>397.692810023692</c:v>
                </c:pt>
                <c:pt idx="22074">
                  <c:v>397.67434002153806</c:v>
                </c:pt>
                <c:pt idx="22075">
                  <c:v>397.73328433615302</c:v>
                </c:pt>
                <c:pt idx="22076">
                  <c:v>397.721600999538</c:v>
                </c:pt>
                <c:pt idx="22077">
                  <c:v>397.67323199476908</c:v>
                </c:pt>
                <c:pt idx="22078">
                  <c:v>397.71130922953796</c:v>
                </c:pt>
                <c:pt idx="22079">
                  <c:v>397.90164132769195</c:v>
                </c:pt>
                <c:pt idx="22080">
                  <c:v>397.96831778584595</c:v>
                </c:pt>
                <c:pt idx="22081">
                  <c:v>397.93404781846101</c:v>
                </c:pt>
                <c:pt idx="22082">
                  <c:v>397.93898297169187</c:v>
                </c:pt>
                <c:pt idx="22083">
                  <c:v>397.9452330479989</c:v>
                </c:pt>
                <c:pt idx="22084">
                  <c:v>397.86809743569199</c:v>
                </c:pt>
                <c:pt idx="22085">
                  <c:v>397.729082801076</c:v>
                </c:pt>
                <c:pt idx="22086">
                  <c:v>397.73318803584601</c:v>
                </c:pt>
                <c:pt idx="22087">
                  <c:v>397.87291622584598</c:v>
                </c:pt>
                <c:pt idx="22088">
                  <c:v>397.974562302153</c:v>
                </c:pt>
                <c:pt idx="22089">
                  <c:v>398.04728577169197</c:v>
                </c:pt>
                <c:pt idx="22090">
                  <c:v>398.089210618153</c:v>
                </c:pt>
                <c:pt idx="22091">
                  <c:v>398.20465174169192</c:v>
                </c:pt>
                <c:pt idx="22092">
                  <c:v>398.28255042169189</c:v>
                </c:pt>
                <c:pt idx="22093">
                  <c:v>398.27490818046107</c:v>
                </c:pt>
                <c:pt idx="22094">
                  <c:v>398.340125975538</c:v>
                </c:pt>
                <c:pt idx="22095">
                  <c:v>398.23616286353803</c:v>
                </c:pt>
                <c:pt idx="22096">
                  <c:v>398.30455708015302</c:v>
                </c:pt>
                <c:pt idx="22097">
                  <c:v>398.33202597276897</c:v>
                </c:pt>
                <c:pt idx="22098">
                  <c:v>398.38321956569189</c:v>
                </c:pt>
                <c:pt idx="22099">
                  <c:v>398.32706005984505</c:v>
                </c:pt>
                <c:pt idx="22100">
                  <c:v>398.26799607246102</c:v>
                </c:pt>
                <c:pt idx="22101">
                  <c:v>398.34448151046109</c:v>
                </c:pt>
                <c:pt idx="22102">
                  <c:v>398.51404905199996</c:v>
                </c:pt>
                <c:pt idx="22103">
                  <c:v>398.50760126107696</c:v>
                </c:pt>
                <c:pt idx="22104">
                  <c:v>398.35913744415296</c:v>
                </c:pt>
                <c:pt idx="22105">
                  <c:v>398.28348111861499</c:v>
                </c:pt>
                <c:pt idx="22106">
                  <c:v>398.39479746399894</c:v>
                </c:pt>
                <c:pt idx="22107">
                  <c:v>398.61968529230705</c:v>
                </c:pt>
                <c:pt idx="22108">
                  <c:v>398.78820557876895</c:v>
                </c:pt>
                <c:pt idx="22109">
                  <c:v>398.80736207938401</c:v>
                </c:pt>
                <c:pt idx="22110">
                  <c:v>398.75140544138389</c:v>
                </c:pt>
                <c:pt idx="22111">
                  <c:v>398.88488515153807</c:v>
                </c:pt>
                <c:pt idx="22112">
                  <c:v>398.80904142276904</c:v>
                </c:pt>
                <c:pt idx="22113">
                  <c:v>398.84288208892303</c:v>
                </c:pt>
                <c:pt idx="22114">
                  <c:v>398.81159372092299</c:v>
                </c:pt>
                <c:pt idx="22115">
                  <c:v>399.00704563446112</c:v>
                </c:pt>
                <c:pt idx="22116">
                  <c:v>399.01087224661495</c:v>
                </c:pt>
                <c:pt idx="22117">
                  <c:v>399.08184747738392</c:v>
                </c:pt>
                <c:pt idx="22118">
                  <c:v>399.04872203600002</c:v>
                </c:pt>
                <c:pt idx="22119">
                  <c:v>399.05117275322993</c:v>
                </c:pt>
                <c:pt idx="22120">
                  <c:v>399.04724807230701</c:v>
                </c:pt>
                <c:pt idx="22121">
                  <c:v>399.043486059077</c:v>
                </c:pt>
                <c:pt idx="22122">
                  <c:v>399.18286540369201</c:v>
                </c:pt>
                <c:pt idx="22123">
                  <c:v>399.35490150553807</c:v>
                </c:pt>
                <c:pt idx="22124">
                  <c:v>399.60270009507605</c:v>
                </c:pt>
                <c:pt idx="22125">
                  <c:v>399.32961899046097</c:v>
                </c:pt>
                <c:pt idx="22126">
                  <c:v>399.30440986784498</c:v>
                </c:pt>
                <c:pt idx="22127">
                  <c:v>399.46184605461497</c:v>
                </c:pt>
                <c:pt idx="22128">
                  <c:v>399.62098042184607</c:v>
                </c:pt>
                <c:pt idx="22129">
                  <c:v>399.49651270153788</c:v>
                </c:pt>
                <c:pt idx="22130">
                  <c:v>399.54052631630702</c:v>
                </c:pt>
                <c:pt idx="22131">
                  <c:v>399.65619779230695</c:v>
                </c:pt>
                <c:pt idx="22132">
                  <c:v>399.59204820338397</c:v>
                </c:pt>
                <c:pt idx="22133">
                  <c:v>399.84420544369198</c:v>
                </c:pt>
                <c:pt idx="22134">
                  <c:v>399.82061735938396</c:v>
                </c:pt>
                <c:pt idx="22135">
                  <c:v>400.02436843353797</c:v>
                </c:pt>
                <c:pt idx="22136">
                  <c:v>399.99387719707596</c:v>
                </c:pt>
                <c:pt idx="22137">
                  <c:v>399.96224114599897</c:v>
                </c:pt>
                <c:pt idx="22138">
                  <c:v>399.92621456430692</c:v>
                </c:pt>
                <c:pt idx="22139">
                  <c:v>399.85043565323002</c:v>
                </c:pt>
                <c:pt idx="22140">
                  <c:v>399.64123485461499</c:v>
                </c:pt>
                <c:pt idx="22141">
                  <c:v>399.54681549184602</c:v>
                </c:pt>
                <c:pt idx="22142">
                  <c:v>399.52914792415299</c:v>
                </c:pt>
                <c:pt idx="22143">
                  <c:v>399.76832608999899</c:v>
                </c:pt>
                <c:pt idx="22144">
                  <c:v>399.7032347406149</c:v>
                </c:pt>
                <c:pt idx="22145">
                  <c:v>399.60829344799987</c:v>
                </c:pt>
                <c:pt idx="22146">
                  <c:v>399.71078137722992</c:v>
                </c:pt>
                <c:pt idx="22147">
                  <c:v>399.61379698738392</c:v>
                </c:pt>
                <c:pt idx="22148">
                  <c:v>399.59530061522992</c:v>
                </c:pt>
                <c:pt idx="22149">
                  <c:v>399.68013573123096</c:v>
                </c:pt>
                <c:pt idx="22150">
                  <c:v>399.757294481538</c:v>
                </c:pt>
                <c:pt idx="22151">
                  <c:v>399.65078204953807</c:v>
                </c:pt>
                <c:pt idx="22152">
                  <c:v>399.67948901615307</c:v>
                </c:pt>
                <c:pt idx="22153">
                  <c:v>399.75629089646105</c:v>
                </c:pt>
                <c:pt idx="22154">
                  <c:v>399.75166282276911</c:v>
                </c:pt>
                <c:pt idx="22155">
                  <c:v>399.837909384</c:v>
                </c:pt>
                <c:pt idx="22156">
                  <c:v>399.73642114569191</c:v>
                </c:pt>
                <c:pt idx="22157">
                  <c:v>399.82897249676898</c:v>
                </c:pt>
                <c:pt idx="22158">
                  <c:v>399.87424359030706</c:v>
                </c:pt>
                <c:pt idx="22159">
                  <c:v>399.70901103430708</c:v>
                </c:pt>
                <c:pt idx="22160">
                  <c:v>399.72727005353801</c:v>
                </c:pt>
                <c:pt idx="22161">
                  <c:v>399.75630722061493</c:v>
                </c:pt>
                <c:pt idx="22162">
                  <c:v>399.83855786615294</c:v>
                </c:pt>
                <c:pt idx="22163">
                  <c:v>399.77706367138398</c:v>
                </c:pt>
                <c:pt idx="22164">
                  <c:v>399.44473442076901</c:v>
                </c:pt>
                <c:pt idx="22165">
                  <c:v>399.65367691676806</c:v>
                </c:pt>
                <c:pt idx="22166">
                  <c:v>399.81351950107688</c:v>
                </c:pt>
                <c:pt idx="22167">
                  <c:v>400.11637301553799</c:v>
                </c:pt>
                <c:pt idx="22168">
                  <c:v>400.13036585707596</c:v>
                </c:pt>
                <c:pt idx="22169">
                  <c:v>399.72541139276905</c:v>
                </c:pt>
                <c:pt idx="22170">
                  <c:v>399.65190447707693</c:v>
                </c:pt>
                <c:pt idx="22171">
                  <c:v>399.5685332459999</c:v>
                </c:pt>
                <c:pt idx="22172">
                  <c:v>399.38227867122993</c:v>
                </c:pt>
                <c:pt idx="22173">
                  <c:v>399.431277239846</c:v>
                </c:pt>
                <c:pt idx="22174">
                  <c:v>399.56285880753802</c:v>
                </c:pt>
                <c:pt idx="22175">
                  <c:v>399.60192559199999</c:v>
                </c:pt>
                <c:pt idx="22176">
                  <c:v>399.38802664430705</c:v>
                </c:pt>
                <c:pt idx="22177">
                  <c:v>399.28991394430699</c:v>
                </c:pt>
                <c:pt idx="22178">
                  <c:v>399.22173660584599</c:v>
                </c:pt>
                <c:pt idx="22179">
                  <c:v>399.1714683227691</c:v>
                </c:pt>
                <c:pt idx="22180">
                  <c:v>399.27365590369192</c:v>
                </c:pt>
                <c:pt idx="22181">
                  <c:v>399.21099167492298</c:v>
                </c:pt>
                <c:pt idx="22182">
                  <c:v>399.20237238476903</c:v>
                </c:pt>
                <c:pt idx="22183">
                  <c:v>399.32509375215295</c:v>
                </c:pt>
                <c:pt idx="22184">
                  <c:v>399.30523493461499</c:v>
                </c:pt>
                <c:pt idx="22185">
                  <c:v>399.15426161400012</c:v>
                </c:pt>
                <c:pt idx="22186">
                  <c:v>398.89539922846092</c:v>
                </c:pt>
                <c:pt idx="22187">
                  <c:v>399.06773981969195</c:v>
                </c:pt>
                <c:pt idx="22188">
                  <c:v>399.10841195692296</c:v>
                </c:pt>
                <c:pt idx="22189">
                  <c:v>398.92189618892291</c:v>
                </c:pt>
                <c:pt idx="22190">
                  <c:v>398.84419751076911</c:v>
                </c:pt>
                <c:pt idx="22191">
                  <c:v>398.72258836615299</c:v>
                </c:pt>
                <c:pt idx="22192">
                  <c:v>398.74524113538411</c:v>
                </c:pt>
                <c:pt idx="22193">
                  <c:v>398.64794891738404</c:v>
                </c:pt>
                <c:pt idx="22194">
                  <c:v>398.84725366169198</c:v>
                </c:pt>
                <c:pt idx="22195">
                  <c:v>398.97567665722994</c:v>
                </c:pt>
                <c:pt idx="22196">
                  <c:v>398.87473120122996</c:v>
                </c:pt>
                <c:pt idx="22197">
                  <c:v>398.87029481353807</c:v>
                </c:pt>
                <c:pt idx="22198">
                  <c:v>398.70133725415286</c:v>
                </c:pt>
                <c:pt idx="22199">
                  <c:v>398.73700461415302</c:v>
                </c:pt>
                <c:pt idx="22200">
                  <c:v>398.77922897476901</c:v>
                </c:pt>
                <c:pt idx="22201">
                  <c:v>398.69727905861487</c:v>
                </c:pt>
                <c:pt idx="22202">
                  <c:v>398.71627787184599</c:v>
                </c:pt>
                <c:pt idx="22203">
                  <c:v>398.67294710492206</c:v>
                </c:pt>
                <c:pt idx="22204">
                  <c:v>398.88825448769188</c:v>
                </c:pt>
                <c:pt idx="22205">
                  <c:v>398.82781268184607</c:v>
                </c:pt>
                <c:pt idx="22206">
                  <c:v>398.936666237846</c:v>
                </c:pt>
                <c:pt idx="22207">
                  <c:v>398.78272013076906</c:v>
                </c:pt>
                <c:pt idx="22208">
                  <c:v>398.61303723692299</c:v>
                </c:pt>
                <c:pt idx="22209">
                  <c:v>398.70494617553805</c:v>
                </c:pt>
                <c:pt idx="22210">
                  <c:v>398.86016041492297</c:v>
                </c:pt>
                <c:pt idx="22211">
                  <c:v>398.69632164461495</c:v>
                </c:pt>
                <c:pt idx="22212">
                  <c:v>398.80967652615402</c:v>
                </c:pt>
                <c:pt idx="22213">
                  <c:v>398.89646043338405</c:v>
                </c:pt>
                <c:pt idx="22214">
                  <c:v>398.95930884630695</c:v>
                </c:pt>
                <c:pt idx="22215">
                  <c:v>399.04691940676895</c:v>
                </c:pt>
                <c:pt idx="22216">
                  <c:v>398.99769186061496</c:v>
                </c:pt>
                <c:pt idx="22217">
                  <c:v>399.13162807523003</c:v>
                </c:pt>
                <c:pt idx="22218">
                  <c:v>399.18312019092298</c:v>
                </c:pt>
                <c:pt idx="22219">
                  <c:v>398.92763104492195</c:v>
                </c:pt>
                <c:pt idx="22220">
                  <c:v>398.90609742307595</c:v>
                </c:pt>
                <c:pt idx="22221">
                  <c:v>398.973511632461</c:v>
                </c:pt>
                <c:pt idx="22222">
                  <c:v>399.01243508507599</c:v>
                </c:pt>
                <c:pt idx="22223">
                  <c:v>399.06989279384612</c:v>
                </c:pt>
                <c:pt idx="22224">
                  <c:v>398.89526336415298</c:v>
                </c:pt>
                <c:pt idx="22225">
                  <c:v>398.92536169476904</c:v>
                </c:pt>
                <c:pt idx="22226">
                  <c:v>398.956687876307</c:v>
                </c:pt>
                <c:pt idx="22227">
                  <c:v>398.70079146461495</c:v>
                </c:pt>
                <c:pt idx="22228">
                  <c:v>398.83678800615291</c:v>
                </c:pt>
                <c:pt idx="22229">
                  <c:v>398.70121318184601</c:v>
                </c:pt>
                <c:pt idx="22230">
                  <c:v>398.67287896861495</c:v>
                </c:pt>
                <c:pt idx="22231">
                  <c:v>398.67508982061509</c:v>
                </c:pt>
                <c:pt idx="22232">
                  <c:v>398.50685967569194</c:v>
                </c:pt>
                <c:pt idx="22233">
                  <c:v>398.39498698323001</c:v>
                </c:pt>
                <c:pt idx="22234">
                  <c:v>398.260356104153</c:v>
                </c:pt>
                <c:pt idx="22235">
                  <c:v>398.40041772384598</c:v>
                </c:pt>
                <c:pt idx="22236">
                  <c:v>398.530510883538</c:v>
                </c:pt>
                <c:pt idx="22237">
                  <c:v>398.39252396892294</c:v>
                </c:pt>
                <c:pt idx="22238">
                  <c:v>398.54947863292307</c:v>
                </c:pt>
                <c:pt idx="22239">
                  <c:v>398.78463139938401</c:v>
                </c:pt>
                <c:pt idx="22240">
                  <c:v>398.79406805599996</c:v>
                </c:pt>
                <c:pt idx="22241">
                  <c:v>398.82094242938405</c:v>
                </c:pt>
                <c:pt idx="22242">
                  <c:v>398.80779630446108</c:v>
                </c:pt>
                <c:pt idx="22243">
                  <c:v>398.74619342307597</c:v>
                </c:pt>
                <c:pt idx="22244">
                  <c:v>398.73378429107595</c:v>
                </c:pt>
                <c:pt idx="22245">
                  <c:v>398.54896049400008</c:v>
                </c:pt>
                <c:pt idx="22246">
                  <c:v>398.54527848322999</c:v>
                </c:pt>
                <c:pt idx="22247">
                  <c:v>398.61653450107593</c:v>
                </c:pt>
                <c:pt idx="22248">
                  <c:v>398.63624390569197</c:v>
                </c:pt>
                <c:pt idx="22249">
                  <c:v>398.779380312</c:v>
                </c:pt>
                <c:pt idx="22250">
                  <c:v>398.67896095476902</c:v>
                </c:pt>
                <c:pt idx="22251">
                  <c:v>398.62163795046092</c:v>
                </c:pt>
                <c:pt idx="22252">
                  <c:v>398.72263858276898</c:v>
                </c:pt>
                <c:pt idx="22253">
                  <c:v>398.61534467984603</c:v>
                </c:pt>
                <c:pt idx="22254">
                  <c:v>398.69089173461498</c:v>
                </c:pt>
                <c:pt idx="22255">
                  <c:v>398.75815796538393</c:v>
                </c:pt>
                <c:pt idx="22256">
                  <c:v>398.80050009276908</c:v>
                </c:pt>
                <c:pt idx="22257">
                  <c:v>398.80274246369203</c:v>
                </c:pt>
                <c:pt idx="22258">
                  <c:v>398.671772823384</c:v>
                </c:pt>
                <c:pt idx="22259">
                  <c:v>398.8085319536919</c:v>
                </c:pt>
                <c:pt idx="22260">
                  <c:v>398.74377175430698</c:v>
                </c:pt>
                <c:pt idx="22261">
                  <c:v>398.68944858076907</c:v>
                </c:pt>
                <c:pt idx="22262">
                  <c:v>398.59441149246101</c:v>
                </c:pt>
                <c:pt idx="22263">
                  <c:v>398.73163677199989</c:v>
                </c:pt>
                <c:pt idx="22264">
                  <c:v>398.77651425199991</c:v>
                </c:pt>
                <c:pt idx="22265">
                  <c:v>398.76196603907698</c:v>
                </c:pt>
                <c:pt idx="22266">
                  <c:v>398.79662495076894</c:v>
                </c:pt>
                <c:pt idx="22267">
                  <c:v>398.82778782246106</c:v>
                </c:pt>
                <c:pt idx="22268">
                  <c:v>398.73461223876905</c:v>
                </c:pt>
                <c:pt idx="22269">
                  <c:v>398.819767744307</c:v>
                </c:pt>
                <c:pt idx="22270">
                  <c:v>398.9792041</c:v>
                </c:pt>
                <c:pt idx="22271">
                  <c:v>399.01671940584487</c:v>
                </c:pt>
                <c:pt idx="22272">
                  <c:v>398.95149419292301</c:v>
                </c:pt>
                <c:pt idx="22273">
                  <c:v>399.00970405153799</c:v>
                </c:pt>
                <c:pt idx="22274">
                  <c:v>399.06867427092197</c:v>
                </c:pt>
                <c:pt idx="22275">
                  <c:v>399.07942654522992</c:v>
                </c:pt>
                <c:pt idx="22276">
                  <c:v>399.04658525907593</c:v>
                </c:pt>
                <c:pt idx="22277">
                  <c:v>399.03473412276901</c:v>
                </c:pt>
                <c:pt idx="22278">
                  <c:v>399.00035594276892</c:v>
                </c:pt>
                <c:pt idx="22279">
                  <c:v>399.12061080261492</c:v>
                </c:pt>
                <c:pt idx="22280">
                  <c:v>399.15772878969204</c:v>
                </c:pt>
                <c:pt idx="22281">
                  <c:v>399.11892379292198</c:v>
                </c:pt>
                <c:pt idx="22282">
                  <c:v>399.12174913630702</c:v>
                </c:pt>
                <c:pt idx="22283">
                  <c:v>399.15288689876911</c:v>
                </c:pt>
                <c:pt idx="22284">
                  <c:v>399.10737792738399</c:v>
                </c:pt>
                <c:pt idx="22285">
                  <c:v>399.11873508261493</c:v>
                </c:pt>
                <c:pt idx="22286">
                  <c:v>399.26953910476902</c:v>
                </c:pt>
                <c:pt idx="22287">
                  <c:v>399.26907978030698</c:v>
                </c:pt>
                <c:pt idx="22288">
                  <c:v>399.36710429815292</c:v>
                </c:pt>
                <c:pt idx="22289">
                  <c:v>399.37059301599999</c:v>
                </c:pt>
                <c:pt idx="22290">
                  <c:v>399.48601461015295</c:v>
                </c:pt>
                <c:pt idx="22291">
                  <c:v>399.49183189030703</c:v>
                </c:pt>
                <c:pt idx="22292">
                  <c:v>399.32034234107692</c:v>
                </c:pt>
                <c:pt idx="22293">
                  <c:v>399.36486604923005</c:v>
                </c:pt>
                <c:pt idx="22294">
                  <c:v>399.49856468738392</c:v>
                </c:pt>
                <c:pt idx="22295">
                  <c:v>399.65845815122992</c:v>
                </c:pt>
                <c:pt idx="22296">
                  <c:v>399.62203186353798</c:v>
                </c:pt>
                <c:pt idx="22297">
                  <c:v>399.58072126353801</c:v>
                </c:pt>
                <c:pt idx="22298">
                  <c:v>399.64908627615307</c:v>
                </c:pt>
                <c:pt idx="22299">
                  <c:v>399.79222616661497</c:v>
                </c:pt>
                <c:pt idx="22300">
                  <c:v>399.74700939184606</c:v>
                </c:pt>
                <c:pt idx="22301">
                  <c:v>399.58163716922996</c:v>
                </c:pt>
                <c:pt idx="22302">
                  <c:v>399.65796088153803</c:v>
                </c:pt>
                <c:pt idx="22303">
                  <c:v>399.78828407630698</c:v>
                </c:pt>
                <c:pt idx="22304">
                  <c:v>399.76373481138393</c:v>
                </c:pt>
                <c:pt idx="22305">
                  <c:v>399.69927571076903</c:v>
                </c:pt>
                <c:pt idx="22306">
                  <c:v>399.677519238461</c:v>
                </c:pt>
                <c:pt idx="22307">
                  <c:v>399.87431620584601</c:v>
                </c:pt>
                <c:pt idx="22308">
                  <c:v>399.84307920276905</c:v>
                </c:pt>
                <c:pt idx="22309">
                  <c:v>399.95414981184598</c:v>
                </c:pt>
                <c:pt idx="22310">
                  <c:v>400.05809215307602</c:v>
                </c:pt>
                <c:pt idx="22311">
                  <c:v>399.87590713046103</c:v>
                </c:pt>
                <c:pt idx="22312">
                  <c:v>399.97498641784608</c:v>
                </c:pt>
                <c:pt idx="22313">
                  <c:v>400.01782415753797</c:v>
                </c:pt>
                <c:pt idx="22314">
                  <c:v>399.91843711138392</c:v>
                </c:pt>
                <c:pt idx="22315">
                  <c:v>399.98468873861492</c:v>
                </c:pt>
                <c:pt idx="22316">
                  <c:v>400.07116461215293</c:v>
                </c:pt>
                <c:pt idx="22317">
                  <c:v>399.93661821784491</c:v>
                </c:pt>
                <c:pt idx="22318">
                  <c:v>400.02117421476896</c:v>
                </c:pt>
                <c:pt idx="22319">
                  <c:v>400.10835471738392</c:v>
                </c:pt>
                <c:pt idx="22320">
                  <c:v>400.07154752784601</c:v>
                </c:pt>
                <c:pt idx="22321">
                  <c:v>400.13672916538394</c:v>
                </c:pt>
                <c:pt idx="22322">
                  <c:v>400.20251267738399</c:v>
                </c:pt>
                <c:pt idx="22323">
                  <c:v>400.287415141846</c:v>
                </c:pt>
                <c:pt idx="22324">
                  <c:v>400.28604906369191</c:v>
                </c:pt>
                <c:pt idx="22325">
                  <c:v>400.35399743323001</c:v>
                </c:pt>
                <c:pt idx="22326">
                  <c:v>400.41084973907601</c:v>
                </c:pt>
                <c:pt idx="22327">
                  <c:v>400.43441923538495</c:v>
                </c:pt>
                <c:pt idx="22328">
                  <c:v>400.49153766430692</c:v>
                </c:pt>
                <c:pt idx="22329">
                  <c:v>400.63730458046098</c:v>
                </c:pt>
                <c:pt idx="22330">
                  <c:v>400.69311772599997</c:v>
                </c:pt>
                <c:pt idx="22331">
                  <c:v>400.80686474030705</c:v>
                </c:pt>
                <c:pt idx="22332">
                  <c:v>400.92927198738397</c:v>
                </c:pt>
                <c:pt idx="22333">
                  <c:v>400.8498485593841</c:v>
                </c:pt>
                <c:pt idx="22334">
                  <c:v>400.63308521200003</c:v>
                </c:pt>
                <c:pt idx="22335">
                  <c:v>400.5886597483069</c:v>
                </c:pt>
                <c:pt idx="22336">
                  <c:v>400.67280797107696</c:v>
                </c:pt>
                <c:pt idx="22337">
                  <c:v>400.72108104230699</c:v>
                </c:pt>
                <c:pt idx="22338">
                  <c:v>400.714416295538</c:v>
                </c:pt>
                <c:pt idx="22339">
                  <c:v>400.75937696922995</c:v>
                </c:pt>
                <c:pt idx="22340">
                  <c:v>400.81356753723003</c:v>
                </c:pt>
                <c:pt idx="22341">
                  <c:v>400.73648493815296</c:v>
                </c:pt>
                <c:pt idx="22342">
                  <c:v>400.75794807107695</c:v>
                </c:pt>
                <c:pt idx="22343">
                  <c:v>400.74088120230704</c:v>
                </c:pt>
                <c:pt idx="22344">
                  <c:v>400.66846363953812</c:v>
                </c:pt>
                <c:pt idx="22345">
                  <c:v>400.70888673523001</c:v>
                </c:pt>
                <c:pt idx="22346">
                  <c:v>400.74855447707694</c:v>
                </c:pt>
                <c:pt idx="22347">
                  <c:v>400.54890251415304</c:v>
                </c:pt>
                <c:pt idx="22348">
                  <c:v>400.53684298461496</c:v>
                </c:pt>
                <c:pt idx="22349">
                  <c:v>400.64497734753797</c:v>
                </c:pt>
                <c:pt idx="22350">
                  <c:v>400.65083249215297</c:v>
                </c:pt>
                <c:pt idx="22351">
                  <c:v>400.65335217323002</c:v>
                </c:pt>
                <c:pt idx="22352">
                  <c:v>400.82717560799995</c:v>
                </c:pt>
                <c:pt idx="22353">
                  <c:v>400.67991517123102</c:v>
                </c:pt>
                <c:pt idx="22354">
                  <c:v>400.61517351153799</c:v>
                </c:pt>
                <c:pt idx="22355">
                  <c:v>400.66562135261501</c:v>
                </c:pt>
                <c:pt idx="22356">
                  <c:v>400.73891336769185</c:v>
                </c:pt>
                <c:pt idx="22357">
                  <c:v>400.86019892046102</c:v>
                </c:pt>
                <c:pt idx="22358">
                  <c:v>400.805051408461</c:v>
                </c:pt>
                <c:pt idx="22359">
                  <c:v>400.74155844092286</c:v>
                </c:pt>
                <c:pt idx="22360">
                  <c:v>400.779230862769</c:v>
                </c:pt>
                <c:pt idx="22361">
                  <c:v>400.78327327138391</c:v>
                </c:pt>
                <c:pt idx="22362">
                  <c:v>400.72192520769187</c:v>
                </c:pt>
                <c:pt idx="22363">
                  <c:v>400.867210167385</c:v>
                </c:pt>
                <c:pt idx="22364">
                  <c:v>400.84431652523</c:v>
                </c:pt>
                <c:pt idx="22365">
                  <c:v>400.8083229276919</c:v>
                </c:pt>
                <c:pt idx="22366">
                  <c:v>400.77060123138398</c:v>
                </c:pt>
                <c:pt idx="22367">
                  <c:v>400.70994204292299</c:v>
                </c:pt>
                <c:pt idx="22368">
                  <c:v>400.62984314353804</c:v>
                </c:pt>
                <c:pt idx="22369">
                  <c:v>400.66284329953811</c:v>
                </c:pt>
                <c:pt idx="22370">
                  <c:v>400.62506760076906</c:v>
                </c:pt>
                <c:pt idx="22371">
                  <c:v>400.62609338815395</c:v>
                </c:pt>
                <c:pt idx="22372">
                  <c:v>400.71637179492296</c:v>
                </c:pt>
                <c:pt idx="22373">
                  <c:v>400.60228920461498</c:v>
                </c:pt>
                <c:pt idx="22374">
                  <c:v>400.39649454892191</c:v>
                </c:pt>
                <c:pt idx="22375">
                  <c:v>400.56147337338405</c:v>
                </c:pt>
                <c:pt idx="22376">
                  <c:v>400.59250456415299</c:v>
                </c:pt>
                <c:pt idx="22377">
                  <c:v>400.633473326</c:v>
                </c:pt>
                <c:pt idx="22378">
                  <c:v>400.53254800722993</c:v>
                </c:pt>
                <c:pt idx="22379">
                  <c:v>400.59064617646106</c:v>
                </c:pt>
                <c:pt idx="22380">
                  <c:v>400.46043905892191</c:v>
                </c:pt>
                <c:pt idx="22381">
                  <c:v>400.56188472261499</c:v>
                </c:pt>
                <c:pt idx="22382">
                  <c:v>400.5031870776919</c:v>
                </c:pt>
                <c:pt idx="22383">
                  <c:v>400.44173973646099</c:v>
                </c:pt>
                <c:pt idx="22384">
                  <c:v>400.38578111153805</c:v>
                </c:pt>
                <c:pt idx="22385">
                  <c:v>400.40970640169189</c:v>
                </c:pt>
                <c:pt idx="22386">
                  <c:v>400.50844256446106</c:v>
                </c:pt>
                <c:pt idx="22387">
                  <c:v>400.36380847676901</c:v>
                </c:pt>
                <c:pt idx="22388">
                  <c:v>400.28494141122997</c:v>
                </c:pt>
                <c:pt idx="22389">
                  <c:v>400.25847722030704</c:v>
                </c:pt>
                <c:pt idx="22390">
                  <c:v>400.2869859452299</c:v>
                </c:pt>
                <c:pt idx="22391">
                  <c:v>400.38980567261501</c:v>
                </c:pt>
                <c:pt idx="22392">
                  <c:v>400.33977055169197</c:v>
                </c:pt>
                <c:pt idx="22393">
                  <c:v>400.15839516492298</c:v>
                </c:pt>
                <c:pt idx="22394">
                  <c:v>400.26387343846102</c:v>
                </c:pt>
                <c:pt idx="22395">
                  <c:v>400.22338426184592</c:v>
                </c:pt>
                <c:pt idx="22396">
                  <c:v>400.24138595507594</c:v>
                </c:pt>
                <c:pt idx="22397">
                  <c:v>400.24272300600001</c:v>
                </c:pt>
                <c:pt idx="22398">
                  <c:v>400.21243773399999</c:v>
                </c:pt>
                <c:pt idx="22399">
                  <c:v>400.187990346307</c:v>
                </c:pt>
                <c:pt idx="22400">
                  <c:v>400.10061960138398</c:v>
                </c:pt>
                <c:pt idx="22401">
                  <c:v>400.11947488892298</c:v>
                </c:pt>
                <c:pt idx="22402">
                  <c:v>400.16212610092202</c:v>
                </c:pt>
                <c:pt idx="22403">
                  <c:v>400.185436549538</c:v>
                </c:pt>
                <c:pt idx="22404">
                  <c:v>400.17545434307601</c:v>
                </c:pt>
                <c:pt idx="22405">
                  <c:v>400.19119011353808</c:v>
                </c:pt>
                <c:pt idx="22406">
                  <c:v>400.145644478615</c:v>
                </c:pt>
                <c:pt idx="22407">
                  <c:v>400.104467657692</c:v>
                </c:pt>
                <c:pt idx="22408">
                  <c:v>400.03204190276801</c:v>
                </c:pt>
                <c:pt idx="22409">
                  <c:v>400.11811879784597</c:v>
                </c:pt>
                <c:pt idx="22410">
                  <c:v>400.1546610399991</c:v>
                </c:pt>
                <c:pt idx="22411">
                  <c:v>400.12639003230697</c:v>
                </c:pt>
                <c:pt idx="22412">
                  <c:v>400.16351156553799</c:v>
                </c:pt>
                <c:pt idx="22413">
                  <c:v>400.17660934984605</c:v>
                </c:pt>
                <c:pt idx="22414">
                  <c:v>400.20655584538389</c:v>
                </c:pt>
                <c:pt idx="22415">
                  <c:v>400.06243784169192</c:v>
                </c:pt>
                <c:pt idx="22416">
                  <c:v>400.081689318153</c:v>
                </c:pt>
                <c:pt idx="22417">
                  <c:v>400.11599703230701</c:v>
                </c:pt>
                <c:pt idx="22418">
                  <c:v>399.99656766584599</c:v>
                </c:pt>
                <c:pt idx="22419">
                  <c:v>400.06859933846101</c:v>
                </c:pt>
                <c:pt idx="22420">
                  <c:v>400.07610448246095</c:v>
                </c:pt>
                <c:pt idx="22421">
                  <c:v>400.10458049230806</c:v>
                </c:pt>
                <c:pt idx="22422">
                  <c:v>400.03004833599999</c:v>
                </c:pt>
                <c:pt idx="22423">
                  <c:v>400.12354889169194</c:v>
                </c:pt>
                <c:pt idx="22424">
                  <c:v>400.04485426492306</c:v>
                </c:pt>
                <c:pt idx="22425">
                  <c:v>400.07878091661496</c:v>
                </c:pt>
                <c:pt idx="22426">
                  <c:v>400.10562747430708</c:v>
                </c:pt>
                <c:pt idx="22427">
                  <c:v>400.03385885676897</c:v>
                </c:pt>
                <c:pt idx="22428">
                  <c:v>400.14332460907701</c:v>
                </c:pt>
                <c:pt idx="22429">
                  <c:v>400.05206513184612</c:v>
                </c:pt>
                <c:pt idx="22430">
                  <c:v>400.05174124076905</c:v>
                </c:pt>
                <c:pt idx="22431">
                  <c:v>399.94155099276895</c:v>
                </c:pt>
                <c:pt idx="22432">
                  <c:v>400.03650785123091</c:v>
                </c:pt>
                <c:pt idx="22433">
                  <c:v>400.04399630969198</c:v>
                </c:pt>
                <c:pt idx="22434">
                  <c:v>400.01694979323003</c:v>
                </c:pt>
                <c:pt idx="22435">
                  <c:v>400.09000334830699</c:v>
                </c:pt>
                <c:pt idx="22436">
                  <c:v>400.0762354356919</c:v>
                </c:pt>
                <c:pt idx="22437">
                  <c:v>400.14408549292307</c:v>
                </c:pt>
                <c:pt idx="22438">
                  <c:v>400.17254421384604</c:v>
                </c:pt>
                <c:pt idx="22439">
                  <c:v>400.15267461723005</c:v>
                </c:pt>
                <c:pt idx="22440">
                  <c:v>400.25411654569189</c:v>
                </c:pt>
                <c:pt idx="22441">
                  <c:v>400.31237606507699</c:v>
                </c:pt>
                <c:pt idx="22442">
                  <c:v>400.18191575107693</c:v>
                </c:pt>
                <c:pt idx="22443">
                  <c:v>400.27001407415395</c:v>
                </c:pt>
                <c:pt idx="22444">
                  <c:v>400.32450149815293</c:v>
                </c:pt>
                <c:pt idx="22445">
                  <c:v>400.41814398492193</c:v>
                </c:pt>
                <c:pt idx="22446">
                  <c:v>400.40455265615299</c:v>
                </c:pt>
                <c:pt idx="22447">
                  <c:v>400.30146694846093</c:v>
                </c:pt>
                <c:pt idx="22448">
                  <c:v>400.32435143153799</c:v>
                </c:pt>
                <c:pt idx="22449">
                  <c:v>400.40476377307698</c:v>
                </c:pt>
                <c:pt idx="22450">
                  <c:v>400.441312333231</c:v>
                </c:pt>
                <c:pt idx="22451">
                  <c:v>400.36785129999998</c:v>
                </c:pt>
                <c:pt idx="22452">
                  <c:v>400.42901733107595</c:v>
                </c:pt>
                <c:pt idx="22453">
                  <c:v>400.44079338276902</c:v>
                </c:pt>
                <c:pt idx="22454">
                  <c:v>400.36444021230807</c:v>
                </c:pt>
                <c:pt idx="22455">
                  <c:v>400.37762837138405</c:v>
                </c:pt>
                <c:pt idx="22456">
                  <c:v>400.41509941369191</c:v>
                </c:pt>
                <c:pt idx="22457">
                  <c:v>400.46827934476897</c:v>
                </c:pt>
                <c:pt idx="22458">
                  <c:v>400.37142788800003</c:v>
                </c:pt>
                <c:pt idx="22459">
                  <c:v>400.41009966861486</c:v>
                </c:pt>
                <c:pt idx="22460">
                  <c:v>400.37258296323</c:v>
                </c:pt>
                <c:pt idx="22461">
                  <c:v>400.42042199615292</c:v>
                </c:pt>
                <c:pt idx="22462">
                  <c:v>400.50192694584592</c:v>
                </c:pt>
                <c:pt idx="22463">
                  <c:v>400.52610124984596</c:v>
                </c:pt>
                <c:pt idx="22464">
                  <c:v>400.56381423476904</c:v>
                </c:pt>
                <c:pt idx="22465">
                  <c:v>400.49809804953793</c:v>
                </c:pt>
                <c:pt idx="22466">
                  <c:v>400.63743582953805</c:v>
                </c:pt>
                <c:pt idx="22467">
                  <c:v>400.69810381846099</c:v>
                </c:pt>
                <c:pt idx="22468">
                  <c:v>400.708423708461</c:v>
                </c:pt>
                <c:pt idx="22469">
                  <c:v>400.74193188353797</c:v>
                </c:pt>
                <c:pt idx="22470">
                  <c:v>400.78695385553794</c:v>
                </c:pt>
                <c:pt idx="22471">
                  <c:v>400.77686075338403</c:v>
                </c:pt>
                <c:pt idx="22472">
                  <c:v>400.79651824476787</c:v>
                </c:pt>
                <c:pt idx="22473">
                  <c:v>400.78645646322991</c:v>
                </c:pt>
                <c:pt idx="22474">
                  <c:v>400.84139681784598</c:v>
                </c:pt>
                <c:pt idx="22475">
                  <c:v>400.78133821876889</c:v>
                </c:pt>
                <c:pt idx="22476">
                  <c:v>400.68518643553801</c:v>
                </c:pt>
                <c:pt idx="22477">
                  <c:v>400.66561502322998</c:v>
                </c:pt>
                <c:pt idx="22478">
                  <c:v>400.76501170969192</c:v>
                </c:pt>
                <c:pt idx="22479">
                  <c:v>400.73093369122995</c:v>
                </c:pt>
                <c:pt idx="22480">
                  <c:v>400.72780436230698</c:v>
                </c:pt>
                <c:pt idx="22481">
                  <c:v>400.79802880415292</c:v>
                </c:pt>
                <c:pt idx="22482">
                  <c:v>400.81912539769195</c:v>
                </c:pt>
                <c:pt idx="22483">
                  <c:v>400.73828134138392</c:v>
                </c:pt>
                <c:pt idx="22484">
                  <c:v>400.79948814846102</c:v>
                </c:pt>
                <c:pt idx="22485">
                  <c:v>400.95861029399896</c:v>
                </c:pt>
                <c:pt idx="22486">
                  <c:v>400.87194028338405</c:v>
                </c:pt>
                <c:pt idx="22487">
                  <c:v>400.96088311446113</c:v>
                </c:pt>
                <c:pt idx="22488">
                  <c:v>400.90024874984601</c:v>
                </c:pt>
                <c:pt idx="22489">
                  <c:v>400.95374765722994</c:v>
                </c:pt>
                <c:pt idx="22490">
                  <c:v>400.98491793384602</c:v>
                </c:pt>
                <c:pt idx="22491">
                  <c:v>401.01517678830692</c:v>
                </c:pt>
                <c:pt idx="22492">
                  <c:v>401.06495879553802</c:v>
                </c:pt>
                <c:pt idx="22493">
                  <c:v>401.07399390384597</c:v>
                </c:pt>
                <c:pt idx="22494">
                  <c:v>401.06356831707592</c:v>
                </c:pt>
                <c:pt idx="22495">
                  <c:v>401.00043241184602</c:v>
                </c:pt>
                <c:pt idx="22496">
                  <c:v>401.03568968753802</c:v>
                </c:pt>
                <c:pt idx="22497">
                  <c:v>401.055393792769</c:v>
                </c:pt>
                <c:pt idx="22498">
                  <c:v>401.08715362846101</c:v>
                </c:pt>
                <c:pt idx="22499">
                  <c:v>400.96019079584602</c:v>
                </c:pt>
                <c:pt idx="22500">
                  <c:v>400.95086878369204</c:v>
                </c:pt>
                <c:pt idx="22501">
                  <c:v>401.06861946399994</c:v>
                </c:pt>
                <c:pt idx="22502">
                  <c:v>401.02626092876898</c:v>
                </c:pt>
                <c:pt idx="22503">
                  <c:v>400.99190221215287</c:v>
                </c:pt>
                <c:pt idx="22504">
                  <c:v>400.97235271646099</c:v>
                </c:pt>
                <c:pt idx="22505">
                  <c:v>400.96644632599993</c:v>
                </c:pt>
                <c:pt idx="22506">
                  <c:v>401.03182742369199</c:v>
                </c:pt>
                <c:pt idx="22507">
                  <c:v>400.96400699138394</c:v>
                </c:pt>
                <c:pt idx="22508">
                  <c:v>400.78370432276898</c:v>
                </c:pt>
                <c:pt idx="22509">
                  <c:v>400.87029919384611</c:v>
                </c:pt>
                <c:pt idx="22510">
                  <c:v>400.981552626461</c:v>
                </c:pt>
                <c:pt idx="22511">
                  <c:v>400.98404843076901</c:v>
                </c:pt>
                <c:pt idx="22512">
                  <c:v>400.83682825476905</c:v>
                </c:pt>
                <c:pt idx="22513">
                  <c:v>400.904309166769</c:v>
                </c:pt>
                <c:pt idx="22514">
                  <c:v>400.93008481215293</c:v>
                </c:pt>
                <c:pt idx="22515">
                  <c:v>400.88254091092301</c:v>
                </c:pt>
                <c:pt idx="22516">
                  <c:v>400.81423509276902</c:v>
                </c:pt>
                <c:pt idx="22517">
                  <c:v>400.71315603892293</c:v>
                </c:pt>
                <c:pt idx="22518">
                  <c:v>400.82796962553806</c:v>
                </c:pt>
                <c:pt idx="22519">
                  <c:v>400.97054594538389</c:v>
                </c:pt>
                <c:pt idx="22520">
                  <c:v>400.93213721430794</c:v>
                </c:pt>
                <c:pt idx="22521">
                  <c:v>400.91080528338398</c:v>
                </c:pt>
                <c:pt idx="22522">
                  <c:v>400.85449421323005</c:v>
                </c:pt>
                <c:pt idx="22523">
                  <c:v>400.84540520276903</c:v>
                </c:pt>
                <c:pt idx="22524">
                  <c:v>400.92314175415294</c:v>
                </c:pt>
                <c:pt idx="22525">
                  <c:v>400.90496827415404</c:v>
                </c:pt>
                <c:pt idx="22526">
                  <c:v>400.96442851015308</c:v>
                </c:pt>
                <c:pt idx="22527">
                  <c:v>400.87392963492306</c:v>
                </c:pt>
                <c:pt idx="22528">
                  <c:v>400.77152630199987</c:v>
                </c:pt>
                <c:pt idx="22529">
                  <c:v>400.88556560830705</c:v>
                </c:pt>
                <c:pt idx="22530">
                  <c:v>400.94026683323108</c:v>
                </c:pt>
                <c:pt idx="22531">
                  <c:v>400.91227634015303</c:v>
                </c:pt>
                <c:pt idx="22532">
                  <c:v>400.93963958507692</c:v>
                </c:pt>
                <c:pt idx="22533">
                  <c:v>400.93938793030696</c:v>
                </c:pt>
                <c:pt idx="22534">
                  <c:v>400.99903514815287</c:v>
                </c:pt>
                <c:pt idx="22535">
                  <c:v>400.98084436861495</c:v>
                </c:pt>
                <c:pt idx="22536">
                  <c:v>400.88549682122999</c:v>
                </c:pt>
                <c:pt idx="22537">
                  <c:v>400.94138880522996</c:v>
                </c:pt>
                <c:pt idx="22538">
                  <c:v>400.9831232526148</c:v>
                </c:pt>
                <c:pt idx="22539">
                  <c:v>401.12100358461493</c:v>
                </c:pt>
                <c:pt idx="22540">
                  <c:v>401.13249422769195</c:v>
                </c:pt>
                <c:pt idx="22541">
                  <c:v>401.026705386461</c:v>
                </c:pt>
                <c:pt idx="22542">
                  <c:v>401.06021130861495</c:v>
                </c:pt>
                <c:pt idx="22543">
                  <c:v>400.99232999015294</c:v>
                </c:pt>
                <c:pt idx="22544">
                  <c:v>401.02968176215302</c:v>
                </c:pt>
                <c:pt idx="22545">
                  <c:v>401.05670970369192</c:v>
                </c:pt>
                <c:pt idx="22546">
                  <c:v>401.05588830000005</c:v>
                </c:pt>
                <c:pt idx="22547">
                  <c:v>401.04751166092302</c:v>
                </c:pt>
                <c:pt idx="22548">
                  <c:v>401.10656540861487</c:v>
                </c:pt>
                <c:pt idx="22549">
                  <c:v>401.17463140738403</c:v>
                </c:pt>
                <c:pt idx="22550">
                  <c:v>401.26380176338398</c:v>
                </c:pt>
                <c:pt idx="22551">
                  <c:v>401.34115843999899</c:v>
                </c:pt>
                <c:pt idx="22552">
                  <c:v>401.16312782799895</c:v>
                </c:pt>
                <c:pt idx="22553">
                  <c:v>401.16135415092299</c:v>
                </c:pt>
                <c:pt idx="22554">
                  <c:v>401.27150743307595</c:v>
                </c:pt>
                <c:pt idx="22555">
                  <c:v>401.26482221107705</c:v>
                </c:pt>
                <c:pt idx="22556">
                  <c:v>401.31346039876905</c:v>
                </c:pt>
                <c:pt idx="22557">
                  <c:v>401.26859953922997</c:v>
                </c:pt>
                <c:pt idx="22558">
                  <c:v>401.44972794999995</c:v>
                </c:pt>
                <c:pt idx="22559">
                  <c:v>401.51723098661495</c:v>
                </c:pt>
                <c:pt idx="22560">
                  <c:v>401.57287669646104</c:v>
                </c:pt>
                <c:pt idx="22561">
                  <c:v>401.53117918246096</c:v>
                </c:pt>
                <c:pt idx="22562">
                  <c:v>401.57413026430697</c:v>
                </c:pt>
                <c:pt idx="22563">
                  <c:v>401.66125926799987</c:v>
                </c:pt>
                <c:pt idx="22564">
                  <c:v>401.62142484830696</c:v>
                </c:pt>
                <c:pt idx="22565">
                  <c:v>401.67141993046101</c:v>
                </c:pt>
                <c:pt idx="22566">
                  <c:v>401.77331715938391</c:v>
                </c:pt>
                <c:pt idx="22567">
                  <c:v>401.73811737907687</c:v>
                </c:pt>
                <c:pt idx="22568">
                  <c:v>401.63197348061493</c:v>
                </c:pt>
                <c:pt idx="22569">
                  <c:v>401.73837388046093</c:v>
                </c:pt>
                <c:pt idx="22570">
                  <c:v>401.71749885369195</c:v>
                </c:pt>
                <c:pt idx="22571">
                  <c:v>401.75533612584604</c:v>
                </c:pt>
                <c:pt idx="22572">
                  <c:v>401.74846787476906</c:v>
                </c:pt>
                <c:pt idx="22573">
                  <c:v>401.77299623323</c:v>
                </c:pt>
                <c:pt idx="22574">
                  <c:v>401.8381237273839</c:v>
                </c:pt>
                <c:pt idx="22575">
                  <c:v>401.87391938276897</c:v>
                </c:pt>
                <c:pt idx="22576">
                  <c:v>401.83701683507599</c:v>
                </c:pt>
                <c:pt idx="22577">
                  <c:v>401.84046922676907</c:v>
                </c:pt>
                <c:pt idx="22578">
                  <c:v>401.97317900261481</c:v>
                </c:pt>
                <c:pt idx="22579">
                  <c:v>401.95906778784598</c:v>
                </c:pt>
                <c:pt idx="22580">
                  <c:v>401.87965998784608</c:v>
                </c:pt>
                <c:pt idx="22581">
                  <c:v>401.77309646784596</c:v>
                </c:pt>
                <c:pt idx="22582">
                  <c:v>401.91065607569192</c:v>
                </c:pt>
                <c:pt idx="22583">
                  <c:v>401.76077535353801</c:v>
                </c:pt>
                <c:pt idx="22584">
                  <c:v>401.747705060307</c:v>
                </c:pt>
                <c:pt idx="22585">
                  <c:v>401.91693360553796</c:v>
                </c:pt>
                <c:pt idx="22586">
                  <c:v>401.8603172979989</c:v>
                </c:pt>
                <c:pt idx="22587">
                  <c:v>401.83350326569189</c:v>
                </c:pt>
                <c:pt idx="22588">
                  <c:v>401.85663474892294</c:v>
                </c:pt>
                <c:pt idx="22589">
                  <c:v>401.82432323353805</c:v>
                </c:pt>
                <c:pt idx="22590">
                  <c:v>401.809373137384</c:v>
                </c:pt>
                <c:pt idx="22591">
                  <c:v>401.74697860446105</c:v>
                </c:pt>
                <c:pt idx="22592">
                  <c:v>401.95097609953802</c:v>
                </c:pt>
                <c:pt idx="22593">
                  <c:v>401.88851790476895</c:v>
                </c:pt>
                <c:pt idx="22594">
                  <c:v>401.97900032169196</c:v>
                </c:pt>
                <c:pt idx="22595">
                  <c:v>401.95428877184605</c:v>
                </c:pt>
                <c:pt idx="22596">
                  <c:v>401.90137722953796</c:v>
                </c:pt>
                <c:pt idx="22597">
                  <c:v>401.9211857526148</c:v>
                </c:pt>
                <c:pt idx="22598">
                  <c:v>401.96134386507697</c:v>
                </c:pt>
                <c:pt idx="22599">
                  <c:v>401.8964173626149</c:v>
                </c:pt>
                <c:pt idx="22600">
                  <c:v>401.93731646969184</c:v>
                </c:pt>
                <c:pt idx="22601">
                  <c:v>401.96302856415292</c:v>
                </c:pt>
                <c:pt idx="22602">
                  <c:v>401.96602940861487</c:v>
                </c:pt>
                <c:pt idx="22603">
                  <c:v>402.04525196184602</c:v>
                </c:pt>
                <c:pt idx="22604">
                  <c:v>402.00188608738398</c:v>
                </c:pt>
                <c:pt idx="22605">
                  <c:v>402.0458433824611</c:v>
                </c:pt>
                <c:pt idx="22606">
                  <c:v>402.09619740538386</c:v>
                </c:pt>
                <c:pt idx="22607">
                  <c:v>402.09341364415394</c:v>
                </c:pt>
                <c:pt idx="22608">
                  <c:v>402.07115582430703</c:v>
                </c:pt>
                <c:pt idx="22609">
                  <c:v>401.98384948369193</c:v>
                </c:pt>
                <c:pt idx="22610">
                  <c:v>402.112084367384</c:v>
                </c:pt>
                <c:pt idx="22611">
                  <c:v>402.07243312953807</c:v>
                </c:pt>
                <c:pt idx="22612">
                  <c:v>402.05170080799996</c:v>
                </c:pt>
                <c:pt idx="22613">
                  <c:v>402.07251507076904</c:v>
                </c:pt>
                <c:pt idx="22614">
                  <c:v>402.10667894692295</c:v>
                </c:pt>
                <c:pt idx="22615">
                  <c:v>402.26176749984597</c:v>
                </c:pt>
                <c:pt idx="22616">
                  <c:v>402.19712896784603</c:v>
                </c:pt>
                <c:pt idx="22617">
                  <c:v>402.21995424907595</c:v>
                </c:pt>
                <c:pt idx="22618">
                  <c:v>402.25368625799899</c:v>
                </c:pt>
                <c:pt idx="22619">
                  <c:v>402.5460149459999</c:v>
                </c:pt>
                <c:pt idx="22620">
                  <c:v>402.81118591538399</c:v>
                </c:pt>
                <c:pt idx="22621">
                  <c:v>402.91335148399889</c:v>
                </c:pt>
                <c:pt idx="22622">
                  <c:v>402.76768101415314</c:v>
                </c:pt>
                <c:pt idx="22623">
                  <c:v>402.66627990092292</c:v>
                </c:pt>
                <c:pt idx="22624">
                  <c:v>402.68146356430702</c:v>
                </c:pt>
                <c:pt idx="22625">
                  <c:v>402.67547096522992</c:v>
                </c:pt>
                <c:pt idx="22626">
                  <c:v>402.46432086769192</c:v>
                </c:pt>
                <c:pt idx="22627">
                  <c:v>402.55750507969196</c:v>
                </c:pt>
                <c:pt idx="22628">
                  <c:v>402.51134054061487</c:v>
                </c:pt>
                <c:pt idx="22629">
                  <c:v>402.62674898369193</c:v>
                </c:pt>
                <c:pt idx="22630">
                  <c:v>402.88885168000002</c:v>
                </c:pt>
                <c:pt idx="22631">
                  <c:v>402.83409200553808</c:v>
                </c:pt>
                <c:pt idx="22632">
                  <c:v>402.79496800999897</c:v>
                </c:pt>
                <c:pt idx="22633">
                  <c:v>402.84824967430706</c:v>
                </c:pt>
                <c:pt idx="22634">
                  <c:v>402.68418923969205</c:v>
                </c:pt>
                <c:pt idx="22635">
                  <c:v>402.64802189261502</c:v>
                </c:pt>
                <c:pt idx="22636">
                  <c:v>402.71236766199996</c:v>
                </c:pt>
                <c:pt idx="22637">
                  <c:v>402.84016115723102</c:v>
                </c:pt>
                <c:pt idx="22638">
                  <c:v>402.85797503507598</c:v>
                </c:pt>
                <c:pt idx="22639">
                  <c:v>402.99749328015395</c:v>
                </c:pt>
                <c:pt idx="22640">
                  <c:v>402.94297078569195</c:v>
                </c:pt>
                <c:pt idx="22641">
                  <c:v>402.99164168953808</c:v>
                </c:pt>
                <c:pt idx="22642">
                  <c:v>403.028426885231</c:v>
                </c:pt>
                <c:pt idx="22643">
                  <c:v>402.93846710769191</c:v>
                </c:pt>
                <c:pt idx="22644">
                  <c:v>403.00670231599895</c:v>
                </c:pt>
                <c:pt idx="22645">
                  <c:v>403.03378371030698</c:v>
                </c:pt>
                <c:pt idx="22646">
                  <c:v>402.96131801246094</c:v>
                </c:pt>
                <c:pt idx="22647">
                  <c:v>403.01517155707586</c:v>
                </c:pt>
                <c:pt idx="22648">
                  <c:v>403.17951945184592</c:v>
                </c:pt>
                <c:pt idx="22649">
                  <c:v>402.97715654369193</c:v>
                </c:pt>
                <c:pt idx="22650">
                  <c:v>403.12500118830798</c:v>
                </c:pt>
                <c:pt idx="22651">
                  <c:v>403.03574110661492</c:v>
                </c:pt>
                <c:pt idx="22652">
                  <c:v>403.09017777122989</c:v>
                </c:pt>
                <c:pt idx="22653">
                  <c:v>403.03617522215291</c:v>
                </c:pt>
                <c:pt idx="22654">
                  <c:v>403.02373597630691</c:v>
                </c:pt>
                <c:pt idx="22655">
                  <c:v>403.02787249384505</c:v>
                </c:pt>
                <c:pt idx="22656">
                  <c:v>403.20127778522993</c:v>
                </c:pt>
                <c:pt idx="22657">
                  <c:v>403.27780242522999</c:v>
                </c:pt>
                <c:pt idx="22658">
                  <c:v>403.29309007846092</c:v>
                </c:pt>
                <c:pt idx="22659">
                  <c:v>403.28448138261501</c:v>
                </c:pt>
                <c:pt idx="22660">
                  <c:v>403.244130651538</c:v>
                </c:pt>
                <c:pt idx="22661">
                  <c:v>403.17332930215292</c:v>
                </c:pt>
                <c:pt idx="22662">
                  <c:v>403.19951187292196</c:v>
                </c:pt>
                <c:pt idx="22663">
                  <c:v>403.44424088276907</c:v>
                </c:pt>
                <c:pt idx="22664">
                  <c:v>403.40252873876898</c:v>
                </c:pt>
                <c:pt idx="22665">
                  <c:v>403.19156465984605</c:v>
                </c:pt>
                <c:pt idx="22666">
                  <c:v>403.19816092046102</c:v>
                </c:pt>
                <c:pt idx="22667">
                  <c:v>403.42849008353801</c:v>
                </c:pt>
                <c:pt idx="22668">
                  <c:v>404.03844201184597</c:v>
                </c:pt>
                <c:pt idx="22669">
                  <c:v>404.03689478861486</c:v>
                </c:pt>
                <c:pt idx="22670">
                  <c:v>403.44691684461486</c:v>
                </c:pt>
                <c:pt idx="22671">
                  <c:v>403.22527409092299</c:v>
                </c:pt>
                <c:pt idx="22672">
                  <c:v>403.32165593215399</c:v>
                </c:pt>
                <c:pt idx="22673">
                  <c:v>403.38346719323005</c:v>
                </c:pt>
                <c:pt idx="22674">
                  <c:v>403.41123033261493</c:v>
                </c:pt>
                <c:pt idx="22675">
                  <c:v>403.37816964153797</c:v>
                </c:pt>
                <c:pt idx="22676">
                  <c:v>403.42272357476901</c:v>
                </c:pt>
                <c:pt idx="22677">
                  <c:v>403.41540871446102</c:v>
                </c:pt>
                <c:pt idx="22678">
                  <c:v>403.41222015353804</c:v>
                </c:pt>
                <c:pt idx="22679">
                  <c:v>403.47748979430702</c:v>
                </c:pt>
                <c:pt idx="22680">
                  <c:v>403.62118060384614</c:v>
                </c:pt>
                <c:pt idx="22681">
                  <c:v>403.60628785538398</c:v>
                </c:pt>
                <c:pt idx="22682">
                  <c:v>403.62792068184604</c:v>
                </c:pt>
                <c:pt idx="22683">
                  <c:v>403.73986938599904</c:v>
                </c:pt>
                <c:pt idx="22684">
                  <c:v>403.79853101430695</c:v>
                </c:pt>
                <c:pt idx="22685">
                  <c:v>403.75859888292297</c:v>
                </c:pt>
                <c:pt idx="22686">
                  <c:v>403.73760765399999</c:v>
                </c:pt>
                <c:pt idx="22687">
                  <c:v>403.773695623077</c:v>
                </c:pt>
                <c:pt idx="22688">
                  <c:v>403.78299849446108</c:v>
                </c:pt>
                <c:pt idx="22689">
                  <c:v>403.83635942646094</c:v>
                </c:pt>
                <c:pt idx="22690">
                  <c:v>404.15302020246105</c:v>
                </c:pt>
                <c:pt idx="22691">
                  <c:v>403.78073105999994</c:v>
                </c:pt>
                <c:pt idx="22692">
                  <c:v>403.92992856338395</c:v>
                </c:pt>
                <c:pt idx="22693">
                  <c:v>404.22318447476903</c:v>
                </c:pt>
                <c:pt idx="22694">
                  <c:v>404.18445466430705</c:v>
                </c:pt>
                <c:pt idx="22695">
                  <c:v>404.17394100815397</c:v>
                </c:pt>
                <c:pt idx="22696">
                  <c:v>404.21286964169195</c:v>
                </c:pt>
                <c:pt idx="22697">
                  <c:v>404.35959829999905</c:v>
                </c:pt>
                <c:pt idx="22698">
                  <c:v>404.31316153323002</c:v>
                </c:pt>
                <c:pt idx="22699">
                  <c:v>404.29311057138386</c:v>
                </c:pt>
                <c:pt idx="22700">
                  <c:v>404.35974377507705</c:v>
                </c:pt>
                <c:pt idx="22701">
                  <c:v>404.47381508246099</c:v>
                </c:pt>
                <c:pt idx="22702">
                  <c:v>404.48995476430792</c:v>
                </c:pt>
                <c:pt idx="22703">
                  <c:v>404.52175449446099</c:v>
                </c:pt>
                <c:pt idx="22704">
                  <c:v>404.38516994799988</c:v>
                </c:pt>
                <c:pt idx="22705">
                  <c:v>404.33382841661495</c:v>
                </c:pt>
                <c:pt idx="22706">
                  <c:v>404.36117657753795</c:v>
                </c:pt>
                <c:pt idx="22707">
                  <c:v>404.27838820076897</c:v>
                </c:pt>
                <c:pt idx="22708">
                  <c:v>404.25432528569195</c:v>
                </c:pt>
                <c:pt idx="22709">
                  <c:v>404.37023405953801</c:v>
                </c:pt>
                <c:pt idx="22710">
                  <c:v>404.27152648138389</c:v>
                </c:pt>
                <c:pt idx="22711">
                  <c:v>404.42157108907691</c:v>
                </c:pt>
                <c:pt idx="22712">
                  <c:v>404.38525925246103</c:v>
                </c:pt>
                <c:pt idx="22713">
                  <c:v>404.28368108661499</c:v>
                </c:pt>
                <c:pt idx="22714">
                  <c:v>404.27445890015395</c:v>
                </c:pt>
                <c:pt idx="22715">
                  <c:v>404.49022877215293</c:v>
                </c:pt>
                <c:pt idx="22716">
                  <c:v>404.47641516415297</c:v>
                </c:pt>
                <c:pt idx="22717">
                  <c:v>404.23379451784592</c:v>
                </c:pt>
                <c:pt idx="22718">
                  <c:v>404.19930226461503</c:v>
                </c:pt>
                <c:pt idx="22719">
                  <c:v>404.28117144507684</c:v>
                </c:pt>
                <c:pt idx="22720">
                  <c:v>404.16759456199992</c:v>
                </c:pt>
                <c:pt idx="22721">
                  <c:v>404.10547072169197</c:v>
                </c:pt>
                <c:pt idx="22722">
                  <c:v>404.18405951553802</c:v>
                </c:pt>
                <c:pt idx="22723">
                  <c:v>404.29590835523095</c:v>
                </c:pt>
                <c:pt idx="22724">
                  <c:v>404.31615598292291</c:v>
                </c:pt>
                <c:pt idx="22725">
                  <c:v>404.17618643369195</c:v>
                </c:pt>
                <c:pt idx="22726">
                  <c:v>404.31209964722996</c:v>
                </c:pt>
                <c:pt idx="22727">
                  <c:v>404.29351025184593</c:v>
                </c:pt>
                <c:pt idx="22728">
                  <c:v>404.224997325076</c:v>
                </c:pt>
                <c:pt idx="22729">
                  <c:v>404.250821208307</c:v>
                </c:pt>
                <c:pt idx="22730">
                  <c:v>404.40773771292197</c:v>
                </c:pt>
                <c:pt idx="22731">
                  <c:v>404.42098626092292</c:v>
                </c:pt>
                <c:pt idx="22732">
                  <c:v>404.47701134892293</c:v>
                </c:pt>
                <c:pt idx="22733">
                  <c:v>404.42530521969189</c:v>
                </c:pt>
                <c:pt idx="22734">
                  <c:v>404.42069287230697</c:v>
                </c:pt>
                <c:pt idx="22735">
                  <c:v>404.69136930738392</c:v>
                </c:pt>
                <c:pt idx="22736">
                  <c:v>404.72790021969195</c:v>
                </c:pt>
                <c:pt idx="22737">
                  <c:v>404.71719279676898</c:v>
                </c:pt>
                <c:pt idx="22738">
                  <c:v>404.68928834353807</c:v>
                </c:pt>
                <c:pt idx="22739">
                  <c:v>404.65652948476901</c:v>
                </c:pt>
                <c:pt idx="22740">
                  <c:v>404.46244987769199</c:v>
                </c:pt>
                <c:pt idx="22741">
                  <c:v>404.48296675892294</c:v>
                </c:pt>
                <c:pt idx="22742">
                  <c:v>404.48767133984603</c:v>
                </c:pt>
                <c:pt idx="22743">
                  <c:v>404.57928879707703</c:v>
                </c:pt>
                <c:pt idx="22744">
                  <c:v>404.53730958292192</c:v>
                </c:pt>
                <c:pt idx="22745">
                  <c:v>404.48995204953792</c:v>
                </c:pt>
                <c:pt idx="22746">
                  <c:v>404.57610618584602</c:v>
                </c:pt>
                <c:pt idx="22747">
                  <c:v>404.72776611692302</c:v>
                </c:pt>
                <c:pt idx="22748">
                  <c:v>404.50626854984608</c:v>
                </c:pt>
                <c:pt idx="22749">
                  <c:v>404.313647258461</c:v>
                </c:pt>
                <c:pt idx="22750">
                  <c:v>404.30003683292301</c:v>
                </c:pt>
                <c:pt idx="22751">
                  <c:v>404.42623096415286</c:v>
                </c:pt>
                <c:pt idx="22752">
                  <c:v>404.52506569215302</c:v>
                </c:pt>
                <c:pt idx="22753">
                  <c:v>404.42940036292197</c:v>
                </c:pt>
                <c:pt idx="22754">
                  <c:v>404.42099134999995</c:v>
                </c:pt>
                <c:pt idx="22755">
                  <c:v>404.38578717169196</c:v>
                </c:pt>
                <c:pt idx="22756">
                  <c:v>404.34620233538402</c:v>
                </c:pt>
                <c:pt idx="22757">
                  <c:v>404.31074996569197</c:v>
                </c:pt>
                <c:pt idx="22758">
                  <c:v>404.43389220938394</c:v>
                </c:pt>
                <c:pt idx="22759">
                  <c:v>404.50209104692198</c:v>
                </c:pt>
                <c:pt idx="22760">
                  <c:v>404.53415702784599</c:v>
                </c:pt>
                <c:pt idx="22761">
                  <c:v>404.33077403092204</c:v>
                </c:pt>
                <c:pt idx="22762">
                  <c:v>404.33328870938396</c:v>
                </c:pt>
                <c:pt idx="22763">
                  <c:v>404.28124487199892</c:v>
                </c:pt>
                <c:pt idx="22764">
                  <c:v>404.285640803077</c:v>
                </c:pt>
                <c:pt idx="22765">
                  <c:v>404.24185242799996</c:v>
                </c:pt>
                <c:pt idx="22766">
                  <c:v>404.3328451341531</c:v>
                </c:pt>
                <c:pt idx="22767">
                  <c:v>404.27015405553794</c:v>
                </c:pt>
                <c:pt idx="22768">
                  <c:v>404.39346533184607</c:v>
                </c:pt>
                <c:pt idx="22769">
                  <c:v>404.37823336876897</c:v>
                </c:pt>
                <c:pt idx="22770">
                  <c:v>404.25362430538405</c:v>
                </c:pt>
                <c:pt idx="22771">
                  <c:v>404.266930194</c:v>
                </c:pt>
                <c:pt idx="22772">
                  <c:v>404.49121062784599</c:v>
                </c:pt>
                <c:pt idx="22773">
                  <c:v>404.49580005369199</c:v>
                </c:pt>
                <c:pt idx="22774">
                  <c:v>404.47869083984608</c:v>
                </c:pt>
                <c:pt idx="22775">
                  <c:v>404.81581310138398</c:v>
                </c:pt>
                <c:pt idx="22776">
                  <c:v>404.63401618353805</c:v>
                </c:pt>
                <c:pt idx="22777">
                  <c:v>404.244667151692</c:v>
                </c:pt>
                <c:pt idx="22778">
                  <c:v>404.23915617938394</c:v>
                </c:pt>
                <c:pt idx="22779">
                  <c:v>404.23822983922992</c:v>
                </c:pt>
                <c:pt idx="22780">
                  <c:v>404.30251654846103</c:v>
                </c:pt>
                <c:pt idx="22781">
                  <c:v>404.42699440307689</c:v>
                </c:pt>
                <c:pt idx="22782">
                  <c:v>404.36125971907694</c:v>
                </c:pt>
                <c:pt idx="22783">
                  <c:v>404.37355067799899</c:v>
                </c:pt>
                <c:pt idx="22784">
                  <c:v>404.40945189953806</c:v>
                </c:pt>
                <c:pt idx="22785">
                  <c:v>404.11604826692292</c:v>
                </c:pt>
                <c:pt idx="22786">
                  <c:v>404.176825546923</c:v>
                </c:pt>
                <c:pt idx="22787">
                  <c:v>404.23320844892288</c:v>
                </c:pt>
                <c:pt idx="22788">
                  <c:v>404.17603912369196</c:v>
                </c:pt>
                <c:pt idx="22789">
                  <c:v>404.24527972492302</c:v>
                </c:pt>
                <c:pt idx="22790">
                  <c:v>404.31307532369198</c:v>
                </c:pt>
                <c:pt idx="22791">
                  <c:v>404.25580846661495</c:v>
                </c:pt>
                <c:pt idx="22792">
                  <c:v>404.21093379676898</c:v>
                </c:pt>
                <c:pt idx="22793">
                  <c:v>404.316159176768</c:v>
                </c:pt>
                <c:pt idx="22794">
                  <c:v>404.39763554846093</c:v>
                </c:pt>
                <c:pt idx="22795">
                  <c:v>404.51866726707692</c:v>
                </c:pt>
                <c:pt idx="22796">
                  <c:v>404.48181979107591</c:v>
                </c:pt>
                <c:pt idx="22797">
                  <c:v>404.47727099122994</c:v>
                </c:pt>
                <c:pt idx="22798">
                  <c:v>404.48233032999997</c:v>
                </c:pt>
                <c:pt idx="22799">
                  <c:v>404.62590463646103</c:v>
                </c:pt>
                <c:pt idx="22800">
                  <c:v>404.65487772292306</c:v>
                </c:pt>
                <c:pt idx="22801">
                  <c:v>404.55607176676898</c:v>
                </c:pt>
                <c:pt idx="22802">
                  <c:v>404.52666716984606</c:v>
                </c:pt>
                <c:pt idx="22803">
                  <c:v>404.54798746076904</c:v>
                </c:pt>
                <c:pt idx="22804">
                  <c:v>404.53722397676898</c:v>
                </c:pt>
                <c:pt idx="22805">
                  <c:v>404.77921334922996</c:v>
                </c:pt>
                <c:pt idx="22806">
                  <c:v>404.82539149261487</c:v>
                </c:pt>
                <c:pt idx="22807">
                  <c:v>404.83130032907695</c:v>
                </c:pt>
                <c:pt idx="22808">
                  <c:v>404.95249734846101</c:v>
                </c:pt>
                <c:pt idx="22809">
                  <c:v>404.87258831476908</c:v>
                </c:pt>
                <c:pt idx="22810">
                  <c:v>404.76767186738397</c:v>
                </c:pt>
                <c:pt idx="22811">
                  <c:v>404.7167729563069</c:v>
                </c:pt>
                <c:pt idx="22812">
                  <c:v>404.485898493538</c:v>
                </c:pt>
                <c:pt idx="22813">
                  <c:v>404.39969314384604</c:v>
                </c:pt>
                <c:pt idx="22814">
                  <c:v>404.71681321092296</c:v>
                </c:pt>
                <c:pt idx="22815">
                  <c:v>404.72192090461493</c:v>
                </c:pt>
                <c:pt idx="22816">
                  <c:v>404.77136783323101</c:v>
                </c:pt>
                <c:pt idx="22817">
                  <c:v>404.92394479984608</c:v>
                </c:pt>
                <c:pt idx="22818">
                  <c:v>404.76316282138396</c:v>
                </c:pt>
                <c:pt idx="22819">
                  <c:v>404.78338531061496</c:v>
                </c:pt>
                <c:pt idx="22820">
                  <c:v>404.90833031922995</c:v>
                </c:pt>
                <c:pt idx="22821">
                  <c:v>404.56889337984603</c:v>
                </c:pt>
                <c:pt idx="22822">
                  <c:v>404.510083137999</c:v>
                </c:pt>
                <c:pt idx="22823">
                  <c:v>404.66174390799995</c:v>
                </c:pt>
                <c:pt idx="22824">
                  <c:v>404.56502583692298</c:v>
                </c:pt>
                <c:pt idx="22825">
                  <c:v>404.6299853283071</c:v>
                </c:pt>
                <c:pt idx="22826">
                  <c:v>404.77660129261494</c:v>
                </c:pt>
                <c:pt idx="22827">
                  <c:v>404.89096643923</c:v>
                </c:pt>
                <c:pt idx="22828">
                  <c:v>404.78380791830699</c:v>
                </c:pt>
                <c:pt idx="22829">
                  <c:v>404.89901159122996</c:v>
                </c:pt>
                <c:pt idx="22830">
                  <c:v>404.95150649830697</c:v>
                </c:pt>
                <c:pt idx="22831">
                  <c:v>404.76229167492306</c:v>
                </c:pt>
                <c:pt idx="22832">
                  <c:v>404.7811369303069</c:v>
                </c:pt>
                <c:pt idx="22833">
                  <c:v>404.98533019276903</c:v>
                </c:pt>
                <c:pt idx="22834">
                  <c:v>405.17389584815299</c:v>
                </c:pt>
                <c:pt idx="22835">
                  <c:v>405.24196499569194</c:v>
                </c:pt>
                <c:pt idx="22836">
                  <c:v>405.08743346492292</c:v>
                </c:pt>
                <c:pt idx="22837">
                  <c:v>405.36959980753801</c:v>
                </c:pt>
                <c:pt idx="22838">
                  <c:v>405.616972763538</c:v>
                </c:pt>
                <c:pt idx="22839">
                  <c:v>405.38203705122993</c:v>
                </c:pt>
                <c:pt idx="22840">
                  <c:v>405.40940838753801</c:v>
                </c:pt>
                <c:pt idx="22841">
                  <c:v>405.63040776169197</c:v>
                </c:pt>
                <c:pt idx="22842">
                  <c:v>405.74909633215304</c:v>
                </c:pt>
                <c:pt idx="22843">
                  <c:v>405.60377575400003</c:v>
                </c:pt>
                <c:pt idx="22844">
                  <c:v>405.81522082292298</c:v>
                </c:pt>
                <c:pt idx="22845">
                  <c:v>405.58843089538396</c:v>
                </c:pt>
                <c:pt idx="22846">
                  <c:v>405.54298121538403</c:v>
                </c:pt>
                <c:pt idx="22847">
                  <c:v>405.63518030799992</c:v>
                </c:pt>
                <c:pt idx="22848">
                  <c:v>405.61525804399992</c:v>
                </c:pt>
                <c:pt idx="22849">
                  <c:v>405.53132563384497</c:v>
                </c:pt>
                <c:pt idx="22850">
                  <c:v>405.51543372276905</c:v>
                </c:pt>
                <c:pt idx="22851">
                  <c:v>405.68146383276905</c:v>
                </c:pt>
                <c:pt idx="22852">
                  <c:v>405.75062123892297</c:v>
                </c:pt>
                <c:pt idx="22853">
                  <c:v>405.69658980938397</c:v>
                </c:pt>
                <c:pt idx="22854">
                  <c:v>405.85491283492206</c:v>
                </c:pt>
                <c:pt idx="22855">
                  <c:v>405.77071745769183</c:v>
                </c:pt>
                <c:pt idx="22856">
                  <c:v>405.66410399646105</c:v>
                </c:pt>
                <c:pt idx="22857">
                  <c:v>405.70335026769186</c:v>
                </c:pt>
                <c:pt idx="22858">
                  <c:v>405.88829470061495</c:v>
                </c:pt>
                <c:pt idx="22859">
                  <c:v>405.81939594599891</c:v>
                </c:pt>
                <c:pt idx="22860">
                  <c:v>405.72432320630799</c:v>
                </c:pt>
                <c:pt idx="22861">
                  <c:v>405.46962639107704</c:v>
                </c:pt>
                <c:pt idx="22862">
                  <c:v>405.49313435630688</c:v>
                </c:pt>
                <c:pt idx="22863">
                  <c:v>405.5265132319999</c:v>
                </c:pt>
                <c:pt idx="22864">
                  <c:v>405.63739399169191</c:v>
                </c:pt>
                <c:pt idx="22865">
                  <c:v>405.48330912292295</c:v>
                </c:pt>
                <c:pt idx="22866">
                  <c:v>405.46571188292296</c:v>
                </c:pt>
                <c:pt idx="22867">
                  <c:v>405.28799666076804</c:v>
                </c:pt>
                <c:pt idx="22868">
                  <c:v>405.06415683861496</c:v>
                </c:pt>
                <c:pt idx="22869">
                  <c:v>405.06142330492298</c:v>
                </c:pt>
                <c:pt idx="22870">
                  <c:v>405.12031680430698</c:v>
                </c:pt>
                <c:pt idx="22871">
                  <c:v>405.23875282169189</c:v>
                </c:pt>
                <c:pt idx="22872">
                  <c:v>405.35702858846105</c:v>
                </c:pt>
                <c:pt idx="22873">
                  <c:v>405.12324181076906</c:v>
                </c:pt>
                <c:pt idx="22874">
                  <c:v>405.2332024433839</c:v>
                </c:pt>
                <c:pt idx="22875">
                  <c:v>405.35282633230804</c:v>
                </c:pt>
                <c:pt idx="22876">
                  <c:v>405.41111501523091</c:v>
                </c:pt>
                <c:pt idx="22877">
                  <c:v>405.29415673430697</c:v>
                </c:pt>
                <c:pt idx="22878">
                  <c:v>405.13187788430702</c:v>
                </c:pt>
                <c:pt idx="22879">
                  <c:v>405.28360860246102</c:v>
                </c:pt>
                <c:pt idx="22880">
                  <c:v>405.32140550815399</c:v>
                </c:pt>
                <c:pt idx="22881">
                  <c:v>405.53537006507594</c:v>
                </c:pt>
                <c:pt idx="22882">
                  <c:v>405.68204443076905</c:v>
                </c:pt>
                <c:pt idx="22883">
                  <c:v>405.66170168769196</c:v>
                </c:pt>
                <c:pt idx="22884">
                  <c:v>405.67640206522992</c:v>
                </c:pt>
                <c:pt idx="22885">
                  <c:v>405.70988848984604</c:v>
                </c:pt>
                <c:pt idx="22886">
                  <c:v>405.89233366184601</c:v>
                </c:pt>
                <c:pt idx="22887">
                  <c:v>405.92368590799987</c:v>
                </c:pt>
                <c:pt idx="22888">
                  <c:v>405.91034257922996</c:v>
                </c:pt>
                <c:pt idx="22889">
                  <c:v>405.99801086476896</c:v>
                </c:pt>
                <c:pt idx="22890">
                  <c:v>406.06763517338402</c:v>
                </c:pt>
                <c:pt idx="22891">
                  <c:v>406.02986420415402</c:v>
                </c:pt>
                <c:pt idx="22892">
                  <c:v>405.9453387429229</c:v>
                </c:pt>
                <c:pt idx="22893">
                  <c:v>405.84165528938405</c:v>
                </c:pt>
                <c:pt idx="22894">
                  <c:v>405.85300713353803</c:v>
                </c:pt>
                <c:pt idx="22895">
                  <c:v>405.85442466492208</c:v>
                </c:pt>
                <c:pt idx="22896">
                  <c:v>405.85007077830704</c:v>
                </c:pt>
                <c:pt idx="22897">
                  <c:v>405.82779475769189</c:v>
                </c:pt>
                <c:pt idx="22898">
                  <c:v>405.89890746230691</c:v>
                </c:pt>
                <c:pt idx="22899">
                  <c:v>405.86951274938394</c:v>
                </c:pt>
                <c:pt idx="22900">
                  <c:v>405.84754385215302</c:v>
                </c:pt>
                <c:pt idx="22901">
                  <c:v>405.75169148969195</c:v>
                </c:pt>
                <c:pt idx="22902">
                  <c:v>405.58776980522993</c:v>
                </c:pt>
                <c:pt idx="22903">
                  <c:v>405.21483189230702</c:v>
                </c:pt>
                <c:pt idx="22904">
                  <c:v>405.39904307215301</c:v>
                </c:pt>
                <c:pt idx="22905">
                  <c:v>405.46238398230696</c:v>
                </c:pt>
                <c:pt idx="22906">
                  <c:v>405.46855847107685</c:v>
                </c:pt>
                <c:pt idx="22907">
                  <c:v>405.65741478830705</c:v>
                </c:pt>
                <c:pt idx="22908">
                  <c:v>405.707291822</c:v>
                </c:pt>
                <c:pt idx="22909">
                  <c:v>405.85631750015295</c:v>
                </c:pt>
                <c:pt idx="22910">
                  <c:v>405.92868381907601</c:v>
                </c:pt>
                <c:pt idx="22911">
                  <c:v>405.94891233199894</c:v>
                </c:pt>
                <c:pt idx="22912">
                  <c:v>405.74788897646107</c:v>
                </c:pt>
                <c:pt idx="22913">
                  <c:v>405.58355562999895</c:v>
                </c:pt>
                <c:pt idx="22914">
                  <c:v>405.57105784015295</c:v>
                </c:pt>
                <c:pt idx="22915">
                  <c:v>405.82854587646102</c:v>
                </c:pt>
                <c:pt idx="22916">
                  <c:v>405.95399720476797</c:v>
                </c:pt>
                <c:pt idx="22917">
                  <c:v>406.0903058472299</c:v>
                </c:pt>
                <c:pt idx="22918">
                  <c:v>406.14972947353806</c:v>
                </c:pt>
                <c:pt idx="22919">
                  <c:v>405.92751943261487</c:v>
                </c:pt>
                <c:pt idx="22920">
                  <c:v>406.07765947046101</c:v>
                </c:pt>
                <c:pt idx="22921">
                  <c:v>406.07801719876898</c:v>
                </c:pt>
                <c:pt idx="22922">
                  <c:v>406.32997016507602</c:v>
                </c:pt>
                <c:pt idx="22923">
                  <c:v>406.267012755846</c:v>
                </c:pt>
                <c:pt idx="22924">
                  <c:v>406.04421886169195</c:v>
                </c:pt>
                <c:pt idx="22925">
                  <c:v>405.91302196138389</c:v>
                </c:pt>
                <c:pt idx="22926">
                  <c:v>405.70537832153792</c:v>
                </c:pt>
                <c:pt idx="22927">
                  <c:v>405.62404945292195</c:v>
                </c:pt>
                <c:pt idx="22928">
                  <c:v>405.88865793107692</c:v>
                </c:pt>
                <c:pt idx="22929">
                  <c:v>405.80978194430702</c:v>
                </c:pt>
                <c:pt idx="22930">
                  <c:v>405.80150192199892</c:v>
                </c:pt>
                <c:pt idx="22931">
                  <c:v>405.84299561923007</c:v>
                </c:pt>
                <c:pt idx="22932">
                  <c:v>406.01383969661492</c:v>
                </c:pt>
                <c:pt idx="22933">
                  <c:v>406.13975891907592</c:v>
                </c:pt>
                <c:pt idx="22934">
                  <c:v>406.27950358215293</c:v>
                </c:pt>
                <c:pt idx="22935">
                  <c:v>406.17409878984614</c:v>
                </c:pt>
                <c:pt idx="22936">
                  <c:v>406.25188849353805</c:v>
                </c:pt>
                <c:pt idx="22937">
                  <c:v>406.09720079215396</c:v>
                </c:pt>
                <c:pt idx="22938">
                  <c:v>406.114725966923</c:v>
                </c:pt>
                <c:pt idx="22939">
                  <c:v>406.23909965138392</c:v>
                </c:pt>
                <c:pt idx="22940">
                  <c:v>406.23393182276897</c:v>
                </c:pt>
                <c:pt idx="22941">
                  <c:v>406.16014298061492</c:v>
                </c:pt>
                <c:pt idx="22942">
                  <c:v>406.32691539692195</c:v>
                </c:pt>
                <c:pt idx="22943">
                  <c:v>406.42865624784594</c:v>
                </c:pt>
                <c:pt idx="22944">
                  <c:v>406.44994072353808</c:v>
                </c:pt>
                <c:pt idx="22945">
                  <c:v>406.50284757246106</c:v>
                </c:pt>
                <c:pt idx="22946">
                  <c:v>407.6462946044611</c:v>
                </c:pt>
                <c:pt idx="22947">
                  <c:v>406.95979886953802</c:v>
                </c:pt>
                <c:pt idx="22948">
                  <c:v>406.60346025661499</c:v>
                </c:pt>
                <c:pt idx="22949">
                  <c:v>406.52325710569193</c:v>
                </c:pt>
                <c:pt idx="22950">
                  <c:v>406.59523933984605</c:v>
                </c:pt>
                <c:pt idx="22951">
                  <c:v>406.78419624199887</c:v>
                </c:pt>
                <c:pt idx="22952">
                  <c:v>406.97729989646098</c:v>
                </c:pt>
                <c:pt idx="22953">
                  <c:v>406.93360377846096</c:v>
                </c:pt>
                <c:pt idx="22954">
                  <c:v>407.032709195076</c:v>
                </c:pt>
                <c:pt idx="22955">
                  <c:v>407.07794301446114</c:v>
                </c:pt>
                <c:pt idx="22956">
                  <c:v>406.93770230153797</c:v>
                </c:pt>
                <c:pt idx="22957">
                  <c:v>407.1332254670769</c:v>
                </c:pt>
                <c:pt idx="22958">
                  <c:v>407.31114769323</c:v>
                </c:pt>
                <c:pt idx="22959">
                  <c:v>407.59920100384505</c:v>
                </c:pt>
                <c:pt idx="22960">
                  <c:v>406.94986803061505</c:v>
                </c:pt>
                <c:pt idx="22961">
                  <c:v>406.9181940996919</c:v>
                </c:pt>
                <c:pt idx="22962">
                  <c:v>407.35093695446102</c:v>
                </c:pt>
                <c:pt idx="22963">
                  <c:v>407.34093296538396</c:v>
                </c:pt>
                <c:pt idx="22964">
                  <c:v>407.26324055830696</c:v>
                </c:pt>
                <c:pt idx="22965">
                  <c:v>406.94781202015298</c:v>
                </c:pt>
                <c:pt idx="22966">
                  <c:v>407.02091440015295</c:v>
                </c:pt>
                <c:pt idx="22967">
                  <c:v>406.84604734815292</c:v>
                </c:pt>
                <c:pt idx="22968">
                  <c:v>406.90982221861492</c:v>
                </c:pt>
                <c:pt idx="22969">
                  <c:v>407.17099880107696</c:v>
                </c:pt>
                <c:pt idx="22970">
                  <c:v>407.61451521369196</c:v>
                </c:pt>
                <c:pt idx="22971">
                  <c:v>408.26765427569194</c:v>
                </c:pt>
                <c:pt idx="22972">
                  <c:v>407.49115024522985</c:v>
                </c:pt>
                <c:pt idx="22973">
                  <c:v>407.09526859261496</c:v>
                </c:pt>
                <c:pt idx="22974">
                  <c:v>407.24790652338402</c:v>
                </c:pt>
                <c:pt idx="22975">
                  <c:v>406.72257567692299</c:v>
                </c:pt>
                <c:pt idx="22976">
                  <c:v>406.76595930276898</c:v>
                </c:pt>
                <c:pt idx="22977">
                  <c:v>407.002273316615</c:v>
                </c:pt>
                <c:pt idx="22978">
                  <c:v>407.11404190123102</c:v>
                </c:pt>
                <c:pt idx="22979">
                  <c:v>407.2401570586149</c:v>
                </c:pt>
                <c:pt idx="22980">
                  <c:v>406.89295906569197</c:v>
                </c:pt>
                <c:pt idx="22981">
                  <c:v>406.66727851523001</c:v>
                </c:pt>
                <c:pt idx="22982">
                  <c:v>406.62768093707598</c:v>
                </c:pt>
                <c:pt idx="22983">
                  <c:v>406.82997678230703</c:v>
                </c:pt>
                <c:pt idx="22984">
                  <c:v>407.02346481338401</c:v>
                </c:pt>
                <c:pt idx="22985">
                  <c:v>406.88624333553798</c:v>
                </c:pt>
                <c:pt idx="22986">
                  <c:v>406.79658580661487</c:v>
                </c:pt>
                <c:pt idx="22987">
                  <c:v>406.44178530553802</c:v>
                </c:pt>
                <c:pt idx="22988">
                  <c:v>406.43813160399986</c:v>
                </c:pt>
                <c:pt idx="22989">
                  <c:v>406.73714678646093</c:v>
                </c:pt>
                <c:pt idx="22990">
                  <c:v>407.15302874276898</c:v>
                </c:pt>
                <c:pt idx="22991">
                  <c:v>406.74585288200001</c:v>
                </c:pt>
                <c:pt idx="22992">
                  <c:v>406.59517808061497</c:v>
                </c:pt>
                <c:pt idx="22993">
                  <c:v>406.38784922892302</c:v>
                </c:pt>
                <c:pt idx="22994">
                  <c:v>406.30056507353805</c:v>
                </c:pt>
                <c:pt idx="22995">
                  <c:v>406.26746312584612</c:v>
                </c:pt>
                <c:pt idx="22996">
                  <c:v>406.52495601999999</c:v>
                </c:pt>
                <c:pt idx="22997">
                  <c:v>406.58968935569197</c:v>
                </c:pt>
                <c:pt idx="22998">
                  <c:v>406.59516009646097</c:v>
                </c:pt>
                <c:pt idx="22999">
                  <c:v>406.63732742261493</c:v>
                </c:pt>
                <c:pt idx="23000">
                  <c:v>406.42676743922993</c:v>
                </c:pt>
                <c:pt idx="23001">
                  <c:v>406.76765600138395</c:v>
                </c:pt>
                <c:pt idx="23002">
                  <c:v>406.79391528276892</c:v>
                </c:pt>
                <c:pt idx="23003">
                  <c:v>406.60518726430701</c:v>
                </c:pt>
                <c:pt idx="23004">
                  <c:v>406.51369670722994</c:v>
                </c:pt>
                <c:pt idx="23005">
                  <c:v>406.76196106107597</c:v>
                </c:pt>
                <c:pt idx="23006">
                  <c:v>406.78761366292292</c:v>
                </c:pt>
                <c:pt idx="23007">
                  <c:v>407.05561847030697</c:v>
                </c:pt>
                <c:pt idx="23008">
                  <c:v>407.23423922046101</c:v>
                </c:pt>
                <c:pt idx="23009">
                  <c:v>406.99629052292295</c:v>
                </c:pt>
                <c:pt idx="23010">
                  <c:v>406.57615787092192</c:v>
                </c:pt>
                <c:pt idx="23011">
                  <c:v>406.88861622322992</c:v>
                </c:pt>
                <c:pt idx="23012">
                  <c:v>407.2533187412298</c:v>
                </c:pt>
                <c:pt idx="23013">
                  <c:v>407.40455241846092</c:v>
                </c:pt>
                <c:pt idx="23014">
                  <c:v>407.30810375323097</c:v>
                </c:pt>
                <c:pt idx="23015">
                  <c:v>407.55926871230702</c:v>
                </c:pt>
                <c:pt idx="23016">
                  <c:v>406.62524757384608</c:v>
                </c:pt>
                <c:pt idx="23017">
                  <c:v>406.29124594030793</c:v>
                </c:pt>
                <c:pt idx="23018">
                  <c:v>406.42797616861486</c:v>
                </c:pt>
                <c:pt idx="23019">
                  <c:v>406.84992104153798</c:v>
                </c:pt>
                <c:pt idx="23020">
                  <c:v>406.87684812369201</c:v>
                </c:pt>
                <c:pt idx="23021">
                  <c:v>406.87887949599997</c:v>
                </c:pt>
                <c:pt idx="23022">
                  <c:v>407.01531515246103</c:v>
                </c:pt>
                <c:pt idx="23023">
                  <c:v>407.33467418907702</c:v>
                </c:pt>
                <c:pt idx="23024">
                  <c:v>407.69375201184602</c:v>
                </c:pt>
                <c:pt idx="23025">
                  <c:v>407.42297472415299</c:v>
                </c:pt>
                <c:pt idx="23026">
                  <c:v>407.25075325415293</c:v>
                </c:pt>
                <c:pt idx="23027">
                  <c:v>408.79127086399996</c:v>
                </c:pt>
                <c:pt idx="23028">
                  <c:v>408.35978772830708</c:v>
                </c:pt>
                <c:pt idx="23029">
                  <c:v>406.965241100615</c:v>
                </c:pt>
                <c:pt idx="23030">
                  <c:v>407.75622384907695</c:v>
                </c:pt>
                <c:pt idx="23031">
                  <c:v>407.22536930722987</c:v>
                </c:pt>
                <c:pt idx="23032">
                  <c:v>406.51866350415298</c:v>
                </c:pt>
                <c:pt idx="23033">
                  <c:v>406.15435545861493</c:v>
                </c:pt>
                <c:pt idx="23034">
                  <c:v>406.07639387969192</c:v>
                </c:pt>
                <c:pt idx="23035">
                  <c:v>406.38574462215308</c:v>
                </c:pt>
                <c:pt idx="23036">
                  <c:v>406.42115246184591</c:v>
                </c:pt>
                <c:pt idx="23037">
                  <c:v>406.07475694892287</c:v>
                </c:pt>
                <c:pt idx="23038">
                  <c:v>406.228896188769</c:v>
                </c:pt>
                <c:pt idx="23039">
                  <c:v>405.87669800415301</c:v>
                </c:pt>
                <c:pt idx="23040">
                  <c:v>405.91382708953802</c:v>
                </c:pt>
                <c:pt idx="23041">
                  <c:v>405.41603893969193</c:v>
                </c:pt>
                <c:pt idx="23042">
                  <c:v>405.42531659553794</c:v>
                </c:pt>
                <c:pt idx="23043">
                  <c:v>405.44022867430806</c:v>
                </c:pt>
                <c:pt idx="23044">
                  <c:v>405.41555745215385</c:v>
                </c:pt>
                <c:pt idx="23045">
                  <c:v>405.54400882323006</c:v>
                </c:pt>
                <c:pt idx="23046">
                  <c:v>405.71413044138393</c:v>
                </c:pt>
                <c:pt idx="23047">
                  <c:v>405.314338688769</c:v>
                </c:pt>
                <c:pt idx="23048">
                  <c:v>405.33811261538392</c:v>
                </c:pt>
                <c:pt idx="23049">
                  <c:v>405.69941174307695</c:v>
                </c:pt>
                <c:pt idx="23050">
                  <c:v>405.38541368599999</c:v>
                </c:pt>
                <c:pt idx="23051">
                  <c:v>405.14908031338416</c:v>
                </c:pt>
                <c:pt idx="23052">
                  <c:v>405.49156506999987</c:v>
                </c:pt>
                <c:pt idx="23053">
                  <c:v>405.50828480107697</c:v>
                </c:pt>
                <c:pt idx="23054">
                  <c:v>406.04137488599895</c:v>
                </c:pt>
                <c:pt idx="23055">
                  <c:v>405.7643251647691</c:v>
                </c:pt>
                <c:pt idx="23056">
                  <c:v>406.35708131553804</c:v>
                </c:pt>
                <c:pt idx="23057">
                  <c:v>406.22917813769192</c:v>
                </c:pt>
                <c:pt idx="23058">
                  <c:v>405.36214722846108</c:v>
                </c:pt>
                <c:pt idx="23059">
                  <c:v>405.33682362846105</c:v>
                </c:pt>
                <c:pt idx="23060">
                  <c:v>405.93218549261491</c:v>
                </c:pt>
                <c:pt idx="23061">
                  <c:v>406.29800466830699</c:v>
                </c:pt>
                <c:pt idx="23062">
                  <c:v>405.96892196646093</c:v>
                </c:pt>
                <c:pt idx="23063">
                  <c:v>405.78876123876898</c:v>
                </c:pt>
                <c:pt idx="23064">
                  <c:v>406.70845492738397</c:v>
                </c:pt>
                <c:pt idx="23065">
                  <c:v>406.28269324276903</c:v>
                </c:pt>
                <c:pt idx="23066">
                  <c:v>405.47442708938405</c:v>
                </c:pt>
                <c:pt idx="23067">
                  <c:v>405.28032495769185</c:v>
                </c:pt>
                <c:pt idx="23068">
                  <c:v>405.571553383538</c:v>
                </c:pt>
                <c:pt idx="23069">
                  <c:v>405.84194612107598</c:v>
                </c:pt>
                <c:pt idx="23070">
                  <c:v>405.50487979553805</c:v>
                </c:pt>
                <c:pt idx="23071">
                  <c:v>405.98936103892299</c:v>
                </c:pt>
                <c:pt idx="23072">
                  <c:v>405.610040257538</c:v>
                </c:pt>
                <c:pt idx="23073">
                  <c:v>406.32069843599896</c:v>
                </c:pt>
                <c:pt idx="23074">
                  <c:v>405.67908225830701</c:v>
                </c:pt>
                <c:pt idx="23075">
                  <c:v>405.20557798661497</c:v>
                </c:pt>
                <c:pt idx="23076">
                  <c:v>405.26113816676894</c:v>
                </c:pt>
                <c:pt idx="23077">
                  <c:v>405.15610660830703</c:v>
                </c:pt>
                <c:pt idx="23078">
                  <c:v>405.17885310246106</c:v>
                </c:pt>
                <c:pt idx="23079">
                  <c:v>404.94333767322996</c:v>
                </c:pt>
                <c:pt idx="23080">
                  <c:v>405.58418377984606</c:v>
                </c:pt>
                <c:pt idx="23081">
                  <c:v>405.70412503153801</c:v>
                </c:pt>
                <c:pt idx="23082">
                  <c:v>405.39672428076898</c:v>
                </c:pt>
                <c:pt idx="23083">
                  <c:v>405.82571570846096</c:v>
                </c:pt>
                <c:pt idx="23084">
                  <c:v>405.57557420492196</c:v>
                </c:pt>
                <c:pt idx="23085">
                  <c:v>405.21185724246095</c:v>
                </c:pt>
                <c:pt idx="23086">
                  <c:v>405.28535405861481</c:v>
                </c:pt>
                <c:pt idx="23087">
                  <c:v>405.58944459738404</c:v>
                </c:pt>
                <c:pt idx="23088">
                  <c:v>405.32210433353805</c:v>
                </c:pt>
                <c:pt idx="23089">
                  <c:v>406.66935448030705</c:v>
                </c:pt>
                <c:pt idx="23090">
                  <c:v>405.77513864999889</c:v>
                </c:pt>
                <c:pt idx="23091">
                  <c:v>405.60190473369198</c:v>
                </c:pt>
                <c:pt idx="23092">
                  <c:v>406.63451628999894</c:v>
                </c:pt>
                <c:pt idx="23093">
                  <c:v>407.03505901799997</c:v>
                </c:pt>
                <c:pt idx="23094">
                  <c:v>405.47099291492299</c:v>
                </c:pt>
                <c:pt idx="23095">
                  <c:v>404.56745600846102</c:v>
                </c:pt>
                <c:pt idx="23096">
                  <c:v>404.92092024522987</c:v>
                </c:pt>
                <c:pt idx="23097">
                  <c:v>405.65797321138405</c:v>
                </c:pt>
                <c:pt idx="23098">
                  <c:v>405.17916587476907</c:v>
                </c:pt>
                <c:pt idx="23099">
                  <c:v>404.60589778184607</c:v>
                </c:pt>
                <c:pt idx="23100">
                  <c:v>404.79755168969194</c:v>
                </c:pt>
                <c:pt idx="23101">
                  <c:v>405.03628624569188</c:v>
                </c:pt>
                <c:pt idx="23102">
                  <c:v>404.472984366307</c:v>
                </c:pt>
                <c:pt idx="23103">
                  <c:v>404.93494307122995</c:v>
                </c:pt>
                <c:pt idx="23104">
                  <c:v>405.11157967338397</c:v>
                </c:pt>
                <c:pt idx="23105">
                  <c:v>405.47795278292296</c:v>
                </c:pt>
                <c:pt idx="23106">
                  <c:v>406.30893900153796</c:v>
                </c:pt>
                <c:pt idx="23107">
                  <c:v>405.61976424676902</c:v>
                </c:pt>
                <c:pt idx="23108">
                  <c:v>405.25405896661493</c:v>
                </c:pt>
                <c:pt idx="23109">
                  <c:v>404.89024224307599</c:v>
                </c:pt>
                <c:pt idx="23110">
                  <c:v>404.29948726307703</c:v>
                </c:pt>
                <c:pt idx="23111">
                  <c:v>404.33736386722995</c:v>
                </c:pt>
                <c:pt idx="23112">
                  <c:v>404.20477444692295</c:v>
                </c:pt>
                <c:pt idx="23113">
                  <c:v>404.29325335846096</c:v>
                </c:pt>
                <c:pt idx="23114">
                  <c:v>404.64993354707599</c:v>
                </c:pt>
                <c:pt idx="23115">
                  <c:v>404.44707649661495</c:v>
                </c:pt>
                <c:pt idx="23116">
                  <c:v>404.28860766492198</c:v>
                </c:pt>
                <c:pt idx="23117">
                  <c:v>405.127510198153</c:v>
                </c:pt>
                <c:pt idx="23118">
                  <c:v>406.23419664461494</c:v>
                </c:pt>
                <c:pt idx="23119">
                  <c:v>404.90212854276899</c:v>
                </c:pt>
                <c:pt idx="23120">
                  <c:v>404.05061335015398</c:v>
                </c:pt>
                <c:pt idx="23121">
                  <c:v>403.78042774476904</c:v>
                </c:pt>
                <c:pt idx="23122">
                  <c:v>404.01153312476902</c:v>
                </c:pt>
                <c:pt idx="23123">
                  <c:v>403.88547796769188</c:v>
                </c:pt>
                <c:pt idx="23124">
                  <c:v>404.12122613353807</c:v>
                </c:pt>
                <c:pt idx="23125">
                  <c:v>404.00526622892301</c:v>
                </c:pt>
                <c:pt idx="23126">
                  <c:v>403.633666370154</c:v>
                </c:pt>
                <c:pt idx="23127">
                  <c:v>403.50943854615292</c:v>
                </c:pt>
                <c:pt idx="23128">
                  <c:v>403.55249566861499</c:v>
                </c:pt>
                <c:pt idx="23129">
                  <c:v>403.94353041953792</c:v>
                </c:pt>
                <c:pt idx="23130">
                  <c:v>403.74295221553808</c:v>
                </c:pt>
                <c:pt idx="23131">
                  <c:v>403.90554757261486</c:v>
                </c:pt>
                <c:pt idx="23132">
                  <c:v>403.75970807815293</c:v>
                </c:pt>
                <c:pt idx="23133">
                  <c:v>403.95343065830696</c:v>
                </c:pt>
                <c:pt idx="23134">
                  <c:v>403.80148099923002</c:v>
                </c:pt>
                <c:pt idx="23135">
                  <c:v>403.67721335307601</c:v>
                </c:pt>
                <c:pt idx="23136">
                  <c:v>404.14699467676905</c:v>
                </c:pt>
                <c:pt idx="23137">
                  <c:v>404.19906584646105</c:v>
                </c:pt>
                <c:pt idx="23138">
                  <c:v>403.54368678461498</c:v>
                </c:pt>
                <c:pt idx="23139">
                  <c:v>403.23689770122991</c:v>
                </c:pt>
                <c:pt idx="23140">
                  <c:v>403.23706470061495</c:v>
                </c:pt>
                <c:pt idx="23141">
                  <c:v>403.16601944646095</c:v>
                </c:pt>
                <c:pt idx="23142">
                  <c:v>403.45661603046102</c:v>
                </c:pt>
                <c:pt idx="23143">
                  <c:v>403.37370045122987</c:v>
                </c:pt>
                <c:pt idx="23144">
                  <c:v>403.21738387953798</c:v>
                </c:pt>
                <c:pt idx="23145">
                  <c:v>403.39695827338392</c:v>
                </c:pt>
                <c:pt idx="23146">
                  <c:v>403.24590002846105</c:v>
                </c:pt>
                <c:pt idx="23147">
                  <c:v>403.26058247615396</c:v>
                </c:pt>
                <c:pt idx="23148">
                  <c:v>403.41745242876897</c:v>
                </c:pt>
                <c:pt idx="23149">
                  <c:v>403.31977148738395</c:v>
                </c:pt>
                <c:pt idx="23150">
                  <c:v>403.35441959353807</c:v>
                </c:pt>
                <c:pt idx="23151">
                  <c:v>403.4909557036919</c:v>
                </c:pt>
                <c:pt idx="23152">
                  <c:v>403.54124470738395</c:v>
                </c:pt>
                <c:pt idx="23153">
                  <c:v>403.95206868292308</c:v>
                </c:pt>
                <c:pt idx="23154">
                  <c:v>403.39375407523096</c:v>
                </c:pt>
                <c:pt idx="23155">
                  <c:v>403.44705113230702</c:v>
                </c:pt>
                <c:pt idx="23156">
                  <c:v>403.34569878923008</c:v>
                </c:pt>
                <c:pt idx="23157">
                  <c:v>403.23415818399997</c:v>
                </c:pt>
                <c:pt idx="23158">
                  <c:v>403.44332654615295</c:v>
                </c:pt>
                <c:pt idx="23159">
                  <c:v>402.92457811246101</c:v>
                </c:pt>
                <c:pt idx="23160">
                  <c:v>403.2255106816919</c:v>
                </c:pt>
                <c:pt idx="23161">
                  <c:v>402.89084676907697</c:v>
                </c:pt>
                <c:pt idx="23162">
                  <c:v>402.75728470569197</c:v>
                </c:pt>
                <c:pt idx="23163">
                  <c:v>402.51876922569193</c:v>
                </c:pt>
                <c:pt idx="23164">
                  <c:v>402.68592782815301</c:v>
                </c:pt>
                <c:pt idx="23165">
                  <c:v>402.93788350953798</c:v>
                </c:pt>
                <c:pt idx="23166">
                  <c:v>403.12163104522995</c:v>
                </c:pt>
                <c:pt idx="23167">
                  <c:v>402.63414620753792</c:v>
                </c:pt>
                <c:pt idx="23168">
                  <c:v>404.93357904323091</c:v>
                </c:pt>
                <c:pt idx="23169">
                  <c:v>403.33039778492196</c:v>
                </c:pt>
                <c:pt idx="23170">
                  <c:v>402.70689997199889</c:v>
                </c:pt>
                <c:pt idx="23171">
                  <c:v>402.67031822984598</c:v>
                </c:pt>
                <c:pt idx="23172">
                  <c:v>402.42123006615293</c:v>
                </c:pt>
                <c:pt idx="23173">
                  <c:v>403.17874073753802</c:v>
                </c:pt>
                <c:pt idx="23174">
                  <c:v>403.22661688830692</c:v>
                </c:pt>
                <c:pt idx="23175">
                  <c:v>402.69189377369196</c:v>
                </c:pt>
                <c:pt idx="23176">
                  <c:v>402.77392334815295</c:v>
                </c:pt>
                <c:pt idx="23177">
                  <c:v>402.05453906538395</c:v>
                </c:pt>
                <c:pt idx="23178">
                  <c:v>401.88728635092298</c:v>
                </c:pt>
                <c:pt idx="23179">
                  <c:v>401.82237506046101</c:v>
                </c:pt>
                <c:pt idx="23180">
                  <c:v>401.62498523584611</c:v>
                </c:pt>
                <c:pt idx="23181">
                  <c:v>401.98293403707595</c:v>
                </c:pt>
                <c:pt idx="23182">
                  <c:v>401.78565259399898</c:v>
                </c:pt>
                <c:pt idx="23183">
                  <c:v>401.92350937861488</c:v>
                </c:pt>
                <c:pt idx="23184">
                  <c:v>402.14248432630711</c:v>
                </c:pt>
                <c:pt idx="23185">
                  <c:v>402.450647650615</c:v>
                </c:pt>
                <c:pt idx="23186">
                  <c:v>401.91026290353801</c:v>
                </c:pt>
                <c:pt idx="23187">
                  <c:v>401.697191549845</c:v>
                </c:pt>
                <c:pt idx="23188">
                  <c:v>402.61412635138493</c:v>
                </c:pt>
                <c:pt idx="23189">
                  <c:v>402.24272517384611</c:v>
                </c:pt>
                <c:pt idx="23190">
                  <c:v>401.71029618153801</c:v>
                </c:pt>
                <c:pt idx="23191">
                  <c:v>401.630902759538</c:v>
                </c:pt>
                <c:pt idx="23192">
                  <c:v>401.38518689061499</c:v>
                </c:pt>
                <c:pt idx="23193">
                  <c:v>401.44651087753795</c:v>
                </c:pt>
                <c:pt idx="23194">
                  <c:v>401.71956700646098</c:v>
                </c:pt>
                <c:pt idx="23195">
                  <c:v>402.91974578876898</c:v>
                </c:pt>
                <c:pt idx="23196">
                  <c:v>402.27165239430701</c:v>
                </c:pt>
                <c:pt idx="23197">
                  <c:v>400.95878659169199</c:v>
                </c:pt>
                <c:pt idx="23198">
                  <c:v>401.06202011753805</c:v>
                </c:pt>
                <c:pt idx="23199">
                  <c:v>401.30077342538397</c:v>
                </c:pt>
                <c:pt idx="23200">
                  <c:v>401.89672224446099</c:v>
                </c:pt>
                <c:pt idx="23201">
                  <c:v>401.76438192676903</c:v>
                </c:pt>
                <c:pt idx="23202">
                  <c:v>402.03816372246092</c:v>
                </c:pt>
                <c:pt idx="23203">
                  <c:v>401.426662074923</c:v>
                </c:pt>
                <c:pt idx="23204">
                  <c:v>401.43599149122997</c:v>
                </c:pt>
                <c:pt idx="23205">
                  <c:v>401.71214687046108</c:v>
                </c:pt>
                <c:pt idx="23206">
                  <c:v>401.85595400861496</c:v>
                </c:pt>
                <c:pt idx="23207">
                  <c:v>401.50376200353804</c:v>
                </c:pt>
                <c:pt idx="23208">
                  <c:v>401.31026023676907</c:v>
                </c:pt>
                <c:pt idx="23209">
                  <c:v>401.173669148307</c:v>
                </c:pt>
                <c:pt idx="23210">
                  <c:v>401.20299380153801</c:v>
                </c:pt>
                <c:pt idx="23211">
                  <c:v>401.59721489384606</c:v>
                </c:pt>
                <c:pt idx="23212">
                  <c:v>401.94759382153802</c:v>
                </c:pt>
                <c:pt idx="23213">
                  <c:v>400.68044526061499</c:v>
                </c:pt>
                <c:pt idx="23214">
                  <c:v>400.5661120196919</c:v>
                </c:pt>
                <c:pt idx="23215">
                  <c:v>400.55058854230703</c:v>
                </c:pt>
                <c:pt idx="23216">
                  <c:v>400.48492422476903</c:v>
                </c:pt>
                <c:pt idx="23217">
                  <c:v>400.56377726538392</c:v>
                </c:pt>
                <c:pt idx="23218">
                  <c:v>400.47641509707597</c:v>
                </c:pt>
                <c:pt idx="23219">
                  <c:v>400.60772307461502</c:v>
                </c:pt>
                <c:pt idx="23220">
                  <c:v>400.34640651122999</c:v>
                </c:pt>
                <c:pt idx="23221">
                  <c:v>400.37122502784598</c:v>
                </c:pt>
                <c:pt idx="23222">
                  <c:v>400.28244505646097</c:v>
                </c:pt>
                <c:pt idx="23223">
                  <c:v>399.96332428938399</c:v>
                </c:pt>
                <c:pt idx="23224">
                  <c:v>399.84981600476908</c:v>
                </c:pt>
                <c:pt idx="23225">
                  <c:v>399.88781320246102</c:v>
                </c:pt>
                <c:pt idx="23226">
                  <c:v>399.59370357353799</c:v>
                </c:pt>
                <c:pt idx="23227">
                  <c:v>399.76271782738399</c:v>
                </c:pt>
                <c:pt idx="23228">
                  <c:v>399.81675602799891</c:v>
                </c:pt>
                <c:pt idx="23229">
                  <c:v>399.96351474953786</c:v>
                </c:pt>
                <c:pt idx="23230">
                  <c:v>400.21539827569188</c:v>
                </c:pt>
                <c:pt idx="23231">
                  <c:v>399.8378850958461</c:v>
                </c:pt>
                <c:pt idx="23232">
                  <c:v>399.66865442292197</c:v>
                </c:pt>
                <c:pt idx="23233">
                  <c:v>399.71912921492299</c:v>
                </c:pt>
                <c:pt idx="23234">
                  <c:v>399.91686974999891</c:v>
                </c:pt>
                <c:pt idx="23235">
                  <c:v>399.78670770507694</c:v>
                </c:pt>
                <c:pt idx="23236">
                  <c:v>400.11808774538395</c:v>
                </c:pt>
                <c:pt idx="23237">
                  <c:v>400.11445689784614</c:v>
                </c:pt>
                <c:pt idx="23238">
                  <c:v>400.01609715692297</c:v>
                </c:pt>
                <c:pt idx="23239">
                  <c:v>400.21977729799994</c:v>
                </c:pt>
                <c:pt idx="23240">
                  <c:v>400.5369134829229</c:v>
                </c:pt>
                <c:pt idx="23241">
                  <c:v>400.43023269138399</c:v>
                </c:pt>
                <c:pt idx="23242">
                  <c:v>400.26643094953795</c:v>
                </c:pt>
                <c:pt idx="23243">
                  <c:v>400.14861927599992</c:v>
                </c:pt>
                <c:pt idx="23244">
                  <c:v>400.01054357046098</c:v>
                </c:pt>
                <c:pt idx="23245">
                  <c:v>399.86858359415305</c:v>
                </c:pt>
                <c:pt idx="23246">
                  <c:v>399.76505297599994</c:v>
                </c:pt>
                <c:pt idx="23247">
                  <c:v>400.06626725061494</c:v>
                </c:pt>
                <c:pt idx="23248">
                  <c:v>400.06366165615304</c:v>
                </c:pt>
                <c:pt idx="23249">
                  <c:v>400.14744948415307</c:v>
                </c:pt>
                <c:pt idx="23250">
                  <c:v>399.96067982261496</c:v>
                </c:pt>
                <c:pt idx="23251">
                  <c:v>400.03651482107693</c:v>
                </c:pt>
                <c:pt idx="23252">
                  <c:v>400.10714544261486</c:v>
                </c:pt>
                <c:pt idx="23253">
                  <c:v>399.91284988199897</c:v>
                </c:pt>
                <c:pt idx="23254">
                  <c:v>399.42234595615287</c:v>
                </c:pt>
                <c:pt idx="23255">
                  <c:v>399.3716990247691</c:v>
                </c:pt>
                <c:pt idx="23256">
                  <c:v>399.42526303307602</c:v>
                </c:pt>
                <c:pt idx="23257">
                  <c:v>399.34378573938403</c:v>
                </c:pt>
                <c:pt idx="23258">
                  <c:v>399.77039659138399</c:v>
                </c:pt>
                <c:pt idx="23259">
                  <c:v>399.807127519076</c:v>
                </c:pt>
                <c:pt idx="23260">
                  <c:v>399.84534057107601</c:v>
                </c:pt>
                <c:pt idx="23261">
                  <c:v>400.00281776384605</c:v>
                </c:pt>
                <c:pt idx="23262">
                  <c:v>399.94514882138395</c:v>
                </c:pt>
                <c:pt idx="23263">
                  <c:v>399.77951391876894</c:v>
                </c:pt>
                <c:pt idx="23264">
                  <c:v>399.47652380123094</c:v>
                </c:pt>
                <c:pt idx="23265">
                  <c:v>399.94358842784601</c:v>
                </c:pt>
                <c:pt idx="23266">
                  <c:v>400.62530671461496</c:v>
                </c:pt>
                <c:pt idx="23267">
                  <c:v>400.18170552507593</c:v>
                </c:pt>
                <c:pt idx="23268">
                  <c:v>400.17723528323</c:v>
                </c:pt>
                <c:pt idx="23269">
                  <c:v>400.09172206507594</c:v>
                </c:pt>
                <c:pt idx="23270">
                  <c:v>399.76741176292199</c:v>
                </c:pt>
                <c:pt idx="23271">
                  <c:v>399.50892295784593</c:v>
                </c:pt>
                <c:pt idx="23272">
                  <c:v>399.43360335692296</c:v>
                </c:pt>
                <c:pt idx="23273">
                  <c:v>399.59722700369196</c:v>
                </c:pt>
                <c:pt idx="23274">
                  <c:v>399.61298769384609</c:v>
                </c:pt>
                <c:pt idx="23275">
                  <c:v>399.39978757984505</c:v>
                </c:pt>
                <c:pt idx="23276">
                  <c:v>399.76877434784592</c:v>
                </c:pt>
                <c:pt idx="23277">
                  <c:v>400.34650186907697</c:v>
                </c:pt>
                <c:pt idx="23278">
                  <c:v>400.00600414692292</c:v>
                </c:pt>
                <c:pt idx="23279">
                  <c:v>400.14691867400001</c:v>
                </c:pt>
                <c:pt idx="23280">
                  <c:v>399.66969745276901</c:v>
                </c:pt>
                <c:pt idx="23281">
                  <c:v>399.32389768000002</c:v>
                </c:pt>
                <c:pt idx="23282">
                  <c:v>399.40263866584598</c:v>
                </c:pt>
                <c:pt idx="23283">
                  <c:v>399.29633545846087</c:v>
                </c:pt>
                <c:pt idx="23284">
                  <c:v>399.79664970338399</c:v>
                </c:pt>
                <c:pt idx="23285">
                  <c:v>399.36350395215294</c:v>
                </c:pt>
                <c:pt idx="23286">
                  <c:v>399.50570612307598</c:v>
                </c:pt>
                <c:pt idx="23287">
                  <c:v>399.33173870307587</c:v>
                </c:pt>
                <c:pt idx="23288">
                  <c:v>399.68332025999899</c:v>
                </c:pt>
                <c:pt idx="23289">
                  <c:v>400.26698263646108</c:v>
                </c:pt>
                <c:pt idx="23290">
                  <c:v>399.90694250015395</c:v>
                </c:pt>
                <c:pt idx="23291">
                  <c:v>399.32423371446106</c:v>
                </c:pt>
                <c:pt idx="23292">
                  <c:v>398.94010348122987</c:v>
                </c:pt>
                <c:pt idx="23293">
                  <c:v>399.26344978523099</c:v>
                </c:pt>
                <c:pt idx="23294">
                  <c:v>399.46378843661495</c:v>
                </c:pt>
                <c:pt idx="23295">
                  <c:v>399.76748729476907</c:v>
                </c:pt>
                <c:pt idx="23296">
                  <c:v>399.59513881630699</c:v>
                </c:pt>
                <c:pt idx="23297">
                  <c:v>399.21387796630694</c:v>
                </c:pt>
                <c:pt idx="23298">
                  <c:v>398.75470552230701</c:v>
                </c:pt>
                <c:pt idx="23299">
                  <c:v>398.45393947353796</c:v>
                </c:pt>
                <c:pt idx="23300">
                  <c:v>398.56939821384606</c:v>
                </c:pt>
                <c:pt idx="23301">
                  <c:v>399.10196531646108</c:v>
                </c:pt>
                <c:pt idx="23302">
                  <c:v>399.20450057769199</c:v>
                </c:pt>
                <c:pt idx="23303">
                  <c:v>398.71313479092197</c:v>
                </c:pt>
                <c:pt idx="23304">
                  <c:v>399.22143333584597</c:v>
                </c:pt>
                <c:pt idx="23305">
                  <c:v>398.96920232261499</c:v>
                </c:pt>
                <c:pt idx="23306">
                  <c:v>398.50547262876904</c:v>
                </c:pt>
                <c:pt idx="23307">
                  <c:v>398.46104233276901</c:v>
                </c:pt>
                <c:pt idx="23308">
                  <c:v>398.76196314292292</c:v>
                </c:pt>
                <c:pt idx="23309">
                  <c:v>398.90375967461495</c:v>
                </c:pt>
                <c:pt idx="23310">
                  <c:v>398.72781424107689</c:v>
                </c:pt>
                <c:pt idx="23311">
                  <c:v>398.91644775107693</c:v>
                </c:pt>
                <c:pt idx="23312">
                  <c:v>398.99220236522996</c:v>
                </c:pt>
                <c:pt idx="23313">
                  <c:v>399.27096030400008</c:v>
                </c:pt>
                <c:pt idx="23314">
                  <c:v>399.10236586646107</c:v>
                </c:pt>
                <c:pt idx="23315">
                  <c:v>398.67953620122995</c:v>
                </c:pt>
                <c:pt idx="23316">
                  <c:v>398.71834291384602</c:v>
                </c:pt>
                <c:pt idx="23317">
                  <c:v>399.209949050923</c:v>
                </c:pt>
                <c:pt idx="23318">
                  <c:v>399.22432295676896</c:v>
                </c:pt>
                <c:pt idx="23319">
                  <c:v>398.87264616430707</c:v>
                </c:pt>
                <c:pt idx="23320">
                  <c:v>399.01443011538402</c:v>
                </c:pt>
                <c:pt idx="23321">
                  <c:v>398.65649699722997</c:v>
                </c:pt>
                <c:pt idx="23322">
                  <c:v>398.74175707261486</c:v>
                </c:pt>
                <c:pt idx="23323">
                  <c:v>398.68884879815403</c:v>
                </c:pt>
                <c:pt idx="23324">
                  <c:v>398.7060187793839</c:v>
                </c:pt>
                <c:pt idx="23325">
                  <c:v>398.848557133692</c:v>
                </c:pt>
                <c:pt idx="23326">
                  <c:v>398.80235959769192</c:v>
                </c:pt>
                <c:pt idx="23327">
                  <c:v>398.89935919569194</c:v>
                </c:pt>
                <c:pt idx="23328">
                  <c:v>398.98254983169193</c:v>
                </c:pt>
                <c:pt idx="23329">
                  <c:v>398.95891429138391</c:v>
                </c:pt>
                <c:pt idx="23330">
                  <c:v>399.06092837969197</c:v>
                </c:pt>
                <c:pt idx="23331">
                  <c:v>399.0351277441539</c:v>
                </c:pt>
                <c:pt idx="23332">
                  <c:v>398.75143247953793</c:v>
                </c:pt>
                <c:pt idx="23333">
                  <c:v>398.98884183415305</c:v>
                </c:pt>
                <c:pt idx="23334">
                  <c:v>399.27884105076902</c:v>
                </c:pt>
                <c:pt idx="23335">
                  <c:v>398.57376322707591</c:v>
                </c:pt>
                <c:pt idx="23336">
                  <c:v>398.92087568307602</c:v>
                </c:pt>
                <c:pt idx="23337">
                  <c:v>398.88418299046106</c:v>
                </c:pt>
                <c:pt idx="23338">
                  <c:v>398.92608829907596</c:v>
                </c:pt>
                <c:pt idx="23339">
                  <c:v>399.25998723984611</c:v>
                </c:pt>
                <c:pt idx="23340">
                  <c:v>399.31715754753793</c:v>
                </c:pt>
                <c:pt idx="23341">
                  <c:v>399.08079092276898</c:v>
                </c:pt>
                <c:pt idx="23342">
                  <c:v>398.83092927753796</c:v>
                </c:pt>
                <c:pt idx="23343">
                  <c:v>399.25601653630696</c:v>
                </c:pt>
                <c:pt idx="23344">
                  <c:v>400.65516037784607</c:v>
                </c:pt>
                <c:pt idx="23345">
                  <c:v>399.46616973646093</c:v>
                </c:pt>
                <c:pt idx="23346">
                  <c:v>399.06993281446114</c:v>
                </c:pt>
                <c:pt idx="23347">
                  <c:v>399.27576522922999</c:v>
                </c:pt>
                <c:pt idx="23348">
                  <c:v>399.20162406522996</c:v>
                </c:pt>
                <c:pt idx="23349">
                  <c:v>398.97153301722989</c:v>
                </c:pt>
                <c:pt idx="23350">
                  <c:v>399.05375044030797</c:v>
                </c:pt>
                <c:pt idx="23351">
                  <c:v>399.30827282246105</c:v>
                </c:pt>
                <c:pt idx="23352">
                  <c:v>399.04304339430706</c:v>
                </c:pt>
                <c:pt idx="23353">
                  <c:v>398.91386548015299</c:v>
                </c:pt>
                <c:pt idx="23354">
                  <c:v>399.02598860276902</c:v>
                </c:pt>
                <c:pt idx="23355">
                  <c:v>399.147353860615</c:v>
                </c:pt>
                <c:pt idx="23356">
                  <c:v>399.08614222076898</c:v>
                </c:pt>
                <c:pt idx="23357">
                  <c:v>398.88735084015292</c:v>
                </c:pt>
                <c:pt idx="23358">
                  <c:v>398.66086887046112</c:v>
                </c:pt>
                <c:pt idx="23359">
                  <c:v>398.67653356092194</c:v>
                </c:pt>
                <c:pt idx="23360">
                  <c:v>398.73131363876894</c:v>
                </c:pt>
                <c:pt idx="23361">
                  <c:v>398.61946866030706</c:v>
                </c:pt>
                <c:pt idx="23362">
                  <c:v>398.68709295276898</c:v>
                </c:pt>
                <c:pt idx="23363">
                  <c:v>398.73542065799995</c:v>
                </c:pt>
                <c:pt idx="23364">
                  <c:v>398.83461195799987</c:v>
                </c:pt>
                <c:pt idx="23365">
                  <c:v>399.11524111553814</c:v>
                </c:pt>
                <c:pt idx="23366">
                  <c:v>399.09131284661481</c:v>
                </c:pt>
                <c:pt idx="23367">
                  <c:v>398.85523295522995</c:v>
                </c:pt>
                <c:pt idx="23368">
                  <c:v>398.69991873092198</c:v>
                </c:pt>
                <c:pt idx="23369">
                  <c:v>398.98378127953799</c:v>
                </c:pt>
                <c:pt idx="23370">
                  <c:v>398.7541799579999</c:v>
                </c:pt>
                <c:pt idx="23371">
                  <c:v>399.21226962630703</c:v>
                </c:pt>
                <c:pt idx="23372">
                  <c:v>399.10344751953807</c:v>
                </c:pt>
                <c:pt idx="23373">
                  <c:v>399.59459240138392</c:v>
                </c:pt>
                <c:pt idx="23374">
                  <c:v>399.60855683969203</c:v>
                </c:pt>
                <c:pt idx="23375">
                  <c:v>399.54591409230704</c:v>
                </c:pt>
                <c:pt idx="23376">
                  <c:v>398.73885789722993</c:v>
                </c:pt>
                <c:pt idx="23377">
                  <c:v>399.05119837015292</c:v>
                </c:pt>
                <c:pt idx="23378">
                  <c:v>399.31402849538398</c:v>
                </c:pt>
                <c:pt idx="23379">
                  <c:v>399.15872198092302</c:v>
                </c:pt>
                <c:pt idx="23380">
                  <c:v>399.53314915107586</c:v>
                </c:pt>
                <c:pt idx="23381">
                  <c:v>399.38052573323102</c:v>
                </c:pt>
                <c:pt idx="23382">
                  <c:v>399.403101123076</c:v>
                </c:pt>
                <c:pt idx="23383">
                  <c:v>399.39201187630698</c:v>
                </c:pt>
                <c:pt idx="23384">
                  <c:v>399.15204381400008</c:v>
                </c:pt>
                <c:pt idx="23385">
                  <c:v>398.72788069923007</c:v>
                </c:pt>
                <c:pt idx="23386">
                  <c:v>398.93591952246095</c:v>
                </c:pt>
                <c:pt idx="23387">
                  <c:v>399.14934068923003</c:v>
                </c:pt>
                <c:pt idx="23388">
                  <c:v>399.21612779307691</c:v>
                </c:pt>
                <c:pt idx="23389">
                  <c:v>399.00563138538405</c:v>
                </c:pt>
                <c:pt idx="23390">
                  <c:v>399.04718695569193</c:v>
                </c:pt>
                <c:pt idx="23391">
                  <c:v>399.17118699538395</c:v>
                </c:pt>
                <c:pt idx="23392">
                  <c:v>399.47392397738389</c:v>
                </c:pt>
                <c:pt idx="23393">
                  <c:v>399.25916253738404</c:v>
                </c:pt>
                <c:pt idx="23394">
                  <c:v>399.52059620276896</c:v>
                </c:pt>
                <c:pt idx="23395">
                  <c:v>399.39901503199997</c:v>
                </c:pt>
                <c:pt idx="23396">
                  <c:v>399.337995011538</c:v>
                </c:pt>
                <c:pt idx="23397">
                  <c:v>399.17774664846098</c:v>
                </c:pt>
                <c:pt idx="23398">
                  <c:v>399.45957622692197</c:v>
                </c:pt>
                <c:pt idx="23399">
                  <c:v>399.59235544046095</c:v>
                </c:pt>
                <c:pt idx="23400">
                  <c:v>399.20762446892292</c:v>
                </c:pt>
                <c:pt idx="23401">
                  <c:v>399.22929504707594</c:v>
                </c:pt>
                <c:pt idx="23402">
                  <c:v>398.94292645061495</c:v>
                </c:pt>
                <c:pt idx="23403">
                  <c:v>399.07244848661492</c:v>
                </c:pt>
                <c:pt idx="23404">
                  <c:v>399.12428178446112</c:v>
                </c:pt>
                <c:pt idx="23405">
                  <c:v>399.19722795630696</c:v>
                </c:pt>
                <c:pt idx="23406">
                  <c:v>399.40193099815286</c:v>
                </c:pt>
                <c:pt idx="23407">
                  <c:v>399.83722109369205</c:v>
                </c:pt>
                <c:pt idx="23408">
                  <c:v>399.37620892199993</c:v>
                </c:pt>
                <c:pt idx="23409">
                  <c:v>399.34604603661501</c:v>
                </c:pt>
                <c:pt idx="23410">
                  <c:v>399.28731264615294</c:v>
                </c:pt>
                <c:pt idx="23411">
                  <c:v>399.75715155738391</c:v>
                </c:pt>
                <c:pt idx="23412">
                  <c:v>399.74891328815391</c:v>
                </c:pt>
                <c:pt idx="23413">
                  <c:v>399.35641985953799</c:v>
                </c:pt>
                <c:pt idx="23414">
                  <c:v>399.22297904199991</c:v>
                </c:pt>
                <c:pt idx="23415">
                  <c:v>399.21399064876903</c:v>
                </c:pt>
                <c:pt idx="23416">
                  <c:v>399.13547883892301</c:v>
                </c:pt>
                <c:pt idx="23417">
                  <c:v>399.3076750043071</c:v>
                </c:pt>
                <c:pt idx="23418">
                  <c:v>399.46127242430703</c:v>
                </c:pt>
                <c:pt idx="23419">
                  <c:v>399.313966739384</c:v>
                </c:pt>
                <c:pt idx="23420">
                  <c:v>399.64519316492306</c:v>
                </c:pt>
                <c:pt idx="23421">
                  <c:v>399.83253395430694</c:v>
                </c:pt>
                <c:pt idx="23422">
                  <c:v>399.56861101338404</c:v>
                </c:pt>
                <c:pt idx="23423">
                  <c:v>399.37238072476907</c:v>
                </c:pt>
                <c:pt idx="23424">
                  <c:v>399.59389049615299</c:v>
                </c:pt>
                <c:pt idx="23425">
                  <c:v>399.40610585769184</c:v>
                </c:pt>
                <c:pt idx="23426">
                  <c:v>399.75257213307702</c:v>
                </c:pt>
                <c:pt idx="23427">
                  <c:v>399.609323858153</c:v>
                </c:pt>
                <c:pt idx="23428">
                  <c:v>400.35727833230703</c:v>
                </c:pt>
                <c:pt idx="23429">
                  <c:v>400.518984506153</c:v>
                </c:pt>
                <c:pt idx="23430">
                  <c:v>400.36073512000002</c:v>
                </c:pt>
                <c:pt idx="23431">
                  <c:v>399.82389655861493</c:v>
                </c:pt>
                <c:pt idx="23432">
                  <c:v>399.85567894661494</c:v>
                </c:pt>
                <c:pt idx="23433">
                  <c:v>399.21782999999903</c:v>
                </c:pt>
                <c:pt idx="23434">
                  <c:v>399.43723286399995</c:v>
                </c:pt>
                <c:pt idx="23435">
                  <c:v>399.60177485999895</c:v>
                </c:pt>
                <c:pt idx="23436">
                  <c:v>399.36564358369202</c:v>
                </c:pt>
                <c:pt idx="23437">
                  <c:v>399.23102701169194</c:v>
                </c:pt>
                <c:pt idx="23438">
                  <c:v>399.60164916676911</c:v>
                </c:pt>
                <c:pt idx="23439">
                  <c:v>399.59839879261489</c:v>
                </c:pt>
                <c:pt idx="23440">
                  <c:v>399.74065926399999</c:v>
                </c:pt>
                <c:pt idx="23441">
                  <c:v>399.53064450107593</c:v>
                </c:pt>
                <c:pt idx="23442">
                  <c:v>399.62660099553801</c:v>
                </c:pt>
                <c:pt idx="23443">
                  <c:v>399.62148651815301</c:v>
                </c:pt>
                <c:pt idx="23444">
                  <c:v>399.53672317046102</c:v>
                </c:pt>
                <c:pt idx="23445">
                  <c:v>399.32429542984607</c:v>
                </c:pt>
                <c:pt idx="23446">
                  <c:v>399.58794545938395</c:v>
                </c:pt>
                <c:pt idx="23447">
                  <c:v>399.55049603384612</c:v>
                </c:pt>
                <c:pt idx="23448">
                  <c:v>399.28518548461392</c:v>
                </c:pt>
                <c:pt idx="23449">
                  <c:v>399.34973646953802</c:v>
                </c:pt>
                <c:pt idx="23450">
                  <c:v>399.55136918923102</c:v>
                </c:pt>
                <c:pt idx="23451">
                  <c:v>399.60053669646106</c:v>
                </c:pt>
                <c:pt idx="23452">
                  <c:v>399.62311733122993</c:v>
                </c:pt>
                <c:pt idx="23453">
                  <c:v>400.39358535492198</c:v>
                </c:pt>
                <c:pt idx="23454">
                  <c:v>400.14103199522992</c:v>
                </c:pt>
                <c:pt idx="23455">
                  <c:v>399.74305037584605</c:v>
                </c:pt>
                <c:pt idx="23456">
                  <c:v>399.580702296769</c:v>
                </c:pt>
                <c:pt idx="23457">
                  <c:v>399.58230320615399</c:v>
                </c:pt>
                <c:pt idx="23458">
                  <c:v>399.35521354892296</c:v>
                </c:pt>
                <c:pt idx="23459">
                  <c:v>399.61790530753802</c:v>
                </c:pt>
                <c:pt idx="23460">
                  <c:v>399.50190930630703</c:v>
                </c:pt>
                <c:pt idx="23461">
                  <c:v>399.61577692599894</c:v>
                </c:pt>
                <c:pt idx="23462">
                  <c:v>399.28851420661488</c:v>
                </c:pt>
                <c:pt idx="23463">
                  <c:v>399.25770434661496</c:v>
                </c:pt>
                <c:pt idx="23464">
                  <c:v>399.56239318692298</c:v>
                </c:pt>
                <c:pt idx="23465">
                  <c:v>399.65224263061504</c:v>
                </c:pt>
                <c:pt idx="23466">
                  <c:v>399.9081490126149</c:v>
                </c:pt>
                <c:pt idx="23467">
                  <c:v>399.84119221076901</c:v>
                </c:pt>
                <c:pt idx="23468">
                  <c:v>399.82866642323</c:v>
                </c:pt>
                <c:pt idx="23469">
                  <c:v>399.86132370538496</c:v>
                </c:pt>
                <c:pt idx="23470">
                  <c:v>400.01368659230701</c:v>
                </c:pt>
                <c:pt idx="23471">
                  <c:v>400.27029855907597</c:v>
                </c:pt>
                <c:pt idx="23472">
                  <c:v>400.70383104461496</c:v>
                </c:pt>
                <c:pt idx="23473">
                  <c:v>400.07866581322997</c:v>
                </c:pt>
                <c:pt idx="23474">
                  <c:v>400.15647042661499</c:v>
                </c:pt>
                <c:pt idx="23475">
                  <c:v>400.43817465769183</c:v>
                </c:pt>
                <c:pt idx="23476">
                  <c:v>399.7349559370769</c:v>
                </c:pt>
                <c:pt idx="23477">
                  <c:v>399.91486781492307</c:v>
                </c:pt>
                <c:pt idx="23478">
                  <c:v>399.78235311015396</c:v>
                </c:pt>
                <c:pt idx="23479">
                  <c:v>399.63603759076898</c:v>
                </c:pt>
                <c:pt idx="23480">
                  <c:v>400.27957689446106</c:v>
                </c:pt>
                <c:pt idx="23481">
                  <c:v>400.0524225867681</c:v>
                </c:pt>
                <c:pt idx="23482">
                  <c:v>400.58568983907702</c:v>
                </c:pt>
                <c:pt idx="23483">
                  <c:v>400.77406177907704</c:v>
                </c:pt>
                <c:pt idx="23484">
                  <c:v>400.46384485076902</c:v>
                </c:pt>
                <c:pt idx="23485">
                  <c:v>400.53982758461501</c:v>
                </c:pt>
                <c:pt idx="23486">
                  <c:v>400.44099056323</c:v>
                </c:pt>
                <c:pt idx="23487">
                  <c:v>400.29607458322994</c:v>
                </c:pt>
                <c:pt idx="23488">
                  <c:v>400.72061812399897</c:v>
                </c:pt>
                <c:pt idx="23489">
                  <c:v>400.86918032584504</c:v>
                </c:pt>
                <c:pt idx="23490">
                  <c:v>400.37368737092305</c:v>
                </c:pt>
                <c:pt idx="23491">
                  <c:v>400.47527732138394</c:v>
                </c:pt>
                <c:pt idx="23492">
                  <c:v>401.61074018292305</c:v>
                </c:pt>
                <c:pt idx="23493">
                  <c:v>400.70780607615302</c:v>
                </c:pt>
                <c:pt idx="23494">
                  <c:v>400.06045864153799</c:v>
                </c:pt>
                <c:pt idx="23495">
                  <c:v>400.54173764092292</c:v>
                </c:pt>
                <c:pt idx="23496">
                  <c:v>400.47554735276896</c:v>
                </c:pt>
                <c:pt idx="23497">
                  <c:v>400.75198549461493</c:v>
                </c:pt>
                <c:pt idx="23498">
                  <c:v>401.17767491630701</c:v>
                </c:pt>
                <c:pt idx="23499">
                  <c:v>401.85164626984607</c:v>
                </c:pt>
                <c:pt idx="23500">
                  <c:v>401.72482051600002</c:v>
                </c:pt>
                <c:pt idx="23501">
                  <c:v>401.53761034030703</c:v>
                </c:pt>
                <c:pt idx="23502">
                  <c:v>401.81223218415408</c:v>
                </c:pt>
                <c:pt idx="23503">
                  <c:v>402.12269542353806</c:v>
                </c:pt>
                <c:pt idx="23504">
                  <c:v>402.35325052169196</c:v>
                </c:pt>
                <c:pt idx="23505">
                  <c:v>402.58572344907594</c:v>
                </c:pt>
                <c:pt idx="23506">
                  <c:v>402.339496668923</c:v>
                </c:pt>
                <c:pt idx="23507">
                  <c:v>402.03426376584605</c:v>
                </c:pt>
                <c:pt idx="23508">
                  <c:v>402.16162746184602</c:v>
                </c:pt>
                <c:pt idx="23509">
                  <c:v>402.39332430522995</c:v>
                </c:pt>
                <c:pt idx="23510">
                  <c:v>402.46154672692296</c:v>
                </c:pt>
                <c:pt idx="23511">
                  <c:v>402.42136659676896</c:v>
                </c:pt>
                <c:pt idx="23512">
                  <c:v>402.86194151153802</c:v>
                </c:pt>
                <c:pt idx="23513">
                  <c:v>402.58138784230692</c:v>
                </c:pt>
                <c:pt idx="23514">
                  <c:v>402.92571279246096</c:v>
                </c:pt>
                <c:pt idx="23515">
                  <c:v>403.46092547338395</c:v>
                </c:pt>
                <c:pt idx="23516">
                  <c:v>403.01114650276895</c:v>
                </c:pt>
                <c:pt idx="23517">
                  <c:v>403.091694018461</c:v>
                </c:pt>
                <c:pt idx="23518">
                  <c:v>403.27365177199994</c:v>
                </c:pt>
                <c:pt idx="23519">
                  <c:v>403.65375257046105</c:v>
                </c:pt>
                <c:pt idx="23520">
                  <c:v>403.27934287046105</c:v>
                </c:pt>
                <c:pt idx="23521">
                  <c:v>403.33608885415396</c:v>
                </c:pt>
                <c:pt idx="23522">
                  <c:v>403.76119314169193</c:v>
                </c:pt>
                <c:pt idx="23523">
                  <c:v>404.07873780015296</c:v>
                </c:pt>
                <c:pt idx="23524">
                  <c:v>404.47895108553791</c:v>
                </c:pt>
                <c:pt idx="23525">
                  <c:v>404.23971753538399</c:v>
                </c:pt>
                <c:pt idx="23526">
                  <c:v>404.563482488923</c:v>
                </c:pt>
                <c:pt idx="23527">
                  <c:v>404.48916417753799</c:v>
                </c:pt>
                <c:pt idx="23528">
                  <c:v>404.42860050446097</c:v>
                </c:pt>
                <c:pt idx="23529">
                  <c:v>404.63147740322995</c:v>
                </c:pt>
                <c:pt idx="23530">
                  <c:v>404.36302374215296</c:v>
                </c:pt>
                <c:pt idx="23531">
                  <c:v>404.36614928061493</c:v>
                </c:pt>
                <c:pt idx="23532">
                  <c:v>404.34651171015292</c:v>
                </c:pt>
                <c:pt idx="23533">
                  <c:v>405.26560106615301</c:v>
                </c:pt>
                <c:pt idx="23534">
                  <c:v>405.18587908461501</c:v>
                </c:pt>
                <c:pt idx="23535">
                  <c:v>404.756772474461</c:v>
                </c:pt>
                <c:pt idx="23536">
                  <c:v>404.43023924630688</c:v>
                </c:pt>
                <c:pt idx="23537">
                  <c:v>404.99795618692292</c:v>
                </c:pt>
                <c:pt idx="23538">
                  <c:v>405.01958086000002</c:v>
                </c:pt>
                <c:pt idx="23539">
                  <c:v>404.8250954513839</c:v>
                </c:pt>
                <c:pt idx="23540">
                  <c:v>405.29754634784592</c:v>
                </c:pt>
                <c:pt idx="23541">
                  <c:v>405.28283991092292</c:v>
                </c:pt>
                <c:pt idx="23542">
                  <c:v>405.57821232476908</c:v>
                </c:pt>
                <c:pt idx="23543">
                  <c:v>405.41951177707693</c:v>
                </c:pt>
                <c:pt idx="23544">
                  <c:v>405.52811984753788</c:v>
                </c:pt>
                <c:pt idx="23545">
                  <c:v>405.65983919892307</c:v>
                </c:pt>
                <c:pt idx="23546">
                  <c:v>405.85137285569192</c:v>
                </c:pt>
                <c:pt idx="23547">
                  <c:v>405.27483736307602</c:v>
                </c:pt>
                <c:pt idx="23548">
                  <c:v>404.79046735599997</c:v>
                </c:pt>
                <c:pt idx="23549">
                  <c:v>404.98334800553795</c:v>
                </c:pt>
                <c:pt idx="23550">
                  <c:v>405.19354773046098</c:v>
                </c:pt>
                <c:pt idx="23551">
                  <c:v>404.74179723661496</c:v>
                </c:pt>
                <c:pt idx="23552">
                  <c:v>404.772841511384</c:v>
                </c:pt>
                <c:pt idx="23553">
                  <c:v>404.76517431261493</c:v>
                </c:pt>
                <c:pt idx="23554">
                  <c:v>404.86245926323102</c:v>
                </c:pt>
                <c:pt idx="23555">
                  <c:v>405.20505778538399</c:v>
                </c:pt>
                <c:pt idx="23556">
                  <c:v>405.38423709030701</c:v>
                </c:pt>
                <c:pt idx="23557">
                  <c:v>406.33366627553801</c:v>
                </c:pt>
                <c:pt idx="23558">
                  <c:v>406.20343834569189</c:v>
                </c:pt>
                <c:pt idx="23559">
                  <c:v>405.88272824661493</c:v>
                </c:pt>
                <c:pt idx="23560">
                  <c:v>406.04073602015404</c:v>
                </c:pt>
                <c:pt idx="23561">
                  <c:v>406.55349936815293</c:v>
                </c:pt>
                <c:pt idx="23562">
                  <c:v>407.00952089461498</c:v>
                </c:pt>
                <c:pt idx="23563">
                  <c:v>407.51028538230702</c:v>
                </c:pt>
                <c:pt idx="23564">
                  <c:v>406.44982480030706</c:v>
                </c:pt>
                <c:pt idx="23565">
                  <c:v>405.32672263569197</c:v>
                </c:pt>
                <c:pt idx="23566">
                  <c:v>405.21987156876901</c:v>
                </c:pt>
                <c:pt idx="23567">
                  <c:v>404.61147684199995</c:v>
                </c:pt>
                <c:pt idx="23568">
                  <c:v>404.11540931707697</c:v>
                </c:pt>
                <c:pt idx="23569">
                  <c:v>404.68842821184597</c:v>
                </c:pt>
                <c:pt idx="23570">
                  <c:v>404.52921005722993</c:v>
                </c:pt>
                <c:pt idx="23571">
                  <c:v>404.10535611415298</c:v>
                </c:pt>
                <c:pt idx="23572">
                  <c:v>403.56582286661501</c:v>
                </c:pt>
                <c:pt idx="23573">
                  <c:v>403.90345521676898</c:v>
                </c:pt>
                <c:pt idx="23574">
                  <c:v>404.64497870015305</c:v>
                </c:pt>
                <c:pt idx="23575">
                  <c:v>404.40828475923092</c:v>
                </c:pt>
                <c:pt idx="23576">
                  <c:v>405.15887868384613</c:v>
                </c:pt>
                <c:pt idx="23577">
                  <c:v>405.59342193061497</c:v>
                </c:pt>
                <c:pt idx="23578">
                  <c:v>406.62304692876904</c:v>
                </c:pt>
                <c:pt idx="23579">
                  <c:v>407.10297475830703</c:v>
                </c:pt>
                <c:pt idx="23580">
                  <c:v>407.17673833707596</c:v>
                </c:pt>
                <c:pt idx="23581">
                  <c:v>407.46323256415394</c:v>
                </c:pt>
                <c:pt idx="23582">
                  <c:v>407.85567524169193</c:v>
                </c:pt>
                <c:pt idx="23583">
                  <c:v>407.74402056846105</c:v>
                </c:pt>
                <c:pt idx="23584">
                  <c:v>407.64292047384612</c:v>
                </c:pt>
                <c:pt idx="23585">
                  <c:v>407.90029985938395</c:v>
                </c:pt>
                <c:pt idx="23586">
                  <c:v>408.03260439584608</c:v>
                </c:pt>
                <c:pt idx="23587">
                  <c:v>407.53506083676911</c:v>
                </c:pt>
                <c:pt idx="23588">
                  <c:v>407.39563700461503</c:v>
                </c:pt>
                <c:pt idx="23589">
                  <c:v>406.88441676953801</c:v>
                </c:pt>
                <c:pt idx="23590">
                  <c:v>406.88609798276894</c:v>
                </c:pt>
                <c:pt idx="23591">
                  <c:v>406.23609537230692</c:v>
                </c:pt>
                <c:pt idx="23592">
                  <c:v>406.2961522803069</c:v>
                </c:pt>
                <c:pt idx="23593">
                  <c:v>406.29657193138394</c:v>
                </c:pt>
                <c:pt idx="23594">
                  <c:v>406.26972202322997</c:v>
                </c:pt>
                <c:pt idx="23595">
                  <c:v>406.9323189109229</c:v>
                </c:pt>
                <c:pt idx="23596">
                  <c:v>407.99969946784603</c:v>
                </c:pt>
                <c:pt idx="23597">
                  <c:v>406.61718161892298</c:v>
                </c:pt>
                <c:pt idx="23598">
                  <c:v>406.10315549553792</c:v>
                </c:pt>
                <c:pt idx="23599">
                  <c:v>406.05642729184598</c:v>
                </c:pt>
                <c:pt idx="23600">
                  <c:v>406.33268415492307</c:v>
                </c:pt>
                <c:pt idx="23601">
                  <c:v>406.54288480661506</c:v>
                </c:pt>
                <c:pt idx="23602">
                  <c:v>407.01537823784503</c:v>
                </c:pt>
                <c:pt idx="23603">
                  <c:v>406.23619769076896</c:v>
                </c:pt>
                <c:pt idx="23604">
                  <c:v>405.983228924461</c:v>
                </c:pt>
                <c:pt idx="23605">
                  <c:v>405.94357814446101</c:v>
                </c:pt>
                <c:pt idx="23606">
                  <c:v>405.76244175938405</c:v>
                </c:pt>
                <c:pt idx="23607">
                  <c:v>406.23969669507704</c:v>
                </c:pt>
                <c:pt idx="23608">
                  <c:v>406.09383066446105</c:v>
                </c:pt>
                <c:pt idx="23609">
                  <c:v>405.95160076661494</c:v>
                </c:pt>
                <c:pt idx="23610">
                  <c:v>406.02617253169188</c:v>
                </c:pt>
                <c:pt idx="23611">
                  <c:v>406.315622802154</c:v>
                </c:pt>
                <c:pt idx="23612">
                  <c:v>406.35784945323002</c:v>
                </c:pt>
                <c:pt idx="23613">
                  <c:v>406.21936597907592</c:v>
                </c:pt>
                <c:pt idx="23614">
                  <c:v>406.37230562415402</c:v>
                </c:pt>
                <c:pt idx="23615">
                  <c:v>406.494280650615</c:v>
                </c:pt>
                <c:pt idx="23616">
                  <c:v>406.57029381461501</c:v>
                </c:pt>
                <c:pt idx="23617">
                  <c:v>407.28880539307602</c:v>
                </c:pt>
                <c:pt idx="23618">
                  <c:v>407.04866186492308</c:v>
                </c:pt>
                <c:pt idx="23619">
                  <c:v>407.41158779476905</c:v>
                </c:pt>
                <c:pt idx="23620">
                  <c:v>407.94248383738403</c:v>
                </c:pt>
                <c:pt idx="23621">
                  <c:v>407.79755565122997</c:v>
                </c:pt>
                <c:pt idx="23622">
                  <c:v>407.862868641999</c:v>
                </c:pt>
                <c:pt idx="23623">
                  <c:v>408.04599185923001</c:v>
                </c:pt>
                <c:pt idx="23624">
                  <c:v>408.2224816804611</c:v>
                </c:pt>
                <c:pt idx="23625">
                  <c:v>408.24847973769192</c:v>
                </c:pt>
                <c:pt idx="23626">
                  <c:v>407.52821171184593</c:v>
                </c:pt>
                <c:pt idx="23627">
                  <c:v>406.97503357892293</c:v>
                </c:pt>
                <c:pt idx="23628">
                  <c:v>407.11156264000005</c:v>
                </c:pt>
                <c:pt idx="23629">
                  <c:v>407.11367166922997</c:v>
                </c:pt>
                <c:pt idx="23630">
                  <c:v>407.45163357584602</c:v>
                </c:pt>
                <c:pt idx="23631">
                  <c:v>407.56271016046105</c:v>
                </c:pt>
                <c:pt idx="23632">
                  <c:v>407.46933021415299</c:v>
                </c:pt>
                <c:pt idx="23633">
                  <c:v>407.78324804892293</c:v>
                </c:pt>
                <c:pt idx="23634">
                  <c:v>408.05730564553801</c:v>
                </c:pt>
                <c:pt idx="23635">
                  <c:v>408.54103116307601</c:v>
                </c:pt>
                <c:pt idx="23636">
                  <c:v>409.054703359999</c:v>
                </c:pt>
                <c:pt idx="23637">
                  <c:v>409.30200175261496</c:v>
                </c:pt>
                <c:pt idx="23638">
                  <c:v>409.31654911015301</c:v>
                </c:pt>
                <c:pt idx="23639">
                  <c:v>408.7956678147691</c:v>
                </c:pt>
                <c:pt idx="23640">
                  <c:v>408.826906044461</c:v>
                </c:pt>
                <c:pt idx="23641">
                  <c:v>408.52819094769183</c:v>
                </c:pt>
                <c:pt idx="23642">
                  <c:v>407.386824658769</c:v>
                </c:pt>
                <c:pt idx="23643">
                  <c:v>406.86949524738395</c:v>
                </c:pt>
                <c:pt idx="23644">
                  <c:v>406.5923564883069</c:v>
                </c:pt>
                <c:pt idx="23645">
                  <c:v>406.44047519692305</c:v>
                </c:pt>
                <c:pt idx="23646">
                  <c:v>406.32189110338402</c:v>
                </c:pt>
                <c:pt idx="23647">
                  <c:v>406.32746728323002</c:v>
                </c:pt>
                <c:pt idx="23648">
                  <c:v>406.39472312353803</c:v>
                </c:pt>
                <c:pt idx="23649">
                  <c:v>406.47293770230692</c:v>
                </c:pt>
                <c:pt idx="23650">
                  <c:v>406.69534003646106</c:v>
                </c:pt>
                <c:pt idx="23651">
                  <c:v>407.11605611015301</c:v>
                </c:pt>
                <c:pt idx="23652">
                  <c:v>407.53645833692292</c:v>
                </c:pt>
                <c:pt idx="23653">
                  <c:v>407.86359879153792</c:v>
                </c:pt>
                <c:pt idx="23654">
                  <c:v>407.96777823922992</c:v>
                </c:pt>
                <c:pt idx="23655">
                  <c:v>407.64701013323014</c:v>
                </c:pt>
                <c:pt idx="23656">
                  <c:v>407.64448424215306</c:v>
                </c:pt>
                <c:pt idx="23657">
                  <c:v>408.03327838999996</c:v>
                </c:pt>
                <c:pt idx="23658">
                  <c:v>407.55481733307607</c:v>
                </c:pt>
                <c:pt idx="23659">
                  <c:v>407.57385861907602</c:v>
                </c:pt>
                <c:pt idx="23660">
                  <c:v>407.70259159199992</c:v>
                </c:pt>
                <c:pt idx="23661">
                  <c:v>407.76708491061493</c:v>
                </c:pt>
                <c:pt idx="23662">
                  <c:v>408.01658885676898</c:v>
                </c:pt>
                <c:pt idx="23663">
                  <c:v>408.60027530153798</c:v>
                </c:pt>
                <c:pt idx="23664">
                  <c:v>408.65298470892304</c:v>
                </c:pt>
                <c:pt idx="23665">
                  <c:v>408.43213188092295</c:v>
                </c:pt>
                <c:pt idx="23666">
                  <c:v>408.62128660799999</c:v>
                </c:pt>
                <c:pt idx="23667">
                  <c:v>408.08632608569189</c:v>
                </c:pt>
                <c:pt idx="23668">
                  <c:v>407.74504981738397</c:v>
                </c:pt>
                <c:pt idx="23669">
                  <c:v>408.05080901769196</c:v>
                </c:pt>
                <c:pt idx="23670">
                  <c:v>407.93394826599894</c:v>
                </c:pt>
                <c:pt idx="23671">
                  <c:v>407.90266399799992</c:v>
                </c:pt>
                <c:pt idx="23672">
                  <c:v>407.87626554169191</c:v>
                </c:pt>
                <c:pt idx="23673">
                  <c:v>408.00243539507602</c:v>
                </c:pt>
                <c:pt idx="23674">
                  <c:v>407.35860025169194</c:v>
                </c:pt>
                <c:pt idx="23675">
                  <c:v>406.59815152723087</c:v>
                </c:pt>
                <c:pt idx="23676">
                  <c:v>406.60982675215308</c:v>
                </c:pt>
                <c:pt idx="23677">
                  <c:v>406.83989201246106</c:v>
                </c:pt>
                <c:pt idx="23678">
                  <c:v>406.69200775830694</c:v>
                </c:pt>
                <c:pt idx="23679">
                  <c:v>406.34833836338396</c:v>
                </c:pt>
                <c:pt idx="23680">
                  <c:v>406.384078797538</c:v>
                </c:pt>
                <c:pt idx="23681">
                  <c:v>406.56813073753796</c:v>
                </c:pt>
                <c:pt idx="23682">
                  <c:v>406.25477582553805</c:v>
                </c:pt>
                <c:pt idx="23683">
                  <c:v>406.06970503876903</c:v>
                </c:pt>
                <c:pt idx="23684">
                  <c:v>406.28516450276896</c:v>
                </c:pt>
                <c:pt idx="23685">
                  <c:v>406.268445178153</c:v>
                </c:pt>
                <c:pt idx="23686">
                  <c:v>405.86176406830697</c:v>
                </c:pt>
                <c:pt idx="23687">
                  <c:v>405.94562825276898</c:v>
                </c:pt>
                <c:pt idx="23688">
                  <c:v>406.44750831492308</c:v>
                </c:pt>
                <c:pt idx="23689">
                  <c:v>406.35878032430708</c:v>
                </c:pt>
                <c:pt idx="23690">
                  <c:v>406.51714154030697</c:v>
                </c:pt>
                <c:pt idx="23691">
                  <c:v>406.74280388338406</c:v>
                </c:pt>
                <c:pt idx="23692">
                  <c:v>406.78898703292299</c:v>
                </c:pt>
                <c:pt idx="23693">
                  <c:v>406.63760251261499</c:v>
                </c:pt>
                <c:pt idx="23694">
                  <c:v>406.4884103470759</c:v>
                </c:pt>
                <c:pt idx="23695">
                  <c:v>406.66678058738398</c:v>
                </c:pt>
                <c:pt idx="23696">
                  <c:v>407.05437923907601</c:v>
                </c:pt>
                <c:pt idx="23697">
                  <c:v>407.44284113369207</c:v>
                </c:pt>
                <c:pt idx="23698">
                  <c:v>406.78796146446098</c:v>
                </c:pt>
                <c:pt idx="23699">
                  <c:v>405.95907079092302</c:v>
                </c:pt>
                <c:pt idx="23700">
                  <c:v>406.03114683030697</c:v>
                </c:pt>
                <c:pt idx="23701">
                  <c:v>406.42009777584599</c:v>
                </c:pt>
                <c:pt idx="23702">
                  <c:v>406.35768892707705</c:v>
                </c:pt>
                <c:pt idx="23703">
                  <c:v>406.24586666553807</c:v>
                </c:pt>
                <c:pt idx="23704">
                  <c:v>406.13778020338401</c:v>
                </c:pt>
                <c:pt idx="23705">
                  <c:v>405.88783264953798</c:v>
                </c:pt>
                <c:pt idx="23706">
                  <c:v>406.194763818615</c:v>
                </c:pt>
                <c:pt idx="23707">
                  <c:v>406.27160481338404</c:v>
                </c:pt>
                <c:pt idx="23708">
                  <c:v>406.43499547338399</c:v>
                </c:pt>
                <c:pt idx="23709">
                  <c:v>406.47405783984607</c:v>
                </c:pt>
                <c:pt idx="23710">
                  <c:v>406.69029435122997</c:v>
                </c:pt>
                <c:pt idx="23711">
                  <c:v>407.04953256507599</c:v>
                </c:pt>
                <c:pt idx="23712">
                  <c:v>406.99243068476903</c:v>
                </c:pt>
                <c:pt idx="23713">
                  <c:v>406.70385715153799</c:v>
                </c:pt>
                <c:pt idx="23714">
                  <c:v>406.01249804999992</c:v>
                </c:pt>
                <c:pt idx="23715">
                  <c:v>405.96594357030705</c:v>
                </c:pt>
                <c:pt idx="23716">
                  <c:v>406.1996881504611</c:v>
                </c:pt>
                <c:pt idx="23717">
                  <c:v>406.15919218646104</c:v>
                </c:pt>
                <c:pt idx="23718">
                  <c:v>406.23780876199993</c:v>
                </c:pt>
                <c:pt idx="23719">
                  <c:v>406.19643175461493</c:v>
                </c:pt>
                <c:pt idx="23720">
                  <c:v>406.42216316492301</c:v>
                </c:pt>
                <c:pt idx="23721">
                  <c:v>406.62044515138405</c:v>
                </c:pt>
                <c:pt idx="23722">
                  <c:v>407.06595235046098</c:v>
                </c:pt>
                <c:pt idx="23723">
                  <c:v>407.55028475538398</c:v>
                </c:pt>
                <c:pt idx="23724">
                  <c:v>407.92442937230697</c:v>
                </c:pt>
                <c:pt idx="23725">
                  <c:v>408.06933774738388</c:v>
                </c:pt>
                <c:pt idx="23726">
                  <c:v>407.96640927523094</c:v>
                </c:pt>
                <c:pt idx="23727">
                  <c:v>407.84356027953805</c:v>
                </c:pt>
                <c:pt idx="23728">
                  <c:v>407.68240360969202</c:v>
                </c:pt>
                <c:pt idx="23729">
                  <c:v>408.05351089646098</c:v>
                </c:pt>
                <c:pt idx="23730">
                  <c:v>407.75098923969205</c:v>
                </c:pt>
                <c:pt idx="23731">
                  <c:v>408.13712568369101</c:v>
                </c:pt>
                <c:pt idx="23732">
                  <c:v>408.29494636646098</c:v>
                </c:pt>
                <c:pt idx="23733">
                  <c:v>408.22837714184595</c:v>
                </c:pt>
                <c:pt idx="23734">
                  <c:v>407.97987064846097</c:v>
                </c:pt>
                <c:pt idx="23735">
                  <c:v>408.06959676630697</c:v>
                </c:pt>
                <c:pt idx="23736">
                  <c:v>407.80010041646102</c:v>
                </c:pt>
                <c:pt idx="23737">
                  <c:v>407.52395400661493</c:v>
                </c:pt>
                <c:pt idx="23738">
                  <c:v>407.52340852230697</c:v>
                </c:pt>
                <c:pt idx="23739">
                  <c:v>407.69270584599997</c:v>
                </c:pt>
                <c:pt idx="23740">
                  <c:v>407.51752555061495</c:v>
                </c:pt>
                <c:pt idx="23741">
                  <c:v>407.46767741646102</c:v>
                </c:pt>
                <c:pt idx="23742">
                  <c:v>407.610691277076</c:v>
                </c:pt>
                <c:pt idx="23743">
                  <c:v>407.45157962169191</c:v>
                </c:pt>
                <c:pt idx="23744">
                  <c:v>407.46023410184608</c:v>
                </c:pt>
                <c:pt idx="23745">
                  <c:v>407.68245605692198</c:v>
                </c:pt>
                <c:pt idx="23746">
                  <c:v>408.06614608199891</c:v>
                </c:pt>
                <c:pt idx="23747">
                  <c:v>408.01258257646106</c:v>
                </c:pt>
                <c:pt idx="23748">
                  <c:v>408.03196119523</c:v>
                </c:pt>
                <c:pt idx="23749">
                  <c:v>408.00084327892301</c:v>
                </c:pt>
                <c:pt idx="23750">
                  <c:v>407.78239712599992</c:v>
                </c:pt>
                <c:pt idx="23751">
                  <c:v>407.90146634138392</c:v>
                </c:pt>
                <c:pt idx="23752">
                  <c:v>407.97750395599991</c:v>
                </c:pt>
                <c:pt idx="23753">
                  <c:v>408.22854991599888</c:v>
                </c:pt>
                <c:pt idx="23754">
                  <c:v>408.18442719292307</c:v>
                </c:pt>
                <c:pt idx="23755">
                  <c:v>407.795323973846</c:v>
                </c:pt>
                <c:pt idx="23756">
                  <c:v>407.81062524707693</c:v>
                </c:pt>
                <c:pt idx="23757">
                  <c:v>407.57222317353808</c:v>
                </c:pt>
                <c:pt idx="23758">
                  <c:v>407.77382458738396</c:v>
                </c:pt>
                <c:pt idx="23759">
                  <c:v>407.72947983199992</c:v>
                </c:pt>
                <c:pt idx="23760">
                  <c:v>407.96522377338403</c:v>
                </c:pt>
                <c:pt idx="23761">
                  <c:v>408.31972220015302</c:v>
                </c:pt>
                <c:pt idx="23762">
                  <c:v>408.23508435261493</c:v>
                </c:pt>
                <c:pt idx="23763">
                  <c:v>408.23761114338396</c:v>
                </c:pt>
                <c:pt idx="23764">
                  <c:v>408.48600750292286</c:v>
                </c:pt>
                <c:pt idx="23765">
                  <c:v>408.51666581830705</c:v>
                </c:pt>
                <c:pt idx="23766">
                  <c:v>408.53029319861503</c:v>
                </c:pt>
                <c:pt idx="23767">
                  <c:v>408.64915892815299</c:v>
                </c:pt>
                <c:pt idx="23768">
                  <c:v>408.94200659538404</c:v>
                </c:pt>
                <c:pt idx="23769">
                  <c:v>409.27602182738394</c:v>
                </c:pt>
                <c:pt idx="23770">
                  <c:v>409.57349125753797</c:v>
                </c:pt>
                <c:pt idx="23771">
                  <c:v>409.774745744923</c:v>
                </c:pt>
                <c:pt idx="23772">
                  <c:v>409.87038589907701</c:v>
                </c:pt>
                <c:pt idx="23773">
                  <c:v>409.837693231076</c:v>
                </c:pt>
                <c:pt idx="23774">
                  <c:v>410.02776346799993</c:v>
                </c:pt>
                <c:pt idx="23775">
                  <c:v>410.25684958769199</c:v>
                </c:pt>
                <c:pt idx="23776">
                  <c:v>410.31246289476911</c:v>
                </c:pt>
                <c:pt idx="23777">
                  <c:v>410.51918970953801</c:v>
                </c:pt>
                <c:pt idx="23778">
                  <c:v>410.70106403892203</c:v>
                </c:pt>
                <c:pt idx="23779">
                  <c:v>410.79177552292293</c:v>
                </c:pt>
                <c:pt idx="23780">
                  <c:v>410.76002905076905</c:v>
                </c:pt>
                <c:pt idx="23781">
                  <c:v>410.41948906830697</c:v>
                </c:pt>
                <c:pt idx="23782">
                  <c:v>410.80237152400002</c:v>
                </c:pt>
                <c:pt idx="23783">
                  <c:v>411.17123911630705</c:v>
                </c:pt>
                <c:pt idx="23784">
                  <c:v>411.34555164430702</c:v>
                </c:pt>
                <c:pt idx="23785">
                  <c:v>411.30313554092294</c:v>
                </c:pt>
                <c:pt idx="23786">
                  <c:v>411.35247948476911</c:v>
                </c:pt>
                <c:pt idx="23787">
                  <c:v>411.50362396261494</c:v>
                </c:pt>
                <c:pt idx="23788">
                  <c:v>411.60686632184604</c:v>
                </c:pt>
                <c:pt idx="23789">
                  <c:v>411.66595497046097</c:v>
                </c:pt>
                <c:pt idx="23790">
                  <c:v>410.69955753107695</c:v>
                </c:pt>
                <c:pt idx="23791">
                  <c:v>410.96814226215389</c:v>
                </c:pt>
                <c:pt idx="23792">
                  <c:v>411.08855158307603</c:v>
                </c:pt>
                <c:pt idx="23793">
                  <c:v>411.28998692307601</c:v>
                </c:pt>
                <c:pt idx="23794">
                  <c:v>411.07773087953802</c:v>
                </c:pt>
                <c:pt idx="23795">
                  <c:v>410.86928121369203</c:v>
                </c:pt>
                <c:pt idx="23796">
                  <c:v>411.0961089363069</c:v>
                </c:pt>
                <c:pt idx="23797">
                  <c:v>411.28486608338403</c:v>
                </c:pt>
                <c:pt idx="23798">
                  <c:v>411.03734978169189</c:v>
                </c:pt>
                <c:pt idx="23799">
                  <c:v>411.54419623799993</c:v>
                </c:pt>
                <c:pt idx="23800">
                  <c:v>411.46951144061489</c:v>
                </c:pt>
                <c:pt idx="23801">
                  <c:v>410.70665725969189</c:v>
                </c:pt>
                <c:pt idx="23802">
                  <c:v>410.42942816707699</c:v>
                </c:pt>
                <c:pt idx="23803">
                  <c:v>410.35294696830698</c:v>
                </c:pt>
                <c:pt idx="23804">
                  <c:v>410.43787418584606</c:v>
                </c:pt>
                <c:pt idx="23805">
                  <c:v>410.51516448430698</c:v>
                </c:pt>
                <c:pt idx="23806">
                  <c:v>410.65216037569201</c:v>
                </c:pt>
                <c:pt idx="23807">
                  <c:v>410.55600742307695</c:v>
                </c:pt>
                <c:pt idx="23808">
                  <c:v>410.82225640999997</c:v>
                </c:pt>
                <c:pt idx="23809">
                  <c:v>411.18254533923005</c:v>
                </c:pt>
                <c:pt idx="23810">
                  <c:v>411.05224419523006</c:v>
                </c:pt>
                <c:pt idx="23811">
                  <c:v>410.948367419845</c:v>
                </c:pt>
                <c:pt idx="23812">
                  <c:v>411.00769337630703</c:v>
                </c:pt>
                <c:pt idx="23813">
                  <c:v>411.29192760307694</c:v>
                </c:pt>
                <c:pt idx="23814">
                  <c:v>411.79002526599993</c:v>
                </c:pt>
                <c:pt idx="23815">
                  <c:v>411.93234633738399</c:v>
                </c:pt>
                <c:pt idx="23816">
                  <c:v>411.93731496430689</c:v>
                </c:pt>
                <c:pt idx="23817">
                  <c:v>411.94555875138389</c:v>
                </c:pt>
                <c:pt idx="23818">
                  <c:v>411.75254294246099</c:v>
                </c:pt>
                <c:pt idx="23819">
                  <c:v>411.07349585738399</c:v>
                </c:pt>
                <c:pt idx="23820">
                  <c:v>411.33885937799892</c:v>
                </c:pt>
                <c:pt idx="23821">
                  <c:v>411.40454278830703</c:v>
                </c:pt>
                <c:pt idx="23822">
                  <c:v>411.20036549753792</c:v>
                </c:pt>
                <c:pt idx="23823">
                  <c:v>410.59991186753803</c:v>
                </c:pt>
                <c:pt idx="23824">
                  <c:v>410.80310667984605</c:v>
                </c:pt>
                <c:pt idx="23825">
                  <c:v>410.99018564307693</c:v>
                </c:pt>
                <c:pt idx="23826">
                  <c:v>411.16562237323006</c:v>
                </c:pt>
                <c:pt idx="23827">
                  <c:v>410.90909590815295</c:v>
                </c:pt>
                <c:pt idx="23828">
                  <c:v>410.82203328784601</c:v>
                </c:pt>
                <c:pt idx="23829">
                  <c:v>411.13319977630692</c:v>
                </c:pt>
                <c:pt idx="23830">
                  <c:v>411.05027743692301</c:v>
                </c:pt>
                <c:pt idx="23831">
                  <c:v>411.0313319986148</c:v>
                </c:pt>
                <c:pt idx="23832">
                  <c:v>410.97150091461486</c:v>
                </c:pt>
                <c:pt idx="23833">
                  <c:v>410.77770995276899</c:v>
                </c:pt>
                <c:pt idx="23834">
                  <c:v>410.63649212784497</c:v>
                </c:pt>
                <c:pt idx="23835">
                  <c:v>410.71650160276897</c:v>
                </c:pt>
                <c:pt idx="23836">
                  <c:v>410.5381182227689</c:v>
                </c:pt>
                <c:pt idx="23837">
                  <c:v>410.37769107446104</c:v>
                </c:pt>
                <c:pt idx="23838">
                  <c:v>410.11970841999999</c:v>
                </c:pt>
                <c:pt idx="23839">
                  <c:v>410.242949721076</c:v>
                </c:pt>
                <c:pt idx="23840">
                  <c:v>410.23316568138392</c:v>
                </c:pt>
                <c:pt idx="23841">
                  <c:v>410.19138546153795</c:v>
                </c:pt>
                <c:pt idx="23842">
                  <c:v>410.22553336246096</c:v>
                </c:pt>
                <c:pt idx="23843">
                  <c:v>410.02542095876896</c:v>
                </c:pt>
                <c:pt idx="23844">
                  <c:v>410.00501169907602</c:v>
                </c:pt>
                <c:pt idx="23845">
                  <c:v>409.69359602784601</c:v>
                </c:pt>
                <c:pt idx="23846">
                  <c:v>409.4518094490769</c:v>
                </c:pt>
                <c:pt idx="23847">
                  <c:v>409.56510086815297</c:v>
                </c:pt>
                <c:pt idx="23848">
                  <c:v>409.54849905030704</c:v>
                </c:pt>
                <c:pt idx="23849">
                  <c:v>409.49285753907697</c:v>
                </c:pt>
                <c:pt idx="23850">
                  <c:v>409.40489919107608</c:v>
                </c:pt>
                <c:pt idx="23851">
                  <c:v>409.66354488953806</c:v>
                </c:pt>
                <c:pt idx="23852">
                  <c:v>409.81017451753792</c:v>
                </c:pt>
                <c:pt idx="23853">
                  <c:v>409.56997539769196</c:v>
                </c:pt>
                <c:pt idx="23854">
                  <c:v>409.74596014292302</c:v>
                </c:pt>
                <c:pt idx="23855">
                  <c:v>410.00568955384614</c:v>
                </c:pt>
                <c:pt idx="23856">
                  <c:v>409.85740017722998</c:v>
                </c:pt>
                <c:pt idx="23857">
                  <c:v>410.03855284169185</c:v>
                </c:pt>
                <c:pt idx="23858">
                  <c:v>410.10217145676904</c:v>
                </c:pt>
                <c:pt idx="23859">
                  <c:v>409.84727391107697</c:v>
                </c:pt>
                <c:pt idx="23860">
                  <c:v>409.63196623692301</c:v>
                </c:pt>
                <c:pt idx="23861">
                  <c:v>409.68904196707592</c:v>
                </c:pt>
                <c:pt idx="23862">
                  <c:v>409.81087720000005</c:v>
                </c:pt>
                <c:pt idx="23863">
                  <c:v>409.81603044323094</c:v>
                </c:pt>
                <c:pt idx="23864">
                  <c:v>409.69692546753794</c:v>
                </c:pt>
                <c:pt idx="23865">
                  <c:v>409.45730547984601</c:v>
                </c:pt>
                <c:pt idx="23866">
                  <c:v>409.47533810907595</c:v>
                </c:pt>
                <c:pt idx="23867">
                  <c:v>409.27048668646114</c:v>
                </c:pt>
                <c:pt idx="23868">
                  <c:v>408.69477890369194</c:v>
                </c:pt>
                <c:pt idx="23869">
                  <c:v>408.92787776538393</c:v>
                </c:pt>
                <c:pt idx="23870">
                  <c:v>408.83885478969199</c:v>
                </c:pt>
                <c:pt idx="23871">
                  <c:v>408.84914414569198</c:v>
                </c:pt>
                <c:pt idx="23872">
                  <c:v>409.08099116230704</c:v>
                </c:pt>
                <c:pt idx="23873">
                  <c:v>409.31317537938395</c:v>
                </c:pt>
                <c:pt idx="23874">
                  <c:v>409.441848061538</c:v>
                </c:pt>
                <c:pt idx="23875">
                  <c:v>409.29266005892197</c:v>
                </c:pt>
                <c:pt idx="23876">
                  <c:v>409.36066125646107</c:v>
                </c:pt>
                <c:pt idx="23877">
                  <c:v>409.43050755384593</c:v>
                </c:pt>
                <c:pt idx="23878">
                  <c:v>409.202525581538</c:v>
                </c:pt>
                <c:pt idx="23879">
                  <c:v>408.58676336184499</c:v>
                </c:pt>
                <c:pt idx="23880">
                  <c:v>408.56319111538397</c:v>
                </c:pt>
                <c:pt idx="23881">
                  <c:v>408.61017340953799</c:v>
                </c:pt>
                <c:pt idx="23882">
                  <c:v>408.61851100676898</c:v>
                </c:pt>
                <c:pt idx="23883">
                  <c:v>408.82498864046107</c:v>
                </c:pt>
                <c:pt idx="23884">
                  <c:v>409.080745866923</c:v>
                </c:pt>
                <c:pt idx="23885">
                  <c:v>408.982049870308</c:v>
                </c:pt>
                <c:pt idx="23886">
                  <c:v>408.885733031538</c:v>
                </c:pt>
                <c:pt idx="23887">
                  <c:v>408.83907297692292</c:v>
                </c:pt>
                <c:pt idx="23888">
                  <c:v>408.65685616307701</c:v>
                </c:pt>
                <c:pt idx="23889">
                  <c:v>408.90834286153796</c:v>
                </c:pt>
                <c:pt idx="23890">
                  <c:v>408.94860617876901</c:v>
                </c:pt>
                <c:pt idx="23891">
                  <c:v>408.90311878507589</c:v>
                </c:pt>
                <c:pt idx="23892">
                  <c:v>408.74435847430698</c:v>
                </c:pt>
                <c:pt idx="23893">
                  <c:v>408.28600506169187</c:v>
                </c:pt>
                <c:pt idx="23894">
                  <c:v>408.32320466292299</c:v>
                </c:pt>
                <c:pt idx="23895">
                  <c:v>408.55188167246104</c:v>
                </c:pt>
                <c:pt idx="23896">
                  <c:v>408.43378617522995</c:v>
                </c:pt>
                <c:pt idx="23897">
                  <c:v>407.94914622784597</c:v>
                </c:pt>
                <c:pt idx="23898">
                  <c:v>408.25067413492303</c:v>
                </c:pt>
                <c:pt idx="23899">
                  <c:v>408.135749817538</c:v>
                </c:pt>
                <c:pt idx="23900">
                  <c:v>407.78611908246097</c:v>
                </c:pt>
                <c:pt idx="23901">
                  <c:v>407.92755814861488</c:v>
                </c:pt>
                <c:pt idx="23902">
                  <c:v>407.7687269316919</c:v>
                </c:pt>
                <c:pt idx="23903">
                  <c:v>407.53229180692205</c:v>
                </c:pt>
                <c:pt idx="23904">
                  <c:v>407.34067263923004</c:v>
                </c:pt>
                <c:pt idx="23905">
                  <c:v>407.33199112169194</c:v>
                </c:pt>
                <c:pt idx="23906">
                  <c:v>407.55112152507593</c:v>
                </c:pt>
                <c:pt idx="23907">
                  <c:v>407.64815445415292</c:v>
                </c:pt>
                <c:pt idx="23908">
                  <c:v>407.40968400861499</c:v>
                </c:pt>
                <c:pt idx="23909">
                  <c:v>407.49619609107589</c:v>
                </c:pt>
                <c:pt idx="23910">
                  <c:v>407.2776092479989</c:v>
                </c:pt>
                <c:pt idx="23911">
                  <c:v>407.29649916292294</c:v>
                </c:pt>
                <c:pt idx="23912">
                  <c:v>406.99136506999986</c:v>
                </c:pt>
                <c:pt idx="23913">
                  <c:v>406.94708972369205</c:v>
                </c:pt>
                <c:pt idx="23914">
                  <c:v>407.20108455107595</c:v>
                </c:pt>
                <c:pt idx="23915">
                  <c:v>407.50512849784599</c:v>
                </c:pt>
                <c:pt idx="23916">
                  <c:v>407.60339887230703</c:v>
                </c:pt>
                <c:pt idx="23917">
                  <c:v>407.80808124399903</c:v>
                </c:pt>
                <c:pt idx="23918">
                  <c:v>407.54440685846106</c:v>
                </c:pt>
                <c:pt idx="23919">
                  <c:v>407.83608739076902</c:v>
                </c:pt>
                <c:pt idx="23920">
                  <c:v>408.01413152892292</c:v>
                </c:pt>
                <c:pt idx="23921">
                  <c:v>408.13880824322996</c:v>
                </c:pt>
                <c:pt idx="23922">
                  <c:v>408.220288592153</c:v>
                </c:pt>
                <c:pt idx="23923">
                  <c:v>408.44197217261495</c:v>
                </c:pt>
                <c:pt idx="23924">
                  <c:v>408.50022158461502</c:v>
                </c:pt>
                <c:pt idx="23925">
                  <c:v>408.28957180799893</c:v>
                </c:pt>
                <c:pt idx="23926">
                  <c:v>408.58802162122993</c:v>
                </c:pt>
                <c:pt idx="23927">
                  <c:v>408.26472310384611</c:v>
                </c:pt>
                <c:pt idx="23928">
                  <c:v>408.22135484661487</c:v>
                </c:pt>
                <c:pt idx="23929">
                  <c:v>408.19561350922999</c:v>
                </c:pt>
                <c:pt idx="23930">
                  <c:v>408.39870515384598</c:v>
                </c:pt>
                <c:pt idx="23931">
                  <c:v>408.48075414076897</c:v>
                </c:pt>
                <c:pt idx="23932">
                  <c:v>408.33046197430701</c:v>
                </c:pt>
                <c:pt idx="23933">
                  <c:v>408.02364730076806</c:v>
                </c:pt>
                <c:pt idx="23934">
                  <c:v>407.92444767215301</c:v>
                </c:pt>
                <c:pt idx="23935">
                  <c:v>407.71649620184593</c:v>
                </c:pt>
                <c:pt idx="23936">
                  <c:v>407.55005362307702</c:v>
                </c:pt>
                <c:pt idx="23937">
                  <c:v>407.17042800046107</c:v>
                </c:pt>
                <c:pt idx="23938">
                  <c:v>407.30904453676908</c:v>
                </c:pt>
                <c:pt idx="23939">
                  <c:v>407.57568379292297</c:v>
                </c:pt>
                <c:pt idx="23940">
                  <c:v>407.64535009138405</c:v>
                </c:pt>
                <c:pt idx="23941">
                  <c:v>407.72791713199996</c:v>
                </c:pt>
                <c:pt idx="23942">
                  <c:v>407.68568869692308</c:v>
                </c:pt>
                <c:pt idx="23943">
                  <c:v>407.62061537107695</c:v>
                </c:pt>
                <c:pt idx="23944">
                  <c:v>407.51466302153807</c:v>
                </c:pt>
                <c:pt idx="23945">
                  <c:v>407.04002430815302</c:v>
                </c:pt>
                <c:pt idx="23946">
                  <c:v>407.34942127523107</c:v>
                </c:pt>
                <c:pt idx="23947">
                  <c:v>407.37400652676911</c:v>
                </c:pt>
                <c:pt idx="23948">
                  <c:v>407.43278046399899</c:v>
                </c:pt>
                <c:pt idx="23949">
                  <c:v>407.33218895523095</c:v>
                </c:pt>
                <c:pt idx="23950">
                  <c:v>407.30501637830793</c:v>
                </c:pt>
                <c:pt idx="23951">
                  <c:v>407.44282658676906</c:v>
                </c:pt>
                <c:pt idx="23952">
                  <c:v>407.66829166676911</c:v>
                </c:pt>
                <c:pt idx="23953">
                  <c:v>407.60150327630703</c:v>
                </c:pt>
                <c:pt idx="23954">
                  <c:v>407.71807058738392</c:v>
                </c:pt>
                <c:pt idx="23955">
                  <c:v>407.75355384938399</c:v>
                </c:pt>
                <c:pt idx="23956">
                  <c:v>407.54944288138404</c:v>
                </c:pt>
                <c:pt idx="23957">
                  <c:v>407.50437806230696</c:v>
                </c:pt>
                <c:pt idx="23958">
                  <c:v>407.33562354815297</c:v>
                </c:pt>
                <c:pt idx="23959">
                  <c:v>407.20634632692293</c:v>
                </c:pt>
                <c:pt idx="23960">
                  <c:v>407.29055982322996</c:v>
                </c:pt>
                <c:pt idx="23961">
                  <c:v>406.99133659015394</c:v>
                </c:pt>
                <c:pt idx="23962">
                  <c:v>407.38184285784598</c:v>
                </c:pt>
                <c:pt idx="23963">
                  <c:v>407.58106905261491</c:v>
                </c:pt>
                <c:pt idx="23964">
                  <c:v>407.57070405692292</c:v>
                </c:pt>
                <c:pt idx="23965">
                  <c:v>407.36919359876902</c:v>
                </c:pt>
                <c:pt idx="23966">
                  <c:v>407.52944166953807</c:v>
                </c:pt>
                <c:pt idx="23967">
                  <c:v>407.36647682138403</c:v>
                </c:pt>
                <c:pt idx="23968">
                  <c:v>407.143291658615</c:v>
                </c:pt>
                <c:pt idx="23969">
                  <c:v>406.80877679553799</c:v>
                </c:pt>
                <c:pt idx="23970">
                  <c:v>407.05547447030705</c:v>
                </c:pt>
                <c:pt idx="23971">
                  <c:v>407.02982339769198</c:v>
                </c:pt>
                <c:pt idx="23972">
                  <c:v>406.9054441998461</c:v>
                </c:pt>
                <c:pt idx="23973">
                  <c:v>406.95518495230692</c:v>
                </c:pt>
                <c:pt idx="23974">
                  <c:v>407.31089755446106</c:v>
                </c:pt>
                <c:pt idx="23975">
                  <c:v>406.96503989323003</c:v>
                </c:pt>
                <c:pt idx="23976">
                  <c:v>406.63430060307604</c:v>
                </c:pt>
                <c:pt idx="23977">
                  <c:v>406.62456354984607</c:v>
                </c:pt>
                <c:pt idx="23978">
                  <c:v>406.77576157507696</c:v>
                </c:pt>
                <c:pt idx="23979">
                  <c:v>406.92027607122986</c:v>
                </c:pt>
                <c:pt idx="23980">
                  <c:v>407.06798944199994</c:v>
                </c:pt>
                <c:pt idx="23981">
                  <c:v>407.07876585399993</c:v>
                </c:pt>
                <c:pt idx="23982">
                  <c:v>406.9365667139989</c:v>
                </c:pt>
                <c:pt idx="23983">
                  <c:v>407.11468420015308</c:v>
                </c:pt>
                <c:pt idx="23984">
                  <c:v>407.36519396292294</c:v>
                </c:pt>
                <c:pt idx="23985">
                  <c:v>407.54019888584497</c:v>
                </c:pt>
                <c:pt idx="23986">
                  <c:v>407.62203472646098</c:v>
                </c:pt>
                <c:pt idx="23987">
                  <c:v>407.66909565538401</c:v>
                </c:pt>
                <c:pt idx="23988">
                  <c:v>407.55775781538398</c:v>
                </c:pt>
                <c:pt idx="23989">
                  <c:v>407.37696039461508</c:v>
                </c:pt>
                <c:pt idx="23990">
                  <c:v>407.34788829769201</c:v>
                </c:pt>
                <c:pt idx="23991">
                  <c:v>407.37494553907607</c:v>
                </c:pt>
                <c:pt idx="23992">
                  <c:v>407.44040723876901</c:v>
                </c:pt>
                <c:pt idx="23993">
                  <c:v>407.50497257692302</c:v>
                </c:pt>
                <c:pt idx="23994">
                  <c:v>407.71305711938396</c:v>
                </c:pt>
                <c:pt idx="23995">
                  <c:v>407.61636439369198</c:v>
                </c:pt>
                <c:pt idx="23996">
                  <c:v>407.52142826723093</c:v>
                </c:pt>
                <c:pt idx="23997">
                  <c:v>407.50467384338401</c:v>
                </c:pt>
                <c:pt idx="23998">
                  <c:v>407.53093024338392</c:v>
                </c:pt>
                <c:pt idx="23999">
                  <c:v>407.42045388769191</c:v>
                </c:pt>
                <c:pt idx="24000">
                  <c:v>407.44101935353797</c:v>
                </c:pt>
                <c:pt idx="24001">
                  <c:v>407.55685570015299</c:v>
                </c:pt>
                <c:pt idx="24002">
                  <c:v>407.54172483646107</c:v>
                </c:pt>
                <c:pt idx="24003">
                  <c:v>407.54510897861491</c:v>
                </c:pt>
                <c:pt idx="24004">
                  <c:v>407.48584308723099</c:v>
                </c:pt>
                <c:pt idx="24005">
                  <c:v>407.48463889184598</c:v>
                </c:pt>
                <c:pt idx="24006">
                  <c:v>407.7359396650769</c:v>
                </c:pt>
                <c:pt idx="24007">
                  <c:v>407.75460255769195</c:v>
                </c:pt>
                <c:pt idx="24008">
                  <c:v>407.84209846938398</c:v>
                </c:pt>
                <c:pt idx="24009">
                  <c:v>407.91394891738389</c:v>
                </c:pt>
                <c:pt idx="24010">
                  <c:v>407.84817530046098</c:v>
                </c:pt>
                <c:pt idx="24011">
                  <c:v>407.88430529261495</c:v>
                </c:pt>
                <c:pt idx="24012">
                  <c:v>407.94867667353805</c:v>
                </c:pt>
                <c:pt idx="24013">
                  <c:v>408.005352512461</c:v>
                </c:pt>
                <c:pt idx="24014">
                  <c:v>407.91160125799991</c:v>
                </c:pt>
                <c:pt idx="24015">
                  <c:v>407.970678184154</c:v>
                </c:pt>
                <c:pt idx="24016">
                  <c:v>408.14950303861502</c:v>
                </c:pt>
                <c:pt idx="24017">
                  <c:v>408.14630180430703</c:v>
                </c:pt>
                <c:pt idx="24018">
                  <c:v>408.154356458461</c:v>
                </c:pt>
                <c:pt idx="24019">
                  <c:v>408.26199816692196</c:v>
                </c:pt>
                <c:pt idx="24020">
                  <c:v>408.20602464507596</c:v>
                </c:pt>
                <c:pt idx="24021">
                  <c:v>408.22082287907602</c:v>
                </c:pt>
                <c:pt idx="24022">
                  <c:v>408.28574431876905</c:v>
                </c:pt>
                <c:pt idx="24023">
                  <c:v>408.46490210569198</c:v>
                </c:pt>
                <c:pt idx="24024">
                  <c:v>408.74115032630698</c:v>
                </c:pt>
                <c:pt idx="24025">
                  <c:v>408.87165461353806</c:v>
                </c:pt>
                <c:pt idx="24026">
                  <c:v>408.89605295507687</c:v>
                </c:pt>
                <c:pt idx="24027">
                  <c:v>409.06473276507592</c:v>
                </c:pt>
                <c:pt idx="24028">
                  <c:v>409.34130003738397</c:v>
                </c:pt>
                <c:pt idx="24029">
                  <c:v>409.56407840738399</c:v>
                </c:pt>
                <c:pt idx="24030">
                  <c:v>409.76662785230695</c:v>
                </c:pt>
                <c:pt idx="24031">
                  <c:v>409.90680041138393</c:v>
                </c:pt>
                <c:pt idx="24032">
                  <c:v>410.155959108307</c:v>
                </c:pt>
                <c:pt idx="24033">
                  <c:v>410.40129099676801</c:v>
                </c:pt>
                <c:pt idx="24034">
                  <c:v>410.72004080107695</c:v>
                </c:pt>
                <c:pt idx="24035">
                  <c:v>410.84854580769195</c:v>
                </c:pt>
                <c:pt idx="24036">
                  <c:v>410.76623111046098</c:v>
                </c:pt>
                <c:pt idx="24037">
                  <c:v>410.74385141323</c:v>
                </c:pt>
                <c:pt idx="24038">
                  <c:v>410.73612093692293</c:v>
                </c:pt>
                <c:pt idx="24039">
                  <c:v>410.67894500215397</c:v>
                </c:pt>
                <c:pt idx="24040">
                  <c:v>410.75024000799903</c:v>
                </c:pt>
                <c:pt idx="24041">
                  <c:v>410.802608046307</c:v>
                </c:pt>
                <c:pt idx="24042">
                  <c:v>410.83568097553808</c:v>
                </c:pt>
                <c:pt idx="24043">
                  <c:v>410.89989954861494</c:v>
                </c:pt>
                <c:pt idx="24044">
                  <c:v>411.16089258061498</c:v>
                </c:pt>
                <c:pt idx="24045">
                  <c:v>411.23687184661486</c:v>
                </c:pt>
                <c:pt idx="24046">
                  <c:v>411.46704699892297</c:v>
                </c:pt>
                <c:pt idx="24047">
                  <c:v>411.46472906507699</c:v>
                </c:pt>
                <c:pt idx="24048">
                  <c:v>411.32756653461502</c:v>
                </c:pt>
                <c:pt idx="24049">
                  <c:v>411.51750489169194</c:v>
                </c:pt>
                <c:pt idx="24050">
                  <c:v>411.57433831046097</c:v>
                </c:pt>
                <c:pt idx="24051">
                  <c:v>411.59082923938405</c:v>
                </c:pt>
                <c:pt idx="24052">
                  <c:v>411.81311917199986</c:v>
                </c:pt>
                <c:pt idx="24053">
                  <c:v>411.63938585830698</c:v>
                </c:pt>
                <c:pt idx="24054">
                  <c:v>411.87811548184595</c:v>
                </c:pt>
                <c:pt idx="24055">
                  <c:v>411.89587685938397</c:v>
                </c:pt>
                <c:pt idx="24056">
                  <c:v>411.94431821461495</c:v>
                </c:pt>
                <c:pt idx="24057">
                  <c:v>412.08542964722994</c:v>
                </c:pt>
                <c:pt idx="24058">
                  <c:v>412.2498781818461</c:v>
                </c:pt>
                <c:pt idx="24059">
                  <c:v>412.49507413938397</c:v>
                </c:pt>
                <c:pt idx="24060">
                  <c:v>412.67087136830702</c:v>
                </c:pt>
                <c:pt idx="24061">
                  <c:v>412.83901890861489</c:v>
                </c:pt>
                <c:pt idx="24062">
                  <c:v>413.09474187199999</c:v>
                </c:pt>
                <c:pt idx="24063">
                  <c:v>413.17446060092209</c:v>
                </c:pt>
                <c:pt idx="24064">
                  <c:v>413.22020733323001</c:v>
                </c:pt>
                <c:pt idx="24065">
                  <c:v>413.26804996307595</c:v>
                </c:pt>
                <c:pt idx="24066">
                  <c:v>413.32120961015301</c:v>
                </c:pt>
                <c:pt idx="24067">
                  <c:v>413.58158462184605</c:v>
                </c:pt>
                <c:pt idx="24068">
                  <c:v>413.65588507892306</c:v>
                </c:pt>
                <c:pt idx="24069">
                  <c:v>413.66660367861499</c:v>
                </c:pt>
                <c:pt idx="24070">
                  <c:v>413.88648676492198</c:v>
                </c:pt>
                <c:pt idx="24071">
                  <c:v>413.94016872461492</c:v>
                </c:pt>
                <c:pt idx="24072">
                  <c:v>413.84182942169195</c:v>
                </c:pt>
                <c:pt idx="24073">
                  <c:v>413.77804718784608</c:v>
                </c:pt>
                <c:pt idx="24074">
                  <c:v>413.434464113692</c:v>
                </c:pt>
                <c:pt idx="24075">
                  <c:v>412.35603208538396</c:v>
                </c:pt>
                <c:pt idx="24076">
                  <c:v>412.50001983261495</c:v>
                </c:pt>
                <c:pt idx="24077">
                  <c:v>412.30507675599995</c:v>
                </c:pt>
                <c:pt idx="24078">
                  <c:v>412.43669772830691</c:v>
                </c:pt>
                <c:pt idx="24079">
                  <c:v>412.89826138215301</c:v>
                </c:pt>
                <c:pt idx="24080">
                  <c:v>413.00632293092292</c:v>
                </c:pt>
                <c:pt idx="24081">
                  <c:v>413.26395199984597</c:v>
                </c:pt>
                <c:pt idx="24082">
                  <c:v>412.98790584169188</c:v>
                </c:pt>
                <c:pt idx="24083">
                  <c:v>413.18607303707699</c:v>
                </c:pt>
                <c:pt idx="24084">
                  <c:v>413.69819771738389</c:v>
                </c:pt>
                <c:pt idx="24085">
                  <c:v>413.70976333369202</c:v>
                </c:pt>
                <c:pt idx="24086">
                  <c:v>413.67807057092301</c:v>
                </c:pt>
                <c:pt idx="24087">
                  <c:v>413.87971803646104</c:v>
                </c:pt>
                <c:pt idx="24088">
                  <c:v>414.004649253384</c:v>
                </c:pt>
                <c:pt idx="24089">
                  <c:v>414.17429723522997</c:v>
                </c:pt>
                <c:pt idx="24090">
                  <c:v>414.302976428769</c:v>
                </c:pt>
                <c:pt idx="24091">
                  <c:v>414.45128637430702</c:v>
                </c:pt>
                <c:pt idx="24092">
                  <c:v>414.413848314615</c:v>
                </c:pt>
                <c:pt idx="24093">
                  <c:v>414.4928387536919</c:v>
                </c:pt>
                <c:pt idx="24094">
                  <c:v>414.77051270707591</c:v>
                </c:pt>
                <c:pt idx="24095">
                  <c:v>414.93270859015303</c:v>
                </c:pt>
                <c:pt idx="24096">
                  <c:v>415.02856965692195</c:v>
                </c:pt>
                <c:pt idx="24097">
                  <c:v>415.21600584707591</c:v>
                </c:pt>
                <c:pt idx="24098">
                  <c:v>415.29834651569189</c:v>
                </c:pt>
                <c:pt idx="24099">
                  <c:v>415.26841586092195</c:v>
                </c:pt>
                <c:pt idx="24100">
                  <c:v>415.25444678738398</c:v>
                </c:pt>
                <c:pt idx="24101">
                  <c:v>415.01357264461495</c:v>
                </c:pt>
                <c:pt idx="24102">
                  <c:v>414.62732559830698</c:v>
                </c:pt>
                <c:pt idx="24103">
                  <c:v>414.24112180230696</c:v>
                </c:pt>
                <c:pt idx="24104">
                  <c:v>414.07553500461495</c:v>
                </c:pt>
                <c:pt idx="24105">
                  <c:v>413.73463869938405</c:v>
                </c:pt>
                <c:pt idx="24106">
                  <c:v>413.50982914292302</c:v>
                </c:pt>
                <c:pt idx="24107">
                  <c:v>413.644578209077</c:v>
                </c:pt>
                <c:pt idx="24108">
                  <c:v>413.67885819107698</c:v>
                </c:pt>
                <c:pt idx="24109">
                  <c:v>413.73760399661495</c:v>
                </c:pt>
                <c:pt idx="24110">
                  <c:v>413.72933056830692</c:v>
                </c:pt>
                <c:pt idx="24111">
                  <c:v>413.78743545292286</c:v>
                </c:pt>
                <c:pt idx="24112">
                  <c:v>414.16978085569201</c:v>
                </c:pt>
                <c:pt idx="24113">
                  <c:v>414.39713127492195</c:v>
                </c:pt>
                <c:pt idx="24114">
                  <c:v>414.51529124938395</c:v>
                </c:pt>
                <c:pt idx="24115">
                  <c:v>414.44704086122999</c:v>
                </c:pt>
                <c:pt idx="24116">
                  <c:v>414.514506410769</c:v>
                </c:pt>
                <c:pt idx="24117">
                  <c:v>414.65746112938416</c:v>
                </c:pt>
                <c:pt idx="24118">
                  <c:v>414.84907054384604</c:v>
                </c:pt>
                <c:pt idx="24119">
                  <c:v>415.08681882384604</c:v>
                </c:pt>
                <c:pt idx="24120">
                  <c:v>415.28544041799995</c:v>
                </c:pt>
                <c:pt idx="24121">
                  <c:v>415.44947072184607</c:v>
                </c:pt>
                <c:pt idx="24122">
                  <c:v>415.11382360461505</c:v>
                </c:pt>
                <c:pt idx="24123">
                  <c:v>415.29623769246092</c:v>
                </c:pt>
                <c:pt idx="24124">
                  <c:v>414.98773200322995</c:v>
                </c:pt>
                <c:pt idx="24125">
                  <c:v>414.90923099630697</c:v>
                </c:pt>
                <c:pt idx="24126">
                  <c:v>414.53073675230689</c:v>
                </c:pt>
                <c:pt idx="24127">
                  <c:v>414.64080033830709</c:v>
                </c:pt>
                <c:pt idx="24128">
                  <c:v>414.561840105692</c:v>
                </c:pt>
                <c:pt idx="24129">
                  <c:v>415.24389321769195</c:v>
                </c:pt>
                <c:pt idx="24130">
                  <c:v>415.92429440138392</c:v>
                </c:pt>
                <c:pt idx="24131">
                  <c:v>415.11094783707705</c:v>
                </c:pt>
                <c:pt idx="24132">
                  <c:v>414.207483697692</c:v>
                </c:pt>
                <c:pt idx="24133">
                  <c:v>415.22757879415292</c:v>
                </c:pt>
                <c:pt idx="24134">
                  <c:v>415.26440728584498</c:v>
                </c:pt>
                <c:pt idx="24135">
                  <c:v>415.00675786199986</c:v>
                </c:pt>
                <c:pt idx="24136">
                  <c:v>414.43377493430694</c:v>
                </c:pt>
                <c:pt idx="24137">
                  <c:v>414.17422150430707</c:v>
                </c:pt>
                <c:pt idx="24138">
                  <c:v>413.74813259107691</c:v>
                </c:pt>
                <c:pt idx="24139">
                  <c:v>413.35855845784596</c:v>
                </c:pt>
                <c:pt idx="24140">
                  <c:v>413.04886842584608</c:v>
                </c:pt>
                <c:pt idx="24141">
                  <c:v>412.30736627199997</c:v>
                </c:pt>
                <c:pt idx="24142">
                  <c:v>411.63572124307592</c:v>
                </c:pt>
                <c:pt idx="24143">
                  <c:v>411.69212059169195</c:v>
                </c:pt>
                <c:pt idx="24144">
                  <c:v>411.306848760923</c:v>
                </c:pt>
                <c:pt idx="24145">
                  <c:v>410.78983853122992</c:v>
                </c:pt>
                <c:pt idx="24146">
                  <c:v>410.51101134384601</c:v>
                </c:pt>
                <c:pt idx="24147">
                  <c:v>410.714111804769</c:v>
                </c:pt>
                <c:pt idx="24148">
                  <c:v>410.79199940999894</c:v>
                </c:pt>
                <c:pt idx="24149">
                  <c:v>410.88287186938402</c:v>
                </c:pt>
                <c:pt idx="24150">
                  <c:v>410.87215293092299</c:v>
                </c:pt>
                <c:pt idx="24151">
                  <c:v>411.02980387722999</c:v>
                </c:pt>
                <c:pt idx="24152">
                  <c:v>411.37974272676905</c:v>
                </c:pt>
                <c:pt idx="24153">
                  <c:v>411.75381599999895</c:v>
                </c:pt>
                <c:pt idx="24154">
                  <c:v>412.23411320338397</c:v>
                </c:pt>
                <c:pt idx="24155">
                  <c:v>412.59050173446104</c:v>
                </c:pt>
                <c:pt idx="24156">
                  <c:v>412.59852486646099</c:v>
                </c:pt>
                <c:pt idx="24157">
                  <c:v>412.18486932199903</c:v>
                </c:pt>
                <c:pt idx="24158">
                  <c:v>411.86622436846102</c:v>
                </c:pt>
                <c:pt idx="24159">
                  <c:v>411.834253238923</c:v>
                </c:pt>
                <c:pt idx="24160">
                  <c:v>412.18359738322999</c:v>
                </c:pt>
                <c:pt idx="24161">
                  <c:v>411.74895847538392</c:v>
                </c:pt>
                <c:pt idx="24162">
                  <c:v>411.469343643076</c:v>
                </c:pt>
                <c:pt idx="24163">
                  <c:v>411.05341488769199</c:v>
                </c:pt>
                <c:pt idx="24164">
                  <c:v>411.35878588676906</c:v>
                </c:pt>
                <c:pt idx="24165">
                  <c:v>411.52817383307593</c:v>
                </c:pt>
                <c:pt idx="24166">
                  <c:v>411.24053316815292</c:v>
                </c:pt>
                <c:pt idx="24167">
                  <c:v>411.02822887999992</c:v>
                </c:pt>
                <c:pt idx="24168">
                  <c:v>410.78818591199894</c:v>
                </c:pt>
                <c:pt idx="24169">
                  <c:v>410.59715261199995</c:v>
                </c:pt>
                <c:pt idx="24170">
                  <c:v>410.40577996738386</c:v>
                </c:pt>
                <c:pt idx="24171">
                  <c:v>409.87623577446101</c:v>
                </c:pt>
                <c:pt idx="24172">
                  <c:v>410.41671809876891</c:v>
                </c:pt>
                <c:pt idx="24173">
                  <c:v>410.78481611199999</c:v>
                </c:pt>
                <c:pt idx="24174">
                  <c:v>410.62376721384607</c:v>
                </c:pt>
                <c:pt idx="24175">
                  <c:v>410.38534991907596</c:v>
                </c:pt>
                <c:pt idx="24176">
                  <c:v>410.58223250522997</c:v>
                </c:pt>
                <c:pt idx="24177">
                  <c:v>410.35854527522991</c:v>
                </c:pt>
                <c:pt idx="24178">
                  <c:v>410.65939023799905</c:v>
                </c:pt>
                <c:pt idx="24179">
                  <c:v>410.97593699815286</c:v>
                </c:pt>
                <c:pt idx="24180">
                  <c:v>411.72775096492296</c:v>
                </c:pt>
                <c:pt idx="24181">
                  <c:v>412.40511852784596</c:v>
                </c:pt>
                <c:pt idx="24182">
                  <c:v>412.09309061953797</c:v>
                </c:pt>
                <c:pt idx="24183">
                  <c:v>412.29567996507689</c:v>
                </c:pt>
                <c:pt idx="24184">
                  <c:v>412.99020919953801</c:v>
                </c:pt>
                <c:pt idx="24185">
                  <c:v>412.85270988230701</c:v>
                </c:pt>
                <c:pt idx="24186">
                  <c:v>412.48400245246103</c:v>
                </c:pt>
                <c:pt idx="24187">
                  <c:v>412.23116426522989</c:v>
                </c:pt>
                <c:pt idx="24188">
                  <c:v>412.55632992430697</c:v>
                </c:pt>
                <c:pt idx="24189">
                  <c:v>414.02106284107595</c:v>
                </c:pt>
                <c:pt idx="24190">
                  <c:v>413.04981603522998</c:v>
                </c:pt>
                <c:pt idx="24191">
                  <c:v>412.71370108738392</c:v>
                </c:pt>
                <c:pt idx="24192">
                  <c:v>412.699327070153</c:v>
                </c:pt>
                <c:pt idx="24193">
                  <c:v>413.09245278122995</c:v>
                </c:pt>
                <c:pt idx="24194">
                  <c:v>413.04991031046103</c:v>
                </c:pt>
                <c:pt idx="24195">
                  <c:v>412.45520898015292</c:v>
                </c:pt>
                <c:pt idx="24196">
                  <c:v>412.54074727769199</c:v>
                </c:pt>
                <c:pt idx="24197">
                  <c:v>412.73518495322986</c:v>
                </c:pt>
                <c:pt idx="24198">
                  <c:v>412.94146230676904</c:v>
                </c:pt>
                <c:pt idx="24199">
                  <c:v>412.97051630753793</c:v>
                </c:pt>
                <c:pt idx="24200">
                  <c:v>412.93164586938394</c:v>
                </c:pt>
                <c:pt idx="24201">
                  <c:v>412.46611011984601</c:v>
                </c:pt>
                <c:pt idx="24202">
                  <c:v>412.46976572938405</c:v>
                </c:pt>
                <c:pt idx="24203">
                  <c:v>413.066874682307</c:v>
                </c:pt>
                <c:pt idx="24204">
                  <c:v>412.93127817553795</c:v>
                </c:pt>
                <c:pt idx="24205">
                  <c:v>412.72936869676903</c:v>
                </c:pt>
                <c:pt idx="24206">
                  <c:v>411.84687373922998</c:v>
                </c:pt>
                <c:pt idx="24207">
                  <c:v>412.31643914907693</c:v>
                </c:pt>
                <c:pt idx="24208">
                  <c:v>412.54408263461511</c:v>
                </c:pt>
                <c:pt idx="24209">
                  <c:v>411.76534058338501</c:v>
                </c:pt>
                <c:pt idx="24210">
                  <c:v>411.40223307784601</c:v>
                </c:pt>
                <c:pt idx="24211">
                  <c:v>411.4740883247681</c:v>
                </c:pt>
                <c:pt idx="24212">
                  <c:v>411.78225543307599</c:v>
                </c:pt>
                <c:pt idx="24213">
                  <c:v>412.08790861984505</c:v>
                </c:pt>
                <c:pt idx="24214">
                  <c:v>411.51492860722999</c:v>
                </c:pt>
                <c:pt idx="24215">
                  <c:v>411.77533369092299</c:v>
                </c:pt>
                <c:pt idx="24216">
                  <c:v>412.11675153369197</c:v>
                </c:pt>
                <c:pt idx="24217">
                  <c:v>412.46419116492302</c:v>
                </c:pt>
                <c:pt idx="24218">
                  <c:v>412.73767776153795</c:v>
                </c:pt>
                <c:pt idx="24219">
                  <c:v>413.23065339092301</c:v>
                </c:pt>
                <c:pt idx="24220">
                  <c:v>414.05331228938394</c:v>
                </c:pt>
                <c:pt idx="24221">
                  <c:v>414.92671837953793</c:v>
                </c:pt>
                <c:pt idx="24222">
                  <c:v>416.57833660476905</c:v>
                </c:pt>
                <c:pt idx="24223">
                  <c:v>417.64198613538406</c:v>
                </c:pt>
                <c:pt idx="24224">
                  <c:v>417.85611540769185</c:v>
                </c:pt>
                <c:pt idx="24225">
                  <c:v>417.91156976030692</c:v>
                </c:pt>
                <c:pt idx="24226">
                  <c:v>417.88501869292293</c:v>
                </c:pt>
                <c:pt idx="24227">
                  <c:v>416.069142253076</c:v>
                </c:pt>
                <c:pt idx="24228">
                  <c:v>415.004425406922</c:v>
                </c:pt>
                <c:pt idx="24229">
                  <c:v>414.85781544030698</c:v>
                </c:pt>
                <c:pt idx="24230">
                  <c:v>414.129331971846</c:v>
                </c:pt>
                <c:pt idx="24231">
                  <c:v>413.47787715584604</c:v>
                </c:pt>
                <c:pt idx="24232">
                  <c:v>413.17644508907608</c:v>
                </c:pt>
                <c:pt idx="24233">
                  <c:v>413.16368143923006</c:v>
                </c:pt>
                <c:pt idx="24234">
                  <c:v>413.36300689584607</c:v>
                </c:pt>
                <c:pt idx="24235">
                  <c:v>413.87526748569195</c:v>
                </c:pt>
                <c:pt idx="24236">
                  <c:v>413.43897251707693</c:v>
                </c:pt>
                <c:pt idx="24237">
                  <c:v>413.02121228707597</c:v>
                </c:pt>
                <c:pt idx="24238">
                  <c:v>413.527052803076</c:v>
                </c:pt>
                <c:pt idx="24239">
                  <c:v>413.17620788661492</c:v>
                </c:pt>
                <c:pt idx="24240">
                  <c:v>412.60452280230703</c:v>
                </c:pt>
                <c:pt idx="24241">
                  <c:v>412.40428186569198</c:v>
                </c:pt>
                <c:pt idx="24242">
                  <c:v>412.86560087953808</c:v>
                </c:pt>
                <c:pt idx="24243">
                  <c:v>413.00136914230694</c:v>
                </c:pt>
                <c:pt idx="24244">
                  <c:v>412.87051461953808</c:v>
                </c:pt>
                <c:pt idx="24245">
                  <c:v>412.97237351246099</c:v>
                </c:pt>
                <c:pt idx="24246">
                  <c:v>413.20672520661486</c:v>
                </c:pt>
                <c:pt idx="24247">
                  <c:v>412.51437535953801</c:v>
                </c:pt>
                <c:pt idx="24248">
                  <c:v>412.87957823769199</c:v>
                </c:pt>
                <c:pt idx="24249">
                  <c:v>412.54139574169193</c:v>
                </c:pt>
                <c:pt idx="24250">
                  <c:v>412.44223886722995</c:v>
                </c:pt>
                <c:pt idx="24251">
                  <c:v>412.69301403338397</c:v>
                </c:pt>
                <c:pt idx="24252">
                  <c:v>412.785809508461</c:v>
                </c:pt>
                <c:pt idx="24253">
                  <c:v>412.79468903461498</c:v>
                </c:pt>
                <c:pt idx="24254">
                  <c:v>412.87708076323008</c:v>
                </c:pt>
                <c:pt idx="24255">
                  <c:v>413.45610901199893</c:v>
                </c:pt>
                <c:pt idx="24256">
                  <c:v>413.89181196676896</c:v>
                </c:pt>
                <c:pt idx="24257">
                  <c:v>414.42826468692198</c:v>
                </c:pt>
                <c:pt idx="24258">
                  <c:v>414.67766412815411</c:v>
                </c:pt>
                <c:pt idx="24259">
                  <c:v>414.63070117692308</c:v>
                </c:pt>
                <c:pt idx="24260">
                  <c:v>415.04616622338398</c:v>
                </c:pt>
                <c:pt idx="24261">
                  <c:v>415.11249612230711</c:v>
                </c:pt>
                <c:pt idx="24262">
                  <c:v>415.07085158507698</c:v>
                </c:pt>
                <c:pt idx="24263">
                  <c:v>414.61464164692308</c:v>
                </c:pt>
                <c:pt idx="24264">
                  <c:v>414.86417483892302</c:v>
                </c:pt>
                <c:pt idx="24265">
                  <c:v>415.12887691107596</c:v>
                </c:pt>
                <c:pt idx="24266">
                  <c:v>415.60917567723101</c:v>
                </c:pt>
                <c:pt idx="24267">
                  <c:v>415.55977947415403</c:v>
                </c:pt>
                <c:pt idx="24268">
                  <c:v>414.786561813231</c:v>
                </c:pt>
                <c:pt idx="24269">
                  <c:v>414.87921269230702</c:v>
                </c:pt>
                <c:pt idx="24270">
                  <c:v>414.92900270553793</c:v>
                </c:pt>
                <c:pt idx="24271">
                  <c:v>415.16009475738394</c:v>
                </c:pt>
                <c:pt idx="24272">
                  <c:v>415.53852776292291</c:v>
                </c:pt>
                <c:pt idx="24273">
                  <c:v>415.51470384138503</c:v>
                </c:pt>
                <c:pt idx="24274">
                  <c:v>415.84279642015298</c:v>
                </c:pt>
                <c:pt idx="24275">
                  <c:v>415.43114269538393</c:v>
                </c:pt>
                <c:pt idx="24276">
                  <c:v>415.21942762338404</c:v>
                </c:pt>
                <c:pt idx="24277">
                  <c:v>415.50373883922992</c:v>
                </c:pt>
                <c:pt idx="24278">
                  <c:v>416.23564478569199</c:v>
                </c:pt>
                <c:pt idx="24279">
                  <c:v>416.59958124876903</c:v>
                </c:pt>
                <c:pt idx="24280">
                  <c:v>416.20612342476898</c:v>
                </c:pt>
                <c:pt idx="24281">
                  <c:v>416.13163141861486</c:v>
                </c:pt>
                <c:pt idx="24282">
                  <c:v>416.11390627584598</c:v>
                </c:pt>
                <c:pt idx="24283">
                  <c:v>415.45592352122992</c:v>
                </c:pt>
                <c:pt idx="24284">
                  <c:v>415.15197006861496</c:v>
                </c:pt>
                <c:pt idx="24285">
                  <c:v>414.87746097738398</c:v>
                </c:pt>
                <c:pt idx="24286">
                  <c:v>414.68350963799895</c:v>
                </c:pt>
                <c:pt idx="24287">
                  <c:v>415.07479141569195</c:v>
                </c:pt>
                <c:pt idx="24288">
                  <c:v>415.5867247566149</c:v>
                </c:pt>
                <c:pt idx="24289">
                  <c:v>416.4190411838461</c:v>
                </c:pt>
                <c:pt idx="24290">
                  <c:v>417.12022082522998</c:v>
                </c:pt>
                <c:pt idx="24291">
                  <c:v>417.98598889661503</c:v>
                </c:pt>
                <c:pt idx="24292">
                  <c:v>419.19420448938405</c:v>
                </c:pt>
                <c:pt idx="24293">
                  <c:v>419.79941132476904</c:v>
                </c:pt>
                <c:pt idx="24294">
                  <c:v>420.57315552846092</c:v>
                </c:pt>
                <c:pt idx="24295">
                  <c:v>421.11619111461499</c:v>
                </c:pt>
                <c:pt idx="24296">
                  <c:v>421.22054328876897</c:v>
                </c:pt>
                <c:pt idx="24297">
                  <c:v>420.20229243184605</c:v>
                </c:pt>
                <c:pt idx="24298">
                  <c:v>417.95137970799988</c:v>
                </c:pt>
                <c:pt idx="24299">
                  <c:v>418.09304889969195</c:v>
                </c:pt>
                <c:pt idx="24300">
                  <c:v>417.67249733861502</c:v>
                </c:pt>
                <c:pt idx="24301">
                  <c:v>417.58233863153799</c:v>
                </c:pt>
                <c:pt idx="24302">
                  <c:v>417.95802815476901</c:v>
                </c:pt>
                <c:pt idx="24303">
                  <c:v>418.31034087015308</c:v>
                </c:pt>
                <c:pt idx="24304">
                  <c:v>418.61672304815295</c:v>
                </c:pt>
                <c:pt idx="24305">
                  <c:v>418.66942421615306</c:v>
                </c:pt>
                <c:pt idx="24306">
                  <c:v>418.32625531446098</c:v>
                </c:pt>
                <c:pt idx="24307">
                  <c:v>418.53947504430698</c:v>
                </c:pt>
                <c:pt idx="24308">
                  <c:v>418.02080035400002</c:v>
                </c:pt>
                <c:pt idx="24309">
                  <c:v>417.73085272353802</c:v>
                </c:pt>
                <c:pt idx="24310">
                  <c:v>418.18695129999992</c:v>
                </c:pt>
                <c:pt idx="24311">
                  <c:v>418.14364538984609</c:v>
                </c:pt>
                <c:pt idx="24312">
                  <c:v>417.53518392676898</c:v>
                </c:pt>
                <c:pt idx="24313">
                  <c:v>417.36805713599898</c:v>
                </c:pt>
                <c:pt idx="24314">
                  <c:v>417.32352490169188</c:v>
                </c:pt>
                <c:pt idx="24315">
                  <c:v>417.29288343738398</c:v>
                </c:pt>
                <c:pt idx="24316">
                  <c:v>417.38505699769189</c:v>
                </c:pt>
                <c:pt idx="24317">
                  <c:v>417.96497070076902</c:v>
                </c:pt>
                <c:pt idx="24318">
                  <c:v>417.91476881138396</c:v>
                </c:pt>
                <c:pt idx="24319">
                  <c:v>417.71557555230692</c:v>
                </c:pt>
                <c:pt idx="24320">
                  <c:v>417.80561989676903</c:v>
                </c:pt>
                <c:pt idx="24321">
                  <c:v>417.52359120599994</c:v>
                </c:pt>
                <c:pt idx="24322">
                  <c:v>417.87938149861492</c:v>
                </c:pt>
                <c:pt idx="24323">
                  <c:v>417.96764666446103</c:v>
                </c:pt>
                <c:pt idx="24324">
                  <c:v>417.86693974569187</c:v>
                </c:pt>
                <c:pt idx="24325">
                  <c:v>417.88766550046114</c:v>
                </c:pt>
                <c:pt idx="24326">
                  <c:v>418.02398008507703</c:v>
                </c:pt>
                <c:pt idx="24327">
                  <c:v>418.50280810046104</c:v>
                </c:pt>
                <c:pt idx="24328">
                  <c:v>418.99934919646108</c:v>
                </c:pt>
                <c:pt idx="24329">
                  <c:v>419.13849397553793</c:v>
                </c:pt>
                <c:pt idx="24330">
                  <c:v>419.96306670799891</c:v>
                </c:pt>
                <c:pt idx="24331">
                  <c:v>420.48407107476902</c:v>
                </c:pt>
                <c:pt idx="24332">
                  <c:v>420.786640620615</c:v>
                </c:pt>
                <c:pt idx="24333">
                  <c:v>420.69694754615296</c:v>
                </c:pt>
                <c:pt idx="24334">
                  <c:v>420.5405387459989</c:v>
                </c:pt>
                <c:pt idx="24335">
                  <c:v>419.99301279676899</c:v>
                </c:pt>
                <c:pt idx="24336">
                  <c:v>419.61765683892298</c:v>
                </c:pt>
                <c:pt idx="24337">
                  <c:v>419.50683882999999</c:v>
                </c:pt>
                <c:pt idx="24338">
                  <c:v>419.71591555676895</c:v>
                </c:pt>
                <c:pt idx="24339">
                  <c:v>419.30227823769195</c:v>
                </c:pt>
                <c:pt idx="24340">
                  <c:v>418.67795914353798</c:v>
                </c:pt>
                <c:pt idx="24341">
                  <c:v>418.87360393523102</c:v>
                </c:pt>
                <c:pt idx="24342">
                  <c:v>417.20947905446104</c:v>
                </c:pt>
                <c:pt idx="24343">
                  <c:v>417.28241255784496</c:v>
                </c:pt>
                <c:pt idx="24344">
                  <c:v>417.67048181353812</c:v>
                </c:pt>
                <c:pt idx="24345">
                  <c:v>417.72194109538395</c:v>
                </c:pt>
                <c:pt idx="24346">
                  <c:v>417.33443191276905</c:v>
                </c:pt>
                <c:pt idx="24347">
                  <c:v>416.76065152046107</c:v>
                </c:pt>
                <c:pt idx="24348">
                  <c:v>416.42214619476908</c:v>
                </c:pt>
                <c:pt idx="24349">
                  <c:v>416.46865249569197</c:v>
                </c:pt>
                <c:pt idx="24350">
                  <c:v>416.90687696230691</c:v>
                </c:pt>
                <c:pt idx="24351">
                  <c:v>416.70873996230694</c:v>
                </c:pt>
                <c:pt idx="24352">
                  <c:v>416.67427806030702</c:v>
                </c:pt>
                <c:pt idx="24353">
                  <c:v>417.33043373323</c:v>
                </c:pt>
                <c:pt idx="24354">
                  <c:v>417.21619205153786</c:v>
                </c:pt>
                <c:pt idx="24355">
                  <c:v>417.97572595369189</c:v>
                </c:pt>
                <c:pt idx="24356">
                  <c:v>418.68004258461502</c:v>
                </c:pt>
                <c:pt idx="24357">
                  <c:v>419.52146706799994</c:v>
                </c:pt>
                <c:pt idx="24358">
                  <c:v>418.25925626415398</c:v>
                </c:pt>
                <c:pt idx="24359">
                  <c:v>417.97456991246099</c:v>
                </c:pt>
                <c:pt idx="24360">
                  <c:v>418.76993583076808</c:v>
                </c:pt>
                <c:pt idx="24361">
                  <c:v>419.37970270399904</c:v>
                </c:pt>
                <c:pt idx="24362">
                  <c:v>419.05119971584492</c:v>
                </c:pt>
                <c:pt idx="24363">
                  <c:v>418.91208175861493</c:v>
                </c:pt>
                <c:pt idx="24364">
                  <c:v>418.28704625861491</c:v>
                </c:pt>
                <c:pt idx="24365">
                  <c:v>417.68021314199996</c:v>
                </c:pt>
                <c:pt idx="24366">
                  <c:v>416.83728428892198</c:v>
                </c:pt>
                <c:pt idx="24367">
                  <c:v>417.76851870122988</c:v>
                </c:pt>
                <c:pt idx="24368">
                  <c:v>418.57790115153801</c:v>
                </c:pt>
                <c:pt idx="24369">
                  <c:v>418.76649868046098</c:v>
                </c:pt>
                <c:pt idx="24370">
                  <c:v>418.19638262876902</c:v>
                </c:pt>
                <c:pt idx="24371">
                  <c:v>418.02600611430705</c:v>
                </c:pt>
                <c:pt idx="24372">
                  <c:v>418.01151132399895</c:v>
                </c:pt>
                <c:pt idx="24373">
                  <c:v>418.39681943446101</c:v>
                </c:pt>
                <c:pt idx="24374">
                  <c:v>418.49688706430697</c:v>
                </c:pt>
                <c:pt idx="24375">
                  <c:v>418.639943436615</c:v>
                </c:pt>
                <c:pt idx="24376">
                  <c:v>418.81497802461502</c:v>
                </c:pt>
                <c:pt idx="24377">
                  <c:v>418.80391201476908</c:v>
                </c:pt>
                <c:pt idx="24378">
                  <c:v>418.33040710507601</c:v>
                </c:pt>
                <c:pt idx="24379">
                  <c:v>417.89802729922997</c:v>
                </c:pt>
                <c:pt idx="24380">
                  <c:v>418.30018589492306</c:v>
                </c:pt>
                <c:pt idx="24381">
                  <c:v>417.86437402630702</c:v>
                </c:pt>
                <c:pt idx="24382">
                  <c:v>417.70711150923103</c:v>
                </c:pt>
                <c:pt idx="24383">
                  <c:v>417.0596675101541</c:v>
                </c:pt>
                <c:pt idx="24384">
                  <c:v>416.89696423692197</c:v>
                </c:pt>
                <c:pt idx="24385">
                  <c:v>417.00151832953799</c:v>
                </c:pt>
                <c:pt idx="24386">
                  <c:v>417.20919248892295</c:v>
                </c:pt>
                <c:pt idx="24387">
                  <c:v>417.89143653261493</c:v>
                </c:pt>
                <c:pt idx="24388">
                  <c:v>418.04754645399993</c:v>
                </c:pt>
                <c:pt idx="24389">
                  <c:v>417.860120101691</c:v>
                </c:pt>
                <c:pt idx="24390">
                  <c:v>417.46806065461499</c:v>
                </c:pt>
                <c:pt idx="24391">
                  <c:v>416.86467296076904</c:v>
                </c:pt>
                <c:pt idx="24392">
                  <c:v>417.2046674807691</c:v>
                </c:pt>
                <c:pt idx="24393">
                  <c:v>417.96884317030708</c:v>
                </c:pt>
                <c:pt idx="24394">
                  <c:v>418.15330794292294</c:v>
                </c:pt>
                <c:pt idx="24395">
                  <c:v>418.53016570107593</c:v>
                </c:pt>
                <c:pt idx="24396">
                  <c:v>418.16937542846102</c:v>
                </c:pt>
                <c:pt idx="24397">
                  <c:v>417.60654502846108</c:v>
                </c:pt>
                <c:pt idx="24398">
                  <c:v>417.87407627507599</c:v>
                </c:pt>
                <c:pt idx="24399">
                  <c:v>417.77521557384608</c:v>
                </c:pt>
                <c:pt idx="24400">
                  <c:v>417.44754542169193</c:v>
                </c:pt>
                <c:pt idx="24401">
                  <c:v>417.25945277738396</c:v>
                </c:pt>
                <c:pt idx="24402">
                  <c:v>418.02643482184601</c:v>
                </c:pt>
                <c:pt idx="24403">
                  <c:v>417.72818588092292</c:v>
                </c:pt>
                <c:pt idx="24404">
                  <c:v>417.19344278707695</c:v>
                </c:pt>
                <c:pt idx="24405">
                  <c:v>416.55616514276898</c:v>
                </c:pt>
                <c:pt idx="24406">
                  <c:v>416.70214603353804</c:v>
                </c:pt>
                <c:pt idx="24407">
                  <c:v>416.76657588153796</c:v>
                </c:pt>
                <c:pt idx="24408">
                  <c:v>416.75324034646098</c:v>
                </c:pt>
                <c:pt idx="24409">
                  <c:v>416.87893832876898</c:v>
                </c:pt>
                <c:pt idx="24410">
                  <c:v>417.24164790046098</c:v>
                </c:pt>
                <c:pt idx="24411">
                  <c:v>417.05207738122999</c:v>
                </c:pt>
                <c:pt idx="24412">
                  <c:v>417.403329585846</c:v>
                </c:pt>
                <c:pt idx="24413">
                  <c:v>416.80382226707695</c:v>
                </c:pt>
                <c:pt idx="24414">
                  <c:v>417.001363896307</c:v>
                </c:pt>
                <c:pt idx="24415">
                  <c:v>417.082925333692</c:v>
                </c:pt>
                <c:pt idx="24416">
                  <c:v>417.26121797799885</c:v>
                </c:pt>
                <c:pt idx="24417">
                  <c:v>416.60704406569198</c:v>
                </c:pt>
                <c:pt idx="24418">
                  <c:v>417.82902321153801</c:v>
                </c:pt>
                <c:pt idx="24419">
                  <c:v>417.77304251938398</c:v>
                </c:pt>
                <c:pt idx="24420">
                  <c:v>416.62671018615299</c:v>
                </c:pt>
                <c:pt idx="24421">
                  <c:v>416.42939490476903</c:v>
                </c:pt>
                <c:pt idx="24422">
                  <c:v>416.84170185799996</c:v>
                </c:pt>
                <c:pt idx="24423">
                  <c:v>415.27847141784503</c:v>
                </c:pt>
                <c:pt idx="24424">
                  <c:v>415.11433608399898</c:v>
                </c:pt>
                <c:pt idx="24425">
                  <c:v>415.54180872707599</c:v>
                </c:pt>
                <c:pt idx="24426">
                  <c:v>415.43550091630692</c:v>
                </c:pt>
                <c:pt idx="24427">
                  <c:v>415.52882694122991</c:v>
                </c:pt>
                <c:pt idx="24428">
                  <c:v>416.08928076984614</c:v>
                </c:pt>
                <c:pt idx="24429">
                  <c:v>416.55074219800002</c:v>
                </c:pt>
                <c:pt idx="24430">
                  <c:v>416.41159341215291</c:v>
                </c:pt>
                <c:pt idx="24431">
                  <c:v>416.667384321692</c:v>
                </c:pt>
                <c:pt idx="24432">
                  <c:v>416.85286916723106</c:v>
                </c:pt>
                <c:pt idx="24433">
                  <c:v>415.91303858784596</c:v>
                </c:pt>
                <c:pt idx="24434">
                  <c:v>416.12336349122995</c:v>
                </c:pt>
                <c:pt idx="24435">
                  <c:v>416.99392262322999</c:v>
                </c:pt>
                <c:pt idx="24436">
                  <c:v>417.66010726569192</c:v>
                </c:pt>
                <c:pt idx="24437">
                  <c:v>416.90159543599987</c:v>
                </c:pt>
                <c:pt idx="24438">
                  <c:v>416.87994525538397</c:v>
                </c:pt>
                <c:pt idx="24439">
                  <c:v>416.07320506707697</c:v>
                </c:pt>
                <c:pt idx="24440">
                  <c:v>416.22458152461502</c:v>
                </c:pt>
                <c:pt idx="24441">
                  <c:v>416.67692371769192</c:v>
                </c:pt>
                <c:pt idx="24442">
                  <c:v>416.56909865646105</c:v>
                </c:pt>
                <c:pt idx="24443">
                  <c:v>416.4191772623069</c:v>
                </c:pt>
                <c:pt idx="24444">
                  <c:v>416.75062959307598</c:v>
                </c:pt>
                <c:pt idx="24445">
                  <c:v>417.37831599169186</c:v>
                </c:pt>
                <c:pt idx="24446">
                  <c:v>418.09027632738395</c:v>
                </c:pt>
                <c:pt idx="24447">
                  <c:v>418.083225999538</c:v>
                </c:pt>
                <c:pt idx="24448">
                  <c:v>417.26574862046107</c:v>
                </c:pt>
                <c:pt idx="24449">
                  <c:v>417.05158528861494</c:v>
                </c:pt>
                <c:pt idx="24450">
                  <c:v>417.2348587716919</c:v>
                </c:pt>
                <c:pt idx="24451">
                  <c:v>417.37348514599898</c:v>
                </c:pt>
                <c:pt idx="24452">
                  <c:v>417.04105871615292</c:v>
                </c:pt>
                <c:pt idx="24453">
                  <c:v>417.49952836261491</c:v>
                </c:pt>
                <c:pt idx="24454">
                  <c:v>416.91739232815303</c:v>
                </c:pt>
                <c:pt idx="24455">
                  <c:v>416.33161179338396</c:v>
                </c:pt>
                <c:pt idx="24456">
                  <c:v>416.04721030969205</c:v>
                </c:pt>
                <c:pt idx="24457">
                  <c:v>415.50223004738399</c:v>
                </c:pt>
                <c:pt idx="24458">
                  <c:v>415.80790645507699</c:v>
                </c:pt>
                <c:pt idx="24459">
                  <c:v>415.77783033738405</c:v>
                </c:pt>
                <c:pt idx="24460">
                  <c:v>415.661483966307</c:v>
                </c:pt>
                <c:pt idx="24461">
                  <c:v>415.09036017800003</c:v>
                </c:pt>
                <c:pt idx="24462">
                  <c:v>416.23572954261488</c:v>
                </c:pt>
                <c:pt idx="24463">
                  <c:v>416.44987825092301</c:v>
                </c:pt>
                <c:pt idx="24464">
                  <c:v>415.169559809384</c:v>
                </c:pt>
                <c:pt idx="24465">
                  <c:v>415.20395578692296</c:v>
                </c:pt>
                <c:pt idx="24466">
                  <c:v>415.73262786353808</c:v>
                </c:pt>
                <c:pt idx="24467">
                  <c:v>415.78309025769187</c:v>
                </c:pt>
                <c:pt idx="24468">
                  <c:v>415.76654974661386</c:v>
                </c:pt>
                <c:pt idx="24469">
                  <c:v>415.55886122784608</c:v>
                </c:pt>
                <c:pt idx="24470">
                  <c:v>415.15623933553798</c:v>
                </c:pt>
                <c:pt idx="24471">
                  <c:v>414.56379504199987</c:v>
                </c:pt>
                <c:pt idx="24472">
                  <c:v>414.84825236215403</c:v>
                </c:pt>
                <c:pt idx="24473">
                  <c:v>414.75661775323096</c:v>
                </c:pt>
                <c:pt idx="24474">
                  <c:v>415.19336468769194</c:v>
                </c:pt>
                <c:pt idx="24475">
                  <c:v>416.00303351938396</c:v>
                </c:pt>
                <c:pt idx="24476">
                  <c:v>416.37899912953804</c:v>
                </c:pt>
                <c:pt idx="24477">
                  <c:v>415.56808546122994</c:v>
                </c:pt>
                <c:pt idx="24478">
                  <c:v>415.54491021953805</c:v>
                </c:pt>
                <c:pt idx="24479">
                  <c:v>415.58608373492302</c:v>
                </c:pt>
                <c:pt idx="24480">
                  <c:v>415.59896871984608</c:v>
                </c:pt>
                <c:pt idx="24481">
                  <c:v>416.25052203369205</c:v>
                </c:pt>
                <c:pt idx="24482">
                  <c:v>416.11611589753795</c:v>
                </c:pt>
                <c:pt idx="24483">
                  <c:v>416.318791283076</c:v>
                </c:pt>
                <c:pt idx="24484">
                  <c:v>416.16312976492299</c:v>
                </c:pt>
                <c:pt idx="24485">
                  <c:v>416.37639874984592</c:v>
                </c:pt>
                <c:pt idx="24486">
                  <c:v>416.46524170569199</c:v>
                </c:pt>
                <c:pt idx="24487">
                  <c:v>417.44283294630696</c:v>
                </c:pt>
                <c:pt idx="24488">
                  <c:v>417.47647998215393</c:v>
                </c:pt>
                <c:pt idx="24489">
                  <c:v>415.98690650984599</c:v>
                </c:pt>
                <c:pt idx="24490">
                  <c:v>416.25932672369203</c:v>
                </c:pt>
                <c:pt idx="24491">
                  <c:v>416.62667766369196</c:v>
                </c:pt>
                <c:pt idx="24492">
                  <c:v>416.072466250307</c:v>
                </c:pt>
                <c:pt idx="24493">
                  <c:v>416.66038832415308</c:v>
                </c:pt>
                <c:pt idx="24494">
                  <c:v>416.37819517399993</c:v>
                </c:pt>
                <c:pt idx="24495">
                  <c:v>416.41112627246093</c:v>
                </c:pt>
                <c:pt idx="24496">
                  <c:v>415.78908249446107</c:v>
                </c:pt>
                <c:pt idx="24497">
                  <c:v>415.04095110030704</c:v>
                </c:pt>
                <c:pt idx="24498">
                  <c:v>415.63663234015303</c:v>
                </c:pt>
                <c:pt idx="24499">
                  <c:v>415.427606514307</c:v>
                </c:pt>
                <c:pt idx="24500">
                  <c:v>415.78140343846093</c:v>
                </c:pt>
                <c:pt idx="24501">
                  <c:v>416.02037638646101</c:v>
                </c:pt>
                <c:pt idx="24502">
                  <c:v>415.46503244569186</c:v>
                </c:pt>
                <c:pt idx="24503">
                  <c:v>415.90731783276897</c:v>
                </c:pt>
                <c:pt idx="24504">
                  <c:v>415.38377006276897</c:v>
                </c:pt>
                <c:pt idx="24505">
                  <c:v>415.15873404030697</c:v>
                </c:pt>
                <c:pt idx="24506">
                  <c:v>415.09474918384507</c:v>
                </c:pt>
                <c:pt idx="24507">
                  <c:v>414.89494823122999</c:v>
                </c:pt>
                <c:pt idx="24508">
                  <c:v>414.57503443046102</c:v>
                </c:pt>
                <c:pt idx="24509">
                  <c:v>414.63232867569195</c:v>
                </c:pt>
                <c:pt idx="24510">
                  <c:v>414.75975380830698</c:v>
                </c:pt>
                <c:pt idx="24511">
                  <c:v>414.84797437661501</c:v>
                </c:pt>
                <c:pt idx="24512">
                  <c:v>414.84710390322999</c:v>
                </c:pt>
                <c:pt idx="24513">
                  <c:v>414.78019588292199</c:v>
                </c:pt>
                <c:pt idx="24514">
                  <c:v>414.54529361200002</c:v>
                </c:pt>
                <c:pt idx="24515">
                  <c:v>414.46934716061492</c:v>
                </c:pt>
                <c:pt idx="24516">
                  <c:v>414.29416102661492</c:v>
                </c:pt>
                <c:pt idx="24517">
                  <c:v>414.45076922599895</c:v>
                </c:pt>
                <c:pt idx="24518">
                  <c:v>414.33182028584605</c:v>
                </c:pt>
                <c:pt idx="24519">
                  <c:v>414.72914350461497</c:v>
                </c:pt>
                <c:pt idx="24520">
                  <c:v>414.81779706815303</c:v>
                </c:pt>
                <c:pt idx="24521">
                  <c:v>415.08311364415295</c:v>
                </c:pt>
                <c:pt idx="24522">
                  <c:v>415.87761999922992</c:v>
                </c:pt>
                <c:pt idx="24523">
                  <c:v>415.89261278446105</c:v>
                </c:pt>
                <c:pt idx="24524">
                  <c:v>415.56376674538399</c:v>
                </c:pt>
                <c:pt idx="24525">
                  <c:v>414.47802501322997</c:v>
                </c:pt>
                <c:pt idx="24526">
                  <c:v>414.92770442399899</c:v>
                </c:pt>
                <c:pt idx="24527">
                  <c:v>415.290786139077</c:v>
                </c:pt>
                <c:pt idx="24528">
                  <c:v>415.16872560092298</c:v>
                </c:pt>
                <c:pt idx="24529">
                  <c:v>415.15035668322997</c:v>
                </c:pt>
                <c:pt idx="24530">
                  <c:v>415.50365883953805</c:v>
                </c:pt>
                <c:pt idx="24531">
                  <c:v>415.46652175169191</c:v>
                </c:pt>
                <c:pt idx="24532">
                  <c:v>415.10450247907602</c:v>
                </c:pt>
                <c:pt idx="24533">
                  <c:v>415.05215405815295</c:v>
                </c:pt>
                <c:pt idx="24534">
                  <c:v>415.04905695292194</c:v>
                </c:pt>
                <c:pt idx="24535">
                  <c:v>415.24331140615294</c:v>
                </c:pt>
                <c:pt idx="24536">
                  <c:v>415.1961799366149</c:v>
                </c:pt>
                <c:pt idx="24537">
                  <c:v>414.76678586753792</c:v>
                </c:pt>
                <c:pt idx="24538">
                  <c:v>413.98381309984597</c:v>
                </c:pt>
                <c:pt idx="24539">
                  <c:v>413.96954108707695</c:v>
                </c:pt>
                <c:pt idx="24540">
                  <c:v>414.37175438646102</c:v>
                </c:pt>
                <c:pt idx="24541">
                  <c:v>414.05533140215391</c:v>
                </c:pt>
                <c:pt idx="24542">
                  <c:v>413.83491790399893</c:v>
                </c:pt>
                <c:pt idx="24543">
                  <c:v>414.37171032030705</c:v>
                </c:pt>
                <c:pt idx="24544">
                  <c:v>413.91613217661489</c:v>
                </c:pt>
                <c:pt idx="24545">
                  <c:v>415.31397372246101</c:v>
                </c:pt>
                <c:pt idx="24546">
                  <c:v>413.90262059353807</c:v>
                </c:pt>
                <c:pt idx="24547">
                  <c:v>413.517835142769</c:v>
                </c:pt>
                <c:pt idx="24548">
                  <c:v>413.79239001353801</c:v>
                </c:pt>
                <c:pt idx="24549">
                  <c:v>413.64512885292299</c:v>
                </c:pt>
                <c:pt idx="24550">
                  <c:v>413.64122518030706</c:v>
                </c:pt>
                <c:pt idx="24551">
                  <c:v>413.54501042999999</c:v>
                </c:pt>
                <c:pt idx="24552">
                  <c:v>413.53235991092293</c:v>
                </c:pt>
                <c:pt idx="24553">
                  <c:v>413.64310413507701</c:v>
                </c:pt>
                <c:pt idx="24554">
                  <c:v>413.74491046246101</c:v>
                </c:pt>
                <c:pt idx="24555">
                  <c:v>413.82656766723096</c:v>
                </c:pt>
                <c:pt idx="24556">
                  <c:v>413.80063521830698</c:v>
                </c:pt>
                <c:pt idx="24557">
                  <c:v>414.42756842692296</c:v>
                </c:pt>
                <c:pt idx="24558">
                  <c:v>415.42606817061494</c:v>
                </c:pt>
                <c:pt idx="24559">
                  <c:v>414.62910182199897</c:v>
                </c:pt>
                <c:pt idx="24560">
                  <c:v>414.446265102307</c:v>
                </c:pt>
                <c:pt idx="24561">
                  <c:v>414.36856868261492</c:v>
                </c:pt>
                <c:pt idx="24562">
                  <c:v>414.87127937399993</c:v>
                </c:pt>
                <c:pt idx="24563">
                  <c:v>414.17187156015302</c:v>
                </c:pt>
                <c:pt idx="24564">
                  <c:v>414.50631262538394</c:v>
                </c:pt>
                <c:pt idx="24565">
                  <c:v>414.11558496261495</c:v>
                </c:pt>
                <c:pt idx="24566">
                  <c:v>413.77783524938394</c:v>
                </c:pt>
                <c:pt idx="24567">
                  <c:v>413.89359004353793</c:v>
                </c:pt>
                <c:pt idx="24568">
                  <c:v>413.96687557707691</c:v>
                </c:pt>
                <c:pt idx="24569">
                  <c:v>413.95419418569196</c:v>
                </c:pt>
                <c:pt idx="24570">
                  <c:v>413.85554100846105</c:v>
                </c:pt>
                <c:pt idx="24571">
                  <c:v>413.63140055430705</c:v>
                </c:pt>
                <c:pt idx="24572">
                  <c:v>413.41137720846086</c:v>
                </c:pt>
                <c:pt idx="24573">
                  <c:v>413.47398970507692</c:v>
                </c:pt>
                <c:pt idx="24574">
                  <c:v>413.66329578569196</c:v>
                </c:pt>
                <c:pt idx="24575">
                  <c:v>413.44416615692302</c:v>
                </c:pt>
                <c:pt idx="24576">
                  <c:v>414.04789949322998</c:v>
                </c:pt>
                <c:pt idx="24577">
                  <c:v>413.57806506630698</c:v>
                </c:pt>
                <c:pt idx="24578">
                  <c:v>413.03401113584505</c:v>
                </c:pt>
                <c:pt idx="24579">
                  <c:v>412.87956246753799</c:v>
                </c:pt>
                <c:pt idx="24580">
                  <c:v>413.00012483492304</c:v>
                </c:pt>
                <c:pt idx="24581">
                  <c:v>412.65421035553805</c:v>
                </c:pt>
                <c:pt idx="24582">
                  <c:v>412.65309182446111</c:v>
                </c:pt>
                <c:pt idx="24583">
                  <c:v>412.60834033523008</c:v>
                </c:pt>
                <c:pt idx="24584">
                  <c:v>412.24776848353798</c:v>
                </c:pt>
                <c:pt idx="24585">
                  <c:v>412.260529943846</c:v>
                </c:pt>
                <c:pt idx="24586">
                  <c:v>412.18541597553792</c:v>
                </c:pt>
                <c:pt idx="24587">
                  <c:v>412.18756623030708</c:v>
                </c:pt>
                <c:pt idx="24588">
                  <c:v>411.73844385261486</c:v>
                </c:pt>
                <c:pt idx="24589">
                  <c:v>411.68264738953803</c:v>
                </c:pt>
                <c:pt idx="24590">
                  <c:v>411.91990667446106</c:v>
                </c:pt>
                <c:pt idx="24591">
                  <c:v>411.57954675815296</c:v>
                </c:pt>
                <c:pt idx="24592">
                  <c:v>411.5019144541539</c:v>
                </c:pt>
                <c:pt idx="24593">
                  <c:v>411.97310900553794</c:v>
                </c:pt>
                <c:pt idx="24594">
                  <c:v>411.91992692615293</c:v>
                </c:pt>
                <c:pt idx="24595">
                  <c:v>412.43786999538395</c:v>
                </c:pt>
                <c:pt idx="24596">
                  <c:v>411.54436981676906</c:v>
                </c:pt>
                <c:pt idx="24597">
                  <c:v>411.02369003523</c:v>
                </c:pt>
                <c:pt idx="24598">
                  <c:v>410.87537242923003</c:v>
                </c:pt>
                <c:pt idx="24599">
                  <c:v>410.80023643138395</c:v>
                </c:pt>
                <c:pt idx="24600">
                  <c:v>410.79713988476897</c:v>
                </c:pt>
                <c:pt idx="24601">
                  <c:v>411.80608233215298</c:v>
                </c:pt>
                <c:pt idx="24602">
                  <c:v>412.03578778876903</c:v>
                </c:pt>
                <c:pt idx="24603">
                  <c:v>411.65147487953806</c:v>
                </c:pt>
                <c:pt idx="24604">
                  <c:v>411.05501742199897</c:v>
                </c:pt>
                <c:pt idx="24605">
                  <c:v>410.84586816876907</c:v>
                </c:pt>
                <c:pt idx="24606">
                  <c:v>410.57461328722997</c:v>
                </c:pt>
                <c:pt idx="24607">
                  <c:v>410.58081848046101</c:v>
                </c:pt>
                <c:pt idx="24608">
                  <c:v>410.51821514892191</c:v>
                </c:pt>
                <c:pt idx="24609">
                  <c:v>410.51845952215297</c:v>
                </c:pt>
                <c:pt idx="24610">
                  <c:v>410.37604764307599</c:v>
                </c:pt>
                <c:pt idx="24611">
                  <c:v>410.32761497907592</c:v>
                </c:pt>
                <c:pt idx="24612">
                  <c:v>410.80898754061496</c:v>
                </c:pt>
                <c:pt idx="24613">
                  <c:v>410.83889296399997</c:v>
                </c:pt>
                <c:pt idx="24614">
                  <c:v>410.73491255707688</c:v>
                </c:pt>
                <c:pt idx="24615">
                  <c:v>411.060556144153</c:v>
                </c:pt>
                <c:pt idx="24616">
                  <c:v>410.60699054584597</c:v>
                </c:pt>
                <c:pt idx="24617">
                  <c:v>410.12385594492292</c:v>
                </c:pt>
                <c:pt idx="24618">
                  <c:v>409.956992060461</c:v>
                </c:pt>
                <c:pt idx="24619">
                  <c:v>410.17718755584605</c:v>
                </c:pt>
                <c:pt idx="24620">
                  <c:v>410.299006080769</c:v>
                </c:pt>
                <c:pt idx="24621">
                  <c:v>410.25819140999891</c:v>
                </c:pt>
                <c:pt idx="24622">
                  <c:v>410.09473557015292</c:v>
                </c:pt>
                <c:pt idx="24623">
                  <c:v>410.00935073907601</c:v>
                </c:pt>
                <c:pt idx="24624">
                  <c:v>409.63880216892198</c:v>
                </c:pt>
                <c:pt idx="24625">
                  <c:v>409.79560064492301</c:v>
                </c:pt>
                <c:pt idx="24626">
                  <c:v>409.92796124999995</c:v>
                </c:pt>
                <c:pt idx="24627">
                  <c:v>409.92372254969189</c:v>
                </c:pt>
                <c:pt idx="24628">
                  <c:v>410.11848572676911</c:v>
                </c:pt>
                <c:pt idx="24629">
                  <c:v>409.25121603969194</c:v>
                </c:pt>
                <c:pt idx="24630">
                  <c:v>409.56650573615292</c:v>
                </c:pt>
                <c:pt idx="24631">
                  <c:v>409.74017141338396</c:v>
                </c:pt>
                <c:pt idx="24632">
                  <c:v>409.50359704953792</c:v>
                </c:pt>
                <c:pt idx="24633">
                  <c:v>409.47203301630697</c:v>
                </c:pt>
                <c:pt idx="24634">
                  <c:v>410.42891126076893</c:v>
                </c:pt>
                <c:pt idx="24635">
                  <c:v>409.83811338630699</c:v>
                </c:pt>
                <c:pt idx="24636">
                  <c:v>409.72186064538403</c:v>
                </c:pt>
                <c:pt idx="24637">
                  <c:v>410.00909307184605</c:v>
                </c:pt>
                <c:pt idx="24638">
                  <c:v>409.77465959599903</c:v>
                </c:pt>
                <c:pt idx="24639">
                  <c:v>409.21849684430703</c:v>
                </c:pt>
                <c:pt idx="24640">
                  <c:v>408.92781554261489</c:v>
                </c:pt>
                <c:pt idx="24641">
                  <c:v>409.418440385076</c:v>
                </c:pt>
                <c:pt idx="24642">
                  <c:v>408.84938050384613</c:v>
                </c:pt>
                <c:pt idx="24643">
                  <c:v>408.102279228307</c:v>
                </c:pt>
                <c:pt idx="24644">
                  <c:v>407.95034662892198</c:v>
                </c:pt>
                <c:pt idx="24645">
                  <c:v>407.99659477369187</c:v>
                </c:pt>
                <c:pt idx="24646">
                  <c:v>408.19063854907603</c:v>
                </c:pt>
                <c:pt idx="24647">
                  <c:v>408.17965025953805</c:v>
                </c:pt>
                <c:pt idx="24648">
                  <c:v>409.29046848846099</c:v>
                </c:pt>
                <c:pt idx="24649">
                  <c:v>409.22324918538396</c:v>
                </c:pt>
                <c:pt idx="24650">
                  <c:v>408.572555504153</c:v>
                </c:pt>
                <c:pt idx="24651">
                  <c:v>408.248967141538</c:v>
                </c:pt>
                <c:pt idx="24652">
                  <c:v>408.27670785446099</c:v>
                </c:pt>
                <c:pt idx="24653">
                  <c:v>408.05935167030702</c:v>
                </c:pt>
                <c:pt idx="24654">
                  <c:v>408.07001479646101</c:v>
                </c:pt>
                <c:pt idx="24655">
                  <c:v>407.81283693030701</c:v>
                </c:pt>
                <c:pt idx="24656">
                  <c:v>407.63762520107599</c:v>
                </c:pt>
                <c:pt idx="24657">
                  <c:v>407.60437579876901</c:v>
                </c:pt>
                <c:pt idx="24658">
                  <c:v>407.51366216123</c:v>
                </c:pt>
                <c:pt idx="24659">
                  <c:v>407.55238579000002</c:v>
                </c:pt>
                <c:pt idx="24660">
                  <c:v>407.38924152938404</c:v>
                </c:pt>
                <c:pt idx="24661">
                  <c:v>407.80595619569198</c:v>
                </c:pt>
                <c:pt idx="24662">
                  <c:v>408.46518746153794</c:v>
                </c:pt>
                <c:pt idx="24663">
                  <c:v>407.552395710307</c:v>
                </c:pt>
                <c:pt idx="24664">
                  <c:v>407.2583249536919</c:v>
                </c:pt>
                <c:pt idx="24665">
                  <c:v>407.27803559507691</c:v>
                </c:pt>
                <c:pt idx="24666">
                  <c:v>407.27846318461502</c:v>
                </c:pt>
                <c:pt idx="24667">
                  <c:v>407.66570503092305</c:v>
                </c:pt>
                <c:pt idx="24668">
                  <c:v>407.57338070076798</c:v>
                </c:pt>
                <c:pt idx="24669">
                  <c:v>407.29468195969196</c:v>
                </c:pt>
                <c:pt idx="24670">
                  <c:v>407.48686892092195</c:v>
                </c:pt>
                <c:pt idx="24671">
                  <c:v>408.26076430261492</c:v>
                </c:pt>
                <c:pt idx="24672">
                  <c:v>407.76350506353799</c:v>
                </c:pt>
                <c:pt idx="24673">
                  <c:v>407.29173267184592</c:v>
                </c:pt>
                <c:pt idx="24674">
                  <c:v>407.07384561399908</c:v>
                </c:pt>
                <c:pt idx="24675">
                  <c:v>407.33832412722995</c:v>
                </c:pt>
                <c:pt idx="24676">
                  <c:v>407.22400948846092</c:v>
                </c:pt>
                <c:pt idx="24677">
                  <c:v>407.02599701599996</c:v>
                </c:pt>
                <c:pt idx="24678">
                  <c:v>407.11448692061498</c:v>
                </c:pt>
                <c:pt idx="24679">
                  <c:v>407.190300086923</c:v>
                </c:pt>
                <c:pt idx="24680">
                  <c:v>407.08231158261486</c:v>
                </c:pt>
                <c:pt idx="24681">
                  <c:v>407.17475564892197</c:v>
                </c:pt>
                <c:pt idx="24682">
                  <c:v>407.24483064000003</c:v>
                </c:pt>
                <c:pt idx="24683">
                  <c:v>407.08790028999999</c:v>
                </c:pt>
                <c:pt idx="24684">
                  <c:v>407.43292206661494</c:v>
                </c:pt>
                <c:pt idx="24685">
                  <c:v>407.061424132615</c:v>
                </c:pt>
                <c:pt idx="24686">
                  <c:v>406.60859937692197</c:v>
                </c:pt>
                <c:pt idx="24687">
                  <c:v>406.72419288215394</c:v>
                </c:pt>
                <c:pt idx="24688">
                  <c:v>406.7281133781529</c:v>
                </c:pt>
                <c:pt idx="24689">
                  <c:v>406.81844964707597</c:v>
                </c:pt>
                <c:pt idx="24690">
                  <c:v>406.84469224861499</c:v>
                </c:pt>
                <c:pt idx="24691">
                  <c:v>406.62675251430704</c:v>
                </c:pt>
                <c:pt idx="24692">
                  <c:v>406.75547606261495</c:v>
                </c:pt>
                <c:pt idx="24693">
                  <c:v>406.84686869799901</c:v>
                </c:pt>
                <c:pt idx="24694">
                  <c:v>406.78441275522994</c:v>
                </c:pt>
                <c:pt idx="24695">
                  <c:v>406.823070310307</c:v>
                </c:pt>
                <c:pt idx="24696">
                  <c:v>406.86122667584607</c:v>
                </c:pt>
                <c:pt idx="24697">
                  <c:v>406.73686543338403</c:v>
                </c:pt>
                <c:pt idx="24698">
                  <c:v>406.59261964076904</c:v>
                </c:pt>
                <c:pt idx="24699">
                  <c:v>406.45325101815399</c:v>
                </c:pt>
                <c:pt idx="24700">
                  <c:v>406.5650426849221</c:v>
                </c:pt>
                <c:pt idx="24701">
                  <c:v>406.62918248184604</c:v>
                </c:pt>
                <c:pt idx="24702">
                  <c:v>406.41620815707694</c:v>
                </c:pt>
                <c:pt idx="24703">
                  <c:v>406.43606666215294</c:v>
                </c:pt>
                <c:pt idx="24704">
                  <c:v>406.38833011907695</c:v>
                </c:pt>
                <c:pt idx="24705">
                  <c:v>406.46986813353811</c:v>
                </c:pt>
                <c:pt idx="24706">
                  <c:v>406.5499070304611</c:v>
                </c:pt>
                <c:pt idx="24707">
                  <c:v>406.39462471923002</c:v>
                </c:pt>
                <c:pt idx="24708">
                  <c:v>406.48088800230698</c:v>
                </c:pt>
                <c:pt idx="24709">
                  <c:v>406.42493619215293</c:v>
                </c:pt>
                <c:pt idx="24710">
                  <c:v>406.35755126353808</c:v>
                </c:pt>
                <c:pt idx="24711">
                  <c:v>406.38559554061493</c:v>
                </c:pt>
                <c:pt idx="24712">
                  <c:v>406.45631704861484</c:v>
                </c:pt>
                <c:pt idx="24713">
                  <c:v>406.34254325446108</c:v>
                </c:pt>
                <c:pt idx="24714">
                  <c:v>406.44188741446106</c:v>
                </c:pt>
                <c:pt idx="24715">
                  <c:v>406.35754419846114</c:v>
                </c:pt>
                <c:pt idx="24716">
                  <c:v>406.30865588584606</c:v>
                </c:pt>
                <c:pt idx="24717">
                  <c:v>406.21181228199987</c:v>
                </c:pt>
                <c:pt idx="24718">
                  <c:v>406.31067734107592</c:v>
                </c:pt>
                <c:pt idx="24719">
                  <c:v>406.55712709784501</c:v>
                </c:pt>
                <c:pt idx="24720">
                  <c:v>406.40044790738392</c:v>
                </c:pt>
                <c:pt idx="24721">
                  <c:v>406.21046751923001</c:v>
                </c:pt>
                <c:pt idx="24722">
                  <c:v>406.20588714199903</c:v>
                </c:pt>
                <c:pt idx="24723">
                  <c:v>406.41539863722994</c:v>
                </c:pt>
                <c:pt idx="24724">
                  <c:v>406.19134014030698</c:v>
                </c:pt>
                <c:pt idx="24725">
                  <c:v>406.23444575892296</c:v>
                </c:pt>
                <c:pt idx="24726">
                  <c:v>406.31749292876901</c:v>
                </c:pt>
                <c:pt idx="24727">
                  <c:v>406.09908893153801</c:v>
                </c:pt>
                <c:pt idx="24728">
                  <c:v>406.18717883307698</c:v>
                </c:pt>
                <c:pt idx="24729">
                  <c:v>406.29338121107594</c:v>
                </c:pt>
                <c:pt idx="24730">
                  <c:v>406.11940601692305</c:v>
                </c:pt>
                <c:pt idx="24731">
                  <c:v>406.09970959476902</c:v>
                </c:pt>
                <c:pt idx="24732">
                  <c:v>405.94213371938395</c:v>
                </c:pt>
                <c:pt idx="24733">
                  <c:v>405.98130608661489</c:v>
                </c:pt>
                <c:pt idx="24734">
                  <c:v>406.058713224153</c:v>
                </c:pt>
                <c:pt idx="24735">
                  <c:v>406.11015497092296</c:v>
                </c:pt>
                <c:pt idx="24736">
                  <c:v>405.99583777553795</c:v>
                </c:pt>
                <c:pt idx="24737">
                  <c:v>406.09177022630695</c:v>
                </c:pt>
                <c:pt idx="24738">
                  <c:v>405.89230039246098</c:v>
                </c:pt>
                <c:pt idx="24739">
                  <c:v>405.88477793476903</c:v>
                </c:pt>
                <c:pt idx="24740">
                  <c:v>406.57623523415299</c:v>
                </c:pt>
                <c:pt idx="24741">
                  <c:v>406.37163321230696</c:v>
                </c:pt>
                <c:pt idx="24742">
                  <c:v>406.04402869261497</c:v>
                </c:pt>
                <c:pt idx="24743">
                  <c:v>405.95566756369197</c:v>
                </c:pt>
                <c:pt idx="24744">
                  <c:v>405.70413608830694</c:v>
                </c:pt>
                <c:pt idx="24745">
                  <c:v>405.72951532261493</c:v>
                </c:pt>
                <c:pt idx="24746">
                  <c:v>405.97771894230686</c:v>
                </c:pt>
                <c:pt idx="24747">
                  <c:v>405.91755447199989</c:v>
                </c:pt>
                <c:pt idx="24748">
                  <c:v>405.94452992892292</c:v>
                </c:pt>
                <c:pt idx="24749">
                  <c:v>406.17768768738404</c:v>
                </c:pt>
                <c:pt idx="24750">
                  <c:v>406.01444875261495</c:v>
                </c:pt>
                <c:pt idx="24751">
                  <c:v>405.86584177907605</c:v>
                </c:pt>
                <c:pt idx="24752">
                  <c:v>405.82381405230694</c:v>
                </c:pt>
                <c:pt idx="24753">
                  <c:v>405.70734512892301</c:v>
                </c:pt>
                <c:pt idx="24754">
                  <c:v>405.72451968861486</c:v>
                </c:pt>
                <c:pt idx="24755">
                  <c:v>405.62040679400002</c:v>
                </c:pt>
                <c:pt idx="24756">
                  <c:v>405.62371899769187</c:v>
                </c:pt>
                <c:pt idx="24757">
                  <c:v>405.6276241835381</c:v>
                </c:pt>
                <c:pt idx="24758">
                  <c:v>405.65138064876902</c:v>
                </c:pt>
                <c:pt idx="24759">
                  <c:v>406.59543560615299</c:v>
                </c:pt>
                <c:pt idx="24760">
                  <c:v>407.23302246492295</c:v>
                </c:pt>
                <c:pt idx="24761">
                  <c:v>407.967999860769</c:v>
                </c:pt>
                <c:pt idx="24762">
                  <c:v>406.85427320584614</c:v>
                </c:pt>
                <c:pt idx="24763">
                  <c:v>405.94146821292293</c:v>
                </c:pt>
                <c:pt idx="24764">
                  <c:v>406.10922683738409</c:v>
                </c:pt>
                <c:pt idx="24765">
                  <c:v>405.72370703738392</c:v>
                </c:pt>
                <c:pt idx="24766">
                  <c:v>405.88560078446108</c:v>
                </c:pt>
                <c:pt idx="24767">
                  <c:v>406.09373178476898</c:v>
                </c:pt>
                <c:pt idx="24768">
                  <c:v>405.80437547969194</c:v>
                </c:pt>
                <c:pt idx="24769">
                  <c:v>406.08665575784494</c:v>
                </c:pt>
                <c:pt idx="24770">
                  <c:v>406.182920503692</c:v>
                </c:pt>
                <c:pt idx="24771">
                  <c:v>405.992053365846</c:v>
                </c:pt>
                <c:pt idx="24772">
                  <c:v>406.01289594630703</c:v>
                </c:pt>
                <c:pt idx="24773">
                  <c:v>405.68321801799993</c:v>
                </c:pt>
                <c:pt idx="24774">
                  <c:v>406.36608401030702</c:v>
                </c:pt>
                <c:pt idx="24775">
                  <c:v>406.19938374046097</c:v>
                </c:pt>
                <c:pt idx="24776">
                  <c:v>405.57182232415306</c:v>
                </c:pt>
                <c:pt idx="24777">
                  <c:v>405.94284500384612</c:v>
                </c:pt>
                <c:pt idx="24778">
                  <c:v>405.94510138415404</c:v>
                </c:pt>
                <c:pt idx="24779">
                  <c:v>405.84615034907603</c:v>
                </c:pt>
                <c:pt idx="24780">
                  <c:v>405.76773938292195</c:v>
                </c:pt>
                <c:pt idx="24781">
                  <c:v>405.75153092815293</c:v>
                </c:pt>
                <c:pt idx="24782">
                  <c:v>406.80539512092298</c:v>
                </c:pt>
                <c:pt idx="24783">
                  <c:v>406.44171924492287</c:v>
                </c:pt>
                <c:pt idx="24784">
                  <c:v>406.09223255230694</c:v>
                </c:pt>
                <c:pt idx="24785">
                  <c:v>405.86998951753804</c:v>
                </c:pt>
                <c:pt idx="24786">
                  <c:v>405.60731331138396</c:v>
                </c:pt>
                <c:pt idx="24787">
                  <c:v>405.63307815076905</c:v>
                </c:pt>
                <c:pt idx="24788">
                  <c:v>405.78539877999987</c:v>
                </c:pt>
                <c:pt idx="24789">
                  <c:v>406.22094604461495</c:v>
                </c:pt>
                <c:pt idx="24790">
                  <c:v>406.02279472276905</c:v>
                </c:pt>
                <c:pt idx="24791">
                  <c:v>406.00974145538396</c:v>
                </c:pt>
                <c:pt idx="24792">
                  <c:v>406.15847234569196</c:v>
                </c:pt>
                <c:pt idx="24793">
                  <c:v>405.92765070815295</c:v>
                </c:pt>
                <c:pt idx="24794">
                  <c:v>405.93040981507693</c:v>
                </c:pt>
                <c:pt idx="24795">
                  <c:v>405.92004861046098</c:v>
                </c:pt>
                <c:pt idx="24796">
                  <c:v>406.07803058815392</c:v>
                </c:pt>
                <c:pt idx="24797">
                  <c:v>405.86674359615301</c:v>
                </c:pt>
                <c:pt idx="24798">
                  <c:v>406.781446421846</c:v>
                </c:pt>
                <c:pt idx="24799">
                  <c:v>407.04183849815303</c:v>
                </c:pt>
                <c:pt idx="24800">
                  <c:v>406.77649374476903</c:v>
                </c:pt>
                <c:pt idx="24801">
                  <c:v>406.95848528661492</c:v>
                </c:pt>
                <c:pt idx="24802">
                  <c:v>407.45736900184602</c:v>
                </c:pt>
                <c:pt idx="24803">
                  <c:v>408.13203805015303</c:v>
                </c:pt>
                <c:pt idx="24804">
                  <c:v>407.59115779599887</c:v>
                </c:pt>
                <c:pt idx="24805">
                  <c:v>407.68502111446111</c:v>
                </c:pt>
                <c:pt idx="24806">
                  <c:v>407.93450037138399</c:v>
                </c:pt>
                <c:pt idx="24807">
                  <c:v>406.84229033784612</c:v>
                </c:pt>
                <c:pt idx="24808">
                  <c:v>406.59197618153792</c:v>
                </c:pt>
                <c:pt idx="24809">
                  <c:v>407.70852813384505</c:v>
                </c:pt>
                <c:pt idx="24810">
                  <c:v>407.10640148384607</c:v>
                </c:pt>
                <c:pt idx="24811">
                  <c:v>407.09298666261492</c:v>
                </c:pt>
                <c:pt idx="24812">
                  <c:v>408.128686362</c:v>
                </c:pt>
                <c:pt idx="24813">
                  <c:v>406.54412110753805</c:v>
                </c:pt>
                <c:pt idx="24814">
                  <c:v>406.507098696615</c:v>
                </c:pt>
                <c:pt idx="24815">
                  <c:v>406.85820813384612</c:v>
                </c:pt>
                <c:pt idx="24816">
                  <c:v>406.94449476122992</c:v>
                </c:pt>
                <c:pt idx="24817">
                  <c:v>406.612843495692</c:v>
                </c:pt>
                <c:pt idx="24818">
                  <c:v>406.64143441122997</c:v>
                </c:pt>
                <c:pt idx="24819">
                  <c:v>406.58962319769205</c:v>
                </c:pt>
                <c:pt idx="24820">
                  <c:v>406.98477205092303</c:v>
                </c:pt>
                <c:pt idx="24821">
                  <c:v>407.11917143969197</c:v>
                </c:pt>
                <c:pt idx="24822">
                  <c:v>407.04043328861496</c:v>
                </c:pt>
                <c:pt idx="24823">
                  <c:v>407.03529583122992</c:v>
                </c:pt>
                <c:pt idx="24824">
                  <c:v>406.86796544846101</c:v>
                </c:pt>
                <c:pt idx="24825">
                  <c:v>407.180915406461</c:v>
                </c:pt>
                <c:pt idx="24826">
                  <c:v>406.77375365415293</c:v>
                </c:pt>
                <c:pt idx="24827">
                  <c:v>407.01721026907592</c:v>
                </c:pt>
                <c:pt idx="24828">
                  <c:v>407.80295545984598</c:v>
                </c:pt>
                <c:pt idx="24829">
                  <c:v>407.34154508846098</c:v>
                </c:pt>
                <c:pt idx="24830">
                  <c:v>407.42205505338399</c:v>
                </c:pt>
                <c:pt idx="24831">
                  <c:v>406.62858669153798</c:v>
                </c:pt>
                <c:pt idx="24832">
                  <c:v>406.78106639492302</c:v>
                </c:pt>
                <c:pt idx="24833">
                  <c:v>407.57549426599996</c:v>
                </c:pt>
                <c:pt idx="24834">
                  <c:v>407.77513079276895</c:v>
                </c:pt>
                <c:pt idx="24835">
                  <c:v>407.42488395122996</c:v>
                </c:pt>
                <c:pt idx="24836">
                  <c:v>408.0765992213839</c:v>
                </c:pt>
                <c:pt idx="24837">
                  <c:v>408.13081958384606</c:v>
                </c:pt>
                <c:pt idx="24838">
                  <c:v>408.4968498976919</c:v>
                </c:pt>
                <c:pt idx="24839">
                  <c:v>409.18863058984607</c:v>
                </c:pt>
                <c:pt idx="24840">
                  <c:v>407.53389548553793</c:v>
                </c:pt>
                <c:pt idx="24841">
                  <c:v>407.19317258599892</c:v>
                </c:pt>
                <c:pt idx="24842">
                  <c:v>407.43477917892295</c:v>
                </c:pt>
                <c:pt idx="24843">
                  <c:v>407.15279516276905</c:v>
                </c:pt>
                <c:pt idx="24844">
                  <c:v>407.34566682061507</c:v>
                </c:pt>
                <c:pt idx="24845">
                  <c:v>407.87530977953799</c:v>
                </c:pt>
                <c:pt idx="24846">
                  <c:v>407.75545615215395</c:v>
                </c:pt>
                <c:pt idx="24847">
                  <c:v>407.51937258184608</c:v>
                </c:pt>
                <c:pt idx="24848">
                  <c:v>407.97023764769193</c:v>
                </c:pt>
                <c:pt idx="24849">
                  <c:v>408.08518616246101</c:v>
                </c:pt>
                <c:pt idx="24850">
                  <c:v>408.49265173138394</c:v>
                </c:pt>
                <c:pt idx="24851">
                  <c:v>408.16508808846106</c:v>
                </c:pt>
                <c:pt idx="24852">
                  <c:v>407.57473428476902</c:v>
                </c:pt>
                <c:pt idx="24853">
                  <c:v>407.04728186876906</c:v>
                </c:pt>
                <c:pt idx="24854">
                  <c:v>407.24267996661496</c:v>
                </c:pt>
                <c:pt idx="24855">
                  <c:v>407.080529596308</c:v>
                </c:pt>
                <c:pt idx="24856">
                  <c:v>406.48773456153793</c:v>
                </c:pt>
                <c:pt idx="24857">
                  <c:v>406.67997999061492</c:v>
                </c:pt>
                <c:pt idx="24858">
                  <c:v>407.29553446753789</c:v>
                </c:pt>
                <c:pt idx="24859">
                  <c:v>406.716827614615</c:v>
                </c:pt>
                <c:pt idx="24860">
                  <c:v>406.90426947799995</c:v>
                </c:pt>
                <c:pt idx="24861">
                  <c:v>406.921877537846</c:v>
                </c:pt>
                <c:pt idx="24862">
                  <c:v>406.92167772922994</c:v>
                </c:pt>
                <c:pt idx="24863">
                  <c:v>406.83837178969191</c:v>
                </c:pt>
                <c:pt idx="24864">
                  <c:v>407.36428849892297</c:v>
                </c:pt>
                <c:pt idx="24865">
                  <c:v>407.359608225692</c:v>
                </c:pt>
                <c:pt idx="24866">
                  <c:v>407.23225960753803</c:v>
                </c:pt>
                <c:pt idx="24867">
                  <c:v>406.66031401630698</c:v>
                </c:pt>
                <c:pt idx="24868">
                  <c:v>406.60758945446105</c:v>
                </c:pt>
                <c:pt idx="24869">
                  <c:v>406.77283091599992</c:v>
                </c:pt>
                <c:pt idx="24870">
                  <c:v>406.48572892246096</c:v>
                </c:pt>
                <c:pt idx="24871">
                  <c:v>406.49620878753791</c:v>
                </c:pt>
                <c:pt idx="24872">
                  <c:v>406.32976222446104</c:v>
                </c:pt>
                <c:pt idx="24873">
                  <c:v>406.47124721122987</c:v>
                </c:pt>
                <c:pt idx="24874">
                  <c:v>407.21615575276888</c:v>
                </c:pt>
                <c:pt idx="24875">
                  <c:v>407.12406289676909</c:v>
                </c:pt>
                <c:pt idx="24876">
                  <c:v>406.79973959092297</c:v>
                </c:pt>
                <c:pt idx="24877">
                  <c:v>406.51727206261495</c:v>
                </c:pt>
                <c:pt idx="24878">
                  <c:v>406.47540856569191</c:v>
                </c:pt>
                <c:pt idx="24879">
                  <c:v>406.39986297969205</c:v>
                </c:pt>
                <c:pt idx="24880">
                  <c:v>406.35892357522999</c:v>
                </c:pt>
                <c:pt idx="24881">
                  <c:v>406.71912170138393</c:v>
                </c:pt>
                <c:pt idx="24882">
                  <c:v>406.28763772046102</c:v>
                </c:pt>
                <c:pt idx="24883">
                  <c:v>406.80882820538397</c:v>
                </c:pt>
                <c:pt idx="24884">
                  <c:v>406.24428991938402</c:v>
                </c:pt>
                <c:pt idx="24885">
                  <c:v>405.90022271938398</c:v>
                </c:pt>
                <c:pt idx="24886">
                  <c:v>405.89002352799992</c:v>
                </c:pt>
                <c:pt idx="24887">
                  <c:v>406.11225163199998</c:v>
                </c:pt>
                <c:pt idx="24888">
                  <c:v>406.18246611507703</c:v>
                </c:pt>
                <c:pt idx="24889">
                  <c:v>406.11669660738397</c:v>
                </c:pt>
                <c:pt idx="24890">
                  <c:v>405.57761133538401</c:v>
                </c:pt>
                <c:pt idx="24891">
                  <c:v>405.73136743076896</c:v>
                </c:pt>
                <c:pt idx="24892">
                  <c:v>405.95651820599988</c:v>
                </c:pt>
                <c:pt idx="24893">
                  <c:v>406.01004626815296</c:v>
                </c:pt>
                <c:pt idx="24894">
                  <c:v>405.73138470523094</c:v>
                </c:pt>
                <c:pt idx="24895">
                  <c:v>406.18454653876807</c:v>
                </c:pt>
                <c:pt idx="24896">
                  <c:v>406.490791825538</c:v>
                </c:pt>
                <c:pt idx="24897">
                  <c:v>406.34897464276901</c:v>
                </c:pt>
                <c:pt idx="24898">
                  <c:v>406.60363155476904</c:v>
                </c:pt>
                <c:pt idx="24899">
                  <c:v>406.18289018861498</c:v>
                </c:pt>
                <c:pt idx="24900">
                  <c:v>405.80810423999895</c:v>
                </c:pt>
                <c:pt idx="24901">
                  <c:v>405.94718666553808</c:v>
                </c:pt>
                <c:pt idx="24902">
                  <c:v>406.745992934615</c:v>
                </c:pt>
                <c:pt idx="24903">
                  <c:v>407.68765737769195</c:v>
                </c:pt>
                <c:pt idx="24904">
                  <c:v>407.01670057122993</c:v>
                </c:pt>
                <c:pt idx="24905">
                  <c:v>405.64783823400006</c:v>
                </c:pt>
                <c:pt idx="24906">
                  <c:v>405.87796844107692</c:v>
                </c:pt>
                <c:pt idx="24907">
                  <c:v>405.50730622138394</c:v>
                </c:pt>
                <c:pt idx="24908">
                  <c:v>405.551996992461</c:v>
                </c:pt>
                <c:pt idx="24909">
                  <c:v>406.0266390219989</c:v>
                </c:pt>
                <c:pt idx="24910">
                  <c:v>406.18625261815299</c:v>
                </c:pt>
                <c:pt idx="24911">
                  <c:v>406.91115434092188</c:v>
                </c:pt>
                <c:pt idx="24912">
                  <c:v>406.82373060246101</c:v>
                </c:pt>
                <c:pt idx="24913">
                  <c:v>406.07360796307591</c:v>
                </c:pt>
                <c:pt idx="24914">
                  <c:v>405.88484302799998</c:v>
                </c:pt>
                <c:pt idx="24915">
                  <c:v>405.83009086861495</c:v>
                </c:pt>
                <c:pt idx="24916">
                  <c:v>405.97025706799991</c:v>
                </c:pt>
                <c:pt idx="24917">
                  <c:v>406.10862464923002</c:v>
                </c:pt>
                <c:pt idx="24918">
                  <c:v>406.44106536722995</c:v>
                </c:pt>
                <c:pt idx="24919">
                  <c:v>406.96498021584614</c:v>
                </c:pt>
                <c:pt idx="24920">
                  <c:v>406.87538394399996</c:v>
                </c:pt>
                <c:pt idx="24921">
                  <c:v>406.10752366276904</c:v>
                </c:pt>
                <c:pt idx="24922">
                  <c:v>405.49612225246091</c:v>
                </c:pt>
                <c:pt idx="24923">
                  <c:v>405.99781303738399</c:v>
                </c:pt>
                <c:pt idx="24924">
                  <c:v>407.33024777661495</c:v>
                </c:pt>
                <c:pt idx="24925">
                  <c:v>406.80600818830698</c:v>
                </c:pt>
                <c:pt idx="24926">
                  <c:v>407.37013940369189</c:v>
                </c:pt>
                <c:pt idx="24927">
                  <c:v>407.19382828246108</c:v>
                </c:pt>
                <c:pt idx="24928">
                  <c:v>407.78258914153793</c:v>
                </c:pt>
                <c:pt idx="24929">
                  <c:v>406.41375191599991</c:v>
                </c:pt>
                <c:pt idx="24930">
                  <c:v>405.813291115384</c:v>
                </c:pt>
                <c:pt idx="24931">
                  <c:v>406.12435724799991</c:v>
                </c:pt>
                <c:pt idx="24932">
                  <c:v>406.029524006153</c:v>
                </c:pt>
                <c:pt idx="24933">
                  <c:v>406.44043737815292</c:v>
                </c:pt>
                <c:pt idx="24934">
                  <c:v>405.80605941199991</c:v>
                </c:pt>
                <c:pt idx="24935">
                  <c:v>405.52652521415303</c:v>
                </c:pt>
                <c:pt idx="24936">
                  <c:v>405.92325470015294</c:v>
                </c:pt>
                <c:pt idx="24937">
                  <c:v>406.71522986507699</c:v>
                </c:pt>
                <c:pt idx="24938">
                  <c:v>406.54443602015306</c:v>
                </c:pt>
                <c:pt idx="24939">
                  <c:v>406.33679547922986</c:v>
                </c:pt>
                <c:pt idx="24940">
                  <c:v>406.01395626046099</c:v>
                </c:pt>
                <c:pt idx="24941">
                  <c:v>405.87670625630699</c:v>
                </c:pt>
                <c:pt idx="24942">
                  <c:v>405.53070579661494</c:v>
                </c:pt>
                <c:pt idx="24943">
                  <c:v>405.57399093507695</c:v>
                </c:pt>
                <c:pt idx="24944">
                  <c:v>404.86162612707705</c:v>
                </c:pt>
                <c:pt idx="24945">
                  <c:v>404.79635789261488</c:v>
                </c:pt>
                <c:pt idx="24946">
                  <c:v>405.22224391907599</c:v>
                </c:pt>
                <c:pt idx="24947">
                  <c:v>405.11189991092198</c:v>
                </c:pt>
                <c:pt idx="24948">
                  <c:v>404.9762489693839</c:v>
                </c:pt>
                <c:pt idx="24949">
                  <c:v>405.93780353738396</c:v>
                </c:pt>
                <c:pt idx="24950">
                  <c:v>405.87147204199994</c:v>
                </c:pt>
                <c:pt idx="24951">
                  <c:v>405.21669710461492</c:v>
                </c:pt>
                <c:pt idx="24952">
                  <c:v>405.81533692584492</c:v>
                </c:pt>
                <c:pt idx="24953">
                  <c:v>405.67576016338404</c:v>
                </c:pt>
                <c:pt idx="24954">
                  <c:v>405.82227411938402</c:v>
                </c:pt>
                <c:pt idx="24955">
                  <c:v>405.23927552261495</c:v>
                </c:pt>
                <c:pt idx="24956">
                  <c:v>405.23753163122996</c:v>
                </c:pt>
                <c:pt idx="24957">
                  <c:v>405.31779030030702</c:v>
                </c:pt>
                <c:pt idx="24958">
                  <c:v>405.26227026030705</c:v>
                </c:pt>
                <c:pt idx="24959">
                  <c:v>405.14883955015301</c:v>
                </c:pt>
                <c:pt idx="24960">
                  <c:v>405.23206655230695</c:v>
                </c:pt>
                <c:pt idx="24961">
                  <c:v>405.54501148215394</c:v>
                </c:pt>
                <c:pt idx="24962">
                  <c:v>405.76969257230797</c:v>
                </c:pt>
                <c:pt idx="24963">
                  <c:v>405.42360452646102</c:v>
                </c:pt>
                <c:pt idx="24964">
                  <c:v>405.12761665661492</c:v>
                </c:pt>
                <c:pt idx="24965">
                  <c:v>405.31758668676906</c:v>
                </c:pt>
                <c:pt idx="24966">
                  <c:v>405.37619884153787</c:v>
                </c:pt>
                <c:pt idx="24967">
                  <c:v>405.210593138923</c:v>
                </c:pt>
                <c:pt idx="24968">
                  <c:v>405.13024144384605</c:v>
                </c:pt>
                <c:pt idx="24969">
                  <c:v>405.279319810461</c:v>
                </c:pt>
                <c:pt idx="24970">
                  <c:v>405.42546698892295</c:v>
                </c:pt>
                <c:pt idx="24971">
                  <c:v>405.501181796769</c:v>
                </c:pt>
                <c:pt idx="24972">
                  <c:v>405.67488715523007</c:v>
                </c:pt>
                <c:pt idx="24973">
                  <c:v>405.31855796630697</c:v>
                </c:pt>
                <c:pt idx="24974">
                  <c:v>405.55105681892292</c:v>
                </c:pt>
                <c:pt idx="24975">
                  <c:v>405.83633337246096</c:v>
                </c:pt>
                <c:pt idx="24976">
                  <c:v>405.14738798753802</c:v>
                </c:pt>
                <c:pt idx="24977">
                  <c:v>405.46039673107697</c:v>
                </c:pt>
                <c:pt idx="24978">
                  <c:v>405.58216364492301</c:v>
                </c:pt>
                <c:pt idx="24979">
                  <c:v>405.38827521861487</c:v>
                </c:pt>
                <c:pt idx="24980">
                  <c:v>405.44395019707599</c:v>
                </c:pt>
                <c:pt idx="24981">
                  <c:v>405.79901713415302</c:v>
                </c:pt>
                <c:pt idx="24982">
                  <c:v>405.46497082307604</c:v>
                </c:pt>
                <c:pt idx="24983">
                  <c:v>405.69961417338402</c:v>
                </c:pt>
                <c:pt idx="24984">
                  <c:v>406.11074693461501</c:v>
                </c:pt>
                <c:pt idx="24985">
                  <c:v>406.35936163199904</c:v>
                </c:pt>
                <c:pt idx="24986">
                  <c:v>406.24995047784608</c:v>
                </c:pt>
                <c:pt idx="24987">
                  <c:v>405.31760095553801</c:v>
                </c:pt>
                <c:pt idx="24988">
                  <c:v>405.600193910923</c:v>
                </c:pt>
                <c:pt idx="24989">
                  <c:v>405.93938055892295</c:v>
                </c:pt>
                <c:pt idx="24990">
                  <c:v>405.97672129338395</c:v>
                </c:pt>
                <c:pt idx="24991">
                  <c:v>406.15774729615305</c:v>
                </c:pt>
                <c:pt idx="24992">
                  <c:v>405.57631770169183</c:v>
                </c:pt>
                <c:pt idx="24993">
                  <c:v>405.66643425953799</c:v>
                </c:pt>
                <c:pt idx="24994">
                  <c:v>405.78468417338411</c:v>
                </c:pt>
                <c:pt idx="24995">
                  <c:v>405.93288665661493</c:v>
                </c:pt>
                <c:pt idx="24996">
                  <c:v>405.60390544492299</c:v>
                </c:pt>
                <c:pt idx="24997">
                  <c:v>405.48073334153787</c:v>
                </c:pt>
                <c:pt idx="24998">
                  <c:v>405.93719132261486</c:v>
                </c:pt>
                <c:pt idx="24999">
                  <c:v>405.68757950230696</c:v>
                </c:pt>
                <c:pt idx="25000">
                  <c:v>405.55368971861492</c:v>
                </c:pt>
                <c:pt idx="25001">
                  <c:v>405.87179430600003</c:v>
                </c:pt>
                <c:pt idx="25002">
                  <c:v>405.66238308815298</c:v>
                </c:pt>
                <c:pt idx="25003">
                  <c:v>405.51355693892191</c:v>
                </c:pt>
                <c:pt idx="25004">
                  <c:v>405.71689252384607</c:v>
                </c:pt>
                <c:pt idx="25005">
                  <c:v>405.88748102323007</c:v>
                </c:pt>
                <c:pt idx="25006">
                  <c:v>405.81042039200008</c:v>
                </c:pt>
                <c:pt idx="25007">
                  <c:v>405.69437755199897</c:v>
                </c:pt>
                <c:pt idx="25008">
                  <c:v>406.14752657630703</c:v>
                </c:pt>
                <c:pt idx="25009">
                  <c:v>406.14536811723002</c:v>
                </c:pt>
                <c:pt idx="25010">
                  <c:v>406.48189932907695</c:v>
                </c:pt>
                <c:pt idx="25011">
                  <c:v>406.06239980322999</c:v>
                </c:pt>
                <c:pt idx="25012">
                  <c:v>405.76527082753802</c:v>
                </c:pt>
                <c:pt idx="25013">
                  <c:v>405.52389874015392</c:v>
                </c:pt>
                <c:pt idx="25014">
                  <c:v>405.65696344046108</c:v>
                </c:pt>
                <c:pt idx="25015">
                  <c:v>405.79988274138395</c:v>
                </c:pt>
                <c:pt idx="25016">
                  <c:v>405.63654194215286</c:v>
                </c:pt>
                <c:pt idx="25017">
                  <c:v>405.63666697815296</c:v>
                </c:pt>
                <c:pt idx="25018">
                  <c:v>405.84206805184607</c:v>
                </c:pt>
                <c:pt idx="25019">
                  <c:v>405.91081497615295</c:v>
                </c:pt>
                <c:pt idx="25020">
                  <c:v>406.15711076399896</c:v>
                </c:pt>
                <c:pt idx="25021">
                  <c:v>406.50155014584601</c:v>
                </c:pt>
                <c:pt idx="25022">
                  <c:v>405.937522293538</c:v>
                </c:pt>
                <c:pt idx="25023">
                  <c:v>405.69135532646101</c:v>
                </c:pt>
                <c:pt idx="25024">
                  <c:v>405.79637201953796</c:v>
                </c:pt>
                <c:pt idx="25025">
                  <c:v>405.83439086538397</c:v>
                </c:pt>
                <c:pt idx="25026">
                  <c:v>405.53599066722995</c:v>
                </c:pt>
                <c:pt idx="25027">
                  <c:v>405.52790553092302</c:v>
                </c:pt>
                <c:pt idx="25028">
                  <c:v>405.74421026415308</c:v>
                </c:pt>
                <c:pt idx="25029">
                  <c:v>405.75610548753787</c:v>
                </c:pt>
                <c:pt idx="25030">
                  <c:v>405.51454294522995</c:v>
                </c:pt>
                <c:pt idx="25031">
                  <c:v>405.75224829015298</c:v>
                </c:pt>
                <c:pt idx="25032">
                  <c:v>405.87340805907695</c:v>
                </c:pt>
                <c:pt idx="25033">
                  <c:v>405.76500446215294</c:v>
                </c:pt>
                <c:pt idx="25034">
                  <c:v>405.41469624046101</c:v>
                </c:pt>
                <c:pt idx="25035">
                  <c:v>405.53285109676904</c:v>
                </c:pt>
                <c:pt idx="25036">
                  <c:v>405.68103737015292</c:v>
                </c:pt>
                <c:pt idx="25037">
                  <c:v>405.64705114246107</c:v>
                </c:pt>
                <c:pt idx="25038">
                  <c:v>405.531560686153</c:v>
                </c:pt>
                <c:pt idx="25039">
                  <c:v>405.84574143692305</c:v>
                </c:pt>
                <c:pt idx="25040">
                  <c:v>405.76930391753797</c:v>
                </c:pt>
                <c:pt idx="25041">
                  <c:v>405.95777337722996</c:v>
                </c:pt>
                <c:pt idx="25042">
                  <c:v>405.84569354984603</c:v>
                </c:pt>
                <c:pt idx="25043">
                  <c:v>405.60334751476904</c:v>
                </c:pt>
                <c:pt idx="25044">
                  <c:v>405.36199183630708</c:v>
                </c:pt>
                <c:pt idx="25045">
                  <c:v>405.4690714519989</c:v>
                </c:pt>
                <c:pt idx="25046">
                  <c:v>405.60993314692308</c:v>
                </c:pt>
                <c:pt idx="25047">
                  <c:v>405.40679939615296</c:v>
                </c:pt>
                <c:pt idx="25048">
                  <c:v>405.558271122615</c:v>
                </c:pt>
                <c:pt idx="25049">
                  <c:v>405.59852108538399</c:v>
                </c:pt>
                <c:pt idx="25050">
                  <c:v>405.41734137769197</c:v>
                </c:pt>
                <c:pt idx="25051">
                  <c:v>405.54720341492305</c:v>
                </c:pt>
                <c:pt idx="25052">
                  <c:v>405.57585482107601</c:v>
                </c:pt>
                <c:pt idx="25053">
                  <c:v>405.51149045430697</c:v>
                </c:pt>
                <c:pt idx="25054">
                  <c:v>405.40852599384601</c:v>
                </c:pt>
                <c:pt idx="25055">
                  <c:v>405.59973921076897</c:v>
                </c:pt>
                <c:pt idx="25056">
                  <c:v>405.73130914153791</c:v>
                </c:pt>
                <c:pt idx="25057">
                  <c:v>405.44161542984602</c:v>
                </c:pt>
                <c:pt idx="25058">
                  <c:v>405.40936822076901</c:v>
                </c:pt>
                <c:pt idx="25059">
                  <c:v>405.520998287846</c:v>
                </c:pt>
                <c:pt idx="25060">
                  <c:v>405.58856186107693</c:v>
                </c:pt>
                <c:pt idx="25061">
                  <c:v>405.44784161615314</c:v>
                </c:pt>
                <c:pt idx="25062">
                  <c:v>405.51978223184608</c:v>
                </c:pt>
                <c:pt idx="25063">
                  <c:v>405.51069822538398</c:v>
                </c:pt>
                <c:pt idx="25064">
                  <c:v>405.56434238953807</c:v>
                </c:pt>
                <c:pt idx="25065">
                  <c:v>405.48169921107689</c:v>
                </c:pt>
                <c:pt idx="25066">
                  <c:v>405.64742905107602</c:v>
                </c:pt>
                <c:pt idx="25067">
                  <c:v>405.71959866061496</c:v>
                </c:pt>
                <c:pt idx="25068">
                  <c:v>405.62802642938397</c:v>
                </c:pt>
                <c:pt idx="25069">
                  <c:v>405.64586676723002</c:v>
                </c:pt>
                <c:pt idx="25070">
                  <c:v>405.81679588522996</c:v>
                </c:pt>
                <c:pt idx="25071">
                  <c:v>405.42671020246087</c:v>
                </c:pt>
                <c:pt idx="25072">
                  <c:v>405.36119774215393</c:v>
                </c:pt>
                <c:pt idx="25073">
                  <c:v>405.36361463353808</c:v>
                </c:pt>
                <c:pt idx="25074">
                  <c:v>405.20720919199903</c:v>
                </c:pt>
                <c:pt idx="25075">
                  <c:v>405.43482968646106</c:v>
                </c:pt>
                <c:pt idx="25076">
                  <c:v>405.22209123138396</c:v>
                </c:pt>
                <c:pt idx="25077">
                  <c:v>404.75050211415305</c:v>
                </c:pt>
                <c:pt idx="25078">
                  <c:v>404.96768878999904</c:v>
                </c:pt>
                <c:pt idx="25079">
                  <c:v>404.87262507492306</c:v>
                </c:pt>
                <c:pt idx="25080">
                  <c:v>405.11966836830703</c:v>
                </c:pt>
                <c:pt idx="25081">
                  <c:v>405.18416481230702</c:v>
                </c:pt>
                <c:pt idx="25082">
                  <c:v>405.29813912092294</c:v>
                </c:pt>
                <c:pt idx="25083">
                  <c:v>404.93121246522981</c:v>
                </c:pt>
                <c:pt idx="25084">
                  <c:v>404.97287810799895</c:v>
                </c:pt>
                <c:pt idx="25085">
                  <c:v>404.87412542584605</c:v>
                </c:pt>
                <c:pt idx="25086">
                  <c:v>404.64163199923001</c:v>
                </c:pt>
                <c:pt idx="25087">
                  <c:v>404.638133735846</c:v>
                </c:pt>
                <c:pt idx="25088">
                  <c:v>404.76861995230689</c:v>
                </c:pt>
                <c:pt idx="25089">
                  <c:v>404.76102514892295</c:v>
                </c:pt>
                <c:pt idx="25090">
                  <c:v>404.683126281846</c:v>
                </c:pt>
                <c:pt idx="25091">
                  <c:v>404.96286542861492</c:v>
                </c:pt>
                <c:pt idx="25092">
                  <c:v>404.98942773707603</c:v>
                </c:pt>
                <c:pt idx="25093">
                  <c:v>404.72148401769192</c:v>
                </c:pt>
                <c:pt idx="25094">
                  <c:v>404.49935462538394</c:v>
                </c:pt>
                <c:pt idx="25095">
                  <c:v>404.50101025923095</c:v>
                </c:pt>
                <c:pt idx="25096">
                  <c:v>404.63474637215302</c:v>
                </c:pt>
                <c:pt idx="25097">
                  <c:v>404.80756552107601</c:v>
                </c:pt>
                <c:pt idx="25098">
                  <c:v>404.62588448938402</c:v>
                </c:pt>
                <c:pt idx="25099">
                  <c:v>404.58037137861487</c:v>
                </c:pt>
                <c:pt idx="25100">
                  <c:v>404.74317089507696</c:v>
                </c:pt>
                <c:pt idx="25101">
                  <c:v>404.59941073046105</c:v>
                </c:pt>
                <c:pt idx="25102">
                  <c:v>404.635696082923</c:v>
                </c:pt>
                <c:pt idx="25103">
                  <c:v>404.56239734446098</c:v>
                </c:pt>
                <c:pt idx="25104">
                  <c:v>404.607529332154</c:v>
                </c:pt>
                <c:pt idx="25105">
                  <c:v>404.4935586546149</c:v>
                </c:pt>
                <c:pt idx="25106">
                  <c:v>404.31004295830695</c:v>
                </c:pt>
                <c:pt idx="25107">
                  <c:v>404.225021296769</c:v>
                </c:pt>
                <c:pt idx="25108">
                  <c:v>404.348072276153</c:v>
                </c:pt>
                <c:pt idx="25109">
                  <c:v>404.43344516169191</c:v>
                </c:pt>
                <c:pt idx="25110">
                  <c:v>404.554432215384</c:v>
                </c:pt>
                <c:pt idx="25111">
                  <c:v>404.68561068061501</c:v>
                </c:pt>
                <c:pt idx="25112">
                  <c:v>404.81290515476906</c:v>
                </c:pt>
                <c:pt idx="25113">
                  <c:v>404.97638573015303</c:v>
                </c:pt>
                <c:pt idx="25114">
                  <c:v>404.72900844322993</c:v>
                </c:pt>
                <c:pt idx="25115">
                  <c:v>404.59315951907587</c:v>
                </c:pt>
                <c:pt idx="25116">
                  <c:v>404.72711171476897</c:v>
                </c:pt>
                <c:pt idx="25117">
                  <c:v>404.78056391630696</c:v>
                </c:pt>
                <c:pt idx="25118">
                  <c:v>404.69545779169192</c:v>
                </c:pt>
                <c:pt idx="25119">
                  <c:v>404.56843769415298</c:v>
                </c:pt>
                <c:pt idx="25120">
                  <c:v>404.59837871569187</c:v>
                </c:pt>
                <c:pt idx="25121">
                  <c:v>404.68806255630801</c:v>
                </c:pt>
                <c:pt idx="25122">
                  <c:v>404.65615056723095</c:v>
                </c:pt>
                <c:pt idx="25123">
                  <c:v>404.63716463399902</c:v>
                </c:pt>
                <c:pt idx="25124">
                  <c:v>404.67304701076904</c:v>
                </c:pt>
                <c:pt idx="25125">
                  <c:v>404.58620779599994</c:v>
                </c:pt>
                <c:pt idx="25126">
                  <c:v>404.73028242953802</c:v>
                </c:pt>
                <c:pt idx="25127">
                  <c:v>404.71016316676901</c:v>
                </c:pt>
                <c:pt idx="25128">
                  <c:v>404.58493647815294</c:v>
                </c:pt>
                <c:pt idx="25129">
                  <c:v>404.42802430030696</c:v>
                </c:pt>
                <c:pt idx="25130">
                  <c:v>404.51509197353801</c:v>
                </c:pt>
                <c:pt idx="25131">
                  <c:v>404.55315940799989</c:v>
                </c:pt>
                <c:pt idx="25132">
                  <c:v>404.4825934653839</c:v>
                </c:pt>
                <c:pt idx="25133">
                  <c:v>404.49795221892293</c:v>
                </c:pt>
                <c:pt idx="25134">
                  <c:v>404.46192147953792</c:v>
                </c:pt>
                <c:pt idx="25135">
                  <c:v>404.31086957584614</c:v>
                </c:pt>
                <c:pt idx="25136">
                  <c:v>404.34860000153805</c:v>
                </c:pt>
                <c:pt idx="25137">
                  <c:v>404.284575970768</c:v>
                </c:pt>
                <c:pt idx="25138">
                  <c:v>404.49205816538392</c:v>
                </c:pt>
                <c:pt idx="25139">
                  <c:v>404.43591972507591</c:v>
                </c:pt>
                <c:pt idx="25140">
                  <c:v>404.4063190372309</c:v>
                </c:pt>
                <c:pt idx="25141">
                  <c:v>404.675533802769</c:v>
                </c:pt>
                <c:pt idx="25142">
                  <c:v>404.59900549615395</c:v>
                </c:pt>
                <c:pt idx="25143">
                  <c:v>404.37298393769203</c:v>
                </c:pt>
                <c:pt idx="25144">
                  <c:v>404.45729959707592</c:v>
                </c:pt>
                <c:pt idx="25145">
                  <c:v>404.67286330538406</c:v>
                </c:pt>
                <c:pt idx="25146">
                  <c:v>404.59254932415308</c:v>
                </c:pt>
                <c:pt idx="25147">
                  <c:v>404.54490729399998</c:v>
                </c:pt>
                <c:pt idx="25148">
                  <c:v>404.40090024753795</c:v>
                </c:pt>
                <c:pt idx="25149">
                  <c:v>404.56048714046108</c:v>
                </c:pt>
                <c:pt idx="25150">
                  <c:v>404.62523375322996</c:v>
                </c:pt>
                <c:pt idx="25151">
                  <c:v>404.75349931661492</c:v>
                </c:pt>
                <c:pt idx="25152">
                  <c:v>404.55676903984607</c:v>
                </c:pt>
                <c:pt idx="25153">
                  <c:v>404.66153929030696</c:v>
                </c:pt>
                <c:pt idx="25154">
                  <c:v>404.77106247076898</c:v>
                </c:pt>
                <c:pt idx="25155">
                  <c:v>404.74332606061495</c:v>
                </c:pt>
                <c:pt idx="25156">
                  <c:v>404.83207162153798</c:v>
                </c:pt>
                <c:pt idx="25157">
                  <c:v>404.70956129722993</c:v>
                </c:pt>
                <c:pt idx="25158">
                  <c:v>404.90221869630705</c:v>
                </c:pt>
                <c:pt idx="25159">
                  <c:v>405.03947314184597</c:v>
                </c:pt>
                <c:pt idx="25160">
                  <c:v>405.03991332184597</c:v>
                </c:pt>
                <c:pt idx="25161">
                  <c:v>405.03050445015293</c:v>
                </c:pt>
                <c:pt idx="25162">
                  <c:v>405.19566264092305</c:v>
                </c:pt>
                <c:pt idx="25163">
                  <c:v>404.995441135384</c:v>
                </c:pt>
                <c:pt idx="25164">
                  <c:v>404.97720613030702</c:v>
                </c:pt>
                <c:pt idx="25165">
                  <c:v>405.02439927861491</c:v>
                </c:pt>
                <c:pt idx="25166">
                  <c:v>404.94708272061501</c:v>
                </c:pt>
                <c:pt idx="25167">
                  <c:v>405.03071390984599</c:v>
                </c:pt>
                <c:pt idx="25168">
                  <c:v>405.06176735984604</c:v>
                </c:pt>
                <c:pt idx="25169">
                  <c:v>404.94916705276898</c:v>
                </c:pt>
                <c:pt idx="25170">
                  <c:v>405.09342013507597</c:v>
                </c:pt>
                <c:pt idx="25171">
                  <c:v>405.20087881415401</c:v>
                </c:pt>
                <c:pt idx="25172">
                  <c:v>405.195390161538</c:v>
                </c:pt>
                <c:pt idx="25173">
                  <c:v>405.22661926307586</c:v>
                </c:pt>
                <c:pt idx="25174">
                  <c:v>405.25836021307703</c:v>
                </c:pt>
                <c:pt idx="25175">
                  <c:v>405.41247050199996</c:v>
                </c:pt>
                <c:pt idx="25176">
                  <c:v>405.46686437107695</c:v>
                </c:pt>
                <c:pt idx="25177">
                  <c:v>405.58009167999904</c:v>
                </c:pt>
                <c:pt idx="25178">
                  <c:v>405.69028853723</c:v>
                </c:pt>
                <c:pt idx="25179">
                  <c:v>405.73007119938404</c:v>
                </c:pt>
                <c:pt idx="25180">
                  <c:v>405.82212866799995</c:v>
                </c:pt>
                <c:pt idx="25181">
                  <c:v>405.89341057199897</c:v>
                </c:pt>
                <c:pt idx="25182">
                  <c:v>406.03135102861489</c:v>
                </c:pt>
                <c:pt idx="25183">
                  <c:v>405.91519562799897</c:v>
                </c:pt>
                <c:pt idx="25184">
                  <c:v>405.77315720876891</c:v>
                </c:pt>
                <c:pt idx="25185">
                  <c:v>405.89702800138394</c:v>
                </c:pt>
                <c:pt idx="25186">
                  <c:v>406.10161456630698</c:v>
                </c:pt>
                <c:pt idx="25187">
                  <c:v>406.21720389492305</c:v>
                </c:pt>
                <c:pt idx="25188">
                  <c:v>406.68427690907703</c:v>
                </c:pt>
                <c:pt idx="25189">
                  <c:v>407.49175521184594</c:v>
                </c:pt>
                <c:pt idx="25190">
                  <c:v>407.78939726922994</c:v>
                </c:pt>
                <c:pt idx="25191">
                  <c:v>407.39634795938389</c:v>
                </c:pt>
                <c:pt idx="25192">
                  <c:v>407.12361744907594</c:v>
                </c:pt>
                <c:pt idx="25193">
                  <c:v>407.25965343030708</c:v>
                </c:pt>
                <c:pt idx="25194">
                  <c:v>407.15949811769201</c:v>
                </c:pt>
                <c:pt idx="25195">
                  <c:v>407.31910371553801</c:v>
                </c:pt>
                <c:pt idx="25196">
                  <c:v>407.28184329122996</c:v>
                </c:pt>
                <c:pt idx="25197">
                  <c:v>406.777784682</c:v>
                </c:pt>
                <c:pt idx="25198">
                  <c:v>406.59591588907597</c:v>
                </c:pt>
                <c:pt idx="25199">
                  <c:v>406.526009603538</c:v>
                </c:pt>
                <c:pt idx="25200">
                  <c:v>406.43762107815292</c:v>
                </c:pt>
                <c:pt idx="25201">
                  <c:v>406.50398171969198</c:v>
                </c:pt>
                <c:pt idx="25202">
                  <c:v>406.42358934184603</c:v>
                </c:pt>
                <c:pt idx="25203">
                  <c:v>406.42983623815292</c:v>
                </c:pt>
                <c:pt idx="25204">
                  <c:v>406.47951826246094</c:v>
                </c:pt>
                <c:pt idx="25205">
                  <c:v>406.29106650307597</c:v>
                </c:pt>
                <c:pt idx="25206">
                  <c:v>405.96364308907602</c:v>
                </c:pt>
                <c:pt idx="25207">
                  <c:v>405.83032652323101</c:v>
                </c:pt>
                <c:pt idx="25208">
                  <c:v>405.54458264446112</c:v>
                </c:pt>
                <c:pt idx="25209">
                  <c:v>405.18410263215304</c:v>
                </c:pt>
                <c:pt idx="25210">
                  <c:v>404.82749177107593</c:v>
                </c:pt>
                <c:pt idx="25211">
                  <c:v>404.61659076399997</c:v>
                </c:pt>
                <c:pt idx="25212">
                  <c:v>404.61825681522993</c:v>
                </c:pt>
                <c:pt idx="25213">
                  <c:v>404.193255212461</c:v>
                </c:pt>
                <c:pt idx="25214">
                  <c:v>404.03437178399895</c:v>
                </c:pt>
                <c:pt idx="25215">
                  <c:v>403.98715900430699</c:v>
                </c:pt>
                <c:pt idx="25216">
                  <c:v>403.93908812138397</c:v>
                </c:pt>
                <c:pt idx="25217">
                  <c:v>404.32431648199889</c:v>
                </c:pt>
                <c:pt idx="25218">
                  <c:v>404.66228639876914</c:v>
                </c:pt>
                <c:pt idx="25219">
                  <c:v>404.56385964830696</c:v>
                </c:pt>
                <c:pt idx="25220">
                  <c:v>404.45364720061497</c:v>
                </c:pt>
                <c:pt idx="25221">
                  <c:v>404.43139168215293</c:v>
                </c:pt>
                <c:pt idx="25222">
                  <c:v>404.32099132646107</c:v>
                </c:pt>
                <c:pt idx="25223">
                  <c:v>404.383345676923</c:v>
                </c:pt>
                <c:pt idx="25224">
                  <c:v>404.36829403276903</c:v>
                </c:pt>
                <c:pt idx="25225">
                  <c:v>404.30102071953797</c:v>
                </c:pt>
                <c:pt idx="25226">
                  <c:v>403.92973420846096</c:v>
                </c:pt>
                <c:pt idx="25227">
                  <c:v>403.89707342507592</c:v>
                </c:pt>
                <c:pt idx="25228">
                  <c:v>403.88480009876906</c:v>
                </c:pt>
                <c:pt idx="25229">
                  <c:v>403.91579778553796</c:v>
                </c:pt>
                <c:pt idx="25230">
                  <c:v>403.95931826953796</c:v>
                </c:pt>
                <c:pt idx="25231">
                  <c:v>404.04363619200001</c:v>
                </c:pt>
                <c:pt idx="25232">
                  <c:v>404.00352260276901</c:v>
                </c:pt>
                <c:pt idx="25233">
                  <c:v>403.98350240046096</c:v>
                </c:pt>
                <c:pt idx="25234">
                  <c:v>404.13544401446205</c:v>
                </c:pt>
                <c:pt idx="25235">
                  <c:v>404.11640065907602</c:v>
                </c:pt>
                <c:pt idx="25236">
                  <c:v>404.14145111907607</c:v>
                </c:pt>
                <c:pt idx="25237">
                  <c:v>404.12518704061495</c:v>
                </c:pt>
                <c:pt idx="25238">
                  <c:v>404.05501206907695</c:v>
                </c:pt>
                <c:pt idx="25239">
                  <c:v>404.09958861984603</c:v>
                </c:pt>
                <c:pt idx="25240">
                  <c:v>404.03640339338398</c:v>
                </c:pt>
                <c:pt idx="25241">
                  <c:v>403.73959872076898</c:v>
                </c:pt>
                <c:pt idx="25242">
                  <c:v>403.97362259676902</c:v>
                </c:pt>
                <c:pt idx="25243">
                  <c:v>403.858120092153</c:v>
                </c:pt>
                <c:pt idx="25244">
                  <c:v>403.67693959846099</c:v>
                </c:pt>
                <c:pt idx="25245">
                  <c:v>403.76075858215296</c:v>
                </c:pt>
                <c:pt idx="25246">
                  <c:v>403.75021198353801</c:v>
                </c:pt>
                <c:pt idx="25247">
                  <c:v>403.76713244661488</c:v>
                </c:pt>
                <c:pt idx="25248">
                  <c:v>403.62443371276902</c:v>
                </c:pt>
                <c:pt idx="25249">
                  <c:v>403.66883640846203</c:v>
                </c:pt>
                <c:pt idx="25250">
                  <c:v>403.47435570584599</c:v>
                </c:pt>
                <c:pt idx="25251">
                  <c:v>403.59737046492296</c:v>
                </c:pt>
                <c:pt idx="25252">
                  <c:v>403.7462881547691</c:v>
                </c:pt>
                <c:pt idx="25253">
                  <c:v>403.85772713969203</c:v>
                </c:pt>
                <c:pt idx="25254">
                  <c:v>403.91322099799891</c:v>
                </c:pt>
                <c:pt idx="25255">
                  <c:v>403.89950641553799</c:v>
                </c:pt>
                <c:pt idx="25256">
                  <c:v>403.87343597892294</c:v>
                </c:pt>
                <c:pt idx="25257">
                  <c:v>403.62221258107593</c:v>
                </c:pt>
                <c:pt idx="25258">
                  <c:v>403.44135054138388</c:v>
                </c:pt>
                <c:pt idx="25259">
                  <c:v>403.62352689400001</c:v>
                </c:pt>
                <c:pt idx="25260">
                  <c:v>403.79105085815297</c:v>
                </c:pt>
                <c:pt idx="25261">
                  <c:v>403.99394046646103</c:v>
                </c:pt>
                <c:pt idx="25262">
                  <c:v>404.248696331384</c:v>
                </c:pt>
                <c:pt idx="25263">
                  <c:v>404.32136076122987</c:v>
                </c:pt>
                <c:pt idx="25264">
                  <c:v>404.46218681522993</c:v>
                </c:pt>
                <c:pt idx="25265">
                  <c:v>404.25392422630705</c:v>
                </c:pt>
                <c:pt idx="25266">
                  <c:v>403.97434731184597</c:v>
                </c:pt>
                <c:pt idx="25267">
                  <c:v>403.67105825676896</c:v>
                </c:pt>
                <c:pt idx="25268">
                  <c:v>403.66051139215398</c:v>
                </c:pt>
                <c:pt idx="25269">
                  <c:v>403.68043037646106</c:v>
                </c:pt>
                <c:pt idx="25270">
                  <c:v>403.54251568169195</c:v>
                </c:pt>
                <c:pt idx="25271">
                  <c:v>403.44893340169091</c:v>
                </c:pt>
                <c:pt idx="25272">
                  <c:v>403.41309011061492</c:v>
                </c:pt>
                <c:pt idx="25273">
                  <c:v>403.45046973092298</c:v>
                </c:pt>
                <c:pt idx="25274">
                  <c:v>403.56306709953805</c:v>
                </c:pt>
                <c:pt idx="25275">
                  <c:v>403.48563594261481</c:v>
                </c:pt>
                <c:pt idx="25276">
                  <c:v>403.46341037430705</c:v>
                </c:pt>
                <c:pt idx="25277">
                  <c:v>403.43782840261497</c:v>
                </c:pt>
                <c:pt idx="25278">
                  <c:v>403.40196727123094</c:v>
                </c:pt>
                <c:pt idx="25279">
                  <c:v>403.35073657246102</c:v>
                </c:pt>
                <c:pt idx="25280">
                  <c:v>403.28447458122992</c:v>
                </c:pt>
                <c:pt idx="25281">
                  <c:v>403.2507355486149</c:v>
                </c:pt>
                <c:pt idx="25282">
                  <c:v>403.32917446769187</c:v>
                </c:pt>
                <c:pt idx="25283">
                  <c:v>403.39205491938395</c:v>
                </c:pt>
                <c:pt idx="25284">
                  <c:v>403.43736195953795</c:v>
                </c:pt>
                <c:pt idx="25285">
                  <c:v>403.356833313077</c:v>
                </c:pt>
                <c:pt idx="25286">
                  <c:v>403.41931635046092</c:v>
                </c:pt>
                <c:pt idx="25287">
                  <c:v>403.499570146461</c:v>
                </c:pt>
                <c:pt idx="25288">
                  <c:v>403.55318865553801</c:v>
                </c:pt>
                <c:pt idx="25289">
                  <c:v>403.53439167769199</c:v>
                </c:pt>
                <c:pt idx="25290">
                  <c:v>403.56735130492302</c:v>
                </c:pt>
                <c:pt idx="25291">
                  <c:v>403.51847577507596</c:v>
                </c:pt>
                <c:pt idx="25292">
                  <c:v>403.51613749522988</c:v>
                </c:pt>
                <c:pt idx="25293">
                  <c:v>403.50926282907608</c:v>
                </c:pt>
                <c:pt idx="25294">
                  <c:v>403.40585516938398</c:v>
                </c:pt>
                <c:pt idx="25295">
                  <c:v>403.49679099153786</c:v>
                </c:pt>
                <c:pt idx="25296">
                  <c:v>403.56977443276901</c:v>
                </c:pt>
                <c:pt idx="25297">
                  <c:v>403.54617739138399</c:v>
                </c:pt>
                <c:pt idx="25298">
                  <c:v>403.64564697784607</c:v>
                </c:pt>
                <c:pt idx="25299">
                  <c:v>403.71543395892286</c:v>
                </c:pt>
                <c:pt idx="25300">
                  <c:v>403.72953467984598</c:v>
                </c:pt>
                <c:pt idx="25301">
                  <c:v>403.69227235907601</c:v>
                </c:pt>
                <c:pt idx="25302">
                  <c:v>403.68162974584601</c:v>
                </c:pt>
                <c:pt idx="25303">
                  <c:v>403.76324941522995</c:v>
                </c:pt>
                <c:pt idx="25304">
                  <c:v>403.70560039492307</c:v>
                </c:pt>
                <c:pt idx="25305">
                  <c:v>403.56785055969198</c:v>
                </c:pt>
                <c:pt idx="25306">
                  <c:v>403.64382497938402</c:v>
                </c:pt>
                <c:pt idx="25307">
                  <c:v>403.58885781922999</c:v>
                </c:pt>
                <c:pt idx="25308">
                  <c:v>403.61944257338411</c:v>
                </c:pt>
                <c:pt idx="25309">
                  <c:v>403.64447778169205</c:v>
                </c:pt>
                <c:pt idx="25310">
                  <c:v>403.63288730107598</c:v>
                </c:pt>
                <c:pt idx="25311">
                  <c:v>403.6717079216919</c:v>
                </c:pt>
                <c:pt idx="25312">
                  <c:v>403.66547088538402</c:v>
                </c:pt>
                <c:pt idx="25313">
                  <c:v>403.68761923230704</c:v>
                </c:pt>
                <c:pt idx="25314">
                  <c:v>403.75761413846107</c:v>
                </c:pt>
                <c:pt idx="25315">
                  <c:v>403.76435313630702</c:v>
                </c:pt>
                <c:pt idx="25316">
                  <c:v>403.77466803692306</c:v>
                </c:pt>
                <c:pt idx="25317">
                  <c:v>403.74596127661499</c:v>
                </c:pt>
                <c:pt idx="25318">
                  <c:v>403.74092784307697</c:v>
                </c:pt>
                <c:pt idx="25319">
                  <c:v>403.83291120984597</c:v>
                </c:pt>
                <c:pt idx="25320">
                  <c:v>403.90245597261486</c:v>
                </c:pt>
                <c:pt idx="25321">
                  <c:v>403.89307178892295</c:v>
                </c:pt>
                <c:pt idx="25322">
                  <c:v>403.90000482769199</c:v>
                </c:pt>
                <c:pt idx="25323">
                  <c:v>403.80879413092305</c:v>
                </c:pt>
                <c:pt idx="25324">
                  <c:v>403.92801422353796</c:v>
                </c:pt>
                <c:pt idx="25325">
                  <c:v>403.96181268184608</c:v>
                </c:pt>
                <c:pt idx="25326">
                  <c:v>404.09393759999995</c:v>
                </c:pt>
                <c:pt idx="25327">
                  <c:v>404.17040562984613</c:v>
                </c:pt>
                <c:pt idx="25328">
                  <c:v>404.17389874738399</c:v>
                </c:pt>
                <c:pt idx="25329">
                  <c:v>404.07503568199894</c:v>
                </c:pt>
                <c:pt idx="25330">
                  <c:v>404.15888510630714</c:v>
                </c:pt>
                <c:pt idx="25331">
                  <c:v>404.397580941846</c:v>
                </c:pt>
                <c:pt idx="25332">
                  <c:v>404.389003954153</c:v>
                </c:pt>
                <c:pt idx="25333">
                  <c:v>404.32787061215402</c:v>
                </c:pt>
                <c:pt idx="25334">
                  <c:v>404.32920132230703</c:v>
                </c:pt>
                <c:pt idx="25335">
                  <c:v>404.377864048307</c:v>
                </c:pt>
                <c:pt idx="25336">
                  <c:v>404.31914016738398</c:v>
                </c:pt>
                <c:pt idx="25337">
                  <c:v>404.29602121338399</c:v>
                </c:pt>
                <c:pt idx="25338">
                  <c:v>404.39702400169199</c:v>
                </c:pt>
                <c:pt idx="25339">
                  <c:v>404.40235257030696</c:v>
                </c:pt>
                <c:pt idx="25340">
                  <c:v>404.39553319553801</c:v>
                </c:pt>
                <c:pt idx="25341">
                  <c:v>404.38386377</c:v>
                </c:pt>
                <c:pt idx="25342">
                  <c:v>404.4573349589229</c:v>
                </c:pt>
                <c:pt idx="25343">
                  <c:v>404.454123796153</c:v>
                </c:pt>
                <c:pt idx="25344">
                  <c:v>404.36659092722994</c:v>
                </c:pt>
                <c:pt idx="25345">
                  <c:v>404.38602823122994</c:v>
                </c:pt>
                <c:pt idx="25346">
                  <c:v>404.46487952661499</c:v>
                </c:pt>
                <c:pt idx="25347">
                  <c:v>404.45240377476904</c:v>
                </c:pt>
                <c:pt idx="25348">
                  <c:v>404.4887944089229</c:v>
                </c:pt>
                <c:pt idx="25349">
                  <c:v>404.49901394415286</c:v>
                </c:pt>
                <c:pt idx="25350">
                  <c:v>404.43989197276898</c:v>
                </c:pt>
                <c:pt idx="25351">
                  <c:v>404.26258753338402</c:v>
                </c:pt>
                <c:pt idx="25352">
                  <c:v>404.26976009046103</c:v>
                </c:pt>
                <c:pt idx="25353">
                  <c:v>404.32829218646106</c:v>
                </c:pt>
                <c:pt idx="25354">
                  <c:v>404.32585723230704</c:v>
                </c:pt>
                <c:pt idx="25355">
                  <c:v>404.51720098676901</c:v>
                </c:pt>
                <c:pt idx="25356">
                  <c:v>404.60766012292311</c:v>
                </c:pt>
                <c:pt idx="25357">
                  <c:v>404.52999669123</c:v>
                </c:pt>
                <c:pt idx="25358">
                  <c:v>404.50490446523003</c:v>
                </c:pt>
                <c:pt idx="25359">
                  <c:v>404.51458628430703</c:v>
                </c:pt>
                <c:pt idx="25360">
                  <c:v>404.46652469246101</c:v>
                </c:pt>
                <c:pt idx="25361">
                  <c:v>404.41181546107589</c:v>
                </c:pt>
                <c:pt idx="25362">
                  <c:v>404.45434339923008</c:v>
                </c:pt>
                <c:pt idx="25363">
                  <c:v>404.52470992538395</c:v>
                </c:pt>
                <c:pt idx="25364">
                  <c:v>404.60267983369204</c:v>
                </c:pt>
                <c:pt idx="25365">
                  <c:v>404.60530605892296</c:v>
                </c:pt>
                <c:pt idx="25366">
                  <c:v>404.67663496584493</c:v>
                </c:pt>
                <c:pt idx="25367">
                  <c:v>404.69827383876901</c:v>
                </c:pt>
                <c:pt idx="25368">
                  <c:v>404.76131188615392</c:v>
                </c:pt>
                <c:pt idx="25369">
                  <c:v>404.81488814738401</c:v>
                </c:pt>
                <c:pt idx="25370">
                  <c:v>404.93204757615297</c:v>
                </c:pt>
                <c:pt idx="25371">
                  <c:v>404.86082298292308</c:v>
                </c:pt>
                <c:pt idx="25372">
                  <c:v>404.80673195815393</c:v>
                </c:pt>
                <c:pt idx="25373">
                  <c:v>404.810346736307</c:v>
                </c:pt>
                <c:pt idx="25374">
                  <c:v>404.80158709923001</c:v>
                </c:pt>
                <c:pt idx="25375">
                  <c:v>404.82388857676904</c:v>
                </c:pt>
                <c:pt idx="25376">
                  <c:v>404.79146976261489</c:v>
                </c:pt>
                <c:pt idx="25377">
                  <c:v>404.85076038076909</c:v>
                </c:pt>
                <c:pt idx="25378">
                  <c:v>404.91224751122996</c:v>
                </c:pt>
                <c:pt idx="25379">
                  <c:v>404.83782610169197</c:v>
                </c:pt>
                <c:pt idx="25380">
                  <c:v>404.95789206292301</c:v>
                </c:pt>
                <c:pt idx="25381">
                  <c:v>404.93990443369199</c:v>
                </c:pt>
                <c:pt idx="25382">
                  <c:v>404.93461054676897</c:v>
                </c:pt>
                <c:pt idx="25383">
                  <c:v>405.04751991599994</c:v>
                </c:pt>
                <c:pt idx="25384">
                  <c:v>405.07246741661493</c:v>
                </c:pt>
                <c:pt idx="25385">
                  <c:v>405.11657852861487</c:v>
                </c:pt>
                <c:pt idx="25386">
                  <c:v>405.08028428876901</c:v>
                </c:pt>
                <c:pt idx="25387">
                  <c:v>405.05221434015397</c:v>
                </c:pt>
                <c:pt idx="25388">
                  <c:v>405.08907774892293</c:v>
                </c:pt>
                <c:pt idx="25389">
                  <c:v>405.15959323138401</c:v>
                </c:pt>
                <c:pt idx="25390">
                  <c:v>405.16776812046112</c:v>
                </c:pt>
                <c:pt idx="25391">
                  <c:v>405.02521114969193</c:v>
                </c:pt>
                <c:pt idx="25392">
                  <c:v>405.0839164793839</c:v>
                </c:pt>
                <c:pt idx="25393">
                  <c:v>405.11072662430706</c:v>
                </c:pt>
                <c:pt idx="25394">
                  <c:v>405.051160550769</c:v>
                </c:pt>
                <c:pt idx="25395">
                  <c:v>405.10007347969196</c:v>
                </c:pt>
                <c:pt idx="25396">
                  <c:v>405.16470666169198</c:v>
                </c:pt>
                <c:pt idx="25397">
                  <c:v>405.17183684907695</c:v>
                </c:pt>
                <c:pt idx="25398">
                  <c:v>405.14961852353804</c:v>
                </c:pt>
                <c:pt idx="25399">
                  <c:v>405.084930888153</c:v>
                </c:pt>
                <c:pt idx="25400">
                  <c:v>405.20085632646106</c:v>
                </c:pt>
                <c:pt idx="25401">
                  <c:v>405.20327738461492</c:v>
                </c:pt>
                <c:pt idx="25402">
                  <c:v>405.16872138338402</c:v>
                </c:pt>
                <c:pt idx="25403">
                  <c:v>405.20124210676903</c:v>
                </c:pt>
                <c:pt idx="25404">
                  <c:v>405.31413687922992</c:v>
                </c:pt>
                <c:pt idx="25405">
                  <c:v>405.37754489646107</c:v>
                </c:pt>
                <c:pt idx="25406">
                  <c:v>405.39655341599894</c:v>
                </c:pt>
                <c:pt idx="25407">
                  <c:v>405.33817634553793</c:v>
                </c:pt>
                <c:pt idx="25408">
                  <c:v>405.29758821599995</c:v>
                </c:pt>
                <c:pt idx="25409">
                  <c:v>405.37963920676901</c:v>
                </c:pt>
                <c:pt idx="25410">
                  <c:v>405.40521574784594</c:v>
                </c:pt>
                <c:pt idx="25411">
                  <c:v>405.39736968707695</c:v>
                </c:pt>
                <c:pt idx="25412">
                  <c:v>405.34920924769199</c:v>
                </c:pt>
                <c:pt idx="25413">
                  <c:v>405.409609757846</c:v>
                </c:pt>
                <c:pt idx="25414">
                  <c:v>405.50910338615398</c:v>
                </c:pt>
                <c:pt idx="25415">
                  <c:v>405.48429452969197</c:v>
                </c:pt>
                <c:pt idx="25416">
                  <c:v>405.49103883892286</c:v>
                </c:pt>
                <c:pt idx="25417">
                  <c:v>405.4927950916919</c:v>
                </c:pt>
                <c:pt idx="25418">
                  <c:v>405.53118079753796</c:v>
                </c:pt>
                <c:pt idx="25419">
                  <c:v>405.66417228599897</c:v>
                </c:pt>
                <c:pt idx="25420">
                  <c:v>405.72648826292294</c:v>
                </c:pt>
                <c:pt idx="25421">
                  <c:v>405.66392660861499</c:v>
                </c:pt>
                <c:pt idx="25422">
                  <c:v>405.77504201046105</c:v>
                </c:pt>
                <c:pt idx="25423">
                  <c:v>405.85305294615296</c:v>
                </c:pt>
                <c:pt idx="25424">
                  <c:v>405.92214932830694</c:v>
                </c:pt>
                <c:pt idx="25425">
                  <c:v>405.96778576907599</c:v>
                </c:pt>
                <c:pt idx="25426">
                  <c:v>406.04394867461502</c:v>
                </c:pt>
                <c:pt idx="25427">
                  <c:v>405.99661545553789</c:v>
                </c:pt>
                <c:pt idx="25428">
                  <c:v>406.12491682907608</c:v>
                </c:pt>
                <c:pt idx="25429">
                  <c:v>406.09537977384497</c:v>
                </c:pt>
                <c:pt idx="25430">
                  <c:v>406.03710514276895</c:v>
                </c:pt>
                <c:pt idx="25431">
                  <c:v>406.12993251907704</c:v>
                </c:pt>
                <c:pt idx="25432">
                  <c:v>406.29902256369195</c:v>
                </c:pt>
                <c:pt idx="25433">
                  <c:v>406.37963668938403</c:v>
                </c:pt>
                <c:pt idx="25434">
                  <c:v>406.45768074784598</c:v>
                </c:pt>
                <c:pt idx="25435">
                  <c:v>406.43233089538495</c:v>
                </c:pt>
                <c:pt idx="25436">
                  <c:v>406.63123346092294</c:v>
                </c:pt>
                <c:pt idx="25437">
                  <c:v>406.70083548784601</c:v>
                </c:pt>
                <c:pt idx="25438">
                  <c:v>406.64249024692305</c:v>
                </c:pt>
                <c:pt idx="25439">
                  <c:v>406.76974780492202</c:v>
                </c:pt>
                <c:pt idx="25440">
                  <c:v>406.75572868553797</c:v>
                </c:pt>
                <c:pt idx="25441">
                  <c:v>406.92269965892297</c:v>
                </c:pt>
                <c:pt idx="25442">
                  <c:v>406.94411968261494</c:v>
                </c:pt>
                <c:pt idx="25443">
                  <c:v>406.93876724076893</c:v>
                </c:pt>
                <c:pt idx="25444">
                  <c:v>407.03766084538398</c:v>
                </c:pt>
                <c:pt idx="25445">
                  <c:v>407.15113101938397</c:v>
                </c:pt>
                <c:pt idx="25446">
                  <c:v>407.32343249507699</c:v>
                </c:pt>
                <c:pt idx="25447">
                  <c:v>407.33043295599987</c:v>
                </c:pt>
                <c:pt idx="25448">
                  <c:v>407.33769331815398</c:v>
                </c:pt>
                <c:pt idx="25449">
                  <c:v>407.45410565522997</c:v>
                </c:pt>
                <c:pt idx="25450">
                  <c:v>407.45219132599897</c:v>
                </c:pt>
                <c:pt idx="25451">
                  <c:v>407.36062102769205</c:v>
                </c:pt>
                <c:pt idx="25452">
                  <c:v>407.37216114523</c:v>
                </c:pt>
                <c:pt idx="25453">
                  <c:v>407.58023272169197</c:v>
                </c:pt>
                <c:pt idx="25454">
                  <c:v>407.72294643707596</c:v>
                </c:pt>
                <c:pt idx="25455">
                  <c:v>407.57102855692199</c:v>
                </c:pt>
                <c:pt idx="25456">
                  <c:v>407.58152970799989</c:v>
                </c:pt>
                <c:pt idx="25457">
                  <c:v>407.68102532692302</c:v>
                </c:pt>
                <c:pt idx="25458">
                  <c:v>407.74180021923098</c:v>
                </c:pt>
                <c:pt idx="25459">
                  <c:v>407.82544760015401</c:v>
                </c:pt>
                <c:pt idx="25460">
                  <c:v>407.70722586969197</c:v>
                </c:pt>
                <c:pt idx="25461">
                  <c:v>407.55965509384612</c:v>
                </c:pt>
                <c:pt idx="25462">
                  <c:v>407.606602299077</c:v>
                </c:pt>
                <c:pt idx="25463">
                  <c:v>407.68286857184603</c:v>
                </c:pt>
                <c:pt idx="25464">
                  <c:v>407.62525288138397</c:v>
                </c:pt>
                <c:pt idx="25465">
                  <c:v>407.59190134153795</c:v>
                </c:pt>
                <c:pt idx="25466">
                  <c:v>407.56661136769191</c:v>
                </c:pt>
                <c:pt idx="25467">
                  <c:v>407.35888212384617</c:v>
                </c:pt>
                <c:pt idx="25468">
                  <c:v>407.34872614692301</c:v>
                </c:pt>
                <c:pt idx="25469">
                  <c:v>407.21501035092297</c:v>
                </c:pt>
                <c:pt idx="25470">
                  <c:v>407.43050337476905</c:v>
                </c:pt>
                <c:pt idx="25471">
                  <c:v>407.25896890307592</c:v>
                </c:pt>
                <c:pt idx="25472">
                  <c:v>407.13203975307692</c:v>
                </c:pt>
                <c:pt idx="25473">
                  <c:v>407.16158760784606</c:v>
                </c:pt>
                <c:pt idx="25474">
                  <c:v>406.96909918630797</c:v>
                </c:pt>
                <c:pt idx="25475">
                  <c:v>406.99358387061494</c:v>
                </c:pt>
                <c:pt idx="25476">
                  <c:v>406.82076624292296</c:v>
                </c:pt>
                <c:pt idx="25477">
                  <c:v>406.74029877399897</c:v>
                </c:pt>
                <c:pt idx="25478">
                  <c:v>406.83726186338401</c:v>
                </c:pt>
                <c:pt idx="25479">
                  <c:v>406.78824968369196</c:v>
                </c:pt>
                <c:pt idx="25480">
                  <c:v>406.80901345338395</c:v>
                </c:pt>
                <c:pt idx="25481">
                  <c:v>406.80895618599999</c:v>
                </c:pt>
                <c:pt idx="25482">
                  <c:v>406.67875749338396</c:v>
                </c:pt>
                <c:pt idx="25483">
                  <c:v>406.66507060046104</c:v>
                </c:pt>
                <c:pt idx="25484">
                  <c:v>406.70461052215398</c:v>
                </c:pt>
                <c:pt idx="25485">
                  <c:v>406.68666074769192</c:v>
                </c:pt>
                <c:pt idx="25486">
                  <c:v>406.70092962676904</c:v>
                </c:pt>
                <c:pt idx="25487">
                  <c:v>406.61843463138405</c:v>
                </c:pt>
                <c:pt idx="25488">
                  <c:v>406.73601958969186</c:v>
                </c:pt>
                <c:pt idx="25489">
                  <c:v>406.79605760261489</c:v>
                </c:pt>
                <c:pt idx="25490">
                  <c:v>406.85176879199992</c:v>
                </c:pt>
                <c:pt idx="25491">
                  <c:v>406.79678370399893</c:v>
                </c:pt>
                <c:pt idx="25492">
                  <c:v>406.75529173584607</c:v>
                </c:pt>
                <c:pt idx="25493">
                  <c:v>406.85083049738398</c:v>
                </c:pt>
                <c:pt idx="25494">
                  <c:v>406.95079415784602</c:v>
                </c:pt>
                <c:pt idx="25495">
                  <c:v>407.00120320461497</c:v>
                </c:pt>
                <c:pt idx="25496">
                  <c:v>406.90944271569197</c:v>
                </c:pt>
                <c:pt idx="25497">
                  <c:v>406.96845275507593</c:v>
                </c:pt>
                <c:pt idx="25498">
                  <c:v>406.95084220861492</c:v>
                </c:pt>
                <c:pt idx="25499">
                  <c:v>406.96017498399993</c:v>
                </c:pt>
                <c:pt idx="25500">
                  <c:v>407.03560754553803</c:v>
                </c:pt>
                <c:pt idx="25501">
                  <c:v>406.95617623415296</c:v>
                </c:pt>
                <c:pt idx="25502">
                  <c:v>406.75381842215296</c:v>
                </c:pt>
                <c:pt idx="25503">
                  <c:v>406.70689785507597</c:v>
                </c:pt>
                <c:pt idx="25504">
                  <c:v>406.66009080015402</c:v>
                </c:pt>
                <c:pt idx="25505">
                  <c:v>406.54928888692308</c:v>
                </c:pt>
                <c:pt idx="25506">
                  <c:v>406.69470418076907</c:v>
                </c:pt>
                <c:pt idx="25507">
                  <c:v>406.66674385892196</c:v>
                </c:pt>
                <c:pt idx="25508">
                  <c:v>406.72592577815391</c:v>
                </c:pt>
                <c:pt idx="25509">
                  <c:v>406.79965620676904</c:v>
                </c:pt>
                <c:pt idx="25510">
                  <c:v>406.90140614815294</c:v>
                </c:pt>
                <c:pt idx="25511">
                  <c:v>406.83183136107596</c:v>
                </c:pt>
                <c:pt idx="25512">
                  <c:v>406.99963573046205</c:v>
                </c:pt>
                <c:pt idx="25513">
                  <c:v>407.05379473323001</c:v>
                </c:pt>
                <c:pt idx="25514">
                  <c:v>406.9985978890769</c:v>
                </c:pt>
                <c:pt idx="25515">
                  <c:v>406.78855706323094</c:v>
                </c:pt>
                <c:pt idx="25516">
                  <c:v>406.80486039723104</c:v>
                </c:pt>
                <c:pt idx="25517">
                  <c:v>406.95729495630695</c:v>
                </c:pt>
                <c:pt idx="25518">
                  <c:v>407.01134061569195</c:v>
                </c:pt>
                <c:pt idx="25519">
                  <c:v>407.012375099076</c:v>
                </c:pt>
                <c:pt idx="25520">
                  <c:v>406.98510980861488</c:v>
                </c:pt>
                <c:pt idx="25521">
                  <c:v>407.08392647230693</c:v>
                </c:pt>
                <c:pt idx="25522">
                  <c:v>407.01905221599895</c:v>
                </c:pt>
                <c:pt idx="25523">
                  <c:v>406.82479009476907</c:v>
                </c:pt>
                <c:pt idx="25524">
                  <c:v>406.92558870307596</c:v>
                </c:pt>
                <c:pt idx="25525">
                  <c:v>407.06615162369195</c:v>
                </c:pt>
                <c:pt idx="25526">
                  <c:v>407.053982945538</c:v>
                </c:pt>
                <c:pt idx="25527">
                  <c:v>407.09123939784592</c:v>
                </c:pt>
                <c:pt idx="25528">
                  <c:v>407.18038562553807</c:v>
                </c:pt>
                <c:pt idx="25529">
                  <c:v>407.26439541907592</c:v>
                </c:pt>
                <c:pt idx="25530">
                  <c:v>407.292449293076</c:v>
                </c:pt>
                <c:pt idx="25531">
                  <c:v>407.31059737338398</c:v>
                </c:pt>
                <c:pt idx="25532">
                  <c:v>407.40001190430695</c:v>
                </c:pt>
                <c:pt idx="25533">
                  <c:v>407.37586013569211</c:v>
                </c:pt>
                <c:pt idx="25534">
                  <c:v>407.30540888230797</c:v>
                </c:pt>
                <c:pt idx="25535">
                  <c:v>407.27180010969198</c:v>
                </c:pt>
                <c:pt idx="25536">
                  <c:v>407.45508870738399</c:v>
                </c:pt>
                <c:pt idx="25537">
                  <c:v>407.41423220892295</c:v>
                </c:pt>
                <c:pt idx="25538">
                  <c:v>407.51320590799889</c:v>
                </c:pt>
                <c:pt idx="25539">
                  <c:v>407.50153482399895</c:v>
                </c:pt>
                <c:pt idx="25540">
                  <c:v>407.57984568323008</c:v>
                </c:pt>
                <c:pt idx="25541">
                  <c:v>407.70629372384604</c:v>
                </c:pt>
                <c:pt idx="25542">
                  <c:v>407.74808608461501</c:v>
                </c:pt>
                <c:pt idx="25543">
                  <c:v>407.82004002615298</c:v>
                </c:pt>
                <c:pt idx="25544">
                  <c:v>407.87269131523107</c:v>
                </c:pt>
                <c:pt idx="25545">
                  <c:v>407.81562020784605</c:v>
                </c:pt>
                <c:pt idx="25546">
                  <c:v>407.83402436030701</c:v>
                </c:pt>
                <c:pt idx="25547">
                  <c:v>407.66525105107593</c:v>
                </c:pt>
                <c:pt idx="25548">
                  <c:v>407.60695229969195</c:v>
                </c:pt>
                <c:pt idx="25549">
                  <c:v>407.75471235046098</c:v>
                </c:pt>
                <c:pt idx="25550">
                  <c:v>407.83017825615286</c:v>
                </c:pt>
                <c:pt idx="25551">
                  <c:v>407.60764689769201</c:v>
                </c:pt>
                <c:pt idx="25552">
                  <c:v>407.50468903876907</c:v>
                </c:pt>
                <c:pt idx="25553">
                  <c:v>407.50729055323001</c:v>
                </c:pt>
                <c:pt idx="25554">
                  <c:v>407.35552528415298</c:v>
                </c:pt>
                <c:pt idx="25555">
                  <c:v>407.34495432323104</c:v>
                </c:pt>
                <c:pt idx="25556">
                  <c:v>407.37964240646107</c:v>
                </c:pt>
                <c:pt idx="25557">
                  <c:v>407.36309995846096</c:v>
                </c:pt>
                <c:pt idx="25558">
                  <c:v>407.45874115261495</c:v>
                </c:pt>
                <c:pt idx="25559">
                  <c:v>407.37157799538392</c:v>
                </c:pt>
                <c:pt idx="25560">
                  <c:v>407.11154586630698</c:v>
                </c:pt>
                <c:pt idx="25561">
                  <c:v>407.021533336461</c:v>
                </c:pt>
                <c:pt idx="25562">
                  <c:v>407.07997144938395</c:v>
                </c:pt>
                <c:pt idx="25563">
                  <c:v>407.02173999522989</c:v>
                </c:pt>
                <c:pt idx="25564">
                  <c:v>407.12175586307592</c:v>
                </c:pt>
                <c:pt idx="25565">
                  <c:v>407.15992741046108</c:v>
                </c:pt>
                <c:pt idx="25566">
                  <c:v>407.15422485815304</c:v>
                </c:pt>
                <c:pt idx="25567">
                  <c:v>407.24105857846092</c:v>
                </c:pt>
                <c:pt idx="25568">
                  <c:v>407.29623421015293</c:v>
                </c:pt>
                <c:pt idx="25569">
                  <c:v>407.384415615384</c:v>
                </c:pt>
                <c:pt idx="25570">
                  <c:v>407.35569883784603</c:v>
                </c:pt>
                <c:pt idx="25571">
                  <c:v>407.24491424215296</c:v>
                </c:pt>
                <c:pt idx="25572">
                  <c:v>407.13423369707601</c:v>
                </c:pt>
                <c:pt idx="25573">
                  <c:v>407.24055880076901</c:v>
                </c:pt>
                <c:pt idx="25574">
                  <c:v>407.36561266153802</c:v>
                </c:pt>
                <c:pt idx="25575">
                  <c:v>407.28706479107592</c:v>
                </c:pt>
                <c:pt idx="25576">
                  <c:v>407.02153478215297</c:v>
                </c:pt>
                <c:pt idx="25577">
                  <c:v>407.09665239107699</c:v>
                </c:pt>
                <c:pt idx="25578">
                  <c:v>407.04340992569195</c:v>
                </c:pt>
                <c:pt idx="25579">
                  <c:v>407.09228973276805</c:v>
                </c:pt>
                <c:pt idx="25580">
                  <c:v>407.02546935061503</c:v>
                </c:pt>
                <c:pt idx="25581">
                  <c:v>407.04224829553806</c:v>
                </c:pt>
                <c:pt idx="25582">
                  <c:v>407.11114711061492</c:v>
                </c:pt>
                <c:pt idx="25583">
                  <c:v>407.054826758307</c:v>
                </c:pt>
                <c:pt idx="25584">
                  <c:v>407.01190520707587</c:v>
                </c:pt>
                <c:pt idx="25585">
                  <c:v>407.06439476461492</c:v>
                </c:pt>
                <c:pt idx="25586">
                  <c:v>407.08915632892297</c:v>
                </c:pt>
                <c:pt idx="25587">
                  <c:v>406.94896411692298</c:v>
                </c:pt>
                <c:pt idx="25588">
                  <c:v>406.95459262030704</c:v>
                </c:pt>
                <c:pt idx="25589">
                  <c:v>407.16860717046103</c:v>
                </c:pt>
                <c:pt idx="25590">
                  <c:v>407.04468498461506</c:v>
                </c:pt>
                <c:pt idx="25591">
                  <c:v>407.12438511569201</c:v>
                </c:pt>
                <c:pt idx="25592">
                  <c:v>407.07763719615298</c:v>
                </c:pt>
                <c:pt idx="25593">
                  <c:v>407.06248434292309</c:v>
                </c:pt>
                <c:pt idx="25594">
                  <c:v>407.10487319061508</c:v>
                </c:pt>
                <c:pt idx="25595">
                  <c:v>407.16194077246098</c:v>
                </c:pt>
                <c:pt idx="25596">
                  <c:v>407.08350609599893</c:v>
                </c:pt>
                <c:pt idx="25597">
                  <c:v>407.10767261722998</c:v>
                </c:pt>
                <c:pt idx="25598">
                  <c:v>407.24530199261494</c:v>
                </c:pt>
                <c:pt idx="25599">
                  <c:v>407.09657585476896</c:v>
                </c:pt>
                <c:pt idx="25600">
                  <c:v>407.13878589846098</c:v>
                </c:pt>
                <c:pt idx="25601">
                  <c:v>407.23803054399889</c:v>
                </c:pt>
                <c:pt idx="25602">
                  <c:v>407.15859664538397</c:v>
                </c:pt>
                <c:pt idx="25603">
                  <c:v>407.13369515892197</c:v>
                </c:pt>
                <c:pt idx="25604">
                  <c:v>406.93493348338399</c:v>
                </c:pt>
                <c:pt idx="25605">
                  <c:v>406.91723956522986</c:v>
                </c:pt>
                <c:pt idx="25606">
                  <c:v>407.07372356538394</c:v>
                </c:pt>
                <c:pt idx="25607">
                  <c:v>407.16353915461497</c:v>
                </c:pt>
                <c:pt idx="25608">
                  <c:v>407.20610785784595</c:v>
                </c:pt>
                <c:pt idx="25609">
                  <c:v>407.34684019938408</c:v>
                </c:pt>
                <c:pt idx="25610">
                  <c:v>406.99214392769187</c:v>
                </c:pt>
                <c:pt idx="25611">
                  <c:v>406.95865481753799</c:v>
                </c:pt>
                <c:pt idx="25612">
                  <c:v>407.07233792199986</c:v>
                </c:pt>
                <c:pt idx="25613">
                  <c:v>406.98819924938385</c:v>
                </c:pt>
                <c:pt idx="25614">
                  <c:v>406.95618036861487</c:v>
                </c:pt>
                <c:pt idx="25615">
                  <c:v>407.02154513323001</c:v>
                </c:pt>
                <c:pt idx="25616">
                  <c:v>406.90925250261495</c:v>
                </c:pt>
                <c:pt idx="25617">
                  <c:v>406.93947232169199</c:v>
                </c:pt>
                <c:pt idx="25618">
                  <c:v>406.88324463046104</c:v>
                </c:pt>
                <c:pt idx="25619">
                  <c:v>406.84325035876901</c:v>
                </c:pt>
                <c:pt idx="25620">
                  <c:v>406.99962878830695</c:v>
                </c:pt>
                <c:pt idx="25621">
                  <c:v>407.07314424553795</c:v>
                </c:pt>
                <c:pt idx="25622">
                  <c:v>407.07249108046108</c:v>
                </c:pt>
                <c:pt idx="25623">
                  <c:v>407.03265476876896</c:v>
                </c:pt>
                <c:pt idx="25624">
                  <c:v>407.11460132476816</c:v>
                </c:pt>
                <c:pt idx="25625">
                  <c:v>407.14152020569196</c:v>
                </c:pt>
                <c:pt idx="25626">
                  <c:v>407.24167253507704</c:v>
                </c:pt>
                <c:pt idx="25627">
                  <c:v>407.31000551415298</c:v>
                </c:pt>
                <c:pt idx="25628">
                  <c:v>407.42766245461496</c:v>
                </c:pt>
                <c:pt idx="25629">
                  <c:v>407.50206179215297</c:v>
                </c:pt>
                <c:pt idx="25630">
                  <c:v>407.38102439953798</c:v>
                </c:pt>
                <c:pt idx="25631">
                  <c:v>407.31264475307597</c:v>
                </c:pt>
                <c:pt idx="25632">
                  <c:v>407.41294883984608</c:v>
                </c:pt>
                <c:pt idx="25633">
                  <c:v>407.34870105184598</c:v>
                </c:pt>
                <c:pt idx="25634">
                  <c:v>407.46421314907695</c:v>
                </c:pt>
                <c:pt idx="25635">
                  <c:v>407.54796884415305</c:v>
                </c:pt>
                <c:pt idx="25636">
                  <c:v>407.41703483984497</c:v>
                </c:pt>
                <c:pt idx="25637">
                  <c:v>407.55427781092203</c:v>
                </c:pt>
                <c:pt idx="25638">
                  <c:v>407.69982106907605</c:v>
                </c:pt>
                <c:pt idx="25639">
                  <c:v>407.65627421246108</c:v>
                </c:pt>
                <c:pt idx="25640">
                  <c:v>407.69583388599898</c:v>
                </c:pt>
                <c:pt idx="25641">
                  <c:v>407.72229065492297</c:v>
                </c:pt>
                <c:pt idx="25642">
                  <c:v>407.56636531692197</c:v>
                </c:pt>
                <c:pt idx="25643">
                  <c:v>407.67659633969203</c:v>
                </c:pt>
                <c:pt idx="25644">
                  <c:v>407.56281851507703</c:v>
                </c:pt>
                <c:pt idx="25645">
                  <c:v>407.66477846861494</c:v>
                </c:pt>
                <c:pt idx="25646">
                  <c:v>407.51358653599897</c:v>
                </c:pt>
                <c:pt idx="25647">
                  <c:v>407.44893446984599</c:v>
                </c:pt>
                <c:pt idx="25648">
                  <c:v>407.55043197953802</c:v>
                </c:pt>
                <c:pt idx="25649">
                  <c:v>407.62989640107696</c:v>
                </c:pt>
                <c:pt idx="25650">
                  <c:v>407.60247939646104</c:v>
                </c:pt>
                <c:pt idx="25651">
                  <c:v>407.58788211276908</c:v>
                </c:pt>
                <c:pt idx="25652">
                  <c:v>407.30115261138394</c:v>
                </c:pt>
                <c:pt idx="25653">
                  <c:v>407.17707381507705</c:v>
                </c:pt>
                <c:pt idx="25654">
                  <c:v>407.24568773107598</c:v>
                </c:pt>
                <c:pt idx="25655">
                  <c:v>407.12671677476897</c:v>
                </c:pt>
                <c:pt idx="25656">
                  <c:v>407.28130352199986</c:v>
                </c:pt>
                <c:pt idx="25657">
                  <c:v>407.17460766661497</c:v>
                </c:pt>
                <c:pt idx="25658">
                  <c:v>407.17725377076908</c:v>
                </c:pt>
                <c:pt idx="25659">
                  <c:v>407.17056971938405</c:v>
                </c:pt>
                <c:pt idx="25660">
                  <c:v>407.18304827015396</c:v>
                </c:pt>
                <c:pt idx="25661">
                  <c:v>407.28586059907701</c:v>
                </c:pt>
                <c:pt idx="25662">
                  <c:v>407.03820116353802</c:v>
                </c:pt>
                <c:pt idx="25663">
                  <c:v>407.13849129522993</c:v>
                </c:pt>
                <c:pt idx="25664">
                  <c:v>407.05783041799992</c:v>
                </c:pt>
                <c:pt idx="25665">
                  <c:v>407.07517168292196</c:v>
                </c:pt>
                <c:pt idx="25666">
                  <c:v>406.99668870599891</c:v>
                </c:pt>
                <c:pt idx="25667">
                  <c:v>407.08708211984612</c:v>
                </c:pt>
                <c:pt idx="25668">
                  <c:v>407.06994021015305</c:v>
                </c:pt>
                <c:pt idx="25669">
                  <c:v>407.24068270153805</c:v>
                </c:pt>
                <c:pt idx="25670">
                  <c:v>407.35793161830702</c:v>
                </c:pt>
                <c:pt idx="25671">
                  <c:v>407.31533553584597</c:v>
                </c:pt>
                <c:pt idx="25672">
                  <c:v>407.34317849046101</c:v>
                </c:pt>
                <c:pt idx="25673">
                  <c:v>407.31047137815301</c:v>
                </c:pt>
                <c:pt idx="25674">
                  <c:v>407.47934407046102</c:v>
                </c:pt>
                <c:pt idx="25675">
                  <c:v>407.24616642399997</c:v>
                </c:pt>
                <c:pt idx="25676">
                  <c:v>407.29306953615395</c:v>
                </c:pt>
                <c:pt idx="25677">
                  <c:v>407.41652993523087</c:v>
                </c:pt>
                <c:pt idx="25678">
                  <c:v>407.41385120138392</c:v>
                </c:pt>
                <c:pt idx="25679">
                  <c:v>407.50966819000007</c:v>
                </c:pt>
                <c:pt idx="25680">
                  <c:v>407.56289683523005</c:v>
                </c:pt>
                <c:pt idx="25681">
                  <c:v>407.58127746938391</c:v>
                </c:pt>
                <c:pt idx="25682">
                  <c:v>407.77173968015393</c:v>
                </c:pt>
                <c:pt idx="25683">
                  <c:v>407.71254404599892</c:v>
                </c:pt>
                <c:pt idx="25684">
                  <c:v>407.63097530338405</c:v>
                </c:pt>
                <c:pt idx="25685">
                  <c:v>407.634675400307</c:v>
                </c:pt>
                <c:pt idx="25686">
                  <c:v>407.88902883615305</c:v>
                </c:pt>
                <c:pt idx="25687">
                  <c:v>408.01783732107697</c:v>
                </c:pt>
                <c:pt idx="25688">
                  <c:v>407.87115707353792</c:v>
                </c:pt>
                <c:pt idx="25689">
                  <c:v>407.98525659969192</c:v>
                </c:pt>
                <c:pt idx="25690">
                  <c:v>407.88631731015295</c:v>
                </c:pt>
                <c:pt idx="25691">
                  <c:v>407.64862639323104</c:v>
                </c:pt>
                <c:pt idx="25692">
                  <c:v>407.36657266246101</c:v>
                </c:pt>
                <c:pt idx="25693">
                  <c:v>407.62478491076911</c:v>
                </c:pt>
                <c:pt idx="25694">
                  <c:v>407.37541249707596</c:v>
                </c:pt>
                <c:pt idx="25695">
                  <c:v>407.20511774753788</c:v>
                </c:pt>
                <c:pt idx="25696">
                  <c:v>407.36033988753792</c:v>
                </c:pt>
                <c:pt idx="25697">
                  <c:v>407.43609662692296</c:v>
                </c:pt>
                <c:pt idx="25698">
                  <c:v>407.34248628000006</c:v>
                </c:pt>
                <c:pt idx="25699">
                  <c:v>407.600367424615</c:v>
                </c:pt>
                <c:pt idx="25700">
                  <c:v>407.59927568446108</c:v>
                </c:pt>
                <c:pt idx="25701">
                  <c:v>407.56622167615302</c:v>
                </c:pt>
                <c:pt idx="25702">
                  <c:v>407.42746040953801</c:v>
                </c:pt>
                <c:pt idx="25703">
                  <c:v>407.51042034369198</c:v>
                </c:pt>
                <c:pt idx="25704">
                  <c:v>407.59188604292297</c:v>
                </c:pt>
                <c:pt idx="25705">
                  <c:v>407.37026445999999</c:v>
                </c:pt>
                <c:pt idx="25706">
                  <c:v>407.60365163676909</c:v>
                </c:pt>
                <c:pt idx="25707">
                  <c:v>408.10715417400002</c:v>
                </c:pt>
                <c:pt idx="25708">
                  <c:v>408.15757723953806</c:v>
                </c:pt>
                <c:pt idx="25709">
                  <c:v>408.33762719769197</c:v>
                </c:pt>
                <c:pt idx="25710">
                  <c:v>408.49816214676895</c:v>
                </c:pt>
                <c:pt idx="25711">
                  <c:v>408.53178503353797</c:v>
                </c:pt>
                <c:pt idx="25712">
                  <c:v>408.67535864015292</c:v>
                </c:pt>
                <c:pt idx="25713">
                  <c:v>409.03468554384506</c:v>
                </c:pt>
                <c:pt idx="25714">
                  <c:v>408.97266523769196</c:v>
                </c:pt>
                <c:pt idx="25715">
                  <c:v>408.89437576107593</c:v>
                </c:pt>
                <c:pt idx="25716">
                  <c:v>408.90036192353801</c:v>
                </c:pt>
                <c:pt idx="25717">
                  <c:v>408.85059933738398</c:v>
                </c:pt>
                <c:pt idx="25718">
                  <c:v>408.91248267892308</c:v>
                </c:pt>
                <c:pt idx="25719">
                  <c:v>408.92922642876903</c:v>
                </c:pt>
                <c:pt idx="25720">
                  <c:v>409.03558156230696</c:v>
                </c:pt>
                <c:pt idx="25721">
                  <c:v>409.22647456199991</c:v>
                </c:pt>
                <c:pt idx="25722">
                  <c:v>409.649790769692</c:v>
                </c:pt>
                <c:pt idx="25723">
                  <c:v>409.13749670076902</c:v>
                </c:pt>
                <c:pt idx="25724">
                  <c:v>408.67560511507605</c:v>
                </c:pt>
                <c:pt idx="25725">
                  <c:v>408.66058234923008</c:v>
                </c:pt>
                <c:pt idx="25726">
                  <c:v>408.67227510199905</c:v>
                </c:pt>
                <c:pt idx="25727">
                  <c:v>408.90535309492299</c:v>
                </c:pt>
                <c:pt idx="25728">
                  <c:v>408.98803150322993</c:v>
                </c:pt>
                <c:pt idx="25729">
                  <c:v>408.75735507461496</c:v>
                </c:pt>
                <c:pt idx="25730">
                  <c:v>408.82234096830695</c:v>
                </c:pt>
                <c:pt idx="25731">
                  <c:v>408.96368431722999</c:v>
                </c:pt>
                <c:pt idx="25732">
                  <c:v>408.77835251307596</c:v>
                </c:pt>
                <c:pt idx="25733">
                  <c:v>408.88529940446102</c:v>
                </c:pt>
                <c:pt idx="25734">
                  <c:v>408.8211100221539</c:v>
                </c:pt>
                <c:pt idx="25735">
                  <c:v>408.80155443599892</c:v>
                </c:pt>
                <c:pt idx="25736">
                  <c:v>408.84722492723</c:v>
                </c:pt>
                <c:pt idx="25737">
                  <c:v>408.89326604292296</c:v>
                </c:pt>
                <c:pt idx="25738">
                  <c:v>408.97506194769187</c:v>
                </c:pt>
                <c:pt idx="25739">
                  <c:v>408.84345398092205</c:v>
                </c:pt>
                <c:pt idx="25740">
                  <c:v>408.77560039015304</c:v>
                </c:pt>
                <c:pt idx="25741">
                  <c:v>408.81374330584606</c:v>
                </c:pt>
                <c:pt idx="25742">
                  <c:v>408.67251230400001</c:v>
                </c:pt>
                <c:pt idx="25743">
                  <c:v>408.63880043169195</c:v>
                </c:pt>
                <c:pt idx="25744">
                  <c:v>408.44365036230698</c:v>
                </c:pt>
                <c:pt idx="25745">
                  <c:v>408.5136259419989</c:v>
                </c:pt>
                <c:pt idx="25746">
                  <c:v>408.59464064646107</c:v>
                </c:pt>
                <c:pt idx="25747">
                  <c:v>408.76074729107694</c:v>
                </c:pt>
                <c:pt idx="25748">
                  <c:v>408.60144173615305</c:v>
                </c:pt>
                <c:pt idx="25749">
                  <c:v>408.50008952015298</c:v>
                </c:pt>
                <c:pt idx="25750">
                  <c:v>408.48221207061493</c:v>
                </c:pt>
                <c:pt idx="25751">
                  <c:v>408.89719152476806</c:v>
                </c:pt>
                <c:pt idx="25752">
                  <c:v>409.36387542661492</c:v>
                </c:pt>
                <c:pt idx="25753">
                  <c:v>408.66372921922999</c:v>
                </c:pt>
                <c:pt idx="25754">
                  <c:v>408.49769907984597</c:v>
                </c:pt>
                <c:pt idx="25755">
                  <c:v>408.43555145861484</c:v>
                </c:pt>
                <c:pt idx="25756">
                  <c:v>408.54897535876898</c:v>
                </c:pt>
                <c:pt idx="25757">
                  <c:v>408.78392898030694</c:v>
                </c:pt>
                <c:pt idx="25758">
                  <c:v>408.68449173138401</c:v>
                </c:pt>
                <c:pt idx="25759">
                  <c:v>408.47288408369201</c:v>
                </c:pt>
                <c:pt idx="25760">
                  <c:v>408.63669075461496</c:v>
                </c:pt>
                <c:pt idx="25761">
                  <c:v>408.82564899830697</c:v>
                </c:pt>
                <c:pt idx="25762">
                  <c:v>409.24213273322999</c:v>
                </c:pt>
                <c:pt idx="25763">
                  <c:v>409.10878174061492</c:v>
                </c:pt>
                <c:pt idx="25764">
                  <c:v>408.97400638692204</c:v>
                </c:pt>
                <c:pt idx="25765">
                  <c:v>408.80148349153802</c:v>
                </c:pt>
                <c:pt idx="25766">
                  <c:v>408.81158965338398</c:v>
                </c:pt>
                <c:pt idx="25767">
                  <c:v>408.94518125615292</c:v>
                </c:pt>
                <c:pt idx="25768">
                  <c:v>408.971007329538</c:v>
                </c:pt>
                <c:pt idx="25769">
                  <c:v>409.04438609076908</c:v>
                </c:pt>
                <c:pt idx="25770">
                  <c:v>409.01862461553804</c:v>
                </c:pt>
                <c:pt idx="25771">
                  <c:v>409.33607070599993</c:v>
                </c:pt>
                <c:pt idx="25772">
                  <c:v>409.21494795553792</c:v>
                </c:pt>
                <c:pt idx="25773">
                  <c:v>409.07243715122996</c:v>
                </c:pt>
                <c:pt idx="25774">
                  <c:v>409.08142420722993</c:v>
                </c:pt>
                <c:pt idx="25775">
                  <c:v>408.97534505984601</c:v>
                </c:pt>
                <c:pt idx="25776">
                  <c:v>409.03200699338396</c:v>
                </c:pt>
                <c:pt idx="25777">
                  <c:v>409.03268972046106</c:v>
                </c:pt>
                <c:pt idx="25778">
                  <c:v>408.79775778569189</c:v>
                </c:pt>
                <c:pt idx="25779">
                  <c:v>408.97534615738391</c:v>
                </c:pt>
                <c:pt idx="25780">
                  <c:v>409.04396842538398</c:v>
                </c:pt>
                <c:pt idx="25781">
                  <c:v>409.30353873246099</c:v>
                </c:pt>
                <c:pt idx="25782">
                  <c:v>409.48326535584499</c:v>
                </c:pt>
                <c:pt idx="25783">
                  <c:v>409.10502248507697</c:v>
                </c:pt>
                <c:pt idx="25784">
                  <c:v>408.96035598938397</c:v>
                </c:pt>
                <c:pt idx="25785">
                  <c:v>409.08381934999892</c:v>
                </c:pt>
                <c:pt idx="25786">
                  <c:v>409.12252300707593</c:v>
                </c:pt>
                <c:pt idx="25787">
                  <c:v>409.50429741169199</c:v>
                </c:pt>
                <c:pt idx="25788">
                  <c:v>409.00102897953792</c:v>
                </c:pt>
                <c:pt idx="25789">
                  <c:v>408.89170870999993</c:v>
                </c:pt>
                <c:pt idx="25790">
                  <c:v>409.19304062861499</c:v>
                </c:pt>
                <c:pt idx="25791">
                  <c:v>409.01962246615301</c:v>
                </c:pt>
                <c:pt idx="25792">
                  <c:v>408.69476531984611</c:v>
                </c:pt>
                <c:pt idx="25793">
                  <c:v>409.14485944692302</c:v>
                </c:pt>
                <c:pt idx="25794">
                  <c:v>409.10470721307598</c:v>
                </c:pt>
                <c:pt idx="25795">
                  <c:v>408.76663061646104</c:v>
                </c:pt>
                <c:pt idx="25796">
                  <c:v>408.66142628615302</c:v>
                </c:pt>
                <c:pt idx="25797">
                  <c:v>408.94003925661491</c:v>
                </c:pt>
                <c:pt idx="25798">
                  <c:v>409.15321364430702</c:v>
                </c:pt>
                <c:pt idx="25799">
                  <c:v>409.30569982523002</c:v>
                </c:pt>
                <c:pt idx="25800">
                  <c:v>409.10543399830698</c:v>
                </c:pt>
                <c:pt idx="25801">
                  <c:v>409.20942959799896</c:v>
                </c:pt>
                <c:pt idx="25802">
                  <c:v>409.21380034122996</c:v>
                </c:pt>
                <c:pt idx="25803">
                  <c:v>409.02337175907593</c:v>
                </c:pt>
                <c:pt idx="25804">
                  <c:v>409.02936116692302</c:v>
                </c:pt>
                <c:pt idx="25805">
                  <c:v>409.15652735922993</c:v>
                </c:pt>
                <c:pt idx="25806">
                  <c:v>409.06067127</c:v>
                </c:pt>
                <c:pt idx="25807">
                  <c:v>409.01217639738394</c:v>
                </c:pt>
                <c:pt idx="25808">
                  <c:v>409.10496000599903</c:v>
                </c:pt>
                <c:pt idx="25809">
                  <c:v>409.26558036353805</c:v>
                </c:pt>
                <c:pt idx="25810">
                  <c:v>409.23341118230695</c:v>
                </c:pt>
                <c:pt idx="25811">
                  <c:v>409.14416309738402</c:v>
                </c:pt>
                <c:pt idx="25812">
                  <c:v>409.09353846322989</c:v>
                </c:pt>
                <c:pt idx="25813">
                  <c:v>408.84262053584609</c:v>
                </c:pt>
                <c:pt idx="25814">
                  <c:v>408.78890664369192</c:v>
                </c:pt>
                <c:pt idx="25815">
                  <c:v>408.73771298523087</c:v>
                </c:pt>
                <c:pt idx="25816">
                  <c:v>408.73887801969192</c:v>
                </c:pt>
                <c:pt idx="25817">
                  <c:v>408.65071329846108</c:v>
                </c:pt>
                <c:pt idx="25818">
                  <c:v>408.41005442353799</c:v>
                </c:pt>
                <c:pt idx="25819">
                  <c:v>408.43334050753793</c:v>
                </c:pt>
                <c:pt idx="25820">
                  <c:v>408.60998810907614</c:v>
                </c:pt>
                <c:pt idx="25821">
                  <c:v>408.67315656107587</c:v>
                </c:pt>
                <c:pt idx="25822">
                  <c:v>408.83195060507592</c:v>
                </c:pt>
                <c:pt idx="25823">
                  <c:v>408.97319544876893</c:v>
                </c:pt>
                <c:pt idx="25824">
                  <c:v>408.70298028107698</c:v>
                </c:pt>
                <c:pt idx="25825">
                  <c:v>408.72873020292286</c:v>
                </c:pt>
                <c:pt idx="25826">
                  <c:v>408.89045937922992</c:v>
                </c:pt>
                <c:pt idx="25827">
                  <c:v>408.905763104615</c:v>
                </c:pt>
                <c:pt idx="25828">
                  <c:v>408.87028453384511</c:v>
                </c:pt>
                <c:pt idx="25829">
                  <c:v>408.97578121369196</c:v>
                </c:pt>
                <c:pt idx="25830">
                  <c:v>408.808369350308</c:v>
                </c:pt>
                <c:pt idx="25831">
                  <c:v>408.56950601646105</c:v>
                </c:pt>
                <c:pt idx="25832">
                  <c:v>408.97629868199994</c:v>
                </c:pt>
                <c:pt idx="25833">
                  <c:v>408.54143034722995</c:v>
                </c:pt>
                <c:pt idx="25834">
                  <c:v>408.49971885953795</c:v>
                </c:pt>
                <c:pt idx="25835">
                  <c:v>408.47737183138395</c:v>
                </c:pt>
                <c:pt idx="25836">
                  <c:v>408.18947809107601</c:v>
                </c:pt>
                <c:pt idx="25837">
                  <c:v>408.05872272200003</c:v>
                </c:pt>
                <c:pt idx="25838">
                  <c:v>407.69044876969195</c:v>
                </c:pt>
                <c:pt idx="25839">
                  <c:v>407.50969558876903</c:v>
                </c:pt>
                <c:pt idx="25840">
                  <c:v>407.40180662569196</c:v>
                </c:pt>
                <c:pt idx="25841">
                  <c:v>407.27396937384498</c:v>
                </c:pt>
                <c:pt idx="25842">
                  <c:v>407.25196261415306</c:v>
                </c:pt>
                <c:pt idx="25843">
                  <c:v>407.09198458969195</c:v>
                </c:pt>
                <c:pt idx="25844">
                  <c:v>406.9297636967691</c:v>
                </c:pt>
                <c:pt idx="25845">
                  <c:v>407.02341929076903</c:v>
                </c:pt>
                <c:pt idx="25846">
                  <c:v>406.945293796307</c:v>
                </c:pt>
                <c:pt idx="25847">
                  <c:v>407.23957013215301</c:v>
                </c:pt>
                <c:pt idx="25848">
                  <c:v>407.15689760938403</c:v>
                </c:pt>
                <c:pt idx="25849">
                  <c:v>407.10571041815399</c:v>
                </c:pt>
                <c:pt idx="25850">
                  <c:v>407.15518139538403</c:v>
                </c:pt>
                <c:pt idx="25851">
                  <c:v>407.19479586015404</c:v>
                </c:pt>
                <c:pt idx="25852">
                  <c:v>407.389109923538</c:v>
                </c:pt>
                <c:pt idx="25853">
                  <c:v>407.34693284738393</c:v>
                </c:pt>
                <c:pt idx="25854">
                  <c:v>407.28044713815405</c:v>
                </c:pt>
                <c:pt idx="25855">
                  <c:v>407.33008181584603</c:v>
                </c:pt>
                <c:pt idx="25856">
                  <c:v>407.29248357953804</c:v>
                </c:pt>
                <c:pt idx="25857">
                  <c:v>407.31690272784601</c:v>
                </c:pt>
                <c:pt idx="25858">
                  <c:v>407.35805719553798</c:v>
                </c:pt>
                <c:pt idx="25859">
                  <c:v>407.37776229707703</c:v>
                </c:pt>
                <c:pt idx="25860">
                  <c:v>407.50789069923104</c:v>
                </c:pt>
                <c:pt idx="25861">
                  <c:v>407.31090547230696</c:v>
                </c:pt>
                <c:pt idx="25862">
                  <c:v>407.03773508522994</c:v>
                </c:pt>
                <c:pt idx="25863">
                  <c:v>406.99390005846095</c:v>
                </c:pt>
                <c:pt idx="25864">
                  <c:v>407.02606494584592</c:v>
                </c:pt>
                <c:pt idx="25865">
                  <c:v>407.06019348015292</c:v>
                </c:pt>
                <c:pt idx="25866">
                  <c:v>407.41748018938404</c:v>
                </c:pt>
                <c:pt idx="25867">
                  <c:v>407.40536157230696</c:v>
                </c:pt>
                <c:pt idx="25868">
                  <c:v>407.38366316215405</c:v>
                </c:pt>
                <c:pt idx="25869">
                  <c:v>407.54955186876902</c:v>
                </c:pt>
                <c:pt idx="25870">
                  <c:v>407.2233276496919</c:v>
                </c:pt>
                <c:pt idx="25871">
                  <c:v>407.04987578969201</c:v>
                </c:pt>
                <c:pt idx="25872">
                  <c:v>407.20267677769192</c:v>
                </c:pt>
                <c:pt idx="25873">
                  <c:v>407.23166941522993</c:v>
                </c:pt>
                <c:pt idx="25874">
                  <c:v>407.24803682538396</c:v>
                </c:pt>
                <c:pt idx="25875">
                  <c:v>407.34890666246105</c:v>
                </c:pt>
                <c:pt idx="25876">
                  <c:v>407.47052777784592</c:v>
                </c:pt>
                <c:pt idx="25877">
                  <c:v>407.54542862553808</c:v>
                </c:pt>
                <c:pt idx="25878">
                  <c:v>407.71057843261491</c:v>
                </c:pt>
                <c:pt idx="25879">
                  <c:v>407.59756091999895</c:v>
                </c:pt>
                <c:pt idx="25880">
                  <c:v>407.38552416061492</c:v>
                </c:pt>
                <c:pt idx="25881">
                  <c:v>407.23457780307592</c:v>
                </c:pt>
                <c:pt idx="25882">
                  <c:v>407.27077758569192</c:v>
                </c:pt>
                <c:pt idx="25883">
                  <c:v>407.29013535922991</c:v>
                </c:pt>
                <c:pt idx="25884">
                  <c:v>408.25058003015408</c:v>
                </c:pt>
                <c:pt idx="25885">
                  <c:v>408.002039210769</c:v>
                </c:pt>
                <c:pt idx="25886">
                  <c:v>407.89696808784601</c:v>
                </c:pt>
                <c:pt idx="25887">
                  <c:v>407.345512086307</c:v>
                </c:pt>
                <c:pt idx="25888">
                  <c:v>406.89025884553803</c:v>
                </c:pt>
                <c:pt idx="25889">
                  <c:v>407.118731823384</c:v>
                </c:pt>
                <c:pt idx="25890">
                  <c:v>406.872051383692</c:v>
                </c:pt>
                <c:pt idx="25891">
                  <c:v>406.77317783261486</c:v>
                </c:pt>
                <c:pt idx="25892">
                  <c:v>406.723508219846</c:v>
                </c:pt>
                <c:pt idx="25893">
                  <c:v>406.61512033246106</c:v>
                </c:pt>
                <c:pt idx="25894">
                  <c:v>406.70978908646106</c:v>
                </c:pt>
                <c:pt idx="25895">
                  <c:v>406.89474838646106</c:v>
                </c:pt>
                <c:pt idx="25896">
                  <c:v>406.78436396538399</c:v>
                </c:pt>
                <c:pt idx="25897">
                  <c:v>406.69250457522992</c:v>
                </c:pt>
                <c:pt idx="25898">
                  <c:v>406.57898252707599</c:v>
                </c:pt>
                <c:pt idx="25899">
                  <c:v>406.65306387938404</c:v>
                </c:pt>
                <c:pt idx="25900">
                  <c:v>406.69424023569201</c:v>
                </c:pt>
                <c:pt idx="25901">
                  <c:v>406.69960909876806</c:v>
                </c:pt>
                <c:pt idx="25902">
                  <c:v>406.73124826015294</c:v>
                </c:pt>
                <c:pt idx="25903">
                  <c:v>406.86209456538398</c:v>
                </c:pt>
                <c:pt idx="25904">
                  <c:v>406.839273494922</c:v>
                </c:pt>
                <c:pt idx="25905">
                  <c:v>407.0779838204611</c:v>
                </c:pt>
                <c:pt idx="25906">
                  <c:v>407.03479953076902</c:v>
                </c:pt>
                <c:pt idx="25907">
                  <c:v>406.78675609353792</c:v>
                </c:pt>
                <c:pt idx="25908">
                  <c:v>406.793462779538</c:v>
                </c:pt>
                <c:pt idx="25909">
                  <c:v>406.49246301092205</c:v>
                </c:pt>
                <c:pt idx="25910">
                  <c:v>406.55072747092299</c:v>
                </c:pt>
                <c:pt idx="25911">
                  <c:v>406.39500828999894</c:v>
                </c:pt>
                <c:pt idx="25912">
                  <c:v>406.33716907584602</c:v>
                </c:pt>
                <c:pt idx="25913">
                  <c:v>406.41453693553797</c:v>
                </c:pt>
                <c:pt idx="25914">
                  <c:v>406.48782534061496</c:v>
                </c:pt>
                <c:pt idx="25915">
                  <c:v>406.57626269446104</c:v>
                </c:pt>
                <c:pt idx="25916">
                  <c:v>406.77962272138404</c:v>
                </c:pt>
                <c:pt idx="25917">
                  <c:v>406.74740722815397</c:v>
                </c:pt>
                <c:pt idx="25918">
                  <c:v>406.47370035938394</c:v>
                </c:pt>
                <c:pt idx="25919">
                  <c:v>406.48827472492292</c:v>
                </c:pt>
                <c:pt idx="25920">
                  <c:v>406.45627366938396</c:v>
                </c:pt>
                <c:pt idx="25921">
                  <c:v>406.39115964199885</c:v>
                </c:pt>
                <c:pt idx="25922">
                  <c:v>406.52782287922997</c:v>
                </c:pt>
                <c:pt idx="25923">
                  <c:v>406.47064205676901</c:v>
                </c:pt>
                <c:pt idx="25924">
                  <c:v>406.682830998307</c:v>
                </c:pt>
                <c:pt idx="25925">
                  <c:v>406.44725033584604</c:v>
                </c:pt>
                <c:pt idx="25926">
                  <c:v>406.34460161107705</c:v>
                </c:pt>
                <c:pt idx="25927">
                  <c:v>406.36319080892292</c:v>
                </c:pt>
                <c:pt idx="25928">
                  <c:v>406.51105527476898</c:v>
                </c:pt>
                <c:pt idx="25929">
                  <c:v>406.662890555692</c:v>
                </c:pt>
                <c:pt idx="25930">
                  <c:v>406.38670850461494</c:v>
                </c:pt>
                <c:pt idx="25931">
                  <c:v>406.312938164922</c:v>
                </c:pt>
                <c:pt idx="25932">
                  <c:v>406.44005753984607</c:v>
                </c:pt>
                <c:pt idx="25933">
                  <c:v>406.2592557247691</c:v>
                </c:pt>
                <c:pt idx="25934">
                  <c:v>406.14307710553805</c:v>
                </c:pt>
                <c:pt idx="25935">
                  <c:v>405.97240871322992</c:v>
                </c:pt>
                <c:pt idx="25936">
                  <c:v>405.91594829692195</c:v>
                </c:pt>
                <c:pt idx="25937">
                  <c:v>405.91099429907695</c:v>
                </c:pt>
                <c:pt idx="25938">
                  <c:v>405.97438277153799</c:v>
                </c:pt>
                <c:pt idx="25939">
                  <c:v>405.91751744322988</c:v>
                </c:pt>
                <c:pt idx="25940">
                  <c:v>405.83013110384604</c:v>
                </c:pt>
                <c:pt idx="25941">
                  <c:v>407.04642148815395</c:v>
                </c:pt>
                <c:pt idx="25942">
                  <c:v>406.89666483692298</c:v>
                </c:pt>
                <c:pt idx="25943">
                  <c:v>406.45113659415296</c:v>
                </c:pt>
                <c:pt idx="25944">
                  <c:v>406.00133324999894</c:v>
                </c:pt>
                <c:pt idx="25945">
                  <c:v>405.87539923030801</c:v>
                </c:pt>
                <c:pt idx="25946">
                  <c:v>405.96137007846096</c:v>
                </c:pt>
                <c:pt idx="25947">
                  <c:v>406.22351296122991</c:v>
                </c:pt>
                <c:pt idx="25948">
                  <c:v>405.75149245446102</c:v>
                </c:pt>
                <c:pt idx="25949">
                  <c:v>405.91099449230694</c:v>
                </c:pt>
                <c:pt idx="25950">
                  <c:v>406.36817008584597</c:v>
                </c:pt>
                <c:pt idx="25951">
                  <c:v>405.92105453322995</c:v>
                </c:pt>
                <c:pt idx="25952">
                  <c:v>405.98967993892296</c:v>
                </c:pt>
                <c:pt idx="25953">
                  <c:v>405.44021592630696</c:v>
                </c:pt>
                <c:pt idx="25954">
                  <c:v>405.39357306846097</c:v>
                </c:pt>
                <c:pt idx="25955">
                  <c:v>405.45299731307608</c:v>
                </c:pt>
                <c:pt idx="25956">
                  <c:v>405.106955761846</c:v>
                </c:pt>
                <c:pt idx="25957">
                  <c:v>405.38971295199889</c:v>
                </c:pt>
                <c:pt idx="25958">
                  <c:v>405.39064980599898</c:v>
                </c:pt>
                <c:pt idx="25959">
                  <c:v>405.22322802753803</c:v>
                </c:pt>
                <c:pt idx="25960">
                  <c:v>405.27560046630703</c:v>
                </c:pt>
                <c:pt idx="25961">
                  <c:v>405.50705102753801</c:v>
                </c:pt>
                <c:pt idx="25962">
                  <c:v>405.79320503692196</c:v>
                </c:pt>
                <c:pt idx="25963">
                  <c:v>405.13085439230701</c:v>
                </c:pt>
                <c:pt idx="25964">
                  <c:v>405.02581738630698</c:v>
                </c:pt>
                <c:pt idx="25965">
                  <c:v>404.92939722630695</c:v>
                </c:pt>
                <c:pt idx="25966">
                  <c:v>405.31758511415308</c:v>
                </c:pt>
                <c:pt idx="25967">
                  <c:v>405.1272765338461</c:v>
                </c:pt>
                <c:pt idx="25968">
                  <c:v>405.935948625538</c:v>
                </c:pt>
                <c:pt idx="25969">
                  <c:v>404.91638949261488</c:v>
                </c:pt>
                <c:pt idx="25970">
                  <c:v>404.73771071953792</c:v>
                </c:pt>
                <c:pt idx="25971">
                  <c:v>404.93425852415299</c:v>
                </c:pt>
                <c:pt idx="25972">
                  <c:v>405.30702096692198</c:v>
                </c:pt>
                <c:pt idx="25973">
                  <c:v>405.39444653461504</c:v>
                </c:pt>
                <c:pt idx="25974">
                  <c:v>404.72002657692195</c:v>
                </c:pt>
                <c:pt idx="25975">
                  <c:v>404.20693718892295</c:v>
                </c:pt>
                <c:pt idx="25976">
                  <c:v>404.37354798169093</c:v>
                </c:pt>
                <c:pt idx="25977">
                  <c:v>404.59213685861488</c:v>
                </c:pt>
                <c:pt idx="25978">
                  <c:v>405.21517542784596</c:v>
                </c:pt>
                <c:pt idx="25979">
                  <c:v>404.95052319615297</c:v>
                </c:pt>
                <c:pt idx="25980">
                  <c:v>405.36286798307702</c:v>
                </c:pt>
                <c:pt idx="25981">
                  <c:v>404.43989961815299</c:v>
                </c:pt>
                <c:pt idx="25982">
                  <c:v>404.13906316661502</c:v>
                </c:pt>
                <c:pt idx="25983">
                  <c:v>404.05932400292301</c:v>
                </c:pt>
                <c:pt idx="25984">
                  <c:v>404.29182884661486</c:v>
                </c:pt>
                <c:pt idx="25985">
                  <c:v>403.95298927799996</c:v>
                </c:pt>
                <c:pt idx="25986">
                  <c:v>403.84063208676906</c:v>
                </c:pt>
                <c:pt idx="25987">
                  <c:v>403.690455939076</c:v>
                </c:pt>
                <c:pt idx="25988">
                  <c:v>403.58429753476906</c:v>
                </c:pt>
                <c:pt idx="25989">
                  <c:v>403.49902229476902</c:v>
                </c:pt>
                <c:pt idx="25990">
                  <c:v>403.79315988830689</c:v>
                </c:pt>
                <c:pt idx="25991">
                  <c:v>403.22114296830694</c:v>
                </c:pt>
                <c:pt idx="25992">
                  <c:v>403.20542197799892</c:v>
                </c:pt>
                <c:pt idx="25993">
                  <c:v>403.36027507122992</c:v>
                </c:pt>
                <c:pt idx="25994">
                  <c:v>403.87224649722992</c:v>
                </c:pt>
                <c:pt idx="25995">
                  <c:v>403.50582051323005</c:v>
                </c:pt>
                <c:pt idx="25996">
                  <c:v>403.16601068969197</c:v>
                </c:pt>
                <c:pt idx="25997">
                  <c:v>402.69779313984611</c:v>
                </c:pt>
                <c:pt idx="25998">
                  <c:v>403.02580210107601</c:v>
                </c:pt>
                <c:pt idx="25999">
                  <c:v>403.26028816753802</c:v>
                </c:pt>
                <c:pt idx="26000">
                  <c:v>402.26100868522997</c:v>
                </c:pt>
                <c:pt idx="26001">
                  <c:v>402.04597969169203</c:v>
                </c:pt>
                <c:pt idx="26002">
                  <c:v>401.88077631969196</c:v>
                </c:pt>
                <c:pt idx="26003">
                  <c:v>401.71608458015299</c:v>
                </c:pt>
                <c:pt idx="26004">
                  <c:v>401.57490992353797</c:v>
                </c:pt>
                <c:pt idx="26005">
                  <c:v>401.49178002138399</c:v>
                </c:pt>
                <c:pt idx="26006">
                  <c:v>401.70972261553806</c:v>
                </c:pt>
                <c:pt idx="26007">
                  <c:v>401.53144753569194</c:v>
                </c:pt>
                <c:pt idx="26008">
                  <c:v>401.32014972030697</c:v>
                </c:pt>
                <c:pt idx="26009">
                  <c:v>401.35601448307597</c:v>
                </c:pt>
                <c:pt idx="26010">
                  <c:v>401.21538220738393</c:v>
                </c:pt>
                <c:pt idx="26011">
                  <c:v>400.82472296569199</c:v>
                </c:pt>
                <c:pt idx="26012">
                  <c:v>400.90294330876901</c:v>
                </c:pt>
                <c:pt idx="26013">
                  <c:v>401.26208346246102</c:v>
                </c:pt>
                <c:pt idx="26014">
                  <c:v>401.08585183261499</c:v>
                </c:pt>
                <c:pt idx="26015">
                  <c:v>400.97640012092302</c:v>
                </c:pt>
                <c:pt idx="26016">
                  <c:v>401.18021682953798</c:v>
                </c:pt>
                <c:pt idx="26017">
                  <c:v>401.833832236923</c:v>
                </c:pt>
                <c:pt idx="26018">
                  <c:v>401.90908319230704</c:v>
                </c:pt>
                <c:pt idx="26019">
                  <c:v>401.68242646015301</c:v>
                </c:pt>
                <c:pt idx="26020">
                  <c:v>401.76089001953807</c:v>
                </c:pt>
                <c:pt idx="26021">
                  <c:v>401.17131020061487</c:v>
                </c:pt>
                <c:pt idx="26022">
                  <c:v>401.18267072707602</c:v>
                </c:pt>
                <c:pt idx="26023">
                  <c:v>401.36741926661495</c:v>
                </c:pt>
                <c:pt idx="26024">
                  <c:v>401.33823045676894</c:v>
                </c:pt>
                <c:pt idx="26025">
                  <c:v>401.18394420353798</c:v>
                </c:pt>
                <c:pt idx="26026">
                  <c:v>401.29389486384508</c:v>
                </c:pt>
                <c:pt idx="26027">
                  <c:v>401.35499580061497</c:v>
                </c:pt>
                <c:pt idx="26028">
                  <c:v>401.34587208707597</c:v>
                </c:pt>
                <c:pt idx="26029">
                  <c:v>401.16469671476813</c:v>
                </c:pt>
                <c:pt idx="26030">
                  <c:v>400.336994074769</c:v>
                </c:pt>
                <c:pt idx="26031">
                  <c:v>400.29401504753787</c:v>
                </c:pt>
                <c:pt idx="26032">
                  <c:v>400.51409087123</c:v>
                </c:pt>
                <c:pt idx="26033">
                  <c:v>400.52613230307594</c:v>
                </c:pt>
                <c:pt idx="26034">
                  <c:v>400.78058411138397</c:v>
                </c:pt>
                <c:pt idx="26035">
                  <c:v>400.35789684030703</c:v>
                </c:pt>
                <c:pt idx="26036">
                  <c:v>400.00745431815301</c:v>
                </c:pt>
                <c:pt idx="26037">
                  <c:v>400.78645416538399</c:v>
                </c:pt>
                <c:pt idx="26038">
                  <c:v>400.9080672453839</c:v>
                </c:pt>
                <c:pt idx="26039">
                  <c:v>400.92944793846101</c:v>
                </c:pt>
                <c:pt idx="26040">
                  <c:v>400.55813321384602</c:v>
                </c:pt>
                <c:pt idx="26041">
                  <c:v>400.24818178461499</c:v>
                </c:pt>
                <c:pt idx="26042">
                  <c:v>399.86218505015398</c:v>
                </c:pt>
                <c:pt idx="26043">
                  <c:v>399.63716724969197</c:v>
                </c:pt>
                <c:pt idx="26044">
                  <c:v>400.00348222815302</c:v>
                </c:pt>
                <c:pt idx="26045">
                  <c:v>400.34527397507696</c:v>
                </c:pt>
                <c:pt idx="26046">
                  <c:v>400.21216981876898</c:v>
                </c:pt>
                <c:pt idx="26047">
                  <c:v>399.99167251076801</c:v>
                </c:pt>
                <c:pt idx="26048">
                  <c:v>399.59041509538395</c:v>
                </c:pt>
                <c:pt idx="26049">
                  <c:v>399.29491523507699</c:v>
                </c:pt>
                <c:pt idx="26050">
                  <c:v>399.46169187815292</c:v>
                </c:pt>
                <c:pt idx="26051">
                  <c:v>399.5350185973839</c:v>
                </c:pt>
                <c:pt idx="26052">
                  <c:v>399.25773747153795</c:v>
                </c:pt>
                <c:pt idx="26053">
                  <c:v>399.45873335584599</c:v>
                </c:pt>
                <c:pt idx="26054">
                  <c:v>399.36514420999993</c:v>
                </c:pt>
                <c:pt idx="26055">
                  <c:v>399.34779595184602</c:v>
                </c:pt>
                <c:pt idx="26056">
                  <c:v>399.59090078692299</c:v>
                </c:pt>
                <c:pt idx="26057">
                  <c:v>399.25740437276903</c:v>
                </c:pt>
                <c:pt idx="26058">
                  <c:v>399.11448204753805</c:v>
                </c:pt>
                <c:pt idx="26059">
                  <c:v>399.05573242307696</c:v>
                </c:pt>
                <c:pt idx="26060">
                  <c:v>399.10947929446104</c:v>
                </c:pt>
                <c:pt idx="26061">
                  <c:v>399.87722902076911</c:v>
                </c:pt>
                <c:pt idx="26062">
                  <c:v>400.33565383307598</c:v>
                </c:pt>
                <c:pt idx="26063">
                  <c:v>400.04975817061501</c:v>
                </c:pt>
                <c:pt idx="26064">
                  <c:v>399.58540274169189</c:v>
                </c:pt>
                <c:pt idx="26065">
                  <c:v>398.99044447153796</c:v>
                </c:pt>
                <c:pt idx="26066">
                  <c:v>398.94401148969195</c:v>
                </c:pt>
                <c:pt idx="26067">
                  <c:v>399.25316626507697</c:v>
                </c:pt>
                <c:pt idx="26068">
                  <c:v>399.30022650599898</c:v>
                </c:pt>
                <c:pt idx="26069">
                  <c:v>399.18188233000006</c:v>
                </c:pt>
                <c:pt idx="26070">
                  <c:v>398.97140344046096</c:v>
                </c:pt>
                <c:pt idx="26071">
                  <c:v>398.73153305153789</c:v>
                </c:pt>
                <c:pt idx="26072">
                  <c:v>399.21066567215405</c:v>
                </c:pt>
                <c:pt idx="26073">
                  <c:v>399.16707196830703</c:v>
                </c:pt>
                <c:pt idx="26074">
                  <c:v>398.86122362953807</c:v>
                </c:pt>
                <c:pt idx="26075">
                  <c:v>398.33947730969197</c:v>
                </c:pt>
                <c:pt idx="26076">
                  <c:v>398.34242868938406</c:v>
                </c:pt>
                <c:pt idx="26077">
                  <c:v>398.35519320569199</c:v>
                </c:pt>
                <c:pt idx="26078">
                  <c:v>398.29599376846096</c:v>
                </c:pt>
                <c:pt idx="26079">
                  <c:v>398.41867509599899</c:v>
                </c:pt>
                <c:pt idx="26080">
                  <c:v>398.31355561107699</c:v>
                </c:pt>
                <c:pt idx="26081">
                  <c:v>398.38531521553796</c:v>
                </c:pt>
                <c:pt idx="26082">
                  <c:v>398.25077793276898</c:v>
                </c:pt>
                <c:pt idx="26083">
                  <c:v>398.13128193353805</c:v>
                </c:pt>
                <c:pt idx="26084">
                  <c:v>398.08580182584603</c:v>
                </c:pt>
                <c:pt idx="26085">
                  <c:v>398.24068006553807</c:v>
                </c:pt>
                <c:pt idx="26086">
                  <c:v>398.21801290553793</c:v>
                </c:pt>
                <c:pt idx="26087">
                  <c:v>398.18089743015298</c:v>
                </c:pt>
                <c:pt idx="26088">
                  <c:v>398.09545376184599</c:v>
                </c:pt>
                <c:pt idx="26089">
                  <c:v>398.04672221476903</c:v>
                </c:pt>
                <c:pt idx="26090">
                  <c:v>398.39519483846101</c:v>
                </c:pt>
                <c:pt idx="26091">
                  <c:v>398.35550094615292</c:v>
                </c:pt>
                <c:pt idx="26092">
                  <c:v>398.32979061107602</c:v>
                </c:pt>
                <c:pt idx="26093">
                  <c:v>398.31815543738389</c:v>
                </c:pt>
                <c:pt idx="26094">
                  <c:v>398.33020902046098</c:v>
                </c:pt>
                <c:pt idx="26095">
                  <c:v>398.13982663876908</c:v>
                </c:pt>
                <c:pt idx="26096">
                  <c:v>398.02939567199894</c:v>
                </c:pt>
                <c:pt idx="26097">
                  <c:v>398.12975194307592</c:v>
                </c:pt>
                <c:pt idx="26098">
                  <c:v>398.11657185753796</c:v>
                </c:pt>
                <c:pt idx="26099">
                  <c:v>398.22588488999997</c:v>
                </c:pt>
                <c:pt idx="26100">
                  <c:v>398.24796930261499</c:v>
                </c:pt>
                <c:pt idx="26101">
                  <c:v>398.013084602307</c:v>
                </c:pt>
                <c:pt idx="26102">
                  <c:v>397.94779644846096</c:v>
                </c:pt>
                <c:pt idx="26103">
                  <c:v>397.98791212984605</c:v>
                </c:pt>
                <c:pt idx="26104">
                  <c:v>398.26486821692305</c:v>
                </c:pt>
                <c:pt idx="26105">
                  <c:v>398.37611003876896</c:v>
                </c:pt>
                <c:pt idx="26106">
                  <c:v>398.42671411753787</c:v>
                </c:pt>
                <c:pt idx="26107">
                  <c:v>398.37368141138398</c:v>
                </c:pt>
                <c:pt idx="26108">
                  <c:v>398.32355809015303</c:v>
                </c:pt>
                <c:pt idx="26109">
                  <c:v>398.71117842307689</c:v>
                </c:pt>
                <c:pt idx="26110">
                  <c:v>398.75400276707694</c:v>
                </c:pt>
                <c:pt idx="26111">
                  <c:v>398.66937239323005</c:v>
                </c:pt>
                <c:pt idx="26112">
                  <c:v>398.3337585501539</c:v>
                </c:pt>
                <c:pt idx="26113">
                  <c:v>398.340587525692</c:v>
                </c:pt>
                <c:pt idx="26114">
                  <c:v>398.37193768753792</c:v>
                </c:pt>
                <c:pt idx="26115">
                  <c:v>398.37241824846092</c:v>
                </c:pt>
                <c:pt idx="26116">
                  <c:v>398.25018807615299</c:v>
                </c:pt>
                <c:pt idx="26117">
                  <c:v>398.13280363461411</c:v>
                </c:pt>
                <c:pt idx="26118">
                  <c:v>398.35496216553804</c:v>
                </c:pt>
                <c:pt idx="26119">
                  <c:v>398.852170592307</c:v>
                </c:pt>
                <c:pt idx="26120">
                  <c:v>398.70242408984603</c:v>
                </c:pt>
                <c:pt idx="26121">
                  <c:v>398.61748361384616</c:v>
                </c:pt>
                <c:pt idx="26122">
                  <c:v>398.57810586030695</c:v>
                </c:pt>
                <c:pt idx="26123">
                  <c:v>399.00528653753798</c:v>
                </c:pt>
                <c:pt idx="26124">
                  <c:v>398.727983851538</c:v>
                </c:pt>
                <c:pt idx="26125">
                  <c:v>398.8078615124611</c:v>
                </c:pt>
                <c:pt idx="26126">
                  <c:v>398.35159245061493</c:v>
                </c:pt>
                <c:pt idx="26127">
                  <c:v>398.19651501922993</c:v>
                </c:pt>
                <c:pt idx="26128">
                  <c:v>398.19205639999905</c:v>
                </c:pt>
                <c:pt idx="26129">
                  <c:v>398.49916252799892</c:v>
                </c:pt>
                <c:pt idx="26130">
                  <c:v>398.45101479369094</c:v>
                </c:pt>
                <c:pt idx="26131">
                  <c:v>398.44522486230704</c:v>
                </c:pt>
                <c:pt idx="26132">
                  <c:v>398.33290931615397</c:v>
                </c:pt>
                <c:pt idx="26133">
                  <c:v>397.96141777246095</c:v>
                </c:pt>
                <c:pt idx="26134">
                  <c:v>397.67595352184605</c:v>
                </c:pt>
                <c:pt idx="26135">
                  <c:v>397.75997994399899</c:v>
                </c:pt>
                <c:pt idx="26136">
                  <c:v>397.95977954430703</c:v>
                </c:pt>
                <c:pt idx="26137">
                  <c:v>397.83321687876895</c:v>
                </c:pt>
                <c:pt idx="26138">
                  <c:v>397.86462508261502</c:v>
                </c:pt>
                <c:pt idx="26139">
                  <c:v>397.89951962046098</c:v>
                </c:pt>
                <c:pt idx="26140">
                  <c:v>397.93639961415295</c:v>
                </c:pt>
                <c:pt idx="26141">
                  <c:v>397.9863198815379</c:v>
                </c:pt>
                <c:pt idx="26142">
                  <c:v>398.04545978876905</c:v>
                </c:pt>
                <c:pt idx="26143">
                  <c:v>398.04859015184604</c:v>
                </c:pt>
                <c:pt idx="26144">
                  <c:v>398.20678120307696</c:v>
                </c:pt>
                <c:pt idx="26145">
                  <c:v>398.25890240984597</c:v>
                </c:pt>
                <c:pt idx="26146">
                  <c:v>398.33370698199889</c:v>
                </c:pt>
                <c:pt idx="26147">
                  <c:v>398.16763750599898</c:v>
                </c:pt>
                <c:pt idx="26148">
                  <c:v>398.20009319646107</c:v>
                </c:pt>
                <c:pt idx="26149">
                  <c:v>398.49616220353795</c:v>
                </c:pt>
                <c:pt idx="26150">
                  <c:v>398.56372147399992</c:v>
                </c:pt>
                <c:pt idx="26151">
                  <c:v>398.51557231615396</c:v>
                </c:pt>
                <c:pt idx="26152">
                  <c:v>398.54399965384607</c:v>
                </c:pt>
                <c:pt idx="26153">
                  <c:v>398.67346812430708</c:v>
                </c:pt>
                <c:pt idx="26154">
                  <c:v>398.77063302169199</c:v>
                </c:pt>
                <c:pt idx="26155">
                  <c:v>399.176940665384</c:v>
                </c:pt>
                <c:pt idx="26156">
                  <c:v>399.61624537538398</c:v>
                </c:pt>
                <c:pt idx="26157">
                  <c:v>398.74703070153799</c:v>
                </c:pt>
                <c:pt idx="26158">
                  <c:v>399.20804059938405</c:v>
                </c:pt>
                <c:pt idx="26159">
                  <c:v>399.84164905722992</c:v>
                </c:pt>
                <c:pt idx="26160">
                  <c:v>399.03729506153792</c:v>
                </c:pt>
                <c:pt idx="26161">
                  <c:v>398.80624564861495</c:v>
                </c:pt>
                <c:pt idx="26162">
                  <c:v>398.91605341261487</c:v>
                </c:pt>
                <c:pt idx="26163">
                  <c:v>398.80175833261495</c:v>
                </c:pt>
                <c:pt idx="26164">
                  <c:v>398.59262921476903</c:v>
                </c:pt>
                <c:pt idx="26165">
                  <c:v>398.44196588984607</c:v>
                </c:pt>
                <c:pt idx="26166">
                  <c:v>398.57870758584602</c:v>
                </c:pt>
                <c:pt idx="26167">
                  <c:v>398.55703554584602</c:v>
                </c:pt>
                <c:pt idx="26168">
                  <c:v>398.39720406476908</c:v>
                </c:pt>
                <c:pt idx="26169">
                  <c:v>398.44875884876899</c:v>
                </c:pt>
                <c:pt idx="26170">
                  <c:v>398.21283990246093</c:v>
                </c:pt>
                <c:pt idx="26171">
                  <c:v>398.12637329722986</c:v>
                </c:pt>
                <c:pt idx="26172">
                  <c:v>398.19815869907694</c:v>
                </c:pt>
                <c:pt idx="26173">
                  <c:v>398.21605592276899</c:v>
                </c:pt>
                <c:pt idx="26174">
                  <c:v>398.096343834923</c:v>
                </c:pt>
                <c:pt idx="26175">
                  <c:v>397.92199297584597</c:v>
                </c:pt>
                <c:pt idx="26176">
                  <c:v>398.04640865676902</c:v>
                </c:pt>
                <c:pt idx="26177">
                  <c:v>398.2351339446148</c:v>
                </c:pt>
                <c:pt idx="26178">
                  <c:v>398.19040501046106</c:v>
                </c:pt>
                <c:pt idx="26179">
                  <c:v>398.19408046400002</c:v>
                </c:pt>
                <c:pt idx="26180">
                  <c:v>398.00557951092196</c:v>
                </c:pt>
                <c:pt idx="26181">
                  <c:v>397.93630099892187</c:v>
                </c:pt>
                <c:pt idx="26182">
                  <c:v>398.12263095199995</c:v>
                </c:pt>
                <c:pt idx="26183">
                  <c:v>398.10776088092206</c:v>
                </c:pt>
                <c:pt idx="26184">
                  <c:v>398.07403567246098</c:v>
                </c:pt>
                <c:pt idx="26185">
                  <c:v>398.33856584846092</c:v>
                </c:pt>
                <c:pt idx="26186">
                  <c:v>398.15763232861502</c:v>
                </c:pt>
                <c:pt idx="26187">
                  <c:v>398.07282044646098</c:v>
                </c:pt>
                <c:pt idx="26188">
                  <c:v>398.13912921122994</c:v>
                </c:pt>
                <c:pt idx="26189">
                  <c:v>397.94537849338394</c:v>
                </c:pt>
                <c:pt idx="26190">
                  <c:v>397.88866020122992</c:v>
                </c:pt>
                <c:pt idx="26191">
                  <c:v>397.79106671999892</c:v>
                </c:pt>
                <c:pt idx="26192">
                  <c:v>397.973462493076</c:v>
                </c:pt>
                <c:pt idx="26193">
                  <c:v>398.33575973276896</c:v>
                </c:pt>
                <c:pt idx="26194">
                  <c:v>398.14874758199898</c:v>
                </c:pt>
                <c:pt idx="26195">
                  <c:v>398.181732503538</c:v>
                </c:pt>
                <c:pt idx="26196">
                  <c:v>397.96661806861488</c:v>
                </c:pt>
                <c:pt idx="26197">
                  <c:v>397.85037431261492</c:v>
                </c:pt>
                <c:pt idx="26198">
                  <c:v>397.832933914769</c:v>
                </c:pt>
                <c:pt idx="26199">
                  <c:v>397.806400784</c:v>
                </c:pt>
                <c:pt idx="26200">
                  <c:v>397.7058906204611</c:v>
                </c:pt>
                <c:pt idx="26201">
                  <c:v>397.91717282507699</c:v>
                </c:pt>
                <c:pt idx="26202">
                  <c:v>398.01933232415405</c:v>
                </c:pt>
                <c:pt idx="26203">
                  <c:v>398.14051387461501</c:v>
                </c:pt>
                <c:pt idx="26204">
                  <c:v>398.43549893399995</c:v>
                </c:pt>
                <c:pt idx="26205">
                  <c:v>398.54917029492304</c:v>
                </c:pt>
                <c:pt idx="26206">
                  <c:v>398.30757992046102</c:v>
                </c:pt>
                <c:pt idx="26207">
                  <c:v>398.06645576015399</c:v>
                </c:pt>
                <c:pt idx="26208">
                  <c:v>397.91706589923001</c:v>
                </c:pt>
                <c:pt idx="26209">
                  <c:v>397.85041259799999</c:v>
                </c:pt>
                <c:pt idx="26210">
                  <c:v>397.7551585376919</c:v>
                </c:pt>
                <c:pt idx="26211">
                  <c:v>397.75200706169193</c:v>
                </c:pt>
                <c:pt idx="26212">
                  <c:v>397.85880362276907</c:v>
                </c:pt>
                <c:pt idx="26213">
                  <c:v>397.87581794584599</c:v>
                </c:pt>
                <c:pt idx="26214">
                  <c:v>398.21889703138396</c:v>
                </c:pt>
                <c:pt idx="26215">
                  <c:v>398.07331375015286</c:v>
                </c:pt>
                <c:pt idx="26216">
                  <c:v>397.97978103322998</c:v>
                </c:pt>
                <c:pt idx="26217">
                  <c:v>397.95498678430704</c:v>
                </c:pt>
                <c:pt idx="26218">
                  <c:v>397.90385461538398</c:v>
                </c:pt>
                <c:pt idx="26219">
                  <c:v>398.12783963538402</c:v>
                </c:pt>
                <c:pt idx="26220">
                  <c:v>398.20630622584599</c:v>
                </c:pt>
                <c:pt idx="26221">
                  <c:v>398.18310244553794</c:v>
                </c:pt>
                <c:pt idx="26222">
                  <c:v>398.13157705553795</c:v>
                </c:pt>
                <c:pt idx="26223">
                  <c:v>398.09756782938405</c:v>
                </c:pt>
                <c:pt idx="26224">
                  <c:v>398.13581786784601</c:v>
                </c:pt>
                <c:pt idx="26225">
                  <c:v>398.31539312753802</c:v>
                </c:pt>
                <c:pt idx="26226">
                  <c:v>398.49197084569187</c:v>
                </c:pt>
                <c:pt idx="26227">
                  <c:v>398.7546499349221</c:v>
                </c:pt>
                <c:pt idx="26228">
                  <c:v>398.74090674553793</c:v>
                </c:pt>
                <c:pt idx="26229">
                  <c:v>398.34494148553807</c:v>
                </c:pt>
                <c:pt idx="26230">
                  <c:v>398.6472721564611</c:v>
                </c:pt>
                <c:pt idx="26231">
                  <c:v>398.37448255461504</c:v>
                </c:pt>
                <c:pt idx="26232">
                  <c:v>398.19978648122992</c:v>
                </c:pt>
                <c:pt idx="26233">
                  <c:v>398.14827578738397</c:v>
                </c:pt>
                <c:pt idx="26234">
                  <c:v>398.25414684953802</c:v>
                </c:pt>
                <c:pt idx="26235">
                  <c:v>398.61251771630697</c:v>
                </c:pt>
                <c:pt idx="26236">
                  <c:v>398.96653446353787</c:v>
                </c:pt>
                <c:pt idx="26237">
                  <c:v>399.17956027876903</c:v>
                </c:pt>
                <c:pt idx="26238">
                  <c:v>399.24302018553806</c:v>
                </c:pt>
                <c:pt idx="26239">
                  <c:v>399.77172526461493</c:v>
                </c:pt>
                <c:pt idx="26240">
                  <c:v>399.36711559230696</c:v>
                </c:pt>
                <c:pt idx="26241">
                  <c:v>398.675401238615</c:v>
                </c:pt>
                <c:pt idx="26242">
                  <c:v>398.60858890507694</c:v>
                </c:pt>
                <c:pt idx="26243">
                  <c:v>398.59972986784601</c:v>
                </c:pt>
                <c:pt idx="26244">
                  <c:v>398.53827449430696</c:v>
                </c:pt>
                <c:pt idx="26245">
                  <c:v>398.63772602353805</c:v>
                </c:pt>
                <c:pt idx="26246">
                  <c:v>398.92959118384607</c:v>
                </c:pt>
                <c:pt idx="26247">
                  <c:v>398.60466248461506</c:v>
                </c:pt>
                <c:pt idx="26248">
                  <c:v>398.45987759230701</c:v>
                </c:pt>
                <c:pt idx="26249">
                  <c:v>398.64397991184597</c:v>
                </c:pt>
                <c:pt idx="26250">
                  <c:v>398.94937215646098</c:v>
                </c:pt>
                <c:pt idx="26251">
                  <c:v>400.16493819261501</c:v>
                </c:pt>
                <c:pt idx="26252">
                  <c:v>401.19904274830697</c:v>
                </c:pt>
                <c:pt idx="26253">
                  <c:v>399.52216390322997</c:v>
                </c:pt>
                <c:pt idx="26254">
                  <c:v>399.25045707492302</c:v>
                </c:pt>
                <c:pt idx="26255">
                  <c:v>399.17890596707593</c:v>
                </c:pt>
                <c:pt idx="26256">
                  <c:v>398.91902887138394</c:v>
                </c:pt>
                <c:pt idx="26257">
                  <c:v>399.57150293661493</c:v>
                </c:pt>
                <c:pt idx="26258">
                  <c:v>399.11698387323008</c:v>
                </c:pt>
                <c:pt idx="26259">
                  <c:v>398.903865435076</c:v>
                </c:pt>
                <c:pt idx="26260">
                  <c:v>398.77680427815295</c:v>
                </c:pt>
                <c:pt idx="26261">
                  <c:v>398.46855246307689</c:v>
                </c:pt>
                <c:pt idx="26262">
                  <c:v>398.72268366307605</c:v>
                </c:pt>
                <c:pt idx="26263">
                  <c:v>398.90143133999896</c:v>
                </c:pt>
                <c:pt idx="26264">
                  <c:v>398.88590568646106</c:v>
                </c:pt>
                <c:pt idx="26265">
                  <c:v>399.86475326661503</c:v>
                </c:pt>
                <c:pt idx="26266">
                  <c:v>398.81604016353805</c:v>
                </c:pt>
                <c:pt idx="26267">
                  <c:v>399.11476676122999</c:v>
                </c:pt>
                <c:pt idx="26268">
                  <c:v>398.27006389046107</c:v>
                </c:pt>
                <c:pt idx="26269">
                  <c:v>398.18308918030704</c:v>
                </c:pt>
                <c:pt idx="26270">
                  <c:v>398.07774064584606</c:v>
                </c:pt>
                <c:pt idx="26271">
                  <c:v>398.18496898246104</c:v>
                </c:pt>
                <c:pt idx="26272">
                  <c:v>398.3385184769229</c:v>
                </c:pt>
                <c:pt idx="26273">
                  <c:v>398.23029915615297</c:v>
                </c:pt>
                <c:pt idx="26274">
                  <c:v>398.35497423923005</c:v>
                </c:pt>
                <c:pt idx="26275">
                  <c:v>398.34768633553813</c:v>
                </c:pt>
                <c:pt idx="26276">
                  <c:v>398.54343619461508</c:v>
                </c:pt>
                <c:pt idx="26277">
                  <c:v>399.40815765276892</c:v>
                </c:pt>
                <c:pt idx="26278">
                  <c:v>399.27764938630702</c:v>
                </c:pt>
                <c:pt idx="26279">
                  <c:v>398.4861469524609</c:v>
                </c:pt>
                <c:pt idx="26280">
                  <c:v>398.35635954815291</c:v>
                </c:pt>
                <c:pt idx="26281">
                  <c:v>398.34233837446106</c:v>
                </c:pt>
                <c:pt idx="26282">
                  <c:v>398.21447641353802</c:v>
                </c:pt>
                <c:pt idx="26283">
                  <c:v>398.73243494984592</c:v>
                </c:pt>
                <c:pt idx="26284">
                  <c:v>398.89404630584608</c:v>
                </c:pt>
                <c:pt idx="26285">
                  <c:v>398.08079112000001</c:v>
                </c:pt>
                <c:pt idx="26286">
                  <c:v>397.95820062892301</c:v>
                </c:pt>
                <c:pt idx="26287">
                  <c:v>398.33960848046098</c:v>
                </c:pt>
                <c:pt idx="26288">
                  <c:v>398.3331484487689</c:v>
                </c:pt>
                <c:pt idx="26289">
                  <c:v>398.29362389307602</c:v>
                </c:pt>
                <c:pt idx="26290">
                  <c:v>398.10381320169199</c:v>
                </c:pt>
                <c:pt idx="26291">
                  <c:v>397.95140159738395</c:v>
                </c:pt>
                <c:pt idx="26292">
                  <c:v>397.93350448076899</c:v>
                </c:pt>
                <c:pt idx="26293">
                  <c:v>398.00150810630703</c:v>
                </c:pt>
                <c:pt idx="26294">
                  <c:v>398.26683747276894</c:v>
                </c:pt>
                <c:pt idx="26295">
                  <c:v>398.41287863076906</c:v>
                </c:pt>
                <c:pt idx="26296">
                  <c:v>398.28979241322992</c:v>
                </c:pt>
                <c:pt idx="26297">
                  <c:v>398.46425509415297</c:v>
                </c:pt>
                <c:pt idx="26298">
                  <c:v>398.40745407107596</c:v>
                </c:pt>
                <c:pt idx="26299">
                  <c:v>398.36337443907593</c:v>
                </c:pt>
                <c:pt idx="26300">
                  <c:v>398.36975419446111</c:v>
                </c:pt>
                <c:pt idx="26301">
                  <c:v>398.36917215138396</c:v>
                </c:pt>
                <c:pt idx="26302">
                  <c:v>398.38274865692301</c:v>
                </c:pt>
                <c:pt idx="26303">
                  <c:v>398.35550110076906</c:v>
                </c:pt>
                <c:pt idx="26304">
                  <c:v>398.56562558322997</c:v>
                </c:pt>
                <c:pt idx="26305">
                  <c:v>398.52939283984614</c:v>
                </c:pt>
                <c:pt idx="26306">
                  <c:v>398.36901333061502</c:v>
                </c:pt>
                <c:pt idx="26307">
                  <c:v>398.57853221599891</c:v>
                </c:pt>
                <c:pt idx="26308">
                  <c:v>398.917428546461</c:v>
                </c:pt>
                <c:pt idx="26309">
                  <c:v>398.53283334599996</c:v>
                </c:pt>
                <c:pt idx="26310">
                  <c:v>398.74178036876901</c:v>
                </c:pt>
                <c:pt idx="26311">
                  <c:v>398.74121547030694</c:v>
                </c:pt>
                <c:pt idx="26312">
                  <c:v>399.04654946722991</c:v>
                </c:pt>
                <c:pt idx="26313">
                  <c:v>398.62665354030696</c:v>
                </c:pt>
                <c:pt idx="26314">
                  <c:v>398.58118996892193</c:v>
                </c:pt>
                <c:pt idx="26315">
                  <c:v>399.06604788676901</c:v>
                </c:pt>
                <c:pt idx="26316">
                  <c:v>399.02098468338403</c:v>
                </c:pt>
                <c:pt idx="26317">
                  <c:v>398.89327444507586</c:v>
                </c:pt>
                <c:pt idx="26318">
                  <c:v>398.9912012896919</c:v>
                </c:pt>
                <c:pt idx="26319">
                  <c:v>399.35223557722992</c:v>
                </c:pt>
                <c:pt idx="26320">
                  <c:v>400.196731554461</c:v>
                </c:pt>
                <c:pt idx="26321">
                  <c:v>399.38043863399997</c:v>
                </c:pt>
                <c:pt idx="26322">
                  <c:v>399.37885553276902</c:v>
                </c:pt>
                <c:pt idx="26323">
                  <c:v>400.16884977476906</c:v>
                </c:pt>
                <c:pt idx="26324">
                  <c:v>400.86944342522997</c:v>
                </c:pt>
                <c:pt idx="26325">
                  <c:v>399.763721591538</c:v>
                </c:pt>
                <c:pt idx="26326">
                  <c:v>399.30783177000001</c:v>
                </c:pt>
                <c:pt idx="26327">
                  <c:v>399.90281850215297</c:v>
                </c:pt>
                <c:pt idx="26328">
                  <c:v>400.19098982307605</c:v>
                </c:pt>
                <c:pt idx="26329">
                  <c:v>400.17828694799994</c:v>
                </c:pt>
                <c:pt idx="26330">
                  <c:v>400.15546058953811</c:v>
                </c:pt>
                <c:pt idx="26331">
                  <c:v>400.29044741922996</c:v>
                </c:pt>
                <c:pt idx="26332">
                  <c:v>400.52163226723087</c:v>
                </c:pt>
                <c:pt idx="26333">
                  <c:v>400.66402800753798</c:v>
                </c:pt>
                <c:pt idx="26334">
                  <c:v>400.88642436261495</c:v>
                </c:pt>
                <c:pt idx="26335">
                  <c:v>400.99414939753797</c:v>
                </c:pt>
                <c:pt idx="26336">
                  <c:v>400.83927990615297</c:v>
                </c:pt>
                <c:pt idx="26337">
                  <c:v>400.442250137077</c:v>
                </c:pt>
                <c:pt idx="26338">
                  <c:v>400.62061023492305</c:v>
                </c:pt>
                <c:pt idx="26339">
                  <c:v>401.13277026938403</c:v>
                </c:pt>
                <c:pt idx="26340">
                  <c:v>402.18183011307605</c:v>
                </c:pt>
                <c:pt idx="26341">
                  <c:v>401.34939751815398</c:v>
                </c:pt>
                <c:pt idx="26342">
                  <c:v>400.11705061292298</c:v>
                </c:pt>
                <c:pt idx="26343">
                  <c:v>400.16864975184501</c:v>
                </c:pt>
                <c:pt idx="26344">
                  <c:v>401.18479552446104</c:v>
                </c:pt>
                <c:pt idx="26345">
                  <c:v>401.68207954969199</c:v>
                </c:pt>
                <c:pt idx="26346">
                  <c:v>401.96805424353795</c:v>
                </c:pt>
                <c:pt idx="26347">
                  <c:v>402.08460849938405</c:v>
                </c:pt>
                <c:pt idx="26348">
                  <c:v>402.26147503230698</c:v>
                </c:pt>
                <c:pt idx="26349">
                  <c:v>401.67961477923097</c:v>
                </c:pt>
                <c:pt idx="26350">
                  <c:v>402.3410372413839</c:v>
                </c:pt>
                <c:pt idx="26351">
                  <c:v>403.04112020922992</c:v>
                </c:pt>
                <c:pt idx="26352">
                  <c:v>402.87938133446113</c:v>
                </c:pt>
                <c:pt idx="26353">
                  <c:v>401.43766707600003</c:v>
                </c:pt>
                <c:pt idx="26354">
                  <c:v>402.87184790061497</c:v>
                </c:pt>
                <c:pt idx="26355">
                  <c:v>402.85031640384602</c:v>
                </c:pt>
                <c:pt idx="26356">
                  <c:v>403.06312894723089</c:v>
                </c:pt>
                <c:pt idx="26357">
                  <c:v>403.56016144584601</c:v>
                </c:pt>
                <c:pt idx="26358">
                  <c:v>403.11486296553807</c:v>
                </c:pt>
                <c:pt idx="26359">
                  <c:v>400.93799191338394</c:v>
                </c:pt>
                <c:pt idx="26360">
                  <c:v>400.52383404938399</c:v>
                </c:pt>
                <c:pt idx="26361">
                  <c:v>401.79025853522995</c:v>
                </c:pt>
                <c:pt idx="26362">
                  <c:v>402.691629570923</c:v>
                </c:pt>
                <c:pt idx="26363">
                  <c:v>401.83832839922997</c:v>
                </c:pt>
                <c:pt idx="26364">
                  <c:v>401.03338626938393</c:v>
                </c:pt>
                <c:pt idx="26365">
                  <c:v>400.79075563138395</c:v>
                </c:pt>
                <c:pt idx="26366">
                  <c:v>401.30879366523101</c:v>
                </c:pt>
                <c:pt idx="26367">
                  <c:v>401.46272341522996</c:v>
                </c:pt>
                <c:pt idx="26368">
                  <c:v>401.44366319215305</c:v>
                </c:pt>
                <c:pt idx="26369">
                  <c:v>401.95161558292295</c:v>
                </c:pt>
                <c:pt idx="26370">
                  <c:v>402.55329227769192</c:v>
                </c:pt>
                <c:pt idx="26371">
                  <c:v>402.09879018676901</c:v>
                </c:pt>
                <c:pt idx="26372">
                  <c:v>402.52062365846098</c:v>
                </c:pt>
                <c:pt idx="26373">
                  <c:v>403.01848653292302</c:v>
                </c:pt>
                <c:pt idx="26374">
                  <c:v>402.50057696030694</c:v>
                </c:pt>
                <c:pt idx="26375">
                  <c:v>402.47782029846098</c:v>
                </c:pt>
                <c:pt idx="26376">
                  <c:v>402.61102956646101</c:v>
                </c:pt>
                <c:pt idx="26377">
                  <c:v>403.00376037446108</c:v>
                </c:pt>
                <c:pt idx="26378">
                  <c:v>403.28815002030694</c:v>
                </c:pt>
                <c:pt idx="26379">
                  <c:v>404.22999456599996</c:v>
                </c:pt>
                <c:pt idx="26380">
                  <c:v>404.03700280169193</c:v>
                </c:pt>
                <c:pt idx="26381">
                  <c:v>404.35880039661498</c:v>
                </c:pt>
                <c:pt idx="26382">
                  <c:v>404.99240619846108</c:v>
                </c:pt>
                <c:pt idx="26383">
                  <c:v>405.90882259892197</c:v>
                </c:pt>
                <c:pt idx="26384">
                  <c:v>406.42276206938499</c:v>
                </c:pt>
                <c:pt idx="26385">
                  <c:v>404.23454733522999</c:v>
                </c:pt>
                <c:pt idx="26386">
                  <c:v>403.95177328384602</c:v>
                </c:pt>
                <c:pt idx="26387">
                  <c:v>403.903509638461</c:v>
                </c:pt>
                <c:pt idx="26388">
                  <c:v>403.22898617569194</c:v>
                </c:pt>
                <c:pt idx="26389">
                  <c:v>403.26311276369194</c:v>
                </c:pt>
                <c:pt idx="26390">
                  <c:v>403.20189629138395</c:v>
                </c:pt>
                <c:pt idx="26391">
                  <c:v>402.297755894153</c:v>
                </c:pt>
                <c:pt idx="26392">
                  <c:v>402.13897566430802</c:v>
                </c:pt>
                <c:pt idx="26393">
                  <c:v>402.85626436722993</c:v>
                </c:pt>
                <c:pt idx="26394">
                  <c:v>401.95397238353797</c:v>
                </c:pt>
                <c:pt idx="26395">
                  <c:v>402.10952186830701</c:v>
                </c:pt>
                <c:pt idx="26396">
                  <c:v>402.83642990707591</c:v>
                </c:pt>
                <c:pt idx="26397">
                  <c:v>402.83967226138395</c:v>
                </c:pt>
                <c:pt idx="26398">
                  <c:v>403.52961010323008</c:v>
                </c:pt>
                <c:pt idx="26399">
                  <c:v>403.138224870307</c:v>
                </c:pt>
                <c:pt idx="26400">
                  <c:v>404.27676840015397</c:v>
                </c:pt>
                <c:pt idx="26401">
                  <c:v>404.07811731169187</c:v>
                </c:pt>
                <c:pt idx="26402">
                  <c:v>402.9183369203069</c:v>
                </c:pt>
                <c:pt idx="26403">
                  <c:v>403.32930591030703</c:v>
                </c:pt>
                <c:pt idx="26404">
                  <c:v>402.91177857892291</c:v>
                </c:pt>
                <c:pt idx="26405">
                  <c:v>402.48170038369199</c:v>
                </c:pt>
                <c:pt idx="26406">
                  <c:v>402.86180605230697</c:v>
                </c:pt>
                <c:pt idx="26407">
                  <c:v>403.08764305399905</c:v>
                </c:pt>
                <c:pt idx="26408">
                  <c:v>403.05775309276902</c:v>
                </c:pt>
                <c:pt idx="26409">
                  <c:v>402.49528432184604</c:v>
                </c:pt>
                <c:pt idx="26410">
                  <c:v>402.32011859015296</c:v>
                </c:pt>
                <c:pt idx="26411">
                  <c:v>402.04742985615297</c:v>
                </c:pt>
                <c:pt idx="26412">
                  <c:v>401.89793437461492</c:v>
                </c:pt>
                <c:pt idx="26413">
                  <c:v>402.33208755369196</c:v>
                </c:pt>
                <c:pt idx="26414">
                  <c:v>402.36568614323005</c:v>
                </c:pt>
                <c:pt idx="26415">
                  <c:v>402.20828945399995</c:v>
                </c:pt>
                <c:pt idx="26416">
                  <c:v>402.35342146246097</c:v>
                </c:pt>
                <c:pt idx="26417">
                  <c:v>402.34624390646098</c:v>
                </c:pt>
                <c:pt idx="26418">
                  <c:v>402.1728804764611</c:v>
                </c:pt>
                <c:pt idx="26419">
                  <c:v>402.57043498569192</c:v>
                </c:pt>
                <c:pt idx="26420">
                  <c:v>403.05040878599897</c:v>
                </c:pt>
                <c:pt idx="26421">
                  <c:v>403.17785422015305</c:v>
                </c:pt>
                <c:pt idx="26422">
                  <c:v>403.47340627415394</c:v>
                </c:pt>
                <c:pt idx="26423">
                  <c:v>403.68526453015306</c:v>
                </c:pt>
                <c:pt idx="26424">
                  <c:v>403.37790244892199</c:v>
                </c:pt>
                <c:pt idx="26425">
                  <c:v>402.92923458738392</c:v>
                </c:pt>
                <c:pt idx="26426">
                  <c:v>403.06090641907599</c:v>
                </c:pt>
                <c:pt idx="26427">
                  <c:v>403.26838104892295</c:v>
                </c:pt>
                <c:pt idx="26428">
                  <c:v>403.59271138307696</c:v>
                </c:pt>
                <c:pt idx="26429">
                  <c:v>403.51733579507692</c:v>
                </c:pt>
                <c:pt idx="26430">
                  <c:v>403.60299132584612</c:v>
                </c:pt>
                <c:pt idx="26431">
                  <c:v>403.89377495630697</c:v>
                </c:pt>
                <c:pt idx="26432">
                  <c:v>403.67817272830695</c:v>
                </c:pt>
                <c:pt idx="26433">
                  <c:v>403.22394006584602</c:v>
                </c:pt>
                <c:pt idx="26434">
                  <c:v>403.49594969876898</c:v>
                </c:pt>
                <c:pt idx="26435">
                  <c:v>403.52089082738405</c:v>
                </c:pt>
                <c:pt idx="26436">
                  <c:v>403.72314149784592</c:v>
                </c:pt>
                <c:pt idx="26437">
                  <c:v>403.69915333415298</c:v>
                </c:pt>
                <c:pt idx="26438">
                  <c:v>403.37679756215294</c:v>
                </c:pt>
                <c:pt idx="26439">
                  <c:v>403.5330350759989</c:v>
                </c:pt>
                <c:pt idx="26440">
                  <c:v>403.874505077538</c:v>
                </c:pt>
                <c:pt idx="26441">
                  <c:v>404.457741663999</c:v>
                </c:pt>
                <c:pt idx="26442">
                  <c:v>404.31730046107594</c:v>
                </c:pt>
                <c:pt idx="26443">
                  <c:v>403.22955361769192</c:v>
                </c:pt>
                <c:pt idx="26444">
                  <c:v>403.46066316523002</c:v>
                </c:pt>
                <c:pt idx="26445">
                  <c:v>403.70093593999991</c:v>
                </c:pt>
                <c:pt idx="26446">
                  <c:v>403.65391270092198</c:v>
                </c:pt>
                <c:pt idx="26447">
                  <c:v>403.57541607569192</c:v>
                </c:pt>
                <c:pt idx="26448">
                  <c:v>403.45303031492301</c:v>
                </c:pt>
                <c:pt idx="26449">
                  <c:v>403.18403376076901</c:v>
                </c:pt>
                <c:pt idx="26450">
                  <c:v>402.8932072176919</c:v>
                </c:pt>
                <c:pt idx="26451">
                  <c:v>403.06655373522995</c:v>
                </c:pt>
                <c:pt idx="26452">
                  <c:v>403.4863766136919</c:v>
                </c:pt>
                <c:pt idx="26453">
                  <c:v>403.69326214846097</c:v>
                </c:pt>
                <c:pt idx="26454">
                  <c:v>403.38952041399898</c:v>
                </c:pt>
                <c:pt idx="26455">
                  <c:v>403.21451538261493</c:v>
                </c:pt>
                <c:pt idx="26456">
                  <c:v>403.07895812584604</c:v>
                </c:pt>
                <c:pt idx="26457">
                  <c:v>402.831340620307</c:v>
                </c:pt>
                <c:pt idx="26458">
                  <c:v>402.64094983076916</c:v>
                </c:pt>
                <c:pt idx="26459">
                  <c:v>402.57506964430701</c:v>
                </c:pt>
                <c:pt idx="26460">
                  <c:v>402.44867673446106</c:v>
                </c:pt>
                <c:pt idx="26461">
                  <c:v>402.12892335599895</c:v>
                </c:pt>
                <c:pt idx="26462">
                  <c:v>402.06298196522999</c:v>
                </c:pt>
                <c:pt idx="26463">
                  <c:v>402.10614016676902</c:v>
                </c:pt>
                <c:pt idx="26464">
                  <c:v>401.93586952569194</c:v>
                </c:pt>
                <c:pt idx="26465">
                  <c:v>401.90402080938401</c:v>
                </c:pt>
                <c:pt idx="26466">
                  <c:v>402.14564507276907</c:v>
                </c:pt>
                <c:pt idx="26467">
                  <c:v>402.370466018</c:v>
                </c:pt>
                <c:pt idx="26468">
                  <c:v>402.52222994492303</c:v>
                </c:pt>
                <c:pt idx="26469">
                  <c:v>402.58787772861496</c:v>
                </c:pt>
                <c:pt idx="26470">
                  <c:v>402.56310341122986</c:v>
                </c:pt>
                <c:pt idx="26471">
                  <c:v>402.52484160107701</c:v>
                </c:pt>
                <c:pt idx="26472">
                  <c:v>402.70101193846097</c:v>
                </c:pt>
                <c:pt idx="26473">
                  <c:v>402.8420242098461</c:v>
                </c:pt>
                <c:pt idx="26474">
                  <c:v>402.94165113538401</c:v>
                </c:pt>
                <c:pt idx="26475">
                  <c:v>403.00088667199901</c:v>
                </c:pt>
                <c:pt idx="26476">
                  <c:v>402.95088587153805</c:v>
                </c:pt>
                <c:pt idx="26477">
                  <c:v>402.77475524230692</c:v>
                </c:pt>
                <c:pt idx="26478">
                  <c:v>402.94045357015301</c:v>
                </c:pt>
                <c:pt idx="26479">
                  <c:v>402.66621250615299</c:v>
                </c:pt>
                <c:pt idx="26480">
                  <c:v>402.53841590246094</c:v>
                </c:pt>
                <c:pt idx="26481">
                  <c:v>402.55128506307602</c:v>
                </c:pt>
                <c:pt idx="26482">
                  <c:v>402.16169525799995</c:v>
                </c:pt>
                <c:pt idx="26483">
                  <c:v>402.26000220907599</c:v>
                </c:pt>
                <c:pt idx="26484">
                  <c:v>402.24585750046106</c:v>
                </c:pt>
                <c:pt idx="26485">
                  <c:v>401.99183347122988</c:v>
                </c:pt>
                <c:pt idx="26486">
                  <c:v>401.98793437753795</c:v>
                </c:pt>
                <c:pt idx="26487">
                  <c:v>402.32669658246101</c:v>
                </c:pt>
                <c:pt idx="26488">
                  <c:v>402.38442904307698</c:v>
                </c:pt>
                <c:pt idx="26489">
                  <c:v>402.48396078338396</c:v>
                </c:pt>
                <c:pt idx="26490">
                  <c:v>402.41294149784602</c:v>
                </c:pt>
                <c:pt idx="26491">
                  <c:v>402.47151909599989</c:v>
                </c:pt>
                <c:pt idx="26492">
                  <c:v>402.51492285476905</c:v>
                </c:pt>
                <c:pt idx="26493">
                  <c:v>402.43211923876891</c:v>
                </c:pt>
                <c:pt idx="26494">
                  <c:v>402.34365861892297</c:v>
                </c:pt>
                <c:pt idx="26495">
                  <c:v>402.10821511276902</c:v>
                </c:pt>
                <c:pt idx="26496">
                  <c:v>402.03961730707596</c:v>
                </c:pt>
                <c:pt idx="26497">
                  <c:v>401.91527362430702</c:v>
                </c:pt>
                <c:pt idx="26498">
                  <c:v>401.99354447322986</c:v>
                </c:pt>
                <c:pt idx="26499">
                  <c:v>401.99610737938389</c:v>
                </c:pt>
                <c:pt idx="26500">
                  <c:v>402.04146595415301</c:v>
                </c:pt>
                <c:pt idx="26501">
                  <c:v>402.22276400922999</c:v>
                </c:pt>
                <c:pt idx="26502">
                  <c:v>402.57372972461496</c:v>
                </c:pt>
                <c:pt idx="26503">
                  <c:v>402.68062411630706</c:v>
                </c:pt>
                <c:pt idx="26504">
                  <c:v>402.67061387169196</c:v>
                </c:pt>
                <c:pt idx="26505">
                  <c:v>402.53161961446102</c:v>
                </c:pt>
                <c:pt idx="26506">
                  <c:v>402.59685908615296</c:v>
                </c:pt>
                <c:pt idx="26507">
                  <c:v>402.87687744861489</c:v>
                </c:pt>
                <c:pt idx="26508">
                  <c:v>402.81870185969194</c:v>
                </c:pt>
                <c:pt idx="26509">
                  <c:v>402.59255215446098</c:v>
                </c:pt>
                <c:pt idx="26510">
                  <c:v>402.58786323892201</c:v>
                </c:pt>
                <c:pt idx="26511">
                  <c:v>403.0012765616919</c:v>
                </c:pt>
                <c:pt idx="26512">
                  <c:v>402.93743656322994</c:v>
                </c:pt>
                <c:pt idx="26513">
                  <c:v>403.14654082015306</c:v>
                </c:pt>
                <c:pt idx="26514">
                  <c:v>403.50394338338401</c:v>
                </c:pt>
                <c:pt idx="26515">
                  <c:v>403.82783142399904</c:v>
                </c:pt>
                <c:pt idx="26516">
                  <c:v>403.77106013322998</c:v>
                </c:pt>
                <c:pt idx="26517">
                  <c:v>403.54810502215292</c:v>
                </c:pt>
                <c:pt idx="26518">
                  <c:v>403.57183282384608</c:v>
                </c:pt>
                <c:pt idx="26519">
                  <c:v>403.38367991676898</c:v>
                </c:pt>
                <c:pt idx="26520">
                  <c:v>402.81547687076903</c:v>
                </c:pt>
                <c:pt idx="26521">
                  <c:v>402.81781058184606</c:v>
                </c:pt>
                <c:pt idx="26522">
                  <c:v>402.868508765846</c:v>
                </c:pt>
                <c:pt idx="26523">
                  <c:v>403.00447227384603</c:v>
                </c:pt>
                <c:pt idx="26524">
                  <c:v>403.36662435276901</c:v>
                </c:pt>
                <c:pt idx="26525">
                  <c:v>403.17323938569194</c:v>
                </c:pt>
                <c:pt idx="26526">
                  <c:v>403.45989361892305</c:v>
                </c:pt>
                <c:pt idx="26527">
                  <c:v>403.78951756569194</c:v>
                </c:pt>
                <c:pt idx="26528">
                  <c:v>403.85794191722999</c:v>
                </c:pt>
                <c:pt idx="26529">
                  <c:v>403.91827682215296</c:v>
                </c:pt>
                <c:pt idx="26530">
                  <c:v>403.61891750553792</c:v>
                </c:pt>
                <c:pt idx="26531">
                  <c:v>403.59005338738399</c:v>
                </c:pt>
                <c:pt idx="26532">
                  <c:v>403.947314934769</c:v>
                </c:pt>
                <c:pt idx="26533">
                  <c:v>404.16982370400007</c:v>
                </c:pt>
                <c:pt idx="26534">
                  <c:v>404.34443577907598</c:v>
                </c:pt>
                <c:pt idx="26535">
                  <c:v>404.11136597784599</c:v>
                </c:pt>
                <c:pt idx="26536">
                  <c:v>403.94940567753798</c:v>
                </c:pt>
                <c:pt idx="26537">
                  <c:v>403.93768777722994</c:v>
                </c:pt>
                <c:pt idx="26538">
                  <c:v>403.98606476246096</c:v>
                </c:pt>
                <c:pt idx="26539">
                  <c:v>403.69095360923001</c:v>
                </c:pt>
                <c:pt idx="26540">
                  <c:v>403.346615436923</c:v>
                </c:pt>
                <c:pt idx="26541">
                  <c:v>403.33997601107592</c:v>
                </c:pt>
                <c:pt idx="26542">
                  <c:v>403.10975460123097</c:v>
                </c:pt>
                <c:pt idx="26543">
                  <c:v>402.92182423615299</c:v>
                </c:pt>
                <c:pt idx="26544">
                  <c:v>403.24537549738392</c:v>
                </c:pt>
                <c:pt idx="26545">
                  <c:v>403.25441282415306</c:v>
                </c:pt>
                <c:pt idx="26546">
                  <c:v>403.10032077</c:v>
                </c:pt>
                <c:pt idx="26547">
                  <c:v>403.36763306830704</c:v>
                </c:pt>
                <c:pt idx="26548">
                  <c:v>403.0365444919999</c:v>
                </c:pt>
                <c:pt idx="26549">
                  <c:v>402.9797999110769</c:v>
                </c:pt>
                <c:pt idx="26550">
                  <c:v>402.910962378769</c:v>
                </c:pt>
                <c:pt idx="26551">
                  <c:v>403.06566326430703</c:v>
                </c:pt>
                <c:pt idx="26552">
                  <c:v>403.49635830492286</c:v>
                </c:pt>
                <c:pt idx="26553">
                  <c:v>403.49604688461494</c:v>
                </c:pt>
                <c:pt idx="26554">
                  <c:v>403.37454746523099</c:v>
                </c:pt>
                <c:pt idx="26555">
                  <c:v>403.43614832246095</c:v>
                </c:pt>
                <c:pt idx="26556">
                  <c:v>403.60804592030701</c:v>
                </c:pt>
                <c:pt idx="26557">
                  <c:v>403.78581608338396</c:v>
                </c:pt>
                <c:pt idx="26558">
                  <c:v>403.40742459015308</c:v>
                </c:pt>
                <c:pt idx="26559">
                  <c:v>403.38098480692202</c:v>
                </c:pt>
                <c:pt idx="26560">
                  <c:v>403.58139210907694</c:v>
                </c:pt>
                <c:pt idx="26561">
                  <c:v>403.91545968369195</c:v>
                </c:pt>
                <c:pt idx="26562">
                  <c:v>403.76454640984605</c:v>
                </c:pt>
                <c:pt idx="26563">
                  <c:v>403.44623784861489</c:v>
                </c:pt>
                <c:pt idx="26564">
                  <c:v>403.22764774461496</c:v>
                </c:pt>
                <c:pt idx="26565">
                  <c:v>403.65767238261498</c:v>
                </c:pt>
                <c:pt idx="26566">
                  <c:v>403.66940333061507</c:v>
                </c:pt>
                <c:pt idx="26567">
                  <c:v>403.96270663722999</c:v>
                </c:pt>
                <c:pt idx="26568">
                  <c:v>403.78666154122993</c:v>
                </c:pt>
                <c:pt idx="26569">
                  <c:v>403.13421081846104</c:v>
                </c:pt>
                <c:pt idx="26570">
                  <c:v>403.01772085907697</c:v>
                </c:pt>
                <c:pt idx="26571">
                  <c:v>403.41519969676898</c:v>
                </c:pt>
                <c:pt idx="26572">
                  <c:v>403.82611414815386</c:v>
                </c:pt>
                <c:pt idx="26573">
                  <c:v>404.3033184112299</c:v>
                </c:pt>
                <c:pt idx="26574">
                  <c:v>404.58931237984598</c:v>
                </c:pt>
                <c:pt idx="26575">
                  <c:v>404.08932036246102</c:v>
                </c:pt>
                <c:pt idx="26576">
                  <c:v>403.546004232923</c:v>
                </c:pt>
                <c:pt idx="26577">
                  <c:v>403.63859611630704</c:v>
                </c:pt>
                <c:pt idx="26578">
                  <c:v>403.81854571630703</c:v>
                </c:pt>
                <c:pt idx="26579">
                  <c:v>403.96480273692305</c:v>
                </c:pt>
                <c:pt idx="26580">
                  <c:v>403.64756208646111</c:v>
                </c:pt>
                <c:pt idx="26581">
                  <c:v>403.45362230907705</c:v>
                </c:pt>
                <c:pt idx="26582">
                  <c:v>403.46059202569199</c:v>
                </c:pt>
                <c:pt idx="26583">
                  <c:v>403.66234489553807</c:v>
                </c:pt>
                <c:pt idx="26584">
                  <c:v>403.87565684538396</c:v>
                </c:pt>
                <c:pt idx="26585">
                  <c:v>404.04729592707696</c:v>
                </c:pt>
                <c:pt idx="26586">
                  <c:v>403.88915226738391</c:v>
                </c:pt>
                <c:pt idx="26587">
                  <c:v>403.79246555292195</c:v>
                </c:pt>
                <c:pt idx="26588">
                  <c:v>403.91097717815393</c:v>
                </c:pt>
                <c:pt idx="26589">
                  <c:v>403.742891661692</c:v>
                </c:pt>
                <c:pt idx="26590">
                  <c:v>403.54465509353804</c:v>
                </c:pt>
                <c:pt idx="26591">
                  <c:v>403.72870980507594</c:v>
                </c:pt>
                <c:pt idx="26592">
                  <c:v>403.51449762969202</c:v>
                </c:pt>
                <c:pt idx="26593">
                  <c:v>403.64393109784606</c:v>
                </c:pt>
                <c:pt idx="26594">
                  <c:v>403.686368304307</c:v>
                </c:pt>
                <c:pt idx="26595">
                  <c:v>403.63265978107694</c:v>
                </c:pt>
                <c:pt idx="26596">
                  <c:v>403.94628249769193</c:v>
                </c:pt>
                <c:pt idx="26597">
                  <c:v>404.06897219199999</c:v>
                </c:pt>
                <c:pt idx="26598">
                  <c:v>404.16906568246111</c:v>
                </c:pt>
                <c:pt idx="26599">
                  <c:v>404.49721475599887</c:v>
                </c:pt>
                <c:pt idx="26600">
                  <c:v>404.69984540122999</c:v>
                </c:pt>
                <c:pt idx="26601">
                  <c:v>404.43068718661499</c:v>
                </c:pt>
                <c:pt idx="26602">
                  <c:v>404.41203445430699</c:v>
                </c:pt>
                <c:pt idx="26603">
                  <c:v>404.70228672184606</c:v>
                </c:pt>
                <c:pt idx="26604">
                  <c:v>404.607564972923</c:v>
                </c:pt>
                <c:pt idx="26605">
                  <c:v>404.43922570507692</c:v>
                </c:pt>
                <c:pt idx="26606">
                  <c:v>404.51930300322999</c:v>
                </c:pt>
                <c:pt idx="26607">
                  <c:v>404.47659016938394</c:v>
                </c:pt>
                <c:pt idx="26608">
                  <c:v>404.58172571307603</c:v>
                </c:pt>
                <c:pt idx="26609">
                  <c:v>404.45878174738391</c:v>
                </c:pt>
                <c:pt idx="26610">
                  <c:v>404.57279668769092</c:v>
                </c:pt>
                <c:pt idx="26611">
                  <c:v>404.55375099830695</c:v>
                </c:pt>
                <c:pt idx="26612">
                  <c:v>404.65673464046102</c:v>
                </c:pt>
                <c:pt idx="26613">
                  <c:v>404.62902250784606</c:v>
                </c:pt>
                <c:pt idx="26614">
                  <c:v>404.87524814076903</c:v>
                </c:pt>
                <c:pt idx="26615">
                  <c:v>404.94089672446114</c:v>
                </c:pt>
                <c:pt idx="26616">
                  <c:v>404.78072375092296</c:v>
                </c:pt>
                <c:pt idx="26617">
                  <c:v>404.472485240769</c:v>
                </c:pt>
                <c:pt idx="26618">
                  <c:v>404.59216358969195</c:v>
                </c:pt>
                <c:pt idx="26619">
                  <c:v>404.60651490553795</c:v>
                </c:pt>
                <c:pt idx="26620">
                  <c:v>404.49260384307695</c:v>
                </c:pt>
                <c:pt idx="26621">
                  <c:v>404.56200588215302</c:v>
                </c:pt>
                <c:pt idx="26622">
                  <c:v>404.58354456492197</c:v>
                </c:pt>
                <c:pt idx="26623">
                  <c:v>404.45467695215399</c:v>
                </c:pt>
                <c:pt idx="26624">
                  <c:v>404.53433514415292</c:v>
                </c:pt>
                <c:pt idx="26625">
                  <c:v>404.43590651476904</c:v>
                </c:pt>
                <c:pt idx="26626">
                  <c:v>404.24294198153802</c:v>
                </c:pt>
                <c:pt idx="26627">
                  <c:v>404.42311094446086</c:v>
                </c:pt>
                <c:pt idx="26628">
                  <c:v>404.51330452015299</c:v>
                </c:pt>
                <c:pt idx="26629">
                  <c:v>404.51814010769192</c:v>
                </c:pt>
                <c:pt idx="26630">
                  <c:v>404.55330011015297</c:v>
                </c:pt>
                <c:pt idx="26631">
                  <c:v>404.52097164984605</c:v>
                </c:pt>
                <c:pt idx="26632">
                  <c:v>404.46261540369193</c:v>
                </c:pt>
                <c:pt idx="26633">
                  <c:v>404.38984262738404</c:v>
                </c:pt>
                <c:pt idx="26634">
                  <c:v>404.39675035846096</c:v>
                </c:pt>
                <c:pt idx="26635">
                  <c:v>404.38436416600001</c:v>
                </c:pt>
                <c:pt idx="26636">
                  <c:v>404.258664578923</c:v>
                </c:pt>
                <c:pt idx="26637">
                  <c:v>404.22426141907698</c:v>
                </c:pt>
                <c:pt idx="26638">
                  <c:v>404.05767606430703</c:v>
                </c:pt>
                <c:pt idx="26639">
                  <c:v>404.06141548815293</c:v>
                </c:pt>
                <c:pt idx="26640">
                  <c:v>404.04198637923002</c:v>
                </c:pt>
                <c:pt idx="26641">
                  <c:v>403.78963767476904</c:v>
                </c:pt>
                <c:pt idx="26642">
                  <c:v>403.71647500553792</c:v>
                </c:pt>
                <c:pt idx="26643">
                  <c:v>403.75611892199885</c:v>
                </c:pt>
                <c:pt idx="26644">
                  <c:v>403.72279486753803</c:v>
                </c:pt>
                <c:pt idx="26645">
                  <c:v>403.81496816538402</c:v>
                </c:pt>
                <c:pt idx="26646">
                  <c:v>403.81838804261497</c:v>
                </c:pt>
                <c:pt idx="26647">
                  <c:v>403.71464244892195</c:v>
                </c:pt>
                <c:pt idx="26648">
                  <c:v>403.88125544184595</c:v>
                </c:pt>
                <c:pt idx="26649">
                  <c:v>404.11762171953808</c:v>
                </c:pt>
                <c:pt idx="26650">
                  <c:v>404.11893764615292</c:v>
                </c:pt>
                <c:pt idx="26651">
                  <c:v>403.58981525322992</c:v>
                </c:pt>
                <c:pt idx="26652">
                  <c:v>403.12487275153802</c:v>
                </c:pt>
                <c:pt idx="26653">
                  <c:v>403.03784344446098</c:v>
                </c:pt>
                <c:pt idx="26654">
                  <c:v>403.11882768323005</c:v>
                </c:pt>
                <c:pt idx="26655">
                  <c:v>403.11306590753799</c:v>
                </c:pt>
                <c:pt idx="26656">
                  <c:v>403.31194355369195</c:v>
                </c:pt>
                <c:pt idx="26657">
                  <c:v>403.42677586353796</c:v>
                </c:pt>
                <c:pt idx="26658">
                  <c:v>403.52143768799897</c:v>
                </c:pt>
                <c:pt idx="26659">
                  <c:v>403.35947207999902</c:v>
                </c:pt>
                <c:pt idx="26660">
                  <c:v>403.01176030738395</c:v>
                </c:pt>
                <c:pt idx="26661">
                  <c:v>403.18116713384603</c:v>
                </c:pt>
                <c:pt idx="26662">
                  <c:v>403.28805380553803</c:v>
                </c:pt>
                <c:pt idx="26663">
                  <c:v>403.2265299510758</c:v>
                </c:pt>
                <c:pt idx="26664">
                  <c:v>403.43517360153794</c:v>
                </c:pt>
                <c:pt idx="26665">
                  <c:v>403.58908925353802</c:v>
                </c:pt>
                <c:pt idx="26666">
                  <c:v>403.56062020030708</c:v>
                </c:pt>
                <c:pt idx="26667">
                  <c:v>403.63053673353801</c:v>
                </c:pt>
                <c:pt idx="26668">
                  <c:v>403.33757133138403</c:v>
                </c:pt>
                <c:pt idx="26669">
                  <c:v>403.16868650584604</c:v>
                </c:pt>
                <c:pt idx="26670">
                  <c:v>403.25467958153808</c:v>
                </c:pt>
                <c:pt idx="26671">
                  <c:v>403.29929471692196</c:v>
                </c:pt>
                <c:pt idx="26672">
                  <c:v>403.1402653029221</c:v>
                </c:pt>
                <c:pt idx="26673">
                  <c:v>403.02319325030692</c:v>
                </c:pt>
                <c:pt idx="26674">
                  <c:v>403.23440887430701</c:v>
                </c:pt>
                <c:pt idx="26675">
                  <c:v>403.288215896461</c:v>
                </c:pt>
                <c:pt idx="26676">
                  <c:v>402.83964016707608</c:v>
                </c:pt>
                <c:pt idx="26677">
                  <c:v>402.74168929169196</c:v>
                </c:pt>
                <c:pt idx="26678">
                  <c:v>402.97130863738397</c:v>
                </c:pt>
                <c:pt idx="26679">
                  <c:v>402.94815035953792</c:v>
                </c:pt>
                <c:pt idx="26680">
                  <c:v>402.94420892092205</c:v>
                </c:pt>
                <c:pt idx="26681">
                  <c:v>402.9866654452299</c:v>
                </c:pt>
                <c:pt idx="26682">
                  <c:v>402.99325239846092</c:v>
                </c:pt>
                <c:pt idx="26683">
                  <c:v>403.27548312369208</c:v>
                </c:pt>
                <c:pt idx="26684">
                  <c:v>403.57270206430701</c:v>
                </c:pt>
                <c:pt idx="26685">
                  <c:v>403.48149158215296</c:v>
                </c:pt>
                <c:pt idx="26686">
                  <c:v>403.54779382246107</c:v>
                </c:pt>
                <c:pt idx="26687">
                  <c:v>403.11250849661496</c:v>
                </c:pt>
                <c:pt idx="26688">
                  <c:v>403.23197662030697</c:v>
                </c:pt>
                <c:pt idx="26689">
                  <c:v>403.27906591784608</c:v>
                </c:pt>
                <c:pt idx="26690">
                  <c:v>403.54339260015308</c:v>
                </c:pt>
                <c:pt idx="26691">
                  <c:v>403.63912148815399</c:v>
                </c:pt>
                <c:pt idx="26692">
                  <c:v>403.53464490661491</c:v>
                </c:pt>
                <c:pt idx="26693">
                  <c:v>403.38934915769192</c:v>
                </c:pt>
                <c:pt idx="26694">
                  <c:v>403.45684425153792</c:v>
                </c:pt>
                <c:pt idx="26695">
                  <c:v>403.65989754015305</c:v>
                </c:pt>
                <c:pt idx="26696">
                  <c:v>403.51169943307599</c:v>
                </c:pt>
                <c:pt idx="26697">
                  <c:v>403.57155168230696</c:v>
                </c:pt>
                <c:pt idx="26698">
                  <c:v>403.79231364876892</c:v>
                </c:pt>
                <c:pt idx="26699">
                  <c:v>403.88326375615395</c:v>
                </c:pt>
                <c:pt idx="26700">
                  <c:v>403.83489906276901</c:v>
                </c:pt>
                <c:pt idx="26701">
                  <c:v>403.84000319076813</c:v>
                </c:pt>
                <c:pt idx="26702">
                  <c:v>403.916081545846</c:v>
                </c:pt>
                <c:pt idx="26703">
                  <c:v>403.93094774646096</c:v>
                </c:pt>
                <c:pt idx="26704">
                  <c:v>404.08210646599997</c:v>
                </c:pt>
                <c:pt idx="26705">
                  <c:v>404.01768527000002</c:v>
                </c:pt>
                <c:pt idx="26706">
                  <c:v>403.98264885153799</c:v>
                </c:pt>
                <c:pt idx="26707">
                  <c:v>403.76533896907694</c:v>
                </c:pt>
                <c:pt idx="26708">
                  <c:v>403.78122740046092</c:v>
                </c:pt>
                <c:pt idx="26709">
                  <c:v>403.746491874154</c:v>
                </c:pt>
                <c:pt idx="26710">
                  <c:v>403.69003130399898</c:v>
                </c:pt>
                <c:pt idx="26711">
                  <c:v>403.60443869199997</c:v>
                </c:pt>
                <c:pt idx="26712">
                  <c:v>403.58089750707694</c:v>
                </c:pt>
                <c:pt idx="26713">
                  <c:v>403.502426538615</c:v>
                </c:pt>
                <c:pt idx="26714">
                  <c:v>403.53041739276802</c:v>
                </c:pt>
                <c:pt idx="26715">
                  <c:v>403.55073254553793</c:v>
                </c:pt>
                <c:pt idx="26716">
                  <c:v>403.754265235692</c:v>
                </c:pt>
                <c:pt idx="26717">
                  <c:v>403.47085683507697</c:v>
                </c:pt>
                <c:pt idx="26718">
                  <c:v>403.14113696092295</c:v>
                </c:pt>
                <c:pt idx="26719">
                  <c:v>403.34988834923104</c:v>
                </c:pt>
                <c:pt idx="26720">
                  <c:v>403.37650463261497</c:v>
                </c:pt>
                <c:pt idx="26721">
                  <c:v>403.26680295784593</c:v>
                </c:pt>
                <c:pt idx="26722">
                  <c:v>402.964907426769</c:v>
                </c:pt>
                <c:pt idx="26723">
                  <c:v>403.02958241215299</c:v>
                </c:pt>
                <c:pt idx="26724">
                  <c:v>403.19131201861489</c:v>
                </c:pt>
                <c:pt idx="26725">
                  <c:v>403.06223521938398</c:v>
                </c:pt>
                <c:pt idx="26726">
                  <c:v>403.29601345199984</c:v>
                </c:pt>
                <c:pt idx="26727">
                  <c:v>403.332616777846</c:v>
                </c:pt>
                <c:pt idx="26728">
                  <c:v>403.59500375015296</c:v>
                </c:pt>
                <c:pt idx="26729">
                  <c:v>403.54336545261486</c:v>
                </c:pt>
                <c:pt idx="26730">
                  <c:v>403.51680325753796</c:v>
                </c:pt>
                <c:pt idx="26731">
                  <c:v>403.44021834230796</c:v>
                </c:pt>
                <c:pt idx="26732">
                  <c:v>403.42155568415296</c:v>
                </c:pt>
                <c:pt idx="26733">
                  <c:v>403.33421200646097</c:v>
                </c:pt>
                <c:pt idx="26734">
                  <c:v>403.04290208646114</c:v>
                </c:pt>
                <c:pt idx="26735">
                  <c:v>402.89792011630806</c:v>
                </c:pt>
                <c:pt idx="26736">
                  <c:v>402.66246945722992</c:v>
                </c:pt>
                <c:pt idx="26737">
                  <c:v>402.62736756507599</c:v>
                </c:pt>
                <c:pt idx="26738">
                  <c:v>402.761981865076</c:v>
                </c:pt>
                <c:pt idx="26739">
                  <c:v>402.55133457538392</c:v>
                </c:pt>
                <c:pt idx="26740">
                  <c:v>402.44937447569197</c:v>
                </c:pt>
                <c:pt idx="26741">
                  <c:v>402.58378225599893</c:v>
                </c:pt>
                <c:pt idx="26742">
                  <c:v>402.50361770461495</c:v>
                </c:pt>
                <c:pt idx="26743">
                  <c:v>402.44657029030697</c:v>
                </c:pt>
                <c:pt idx="26744">
                  <c:v>402.69567612753798</c:v>
                </c:pt>
                <c:pt idx="26745">
                  <c:v>402.70078158476906</c:v>
                </c:pt>
                <c:pt idx="26746">
                  <c:v>402.71636737338395</c:v>
                </c:pt>
                <c:pt idx="26747">
                  <c:v>402.71287206615398</c:v>
                </c:pt>
                <c:pt idx="26748">
                  <c:v>402.78082463723001</c:v>
                </c:pt>
                <c:pt idx="26749">
                  <c:v>402.66038168938405</c:v>
                </c:pt>
                <c:pt idx="26750">
                  <c:v>402.45850138384606</c:v>
                </c:pt>
                <c:pt idx="26751">
                  <c:v>402.37941450307602</c:v>
                </c:pt>
                <c:pt idx="26752">
                  <c:v>402.40610674984487</c:v>
                </c:pt>
                <c:pt idx="26753">
                  <c:v>402.1549679887691</c:v>
                </c:pt>
                <c:pt idx="26754">
                  <c:v>401.90481695307597</c:v>
                </c:pt>
                <c:pt idx="26755">
                  <c:v>402.01570532969203</c:v>
                </c:pt>
                <c:pt idx="26756">
                  <c:v>401.86464003492313</c:v>
                </c:pt>
                <c:pt idx="26757">
                  <c:v>401.99504384984601</c:v>
                </c:pt>
                <c:pt idx="26758">
                  <c:v>402.05357010830704</c:v>
                </c:pt>
                <c:pt idx="26759">
                  <c:v>402.14578987292202</c:v>
                </c:pt>
                <c:pt idx="26760">
                  <c:v>402.10495431538402</c:v>
                </c:pt>
                <c:pt idx="26761">
                  <c:v>401.95053337876897</c:v>
                </c:pt>
                <c:pt idx="26762">
                  <c:v>401.74462300276906</c:v>
                </c:pt>
                <c:pt idx="26763">
                  <c:v>401.88948204492306</c:v>
                </c:pt>
                <c:pt idx="26764">
                  <c:v>401.744392766153</c:v>
                </c:pt>
                <c:pt idx="26765">
                  <c:v>401.66966642030707</c:v>
                </c:pt>
                <c:pt idx="26766">
                  <c:v>401.65948322861504</c:v>
                </c:pt>
                <c:pt idx="26767">
                  <c:v>401.70116083338405</c:v>
                </c:pt>
                <c:pt idx="26768">
                  <c:v>401.24403569984611</c:v>
                </c:pt>
                <c:pt idx="26769">
                  <c:v>401.16882531400006</c:v>
                </c:pt>
                <c:pt idx="26770">
                  <c:v>400.99242024507595</c:v>
                </c:pt>
                <c:pt idx="26771">
                  <c:v>400.828480298307</c:v>
                </c:pt>
                <c:pt idx="26772">
                  <c:v>400.91326097953799</c:v>
                </c:pt>
                <c:pt idx="26773">
                  <c:v>400.84968778061506</c:v>
                </c:pt>
                <c:pt idx="26774">
                  <c:v>400.91259432461499</c:v>
                </c:pt>
                <c:pt idx="26775">
                  <c:v>401.07391255799894</c:v>
                </c:pt>
                <c:pt idx="26776">
                  <c:v>400.94421492076901</c:v>
                </c:pt>
                <c:pt idx="26777">
                  <c:v>401.05955204769094</c:v>
                </c:pt>
                <c:pt idx="26778">
                  <c:v>401.09671109015392</c:v>
                </c:pt>
                <c:pt idx="26779">
                  <c:v>401.14531870030697</c:v>
                </c:pt>
                <c:pt idx="26780">
                  <c:v>401.09044462953807</c:v>
                </c:pt>
                <c:pt idx="26781">
                  <c:v>401.26285020307608</c:v>
                </c:pt>
                <c:pt idx="26782">
                  <c:v>401.22710516276896</c:v>
                </c:pt>
                <c:pt idx="26783">
                  <c:v>401.24378871415308</c:v>
                </c:pt>
                <c:pt idx="26784">
                  <c:v>401.38943211815302</c:v>
                </c:pt>
                <c:pt idx="26785">
                  <c:v>401.24683470569192</c:v>
                </c:pt>
                <c:pt idx="26786">
                  <c:v>401.26704176138395</c:v>
                </c:pt>
                <c:pt idx="26787">
                  <c:v>401.20494225076902</c:v>
                </c:pt>
                <c:pt idx="26788">
                  <c:v>401.34525321569203</c:v>
                </c:pt>
                <c:pt idx="26789">
                  <c:v>401.46866034076902</c:v>
                </c:pt>
                <c:pt idx="26790">
                  <c:v>401.41257973246093</c:v>
                </c:pt>
                <c:pt idx="26791">
                  <c:v>401.26779051476808</c:v>
                </c:pt>
                <c:pt idx="26792">
                  <c:v>401.27203478738392</c:v>
                </c:pt>
                <c:pt idx="26793">
                  <c:v>401.26925438384603</c:v>
                </c:pt>
                <c:pt idx="26794">
                  <c:v>401.29280655369195</c:v>
                </c:pt>
                <c:pt idx="26795">
                  <c:v>401.36947721938401</c:v>
                </c:pt>
                <c:pt idx="26796">
                  <c:v>401.43850609169186</c:v>
                </c:pt>
                <c:pt idx="26797">
                  <c:v>401.37419593292196</c:v>
                </c:pt>
                <c:pt idx="26798">
                  <c:v>401.21632451661486</c:v>
                </c:pt>
                <c:pt idx="26799">
                  <c:v>401.12777582815397</c:v>
                </c:pt>
                <c:pt idx="26800">
                  <c:v>401.22685563861495</c:v>
                </c:pt>
                <c:pt idx="26801">
                  <c:v>401.19981741599992</c:v>
                </c:pt>
                <c:pt idx="26802">
                  <c:v>401.39776960707599</c:v>
                </c:pt>
                <c:pt idx="26803">
                  <c:v>401.31082489338411</c:v>
                </c:pt>
                <c:pt idx="26804">
                  <c:v>401.34466312107708</c:v>
                </c:pt>
                <c:pt idx="26805">
                  <c:v>401.32017725630692</c:v>
                </c:pt>
                <c:pt idx="26806">
                  <c:v>401.46520834522994</c:v>
                </c:pt>
                <c:pt idx="26807">
                  <c:v>401.57685349046102</c:v>
                </c:pt>
                <c:pt idx="26808">
                  <c:v>401.49175418307692</c:v>
                </c:pt>
                <c:pt idx="26809">
                  <c:v>401.45412983784598</c:v>
                </c:pt>
                <c:pt idx="26810">
                  <c:v>401.43406331538398</c:v>
                </c:pt>
                <c:pt idx="26811">
                  <c:v>401.53987970830696</c:v>
                </c:pt>
                <c:pt idx="26812">
                  <c:v>401.56716391938397</c:v>
                </c:pt>
                <c:pt idx="26813">
                  <c:v>401.39106242599996</c:v>
                </c:pt>
                <c:pt idx="26814">
                  <c:v>401.33560018661501</c:v>
                </c:pt>
                <c:pt idx="26815">
                  <c:v>401.48166137569194</c:v>
                </c:pt>
                <c:pt idx="26816">
                  <c:v>401.41772513907608</c:v>
                </c:pt>
                <c:pt idx="26817">
                  <c:v>401.35636266476814</c:v>
                </c:pt>
                <c:pt idx="26818">
                  <c:v>401.41926661861493</c:v>
                </c:pt>
                <c:pt idx="26819">
                  <c:v>401.14540060369205</c:v>
                </c:pt>
                <c:pt idx="26820">
                  <c:v>401.0634189523069</c:v>
                </c:pt>
                <c:pt idx="26821">
                  <c:v>401.20896429107592</c:v>
                </c:pt>
                <c:pt idx="26822">
                  <c:v>401.18845904492292</c:v>
                </c:pt>
                <c:pt idx="26823">
                  <c:v>401.33726279492305</c:v>
                </c:pt>
                <c:pt idx="26824">
                  <c:v>401.51709650846101</c:v>
                </c:pt>
                <c:pt idx="26825">
                  <c:v>401.37888327307701</c:v>
                </c:pt>
                <c:pt idx="26826">
                  <c:v>401.45164162246107</c:v>
                </c:pt>
                <c:pt idx="26827">
                  <c:v>401.46972951046098</c:v>
                </c:pt>
                <c:pt idx="26828">
                  <c:v>401.51238038876903</c:v>
                </c:pt>
                <c:pt idx="26829">
                  <c:v>401.53784626415302</c:v>
                </c:pt>
                <c:pt idx="26830">
                  <c:v>401.44654935322995</c:v>
                </c:pt>
                <c:pt idx="26831">
                  <c:v>401.32211667323003</c:v>
                </c:pt>
                <c:pt idx="26832">
                  <c:v>401.373439822769</c:v>
                </c:pt>
                <c:pt idx="26833">
                  <c:v>401.46814385599987</c:v>
                </c:pt>
                <c:pt idx="26834">
                  <c:v>401.59229445815294</c:v>
                </c:pt>
                <c:pt idx="26835">
                  <c:v>401.77388432276911</c:v>
                </c:pt>
                <c:pt idx="26836">
                  <c:v>401.73591086107587</c:v>
                </c:pt>
                <c:pt idx="26837">
                  <c:v>401.55694006722996</c:v>
                </c:pt>
                <c:pt idx="26838">
                  <c:v>401.74174966415404</c:v>
                </c:pt>
                <c:pt idx="26839">
                  <c:v>401.77940880199992</c:v>
                </c:pt>
                <c:pt idx="26840">
                  <c:v>401.75891064907694</c:v>
                </c:pt>
                <c:pt idx="26841">
                  <c:v>401.925271696153</c:v>
                </c:pt>
                <c:pt idx="26842">
                  <c:v>401.95315662999894</c:v>
                </c:pt>
                <c:pt idx="26843">
                  <c:v>401.81648995522994</c:v>
                </c:pt>
                <c:pt idx="26844">
                  <c:v>401.72254094092295</c:v>
                </c:pt>
                <c:pt idx="26845">
                  <c:v>401.85640711261499</c:v>
                </c:pt>
                <c:pt idx="26846">
                  <c:v>401.85580611907608</c:v>
                </c:pt>
                <c:pt idx="26847">
                  <c:v>401.83923917261495</c:v>
                </c:pt>
                <c:pt idx="26848">
                  <c:v>402.06703004630697</c:v>
                </c:pt>
                <c:pt idx="26849">
                  <c:v>402.12233480630698</c:v>
                </c:pt>
                <c:pt idx="26850">
                  <c:v>402.04558071830701</c:v>
                </c:pt>
                <c:pt idx="26851">
                  <c:v>402.08770981799893</c:v>
                </c:pt>
                <c:pt idx="26852">
                  <c:v>402.17828254846108</c:v>
                </c:pt>
                <c:pt idx="26853">
                  <c:v>402.13476273399908</c:v>
                </c:pt>
                <c:pt idx="26854">
                  <c:v>402.09592784784599</c:v>
                </c:pt>
                <c:pt idx="26855">
                  <c:v>402.19152588015299</c:v>
                </c:pt>
                <c:pt idx="26856">
                  <c:v>402.24467156215297</c:v>
                </c:pt>
                <c:pt idx="26857">
                  <c:v>402.23383404615294</c:v>
                </c:pt>
                <c:pt idx="26858">
                  <c:v>402.10345222846098</c:v>
                </c:pt>
                <c:pt idx="26859">
                  <c:v>402.05174761615302</c:v>
                </c:pt>
                <c:pt idx="26860">
                  <c:v>402.17100587784608</c:v>
                </c:pt>
                <c:pt idx="26861">
                  <c:v>402.347631244615</c:v>
                </c:pt>
                <c:pt idx="26862">
                  <c:v>402.48136601569189</c:v>
                </c:pt>
                <c:pt idx="26863">
                  <c:v>402.42738715907694</c:v>
                </c:pt>
                <c:pt idx="26864">
                  <c:v>402.34153509461493</c:v>
                </c:pt>
                <c:pt idx="26865">
                  <c:v>402.38670960353801</c:v>
                </c:pt>
                <c:pt idx="26866">
                  <c:v>402.42543473738391</c:v>
                </c:pt>
                <c:pt idx="26867">
                  <c:v>402.45339574415294</c:v>
                </c:pt>
                <c:pt idx="26868">
                  <c:v>402.4383235706149</c:v>
                </c:pt>
                <c:pt idx="26869">
                  <c:v>402.35922448138405</c:v>
                </c:pt>
                <c:pt idx="26870">
                  <c:v>402.36560831723</c:v>
                </c:pt>
                <c:pt idx="26871">
                  <c:v>402.38577745846095</c:v>
                </c:pt>
                <c:pt idx="26872">
                  <c:v>402.46207271892303</c:v>
                </c:pt>
                <c:pt idx="26873">
                  <c:v>402.44968591338403</c:v>
                </c:pt>
                <c:pt idx="26874">
                  <c:v>402.52551670138394</c:v>
                </c:pt>
                <c:pt idx="26875">
                  <c:v>402.62473911369204</c:v>
                </c:pt>
                <c:pt idx="26876">
                  <c:v>402.44787980630701</c:v>
                </c:pt>
                <c:pt idx="26877">
                  <c:v>402.32842656692299</c:v>
                </c:pt>
                <c:pt idx="26878">
                  <c:v>402.28454873876802</c:v>
                </c:pt>
                <c:pt idx="26879">
                  <c:v>402.34769888553808</c:v>
                </c:pt>
                <c:pt idx="26880">
                  <c:v>402.40994600584605</c:v>
                </c:pt>
                <c:pt idx="26881">
                  <c:v>402.46177789569191</c:v>
                </c:pt>
                <c:pt idx="26882">
                  <c:v>402.433100110461</c:v>
                </c:pt>
                <c:pt idx="26883">
                  <c:v>402.29893434923093</c:v>
                </c:pt>
                <c:pt idx="26884">
                  <c:v>402.25474754769192</c:v>
                </c:pt>
                <c:pt idx="26885">
                  <c:v>402.405927320307</c:v>
                </c:pt>
                <c:pt idx="26886">
                  <c:v>402.55823814553793</c:v>
                </c:pt>
                <c:pt idx="26887">
                  <c:v>402.32099889876901</c:v>
                </c:pt>
                <c:pt idx="26888">
                  <c:v>402.28492241446105</c:v>
                </c:pt>
                <c:pt idx="26889">
                  <c:v>402.27086391753801</c:v>
                </c:pt>
                <c:pt idx="26890">
                  <c:v>402.34439453907703</c:v>
                </c:pt>
                <c:pt idx="26891">
                  <c:v>402.29601913461494</c:v>
                </c:pt>
                <c:pt idx="26892">
                  <c:v>402.41976984692195</c:v>
                </c:pt>
                <c:pt idx="26893">
                  <c:v>402.49068931307698</c:v>
                </c:pt>
                <c:pt idx="26894">
                  <c:v>402.63630931092297</c:v>
                </c:pt>
                <c:pt idx="26895">
                  <c:v>402.45100097015296</c:v>
                </c:pt>
                <c:pt idx="26896">
                  <c:v>402.54068264153807</c:v>
                </c:pt>
                <c:pt idx="26897">
                  <c:v>402.47355713322992</c:v>
                </c:pt>
                <c:pt idx="26898">
                  <c:v>402.34948988707606</c:v>
                </c:pt>
                <c:pt idx="26899">
                  <c:v>402.26764407492306</c:v>
                </c:pt>
                <c:pt idx="26900">
                  <c:v>402.21202800753792</c:v>
                </c:pt>
                <c:pt idx="26901">
                  <c:v>402.34112375538399</c:v>
                </c:pt>
                <c:pt idx="26902">
                  <c:v>402.31438651169196</c:v>
                </c:pt>
                <c:pt idx="26903">
                  <c:v>402.30582643830701</c:v>
                </c:pt>
                <c:pt idx="26904">
                  <c:v>402.44193699276894</c:v>
                </c:pt>
                <c:pt idx="26905">
                  <c:v>402.35896335307598</c:v>
                </c:pt>
                <c:pt idx="26906">
                  <c:v>402.48506989953802</c:v>
                </c:pt>
                <c:pt idx="26907">
                  <c:v>402.56787055861503</c:v>
                </c:pt>
                <c:pt idx="26908">
                  <c:v>402.61189630599898</c:v>
                </c:pt>
                <c:pt idx="26909">
                  <c:v>402.54244024692298</c:v>
                </c:pt>
                <c:pt idx="26910">
                  <c:v>402.49678394446096</c:v>
                </c:pt>
                <c:pt idx="26911">
                  <c:v>402.65801224969192</c:v>
                </c:pt>
                <c:pt idx="26912">
                  <c:v>402.61995968476907</c:v>
                </c:pt>
                <c:pt idx="26913">
                  <c:v>402.65121790184492</c:v>
                </c:pt>
                <c:pt idx="26914">
                  <c:v>402.89056032123</c:v>
                </c:pt>
                <c:pt idx="26915">
                  <c:v>402.87281495984598</c:v>
                </c:pt>
                <c:pt idx="26916">
                  <c:v>402.92424249830697</c:v>
                </c:pt>
                <c:pt idx="26917">
                  <c:v>402.86600084969194</c:v>
                </c:pt>
                <c:pt idx="26918">
                  <c:v>402.93054067922992</c:v>
                </c:pt>
                <c:pt idx="26919">
                  <c:v>402.7919649429229</c:v>
                </c:pt>
                <c:pt idx="26920">
                  <c:v>402.85306012446114</c:v>
                </c:pt>
                <c:pt idx="26921">
                  <c:v>402.90597093830695</c:v>
                </c:pt>
                <c:pt idx="26922">
                  <c:v>402.90011886261487</c:v>
                </c:pt>
                <c:pt idx="26923">
                  <c:v>402.84969571584503</c:v>
                </c:pt>
                <c:pt idx="26924">
                  <c:v>402.70660338446106</c:v>
                </c:pt>
                <c:pt idx="26925">
                  <c:v>402.80496651876911</c:v>
                </c:pt>
                <c:pt idx="26926">
                  <c:v>402.87785119753806</c:v>
                </c:pt>
                <c:pt idx="26927">
                  <c:v>402.73328094353792</c:v>
                </c:pt>
                <c:pt idx="26928">
                  <c:v>402.721408834307</c:v>
                </c:pt>
                <c:pt idx="26929">
                  <c:v>402.73782440922992</c:v>
                </c:pt>
                <c:pt idx="26930">
                  <c:v>402.56676649969199</c:v>
                </c:pt>
                <c:pt idx="26931">
                  <c:v>402.62217025615303</c:v>
                </c:pt>
                <c:pt idx="26932">
                  <c:v>402.7231312512298</c:v>
                </c:pt>
                <c:pt idx="26933">
                  <c:v>402.52964354169194</c:v>
                </c:pt>
                <c:pt idx="26934">
                  <c:v>402.64374319276908</c:v>
                </c:pt>
                <c:pt idx="26935">
                  <c:v>402.75876251692301</c:v>
                </c:pt>
                <c:pt idx="26936">
                  <c:v>402.76550414122994</c:v>
                </c:pt>
                <c:pt idx="26937">
                  <c:v>402.70677417738392</c:v>
                </c:pt>
                <c:pt idx="26938">
                  <c:v>402.72640483769192</c:v>
                </c:pt>
                <c:pt idx="26939">
                  <c:v>402.78837356830689</c:v>
                </c:pt>
                <c:pt idx="26940">
                  <c:v>402.91131978461488</c:v>
                </c:pt>
                <c:pt idx="26941">
                  <c:v>402.69653695753789</c:v>
                </c:pt>
                <c:pt idx="26942">
                  <c:v>402.49826933076901</c:v>
                </c:pt>
                <c:pt idx="26943">
                  <c:v>402.46253924522989</c:v>
                </c:pt>
                <c:pt idx="26944">
                  <c:v>402.51852277584601</c:v>
                </c:pt>
                <c:pt idx="26945">
                  <c:v>402.678038224153</c:v>
                </c:pt>
                <c:pt idx="26946">
                  <c:v>402.52562557323</c:v>
                </c:pt>
                <c:pt idx="26947">
                  <c:v>402.50814344399987</c:v>
                </c:pt>
                <c:pt idx="26948">
                  <c:v>402.75139871553796</c:v>
                </c:pt>
                <c:pt idx="26949">
                  <c:v>402.67938473892298</c:v>
                </c:pt>
                <c:pt idx="26950">
                  <c:v>402.79351251369189</c:v>
                </c:pt>
                <c:pt idx="26951">
                  <c:v>402.68964583861498</c:v>
                </c:pt>
                <c:pt idx="26952">
                  <c:v>402.61280190000002</c:v>
                </c:pt>
                <c:pt idx="26953">
                  <c:v>402.60671925076895</c:v>
                </c:pt>
                <c:pt idx="26954">
                  <c:v>402.59003346476896</c:v>
                </c:pt>
                <c:pt idx="26955">
                  <c:v>402.71140806138391</c:v>
                </c:pt>
                <c:pt idx="26956">
                  <c:v>402.78792655107594</c:v>
                </c:pt>
                <c:pt idx="26957">
                  <c:v>402.82702289261499</c:v>
                </c:pt>
                <c:pt idx="26958">
                  <c:v>402.82274128384614</c:v>
                </c:pt>
                <c:pt idx="26959">
                  <c:v>402.71349254015303</c:v>
                </c:pt>
                <c:pt idx="26960">
                  <c:v>402.64137549307696</c:v>
                </c:pt>
                <c:pt idx="26961">
                  <c:v>402.71389258476904</c:v>
                </c:pt>
                <c:pt idx="26962">
                  <c:v>402.723707189538</c:v>
                </c:pt>
                <c:pt idx="26963">
                  <c:v>402.86275902122992</c:v>
                </c:pt>
                <c:pt idx="26964">
                  <c:v>402.72707728030792</c:v>
                </c:pt>
                <c:pt idx="26965">
                  <c:v>402.90189858707697</c:v>
                </c:pt>
                <c:pt idx="26966">
                  <c:v>402.76013975215386</c:v>
                </c:pt>
                <c:pt idx="26967">
                  <c:v>402.74760705984608</c:v>
                </c:pt>
                <c:pt idx="26968">
                  <c:v>402.74983939969201</c:v>
                </c:pt>
                <c:pt idx="26969">
                  <c:v>402.68610295876897</c:v>
                </c:pt>
                <c:pt idx="26970">
                  <c:v>402.71592997199889</c:v>
                </c:pt>
                <c:pt idx="26971">
                  <c:v>402.6981982719999</c:v>
                </c:pt>
                <c:pt idx="26972">
                  <c:v>402.78761857830699</c:v>
                </c:pt>
                <c:pt idx="26973">
                  <c:v>402.57792845676897</c:v>
                </c:pt>
                <c:pt idx="26974">
                  <c:v>402.7380284130769</c:v>
                </c:pt>
                <c:pt idx="26975">
                  <c:v>402.73011774322981</c:v>
                </c:pt>
                <c:pt idx="26976">
                  <c:v>402.67930442399904</c:v>
                </c:pt>
                <c:pt idx="26977">
                  <c:v>402.74471921292195</c:v>
                </c:pt>
                <c:pt idx="26978">
                  <c:v>402.82655648861481</c:v>
                </c:pt>
                <c:pt idx="26979">
                  <c:v>402.74524991384607</c:v>
                </c:pt>
                <c:pt idx="26980">
                  <c:v>402.60430130384611</c:v>
                </c:pt>
                <c:pt idx="26981">
                  <c:v>402.74306956292293</c:v>
                </c:pt>
                <c:pt idx="26982">
                  <c:v>402.66197339753802</c:v>
                </c:pt>
                <c:pt idx="26983">
                  <c:v>402.70696484584602</c:v>
                </c:pt>
                <c:pt idx="26984">
                  <c:v>402.80831370369191</c:v>
                </c:pt>
                <c:pt idx="26985">
                  <c:v>402.89527752584598</c:v>
                </c:pt>
                <c:pt idx="26986">
                  <c:v>402.95249020046106</c:v>
                </c:pt>
                <c:pt idx="26987">
                  <c:v>402.84203000815398</c:v>
                </c:pt>
                <c:pt idx="26988">
                  <c:v>402.82813920907597</c:v>
                </c:pt>
                <c:pt idx="26989">
                  <c:v>402.78595220138391</c:v>
                </c:pt>
                <c:pt idx="26990">
                  <c:v>402.74255945753794</c:v>
                </c:pt>
                <c:pt idx="26991">
                  <c:v>402.80194315969197</c:v>
                </c:pt>
                <c:pt idx="26992">
                  <c:v>402.73138105415296</c:v>
                </c:pt>
                <c:pt idx="26993">
                  <c:v>402.73490273353798</c:v>
                </c:pt>
                <c:pt idx="26994">
                  <c:v>402.66133698015295</c:v>
                </c:pt>
                <c:pt idx="26995">
                  <c:v>402.79267538969196</c:v>
                </c:pt>
                <c:pt idx="26996">
                  <c:v>402.76695316199994</c:v>
                </c:pt>
                <c:pt idx="26997">
                  <c:v>402.88521221799897</c:v>
                </c:pt>
                <c:pt idx="26998">
                  <c:v>402.84985779400006</c:v>
                </c:pt>
                <c:pt idx="26999">
                  <c:v>402.79586836938398</c:v>
                </c:pt>
                <c:pt idx="27000">
                  <c:v>402.78919219492298</c:v>
                </c:pt>
                <c:pt idx="27001">
                  <c:v>402.68300500907696</c:v>
                </c:pt>
                <c:pt idx="27002">
                  <c:v>402.54114532415298</c:v>
                </c:pt>
                <c:pt idx="27003">
                  <c:v>402.53437341938394</c:v>
                </c:pt>
                <c:pt idx="27004">
                  <c:v>402.73769192599894</c:v>
                </c:pt>
                <c:pt idx="27005">
                  <c:v>402.70076819399998</c:v>
                </c:pt>
                <c:pt idx="27006">
                  <c:v>402.82761034769192</c:v>
                </c:pt>
                <c:pt idx="27007">
                  <c:v>402.91225054953799</c:v>
                </c:pt>
                <c:pt idx="27008">
                  <c:v>402.83188456522993</c:v>
                </c:pt>
                <c:pt idx="27009">
                  <c:v>402.81060899384607</c:v>
                </c:pt>
                <c:pt idx="27010">
                  <c:v>402.56265109507598</c:v>
                </c:pt>
                <c:pt idx="27011">
                  <c:v>402.59275160307601</c:v>
                </c:pt>
                <c:pt idx="27012">
                  <c:v>402.73537178476897</c:v>
                </c:pt>
                <c:pt idx="27013">
                  <c:v>402.75275697522994</c:v>
                </c:pt>
                <c:pt idx="27014">
                  <c:v>402.77015305630692</c:v>
                </c:pt>
                <c:pt idx="27015">
                  <c:v>402.81109027784601</c:v>
                </c:pt>
                <c:pt idx="27016">
                  <c:v>402.79900665969194</c:v>
                </c:pt>
                <c:pt idx="27017">
                  <c:v>402.80023679046104</c:v>
                </c:pt>
                <c:pt idx="27018">
                  <c:v>402.79778150738395</c:v>
                </c:pt>
                <c:pt idx="27019">
                  <c:v>402.78659790769183</c:v>
                </c:pt>
                <c:pt idx="27020">
                  <c:v>402.67252853615298</c:v>
                </c:pt>
                <c:pt idx="27021">
                  <c:v>402.65588452076912</c:v>
                </c:pt>
                <c:pt idx="27022">
                  <c:v>402.62073376569191</c:v>
                </c:pt>
                <c:pt idx="27023">
                  <c:v>402.58506727399993</c:v>
                </c:pt>
                <c:pt idx="27024">
                  <c:v>402.52792871107692</c:v>
                </c:pt>
                <c:pt idx="27025">
                  <c:v>402.616453557846</c:v>
                </c:pt>
                <c:pt idx="27026">
                  <c:v>402.69812402199994</c:v>
                </c:pt>
                <c:pt idx="27027">
                  <c:v>402.61277684569092</c:v>
                </c:pt>
                <c:pt idx="27028">
                  <c:v>402.56934235446107</c:v>
                </c:pt>
                <c:pt idx="27029">
                  <c:v>402.54727560738405</c:v>
                </c:pt>
                <c:pt idx="27030">
                  <c:v>402.67178312692306</c:v>
                </c:pt>
                <c:pt idx="27031">
                  <c:v>402.72601490384596</c:v>
                </c:pt>
                <c:pt idx="27032">
                  <c:v>402.55993255107592</c:v>
                </c:pt>
                <c:pt idx="27033">
                  <c:v>402.46932763538405</c:v>
                </c:pt>
                <c:pt idx="27034">
                  <c:v>402.51378705661494</c:v>
                </c:pt>
                <c:pt idx="27035">
                  <c:v>402.44955461046106</c:v>
                </c:pt>
                <c:pt idx="27036">
                  <c:v>402.49976364446098</c:v>
                </c:pt>
                <c:pt idx="27037">
                  <c:v>402.28536860969194</c:v>
                </c:pt>
                <c:pt idx="27038">
                  <c:v>402.3060024586149</c:v>
                </c:pt>
                <c:pt idx="27039">
                  <c:v>402.33650476169191</c:v>
                </c:pt>
                <c:pt idx="27040">
                  <c:v>402.41284652276903</c:v>
                </c:pt>
                <c:pt idx="27041">
                  <c:v>402.31905991199994</c:v>
                </c:pt>
                <c:pt idx="27042">
                  <c:v>402.25947778415298</c:v>
                </c:pt>
                <c:pt idx="27043">
                  <c:v>402.20332744938389</c:v>
                </c:pt>
                <c:pt idx="27044">
                  <c:v>402.11431784599995</c:v>
                </c:pt>
                <c:pt idx="27045">
                  <c:v>402.09144392353801</c:v>
                </c:pt>
                <c:pt idx="27046">
                  <c:v>402.06186956861495</c:v>
                </c:pt>
                <c:pt idx="27047">
                  <c:v>402.02165881507699</c:v>
                </c:pt>
                <c:pt idx="27048">
                  <c:v>402.03114839430697</c:v>
                </c:pt>
                <c:pt idx="27049">
                  <c:v>401.99531930969187</c:v>
                </c:pt>
                <c:pt idx="27050">
                  <c:v>401.99591615122989</c:v>
                </c:pt>
                <c:pt idx="27051">
                  <c:v>402.05851018476903</c:v>
                </c:pt>
                <c:pt idx="27052">
                  <c:v>402.072530005538</c:v>
                </c:pt>
                <c:pt idx="27053">
                  <c:v>402.02287978522992</c:v>
                </c:pt>
                <c:pt idx="27054">
                  <c:v>401.98715253569191</c:v>
                </c:pt>
                <c:pt idx="27055">
                  <c:v>402.02619716522986</c:v>
                </c:pt>
                <c:pt idx="27056">
                  <c:v>401.96520497261497</c:v>
                </c:pt>
                <c:pt idx="27057">
                  <c:v>401.9889587009219</c:v>
                </c:pt>
                <c:pt idx="27058">
                  <c:v>401.94326252030703</c:v>
                </c:pt>
                <c:pt idx="27059">
                  <c:v>401.87817976922986</c:v>
                </c:pt>
                <c:pt idx="27060">
                  <c:v>402.02152486753795</c:v>
                </c:pt>
                <c:pt idx="27061">
                  <c:v>402.05206211953811</c:v>
                </c:pt>
                <c:pt idx="27062">
                  <c:v>402.13161551922997</c:v>
                </c:pt>
                <c:pt idx="27063">
                  <c:v>402.05982704569197</c:v>
                </c:pt>
                <c:pt idx="27064">
                  <c:v>402.06819855353797</c:v>
                </c:pt>
                <c:pt idx="27065">
                  <c:v>402.08085662123</c:v>
                </c:pt>
                <c:pt idx="27066">
                  <c:v>401.95149994307593</c:v>
                </c:pt>
                <c:pt idx="27067">
                  <c:v>401.93616706369187</c:v>
                </c:pt>
                <c:pt idx="27068">
                  <c:v>401.87845033338402</c:v>
                </c:pt>
                <c:pt idx="27069">
                  <c:v>401.95832033061492</c:v>
                </c:pt>
                <c:pt idx="27070">
                  <c:v>402.04823154476901</c:v>
                </c:pt>
                <c:pt idx="27071">
                  <c:v>402.03589336907697</c:v>
                </c:pt>
                <c:pt idx="27072">
                  <c:v>402.03963624984601</c:v>
                </c:pt>
                <c:pt idx="27073">
                  <c:v>402.00120631107592</c:v>
                </c:pt>
                <c:pt idx="27074">
                  <c:v>402.01661512553801</c:v>
                </c:pt>
                <c:pt idx="27075">
                  <c:v>401.97799810738394</c:v>
                </c:pt>
                <c:pt idx="27076">
                  <c:v>401.94652682646102</c:v>
                </c:pt>
                <c:pt idx="27077">
                  <c:v>401.98470013292302</c:v>
                </c:pt>
                <c:pt idx="27078">
                  <c:v>402.06074719753798</c:v>
                </c:pt>
                <c:pt idx="27079">
                  <c:v>402.09211770276892</c:v>
                </c:pt>
                <c:pt idx="27080">
                  <c:v>401.97803959753793</c:v>
                </c:pt>
                <c:pt idx="27081">
                  <c:v>401.93864184738391</c:v>
                </c:pt>
                <c:pt idx="27082">
                  <c:v>402.08111979707581</c:v>
                </c:pt>
                <c:pt idx="27083">
                  <c:v>402.03341825892289</c:v>
                </c:pt>
                <c:pt idx="27084">
                  <c:v>402.04572539415307</c:v>
                </c:pt>
                <c:pt idx="27085">
                  <c:v>402.01556751661496</c:v>
                </c:pt>
                <c:pt idx="27086">
                  <c:v>402.04872880538397</c:v>
                </c:pt>
                <c:pt idx="27087">
                  <c:v>402.10735416138397</c:v>
                </c:pt>
                <c:pt idx="27088">
                  <c:v>402.13543697969192</c:v>
                </c:pt>
                <c:pt idx="27089">
                  <c:v>402.10160769784608</c:v>
                </c:pt>
                <c:pt idx="27090">
                  <c:v>402.10456600184608</c:v>
                </c:pt>
                <c:pt idx="27091">
                  <c:v>402.097411805538</c:v>
                </c:pt>
                <c:pt idx="27092">
                  <c:v>402.28704027861494</c:v>
                </c:pt>
                <c:pt idx="27093">
                  <c:v>402.31315077923097</c:v>
                </c:pt>
                <c:pt idx="27094">
                  <c:v>402.19322275276897</c:v>
                </c:pt>
                <c:pt idx="27095">
                  <c:v>402.04947274507703</c:v>
                </c:pt>
                <c:pt idx="27096">
                  <c:v>402.13154963692301</c:v>
                </c:pt>
                <c:pt idx="27097">
                  <c:v>402.15688877261499</c:v>
                </c:pt>
                <c:pt idx="27098">
                  <c:v>402.20385858461492</c:v>
                </c:pt>
                <c:pt idx="27099">
                  <c:v>402.21960615661499</c:v>
                </c:pt>
                <c:pt idx="27100">
                  <c:v>402.21037024630692</c:v>
                </c:pt>
                <c:pt idx="27101">
                  <c:v>402.12375342692195</c:v>
                </c:pt>
                <c:pt idx="27102">
                  <c:v>402.21089660000001</c:v>
                </c:pt>
                <c:pt idx="27103">
                  <c:v>402.20091880676898</c:v>
                </c:pt>
                <c:pt idx="27104">
                  <c:v>402.28307697999986</c:v>
                </c:pt>
                <c:pt idx="27105">
                  <c:v>402.23498572492298</c:v>
                </c:pt>
                <c:pt idx="27106">
                  <c:v>402.23576829630696</c:v>
                </c:pt>
                <c:pt idx="27107">
                  <c:v>402.17230706769095</c:v>
                </c:pt>
                <c:pt idx="27108">
                  <c:v>402.29144132522993</c:v>
                </c:pt>
                <c:pt idx="27109">
                  <c:v>402.30411429476902</c:v>
                </c:pt>
                <c:pt idx="27110">
                  <c:v>402.0489806687691</c:v>
                </c:pt>
                <c:pt idx="27111">
                  <c:v>402.07156615738393</c:v>
                </c:pt>
                <c:pt idx="27112">
                  <c:v>402.08564803076911</c:v>
                </c:pt>
                <c:pt idx="27113">
                  <c:v>401.99663755969186</c:v>
                </c:pt>
                <c:pt idx="27114">
                  <c:v>401.97941451199995</c:v>
                </c:pt>
                <c:pt idx="27115">
                  <c:v>401.96926826184608</c:v>
                </c:pt>
                <c:pt idx="27116">
                  <c:v>402.04293633861499</c:v>
                </c:pt>
                <c:pt idx="27117">
                  <c:v>402.14983176846107</c:v>
                </c:pt>
                <c:pt idx="27118">
                  <c:v>402.15563777030701</c:v>
                </c:pt>
                <c:pt idx="27119">
                  <c:v>402.16283613676916</c:v>
                </c:pt>
                <c:pt idx="27120">
                  <c:v>402.00569577799996</c:v>
                </c:pt>
                <c:pt idx="27121">
                  <c:v>402.05399681107696</c:v>
                </c:pt>
                <c:pt idx="27122">
                  <c:v>402.11373808538394</c:v>
                </c:pt>
                <c:pt idx="27123">
                  <c:v>402.15442440753804</c:v>
                </c:pt>
                <c:pt idx="27124">
                  <c:v>402.08646934476798</c:v>
                </c:pt>
                <c:pt idx="27125">
                  <c:v>402.17980479923006</c:v>
                </c:pt>
                <c:pt idx="27126">
                  <c:v>402.12661689446105</c:v>
                </c:pt>
                <c:pt idx="27127">
                  <c:v>402.10100713846106</c:v>
                </c:pt>
                <c:pt idx="27128">
                  <c:v>402.06670450307695</c:v>
                </c:pt>
                <c:pt idx="27129">
                  <c:v>402.32172966215393</c:v>
                </c:pt>
                <c:pt idx="27130">
                  <c:v>402.33509538107694</c:v>
                </c:pt>
                <c:pt idx="27131">
                  <c:v>402.28961226292199</c:v>
                </c:pt>
                <c:pt idx="27132">
                  <c:v>402.34506122876905</c:v>
                </c:pt>
                <c:pt idx="27133">
                  <c:v>402.38095715738399</c:v>
                </c:pt>
                <c:pt idx="27134">
                  <c:v>402.3496076335382</c:v>
                </c:pt>
                <c:pt idx="27135">
                  <c:v>402.51396235476903</c:v>
                </c:pt>
                <c:pt idx="27136">
                  <c:v>402.48052239738399</c:v>
                </c:pt>
                <c:pt idx="27137">
                  <c:v>402.27071353984604</c:v>
                </c:pt>
                <c:pt idx="27138">
                  <c:v>402.38630977461486</c:v>
                </c:pt>
                <c:pt idx="27139">
                  <c:v>402.45010928569189</c:v>
                </c:pt>
                <c:pt idx="27140">
                  <c:v>402.43242603169199</c:v>
                </c:pt>
                <c:pt idx="27141">
                  <c:v>402.37659146492297</c:v>
                </c:pt>
                <c:pt idx="27142">
                  <c:v>402.377499858769</c:v>
                </c:pt>
                <c:pt idx="27143">
                  <c:v>402.41208875907603</c:v>
                </c:pt>
                <c:pt idx="27144">
                  <c:v>402.41529704646092</c:v>
                </c:pt>
                <c:pt idx="27145">
                  <c:v>402.44669966922999</c:v>
                </c:pt>
                <c:pt idx="27146">
                  <c:v>402.53578438415298</c:v>
                </c:pt>
                <c:pt idx="27147">
                  <c:v>402.47586423153808</c:v>
                </c:pt>
                <c:pt idx="27148">
                  <c:v>402.48922066492298</c:v>
                </c:pt>
                <c:pt idx="27149">
                  <c:v>402.55788690215297</c:v>
                </c:pt>
                <c:pt idx="27150">
                  <c:v>402.66285680830708</c:v>
                </c:pt>
                <c:pt idx="27151">
                  <c:v>402.554567711076</c:v>
                </c:pt>
                <c:pt idx="27152">
                  <c:v>402.55002487984603</c:v>
                </c:pt>
                <c:pt idx="27153">
                  <c:v>402.4919091583069</c:v>
                </c:pt>
                <c:pt idx="27154">
                  <c:v>402.25729138815404</c:v>
                </c:pt>
                <c:pt idx="27155">
                  <c:v>402.27727396784599</c:v>
                </c:pt>
                <c:pt idx="27156">
                  <c:v>402.32043935799891</c:v>
                </c:pt>
                <c:pt idx="27157">
                  <c:v>402.44972705646097</c:v>
                </c:pt>
                <c:pt idx="27158">
                  <c:v>402.51114182799893</c:v>
                </c:pt>
                <c:pt idx="27159">
                  <c:v>402.43798862030701</c:v>
                </c:pt>
                <c:pt idx="27160">
                  <c:v>402.36950159999998</c:v>
                </c:pt>
                <c:pt idx="27161">
                  <c:v>402.46383218923</c:v>
                </c:pt>
                <c:pt idx="27162">
                  <c:v>402.50036159876902</c:v>
                </c:pt>
                <c:pt idx="27163">
                  <c:v>402.57177119015302</c:v>
                </c:pt>
                <c:pt idx="27164">
                  <c:v>402.44858161353807</c:v>
                </c:pt>
                <c:pt idx="27165">
                  <c:v>402.42850268922996</c:v>
                </c:pt>
                <c:pt idx="27166">
                  <c:v>402.52676587446098</c:v>
                </c:pt>
                <c:pt idx="27167">
                  <c:v>402.47836142984602</c:v>
                </c:pt>
                <c:pt idx="27168">
                  <c:v>402.34872892384504</c:v>
                </c:pt>
                <c:pt idx="27169">
                  <c:v>402.47279128938396</c:v>
                </c:pt>
                <c:pt idx="27170">
                  <c:v>402.39428056799898</c:v>
                </c:pt>
                <c:pt idx="27171">
                  <c:v>402.41195334953795</c:v>
                </c:pt>
                <c:pt idx="27172">
                  <c:v>402.44466398999901</c:v>
                </c:pt>
                <c:pt idx="27173">
                  <c:v>402.49857261061493</c:v>
                </c:pt>
                <c:pt idx="27174">
                  <c:v>402.42331866953793</c:v>
                </c:pt>
                <c:pt idx="27175">
                  <c:v>402.55771405322992</c:v>
                </c:pt>
                <c:pt idx="27176">
                  <c:v>402.51765970969194</c:v>
                </c:pt>
                <c:pt idx="27177">
                  <c:v>402.26159912876898</c:v>
                </c:pt>
                <c:pt idx="27178">
                  <c:v>402.3899194216919</c:v>
                </c:pt>
                <c:pt idx="27179">
                  <c:v>402.37208607861493</c:v>
                </c:pt>
                <c:pt idx="27180">
                  <c:v>402.52530450492299</c:v>
                </c:pt>
                <c:pt idx="27181">
                  <c:v>402.628558233538</c:v>
                </c:pt>
                <c:pt idx="27182">
                  <c:v>402.79103808276795</c:v>
                </c:pt>
                <c:pt idx="27183">
                  <c:v>403.00524681015401</c:v>
                </c:pt>
                <c:pt idx="27184">
                  <c:v>402.63137944923091</c:v>
                </c:pt>
                <c:pt idx="27185">
                  <c:v>402.42458656430705</c:v>
                </c:pt>
                <c:pt idx="27186">
                  <c:v>402.42422649599996</c:v>
                </c:pt>
                <c:pt idx="27187">
                  <c:v>402.449063902153</c:v>
                </c:pt>
                <c:pt idx="27188">
                  <c:v>402.50149837446105</c:v>
                </c:pt>
                <c:pt idx="27189">
                  <c:v>402.27755414492299</c:v>
                </c:pt>
                <c:pt idx="27190">
                  <c:v>402.31844847138399</c:v>
                </c:pt>
                <c:pt idx="27191">
                  <c:v>402.39925105599895</c:v>
                </c:pt>
                <c:pt idx="27192">
                  <c:v>402.67169359338402</c:v>
                </c:pt>
                <c:pt idx="27193">
                  <c:v>402.60432559922998</c:v>
                </c:pt>
                <c:pt idx="27194">
                  <c:v>402.45779532969198</c:v>
                </c:pt>
                <c:pt idx="27195">
                  <c:v>402.44926190169195</c:v>
                </c:pt>
                <c:pt idx="27196">
                  <c:v>402.51499579369198</c:v>
                </c:pt>
                <c:pt idx="27197">
                  <c:v>402.50779632446114</c:v>
                </c:pt>
                <c:pt idx="27198">
                  <c:v>402.66894899046105</c:v>
                </c:pt>
                <c:pt idx="27199">
                  <c:v>402.72057209753797</c:v>
                </c:pt>
                <c:pt idx="27200">
                  <c:v>402.59035842322993</c:v>
                </c:pt>
                <c:pt idx="27201">
                  <c:v>402.43846987769189</c:v>
                </c:pt>
                <c:pt idx="27202">
                  <c:v>402.47959567953802</c:v>
                </c:pt>
                <c:pt idx="27203">
                  <c:v>402.36899532169195</c:v>
                </c:pt>
                <c:pt idx="27204">
                  <c:v>402.5720589453839</c:v>
                </c:pt>
                <c:pt idx="27205">
                  <c:v>402.91623891799981</c:v>
                </c:pt>
                <c:pt idx="27206">
                  <c:v>402.883816682153</c:v>
                </c:pt>
                <c:pt idx="27207">
                  <c:v>402.77942335538398</c:v>
                </c:pt>
                <c:pt idx="27208">
                  <c:v>402.83072383692308</c:v>
                </c:pt>
                <c:pt idx="27209">
                  <c:v>402.70556922153793</c:v>
                </c:pt>
                <c:pt idx="27210">
                  <c:v>402.79338237615292</c:v>
                </c:pt>
                <c:pt idx="27211">
                  <c:v>402.9642086167691</c:v>
                </c:pt>
                <c:pt idx="27212">
                  <c:v>402.71695273615296</c:v>
                </c:pt>
                <c:pt idx="27213">
                  <c:v>402.87418201676905</c:v>
                </c:pt>
                <c:pt idx="27214">
                  <c:v>402.64776280569208</c:v>
                </c:pt>
                <c:pt idx="27215">
                  <c:v>402.60863758538397</c:v>
                </c:pt>
                <c:pt idx="27216">
                  <c:v>402.69872009446107</c:v>
                </c:pt>
                <c:pt idx="27217">
                  <c:v>402.82912721661495</c:v>
                </c:pt>
                <c:pt idx="27218">
                  <c:v>402.77837455553794</c:v>
                </c:pt>
                <c:pt idx="27219">
                  <c:v>402.55528417492303</c:v>
                </c:pt>
                <c:pt idx="27220">
                  <c:v>402.56536905538394</c:v>
                </c:pt>
                <c:pt idx="27221">
                  <c:v>402.55686383569201</c:v>
                </c:pt>
                <c:pt idx="27222">
                  <c:v>402.64369206938403</c:v>
                </c:pt>
                <c:pt idx="27223">
                  <c:v>402.68291589338401</c:v>
                </c:pt>
                <c:pt idx="27224">
                  <c:v>402.62885046569193</c:v>
                </c:pt>
                <c:pt idx="27225">
                  <c:v>402.66101500969103</c:v>
                </c:pt>
                <c:pt idx="27226">
                  <c:v>402.6546735836921</c:v>
                </c:pt>
                <c:pt idx="27227">
                  <c:v>402.65474593323006</c:v>
                </c:pt>
                <c:pt idx="27228">
                  <c:v>402.68782261276914</c:v>
                </c:pt>
                <c:pt idx="27229">
                  <c:v>402.69040961923002</c:v>
                </c:pt>
                <c:pt idx="27230">
                  <c:v>402.71818859707594</c:v>
                </c:pt>
                <c:pt idx="27231">
                  <c:v>402.73212756384601</c:v>
                </c:pt>
                <c:pt idx="27232">
                  <c:v>402.73548723630705</c:v>
                </c:pt>
                <c:pt idx="27233">
                  <c:v>402.75391229384604</c:v>
                </c:pt>
                <c:pt idx="27234">
                  <c:v>402.69489487753805</c:v>
                </c:pt>
                <c:pt idx="27235">
                  <c:v>402.65718629261499</c:v>
                </c:pt>
                <c:pt idx="27236">
                  <c:v>402.58731260169191</c:v>
                </c:pt>
                <c:pt idx="27237">
                  <c:v>402.674621268154</c:v>
                </c:pt>
                <c:pt idx="27238">
                  <c:v>402.68229772092297</c:v>
                </c:pt>
                <c:pt idx="27239">
                  <c:v>402.69473885876903</c:v>
                </c:pt>
                <c:pt idx="27240">
                  <c:v>402.71730977846096</c:v>
                </c:pt>
                <c:pt idx="27241">
                  <c:v>402.84988239938411</c:v>
                </c:pt>
                <c:pt idx="27242">
                  <c:v>402.88365772646102</c:v>
                </c:pt>
                <c:pt idx="27243">
                  <c:v>402.754563435384</c:v>
                </c:pt>
                <c:pt idx="27244">
                  <c:v>402.73050748569193</c:v>
                </c:pt>
                <c:pt idx="27245">
                  <c:v>402.77358288476904</c:v>
                </c:pt>
                <c:pt idx="27246">
                  <c:v>402.88879437969194</c:v>
                </c:pt>
                <c:pt idx="27247">
                  <c:v>403.304646587077</c:v>
                </c:pt>
                <c:pt idx="27248">
                  <c:v>403.10960173400008</c:v>
                </c:pt>
                <c:pt idx="27249">
                  <c:v>402.98138934261488</c:v>
                </c:pt>
                <c:pt idx="27250">
                  <c:v>402.88112953415299</c:v>
                </c:pt>
                <c:pt idx="27251">
                  <c:v>402.90439549138392</c:v>
                </c:pt>
                <c:pt idx="27252">
                  <c:v>402.81489115615307</c:v>
                </c:pt>
                <c:pt idx="27253">
                  <c:v>402.80336433184607</c:v>
                </c:pt>
                <c:pt idx="27254">
                  <c:v>403.02121481030696</c:v>
                </c:pt>
                <c:pt idx="27255">
                  <c:v>403.01990598784602</c:v>
                </c:pt>
                <c:pt idx="27256">
                  <c:v>402.92581145507586</c:v>
                </c:pt>
                <c:pt idx="27257">
                  <c:v>402.91722754153795</c:v>
                </c:pt>
                <c:pt idx="27258">
                  <c:v>402.84091505415302</c:v>
                </c:pt>
                <c:pt idx="27259">
                  <c:v>403.03666076584602</c:v>
                </c:pt>
                <c:pt idx="27260">
                  <c:v>403.10027936476911</c:v>
                </c:pt>
                <c:pt idx="27261">
                  <c:v>403.22679554569191</c:v>
                </c:pt>
                <c:pt idx="27262">
                  <c:v>403.10382840676908</c:v>
                </c:pt>
                <c:pt idx="27263">
                  <c:v>403.191365679076</c:v>
                </c:pt>
                <c:pt idx="27264">
                  <c:v>403.15497611600006</c:v>
                </c:pt>
                <c:pt idx="27265">
                  <c:v>403.13588482461404</c:v>
                </c:pt>
                <c:pt idx="27266">
                  <c:v>403.12286689892306</c:v>
                </c:pt>
                <c:pt idx="27267">
                  <c:v>403.05064207430706</c:v>
                </c:pt>
                <c:pt idx="27268">
                  <c:v>403.107376321076</c:v>
                </c:pt>
                <c:pt idx="27269">
                  <c:v>403.20755998661491</c:v>
                </c:pt>
                <c:pt idx="27270">
                  <c:v>403.35218242476907</c:v>
                </c:pt>
                <c:pt idx="27271">
                  <c:v>403.18250186692302</c:v>
                </c:pt>
                <c:pt idx="27272">
                  <c:v>403.18711889338397</c:v>
                </c:pt>
                <c:pt idx="27273">
                  <c:v>403.04505600784597</c:v>
                </c:pt>
                <c:pt idx="27274">
                  <c:v>403.08205402246102</c:v>
                </c:pt>
                <c:pt idx="27275">
                  <c:v>403.23100027753793</c:v>
                </c:pt>
                <c:pt idx="27276">
                  <c:v>403.52763828876903</c:v>
                </c:pt>
                <c:pt idx="27277">
                  <c:v>403.10043005676908</c:v>
                </c:pt>
                <c:pt idx="27278">
                  <c:v>403.01723107722995</c:v>
                </c:pt>
                <c:pt idx="27279">
                  <c:v>402.89242511507598</c:v>
                </c:pt>
                <c:pt idx="27280">
                  <c:v>402.90082233661502</c:v>
                </c:pt>
                <c:pt idx="27281">
                  <c:v>402.87028571076905</c:v>
                </c:pt>
                <c:pt idx="27282">
                  <c:v>402.99490258892303</c:v>
                </c:pt>
                <c:pt idx="27283">
                  <c:v>403.03255657169188</c:v>
                </c:pt>
                <c:pt idx="27284">
                  <c:v>402.9328392506149</c:v>
                </c:pt>
                <c:pt idx="27285">
                  <c:v>402.97179990815391</c:v>
                </c:pt>
                <c:pt idx="27286">
                  <c:v>403.13991383430704</c:v>
                </c:pt>
                <c:pt idx="27287">
                  <c:v>403.29703074846094</c:v>
                </c:pt>
                <c:pt idx="27288">
                  <c:v>402.94230443676901</c:v>
                </c:pt>
                <c:pt idx="27289">
                  <c:v>402.88318273953797</c:v>
                </c:pt>
                <c:pt idx="27290">
                  <c:v>402.9219679006149</c:v>
                </c:pt>
                <c:pt idx="27291">
                  <c:v>402.80042638276808</c:v>
                </c:pt>
                <c:pt idx="27292">
                  <c:v>402.793434160461</c:v>
                </c:pt>
                <c:pt idx="27293">
                  <c:v>403.05968001646113</c:v>
                </c:pt>
                <c:pt idx="27294">
                  <c:v>402.90783416399898</c:v>
                </c:pt>
                <c:pt idx="27295">
                  <c:v>402.93390088553792</c:v>
                </c:pt>
                <c:pt idx="27296">
                  <c:v>402.92238470261486</c:v>
                </c:pt>
                <c:pt idx="27297">
                  <c:v>403.11450809399997</c:v>
                </c:pt>
                <c:pt idx="27298">
                  <c:v>403.07437137769199</c:v>
                </c:pt>
                <c:pt idx="27299">
                  <c:v>402.99880968784601</c:v>
                </c:pt>
                <c:pt idx="27300">
                  <c:v>402.99040016184608</c:v>
                </c:pt>
                <c:pt idx="27301">
                  <c:v>403.00340691907599</c:v>
                </c:pt>
                <c:pt idx="27302">
                  <c:v>403.122424266</c:v>
                </c:pt>
                <c:pt idx="27303">
                  <c:v>402.99831549092289</c:v>
                </c:pt>
                <c:pt idx="27304">
                  <c:v>402.79945536122995</c:v>
                </c:pt>
                <c:pt idx="27305">
                  <c:v>402.80854902092301</c:v>
                </c:pt>
                <c:pt idx="27306">
                  <c:v>402.88898973646104</c:v>
                </c:pt>
                <c:pt idx="27307">
                  <c:v>402.91714794322991</c:v>
                </c:pt>
                <c:pt idx="27308">
                  <c:v>403.01655396553787</c:v>
                </c:pt>
                <c:pt idx="27309">
                  <c:v>403.16899155476904</c:v>
                </c:pt>
                <c:pt idx="27310">
                  <c:v>402.99186634030696</c:v>
                </c:pt>
                <c:pt idx="27311">
                  <c:v>402.93066364369196</c:v>
                </c:pt>
                <c:pt idx="27312">
                  <c:v>403.27880121569194</c:v>
                </c:pt>
                <c:pt idx="27313">
                  <c:v>403.07763184276905</c:v>
                </c:pt>
                <c:pt idx="27314">
                  <c:v>402.94130805738394</c:v>
                </c:pt>
                <c:pt idx="27315">
                  <c:v>402.88234723830698</c:v>
                </c:pt>
                <c:pt idx="27316">
                  <c:v>402.86986476230703</c:v>
                </c:pt>
                <c:pt idx="27317">
                  <c:v>403.05446482199903</c:v>
                </c:pt>
                <c:pt idx="27318">
                  <c:v>403.04817411169199</c:v>
                </c:pt>
                <c:pt idx="27319">
                  <c:v>402.88156286061496</c:v>
                </c:pt>
                <c:pt idx="27320">
                  <c:v>402.95691331861491</c:v>
                </c:pt>
                <c:pt idx="27321">
                  <c:v>402.90203625615391</c:v>
                </c:pt>
                <c:pt idx="27322">
                  <c:v>403.02771585076903</c:v>
                </c:pt>
                <c:pt idx="27323">
                  <c:v>403.09524406122995</c:v>
                </c:pt>
                <c:pt idx="27324">
                  <c:v>402.93231125338389</c:v>
                </c:pt>
                <c:pt idx="27325">
                  <c:v>403.01665810353802</c:v>
                </c:pt>
                <c:pt idx="27326">
                  <c:v>403.11660203030704</c:v>
                </c:pt>
                <c:pt idx="27327">
                  <c:v>403.17309023276908</c:v>
                </c:pt>
                <c:pt idx="27328">
                  <c:v>403.31241691446098</c:v>
                </c:pt>
                <c:pt idx="27329">
                  <c:v>403.23608883046097</c:v>
                </c:pt>
                <c:pt idx="27330">
                  <c:v>403.19608881661492</c:v>
                </c:pt>
                <c:pt idx="27331">
                  <c:v>403.21685021753797</c:v>
                </c:pt>
                <c:pt idx="27332">
                  <c:v>403.03164006322999</c:v>
                </c:pt>
                <c:pt idx="27333">
                  <c:v>402.84163370999897</c:v>
                </c:pt>
                <c:pt idx="27334">
                  <c:v>402.83340035369196</c:v>
                </c:pt>
                <c:pt idx="27335">
                  <c:v>402.98118057953792</c:v>
                </c:pt>
                <c:pt idx="27336">
                  <c:v>403.00078367615305</c:v>
                </c:pt>
                <c:pt idx="27337">
                  <c:v>403.00187840046101</c:v>
                </c:pt>
                <c:pt idx="27338">
                  <c:v>402.89951450384598</c:v>
                </c:pt>
                <c:pt idx="27339">
                  <c:v>402.83416312384611</c:v>
                </c:pt>
                <c:pt idx="27340">
                  <c:v>403.11194753092298</c:v>
                </c:pt>
                <c:pt idx="27341">
                  <c:v>402.99765525553795</c:v>
                </c:pt>
                <c:pt idx="27342">
                  <c:v>403.18452153323005</c:v>
                </c:pt>
                <c:pt idx="27343">
                  <c:v>403.42401658830693</c:v>
                </c:pt>
                <c:pt idx="27344">
                  <c:v>403.02962944307592</c:v>
                </c:pt>
                <c:pt idx="27345">
                  <c:v>402.92490126122993</c:v>
                </c:pt>
                <c:pt idx="27346">
                  <c:v>403.02468942692201</c:v>
                </c:pt>
                <c:pt idx="27347">
                  <c:v>402.94788431892306</c:v>
                </c:pt>
                <c:pt idx="27348">
                  <c:v>402.89009805507595</c:v>
                </c:pt>
                <c:pt idx="27349">
                  <c:v>402.67225603292297</c:v>
                </c:pt>
                <c:pt idx="27350">
                  <c:v>402.67270449476814</c:v>
                </c:pt>
                <c:pt idx="27351">
                  <c:v>402.67868725138396</c:v>
                </c:pt>
                <c:pt idx="27352">
                  <c:v>402.52425373738396</c:v>
                </c:pt>
                <c:pt idx="27353">
                  <c:v>402.55303726476905</c:v>
                </c:pt>
                <c:pt idx="27354">
                  <c:v>402.62174252323001</c:v>
                </c:pt>
                <c:pt idx="27355">
                  <c:v>402.63066562415304</c:v>
                </c:pt>
                <c:pt idx="27356">
                  <c:v>402.74006616184607</c:v>
                </c:pt>
                <c:pt idx="27357">
                  <c:v>402.87619969923003</c:v>
                </c:pt>
                <c:pt idx="27358">
                  <c:v>402.87156451707597</c:v>
                </c:pt>
                <c:pt idx="27359">
                  <c:v>403.04197252476911</c:v>
                </c:pt>
                <c:pt idx="27360">
                  <c:v>402.88110341061497</c:v>
                </c:pt>
                <c:pt idx="27361">
                  <c:v>402.64216613292308</c:v>
                </c:pt>
                <c:pt idx="27362">
                  <c:v>402.69666338215302</c:v>
                </c:pt>
                <c:pt idx="27363">
                  <c:v>402.67717881753799</c:v>
                </c:pt>
                <c:pt idx="27364">
                  <c:v>402.82847540307603</c:v>
                </c:pt>
                <c:pt idx="27365">
                  <c:v>402.73802609753795</c:v>
                </c:pt>
                <c:pt idx="27366">
                  <c:v>402.57761569969102</c:v>
                </c:pt>
                <c:pt idx="27367">
                  <c:v>402.80918037984503</c:v>
                </c:pt>
                <c:pt idx="27368">
                  <c:v>402.65044938015308</c:v>
                </c:pt>
                <c:pt idx="27369">
                  <c:v>402.64192871953804</c:v>
                </c:pt>
                <c:pt idx="27370">
                  <c:v>402.54341426938396</c:v>
                </c:pt>
                <c:pt idx="27371">
                  <c:v>402.51986065061504</c:v>
                </c:pt>
                <c:pt idx="27372">
                  <c:v>402.56790540661495</c:v>
                </c:pt>
                <c:pt idx="27373">
                  <c:v>402.73061499122997</c:v>
                </c:pt>
                <c:pt idx="27374">
                  <c:v>402.79693007522991</c:v>
                </c:pt>
                <c:pt idx="27375">
                  <c:v>402.62146132230708</c:v>
                </c:pt>
                <c:pt idx="27376">
                  <c:v>402.56339108199899</c:v>
                </c:pt>
                <c:pt idx="27377">
                  <c:v>402.62293091984606</c:v>
                </c:pt>
                <c:pt idx="27378">
                  <c:v>402.75608217984507</c:v>
                </c:pt>
                <c:pt idx="27379">
                  <c:v>402.86203720415398</c:v>
                </c:pt>
                <c:pt idx="27380">
                  <c:v>402.68911414569192</c:v>
                </c:pt>
                <c:pt idx="27381">
                  <c:v>402.70108056292293</c:v>
                </c:pt>
                <c:pt idx="27382">
                  <c:v>402.93151284907589</c:v>
                </c:pt>
                <c:pt idx="27383">
                  <c:v>402.79037102092292</c:v>
                </c:pt>
                <c:pt idx="27384">
                  <c:v>402.77195354246095</c:v>
                </c:pt>
                <c:pt idx="27385">
                  <c:v>402.74945007276904</c:v>
                </c:pt>
                <c:pt idx="27386">
                  <c:v>402.69088792815302</c:v>
                </c:pt>
                <c:pt idx="27387">
                  <c:v>402.73949487230698</c:v>
                </c:pt>
                <c:pt idx="27388">
                  <c:v>402.86792782092306</c:v>
                </c:pt>
                <c:pt idx="27389">
                  <c:v>402.8545011236921</c:v>
                </c:pt>
                <c:pt idx="27390">
                  <c:v>402.87687847107594</c:v>
                </c:pt>
                <c:pt idx="27391">
                  <c:v>402.737065707846</c:v>
                </c:pt>
                <c:pt idx="27392">
                  <c:v>402.76848228722992</c:v>
                </c:pt>
                <c:pt idx="27393">
                  <c:v>402.67412424784499</c:v>
                </c:pt>
                <c:pt idx="27394">
                  <c:v>402.73451269738399</c:v>
                </c:pt>
                <c:pt idx="27395">
                  <c:v>403.01284876784598</c:v>
                </c:pt>
                <c:pt idx="27396">
                  <c:v>402.98203132138394</c:v>
                </c:pt>
                <c:pt idx="27397">
                  <c:v>402.66710330292301</c:v>
                </c:pt>
                <c:pt idx="27398">
                  <c:v>402.61243690076901</c:v>
                </c:pt>
                <c:pt idx="27399">
                  <c:v>402.40814300630694</c:v>
                </c:pt>
                <c:pt idx="27400">
                  <c:v>402.60713546815293</c:v>
                </c:pt>
                <c:pt idx="27401">
                  <c:v>402.55767880015401</c:v>
                </c:pt>
                <c:pt idx="27402">
                  <c:v>402.43728913523</c:v>
                </c:pt>
                <c:pt idx="27403">
                  <c:v>402.59336084292295</c:v>
                </c:pt>
                <c:pt idx="27404">
                  <c:v>402.53132292199894</c:v>
                </c:pt>
                <c:pt idx="27405">
                  <c:v>402.397812878769</c:v>
                </c:pt>
                <c:pt idx="27406">
                  <c:v>402.79050266646101</c:v>
                </c:pt>
                <c:pt idx="27407">
                  <c:v>402.39252256246101</c:v>
                </c:pt>
                <c:pt idx="27408">
                  <c:v>402.11610993969094</c:v>
                </c:pt>
                <c:pt idx="27409">
                  <c:v>402.35772461723002</c:v>
                </c:pt>
                <c:pt idx="27410">
                  <c:v>402.36122752246098</c:v>
                </c:pt>
                <c:pt idx="27411">
                  <c:v>402.07684868538405</c:v>
                </c:pt>
                <c:pt idx="27412">
                  <c:v>401.92047901492197</c:v>
                </c:pt>
                <c:pt idx="27413">
                  <c:v>402.12363228338398</c:v>
                </c:pt>
                <c:pt idx="27414">
                  <c:v>402.08150753384598</c:v>
                </c:pt>
                <c:pt idx="27415">
                  <c:v>401.96690245661489</c:v>
                </c:pt>
                <c:pt idx="27416">
                  <c:v>402.07907950938397</c:v>
                </c:pt>
                <c:pt idx="27417">
                  <c:v>401.95517220353793</c:v>
                </c:pt>
                <c:pt idx="27418">
                  <c:v>401.92972564322992</c:v>
                </c:pt>
                <c:pt idx="27419">
                  <c:v>402.03660378138392</c:v>
                </c:pt>
                <c:pt idx="27420">
                  <c:v>402.02233138969194</c:v>
                </c:pt>
                <c:pt idx="27421">
                  <c:v>401.76064936353805</c:v>
                </c:pt>
                <c:pt idx="27422">
                  <c:v>401.87410219461498</c:v>
                </c:pt>
                <c:pt idx="27423">
                  <c:v>401.67330686184602</c:v>
                </c:pt>
                <c:pt idx="27424">
                  <c:v>401.76585429692301</c:v>
                </c:pt>
                <c:pt idx="27425">
                  <c:v>401.70404537138398</c:v>
                </c:pt>
                <c:pt idx="27426">
                  <c:v>401.86683207599992</c:v>
                </c:pt>
                <c:pt idx="27427">
                  <c:v>401.93842629599993</c:v>
                </c:pt>
                <c:pt idx="27428">
                  <c:v>401.72465491261494</c:v>
                </c:pt>
                <c:pt idx="27429">
                  <c:v>401.75706225553802</c:v>
                </c:pt>
                <c:pt idx="27430">
                  <c:v>401.58442040599903</c:v>
                </c:pt>
                <c:pt idx="27431">
                  <c:v>401.50392787676901</c:v>
                </c:pt>
                <c:pt idx="27432">
                  <c:v>401.36644531646107</c:v>
                </c:pt>
                <c:pt idx="27433">
                  <c:v>401.32442251969201</c:v>
                </c:pt>
                <c:pt idx="27434">
                  <c:v>401.37013986215391</c:v>
                </c:pt>
                <c:pt idx="27435">
                  <c:v>401.3687044176919</c:v>
                </c:pt>
                <c:pt idx="27436">
                  <c:v>401.42943016107603</c:v>
                </c:pt>
                <c:pt idx="27437">
                  <c:v>401.43267147692194</c:v>
                </c:pt>
                <c:pt idx="27438">
                  <c:v>401.25576050307598</c:v>
                </c:pt>
                <c:pt idx="27439">
                  <c:v>401.25183475169189</c:v>
                </c:pt>
                <c:pt idx="27440">
                  <c:v>401.13730333476906</c:v>
                </c:pt>
                <c:pt idx="27441">
                  <c:v>401.18008217338411</c:v>
                </c:pt>
                <c:pt idx="27442">
                  <c:v>401.13162589153802</c:v>
                </c:pt>
                <c:pt idx="27443">
                  <c:v>400.97289885938397</c:v>
                </c:pt>
                <c:pt idx="27444">
                  <c:v>400.99385983692292</c:v>
                </c:pt>
                <c:pt idx="27445">
                  <c:v>401.02434992646101</c:v>
                </c:pt>
                <c:pt idx="27446">
                  <c:v>401.12301818799892</c:v>
                </c:pt>
                <c:pt idx="27447">
                  <c:v>401.05082730246107</c:v>
                </c:pt>
                <c:pt idx="27448">
                  <c:v>400.80803297999893</c:v>
                </c:pt>
                <c:pt idx="27449">
                  <c:v>400.78360745230691</c:v>
                </c:pt>
                <c:pt idx="27450">
                  <c:v>400.81565651815299</c:v>
                </c:pt>
                <c:pt idx="27451">
                  <c:v>400.821895686</c:v>
                </c:pt>
                <c:pt idx="27452">
                  <c:v>400.71394844999986</c:v>
                </c:pt>
                <c:pt idx="27453">
                  <c:v>400.757368982461</c:v>
                </c:pt>
                <c:pt idx="27454">
                  <c:v>400.64533047722995</c:v>
                </c:pt>
                <c:pt idx="27455">
                  <c:v>400.58888816430704</c:v>
                </c:pt>
                <c:pt idx="27456">
                  <c:v>400.46086415507602</c:v>
                </c:pt>
                <c:pt idx="27457">
                  <c:v>400.50566877522999</c:v>
                </c:pt>
                <c:pt idx="27458">
                  <c:v>400.43574359707691</c:v>
                </c:pt>
                <c:pt idx="27459">
                  <c:v>400.47940614969195</c:v>
                </c:pt>
                <c:pt idx="27460">
                  <c:v>400.45021369400001</c:v>
                </c:pt>
                <c:pt idx="27461">
                  <c:v>400.45315113892292</c:v>
                </c:pt>
                <c:pt idx="27462">
                  <c:v>400.39093123769192</c:v>
                </c:pt>
                <c:pt idx="27463">
                  <c:v>400.29280988230698</c:v>
                </c:pt>
                <c:pt idx="27464">
                  <c:v>400.26656792753795</c:v>
                </c:pt>
                <c:pt idx="27465">
                  <c:v>400.38719188399898</c:v>
                </c:pt>
                <c:pt idx="27466">
                  <c:v>400.42606139476806</c:v>
                </c:pt>
                <c:pt idx="27467">
                  <c:v>400.23310119599995</c:v>
                </c:pt>
                <c:pt idx="27468">
                  <c:v>400.44398384461499</c:v>
                </c:pt>
                <c:pt idx="27469">
                  <c:v>400.623110849846</c:v>
                </c:pt>
                <c:pt idx="27470">
                  <c:v>400.40983006246108</c:v>
                </c:pt>
                <c:pt idx="27471">
                  <c:v>400.25211066999992</c:v>
                </c:pt>
                <c:pt idx="27472">
                  <c:v>400.27828613215405</c:v>
                </c:pt>
                <c:pt idx="27473">
                  <c:v>400.36111506738393</c:v>
                </c:pt>
                <c:pt idx="27474">
                  <c:v>400.37082887384611</c:v>
                </c:pt>
                <c:pt idx="27475">
                  <c:v>400.28203276799991</c:v>
                </c:pt>
                <c:pt idx="27476">
                  <c:v>400.52999069046103</c:v>
                </c:pt>
                <c:pt idx="27477">
                  <c:v>400.33769844384602</c:v>
                </c:pt>
                <c:pt idx="27478">
                  <c:v>399.97893913738392</c:v>
                </c:pt>
                <c:pt idx="27479">
                  <c:v>400.03379684276899</c:v>
                </c:pt>
                <c:pt idx="27480">
                  <c:v>400.06611256369189</c:v>
                </c:pt>
                <c:pt idx="27481">
                  <c:v>400.02318245430803</c:v>
                </c:pt>
                <c:pt idx="27482">
                  <c:v>399.95552279799995</c:v>
                </c:pt>
                <c:pt idx="27483">
                  <c:v>400.09830686830691</c:v>
                </c:pt>
                <c:pt idx="27484">
                  <c:v>400.02792761169195</c:v>
                </c:pt>
                <c:pt idx="27485">
                  <c:v>400.00871214199987</c:v>
                </c:pt>
                <c:pt idx="27486">
                  <c:v>400.05860198815299</c:v>
                </c:pt>
                <c:pt idx="27487">
                  <c:v>400.02484587676906</c:v>
                </c:pt>
                <c:pt idx="27488">
                  <c:v>399.89467124415302</c:v>
                </c:pt>
                <c:pt idx="27489">
                  <c:v>399.97026565184598</c:v>
                </c:pt>
                <c:pt idx="27490">
                  <c:v>400.108183722923</c:v>
                </c:pt>
                <c:pt idx="27491">
                  <c:v>400.13726645215303</c:v>
                </c:pt>
                <c:pt idx="27492">
                  <c:v>400.132638415538</c:v>
                </c:pt>
                <c:pt idx="27493">
                  <c:v>400.09876339922999</c:v>
                </c:pt>
                <c:pt idx="27494">
                  <c:v>400.03245152415298</c:v>
                </c:pt>
                <c:pt idx="27495">
                  <c:v>400.17728452153807</c:v>
                </c:pt>
                <c:pt idx="27496">
                  <c:v>400.28702495630699</c:v>
                </c:pt>
                <c:pt idx="27497">
                  <c:v>400.23643031246093</c:v>
                </c:pt>
                <c:pt idx="27498">
                  <c:v>400.10189542569196</c:v>
                </c:pt>
                <c:pt idx="27499">
                  <c:v>400.07605372399996</c:v>
                </c:pt>
                <c:pt idx="27500">
                  <c:v>400.12650839199893</c:v>
                </c:pt>
                <c:pt idx="27501">
                  <c:v>400.28108786938395</c:v>
                </c:pt>
                <c:pt idx="27502">
                  <c:v>400.11699000599896</c:v>
                </c:pt>
                <c:pt idx="27503">
                  <c:v>400.044390460307</c:v>
                </c:pt>
                <c:pt idx="27504">
                  <c:v>400.08273044092294</c:v>
                </c:pt>
                <c:pt idx="27505">
                  <c:v>400.09710031830696</c:v>
                </c:pt>
                <c:pt idx="27506">
                  <c:v>400.11996875861399</c:v>
                </c:pt>
                <c:pt idx="27507">
                  <c:v>400.14041355738397</c:v>
                </c:pt>
                <c:pt idx="27508">
                  <c:v>400.11979088323005</c:v>
                </c:pt>
                <c:pt idx="27509">
                  <c:v>400.130585916153</c:v>
                </c:pt>
                <c:pt idx="27510">
                  <c:v>400.21171157953796</c:v>
                </c:pt>
                <c:pt idx="27511">
                  <c:v>400.06101158722987</c:v>
                </c:pt>
                <c:pt idx="27512">
                  <c:v>400.03454866784602</c:v>
                </c:pt>
                <c:pt idx="27513">
                  <c:v>400.31204119153807</c:v>
                </c:pt>
                <c:pt idx="27514">
                  <c:v>400.13893455030694</c:v>
                </c:pt>
                <c:pt idx="27515">
                  <c:v>400.12103457076898</c:v>
                </c:pt>
                <c:pt idx="27516">
                  <c:v>400.09444335692302</c:v>
                </c:pt>
                <c:pt idx="27517">
                  <c:v>400.18716173384604</c:v>
                </c:pt>
                <c:pt idx="27518">
                  <c:v>400.12649654461495</c:v>
                </c:pt>
                <c:pt idx="27519">
                  <c:v>399.99701856261481</c:v>
                </c:pt>
                <c:pt idx="27520">
                  <c:v>400.16379981984608</c:v>
                </c:pt>
                <c:pt idx="27521">
                  <c:v>400.21115492230689</c:v>
                </c:pt>
                <c:pt idx="27522">
                  <c:v>400.31074172538405</c:v>
                </c:pt>
                <c:pt idx="27523">
                  <c:v>400.09952908784601</c:v>
                </c:pt>
                <c:pt idx="27524">
                  <c:v>400.18640758138395</c:v>
                </c:pt>
                <c:pt idx="27525">
                  <c:v>400.30525754492299</c:v>
                </c:pt>
                <c:pt idx="27526">
                  <c:v>400.34443526153802</c:v>
                </c:pt>
                <c:pt idx="27527">
                  <c:v>400.26722788707696</c:v>
                </c:pt>
                <c:pt idx="27528">
                  <c:v>400.03608196307596</c:v>
                </c:pt>
                <c:pt idx="27529">
                  <c:v>400.07109568707597</c:v>
                </c:pt>
                <c:pt idx="27530">
                  <c:v>400.10797111476916</c:v>
                </c:pt>
                <c:pt idx="27531">
                  <c:v>400.08984530661502</c:v>
                </c:pt>
                <c:pt idx="27532">
                  <c:v>400.25077826630695</c:v>
                </c:pt>
                <c:pt idx="27533">
                  <c:v>400.25326073215302</c:v>
                </c:pt>
                <c:pt idx="27534">
                  <c:v>400.27515265984601</c:v>
                </c:pt>
                <c:pt idx="27535">
                  <c:v>400.24077821399999</c:v>
                </c:pt>
                <c:pt idx="27536">
                  <c:v>400.29477036076901</c:v>
                </c:pt>
                <c:pt idx="27537">
                  <c:v>400.34879795984602</c:v>
                </c:pt>
                <c:pt idx="27538">
                  <c:v>400.28245719476911</c:v>
                </c:pt>
                <c:pt idx="27539">
                  <c:v>400.31394506246102</c:v>
                </c:pt>
                <c:pt idx="27540">
                  <c:v>400.33493181984608</c:v>
                </c:pt>
                <c:pt idx="27541">
                  <c:v>400.27093491522993</c:v>
                </c:pt>
                <c:pt idx="27542">
                  <c:v>400.23726431584606</c:v>
                </c:pt>
                <c:pt idx="27543">
                  <c:v>400.29097145122989</c:v>
                </c:pt>
                <c:pt idx="27544">
                  <c:v>400.470220304615</c:v>
                </c:pt>
                <c:pt idx="27545">
                  <c:v>400.2818360276919</c:v>
                </c:pt>
                <c:pt idx="27546">
                  <c:v>400.14575746830695</c:v>
                </c:pt>
                <c:pt idx="27547">
                  <c:v>400.32494958953805</c:v>
                </c:pt>
                <c:pt idx="27548">
                  <c:v>400.34272085046103</c:v>
                </c:pt>
                <c:pt idx="27549">
                  <c:v>400.52240724769189</c:v>
                </c:pt>
                <c:pt idx="27550">
                  <c:v>400.53273817907592</c:v>
                </c:pt>
                <c:pt idx="27551">
                  <c:v>400.37279258000001</c:v>
                </c:pt>
                <c:pt idx="27552">
                  <c:v>400.27949577261495</c:v>
                </c:pt>
                <c:pt idx="27553">
                  <c:v>400.31504993384607</c:v>
                </c:pt>
                <c:pt idx="27554">
                  <c:v>400.20178927169189</c:v>
                </c:pt>
                <c:pt idx="27555">
                  <c:v>400.27745760584605</c:v>
                </c:pt>
                <c:pt idx="27556">
                  <c:v>400.26385274553792</c:v>
                </c:pt>
                <c:pt idx="27557">
                  <c:v>400.35610279722994</c:v>
                </c:pt>
                <c:pt idx="27558">
                  <c:v>400.48089105784601</c:v>
                </c:pt>
                <c:pt idx="27559">
                  <c:v>400.46153311138397</c:v>
                </c:pt>
                <c:pt idx="27560">
                  <c:v>400.366790989538</c:v>
                </c:pt>
                <c:pt idx="27561">
                  <c:v>400.31234082676906</c:v>
                </c:pt>
                <c:pt idx="27562">
                  <c:v>400.26145851246099</c:v>
                </c:pt>
                <c:pt idx="27563">
                  <c:v>400.19302461153802</c:v>
                </c:pt>
                <c:pt idx="27564">
                  <c:v>400.25620598722986</c:v>
                </c:pt>
                <c:pt idx="27565">
                  <c:v>400.27978714538398</c:v>
                </c:pt>
                <c:pt idx="27566">
                  <c:v>400.44837343984602</c:v>
                </c:pt>
                <c:pt idx="27567">
                  <c:v>400.480941764769</c:v>
                </c:pt>
                <c:pt idx="27568">
                  <c:v>400.37877764907603</c:v>
                </c:pt>
                <c:pt idx="27569">
                  <c:v>400.45744199769194</c:v>
                </c:pt>
                <c:pt idx="27570">
                  <c:v>400.53749761661493</c:v>
                </c:pt>
                <c:pt idx="27571">
                  <c:v>400.27879960861486</c:v>
                </c:pt>
                <c:pt idx="27572">
                  <c:v>400.20538811415298</c:v>
                </c:pt>
                <c:pt idx="27573">
                  <c:v>400.27624919199894</c:v>
                </c:pt>
                <c:pt idx="27574">
                  <c:v>400.33504028384607</c:v>
                </c:pt>
                <c:pt idx="27575">
                  <c:v>400.18795331646106</c:v>
                </c:pt>
                <c:pt idx="27576">
                  <c:v>400.41273119015301</c:v>
                </c:pt>
                <c:pt idx="27577">
                  <c:v>400.37821615292296</c:v>
                </c:pt>
                <c:pt idx="27578">
                  <c:v>400.28413084830692</c:v>
                </c:pt>
                <c:pt idx="27579">
                  <c:v>400.32010427384608</c:v>
                </c:pt>
                <c:pt idx="27580">
                  <c:v>400.432840060307</c:v>
                </c:pt>
                <c:pt idx="27581">
                  <c:v>400.35665115846098</c:v>
                </c:pt>
                <c:pt idx="27582">
                  <c:v>400.19401128907703</c:v>
                </c:pt>
                <c:pt idx="27583">
                  <c:v>400.28415251122993</c:v>
                </c:pt>
                <c:pt idx="27584">
                  <c:v>400.32524799046098</c:v>
                </c:pt>
                <c:pt idx="27585">
                  <c:v>400.42025381969199</c:v>
                </c:pt>
                <c:pt idx="27586">
                  <c:v>400.19680309230705</c:v>
                </c:pt>
                <c:pt idx="27587">
                  <c:v>400.22443246615296</c:v>
                </c:pt>
                <c:pt idx="27588">
                  <c:v>400.38981529276901</c:v>
                </c:pt>
                <c:pt idx="27589">
                  <c:v>400.43413635984592</c:v>
                </c:pt>
                <c:pt idx="27590">
                  <c:v>400.30447429384503</c:v>
                </c:pt>
                <c:pt idx="27591">
                  <c:v>400.33200053846105</c:v>
                </c:pt>
                <c:pt idx="27592">
                  <c:v>400.48818738322996</c:v>
                </c:pt>
                <c:pt idx="27593">
                  <c:v>400.10638950476908</c:v>
                </c:pt>
                <c:pt idx="27594">
                  <c:v>399.915476638923</c:v>
                </c:pt>
                <c:pt idx="27595">
                  <c:v>399.99294787969194</c:v>
                </c:pt>
                <c:pt idx="27596">
                  <c:v>400.04238591323002</c:v>
                </c:pt>
                <c:pt idx="27597">
                  <c:v>400.27643562907696</c:v>
                </c:pt>
                <c:pt idx="27598">
                  <c:v>400.33291872630696</c:v>
                </c:pt>
                <c:pt idx="27599">
                  <c:v>400.22356134430697</c:v>
                </c:pt>
                <c:pt idx="27600">
                  <c:v>400.03367780399896</c:v>
                </c:pt>
                <c:pt idx="27601">
                  <c:v>400.13730609138395</c:v>
                </c:pt>
                <c:pt idx="27602">
                  <c:v>399.96997439846098</c:v>
                </c:pt>
                <c:pt idx="27603">
                  <c:v>400.17277302322998</c:v>
                </c:pt>
                <c:pt idx="27604">
                  <c:v>400.060324872769</c:v>
                </c:pt>
                <c:pt idx="27605">
                  <c:v>399.77881638092299</c:v>
                </c:pt>
                <c:pt idx="27606">
                  <c:v>399.71932553415297</c:v>
                </c:pt>
                <c:pt idx="27607">
                  <c:v>399.85170856430705</c:v>
                </c:pt>
                <c:pt idx="27608">
                  <c:v>399.87548187476909</c:v>
                </c:pt>
                <c:pt idx="27609">
                  <c:v>399.70496160753805</c:v>
                </c:pt>
                <c:pt idx="27610">
                  <c:v>399.78297634784599</c:v>
                </c:pt>
                <c:pt idx="27611">
                  <c:v>399.9767272196919</c:v>
                </c:pt>
                <c:pt idx="27612">
                  <c:v>399.99854650922987</c:v>
                </c:pt>
                <c:pt idx="27613">
                  <c:v>400.04872975015292</c:v>
                </c:pt>
                <c:pt idx="27614">
                  <c:v>400.35493735969197</c:v>
                </c:pt>
                <c:pt idx="27615">
                  <c:v>400.30775815907703</c:v>
                </c:pt>
                <c:pt idx="27616">
                  <c:v>400.10371170830695</c:v>
                </c:pt>
                <c:pt idx="27617">
                  <c:v>400.29484133661498</c:v>
                </c:pt>
                <c:pt idx="27618">
                  <c:v>399.85432208646108</c:v>
                </c:pt>
                <c:pt idx="27619">
                  <c:v>399.58385296907699</c:v>
                </c:pt>
                <c:pt idx="27620">
                  <c:v>399.65921168261502</c:v>
                </c:pt>
                <c:pt idx="27621">
                  <c:v>399.70678817230697</c:v>
                </c:pt>
                <c:pt idx="27622">
                  <c:v>399.62928984184606</c:v>
                </c:pt>
                <c:pt idx="27623">
                  <c:v>399.54069068076916</c:v>
                </c:pt>
                <c:pt idx="27624">
                  <c:v>399.79618637738389</c:v>
                </c:pt>
                <c:pt idx="27625">
                  <c:v>399.80869261661502</c:v>
                </c:pt>
                <c:pt idx="27626">
                  <c:v>399.81890663784498</c:v>
                </c:pt>
                <c:pt idx="27627">
                  <c:v>399.515912664307</c:v>
                </c:pt>
                <c:pt idx="27628">
                  <c:v>399.56810658122987</c:v>
                </c:pt>
                <c:pt idx="27629">
                  <c:v>399.48245303861495</c:v>
                </c:pt>
                <c:pt idx="27630">
                  <c:v>399.80864076876901</c:v>
                </c:pt>
                <c:pt idx="27631">
                  <c:v>399.95418344415395</c:v>
                </c:pt>
                <c:pt idx="27632">
                  <c:v>399.78486275430708</c:v>
                </c:pt>
                <c:pt idx="27633">
                  <c:v>399.73628925799989</c:v>
                </c:pt>
                <c:pt idx="27634">
                  <c:v>400.05322268507598</c:v>
                </c:pt>
                <c:pt idx="27635">
                  <c:v>399.65830410830705</c:v>
                </c:pt>
                <c:pt idx="27636">
                  <c:v>399.59116246338391</c:v>
                </c:pt>
                <c:pt idx="27637">
                  <c:v>399.45368530076905</c:v>
                </c:pt>
                <c:pt idx="27638">
                  <c:v>399.41493338169192</c:v>
                </c:pt>
                <c:pt idx="27639">
                  <c:v>399.48404566676902</c:v>
                </c:pt>
                <c:pt idx="27640">
                  <c:v>399.41021633046108</c:v>
                </c:pt>
                <c:pt idx="27641">
                  <c:v>399.37135676276893</c:v>
                </c:pt>
                <c:pt idx="27642">
                  <c:v>399.31234643076908</c:v>
                </c:pt>
                <c:pt idx="27643">
                  <c:v>399.35849905461492</c:v>
                </c:pt>
                <c:pt idx="27644">
                  <c:v>399.2741810047691</c:v>
                </c:pt>
                <c:pt idx="27645">
                  <c:v>399.39121729092295</c:v>
                </c:pt>
                <c:pt idx="27646">
                  <c:v>399.19744592292301</c:v>
                </c:pt>
                <c:pt idx="27647">
                  <c:v>399.17490375984607</c:v>
                </c:pt>
                <c:pt idx="27648">
                  <c:v>399.18602177461503</c:v>
                </c:pt>
                <c:pt idx="27649">
                  <c:v>399.17709779569196</c:v>
                </c:pt>
                <c:pt idx="27650">
                  <c:v>399.40605728953796</c:v>
                </c:pt>
                <c:pt idx="27651">
                  <c:v>399.33091627061486</c:v>
                </c:pt>
                <c:pt idx="27652">
                  <c:v>399.36881595630695</c:v>
                </c:pt>
                <c:pt idx="27653">
                  <c:v>399.23125878907587</c:v>
                </c:pt>
                <c:pt idx="27654">
                  <c:v>399.41639221984599</c:v>
                </c:pt>
                <c:pt idx="27655">
                  <c:v>399.26078780107696</c:v>
                </c:pt>
                <c:pt idx="27656">
                  <c:v>399.241212852768</c:v>
                </c:pt>
                <c:pt idx="27657">
                  <c:v>399.73266145046102</c:v>
                </c:pt>
                <c:pt idx="27658">
                  <c:v>399.37891888646101</c:v>
                </c:pt>
                <c:pt idx="27659">
                  <c:v>399.39064744938395</c:v>
                </c:pt>
                <c:pt idx="27660">
                  <c:v>399.35600624138391</c:v>
                </c:pt>
                <c:pt idx="27661">
                  <c:v>399.30791102292301</c:v>
                </c:pt>
                <c:pt idx="27662">
                  <c:v>399.21082282538401</c:v>
                </c:pt>
                <c:pt idx="27663">
                  <c:v>399.36708606184607</c:v>
                </c:pt>
                <c:pt idx="27664">
                  <c:v>400.09162659569199</c:v>
                </c:pt>
                <c:pt idx="27665">
                  <c:v>400.08259952169192</c:v>
                </c:pt>
                <c:pt idx="27666">
                  <c:v>399.54028266446113</c:v>
                </c:pt>
                <c:pt idx="27667">
                  <c:v>399.81328372769195</c:v>
                </c:pt>
                <c:pt idx="27668">
                  <c:v>400.01453050830793</c:v>
                </c:pt>
                <c:pt idx="27669">
                  <c:v>399.78179465646099</c:v>
                </c:pt>
                <c:pt idx="27670">
                  <c:v>399.73645720107589</c:v>
                </c:pt>
                <c:pt idx="27671">
                  <c:v>399.81645639846101</c:v>
                </c:pt>
                <c:pt idx="27672">
                  <c:v>399.49313120646093</c:v>
                </c:pt>
                <c:pt idx="27673">
                  <c:v>399.36217313738405</c:v>
                </c:pt>
                <c:pt idx="27674">
                  <c:v>399.40818697646097</c:v>
                </c:pt>
                <c:pt idx="27675">
                  <c:v>399.59171811738389</c:v>
                </c:pt>
                <c:pt idx="27676">
                  <c:v>399.65618426753792</c:v>
                </c:pt>
                <c:pt idx="27677">
                  <c:v>399.56179359107699</c:v>
                </c:pt>
                <c:pt idx="27678">
                  <c:v>399.67676382646107</c:v>
                </c:pt>
                <c:pt idx="27679">
                  <c:v>399.62983174553801</c:v>
                </c:pt>
                <c:pt idx="27680">
                  <c:v>399.65374508523001</c:v>
                </c:pt>
                <c:pt idx="27681">
                  <c:v>399.60633755861488</c:v>
                </c:pt>
                <c:pt idx="27682">
                  <c:v>399.71472358723003</c:v>
                </c:pt>
                <c:pt idx="27683">
                  <c:v>400.31189144861486</c:v>
                </c:pt>
                <c:pt idx="27684">
                  <c:v>400.13386436153797</c:v>
                </c:pt>
                <c:pt idx="27685">
                  <c:v>399.49915086415297</c:v>
                </c:pt>
                <c:pt idx="27686">
                  <c:v>399.58996678907698</c:v>
                </c:pt>
                <c:pt idx="27687">
                  <c:v>399.63166082476914</c:v>
                </c:pt>
                <c:pt idx="27688">
                  <c:v>399.61610497123087</c:v>
                </c:pt>
                <c:pt idx="27689">
                  <c:v>399.83429071876901</c:v>
                </c:pt>
                <c:pt idx="27690">
                  <c:v>399.88030432276901</c:v>
                </c:pt>
                <c:pt idx="27691">
                  <c:v>400.08946370815403</c:v>
                </c:pt>
                <c:pt idx="27692">
                  <c:v>399.86793829922999</c:v>
                </c:pt>
                <c:pt idx="27693">
                  <c:v>399.74924490276902</c:v>
                </c:pt>
                <c:pt idx="27694">
                  <c:v>399.87008547138396</c:v>
                </c:pt>
                <c:pt idx="27695">
                  <c:v>399.82628268892302</c:v>
                </c:pt>
                <c:pt idx="27696">
                  <c:v>399.83320451569199</c:v>
                </c:pt>
                <c:pt idx="27697">
                  <c:v>399.73288390738395</c:v>
                </c:pt>
                <c:pt idx="27698">
                  <c:v>399.61812912923</c:v>
                </c:pt>
                <c:pt idx="27699">
                  <c:v>399.59234319799896</c:v>
                </c:pt>
                <c:pt idx="27700">
                  <c:v>399.64227293492206</c:v>
                </c:pt>
                <c:pt idx="27701">
                  <c:v>399.65923966769196</c:v>
                </c:pt>
                <c:pt idx="27702">
                  <c:v>399.7383731489229</c:v>
                </c:pt>
                <c:pt idx="27703">
                  <c:v>399.99340671999994</c:v>
                </c:pt>
                <c:pt idx="27704">
                  <c:v>400.11464008738403</c:v>
                </c:pt>
                <c:pt idx="27705">
                  <c:v>399.78737586522993</c:v>
                </c:pt>
                <c:pt idx="27706">
                  <c:v>399.78261634215295</c:v>
                </c:pt>
                <c:pt idx="27707">
                  <c:v>399.70133371292286</c:v>
                </c:pt>
                <c:pt idx="27708">
                  <c:v>399.79358321446102</c:v>
                </c:pt>
                <c:pt idx="27709">
                  <c:v>399.603085817384</c:v>
                </c:pt>
                <c:pt idx="27710">
                  <c:v>399.45398228784597</c:v>
                </c:pt>
                <c:pt idx="27711">
                  <c:v>399.60770130476908</c:v>
                </c:pt>
                <c:pt idx="27712">
                  <c:v>399.63530904815389</c:v>
                </c:pt>
                <c:pt idx="27713">
                  <c:v>399.84763826661492</c:v>
                </c:pt>
                <c:pt idx="27714">
                  <c:v>399.84107218784607</c:v>
                </c:pt>
                <c:pt idx="27715">
                  <c:v>399.87605506061493</c:v>
                </c:pt>
                <c:pt idx="27716">
                  <c:v>399.8315570492299</c:v>
                </c:pt>
                <c:pt idx="27717">
                  <c:v>399.76118020538399</c:v>
                </c:pt>
                <c:pt idx="27718">
                  <c:v>399.76449403553806</c:v>
                </c:pt>
                <c:pt idx="27719">
                  <c:v>399.64922314923007</c:v>
                </c:pt>
                <c:pt idx="27720">
                  <c:v>399.76159586646099</c:v>
                </c:pt>
                <c:pt idx="27721">
                  <c:v>399.75601966307693</c:v>
                </c:pt>
                <c:pt idx="27722">
                  <c:v>399.85305888584605</c:v>
                </c:pt>
                <c:pt idx="27723">
                  <c:v>399.54697854630695</c:v>
                </c:pt>
                <c:pt idx="27724">
                  <c:v>399.33862256815303</c:v>
                </c:pt>
                <c:pt idx="27725">
                  <c:v>399.503057560461</c:v>
                </c:pt>
                <c:pt idx="27726">
                  <c:v>399.48185764076896</c:v>
                </c:pt>
                <c:pt idx="27727">
                  <c:v>399.48870959861489</c:v>
                </c:pt>
                <c:pt idx="27728">
                  <c:v>399.52348423153802</c:v>
                </c:pt>
                <c:pt idx="27729">
                  <c:v>399.6573664807691</c:v>
                </c:pt>
                <c:pt idx="27730">
                  <c:v>399.86849469061502</c:v>
                </c:pt>
                <c:pt idx="27731">
                  <c:v>399.60205466184505</c:v>
                </c:pt>
                <c:pt idx="27732">
                  <c:v>399.26633394892281</c:v>
                </c:pt>
                <c:pt idx="27733">
                  <c:v>399.54362767800001</c:v>
                </c:pt>
                <c:pt idx="27734">
                  <c:v>399.4963214192299</c:v>
                </c:pt>
                <c:pt idx="27735">
                  <c:v>399.30577143492297</c:v>
                </c:pt>
                <c:pt idx="27736">
                  <c:v>399.32772706415301</c:v>
                </c:pt>
                <c:pt idx="27737">
                  <c:v>399.34030526553801</c:v>
                </c:pt>
                <c:pt idx="27738">
                  <c:v>399.2877544286149</c:v>
                </c:pt>
                <c:pt idx="27739">
                  <c:v>399.37998851384611</c:v>
                </c:pt>
                <c:pt idx="27740">
                  <c:v>399.47017065969192</c:v>
                </c:pt>
                <c:pt idx="27741">
                  <c:v>399.46749284507695</c:v>
                </c:pt>
                <c:pt idx="27742">
                  <c:v>399.23513734815288</c:v>
                </c:pt>
                <c:pt idx="27743">
                  <c:v>399.26837513892195</c:v>
                </c:pt>
                <c:pt idx="27744">
                  <c:v>399.28204011092305</c:v>
                </c:pt>
                <c:pt idx="27745">
                  <c:v>399.4514617576919</c:v>
                </c:pt>
                <c:pt idx="27746">
                  <c:v>399.47286297861496</c:v>
                </c:pt>
                <c:pt idx="27747">
                  <c:v>399.63647099292297</c:v>
                </c:pt>
                <c:pt idx="27748">
                  <c:v>399.58711287384602</c:v>
                </c:pt>
                <c:pt idx="27749">
                  <c:v>399.44667378953801</c:v>
                </c:pt>
                <c:pt idx="27750">
                  <c:v>399.34011410738395</c:v>
                </c:pt>
                <c:pt idx="27751">
                  <c:v>399.31813581830693</c:v>
                </c:pt>
                <c:pt idx="27752">
                  <c:v>399.48558474569194</c:v>
                </c:pt>
                <c:pt idx="27753">
                  <c:v>399.44193129338396</c:v>
                </c:pt>
                <c:pt idx="27754">
                  <c:v>399.386108839538</c:v>
                </c:pt>
                <c:pt idx="27755">
                  <c:v>399.36945023015306</c:v>
                </c:pt>
                <c:pt idx="27756">
                  <c:v>399.47753209046101</c:v>
                </c:pt>
                <c:pt idx="27757">
                  <c:v>399.57524548276905</c:v>
                </c:pt>
                <c:pt idx="27758">
                  <c:v>399.616206396922</c:v>
                </c:pt>
                <c:pt idx="27759">
                  <c:v>399.64193673522999</c:v>
                </c:pt>
                <c:pt idx="27760">
                  <c:v>399.59644643061495</c:v>
                </c:pt>
                <c:pt idx="27761">
                  <c:v>399.55438483061505</c:v>
                </c:pt>
                <c:pt idx="27762">
                  <c:v>399.7984332090769</c:v>
                </c:pt>
                <c:pt idx="27763">
                  <c:v>400.10001770953801</c:v>
                </c:pt>
                <c:pt idx="27764">
                  <c:v>399.80087541446107</c:v>
                </c:pt>
                <c:pt idx="27765">
                  <c:v>399.64778937030707</c:v>
                </c:pt>
                <c:pt idx="27766">
                  <c:v>399.49727496415295</c:v>
                </c:pt>
                <c:pt idx="27767">
                  <c:v>399.63570504569191</c:v>
                </c:pt>
                <c:pt idx="27768">
                  <c:v>399.884008037076</c:v>
                </c:pt>
                <c:pt idx="27769">
                  <c:v>399.56983447830697</c:v>
                </c:pt>
                <c:pt idx="27770">
                  <c:v>399.804036901845</c:v>
                </c:pt>
                <c:pt idx="27771">
                  <c:v>399.53026732430703</c:v>
                </c:pt>
                <c:pt idx="27772">
                  <c:v>399.47060849938396</c:v>
                </c:pt>
                <c:pt idx="27773">
                  <c:v>399.58242231384611</c:v>
                </c:pt>
                <c:pt idx="27774">
                  <c:v>399.75354651846101</c:v>
                </c:pt>
                <c:pt idx="27775">
                  <c:v>399.87227346399999</c:v>
                </c:pt>
                <c:pt idx="27776">
                  <c:v>399.6138618384611</c:v>
                </c:pt>
                <c:pt idx="27777">
                  <c:v>399.67294902523008</c:v>
                </c:pt>
                <c:pt idx="27778">
                  <c:v>399.68165741153803</c:v>
                </c:pt>
                <c:pt idx="27779">
                  <c:v>399.48981489769199</c:v>
                </c:pt>
                <c:pt idx="27780">
                  <c:v>399.76477720353802</c:v>
                </c:pt>
                <c:pt idx="27781">
                  <c:v>399.8422853801531</c:v>
                </c:pt>
                <c:pt idx="27782">
                  <c:v>399.70565623769193</c:v>
                </c:pt>
                <c:pt idx="27783">
                  <c:v>399.65351013461498</c:v>
                </c:pt>
                <c:pt idx="27784">
                  <c:v>399.65253070799895</c:v>
                </c:pt>
                <c:pt idx="27785">
                  <c:v>399.67177354122987</c:v>
                </c:pt>
                <c:pt idx="27786">
                  <c:v>399.53146170861487</c:v>
                </c:pt>
                <c:pt idx="27787">
                  <c:v>399.64385603723002</c:v>
                </c:pt>
                <c:pt idx="27788">
                  <c:v>399.79320650446101</c:v>
                </c:pt>
                <c:pt idx="27789">
                  <c:v>399.81346729984608</c:v>
                </c:pt>
                <c:pt idx="27790">
                  <c:v>399.49846347492195</c:v>
                </c:pt>
                <c:pt idx="27791">
                  <c:v>399.55653427492194</c:v>
                </c:pt>
                <c:pt idx="27792">
                  <c:v>399.42270486569197</c:v>
                </c:pt>
                <c:pt idx="27793">
                  <c:v>399.30086408907607</c:v>
                </c:pt>
                <c:pt idx="27794">
                  <c:v>399.41009093646102</c:v>
                </c:pt>
                <c:pt idx="27795">
                  <c:v>399.3341634481539</c:v>
                </c:pt>
                <c:pt idx="27796">
                  <c:v>399.30668207076906</c:v>
                </c:pt>
                <c:pt idx="27797">
                  <c:v>399.47478594338395</c:v>
                </c:pt>
                <c:pt idx="27798">
                  <c:v>399.49698164215295</c:v>
                </c:pt>
                <c:pt idx="27799">
                  <c:v>399.16369596123099</c:v>
                </c:pt>
                <c:pt idx="27800">
                  <c:v>399.08605007753795</c:v>
                </c:pt>
                <c:pt idx="27801">
                  <c:v>398.9888284796919</c:v>
                </c:pt>
                <c:pt idx="27802">
                  <c:v>398.69796741353798</c:v>
                </c:pt>
                <c:pt idx="27803">
                  <c:v>398.72628792861491</c:v>
                </c:pt>
                <c:pt idx="27804">
                  <c:v>398.7828727416919</c:v>
                </c:pt>
                <c:pt idx="27805">
                  <c:v>398.96460444353801</c:v>
                </c:pt>
                <c:pt idx="27806">
                  <c:v>398.95099815692299</c:v>
                </c:pt>
                <c:pt idx="27807">
                  <c:v>399.03317119384604</c:v>
                </c:pt>
                <c:pt idx="27808">
                  <c:v>399.0813530783069</c:v>
                </c:pt>
                <c:pt idx="27809">
                  <c:v>398.97474654692292</c:v>
                </c:pt>
                <c:pt idx="27810">
                  <c:v>399.04616307846101</c:v>
                </c:pt>
                <c:pt idx="27811">
                  <c:v>399.03601181353793</c:v>
                </c:pt>
                <c:pt idx="27812">
                  <c:v>398.96343299292295</c:v>
                </c:pt>
                <c:pt idx="27813">
                  <c:v>399.04975653907701</c:v>
                </c:pt>
                <c:pt idx="27814">
                  <c:v>399.05591259692301</c:v>
                </c:pt>
                <c:pt idx="27815">
                  <c:v>398.93786030646106</c:v>
                </c:pt>
                <c:pt idx="27816">
                  <c:v>398.95579816984605</c:v>
                </c:pt>
                <c:pt idx="27817">
                  <c:v>398.96441103138397</c:v>
                </c:pt>
                <c:pt idx="27818">
                  <c:v>398.62999291830698</c:v>
                </c:pt>
                <c:pt idx="27819">
                  <c:v>398.691873306307</c:v>
                </c:pt>
                <c:pt idx="27820">
                  <c:v>398.91590920692295</c:v>
                </c:pt>
                <c:pt idx="27821">
                  <c:v>398.90272203184605</c:v>
                </c:pt>
                <c:pt idx="27822">
                  <c:v>398.75114214415299</c:v>
                </c:pt>
                <c:pt idx="27823">
                  <c:v>398.75889809215403</c:v>
                </c:pt>
                <c:pt idx="27824">
                  <c:v>398.67547513338405</c:v>
                </c:pt>
                <c:pt idx="27825">
                  <c:v>398.76983302046108</c:v>
                </c:pt>
                <c:pt idx="27826">
                  <c:v>398.74516667230705</c:v>
                </c:pt>
                <c:pt idx="27827">
                  <c:v>398.65218830830702</c:v>
                </c:pt>
                <c:pt idx="27828">
                  <c:v>398.56331928692191</c:v>
                </c:pt>
                <c:pt idx="27829">
                  <c:v>398.85204050246108</c:v>
                </c:pt>
                <c:pt idx="27830">
                  <c:v>398.84102525738399</c:v>
                </c:pt>
                <c:pt idx="27831">
                  <c:v>398.76163991061486</c:v>
                </c:pt>
                <c:pt idx="27832">
                  <c:v>398.834619635384</c:v>
                </c:pt>
                <c:pt idx="27833">
                  <c:v>398.91250224553795</c:v>
                </c:pt>
                <c:pt idx="27834">
                  <c:v>398.68232747015293</c:v>
                </c:pt>
                <c:pt idx="27835">
                  <c:v>398.82019458861487</c:v>
                </c:pt>
                <c:pt idx="27836">
                  <c:v>398.59623400307595</c:v>
                </c:pt>
                <c:pt idx="27837">
                  <c:v>398.61075474676898</c:v>
                </c:pt>
                <c:pt idx="27838">
                  <c:v>398.67141291261487</c:v>
                </c:pt>
                <c:pt idx="27839">
                  <c:v>398.71081207230696</c:v>
                </c:pt>
                <c:pt idx="27840">
                  <c:v>398.81180918046107</c:v>
                </c:pt>
                <c:pt idx="27841">
                  <c:v>398.97934392199892</c:v>
                </c:pt>
                <c:pt idx="27842">
                  <c:v>398.96531101399995</c:v>
                </c:pt>
                <c:pt idx="27843">
                  <c:v>398.87735881461492</c:v>
                </c:pt>
                <c:pt idx="27844">
                  <c:v>398.93110211646092</c:v>
                </c:pt>
                <c:pt idx="27845">
                  <c:v>398.78600014846103</c:v>
                </c:pt>
                <c:pt idx="27846">
                  <c:v>398.76665148707593</c:v>
                </c:pt>
                <c:pt idx="27847">
                  <c:v>398.88412524922995</c:v>
                </c:pt>
                <c:pt idx="27848">
                  <c:v>398.90025521738391</c:v>
                </c:pt>
                <c:pt idx="27849">
                  <c:v>399.15024312938408</c:v>
                </c:pt>
                <c:pt idx="27850">
                  <c:v>399.16007679415401</c:v>
                </c:pt>
                <c:pt idx="27851">
                  <c:v>399.32017794830693</c:v>
                </c:pt>
                <c:pt idx="27852">
                  <c:v>399.11832138646105</c:v>
                </c:pt>
                <c:pt idx="27853">
                  <c:v>398.8448566649231</c:v>
                </c:pt>
                <c:pt idx="27854">
                  <c:v>398.98341838861489</c:v>
                </c:pt>
                <c:pt idx="27855">
                  <c:v>399.12387917846098</c:v>
                </c:pt>
                <c:pt idx="27856">
                  <c:v>399.20997317030702</c:v>
                </c:pt>
                <c:pt idx="27857">
                  <c:v>399.34920932261502</c:v>
                </c:pt>
                <c:pt idx="27858">
                  <c:v>399.16720275846097</c:v>
                </c:pt>
                <c:pt idx="27859">
                  <c:v>399.05871360030704</c:v>
                </c:pt>
                <c:pt idx="27860">
                  <c:v>398.99525166538399</c:v>
                </c:pt>
                <c:pt idx="27861">
                  <c:v>399.08542633338402</c:v>
                </c:pt>
                <c:pt idx="27862">
                  <c:v>399.081438607846</c:v>
                </c:pt>
                <c:pt idx="27863">
                  <c:v>399.04047808446103</c:v>
                </c:pt>
                <c:pt idx="27864">
                  <c:v>399.19767642846102</c:v>
                </c:pt>
                <c:pt idx="27865">
                  <c:v>399.16801216722996</c:v>
                </c:pt>
                <c:pt idx="27866">
                  <c:v>399.23449435446105</c:v>
                </c:pt>
                <c:pt idx="27867">
                  <c:v>399.25273419876805</c:v>
                </c:pt>
                <c:pt idx="27868">
                  <c:v>398.95740229323002</c:v>
                </c:pt>
                <c:pt idx="27869">
                  <c:v>399.17149744246092</c:v>
                </c:pt>
                <c:pt idx="27870">
                  <c:v>399.13527711753801</c:v>
                </c:pt>
                <c:pt idx="27871">
                  <c:v>399.03702405446109</c:v>
                </c:pt>
                <c:pt idx="27872">
                  <c:v>399.11891584784593</c:v>
                </c:pt>
                <c:pt idx="27873">
                  <c:v>399.12246582815402</c:v>
                </c:pt>
                <c:pt idx="27874">
                  <c:v>398.97984019015314</c:v>
                </c:pt>
                <c:pt idx="27875">
                  <c:v>398.99171864522981</c:v>
                </c:pt>
                <c:pt idx="27876">
                  <c:v>398.95256112984612</c:v>
                </c:pt>
                <c:pt idx="27877">
                  <c:v>399.00496678246105</c:v>
                </c:pt>
                <c:pt idx="27878">
                  <c:v>398.71503124092294</c:v>
                </c:pt>
                <c:pt idx="27879">
                  <c:v>398.777305014153</c:v>
                </c:pt>
                <c:pt idx="27880">
                  <c:v>398.93771029876899</c:v>
                </c:pt>
                <c:pt idx="27881">
                  <c:v>398.92223417138399</c:v>
                </c:pt>
                <c:pt idx="27882">
                  <c:v>398.97202165553801</c:v>
                </c:pt>
                <c:pt idx="27883">
                  <c:v>398.59705387799994</c:v>
                </c:pt>
                <c:pt idx="27884">
                  <c:v>398.4721759526148</c:v>
                </c:pt>
                <c:pt idx="27885">
                  <c:v>398.32572930030705</c:v>
                </c:pt>
                <c:pt idx="27886">
                  <c:v>398.32483563876906</c:v>
                </c:pt>
                <c:pt idx="27887">
                  <c:v>398.37174916676901</c:v>
                </c:pt>
                <c:pt idx="27888">
                  <c:v>398.34491909692298</c:v>
                </c:pt>
                <c:pt idx="27889">
                  <c:v>398.12148449446107</c:v>
                </c:pt>
                <c:pt idx="27890">
                  <c:v>397.87526975584598</c:v>
                </c:pt>
                <c:pt idx="27891">
                  <c:v>397.8132985410769</c:v>
                </c:pt>
                <c:pt idx="27892">
                  <c:v>397.88485416953807</c:v>
                </c:pt>
                <c:pt idx="27893">
                  <c:v>397.96500774646103</c:v>
                </c:pt>
                <c:pt idx="27894">
                  <c:v>397.93646005553796</c:v>
                </c:pt>
                <c:pt idx="27895">
                  <c:v>397.66230581553805</c:v>
                </c:pt>
                <c:pt idx="27896">
                  <c:v>397.58150183184608</c:v>
                </c:pt>
                <c:pt idx="27897">
                  <c:v>397.58421505276903</c:v>
                </c:pt>
                <c:pt idx="27898">
                  <c:v>397.68769062722998</c:v>
                </c:pt>
                <c:pt idx="27899">
                  <c:v>397.541540850307</c:v>
                </c:pt>
                <c:pt idx="27900">
                  <c:v>397.45090370399896</c:v>
                </c:pt>
                <c:pt idx="27901">
                  <c:v>397.5097450344611</c:v>
                </c:pt>
                <c:pt idx="27902">
                  <c:v>397.37199046092292</c:v>
                </c:pt>
                <c:pt idx="27903">
                  <c:v>397.37648531046108</c:v>
                </c:pt>
                <c:pt idx="27904">
                  <c:v>397.41698134061494</c:v>
                </c:pt>
                <c:pt idx="27905">
                  <c:v>397.42959715261486</c:v>
                </c:pt>
                <c:pt idx="27906">
                  <c:v>397.43543109815295</c:v>
                </c:pt>
                <c:pt idx="27907">
                  <c:v>397.45163625169187</c:v>
                </c:pt>
                <c:pt idx="27908">
                  <c:v>397.43983631507592</c:v>
                </c:pt>
                <c:pt idx="27909">
                  <c:v>397.44343793569192</c:v>
                </c:pt>
                <c:pt idx="27910">
                  <c:v>397.37939882876901</c:v>
                </c:pt>
                <c:pt idx="27911">
                  <c:v>397.40813065215389</c:v>
                </c:pt>
                <c:pt idx="27912">
                  <c:v>397.37193364953799</c:v>
                </c:pt>
                <c:pt idx="27913">
                  <c:v>397.36008120922997</c:v>
                </c:pt>
                <c:pt idx="27914">
                  <c:v>397.30140306107694</c:v>
                </c:pt>
                <c:pt idx="27915">
                  <c:v>397.525581275538</c:v>
                </c:pt>
                <c:pt idx="27916">
                  <c:v>397.50904389800002</c:v>
                </c:pt>
                <c:pt idx="27917">
                  <c:v>397.51582322938401</c:v>
                </c:pt>
                <c:pt idx="27918">
                  <c:v>397.45707042261495</c:v>
                </c:pt>
                <c:pt idx="27919">
                  <c:v>397.40374180076901</c:v>
                </c:pt>
                <c:pt idx="27920">
                  <c:v>397.37853923138391</c:v>
                </c:pt>
                <c:pt idx="27921">
                  <c:v>397.39442102461504</c:v>
                </c:pt>
                <c:pt idx="27922">
                  <c:v>397.53666783076903</c:v>
                </c:pt>
                <c:pt idx="27923">
                  <c:v>397.55617917415299</c:v>
                </c:pt>
                <c:pt idx="27924">
                  <c:v>397.59849145707693</c:v>
                </c:pt>
                <c:pt idx="27925">
                  <c:v>397.489489168153</c:v>
                </c:pt>
                <c:pt idx="27926">
                  <c:v>397.51832613292299</c:v>
                </c:pt>
                <c:pt idx="27927">
                  <c:v>397.6647420907691</c:v>
                </c:pt>
                <c:pt idx="27928">
                  <c:v>397.60648393569198</c:v>
                </c:pt>
                <c:pt idx="27929">
                  <c:v>397.64995209599908</c:v>
                </c:pt>
                <c:pt idx="27930">
                  <c:v>397.71654518046108</c:v>
                </c:pt>
                <c:pt idx="27931">
                  <c:v>397.69739005830695</c:v>
                </c:pt>
                <c:pt idx="27932">
                  <c:v>397.67272284246098</c:v>
                </c:pt>
                <c:pt idx="27933">
                  <c:v>397.69686005292198</c:v>
                </c:pt>
                <c:pt idx="27934">
                  <c:v>397.70409990153792</c:v>
                </c:pt>
                <c:pt idx="27935">
                  <c:v>397.724961516615</c:v>
                </c:pt>
                <c:pt idx="27936">
                  <c:v>397.85037548261494</c:v>
                </c:pt>
                <c:pt idx="27937">
                  <c:v>397.87610812261494</c:v>
                </c:pt>
                <c:pt idx="27938">
                  <c:v>397.80812846169187</c:v>
                </c:pt>
                <c:pt idx="27939">
                  <c:v>397.95274774292295</c:v>
                </c:pt>
                <c:pt idx="27940">
                  <c:v>397.85190843861494</c:v>
                </c:pt>
                <c:pt idx="27941">
                  <c:v>397.91177148415392</c:v>
                </c:pt>
                <c:pt idx="27942">
                  <c:v>397.92911465476897</c:v>
                </c:pt>
                <c:pt idx="27943">
                  <c:v>397.90271124092294</c:v>
                </c:pt>
                <c:pt idx="27944">
                  <c:v>397.91293448122991</c:v>
                </c:pt>
                <c:pt idx="27945">
                  <c:v>397.84794250861501</c:v>
                </c:pt>
                <c:pt idx="27946">
                  <c:v>397.83037480907694</c:v>
                </c:pt>
                <c:pt idx="27947">
                  <c:v>397.75769923415305</c:v>
                </c:pt>
                <c:pt idx="27948">
                  <c:v>397.83981417876902</c:v>
                </c:pt>
                <c:pt idx="27949">
                  <c:v>397.96710866369199</c:v>
                </c:pt>
                <c:pt idx="27950">
                  <c:v>397.92992712753801</c:v>
                </c:pt>
                <c:pt idx="27951">
                  <c:v>397.90713514015295</c:v>
                </c:pt>
                <c:pt idx="27952">
                  <c:v>397.69023194584599</c:v>
                </c:pt>
                <c:pt idx="27953">
                  <c:v>397.77088636000002</c:v>
                </c:pt>
                <c:pt idx="27954">
                  <c:v>397.78724049415302</c:v>
                </c:pt>
                <c:pt idx="27955">
                  <c:v>397.81664119323005</c:v>
                </c:pt>
                <c:pt idx="27956">
                  <c:v>397.87189225569199</c:v>
                </c:pt>
                <c:pt idx="27957">
                  <c:v>397.79918909876898</c:v>
                </c:pt>
                <c:pt idx="27958">
                  <c:v>397.76842238338401</c:v>
                </c:pt>
                <c:pt idx="27959">
                  <c:v>397.81906050092203</c:v>
                </c:pt>
                <c:pt idx="27960">
                  <c:v>397.85412664661499</c:v>
                </c:pt>
                <c:pt idx="27961">
                  <c:v>398.05168934938405</c:v>
                </c:pt>
                <c:pt idx="27962">
                  <c:v>397.98687592492195</c:v>
                </c:pt>
                <c:pt idx="27963">
                  <c:v>398.10038516461498</c:v>
                </c:pt>
                <c:pt idx="27964">
                  <c:v>398.04950820476904</c:v>
                </c:pt>
                <c:pt idx="27965">
                  <c:v>398.05276052692307</c:v>
                </c:pt>
                <c:pt idx="27966">
                  <c:v>398.23161587169193</c:v>
                </c:pt>
                <c:pt idx="27967">
                  <c:v>398.25049804707595</c:v>
                </c:pt>
                <c:pt idx="27968">
                  <c:v>398.27761522338398</c:v>
                </c:pt>
                <c:pt idx="27969">
                  <c:v>398.37960758769196</c:v>
                </c:pt>
                <c:pt idx="27970">
                  <c:v>398.426454611846</c:v>
                </c:pt>
                <c:pt idx="27971">
                  <c:v>398.47424270384607</c:v>
                </c:pt>
                <c:pt idx="27972">
                  <c:v>398.49675056615297</c:v>
                </c:pt>
                <c:pt idx="27973">
                  <c:v>398.57555306892294</c:v>
                </c:pt>
                <c:pt idx="27974">
                  <c:v>398.59556515799994</c:v>
                </c:pt>
                <c:pt idx="27975">
                  <c:v>398.63322318969205</c:v>
                </c:pt>
                <c:pt idx="27976">
                  <c:v>398.62814303138396</c:v>
                </c:pt>
                <c:pt idx="27977">
                  <c:v>398.56145193261494</c:v>
                </c:pt>
                <c:pt idx="27978">
                  <c:v>398.48403691907595</c:v>
                </c:pt>
                <c:pt idx="27979">
                  <c:v>398.573422668923</c:v>
                </c:pt>
                <c:pt idx="27980">
                  <c:v>398.51354981784601</c:v>
                </c:pt>
                <c:pt idx="27981">
                  <c:v>398.60676326553801</c:v>
                </c:pt>
                <c:pt idx="27982">
                  <c:v>398.52657337676897</c:v>
                </c:pt>
                <c:pt idx="27983">
                  <c:v>398.57513092630694</c:v>
                </c:pt>
                <c:pt idx="27984">
                  <c:v>398.58857299169193</c:v>
                </c:pt>
                <c:pt idx="27985">
                  <c:v>398.696064081538</c:v>
                </c:pt>
                <c:pt idx="27986">
                  <c:v>398.73030108953799</c:v>
                </c:pt>
                <c:pt idx="27987">
                  <c:v>398.63032289507697</c:v>
                </c:pt>
                <c:pt idx="27988">
                  <c:v>398.69551713969196</c:v>
                </c:pt>
                <c:pt idx="27989">
                  <c:v>398.66236118276908</c:v>
                </c:pt>
                <c:pt idx="27990">
                  <c:v>398.639471038615</c:v>
                </c:pt>
                <c:pt idx="27991">
                  <c:v>398.70244238907605</c:v>
                </c:pt>
                <c:pt idx="27992">
                  <c:v>398.69310074276899</c:v>
                </c:pt>
                <c:pt idx="27993">
                  <c:v>398.71442240492308</c:v>
                </c:pt>
                <c:pt idx="27994">
                  <c:v>398.66269177446111</c:v>
                </c:pt>
                <c:pt idx="27995">
                  <c:v>398.62406138369204</c:v>
                </c:pt>
                <c:pt idx="27996">
                  <c:v>398.55877962092302</c:v>
                </c:pt>
                <c:pt idx="27997">
                  <c:v>398.57315150307699</c:v>
                </c:pt>
                <c:pt idx="27998">
                  <c:v>398.67298888215305</c:v>
                </c:pt>
                <c:pt idx="27999">
                  <c:v>398.71953879692194</c:v>
                </c:pt>
                <c:pt idx="28000">
                  <c:v>398.53299699046102</c:v>
                </c:pt>
                <c:pt idx="28001">
                  <c:v>398.51907467169195</c:v>
                </c:pt>
                <c:pt idx="28002">
                  <c:v>398.60445103661505</c:v>
                </c:pt>
                <c:pt idx="28003">
                  <c:v>398.55274647722996</c:v>
                </c:pt>
                <c:pt idx="28004">
                  <c:v>398.57134134861491</c:v>
                </c:pt>
                <c:pt idx="28005">
                  <c:v>398.57597577630696</c:v>
                </c:pt>
                <c:pt idx="28006">
                  <c:v>398.59060859846102</c:v>
                </c:pt>
                <c:pt idx="28007">
                  <c:v>398.61614113076911</c:v>
                </c:pt>
                <c:pt idx="28008">
                  <c:v>398.67833646953795</c:v>
                </c:pt>
                <c:pt idx="28009">
                  <c:v>398.63858462446103</c:v>
                </c:pt>
                <c:pt idx="28010">
                  <c:v>398.66769259492304</c:v>
                </c:pt>
                <c:pt idx="28011">
                  <c:v>398.67330828230695</c:v>
                </c:pt>
                <c:pt idx="28012">
                  <c:v>398.61291204476902</c:v>
                </c:pt>
                <c:pt idx="28013">
                  <c:v>398.62485784107599</c:v>
                </c:pt>
                <c:pt idx="28014">
                  <c:v>398.63139732046102</c:v>
                </c:pt>
                <c:pt idx="28015">
                  <c:v>398.66586752938406</c:v>
                </c:pt>
                <c:pt idx="28016">
                  <c:v>398.61230451184605</c:v>
                </c:pt>
                <c:pt idx="28017">
                  <c:v>398.58705865676905</c:v>
                </c:pt>
                <c:pt idx="28018">
                  <c:v>398.61910951184501</c:v>
                </c:pt>
                <c:pt idx="28019">
                  <c:v>398.71609035492293</c:v>
                </c:pt>
                <c:pt idx="28020">
                  <c:v>398.79713111246099</c:v>
                </c:pt>
                <c:pt idx="28021">
                  <c:v>398.73414454338399</c:v>
                </c:pt>
                <c:pt idx="28022">
                  <c:v>398.73131860215386</c:v>
                </c:pt>
                <c:pt idx="28023">
                  <c:v>398.79429030815396</c:v>
                </c:pt>
                <c:pt idx="28024">
                  <c:v>398.80690604292295</c:v>
                </c:pt>
                <c:pt idx="28025">
                  <c:v>398.94352760553801</c:v>
                </c:pt>
                <c:pt idx="28026">
                  <c:v>398.91258584399992</c:v>
                </c:pt>
                <c:pt idx="28027">
                  <c:v>398.97165367584608</c:v>
                </c:pt>
                <c:pt idx="28028">
                  <c:v>399.04411232630702</c:v>
                </c:pt>
                <c:pt idx="28029">
                  <c:v>398.9810319584609</c:v>
                </c:pt>
                <c:pt idx="28030">
                  <c:v>398.95042868799999</c:v>
                </c:pt>
                <c:pt idx="28031">
                  <c:v>398.97214703722994</c:v>
                </c:pt>
                <c:pt idx="28032">
                  <c:v>399.01609696892291</c:v>
                </c:pt>
                <c:pt idx="28033">
                  <c:v>398.9795790010769</c:v>
                </c:pt>
                <c:pt idx="28034">
                  <c:v>398.87017003522999</c:v>
                </c:pt>
                <c:pt idx="28035">
                  <c:v>398.88332378446108</c:v>
                </c:pt>
                <c:pt idx="28036">
                  <c:v>398.94073131399898</c:v>
                </c:pt>
                <c:pt idx="28037">
                  <c:v>398.94919588353702</c:v>
                </c:pt>
                <c:pt idx="28038">
                  <c:v>398.9971382229229</c:v>
                </c:pt>
                <c:pt idx="28039">
                  <c:v>398.93462172230704</c:v>
                </c:pt>
                <c:pt idx="28040">
                  <c:v>398.82253514076905</c:v>
                </c:pt>
                <c:pt idx="28041">
                  <c:v>398.93184839769191</c:v>
                </c:pt>
                <c:pt idx="28042">
                  <c:v>398.87299613123002</c:v>
                </c:pt>
                <c:pt idx="28043">
                  <c:v>398.77603896030689</c:v>
                </c:pt>
                <c:pt idx="28044">
                  <c:v>398.80185536553802</c:v>
                </c:pt>
                <c:pt idx="28045">
                  <c:v>398.70066224569194</c:v>
                </c:pt>
                <c:pt idx="28046">
                  <c:v>398.707895597076</c:v>
                </c:pt>
                <c:pt idx="28047">
                  <c:v>398.76882176461493</c:v>
                </c:pt>
                <c:pt idx="28048">
                  <c:v>398.80242560953803</c:v>
                </c:pt>
                <c:pt idx="28049">
                  <c:v>398.745388790307</c:v>
                </c:pt>
                <c:pt idx="28050">
                  <c:v>398.65850758076908</c:v>
                </c:pt>
                <c:pt idx="28051">
                  <c:v>398.68919692707692</c:v>
                </c:pt>
                <c:pt idx="28052">
                  <c:v>398.79402959569194</c:v>
                </c:pt>
                <c:pt idx="28053">
                  <c:v>398.83033002369194</c:v>
                </c:pt>
                <c:pt idx="28054">
                  <c:v>398.79637123076895</c:v>
                </c:pt>
                <c:pt idx="28055">
                  <c:v>398.97072806184599</c:v>
                </c:pt>
                <c:pt idx="28056">
                  <c:v>398.99761073292296</c:v>
                </c:pt>
                <c:pt idx="28057">
                  <c:v>398.99065005830693</c:v>
                </c:pt>
                <c:pt idx="28058">
                  <c:v>399.10529857584606</c:v>
                </c:pt>
                <c:pt idx="28059">
                  <c:v>399.11686126523102</c:v>
                </c:pt>
                <c:pt idx="28060">
                  <c:v>399.16375771046108</c:v>
                </c:pt>
                <c:pt idx="28061">
                  <c:v>399.26216319230701</c:v>
                </c:pt>
                <c:pt idx="28062">
                  <c:v>399.45318951322992</c:v>
                </c:pt>
                <c:pt idx="28063">
                  <c:v>399.38519565938395</c:v>
                </c:pt>
                <c:pt idx="28064">
                  <c:v>399.37861546984601</c:v>
                </c:pt>
                <c:pt idx="28065">
                  <c:v>399.43380794169184</c:v>
                </c:pt>
                <c:pt idx="28066">
                  <c:v>399.56082715999997</c:v>
                </c:pt>
                <c:pt idx="28067">
                  <c:v>399.60516643107599</c:v>
                </c:pt>
                <c:pt idx="28068">
                  <c:v>399.50440324584605</c:v>
                </c:pt>
                <c:pt idx="28069">
                  <c:v>399.50355370953793</c:v>
                </c:pt>
                <c:pt idx="28070">
                  <c:v>399.4790760456919</c:v>
                </c:pt>
                <c:pt idx="28071">
                  <c:v>399.5643814398461</c:v>
                </c:pt>
                <c:pt idx="28072">
                  <c:v>399.63085832722999</c:v>
                </c:pt>
                <c:pt idx="28073">
                  <c:v>399.68303187646097</c:v>
                </c:pt>
                <c:pt idx="28074">
                  <c:v>399.76111423999987</c:v>
                </c:pt>
                <c:pt idx="28075">
                  <c:v>399.78592903753793</c:v>
                </c:pt>
                <c:pt idx="28076">
                  <c:v>399.72951055322994</c:v>
                </c:pt>
                <c:pt idx="28077">
                  <c:v>399.75104515261495</c:v>
                </c:pt>
                <c:pt idx="28078">
                  <c:v>399.825712802461</c:v>
                </c:pt>
                <c:pt idx="28079">
                  <c:v>399.89431413261497</c:v>
                </c:pt>
                <c:pt idx="28080">
                  <c:v>399.89337730784592</c:v>
                </c:pt>
                <c:pt idx="28081">
                  <c:v>399.95195028384597</c:v>
                </c:pt>
                <c:pt idx="28082">
                  <c:v>399.95453080522992</c:v>
                </c:pt>
                <c:pt idx="28083">
                  <c:v>400.02506016492202</c:v>
                </c:pt>
                <c:pt idx="28084">
                  <c:v>399.92894071769189</c:v>
                </c:pt>
                <c:pt idx="28085">
                  <c:v>399.83166702046105</c:v>
                </c:pt>
                <c:pt idx="28086">
                  <c:v>399.88565659707592</c:v>
                </c:pt>
                <c:pt idx="28087">
                  <c:v>399.88791223307601</c:v>
                </c:pt>
                <c:pt idx="28088">
                  <c:v>399.83687863861496</c:v>
                </c:pt>
                <c:pt idx="28089">
                  <c:v>399.87837996138387</c:v>
                </c:pt>
                <c:pt idx="28090">
                  <c:v>399.92254602138399</c:v>
                </c:pt>
                <c:pt idx="28091">
                  <c:v>399.85320804507592</c:v>
                </c:pt>
                <c:pt idx="28092">
                  <c:v>399.893855172923</c:v>
                </c:pt>
                <c:pt idx="28093">
                  <c:v>399.856568269538</c:v>
                </c:pt>
                <c:pt idx="28094">
                  <c:v>399.89326760061499</c:v>
                </c:pt>
                <c:pt idx="28095">
                  <c:v>399.979326186153</c:v>
                </c:pt>
                <c:pt idx="28096">
                  <c:v>399.87291982353798</c:v>
                </c:pt>
                <c:pt idx="28097">
                  <c:v>399.78858367215292</c:v>
                </c:pt>
                <c:pt idx="28098">
                  <c:v>399.71227209076903</c:v>
                </c:pt>
                <c:pt idx="28099">
                  <c:v>399.63289330676906</c:v>
                </c:pt>
                <c:pt idx="28100">
                  <c:v>399.70042503784606</c:v>
                </c:pt>
                <c:pt idx="28101">
                  <c:v>399.80821614122993</c:v>
                </c:pt>
                <c:pt idx="28102">
                  <c:v>399.81213041676898</c:v>
                </c:pt>
                <c:pt idx="28103">
                  <c:v>399.86308264722999</c:v>
                </c:pt>
                <c:pt idx="28104">
                  <c:v>399.83999080538405</c:v>
                </c:pt>
                <c:pt idx="28105">
                  <c:v>399.78446257492203</c:v>
                </c:pt>
                <c:pt idx="28106">
                  <c:v>399.70375108138393</c:v>
                </c:pt>
                <c:pt idx="28107">
                  <c:v>399.78220852846101</c:v>
                </c:pt>
                <c:pt idx="28108">
                  <c:v>399.80060462476916</c:v>
                </c:pt>
                <c:pt idx="28109">
                  <c:v>399.67147404107595</c:v>
                </c:pt>
                <c:pt idx="28110">
                  <c:v>399.66127280215301</c:v>
                </c:pt>
                <c:pt idx="28111">
                  <c:v>399.86455296399896</c:v>
                </c:pt>
                <c:pt idx="28112">
                  <c:v>399.85184859769203</c:v>
                </c:pt>
                <c:pt idx="28113">
                  <c:v>399.79271858999897</c:v>
                </c:pt>
                <c:pt idx="28114">
                  <c:v>399.79534305199888</c:v>
                </c:pt>
                <c:pt idx="28115">
                  <c:v>399.7767183550759</c:v>
                </c:pt>
                <c:pt idx="28116">
                  <c:v>399.93243944538386</c:v>
                </c:pt>
                <c:pt idx="28117">
                  <c:v>399.94714403061499</c:v>
                </c:pt>
                <c:pt idx="28118">
                  <c:v>399.88578696738392</c:v>
                </c:pt>
                <c:pt idx="28119">
                  <c:v>399.84190974307694</c:v>
                </c:pt>
                <c:pt idx="28120">
                  <c:v>399.74178698692299</c:v>
                </c:pt>
                <c:pt idx="28121">
                  <c:v>399.76311954507588</c:v>
                </c:pt>
                <c:pt idx="28122">
                  <c:v>399.78938016292301</c:v>
                </c:pt>
                <c:pt idx="28123">
                  <c:v>399.84397196230697</c:v>
                </c:pt>
                <c:pt idx="28124">
                  <c:v>399.81441501492304</c:v>
                </c:pt>
                <c:pt idx="28125">
                  <c:v>399.77880953769193</c:v>
                </c:pt>
                <c:pt idx="28126">
                  <c:v>399.81316034999895</c:v>
                </c:pt>
                <c:pt idx="28127">
                  <c:v>399.81522946723095</c:v>
                </c:pt>
                <c:pt idx="28128">
                  <c:v>400.01020276322993</c:v>
                </c:pt>
                <c:pt idx="28129">
                  <c:v>399.90427544707586</c:v>
                </c:pt>
                <c:pt idx="28130">
                  <c:v>399.84513258799996</c:v>
                </c:pt>
                <c:pt idx="28131">
                  <c:v>399.87095918261497</c:v>
                </c:pt>
                <c:pt idx="28132">
                  <c:v>399.806499214307</c:v>
                </c:pt>
                <c:pt idx="28133">
                  <c:v>399.93331697692281</c:v>
                </c:pt>
                <c:pt idx="28134">
                  <c:v>399.92277193199993</c:v>
                </c:pt>
                <c:pt idx="28135">
                  <c:v>399.99189956876899</c:v>
                </c:pt>
                <c:pt idx="28136">
                  <c:v>399.98719768784599</c:v>
                </c:pt>
                <c:pt idx="28137">
                  <c:v>399.92725528784496</c:v>
                </c:pt>
                <c:pt idx="28138">
                  <c:v>399.93599577061491</c:v>
                </c:pt>
                <c:pt idx="28139">
                  <c:v>400.03407799415396</c:v>
                </c:pt>
                <c:pt idx="28140">
                  <c:v>400.07906370738397</c:v>
                </c:pt>
                <c:pt idx="28141">
                  <c:v>400.08008703799999</c:v>
                </c:pt>
                <c:pt idx="28142">
                  <c:v>400.10582769276914</c:v>
                </c:pt>
                <c:pt idx="28143">
                  <c:v>400.166523152769</c:v>
                </c:pt>
                <c:pt idx="28144">
                  <c:v>400.05575763892301</c:v>
                </c:pt>
                <c:pt idx="28145">
                  <c:v>400.11759376322999</c:v>
                </c:pt>
                <c:pt idx="28146">
                  <c:v>400.05891328323003</c:v>
                </c:pt>
                <c:pt idx="28147">
                  <c:v>400.09139708415296</c:v>
                </c:pt>
                <c:pt idx="28148">
                  <c:v>400.12304783553805</c:v>
                </c:pt>
                <c:pt idx="28149">
                  <c:v>400.14498480815314</c:v>
                </c:pt>
                <c:pt idx="28150">
                  <c:v>400.185038776461</c:v>
                </c:pt>
                <c:pt idx="28151">
                  <c:v>400.19742068030814</c:v>
                </c:pt>
                <c:pt idx="28152">
                  <c:v>400.186623892</c:v>
                </c:pt>
                <c:pt idx="28153">
                  <c:v>400.23849028999899</c:v>
                </c:pt>
                <c:pt idx="28154">
                  <c:v>400.414014514923</c:v>
                </c:pt>
                <c:pt idx="28155">
                  <c:v>400.41136204307691</c:v>
                </c:pt>
                <c:pt idx="28156">
                  <c:v>400.369201976</c:v>
                </c:pt>
                <c:pt idx="28157">
                  <c:v>400.36203436938405</c:v>
                </c:pt>
                <c:pt idx="28158">
                  <c:v>400.46460011030706</c:v>
                </c:pt>
                <c:pt idx="28159">
                  <c:v>400.43010253230699</c:v>
                </c:pt>
                <c:pt idx="28160">
                  <c:v>400.45006659722992</c:v>
                </c:pt>
                <c:pt idx="28161">
                  <c:v>400.49727491415399</c:v>
                </c:pt>
                <c:pt idx="28162">
                  <c:v>400.49958919661492</c:v>
                </c:pt>
                <c:pt idx="28163">
                  <c:v>400.51753448292294</c:v>
                </c:pt>
                <c:pt idx="28164">
                  <c:v>400.55346963892202</c:v>
                </c:pt>
                <c:pt idx="28165">
                  <c:v>400.54521549061496</c:v>
                </c:pt>
                <c:pt idx="28166">
                  <c:v>400.53499437430702</c:v>
                </c:pt>
                <c:pt idx="28167">
                  <c:v>400.56375222753792</c:v>
                </c:pt>
                <c:pt idx="28168">
                  <c:v>400.54993218446111</c:v>
                </c:pt>
                <c:pt idx="28169">
                  <c:v>400.66856695630696</c:v>
                </c:pt>
                <c:pt idx="28170">
                  <c:v>400.70905504153797</c:v>
                </c:pt>
                <c:pt idx="28171">
                  <c:v>400.77472821399999</c:v>
                </c:pt>
                <c:pt idx="28172">
                  <c:v>400.67220003307608</c:v>
                </c:pt>
                <c:pt idx="28173">
                  <c:v>400.64454239200006</c:v>
                </c:pt>
                <c:pt idx="28174">
                  <c:v>400.66394361907703</c:v>
                </c:pt>
                <c:pt idx="28175">
                  <c:v>400.70546045892303</c:v>
                </c:pt>
                <c:pt idx="28176">
                  <c:v>400.55069164876903</c:v>
                </c:pt>
                <c:pt idx="28177">
                  <c:v>400.61878430122999</c:v>
                </c:pt>
                <c:pt idx="28178">
                  <c:v>400.57554145815391</c:v>
                </c:pt>
                <c:pt idx="28179">
                  <c:v>400.59298799630704</c:v>
                </c:pt>
                <c:pt idx="28180">
                  <c:v>400.622589078153</c:v>
                </c:pt>
                <c:pt idx="28181">
                  <c:v>400.56994640230698</c:v>
                </c:pt>
                <c:pt idx="28182">
                  <c:v>400.61703187676903</c:v>
                </c:pt>
                <c:pt idx="28183">
                  <c:v>400.651553661538</c:v>
                </c:pt>
                <c:pt idx="28184">
                  <c:v>400.76502639584606</c:v>
                </c:pt>
                <c:pt idx="28185">
                  <c:v>400.78970877830699</c:v>
                </c:pt>
                <c:pt idx="28186">
                  <c:v>400.82550697030695</c:v>
                </c:pt>
                <c:pt idx="28187">
                  <c:v>400.85628014538401</c:v>
                </c:pt>
                <c:pt idx="28188">
                  <c:v>400.93517186784595</c:v>
                </c:pt>
                <c:pt idx="28189">
                  <c:v>400.88394621523003</c:v>
                </c:pt>
                <c:pt idx="28190">
                  <c:v>400.82717005461495</c:v>
                </c:pt>
                <c:pt idx="28191">
                  <c:v>400.82460602723</c:v>
                </c:pt>
                <c:pt idx="28192">
                  <c:v>400.94570567722997</c:v>
                </c:pt>
                <c:pt idx="28193">
                  <c:v>400.92998657784602</c:v>
                </c:pt>
                <c:pt idx="28194">
                  <c:v>400.80917656292195</c:v>
                </c:pt>
                <c:pt idx="28195">
                  <c:v>400.85692456169193</c:v>
                </c:pt>
                <c:pt idx="28196">
                  <c:v>400.80155162815299</c:v>
                </c:pt>
                <c:pt idx="28197">
                  <c:v>400.84734342353806</c:v>
                </c:pt>
                <c:pt idx="28198">
                  <c:v>400.93887041184593</c:v>
                </c:pt>
                <c:pt idx="28199">
                  <c:v>400.79131861092293</c:v>
                </c:pt>
                <c:pt idx="28200">
                  <c:v>400.75526485799895</c:v>
                </c:pt>
                <c:pt idx="28201">
                  <c:v>400.80927527430708</c:v>
                </c:pt>
                <c:pt idx="28202">
                  <c:v>400.72347665830699</c:v>
                </c:pt>
                <c:pt idx="28203">
                  <c:v>400.87172467338405</c:v>
                </c:pt>
                <c:pt idx="28204">
                  <c:v>400.86362500569197</c:v>
                </c:pt>
                <c:pt idx="28205">
                  <c:v>400.88325609492301</c:v>
                </c:pt>
                <c:pt idx="28206">
                  <c:v>400.885679018769</c:v>
                </c:pt>
                <c:pt idx="28207">
                  <c:v>400.80598395138395</c:v>
                </c:pt>
                <c:pt idx="28208">
                  <c:v>400.81230633153808</c:v>
                </c:pt>
                <c:pt idx="28209">
                  <c:v>400.75259780969196</c:v>
                </c:pt>
                <c:pt idx="28210">
                  <c:v>400.679297902923</c:v>
                </c:pt>
                <c:pt idx="28211">
                  <c:v>400.53141562538394</c:v>
                </c:pt>
                <c:pt idx="28212">
                  <c:v>400.64345183815402</c:v>
                </c:pt>
                <c:pt idx="28213">
                  <c:v>400.57065503661499</c:v>
                </c:pt>
                <c:pt idx="28214">
                  <c:v>400.56889695107594</c:v>
                </c:pt>
                <c:pt idx="28215">
                  <c:v>400.4851942646149</c:v>
                </c:pt>
                <c:pt idx="28216">
                  <c:v>400.4487195559999</c:v>
                </c:pt>
                <c:pt idx="28217">
                  <c:v>400.49863382369199</c:v>
                </c:pt>
                <c:pt idx="28218">
                  <c:v>400.42877343399994</c:v>
                </c:pt>
                <c:pt idx="28219">
                  <c:v>400.49570801584599</c:v>
                </c:pt>
                <c:pt idx="28220">
                  <c:v>400.50368359723001</c:v>
                </c:pt>
                <c:pt idx="28221">
                  <c:v>400.53868204984605</c:v>
                </c:pt>
                <c:pt idx="28222">
                  <c:v>400.38135751476898</c:v>
                </c:pt>
                <c:pt idx="28223">
                  <c:v>400.4847460516919</c:v>
                </c:pt>
                <c:pt idx="28224">
                  <c:v>400.52270024769189</c:v>
                </c:pt>
                <c:pt idx="28225">
                  <c:v>400.54508282092314</c:v>
                </c:pt>
                <c:pt idx="28226">
                  <c:v>400.37893682061497</c:v>
                </c:pt>
                <c:pt idx="28227">
                  <c:v>400.42564371507694</c:v>
                </c:pt>
                <c:pt idx="28228">
                  <c:v>400.49076583169199</c:v>
                </c:pt>
                <c:pt idx="28229">
                  <c:v>400.41151939261488</c:v>
                </c:pt>
                <c:pt idx="28230">
                  <c:v>400.46446022107602</c:v>
                </c:pt>
                <c:pt idx="28231">
                  <c:v>400.43318862846093</c:v>
                </c:pt>
                <c:pt idx="28232">
                  <c:v>400.44766401415308</c:v>
                </c:pt>
                <c:pt idx="28233">
                  <c:v>400.37136616676901</c:v>
                </c:pt>
                <c:pt idx="28234">
                  <c:v>400.41140614199986</c:v>
                </c:pt>
                <c:pt idx="28235">
                  <c:v>400.37310560630698</c:v>
                </c:pt>
                <c:pt idx="28236">
                  <c:v>400.32012183722992</c:v>
                </c:pt>
                <c:pt idx="28237">
                  <c:v>400.34248786861502</c:v>
                </c:pt>
                <c:pt idx="28238">
                  <c:v>400.34698173046104</c:v>
                </c:pt>
                <c:pt idx="28239">
                  <c:v>400.33137877599989</c:v>
                </c:pt>
                <c:pt idx="28240">
                  <c:v>400.36568876646106</c:v>
                </c:pt>
                <c:pt idx="28241">
                  <c:v>400.51224695138399</c:v>
                </c:pt>
                <c:pt idx="28242">
                  <c:v>400.60169761153804</c:v>
                </c:pt>
                <c:pt idx="28243">
                  <c:v>400.63359575492296</c:v>
                </c:pt>
                <c:pt idx="28244">
                  <c:v>400.64440935892304</c:v>
                </c:pt>
                <c:pt idx="28245">
                  <c:v>400.51239485799994</c:v>
                </c:pt>
                <c:pt idx="28246">
                  <c:v>400.54344950138398</c:v>
                </c:pt>
                <c:pt idx="28247">
                  <c:v>400.50137383523003</c:v>
                </c:pt>
                <c:pt idx="28248">
                  <c:v>400.44853935738394</c:v>
                </c:pt>
                <c:pt idx="28249">
                  <c:v>400.44687170538396</c:v>
                </c:pt>
                <c:pt idx="28250">
                  <c:v>400.4819976786149</c:v>
                </c:pt>
                <c:pt idx="28251">
                  <c:v>400.38972699769192</c:v>
                </c:pt>
                <c:pt idx="28252">
                  <c:v>400.39425466230705</c:v>
                </c:pt>
                <c:pt idx="28253">
                  <c:v>400.25572628922993</c:v>
                </c:pt>
                <c:pt idx="28254">
                  <c:v>400.18990064338402</c:v>
                </c:pt>
                <c:pt idx="28255">
                  <c:v>400.31692625876894</c:v>
                </c:pt>
                <c:pt idx="28256">
                  <c:v>400.39049296984598</c:v>
                </c:pt>
                <c:pt idx="28257">
                  <c:v>400.32752740215295</c:v>
                </c:pt>
                <c:pt idx="28258">
                  <c:v>400.29793750522987</c:v>
                </c:pt>
                <c:pt idx="28259">
                  <c:v>400.39725354138392</c:v>
                </c:pt>
                <c:pt idx="28260">
                  <c:v>400.42391557030692</c:v>
                </c:pt>
                <c:pt idx="28261">
                  <c:v>400.42477628138397</c:v>
                </c:pt>
                <c:pt idx="28262">
                  <c:v>400.356039694922</c:v>
                </c:pt>
                <c:pt idx="28263">
                  <c:v>400.31529528830703</c:v>
                </c:pt>
                <c:pt idx="28264">
                  <c:v>400.37343931815292</c:v>
                </c:pt>
                <c:pt idx="28265">
                  <c:v>400.53237730092292</c:v>
                </c:pt>
                <c:pt idx="28266">
                  <c:v>400.41888148953802</c:v>
                </c:pt>
                <c:pt idx="28267">
                  <c:v>400.30229888769196</c:v>
                </c:pt>
                <c:pt idx="28268">
                  <c:v>400.31194920707594</c:v>
                </c:pt>
                <c:pt idx="28269">
                  <c:v>400.26510331046097</c:v>
                </c:pt>
                <c:pt idx="28270">
                  <c:v>400.310990220615</c:v>
                </c:pt>
                <c:pt idx="28271">
                  <c:v>400.33175759430696</c:v>
                </c:pt>
                <c:pt idx="28272">
                  <c:v>400.36048904292301</c:v>
                </c:pt>
                <c:pt idx="28273">
                  <c:v>400.33392527138392</c:v>
                </c:pt>
                <c:pt idx="28274">
                  <c:v>400.36288924769195</c:v>
                </c:pt>
                <c:pt idx="28275">
                  <c:v>400.46834276892287</c:v>
                </c:pt>
                <c:pt idx="28276">
                  <c:v>400.41635756369186</c:v>
                </c:pt>
                <c:pt idx="28277">
                  <c:v>400.33950038384603</c:v>
                </c:pt>
                <c:pt idx="28278">
                  <c:v>400.46566571800003</c:v>
                </c:pt>
                <c:pt idx="28279">
                  <c:v>400.57790543753799</c:v>
                </c:pt>
                <c:pt idx="28280">
                  <c:v>400.60177582369198</c:v>
                </c:pt>
                <c:pt idx="28281">
                  <c:v>400.53193362169191</c:v>
                </c:pt>
                <c:pt idx="28282">
                  <c:v>400.57433748876895</c:v>
                </c:pt>
                <c:pt idx="28283">
                  <c:v>400.53426027753801</c:v>
                </c:pt>
                <c:pt idx="28284">
                  <c:v>400.59447735969195</c:v>
                </c:pt>
                <c:pt idx="28285">
                  <c:v>400.61639995707588</c:v>
                </c:pt>
                <c:pt idx="28286">
                  <c:v>400.58739774292286</c:v>
                </c:pt>
                <c:pt idx="28287">
                  <c:v>400.55752059430711</c:v>
                </c:pt>
                <c:pt idx="28288">
                  <c:v>400.69328238999901</c:v>
                </c:pt>
                <c:pt idx="28289">
                  <c:v>400.68927777015398</c:v>
                </c:pt>
                <c:pt idx="28290">
                  <c:v>400.73585058769197</c:v>
                </c:pt>
                <c:pt idx="28291">
                  <c:v>400.75131708953796</c:v>
                </c:pt>
                <c:pt idx="28292">
                  <c:v>400.79505427322994</c:v>
                </c:pt>
                <c:pt idx="28293">
                  <c:v>400.82305466353802</c:v>
                </c:pt>
                <c:pt idx="28294">
                  <c:v>400.76916358107695</c:v>
                </c:pt>
                <c:pt idx="28295">
                  <c:v>400.70463752738397</c:v>
                </c:pt>
                <c:pt idx="28296">
                  <c:v>400.75434616953805</c:v>
                </c:pt>
                <c:pt idx="28297">
                  <c:v>400.63680462322998</c:v>
                </c:pt>
                <c:pt idx="28298">
                  <c:v>400.60796923430706</c:v>
                </c:pt>
                <c:pt idx="28299">
                  <c:v>400.62257556322999</c:v>
                </c:pt>
                <c:pt idx="28300">
                  <c:v>400.68682023307701</c:v>
                </c:pt>
                <c:pt idx="28301">
                  <c:v>400.73222444322994</c:v>
                </c:pt>
                <c:pt idx="28302">
                  <c:v>400.74805335799897</c:v>
                </c:pt>
                <c:pt idx="28303">
                  <c:v>400.73787194876894</c:v>
                </c:pt>
                <c:pt idx="28304">
                  <c:v>400.83340653430798</c:v>
                </c:pt>
                <c:pt idx="28305">
                  <c:v>400.89610938169193</c:v>
                </c:pt>
                <c:pt idx="28306">
                  <c:v>400.95211005784603</c:v>
                </c:pt>
                <c:pt idx="28307">
                  <c:v>400.966944157846</c:v>
                </c:pt>
                <c:pt idx="28308">
                  <c:v>400.94251652107693</c:v>
                </c:pt>
                <c:pt idx="28309">
                  <c:v>400.841434555538</c:v>
                </c:pt>
                <c:pt idx="28310">
                  <c:v>400.983685306307</c:v>
                </c:pt>
                <c:pt idx="28311">
                  <c:v>400.99053271092293</c:v>
                </c:pt>
                <c:pt idx="28312">
                  <c:v>400.93648933922992</c:v>
                </c:pt>
                <c:pt idx="28313">
                  <c:v>400.9482312976919</c:v>
                </c:pt>
                <c:pt idx="28314">
                  <c:v>400.97348501446106</c:v>
                </c:pt>
                <c:pt idx="28315">
                  <c:v>401.05314584522995</c:v>
                </c:pt>
                <c:pt idx="28316">
                  <c:v>400.909210153076</c:v>
                </c:pt>
                <c:pt idx="28317">
                  <c:v>400.98037085307595</c:v>
                </c:pt>
                <c:pt idx="28318">
                  <c:v>400.91591181415396</c:v>
                </c:pt>
                <c:pt idx="28319">
                  <c:v>400.86212748123103</c:v>
                </c:pt>
                <c:pt idx="28320">
                  <c:v>400.98084345522994</c:v>
                </c:pt>
                <c:pt idx="28321">
                  <c:v>401.0015677656919</c:v>
                </c:pt>
                <c:pt idx="28322">
                  <c:v>400.845074844615</c:v>
                </c:pt>
                <c:pt idx="28323">
                  <c:v>400.92082766584605</c:v>
                </c:pt>
                <c:pt idx="28324">
                  <c:v>400.84383368492314</c:v>
                </c:pt>
                <c:pt idx="28325">
                  <c:v>400.92508567846102</c:v>
                </c:pt>
                <c:pt idx="28326">
                  <c:v>400.85300838369204</c:v>
                </c:pt>
                <c:pt idx="28327">
                  <c:v>400.74844607046106</c:v>
                </c:pt>
                <c:pt idx="28328">
                  <c:v>401.00292462676907</c:v>
                </c:pt>
                <c:pt idx="28329">
                  <c:v>400.96521643476905</c:v>
                </c:pt>
                <c:pt idx="28330">
                  <c:v>401.03972152199992</c:v>
                </c:pt>
                <c:pt idx="28331">
                  <c:v>400.97133851584596</c:v>
                </c:pt>
                <c:pt idx="28332">
                  <c:v>400.93055719030696</c:v>
                </c:pt>
                <c:pt idx="28333">
                  <c:v>400.68437692753793</c:v>
                </c:pt>
                <c:pt idx="28334">
                  <c:v>400.62473040722995</c:v>
                </c:pt>
                <c:pt idx="28335">
                  <c:v>400.64165521092201</c:v>
                </c:pt>
                <c:pt idx="28336">
                  <c:v>400.67313279907694</c:v>
                </c:pt>
                <c:pt idx="28337">
                  <c:v>400.57708074092301</c:v>
                </c:pt>
                <c:pt idx="28338">
                  <c:v>400.57628187369198</c:v>
                </c:pt>
                <c:pt idx="28339">
                  <c:v>400.61144145215292</c:v>
                </c:pt>
                <c:pt idx="28340">
                  <c:v>400.57839423061495</c:v>
                </c:pt>
                <c:pt idx="28341">
                  <c:v>400.53914453769193</c:v>
                </c:pt>
                <c:pt idx="28342">
                  <c:v>400.63618929846092</c:v>
                </c:pt>
                <c:pt idx="28343">
                  <c:v>400.71903962707694</c:v>
                </c:pt>
                <c:pt idx="28344">
                  <c:v>400.66452184615298</c:v>
                </c:pt>
                <c:pt idx="28345">
                  <c:v>400.65246529661505</c:v>
                </c:pt>
                <c:pt idx="28346">
                  <c:v>400.67272686353806</c:v>
                </c:pt>
                <c:pt idx="28347">
                  <c:v>400.64116474784601</c:v>
                </c:pt>
                <c:pt idx="28348">
                  <c:v>400.63029935722994</c:v>
                </c:pt>
                <c:pt idx="28349">
                  <c:v>400.55489223815306</c:v>
                </c:pt>
                <c:pt idx="28350">
                  <c:v>400.63476959476907</c:v>
                </c:pt>
                <c:pt idx="28351">
                  <c:v>400.61741608092302</c:v>
                </c:pt>
                <c:pt idx="28352">
                  <c:v>400.51565210630702</c:v>
                </c:pt>
                <c:pt idx="28353">
                  <c:v>400.42158664692295</c:v>
                </c:pt>
                <c:pt idx="28354">
                  <c:v>400.53872009292292</c:v>
                </c:pt>
                <c:pt idx="28355">
                  <c:v>400.49086728646108</c:v>
                </c:pt>
                <c:pt idx="28356">
                  <c:v>400.620193666153</c:v>
                </c:pt>
                <c:pt idx="28357">
                  <c:v>400.64369131630707</c:v>
                </c:pt>
                <c:pt idx="28358">
                  <c:v>400.65555660384604</c:v>
                </c:pt>
                <c:pt idx="28359">
                  <c:v>400.70624581307601</c:v>
                </c:pt>
                <c:pt idx="28360">
                  <c:v>400.79645171492297</c:v>
                </c:pt>
                <c:pt idx="28361">
                  <c:v>400.75109548846092</c:v>
                </c:pt>
                <c:pt idx="28362">
                  <c:v>400.75666814476904</c:v>
                </c:pt>
                <c:pt idx="28363">
                  <c:v>400.75410020846101</c:v>
                </c:pt>
                <c:pt idx="28364">
                  <c:v>400.9652449573839</c:v>
                </c:pt>
                <c:pt idx="28365">
                  <c:v>401.039473186615</c:v>
                </c:pt>
                <c:pt idx="28366">
                  <c:v>400.97511700646095</c:v>
                </c:pt>
                <c:pt idx="28367">
                  <c:v>400.87281385723003</c:v>
                </c:pt>
                <c:pt idx="28368">
                  <c:v>400.93840601061487</c:v>
                </c:pt>
                <c:pt idx="28369">
                  <c:v>400.95556648322992</c:v>
                </c:pt>
                <c:pt idx="28370">
                  <c:v>400.82371372876895</c:v>
                </c:pt>
                <c:pt idx="28371">
                  <c:v>400.73072407492299</c:v>
                </c:pt>
                <c:pt idx="28372">
                  <c:v>400.74183370507694</c:v>
                </c:pt>
                <c:pt idx="28373">
                  <c:v>400.74663683646105</c:v>
                </c:pt>
                <c:pt idx="28374">
                  <c:v>400.643954510154</c:v>
                </c:pt>
                <c:pt idx="28375">
                  <c:v>400.71833337999993</c:v>
                </c:pt>
                <c:pt idx="28376">
                  <c:v>400.65964679938406</c:v>
                </c:pt>
                <c:pt idx="28377">
                  <c:v>400.67176288338402</c:v>
                </c:pt>
                <c:pt idx="28378">
                  <c:v>400.59001070753794</c:v>
                </c:pt>
                <c:pt idx="28379">
                  <c:v>400.56120104692292</c:v>
                </c:pt>
                <c:pt idx="28380">
                  <c:v>400.59587671569199</c:v>
                </c:pt>
                <c:pt idx="28381">
                  <c:v>400.71099153415298</c:v>
                </c:pt>
                <c:pt idx="28382">
                  <c:v>400.78524463692298</c:v>
                </c:pt>
                <c:pt idx="28383">
                  <c:v>400.78121338276895</c:v>
                </c:pt>
                <c:pt idx="28384">
                  <c:v>400.53432131892299</c:v>
                </c:pt>
                <c:pt idx="28385">
                  <c:v>400.61169385646105</c:v>
                </c:pt>
                <c:pt idx="28386">
                  <c:v>400.69956259799898</c:v>
                </c:pt>
                <c:pt idx="28387">
                  <c:v>400.78148201338502</c:v>
                </c:pt>
                <c:pt idx="28388">
                  <c:v>400.65842114984611</c:v>
                </c:pt>
                <c:pt idx="28389">
                  <c:v>400.61023684369195</c:v>
                </c:pt>
                <c:pt idx="28390">
                  <c:v>400.55295790215303</c:v>
                </c:pt>
                <c:pt idx="28391">
                  <c:v>400.51317670799989</c:v>
                </c:pt>
                <c:pt idx="28392">
                  <c:v>400.60070701646106</c:v>
                </c:pt>
                <c:pt idx="28393">
                  <c:v>400.59193212661495</c:v>
                </c:pt>
                <c:pt idx="28394">
                  <c:v>400.50613666461487</c:v>
                </c:pt>
                <c:pt idx="28395">
                  <c:v>400.29323275261481</c:v>
                </c:pt>
                <c:pt idx="28396">
                  <c:v>400.22859929569194</c:v>
                </c:pt>
                <c:pt idx="28397">
                  <c:v>400.20901670122987</c:v>
                </c:pt>
                <c:pt idx="28398">
                  <c:v>400.33390614461496</c:v>
                </c:pt>
                <c:pt idx="28399">
                  <c:v>400.39900135107592</c:v>
                </c:pt>
                <c:pt idx="28400">
                  <c:v>400.32356928476798</c:v>
                </c:pt>
                <c:pt idx="28401">
                  <c:v>400.06225649830697</c:v>
                </c:pt>
                <c:pt idx="28402">
                  <c:v>399.86431642723096</c:v>
                </c:pt>
                <c:pt idx="28403">
                  <c:v>399.94153455769185</c:v>
                </c:pt>
                <c:pt idx="28404">
                  <c:v>400.101254806307</c:v>
                </c:pt>
                <c:pt idx="28405">
                  <c:v>400.20504577615299</c:v>
                </c:pt>
                <c:pt idx="28406">
                  <c:v>400.09221603999993</c:v>
                </c:pt>
                <c:pt idx="28407">
                  <c:v>399.91356259015299</c:v>
                </c:pt>
                <c:pt idx="28408">
                  <c:v>399.95582821492297</c:v>
                </c:pt>
                <c:pt idx="28409">
                  <c:v>399.80559643369196</c:v>
                </c:pt>
                <c:pt idx="28410">
                  <c:v>399.86416146184598</c:v>
                </c:pt>
                <c:pt idx="28411">
                  <c:v>399.880516514769</c:v>
                </c:pt>
                <c:pt idx="28412">
                  <c:v>399.93562587507603</c:v>
                </c:pt>
                <c:pt idx="28413">
                  <c:v>399.759222691692</c:v>
                </c:pt>
                <c:pt idx="28414">
                  <c:v>399.83484462830705</c:v>
                </c:pt>
                <c:pt idx="28415">
                  <c:v>399.87681357999992</c:v>
                </c:pt>
                <c:pt idx="28416">
                  <c:v>399.88803220953793</c:v>
                </c:pt>
                <c:pt idx="28417">
                  <c:v>399.873600723077</c:v>
                </c:pt>
                <c:pt idx="28418">
                  <c:v>399.7969389689228</c:v>
                </c:pt>
                <c:pt idx="28419">
                  <c:v>399.8074013787691</c:v>
                </c:pt>
                <c:pt idx="28420">
                  <c:v>399.79762764738399</c:v>
                </c:pt>
                <c:pt idx="28421">
                  <c:v>399.82480017384609</c:v>
                </c:pt>
                <c:pt idx="28422">
                  <c:v>399.86080749723101</c:v>
                </c:pt>
                <c:pt idx="28423">
                  <c:v>399.84818060922998</c:v>
                </c:pt>
                <c:pt idx="28424">
                  <c:v>399.93943429692195</c:v>
                </c:pt>
                <c:pt idx="28425">
                  <c:v>399.92963564538394</c:v>
                </c:pt>
                <c:pt idx="28426">
                  <c:v>399.93995610907592</c:v>
                </c:pt>
                <c:pt idx="28427">
                  <c:v>399.84167551230701</c:v>
                </c:pt>
                <c:pt idx="28428">
                  <c:v>399.70948510369203</c:v>
                </c:pt>
                <c:pt idx="28429">
                  <c:v>399.70937617492302</c:v>
                </c:pt>
                <c:pt idx="28430">
                  <c:v>399.77378863492305</c:v>
                </c:pt>
                <c:pt idx="28431">
                  <c:v>399.73369384784593</c:v>
                </c:pt>
                <c:pt idx="28432">
                  <c:v>399.79310399276892</c:v>
                </c:pt>
                <c:pt idx="28433">
                  <c:v>399.82013135369192</c:v>
                </c:pt>
                <c:pt idx="28434">
                  <c:v>399.91201751584492</c:v>
                </c:pt>
                <c:pt idx="28435">
                  <c:v>399.93260278369195</c:v>
                </c:pt>
                <c:pt idx="28436">
                  <c:v>399.96414503538398</c:v>
                </c:pt>
                <c:pt idx="28437">
                  <c:v>399.91999161492208</c:v>
                </c:pt>
                <c:pt idx="28438">
                  <c:v>399.91921781399896</c:v>
                </c:pt>
                <c:pt idx="28439">
                  <c:v>399.95283702769194</c:v>
                </c:pt>
                <c:pt idx="28440">
                  <c:v>400.01970201230705</c:v>
                </c:pt>
                <c:pt idx="28441">
                  <c:v>400.13896233953807</c:v>
                </c:pt>
                <c:pt idx="28442">
                  <c:v>400.15346438569202</c:v>
                </c:pt>
                <c:pt idx="28443">
                  <c:v>399.99759518830695</c:v>
                </c:pt>
                <c:pt idx="28444">
                  <c:v>399.94513488338492</c:v>
                </c:pt>
                <c:pt idx="28445">
                  <c:v>399.80357583153801</c:v>
                </c:pt>
                <c:pt idx="28446">
                  <c:v>399.9355322370759</c:v>
                </c:pt>
                <c:pt idx="28447">
                  <c:v>400.08419762492201</c:v>
                </c:pt>
                <c:pt idx="28448">
                  <c:v>400.04906935076906</c:v>
                </c:pt>
                <c:pt idx="28449">
                  <c:v>400.08613252292287</c:v>
                </c:pt>
                <c:pt idx="28450">
                  <c:v>400.02186217123102</c:v>
                </c:pt>
                <c:pt idx="28451">
                  <c:v>399.92876441015295</c:v>
                </c:pt>
                <c:pt idx="28452">
                  <c:v>400.07847420153792</c:v>
                </c:pt>
                <c:pt idx="28453">
                  <c:v>400.09057145999986</c:v>
                </c:pt>
                <c:pt idx="28454">
                  <c:v>400.12496154122999</c:v>
                </c:pt>
                <c:pt idx="28455">
                  <c:v>400.063067993076</c:v>
                </c:pt>
                <c:pt idx="28456">
                  <c:v>399.92329229799986</c:v>
                </c:pt>
                <c:pt idx="28457">
                  <c:v>400.00395224015296</c:v>
                </c:pt>
                <c:pt idx="28458">
                  <c:v>399.96904089707601</c:v>
                </c:pt>
                <c:pt idx="28459">
                  <c:v>399.97198556384501</c:v>
                </c:pt>
                <c:pt idx="28460">
                  <c:v>400.13876607799892</c:v>
                </c:pt>
                <c:pt idx="28461">
                  <c:v>400.09316440584593</c:v>
                </c:pt>
                <c:pt idx="28462">
                  <c:v>400.09313470276794</c:v>
                </c:pt>
                <c:pt idx="28463">
                  <c:v>400.26918143107599</c:v>
                </c:pt>
                <c:pt idx="28464">
                  <c:v>400.21306178276905</c:v>
                </c:pt>
                <c:pt idx="28465">
                  <c:v>400.15808355615297</c:v>
                </c:pt>
                <c:pt idx="28466">
                  <c:v>400.11955498322999</c:v>
                </c:pt>
                <c:pt idx="28467">
                  <c:v>400.17276871722999</c:v>
                </c:pt>
                <c:pt idx="28468">
                  <c:v>400.30659925907594</c:v>
                </c:pt>
                <c:pt idx="28469">
                  <c:v>400.28752195799893</c:v>
                </c:pt>
                <c:pt idx="28470">
                  <c:v>400.26813898015297</c:v>
                </c:pt>
                <c:pt idx="28471">
                  <c:v>400.26341527338394</c:v>
                </c:pt>
                <c:pt idx="28472">
                  <c:v>400.24927348753801</c:v>
                </c:pt>
                <c:pt idx="28473">
                  <c:v>400.28170356461493</c:v>
                </c:pt>
                <c:pt idx="28474">
                  <c:v>400.28968827538398</c:v>
                </c:pt>
                <c:pt idx="28475">
                  <c:v>400.33478150292302</c:v>
                </c:pt>
                <c:pt idx="28476">
                  <c:v>400.3194835949231</c:v>
                </c:pt>
                <c:pt idx="28477">
                  <c:v>400.382434629692</c:v>
                </c:pt>
                <c:pt idx="28478">
                  <c:v>400.39447889476907</c:v>
                </c:pt>
                <c:pt idx="28479">
                  <c:v>400.39903100399903</c:v>
                </c:pt>
                <c:pt idx="28480">
                  <c:v>400.42010676230791</c:v>
                </c:pt>
                <c:pt idx="28481">
                  <c:v>400.48763601122994</c:v>
                </c:pt>
                <c:pt idx="28482">
                  <c:v>400.42499792246099</c:v>
                </c:pt>
                <c:pt idx="28483">
                  <c:v>400.47392087446104</c:v>
                </c:pt>
                <c:pt idx="28484">
                  <c:v>400.35371396753794</c:v>
                </c:pt>
                <c:pt idx="28485">
                  <c:v>400.38495108476906</c:v>
                </c:pt>
                <c:pt idx="28486">
                  <c:v>400.39328719646107</c:v>
                </c:pt>
                <c:pt idx="28487">
                  <c:v>400.33401608415301</c:v>
                </c:pt>
                <c:pt idx="28488">
                  <c:v>400.29585256599995</c:v>
                </c:pt>
                <c:pt idx="28489">
                  <c:v>400.37388625122992</c:v>
                </c:pt>
                <c:pt idx="28490">
                  <c:v>400.46336543953799</c:v>
                </c:pt>
                <c:pt idx="28491">
                  <c:v>400.51536981153799</c:v>
                </c:pt>
                <c:pt idx="28492">
                  <c:v>400.4016365073839</c:v>
                </c:pt>
                <c:pt idx="28493">
                  <c:v>400.42473749107586</c:v>
                </c:pt>
                <c:pt idx="28494">
                  <c:v>400.57295433584608</c:v>
                </c:pt>
                <c:pt idx="28495">
                  <c:v>400.64310337523</c:v>
                </c:pt>
                <c:pt idx="28496">
                  <c:v>400.59780098569195</c:v>
                </c:pt>
                <c:pt idx="28497">
                  <c:v>400.51460426599999</c:v>
                </c:pt>
                <c:pt idx="28498">
                  <c:v>400.51689483538405</c:v>
                </c:pt>
                <c:pt idx="28499">
                  <c:v>400.47851029322993</c:v>
                </c:pt>
                <c:pt idx="28500">
                  <c:v>400.47731038261486</c:v>
                </c:pt>
                <c:pt idx="28501">
                  <c:v>400.42088047399898</c:v>
                </c:pt>
                <c:pt idx="28502">
                  <c:v>400.39652104230692</c:v>
                </c:pt>
                <c:pt idx="28503">
                  <c:v>400.41021604630697</c:v>
                </c:pt>
                <c:pt idx="28504">
                  <c:v>400.42952440399995</c:v>
                </c:pt>
                <c:pt idx="28505">
                  <c:v>400.59858183384614</c:v>
                </c:pt>
                <c:pt idx="28506">
                  <c:v>400.65180924846101</c:v>
                </c:pt>
                <c:pt idx="28507">
                  <c:v>400.71410587061496</c:v>
                </c:pt>
                <c:pt idx="28508">
                  <c:v>400.746753826153</c:v>
                </c:pt>
                <c:pt idx="28509">
                  <c:v>400.78805041661491</c:v>
                </c:pt>
                <c:pt idx="28510">
                  <c:v>400.88486973846108</c:v>
                </c:pt>
                <c:pt idx="28511">
                  <c:v>400.90603793876892</c:v>
                </c:pt>
                <c:pt idx="28512">
                  <c:v>400.85603506246099</c:v>
                </c:pt>
                <c:pt idx="28513">
                  <c:v>400.85522746030705</c:v>
                </c:pt>
                <c:pt idx="28514">
                  <c:v>400.87085932769196</c:v>
                </c:pt>
                <c:pt idx="28515">
                  <c:v>400.79756127999997</c:v>
                </c:pt>
                <c:pt idx="28516">
                  <c:v>400.83026889722993</c:v>
                </c:pt>
                <c:pt idx="28517">
                  <c:v>400.79919935538391</c:v>
                </c:pt>
                <c:pt idx="28518">
                  <c:v>400.876745556461</c:v>
                </c:pt>
                <c:pt idx="28519">
                  <c:v>400.90559698661491</c:v>
                </c:pt>
                <c:pt idx="28520">
                  <c:v>400.90339651199986</c:v>
                </c:pt>
                <c:pt idx="28521">
                  <c:v>400.94100055446108</c:v>
                </c:pt>
                <c:pt idx="28522">
                  <c:v>400.85497159553904</c:v>
                </c:pt>
                <c:pt idx="28523">
                  <c:v>400.72210545369188</c:v>
                </c:pt>
                <c:pt idx="28524">
                  <c:v>400.65394323092306</c:v>
                </c:pt>
                <c:pt idx="28525">
                  <c:v>400.7041233367691</c:v>
                </c:pt>
                <c:pt idx="28526">
                  <c:v>400.77683536630695</c:v>
                </c:pt>
                <c:pt idx="28527">
                  <c:v>400.6370628844611</c:v>
                </c:pt>
                <c:pt idx="28528">
                  <c:v>400.5963738159989</c:v>
                </c:pt>
                <c:pt idx="28529">
                  <c:v>400.67986654153805</c:v>
                </c:pt>
                <c:pt idx="28530">
                  <c:v>400.76606198861487</c:v>
                </c:pt>
                <c:pt idx="28531">
                  <c:v>400.72485309323002</c:v>
                </c:pt>
                <c:pt idx="28532">
                  <c:v>400.62717037230698</c:v>
                </c:pt>
                <c:pt idx="28533">
                  <c:v>400.73856758030792</c:v>
                </c:pt>
                <c:pt idx="28534">
                  <c:v>400.74291759815299</c:v>
                </c:pt>
                <c:pt idx="28535">
                  <c:v>400.81209671015301</c:v>
                </c:pt>
                <c:pt idx="28536">
                  <c:v>401.42483677215296</c:v>
                </c:pt>
                <c:pt idx="28537">
                  <c:v>401.10750121923002</c:v>
                </c:pt>
                <c:pt idx="28538">
                  <c:v>400.92096189584606</c:v>
                </c:pt>
                <c:pt idx="28539">
                  <c:v>400.69113050707693</c:v>
                </c:pt>
                <c:pt idx="28540">
                  <c:v>400.58758443692301</c:v>
                </c:pt>
                <c:pt idx="28541">
                  <c:v>400.68999004276901</c:v>
                </c:pt>
                <c:pt idx="28542">
                  <c:v>400.81666628153801</c:v>
                </c:pt>
                <c:pt idx="28543">
                  <c:v>400.84732049923002</c:v>
                </c:pt>
                <c:pt idx="28544">
                  <c:v>400.85116892046102</c:v>
                </c:pt>
                <c:pt idx="28545">
                  <c:v>400.90579696799989</c:v>
                </c:pt>
                <c:pt idx="28546">
                  <c:v>400.87419377015397</c:v>
                </c:pt>
                <c:pt idx="28547">
                  <c:v>401.06748617138402</c:v>
                </c:pt>
                <c:pt idx="28548">
                  <c:v>401.10496849230702</c:v>
                </c:pt>
                <c:pt idx="28549">
                  <c:v>401.17521211107697</c:v>
                </c:pt>
                <c:pt idx="28550">
                  <c:v>401.10781470861497</c:v>
                </c:pt>
                <c:pt idx="28551">
                  <c:v>401.00184317523104</c:v>
                </c:pt>
                <c:pt idx="28552">
                  <c:v>401.05348067584504</c:v>
                </c:pt>
                <c:pt idx="28553">
                  <c:v>401.14532208553806</c:v>
                </c:pt>
                <c:pt idx="28554">
                  <c:v>401.01778041292198</c:v>
                </c:pt>
                <c:pt idx="28555">
                  <c:v>401.08424093846105</c:v>
                </c:pt>
                <c:pt idx="28556">
                  <c:v>401.18880618584603</c:v>
                </c:pt>
                <c:pt idx="28557">
                  <c:v>401.2610793489219</c:v>
                </c:pt>
                <c:pt idx="28558">
                  <c:v>401.17275634738394</c:v>
                </c:pt>
                <c:pt idx="28559">
                  <c:v>401.02730157892296</c:v>
                </c:pt>
                <c:pt idx="28560">
                  <c:v>400.91565273030704</c:v>
                </c:pt>
                <c:pt idx="28561">
                  <c:v>400.94554746369192</c:v>
                </c:pt>
                <c:pt idx="28562">
                  <c:v>400.92390791446093</c:v>
                </c:pt>
                <c:pt idx="28563">
                  <c:v>400.84930836769195</c:v>
                </c:pt>
                <c:pt idx="28564">
                  <c:v>400.78270411446107</c:v>
                </c:pt>
                <c:pt idx="28565">
                  <c:v>400.92209796492295</c:v>
                </c:pt>
                <c:pt idx="28566">
                  <c:v>401.17254778984608</c:v>
                </c:pt>
                <c:pt idx="28567">
                  <c:v>400.91210520322994</c:v>
                </c:pt>
                <c:pt idx="28568">
                  <c:v>400.84090445246102</c:v>
                </c:pt>
                <c:pt idx="28569">
                  <c:v>400.75542799399898</c:v>
                </c:pt>
                <c:pt idx="28570">
                  <c:v>400.93295261738399</c:v>
                </c:pt>
                <c:pt idx="28571">
                  <c:v>401.04149117200001</c:v>
                </c:pt>
                <c:pt idx="28572">
                  <c:v>400.78309483630704</c:v>
                </c:pt>
                <c:pt idx="28573">
                  <c:v>400.63709511215302</c:v>
                </c:pt>
                <c:pt idx="28574">
                  <c:v>400.95230373584604</c:v>
                </c:pt>
                <c:pt idx="28575">
                  <c:v>401.06548229569205</c:v>
                </c:pt>
                <c:pt idx="28576">
                  <c:v>400.84589434738405</c:v>
                </c:pt>
                <c:pt idx="28577">
                  <c:v>400.88617097615287</c:v>
                </c:pt>
                <c:pt idx="28578">
                  <c:v>400.97888626230696</c:v>
                </c:pt>
                <c:pt idx="28579">
                  <c:v>400.99468640153799</c:v>
                </c:pt>
                <c:pt idx="28580">
                  <c:v>400.90403415938403</c:v>
                </c:pt>
                <c:pt idx="28581">
                  <c:v>400.82143057307695</c:v>
                </c:pt>
                <c:pt idx="28582">
                  <c:v>400.91594825492297</c:v>
                </c:pt>
                <c:pt idx="28583">
                  <c:v>400.90120456646099</c:v>
                </c:pt>
                <c:pt idx="28584">
                  <c:v>400.93074702215296</c:v>
                </c:pt>
                <c:pt idx="28585">
                  <c:v>401.08919927707586</c:v>
                </c:pt>
                <c:pt idx="28586">
                  <c:v>400.943818016769</c:v>
                </c:pt>
                <c:pt idx="28587">
                  <c:v>400.85904466415303</c:v>
                </c:pt>
                <c:pt idx="28588">
                  <c:v>400.84071919276903</c:v>
                </c:pt>
                <c:pt idx="28589">
                  <c:v>400.81595698922996</c:v>
                </c:pt>
                <c:pt idx="28590">
                  <c:v>401.04359552584606</c:v>
                </c:pt>
                <c:pt idx="28591">
                  <c:v>401.07905110692201</c:v>
                </c:pt>
                <c:pt idx="28592">
                  <c:v>400.87829564384606</c:v>
                </c:pt>
                <c:pt idx="28593">
                  <c:v>400.79112727692188</c:v>
                </c:pt>
                <c:pt idx="28594">
                  <c:v>400.698148094153</c:v>
                </c:pt>
                <c:pt idx="28595">
                  <c:v>400.58053404169186</c:v>
                </c:pt>
                <c:pt idx="28596">
                  <c:v>400.48962554061495</c:v>
                </c:pt>
                <c:pt idx="28597">
                  <c:v>400.43403630461495</c:v>
                </c:pt>
                <c:pt idx="28598">
                  <c:v>400.61482877169198</c:v>
                </c:pt>
                <c:pt idx="28599">
                  <c:v>400.8362164729229</c:v>
                </c:pt>
                <c:pt idx="28600">
                  <c:v>400.76516270461497</c:v>
                </c:pt>
                <c:pt idx="28601">
                  <c:v>400.41362466246102</c:v>
                </c:pt>
                <c:pt idx="28602">
                  <c:v>400.52380152523</c:v>
                </c:pt>
                <c:pt idx="28603">
                  <c:v>400.80009605723092</c:v>
                </c:pt>
                <c:pt idx="28604">
                  <c:v>401.4162824436919</c:v>
                </c:pt>
                <c:pt idx="28605">
                  <c:v>400.83090218676904</c:v>
                </c:pt>
                <c:pt idx="28606">
                  <c:v>400.90077164430704</c:v>
                </c:pt>
                <c:pt idx="28607">
                  <c:v>400.73977553784499</c:v>
                </c:pt>
                <c:pt idx="28608">
                  <c:v>400.54649193876901</c:v>
                </c:pt>
                <c:pt idx="28609">
                  <c:v>400.48788751538405</c:v>
                </c:pt>
                <c:pt idx="28610">
                  <c:v>400.68147123076903</c:v>
                </c:pt>
                <c:pt idx="28611">
                  <c:v>400.66577799846101</c:v>
                </c:pt>
                <c:pt idx="28612">
                  <c:v>400.56059278215395</c:v>
                </c:pt>
                <c:pt idx="28613">
                  <c:v>400.49505212769191</c:v>
                </c:pt>
                <c:pt idx="28614">
                  <c:v>400.51369044076898</c:v>
                </c:pt>
                <c:pt idx="28615">
                  <c:v>400.63271155461496</c:v>
                </c:pt>
                <c:pt idx="28616">
                  <c:v>400.83539950046099</c:v>
                </c:pt>
                <c:pt idx="28617">
                  <c:v>400.84974339892307</c:v>
                </c:pt>
                <c:pt idx="28618">
                  <c:v>400.79437569615396</c:v>
                </c:pt>
                <c:pt idx="28619">
                  <c:v>401.06481726169199</c:v>
                </c:pt>
                <c:pt idx="28620">
                  <c:v>400.83756501215299</c:v>
                </c:pt>
                <c:pt idx="28621">
                  <c:v>400.71313825953797</c:v>
                </c:pt>
                <c:pt idx="28622">
                  <c:v>400.58140360538403</c:v>
                </c:pt>
                <c:pt idx="28623">
                  <c:v>400.63248705676807</c:v>
                </c:pt>
                <c:pt idx="28624">
                  <c:v>400.55480798923008</c:v>
                </c:pt>
                <c:pt idx="28625">
                  <c:v>400.44000007353804</c:v>
                </c:pt>
                <c:pt idx="28626">
                  <c:v>400.54175230461499</c:v>
                </c:pt>
                <c:pt idx="28627">
                  <c:v>400.37251137538397</c:v>
                </c:pt>
                <c:pt idx="28628">
                  <c:v>400.509430171384</c:v>
                </c:pt>
                <c:pt idx="28629">
                  <c:v>400.62510300892296</c:v>
                </c:pt>
                <c:pt idx="28630">
                  <c:v>400.76913493230694</c:v>
                </c:pt>
                <c:pt idx="28631">
                  <c:v>400.6194758335381</c:v>
                </c:pt>
                <c:pt idx="28632">
                  <c:v>400.73464283538402</c:v>
                </c:pt>
                <c:pt idx="28633">
                  <c:v>400.720211898461</c:v>
                </c:pt>
                <c:pt idx="28634">
                  <c:v>400.72411423969197</c:v>
                </c:pt>
                <c:pt idx="28635">
                  <c:v>400.95354050184602</c:v>
                </c:pt>
                <c:pt idx="28636">
                  <c:v>400.80352632076904</c:v>
                </c:pt>
                <c:pt idx="28637">
                  <c:v>400.59276498938397</c:v>
                </c:pt>
                <c:pt idx="28638">
                  <c:v>400.72314960399899</c:v>
                </c:pt>
                <c:pt idx="28639">
                  <c:v>400.86961531507598</c:v>
                </c:pt>
                <c:pt idx="28640">
                  <c:v>400.72616690046095</c:v>
                </c:pt>
                <c:pt idx="28641">
                  <c:v>400.57987658292302</c:v>
                </c:pt>
                <c:pt idx="28642">
                  <c:v>400.46582313353804</c:v>
                </c:pt>
                <c:pt idx="28643">
                  <c:v>400.40098319938403</c:v>
                </c:pt>
                <c:pt idx="28644">
                  <c:v>400.3931044529229</c:v>
                </c:pt>
                <c:pt idx="28645">
                  <c:v>400.59427471753793</c:v>
                </c:pt>
                <c:pt idx="28646">
                  <c:v>400.51526426492302</c:v>
                </c:pt>
                <c:pt idx="28647">
                  <c:v>400.36032841476901</c:v>
                </c:pt>
                <c:pt idx="28648">
                  <c:v>400.39396876076898</c:v>
                </c:pt>
                <c:pt idx="28649">
                  <c:v>400.39434659707592</c:v>
                </c:pt>
                <c:pt idx="28650">
                  <c:v>400.393855235231</c:v>
                </c:pt>
                <c:pt idx="28651">
                  <c:v>400.51404562353804</c:v>
                </c:pt>
                <c:pt idx="28652">
                  <c:v>400.68549339046103</c:v>
                </c:pt>
                <c:pt idx="28653">
                  <c:v>400.72939544246094</c:v>
                </c:pt>
                <c:pt idx="28654">
                  <c:v>400.58438748615396</c:v>
                </c:pt>
                <c:pt idx="28655">
                  <c:v>400.54537295784593</c:v>
                </c:pt>
                <c:pt idx="28656">
                  <c:v>400.41757782369194</c:v>
                </c:pt>
                <c:pt idx="28657">
                  <c:v>400.44094640722994</c:v>
                </c:pt>
                <c:pt idx="28658">
                  <c:v>400.51045560076903</c:v>
                </c:pt>
                <c:pt idx="28659">
                  <c:v>400.60801397338395</c:v>
                </c:pt>
                <c:pt idx="28660">
                  <c:v>400.54813080199995</c:v>
                </c:pt>
                <c:pt idx="28661">
                  <c:v>400.56423133430707</c:v>
                </c:pt>
                <c:pt idx="28662">
                  <c:v>400.508626514615</c:v>
                </c:pt>
                <c:pt idx="28663">
                  <c:v>400.37606616799894</c:v>
                </c:pt>
                <c:pt idx="28664">
                  <c:v>400.55230070061492</c:v>
                </c:pt>
                <c:pt idx="28665">
                  <c:v>400.69335957569189</c:v>
                </c:pt>
                <c:pt idx="28666">
                  <c:v>400.48639777846097</c:v>
                </c:pt>
                <c:pt idx="28667">
                  <c:v>400.56483254015302</c:v>
                </c:pt>
                <c:pt idx="28668">
                  <c:v>400.55667977399992</c:v>
                </c:pt>
                <c:pt idx="28669">
                  <c:v>400.52167886522994</c:v>
                </c:pt>
                <c:pt idx="28670">
                  <c:v>400.36232581046107</c:v>
                </c:pt>
                <c:pt idx="28671">
                  <c:v>400.56020105553802</c:v>
                </c:pt>
                <c:pt idx="28672">
                  <c:v>400.64760582384616</c:v>
                </c:pt>
                <c:pt idx="28673">
                  <c:v>400.3412678347691</c:v>
                </c:pt>
                <c:pt idx="28674">
                  <c:v>400.39509556892295</c:v>
                </c:pt>
                <c:pt idx="28675">
                  <c:v>400.24846314476906</c:v>
                </c:pt>
                <c:pt idx="28676">
                  <c:v>400.30956845769191</c:v>
                </c:pt>
                <c:pt idx="28677">
                  <c:v>400.35213250476903</c:v>
                </c:pt>
                <c:pt idx="28678">
                  <c:v>400.52574952569199</c:v>
                </c:pt>
                <c:pt idx="28679">
                  <c:v>400.40830059384598</c:v>
                </c:pt>
                <c:pt idx="28680">
                  <c:v>400.45136773138393</c:v>
                </c:pt>
                <c:pt idx="28681">
                  <c:v>400.35400679169197</c:v>
                </c:pt>
                <c:pt idx="28682">
                  <c:v>400.17838904830694</c:v>
                </c:pt>
                <c:pt idx="28683">
                  <c:v>400.08586346738394</c:v>
                </c:pt>
                <c:pt idx="28684">
                  <c:v>400.10918550123</c:v>
                </c:pt>
                <c:pt idx="28685">
                  <c:v>400.08347251922999</c:v>
                </c:pt>
                <c:pt idx="28686">
                  <c:v>400.07188576384607</c:v>
                </c:pt>
                <c:pt idx="28687">
                  <c:v>399.86199990753795</c:v>
                </c:pt>
                <c:pt idx="28688">
                  <c:v>399.87756838784605</c:v>
                </c:pt>
                <c:pt idx="28689">
                  <c:v>400.00572348661495</c:v>
                </c:pt>
                <c:pt idx="28690">
                  <c:v>400.06050469492305</c:v>
                </c:pt>
                <c:pt idx="28691">
                  <c:v>399.89823082584604</c:v>
                </c:pt>
                <c:pt idx="28692">
                  <c:v>399.94770495876895</c:v>
                </c:pt>
                <c:pt idx="28693">
                  <c:v>400.03424327430702</c:v>
                </c:pt>
                <c:pt idx="28694">
                  <c:v>399.88112284907595</c:v>
                </c:pt>
                <c:pt idx="28695">
                  <c:v>399.81184745876897</c:v>
                </c:pt>
                <c:pt idx="28696">
                  <c:v>399.94892306338397</c:v>
                </c:pt>
                <c:pt idx="28697">
                  <c:v>400.00502602122992</c:v>
                </c:pt>
                <c:pt idx="28698">
                  <c:v>400.21619787876892</c:v>
                </c:pt>
                <c:pt idx="28699">
                  <c:v>400.146218196615</c:v>
                </c:pt>
                <c:pt idx="28700">
                  <c:v>400.15030447938398</c:v>
                </c:pt>
                <c:pt idx="28701">
                  <c:v>399.72960271830698</c:v>
                </c:pt>
                <c:pt idx="28702">
                  <c:v>399.78912743984608</c:v>
                </c:pt>
                <c:pt idx="28703">
                  <c:v>399.85360462646111</c:v>
                </c:pt>
                <c:pt idx="28704">
                  <c:v>399.73916448246092</c:v>
                </c:pt>
                <c:pt idx="28705">
                  <c:v>399.74409014030704</c:v>
                </c:pt>
                <c:pt idx="28706">
                  <c:v>399.70703612246098</c:v>
                </c:pt>
                <c:pt idx="28707">
                  <c:v>399.67337263446103</c:v>
                </c:pt>
                <c:pt idx="28708">
                  <c:v>399.68884964615302</c:v>
                </c:pt>
                <c:pt idx="28709">
                  <c:v>399.61000223338402</c:v>
                </c:pt>
                <c:pt idx="28710">
                  <c:v>399.588334895846</c:v>
                </c:pt>
                <c:pt idx="28711">
                  <c:v>399.82566965784605</c:v>
                </c:pt>
                <c:pt idx="28712">
                  <c:v>399.66541309600001</c:v>
                </c:pt>
                <c:pt idx="28713">
                  <c:v>399.57804638661491</c:v>
                </c:pt>
                <c:pt idx="28714">
                  <c:v>399.58738499584598</c:v>
                </c:pt>
                <c:pt idx="28715">
                  <c:v>399.65104345646108</c:v>
                </c:pt>
                <c:pt idx="28716">
                  <c:v>399.90043370107691</c:v>
                </c:pt>
                <c:pt idx="28717">
                  <c:v>399.77561930938396</c:v>
                </c:pt>
                <c:pt idx="28718">
                  <c:v>399.73065062199896</c:v>
                </c:pt>
                <c:pt idx="28719">
                  <c:v>399.5313264075379</c:v>
                </c:pt>
                <c:pt idx="28720">
                  <c:v>399.33370377722997</c:v>
                </c:pt>
                <c:pt idx="28721">
                  <c:v>399.39958056369198</c:v>
                </c:pt>
                <c:pt idx="28722">
                  <c:v>399.26986857615401</c:v>
                </c:pt>
                <c:pt idx="28723">
                  <c:v>399.28145737092194</c:v>
                </c:pt>
                <c:pt idx="28724">
                  <c:v>399.28968161615308</c:v>
                </c:pt>
                <c:pt idx="28725">
                  <c:v>399.34617029184602</c:v>
                </c:pt>
                <c:pt idx="28726">
                  <c:v>399.43878343415292</c:v>
                </c:pt>
                <c:pt idx="28727">
                  <c:v>399.35623794030693</c:v>
                </c:pt>
                <c:pt idx="28728">
                  <c:v>399.22653865846087</c:v>
                </c:pt>
                <c:pt idx="28729">
                  <c:v>399.24478566184604</c:v>
                </c:pt>
                <c:pt idx="28730">
                  <c:v>399.25787771415298</c:v>
                </c:pt>
                <c:pt idx="28731">
                  <c:v>399.57453470030703</c:v>
                </c:pt>
                <c:pt idx="28732">
                  <c:v>399.5928011323071</c:v>
                </c:pt>
                <c:pt idx="28733">
                  <c:v>399.9597888227691</c:v>
                </c:pt>
                <c:pt idx="28734">
                  <c:v>399.55043086353805</c:v>
                </c:pt>
                <c:pt idx="28735">
                  <c:v>399.25991258323</c:v>
                </c:pt>
                <c:pt idx="28736">
                  <c:v>399.23118747476894</c:v>
                </c:pt>
                <c:pt idx="28737">
                  <c:v>399.29185277599987</c:v>
                </c:pt>
                <c:pt idx="28738">
                  <c:v>399.11336163830805</c:v>
                </c:pt>
                <c:pt idx="28739">
                  <c:v>399.09542063769197</c:v>
                </c:pt>
                <c:pt idx="28740">
                  <c:v>399.18334651384498</c:v>
                </c:pt>
                <c:pt idx="28741">
                  <c:v>399.16945617538408</c:v>
                </c:pt>
                <c:pt idx="28742">
                  <c:v>399.07035813584508</c:v>
                </c:pt>
                <c:pt idx="28743">
                  <c:v>399.22611438169184</c:v>
                </c:pt>
                <c:pt idx="28744">
                  <c:v>399.05216251030708</c:v>
                </c:pt>
                <c:pt idx="28745">
                  <c:v>398.88036725215392</c:v>
                </c:pt>
                <c:pt idx="28746">
                  <c:v>398.96071273307592</c:v>
                </c:pt>
                <c:pt idx="28747">
                  <c:v>399.12818435122995</c:v>
                </c:pt>
                <c:pt idx="28748">
                  <c:v>399.03625150846096</c:v>
                </c:pt>
                <c:pt idx="28749">
                  <c:v>399.07187559369203</c:v>
                </c:pt>
                <c:pt idx="28750">
                  <c:v>399.06060720369197</c:v>
                </c:pt>
                <c:pt idx="28751">
                  <c:v>398.99158261722994</c:v>
                </c:pt>
                <c:pt idx="28752">
                  <c:v>398.70385072553802</c:v>
                </c:pt>
                <c:pt idx="28753">
                  <c:v>398.77473973169191</c:v>
                </c:pt>
                <c:pt idx="28754">
                  <c:v>398.82094725538394</c:v>
                </c:pt>
                <c:pt idx="28755">
                  <c:v>398.77807727507593</c:v>
                </c:pt>
                <c:pt idx="28756">
                  <c:v>398.82781832092297</c:v>
                </c:pt>
                <c:pt idx="28757">
                  <c:v>398.81727755261494</c:v>
                </c:pt>
                <c:pt idx="28758">
                  <c:v>398.78668259307705</c:v>
                </c:pt>
                <c:pt idx="28759">
                  <c:v>399.06307968846102</c:v>
                </c:pt>
                <c:pt idx="28760">
                  <c:v>399.079733855538</c:v>
                </c:pt>
                <c:pt idx="28761">
                  <c:v>398.73353641553797</c:v>
                </c:pt>
                <c:pt idx="28762">
                  <c:v>398.75228075215301</c:v>
                </c:pt>
                <c:pt idx="28763">
                  <c:v>398.74578480753797</c:v>
                </c:pt>
                <c:pt idx="28764">
                  <c:v>398.79936458799995</c:v>
                </c:pt>
                <c:pt idx="28765">
                  <c:v>398.82984296769195</c:v>
                </c:pt>
                <c:pt idx="28766">
                  <c:v>398.86379347199892</c:v>
                </c:pt>
                <c:pt idx="28767">
                  <c:v>398.76888720676902</c:v>
                </c:pt>
                <c:pt idx="28768">
                  <c:v>398.99591471923094</c:v>
                </c:pt>
                <c:pt idx="28769">
                  <c:v>399.06586357246107</c:v>
                </c:pt>
                <c:pt idx="28770">
                  <c:v>399.0094723958461</c:v>
                </c:pt>
                <c:pt idx="28771">
                  <c:v>398.85974832476916</c:v>
                </c:pt>
                <c:pt idx="28772">
                  <c:v>398.81954955384606</c:v>
                </c:pt>
                <c:pt idx="28773">
                  <c:v>399.29858786230699</c:v>
                </c:pt>
                <c:pt idx="28774">
                  <c:v>398.953130187846</c:v>
                </c:pt>
                <c:pt idx="28775">
                  <c:v>398.86592676553801</c:v>
                </c:pt>
                <c:pt idx="28776">
                  <c:v>398.856401465538</c:v>
                </c:pt>
                <c:pt idx="28777">
                  <c:v>398.71707351799893</c:v>
                </c:pt>
                <c:pt idx="28778">
                  <c:v>398.79464164353806</c:v>
                </c:pt>
                <c:pt idx="28779">
                  <c:v>398.82979648769191</c:v>
                </c:pt>
                <c:pt idx="28780">
                  <c:v>398.96374101353808</c:v>
                </c:pt>
                <c:pt idx="28781">
                  <c:v>398.79731328276893</c:v>
                </c:pt>
                <c:pt idx="28782">
                  <c:v>398.7909657670769</c:v>
                </c:pt>
                <c:pt idx="28783">
                  <c:v>398.66476814415307</c:v>
                </c:pt>
                <c:pt idx="28784">
                  <c:v>398.75242119553803</c:v>
                </c:pt>
                <c:pt idx="28785">
                  <c:v>398.73639850369193</c:v>
                </c:pt>
                <c:pt idx="28786">
                  <c:v>398.69515872830692</c:v>
                </c:pt>
                <c:pt idx="28787">
                  <c:v>398.72881294507687</c:v>
                </c:pt>
                <c:pt idx="28788">
                  <c:v>398.690900272769</c:v>
                </c:pt>
                <c:pt idx="28789">
                  <c:v>398.65638579569196</c:v>
                </c:pt>
                <c:pt idx="28790">
                  <c:v>398.73447370861487</c:v>
                </c:pt>
                <c:pt idx="28791">
                  <c:v>398.68460266523005</c:v>
                </c:pt>
                <c:pt idx="28792">
                  <c:v>398.68140529199997</c:v>
                </c:pt>
                <c:pt idx="28793">
                  <c:v>398.71060830615397</c:v>
                </c:pt>
                <c:pt idx="28794">
                  <c:v>398.72014942861489</c:v>
                </c:pt>
                <c:pt idx="28795">
                  <c:v>398.64035059753797</c:v>
                </c:pt>
                <c:pt idx="28796">
                  <c:v>398.6609703323071</c:v>
                </c:pt>
                <c:pt idx="28797">
                  <c:v>398.71667090661487</c:v>
                </c:pt>
                <c:pt idx="28798">
                  <c:v>398.84740867861501</c:v>
                </c:pt>
                <c:pt idx="28799">
                  <c:v>398.65949054846106</c:v>
                </c:pt>
                <c:pt idx="28800">
                  <c:v>398.50961646876897</c:v>
                </c:pt>
                <c:pt idx="28801">
                  <c:v>398.44078461015408</c:v>
                </c:pt>
                <c:pt idx="28802">
                  <c:v>398.45907074092293</c:v>
                </c:pt>
                <c:pt idx="28803">
                  <c:v>398.51733885522987</c:v>
                </c:pt>
                <c:pt idx="28804">
                  <c:v>398.49974976046099</c:v>
                </c:pt>
                <c:pt idx="28805">
                  <c:v>398.56913967784601</c:v>
                </c:pt>
                <c:pt idx="28806">
                  <c:v>398.42156150122986</c:v>
                </c:pt>
                <c:pt idx="28807">
                  <c:v>398.4308697586149</c:v>
                </c:pt>
                <c:pt idx="28808">
                  <c:v>398.50200994784592</c:v>
                </c:pt>
                <c:pt idx="28809">
                  <c:v>398.418485342461</c:v>
                </c:pt>
                <c:pt idx="28810">
                  <c:v>398.49576938492299</c:v>
                </c:pt>
                <c:pt idx="28811">
                  <c:v>398.74589559338403</c:v>
                </c:pt>
                <c:pt idx="28812">
                  <c:v>398.58852174446099</c:v>
                </c:pt>
                <c:pt idx="28813">
                  <c:v>398.48298886969195</c:v>
                </c:pt>
                <c:pt idx="28814">
                  <c:v>398.4237915659989</c:v>
                </c:pt>
                <c:pt idx="28815">
                  <c:v>398.61258477584607</c:v>
                </c:pt>
                <c:pt idx="28816">
                  <c:v>398.44511860384608</c:v>
                </c:pt>
                <c:pt idx="28817">
                  <c:v>398.45355451369193</c:v>
                </c:pt>
                <c:pt idx="28818">
                  <c:v>398.47808130415405</c:v>
                </c:pt>
                <c:pt idx="28819">
                  <c:v>398.47599978169188</c:v>
                </c:pt>
                <c:pt idx="28820">
                  <c:v>398.44193700538392</c:v>
                </c:pt>
                <c:pt idx="28821">
                  <c:v>398.48002898599987</c:v>
                </c:pt>
                <c:pt idx="28822">
                  <c:v>398.36584740076904</c:v>
                </c:pt>
                <c:pt idx="28823">
                  <c:v>398.16354751400002</c:v>
                </c:pt>
                <c:pt idx="28824">
                  <c:v>398.13934222784502</c:v>
                </c:pt>
                <c:pt idx="28825">
                  <c:v>398.16897642738496</c:v>
                </c:pt>
                <c:pt idx="28826">
                  <c:v>398.13007176276898</c:v>
                </c:pt>
                <c:pt idx="28827">
                  <c:v>398.25031176230692</c:v>
                </c:pt>
                <c:pt idx="28828">
                  <c:v>398.19373765984602</c:v>
                </c:pt>
                <c:pt idx="28829">
                  <c:v>398.1909979716919</c:v>
                </c:pt>
                <c:pt idx="28830">
                  <c:v>398.160777335077</c:v>
                </c:pt>
                <c:pt idx="28831">
                  <c:v>398.14568715107606</c:v>
                </c:pt>
                <c:pt idx="28832">
                  <c:v>398.06290608507601</c:v>
                </c:pt>
                <c:pt idx="28833">
                  <c:v>398.08124552892292</c:v>
                </c:pt>
                <c:pt idx="28834">
                  <c:v>398.03079147076897</c:v>
                </c:pt>
                <c:pt idx="28835">
                  <c:v>398.08055121384501</c:v>
                </c:pt>
                <c:pt idx="28836">
                  <c:v>398.06124687446106</c:v>
                </c:pt>
                <c:pt idx="28837">
                  <c:v>398.24916975661495</c:v>
                </c:pt>
                <c:pt idx="28838">
                  <c:v>398.11744370430711</c:v>
                </c:pt>
                <c:pt idx="28839">
                  <c:v>398.12411740846096</c:v>
                </c:pt>
                <c:pt idx="28840">
                  <c:v>397.97144120446097</c:v>
                </c:pt>
                <c:pt idx="28841">
                  <c:v>397.94572106153799</c:v>
                </c:pt>
                <c:pt idx="28842">
                  <c:v>397.90218956553792</c:v>
                </c:pt>
                <c:pt idx="28843">
                  <c:v>397.76566131292304</c:v>
                </c:pt>
                <c:pt idx="28844">
                  <c:v>397.80806119969202</c:v>
                </c:pt>
                <c:pt idx="28845">
                  <c:v>397.80637664415292</c:v>
                </c:pt>
                <c:pt idx="28846">
                  <c:v>397.87267055584607</c:v>
                </c:pt>
                <c:pt idx="28847">
                  <c:v>398.02176739230799</c:v>
                </c:pt>
                <c:pt idx="28848">
                  <c:v>398.07987107107601</c:v>
                </c:pt>
                <c:pt idx="28849">
                  <c:v>398.11765662430707</c:v>
                </c:pt>
                <c:pt idx="28850">
                  <c:v>398.03449099415297</c:v>
                </c:pt>
                <c:pt idx="28851">
                  <c:v>397.94654776246097</c:v>
                </c:pt>
                <c:pt idx="28852">
                  <c:v>397.95924548492297</c:v>
                </c:pt>
                <c:pt idx="28853">
                  <c:v>397.73732074722989</c:v>
                </c:pt>
                <c:pt idx="28854">
                  <c:v>397.69759089153808</c:v>
                </c:pt>
                <c:pt idx="28855">
                  <c:v>398.15882495646105</c:v>
                </c:pt>
                <c:pt idx="28856">
                  <c:v>397.97503076107597</c:v>
                </c:pt>
                <c:pt idx="28857">
                  <c:v>397.81199050492302</c:v>
                </c:pt>
                <c:pt idx="28858">
                  <c:v>397.62254973876901</c:v>
                </c:pt>
                <c:pt idx="28859">
                  <c:v>397.5711942986149</c:v>
                </c:pt>
                <c:pt idx="28860">
                  <c:v>397.7103141419999</c:v>
                </c:pt>
                <c:pt idx="28861">
                  <c:v>397.67978534015305</c:v>
                </c:pt>
                <c:pt idx="28862">
                  <c:v>397.76372850630696</c:v>
                </c:pt>
                <c:pt idx="28863">
                  <c:v>397.74947740092301</c:v>
                </c:pt>
                <c:pt idx="28864">
                  <c:v>397.67895089722992</c:v>
                </c:pt>
                <c:pt idx="28865">
                  <c:v>397.68843080907698</c:v>
                </c:pt>
                <c:pt idx="28866">
                  <c:v>397.71025234938395</c:v>
                </c:pt>
                <c:pt idx="28867">
                  <c:v>397.677068553384</c:v>
                </c:pt>
                <c:pt idx="28868">
                  <c:v>397.71647400692194</c:v>
                </c:pt>
                <c:pt idx="28869">
                  <c:v>397.78497967799899</c:v>
                </c:pt>
                <c:pt idx="28870">
                  <c:v>397.69880737184604</c:v>
                </c:pt>
                <c:pt idx="28871">
                  <c:v>397.43325327738387</c:v>
                </c:pt>
                <c:pt idx="28872">
                  <c:v>397.39136129984598</c:v>
                </c:pt>
                <c:pt idx="28873">
                  <c:v>397.32155560584602</c:v>
                </c:pt>
                <c:pt idx="28874">
                  <c:v>397.396367709846</c:v>
                </c:pt>
                <c:pt idx="28875">
                  <c:v>397.4660535856919</c:v>
                </c:pt>
                <c:pt idx="28876">
                  <c:v>397.35991610353807</c:v>
                </c:pt>
                <c:pt idx="28877">
                  <c:v>397.4804592572309</c:v>
                </c:pt>
                <c:pt idx="28878">
                  <c:v>397.45392261292301</c:v>
                </c:pt>
                <c:pt idx="28879">
                  <c:v>397.53413343399899</c:v>
                </c:pt>
                <c:pt idx="28880">
                  <c:v>397.59652866753794</c:v>
                </c:pt>
                <c:pt idx="28881">
                  <c:v>397.55343037753801</c:v>
                </c:pt>
                <c:pt idx="28882">
                  <c:v>397.49630970492291</c:v>
                </c:pt>
                <c:pt idx="28883">
                  <c:v>397.52675010399992</c:v>
                </c:pt>
                <c:pt idx="28884">
                  <c:v>397.60088849969202</c:v>
                </c:pt>
                <c:pt idx="28885">
                  <c:v>397.45257590030695</c:v>
                </c:pt>
                <c:pt idx="28886">
                  <c:v>397.47321185661491</c:v>
                </c:pt>
                <c:pt idx="28887">
                  <c:v>397.47617341953793</c:v>
                </c:pt>
                <c:pt idx="28888">
                  <c:v>397.60445732261502</c:v>
                </c:pt>
                <c:pt idx="28889">
                  <c:v>397.52413233184598</c:v>
                </c:pt>
                <c:pt idx="28890">
                  <c:v>397.43895503492303</c:v>
                </c:pt>
                <c:pt idx="28891">
                  <c:v>397.55345340646102</c:v>
                </c:pt>
                <c:pt idx="28892">
                  <c:v>397.51629413353805</c:v>
                </c:pt>
                <c:pt idx="28893">
                  <c:v>397.47653090292187</c:v>
                </c:pt>
                <c:pt idx="28894">
                  <c:v>397.539249129692</c:v>
                </c:pt>
                <c:pt idx="28895">
                  <c:v>397.52363117492308</c:v>
                </c:pt>
                <c:pt idx="28896">
                  <c:v>397.43497283246109</c:v>
                </c:pt>
                <c:pt idx="28897">
                  <c:v>397.46330746076899</c:v>
                </c:pt>
                <c:pt idx="28898">
                  <c:v>397.46531470415295</c:v>
                </c:pt>
                <c:pt idx="28899">
                  <c:v>397.38664279015302</c:v>
                </c:pt>
                <c:pt idx="28900">
                  <c:v>397.29533751138393</c:v>
                </c:pt>
                <c:pt idx="28901">
                  <c:v>397.27695916215293</c:v>
                </c:pt>
                <c:pt idx="28902">
                  <c:v>397.28965629261495</c:v>
                </c:pt>
                <c:pt idx="28903">
                  <c:v>397.21682997184593</c:v>
                </c:pt>
                <c:pt idx="28904">
                  <c:v>397.24271126507699</c:v>
                </c:pt>
                <c:pt idx="28905">
                  <c:v>397.12324692969196</c:v>
                </c:pt>
                <c:pt idx="28906">
                  <c:v>397.11224676846098</c:v>
                </c:pt>
                <c:pt idx="28907">
                  <c:v>397.07119476076895</c:v>
                </c:pt>
                <c:pt idx="28908">
                  <c:v>397.05991516138403</c:v>
                </c:pt>
                <c:pt idx="28909">
                  <c:v>397.11020905446105</c:v>
                </c:pt>
                <c:pt idx="28910">
                  <c:v>397.06886364307701</c:v>
                </c:pt>
                <c:pt idx="28911">
                  <c:v>397.16210548922999</c:v>
                </c:pt>
                <c:pt idx="28912">
                  <c:v>397.11711128276897</c:v>
                </c:pt>
                <c:pt idx="28913">
                  <c:v>397.05386658107602</c:v>
                </c:pt>
                <c:pt idx="28914">
                  <c:v>397.09007990815286</c:v>
                </c:pt>
                <c:pt idx="28915">
                  <c:v>396.98567442369199</c:v>
                </c:pt>
                <c:pt idx="28916">
                  <c:v>397.08909256092198</c:v>
                </c:pt>
                <c:pt idx="28917">
                  <c:v>397.14375361492307</c:v>
                </c:pt>
                <c:pt idx="28918">
                  <c:v>397.31335998753786</c:v>
                </c:pt>
                <c:pt idx="28919">
                  <c:v>397.120329381538</c:v>
                </c:pt>
                <c:pt idx="28920">
                  <c:v>396.95571734522997</c:v>
                </c:pt>
                <c:pt idx="28921">
                  <c:v>397.0171653307691</c:v>
                </c:pt>
                <c:pt idx="28922">
                  <c:v>397.13604364430705</c:v>
                </c:pt>
                <c:pt idx="28923">
                  <c:v>397.16717620384605</c:v>
                </c:pt>
                <c:pt idx="28924">
                  <c:v>397.13198212323005</c:v>
                </c:pt>
                <c:pt idx="28925">
                  <c:v>397.12274357215398</c:v>
                </c:pt>
                <c:pt idx="28926">
                  <c:v>397.17382949646105</c:v>
                </c:pt>
                <c:pt idx="28927">
                  <c:v>397.29954309969196</c:v>
                </c:pt>
                <c:pt idx="28928">
                  <c:v>397.44046534799992</c:v>
                </c:pt>
                <c:pt idx="28929">
                  <c:v>397.446231098461</c:v>
                </c:pt>
                <c:pt idx="28930">
                  <c:v>397.357068212</c:v>
                </c:pt>
                <c:pt idx="28931">
                  <c:v>397.358831352153</c:v>
                </c:pt>
                <c:pt idx="28932">
                  <c:v>397.30012953799996</c:v>
                </c:pt>
                <c:pt idx="28933">
                  <c:v>397.34284776953814</c:v>
                </c:pt>
                <c:pt idx="28934">
                  <c:v>397.19716342369196</c:v>
                </c:pt>
                <c:pt idx="28935">
                  <c:v>397.04394104369197</c:v>
                </c:pt>
                <c:pt idx="28936">
                  <c:v>396.92651564122991</c:v>
                </c:pt>
                <c:pt idx="28937">
                  <c:v>396.98939410799994</c:v>
                </c:pt>
                <c:pt idx="28938">
                  <c:v>396.98876714769193</c:v>
                </c:pt>
                <c:pt idx="28939">
                  <c:v>397.17213206876897</c:v>
                </c:pt>
                <c:pt idx="28940">
                  <c:v>397.27359456353793</c:v>
                </c:pt>
                <c:pt idx="28941">
                  <c:v>397.35205909569203</c:v>
                </c:pt>
                <c:pt idx="28942">
                  <c:v>397.24178591476908</c:v>
                </c:pt>
                <c:pt idx="28943">
                  <c:v>397.18033803415301</c:v>
                </c:pt>
                <c:pt idx="28944">
                  <c:v>397.24463541815396</c:v>
                </c:pt>
                <c:pt idx="28945">
                  <c:v>397.31056489799897</c:v>
                </c:pt>
                <c:pt idx="28946">
                  <c:v>397.26378685830696</c:v>
                </c:pt>
                <c:pt idx="28947">
                  <c:v>397.31788601738401</c:v>
                </c:pt>
                <c:pt idx="28948">
                  <c:v>397.21495918138396</c:v>
                </c:pt>
                <c:pt idx="28949">
                  <c:v>397.37967311738402</c:v>
                </c:pt>
                <c:pt idx="28950">
                  <c:v>397.30241008138398</c:v>
                </c:pt>
                <c:pt idx="28951">
                  <c:v>397.25989587061508</c:v>
                </c:pt>
                <c:pt idx="28952">
                  <c:v>397.23275649169193</c:v>
                </c:pt>
                <c:pt idx="28953">
                  <c:v>397.20582329938401</c:v>
                </c:pt>
                <c:pt idx="28954">
                  <c:v>397.27709282246104</c:v>
                </c:pt>
                <c:pt idx="28955">
                  <c:v>397.31008186769196</c:v>
                </c:pt>
                <c:pt idx="28956">
                  <c:v>397.31170698369192</c:v>
                </c:pt>
                <c:pt idx="28957">
                  <c:v>397.36766101969204</c:v>
                </c:pt>
                <c:pt idx="28958">
                  <c:v>397.45836815553793</c:v>
                </c:pt>
                <c:pt idx="28959">
                  <c:v>397.45946164107698</c:v>
                </c:pt>
                <c:pt idx="28960">
                  <c:v>397.48319802184596</c:v>
                </c:pt>
                <c:pt idx="28961">
                  <c:v>397.43603575538384</c:v>
                </c:pt>
                <c:pt idx="28962">
                  <c:v>397.44961915953797</c:v>
                </c:pt>
                <c:pt idx="28963">
                  <c:v>397.37018177338405</c:v>
                </c:pt>
                <c:pt idx="28964">
                  <c:v>397.36144707599999</c:v>
                </c:pt>
                <c:pt idx="28965">
                  <c:v>397.475930914461</c:v>
                </c:pt>
                <c:pt idx="28966">
                  <c:v>397.50022907830697</c:v>
                </c:pt>
                <c:pt idx="28967">
                  <c:v>397.41051040815387</c:v>
                </c:pt>
                <c:pt idx="28968">
                  <c:v>397.34550126661492</c:v>
                </c:pt>
                <c:pt idx="28969">
                  <c:v>397.38706245276904</c:v>
                </c:pt>
                <c:pt idx="28970">
                  <c:v>397.33625979369191</c:v>
                </c:pt>
                <c:pt idx="28971">
                  <c:v>397.28728258353806</c:v>
                </c:pt>
                <c:pt idx="28972">
                  <c:v>397.18080369815306</c:v>
                </c:pt>
                <c:pt idx="28973">
                  <c:v>397.19569953507698</c:v>
                </c:pt>
                <c:pt idx="28974">
                  <c:v>397.17448646692304</c:v>
                </c:pt>
                <c:pt idx="28975">
                  <c:v>397.19368387769197</c:v>
                </c:pt>
                <c:pt idx="28976">
                  <c:v>397.23802431753796</c:v>
                </c:pt>
                <c:pt idx="28977">
                  <c:v>397.21293447630694</c:v>
                </c:pt>
                <c:pt idx="28978">
                  <c:v>397.21069799830696</c:v>
                </c:pt>
                <c:pt idx="28979">
                  <c:v>397.17472067861502</c:v>
                </c:pt>
                <c:pt idx="28980">
                  <c:v>397.19663523753792</c:v>
                </c:pt>
                <c:pt idx="28981">
                  <c:v>397.19531896369193</c:v>
                </c:pt>
                <c:pt idx="28982">
                  <c:v>397.18139292230796</c:v>
                </c:pt>
                <c:pt idx="28983">
                  <c:v>397.26173065553792</c:v>
                </c:pt>
                <c:pt idx="28984">
                  <c:v>397.27729409723003</c:v>
                </c:pt>
                <c:pt idx="28985">
                  <c:v>397.18817413353798</c:v>
                </c:pt>
                <c:pt idx="28986">
                  <c:v>397.20459330122992</c:v>
                </c:pt>
                <c:pt idx="28987">
                  <c:v>397.20143286615303</c:v>
                </c:pt>
                <c:pt idx="28988">
                  <c:v>397.18909388246107</c:v>
                </c:pt>
                <c:pt idx="28989">
                  <c:v>397.10003575199892</c:v>
                </c:pt>
                <c:pt idx="28990">
                  <c:v>397.09431678584599</c:v>
                </c:pt>
                <c:pt idx="28991">
                  <c:v>397.09197836861489</c:v>
                </c:pt>
                <c:pt idx="28992">
                  <c:v>397.02894879507699</c:v>
                </c:pt>
                <c:pt idx="28993">
                  <c:v>397.0509301898461</c:v>
                </c:pt>
                <c:pt idx="28994">
                  <c:v>397.05314809276905</c:v>
                </c:pt>
                <c:pt idx="28995">
                  <c:v>397.06138834384598</c:v>
                </c:pt>
                <c:pt idx="28996">
                  <c:v>397.03978687923001</c:v>
                </c:pt>
                <c:pt idx="28997">
                  <c:v>397.24872028476904</c:v>
                </c:pt>
                <c:pt idx="28998">
                  <c:v>397.15276696199896</c:v>
                </c:pt>
                <c:pt idx="28999">
                  <c:v>397.18237877615292</c:v>
                </c:pt>
                <c:pt idx="29000">
                  <c:v>397.03760651307601</c:v>
                </c:pt>
                <c:pt idx="29001">
                  <c:v>396.98483005707692</c:v>
                </c:pt>
                <c:pt idx="29002">
                  <c:v>397.02405298876897</c:v>
                </c:pt>
                <c:pt idx="29003">
                  <c:v>397.09946254138396</c:v>
                </c:pt>
                <c:pt idx="29004">
                  <c:v>397.06142108830704</c:v>
                </c:pt>
                <c:pt idx="29005">
                  <c:v>397.07570777599892</c:v>
                </c:pt>
                <c:pt idx="29006">
                  <c:v>397.12786286600004</c:v>
                </c:pt>
                <c:pt idx="29007">
                  <c:v>397.12629875769187</c:v>
                </c:pt>
                <c:pt idx="29008">
                  <c:v>397.06213089492297</c:v>
                </c:pt>
                <c:pt idx="29009">
                  <c:v>397.032803353384</c:v>
                </c:pt>
                <c:pt idx="29010">
                  <c:v>396.93967717892292</c:v>
                </c:pt>
                <c:pt idx="29011">
                  <c:v>396.89634927292286</c:v>
                </c:pt>
                <c:pt idx="29012">
                  <c:v>396.91727567661496</c:v>
                </c:pt>
                <c:pt idx="29013">
                  <c:v>396.90728308799999</c:v>
                </c:pt>
                <c:pt idx="29014">
                  <c:v>396.95893395138387</c:v>
                </c:pt>
                <c:pt idx="29015">
                  <c:v>397.14267134538403</c:v>
                </c:pt>
                <c:pt idx="29016">
                  <c:v>396.75222321307598</c:v>
                </c:pt>
                <c:pt idx="29017">
                  <c:v>396.77572201199996</c:v>
                </c:pt>
                <c:pt idx="29018">
                  <c:v>396.71638316553799</c:v>
                </c:pt>
                <c:pt idx="29019">
                  <c:v>396.74782201969202</c:v>
                </c:pt>
                <c:pt idx="29020">
                  <c:v>396.66825616861496</c:v>
                </c:pt>
                <c:pt idx="29021">
                  <c:v>396.64712489892202</c:v>
                </c:pt>
                <c:pt idx="29022">
                  <c:v>396.50862279215301</c:v>
                </c:pt>
                <c:pt idx="29023">
                  <c:v>396.57400876738399</c:v>
                </c:pt>
                <c:pt idx="29024">
                  <c:v>396.54443741476814</c:v>
                </c:pt>
                <c:pt idx="29025">
                  <c:v>396.45816111784501</c:v>
                </c:pt>
                <c:pt idx="29026">
                  <c:v>396.51954375107692</c:v>
                </c:pt>
                <c:pt idx="29027">
                  <c:v>396.66622620984606</c:v>
                </c:pt>
                <c:pt idx="29028">
                  <c:v>396.63524489415306</c:v>
                </c:pt>
                <c:pt idx="29029">
                  <c:v>396.56991756230696</c:v>
                </c:pt>
                <c:pt idx="29030">
                  <c:v>396.63462564076906</c:v>
                </c:pt>
                <c:pt idx="29031">
                  <c:v>396.80095898892296</c:v>
                </c:pt>
                <c:pt idx="29032">
                  <c:v>396.82247210430705</c:v>
                </c:pt>
                <c:pt idx="29033">
                  <c:v>396.67528329199905</c:v>
                </c:pt>
                <c:pt idx="29034">
                  <c:v>396.68558494276903</c:v>
                </c:pt>
                <c:pt idx="29035">
                  <c:v>396.8208017344611</c:v>
                </c:pt>
                <c:pt idx="29036">
                  <c:v>396.97486878953805</c:v>
                </c:pt>
                <c:pt idx="29037">
                  <c:v>397.03693161830699</c:v>
                </c:pt>
                <c:pt idx="29038">
                  <c:v>396.69593777215294</c:v>
                </c:pt>
                <c:pt idx="29039">
                  <c:v>396.67633965861489</c:v>
                </c:pt>
                <c:pt idx="29040">
                  <c:v>396.62376761430704</c:v>
                </c:pt>
                <c:pt idx="29041">
                  <c:v>396.67927436846105</c:v>
                </c:pt>
                <c:pt idx="29042">
                  <c:v>396.69757998322996</c:v>
                </c:pt>
                <c:pt idx="29043">
                  <c:v>396.77007280661496</c:v>
                </c:pt>
                <c:pt idx="29044">
                  <c:v>396.811001554923</c:v>
                </c:pt>
                <c:pt idx="29045">
                  <c:v>396.535178030461</c:v>
                </c:pt>
                <c:pt idx="29046">
                  <c:v>396.41470520738392</c:v>
                </c:pt>
                <c:pt idx="29047">
                  <c:v>396.42833015215291</c:v>
                </c:pt>
                <c:pt idx="29048">
                  <c:v>396.43492653892292</c:v>
                </c:pt>
                <c:pt idx="29049">
                  <c:v>396.37356214076902</c:v>
                </c:pt>
                <c:pt idx="29050">
                  <c:v>396.44109830292194</c:v>
                </c:pt>
                <c:pt idx="29051">
                  <c:v>396.414877820154</c:v>
                </c:pt>
                <c:pt idx="29052">
                  <c:v>396.36722926138395</c:v>
                </c:pt>
                <c:pt idx="29053">
                  <c:v>396.43126558338395</c:v>
                </c:pt>
                <c:pt idx="29054">
                  <c:v>396.39170874307587</c:v>
                </c:pt>
                <c:pt idx="29055">
                  <c:v>396.36209559061501</c:v>
                </c:pt>
                <c:pt idx="29056">
                  <c:v>396.51190845276892</c:v>
                </c:pt>
                <c:pt idx="29057">
                  <c:v>396.662191088307</c:v>
                </c:pt>
                <c:pt idx="29058">
                  <c:v>396.59938783384604</c:v>
                </c:pt>
                <c:pt idx="29059">
                  <c:v>396.50687224307592</c:v>
                </c:pt>
                <c:pt idx="29060">
                  <c:v>396.58701001230696</c:v>
                </c:pt>
                <c:pt idx="29061">
                  <c:v>396.70777237184598</c:v>
                </c:pt>
                <c:pt idx="29062">
                  <c:v>396.81989536107602</c:v>
                </c:pt>
                <c:pt idx="29063">
                  <c:v>396.70422514861497</c:v>
                </c:pt>
                <c:pt idx="29064">
                  <c:v>396.63055022615299</c:v>
                </c:pt>
                <c:pt idx="29065">
                  <c:v>396.57881684307603</c:v>
                </c:pt>
                <c:pt idx="29066">
                  <c:v>396.57597115384607</c:v>
                </c:pt>
                <c:pt idx="29067">
                  <c:v>396.63116628830699</c:v>
                </c:pt>
                <c:pt idx="29068">
                  <c:v>396.64633032722992</c:v>
                </c:pt>
                <c:pt idx="29069">
                  <c:v>396.80706264630703</c:v>
                </c:pt>
                <c:pt idx="29070">
                  <c:v>397.25312640399994</c:v>
                </c:pt>
                <c:pt idx="29071">
                  <c:v>396.8901275116919</c:v>
                </c:pt>
                <c:pt idx="29072">
                  <c:v>396.73565551969199</c:v>
                </c:pt>
                <c:pt idx="29073">
                  <c:v>396.77002931907703</c:v>
                </c:pt>
                <c:pt idx="29074">
                  <c:v>396.77644316815292</c:v>
                </c:pt>
                <c:pt idx="29075">
                  <c:v>396.76178552938404</c:v>
                </c:pt>
                <c:pt idx="29076">
                  <c:v>396.69534326399992</c:v>
                </c:pt>
                <c:pt idx="29077">
                  <c:v>396.79365361446105</c:v>
                </c:pt>
                <c:pt idx="29078">
                  <c:v>396.81488200661505</c:v>
                </c:pt>
                <c:pt idx="29079">
                  <c:v>396.78195641369189</c:v>
                </c:pt>
                <c:pt idx="29080">
                  <c:v>396.73542813753801</c:v>
                </c:pt>
                <c:pt idx="29081">
                  <c:v>396.68560869446111</c:v>
                </c:pt>
                <c:pt idx="29082">
                  <c:v>396.689963245076</c:v>
                </c:pt>
                <c:pt idx="29083">
                  <c:v>396.79374350415395</c:v>
                </c:pt>
                <c:pt idx="29084">
                  <c:v>396.58009883723003</c:v>
                </c:pt>
                <c:pt idx="29085">
                  <c:v>396.53892458399991</c:v>
                </c:pt>
                <c:pt idx="29086">
                  <c:v>396.65443142953808</c:v>
                </c:pt>
                <c:pt idx="29087">
                  <c:v>396.65513290769189</c:v>
                </c:pt>
                <c:pt idx="29088">
                  <c:v>396.66775128722992</c:v>
                </c:pt>
                <c:pt idx="29089">
                  <c:v>396.66547066907606</c:v>
                </c:pt>
                <c:pt idx="29090">
                  <c:v>396.54772987430704</c:v>
                </c:pt>
                <c:pt idx="29091">
                  <c:v>396.487711015846</c:v>
                </c:pt>
                <c:pt idx="29092">
                  <c:v>396.64651185215303</c:v>
                </c:pt>
                <c:pt idx="29093">
                  <c:v>396.58499795061493</c:v>
                </c:pt>
                <c:pt idx="29094">
                  <c:v>396.48427040261487</c:v>
                </c:pt>
                <c:pt idx="29095">
                  <c:v>396.34370836353798</c:v>
                </c:pt>
                <c:pt idx="29096">
                  <c:v>396.47638163815395</c:v>
                </c:pt>
                <c:pt idx="29097">
                  <c:v>396.37853189107699</c:v>
                </c:pt>
                <c:pt idx="29098">
                  <c:v>396.36038757015302</c:v>
                </c:pt>
                <c:pt idx="29099">
                  <c:v>396.41163552707593</c:v>
                </c:pt>
                <c:pt idx="29100">
                  <c:v>396.42895860246097</c:v>
                </c:pt>
                <c:pt idx="29101">
                  <c:v>396.37706941907601</c:v>
                </c:pt>
                <c:pt idx="29102">
                  <c:v>396.52261328999896</c:v>
                </c:pt>
                <c:pt idx="29103">
                  <c:v>396.28489277892203</c:v>
                </c:pt>
                <c:pt idx="29104">
                  <c:v>396.29442086399905</c:v>
                </c:pt>
                <c:pt idx="29105">
                  <c:v>396.35328929046108</c:v>
                </c:pt>
                <c:pt idx="29106">
                  <c:v>396.53281549553799</c:v>
                </c:pt>
                <c:pt idx="29107">
                  <c:v>396.41848984292295</c:v>
                </c:pt>
                <c:pt idx="29108">
                  <c:v>396.48424966138396</c:v>
                </c:pt>
                <c:pt idx="29109">
                  <c:v>396.41714325123087</c:v>
                </c:pt>
                <c:pt idx="29110">
                  <c:v>396.34849892122992</c:v>
                </c:pt>
                <c:pt idx="29111">
                  <c:v>396.3510284076919</c:v>
                </c:pt>
                <c:pt idx="29112">
                  <c:v>396.43007242153794</c:v>
                </c:pt>
                <c:pt idx="29113">
                  <c:v>396.41855092276899</c:v>
                </c:pt>
                <c:pt idx="29114">
                  <c:v>396.43695190769188</c:v>
                </c:pt>
                <c:pt idx="29115">
                  <c:v>396.28543674246094</c:v>
                </c:pt>
                <c:pt idx="29116">
                  <c:v>396.3535398616919</c:v>
                </c:pt>
                <c:pt idx="29117">
                  <c:v>396.41379548507587</c:v>
                </c:pt>
                <c:pt idx="29118">
                  <c:v>396.36657954630692</c:v>
                </c:pt>
                <c:pt idx="29119">
                  <c:v>396.34462014415408</c:v>
                </c:pt>
                <c:pt idx="29120">
                  <c:v>396.31834113322998</c:v>
                </c:pt>
                <c:pt idx="29121">
                  <c:v>396.30824077199992</c:v>
                </c:pt>
                <c:pt idx="29122">
                  <c:v>396.364362342307</c:v>
                </c:pt>
                <c:pt idx="29123">
                  <c:v>396.28357701184592</c:v>
                </c:pt>
                <c:pt idx="29124">
                  <c:v>396.383450312153</c:v>
                </c:pt>
                <c:pt idx="29125">
                  <c:v>396.50189755276898</c:v>
                </c:pt>
                <c:pt idx="29126">
                  <c:v>396.506698881538</c:v>
                </c:pt>
                <c:pt idx="29127">
                  <c:v>396.53801418722986</c:v>
                </c:pt>
                <c:pt idx="29128">
                  <c:v>396.72124897953796</c:v>
                </c:pt>
                <c:pt idx="29129">
                  <c:v>396.34738813830705</c:v>
                </c:pt>
                <c:pt idx="29130">
                  <c:v>396.33996078661499</c:v>
                </c:pt>
                <c:pt idx="29131">
                  <c:v>396.38119158569191</c:v>
                </c:pt>
                <c:pt idx="29132">
                  <c:v>396.54907410538402</c:v>
                </c:pt>
                <c:pt idx="29133">
                  <c:v>396.55819916322992</c:v>
                </c:pt>
                <c:pt idx="29134">
                  <c:v>396.46540908784601</c:v>
                </c:pt>
                <c:pt idx="29135">
                  <c:v>396.47911352430697</c:v>
                </c:pt>
                <c:pt idx="29136">
                  <c:v>396.67700682369201</c:v>
                </c:pt>
                <c:pt idx="29137">
                  <c:v>396.69220329215398</c:v>
                </c:pt>
                <c:pt idx="29138">
                  <c:v>396.58668687615301</c:v>
                </c:pt>
                <c:pt idx="29139">
                  <c:v>396.41566450046105</c:v>
                </c:pt>
                <c:pt idx="29140">
                  <c:v>396.65016041861492</c:v>
                </c:pt>
                <c:pt idx="29141">
                  <c:v>396.56447240969101</c:v>
                </c:pt>
                <c:pt idx="29142">
                  <c:v>396.63273873215292</c:v>
                </c:pt>
                <c:pt idx="29143">
                  <c:v>396.54958807230702</c:v>
                </c:pt>
                <c:pt idx="29144">
                  <c:v>396.57817781199986</c:v>
                </c:pt>
                <c:pt idx="29145">
                  <c:v>396.55597464753799</c:v>
                </c:pt>
                <c:pt idx="29146">
                  <c:v>396.47770123369196</c:v>
                </c:pt>
                <c:pt idx="29147">
                  <c:v>396.64740790353807</c:v>
                </c:pt>
                <c:pt idx="29148">
                  <c:v>396.69135175246095</c:v>
                </c:pt>
                <c:pt idx="29149">
                  <c:v>396.55256690353798</c:v>
                </c:pt>
                <c:pt idx="29150">
                  <c:v>396.321907856461</c:v>
                </c:pt>
                <c:pt idx="29151">
                  <c:v>396.28077094215297</c:v>
                </c:pt>
                <c:pt idx="29152">
                  <c:v>396.14505488830702</c:v>
                </c:pt>
                <c:pt idx="29153">
                  <c:v>396.24154903599896</c:v>
                </c:pt>
                <c:pt idx="29154">
                  <c:v>396.33053163692301</c:v>
                </c:pt>
                <c:pt idx="29155">
                  <c:v>396.41714252276898</c:v>
                </c:pt>
                <c:pt idx="29156">
                  <c:v>396.34348017076911</c:v>
                </c:pt>
                <c:pt idx="29157">
                  <c:v>396.45556886138399</c:v>
                </c:pt>
                <c:pt idx="29158">
                  <c:v>396.48132212261487</c:v>
                </c:pt>
                <c:pt idx="29159">
                  <c:v>396.62974205184605</c:v>
                </c:pt>
                <c:pt idx="29160">
                  <c:v>396.53475900722987</c:v>
                </c:pt>
                <c:pt idx="29161">
                  <c:v>396.54844745322993</c:v>
                </c:pt>
                <c:pt idx="29162">
                  <c:v>396.42312620276897</c:v>
                </c:pt>
                <c:pt idx="29163">
                  <c:v>396.55832062861492</c:v>
                </c:pt>
                <c:pt idx="29164">
                  <c:v>396.68462563384617</c:v>
                </c:pt>
                <c:pt idx="29165">
                  <c:v>396.75903644938393</c:v>
                </c:pt>
                <c:pt idx="29166">
                  <c:v>396.83558734230695</c:v>
                </c:pt>
                <c:pt idx="29167">
                  <c:v>397.02968753030706</c:v>
                </c:pt>
                <c:pt idx="29168">
                  <c:v>397.05958963215306</c:v>
                </c:pt>
                <c:pt idx="29169">
                  <c:v>397.20774139246106</c:v>
                </c:pt>
                <c:pt idx="29170">
                  <c:v>396.89390177922996</c:v>
                </c:pt>
                <c:pt idx="29171">
                  <c:v>396.7294314513839</c:v>
                </c:pt>
                <c:pt idx="29172">
                  <c:v>396.843233728923</c:v>
                </c:pt>
                <c:pt idx="29173">
                  <c:v>396.94070627215297</c:v>
                </c:pt>
                <c:pt idx="29174">
                  <c:v>397.07502658507599</c:v>
                </c:pt>
                <c:pt idx="29175">
                  <c:v>397.26021964615393</c:v>
                </c:pt>
                <c:pt idx="29176">
                  <c:v>397.19579846399995</c:v>
                </c:pt>
                <c:pt idx="29177">
                  <c:v>397.12055358384606</c:v>
                </c:pt>
                <c:pt idx="29178">
                  <c:v>397.27166501492297</c:v>
                </c:pt>
                <c:pt idx="29179">
                  <c:v>397.38003140461495</c:v>
                </c:pt>
                <c:pt idx="29180">
                  <c:v>397.42931523046099</c:v>
                </c:pt>
                <c:pt idx="29181">
                  <c:v>397.32640518215396</c:v>
                </c:pt>
                <c:pt idx="29182">
                  <c:v>397.04052999569194</c:v>
                </c:pt>
                <c:pt idx="29183">
                  <c:v>396.95716944338392</c:v>
                </c:pt>
                <c:pt idx="29184">
                  <c:v>397.62490437507705</c:v>
                </c:pt>
                <c:pt idx="29185">
                  <c:v>397.59129887507692</c:v>
                </c:pt>
                <c:pt idx="29186">
                  <c:v>397.57397432200003</c:v>
                </c:pt>
                <c:pt idx="29187">
                  <c:v>397.51289977892299</c:v>
                </c:pt>
                <c:pt idx="29188">
                  <c:v>397.46946759215302</c:v>
                </c:pt>
                <c:pt idx="29189">
                  <c:v>397.12437830676902</c:v>
                </c:pt>
                <c:pt idx="29190">
                  <c:v>396.96449965507696</c:v>
                </c:pt>
                <c:pt idx="29191">
                  <c:v>397.12972219892305</c:v>
                </c:pt>
                <c:pt idx="29192">
                  <c:v>397.12925917553798</c:v>
                </c:pt>
                <c:pt idx="29193">
                  <c:v>397.28462077999905</c:v>
                </c:pt>
                <c:pt idx="29194">
                  <c:v>397.36430064738403</c:v>
                </c:pt>
                <c:pt idx="29195">
                  <c:v>397.55481928953805</c:v>
                </c:pt>
                <c:pt idx="29196">
                  <c:v>397.55477831753802</c:v>
                </c:pt>
                <c:pt idx="29197">
                  <c:v>397.33628932046105</c:v>
                </c:pt>
                <c:pt idx="29198">
                  <c:v>397.02726621830698</c:v>
                </c:pt>
                <c:pt idx="29199">
                  <c:v>397.080123159538</c:v>
                </c:pt>
                <c:pt idx="29200">
                  <c:v>397.181409596153</c:v>
                </c:pt>
                <c:pt idx="29201">
                  <c:v>397.20707042215292</c:v>
                </c:pt>
                <c:pt idx="29202">
                  <c:v>397.40147159938397</c:v>
                </c:pt>
                <c:pt idx="29203">
                  <c:v>397.4770823807691</c:v>
                </c:pt>
                <c:pt idx="29204">
                  <c:v>397.40800865184599</c:v>
                </c:pt>
                <c:pt idx="29205">
                  <c:v>397.24366790923</c:v>
                </c:pt>
                <c:pt idx="29206">
                  <c:v>397.57432997753796</c:v>
                </c:pt>
                <c:pt idx="29207">
                  <c:v>398.27233593876895</c:v>
                </c:pt>
                <c:pt idx="29208">
                  <c:v>397.69405774092195</c:v>
                </c:pt>
                <c:pt idx="29209">
                  <c:v>397.63439252030702</c:v>
                </c:pt>
                <c:pt idx="29210">
                  <c:v>397.62941244246099</c:v>
                </c:pt>
                <c:pt idx="29211">
                  <c:v>397.67728621922998</c:v>
                </c:pt>
                <c:pt idx="29212">
                  <c:v>397.6679636487691</c:v>
                </c:pt>
                <c:pt idx="29213">
                  <c:v>397.597933190307</c:v>
                </c:pt>
                <c:pt idx="29214">
                  <c:v>397.73648444815291</c:v>
                </c:pt>
                <c:pt idx="29215">
                  <c:v>397.81226711538403</c:v>
                </c:pt>
                <c:pt idx="29216">
                  <c:v>397.90955511446106</c:v>
                </c:pt>
                <c:pt idx="29217">
                  <c:v>397.861356199076</c:v>
                </c:pt>
                <c:pt idx="29218">
                  <c:v>398.04685371384608</c:v>
                </c:pt>
                <c:pt idx="29219">
                  <c:v>398.0334134006149</c:v>
                </c:pt>
                <c:pt idx="29220">
                  <c:v>397.74617064799889</c:v>
                </c:pt>
                <c:pt idx="29221">
                  <c:v>397.75127896769186</c:v>
                </c:pt>
                <c:pt idx="29222">
                  <c:v>397.97084357876901</c:v>
                </c:pt>
                <c:pt idx="29223">
                  <c:v>397.841998058461</c:v>
                </c:pt>
                <c:pt idx="29224">
                  <c:v>397.93292467415398</c:v>
                </c:pt>
                <c:pt idx="29225">
                  <c:v>397.89866748830696</c:v>
                </c:pt>
                <c:pt idx="29226">
                  <c:v>397.92017582830692</c:v>
                </c:pt>
                <c:pt idx="29227">
                  <c:v>398.11617962892296</c:v>
                </c:pt>
                <c:pt idx="29228">
                  <c:v>398.059826428615</c:v>
                </c:pt>
                <c:pt idx="29229">
                  <c:v>398.10120528892196</c:v>
                </c:pt>
                <c:pt idx="29230">
                  <c:v>397.90197977353796</c:v>
                </c:pt>
                <c:pt idx="29231">
                  <c:v>398.08686626338397</c:v>
                </c:pt>
                <c:pt idx="29232">
                  <c:v>398.20632097138389</c:v>
                </c:pt>
                <c:pt idx="29233">
                  <c:v>398.30484904769196</c:v>
                </c:pt>
                <c:pt idx="29234">
                  <c:v>398.18765890769197</c:v>
                </c:pt>
                <c:pt idx="29235">
                  <c:v>398.08772368138398</c:v>
                </c:pt>
                <c:pt idx="29236">
                  <c:v>398.09950689584605</c:v>
                </c:pt>
                <c:pt idx="29237">
                  <c:v>398.360920201076</c:v>
                </c:pt>
                <c:pt idx="29238">
                  <c:v>398.51952974476905</c:v>
                </c:pt>
                <c:pt idx="29239">
                  <c:v>398.45071378769188</c:v>
                </c:pt>
                <c:pt idx="29240">
                  <c:v>398.632997641538</c:v>
                </c:pt>
                <c:pt idx="29241">
                  <c:v>398.36201563338403</c:v>
                </c:pt>
                <c:pt idx="29242">
                  <c:v>398.53939860569199</c:v>
                </c:pt>
                <c:pt idx="29243">
                  <c:v>398.29220435553799</c:v>
                </c:pt>
                <c:pt idx="29244">
                  <c:v>398.31567846969199</c:v>
                </c:pt>
                <c:pt idx="29245">
                  <c:v>398.37200307507601</c:v>
                </c:pt>
                <c:pt idx="29246">
                  <c:v>398.2861546836919</c:v>
                </c:pt>
                <c:pt idx="29247">
                  <c:v>398.31256728707592</c:v>
                </c:pt>
                <c:pt idx="29248">
                  <c:v>398.29609014492195</c:v>
                </c:pt>
                <c:pt idx="29249">
                  <c:v>397.98841083923003</c:v>
                </c:pt>
                <c:pt idx="29250">
                  <c:v>398.04236034600001</c:v>
                </c:pt>
                <c:pt idx="29251">
                  <c:v>398.20159182969195</c:v>
                </c:pt>
                <c:pt idx="29252">
                  <c:v>398.30853958784593</c:v>
                </c:pt>
                <c:pt idx="29253">
                  <c:v>398.09583926461494</c:v>
                </c:pt>
                <c:pt idx="29254">
                  <c:v>398.075975406461</c:v>
                </c:pt>
                <c:pt idx="29255">
                  <c:v>398.30635974830693</c:v>
                </c:pt>
                <c:pt idx="29256">
                  <c:v>398.456768794769</c:v>
                </c:pt>
                <c:pt idx="29257">
                  <c:v>398.78071558769193</c:v>
                </c:pt>
                <c:pt idx="29258">
                  <c:v>398.78202597938395</c:v>
                </c:pt>
                <c:pt idx="29259">
                  <c:v>398.68062953476914</c:v>
                </c:pt>
                <c:pt idx="29260">
                  <c:v>398.79999459723092</c:v>
                </c:pt>
                <c:pt idx="29261">
                  <c:v>398.79722129446105</c:v>
                </c:pt>
                <c:pt idx="29262">
                  <c:v>398.96236472307601</c:v>
                </c:pt>
                <c:pt idx="29263">
                  <c:v>398.86054647384606</c:v>
                </c:pt>
                <c:pt idx="29264">
                  <c:v>398.83718323323097</c:v>
                </c:pt>
                <c:pt idx="29265">
                  <c:v>399.00835078276896</c:v>
                </c:pt>
                <c:pt idx="29266">
                  <c:v>399.140745788922</c:v>
                </c:pt>
                <c:pt idx="29267">
                  <c:v>399.16786052738411</c:v>
                </c:pt>
                <c:pt idx="29268">
                  <c:v>399.26205015015302</c:v>
                </c:pt>
                <c:pt idx="29269">
                  <c:v>399.10807816861495</c:v>
                </c:pt>
                <c:pt idx="29270">
                  <c:v>398.85123571938396</c:v>
                </c:pt>
                <c:pt idx="29271">
                  <c:v>398.75421744076903</c:v>
                </c:pt>
                <c:pt idx="29272">
                  <c:v>398.81326577122996</c:v>
                </c:pt>
                <c:pt idx="29273">
                  <c:v>398.93923049722997</c:v>
                </c:pt>
                <c:pt idx="29274">
                  <c:v>398.87839418861495</c:v>
                </c:pt>
                <c:pt idx="29275">
                  <c:v>398.89296849138395</c:v>
                </c:pt>
                <c:pt idx="29276">
                  <c:v>398.8528610190761</c:v>
                </c:pt>
                <c:pt idx="29277">
                  <c:v>398.70863031261399</c:v>
                </c:pt>
                <c:pt idx="29278">
                  <c:v>398.71320981199995</c:v>
                </c:pt>
                <c:pt idx="29279">
                  <c:v>398.68239462676905</c:v>
                </c:pt>
                <c:pt idx="29280">
                  <c:v>398.80063838892301</c:v>
                </c:pt>
                <c:pt idx="29281">
                  <c:v>398.79145876076899</c:v>
                </c:pt>
                <c:pt idx="29282">
                  <c:v>398.67442802600004</c:v>
                </c:pt>
                <c:pt idx="29283">
                  <c:v>398.80489298676906</c:v>
                </c:pt>
                <c:pt idx="29284">
                  <c:v>398.90032993723094</c:v>
                </c:pt>
                <c:pt idx="29285">
                  <c:v>398.78096860153801</c:v>
                </c:pt>
                <c:pt idx="29286">
                  <c:v>398.58388180615304</c:v>
                </c:pt>
                <c:pt idx="29287">
                  <c:v>398.64041495707596</c:v>
                </c:pt>
                <c:pt idx="29288">
                  <c:v>398.68971672199996</c:v>
                </c:pt>
                <c:pt idx="29289">
                  <c:v>398.69360916153801</c:v>
                </c:pt>
                <c:pt idx="29290">
                  <c:v>398.63650833599894</c:v>
                </c:pt>
                <c:pt idx="29291">
                  <c:v>398.58575354184495</c:v>
                </c:pt>
                <c:pt idx="29292">
                  <c:v>398.58571919815296</c:v>
                </c:pt>
                <c:pt idx="29293">
                  <c:v>398.62513498646092</c:v>
                </c:pt>
                <c:pt idx="29294">
                  <c:v>398.672283448923</c:v>
                </c:pt>
                <c:pt idx="29295">
                  <c:v>398.76261485769191</c:v>
                </c:pt>
                <c:pt idx="29296">
                  <c:v>398.92307110384598</c:v>
                </c:pt>
                <c:pt idx="29297">
                  <c:v>398.97376246122991</c:v>
                </c:pt>
                <c:pt idx="29298">
                  <c:v>398.85009715876902</c:v>
                </c:pt>
                <c:pt idx="29299">
                  <c:v>398.75104212784606</c:v>
                </c:pt>
                <c:pt idx="29300">
                  <c:v>398.72409359769199</c:v>
                </c:pt>
                <c:pt idx="29301">
                  <c:v>398.726363130923</c:v>
                </c:pt>
                <c:pt idx="29302">
                  <c:v>398.70898089492306</c:v>
                </c:pt>
                <c:pt idx="29303">
                  <c:v>398.682074533692</c:v>
                </c:pt>
                <c:pt idx="29304">
                  <c:v>398.77744906153799</c:v>
                </c:pt>
                <c:pt idx="29305">
                  <c:v>398.76427663815298</c:v>
                </c:pt>
                <c:pt idx="29306">
                  <c:v>398.86928471400006</c:v>
                </c:pt>
                <c:pt idx="29307">
                  <c:v>398.82191806753787</c:v>
                </c:pt>
                <c:pt idx="29308">
                  <c:v>398.86390925092292</c:v>
                </c:pt>
                <c:pt idx="29309">
                  <c:v>398.85440161800005</c:v>
                </c:pt>
                <c:pt idx="29310">
                  <c:v>398.7971556781539</c:v>
                </c:pt>
                <c:pt idx="29311">
                  <c:v>398.88825474153793</c:v>
                </c:pt>
                <c:pt idx="29312">
                  <c:v>398.92664188815291</c:v>
                </c:pt>
                <c:pt idx="29313">
                  <c:v>398.88811758969189</c:v>
                </c:pt>
                <c:pt idx="29314">
                  <c:v>398.60226504261499</c:v>
                </c:pt>
                <c:pt idx="29315">
                  <c:v>398.57363780015396</c:v>
                </c:pt>
                <c:pt idx="29316">
                  <c:v>398.73731053984602</c:v>
                </c:pt>
                <c:pt idx="29317">
                  <c:v>398.81169211246106</c:v>
                </c:pt>
                <c:pt idx="29318">
                  <c:v>398.88394919199999</c:v>
                </c:pt>
                <c:pt idx="29319">
                  <c:v>398.90245585538395</c:v>
                </c:pt>
                <c:pt idx="29320">
                  <c:v>398.76924520246098</c:v>
                </c:pt>
                <c:pt idx="29321">
                  <c:v>398.80728079661498</c:v>
                </c:pt>
                <c:pt idx="29322">
                  <c:v>399.02597789246101</c:v>
                </c:pt>
                <c:pt idx="29323">
                  <c:v>399.02359206969192</c:v>
                </c:pt>
                <c:pt idx="29324">
                  <c:v>398.94700414769193</c:v>
                </c:pt>
                <c:pt idx="29325">
                  <c:v>398.90541435353799</c:v>
                </c:pt>
                <c:pt idx="29326">
                  <c:v>398.93261397076895</c:v>
                </c:pt>
                <c:pt idx="29327">
                  <c:v>398.85102015753802</c:v>
                </c:pt>
                <c:pt idx="29328">
                  <c:v>398.71278809030701</c:v>
                </c:pt>
                <c:pt idx="29329">
                  <c:v>398.87137394969193</c:v>
                </c:pt>
                <c:pt idx="29330">
                  <c:v>399.05263156661499</c:v>
                </c:pt>
                <c:pt idx="29331">
                  <c:v>399.02780468076907</c:v>
                </c:pt>
                <c:pt idx="29332">
                  <c:v>398.91727120476901</c:v>
                </c:pt>
                <c:pt idx="29333">
                  <c:v>398.86726088630706</c:v>
                </c:pt>
                <c:pt idx="29334">
                  <c:v>398.88594847599995</c:v>
                </c:pt>
                <c:pt idx="29335">
                  <c:v>398.88963217938402</c:v>
                </c:pt>
                <c:pt idx="29336">
                  <c:v>398.8313758050769</c:v>
                </c:pt>
                <c:pt idx="29337">
                  <c:v>398.80791519953806</c:v>
                </c:pt>
                <c:pt idx="29338">
                  <c:v>398.70371028107689</c:v>
                </c:pt>
                <c:pt idx="29339">
                  <c:v>398.83362486323</c:v>
                </c:pt>
                <c:pt idx="29340">
                  <c:v>398.72840838138399</c:v>
                </c:pt>
                <c:pt idx="29341">
                  <c:v>398.82205169615298</c:v>
                </c:pt>
                <c:pt idx="29342">
                  <c:v>398.79202857030697</c:v>
                </c:pt>
                <c:pt idx="29343">
                  <c:v>398.58050818661496</c:v>
                </c:pt>
                <c:pt idx="29344">
                  <c:v>398.60748303261505</c:v>
                </c:pt>
                <c:pt idx="29345">
                  <c:v>398.65579353261501</c:v>
                </c:pt>
                <c:pt idx="29346">
                  <c:v>398.65306440846098</c:v>
                </c:pt>
                <c:pt idx="29347">
                  <c:v>398.54514284969196</c:v>
                </c:pt>
                <c:pt idx="29348">
                  <c:v>398.53244001953806</c:v>
                </c:pt>
                <c:pt idx="29349">
                  <c:v>398.49849994076891</c:v>
                </c:pt>
                <c:pt idx="29350">
                  <c:v>398.44248502830703</c:v>
                </c:pt>
                <c:pt idx="29351">
                  <c:v>398.62789105015401</c:v>
                </c:pt>
                <c:pt idx="29352">
                  <c:v>398.49825186522986</c:v>
                </c:pt>
                <c:pt idx="29353">
                  <c:v>398.57479861722999</c:v>
                </c:pt>
                <c:pt idx="29354">
                  <c:v>398.66930241661493</c:v>
                </c:pt>
                <c:pt idx="29355">
                  <c:v>398.66482789292303</c:v>
                </c:pt>
                <c:pt idx="29356">
                  <c:v>398.51838768476904</c:v>
                </c:pt>
                <c:pt idx="29357">
                  <c:v>398.33976765800003</c:v>
                </c:pt>
                <c:pt idx="29358">
                  <c:v>398.45862042384607</c:v>
                </c:pt>
                <c:pt idx="29359">
                  <c:v>398.627996008769</c:v>
                </c:pt>
                <c:pt idx="29360">
                  <c:v>398.55022228722999</c:v>
                </c:pt>
                <c:pt idx="29361">
                  <c:v>398.51891498999987</c:v>
                </c:pt>
                <c:pt idx="29362">
                  <c:v>398.72307320184592</c:v>
                </c:pt>
                <c:pt idx="29363">
                  <c:v>398.56238921676902</c:v>
                </c:pt>
                <c:pt idx="29364">
                  <c:v>398.61818018753797</c:v>
                </c:pt>
                <c:pt idx="29365">
                  <c:v>398.59460838692308</c:v>
                </c:pt>
                <c:pt idx="29366">
                  <c:v>398.53297303523101</c:v>
                </c:pt>
                <c:pt idx="29367">
                  <c:v>398.55998774107695</c:v>
                </c:pt>
                <c:pt idx="29368">
                  <c:v>398.55313463923</c:v>
                </c:pt>
                <c:pt idx="29369">
                  <c:v>398.60170362707601</c:v>
                </c:pt>
                <c:pt idx="29370">
                  <c:v>398.53867144061491</c:v>
                </c:pt>
                <c:pt idx="29371">
                  <c:v>398.47935760323003</c:v>
                </c:pt>
                <c:pt idx="29372">
                  <c:v>398.50470018292305</c:v>
                </c:pt>
                <c:pt idx="29373">
                  <c:v>398.50559178076901</c:v>
                </c:pt>
                <c:pt idx="29374">
                  <c:v>398.408504324153</c:v>
                </c:pt>
                <c:pt idx="29375">
                  <c:v>398.40337175415294</c:v>
                </c:pt>
                <c:pt idx="29376">
                  <c:v>398.42421240030694</c:v>
                </c:pt>
                <c:pt idx="29377">
                  <c:v>398.53382858030704</c:v>
                </c:pt>
                <c:pt idx="29378">
                  <c:v>398.54042352430707</c:v>
                </c:pt>
                <c:pt idx="29379">
                  <c:v>398.41332942353796</c:v>
                </c:pt>
                <c:pt idx="29380">
                  <c:v>398.45508571830698</c:v>
                </c:pt>
                <c:pt idx="29381">
                  <c:v>398.50739753138396</c:v>
                </c:pt>
                <c:pt idx="29382">
                  <c:v>398.408695182153</c:v>
                </c:pt>
                <c:pt idx="29383">
                  <c:v>398.44328538292302</c:v>
                </c:pt>
                <c:pt idx="29384">
                  <c:v>398.50763209492305</c:v>
                </c:pt>
                <c:pt idx="29385">
                  <c:v>398.40040947384608</c:v>
                </c:pt>
                <c:pt idx="29386">
                  <c:v>398.46586866122999</c:v>
                </c:pt>
                <c:pt idx="29387">
                  <c:v>398.3989029376919</c:v>
                </c:pt>
                <c:pt idx="29388">
                  <c:v>398.44259862292301</c:v>
                </c:pt>
                <c:pt idx="29389">
                  <c:v>398.39335769999991</c:v>
                </c:pt>
                <c:pt idx="29390">
                  <c:v>398.2777179492299</c:v>
                </c:pt>
                <c:pt idx="29391">
                  <c:v>398.44258726569194</c:v>
                </c:pt>
                <c:pt idx="29392">
                  <c:v>398.51209140322999</c:v>
                </c:pt>
                <c:pt idx="29393">
                  <c:v>398.40661471107688</c:v>
                </c:pt>
                <c:pt idx="29394">
                  <c:v>398.53121110369199</c:v>
                </c:pt>
                <c:pt idx="29395">
                  <c:v>398.59707957553792</c:v>
                </c:pt>
                <c:pt idx="29396">
                  <c:v>398.83178132784604</c:v>
                </c:pt>
                <c:pt idx="29397">
                  <c:v>398.72898813907705</c:v>
                </c:pt>
                <c:pt idx="29398">
                  <c:v>398.65609589230701</c:v>
                </c:pt>
                <c:pt idx="29399">
                  <c:v>398.63197085384598</c:v>
                </c:pt>
                <c:pt idx="29400">
                  <c:v>398.70495692984605</c:v>
                </c:pt>
                <c:pt idx="29401">
                  <c:v>398.608741523692</c:v>
                </c:pt>
                <c:pt idx="29402">
                  <c:v>398.68077446307592</c:v>
                </c:pt>
                <c:pt idx="29403">
                  <c:v>398.54031444246095</c:v>
                </c:pt>
                <c:pt idx="29404">
                  <c:v>398.56957545507595</c:v>
                </c:pt>
                <c:pt idx="29405">
                  <c:v>398.63699591169188</c:v>
                </c:pt>
                <c:pt idx="29406">
                  <c:v>398.56837116922992</c:v>
                </c:pt>
                <c:pt idx="29407">
                  <c:v>398.47768188584604</c:v>
                </c:pt>
                <c:pt idx="29408">
                  <c:v>398.56644783815301</c:v>
                </c:pt>
                <c:pt idx="29409">
                  <c:v>398.58758140830696</c:v>
                </c:pt>
                <c:pt idx="29410">
                  <c:v>398.55409715446103</c:v>
                </c:pt>
                <c:pt idx="29411">
                  <c:v>398.60319679599894</c:v>
                </c:pt>
                <c:pt idx="29412">
                  <c:v>398.58555314615296</c:v>
                </c:pt>
                <c:pt idx="29413">
                  <c:v>398.51831048199887</c:v>
                </c:pt>
                <c:pt idx="29414">
                  <c:v>398.46434499799892</c:v>
                </c:pt>
                <c:pt idx="29415">
                  <c:v>398.53503499553796</c:v>
                </c:pt>
                <c:pt idx="29416">
                  <c:v>398.59887657892295</c:v>
                </c:pt>
                <c:pt idx="29417">
                  <c:v>398.68522947446098</c:v>
                </c:pt>
                <c:pt idx="29418">
                  <c:v>398.59643606861488</c:v>
                </c:pt>
                <c:pt idx="29419">
                  <c:v>398.70578105876905</c:v>
                </c:pt>
                <c:pt idx="29420">
                  <c:v>398.73908422892299</c:v>
                </c:pt>
                <c:pt idx="29421">
                  <c:v>398.59480560738405</c:v>
                </c:pt>
                <c:pt idx="29422">
                  <c:v>398.58416438584504</c:v>
                </c:pt>
                <c:pt idx="29423">
                  <c:v>398.63321787938395</c:v>
                </c:pt>
                <c:pt idx="29424">
                  <c:v>398.70060393676908</c:v>
                </c:pt>
                <c:pt idx="29425">
                  <c:v>398.700896398922</c:v>
                </c:pt>
                <c:pt idx="29426">
                  <c:v>398.77011390615286</c:v>
                </c:pt>
                <c:pt idx="29427">
                  <c:v>398.64249578030706</c:v>
                </c:pt>
                <c:pt idx="29428">
                  <c:v>398.63937118415305</c:v>
                </c:pt>
                <c:pt idx="29429">
                  <c:v>398.68789644599997</c:v>
                </c:pt>
                <c:pt idx="29430">
                  <c:v>398.72713864492295</c:v>
                </c:pt>
                <c:pt idx="29431">
                  <c:v>398.83114227322994</c:v>
                </c:pt>
                <c:pt idx="29432">
                  <c:v>398.85316209507602</c:v>
                </c:pt>
                <c:pt idx="29433">
                  <c:v>398.85070156861497</c:v>
                </c:pt>
                <c:pt idx="29434">
                  <c:v>398.85818230538405</c:v>
                </c:pt>
                <c:pt idx="29435">
                  <c:v>398.73273063215299</c:v>
                </c:pt>
                <c:pt idx="29436">
                  <c:v>398.78565048630696</c:v>
                </c:pt>
                <c:pt idx="29437">
                  <c:v>398.80247091030702</c:v>
                </c:pt>
                <c:pt idx="29438">
                  <c:v>398.77830134030694</c:v>
                </c:pt>
                <c:pt idx="29439">
                  <c:v>398.86451133753798</c:v>
                </c:pt>
                <c:pt idx="29440">
                  <c:v>398.91660176199889</c:v>
                </c:pt>
                <c:pt idx="29441">
                  <c:v>398.86842008507602</c:v>
                </c:pt>
                <c:pt idx="29442">
                  <c:v>398.91104852461496</c:v>
                </c:pt>
                <c:pt idx="29443">
                  <c:v>398.79222041784601</c:v>
                </c:pt>
                <c:pt idx="29444">
                  <c:v>398.75049287938401</c:v>
                </c:pt>
                <c:pt idx="29445">
                  <c:v>398.82373544892187</c:v>
                </c:pt>
                <c:pt idx="29446">
                  <c:v>398.77868694769194</c:v>
                </c:pt>
                <c:pt idx="29447">
                  <c:v>398.77915322369199</c:v>
                </c:pt>
                <c:pt idx="29448">
                  <c:v>398.77559719876905</c:v>
                </c:pt>
                <c:pt idx="29449">
                  <c:v>398.78591719230695</c:v>
                </c:pt>
                <c:pt idx="29450">
                  <c:v>398.74457806738394</c:v>
                </c:pt>
                <c:pt idx="29451">
                  <c:v>398.88113875507588</c:v>
                </c:pt>
                <c:pt idx="29452">
                  <c:v>398.95041151969195</c:v>
                </c:pt>
                <c:pt idx="29453">
                  <c:v>398.95780954030698</c:v>
                </c:pt>
                <c:pt idx="29454">
                  <c:v>398.95413747215287</c:v>
                </c:pt>
                <c:pt idx="29455">
                  <c:v>399.14402557738401</c:v>
                </c:pt>
                <c:pt idx="29456">
                  <c:v>399.19720088584603</c:v>
                </c:pt>
                <c:pt idx="29457">
                  <c:v>399.35760743015402</c:v>
                </c:pt>
                <c:pt idx="29458">
                  <c:v>399.33126550322999</c:v>
                </c:pt>
                <c:pt idx="29459">
                  <c:v>399.22747752230703</c:v>
                </c:pt>
                <c:pt idx="29460">
                  <c:v>399.20352746015294</c:v>
                </c:pt>
                <c:pt idx="29461">
                  <c:v>399.26498359615306</c:v>
                </c:pt>
                <c:pt idx="29462">
                  <c:v>399.2933052830769</c:v>
                </c:pt>
                <c:pt idx="29463">
                  <c:v>399.24942723661502</c:v>
                </c:pt>
                <c:pt idx="29464">
                  <c:v>399.14709492846106</c:v>
                </c:pt>
                <c:pt idx="29465">
                  <c:v>399.21076029369198</c:v>
                </c:pt>
                <c:pt idx="29466">
                  <c:v>399.14258112107603</c:v>
                </c:pt>
                <c:pt idx="29467">
                  <c:v>399.20275635276801</c:v>
                </c:pt>
                <c:pt idx="29468">
                  <c:v>399.26379136538395</c:v>
                </c:pt>
                <c:pt idx="29469">
                  <c:v>399.26929252353807</c:v>
                </c:pt>
                <c:pt idx="29470">
                  <c:v>399.28680028692293</c:v>
                </c:pt>
                <c:pt idx="29471">
                  <c:v>399.438022676461</c:v>
                </c:pt>
                <c:pt idx="29472">
                  <c:v>399.29322772092195</c:v>
                </c:pt>
                <c:pt idx="29473">
                  <c:v>399.38170603784602</c:v>
                </c:pt>
                <c:pt idx="29474">
                  <c:v>399.34990885338402</c:v>
                </c:pt>
                <c:pt idx="29475">
                  <c:v>399.36219730661492</c:v>
                </c:pt>
                <c:pt idx="29476">
                  <c:v>399.44937284338403</c:v>
                </c:pt>
                <c:pt idx="29477">
                  <c:v>399.59390679015399</c:v>
                </c:pt>
                <c:pt idx="29478">
                  <c:v>399.544399520615</c:v>
                </c:pt>
                <c:pt idx="29479">
                  <c:v>399.49109080461494</c:v>
                </c:pt>
                <c:pt idx="29480">
                  <c:v>399.54622209015298</c:v>
                </c:pt>
                <c:pt idx="29481">
                  <c:v>399.56174433569203</c:v>
                </c:pt>
                <c:pt idx="29482">
                  <c:v>399.62054827322999</c:v>
                </c:pt>
                <c:pt idx="29483">
                  <c:v>399.62875836938395</c:v>
                </c:pt>
                <c:pt idx="29484">
                  <c:v>399.67672190446098</c:v>
                </c:pt>
                <c:pt idx="29485">
                  <c:v>399.62421660153802</c:v>
                </c:pt>
                <c:pt idx="29486">
                  <c:v>399.75437410246104</c:v>
                </c:pt>
                <c:pt idx="29487">
                  <c:v>399.72365266138399</c:v>
                </c:pt>
                <c:pt idx="29488">
                  <c:v>399.77013603830699</c:v>
                </c:pt>
                <c:pt idx="29489">
                  <c:v>399.82550142292303</c:v>
                </c:pt>
                <c:pt idx="29490">
                  <c:v>399.86983182323007</c:v>
                </c:pt>
                <c:pt idx="29491">
                  <c:v>399.81760139123008</c:v>
                </c:pt>
                <c:pt idx="29492">
                  <c:v>399.84884194046106</c:v>
                </c:pt>
                <c:pt idx="29493">
                  <c:v>399.76552283184606</c:v>
                </c:pt>
                <c:pt idx="29494">
                  <c:v>399.83771989553799</c:v>
                </c:pt>
                <c:pt idx="29495">
                  <c:v>399.81998951723</c:v>
                </c:pt>
                <c:pt idx="29496">
                  <c:v>399.86358976922992</c:v>
                </c:pt>
                <c:pt idx="29497">
                  <c:v>399.85327601461501</c:v>
                </c:pt>
                <c:pt idx="29498">
                  <c:v>400.13002443615301</c:v>
                </c:pt>
                <c:pt idx="29499">
                  <c:v>400.04192928138394</c:v>
                </c:pt>
                <c:pt idx="29500">
                  <c:v>399.91709106138399</c:v>
                </c:pt>
                <c:pt idx="29501">
                  <c:v>399.96463559153801</c:v>
                </c:pt>
                <c:pt idx="29502">
                  <c:v>399.88176108784597</c:v>
                </c:pt>
                <c:pt idx="29503">
                  <c:v>399.86429610153806</c:v>
                </c:pt>
                <c:pt idx="29504">
                  <c:v>399.81697684707689</c:v>
                </c:pt>
                <c:pt idx="29505">
                  <c:v>399.95739396630694</c:v>
                </c:pt>
                <c:pt idx="29506">
                  <c:v>399.98785310538398</c:v>
                </c:pt>
                <c:pt idx="29507">
                  <c:v>400.09044104384606</c:v>
                </c:pt>
                <c:pt idx="29508">
                  <c:v>400.02443890415299</c:v>
                </c:pt>
                <c:pt idx="29509">
                  <c:v>399.88449567846106</c:v>
                </c:pt>
                <c:pt idx="29510">
                  <c:v>399.75378449907703</c:v>
                </c:pt>
                <c:pt idx="29511">
                  <c:v>399.89986533338407</c:v>
                </c:pt>
                <c:pt idx="29512">
                  <c:v>399.91465028846102</c:v>
                </c:pt>
                <c:pt idx="29513">
                  <c:v>399.87938211753806</c:v>
                </c:pt>
                <c:pt idx="29514">
                  <c:v>399.94563644276894</c:v>
                </c:pt>
                <c:pt idx="29515">
                  <c:v>399.91193608646103</c:v>
                </c:pt>
                <c:pt idx="29516">
                  <c:v>399.95641310092299</c:v>
                </c:pt>
                <c:pt idx="29517">
                  <c:v>399.98962059138398</c:v>
                </c:pt>
                <c:pt idx="29518">
                  <c:v>399.91952145446101</c:v>
                </c:pt>
                <c:pt idx="29519">
                  <c:v>399.88847100430701</c:v>
                </c:pt>
                <c:pt idx="29520">
                  <c:v>399.92087492799891</c:v>
                </c:pt>
                <c:pt idx="29521">
                  <c:v>399.97696736876895</c:v>
                </c:pt>
                <c:pt idx="29522">
                  <c:v>400.05174414507695</c:v>
                </c:pt>
                <c:pt idx="29523">
                  <c:v>400.10409574538397</c:v>
                </c:pt>
                <c:pt idx="29524">
                  <c:v>400.11373899215295</c:v>
                </c:pt>
                <c:pt idx="29525">
                  <c:v>399.99163635446092</c:v>
                </c:pt>
                <c:pt idx="29526">
                  <c:v>400.08369707969194</c:v>
                </c:pt>
                <c:pt idx="29527">
                  <c:v>400.11845674461495</c:v>
                </c:pt>
                <c:pt idx="29528">
                  <c:v>400.224987880615</c:v>
                </c:pt>
                <c:pt idx="29529">
                  <c:v>400.235463806307</c:v>
                </c:pt>
                <c:pt idx="29530">
                  <c:v>400.27832311861494</c:v>
                </c:pt>
                <c:pt idx="29531">
                  <c:v>400.27758983415401</c:v>
                </c:pt>
                <c:pt idx="29532">
                  <c:v>400.37169255692299</c:v>
                </c:pt>
                <c:pt idx="29533">
                  <c:v>400.33018773722995</c:v>
                </c:pt>
                <c:pt idx="29534">
                  <c:v>400.32369150861496</c:v>
                </c:pt>
                <c:pt idx="29535">
                  <c:v>400.33013328861489</c:v>
                </c:pt>
                <c:pt idx="29536">
                  <c:v>400.32786442830701</c:v>
                </c:pt>
                <c:pt idx="29537">
                  <c:v>400.34682657107697</c:v>
                </c:pt>
                <c:pt idx="29538">
                  <c:v>400.28620551692194</c:v>
                </c:pt>
                <c:pt idx="29539">
                  <c:v>400.31213006999997</c:v>
                </c:pt>
                <c:pt idx="29540">
                  <c:v>400.380252233384</c:v>
                </c:pt>
                <c:pt idx="29541">
                  <c:v>400.32077452107592</c:v>
                </c:pt>
                <c:pt idx="29542">
                  <c:v>400.38091198092292</c:v>
                </c:pt>
                <c:pt idx="29543">
                  <c:v>400.50019257661495</c:v>
                </c:pt>
                <c:pt idx="29544">
                  <c:v>400.45253267246102</c:v>
                </c:pt>
                <c:pt idx="29545">
                  <c:v>400.32908995892296</c:v>
                </c:pt>
                <c:pt idx="29546">
                  <c:v>400.31670141030696</c:v>
                </c:pt>
                <c:pt idx="29547">
                  <c:v>400.13838966938403</c:v>
                </c:pt>
                <c:pt idx="29548">
                  <c:v>400.11651435076897</c:v>
                </c:pt>
                <c:pt idx="29549">
                  <c:v>400.073612600307</c:v>
                </c:pt>
                <c:pt idx="29550">
                  <c:v>400.009848671692</c:v>
                </c:pt>
                <c:pt idx="29551">
                  <c:v>400.12890845630699</c:v>
                </c:pt>
                <c:pt idx="29552">
                  <c:v>400.16918906738397</c:v>
                </c:pt>
                <c:pt idx="29553">
                  <c:v>400.241703522769</c:v>
                </c:pt>
                <c:pt idx="29554">
                  <c:v>400.27364410907597</c:v>
                </c:pt>
                <c:pt idx="29555">
                  <c:v>400.18578422815301</c:v>
                </c:pt>
                <c:pt idx="29556">
                  <c:v>400.09381384399899</c:v>
                </c:pt>
                <c:pt idx="29557">
                  <c:v>400.13629392892295</c:v>
                </c:pt>
                <c:pt idx="29558">
                  <c:v>400.17698449169194</c:v>
                </c:pt>
                <c:pt idx="29559">
                  <c:v>400.23452416369196</c:v>
                </c:pt>
                <c:pt idx="29560">
                  <c:v>400.31185247538394</c:v>
                </c:pt>
                <c:pt idx="29561">
                  <c:v>400.19886832153804</c:v>
                </c:pt>
                <c:pt idx="29562">
                  <c:v>400.33110866138389</c:v>
                </c:pt>
                <c:pt idx="29563">
                  <c:v>400.22528724384608</c:v>
                </c:pt>
                <c:pt idx="29564">
                  <c:v>400.21880816261495</c:v>
                </c:pt>
                <c:pt idx="29565">
                  <c:v>400.377671617077</c:v>
                </c:pt>
                <c:pt idx="29566">
                  <c:v>400.45819634969189</c:v>
                </c:pt>
                <c:pt idx="29567">
                  <c:v>400.45941297369194</c:v>
                </c:pt>
                <c:pt idx="29568">
                  <c:v>400.40058178784602</c:v>
                </c:pt>
                <c:pt idx="29569">
                  <c:v>400.50865330292203</c:v>
                </c:pt>
                <c:pt idx="29570">
                  <c:v>400.45136785292294</c:v>
                </c:pt>
                <c:pt idx="29571">
                  <c:v>400.39418733015304</c:v>
                </c:pt>
                <c:pt idx="29572">
                  <c:v>400.37796496292299</c:v>
                </c:pt>
                <c:pt idx="29573">
                  <c:v>400.36595632476906</c:v>
                </c:pt>
                <c:pt idx="29574">
                  <c:v>400.42722518984607</c:v>
                </c:pt>
                <c:pt idx="29575">
                  <c:v>400.39321933446098</c:v>
                </c:pt>
                <c:pt idx="29576">
                  <c:v>400.25937149569199</c:v>
                </c:pt>
                <c:pt idx="29577">
                  <c:v>400.26613376892288</c:v>
                </c:pt>
                <c:pt idx="29578">
                  <c:v>400.25597862338401</c:v>
                </c:pt>
                <c:pt idx="29579">
                  <c:v>400.18188979969204</c:v>
                </c:pt>
                <c:pt idx="29580">
                  <c:v>400.28555079999995</c:v>
                </c:pt>
                <c:pt idx="29581">
                  <c:v>400.38435277938396</c:v>
                </c:pt>
                <c:pt idx="29582">
                  <c:v>400.33479456215292</c:v>
                </c:pt>
                <c:pt idx="29583">
                  <c:v>400.28178090276896</c:v>
                </c:pt>
                <c:pt idx="29584">
                  <c:v>400.33834848322994</c:v>
                </c:pt>
                <c:pt idx="29585">
                  <c:v>400.29827983522995</c:v>
                </c:pt>
                <c:pt idx="29586">
                  <c:v>400.44403515953798</c:v>
                </c:pt>
                <c:pt idx="29587">
                  <c:v>400.37893529122994</c:v>
                </c:pt>
                <c:pt idx="29588">
                  <c:v>400.21344332523</c:v>
                </c:pt>
                <c:pt idx="29589">
                  <c:v>400.152011212307</c:v>
                </c:pt>
                <c:pt idx="29590">
                  <c:v>400.15542063676912</c:v>
                </c:pt>
                <c:pt idx="29591">
                  <c:v>400.07528381769197</c:v>
                </c:pt>
                <c:pt idx="29592">
                  <c:v>400.09724524938395</c:v>
                </c:pt>
                <c:pt idx="29593">
                  <c:v>400.02821688261497</c:v>
                </c:pt>
                <c:pt idx="29594">
                  <c:v>400.155706541538</c:v>
                </c:pt>
                <c:pt idx="29595">
                  <c:v>400.20906864953798</c:v>
                </c:pt>
                <c:pt idx="29596">
                  <c:v>400.170674202307</c:v>
                </c:pt>
                <c:pt idx="29597">
                  <c:v>400.19624221338398</c:v>
                </c:pt>
                <c:pt idx="29598">
                  <c:v>400.17449227846106</c:v>
                </c:pt>
                <c:pt idx="29599">
                  <c:v>400.17085636461502</c:v>
                </c:pt>
                <c:pt idx="29600">
                  <c:v>400.27988788430707</c:v>
                </c:pt>
                <c:pt idx="29601">
                  <c:v>400.30206848261503</c:v>
                </c:pt>
                <c:pt idx="29602">
                  <c:v>400.29352169276905</c:v>
                </c:pt>
                <c:pt idx="29603">
                  <c:v>400.13969849246098</c:v>
                </c:pt>
                <c:pt idx="29604">
                  <c:v>400.19140052353805</c:v>
                </c:pt>
                <c:pt idx="29605">
                  <c:v>400.19956663876906</c:v>
                </c:pt>
                <c:pt idx="29606">
                  <c:v>400.24109501076902</c:v>
                </c:pt>
                <c:pt idx="29607">
                  <c:v>400.21252602630705</c:v>
                </c:pt>
                <c:pt idx="29608">
                  <c:v>400.20680368169195</c:v>
                </c:pt>
                <c:pt idx="29609">
                  <c:v>400.23258282507601</c:v>
                </c:pt>
                <c:pt idx="29610">
                  <c:v>400.18377439276901</c:v>
                </c:pt>
                <c:pt idx="29611">
                  <c:v>400.27465014538404</c:v>
                </c:pt>
                <c:pt idx="29612">
                  <c:v>400.40255938076905</c:v>
                </c:pt>
                <c:pt idx="29613">
                  <c:v>400.4013272023069</c:v>
                </c:pt>
                <c:pt idx="29614">
                  <c:v>400.43321378015287</c:v>
                </c:pt>
                <c:pt idx="29615">
                  <c:v>400.33264495399999</c:v>
                </c:pt>
                <c:pt idx="29616">
                  <c:v>400.3118850198461</c:v>
                </c:pt>
                <c:pt idx="29617">
                  <c:v>400.40759275046099</c:v>
                </c:pt>
                <c:pt idx="29618">
                  <c:v>400.41442414676902</c:v>
                </c:pt>
                <c:pt idx="29619">
                  <c:v>400.41796346492197</c:v>
                </c:pt>
                <c:pt idx="29620">
                  <c:v>400.37415301323</c:v>
                </c:pt>
                <c:pt idx="29621">
                  <c:v>400.32772775492197</c:v>
                </c:pt>
                <c:pt idx="29622">
                  <c:v>400.45122486907695</c:v>
                </c:pt>
                <c:pt idx="29623">
                  <c:v>400.39154423599899</c:v>
                </c:pt>
                <c:pt idx="29624">
                  <c:v>400.39088662061505</c:v>
                </c:pt>
                <c:pt idx="29625">
                  <c:v>400.38484959923005</c:v>
                </c:pt>
                <c:pt idx="29626">
                  <c:v>400.48845515307693</c:v>
                </c:pt>
                <c:pt idx="29627">
                  <c:v>400.59757812199996</c:v>
                </c:pt>
                <c:pt idx="29628">
                  <c:v>400.66990609369202</c:v>
                </c:pt>
                <c:pt idx="29629">
                  <c:v>400.62136460092302</c:v>
                </c:pt>
                <c:pt idx="29630">
                  <c:v>400.53205121476901</c:v>
                </c:pt>
                <c:pt idx="29631">
                  <c:v>400.42926871322999</c:v>
                </c:pt>
                <c:pt idx="29632">
                  <c:v>400.44949471169195</c:v>
                </c:pt>
                <c:pt idx="29633">
                  <c:v>400.50525245953799</c:v>
                </c:pt>
                <c:pt idx="29634">
                  <c:v>400.47730169984607</c:v>
                </c:pt>
                <c:pt idx="29635">
                  <c:v>400.47384515415405</c:v>
                </c:pt>
                <c:pt idx="29636">
                  <c:v>400.37646136338401</c:v>
                </c:pt>
                <c:pt idx="29637">
                  <c:v>400.49622576846093</c:v>
                </c:pt>
                <c:pt idx="29638">
                  <c:v>400.56262167492207</c:v>
                </c:pt>
                <c:pt idx="29639">
                  <c:v>400.52863926046092</c:v>
                </c:pt>
                <c:pt idx="29640">
                  <c:v>400.54960546846098</c:v>
                </c:pt>
                <c:pt idx="29641">
                  <c:v>400.60037753323002</c:v>
                </c:pt>
                <c:pt idx="29642">
                  <c:v>400.53771238861486</c:v>
                </c:pt>
                <c:pt idx="29643">
                  <c:v>400.42820102938396</c:v>
                </c:pt>
                <c:pt idx="29644">
                  <c:v>400.43975405799989</c:v>
                </c:pt>
                <c:pt idx="29645">
                  <c:v>400.54871775615391</c:v>
                </c:pt>
                <c:pt idx="29646">
                  <c:v>400.53976236692301</c:v>
                </c:pt>
                <c:pt idx="29647">
                  <c:v>400.55765201569204</c:v>
                </c:pt>
                <c:pt idx="29648">
                  <c:v>400.67220986430704</c:v>
                </c:pt>
                <c:pt idx="29649">
                  <c:v>400.59871878261481</c:v>
                </c:pt>
                <c:pt idx="29650">
                  <c:v>400.63251636999894</c:v>
                </c:pt>
                <c:pt idx="29651">
                  <c:v>400.71425880092301</c:v>
                </c:pt>
                <c:pt idx="29652">
                  <c:v>400.67821209630802</c:v>
                </c:pt>
                <c:pt idx="29653">
                  <c:v>400.75546292799896</c:v>
                </c:pt>
                <c:pt idx="29654">
                  <c:v>400.74542560492307</c:v>
                </c:pt>
                <c:pt idx="29655">
                  <c:v>400.7748578167691</c:v>
                </c:pt>
                <c:pt idx="29656">
                  <c:v>400.80706007676906</c:v>
                </c:pt>
                <c:pt idx="29657">
                  <c:v>400.85060427000002</c:v>
                </c:pt>
                <c:pt idx="29658">
                  <c:v>400.86770902353805</c:v>
                </c:pt>
                <c:pt idx="29659">
                  <c:v>400.79858496630692</c:v>
                </c:pt>
                <c:pt idx="29660">
                  <c:v>400.86549930538405</c:v>
                </c:pt>
                <c:pt idx="29661">
                  <c:v>400.80270422246105</c:v>
                </c:pt>
                <c:pt idx="29662">
                  <c:v>400.80961634738395</c:v>
                </c:pt>
                <c:pt idx="29663">
                  <c:v>400.782771128153</c:v>
                </c:pt>
                <c:pt idx="29664">
                  <c:v>400.83448554753801</c:v>
                </c:pt>
                <c:pt idx="29665">
                  <c:v>400.90865123938403</c:v>
                </c:pt>
                <c:pt idx="29666">
                  <c:v>400.967366584307</c:v>
                </c:pt>
                <c:pt idx="29667">
                  <c:v>401.00730859030705</c:v>
                </c:pt>
                <c:pt idx="29668">
                  <c:v>401.09132983461495</c:v>
                </c:pt>
                <c:pt idx="29669">
                  <c:v>401.07997952138396</c:v>
                </c:pt>
                <c:pt idx="29670">
                  <c:v>400.98423465461497</c:v>
                </c:pt>
                <c:pt idx="29671">
                  <c:v>400.86741774415299</c:v>
                </c:pt>
                <c:pt idx="29672">
                  <c:v>400.90764995307592</c:v>
                </c:pt>
                <c:pt idx="29673">
                  <c:v>400.87666655830697</c:v>
                </c:pt>
                <c:pt idx="29674">
                  <c:v>400.93858913153792</c:v>
                </c:pt>
                <c:pt idx="29675">
                  <c:v>401.03866160400008</c:v>
                </c:pt>
                <c:pt idx="29676">
                  <c:v>400.999989682153</c:v>
                </c:pt>
                <c:pt idx="29677">
                  <c:v>401.12134321692292</c:v>
                </c:pt>
                <c:pt idx="29678">
                  <c:v>401.16126800246104</c:v>
                </c:pt>
                <c:pt idx="29679">
                  <c:v>401.20071708415293</c:v>
                </c:pt>
                <c:pt idx="29680">
                  <c:v>401.100718324154</c:v>
                </c:pt>
                <c:pt idx="29681">
                  <c:v>401.13052642676905</c:v>
                </c:pt>
                <c:pt idx="29682">
                  <c:v>401.13937835384598</c:v>
                </c:pt>
                <c:pt idx="29683">
                  <c:v>401.10830740984602</c:v>
                </c:pt>
                <c:pt idx="29684">
                  <c:v>401.25857513999898</c:v>
                </c:pt>
                <c:pt idx="29685">
                  <c:v>401.16889767938403</c:v>
                </c:pt>
                <c:pt idx="29686">
                  <c:v>401.24103489138395</c:v>
                </c:pt>
                <c:pt idx="29687">
                  <c:v>401.24232094415396</c:v>
                </c:pt>
                <c:pt idx="29688">
                  <c:v>401.27688593184502</c:v>
                </c:pt>
                <c:pt idx="29689">
                  <c:v>401.28645016153803</c:v>
                </c:pt>
                <c:pt idx="29690">
                  <c:v>401.26997618892301</c:v>
                </c:pt>
                <c:pt idx="29691">
                  <c:v>401.18747043769196</c:v>
                </c:pt>
                <c:pt idx="29692">
                  <c:v>401.22231829553795</c:v>
                </c:pt>
                <c:pt idx="29693">
                  <c:v>401.14678297030702</c:v>
                </c:pt>
                <c:pt idx="29694">
                  <c:v>401.21364872076902</c:v>
                </c:pt>
                <c:pt idx="29695">
                  <c:v>401.20686623461501</c:v>
                </c:pt>
                <c:pt idx="29696">
                  <c:v>401.32656316230697</c:v>
                </c:pt>
                <c:pt idx="29697">
                  <c:v>401.25296462507606</c:v>
                </c:pt>
                <c:pt idx="29698">
                  <c:v>401.47045781676798</c:v>
                </c:pt>
                <c:pt idx="29699">
                  <c:v>401.33082607353805</c:v>
                </c:pt>
                <c:pt idx="29700">
                  <c:v>401.37660991230695</c:v>
                </c:pt>
                <c:pt idx="29701">
                  <c:v>401.43360657646099</c:v>
                </c:pt>
                <c:pt idx="29702">
                  <c:v>401.46288824507599</c:v>
                </c:pt>
                <c:pt idx="29703">
                  <c:v>401.48497927615296</c:v>
                </c:pt>
                <c:pt idx="29704">
                  <c:v>401.46841736876894</c:v>
                </c:pt>
                <c:pt idx="29705">
                  <c:v>401.56572910122992</c:v>
                </c:pt>
                <c:pt idx="29706">
                  <c:v>401.49122600615294</c:v>
                </c:pt>
                <c:pt idx="29707">
                  <c:v>401.49356890122988</c:v>
                </c:pt>
                <c:pt idx="29708">
                  <c:v>401.57672262584606</c:v>
                </c:pt>
                <c:pt idx="29709">
                  <c:v>401.55009094553799</c:v>
                </c:pt>
                <c:pt idx="29710">
                  <c:v>401.50649663600001</c:v>
                </c:pt>
                <c:pt idx="29711">
                  <c:v>401.52393814553795</c:v>
                </c:pt>
                <c:pt idx="29712">
                  <c:v>401.49514898430692</c:v>
                </c:pt>
                <c:pt idx="29713">
                  <c:v>401.52254530200003</c:v>
                </c:pt>
                <c:pt idx="29714">
                  <c:v>401.50260503123098</c:v>
                </c:pt>
                <c:pt idx="29715">
                  <c:v>401.60381557599999</c:v>
                </c:pt>
                <c:pt idx="29716">
                  <c:v>401.66767080215305</c:v>
                </c:pt>
                <c:pt idx="29717">
                  <c:v>401.85536898584502</c:v>
                </c:pt>
                <c:pt idx="29718">
                  <c:v>401.78562453446108</c:v>
                </c:pt>
                <c:pt idx="29719">
                  <c:v>401.75762932076907</c:v>
                </c:pt>
                <c:pt idx="29720">
                  <c:v>401.64900356415308</c:v>
                </c:pt>
                <c:pt idx="29721">
                  <c:v>401.77812660138392</c:v>
                </c:pt>
                <c:pt idx="29722">
                  <c:v>401.84117344353803</c:v>
                </c:pt>
                <c:pt idx="29723">
                  <c:v>401.93761375507586</c:v>
                </c:pt>
                <c:pt idx="29724">
                  <c:v>401.96540547846092</c:v>
                </c:pt>
                <c:pt idx="29725">
                  <c:v>401.86647448738393</c:v>
                </c:pt>
                <c:pt idx="29726">
                  <c:v>401.93436326369192</c:v>
                </c:pt>
                <c:pt idx="29727">
                  <c:v>401.90930629184601</c:v>
                </c:pt>
                <c:pt idx="29728">
                  <c:v>401.99634385030697</c:v>
                </c:pt>
                <c:pt idx="29729">
                  <c:v>402.08470415046105</c:v>
                </c:pt>
                <c:pt idx="29730">
                  <c:v>402.0850067479999</c:v>
                </c:pt>
                <c:pt idx="29731">
                  <c:v>401.988221286461</c:v>
                </c:pt>
                <c:pt idx="29732">
                  <c:v>401.91371336215286</c:v>
                </c:pt>
                <c:pt idx="29733">
                  <c:v>402.01191373692296</c:v>
                </c:pt>
                <c:pt idx="29734">
                  <c:v>402.11324457261492</c:v>
                </c:pt>
                <c:pt idx="29735">
                  <c:v>402.13998800861492</c:v>
                </c:pt>
                <c:pt idx="29736">
                  <c:v>402.08615070092293</c:v>
                </c:pt>
                <c:pt idx="29737">
                  <c:v>402.20831763707594</c:v>
                </c:pt>
                <c:pt idx="29738">
                  <c:v>402.19144834138399</c:v>
                </c:pt>
                <c:pt idx="29739">
                  <c:v>402.09263796892293</c:v>
                </c:pt>
                <c:pt idx="29740">
                  <c:v>402.01303212799894</c:v>
                </c:pt>
                <c:pt idx="29741">
                  <c:v>402.05885888246098</c:v>
                </c:pt>
                <c:pt idx="29742">
                  <c:v>402.15423235046103</c:v>
                </c:pt>
                <c:pt idx="29743">
                  <c:v>402.1813230776919</c:v>
                </c:pt>
                <c:pt idx="29744">
                  <c:v>402.27516857676898</c:v>
                </c:pt>
                <c:pt idx="29745">
                  <c:v>402.19726175369198</c:v>
                </c:pt>
                <c:pt idx="29746">
                  <c:v>402.15099270261499</c:v>
                </c:pt>
                <c:pt idx="29747">
                  <c:v>402.3242576547691</c:v>
                </c:pt>
                <c:pt idx="29748">
                  <c:v>402.38837166338396</c:v>
                </c:pt>
                <c:pt idx="29749">
                  <c:v>402.26514650384598</c:v>
                </c:pt>
                <c:pt idx="29750">
                  <c:v>402.20344779461499</c:v>
                </c:pt>
                <c:pt idx="29751">
                  <c:v>402.25996030800002</c:v>
                </c:pt>
                <c:pt idx="29752">
                  <c:v>402.28592346676896</c:v>
                </c:pt>
                <c:pt idx="29753">
                  <c:v>402.371807558461</c:v>
                </c:pt>
                <c:pt idx="29754">
                  <c:v>402.30864255169195</c:v>
                </c:pt>
                <c:pt idx="29755">
                  <c:v>402.46541551661494</c:v>
                </c:pt>
                <c:pt idx="29756">
                  <c:v>402.49463816430705</c:v>
                </c:pt>
                <c:pt idx="29757">
                  <c:v>402.47004120199995</c:v>
                </c:pt>
                <c:pt idx="29758">
                  <c:v>402.50575008999903</c:v>
                </c:pt>
                <c:pt idx="29759">
                  <c:v>402.55831682569192</c:v>
                </c:pt>
                <c:pt idx="29760">
                  <c:v>402.50641479276896</c:v>
                </c:pt>
                <c:pt idx="29761">
                  <c:v>402.54637049599995</c:v>
                </c:pt>
                <c:pt idx="29762">
                  <c:v>402.53676815507595</c:v>
                </c:pt>
                <c:pt idx="29763">
                  <c:v>402.74218552446104</c:v>
                </c:pt>
                <c:pt idx="29764">
                  <c:v>402.73372017953801</c:v>
                </c:pt>
                <c:pt idx="29765">
                  <c:v>402.53863775753797</c:v>
                </c:pt>
                <c:pt idx="29766">
                  <c:v>402.461202121231</c:v>
                </c:pt>
                <c:pt idx="29767">
                  <c:v>402.56989074676903</c:v>
                </c:pt>
                <c:pt idx="29768">
                  <c:v>402.666771892307</c:v>
                </c:pt>
                <c:pt idx="29769">
                  <c:v>402.70889999169191</c:v>
                </c:pt>
                <c:pt idx="29770">
                  <c:v>402.55399378892196</c:v>
                </c:pt>
                <c:pt idx="29771">
                  <c:v>402.59803468384598</c:v>
                </c:pt>
                <c:pt idx="29772">
                  <c:v>402.66404795492298</c:v>
                </c:pt>
                <c:pt idx="29773">
                  <c:v>402.85248226815298</c:v>
                </c:pt>
                <c:pt idx="29774">
                  <c:v>402.72422441861494</c:v>
                </c:pt>
                <c:pt idx="29775">
                  <c:v>402.70062286769195</c:v>
                </c:pt>
                <c:pt idx="29776">
                  <c:v>402.66742730030705</c:v>
                </c:pt>
                <c:pt idx="29777">
                  <c:v>402.69280625292203</c:v>
                </c:pt>
                <c:pt idx="29778">
                  <c:v>402.61068436123008</c:v>
                </c:pt>
                <c:pt idx="29779">
                  <c:v>402.57376338753801</c:v>
                </c:pt>
                <c:pt idx="29780">
                  <c:v>402.57930682846097</c:v>
                </c:pt>
                <c:pt idx="29781">
                  <c:v>402.42129254938391</c:v>
                </c:pt>
                <c:pt idx="29782">
                  <c:v>402.49898950753794</c:v>
                </c:pt>
                <c:pt idx="29783">
                  <c:v>402.52552660538396</c:v>
                </c:pt>
                <c:pt idx="29784">
                  <c:v>402.58210179799892</c:v>
                </c:pt>
                <c:pt idx="29785">
                  <c:v>402.47151841984487</c:v>
                </c:pt>
                <c:pt idx="29786">
                  <c:v>402.49546109430702</c:v>
                </c:pt>
                <c:pt idx="29787">
                  <c:v>402.48593443476898</c:v>
                </c:pt>
                <c:pt idx="29788">
                  <c:v>402.60683207938405</c:v>
                </c:pt>
                <c:pt idx="29789">
                  <c:v>402.54473813784608</c:v>
                </c:pt>
                <c:pt idx="29790">
                  <c:v>402.627078424307</c:v>
                </c:pt>
                <c:pt idx="29791">
                  <c:v>402.51590488061493</c:v>
                </c:pt>
                <c:pt idx="29792">
                  <c:v>402.47387057938403</c:v>
                </c:pt>
                <c:pt idx="29793">
                  <c:v>402.56071225938399</c:v>
                </c:pt>
                <c:pt idx="29794">
                  <c:v>402.52109055846103</c:v>
                </c:pt>
                <c:pt idx="29795">
                  <c:v>402.53929470815297</c:v>
                </c:pt>
                <c:pt idx="29796">
                  <c:v>402.44812190969191</c:v>
                </c:pt>
                <c:pt idx="29797">
                  <c:v>402.44223857492301</c:v>
                </c:pt>
                <c:pt idx="29798">
                  <c:v>402.44890274846097</c:v>
                </c:pt>
                <c:pt idx="29799">
                  <c:v>402.45023028199995</c:v>
                </c:pt>
                <c:pt idx="29800">
                  <c:v>402.52580090538396</c:v>
                </c:pt>
                <c:pt idx="29801">
                  <c:v>402.60430249199896</c:v>
                </c:pt>
                <c:pt idx="29802">
                  <c:v>402.59274544369191</c:v>
                </c:pt>
                <c:pt idx="29803">
                  <c:v>402.57323093553799</c:v>
                </c:pt>
                <c:pt idx="29804">
                  <c:v>402.42610310415296</c:v>
                </c:pt>
                <c:pt idx="29805">
                  <c:v>402.47648077830695</c:v>
                </c:pt>
                <c:pt idx="29806">
                  <c:v>402.56309501399897</c:v>
                </c:pt>
                <c:pt idx="29807">
                  <c:v>402.45938991769191</c:v>
                </c:pt>
                <c:pt idx="29808">
                  <c:v>402.531427239538</c:v>
                </c:pt>
                <c:pt idx="29809">
                  <c:v>402.53461233630702</c:v>
                </c:pt>
                <c:pt idx="29810">
                  <c:v>402.56300239138398</c:v>
                </c:pt>
                <c:pt idx="29811">
                  <c:v>402.71859497076895</c:v>
                </c:pt>
                <c:pt idx="29812">
                  <c:v>402.73719212246101</c:v>
                </c:pt>
                <c:pt idx="29813">
                  <c:v>402.66735593984606</c:v>
                </c:pt>
                <c:pt idx="29814">
                  <c:v>402.64303279030702</c:v>
                </c:pt>
                <c:pt idx="29815">
                  <c:v>402.71037955984497</c:v>
                </c:pt>
                <c:pt idx="29816">
                  <c:v>402.82887351676902</c:v>
                </c:pt>
                <c:pt idx="29817">
                  <c:v>402.80704168953804</c:v>
                </c:pt>
                <c:pt idx="29818">
                  <c:v>402.71257643230695</c:v>
                </c:pt>
                <c:pt idx="29819">
                  <c:v>402.70528170169194</c:v>
                </c:pt>
                <c:pt idx="29820">
                  <c:v>402.59486616784608</c:v>
                </c:pt>
                <c:pt idx="29821">
                  <c:v>402.55818821661495</c:v>
                </c:pt>
                <c:pt idx="29822">
                  <c:v>402.47980172276908</c:v>
                </c:pt>
                <c:pt idx="29823">
                  <c:v>402.50833667553792</c:v>
                </c:pt>
                <c:pt idx="29824">
                  <c:v>402.56355128846099</c:v>
                </c:pt>
                <c:pt idx="29825">
                  <c:v>402.58741609353802</c:v>
                </c:pt>
                <c:pt idx="29826">
                  <c:v>402.53114395630689</c:v>
                </c:pt>
                <c:pt idx="29827">
                  <c:v>402.66185081892201</c:v>
                </c:pt>
                <c:pt idx="29828">
                  <c:v>402.68918771584606</c:v>
                </c:pt>
                <c:pt idx="29829">
                  <c:v>402.68149575938395</c:v>
                </c:pt>
                <c:pt idx="29830">
                  <c:v>402.77059280861494</c:v>
                </c:pt>
                <c:pt idx="29831">
                  <c:v>402.70754934861486</c:v>
                </c:pt>
                <c:pt idx="29832">
                  <c:v>402.61249733138402</c:v>
                </c:pt>
                <c:pt idx="29833">
                  <c:v>402.733750880461</c:v>
                </c:pt>
                <c:pt idx="29834">
                  <c:v>402.67645529676901</c:v>
                </c:pt>
                <c:pt idx="29835">
                  <c:v>402.61073691553793</c:v>
                </c:pt>
                <c:pt idx="29836">
                  <c:v>402.58513306815394</c:v>
                </c:pt>
                <c:pt idx="29837">
                  <c:v>402.70580690399896</c:v>
                </c:pt>
                <c:pt idx="29838">
                  <c:v>402.59636084861489</c:v>
                </c:pt>
                <c:pt idx="29839">
                  <c:v>402.56398820722995</c:v>
                </c:pt>
                <c:pt idx="29840">
                  <c:v>402.62614161615301</c:v>
                </c:pt>
                <c:pt idx="29841">
                  <c:v>402.55714271676902</c:v>
                </c:pt>
                <c:pt idx="29842">
                  <c:v>402.68172959276905</c:v>
                </c:pt>
                <c:pt idx="29843">
                  <c:v>402.58018950384604</c:v>
                </c:pt>
                <c:pt idx="29844">
                  <c:v>402.699266706</c:v>
                </c:pt>
                <c:pt idx="29845">
                  <c:v>402.49575553630694</c:v>
                </c:pt>
                <c:pt idx="29846">
                  <c:v>402.364974888615</c:v>
                </c:pt>
                <c:pt idx="29847">
                  <c:v>402.34836409969205</c:v>
                </c:pt>
                <c:pt idx="29848">
                  <c:v>402.309967275384</c:v>
                </c:pt>
                <c:pt idx="29849">
                  <c:v>402.43384989123092</c:v>
                </c:pt>
                <c:pt idx="29850">
                  <c:v>402.57712360907698</c:v>
                </c:pt>
                <c:pt idx="29851">
                  <c:v>402.67999565107698</c:v>
                </c:pt>
                <c:pt idx="29852">
                  <c:v>402.56146904184601</c:v>
                </c:pt>
                <c:pt idx="29853">
                  <c:v>402.478755824769</c:v>
                </c:pt>
                <c:pt idx="29854">
                  <c:v>402.42756236476902</c:v>
                </c:pt>
                <c:pt idx="29855">
                  <c:v>402.50115961661487</c:v>
                </c:pt>
                <c:pt idx="29856">
                  <c:v>402.6064707476919</c:v>
                </c:pt>
                <c:pt idx="29857">
                  <c:v>402.4947313496919</c:v>
                </c:pt>
                <c:pt idx="29858">
                  <c:v>402.51047781984505</c:v>
                </c:pt>
                <c:pt idx="29859">
                  <c:v>402.59468932415308</c:v>
                </c:pt>
                <c:pt idx="29860">
                  <c:v>402.58247679861495</c:v>
                </c:pt>
                <c:pt idx="29861">
                  <c:v>402.68746551369202</c:v>
                </c:pt>
                <c:pt idx="29862">
                  <c:v>402.76244747184597</c:v>
                </c:pt>
                <c:pt idx="29863">
                  <c:v>402.76549198769192</c:v>
                </c:pt>
                <c:pt idx="29864">
                  <c:v>402.79980788769194</c:v>
                </c:pt>
                <c:pt idx="29865">
                  <c:v>402.82138254246092</c:v>
                </c:pt>
                <c:pt idx="29866">
                  <c:v>402.61522538153798</c:v>
                </c:pt>
                <c:pt idx="29867">
                  <c:v>402.54637031323</c:v>
                </c:pt>
                <c:pt idx="29868">
                  <c:v>402.52776843661496</c:v>
                </c:pt>
                <c:pt idx="29869">
                  <c:v>402.73329187399992</c:v>
                </c:pt>
                <c:pt idx="29870">
                  <c:v>402.80201392630698</c:v>
                </c:pt>
                <c:pt idx="29871">
                  <c:v>402.70197048922995</c:v>
                </c:pt>
                <c:pt idx="29872">
                  <c:v>402.69452211723001</c:v>
                </c:pt>
                <c:pt idx="29873">
                  <c:v>402.59825591107591</c:v>
                </c:pt>
                <c:pt idx="29874">
                  <c:v>402.52876509292292</c:v>
                </c:pt>
                <c:pt idx="29875">
                  <c:v>402.53044424892192</c:v>
                </c:pt>
                <c:pt idx="29876">
                  <c:v>402.32852312061499</c:v>
                </c:pt>
                <c:pt idx="29877">
                  <c:v>402.54974936507705</c:v>
                </c:pt>
                <c:pt idx="29878">
                  <c:v>402.63509428815303</c:v>
                </c:pt>
                <c:pt idx="29879">
                  <c:v>402.56184983184608</c:v>
                </c:pt>
                <c:pt idx="29880">
                  <c:v>402.65776268723005</c:v>
                </c:pt>
                <c:pt idx="29881">
                  <c:v>402.78408603184607</c:v>
                </c:pt>
                <c:pt idx="29882">
                  <c:v>402.65186810538404</c:v>
                </c:pt>
                <c:pt idx="29883">
                  <c:v>402.70285998892297</c:v>
                </c:pt>
                <c:pt idx="29884">
                  <c:v>402.64227380061504</c:v>
                </c:pt>
                <c:pt idx="29885">
                  <c:v>402.71963679522992</c:v>
                </c:pt>
                <c:pt idx="29886">
                  <c:v>402.73970676599987</c:v>
                </c:pt>
                <c:pt idx="29887">
                  <c:v>402.77896190400003</c:v>
                </c:pt>
                <c:pt idx="29888">
                  <c:v>402.71426131999908</c:v>
                </c:pt>
                <c:pt idx="29889">
                  <c:v>402.670959594615</c:v>
                </c:pt>
                <c:pt idx="29890">
                  <c:v>402.73340726046092</c:v>
                </c:pt>
                <c:pt idx="29891">
                  <c:v>402.73859171261489</c:v>
                </c:pt>
                <c:pt idx="29892">
                  <c:v>402.74201095046101</c:v>
                </c:pt>
                <c:pt idx="29893">
                  <c:v>402.77313230815287</c:v>
                </c:pt>
                <c:pt idx="29894">
                  <c:v>402.73128266215292</c:v>
                </c:pt>
                <c:pt idx="29895">
                  <c:v>402.79629403676898</c:v>
                </c:pt>
                <c:pt idx="29896">
                  <c:v>402.75834218538398</c:v>
                </c:pt>
                <c:pt idx="29897">
                  <c:v>402.6944035043071</c:v>
                </c:pt>
                <c:pt idx="29898">
                  <c:v>402.83133277446092</c:v>
                </c:pt>
                <c:pt idx="29899">
                  <c:v>402.92285835015394</c:v>
                </c:pt>
                <c:pt idx="29900">
                  <c:v>402.88411591353793</c:v>
                </c:pt>
                <c:pt idx="29901">
                  <c:v>402.89001100476901</c:v>
                </c:pt>
                <c:pt idx="29902">
                  <c:v>402.99542936230699</c:v>
                </c:pt>
                <c:pt idx="29903">
                  <c:v>403.06134074692295</c:v>
                </c:pt>
                <c:pt idx="29904">
                  <c:v>402.94987218600005</c:v>
                </c:pt>
                <c:pt idx="29905">
                  <c:v>402.92551781246095</c:v>
                </c:pt>
                <c:pt idx="29906">
                  <c:v>402.94567041769199</c:v>
                </c:pt>
                <c:pt idx="29907">
                  <c:v>402.92015737415392</c:v>
                </c:pt>
                <c:pt idx="29908">
                  <c:v>403.02777517015397</c:v>
                </c:pt>
                <c:pt idx="29909">
                  <c:v>403.09302338876898</c:v>
                </c:pt>
                <c:pt idx="29910">
                  <c:v>402.88230900169191</c:v>
                </c:pt>
                <c:pt idx="29911">
                  <c:v>402.68669837630705</c:v>
                </c:pt>
                <c:pt idx="29912">
                  <c:v>402.56531592892287</c:v>
                </c:pt>
                <c:pt idx="29913">
                  <c:v>402.48807880846095</c:v>
                </c:pt>
                <c:pt idx="29914">
                  <c:v>402.42735338538392</c:v>
                </c:pt>
                <c:pt idx="29915">
                  <c:v>402.44300715584598</c:v>
                </c:pt>
                <c:pt idx="29916">
                  <c:v>402.44705339122999</c:v>
                </c:pt>
                <c:pt idx="29917">
                  <c:v>402.57357441569189</c:v>
                </c:pt>
                <c:pt idx="29918">
                  <c:v>402.63899220276897</c:v>
                </c:pt>
                <c:pt idx="29919">
                  <c:v>402.69293619153802</c:v>
                </c:pt>
                <c:pt idx="29920">
                  <c:v>402.69134478384598</c:v>
                </c:pt>
                <c:pt idx="29921">
                  <c:v>402.67903263600004</c:v>
                </c:pt>
                <c:pt idx="29922">
                  <c:v>402.68162380769195</c:v>
                </c:pt>
                <c:pt idx="29923">
                  <c:v>402.68765692076903</c:v>
                </c:pt>
                <c:pt idx="29924">
                  <c:v>402.5548512933841</c:v>
                </c:pt>
                <c:pt idx="29925">
                  <c:v>402.59429786984498</c:v>
                </c:pt>
                <c:pt idx="29926">
                  <c:v>402.60982130369206</c:v>
                </c:pt>
                <c:pt idx="29927">
                  <c:v>402.71856120246099</c:v>
                </c:pt>
                <c:pt idx="29928">
                  <c:v>402.78325972184592</c:v>
                </c:pt>
                <c:pt idx="29929">
                  <c:v>402.73956456707697</c:v>
                </c:pt>
                <c:pt idx="29930">
                  <c:v>402.77707223784608</c:v>
                </c:pt>
                <c:pt idx="29931">
                  <c:v>402.76002679630705</c:v>
                </c:pt>
                <c:pt idx="29932">
                  <c:v>402.73925739600003</c:v>
                </c:pt>
                <c:pt idx="29933">
                  <c:v>402.88479104169193</c:v>
                </c:pt>
                <c:pt idx="29934">
                  <c:v>402.88553584784592</c:v>
                </c:pt>
                <c:pt idx="29935">
                  <c:v>402.86832421369195</c:v>
                </c:pt>
                <c:pt idx="29936">
                  <c:v>402.87140631584606</c:v>
                </c:pt>
                <c:pt idx="29937">
                  <c:v>402.97695553338394</c:v>
                </c:pt>
                <c:pt idx="29938">
                  <c:v>403.01148660476804</c:v>
                </c:pt>
                <c:pt idx="29939">
                  <c:v>402.96593808907596</c:v>
                </c:pt>
                <c:pt idx="29940">
                  <c:v>403.09096322138396</c:v>
                </c:pt>
                <c:pt idx="29941">
                  <c:v>403.01777410092302</c:v>
                </c:pt>
                <c:pt idx="29942">
                  <c:v>403.07426266307607</c:v>
                </c:pt>
                <c:pt idx="29943">
                  <c:v>403.06267524753792</c:v>
                </c:pt>
                <c:pt idx="29944">
                  <c:v>403.01674558292297</c:v>
                </c:pt>
                <c:pt idx="29945">
                  <c:v>402.94606302184502</c:v>
                </c:pt>
                <c:pt idx="29946">
                  <c:v>403.09850316922996</c:v>
                </c:pt>
                <c:pt idx="29947">
                  <c:v>403.09579746138388</c:v>
                </c:pt>
                <c:pt idx="29948">
                  <c:v>403.06239603092308</c:v>
                </c:pt>
                <c:pt idx="29949">
                  <c:v>402.922716122461</c:v>
                </c:pt>
                <c:pt idx="29950">
                  <c:v>402.82767140246102</c:v>
                </c:pt>
                <c:pt idx="29951">
                  <c:v>402.84882679061502</c:v>
                </c:pt>
                <c:pt idx="29952">
                  <c:v>402.96185485122993</c:v>
                </c:pt>
                <c:pt idx="29953">
                  <c:v>403.11499146430702</c:v>
                </c:pt>
                <c:pt idx="29954">
                  <c:v>402.97214762969196</c:v>
                </c:pt>
                <c:pt idx="29955">
                  <c:v>402.89646051522999</c:v>
                </c:pt>
                <c:pt idx="29956">
                  <c:v>403.07333026446099</c:v>
                </c:pt>
                <c:pt idx="29957">
                  <c:v>403.09041517830696</c:v>
                </c:pt>
                <c:pt idx="29958">
                  <c:v>403.05894206830698</c:v>
                </c:pt>
                <c:pt idx="29959">
                  <c:v>403.01326774430697</c:v>
                </c:pt>
                <c:pt idx="29960">
                  <c:v>403.02052251353808</c:v>
                </c:pt>
                <c:pt idx="29961">
                  <c:v>403.08476828923</c:v>
                </c:pt>
                <c:pt idx="29962">
                  <c:v>403.08535281599995</c:v>
                </c:pt>
                <c:pt idx="29963">
                  <c:v>402.98572997969188</c:v>
                </c:pt>
                <c:pt idx="29964">
                  <c:v>402.94203794338392</c:v>
                </c:pt>
                <c:pt idx="29965">
                  <c:v>402.859389459076</c:v>
                </c:pt>
                <c:pt idx="29966">
                  <c:v>402.90501907476897</c:v>
                </c:pt>
                <c:pt idx="29967">
                  <c:v>402.90578802769193</c:v>
                </c:pt>
                <c:pt idx="29968">
                  <c:v>403.12030420815296</c:v>
                </c:pt>
                <c:pt idx="29969">
                  <c:v>403.15530033738401</c:v>
                </c:pt>
                <c:pt idx="29970">
                  <c:v>403.04924875107599</c:v>
                </c:pt>
                <c:pt idx="29971">
                  <c:v>403.10846171907701</c:v>
                </c:pt>
                <c:pt idx="29972">
                  <c:v>402.96644689384607</c:v>
                </c:pt>
                <c:pt idx="29973">
                  <c:v>403.00964740953805</c:v>
                </c:pt>
                <c:pt idx="29974">
                  <c:v>403.00569632415306</c:v>
                </c:pt>
                <c:pt idx="29975">
                  <c:v>402.76255546630699</c:v>
                </c:pt>
                <c:pt idx="29976">
                  <c:v>402.77841881138391</c:v>
                </c:pt>
                <c:pt idx="29977">
                  <c:v>402.68812584615392</c:v>
                </c:pt>
                <c:pt idx="29978">
                  <c:v>402.76630506338392</c:v>
                </c:pt>
                <c:pt idx="29979">
                  <c:v>402.84922050400007</c:v>
                </c:pt>
                <c:pt idx="29980">
                  <c:v>402.78802314061494</c:v>
                </c:pt>
                <c:pt idx="29981">
                  <c:v>402.67368679846106</c:v>
                </c:pt>
                <c:pt idx="29982">
                  <c:v>402.753399075846</c:v>
                </c:pt>
                <c:pt idx="29983">
                  <c:v>402.65540571799897</c:v>
                </c:pt>
                <c:pt idx="29984">
                  <c:v>402.54576734046105</c:v>
                </c:pt>
                <c:pt idx="29985">
                  <c:v>402.49665844046086</c:v>
                </c:pt>
                <c:pt idx="29986">
                  <c:v>402.75772791599996</c:v>
                </c:pt>
                <c:pt idx="29987">
                  <c:v>402.75036196430705</c:v>
                </c:pt>
                <c:pt idx="29988">
                  <c:v>402.73050843907697</c:v>
                </c:pt>
                <c:pt idx="29989">
                  <c:v>402.66933085415297</c:v>
                </c:pt>
                <c:pt idx="29990">
                  <c:v>402.637504044769</c:v>
                </c:pt>
                <c:pt idx="29991">
                  <c:v>402.76431241153796</c:v>
                </c:pt>
                <c:pt idx="29992">
                  <c:v>402.74480729923005</c:v>
                </c:pt>
                <c:pt idx="29993">
                  <c:v>402.70669611215396</c:v>
                </c:pt>
                <c:pt idx="29994">
                  <c:v>402.6361114787689</c:v>
                </c:pt>
                <c:pt idx="29995">
                  <c:v>402.54464166984616</c:v>
                </c:pt>
                <c:pt idx="29996">
                  <c:v>402.45093304553797</c:v>
                </c:pt>
                <c:pt idx="29997">
                  <c:v>402.56350320030799</c:v>
                </c:pt>
                <c:pt idx="29998">
                  <c:v>402.57935480938397</c:v>
                </c:pt>
                <c:pt idx="29999">
                  <c:v>402.63097447769189</c:v>
                </c:pt>
                <c:pt idx="30000">
                  <c:v>402.7701249399999</c:v>
                </c:pt>
                <c:pt idx="30001">
                  <c:v>402.73567208061496</c:v>
                </c:pt>
                <c:pt idx="30002">
                  <c:v>402.71322146492292</c:v>
                </c:pt>
                <c:pt idx="30003">
                  <c:v>402.75815813261494</c:v>
                </c:pt>
                <c:pt idx="30004">
                  <c:v>402.72727105707594</c:v>
                </c:pt>
                <c:pt idx="30005">
                  <c:v>402.57452850538397</c:v>
                </c:pt>
                <c:pt idx="30006">
                  <c:v>402.68502746153803</c:v>
                </c:pt>
                <c:pt idx="30007">
                  <c:v>402.61923844830699</c:v>
                </c:pt>
                <c:pt idx="30008">
                  <c:v>402.70252544292293</c:v>
                </c:pt>
                <c:pt idx="30009">
                  <c:v>402.69678992107697</c:v>
                </c:pt>
                <c:pt idx="30010">
                  <c:v>402.70206396476902</c:v>
                </c:pt>
                <c:pt idx="30011">
                  <c:v>402.70446445307698</c:v>
                </c:pt>
                <c:pt idx="30012">
                  <c:v>402.610457309384</c:v>
                </c:pt>
                <c:pt idx="30013">
                  <c:v>402.65072668507605</c:v>
                </c:pt>
                <c:pt idx="30014">
                  <c:v>402.68968235138402</c:v>
                </c:pt>
                <c:pt idx="30015">
                  <c:v>402.68856991323003</c:v>
                </c:pt>
                <c:pt idx="30016">
                  <c:v>402.61051016138396</c:v>
                </c:pt>
                <c:pt idx="30017">
                  <c:v>402.611928898923</c:v>
                </c:pt>
                <c:pt idx="30018">
                  <c:v>402.65234814584505</c:v>
                </c:pt>
                <c:pt idx="30019">
                  <c:v>402.60436871600001</c:v>
                </c:pt>
                <c:pt idx="30020">
                  <c:v>402.52852613076902</c:v>
                </c:pt>
                <c:pt idx="30021">
                  <c:v>402.40699110830695</c:v>
                </c:pt>
                <c:pt idx="30022">
                  <c:v>402.47598641184601</c:v>
                </c:pt>
                <c:pt idx="30023">
                  <c:v>402.48189107030697</c:v>
                </c:pt>
                <c:pt idx="30024">
                  <c:v>402.58735633769192</c:v>
                </c:pt>
                <c:pt idx="30025">
                  <c:v>402.57042996107691</c:v>
                </c:pt>
                <c:pt idx="30026">
                  <c:v>402.76463550661492</c:v>
                </c:pt>
                <c:pt idx="30027">
                  <c:v>402.77438729061492</c:v>
                </c:pt>
                <c:pt idx="30028">
                  <c:v>402.77963878584501</c:v>
                </c:pt>
                <c:pt idx="30029">
                  <c:v>402.78638368153793</c:v>
                </c:pt>
                <c:pt idx="30030">
                  <c:v>402.84309989553805</c:v>
                </c:pt>
                <c:pt idx="30031">
                  <c:v>402.75532143122996</c:v>
                </c:pt>
                <c:pt idx="30032">
                  <c:v>402.66079911615304</c:v>
                </c:pt>
                <c:pt idx="30033">
                  <c:v>402.72695808076895</c:v>
                </c:pt>
                <c:pt idx="30034">
                  <c:v>402.81996983246114</c:v>
                </c:pt>
                <c:pt idx="30035">
                  <c:v>402.7877955426149</c:v>
                </c:pt>
                <c:pt idx="30036">
                  <c:v>402.79533298769184</c:v>
                </c:pt>
                <c:pt idx="30037">
                  <c:v>402.87781888769194</c:v>
                </c:pt>
                <c:pt idx="30038">
                  <c:v>402.96477767384607</c:v>
                </c:pt>
                <c:pt idx="30039">
                  <c:v>402.984823399692</c:v>
                </c:pt>
                <c:pt idx="30040">
                  <c:v>403.02103305276893</c:v>
                </c:pt>
                <c:pt idx="30041">
                  <c:v>403.03019361830695</c:v>
                </c:pt>
                <c:pt idx="30042">
                  <c:v>403.0831338181539</c:v>
                </c:pt>
                <c:pt idx="30043">
                  <c:v>403.13752381230705</c:v>
                </c:pt>
                <c:pt idx="30044">
                  <c:v>403.29066915830703</c:v>
                </c:pt>
                <c:pt idx="30045">
                  <c:v>403.27626151092198</c:v>
                </c:pt>
                <c:pt idx="30046">
                  <c:v>403.28879066399895</c:v>
                </c:pt>
                <c:pt idx="30047">
                  <c:v>403.35761456769194</c:v>
                </c:pt>
                <c:pt idx="30048">
                  <c:v>403.42806398246103</c:v>
                </c:pt>
                <c:pt idx="30049">
                  <c:v>403.45717010215299</c:v>
                </c:pt>
                <c:pt idx="30050">
                  <c:v>403.54483527061501</c:v>
                </c:pt>
                <c:pt idx="30051">
                  <c:v>403.65471476200003</c:v>
                </c:pt>
                <c:pt idx="30052">
                  <c:v>403.580089166307</c:v>
                </c:pt>
                <c:pt idx="30053">
                  <c:v>403.63421549399897</c:v>
                </c:pt>
                <c:pt idx="30054">
                  <c:v>403.60572240799996</c:v>
                </c:pt>
                <c:pt idx="30055">
                  <c:v>403.60296846276901</c:v>
                </c:pt>
                <c:pt idx="30056">
                  <c:v>403.6869725419989</c:v>
                </c:pt>
                <c:pt idx="30057">
                  <c:v>403.74572990476901</c:v>
                </c:pt>
                <c:pt idx="30058">
                  <c:v>403.74204556400002</c:v>
                </c:pt>
                <c:pt idx="30059">
                  <c:v>403.75890893446098</c:v>
                </c:pt>
                <c:pt idx="30060">
                  <c:v>403.37392764030704</c:v>
                </c:pt>
                <c:pt idx="30061">
                  <c:v>403.38655647046096</c:v>
                </c:pt>
                <c:pt idx="30062">
                  <c:v>403.24425145584598</c:v>
                </c:pt>
                <c:pt idx="30063">
                  <c:v>403.12041699615293</c:v>
                </c:pt>
                <c:pt idx="30064">
                  <c:v>403.1458243903071</c:v>
                </c:pt>
                <c:pt idx="30065">
                  <c:v>403.08215189676901</c:v>
                </c:pt>
                <c:pt idx="30066">
                  <c:v>402.92598838215292</c:v>
                </c:pt>
                <c:pt idx="30067">
                  <c:v>402.64020701784608</c:v>
                </c:pt>
                <c:pt idx="30068">
                  <c:v>402.41038687353802</c:v>
                </c:pt>
                <c:pt idx="30069">
                  <c:v>402.20161660707595</c:v>
                </c:pt>
                <c:pt idx="30070">
                  <c:v>402.0359122796919</c:v>
                </c:pt>
                <c:pt idx="30071">
                  <c:v>401.70092053815301</c:v>
                </c:pt>
                <c:pt idx="30072">
                  <c:v>401.67595685276905</c:v>
                </c:pt>
                <c:pt idx="30073">
                  <c:v>401.711866430307</c:v>
                </c:pt>
                <c:pt idx="30074">
                  <c:v>401.59142659799892</c:v>
                </c:pt>
                <c:pt idx="30075">
                  <c:v>401.38293897307699</c:v>
                </c:pt>
                <c:pt idx="30076">
                  <c:v>401.47001324215387</c:v>
                </c:pt>
                <c:pt idx="30077">
                  <c:v>401.66684290184605</c:v>
                </c:pt>
                <c:pt idx="30078">
                  <c:v>401.67809996353799</c:v>
                </c:pt>
                <c:pt idx="30079">
                  <c:v>401.63847277184601</c:v>
                </c:pt>
                <c:pt idx="30080">
                  <c:v>401.57306166553798</c:v>
                </c:pt>
                <c:pt idx="30081">
                  <c:v>401.62792790492301</c:v>
                </c:pt>
                <c:pt idx="30082">
                  <c:v>401.50920453646114</c:v>
                </c:pt>
                <c:pt idx="30083">
                  <c:v>401.64116398046104</c:v>
                </c:pt>
                <c:pt idx="30084">
                  <c:v>401.53719660538394</c:v>
                </c:pt>
                <c:pt idx="30085">
                  <c:v>401.38183637676798</c:v>
                </c:pt>
                <c:pt idx="30086">
                  <c:v>401.29094159046105</c:v>
                </c:pt>
                <c:pt idx="30087">
                  <c:v>401.22794365569194</c:v>
                </c:pt>
                <c:pt idx="30088">
                  <c:v>401.30780491753802</c:v>
                </c:pt>
                <c:pt idx="30089">
                  <c:v>401.29381043261486</c:v>
                </c:pt>
                <c:pt idx="30090">
                  <c:v>401.39890055846092</c:v>
                </c:pt>
                <c:pt idx="30091">
                  <c:v>401.45551403230695</c:v>
                </c:pt>
                <c:pt idx="30092">
                  <c:v>401.51015078969192</c:v>
                </c:pt>
                <c:pt idx="30093">
                  <c:v>401.67132878846093</c:v>
                </c:pt>
                <c:pt idx="30094">
                  <c:v>401.75204790369196</c:v>
                </c:pt>
                <c:pt idx="30095">
                  <c:v>401.86666078399998</c:v>
                </c:pt>
                <c:pt idx="30096">
                  <c:v>401.98772943476905</c:v>
                </c:pt>
                <c:pt idx="30097">
                  <c:v>401.97392797507689</c:v>
                </c:pt>
                <c:pt idx="30098">
                  <c:v>402.10544186030705</c:v>
                </c:pt>
                <c:pt idx="30099">
                  <c:v>402.08966397107599</c:v>
                </c:pt>
                <c:pt idx="30100">
                  <c:v>402.01628497892295</c:v>
                </c:pt>
                <c:pt idx="30101">
                  <c:v>401.90250167799894</c:v>
                </c:pt>
                <c:pt idx="30102">
                  <c:v>401.79066026046098</c:v>
                </c:pt>
                <c:pt idx="30103">
                  <c:v>401.41779023338398</c:v>
                </c:pt>
                <c:pt idx="30104">
                  <c:v>401.63841908522994</c:v>
                </c:pt>
                <c:pt idx="30105">
                  <c:v>401.7165212406149</c:v>
                </c:pt>
                <c:pt idx="30106">
                  <c:v>401.31874886322993</c:v>
                </c:pt>
                <c:pt idx="30107">
                  <c:v>401.19852253953798</c:v>
                </c:pt>
                <c:pt idx="30108">
                  <c:v>401.29621390338389</c:v>
                </c:pt>
                <c:pt idx="30109">
                  <c:v>401.25092361292297</c:v>
                </c:pt>
                <c:pt idx="30110">
                  <c:v>401.33188502261493</c:v>
                </c:pt>
                <c:pt idx="30111">
                  <c:v>401.34997048876903</c:v>
                </c:pt>
                <c:pt idx="30112">
                  <c:v>401.41573661107594</c:v>
                </c:pt>
                <c:pt idx="30113">
                  <c:v>401.40043651230695</c:v>
                </c:pt>
                <c:pt idx="30114">
                  <c:v>401.25748519907705</c:v>
                </c:pt>
                <c:pt idx="30115">
                  <c:v>401.21768248246104</c:v>
                </c:pt>
                <c:pt idx="30116">
                  <c:v>401.21792207323</c:v>
                </c:pt>
                <c:pt idx="30117">
                  <c:v>401.12483564553798</c:v>
                </c:pt>
                <c:pt idx="30118">
                  <c:v>401.01565494969191</c:v>
                </c:pt>
                <c:pt idx="30119">
                  <c:v>401.04853539061492</c:v>
                </c:pt>
                <c:pt idx="30120">
                  <c:v>401.1490918258462</c:v>
                </c:pt>
                <c:pt idx="30121">
                  <c:v>401.157569511384</c:v>
                </c:pt>
                <c:pt idx="30122">
                  <c:v>401.02831121353796</c:v>
                </c:pt>
                <c:pt idx="30123">
                  <c:v>400.76316610646097</c:v>
                </c:pt>
                <c:pt idx="30124">
                  <c:v>400.68840021661492</c:v>
                </c:pt>
                <c:pt idx="30125">
                  <c:v>400.72274021784602</c:v>
                </c:pt>
                <c:pt idx="30126">
                  <c:v>400.62783538846105</c:v>
                </c:pt>
                <c:pt idx="30127">
                  <c:v>400.462638648461</c:v>
                </c:pt>
                <c:pt idx="30128">
                  <c:v>400.70657211415403</c:v>
                </c:pt>
                <c:pt idx="30129">
                  <c:v>400.82976225446106</c:v>
                </c:pt>
                <c:pt idx="30130">
                  <c:v>400.97782196753792</c:v>
                </c:pt>
                <c:pt idx="30131">
                  <c:v>400.96263940907596</c:v>
                </c:pt>
                <c:pt idx="30132">
                  <c:v>401.01072372799996</c:v>
                </c:pt>
                <c:pt idx="30133">
                  <c:v>401.03355606892291</c:v>
                </c:pt>
                <c:pt idx="30134">
                  <c:v>401.13261003846105</c:v>
                </c:pt>
                <c:pt idx="30135">
                  <c:v>401.34932617692203</c:v>
                </c:pt>
                <c:pt idx="30136">
                  <c:v>401.13680273892197</c:v>
                </c:pt>
                <c:pt idx="30137">
                  <c:v>400.99432468753793</c:v>
                </c:pt>
                <c:pt idx="30138">
                  <c:v>400.98480704923003</c:v>
                </c:pt>
                <c:pt idx="30139">
                  <c:v>401.26157267261493</c:v>
                </c:pt>
                <c:pt idx="30140">
                  <c:v>401.4022798347691</c:v>
                </c:pt>
                <c:pt idx="30141">
                  <c:v>401.34120913015306</c:v>
                </c:pt>
                <c:pt idx="30142">
                  <c:v>401.35866375122993</c:v>
                </c:pt>
                <c:pt idx="30143">
                  <c:v>401.60067241738398</c:v>
                </c:pt>
                <c:pt idx="30144">
                  <c:v>401.55288771599902</c:v>
                </c:pt>
                <c:pt idx="30145">
                  <c:v>401.4857536479999</c:v>
                </c:pt>
                <c:pt idx="30146">
                  <c:v>401.33465687061499</c:v>
                </c:pt>
                <c:pt idx="30147">
                  <c:v>401.46522462569197</c:v>
                </c:pt>
                <c:pt idx="30148">
                  <c:v>401.34694871646104</c:v>
                </c:pt>
                <c:pt idx="30149">
                  <c:v>401.07416379246098</c:v>
                </c:pt>
                <c:pt idx="30150">
                  <c:v>400.98748847076905</c:v>
                </c:pt>
                <c:pt idx="30151">
                  <c:v>401.50397524061486</c:v>
                </c:pt>
                <c:pt idx="30152">
                  <c:v>401.32323347830692</c:v>
                </c:pt>
                <c:pt idx="30153">
                  <c:v>401.06776748661503</c:v>
                </c:pt>
                <c:pt idx="30154">
                  <c:v>400.82135185369191</c:v>
                </c:pt>
                <c:pt idx="30155">
                  <c:v>400.88750583246104</c:v>
                </c:pt>
                <c:pt idx="30156">
                  <c:v>400.88499759369205</c:v>
                </c:pt>
                <c:pt idx="30157">
                  <c:v>400.82707610384614</c:v>
                </c:pt>
                <c:pt idx="30158">
                  <c:v>400.73074973676898</c:v>
                </c:pt>
                <c:pt idx="30159">
                  <c:v>400.39836440569189</c:v>
                </c:pt>
                <c:pt idx="30160">
                  <c:v>400.33439247692291</c:v>
                </c:pt>
                <c:pt idx="30161">
                  <c:v>400.38864480122999</c:v>
                </c:pt>
                <c:pt idx="30162">
                  <c:v>400.25236186661499</c:v>
                </c:pt>
                <c:pt idx="30163">
                  <c:v>400.21903995676792</c:v>
                </c:pt>
                <c:pt idx="30164">
                  <c:v>400.27289609461502</c:v>
                </c:pt>
                <c:pt idx="30165">
                  <c:v>400.19579259646105</c:v>
                </c:pt>
                <c:pt idx="30166">
                  <c:v>400.17404823784608</c:v>
                </c:pt>
                <c:pt idx="30167">
                  <c:v>400.07564385261492</c:v>
                </c:pt>
                <c:pt idx="30168">
                  <c:v>399.95700161415306</c:v>
                </c:pt>
                <c:pt idx="30169">
                  <c:v>399.84775219076909</c:v>
                </c:pt>
                <c:pt idx="30170">
                  <c:v>399.87824712769196</c:v>
                </c:pt>
                <c:pt idx="30171">
                  <c:v>399.9000951147691</c:v>
                </c:pt>
                <c:pt idx="30172">
                  <c:v>399.95144931953809</c:v>
                </c:pt>
                <c:pt idx="30173">
                  <c:v>399.9422706364611</c:v>
                </c:pt>
                <c:pt idx="30174">
                  <c:v>399.8657681287691</c:v>
                </c:pt>
                <c:pt idx="30175">
                  <c:v>399.48825681615295</c:v>
                </c:pt>
                <c:pt idx="30176">
                  <c:v>399.36144061876905</c:v>
                </c:pt>
                <c:pt idx="30177">
                  <c:v>399.46144931384606</c:v>
                </c:pt>
                <c:pt idx="30178">
                  <c:v>399.36928134692306</c:v>
                </c:pt>
                <c:pt idx="30179">
                  <c:v>399.340120842923</c:v>
                </c:pt>
                <c:pt idx="30180">
                  <c:v>399.37220431292297</c:v>
                </c:pt>
                <c:pt idx="30181">
                  <c:v>399.33683531169197</c:v>
                </c:pt>
                <c:pt idx="30182">
                  <c:v>399.27361935522987</c:v>
                </c:pt>
                <c:pt idx="30183">
                  <c:v>399.34462920292304</c:v>
                </c:pt>
                <c:pt idx="30184">
                  <c:v>399.35432962476909</c:v>
                </c:pt>
                <c:pt idx="30185">
                  <c:v>399.18242701707698</c:v>
                </c:pt>
                <c:pt idx="30186">
                  <c:v>398.8761154833839</c:v>
                </c:pt>
                <c:pt idx="30187">
                  <c:v>398.96142663353805</c:v>
                </c:pt>
                <c:pt idx="30188">
                  <c:v>399.03379029538399</c:v>
                </c:pt>
                <c:pt idx="30189">
                  <c:v>398.84627425384605</c:v>
                </c:pt>
                <c:pt idx="30190">
                  <c:v>398.67171336815295</c:v>
                </c:pt>
                <c:pt idx="30191">
                  <c:v>398.4819762266149</c:v>
                </c:pt>
                <c:pt idx="30192">
                  <c:v>398.62328678753801</c:v>
                </c:pt>
                <c:pt idx="30193">
                  <c:v>398.6608347143071</c:v>
                </c:pt>
                <c:pt idx="30194">
                  <c:v>398.55310282307698</c:v>
                </c:pt>
                <c:pt idx="30195">
                  <c:v>398.73497278030698</c:v>
                </c:pt>
                <c:pt idx="30196">
                  <c:v>398.79722294630699</c:v>
                </c:pt>
                <c:pt idx="30197">
                  <c:v>398.63835085892293</c:v>
                </c:pt>
                <c:pt idx="30198">
                  <c:v>398.73070837215295</c:v>
                </c:pt>
                <c:pt idx="30199">
                  <c:v>398.73095667769189</c:v>
                </c:pt>
                <c:pt idx="30200">
                  <c:v>398.64127252922998</c:v>
                </c:pt>
                <c:pt idx="30201">
                  <c:v>398.52570047076898</c:v>
                </c:pt>
                <c:pt idx="30202">
                  <c:v>398.455295602923</c:v>
                </c:pt>
                <c:pt idx="30203">
                  <c:v>398.43273465984601</c:v>
                </c:pt>
                <c:pt idx="30204">
                  <c:v>398.33987449953798</c:v>
                </c:pt>
                <c:pt idx="30205">
                  <c:v>398.38535525184597</c:v>
                </c:pt>
                <c:pt idx="30206">
                  <c:v>398.53633205953787</c:v>
                </c:pt>
                <c:pt idx="30207">
                  <c:v>398.67720666230701</c:v>
                </c:pt>
                <c:pt idx="30208">
                  <c:v>398.49444774984602</c:v>
                </c:pt>
                <c:pt idx="30209">
                  <c:v>398.34533250369196</c:v>
                </c:pt>
                <c:pt idx="30210">
                  <c:v>398.50390779369195</c:v>
                </c:pt>
                <c:pt idx="30211">
                  <c:v>398.49710765769191</c:v>
                </c:pt>
                <c:pt idx="30212">
                  <c:v>398.31325494353803</c:v>
                </c:pt>
                <c:pt idx="30213">
                  <c:v>398.54589782476916</c:v>
                </c:pt>
                <c:pt idx="30214">
                  <c:v>398.52270602876905</c:v>
                </c:pt>
                <c:pt idx="30215">
                  <c:v>398.32021682199894</c:v>
                </c:pt>
                <c:pt idx="30216">
                  <c:v>398.32117648215393</c:v>
                </c:pt>
                <c:pt idx="30217">
                  <c:v>398.42572167938403</c:v>
                </c:pt>
                <c:pt idx="30218">
                  <c:v>398.25594041169199</c:v>
                </c:pt>
                <c:pt idx="30219">
                  <c:v>397.98007870522997</c:v>
                </c:pt>
                <c:pt idx="30220">
                  <c:v>397.88767990969194</c:v>
                </c:pt>
                <c:pt idx="30221">
                  <c:v>397.962963588153</c:v>
                </c:pt>
                <c:pt idx="30222">
                  <c:v>397.85630173461499</c:v>
                </c:pt>
                <c:pt idx="30223">
                  <c:v>397.97617070046095</c:v>
                </c:pt>
                <c:pt idx="30224">
                  <c:v>397.772243854615</c:v>
                </c:pt>
                <c:pt idx="30225">
                  <c:v>398.015762122615</c:v>
                </c:pt>
                <c:pt idx="30226">
                  <c:v>398.19100317246102</c:v>
                </c:pt>
                <c:pt idx="30227">
                  <c:v>398.074721305384</c:v>
                </c:pt>
                <c:pt idx="30228">
                  <c:v>397.92341706353795</c:v>
                </c:pt>
                <c:pt idx="30229">
                  <c:v>398.19498892938401</c:v>
                </c:pt>
                <c:pt idx="30230">
                  <c:v>398.10967119492312</c:v>
                </c:pt>
                <c:pt idx="30231">
                  <c:v>398.12346416538401</c:v>
                </c:pt>
                <c:pt idx="30232">
                  <c:v>398.23559484184597</c:v>
                </c:pt>
                <c:pt idx="30233">
                  <c:v>398.29063564030696</c:v>
                </c:pt>
                <c:pt idx="30234">
                  <c:v>398.187808161384</c:v>
                </c:pt>
                <c:pt idx="30235">
                  <c:v>398.11922958815302</c:v>
                </c:pt>
                <c:pt idx="30236">
                  <c:v>398.05172730153799</c:v>
                </c:pt>
                <c:pt idx="30237">
                  <c:v>397.90964569169205</c:v>
                </c:pt>
                <c:pt idx="30238">
                  <c:v>397.72015651538391</c:v>
                </c:pt>
                <c:pt idx="30239">
                  <c:v>397.38089290615397</c:v>
                </c:pt>
                <c:pt idx="30240">
                  <c:v>397.66343033215401</c:v>
                </c:pt>
                <c:pt idx="30241">
                  <c:v>397.68410583030703</c:v>
                </c:pt>
                <c:pt idx="30242">
                  <c:v>397.60743296876905</c:v>
                </c:pt>
                <c:pt idx="30243">
                  <c:v>397.51770553953804</c:v>
                </c:pt>
                <c:pt idx="30244">
                  <c:v>397.904802267538</c:v>
                </c:pt>
                <c:pt idx="30245">
                  <c:v>397.97626317676901</c:v>
                </c:pt>
                <c:pt idx="30246">
                  <c:v>398.026464336</c:v>
                </c:pt>
                <c:pt idx="30247">
                  <c:v>398.04547977230698</c:v>
                </c:pt>
                <c:pt idx="30248">
                  <c:v>397.87646434461499</c:v>
                </c:pt>
                <c:pt idx="30249">
                  <c:v>397.54385331538401</c:v>
                </c:pt>
                <c:pt idx="30250">
                  <c:v>397.40467011723001</c:v>
                </c:pt>
                <c:pt idx="30251">
                  <c:v>397.26073894492191</c:v>
                </c:pt>
                <c:pt idx="30252">
                  <c:v>397.36233876984602</c:v>
                </c:pt>
                <c:pt idx="30253">
                  <c:v>397.24550426661494</c:v>
                </c:pt>
                <c:pt idx="30254">
                  <c:v>397.3556424844611</c:v>
                </c:pt>
                <c:pt idx="30255">
                  <c:v>397.47568791415301</c:v>
                </c:pt>
                <c:pt idx="30256">
                  <c:v>397.54633056061493</c:v>
                </c:pt>
                <c:pt idx="30257">
                  <c:v>397.49736738984598</c:v>
                </c:pt>
                <c:pt idx="30258">
                  <c:v>397.61324015446104</c:v>
                </c:pt>
                <c:pt idx="30259">
                  <c:v>397.68658481061499</c:v>
                </c:pt>
                <c:pt idx="30260">
                  <c:v>397.66488710261507</c:v>
                </c:pt>
                <c:pt idx="30261">
                  <c:v>397.68701479769192</c:v>
                </c:pt>
                <c:pt idx="30262">
                  <c:v>397.61442558015307</c:v>
                </c:pt>
                <c:pt idx="30263">
                  <c:v>397.52743240661493</c:v>
                </c:pt>
                <c:pt idx="30264">
                  <c:v>397.34928136815307</c:v>
                </c:pt>
                <c:pt idx="30265">
                  <c:v>397.39364613892297</c:v>
                </c:pt>
                <c:pt idx="30266">
                  <c:v>397.73687971707591</c:v>
                </c:pt>
                <c:pt idx="30267">
                  <c:v>397.38302931599992</c:v>
                </c:pt>
                <c:pt idx="30268">
                  <c:v>397.33376331938405</c:v>
                </c:pt>
                <c:pt idx="30269">
                  <c:v>397.37406853538408</c:v>
                </c:pt>
                <c:pt idx="30270">
                  <c:v>397.50221187169194</c:v>
                </c:pt>
                <c:pt idx="30271">
                  <c:v>397.64865291446108</c:v>
                </c:pt>
                <c:pt idx="30272">
                  <c:v>397.56159206522995</c:v>
                </c:pt>
                <c:pt idx="30273">
                  <c:v>397.61356264661492</c:v>
                </c:pt>
                <c:pt idx="30274">
                  <c:v>397.75987637984611</c:v>
                </c:pt>
                <c:pt idx="30275">
                  <c:v>397.62348657276902</c:v>
                </c:pt>
                <c:pt idx="30276">
                  <c:v>397.78354881307695</c:v>
                </c:pt>
                <c:pt idx="30277">
                  <c:v>397.76977568338401</c:v>
                </c:pt>
                <c:pt idx="30278">
                  <c:v>397.903420930153</c:v>
                </c:pt>
                <c:pt idx="30279">
                  <c:v>398.32753333061493</c:v>
                </c:pt>
                <c:pt idx="30280">
                  <c:v>398.00232096876903</c:v>
                </c:pt>
                <c:pt idx="30281">
                  <c:v>397.85047974861493</c:v>
                </c:pt>
                <c:pt idx="30282">
                  <c:v>397.93114550153797</c:v>
                </c:pt>
                <c:pt idx="30283">
                  <c:v>397.80466958246103</c:v>
                </c:pt>
                <c:pt idx="30284">
                  <c:v>398.15440904000002</c:v>
                </c:pt>
                <c:pt idx="30285">
                  <c:v>398.34387519476911</c:v>
                </c:pt>
                <c:pt idx="30286">
                  <c:v>398.12608022953805</c:v>
                </c:pt>
                <c:pt idx="30287">
                  <c:v>398.28288762907607</c:v>
                </c:pt>
                <c:pt idx="30288">
                  <c:v>398.2867472896919</c:v>
                </c:pt>
                <c:pt idx="30289">
                  <c:v>398.14559748123003</c:v>
                </c:pt>
                <c:pt idx="30290">
                  <c:v>398.17165031446103</c:v>
                </c:pt>
                <c:pt idx="30291">
                  <c:v>398.46264129507608</c:v>
                </c:pt>
                <c:pt idx="30292">
                  <c:v>398.48861493384601</c:v>
                </c:pt>
                <c:pt idx="30293">
                  <c:v>398.52341944799883</c:v>
                </c:pt>
                <c:pt idx="30294">
                  <c:v>398.3212940473839</c:v>
                </c:pt>
                <c:pt idx="30295">
                  <c:v>398.13109920984601</c:v>
                </c:pt>
                <c:pt idx="30296">
                  <c:v>398.08200739261503</c:v>
                </c:pt>
                <c:pt idx="30297">
                  <c:v>398.33476952707696</c:v>
                </c:pt>
                <c:pt idx="30298">
                  <c:v>398.71276162430706</c:v>
                </c:pt>
                <c:pt idx="30299">
                  <c:v>398.81750411523001</c:v>
                </c:pt>
                <c:pt idx="30300">
                  <c:v>398.69286819615303</c:v>
                </c:pt>
                <c:pt idx="30301">
                  <c:v>398.49596486199994</c:v>
                </c:pt>
                <c:pt idx="30302">
                  <c:v>398.25241633307598</c:v>
                </c:pt>
                <c:pt idx="30303">
                  <c:v>398.081207904461</c:v>
                </c:pt>
                <c:pt idx="30304">
                  <c:v>397.92844457553792</c:v>
                </c:pt>
                <c:pt idx="30305">
                  <c:v>397.925803906461</c:v>
                </c:pt>
                <c:pt idx="30306">
                  <c:v>398.01227156061492</c:v>
                </c:pt>
                <c:pt idx="30307">
                  <c:v>398.02303927184596</c:v>
                </c:pt>
                <c:pt idx="30308">
                  <c:v>398.16924545215301</c:v>
                </c:pt>
                <c:pt idx="30309">
                  <c:v>398.05315395876892</c:v>
                </c:pt>
                <c:pt idx="30310">
                  <c:v>398.19463951722992</c:v>
                </c:pt>
                <c:pt idx="30311">
                  <c:v>398.41599958246093</c:v>
                </c:pt>
                <c:pt idx="30312">
                  <c:v>398.14037004153801</c:v>
                </c:pt>
                <c:pt idx="30313">
                  <c:v>397.96102501846099</c:v>
                </c:pt>
                <c:pt idx="30314">
                  <c:v>397.62060813230704</c:v>
                </c:pt>
                <c:pt idx="30315">
                  <c:v>397.63795386369196</c:v>
                </c:pt>
                <c:pt idx="30316">
                  <c:v>397.65675381846108</c:v>
                </c:pt>
                <c:pt idx="30317">
                  <c:v>397.72166524246092</c:v>
                </c:pt>
                <c:pt idx="30318">
                  <c:v>397.64592266923006</c:v>
                </c:pt>
                <c:pt idx="30319">
                  <c:v>397.59774322246102</c:v>
                </c:pt>
                <c:pt idx="30320">
                  <c:v>397.659331671384</c:v>
                </c:pt>
                <c:pt idx="30321">
                  <c:v>397.6700921947691</c:v>
                </c:pt>
                <c:pt idx="30322">
                  <c:v>397.66260910276907</c:v>
                </c:pt>
                <c:pt idx="30323">
                  <c:v>397.5234144826149</c:v>
                </c:pt>
                <c:pt idx="30324">
                  <c:v>397.54455929215396</c:v>
                </c:pt>
                <c:pt idx="30325">
                  <c:v>397.71820851630793</c:v>
                </c:pt>
                <c:pt idx="30326">
                  <c:v>397.592049302769</c:v>
                </c:pt>
                <c:pt idx="30327">
                  <c:v>397.66334890738392</c:v>
                </c:pt>
                <c:pt idx="30328">
                  <c:v>397.60922305446104</c:v>
                </c:pt>
                <c:pt idx="30329">
                  <c:v>397.73958591030703</c:v>
                </c:pt>
                <c:pt idx="30330">
                  <c:v>397.72221235922996</c:v>
                </c:pt>
                <c:pt idx="30331">
                  <c:v>397.52997309261497</c:v>
                </c:pt>
                <c:pt idx="30332">
                  <c:v>397.56157259599894</c:v>
                </c:pt>
                <c:pt idx="30333">
                  <c:v>397.76940785769199</c:v>
                </c:pt>
                <c:pt idx="30334">
                  <c:v>397.76528974476901</c:v>
                </c:pt>
                <c:pt idx="30335">
                  <c:v>397.67182088953814</c:v>
                </c:pt>
                <c:pt idx="30336">
                  <c:v>397.68916949907697</c:v>
                </c:pt>
                <c:pt idx="30337">
                  <c:v>397.84811355230693</c:v>
                </c:pt>
                <c:pt idx="30338">
                  <c:v>397.67989052676916</c:v>
                </c:pt>
                <c:pt idx="30339">
                  <c:v>397.56913653969195</c:v>
                </c:pt>
                <c:pt idx="30340">
                  <c:v>397.65593216523001</c:v>
                </c:pt>
                <c:pt idx="30341">
                  <c:v>397.68408539446114</c:v>
                </c:pt>
                <c:pt idx="30342">
                  <c:v>397.83196329999993</c:v>
                </c:pt>
                <c:pt idx="30343">
                  <c:v>397.970731032461</c:v>
                </c:pt>
                <c:pt idx="30344">
                  <c:v>397.90765019307605</c:v>
                </c:pt>
                <c:pt idx="30345">
                  <c:v>397.81284830615402</c:v>
                </c:pt>
                <c:pt idx="30346">
                  <c:v>397.73114608861488</c:v>
                </c:pt>
                <c:pt idx="30347">
                  <c:v>397.685203151076</c:v>
                </c:pt>
                <c:pt idx="30348">
                  <c:v>397.86091619415305</c:v>
                </c:pt>
                <c:pt idx="30349">
                  <c:v>397.77996671307602</c:v>
                </c:pt>
                <c:pt idx="30350">
                  <c:v>397.66571138969198</c:v>
                </c:pt>
                <c:pt idx="30351">
                  <c:v>397.81600736061495</c:v>
                </c:pt>
                <c:pt idx="30352">
                  <c:v>397.43648534184496</c:v>
                </c:pt>
                <c:pt idx="30353">
                  <c:v>397.34062864323107</c:v>
                </c:pt>
                <c:pt idx="30354">
                  <c:v>397.19042927892292</c:v>
                </c:pt>
                <c:pt idx="30355">
                  <c:v>396.90022245446102</c:v>
                </c:pt>
                <c:pt idx="30356">
                  <c:v>396.83833431322995</c:v>
                </c:pt>
                <c:pt idx="30357">
                  <c:v>397.03121621199989</c:v>
                </c:pt>
                <c:pt idx="30358">
                  <c:v>397.45321527076896</c:v>
                </c:pt>
                <c:pt idx="30359">
                  <c:v>397.541737931846</c:v>
                </c:pt>
                <c:pt idx="30360">
                  <c:v>397.48747579676905</c:v>
                </c:pt>
                <c:pt idx="30361">
                  <c:v>397.45449889846105</c:v>
                </c:pt>
                <c:pt idx="30362">
                  <c:v>397.16890804369194</c:v>
                </c:pt>
                <c:pt idx="30363">
                  <c:v>397.13127994615286</c:v>
                </c:pt>
                <c:pt idx="30364">
                  <c:v>396.85121738215292</c:v>
                </c:pt>
                <c:pt idx="30365">
                  <c:v>396.91342099138399</c:v>
                </c:pt>
                <c:pt idx="30366">
                  <c:v>396.98080556861487</c:v>
                </c:pt>
                <c:pt idx="30367">
                  <c:v>397.09896594307594</c:v>
                </c:pt>
                <c:pt idx="30368">
                  <c:v>397.63427956784602</c:v>
                </c:pt>
                <c:pt idx="30369">
                  <c:v>397.77669715461496</c:v>
                </c:pt>
                <c:pt idx="30370">
                  <c:v>397.50696675292295</c:v>
                </c:pt>
                <c:pt idx="30371">
                  <c:v>397.15915760646106</c:v>
                </c:pt>
                <c:pt idx="30372">
                  <c:v>397.27359591876899</c:v>
                </c:pt>
                <c:pt idx="30373">
                  <c:v>397.52439421969194</c:v>
                </c:pt>
                <c:pt idx="30374">
                  <c:v>397.578074614</c:v>
                </c:pt>
                <c:pt idx="30375">
                  <c:v>397.54702782230703</c:v>
                </c:pt>
                <c:pt idx="30376">
                  <c:v>397.46776398876898</c:v>
                </c:pt>
                <c:pt idx="30377">
                  <c:v>397.41404394507595</c:v>
                </c:pt>
                <c:pt idx="30378">
                  <c:v>397.12890117030702</c:v>
                </c:pt>
                <c:pt idx="30379">
                  <c:v>397.21480731307702</c:v>
                </c:pt>
                <c:pt idx="30380">
                  <c:v>397.06592236323002</c:v>
                </c:pt>
                <c:pt idx="30381">
                  <c:v>397.22112131030696</c:v>
                </c:pt>
                <c:pt idx="30382">
                  <c:v>397.20080226984606</c:v>
                </c:pt>
                <c:pt idx="30383">
                  <c:v>397.50897671323003</c:v>
                </c:pt>
                <c:pt idx="30384">
                  <c:v>397.43030902215287</c:v>
                </c:pt>
                <c:pt idx="30385">
                  <c:v>397.52800944584595</c:v>
                </c:pt>
                <c:pt idx="30386">
                  <c:v>397.06646540246101</c:v>
                </c:pt>
                <c:pt idx="30387">
                  <c:v>396.68853102799892</c:v>
                </c:pt>
                <c:pt idx="30388">
                  <c:v>396.98420968261496</c:v>
                </c:pt>
                <c:pt idx="30389">
                  <c:v>396.93772244784594</c:v>
                </c:pt>
                <c:pt idx="30390">
                  <c:v>396.80911075276896</c:v>
                </c:pt>
                <c:pt idx="30391">
                  <c:v>396.94349379676902</c:v>
                </c:pt>
                <c:pt idx="30392">
                  <c:v>396.87747382169198</c:v>
                </c:pt>
                <c:pt idx="30393">
                  <c:v>396.42151888569185</c:v>
                </c:pt>
                <c:pt idx="30394">
                  <c:v>396.81129395015296</c:v>
                </c:pt>
                <c:pt idx="30395">
                  <c:v>397.00834715846099</c:v>
                </c:pt>
                <c:pt idx="30396">
                  <c:v>396.92081691030694</c:v>
                </c:pt>
                <c:pt idx="30397">
                  <c:v>396.82578039061502</c:v>
                </c:pt>
                <c:pt idx="30398">
                  <c:v>396.46845245769185</c:v>
                </c:pt>
                <c:pt idx="30399">
                  <c:v>396.38281788446108</c:v>
                </c:pt>
                <c:pt idx="30400">
                  <c:v>396.12555204953799</c:v>
                </c:pt>
                <c:pt idx="30401">
                  <c:v>396.21888133784614</c:v>
                </c:pt>
                <c:pt idx="30402">
                  <c:v>396.65704249215298</c:v>
                </c:pt>
                <c:pt idx="30403">
                  <c:v>396.51411756599987</c:v>
                </c:pt>
                <c:pt idx="30404">
                  <c:v>396.53140677876894</c:v>
                </c:pt>
                <c:pt idx="30405">
                  <c:v>396.57212712584607</c:v>
                </c:pt>
                <c:pt idx="30406">
                  <c:v>396.30777247046098</c:v>
                </c:pt>
                <c:pt idx="30407">
                  <c:v>396.83088123476909</c:v>
                </c:pt>
                <c:pt idx="30408">
                  <c:v>397.25308889692201</c:v>
                </c:pt>
                <c:pt idx="30409">
                  <c:v>397.23043120461494</c:v>
                </c:pt>
                <c:pt idx="30410">
                  <c:v>397.18987037815305</c:v>
                </c:pt>
                <c:pt idx="30411">
                  <c:v>397.03821747599989</c:v>
                </c:pt>
                <c:pt idx="30412">
                  <c:v>397.15890311353803</c:v>
                </c:pt>
                <c:pt idx="30413">
                  <c:v>397.39726150246105</c:v>
                </c:pt>
                <c:pt idx="30414">
                  <c:v>397.20334530399896</c:v>
                </c:pt>
                <c:pt idx="30415">
                  <c:v>396.79325906461486</c:v>
                </c:pt>
                <c:pt idx="30416">
                  <c:v>396.57369271799996</c:v>
                </c:pt>
                <c:pt idx="30417">
                  <c:v>396.87660534261494</c:v>
                </c:pt>
                <c:pt idx="30418">
                  <c:v>397.10565295846101</c:v>
                </c:pt>
                <c:pt idx="30419">
                  <c:v>396.96117094769181</c:v>
                </c:pt>
                <c:pt idx="30420">
                  <c:v>396.85533795553795</c:v>
                </c:pt>
                <c:pt idx="30421">
                  <c:v>396.84594901430705</c:v>
                </c:pt>
                <c:pt idx="30422">
                  <c:v>396.74265310046104</c:v>
                </c:pt>
                <c:pt idx="30423">
                  <c:v>396.81031175861489</c:v>
                </c:pt>
                <c:pt idx="30424">
                  <c:v>396.79450883015397</c:v>
                </c:pt>
                <c:pt idx="30425">
                  <c:v>396.76865447707587</c:v>
                </c:pt>
                <c:pt idx="30426">
                  <c:v>396.71953232830703</c:v>
                </c:pt>
                <c:pt idx="30427">
                  <c:v>397.069750046769</c:v>
                </c:pt>
                <c:pt idx="30428">
                  <c:v>397.03680893246099</c:v>
                </c:pt>
                <c:pt idx="30429">
                  <c:v>396.96448472199904</c:v>
                </c:pt>
                <c:pt idx="30430">
                  <c:v>396.86438517676908</c:v>
                </c:pt>
                <c:pt idx="30431">
                  <c:v>396.63933019369205</c:v>
                </c:pt>
                <c:pt idx="30432">
                  <c:v>396.93835023676894</c:v>
                </c:pt>
                <c:pt idx="30433">
                  <c:v>396.7883807453839</c:v>
                </c:pt>
                <c:pt idx="30434">
                  <c:v>396.43740456769189</c:v>
                </c:pt>
                <c:pt idx="30435">
                  <c:v>396.66746104492211</c:v>
                </c:pt>
                <c:pt idx="30436">
                  <c:v>396.69099925307592</c:v>
                </c:pt>
                <c:pt idx="30437">
                  <c:v>396.76290391892292</c:v>
                </c:pt>
                <c:pt idx="30438">
                  <c:v>396.58292088138398</c:v>
                </c:pt>
                <c:pt idx="30439">
                  <c:v>396.41558208599895</c:v>
                </c:pt>
                <c:pt idx="30440">
                  <c:v>396.46456760907705</c:v>
                </c:pt>
                <c:pt idx="30441">
                  <c:v>396.39805639030698</c:v>
                </c:pt>
                <c:pt idx="30442">
                  <c:v>396.40540677446108</c:v>
                </c:pt>
                <c:pt idx="30443">
                  <c:v>396.34061790399898</c:v>
                </c:pt>
                <c:pt idx="30444">
                  <c:v>396.48740839046098</c:v>
                </c:pt>
                <c:pt idx="30445">
                  <c:v>396.64494671938405</c:v>
                </c:pt>
                <c:pt idx="30446">
                  <c:v>396.54029099184606</c:v>
                </c:pt>
                <c:pt idx="30447">
                  <c:v>396.67668295892292</c:v>
                </c:pt>
                <c:pt idx="30448">
                  <c:v>396.82441646784599</c:v>
                </c:pt>
                <c:pt idx="30449">
                  <c:v>396.94353226076896</c:v>
                </c:pt>
                <c:pt idx="30450">
                  <c:v>396.77387564892297</c:v>
                </c:pt>
                <c:pt idx="30451">
                  <c:v>396.79707322430698</c:v>
                </c:pt>
                <c:pt idx="30452">
                  <c:v>396.666443216</c:v>
                </c:pt>
                <c:pt idx="30453">
                  <c:v>396.738906305846</c:v>
                </c:pt>
                <c:pt idx="30454">
                  <c:v>396.67791640569192</c:v>
                </c:pt>
                <c:pt idx="30455">
                  <c:v>396.76599940907596</c:v>
                </c:pt>
                <c:pt idx="30456">
                  <c:v>396.70805690061491</c:v>
                </c:pt>
                <c:pt idx="30457">
                  <c:v>396.8224923738461</c:v>
                </c:pt>
                <c:pt idx="30458">
                  <c:v>396.66023758784598</c:v>
                </c:pt>
                <c:pt idx="30459">
                  <c:v>396.28817093615294</c:v>
                </c:pt>
                <c:pt idx="30460">
                  <c:v>395.91158563599993</c:v>
                </c:pt>
                <c:pt idx="30461">
                  <c:v>395.796887922461</c:v>
                </c:pt>
                <c:pt idx="30462">
                  <c:v>395.8661894672299</c:v>
                </c:pt>
                <c:pt idx="30463">
                  <c:v>395.73497172230697</c:v>
                </c:pt>
                <c:pt idx="30464">
                  <c:v>395.67738621415401</c:v>
                </c:pt>
                <c:pt idx="30465">
                  <c:v>395.65641961046106</c:v>
                </c:pt>
                <c:pt idx="30466">
                  <c:v>395.64664632615307</c:v>
                </c:pt>
                <c:pt idx="30467">
                  <c:v>395.66802396522996</c:v>
                </c:pt>
                <c:pt idx="30468">
                  <c:v>395.74839975199893</c:v>
                </c:pt>
                <c:pt idx="30469">
                  <c:v>395.63548520953805</c:v>
                </c:pt>
                <c:pt idx="30470">
                  <c:v>395.63754889692302</c:v>
                </c:pt>
                <c:pt idx="30471">
                  <c:v>395.44941088984604</c:v>
                </c:pt>
                <c:pt idx="30472">
                  <c:v>395.60981939430803</c:v>
                </c:pt>
                <c:pt idx="30473">
                  <c:v>395.79361155246096</c:v>
                </c:pt>
                <c:pt idx="30474">
                  <c:v>395.91891630999993</c:v>
                </c:pt>
                <c:pt idx="30475">
                  <c:v>395.67863785492301</c:v>
                </c:pt>
                <c:pt idx="30476">
                  <c:v>395.794139175846</c:v>
                </c:pt>
                <c:pt idx="30477">
                  <c:v>395.691252244461</c:v>
                </c:pt>
                <c:pt idx="30478">
                  <c:v>395.61081420584605</c:v>
                </c:pt>
                <c:pt idx="30479">
                  <c:v>395.30195119353806</c:v>
                </c:pt>
                <c:pt idx="30480">
                  <c:v>395.49787741338395</c:v>
                </c:pt>
                <c:pt idx="30481">
                  <c:v>395.83209188323002</c:v>
                </c:pt>
                <c:pt idx="30482">
                  <c:v>395.76770242584598</c:v>
                </c:pt>
                <c:pt idx="30483">
                  <c:v>395.70676159476903</c:v>
                </c:pt>
                <c:pt idx="30484">
                  <c:v>395.44771038384607</c:v>
                </c:pt>
                <c:pt idx="30485">
                  <c:v>395.58221344261489</c:v>
                </c:pt>
                <c:pt idx="30486">
                  <c:v>395.45778260999901</c:v>
                </c:pt>
                <c:pt idx="30487">
                  <c:v>395.34114147399993</c:v>
                </c:pt>
                <c:pt idx="30488">
                  <c:v>395.27563973122994</c:v>
                </c:pt>
                <c:pt idx="30489">
                  <c:v>395.47272609507695</c:v>
                </c:pt>
                <c:pt idx="30490">
                  <c:v>395.55375911846102</c:v>
                </c:pt>
                <c:pt idx="30491">
                  <c:v>395.53160875476897</c:v>
                </c:pt>
                <c:pt idx="30492">
                  <c:v>395.5339492519999</c:v>
                </c:pt>
                <c:pt idx="30493">
                  <c:v>395.55260536630703</c:v>
                </c:pt>
                <c:pt idx="30494">
                  <c:v>395.62477334661492</c:v>
                </c:pt>
                <c:pt idx="30495">
                  <c:v>395.55257255538396</c:v>
                </c:pt>
                <c:pt idx="30496">
                  <c:v>395.41794390522995</c:v>
                </c:pt>
                <c:pt idx="30497">
                  <c:v>395.51116768799994</c:v>
                </c:pt>
                <c:pt idx="30498">
                  <c:v>395.39285078338401</c:v>
                </c:pt>
                <c:pt idx="30499">
                  <c:v>395.35324307353807</c:v>
                </c:pt>
                <c:pt idx="30500">
                  <c:v>395.50972583661502</c:v>
                </c:pt>
                <c:pt idx="30501">
                  <c:v>395.397273835384</c:v>
                </c:pt>
                <c:pt idx="30502">
                  <c:v>395.466495001846</c:v>
                </c:pt>
                <c:pt idx="30503">
                  <c:v>395.28324720553792</c:v>
                </c:pt>
                <c:pt idx="30504">
                  <c:v>394.91608659661495</c:v>
                </c:pt>
                <c:pt idx="30505">
                  <c:v>395.17856852399905</c:v>
                </c:pt>
                <c:pt idx="30506">
                  <c:v>395.25893457969192</c:v>
                </c:pt>
                <c:pt idx="30507">
                  <c:v>395.48391558507689</c:v>
                </c:pt>
                <c:pt idx="30508">
                  <c:v>395.48588076107694</c:v>
                </c:pt>
                <c:pt idx="30509">
                  <c:v>395.19212797430703</c:v>
                </c:pt>
                <c:pt idx="30510">
                  <c:v>395.17711932446105</c:v>
                </c:pt>
                <c:pt idx="30511">
                  <c:v>395.34709712753806</c:v>
                </c:pt>
                <c:pt idx="30512">
                  <c:v>395.47706409738396</c:v>
                </c:pt>
                <c:pt idx="30513">
                  <c:v>395.53589370076901</c:v>
                </c:pt>
                <c:pt idx="30514">
                  <c:v>395.60239424261493</c:v>
                </c:pt>
                <c:pt idx="30515">
                  <c:v>395.69968651569201</c:v>
                </c:pt>
                <c:pt idx="30516">
                  <c:v>395.61739874646099</c:v>
                </c:pt>
                <c:pt idx="30517">
                  <c:v>395.38305212430708</c:v>
                </c:pt>
                <c:pt idx="30518">
                  <c:v>395.62626577507694</c:v>
                </c:pt>
                <c:pt idx="30519">
                  <c:v>395.79786132676907</c:v>
                </c:pt>
                <c:pt idx="30520">
                  <c:v>395.50445444646101</c:v>
                </c:pt>
                <c:pt idx="30521">
                  <c:v>395.606561738153</c:v>
                </c:pt>
                <c:pt idx="30522">
                  <c:v>395.5727868944611</c:v>
                </c:pt>
                <c:pt idx="30523">
                  <c:v>395.75873709461496</c:v>
                </c:pt>
                <c:pt idx="30524">
                  <c:v>395.45162910846102</c:v>
                </c:pt>
                <c:pt idx="30525">
                  <c:v>395.25293481984608</c:v>
                </c:pt>
                <c:pt idx="30526">
                  <c:v>395.69170779215295</c:v>
                </c:pt>
                <c:pt idx="30527">
                  <c:v>395.75098586353806</c:v>
                </c:pt>
                <c:pt idx="30528">
                  <c:v>395.78230077738391</c:v>
                </c:pt>
                <c:pt idx="30529">
                  <c:v>395.785939819845</c:v>
                </c:pt>
                <c:pt idx="30530">
                  <c:v>395.84024419153803</c:v>
                </c:pt>
                <c:pt idx="30531">
                  <c:v>395.98823950523087</c:v>
                </c:pt>
                <c:pt idx="30532">
                  <c:v>395.91365635599891</c:v>
                </c:pt>
                <c:pt idx="30533">
                  <c:v>395.80939952969197</c:v>
                </c:pt>
                <c:pt idx="30534">
                  <c:v>395.72566021369198</c:v>
                </c:pt>
                <c:pt idx="30535">
                  <c:v>395.769851906307</c:v>
                </c:pt>
                <c:pt idx="30536">
                  <c:v>395.84742553799998</c:v>
                </c:pt>
                <c:pt idx="30537">
                  <c:v>395.917214223538</c:v>
                </c:pt>
                <c:pt idx="30538">
                  <c:v>395.95773582969196</c:v>
                </c:pt>
                <c:pt idx="30539">
                  <c:v>396.06622320122995</c:v>
                </c:pt>
                <c:pt idx="30540">
                  <c:v>396.0015633307691</c:v>
                </c:pt>
                <c:pt idx="30541">
                  <c:v>395.89230072369196</c:v>
                </c:pt>
                <c:pt idx="30542">
                  <c:v>395.83651586584494</c:v>
                </c:pt>
                <c:pt idx="30543">
                  <c:v>396.01157745492191</c:v>
                </c:pt>
                <c:pt idx="30544">
                  <c:v>395.91662138323102</c:v>
                </c:pt>
                <c:pt idx="30545">
                  <c:v>395.81099059600001</c:v>
                </c:pt>
                <c:pt idx="30546">
                  <c:v>395.57990614615301</c:v>
                </c:pt>
                <c:pt idx="30547">
                  <c:v>395.49264387169194</c:v>
                </c:pt>
                <c:pt idx="30548">
                  <c:v>395.57759390430698</c:v>
                </c:pt>
                <c:pt idx="30549">
                  <c:v>395.66199159846104</c:v>
                </c:pt>
                <c:pt idx="30550">
                  <c:v>395.81809347046101</c:v>
                </c:pt>
                <c:pt idx="30551">
                  <c:v>395.74758102599901</c:v>
                </c:pt>
                <c:pt idx="30552">
                  <c:v>395.68287679092202</c:v>
                </c:pt>
                <c:pt idx="30553">
                  <c:v>395.7343999659999</c:v>
                </c:pt>
                <c:pt idx="30554">
                  <c:v>395.69504425399992</c:v>
                </c:pt>
                <c:pt idx="30555">
                  <c:v>395.69352135046108</c:v>
                </c:pt>
                <c:pt idx="30556">
                  <c:v>395.804058371076</c:v>
                </c:pt>
                <c:pt idx="30557">
                  <c:v>395.677017526307</c:v>
                </c:pt>
                <c:pt idx="30558">
                  <c:v>395.61174404692292</c:v>
                </c:pt>
                <c:pt idx="30559">
                  <c:v>395.61677585876896</c:v>
                </c:pt>
                <c:pt idx="30560">
                  <c:v>395.61438715230702</c:v>
                </c:pt>
                <c:pt idx="30561">
                  <c:v>395.72731315661497</c:v>
                </c:pt>
                <c:pt idx="30562">
                  <c:v>395.44953188646105</c:v>
                </c:pt>
                <c:pt idx="30563">
                  <c:v>395.44387197107596</c:v>
                </c:pt>
                <c:pt idx="30564">
                  <c:v>395.60200141446103</c:v>
                </c:pt>
                <c:pt idx="30565">
                  <c:v>395.81356898707691</c:v>
                </c:pt>
                <c:pt idx="30566">
                  <c:v>395.90511017446102</c:v>
                </c:pt>
                <c:pt idx="30567">
                  <c:v>396.10862920738396</c:v>
                </c:pt>
                <c:pt idx="30568">
                  <c:v>396.35355831261495</c:v>
                </c:pt>
                <c:pt idx="30569">
                  <c:v>396.67452473553806</c:v>
                </c:pt>
                <c:pt idx="30570">
                  <c:v>396.69149210446108</c:v>
                </c:pt>
                <c:pt idx="30571">
                  <c:v>396.57267787107696</c:v>
                </c:pt>
                <c:pt idx="30572">
                  <c:v>396.49985659292292</c:v>
                </c:pt>
                <c:pt idx="30573">
                  <c:v>396.49172758769191</c:v>
                </c:pt>
                <c:pt idx="30574">
                  <c:v>396.59073198953803</c:v>
                </c:pt>
                <c:pt idx="30575">
                  <c:v>396.46647674584597</c:v>
                </c:pt>
                <c:pt idx="30576">
                  <c:v>396.62861404092303</c:v>
                </c:pt>
                <c:pt idx="30577">
                  <c:v>396.60552133200002</c:v>
                </c:pt>
                <c:pt idx="30578">
                  <c:v>396.74695417230703</c:v>
                </c:pt>
                <c:pt idx="30579">
                  <c:v>396.69814672522995</c:v>
                </c:pt>
                <c:pt idx="30580">
                  <c:v>396.58796047292299</c:v>
                </c:pt>
                <c:pt idx="30581">
                  <c:v>396.69275870553793</c:v>
                </c:pt>
                <c:pt idx="30582">
                  <c:v>396.48488783723002</c:v>
                </c:pt>
                <c:pt idx="30583">
                  <c:v>396.28584868215302</c:v>
                </c:pt>
                <c:pt idx="30584">
                  <c:v>396.31756769569205</c:v>
                </c:pt>
                <c:pt idx="30585">
                  <c:v>396.39318255338395</c:v>
                </c:pt>
                <c:pt idx="30586">
                  <c:v>396.51628973338404</c:v>
                </c:pt>
                <c:pt idx="30587">
                  <c:v>396.76936200153801</c:v>
                </c:pt>
                <c:pt idx="30588">
                  <c:v>397.02038985569192</c:v>
                </c:pt>
                <c:pt idx="30589">
                  <c:v>397.05080010107605</c:v>
                </c:pt>
                <c:pt idx="30590">
                  <c:v>397.10113726815291</c:v>
                </c:pt>
                <c:pt idx="30591">
                  <c:v>397.03989802000001</c:v>
                </c:pt>
                <c:pt idx="30592">
                  <c:v>397.15788229538407</c:v>
                </c:pt>
                <c:pt idx="30593">
                  <c:v>397.41873301876899</c:v>
                </c:pt>
                <c:pt idx="30594">
                  <c:v>397.31097480800003</c:v>
                </c:pt>
                <c:pt idx="30595">
                  <c:v>397.08563825538397</c:v>
                </c:pt>
                <c:pt idx="30596">
                  <c:v>397.12602783692205</c:v>
                </c:pt>
                <c:pt idx="30597">
                  <c:v>397.85878417446111</c:v>
                </c:pt>
                <c:pt idx="30598">
                  <c:v>397.93262774738389</c:v>
                </c:pt>
                <c:pt idx="30599">
                  <c:v>398.639830155384</c:v>
                </c:pt>
                <c:pt idx="30600">
                  <c:v>398.27627877938392</c:v>
                </c:pt>
                <c:pt idx="30601">
                  <c:v>398.04489843723002</c:v>
                </c:pt>
                <c:pt idx="30602">
                  <c:v>398.51393733907599</c:v>
                </c:pt>
                <c:pt idx="30603">
                  <c:v>398.74542025046105</c:v>
                </c:pt>
                <c:pt idx="30604">
                  <c:v>399.43611601446094</c:v>
                </c:pt>
                <c:pt idx="30605">
                  <c:v>400.29484998584502</c:v>
                </c:pt>
                <c:pt idx="30606">
                  <c:v>400.801746342461</c:v>
                </c:pt>
                <c:pt idx="30607">
                  <c:v>400.21253491476898</c:v>
                </c:pt>
                <c:pt idx="30608">
                  <c:v>399.81045497169191</c:v>
                </c:pt>
                <c:pt idx="30609">
                  <c:v>399.60842172707601</c:v>
                </c:pt>
                <c:pt idx="30610">
                  <c:v>399.35384779323107</c:v>
                </c:pt>
                <c:pt idx="30611">
                  <c:v>399.14251166369201</c:v>
                </c:pt>
                <c:pt idx="30612">
                  <c:v>399.16141401569092</c:v>
                </c:pt>
                <c:pt idx="30613">
                  <c:v>399.79188696722997</c:v>
                </c:pt>
                <c:pt idx="30614">
                  <c:v>400.63247531892301</c:v>
                </c:pt>
                <c:pt idx="30615">
                  <c:v>401.69885296061494</c:v>
                </c:pt>
                <c:pt idx="30616">
                  <c:v>402.295966429538</c:v>
                </c:pt>
                <c:pt idx="30617">
                  <c:v>403.00038906030704</c:v>
                </c:pt>
                <c:pt idx="30618">
                  <c:v>402.68078843446108</c:v>
                </c:pt>
                <c:pt idx="30619">
                  <c:v>402.935934127846</c:v>
                </c:pt>
                <c:pt idx="30620">
                  <c:v>403.50065562323005</c:v>
                </c:pt>
                <c:pt idx="30621">
                  <c:v>403.76633541984592</c:v>
                </c:pt>
                <c:pt idx="30622">
                  <c:v>403.96243966476902</c:v>
                </c:pt>
                <c:pt idx="30623">
                  <c:v>404.08400476061496</c:v>
                </c:pt>
                <c:pt idx="30624">
                  <c:v>404.11763868953807</c:v>
                </c:pt>
                <c:pt idx="30625">
                  <c:v>404.17974817199905</c:v>
                </c:pt>
                <c:pt idx="30626">
                  <c:v>404.41984994892294</c:v>
                </c:pt>
                <c:pt idx="30627">
                  <c:v>404.35962204523008</c:v>
                </c:pt>
                <c:pt idx="30628">
                  <c:v>404.3685587519999</c:v>
                </c:pt>
                <c:pt idx="30629">
                  <c:v>404.199354580153</c:v>
                </c:pt>
                <c:pt idx="30630">
                  <c:v>403.997860066307</c:v>
                </c:pt>
                <c:pt idx="30631">
                  <c:v>404.04426376523008</c:v>
                </c:pt>
                <c:pt idx="30632">
                  <c:v>403.85813703107692</c:v>
                </c:pt>
                <c:pt idx="30633">
                  <c:v>404.23712946599886</c:v>
                </c:pt>
                <c:pt idx="30634">
                  <c:v>404.98710149646092</c:v>
                </c:pt>
                <c:pt idx="30635">
                  <c:v>405.30067120092298</c:v>
                </c:pt>
                <c:pt idx="30636">
                  <c:v>405.284715253846</c:v>
                </c:pt>
                <c:pt idx="30637">
                  <c:v>405.696231284769</c:v>
                </c:pt>
                <c:pt idx="30638">
                  <c:v>405.40872168384607</c:v>
                </c:pt>
                <c:pt idx="30639">
                  <c:v>404.87582895276898</c:v>
                </c:pt>
                <c:pt idx="30640">
                  <c:v>405.05502796692292</c:v>
                </c:pt>
                <c:pt idx="30641">
                  <c:v>406.22444767230701</c:v>
                </c:pt>
                <c:pt idx="30642">
                  <c:v>406.95307892184496</c:v>
                </c:pt>
                <c:pt idx="30643">
                  <c:v>407.11699535184601</c:v>
                </c:pt>
                <c:pt idx="30644">
                  <c:v>407.38018399369196</c:v>
                </c:pt>
                <c:pt idx="30645">
                  <c:v>407.40546056046105</c:v>
                </c:pt>
                <c:pt idx="30646">
                  <c:v>407.53508110015298</c:v>
                </c:pt>
                <c:pt idx="30647">
                  <c:v>407.49220375461493</c:v>
                </c:pt>
                <c:pt idx="30648">
                  <c:v>407.73446317892302</c:v>
                </c:pt>
                <c:pt idx="30649">
                  <c:v>408.213095583231</c:v>
                </c:pt>
                <c:pt idx="30650">
                  <c:v>408.47772201861494</c:v>
                </c:pt>
                <c:pt idx="30651">
                  <c:v>408.07245757199996</c:v>
                </c:pt>
                <c:pt idx="30652">
                  <c:v>408.30287650492306</c:v>
                </c:pt>
                <c:pt idx="30653">
                  <c:v>408.33098315122999</c:v>
                </c:pt>
                <c:pt idx="30654">
                  <c:v>408.28544331215301</c:v>
                </c:pt>
                <c:pt idx="30655">
                  <c:v>408.22841793599889</c:v>
                </c:pt>
                <c:pt idx="30656">
                  <c:v>408.30977827722995</c:v>
                </c:pt>
                <c:pt idx="30657">
                  <c:v>408.78440555984605</c:v>
                </c:pt>
                <c:pt idx="30658">
                  <c:v>408.4850922453839</c:v>
                </c:pt>
                <c:pt idx="30659">
                  <c:v>408.62956442523</c:v>
                </c:pt>
                <c:pt idx="30660">
                  <c:v>409.147388219692</c:v>
                </c:pt>
                <c:pt idx="30661">
                  <c:v>409.68374769092298</c:v>
                </c:pt>
                <c:pt idx="30662">
                  <c:v>410.07507041553799</c:v>
                </c:pt>
                <c:pt idx="30663">
                  <c:v>410.20850457553792</c:v>
                </c:pt>
                <c:pt idx="30664">
                  <c:v>410.69888581815297</c:v>
                </c:pt>
                <c:pt idx="30665">
                  <c:v>410.38937386461492</c:v>
                </c:pt>
                <c:pt idx="30666">
                  <c:v>408.98314792646096</c:v>
                </c:pt>
                <c:pt idx="30667">
                  <c:v>408.86598034646107</c:v>
                </c:pt>
                <c:pt idx="30668">
                  <c:v>408.63301009815399</c:v>
                </c:pt>
                <c:pt idx="30669">
                  <c:v>408.44210083876902</c:v>
                </c:pt>
                <c:pt idx="30670">
                  <c:v>408.58250731599895</c:v>
                </c:pt>
                <c:pt idx="30671">
                  <c:v>408.84487510123114</c:v>
                </c:pt>
                <c:pt idx="30672">
                  <c:v>408.81750527384605</c:v>
                </c:pt>
                <c:pt idx="30673">
                  <c:v>409.51192003815299</c:v>
                </c:pt>
                <c:pt idx="30674">
                  <c:v>410.66452165507604</c:v>
                </c:pt>
                <c:pt idx="30675">
                  <c:v>410.69263285323098</c:v>
                </c:pt>
                <c:pt idx="30676">
                  <c:v>409.90075017999999</c:v>
                </c:pt>
                <c:pt idx="30677">
                  <c:v>409.45001450676898</c:v>
                </c:pt>
                <c:pt idx="30678">
                  <c:v>409.39357778307692</c:v>
                </c:pt>
                <c:pt idx="30679">
                  <c:v>409.62821754584593</c:v>
                </c:pt>
                <c:pt idx="30680">
                  <c:v>410.34380213907707</c:v>
                </c:pt>
                <c:pt idx="30681">
                  <c:v>409.59792021138395</c:v>
                </c:pt>
                <c:pt idx="30682">
                  <c:v>408.91674528030694</c:v>
                </c:pt>
                <c:pt idx="30683">
                  <c:v>409.63553760830695</c:v>
                </c:pt>
                <c:pt idx="30684">
                  <c:v>410.36027612769198</c:v>
                </c:pt>
                <c:pt idx="30685">
                  <c:v>410.06126683169197</c:v>
                </c:pt>
                <c:pt idx="30686">
                  <c:v>409.87834724153794</c:v>
                </c:pt>
                <c:pt idx="30687">
                  <c:v>409.19094567692298</c:v>
                </c:pt>
                <c:pt idx="30688">
                  <c:v>408.44994672722999</c:v>
                </c:pt>
                <c:pt idx="30689">
                  <c:v>409.10655067799996</c:v>
                </c:pt>
                <c:pt idx="30690">
                  <c:v>407.85832107661503</c:v>
                </c:pt>
                <c:pt idx="30691">
                  <c:v>407.80785209599998</c:v>
                </c:pt>
                <c:pt idx="30692">
                  <c:v>406.993832830153</c:v>
                </c:pt>
                <c:pt idx="30693">
                  <c:v>406.71673617692295</c:v>
                </c:pt>
                <c:pt idx="30694">
                  <c:v>407.51697971630699</c:v>
                </c:pt>
                <c:pt idx="30695">
                  <c:v>407.38922880430704</c:v>
                </c:pt>
                <c:pt idx="30696">
                  <c:v>407.59375197199989</c:v>
                </c:pt>
                <c:pt idx="30697">
                  <c:v>407.78013313630697</c:v>
                </c:pt>
                <c:pt idx="30698">
                  <c:v>407.42016524676899</c:v>
                </c:pt>
                <c:pt idx="30699">
                  <c:v>407.360060416615</c:v>
                </c:pt>
                <c:pt idx="30700">
                  <c:v>407.57890360492308</c:v>
                </c:pt>
                <c:pt idx="30701">
                  <c:v>407.04941475938398</c:v>
                </c:pt>
                <c:pt idx="30702">
                  <c:v>406.2449108363071</c:v>
                </c:pt>
                <c:pt idx="30703">
                  <c:v>406.76105813446105</c:v>
                </c:pt>
                <c:pt idx="30704">
                  <c:v>407.25068432446113</c:v>
                </c:pt>
                <c:pt idx="30705">
                  <c:v>407.41575333492301</c:v>
                </c:pt>
                <c:pt idx="30706">
                  <c:v>407.89746051523105</c:v>
                </c:pt>
                <c:pt idx="30707">
                  <c:v>408.00028832753804</c:v>
                </c:pt>
                <c:pt idx="30708">
                  <c:v>406.94271870846092</c:v>
                </c:pt>
                <c:pt idx="30709">
                  <c:v>407.21392818661496</c:v>
                </c:pt>
                <c:pt idx="30710">
                  <c:v>407.05015029322999</c:v>
                </c:pt>
                <c:pt idx="30711">
                  <c:v>406.81712986707697</c:v>
                </c:pt>
                <c:pt idx="30712">
                  <c:v>407.16875485692299</c:v>
                </c:pt>
                <c:pt idx="30713">
                  <c:v>406.131311514461</c:v>
                </c:pt>
                <c:pt idx="30714">
                  <c:v>406.13227713846106</c:v>
                </c:pt>
                <c:pt idx="30715">
                  <c:v>405.27935108092203</c:v>
                </c:pt>
                <c:pt idx="30716">
                  <c:v>405.49541962246099</c:v>
                </c:pt>
                <c:pt idx="30717">
                  <c:v>405.43543234522997</c:v>
                </c:pt>
                <c:pt idx="30718">
                  <c:v>404.979791688923</c:v>
                </c:pt>
                <c:pt idx="30719">
                  <c:v>404.33762495292297</c:v>
                </c:pt>
                <c:pt idx="30720">
                  <c:v>405.18051389738395</c:v>
                </c:pt>
                <c:pt idx="30721">
                  <c:v>405.39973014769197</c:v>
                </c:pt>
                <c:pt idx="30722">
                  <c:v>405.93623380153787</c:v>
                </c:pt>
                <c:pt idx="30723">
                  <c:v>405.69368109015306</c:v>
                </c:pt>
                <c:pt idx="30724">
                  <c:v>405.51935575076897</c:v>
                </c:pt>
                <c:pt idx="30725">
                  <c:v>405.37756792107592</c:v>
                </c:pt>
                <c:pt idx="30726">
                  <c:v>405.23382497061493</c:v>
                </c:pt>
                <c:pt idx="30727">
                  <c:v>405.85724495830698</c:v>
                </c:pt>
                <c:pt idx="30728">
                  <c:v>406.0347488847691</c:v>
                </c:pt>
                <c:pt idx="30729">
                  <c:v>406.35575677153793</c:v>
                </c:pt>
                <c:pt idx="30730">
                  <c:v>406.66111380938395</c:v>
                </c:pt>
                <c:pt idx="30731">
                  <c:v>406.78208551476911</c:v>
                </c:pt>
                <c:pt idx="30732">
                  <c:v>406.08221853692299</c:v>
                </c:pt>
                <c:pt idx="30733">
                  <c:v>406.5417047456919</c:v>
                </c:pt>
                <c:pt idx="30734">
                  <c:v>406.54974314230702</c:v>
                </c:pt>
                <c:pt idx="30735">
                  <c:v>405.19797320846101</c:v>
                </c:pt>
                <c:pt idx="30736">
                  <c:v>404.18583021861497</c:v>
                </c:pt>
                <c:pt idx="30737">
                  <c:v>404.40863669892292</c:v>
                </c:pt>
                <c:pt idx="30738">
                  <c:v>405.3532384816919</c:v>
                </c:pt>
                <c:pt idx="30739">
                  <c:v>405.56720119123008</c:v>
                </c:pt>
                <c:pt idx="30740">
                  <c:v>405.71744641030705</c:v>
                </c:pt>
                <c:pt idx="30741">
                  <c:v>404.64983979184603</c:v>
                </c:pt>
                <c:pt idx="30742">
                  <c:v>405.20328581707599</c:v>
                </c:pt>
                <c:pt idx="30743">
                  <c:v>405.61374994984601</c:v>
                </c:pt>
                <c:pt idx="30744">
                  <c:v>405.94433257046097</c:v>
                </c:pt>
                <c:pt idx="30745">
                  <c:v>405.9857103713839</c:v>
                </c:pt>
                <c:pt idx="30746">
                  <c:v>405.47181901384602</c:v>
                </c:pt>
                <c:pt idx="30747">
                  <c:v>405.82053455184592</c:v>
                </c:pt>
                <c:pt idx="30748">
                  <c:v>405.39497958046098</c:v>
                </c:pt>
                <c:pt idx="30749">
                  <c:v>405.05160833722999</c:v>
                </c:pt>
                <c:pt idx="30750">
                  <c:v>404.67520995630696</c:v>
                </c:pt>
                <c:pt idx="30751">
                  <c:v>404.38042371153801</c:v>
                </c:pt>
                <c:pt idx="30752">
                  <c:v>404.37007914138394</c:v>
                </c:pt>
                <c:pt idx="30753">
                  <c:v>404.61785465092208</c:v>
                </c:pt>
                <c:pt idx="30754">
                  <c:v>404.65885922353806</c:v>
                </c:pt>
                <c:pt idx="30755">
                  <c:v>404.36514814107596</c:v>
                </c:pt>
                <c:pt idx="30756">
                  <c:v>404.59587178753799</c:v>
                </c:pt>
                <c:pt idx="30757">
                  <c:v>405.61848301246204</c:v>
                </c:pt>
                <c:pt idx="30758">
                  <c:v>404.97151739892297</c:v>
                </c:pt>
                <c:pt idx="30759">
                  <c:v>404.78582844184592</c:v>
                </c:pt>
                <c:pt idx="30760">
                  <c:v>404.88905998553793</c:v>
                </c:pt>
                <c:pt idx="30761">
                  <c:v>405.34208103246112</c:v>
                </c:pt>
                <c:pt idx="30762">
                  <c:v>404.78624499646099</c:v>
                </c:pt>
                <c:pt idx="30763">
                  <c:v>404.92939902230694</c:v>
                </c:pt>
                <c:pt idx="30764">
                  <c:v>404.88132739984502</c:v>
                </c:pt>
                <c:pt idx="30765">
                  <c:v>404.80235246938395</c:v>
                </c:pt>
                <c:pt idx="30766">
                  <c:v>404.39837831430697</c:v>
                </c:pt>
                <c:pt idx="30767">
                  <c:v>404.51745438830704</c:v>
                </c:pt>
                <c:pt idx="30768">
                  <c:v>404.39220648092299</c:v>
                </c:pt>
                <c:pt idx="30769">
                  <c:v>403.90098517753802</c:v>
                </c:pt>
                <c:pt idx="30770">
                  <c:v>404.17122025969195</c:v>
                </c:pt>
                <c:pt idx="30771">
                  <c:v>404.46881498969191</c:v>
                </c:pt>
                <c:pt idx="30772">
                  <c:v>404.40585422476903</c:v>
                </c:pt>
                <c:pt idx="30773">
                  <c:v>404.26900557507599</c:v>
                </c:pt>
                <c:pt idx="30774">
                  <c:v>404.23477422338397</c:v>
                </c:pt>
                <c:pt idx="30775">
                  <c:v>404.38739891184599</c:v>
                </c:pt>
                <c:pt idx="30776">
                  <c:v>404.20614666322996</c:v>
                </c:pt>
                <c:pt idx="30777">
                  <c:v>403.43397230369192</c:v>
                </c:pt>
                <c:pt idx="30778">
                  <c:v>403.50246429569205</c:v>
                </c:pt>
                <c:pt idx="30779">
                  <c:v>403.70081319722999</c:v>
                </c:pt>
                <c:pt idx="30780">
                  <c:v>403.96083298215297</c:v>
                </c:pt>
                <c:pt idx="30781">
                  <c:v>404.13103734092192</c:v>
                </c:pt>
                <c:pt idx="30782">
                  <c:v>403.89572068030702</c:v>
                </c:pt>
                <c:pt idx="30783">
                  <c:v>404.69632207430698</c:v>
                </c:pt>
                <c:pt idx="30784">
                  <c:v>405.09702551584598</c:v>
                </c:pt>
                <c:pt idx="30785">
                  <c:v>404.88769971169199</c:v>
                </c:pt>
                <c:pt idx="30786">
                  <c:v>404.01822016092302</c:v>
                </c:pt>
                <c:pt idx="30787">
                  <c:v>404.21336967476901</c:v>
                </c:pt>
                <c:pt idx="30788">
                  <c:v>404.09414474769187</c:v>
                </c:pt>
                <c:pt idx="30789">
                  <c:v>404.67381446538394</c:v>
                </c:pt>
                <c:pt idx="30790">
                  <c:v>404.55811821861488</c:v>
                </c:pt>
                <c:pt idx="30791">
                  <c:v>403.93602220830689</c:v>
                </c:pt>
                <c:pt idx="30792">
                  <c:v>403.62634259415302</c:v>
                </c:pt>
                <c:pt idx="30793">
                  <c:v>403.79430520661487</c:v>
                </c:pt>
                <c:pt idx="30794">
                  <c:v>403.59686706661495</c:v>
                </c:pt>
                <c:pt idx="30795">
                  <c:v>403.76586063646113</c:v>
                </c:pt>
                <c:pt idx="30796">
                  <c:v>403.64351750753792</c:v>
                </c:pt>
                <c:pt idx="30797">
                  <c:v>403.33476224969195</c:v>
                </c:pt>
                <c:pt idx="30798">
                  <c:v>403.49813949615287</c:v>
                </c:pt>
                <c:pt idx="30799">
                  <c:v>403.72184674199997</c:v>
                </c:pt>
                <c:pt idx="30800">
                  <c:v>403.52788620907597</c:v>
                </c:pt>
                <c:pt idx="30801">
                  <c:v>403.05158102323009</c:v>
                </c:pt>
                <c:pt idx="30802">
                  <c:v>403.49277137892295</c:v>
                </c:pt>
                <c:pt idx="30803">
                  <c:v>403.08802484076898</c:v>
                </c:pt>
                <c:pt idx="30804">
                  <c:v>402.52343616230695</c:v>
                </c:pt>
                <c:pt idx="30805">
                  <c:v>402.91172457230692</c:v>
                </c:pt>
                <c:pt idx="30806">
                  <c:v>403.85835118400001</c:v>
                </c:pt>
                <c:pt idx="30807">
                  <c:v>403.60274132953811</c:v>
                </c:pt>
                <c:pt idx="30808">
                  <c:v>403.241791474769</c:v>
                </c:pt>
                <c:pt idx="30809">
                  <c:v>403.50819388876897</c:v>
                </c:pt>
                <c:pt idx="30810">
                  <c:v>403.74038543122992</c:v>
                </c:pt>
                <c:pt idx="30811">
                  <c:v>403.37302091138395</c:v>
                </c:pt>
                <c:pt idx="30812">
                  <c:v>403.20198751230703</c:v>
                </c:pt>
                <c:pt idx="30813">
                  <c:v>403.21285137523</c:v>
                </c:pt>
                <c:pt idx="30814">
                  <c:v>402.512370586923</c:v>
                </c:pt>
                <c:pt idx="30815">
                  <c:v>403.05599833815302</c:v>
                </c:pt>
                <c:pt idx="30816">
                  <c:v>403.34852733230701</c:v>
                </c:pt>
                <c:pt idx="30817">
                  <c:v>403.30755639369198</c:v>
                </c:pt>
                <c:pt idx="30818">
                  <c:v>403.69053380292303</c:v>
                </c:pt>
                <c:pt idx="30819">
                  <c:v>403.814893311692</c:v>
                </c:pt>
                <c:pt idx="30820">
                  <c:v>404.25939228984606</c:v>
                </c:pt>
                <c:pt idx="30821">
                  <c:v>403.86053092446105</c:v>
                </c:pt>
                <c:pt idx="30822">
                  <c:v>403.70535886169193</c:v>
                </c:pt>
                <c:pt idx="30823">
                  <c:v>403.56188852553805</c:v>
                </c:pt>
                <c:pt idx="30824">
                  <c:v>403.08620196061497</c:v>
                </c:pt>
                <c:pt idx="30825">
                  <c:v>403.53034142107697</c:v>
                </c:pt>
                <c:pt idx="30826">
                  <c:v>403.32183231861495</c:v>
                </c:pt>
                <c:pt idx="30827">
                  <c:v>403.32579698876896</c:v>
                </c:pt>
                <c:pt idx="30828">
                  <c:v>403.49754213276901</c:v>
                </c:pt>
                <c:pt idx="30829">
                  <c:v>403.27612132753796</c:v>
                </c:pt>
                <c:pt idx="30830">
                  <c:v>403.10447675646105</c:v>
                </c:pt>
                <c:pt idx="30831">
                  <c:v>403.38552656738392</c:v>
                </c:pt>
                <c:pt idx="30832">
                  <c:v>403.0562197821539</c:v>
                </c:pt>
                <c:pt idx="30833">
                  <c:v>402.95893015476901</c:v>
                </c:pt>
                <c:pt idx="30834">
                  <c:v>403.71237821876895</c:v>
                </c:pt>
                <c:pt idx="30835">
                  <c:v>403.31099355999999</c:v>
                </c:pt>
                <c:pt idx="30836">
                  <c:v>402.76056879569194</c:v>
                </c:pt>
                <c:pt idx="30837">
                  <c:v>402.30610635153795</c:v>
                </c:pt>
                <c:pt idx="30838">
                  <c:v>402.66317375538392</c:v>
                </c:pt>
                <c:pt idx="30839">
                  <c:v>402.92195827307688</c:v>
                </c:pt>
                <c:pt idx="30840">
                  <c:v>402.78932063430807</c:v>
                </c:pt>
                <c:pt idx="30841">
                  <c:v>402.62428101000006</c:v>
                </c:pt>
                <c:pt idx="30842">
                  <c:v>402.8171135010769</c:v>
                </c:pt>
                <c:pt idx="30843">
                  <c:v>403.05657596799887</c:v>
                </c:pt>
                <c:pt idx="30844">
                  <c:v>403.48842967384604</c:v>
                </c:pt>
                <c:pt idx="30845">
                  <c:v>403.282420602</c:v>
                </c:pt>
                <c:pt idx="30846">
                  <c:v>403.06010343922992</c:v>
                </c:pt>
                <c:pt idx="30847">
                  <c:v>403.27299227215394</c:v>
                </c:pt>
                <c:pt idx="30848">
                  <c:v>403.50049050138398</c:v>
                </c:pt>
                <c:pt idx="30849">
                  <c:v>403.90157265122997</c:v>
                </c:pt>
                <c:pt idx="30850">
                  <c:v>403.83661052846099</c:v>
                </c:pt>
                <c:pt idx="30851">
                  <c:v>403.29606773676898</c:v>
                </c:pt>
                <c:pt idx="30852">
                  <c:v>403.1906431004611</c:v>
                </c:pt>
                <c:pt idx="30853">
                  <c:v>403.70022648523093</c:v>
                </c:pt>
                <c:pt idx="30854">
                  <c:v>404.07320894769185</c:v>
                </c:pt>
                <c:pt idx="30855">
                  <c:v>403.75228202630706</c:v>
                </c:pt>
                <c:pt idx="30856">
                  <c:v>403.63675275461486</c:v>
                </c:pt>
                <c:pt idx="30857">
                  <c:v>403.81132724338397</c:v>
                </c:pt>
                <c:pt idx="30858">
                  <c:v>403.84879036646106</c:v>
                </c:pt>
                <c:pt idx="30859">
                  <c:v>404.10576972876902</c:v>
                </c:pt>
                <c:pt idx="30860">
                  <c:v>404.06411371030703</c:v>
                </c:pt>
                <c:pt idx="30861">
                  <c:v>404.30991493461499</c:v>
                </c:pt>
                <c:pt idx="30862">
                  <c:v>403.50154218076807</c:v>
                </c:pt>
                <c:pt idx="30863">
                  <c:v>402.80778302138401</c:v>
                </c:pt>
                <c:pt idx="30864">
                  <c:v>403.57272161492307</c:v>
                </c:pt>
                <c:pt idx="30865">
                  <c:v>403.91729652092198</c:v>
                </c:pt>
                <c:pt idx="30866">
                  <c:v>403.32550187046098</c:v>
                </c:pt>
                <c:pt idx="30867">
                  <c:v>402.62399941015292</c:v>
                </c:pt>
                <c:pt idx="30868">
                  <c:v>401.91929515353797</c:v>
                </c:pt>
                <c:pt idx="30869">
                  <c:v>401.90652352999899</c:v>
                </c:pt>
                <c:pt idx="30870">
                  <c:v>402.12357647676896</c:v>
                </c:pt>
                <c:pt idx="30871">
                  <c:v>400.59959173138492</c:v>
                </c:pt>
                <c:pt idx="30872">
                  <c:v>400.60241445015299</c:v>
                </c:pt>
                <c:pt idx="30873">
                  <c:v>401.46266645738399</c:v>
                </c:pt>
                <c:pt idx="30874">
                  <c:v>401.88267161953803</c:v>
                </c:pt>
                <c:pt idx="30875">
                  <c:v>401.68057412892301</c:v>
                </c:pt>
                <c:pt idx="30876">
                  <c:v>401.73775527753793</c:v>
                </c:pt>
                <c:pt idx="30877">
                  <c:v>401.08799103384604</c:v>
                </c:pt>
                <c:pt idx="30878">
                  <c:v>400.60710019846107</c:v>
                </c:pt>
                <c:pt idx="30879">
                  <c:v>400.99405736630695</c:v>
                </c:pt>
                <c:pt idx="30880">
                  <c:v>401.00203940015297</c:v>
                </c:pt>
                <c:pt idx="30881">
                  <c:v>400.79659294138384</c:v>
                </c:pt>
                <c:pt idx="30882">
                  <c:v>400.96123525030697</c:v>
                </c:pt>
                <c:pt idx="30883">
                  <c:v>400.96388486092297</c:v>
                </c:pt>
                <c:pt idx="30884">
                  <c:v>401.60587235261499</c:v>
                </c:pt>
                <c:pt idx="30885">
                  <c:v>402.63161760599894</c:v>
                </c:pt>
                <c:pt idx="30886">
                  <c:v>402.70477559707695</c:v>
                </c:pt>
                <c:pt idx="30887">
                  <c:v>402.03903914676903</c:v>
                </c:pt>
                <c:pt idx="30888">
                  <c:v>402.34320811846106</c:v>
                </c:pt>
                <c:pt idx="30889">
                  <c:v>402.08109169384608</c:v>
                </c:pt>
                <c:pt idx="30890">
                  <c:v>402.07377853876898</c:v>
                </c:pt>
                <c:pt idx="30891">
                  <c:v>402.06307865676905</c:v>
                </c:pt>
                <c:pt idx="30892">
                  <c:v>402.03631700938394</c:v>
                </c:pt>
                <c:pt idx="30893">
                  <c:v>401.35071226507699</c:v>
                </c:pt>
                <c:pt idx="30894">
                  <c:v>401.90592839246102</c:v>
                </c:pt>
                <c:pt idx="30895">
                  <c:v>401.98530893507586</c:v>
                </c:pt>
                <c:pt idx="30896">
                  <c:v>401.81410151538398</c:v>
                </c:pt>
                <c:pt idx="30897">
                  <c:v>401.73687115599893</c:v>
                </c:pt>
                <c:pt idx="30898">
                  <c:v>401.61826835722997</c:v>
                </c:pt>
                <c:pt idx="30899">
                  <c:v>401.88328102523002</c:v>
                </c:pt>
                <c:pt idx="30900">
                  <c:v>402.06428507492308</c:v>
                </c:pt>
                <c:pt idx="30901">
                  <c:v>402.13925569830701</c:v>
                </c:pt>
                <c:pt idx="30902">
                  <c:v>402.22955171522995</c:v>
                </c:pt>
                <c:pt idx="30903">
                  <c:v>402.51553503338403</c:v>
                </c:pt>
                <c:pt idx="30904">
                  <c:v>402.52331846999988</c:v>
                </c:pt>
                <c:pt idx="30905">
                  <c:v>402.6548105604611</c:v>
                </c:pt>
                <c:pt idx="30906">
                  <c:v>402.89472437876901</c:v>
                </c:pt>
                <c:pt idx="30907">
                  <c:v>402.88977293107695</c:v>
                </c:pt>
                <c:pt idx="30908">
                  <c:v>402.79532237369199</c:v>
                </c:pt>
                <c:pt idx="30909">
                  <c:v>403.22318565430697</c:v>
                </c:pt>
                <c:pt idx="30910">
                  <c:v>403.27682562630702</c:v>
                </c:pt>
                <c:pt idx="30911">
                  <c:v>403.05435901369196</c:v>
                </c:pt>
                <c:pt idx="30912">
                  <c:v>402.93979983630697</c:v>
                </c:pt>
                <c:pt idx="30913">
                  <c:v>403.09057184184599</c:v>
                </c:pt>
                <c:pt idx="30914">
                  <c:v>402.63514560430701</c:v>
                </c:pt>
                <c:pt idx="30915">
                  <c:v>402.058036181538</c:v>
                </c:pt>
                <c:pt idx="30916">
                  <c:v>401.85491928938404</c:v>
                </c:pt>
                <c:pt idx="30917">
                  <c:v>402.08517943430695</c:v>
                </c:pt>
                <c:pt idx="30918">
                  <c:v>402.39582270553802</c:v>
                </c:pt>
                <c:pt idx="30919">
                  <c:v>402.46202898122993</c:v>
                </c:pt>
                <c:pt idx="30920">
                  <c:v>402.63599732553809</c:v>
                </c:pt>
                <c:pt idx="30921">
                  <c:v>402.20390854707597</c:v>
                </c:pt>
                <c:pt idx="30922">
                  <c:v>402.15856476246108</c:v>
                </c:pt>
                <c:pt idx="30923">
                  <c:v>402.01756121138396</c:v>
                </c:pt>
                <c:pt idx="30924">
                  <c:v>402.313050005538</c:v>
                </c:pt>
                <c:pt idx="30925">
                  <c:v>402.53253370184592</c:v>
                </c:pt>
                <c:pt idx="30926">
                  <c:v>402.4003180415379</c:v>
                </c:pt>
                <c:pt idx="30927">
                  <c:v>401.2867775812299</c:v>
                </c:pt>
                <c:pt idx="30928">
                  <c:v>401.74913558107693</c:v>
                </c:pt>
                <c:pt idx="30929">
                  <c:v>401.88882070692301</c:v>
                </c:pt>
                <c:pt idx="30930">
                  <c:v>401.284789798769</c:v>
                </c:pt>
                <c:pt idx="30931">
                  <c:v>401.4665548772299</c:v>
                </c:pt>
                <c:pt idx="30932">
                  <c:v>401.83151062461496</c:v>
                </c:pt>
                <c:pt idx="30933">
                  <c:v>402.09069483353807</c:v>
                </c:pt>
                <c:pt idx="30934">
                  <c:v>402.32951582999897</c:v>
                </c:pt>
                <c:pt idx="30935">
                  <c:v>402.41264711246106</c:v>
                </c:pt>
                <c:pt idx="30936">
                  <c:v>401.94597947907596</c:v>
                </c:pt>
                <c:pt idx="30937">
                  <c:v>402.52513921046096</c:v>
                </c:pt>
                <c:pt idx="30938">
                  <c:v>402.72942348153799</c:v>
                </c:pt>
                <c:pt idx="30939">
                  <c:v>402.78634474615291</c:v>
                </c:pt>
                <c:pt idx="30940">
                  <c:v>402.50585287430704</c:v>
                </c:pt>
                <c:pt idx="30941">
                  <c:v>402.58680076076905</c:v>
                </c:pt>
                <c:pt idx="30942">
                  <c:v>402.74027112507702</c:v>
                </c:pt>
                <c:pt idx="30943">
                  <c:v>402.68144238815398</c:v>
                </c:pt>
                <c:pt idx="30944">
                  <c:v>402.54320280246105</c:v>
                </c:pt>
                <c:pt idx="30945">
                  <c:v>402.6428343538451</c:v>
                </c:pt>
                <c:pt idx="30946">
                  <c:v>402.031989044461</c:v>
                </c:pt>
                <c:pt idx="30947">
                  <c:v>402.07977969369205</c:v>
                </c:pt>
                <c:pt idx="30948">
                  <c:v>402.30003801846101</c:v>
                </c:pt>
                <c:pt idx="30949">
                  <c:v>402.24300502307602</c:v>
                </c:pt>
                <c:pt idx="30950">
                  <c:v>401.88508444076905</c:v>
                </c:pt>
                <c:pt idx="30951">
                  <c:v>401.69264010938406</c:v>
                </c:pt>
                <c:pt idx="30952">
                  <c:v>402.1440827281541</c:v>
                </c:pt>
                <c:pt idx="30953">
                  <c:v>402.334848662615</c:v>
                </c:pt>
                <c:pt idx="30954">
                  <c:v>402.241953586769</c:v>
                </c:pt>
                <c:pt idx="30955">
                  <c:v>402.15422767938406</c:v>
                </c:pt>
                <c:pt idx="30956">
                  <c:v>402.22709780738393</c:v>
                </c:pt>
                <c:pt idx="30957">
                  <c:v>401.99541558507593</c:v>
                </c:pt>
                <c:pt idx="30958">
                  <c:v>402.21922680107599</c:v>
                </c:pt>
                <c:pt idx="30959">
                  <c:v>401.91999935522995</c:v>
                </c:pt>
                <c:pt idx="30960">
                  <c:v>401.98765211276901</c:v>
                </c:pt>
                <c:pt idx="30961">
                  <c:v>402.11155441461494</c:v>
                </c:pt>
                <c:pt idx="30962">
                  <c:v>402.37805409399999</c:v>
                </c:pt>
                <c:pt idx="30963">
                  <c:v>402.61884476138403</c:v>
                </c:pt>
                <c:pt idx="30964">
                  <c:v>402.77822218846097</c:v>
                </c:pt>
                <c:pt idx="30965">
                  <c:v>402.59978518738501</c:v>
                </c:pt>
                <c:pt idx="30966">
                  <c:v>402.553448557845</c:v>
                </c:pt>
                <c:pt idx="30967">
                  <c:v>402.56274965230705</c:v>
                </c:pt>
                <c:pt idx="30968">
                  <c:v>402.64685808000002</c:v>
                </c:pt>
                <c:pt idx="30969">
                  <c:v>402.80994088076909</c:v>
                </c:pt>
                <c:pt idx="30970">
                  <c:v>402.95601127030699</c:v>
                </c:pt>
                <c:pt idx="30971">
                  <c:v>402.91492179584606</c:v>
                </c:pt>
                <c:pt idx="30972">
                  <c:v>402.97962829246097</c:v>
                </c:pt>
                <c:pt idx="30973">
                  <c:v>402.80706270123</c:v>
                </c:pt>
                <c:pt idx="30974">
                  <c:v>402.91188114830697</c:v>
                </c:pt>
                <c:pt idx="30975">
                  <c:v>402.66314797738397</c:v>
                </c:pt>
                <c:pt idx="30976">
                  <c:v>402.86537599707594</c:v>
                </c:pt>
                <c:pt idx="30977">
                  <c:v>402.83637346292289</c:v>
                </c:pt>
                <c:pt idx="30978">
                  <c:v>402.57606565799995</c:v>
                </c:pt>
                <c:pt idx="30979">
                  <c:v>402.63929225999999</c:v>
                </c:pt>
                <c:pt idx="30980">
                  <c:v>402.91596781415302</c:v>
                </c:pt>
                <c:pt idx="30981">
                  <c:v>402.80641283076903</c:v>
                </c:pt>
                <c:pt idx="30982">
                  <c:v>402.77621825446096</c:v>
                </c:pt>
                <c:pt idx="30983">
                  <c:v>402.76312921399995</c:v>
                </c:pt>
                <c:pt idx="30984">
                  <c:v>402.79304528230699</c:v>
                </c:pt>
                <c:pt idx="30985">
                  <c:v>402.87690834476905</c:v>
                </c:pt>
                <c:pt idx="30986">
                  <c:v>402.99427259184608</c:v>
                </c:pt>
                <c:pt idx="30987">
                  <c:v>403.19886288923004</c:v>
                </c:pt>
                <c:pt idx="30988">
                  <c:v>403.05870384676905</c:v>
                </c:pt>
                <c:pt idx="30989">
                  <c:v>402.96530140830697</c:v>
                </c:pt>
                <c:pt idx="30990">
                  <c:v>403.1741589079989</c:v>
                </c:pt>
                <c:pt idx="30991">
                  <c:v>403.07016234922992</c:v>
                </c:pt>
                <c:pt idx="30992">
                  <c:v>403.258793142461</c:v>
                </c:pt>
                <c:pt idx="30993">
                  <c:v>403.08477505907695</c:v>
                </c:pt>
                <c:pt idx="30994">
                  <c:v>403.10467354184607</c:v>
                </c:pt>
                <c:pt idx="30995">
                  <c:v>403.08779818276901</c:v>
                </c:pt>
                <c:pt idx="30996">
                  <c:v>402.89579574738389</c:v>
                </c:pt>
                <c:pt idx="30997">
                  <c:v>402.48147247338392</c:v>
                </c:pt>
                <c:pt idx="30998">
                  <c:v>402.56948397000002</c:v>
                </c:pt>
                <c:pt idx="30999">
                  <c:v>402.64024453184612</c:v>
                </c:pt>
                <c:pt idx="31000">
                  <c:v>402.69715029799994</c:v>
                </c:pt>
                <c:pt idx="31001">
                  <c:v>402.31253633661493</c:v>
                </c:pt>
                <c:pt idx="31002">
                  <c:v>402.02678686307593</c:v>
                </c:pt>
                <c:pt idx="31003">
                  <c:v>401.98554276092295</c:v>
                </c:pt>
                <c:pt idx="31004">
                  <c:v>401.93463513599897</c:v>
                </c:pt>
                <c:pt idx="31005">
                  <c:v>402.06467133292307</c:v>
                </c:pt>
                <c:pt idx="31006">
                  <c:v>402.26485415753802</c:v>
                </c:pt>
                <c:pt idx="31007">
                  <c:v>402.57830469476903</c:v>
                </c:pt>
                <c:pt idx="31008">
                  <c:v>402.76682851446105</c:v>
                </c:pt>
                <c:pt idx="31009">
                  <c:v>402.91148431307602</c:v>
                </c:pt>
                <c:pt idx="31010">
                  <c:v>402.96727432046106</c:v>
                </c:pt>
                <c:pt idx="31011">
                  <c:v>403.29665413076901</c:v>
                </c:pt>
                <c:pt idx="31012">
                  <c:v>403.38131655261481</c:v>
                </c:pt>
                <c:pt idx="31013">
                  <c:v>403.57247446415403</c:v>
                </c:pt>
                <c:pt idx="31014">
                  <c:v>403.705875852769</c:v>
                </c:pt>
                <c:pt idx="31015">
                  <c:v>403.72696611030705</c:v>
                </c:pt>
                <c:pt idx="31016">
                  <c:v>403.97224749369195</c:v>
                </c:pt>
                <c:pt idx="31017">
                  <c:v>404.20018145153796</c:v>
                </c:pt>
                <c:pt idx="31018">
                  <c:v>404.28458238430807</c:v>
                </c:pt>
                <c:pt idx="31019">
                  <c:v>404.43998400461493</c:v>
                </c:pt>
                <c:pt idx="31020">
                  <c:v>404.74378402030703</c:v>
                </c:pt>
                <c:pt idx="31021">
                  <c:v>404.89966449169196</c:v>
                </c:pt>
                <c:pt idx="31022">
                  <c:v>405.08944002800001</c:v>
                </c:pt>
                <c:pt idx="31023">
                  <c:v>405.24971012953807</c:v>
                </c:pt>
                <c:pt idx="31024">
                  <c:v>405.37815203815393</c:v>
                </c:pt>
                <c:pt idx="31025">
                  <c:v>405.39033869046102</c:v>
                </c:pt>
                <c:pt idx="31026">
                  <c:v>404.72258236522993</c:v>
                </c:pt>
                <c:pt idx="31027">
                  <c:v>404.39460340646104</c:v>
                </c:pt>
                <c:pt idx="31028">
                  <c:v>404.30595135184598</c:v>
                </c:pt>
                <c:pt idx="31029">
                  <c:v>404.56530942661493</c:v>
                </c:pt>
                <c:pt idx="31030">
                  <c:v>404.812303360307</c:v>
                </c:pt>
                <c:pt idx="31031">
                  <c:v>405.162345828615</c:v>
                </c:pt>
                <c:pt idx="31032">
                  <c:v>405.67261837753802</c:v>
                </c:pt>
                <c:pt idx="31033">
                  <c:v>405.80264254092305</c:v>
                </c:pt>
                <c:pt idx="31034">
                  <c:v>405.91432424676896</c:v>
                </c:pt>
                <c:pt idx="31035">
                  <c:v>405.95631048584596</c:v>
                </c:pt>
                <c:pt idx="31036">
                  <c:v>405.82460996030704</c:v>
                </c:pt>
                <c:pt idx="31037">
                  <c:v>405.93446334246102</c:v>
                </c:pt>
                <c:pt idx="31038">
                  <c:v>405.98004192153792</c:v>
                </c:pt>
                <c:pt idx="31039">
                  <c:v>406.14801548276898</c:v>
                </c:pt>
                <c:pt idx="31040">
                  <c:v>405.82071800984602</c:v>
                </c:pt>
                <c:pt idx="31041">
                  <c:v>405.66284409169202</c:v>
                </c:pt>
                <c:pt idx="31042">
                  <c:v>405.77651664553787</c:v>
                </c:pt>
                <c:pt idx="31043">
                  <c:v>405.76400447876802</c:v>
                </c:pt>
                <c:pt idx="31044">
                  <c:v>405.68976686199898</c:v>
                </c:pt>
                <c:pt idx="31045">
                  <c:v>405.756210004769</c:v>
                </c:pt>
                <c:pt idx="31046">
                  <c:v>406.216477109538</c:v>
                </c:pt>
                <c:pt idx="31047">
                  <c:v>406.40320719415308</c:v>
                </c:pt>
                <c:pt idx="31048">
                  <c:v>406.38618778984602</c:v>
                </c:pt>
                <c:pt idx="31049">
                  <c:v>405.94012542246099</c:v>
                </c:pt>
                <c:pt idx="31050">
                  <c:v>405.80573081676908</c:v>
                </c:pt>
                <c:pt idx="31051">
                  <c:v>406.08696220538394</c:v>
                </c:pt>
                <c:pt idx="31052">
                  <c:v>406.45712102646098</c:v>
                </c:pt>
                <c:pt idx="31053">
                  <c:v>406.52653980123091</c:v>
                </c:pt>
                <c:pt idx="31054">
                  <c:v>405.25714529584604</c:v>
                </c:pt>
                <c:pt idx="31055">
                  <c:v>404.63610955092287</c:v>
                </c:pt>
                <c:pt idx="31056">
                  <c:v>404.83061060553808</c:v>
                </c:pt>
                <c:pt idx="31057">
                  <c:v>404.98727861722995</c:v>
                </c:pt>
                <c:pt idx="31058">
                  <c:v>404.95897904953796</c:v>
                </c:pt>
                <c:pt idx="31059">
                  <c:v>405.03490499538395</c:v>
                </c:pt>
                <c:pt idx="31060">
                  <c:v>404.8348013833841</c:v>
                </c:pt>
                <c:pt idx="31061">
                  <c:v>404.32904871692301</c:v>
                </c:pt>
                <c:pt idx="31062">
                  <c:v>404.37607917338403</c:v>
                </c:pt>
                <c:pt idx="31063">
                  <c:v>404.58862372999999</c:v>
                </c:pt>
                <c:pt idx="31064">
                  <c:v>404.63149628446098</c:v>
                </c:pt>
                <c:pt idx="31065">
                  <c:v>404.46542660969197</c:v>
                </c:pt>
                <c:pt idx="31066">
                  <c:v>403.97635784507588</c:v>
                </c:pt>
                <c:pt idx="31067">
                  <c:v>403.82138159861393</c:v>
                </c:pt>
                <c:pt idx="31068">
                  <c:v>403.86488720923006</c:v>
                </c:pt>
                <c:pt idx="31069">
                  <c:v>404.01613542922991</c:v>
                </c:pt>
                <c:pt idx="31070">
                  <c:v>404.18687745984499</c:v>
                </c:pt>
                <c:pt idx="31071">
                  <c:v>404.23665304938487</c:v>
                </c:pt>
                <c:pt idx="31072">
                  <c:v>404.11642615661492</c:v>
                </c:pt>
                <c:pt idx="31073">
                  <c:v>404.28747244922994</c:v>
                </c:pt>
                <c:pt idx="31074">
                  <c:v>404.3297665344611</c:v>
                </c:pt>
                <c:pt idx="31075">
                  <c:v>404.08385083230701</c:v>
                </c:pt>
                <c:pt idx="31076">
                  <c:v>403.87800570584602</c:v>
                </c:pt>
                <c:pt idx="31077">
                  <c:v>404.07455847938394</c:v>
                </c:pt>
                <c:pt idx="31078">
                  <c:v>404.30788073769202</c:v>
                </c:pt>
                <c:pt idx="31079">
                  <c:v>403.86160602169195</c:v>
                </c:pt>
                <c:pt idx="31080">
                  <c:v>403.52275995369189</c:v>
                </c:pt>
                <c:pt idx="31081">
                  <c:v>403.65531957122994</c:v>
                </c:pt>
                <c:pt idx="31082">
                  <c:v>403.70107944661481</c:v>
                </c:pt>
                <c:pt idx="31083">
                  <c:v>403.77600565676897</c:v>
                </c:pt>
                <c:pt idx="31084">
                  <c:v>403.87700000630701</c:v>
                </c:pt>
                <c:pt idx="31085">
                  <c:v>403.91436706138393</c:v>
                </c:pt>
                <c:pt idx="31086">
                  <c:v>403.60766643692307</c:v>
                </c:pt>
                <c:pt idx="31087">
                  <c:v>403.54918050092306</c:v>
                </c:pt>
                <c:pt idx="31088">
                  <c:v>403.66841756922992</c:v>
                </c:pt>
                <c:pt idx="31089">
                  <c:v>403.81587017046104</c:v>
                </c:pt>
                <c:pt idx="31090">
                  <c:v>403.68206041399901</c:v>
                </c:pt>
                <c:pt idx="31091">
                  <c:v>403.25113492630692</c:v>
                </c:pt>
                <c:pt idx="31092">
                  <c:v>403.16345212953803</c:v>
                </c:pt>
                <c:pt idx="31093">
                  <c:v>402.99060126092195</c:v>
                </c:pt>
                <c:pt idx="31094">
                  <c:v>403.35221298092205</c:v>
                </c:pt>
                <c:pt idx="31095">
                  <c:v>403.37768492153805</c:v>
                </c:pt>
                <c:pt idx="31096">
                  <c:v>403.45784554692301</c:v>
                </c:pt>
                <c:pt idx="31097">
                  <c:v>403.47907197615399</c:v>
                </c:pt>
                <c:pt idx="31098">
                  <c:v>403.41079569246102</c:v>
                </c:pt>
                <c:pt idx="31099">
                  <c:v>403.04848423492308</c:v>
                </c:pt>
                <c:pt idx="31100">
                  <c:v>402.95873937415303</c:v>
                </c:pt>
                <c:pt idx="31101">
                  <c:v>403.060660767076</c:v>
                </c:pt>
                <c:pt idx="31102">
                  <c:v>403.18266148092306</c:v>
                </c:pt>
                <c:pt idx="31103">
                  <c:v>403.28559332799995</c:v>
                </c:pt>
                <c:pt idx="31104">
                  <c:v>403.34854122107703</c:v>
                </c:pt>
                <c:pt idx="31105">
                  <c:v>403.62250908722996</c:v>
                </c:pt>
                <c:pt idx="31106">
                  <c:v>403.71057256307603</c:v>
                </c:pt>
                <c:pt idx="31107">
                  <c:v>403.53619777415287</c:v>
                </c:pt>
                <c:pt idx="31108">
                  <c:v>403.67125805461495</c:v>
                </c:pt>
                <c:pt idx="31109">
                  <c:v>403.477893768461</c:v>
                </c:pt>
                <c:pt idx="31110">
                  <c:v>403.44843638830696</c:v>
                </c:pt>
                <c:pt idx="31111">
                  <c:v>403.35203153569205</c:v>
                </c:pt>
                <c:pt idx="31112">
                  <c:v>403.17942303446114</c:v>
                </c:pt>
                <c:pt idx="31113">
                  <c:v>403.02972903907698</c:v>
                </c:pt>
                <c:pt idx="31114">
                  <c:v>403.15079323107602</c:v>
                </c:pt>
                <c:pt idx="31115">
                  <c:v>403.18439577107603</c:v>
                </c:pt>
                <c:pt idx="31116">
                  <c:v>403.15420453123005</c:v>
                </c:pt>
                <c:pt idx="31117">
                  <c:v>403.26910889830697</c:v>
                </c:pt>
                <c:pt idx="31118">
                  <c:v>403.64651789769192</c:v>
                </c:pt>
                <c:pt idx="31119">
                  <c:v>403.92506197061493</c:v>
                </c:pt>
                <c:pt idx="31120">
                  <c:v>404.08148865784602</c:v>
                </c:pt>
                <c:pt idx="31121">
                  <c:v>403.91909424122997</c:v>
                </c:pt>
                <c:pt idx="31122">
                  <c:v>403.32298628830705</c:v>
                </c:pt>
                <c:pt idx="31123">
                  <c:v>403.50297553138398</c:v>
                </c:pt>
                <c:pt idx="31124">
                  <c:v>403.75437639107599</c:v>
                </c:pt>
                <c:pt idx="31125">
                  <c:v>403.70005778953799</c:v>
                </c:pt>
                <c:pt idx="31126">
                  <c:v>403.50939652707592</c:v>
                </c:pt>
                <c:pt idx="31127">
                  <c:v>403.42161537046093</c:v>
                </c:pt>
                <c:pt idx="31128">
                  <c:v>403.30399906753792</c:v>
                </c:pt>
                <c:pt idx="31129">
                  <c:v>403.06659180292303</c:v>
                </c:pt>
                <c:pt idx="31130">
                  <c:v>403.05664412769198</c:v>
                </c:pt>
                <c:pt idx="31131">
                  <c:v>403.260266260923</c:v>
                </c:pt>
                <c:pt idx="31132">
                  <c:v>403.25915844646096</c:v>
                </c:pt>
                <c:pt idx="31133">
                  <c:v>403.37455002399997</c:v>
                </c:pt>
                <c:pt idx="31134">
                  <c:v>403.53601601230787</c:v>
                </c:pt>
                <c:pt idx="31135">
                  <c:v>403.29121739230692</c:v>
                </c:pt>
                <c:pt idx="31136">
                  <c:v>403.13266039784611</c:v>
                </c:pt>
                <c:pt idx="31137">
                  <c:v>403.07741026522996</c:v>
                </c:pt>
                <c:pt idx="31138">
                  <c:v>402.98582868246098</c:v>
                </c:pt>
                <c:pt idx="31139">
                  <c:v>402.95772546569191</c:v>
                </c:pt>
                <c:pt idx="31140">
                  <c:v>402.89363833369197</c:v>
                </c:pt>
                <c:pt idx="31141">
                  <c:v>403.00849338799895</c:v>
                </c:pt>
                <c:pt idx="31142">
                  <c:v>403.13872355661493</c:v>
                </c:pt>
                <c:pt idx="31143">
                  <c:v>403.07458341984608</c:v>
                </c:pt>
                <c:pt idx="31144">
                  <c:v>402.9655758176919</c:v>
                </c:pt>
                <c:pt idx="31145">
                  <c:v>403.047273964</c:v>
                </c:pt>
                <c:pt idx="31146">
                  <c:v>402.86953685384606</c:v>
                </c:pt>
                <c:pt idx="31147">
                  <c:v>402.67487359338406</c:v>
                </c:pt>
                <c:pt idx="31148">
                  <c:v>402.75361656569197</c:v>
                </c:pt>
                <c:pt idx="31149">
                  <c:v>402.90187779030703</c:v>
                </c:pt>
                <c:pt idx="31150">
                  <c:v>402.97353290661488</c:v>
                </c:pt>
                <c:pt idx="31151">
                  <c:v>402.99744068276902</c:v>
                </c:pt>
                <c:pt idx="31152">
                  <c:v>403.05250024953801</c:v>
                </c:pt>
                <c:pt idx="31153">
                  <c:v>403.14376968338411</c:v>
                </c:pt>
                <c:pt idx="31154">
                  <c:v>403.23370403415299</c:v>
                </c:pt>
                <c:pt idx="31155">
                  <c:v>403.39014390707587</c:v>
                </c:pt>
                <c:pt idx="31156">
                  <c:v>403.11116457292292</c:v>
                </c:pt>
                <c:pt idx="31157">
                  <c:v>403.02232590769194</c:v>
                </c:pt>
                <c:pt idx="31158">
                  <c:v>403.18838520246101</c:v>
                </c:pt>
                <c:pt idx="31159">
                  <c:v>403.39791963707694</c:v>
                </c:pt>
                <c:pt idx="31160">
                  <c:v>403.30957506722996</c:v>
                </c:pt>
                <c:pt idx="31161">
                  <c:v>403.13538426815296</c:v>
                </c:pt>
                <c:pt idx="31162">
                  <c:v>403.27107142815294</c:v>
                </c:pt>
                <c:pt idx="31163">
                  <c:v>403.40960873138403</c:v>
                </c:pt>
                <c:pt idx="31164">
                  <c:v>403.46978656246102</c:v>
                </c:pt>
                <c:pt idx="31165">
                  <c:v>403.48529126538392</c:v>
                </c:pt>
                <c:pt idx="31166">
                  <c:v>403.67439089246108</c:v>
                </c:pt>
                <c:pt idx="31167">
                  <c:v>403.474176296461</c:v>
                </c:pt>
                <c:pt idx="31168">
                  <c:v>403.26143665061494</c:v>
                </c:pt>
                <c:pt idx="31169">
                  <c:v>403.02428610015306</c:v>
                </c:pt>
                <c:pt idx="31170">
                  <c:v>402.94117546476895</c:v>
                </c:pt>
                <c:pt idx="31171">
                  <c:v>402.6125850803071</c:v>
                </c:pt>
                <c:pt idx="31172">
                  <c:v>402.5194274307691</c:v>
                </c:pt>
                <c:pt idx="31173">
                  <c:v>402.48111746384586</c:v>
                </c:pt>
                <c:pt idx="31174">
                  <c:v>402.44733446261489</c:v>
                </c:pt>
                <c:pt idx="31175">
                  <c:v>402.35264333384617</c:v>
                </c:pt>
                <c:pt idx="31176">
                  <c:v>402.32783660184606</c:v>
                </c:pt>
                <c:pt idx="31177">
                  <c:v>402.43735883399899</c:v>
                </c:pt>
                <c:pt idx="31178">
                  <c:v>402.48542579523092</c:v>
                </c:pt>
                <c:pt idx="31179">
                  <c:v>402.37701803492308</c:v>
                </c:pt>
                <c:pt idx="31180">
                  <c:v>402.50675587584601</c:v>
                </c:pt>
                <c:pt idx="31181">
                  <c:v>402.5261481019989</c:v>
                </c:pt>
                <c:pt idx="31182">
                  <c:v>402.41203576753793</c:v>
                </c:pt>
                <c:pt idx="31183">
                  <c:v>402.45226522030708</c:v>
                </c:pt>
                <c:pt idx="31184">
                  <c:v>402.52334453784601</c:v>
                </c:pt>
                <c:pt idx="31185">
                  <c:v>402.62838269753797</c:v>
                </c:pt>
                <c:pt idx="31186">
                  <c:v>402.50969019292307</c:v>
                </c:pt>
                <c:pt idx="31187">
                  <c:v>402.50763451369198</c:v>
                </c:pt>
                <c:pt idx="31188">
                  <c:v>402.67126303922998</c:v>
                </c:pt>
                <c:pt idx="31189">
                  <c:v>402.76013080615394</c:v>
                </c:pt>
                <c:pt idx="31190">
                  <c:v>402.70090584215296</c:v>
                </c:pt>
                <c:pt idx="31191">
                  <c:v>402.6065198453839</c:v>
                </c:pt>
                <c:pt idx="31192">
                  <c:v>402.86012727369194</c:v>
                </c:pt>
                <c:pt idx="31193">
                  <c:v>402.79025308415396</c:v>
                </c:pt>
                <c:pt idx="31194">
                  <c:v>403.01994597646097</c:v>
                </c:pt>
                <c:pt idx="31195">
                  <c:v>403.21352661461492</c:v>
                </c:pt>
                <c:pt idx="31196">
                  <c:v>403.26695168876898</c:v>
                </c:pt>
                <c:pt idx="31197">
                  <c:v>403.53926408323002</c:v>
                </c:pt>
                <c:pt idx="31198">
                  <c:v>403.53594053830705</c:v>
                </c:pt>
                <c:pt idx="31199">
                  <c:v>403.20652596630697</c:v>
                </c:pt>
                <c:pt idx="31200">
                  <c:v>403.21079247707587</c:v>
                </c:pt>
                <c:pt idx="31201">
                  <c:v>403.50352057584502</c:v>
                </c:pt>
                <c:pt idx="31202">
                  <c:v>403.62656989630705</c:v>
                </c:pt>
                <c:pt idx="31203">
                  <c:v>403.71520175322996</c:v>
                </c:pt>
                <c:pt idx="31204">
                  <c:v>403.64100495261494</c:v>
                </c:pt>
                <c:pt idx="31205">
                  <c:v>403.72381539046108</c:v>
                </c:pt>
                <c:pt idx="31206">
                  <c:v>403.61350265569195</c:v>
                </c:pt>
                <c:pt idx="31207">
                  <c:v>403.619057608307</c:v>
                </c:pt>
                <c:pt idx="31208">
                  <c:v>403.8301329166149</c:v>
                </c:pt>
                <c:pt idx="31209">
                  <c:v>403.59609965815287</c:v>
                </c:pt>
                <c:pt idx="31210">
                  <c:v>403.42480050153802</c:v>
                </c:pt>
                <c:pt idx="31211">
                  <c:v>403.18145947907692</c:v>
                </c:pt>
                <c:pt idx="31212">
                  <c:v>403.23266423892301</c:v>
                </c:pt>
                <c:pt idx="31213">
                  <c:v>403.38400645922997</c:v>
                </c:pt>
                <c:pt idx="31214">
                  <c:v>402.94797052138398</c:v>
                </c:pt>
                <c:pt idx="31215">
                  <c:v>402.95895188815297</c:v>
                </c:pt>
                <c:pt idx="31216">
                  <c:v>402.89113744876886</c:v>
                </c:pt>
                <c:pt idx="31217">
                  <c:v>402.80811528507587</c:v>
                </c:pt>
                <c:pt idx="31218">
                  <c:v>402.84698138522998</c:v>
                </c:pt>
                <c:pt idx="31219">
                  <c:v>402.91575801753794</c:v>
                </c:pt>
                <c:pt idx="31220">
                  <c:v>402.97747158753799</c:v>
                </c:pt>
                <c:pt idx="31221">
                  <c:v>402.91780163984612</c:v>
                </c:pt>
                <c:pt idx="31222">
                  <c:v>402.76126722276905</c:v>
                </c:pt>
                <c:pt idx="31223">
                  <c:v>402.91097967569192</c:v>
                </c:pt>
                <c:pt idx="31224">
                  <c:v>402.83688896430698</c:v>
                </c:pt>
                <c:pt idx="31225">
                  <c:v>402.91008037969198</c:v>
                </c:pt>
                <c:pt idx="31226">
                  <c:v>403.07779567199896</c:v>
                </c:pt>
                <c:pt idx="31227">
                  <c:v>403.08713537353799</c:v>
                </c:pt>
                <c:pt idx="31228">
                  <c:v>403.17777545815295</c:v>
                </c:pt>
                <c:pt idx="31229">
                  <c:v>403.20758247969195</c:v>
                </c:pt>
                <c:pt idx="31230">
                  <c:v>403.28323020507594</c:v>
                </c:pt>
                <c:pt idx="31231">
                  <c:v>403.36870173769199</c:v>
                </c:pt>
                <c:pt idx="31232">
                  <c:v>403.45285751923001</c:v>
                </c:pt>
                <c:pt idx="31233">
                  <c:v>403.53698670476905</c:v>
                </c:pt>
                <c:pt idx="31234">
                  <c:v>403.48209417507695</c:v>
                </c:pt>
                <c:pt idx="31235">
                  <c:v>403.47797644276892</c:v>
                </c:pt>
                <c:pt idx="31236">
                  <c:v>403.58572154215392</c:v>
                </c:pt>
                <c:pt idx="31237">
                  <c:v>403.64374808861493</c:v>
                </c:pt>
                <c:pt idx="31238">
                  <c:v>403.62840550384607</c:v>
                </c:pt>
                <c:pt idx="31239">
                  <c:v>403.66963485276807</c:v>
                </c:pt>
                <c:pt idx="31240">
                  <c:v>403.41667321830693</c:v>
                </c:pt>
                <c:pt idx="31241">
                  <c:v>403.54322143861492</c:v>
                </c:pt>
                <c:pt idx="31242">
                  <c:v>403.52143842522986</c:v>
                </c:pt>
                <c:pt idx="31243">
                  <c:v>403.60977661507604</c:v>
                </c:pt>
                <c:pt idx="31244">
                  <c:v>403.887526240461</c:v>
                </c:pt>
                <c:pt idx="31245">
                  <c:v>403.87594388230701</c:v>
                </c:pt>
                <c:pt idx="31246">
                  <c:v>403.60893097707594</c:v>
                </c:pt>
                <c:pt idx="31247">
                  <c:v>403.85871569553802</c:v>
                </c:pt>
                <c:pt idx="31248">
                  <c:v>403.70240831584607</c:v>
                </c:pt>
                <c:pt idx="31249">
                  <c:v>403.40232219799992</c:v>
                </c:pt>
                <c:pt idx="31250">
                  <c:v>403.53377644199981</c:v>
                </c:pt>
                <c:pt idx="31251">
                  <c:v>403.63936792323</c:v>
                </c:pt>
                <c:pt idx="31252">
                  <c:v>403.64355826276898</c:v>
                </c:pt>
                <c:pt idx="31253">
                  <c:v>403.81245449846102</c:v>
                </c:pt>
                <c:pt idx="31254">
                  <c:v>403.88462268184503</c:v>
                </c:pt>
                <c:pt idx="31255">
                  <c:v>403.88463389353808</c:v>
                </c:pt>
                <c:pt idx="31256">
                  <c:v>403.89299415784598</c:v>
                </c:pt>
                <c:pt idx="31257">
                  <c:v>403.84360669661498</c:v>
                </c:pt>
                <c:pt idx="31258">
                  <c:v>403.99322810923093</c:v>
                </c:pt>
                <c:pt idx="31259">
                  <c:v>403.9732372861539</c:v>
                </c:pt>
                <c:pt idx="31260">
                  <c:v>404.08371103353801</c:v>
                </c:pt>
                <c:pt idx="31261">
                  <c:v>404.10110041046102</c:v>
                </c:pt>
                <c:pt idx="31262">
                  <c:v>403.95238073476906</c:v>
                </c:pt>
                <c:pt idx="31263">
                  <c:v>404.00164000276902</c:v>
                </c:pt>
                <c:pt idx="31264">
                  <c:v>403.89182232907598</c:v>
                </c:pt>
                <c:pt idx="31265">
                  <c:v>404.18564019953811</c:v>
                </c:pt>
                <c:pt idx="31266">
                  <c:v>404.38639289107692</c:v>
                </c:pt>
                <c:pt idx="31267">
                  <c:v>404.33279950276898</c:v>
                </c:pt>
                <c:pt idx="31268">
                  <c:v>404.42380056015395</c:v>
                </c:pt>
                <c:pt idx="31269">
                  <c:v>404.58374652938397</c:v>
                </c:pt>
                <c:pt idx="31270">
                  <c:v>404.67580659599997</c:v>
                </c:pt>
                <c:pt idx="31271">
                  <c:v>404.79512045476895</c:v>
                </c:pt>
                <c:pt idx="31272">
                  <c:v>404.78750409999992</c:v>
                </c:pt>
                <c:pt idx="31273">
                  <c:v>404.94682384676901</c:v>
                </c:pt>
                <c:pt idx="31274">
                  <c:v>404.85533865199892</c:v>
                </c:pt>
                <c:pt idx="31275">
                  <c:v>404.74370888061492</c:v>
                </c:pt>
                <c:pt idx="31276">
                  <c:v>404.78681030661494</c:v>
                </c:pt>
                <c:pt idx="31277">
                  <c:v>404.73756608446098</c:v>
                </c:pt>
                <c:pt idx="31278">
                  <c:v>404.65736992876901</c:v>
                </c:pt>
                <c:pt idx="31279">
                  <c:v>404.47071229922994</c:v>
                </c:pt>
                <c:pt idx="31280">
                  <c:v>404.52626079353797</c:v>
                </c:pt>
                <c:pt idx="31281">
                  <c:v>404.67019595846097</c:v>
                </c:pt>
                <c:pt idx="31282">
                  <c:v>404.70853837430695</c:v>
                </c:pt>
                <c:pt idx="31283">
                  <c:v>404.65337180107696</c:v>
                </c:pt>
                <c:pt idx="31284">
                  <c:v>404.76406005415305</c:v>
                </c:pt>
                <c:pt idx="31285">
                  <c:v>404.87449189476916</c:v>
                </c:pt>
                <c:pt idx="31286">
                  <c:v>404.75064343399998</c:v>
                </c:pt>
                <c:pt idx="31287">
                  <c:v>404.64655370322993</c:v>
                </c:pt>
                <c:pt idx="31288">
                  <c:v>404.63685642553799</c:v>
                </c:pt>
                <c:pt idx="31289">
                  <c:v>404.74294020184607</c:v>
                </c:pt>
                <c:pt idx="31290">
                  <c:v>404.80016754507596</c:v>
                </c:pt>
                <c:pt idx="31291">
                  <c:v>404.83616528538397</c:v>
                </c:pt>
                <c:pt idx="31292">
                  <c:v>404.94828796938395</c:v>
                </c:pt>
                <c:pt idx="31293">
                  <c:v>405.0611557896919</c:v>
                </c:pt>
                <c:pt idx="31294">
                  <c:v>405.01342688738396</c:v>
                </c:pt>
                <c:pt idx="31295">
                  <c:v>404.98785213261499</c:v>
                </c:pt>
                <c:pt idx="31296">
                  <c:v>405.03629656138389</c:v>
                </c:pt>
                <c:pt idx="31297">
                  <c:v>405.04379133338404</c:v>
                </c:pt>
                <c:pt idx="31298">
                  <c:v>405.11152457815297</c:v>
                </c:pt>
                <c:pt idx="31299">
                  <c:v>405.1653825849221</c:v>
                </c:pt>
                <c:pt idx="31300">
                  <c:v>405.33264632415404</c:v>
                </c:pt>
                <c:pt idx="31301">
                  <c:v>405.28591955922991</c:v>
                </c:pt>
                <c:pt idx="31302">
                  <c:v>405.58910813984608</c:v>
                </c:pt>
                <c:pt idx="31303">
                  <c:v>405.79935888384608</c:v>
                </c:pt>
                <c:pt idx="31304">
                  <c:v>405.82123928492297</c:v>
                </c:pt>
                <c:pt idx="31305">
                  <c:v>405.96397145261489</c:v>
                </c:pt>
                <c:pt idx="31306">
                  <c:v>406.09308408323</c:v>
                </c:pt>
                <c:pt idx="31307">
                  <c:v>406.17474838230703</c:v>
                </c:pt>
                <c:pt idx="31308">
                  <c:v>406.32118952738392</c:v>
                </c:pt>
                <c:pt idx="31309">
                  <c:v>406.34928910676916</c:v>
                </c:pt>
                <c:pt idx="31310">
                  <c:v>406.58839702015297</c:v>
                </c:pt>
                <c:pt idx="31311">
                  <c:v>406.85616670753797</c:v>
                </c:pt>
                <c:pt idx="31312">
                  <c:v>406.7962380532299</c:v>
                </c:pt>
                <c:pt idx="31313">
                  <c:v>407.04388847876902</c:v>
                </c:pt>
                <c:pt idx="31314">
                  <c:v>407.46293550938395</c:v>
                </c:pt>
                <c:pt idx="31315">
                  <c:v>407.57967811553806</c:v>
                </c:pt>
                <c:pt idx="31316">
                  <c:v>407.31911162692205</c:v>
                </c:pt>
                <c:pt idx="31317">
                  <c:v>407.56333318753792</c:v>
                </c:pt>
                <c:pt idx="31318">
                  <c:v>408.04736769307704</c:v>
                </c:pt>
                <c:pt idx="31319">
                  <c:v>408.18885722446106</c:v>
                </c:pt>
                <c:pt idx="31320">
                  <c:v>408.20602457938395</c:v>
                </c:pt>
                <c:pt idx="31321">
                  <c:v>408.335872316615</c:v>
                </c:pt>
                <c:pt idx="31322">
                  <c:v>408.14509300600002</c:v>
                </c:pt>
                <c:pt idx="31323">
                  <c:v>408.23988064261499</c:v>
                </c:pt>
                <c:pt idx="31324">
                  <c:v>408.24175611384607</c:v>
                </c:pt>
                <c:pt idx="31325">
                  <c:v>407.763780763076</c:v>
                </c:pt>
                <c:pt idx="31326">
                  <c:v>407.87638092061496</c:v>
                </c:pt>
                <c:pt idx="31327">
                  <c:v>407.79620050707587</c:v>
                </c:pt>
                <c:pt idx="31328">
                  <c:v>407.801692201538</c:v>
                </c:pt>
                <c:pt idx="31329">
                  <c:v>407.67811211599997</c:v>
                </c:pt>
                <c:pt idx="31330">
                  <c:v>407.90603882615392</c:v>
                </c:pt>
                <c:pt idx="31331">
                  <c:v>407.93534817230699</c:v>
                </c:pt>
                <c:pt idx="31332">
                  <c:v>407.73192035184599</c:v>
                </c:pt>
                <c:pt idx="31333">
                  <c:v>407.75393702138399</c:v>
                </c:pt>
                <c:pt idx="31334">
                  <c:v>407.63538792461492</c:v>
                </c:pt>
                <c:pt idx="31335">
                  <c:v>407.66224860153807</c:v>
                </c:pt>
                <c:pt idx="31336">
                  <c:v>407.66238589400007</c:v>
                </c:pt>
                <c:pt idx="31337">
                  <c:v>407.49778457984502</c:v>
                </c:pt>
                <c:pt idx="31338">
                  <c:v>407.60572491692301</c:v>
                </c:pt>
                <c:pt idx="31339">
                  <c:v>407.45314165630703</c:v>
                </c:pt>
                <c:pt idx="31340">
                  <c:v>407.17091181015297</c:v>
                </c:pt>
                <c:pt idx="31341">
                  <c:v>407.31432528492201</c:v>
                </c:pt>
                <c:pt idx="31342">
                  <c:v>407.552231649384</c:v>
                </c:pt>
                <c:pt idx="31343">
                  <c:v>407.36117061492308</c:v>
                </c:pt>
                <c:pt idx="31344">
                  <c:v>407.42780854599897</c:v>
                </c:pt>
                <c:pt idx="31345">
                  <c:v>407.52412953738394</c:v>
                </c:pt>
                <c:pt idx="31346">
                  <c:v>407.5195129650769</c:v>
                </c:pt>
                <c:pt idx="31347">
                  <c:v>407.46506835646102</c:v>
                </c:pt>
                <c:pt idx="31348">
                  <c:v>407.772277004307</c:v>
                </c:pt>
                <c:pt idx="31349">
                  <c:v>407.75208458799898</c:v>
                </c:pt>
                <c:pt idx="31350">
                  <c:v>407.66271325569193</c:v>
                </c:pt>
                <c:pt idx="31351">
                  <c:v>407.71744162615306</c:v>
                </c:pt>
                <c:pt idx="31352">
                  <c:v>407.77381086815296</c:v>
                </c:pt>
                <c:pt idx="31353">
                  <c:v>407.804172846923</c:v>
                </c:pt>
                <c:pt idx="31354">
                  <c:v>407.75713884892286</c:v>
                </c:pt>
                <c:pt idx="31355">
                  <c:v>407.688240844615</c:v>
                </c:pt>
                <c:pt idx="31356">
                  <c:v>407.76920654646102</c:v>
                </c:pt>
                <c:pt idx="31357">
                  <c:v>407.66613353722994</c:v>
                </c:pt>
                <c:pt idx="31358">
                  <c:v>407.67595111353808</c:v>
                </c:pt>
                <c:pt idx="31359">
                  <c:v>407.67904926923097</c:v>
                </c:pt>
                <c:pt idx="31360">
                  <c:v>407.64507319138403</c:v>
                </c:pt>
                <c:pt idx="31361">
                  <c:v>407.67572011753805</c:v>
                </c:pt>
                <c:pt idx="31362">
                  <c:v>407.59061861076901</c:v>
                </c:pt>
                <c:pt idx="31363">
                  <c:v>407.16120295292194</c:v>
                </c:pt>
                <c:pt idx="31364">
                  <c:v>407.26332427369192</c:v>
                </c:pt>
                <c:pt idx="31365">
                  <c:v>407.370393070923</c:v>
                </c:pt>
                <c:pt idx="31366">
                  <c:v>407.49550214246096</c:v>
                </c:pt>
                <c:pt idx="31367">
                  <c:v>407.20756157784598</c:v>
                </c:pt>
                <c:pt idx="31368">
                  <c:v>407.29066539646107</c:v>
                </c:pt>
                <c:pt idx="31369">
                  <c:v>407.333820645076</c:v>
                </c:pt>
                <c:pt idx="31370">
                  <c:v>407.49535551246095</c:v>
                </c:pt>
                <c:pt idx="31371">
                  <c:v>407.72961528599996</c:v>
                </c:pt>
                <c:pt idx="31372">
                  <c:v>407.566926309076</c:v>
                </c:pt>
                <c:pt idx="31373">
                  <c:v>407.48381606307692</c:v>
                </c:pt>
                <c:pt idx="31374">
                  <c:v>407.41380311784604</c:v>
                </c:pt>
                <c:pt idx="31375">
                  <c:v>407.32512331799995</c:v>
                </c:pt>
                <c:pt idx="31376">
                  <c:v>407.20456930323002</c:v>
                </c:pt>
                <c:pt idx="31377">
                  <c:v>407.13696184261494</c:v>
                </c:pt>
                <c:pt idx="31378">
                  <c:v>407.10331776384493</c:v>
                </c:pt>
                <c:pt idx="31379">
                  <c:v>407.28738271107596</c:v>
                </c:pt>
                <c:pt idx="31380">
                  <c:v>407.348140978461</c:v>
                </c:pt>
                <c:pt idx="31381">
                  <c:v>407.303877018923</c:v>
                </c:pt>
                <c:pt idx="31382">
                  <c:v>407.30279476169193</c:v>
                </c:pt>
                <c:pt idx="31383">
                  <c:v>407.50490061738401</c:v>
                </c:pt>
                <c:pt idx="31384">
                  <c:v>407.46687189092302</c:v>
                </c:pt>
                <c:pt idx="31385">
                  <c:v>407.141276822615</c:v>
                </c:pt>
                <c:pt idx="31386">
                  <c:v>407.364027178615</c:v>
                </c:pt>
                <c:pt idx="31387">
                  <c:v>407.25269700122999</c:v>
                </c:pt>
                <c:pt idx="31388">
                  <c:v>407.379527953538</c:v>
                </c:pt>
                <c:pt idx="31389">
                  <c:v>407.15292064107598</c:v>
                </c:pt>
                <c:pt idx="31390">
                  <c:v>407.29933130569191</c:v>
                </c:pt>
                <c:pt idx="31391">
                  <c:v>407.1883124533839</c:v>
                </c:pt>
                <c:pt idx="31392">
                  <c:v>407.16392549030701</c:v>
                </c:pt>
                <c:pt idx="31393">
                  <c:v>407.09511426384603</c:v>
                </c:pt>
                <c:pt idx="31394">
                  <c:v>407.05398200600001</c:v>
                </c:pt>
                <c:pt idx="31395">
                  <c:v>407.02253207846093</c:v>
                </c:pt>
                <c:pt idx="31396">
                  <c:v>406.9909559326149</c:v>
                </c:pt>
                <c:pt idx="31397">
                  <c:v>407.16521220707597</c:v>
                </c:pt>
                <c:pt idx="31398">
                  <c:v>407.09057448399994</c:v>
                </c:pt>
                <c:pt idx="31399">
                  <c:v>407.02798045138394</c:v>
                </c:pt>
                <c:pt idx="31400">
                  <c:v>406.93863077876892</c:v>
                </c:pt>
                <c:pt idx="31401">
                  <c:v>407.00782342600002</c:v>
                </c:pt>
                <c:pt idx="31402">
                  <c:v>406.96483384599992</c:v>
                </c:pt>
                <c:pt idx="31403">
                  <c:v>406.86433888461499</c:v>
                </c:pt>
                <c:pt idx="31404">
                  <c:v>406.79409472123092</c:v>
                </c:pt>
                <c:pt idx="31405">
                  <c:v>406.97267768199896</c:v>
                </c:pt>
                <c:pt idx="31406">
                  <c:v>406.99710958846094</c:v>
                </c:pt>
                <c:pt idx="31407">
                  <c:v>407.15495318292307</c:v>
                </c:pt>
                <c:pt idx="31408">
                  <c:v>407.21605202661493</c:v>
                </c:pt>
                <c:pt idx="31409">
                  <c:v>407.23341292922987</c:v>
                </c:pt>
                <c:pt idx="31410">
                  <c:v>406.98348484523092</c:v>
                </c:pt>
                <c:pt idx="31411">
                  <c:v>406.95982750646107</c:v>
                </c:pt>
                <c:pt idx="31412">
                  <c:v>406.95742963476914</c:v>
                </c:pt>
                <c:pt idx="31413">
                  <c:v>406.96085392415398</c:v>
                </c:pt>
                <c:pt idx="31414">
                  <c:v>406.80408480969203</c:v>
                </c:pt>
                <c:pt idx="31415">
                  <c:v>406.88587543769199</c:v>
                </c:pt>
                <c:pt idx="31416">
                  <c:v>406.78633662630699</c:v>
                </c:pt>
                <c:pt idx="31417">
                  <c:v>406.66361854753796</c:v>
                </c:pt>
                <c:pt idx="31418">
                  <c:v>406.54165807092301</c:v>
                </c:pt>
                <c:pt idx="31419">
                  <c:v>406.36904873630704</c:v>
                </c:pt>
                <c:pt idx="31420">
                  <c:v>406.20285276399898</c:v>
                </c:pt>
                <c:pt idx="31421">
                  <c:v>406.16864626661499</c:v>
                </c:pt>
                <c:pt idx="31422">
                  <c:v>406.131851138922</c:v>
                </c:pt>
                <c:pt idx="31423">
                  <c:v>406.29164429430705</c:v>
                </c:pt>
                <c:pt idx="31424">
                  <c:v>406.33150645184594</c:v>
                </c:pt>
                <c:pt idx="31425">
                  <c:v>405.96700163461497</c:v>
                </c:pt>
                <c:pt idx="31426">
                  <c:v>406.16811027338395</c:v>
                </c:pt>
                <c:pt idx="31427">
                  <c:v>406.17143868061493</c:v>
                </c:pt>
                <c:pt idx="31428">
                  <c:v>406.0748689227691</c:v>
                </c:pt>
                <c:pt idx="31429">
                  <c:v>406.02063700061495</c:v>
                </c:pt>
                <c:pt idx="31430">
                  <c:v>405.92252976738393</c:v>
                </c:pt>
                <c:pt idx="31431">
                  <c:v>405.96229350384607</c:v>
                </c:pt>
                <c:pt idx="31432">
                  <c:v>405.98005843584599</c:v>
                </c:pt>
                <c:pt idx="31433">
                  <c:v>405.75302189507698</c:v>
                </c:pt>
                <c:pt idx="31434">
                  <c:v>405.55851771999994</c:v>
                </c:pt>
                <c:pt idx="31435">
                  <c:v>405.72563452599996</c:v>
                </c:pt>
                <c:pt idx="31436">
                  <c:v>405.68772877769192</c:v>
                </c:pt>
                <c:pt idx="31437">
                  <c:v>405.71918410353805</c:v>
                </c:pt>
                <c:pt idx="31438">
                  <c:v>405.710492307538</c:v>
                </c:pt>
                <c:pt idx="31439">
                  <c:v>405.54045762815298</c:v>
                </c:pt>
                <c:pt idx="31440">
                  <c:v>405.44924590661492</c:v>
                </c:pt>
                <c:pt idx="31441">
                  <c:v>405.52082536753801</c:v>
                </c:pt>
                <c:pt idx="31442">
                  <c:v>405.46715326846095</c:v>
                </c:pt>
                <c:pt idx="31443">
                  <c:v>405.46306541030697</c:v>
                </c:pt>
                <c:pt idx="31444">
                  <c:v>405.43755588353793</c:v>
                </c:pt>
                <c:pt idx="31445">
                  <c:v>405.49488746984605</c:v>
                </c:pt>
                <c:pt idx="31446">
                  <c:v>405.54064814030704</c:v>
                </c:pt>
                <c:pt idx="31447">
                  <c:v>405.47850762446097</c:v>
                </c:pt>
                <c:pt idx="31448">
                  <c:v>405.33319654446092</c:v>
                </c:pt>
                <c:pt idx="31449">
                  <c:v>405.25641959538399</c:v>
                </c:pt>
                <c:pt idx="31450">
                  <c:v>405.29597605907594</c:v>
                </c:pt>
                <c:pt idx="31451">
                  <c:v>405.20183287953802</c:v>
                </c:pt>
                <c:pt idx="31452">
                  <c:v>404.98985067092298</c:v>
                </c:pt>
                <c:pt idx="31453">
                  <c:v>405.00654953953801</c:v>
                </c:pt>
                <c:pt idx="31454">
                  <c:v>404.98495522169191</c:v>
                </c:pt>
                <c:pt idx="31455">
                  <c:v>404.80563183384612</c:v>
                </c:pt>
                <c:pt idx="31456">
                  <c:v>404.71782477353798</c:v>
                </c:pt>
                <c:pt idx="31457">
                  <c:v>404.584198520153</c:v>
                </c:pt>
                <c:pt idx="31458">
                  <c:v>404.46968191923008</c:v>
                </c:pt>
                <c:pt idx="31459">
                  <c:v>404.4284888676919</c:v>
                </c:pt>
                <c:pt idx="31460">
                  <c:v>404.37299499569195</c:v>
                </c:pt>
                <c:pt idx="31461">
                  <c:v>404.30324763861501</c:v>
                </c:pt>
                <c:pt idx="31462">
                  <c:v>404.35732456661492</c:v>
                </c:pt>
                <c:pt idx="31463">
                  <c:v>404.38557701030697</c:v>
                </c:pt>
                <c:pt idx="31464">
                  <c:v>404.13045701830703</c:v>
                </c:pt>
                <c:pt idx="31465">
                  <c:v>403.97255344015286</c:v>
                </c:pt>
                <c:pt idx="31466">
                  <c:v>404.00051155522993</c:v>
                </c:pt>
                <c:pt idx="31467">
                  <c:v>404.061728009538</c:v>
                </c:pt>
                <c:pt idx="31468">
                  <c:v>404.01903093784608</c:v>
                </c:pt>
                <c:pt idx="31469">
                  <c:v>404.01577911569194</c:v>
                </c:pt>
                <c:pt idx="31470">
                  <c:v>403.55238235815301</c:v>
                </c:pt>
                <c:pt idx="31471">
                  <c:v>403.62295208384506</c:v>
                </c:pt>
                <c:pt idx="31472">
                  <c:v>403.81831761953799</c:v>
                </c:pt>
                <c:pt idx="31473">
                  <c:v>403.994967399384</c:v>
                </c:pt>
                <c:pt idx="31474">
                  <c:v>403.77675647076899</c:v>
                </c:pt>
                <c:pt idx="31475">
                  <c:v>403.65489469738407</c:v>
                </c:pt>
                <c:pt idx="31476">
                  <c:v>403.65468560723008</c:v>
                </c:pt>
                <c:pt idx="31477">
                  <c:v>403.53587598907694</c:v>
                </c:pt>
                <c:pt idx="31478">
                  <c:v>403.458975631231</c:v>
                </c:pt>
                <c:pt idx="31479">
                  <c:v>403.52010546369189</c:v>
                </c:pt>
                <c:pt idx="31480">
                  <c:v>403.38122613630702</c:v>
                </c:pt>
                <c:pt idx="31481">
                  <c:v>403.206727380769</c:v>
                </c:pt>
                <c:pt idx="31482">
                  <c:v>403.44406393615304</c:v>
                </c:pt>
                <c:pt idx="31483">
                  <c:v>403.63373634030694</c:v>
                </c:pt>
                <c:pt idx="31484">
                  <c:v>403.57022672923102</c:v>
                </c:pt>
                <c:pt idx="31485">
                  <c:v>403.39931416369194</c:v>
                </c:pt>
                <c:pt idx="31486">
                  <c:v>403.08873303999991</c:v>
                </c:pt>
                <c:pt idx="31487">
                  <c:v>403.16769019338409</c:v>
                </c:pt>
                <c:pt idx="31488">
                  <c:v>403.23990650322992</c:v>
                </c:pt>
                <c:pt idx="31489">
                  <c:v>403.200646870615</c:v>
                </c:pt>
                <c:pt idx="31490">
                  <c:v>403.03971217615396</c:v>
                </c:pt>
                <c:pt idx="31491">
                  <c:v>403.15576725938405</c:v>
                </c:pt>
                <c:pt idx="31492">
                  <c:v>403.00937185938398</c:v>
                </c:pt>
                <c:pt idx="31493">
                  <c:v>402.95950775415395</c:v>
                </c:pt>
                <c:pt idx="31494">
                  <c:v>403.09925138122992</c:v>
                </c:pt>
                <c:pt idx="31495">
                  <c:v>402.84732034215301</c:v>
                </c:pt>
                <c:pt idx="31496">
                  <c:v>402.79850306646097</c:v>
                </c:pt>
                <c:pt idx="31497">
                  <c:v>402.68611335876892</c:v>
                </c:pt>
                <c:pt idx="31498">
                  <c:v>402.23031932799989</c:v>
                </c:pt>
                <c:pt idx="31499">
                  <c:v>402.21528182107704</c:v>
                </c:pt>
                <c:pt idx="31500">
                  <c:v>402.03132524415287</c:v>
                </c:pt>
                <c:pt idx="31501">
                  <c:v>402.19505691046101</c:v>
                </c:pt>
                <c:pt idx="31502">
                  <c:v>402.29595414923097</c:v>
                </c:pt>
                <c:pt idx="31503">
                  <c:v>402.18082737907605</c:v>
                </c:pt>
                <c:pt idx="31504">
                  <c:v>401.95289914153801</c:v>
                </c:pt>
                <c:pt idx="31505">
                  <c:v>402.11576699584606</c:v>
                </c:pt>
                <c:pt idx="31506">
                  <c:v>401.99720630507699</c:v>
                </c:pt>
                <c:pt idx="31507">
                  <c:v>401.70418116769196</c:v>
                </c:pt>
                <c:pt idx="31508">
                  <c:v>402.05216434369203</c:v>
                </c:pt>
                <c:pt idx="31509">
                  <c:v>402.00909641446106</c:v>
                </c:pt>
                <c:pt idx="31510">
                  <c:v>402.10719227999999</c:v>
                </c:pt>
                <c:pt idx="31511">
                  <c:v>401.97417869646102</c:v>
                </c:pt>
                <c:pt idx="31512">
                  <c:v>401.89512325276894</c:v>
                </c:pt>
                <c:pt idx="31513">
                  <c:v>401.48624489015396</c:v>
                </c:pt>
                <c:pt idx="31514">
                  <c:v>401.36807393876904</c:v>
                </c:pt>
                <c:pt idx="31515">
                  <c:v>401.70308724753795</c:v>
                </c:pt>
                <c:pt idx="31516">
                  <c:v>401.59060963307604</c:v>
                </c:pt>
                <c:pt idx="31517">
                  <c:v>401.6315783466149</c:v>
                </c:pt>
                <c:pt idx="31518">
                  <c:v>401.50705762169196</c:v>
                </c:pt>
                <c:pt idx="31519">
                  <c:v>401.20409007969198</c:v>
                </c:pt>
                <c:pt idx="31520">
                  <c:v>401.41774070769191</c:v>
                </c:pt>
                <c:pt idx="31521">
                  <c:v>401.52416651784608</c:v>
                </c:pt>
                <c:pt idx="31522">
                  <c:v>401.51340056061503</c:v>
                </c:pt>
                <c:pt idx="31523">
                  <c:v>401.565874968461</c:v>
                </c:pt>
                <c:pt idx="31524">
                  <c:v>401.43032948107589</c:v>
                </c:pt>
                <c:pt idx="31525">
                  <c:v>401.26133100492297</c:v>
                </c:pt>
                <c:pt idx="31526">
                  <c:v>400.85756180800001</c:v>
                </c:pt>
                <c:pt idx="31527">
                  <c:v>400.8214584096919</c:v>
                </c:pt>
                <c:pt idx="31528">
                  <c:v>401.1499257349231</c:v>
                </c:pt>
                <c:pt idx="31529">
                  <c:v>401.09110547769183</c:v>
                </c:pt>
                <c:pt idx="31530">
                  <c:v>401.01280034907597</c:v>
                </c:pt>
                <c:pt idx="31531">
                  <c:v>400.92999691999893</c:v>
                </c:pt>
                <c:pt idx="31532">
                  <c:v>400.63169787292196</c:v>
                </c:pt>
                <c:pt idx="31533">
                  <c:v>400.78849297307693</c:v>
                </c:pt>
                <c:pt idx="31534">
                  <c:v>400.65854794938394</c:v>
                </c:pt>
                <c:pt idx="31535">
                  <c:v>400.62826371261497</c:v>
                </c:pt>
                <c:pt idx="31536">
                  <c:v>400.66486894707703</c:v>
                </c:pt>
                <c:pt idx="31537">
                  <c:v>400.34573356507599</c:v>
                </c:pt>
                <c:pt idx="31538">
                  <c:v>400.1502223195381</c:v>
                </c:pt>
                <c:pt idx="31539">
                  <c:v>400.30139761722995</c:v>
                </c:pt>
                <c:pt idx="31540">
                  <c:v>400.398280706153</c:v>
                </c:pt>
                <c:pt idx="31541">
                  <c:v>400.36557023615404</c:v>
                </c:pt>
                <c:pt idx="31542">
                  <c:v>400.57693910599994</c:v>
                </c:pt>
                <c:pt idx="31543">
                  <c:v>400.36743668046114</c:v>
                </c:pt>
                <c:pt idx="31544">
                  <c:v>400.20839725369188</c:v>
                </c:pt>
                <c:pt idx="31545">
                  <c:v>400.18478012446116</c:v>
                </c:pt>
                <c:pt idx="31546">
                  <c:v>400.36849785246102</c:v>
                </c:pt>
                <c:pt idx="31547">
                  <c:v>400.45101980461493</c:v>
                </c:pt>
                <c:pt idx="31548">
                  <c:v>400.19324673599999</c:v>
                </c:pt>
                <c:pt idx="31549">
                  <c:v>400.17698213061504</c:v>
                </c:pt>
                <c:pt idx="31550">
                  <c:v>400.10889798353804</c:v>
                </c:pt>
                <c:pt idx="31551">
                  <c:v>399.7812792386149</c:v>
                </c:pt>
                <c:pt idx="31552">
                  <c:v>399.89321368199995</c:v>
                </c:pt>
                <c:pt idx="31553">
                  <c:v>399.63299085815396</c:v>
                </c:pt>
                <c:pt idx="31554">
                  <c:v>399.45402569753804</c:v>
                </c:pt>
                <c:pt idx="31555">
                  <c:v>399.67368577753808</c:v>
                </c:pt>
                <c:pt idx="31556">
                  <c:v>399.89301013538397</c:v>
                </c:pt>
                <c:pt idx="31557">
                  <c:v>399.95739689692198</c:v>
                </c:pt>
                <c:pt idx="31558">
                  <c:v>399.81493659261503</c:v>
                </c:pt>
                <c:pt idx="31559">
                  <c:v>399.82847801738399</c:v>
                </c:pt>
                <c:pt idx="31560">
                  <c:v>399.70083108107696</c:v>
                </c:pt>
                <c:pt idx="31561">
                  <c:v>399.71853189492299</c:v>
                </c:pt>
                <c:pt idx="31562">
                  <c:v>399.88213322999997</c:v>
                </c:pt>
                <c:pt idx="31563">
                  <c:v>399.80843720122994</c:v>
                </c:pt>
                <c:pt idx="31564">
                  <c:v>399.21257150276898</c:v>
                </c:pt>
                <c:pt idx="31565">
                  <c:v>399.27104016338404</c:v>
                </c:pt>
                <c:pt idx="31566">
                  <c:v>399.43221032953801</c:v>
                </c:pt>
                <c:pt idx="31567">
                  <c:v>399.39243986461503</c:v>
                </c:pt>
                <c:pt idx="31568">
                  <c:v>399.32301122215296</c:v>
                </c:pt>
                <c:pt idx="31569">
                  <c:v>399.25313687169194</c:v>
                </c:pt>
                <c:pt idx="31570">
                  <c:v>399.33757085815296</c:v>
                </c:pt>
                <c:pt idx="31571">
                  <c:v>399.50892824692193</c:v>
                </c:pt>
                <c:pt idx="31572">
                  <c:v>399.61409429338408</c:v>
                </c:pt>
                <c:pt idx="31573">
                  <c:v>399.50004828784608</c:v>
                </c:pt>
                <c:pt idx="31574">
                  <c:v>399.56273993184601</c:v>
                </c:pt>
                <c:pt idx="31575">
                  <c:v>399.49566497969192</c:v>
                </c:pt>
                <c:pt idx="31576">
                  <c:v>399.34927596522999</c:v>
                </c:pt>
                <c:pt idx="31577">
                  <c:v>399.32180078553802</c:v>
                </c:pt>
                <c:pt idx="31578">
                  <c:v>399.35693786461496</c:v>
                </c:pt>
                <c:pt idx="31579">
                  <c:v>399.26274865046105</c:v>
                </c:pt>
                <c:pt idx="31580">
                  <c:v>399.21626246769193</c:v>
                </c:pt>
                <c:pt idx="31581">
                  <c:v>399.09194870353792</c:v>
                </c:pt>
                <c:pt idx="31582">
                  <c:v>398.98140624846087</c:v>
                </c:pt>
                <c:pt idx="31583">
                  <c:v>398.9752049561539</c:v>
                </c:pt>
                <c:pt idx="31584">
                  <c:v>399.13612979676896</c:v>
                </c:pt>
                <c:pt idx="31585">
                  <c:v>399.14454457323006</c:v>
                </c:pt>
                <c:pt idx="31586">
                  <c:v>399.08733579138391</c:v>
                </c:pt>
                <c:pt idx="31587">
                  <c:v>399.02444041630702</c:v>
                </c:pt>
                <c:pt idx="31588">
                  <c:v>398.94414971815303</c:v>
                </c:pt>
                <c:pt idx="31589">
                  <c:v>398.921825420461</c:v>
                </c:pt>
                <c:pt idx="31590">
                  <c:v>398.79938886784601</c:v>
                </c:pt>
                <c:pt idx="31591">
                  <c:v>398.73664059922999</c:v>
                </c:pt>
                <c:pt idx="31592">
                  <c:v>398.31305613492304</c:v>
                </c:pt>
                <c:pt idx="31593">
                  <c:v>398.48245983230697</c:v>
                </c:pt>
                <c:pt idx="31594">
                  <c:v>398.46292356399903</c:v>
                </c:pt>
                <c:pt idx="31595">
                  <c:v>398.49532699753786</c:v>
                </c:pt>
                <c:pt idx="31596">
                  <c:v>398.60680862430706</c:v>
                </c:pt>
                <c:pt idx="31597">
                  <c:v>398.51069508799992</c:v>
                </c:pt>
                <c:pt idx="31598">
                  <c:v>398.40640928215294</c:v>
                </c:pt>
                <c:pt idx="31599">
                  <c:v>398.10523073169196</c:v>
                </c:pt>
                <c:pt idx="31600">
                  <c:v>398.35627107292203</c:v>
                </c:pt>
                <c:pt idx="31601">
                  <c:v>398.30166247907601</c:v>
                </c:pt>
                <c:pt idx="31602">
                  <c:v>398.327901700307</c:v>
                </c:pt>
                <c:pt idx="31603">
                  <c:v>398.07757407369195</c:v>
                </c:pt>
                <c:pt idx="31604">
                  <c:v>398.14786972015304</c:v>
                </c:pt>
                <c:pt idx="31605">
                  <c:v>398.28417633507593</c:v>
                </c:pt>
                <c:pt idx="31606">
                  <c:v>398.19907121676908</c:v>
                </c:pt>
                <c:pt idx="31607">
                  <c:v>398.17658084538397</c:v>
                </c:pt>
                <c:pt idx="31608">
                  <c:v>398.07800859507603</c:v>
                </c:pt>
                <c:pt idx="31609">
                  <c:v>398.17660354338398</c:v>
                </c:pt>
                <c:pt idx="31610">
                  <c:v>398.017007372769</c:v>
                </c:pt>
                <c:pt idx="31611">
                  <c:v>398.12882528323001</c:v>
                </c:pt>
                <c:pt idx="31612">
                  <c:v>398.10150032046107</c:v>
                </c:pt>
                <c:pt idx="31613">
                  <c:v>398.15312755953801</c:v>
                </c:pt>
                <c:pt idx="31614">
                  <c:v>398.16439070615297</c:v>
                </c:pt>
                <c:pt idx="31615">
                  <c:v>398.03053006369197</c:v>
                </c:pt>
                <c:pt idx="31616">
                  <c:v>397.95158737230696</c:v>
                </c:pt>
                <c:pt idx="31617">
                  <c:v>397.99346938153792</c:v>
                </c:pt>
                <c:pt idx="31618">
                  <c:v>398.04488806230705</c:v>
                </c:pt>
                <c:pt idx="31619">
                  <c:v>397.953220972461</c:v>
                </c:pt>
                <c:pt idx="31620">
                  <c:v>397.974455492461</c:v>
                </c:pt>
                <c:pt idx="31621">
                  <c:v>398.07270072569196</c:v>
                </c:pt>
                <c:pt idx="31622">
                  <c:v>397.90267710215301</c:v>
                </c:pt>
                <c:pt idx="31623">
                  <c:v>397.89068063938407</c:v>
                </c:pt>
                <c:pt idx="31624">
                  <c:v>397.67977261153806</c:v>
                </c:pt>
                <c:pt idx="31625">
                  <c:v>397.78598675584601</c:v>
                </c:pt>
                <c:pt idx="31626">
                  <c:v>397.863787888307</c:v>
                </c:pt>
                <c:pt idx="31627">
                  <c:v>397.79347169692301</c:v>
                </c:pt>
                <c:pt idx="31628">
                  <c:v>397.81698189892302</c:v>
                </c:pt>
                <c:pt idx="31629">
                  <c:v>397.85821764322992</c:v>
                </c:pt>
                <c:pt idx="31630">
                  <c:v>397.70924024522992</c:v>
                </c:pt>
                <c:pt idx="31631">
                  <c:v>397.75019508092299</c:v>
                </c:pt>
                <c:pt idx="31632">
                  <c:v>397.826634144769</c:v>
                </c:pt>
                <c:pt idx="31633">
                  <c:v>397.82211020538392</c:v>
                </c:pt>
                <c:pt idx="31634">
                  <c:v>397.87545331446114</c:v>
                </c:pt>
                <c:pt idx="31635">
                  <c:v>397.68250992184602</c:v>
                </c:pt>
                <c:pt idx="31636">
                  <c:v>397.60761008892302</c:v>
                </c:pt>
                <c:pt idx="31637">
                  <c:v>397.445909176307</c:v>
                </c:pt>
                <c:pt idx="31638">
                  <c:v>397.56570664230696</c:v>
                </c:pt>
                <c:pt idx="31639">
                  <c:v>397.49437152353801</c:v>
                </c:pt>
                <c:pt idx="31640">
                  <c:v>397.18314472292292</c:v>
                </c:pt>
                <c:pt idx="31641">
                  <c:v>397.36519284538394</c:v>
                </c:pt>
                <c:pt idx="31642">
                  <c:v>397.45390068415298</c:v>
                </c:pt>
                <c:pt idx="31643">
                  <c:v>397.55877154507596</c:v>
                </c:pt>
                <c:pt idx="31644">
                  <c:v>397.66488230276912</c:v>
                </c:pt>
                <c:pt idx="31645">
                  <c:v>397.53464482923005</c:v>
                </c:pt>
                <c:pt idx="31646">
                  <c:v>397.429700585538</c:v>
                </c:pt>
                <c:pt idx="31647">
                  <c:v>397.57062337876908</c:v>
                </c:pt>
                <c:pt idx="31648">
                  <c:v>397.443472626154</c:v>
                </c:pt>
                <c:pt idx="31649">
                  <c:v>397.44621217384605</c:v>
                </c:pt>
                <c:pt idx="31650">
                  <c:v>397.44227372369198</c:v>
                </c:pt>
                <c:pt idx="31651">
                  <c:v>397.39404587169196</c:v>
                </c:pt>
                <c:pt idx="31652">
                  <c:v>397.16128347199896</c:v>
                </c:pt>
                <c:pt idx="31653">
                  <c:v>397.1071399886149</c:v>
                </c:pt>
                <c:pt idx="31654">
                  <c:v>397.12048990676902</c:v>
                </c:pt>
                <c:pt idx="31655">
                  <c:v>397.04710873015301</c:v>
                </c:pt>
                <c:pt idx="31656">
                  <c:v>397.22008253400008</c:v>
                </c:pt>
                <c:pt idx="31657">
                  <c:v>396.97716296015392</c:v>
                </c:pt>
                <c:pt idx="31658">
                  <c:v>396.73560192646102</c:v>
                </c:pt>
                <c:pt idx="31659">
                  <c:v>396.65718012153803</c:v>
                </c:pt>
                <c:pt idx="31660">
                  <c:v>396.87354360415304</c:v>
                </c:pt>
                <c:pt idx="31661">
                  <c:v>396.99185822907594</c:v>
                </c:pt>
                <c:pt idx="31662">
                  <c:v>397.04069302415303</c:v>
                </c:pt>
                <c:pt idx="31663">
                  <c:v>396.941028643538</c:v>
                </c:pt>
                <c:pt idx="31664">
                  <c:v>396.9205097546149</c:v>
                </c:pt>
                <c:pt idx="31665">
                  <c:v>396.91755667430698</c:v>
                </c:pt>
                <c:pt idx="31666">
                  <c:v>396.90986679815398</c:v>
                </c:pt>
                <c:pt idx="31667">
                  <c:v>396.89097935661493</c:v>
                </c:pt>
                <c:pt idx="31668">
                  <c:v>396.72335858784595</c:v>
                </c:pt>
                <c:pt idx="31669">
                  <c:v>396.52370428630695</c:v>
                </c:pt>
                <c:pt idx="31670">
                  <c:v>396.33735771492292</c:v>
                </c:pt>
                <c:pt idx="31671">
                  <c:v>396.58458463769205</c:v>
                </c:pt>
                <c:pt idx="31672">
                  <c:v>396.36151070369192</c:v>
                </c:pt>
                <c:pt idx="31673">
                  <c:v>396.71437324646092</c:v>
                </c:pt>
                <c:pt idx="31674">
                  <c:v>396.74916434415297</c:v>
                </c:pt>
                <c:pt idx="31675">
                  <c:v>396.81947741123003</c:v>
                </c:pt>
                <c:pt idx="31676">
                  <c:v>396.67464102323004</c:v>
                </c:pt>
                <c:pt idx="31677">
                  <c:v>396.46467138876903</c:v>
                </c:pt>
                <c:pt idx="31678">
                  <c:v>396.47249079907601</c:v>
                </c:pt>
                <c:pt idx="31679">
                  <c:v>396.41940346338396</c:v>
                </c:pt>
                <c:pt idx="31680">
                  <c:v>396.58955320522995</c:v>
                </c:pt>
                <c:pt idx="31681">
                  <c:v>396.74052123876902</c:v>
                </c:pt>
                <c:pt idx="31682">
                  <c:v>396.75069362784603</c:v>
                </c:pt>
                <c:pt idx="31683">
                  <c:v>396.46818378015399</c:v>
                </c:pt>
                <c:pt idx="31684">
                  <c:v>396.539909370153</c:v>
                </c:pt>
                <c:pt idx="31685">
                  <c:v>396.68588620092208</c:v>
                </c:pt>
                <c:pt idx="31686">
                  <c:v>396.66871859522996</c:v>
                </c:pt>
                <c:pt idx="31687">
                  <c:v>396.85089737984612</c:v>
                </c:pt>
                <c:pt idx="31688">
                  <c:v>396.87393504784592</c:v>
                </c:pt>
                <c:pt idx="31689">
                  <c:v>396.75326246999992</c:v>
                </c:pt>
                <c:pt idx="31690">
                  <c:v>396.508633012769</c:v>
                </c:pt>
                <c:pt idx="31691">
                  <c:v>396.40975831738399</c:v>
                </c:pt>
                <c:pt idx="31692">
                  <c:v>396.32525397246093</c:v>
                </c:pt>
                <c:pt idx="31693">
                  <c:v>396.50523409061492</c:v>
                </c:pt>
                <c:pt idx="31694">
                  <c:v>396.44226347769199</c:v>
                </c:pt>
                <c:pt idx="31695">
                  <c:v>396.51263176784602</c:v>
                </c:pt>
                <c:pt idx="31696">
                  <c:v>396.67571344230697</c:v>
                </c:pt>
                <c:pt idx="31697">
                  <c:v>396.60794869492304</c:v>
                </c:pt>
                <c:pt idx="31698">
                  <c:v>396.41497233646106</c:v>
                </c:pt>
                <c:pt idx="31699">
                  <c:v>396.43589746415296</c:v>
                </c:pt>
                <c:pt idx="31700">
                  <c:v>396.82791047399894</c:v>
                </c:pt>
                <c:pt idx="31701">
                  <c:v>396.86379562322998</c:v>
                </c:pt>
                <c:pt idx="31702">
                  <c:v>396.87341671369194</c:v>
                </c:pt>
                <c:pt idx="31703">
                  <c:v>396.89989123400005</c:v>
                </c:pt>
                <c:pt idx="31704">
                  <c:v>396.83912182307608</c:v>
                </c:pt>
                <c:pt idx="31705">
                  <c:v>396.75065303230701</c:v>
                </c:pt>
                <c:pt idx="31706">
                  <c:v>396.68739900030698</c:v>
                </c:pt>
                <c:pt idx="31707">
                  <c:v>396.71020839107592</c:v>
                </c:pt>
                <c:pt idx="31708">
                  <c:v>396.753951688923</c:v>
                </c:pt>
                <c:pt idx="31709">
                  <c:v>396.70951889815296</c:v>
                </c:pt>
                <c:pt idx="31710">
                  <c:v>396.73352516507595</c:v>
                </c:pt>
                <c:pt idx="31711">
                  <c:v>396.65203746630698</c:v>
                </c:pt>
                <c:pt idx="31712">
                  <c:v>396.64518675830698</c:v>
                </c:pt>
                <c:pt idx="31713">
                  <c:v>396.3641508398461</c:v>
                </c:pt>
                <c:pt idx="31714">
                  <c:v>396.65488572692209</c:v>
                </c:pt>
                <c:pt idx="31715">
                  <c:v>396.78289411984611</c:v>
                </c:pt>
                <c:pt idx="31716">
                  <c:v>396.71913037353801</c:v>
                </c:pt>
                <c:pt idx="31717">
                  <c:v>396.55977060676906</c:v>
                </c:pt>
                <c:pt idx="31718">
                  <c:v>396.46438974076898</c:v>
                </c:pt>
                <c:pt idx="31719">
                  <c:v>396.59858526015296</c:v>
                </c:pt>
                <c:pt idx="31720">
                  <c:v>396.63534453861496</c:v>
                </c:pt>
                <c:pt idx="31721">
                  <c:v>396.71381892630694</c:v>
                </c:pt>
                <c:pt idx="31722">
                  <c:v>396.70733574861481</c:v>
                </c:pt>
                <c:pt idx="31723">
                  <c:v>396.558999136615</c:v>
                </c:pt>
                <c:pt idx="31724">
                  <c:v>396.69154034046102</c:v>
                </c:pt>
                <c:pt idx="31725">
                  <c:v>396.57691176107591</c:v>
                </c:pt>
                <c:pt idx="31726">
                  <c:v>396.64801708784597</c:v>
                </c:pt>
                <c:pt idx="31727">
                  <c:v>396.59301098046092</c:v>
                </c:pt>
                <c:pt idx="31728">
                  <c:v>396.62852207907599</c:v>
                </c:pt>
                <c:pt idx="31729">
                  <c:v>396.71325038922993</c:v>
                </c:pt>
                <c:pt idx="31730">
                  <c:v>396.39930878061494</c:v>
                </c:pt>
                <c:pt idx="31731">
                  <c:v>396.30746381015308</c:v>
                </c:pt>
                <c:pt idx="31732">
                  <c:v>396.62333153522997</c:v>
                </c:pt>
                <c:pt idx="31733">
                  <c:v>396.57373357984602</c:v>
                </c:pt>
                <c:pt idx="31734">
                  <c:v>396.41580532415401</c:v>
                </c:pt>
                <c:pt idx="31735">
                  <c:v>396.07246204569196</c:v>
                </c:pt>
                <c:pt idx="31736">
                  <c:v>396.22655900846087</c:v>
                </c:pt>
                <c:pt idx="31737">
                  <c:v>396.23021477984599</c:v>
                </c:pt>
                <c:pt idx="31738">
                  <c:v>396.48473476323096</c:v>
                </c:pt>
                <c:pt idx="31739">
                  <c:v>396.57976083061504</c:v>
                </c:pt>
                <c:pt idx="31740">
                  <c:v>396.60866018476912</c:v>
                </c:pt>
                <c:pt idx="31741">
                  <c:v>396.67856022538405</c:v>
                </c:pt>
                <c:pt idx="31742">
                  <c:v>396.38006174246101</c:v>
                </c:pt>
                <c:pt idx="31743">
                  <c:v>396.38543216307602</c:v>
                </c:pt>
                <c:pt idx="31744">
                  <c:v>396.30023425461496</c:v>
                </c:pt>
                <c:pt idx="31745">
                  <c:v>396.38995622753799</c:v>
                </c:pt>
                <c:pt idx="31746">
                  <c:v>396.40509161661492</c:v>
                </c:pt>
                <c:pt idx="31747">
                  <c:v>396.44777940830699</c:v>
                </c:pt>
                <c:pt idx="31748">
                  <c:v>396.41446178984603</c:v>
                </c:pt>
                <c:pt idx="31749">
                  <c:v>396.47322409107699</c:v>
                </c:pt>
                <c:pt idx="31750">
                  <c:v>396.59422180430704</c:v>
                </c:pt>
                <c:pt idx="31751">
                  <c:v>396.652181543692</c:v>
                </c:pt>
                <c:pt idx="31752">
                  <c:v>396.64248660999914</c:v>
                </c:pt>
                <c:pt idx="31753">
                  <c:v>396.67018686169195</c:v>
                </c:pt>
                <c:pt idx="31754">
                  <c:v>396.44491696799986</c:v>
                </c:pt>
                <c:pt idx="31755">
                  <c:v>396.49773152215295</c:v>
                </c:pt>
                <c:pt idx="31756">
                  <c:v>396.34297847015301</c:v>
                </c:pt>
                <c:pt idx="31757">
                  <c:v>396.32713392246092</c:v>
                </c:pt>
                <c:pt idx="31758">
                  <c:v>396.24405397522992</c:v>
                </c:pt>
                <c:pt idx="31759">
                  <c:v>396.11495631523002</c:v>
                </c:pt>
                <c:pt idx="31760">
                  <c:v>395.87755146415395</c:v>
                </c:pt>
                <c:pt idx="31761">
                  <c:v>395.729958716461</c:v>
                </c:pt>
                <c:pt idx="31762">
                  <c:v>396.07124157122996</c:v>
                </c:pt>
                <c:pt idx="31763">
                  <c:v>396.25260152876814</c:v>
                </c:pt>
                <c:pt idx="31764">
                  <c:v>396.38425641322999</c:v>
                </c:pt>
                <c:pt idx="31765">
                  <c:v>396.43076018830698</c:v>
                </c:pt>
                <c:pt idx="31766">
                  <c:v>396.29960265323001</c:v>
                </c:pt>
                <c:pt idx="31767">
                  <c:v>396.17221243199896</c:v>
                </c:pt>
                <c:pt idx="31768">
                  <c:v>396.26808046630703</c:v>
                </c:pt>
                <c:pt idx="31769">
                  <c:v>396.36471082200001</c:v>
                </c:pt>
                <c:pt idx="31770">
                  <c:v>396.38381934215295</c:v>
                </c:pt>
                <c:pt idx="31771">
                  <c:v>396.269016192923</c:v>
                </c:pt>
                <c:pt idx="31772">
                  <c:v>396.15572864661499</c:v>
                </c:pt>
                <c:pt idx="31773">
                  <c:v>396.14451706169194</c:v>
                </c:pt>
                <c:pt idx="31774">
                  <c:v>396.11680864707699</c:v>
                </c:pt>
                <c:pt idx="31775">
                  <c:v>396.339180168307</c:v>
                </c:pt>
                <c:pt idx="31776">
                  <c:v>396.06962731307607</c:v>
                </c:pt>
                <c:pt idx="31777">
                  <c:v>396.09022731307698</c:v>
                </c:pt>
                <c:pt idx="31778">
                  <c:v>396.25146140861494</c:v>
                </c:pt>
                <c:pt idx="31779">
                  <c:v>396.30270200646106</c:v>
                </c:pt>
                <c:pt idx="31780">
                  <c:v>396.34694980615302</c:v>
                </c:pt>
                <c:pt idx="31781">
                  <c:v>396.19779409353805</c:v>
                </c:pt>
                <c:pt idx="31782">
                  <c:v>396.38092245399991</c:v>
                </c:pt>
                <c:pt idx="31783">
                  <c:v>396.40376251584598</c:v>
                </c:pt>
                <c:pt idx="31784">
                  <c:v>396.26023234276897</c:v>
                </c:pt>
                <c:pt idx="31785">
                  <c:v>396.07694641784599</c:v>
                </c:pt>
                <c:pt idx="31786">
                  <c:v>396.18242528107601</c:v>
                </c:pt>
                <c:pt idx="31787">
                  <c:v>396.04868957676911</c:v>
                </c:pt>
                <c:pt idx="31788">
                  <c:v>396.20858636815399</c:v>
                </c:pt>
                <c:pt idx="31789">
                  <c:v>396.21956402076904</c:v>
                </c:pt>
                <c:pt idx="31790">
                  <c:v>396.09824132199896</c:v>
                </c:pt>
                <c:pt idx="31791">
                  <c:v>396.10867388723102</c:v>
                </c:pt>
                <c:pt idx="31792">
                  <c:v>396.27749513846106</c:v>
                </c:pt>
                <c:pt idx="31793">
                  <c:v>396.31904772369205</c:v>
                </c:pt>
                <c:pt idx="31794">
                  <c:v>396.18012722399897</c:v>
                </c:pt>
                <c:pt idx="31795">
                  <c:v>396.11019663938401</c:v>
                </c:pt>
                <c:pt idx="31796">
                  <c:v>396.12632419507696</c:v>
                </c:pt>
                <c:pt idx="31797">
                  <c:v>396.156857260923</c:v>
                </c:pt>
                <c:pt idx="31798">
                  <c:v>396.27473840199997</c:v>
                </c:pt>
                <c:pt idx="31799">
                  <c:v>396.25772441892292</c:v>
                </c:pt>
                <c:pt idx="31800">
                  <c:v>396.18240670861496</c:v>
                </c:pt>
                <c:pt idx="31801">
                  <c:v>396.06622203999996</c:v>
                </c:pt>
                <c:pt idx="31802">
                  <c:v>396.22954145353799</c:v>
                </c:pt>
                <c:pt idx="31803">
                  <c:v>396.19833705015293</c:v>
                </c:pt>
                <c:pt idx="31804">
                  <c:v>396.2148611896921</c:v>
                </c:pt>
                <c:pt idx="31805">
                  <c:v>396.19633957584603</c:v>
                </c:pt>
                <c:pt idx="31806">
                  <c:v>396.17710341969195</c:v>
                </c:pt>
                <c:pt idx="31807">
                  <c:v>396.17632201107597</c:v>
                </c:pt>
                <c:pt idx="31808">
                  <c:v>396.07383871969199</c:v>
                </c:pt>
                <c:pt idx="31809">
                  <c:v>395.82647441322996</c:v>
                </c:pt>
                <c:pt idx="31810">
                  <c:v>395.97677156476897</c:v>
                </c:pt>
                <c:pt idx="31811">
                  <c:v>396.05722762723002</c:v>
                </c:pt>
                <c:pt idx="31812">
                  <c:v>396.06053977092296</c:v>
                </c:pt>
                <c:pt idx="31813">
                  <c:v>396.05020779953804</c:v>
                </c:pt>
                <c:pt idx="31814">
                  <c:v>396.16135240153795</c:v>
                </c:pt>
                <c:pt idx="31815">
                  <c:v>396.103236328923</c:v>
                </c:pt>
                <c:pt idx="31816">
                  <c:v>396.05790628399905</c:v>
                </c:pt>
                <c:pt idx="31817">
                  <c:v>396.11814712276902</c:v>
                </c:pt>
                <c:pt idx="31818">
                  <c:v>396.20011945261484</c:v>
                </c:pt>
                <c:pt idx="31819">
                  <c:v>396.09312086799997</c:v>
                </c:pt>
                <c:pt idx="31820">
                  <c:v>395.75635709707586</c:v>
                </c:pt>
                <c:pt idx="31821">
                  <c:v>395.70095247676898</c:v>
                </c:pt>
                <c:pt idx="31822">
                  <c:v>395.92273533292303</c:v>
                </c:pt>
                <c:pt idx="31823">
                  <c:v>395.89804024092297</c:v>
                </c:pt>
                <c:pt idx="31824">
                  <c:v>396.00648404322999</c:v>
                </c:pt>
                <c:pt idx="31825">
                  <c:v>395.94442675123003</c:v>
                </c:pt>
                <c:pt idx="31826">
                  <c:v>396.02466518000006</c:v>
                </c:pt>
                <c:pt idx="31827">
                  <c:v>396.13629996030699</c:v>
                </c:pt>
                <c:pt idx="31828">
                  <c:v>396.04454477138398</c:v>
                </c:pt>
                <c:pt idx="31829">
                  <c:v>396.00840191046098</c:v>
                </c:pt>
                <c:pt idx="31830">
                  <c:v>396.09751587430696</c:v>
                </c:pt>
                <c:pt idx="31831">
                  <c:v>395.96536271953801</c:v>
                </c:pt>
                <c:pt idx="31832">
                  <c:v>395.96390005692297</c:v>
                </c:pt>
                <c:pt idx="31833">
                  <c:v>395.91128107815297</c:v>
                </c:pt>
                <c:pt idx="31834">
                  <c:v>396.054288468923</c:v>
                </c:pt>
                <c:pt idx="31835">
                  <c:v>396.10166905692205</c:v>
                </c:pt>
                <c:pt idx="31836">
                  <c:v>396.02411247815388</c:v>
                </c:pt>
                <c:pt idx="31837">
                  <c:v>396.02242071107696</c:v>
                </c:pt>
                <c:pt idx="31838">
                  <c:v>395.85925123953814</c:v>
                </c:pt>
                <c:pt idx="31839">
                  <c:v>395.886760673384</c:v>
                </c:pt>
                <c:pt idx="31840">
                  <c:v>395.98567214015395</c:v>
                </c:pt>
                <c:pt idx="31841">
                  <c:v>395.94607702861487</c:v>
                </c:pt>
                <c:pt idx="31842">
                  <c:v>395.93060853322999</c:v>
                </c:pt>
                <c:pt idx="31843">
                  <c:v>395.71325326384601</c:v>
                </c:pt>
                <c:pt idx="31844">
                  <c:v>395.87563899738399</c:v>
                </c:pt>
                <c:pt idx="31845">
                  <c:v>395.802197473538</c:v>
                </c:pt>
                <c:pt idx="31846">
                  <c:v>395.80071344430695</c:v>
                </c:pt>
                <c:pt idx="31847">
                  <c:v>395.76574304122994</c:v>
                </c:pt>
                <c:pt idx="31848">
                  <c:v>395.77578178830697</c:v>
                </c:pt>
                <c:pt idx="31849">
                  <c:v>395.75779294953799</c:v>
                </c:pt>
                <c:pt idx="31850">
                  <c:v>395.71905069415305</c:v>
                </c:pt>
                <c:pt idx="31851">
                  <c:v>395.85322755661497</c:v>
                </c:pt>
                <c:pt idx="31852">
                  <c:v>395.92877448707588</c:v>
                </c:pt>
                <c:pt idx="31853">
                  <c:v>395.75226251353814</c:v>
                </c:pt>
                <c:pt idx="31854">
                  <c:v>395.71696039661492</c:v>
                </c:pt>
                <c:pt idx="31855">
                  <c:v>395.81632637230695</c:v>
                </c:pt>
                <c:pt idx="31856">
                  <c:v>395.85417711722999</c:v>
                </c:pt>
                <c:pt idx="31857">
                  <c:v>395.75018250615398</c:v>
                </c:pt>
                <c:pt idx="31858">
                  <c:v>395.80609993907694</c:v>
                </c:pt>
                <c:pt idx="31859">
                  <c:v>395.79276553</c:v>
                </c:pt>
                <c:pt idx="31860">
                  <c:v>395.65003833215297</c:v>
                </c:pt>
                <c:pt idx="31861">
                  <c:v>395.72191414984599</c:v>
                </c:pt>
                <c:pt idx="31862">
                  <c:v>395.68781982430806</c:v>
                </c:pt>
                <c:pt idx="31863">
                  <c:v>395.53006257661497</c:v>
                </c:pt>
                <c:pt idx="31864">
                  <c:v>395.39689396922995</c:v>
                </c:pt>
                <c:pt idx="31865">
                  <c:v>395.49105456384592</c:v>
                </c:pt>
                <c:pt idx="31866">
                  <c:v>395.628769812153</c:v>
                </c:pt>
                <c:pt idx="31867">
                  <c:v>395.65837144138391</c:v>
                </c:pt>
                <c:pt idx="31868">
                  <c:v>395.61343514661496</c:v>
                </c:pt>
                <c:pt idx="31869">
                  <c:v>395.73760883076807</c:v>
                </c:pt>
                <c:pt idx="31870">
                  <c:v>395.62853611476902</c:v>
                </c:pt>
                <c:pt idx="31871">
                  <c:v>395.55464842523008</c:v>
                </c:pt>
                <c:pt idx="31872">
                  <c:v>395.60956065907703</c:v>
                </c:pt>
                <c:pt idx="31873">
                  <c:v>395.64515248384606</c:v>
                </c:pt>
                <c:pt idx="31874">
                  <c:v>395.75196192538397</c:v>
                </c:pt>
                <c:pt idx="31875">
                  <c:v>395.71041132707694</c:v>
                </c:pt>
                <c:pt idx="31876">
                  <c:v>395.77194797384601</c:v>
                </c:pt>
                <c:pt idx="31877">
                  <c:v>395.79450165999896</c:v>
                </c:pt>
                <c:pt idx="31878">
                  <c:v>395.69472395784601</c:v>
                </c:pt>
                <c:pt idx="31879">
                  <c:v>395.63645686292296</c:v>
                </c:pt>
                <c:pt idx="31880">
                  <c:v>395.61612793707593</c:v>
                </c:pt>
                <c:pt idx="31881">
                  <c:v>395.50700224661495</c:v>
                </c:pt>
                <c:pt idx="31882">
                  <c:v>395.50984306046104</c:v>
                </c:pt>
                <c:pt idx="31883">
                  <c:v>395.55912841492301</c:v>
                </c:pt>
                <c:pt idx="31884">
                  <c:v>395.53772294138389</c:v>
                </c:pt>
                <c:pt idx="31885">
                  <c:v>395.62181904630694</c:v>
                </c:pt>
                <c:pt idx="31886">
                  <c:v>395.62151842938493</c:v>
                </c:pt>
                <c:pt idx="31887">
                  <c:v>395.551662871384</c:v>
                </c:pt>
                <c:pt idx="31888">
                  <c:v>395.58524333015305</c:v>
                </c:pt>
                <c:pt idx="31889">
                  <c:v>395.42768374153792</c:v>
                </c:pt>
                <c:pt idx="31890">
                  <c:v>395.20404027846098</c:v>
                </c:pt>
                <c:pt idx="31891">
                  <c:v>395.16705898215292</c:v>
                </c:pt>
                <c:pt idx="31892">
                  <c:v>395.3558026144612</c:v>
                </c:pt>
                <c:pt idx="31893">
                  <c:v>395.455261860615</c:v>
                </c:pt>
                <c:pt idx="31894">
                  <c:v>395.441161298461</c:v>
                </c:pt>
                <c:pt idx="31895">
                  <c:v>395.27401975430695</c:v>
                </c:pt>
                <c:pt idx="31896">
                  <c:v>395.40271078692297</c:v>
                </c:pt>
                <c:pt idx="31897">
                  <c:v>395.42748516046106</c:v>
                </c:pt>
                <c:pt idx="31898">
                  <c:v>395.48349630692292</c:v>
                </c:pt>
                <c:pt idx="31899">
                  <c:v>395.60210503769196</c:v>
                </c:pt>
                <c:pt idx="31900">
                  <c:v>395.63705302584498</c:v>
                </c:pt>
                <c:pt idx="31901">
                  <c:v>395.61925072676905</c:v>
                </c:pt>
                <c:pt idx="31902">
                  <c:v>395.57456668738405</c:v>
                </c:pt>
                <c:pt idx="31903">
                  <c:v>395.59024852953797</c:v>
                </c:pt>
                <c:pt idx="31904">
                  <c:v>395.62883643276808</c:v>
                </c:pt>
                <c:pt idx="31905">
                  <c:v>395.62391793984602</c:v>
                </c:pt>
                <c:pt idx="31906">
                  <c:v>395.66885521846098</c:v>
                </c:pt>
                <c:pt idx="31907">
                  <c:v>395.67113075876892</c:v>
                </c:pt>
                <c:pt idx="31908">
                  <c:v>395.743653413076</c:v>
                </c:pt>
                <c:pt idx="31909">
                  <c:v>395.73250745646095</c:v>
                </c:pt>
                <c:pt idx="31910">
                  <c:v>395.69382433523106</c:v>
                </c:pt>
                <c:pt idx="31911">
                  <c:v>395.71452372046105</c:v>
                </c:pt>
                <c:pt idx="31912">
                  <c:v>395.68456961676907</c:v>
                </c:pt>
                <c:pt idx="31913">
                  <c:v>395.74881112569204</c:v>
                </c:pt>
                <c:pt idx="31914">
                  <c:v>395.69839790784596</c:v>
                </c:pt>
                <c:pt idx="31915">
                  <c:v>395.74473844599891</c:v>
                </c:pt>
                <c:pt idx="31916">
                  <c:v>395.75310166261494</c:v>
                </c:pt>
                <c:pt idx="31917">
                  <c:v>395.64119078292299</c:v>
                </c:pt>
                <c:pt idx="31918">
                  <c:v>395.70003757830699</c:v>
                </c:pt>
                <c:pt idx="31919">
                  <c:v>395.70261560630701</c:v>
                </c:pt>
                <c:pt idx="31920">
                  <c:v>395.68633283230696</c:v>
                </c:pt>
                <c:pt idx="31921">
                  <c:v>395.63301201938395</c:v>
                </c:pt>
                <c:pt idx="31922">
                  <c:v>395.60929988446111</c:v>
                </c:pt>
                <c:pt idx="31923">
                  <c:v>395.49710767122997</c:v>
                </c:pt>
                <c:pt idx="31924">
                  <c:v>395.47233529061486</c:v>
                </c:pt>
                <c:pt idx="31925">
                  <c:v>395.580791311231</c:v>
                </c:pt>
                <c:pt idx="31926">
                  <c:v>395.59596463184505</c:v>
                </c:pt>
                <c:pt idx="31927">
                  <c:v>395.67226265400006</c:v>
                </c:pt>
                <c:pt idx="31928">
                  <c:v>395.69557291538399</c:v>
                </c:pt>
                <c:pt idx="31929">
                  <c:v>395.65045978646106</c:v>
                </c:pt>
                <c:pt idx="31930">
                  <c:v>395.79976661615302</c:v>
                </c:pt>
                <c:pt idx="31931">
                  <c:v>395.78051807215286</c:v>
                </c:pt>
                <c:pt idx="31932">
                  <c:v>395.85930781276903</c:v>
                </c:pt>
                <c:pt idx="31933">
                  <c:v>395.80985135923106</c:v>
                </c:pt>
                <c:pt idx="31934">
                  <c:v>395.73958214953802</c:v>
                </c:pt>
                <c:pt idx="31935">
                  <c:v>395.69159571446102</c:v>
                </c:pt>
                <c:pt idx="31936">
                  <c:v>395.74893150876898</c:v>
                </c:pt>
                <c:pt idx="31937">
                  <c:v>395.64682484261499</c:v>
                </c:pt>
                <c:pt idx="31938">
                  <c:v>395.71341229138392</c:v>
                </c:pt>
                <c:pt idx="31939">
                  <c:v>395.83453430492301</c:v>
                </c:pt>
                <c:pt idx="31940">
                  <c:v>395.96344339215398</c:v>
                </c:pt>
                <c:pt idx="31941">
                  <c:v>395.992493792461</c:v>
                </c:pt>
                <c:pt idx="31942">
                  <c:v>396.09857588938399</c:v>
                </c:pt>
                <c:pt idx="31943">
                  <c:v>396.14473238076914</c:v>
                </c:pt>
                <c:pt idx="31944">
                  <c:v>396.22823681876895</c:v>
                </c:pt>
                <c:pt idx="31945">
                  <c:v>396.36357161569197</c:v>
                </c:pt>
                <c:pt idx="31946">
                  <c:v>396.56047514230698</c:v>
                </c:pt>
                <c:pt idx="31947">
                  <c:v>396.66697849307695</c:v>
                </c:pt>
                <c:pt idx="31948">
                  <c:v>396.71401356907694</c:v>
                </c:pt>
                <c:pt idx="31949">
                  <c:v>396.78921012169195</c:v>
                </c:pt>
                <c:pt idx="31950">
                  <c:v>396.67544559476909</c:v>
                </c:pt>
                <c:pt idx="31951">
                  <c:v>396.67318356769192</c:v>
                </c:pt>
                <c:pt idx="31952">
                  <c:v>396.71690769630698</c:v>
                </c:pt>
                <c:pt idx="31953">
                  <c:v>396.76718399292292</c:v>
                </c:pt>
                <c:pt idx="31954">
                  <c:v>396.68801934646092</c:v>
                </c:pt>
                <c:pt idx="31955">
                  <c:v>396.77490222799992</c:v>
                </c:pt>
                <c:pt idx="31956">
                  <c:v>396.74871896999889</c:v>
                </c:pt>
                <c:pt idx="31957">
                  <c:v>396.72403253984606</c:v>
                </c:pt>
                <c:pt idx="31958">
                  <c:v>396.68271446446101</c:v>
                </c:pt>
                <c:pt idx="31959">
                  <c:v>396.79281327461496</c:v>
                </c:pt>
                <c:pt idx="31960">
                  <c:v>396.779953505538</c:v>
                </c:pt>
                <c:pt idx="31961">
                  <c:v>396.85343891261493</c:v>
                </c:pt>
                <c:pt idx="31962">
                  <c:v>397.00380601569196</c:v>
                </c:pt>
                <c:pt idx="31963">
                  <c:v>396.95194253292198</c:v>
                </c:pt>
                <c:pt idx="31964">
                  <c:v>397.06814556630792</c:v>
                </c:pt>
                <c:pt idx="31965">
                  <c:v>396.99353588046097</c:v>
                </c:pt>
                <c:pt idx="31966">
                  <c:v>396.98482342230704</c:v>
                </c:pt>
                <c:pt idx="31967">
                  <c:v>396.87630937215397</c:v>
                </c:pt>
                <c:pt idx="31968">
                  <c:v>396.75560943307602</c:v>
                </c:pt>
                <c:pt idx="31969">
                  <c:v>396.83144899646101</c:v>
                </c:pt>
                <c:pt idx="31970">
                  <c:v>396.845082055999</c:v>
                </c:pt>
                <c:pt idx="31971">
                  <c:v>396.86630472799891</c:v>
                </c:pt>
                <c:pt idx="31972">
                  <c:v>396.88264873692202</c:v>
                </c:pt>
                <c:pt idx="31973">
                  <c:v>397.06697795661489</c:v>
                </c:pt>
                <c:pt idx="31974">
                  <c:v>397.233243939538</c:v>
                </c:pt>
                <c:pt idx="31975">
                  <c:v>397.52510895892186</c:v>
                </c:pt>
                <c:pt idx="31976">
                  <c:v>397.830151274461</c:v>
                </c:pt>
                <c:pt idx="31977">
                  <c:v>398.12845737107597</c:v>
                </c:pt>
                <c:pt idx="31978">
                  <c:v>398.39873577169186</c:v>
                </c:pt>
                <c:pt idx="31979">
                  <c:v>398.57109930338396</c:v>
                </c:pt>
                <c:pt idx="31980">
                  <c:v>398.72484098907705</c:v>
                </c:pt>
                <c:pt idx="31981">
                  <c:v>398.70137639769189</c:v>
                </c:pt>
                <c:pt idx="31982">
                  <c:v>398.61277327707592</c:v>
                </c:pt>
                <c:pt idx="31983">
                  <c:v>398.698322795845</c:v>
                </c:pt>
                <c:pt idx="31984">
                  <c:v>398.58105932599892</c:v>
                </c:pt>
                <c:pt idx="31985">
                  <c:v>398.21878048661495</c:v>
                </c:pt>
                <c:pt idx="31986">
                  <c:v>397.994661736615</c:v>
                </c:pt>
                <c:pt idx="31987">
                  <c:v>398.14057454000005</c:v>
                </c:pt>
                <c:pt idx="31988">
                  <c:v>398.47466086107698</c:v>
                </c:pt>
                <c:pt idx="31989">
                  <c:v>398.583026063538</c:v>
                </c:pt>
                <c:pt idx="31990">
                  <c:v>398.68256221569197</c:v>
                </c:pt>
                <c:pt idx="31991">
                  <c:v>398.72049156184602</c:v>
                </c:pt>
                <c:pt idx="31992">
                  <c:v>398.9757460472299</c:v>
                </c:pt>
                <c:pt idx="31993">
                  <c:v>399.20322843184601</c:v>
                </c:pt>
                <c:pt idx="31994">
                  <c:v>399.27776231415305</c:v>
                </c:pt>
                <c:pt idx="31995">
                  <c:v>399.34986314338414</c:v>
                </c:pt>
                <c:pt idx="31996">
                  <c:v>399.30240608615298</c:v>
                </c:pt>
                <c:pt idx="31997">
                  <c:v>399.41506849138392</c:v>
                </c:pt>
                <c:pt idx="31998">
                  <c:v>399.52870109292292</c:v>
                </c:pt>
                <c:pt idx="31999">
                  <c:v>399.49265296399994</c:v>
                </c:pt>
                <c:pt idx="32000">
                  <c:v>399.59828635861487</c:v>
                </c:pt>
                <c:pt idx="32001">
                  <c:v>399.73071221246096</c:v>
                </c:pt>
                <c:pt idx="32002">
                  <c:v>399.65183629861497</c:v>
                </c:pt>
                <c:pt idx="32003">
                  <c:v>399.52621839184599</c:v>
                </c:pt>
                <c:pt idx="32004">
                  <c:v>399.49557011030703</c:v>
                </c:pt>
                <c:pt idx="32005">
                  <c:v>399.25028041092298</c:v>
                </c:pt>
                <c:pt idx="32006">
                  <c:v>399.17615889046101</c:v>
                </c:pt>
                <c:pt idx="32007">
                  <c:v>399.17993171446108</c:v>
                </c:pt>
                <c:pt idx="32008">
                  <c:v>399.28879677799989</c:v>
                </c:pt>
                <c:pt idx="32009">
                  <c:v>399.28460453523002</c:v>
                </c:pt>
                <c:pt idx="32010">
                  <c:v>399.24020628799997</c:v>
                </c:pt>
                <c:pt idx="32011">
                  <c:v>399.24665852984606</c:v>
                </c:pt>
                <c:pt idx="32012">
                  <c:v>399.50663171261493</c:v>
                </c:pt>
                <c:pt idx="32013">
                  <c:v>399.56089874615299</c:v>
                </c:pt>
                <c:pt idx="32014">
                  <c:v>399.83152747215297</c:v>
                </c:pt>
                <c:pt idx="32015">
                  <c:v>399.80148960999901</c:v>
                </c:pt>
                <c:pt idx="32016">
                  <c:v>399.67179442353802</c:v>
                </c:pt>
                <c:pt idx="32017">
                  <c:v>399.58613277861485</c:v>
                </c:pt>
                <c:pt idx="32018">
                  <c:v>399.50906634923001</c:v>
                </c:pt>
                <c:pt idx="32019">
                  <c:v>399.38675983153792</c:v>
                </c:pt>
                <c:pt idx="32020">
                  <c:v>399.36969304815301</c:v>
                </c:pt>
                <c:pt idx="32021">
                  <c:v>399.49362379015292</c:v>
                </c:pt>
                <c:pt idx="32022">
                  <c:v>399.51780879415298</c:v>
                </c:pt>
                <c:pt idx="32023">
                  <c:v>399.50355344584597</c:v>
                </c:pt>
                <c:pt idx="32024">
                  <c:v>399.52329891384602</c:v>
                </c:pt>
                <c:pt idx="32025">
                  <c:v>399.43757544169188</c:v>
                </c:pt>
                <c:pt idx="32026">
                  <c:v>399.60916320292301</c:v>
                </c:pt>
                <c:pt idx="32027">
                  <c:v>399.72186191246101</c:v>
                </c:pt>
                <c:pt idx="32028">
                  <c:v>399.90950659830696</c:v>
                </c:pt>
                <c:pt idx="32029">
                  <c:v>399.95530309415301</c:v>
                </c:pt>
                <c:pt idx="32030">
                  <c:v>399.85882961107598</c:v>
                </c:pt>
                <c:pt idx="32031">
                  <c:v>399.691460582307</c:v>
                </c:pt>
                <c:pt idx="32032">
                  <c:v>399.41901395399987</c:v>
                </c:pt>
                <c:pt idx="32033">
                  <c:v>399.4707120679999</c:v>
                </c:pt>
                <c:pt idx="32034">
                  <c:v>399.56259143323001</c:v>
                </c:pt>
                <c:pt idx="32035">
                  <c:v>399.46428214061501</c:v>
                </c:pt>
                <c:pt idx="32036">
                  <c:v>399.62783402184607</c:v>
                </c:pt>
                <c:pt idx="32037">
                  <c:v>399.88371108400003</c:v>
                </c:pt>
                <c:pt idx="32038">
                  <c:v>399.75798486492204</c:v>
                </c:pt>
                <c:pt idx="32039">
                  <c:v>399.68671631722987</c:v>
                </c:pt>
                <c:pt idx="32040">
                  <c:v>400.23589717199997</c:v>
                </c:pt>
                <c:pt idx="32041">
                  <c:v>400.4903549892299</c:v>
                </c:pt>
                <c:pt idx="32042">
                  <c:v>400.75817988215294</c:v>
                </c:pt>
                <c:pt idx="32043">
                  <c:v>400.82936259492305</c:v>
                </c:pt>
                <c:pt idx="32044">
                  <c:v>400.82140531092301</c:v>
                </c:pt>
                <c:pt idx="32045">
                  <c:v>400.73667955676899</c:v>
                </c:pt>
                <c:pt idx="32046">
                  <c:v>400.87154680384606</c:v>
                </c:pt>
                <c:pt idx="32047">
                  <c:v>401.03305499384493</c:v>
                </c:pt>
                <c:pt idx="32048">
                  <c:v>401.00374283415402</c:v>
                </c:pt>
                <c:pt idx="32049">
                  <c:v>400.61486314230706</c:v>
                </c:pt>
                <c:pt idx="32050">
                  <c:v>400.61310880753803</c:v>
                </c:pt>
                <c:pt idx="32051">
                  <c:v>400.79567122307697</c:v>
                </c:pt>
                <c:pt idx="32052">
                  <c:v>401.07631235784595</c:v>
                </c:pt>
                <c:pt idx="32053">
                  <c:v>401.34457235353807</c:v>
                </c:pt>
                <c:pt idx="32054">
                  <c:v>401.37609828769189</c:v>
                </c:pt>
                <c:pt idx="32055">
                  <c:v>401.37532985476901</c:v>
                </c:pt>
                <c:pt idx="32056">
                  <c:v>401.18345129107695</c:v>
                </c:pt>
                <c:pt idx="32057">
                  <c:v>401.3816039586149</c:v>
                </c:pt>
                <c:pt idx="32058">
                  <c:v>401.66241872076904</c:v>
                </c:pt>
                <c:pt idx="32059">
                  <c:v>401.79649345430693</c:v>
                </c:pt>
                <c:pt idx="32060">
                  <c:v>401.64941231307614</c:v>
                </c:pt>
                <c:pt idx="32061">
                  <c:v>401.63113326322997</c:v>
                </c:pt>
                <c:pt idx="32062">
                  <c:v>401.49884765676904</c:v>
                </c:pt>
                <c:pt idx="32063">
                  <c:v>401.38184261784608</c:v>
                </c:pt>
                <c:pt idx="32064">
                  <c:v>401.40250561846102</c:v>
                </c:pt>
                <c:pt idx="32065">
                  <c:v>401.11377518107599</c:v>
                </c:pt>
                <c:pt idx="32066">
                  <c:v>400.96058060415402</c:v>
                </c:pt>
                <c:pt idx="32067">
                  <c:v>401.28132324707587</c:v>
                </c:pt>
                <c:pt idx="32068">
                  <c:v>401.28465950399999</c:v>
                </c:pt>
                <c:pt idx="32069">
                  <c:v>401.40360060261492</c:v>
                </c:pt>
                <c:pt idx="32070">
                  <c:v>401.59003648753793</c:v>
                </c:pt>
                <c:pt idx="32071">
                  <c:v>401.89595742953799</c:v>
                </c:pt>
                <c:pt idx="32072">
                  <c:v>402.029869851076</c:v>
                </c:pt>
                <c:pt idx="32073">
                  <c:v>402.143797698154</c:v>
                </c:pt>
                <c:pt idx="32074">
                  <c:v>402.23746013138401</c:v>
                </c:pt>
                <c:pt idx="32075">
                  <c:v>402.2285325373839</c:v>
                </c:pt>
                <c:pt idx="32076">
                  <c:v>402.209274873384</c:v>
                </c:pt>
                <c:pt idx="32077">
                  <c:v>401.871688492923</c:v>
                </c:pt>
                <c:pt idx="32078">
                  <c:v>401.98891359522986</c:v>
                </c:pt>
                <c:pt idx="32079">
                  <c:v>402.15397841399999</c:v>
                </c:pt>
                <c:pt idx="32080">
                  <c:v>402.473124135538</c:v>
                </c:pt>
                <c:pt idx="32081">
                  <c:v>402.72066809584607</c:v>
                </c:pt>
                <c:pt idx="32082">
                  <c:v>403.056881837692</c:v>
                </c:pt>
                <c:pt idx="32083">
                  <c:v>403.20982861215401</c:v>
                </c:pt>
                <c:pt idx="32084">
                  <c:v>403.19762809446104</c:v>
                </c:pt>
                <c:pt idx="32085">
                  <c:v>403.23844320830699</c:v>
                </c:pt>
                <c:pt idx="32086">
                  <c:v>403.27815870092286</c:v>
                </c:pt>
                <c:pt idx="32087">
                  <c:v>403.42140960092303</c:v>
                </c:pt>
                <c:pt idx="32088">
                  <c:v>403.50607417830793</c:v>
                </c:pt>
                <c:pt idx="32089">
                  <c:v>403.562947149384</c:v>
                </c:pt>
                <c:pt idx="32090">
                  <c:v>403.60570392507697</c:v>
                </c:pt>
                <c:pt idx="32091">
                  <c:v>403.28590941246097</c:v>
                </c:pt>
                <c:pt idx="32092">
                  <c:v>403.38034819461501</c:v>
                </c:pt>
                <c:pt idx="32093">
                  <c:v>403.48114722538389</c:v>
                </c:pt>
                <c:pt idx="32094">
                  <c:v>403.21588129600002</c:v>
                </c:pt>
                <c:pt idx="32095">
                  <c:v>403.41898250184602</c:v>
                </c:pt>
                <c:pt idx="32096">
                  <c:v>403.60654634430705</c:v>
                </c:pt>
                <c:pt idx="32097">
                  <c:v>403.52499342461499</c:v>
                </c:pt>
                <c:pt idx="32098">
                  <c:v>403.53561335276896</c:v>
                </c:pt>
                <c:pt idx="32099">
                  <c:v>403.60364993184498</c:v>
                </c:pt>
                <c:pt idx="32100">
                  <c:v>403.68290745599899</c:v>
                </c:pt>
                <c:pt idx="32101">
                  <c:v>403.40455566430802</c:v>
                </c:pt>
                <c:pt idx="32102">
                  <c:v>403.14120592676903</c:v>
                </c:pt>
                <c:pt idx="32103">
                  <c:v>403.12662600953797</c:v>
                </c:pt>
                <c:pt idx="32104">
                  <c:v>402.87798170399998</c:v>
                </c:pt>
                <c:pt idx="32105">
                  <c:v>402.89641242246103</c:v>
                </c:pt>
                <c:pt idx="32106">
                  <c:v>402.96351939830697</c:v>
                </c:pt>
                <c:pt idx="32107">
                  <c:v>402.83523813246097</c:v>
                </c:pt>
                <c:pt idx="32108">
                  <c:v>402.83042805092197</c:v>
                </c:pt>
                <c:pt idx="32109">
                  <c:v>402.67964931184611</c:v>
                </c:pt>
                <c:pt idx="32110">
                  <c:v>402.40834971092193</c:v>
                </c:pt>
                <c:pt idx="32111">
                  <c:v>402.62233838507592</c:v>
                </c:pt>
                <c:pt idx="32112">
                  <c:v>402.81111103215392</c:v>
                </c:pt>
                <c:pt idx="32113">
                  <c:v>402.80933540107691</c:v>
                </c:pt>
                <c:pt idx="32114">
                  <c:v>402.82925432046108</c:v>
                </c:pt>
                <c:pt idx="32115">
                  <c:v>402.90054946599986</c:v>
                </c:pt>
                <c:pt idx="32116">
                  <c:v>402.82404527323098</c:v>
                </c:pt>
                <c:pt idx="32117">
                  <c:v>402.87577847384608</c:v>
                </c:pt>
                <c:pt idx="32118">
                  <c:v>402.953432556461</c:v>
                </c:pt>
                <c:pt idx="32119">
                  <c:v>403.08306615522991</c:v>
                </c:pt>
                <c:pt idx="32120">
                  <c:v>403.446084430307</c:v>
                </c:pt>
                <c:pt idx="32121">
                  <c:v>403.73155057799988</c:v>
                </c:pt>
                <c:pt idx="32122">
                  <c:v>403.94544081630704</c:v>
                </c:pt>
                <c:pt idx="32123">
                  <c:v>403.91217778092295</c:v>
                </c:pt>
                <c:pt idx="32124">
                  <c:v>403.69657461523099</c:v>
                </c:pt>
                <c:pt idx="32125">
                  <c:v>403.62162045215297</c:v>
                </c:pt>
                <c:pt idx="32126">
                  <c:v>403.44921453769194</c:v>
                </c:pt>
                <c:pt idx="32127">
                  <c:v>403.58113274199985</c:v>
                </c:pt>
                <c:pt idx="32128">
                  <c:v>403.71374896892297</c:v>
                </c:pt>
                <c:pt idx="32129">
                  <c:v>403.82284373476909</c:v>
                </c:pt>
                <c:pt idx="32130">
                  <c:v>403.87496299061502</c:v>
                </c:pt>
                <c:pt idx="32131">
                  <c:v>403.74514459584606</c:v>
                </c:pt>
                <c:pt idx="32132">
                  <c:v>403.95275662246098</c:v>
                </c:pt>
                <c:pt idx="32133">
                  <c:v>404.05936378492208</c:v>
                </c:pt>
                <c:pt idx="32134">
                  <c:v>403.93257060984598</c:v>
                </c:pt>
                <c:pt idx="32135">
                  <c:v>403.93020718092299</c:v>
                </c:pt>
                <c:pt idx="32136">
                  <c:v>404.06335397046092</c:v>
                </c:pt>
                <c:pt idx="32137">
                  <c:v>404.202708997846</c:v>
                </c:pt>
                <c:pt idx="32138">
                  <c:v>404.22344224369192</c:v>
                </c:pt>
                <c:pt idx="32139">
                  <c:v>404.27259177569192</c:v>
                </c:pt>
                <c:pt idx="32140">
                  <c:v>404.46493666892292</c:v>
                </c:pt>
                <c:pt idx="32141">
                  <c:v>404.70635092261489</c:v>
                </c:pt>
                <c:pt idx="32142">
                  <c:v>404.74336583215398</c:v>
                </c:pt>
                <c:pt idx="32143">
                  <c:v>404.73846226169189</c:v>
                </c:pt>
                <c:pt idx="32144">
                  <c:v>404.89326157799997</c:v>
                </c:pt>
                <c:pt idx="32145">
                  <c:v>405.01777715938397</c:v>
                </c:pt>
                <c:pt idx="32146">
                  <c:v>405.08732802338398</c:v>
                </c:pt>
                <c:pt idx="32147">
                  <c:v>405.29222370569192</c:v>
                </c:pt>
                <c:pt idx="32148">
                  <c:v>405.36461893430703</c:v>
                </c:pt>
                <c:pt idx="32149">
                  <c:v>405.51191405415295</c:v>
                </c:pt>
                <c:pt idx="32150">
                  <c:v>405.68177883476903</c:v>
                </c:pt>
                <c:pt idx="32151">
                  <c:v>405.87907525399999</c:v>
                </c:pt>
                <c:pt idx="32152">
                  <c:v>406.02853106569194</c:v>
                </c:pt>
                <c:pt idx="32153">
                  <c:v>406.074595361538</c:v>
                </c:pt>
                <c:pt idx="32154">
                  <c:v>406.13177902338396</c:v>
                </c:pt>
                <c:pt idx="32155">
                  <c:v>406.22025518046098</c:v>
                </c:pt>
                <c:pt idx="32156">
                  <c:v>406.15824654599896</c:v>
                </c:pt>
                <c:pt idx="32157">
                  <c:v>406.31798216476909</c:v>
                </c:pt>
                <c:pt idx="32158">
                  <c:v>406.42765292846099</c:v>
                </c:pt>
                <c:pt idx="32159">
                  <c:v>406.29400549353801</c:v>
                </c:pt>
                <c:pt idx="32160">
                  <c:v>406.40471206122993</c:v>
                </c:pt>
                <c:pt idx="32161">
                  <c:v>406.50728588276803</c:v>
                </c:pt>
                <c:pt idx="32162">
                  <c:v>406.84813752307696</c:v>
                </c:pt>
                <c:pt idx="32163">
                  <c:v>407.04221181861499</c:v>
                </c:pt>
                <c:pt idx="32164">
                  <c:v>407.17047647215293</c:v>
                </c:pt>
                <c:pt idx="32165">
                  <c:v>407.1917897573839</c:v>
                </c:pt>
                <c:pt idx="32166">
                  <c:v>407.09362220230696</c:v>
                </c:pt>
                <c:pt idx="32167">
                  <c:v>407.09512300307699</c:v>
                </c:pt>
                <c:pt idx="32168">
                  <c:v>407.152412588</c:v>
                </c:pt>
                <c:pt idx="32169">
                  <c:v>407.46081854122997</c:v>
                </c:pt>
                <c:pt idx="32170">
                  <c:v>407.33501450122986</c:v>
                </c:pt>
                <c:pt idx="32171">
                  <c:v>406.82466447246105</c:v>
                </c:pt>
                <c:pt idx="32172">
                  <c:v>407.06924963338406</c:v>
                </c:pt>
                <c:pt idx="32173">
                  <c:v>407.34596105092305</c:v>
                </c:pt>
                <c:pt idx="32174">
                  <c:v>407.45067325738393</c:v>
                </c:pt>
                <c:pt idx="32175">
                  <c:v>407.33719140030792</c:v>
                </c:pt>
                <c:pt idx="32176">
                  <c:v>407.29109644153789</c:v>
                </c:pt>
                <c:pt idx="32177">
                  <c:v>407.3243159636919</c:v>
                </c:pt>
                <c:pt idx="32178">
                  <c:v>407.57622822923003</c:v>
                </c:pt>
                <c:pt idx="32179">
                  <c:v>407.79103534553786</c:v>
                </c:pt>
                <c:pt idx="32180">
                  <c:v>407.91942949353802</c:v>
                </c:pt>
                <c:pt idx="32181">
                  <c:v>408.14776901015307</c:v>
                </c:pt>
                <c:pt idx="32182">
                  <c:v>408.21947695507595</c:v>
                </c:pt>
                <c:pt idx="32183">
                  <c:v>408.10818554553799</c:v>
                </c:pt>
                <c:pt idx="32184">
                  <c:v>408.01448883569202</c:v>
                </c:pt>
                <c:pt idx="32185">
                  <c:v>407.99635250815288</c:v>
                </c:pt>
                <c:pt idx="32186">
                  <c:v>407.93712590784594</c:v>
                </c:pt>
                <c:pt idx="32187">
                  <c:v>407.56511765199889</c:v>
                </c:pt>
                <c:pt idx="32188">
                  <c:v>407.36906685322998</c:v>
                </c:pt>
                <c:pt idx="32189">
                  <c:v>407.53776950107596</c:v>
                </c:pt>
                <c:pt idx="32190">
                  <c:v>407.50898757430701</c:v>
                </c:pt>
                <c:pt idx="32191">
                  <c:v>407.55526271215302</c:v>
                </c:pt>
                <c:pt idx="32192">
                  <c:v>407.16081449492202</c:v>
                </c:pt>
                <c:pt idx="32193">
                  <c:v>406.89019219153801</c:v>
                </c:pt>
                <c:pt idx="32194">
                  <c:v>407.00478694969195</c:v>
                </c:pt>
                <c:pt idx="32195">
                  <c:v>406.99716550507594</c:v>
                </c:pt>
                <c:pt idx="32196">
                  <c:v>406.19324415522999</c:v>
                </c:pt>
                <c:pt idx="32197">
                  <c:v>406.252818821076</c:v>
                </c:pt>
                <c:pt idx="32198">
                  <c:v>406.41870538292193</c:v>
                </c:pt>
                <c:pt idx="32199">
                  <c:v>406.188604176615</c:v>
                </c:pt>
                <c:pt idx="32200">
                  <c:v>406.28674362246102</c:v>
                </c:pt>
                <c:pt idx="32201">
                  <c:v>406.28568473476906</c:v>
                </c:pt>
                <c:pt idx="32202">
                  <c:v>406.18087730215302</c:v>
                </c:pt>
                <c:pt idx="32203">
                  <c:v>406.07612579984601</c:v>
                </c:pt>
                <c:pt idx="32204">
                  <c:v>405.98021854907694</c:v>
                </c:pt>
                <c:pt idx="32205">
                  <c:v>405.90589083815308</c:v>
                </c:pt>
                <c:pt idx="32206">
                  <c:v>405.90554187415302</c:v>
                </c:pt>
                <c:pt idx="32207">
                  <c:v>405.73088343569196</c:v>
                </c:pt>
                <c:pt idx="32208">
                  <c:v>405.66330078184598</c:v>
                </c:pt>
                <c:pt idx="32209">
                  <c:v>405.53791012815395</c:v>
                </c:pt>
                <c:pt idx="32210">
                  <c:v>405.25798866476907</c:v>
                </c:pt>
                <c:pt idx="32211">
                  <c:v>405.00148044030698</c:v>
                </c:pt>
                <c:pt idx="32212">
                  <c:v>404.81563013107598</c:v>
                </c:pt>
                <c:pt idx="32213">
                  <c:v>404.08722762569198</c:v>
                </c:pt>
                <c:pt idx="32214">
                  <c:v>403.6981389306149</c:v>
                </c:pt>
                <c:pt idx="32215">
                  <c:v>404.00128349784598</c:v>
                </c:pt>
                <c:pt idx="32216">
                  <c:v>403.748311602461</c:v>
                </c:pt>
                <c:pt idx="32217">
                  <c:v>403.70624117676908</c:v>
                </c:pt>
                <c:pt idx="32218">
                  <c:v>403.96704143276901</c:v>
                </c:pt>
                <c:pt idx="32219">
                  <c:v>404.12893352984605</c:v>
                </c:pt>
                <c:pt idx="32220">
                  <c:v>404.17202757692201</c:v>
                </c:pt>
                <c:pt idx="32221">
                  <c:v>404.29137180846095</c:v>
                </c:pt>
                <c:pt idx="32222">
                  <c:v>404.321012523538</c:v>
                </c:pt>
                <c:pt idx="32223">
                  <c:v>404.231771611846</c:v>
                </c:pt>
                <c:pt idx="32224">
                  <c:v>403.99241642292191</c:v>
                </c:pt>
                <c:pt idx="32225">
                  <c:v>404.05499969123002</c:v>
                </c:pt>
                <c:pt idx="32226">
                  <c:v>404.42787246846092</c:v>
                </c:pt>
                <c:pt idx="32227">
                  <c:v>404.78014413661492</c:v>
                </c:pt>
                <c:pt idx="32228">
                  <c:v>404.80800519169196</c:v>
                </c:pt>
                <c:pt idx="32229">
                  <c:v>404.97771186076898</c:v>
                </c:pt>
                <c:pt idx="32230">
                  <c:v>405.37759585276905</c:v>
                </c:pt>
                <c:pt idx="32231">
                  <c:v>405.80003054830695</c:v>
                </c:pt>
                <c:pt idx="32232">
                  <c:v>405.94919720215393</c:v>
                </c:pt>
                <c:pt idx="32233">
                  <c:v>405.94668694246099</c:v>
                </c:pt>
                <c:pt idx="32234">
                  <c:v>405.9716452070769</c:v>
                </c:pt>
                <c:pt idx="32235">
                  <c:v>406.13902333676907</c:v>
                </c:pt>
                <c:pt idx="32236">
                  <c:v>406.23764183922998</c:v>
                </c:pt>
                <c:pt idx="32237">
                  <c:v>406.37550166046105</c:v>
                </c:pt>
                <c:pt idx="32238">
                  <c:v>406.56150516569193</c:v>
                </c:pt>
                <c:pt idx="32239">
                  <c:v>406.62868454384608</c:v>
                </c:pt>
                <c:pt idx="32240">
                  <c:v>406.86444205830702</c:v>
                </c:pt>
                <c:pt idx="32241">
                  <c:v>406.91120347938397</c:v>
                </c:pt>
                <c:pt idx="32242">
                  <c:v>406.82149130184598</c:v>
                </c:pt>
                <c:pt idx="32243">
                  <c:v>406.76766198799896</c:v>
                </c:pt>
                <c:pt idx="32244">
                  <c:v>406.7769392615379</c:v>
                </c:pt>
                <c:pt idx="32245">
                  <c:v>406.93564632446106</c:v>
                </c:pt>
                <c:pt idx="32246">
                  <c:v>407.11210424599994</c:v>
                </c:pt>
                <c:pt idx="32247">
                  <c:v>406.98156697430699</c:v>
                </c:pt>
                <c:pt idx="32248">
                  <c:v>406.93051964846086</c:v>
                </c:pt>
                <c:pt idx="32249">
                  <c:v>407.01979258323001</c:v>
                </c:pt>
                <c:pt idx="32250">
                  <c:v>406.85709704199996</c:v>
                </c:pt>
                <c:pt idx="32251">
                  <c:v>407.03750425353792</c:v>
                </c:pt>
                <c:pt idx="32252">
                  <c:v>407.36293120799996</c:v>
                </c:pt>
                <c:pt idx="32253">
                  <c:v>407.59110493199989</c:v>
                </c:pt>
                <c:pt idx="32254">
                  <c:v>407.50091999538392</c:v>
                </c:pt>
                <c:pt idx="32255">
                  <c:v>407.52430203138397</c:v>
                </c:pt>
                <c:pt idx="32256">
                  <c:v>407.49739921815291</c:v>
                </c:pt>
                <c:pt idx="32257">
                  <c:v>407.5072269470769</c:v>
                </c:pt>
                <c:pt idx="32258">
                  <c:v>407.51823916599994</c:v>
                </c:pt>
                <c:pt idx="32259">
                  <c:v>407.24554728046098</c:v>
                </c:pt>
                <c:pt idx="32260">
                  <c:v>407.12538094461496</c:v>
                </c:pt>
                <c:pt idx="32261">
                  <c:v>407.21254406738399</c:v>
                </c:pt>
                <c:pt idx="32262">
                  <c:v>406.91570574722988</c:v>
                </c:pt>
                <c:pt idx="32263">
                  <c:v>406.99959261553801</c:v>
                </c:pt>
                <c:pt idx="32264">
                  <c:v>407.09189546169193</c:v>
                </c:pt>
                <c:pt idx="32265">
                  <c:v>407.15541037953807</c:v>
                </c:pt>
                <c:pt idx="32266">
                  <c:v>407.28414998907596</c:v>
                </c:pt>
                <c:pt idx="32267">
                  <c:v>406.72293927061486</c:v>
                </c:pt>
                <c:pt idx="32268">
                  <c:v>406.36161745276894</c:v>
                </c:pt>
                <c:pt idx="32269">
                  <c:v>406.56569618692208</c:v>
                </c:pt>
                <c:pt idx="32270">
                  <c:v>406.73963273384607</c:v>
                </c:pt>
                <c:pt idx="32271">
                  <c:v>406.56976917538401</c:v>
                </c:pt>
                <c:pt idx="32272">
                  <c:v>406.68956688661501</c:v>
                </c:pt>
                <c:pt idx="32273">
                  <c:v>406.69436002015306</c:v>
                </c:pt>
                <c:pt idx="32274">
                  <c:v>406.72876243107595</c:v>
                </c:pt>
                <c:pt idx="32275">
                  <c:v>406.49378980122987</c:v>
                </c:pt>
                <c:pt idx="32276">
                  <c:v>406.49961294876897</c:v>
                </c:pt>
                <c:pt idx="32277">
                  <c:v>406.64509325738396</c:v>
                </c:pt>
                <c:pt idx="32278">
                  <c:v>406.78657862923092</c:v>
                </c:pt>
                <c:pt idx="32279">
                  <c:v>407.0970779886149</c:v>
                </c:pt>
                <c:pt idx="32280">
                  <c:v>407.079814893692</c:v>
                </c:pt>
                <c:pt idx="32281">
                  <c:v>407.12579538876901</c:v>
                </c:pt>
                <c:pt idx="32282">
                  <c:v>407.15296428415303</c:v>
                </c:pt>
                <c:pt idx="32283">
                  <c:v>407.26228768384613</c:v>
                </c:pt>
                <c:pt idx="32284">
                  <c:v>407.29604319830696</c:v>
                </c:pt>
                <c:pt idx="32285">
                  <c:v>406.96645118138395</c:v>
                </c:pt>
                <c:pt idx="32286">
                  <c:v>406.93864189492302</c:v>
                </c:pt>
                <c:pt idx="32287">
                  <c:v>406.98905964415292</c:v>
                </c:pt>
                <c:pt idx="32288">
                  <c:v>407.09513691046095</c:v>
                </c:pt>
                <c:pt idx="32289">
                  <c:v>407.41817061230699</c:v>
                </c:pt>
                <c:pt idx="32290">
                  <c:v>407.40143436353799</c:v>
                </c:pt>
                <c:pt idx="32291">
                  <c:v>407.26368600107696</c:v>
                </c:pt>
                <c:pt idx="32292">
                  <c:v>407.52551263969195</c:v>
                </c:pt>
                <c:pt idx="32293">
                  <c:v>407.623290738153</c:v>
                </c:pt>
                <c:pt idx="32294">
                  <c:v>407.40998360676906</c:v>
                </c:pt>
                <c:pt idx="32295">
                  <c:v>407.72775936061487</c:v>
                </c:pt>
                <c:pt idx="32296">
                  <c:v>407.87645686661494</c:v>
                </c:pt>
                <c:pt idx="32297">
                  <c:v>407.87376690815393</c:v>
                </c:pt>
                <c:pt idx="32298">
                  <c:v>407.68453142922999</c:v>
                </c:pt>
                <c:pt idx="32299">
                  <c:v>407.49591871846087</c:v>
                </c:pt>
                <c:pt idx="32300">
                  <c:v>407.63564531184608</c:v>
                </c:pt>
                <c:pt idx="32301">
                  <c:v>407.853395288461</c:v>
                </c:pt>
                <c:pt idx="32302">
                  <c:v>408.18356334276905</c:v>
                </c:pt>
                <c:pt idx="32303">
                  <c:v>408.31887383661501</c:v>
                </c:pt>
                <c:pt idx="32304">
                  <c:v>408.42061153599997</c:v>
                </c:pt>
                <c:pt idx="32305">
                  <c:v>408.38582208707697</c:v>
                </c:pt>
                <c:pt idx="32306">
                  <c:v>408.54300099969203</c:v>
                </c:pt>
                <c:pt idx="32307">
                  <c:v>408.80318168430711</c:v>
                </c:pt>
                <c:pt idx="32308">
                  <c:v>409.04192722846102</c:v>
                </c:pt>
                <c:pt idx="32309">
                  <c:v>409.05641493646101</c:v>
                </c:pt>
                <c:pt idx="32310">
                  <c:v>408.83203165446105</c:v>
                </c:pt>
                <c:pt idx="32311">
                  <c:v>408.91424965630705</c:v>
                </c:pt>
                <c:pt idx="32312">
                  <c:v>408.70575394538389</c:v>
                </c:pt>
                <c:pt idx="32313">
                  <c:v>408.55856727199995</c:v>
                </c:pt>
                <c:pt idx="32314">
                  <c:v>408.55732508138396</c:v>
                </c:pt>
                <c:pt idx="32315">
                  <c:v>408.63303457676898</c:v>
                </c:pt>
                <c:pt idx="32316">
                  <c:v>408.709556015538</c:v>
                </c:pt>
                <c:pt idx="32317">
                  <c:v>408.63967690107592</c:v>
                </c:pt>
                <c:pt idx="32318">
                  <c:v>408.41487431723101</c:v>
                </c:pt>
                <c:pt idx="32319">
                  <c:v>407.54997078615298</c:v>
                </c:pt>
                <c:pt idx="32320">
                  <c:v>407.48673935307687</c:v>
                </c:pt>
                <c:pt idx="32321">
                  <c:v>407.57461770169192</c:v>
                </c:pt>
                <c:pt idx="32322">
                  <c:v>406.85092359507598</c:v>
                </c:pt>
                <c:pt idx="32323">
                  <c:v>406.61483022892298</c:v>
                </c:pt>
                <c:pt idx="32324">
                  <c:v>406.73795953538399</c:v>
                </c:pt>
                <c:pt idx="32325">
                  <c:v>407.02618121784496</c:v>
                </c:pt>
                <c:pt idx="32326">
                  <c:v>406.89713730476905</c:v>
                </c:pt>
                <c:pt idx="32327">
                  <c:v>406.32318477215296</c:v>
                </c:pt>
                <c:pt idx="32328">
                  <c:v>406.21571924061487</c:v>
                </c:pt>
                <c:pt idx="32329">
                  <c:v>406.18217087015302</c:v>
                </c:pt>
                <c:pt idx="32330">
                  <c:v>406.05510691769189</c:v>
                </c:pt>
                <c:pt idx="32331">
                  <c:v>405.929069026923</c:v>
                </c:pt>
                <c:pt idx="32332">
                  <c:v>405.62640292246101</c:v>
                </c:pt>
                <c:pt idx="32333">
                  <c:v>405.69578797661495</c:v>
                </c:pt>
                <c:pt idx="32334">
                  <c:v>405.6760172636919</c:v>
                </c:pt>
                <c:pt idx="32335">
                  <c:v>405.49022439076901</c:v>
                </c:pt>
                <c:pt idx="32336">
                  <c:v>405.58962720323001</c:v>
                </c:pt>
                <c:pt idx="32337">
                  <c:v>405.46981059830705</c:v>
                </c:pt>
                <c:pt idx="32338">
                  <c:v>405.27116508399996</c:v>
                </c:pt>
                <c:pt idx="32339">
                  <c:v>405.04433515353804</c:v>
                </c:pt>
                <c:pt idx="32340">
                  <c:v>404.87594150569203</c:v>
                </c:pt>
                <c:pt idx="32341">
                  <c:v>404.59752490907692</c:v>
                </c:pt>
                <c:pt idx="32342">
                  <c:v>404.70962037723001</c:v>
                </c:pt>
                <c:pt idx="32343">
                  <c:v>404.82738758738395</c:v>
                </c:pt>
                <c:pt idx="32344">
                  <c:v>404.816920609384</c:v>
                </c:pt>
                <c:pt idx="32345">
                  <c:v>404.98877526169184</c:v>
                </c:pt>
                <c:pt idx="32346">
                  <c:v>405.005313801846</c:v>
                </c:pt>
                <c:pt idx="32347">
                  <c:v>404.95528915353805</c:v>
                </c:pt>
                <c:pt idx="32348">
                  <c:v>404.77455540092296</c:v>
                </c:pt>
                <c:pt idx="32349">
                  <c:v>404.75888147692302</c:v>
                </c:pt>
                <c:pt idx="32350">
                  <c:v>404.64365672138405</c:v>
                </c:pt>
                <c:pt idx="32351">
                  <c:v>404.94839985492303</c:v>
                </c:pt>
                <c:pt idx="32352">
                  <c:v>404.879616737231</c:v>
                </c:pt>
                <c:pt idx="32353">
                  <c:v>404.69835736399892</c:v>
                </c:pt>
                <c:pt idx="32354">
                  <c:v>404.87808709630701</c:v>
                </c:pt>
                <c:pt idx="32355">
                  <c:v>404.87114547569189</c:v>
                </c:pt>
                <c:pt idx="32356">
                  <c:v>404.95668659138403</c:v>
                </c:pt>
                <c:pt idx="32357">
                  <c:v>404.89879873630696</c:v>
                </c:pt>
                <c:pt idx="32358">
                  <c:v>404.88937942030697</c:v>
                </c:pt>
                <c:pt idx="32359">
                  <c:v>404.74526649507601</c:v>
                </c:pt>
                <c:pt idx="32360">
                  <c:v>404.74279729107695</c:v>
                </c:pt>
                <c:pt idx="32361">
                  <c:v>405.00698795476904</c:v>
                </c:pt>
                <c:pt idx="32362">
                  <c:v>405.09914044953803</c:v>
                </c:pt>
                <c:pt idx="32363">
                  <c:v>405.04290203661498</c:v>
                </c:pt>
                <c:pt idx="32364">
                  <c:v>404.81510504553796</c:v>
                </c:pt>
                <c:pt idx="32365">
                  <c:v>404.60570617415402</c:v>
                </c:pt>
                <c:pt idx="32366">
                  <c:v>404.57058448138395</c:v>
                </c:pt>
                <c:pt idx="32367">
                  <c:v>404.69887585615396</c:v>
                </c:pt>
                <c:pt idx="32368">
                  <c:v>404.81277078999898</c:v>
                </c:pt>
                <c:pt idx="32369">
                  <c:v>404.90500990630699</c:v>
                </c:pt>
                <c:pt idx="32370">
                  <c:v>404.80692859969196</c:v>
                </c:pt>
                <c:pt idx="32371">
                  <c:v>404.83680329784602</c:v>
                </c:pt>
                <c:pt idx="32372">
                  <c:v>404.67365372876901</c:v>
                </c:pt>
                <c:pt idx="32373">
                  <c:v>404.68199053892198</c:v>
                </c:pt>
                <c:pt idx="32374">
                  <c:v>404.75282664507705</c:v>
                </c:pt>
                <c:pt idx="32375">
                  <c:v>404.716765076461</c:v>
                </c:pt>
                <c:pt idx="32376">
                  <c:v>404.95152495907587</c:v>
                </c:pt>
                <c:pt idx="32377">
                  <c:v>404.87910486646098</c:v>
                </c:pt>
                <c:pt idx="32378">
                  <c:v>405.05883424830699</c:v>
                </c:pt>
                <c:pt idx="32379">
                  <c:v>405.11838848738392</c:v>
                </c:pt>
                <c:pt idx="32380">
                  <c:v>405.16784786507702</c:v>
                </c:pt>
                <c:pt idx="32381">
                  <c:v>405.07522545153796</c:v>
                </c:pt>
                <c:pt idx="32382">
                  <c:v>404.98026021430701</c:v>
                </c:pt>
                <c:pt idx="32383">
                  <c:v>404.95506209338402</c:v>
                </c:pt>
                <c:pt idx="32384">
                  <c:v>404.85903191676908</c:v>
                </c:pt>
                <c:pt idx="32385">
                  <c:v>404.99687726969194</c:v>
                </c:pt>
                <c:pt idx="32386">
                  <c:v>404.90021343369199</c:v>
                </c:pt>
                <c:pt idx="32387">
                  <c:v>404.85135832292292</c:v>
                </c:pt>
                <c:pt idx="32388">
                  <c:v>404.78499695122997</c:v>
                </c:pt>
                <c:pt idx="32389">
                  <c:v>404.60709015061502</c:v>
                </c:pt>
                <c:pt idx="32390">
                  <c:v>404.80608143030702</c:v>
                </c:pt>
                <c:pt idx="32391">
                  <c:v>404.8926516903071</c:v>
                </c:pt>
                <c:pt idx="32392">
                  <c:v>404.85000648507599</c:v>
                </c:pt>
                <c:pt idx="32393">
                  <c:v>404.84770473338403</c:v>
                </c:pt>
                <c:pt idx="32394">
                  <c:v>404.68882430123</c:v>
                </c:pt>
                <c:pt idx="32395">
                  <c:v>404.73650868276894</c:v>
                </c:pt>
                <c:pt idx="32396">
                  <c:v>404.83173564430695</c:v>
                </c:pt>
                <c:pt idx="32397">
                  <c:v>404.92031812553796</c:v>
                </c:pt>
                <c:pt idx="32398">
                  <c:v>404.92188577553799</c:v>
                </c:pt>
                <c:pt idx="32399">
                  <c:v>404.86603756784592</c:v>
                </c:pt>
                <c:pt idx="32400">
                  <c:v>404.76230921892295</c:v>
                </c:pt>
                <c:pt idx="32401">
                  <c:v>404.61843403646105</c:v>
                </c:pt>
                <c:pt idx="32402">
                  <c:v>404.63031104846095</c:v>
                </c:pt>
                <c:pt idx="32403">
                  <c:v>404.60430532353803</c:v>
                </c:pt>
                <c:pt idx="32404">
                  <c:v>404.70670072938395</c:v>
                </c:pt>
                <c:pt idx="32405">
                  <c:v>404.77577442169189</c:v>
                </c:pt>
                <c:pt idx="32406">
                  <c:v>404.91853736676899</c:v>
                </c:pt>
                <c:pt idx="32407">
                  <c:v>404.90631959784594</c:v>
                </c:pt>
                <c:pt idx="32408">
                  <c:v>404.93568824199997</c:v>
                </c:pt>
                <c:pt idx="32409">
                  <c:v>404.78977987522995</c:v>
                </c:pt>
                <c:pt idx="32410">
                  <c:v>404.74544317061498</c:v>
                </c:pt>
                <c:pt idx="32411">
                  <c:v>404.88516007584604</c:v>
                </c:pt>
                <c:pt idx="32412">
                  <c:v>405.03889831446105</c:v>
                </c:pt>
                <c:pt idx="32413">
                  <c:v>404.81526789323107</c:v>
                </c:pt>
                <c:pt idx="32414">
                  <c:v>404.80122757999897</c:v>
                </c:pt>
                <c:pt idx="32415">
                  <c:v>404.78326201353798</c:v>
                </c:pt>
                <c:pt idx="32416">
                  <c:v>404.8495491663071</c:v>
                </c:pt>
                <c:pt idx="32417">
                  <c:v>404.96032760261494</c:v>
                </c:pt>
                <c:pt idx="32418">
                  <c:v>404.75366717092305</c:v>
                </c:pt>
                <c:pt idx="32419">
                  <c:v>404.83293136999896</c:v>
                </c:pt>
                <c:pt idx="32420">
                  <c:v>404.79285157892292</c:v>
                </c:pt>
                <c:pt idx="32421">
                  <c:v>404.70432893861494</c:v>
                </c:pt>
                <c:pt idx="32422">
                  <c:v>404.69298369815306</c:v>
                </c:pt>
                <c:pt idx="32423">
                  <c:v>404.79642743169188</c:v>
                </c:pt>
                <c:pt idx="32424">
                  <c:v>404.74220468799905</c:v>
                </c:pt>
                <c:pt idx="32425">
                  <c:v>404.79316054522991</c:v>
                </c:pt>
                <c:pt idx="32426">
                  <c:v>404.78058398522995</c:v>
                </c:pt>
                <c:pt idx="32427">
                  <c:v>404.91518477476905</c:v>
                </c:pt>
                <c:pt idx="32428">
                  <c:v>405.08013761830699</c:v>
                </c:pt>
                <c:pt idx="32429">
                  <c:v>404.97961912569195</c:v>
                </c:pt>
                <c:pt idx="32430">
                  <c:v>405.00282787769203</c:v>
                </c:pt>
                <c:pt idx="32431">
                  <c:v>405.19333734569193</c:v>
                </c:pt>
                <c:pt idx="32432">
                  <c:v>405.14883716861499</c:v>
                </c:pt>
                <c:pt idx="32433">
                  <c:v>405.25616099722987</c:v>
                </c:pt>
                <c:pt idx="32434">
                  <c:v>405.27648160938401</c:v>
                </c:pt>
                <c:pt idx="32435">
                  <c:v>405.27991761676901</c:v>
                </c:pt>
                <c:pt idx="32436">
                  <c:v>405.37495434938501</c:v>
                </c:pt>
                <c:pt idx="32437">
                  <c:v>405.51100685461495</c:v>
                </c:pt>
                <c:pt idx="32438">
                  <c:v>405.41913825630689</c:v>
                </c:pt>
                <c:pt idx="32439">
                  <c:v>405.41489468061502</c:v>
                </c:pt>
                <c:pt idx="32440">
                  <c:v>405.41333559276899</c:v>
                </c:pt>
                <c:pt idx="32441">
                  <c:v>405.52196380846101</c:v>
                </c:pt>
                <c:pt idx="32442">
                  <c:v>405.60007509615298</c:v>
                </c:pt>
                <c:pt idx="32443">
                  <c:v>405.36570649707699</c:v>
                </c:pt>
                <c:pt idx="32444">
                  <c:v>405.38269822892198</c:v>
                </c:pt>
                <c:pt idx="32445">
                  <c:v>405.572453736</c:v>
                </c:pt>
                <c:pt idx="32446">
                  <c:v>405.69160508384607</c:v>
                </c:pt>
                <c:pt idx="32447">
                  <c:v>405.575245393692</c:v>
                </c:pt>
                <c:pt idx="32448">
                  <c:v>405.65391145030696</c:v>
                </c:pt>
                <c:pt idx="32449">
                  <c:v>405.70364086169195</c:v>
                </c:pt>
                <c:pt idx="32450">
                  <c:v>405.72533510661486</c:v>
                </c:pt>
                <c:pt idx="32451">
                  <c:v>405.51900881461501</c:v>
                </c:pt>
                <c:pt idx="32452">
                  <c:v>405.55830295415399</c:v>
                </c:pt>
                <c:pt idx="32453">
                  <c:v>405.65112834861486</c:v>
                </c:pt>
                <c:pt idx="32454">
                  <c:v>405.68727786892299</c:v>
                </c:pt>
                <c:pt idx="32455">
                  <c:v>405.537199684923</c:v>
                </c:pt>
                <c:pt idx="32456">
                  <c:v>405.40936927307592</c:v>
                </c:pt>
                <c:pt idx="32457">
                  <c:v>405.50593920138391</c:v>
                </c:pt>
                <c:pt idx="32458">
                  <c:v>405.68611561276896</c:v>
                </c:pt>
                <c:pt idx="32459">
                  <c:v>405.73870342230697</c:v>
                </c:pt>
                <c:pt idx="32460">
                  <c:v>405.8308043707691</c:v>
                </c:pt>
                <c:pt idx="32461">
                  <c:v>405.67765413507607</c:v>
                </c:pt>
                <c:pt idx="32462">
                  <c:v>405.57461997722993</c:v>
                </c:pt>
                <c:pt idx="32463">
                  <c:v>405.63615866646091</c:v>
                </c:pt>
                <c:pt idx="32464">
                  <c:v>405.78905217984607</c:v>
                </c:pt>
                <c:pt idx="32465">
                  <c:v>405.88627130661496</c:v>
                </c:pt>
                <c:pt idx="32466">
                  <c:v>405.91491282199894</c:v>
                </c:pt>
                <c:pt idx="32467">
                  <c:v>405.83820110815395</c:v>
                </c:pt>
                <c:pt idx="32468">
                  <c:v>405.87199794261488</c:v>
                </c:pt>
                <c:pt idx="32469">
                  <c:v>405.73146862784608</c:v>
                </c:pt>
                <c:pt idx="32470">
                  <c:v>405.85468741015308</c:v>
                </c:pt>
                <c:pt idx="32471">
                  <c:v>405.62790211230708</c:v>
                </c:pt>
                <c:pt idx="32472">
                  <c:v>405.50230962323002</c:v>
                </c:pt>
                <c:pt idx="32473">
                  <c:v>405.58466335061502</c:v>
                </c:pt>
                <c:pt idx="32474">
                  <c:v>405.66435669799898</c:v>
                </c:pt>
                <c:pt idx="32475">
                  <c:v>405.586085854923</c:v>
                </c:pt>
                <c:pt idx="32476">
                  <c:v>405.66306640261496</c:v>
                </c:pt>
                <c:pt idx="32477">
                  <c:v>405.60327364692301</c:v>
                </c:pt>
                <c:pt idx="32478">
                  <c:v>405.49845494999886</c:v>
                </c:pt>
                <c:pt idx="32479">
                  <c:v>405.55000334323</c:v>
                </c:pt>
                <c:pt idx="32480">
                  <c:v>405.58236444307693</c:v>
                </c:pt>
                <c:pt idx="32481">
                  <c:v>405.49413356461497</c:v>
                </c:pt>
                <c:pt idx="32482">
                  <c:v>405.60842981276807</c:v>
                </c:pt>
                <c:pt idx="32483">
                  <c:v>405.67278655369205</c:v>
                </c:pt>
                <c:pt idx="32484">
                  <c:v>405.39639976138386</c:v>
                </c:pt>
                <c:pt idx="32485">
                  <c:v>405.15992599184506</c:v>
                </c:pt>
                <c:pt idx="32486">
                  <c:v>405.16532163738401</c:v>
                </c:pt>
                <c:pt idx="32487">
                  <c:v>405.19344387830705</c:v>
                </c:pt>
                <c:pt idx="32488">
                  <c:v>405.19584358353808</c:v>
                </c:pt>
                <c:pt idx="32489">
                  <c:v>405.35838914107694</c:v>
                </c:pt>
                <c:pt idx="32490">
                  <c:v>405.25130355184496</c:v>
                </c:pt>
                <c:pt idx="32491">
                  <c:v>405.24815409922996</c:v>
                </c:pt>
                <c:pt idx="32492">
                  <c:v>405.14675153815398</c:v>
                </c:pt>
                <c:pt idx="32493">
                  <c:v>405.24766630553808</c:v>
                </c:pt>
                <c:pt idx="32494">
                  <c:v>405.41850238553792</c:v>
                </c:pt>
                <c:pt idx="32495">
                  <c:v>405.51066410984612</c:v>
                </c:pt>
                <c:pt idx="32496">
                  <c:v>405.62195488738399</c:v>
                </c:pt>
                <c:pt idx="32497">
                  <c:v>405.63535449230699</c:v>
                </c:pt>
                <c:pt idx="32498">
                  <c:v>405.38574046676905</c:v>
                </c:pt>
                <c:pt idx="32499">
                  <c:v>405.38599006061492</c:v>
                </c:pt>
                <c:pt idx="32500">
                  <c:v>405.57288839338406</c:v>
                </c:pt>
                <c:pt idx="32501">
                  <c:v>405.557043249076</c:v>
                </c:pt>
                <c:pt idx="32502">
                  <c:v>405.64844158492207</c:v>
                </c:pt>
                <c:pt idx="32503">
                  <c:v>405.78785852646098</c:v>
                </c:pt>
                <c:pt idx="32504">
                  <c:v>405.95100240353793</c:v>
                </c:pt>
                <c:pt idx="32505">
                  <c:v>406.01055590169193</c:v>
                </c:pt>
                <c:pt idx="32506">
                  <c:v>405.91321698246094</c:v>
                </c:pt>
                <c:pt idx="32507">
                  <c:v>405.84340649199999</c:v>
                </c:pt>
                <c:pt idx="32508">
                  <c:v>405.56029217646108</c:v>
                </c:pt>
                <c:pt idx="32509">
                  <c:v>405.36515199030703</c:v>
                </c:pt>
                <c:pt idx="32510">
                  <c:v>405.56841008738394</c:v>
                </c:pt>
                <c:pt idx="32511">
                  <c:v>405.66860010215402</c:v>
                </c:pt>
                <c:pt idx="32512">
                  <c:v>405.81155073876897</c:v>
                </c:pt>
                <c:pt idx="32513">
                  <c:v>405.777397386769</c:v>
                </c:pt>
                <c:pt idx="32514">
                  <c:v>405.64524802461506</c:v>
                </c:pt>
                <c:pt idx="32515">
                  <c:v>405.65938023261498</c:v>
                </c:pt>
                <c:pt idx="32516">
                  <c:v>405.57626319261499</c:v>
                </c:pt>
                <c:pt idx="32517">
                  <c:v>405.71111797046086</c:v>
                </c:pt>
                <c:pt idx="32518">
                  <c:v>405.84653545307594</c:v>
                </c:pt>
                <c:pt idx="32519">
                  <c:v>405.99480868138397</c:v>
                </c:pt>
                <c:pt idx="32520">
                  <c:v>406.09081254523096</c:v>
                </c:pt>
                <c:pt idx="32521">
                  <c:v>406.13904253446111</c:v>
                </c:pt>
                <c:pt idx="32522">
                  <c:v>406.18047788692297</c:v>
                </c:pt>
                <c:pt idx="32523">
                  <c:v>406.02127093061495</c:v>
                </c:pt>
                <c:pt idx="32524">
                  <c:v>405.66149281061502</c:v>
                </c:pt>
                <c:pt idx="32525">
                  <c:v>405.49271935153797</c:v>
                </c:pt>
                <c:pt idx="32526">
                  <c:v>405.71054601399999</c:v>
                </c:pt>
                <c:pt idx="32527">
                  <c:v>405.71962530569198</c:v>
                </c:pt>
                <c:pt idx="32528">
                  <c:v>405.83282343892301</c:v>
                </c:pt>
                <c:pt idx="32529">
                  <c:v>406.00472037369201</c:v>
                </c:pt>
                <c:pt idx="32530">
                  <c:v>406.04828064492307</c:v>
                </c:pt>
                <c:pt idx="32531">
                  <c:v>406.0882014596919</c:v>
                </c:pt>
                <c:pt idx="32532">
                  <c:v>406.15127231169203</c:v>
                </c:pt>
                <c:pt idx="32533">
                  <c:v>406.09123577938391</c:v>
                </c:pt>
                <c:pt idx="32534">
                  <c:v>405.86678893507695</c:v>
                </c:pt>
                <c:pt idx="32535">
                  <c:v>405.95643671630694</c:v>
                </c:pt>
                <c:pt idx="32536">
                  <c:v>406.15198147199999</c:v>
                </c:pt>
                <c:pt idx="32537">
                  <c:v>406.23735888276894</c:v>
                </c:pt>
                <c:pt idx="32538">
                  <c:v>406.09087587615301</c:v>
                </c:pt>
                <c:pt idx="32539">
                  <c:v>406.10776770538405</c:v>
                </c:pt>
                <c:pt idx="32540">
                  <c:v>406.24863211061501</c:v>
                </c:pt>
                <c:pt idx="32541">
                  <c:v>406.45272557122996</c:v>
                </c:pt>
                <c:pt idx="32542">
                  <c:v>406.55158158707599</c:v>
                </c:pt>
                <c:pt idx="32543">
                  <c:v>406.44875807876895</c:v>
                </c:pt>
                <c:pt idx="32544">
                  <c:v>406.33554133292301</c:v>
                </c:pt>
                <c:pt idx="32545">
                  <c:v>406.13749861476907</c:v>
                </c:pt>
                <c:pt idx="32546">
                  <c:v>406.23346067492201</c:v>
                </c:pt>
                <c:pt idx="32547">
                  <c:v>406.07678678569192</c:v>
                </c:pt>
                <c:pt idx="32548">
                  <c:v>406.04487537092206</c:v>
                </c:pt>
                <c:pt idx="32549">
                  <c:v>406.03072562307705</c:v>
                </c:pt>
                <c:pt idx="32550">
                  <c:v>406.10983406384611</c:v>
                </c:pt>
                <c:pt idx="32551">
                  <c:v>406.09698219984608</c:v>
                </c:pt>
                <c:pt idx="32552">
                  <c:v>406.20688161046104</c:v>
                </c:pt>
                <c:pt idx="32553">
                  <c:v>405.95551028830693</c:v>
                </c:pt>
                <c:pt idx="32554">
                  <c:v>405.54387055046107</c:v>
                </c:pt>
                <c:pt idx="32555">
                  <c:v>405.55956748800003</c:v>
                </c:pt>
                <c:pt idx="32556">
                  <c:v>405.60097031384504</c:v>
                </c:pt>
                <c:pt idx="32557">
                  <c:v>405.504470815692</c:v>
                </c:pt>
                <c:pt idx="32558">
                  <c:v>405.71284918646114</c:v>
                </c:pt>
                <c:pt idx="32559">
                  <c:v>405.90558983722997</c:v>
                </c:pt>
                <c:pt idx="32560">
                  <c:v>406.01831575384603</c:v>
                </c:pt>
                <c:pt idx="32561">
                  <c:v>406.068880964615</c:v>
                </c:pt>
                <c:pt idx="32562">
                  <c:v>406.09988770799993</c:v>
                </c:pt>
                <c:pt idx="32563">
                  <c:v>406.26961983353806</c:v>
                </c:pt>
                <c:pt idx="32564">
                  <c:v>406.16011327645992</c:v>
                </c:pt>
                <c:pt idx="32565">
                  <c:v>406.0081538453839</c:v>
                </c:pt>
                <c:pt idx="32566">
                  <c:v>406.23214579999899</c:v>
                </c:pt>
                <c:pt idx="32567">
                  <c:v>406.12863098369195</c:v>
                </c:pt>
                <c:pt idx="32568">
                  <c:v>406.32513661661494</c:v>
                </c:pt>
                <c:pt idx="32569">
                  <c:v>406.16493492646106</c:v>
                </c:pt>
                <c:pt idx="32570">
                  <c:v>406.01169315846101</c:v>
                </c:pt>
                <c:pt idx="32571">
                  <c:v>406.00098453230703</c:v>
                </c:pt>
                <c:pt idx="32572">
                  <c:v>405.99307725061487</c:v>
                </c:pt>
                <c:pt idx="32573">
                  <c:v>406.140303837077</c:v>
                </c:pt>
                <c:pt idx="32574">
                  <c:v>406.33709164861494</c:v>
                </c:pt>
                <c:pt idx="32575">
                  <c:v>406.62692409969196</c:v>
                </c:pt>
                <c:pt idx="32576">
                  <c:v>406.71117349292291</c:v>
                </c:pt>
                <c:pt idx="32577">
                  <c:v>406.56553168984607</c:v>
                </c:pt>
                <c:pt idx="32578">
                  <c:v>406.58792486938398</c:v>
                </c:pt>
                <c:pt idx="32579">
                  <c:v>406.61993936200003</c:v>
                </c:pt>
                <c:pt idx="32580">
                  <c:v>406.50427308784498</c:v>
                </c:pt>
                <c:pt idx="32581">
                  <c:v>406.35532544999995</c:v>
                </c:pt>
                <c:pt idx="32582">
                  <c:v>406.27761213461508</c:v>
                </c:pt>
                <c:pt idx="32583">
                  <c:v>406.60670836015299</c:v>
                </c:pt>
                <c:pt idx="32584">
                  <c:v>406.66596106076906</c:v>
                </c:pt>
                <c:pt idx="32585">
                  <c:v>406.67236235646106</c:v>
                </c:pt>
                <c:pt idx="32586">
                  <c:v>406.55995138953807</c:v>
                </c:pt>
                <c:pt idx="32587">
                  <c:v>406.44332968769197</c:v>
                </c:pt>
                <c:pt idx="32588">
                  <c:v>406.68753825738389</c:v>
                </c:pt>
                <c:pt idx="32589">
                  <c:v>407.15636825676904</c:v>
                </c:pt>
                <c:pt idx="32590">
                  <c:v>407.39123249907595</c:v>
                </c:pt>
                <c:pt idx="32591">
                  <c:v>407.34369027107601</c:v>
                </c:pt>
                <c:pt idx="32592">
                  <c:v>407.24308412615306</c:v>
                </c:pt>
                <c:pt idx="32593">
                  <c:v>407.45986272092307</c:v>
                </c:pt>
                <c:pt idx="32594">
                  <c:v>407.57291188646104</c:v>
                </c:pt>
                <c:pt idx="32595">
                  <c:v>407.42842529999996</c:v>
                </c:pt>
                <c:pt idx="32596">
                  <c:v>407.71683579415293</c:v>
                </c:pt>
                <c:pt idx="32597">
                  <c:v>407.65967683661506</c:v>
                </c:pt>
                <c:pt idx="32598">
                  <c:v>407.58388467338403</c:v>
                </c:pt>
                <c:pt idx="32599">
                  <c:v>407.52496553307702</c:v>
                </c:pt>
                <c:pt idx="32600">
                  <c:v>407.43693543553786</c:v>
                </c:pt>
                <c:pt idx="32601">
                  <c:v>407.29076950815397</c:v>
                </c:pt>
                <c:pt idx="32602">
                  <c:v>407.07670449399899</c:v>
                </c:pt>
                <c:pt idx="32603">
                  <c:v>407.25848941030705</c:v>
                </c:pt>
                <c:pt idx="32604">
                  <c:v>406.94293654261486</c:v>
                </c:pt>
                <c:pt idx="32605">
                  <c:v>406.91330029399995</c:v>
                </c:pt>
                <c:pt idx="32606">
                  <c:v>406.77254481876901</c:v>
                </c:pt>
                <c:pt idx="32607">
                  <c:v>406.72748802215301</c:v>
                </c:pt>
                <c:pt idx="32608">
                  <c:v>406.80853791015295</c:v>
                </c:pt>
                <c:pt idx="32609">
                  <c:v>406.56752604753797</c:v>
                </c:pt>
                <c:pt idx="32610">
                  <c:v>406.59220489400002</c:v>
                </c:pt>
                <c:pt idx="32611">
                  <c:v>406.74745823246104</c:v>
                </c:pt>
                <c:pt idx="32612">
                  <c:v>406.89806775399995</c:v>
                </c:pt>
                <c:pt idx="32613">
                  <c:v>406.94846988323002</c:v>
                </c:pt>
                <c:pt idx="32614">
                  <c:v>406.943532828461</c:v>
                </c:pt>
                <c:pt idx="32615">
                  <c:v>407.192276244769</c:v>
                </c:pt>
                <c:pt idx="32616">
                  <c:v>407.52971545707589</c:v>
                </c:pt>
                <c:pt idx="32617">
                  <c:v>407.820101776461</c:v>
                </c:pt>
                <c:pt idx="32618">
                  <c:v>407.80782300015306</c:v>
                </c:pt>
                <c:pt idx="32619">
                  <c:v>407.73375564415295</c:v>
                </c:pt>
                <c:pt idx="32620">
                  <c:v>407.91176892015295</c:v>
                </c:pt>
                <c:pt idx="32621">
                  <c:v>408.02864289415305</c:v>
                </c:pt>
                <c:pt idx="32622">
                  <c:v>408.00447898307698</c:v>
                </c:pt>
                <c:pt idx="32623">
                  <c:v>407.774931219076</c:v>
                </c:pt>
                <c:pt idx="32624">
                  <c:v>407.75878958184597</c:v>
                </c:pt>
                <c:pt idx="32625">
                  <c:v>407.67371087123092</c:v>
                </c:pt>
                <c:pt idx="32626">
                  <c:v>407.38234495307591</c:v>
                </c:pt>
                <c:pt idx="32627">
                  <c:v>407.24414143861492</c:v>
                </c:pt>
                <c:pt idx="32628">
                  <c:v>407.41400563984604</c:v>
                </c:pt>
                <c:pt idx="32629">
                  <c:v>407.48316373938496</c:v>
                </c:pt>
                <c:pt idx="32630">
                  <c:v>407.33593469907601</c:v>
                </c:pt>
                <c:pt idx="32631">
                  <c:v>407.41582719861492</c:v>
                </c:pt>
                <c:pt idx="32632">
                  <c:v>407.46270462384604</c:v>
                </c:pt>
                <c:pt idx="32633">
                  <c:v>407.41507875922997</c:v>
                </c:pt>
                <c:pt idx="32634">
                  <c:v>407.413653374923</c:v>
                </c:pt>
                <c:pt idx="32635">
                  <c:v>407.42613449184597</c:v>
                </c:pt>
                <c:pt idx="32636">
                  <c:v>407.54831693707689</c:v>
                </c:pt>
                <c:pt idx="32637">
                  <c:v>407.37333908953792</c:v>
                </c:pt>
                <c:pt idx="32638">
                  <c:v>407.55732336122992</c:v>
                </c:pt>
                <c:pt idx="32639">
                  <c:v>407.81511844507588</c:v>
                </c:pt>
                <c:pt idx="32640">
                  <c:v>407.84815169923002</c:v>
                </c:pt>
                <c:pt idx="32641">
                  <c:v>407.7516079876919</c:v>
                </c:pt>
                <c:pt idx="32642">
                  <c:v>407.68871339876802</c:v>
                </c:pt>
                <c:pt idx="32643">
                  <c:v>407.47204658138395</c:v>
                </c:pt>
                <c:pt idx="32644">
                  <c:v>407.39469164938401</c:v>
                </c:pt>
                <c:pt idx="32645">
                  <c:v>407.37295203569198</c:v>
                </c:pt>
                <c:pt idx="32646">
                  <c:v>407.41179887876899</c:v>
                </c:pt>
                <c:pt idx="32647">
                  <c:v>406.92770875076792</c:v>
                </c:pt>
                <c:pt idx="32648">
                  <c:v>406.98508255876897</c:v>
                </c:pt>
                <c:pt idx="32649">
                  <c:v>407.03457278261493</c:v>
                </c:pt>
                <c:pt idx="32650">
                  <c:v>406.91782429061499</c:v>
                </c:pt>
                <c:pt idx="32651">
                  <c:v>407.07222998492301</c:v>
                </c:pt>
                <c:pt idx="32652">
                  <c:v>406.95362240153793</c:v>
                </c:pt>
                <c:pt idx="32653">
                  <c:v>406.92800887646092</c:v>
                </c:pt>
                <c:pt idx="32654">
                  <c:v>407.14200776507602</c:v>
                </c:pt>
                <c:pt idx="32655">
                  <c:v>406.96731014338394</c:v>
                </c:pt>
                <c:pt idx="32656">
                  <c:v>406.80528305753802</c:v>
                </c:pt>
                <c:pt idx="32657">
                  <c:v>406.98044221646097</c:v>
                </c:pt>
                <c:pt idx="32658">
                  <c:v>407.02835983092297</c:v>
                </c:pt>
                <c:pt idx="32659">
                  <c:v>406.85009345569199</c:v>
                </c:pt>
                <c:pt idx="32660">
                  <c:v>406.61084289815403</c:v>
                </c:pt>
                <c:pt idx="32661">
                  <c:v>406.64100374938403</c:v>
                </c:pt>
                <c:pt idx="32662">
                  <c:v>406.22505221676897</c:v>
                </c:pt>
                <c:pt idx="32663">
                  <c:v>406.28453520384602</c:v>
                </c:pt>
                <c:pt idx="32664">
                  <c:v>406.38774997399895</c:v>
                </c:pt>
                <c:pt idx="32665">
                  <c:v>406.51744267661502</c:v>
                </c:pt>
                <c:pt idx="32666">
                  <c:v>406.52335815876899</c:v>
                </c:pt>
                <c:pt idx="32667">
                  <c:v>406.53620655799887</c:v>
                </c:pt>
                <c:pt idx="32668">
                  <c:v>406.81400050107698</c:v>
                </c:pt>
                <c:pt idx="32669">
                  <c:v>406.72501912261487</c:v>
                </c:pt>
                <c:pt idx="32670">
                  <c:v>406.65622407876901</c:v>
                </c:pt>
                <c:pt idx="32671">
                  <c:v>406.55919440338403</c:v>
                </c:pt>
                <c:pt idx="32672">
                  <c:v>406.50461215307701</c:v>
                </c:pt>
                <c:pt idx="32673">
                  <c:v>406.62446048753804</c:v>
                </c:pt>
                <c:pt idx="32674">
                  <c:v>406.74568725307705</c:v>
                </c:pt>
                <c:pt idx="32675">
                  <c:v>406.77257695799989</c:v>
                </c:pt>
                <c:pt idx="32676">
                  <c:v>406.68671760338395</c:v>
                </c:pt>
                <c:pt idx="32677">
                  <c:v>406.75803064738392</c:v>
                </c:pt>
                <c:pt idx="32678">
                  <c:v>406.89842496784496</c:v>
                </c:pt>
                <c:pt idx="32679">
                  <c:v>406.95821957092295</c:v>
                </c:pt>
                <c:pt idx="32680">
                  <c:v>406.81490433569098</c:v>
                </c:pt>
                <c:pt idx="32681">
                  <c:v>407.00586944030698</c:v>
                </c:pt>
                <c:pt idx="32682">
                  <c:v>407.06978205846104</c:v>
                </c:pt>
                <c:pt idx="32683">
                  <c:v>407.22373571630794</c:v>
                </c:pt>
                <c:pt idx="32684">
                  <c:v>407.18472870107593</c:v>
                </c:pt>
                <c:pt idx="32685">
                  <c:v>407.44767147646098</c:v>
                </c:pt>
                <c:pt idx="32686">
                  <c:v>407.71503328015399</c:v>
                </c:pt>
                <c:pt idx="32687">
                  <c:v>407.46806353984607</c:v>
                </c:pt>
                <c:pt idx="32688">
                  <c:v>407.43481252907696</c:v>
                </c:pt>
                <c:pt idx="32689">
                  <c:v>407.61436037153806</c:v>
                </c:pt>
                <c:pt idx="32690">
                  <c:v>407.47360439938404</c:v>
                </c:pt>
                <c:pt idx="32691">
                  <c:v>407.48395955230689</c:v>
                </c:pt>
                <c:pt idx="32692">
                  <c:v>407.42551615261488</c:v>
                </c:pt>
                <c:pt idx="32693">
                  <c:v>407.17439219723002</c:v>
                </c:pt>
                <c:pt idx="32694">
                  <c:v>407.03344982738395</c:v>
                </c:pt>
                <c:pt idx="32695">
                  <c:v>407.12411712246097</c:v>
                </c:pt>
                <c:pt idx="32696">
                  <c:v>407.20877469430701</c:v>
                </c:pt>
                <c:pt idx="32697">
                  <c:v>407.303398100153</c:v>
                </c:pt>
                <c:pt idx="32698">
                  <c:v>407.28633483892287</c:v>
                </c:pt>
                <c:pt idx="32699">
                  <c:v>407.35530530569196</c:v>
                </c:pt>
                <c:pt idx="32700">
                  <c:v>407.26552097246099</c:v>
                </c:pt>
                <c:pt idx="32701">
                  <c:v>406.98320751122986</c:v>
                </c:pt>
                <c:pt idx="32702">
                  <c:v>406.86235004322992</c:v>
                </c:pt>
                <c:pt idx="32703">
                  <c:v>406.84755795738397</c:v>
                </c:pt>
                <c:pt idx="32704">
                  <c:v>406.78012213122992</c:v>
                </c:pt>
                <c:pt idx="32705">
                  <c:v>406.75741377338397</c:v>
                </c:pt>
                <c:pt idx="32706">
                  <c:v>406.85475238507701</c:v>
                </c:pt>
                <c:pt idx="32707">
                  <c:v>406.97922337615302</c:v>
                </c:pt>
                <c:pt idx="32708">
                  <c:v>406.91812836153787</c:v>
                </c:pt>
                <c:pt idx="32709">
                  <c:v>406.96593660369194</c:v>
                </c:pt>
                <c:pt idx="32710">
                  <c:v>406.98688741999899</c:v>
                </c:pt>
                <c:pt idx="32711">
                  <c:v>406.89376884122987</c:v>
                </c:pt>
                <c:pt idx="32712">
                  <c:v>406.90324476292295</c:v>
                </c:pt>
                <c:pt idx="32713">
                  <c:v>406.98043490353803</c:v>
                </c:pt>
                <c:pt idx="32714">
                  <c:v>407.04712459415305</c:v>
                </c:pt>
                <c:pt idx="32715">
                  <c:v>407.16808108400005</c:v>
                </c:pt>
                <c:pt idx="32716">
                  <c:v>407.40259634430703</c:v>
                </c:pt>
                <c:pt idx="32717">
                  <c:v>407.37459941969195</c:v>
                </c:pt>
                <c:pt idx="32718">
                  <c:v>407.42516939030696</c:v>
                </c:pt>
                <c:pt idx="32719">
                  <c:v>407.65654311400004</c:v>
                </c:pt>
                <c:pt idx="32720">
                  <c:v>407.65042693046104</c:v>
                </c:pt>
                <c:pt idx="32721">
                  <c:v>407.5383197987689</c:v>
                </c:pt>
                <c:pt idx="32722">
                  <c:v>407.43480387199992</c:v>
                </c:pt>
                <c:pt idx="32723">
                  <c:v>407.21845550399996</c:v>
                </c:pt>
                <c:pt idx="32724">
                  <c:v>407.09551111830694</c:v>
                </c:pt>
                <c:pt idx="32725">
                  <c:v>407.1436804229221</c:v>
                </c:pt>
                <c:pt idx="32726">
                  <c:v>406.94467992861496</c:v>
                </c:pt>
                <c:pt idx="32727">
                  <c:v>407.02010629138391</c:v>
                </c:pt>
                <c:pt idx="32728">
                  <c:v>406.98019571907594</c:v>
                </c:pt>
                <c:pt idx="32729">
                  <c:v>406.77935582769192</c:v>
                </c:pt>
                <c:pt idx="32730">
                  <c:v>406.88622661415297</c:v>
                </c:pt>
                <c:pt idx="32731">
                  <c:v>406.93508796153793</c:v>
                </c:pt>
                <c:pt idx="32732">
                  <c:v>407.11085823261499</c:v>
                </c:pt>
                <c:pt idx="32733">
                  <c:v>406.99685128753794</c:v>
                </c:pt>
                <c:pt idx="32734">
                  <c:v>407.27099694292286</c:v>
                </c:pt>
                <c:pt idx="32735">
                  <c:v>407.37066067261497</c:v>
                </c:pt>
                <c:pt idx="32736">
                  <c:v>407.54274325169092</c:v>
                </c:pt>
                <c:pt idx="32737">
                  <c:v>407.51933757907597</c:v>
                </c:pt>
                <c:pt idx="32738">
                  <c:v>407.38771271076905</c:v>
                </c:pt>
                <c:pt idx="32739">
                  <c:v>407.32615789784592</c:v>
                </c:pt>
                <c:pt idx="32740">
                  <c:v>407.46519012184598</c:v>
                </c:pt>
                <c:pt idx="32741">
                  <c:v>407.3498528159991</c:v>
                </c:pt>
                <c:pt idx="32742">
                  <c:v>407.26882984492198</c:v>
                </c:pt>
                <c:pt idx="32743">
                  <c:v>407.22875690553786</c:v>
                </c:pt>
                <c:pt idx="32744">
                  <c:v>407.2771457116919</c:v>
                </c:pt>
                <c:pt idx="32745">
                  <c:v>407.36369987969198</c:v>
                </c:pt>
                <c:pt idx="32746">
                  <c:v>407.26688371107599</c:v>
                </c:pt>
                <c:pt idx="32747">
                  <c:v>407.40469699507696</c:v>
                </c:pt>
                <c:pt idx="32748">
                  <c:v>407.32686476830696</c:v>
                </c:pt>
                <c:pt idx="32749">
                  <c:v>407.45875477338399</c:v>
                </c:pt>
                <c:pt idx="32750">
                  <c:v>407.36364412600005</c:v>
                </c:pt>
                <c:pt idx="32751">
                  <c:v>407.46563002399898</c:v>
                </c:pt>
                <c:pt idx="32752">
                  <c:v>407.44750670338397</c:v>
                </c:pt>
                <c:pt idx="32753">
                  <c:v>407.40887069261493</c:v>
                </c:pt>
                <c:pt idx="32754">
                  <c:v>407.32842740830699</c:v>
                </c:pt>
                <c:pt idx="32755">
                  <c:v>407.53090835399894</c:v>
                </c:pt>
                <c:pt idx="32756">
                  <c:v>407.48945883646098</c:v>
                </c:pt>
                <c:pt idx="32757">
                  <c:v>407.46919934461494</c:v>
                </c:pt>
                <c:pt idx="32758">
                  <c:v>407.58475224830693</c:v>
                </c:pt>
                <c:pt idx="32759">
                  <c:v>407.46172706999994</c:v>
                </c:pt>
                <c:pt idx="32760">
                  <c:v>407.54290923523001</c:v>
                </c:pt>
                <c:pt idx="32761">
                  <c:v>407.55824048030797</c:v>
                </c:pt>
                <c:pt idx="32762">
                  <c:v>407.54646653692305</c:v>
                </c:pt>
                <c:pt idx="32763">
                  <c:v>407.58765401969197</c:v>
                </c:pt>
                <c:pt idx="32764">
                  <c:v>407.55285653230703</c:v>
                </c:pt>
                <c:pt idx="32765">
                  <c:v>407.66486840522998</c:v>
                </c:pt>
                <c:pt idx="32766">
                  <c:v>407.64109679415401</c:v>
                </c:pt>
                <c:pt idx="32767">
                  <c:v>407.60091593461499</c:v>
                </c:pt>
                <c:pt idx="32768">
                  <c:v>407.74550960507696</c:v>
                </c:pt>
                <c:pt idx="32769">
                  <c:v>407.75684330276806</c:v>
                </c:pt>
                <c:pt idx="32770">
                  <c:v>407.799407870153</c:v>
                </c:pt>
                <c:pt idx="32771">
                  <c:v>407.704940464922</c:v>
                </c:pt>
                <c:pt idx="32772">
                  <c:v>407.72059805138389</c:v>
                </c:pt>
                <c:pt idx="32773">
                  <c:v>407.66877667492298</c:v>
                </c:pt>
                <c:pt idx="32774">
                  <c:v>407.65860175522999</c:v>
                </c:pt>
                <c:pt idx="32775">
                  <c:v>407.74211468384607</c:v>
                </c:pt>
                <c:pt idx="32776">
                  <c:v>407.859108102307</c:v>
                </c:pt>
                <c:pt idx="32777">
                  <c:v>407.92018171569191</c:v>
                </c:pt>
                <c:pt idx="32778">
                  <c:v>408.08479461569198</c:v>
                </c:pt>
                <c:pt idx="32779">
                  <c:v>408.32308082061502</c:v>
                </c:pt>
                <c:pt idx="32780">
                  <c:v>408.45527683076904</c:v>
                </c:pt>
                <c:pt idx="32781">
                  <c:v>408.48465129246102</c:v>
                </c:pt>
                <c:pt idx="32782">
                  <c:v>408.71014689184602</c:v>
                </c:pt>
                <c:pt idx="32783">
                  <c:v>408.75030737399999</c:v>
                </c:pt>
                <c:pt idx="32784">
                  <c:v>408.94545537584605</c:v>
                </c:pt>
                <c:pt idx="32785">
                  <c:v>409.03895903092297</c:v>
                </c:pt>
                <c:pt idx="32786">
                  <c:v>409.01865071061496</c:v>
                </c:pt>
                <c:pt idx="32787">
                  <c:v>409.29165517400003</c:v>
                </c:pt>
                <c:pt idx="32788">
                  <c:v>409.32873289922992</c:v>
                </c:pt>
                <c:pt idx="32789">
                  <c:v>409.43782353738396</c:v>
                </c:pt>
                <c:pt idx="32790">
                  <c:v>409.48423024538397</c:v>
                </c:pt>
                <c:pt idx="32791">
                  <c:v>409.67684018323007</c:v>
                </c:pt>
                <c:pt idx="32792">
                  <c:v>409.71319465892293</c:v>
                </c:pt>
                <c:pt idx="32793">
                  <c:v>409.87585132846107</c:v>
                </c:pt>
                <c:pt idx="32794">
                  <c:v>409.95356899492299</c:v>
                </c:pt>
                <c:pt idx="32795">
                  <c:v>410.13869755938396</c:v>
                </c:pt>
                <c:pt idx="32796">
                  <c:v>410.25724089292208</c:v>
                </c:pt>
                <c:pt idx="32797">
                  <c:v>410.52035503661494</c:v>
                </c:pt>
                <c:pt idx="32798">
                  <c:v>410.88138425015399</c:v>
                </c:pt>
                <c:pt idx="32799">
                  <c:v>411.20534830876898</c:v>
                </c:pt>
                <c:pt idx="32800">
                  <c:v>411.22798686599896</c:v>
                </c:pt>
                <c:pt idx="32801">
                  <c:v>411.32957519384507</c:v>
                </c:pt>
                <c:pt idx="32802">
                  <c:v>411.33477191076798</c:v>
                </c:pt>
                <c:pt idx="32803">
                  <c:v>411.06990869015402</c:v>
                </c:pt>
                <c:pt idx="32804">
                  <c:v>411.18157082553802</c:v>
                </c:pt>
                <c:pt idx="32805">
                  <c:v>411.13303091615296</c:v>
                </c:pt>
                <c:pt idx="32806">
                  <c:v>411.18247407707696</c:v>
                </c:pt>
                <c:pt idx="32807">
                  <c:v>411.35087292615304</c:v>
                </c:pt>
                <c:pt idx="32808">
                  <c:v>411.32166555292196</c:v>
                </c:pt>
                <c:pt idx="32809">
                  <c:v>411.39508546138399</c:v>
                </c:pt>
                <c:pt idx="32810">
                  <c:v>411.31988489338414</c:v>
                </c:pt>
                <c:pt idx="32811">
                  <c:v>411.30237955369199</c:v>
                </c:pt>
                <c:pt idx="32812">
                  <c:v>411.52612717184599</c:v>
                </c:pt>
                <c:pt idx="32813">
                  <c:v>411.52430331353798</c:v>
                </c:pt>
                <c:pt idx="32814">
                  <c:v>411.42293998246095</c:v>
                </c:pt>
                <c:pt idx="32815">
                  <c:v>411.27054082984614</c:v>
                </c:pt>
                <c:pt idx="32816">
                  <c:v>411.15838269600005</c:v>
                </c:pt>
                <c:pt idx="32817">
                  <c:v>411.00310506015393</c:v>
                </c:pt>
                <c:pt idx="32818">
                  <c:v>410.60034312230704</c:v>
                </c:pt>
                <c:pt idx="32819">
                  <c:v>410.370554328769</c:v>
                </c:pt>
                <c:pt idx="32820">
                  <c:v>410.36900906569196</c:v>
                </c:pt>
                <c:pt idx="32821">
                  <c:v>410.37814927261491</c:v>
                </c:pt>
                <c:pt idx="32822">
                  <c:v>410.51407270646098</c:v>
                </c:pt>
                <c:pt idx="32823">
                  <c:v>410.46451329969199</c:v>
                </c:pt>
                <c:pt idx="32824">
                  <c:v>410.53331028184596</c:v>
                </c:pt>
                <c:pt idx="32825">
                  <c:v>410.51802762015302</c:v>
                </c:pt>
                <c:pt idx="32826">
                  <c:v>410.54637603892292</c:v>
                </c:pt>
                <c:pt idx="32827">
                  <c:v>410.65176519092211</c:v>
                </c:pt>
                <c:pt idx="32828">
                  <c:v>410.80171893953792</c:v>
                </c:pt>
                <c:pt idx="32829">
                  <c:v>410.78493814615297</c:v>
                </c:pt>
                <c:pt idx="32830">
                  <c:v>410.836023354769</c:v>
                </c:pt>
                <c:pt idx="32831">
                  <c:v>411.35726950769197</c:v>
                </c:pt>
                <c:pt idx="32832">
                  <c:v>411.084968904307</c:v>
                </c:pt>
                <c:pt idx="32833">
                  <c:v>410.78715549153793</c:v>
                </c:pt>
                <c:pt idx="32834">
                  <c:v>410.62102807615395</c:v>
                </c:pt>
                <c:pt idx="32835">
                  <c:v>410.45190241276896</c:v>
                </c:pt>
                <c:pt idx="32836">
                  <c:v>410.31525662046107</c:v>
                </c:pt>
                <c:pt idx="32837">
                  <c:v>410.54325447907593</c:v>
                </c:pt>
                <c:pt idx="32838">
                  <c:v>410.52843005753795</c:v>
                </c:pt>
                <c:pt idx="32839">
                  <c:v>410.41460523799992</c:v>
                </c:pt>
                <c:pt idx="32840">
                  <c:v>410.52602164507692</c:v>
                </c:pt>
                <c:pt idx="32841">
                  <c:v>410.75399281184502</c:v>
                </c:pt>
                <c:pt idx="32842">
                  <c:v>410.84424296415307</c:v>
                </c:pt>
                <c:pt idx="32843">
                  <c:v>410.94946189338407</c:v>
                </c:pt>
                <c:pt idx="32844">
                  <c:v>410.61667554292296</c:v>
                </c:pt>
                <c:pt idx="32845">
                  <c:v>410.54511165522996</c:v>
                </c:pt>
                <c:pt idx="32846">
                  <c:v>410.42258417276901</c:v>
                </c:pt>
                <c:pt idx="32847">
                  <c:v>410.23755782784599</c:v>
                </c:pt>
                <c:pt idx="32848">
                  <c:v>410.06363092584598</c:v>
                </c:pt>
                <c:pt idx="32849">
                  <c:v>410.10187927846101</c:v>
                </c:pt>
                <c:pt idx="32850">
                  <c:v>410.08022973353798</c:v>
                </c:pt>
                <c:pt idx="32851">
                  <c:v>409.9713963126149</c:v>
                </c:pt>
                <c:pt idx="32852">
                  <c:v>409.957162314615</c:v>
                </c:pt>
                <c:pt idx="32853">
                  <c:v>409.90136280476901</c:v>
                </c:pt>
                <c:pt idx="32854">
                  <c:v>409.97940410815301</c:v>
                </c:pt>
                <c:pt idx="32855">
                  <c:v>410.04192722476904</c:v>
                </c:pt>
                <c:pt idx="32856">
                  <c:v>410.10912188230702</c:v>
                </c:pt>
                <c:pt idx="32857">
                  <c:v>409.96924720323</c:v>
                </c:pt>
                <c:pt idx="32858">
                  <c:v>409.97208409984506</c:v>
                </c:pt>
                <c:pt idx="32859">
                  <c:v>409.93826238938397</c:v>
                </c:pt>
                <c:pt idx="32860">
                  <c:v>409.72179674553786</c:v>
                </c:pt>
                <c:pt idx="32861">
                  <c:v>409.45946151661502</c:v>
                </c:pt>
                <c:pt idx="32862">
                  <c:v>409.26346593030701</c:v>
                </c:pt>
                <c:pt idx="32863">
                  <c:v>409.03039845246093</c:v>
                </c:pt>
                <c:pt idx="32864">
                  <c:v>408.90794145492299</c:v>
                </c:pt>
                <c:pt idx="32865">
                  <c:v>408.96258152015298</c:v>
                </c:pt>
                <c:pt idx="32866">
                  <c:v>408.82027664461492</c:v>
                </c:pt>
                <c:pt idx="32867">
                  <c:v>408.69194312307701</c:v>
                </c:pt>
                <c:pt idx="32868">
                  <c:v>408.62825245492292</c:v>
                </c:pt>
                <c:pt idx="32869">
                  <c:v>408.57486702569201</c:v>
                </c:pt>
                <c:pt idx="32870">
                  <c:v>408.62559591815295</c:v>
                </c:pt>
                <c:pt idx="32871">
                  <c:v>408.51100588738399</c:v>
                </c:pt>
                <c:pt idx="32872">
                  <c:v>408.49274113676904</c:v>
                </c:pt>
                <c:pt idx="32873">
                  <c:v>408.41389909830696</c:v>
                </c:pt>
                <c:pt idx="32874">
                  <c:v>408.41103684246093</c:v>
                </c:pt>
                <c:pt idx="32875">
                  <c:v>408.58713211753792</c:v>
                </c:pt>
                <c:pt idx="32876">
                  <c:v>408.45288604153802</c:v>
                </c:pt>
                <c:pt idx="32877">
                  <c:v>408.31104282892301</c:v>
                </c:pt>
                <c:pt idx="32878">
                  <c:v>408.25101716907596</c:v>
                </c:pt>
                <c:pt idx="32879">
                  <c:v>408.35742624046105</c:v>
                </c:pt>
                <c:pt idx="32880">
                  <c:v>408.14128875707695</c:v>
                </c:pt>
                <c:pt idx="32881">
                  <c:v>407.71586073184608</c:v>
                </c:pt>
                <c:pt idx="32882">
                  <c:v>407.75184495815296</c:v>
                </c:pt>
                <c:pt idx="32883">
                  <c:v>407.86906212030709</c:v>
                </c:pt>
                <c:pt idx="32884">
                  <c:v>407.59766350400002</c:v>
                </c:pt>
                <c:pt idx="32885">
                  <c:v>407.65446286246112</c:v>
                </c:pt>
                <c:pt idx="32886">
                  <c:v>407.77753281769191</c:v>
                </c:pt>
                <c:pt idx="32887">
                  <c:v>407.9245830416919</c:v>
                </c:pt>
                <c:pt idx="32888">
                  <c:v>408.01041432969203</c:v>
                </c:pt>
                <c:pt idx="32889">
                  <c:v>408.68710020415301</c:v>
                </c:pt>
                <c:pt idx="32890">
                  <c:v>408.54785782938507</c:v>
                </c:pt>
                <c:pt idx="32891">
                  <c:v>407.95151204538394</c:v>
                </c:pt>
                <c:pt idx="32892">
                  <c:v>407.748894223077</c:v>
                </c:pt>
                <c:pt idx="32893">
                  <c:v>407.50829557599997</c:v>
                </c:pt>
                <c:pt idx="32894">
                  <c:v>407.51791913569195</c:v>
                </c:pt>
                <c:pt idx="32895">
                  <c:v>407.63731802953799</c:v>
                </c:pt>
                <c:pt idx="32896">
                  <c:v>407.72692694830687</c:v>
                </c:pt>
                <c:pt idx="32897">
                  <c:v>407.80941563692204</c:v>
                </c:pt>
                <c:pt idx="32898">
                  <c:v>407.94319692215294</c:v>
                </c:pt>
                <c:pt idx="32899">
                  <c:v>408.09050766676904</c:v>
                </c:pt>
                <c:pt idx="32900">
                  <c:v>407.80728982338405</c:v>
                </c:pt>
                <c:pt idx="32901">
                  <c:v>407.72260229384608</c:v>
                </c:pt>
                <c:pt idx="32902">
                  <c:v>407.93884252030705</c:v>
                </c:pt>
                <c:pt idx="32903">
                  <c:v>407.84348846630701</c:v>
                </c:pt>
                <c:pt idx="32904">
                  <c:v>407.63034985153803</c:v>
                </c:pt>
                <c:pt idx="32905">
                  <c:v>407.36153325430695</c:v>
                </c:pt>
                <c:pt idx="32906">
                  <c:v>407.51428004399997</c:v>
                </c:pt>
                <c:pt idx="32907">
                  <c:v>407.6862582470759</c:v>
                </c:pt>
                <c:pt idx="32908">
                  <c:v>407.83525584092303</c:v>
                </c:pt>
                <c:pt idx="32909">
                  <c:v>407.47784132830702</c:v>
                </c:pt>
                <c:pt idx="32910">
                  <c:v>407.41116324246093</c:v>
                </c:pt>
                <c:pt idx="32911">
                  <c:v>407.97624539230696</c:v>
                </c:pt>
                <c:pt idx="32912">
                  <c:v>407.99982144599994</c:v>
                </c:pt>
                <c:pt idx="32913">
                  <c:v>407.59158486938395</c:v>
                </c:pt>
                <c:pt idx="32914">
                  <c:v>408.04622836999999</c:v>
                </c:pt>
                <c:pt idx="32915">
                  <c:v>407.50617457707693</c:v>
                </c:pt>
                <c:pt idx="32916">
                  <c:v>407.21822628753796</c:v>
                </c:pt>
                <c:pt idx="32917">
                  <c:v>406.98714741153793</c:v>
                </c:pt>
                <c:pt idx="32918">
                  <c:v>406.77833407553794</c:v>
                </c:pt>
                <c:pt idx="32919">
                  <c:v>406.64460713369209</c:v>
                </c:pt>
                <c:pt idx="32920">
                  <c:v>406.74766658599998</c:v>
                </c:pt>
                <c:pt idx="32921">
                  <c:v>406.47678081399903</c:v>
                </c:pt>
                <c:pt idx="32922">
                  <c:v>406.21632731138391</c:v>
                </c:pt>
                <c:pt idx="32923">
                  <c:v>406.32035904030693</c:v>
                </c:pt>
                <c:pt idx="32924">
                  <c:v>406.16499948830705</c:v>
                </c:pt>
                <c:pt idx="32925">
                  <c:v>405.66404905046107</c:v>
                </c:pt>
                <c:pt idx="32926">
                  <c:v>405.59399030292195</c:v>
                </c:pt>
                <c:pt idx="32927">
                  <c:v>405.551422925076</c:v>
                </c:pt>
                <c:pt idx="32928">
                  <c:v>405.22604801846092</c:v>
                </c:pt>
                <c:pt idx="32929">
                  <c:v>405.09272655107691</c:v>
                </c:pt>
                <c:pt idx="32930">
                  <c:v>405.128189728461</c:v>
                </c:pt>
                <c:pt idx="32931">
                  <c:v>404.97128493092299</c:v>
                </c:pt>
                <c:pt idx="32932">
                  <c:v>404.95942257169196</c:v>
                </c:pt>
                <c:pt idx="32933">
                  <c:v>404.82160825630694</c:v>
                </c:pt>
                <c:pt idx="32934">
                  <c:v>404.77517490261488</c:v>
                </c:pt>
                <c:pt idx="32935">
                  <c:v>404.88089596415301</c:v>
                </c:pt>
                <c:pt idx="32936">
                  <c:v>404.60232432092306</c:v>
                </c:pt>
                <c:pt idx="32937">
                  <c:v>404.53902946769193</c:v>
                </c:pt>
                <c:pt idx="32938">
                  <c:v>404.57767612615305</c:v>
                </c:pt>
                <c:pt idx="32939">
                  <c:v>404.45901546153794</c:v>
                </c:pt>
                <c:pt idx="32940">
                  <c:v>404.40637647922989</c:v>
                </c:pt>
                <c:pt idx="32941">
                  <c:v>404.19039662107599</c:v>
                </c:pt>
                <c:pt idx="32942">
                  <c:v>404.47677611522994</c:v>
                </c:pt>
                <c:pt idx="32943">
                  <c:v>404.29574158969194</c:v>
                </c:pt>
                <c:pt idx="32944">
                  <c:v>403.98252165107596</c:v>
                </c:pt>
                <c:pt idx="32945">
                  <c:v>404.35347592092302</c:v>
                </c:pt>
                <c:pt idx="32946">
                  <c:v>404.11516634999992</c:v>
                </c:pt>
                <c:pt idx="32947">
                  <c:v>404.20416509338401</c:v>
                </c:pt>
                <c:pt idx="32948">
                  <c:v>403.86305080953798</c:v>
                </c:pt>
                <c:pt idx="32949">
                  <c:v>403.88792088492306</c:v>
                </c:pt>
                <c:pt idx="32950">
                  <c:v>403.83689650723096</c:v>
                </c:pt>
                <c:pt idx="32951">
                  <c:v>403.74241479707695</c:v>
                </c:pt>
                <c:pt idx="32952">
                  <c:v>403.62102303400002</c:v>
                </c:pt>
                <c:pt idx="32953">
                  <c:v>403.52771102784601</c:v>
                </c:pt>
                <c:pt idx="32954">
                  <c:v>403.59986704246109</c:v>
                </c:pt>
                <c:pt idx="32955">
                  <c:v>403.42995453538396</c:v>
                </c:pt>
                <c:pt idx="32956">
                  <c:v>403.38189029246098</c:v>
                </c:pt>
                <c:pt idx="32957">
                  <c:v>403.224521714307</c:v>
                </c:pt>
                <c:pt idx="32958">
                  <c:v>403.23804182722995</c:v>
                </c:pt>
                <c:pt idx="32959">
                  <c:v>403.14805343246098</c:v>
                </c:pt>
                <c:pt idx="32960">
                  <c:v>403.07609600830699</c:v>
                </c:pt>
                <c:pt idx="32961">
                  <c:v>403.11828058369201</c:v>
                </c:pt>
                <c:pt idx="32962">
                  <c:v>403.28583839492302</c:v>
                </c:pt>
                <c:pt idx="32963">
                  <c:v>403.64235592969197</c:v>
                </c:pt>
                <c:pt idx="32964">
                  <c:v>402.9989970921539</c:v>
                </c:pt>
                <c:pt idx="32965">
                  <c:v>402.90821409307603</c:v>
                </c:pt>
                <c:pt idx="32966">
                  <c:v>402.96091176630699</c:v>
                </c:pt>
                <c:pt idx="32967">
                  <c:v>403.10213178922999</c:v>
                </c:pt>
                <c:pt idx="32968">
                  <c:v>403.06507034461492</c:v>
                </c:pt>
                <c:pt idx="32969">
                  <c:v>402.856265057538</c:v>
                </c:pt>
                <c:pt idx="32970">
                  <c:v>402.89069544369192</c:v>
                </c:pt>
                <c:pt idx="32971">
                  <c:v>402.76256949384606</c:v>
                </c:pt>
                <c:pt idx="32972">
                  <c:v>402.69346601692308</c:v>
                </c:pt>
                <c:pt idx="32973">
                  <c:v>402.56259818738403</c:v>
                </c:pt>
                <c:pt idx="32974">
                  <c:v>402.46125331230695</c:v>
                </c:pt>
                <c:pt idx="32975">
                  <c:v>402.60955526538396</c:v>
                </c:pt>
                <c:pt idx="32976">
                  <c:v>402.69717741892191</c:v>
                </c:pt>
                <c:pt idx="32977">
                  <c:v>402.59194832353802</c:v>
                </c:pt>
                <c:pt idx="32978">
                  <c:v>402.49536328384602</c:v>
                </c:pt>
                <c:pt idx="32979">
                  <c:v>402.49695017830692</c:v>
                </c:pt>
                <c:pt idx="32980">
                  <c:v>402.46888187523001</c:v>
                </c:pt>
                <c:pt idx="32981">
                  <c:v>402.56917140999894</c:v>
                </c:pt>
                <c:pt idx="32982">
                  <c:v>402.53486288723104</c:v>
                </c:pt>
                <c:pt idx="32983">
                  <c:v>402.51419722384605</c:v>
                </c:pt>
                <c:pt idx="32984">
                  <c:v>402.27457783153801</c:v>
                </c:pt>
                <c:pt idx="32985">
                  <c:v>402.21673744230685</c:v>
                </c:pt>
                <c:pt idx="32986">
                  <c:v>402.22102171707689</c:v>
                </c:pt>
                <c:pt idx="32987">
                  <c:v>402.24098786138404</c:v>
                </c:pt>
                <c:pt idx="32988">
                  <c:v>402.32764919030706</c:v>
                </c:pt>
                <c:pt idx="32989">
                  <c:v>402.2645357459989</c:v>
                </c:pt>
                <c:pt idx="32990">
                  <c:v>402.28913274384593</c:v>
                </c:pt>
                <c:pt idx="32991">
                  <c:v>402.17158111076907</c:v>
                </c:pt>
                <c:pt idx="32992">
                  <c:v>401.97678183784598</c:v>
                </c:pt>
                <c:pt idx="32993">
                  <c:v>401.91487169030705</c:v>
                </c:pt>
                <c:pt idx="32994">
                  <c:v>401.99453180846092</c:v>
                </c:pt>
                <c:pt idx="32995">
                  <c:v>402.16053700569199</c:v>
                </c:pt>
                <c:pt idx="32996">
                  <c:v>402.10234262969203</c:v>
                </c:pt>
                <c:pt idx="32997">
                  <c:v>401.98351366769185</c:v>
                </c:pt>
                <c:pt idx="32998">
                  <c:v>401.86654304215295</c:v>
                </c:pt>
                <c:pt idx="32999">
                  <c:v>401.77485003138401</c:v>
                </c:pt>
                <c:pt idx="33000">
                  <c:v>401.84032993999898</c:v>
                </c:pt>
                <c:pt idx="33001">
                  <c:v>401.86094364476907</c:v>
                </c:pt>
                <c:pt idx="33002">
                  <c:v>402.29579262815395</c:v>
                </c:pt>
                <c:pt idx="33003">
                  <c:v>402.28130035246096</c:v>
                </c:pt>
                <c:pt idx="33004">
                  <c:v>401.96380137923001</c:v>
                </c:pt>
                <c:pt idx="33005">
                  <c:v>401.85284113692313</c:v>
                </c:pt>
                <c:pt idx="33006">
                  <c:v>401.84534850307602</c:v>
                </c:pt>
                <c:pt idx="33007">
                  <c:v>401.88069773784605</c:v>
                </c:pt>
                <c:pt idx="33008">
                  <c:v>401.94487068523006</c:v>
                </c:pt>
                <c:pt idx="33009">
                  <c:v>401.87361000753799</c:v>
                </c:pt>
                <c:pt idx="33010">
                  <c:v>401.74668155461501</c:v>
                </c:pt>
                <c:pt idx="33011">
                  <c:v>401.85941691061493</c:v>
                </c:pt>
                <c:pt idx="33012">
                  <c:v>401.88452147615396</c:v>
                </c:pt>
                <c:pt idx="33013">
                  <c:v>401.98212369230703</c:v>
                </c:pt>
                <c:pt idx="33014">
                  <c:v>401.86359598615292</c:v>
                </c:pt>
                <c:pt idx="33015">
                  <c:v>401.82482456015305</c:v>
                </c:pt>
                <c:pt idx="33016">
                  <c:v>401.79119731676894</c:v>
                </c:pt>
                <c:pt idx="33017">
                  <c:v>401.68775501738395</c:v>
                </c:pt>
                <c:pt idx="33018">
                  <c:v>401.729071010307</c:v>
                </c:pt>
                <c:pt idx="33019">
                  <c:v>401.82104043046098</c:v>
                </c:pt>
                <c:pt idx="33020">
                  <c:v>401.5889977073839</c:v>
                </c:pt>
                <c:pt idx="33021">
                  <c:v>401.65536650338402</c:v>
                </c:pt>
                <c:pt idx="33022">
                  <c:v>401.51099326799994</c:v>
                </c:pt>
                <c:pt idx="33023">
                  <c:v>401.66025912676906</c:v>
                </c:pt>
                <c:pt idx="33024">
                  <c:v>401.76392655969192</c:v>
                </c:pt>
                <c:pt idx="33025">
                  <c:v>401.92464561861499</c:v>
                </c:pt>
                <c:pt idx="33026">
                  <c:v>401.83947430476906</c:v>
                </c:pt>
                <c:pt idx="33027">
                  <c:v>401.57631508461486</c:v>
                </c:pt>
                <c:pt idx="33028">
                  <c:v>401.45311703476898</c:v>
                </c:pt>
                <c:pt idx="33029">
                  <c:v>401.73030029199987</c:v>
                </c:pt>
                <c:pt idx="33030">
                  <c:v>401.83411148092296</c:v>
                </c:pt>
                <c:pt idx="33031">
                  <c:v>401.5965477996919</c:v>
                </c:pt>
                <c:pt idx="33032">
                  <c:v>401.49147742153787</c:v>
                </c:pt>
                <c:pt idx="33033">
                  <c:v>401.54831762861494</c:v>
                </c:pt>
                <c:pt idx="33034">
                  <c:v>401.65019332492307</c:v>
                </c:pt>
                <c:pt idx="33035">
                  <c:v>401.54034601615302</c:v>
                </c:pt>
                <c:pt idx="33036">
                  <c:v>401.51148634169192</c:v>
                </c:pt>
                <c:pt idx="33037">
                  <c:v>401.65682854861495</c:v>
                </c:pt>
                <c:pt idx="33038">
                  <c:v>401.57957832184604</c:v>
                </c:pt>
                <c:pt idx="33039">
                  <c:v>401.55857765061495</c:v>
                </c:pt>
                <c:pt idx="33040">
                  <c:v>401.484755879538</c:v>
                </c:pt>
                <c:pt idx="33041">
                  <c:v>401.44276394892296</c:v>
                </c:pt>
                <c:pt idx="33042">
                  <c:v>401.34762386923006</c:v>
                </c:pt>
                <c:pt idx="33043">
                  <c:v>401.49709804415295</c:v>
                </c:pt>
                <c:pt idx="33044">
                  <c:v>401.34943186015306</c:v>
                </c:pt>
                <c:pt idx="33045">
                  <c:v>401.32386739538401</c:v>
                </c:pt>
                <c:pt idx="33046">
                  <c:v>401.47318633415398</c:v>
                </c:pt>
                <c:pt idx="33047">
                  <c:v>401.37475496215296</c:v>
                </c:pt>
                <c:pt idx="33048">
                  <c:v>401.22219311353808</c:v>
                </c:pt>
                <c:pt idx="33049">
                  <c:v>401.16120217707697</c:v>
                </c:pt>
                <c:pt idx="33050">
                  <c:v>401.19282277184607</c:v>
                </c:pt>
                <c:pt idx="33051">
                  <c:v>401.18149170599992</c:v>
                </c:pt>
                <c:pt idx="33052">
                  <c:v>401.11526196046105</c:v>
                </c:pt>
                <c:pt idx="33053">
                  <c:v>401.0601147956919</c:v>
                </c:pt>
                <c:pt idx="33054">
                  <c:v>401.18459363015307</c:v>
                </c:pt>
                <c:pt idx="33055">
                  <c:v>401.14714110092308</c:v>
                </c:pt>
                <c:pt idx="33056">
                  <c:v>401.27299996922994</c:v>
                </c:pt>
                <c:pt idx="33057">
                  <c:v>401.04361499646097</c:v>
                </c:pt>
                <c:pt idx="33058">
                  <c:v>401.03865535430799</c:v>
                </c:pt>
                <c:pt idx="33059">
                  <c:v>400.95102543122994</c:v>
                </c:pt>
                <c:pt idx="33060">
                  <c:v>401.07018248107596</c:v>
                </c:pt>
                <c:pt idx="33061">
                  <c:v>400.95213032153799</c:v>
                </c:pt>
                <c:pt idx="33062">
                  <c:v>400.87988096553806</c:v>
                </c:pt>
                <c:pt idx="33063">
                  <c:v>400.81833247569193</c:v>
                </c:pt>
                <c:pt idx="33064">
                  <c:v>400.86686710338404</c:v>
                </c:pt>
                <c:pt idx="33065">
                  <c:v>400.72821864446092</c:v>
                </c:pt>
                <c:pt idx="33066">
                  <c:v>400.66655183861496</c:v>
                </c:pt>
                <c:pt idx="33067">
                  <c:v>400.604041568615</c:v>
                </c:pt>
                <c:pt idx="33068">
                  <c:v>400.54489862646113</c:v>
                </c:pt>
                <c:pt idx="33069">
                  <c:v>400.57759602076902</c:v>
                </c:pt>
                <c:pt idx="33070">
                  <c:v>400.59169078846099</c:v>
                </c:pt>
                <c:pt idx="33071">
                  <c:v>400.46916558369196</c:v>
                </c:pt>
                <c:pt idx="33072">
                  <c:v>400.52399668615396</c:v>
                </c:pt>
                <c:pt idx="33073">
                  <c:v>400.52422389553806</c:v>
                </c:pt>
                <c:pt idx="33074">
                  <c:v>400.71431766599994</c:v>
                </c:pt>
                <c:pt idx="33075">
                  <c:v>400.63367691815392</c:v>
                </c:pt>
                <c:pt idx="33076">
                  <c:v>400.5531349950769</c:v>
                </c:pt>
                <c:pt idx="33077">
                  <c:v>400.61404968215305</c:v>
                </c:pt>
                <c:pt idx="33078">
                  <c:v>400.43049809815392</c:v>
                </c:pt>
                <c:pt idx="33079">
                  <c:v>400.39179303446105</c:v>
                </c:pt>
                <c:pt idx="33080">
                  <c:v>400.44579596646099</c:v>
                </c:pt>
                <c:pt idx="33081">
                  <c:v>400.27515732276896</c:v>
                </c:pt>
                <c:pt idx="33082">
                  <c:v>400.27729438276901</c:v>
                </c:pt>
                <c:pt idx="33083">
                  <c:v>400.30535482584605</c:v>
                </c:pt>
                <c:pt idx="33084">
                  <c:v>400.16355559261496</c:v>
                </c:pt>
                <c:pt idx="33085">
                  <c:v>400.22586187215302</c:v>
                </c:pt>
                <c:pt idx="33086">
                  <c:v>400.21190228292295</c:v>
                </c:pt>
                <c:pt idx="33087">
                  <c:v>400.31388686399998</c:v>
                </c:pt>
                <c:pt idx="33088">
                  <c:v>400.25495998276898</c:v>
                </c:pt>
                <c:pt idx="33089">
                  <c:v>400.25261384676901</c:v>
                </c:pt>
                <c:pt idx="33090">
                  <c:v>400.20454397107699</c:v>
                </c:pt>
                <c:pt idx="33091">
                  <c:v>400.19552020076901</c:v>
                </c:pt>
                <c:pt idx="33092">
                  <c:v>400.23810334323093</c:v>
                </c:pt>
                <c:pt idx="33093">
                  <c:v>400.11435703615302</c:v>
                </c:pt>
                <c:pt idx="33094">
                  <c:v>399.95948017122998</c:v>
                </c:pt>
                <c:pt idx="33095">
                  <c:v>400.13715538061496</c:v>
                </c:pt>
                <c:pt idx="33096">
                  <c:v>399.99635597507591</c:v>
                </c:pt>
                <c:pt idx="33097">
                  <c:v>400.00892669630701</c:v>
                </c:pt>
                <c:pt idx="33098">
                  <c:v>400.03493121815296</c:v>
                </c:pt>
                <c:pt idx="33099">
                  <c:v>400.07557561830703</c:v>
                </c:pt>
                <c:pt idx="33100">
                  <c:v>400.06743444661487</c:v>
                </c:pt>
                <c:pt idx="33101">
                  <c:v>399.99094540061486</c:v>
                </c:pt>
                <c:pt idx="33102">
                  <c:v>400.04448500030708</c:v>
                </c:pt>
                <c:pt idx="33103">
                  <c:v>399.94206381123001</c:v>
                </c:pt>
                <c:pt idx="33104">
                  <c:v>399.94538595153796</c:v>
                </c:pt>
                <c:pt idx="33105">
                  <c:v>400.02331096707587</c:v>
                </c:pt>
                <c:pt idx="33106">
                  <c:v>399.87393516984605</c:v>
                </c:pt>
                <c:pt idx="33107">
                  <c:v>399.84688074722999</c:v>
                </c:pt>
                <c:pt idx="33108">
                  <c:v>399.82594778722995</c:v>
                </c:pt>
                <c:pt idx="33109">
                  <c:v>399.91941760569199</c:v>
                </c:pt>
                <c:pt idx="33110">
                  <c:v>399.886181640769</c:v>
                </c:pt>
                <c:pt idx="33111">
                  <c:v>400.04262407615408</c:v>
                </c:pt>
                <c:pt idx="33112">
                  <c:v>399.88818123615403</c:v>
                </c:pt>
                <c:pt idx="33113">
                  <c:v>399.85920062353813</c:v>
                </c:pt>
                <c:pt idx="33114">
                  <c:v>399.90113680446092</c:v>
                </c:pt>
                <c:pt idx="33115">
                  <c:v>400.10225733723001</c:v>
                </c:pt>
                <c:pt idx="33116">
                  <c:v>399.92457041322996</c:v>
                </c:pt>
                <c:pt idx="33117">
                  <c:v>399.89518741076898</c:v>
                </c:pt>
                <c:pt idx="33118">
                  <c:v>399.95811889784596</c:v>
                </c:pt>
                <c:pt idx="33119">
                  <c:v>399.80579716369198</c:v>
                </c:pt>
                <c:pt idx="33120">
                  <c:v>399.77377313415298</c:v>
                </c:pt>
                <c:pt idx="33121">
                  <c:v>399.7311365333839</c:v>
                </c:pt>
                <c:pt idx="33122">
                  <c:v>399.70711441184596</c:v>
                </c:pt>
                <c:pt idx="33123">
                  <c:v>399.82821721969191</c:v>
                </c:pt>
                <c:pt idx="33124">
                  <c:v>399.82242127046106</c:v>
                </c:pt>
                <c:pt idx="33125">
                  <c:v>399.61362573630703</c:v>
                </c:pt>
                <c:pt idx="33126">
                  <c:v>399.61050905599996</c:v>
                </c:pt>
                <c:pt idx="33127">
                  <c:v>399.62177078476901</c:v>
                </c:pt>
                <c:pt idx="33128">
                  <c:v>399.63690110446106</c:v>
                </c:pt>
                <c:pt idx="33129">
                  <c:v>399.74881891553792</c:v>
                </c:pt>
                <c:pt idx="33130">
                  <c:v>399.80180094846099</c:v>
                </c:pt>
                <c:pt idx="33131">
                  <c:v>399.59380416015301</c:v>
                </c:pt>
                <c:pt idx="33132">
                  <c:v>399.54791362907605</c:v>
                </c:pt>
                <c:pt idx="33133">
                  <c:v>399.60410311953808</c:v>
                </c:pt>
                <c:pt idx="33134">
                  <c:v>399.65211132076905</c:v>
                </c:pt>
                <c:pt idx="33135">
                  <c:v>399.6182144086149</c:v>
                </c:pt>
                <c:pt idx="33136">
                  <c:v>399.52946679415305</c:v>
                </c:pt>
                <c:pt idx="33137">
                  <c:v>399.50216477353808</c:v>
                </c:pt>
                <c:pt idx="33138">
                  <c:v>399.48664878984602</c:v>
                </c:pt>
                <c:pt idx="33139">
                  <c:v>399.39998950169195</c:v>
                </c:pt>
                <c:pt idx="33140">
                  <c:v>399.62408844784602</c:v>
                </c:pt>
                <c:pt idx="33141">
                  <c:v>399.489417726461</c:v>
                </c:pt>
                <c:pt idx="33142">
                  <c:v>399.34055301969198</c:v>
                </c:pt>
                <c:pt idx="33143">
                  <c:v>399.33838520969192</c:v>
                </c:pt>
                <c:pt idx="33144">
                  <c:v>399.38824468600001</c:v>
                </c:pt>
                <c:pt idx="33145">
                  <c:v>399.37917320953801</c:v>
                </c:pt>
                <c:pt idx="33146">
                  <c:v>399.65829703353808</c:v>
                </c:pt>
                <c:pt idx="33147">
                  <c:v>399.53955730584602</c:v>
                </c:pt>
                <c:pt idx="33148">
                  <c:v>399.6391555556919</c:v>
                </c:pt>
                <c:pt idx="33149">
                  <c:v>399.66055436892196</c:v>
                </c:pt>
                <c:pt idx="33150">
                  <c:v>399.57245710492305</c:v>
                </c:pt>
                <c:pt idx="33151">
                  <c:v>399.64891336384608</c:v>
                </c:pt>
                <c:pt idx="33152">
                  <c:v>399.55530695861489</c:v>
                </c:pt>
                <c:pt idx="33153">
                  <c:v>399.51497691230696</c:v>
                </c:pt>
                <c:pt idx="33154">
                  <c:v>399.45831179907691</c:v>
                </c:pt>
                <c:pt idx="33155">
                  <c:v>399.49919944322988</c:v>
                </c:pt>
                <c:pt idx="33156">
                  <c:v>399.50144171799997</c:v>
                </c:pt>
                <c:pt idx="33157">
                  <c:v>399.38353157722986</c:v>
                </c:pt>
                <c:pt idx="33158">
                  <c:v>399.39692436246099</c:v>
                </c:pt>
                <c:pt idx="33159">
                  <c:v>399.419828582923</c:v>
                </c:pt>
                <c:pt idx="33160">
                  <c:v>399.51609395246095</c:v>
                </c:pt>
                <c:pt idx="33161">
                  <c:v>399.30610075353792</c:v>
                </c:pt>
                <c:pt idx="33162">
                  <c:v>399.24627262738397</c:v>
                </c:pt>
                <c:pt idx="33163">
                  <c:v>399.29002908369199</c:v>
                </c:pt>
                <c:pt idx="33164">
                  <c:v>399.26892960246101</c:v>
                </c:pt>
                <c:pt idx="33165">
                  <c:v>399.51327573646108</c:v>
                </c:pt>
                <c:pt idx="33166">
                  <c:v>399.42160513061492</c:v>
                </c:pt>
                <c:pt idx="33167">
                  <c:v>399.35560687753798</c:v>
                </c:pt>
                <c:pt idx="33168">
                  <c:v>399.30594915815396</c:v>
                </c:pt>
                <c:pt idx="33169">
                  <c:v>399.15232809230702</c:v>
                </c:pt>
                <c:pt idx="33170">
                  <c:v>399.0817332529229</c:v>
                </c:pt>
                <c:pt idx="33171">
                  <c:v>399.06462593723001</c:v>
                </c:pt>
                <c:pt idx="33172">
                  <c:v>399.13728352615402</c:v>
                </c:pt>
                <c:pt idx="33173">
                  <c:v>399.09598183661501</c:v>
                </c:pt>
                <c:pt idx="33174">
                  <c:v>399.07560108276908</c:v>
                </c:pt>
                <c:pt idx="33175">
                  <c:v>399.06493136676903</c:v>
                </c:pt>
                <c:pt idx="33176">
                  <c:v>399.06283281107602</c:v>
                </c:pt>
                <c:pt idx="33177">
                  <c:v>398.99110043830689</c:v>
                </c:pt>
                <c:pt idx="33178">
                  <c:v>398.97584778323102</c:v>
                </c:pt>
                <c:pt idx="33179">
                  <c:v>398.94903197923099</c:v>
                </c:pt>
                <c:pt idx="33180">
                  <c:v>398.86253946446101</c:v>
                </c:pt>
                <c:pt idx="33181">
                  <c:v>398.876626616615</c:v>
                </c:pt>
                <c:pt idx="33182">
                  <c:v>398.96173126092293</c:v>
                </c:pt>
                <c:pt idx="33183">
                  <c:v>398.92528694907691</c:v>
                </c:pt>
                <c:pt idx="33184">
                  <c:v>398.85438687061497</c:v>
                </c:pt>
                <c:pt idx="33185">
                  <c:v>398.97005387876897</c:v>
                </c:pt>
                <c:pt idx="33186">
                  <c:v>398.96432201200003</c:v>
                </c:pt>
                <c:pt idx="33187">
                  <c:v>398.99659512169188</c:v>
                </c:pt>
                <c:pt idx="33188">
                  <c:v>398.87089256415402</c:v>
                </c:pt>
                <c:pt idx="33189">
                  <c:v>398.61938001169204</c:v>
                </c:pt>
                <c:pt idx="33190">
                  <c:v>398.59063025261486</c:v>
                </c:pt>
                <c:pt idx="33191">
                  <c:v>398.65259703476909</c:v>
                </c:pt>
                <c:pt idx="33192">
                  <c:v>398.83463846953799</c:v>
                </c:pt>
                <c:pt idx="33193">
                  <c:v>398.65772830107602</c:v>
                </c:pt>
                <c:pt idx="33194">
                  <c:v>398.64393005430702</c:v>
                </c:pt>
                <c:pt idx="33195">
                  <c:v>398.50328477246097</c:v>
                </c:pt>
                <c:pt idx="33196">
                  <c:v>398.59461532323002</c:v>
                </c:pt>
                <c:pt idx="33197">
                  <c:v>398.4936094023069</c:v>
                </c:pt>
                <c:pt idx="33198">
                  <c:v>398.55859138384608</c:v>
                </c:pt>
                <c:pt idx="33199">
                  <c:v>398.34019827753792</c:v>
                </c:pt>
                <c:pt idx="33200">
                  <c:v>398.18215231292299</c:v>
                </c:pt>
                <c:pt idx="33201">
                  <c:v>398.14686852553814</c:v>
                </c:pt>
                <c:pt idx="33202">
                  <c:v>398.14067036646111</c:v>
                </c:pt>
                <c:pt idx="33203">
                  <c:v>398.24595488615302</c:v>
                </c:pt>
                <c:pt idx="33204">
                  <c:v>398.30320902615301</c:v>
                </c:pt>
                <c:pt idx="33205">
                  <c:v>398.24884220722993</c:v>
                </c:pt>
                <c:pt idx="33206">
                  <c:v>398.21706501399905</c:v>
                </c:pt>
                <c:pt idx="33207">
                  <c:v>398.17832006184602</c:v>
                </c:pt>
                <c:pt idx="33208">
                  <c:v>398.27380996246092</c:v>
                </c:pt>
                <c:pt idx="33209">
                  <c:v>398.31450848384605</c:v>
                </c:pt>
                <c:pt idx="33210">
                  <c:v>398.28031150076896</c:v>
                </c:pt>
                <c:pt idx="33211">
                  <c:v>398.29633548999885</c:v>
                </c:pt>
                <c:pt idx="33212">
                  <c:v>398.13418407553797</c:v>
                </c:pt>
                <c:pt idx="33213">
                  <c:v>398.20230298261487</c:v>
                </c:pt>
                <c:pt idx="33214">
                  <c:v>398.30577532384604</c:v>
                </c:pt>
                <c:pt idx="33215">
                  <c:v>398.32005034707595</c:v>
                </c:pt>
                <c:pt idx="33216">
                  <c:v>398.30440658092306</c:v>
                </c:pt>
                <c:pt idx="33217">
                  <c:v>398.21283720015396</c:v>
                </c:pt>
                <c:pt idx="33218">
                  <c:v>398.35254056322998</c:v>
                </c:pt>
                <c:pt idx="33219">
                  <c:v>398.2270909526149</c:v>
                </c:pt>
                <c:pt idx="33220">
                  <c:v>398.20410627046101</c:v>
                </c:pt>
                <c:pt idx="33221">
                  <c:v>398.13145576661486</c:v>
                </c:pt>
                <c:pt idx="33222">
                  <c:v>398.29880264507699</c:v>
                </c:pt>
                <c:pt idx="33223">
                  <c:v>398.36361216015302</c:v>
                </c:pt>
                <c:pt idx="33224">
                  <c:v>398.25012296169189</c:v>
                </c:pt>
                <c:pt idx="33225">
                  <c:v>398.06459189338403</c:v>
                </c:pt>
                <c:pt idx="33226">
                  <c:v>397.90156974661488</c:v>
                </c:pt>
                <c:pt idx="33227">
                  <c:v>397.84996958000005</c:v>
                </c:pt>
                <c:pt idx="33228">
                  <c:v>398.015534153538</c:v>
                </c:pt>
                <c:pt idx="33229">
                  <c:v>397.99979795353795</c:v>
                </c:pt>
                <c:pt idx="33230">
                  <c:v>397.91897815107689</c:v>
                </c:pt>
                <c:pt idx="33231">
                  <c:v>397.85479394707693</c:v>
                </c:pt>
                <c:pt idx="33232">
                  <c:v>397.74831315753795</c:v>
                </c:pt>
                <c:pt idx="33233">
                  <c:v>397.75584516476914</c:v>
                </c:pt>
                <c:pt idx="33234">
                  <c:v>397.76425427246102</c:v>
                </c:pt>
                <c:pt idx="33235">
                  <c:v>397.80777407984607</c:v>
                </c:pt>
                <c:pt idx="33236">
                  <c:v>397.80519442384605</c:v>
                </c:pt>
                <c:pt idx="33237">
                  <c:v>397.70727708661497</c:v>
                </c:pt>
                <c:pt idx="33238">
                  <c:v>397.66276472138401</c:v>
                </c:pt>
                <c:pt idx="33239">
                  <c:v>397.56110543953793</c:v>
                </c:pt>
                <c:pt idx="33240">
                  <c:v>397.694816756769</c:v>
                </c:pt>
                <c:pt idx="33241">
                  <c:v>397.56053304076897</c:v>
                </c:pt>
                <c:pt idx="33242">
                  <c:v>397.610498882</c:v>
                </c:pt>
                <c:pt idx="33243">
                  <c:v>397.85168837246107</c:v>
                </c:pt>
                <c:pt idx="33244">
                  <c:v>397.88243248076901</c:v>
                </c:pt>
                <c:pt idx="33245">
                  <c:v>397.84702638200002</c:v>
                </c:pt>
                <c:pt idx="33246">
                  <c:v>398.06552895553796</c:v>
                </c:pt>
                <c:pt idx="33247">
                  <c:v>398.09880606815392</c:v>
                </c:pt>
                <c:pt idx="33248">
                  <c:v>398.18841678507596</c:v>
                </c:pt>
                <c:pt idx="33249">
                  <c:v>397.97810750861481</c:v>
                </c:pt>
                <c:pt idx="33250">
                  <c:v>397.96099449322992</c:v>
                </c:pt>
                <c:pt idx="33251">
                  <c:v>397.94464953246114</c:v>
                </c:pt>
                <c:pt idx="33252">
                  <c:v>398.184157190615</c:v>
                </c:pt>
                <c:pt idx="33253">
                  <c:v>398.05180006661499</c:v>
                </c:pt>
                <c:pt idx="33254">
                  <c:v>398.046138939846</c:v>
                </c:pt>
                <c:pt idx="33255">
                  <c:v>398.08944444446098</c:v>
                </c:pt>
                <c:pt idx="33256">
                  <c:v>397.92154364876899</c:v>
                </c:pt>
                <c:pt idx="33257">
                  <c:v>398.06236547630698</c:v>
                </c:pt>
                <c:pt idx="33258">
                  <c:v>398.36582679615304</c:v>
                </c:pt>
                <c:pt idx="33259">
                  <c:v>398.06990190661492</c:v>
                </c:pt>
                <c:pt idx="33260">
                  <c:v>397.86497068507606</c:v>
                </c:pt>
                <c:pt idx="33261">
                  <c:v>397.90331608046097</c:v>
                </c:pt>
                <c:pt idx="33262">
                  <c:v>397.75849545261491</c:v>
                </c:pt>
                <c:pt idx="33263">
                  <c:v>397.61403719046103</c:v>
                </c:pt>
                <c:pt idx="33264">
                  <c:v>397.60368142769198</c:v>
                </c:pt>
                <c:pt idx="33265">
                  <c:v>397.42292102953797</c:v>
                </c:pt>
                <c:pt idx="33266">
                  <c:v>397.35733512815398</c:v>
                </c:pt>
                <c:pt idx="33267">
                  <c:v>397.46549137400001</c:v>
                </c:pt>
                <c:pt idx="33268">
                  <c:v>397.52169244661491</c:v>
                </c:pt>
                <c:pt idx="33269">
                  <c:v>397.29839319430698</c:v>
                </c:pt>
                <c:pt idx="33270">
                  <c:v>397.47159341846094</c:v>
                </c:pt>
                <c:pt idx="33271">
                  <c:v>397.48996191292196</c:v>
                </c:pt>
                <c:pt idx="33272">
                  <c:v>397.402379876461</c:v>
                </c:pt>
                <c:pt idx="33273">
                  <c:v>397.54516537092201</c:v>
                </c:pt>
                <c:pt idx="33274">
                  <c:v>397.44275688538397</c:v>
                </c:pt>
                <c:pt idx="33275">
                  <c:v>397.46871869307603</c:v>
                </c:pt>
                <c:pt idx="33276">
                  <c:v>397.34620541984606</c:v>
                </c:pt>
                <c:pt idx="33277">
                  <c:v>397.37210503246098</c:v>
                </c:pt>
                <c:pt idx="33278">
                  <c:v>397.28074416646098</c:v>
                </c:pt>
                <c:pt idx="33279">
                  <c:v>397.24114504522987</c:v>
                </c:pt>
                <c:pt idx="33280">
                  <c:v>397.30956166538402</c:v>
                </c:pt>
                <c:pt idx="33281">
                  <c:v>397.33477636322999</c:v>
                </c:pt>
                <c:pt idx="33282">
                  <c:v>397.34906972676907</c:v>
                </c:pt>
                <c:pt idx="33283">
                  <c:v>397.41020809015299</c:v>
                </c:pt>
                <c:pt idx="33284">
                  <c:v>397.36044968246108</c:v>
                </c:pt>
                <c:pt idx="33285">
                  <c:v>397.94635302615399</c:v>
                </c:pt>
                <c:pt idx="33286">
                  <c:v>398.01408239938411</c:v>
                </c:pt>
                <c:pt idx="33287">
                  <c:v>397.60264367476913</c:v>
                </c:pt>
                <c:pt idx="33288">
                  <c:v>397.28322355230699</c:v>
                </c:pt>
                <c:pt idx="33289">
                  <c:v>397.14103866830698</c:v>
                </c:pt>
                <c:pt idx="33290">
                  <c:v>397.09248009061508</c:v>
                </c:pt>
                <c:pt idx="33291">
                  <c:v>397.36510878538394</c:v>
                </c:pt>
                <c:pt idx="33292">
                  <c:v>397.36586782476911</c:v>
                </c:pt>
                <c:pt idx="33293">
                  <c:v>397.34926156261508</c:v>
                </c:pt>
                <c:pt idx="33294">
                  <c:v>397.29187668707692</c:v>
                </c:pt>
                <c:pt idx="33295">
                  <c:v>397.05888701784608</c:v>
                </c:pt>
                <c:pt idx="33296">
                  <c:v>397.07178172446106</c:v>
                </c:pt>
                <c:pt idx="33297">
                  <c:v>396.9966076579999</c:v>
                </c:pt>
                <c:pt idx="33298">
                  <c:v>397.10218465246106</c:v>
                </c:pt>
                <c:pt idx="33299">
                  <c:v>397.38478831953807</c:v>
                </c:pt>
                <c:pt idx="33300">
                  <c:v>397.18640647938395</c:v>
                </c:pt>
                <c:pt idx="33301">
                  <c:v>397.174124648923</c:v>
                </c:pt>
                <c:pt idx="33302">
                  <c:v>397.39588082307614</c:v>
                </c:pt>
                <c:pt idx="33303">
                  <c:v>397.51995458399898</c:v>
                </c:pt>
                <c:pt idx="33304">
                  <c:v>396.97216261076903</c:v>
                </c:pt>
                <c:pt idx="33305">
                  <c:v>396.99938038430702</c:v>
                </c:pt>
                <c:pt idx="33306">
                  <c:v>397.15336446169192</c:v>
                </c:pt>
                <c:pt idx="33307">
                  <c:v>396.80353261707592</c:v>
                </c:pt>
                <c:pt idx="33308">
                  <c:v>396.831140656461</c:v>
                </c:pt>
                <c:pt idx="33309">
                  <c:v>397.26370720384602</c:v>
                </c:pt>
                <c:pt idx="33310">
                  <c:v>397.15216653476909</c:v>
                </c:pt>
                <c:pt idx="33311">
                  <c:v>396.91384076861493</c:v>
                </c:pt>
                <c:pt idx="33312">
                  <c:v>397.15154714107592</c:v>
                </c:pt>
                <c:pt idx="33313">
                  <c:v>397.24492479276904</c:v>
                </c:pt>
                <c:pt idx="33314">
                  <c:v>397.17721516369198</c:v>
                </c:pt>
                <c:pt idx="33315">
                  <c:v>396.90949228584606</c:v>
                </c:pt>
                <c:pt idx="33316">
                  <c:v>397.073396826769</c:v>
                </c:pt>
                <c:pt idx="33317">
                  <c:v>397.111990058461</c:v>
                </c:pt>
                <c:pt idx="33318">
                  <c:v>397.39583783707695</c:v>
                </c:pt>
                <c:pt idx="33319">
                  <c:v>397.50211163738396</c:v>
                </c:pt>
                <c:pt idx="33320">
                  <c:v>397.344170280615</c:v>
                </c:pt>
                <c:pt idx="33321">
                  <c:v>397.14233763076908</c:v>
                </c:pt>
                <c:pt idx="33322">
                  <c:v>397.34273954153792</c:v>
                </c:pt>
                <c:pt idx="33323">
                  <c:v>397.04427276830802</c:v>
                </c:pt>
                <c:pt idx="33324">
                  <c:v>396.88922728369198</c:v>
                </c:pt>
                <c:pt idx="33325">
                  <c:v>397.25555522799897</c:v>
                </c:pt>
                <c:pt idx="33326">
                  <c:v>396.86576227338401</c:v>
                </c:pt>
                <c:pt idx="33327">
                  <c:v>396.69394350569195</c:v>
                </c:pt>
                <c:pt idx="33328">
                  <c:v>396.71254846246092</c:v>
                </c:pt>
                <c:pt idx="33329">
                  <c:v>396.93306954553793</c:v>
                </c:pt>
                <c:pt idx="33330">
                  <c:v>396.90831640569183</c:v>
                </c:pt>
                <c:pt idx="33331">
                  <c:v>397.15104501984507</c:v>
                </c:pt>
                <c:pt idx="33332">
                  <c:v>396.98705836046099</c:v>
                </c:pt>
                <c:pt idx="33333">
                  <c:v>396.97403793030696</c:v>
                </c:pt>
                <c:pt idx="33334">
                  <c:v>396.83784212307603</c:v>
                </c:pt>
                <c:pt idx="33335">
                  <c:v>396.74936056799896</c:v>
                </c:pt>
                <c:pt idx="33336">
                  <c:v>396.71282443553798</c:v>
                </c:pt>
                <c:pt idx="33337">
                  <c:v>396.85493063030708</c:v>
                </c:pt>
                <c:pt idx="33338">
                  <c:v>397.09620730122987</c:v>
                </c:pt>
                <c:pt idx="33339">
                  <c:v>396.92608112676902</c:v>
                </c:pt>
                <c:pt idx="33340">
                  <c:v>397.087262828615</c:v>
                </c:pt>
                <c:pt idx="33341">
                  <c:v>397.158911286153</c:v>
                </c:pt>
                <c:pt idx="33342">
                  <c:v>396.724661652615</c:v>
                </c:pt>
                <c:pt idx="33343">
                  <c:v>396.77094766861495</c:v>
                </c:pt>
                <c:pt idx="33344">
                  <c:v>396.83709743446104</c:v>
                </c:pt>
                <c:pt idx="33345">
                  <c:v>396.62942553046111</c:v>
                </c:pt>
                <c:pt idx="33346">
                  <c:v>396.81161835922995</c:v>
                </c:pt>
                <c:pt idx="33347">
                  <c:v>396.79198368107592</c:v>
                </c:pt>
                <c:pt idx="33348">
                  <c:v>396.49652912538392</c:v>
                </c:pt>
                <c:pt idx="33349">
                  <c:v>396.68301650938395</c:v>
                </c:pt>
                <c:pt idx="33350">
                  <c:v>396.79317197215391</c:v>
                </c:pt>
                <c:pt idx="33351">
                  <c:v>396.70898689861497</c:v>
                </c:pt>
                <c:pt idx="33352">
                  <c:v>397.38320895692294</c:v>
                </c:pt>
                <c:pt idx="33353">
                  <c:v>397.49580127199994</c:v>
                </c:pt>
                <c:pt idx="33354">
                  <c:v>396.90101080461494</c:v>
                </c:pt>
                <c:pt idx="33355">
                  <c:v>397.28620195446092</c:v>
                </c:pt>
                <c:pt idx="33356">
                  <c:v>396.74071538122996</c:v>
                </c:pt>
                <c:pt idx="33357">
                  <c:v>396.74466902461506</c:v>
                </c:pt>
                <c:pt idx="33358">
                  <c:v>396.87388688876911</c:v>
                </c:pt>
                <c:pt idx="33359">
                  <c:v>397.77391666169189</c:v>
                </c:pt>
                <c:pt idx="33360">
                  <c:v>397.40105229753794</c:v>
                </c:pt>
                <c:pt idx="33361">
                  <c:v>396.9869898436919</c:v>
                </c:pt>
                <c:pt idx="33362">
                  <c:v>396.92230434830691</c:v>
                </c:pt>
                <c:pt idx="33363">
                  <c:v>397.29396149846099</c:v>
                </c:pt>
                <c:pt idx="33364">
                  <c:v>397.34116044384598</c:v>
                </c:pt>
                <c:pt idx="33365">
                  <c:v>396.93819845953789</c:v>
                </c:pt>
                <c:pt idx="33366">
                  <c:v>397.38852077446109</c:v>
                </c:pt>
                <c:pt idx="33367">
                  <c:v>397.15022076061501</c:v>
                </c:pt>
                <c:pt idx="33368">
                  <c:v>396.87517728199987</c:v>
                </c:pt>
                <c:pt idx="33369">
                  <c:v>396.99500527523094</c:v>
                </c:pt>
                <c:pt idx="33370">
                  <c:v>397.719663902153</c:v>
                </c:pt>
                <c:pt idx="33371">
                  <c:v>397.850739906461</c:v>
                </c:pt>
                <c:pt idx="33372">
                  <c:v>397.43095675384592</c:v>
                </c:pt>
                <c:pt idx="33373">
                  <c:v>397.29019698830689</c:v>
                </c:pt>
                <c:pt idx="33374">
                  <c:v>397.06010934261491</c:v>
                </c:pt>
                <c:pt idx="33375">
                  <c:v>397.04077328846108</c:v>
                </c:pt>
                <c:pt idx="33376">
                  <c:v>397.22470216415297</c:v>
                </c:pt>
                <c:pt idx="33377">
                  <c:v>396.98256992569191</c:v>
                </c:pt>
                <c:pt idx="33378">
                  <c:v>396.95328602446108</c:v>
                </c:pt>
                <c:pt idx="33379">
                  <c:v>397.03058385876898</c:v>
                </c:pt>
                <c:pt idx="33380">
                  <c:v>397.4882944766149</c:v>
                </c:pt>
                <c:pt idx="33381">
                  <c:v>397.35716259430706</c:v>
                </c:pt>
                <c:pt idx="33382">
                  <c:v>397.30130323646102</c:v>
                </c:pt>
                <c:pt idx="33383">
                  <c:v>397.08157649984599</c:v>
                </c:pt>
                <c:pt idx="33384">
                  <c:v>396.98175217153795</c:v>
                </c:pt>
                <c:pt idx="33385">
                  <c:v>397.31568370830701</c:v>
                </c:pt>
                <c:pt idx="33386">
                  <c:v>397.41749268000001</c:v>
                </c:pt>
                <c:pt idx="33387">
                  <c:v>397.15116059476907</c:v>
                </c:pt>
                <c:pt idx="33388">
                  <c:v>397.011444722769</c:v>
                </c:pt>
                <c:pt idx="33389">
                  <c:v>397.11004180199905</c:v>
                </c:pt>
                <c:pt idx="33390">
                  <c:v>397.2239719552299</c:v>
                </c:pt>
                <c:pt idx="33391">
                  <c:v>398.120804007385</c:v>
                </c:pt>
                <c:pt idx="33392">
                  <c:v>397.56815808522987</c:v>
                </c:pt>
                <c:pt idx="33393">
                  <c:v>397.57989618599998</c:v>
                </c:pt>
                <c:pt idx="33394">
                  <c:v>397.49184922661493</c:v>
                </c:pt>
                <c:pt idx="33395">
                  <c:v>397.31349344169189</c:v>
                </c:pt>
                <c:pt idx="33396">
                  <c:v>397.28790874261489</c:v>
                </c:pt>
                <c:pt idx="33397">
                  <c:v>397.4860484936919</c:v>
                </c:pt>
                <c:pt idx="33398">
                  <c:v>397.31788323122998</c:v>
                </c:pt>
                <c:pt idx="33399">
                  <c:v>397.45042885707596</c:v>
                </c:pt>
                <c:pt idx="33400">
                  <c:v>397.85035167092298</c:v>
                </c:pt>
                <c:pt idx="33401">
                  <c:v>397.75642365753799</c:v>
                </c:pt>
                <c:pt idx="33402">
                  <c:v>397.402847422153</c:v>
                </c:pt>
                <c:pt idx="33403">
                  <c:v>398.30841237907703</c:v>
                </c:pt>
                <c:pt idx="33404">
                  <c:v>398.12562229384611</c:v>
                </c:pt>
                <c:pt idx="33405">
                  <c:v>397.63746324369203</c:v>
                </c:pt>
                <c:pt idx="33406">
                  <c:v>397.31255024553792</c:v>
                </c:pt>
                <c:pt idx="33407">
                  <c:v>397.91895637353792</c:v>
                </c:pt>
                <c:pt idx="33408">
                  <c:v>398.06717385292296</c:v>
                </c:pt>
                <c:pt idx="33409">
                  <c:v>397.631794116153</c:v>
                </c:pt>
                <c:pt idx="33410">
                  <c:v>397.73392924261481</c:v>
                </c:pt>
                <c:pt idx="33411">
                  <c:v>397.48789602138396</c:v>
                </c:pt>
                <c:pt idx="33412">
                  <c:v>397.87094112384614</c:v>
                </c:pt>
                <c:pt idx="33413">
                  <c:v>398.53985405338398</c:v>
                </c:pt>
                <c:pt idx="33414">
                  <c:v>398.04676421984607</c:v>
                </c:pt>
                <c:pt idx="33415">
                  <c:v>398.45552045415292</c:v>
                </c:pt>
                <c:pt idx="33416">
                  <c:v>398.0565368436919</c:v>
                </c:pt>
                <c:pt idx="33417">
                  <c:v>398.33776387738396</c:v>
                </c:pt>
                <c:pt idx="33418">
                  <c:v>398.31270689523001</c:v>
                </c:pt>
                <c:pt idx="33419">
                  <c:v>398.22964366784606</c:v>
                </c:pt>
                <c:pt idx="33420">
                  <c:v>397.76468518046113</c:v>
                </c:pt>
                <c:pt idx="33421">
                  <c:v>398.42739192707586</c:v>
                </c:pt>
                <c:pt idx="33422">
                  <c:v>399.00490389046104</c:v>
                </c:pt>
                <c:pt idx="33423">
                  <c:v>398.52972172646105</c:v>
                </c:pt>
                <c:pt idx="33424">
                  <c:v>398.22603707015287</c:v>
                </c:pt>
                <c:pt idx="33425">
                  <c:v>398.43062855692199</c:v>
                </c:pt>
                <c:pt idx="33426">
                  <c:v>399.88468497569198</c:v>
                </c:pt>
                <c:pt idx="33427">
                  <c:v>399.29529051415398</c:v>
                </c:pt>
                <c:pt idx="33428">
                  <c:v>398.91240330092302</c:v>
                </c:pt>
                <c:pt idx="33429">
                  <c:v>398.88924029646114</c:v>
                </c:pt>
                <c:pt idx="33430">
                  <c:v>398.52356915799993</c:v>
                </c:pt>
                <c:pt idx="33431">
                  <c:v>398.541959649538</c:v>
                </c:pt>
                <c:pt idx="33432">
                  <c:v>398.54272371322998</c:v>
                </c:pt>
                <c:pt idx="33433">
                  <c:v>398.32645094692293</c:v>
                </c:pt>
                <c:pt idx="33434">
                  <c:v>398.13428906215302</c:v>
                </c:pt>
                <c:pt idx="33435">
                  <c:v>398.06572069984611</c:v>
                </c:pt>
                <c:pt idx="33436">
                  <c:v>397.9305322515379</c:v>
                </c:pt>
                <c:pt idx="33437">
                  <c:v>397.99425611646097</c:v>
                </c:pt>
                <c:pt idx="33438">
                  <c:v>398.38087039430707</c:v>
                </c:pt>
                <c:pt idx="33439">
                  <c:v>398.26242170430703</c:v>
                </c:pt>
                <c:pt idx="33440">
                  <c:v>398.42129137876896</c:v>
                </c:pt>
                <c:pt idx="33441">
                  <c:v>398.15008413323011</c:v>
                </c:pt>
                <c:pt idx="33442">
                  <c:v>398.139632481538</c:v>
                </c:pt>
                <c:pt idx="33443">
                  <c:v>398.25493260630702</c:v>
                </c:pt>
                <c:pt idx="33444">
                  <c:v>398.54519535738399</c:v>
                </c:pt>
                <c:pt idx="33445">
                  <c:v>399.06874748984598</c:v>
                </c:pt>
                <c:pt idx="33446">
                  <c:v>398.76909431446103</c:v>
                </c:pt>
                <c:pt idx="33447">
                  <c:v>398.15043662476916</c:v>
                </c:pt>
                <c:pt idx="33448">
                  <c:v>398.67413516692301</c:v>
                </c:pt>
                <c:pt idx="33449">
                  <c:v>398.86695008338398</c:v>
                </c:pt>
                <c:pt idx="33450">
                  <c:v>398.40566062030706</c:v>
                </c:pt>
                <c:pt idx="33451">
                  <c:v>398.42021301969197</c:v>
                </c:pt>
                <c:pt idx="33452">
                  <c:v>398.72670036092296</c:v>
                </c:pt>
                <c:pt idx="33453">
                  <c:v>398.29010462799994</c:v>
                </c:pt>
                <c:pt idx="33454">
                  <c:v>398.18538742030705</c:v>
                </c:pt>
                <c:pt idx="33455">
                  <c:v>398.54875718984607</c:v>
                </c:pt>
                <c:pt idx="33456">
                  <c:v>399.12560419630711</c:v>
                </c:pt>
                <c:pt idx="33457">
                  <c:v>398.90134994276889</c:v>
                </c:pt>
                <c:pt idx="33458">
                  <c:v>398.62016063476909</c:v>
                </c:pt>
                <c:pt idx="33459">
                  <c:v>398.26216214646098</c:v>
                </c:pt>
                <c:pt idx="33460">
                  <c:v>398.63836871230694</c:v>
                </c:pt>
                <c:pt idx="33461">
                  <c:v>398.64750704707592</c:v>
                </c:pt>
                <c:pt idx="33462">
                  <c:v>398.42040261107599</c:v>
                </c:pt>
                <c:pt idx="33463">
                  <c:v>398.69406276338401</c:v>
                </c:pt>
                <c:pt idx="33464">
                  <c:v>398.44718798030698</c:v>
                </c:pt>
                <c:pt idx="33465">
                  <c:v>398.6026852064611</c:v>
                </c:pt>
                <c:pt idx="33466">
                  <c:v>398.76425007446107</c:v>
                </c:pt>
                <c:pt idx="33467">
                  <c:v>399.18379253892198</c:v>
                </c:pt>
                <c:pt idx="33468">
                  <c:v>398.61215851153793</c:v>
                </c:pt>
                <c:pt idx="33469">
                  <c:v>398.47695040169185</c:v>
                </c:pt>
                <c:pt idx="33470">
                  <c:v>398.31532019646107</c:v>
                </c:pt>
                <c:pt idx="33471">
                  <c:v>398.40546829122997</c:v>
                </c:pt>
                <c:pt idx="33472">
                  <c:v>398.66338778846102</c:v>
                </c:pt>
                <c:pt idx="33473">
                  <c:v>398.83536657861487</c:v>
                </c:pt>
                <c:pt idx="33474">
                  <c:v>398.97023813676901</c:v>
                </c:pt>
                <c:pt idx="33475">
                  <c:v>399.283323220461</c:v>
                </c:pt>
                <c:pt idx="33476">
                  <c:v>398.9833109933839</c:v>
                </c:pt>
                <c:pt idx="33477">
                  <c:v>398.89184853169195</c:v>
                </c:pt>
                <c:pt idx="33478">
                  <c:v>398.82900462738405</c:v>
                </c:pt>
                <c:pt idx="33479">
                  <c:v>399.06442477323105</c:v>
                </c:pt>
                <c:pt idx="33480">
                  <c:v>399.32176493722994</c:v>
                </c:pt>
                <c:pt idx="33481">
                  <c:v>399.410062566769</c:v>
                </c:pt>
                <c:pt idx="33482">
                  <c:v>399.05712656707692</c:v>
                </c:pt>
                <c:pt idx="33483">
                  <c:v>399.93680202061495</c:v>
                </c:pt>
                <c:pt idx="33484">
                  <c:v>399.462553684</c:v>
                </c:pt>
                <c:pt idx="33485">
                  <c:v>399.43052166015292</c:v>
                </c:pt>
                <c:pt idx="33486">
                  <c:v>399.05253044076898</c:v>
                </c:pt>
                <c:pt idx="33487">
                  <c:v>399.18855677461494</c:v>
                </c:pt>
                <c:pt idx="33488">
                  <c:v>399.32810464661486</c:v>
                </c:pt>
                <c:pt idx="33489">
                  <c:v>399.49454723122994</c:v>
                </c:pt>
                <c:pt idx="33490">
                  <c:v>399.11953279369197</c:v>
                </c:pt>
                <c:pt idx="33491">
                  <c:v>398.96470869661499</c:v>
                </c:pt>
                <c:pt idx="33492">
                  <c:v>398.84392882246107</c:v>
                </c:pt>
                <c:pt idx="33493">
                  <c:v>398.85278354076905</c:v>
                </c:pt>
                <c:pt idx="33494">
                  <c:v>399.254993359384</c:v>
                </c:pt>
                <c:pt idx="33495">
                  <c:v>399.04162127969198</c:v>
                </c:pt>
                <c:pt idx="33496">
                  <c:v>399.15339761769195</c:v>
                </c:pt>
                <c:pt idx="33497">
                  <c:v>399.42647248784596</c:v>
                </c:pt>
                <c:pt idx="33498">
                  <c:v>399.57847642907694</c:v>
                </c:pt>
                <c:pt idx="33499">
                  <c:v>399.60060654507703</c:v>
                </c:pt>
                <c:pt idx="33500">
                  <c:v>399.59410598353799</c:v>
                </c:pt>
                <c:pt idx="33501">
                  <c:v>399.721653000461</c:v>
                </c:pt>
                <c:pt idx="33502">
                  <c:v>399.9622825927691</c:v>
                </c:pt>
                <c:pt idx="33503">
                  <c:v>399.58028792569195</c:v>
                </c:pt>
                <c:pt idx="33504">
                  <c:v>399.57673501492292</c:v>
                </c:pt>
                <c:pt idx="33505">
                  <c:v>399.88298437984611</c:v>
                </c:pt>
                <c:pt idx="33506">
                  <c:v>400.03807303646101</c:v>
                </c:pt>
                <c:pt idx="33507">
                  <c:v>399.95935601030698</c:v>
                </c:pt>
                <c:pt idx="33508">
                  <c:v>400.07634862507592</c:v>
                </c:pt>
                <c:pt idx="33509">
                  <c:v>400.22567616507592</c:v>
                </c:pt>
                <c:pt idx="33510">
                  <c:v>400.50265621446107</c:v>
                </c:pt>
                <c:pt idx="33511">
                  <c:v>399.98136845538386</c:v>
                </c:pt>
                <c:pt idx="33512">
                  <c:v>400.11347060230702</c:v>
                </c:pt>
                <c:pt idx="33513">
                  <c:v>399.92031432784592</c:v>
                </c:pt>
                <c:pt idx="33514">
                  <c:v>400.06327307784602</c:v>
                </c:pt>
                <c:pt idx="33515">
                  <c:v>400.2277604510769</c:v>
                </c:pt>
                <c:pt idx="33516">
                  <c:v>400.25840864507592</c:v>
                </c:pt>
                <c:pt idx="33517">
                  <c:v>399.71226319092307</c:v>
                </c:pt>
                <c:pt idx="33518">
                  <c:v>399.61193457461496</c:v>
                </c:pt>
                <c:pt idx="33519">
                  <c:v>399.98066676876903</c:v>
                </c:pt>
                <c:pt idx="33520">
                  <c:v>400.17592774661495</c:v>
                </c:pt>
                <c:pt idx="33521">
                  <c:v>400.29363821276894</c:v>
                </c:pt>
                <c:pt idx="33522">
                  <c:v>400.56400217692203</c:v>
                </c:pt>
                <c:pt idx="33523">
                  <c:v>400.16364176892301</c:v>
                </c:pt>
                <c:pt idx="33524">
                  <c:v>399.98453914015295</c:v>
                </c:pt>
                <c:pt idx="33525">
                  <c:v>400.21107038538395</c:v>
                </c:pt>
                <c:pt idx="33526">
                  <c:v>400.13316447646099</c:v>
                </c:pt>
                <c:pt idx="33527">
                  <c:v>400.01340752476904</c:v>
                </c:pt>
                <c:pt idx="33528">
                  <c:v>400.41434363261499</c:v>
                </c:pt>
                <c:pt idx="33529">
                  <c:v>400.11838541599997</c:v>
                </c:pt>
                <c:pt idx="33530">
                  <c:v>399.81563948061495</c:v>
                </c:pt>
                <c:pt idx="33531">
                  <c:v>400.02103933723095</c:v>
                </c:pt>
                <c:pt idx="33532">
                  <c:v>400.44815880292293</c:v>
                </c:pt>
                <c:pt idx="33533">
                  <c:v>400.06117003522996</c:v>
                </c:pt>
                <c:pt idx="33534">
                  <c:v>400.16346309584611</c:v>
                </c:pt>
                <c:pt idx="33535">
                  <c:v>400.31035432753799</c:v>
                </c:pt>
                <c:pt idx="33536">
                  <c:v>400.31350149707697</c:v>
                </c:pt>
                <c:pt idx="33537">
                  <c:v>400.28899514969197</c:v>
                </c:pt>
                <c:pt idx="33538">
                  <c:v>400.00557152076902</c:v>
                </c:pt>
                <c:pt idx="33539">
                  <c:v>400.21516603953802</c:v>
                </c:pt>
                <c:pt idx="33540">
                  <c:v>400.1584179426149</c:v>
                </c:pt>
                <c:pt idx="33541">
                  <c:v>400.08712150815296</c:v>
                </c:pt>
                <c:pt idx="33542">
                  <c:v>400.08514590522987</c:v>
                </c:pt>
                <c:pt idx="33543">
                  <c:v>400.11683589999996</c:v>
                </c:pt>
                <c:pt idx="33544">
                  <c:v>399.96333622999987</c:v>
                </c:pt>
                <c:pt idx="33545">
                  <c:v>400.125078894615</c:v>
                </c:pt>
                <c:pt idx="33546">
                  <c:v>400.545199486461</c:v>
                </c:pt>
                <c:pt idx="33547">
                  <c:v>400.42832190276897</c:v>
                </c:pt>
                <c:pt idx="33548">
                  <c:v>400.49752794307693</c:v>
                </c:pt>
                <c:pt idx="33549">
                  <c:v>400.3755646203071</c:v>
                </c:pt>
                <c:pt idx="33550">
                  <c:v>400.47331320984603</c:v>
                </c:pt>
                <c:pt idx="33551">
                  <c:v>400.52063899076904</c:v>
                </c:pt>
                <c:pt idx="33552">
                  <c:v>400.78222682861497</c:v>
                </c:pt>
                <c:pt idx="33553">
                  <c:v>400.50766350400005</c:v>
                </c:pt>
                <c:pt idx="33554">
                  <c:v>400.57187997507691</c:v>
                </c:pt>
                <c:pt idx="33555">
                  <c:v>400.48484373907598</c:v>
                </c:pt>
                <c:pt idx="33556">
                  <c:v>400.85155588199996</c:v>
                </c:pt>
                <c:pt idx="33557">
                  <c:v>400.74756935646104</c:v>
                </c:pt>
                <c:pt idx="33558">
                  <c:v>400.82345013538401</c:v>
                </c:pt>
                <c:pt idx="33559">
                  <c:v>400.73199448215297</c:v>
                </c:pt>
                <c:pt idx="33560">
                  <c:v>400.27204514799996</c:v>
                </c:pt>
                <c:pt idx="33561">
                  <c:v>400.42060510492308</c:v>
                </c:pt>
                <c:pt idx="33562">
                  <c:v>400.51724779492201</c:v>
                </c:pt>
                <c:pt idx="33563">
                  <c:v>400.58907298722994</c:v>
                </c:pt>
                <c:pt idx="33564">
                  <c:v>400.60163096399992</c:v>
                </c:pt>
                <c:pt idx="33565">
                  <c:v>400.54109657199996</c:v>
                </c:pt>
                <c:pt idx="33566">
                  <c:v>400.51642750276898</c:v>
                </c:pt>
                <c:pt idx="33567">
                  <c:v>400.46524008923001</c:v>
                </c:pt>
                <c:pt idx="33568">
                  <c:v>400.69989882000004</c:v>
                </c:pt>
                <c:pt idx="33569">
                  <c:v>400.59599771322996</c:v>
                </c:pt>
                <c:pt idx="33570">
                  <c:v>400.86048054030704</c:v>
                </c:pt>
                <c:pt idx="33571">
                  <c:v>400.866300569538</c:v>
                </c:pt>
                <c:pt idx="33572">
                  <c:v>400.74461028246105</c:v>
                </c:pt>
                <c:pt idx="33573">
                  <c:v>400.75274391907601</c:v>
                </c:pt>
                <c:pt idx="33574">
                  <c:v>400.53247110769195</c:v>
                </c:pt>
                <c:pt idx="33575">
                  <c:v>400.41418971538394</c:v>
                </c:pt>
                <c:pt idx="33576">
                  <c:v>400.5708695944611</c:v>
                </c:pt>
                <c:pt idx="33577">
                  <c:v>400.55662586184604</c:v>
                </c:pt>
                <c:pt idx="33578">
                  <c:v>400.54477446323102</c:v>
                </c:pt>
                <c:pt idx="33579">
                  <c:v>400.48240631861495</c:v>
                </c:pt>
                <c:pt idx="33580">
                  <c:v>400.47536519584605</c:v>
                </c:pt>
                <c:pt idx="33581">
                  <c:v>400.715587190615</c:v>
                </c:pt>
                <c:pt idx="33582">
                  <c:v>400.56163307630698</c:v>
                </c:pt>
                <c:pt idx="33583">
                  <c:v>400.60032764553802</c:v>
                </c:pt>
                <c:pt idx="33584">
                  <c:v>400.38160769507601</c:v>
                </c:pt>
                <c:pt idx="33585">
                  <c:v>400.31595015353798</c:v>
                </c:pt>
                <c:pt idx="33586">
                  <c:v>400.39709753184604</c:v>
                </c:pt>
                <c:pt idx="33587">
                  <c:v>400.48175419061494</c:v>
                </c:pt>
                <c:pt idx="33588">
                  <c:v>400.43865149492194</c:v>
                </c:pt>
                <c:pt idx="33589">
                  <c:v>400.57833232907592</c:v>
                </c:pt>
                <c:pt idx="33590">
                  <c:v>400.54611231061494</c:v>
                </c:pt>
                <c:pt idx="33591">
                  <c:v>400.59157798353795</c:v>
                </c:pt>
                <c:pt idx="33592">
                  <c:v>400.2975420519989</c:v>
                </c:pt>
                <c:pt idx="33593">
                  <c:v>400.527648250769</c:v>
                </c:pt>
                <c:pt idx="33594">
                  <c:v>400.44957184861494</c:v>
                </c:pt>
                <c:pt idx="33595">
                  <c:v>400.51388078461508</c:v>
                </c:pt>
                <c:pt idx="33596">
                  <c:v>400.50654427461495</c:v>
                </c:pt>
                <c:pt idx="33597">
                  <c:v>400.54356169923005</c:v>
                </c:pt>
                <c:pt idx="33598">
                  <c:v>400.32637964953796</c:v>
                </c:pt>
                <c:pt idx="33599">
                  <c:v>400.37278592123101</c:v>
                </c:pt>
                <c:pt idx="33600">
                  <c:v>400.39700481522999</c:v>
                </c:pt>
                <c:pt idx="33601">
                  <c:v>400.44289645646109</c:v>
                </c:pt>
                <c:pt idx="33602">
                  <c:v>400.54374723246104</c:v>
                </c:pt>
                <c:pt idx="33603">
                  <c:v>400.63751741522987</c:v>
                </c:pt>
                <c:pt idx="33604">
                  <c:v>400.661735688769</c:v>
                </c:pt>
                <c:pt idx="33605">
                  <c:v>400.49708297553792</c:v>
                </c:pt>
                <c:pt idx="33606">
                  <c:v>400.57511070338393</c:v>
                </c:pt>
                <c:pt idx="33607">
                  <c:v>400.72771454861385</c:v>
                </c:pt>
                <c:pt idx="33608">
                  <c:v>400.52646772107693</c:v>
                </c:pt>
                <c:pt idx="33609">
                  <c:v>400.48926863584506</c:v>
                </c:pt>
                <c:pt idx="33610">
                  <c:v>401.10457079230702</c:v>
                </c:pt>
                <c:pt idx="33611">
                  <c:v>400.87158557769192</c:v>
                </c:pt>
                <c:pt idx="33612">
                  <c:v>400.95215756738389</c:v>
                </c:pt>
                <c:pt idx="33613">
                  <c:v>400.69370968215395</c:v>
                </c:pt>
                <c:pt idx="33614">
                  <c:v>400.67002437676911</c:v>
                </c:pt>
                <c:pt idx="33615">
                  <c:v>400.8980441207691</c:v>
                </c:pt>
                <c:pt idx="33616">
                  <c:v>401.07426908507608</c:v>
                </c:pt>
                <c:pt idx="33617">
                  <c:v>400.81620502169199</c:v>
                </c:pt>
                <c:pt idx="33618">
                  <c:v>400.96861202922992</c:v>
                </c:pt>
                <c:pt idx="33619">
                  <c:v>400.83838107969194</c:v>
                </c:pt>
                <c:pt idx="33620">
                  <c:v>400.90067053046107</c:v>
                </c:pt>
                <c:pt idx="33621">
                  <c:v>401.11249385846105</c:v>
                </c:pt>
                <c:pt idx="33622">
                  <c:v>401.41005719984508</c:v>
                </c:pt>
                <c:pt idx="33623">
                  <c:v>401.14117022169199</c:v>
                </c:pt>
                <c:pt idx="33624">
                  <c:v>401.02281949661494</c:v>
                </c:pt>
                <c:pt idx="33625">
                  <c:v>401.22250573230696</c:v>
                </c:pt>
                <c:pt idx="33626">
                  <c:v>401.24276221076906</c:v>
                </c:pt>
                <c:pt idx="33627">
                  <c:v>401.56788871199905</c:v>
                </c:pt>
                <c:pt idx="33628">
                  <c:v>401.68852509353798</c:v>
                </c:pt>
                <c:pt idx="33629">
                  <c:v>401.4034233307691</c:v>
                </c:pt>
                <c:pt idx="33630">
                  <c:v>401.60058266769198</c:v>
                </c:pt>
                <c:pt idx="33631">
                  <c:v>401.57513762799897</c:v>
                </c:pt>
                <c:pt idx="33632">
                  <c:v>401.69923606169192</c:v>
                </c:pt>
                <c:pt idx="33633">
                  <c:v>401.34857601738395</c:v>
                </c:pt>
                <c:pt idx="33634">
                  <c:v>401.34581965722992</c:v>
                </c:pt>
                <c:pt idx="33635">
                  <c:v>401.44614173138399</c:v>
                </c:pt>
                <c:pt idx="33636">
                  <c:v>401.34324309846107</c:v>
                </c:pt>
                <c:pt idx="33637">
                  <c:v>401.34064898615298</c:v>
                </c:pt>
                <c:pt idx="33638">
                  <c:v>401.63317144676893</c:v>
                </c:pt>
                <c:pt idx="33639">
                  <c:v>401.33186471722996</c:v>
                </c:pt>
                <c:pt idx="33640">
                  <c:v>401.50509264369197</c:v>
                </c:pt>
                <c:pt idx="33641">
                  <c:v>401.56126618799897</c:v>
                </c:pt>
                <c:pt idx="33642">
                  <c:v>401.63444448492305</c:v>
                </c:pt>
                <c:pt idx="33643">
                  <c:v>401.89968298061501</c:v>
                </c:pt>
                <c:pt idx="33644">
                  <c:v>401.90182509938398</c:v>
                </c:pt>
                <c:pt idx="33645">
                  <c:v>401.93902775999993</c:v>
                </c:pt>
                <c:pt idx="33646">
                  <c:v>402.21928343799999</c:v>
                </c:pt>
                <c:pt idx="33647">
                  <c:v>402.47545487369194</c:v>
                </c:pt>
                <c:pt idx="33648">
                  <c:v>402.44115153507693</c:v>
                </c:pt>
                <c:pt idx="33649">
                  <c:v>402.43657887199885</c:v>
                </c:pt>
                <c:pt idx="33650">
                  <c:v>402.27248025276901</c:v>
                </c:pt>
                <c:pt idx="33651">
                  <c:v>402.04231935338396</c:v>
                </c:pt>
                <c:pt idx="33652">
                  <c:v>401.95263648384605</c:v>
                </c:pt>
                <c:pt idx="33653">
                  <c:v>401.97457954199893</c:v>
                </c:pt>
                <c:pt idx="33654">
                  <c:v>402.17093725030696</c:v>
                </c:pt>
                <c:pt idx="33655">
                  <c:v>402.09548225892303</c:v>
                </c:pt>
                <c:pt idx="33656">
                  <c:v>402.08957251476903</c:v>
                </c:pt>
                <c:pt idx="33657">
                  <c:v>401.99155588553793</c:v>
                </c:pt>
                <c:pt idx="33658">
                  <c:v>401.85028813061507</c:v>
                </c:pt>
                <c:pt idx="33659">
                  <c:v>401.98302476353803</c:v>
                </c:pt>
                <c:pt idx="33660">
                  <c:v>401.96022369123</c:v>
                </c:pt>
                <c:pt idx="33661">
                  <c:v>402.04324659492204</c:v>
                </c:pt>
                <c:pt idx="33662">
                  <c:v>401.934840006</c:v>
                </c:pt>
                <c:pt idx="33663">
                  <c:v>401.89601285030699</c:v>
                </c:pt>
                <c:pt idx="33664">
                  <c:v>402.10566618215307</c:v>
                </c:pt>
                <c:pt idx="33665">
                  <c:v>402.11776459907605</c:v>
                </c:pt>
                <c:pt idx="33666">
                  <c:v>402.16197245153796</c:v>
                </c:pt>
                <c:pt idx="33667">
                  <c:v>402.17042235246106</c:v>
                </c:pt>
                <c:pt idx="33668">
                  <c:v>402.12131921015293</c:v>
                </c:pt>
                <c:pt idx="33669">
                  <c:v>402.14145257538405</c:v>
                </c:pt>
                <c:pt idx="33670">
                  <c:v>402.20766988169203</c:v>
                </c:pt>
                <c:pt idx="33671">
                  <c:v>402.46454170199996</c:v>
                </c:pt>
                <c:pt idx="33672">
                  <c:v>402.59289119400006</c:v>
                </c:pt>
                <c:pt idx="33673">
                  <c:v>402.53147335830795</c:v>
                </c:pt>
                <c:pt idx="33674">
                  <c:v>402.63777567738396</c:v>
                </c:pt>
                <c:pt idx="33675">
                  <c:v>402.57977150015302</c:v>
                </c:pt>
                <c:pt idx="33676">
                  <c:v>402.65945491061501</c:v>
                </c:pt>
                <c:pt idx="33677">
                  <c:v>402.82417196876895</c:v>
                </c:pt>
                <c:pt idx="33678">
                  <c:v>402.761622170154</c:v>
                </c:pt>
                <c:pt idx="33679">
                  <c:v>402.70552079661496</c:v>
                </c:pt>
                <c:pt idx="33680">
                  <c:v>402.92992512615405</c:v>
                </c:pt>
                <c:pt idx="33681">
                  <c:v>403.04145316523</c:v>
                </c:pt>
                <c:pt idx="33682">
                  <c:v>402.91923644199886</c:v>
                </c:pt>
                <c:pt idx="33683">
                  <c:v>402.940358172461</c:v>
                </c:pt>
                <c:pt idx="33684">
                  <c:v>402.99333200415293</c:v>
                </c:pt>
                <c:pt idx="33685">
                  <c:v>402.86748232846111</c:v>
                </c:pt>
                <c:pt idx="33686">
                  <c:v>402.80234231569204</c:v>
                </c:pt>
                <c:pt idx="33687">
                  <c:v>402.97575221199889</c:v>
                </c:pt>
                <c:pt idx="33688">
                  <c:v>402.75084681307607</c:v>
                </c:pt>
                <c:pt idx="33689">
                  <c:v>402.86299948076902</c:v>
                </c:pt>
                <c:pt idx="33690">
                  <c:v>403.008479526153</c:v>
                </c:pt>
                <c:pt idx="33691">
                  <c:v>402.80846498492201</c:v>
                </c:pt>
                <c:pt idx="33692">
                  <c:v>402.75851856476896</c:v>
                </c:pt>
                <c:pt idx="33693">
                  <c:v>402.74642450538403</c:v>
                </c:pt>
                <c:pt idx="33694">
                  <c:v>402.52310918692297</c:v>
                </c:pt>
                <c:pt idx="33695">
                  <c:v>402.47617696261483</c:v>
                </c:pt>
                <c:pt idx="33696">
                  <c:v>402.57801051661494</c:v>
                </c:pt>
                <c:pt idx="33697">
                  <c:v>402.45789356369198</c:v>
                </c:pt>
                <c:pt idx="33698">
                  <c:v>402.50355297815287</c:v>
                </c:pt>
                <c:pt idx="33699">
                  <c:v>402.65770286461498</c:v>
                </c:pt>
                <c:pt idx="33700">
                  <c:v>402.70896152061499</c:v>
                </c:pt>
                <c:pt idx="33701">
                  <c:v>402.76738406861494</c:v>
                </c:pt>
                <c:pt idx="33702">
                  <c:v>402.87266177061508</c:v>
                </c:pt>
                <c:pt idx="33703">
                  <c:v>402.71201733307697</c:v>
                </c:pt>
                <c:pt idx="33704">
                  <c:v>402.82462748969198</c:v>
                </c:pt>
                <c:pt idx="33705">
                  <c:v>402.94660154569192</c:v>
                </c:pt>
                <c:pt idx="33706">
                  <c:v>402.96156644092287</c:v>
                </c:pt>
                <c:pt idx="33707">
                  <c:v>403.02108433415401</c:v>
                </c:pt>
                <c:pt idx="33708">
                  <c:v>402.93577333230695</c:v>
                </c:pt>
                <c:pt idx="33709">
                  <c:v>403.03968322092305</c:v>
                </c:pt>
                <c:pt idx="33710">
                  <c:v>403.07778323276904</c:v>
                </c:pt>
                <c:pt idx="33711">
                  <c:v>403.06518487738396</c:v>
                </c:pt>
                <c:pt idx="33712">
                  <c:v>402.848169072769</c:v>
                </c:pt>
                <c:pt idx="33713">
                  <c:v>402.946921594</c:v>
                </c:pt>
                <c:pt idx="33714">
                  <c:v>403.06522028523102</c:v>
                </c:pt>
                <c:pt idx="33715">
                  <c:v>402.93863265907595</c:v>
                </c:pt>
                <c:pt idx="33716">
                  <c:v>402.87467534384604</c:v>
                </c:pt>
                <c:pt idx="33717">
                  <c:v>403.03614535769185</c:v>
                </c:pt>
                <c:pt idx="33718">
                  <c:v>403.05634535538394</c:v>
                </c:pt>
                <c:pt idx="33719">
                  <c:v>402.94621899415296</c:v>
                </c:pt>
                <c:pt idx="33720">
                  <c:v>402.97274803661492</c:v>
                </c:pt>
                <c:pt idx="33721">
                  <c:v>402.69747702369204</c:v>
                </c:pt>
                <c:pt idx="33722">
                  <c:v>402.68833861230695</c:v>
                </c:pt>
                <c:pt idx="33723">
                  <c:v>402.71107255630699</c:v>
                </c:pt>
                <c:pt idx="33724">
                  <c:v>402.60039186599897</c:v>
                </c:pt>
                <c:pt idx="33725">
                  <c:v>402.70109387030698</c:v>
                </c:pt>
                <c:pt idx="33726">
                  <c:v>402.90652919707594</c:v>
                </c:pt>
                <c:pt idx="33727">
                  <c:v>402.71214224446101</c:v>
                </c:pt>
                <c:pt idx="33728">
                  <c:v>402.36233678399896</c:v>
                </c:pt>
                <c:pt idx="33729">
                  <c:v>402.34565839676907</c:v>
                </c:pt>
                <c:pt idx="33730">
                  <c:v>402.37206959553805</c:v>
                </c:pt>
                <c:pt idx="33731">
                  <c:v>402.56576897922992</c:v>
                </c:pt>
                <c:pt idx="33732">
                  <c:v>402.61619717461497</c:v>
                </c:pt>
                <c:pt idx="33733">
                  <c:v>402.71856006138393</c:v>
                </c:pt>
                <c:pt idx="33734">
                  <c:v>402.712185500153</c:v>
                </c:pt>
                <c:pt idx="33735">
                  <c:v>402.73710077522986</c:v>
                </c:pt>
                <c:pt idx="33736">
                  <c:v>402.670349592153</c:v>
                </c:pt>
                <c:pt idx="33737">
                  <c:v>402.61596308230702</c:v>
                </c:pt>
                <c:pt idx="33738">
                  <c:v>402.73995463522999</c:v>
                </c:pt>
                <c:pt idx="33739">
                  <c:v>402.7241454613839</c:v>
                </c:pt>
                <c:pt idx="33740">
                  <c:v>402.82774865292299</c:v>
                </c:pt>
                <c:pt idx="33741">
                  <c:v>402.80220087323005</c:v>
                </c:pt>
                <c:pt idx="33742">
                  <c:v>402.69712536707596</c:v>
                </c:pt>
                <c:pt idx="33743">
                  <c:v>402.70218474061494</c:v>
                </c:pt>
                <c:pt idx="33744">
                  <c:v>402.74082555753802</c:v>
                </c:pt>
                <c:pt idx="33745">
                  <c:v>402.69891661353802</c:v>
                </c:pt>
                <c:pt idx="33746">
                  <c:v>402.62251697522987</c:v>
                </c:pt>
                <c:pt idx="33747">
                  <c:v>402.59724604076905</c:v>
                </c:pt>
                <c:pt idx="33748">
                  <c:v>402.55154038153802</c:v>
                </c:pt>
                <c:pt idx="33749">
                  <c:v>402.30620077476902</c:v>
                </c:pt>
                <c:pt idx="33750">
                  <c:v>402.48087197907699</c:v>
                </c:pt>
                <c:pt idx="33751">
                  <c:v>402.42588147753793</c:v>
                </c:pt>
                <c:pt idx="33752">
                  <c:v>402.35504540830698</c:v>
                </c:pt>
                <c:pt idx="33753">
                  <c:v>402.15856733446111</c:v>
                </c:pt>
                <c:pt idx="33754">
                  <c:v>402.29378792030695</c:v>
                </c:pt>
                <c:pt idx="33755">
                  <c:v>402.15995729384611</c:v>
                </c:pt>
                <c:pt idx="33756">
                  <c:v>402.16068626123001</c:v>
                </c:pt>
                <c:pt idx="33757">
                  <c:v>402.21007551107596</c:v>
                </c:pt>
                <c:pt idx="33758">
                  <c:v>402.1682844938461</c:v>
                </c:pt>
                <c:pt idx="33759">
                  <c:v>402.25880157569196</c:v>
                </c:pt>
                <c:pt idx="33760">
                  <c:v>402.33275073876905</c:v>
                </c:pt>
                <c:pt idx="33761">
                  <c:v>402.37411303015301</c:v>
                </c:pt>
                <c:pt idx="33762">
                  <c:v>402.22906485630801</c:v>
                </c:pt>
                <c:pt idx="33763">
                  <c:v>402.03101917169187</c:v>
                </c:pt>
                <c:pt idx="33764">
                  <c:v>402.08288661876907</c:v>
                </c:pt>
                <c:pt idx="33765">
                  <c:v>402.073797084923</c:v>
                </c:pt>
                <c:pt idx="33766">
                  <c:v>402.09868111523002</c:v>
                </c:pt>
                <c:pt idx="33767">
                  <c:v>401.90834524138387</c:v>
                </c:pt>
                <c:pt idx="33768">
                  <c:v>401.851204567845</c:v>
                </c:pt>
                <c:pt idx="33769">
                  <c:v>401.90604080999992</c:v>
                </c:pt>
                <c:pt idx="33770">
                  <c:v>401.89212736599995</c:v>
                </c:pt>
                <c:pt idx="33771">
                  <c:v>401.7314214629219</c:v>
                </c:pt>
                <c:pt idx="33772">
                  <c:v>401.72000451384605</c:v>
                </c:pt>
                <c:pt idx="33773">
                  <c:v>401.59635323046092</c:v>
                </c:pt>
                <c:pt idx="33774">
                  <c:v>401.70194466907697</c:v>
                </c:pt>
                <c:pt idx="33775">
                  <c:v>401.70303405492194</c:v>
                </c:pt>
                <c:pt idx="33776">
                  <c:v>401.58099943492198</c:v>
                </c:pt>
                <c:pt idx="33777">
                  <c:v>401.4237715653839</c:v>
                </c:pt>
                <c:pt idx="33778">
                  <c:v>401.40447426046097</c:v>
                </c:pt>
                <c:pt idx="33779">
                  <c:v>401.40501263892196</c:v>
                </c:pt>
                <c:pt idx="33780">
                  <c:v>401.22487666215301</c:v>
                </c:pt>
                <c:pt idx="33781">
                  <c:v>401.34565635753802</c:v>
                </c:pt>
                <c:pt idx="33782">
                  <c:v>401.32097392707692</c:v>
                </c:pt>
                <c:pt idx="33783">
                  <c:v>401.294495998461</c:v>
                </c:pt>
                <c:pt idx="33784">
                  <c:v>401.20379037923101</c:v>
                </c:pt>
                <c:pt idx="33785">
                  <c:v>401.1961570592299</c:v>
                </c:pt>
                <c:pt idx="33786">
                  <c:v>401.002323728769</c:v>
                </c:pt>
                <c:pt idx="33787">
                  <c:v>400.86864143830701</c:v>
                </c:pt>
                <c:pt idx="33788">
                  <c:v>400.83921439538398</c:v>
                </c:pt>
                <c:pt idx="33789">
                  <c:v>400.92884297138392</c:v>
                </c:pt>
                <c:pt idx="33790">
                  <c:v>400.86268360953812</c:v>
                </c:pt>
                <c:pt idx="33791">
                  <c:v>400.82332213861503</c:v>
                </c:pt>
                <c:pt idx="33792">
                  <c:v>400.92718912815292</c:v>
                </c:pt>
                <c:pt idx="33793">
                  <c:v>400.87834152199895</c:v>
                </c:pt>
                <c:pt idx="33794">
                  <c:v>400.65013765122995</c:v>
                </c:pt>
                <c:pt idx="33795">
                  <c:v>400.80531195630692</c:v>
                </c:pt>
                <c:pt idx="33796">
                  <c:v>400.83562502276902</c:v>
                </c:pt>
                <c:pt idx="33797">
                  <c:v>400.65604370061499</c:v>
                </c:pt>
                <c:pt idx="33798">
                  <c:v>400.48413078799894</c:v>
                </c:pt>
                <c:pt idx="33799">
                  <c:v>400.61975287769195</c:v>
                </c:pt>
                <c:pt idx="33800">
                  <c:v>400.6312289056919</c:v>
                </c:pt>
                <c:pt idx="33801">
                  <c:v>400.69304114676902</c:v>
                </c:pt>
                <c:pt idx="33802">
                  <c:v>400.63500334984604</c:v>
                </c:pt>
                <c:pt idx="33803">
                  <c:v>400.571452704769</c:v>
                </c:pt>
                <c:pt idx="33804">
                  <c:v>400.645952302615</c:v>
                </c:pt>
                <c:pt idx="33805">
                  <c:v>400.67281310599901</c:v>
                </c:pt>
                <c:pt idx="33806">
                  <c:v>400.66536731922997</c:v>
                </c:pt>
                <c:pt idx="33807">
                  <c:v>400.60942060738404</c:v>
                </c:pt>
                <c:pt idx="33808">
                  <c:v>400.45981283199905</c:v>
                </c:pt>
                <c:pt idx="33809">
                  <c:v>400.34900045446108</c:v>
                </c:pt>
                <c:pt idx="33810">
                  <c:v>400.2060060483069</c:v>
                </c:pt>
                <c:pt idx="33811">
                  <c:v>400.24508234323002</c:v>
                </c:pt>
                <c:pt idx="33812">
                  <c:v>400.38208316015402</c:v>
                </c:pt>
                <c:pt idx="33813">
                  <c:v>400.46335724538386</c:v>
                </c:pt>
                <c:pt idx="33814">
                  <c:v>400.35708022046111</c:v>
                </c:pt>
                <c:pt idx="33815">
                  <c:v>400.331483169384</c:v>
                </c:pt>
                <c:pt idx="33816">
                  <c:v>400.38381763400002</c:v>
                </c:pt>
                <c:pt idx="33817">
                  <c:v>400.34829055076904</c:v>
                </c:pt>
                <c:pt idx="33818">
                  <c:v>400.32239985261486</c:v>
                </c:pt>
                <c:pt idx="33819">
                  <c:v>400.27865619230698</c:v>
                </c:pt>
                <c:pt idx="33820">
                  <c:v>400.30862437107601</c:v>
                </c:pt>
                <c:pt idx="33821">
                  <c:v>400.36021484476902</c:v>
                </c:pt>
                <c:pt idx="33822">
                  <c:v>400.33552509399999</c:v>
                </c:pt>
                <c:pt idx="33823">
                  <c:v>400.33933268707597</c:v>
                </c:pt>
                <c:pt idx="33824">
                  <c:v>400.37723961261503</c:v>
                </c:pt>
                <c:pt idx="33825">
                  <c:v>400.36373207292303</c:v>
                </c:pt>
                <c:pt idx="33826">
                  <c:v>400.16966722861508</c:v>
                </c:pt>
                <c:pt idx="33827">
                  <c:v>400.48711154046094</c:v>
                </c:pt>
                <c:pt idx="33828">
                  <c:v>400.70258126507696</c:v>
                </c:pt>
                <c:pt idx="33829">
                  <c:v>400.60857735815296</c:v>
                </c:pt>
                <c:pt idx="33830">
                  <c:v>400.63336280061492</c:v>
                </c:pt>
                <c:pt idx="33831">
                  <c:v>400.59671225784587</c:v>
                </c:pt>
                <c:pt idx="33832">
                  <c:v>400.45139506399892</c:v>
                </c:pt>
                <c:pt idx="33833">
                  <c:v>400.53259365507603</c:v>
                </c:pt>
                <c:pt idx="33834">
                  <c:v>400.676686856922</c:v>
                </c:pt>
                <c:pt idx="33835">
                  <c:v>400.77376362461501</c:v>
                </c:pt>
                <c:pt idx="33836">
                  <c:v>400.68589642338401</c:v>
                </c:pt>
                <c:pt idx="33837">
                  <c:v>400.66202941061499</c:v>
                </c:pt>
                <c:pt idx="33838">
                  <c:v>400.79254267923102</c:v>
                </c:pt>
                <c:pt idx="33839">
                  <c:v>400.675320984</c:v>
                </c:pt>
                <c:pt idx="33840">
                  <c:v>400.80167603815403</c:v>
                </c:pt>
                <c:pt idx="33841">
                  <c:v>400.81856085722995</c:v>
                </c:pt>
                <c:pt idx="33842">
                  <c:v>400.95635725538386</c:v>
                </c:pt>
                <c:pt idx="33843">
                  <c:v>400.90690383830696</c:v>
                </c:pt>
                <c:pt idx="33844">
                  <c:v>400.78486092630703</c:v>
                </c:pt>
                <c:pt idx="33845">
                  <c:v>400.74636982215299</c:v>
                </c:pt>
                <c:pt idx="33846">
                  <c:v>400.84261824338398</c:v>
                </c:pt>
                <c:pt idx="33847">
                  <c:v>400.73491079507693</c:v>
                </c:pt>
                <c:pt idx="33848">
                  <c:v>400.82477059215398</c:v>
                </c:pt>
                <c:pt idx="33849">
                  <c:v>400.74043714230697</c:v>
                </c:pt>
                <c:pt idx="33850">
                  <c:v>400.8163385475379</c:v>
                </c:pt>
                <c:pt idx="33851">
                  <c:v>400.75552125061495</c:v>
                </c:pt>
                <c:pt idx="33852">
                  <c:v>400.61094707661499</c:v>
                </c:pt>
                <c:pt idx="33853">
                  <c:v>400.55541329076902</c:v>
                </c:pt>
                <c:pt idx="33854">
                  <c:v>400.66964506153806</c:v>
                </c:pt>
                <c:pt idx="33855">
                  <c:v>400.76542434061503</c:v>
                </c:pt>
                <c:pt idx="33856">
                  <c:v>400.69437365784597</c:v>
                </c:pt>
                <c:pt idx="33857">
                  <c:v>400.67722965199999</c:v>
                </c:pt>
                <c:pt idx="33858">
                  <c:v>400.71802593399997</c:v>
                </c:pt>
                <c:pt idx="33859">
                  <c:v>400.65337772353797</c:v>
                </c:pt>
                <c:pt idx="33860">
                  <c:v>400.76284330646104</c:v>
                </c:pt>
                <c:pt idx="33861">
                  <c:v>400.855279562769</c:v>
                </c:pt>
                <c:pt idx="33862">
                  <c:v>400.83094832846098</c:v>
                </c:pt>
                <c:pt idx="33863">
                  <c:v>400.72283501738394</c:v>
                </c:pt>
                <c:pt idx="33864">
                  <c:v>400.62558364199992</c:v>
                </c:pt>
                <c:pt idx="33865">
                  <c:v>400.652441742615</c:v>
                </c:pt>
                <c:pt idx="33866">
                  <c:v>400.60870651123003</c:v>
                </c:pt>
                <c:pt idx="33867">
                  <c:v>400.69250243399898</c:v>
                </c:pt>
                <c:pt idx="33868">
                  <c:v>400.84381552092304</c:v>
                </c:pt>
                <c:pt idx="33869">
                  <c:v>400.84610968584605</c:v>
                </c:pt>
                <c:pt idx="33870">
                  <c:v>400.85798302722998</c:v>
                </c:pt>
                <c:pt idx="33871">
                  <c:v>400.81391722969192</c:v>
                </c:pt>
                <c:pt idx="33872">
                  <c:v>400.892302424153</c:v>
                </c:pt>
                <c:pt idx="33873">
                  <c:v>400.93776330046097</c:v>
                </c:pt>
                <c:pt idx="33874">
                  <c:v>401.01983276892292</c:v>
                </c:pt>
                <c:pt idx="33875">
                  <c:v>401.06626882769194</c:v>
                </c:pt>
                <c:pt idx="33876">
                  <c:v>400.99375836092287</c:v>
                </c:pt>
                <c:pt idx="33877">
                  <c:v>400.99523347692286</c:v>
                </c:pt>
                <c:pt idx="33878">
                  <c:v>401.09343967553792</c:v>
                </c:pt>
                <c:pt idx="33879">
                  <c:v>401.06057640815294</c:v>
                </c:pt>
                <c:pt idx="33880">
                  <c:v>401.05167487676908</c:v>
                </c:pt>
                <c:pt idx="33881">
                  <c:v>401.23910817923093</c:v>
                </c:pt>
                <c:pt idx="33882">
                  <c:v>401.22903261630705</c:v>
                </c:pt>
                <c:pt idx="33883">
                  <c:v>400.99712001722986</c:v>
                </c:pt>
                <c:pt idx="33884">
                  <c:v>400.86366736322998</c:v>
                </c:pt>
                <c:pt idx="33885">
                  <c:v>401.00298143399908</c:v>
                </c:pt>
                <c:pt idx="33886">
                  <c:v>400.94972020492298</c:v>
                </c:pt>
                <c:pt idx="33887">
                  <c:v>400.81031584769187</c:v>
                </c:pt>
                <c:pt idx="33888">
                  <c:v>400.78159143246103</c:v>
                </c:pt>
                <c:pt idx="33889">
                  <c:v>400.73367350322997</c:v>
                </c:pt>
                <c:pt idx="33890">
                  <c:v>400.75334221261494</c:v>
                </c:pt>
                <c:pt idx="33891">
                  <c:v>400.88056784122995</c:v>
                </c:pt>
                <c:pt idx="33892">
                  <c:v>400.80134762107696</c:v>
                </c:pt>
                <c:pt idx="33893">
                  <c:v>400.67175781246101</c:v>
                </c:pt>
                <c:pt idx="33894">
                  <c:v>400.56048724799996</c:v>
                </c:pt>
                <c:pt idx="33895">
                  <c:v>400.61691439292196</c:v>
                </c:pt>
                <c:pt idx="33896">
                  <c:v>400.58765432538405</c:v>
                </c:pt>
                <c:pt idx="33897">
                  <c:v>400.70157316107691</c:v>
                </c:pt>
                <c:pt idx="33898">
                  <c:v>400.57641958815293</c:v>
                </c:pt>
                <c:pt idx="33899">
                  <c:v>400.57487049584614</c:v>
                </c:pt>
                <c:pt idx="33900">
                  <c:v>400.45534325353799</c:v>
                </c:pt>
                <c:pt idx="33901">
                  <c:v>400.41428607969198</c:v>
                </c:pt>
                <c:pt idx="33902">
                  <c:v>400.47159404553787</c:v>
                </c:pt>
                <c:pt idx="33903">
                  <c:v>400.46698486184602</c:v>
                </c:pt>
                <c:pt idx="33904">
                  <c:v>400.38305985538392</c:v>
                </c:pt>
                <c:pt idx="33905">
                  <c:v>400.50321421692195</c:v>
                </c:pt>
                <c:pt idx="33906">
                  <c:v>400.37046922492306</c:v>
                </c:pt>
                <c:pt idx="33907">
                  <c:v>400.47312766246097</c:v>
                </c:pt>
                <c:pt idx="33908">
                  <c:v>400.473540899076</c:v>
                </c:pt>
                <c:pt idx="33909">
                  <c:v>400.53276573169194</c:v>
                </c:pt>
                <c:pt idx="33910">
                  <c:v>400.48980689400008</c:v>
                </c:pt>
                <c:pt idx="33911">
                  <c:v>400.36232340046098</c:v>
                </c:pt>
                <c:pt idx="33912">
                  <c:v>400.39317316846092</c:v>
                </c:pt>
                <c:pt idx="33913">
                  <c:v>400.46146233892301</c:v>
                </c:pt>
                <c:pt idx="33914">
                  <c:v>400.393740444461</c:v>
                </c:pt>
                <c:pt idx="33915">
                  <c:v>400.26410150661496</c:v>
                </c:pt>
                <c:pt idx="33916">
                  <c:v>400.185907679384</c:v>
                </c:pt>
                <c:pt idx="33917">
                  <c:v>400.27631928646093</c:v>
                </c:pt>
                <c:pt idx="33918">
                  <c:v>400.27208058799903</c:v>
                </c:pt>
                <c:pt idx="33919">
                  <c:v>400.12805456092195</c:v>
                </c:pt>
                <c:pt idx="33920">
                  <c:v>400.04348715615305</c:v>
                </c:pt>
                <c:pt idx="33921">
                  <c:v>399.97432687153793</c:v>
                </c:pt>
                <c:pt idx="33922">
                  <c:v>399.89323592369192</c:v>
                </c:pt>
                <c:pt idx="33923">
                  <c:v>399.87871503261493</c:v>
                </c:pt>
                <c:pt idx="33924">
                  <c:v>399.79660532907695</c:v>
                </c:pt>
                <c:pt idx="33925">
                  <c:v>399.65914383892203</c:v>
                </c:pt>
                <c:pt idx="33926">
                  <c:v>399.59945284784499</c:v>
                </c:pt>
                <c:pt idx="33927">
                  <c:v>399.66097215307701</c:v>
                </c:pt>
                <c:pt idx="33928">
                  <c:v>399.59435689876898</c:v>
                </c:pt>
                <c:pt idx="33929">
                  <c:v>399.76264426584606</c:v>
                </c:pt>
                <c:pt idx="33930">
                  <c:v>399.62717709399999</c:v>
                </c:pt>
                <c:pt idx="33931">
                  <c:v>399.74190903676902</c:v>
                </c:pt>
                <c:pt idx="33932">
                  <c:v>399.71731562015299</c:v>
                </c:pt>
                <c:pt idx="33933">
                  <c:v>399.65728750753806</c:v>
                </c:pt>
                <c:pt idx="33934">
                  <c:v>399.62007012522997</c:v>
                </c:pt>
                <c:pt idx="33935">
                  <c:v>399.6241836243081</c:v>
                </c:pt>
                <c:pt idx="33936">
                  <c:v>399.56937202615404</c:v>
                </c:pt>
                <c:pt idx="33937">
                  <c:v>399.62132617815303</c:v>
                </c:pt>
                <c:pt idx="33938">
                  <c:v>399.59337869661493</c:v>
                </c:pt>
                <c:pt idx="33939">
                  <c:v>399.68695445353796</c:v>
                </c:pt>
                <c:pt idx="33940">
                  <c:v>399.58822202938404</c:v>
                </c:pt>
                <c:pt idx="33941">
                  <c:v>399.44819437246099</c:v>
                </c:pt>
                <c:pt idx="33942">
                  <c:v>399.47612915492294</c:v>
                </c:pt>
                <c:pt idx="33943">
                  <c:v>399.54560196384608</c:v>
                </c:pt>
                <c:pt idx="33944">
                  <c:v>399.47914158246101</c:v>
                </c:pt>
                <c:pt idx="33945">
                  <c:v>399.47124075784592</c:v>
                </c:pt>
                <c:pt idx="33946">
                  <c:v>399.40979274922995</c:v>
                </c:pt>
                <c:pt idx="33947">
                  <c:v>399.40177159846093</c:v>
                </c:pt>
                <c:pt idx="33948">
                  <c:v>399.48527205553796</c:v>
                </c:pt>
                <c:pt idx="33949">
                  <c:v>399.55315003984606</c:v>
                </c:pt>
                <c:pt idx="33950">
                  <c:v>399.62732791153792</c:v>
                </c:pt>
                <c:pt idx="33951">
                  <c:v>399.4905455970769</c:v>
                </c:pt>
                <c:pt idx="33952">
                  <c:v>399.44267815461501</c:v>
                </c:pt>
                <c:pt idx="33953">
                  <c:v>399.43267480815297</c:v>
                </c:pt>
                <c:pt idx="33954">
                  <c:v>399.44421077169193</c:v>
                </c:pt>
                <c:pt idx="33955">
                  <c:v>399.45525899261486</c:v>
                </c:pt>
                <c:pt idx="33956">
                  <c:v>399.41532678630699</c:v>
                </c:pt>
                <c:pt idx="33957">
                  <c:v>399.47415667092292</c:v>
                </c:pt>
                <c:pt idx="33958">
                  <c:v>399.4993378879999</c:v>
                </c:pt>
                <c:pt idx="33959">
                  <c:v>399.58592847076801</c:v>
                </c:pt>
                <c:pt idx="33960">
                  <c:v>399.653369765538</c:v>
                </c:pt>
                <c:pt idx="33961">
                  <c:v>399.5660124012299</c:v>
                </c:pt>
                <c:pt idx="33962">
                  <c:v>399.49070366015292</c:v>
                </c:pt>
                <c:pt idx="33963">
                  <c:v>399.57132382476902</c:v>
                </c:pt>
                <c:pt idx="33964">
                  <c:v>399.64345687046108</c:v>
                </c:pt>
                <c:pt idx="33965">
                  <c:v>399.61131352969193</c:v>
                </c:pt>
                <c:pt idx="33966">
                  <c:v>399.61755001799992</c:v>
                </c:pt>
                <c:pt idx="33967">
                  <c:v>399.66096705553798</c:v>
                </c:pt>
                <c:pt idx="33968">
                  <c:v>399.57615328769185</c:v>
                </c:pt>
                <c:pt idx="33969">
                  <c:v>399.60085076861492</c:v>
                </c:pt>
                <c:pt idx="33970">
                  <c:v>399.62705986892303</c:v>
                </c:pt>
                <c:pt idx="33971">
                  <c:v>399.66782938861502</c:v>
                </c:pt>
                <c:pt idx="33972">
                  <c:v>399.68177270107594</c:v>
                </c:pt>
                <c:pt idx="33973">
                  <c:v>399.55802679892292</c:v>
                </c:pt>
                <c:pt idx="33974">
                  <c:v>399.56935627415299</c:v>
                </c:pt>
                <c:pt idx="33975">
                  <c:v>399.57018346892295</c:v>
                </c:pt>
                <c:pt idx="33976">
                  <c:v>399.58763264184608</c:v>
                </c:pt>
                <c:pt idx="33977">
                  <c:v>399.66082774430708</c:v>
                </c:pt>
                <c:pt idx="33978">
                  <c:v>399.69259420461492</c:v>
                </c:pt>
                <c:pt idx="33979">
                  <c:v>399.66227756030702</c:v>
                </c:pt>
                <c:pt idx="33980">
                  <c:v>399.68007621030705</c:v>
                </c:pt>
                <c:pt idx="33981">
                  <c:v>399.73829145615389</c:v>
                </c:pt>
                <c:pt idx="33982">
                  <c:v>399.65980758815306</c:v>
                </c:pt>
                <c:pt idx="33983">
                  <c:v>399.6448033715381</c:v>
                </c:pt>
                <c:pt idx="33984">
                  <c:v>399.64130037538405</c:v>
                </c:pt>
                <c:pt idx="33985">
                  <c:v>399.78838370676903</c:v>
                </c:pt>
                <c:pt idx="33986">
                  <c:v>399.75432493969203</c:v>
                </c:pt>
                <c:pt idx="33987">
                  <c:v>399.78126418061493</c:v>
                </c:pt>
                <c:pt idx="33988">
                  <c:v>399.79101478999888</c:v>
                </c:pt>
                <c:pt idx="33989">
                  <c:v>399.76016225030696</c:v>
                </c:pt>
                <c:pt idx="33990">
                  <c:v>399.83322396476905</c:v>
                </c:pt>
                <c:pt idx="33991">
                  <c:v>399.88590929953801</c:v>
                </c:pt>
                <c:pt idx="33992">
                  <c:v>400.0283072136919</c:v>
                </c:pt>
                <c:pt idx="33993">
                  <c:v>399.89767107092302</c:v>
                </c:pt>
                <c:pt idx="33994">
                  <c:v>399.79159402630694</c:v>
                </c:pt>
                <c:pt idx="33995">
                  <c:v>399.944222050615</c:v>
                </c:pt>
                <c:pt idx="33996">
                  <c:v>400.00725403400008</c:v>
                </c:pt>
                <c:pt idx="33997">
                  <c:v>400.09018203184598</c:v>
                </c:pt>
                <c:pt idx="33998">
                  <c:v>400.03825241169193</c:v>
                </c:pt>
                <c:pt idx="33999">
                  <c:v>400.028326714461</c:v>
                </c:pt>
                <c:pt idx="34000">
                  <c:v>400.04166712892305</c:v>
                </c:pt>
                <c:pt idx="34001">
                  <c:v>400.03373210922996</c:v>
                </c:pt>
                <c:pt idx="34002">
                  <c:v>400.14023775799996</c:v>
                </c:pt>
                <c:pt idx="34003">
                  <c:v>400.16956980415404</c:v>
                </c:pt>
                <c:pt idx="34004">
                  <c:v>400.14460750292307</c:v>
                </c:pt>
                <c:pt idx="34005">
                  <c:v>400.22631720999885</c:v>
                </c:pt>
                <c:pt idx="34006">
                  <c:v>400.348946796615</c:v>
                </c:pt>
                <c:pt idx="34007">
                  <c:v>400.25623522123095</c:v>
                </c:pt>
                <c:pt idx="34008">
                  <c:v>400.21020365169193</c:v>
                </c:pt>
                <c:pt idx="34009">
                  <c:v>400.31685727876896</c:v>
                </c:pt>
                <c:pt idx="34010">
                  <c:v>400.22147666384598</c:v>
                </c:pt>
                <c:pt idx="34011">
                  <c:v>400.23091614507689</c:v>
                </c:pt>
                <c:pt idx="34012">
                  <c:v>400.23811342846091</c:v>
                </c:pt>
                <c:pt idx="34013">
                  <c:v>400.29198408199892</c:v>
                </c:pt>
                <c:pt idx="34014">
                  <c:v>400.37151151569191</c:v>
                </c:pt>
                <c:pt idx="34015">
                  <c:v>400.36698244830694</c:v>
                </c:pt>
                <c:pt idx="34016">
                  <c:v>400.35162716015304</c:v>
                </c:pt>
                <c:pt idx="34017">
                  <c:v>400.33832672815294</c:v>
                </c:pt>
                <c:pt idx="34018">
                  <c:v>400.3576870398461</c:v>
                </c:pt>
                <c:pt idx="34019">
                  <c:v>400.39892111615302</c:v>
                </c:pt>
                <c:pt idx="34020">
                  <c:v>400.39575643307592</c:v>
                </c:pt>
                <c:pt idx="34021">
                  <c:v>400.44825349707594</c:v>
                </c:pt>
                <c:pt idx="34022">
                  <c:v>400.46103322584599</c:v>
                </c:pt>
                <c:pt idx="34023">
                  <c:v>400.50025802246108</c:v>
                </c:pt>
                <c:pt idx="34024">
                  <c:v>400.42440905984608</c:v>
                </c:pt>
                <c:pt idx="34025">
                  <c:v>400.43016573984602</c:v>
                </c:pt>
                <c:pt idx="34026">
                  <c:v>400.50405747153792</c:v>
                </c:pt>
                <c:pt idx="34027">
                  <c:v>400.50852785861497</c:v>
                </c:pt>
                <c:pt idx="34028">
                  <c:v>400.53168255184602</c:v>
                </c:pt>
                <c:pt idx="34029">
                  <c:v>400.64346366938514</c:v>
                </c:pt>
                <c:pt idx="34030">
                  <c:v>400.64120045076902</c:v>
                </c:pt>
                <c:pt idx="34031">
                  <c:v>400.65911934522995</c:v>
                </c:pt>
                <c:pt idx="34032">
                  <c:v>400.65199047846102</c:v>
                </c:pt>
                <c:pt idx="34033">
                  <c:v>400.66423304369198</c:v>
                </c:pt>
                <c:pt idx="34034">
                  <c:v>400.79954125276896</c:v>
                </c:pt>
                <c:pt idx="34035">
                  <c:v>400.77111085553787</c:v>
                </c:pt>
                <c:pt idx="34036">
                  <c:v>400.87828801276902</c:v>
                </c:pt>
                <c:pt idx="34037">
                  <c:v>400.82192240446102</c:v>
                </c:pt>
                <c:pt idx="34038">
                  <c:v>400.91116783584602</c:v>
                </c:pt>
                <c:pt idx="34039">
                  <c:v>400.88230268784605</c:v>
                </c:pt>
                <c:pt idx="34040">
                  <c:v>400.84450199615304</c:v>
                </c:pt>
                <c:pt idx="34041">
                  <c:v>400.96576887153799</c:v>
                </c:pt>
                <c:pt idx="34042">
                  <c:v>400.98529219953798</c:v>
                </c:pt>
                <c:pt idx="34043">
                  <c:v>400.84443641030708</c:v>
                </c:pt>
                <c:pt idx="34044">
                  <c:v>400.94576440153799</c:v>
                </c:pt>
                <c:pt idx="34045">
                  <c:v>400.91471028584601</c:v>
                </c:pt>
                <c:pt idx="34046">
                  <c:v>400.95546943353798</c:v>
                </c:pt>
                <c:pt idx="34047">
                  <c:v>400.87048592738398</c:v>
                </c:pt>
                <c:pt idx="34048">
                  <c:v>400.846417930153</c:v>
                </c:pt>
                <c:pt idx="34049">
                  <c:v>400.90523613476904</c:v>
                </c:pt>
                <c:pt idx="34050">
                  <c:v>400.93925156707587</c:v>
                </c:pt>
                <c:pt idx="34051">
                  <c:v>400.97532688615303</c:v>
                </c:pt>
                <c:pt idx="34052">
                  <c:v>400.77472747122994</c:v>
                </c:pt>
                <c:pt idx="34053">
                  <c:v>400.87785928907698</c:v>
                </c:pt>
                <c:pt idx="34054">
                  <c:v>401.02286307938402</c:v>
                </c:pt>
                <c:pt idx="34055">
                  <c:v>401.00419183353807</c:v>
                </c:pt>
                <c:pt idx="34056">
                  <c:v>400.87206226646106</c:v>
                </c:pt>
                <c:pt idx="34057">
                  <c:v>400.98202789753799</c:v>
                </c:pt>
                <c:pt idx="34058">
                  <c:v>400.94407597276904</c:v>
                </c:pt>
                <c:pt idx="34059">
                  <c:v>400.94554333492306</c:v>
                </c:pt>
                <c:pt idx="34060">
                  <c:v>401.03148588138396</c:v>
                </c:pt>
                <c:pt idx="34061">
                  <c:v>401.12348943123101</c:v>
                </c:pt>
                <c:pt idx="34062">
                  <c:v>401.07885796353793</c:v>
                </c:pt>
                <c:pt idx="34063">
                  <c:v>401.07173799707687</c:v>
                </c:pt>
                <c:pt idx="34064">
                  <c:v>400.88623167784601</c:v>
                </c:pt>
                <c:pt idx="34065">
                  <c:v>400.98283749446102</c:v>
                </c:pt>
                <c:pt idx="34066">
                  <c:v>401.03674172399894</c:v>
                </c:pt>
                <c:pt idx="34067">
                  <c:v>400.95502610184604</c:v>
                </c:pt>
                <c:pt idx="34068">
                  <c:v>401.09792360015302</c:v>
                </c:pt>
                <c:pt idx="34069">
                  <c:v>400.98233135861489</c:v>
                </c:pt>
                <c:pt idx="34070">
                  <c:v>400.97791978553795</c:v>
                </c:pt>
                <c:pt idx="34071">
                  <c:v>401.00413916615292</c:v>
                </c:pt>
                <c:pt idx="34072">
                  <c:v>400.91499074384598</c:v>
                </c:pt>
                <c:pt idx="34073">
                  <c:v>400.994092593076</c:v>
                </c:pt>
                <c:pt idx="34074">
                  <c:v>400.931633310461</c:v>
                </c:pt>
                <c:pt idx="34075">
                  <c:v>400.83460852799999</c:v>
                </c:pt>
                <c:pt idx="34076">
                  <c:v>400.84710352876908</c:v>
                </c:pt>
                <c:pt idx="34077">
                  <c:v>400.95144555338396</c:v>
                </c:pt>
                <c:pt idx="34078">
                  <c:v>400.90379855446099</c:v>
                </c:pt>
                <c:pt idx="34079">
                  <c:v>400.9285290710759</c:v>
                </c:pt>
                <c:pt idx="34080">
                  <c:v>400.98826989615299</c:v>
                </c:pt>
                <c:pt idx="34081">
                  <c:v>401.03258263461498</c:v>
                </c:pt>
                <c:pt idx="34082">
                  <c:v>401.02692088799995</c:v>
                </c:pt>
                <c:pt idx="34083">
                  <c:v>400.90595752338493</c:v>
                </c:pt>
                <c:pt idx="34084">
                  <c:v>401.01357625015294</c:v>
                </c:pt>
                <c:pt idx="34085">
                  <c:v>400.95209854830699</c:v>
                </c:pt>
                <c:pt idx="34086">
                  <c:v>400.98434191938395</c:v>
                </c:pt>
                <c:pt idx="34087">
                  <c:v>400.920792054461</c:v>
                </c:pt>
                <c:pt idx="34088">
                  <c:v>400.85479941615301</c:v>
                </c:pt>
                <c:pt idx="34089">
                  <c:v>400.812253829692</c:v>
                </c:pt>
                <c:pt idx="34090">
                  <c:v>400.84204715353803</c:v>
                </c:pt>
                <c:pt idx="34091">
                  <c:v>400.87155431199892</c:v>
                </c:pt>
                <c:pt idx="34092">
                  <c:v>400.84221174153799</c:v>
                </c:pt>
                <c:pt idx="34093">
                  <c:v>400.91159764215297</c:v>
                </c:pt>
                <c:pt idx="34094">
                  <c:v>400.89849392738392</c:v>
                </c:pt>
                <c:pt idx="34095">
                  <c:v>400.88813456153787</c:v>
                </c:pt>
                <c:pt idx="34096">
                  <c:v>400.93303631338392</c:v>
                </c:pt>
                <c:pt idx="34097">
                  <c:v>400.80840579738395</c:v>
                </c:pt>
                <c:pt idx="34098">
                  <c:v>400.83493336215292</c:v>
                </c:pt>
                <c:pt idx="34099">
                  <c:v>400.75592249015301</c:v>
                </c:pt>
                <c:pt idx="34100">
                  <c:v>400.70287852122999</c:v>
                </c:pt>
                <c:pt idx="34101">
                  <c:v>400.68786836646103</c:v>
                </c:pt>
                <c:pt idx="34102">
                  <c:v>400.83243761415298</c:v>
                </c:pt>
                <c:pt idx="34103">
                  <c:v>400.93681124584594</c:v>
                </c:pt>
                <c:pt idx="34104">
                  <c:v>400.92544625107689</c:v>
                </c:pt>
                <c:pt idx="34105">
                  <c:v>401.02120146584599</c:v>
                </c:pt>
                <c:pt idx="34106">
                  <c:v>401.01519747846095</c:v>
                </c:pt>
                <c:pt idx="34107">
                  <c:v>400.97912778492292</c:v>
                </c:pt>
                <c:pt idx="34108">
                  <c:v>400.899338825538</c:v>
                </c:pt>
                <c:pt idx="34109">
                  <c:v>400.89649341815294</c:v>
                </c:pt>
                <c:pt idx="34110">
                  <c:v>400.89231604030692</c:v>
                </c:pt>
                <c:pt idx="34111">
                  <c:v>400.95189710861496</c:v>
                </c:pt>
                <c:pt idx="34112">
                  <c:v>400.962827290615</c:v>
                </c:pt>
                <c:pt idx="34113">
                  <c:v>401.00338604938395</c:v>
                </c:pt>
                <c:pt idx="34114">
                  <c:v>400.99656312738392</c:v>
                </c:pt>
                <c:pt idx="34115">
                  <c:v>400.94510082923</c:v>
                </c:pt>
                <c:pt idx="34116">
                  <c:v>401.07131448538394</c:v>
                </c:pt>
                <c:pt idx="34117">
                  <c:v>401.10302911799897</c:v>
                </c:pt>
                <c:pt idx="34118">
                  <c:v>401.1300737776919</c:v>
                </c:pt>
                <c:pt idx="34119">
                  <c:v>401.04423153276906</c:v>
                </c:pt>
                <c:pt idx="34120">
                  <c:v>401.06269635907609</c:v>
                </c:pt>
                <c:pt idx="34121">
                  <c:v>401.152191655384</c:v>
                </c:pt>
                <c:pt idx="34122">
                  <c:v>401.20194629169191</c:v>
                </c:pt>
                <c:pt idx="34123">
                  <c:v>401.02787384953808</c:v>
                </c:pt>
                <c:pt idx="34124">
                  <c:v>401.06320864461492</c:v>
                </c:pt>
                <c:pt idx="34125">
                  <c:v>401.06724441107696</c:v>
                </c:pt>
                <c:pt idx="34126">
                  <c:v>401.19618021569192</c:v>
                </c:pt>
                <c:pt idx="34127">
                  <c:v>401.21688715323</c:v>
                </c:pt>
                <c:pt idx="34128">
                  <c:v>401.25874111584608</c:v>
                </c:pt>
                <c:pt idx="34129">
                  <c:v>401.17217952599896</c:v>
                </c:pt>
                <c:pt idx="34130">
                  <c:v>401.19654538969195</c:v>
                </c:pt>
                <c:pt idx="34131">
                  <c:v>401.183523094615</c:v>
                </c:pt>
                <c:pt idx="34132">
                  <c:v>401.28194186907592</c:v>
                </c:pt>
                <c:pt idx="34133">
                  <c:v>401.31411043799994</c:v>
                </c:pt>
                <c:pt idx="34134">
                  <c:v>401.24666244907695</c:v>
                </c:pt>
                <c:pt idx="34135">
                  <c:v>401.21002671953801</c:v>
                </c:pt>
                <c:pt idx="34136">
                  <c:v>401.30458430492314</c:v>
                </c:pt>
                <c:pt idx="34137">
                  <c:v>401.30878624215296</c:v>
                </c:pt>
                <c:pt idx="34138">
                  <c:v>401.34473096707592</c:v>
                </c:pt>
                <c:pt idx="34139">
                  <c:v>401.31884408584608</c:v>
                </c:pt>
                <c:pt idx="34140">
                  <c:v>401.19333621199991</c:v>
                </c:pt>
                <c:pt idx="34141">
                  <c:v>401.29140531846099</c:v>
                </c:pt>
                <c:pt idx="34142">
                  <c:v>401.2392257679989</c:v>
                </c:pt>
                <c:pt idx="34143">
                  <c:v>401.33124999815294</c:v>
                </c:pt>
                <c:pt idx="34144">
                  <c:v>401.30320950230703</c:v>
                </c:pt>
                <c:pt idx="34145">
                  <c:v>401.35319514599894</c:v>
                </c:pt>
                <c:pt idx="34146">
                  <c:v>401.50544127353805</c:v>
                </c:pt>
                <c:pt idx="34147">
                  <c:v>401.43429877722997</c:v>
                </c:pt>
                <c:pt idx="34148">
                  <c:v>401.39283079969198</c:v>
                </c:pt>
                <c:pt idx="34149">
                  <c:v>401.36809823076902</c:v>
                </c:pt>
                <c:pt idx="34150">
                  <c:v>401.30894500846102</c:v>
                </c:pt>
                <c:pt idx="34151">
                  <c:v>401.37889592784597</c:v>
                </c:pt>
                <c:pt idx="34152">
                  <c:v>401.294333317846</c:v>
                </c:pt>
                <c:pt idx="34153">
                  <c:v>401.35855096584601</c:v>
                </c:pt>
                <c:pt idx="34154">
                  <c:v>401.36678945830693</c:v>
                </c:pt>
                <c:pt idx="34155">
                  <c:v>401.37277550599993</c:v>
                </c:pt>
                <c:pt idx="34156">
                  <c:v>401.39620900999893</c:v>
                </c:pt>
                <c:pt idx="34157">
                  <c:v>401.42554855646097</c:v>
                </c:pt>
                <c:pt idx="34158">
                  <c:v>401.53526769507602</c:v>
                </c:pt>
                <c:pt idx="34159">
                  <c:v>401.43962731938404</c:v>
                </c:pt>
                <c:pt idx="34160">
                  <c:v>401.37456389876905</c:v>
                </c:pt>
                <c:pt idx="34161">
                  <c:v>401.44584917199904</c:v>
                </c:pt>
                <c:pt idx="34162">
                  <c:v>401.40359466046101</c:v>
                </c:pt>
                <c:pt idx="34163">
                  <c:v>401.39677974569184</c:v>
                </c:pt>
                <c:pt idx="34164">
                  <c:v>401.27754025507596</c:v>
                </c:pt>
                <c:pt idx="34165">
                  <c:v>401.34923415723102</c:v>
                </c:pt>
                <c:pt idx="34166">
                  <c:v>401.47731275076796</c:v>
                </c:pt>
                <c:pt idx="34167">
                  <c:v>401.50884747384606</c:v>
                </c:pt>
                <c:pt idx="34168">
                  <c:v>401.61157037138395</c:v>
                </c:pt>
                <c:pt idx="34169">
                  <c:v>401.55754298553802</c:v>
                </c:pt>
                <c:pt idx="34170">
                  <c:v>401.42451750292287</c:v>
                </c:pt>
                <c:pt idx="34171">
                  <c:v>401.40584986507599</c:v>
                </c:pt>
                <c:pt idx="34172">
                  <c:v>401.50448360707605</c:v>
                </c:pt>
                <c:pt idx="34173">
                  <c:v>401.40897235292192</c:v>
                </c:pt>
                <c:pt idx="34174">
                  <c:v>401.44539967307696</c:v>
                </c:pt>
                <c:pt idx="34175">
                  <c:v>401.50182451030702</c:v>
                </c:pt>
                <c:pt idx="34176">
                  <c:v>401.392132882461</c:v>
                </c:pt>
                <c:pt idx="34177">
                  <c:v>401.33825674215291</c:v>
                </c:pt>
                <c:pt idx="34178">
                  <c:v>401.41551890984596</c:v>
                </c:pt>
                <c:pt idx="34179">
                  <c:v>401.34451107784605</c:v>
                </c:pt>
                <c:pt idx="34180">
                  <c:v>401.33209251323001</c:v>
                </c:pt>
                <c:pt idx="34181">
                  <c:v>401.33682613569198</c:v>
                </c:pt>
                <c:pt idx="34182">
                  <c:v>401.41409789969197</c:v>
                </c:pt>
                <c:pt idx="34183">
                  <c:v>401.45030388892292</c:v>
                </c:pt>
                <c:pt idx="34184">
                  <c:v>401.46611510984599</c:v>
                </c:pt>
                <c:pt idx="34185">
                  <c:v>401.28890289599997</c:v>
                </c:pt>
                <c:pt idx="34186">
                  <c:v>401.23703058399997</c:v>
                </c:pt>
                <c:pt idx="34187">
                  <c:v>401.32159544523097</c:v>
                </c:pt>
                <c:pt idx="34188">
                  <c:v>401.35314233015305</c:v>
                </c:pt>
                <c:pt idx="34189">
                  <c:v>401.29556795538389</c:v>
                </c:pt>
                <c:pt idx="34190">
                  <c:v>401.39038974030694</c:v>
                </c:pt>
                <c:pt idx="34191">
                  <c:v>401.41994872307703</c:v>
                </c:pt>
                <c:pt idx="34192">
                  <c:v>401.29741624307593</c:v>
                </c:pt>
                <c:pt idx="34193">
                  <c:v>401.28497737722995</c:v>
                </c:pt>
                <c:pt idx="34194">
                  <c:v>401.24980096046107</c:v>
                </c:pt>
                <c:pt idx="34195">
                  <c:v>401.28669111707694</c:v>
                </c:pt>
                <c:pt idx="34196">
                  <c:v>401.13585275630697</c:v>
                </c:pt>
                <c:pt idx="34197">
                  <c:v>401.12051824584591</c:v>
                </c:pt>
                <c:pt idx="34198">
                  <c:v>401.28999614353802</c:v>
                </c:pt>
                <c:pt idx="34199">
                  <c:v>401.22576321615293</c:v>
                </c:pt>
                <c:pt idx="34200">
                  <c:v>401.11594300292302</c:v>
                </c:pt>
                <c:pt idx="34201">
                  <c:v>401.28356651107697</c:v>
                </c:pt>
                <c:pt idx="34202">
                  <c:v>401.2981302799999</c:v>
                </c:pt>
                <c:pt idx="34203">
                  <c:v>401.23837118830795</c:v>
                </c:pt>
                <c:pt idx="34204">
                  <c:v>401.12240396769192</c:v>
                </c:pt>
                <c:pt idx="34205">
                  <c:v>401.126984953538</c:v>
                </c:pt>
                <c:pt idx="34206">
                  <c:v>400.89045874599987</c:v>
                </c:pt>
                <c:pt idx="34207">
                  <c:v>400.97347722230694</c:v>
                </c:pt>
                <c:pt idx="34208">
                  <c:v>401.02366848415301</c:v>
                </c:pt>
                <c:pt idx="34209">
                  <c:v>401.18347706569199</c:v>
                </c:pt>
                <c:pt idx="34210">
                  <c:v>401.07747074261493</c:v>
                </c:pt>
                <c:pt idx="34211">
                  <c:v>401.062067016154</c:v>
                </c:pt>
                <c:pt idx="34212">
                  <c:v>401.05124058476906</c:v>
                </c:pt>
                <c:pt idx="34213">
                  <c:v>401.06050089953806</c:v>
                </c:pt>
                <c:pt idx="34214">
                  <c:v>400.97651820723081</c:v>
                </c:pt>
                <c:pt idx="34215">
                  <c:v>400.93910468323003</c:v>
                </c:pt>
                <c:pt idx="34216">
                  <c:v>400.982289693692</c:v>
                </c:pt>
                <c:pt idx="34217">
                  <c:v>401.11750535061492</c:v>
                </c:pt>
                <c:pt idx="34218">
                  <c:v>401.07955743292297</c:v>
                </c:pt>
                <c:pt idx="34219">
                  <c:v>401.14769088892206</c:v>
                </c:pt>
                <c:pt idx="34220">
                  <c:v>401.09469356938405</c:v>
                </c:pt>
                <c:pt idx="34221">
                  <c:v>401.06753084292296</c:v>
                </c:pt>
                <c:pt idx="34222">
                  <c:v>400.91895543584599</c:v>
                </c:pt>
                <c:pt idx="34223">
                  <c:v>400.96258776199892</c:v>
                </c:pt>
                <c:pt idx="34224">
                  <c:v>401.03592303815299</c:v>
                </c:pt>
                <c:pt idx="34225">
                  <c:v>401.01506344030696</c:v>
                </c:pt>
                <c:pt idx="34226">
                  <c:v>401.0657886927691</c:v>
                </c:pt>
                <c:pt idx="34227">
                  <c:v>401.15211974538397</c:v>
                </c:pt>
                <c:pt idx="34228">
                  <c:v>401.26611641769188</c:v>
                </c:pt>
                <c:pt idx="34229">
                  <c:v>401.31672318538398</c:v>
                </c:pt>
                <c:pt idx="34230">
                  <c:v>401.35402825569196</c:v>
                </c:pt>
                <c:pt idx="34231">
                  <c:v>401.23887542061493</c:v>
                </c:pt>
                <c:pt idx="34232">
                  <c:v>401.29520229599899</c:v>
                </c:pt>
                <c:pt idx="34233">
                  <c:v>401.32051377169194</c:v>
                </c:pt>
                <c:pt idx="34234">
                  <c:v>401.18349819030703</c:v>
                </c:pt>
                <c:pt idx="34235">
                  <c:v>401.28265784292199</c:v>
                </c:pt>
                <c:pt idx="34236">
                  <c:v>401.36807528061496</c:v>
                </c:pt>
                <c:pt idx="34237">
                  <c:v>401.24606301476911</c:v>
                </c:pt>
                <c:pt idx="34238">
                  <c:v>401.31026267707608</c:v>
                </c:pt>
                <c:pt idx="34239">
                  <c:v>401.41437008415301</c:v>
                </c:pt>
                <c:pt idx="34240">
                  <c:v>401.524765306615</c:v>
                </c:pt>
                <c:pt idx="34241">
                  <c:v>401.56617441892297</c:v>
                </c:pt>
                <c:pt idx="34242">
                  <c:v>401.59806611784597</c:v>
                </c:pt>
                <c:pt idx="34243">
                  <c:v>401.54822232615402</c:v>
                </c:pt>
                <c:pt idx="34244">
                  <c:v>401.64841697969194</c:v>
                </c:pt>
                <c:pt idx="34245">
                  <c:v>401.749110064923</c:v>
                </c:pt>
                <c:pt idx="34246">
                  <c:v>401.68371828876894</c:v>
                </c:pt>
                <c:pt idx="34247">
                  <c:v>401.78353480784597</c:v>
                </c:pt>
                <c:pt idx="34248">
                  <c:v>402.00546806676908</c:v>
                </c:pt>
                <c:pt idx="34249">
                  <c:v>401.96021377692296</c:v>
                </c:pt>
                <c:pt idx="34250">
                  <c:v>401.83718501199894</c:v>
                </c:pt>
                <c:pt idx="34251">
                  <c:v>401.803468140615</c:v>
                </c:pt>
                <c:pt idx="34252">
                  <c:v>401.83371116861497</c:v>
                </c:pt>
                <c:pt idx="34253">
                  <c:v>401.8295182781539</c:v>
                </c:pt>
                <c:pt idx="34254">
                  <c:v>401.93952143461496</c:v>
                </c:pt>
                <c:pt idx="34255">
                  <c:v>401.88086820907608</c:v>
                </c:pt>
                <c:pt idx="34256">
                  <c:v>401.81076186784605</c:v>
                </c:pt>
                <c:pt idx="34257">
                  <c:v>401.90361105092296</c:v>
                </c:pt>
                <c:pt idx="34258">
                  <c:v>401.79039068799995</c:v>
                </c:pt>
                <c:pt idx="34259">
                  <c:v>401.72059238184602</c:v>
                </c:pt>
                <c:pt idx="34260">
                  <c:v>401.6919739781539</c:v>
                </c:pt>
                <c:pt idx="34261">
                  <c:v>401.84415372384603</c:v>
                </c:pt>
                <c:pt idx="34262">
                  <c:v>401.88233884538397</c:v>
                </c:pt>
                <c:pt idx="34263">
                  <c:v>401.92785309461499</c:v>
                </c:pt>
                <c:pt idx="34264">
                  <c:v>401.83946702907605</c:v>
                </c:pt>
                <c:pt idx="34265">
                  <c:v>401.745047522307</c:v>
                </c:pt>
                <c:pt idx="34266">
                  <c:v>401.81031413061493</c:v>
                </c:pt>
                <c:pt idx="34267">
                  <c:v>401.84767094092302</c:v>
                </c:pt>
                <c:pt idx="34268">
                  <c:v>401.74874846584601</c:v>
                </c:pt>
                <c:pt idx="34269">
                  <c:v>401.67232132907606</c:v>
                </c:pt>
                <c:pt idx="34270">
                  <c:v>401.56573067953798</c:v>
                </c:pt>
                <c:pt idx="34271">
                  <c:v>401.74320294061494</c:v>
                </c:pt>
                <c:pt idx="34272">
                  <c:v>401.76810966922994</c:v>
                </c:pt>
                <c:pt idx="34273">
                  <c:v>401.57912650815297</c:v>
                </c:pt>
                <c:pt idx="34274">
                  <c:v>401.5529482238461</c:v>
                </c:pt>
                <c:pt idx="34275">
                  <c:v>401.65343534061492</c:v>
                </c:pt>
                <c:pt idx="34276">
                  <c:v>401.83442414584607</c:v>
                </c:pt>
                <c:pt idx="34277">
                  <c:v>401.61730430769194</c:v>
                </c:pt>
                <c:pt idx="34278">
                  <c:v>401.50653224676893</c:v>
                </c:pt>
                <c:pt idx="34279">
                  <c:v>401.52925845938393</c:v>
                </c:pt>
                <c:pt idx="34280">
                  <c:v>401.61252256092308</c:v>
                </c:pt>
                <c:pt idx="34281">
                  <c:v>401.589448735384</c:v>
                </c:pt>
                <c:pt idx="34282">
                  <c:v>401.53402143292197</c:v>
                </c:pt>
                <c:pt idx="34283">
                  <c:v>401.51930838184597</c:v>
                </c:pt>
                <c:pt idx="34284">
                  <c:v>401.59135415322993</c:v>
                </c:pt>
                <c:pt idx="34285">
                  <c:v>401.71002943261493</c:v>
                </c:pt>
                <c:pt idx="34286">
                  <c:v>401.58083408215299</c:v>
                </c:pt>
                <c:pt idx="34287">
                  <c:v>401.58466802246107</c:v>
                </c:pt>
                <c:pt idx="34288">
                  <c:v>401.59657844553789</c:v>
                </c:pt>
                <c:pt idx="34289">
                  <c:v>401.79767373830703</c:v>
                </c:pt>
                <c:pt idx="34290">
                  <c:v>402.07596693984607</c:v>
                </c:pt>
                <c:pt idx="34291">
                  <c:v>402.21863544353795</c:v>
                </c:pt>
                <c:pt idx="34292">
                  <c:v>402.09454580261496</c:v>
                </c:pt>
                <c:pt idx="34293">
                  <c:v>401.64905184876903</c:v>
                </c:pt>
                <c:pt idx="34294">
                  <c:v>401.58482793430807</c:v>
                </c:pt>
                <c:pt idx="34295">
                  <c:v>401.64696592461502</c:v>
                </c:pt>
                <c:pt idx="34296">
                  <c:v>401.59552434522993</c:v>
                </c:pt>
                <c:pt idx="34297">
                  <c:v>401.61443484615302</c:v>
                </c:pt>
                <c:pt idx="34298">
                  <c:v>401.47196849415292</c:v>
                </c:pt>
                <c:pt idx="34299">
                  <c:v>401.44730006399897</c:v>
                </c:pt>
                <c:pt idx="34300">
                  <c:v>401.39563420984598</c:v>
                </c:pt>
                <c:pt idx="34301">
                  <c:v>401.56101753046102</c:v>
                </c:pt>
                <c:pt idx="34302">
                  <c:v>401.6600463301541</c:v>
                </c:pt>
                <c:pt idx="34303">
                  <c:v>401.62449470261492</c:v>
                </c:pt>
                <c:pt idx="34304">
                  <c:v>401.71268489276906</c:v>
                </c:pt>
                <c:pt idx="34305">
                  <c:v>401.90031325430692</c:v>
                </c:pt>
                <c:pt idx="34306">
                  <c:v>401.83206528538398</c:v>
                </c:pt>
                <c:pt idx="34307">
                  <c:v>401.78368383784607</c:v>
                </c:pt>
                <c:pt idx="34308">
                  <c:v>401.73877740461489</c:v>
                </c:pt>
                <c:pt idx="34309">
                  <c:v>402.093621912461</c:v>
                </c:pt>
                <c:pt idx="34310">
                  <c:v>401.70008403923106</c:v>
                </c:pt>
                <c:pt idx="34311">
                  <c:v>401.50120891815391</c:v>
                </c:pt>
                <c:pt idx="34312">
                  <c:v>401.51903234799994</c:v>
                </c:pt>
                <c:pt idx="34313">
                  <c:v>401.76250727876896</c:v>
                </c:pt>
                <c:pt idx="34314">
                  <c:v>402.14102292584607</c:v>
                </c:pt>
                <c:pt idx="34315">
                  <c:v>402.11802181630702</c:v>
                </c:pt>
                <c:pt idx="34316">
                  <c:v>402.03720946646092</c:v>
                </c:pt>
                <c:pt idx="34317">
                  <c:v>401.8665329319989</c:v>
                </c:pt>
                <c:pt idx="34318">
                  <c:v>401.83492254522992</c:v>
                </c:pt>
                <c:pt idx="34319">
                  <c:v>401.95817390738387</c:v>
                </c:pt>
                <c:pt idx="34320">
                  <c:v>401.96595903784601</c:v>
                </c:pt>
                <c:pt idx="34321">
                  <c:v>401.89775137584598</c:v>
                </c:pt>
                <c:pt idx="34322">
                  <c:v>401.84920550599901</c:v>
                </c:pt>
                <c:pt idx="34323">
                  <c:v>401.72331652769185</c:v>
                </c:pt>
                <c:pt idx="34324">
                  <c:v>401.694638823692</c:v>
                </c:pt>
                <c:pt idx="34325">
                  <c:v>401.68371840815297</c:v>
                </c:pt>
                <c:pt idx="34326">
                  <c:v>401.59518997676895</c:v>
                </c:pt>
                <c:pt idx="34327">
                  <c:v>401.56365000584606</c:v>
                </c:pt>
                <c:pt idx="34328">
                  <c:v>401.55699707322992</c:v>
                </c:pt>
                <c:pt idx="34329">
                  <c:v>401.74878188169203</c:v>
                </c:pt>
                <c:pt idx="34330">
                  <c:v>401.81450021153802</c:v>
                </c:pt>
                <c:pt idx="34331">
                  <c:v>401.59672242815293</c:v>
                </c:pt>
                <c:pt idx="34332">
                  <c:v>401.45657050507594</c:v>
                </c:pt>
                <c:pt idx="34333">
                  <c:v>401.42916318323</c:v>
                </c:pt>
                <c:pt idx="34334">
                  <c:v>401.57491250661496</c:v>
                </c:pt>
                <c:pt idx="34335">
                  <c:v>401.50443950076902</c:v>
                </c:pt>
                <c:pt idx="34336">
                  <c:v>401.51058688569196</c:v>
                </c:pt>
                <c:pt idx="34337">
                  <c:v>401.56597070522992</c:v>
                </c:pt>
                <c:pt idx="34338">
                  <c:v>401.54874491938398</c:v>
                </c:pt>
                <c:pt idx="34339">
                  <c:v>401.47161263553801</c:v>
                </c:pt>
                <c:pt idx="34340">
                  <c:v>401.52557497676895</c:v>
                </c:pt>
                <c:pt idx="34341">
                  <c:v>401.51549152722993</c:v>
                </c:pt>
                <c:pt idx="34342">
                  <c:v>401.58335075615287</c:v>
                </c:pt>
                <c:pt idx="34343">
                  <c:v>401.54905029353807</c:v>
                </c:pt>
                <c:pt idx="34344">
                  <c:v>401.56898793200003</c:v>
                </c:pt>
                <c:pt idx="34345">
                  <c:v>401.44161331784602</c:v>
                </c:pt>
                <c:pt idx="34346">
                  <c:v>401.47699183938403</c:v>
                </c:pt>
                <c:pt idx="34347">
                  <c:v>401.44078621246098</c:v>
                </c:pt>
                <c:pt idx="34348">
                  <c:v>401.32918775030703</c:v>
                </c:pt>
                <c:pt idx="34349">
                  <c:v>401.2979088176919</c:v>
                </c:pt>
                <c:pt idx="34350">
                  <c:v>401.2114424426149</c:v>
                </c:pt>
                <c:pt idx="34351">
                  <c:v>401.30481747861495</c:v>
                </c:pt>
                <c:pt idx="34352">
                  <c:v>401.34289764753805</c:v>
                </c:pt>
                <c:pt idx="34353">
                  <c:v>401.18739575461495</c:v>
                </c:pt>
                <c:pt idx="34354">
                  <c:v>401.22199225799989</c:v>
                </c:pt>
                <c:pt idx="34355">
                  <c:v>401.20258178400002</c:v>
                </c:pt>
                <c:pt idx="34356">
                  <c:v>401.31233249692292</c:v>
                </c:pt>
                <c:pt idx="34357">
                  <c:v>401.33063172599992</c:v>
                </c:pt>
                <c:pt idx="34358">
                  <c:v>401.05338477399903</c:v>
                </c:pt>
                <c:pt idx="34359">
                  <c:v>401.02606206276897</c:v>
                </c:pt>
                <c:pt idx="34360">
                  <c:v>400.979246706769</c:v>
                </c:pt>
                <c:pt idx="34361">
                  <c:v>401.00066922461502</c:v>
                </c:pt>
                <c:pt idx="34362">
                  <c:v>400.98791788461494</c:v>
                </c:pt>
                <c:pt idx="34363">
                  <c:v>400.96861866030696</c:v>
                </c:pt>
                <c:pt idx="34364">
                  <c:v>400.85359957815297</c:v>
                </c:pt>
                <c:pt idx="34365">
                  <c:v>400.84511498046101</c:v>
                </c:pt>
                <c:pt idx="34366">
                  <c:v>400.88407424322992</c:v>
                </c:pt>
                <c:pt idx="34367">
                  <c:v>400.8970947616919</c:v>
                </c:pt>
                <c:pt idx="34368">
                  <c:v>400.90522289646105</c:v>
                </c:pt>
                <c:pt idx="34369">
                  <c:v>400.85073869984603</c:v>
                </c:pt>
                <c:pt idx="34370">
                  <c:v>400.71996653584614</c:v>
                </c:pt>
                <c:pt idx="34371">
                  <c:v>400.704362538922</c:v>
                </c:pt>
                <c:pt idx="34372">
                  <c:v>400.67721390415301</c:v>
                </c:pt>
                <c:pt idx="34373">
                  <c:v>400.61028460769205</c:v>
                </c:pt>
                <c:pt idx="34374">
                  <c:v>400.68508138892298</c:v>
                </c:pt>
                <c:pt idx="34375">
                  <c:v>400.69481127692302</c:v>
                </c:pt>
                <c:pt idx="34376">
                  <c:v>400.53291691661491</c:v>
                </c:pt>
                <c:pt idx="34377">
                  <c:v>400.45876657153792</c:v>
                </c:pt>
                <c:pt idx="34378">
                  <c:v>400.49736793276895</c:v>
                </c:pt>
                <c:pt idx="34379">
                  <c:v>400.40533479769186</c:v>
                </c:pt>
                <c:pt idx="34380">
                  <c:v>400.36922999307598</c:v>
                </c:pt>
                <c:pt idx="34381">
                  <c:v>400.42982285307698</c:v>
                </c:pt>
                <c:pt idx="34382">
                  <c:v>400.40237205338394</c:v>
                </c:pt>
                <c:pt idx="34383">
                  <c:v>400.37509135430702</c:v>
                </c:pt>
                <c:pt idx="34384">
                  <c:v>400.54077834446105</c:v>
                </c:pt>
                <c:pt idx="34385">
                  <c:v>400.35017149738394</c:v>
                </c:pt>
                <c:pt idx="34386">
                  <c:v>400.40307255092296</c:v>
                </c:pt>
                <c:pt idx="34387">
                  <c:v>400.43759425722988</c:v>
                </c:pt>
                <c:pt idx="34388">
                  <c:v>400.43869268738399</c:v>
                </c:pt>
                <c:pt idx="34389">
                  <c:v>400.41890534399892</c:v>
                </c:pt>
                <c:pt idx="34390">
                  <c:v>400.25809312615308</c:v>
                </c:pt>
                <c:pt idx="34391">
                  <c:v>400.13501902153803</c:v>
                </c:pt>
                <c:pt idx="34392">
                  <c:v>400.04332886153799</c:v>
                </c:pt>
                <c:pt idx="34393">
                  <c:v>400.07210344522997</c:v>
                </c:pt>
                <c:pt idx="34394">
                  <c:v>399.86768077999903</c:v>
                </c:pt>
                <c:pt idx="34395">
                  <c:v>399.80042163169202</c:v>
                </c:pt>
                <c:pt idx="34396">
                  <c:v>399.85474953784603</c:v>
                </c:pt>
                <c:pt idx="34397">
                  <c:v>399.65841543569195</c:v>
                </c:pt>
                <c:pt idx="34398">
                  <c:v>399.71361158061495</c:v>
                </c:pt>
                <c:pt idx="34399">
                  <c:v>399.80313168199996</c:v>
                </c:pt>
                <c:pt idx="34400">
                  <c:v>399.84483141553807</c:v>
                </c:pt>
                <c:pt idx="34401">
                  <c:v>399.71157591799988</c:v>
                </c:pt>
                <c:pt idx="34402">
                  <c:v>399.74462067000007</c:v>
                </c:pt>
                <c:pt idx="34403">
                  <c:v>399.85026680969202</c:v>
                </c:pt>
                <c:pt idx="34404">
                  <c:v>399.75369604999895</c:v>
                </c:pt>
                <c:pt idx="34405">
                  <c:v>399.69395656876895</c:v>
                </c:pt>
                <c:pt idx="34406">
                  <c:v>399.67698882076905</c:v>
                </c:pt>
                <c:pt idx="34407">
                  <c:v>399.54639470861497</c:v>
                </c:pt>
                <c:pt idx="34408">
                  <c:v>399.50379139969198</c:v>
                </c:pt>
                <c:pt idx="34409">
                  <c:v>399.59441569984608</c:v>
                </c:pt>
                <c:pt idx="34410">
                  <c:v>399.56047830815396</c:v>
                </c:pt>
                <c:pt idx="34411">
                  <c:v>399.57662786199899</c:v>
                </c:pt>
                <c:pt idx="34412">
                  <c:v>399.56611324846091</c:v>
                </c:pt>
                <c:pt idx="34413">
                  <c:v>399.56854351769192</c:v>
                </c:pt>
                <c:pt idx="34414">
                  <c:v>399.63164728507695</c:v>
                </c:pt>
                <c:pt idx="34415">
                  <c:v>399.54744095953805</c:v>
                </c:pt>
                <c:pt idx="34416">
                  <c:v>399.54308493492306</c:v>
                </c:pt>
                <c:pt idx="34417">
                  <c:v>399.599265916923</c:v>
                </c:pt>
                <c:pt idx="34418">
                  <c:v>399.61051141999997</c:v>
                </c:pt>
                <c:pt idx="34419">
                  <c:v>399.53661484461486</c:v>
                </c:pt>
                <c:pt idx="34420">
                  <c:v>399.54974044276901</c:v>
                </c:pt>
                <c:pt idx="34421">
                  <c:v>399.70287010338507</c:v>
                </c:pt>
                <c:pt idx="34422">
                  <c:v>399.85386888430708</c:v>
                </c:pt>
                <c:pt idx="34423">
                  <c:v>399.65198081323007</c:v>
                </c:pt>
                <c:pt idx="34424">
                  <c:v>399.64648797384604</c:v>
                </c:pt>
                <c:pt idx="34425">
                  <c:v>399.78078242584598</c:v>
                </c:pt>
                <c:pt idx="34426">
                  <c:v>399.66526437969202</c:v>
                </c:pt>
                <c:pt idx="34427">
                  <c:v>399.83379442369193</c:v>
                </c:pt>
                <c:pt idx="34428">
                  <c:v>399.74974495661496</c:v>
                </c:pt>
                <c:pt idx="34429">
                  <c:v>399.67382770061499</c:v>
                </c:pt>
                <c:pt idx="34430">
                  <c:v>399.73453211353802</c:v>
                </c:pt>
                <c:pt idx="34431">
                  <c:v>399.79970567907696</c:v>
                </c:pt>
                <c:pt idx="34432">
                  <c:v>399.72959167815299</c:v>
                </c:pt>
                <c:pt idx="34433">
                  <c:v>399.75364966430703</c:v>
                </c:pt>
                <c:pt idx="34434">
                  <c:v>399.76465815507601</c:v>
                </c:pt>
                <c:pt idx="34435">
                  <c:v>399.79204162107601</c:v>
                </c:pt>
                <c:pt idx="34436">
                  <c:v>399.87574449830697</c:v>
                </c:pt>
                <c:pt idx="34437">
                  <c:v>399.95998194261495</c:v>
                </c:pt>
                <c:pt idx="34438">
                  <c:v>399.74623252446105</c:v>
                </c:pt>
                <c:pt idx="34439">
                  <c:v>399.61544272369201</c:v>
                </c:pt>
                <c:pt idx="34440">
                  <c:v>399.62701841230694</c:v>
                </c:pt>
                <c:pt idx="34441">
                  <c:v>399.79406199630705</c:v>
                </c:pt>
                <c:pt idx="34442">
                  <c:v>399.75904293169197</c:v>
                </c:pt>
                <c:pt idx="34443">
                  <c:v>399.666476705538</c:v>
                </c:pt>
                <c:pt idx="34444">
                  <c:v>399.62926566861501</c:v>
                </c:pt>
                <c:pt idx="34445">
                  <c:v>399.49819773861481</c:v>
                </c:pt>
                <c:pt idx="34446">
                  <c:v>399.58632042507691</c:v>
                </c:pt>
                <c:pt idx="34447">
                  <c:v>399.68006495953802</c:v>
                </c:pt>
                <c:pt idx="34448">
                  <c:v>399.73702551984604</c:v>
                </c:pt>
                <c:pt idx="34449">
                  <c:v>399.65799182692206</c:v>
                </c:pt>
                <c:pt idx="34450">
                  <c:v>399.72329487276897</c:v>
                </c:pt>
                <c:pt idx="34451">
                  <c:v>399.56018054446105</c:v>
                </c:pt>
                <c:pt idx="34452">
                  <c:v>399.62525904722986</c:v>
                </c:pt>
                <c:pt idx="34453">
                  <c:v>399.64373457646104</c:v>
                </c:pt>
                <c:pt idx="34454">
                  <c:v>399.58447679061499</c:v>
                </c:pt>
                <c:pt idx="34455">
                  <c:v>399.53980886553802</c:v>
                </c:pt>
                <c:pt idx="34456">
                  <c:v>399.57772065323002</c:v>
                </c:pt>
                <c:pt idx="34457">
                  <c:v>399.67482125707602</c:v>
                </c:pt>
                <c:pt idx="34458">
                  <c:v>399.78254679338397</c:v>
                </c:pt>
                <c:pt idx="34459">
                  <c:v>399.63819285984601</c:v>
                </c:pt>
                <c:pt idx="34460">
                  <c:v>399.60212298938404</c:v>
                </c:pt>
                <c:pt idx="34461">
                  <c:v>399.69378234307698</c:v>
                </c:pt>
                <c:pt idx="34462">
                  <c:v>399.73450307969199</c:v>
                </c:pt>
                <c:pt idx="34463">
                  <c:v>399.62288309723004</c:v>
                </c:pt>
                <c:pt idx="34464">
                  <c:v>399.55273612799903</c:v>
                </c:pt>
                <c:pt idx="34465">
                  <c:v>399.56468063169206</c:v>
                </c:pt>
                <c:pt idx="34466">
                  <c:v>399.67508861692306</c:v>
                </c:pt>
                <c:pt idx="34467">
                  <c:v>399.66040475969203</c:v>
                </c:pt>
                <c:pt idx="34468">
                  <c:v>399.80482681599904</c:v>
                </c:pt>
                <c:pt idx="34469">
                  <c:v>399.77403506507596</c:v>
                </c:pt>
                <c:pt idx="34470">
                  <c:v>399.605557025076</c:v>
                </c:pt>
                <c:pt idx="34471">
                  <c:v>399.60066773538404</c:v>
                </c:pt>
                <c:pt idx="34472">
                  <c:v>399.66509953415306</c:v>
                </c:pt>
                <c:pt idx="34473">
                  <c:v>399.56722682907605</c:v>
                </c:pt>
                <c:pt idx="34474">
                  <c:v>399.52658141584601</c:v>
                </c:pt>
                <c:pt idx="34475">
                  <c:v>399.37962474738396</c:v>
                </c:pt>
                <c:pt idx="34476">
                  <c:v>399.46159368338397</c:v>
                </c:pt>
                <c:pt idx="34477">
                  <c:v>399.62671668584602</c:v>
                </c:pt>
                <c:pt idx="34478">
                  <c:v>399.6142861375381</c:v>
                </c:pt>
                <c:pt idx="34479">
                  <c:v>399.46496182815298</c:v>
                </c:pt>
                <c:pt idx="34480">
                  <c:v>399.34980544753802</c:v>
                </c:pt>
                <c:pt idx="34481">
                  <c:v>399.383650146153</c:v>
                </c:pt>
                <c:pt idx="34482">
                  <c:v>399.39683006492299</c:v>
                </c:pt>
                <c:pt idx="34483">
                  <c:v>399.37763236830705</c:v>
                </c:pt>
                <c:pt idx="34484">
                  <c:v>399.45239868522992</c:v>
                </c:pt>
                <c:pt idx="34485">
                  <c:v>399.44453562815301</c:v>
                </c:pt>
                <c:pt idx="34486">
                  <c:v>399.43329253861486</c:v>
                </c:pt>
                <c:pt idx="34487">
                  <c:v>399.40946870461499</c:v>
                </c:pt>
                <c:pt idx="34488">
                  <c:v>399.40886707323102</c:v>
                </c:pt>
                <c:pt idx="34489">
                  <c:v>399.36082762292307</c:v>
                </c:pt>
                <c:pt idx="34490">
                  <c:v>399.25060000230701</c:v>
                </c:pt>
                <c:pt idx="34491">
                  <c:v>399.29771127676895</c:v>
                </c:pt>
                <c:pt idx="34492">
                  <c:v>399.32472346569199</c:v>
                </c:pt>
                <c:pt idx="34493">
                  <c:v>399.37110399938399</c:v>
                </c:pt>
                <c:pt idx="34494">
                  <c:v>399.52497323969197</c:v>
                </c:pt>
                <c:pt idx="34495">
                  <c:v>399.45108306784601</c:v>
                </c:pt>
                <c:pt idx="34496">
                  <c:v>399.26127042553799</c:v>
                </c:pt>
                <c:pt idx="34497">
                  <c:v>399.32519901153796</c:v>
                </c:pt>
                <c:pt idx="34498">
                  <c:v>399.34466129984617</c:v>
                </c:pt>
                <c:pt idx="34499">
                  <c:v>399.29958555661494</c:v>
                </c:pt>
                <c:pt idx="34500">
                  <c:v>399.25076806553801</c:v>
                </c:pt>
                <c:pt idx="34501">
                  <c:v>399.212692465538</c:v>
                </c:pt>
                <c:pt idx="34502">
                  <c:v>399.31277382153797</c:v>
                </c:pt>
                <c:pt idx="34503">
                  <c:v>399.28268283122998</c:v>
                </c:pt>
                <c:pt idx="34504">
                  <c:v>399.18998654753801</c:v>
                </c:pt>
                <c:pt idx="34505">
                  <c:v>399.10797863307704</c:v>
                </c:pt>
                <c:pt idx="34506">
                  <c:v>399.04492301769204</c:v>
                </c:pt>
                <c:pt idx="34507">
                  <c:v>399.25307812861496</c:v>
                </c:pt>
                <c:pt idx="34508">
                  <c:v>399.04141628399992</c:v>
                </c:pt>
                <c:pt idx="34509">
                  <c:v>399.02826339276902</c:v>
                </c:pt>
                <c:pt idx="34510">
                  <c:v>398.90643747246094</c:v>
                </c:pt>
                <c:pt idx="34511">
                  <c:v>398.95363359338398</c:v>
                </c:pt>
                <c:pt idx="34512">
                  <c:v>398.93552700599889</c:v>
                </c:pt>
                <c:pt idx="34513">
                  <c:v>398.86382169876907</c:v>
                </c:pt>
                <c:pt idx="34514">
                  <c:v>398.81122389107696</c:v>
                </c:pt>
                <c:pt idx="34515">
                  <c:v>398.83859478292294</c:v>
                </c:pt>
                <c:pt idx="34516">
                  <c:v>398.94465386169196</c:v>
                </c:pt>
                <c:pt idx="34517">
                  <c:v>399.012667589692</c:v>
                </c:pt>
                <c:pt idx="34518">
                  <c:v>399.0335170183069</c:v>
                </c:pt>
                <c:pt idx="34519">
                  <c:v>399.21498068907607</c:v>
                </c:pt>
                <c:pt idx="34520">
                  <c:v>399.270786613692</c:v>
                </c:pt>
                <c:pt idx="34521">
                  <c:v>399.19603984553794</c:v>
                </c:pt>
                <c:pt idx="34522">
                  <c:v>399.20810427692294</c:v>
                </c:pt>
                <c:pt idx="34523">
                  <c:v>399.27462371353806</c:v>
                </c:pt>
                <c:pt idx="34524">
                  <c:v>399.36126536030702</c:v>
                </c:pt>
                <c:pt idx="34525">
                  <c:v>399.28980126907601</c:v>
                </c:pt>
                <c:pt idx="34526">
                  <c:v>399.30127507707692</c:v>
                </c:pt>
                <c:pt idx="34527">
                  <c:v>399.34283139107606</c:v>
                </c:pt>
                <c:pt idx="34528">
                  <c:v>399.34337661599898</c:v>
                </c:pt>
                <c:pt idx="34529">
                  <c:v>399.27637389138397</c:v>
                </c:pt>
                <c:pt idx="34530">
                  <c:v>399.25568531630711</c:v>
                </c:pt>
                <c:pt idx="34531">
                  <c:v>399.33612876138386</c:v>
                </c:pt>
                <c:pt idx="34532">
                  <c:v>399.40953163153802</c:v>
                </c:pt>
                <c:pt idx="34533">
                  <c:v>399.38510988046102</c:v>
                </c:pt>
                <c:pt idx="34534">
                  <c:v>399.27291835092296</c:v>
                </c:pt>
                <c:pt idx="34535">
                  <c:v>399.33796834922993</c:v>
                </c:pt>
                <c:pt idx="34536">
                  <c:v>399.25751835353799</c:v>
                </c:pt>
                <c:pt idx="34537">
                  <c:v>399.29339419630696</c:v>
                </c:pt>
                <c:pt idx="34538">
                  <c:v>399.37564342769195</c:v>
                </c:pt>
                <c:pt idx="34539">
                  <c:v>399.18644317415306</c:v>
                </c:pt>
                <c:pt idx="34540">
                  <c:v>399.11742568246103</c:v>
                </c:pt>
                <c:pt idx="34541">
                  <c:v>399.06036650230698</c:v>
                </c:pt>
                <c:pt idx="34542">
                  <c:v>399.07315117369194</c:v>
                </c:pt>
                <c:pt idx="34543">
                  <c:v>398.99959503122994</c:v>
                </c:pt>
                <c:pt idx="34544">
                  <c:v>398.94820741584601</c:v>
                </c:pt>
                <c:pt idx="34545">
                  <c:v>399.08340240199993</c:v>
                </c:pt>
                <c:pt idx="34546">
                  <c:v>399.12159060353798</c:v>
                </c:pt>
                <c:pt idx="34547">
                  <c:v>398.93599123876896</c:v>
                </c:pt>
                <c:pt idx="34548">
                  <c:v>398.99973601230693</c:v>
                </c:pt>
                <c:pt idx="34549">
                  <c:v>398.97842060661492</c:v>
                </c:pt>
                <c:pt idx="34550">
                  <c:v>398.99839972846087</c:v>
                </c:pt>
                <c:pt idx="34551">
                  <c:v>398.89659634646097</c:v>
                </c:pt>
                <c:pt idx="34552">
                  <c:v>399.00254114738397</c:v>
                </c:pt>
                <c:pt idx="34553">
                  <c:v>398.85909333799901</c:v>
                </c:pt>
                <c:pt idx="34554">
                  <c:v>398.75074725276897</c:v>
                </c:pt>
                <c:pt idx="34555">
                  <c:v>398.80281246323</c:v>
                </c:pt>
                <c:pt idx="34556">
                  <c:v>398.78499781953798</c:v>
                </c:pt>
                <c:pt idx="34557">
                  <c:v>398.73867069676805</c:v>
                </c:pt>
                <c:pt idx="34558">
                  <c:v>398.75060075369203</c:v>
                </c:pt>
                <c:pt idx="34559">
                  <c:v>398.86616683553802</c:v>
                </c:pt>
                <c:pt idx="34560">
                  <c:v>398.93652712999994</c:v>
                </c:pt>
                <c:pt idx="34561">
                  <c:v>398.81134363892301</c:v>
                </c:pt>
                <c:pt idx="34562">
                  <c:v>398.82825008815303</c:v>
                </c:pt>
                <c:pt idx="34563">
                  <c:v>398.94358953261496</c:v>
                </c:pt>
                <c:pt idx="34564">
                  <c:v>398.96676799999892</c:v>
                </c:pt>
                <c:pt idx="34565">
                  <c:v>399.0446933143071</c:v>
                </c:pt>
                <c:pt idx="34566">
                  <c:v>399.03332390292286</c:v>
                </c:pt>
                <c:pt idx="34567">
                  <c:v>398.97335398799987</c:v>
                </c:pt>
                <c:pt idx="34568">
                  <c:v>398.85963718123008</c:v>
                </c:pt>
                <c:pt idx="34569">
                  <c:v>398.7913349547689</c:v>
                </c:pt>
                <c:pt idx="34570">
                  <c:v>398.87074508615302</c:v>
                </c:pt>
                <c:pt idx="34571">
                  <c:v>398.81046546938398</c:v>
                </c:pt>
                <c:pt idx="34572">
                  <c:v>398.81979129892301</c:v>
                </c:pt>
                <c:pt idx="34573">
                  <c:v>398.83833807661489</c:v>
                </c:pt>
                <c:pt idx="34574">
                  <c:v>398.84292825415298</c:v>
                </c:pt>
                <c:pt idx="34575">
                  <c:v>398.721982838153</c:v>
                </c:pt>
                <c:pt idx="34576">
                  <c:v>398.74646896276897</c:v>
                </c:pt>
                <c:pt idx="34577">
                  <c:v>398.82026327538398</c:v>
                </c:pt>
                <c:pt idx="34578">
                  <c:v>398.805629745538</c:v>
                </c:pt>
                <c:pt idx="34579">
                  <c:v>398.87754698399903</c:v>
                </c:pt>
                <c:pt idx="34580">
                  <c:v>398.81585777107603</c:v>
                </c:pt>
                <c:pt idx="34581">
                  <c:v>398.92497416876898</c:v>
                </c:pt>
                <c:pt idx="34582">
                  <c:v>399.28007862938398</c:v>
                </c:pt>
                <c:pt idx="34583">
                  <c:v>398.93132329815387</c:v>
                </c:pt>
                <c:pt idx="34584">
                  <c:v>398.98706093384607</c:v>
                </c:pt>
                <c:pt idx="34585">
                  <c:v>398.92359836922986</c:v>
                </c:pt>
                <c:pt idx="34586">
                  <c:v>398.77402889969198</c:v>
                </c:pt>
                <c:pt idx="34587">
                  <c:v>398.78930087969195</c:v>
                </c:pt>
                <c:pt idx="34588">
                  <c:v>398.78225862246097</c:v>
                </c:pt>
                <c:pt idx="34589">
                  <c:v>398.85738750107703</c:v>
                </c:pt>
                <c:pt idx="34590">
                  <c:v>398.75363289676903</c:v>
                </c:pt>
                <c:pt idx="34591">
                  <c:v>398.72068107661499</c:v>
                </c:pt>
                <c:pt idx="34592">
                  <c:v>398.73026299015396</c:v>
                </c:pt>
                <c:pt idx="34593">
                  <c:v>398.78365714784599</c:v>
                </c:pt>
                <c:pt idx="34594">
                  <c:v>398.829196567846</c:v>
                </c:pt>
                <c:pt idx="34595">
                  <c:v>398.88435946953803</c:v>
                </c:pt>
                <c:pt idx="34596">
                  <c:v>398.83528626276905</c:v>
                </c:pt>
                <c:pt idx="34597">
                  <c:v>398.94081369769196</c:v>
                </c:pt>
                <c:pt idx="34598">
                  <c:v>398.86386743769197</c:v>
                </c:pt>
                <c:pt idx="34599">
                  <c:v>398.90097123522992</c:v>
                </c:pt>
                <c:pt idx="34600">
                  <c:v>398.86314375122987</c:v>
                </c:pt>
                <c:pt idx="34601">
                  <c:v>398.87521875492303</c:v>
                </c:pt>
                <c:pt idx="34602">
                  <c:v>398.77016155830694</c:v>
                </c:pt>
                <c:pt idx="34603">
                  <c:v>398.836377626461</c:v>
                </c:pt>
                <c:pt idx="34604">
                  <c:v>398.89054191076798</c:v>
                </c:pt>
                <c:pt idx="34605">
                  <c:v>398.75661418922999</c:v>
                </c:pt>
                <c:pt idx="34606">
                  <c:v>398.81556433784505</c:v>
                </c:pt>
                <c:pt idx="34607">
                  <c:v>398.765239732461</c:v>
                </c:pt>
                <c:pt idx="34608">
                  <c:v>398.80363218415408</c:v>
                </c:pt>
                <c:pt idx="34609">
                  <c:v>398.87187891599899</c:v>
                </c:pt>
                <c:pt idx="34610">
                  <c:v>398.70110507323096</c:v>
                </c:pt>
                <c:pt idx="34611">
                  <c:v>398.75531218384606</c:v>
                </c:pt>
                <c:pt idx="34612">
                  <c:v>398.89361524169186</c:v>
                </c:pt>
                <c:pt idx="34613">
                  <c:v>398.86945191261492</c:v>
                </c:pt>
                <c:pt idx="34614">
                  <c:v>398.87006795569192</c:v>
                </c:pt>
                <c:pt idx="34615">
                  <c:v>398.73510096061489</c:v>
                </c:pt>
                <c:pt idx="34616">
                  <c:v>398.71348071861496</c:v>
                </c:pt>
                <c:pt idx="34617">
                  <c:v>398.67680006846098</c:v>
                </c:pt>
                <c:pt idx="34618">
                  <c:v>398.63688063338407</c:v>
                </c:pt>
                <c:pt idx="34619">
                  <c:v>398.68565073584608</c:v>
                </c:pt>
                <c:pt idx="34620">
                  <c:v>398.60449731799901</c:v>
                </c:pt>
                <c:pt idx="34621">
                  <c:v>398.75106392292196</c:v>
                </c:pt>
                <c:pt idx="34622">
                  <c:v>398.76007519615302</c:v>
                </c:pt>
                <c:pt idx="34623">
                  <c:v>398.59802304599987</c:v>
                </c:pt>
                <c:pt idx="34624">
                  <c:v>398.64582110276916</c:v>
                </c:pt>
                <c:pt idx="34625">
                  <c:v>398.54053992892199</c:v>
                </c:pt>
                <c:pt idx="34626">
                  <c:v>398.49367622830692</c:v>
                </c:pt>
                <c:pt idx="34627">
                  <c:v>398.40185342922996</c:v>
                </c:pt>
                <c:pt idx="34628">
                  <c:v>398.42660501276799</c:v>
                </c:pt>
                <c:pt idx="34629">
                  <c:v>398.53640652261487</c:v>
                </c:pt>
                <c:pt idx="34630">
                  <c:v>398.6302973747691</c:v>
                </c:pt>
                <c:pt idx="34631">
                  <c:v>398.65785881907703</c:v>
                </c:pt>
                <c:pt idx="34632">
                  <c:v>398.63174382138396</c:v>
                </c:pt>
                <c:pt idx="34633">
                  <c:v>398.79014807676896</c:v>
                </c:pt>
                <c:pt idx="34634">
                  <c:v>398.71264723707696</c:v>
                </c:pt>
                <c:pt idx="34635">
                  <c:v>398.91246641676798</c:v>
                </c:pt>
                <c:pt idx="34636">
                  <c:v>399.22757401122993</c:v>
                </c:pt>
                <c:pt idx="34637">
                  <c:v>399.12513260046097</c:v>
                </c:pt>
                <c:pt idx="34638">
                  <c:v>399.01823675846094</c:v>
                </c:pt>
                <c:pt idx="34639">
                  <c:v>398.87886973015304</c:v>
                </c:pt>
                <c:pt idx="34640">
                  <c:v>399.00829359446107</c:v>
                </c:pt>
                <c:pt idx="34641">
                  <c:v>399.109957335692</c:v>
                </c:pt>
                <c:pt idx="34642">
                  <c:v>399.08655311261487</c:v>
                </c:pt>
                <c:pt idx="34643">
                  <c:v>398.99837528461489</c:v>
                </c:pt>
                <c:pt idx="34644">
                  <c:v>398.87310527630797</c:v>
                </c:pt>
                <c:pt idx="34645">
                  <c:v>398.9704784679999</c:v>
                </c:pt>
                <c:pt idx="34646">
                  <c:v>398.91310870584596</c:v>
                </c:pt>
                <c:pt idx="34647">
                  <c:v>398.89111735476899</c:v>
                </c:pt>
                <c:pt idx="34648">
                  <c:v>398.95990603384604</c:v>
                </c:pt>
                <c:pt idx="34649">
                  <c:v>398.96771483692203</c:v>
                </c:pt>
                <c:pt idx="34650">
                  <c:v>398.97044328938398</c:v>
                </c:pt>
                <c:pt idx="34651">
                  <c:v>398.97332287861491</c:v>
                </c:pt>
                <c:pt idx="34652">
                  <c:v>398.89729957399896</c:v>
                </c:pt>
                <c:pt idx="34653">
                  <c:v>398.88017261215299</c:v>
                </c:pt>
                <c:pt idx="34654">
                  <c:v>398.87492327092201</c:v>
                </c:pt>
                <c:pt idx="34655">
                  <c:v>398.77360431276901</c:v>
                </c:pt>
                <c:pt idx="34656">
                  <c:v>398.71271182107603</c:v>
                </c:pt>
                <c:pt idx="34657">
                  <c:v>398.74511289246101</c:v>
                </c:pt>
                <c:pt idx="34658">
                  <c:v>398.72697140584592</c:v>
                </c:pt>
                <c:pt idx="34659">
                  <c:v>398.82798272738398</c:v>
                </c:pt>
                <c:pt idx="34660">
                  <c:v>398.85480350292306</c:v>
                </c:pt>
                <c:pt idx="34661">
                  <c:v>398.71166634107595</c:v>
                </c:pt>
                <c:pt idx="34662">
                  <c:v>398.78410163199896</c:v>
                </c:pt>
                <c:pt idx="34663">
                  <c:v>398.65446269076915</c:v>
                </c:pt>
                <c:pt idx="34664">
                  <c:v>398.67482447615305</c:v>
                </c:pt>
                <c:pt idx="34665">
                  <c:v>398.69724765492305</c:v>
                </c:pt>
                <c:pt idx="34666">
                  <c:v>398.79276668923001</c:v>
                </c:pt>
                <c:pt idx="34667">
                  <c:v>398.613568859076</c:v>
                </c:pt>
                <c:pt idx="34668">
                  <c:v>398.52381652153792</c:v>
                </c:pt>
                <c:pt idx="34669">
                  <c:v>398.5317646479989</c:v>
                </c:pt>
                <c:pt idx="34670">
                  <c:v>398.56734855353801</c:v>
                </c:pt>
                <c:pt idx="34671">
                  <c:v>398.68987250338404</c:v>
                </c:pt>
                <c:pt idx="34672">
                  <c:v>398.63488602738408</c:v>
                </c:pt>
                <c:pt idx="34673">
                  <c:v>398.60303537630705</c:v>
                </c:pt>
                <c:pt idx="34674">
                  <c:v>398.58126073230704</c:v>
                </c:pt>
                <c:pt idx="34675">
                  <c:v>398.58362116076904</c:v>
                </c:pt>
                <c:pt idx="34676">
                  <c:v>398.680986301384</c:v>
                </c:pt>
                <c:pt idx="34677">
                  <c:v>398.80707104184501</c:v>
                </c:pt>
                <c:pt idx="34678">
                  <c:v>398.67498157846103</c:v>
                </c:pt>
                <c:pt idx="34679">
                  <c:v>398.76188214861492</c:v>
                </c:pt>
                <c:pt idx="34680">
                  <c:v>398.47467927692293</c:v>
                </c:pt>
                <c:pt idx="34681">
                  <c:v>398.42729108384606</c:v>
                </c:pt>
                <c:pt idx="34682">
                  <c:v>398.53890573369199</c:v>
                </c:pt>
                <c:pt idx="34683">
                  <c:v>398.35961711938404</c:v>
                </c:pt>
                <c:pt idx="34684">
                  <c:v>398.21665359661495</c:v>
                </c:pt>
                <c:pt idx="34685">
                  <c:v>398.30833790938391</c:v>
                </c:pt>
                <c:pt idx="34686">
                  <c:v>398.44571886507697</c:v>
                </c:pt>
                <c:pt idx="34687">
                  <c:v>398.61308986230705</c:v>
                </c:pt>
                <c:pt idx="34688">
                  <c:v>398.45479796415299</c:v>
                </c:pt>
                <c:pt idx="34689">
                  <c:v>398.42060892753796</c:v>
                </c:pt>
                <c:pt idx="34690">
                  <c:v>398.24215769830698</c:v>
                </c:pt>
                <c:pt idx="34691">
                  <c:v>398.28571456553794</c:v>
                </c:pt>
                <c:pt idx="34692">
                  <c:v>398.37857030953802</c:v>
                </c:pt>
                <c:pt idx="34693">
                  <c:v>398.28245440676898</c:v>
                </c:pt>
                <c:pt idx="34694">
                  <c:v>398.29504522399992</c:v>
                </c:pt>
                <c:pt idx="34695">
                  <c:v>398.48463636230696</c:v>
                </c:pt>
                <c:pt idx="34696">
                  <c:v>398.31088507030711</c:v>
                </c:pt>
                <c:pt idx="34697">
                  <c:v>398.25758196153799</c:v>
                </c:pt>
                <c:pt idx="34698">
                  <c:v>398.19810925076899</c:v>
                </c:pt>
                <c:pt idx="34699">
                  <c:v>398.42287581984607</c:v>
                </c:pt>
                <c:pt idx="34700">
                  <c:v>398.14426635646112</c:v>
                </c:pt>
                <c:pt idx="34701">
                  <c:v>398.13001988092196</c:v>
                </c:pt>
                <c:pt idx="34702">
                  <c:v>398.05035370707594</c:v>
                </c:pt>
                <c:pt idx="34703">
                  <c:v>398.04138690092299</c:v>
                </c:pt>
                <c:pt idx="34704">
                  <c:v>397.85576397938405</c:v>
                </c:pt>
                <c:pt idx="34705">
                  <c:v>397.81710416430701</c:v>
                </c:pt>
                <c:pt idx="34706">
                  <c:v>397.86165890799987</c:v>
                </c:pt>
                <c:pt idx="34707">
                  <c:v>397.82008585030701</c:v>
                </c:pt>
                <c:pt idx="34708">
                  <c:v>397.85814624753795</c:v>
                </c:pt>
                <c:pt idx="34709">
                  <c:v>397.74595926830699</c:v>
                </c:pt>
                <c:pt idx="34710">
                  <c:v>397.66725283815305</c:v>
                </c:pt>
                <c:pt idx="34711">
                  <c:v>397.85751718923098</c:v>
                </c:pt>
                <c:pt idx="34712">
                  <c:v>397.81192900153792</c:v>
                </c:pt>
                <c:pt idx="34713">
                  <c:v>397.78384714907696</c:v>
                </c:pt>
                <c:pt idx="34714">
                  <c:v>397.70607370630694</c:v>
                </c:pt>
                <c:pt idx="34715">
                  <c:v>397.81055106061496</c:v>
                </c:pt>
                <c:pt idx="34716">
                  <c:v>397.832041204615</c:v>
                </c:pt>
                <c:pt idx="34717">
                  <c:v>397.65167333661498</c:v>
                </c:pt>
                <c:pt idx="34718">
                  <c:v>397.62074956061497</c:v>
                </c:pt>
                <c:pt idx="34719">
                  <c:v>397.64690674676905</c:v>
                </c:pt>
                <c:pt idx="34720">
                  <c:v>397.82456603846106</c:v>
                </c:pt>
                <c:pt idx="34721">
                  <c:v>397.69197826676896</c:v>
                </c:pt>
                <c:pt idx="34722">
                  <c:v>397.68560579476906</c:v>
                </c:pt>
                <c:pt idx="34723">
                  <c:v>397.70308590846099</c:v>
                </c:pt>
                <c:pt idx="34724">
                  <c:v>397.69344926907593</c:v>
                </c:pt>
                <c:pt idx="34725">
                  <c:v>397.68551433461499</c:v>
                </c:pt>
                <c:pt idx="34726">
                  <c:v>397.82470186199993</c:v>
                </c:pt>
                <c:pt idx="34727">
                  <c:v>397.74933325169189</c:v>
                </c:pt>
                <c:pt idx="34728">
                  <c:v>397.704407496307</c:v>
                </c:pt>
                <c:pt idx="34729">
                  <c:v>397.65125146784601</c:v>
                </c:pt>
                <c:pt idx="34730">
                  <c:v>397.68469910476909</c:v>
                </c:pt>
                <c:pt idx="34731">
                  <c:v>397.48957309169191</c:v>
                </c:pt>
                <c:pt idx="34732">
                  <c:v>397.42037623738389</c:v>
                </c:pt>
                <c:pt idx="34733">
                  <c:v>397.45801882338395</c:v>
                </c:pt>
                <c:pt idx="34734">
                  <c:v>397.37647679569199</c:v>
                </c:pt>
                <c:pt idx="34735">
                  <c:v>397.36501841322996</c:v>
                </c:pt>
                <c:pt idx="34736">
                  <c:v>397.27556318738397</c:v>
                </c:pt>
                <c:pt idx="34737">
                  <c:v>397.15581960476908</c:v>
                </c:pt>
                <c:pt idx="34738">
                  <c:v>397.058186575538</c:v>
                </c:pt>
                <c:pt idx="34739">
                  <c:v>397.07244098184606</c:v>
                </c:pt>
                <c:pt idx="34740">
                  <c:v>397.10713696215294</c:v>
                </c:pt>
                <c:pt idx="34741">
                  <c:v>397.057444406</c:v>
                </c:pt>
                <c:pt idx="34742">
                  <c:v>397.01481286569197</c:v>
                </c:pt>
                <c:pt idx="34743">
                  <c:v>397.04750249307602</c:v>
                </c:pt>
                <c:pt idx="34744">
                  <c:v>396.88844151523</c:v>
                </c:pt>
                <c:pt idx="34745">
                  <c:v>396.98667232969194</c:v>
                </c:pt>
                <c:pt idx="34746">
                  <c:v>397.0620101998461</c:v>
                </c:pt>
                <c:pt idx="34747">
                  <c:v>396.99703455338397</c:v>
                </c:pt>
                <c:pt idx="34748">
                  <c:v>397.08595972876896</c:v>
                </c:pt>
                <c:pt idx="34749">
                  <c:v>396.96286217184604</c:v>
                </c:pt>
                <c:pt idx="34750">
                  <c:v>397.05823364753792</c:v>
                </c:pt>
                <c:pt idx="34751">
                  <c:v>397.09290360400001</c:v>
                </c:pt>
                <c:pt idx="34752">
                  <c:v>397.07639647999889</c:v>
                </c:pt>
                <c:pt idx="34753">
                  <c:v>397.07561964492203</c:v>
                </c:pt>
                <c:pt idx="34754">
                  <c:v>397.19116542246093</c:v>
                </c:pt>
                <c:pt idx="34755">
                  <c:v>397.09411487830693</c:v>
                </c:pt>
                <c:pt idx="34756">
                  <c:v>397.11540794292296</c:v>
                </c:pt>
                <c:pt idx="34757">
                  <c:v>397.13871200799997</c:v>
                </c:pt>
                <c:pt idx="34758">
                  <c:v>397.15667454584604</c:v>
                </c:pt>
                <c:pt idx="34759">
                  <c:v>397.20643483399903</c:v>
                </c:pt>
                <c:pt idx="34760">
                  <c:v>397.05781888353806</c:v>
                </c:pt>
                <c:pt idx="34761">
                  <c:v>397.17539639784502</c:v>
                </c:pt>
                <c:pt idx="34762">
                  <c:v>397.25084670892301</c:v>
                </c:pt>
                <c:pt idx="34763">
                  <c:v>397.26902608692302</c:v>
                </c:pt>
                <c:pt idx="34764">
                  <c:v>397.21214693184601</c:v>
                </c:pt>
                <c:pt idx="34765">
                  <c:v>397.29026785199892</c:v>
                </c:pt>
                <c:pt idx="34766">
                  <c:v>397.2135012406149</c:v>
                </c:pt>
                <c:pt idx="34767">
                  <c:v>397.31614356415292</c:v>
                </c:pt>
                <c:pt idx="34768">
                  <c:v>397.372257537076</c:v>
                </c:pt>
                <c:pt idx="34769">
                  <c:v>397.29976077338398</c:v>
                </c:pt>
                <c:pt idx="34770">
                  <c:v>397.23818337276896</c:v>
                </c:pt>
                <c:pt idx="34771">
                  <c:v>397.16645918830704</c:v>
                </c:pt>
                <c:pt idx="34772">
                  <c:v>397.30068530492207</c:v>
                </c:pt>
                <c:pt idx="34773">
                  <c:v>397.14922479923007</c:v>
                </c:pt>
                <c:pt idx="34774">
                  <c:v>397.18513365430698</c:v>
                </c:pt>
                <c:pt idx="34775">
                  <c:v>397.15514687938401</c:v>
                </c:pt>
                <c:pt idx="34776">
                  <c:v>397.05785801969205</c:v>
                </c:pt>
                <c:pt idx="34777">
                  <c:v>397.02479121984607</c:v>
                </c:pt>
                <c:pt idx="34778">
                  <c:v>397.11318463215298</c:v>
                </c:pt>
                <c:pt idx="34779">
                  <c:v>397.20715759661493</c:v>
                </c:pt>
                <c:pt idx="34780">
                  <c:v>397.122987495384</c:v>
                </c:pt>
                <c:pt idx="34781">
                  <c:v>397.16729941169194</c:v>
                </c:pt>
                <c:pt idx="34782">
                  <c:v>397.17441288092306</c:v>
                </c:pt>
                <c:pt idx="34783">
                  <c:v>397.21355232092299</c:v>
                </c:pt>
                <c:pt idx="34784">
                  <c:v>397.50033674707589</c:v>
                </c:pt>
                <c:pt idx="34785">
                  <c:v>397.28300184476905</c:v>
                </c:pt>
                <c:pt idx="34786">
                  <c:v>397.14218192076908</c:v>
                </c:pt>
                <c:pt idx="34787">
                  <c:v>397.27275196415394</c:v>
                </c:pt>
                <c:pt idx="34788">
                  <c:v>397.16987757800001</c:v>
                </c:pt>
                <c:pt idx="34789">
                  <c:v>397.20162945353792</c:v>
                </c:pt>
                <c:pt idx="34790">
                  <c:v>397.17298442215298</c:v>
                </c:pt>
                <c:pt idx="34791">
                  <c:v>397.26568647615301</c:v>
                </c:pt>
                <c:pt idx="34792">
                  <c:v>397.318493852769</c:v>
                </c:pt>
                <c:pt idx="34793">
                  <c:v>397.54543885553801</c:v>
                </c:pt>
                <c:pt idx="34794">
                  <c:v>397.48655727630688</c:v>
                </c:pt>
                <c:pt idx="34795">
                  <c:v>397.5403813858461</c:v>
                </c:pt>
                <c:pt idx="34796">
                  <c:v>397.56930868122993</c:v>
                </c:pt>
                <c:pt idx="34797">
                  <c:v>397.57571224922987</c:v>
                </c:pt>
                <c:pt idx="34798">
                  <c:v>397.42912197938392</c:v>
                </c:pt>
                <c:pt idx="34799">
                  <c:v>397.6537169719989</c:v>
                </c:pt>
                <c:pt idx="34800">
                  <c:v>397.41018461753799</c:v>
                </c:pt>
                <c:pt idx="34801">
                  <c:v>397.41392705138389</c:v>
                </c:pt>
                <c:pt idx="34802">
                  <c:v>397.29251776046095</c:v>
                </c:pt>
                <c:pt idx="34803">
                  <c:v>397.44136628753796</c:v>
                </c:pt>
                <c:pt idx="34804">
                  <c:v>397.51595876153795</c:v>
                </c:pt>
                <c:pt idx="34805">
                  <c:v>397.65757898307601</c:v>
                </c:pt>
                <c:pt idx="34806">
                  <c:v>397.597020914307</c:v>
                </c:pt>
                <c:pt idx="34807">
                  <c:v>397.51398056138396</c:v>
                </c:pt>
                <c:pt idx="34808">
                  <c:v>397.28531253984602</c:v>
                </c:pt>
                <c:pt idx="34809">
                  <c:v>397.31346371000001</c:v>
                </c:pt>
                <c:pt idx="34810">
                  <c:v>397.42917511199994</c:v>
                </c:pt>
                <c:pt idx="34811">
                  <c:v>397.43313657599884</c:v>
                </c:pt>
                <c:pt idx="34812">
                  <c:v>397.65698075400002</c:v>
                </c:pt>
                <c:pt idx="34813">
                  <c:v>397.63540263953803</c:v>
                </c:pt>
                <c:pt idx="34814">
                  <c:v>397.55027377553802</c:v>
                </c:pt>
                <c:pt idx="34815">
                  <c:v>397.546496069076</c:v>
                </c:pt>
                <c:pt idx="34816">
                  <c:v>397.58649022122995</c:v>
                </c:pt>
                <c:pt idx="34817">
                  <c:v>397.378175620923</c:v>
                </c:pt>
                <c:pt idx="34818">
                  <c:v>397.47769190199892</c:v>
                </c:pt>
                <c:pt idx="34819">
                  <c:v>397.61641463861503</c:v>
                </c:pt>
                <c:pt idx="34820">
                  <c:v>397.56722855876905</c:v>
                </c:pt>
                <c:pt idx="34821">
                  <c:v>397.50952034246097</c:v>
                </c:pt>
                <c:pt idx="34822">
                  <c:v>397.56369937815299</c:v>
                </c:pt>
                <c:pt idx="34823">
                  <c:v>397.60350635815303</c:v>
                </c:pt>
                <c:pt idx="34824">
                  <c:v>398.02083365215299</c:v>
                </c:pt>
                <c:pt idx="34825">
                  <c:v>398.18142802969197</c:v>
                </c:pt>
                <c:pt idx="34826">
                  <c:v>397.68533651046101</c:v>
                </c:pt>
                <c:pt idx="34827">
                  <c:v>397.66232152338404</c:v>
                </c:pt>
                <c:pt idx="34828">
                  <c:v>397.73788734507696</c:v>
                </c:pt>
                <c:pt idx="34829">
                  <c:v>397.769868305692</c:v>
                </c:pt>
                <c:pt idx="34830">
                  <c:v>397.72252511553802</c:v>
                </c:pt>
                <c:pt idx="34831">
                  <c:v>397.75575715984598</c:v>
                </c:pt>
                <c:pt idx="34832">
                  <c:v>397.75408450015402</c:v>
                </c:pt>
                <c:pt idx="34833">
                  <c:v>397.66229329984611</c:v>
                </c:pt>
                <c:pt idx="34834">
                  <c:v>397.82911359507597</c:v>
                </c:pt>
                <c:pt idx="34835">
                  <c:v>397.96676641046099</c:v>
                </c:pt>
                <c:pt idx="34836">
                  <c:v>397.87761932799896</c:v>
                </c:pt>
                <c:pt idx="34837">
                  <c:v>397.81166100184606</c:v>
                </c:pt>
                <c:pt idx="34838">
                  <c:v>397.74299904246101</c:v>
                </c:pt>
                <c:pt idx="34839">
                  <c:v>397.82532257353802</c:v>
                </c:pt>
                <c:pt idx="34840">
                  <c:v>397.65545682123002</c:v>
                </c:pt>
                <c:pt idx="34841">
                  <c:v>397.63271723753792</c:v>
                </c:pt>
                <c:pt idx="34842">
                  <c:v>397.70046540676901</c:v>
                </c:pt>
                <c:pt idx="34843">
                  <c:v>397.89803116215296</c:v>
                </c:pt>
                <c:pt idx="34844">
                  <c:v>397.93723873707586</c:v>
                </c:pt>
                <c:pt idx="34845">
                  <c:v>397.87418675399999</c:v>
                </c:pt>
                <c:pt idx="34846">
                  <c:v>397.77771215122993</c:v>
                </c:pt>
                <c:pt idx="34847">
                  <c:v>397.75349808199894</c:v>
                </c:pt>
                <c:pt idx="34848">
                  <c:v>397.81582917892302</c:v>
                </c:pt>
                <c:pt idx="34849">
                  <c:v>398.07701659338397</c:v>
                </c:pt>
                <c:pt idx="34850">
                  <c:v>398.15870618753797</c:v>
                </c:pt>
                <c:pt idx="34851">
                  <c:v>398.111448881076</c:v>
                </c:pt>
                <c:pt idx="34852">
                  <c:v>398.19578949599895</c:v>
                </c:pt>
                <c:pt idx="34853">
                  <c:v>398.27017933230695</c:v>
                </c:pt>
                <c:pt idx="34854">
                  <c:v>398.09535400984601</c:v>
                </c:pt>
                <c:pt idx="34855">
                  <c:v>397.98355514830689</c:v>
                </c:pt>
                <c:pt idx="34856">
                  <c:v>398.05586299076907</c:v>
                </c:pt>
                <c:pt idx="34857">
                  <c:v>398.02270597261486</c:v>
                </c:pt>
                <c:pt idx="34858">
                  <c:v>398.13384568692203</c:v>
                </c:pt>
                <c:pt idx="34859">
                  <c:v>398.02912717061503</c:v>
                </c:pt>
                <c:pt idx="34860">
                  <c:v>397.75217520215296</c:v>
                </c:pt>
                <c:pt idx="34861">
                  <c:v>397.83772368615405</c:v>
                </c:pt>
                <c:pt idx="34862">
                  <c:v>397.79067860676798</c:v>
                </c:pt>
                <c:pt idx="34863">
                  <c:v>397.97028042923</c:v>
                </c:pt>
                <c:pt idx="34864">
                  <c:v>397.96135122876899</c:v>
                </c:pt>
                <c:pt idx="34865">
                  <c:v>398.04550448507592</c:v>
                </c:pt>
                <c:pt idx="34866">
                  <c:v>398.11290148369204</c:v>
                </c:pt>
                <c:pt idx="34867">
                  <c:v>398.04994828184607</c:v>
                </c:pt>
                <c:pt idx="34868">
                  <c:v>398.18958455646106</c:v>
                </c:pt>
                <c:pt idx="34869">
                  <c:v>398.23019310107691</c:v>
                </c:pt>
                <c:pt idx="34870">
                  <c:v>398.17395623446106</c:v>
                </c:pt>
                <c:pt idx="34871">
                  <c:v>398.13645464399895</c:v>
                </c:pt>
                <c:pt idx="34872">
                  <c:v>398.28285935599996</c:v>
                </c:pt>
                <c:pt idx="34873">
                  <c:v>398.12480877907598</c:v>
                </c:pt>
                <c:pt idx="34874">
                  <c:v>398.00564452600008</c:v>
                </c:pt>
                <c:pt idx="34875">
                  <c:v>397.631745204769</c:v>
                </c:pt>
                <c:pt idx="34876">
                  <c:v>397.52250981584598</c:v>
                </c:pt>
                <c:pt idx="34877">
                  <c:v>397.51642354692297</c:v>
                </c:pt>
                <c:pt idx="34878">
                  <c:v>397.54315572861486</c:v>
                </c:pt>
                <c:pt idx="34879">
                  <c:v>397.50003839969196</c:v>
                </c:pt>
                <c:pt idx="34880">
                  <c:v>397.70238072369204</c:v>
                </c:pt>
                <c:pt idx="34881">
                  <c:v>397.60268621138408</c:v>
                </c:pt>
                <c:pt idx="34882">
                  <c:v>397.66224915846107</c:v>
                </c:pt>
                <c:pt idx="34883">
                  <c:v>397.77261704799889</c:v>
                </c:pt>
                <c:pt idx="34884">
                  <c:v>397.867619181691</c:v>
                </c:pt>
                <c:pt idx="34885">
                  <c:v>397.68306976815393</c:v>
                </c:pt>
                <c:pt idx="34886">
                  <c:v>397.66991568246107</c:v>
                </c:pt>
                <c:pt idx="34887">
                  <c:v>397.83869492030698</c:v>
                </c:pt>
                <c:pt idx="34888">
                  <c:v>397.96774042122996</c:v>
                </c:pt>
                <c:pt idx="34889">
                  <c:v>398.05596727107599</c:v>
                </c:pt>
                <c:pt idx="34890">
                  <c:v>398.1518450993841</c:v>
                </c:pt>
                <c:pt idx="34891">
                  <c:v>398.08167936769189</c:v>
                </c:pt>
                <c:pt idx="34892">
                  <c:v>398.09886217492306</c:v>
                </c:pt>
                <c:pt idx="34893">
                  <c:v>398.35695395276895</c:v>
                </c:pt>
                <c:pt idx="34894">
                  <c:v>398.35264410799908</c:v>
                </c:pt>
                <c:pt idx="34895">
                  <c:v>398.20920154953802</c:v>
                </c:pt>
                <c:pt idx="34896">
                  <c:v>398.12967003723008</c:v>
                </c:pt>
                <c:pt idx="34897">
                  <c:v>398.18649099999897</c:v>
                </c:pt>
                <c:pt idx="34898">
                  <c:v>398.15215246630697</c:v>
                </c:pt>
                <c:pt idx="34899">
                  <c:v>398.06272274446098</c:v>
                </c:pt>
                <c:pt idx="34900">
                  <c:v>398.01017786323092</c:v>
                </c:pt>
                <c:pt idx="34901">
                  <c:v>398.07412183953807</c:v>
                </c:pt>
                <c:pt idx="34902">
                  <c:v>398.21386333661502</c:v>
                </c:pt>
                <c:pt idx="34903">
                  <c:v>398.28072727692296</c:v>
                </c:pt>
                <c:pt idx="34904">
                  <c:v>398.43165439676898</c:v>
                </c:pt>
                <c:pt idx="34905">
                  <c:v>398.46431795984603</c:v>
                </c:pt>
                <c:pt idx="34906">
                  <c:v>398.54592607615302</c:v>
                </c:pt>
                <c:pt idx="34907">
                  <c:v>398.59311588353796</c:v>
                </c:pt>
                <c:pt idx="34908">
                  <c:v>398.71890158430705</c:v>
                </c:pt>
                <c:pt idx="34909">
                  <c:v>398.68300450538396</c:v>
                </c:pt>
                <c:pt idx="34910">
                  <c:v>398.56454355769199</c:v>
                </c:pt>
                <c:pt idx="34911">
                  <c:v>398.65720496307608</c:v>
                </c:pt>
                <c:pt idx="34912">
                  <c:v>398.75535745969194</c:v>
                </c:pt>
                <c:pt idx="34913">
                  <c:v>398.69837409276897</c:v>
                </c:pt>
                <c:pt idx="34914">
                  <c:v>398.69902689123097</c:v>
                </c:pt>
                <c:pt idx="34915">
                  <c:v>398.80501194476898</c:v>
                </c:pt>
                <c:pt idx="34916">
                  <c:v>398.77357269246102</c:v>
                </c:pt>
                <c:pt idx="34917">
                  <c:v>398.73861701030694</c:v>
                </c:pt>
                <c:pt idx="34918">
                  <c:v>398.89937096353799</c:v>
                </c:pt>
                <c:pt idx="34919">
                  <c:v>398.90061976138389</c:v>
                </c:pt>
                <c:pt idx="34920">
                  <c:v>399.14401222076907</c:v>
                </c:pt>
                <c:pt idx="34921">
                  <c:v>399.04462600969202</c:v>
                </c:pt>
                <c:pt idx="34922">
                  <c:v>399.19957144199986</c:v>
                </c:pt>
                <c:pt idx="34923">
                  <c:v>399.22379636922994</c:v>
                </c:pt>
                <c:pt idx="34924">
                  <c:v>399.25599521599992</c:v>
                </c:pt>
                <c:pt idx="34925">
                  <c:v>399.31174105969194</c:v>
                </c:pt>
                <c:pt idx="34926">
                  <c:v>399.21044796922996</c:v>
                </c:pt>
                <c:pt idx="34927">
                  <c:v>399.34285597353806</c:v>
                </c:pt>
                <c:pt idx="34928">
                  <c:v>399.233180138769</c:v>
                </c:pt>
                <c:pt idx="34929">
                  <c:v>399.35890724707593</c:v>
                </c:pt>
                <c:pt idx="34930">
                  <c:v>399.16769561046112</c:v>
                </c:pt>
                <c:pt idx="34931">
                  <c:v>399.14027658492307</c:v>
                </c:pt>
                <c:pt idx="34932">
                  <c:v>399.30469630800002</c:v>
                </c:pt>
                <c:pt idx="34933">
                  <c:v>399.291063112769</c:v>
                </c:pt>
                <c:pt idx="34934">
                  <c:v>399.36111434876892</c:v>
                </c:pt>
                <c:pt idx="34935">
                  <c:v>399.45210876199889</c:v>
                </c:pt>
                <c:pt idx="34936">
                  <c:v>399.49785770876895</c:v>
                </c:pt>
                <c:pt idx="34937">
                  <c:v>399.50478658892308</c:v>
                </c:pt>
                <c:pt idx="34938">
                  <c:v>399.50154620861497</c:v>
                </c:pt>
                <c:pt idx="34939">
                  <c:v>399.53381562215299</c:v>
                </c:pt>
                <c:pt idx="34940">
                  <c:v>399.50103795015286</c:v>
                </c:pt>
                <c:pt idx="34941">
                  <c:v>399.63060253046103</c:v>
                </c:pt>
                <c:pt idx="34942">
                  <c:v>399.83487575876904</c:v>
                </c:pt>
                <c:pt idx="34943">
                  <c:v>399.93737264907691</c:v>
                </c:pt>
                <c:pt idx="34944">
                  <c:v>400.13462675861496</c:v>
                </c:pt>
                <c:pt idx="34945">
                  <c:v>400.145056976923</c:v>
                </c:pt>
                <c:pt idx="34946">
                  <c:v>400.08973437046097</c:v>
                </c:pt>
                <c:pt idx="34947">
                  <c:v>400.08760743769199</c:v>
                </c:pt>
                <c:pt idx="34948">
                  <c:v>400.20668770292195</c:v>
                </c:pt>
                <c:pt idx="34949">
                  <c:v>400.23396615738392</c:v>
                </c:pt>
                <c:pt idx="34950">
                  <c:v>400.8242741844611</c:v>
                </c:pt>
                <c:pt idx="34951">
                  <c:v>400.93436028046102</c:v>
                </c:pt>
                <c:pt idx="34952">
                  <c:v>400.53595806692192</c:v>
                </c:pt>
                <c:pt idx="34953">
                  <c:v>400.58883658230695</c:v>
                </c:pt>
                <c:pt idx="34954">
                  <c:v>400.47608852569192</c:v>
                </c:pt>
                <c:pt idx="34955">
                  <c:v>400.23125172769187</c:v>
                </c:pt>
                <c:pt idx="34956">
                  <c:v>400.31208492799999</c:v>
                </c:pt>
                <c:pt idx="34957">
                  <c:v>400.14699386753801</c:v>
                </c:pt>
                <c:pt idx="34958">
                  <c:v>400.21462557646106</c:v>
                </c:pt>
                <c:pt idx="34959">
                  <c:v>400.24290623353806</c:v>
                </c:pt>
                <c:pt idx="34960">
                  <c:v>400.20990948461503</c:v>
                </c:pt>
                <c:pt idx="34961">
                  <c:v>400.28452155615395</c:v>
                </c:pt>
                <c:pt idx="34962">
                  <c:v>400.458290213076</c:v>
                </c:pt>
                <c:pt idx="34963">
                  <c:v>400.23317412553803</c:v>
                </c:pt>
                <c:pt idx="34964">
                  <c:v>400.34104473261499</c:v>
                </c:pt>
                <c:pt idx="34965">
                  <c:v>400.37728384723101</c:v>
                </c:pt>
                <c:pt idx="34966">
                  <c:v>400.58960037030704</c:v>
                </c:pt>
                <c:pt idx="34967">
                  <c:v>400.60683618553804</c:v>
                </c:pt>
                <c:pt idx="34968">
                  <c:v>400.53645742584496</c:v>
                </c:pt>
                <c:pt idx="34969">
                  <c:v>400.37966959892304</c:v>
                </c:pt>
                <c:pt idx="34970">
                  <c:v>400.19827747307596</c:v>
                </c:pt>
                <c:pt idx="34971">
                  <c:v>400.327643768153</c:v>
                </c:pt>
                <c:pt idx="34972">
                  <c:v>400.45435280846101</c:v>
                </c:pt>
                <c:pt idx="34973">
                  <c:v>400.64824137030706</c:v>
                </c:pt>
                <c:pt idx="34974">
                  <c:v>400.82687163769197</c:v>
                </c:pt>
                <c:pt idx="34975">
                  <c:v>400.60002133338406</c:v>
                </c:pt>
                <c:pt idx="34976">
                  <c:v>400.68788970292297</c:v>
                </c:pt>
                <c:pt idx="34977">
                  <c:v>400.66135289999994</c:v>
                </c:pt>
                <c:pt idx="34978">
                  <c:v>400.62427635661493</c:v>
                </c:pt>
                <c:pt idx="34979">
                  <c:v>400.75932965261495</c:v>
                </c:pt>
                <c:pt idx="34980">
                  <c:v>400.91964685815395</c:v>
                </c:pt>
                <c:pt idx="34981">
                  <c:v>401.08841563292196</c:v>
                </c:pt>
                <c:pt idx="34982">
                  <c:v>400.99374026092192</c:v>
                </c:pt>
                <c:pt idx="34983">
                  <c:v>400.97770336230792</c:v>
                </c:pt>
                <c:pt idx="34984">
                  <c:v>400.9221384275379</c:v>
                </c:pt>
                <c:pt idx="34985">
                  <c:v>400.83710035323003</c:v>
                </c:pt>
                <c:pt idx="34986">
                  <c:v>401.07665578338492</c:v>
                </c:pt>
                <c:pt idx="34987">
                  <c:v>400.92183864553795</c:v>
                </c:pt>
                <c:pt idx="34988">
                  <c:v>400.81673522646099</c:v>
                </c:pt>
                <c:pt idx="34989">
                  <c:v>400.65378782876905</c:v>
                </c:pt>
                <c:pt idx="34990">
                  <c:v>400.69553411861494</c:v>
                </c:pt>
                <c:pt idx="34991">
                  <c:v>400.39377625630692</c:v>
                </c:pt>
                <c:pt idx="34992">
                  <c:v>400.26023070646102</c:v>
                </c:pt>
                <c:pt idx="34993">
                  <c:v>400.42694026507689</c:v>
                </c:pt>
                <c:pt idx="34994">
                  <c:v>400.37139749953792</c:v>
                </c:pt>
                <c:pt idx="34995">
                  <c:v>400.26512367630698</c:v>
                </c:pt>
                <c:pt idx="34996">
                  <c:v>400.374340155384</c:v>
                </c:pt>
                <c:pt idx="34997">
                  <c:v>400.41038417830703</c:v>
                </c:pt>
                <c:pt idx="34998">
                  <c:v>400.38811412907694</c:v>
                </c:pt>
                <c:pt idx="34999">
                  <c:v>400.38915724030699</c:v>
                </c:pt>
                <c:pt idx="35000">
                  <c:v>400.31916873292198</c:v>
                </c:pt>
                <c:pt idx="35001">
                  <c:v>400.48427733846108</c:v>
                </c:pt>
                <c:pt idx="35002">
                  <c:v>400.66110088615301</c:v>
                </c:pt>
                <c:pt idx="35003">
                  <c:v>400.69047449415405</c:v>
                </c:pt>
                <c:pt idx="35004">
                  <c:v>400.674595228307</c:v>
                </c:pt>
                <c:pt idx="35005">
                  <c:v>400.55608887046105</c:v>
                </c:pt>
                <c:pt idx="35006">
                  <c:v>400.53526440369194</c:v>
                </c:pt>
                <c:pt idx="35007">
                  <c:v>400.54001125753803</c:v>
                </c:pt>
                <c:pt idx="35008">
                  <c:v>400.49870519938395</c:v>
                </c:pt>
                <c:pt idx="35009">
                  <c:v>400.35485824738396</c:v>
                </c:pt>
                <c:pt idx="35010">
                  <c:v>400.25832555107689</c:v>
                </c:pt>
                <c:pt idx="35011">
                  <c:v>400.22096794830691</c:v>
                </c:pt>
                <c:pt idx="35012">
                  <c:v>400.246627265538</c:v>
                </c:pt>
                <c:pt idx="35013">
                  <c:v>400.45389700738394</c:v>
                </c:pt>
                <c:pt idx="35014">
                  <c:v>400.45634068215293</c:v>
                </c:pt>
                <c:pt idx="35015">
                  <c:v>400.34625859738395</c:v>
                </c:pt>
                <c:pt idx="35016">
                  <c:v>400.43009520476801</c:v>
                </c:pt>
                <c:pt idx="35017">
                  <c:v>400.41722857369194</c:v>
                </c:pt>
                <c:pt idx="35018">
                  <c:v>400.39652670138389</c:v>
                </c:pt>
                <c:pt idx="35019">
                  <c:v>400.49459217984605</c:v>
                </c:pt>
                <c:pt idx="35020">
                  <c:v>400.50592875799987</c:v>
                </c:pt>
                <c:pt idx="35021">
                  <c:v>400.41736872323003</c:v>
                </c:pt>
                <c:pt idx="35022">
                  <c:v>400.36060619307608</c:v>
                </c:pt>
                <c:pt idx="35023">
                  <c:v>400.492624620615</c:v>
                </c:pt>
                <c:pt idx="35024">
                  <c:v>400.54089401876905</c:v>
                </c:pt>
                <c:pt idx="35025">
                  <c:v>400.559321821384</c:v>
                </c:pt>
                <c:pt idx="35026">
                  <c:v>400.52043334784599</c:v>
                </c:pt>
                <c:pt idx="35027">
                  <c:v>400.35886040338409</c:v>
                </c:pt>
                <c:pt idx="35028">
                  <c:v>400.42120454984496</c:v>
                </c:pt>
                <c:pt idx="35029">
                  <c:v>400.43572878953796</c:v>
                </c:pt>
                <c:pt idx="35030">
                  <c:v>400.37979166338408</c:v>
                </c:pt>
                <c:pt idx="35031">
                  <c:v>400.38656639107592</c:v>
                </c:pt>
                <c:pt idx="35032">
                  <c:v>400.40729644369191</c:v>
                </c:pt>
                <c:pt idx="35033">
                  <c:v>400.33149441061494</c:v>
                </c:pt>
                <c:pt idx="35034">
                  <c:v>400.390576587846</c:v>
                </c:pt>
                <c:pt idx="35035">
                  <c:v>400.31469801922998</c:v>
                </c:pt>
                <c:pt idx="35036">
                  <c:v>400.34222596169195</c:v>
                </c:pt>
                <c:pt idx="35037">
                  <c:v>400.35963210276907</c:v>
                </c:pt>
                <c:pt idx="35038">
                  <c:v>400.24624322646105</c:v>
                </c:pt>
                <c:pt idx="35039">
                  <c:v>400.17655133400001</c:v>
                </c:pt>
                <c:pt idx="35040">
                  <c:v>400.22725750138392</c:v>
                </c:pt>
                <c:pt idx="35041">
                  <c:v>400.38007302061499</c:v>
                </c:pt>
                <c:pt idx="35042">
                  <c:v>400.47175814707691</c:v>
                </c:pt>
                <c:pt idx="35043">
                  <c:v>400.46337251892294</c:v>
                </c:pt>
                <c:pt idx="35044">
                  <c:v>400.51310606907595</c:v>
                </c:pt>
                <c:pt idx="35045">
                  <c:v>400.42211578892289</c:v>
                </c:pt>
                <c:pt idx="35046">
                  <c:v>400.52171590799981</c:v>
                </c:pt>
                <c:pt idx="35047">
                  <c:v>400.56913799415395</c:v>
                </c:pt>
                <c:pt idx="35048">
                  <c:v>400.66738465015305</c:v>
                </c:pt>
                <c:pt idx="35049">
                  <c:v>400.69501282661503</c:v>
                </c:pt>
                <c:pt idx="35050">
                  <c:v>400.79334411615292</c:v>
                </c:pt>
                <c:pt idx="35051">
                  <c:v>400.95070342722994</c:v>
                </c:pt>
                <c:pt idx="35052">
                  <c:v>400.74714895215391</c:v>
                </c:pt>
                <c:pt idx="35053">
                  <c:v>400.69581705999997</c:v>
                </c:pt>
                <c:pt idx="35054">
                  <c:v>400.65426507199902</c:v>
                </c:pt>
                <c:pt idx="35055">
                  <c:v>400.60611263215395</c:v>
                </c:pt>
                <c:pt idx="35056">
                  <c:v>400.66442625030703</c:v>
                </c:pt>
                <c:pt idx="35057">
                  <c:v>400.64946277184612</c:v>
                </c:pt>
                <c:pt idx="35058">
                  <c:v>400.62369363246114</c:v>
                </c:pt>
                <c:pt idx="35059">
                  <c:v>400.53035845061481</c:v>
                </c:pt>
                <c:pt idx="35060">
                  <c:v>400.64608485492204</c:v>
                </c:pt>
                <c:pt idx="35061">
                  <c:v>400.63419148522996</c:v>
                </c:pt>
                <c:pt idx="35062">
                  <c:v>400.72262672984607</c:v>
                </c:pt>
                <c:pt idx="35063">
                  <c:v>400.76624593507591</c:v>
                </c:pt>
                <c:pt idx="35064">
                  <c:v>400.75464925353805</c:v>
                </c:pt>
                <c:pt idx="35065">
                  <c:v>400.80925596307696</c:v>
                </c:pt>
                <c:pt idx="35066">
                  <c:v>400.86190880646097</c:v>
                </c:pt>
                <c:pt idx="35067">
                  <c:v>400.96653083384598</c:v>
                </c:pt>
                <c:pt idx="35068">
                  <c:v>400.89322117230705</c:v>
                </c:pt>
                <c:pt idx="35069">
                  <c:v>401.0645013358461</c:v>
                </c:pt>
                <c:pt idx="35070">
                  <c:v>401.117956994</c:v>
                </c:pt>
                <c:pt idx="35071">
                  <c:v>401.08341626092295</c:v>
                </c:pt>
                <c:pt idx="35072">
                  <c:v>401.04522651692298</c:v>
                </c:pt>
                <c:pt idx="35073">
                  <c:v>401.12882516507705</c:v>
                </c:pt>
                <c:pt idx="35074">
                  <c:v>401.24508043676906</c:v>
                </c:pt>
                <c:pt idx="35075">
                  <c:v>401.27469758615302</c:v>
                </c:pt>
                <c:pt idx="35076">
                  <c:v>401.19398641353808</c:v>
                </c:pt>
                <c:pt idx="35077">
                  <c:v>401.07311883630695</c:v>
                </c:pt>
                <c:pt idx="35078">
                  <c:v>401.24350915292297</c:v>
                </c:pt>
                <c:pt idx="35079">
                  <c:v>401.3103008367691</c:v>
                </c:pt>
                <c:pt idx="35080">
                  <c:v>401.16554492015302</c:v>
                </c:pt>
                <c:pt idx="35081">
                  <c:v>401.25610209292296</c:v>
                </c:pt>
                <c:pt idx="35082">
                  <c:v>401.48296591630697</c:v>
                </c:pt>
                <c:pt idx="35083">
                  <c:v>401.41796672123093</c:v>
                </c:pt>
                <c:pt idx="35084">
                  <c:v>401.23820860984608</c:v>
                </c:pt>
                <c:pt idx="35085">
                  <c:v>401.19377382122997</c:v>
                </c:pt>
                <c:pt idx="35086">
                  <c:v>401.398389560461</c:v>
                </c:pt>
                <c:pt idx="35087">
                  <c:v>401.18958615092208</c:v>
                </c:pt>
                <c:pt idx="35088">
                  <c:v>401.36044645046098</c:v>
                </c:pt>
                <c:pt idx="35089">
                  <c:v>401.45526847107692</c:v>
                </c:pt>
                <c:pt idx="35090">
                  <c:v>401.59201191646099</c:v>
                </c:pt>
                <c:pt idx="35091">
                  <c:v>401.47637380446099</c:v>
                </c:pt>
                <c:pt idx="35092">
                  <c:v>401.44064558276904</c:v>
                </c:pt>
                <c:pt idx="35093">
                  <c:v>401.62744173230703</c:v>
                </c:pt>
                <c:pt idx="35094">
                  <c:v>401.696533090461</c:v>
                </c:pt>
                <c:pt idx="35095">
                  <c:v>401.65030651692302</c:v>
                </c:pt>
                <c:pt idx="35096">
                  <c:v>401.56591106338396</c:v>
                </c:pt>
                <c:pt idx="35097">
                  <c:v>401.38286540399901</c:v>
                </c:pt>
                <c:pt idx="35098">
                  <c:v>401.25852377415396</c:v>
                </c:pt>
                <c:pt idx="35099">
                  <c:v>401.21888674369194</c:v>
                </c:pt>
                <c:pt idx="35100">
                  <c:v>401.43741716984601</c:v>
                </c:pt>
                <c:pt idx="35101">
                  <c:v>401.58176620953799</c:v>
                </c:pt>
                <c:pt idx="35102">
                  <c:v>401.73795098276895</c:v>
                </c:pt>
                <c:pt idx="35103">
                  <c:v>401.88847393138394</c:v>
                </c:pt>
                <c:pt idx="35104">
                  <c:v>401.80317635338395</c:v>
                </c:pt>
                <c:pt idx="35105">
                  <c:v>401.81951324446101</c:v>
                </c:pt>
                <c:pt idx="35106">
                  <c:v>401.88503719599993</c:v>
                </c:pt>
                <c:pt idx="35107">
                  <c:v>402.10608902892301</c:v>
                </c:pt>
                <c:pt idx="35108">
                  <c:v>402.09180889184597</c:v>
                </c:pt>
                <c:pt idx="35109">
                  <c:v>402.09177688292294</c:v>
                </c:pt>
                <c:pt idx="35110">
                  <c:v>401.91535245430794</c:v>
                </c:pt>
                <c:pt idx="35111">
                  <c:v>402.05131266999996</c:v>
                </c:pt>
                <c:pt idx="35112">
                  <c:v>402.13314159753799</c:v>
                </c:pt>
                <c:pt idx="35113">
                  <c:v>402.03251365876793</c:v>
                </c:pt>
                <c:pt idx="35114">
                  <c:v>402.05239546030703</c:v>
                </c:pt>
                <c:pt idx="35115">
                  <c:v>402.17272178615298</c:v>
                </c:pt>
                <c:pt idx="35116">
                  <c:v>402.21272455430704</c:v>
                </c:pt>
                <c:pt idx="35117">
                  <c:v>402.21490746969192</c:v>
                </c:pt>
                <c:pt idx="35118">
                  <c:v>402.29343096538389</c:v>
                </c:pt>
                <c:pt idx="35119">
                  <c:v>402.11545361615401</c:v>
                </c:pt>
                <c:pt idx="35120">
                  <c:v>402.03315701938391</c:v>
                </c:pt>
                <c:pt idx="35121">
                  <c:v>401.95849783876901</c:v>
                </c:pt>
                <c:pt idx="35122">
                  <c:v>402.08182314384607</c:v>
                </c:pt>
                <c:pt idx="35123">
                  <c:v>402.13277607984497</c:v>
                </c:pt>
                <c:pt idx="35124">
                  <c:v>402.11627084753792</c:v>
                </c:pt>
                <c:pt idx="35125">
                  <c:v>402.066669529384</c:v>
                </c:pt>
                <c:pt idx="35126">
                  <c:v>402.13865272415302</c:v>
                </c:pt>
                <c:pt idx="35127">
                  <c:v>402.090021538923</c:v>
                </c:pt>
                <c:pt idx="35128">
                  <c:v>402.05666140415298</c:v>
                </c:pt>
                <c:pt idx="35129">
                  <c:v>402.137752174615</c:v>
                </c:pt>
                <c:pt idx="35130">
                  <c:v>402.16748458999911</c:v>
                </c:pt>
                <c:pt idx="35131">
                  <c:v>402.15617391369199</c:v>
                </c:pt>
                <c:pt idx="35132">
                  <c:v>401.99781183707591</c:v>
                </c:pt>
                <c:pt idx="35133">
                  <c:v>402.25296938630703</c:v>
                </c:pt>
                <c:pt idx="35134">
                  <c:v>402.38088063553812</c:v>
                </c:pt>
                <c:pt idx="35135">
                  <c:v>402.24648475030705</c:v>
                </c:pt>
                <c:pt idx="35136">
                  <c:v>401.92219051584601</c:v>
                </c:pt>
                <c:pt idx="35137">
                  <c:v>401.99150740753788</c:v>
                </c:pt>
                <c:pt idx="35138">
                  <c:v>401.95849840707587</c:v>
                </c:pt>
                <c:pt idx="35139">
                  <c:v>402.16889730769196</c:v>
                </c:pt>
                <c:pt idx="35140">
                  <c:v>402.12912144415299</c:v>
                </c:pt>
                <c:pt idx="35141">
                  <c:v>402.01365466046104</c:v>
                </c:pt>
                <c:pt idx="35142">
                  <c:v>402.19045372692301</c:v>
                </c:pt>
                <c:pt idx="35143">
                  <c:v>402.27073508907603</c:v>
                </c:pt>
                <c:pt idx="35144">
                  <c:v>401.954094462461</c:v>
                </c:pt>
                <c:pt idx="35145">
                  <c:v>401.80980553215306</c:v>
                </c:pt>
                <c:pt idx="35146">
                  <c:v>401.86114084353801</c:v>
                </c:pt>
                <c:pt idx="35147">
                  <c:v>402.01901886138393</c:v>
                </c:pt>
                <c:pt idx="35148">
                  <c:v>402.03531252030695</c:v>
                </c:pt>
                <c:pt idx="35149">
                  <c:v>401.79276848061494</c:v>
                </c:pt>
                <c:pt idx="35150">
                  <c:v>401.76031681492299</c:v>
                </c:pt>
                <c:pt idx="35151">
                  <c:v>401.70546796353801</c:v>
                </c:pt>
                <c:pt idx="35152">
                  <c:v>401.7015259783069</c:v>
                </c:pt>
                <c:pt idx="35153">
                  <c:v>401.79996807830696</c:v>
                </c:pt>
                <c:pt idx="35154">
                  <c:v>401.85042160584612</c:v>
                </c:pt>
                <c:pt idx="35155">
                  <c:v>401.82893496738393</c:v>
                </c:pt>
                <c:pt idx="35156">
                  <c:v>401.92901235030695</c:v>
                </c:pt>
                <c:pt idx="35157">
                  <c:v>401.90887148815295</c:v>
                </c:pt>
                <c:pt idx="35158">
                  <c:v>401.77542459399905</c:v>
                </c:pt>
                <c:pt idx="35159">
                  <c:v>401.91992045122987</c:v>
                </c:pt>
                <c:pt idx="35160">
                  <c:v>401.85763057630805</c:v>
                </c:pt>
                <c:pt idx="35161">
                  <c:v>401.90920343938404</c:v>
                </c:pt>
                <c:pt idx="35162">
                  <c:v>401.84060464323005</c:v>
                </c:pt>
                <c:pt idx="35163">
                  <c:v>401.93879435799886</c:v>
                </c:pt>
                <c:pt idx="35164">
                  <c:v>402.08250459415405</c:v>
                </c:pt>
                <c:pt idx="35165">
                  <c:v>402.07230144769187</c:v>
                </c:pt>
                <c:pt idx="35166">
                  <c:v>401.95587653400008</c:v>
                </c:pt>
                <c:pt idx="35167">
                  <c:v>401.99294750107595</c:v>
                </c:pt>
                <c:pt idx="35168">
                  <c:v>402.08832031876898</c:v>
                </c:pt>
                <c:pt idx="35169">
                  <c:v>402.18464532369205</c:v>
                </c:pt>
                <c:pt idx="35170">
                  <c:v>402.12491995846096</c:v>
                </c:pt>
                <c:pt idx="35171">
                  <c:v>402.15021324246101</c:v>
                </c:pt>
                <c:pt idx="35172">
                  <c:v>402.08740016353806</c:v>
                </c:pt>
                <c:pt idx="35173">
                  <c:v>401.97370815184593</c:v>
                </c:pt>
                <c:pt idx="35174">
                  <c:v>402.24826425584598</c:v>
                </c:pt>
                <c:pt idx="35175">
                  <c:v>402.17031195922993</c:v>
                </c:pt>
                <c:pt idx="35176">
                  <c:v>402.20347293907599</c:v>
                </c:pt>
                <c:pt idx="35177">
                  <c:v>402.22742292276905</c:v>
                </c:pt>
                <c:pt idx="35178">
                  <c:v>402.28122234138391</c:v>
                </c:pt>
                <c:pt idx="35179">
                  <c:v>402.05809361615297</c:v>
                </c:pt>
                <c:pt idx="35180">
                  <c:v>402.21578374846092</c:v>
                </c:pt>
                <c:pt idx="35181">
                  <c:v>402.34239143184504</c:v>
                </c:pt>
                <c:pt idx="35182">
                  <c:v>402.32758448753799</c:v>
                </c:pt>
                <c:pt idx="35183">
                  <c:v>402.3011768976919</c:v>
                </c:pt>
                <c:pt idx="35184">
                  <c:v>402.37649062723</c:v>
                </c:pt>
                <c:pt idx="35185">
                  <c:v>402.32217405646099</c:v>
                </c:pt>
                <c:pt idx="35186">
                  <c:v>402.33151344707585</c:v>
                </c:pt>
                <c:pt idx="35187">
                  <c:v>402.40390511999999</c:v>
                </c:pt>
                <c:pt idx="35188">
                  <c:v>402.47734707261486</c:v>
                </c:pt>
                <c:pt idx="35189">
                  <c:v>402.29524324830692</c:v>
                </c:pt>
                <c:pt idx="35190">
                  <c:v>402.10033384753797</c:v>
                </c:pt>
                <c:pt idx="35191">
                  <c:v>402.05060642446108</c:v>
                </c:pt>
                <c:pt idx="35192">
                  <c:v>402.01626238907602</c:v>
                </c:pt>
                <c:pt idx="35193">
                  <c:v>402.02792770753803</c:v>
                </c:pt>
                <c:pt idx="35194">
                  <c:v>401.893047339384</c:v>
                </c:pt>
                <c:pt idx="35195">
                  <c:v>401.79889734153795</c:v>
                </c:pt>
                <c:pt idx="35196">
                  <c:v>401.87472492061499</c:v>
                </c:pt>
                <c:pt idx="35197">
                  <c:v>401.92329042246092</c:v>
                </c:pt>
                <c:pt idx="35198">
                  <c:v>401.85093314261496</c:v>
                </c:pt>
                <c:pt idx="35199">
                  <c:v>402.01936251830705</c:v>
                </c:pt>
                <c:pt idx="35200">
                  <c:v>401.90109228476905</c:v>
                </c:pt>
                <c:pt idx="35201">
                  <c:v>401.87409952261493</c:v>
                </c:pt>
                <c:pt idx="35202">
                  <c:v>401.88077841599892</c:v>
                </c:pt>
                <c:pt idx="35203">
                  <c:v>401.90348310523001</c:v>
                </c:pt>
                <c:pt idx="35204">
                  <c:v>401.91721197999891</c:v>
                </c:pt>
                <c:pt idx="35205">
                  <c:v>402.00053834799888</c:v>
                </c:pt>
                <c:pt idx="35206">
                  <c:v>401.88689255261494</c:v>
                </c:pt>
                <c:pt idx="35207">
                  <c:v>401.94261158676903</c:v>
                </c:pt>
                <c:pt idx="35208">
                  <c:v>401.86923665400002</c:v>
                </c:pt>
                <c:pt idx="35209">
                  <c:v>402.07169597707593</c:v>
                </c:pt>
                <c:pt idx="35210">
                  <c:v>402.12057586138394</c:v>
                </c:pt>
                <c:pt idx="35211">
                  <c:v>402.05742439892305</c:v>
                </c:pt>
                <c:pt idx="35212">
                  <c:v>401.88730592122994</c:v>
                </c:pt>
                <c:pt idx="35213">
                  <c:v>401.99535285784594</c:v>
                </c:pt>
                <c:pt idx="35214">
                  <c:v>401.95745143261496</c:v>
                </c:pt>
                <c:pt idx="35215">
                  <c:v>402.02960039507701</c:v>
                </c:pt>
                <c:pt idx="35216">
                  <c:v>401.93487609769193</c:v>
                </c:pt>
                <c:pt idx="35217">
                  <c:v>401.98949220015396</c:v>
                </c:pt>
                <c:pt idx="35218">
                  <c:v>402.02920112492308</c:v>
                </c:pt>
                <c:pt idx="35219">
                  <c:v>401.89341515599995</c:v>
                </c:pt>
                <c:pt idx="35220">
                  <c:v>401.88077968522992</c:v>
                </c:pt>
                <c:pt idx="35221">
                  <c:v>401.96821351630695</c:v>
                </c:pt>
                <c:pt idx="35222">
                  <c:v>402.03748601630701</c:v>
                </c:pt>
                <c:pt idx="35223">
                  <c:v>401.88579962707695</c:v>
                </c:pt>
                <c:pt idx="35224">
                  <c:v>402.01527547615399</c:v>
                </c:pt>
                <c:pt idx="35225">
                  <c:v>402.085695426923</c:v>
                </c:pt>
                <c:pt idx="35226">
                  <c:v>402.03904084184597</c:v>
                </c:pt>
                <c:pt idx="35227">
                  <c:v>402.04909752892308</c:v>
                </c:pt>
                <c:pt idx="35228">
                  <c:v>402.0114984773839</c:v>
                </c:pt>
                <c:pt idx="35229">
                  <c:v>401.87925008784606</c:v>
                </c:pt>
                <c:pt idx="35230">
                  <c:v>401.86542227353806</c:v>
                </c:pt>
                <c:pt idx="35231">
                  <c:v>401.83152875846093</c:v>
                </c:pt>
                <c:pt idx="35232">
                  <c:v>401.95564802584607</c:v>
                </c:pt>
                <c:pt idx="35233">
                  <c:v>401.94518729846101</c:v>
                </c:pt>
                <c:pt idx="35234">
                  <c:v>401.88973304738397</c:v>
                </c:pt>
                <c:pt idx="35235">
                  <c:v>401.80468212369209</c:v>
                </c:pt>
                <c:pt idx="35236">
                  <c:v>401.94518879384498</c:v>
                </c:pt>
                <c:pt idx="35237">
                  <c:v>401.9153099033839</c:v>
                </c:pt>
                <c:pt idx="35238">
                  <c:v>401.89632817907597</c:v>
                </c:pt>
                <c:pt idx="35239">
                  <c:v>402.01502873107694</c:v>
                </c:pt>
                <c:pt idx="35240">
                  <c:v>402.102114984769</c:v>
                </c:pt>
                <c:pt idx="35241">
                  <c:v>402.126964420153</c:v>
                </c:pt>
                <c:pt idx="35242">
                  <c:v>402.02885238200003</c:v>
                </c:pt>
                <c:pt idx="35243">
                  <c:v>402.04104854938396</c:v>
                </c:pt>
                <c:pt idx="35244">
                  <c:v>402.0408591264611</c:v>
                </c:pt>
                <c:pt idx="35245">
                  <c:v>402.13380869292308</c:v>
                </c:pt>
                <c:pt idx="35246">
                  <c:v>402.09985193692302</c:v>
                </c:pt>
                <c:pt idx="35247">
                  <c:v>402.08183094153793</c:v>
                </c:pt>
                <c:pt idx="35248">
                  <c:v>402.06332418030701</c:v>
                </c:pt>
                <c:pt idx="35249">
                  <c:v>402.24217771169191</c:v>
                </c:pt>
                <c:pt idx="35250">
                  <c:v>402.188089828307</c:v>
                </c:pt>
                <c:pt idx="35251">
                  <c:v>402.17698575415301</c:v>
                </c:pt>
                <c:pt idx="35252">
                  <c:v>402.22400168307701</c:v>
                </c:pt>
                <c:pt idx="35253">
                  <c:v>402.21957337323101</c:v>
                </c:pt>
                <c:pt idx="35254">
                  <c:v>402.26207075476901</c:v>
                </c:pt>
                <c:pt idx="35255">
                  <c:v>402.27622815784599</c:v>
                </c:pt>
                <c:pt idx="35256">
                  <c:v>402.21949964476903</c:v>
                </c:pt>
                <c:pt idx="35257">
                  <c:v>402.20789897984508</c:v>
                </c:pt>
                <c:pt idx="35258">
                  <c:v>402.28395631538399</c:v>
                </c:pt>
                <c:pt idx="35259">
                  <c:v>402.24902132307608</c:v>
                </c:pt>
                <c:pt idx="35260">
                  <c:v>402.21627646876891</c:v>
                </c:pt>
                <c:pt idx="35261">
                  <c:v>402.26221085646102</c:v>
                </c:pt>
                <c:pt idx="35262">
                  <c:v>402.31052424046101</c:v>
                </c:pt>
                <c:pt idx="35263">
                  <c:v>402.46044887446106</c:v>
                </c:pt>
                <c:pt idx="35264">
                  <c:v>402.48769135600003</c:v>
                </c:pt>
                <c:pt idx="35265">
                  <c:v>402.37335402276898</c:v>
                </c:pt>
                <c:pt idx="35266">
                  <c:v>402.49414252969194</c:v>
                </c:pt>
                <c:pt idx="35267">
                  <c:v>402.51758370076902</c:v>
                </c:pt>
                <c:pt idx="35268">
                  <c:v>402.46558818046105</c:v>
                </c:pt>
                <c:pt idx="35269">
                  <c:v>402.42859020630692</c:v>
                </c:pt>
                <c:pt idx="35270">
                  <c:v>402.37299334000005</c:v>
                </c:pt>
                <c:pt idx="35271">
                  <c:v>402.38709094892192</c:v>
                </c:pt>
                <c:pt idx="35272">
                  <c:v>402.527996145538</c:v>
                </c:pt>
                <c:pt idx="35273">
                  <c:v>402.48942631138397</c:v>
                </c:pt>
                <c:pt idx="35274">
                  <c:v>402.47310442076895</c:v>
                </c:pt>
                <c:pt idx="35275">
                  <c:v>402.55645231061499</c:v>
                </c:pt>
                <c:pt idx="35276">
                  <c:v>402.56334070615395</c:v>
                </c:pt>
                <c:pt idx="35277">
                  <c:v>402.60124140615397</c:v>
                </c:pt>
                <c:pt idx="35278">
                  <c:v>402.65788446923005</c:v>
                </c:pt>
                <c:pt idx="35279">
                  <c:v>402.76310738707593</c:v>
                </c:pt>
                <c:pt idx="35280">
                  <c:v>402.72114501707694</c:v>
                </c:pt>
                <c:pt idx="35281">
                  <c:v>402.62527342876905</c:v>
                </c:pt>
                <c:pt idx="35282">
                  <c:v>402.57837405061497</c:v>
                </c:pt>
                <c:pt idx="35283">
                  <c:v>402.65533698476901</c:v>
                </c:pt>
                <c:pt idx="35284">
                  <c:v>402.75816865230695</c:v>
                </c:pt>
                <c:pt idx="35285">
                  <c:v>402.79801373138389</c:v>
                </c:pt>
                <c:pt idx="35286">
                  <c:v>402.74046798722992</c:v>
                </c:pt>
                <c:pt idx="35287">
                  <c:v>402.86507742784602</c:v>
                </c:pt>
                <c:pt idx="35288">
                  <c:v>402.92687570169187</c:v>
                </c:pt>
                <c:pt idx="35289">
                  <c:v>402.96889593061496</c:v>
                </c:pt>
                <c:pt idx="35290">
                  <c:v>402.8520332907691</c:v>
                </c:pt>
                <c:pt idx="35291">
                  <c:v>402.99641552153787</c:v>
                </c:pt>
                <c:pt idx="35292">
                  <c:v>403.00643846692293</c:v>
                </c:pt>
                <c:pt idx="35293">
                  <c:v>402.91488875338405</c:v>
                </c:pt>
                <c:pt idx="35294">
                  <c:v>403.039677365231</c:v>
                </c:pt>
                <c:pt idx="35295">
                  <c:v>403.15476964123002</c:v>
                </c:pt>
                <c:pt idx="35296">
                  <c:v>403.27759884292294</c:v>
                </c:pt>
                <c:pt idx="35297">
                  <c:v>403.30450584538403</c:v>
                </c:pt>
                <c:pt idx="35298">
                  <c:v>403.30211990630693</c:v>
                </c:pt>
                <c:pt idx="35299">
                  <c:v>403.42515112630696</c:v>
                </c:pt>
                <c:pt idx="35300">
                  <c:v>403.54992172061498</c:v>
                </c:pt>
                <c:pt idx="35301">
                  <c:v>403.62182680738397</c:v>
                </c:pt>
                <c:pt idx="35302">
                  <c:v>403.57338237969196</c:v>
                </c:pt>
                <c:pt idx="35303">
                  <c:v>403.59811677784586</c:v>
                </c:pt>
                <c:pt idx="35304">
                  <c:v>403.50837913184608</c:v>
                </c:pt>
                <c:pt idx="35305">
                  <c:v>403.46038633953805</c:v>
                </c:pt>
                <c:pt idx="35306">
                  <c:v>403.56229937630701</c:v>
                </c:pt>
                <c:pt idx="35307">
                  <c:v>403.47508249107597</c:v>
                </c:pt>
                <c:pt idx="35308">
                  <c:v>403.50009959430702</c:v>
                </c:pt>
                <c:pt idx="35309">
                  <c:v>403.57579647553803</c:v>
                </c:pt>
                <c:pt idx="35310">
                  <c:v>403.59942483230702</c:v>
                </c:pt>
                <c:pt idx="35311">
                  <c:v>403.67015274553796</c:v>
                </c:pt>
                <c:pt idx="35312">
                  <c:v>403.58999116015298</c:v>
                </c:pt>
                <c:pt idx="35313">
                  <c:v>403.68370167615302</c:v>
                </c:pt>
                <c:pt idx="35314">
                  <c:v>403.73784724969096</c:v>
                </c:pt>
                <c:pt idx="35315">
                  <c:v>403.78887179861493</c:v>
                </c:pt>
                <c:pt idx="35316">
                  <c:v>403.79654137061493</c:v>
                </c:pt>
                <c:pt idx="35317">
                  <c:v>403.80941089615305</c:v>
                </c:pt>
                <c:pt idx="35318">
                  <c:v>403.95531673615295</c:v>
                </c:pt>
                <c:pt idx="35319">
                  <c:v>403.85325079584607</c:v>
                </c:pt>
                <c:pt idx="35320">
                  <c:v>403.90708541584598</c:v>
                </c:pt>
                <c:pt idx="35321">
                  <c:v>403.81030134015299</c:v>
                </c:pt>
                <c:pt idx="35322">
                  <c:v>403.88804410030701</c:v>
                </c:pt>
                <c:pt idx="35323">
                  <c:v>403.86426981215305</c:v>
                </c:pt>
                <c:pt idx="35324">
                  <c:v>403.98378030261495</c:v>
                </c:pt>
                <c:pt idx="35325">
                  <c:v>404.00688871861496</c:v>
                </c:pt>
                <c:pt idx="35326">
                  <c:v>404.05911389522993</c:v>
                </c:pt>
                <c:pt idx="35327">
                  <c:v>403.96719706322995</c:v>
                </c:pt>
                <c:pt idx="35328">
                  <c:v>403.93173100415294</c:v>
                </c:pt>
                <c:pt idx="35329">
                  <c:v>403.84052891692301</c:v>
                </c:pt>
                <c:pt idx="35330">
                  <c:v>403.79379389230695</c:v>
                </c:pt>
                <c:pt idx="35331">
                  <c:v>403.9935366439999</c:v>
                </c:pt>
                <c:pt idx="35332">
                  <c:v>404.087331103076</c:v>
                </c:pt>
                <c:pt idx="35333">
                  <c:v>404.16477141292302</c:v>
                </c:pt>
                <c:pt idx="35334">
                  <c:v>404.25919200892292</c:v>
                </c:pt>
                <c:pt idx="35335">
                  <c:v>404.19135454784595</c:v>
                </c:pt>
                <c:pt idx="35336">
                  <c:v>403.98639317123093</c:v>
                </c:pt>
                <c:pt idx="35337">
                  <c:v>404.09947040584598</c:v>
                </c:pt>
                <c:pt idx="35338">
                  <c:v>404.13920025507696</c:v>
                </c:pt>
                <c:pt idx="35339">
                  <c:v>404.21149625753793</c:v>
                </c:pt>
                <c:pt idx="35340">
                  <c:v>404.17748275476907</c:v>
                </c:pt>
                <c:pt idx="35341">
                  <c:v>404.21215169492302</c:v>
                </c:pt>
                <c:pt idx="35342">
                  <c:v>404.29180910630703</c:v>
                </c:pt>
                <c:pt idx="35343">
                  <c:v>404.11857231369203</c:v>
                </c:pt>
                <c:pt idx="35344">
                  <c:v>404.1423603749231</c:v>
                </c:pt>
                <c:pt idx="35345">
                  <c:v>404.07475832476814</c:v>
                </c:pt>
                <c:pt idx="35346">
                  <c:v>404.02949773153802</c:v>
                </c:pt>
                <c:pt idx="35347">
                  <c:v>404.07035157907694</c:v>
                </c:pt>
                <c:pt idx="35348">
                  <c:v>403.92319634676892</c:v>
                </c:pt>
                <c:pt idx="35349">
                  <c:v>404.03998496738399</c:v>
                </c:pt>
                <c:pt idx="35350">
                  <c:v>404.09015224030691</c:v>
                </c:pt>
                <c:pt idx="35351">
                  <c:v>403.92829866138391</c:v>
                </c:pt>
                <c:pt idx="35352">
                  <c:v>403.81765544784599</c:v>
                </c:pt>
                <c:pt idx="35353">
                  <c:v>403.83010669107699</c:v>
                </c:pt>
                <c:pt idx="35354">
                  <c:v>403.78542472492302</c:v>
                </c:pt>
                <c:pt idx="35355">
                  <c:v>403.86035529861493</c:v>
                </c:pt>
                <c:pt idx="35356">
                  <c:v>403.91216475122991</c:v>
                </c:pt>
                <c:pt idx="35357">
                  <c:v>403.8498108824611</c:v>
                </c:pt>
                <c:pt idx="35358">
                  <c:v>404.03176078769189</c:v>
                </c:pt>
                <c:pt idx="35359">
                  <c:v>404.14871684169191</c:v>
                </c:pt>
                <c:pt idx="35360">
                  <c:v>404.090366374307</c:v>
                </c:pt>
                <c:pt idx="35361">
                  <c:v>403.99758062507601</c:v>
                </c:pt>
                <c:pt idx="35362">
                  <c:v>404.00987115800001</c:v>
                </c:pt>
                <c:pt idx="35363">
                  <c:v>403.9585294083069</c:v>
                </c:pt>
                <c:pt idx="35364">
                  <c:v>403.89112999446093</c:v>
                </c:pt>
                <c:pt idx="35365">
                  <c:v>403.86741022861492</c:v>
                </c:pt>
                <c:pt idx="35366">
                  <c:v>403.99729555692193</c:v>
                </c:pt>
                <c:pt idx="35367">
                  <c:v>403.98372718522995</c:v>
                </c:pt>
                <c:pt idx="35368">
                  <c:v>404.07182573876901</c:v>
                </c:pt>
                <c:pt idx="35369">
                  <c:v>404.01452802061499</c:v>
                </c:pt>
                <c:pt idx="35370">
                  <c:v>403.95788028953808</c:v>
                </c:pt>
                <c:pt idx="35371">
                  <c:v>403.95043584400003</c:v>
                </c:pt>
                <c:pt idx="35372">
                  <c:v>403.92312593569187</c:v>
                </c:pt>
                <c:pt idx="35373">
                  <c:v>404.03918628661495</c:v>
                </c:pt>
                <c:pt idx="35374">
                  <c:v>403.89238628230697</c:v>
                </c:pt>
                <c:pt idx="35375">
                  <c:v>403.9448035887691</c:v>
                </c:pt>
                <c:pt idx="35376">
                  <c:v>403.98149979369191</c:v>
                </c:pt>
                <c:pt idx="35377">
                  <c:v>403.98301362246099</c:v>
                </c:pt>
                <c:pt idx="35378">
                  <c:v>404.07894098215291</c:v>
                </c:pt>
                <c:pt idx="35379">
                  <c:v>404.04282753123005</c:v>
                </c:pt>
                <c:pt idx="35380">
                  <c:v>404.13772055769192</c:v>
                </c:pt>
                <c:pt idx="35381">
                  <c:v>403.98715062461503</c:v>
                </c:pt>
                <c:pt idx="35382">
                  <c:v>404.03861299876894</c:v>
                </c:pt>
                <c:pt idx="35383">
                  <c:v>404.03899022046102</c:v>
                </c:pt>
                <c:pt idx="35384">
                  <c:v>404.24619333584604</c:v>
                </c:pt>
                <c:pt idx="35385">
                  <c:v>404.22940792415397</c:v>
                </c:pt>
                <c:pt idx="35386">
                  <c:v>404.23611544446089</c:v>
                </c:pt>
                <c:pt idx="35387">
                  <c:v>404.00377233753801</c:v>
                </c:pt>
                <c:pt idx="35388">
                  <c:v>403.87963716030708</c:v>
                </c:pt>
                <c:pt idx="35389">
                  <c:v>403.75981641892292</c:v>
                </c:pt>
                <c:pt idx="35390">
                  <c:v>403.84472176322998</c:v>
                </c:pt>
                <c:pt idx="35391">
                  <c:v>404.1021942416919</c:v>
                </c:pt>
                <c:pt idx="35392">
                  <c:v>404.03517074199988</c:v>
                </c:pt>
                <c:pt idx="35393">
                  <c:v>403.94785495230695</c:v>
                </c:pt>
                <c:pt idx="35394">
                  <c:v>403.97122613846102</c:v>
                </c:pt>
                <c:pt idx="35395">
                  <c:v>404.07160043722996</c:v>
                </c:pt>
                <c:pt idx="35396">
                  <c:v>404.03597580553799</c:v>
                </c:pt>
                <c:pt idx="35397">
                  <c:v>404.07509878476901</c:v>
                </c:pt>
                <c:pt idx="35398">
                  <c:v>404.03979092692299</c:v>
                </c:pt>
                <c:pt idx="35399">
                  <c:v>403.93998559169199</c:v>
                </c:pt>
                <c:pt idx="35400">
                  <c:v>403.828802795076</c:v>
                </c:pt>
                <c:pt idx="35401">
                  <c:v>403.83134456892191</c:v>
                </c:pt>
                <c:pt idx="35402">
                  <c:v>403.75733978522993</c:v>
                </c:pt>
                <c:pt idx="35403">
                  <c:v>403.50192121076901</c:v>
                </c:pt>
                <c:pt idx="35404">
                  <c:v>403.67316182646204</c:v>
                </c:pt>
                <c:pt idx="35405">
                  <c:v>403.66181240953802</c:v>
                </c:pt>
                <c:pt idx="35406">
                  <c:v>403.64919522584603</c:v>
                </c:pt>
                <c:pt idx="35407">
                  <c:v>403.51109747153794</c:v>
                </c:pt>
                <c:pt idx="35408">
                  <c:v>403.35802007923002</c:v>
                </c:pt>
                <c:pt idx="35409">
                  <c:v>403.58251168046098</c:v>
                </c:pt>
                <c:pt idx="35410">
                  <c:v>403.62622495276895</c:v>
                </c:pt>
                <c:pt idx="35411">
                  <c:v>403.55528675815299</c:v>
                </c:pt>
                <c:pt idx="35412">
                  <c:v>403.56086454092298</c:v>
                </c:pt>
                <c:pt idx="35413">
                  <c:v>403.73447760230698</c:v>
                </c:pt>
                <c:pt idx="35414">
                  <c:v>403.40828199646108</c:v>
                </c:pt>
                <c:pt idx="35415">
                  <c:v>403.37325744076895</c:v>
                </c:pt>
                <c:pt idx="35416">
                  <c:v>403.31574205307697</c:v>
                </c:pt>
                <c:pt idx="35417">
                  <c:v>403.325446716307</c:v>
                </c:pt>
                <c:pt idx="35418">
                  <c:v>403.30196124461492</c:v>
                </c:pt>
                <c:pt idx="35419">
                  <c:v>403.39876896769186</c:v>
                </c:pt>
                <c:pt idx="35420">
                  <c:v>403.3414319347691</c:v>
                </c:pt>
                <c:pt idx="35421">
                  <c:v>403.384918381538</c:v>
                </c:pt>
                <c:pt idx="35422">
                  <c:v>403.45915530984502</c:v>
                </c:pt>
                <c:pt idx="35423">
                  <c:v>403.43227327938399</c:v>
                </c:pt>
                <c:pt idx="35424">
                  <c:v>403.43272364338395</c:v>
                </c:pt>
                <c:pt idx="35425">
                  <c:v>403.60272082661498</c:v>
                </c:pt>
                <c:pt idx="35426">
                  <c:v>403.65065863092303</c:v>
                </c:pt>
                <c:pt idx="35427">
                  <c:v>403.39255935999995</c:v>
                </c:pt>
                <c:pt idx="35428">
                  <c:v>403.2727079719989</c:v>
                </c:pt>
                <c:pt idx="35429">
                  <c:v>403.48521677184596</c:v>
                </c:pt>
                <c:pt idx="35430">
                  <c:v>403.67535441061494</c:v>
                </c:pt>
                <c:pt idx="35431">
                  <c:v>403.7383150506148</c:v>
                </c:pt>
                <c:pt idx="35432">
                  <c:v>403.537667702308</c:v>
                </c:pt>
                <c:pt idx="35433">
                  <c:v>403.152326346</c:v>
                </c:pt>
                <c:pt idx="35434">
                  <c:v>403.03346592753792</c:v>
                </c:pt>
                <c:pt idx="35435">
                  <c:v>402.96051716507691</c:v>
                </c:pt>
                <c:pt idx="35436">
                  <c:v>402.95410938322999</c:v>
                </c:pt>
                <c:pt idx="35437">
                  <c:v>403.01561227015395</c:v>
                </c:pt>
                <c:pt idx="35438">
                  <c:v>403.05277666276902</c:v>
                </c:pt>
                <c:pt idx="35439">
                  <c:v>403.02697020184496</c:v>
                </c:pt>
                <c:pt idx="35440">
                  <c:v>403.14512615400002</c:v>
                </c:pt>
                <c:pt idx="35441">
                  <c:v>403.21063306661495</c:v>
                </c:pt>
                <c:pt idx="35442">
                  <c:v>403.33948861923005</c:v>
                </c:pt>
                <c:pt idx="35443">
                  <c:v>403.21711716353792</c:v>
                </c:pt>
                <c:pt idx="35444">
                  <c:v>403.01740164061499</c:v>
                </c:pt>
                <c:pt idx="35445">
                  <c:v>402.97546698092299</c:v>
                </c:pt>
                <c:pt idx="35446">
                  <c:v>402.84416791246105</c:v>
                </c:pt>
                <c:pt idx="35447">
                  <c:v>403.05650839984605</c:v>
                </c:pt>
                <c:pt idx="35448">
                  <c:v>403.10868037938405</c:v>
                </c:pt>
                <c:pt idx="35449">
                  <c:v>403.17632969353798</c:v>
                </c:pt>
                <c:pt idx="35450">
                  <c:v>403.25005069569198</c:v>
                </c:pt>
                <c:pt idx="35451">
                  <c:v>403.35371837661495</c:v>
                </c:pt>
                <c:pt idx="35452">
                  <c:v>403.24625181138396</c:v>
                </c:pt>
                <c:pt idx="35453">
                  <c:v>403.26187045907699</c:v>
                </c:pt>
                <c:pt idx="35454">
                  <c:v>403.20271148492196</c:v>
                </c:pt>
                <c:pt idx="35455">
                  <c:v>403.11484692584611</c:v>
                </c:pt>
                <c:pt idx="35456">
                  <c:v>403.08479133999998</c:v>
                </c:pt>
                <c:pt idx="35457">
                  <c:v>403.0848233193841</c:v>
                </c:pt>
                <c:pt idx="35458">
                  <c:v>402.8824473287691</c:v>
                </c:pt>
                <c:pt idx="35459">
                  <c:v>402.95142858446098</c:v>
                </c:pt>
                <c:pt idx="35460">
                  <c:v>403.0844922967691</c:v>
                </c:pt>
                <c:pt idx="35461">
                  <c:v>402.98864723861493</c:v>
                </c:pt>
                <c:pt idx="35462">
                  <c:v>403.056980277538</c:v>
                </c:pt>
                <c:pt idx="35463">
                  <c:v>403.18726764615297</c:v>
                </c:pt>
                <c:pt idx="35464">
                  <c:v>403.21346331692308</c:v>
                </c:pt>
                <c:pt idx="35465">
                  <c:v>403.27505116369196</c:v>
                </c:pt>
                <c:pt idx="35466">
                  <c:v>403.18508061553814</c:v>
                </c:pt>
                <c:pt idx="35467">
                  <c:v>403.31144654169191</c:v>
                </c:pt>
                <c:pt idx="35468">
                  <c:v>403.32982683369204</c:v>
                </c:pt>
                <c:pt idx="35469">
                  <c:v>403.39320748846092</c:v>
                </c:pt>
                <c:pt idx="35470">
                  <c:v>403.20424856907698</c:v>
                </c:pt>
                <c:pt idx="35471">
                  <c:v>403.31553784907595</c:v>
                </c:pt>
                <c:pt idx="35472">
                  <c:v>403.32831263599996</c:v>
                </c:pt>
                <c:pt idx="35473">
                  <c:v>403.19811114092295</c:v>
                </c:pt>
                <c:pt idx="35474">
                  <c:v>403.22317507861487</c:v>
                </c:pt>
                <c:pt idx="35475">
                  <c:v>403.20393779615296</c:v>
                </c:pt>
                <c:pt idx="35476">
                  <c:v>403.12783844261486</c:v>
                </c:pt>
                <c:pt idx="35477">
                  <c:v>403.1538443213841</c:v>
                </c:pt>
                <c:pt idx="35478">
                  <c:v>403.09176997846095</c:v>
                </c:pt>
                <c:pt idx="35479">
                  <c:v>403.04379847938395</c:v>
                </c:pt>
                <c:pt idx="35480">
                  <c:v>403.21115240676892</c:v>
                </c:pt>
                <c:pt idx="35481">
                  <c:v>403.31758054707592</c:v>
                </c:pt>
                <c:pt idx="35482">
                  <c:v>403.27625041230692</c:v>
                </c:pt>
                <c:pt idx="35483">
                  <c:v>403.28630117322996</c:v>
                </c:pt>
                <c:pt idx="35484">
                  <c:v>403.31982615476909</c:v>
                </c:pt>
                <c:pt idx="35485">
                  <c:v>403.02512319384607</c:v>
                </c:pt>
                <c:pt idx="35486">
                  <c:v>403.135078794153</c:v>
                </c:pt>
                <c:pt idx="35487">
                  <c:v>403.14865986738403</c:v>
                </c:pt>
                <c:pt idx="35488">
                  <c:v>403.20690858153796</c:v>
                </c:pt>
                <c:pt idx="35489">
                  <c:v>403.02586837538405</c:v>
                </c:pt>
                <c:pt idx="35490">
                  <c:v>402.93527629092296</c:v>
                </c:pt>
                <c:pt idx="35491">
                  <c:v>403.20192551707692</c:v>
                </c:pt>
                <c:pt idx="35492">
                  <c:v>403.19867298338397</c:v>
                </c:pt>
                <c:pt idx="35493">
                  <c:v>403.25166008307605</c:v>
                </c:pt>
                <c:pt idx="35494">
                  <c:v>403.21059154784592</c:v>
                </c:pt>
                <c:pt idx="35495">
                  <c:v>403.170021382615</c:v>
                </c:pt>
                <c:pt idx="35496">
                  <c:v>403.15229124476804</c:v>
                </c:pt>
                <c:pt idx="35497">
                  <c:v>403.25782302169102</c:v>
                </c:pt>
                <c:pt idx="35498">
                  <c:v>403.34250082138402</c:v>
                </c:pt>
                <c:pt idx="35499">
                  <c:v>403.28496466861492</c:v>
                </c:pt>
                <c:pt idx="35500">
                  <c:v>403.27133968246096</c:v>
                </c:pt>
                <c:pt idx="35501">
                  <c:v>403.21573135076898</c:v>
                </c:pt>
                <c:pt idx="35502">
                  <c:v>403.321373639076</c:v>
                </c:pt>
                <c:pt idx="35503">
                  <c:v>403.14224312307709</c:v>
                </c:pt>
                <c:pt idx="35504">
                  <c:v>403.22488158030706</c:v>
                </c:pt>
                <c:pt idx="35505">
                  <c:v>403.185488464922</c:v>
                </c:pt>
                <c:pt idx="35506">
                  <c:v>403.14529569661505</c:v>
                </c:pt>
                <c:pt idx="35507">
                  <c:v>403.22131948030693</c:v>
                </c:pt>
                <c:pt idx="35508">
                  <c:v>403.36556382876904</c:v>
                </c:pt>
                <c:pt idx="35509">
                  <c:v>403.61835778876895</c:v>
                </c:pt>
                <c:pt idx="35510">
                  <c:v>403.28953404784596</c:v>
                </c:pt>
                <c:pt idx="35511">
                  <c:v>403.27083474230699</c:v>
                </c:pt>
                <c:pt idx="35512">
                  <c:v>403.10052523092298</c:v>
                </c:pt>
                <c:pt idx="35513">
                  <c:v>402.82684686569195</c:v>
                </c:pt>
                <c:pt idx="35514">
                  <c:v>402.83082512138401</c:v>
                </c:pt>
                <c:pt idx="35515">
                  <c:v>403.03281368384603</c:v>
                </c:pt>
                <c:pt idx="35516">
                  <c:v>403.17795613830702</c:v>
                </c:pt>
                <c:pt idx="35517">
                  <c:v>403.17253722999897</c:v>
                </c:pt>
                <c:pt idx="35518">
                  <c:v>403.10013653815395</c:v>
                </c:pt>
                <c:pt idx="35519">
                  <c:v>403.15219504584604</c:v>
                </c:pt>
                <c:pt idx="35520">
                  <c:v>403.20034427892296</c:v>
                </c:pt>
                <c:pt idx="35521">
                  <c:v>403.01817511307695</c:v>
                </c:pt>
                <c:pt idx="35522">
                  <c:v>402.95374815122995</c:v>
                </c:pt>
                <c:pt idx="35523">
                  <c:v>403.05139409461492</c:v>
                </c:pt>
                <c:pt idx="35524">
                  <c:v>403.11182612276804</c:v>
                </c:pt>
                <c:pt idx="35525">
                  <c:v>403.17460841907598</c:v>
                </c:pt>
                <c:pt idx="35526">
                  <c:v>403.27888315630702</c:v>
                </c:pt>
                <c:pt idx="35527">
                  <c:v>403.31006730215302</c:v>
                </c:pt>
                <c:pt idx="35528">
                  <c:v>403.30612323569193</c:v>
                </c:pt>
                <c:pt idx="35529">
                  <c:v>403.11837533661492</c:v>
                </c:pt>
                <c:pt idx="35530">
                  <c:v>403.070064149384</c:v>
                </c:pt>
                <c:pt idx="35531">
                  <c:v>403.18994274323001</c:v>
                </c:pt>
                <c:pt idx="35532">
                  <c:v>403.15569677246106</c:v>
                </c:pt>
                <c:pt idx="35533">
                  <c:v>403.21937711769192</c:v>
                </c:pt>
                <c:pt idx="35534">
                  <c:v>403.29997388538396</c:v>
                </c:pt>
                <c:pt idx="35535">
                  <c:v>403.2371093379989</c:v>
                </c:pt>
                <c:pt idx="35536">
                  <c:v>403.14506886492308</c:v>
                </c:pt>
                <c:pt idx="35537">
                  <c:v>403.15976524830802</c:v>
                </c:pt>
                <c:pt idx="35538">
                  <c:v>403.06435098261494</c:v>
                </c:pt>
                <c:pt idx="35539">
                  <c:v>403.29912160999999</c:v>
                </c:pt>
                <c:pt idx="35540">
                  <c:v>403.31696892338397</c:v>
                </c:pt>
                <c:pt idx="35541">
                  <c:v>403.28894079599996</c:v>
                </c:pt>
                <c:pt idx="35542">
                  <c:v>403.29483500692299</c:v>
                </c:pt>
                <c:pt idx="35543">
                  <c:v>403.42937764938392</c:v>
                </c:pt>
                <c:pt idx="35544">
                  <c:v>403.53544889923</c:v>
                </c:pt>
                <c:pt idx="35545">
                  <c:v>403.57385020753799</c:v>
                </c:pt>
                <c:pt idx="35546">
                  <c:v>403.56151001246099</c:v>
                </c:pt>
                <c:pt idx="35547">
                  <c:v>403.46631430692287</c:v>
                </c:pt>
                <c:pt idx="35548">
                  <c:v>403.62899684061495</c:v>
                </c:pt>
                <c:pt idx="35549">
                  <c:v>403.3983988406149</c:v>
                </c:pt>
                <c:pt idx="35550">
                  <c:v>403.38342745030695</c:v>
                </c:pt>
                <c:pt idx="35551">
                  <c:v>403.38344051984603</c:v>
                </c:pt>
                <c:pt idx="35552">
                  <c:v>403.47426771938501</c:v>
                </c:pt>
                <c:pt idx="35553">
                  <c:v>403.27880418799896</c:v>
                </c:pt>
                <c:pt idx="35554">
                  <c:v>403.250263276</c:v>
                </c:pt>
                <c:pt idx="35555">
                  <c:v>403.16870212953808</c:v>
                </c:pt>
                <c:pt idx="35556">
                  <c:v>403.14741248184606</c:v>
                </c:pt>
                <c:pt idx="35557">
                  <c:v>403.26277038215301</c:v>
                </c:pt>
                <c:pt idx="35558">
                  <c:v>403.21326089276903</c:v>
                </c:pt>
                <c:pt idx="35559">
                  <c:v>403.27482155615297</c:v>
                </c:pt>
                <c:pt idx="35560">
                  <c:v>403.52568046938404</c:v>
                </c:pt>
                <c:pt idx="35561">
                  <c:v>403.59082955399992</c:v>
                </c:pt>
                <c:pt idx="35562">
                  <c:v>403.43797258415299</c:v>
                </c:pt>
                <c:pt idx="35563">
                  <c:v>403.26739431061492</c:v>
                </c:pt>
                <c:pt idx="35564">
                  <c:v>403.36224113215303</c:v>
                </c:pt>
                <c:pt idx="35565">
                  <c:v>403.405608635384</c:v>
                </c:pt>
                <c:pt idx="35566">
                  <c:v>403.21154579753795</c:v>
                </c:pt>
                <c:pt idx="35567">
                  <c:v>403.1359476143071</c:v>
                </c:pt>
                <c:pt idx="35568">
                  <c:v>403.26003931430705</c:v>
                </c:pt>
                <c:pt idx="35569">
                  <c:v>403.29256343584598</c:v>
                </c:pt>
                <c:pt idx="35570">
                  <c:v>403.22029299122994</c:v>
                </c:pt>
                <c:pt idx="35571">
                  <c:v>403.06412462830701</c:v>
                </c:pt>
                <c:pt idx="35572">
                  <c:v>403.05210435938397</c:v>
                </c:pt>
                <c:pt idx="35573">
                  <c:v>403.20625951661486</c:v>
                </c:pt>
                <c:pt idx="35574">
                  <c:v>403.19471353323001</c:v>
                </c:pt>
                <c:pt idx="35575">
                  <c:v>403.36367342230704</c:v>
                </c:pt>
                <c:pt idx="35576">
                  <c:v>403.45831315522986</c:v>
                </c:pt>
                <c:pt idx="35577">
                  <c:v>403.59387391876896</c:v>
                </c:pt>
                <c:pt idx="35578">
                  <c:v>403.60368774984607</c:v>
                </c:pt>
                <c:pt idx="35579">
                  <c:v>403.62031780538399</c:v>
                </c:pt>
                <c:pt idx="35580">
                  <c:v>403.78377227461493</c:v>
                </c:pt>
                <c:pt idx="35581">
                  <c:v>403.73097340938392</c:v>
                </c:pt>
                <c:pt idx="35582">
                  <c:v>403.63898391369196</c:v>
                </c:pt>
                <c:pt idx="35583">
                  <c:v>403.72337282630696</c:v>
                </c:pt>
                <c:pt idx="35584">
                  <c:v>403.67199327153799</c:v>
                </c:pt>
                <c:pt idx="35585">
                  <c:v>403.63979509046106</c:v>
                </c:pt>
                <c:pt idx="35586">
                  <c:v>403.80203423138403</c:v>
                </c:pt>
                <c:pt idx="35587">
                  <c:v>403.84012744661493</c:v>
                </c:pt>
                <c:pt idx="35588">
                  <c:v>403.63927794753795</c:v>
                </c:pt>
                <c:pt idx="35589">
                  <c:v>403.52396588615301</c:v>
                </c:pt>
                <c:pt idx="35590">
                  <c:v>403.46792974676896</c:v>
                </c:pt>
                <c:pt idx="35591">
                  <c:v>403.62739892107595</c:v>
                </c:pt>
                <c:pt idx="35592">
                  <c:v>403.74877404846092</c:v>
                </c:pt>
                <c:pt idx="35593">
                  <c:v>403.70846056107592</c:v>
                </c:pt>
                <c:pt idx="35594">
                  <c:v>403.70339284169194</c:v>
                </c:pt>
                <c:pt idx="35595">
                  <c:v>403.81493611061501</c:v>
                </c:pt>
                <c:pt idx="35596">
                  <c:v>403.92123008015295</c:v>
                </c:pt>
                <c:pt idx="35597">
                  <c:v>403.69061991569197</c:v>
                </c:pt>
                <c:pt idx="35598">
                  <c:v>403.21603509292294</c:v>
                </c:pt>
                <c:pt idx="35599">
                  <c:v>403.00127658061496</c:v>
                </c:pt>
                <c:pt idx="35600">
                  <c:v>402.98171396338387</c:v>
                </c:pt>
                <c:pt idx="35601">
                  <c:v>403.31306393538398</c:v>
                </c:pt>
                <c:pt idx="35602">
                  <c:v>403.57894812553798</c:v>
                </c:pt>
                <c:pt idx="35603">
                  <c:v>403.58024302046107</c:v>
                </c:pt>
                <c:pt idx="35604">
                  <c:v>403.632464081384</c:v>
                </c:pt>
                <c:pt idx="35605">
                  <c:v>403.67577707276905</c:v>
                </c:pt>
                <c:pt idx="35606">
                  <c:v>403.86590238723102</c:v>
                </c:pt>
                <c:pt idx="35607">
                  <c:v>403.62860329584606</c:v>
                </c:pt>
                <c:pt idx="35608">
                  <c:v>403.51523231061492</c:v>
                </c:pt>
                <c:pt idx="35609">
                  <c:v>403.63411146676896</c:v>
                </c:pt>
                <c:pt idx="35610">
                  <c:v>403.83273321292199</c:v>
                </c:pt>
                <c:pt idx="35611">
                  <c:v>404.04033909230697</c:v>
                </c:pt>
                <c:pt idx="35612">
                  <c:v>404.28066008184607</c:v>
                </c:pt>
                <c:pt idx="35613">
                  <c:v>404.092897980153</c:v>
                </c:pt>
                <c:pt idx="35614">
                  <c:v>403.97848955030696</c:v>
                </c:pt>
                <c:pt idx="35615">
                  <c:v>403.91433680553803</c:v>
                </c:pt>
                <c:pt idx="35616">
                  <c:v>403.93864505753794</c:v>
                </c:pt>
                <c:pt idx="35617">
                  <c:v>403.94144337384614</c:v>
                </c:pt>
                <c:pt idx="35618">
                  <c:v>403.69271849169189</c:v>
                </c:pt>
                <c:pt idx="35619">
                  <c:v>403.97965769861491</c:v>
                </c:pt>
                <c:pt idx="35620">
                  <c:v>404.33211499092192</c:v>
                </c:pt>
                <c:pt idx="35621">
                  <c:v>404.27897474046097</c:v>
                </c:pt>
                <c:pt idx="35622">
                  <c:v>403.7104602967691</c:v>
                </c:pt>
                <c:pt idx="35623">
                  <c:v>403.79794027799892</c:v>
                </c:pt>
                <c:pt idx="35624">
                  <c:v>403.91944978630801</c:v>
                </c:pt>
                <c:pt idx="35625">
                  <c:v>404.10635765922996</c:v>
                </c:pt>
                <c:pt idx="35626">
                  <c:v>404.12396586969197</c:v>
                </c:pt>
                <c:pt idx="35627">
                  <c:v>404.32716828630703</c:v>
                </c:pt>
                <c:pt idx="35628">
                  <c:v>404.44585342969197</c:v>
                </c:pt>
                <c:pt idx="35629">
                  <c:v>404.27506694615295</c:v>
                </c:pt>
                <c:pt idx="35630">
                  <c:v>404.31400571046106</c:v>
                </c:pt>
                <c:pt idx="35631">
                  <c:v>404.40554185661495</c:v>
                </c:pt>
                <c:pt idx="35632">
                  <c:v>404.32486930030706</c:v>
                </c:pt>
                <c:pt idx="35633">
                  <c:v>404.41516807461494</c:v>
                </c:pt>
                <c:pt idx="35634">
                  <c:v>404.61348429492307</c:v>
                </c:pt>
                <c:pt idx="35635">
                  <c:v>404.81153261784601</c:v>
                </c:pt>
                <c:pt idx="35636">
                  <c:v>404.53487077323001</c:v>
                </c:pt>
                <c:pt idx="35637">
                  <c:v>404.55862248907601</c:v>
                </c:pt>
                <c:pt idx="35638">
                  <c:v>404.40938582722993</c:v>
                </c:pt>
                <c:pt idx="35639">
                  <c:v>404.16263136523008</c:v>
                </c:pt>
                <c:pt idx="35640">
                  <c:v>404.08087904769189</c:v>
                </c:pt>
                <c:pt idx="35641">
                  <c:v>403.89050712399904</c:v>
                </c:pt>
                <c:pt idx="35642">
                  <c:v>404.00438798522993</c:v>
                </c:pt>
                <c:pt idx="35643">
                  <c:v>404.06730949138392</c:v>
                </c:pt>
                <c:pt idx="35644">
                  <c:v>404.1246313858461</c:v>
                </c:pt>
                <c:pt idx="35645">
                  <c:v>404.00713072138399</c:v>
                </c:pt>
                <c:pt idx="35646">
                  <c:v>404.05570799369195</c:v>
                </c:pt>
                <c:pt idx="35647">
                  <c:v>403.987009525845</c:v>
                </c:pt>
                <c:pt idx="35648">
                  <c:v>403.83483790615293</c:v>
                </c:pt>
                <c:pt idx="35649">
                  <c:v>403.708691018769</c:v>
                </c:pt>
                <c:pt idx="35650">
                  <c:v>403.83212818030802</c:v>
                </c:pt>
                <c:pt idx="35651">
                  <c:v>403.98261834369191</c:v>
                </c:pt>
                <c:pt idx="35652">
                  <c:v>403.90750002769192</c:v>
                </c:pt>
                <c:pt idx="35653">
                  <c:v>403.72868259876901</c:v>
                </c:pt>
                <c:pt idx="35654">
                  <c:v>403.63691729630699</c:v>
                </c:pt>
                <c:pt idx="35655">
                  <c:v>403.72405212000001</c:v>
                </c:pt>
                <c:pt idx="35656">
                  <c:v>404.0213185775379</c:v>
                </c:pt>
                <c:pt idx="35657">
                  <c:v>404.04855139569196</c:v>
                </c:pt>
                <c:pt idx="35658">
                  <c:v>403.99941633753792</c:v>
                </c:pt>
                <c:pt idx="35659">
                  <c:v>404.06793614722994</c:v>
                </c:pt>
                <c:pt idx="35660">
                  <c:v>403.98316769861486</c:v>
                </c:pt>
                <c:pt idx="35661">
                  <c:v>404.59732979323093</c:v>
                </c:pt>
                <c:pt idx="35662">
                  <c:v>404.29074593323003</c:v>
                </c:pt>
                <c:pt idx="35663">
                  <c:v>403.9925009113839</c:v>
                </c:pt>
                <c:pt idx="35664">
                  <c:v>403.83730954738388</c:v>
                </c:pt>
                <c:pt idx="35665">
                  <c:v>404.07115627430699</c:v>
                </c:pt>
                <c:pt idx="35666">
                  <c:v>404.00450330323002</c:v>
                </c:pt>
                <c:pt idx="35667">
                  <c:v>403.99919597338391</c:v>
                </c:pt>
                <c:pt idx="35668">
                  <c:v>404.31566757584505</c:v>
                </c:pt>
                <c:pt idx="35669">
                  <c:v>404.55607598246092</c:v>
                </c:pt>
                <c:pt idx="35670">
                  <c:v>404.41546476984598</c:v>
                </c:pt>
                <c:pt idx="35671">
                  <c:v>404.31512512046106</c:v>
                </c:pt>
                <c:pt idx="35672">
                  <c:v>404.77626022138492</c:v>
                </c:pt>
                <c:pt idx="35673">
                  <c:v>404.54671475292287</c:v>
                </c:pt>
                <c:pt idx="35674">
                  <c:v>404.60483433969108</c:v>
                </c:pt>
                <c:pt idx="35675">
                  <c:v>404.95869631615301</c:v>
                </c:pt>
                <c:pt idx="35676">
                  <c:v>404.98703071599994</c:v>
                </c:pt>
                <c:pt idx="35677">
                  <c:v>405.54461866707697</c:v>
                </c:pt>
                <c:pt idx="35678">
                  <c:v>405.70118340092296</c:v>
                </c:pt>
                <c:pt idx="35679">
                  <c:v>405.79969782707599</c:v>
                </c:pt>
                <c:pt idx="35680">
                  <c:v>405.95917070369194</c:v>
                </c:pt>
                <c:pt idx="35681">
                  <c:v>405.68920466092305</c:v>
                </c:pt>
                <c:pt idx="35682">
                  <c:v>405.160779711538</c:v>
                </c:pt>
                <c:pt idx="35683">
                  <c:v>404.80850528015299</c:v>
                </c:pt>
                <c:pt idx="35684">
                  <c:v>405.265655270308</c:v>
                </c:pt>
                <c:pt idx="35685">
                  <c:v>405.16991143676904</c:v>
                </c:pt>
                <c:pt idx="35686">
                  <c:v>405.22606864953792</c:v>
                </c:pt>
                <c:pt idx="35687">
                  <c:v>404.57986515292305</c:v>
                </c:pt>
                <c:pt idx="35688">
                  <c:v>404.824359686923</c:v>
                </c:pt>
                <c:pt idx="35689">
                  <c:v>404.70298816353807</c:v>
                </c:pt>
                <c:pt idx="35690">
                  <c:v>404.58908748892196</c:v>
                </c:pt>
                <c:pt idx="35691">
                  <c:v>404.59381328153796</c:v>
                </c:pt>
                <c:pt idx="35692">
                  <c:v>404.77058495430703</c:v>
                </c:pt>
                <c:pt idx="35693">
                  <c:v>404.93171735153788</c:v>
                </c:pt>
                <c:pt idx="35694">
                  <c:v>405.04235735399999</c:v>
                </c:pt>
                <c:pt idx="35695">
                  <c:v>404.97441263984604</c:v>
                </c:pt>
                <c:pt idx="35696">
                  <c:v>404.92193834076892</c:v>
                </c:pt>
                <c:pt idx="35697">
                  <c:v>405.03501825184594</c:v>
                </c:pt>
                <c:pt idx="35698">
                  <c:v>405.25785124676901</c:v>
                </c:pt>
                <c:pt idx="35699">
                  <c:v>405.51973953292196</c:v>
                </c:pt>
                <c:pt idx="35700">
                  <c:v>405.059912352769</c:v>
                </c:pt>
                <c:pt idx="35701">
                  <c:v>404.959164760769</c:v>
                </c:pt>
                <c:pt idx="35702">
                  <c:v>404.69907072199999</c:v>
                </c:pt>
                <c:pt idx="35703">
                  <c:v>404.55943438907701</c:v>
                </c:pt>
                <c:pt idx="35704">
                  <c:v>404.68037691861491</c:v>
                </c:pt>
                <c:pt idx="35705">
                  <c:v>404.37531107399894</c:v>
                </c:pt>
                <c:pt idx="35706">
                  <c:v>404.15118301692308</c:v>
                </c:pt>
                <c:pt idx="35707">
                  <c:v>404.28174955292286</c:v>
                </c:pt>
                <c:pt idx="35708">
                  <c:v>404.29826952261493</c:v>
                </c:pt>
                <c:pt idx="35709">
                  <c:v>404.14913079184606</c:v>
                </c:pt>
                <c:pt idx="35710">
                  <c:v>404.16754982476914</c:v>
                </c:pt>
                <c:pt idx="35711">
                  <c:v>404.006044830615</c:v>
                </c:pt>
                <c:pt idx="35712">
                  <c:v>404.40755825999889</c:v>
                </c:pt>
                <c:pt idx="35713">
                  <c:v>404.67904243230709</c:v>
                </c:pt>
                <c:pt idx="35714">
                  <c:v>404.95483340630705</c:v>
                </c:pt>
                <c:pt idx="35715">
                  <c:v>404.73234306015303</c:v>
                </c:pt>
                <c:pt idx="35716">
                  <c:v>404.66120488323008</c:v>
                </c:pt>
                <c:pt idx="35717">
                  <c:v>404.75487839430707</c:v>
                </c:pt>
                <c:pt idx="35718">
                  <c:v>404.3443358147681</c:v>
                </c:pt>
                <c:pt idx="35719">
                  <c:v>403.64728875384611</c:v>
                </c:pt>
                <c:pt idx="35720">
                  <c:v>403.86974943815301</c:v>
                </c:pt>
                <c:pt idx="35721">
                  <c:v>403.77324505353801</c:v>
                </c:pt>
                <c:pt idx="35722">
                  <c:v>403.82724329153808</c:v>
                </c:pt>
                <c:pt idx="35723">
                  <c:v>403.79737271953792</c:v>
                </c:pt>
                <c:pt idx="35724">
                  <c:v>403.57552414861493</c:v>
                </c:pt>
                <c:pt idx="35725">
                  <c:v>403.3559631883071</c:v>
                </c:pt>
                <c:pt idx="35726">
                  <c:v>403.354111786153</c:v>
                </c:pt>
                <c:pt idx="35727">
                  <c:v>403.02422567815398</c:v>
                </c:pt>
                <c:pt idx="35728">
                  <c:v>403.11627616922999</c:v>
                </c:pt>
                <c:pt idx="35729">
                  <c:v>403.11178591384498</c:v>
                </c:pt>
                <c:pt idx="35730">
                  <c:v>403.12716945184599</c:v>
                </c:pt>
                <c:pt idx="35731">
                  <c:v>403.01336305830796</c:v>
                </c:pt>
                <c:pt idx="35732">
                  <c:v>403.11088870384611</c:v>
                </c:pt>
                <c:pt idx="35733">
                  <c:v>403.10940987061502</c:v>
                </c:pt>
                <c:pt idx="35734">
                  <c:v>403.17798842399901</c:v>
                </c:pt>
                <c:pt idx="35735">
                  <c:v>403.08591625846094</c:v>
                </c:pt>
                <c:pt idx="35736">
                  <c:v>402.79606566753796</c:v>
                </c:pt>
                <c:pt idx="35737">
                  <c:v>402.87584680292201</c:v>
                </c:pt>
                <c:pt idx="35738">
                  <c:v>402.97276237969203</c:v>
                </c:pt>
                <c:pt idx="35739">
                  <c:v>403.04491990307599</c:v>
                </c:pt>
                <c:pt idx="35740">
                  <c:v>403.15657404599892</c:v>
                </c:pt>
                <c:pt idx="35741">
                  <c:v>403.383107796768</c:v>
                </c:pt>
                <c:pt idx="35742">
                  <c:v>403.04417312892298</c:v>
                </c:pt>
                <c:pt idx="35743">
                  <c:v>402.87376382646107</c:v>
                </c:pt>
                <c:pt idx="35744">
                  <c:v>402.88476325538397</c:v>
                </c:pt>
                <c:pt idx="35745">
                  <c:v>402.953493836615</c:v>
                </c:pt>
                <c:pt idx="35746">
                  <c:v>402.89823846630691</c:v>
                </c:pt>
                <c:pt idx="35747">
                  <c:v>402.83656954876892</c:v>
                </c:pt>
                <c:pt idx="35748">
                  <c:v>402.54995408999901</c:v>
                </c:pt>
                <c:pt idx="35749">
                  <c:v>402.61369216138405</c:v>
                </c:pt>
                <c:pt idx="35750">
                  <c:v>402.85614503769199</c:v>
                </c:pt>
                <c:pt idx="35751">
                  <c:v>402.830563052461</c:v>
                </c:pt>
                <c:pt idx="35752">
                  <c:v>402.81955980322999</c:v>
                </c:pt>
                <c:pt idx="35753">
                  <c:v>403.050696169692</c:v>
                </c:pt>
                <c:pt idx="35754">
                  <c:v>402.9370004173839</c:v>
                </c:pt>
                <c:pt idx="35755">
                  <c:v>403.02343206692296</c:v>
                </c:pt>
                <c:pt idx="35756">
                  <c:v>403.06980614322998</c:v>
                </c:pt>
                <c:pt idx="35757">
                  <c:v>402.92108048261497</c:v>
                </c:pt>
                <c:pt idx="35758">
                  <c:v>403.55668141507601</c:v>
                </c:pt>
                <c:pt idx="35759">
                  <c:v>403.505077536307</c:v>
                </c:pt>
                <c:pt idx="35760">
                  <c:v>403.37613477415294</c:v>
                </c:pt>
                <c:pt idx="35761">
                  <c:v>403.15811943138391</c:v>
                </c:pt>
                <c:pt idx="35762">
                  <c:v>403.32535582199893</c:v>
                </c:pt>
                <c:pt idx="35763">
                  <c:v>403.24741935338398</c:v>
                </c:pt>
                <c:pt idx="35764">
                  <c:v>403.25453574630694</c:v>
                </c:pt>
                <c:pt idx="35765">
                  <c:v>403.04296558876911</c:v>
                </c:pt>
                <c:pt idx="35766">
                  <c:v>403.28796546584601</c:v>
                </c:pt>
                <c:pt idx="35767">
                  <c:v>403.50638929446097</c:v>
                </c:pt>
                <c:pt idx="35768">
                  <c:v>403.29148053861496</c:v>
                </c:pt>
                <c:pt idx="35769">
                  <c:v>403.05954576476904</c:v>
                </c:pt>
                <c:pt idx="35770">
                  <c:v>403.29372852553792</c:v>
                </c:pt>
                <c:pt idx="35771">
                  <c:v>403.65226352492311</c:v>
                </c:pt>
                <c:pt idx="35772">
                  <c:v>403.39056356769197</c:v>
                </c:pt>
                <c:pt idx="35773">
                  <c:v>403.23192267507699</c:v>
                </c:pt>
                <c:pt idx="35774">
                  <c:v>403.02303218538395</c:v>
                </c:pt>
                <c:pt idx="35775">
                  <c:v>402.99725031153793</c:v>
                </c:pt>
                <c:pt idx="35776">
                  <c:v>402.95276355707603</c:v>
                </c:pt>
                <c:pt idx="35777">
                  <c:v>402.86494752261501</c:v>
                </c:pt>
                <c:pt idx="35778">
                  <c:v>402.95138783969196</c:v>
                </c:pt>
                <c:pt idx="35779">
                  <c:v>402.86622800615299</c:v>
                </c:pt>
                <c:pt idx="35780">
                  <c:v>402.71884132815302</c:v>
                </c:pt>
                <c:pt idx="35781">
                  <c:v>402.94037189584606</c:v>
                </c:pt>
                <c:pt idx="35782">
                  <c:v>403.05043863200001</c:v>
                </c:pt>
                <c:pt idx="35783">
                  <c:v>402.94829096861497</c:v>
                </c:pt>
                <c:pt idx="35784">
                  <c:v>402.94188754938398</c:v>
                </c:pt>
                <c:pt idx="35785">
                  <c:v>403.00045265246098</c:v>
                </c:pt>
                <c:pt idx="35786">
                  <c:v>403.13624360876901</c:v>
                </c:pt>
                <c:pt idx="35787">
                  <c:v>403.21205665461503</c:v>
                </c:pt>
                <c:pt idx="35788">
                  <c:v>402.95271739461492</c:v>
                </c:pt>
                <c:pt idx="35789">
                  <c:v>402.79982213676908</c:v>
                </c:pt>
                <c:pt idx="35790">
                  <c:v>402.8041306938461</c:v>
                </c:pt>
                <c:pt idx="35791">
                  <c:v>403.078896780923</c:v>
                </c:pt>
                <c:pt idx="35792">
                  <c:v>403.178652522307</c:v>
                </c:pt>
                <c:pt idx="35793">
                  <c:v>402.98038693769189</c:v>
                </c:pt>
                <c:pt idx="35794">
                  <c:v>402.73147168261494</c:v>
                </c:pt>
                <c:pt idx="35795">
                  <c:v>402.86010467615301</c:v>
                </c:pt>
                <c:pt idx="35796">
                  <c:v>402.7103129478449</c:v>
                </c:pt>
                <c:pt idx="35797">
                  <c:v>402.68327446984608</c:v>
                </c:pt>
                <c:pt idx="35798">
                  <c:v>402.80133357753795</c:v>
                </c:pt>
                <c:pt idx="35799">
                  <c:v>403.02252854692296</c:v>
                </c:pt>
                <c:pt idx="35800">
                  <c:v>403.83496437092305</c:v>
                </c:pt>
                <c:pt idx="35801">
                  <c:v>403.07953113815302</c:v>
                </c:pt>
                <c:pt idx="35802">
                  <c:v>402.693977149538</c:v>
                </c:pt>
                <c:pt idx="35803">
                  <c:v>402.7287346073839</c:v>
                </c:pt>
                <c:pt idx="35804">
                  <c:v>402.75555004553792</c:v>
                </c:pt>
                <c:pt idx="35805">
                  <c:v>403.19033422584602</c:v>
                </c:pt>
                <c:pt idx="35806">
                  <c:v>402.94433404246092</c:v>
                </c:pt>
                <c:pt idx="35807">
                  <c:v>402.84226095553805</c:v>
                </c:pt>
                <c:pt idx="35808">
                  <c:v>403.10508477030703</c:v>
                </c:pt>
                <c:pt idx="35809">
                  <c:v>402.95816080492301</c:v>
                </c:pt>
                <c:pt idx="35810">
                  <c:v>402.49950781569197</c:v>
                </c:pt>
                <c:pt idx="35811">
                  <c:v>402.24711037707692</c:v>
                </c:pt>
                <c:pt idx="35812">
                  <c:v>402.39683780138392</c:v>
                </c:pt>
                <c:pt idx="35813">
                  <c:v>402.778893189077</c:v>
                </c:pt>
                <c:pt idx="35814">
                  <c:v>403.39444997399897</c:v>
                </c:pt>
                <c:pt idx="35815">
                  <c:v>403.13794901015405</c:v>
                </c:pt>
                <c:pt idx="35816">
                  <c:v>402.97523317384605</c:v>
                </c:pt>
                <c:pt idx="35817">
                  <c:v>402.52351548230689</c:v>
                </c:pt>
                <c:pt idx="35818">
                  <c:v>403.02143024261488</c:v>
                </c:pt>
                <c:pt idx="35819">
                  <c:v>402.58653842846087</c:v>
                </c:pt>
                <c:pt idx="35820">
                  <c:v>402.53379028569191</c:v>
                </c:pt>
                <c:pt idx="35821">
                  <c:v>402.95664320615299</c:v>
                </c:pt>
                <c:pt idx="35822">
                  <c:v>402.87207624215296</c:v>
                </c:pt>
                <c:pt idx="35823">
                  <c:v>402.41916782599992</c:v>
                </c:pt>
                <c:pt idx="35824">
                  <c:v>402.45094247615299</c:v>
                </c:pt>
                <c:pt idx="35825">
                  <c:v>402.39049883138398</c:v>
                </c:pt>
                <c:pt idx="35826">
                  <c:v>402.55213844246094</c:v>
                </c:pt>
                <c:pt idx="35827">
                  <c:v>402.71350965892293</c:v>
                </c:pt>
                <c:pt idx="35828">
                  <c:v>402.55230646015394</c:v>
                </c:pt>
                <c:pt idx="35829">
                  <c:v>402.50370432692301</c:v>
                </c:pt>
                <c:pt idx="35830">
                  <c:v>402.75127200507592</c:v>
                </c:pt>
                <c:pt idx="35831">
                  <c:v>402.77804883553802</c:v>
                </c:pt>
                <c:pt idx="35832">
                  <c:v>402.66161321922999</c:v>
                </c:pt>
                <c:pt idx="35833">
                  <c:v>402.97347303292293</c:v>
                </c:pt>
                <c:pt idx="35834">
                  <c:v>402.67288641261501</c:v>
                </c:pt>
                <c:pt idx="35835">
                  <c:v>402.58716669184605</c:v>
                </c:pt>
                <c:pt idx="35836">
                  <c:v>402.57982384046107</c:v>
                </c:pt>
                <c:pt idx="35837">
                  <c:v>402.44125761384606</c:v>
                </c:pt>
                <c:pt idx="35838">
                  <c:v>402.9785382390769</c:v>
                </c:pt>
                <c:pt idx="35839">
                  <c:v>402.33686462400004</c:v>
                </c:pt>
                <c:pt idx="35840">
                  <c:v>402.16055453753802</c:v>
                </c:pt>
                <c:pt idx="35841">
                  <c:v>402.35790322615298</c:v>
                </c:pt>
                <c:pt idx="35842">
                  <c:v>402.65662038030706</c:v>
                </c:pt>
                <c:pt idx="35843">
                  <c:v>402.44609900322996</c:v>
                </c:pt>
                <c:pt idx="35844">
                  <c:v>402.35416740076903</c:v>
                </c:pt>
                <c:pt idx="35845">
                  <c:v>402.40020115430701</c:v>
                </c:pt>
                <c:pt idx="35846">
                  <c:v>402.49175028846093</c:v>
                </c:pt>
                <c:pt idx="35847">
                  <c:v>402.52908205522999</c:v>
                </c:pt>
                <c:pt idx="35848">
                  <c:v>402.69669368415305</c:v>
                </c:pt>
                <c:pt idx="35849">
                  <c:v>402.33148078553802</c:v>
                </c:pt>
                <c:pt idx="35850">
                  <c:v>402.29258662461501</c:v>
                </c:pt>
                <c:pt idx="35851">
                  <c:v>402.27910014215399</c:v>
                </c:pt>
                <c:pt idx="35852">
                  <c:v>402.440362985538</c:v>
                </c:pt>
                <c:pt idx="35853">
                  <c:v>402.64526479615307</c:v>
                </c:pt>
                <c:pt idx="35854">
                  <c:v>402.49305643769185</c:v>
                </c:pt>
                <c:pt idx="35855">
                  <c:v>402.35948678661498</c:v>
                </c:pt>
                <c:pt idx="35856">
                  <c:v>402.3146811769231</c:v>
                </c:pt>
                <c:pt idx="35857">
                  <c:v>402.28280236615302</c:v>
                </c:pt>
                <c:pt idx="35858">
                  <c:v>402.50343980599899</c:v>
                </c:pt>
                <c:pt idx="35859">
                  <c:v>402.95821170076903</c:v>
                </c:pt>
                <c:pt idx="35860">
                  <c:v>402.70407059415305</c:v>
                </c:pt>
                <c:pt idx="35861">
                  <c:v>402.18295617169196</c:v>
                </c:pt>
                <c:pt idx="35862">
                  <c:v>402.12861902630698</c:v>
                </c:pt>
                <c:pt idx="35863">
                  <c:v>402.04874581584608</c:v>
                </c:pt>
                <c:pt idx="35864">
                  <c:v>402.37937362876903</c:v>
                </c:pt>
                <c:pt idx="35865">
                  <c:v>402.10851108169192</c:v>
                </c:pt>
                <c:pt idx="35866">
                  <c:v>401.93815595984586</c:v>
                </c:pt>
                <c:pt idx="35867">
                  <c:v>401.98511105215385</c:v>
                </c:pt>
                <c:pt idx="35868">
                  <c:v>402.24826962692305</c:v>
                </c:pt>
                <c:pt idx="35869">
                  <c:v>402.188636106307</c:v>
                </c:pt>
                <c:pt idx="35870">
                  <c:v>402.14318490092205</c:v>
                </c:pt>
                <c:pt idx="35871">
                  <c:v>402.09210994122981</c:v>
                </c:pt>
                <c:pt idx="35872">
                  <c:v>401.819003391384</c:v>
                </c:pt>
                <c:pt idx="35873">
                  <c:v>402.12990923476906</c:v>
                </c:pt>
                <c:pt idx="35874">
                  <c:v>402.37555909384605</c:v>
                </c:pt>
                <c:pt idx="35875">
                  <c:v>402.5820544079989</c:v>
                </c:pt>
                <c:pt idx="35876">
                  <c:v>403.01240987953798</c:v>
                </c:pt>
                <c:pt idx="35877">
                  <c:v>402.54830815399993</c:v>
                </c:pt>
                <c:pt idx="35878">
                  <c:v>402.85562632122998</c:v>
                </c:pt>
                <c:pt idx="35879">
                  <c:v>401.85939181938403</c:v>
                </c:pt>
                <c:pt idx="35880">
                  <c:v>401.98879901707693</c:v>
                </c:pt>
                <c:pt idx="35881">
                  <c:v>401.9923388472298</c:v>
                </c:pt>
                <c:pt idx="35882">
                  <c:v>401.74879363399998</c:v>
                </c:pt>
                <c:pt idx="35883">
                  <c:v>401.66666762476814</c:v>
                </c:pt>
                <c:pt idx="35884">
                  <c:v>401.51215923261486</c:v>
                </c:pt>
                <c:pt idx="35885">
                  <c:v>401.56451071046098</c:v>
                </c:pt>
                <c:pt idx="35886">
                  <c:v>401.6720490067691</c:v>
                </c:pt>
                <c:pt idx="35887">
                  <c:v>402.09240259661499</c:v>
                </c:pt>
                <c:pt idx="35888">
                  <c:v>401.77338666184602</c:v>
                </c:pt>
                <c:pt idx="35889">
                  <c:v>401.50784857230701</c:v>
                </c:pt>
                <c:pt idx="35890">
                  <c:v>401.58415365138399</c:v>
                </c:pt>
                <c:pt idx="35891">
                  <c:v>401.72371724738383</c:v>
                </c:pt>
                <c:pt idx="35892">
                  <c:v>401.75820205692293</c:v>
                </c:pt>
                <c:pt idx="35893">
                  <c:v>401.85900761784603</c:v>
                </c:pt>
                <c:pt idx="35894">
                  <c:v>401.79923166446105</c:v>
                </c:pt>
                <c:pt idx="35895">
                  <c:v>401.26398047399999</c:v>
                </c:pt>
                <c:pt idx="35896">
                  <c:v>401.26475734215393</c:v>
                </c:pt>
                <c:pt idx="35897">
                  <c:v>401.14397143876903</c:v>
                </c:pt>
                <c:pt idx="35898">
                  <c:v>401.20435159953797</c:v>
                </c:pt>
                <c:pt idx="35899">
                  <c:v>401.35175702753799</c:v>
                </c:pt>
                <c:pt idx="35900">
                  <c:v>401.15109068923005</c:v>
                </c:pt>
                <c:pt idx="35901">
                  <c:v>400.846936726769</c:v>
                </c:pt>
                <c:pt idx="35902">
                  <c:v>401.36794755676902</c:v>
                </c:pt>
                <c:pt idx="35903">
                  <c:v>401.23991654169191</c:v>
                </c:pt>
                <c:pt idx="35904">
                  <c:v>400.95369589615302</c:v>
                </c:pt>
                <c:pt idx="35905">
                  <c:v>400.97325779615392</c:v>
                </c:pt>
                <c:pt idx="35906">
                  <c:v>400.52755499984602</c:v>
                </c:pt>
                <c:pt idx="35907">
                  <c:v>400.27383835830699</c:v>
                </c:pt>
                <c:pt idx="35908">
                  <c:v>400.20335877338391</c:v>
                </c:pt>
                <c:pt idx="35909">
                  <c:v>400.16217743830703</c:v>
                </c:pt>
                <c:pt idx="35910">
                  <c:v>400.50710066046105</c:v>
                </c:pt>
                <c:pt idx="35911">
                  <c:v>401.47202478507592</c:v>
                </c:pt>
                <c:pt idx="35912">
                  <c:v>400.40472128969196</c:v>
                </c:pt>
                <c:pt idx="35913">
                  <c:v>400.5350229419999</c:v>
                </c:pt>
                <c:pt idx="35914">
                  <c:v>400.5953463556919</c:v>
                </c:pt>
                <c:pt idx="35915">
                  <c:v>400.88774630369198</c:v>
                </c:pt>
                <c:pt idx="35916">
                  <c:v>400.74992893646106</c:v>
                </c:pt>
                <c:pt idx="35917">
                  <c:v>400.1892088358461</c:v>
                </c:pt>
                <c:pt idx="35918">
                  <c:v>400.92913337584599</c:v>
                </c:pt>
                <c:pt idx="35919">
                  <c:v>400.81425379953805</c:v>
                </c:pt>
                <c:pt idx="35920">
                  <c:v>399.91665393984601</c:v>
                </c:pt>
                <c:pt idx="35921">
                  <c:v>399.67188854723003</c:v>
                </c:pt>
                <c:pt idx="35922">
                  <c:v>399.63369702661493</c:v>
                </c:pt>
                <c:pt idx="35923">
                  <c:v>399.52840986538399</c:v>
                </c:pt>
                <c:pt idx="35924">
                  <c:v>399.42711170953794</c:v>
                </c:pt>
                <c:pt idx="35925">
                  <c:v>399.819361280615</c:v>
                </c:pt>
                <c:pt idx="35926">
                  <c:v>400.44052664169192</c:v>
                </c:pt>
                <c:pt idx="35927">
                  <c:v>399.63426295215299</c:v>
                </c:pt>
                <c:pt idx="35928">
                  <c:v>399.55232575476902</c:v>
                </c:pt>
                <c:pt idx="35929">
                  <c:v>399.89604952553799</c:v>
                </c:pt>
                <c:pt idx="35930">
                  <c:v>399.90746101892302</c:v>
                </c:pt>
                <c:pt idx="35931">
                  <c:v>399.61167141646098</c:v>
                </c:pt>
                <c:pt idx="35932">
                  <c:v>399.50272753015298</c:v>
                </c:pt>
                <c:pt idx="35933">
                  <c:v>399.70795805138397</c:v>
                </c:pt>
                <c:pt idx="35934">
                  <c:v>399.609085501077</c:v>
                </c:pt>
                <c:pt idx="35935">
                  <c:v>399.65757057399998</c:v>
                </c:pt>
                <c:pt idx="35936">
                  <c:v>399.53656893676896</c:v>
                </c:pt>
                <c:pt idx="35937">
                  <c:v>399.75920329553804</c:v>
                </c:pt>
                <c:pt idx="35938">
                  <c:v>399.88061636876898</c:v>
                </c:pt>
                <c:pt idx="35939">
                  <c:v>399.73787513123102</c:v>
                </c:pt>
                <c:pt idx="35940">
                  <c:v>399.32070608230703</c:v>
                </c:pt>
                <c:pt idx="35941">
                  <c:v>399.34372760938402</c:v>
                </c:pt>
                <c:pt idx="35942">
                  <c:v>399.38565754261487</c:v>
                </c:pt>
                <c:pt idx="35943">
                  <c:v>399.48721679522987</c:v>
                </c:pt>
                <c:pt idx="35944">
                  <c:v>399.78359067199995</c:v>
                </c:pt>
                <c:pt idx="35945">
                  <c:v>399.46262620092301</c:v>
                </c:pt>
                <c:pt idx="35946">
                  <c:v>398.95142730922993</c:v>
                </c:pt>
                <c:pt idx="35947">
                  <c:v>398.67873839876904</c:v>
                </c:pt>
                <c:pt idx="35948">
                  <c:v>398.59615360430695</c:v>
                </c:pt>
                <c:pt idx="35949">
                  <c:v>398.60656771476806</c:v>
                </c:pt>
                <c:pt idx="35950">
                  <c:v>399.13612163307602</c:v>
                </c:pt>
                <c:pt idx="35951">
                  <c:v>401.07079976169189</c:v>
                </c:pt>
                <c:pt idx="35952">
                  <c:v>399.72812236692295</c:v>
                </c:pt>
                <c:pt idx="35953">
                  <c:v>398.48683661861486</c:v>
                </c:pt>
                <c:pt idx="35954">
                  <c:v>398.19828428153801</c:v>
                </c:pt>
                <c:pt idx="35955">
                  <c:v>398.37004195999992</c:v>
                </c:pt>
                <c:pt idx="35956">
                  <c:v>398.54693679753797</c:v>
                </c:pt>
                <c:pt idx="35957">
                  <c:v>398.37349436923</c:v>
                </c:pt>
                <c:pt idx="35958">
                  <c:v>398.32139776430699</c:v>
                </c:pt>
                <c:pt idx="35959">
                  <c:v>398.79982611446104</c:v>
                </c:pt>
                <c:pt idx="35960">
                  <c:v>399.10457615923002</c:v>
                </c:pt>
                <c:pt idx="35961">
                  <c:v>398.7115597041539</c:v>
                </c:pt>
                <c:pt idx="35962">
                  <c:v>398.54570506661503</c:v>
                </c:pt>
                <c:pt idx="35963">
                  <c:v>398.77596966199894</c:v>
                </c:pt>
                <c:pt idx="35964">
                  <c:v>398.68962371569205</c:v>
                </c:pt>
                <c:pt idx="35965">
                  <c:v>398.53538861630801</c:v>
                </c:pt>
                <c:pt idx="35966">
                  <c:v>398.588262610615</c:v>
                </c:pt>
                <c:pt idx="35967">
                  <c:v>398.64538631399904</c:v>
                </c:pt>
                <c:pt idx="35968">
                  <c:v>398.53604998953796</c:v>
                </c:pt>
                <c:pt idx="35969">
                  <c:v>398.59656625722988</c:v>
                </c:pt>
                <c:pt idx="35970">
                  <c:v>398.65840931076906</c:v>
                </c:pt>
                <c:pt idx="35971">
                  <c:v>398.50966462046114</c:v>
                </c:pt>
                <c:pt idx="35972">
                  <c:v>398.45550967369195</c:v>
                </c:pt>
                <c:pt idx="35973">
                  <c:v>398.31239322830697</c:v>
                </c:pt>
                <c:pt idx="35974">
                  <c:v>398.30796955569195</c:v>
                </c:pt>
                <c:pt idx="35975">
                  <c:v>398.52027454030696</c:v>
                </c:pt>
                <c:pt idx="35976">
                  <c:v>398.74631943692293</c:v>
                </c:pt>
                <c:pt idx="35977">
                  <c:v>398.51946558861499</c:v>
                </c:pt>
                <c:pt idx="35978">
                  <c:v>398.69452572092302</c:v>
                </c:pt>
                <c:pt idx="35979">
                  <c:v>399.22550058584602</c:v>
                </c:pt>
                <c:pt idx="35980">
                  <c:v>398.64439213076912</c:v>
                </c:pt>
                <c:pt idx="35981">
                  <c:v>398.17564363276909</c:v>
                </c:pt>
                <c:pt idx="35982">
                  <c:v>398.14798683215304</c:v>
                </c:pt>
                <c:pt idx="35983">
                  <c:v>398.08970462969205</c:v>
                </c:pt>
                <c:pt idx="35984">
                  <c:v>397.98263073399897</c:v>
                </c:pt>
                <c:pt idx="35985">
                  <c:v>398.20540820630703</c:v>
                </c:pt>
                <c:pt idx="35986">
                  <c:v>398.06143811984606</c:v>
                </c:pt>
                <c:pt idx="35987">
                  <c:v>397.87873384784592</c:v>
                </c:pt>
                <c:pt idx="35988">
                  <c:v>397.87410285799899</c:v>
                </c:pt>
                <c:pt idx="35989">
                  <c:v>397.82307496892287</c:v>
                </c:pt>
                <c:pt idx="35990">
                  <c:v>397.79680403599895</c:v>
                </c:pt>
                <c:pt idx="35991">
                  <c:v>397.82273023384607</c:v>
                </c:pt>
                <c:pt idx="35992">
                  <c:v>397.96671122953796</c:v>
                </c:pt>
                <c:pt idx="35993">
                  <c:v>397.75316064584598</c:v>
                </c:pt>
                <c:pt idx="35994">
                  <c:v>397.67555737199996</c:v>
                </c:pt>
                <c:pt idx="35995">
                  <c:v>397.75935908446098</c:v>
                </c:pt>
                <c:pt idx="35996">
                  <c:v>398.07843114476901</c:v>
                </c:pt>
                <c:pt idx="35997">
                  <c:v>398.19495107446107</c:v>
                </c:pt>
                <c:pt idx="35998">
                  <c:v>397.79568312769197</c:v>
                </c:pt>
                <c:pt idx="35999">
                  <c:v>397.80822592246102</c:v>
                </c:pt>
                <c:pt idx="36000">
                  <c:v>398.23074136522996</c:v>
                </c:pt>
                <c:pt idx="36001">
                  <c:v>397.96344755046101</c:v>
                </c:pt>
                <c:pt idx="36002">
                  <c:v>397.82858017661499</c:v>
                </c:pt>
                <c:pt idx="36003">
                  <c:v>397.61565745861486</c:v>
                </c:pt>
                <c:pt idx="36004">
                  <c:v>397.49404679953801</c:v>
                </c:pt>
                <c:pt idx="36005">
                  <c:v>397.44994315523002</c:v>
                </c:pt>
                <c:pt idx="36006">
                  <c:v>397.69789372938402</c:v>
                </c:pt>
                <c:pt idx="36007">
                  <c:v>398.84466635046113</c:v>
                </c:pt>
                <c:pt idx="36008">
                  <c:v>398.87524035476906</c:v>
                </c:pt>
                <c:pt idx="36009">
                  <c:v>397.916684608769</c:v>
                </c:pt>
                <c:pt idx="36010">
                  <c:v>397.78084516538405</c:v>
                </c:pt>
                <c:pt idx="36011">
                  <c:v>397.84296808892304</c:v>
                </c:pt>
                <c:pt idx="36012">
                  <c:v>397.96693651384601</c:v>
                </c:pt>
                <c:pt idx="36013">
                  <c:v>397.98191934138384</c:v>
                </c:pt>
                <c:pt idx="36014">
                  <c:v>398.10992562569203</c:v>
                </c:pt>
                <c:pt idx="36015">
                  <c:v>398.26131756399889</c:v>
                </c:pt>
                <c:pt idx="36016">
                  <c:v>398.06620952399999</c:v>
                </c:pt>
                <c:pt idx="36017">
                  <c:v>398.27086018015308</c:v>
                </c:pt>
                <c:pt idx="36018">
                  <c:v>397.94778989615298</c:v>
                </c:pt>
                <c:pt idx="36019">
                  <c:v>397.9214355533839</c:v>
                </c:pt>
                <c:pt idx="36020">
                  <c:v>397.72740392415398</c:v>
                </c:pt>
                <c:pt idx="36021">
                  <c:v>397.74170310923</c:v>
                </c:pt>
                <c:pt idx="36022">
                  <c:v>397.56628919600001</c:v>
                </c:pt>
                <c:pt idx="36023">
                  <c:v>397.35999543846106</c:v>
                </c:pt>
                <c:pt idx="36024">
                  <c:v>397.54583051846106</c:v>
                </c:pt>
                <c:pt idx="36025">
                  <c:v>397.50024881707697</c:v>
                </c:pt>
                <c:pt idx="36026">
                  <c:v>397.31772754107692</c:v>
                </c:pt>
                <c:pt idx="36027">
                  <c:v>397.42868127538395</c:v>
                </c:pt>
                <c:pt idx="36028">
                  <c:v>397.70779927199891</c:v>
                </c:pt>
                <c:pt idx="36029">
                  <c:v>397.48756666584597</c:v>
                </c:pt>
                <c:pt idx="36030">
                  <c:v>397.45525152369203</c:v>
                </c:pt>
                <c:pt idx="36031">
                  <c:v>397.77118233999897</c:v>
                </c:pt>
                <c:pt idx="36032">
                  <c:v>397.50582662230704</c:v>
                </c:pt>
                <c:pt idx="36033">
                  <c:v>397.56202999522992</c:v>
                </c:pt>
                <c:pt idx="36034">
                  <c:v>397.5255475076919</c:v>
                </c:pt>
                <c:pt idx="36035">
                  <c:v>397.30741061169198</c:v>
                </c:pt>
                <c:pt idx="36036">
                  <c:v>397.31881424046099</c:v>
                </c:pt>
                <c:pt idx="36037">
                  <c:v>397.05706669492304</c:v>
                </c:pt>
                <c:pt idx="36038">
                  <c:v>397.27133877046191</c:v>
                </c:pt>
                <c:pt idx="36039">
                  <c:v>397.22605200584599</c:v>
                </c:pt>
                <c:pt idx="36040">
                  <c:v>396.97533331353799</c:v>
                </c:pt>
                <c:pt idx="36041">
                  <c:v>397.02065799753797</c:v>
                </c:pt>
                <c:pt idx="36042">
                  <c:v>396.93666471215295</c:v>
                </c:pt>
                <c:pt idx="36043">
                  <c:v>397.005893788153</c:v>
                </c:pt>
                <c:pt idx="36044">
                  <c:v>397.07328165015298</c:v>
                </c:pt>
                <c:pt idx="36045">
                  <c:v>396.95239292030698</c:v>
                </c:pt>
                <c:pt idx="36046">
                  <c:v>397.01034275815294</c:v>
                </c:pt>
                <c:pt idx="36047">
                  <c:v>397.0312732156919</c:v>
                </c:pt>
                <c:pt idx="36048">
                  <c:v>396.95187961599896</c:v>
                </c:pt>
                <c:pt idx="36049">
                  <c:v>396.99622935722988</c:v>
                </c:pt>
                <c:pt idx="36050">
                  <c:v>397.25535010707603</c:v>
                </c:pt>
                <c:pt idx="36051">
                  <c:v>397.47791265907603</c:v>
                </c:pt>
                <c:pt idx="36052">
                  <c:v>397.28772251153799</c:v>
                </c:pt>
                <c:pt idx="36053">
                  <c:v>397.29723357892192</c:v>
                </c:pt>
                <c:pt idx="36054">
                  <c:v>396.95617779538389</c:v>
                </c:pt>
                <c:pt idx="36055">
                  <c:v>397.11037479138503</c:v>
                </c:pt>
                <c:pt idx="36056">
                  <c:v>397.34113853599899</c:v>
                </c:pt>
                <c:pt idx="36057">
                  <c:v>397.20934064646104</c:v>
                </c:pt>
                <c:pt idx="36058">
                  <c:v>397.15675532046106</c:v>
                </c:pt>
                <c:pt idx="36059">
                  <c:v>397.11907503400005</c:v>
                </c:pt>
                <c:pt idx="36060">
                  <c:v>397.17335757446102</c:v>
                </c:pt>
                <c:pt idx="36061">
                  <c:v>397.19842711907597</c:v>
                </c:pt>
                <c:pt idx="36062">
                  <c:v>397.07751602199892</c:v>
                </c:pt>
                <c:pt idx="36063">
                  <c:v>397.23938136784602</c:v>
                </c:pt>
                <c:pt idx="36064">
                  <c:v>397.3031484819989</c:v>
                </c:pt>
                <c:pt idx="36065">
                  <c:v>397.13436720138395</c:v>
                </c:pt>
                <c:pt idx="36066">
                  <c:v>397.08753843538392</c:v>
                </c:pt>
                <c:pt idx="36067">
                  <c:v>397.097562139692</c:v>
                </c:pt>
                <c:pt idx="36068">
                  <c:v>397.25353646184595</c:v>
                </c:pt>
                <c:pt idx="36069">
                  <c:v>397.26346390953802</c:v>
                </c:pt>
                <c:pt idx="36070">
                  <c:v>397.33176023830703</c:v>
                </c:pt>
                <c:pt idx="36071">
                  <c:v>397.44750079246108</c:v>
                </c:pt>
                <c:pt idx="36072">
                  <c:v>397.26496374522992</c:v>
                </c:pt>
                <c:pt idx="36073">
                  <c:v>397.34171330276905</c:v>
                </c:pt>
                <c:pt idx="36074">
                  <c:v>397.23520663722996</c:v>
                </c:pt>
                <c:pt idx="36075">
                  <c:v>397.23783048400003</c:v>
                </c:pt>
                <c:pt idx="36076">
                  <c:v>397.64779609200002</c:v>
                </c:pt>
                <c:pt idx="36077">
                  <c:v>397.42209029015299</c:v>
                </c:pt>
                <c:pt idx="36078">
                  <c:v>396.99371352569193</c:v>
                </c:pt>
                <c:pt idx="36079">
                  <c:v>396.79792556784599</c:v>
                </c:pt>
                <c:pt idx="36080">
                  <c:v>396.81427313799901</c:v>
                </c:pt>
                <c:pt idx="36081">
                  <c:v>396.76755240415292</c:v>
                </c:pt>
                <c:pt idx="36082">
                  <c:v>397.07106260507697</c:v>
                </c:pt>
                <c:pt idx="36083">
                  <c:v>396.95685933861495</c:v>
                </c:pt>
                <c:pt idx="36084">
                  <c:v>396.91132392246095</c:v>
                </c:pt>
                <c:pt idx="36085">
                  <c:v>396.85702558615304</c:v>
                </c:pt>
                <c:pt idx="36086">
                  <c:v>397.01394976199987</c:v>
                </c:pt>
                <c:pt idx="36087">
                  <c:v>396.74969945892292</c:v>
                </c:pt>
                <c:pt idx="36088">
                  <c:v>396.91621089322996</c:v>
                </c:pt>
                <c:pt idx="36089">
                  <c:v>397.064629201076</c:v>
                </c:pt>
                <c:pt idx="36090">
                  <c:v>396.79875565092192</c:v>
                </c:pt>
                <c:pt idx="36091">
                  <c:v>396.76510025338399</c:v>
                </c:pt>
                <c:pt idx="36092">
                  <c:v>396.81600243492301</c:v>
                </c:pt>
                <c:pt idx="36093">
                  <c:v>396.78117926630694</c:v>
                </c:pt>
                <c:pt idx="36094">
                  <c:v>397.44081455169191</c:v>
                </c:pt>
                <c:pt idx="36095">
                  <c:v>396.933967029538</c:v>
                </c:pt>
                <c:pt idx="36096">
                  <c:v>396.67374953984614</c:v>
                </c:pt>
                <c:pt idx="36097">
                  <c:v>396.625073837076</c:v>
                </c:pt>
                <c:pt idx="36098">
                  <c:v>396.58523928322995</c:v>
                </c:pt>
                <c:pt idx="36099">
                  <c:v>396.79415518507597</c:v>
                </c:pt>
                <c:pt idx="36100">
                  <c:v>397.54109867769199</c:v>
                </c:pt>
                <c:pt idx="36101">
                  <c:v>397.55458094507696</c:v>
                </c:pt>
                <c:pt idx="36102">
                  <c:v>396.78681254984599</c:v>
                </c:pt>
                <c:pt idx="36103">
                  <c:v>396.6552410818461</c:v>
                </c:pt>
                <c:pt idx="36104">
                  <c:v>396.64918652369204</c:v>
                </c:pt>
                <c:pt idx="36105">
                  <c:v>396.60685169200002</c:v>
                </c:pt>
                <c:pt idx="36106">
                  <c:v>396.58826414246101</c:v>
                </c:pt>
                <c:pt idx="36107">
                  <c:v>396.67523737015398</c:v>
                </c:pt>
                <c:pt idx="36108">
                  <c:v>396.73189208369195</c:v>
                </c:pt>
                <c:pt idx="36109">
                  <c:v>396.64696335692298</c:v>
                </c:pt>
                <c:pt idx="36110">
                  <c:v>396.53978672815396</c:v>
                </c:pt>
                <c:pt idx="36111">
                  <c:v>397.04668330692203</c:v>
                </c:pt>
                <c:pt idx="36112">
                  <c:v>396.77011351046099</c:v>
                </c:pt>
                <c:pt idx="36113">
                  <c:v>396.59953848030699</c:v>
                </c:pt>
                <c:pt idx="36114">
                  <c:v>396.61305773384606</c:v>
                </c:pt>
                <c:pt idx="36115">
                  <c:v>396.55109281815299</c:v>
                </c:pt>
                <c:pt idx="36116">
                  <c:v>396.51169172122997</c:v>
                </c:pt>
                <c:pt idx="36117">
                  <c:v>396.45917729722993</c:v>
                </c:pt>
                <c:pt idx="36118">
                  <c:v>396.41231932753794</c:v>
                </c:pt>
                <c:pt idx="36119">
                  <c:v>396.47899735061486</c:v>
                </c:pt>
                <c:pt idx="36120">
                  <c:v>396.59448149476907</c:v>
                </c:pt>
                <c:pt idx="36121">
                  <c:v>396.67284035815305</c:v>
                </c:pt>
                <c:pt idx="36122">
                  <c:v>396.71426194446104</c:v>
                </c:pt>
                <c:pt idx="36123">
                  <c:v>396.59315940846091</c:v>
                </c:pt>
                <c:pt idx="36124">
                  <c:v>396.67959216876903</c:v>
                </c:pt>
                <c:pt idx="36125">
                  <c:v>396.53323816692296</c:v>
                </c:pt>
                <c:pt idx="36126">
                  <c:v>396.69749023246106</c:v>
                </c:pt>
                <c:pt idx="36127">
                  <c:v>396.65037621799996</c:v>
                </c:pt>
                <c:pt idx="36128">
                  <c:v>396.55193752153792</c:v>
                </c:pt>
                <c:pt idx="36129">
                  <c:v>396.64686427969201</c:v>
                </c:pt>
                <c:pt idx="36130">
                  <c:v>396.32816764107594</c:v>
                </c:pt>
                <c:pt idx="36131">
                  <c:v>396.1442059247691</c:v>
                </c:pt>
                <c:pt idx="36132">
                  <c:v>396.83515016092292</c:v>
                </c:pt>
                <c:pt idx="36133">
                  <c:v>396.91827187569197</c:v>
                </c:pt>
                <c:pt idx="36134">
                  <c:v>396.58779014953802</c:v>
                </c:pt>
                <c:pt idx="36135">
                  <c:v>396.58761367569195</c:v>
                </c:pt>
                <c:pt idx="36136">
                  <c:v>396.397918398461</c:v>
                </c:pt>
                <c:pt idx="36137">
                  <c:v>396.80814294615294</c:v>
                </c:pt>
                <c:pt idx="36138">
                  <c:v>396.63468955892301</c:v>
                </c:pt>
                <c:pt idx="36139">
                  <c:v>396.79906420446105</c:v>
                </c:pt>
                <c:pt idx="36140">
                  <c:v>396.83240244322997</c:v>
                </c:pt>
                <c:pt idx="36141">
                  <c:v>397.03477368446107</c:v>
                </c:pt>
                <c:pt idx="36142">
                  <c:v>396.75062310769198</c:v>
                </c:pt>
                <c:pt idx="36143">
                  <c:v>396.51549528707596</c:v>
                </c:pt>
                <c:pt idx="36144">
                  <c:v>396.59925938569199</c:v>
                </c:pt>
                <c:pt idx="36145">
                  <c:v>397.74232778753799</c:v>
                </c:pt>
                <c:pt idx="36146">
                  <c:v>397.22484474876904</c:v>
                </c:pt>
                <c:pt idx="36147">
                  <c:v>396.55043960199896</c:v>
                </c:pt>
                <c:pt idx="36148">
                  <c:v>396.62711480230695</c:v>
                </c:pt>
                <c:pt idx="36149">
                  <c:v>396.68126544938394</c:v>
                </c:pt>
                <c:pt idx="36150">
                  <c:v>396.40297572107693</c:v>
                </c:pt>
                <c:pt idx="36151">
                  <c:v>396.44844766523101</c:v>
                </c:pt>
                <c:pt idx="36152">
                  <c:v>396.48059666676897</c:v>
                </c:pt>
                <c:pt idx="36153">
                  <c:v>396.50298094646098</c:v>
                </c:pt>
                <c:pt idx="36154">
                  <c:v>396.63151962492299</c:v>
                </c:pt>
                <c:pt idx="36155">
                  <c:v>396.55498217646112</c:v>
                </c:pt>
                <c:pt idx="36156">
                  <c:v>396.67735342753792</c:v>
                </c:pt>
                <c:pt idx="36157">
                  <c:v>396.51185424661486</c:v>
                </c:pt>
                <c:pt idx="36158">
                  <c:v>396.45425509461501</c:v>
                </c:pt>
                <c:pt idx="36159">
                  <c:v>396.53425137230698</c:v>
                </c:pt>
                <c:pt idx="36160">
                  <c:v>397.17040163815307</c:v>
                </c:pt>
                <c:pt idx="36161">
                  <c:v>398.22587595399995</c:v>
                </c:pt>
                <c:pt idx="36162">
                  <c:v>396.99672853646092</c:v>
                </c:pt>
                <c:pt idx="36163">
                  <c:v>396.76806988815395</c:v>
                </c:pt>
                <c:pt idx="36164">
                  <c:v>396.53632017553792</c:v>
                </c:pt>
                <c:pt idx="36165">
                  <c:v>396.40524617107695</c:v>
                </c:pt>
                <c:pt idx="36166">
                  <c:v>396.37927789569198</c:v>
                </c:pt>
                <c:pt idx="36167">
                  <c:v>396.62939170000004</c:v>
                </c:pt>
                <c:pt idx="36168">
                  <c:v>396.36889663784603</c:v>
                </c:pt>
                <c:pt idx="36169">
                  <c:v>396.33467500907602</c:v>
                </c:pt>
                <c:pt idx="36170">
                  <c:v>396.33518225430703</c:v>
                </c:pt>
                <c:pt idx="36171">
                  <c:v>396.28135960246095</c:v>
                </c:pt>
                <c:pt idx="36172">
                  <c:v>396.18122451446106</c:v>
                </c:pt>
                <c:pt idx="36173">
                  <c:v>396.03291822492292</c:v>
                </c:pt>
                <c:pt idx="36174">
                  <c:v>396.14073687784605</c:v>
                </c:pt>
                <c:pt idx="36175">
                  <c:v>396.32655191599889</c:v>
                </c:pt>
                <c:pt idx="36176">
                  <c:v>396.53339154676894</c:v>
                </c:pt>
                <c:pt idx="36177">
                  <c:v>396.442986022154</c:v>
                </c:pt>
                <c:pt idx="36178">
                  <c:v>396.37407799569195</c:v>
                </c:pt>
                <c:pt idx="36179">
                  <c:v>396.64512389107705</c:v>
                </c:pt>
                <c:pt idx="36180">
                  <c:v>396.89797425753795</c:v>
                </c:pt>
                <c:pt idx="36181">
                  <c:v>397.2067777533839</c:v>
                </c:pt>
                <c:pt idx="36182">
                  <c:v>397.322094530615</c:v>
                </c:pt>
                <c:pt idx="36183">
                  <c:v>397.38964342276904</c:v>
                </c:pt>
                <c:pt idx="36184">
                  <c:v>397.41210698799989</c:v>
                </c:pt>
                <c:pt idx="36185">
                  <c:v>397.364453597384</c:v>
                </c:pt>
                <c:pt idx="36186">
                  <c:v>397.41648784292192</c:v>
                </c:pt>
                <c:pt idx="36187">
                  <c:v>397.47304474953796</c:v>
                </c:pt>
                <c:pt idx="36188">
                  <c:v>397.56542250338401</c:v>
                </c:pt>
                <c:pt idx="36189">
                  <c:v>397.38988503369205</c:v>
                </c:pt>
                <c:pt idx="36190">
                  <c:v>397.27755848999891</c:v>
                </c:pt>
                <c:pt idx="36191">
                  <c:v>397.09619293092294</c:v>
                </c:pt>
                <c:pt idx="36192">
                  <c:v>397.25663418230698</c:v>
                </c:pt>
                <c:pt idx="36193">
                  <c:v>397.58889631384608</c:v>
                </c:pt>
                <c:pt idx="36194">
                  <c:v>397.33160614030697</c:v>
                </c:pt>
                <c:pt idx="36195">
                  <c:v>396.91435745261481</c:v>
                </c:pt>
                <c:pt idx="36196">
                  <c:v>396.93038788830694</c:v>
                </c:pt>
                <c:pt idx="36197">
                  <c:v>397.08448372938403</c:v>
                </c:pt>
                <c:pt idx="36198">
                  <c:v>396.95143441399892</c:v>
                </c:pt>
                <c:pt idx="36199">
                  <c:v>396.85608167846107</c:v>
                </c:pt>
                <c:pt idx="36200">
                  <c:v>397.12867491292195</c:v>
                </c:pt>
                <c:pt idx="36201">
                  <c:v>397.59549662215301</c:v>
                </c:pt>
                <c:pt idx="36202">
                  <c:v>397.48904585169197</c:v>
                </c:pt>
                <c:pt idx="36203">
                  <c:v>397.34514445553799</c:v>
                </c:pt>
                <c:pt idx="36204">
                  <c:v>397.37448345523001</c:v>
                </c:pt>
                <c:pt idx="36205">
                  <c:v>397.501160922461</c:v>
                </c:pt>
                <c:pt idx="36206">
                  <c:v>397.664590648</c:v>
                </c:pt>
                <c:pt idx="36207">
                  <c:v>397.787609592769</c:v>
                </c:pt>
                <c:pt idx="36208">
                  <c:v>397.63912487769193</c:v>
                </c:pt>
                <c:pt idx="36209">
                  <c:v>397.60340786661499</c:v>
                </c:pt>
                <c:pt idx="36210">
                  <c:v>397.53251711399992</c:v>
                </c:pt>
                <c:pt idx="36211">
                  <c:v>397.70584656492201</c:v>
                </c:pt>
                <c:pt idx="36212">
                  <c:v>397.87459866492298</c:v>
                </c:pt>
                <c:pt idx="36213">
                  <c:v>398.05311014630695</c:v>
                </c:pt>
                <c:pt idx="36214">
                  <c:v>397.91412349584601</c:v>
                </c:pt>
                <c:pt idx="36215">
                  <c:v>397.86877525815294</c:v>
                </c:pt>
                <c:pt idx="36216">
                  <c:v>397.85880368061498</c:v>
                </c:pt>
                <c:pt idx="36217">
                  <c:v>397.66925791046106</c:v>
                </c:pt>
                <c:pt idx="36218">
                  <c:v>398.02710186369194</c:v>
                </c:pt>
                <c:pt idx="36219">
                  <c:v>398.19927964230698</c:v>
                </c:pt>
                <c:pt idx="36220">
                  <c:v>398.07043853861495</c:v>
                </c:pt>
                <c:pt idx="36221">
                  <c:v>398.13096778415297</c:v>
                </c:pt>
                <c:pt idx="36222">
                  <c:v>398.49815907492291</c:v>
                </c:pt>
                <c:pt idx="36223">
                  <c:v>398.89515945661481</c:v>
                </c:pt>
                <c:pt idx="36224">
                  <c:v>398.58324854646099</c:v>
                </c:pt>
                <c:pt idx="36225">
                  <c:v>398.61735866138503</c:v>
                </c:pt>
                <c:pt idx="36226">
                  <c:v>398.49659738015293</c:v>
                </c:pt>
                <c:pt idx="36227">
                  <c:v>399.17187774922996</c:v>
                </c:pt>
                <c:pt idx="36228">
                  <c:v>398.53582498338397</c:v>
                </c:pt>
                <c:pt idx="36229">
                  <c:v>398.12801159215394</c:v>
                </c:pt>
                <c:pt idx="36230">
                  <c:v>398.35174703861492</c:v>
                </c:pt>
                <c:pt idx="36231">
                  <c:v>398.55832850799993</c:v>
                </c:pt>
                <c:pt idx="36232">
                  <c:v>398.52479991846099</c:v>
                </c:pt>
                <c:pt idx="36233">
                  <c:v>398.42982047107699</c:v>
                </c:pt>
                <c:pt idx="36234">
                  <c:v>398.67501500184602</c:v>
                </c:pt>
                <c:pt idx="36235">
                  <c:v>399.22185419738395</c:v>
                </c:pt>
                <c:pt idx="36236">
                  <c:v>399.30564560907607</c:v>
                </c:pt>
                <c:pt idx="36237">
                  <c:v>399.80947171646108</c:v>
                </c:pt>
                <c:pt idx="36238">
                  <c:v>400.21999102107696</c:v>
                </c:pt>
                <c:pt idx="36239">
                  <c:v>401.03785715861494</c:v>
                </c:pt>
                <c:pt idx="36240">
                  <c:v>400.608004290922</c:v>
                </c:pt>
                <c:pt idx="36241">
                  <c:v>400.35633444492294</c:v>
                </c:pt>
                <c:pt idx="36242">
                  <c:v>400.60210622369198</c:v>
                </c:pt>
                <c:pt idx="36243">
                  <c:v>400.86438885107697</c:v>
                </c:pt>
                <c:pt idx="36244">
                  <c:v>400.56783098553802</c:v>
                </c:pt>
                <c:pt idx="36245">
                  <c:v>400.59506422246102</c:v>
                </c:pt>
                <c:pt idx="36246">
                  <c:v>400.65375121323001</c:v>
                </c:pt>
                <c:pt idx="36247">
                  <c:v>400.865458583384</c:v>
                </c:pt>
                <c:pt idx="36248">
                  <c:v>401.32718710153802</c:v>
                </c:pt>
                <c:pt idx="36249">
                  <c:v>400.68346295907696</c:v>
                </c:pt>
                <c:pt idx="36250">
                  <c:v>400.5557998147691</c:v>
                </c:pt>
                <c:pt idx="36251">
                  <c:v>401.4900414713839</c:v>
                </c:pt>
                <c:pt idx="36252">
                  <c:v>400.63442342492203</c:v>
                </c:pt>
                <c:pt idx="36253">
                  <c:v>400.41915646661488</c:v>
                </c:pt>
                <c:pt idx="36254">
                  <c:v>400.18423078753801</c:v>
                </c:pt>
                <c:pt idx="36255">
                  <c:v>400.21767997338395</c:v>
                </c:pt>
                <c:pt idx="36256">
                  <c:v>400.21016261</c:v>
                </c:pt>
                <c:pt idx="36257">
                  <c:v>400.02715686846096</c:v>
                </c:pt>
                <c:pt idx="36258">
                  <c:v>399.63634556415394</c:v>
                </c:pt>
                <c:pt idx="36259">
                  <c:v>399.28712915522993</c:v>
                </c:pt>
                <c:pt idx="36260">
                  <c:v>400.28669226076897</c:v>
                </c:pt>
                <c:pt idx="36261">
                  <c:v>400.26752353061499</c:v>
                </c:pt>
                <c:pt idx="36262">
                  <c:v>399.98492317307608</c:v>
                </c:pt>
                <c:pt idx="36263">
                  <c:v>400.25104943061496</c:v>
                </c:pt>
                <c:pt idx="36264">
                  <c:v>400.30436704046105</c:v>
                </c:pt>
                <c:pt idx="36265">
                  <c:v>400.56673044446092</c:v>
                </c:pt>
                <c:pt idx="36266">
                  <c:v>400.20819050138391</c:v>
                </c:pt>
                <c:pt idx="36267">
                  <c:v>400.61187781553798</c:v>
                </c:pt>
                <c:pt idx="36268">
                  <c:v>400.75227678692301</c:v>
                </c:pt>
                <c:pt idx="36269">
                  <c:v>400.71246394722994</c:v>
                </c:pt>
                <c:pt idx="36270">
                  <c:v>400.58212133676903</c:v>
                </c:pt>
                <c:pt idx="36271">
                  <c:v>400.44385830015301</c:v>
                </c:pt>
                <c:pt idx="36272">
                  <c:v>399.774613654615</c:v>
                </c:pt>
                <c:pt idx="36273">
                  <c:v>399.5392821383071</c:v>
                </c:pt>
                <c:pt idx="36274">
                  <c:v>399.85282811753808</c:v>
                </c:pt>
                <c:pt idx="36275">
                  <c:v>399.94351489015293</c:v>
                </c:pt>
                <c:pt idx="36276">
                  <c:v>399.726464676923</c:v>
                </c:pt>
                <c:pt idx="36277">
                  <c:v>399.55887210892308</c:v>
                </c:pt>
                <c:pt idx="36278">
                  <c:v>399.53269605707595</c:v>
                </c:pt>
                <c:pt idx="36279">
                  <c:v>399.54708398292308</c:v>
                </c:pt>
                <c:pt idx="36280">
                  <c:v>399.43082561846097</c:v>
                </c:pt>
                <c:pt idx="36281">
                  <c:v>399.53893238246093</c:v>
                </c:pt>
                <c:pt idx="36282">
                  <c:v>399.92179172615397</c:v>
                </c:pt>
                <c:pt idx="36283">
                  <c:v>400.59075705322994</c:v>
                </c:pt>
                <c:pt idx="36284">
                  <c:v>401.886302376461</c:v>
                </c:pt>
                <c:pt idx="36285">
                  <c:v>402.54350187030701</c:v>
                </c:pt>
                <c:pt idx="36286">
                  <c:v>401.77213103815296</c:v>
                </c:pt>
                <c:pt idx="36287">
                  <c:v>401.20684761722993</c:v>
                </c:pt>
                <c:pt idx="36288">
                  <c:v>400.71625699646103</c:v>
                </c:pt>
                <c:pt idx="36289">
                  <c:v>400.59842708292194</c:v>
                </c:pt>
                <c:pt idx="36290">
                  <c:v>400.24220208615304</c:v>
                </c:pt>
                <c:pt idx="36291">
                  <c:v>401.07084639753805</c:v>
                </c:pt>
                <c:pt idx="36292">
                  <c:v>400.52728024476806</c:v>
                </c:pt>
                <c:pt idx="36293">
                  <c:v>399.80766940138398</c:v>
                </c:pt>
                <c:pt idx="36294">
                  <c:v>399.98553562861497</c:v>
                </c:pt>
                <c:pt idx="36295">
                  <c:v>400.00052867046105</c:v>
                </c:pt>
                <c:pt idx="36296">
                  <c:v>399.76052973753792</c:v>
                </c:pt>
                <c:pt idx="36297">
                  <c:v>399.69860386523101</c:v>
                </c:pt>
                <c:pt idx="36298">
                  <c:v>399.33539282199996</c:v>
                </c:pt>
                <c:pt idx="36299">
                  <c:v>399.02979607122995</c:v>
                </c:pt>
                <c:pt idx="36300">
                  <c:v>399.50728316153806</c:v>
                </c:pt>
                <c:pt idx="36301">
                  <c:v>399.41571853476898</c:v>
                </c:pt>
                <c:pt idx="36302">
                  <c:v>399.08932358584605</c:v>
                </c:pt>
                <c:pt idx="36303">
                  <c:v>399.01906311292305</c:v>
                </c:pt>
                <c:pt idx="36304">
                  <c:v>398.67586669800005</c:v>
                </c:pt>
                <c:pt idx="36305">
                  <c:v>398.72445589522999</c:v>
                </c:pt>
                <c:pt idx="36306">
                  <c:v>398.8228829803071</c:v>
                </c:pt>
                <c:pt idx="36307">
                  <c:v>398.52697550092296</c:v>
                </c:pt>
                <c:pt idx="36308">
                  <c:v>398.52456943307698</c:v>
                </c:pt>
                <c:pt idx="36309">
                  <c:v>398.428807890923</c:v>
                </c:pt>
                <c:pt idx="36310">
                  <c:v>398.43194268692292</c:v>
                </c:pt>
                <c:pt idx="36311">
                  <c:v>398.69756366784605</c:v>
                </c:pt>
                <c:pt idx="36312">
                  <c:v>398.76829684261486</c:v>
                </c:pt>
                <c:pt idx="36313">
                  <c:v>398.71488680507701</c:v>
                </c:pt>
                <c:pt idx="36314">
                  <c:v>398.99144143753796</c:v>
                </c:pt>
                <c:pt idx="36315">
                  <c:v>399.25875565199993</c:v>
                </c:pt>
                <c:pt idx="36316">
                  <c:v>398.85138275153793</c:v>
                </c:pt>
                <c:pt idx="36317">
                  <c:v>398.24451627061495</c:v>
                </c:pt>
                <c:pt idx="36318">
                  <c:v>398.39021748861489</c:v>
                </c:pt>
                <c:pt idx="36319">
                  <c:v>398.44367832676903</c:v>
                </c:pt>
                <c:pt idx="36320">
                  <c:v>398.629652175692</c:v>
                </c:pt>
                <c:pt idx="36321">
                  <c:v>398.75163818615403</c:v>
                </c:pt>
                <c:pt idx="36322">
                  <c:v>398.97793309107595</c:v>
                </c:pt>
                <c:pt idx="36323">
                  <c:v>399.06369008861492</c:v>
                </c:pt>
                <c:pt idx="36324">
                  <c:v>399.22901003092301</c:v>
                </c:pt>
                <c:pt idx="36325">
                  <c:v>399.34649274092197</c:v>
                </c:pt>
                <c:pt idx="36326">
                  <c:v>399.27953840261489</c:v>
                </c:pt>
                <c:pt idx="36327">
                  <c:v>399.465825722923</c:v>
                </c:pt>
                <c:pt idx="36328">
                  <c:v>399.471895127538</c:v>
                </c:pt>
                <c:pt idx="36329">
                  <c:v>399.27812792107591</c:v>
                </c:pt>
                <c:pt idx="36330">
                  <c:v>399.29142091261491</c:v>
                </c:pt>
                <c:pt idx="36331">
                  <c:v>399.12495494892295</c:v>
                </c:pt>
                <c:pt idx="36332">
                  <c:v>398.97432020461503</c:v>
                </c:pt>
                <c:pt idx="36333">
                  <c:v>399.048029328307</c:v>
                </c:pt>
                <c:pt idx="36334">
                  <c:v>398.82648202092298</c:v>
                </c:pt>
                <c:pt idx="36335">
                  <c:v>398.747859486153</c:v>
                </c:pt>
                <c:pt idx="36336">
                  <c:v>399.13002670999992</c:v>
                </c:pt>
                <c:pt idx="36337">
                  <c:v>399.23421743092297</c:v>
                </c:pt>
                <c:pt idx="36338">
                  <c:v>399.12857381984605</c:v>
                </c:pt>
                <c:pt idx="36339">
                  <c:v>399.17889890753793</c:v>
                </c:pt>
                <c:pt idx="36340">
                  <c:v>398.96510094446103</c:v>
                </c:pt>
                <c:pt idx="36341">
                  <c:v>399.10468962846113</c:v>
                </c:pt>
                <c:pt idx="36342">
                  <c:v>399.09365500599995</c:v>
                </c:pt>
                <c:pt idx="36343">
                  <c:v>399.09250155369199</c:v>
                </c:pt>
                <c:pt idx="36344">
                  <c:v>399.05420131076909</c:v>
                </c:pt>
                <c:pt idx="36345">
                  <c:v>398.811877018769</c:v>
                </c:pt>
                <c:pt idx="36346">
                  <c:v>398.63488662599906</c:v>
                </c:pt>
                <c:pt idx="36347">
                  <c:v>398.58032443153792</c:v>
                </c:pt>
                <c:pt idx="36348">
                  <c:v>398.8578648743071</c:v>
                </c:pt>
                <c:pt idx="36349">
                  <c:v>398.96758635246101</c:v>
                </c:pt>
                <c:pt idx="36350">
                  <c:v>398.95730504646099</c:v>
                </c:pt>
                <c:pt idx="36351">
                  <c:v>398.82402995199891</c:v>
                </c:pt>
                <c:pt idx="36352">
                  <c:v>398.59411854584494</c:v>
                </c:pt>
                <c:pt idx="36353">
                  <c:v>398.83244670492201</c:v>
                </c:pt>
                <c:pt idx="36354">
                  <c:v>399.24661115446105</c:v>
                </c:pt>
                <c:pt idx="36355">
                  <c:v>399.42801797969184</c:v>
                </c:pt>
                <c:pt idx="36356">
                  <c:v>399.69521148569197</c:v>
                </c:pt>
                <c:pt idx="36357">
                  <c:v>399.60879576169191</c:v>
                </c:pt>
                <c:pt idx="36358">
                  <c:v>399.15151382076908</c:v>
                </c:pt>
                <c:pt idx="36359">
                  <c:v>399.26535640353796</c:v>
                </c:pt>
                <c:pt idx="36360">
                  <c:v>399.0514086938461</c:v>
                </c:pt>
                <c:pt idx="36361">
                  <c:v>399.13294004184598</c:v>
                </c:pt>
                <c:pt idx="36362">
                  <c:v>398.93059360338395</c:v>
                </c:pt>
                <c:pt idx="36363">
                  <c:v>399.00012594676895</c:v>
                </c:pt>
                <c:pt idx="36364">
                  <c:v>399.4100359119999</c:v>
                </c:pt>
                <c:pt idx="36365">
                  <c:v>399.82305094953796</c:v>
                </c:pt>
                <c:pt idx="36366">
                  <c:v>400.30142250323001</c:v>
                </c:pt>
                <c:pt idx="36367">
                  <c:v>400.2982968579999</c:v>
                </c:pt>
                <c:pt idx="36368">
                  <c:v>400.44198495753795</c:v>
                </c:pt>
                <c:pt idx="36369">
                  <c:v>400.83341260984508</c:v>
                </c:pt>
                <c:pt idx="36370">
                  <c:v>400.71906866907602</c:v>
                </c:pt>
                <c:pt idx="36371">
                  <c:v>400.66149080261499</c:v>
                </c:pt>
                <c:pt idx="36372">
                  <c:v>400.52142839538396</c:v>
                </c:pt>
                <c:pt idx="36373">
                  <c:v>400.33797073846102</c:v>
                </c:pt>
                <c:pt idx="36374">
                  <c:v>400.54352735215292</c:v>
                </c:pt>
                <c:pt idx="36375">
                  <c:v>400.771859689076</c:v>
                </c:pt>
                <c:pt idx="36376">
                  <c:v>400.74355349522995</c:v>
                </c:pt>
                <c:pt idx="36377">
                  <c:v>400.28681617492299</c:v>
                </c:pt>
                <c:pt idx="36378">
                  <c:v>399.97454561584607</c:v>
                </c:pt>
                <c:pt idx="36379">
                  <c:v>400.08035497676894</c:v>
                </c:pt>
                <c:pt idx="36380">
                  <c:v>400.37920154738396</c:v>
                </c:pt>
                <c:pt idx="36381">
                  <c:v>400.28581120892295</c:v>
                </c:pt>
                <c:pt idx="36382">
                  <c:v>400.380032310307</c:v>
                </c:pt>
                <c:pt idx="36383">
                  <c:v>400.47060597492299</c:v>
                </c:pt>
                <c:pt idx="36384">
                  <c:v>400.70649780430705</c:v>
                </c:pt>
                <c:pt idx="36385">
                  <c:v>400.96009658030698</c:v>
                </c:pt>
                <c:pt idx="36386">
                  <c:v>401.44905506584598</c:v>
                </c:pt>
                <c:pt idx="36387">
                  <c:v>401.58686721276905</c:v>
                </c:pt>
                <c:pt idx="36388">
                  <c:v>401.49009378846097</c:v>
                </c:pt>
                <c:pt idx="36389">
                  <c:v>401.83352589292292</c:v>
                </c:pt>
                <c:pt idx="36390">
                  <c:v>401.91194678769193</c:v>
                </c:pt>
                <c:pt idx="36391">
                  <c:v>401.71123529784592</c:v>
                </c:pt>
                <c:pt idx="36392">
                  <c:v>401.78229384738393</c:v>
                </c:pt>
                <c:pt idx="36393">
                  <c:v>401.74171374476896</c:v>
                </c:pt>
                <c:pt idx="36394">
                  <c:v>401.42263154384602</c:v>
                </c:pt>
                <c:pt idx="36395">
                  <c:v>401.42514502969192</c:v>
                </c:pt>
                <c:pt idx="36396">
                  <c:v>401.55369113276907</c:v>
                </c:pt>
                <c:pt idx="36397">
                  <c:v>401.513811603384</c:v>
                </c:pt>
                <c:pt idx="36398">
                  <c:v>401.79067779876897</c:v>
                </c:pt>
                <c:pt idx="36399">
                  <c:v>402.14697841507592</c:v>
                </c:pt>
                <c:pt idx="36400">
                  <c:v>402.16544064430707</c:v>
                </c:pt>
                <c:pt idx="36401">
                  <c:v>402.09016270030696</c:v>
                </c:pt>
                <c:pt idx="36402">
                  <c:v>402.25719689569195</c:v>
                </c:pt>
                <c:pt idx="36403">
                  <c:v>402.39779466969196</c:v>
                </c:pt>
                <c:pt idx="36404">
                  <c:v>402.51613748507589</c:v>
                </c:pt>
                <c:pt idx="36405">
                  <c:v>402.74054698230697</c:v>
                </c:pt>
                <c:pt idx="36406">
                  <c:v>402.66799629953806</c:v>
                </c:pt>
                <c:pt idx="36407">
                  <c:v>402.83381961661496</c:v>
                </c:pt>
                <c:pt idx="36408">
                  <c:v>403.014127761846</c:v>
                </c:pt>
                <c:pt idx="36409">
                  <c:v>403.0966752819989</c:v>
                </c:pt>
                <c:pt idx="36410">
                  <c:v>403.20101057246092</c:v>
                </c:pt>
                <c:pt idx="36411">
                  <c:v>402.9762032316919</c:v>
                </c:pt>
                <c:pt idx="36412">
                  <c:v>403.19011802276896</c:v>
                </c:pt>
                <c:pt idx="36413">
                  <c:v>403.28555306015392</c:v>
                </c:pt>
                <c:pt idx="36414">
                  <c:v>403.26353539307593</c:v>
                </c:pt>
                <c:pt idx="36415">
                  <c:v>403.37968184076908</c:v>
                </c:pt>
                <c:pt idx="36416">
                  <c:v>403.46602213923097</c:v>
                </c:pt>
                <c:pt idx="36417">
                  <c:v>403.45838913923001</c:v>
                </c:pt>
                <c:pt idx="36418">
                  <c:v>403.318045186615</c:v>
                </c:pt>
                <c:pt idx="36419">
                  <c:v>403.5783362789229</c:v>
                </c:pt>
                <c:pt idx="36420">
                  <c:v>403.60247864815398</c:v>
                </c:pt>
                <c:pt idx="36421">
                  <c:v>404.26102123261495</c:v>
                </c:pt>
                <c:pt idx="36422">
                  <c:v>404.99312852492199</c:v>
                </c:pt>
                <c:pt idx="36423">
                  <c:v>405.07727011184608</c:v>
                </c:pt>
                <c:pt idx="36424">
                  <c:v>404.846788222307</c:v>
                </c:pt>
                <c:pt idx="36425">
                  <c:v>405.34072003753806</c:v>
                </c:pt>
                <c:pt idx="36426">
                  <c:v>404.8495042298461</c:v>
                </c:pt>
                <c:pt idx="36427">
                  <c:v>403.86794120446103</c:v>
                </c:pt>
                <c:pt idx="36428">
                  <c:v>403.29157766784596</c:v>
                </c:pt>
                <c:pt idx="36429">
                  <c:v>403.41262959722997</c:v>
                </c:pt>
                <c:pt idx="36430">
                  <c:v>403.34894888861493</c:v>
                </c:pt>
                <c:pt idx="36431">
                  <c:v>403.70006341384607</c:v>
                </c:pt>
                <c:pt idx="36432">
                  <c:v>404.16097958276902</c:v>
                </c:pt>
                <c:pt idx="36433">
                  <c:v>404.23976597938395</c:v>
                </c:pt>
                <c:pt idx="36434">
                  <c:v>404.81690647476898</c:v>
                </c:pt>
                <c:pt idx="36435">
                  <c:v>405.0386530573839</c:v>
                </c:pt>
                <c:pt idx="36436">
                  <c:v>404.76634321892192</c:v>
                </c:pt>
                <c:pt idx="36437">
                  <c:v>404.29381018122996</c:v>
                </c:pt>
                <c:pt idx="36438">
                  <c:v>404.49329059353801</c:v>
                </c:pt>
                <c:pt idx="36439">
                  <c:v>404.65291010615306</c:v>
                </c:pt>
                <c:pt idx="36440">
                  <c:v>404.64278828338411</c:v>
                </c:pt>
                <c:pt idx="36441">
                  <c:v>404.69544593692302</c:v>
                </c:pt>
                <c:pt idx="36442">
                  <c:v>404.20074547569192</c:v>
                </c:pt>
                <c:pt idx="36443">
                  <c:v>404.09937711399903</c:v>
                </c:pt>
                <c:pt idx="36444">
                  <c:v>404.21783532984614</c:v>
                </c:pt>
                <c:pt idx="36445">
                  <c:v>404.19526590307697</c:v>
                </c:pt>
                <c:pt idx="36446">
                  <c:v>404.01297290369195</c:v>
                </c:pt>
                <c:pt idx="36447">
                  <c:v>403.91321017476901</c:v>
                </c:pt>
                <c:pt idx="36448">
                  <c:v>403.69657800369197</c:v>
                </c:pt>
                <c:pt idx="36449">
                  <c:v>403.75195744953794</c:v>
                </c:pt>
                <c:pt idx="36450">
                  <c:v>403.65188870938402</c:v>
                </c:pt>
                <c:pt idx="36451">
                  <c:v>403.55927583184604</c:v>
                </c:pt>
                <c:pt idx="36452">
                  <c:v>403.51909452230802</c:v>
                </c:pt>
                <c:pt idx="36453">
                  <c:v>403.41010480230699</c:v>
                </c:pt>
                <c:pt idx="36454">
                  <c:v>403.52152339661495</c:v>
                </c:pt>
                <c:pt idx="36455">
                  <c:v>403.82007453999898</c:v>
                </c:pt>
                <c:pt idx="36456">
                  <c:v>403.91130121969189</c:v>
                </c:pt>
                <c:pt idx="36457">
                  <c:v>403.71231500615391</c:v>
                </c:pt>
                <c:pt idx="36458">
                  <c:v>403.77300428523097</c:v>
                </c:pt>
                <c:pt idx="36459">
                  <c:v>403.90345659384604</c:v>
                </c:pt>
                <c:pt idx="36460">
                  <c:v>403.77617909922986</c:v>
                </c:pt>
                <c:pt idx="36461">
                  <c:v>403.60313466230696</c:v>
                </c:pt>
                <c:pt idx="36462">
                  <c:v>403.78618871338392</c:v>
                </c:pt>
                <c:pt idx="36463">
                  <c:v>403.33430096692297</c:v>
                </c:pt>
                <c:pt idx="36464">
                  <c:v>403.30281956707699</c:v>
                </c:pt>
                <c:pt idx="36465">
                  <c:v>403.44140839138396</c:v>
                </c:pt>
                <c:pt idx="36466">
                  <c:v>403.514021873692</c:v>
                </c:pt>
                <c:pt idx="36467">
                  <c:v>403.59781612476905</c:v>
                </c:pt>
                <c:pt idx="36468">
                  <c:v>403.634765906307</c:v>
                </c:pt>
                <c:pt idx="36469">
                  <c:v>403.86654267799992</c:v>
                </c:pt>
                <c:pt idx="36470">
                  <c:v>403.78720703999994</c:v>
                </c:pt>
                <c:pt idx="36471">
                  <c:v>403.74338439230701</c:v>
                </c:pt>
                <c:pt idx="36472">
                  <c:v>404.05617438569192</c:v>
                </c:pt>
                <c:pt idx="36473">
                  <c:v>404.23311583984599</c:v>
                </c:pt>
                <c:pt idx="36474">
                  <c:v>404.49830270415293</c:v>
                </c:pt>
                <c:pt idx="36475">
                  <c:v>404.51481733584603</c:v>
                </c:pt>
                <c:pt idx="36476">
                  <c:v>404.70368956676901</c:v>
                </c:pt>
                <c:pt idx="36477">
                  <c:v>404.80290277661499</c:v>
                </c:pt>
                <c:pt idx="36478">
                  <c:v>404.80341005415403</c:v>
                </c:pt>
                <c:pt idx="36479">
                  <c:v>404.67996881076914</c:v>
                </c:pt>
                <c:pt idx="36480">
                  <c:v>404.57147549400003</c:v>
                </c:pt>
                <c:pt idx="36481">
                  <c:v>404.42819643369194</c:v>
                </c:pt>
                <c:pt idx="36482">
                  <c:v>404.40609686799991</c:v>
                </c:pt>
                <c:pt idx="36483">
                  <c:v>404.23358841784597</c:v>
                </c:pt>
                <c:pt idx="36484">
                  <c:v>404.18190078199899</c:v>
                </c:pt>
                <c:pt idx="36485">
                  <c:v>404.51355777461487</c:v>
                </c:pt>
                <c:pt idx="36486">
                  <c:v>404.58345051753793</c:v>
                </c:pt>
                <c:pt idx="36487">
                  <c:v>404.44901881353798</c:v>
                </c:pt>
                <c:pt idx="36488">
                  <c:v>404.44660153338401</c:v>
                </c:pt>
                <c:pt idx="36489">
                  <c:v>404.23883630230699</c:v>
                </c:pt>
                <c:pt idx="36490">
                  <c:v>403.96604830384598</c:v>
                </c:pt>
                <c:pt idx="36491">
                  <c:v>403.603665877384</c:v>
                </c:pt>
                <c:pt idx="36492">
                  <c:v>403.68962587692306</c:v>
                </c:pt>
                <c:pt idx="36493">
                  <c:v>403.56080807538501</c:v>
                </c:pt>
                <c:pt idx="36494">
                  <c:v>403.30557207015403</c:v>
                </c:pt>
                <c:pt idx="36495">
                  <c:v>403.02106004676898</c:v>
                </c:pt>
                <c:pt idx="36496">
                  <c:v>403.18194499584598</c:v>
                </c:pt>
                <c:pt idx="36497">
                  <c:v>403.20854616969194</c:v>
                </c:pt>
                <c:pt idx="36498">
                  <c:v>403.14710747630704</c:v>
                </c:pt>
                <c:pt idx="36499">
                  <c:v>403.05427881107698</c:v>
                </c:pt>
                <c:pt idx="36500">
                  <c:v>402.73404958046098</c:v>
                </c:pt>
                <c:pt idx="36501">
                  <c:v>402.77971131553801</c:v>
                </c:pt>
                <c:pt idx="36502">
                  <c:v>402.62848968200001</c:v>
                </c:pt>
                <c:pt idx="36503">
                  <c:v>402.65463400630711</c:v>
                </c:pt>
                <c:pt idx="36504">
                  <c:v>402.64184339953812</c:v>
                </c:pt>
                <c:pt idx="36505">
                  <c:v>402.77091837076898</c:v>
                </c:pt>
                <c:pt idx="36506">
                  <c:v>402.65100416553798</c:v>
                </c:pt>
                <c:pt idx="36507">
                  <c:v>402.58246199846104</c:v>
                </c:pt>
                <c:pt idx="36508">
                  <c:v>402.79659461261491</c:v>
                </c:pt>
                <c:pt idx="36509">
                  <c:v>402.854926397692</c:v>
                </c:pt>
                <c:pt idx="36510">
                  <c:v>403.14065688784603</c:v>
                </c:pt>
                <c:pt idx="36511">
                  <c:v>403.30669371415308</c:v>
                </c:pt>
                <c:pt idx="36512">
                  <c:v>403.24587123323005</c:v>
                </c:pt>
                <c:pt idx="36513">
                  <c:v>403.12778772076911</c:v>
                </c:pt>
                <c:pt idx="36514">
                  <c:v>402.93272874476895</c:v>
                </c:pt>
                <c:pt idx="36515">
                  <c:v>402.94978774369196</c:v>
                </c:pt>
                <c:pt idx="36516">
                  <c:v>402.96305600092199</c:v>
                </c:pt>
                <c:pt idx="36517">
                  <c:v>403.15511260599999</c:v>
                </c:pt>
                <c:pt idx="36518">
                  <c:v>403.55167636938398</c:v>
                </c:pt>
                <c:pt idx="36519">
                  <c:v>404.10701724846092</c:v>
                </c:pt>
                <c:pt idx="36520">
                  <c:v>403.93740513153801</c:v>
                </c:pt>
                <c:pt idx="36521">
                  <c:v>403.78852122076802</c:v>
                </c:pt>
                <c:pt idx="36522">
                  <c:v>403.85345684353808</c:v>
                </c:pt>
                <c:pt idx="36523">
                  <c:v>403.57925890999996</c:v>
                </c:pt>
                <c:pt idx="36524">
                  <c:v>403.79069350446105</c:v>
                </c:pt>
                <c:pt idx="36525">
                  <c:v>403.85454383584613</c:v>
                </c:pt>
                <c:pt idx="36526">
                  <c:v>404.10377517799992</c:v>
                </c:pt>
                <c:pt idx="36527">
                  <c:v>404.06152346092296</c:v>
                </c:pt>
                <c:pt idx="36528">
                  <c:v>403.88230062492306</c:v>
                </c:pt>
                <c:pt idx="36529">
                  <c:v>403.70821675030692</c:v>
                </c:pt>
                <c:pt idx="36530">
                  <c:v>403.57295346046101</c:v>
                </c:pt>
                <c:pt idx="36531">
                  <c:v>403.808636363076</c:v>
                </c:pt>
                <c:pt idx="36532">
                  <c:v>403.95725531230698</c:v>
                </c:pt>
                <c:pt idx="36533">
                  <c:v>403.9259502873839</c:v>
                </c:pt>
                <c:pt idx="36534">
                  <c:v>403.72223106430698</c:v>
                </c:pt>
                <c:pt idx="36535">
                  <c:v>404.30530121215293</c:v>
                </c:pt>
                <c:pt idx="36536">
                  <c:v>404.40980317553806</c:v>
                </c:pt>
                <c:pt idx="36537">
                  <c:v>404.49152452738389</c:v>
                </c:pt>
                <c:pt idx="36538">
                  <c:v>404.47019448984599</c:v>
                </c:pt>
                <c:pt idx="36539">
                  <c:v>404.18720139046104</c:v>
                </c:pt>
                <c:pt idx="36540">
                  <c:v>404.596464365538</c:v>
                </c:pt>
                <c:pt idx="36541">
                  <c:v>403.94483295322999</c:v>
                </c:pt>
                <c:pt idx="36542">
                  <c:v>403.96364916646098</c:v>
                </c:pt>
                <c:pt idx="36543">
                  <c:v>404.21582098169199</c:v>
                </c:pt>
                <c:pt idx="36544">
                  <c:v>403.9896152816919</c:v>
                </c:pt>
                <c:pt idx="36545">
                  <c:v>403.53959696430695</c:v>
                </c:pt>
                <c:pt idx="36546">
                  <c:v>403.42972221353801</c:v>
                </c:pt>
                <c:pt idx="36547">
                  <c:v>403.27682033815302</c:v>
                </c:pt>
                <c:pt idx="36548">
                  <c:v>403.48266511046114</c:v>
                </c:pt>
                <c:pt idx="36549">
                  <c:v>403.57906364984603</c:v>
                </c:pt>
                <c:pt idx="36550">
                  <c:v>403.61012878399993</c:v>
                </c:pt>
                <c:pt idx="36551">
                  <c:v>403.46755712722995</c:v>
                </c:pt>
                <c:pt idx="36552">
                  <c:v>403.60375115122991</c:v>
                </c:pt>
                <c:pt idx="36553">
                  <c:v>403.789297316307</c:v>
                </c:pt>
                <c:pt idx="36554">
                  <c:v>403.96882737384607</c:v>
                </c:pt>
                <c:pt idx="36555">
                  <c:v>403.69073690938399</c:v>
                </c:pt>
                <c:pt idx="36556">
                  <c:v>403.48352177584599</c:v>
                </c:pt>
                <c:pt idx="36557">
                  <c:v>403.30509031584603</c:v>
                </c:pt>
                <c:pt idx="36558">
                  <c:v>403.77795673184602</c:v>
                </c:pt>
                <c:pt idx="36559">
                  <c:v>404.39109870430696</c:v>
                </c:pt>
                <c:pt idx="36560">
                  <c:v>404.60859114492308</c:v>
                </c:pt>
                <c:pt idx="36561">
                  <c:v>404.48574302538395</c:v>
                </c:pt>
                <c:pt idx="36562">
                  <c:v>404.8212406143071</c:v>
                </c:pt>
                <c:pt idx="36563">
                  <c:v>404.80159990199888</c:v>
                </c:pt>
                <c:pt idx="36564">
                  <c:v>404.64851498322992</c:v>
                </c:pt>
                <c:pt idx="36565">
                  <c:v>404.87629936861487</c:v>
                </c:pt>
                <c:pt idx="36566">
                  <c:v>404.87076919723</c:v>
                </c:pt>
                <c:pt idx="36567">
                  <c:v>404.95867334261493</c:v>
                </c:pt>
                <c:pt idx="36568">
                  <c:v>404.84921926353798</c:v>
                </c:pt>
                <c:pt idx="36569">
                  <c:v>404.48119757138386</c:v>
                </c:pt>
                <c:pt idx="36570">
                  <c:v>404.52915790984599</c:v>
                </c:pt>
                <c:pt idx="36571">
                  <c:v>404.54824504338404</c:v>
                </c:pt>
                <c:pt idx="36572">
                  <c:v>405.41353224061481</c:v>
                </c:pt>
                <c:pt idx="36573">
                  <c:v>405.50259784153792</c:v>
                </c:pt>
                <c:pt idx="36574">
                  <c:v>405.54752383138401</c:v>
                </c:pt>
                <c:pt idx="36575">
                  <c:v>404.62923742292293</c:v>
                </c:pt>
                <c:pt idx="36576">
                  <c:v>404.68679163030708</c:v>
                </c:pt>
                <c:pt idx="36577">
                  <c:v>405.0609709516919</c:v>
                </c:pt>
                <c:pt idx="36578">
                  <c:v>405.15860081723002</c:v>
                </c:pt>
                <c:pt idx="36579">
                  <c:v>405.58220450461499</c:v>
                </c:pt>
                <c:pt idx="36580">
                  <c:v>406.85509908861496</c:v>
                </c:pt>
                <c:pt idx="36581">
                  <c:v>406.24994374738395</c:v>
                </c:pt>
                <c:pt idx="36582">
                  <c:v>407.54688240092298</c:v>
                </c:pt>
                <c:pt idx="36583">
                  <c:v>408.80157541676903</c:v>
                </c:pt>
                <c:pt idx="36584">
                  <c:v>407.56541185307697</c:v>
                </c:pt>
                <c:pt idx="36585">
                  <c:v>407.13129445630699</c:v>
                </c:pt>
                <c:pt idx="36586">
                  <c:v>407.30373163015298</c:v>
                </c:pt>
                <c:pt idx="36587">
                  <c:v>407.15756775830698</c:v>
                </c:pt>
                <c:pt idx="36588">
                  <c:v>406.985628080769</c:v>
                </c:pt>
                <c:pt idx="36589">
                  <c:v>406.76677452830796</c:v>
                </c:pt>
                <c:pt idx="36590">
                  <c:v>407.25388137723002</c:v>
                </c:pt>
                <c:pt idx="36591">
                  <c:v>407.35324465907598</c:v>
                </c:pt>
                <c:pt idx="36592">
                  <c:v>407.26497558400001</c:v>
                </c:pt>
                <c:pt idx="36593">
                  <c:v>407.33019935830697</c:v>
                </c:pt>
                <c:pt idx="36594">
                  <c:v>407.50504945769188</c:v>
                </c:pt>
                <c:pt idx="36595">
                  <c:v>407.79962875892193</c:v>
                </c:pt>
                <c:pt idx="36596">
                  <c:v>407.33643196353796</c:v>
                </c:pt>
                <c:pt idx="36597">
                  <c:v>407.04125663646107</c:v>
                </c:pt>
                <c:pt idx="36598">
                  <c:v>407.72271325338392</c:v>
                </c:pt>
                <c:pt idx="36599">
                  <c:v>407.50317880722986</c:v>
                </c:pt>
                <c:pt idx="36600">
                  <c:v>407.49519917061491</c:v>
                </c:pt>
                <c:pt idx="36601">
                  <c:v>407.24640778738399</c:v>
                </c:pt>
                <c:pt idx="36602">
                  <c:v>407.03848918492201</c:v>
                </c:pt>
                <c:pt idx="36603">
                  <c:v>407.12209188292201</c:v>
                </c:pt>
                <c:pt idx="36604">
                  <c:v>407.26293851738399</c:v>
                </c:pt>
                <c:pt idx="36605">
                  <c:v>406.93390674969191</c:v>
                </c:pt>
                <c:pt idx="36606">
                  <c:v>407.16154030784605</c:v>
                </c:pt>
                <c:pt idx="36607">
                  <c:v>407.3787868267691</c:v>
                </c:pt>
                <c:pt idx="36608">
                  <c:v>407.26706783784607</c:v>
                </c:pt>
                <c:pt idx="36609">
                  <c:v>407.50401853646105</c:v>
                </c:pt>
                <c:pt idx="36610">
                  <c:v>407.43642870476896</c:v>
                </c:pt>
                <c:pt idx="36611">
                  <c:v>407.40282545799892</c:v>
                </c:pt>
                <c:pt idx="36612">
                  <c:v>407.48835661707591</c:v>
                </c:pt>
                <c:pt idx="36613">
                  <c:v>407.19516950584602</c:v>
                </c:pt>
                <c:pt idx="36614">
                  <c:v>407.16963525661492</c:v>
                </c:pt>
                <c:pt idx="36615">
                  <c:v>407.47647030215393</c:v>
                </c:pt>
                <c:pt idx="36616">
                  <c:v>407.63351089046108</c:v>
                </c:pt>
                <c:pt idx="36617">
                  <c:v>407.55759454615293</c:v>
                </c:pt>
                <c:pt idx="36618">
                  <c:v>407.40623307415399</c:v>
                </c:pt>
                <c:pt idx="36619">
                  <c:v>407.43978086876905</c:v>
                </c:pt>
                <c:pt idx="36620">
                  <c:v>407.313740669384</c:v>
                </c:pt>
                <c:pt idx="36621">
                  <c:v>407.38953682169199</c:v>
                </c:pt>
                <c:pt idx="36622">
                  <c:v>407.87396135907602</c:v>
                </c:pt>
                <c:pt idx="36623">
                  <c:v>407.64270358892298</c:v>
                </c:pt>
                <c:pt idx="36624">
                  <c:v>407.47028832492305</c:v>
                </c:pt>
                <c:pt idx="36625">
                  <c:v>407.81798542430704</c:v>
                </c:pt>
                <c:pt idx="36626">
                  <c:v>408.14722333384617</c:v>
                </c:pt>
                <c:pt idx="36627">
                  <c:v>408.14151620492299</c:v>
                </c:pt>
                <c:pt idx="36628">
                  <c:v>408.04334647553799</c:v>
                </c:pt>
                <c:pt idx="36629">
                  <c:v>407.93945060969196</c:v>
                </c:pt>
                <c:pt idx="36630">
                  <c:v>408.130016200461</c:v>
                </c:pt>
                <c:pt idx="36631">
                  <c:v>408.24434976876898</c:v>
                </c:pt>
                <c:pt idx="36632">
                  <c:v>408.205815368461</c:v>
                </c:pt>
                <c:pt idx="36633">
                  <c:v>408.26406836015298</c:v>
                </c:pt>
                <c:pt idx="36634">
                  <c:v>408.24974638538401</c:v>
                </c:pt>
                <c:pt idx="36635">
                  <c:v>408.26512449738391</c:v>
                </c:pt>
                <c:pt idx="36636">
                  <c:v>408.43722747584599</c:v>
                </c:pt>
                <c:pt idx="36637">
                  <c:v>408.29323705184595</c:v>
                </c:pt>
                <c:pt idx="36638">
                  <c:v>408.43989697999899</c:v>
                </c:pt>
                <c:pt idx="36639">
                  <c:v>408.53265330092302</c:v>
                </c:pt>
                <c:pt idx="36640">
                  <c:v>408.02144405553793</c:v>
                </c:pt>
                <c:pt idx="36641">
                  <c:v>407.91459112138398</c:v>
                </c:pt>
                <c:pt idx="36642">
                  <c:v>407.58824569846098</c:v>
                </c:pt>
                <c:pt idx="36643">
                  <c:v>407.47170339692292</c:v>
                </c:pt>
                <c:pt idx="36644">
                  <c:v>407.8255747513839</c:v>
                </c:pt>
                <c:pt idx="36645">
                  <c:v>407.89702017169196</c:v>
                </c:pt>
                <c:pt idx="36646">
                  <c:v>408.21664368292301</c:v>
                </c:pt>
                <c:pt idx="36647">
                  <c:v>408.40045403676902</c:v>
                </c:pt>
                <c:pt idx="36648">
                  <c:v>408.49340046399891</c:v>
                </c:pt>
                <c:pt idx="36649">
                  <c:v>408.59525587353801</c:v>
                </c:pt>
                <c:pt idx="36650">
                  <c:v>408.80567534369197</c:v>
                </c:pt>
                <c:pt idx="36651">
                  <c:v>408.82964939323006</c:v>
                </c:pt>
                <c:pt idx="36652">
                  <c:v>408.52502687507695</c:v>
                </c:pt>
                <c:pt idx="36653">
                  <c:v>408.25886156461502</c:v>
                </c:pt>
                <c:pt idx="36654">
                  <c:v>408.30305343815292</c:v>
                </c:pt>
                <c:pt idx="36655">
                  <c:v>408.19326219999908</c:v>
                </c:pt>
                <c:pt idx="36656">
                  <c:v>408.25054642722995</c:v>
                </c:pt>
                <c:pt idx="36657">
                  <c:v>408.02630873276894</c:v>
                </c:pt>
                <c:pt idx="36658">
                  <c:v>407.94038456061492</c:v>
                </c:pt>
                <c:pt idx="36659">
                  <c:v>407.87874873692198</c:v>
                </c:pt>
                <c:pt idx="36660">
                  <c:v>407.8937982881539</c:v>
                </c:pt>
                <c:pt idx="36661">
                  <c:v>407.97797688076798</c:v>
                </c:pt>
                <c:pt idx="36662">
                  <c:v>408.10119503584605</c:v>
                </c:pt>
                <c:pt idx="36663">
                  <c:v>408.02905611400001</c:v>
                </c:pt>
                <c:pt idx="36664">
                  <c:v>408.01378196661494</c:v>
                </c:pt>
                <c:pt idx="36665">
                  <c:v>408.10780370200001</c:v>
                </c:pt>
                <c:pt idx="36666">
                  <c:v>408.14150470338404</c:v>
                </c:pt>
                <c:pt idx="36667">
                  <c:v>408.074721558769</c:v>
                </c:pt>
                <c:pt idx="36668">
                  <c:v>407.79486202815298</c:v>
                </c:pt>
                <c:pt idx="36669">
                  <c:v>407.97379902661487</c:v>
                </c:pt>
                <c:pt idx="36670">
                  <c:v>407.92954172738399</c:v>
                </c:pt>
                <c:pt idx="36671">
                  <c:v>407.77804569353805</c:v>
                </c:pt>
                <c:pt idx="36672">
                  <c:v>407.66829915138396</c:v>
                </c:pt>
                <c:pt idx="36673">
                  <c:v>407.6676256196921</c:v>
                </c:pt>
                <c:pt idx="36674">
                  <c:v>407.47266476953808</c:v>
                </c:pt>
                <c:pt idx="36675">
                  <c:v>407.55345711569203</c:v>
                </c:pt>
                <c:pt idx="36676">
                  <c:v>407.778848409538</c:v>
                </c:pt>
                <c:pt idx="36677">
                  <c:v>407.4969412079999</c:v>
                </c:pt>
                <c:pt idx="36678">
                  <c:v>407.28242237215301</c:v>
                </c:pt>
                <c:pt idx="36679">
                  <c:v>407.22405668122997</c:v>
                </c:pt>
                <c:pt idx="36680">
                  <c:v>407.05692417569196</c:v>
                </c:pt>
                <c:pt idx="36681">
                  <c:v>407.10493216615401</c:v>
                </c:pt>
                <c:pt idx="36682">
                  <c:v>406.94535279292199</c:v>
                </c:pt>
                <c:pt idx="36683">
                  <c:v>406.9509676843071</c:v>
                </c:pt>
                <c:pt idx="36684">
                  <c:v>407.10211342061496</c:v>
                </c:pt>
                <c:pt idx="36685">
                  <c:v>407.09921324292293</c:v>
                </c:pt>
                <c:pt idx="36686">
                  <c:v>407.32785612169198</c:v>
                </c:pt>
                <c:pt idx="36687">
                  <c:v>407.40331982922993</c:v>
                </c:pt>
                <c:pt idx="36688">
                  <c:v>407.60575412246106</c:v>
                </c:pt>
                <c:pt idx="36689">
                  <c:v>407.8317347836919</c:v>
                </c:pt>
                <c:pt idx="36690">
                  <c:v>407.96714275938399</c:v>
                </c:pt>
                <c:pt idx="36691">
                  <c:v>407.82307558061495</c:v>
                </c:pt>
                <c:pt idx="36692">
                  <c:v>407.71881054769193</c:v>
                </c:pt>
                <c:pt idx="36693">
                  <c:v>407.95626105876897</c:v>
                </c:pt>
                <c:pt idx="36694">
                  <c:v>408.21818705046093</c:v>
                </c:pt>
                <c:pt idx="36695">
                  <c:v>408.41671481061491</c:v>
                </c:pt>
                <c:pt idx="36696">
                  <c:v>408.59602737799889</c:v>
                </c:pt>
                <c:pt idx="36697">
                  <c:v>408.33089476861494</c:v>
                </c:pt>
                <c:pt idx="36698">
                  <c:v>408.29975252984605</c:v>
                </c:pt>
                <c:pt idx="36699">
                  <c:v>408.35710573046106</c:v>
                </c:pt>
                <c:pt idx="36700">
                  <c:v>408.21056766276905</c:v>
                </c:pt>
                <c:pt idx="36701">
                  <c:v>408.28842523461492</c:v>
                </c:pt>
                <c:pt idx="36702">
                  <c:v>408.40705160661503</c:v>
                </c:pt>
                <c:pt idx="36703">
                  <c:v>408.24177449938395</c:v>
                </c:pt>
                <c:pt idx="36704">
                  <c:v>408.36257510738398</c:v>
                </c:pt>
                <c:pt idx="36705">
                  <c:v>408.25890041184601</c:v>
                </c:pt>
                <c:pt idx="36706">
                  <c:v>408.21913213584605</c:v>
                </c:pt>
                <c:pt idx="36707">
                  <c:v>407.99772393338395</c:v>
                </c:pt>
                <c:pt idx="36708">
                  <c:v>407.8885219490769</c:v>
                </c:pt>
                <c:pt idx="36709">
                  <c:v>407.84290613092304</c:v>
                </c:pt>
                <c:pt idx="36710">
                  <c:v>407.85246700846108</c:v>
                </c:pt>
                <c:pt idx="36711">
                  <c:v>407.71792679415398</c:v>
                </c:pt>
                <c:pt idx="36712">
                  <c:v>407.71797233969198</c:v>
                </c:pt>
                <c:pt idx="36713">
                  <c:v>407.65123370600003</c:v>
                </c:pt>
                <c:pt idx="36714">
                  <c:v>407.85988911892304</c:v>
                </c:pt>
                <c:pt idx="36715">
                  <c:v>408.058594586769</c:v>
                </c:pt>
                <c:pt idx="36716">
                  <c:v>407.94939246707594</c:v>
                </c:pt>
                <c:pt idx="36717">
                  <c:v>407.55654399061495</c:v>
                </c:pt>
                <c:pt idx="36718">
                  <c:v>407.21922783953806</c:v>
                </c:pt>
                <c:pt idx="36719">
                  <c:v>407.24251780769191</c:v>
                </c:pt>
                <c:pt idx="36720">
                  <c:v>407.398058680308</c:v>
                </c:pt>
                <c:pt idx="36721">
                  <c:v>407.39251018769193</c:v>
                </c:pt>
                <c:pt idx="36722">
                  <c:v>407.24935569753802</c:v>
                </c:pt>
                <c:pt idx="36723">
                  <c:v>407.12705055276905</c:v>
                </c:pt>
                <c:pt idx="36724">
                  <c:v>407.22963154538394</c:v>
                </c:pt>
                <c:pt idx="36725">
                  <c:v>407.05668964646105</c:v>
                </c:pt>
                <c:pt idx="36726">
                  <c:v>407.00220677815395</c:v>
                </c:pt>
                <c:pt idx="36727">
                  <c:v>407.0611993626149</c:v>
                </c:pt>
                <c:pt idx="36728">
                  <c:v>406.909253992461</c:v>
                </c:pt>
                <c:pt idx="36729">
                  <c:v>407.01708601630702</c:v>
                </c:pt>
                <c:pt idx="36730">
                  <c:v>407.04083465876806</c:v>
                </c:pt>
                <c:pt idx="36731">
                  <c:v>406.72080802169199</c:v>
                </c:pt>
                <c:pt idx="36732">
                  <c:v>406.57421887492302</c:v>
                </c:pt>
                <c:pt idx="36733">
                  <c:v>406.53318813215395</c:v>
                </c:pt>
                <c:pt idx="36734">
                  <c:v>406.43438801953801</c:v>
                </c:pt>
                <c:pt idx="36735">
                  <c:v>406.32014583846097</c:v>
                </c:pt>
                <c:pt idx="36736">
                  <c:v>406.39124433415401</c:v>
                </c:pt>
                <c:pt idx="36737">
                  <c:v>406.23570655922987</c:v>
                </c:pt>
                <c:pt idx="36738">
                  <c:v>406.18357024430696</c:v>
                </c:pt>
                <c:pt idx="36739">
                  <c:v>406.25846012215402</c:v>
                </c:pt>
                <c:pt idx="36740">
                  <c:v>406.18394395738392</c:v>
                </c:pt>
                <c:pt idx="36741">
                  <c:v>406.19520107369198</c:v>
                </c:pt>
                <c:pt idx="36742">
                  <c:v>406.12910424769188</c:v>
                </c:pt>
                <c:pt idx="36743">
                  <c:v>406.0285779172309</c:v>
                </c:pt>
                <c:pt idx="36744">
                  <c:v>405.98459145676895</c:v>
                </c:pt>
                <c:pt idx="36745">
                  <c:v>406.04571967492302</c:v>
                </c:pt>
                <c:pt idx="36746">
                  <c:v>405.94870023753799</c:v>
                </c:pt>
                <c:pt idx="36747">
                  <c:v>405.94576533753798</c:v>
                </c:pt>
                <c:pt idx="36748">
                  <c:v>405.95096577969196</c:v>
                </c:pt>
                <c:pt idx="36749">
                  <c:v>406.06329278553801</c:v>
                </c:pt>
                <c:pt idx="36750">
                  <c:v>406.01117968476905</c:v>
                </c:pt>
                <c:pt idx="36751">
                  <c:v>406.02547903707597</c:v>
                </c:pt>
                <c:pt idx="36752">
                  <c:v>406.14624444738399</c:v>
                </c:pt>
                <c:pt idx="36753">
                  <c:v>406.10463121969201</c:v>
                </c:pt>
                <c:pt idx="36754">
                  <c:v>405.94259081107703</c:v>
                </c:pt>
                <c:pt idx="36755">
                  <c:v>405.868758050461</c:v>
                </c:pt>
                <c:pt idx="36756">
                  <c:v>405.82523422922992</c:v>
                </c:pt>
                <c:pt idx="36757">
                  <c:v>405.79795539046108</c:v>
                </c:pt>
                <c:pt idx="36758">
                  <c:v>405.84778639938406</c:v>
                </c:pt>
                <c:pt idx="36759">
                  <c:v>405.70445458646105</c:v>
                </c:pt>
                <c:pt idx="36760">
                  <c:v>405.56277709030701</c:v>
                </c:pt>
                <c:pt idx="36761">
                  <c:v>405.53940373246098</c:v>
                </c:pt>
                <c:pt idx="36762">
                  <c:v>405.31240505784598</c:v>
                </c:pt>
                <c:pt idx="36763">
                  <c:v>405.27271963722995</c:v>
                </c:pt>
                <c:pt idx="36764">
                  <c:v>405.34176682907702</c:v>
                </c:pt>
                <c:pt idx="36765">
                  <c:v>405.23766170353798</c:v>
                </c:pt>
                <c:pt idx="36766">
                  <c:v>405.1720038238451</c:v>
                </c:pt>
                <c:pt idx="36767">
                  <c:v>405.073468874615</c:v>
                </c:pt>
                <c:pt idx="36768">
                  <c:v>405.16799453369202</c:v>
                </c:pt>
                <c:pt idx="36769">
                  <c:v>405.02952546322996</c:v>
                </c:pt>
                <c:pt idx="36770">
                  <c:v>405.00292456692301</c:v>
                </c:pt>
                <c:pt idx="36771">
                  <c:v>405.07169422107592</c:v>
                </c:pt>
                <c:pt idx="36772">
                  <c:v>405.08942187446104</c:v>
                </c:pt>
                <c:pt idx="36773">
                  <c:v>405.00602475353799</c:v>
                </c:pt>
                <c:pt idx="36774">
                  <c:v>405.00582690999897</c:v>
                </c:pt>
                <c:pt idx="36775">
                  <c:v>404.81311537522987</c:v>
                </c:pt>
                <c:pt idx="36776">
                  <c:v>404.49992198661494</c:v>
                </c:pt>
                <c:pt idx="36777">
                  <c:v>404.70135570415295</c:v>
                </c:pt>
                <c:pt idx="36778">
                  <c:v>404.680149569538</c:v>
                </c:pt>
                <c:pt idx="36779">
                  <c:v>404.639475860922</c:v>
                </c:pt>
                <c:pt idx="36780">
                  <c:v>404.58349638107592</c:v>
                </c:pt>
                <c:pt idx="36781">
                  <c:v>404.54485375092298</c:v>
                </c:pt>
                <c:pt idx="36782">
                  <c:v>404.543836795076</c:v>
                </c:pt>
                <c:pt idx="36783">
                  <c:v>404.53723861353802</c:v>
                </c:pt>
                <c:pt idx="36784">
                  <c:v>404.60563682846106</c:v>
                </c:pt>
                <c:pt idx="36785">
                  <c:v>404.66030960169093</c:v>
                </c:pt>
                <c:pt idx="36786">
                  <c:v>404.7423770576919</c:v>
                </c:pt>
                <c:pt idx="36787">
                  <c:v>404.73125251461494</c:v>
                </c:pt>
                <c:pt idx="36788">
                  <c:v>404.54226996369198</c:v>
                </c:pt>
                <c:pt idx="36789">
                  <c:v>404.70362375015299</c:v>
                </c:pt>
                <c:pt idx="36790">
                  <c:v>404.87446977815301</c:v>
                </c:pt>
                <c:pt idx="36791">
                  <c:v>405.05906071169198</c:v>
                </c:pt>
                <c:pt idx="36792">
                  <c:v>405.00089023307703</c:v>
                </c:pt>
                <c:pt idx="36793">
                  <c:v>404.7919817496919</c:v>
                </c:pt>
                <c:pt idx="36794">
                  <c:v>404.74324458953805</c:v>
                </c:pt>
                <c:pt idx="36795">
                  <c:v>404.822658132615</c:v>
                </c:pt>
                <c:pt idx="36796">
                  <c:v>404.92321424061481</c:v>
                </c:pt>
                <c:pt idx="36797">
                  <c:v>405.19018767369198</c:v>
                </c:pt>
                <c:pt idx="36798">
                  <c:v>405.12832813661493</c:v>
                </c:pt>
                <c:pt idx="36799">
                  <c:v>405.30602519815301</c:v>
                </c:pt>
                <c:pt idx="36800">
                  <c:v>405.441483508153</c:v>
                </c:pt>
                <c:pt idx="36801">
                  <c:v>405.4131879533839</c:v>
                </c:pt>
                <c:pt idx="36802">
                  <c:v>405.59661269630698</c:v>
                </c:pt>
                <c:pt idx="36803">
                  <c:v>405.61487414061497</c:v>
                </c:pt>
                <c:pt idx="36804">
                  <c:v>405.53417188507694</c:v>
                </c:pt>
                <c:pt idx="36805">
                  <c:v>405.510901398307</c:v>
                </c:pt>
                <c:pt idx="36806">
                  <c:v>405.58115835722981</c:v>
                </c:pt>
                <c:pt idx="36807">
                  <c:v>405.709803757538</c:v>
                </c:pt>
                <c:pt idx="36808">
                  <c:v>405.84890470076908</c:v>
                </c:pt>
                <c:pt idx="36809">
                  <c:v>405.84051236446106</c:v>
                </c:pt>
                <c:pt idx="36810">
                  <c:v>405.79809696107588</c:v>
                </c:pt>
                <c:pt idx="36811">
                  <c:v>405.79857250846095</c:v>
                </c:pt>
                <c:pt idx="36812">
                  <c:v>405.93830715738386</c:v>
                </c:pt>
                <c:pt idx="36813">
                  <c:v>405.773590723231</c:v>
                </c:pt>
                <c:pt idx="36814">
                  <c:v>405.52560635169192</c:v>
                </c:pt>
                <c:pt idx="36815">
                  <c:v>405.36545579784598</c:v>
                </c:pt>
                <c:pt idx="36816">
                  <c:v>405.45366850984607</c:v>
                </c:pt>
                <c:pt idx="36817">
                  <c:v>405.27149311138396</c:v>
                </c:pt>
                <c:pt idx="36818">
                  <c:v>405.17309615492297</c:v>
                </c:pt>
                <c:pt idx="36819">
                  <c:v>404.90091616230694</c:v>
                </c:pt>
                <c:pt idx="36820">
                  <c:v>404.64540725661499</c:v>
                </c:pt>
                <c:pt idx="36821">
                  <c:v>404.80406933046112</c:v>
                </c:pt>
                <c:pt idx="36822">
                  <c:v>404.51970151646105</c:v>
                </c:pt>
                <c:pt idx="36823">
                  <c:v>404.44401033399902</c:v>
                </c:pt>
                <c:pt idx="36824">
                  <c:v>404.42410661199995</c:v>
                </c:pt>
                <c:pt idx="36825">
                  <c:v>404.23948269415411</c:v>
                </c:pt>
                <c:pt idx="36826">
                  <c:v>404.38304232599904</c:v>
                </c:pt>
                <c:pt idx="36827">
                  <c:v>404.402898915538</c:v>
                </c:pt>
                <c:pt idx="36828">
                  <c:v>404.36644699369197</c:v>
                </c:pt>
                <c:pt idx="36829">
                  <c:v>404.41923663246098</c:v>
                </c:pt>
                <c:pt idx="36830">
                  <c:v>404.35278269353813</c:v>
                </c:pt>
                <c:pt idx="36831">
                  <c:v>404.22529258246101</c:v>
                </c:pt>
                <c:pt idx="36832">
                  <c:v>404.31667708046098</c:v>
                </c:pt>
                <c:pt idx="36833">
                  <c:v>404.28130720630691</c:v>
                </c:pt>
                <c:pt idx="36834">
                  <c:v>404.34488619815409</c:v>
                </c:pt>
                <c:pt idx="36835">
                  <c:v>404.32729511076906</c:v>
                </c:pt>
                <c:pt idx="36836">
                  <c:v>404.014675083692</c:v>
                </c:pt>
                <c:pt idx="36837">
                  <c:v>404.0241371716919</c:v>
                </c:pt>
                <c:pt idx="36838">
                  <c:v>404.03042009646106</c:v>
                </c:pt>
                <c:pt idx="36839">
                  <c:v>404.17134146107594</c:v>
                </c:pt>
                <c:pt idx="36840">
                  <c:v>404.12334405892295</c:v>
                </c:pt>
                <c:pt idx="36841">
                  <c:v>404.06776191615302</c:v>
                </c:pt>
                <c:pt idx="36842">
                  <c:v>404.00515336507692</c:v>
                </c:pt>
                <c:pt idx="36843">
                  <c:v>404.096068680153</c:v>
                </c:pt>
                <c:pt idx="36844">
                  <c:v>404.13177495215291</c:v>
                </c:pt>
                <c:pt idx="36845">
                  <c:v>404.20878969953804</c:v>
                </c:pt>
                <c:pt idx="36846">
                  <c:v>404.13112221030696</c:v>
                </c:pt>
                <c:pt idx="36847">
                  <c:v>404.14589611707703</c:v>
                </c:pt>
                <c:pt idx="36848">
                  <c:v>404.044784998615</c:v>
                </c:pt>
                <c:pt idx="36849">
                  <c:v>404.09003438353801</c:v>
                </c:pt>
                <c:pt idx="36850">
                  <c:v>404.19953250369196</c:v>
                </c:pt>
                <c:pt idx="36851">
                  <c:v>404.36732741815399</c:v>
                </c:pt>
                <c:pt idx="36852">
                  <c:v>404.31444136969202</c:v>
                </c:pt>
                <c:pt idx="36853">
                  <c:v>404.16107515092204</c:v>
                </c:pt>
                <c:pt idx="36854">
                  <c:v>403.96125472815294</c:v>
                </c:pt>
                <c:pt idx="36855">
                  <c:v>403.91866402261496</c:v>
                </c:pt>
                <c:pt idx="36856">
                  <c:v>403.86193349338396</c:v>
                </c:pt>
                <c:pt idx="36857">
                  <c:v>403.892662158615</c:v>
                </c:pt>
                <c:pt idx="36858">
                  <c:v>403.88643116061496</c:v>
                </c:pt>
                <c:pt idx="36859">
                  <c:v>403.91125196430693</c:v>
                </c:pt>
                <c:pt idx="36860">
                  <c:v>403.97301724107683</c:v>
                </c:pt>
                <c:pt idx="36861">
                  <c:v>403.94890856507595</c:v>
                </c:pt>
                <c:pt idx="36862">
                  <c:v>403.92174039276898</c:v>
                </c:pt>
                <c:pt idx="36863">
                  <c:v>404.06218431523001</c:v>
                </c:pt>
                <c:pt idx="36864">
                  <c:v>404.15140444322992</c:v>
                </c:pt>
                <c:pt idx="36865">
                  <c:v>404.13183837799892</c:v>
                </c:pt>
                <c:pt idx="36866">
                  <c:v>404.16951922369196</c:v>
                </c:pt>
                <c:pt idx="36867">
                  <c:v>404.22271168646108</c:v>
                </c:pt>
                <c:pt idx="36868">
                  <c:v>404.32225844846096</c:v>
                </c:pt>
                <c:pt idx="36869">
                  <c:v>404.44572169307605</c:v>
                </c:pt>
                <c:pt idx="36870">
                  <c:v>404.47190616876895</c:v>
                </c:pt>
                <c:pt idx="36871">
                  <c:v>404.50285251738404</c:v>
                </c:pt>
                <c:pt idx="36872">
                  <c:v>404.57347388615301</c:v>
                </c:pt>
                <c:pt idx="36873">
                  <c:v>404.55090712861499</c:v>
                </c:pt>
                <c:pt idx="36874">
                  <c:v>404.82678066846108</c:v>
                </c:pt>
                <c:pt idx="36875">
                  <c:v>404.78378289369198</c:v>
                </c:pt>
                <c:pt idx="36876">
                  <c:v>404.76148133599901</c:v>
                </c:pt>
                <c:pt idx="36877">
                  <c:v>404.81022023907605</c:v>
                </c:pt>
                <c:pt idx="36878">
                  <c:v>404.74832005076797</c:v>
                </c:pt>
                <c:pt idx="36879">
                  <c:v>404.84138362184603</c:v>
                </c:pt>
                <c:pt idx="36880">
                  <c:v>404.88014315815292</c:v>
                </c:pt>
                <c:pt idx="36881">
                  <c:v>404.87150319138397</c:v>
                </c:pt>
                <c:pt idx="36882">
                  <c:v>404.95901577215295</c:v>
                </c:pt>
                <c:pt idx="36883">
                  <c:v>404.88646606753792</c:v>
                </c:pt>
                <c:pt idx="36884">
                  <c:v>404.86099001153798</c:v>
                </c:pt>
                <c:pt idx="36885">
                  <c:v>404.96984651123</c:v>
                </c:pt>
                <c:pt idx="36886">
                  <c:v>404.93823446292191</c:v>
                </c:pt>
                <c:pt idx="36887">
                  <c:v>404.97784138692202</c:v>
                </c:pt>
                <c:pt idx="36888">
                  <c:v>405.08661142615392</c:v>
                </c:pt>
                <c:pt idx="36889">
                  <c:v>405.072847242769</c:v>
                </c:pt>
                <c:pt idx="36890">
                  <c:v>405.11743742969196</c:v>
                </c:pt>
                <c:pt idx="36891">
                  <c:v>405.26305298507691</c:v>
                </c:pt>
                <c:pt idx="36892">
                  <c:v>405.24659145630699</c:v>
                </c:pt>
                <c:pt idx="36893">
                  <c:v>405.36901116338402</c:v>
                </c:pt>
                <c:pt idx="36894">
                  <c:v>405.43174562122994</c:v>
                </c:pt>
                <c:pt idx="36895">
                  <c:v>405.48186169230701</c:v>
                </c:pt>
                <c:pt idx="36896">
                  <c:v>405.67406327092203</c:v>
                </c:pt>
                <c:pt idx="36897">
                  <c:v>405.61680401861503</c:v>
                </c:pt>
                <c:pt idx="36898">
                  <c:v>405.59049847430703</c:v>
                </c:pt>
                <c:pt idx="36899">
                  <c:v>405.74930891153792</c:v>
                </c:pt>
                <c:pt idx="36900">
                  <c:v>405.78254820938395</c:v>
                </c:pt>
                <c:pt idx="36901">
                  <c:v>405.82387874015296</c:v>
                </c:pt>
                <c:pt idx="36902">
                  <c:v>405.85744267738403</c:v>
                </c:pt>
                <c:pt idx="36903">
                  <c:v>405.84082104599997</c:v>
                </c:pt>
                <c:pt idx="36904">
                  <c:v>405.79880972446102</c:v>
                </c:pt>
                <c:pt idx="36905">
                  <c:v>405.82879790476898</c:v>
                </c:pt>
                <c:pt idx="36906">
                  <c:v>405.92552746015286</c:v>
                </c:pt>
                <c:pt idx="36907">
                  <c:v>405.98853045276888</c:v>
                </c:pt>
                <c:pt idx="36908">
                  <c:v>406.08590055399895</c:v>
                </c:pt>
                <c:pt idx="36909">
                  <c:v>406.16690584446098</c:v>
                </c:pt>
                <c:pt idx="36910">
                  <c:v>406.22027280646108</c:v>
                </c:pt>
                <c:pt idx="36911">
                  <c:v>406.17669568184607</c:v>
                </c:pt>
                <c:pt idx="36912">
                  <c:v>406.19360359630798</c:v>
                </c:pt>
                <c:pt idx="36913">
                  <c:v>406.18651486615295</c:v>
                </c:pt>
                <c:pt idx="36914">
                  <c:v>406.36139776830692</c:v>
                </c:pt>
                <c:pt idx="36915">
                  <c:v>406.26486682692314</c:v>
                </c:pt>
                <c:pt idx="36916">
                  <c:v>405.97407210046106</c:v>
                </c:pt>
                <c:pt idx="36917">
                  <c:v>406.20412583830705</c:v>
                </c:pt>
                <c:pt idx="36918">
                  <c:v>406.47713672169186</c:v>
                </c:pt>
                <c:pt idx="36919">
                  <c:v>406.42359496230694</c:v>
                </c:pt>
                <c:pt idx="36920">
                  <c:v>406.40886706169192</c:v>
                </c:pt>
                <c:pt idx="36921">
                  <c:v>406.58326907030698</c:v>
                </c:pt>
                <c:pt idx="36922">
                  <c:v>406.579630487538</c:v>
                </c:pt>
                <c:pt idx="36923">
                  <c:v>406.510345186</c:v>
                </c:pt>
                <c:pt idx="36924">
                  <c:v>406.31192947369192</c:v>
                </c:pt>
                <c:pt idx="36925">
                  <c:v>406.21649981922997</c:v>
                </c:pt>
                <c:pt idx="36926">
                  <c:v>406.22629361492301</c:v>
                </c:pt>
                <c:pt idx="36927">
                  <c:v>406.32690268907601</c:v>
                </c:pt>
                <c:pt idx="36928">
                  <c:v>406.47775727522986</c:v>
                </c:pt>
                <c:pt idx="36929">
                  <c:v>406.55661344907594</c:v>
                </c:pt>
                <c:pt idx="36930">
                  <c:v>406.60545516738398</c:v>
                </c:pt>
                <c:pt idx="36931">
                  <c:v>406.76207535692299</c:v>
                </c:pt>
                <c:pt idx="36932">
                  <c:v>406.70370287984605</c:v>
                </c:pt>
                <c:pt idx="36933">
                  <c:v>406.76483207369205</c:v>
                </c:pt>
                <c:pt idx="36934">
                  <c:v>406.79187185969192</c:v>
                </c:pt>
                <c:pt idx="36935">
                  <c:v>406.81636388769192</c:v>
                </c:pt>
                <c:pt idx="36936">
                  <c:v>406.83652156722991</c:v>
                </c:pt>
                <c:pt idx="36937">
                  <c:v>406.67093923430701</c:v>
                </c:pt>
                <c:pt idx="36938">
                  <c:v>406.79402623892292</c:v>
                </c:pt>
                <c:pt idx="36939">
                  <c:v>406.68022208446104</c:v>
                </c:pt>
                <c:pt idx="36940">
                  <c:v>406.516723582461</c:v>
                </c:pt>
                <c:pt idx="36941">
                  <c:v>406.35859868553808</c:v>
                </c:pt>
                <c:pt idx="36942">
                  <c:v>406.57121979169193</c:v>
                </c:pt>
                <c:pt idx="36943">
                  <c:v>406.49807030707689</c:v>
                </c:pt>
                <c:pt idx="36944">
                  <c:v>406.67206308384613</c:v>
                </c:pt>
                <c:pt idx="36945">
                  <c:v>406.40447859984607</c:v>
                </c:pt>
                <c:pt idx="36946">
                  <c:v>406.25120511</c:v>
                </c:pt>
                <c:pt idx="36947">
                  <c:v>406.03315296876889</c:v>
                </c:pt>
                <c:pt idx="36948">
                  <c:v>406.08230141922996</c:v>
                </c:pt>
                <c:pt idx="36949">
                  <c:v>406.10542547092302</c:v>
                </c:pt>
                <c:pt idx="36950">
                  <c:v>406.23414630446098</c:v>
                </c:pt>
                <c:pt idx="36951">
                  <c:v>406.16425694999992</c:v>
                </c:pt>
                <c:pt idx="36952">
                  <c:v>406.16940253246111</c:v>
                </c:pt>
                <c:pt idx="36953">
                  <c:v>406.22621662507595</c:v>
                </c:pt>
                <c:pt idx="36954">
                  <c:v>406.12403900569194</c:v>
                </c:pt>
                <c:pt idx="36955">
                  <c:v>406.00535434507691</c:v>
                </c:pt>
                <c:pt idx="36956">
                  <c:v>406.0833257279989</c:v>
                </c:pt>
                <c:pt idx="36957">
                  <c:v>405.991835493846</c:v>
                </c:pt>
                <c:pt idx="36958">
                  <c:v>405.84738231400007</c:v>
                </c:pt>
                <c:pt idx="36959">
                  <c:v>405.928222634615</c:v>
                </c:pt>
                <c:pt idx="36960">
                  <c:v>405.85658504953801</c:v>
                </c:pt>
                <c:pt idx="36961">
                  <c:v>405.75345260953804</c:v>
                </c:pt>
                <c:pt idx="36962">
                  <c:v>405.70987814430708</c:v>
                </c:pt>
                <c:pt idx="36963">
                  <c:v>405.896708330769</c:v>
                </c:pt>
                <c:pt idx="36964">
                  <c:v>405.71383129215292</c:v>
                </c:pt>
                <c:pt idx="36965">
                  <c:v>405.69994833553807</c:v>
                </c:pt>
                <c:pt idx="36966">
                  <c:v>405.53543861492301</c:v>
                </c:pt>
                <c:pt idx="36967">
                  <c:v>405.56358828661496</c:v>
                </c:pt>
                <c:pt idx="36968">
                  <c:v>405.5516650998461</c:v>
                </c:pt>
                <c:pt idx="36969">
                  <c:v>405.579056559538</c:v>
                </c:pt>
                <c:pt idx="36970">
                  <c:v>405.51512841461494</c:v>
                </c:pt>
                <c:pt idx="36971">
                  <c:v>405.37535011184605</c:v>
                </c:pt>
                <c:pt idx="36972">
                  <c:v>405.44083722599999</c:v>
                </c:pt>
                <c:pt idx="36973">
                  <c:v>405.4283760970759</c:v>
                </c:pt>
                <c:pt idx="36974">
                  <c:v>405.39171387492195</c:v>
                </c:pt>
                <c:pt idx="36975">
                  <c:v>405.63701731061497</c:v>
                </c:pt>
                <c:pt idx="36976">
                  <c:v>405.65216159800002</c:v>
                </c:pt>
                <c:pt idx="36977">
                  <c:v>405.61303161000001</c:v>
                </c:pt>
                <c:pt idx="36978">
                  <c:v>405.41600669676905</c:v>
                </c:pt>
                <c:pt idx="36979">
                  <c:v>405.34449028538404</c:v>
                </c:pt>
                <c:pt idx="36980">
                  <c:v>405.34131419169103</c:v>
                </c:pt>
                <c:pt idx="36981">
                  <c:v>405.35791274461496</c:v>
                </c:pt>
                <c:pt idx="36982">
                  <c:v>405.47005191322995</c:v>
                </c:pt>
                <c:pt idx="36983">
                  <c:v>405.69483407969204</c:v>
                </c:pt>
                <c:pt idx="36984">
                  <c:v>405.693019173538</c:v>
                </c:pt>
                <c:pt idx="36985">
                  <c:v>405.63090000246098</c:v>
                </c:pt>
                <c:pt idx="36986">
                  <c:v>405.67144696969194</c:v>
                </c:pt>
                <c:pt idx="36987">
                  <c:v>405.67560489800002</c:v>
                </c:pt>
                <c:pt idx="36988">
                  <c:v>405.56157854753786</c:v>
                </c:pt>
                <c:pt idx="36989">
                  <c:v>405.64980107769202</c:v>
                </c:pt>
                <c:pt idx="36990">
                  <c:v>405.81414551400002</c:v>
                </c:pt>
                <c:pt idx="36991">
                  <c:v>405.85317027369194</c:v>
                </c:pt>
                <c:pt idx="36992">
                  <c:v>405.896491504153</c:v>
                </c:pt>
                <c:pt idx="36993">
                  <c:v>405.99817086015287</c:v>
                </c:pt>
                <c:pt idx="36994">
                  <c:v>405.84200673215298</c:v>
                </c:pt>
                <c:pt idx="36995">
                  <c:v>405.78710413307601</c:v>
                </c:pt>
                <c:pt idx="36996">
                  <c:v>405.76045061261499</c:v>
                </c:pt>
                <c:pt idx="36997">
                  <c:v>405.80916725261494</c:v>
                </c:pt>
                <c:pt idx="36998">
                  <c:v>405.78037116122994</c:v>
                </c:pt>
                <c:pt idx="36999">
                  <c:v>405.72195664984599</c:v>
                </c:pt>
                <c:pt idx="37000">
                  <c:v>405.74561286199992</c:v>
                </c:pt>
                <c:pt idx="37001">
                  <c:v>405.62972794322997</c:v>
                </c:pt>
                <c:pt idx="37002">
                  <c:v>405.54799315753797</c:v>
                </c:pt>
                <c:pt idx="37003">
                  <c:v>405.45653242492295</c:v>
                </c:pt>
                <c:pt idx="37004">
                  <c:v>405.52115784999893</c:v>
                </c:pt>
                <c:pt idx="37005">
                  <c:v>405.67525323276902</c:v>
                </c:pt>
                <c:pt idx="37006">
                  <c:v>405.69453079507599</c:v>
                </c:pt>
                <c:pt idx="37007">
                  <c:v>405.80803586122994</c:v>
                </c:pt>
                <c:pt idx="37008">
                  <c:v>405.74726529753798</c:v>
                </c:pt>
                <c:pt idx="37009">
                  <c:v>405.623428162153</c:v>
                </c:pt>
                <c:pt idx="37010">
                  <c:v>405.56164656784608</c:v>
                </c:pt>
                <c:pt idx="37011">
                  <c:v>405.61239716569196</c:v>
                </c:pt>
                <c:pt idx="37012">
                  <c:v>405.48274696030694</c:v>
                </c:pt>
                <c:pt idx="37013">
                  <c:v>405.39119035353792</c:v>
                </c:pt>
                <c:pt idx="37014">
                  <c:v>405.25122590984608</c:v>
                </c:pt>
                <c:pt idx="37015">
                  <c:v>405.20624940215293</c:v>
                </c:pt>
                <c:pt idx="37016">
                  <c:v>405.15057557430708</c:v>
                </c:pt>
                <c:pt idx="37017">
                  <c:v>405.16209121153798</c:v>
                </c:pt>
                <c:pt idx="37018">
                  <c:v>405.02457139030798</c:v>
                </c:pt>
                <c:pt idx="37019">
                  <c:v>404.97070516169191</c:v>
                </c:pt>
                <c:pt idx="37020">
                  <c:v>404.81789471584608</c:v>
                </c:pt>
                <c:pt idx="37021">
                  <c:v>404.69944178999998</c:v>
                </c:pt>
                <c:pt idx="37022">
                  <c:v>404.77139972953796</c:v>
                </c:pt>
                <c:pt idx="37023">
                  <c:v>404.87136325753795</c:v>
                </c:pt>
                <c:pt idx="37024">
                  <c:v>404.92437594507589</c:v>
                </c:pt>
                <c:pt idx="37025">
                  <c:v>404.91905707799987</c:v>
                </c:pt>
                <c:pt idx="37026">
                  <c:v>404.99626530122987</c:v>
                </c:pt>
                <c:pt idx="37027">
                  <c:v>404.92582386215292</c:v>
                </c:pt>
                <c:pt idx="37028">
                  <c:v>405.01443577523003</c:v>
                </c:pt>
                <c:pt idx="37029">
                  <c:v>404.96925906692292</c:v>
                </c:pt>
                <c:pt idx="37030">
                  <c:v>404.97049890199986</c:v>
                </c:pt>
                <c:pt idx="37031">
                  <c:v>404.83764607799895</c:v>
                </c:pt>
                <c:pt idx="37032">
                  <c:v>404.79370951246096</c:v>
                </c:pt>
                <c:pt idx="37033">
                  <c:v>404.82242165999997</c:v>
                </c:pt>
                <c:pt idx="37034">
                  <c:v>404.85614392292297</c:v>
                </c:pt>
                <c:pt idx="37035">
                  <c:v>404.75652066661496</c:v>
                </c:pt>
                <c:pt idx="37036">
                  <c:v>404.76695253922992</c:v>
                </c:pt>
                <c:pt idx="37037">
                  <c:v>404.68739308169199</c:v>
                </c:pt>
                <c:pt idx="37038">
                  <c:v>404.7995795156919</c:v>
                </c:pt>
                <c:pt idx="37039">
                  <c:v>404.68215267138396</c:v>
                </c:pt>
                <c:pt idx="37040">
                  <c:v>404.64985625907701</c:v>
                </c:pt>
                <c:pt idx="37041">
                  <c:v>404.82558914584502</c:v>
                </c:pt>
                <c:pt idx="37042">
                  <c:v>404.9187565950769</c:v>
                </c:pt>
                <c:pt idx="37043">
                  <c:v>405.01722800984606</c:v>
                </c:pt>
                <c:pt idx="37044">
                  <c:v>405.00628539246105</c:v>
                </c:pt>
                <c:pt idx="37045">
                  <c:v>404.97152718415299</c:v>
                </c:pt>
                <c:pt idx="37046">
                  <c:v>405.03831167215293</c:v>
                </c:pt>
                <c:pt idx="37047">
                  <c:v>404.91819479861488</c:v>
                </c:pt>
                <c:pt idx="37048">
                  <c:v>404.75754698784601</c:v>
                </c:pt>
                <c:pt idx="37049">
                  <c:v>404.84085529953808</c:v>
                </c:pt>
                <c:pt idx="37050">
                  <c:v>404.87220954092197</c:v>
                </c:pt>
                <c:pt idx="37051">
                  <c:v>404.83208563784603</c:v>
                </c:pt>
                <c:pt idx="37052">
                  <c:v>404.90958431938401</c:v>
                </c:pt>
                <c:pt idx="37053">
                  <c:v>404.81331869630799</c:v>
                </c:pt>
                <c:pt idx="37054">
                  <c:v>404.87889005599999</c:v>
                </c:pt>
                <c:pt idx="37055">
                  <c:v>404.70113134646095</c:v>
                </c:pt>
                <c:pt idx="37056">
                  <c:v>404.58380409707593</c:v>
                </c:pt>
                <c:pt idx="37057">
                  <c:v>404.606925414307</c:v>
                </c:pt>
                <c:pt idx="37058">
                  <c:v>404.60054519184604</c:v>
                </c:pt>
                <c:pt idx="37059">
                  <c:v>404.71951710907695</c:v>
                </c:pt>
                <c:pt idx="37060">
                  <c:v>404.60849389307606</c:v>
                </c:pt>
                <c:pt idx="37061">
                  <c:v>404.64548239676913</c:v>
                </c:pt>
                <c:pt idx="37062">
                  <c:v>404.48360265569193</c:v>
                </c:pt>
                <c:pt idx="37063">
                  <c:v>404.33260476707596</c:v>
                </c:pt>
                <c:pt idx="37064">
                  <c:v>404.34596210646112</c:v>
                </c:pt>
                <c:pt idx="37065">
                  <c:v>404.33983356861495</c:v>
                </c:pt>
                <c:pt idx="37066">
                  <c:v>404.46275812015301</c:v>
                </c:pt>
                <c:pt idx="37067">
                  <c:v>404.38486105646103</c:v>
                </c:pt>
                <c:pt idx="37068">
                  <c:v>404.364878988307</c:v>
                </c:pt>
                <c:pt idx="37069">
                  <c:v>404.19525171569194</c:v>
                </c:pt>
                <c:pt idx="37070">
                  <c:v>404.21891719138392</c:v>
                </c:pt>
                <c:pt idx="37071">
                  <c:v>404.20716921538394</c:v>
                </c:pt>
                <c:pt idx="37072">
                  <c:v>404.11918816123</c:v>
                </c:pt>
                <c:pt idx="37073">
                  <c:v>404.02415836430703</c:v>
                </c:pt>
                <c:pt idx="37074">
                  <c:v>404.12071848046099</c:v>
                </c:pt>
                <c:pt idx="37075">
                  <c:v>404.24745658138397</c:v>
                </c:pt>
                <c:pt idx="37076">
                  <c:v>404.17380407276903</c:v>
                </c:pt>
                <c:pt idx="37077">
                  <c:v>404.14390843953805</c:v>
                </c:pt>
                <c:pt idx="37078">
                  <c:v>404.07806091584598</c:v>
                </c:pt>
                <c:pt idx="37079">
                  <c:v>404.06907905953801</c:v>
                </c:pt>
                <c:pt idx="37080">
                  <c:v>404.15180155861492</c:v>
                </c:pt>
                <c:pt idx="37081">
                  <c:v>403.85733426907694</c:v>
                </c:pt>
                <c:pt idx="37082">
                  <c:v>403.86923721353804</c:v>
                </c:pt>
                <c:pt idx="37083">
                  <c:v>404.13426357323004</c:v>
                </c:pt>
                <c:pt idx="37084">
                  <c:v>404.06162661876908</c:v>
                </c:pt>
                <c:pt idx="37085">
                  <c:v>404.05533800615297</c:v>
                </c:pt>
                <c:pt idx="37086">
                  <c:v>403.92386077646108</c:v>
                </c:pt>
                <c:pt idx="37087">
                  <c:v>404.23902271738399</c:v>
                </c:pt>
                <c:pt idx="37088">
                  <c:v>404.31535934830697</c:v>
                </c:pt>
                <c:pt idx="37089">
                  <c:v>404.27718153323104</c:v>
                </c:pt>
                <c:pt idx="37090">
                  <c:v>404.170206171384</c:v>
                </c:pt>
                <c:pt idx="37091">
                  <c:v>404.18926953815298</c:v>
                </c:pt>
                <c:pt idx="37092">
                  <c:v>404.1697472363071</c:v>
                </c:pt>
                <c:pt idx="37093">
                  <c:v>403.92865949353796</c:v>
                </c:pt>
                <c:pt idx="37094">
                  <c:v>404.163624252923</c:v>
                </c:pt>
                <c:pt idx="37095">
                  <c:v>403.90989184184605</c:v>
                </c:pt>
                <c:pt idx="37096">
                  <c:v>404.49188522138394</c:v>
                </c:pt>
                <c:pt idx="37097">
                  <c:v>404.0468489847691</c:v>
                </c:pt>
                <c:pt idx="37098">
                  <c:v>403.773987847846</c:v>
                </c:pt>
                <c:pt idx="37099">
                  <c:v>403.747031980153</c:v>
                </c:pt>
                <c:pt idx="37100">
                  <c:v>403.88030417061492</c:v>
                </c:pt>
                <c:pt idx="37101">
                  <c:v>403.82659871030694</c:v>
                </c:pt>
                <c:pt idx="37102">
                  <c:v>403.69742594692292</c:v>
                </c:pt>
                <c:pt idx="37103">
                  <c:v>403.78207836630696</c:v>
                </c:pt>
                <c:pt idx="37104">
                  <c:v>403.81021017092309</c:v>
                </c:pt>
                <c:pt idx="37105">
                  <c:v>403.59633830353795</c:v>
                </c:pt>
                <c:pt idx="37106">
                  <c:v>403.68367136369204</c:v>
                </c:pt>
                <c:pt idx="37107">
                  <c:v>403.62442519353812</c:v>
                </c:pt>
                <c:pt idx="37108">
                  <c:v>403.60775175999999</c:v>
                </c:pt>
                <c:pt idx="37109">
                  <c:v>403.53255067538396</c:v>
                </c:pt>
                <c:pt idx="37110">
                  <c:v>403.46101085599986</c:v>
                </c:pt>
                <c:pt idx="37111">
                  <c:v>403.26985028738397</c:v>
                </c:pt>
                <c:pt idx="37112">
                  <c:v>403.45661185107593</c:v>
                </c:pt>
                <c:pt idx="37113">
                  <c:v>403.60176201046107</c:v>
                </c:pt>
                <c:pt idx="37114">
                  <c:v>403.48235541092293</c:v>
                </c:pt>
                <c:pt idx="37115">
                  <c:v>403.564312200769</c:v>
                </c:pt>
                <c:pt idx="37116">
                  <c:v>403.75234394661493</c:v>
                </c:pt>
                <c:pt idx="37117">
                  <c:v>403.84965793830702</c:v>
                </c:pt>
                <c:pt idx="37118">
                  <c:v>403.45629606369096</c:v>
                </c:pt>
                <c:pt idx="37119">
                  <c:v>403.30443378400008</c:v>
                </c:pt>
                <c:pt idx="37120">
                  <c:v>403.25986927076906</c:v>
                </c:pt>
                <c:pt idx="37121">
                  <c:v>403.39900152153808</c:v>
                </c:pt>
                <c:pt idx="37122">
                  <c:v>403.09749666615301</c:v>
                </c:pt>
                <c:pt idx="37123">
                  <c:v>402.73627017692291</c:v>
                </c:pt>
                <c:pt idx="37124">
                  <c:v>402.740628902769</c:v>
                </c:pt>
                <c:pt idx="37125">
                  <c:v>402.96139087507595</c:v>
                </c:pt>
                <c:pt idx="37126">
                  <c:v>402.989648803384</c:v>
                </c:pt>
                <c:pt idx="37127">
                  <c:v>402.93041554615394</c:v>
                </c:pt>
                <c:pt idx="37128">
                  <c:v>402.65853223969197</c:v>
                </c:pt>
                <c:pt idx="37129">
                  <c:v>402.32999322923001</c:v>
                </c:pt>
                <c:pt idx="37130">
                  <c:v>402.49994871599995</c:v>
                </c:pt>
                <c:pt idx="37131">
                  <c:v>402.51215784553796</c:v>
                </c:pt>
                <c:pt idx="37132">
                  <c:v>402.31038813461498</c:v>
                </c:pt>
                <c:pt idx="37133">
                  <c:v>402.28236906999899</c:v>
                </c:pt>
                <c:pt idx="37134">
                  <c:v>402.41037579676799</c:v>
                </c:pt>
                <c:pt idx="37135">
                  <c:v>402.44761852784598</c:v>
                </c:pt>
                <c:pt idx="37136">
                  <c:v>402.389962544615</c:v>
                </c:pt>
                <c:pt idx="37137">
                  <c:v>402.29146844338391</c:v>
                </c:pt>
                <c:pt idx="37138">
                  <c:v>402.14501599892299</c:v>
                </c:pt>
                <c:pt idx="37139">
                  <c:v>402.22877977307689</c:v>
                </c:pt>
                <c:pt idx="37140">
                  <c:v>402.18074574215296</c:v>
                </c:pt>
                <c:pt idx="37141">
                  <c:v>401.95486060153803</c:v>
                </c:pt>
                <c:pt idx="37142">
                  <c:v>402.02816540630693</c:v>
                </c:pt>
                <c:pt idx="37143">
                  <c:v>402.063967072769</c:v>
                </c:pt>
                <c:pt idx="37144">
                  <c:v>401.99685842399987</c:v>
                </c:pt>
                <c:pt idx="37145">
                  <c:v>402.03787931784501</c:v>
                </c:pt>
                <c:pt idx="37146">
                  <c:v>401.837729284923</c:v>
                </c:pt>
                <c:pt idx="37147">
                  <c:v>401.80705716061499</c:v>
                </c:pt>
                <c:pt idx="37148">
                  <c:v>401.86693006692195</c:v>
                </c:pt>
                <c:pt idx="37149">
                  <c:v>401.67380313492214</c:v>
                </c:pt>
                <c:pt idx="37150">
                  <c:v>401.57769183999903</c:v>
                </c:pt>
                <c:pt idx="37151">
                  <c:v>401.83202787307698</c:v>
                </c:pt>
                <c:pt idx="37152">
                  <c:v>401.74756313061505</c:v>
                </c:pt>
                <c:pt idx="37153">
                  <c:v>401.74501757246099</c:v>
                </c:pt>
                <c:pt idx="37154">
                  <c:v>401.78076279553801</c:v>
                </c:pt>
                <c:pt idx="37155">
                  <c:v>401.90470379553801</c:v>
                </c:pt>
                <c:pt idx="37156">
                  <c:v>401.86370738430702</c:v>
                </c:pt>
                <c:pt idx="37157">
                  <c:v>401.72058295815293</c:v>
                </c:pt>
                <c:pt idx="37158">
                  <c:v>401.75747714246108</c:v>
                </c:pt>
                <c:pt idx="37159">
                  <c:v>401.76018729538396</c:v>
                </c:pt>
                <c:pt idx="37160">
                  <c:v>402.07400554369195</c:v>
                </c:pt>
                <c:pt idx="37161">
                  <c:v>402.23637786615291</c:v>
                </c:pt>
                <c:pt idx="37162">
                  <c:v>401.93904990199991</c:v>
                </c:pt>
                <c:pt idx="37163">
                  <c:v>401.70769953492305</c:v>
                </c:pt>
                <c:pt idx="37164">
                  <c:v>401.88920223430711</c:v>
                </c:pt>
                <c:pt idx="37165">
                  <c:v>401.97785715122995</c:v>
                </c:pt>
                <c:pt idx="37166">
                  <c:v>402.04842792307602</c:v>
                </c:pt>
                <c:pt idx="37167">
                  <c:v>401.81868558184505</c:v>
                </c:pt>
                <c:pt idx="37168">
                  <c:v>401.63415077646101</c:v>
                </c:pt>
                <c:pt idx="37169">
                  <c:v>401.61581356230698</c:v>
                </c:pt>
                <c:pt idx="37170">
                  <c:v>401.63835895492286</c:v>
                </c:pt>
                <c:pt idx="37171">
                  <c:v>401.49503617030695</c:v>
                </c:pt>
                <c:pt idx="37172">
                  <c:v>401.56118299923003</c:v>
                </c:pt>
                <c:pt idx="37173">
                  <c:v>401.60157836138399</c:v>
                </c:pt>
                <c:pt idx="37174">
                  <c:v>401.57086901184607</c:v>
                </c:pt>
                <c:pt idx="37175">
                  <c:v>401.59379676476897</c:v>
                </c:pt>
                <c:pt idx="37176">
                  <c:v>401.6921178429219</c:v>
                </c:pt>
                <c:pt idx="37177">
                  <c:v>401.770050295538</c:v>
                </c:pt>
                <c:pt idx="37178">
                  <c:v>401.98760680599992</c:v>
                </c:pt>
                <c:pt idx="37179">
                  <c:v>401.87291521307696</c:v>
                </c:pt>
                <c:pt idx="37180">
                  <c:v>401.74378285076807</c:v>
                </c:pt>
                <c:pt idx="37181">
                  <c:v>401.70283211384503</c:v>
                </c:pt>
                <c:pt idx="37182">
                  <c:v>401.77914814169191</c:v>
                </c:pt>
                <c:pt idx="37183">
                  <c:v>401.826653327538</c:v>
                </c:pt>
                <c:pt idx="37184">
                  <c:v>401.77002364630698</c:v>
                </c:pt>
                <c:pt idx="37185">
                  <c:v>401.81954094630697</c:v>
                </c:pt>
                <c:pt idx="37186">
                  <c:v>401.76205878230695</c:v>
                </c:pt>
                <c:pt idx="37187">
                  <c:v>401.80230094569191</c:v>
                </c:pt>
                <c:pt idx="37188">
                  <c:v>401.64635159169194</c:v>
                </c:pt>
                <c:pt idx="37189">
                  <c:v>401.69609367015403</c:v>
                </c:pt>
                <c:pt idx="37190">
                  <c:v>401.82182848522996</c:v>
                </c:pt>
                <c:pt idx="37191">
                  <c:v>401.57895555015295</c:v>
                </c:pt>
                <c:pt idx="37192">
                  <c:v>401.66068208400003</c:v>
                </c:pt>
                <c:pt idx="37193">
                  <c:v>401.76486852615307</c:v>
                </c:pt>
                <c:pt idx="37194">
                  <c:v>401.74790219369208</c:v>
                </c:pt>
                <c:pt idx="37195">
                  <c:v>401.49497170322996</c:v>
                </c:pt>
                <c:pt idx="37196">
                  <c:v>401.39243875292294</c:v>
                </c:pt>
                <c:pt idx="37197">
                  <c:v>401.24837246738389</c:v>
                </c:pt>
                <c:pt idx="37198">
                  <c:v>401.23975158215296</c:v>
                </c:pt>
                <c:pt idx="37199">
                  <c:v>401.29901201846099</c:v>
                </c:pt>
                <c:pt idx="37200">
                  <c:v>401.18650981646101</c:v>
                </c:pt>
                <c:pt idx="37201">
                  <c:v>401.28541638538394</c:v>
                </c:pt>
                <c:pt idx="37202">
                  <c:v>401.31125001492302</c:v>
                </c:pt>
                <c:pt idx="37203">
                  <c:v>401.20178008292203</c:v>
                </c:pt>
                <c:pt idx="37204">
                  <c:v>401.11847975430697</c:v>
                </c:pt>
                <c:pt idx="37205">
                  <c:v>401.24128277492298</c:v>
                </c:pt>
                <c:pt idx="37206">
                  <c:v>401.21759647015296</c:v>
                </c:pt>
                <c:pt idx="37207">
                  <c:v>401.34693300676901</c:v>
                </c:pt>
                <c:pt idx="37208">
                  <c:v>401.34395506461499</c:v>
                </c:pt>
                <c:pt idx="37209">
                  <c:v>401.22811779661481</c:v>
                </c:pt>
                <c:pt idx="37210">
                  <c:v>401.10766075999902</c:v>
                </c:pt>
                <c:pt idx="37211">
                  <c:v>401.15311500338396</c:v>
                </c:pt>
                <c:pt idx="37212">
                  <c:v>401.24777280400002</c:v>
                </c:pt>
                <c:pt idx="37213">
                  <c:v>401.10224000415405</c:v>
                </c:pt>
                <c:pt idx="37214">
                  <c:v>401.23716425923095</c:v>
                </c:pt>
                <c:pt idx="37215">
                  <c:v>401.24440038538404</c:v>
                </c:pt>
                <c:pt idx="37216">
                  <c:v>401.12278568661498</c:v>
                </c:pt>
                <c:pt idx="37217">
                  <c:v>401.069490378615</c:v>
                </c:pt>
                <c:pt idx="37218">
                  <c:v>401.21212015246101</c:v>
                </c:pt>
                <c:pt idx="37219">
                  <c:v>401.21791880553792</c:v>
                </c:pt>
                <c:pt idx="37220">
                  <c:v>401.07541184153803</c:v>
                </c:pt>
                <c:pt idx="37221">
                  <c:v>401.26482105092305</c:v>
                </c:pt>
                <c:pt idx="37222">
                  <c:v>401.32348597215292</c:v>
                </c:pt>
                <c:pt idx="37223">
                  <c:v>401.52607077107587</c:v>
                </c:pt>
                <c:pt idx="37224">
                  <c:v>401.38815363230697</c:v>
                </c:pt>
                <c:pt idx="37225">
                  <c:v>401.31992841369203</c:v>
                </c:pt>
                <c:pt idx="37226">
                  <c:v>401.27549795707694</c:v>
                </c:pt>
                <c:pt idx="37227">
                  <c:v>401.27221780876903</c:v>
                </c:pt>
                <c:pt idx="37228">
                  <c:v>401.24842465861497</c:v>
                </c:pt>
                <c:pt idx="37229">
                  <c:v>401.23811309384593</c:v>
                </c:pt>
                <c:pt idx="37230">
                  <c:v>401.45006046338398</c:v>
                </c:pt>
                <c:pt idx="37231">
                  <c:v>401.50138994861487</c:v>
                </c:pt>
                <c:pt idx="37232">
                  <c:v>401.25093431784597</c:v>
                </c:pt>
                <c:pt idx="37233">
                  <c:v>401.626560510307</c:v>
                </c:pt>
                <c:pt idx="37234">
                  <c:v>401.43307301892287</c:v>
                </c:pt>
                <c:pt idx="37235">
                  <c:v>401.22478021030702</c:v>
                </c:pt>
                <c:pt idx="37236">
                  <c:v>401.18084437461505</c:v>
                </c:pt>
                <c:pt idx="37237">
                  <c:v>401.37771428122994</c:v>
                </c:pt>
                <c:pt idx="37238">
                  <c:v>401.37897744584592</c:v>
                </c:pt>
                <c:pt idx="37239">
                  <c:v>401.30030339661499</c:v>
                </c:pt>
                <c:pt idx="37240">
                  <c:v>401.28699248246096</c:v>
                </c:pt>
                <c:pt idx="37241">
                  <c:v>401.21571359922996</c:v>
                </c:pt>
                <c:pt idx="37242">
                  <c:v>401.23356902876895</c:v>
                </c:pt>
                <c:pt idx="37243">
                  <c:v>401.29426775615292</c:v>
                </c:pt>
                <c:pt idx="37244">
                  <c:v>401.228237804461</c:v>
                </c:pt>
                <c:pt idx="37245">
                  <c:v>401.08774980061492</c:v>
                </c:pt>
                <c:pt idx="37246">
                  <c:v>401.19970725784492</c:v>
                </c:pt>
                <c:pt idx="37247">
                  <c:v>401.16675919384608</c:v>
                </c:pt>
                <c:pt idx="37248">
                  <c:v>401.20961212430808</c:v>
                </c:pt>
                <c:pt idx="37249">
                  <c:v>401.13552319123102</c:v>
                </c:pt>
                <c:pt idx="37250">
                  <c:v>401.21546050353805</c:v>
                </c:pt>
                <c:pt idx="37251">
                  <c:v>401.12440804569195</c:v>
                </c:pt>
                <c:pt idx="37252">
                  <c:v>401.0024742047691</c:v>
                </c:pt>
                <c:pt idx="37253">
                  <c:v>401.08272369661501</c:v>
                </c:pt>
                <c:pt idx="37254">
                  <c:v>401.00725203630702</c:v>
                </c:pt>
                <c:pt idx="37255">
                  <c:v>401.09591041353792</c:v>
                </c:pt>
                <c:pt idx="37256">
                  <c:v>401.16203215199999</c:v>
                </c:pt>
                <c:pt idx="37257">
                  <c:v>401.02857327138389</c:v>
                </c:pt>
                <c:pt idx="37258">
                  <c:v>401.06365965353802</c:v>
                </c:pt>
                <c:pt idx="37259">
                  <c:v>401.02039875815291</c:v>
                </c:pt>
                <c:pt idx="37260">
                  <c:v>400.935692692923</c:v>
                </c:pt>
                <c:pt idx="37261">
                  <c:v>401.007204598307</c:v>
                </c:pt>
                <c:pt idx="37262">
                  <c:v>401.04537079676902</c:v>
                </c:pt>
                <c:pt idx="37263">
                  <c:v>400.86230995661487</c:v>
                </c:pt>
                <c:pt idx="37264">
                  <c:v>400.87184952923002</c:v>
                </c:pt>
                <c:pt idx="37265">
                  <c:v>401.06341938030698</c:v>
                </c:pt>
                <c:pt idx="37266">
                  <c:v>401.117025388</c:v>
                </c:pt>
                <c:pt idx="37267">
                  <c:v>400.94810742630699</c:v>
                </c:pt>
                <c:pt idx="37268">
                  <c:v>400.92030452015399</c:v>
                </c:pt>
                <c:pt idx="37269">
                  <c:v>400.89126884630696</c:v>
                </c:pt>
                <c:pt idx="37270">
                  <c:v>401.07620979461495</c:v>
                </c:pt>
                <c:pt idx="37271">
                  <c:v>400.88390164815399</c:v>
                </c:pt>
                <c:pt idx="37272">
                  <c:v>400.89073155430697</c:v>
                </c:pt>
                <c:pt idx="37273">
                  <c:v>400.82825154707689</c:v>
                </c:pt>
                <c:pt idx="37274">
                  <c:v>400.7113299390769</c:v>
                </c:pt>
                <c:pt idx="37275">
                  <c:v>400.69481627430702</c:v>
                </c:pt>
                <c:pt idx="37276">
                  <c:v>400.68015489738394</c:v>
                </c:pt>
                <c:pt idx="37277">
                  <c:v>400.76509855999899</c:v>
                </c:pt>
                <c:pt idx="37278">
                  <c:v>400.7953142775379</c:v>
                </c:pt>
                <c:pt idx="37279">
                  <c:v>400.80246248476908</c:v>
                </c:pt>
                <c:pt idx="37280">
                  <c:v>400.82045319215302</c:v>
                </c:pt>
                <c:pt idx="37281">
                  <c:v>400.83116862738399</c:v>
                </c:pt>
                <c:pt idx="37282">
                  <c:v>400.81152180215292</c:v>
                </c:pt>
                <c:pt idx="37283">
                  <c:v>400.88192468953798</c:v>
                </c:pt>
                <c:pt idx="37284">
                  <c:v>400.84940606923004</c:v>
                </c:pt>
                <c:pt idx="37285">
                  <c:v>400.89174467030705</c:v>
                </c:pt>
                <c:pt idx="37286">
                  <c:v>400.84263496538398</c:v>
                </c:pt>
                <c:pt idx="37287">
                  <c:v>401.045962665692</c:v>
                </c:pt>
                <c:pt idx="37288">
                  <c:v>400.98498418322998</c:v>
                </c:pt>
                <c:pt idx="37289">
                  <c:v>400.72819179815286</c:v>
                </c:pt>
                <c:pt idx="37290">
                  <c:v>400.76512699476905</c:v>
                </c:pt>
                <c:pt idx="37291">
                  <c:v>400.89597951446098</c:v>
                </c:pt>
                <c:pt idx="37292">
                  <c:v>400.9662069319989</c:v>
                </c:pt>
                <c:pt idx="37293">
                  <c:v>400.93644652984602</c:v>
                </c:pt>
                <c:pt idx="37294">
                  <c:v>400.79341724092291</c:v>
                </c:pt>
                <c:pt idx="37295">
                  <c:v>400.79834616369192</c:v>
                </c:pt>
                <c:pt idx="37296">
                  <c:v>400.91862516953802</c:v>
                </c:pt>
                <c:pt idx="37297">
                  <c:v>400.89026607338502</c:v>
                </c:pt>
                <c:pt idx="37298">
                  <c:v>400.9180762783069</c:v>
                </c:pt>
                <c:pt idx="37299">
                  <c:v>400.90910352953802</c:v>
                </c:pt>
                <c:pt idx="37300">
                  <c:v>400.74022946276898</c:v>
                </c:pt>
                <c:pt idx="37301">
                  <c:v>400.73329122692292</c:v>
                </c:pt>
                <c:pt idx="37302">
                  <c:v>400.87313907246096</c:v>
                </c:pt>
                <c:pt idx="37303">
                  <c:v>401.08488273707701</c:v>
                </c:pt>
                <c:pt idx="37304">
                  <c:v>400.97406878999897</c:v>
                </c:pt>
                <c:pt idx="37305">
                  <c:v>400.86361022800003</c:v>
                </c:pt>
                <c:pt idx="37306">
                  <c:v>400.79752732122995</c:v>
                </c:pt>
                <c:pt idx="37307">
                  <c:v>400.71951786169188</c:v>
                </c:pt>
                <c:pt idx="37308">
                  <c:v>400.638651149076</c:v>
                </c:pt>
                <c:pt idx="37309">
                  <c:v>400.631259873538</c:v>
                </c:pt>
                <c:pt idx="37310">
                  <c:v>400.65122976615396</c:v>
                </c:pt>
                <c:pt idx="37311">
                  <c:v>400.70114350784593</c:v>
                </c:pt>
                <c:pt idx="37312">
                  <c:v>400.67431699615292</c:v>
                </c:pt>
                <c:pt idx="37313">
                  <c:v>400.60200028846106</c:v>
                </c:pt>
                <c:pt idx="37314">
                  <c:v>400.695524933076</c:v>
                </c:pt>
                <c:pt idx="37315">
                  <c:v>400.67520014969205</c:v>
                </c:pt>
                <c:pt idx="37316">
                  <c:v>400.65492447215308</c:v>
                </c:pt>
                <c:pt idx="37317">
                  <c:v>400.58856405246092</c:v>
                </c:pt>
                <c:pt idx="37318">
                  <c:v>400.67139023953808</c:v>
                </c:pt>
                <c:pt idx="37319">
                  <c:v>400.69399292184602</c:v>
                </c:pt>
                <c:pt idx="37320">
                  <c:v>400.72243386276898</c:v>
                </c:pt>
                <c:pt idx="37321">
                  <c:v>400.82076470138395</c:v>
                </c:pt>
                <c:pt idx="37322">
                  <c:v>400.98195076630691</c:v>
                </c:pt>
                <c:pt idx="37323">
                  <c:v>400.87020610784498</c:v>
                </c:pt>
                <c:pt idx="37324">
                  <c:v>401.05787009738401</c:v>
                </c:pt>
                <c:pt idx="37325">
                  <c:v>400.95858447723094</c:v>
                </c:pt>
                <c:pt idx="37326">
                  <c:v>400.6104682843071</c:v>
                </c:pt>
                <c:pt idx="37327">
                  <c:v>400.55979154892196</c:v>
                </c:pt>
                <c:pt idx="37328">
                  <c:v>400.56374203692297</c:v>
                </c:pt>
                <c:pt idx="37329">
                  <c:v>400.64688559569208</c:v>
                </c:pt>
                <c:pt idx="37330">
                  <c:v>400.88075516338398</c:v>
                </c:pt>
                <c:pt idx="37331">
                  <c:v>401.17603056938395</c:v>
                </c:pt>
                <c:pt idx="37332">
                  <c:v>400.999805593384</c:v>
                </c:pt>
                <c:pt idx="37333">
                  <c:v>400.94674335630697</c:v>
                </c:pt>
                <c:pt idx="37334">
                  <c:v>400.73353724892291</c:v>
                </c:pt>
                <c:pt idx="37335">
                  <c:v>400.72025254753794</c:v>
                </c:pt>
                <c:pt idx="37336">
                  <c:v>400.69502036446107</c:v>
                </c:pt>
                <c:pt idx="37337">
                  <c:v>400.63707966538396</c:v>
                </c:pt>
                <c:pt idx="37338">
                  <c:v>400.48673277215391</c:v>
                </c:pt>
                <c:pt idx="37339">
                  <c:v>400.48802074876892</c:v>
                </c:pt>
                <c:pt idx="37340">
                  <c:v>400.52402496138399</c:v>
                </c:pt>
                <c:pt idx="37341">
                  <c:v>400.75586121553806</c:v>
                </c:pt>
                <c:pt idx="37342">
                  <c:v>400.79849662138395</c:v>
                </c:pt>
                <c:pt idx="37343">
                  <c:v>401.13284430076908</c:v>
                </c:pt>
                <c:pt idx="37344">
                  <c:v>400.90694341276895</c:v>
                </c:pt>
                <c:pt idx="37345">
                  <c:v>400.74782924492308</c:v>
                </c:pt>
                <c:pt idx="37346">
                  <c:v>400.66668194553802</c:v>
                </c:pt>
                <c:pt idx="37347">
                  <c:v>400.44114667461503</c:v>
                </c:pt>
                <c:pt idx="37348">
                  <c:v>400.32067742476903</c:v>
                </c:pt>
                <c:pt idx="37349">
                  <c:v>400.40939322322993</c:v>
                </c:pt>
                <c:pt idx="37350">
                  <c:v>400.46151982815286</c:v>
                </c:pt>
                <c:pt idx="37351">
                  <c:v>400.400165424769</c:v>
                </c:pt>
                <c:pt idx="37352">
                  <c:v>400.332894385077</c:v>
                </c:pt>
                <c:pt idx="37353">
                  <c:v>400.503097056461</c:v>
                </c:pt>
                <c:pt idx="37354">
                  <c:v>400.617035232153</c:v>
                </c:pt>
                <c:pt idx="37355">
                  <c:v>400.62306631784605</c:v>
                </c:pt>
                <c:pt idx="37356">
                  <c:v>400.67395732369198</c:v>
                </c:pt>
                <c:pt idx="37357">
                  <c:v>400.61039931815299</c:v>
                </c:pt>
                <c:pt idx="37358">
                  <c:v>400.55885302492305</c:v>
                </c:pt>
                <c:pt idx="37359">
                  <c:v>400.65295838292201</c:v>
                </c:pt>
                <c:pt idx="37360">
                  <c:v>400.49005246261481</c:v>
                </c:pt>
                <c:pt idx="37361">
                  <c:v>400.54343936338398</c:v>
                </c:pt>
                <c:pt idx="37362">
                  <c:v>400.644225508614</c:v>
                </c:pt>
                <c:pt idx="37363">
                  <c:v>400.55525248138395</c:v>
                </c:pt>
                <c:pt idx="37364">
                  <c:v>400.6099086939991</c:v>
                </c:pt>
                <c:pt idx="37365">
                  <c:v>400.56733638876898</c:v>
                </c:pt>
                <c:pt idx="37366">
                  <c:v>400.56571482230697</c:v>
                </c:pt>
                <c:pt idx="37367">
                  <c:v>400.56186635799992</c:v>
                </c:pt>
                <c:pt idx="37368">
                  <c:v>400.65507856292299</c:v>
                </c:pt>
                <c:pt idx="37369">
                  <c:v>400.71915679230699</c:v>
                </c:pt>
                <c:pt idx="37370">
                  <c:v>400.59123487507594</c:v>
                </c:pt>
                <c:pt idx="37371">
                  <c:v>400.44373404246096</c:v>
                </c:pt>
                <c:pt idx="37372">
                  <c:v>400.52884153999997</c:v>
                </c:pt>
                <c:pt idx="37373">
                  <c:v>400.45300221553799</c:v>
                </c:pt>
                <c:pt idx="37374">
                  <c:v>400.39148391584598</c:v>
                </c:pt>
                <c:pt idx="37375">
                  <c:v>400.41495380415301</c:v>
                </c:pt>
                <c:pt idx="37376">
                  <c:v>400.26975139092201</c:v>
                </c:pt>
                <c:pt idx="37377">
                  <c:v>400.18471100307698</c:v>
                </c:pt>
                <c:pt idx="37378">
                  <c:v>400.29382411015308</c:v>
                </c:pt>
                <c:pt idx="37379">
                  <c:v>400.34296236523005</c:v>
                </c:pt>
                <c:pt idx="37380">
                  <c:v>400.30962035261501</c:v>
                </c:pt>
                <c:pt idx="37381">
                  <c:v>400.32163282138396</c:v>
                </c:pt>
                <c:pt idx="37382">
                  <c:v>400.47955666199897</c:v>
                </c:pt>
                <c:pt idx="37383">
                  <c:v>400.52583418861497</c:v>
                </c:pt>
                <c:pt idx="37384">
                  <c:v>400.3878725944611</c:v>
                </c:pt>
                <c:pt idx="37385">
                  <c:v>400.2531583406149</c:v>
                </c:pt>
                <c:pt idx="37386">
                  <c:v>400.34230345415398</c:v>
                </c:pt>
                <c:pt idx="37387">
                  <c:v>400.44906157461497</c:v>
                </c:pt>
                <c:pt idx="37388">
                  <c:v>400.50158273676902</c:v>
                </c:pt>
                <c:pt idx="37389">
                  <c:v>400.16565954369196</c:v>
                </c:pt>
                <c:pt idx="37390">
                  <c:v>400.22889887692196</c:v>
                </c:pt>
                <c:pt idx="37391">
                  <c:v>400.20356516599992</c:v>
                </c:pt>
                <c:pt idx="37392">
                  <c:v>400.03678452230696</c:v>
                </c:pt>
                <c:pt idx="37393">
                  <c:v>399.93521811676897</c:v>
                </c:pt>
                <c:pt idx="37394">
                  <c:v>400.19002020353798</c:v>
                </c:pt>
                <c:pt idx="37395">
                  <c:v>400.06541502707699</c:v>
                </c:pt>
                <c:pt idx="37396">
                  <c:v>399.93552561815392</c:v>
                </c:pt>
                <c:pt idx="37397">
                  <c:v>400.015523870153</c:v>
                </c:pt>
                <c:pt idx="37398">
                  <c:v>399.90468924738394</c:v>
                </c:pt>
                <c:pt idx="37399">
                  <c:v>400.14877273000002</c:v>
                </c:pt>
                <c:pt idx="37400">
                  <c:v>399.96376387492302</c:v>
                </c:pt>
                <c:pt idx="37401">
                  <c:v>399.90936049984606</c:v>
                </c:pt>
                <c:pt idx="37402">
                  <c:v>399.74232965861495</c:v>
                </c:pt>
                <c:pt idx="37403">
                  <c:v>400.10553656061495</c:v>
                </c:pt>
                <c:pt idx="37404">
                  <c:v>399.92653740092288</c:v>
                </c:pt>
                <c:pt idx="37405">
                  <c:v>399.69470689123</c:v>
                </c:pt>
                <c:pt idx="37406">
                  <c:v>399.75817442692295</c:v>
                </c:pt>
                <c:pt idx="37407">
                  <c:v>399.85466926215298</c:v>
                </c:pt>
                <c:pt idx="37408">
                  <c:v>399.89758958646098</c:v>
                </c:pt>
                <c:pt idx="37409">
                  <c:v>399.62487003692314</c:v>
                </c:pt>
                <c:pt idx="37410">
                  <c:v>399.65187240369198</c:v>
                </c:pt>
                <c:pt idx="37411">
                  <c:v>399.66164781892297</c:v>
                </c:pt>
                <c:pt idx="37412">
                  <c:v>399.68100144876894</c:v>
                </c:pt>
                <c:pt idx="37413">
                  <c:v>399.90387835461496</c:v>
                </c:pt>
                <c:pt idx="37414">
                  <c:v>400.16330952261495</c:v>
                </c:pt>
                <c:pt idx="37415">
                  <c:v>400.27699813799995</c:v>
                </c:pt>
                <c:pt idx="37416">
                  <c:v>400.122255513384</c:v>
                </c:pt>
                <c:pt idx="37417">
                  <c:v>400.12490513107701</c:v>
                </c:pt>
                <c:pt idx="37418">
                  <c:v>400.22437278153797</c:v>
                </c:pt>
                <c:pt idx="37419">
                  <c:v>400.36818965338398</c:v>
                </c:pt>
                <c:pt idx="37420">
                  <c:v>400.30126561615401</c:v>
                </c:pt>
                <c:pt idx="37421">
                  <c:v>399.97690966753794</c:v>
                </c:pt>
                <c:pt idx="37422">
                  <c:v>400.07196497892193</c:v>
                </c:pt>
                <c:pt idx="37423">
                  <c:v>399.91123521030795</c:v>
                </c:pt>
                <c:pt idx="37424">
                  <c:v>399.77765640846093</c:v>
                </c:pt>
                <c:pt idx="37425">
                  <c:v>399.74474653076908</c:v>
                </c:pt>
                <c:pt idx="37426">
                  <c:v>399.57479490922992</c:v>
                </c:pt>
                <c:pt idx="37427">
                  <c:v>399.40010009261493</c:v>
                </c:pt>
                <c:pt idx="37428">
                  <c:v>399.40533878984496</c:v>
                </c:pt>
                <c:pt idx="37429">
                  <c:v>399.47068606107592</c:v>
                </c:pt>
                <c:pt idx="37430">
                  <c:v>399.59334536446102</c:v>
                </c:pt>
                <c:pt idx="37431">
                  <c:v>399.39422925292303</c:v>
                </c:pt>
                <c:pt idx="37432">
                  <c:v>399.27850288030697</c:v>
                </c:pt>
                <c:pt idx="37433">
                  <c:v>399.13394194061493</c:v>
                </c:pt>
                <c:pt idx="37434">
                  <c:v>399.380506569538</c:v>
                </c:pt>
                <c:pt idx="37435">
                  <c:v>399.31177048292295</c:v>
                </c:pt>
                <c:pt idx="37436">
                  <c:v>399.14938563830708</c:v>
                </c:pt>
                <c:pt idx="37437">
                  <c:v>398.95748275353805</c:v>
                </c:pt>
                <c:pt idx="37438">
                  <c:v>398.81831013169199</c:v>
                </c:pt>
                <c:pt idx="37439">
                  <c:v>398.45301951676896</c:v>
                </c:pt>
                <c:pt idx="37440">
                  <c:v>398.80385328723003</c:v>
                </c:pt>
                <c:pt idx="37441">
                  <c:v>399.20481505938398</c:v>
                </c:pt>
                <c:pt idx="37442">
                  <c:v>398.9991852621539</c:v>
                </c:pt>
                <c:pt idx="37443">
                  <c:v>398.96329276999995</c:v>
                </c:pt>
                <c:pt idx="37444">
                  <c:v>398.90332891646096</c:v>
                </c:pt>
                <c:pt idx="37445">
                  <c:v>399.08818172646102</c:v>
                </c:pt>
                <c:pt idx="37446">
                  <c:v>399.12405742799996</c:v>
                </c:pt>
                <c:pt idx="37447">
                  <c:v>399.08099354630696</c:v>
                </c:pt>
                <c:pt idx="37448">
                  <c:v>398.94929863461505</c:v>
                </c:pt>
                <c:pt idx="37449">
                  <c:v>399.07354970922995</c:v>
                </c:pt>
                <c:pt idx="37450">
                  <c:v>399.293840281538</c:v>
                </c:pt>
                <c:pt idx="37451">
                  <c:v>399.85482244815302</c:v>
                </c:pt>
                <c:pt idx="37452">
                  <c:v>399.18123708292296</c:v>
                </c:pt>
                <c:pt idx="37453">
                  <c:v>399.28085429846101</c:v>
                </c:pt>
                <c:pt idx="37454">
                  <c:v>399.11968666153814</c:v>
                </c:pt>
                <c:pt idx="37455">
                  <c:v>398.83122371338396</c:v>
                </c:pt>
                <c:pt idx="37456">
                  <c:v>398.89689365892292</c:v>
                </c:pt>
                <c:pt idx="37457">
                  <c:v>399.26278616107601</c:v>
                </c:pt>
                <c:pt idx="37458">
                  <c:v>399.49920978722986</c:v>
                </c:pt>
                <c:pt idx="37459">
                  <c:v>399.54039659369198</c:v>
                </c:pt>
                <c:pt idx="37460">
                  <c:v>399.41538474353803</c:v>
                </c:pt>
                <c:pt idx="37461">
                  <c:v>399.05801388953802</c:v>
                </c:pt>
                <c:pt idx="37462">
                  <c:v>399.21574583784604</c:v>
                </c:pt>
                <c:pt idx="37463">
                  <c:v>399.83653890246086</c:v>
                </c:pt>
                <c:pt idx="37464">
                  <c:v>399.66483015938405</c:v>
                </c:pt>
                <c:pt idx="37465">
                  <c:v>399.94927458323002</c:v>
                </c:pt>
                <c:pt idx="37466">
                  <c:v>400.19523506446097</c:v>
                </c:pt>
                <c:pt idx="37467">
                  <c:v>399.86539426476901</c:v>
                </c:pt>
                <c:pt idx="37468">
                  <c:v>399.63272048476904</c:v>
                </c:pt>
                <c:pt idx="37469">
                  <c:v>399.67819470876896</c:v>
                </c:pt>
                <c:pt idx="37470">
                  <c:v>399.94514761430702</c:v>
                </c:pt>
                <c:pt idx="37471">
                  <c:v>399.61420115184603</c:v>
                </c:pt>
                <c:pt idx="37472">
                  <c:v>399.62584023153806</c:v>
                </c:pt>
                <c:pt idx="37473">
                  <c:v>398.97624611815291</c:v>
                </c:pt>
                <c:pt idx="37474">
                  <c:v>398.44764192922997</c:v>
                </c:pt>
                <c:pt idx="37475">
                  <c:v>398.14427565246103</c:v>
                </c:pt>
                <c:pt idx="37476">
                  <c:v>397.819357108769</c:v>
                </c:pt>
                <c:pt idx="37477">
                  <c:v>397.85159480184598</c:v>
                </c:pt>
                <c:pt idx="37478">
                  <c:v>397.97656434153794</c:v>
                </c:pt>
                <c:pt idx="37479">
                  <c:v>398.19584860569205</c:v>
                </c:pt>
                <c:pt idx="37480">
                  <c:v>398.16048146169197</c:v>
                </c:pt>
                <c:pt idx="37481">
                  <c:v>398.15418686446111</c:v>
                </c:pt>
                <c:pt idx="37482">
                  <c:v>398.18620397092195</c:v>
                </c:pt>
                <c:pt idx="37483">
                  <c:v>398.1237126516919</c:v>
                </c:pt>
                <c:pt idx="37484">
                  <c:v>397.9926562719989</c:v>
                </c:pt>
                <c:pt idx="37485">
                  <c:v>398.04959391553808</c:v>
                </c:pt>
                <c:pt idx="37486">
                  <c:v>398.01190572261487</c:v>
                </c:pt>
                <c:pt idx="37487">
                  <c:v>397.94189717</c:v>
                </c:pt>
                <c:pt idx="37488">
                  <c:v>398.01928490230705</c:v>
                </c:pt>
                <c:pt idx="37489">
                  <c:v>397.94886997753792</c:v>
                </c:pt>
                <c:pt idx="37490">
                  <c:v>397.60671766276897</c:v>
                </c:pt>
                <c:pt idx="37491">
                  <c:v>397.5212129883069</c:v>
                </c:pt>
                <c:pt idx="37492">
                  <c:v>397.49478349969195</c:v>
                </c:pt>
                <c:pt idx="37493">
                  <c:v>397.77741397522993</c:v>
                </c:pt>
                <c:pt idx="37494">
                  <c:v>397.75729132507598</c:v>
                </c:pt>
                <c:pt idx="37495">
                  <c:v>397.96478773769195</c:v>
                </c:pt>
                <c:pt idx="37496">
                  <c:v>397.93609741799884</c:v>
                </c:pt>
                <c:pt idx="37497">
                  <c:v>397.83467890076901</c:v>
                </c:pt>
                <c:pt idx="37498">
                  <c:v>397.77138000015299</c:v>
                </c:pt>
                <c:pt idx="37499">
                  <c:v>397.82919387076902</c:v>
                </c:pt>
                <c:pt idx="37500">
                  <c:v>397.83059735261486</c:v>
                </c:pt>
                <c:pt idx="37501">
                  <c:v>397.80979677169199</c:v>
                </c:pt>
                <c:pt idx="37502">
                  <c:v>397.83672773661493</c:v>
                </c:pt>
                <c:pt idx="37503">
                  <c:v>398.18563473338401</c:v>
                </c:pt>
                <c:pt idx="37504">
                  <c:v>398.68668602815302</c:v>
                </c:pt>
                <c:pt idx="37505">
                  <c:v>398.37165406830695</c:v>
                </c:pt>
                <c:pt idx="37506">
                  <c:v>397.93212270738388</c:v>
                </c:pt>
                <c:pt idx="37507">
                  <c:v>397.88239043323</c:v>
                </c:pt>
                <c:pt idx="37508">
                  <c:v>397.94938151123</c:v>
                </c:pt>
                <c:pt idx="37509">
                  <c:v>397.7810690816919</c:v>
                </c:pt>
                <c:pt idx="37510">
                  <c:v>398.02110990753789</c:v>
                </c:pt>
                <c:pt idx="37511">
                  <c:v>398.07479115092298</c:v>
                </c:pt>
                <c:pt idx="37512">
                  <c:v>398.10992068092304</c:v>
                </c:pt>
                <c:pt idx="37513">
                  <c:v>398.82842446984608</c:v>
                </c:pt>
                <c:pt idx="37514">
                  <c:v>398.23349176892293</c:v>
                </c:pt>
                <c:pt idx="37515">
                  <c:v>398.15670839415304</c:v>
                </c:pt>
                <c:pt idx="37516">
                  <c:v>398.115411908461</c:v>
                </c:pt>
                <c:pt idx="37517">
                  <c:v>397.90472186938405</c:v>
                </c:pt>
                <c:pt idx="37518">
                  <c:v>397.86876678461499</c:v>
                </c:pt>
                <c:pt idx="37519">
                  <c:v>397.91470475630695</c:v>
                </c:pt>
                <c:pt idx="37520">
                  <c:v>397.803303569538</c:v>
                </c:pt>
                <c:pt idx="37521">
                  <c:v>397.87358521138395</c:v>
                </c:pt>
                <c:pt idx="37522">
                  <c:v>397.73599446553794</c:v>
                </c:pt>
                <c:pt idx="37523">
                  <c:v>397.59470258553802</c:v>
                </c:pt>
                <c:pt idx="37524">
                  <c:v>397.60351506630695</c:v>
                </c:pt>
                <c:pt idx="37525">
                  <c:v>397.56215018722992</c:v>
                </c:pt>
                <c:pt idx="37526">
                  <c:v>397.68706102169205</c:v>
                </c:pt>
                <c:pt idx="37527">
                  <c:v>397.77093977122991</c:v>
                </c:pt>
                <c:pt idx="37528">
                  <c:v>397.51842571692197</c:v>
                </c:pt>
                <c:pt idx="37529">
                  <c:v>397.56638226369199</c:v>
                </c:pt>
                <c:pt idx="37530">
                  <c:v>397.66940721323004</c:v>
                </c:pt>
                <c:pt idx="37531">
                  <c:v>397.89487065569205</c:v>
                </c:pt>
                <c:pt idx="37532">
                  <c:v>397.79180580092299</c:v>
                </c:pt>
                <c:pt idx="37533">
                  <c:v>397.57258876030704</c:v>
                </c:pt>
                <c:pt idx="37534">
                  <c:v>397.36810312769194</c:v>
                </c:pt>
                <c:pt idx="37535">
                  <c:v>397.53821630707597</c:v>
                </c:pt>
                <c:pt idx="37536">
                  <c:v>397.87650118692301</c:v>
                </c:pt>
                <c:pt idx="37537">
                  <c:v>398.10731735430704</c:v>
                </c:pt>
                <c:pt idx="37538">
                  <c:v>398.09442714938405</c:v>
                </c:pt>
                <c:pt idx="37539">
                  <c:v>398.00566205615308</c:v>
                </c:pt>
                <c:pt idx="37540">
                  <c:v>398.03784214953805</c:v>
                </c:pt>
                <c:pt idx="37541">
                  <c:v>398.01191380122987</c:v>
                </c:pt>
                <c:pt idx="37542">
                  <c:v>397.86981510800001</c:v>
                </c:pt>
                <c:pt idx="37543">
                  <c:v>397.72608384676897</c:v>
                </c:pt>
                <c:pt idx="37544">
                  <c:v>397.90464597999897</c:v>
                </c:pt>
                <c:pt idx="37545">
                  <c:v>397.96497063507701</c:v>
                </c:pt>
                <c:pt idx="37546">
                  <c:v>397.94204455107592</c:v>
                </c:pt>
                <c:pt idx="37547">
                  <c:v>397.89428681815298</c:v>
                </c:pt>
                <c:pt idx="37548">
                  <c:v>397.80319216876904</c:v>
                </c:pt>
                <c:pt idx="37549">
                  <c:v>398.07501509892296</c:v>
                </c:pt>
                <c:pt idx="37550">
                  <c:v>397.717790065538</c:v>
                </c:pt>
                <c:pt idx="37551">
                  <c:v>397.815267466769</c:v>
                </c:pt>
                <c:pt idx="37552">
                  <c:v>397.9726428043071</c:v>
                </c:pt>
                <c:pt idx="37553">
                  <c:v>397.76475092307697</c:v>
                </c:pt>
                <c:pt idx="37554">
                  <c:v>397.4059121456919</c:v>
                </c:pt>
                <c:pt idx="37555">
                  <c:v>397.13016651184608</c:v>
                </c:pt>
                <c:pt idx="37556">
                  <c:v>397.10487704923008</c:v>
                </c:pt>
                <c:pt idx="37557">
                  <c:v>396.98743506246092</c:v>
                </c:pt>
                <c:pt idx="37558">
                  <c:v>396.92684755999892</c:v>
                </c:pt>
                <c:pt idx="37559">
                  <c:v>397.12627648153796</c:v>
                </c:pt>
                <c:pt idx="37560">
                  <c:v>397.07682974246092</c:v>
                </c:pt>
                <c:pt idx="37561">
                  <c:v>397.02023155507692</c:v>
                </c:pt>
                <c:pt idx="37562">
                  <c:v>396.927647274923</c:v>
                </c:pt>
                <c:pt idx="37563">
                  <c:v>397.00957513430706</c:v>
                </c:pt>
                <c:pt idx="37564">
                  <c:v>396.95276926599894</c:v>
                </c:pt>
                <c:pt idx="37565">
                  <c:v>396.9855075736919</c:v>
                </c:pt>
                <c:pt idx="37566">
                  <c:v>396.9503554113839</c:v>
                </c:pt>
                <c:pt idx="37567">
                  <c:v>396.98683235692192</c:v>
                </c:pt>
                <c:pt idx="37568">
                  <c:v>397.02859688061494</c:v>
                </c:pt>
                <c:pt idx="37569">
                  <c:v>397.07510625446099</c:v>
                </c:pt>
                <c:pt idx="37570">
                  <c:v>397.20177284076897</c:v>
                </c:pt>
                <c:pt idx="37571">
                  <c:v>396.99000781522994</c:v>
                </c:pt>
                <c:pt idx="37572">
                  <c:v>396.854801937692</c:v>
                </c:pt>
                <c:pt idx="37573">
                  <c:v>397.23823798538393</c:v>
                </c:pt>
                <c:pt idx="37574">
                  <c:v>397.48379916784495</c:v>
                </c:pt>
                <c:pt idx="37575">
                  <c:v>397.73041165369199</c:v>
                </c:pt>
                <c:pt idx="37576">
                  <c:v>397.63856885046101</c:v>
                </c:pt>
                <c:pt idx="37577">
                  <c:v>397.50716716061493</c:v>
                </c:pt>
                <c:pt idx="37578">
                  <c:v>397.41077543969192</c:v>
                </c:pt>
                <c:pt idx="37579">
                  <c:v>397.76841258892199</c:v>
                </c:pt>
                <c:pt idx="37580">
                  <c:v>397.88532582323</c:v>
                </c:pt>
                <c:pt idx="37581">
                  <c:v>397.96563193461492</c:v>
                </c:pt>
                <c:pt idx="37582">
                  <c:v>398.03791395692286</c:v>
                </c:pt>
                <c:pt idx="37583">
                  <c:v>398.25389186892301</c:v>
                </c:pt>
                <c:pt idx="37584">
                  <c:v>398.13378531553798</c:v>
                </c:pt>
                <c:pt idx="37585">
                  <c:v>397.90100889307593</c:v>
                </c:pt>
                <c:pt idx="37586">
                  <c:v>398.05533219799992</c:v>
                </c:pt>
                <c:pt idx="37587">
                  <c:v>397.62648485646105</c:v>
                </c:pt>
                <c:pt idx="37588">
                  <c:v>397.56489053015406</c:v>
                </c:pt>
                <c:pt idx="37589">
                  <c:v>397.26843158399993</c:v>
                </c:pt>
                <c:pt idx="37590">
                  <c:v>397.19830958246092</c:v>
                </c:pt>
                <c:pt idx="37591">
                  <c:v>397.4266175575379</c:v>
                </c:pt>
                <c:pt idx="37592">
                  <c:v>397.54997962830709</c:v>
                </c:pt>
                <c:pt idx="37593">
                  <c:v>397.65203568030711</c:v>
                </c:pt>
                <c:pt idx="37594">
                  <c:v>397.61789278569205</c:v>
                </c:pt>
                <c:pt idx="37595">
                  <c:v>397.55165268722999</c:v>
                </c:pt>
                <c:pt idx="37596">
                  <c:v>397.53609025199989</c:v>
                </c:pt>
                <c:pt idx="37597">
                  <c:v>397.38617751199894</c:v>
                </c:pt>
                <c:pt idx="37598">
                  <c:v>397.90400922476908</c:v>
                </c:pt>
                <c:pt idx="37599">
                  <c:v>398.0213491459989</c:v>
                </c:pt>
                <c:pt idx="37600">
                  <c:v>397.68374861676904</c:v>
                </c:pt>
                <c:pt idx="37601">
                  <c:v>397.45289886599897</c:v>
                </c:pt>
                <c:pt idx="37602">
                  <c:v>397.49901461230695</c:v>
                </c:pt>
                <c:pt idx="37603">
                  <c:v>397.78004594676895</c:v>
                </c:pt>
                <c:pt idx="37604">
                  <c:v>398.47490269046108</c:v>
                </c:pt>
                <c:pt idx="37605">
                  <c:v>398.35472963046112</c:v>
                </c:pt>
                <c:pt idx="37606">
                  <c:v>397.63007418353806</c:v>
                </c:pt>
                <c:pt idx="37607">
                  <c:v>397.20107730507596</c:v>
                </c:pt>
                <c:pt idx="37608">
                  <c:v>397.19438640092301</c:v>
                </c:pt>
                <c:pt idx="37609">
                  <c:v>397.93604806861481</c:v>
                </c:pt>
                <c:pt idx="37610">
                  <c:v>397.67150019830802</c:v>
                </c:pt>
                <c:pt idx="37611">
                  <c:v>397.48594468353798</c:v>
                </c:pt>
                <c:pt idx="37612">
                  <c:v>397.31236621153801</c:v>
                </c:pt>
                <c:pt idx="37613">
                  <c:v>397.41038165615299</c:v>
                </c:pt>
                <c:pt idx="37614">
                  <c:v>397.58772063430706</c:v>
                </c:pt>
                <c:pt idx="37615">
                  <c:v>397.54229791369198</c:v>
                </c:pt>
                <c:pt idx="37616">
                  <c:v>397.45436261584604</c:v>
                </c:pt>
                <c:pt idx="37617">
                  <c:v>397.54111220476801</c:v>
                </c:pt>
                <c:pt idx="37618">
                  <c:v>397.54812842753796</c:v>
                </c:pt>
                <c:pt idx="37619">
                  <c:v>397.64887226569198</c:v>
                </c:pt>
                <c:pt idx="37620">
                  <c:v>397.68165231430703</c:v>
                </c:pt>
                <c:pt idx="37621">
                  <c:v>398.37730555922997</c:v>
                </c:pt>
                <c:pt idx="37622">
                  <c:v>398.05904332046111</c:v>
                </c:pt>
                <c:pt idx="37623">
                  <c:v>397.51593835492292</c:v>
                </c:pt>
                <c:pt idx="37624">
                  <c:v>397.58724718630805</c:v>
                </c:pt>
                <c:pt idx="37625">
                  <c:v>397.43780944907689</c:v>
                </c:pt>
                <c:pt idx="37626">
                  <c:v>397.31634158138399</c:v>
                </c:pt>
                <c:pt idx="37627">
                  <c:v>397.52326844169187</c:v>
                </c:pt>
                <c:pt idx="37628">
                  <c:v>397.36325165846102</c:v>
                </c:pt>
                <c:pt idx="37629">
                  <c:v>397.32646595292192</c:v>
                </c:pt>
                <c:pt idx="37630">
                  <c:v>397.70582333215401</c:v>
                </c:pt>
                <c:pt idx="37631">
                  <c:v>397.55156266261503</c:v>
                </c:pt>
                <c:pt idx="37632">
                  <c:v>397.41980903323002</c:v>
                </c:pt>
                <c:pt idx="37633">
                  <c:v>397.21172684307692</c:v>
                </c:pt>
                <c:pt idx="37634">
                  <c:v>397.27509751661495</c:v>
                </c:pt>
                <c:pt idx="37635">
                  <c:v>397.32724846061495</c:v>
                </c:pt>
                <c:pt idx="37636">
                  <c:v>397.44787904646108</c:v>
                </c:pt>
                <c:pt idx="37637">
                  <c:v>397.38324621476903</c:v>
                </c:pt>
                <c:pt idx="37638">
                  <c:v>397.19245736815299</c:v>
                </c:pt>
                <c:pt idx="37639">
                  <c:v>397.34113294907587</c:v>
                </c:pt>
                <c:pt idx="37640">
                  <c:v>397.18628395846099</c:v>
                </c:pt>
                <c:pt idx="37641">
                  <c:v>397.08287885199996</c:v>
                </c:pt>
                <c:pt idx="37642">
                  <c:v>396.88467703600008</c:v>
                </c:pt>
                <c:pt idx="37643">
                  <c:v>397.01107778492292</c:v>
                </c:pt>
                <c:pt idx="37644">
                  <c:v>396.75986948015304</c:v>
                </c:pt>
                <c:pt idx="37645">
                  <c:v>397.113431200153</c:v>
                </c:pt>
                <c:pt idx="37646">
                  <c:v>396.957141681076</c:v>
                </c:pt>
                <c:pt idx="37647">
                  <c:v>396.55651364907692</c:v>
                </c:pt>
                <c:pt idx="37648">
                  <c:v>396.84414800584608</c:v>
                </c:pt>
                <c:pt idx="37649">
                  <c:v>397.17387719292304</c:v>
                </c:pt>
                <c:pt idx="37650">
                  <c:v>397.94683402107592</c:v>
                </c:pt>
                <c:pt idx="37651">
                  <c:v>397.41383725707686</c:v>
                </c:pt>
                <c:pt idx="37652">
                  <c:v>397.16140858861496</c:v>
                </c:pt>
                <c:pt idx="37653">
                  <c:v>397.16569009476916</c:v>
                </c:pt>
                <c:pt idx="37654">
                  <c:v>397.37379297830699</c:v>
                </c:pt>
                <c:pt idx="37655">
                  <c:v>397.58905300476908</c:v>
                </c:pt>
                <c:pt idx="37656">
                  <c:v>397.66835877384602</c:v>
                </c:pt>
                <c:pt idx="37657">
                  <c:v>397.70399143199995</c:v>
                </c:pt>
                <c:pt idx="37658">
                  <c:v>398.0205812479989</c:v>
                </c:pt>
                <c:pt idx="37659">
                  <c:v>398.1472214993841</c:v>
                </c:pt>
                <c:pt idx="37660">
                  <c:v>398.2065110172299</c:v>
                </c:pt>
                <c:pt idx="37661">
                  <c:v>398.37537404430697</c:v>
                </c:pt>
                <c:pt idx="37662">
                  <c:v>398.59969589215405</c:v>
                </c:pt>
                <c:pt idx="37663">
                  <c:v>398.86237252507698</c:v>
                </c:pt>
                <c:pt idx="37664">
                  <c:v>398.55719100738395</c:v>
                </c:pt>
                <c:pt idx="37665">
                  <c:v>398.46197924707684</c:v>
                </c:pt>
                <c:pt idx="37666">
                  <c:v>398.38716013892298</c:v>
                </c:pt>
                <c:pt idx="37667">
                  <c:v>398.663342229384</c:v>
                </c:pt>
                <c:pt idx="37668">
                  <c:v>397.85145272276901</c:v>
                </c:pt>
                <c:pt idx="37669">
                  <c:v>397.38382705415302</c:v>
                </c:pt>
                <c:pt idx="37670">
                  <c:v>397.65636777230696</c:v>
                </c:pt>
                <c:pt idx="37671">
                  <c:v>397.51502799292297</c:v>
                </c:pt>
                <c:pt idx="37672">
                  <c:v>397.69781915769192</c:v>
                </c:pt>
                <c:pt idx="37673">
                  <c:v>397.72353733430703</c:v>
                </c:pt>
                <c:pt idx="37674">
                  <c:v>397.83725500815297</c:v>
                </c:pt>
                <c:pt idx="37675">
                  <c:v>397.95862753615302</c:v>
                </c:pt>
                <c:pt idx="37676">
                  <c:v>398.13015531722994</c:v>
                </c:pt>
                <c:pt idx="37677">
                  <c:v>397.98131680430697</c:v>
                </c:pt>
                <c:pt idx="37678">
                  <c:v>397.77213301769189</c:v>
                </c:pt>
                <c:pt idx="37679">
                  <c:v>397.85954125769194</c:v>
                </c:pt>
                <c:pt idx="37680">
                  <c:v>397.99751053907693</c:v>
                </c:pt>
                <c:pt idx="37681">
                  <c:v>398.16593395938395</c:v>
                </c:pt>
                <c:pt idx="37682">
                  <c:v>398.35953428707694</c:v>
                </c:pt>
                <c:pt idx="37683">
                  <c:v>398.07118923046102</c:v>
                </c:pt>
                <c:pt idx="37684">
                  <c:v>398.21811628646094</c:v>
                </c:pt>
                <c:pt idx="37685">
                  <c:v>398.41992453353805</c:v>
                </c:pt>
                <c:pt idx="37686">
                  <c:v>398.37178198246102</c:v>
                </c:pt>
                <c:pt idx="37687">
                  <c:v>398.725132634153</c:v>
                </c:pt>
                <c:pt idx="37688">
                  <c:v>398.98887525476903</c:v>
                </c:pt>
                <c:pt idx="37689">
                  <c:v>398.84238311584613</c:v>
                </c:pt>
                <c:pt idx="37690">
                  <c:v>398.79106515584601</c:v>
                </c:pt>
                <c:pt idx="37691">
                  <c:v>398.87975848461497</c:v>
                </c:pt>
                <c:pt idx="37692">
                  <c:v>399.15408733907708</c:v>
                </c:pt>
                <c:pt idx="37693">
                  <c:v>399.14948674907606</c:v>
                </c:pt>
                <c:pt idx="37694">
                  <c:v>399.05272666846105</c:v>
                </c:pt>
                <c:pt idx="37695">
                  <c:v>399.15744995307602</c:v>
                </c:pt>
                <c:pt idx="37696">
                  <c:v>399.60936345892299</c:v>
                </c:pt>
                <c:pt idx="37697">
                  <c:v>399.39955525399995</c:v>
                </c:pt>
                <c:pt idx="37698">
                  <c:v>399.28230959369199</c:v>
                </c:pt>
                <c:pt idx="37699">
                  <c:v>399.21217273261493</c:v>
                </c:pt>
                <c:pt idx="37700">
                  <c:v>399.14101544984601</c:v>
                </c:pt>
                <c:pt idx="37701">
                  <c:v>399.42057381446102</c:v>
                </c:pt>
                <c:pt idx="37702">
                  <c:v>399.20987848061492</c:v>
                </c:pt>
                <c:pt idx="37703">
                  <c:v>399.21584913846107</c:v>
                </c:pt>
                <c:pt idx="37704">
                  <c:v>399.7328673707691</c:v>
                </c:pt>
                <c:pt idx="37705">
                  <c:v>400.17308370523</c:v>
                </c:pt>
                <c:pt idx="37706">
                  <c:v>399.00248599907701</c:v>
                </c:pt>
                <c:pt idx="37707">
                  <c:v>398.36024631707704</c:v>
                </c:pt>
                <c:pt idx="37708">
                  <c:v>398.11017814476901</c:v>
                </c:pt>
                <c:pt idx="37709">
                  <c:v>398.24454052723001</c:v>
                </c:pt>
                <c:pt idx="37710">
                  <c:v>398.06359484138392</c:v>
                </c:pt>
                <c:pt idx="37711">
                  <c:v>398.25990670707603</c:v>
                </c:pt>
                <c:pt idx="37712">
                  <c:v>398.26894662153802</c:v>
                </c:pt>
                <c:pt idx="37713">
                  <c:v>398.59344429984606</c:v>
                </c:pt>
                <c:pt idx="37714">
                  <c:v>398.81706690199997</c:v>
                </c:pt>
                <c:pt idx="37715">
                  <c:v>398.47795868692299</c:v>
                </c:pt>
                <c:pt idx="37716">
                  <c:v>398.60491904230696</c:v>
                </c:pt>
                <c:pt idx="37717">
                  <c:v>398.68594020338401</c:v>
                </c:pt>
                <c:pt idx="37718">
                  <c:v>398.66516070153801</c:v>
                </c:pt>
                <c:pt idx="37719">
                  <c:v>398.52813698292289</c:v>
                </c:pt>
                <c:pt idx="37720">
                  <c:v>398.69779476015299</c:v>
                </c:pt>
                <c:pt idx="37721">
                  <c:v>398.81847866492302</c:v>
                </c:pt>
                <c:pt idx="37722">
                  <c:v>398.97311307815289</c:v>
                </c:pt>
                <c:pt idx="37723">
                  <c:v>399.09384481492305</c:v>
                </c:pt>
                <c:pt idx="37724">
                  <c:v>398.90207200876898</c:v>
                </c:pt>
                <c:pt idx="37725">
                  <c:v>398.55121948922994</c:v>
                </c:pt>
                <c:pt idx="37726">
                  <c:v>398.52612057661497</c:v>
                </c:pt>
                <c:pt idx="37727">
                  <c:v>398.792623860307</c:v>
                </c:pt>
                <c:pt idx="37728">
                  <c:v>398.79796855876896</c:v>
                </c:pt>
                <c:pt idx="37729">
                  <c:v>398.66933688261503</c:v>
                </c:pt>
                <c:pt idx="37730">
                  <c:v>398.63373285184599</c:v>
                </c:pt>
                <c:pt idx="37731">
                  <c:v>398.68640728769191</c:v>
                </c:pt>
                <c:pt idx="37732">
                  <c:v>398.45555273415403</c:v>
                </c:pt>
                <c:pt idx="37733">
                  <c:v>398.30350292476902</c:v>
                </c:pt>
                <c:pt idx="37734">
                  <c:v>398.48239723307699</c:v>
                </c:pt>
                <c:pt idx="37735">
                  <c:v>398.76184260722999</c:v>
                </c:pt>
                <c:pt idx="37736">
                  <c:v>398.8847347579989</c:v>
                </c:pt>
                <c:pt idx="37737">
                  <c:v>398.830655358461</c:v>
                </c:pt>
                <c:pt idx="37738">
                  <c:v>398.792494938461</c:v>
                </c:pt>
                <c:pt idx="37739">
                  <c:v>398.62213136830695</c:v>
                </c:pt>
                <c:pt idx="37740">
                  <c:v>398.74254709784606</c:v>
                </c:pt>
                <c:pt idx="37741">
                  <c:v>398.87130341692199</c:v>
                </c:pt>
                <c:pt idx="37742">
                  <c:v>398.88573376015296</c:v>
                </c:pt>
                <c:pt idx="37743">
                  <c:v>398.78976745369192</c:v>
                </c:pt>
                <c:pt idx="37744">
                  <c:v>398.91585827261497</c:v>
                </c:pt>
                <c:pt idx="37745">
                  <c:v>398.84564635261501</c:v>
                </c:pt>
                <c:pt idx="37746">
                  <c:v>398.77426993061499</c:v>
                </c:pt>
                <c:pt idx="37747">
                  <c:v>398.77992824538399</c:v>
                </c:pt>
                <c:pt idx="37748">
                  <c:v>399.00008007615401</c:v>
                </c:pt>
                <c:pt idx="37749">
                  <c:v>399.12445709584614</c:v>
                </c:pt>
                <c:pt idx="37750">
                  <c:v>398.95367301430701</c:v>
                </c:pt>
                <c:pt idx="37751">
                  <c:v>399.12488553676911</c:v>
                </c:pt>
                <c:pt idx="37752">
                  <c:v>399.74561692522997</c:v>
                </c:pt>
                <c:pt idx="37753">
                  <c:v>400.29173656830693</c:v>
                </c:pt>
                <c:pt idx="37754">
                  <c:v>400.869209366615</c:v>
                </c:pt>
                <c:pt idx="37755">
                  <c:v>401.01723347584601</c:v>
                </c:pt>
                <c:pt idx="37756">
                  <c:v>400.843954662307</c:v>
                </c:pt>
                <c:pt idx="37757">
                  <c:v>399.871276626</c:v>
                </c:pt>
                <c:pt idx="37758">
                  <c:v>399.20395776692294</c:v>
                </c:pt>
                <c:pt idx="37759">
                  <c:v>398.87301400507693</c:v>
                </c:pt>
                <c:pt idx="37760">
                  <c:v>398.78955418476903</c:v>
                </c:pt>
                <c:pt idx="37761">
                  <c:v>399.05150142138399</c:v>
                </c:pt>
                <c:pt idx="37762">
                  <c:v>399.10700196815299</c:v>
                </c:pt>
                <c:pt idx="37763">
                  <c:v>398.98691438569193</c:v>
                </c:pt>
                <c:pt idx="37764">
                  <c:v>399.21584392446107</c:v>
                </c:pt>
                <c:pt idx="37765">
                  <c:v>399.259967656154</c:v>
                </c:pt>
                <c:pt idx="37766">
                  <c:v>399.02451629815295</c:v>
                </c:pt>
                <c:pt idx="37767">
                  <c:v>399.14325324861494</c:v>
                </c:pt>
                <c:pt idx="37768">
                  <c:v>399.13104129184597</c:v>
                </c:pt>
                <c:pt idx="37769">
                  <c:v>399.06414038138405</c:v>
                </c:pt>
                <c:pt idx="37770">
                  <c:v>399.28176762707596</c:v>
                </c:pt>
                <c:pt idx="37771">
                  <c:v>399.24408138892306</c:v>
                </c:pt>
                <c:pt idx="37772">
                  <c:v>399.18163020584598</c:v>
                </c:pt>
                <c:pt idx="37773">
                  <c:v>399.41970927230699</c:v>
                </c:pt>
                <c:pt idx="37774">
                  <c:v>399.47092331615301</c:v>
                </c:pt>
                <c:pt idx="37775">
                  <c:v>399.35484296384612</c:v>
                </c:pt>
                <c:pt idx="37776">
                  <c:v>399.45970355353802</c:v>
                </c:pt>
                <c:pt idx="37777">
                  <c:v>399.63743950246101</c:v>
                </c:pt>
                <c:pt idx="37778">
                  <c:v>399.76182919815301</c:v>
                </c:pt>
                <c:pt idx="37779">
                  <c:v>400.03529690030695</c:v>
                </c:pt>
                <c:pt idx="37780">
                  <c:v>399.94341938184601</c:v>
                </c:pt>
                <c:pt idx="37781">
                  <c:v>399.79894597722989</c:v>
                </c:pt>
                <c:pt idx="37782">
                  <c:v>399.96222294984602</c:v>
                </c:pt>
                <c:pt idx="37783">
                  <c:v>399.98991526276899</c:v>
                </c:pt>
                <c:pt idx="37784">
                  <c:v>400.07707372476904</c:v>
                </c:pt>
                <c:pt idx="37785">
                  <c:v>400.20714913615302</c:v>
                </c:pt>
                <c:pt idx="37786">
                  <c:v>400.24517956830692</c:v>
                </c:pt>
                <c:pt idx="37787">
                  <c:v>400.15392054984608</c:v>
                </c:pt>
                <c:pt idx="37788">
                  <c:v>400.11288184923006</c:v>
                </c:pt>
                <c:pt idx="37789">
                  <c:v>400.22159198399993</c:v>
                </c:pt>
                <c:pt idx="37790">
                  <c:v>400.28158558922996</c:v>
                </c:pt>
                <c:pt idx="37791">
                  <c:v>400.45687313938402</c:v>
                </c:pt>
                <c:pt idx="37792">
                  <c:v>400.92960166769194</c:v>
                </c:pt>
                <c:pt idx="37793">
                  <c:v>400.93370474707581</c:v>
                </c:pt>
                <c:pt idx="37794">
                  <c:v>400.85254881523002</c:v>
                </c:pt>
                <c:pt idx="37795">
                  <c:v>400.93395673861488</c:v>
                </c:pt>
                <c:pt idx="37796">
                  <c:v>401.37551379092292</c:v>
                </c:pt>
                <c:pt idx="37797">
                  <c:v>401.41409255492198</c:v>
                </c:pt>
                <c:pt idx="37798">
                  <c:v>401.48174040707687</c:v>
                </c:pt>
                <c:pt idx="37799">
                  <c:v>401.56304890861486</c:v>
                </c:pt>
                <c:pt idx="37800">
                  <c:v>401.7168002486149</c:v>
                </c:pt>
                <c:pt idx="37801">
                  <c:v>401.54187273722999</c:v>
                </c:pt>
                <c:pt idx="37802">
                  <c:v>401.27299586707699</c:v>
                </c:pt>
                <c:pt idx="37803">
                  <c:v>401.16135087538396</c:v>
                </c:pt>
                <c:pt idx="37804">
                  <c:v>401.06620033753802</c:v>
                </c:pt>
                <c:pt idx="37805">
                  <c:v>401.10073862799896</c:v>
                </c:pt>
                <c:pt idx="37806">
                  <c:v>401.03552624553794</c:v>
                </c:pt>
                <c:pt idx="37807">
                  <c:v>401.0558926949231</c:v>
                </c:pt>
                <c:pt idx="37808">
                  <c:v>400.72575082415301</c:v>
                </c:pt>
                <c:pt idx="37809">
                  <c:v>400.69422652584603</c:v>
                </c:pt>
                <c:pt idx="37810">
                  <c:v>400.677072172615</c:v>
                </c:pt>
                <c:pt idx="37811">
                  <c:v>400.88373427799991</c:v>
                </c:pt>
                <c:pt idx="37812">
                  <c:v>400.96332338292297</c:v>
                </c:pt>
                <c:pt idx="37813">
                  <c:v>400.842914006922</c:v>
                </c:pt>
                <c:pt idx="37814">
                  <c:v>400.71232919184598</c:v>
                </c:pt>
                <c:pt idx="37815">
                  <c:v>400.60922585953807</c:v>
                </c:pt>
                <c:pt idx="37816">
                  <c:v>400.51941342415302</c:v>
                </c:pt>
                <c:pt idx="37817">
                  <c:v>400.54130672446098</c:v>
                </c:pt>
                <c:pt idx="37818">
                  <c:v>400.52776508969197</c:v>
                </c:pt>
                <c:pt idx="37819">
                  <c:v>400.48188974322994</c:v>
                </c:pt>
                <c:pt idx="37820">
                  <c:v>400.476561390923</c:v>
                </c:pt>
                <c:pt idx="37821">
                  <c:v>400.49710883261497</c:v>
                </c:pt>
                <c:pt idx="37822">
                  <c:v>400.43624363661496</c:v>
                </c:pt>
                <c:pt idx="37823">
                  <c:v>400.56428584676803</c:v>
                </c:pt>
                <c:pt idx="37824">
                  <c:v>400.52038109876901</c:v>
                </c:pt>
                <c:pt idx="37825">
                  <c:v>400.59353981861489</c:v>
                </c:pt>
                <c:pt idx="37826">
                  <c:v>400.66997334538405</c:v>
                </c:pt>
                <c:pt idx="37827">
                  <c:v>400.70830256184593</c:v>
                </c:pt>
                <c:pt idx="37828">
                  <c:v>400.77652938799889</c:v>
                </c:pt>
                <c:pt idx="37829">
                  <c:v>400.79737343461494</c:v>
                </c:pt>
                <c:pt idx="37830">
                  <c:v>400.629689498</c:v>
                </c:pt>
                <c:pt idx="37831">
                  <c:v>400.71624191107594</c:v>
                </c:pt>
                <c:pt idx="37832">
                  <c:v>400.6594844153841</c:v>
                </c:pt>
                <c:pt idx="37833">
                  <c:v>400.73331303338392</c:v>
                </c:pt>
                <c:pt idx="37834">
                  <c:v>400.83542483061501</c:v>
                </c:pt>
                <c:pt idx="37835">
                  <c:v>400.81828710246106</c:v>
                </c:pt>
                <c:pt idx="37836">
                  <c:v>401.0246706858461</c:v>
                </c:pt>
                <c:pt idx="37837">
                  <c:v>401.10883274292195</c:v>
                </c:pt>
                <c:pt idx="37838">
                  <c:v>401.20664951153799</c:v>
                </c:pt>
                <c:pt idx="37839">
                  <c:v>401.30003689415298</c:v>
                </c:pt>
                <c:pt idx="37840">
                  <c:v>401.03759067722996</c:v>
                </c:pt>
                <c:pt idx="37841">
                  <c:v>400.56924173907703</c:v>
                </c:pt>
                <c:pt idx="37842">
                  <c:v>400.69626269199898</c:v>
                </c:pt>
                <c:pt idx="37843">
                  <c:v>400.7356352156919</c:v>
                </c:pt>
                <c:pt idx="37844">
                  <c:v>400.98331567876892</c:v>
                </c:pt>
                <c:pt idx="37845">
                  <c:v>401.31413543599899</c:v>
                </c:pt>
                <c:pt idx="37846">
                  <c:v>401.5949354879989</c:v>
                </c:pt>
                <c:pt idx="37847">
                  <c:v>401.80025541907696</c:v>
                </c:pt>
                <c:pt idx="37848">
                  <c:v>401.76309669815299</c:v>
                </c:pt>
                <c:pt idx="37849">
                  <c:v>401.80762249692202</c:v>
                </c:pt>
                <c:pt idx="37850">
                  <c:v>401.78509894215387</c:v>
                </c:pt>
                <c:pt idx="37851">
                  <c:v>401.48661620707588</c:v>
                </c:pt>
                <c:pt idx="37852">
                  <c:v>401.23566410646106</c:v>
                </c:pt>
                <c:pt idx="37853">
                  <c:v>401.31376871892195</c:v>
                </c:pt>
                <c:pt idx="37854">
                  <c:v>401.424224428461</c:v>
                </c:pt>
                <c:pt idx="37855">
                  <c:v>401.31880367584614</c:v>
                </c:pt>
                <c:pt idx="37856">
                  <c:v>401.32278996199994</c:v>
                </c:pt>
                <c:pt idx="37857">
                  <c:v>401.38707353030702</c:v>
                </c:pt>
                <c:pt idx="37858">
                  <c:v>401.40676983769191</c:v>
                </c:pt>
                <c:pt idx="37859">
                  <c:v>401.61555111446114</c:v>
                </c:pt>
                <c:pt idx="37860">
                  <c:v>401.66896411261501</c:v>
                </c:pt>
                <c:pt idx="37861">
                  <c:v>401.60663148707596</c:v>
                </c:pt>
                <c:pt idx="37862">
                  <c:v>401.707270856923</c:v>
                </c:pt>
                <c:pt idx="37863">
                  <c:v>401.49488156184498</c:v>
                </c:pt>
                <c:pt idx="37864">
                  <c:v>401.43809576015286</c:v>
                </c:pt>
                <c:pt idx="37865">
                  <c:v>401.42502340169193</c:v>
                </c:pt>
                <c:pt idx="37866">
                  <c:v>401.30492943184606</c:v>
                </c:pt>
                <c:pt idx="37867">
                  <c:v>401.47236739830697</c:v>
                </c:pt>
                <c:pt idx="37868">
                  <c:v>401.63338161953806</c:v>
                </c:pt>
                <c:pt idx="37869">
                  <c:v>401.65507345799892</c:v>
                </c:pt>
                <c:pt idx="37870">
                  <c:v>401.66981132169201</c:v>
                </c:pt>
                <c:pt idx="37871">
                  <c:v>401.48481636138399</c:v>
                </c:pt>
                <c:pt idx="37872">
                  <c:v>401.36282177599901</c:v>
                </c:pt>
                <c:pt idx="37873">
                  <c:v>401.51428842861492</c:v>
                </c:pt>
                <c:pt idx="37874">
                  <c:v>401.60918818892304</c:v>
                </c:pt>
                <c:pt idx="37875">
                  <c:v>401.51991372399903</c:v>
                </c:pt>
                <c:pt idx="37876">
                  <c:v>401.69240038199905</c:v>
                </c:pt>
                <c:pt idx="37877">
                  <c:v>401.7331373906149</c:v>
                </c:pt>
                <c:pt idx="37878">
                  <c:v>401.50956500507601</c:v>
                </c:pt>
                <c:pt idx="37879">
                  <c:v>401.78085460999898</c:v>
                </c:pt>
                <c:pt idx="37880">
                  <c:v>401.63866131061502</c:v>
                </c:pt>
                <c:pt idx="37881">
                  <c:v>401.63540655922992</c:v>
                </c:pt>
                <c:pt idx="37882">
                  <c:v>401.78446768107705</c:v>
                </c:pt>
                <c:pt idx="37883">
                  <c:v>401.91472712046107</c:v>
                </c:pt>
                <c:pt idx="37884">
                  <c:v>401.60254018646111</c:v>
                </c:pt>
                <c:pt idx="37885">
                  <c:v>401.57028274984606</c:v>
                </c:pt>
                <c:pt idx="37886">
                  <c:v>401.31722050892301</c:v>
                </c:pt>
                <c:pt idx="37887">
                  <c:v>401.43054596584597</c:v>
                </c:pt>
                <c:pt idx="37888">
                  <c:v>401.56977326523003</c:v>
                </c:pt>
                <c:pt idx="37889">
                  <c:v>401.83564942215293</c:v>
                </c:pt>
                <c:pt idx="37890">
                  <c:v>401.89462787876903</c:v>
                </c:pt>
                <c:pt idx="37891">
                  <c:v>402.02946450215302</c:v>
                </c:pt>
                <c:pt idx="37892">
                  <c:v>401.73118317969193</c:v>
                </c:pt>
                <c:pt idx="37893">
                  <c:v>402.0795782510769</c:v>
                </c:pt>
                <c:pt idx="37894">
                  <c:v>402.42125085107693</c:v>
                </c:pt>
                <c:pt idx="37895">
                  <c:v>402.96071414399995</c:v>
                </c:pt>
                <c:pt idx="37896">
                  <c:v>403.045470973384</c:v>
                </c:pt>
                <c:pt idx="37897">
                  <c:v>402.82909043153802</c:v>
                </c:pt>
                <c:pt idx="37898">
                  <c:v>402.231460312769</c:v>
                </c:pt>
                <c:pt idx="37899">
                  <c:v>401.95485911553806</c:v>
                </c:pt>
                <c:pt idx="37900">
                  <c:v>402.144176257845</c:v>
                </c:pt>
                <c:pt idx="37901">
                  <c:v>402.20682559538398</c:v>
                </c:pt>
                <c:pt idx="37902">
                  <c:v>402.66910352646107</c:v>
                </c:pt>
                <c:pt idx="37903">
                  <c:v>402.86463460923005</c:v>
                </c:pt>
                <c:pt idx="37904">
                  <c:v>402.71510426215286</c:v>
                </c:pt>
                <c:pt idx="37905">
                  <c:v>401.86028220399902</c:v>
                </c:pt>
                <c:pt idx="37906">
                  <c:v>401.53500187122995</c:v>
                </c:pt>
                <c:pt idx="37907">
                  <c:v>401.68214888661493</c:v>
                </c:pt>
                <c:pt idx="37908">
                  <c:v>401.57991956461495</c:v>
                </c:pt>
                <c:pt idx="37909">
                  <c:v>401.63733527784592</c:v>
                </c:pt>
                <c:pt idx="37910">
                  <c:v>401.79182496984492</c:v>
                </c:pt>
                <c:pt idx="37911">
                  <c:v>401.84574185230701</c:v>
                </c:pt>
                <c:pt idx="37912">
                  <c:v>401.80657545630692</c:v>
                </c:pt>
                <c:pt idx="37913">
                  <c:v>401.82272642984606</c:v>
                </c:pt>
                <c:pt idx="37914">
                  <c:v>401.99348106092197</c:v>
                </c:pt>
                <c:pt idx="37915">
                  <c:v>401.86552569600002</c:v>
                </c:pt>
                <c:pt idx="37916">
                  <c:v>401.85006198846105</c:v>
                </c:pt>
                <c:pt idx="37917">
                  <c:v>401.87284984846104</c:v>
                </c:pt>
                <c:pt idx="37918">
                  <c:v>401.91812197492294</c:v>
                </c:pt>
                <c:pt idx="37919">
                  <c:v>402.05056876076901</c:v>
                </c:pt>
                <c:pt idx="37920">
                  <c:v>402.10921284984607</c:v>
                </c:pt>
                <c:pt idx="37921">
                  <c:v>402.03719522307699</c:v>
                </c:pt>
                <c:pt idx="37922">
                  <c:v>402.04493097276901</c:v>
                </c:pt>
                <c:pt idx="37923">
                  <c:v>401.87248601892298</c:v>
                </c:pt>
                <c:pt idx="37924">
                  <c:v>401.96663672769193</c:v>
                </c:pt>
                <c:pt idx="37925">
                  <c:v>402.08088838338404</c:v>
                </c:pt>
                <c:pt idx="37926">
                  <c:v>402.32724234599999</c:v>
                </c:pt>
                <c:pt idx="37927">
                  <c:v>402.29160096753793</c:v>
                </c:pt>
                <c:pt idx="37928">
                  <c:v>402.42872376030692</c:v>
                </c:pt>
                <c:pt idx="37929">
                  <c:v>402.31384761907702</c:v>
                </c:pt>
                <c:pt idx="37930">
                  <c:v>402.04239747046108</c:v>
                </c:pt>
                <c:pt idx="37931">
                  <c:v>402.03029118523102</c:v>
                </c:pt>
                <c:pt idx="37932">
                  <c:v>402.2281769061529</c:v>
                </c:pt>
                <c:pt idx="37933">
                  <c:v>402.15715744153795</c:v>
                </c:pt>
                <c:pt idx="37934">
                  <c:v>402.059272560154</c:v>
                </c:pt>
                <c:pt idx="37935">
                  <c:v>402.17960926446108</c:v>
                </c:pt>
                <c:pt idx="37936">
                  <c:v>402.15874606446107</c:v>
                </c:pt>
                <c:pt idx="37937">
                  <c:v>402.210870054</c:v>
                </c:pt>
                <c:pt idx="37938">
                  <c:v>402.27905516415404</c:v>
                </c:pt>
                <c:pt idx="37939">
                  <c:v>402.18613699676899</c:v>
                </c:pt>
                <c:pt idx="37940">
                  <c:v>402.18218791122996</c:v>
                </c:pt>
                <c:pt idx="37941">
                  <c:v>402.16148017122998</c:v>
                </c:pt>
                <c:pt idx="37942">
                  <c:v>402.166562038922</c:v>
                </c:pt>
                <c:pt idx="37943">
                  <c:v>402.26431612046105</c:v>
                </c:pt>
                <c:pt idx="37944">
                  <c:v>402.397028661538</c:v>
                </c:pt>
                <c:pt idx="37945">
                  <c:v>402.30659450984598</c:v>
                </c:pt>
                <c:pt idx="37946">
                  <c:v>402.258263842308</c:v>
                </c:pt>
                <c:pt idx="37947">
                  <c:v>402.30610375676895</c:v>
                </c:pt>
                <c:pt idx="37948">
                  <c:v>402.36857026369199</c:v>
                </c:pt>
                <c:pt idx="37949">
                  <c:v>402.32621155692294</c:v>
                </c:pt>
                <c:pt idx="37950">
                  <c:v>402.36040733723001</c:v>
                </c:pt>
                <c:pt idx="37951">
                  <c:v>402.59047336707692</c:v>
                </c:pt>
                <c:pt idx="37952">
                  <c:v>402.58619403276896</c:v>
                </c:pt>
                <c:pt idx="37953">
                  <c:v>402.53279326815391</c:v>
                </c:pt>
                <c:pt idx="37954">
                  <c:v>402.54724065784603</c:v>
                </c:pt>
                <c:pt idx="37955">
                  <c:v>402.649826707692</c:v>
                </c:pt>
                <c:pt idx="37956">
                  <c:v>402.67117602876903</c:v>
                </c:pt>
                <c:pt idx="37957">
                  <c:v>402.75717129184602</c:v>
                </c:pt>
                <c:pt idx="37958">
                  <c:v>402.80146240969196</c:v>
                </c:pt>
                <c:pt idx="37959">
                  <c:v>402.7935292752299</c:v>
                </c:pt>
                <c:pt idx="37960">
                  <c:v>402.72295541815294</c:v>
                </c:pt>
                <c:pt idx="37961">
                  <c:v>402.54245679630702</c:v>
                </c:pt>
                <c:pt idx="37962">
                  <c:v>402.54764289846111</c:v>
                </c:pt>
                <c:pt idx="37963">
                  <c:v>402.68315162492308</c:v>
                </c:pt>
                <c:pt idx="37964">
                  <c:v>402.75086327169203</c:v>
                </c:pt>
                <c:pt idx="37965">
                  <c:v>402.75446121507605</c:v>
                </c:pt>
                <c:pt idx="37966">
                  <c:v>402.83461209153802</c:v>
                </c:pt>
                <c:pt idx="37967">
                  <c:v>402.78380443769197</c:v>
                </c:pt>
                <c:pt idx="37968">
                  <c:v>402.61912958769199</c:v>
                </c:pt>
                <c:pt idx="37969">
                  <c:v>402.75737382830698</c:v>
                </c:pt>
                <c:pt idx="37970">
                  <c:v>402.71574096676898</c:v>
                </c:pt>
                <c:pt idx="37971">
                  <c:v>402.71542617107599</c:v>
                </c:pt>
                <c:pt idx="37972">
                  <c:v>402.63378703107696</c:v>
                </c:pt>
                <c:pt idx="37973">
                  <c:v>402.76308715692198</c:v>
                </c:pt>
                <c:pt idx="37974">
                  <c:v>402.80342357446108</c:v>
                </c:pt>
                <c:pt idx="37975">
                  <c:v>402.75355812553801</c:v>
                </c:pt>
                <c:pt idx="37976">
                  <c:v>402.80607464138399</c:v>
                </c:pt>
                <c:pt idx="37977">
                  <c:v>402.9081760972299</c:v>
                </c:pt>
                <c:pt idx="37978">
                  <c:v>402.897759726461</c:v>
                </c:pt>
                <c:pt idx="37979">
                  <c:v>402.71736449353801</c:v>
                </c:pt>
                <c:pt idx="37980">
                  <c:v>402.60415969584608</c:v>
                </c:pt>
                <c:pt idx="37981">
                  <c:v>402.5494423204612</c:v>
                </c:pt>
                <c:pt idx="37982">
                  <c:v>402.69284110676909</c:v>
                </c:pt>
                <c:pt idx="37983">
                  <c:v>402.83101100246103</c:v>
                </c:pt>
                <c:pt idx="37984">
                  <c:v>402.82960553784608</c:v>
                </c:pt>
                <c:pt idx="37985">
                  <c:v>402.78449944522987</c:v>
                </c:pt>
                <c:pt idx="37986">
                  <c:v>402.89361892322995</c:v>
                </c:pt>
                <c:pt idx="37987">
                  <c:v>402.93019601676895</c:v>
                </c:pt>
                <c:pt idx="37988">
                  <c:v>402.990907104923</c:v>
                </c:pt>
                <c:pt idx="37989">
                  <c:v>403.0331965926149</c:v>
                </c:pt>
                <c:pt idx="37990">
                  <c:v>403.203746030307</c:v>
                </c:pt>
                <c:pt idx="37991">
                  <c:v>403.27221985984602</c:v>
                </c:pt>
                <c:pt idx="37992">
                  <c:v>403.25229191522999</c:v>
                </c:pt>
                <c:pt idx="37993">
                  <c:v>403.21466680076907</c:v>
                </c:pt>
                <c:pt idx="37994">
                  <c:v>403.01728179707601</c:v>
                </c:pt>
                <c:pt idx="37995">
                  <c:v>403.16537347092299</c:v>
                </c:pt>
                <c:pt idx="37996">
                  <c:v>403.22552030353802</c:v>
                </c:pt>
                <c:pt idx="37997">
                  <c:v>403.14644777092298</c:v>
                </c:pt>
                <c:pt idx="37998">
                  <c:v>403.07470139307605</c:v>
                </c:pt>
                <c:pt idx="37999">
                  <c:v>403.11326041122999</c:v>
                </c:pt>
                <c:pt idx="38000">
                  <c:v>403.24676979815303</c:v>
                </c:pt>
                <c:pt idx="38001">
                  <c:v>403.16164833230806</c:v>
                </c:pt>
                <c:pt idx="38002">
                  <c:v>403.26473609492302</c:v>
                </c:pt>
                <c:pt idx="38003">
                  <c:v>403.19707438015308</c:v>
                </c:pt>
                <c:pt idx="38004">
                  <c:v>403.14110609599999</c:v>
                </c:pt>
                <c:pt idx="38005">
                  <c:v>403.26266390769194</c:v>
                </c:pt>
                <c:pt idx="38006">
                  <c:v>403.11224287907703</c:v>
                </c:pt>
                <c:pt idx="38007">
                  <c:v>402.98548990184599</c:v>
                </c:pt>
                <c:pt idx="38008">
                  <c:v>403.04983680892298</c:v>
                </c:pt>
                <c:pt idx="38009">
                  <c:v>403.20665064122994</c:v>
                </c:pt>
                <c:pt idx="38010">
                  <c:v>403.23197165061487</c:v>
                </c:pt>
                <c:pt idx="38011">
                  <c:v>403.41784693553802</c:v>
                </c:pt>
                <c:pt idx="38012">
                  <c:v>403.546179236461</c:v>
                </c:pt>
                <c:pt idx="38013">
                  <c:v>403.557415622615</c:v>
                </c:pt>
                <c:pt idx="38014">
                  <c:v>403.656478926923</c:v>
                </c:pt>
                <c:pt idx="38015">
                  <c:v>403.79423690384601</c:v>
                </c:pt>
                <c:pt idx="38016">
                  <c:v>403.72458215230705</c:v>
                </c:pt>
                <c:pt idx="38017">
                  <c:v>403.52769933753802</c:v>
                </c:pt>
                <c:pt idx="38018">
                  <c:v>403.21274955799987</c:v>
                </c:pt>
                <c:pt idx="38019">
                  <c:v>402.99131666415389</c:v>
                </c:pt>
                <c:pt idx="38020">
                  <c:v>403.03290120461492</c:v>
                </c:pt>
                <c:pt idx="38021">
                  <c:v>403.16025501876902</c:v>
                </c:pt>
                <c:pt idx="38022">
                  <c:v>403.14786292723005</c:v>
                </c:pt>
                <c:pt idx="38023">
                  <c:v>402.95742181553805</c:v>
                </c:pt>
                <c:pt idx="38024">
                  <c:v>403.03791008569192</c:v>
                </c:pt>
                <c:pt idx="38025">
                  <c:v>403.02216437553801</c:v>
                </c:pt>
                <c:pt idx="38026">
                  <c:v>403.05693213830801</c:v>
                </c:pt>
                <c:pt idx="38027">
                  <c:v>403.18454733399903</c:v>
                </c:pt>
                <c:pt idx="38028">
                  <c:v>403.4027949673839</c:v>
                </c:pt>
                <c:pt idx="38029">
                  <c:v>403.50591409476908</c:v>
                </c:pt>
                <c:pt idx="38030">
                  <c:v>403.60264548015306</c:v>
                </c:pt>
                <c:pt idx="38031">
                  <c:v>403.47830997215289</c:v>
                </c:pt>
                <c:pt idx="38032">
                  <c:v>403.40379859415299</c:v>
                </c:pt>
                <c:pt idx="38033">
                  <c:v>403.57933179538395</c:v>
                </c:pt>
                <c:pt idx="38034">
                  <c:v>403.67317212984608</c:v>
                </c:pt>
                <c:pt idx="38035">
                  <c:v>403.57871970584603</c:v>
                </c:pt>
                <c:pt idx="38036">
                  <c:v>403.41676769969195</c:v>
                </c:pt>
                <c:pt idx="38037">
                  <c:v>403.39465383676907</c:v>
                </c:pt>
                <c:pt idx="38038">
                  <c:v>403.328357080768</c:v>
                </c:pt>
                <c:pt idx="38039">
                  <c:v>403.48081766446097</c:v>
                </c:pt>
                <c:pt idx="38040">
                  <c:v>403.62397197676898</c:v>
                </c:pt>
                <c:pt idx="38041">
                  <c:v>403.39453197784496</c:v>
                </c:pt>
                <c:pt idx="38042">
                  <c:v>403.65512766984608</c:v>
                </c:pt>
                <c:pt idx="38043">
                  <c:v>403.63174786938396</c:v>
                </c:pt>
                <c:pt idx="38044">
                  <c:v>403.57432184599992</c:v>
                </c:pt>
                <c:pt idx="38045">
                  <c:v>403.48223515569191</c:v>
                </c:pt>
                <c:pt idx="38046">
                  <c:v>403.46223040030696</c:v>
                </c:pt>
                <c:pt idx="38047">
                  <c:v>403.32732032799896</c:v>
                </c:pt>
                <c:pt idx="38048">
                  <c:v>403.351724840923</c:v>
                </c:pt>
                <c:pt idx="38049">
                  <c:v>403.08880725538393</c:v>
                </c:pt>
                <c:pt idx="38050">
                  <c:v>403.10965892738398</c:v>
                </c:pt>
                <c:pt idx="38051">
                  <c:v>403.27075077938395</c:v>
                </c:pt>
                <c:pt idx="38052">
                  <c:v>403.08352116522997</c:v>
                </c:pt>
                <c:pt idx="38053">
                  <c:v>403.23023403830695</c:v>
                </c:pt>
                <c:pt idx="38054">
                  <c:v>403.21246277061499</c:v>
                </c:pt>
                <c:pt idx="38055">
                  <c:v>403.24111571338392</c:v>
                </c:pt>
                <c:pt idx="38056">
                  <c:v>403.141517260461</c:v>
                </c:pt>
                <c:pt idx="38057">
                  <c:v>403.17335940938392</c:v>
                </c:pt>
                <c:pt idx="38058">
                  <c:v>403.25413713892198</c:v>
                </c:pt>
                <c:pt idx="38059">
                  <c:v>403.27382515430702</c:v>
                </c:pt>
                <c:pt idx="38060">
                  <c:v>403.14060709615308</c:v>
                </c:pt>
                <c:pt idx="38061">
                  <c:v>403.15886491707698</c:v>
                </c:pt>
                <c:pt idx="38062">
                  <c:v>403.13158520261493</c:v>
                </c:pt>
                <c:pt idx="38063">
                  <c:v>403.34139103876805</c:v>
                </c:pt>
                <c:pt idx="38064">
                  <c:v>403.43371125569183</c:v>
                </c:pt>
                <c:pt idx="38065">
                  <c:v>403.49367501861491</c:v>
                </c:pt>
                <c:pt idx="38066">
                  <c:v>403.35701715522993</c:v>
                </c:pt>
                <c:pt idx="38067">
                  <c:v>403.29890346569186</c:v>
                </c:pt>
                <c:pt idx="38068">
                  <c:v>403.14363426815299</c:v>
                </c:pt>
                <c:pt idx="38069">
                  <c:v>403.13396714476903</c:v>
                </c:pt>
                <c:pt idx="38070">
                  <c:v>403.19099318784606</c:v>
                </c:pt>
                <c:pt idx="38071">
                  <c:v>403.209921665384</c:v>
                </c:pt>
                <c:pt idx="38072">
                  <c:v>403.16033546846103</c:v>
                </c:pt>
                <c:pt idx="38073">
                  <c:v>403.18268659384609</c:v>
                </c:pt>
                <c:pt idx="38074">
                  <c:v>403.11811708030694</c:v>
                </c:pt>
                <c:pt idx="38075">
                  <c:v>403.06790922076902</c:v>
                </c:pt>
                <c:pt idx="38076">
                  <c:v>402.95655392046092</c:v>
                </c:pt>
                <c:pt idx="38077">
                  <c:v>403.00984368046113</c:v>
                </c:pt>
                <c:pt idx="38078">
                  <c:v>403.00055833861495</c:v>
                </c:pt>
                <c:pt idx="38079">
                  <c:v>403.09020233630702</c:v>
                </c:pt>
                <c:pt idx="38080">
                  <c:v>402.97304470984602</c:v>
                </c:pt>
                <c:pt idx="38081">
                  <c:v>403.11219803538398</c:v>
                </c:pt>
                <c:pt idx="38082">
                  <c:v>403.06623446399993</c:v>
                </c:pt>
                <c:pt idx="38083">
                  <c:v>403.11935183292201</c:v>
                </c:pt>
                <c:pt idx="38084">
                  <c:v>403.17878250646106</c:v>
                </c:pt>
                <c:pt idx="38085">
                  <c:v>403.20184085815396</c:v>
                </c:pt>
                <c:pt idx="38086">
                  <c:v>403.27625050461495</c:v>
                </c:pt>
                <c:pt idx="38087">
                  <c:v>403.41277792538392</c:v>
                </c:pt>
                <c:pt idx="38088">
                  <c:v>403.46193211738392</c:v>
                </c:pt>
                <c:pt idx="38089">
                  <c:v>403.48552763199996</c:v>
                </c:pt>
                <c:pt idx="38090">
                  <c:v>403.4316514806149</c:v>
                </c:pt>
                <c:pt idx="38091">
                  <c:v>403.43662288753796</c:v>
                </c:pt>
                <c:pt idx="38092">
                  <c:v>403.3781719210769</c:v>
                </c:pt>
                <c:pt idx="38093">
                  <c:v>403.30792323815302</c:v>
                </c:pt>
                <c:pt idx="38094">
                  <c:v>403.298680192615</c:v>
                </c:pt>
                <c:pt idx="38095">
                  <c:v>403.33451452723097</c:v>
                </c:pt>
                <c:pt idx="38096">
                  <c:v>403.45868337769195</c:v>
                </c:pt>
                <c:pt idx="38097">
                  <c:v>403.49460214707597</c:v>
                </c:pt>
                <c:pt idx="38098">
                  <c:v>403.47378565538395</c:v>
                </c:pt>
                <c:pt idx="38099">
                  <c:v>403.48791478415296</c:v>
                </c:pt>
                <c:pt idx="38100">
                  <c:v>403.45684338630701</c:v>
                </c:pt>
                <c:pt idx="38101">
                  <c:v>403.38339032307698</c:v>
                </c:pt>
                <c:pt idx="38102">
                  <c:v>403.469533066461</c:v>
                </c:pt>
                <c:pt idx="38103">
                  <c:v>403.55578153338411</c:v>
                </c:pt>
                <c:pt idx="38104">
                  <c:v>403.58426342969204</c:v>
                </c:pt>
                <c:pt idx="38105">
                  <c:v>403.57703230599992</c:v>
                </c:pt>
                <c:pt idx="38106">
                  <c:v>403.6097479647691</c:v>
                </c:pt>
                <c:pt idx="38107">
                  <c:v>403.38837887815293</c:v>
                </c:pt>
                <c:pt idx="38108">
                  <c:v>403.50107680430705</c:v>
                </c:pt>
                <c:pt idx="38109">
                  <c:v>403.62871655169187</c:v>
                </c:pt>
                <c:pt idx="38110">
                  <c:v>403.69910315384607</c:v>
                </c:pt>
                <c:pt idx="38111">
                  <c:v>403.82403034415302</c:v>
                </c:pt>
                <c:pt idx="38112">
                  <c:v>403.699182337384</c:v>
                </c:pt>
                <c:pt idx="38113">
                  <c:v>403.7589267426149</c:v>
                </c:pt>
                <c:pt idx="38114">
                  <c:v>403.63181196969191</c:v>
                </c:pt>
                <c:pt idx="38115">
                  <c:v>403.59672753292296</c:v>
                </c:pt>
                <c:pt idx="38116">
                  <c:v>403.67546120892302</c:v>
                </c:pt>
                <c:pt idx="38117">
                  <c:v>403.64918804953805</c:v>
                </c:pt>
                <c:pt idx="38118">
                  <c:v>403.71804106399895</c:v>
                </c:pt>
                <c:pt idx="38119">
                  <c:v>403.73270205384608</c:v>
                </c:pt>
                <c:pt idx="38120">
                  <c:v>403.55682193353806</c:v>
                </c:pt>
                <c:pt idx="38121">
                  <c:v>403.501898246461</c:v>
                </c:pt>
                <c:pt idx="38122">
                  <c:v>403.51005180923102</c:v>
                </c:pt>
                <c:pt idx="38123">
                  <c:v>403.64774423476916</c:v>
                </c:pt>
                <c:pt idx="38124">
                  <c:v>403.66433583200001</c:v>
                </c:pt>
                <c:pt idx="38125">
                  <c:v>403.72438157015398</c:v>
                </c:pt>
                <c:pt idx="38126">
                  <c:v>403.69449385569197</c:v>
                </c:pt>
                <c:pt idx="38127">
                  <c:v>403.74150203107695</c:v>
                </c:pt>
                <c:pt idx="38128">
                  <c:v>403.71366558800003</c:v>
                </c:pt>
                <c:pt idx="38129">
                  <c:v>403.6999929416919</c:v>
                </c:pt>
                <c:pt idx="38130">
                  <c:v>403.82591404938393</c:v>
                </c:pt>
                <c:pt idx="38131">
                  <c:v>403.70576960646105</c:v>
                </c:pt>
                <c:pt idx="38132">
                  <c:v>403.77046913292202</c:v>
                </c:pt>
                <c:pt idx="38133">
                  <c:v>403.835451899384</c:v>
                </c:pt>
                <c:pt idx="38134">
                  <c:v>403.8704920387691</c:v>
                </c:pt>
                <c:pt idx="38135">
                  <c:v>404.0138268</c:v>
                </c:pt>
                <c:pt idx="38136">
                  <c:v>403.82373949323096</c:v>
                </c:pt>
                <c:pt idx="38137">
                  <c:v>403.86994959061502</c:v>
                </c:pt>
                <c:pt idx="38138">
                  <c:v>403.87939231461502</c:v>
                </c:pt>
                <c:pt idx="38139">
                  <c:v>403.677038706308</c:v>
                </c:pt>
                <c:pt idx="38140">
                  <c:v>403.65236388199901</c:v>
                </c:pt>
                <c:pt idx="38141">
                  <c:v>403.76625812830696</c:v>
                </c:pt>
                <c:pt idx="38142">
                  <c:v>403.65409859323006</c:v>
                </c:pt>
                <c:pt idx="38143">
                  <c:v>403.447605570615</c:v>
                </c:pt>
                <c:pt idx="38144">
                  <c:v>403.49070820815291</c:v>
                </c:pt>
                <c:pt idx="38145">
                  <c:v>403.52024644692295</c:v>
                </c:pt>
                <c:pt idx="38146">
                  <c:v>403.73096562630701</c:v>
                </c:pt>
                <c:pt idx="38147">
                  <c:v>403.84024365538403</c:v>
                </c:pt>
                <c:pt idx="38148">
                  <c:v>403.93564131692301</c:v>
                </c:pt>
                <c:pt idx="38149">
                  <c:v>403.984926825076</c:v>
                </c:pt>
                <c:pt idx="38150">
                  <c:v>403.90968147276902</c:v>
                </c:pt>
                <c:pt idx="38151">
                  <c:v>403.92596115338398</c:v>
                </c:pt>
                <c:pt idx="38152">
                  <c:v>403.94155967430697</c:v>
                </c:pt>
                <c:pt idx="38153">
                  <c:v>403.987845362923</c:v>
                </c:pt>
                <c:pt idx="38154">
                  <c:v>404.14040897646106</c:v>
                </c:pt>
                <c:pt idx="38155">
                  <c:v>403.93252646399986</c:v>
                </c:pt>
                <c:pt idx="38156">
                  <c:v>404.03407907599899</c:v>
                </c:pt>
                <c:pt idx="38157">
                  <c:v>404.06828179707696</c:v>
                </c:pt>
                <c:pt idx="38158">
                  <c:v>403.82742870599992</c:v>
                </c:pt>
                <c:pt idx="38159">
                  <c:v>403.84110652661496</c:v>
                </c:pt>
                <c:pt idx="38160">
                  <c:v>403.89211831276896</c:v>
                </c:pt>
                <c:pt idx="38161">
                  <c:v>403.89050755553797</c:v>
                </c:pt>
                <c:pt idx="38162">
                  <c:v>403.88123790169186</c:v>
                </c:pt>
                <c:pt idx="38163">
                  <c:v>403.77375292107587</c:v>
                </c:pt>
                <c:pt idx="38164">
                  <c:v>403.79012431215295</c:v>
                </c:pt>
                <c:pt idx="38165">
                  <c:v>403.72329114384598</c:v>
                </c:pt>
                <c:pt idx="38166">
                  <c:v>403.84132559953798</c:v>
                </c:pt>
                <c:pt idx="38167">
                  <c:v>403.76186709876902</c:v>
                </c:pt>
                <c:pt idx="38168">
                  <c:v>403.77772044892293</c:v>
                </c:pt>
                <c:pt idx="38169">
                  <c:v>404.00427142553798</c:v>
                </c:pt>
                <c:pt idx="38170">
                  <c:v>403.92980387722992</c:v>
                </c:pt>
                <c:pt idx="38171">
                  <c:v>403.88888936984614</c:v>
                </c:pt>
                <c:pt idx="38172">
                  <c:v>404.07250462769196</c:v>
                </c:pt>
                <c:pt idx="38173">
                  <c:v>404.13631790646093</c:v>
                </c:pt>
                <c:pt idx="38174">
                  <c:v>404.03402217969204</c:v>
                </c:pt>
                <c:pt idx="38175">
                  <c:v>403.97269904307592</c:v>
                </c:pt>
                <c:pt idx="38176">
                  <c:v>404.14634909907602</c:v>
                </c:pt>
                <c:pt idx="38177">
                  <c:v>404.29216949569189</c:v>
                </c:pt>
                <c:pt idx="38178">
                  <c:v>404.32815588276895</c:v>
                </c:pt>
                <c:pt idx="38179">
                  <c:v>404.31315773630695</c:v>
                </c:pt>
                <c:pt idx="38180">
                  <c:v>404.34690312492211</c:v>
                </c:pt>
                <c:pt idx="38181">
                  <c:v>404.40972873030705</c:v>
                </c:pt>
                <c:pt idx="38182">
                  <c:v>404.37203896230795</c:v>
                </c:pt>
                <c:pt idx="38183">
                  <c:v>404.41740683107696</c:v>
                </c:pt>
                <c:pt idx="38184">
                  <c:v>404.52198786615293</c:v>
                </c:pt>
                <c:pt idx="38185">
                  <c:v>404.42325417015292</c:v>
                </c:pt>
                <c:pt idx="38186">
                  <c:v>404.49487428276905</c:v>
                </c:pt>
                <c:pt idx="38187">
                  <c:v>404.52699982938395</c:v>
                </c:pt>
                <c:pt idx="38188">
                  <c:v>404.36934419246114</c:v>
                </c:pt>
                <c:pt idx="38189">
                  <c:v>404.43242434230797</c:v>
                </c:pt>
                <c:pt idx="38190">
                  <c:v>404.46814777676894</c:v>
                </c:pt>
                <c:pt idx="38191">
                  <c:v>404.42420067584607</c:v>
                </c:pt>
                <c:pt idx="38192">
                  <c:v>404.36629775584601</c:v>
                </c:pt>
                <c:pt idx="38193">
                  <c:v>404.39982798953798</c:v>
                </c:pt>
                <c:pt idx="38194">
                  <c:v>404.35336688707599</c:v>
                </c:pt>
                <c:pt idx="38195">
                  <c:v>404.35951513630704</c:v>
                </c:pt>
                <c:pt idx="38196">
                  <c:v>404.36103615507596</c:v>
                </c:pt>
                <c:pt idx="38197">
                  <c:v>404.31288223723004</c:v>
                </c:pt>
                <c:pt idx="38198">
                  <c:v>404.43582246646099</c:v>
                </c:pt>
                <c:pt idx="38199">
                  <c:v>404.30919329769199</c:v>
                </c:pt>
                <c:pt idx="38200">
                  <c:v>404.33854344907689</c:v>
                </c:pt>
                <c:pt idx="38201">
                  <c:v>404.34709003261497</c:v>
                </c:pt>
                <c:pt idx="38202">
                  <c:v>404.42258752830696</c:v>
                </c:pt>
                <c:pt idx="38203">
                  <c:v>404.41436216984607</c:v>
                </c:pt>
                <c:pt idx="38204">
                  <c:v>404.47047679569192</c:v>
                </c:pt>
                <c:pt idx="38205">
                  <c:v>404.58585041799995</c:v>
                </c:pt>
                <c:pt idx="38206">
                  <c:v>404.45098619123002</c:v>
                </c:pt>
                <c:pt idx="38207">
                  <c:v>404.48506344261489</c:v>
                </c:pt>
                <c:pt idx="38208">
                  <c:v>404.63413042661495</c:v>
                </c:pt>
                <c:pt idx="38209">
                  <c:v>404.70278247984606</c:v>
                </c:pt>
                <c:pt idx="38210">
                  <c:v>404.56140630015398</c:v>
                </c:pt>
                <c:pt idx="38211">
                  <c:v>404.38746596969196</c:v>
                </c:pt>
                <c:pt idx="38212">
                  <c:v>404.42481345153794</c:v>
                </c:pt>
                <c:pt idx="38213">
                  <c:v>404.46078566599999</c:v>
                </c:pt>
                <c:pt idx="38214">
                  <c:v>404.40526387646105</c:v>
                </c:pt>
                <c:pt idx="38215">
                  <c:v>404.46931649923096</c:v>
                </c:pt>
                <c:pt idx="38216">
                  <c:v>404.59864621738399</c:v>
                </c:pt>
                <c:pt idx="38217">
                  <c:v>404.62988419338416</c:v>
                </c:pt>
                <c:pt idx="38218">
                  <c:v>404.56246561738402</c:v>
                </c:pt>
                <c:pt idx="38219">
                  <c:v>404.63151620415294</c:v>
                </c:pt>
                <c:pt idx="38220">
                  <c:v>404.64411071707696</c:v>
                </c:pt>
                <c:pt idx="38221">
                  <c:v>404.60766501215306</c:v>
                </c:pt>
                <c:pt idx="38222">
                  <c:v>404.68210333276807</c:v>
                </c:pt>
                <c:pt idx="38223">
                  <c:v>404.774985914615</c:v>
                </c:pt>
                <c:pt idx="38224">
                  <c:v>404.665331210153</c:v>
                </c:pt>
                <c:pt idx="38225">
                  <c:v>404.67383673692302</c:v>
                </c:pt>
                <c:pt idx="38226">
                  <c:v>404.73525416907592</c:v>
                </c:pt>
                <c:pt idx="38227">
                  <c:v>404.92850705769183</c:v>
                </c:pt>
                <c:pt idx="38228">
                  <c:v>404.922695091538</c:v>
                </c:pt>
                <c:pt idx="38229">
                  <c:v>404.74684127738396</c:v>
                </c:pt>
                <c:pt idx="38230">
                  <c:v>404.73299743553792</c:v>
                </c:pt>
                <c:pt idx="38231">
                  <c:v>404.71367928015292</c:v>
                </c:pt>
                <c:pt idx="38232">
                  <c:v>404.90637782584599</c:v>
                </c:pt>
                <c:pt idx="38233">
                  <c:v>404.95526798030704</c:v>
                </c:pt>
                <c:pt idx="38234">
                  <c:v>404.91059999323096</c:v>
                </c:pt>
                <c:pt idx="38235">
                  <c:v>404.84577766153802</c:v>
                </c:pt>
                <c:pt idx="38236">
                  <c:v>404.80539479907696</c:v>
                </c:pt>
                <c:pt idx="38237">
                  <c:v>404.77220348276904</c:v>
                </c:pt>
                <c:pt idx="38238">
                  <c:v>404.720481433077</c:v>
                </c:pt>
                <c:pt idx="38239">
                  <c:v>404.67221588938401</c:v>
                </c:pt>
                <c:pt idx="38240">
                  <c:v>404.66227534769195</c:v>
                </c:pt>
                <c:pt idx="38241">
                  <c:v>404.682955686154</c:v>
                </c:pt>
                <c:pt idx="38242">
                  <c:v>404.62105909692292</c:v>
                </c:pt>
                <c:pt idx="38243">
                  <c:v>404.7135467519999</c:v>
                </c:pt>
                <c:pt idx="38244">
                  <c:v>404.80467577738398</c:v>
                </c:pt>
                <c:pt idx="38245">
                  <c:v>404.93746239830705</c:v>
                </c:pt>
                <c:pt idx="38246">
                  <c:v>404.93491326476897</c:v>
                </c:pt>
                <c:pt idx="38247">
                  <c:v>404.86841016353804</c:v>
                </c:pt>
                <c:pt idx="38248">
                  <c:v>404.93748035184598</c:v>
                </c:pt>
                <c:pt idx="38249">
                  <c:v>404.887990928769</c:v>
                </c:pt>
                <c:pt idx="38250">
                  <c:v>404.97566661600001</c:v>
                </c:pt>
                <c:pt idx="38251">
                  <c:v>405.03255892153794</c:v>
                </c:pt>
                <c:pt idx="38252">
                  <c:v>405.04241458415305</c:v>
                </c:pt>
                <c:pt idx="38253">
                  <c:v>404.99543466107593</c:v>
                </c:pt>
                <c:pt idx="38254">
                  <c:v>405.16456241169197</c:v>
                </c:pt>
                <c:pt idx="38255">
                  <c:v>405.10317978338395</c:v>
                </c:pt>
                <c:pt idx="38256">
                  <c:v>404.9997138483069</c:v>
                </c:pt>
                <c:pt idx="38257">
                  <c:v>404.97227093507695</c:v>
                </c:pt>
                <c:pt idx="38258">
                  <c:v>404.97852557676896</c:v>
                </c:pt>
                <c:pt idx="38259">
                  <c:v>405.078942038923</c:v>
                </c:pt>
                <c:pt idx="38260">
                  <c:v>405.07914113092306</c:v>
                </c:pt>
                <c:pt idx="38261">
                  <c:v>405.13473084292292</c:v>
                </c:pt>
                <c:pt idx="38262">
                  <c:v>404.92508144599987</c:v>
                </c:pt>
                <c:pt idx="38263">
                  <c:v>405.04327206230698</c:v>
                </c:pt>
                <c:pt idx="38264">
                  <c:v>405.12854657507694</c:v>
                </c:pt>
                <c:pt idx="38265">
                  <c:v>405.11887510553805</c:v>
                </c:pt>
                <c:pt idx="38266">
                  <c:v>404.97872182230697</c:v>
                </c:pt>
                <c:pt idx="38267">
                  <c:v>405.05572682076803</c:v>
                </c:pt>
                <c:pt idx="38268">
                  <c:v>405.21524915184602</c:v>
                </c:pt>
                <c:pt idx="38269">
                  <c:v>405.22309315584602</c:v>
                </c:pt>
                <c:pt idx="38270">
                  <c:v>405.20462055523001</c:v>
                </c:pt>
                <c:pt idx="38271">
                  <c:v>405.16240223492207</c:v>
                </c:pt>
                <c:pt idx="38272">
                  <c:v>405.12638326769189</c:v>
                </c:pt>
                <c:pt idx="38273">
                  <c:v>405.15294347569198</c:v>
                </c:pt>
                <c:pt idx="38274">
                  <c:v>405.16519115184605</c:v>
                </c:pt>
                <c:pt idx="38275">
                  <c:v>405.183410434</c:v>
                </c:pt>
                <c:pt idx="38276">
                  <c:v>405.24612389722995</c:v>
                </c:pt>
                <c:pt idx="38277">
                  <c:v>405.25658155999895</c:v>
                </c:pt>
                <c:pt idx="38278">
                  <c:v>405.33448640261503</c:v>
                </c:pt>
                <c:pt idx="38279">
                  <c:v>405.24769246569196</c:v>
                </c:pt>
                <c:pt idx="38280">
                  <c:v>405.17327812861492</c:v>
                </c:pt>
                <c:pt idx="38281">
                  <c:v>405.28086364738397</c:v>
                </c:pt>
                <c:pt idx="38282">
                  <c:v>405.341227354615</c:v>
                </c:pt>
                <c:pt idx="38283">
                  <c:v>405.31506813369202</c:v>
                </c:pt>
                <c:pt idx="38284">
                  <c:v>405.36781840984497</c:v>
                </c:pt>
                <c:pt idx="38285">
                  <c:v>405.33033099599993</c:v>
                </c:pt>
                <c:pt idx="38286">
                  <c:v>405.17407007138405</c:v>
                </c:pt>
                <c:pt idx="38287">
                  <c:v>405.17668276153802</c:v>
                </c:pt>
                <c:pt idx="38288">
                  <c:v>405.10628029876904</c:v>
                </c:pt>
                <c:pt idx="38289">
                  <c:v>405.09121282953799</c:v>
                </c:pt>
                <c:pt idx="38290">
                  <c:v>404.94836678369199</c:v>
                </c:pt>
                <c:pt idx="38291">
                  <c:v>404.954574112307</c:v>
                </c:pt>
                <c:pt idx="38292">
                  <c:v>405.0096740363071</c:v>
                </c:pt>
                <c:pt idx="38293">
                  <c:v>405.03407153661499</c:v>
                </c:pt>
                <c:pt idx="38294">
                  <c:v>405.02384093923001</c:v>
                </c:pt>
                <c:pt idx="38295">
                  <c:v>404.95149269461501</c:v>
                </c:pt>
                <c:pt idx="38296">
                  <c:v>404.83852248753794</c:v>
                </c:pt>
                <c:pt idx="38297">
                  <c:v>404.71976952476911</c:v>
                </c:pt>
                <c:pt idx="38298">
                  <c:v>404.69009203892205</c:v>
                </c:pt>
                <c:pt idx="38299">
                  <c:v>404.86811876569186</c:v>
                </c:pt>
                <c:pt idx="38300">
                  <c:v>404.88358937030705</c:v>
                </c:pt>
                <c:pt idx="38301">
                  <c:v>404.91082669276904</c:v>
                </c:pt>
                <c:pt idx="38302">
                  <c:v>404.78059388092299</c:v>
                </c:pt>
                <c:pt idx="38303">
                  <c:v>404.84719363569201</c:v>
                </c:pt>
                <c:pt idx="38304">
                  <c:v>404.92962378061492</c:v>
                </c:pt>
                <c:pt idx="38305">
                  <c:v>405.01512592122987</c:v>
                </c:pt>
                <c:pt idx="38306">
                  <c:v>405.06538137676904</c:v>
                </c:pt>
                <c:pt idx="38307">
                  <c:v>405.08775190753795</c:v>
                </c:pt>
                <c:pt idx="38308">
                  <c:v>405.08199034830699</c:v>
                </c:pt>
                <c:pt idx="38309">
                  <c:v>404.99634993661488</c:v>
                </c:pt>
                <c:pt idx="38310">
                  <c:v>405.03097853907695</c:v>
                </c:pt>
                <c:pt idx="38311">
                  <c:v>405.05691992738389</c:v>
                </c:pt>
                <c:pt idx="38312">
                  <c:v>405.02653658784493</c:v>
                </c:pt>
                <c:pt idx="38313">
                  <c:v>405.24791713030703</c:v>
                </c:pt>
                <c:pt idx="38314">
                  <c:v>405.18546166138401</c:v>
                </c:pt>
                <c:pt idx="38315">
                  <c:v>405.14723587430706</c:v>
                </c:pt>
                <c:pt idx="38316">
                  <c:v>405.21832862692293</c:v>
                </c:pt>
                <c:pt idx="38317">
                  <c:v>405.17487659246103</c:v>
                </c:pt>
                <c:pt idx="38318">
                  <c:v>405.23443312122993</c:v>
                </c:pt>
                <c:pt idx="38319">
                  <c:v>405.21144806922996</c:v>
                </c:pt>
                <c:pt idx="38320">
                  <c:v>405.31618623999896</c:v>
                </c:pt>
                <c:pt idx="38321">
                  <c:v>405.20664382492305</c:v>
                </c:pt>
                <c:pt idx="38322">
                  <c:v>405.03821010230695</c:v>
                </c:pt>
                <c:pt idx="38323">
                  <c:v>405.04326808876908</c:v>
                </c:pt>
                <c:pt idx="38324">
                  <c:v>405.114164821077</c:v>
                </c:pt>
                <c:pt idx="38325">
                  <c:v>405.05784981000005</c:v>
                </c:pt>
                <c:pt idx="38326">
                  <c:v>404.98384094676896</c:v>
                </c:pt>
                <c:pt idx="38327">
                  <c:v>404.97432123323</c:v>
                </c:pt>
                <c:pt idx="38328">
                  <c:v>405.14622897292196</c:v>
                </c:pt>
                <c:pt idx="38329">
                  <c:v>405.15625679476904</c:v>
                </c:pt>
                <c:pt idx="38330">
                  <c:v>405.2174736107691</c:v>
                </c:pt>
                <c:pt idx="38331">
                  <c:v>405.05726216076914</c:v>
                </c:pt>
                <c:pt idx="38332">
                  <c:v>404.92379674722991</c:v>
                </c:pt>
                <c:pt idx="38333">
                  <c:v>404.89323369430701</c:v>
                </c:pt>
                <c:pt idx="38334">
                  <c:v>404.89295869738396</c:v>
                </c:pt>
                <c:pt idx="38335">
                  <c:v>404.83230298492299</c:v>
                </c:pt>
                <c:pt idx="38336">
                  <c:v>404.74183441907599</c:v>
                </c:pt>
                <c:pt idx="38337">
                  <c:v>404.78559858722997</c:v>
                </c:pt>
                <c:pt idx="38338">
                  <c:v>404.63959161953807</c:v>
                </c:pt>
                <c:pt idx="38339">
                  <c:v>404.61599932399997</c:v>
                </c:pt>
                <c:pt idx="38340">
                  <c:v>404.60717701261495</c:v>
                </c:pt>
                <c:pt idx="38341">
                  <c:v>404.86425114676911</c:v>
                </c:pt>
                <c:pt idx="38342">
                  <c:v>404.95536435969194</c:v>
                </c:pt>
                <c:pt idx="38343">
                  <c:v>404.94395609338397</c:v>
                </c:pt>
                <c:pt idx="38344">
                  <c:v>404.87910533307701</c:v>
                </c:pt>
                <c:pt idx="38345">
                  <c:v>404.85883723815397</c:v>
                </c:pt>
                <c:pt idx="38346">
                  <c:v>404.69390508953802</c:v>
                </c:pt>
                <c:pt idx="38347">
                  <c:v>404.52652272692194</c:v>
                </c:pt>
                <c:pt idx="38348">
                  <c:v>404.60909317923006</c:v>
                </c:pt>
                <c:pt idx="38349">
                  <c:v>404.62709728999999</c:v>
                </c:pt>
                <c:pt idx="38350">
                  <c:v>404.4224687456919</c:v>
                </c:pt>
                <c:pt idx="38351">
                  <c:v>404.37120939184598</c:v>
                </c:pt>
                <c:pt idx="38352">
                  <c:v>404.65706903646111</c:v>
                </c:pt>
                <c:pt idx="38353">
                  <c:v>404.5717185589229</c:v>
                </c:pt>
                <c:pt idx="38354">
                  <c:v>404.40296108199999</c:v>
                </c:pt>
                <c:pt idx="38355">
                  <c:v>404.55600798815294</c:v>
                </c:pt>
                <c:pt idx="38356">
                  <c:v>404.3745800644611</c:v>
                </c:pt>
                <c:pt idx="38357">
                  <c:v>404.2061578799989</c:v>
                </c:pt>
                <c:pt idx="38358">
                  <c:v>404.29344705169189</c:v>
                </c:pt>
                <c:pt idx="38359">
                  <c:v>404.17567743276902</c:v>
                </c:pt>
                <c:pt idx="38360">
                  <c:v>403.891289010923</c:v>
                </c:pt>
                <c:pt idx="38361">
                  <c:v>403.84013232138398</c:v>
                </c:pt>
                <c:pt idx="38362">
                  <c:v>403.92516635153794</c:v>
                </c:pt>
                <c:pt idx="38363">
                  <c:v>403.82055883107603</c:v>
                </c:pt>
                <c:pt idx="38364">
                  <c:v>403.60129602276902</c:v>
                </c:pt>
                <c:pt idx="38365">
                  <c:v>403.47722483923098</c:v>
                </c:pt>
                <c:pt idx="38366">
                  <c:v>403.11046701646103</c:v>
                </c:pt>
                <c:pt idx="38367">
                  <c:v>402.84064921169198</c:v>
                </c:pt>
                <c:pt idx="38368">
                  <c:v>403.02062399107592</c:v>
                </c:pt>
                <c:pt idx="38369">
                  <c:v>403.08700461722992</c:v>
                </c:pt>
                <c:pt idx="38370">
                  <c:v>403.13334530246101</c:v>
                </c:pt>
                <c:pt idx="38371">
                  <c:v>403.39352776892287</c:v>
                </c:pt>
                <c:pt idx="38372">
                  <c:v>403.51748847569195</c:v>
                </c:pt>
                <c:pt idx="38373">
                  <c:v>403.62960890292197</c:v>
                </c:pt>
                <c:pt idx="38374">
                  <c:v>403.64745621215297</c:v>
                </c:pt>
                <c:pt idx="38375">
                  <c:v>403.74206636861499</c:v>
                </c:pt>
                <c:pt idx="38376">
                  <c:v>403.96193051076898</c:v>
                </c:pt>
                <c:pt idx="38377">
                  <c:v>404.08021650999899</c:v>
                </c:pt>
                <c:pt idx="38378">
                  <c:v>404.02751578630699</c:v>
                </c:pt>
                <c:pt idx="38379">
                  <c:v>404.01204173846105</c:v>
                </c:pt>
                <c:pt idx="38380">
                  <c:v>404.16495694307696</c:v>
                </c:pt>
                <c:pt idx="38381">
                  <c:v>404.10056061076909</c:v>
                </c:pt>
                <c:pt idx="38382">
                  <c:v>403.92794995846094</c:v>
                </c:pt>
                <c:pt idx="38383">
                  <c:v>403.85945833861501</c:v>
                </c:pt>
                <c:pt idx="38384">
                  <c:v>403.90756959984498</c:v>
                </c:pt>
                <c:pt idx="38385">
                  <c:v>404.05075036599897</c:v>
                </c:pt>
                <c:pt idx="38386">
                  <c:v>403.93368744046091</c:v>
                </c:pt>
                <c:pt idx="38387">
                  <c:v>403.82836801122994</c:v>
                </c:pt>
                <c:pt idx="38388">
                  <c:v>403.78494334661497</c:v>
                </c:pt>
                <c:pt idx="38389">
                  <c:v>403.81559968907601</c:v>
                </c:pt>
                <c:pt idx="38390">
                  <c:v>403.86273646246099</c:v>
                </c:pt>
                <c:pt idx="38391">
                  <c:v>403.96941553138396</c:v>
                </c:pt>
                <c:pt idx="38392">
                  <c:v>404.19441561630708</c:v>
                </c:pt>
                <c:pt idx="38393">
                  <c:v>404.01192488276905</c:v>
                </c:pt>
                <c:pt idx="38394">
                  <c:v>404.10272821769195</c:v>
                </c:pt>
                <c:pt idx="38395">
                  <c:v>403.91145988446101</c:v>
                </c:pt>
                <c:pt idx="38396">
                  <c:v>403.79082248276904</c:v>
                </c:pt>
                <c:pt idx="38397">
                  <c:v>403.91000378738397</c:v>
                </c:pt>
                <c:pt idx="38398">
                  <c:v>404.03966603400005</c:v>
                </c:pt>
                <c:pt idx="38399">
                  <c:v>404.1331140552299</c:v>
                </c:pt>
                <c:pt idx="38400">
                  <c:v>404.138650402461</c:v>
                </c:pt>
                <c:pt idx="38401">
                  <c:v>404.05496923384612</c:v>
                </c:pt>
                <c:pt idx="38402">
                  <c:v>404.06555310815293</c:v>
                </c:pt>
                <c:pt idx="38403">
                  <c:v>403.91571546046094</c:v>
                </c:pt>
                <c:pt idx="38404">
                  <c:v>403.95329307999896</c:v>
                </c:pt>
                <c:pt idx="38405">
                  <c:v>403.77674122522996</c:v>
                </c:pt>
                <c:pt idx="38406">
                  <c:v>403.85699143999898</c:v>
                </c:pt>
                <c:pt idx="38407">
                  <c:v>403.90064088676905</c:v>
                </c:pt>
                <c:pt idx="38408">
                  <c:v>403.71084741353798</c:v>
                </c:pt>
                <c:pt idx="38409">
                  <c:v>403.50229112953804</c:v>
                </c:pt>
                <c:pt idx="38410">
                  <c:v>403.59066636753801</c:v>
                </c:pt>
                <c:pt idx="38411">
                  <c:v>403.76841292999995</c:v>
                </c:pt>
                <c:pt idx="38412">
                  <c:v>403.68343137246097</c:v>
                </c:pt>
                <c:pt idx="38413">
                  <c:v>403.6415838383071</c:v>
                </c:pt>
                <c:pt idx="38414">
                  <c:v>403.75119427553796</c:v>
                </c:pt>
                <c:pt idx="38415">
                  <c:v>403.71971450261486</c:v>
                </c:pt>
                <c:pt idx="38416">
                  <c:v>403.653630560615</c:v>
                </c:pt>
                <c:pt idx="38417">
                  <c:v>403.74025880984607</c:v>
                </c:pt>
                <c:pt idx="38418">
                  <c:v>403.67957417153798</c:v>
                </c:pt>
                <c:pt idx="38419">
                  <c:v>403.76501789984604</c:v>
                </c:pt>
                <c:pt idx="38420">
                  <c:v>403.59861630322996</c:v>
                </c:pt>
                <c:pt idx="38421">
                  <c:v>403.53724712784606</c:v>
                </c:pt>
                <c:pt idx="38422">
                  <c:v>403.55744447384603</c:v>
                </c:pt>
                <c:pt idx="38423">
                  <c:v>403.61057884830694</c:v>
                </c:pt>
                <c:pt idx="38424">
                  <c:v>403.72019379461494</c:v>
                </c:pt>
                <c:pt idx="38425">
                  <c:v>403.75819020969192</c:v>
                </c:pt>
                <c:pt idx="38426">
                  <c:v>403.67414773707696</c:v>
                </c:pt>
                <c:pt idx="38427">
                  <c:v>403.61516828999999</c:v>
                </c:pt>
                <c:pt idx="38428">
                  <c:v>403.6080643447691</c:v>
                </c:pt>
                <c:pt idx="38429">
                  <c:v>403.57405680569195</c:v>
                </c:pt>
                <c:pt idx="38430">
                  <c:v>403.59161865353792</c:v>
                </c:pt>
                <c:pt idx="38431">
                  <c:v>403.36387448892299</c:v>
                </c:pt>
                <c:pt idx="38432">
                  <c:v>403.21360678799897</c:v>
                </c:pt>
                <c:pt idx="38433">
                  <c:v>403.19321548492195</c:v>
                </c:pt>
                <c:pt idx="38434">
                  <c:v>403.05190042599992</c:v>
                </c:pt>
                <c:pt idx="38435">
                  <c:v>403.14650523400002</c:v>
                </c:pt>
                <c:pt idx="38436">
                  <c:v>403.27219075046099</c:v>
                </c:pt>
                <c:pt idx="38437">
                  <c:v>403.37809678061495</c:v>
                </c:pt>
                <c:pt idx="38438">
                  <c:v>403.40449013584612</c:v>
                </c:pt>
                <c:pt idx="38439">
                  <c:v>403.37813358907596</c:v>
                </c:pt>
                <c:pt idx="38440">
                  <c:v>403.48581711769191</c:v>
                </c:pt>
                <c:pt idx="38441">
                  <c:v>403.42194169799899</c:v>
                </c:pt>
                <c:pt idx="38442">
                  <c:v>403.45879800384608</c:v>
                </c:pt>
                <c:pt idx="38443">
                  <c:v>403.24469632876907</c:v>
                </c:pt>
                <c:pt idx="38444">
                  <c:v>403.27522146338396</c:v>
                </c:pt>
                <c:pt idx="38445">
                  <c:v>403.39884630153801</c:v>
                </c:pt>
                <c:pt idx="38446">
                  <c:v>403.44274542953798</c:v>
                </c:pt>
                <c:pt idx="38447">
                  <c:v>403.52825526030699</c:v>
                </c:pt>
                <c:pt idx="38448">
                  <c:v>403.44090260322997</c:v>
                </c:pt>
                <c:pt idx="38449">
                  <c:v>403.26595212753801</c:v>
                </c:pt>
                <c:pt idx="38450">
                  <c:v>403.31220577953798</c:v>
                </c:pt>
                <c:pt idx="38451">
                  <c:v>403.26505256538394</c:v>
                </c:pt>
                <c:pt idx="38452">
                  <c:v>403.34156543738396</c:v>
                </c:pt>
                <c:pt idx="38453">
                  <c:v>403.43620014938392</c:v>
                </c:pt>
                <c:pt idx="38454">
                  <c:v>403.26275169584608</c:v>
                </c:pt>
                <c:pt idx="38455">
                  <c:v>403.27185039861496</c:v>
                </c:pt>
                <c:pt idx="38456">
                  <c:v>403.30251072999999</c:v>
                </c:pt>
                <c:pt idx="38457">
                  <c:v>403.25614987461495</c:v>
                </c:pt>
                <c:pt idx="38458">
                  <c:v>403.20887470507603</c:v>
                </c:pt>
                <c:pt idx="38459">
                  <c:v>403.12086412076911</c:v>
                </c:pt>
                <c:pt idx="38460">
                  <c:v>403.19718022415401</c:v>
                </c:pt>
                <c:pt idx="38461">
                  <c:v>403.03876057569192</c:v>
                </c:pt>
                <c:pt idx="38462">
                  <c:v>402.94973422646098</c:v>
                </c:pt>
                <c:pt idx="38463">
                  <c:v>402.90694973846092</c:v>
                </c:pt>
                <c:pt idx="38464">
                  <c:v>403.05576849323</c:v>
                </c:pt>
                <c:pt idx="38465">
                  <c:v>403.241738233538</c:v>
                </c:pt>
                <c:pt idx="38466">
                  <c:v>403.03427340984598</c:v>
                </c:pt>
                <c:pt idx="38467">
                  <c:v>403.11700182369202</c:v>
                </c:pt>
                <c:pt idx="38468">
                  <c:v>403.03998621815299</c:v>
                </c:pt>
                <c:pt idx="38469">
                  <c:v>403.16726345615405</c:v>
                </c:pt>
                <c:pt idx="38470">
                  <c:v>403.23752858507595</c:v>
                </c:pt>
                <c:pt idx="38471">
                  <c:v>403.26220363092307</c:v>
                </c:pt>
                <c:pt idx="38472">
                  <c:v>403.22504421461497</c:v>
                </c:pt>
                <c:pt idx="38473">
                  <c:v>403.33805325553794</c:v>
                </c:pt>
                <c:pt idx="38474">
                  <c:v>403.27329049153792</c:v>
                </c:pt>
                <c:pt idx="38475">
                  <c:v>403.27269673753801</c:v>
                </c:pt>
                <c:pt idx="38476">
                  <c:v>403.33904298092204</c:v>
                </c:pt>
                <c:pt idx="38477">
                  <c:v>403.43959337400003</c:v>
                </c:pt>
                <c:pt idx="38478">
                  <c:v>403.34815052476904</c:v>
                </c:pt>
                <c:pt idx="38479">
                  <c:v>403.26590211446114</c:v>
                </c:pt>
                <c:pt idx="38480">
                  <c:v>403.39922211323005</c:v>
                </c:pt>
                <c:pt idx="38481">
                  <c:v>403.37527375353801</c:v>
                </c:pt>
                <c:pt idx="38482">
                  <c:v>403.40554509199995</c:v>
                </c:pt>
                <c:pt idx="38483">
                  <c:v>403.34101976276895</c:v>
                </c:pt>
                <c:pt idx="38484">
                  <c:v>403.24091131876901</c:v>
                </c:pt>
                <c:pt idx="38485">
                  <c:v>403.38333081169191</c:v>
                </c:pt>
                <c:pt idx="38486">
                  <c:v>403.44701034615292</c:v>
                </c:pt>
                <c:pt idx="38487">
                  <c:v>403.37833486184599</c:v>
                </c:pt>
                <c:pt idx="38488">
                  <c:v>403.35071019692305</c:v>
                </c:pt>
                <c:pt idx="38489">
                  <c:v>403.35841129769199</c:v>
                </c:pt>
                <c:pt idx="38490">
                  <c:v>403.45933965892294</c:v>
                </c:pt>
                <c:pt idx="38491">
                  <c:v>403.48228774599892</c:v>
                </c:pt>
                <c:pt idx="38492">
                  <c:v>403.47726048507599</c:v>
                </c:pt>
                <c:pt idx="38493">
                  <c:v>403.35958491584614</c:v>
                </c:pt>
                <c:pt idx="38494">
                  <c:v>403.50561560507703</c:v>
                </c:pt>
                <c:pt idx="38495">
                  <c:v>403.78337523661486</c:v>
                </c:pt>
                <c:pt idx="38496">
                  <c:v>403.69601813599996</c:v>
                </c:pt>
                <c:pt idx="38497">
                  <c:v>403.72959398215295</c:v>
                </c:pt>
                <c:pt idx="38498">
                  <c:v>403.50244631907702</c:v>
                </c:pt>
                <c:pt idx="38499">
                  <c:v>403.36214219153806</c:v>
                </c:pt>
                <c:pt idx="38500">
                  <c:v>403.21195562199995</c:v>
                </c:pt>
                <c:pt idx="38501">
                  <c:v>403.27804881215292</c:v>
                </c:pt>
                <c:pt idx="38502">
                  <c:v>403.2387361429229</c:v>
                </c:pt>
                <c:pt idx="38503">
                  <c:v>403.10385278630702</c:v>
                </c:pt>
                <c:pt idx="38504">
                  <c:v>403.11299856015302</c:v>
                </c:pt>
                <c:pt idx="38505">
                  <c:v>403.105385204615</c:v>
                </c:pt>
                <c:pt idx="38506">
                  <c:v>403.41749096953799</c:v>
                </c:pt>
                <c:pt idx="38507">
                  <c:v>403.36588572984613</c:v>
                </c:pt>
                <c:pt idx="38508">
                  <c:v>403.502752875076</c:v>
                </c:pt>
                <c:pt idx="38509">
                  <c:v>403.57956846461497</c:v>
                </c:pt>
                <c:pt idx="38510">
                  <c:v>403.65582134092307</c:v>
                </c:pt>
                <c:pt idx="38511">
                  <c:v>403.61212942276904</c:v>
                </c:pt>
                <c:pt idx="38512">
                  <c:v>403.45988344199992</c:v>
                </c:pt>
                <c:pt idx="38513">
                  <c:v>403.15164908076906</c:v>
                </c:pt>
                <c:pt idx="38514">
                  <c:v>403.02097969723093</c:v>
                </c:pt>
                <c:pt idx="38515">
                  <c:v>403.29492422061492</c:v>
                </c:pt>
                <c:pt idx="38516">
                  <c:v>403.535469898153</c:v>
                </c:pt>
                <c:pt idx="38517">
                  <c:v>403.52153979015293</c:v>
                </c:pt>
                <c:pt idx="38518">
                  <c:v>403.28006892861487</c:v>
                </c:pt>
                <c:pt idx="38519">
                  <c:v>403.24436755538397</c:v>
                </c:pt>
                <c:pt idx="38520">
                  <c:v>403.39656545184596</c:v>
                </c:pt>
                <c:pt idx="38521">
                  <c:v>403.37689411123</c:v>
                </c:pt>
                <c:pt idx="38522">
                  <c:v>403.49543520553794</c:v>
                </c:pt>
                <c:pt idx="38523">
                  <c:v>403.40002619199993</c:v>
                </c:pt>
                <c:pt idx="38524">
                  <c:v>403.49238043476902</c:v>
                </c:pt>
                <c:pt idx="38525">
                  <c:v>403.47872200153796</c:v>
                </c:pt>
                <c:pt idx="38526">
                  <c:v>403.41792794169191</c:v>
                </c:pt>
                <c:pt idx="38527">
                  <c:v>403.33094232415402</c:v>
                </c:pt>
                <c:pt idx="38528">
                  <c:v>403.30171893461494</c:v>
                </c:pt>
                <c:pt idx="38529">
                  <c:v>403.29886598507699</c:v>
                </c:pt>
                <c:pt idx="38530">
                  <c:v>403.44959784261493</c:v>
                </c:pt>
                <c:pt idx="38531">
                  <c:v>403.78318239892292</c:v>
                </c:pt>
                <c:pt idx="38532">
                  <c:v>403.63811104122988</c:v>
                </c:pt>
                <c:pt idx="38533">
                  <c:v>403.17426249446112</c:v>
                </c:pt>
                <c:pt idx="38534">
                  <c:v>403.05263037600002</c:v>
                </c:pt>
                <c:pt idx="38535">
                  <c:v>402.9320593086149</c:v>
                </c:pt>
                <c:pt idx="38536">
                  <c:v>403.15165929353805</c:v>
                </c:pt>
                <c:pt idx="38537">
                  <c:v>403.13094268523105</c:v>
                </c:pt>
                <c:pt idx="38538">
                  <c:v>403.27399798338399</c:v>
                </c:pt>
                <c:pt idx="38539">
                  <c:v>403.08413573999991</c:v>
                </c:pt>
                <c:pt idx="38540">
                  <c:v>403.28274752476904</c:v>
                </c:pt>
                <c:pt idx="38541">
                  <c:v>403.25498017615314</c:v>
                </c:pt>
                <c:pt idx="38542">
                  <c:v>403.225480358769</c:v>
                </c:pt>
                <c:pt idx="38543">
                  <c:v>403.19982369476912</c:v>
                </c:pt>
                <c:pt idx="38544">
                  <c:v>403.12090183969201</c:v>
                </c:pt>
                <c:pt idx="38545">
                  <c:v>403.214241763384</c:v>
                </c:pt>
                <c:pt idx="38546">
                  <c:v>403.31110357892192</c:v>
                </c:pt>
                <c:pt idx="38547">
                  <c:v>403.61656186169199</c:v>
                </c:pt>
                <c:pt idx="38548">
                  <c:v>403.52387579769197</c:v>
                </c:pt>
                <c:pt idx="38549">
                  <c:v>404.14879374569199</c:v>
                </c:pt>
                <c:pt idx="38550">
                  <c:v>403.69768132461508</c:v>
                </c:pt>
                <c:pt idx="38551">
                  <c:v>403.33295608276904</c:v>
                </c:pt>
                <c:pt idx="38552">
                  <c:v>403.35146552538401</c:v>
                </c:pt>
                <c:pt idx="38553">
                  <c:v>403.50232533430807</c:v>
                </c:pt>
                <c:pt idx="38554">
                  <c:v>403.40610726753789</c:v>
                </c:pt>
                <c:pt idx="38555">
                  <c:v>403.53577336261486</c:v>
                </c:pt>
                <c:pt idx="38556">
                  <c:v>403.7110277670759</c:v>
                </c:pt>
                <c:pt idx="38557">
                  <c:v>403.96297145938399</c:v>
                </c:pt>
                <c:pt idx="38558">
                  <c:v>403.83757951384598</c:v>
                </c:pt>
                <c:pt idx="38559">
                  <c:v>404.01244587938402</c:v>
                </c:pt>
                <c:pt idx="38560">
                  <c:v>403.89406904523003</c:v>
                </c:pt>
                <c:pt idx="38561">
                  <c:v>404.48586490184601</c:v>
                </c:pt>
                <c:pt idx="38562">
                  <c:v>404.91251319769191</c:v>
                </c:pt>
                <c:pt idx="38563">
                  <c:v>404.35548734261499</c:v>
                </c:pt>
                <c:pt idx="38564">
                  <c:v>404.05617960184492</c:v>
                </c:pt>
                <c:pt idx="38565">
                  <c:v>404.02488569323003</c:v>
                </c:pt>
                <c:pt idx="38566">
                  <c:v>403.55285336107602</c:v>
                </c:pt>
                <c:pt idx="38567">
                  <c:v>403.45309780692293</c:v>
                </c:pt>
                <c:pt idx="38568">
                  <c:v>403.51043216323001</c:v>
                </c:pt>
                <c:pt idx="38569">
                  <c:v>403.80271779046097</c:v>
                </c:pt>
                <c:pt idx="38570">
                  <c:v>404.01321040522987</c:v>
                </c:pt>
                <c:pt idx="38571">
                  <c:v>404.06220774476901</c:v>
                </c:pt>
                <c:pt idx="38572">
                  <c:v>403.903003074308</c:v>
                </c:pt>
                <c:pt idx="38573">
                  <c:v>404.01236856476902</c:v>
                </c:pt>
                <c:pt idx="38574">
                  <c:v>404.34820778138396</c:v>
                </c:pt>
                <c:pt idx="38575">
                  <c:v>404.64145553676906</c:v>
                </c:pt>
                <c:pt idx="38576">
                  <c:v>404.41044640815295</c:v>
                </c:pt>
                <c:pt idx="38577">
                  <c:v>404.36530017753802</c:v>
                </c:pt>
                <c:pt idx="38578">
                  <c:v>404.77339039661496</c:v>
                </c:pt>
                <c:pt idx="38579">
                  <c:v>404.59678757492293</c:v>
                </c:pt>
                <c:pt idx="38580">
                  <c:v>405.00803195676895</c:v>
                </c:pt>
                <c:pt idx="38581">
                  <c:v>405.25254097922999</c:v>
                </c:pt>
                <c:pt idx="38582">
                  <c:v>404.87769730230701</c:v>
                </c:pt>
                <c:pt idx="38583">
                  <c:v>405.84757171553798</c:v>
                </c:pt>
                <c:pt idx="38584">
                  <c:v>406.10225158569204</c:v>
                </c:pt>
                <c:pt idx="38585">
                  <c:v>405.90491395876899</c:v>
                </c:pt>
                <c:pt idx="38586">
                  <c:v>404.96524032553805</c:v>
                </c:pt>
                <c:pt idx="38587">
                  <c:v>404.46983844984601</c:v>
                </c:pt>
                <c:pt idx="38588">
                  <c:v>404.49000930276895</c:v>
                </c:pt>
                <c:pt idx="38589">
                  <c:v>403.85989049092308</c:v>
                </c:pt>
                <c:pt idx="38590">
                  <c:v>403.54787553153807</c:v>
                </c:pt>
                <c:pt idx="38591">
                  <c:v>403.77902417815301</c:v>
                </c:pt>
                <c:pt idx="38592">
                  <c:v>403.93764689661492</c:v>
                </c:pt>
                <c:pt idx="38593">
                  <c:v>403.56567745692303</c:v>
                </c:pt>
                <c:pt idx="38594">
                  <c:v>403.40110571138393</c:v>
                </c:pt>
                <c:pt idx="38595">
                  <c:v>403.37586978861492</c:v>
                </c:pt>
                <c:pt idx="38596">
                  <c:v>403.77795325784592</c:v>
                </c:pt>
                <c:pt idx="38597">
                  <c:v>403.92255582230695</c:v>
                </c:pt>
                <c:pt idx="38598">
                  <c:v>403.74144446692299</c:v>
                </c:pt>
                <c:pt idx="38599">
                  <c:v>403.81408717615307</c:v>
                </c:pt>
                <c:pt idx="38600">
                  <c:v>403.82585924538392</c:v>
                </c:pt>
                <c:pt idx="38601">
                  <c:v>404.35094658384611</c:v>
                </c:pt>
                <c:pt idx="38602">
                  <c:v>404.58380048538396</c:v>
                </c:pt>
                <c:pt idx="38603">
                  <c:v>404.94665966107692</c:v>
                </c:pt>
                <c:pt idx="38604">
                  <c:v>404.18329727338403</c:v>
                </c:pt>
                <c:pt idx="38605">
                  <c:v>403.91359868138392</c:v>
                </c:pt>
                <c:pt idx="38606">
                  <c:v>404.04431370999896</c:v>
                </c:pt>
                <c:pt idx="38607">
                  <c:v>404.17500165692297</c:v>
                </c:pt>
                <c:pt idx="38608">
                  <c:v>404.11981185630702</c:v>
                </c:pt>
                <c:pt idx="38609">
                  <c:v>404.18148538569204</c:v>
                </c:pt>
                <c:pt idx="38610">
                  <c:v>404.05367361338403</c:v>
                </c:pt>
                <c:pt idx="38611">
                  <c:v>404.06217919953798</c:v>
                </c:pt>
                <c:pt idx="38612">
                  <c:v>403.77449920753799</c:v>
                </c:pt>
                <c:pt idx="38613">
                  <c:v>403.16091465984607</c:v>
                </c:pt>
                <c:pt idx="38614">
                  <c:v>403.05398530169197</c:v>
                </c:pt>
                <c:pt idx="38615">
                  <c:v>402.95091901092292</c:v>
                </c:pt>
                <c:pt idx="38616">
                  <c:v>402.92570797030692</c:v>
                </c:pt>
                <c:pt idx="38617">
                  <c:v>402.66581755122996</c:v>
                </c:pt>
                <c:pt idx="38618">
                  <c:v>402.57233882138399</c:v>
                </c:pt>
                <c:pt idx="38619">
                  <c:v>402.68188813199998</c:v>
                </c:pt>
                <c:pt idx="38620">
                  <c:v>402.69227311199904</c:v>
                </c:pt>
                <c:pt idx="38621">
                  <c:v>402.55393535153792</c:v>
                </c:pt>
                <c:pt idx="38622">
                  <c:v>402.356221821384</c:v>
                </c:pt>
                <c:pt idx="38623">
                  <c:v>402.20502838522992</c:v>
                </c:pt>
                <c:pt idx="38624">
                  <c:v>402.16234916184607</c:v>
                </c:pt>
                <c:pt idx="38625">
                  <c:v>402.21444739153804</c:v>
                </c:pt>
                <c:pt idx="38626">
                  <c:v>402.48736910999895</c:v>
                </c:pt>
                <c:pt idx="38627">
                  <c:v>402.47891487507593</c:v>
                </c:pt>
                <c:pt idx="38628">
                  <c:v>402.10425691384603</c:v>
                </c:pt>
                <c:pt idx="38629">
                  <c:v>402.10737932446108</c:v>
                </c:pt>
                <c:pt idx="38630">
                  <c:v>402.11666086261499</c:v>
                </c:pt>
                <c:pt idx="38631">
                  <c:v>401.73429531769199</c:v>
                </c:pt>
                <c:pt idx="38632">
                  <c:v>402.32229521892197</c:v>
                </c:pt>
                <c:pt idx="38633">
                  <c:v>402.48080944215388</c:v>
                </c:pt>
                <c:pt idx="38634">
                  <c:v>402.02141832922996</c:v>
                </c:pt>
                <c:pt idx="38635">
                  <c:v>401.89024404030698</c:v>
                </c:pt>
                <c:pt idx="38636">
                  <c:v>401.89998505784502</c:v>
                </c:pt>
                <c:pt idx="38637">
                  <c:v>402.00180411307605</c:v>
                </c:pt>
                <c:pt idx="38638">
                  <c:v>402.01026332323005</c:v>
                </c:pt>
                <c:pt idx="38639">
                  <c:v>401.96353290922997</c:v>
                </c:pt>
                <c:pt idx="38640">
                  <c:v>402.06544750369198</c:v>
                </c:pt>
                <c:pt idx="38641">
                  <c:v>401.86617873199987</c:v>
                </c:pt>
                <c:pt idx="38642">
                  <c:v>401.78824671076904</c:v>
                </c:pt>
                <c:pt idx="38643">
                  <c:v>401.682731404923</c:v>
                </c:pt>
                <c:pt idx="38644">
                  <c:v>401.79593067538394</c:v>
                </c:pt>
                <c:pt idx="38645">
                  <c:v>401.98928489769196</c:v>
                </c:pt>
                <c:pt idx="38646">
                  <c:v>401.91145938476905</c:v>
                </c:pt>
                <c:pt idx="38647">
                  <c:v>401.45781667415298</c:v>
                </c:pt>
                <c:pt idx="38648">
                  <c:v>401.42674786307595</c:v>
                </c:pt>
                <c:pt idx="38649">
                  <c:v>401.63528173584604</c:v>
                </c:pt>
                <c:pt idx="38650">
                  <c:v>401.76818863769199</c:v>
                </c:pt>
                <c:pt idx="38651">
                  <c:v>401.96999768261492</c:v>
                </c:pt>
                <c:pt idx="38652">
                  <c:v>401.75387634261392</c:v>
                </c:pt>
                <c:pt idx="38653">
                  <c:v>401.42946209000002</c:v>
                </c:pt>
                <c:pt idx="38654">
                  <c:v>401.26077350322993</c:v>
                </c:pt>
                <c:pt idx="38655">
                  <c:v>401.18697125276896</c:v>
                </c:pt>
                <c:pt idx="38656">
                  <c:v>401.05710529553801</c:v>
                </c:pt>
                <c:pt idx="38657">
                  <c:v>401.22174956046092</c:v>
                </c:pt>
                <c:pt idx="38658">
                  <c:v>401.47489474169197</c:v>
                </c:pt>
                <c:pt idx="38659">
                  <c:v>401.34730510661501</c:v>
                </c:pt>
                <c:pt idx="38660">
                  <c:v>401.43943628784592</c:v>
                </c:pt>
                <c:pt idx="38661">
                  <c:v>401.22940851461499</c:v>
                </c:pt>
                <c:pt idx="38662">
                  <c:v>400.91158741615294</c:v>
                </c:pt>
                <c:pt idx="38663">
                  <c:v>400.78228162553808</c:v>
                </c:pt>
                <c:pt idx="38664">
                  <c:v>401.05810874461497</c:v>
                </c:pt>
                <c:pt idx="38665">
                  <c:v>401.29591795046093</c:v>
                </c:pt>
                <c:pt idx="38666">
                  <c:v>401.07132194707589</c:v>
                </c:pt>
                <c:pt idx="38667">
                  <c:v>400.89229657707699</c:v>
                </c:pt>
                <c:pt idx="38668">
                  <c:v>400.70610652230692</c:v>
                </c:pt>
                <c:pt idx="38669">
                  <c:v>400.5965662421529</c:v>
                </c:pt>
                <c:pt idx="38670">
                  <c:v>400.65290666553807</c:v>
                </c:pt>
                <c:pt idx="38671">
                  <c:v>400.51886188630704</c:v>
                </c:pt>
                <c:pt idx="38672">
                  <c:v>400.56078726876905</c:v>
                </c:pt>
                <c:pt idx="38673">
                  <c:v>400.73700323538395</c:v>
                </c:pt>
                <c:pt idx="38674">
                  <c:v>400.56823308030698</c:v>
                </c:pt>
                <c:pt idx="38675">
                  <c:v>400.66504710953808</c:v>
                </c:pt>
                <c:pt idx="38676">
                  <c:v>400.5439856295381</c:v>
                </c:pt>
                <c:pt idx="38677">
                  <c:v>400.65052886538405</c:v>
                </c:pt>
                <c:pt idx="38678">
                  <c:v>400.7323077850769</c:v>
                </c:pt>
                <c:pt idx="38679">
                  <c:v>400.90191906584596</c:v>
                </c:pt>
                <c:pt idx="38680">
                  <c:v>400.96046353230702</c:v>
                </c:pt>
                <c:pt idx="38681">
                  <c:v>400.78432303938405</c:v>
                </c:pt>
                <c:pt idx="38682">
                  <c:v>400.61221149538397</c:v>
                </c:pt>
                <c:pt idx="38683">
                  <c:v>400.75785847461492</c:v>
                </c:pt>
                <c:pt idx="38684">
                  <c:v>400.31336864723096</c:v>
                </c:pt>
                <c:pt idx="38685">
                  <c:v>400.01971197307699</c:v>
                </c:pt>
                <c:pt idx="38686">
                  <c:v>400.44366235461501</c:v>
                </c:pt>
                <c:pt idx="38687">
                  <c:v>400.91211678276892</c:v>
                </c:pt>
                <c:pt idx="38688">
                  <c:v>400.20973349322992</c:v>
                </c:pt>
                <c:pt idx="38689">
                  <c:v>400.05626953353806</c:v>
                </c:pt>
                <c:pt idx="38690">
                  <c:v>399.98682626861489</c:v>
                </c:pt>
                <c:pt idx="38691">
                  <c:v>399.92113343630689</c:v>
                </c:pt>
                <c:pt idx="38692">
                  <c:v>399.83649061876901</c:v>
                </c:pt>
                <c:pt idx="38693">
                  <c:v>399.78519299615294</c:v>
                </c:pt>
                <c:pt idx="38694">
                  <c:v>399.77054257153799</c:v>
                </c:pt>
                <c:pt idx="38695">
                  <c:v>399.63736491984605</c:v>
                </c:pt>
                <c:pt idx="38696">
                  <c:v>399.63763424846093</c:v>
                </c:pt>
                <c:pt idx="38697">
                  <c:v>399.56683887984502</c:v>
                </c:pt>
                <c:pt idx="38698">
                  <c:v>399.50670810753792</c:v>
                </c:pt>
                <c:pt idx="38699">
                  <c:v>399.23754996646096</c:v>
                </c:pt>
                <c:pt idx="38700">
                  <c:v>399.08534235753797</c:v>
                </c:pt>
                <c:pt idx="38701">
                  <c:v>399.2111417850769</c:v>
                </c:pt>
                <c:pt idx="38702">
                  <c:v>399.4695691807691</c:v>
                </c:pt>
                <c:pt idx="38703">
                  <c:v>399.6261382852299</c:v>
                </c:pt>
                <c:pt idx="38704">
                  <c:v>399.07287190153801</c:v>
                </c:pt>
                <c:pt idx="38705">
                  <c:v>399.02712936553792</c:v>
                </c:pt>
                <c:pt idx="38706">
                  <c:v>398.82644604030799</c:v>
                </c:pt>
                <c:pt idx="38707">
                  <c:v>398.77867928969192</c:v>
                </c:pt>
                <c:pt idx="38708">
                  <c:v>398.87498979707601</c:v>
                </c:pt>
                <c:pt idx="38709">
                  <c:v>398.79385477892293</c:v>
                </c:pt>
                <c:pt idx="38710">
                  <c:v>398.97495899892294</c:v>
                </c:pt>
                <c:pt idx="38711">
                  <c:v>398.83898077953802</c:v>
                </c:pt>
                <c:pt idx="38712">
                  <c:v>398.98834877369188</c:v>
                </c:pt>
                <c:pt idx="38713">
                  <c:v>398.93564376753795</c:v>
                </c:pt>
                <c:pt idx="38714">
                  <c:v>398.92702180107699</c:v>
                </c:pt>
                <c:pt idx="38715">
                  <c:v>398.78369026569192</c:v>
                </c:pt>
                <c:pt idx="38716">
                  <c:v>398.82802215922999</c:v>
                </c:pt>
                <c:pt idx="38717">
                  <c:v>398.9011034699999</c:v>
                </c:pt>
                <c:pt idx="38718">
                  <c:v>398.65938797461502</c:v>
                </c:pt>
                <c:pt idx="38719">
                  <c:v>398.56200981184605</c:v>
                </c:pt>
                <c:pt idx="38720">
                  <c:v>398.728840653384</c:v>
                </c:pt>
                <c:pt idx="38721">
                  <c:v>398.80899780230698</c:v>
                </c:pt>
                <c:pt idx="38722">
                  <c:v>398.68018119399903</c:v>
                </c:pt>
                <c:pt idx="38723">
                  <c:v>398.52629851184599</c:v>
                </c:pt>
                <c:pt idx="38724">
                  <c:v>398.74737813646107</c:v>
                </c:pt>
                <c:pt idx="38725">
                  <c:v>398.76333654846087</c:v>
                </c:pt>
                <c:pt idx="38726">
                  <c:v>398.54227147215403</c:v>
                </c:pt>
                <c:pt idx="38727">
                  <c:v>398.58486814738404</c:v>
                </c:pt>
                <c:pt idx="38728">
                  <c:v>398.60695698922996</c:v>
                </c:pt>
                <c:pt idx="38729">
                  <c:v>398.48446528246097</c:v>
                </c:pt>
                <c:pt idx="38730">
                  <c:v>398.6418648707691</c:v>
                </c:pt>
                <c:pt idx="38731">
                  <c:v>398.62860838153802</c:v>
                </c:pt>
                <c:pt idx="38732">
                  <c:v>398.68104699907599</c:v>
                </c:pt>
                <c:pt idx="38733">
                  <c:v>398.56581790630696</c:v>
                </c:pt>
                <c:pt idx="38734">
                  <c:v>398.49119077769183</c:v>
                </c:pt>
                <c:pt idx="38735">
                  <c:v>398.39356520553793</c:v>
                </c:pt>
                <c:pt idx="38736">
                  <c:v>398.490391094769</c:v>
                </c:pt>
                <c:pt idx="38737">
                  <c:v>398.55175547707586</c:v>
                </c:pt>
                <c:pt idx="38738">
                  <c:v>398.93241493769193</c:v>
                </c:pt>
                <c:pt idx="38739">
                  <c:v>398.71544228076908</c:v>
                </c:pt>
                <c:pt idx="38740">
                  <c:v>399.03131362230693</c:v>
                </c:pt>
                <c:pt idx="38741">
                  <c:v>399.21814414384602</c:v>
                </c:pt>
                <c:pt idx="38742">
                  <c:v>399.319584137692</c:v>
                </c:pt>
                <c:pt idx="38743">
                  <c:v>398.68699451046098</c:v>
                </c:pt>
                <c:pt idx="38744">
                  <c:v>398.24558484400001</c:v>
                </c:pt>
                <c:pt idx="38745">
                  <c:v>398.51967667692202</c:v>
                </c:pt>
                <c:pt idx="38746">
                  <c:v>398.57652798261489</c:v>
                </c:pt>
                <c:pt idx="38747">
                  <c:v>398.46870611830695</c:v>
                </c:pt>
                <c:pt idx="38748">
                  <c:v>398.57935664261487</c:v>
                </c:pt>
                <c:pt idx="38749">
                  <c:v>398.39792170446106</c:v>
                </c:pt>
                <c:pt idx="38750">
                  <c:v>398.33877410553799</c:v>
                </c:pt>
                <c:pt idx="38751">
                  <c:v>398.271477013538</c:v>
                </c:pt>
                <c:pt idx="38752">
                  <c:v>398.24994482692307</c:v>
                </c:pt>
                <c:pt idx="38753">
                  <c:v>398.17555403369198</c:v>
                </c:pt>
                <c:pt idx="38754">
                  <c:v>398.21063075846092</c:v>
                </c:pt>
                <c:pt idx="38755">
                  <c:v>398.25574618184606</c:v>
                </c:pt>
                <c:pt idx="38756">
                  <c:v>398.12859536984598</c:v>
                </c:pt>
                <c:pt idx="38757">
                  <c:v>398.23035670584596</c:v>
                </c:pt>
                <c:pt idx="38758">
                  <c:v>398.31947431615305</c:v>
                </c:pt>
                <c:pt idx="38759">
                  <c:v>398.38254478384607</c:v>
                </c:pt>
                <c:pt idx="38760">
                  <c:v>398.46849158753793</c:v>
                </c:pt>
                <c:pt idx="38761">
                  <c:v>398.40433504353803</c:v>
                </c:pt>
                <c:pt idx="38762">
                  <c:v>398.451784852461</c:v>
                </c:pt>
                <c:pt idx="38763">
                  <c:v>398.63676489369197</c:v>
                </c:pt>
                <c:pt idx="38764">
                  <c:v>398.57375531553799</c:v>
                </c:pt>
                <c:pt idx="38765">
                  <c:v>398.62791531799996</c:v>
                </c:pt>
                <c:pt idx="38766">
                  <c:v>398.41634830538391</c:v>
                </c:pt>
                <c:pt idx="38767">
                  <c:v>398.40023889584597</c:v>
                </c:pt>
                <c:pt idx="38768">
                  <c:v>398.3930742756919</c:v>
                </c:pt>
                <c:pt idx="38769">
                  <c:v>398.37523288615301</c:v>
                </c:pt>
                <c:pt idx="38770">
                  <c:v>398.27623014999892</c:v>
                </c:pt>
                <c:pt idx="38771">
                  <c:v>398.35397156661492</c:v>
                </c:pt>
                <c:pt idx="38772">
                  <c:v>398.33343978292294</c:v>
                </c:pt>
                <c:pt idx="38773">
                  <c:v>398.32765867092297</c:v>
                </c:pt>
                <c:pt idx="38774">
                  <c:v>398.35882788907605</c:v>
                </c:pt>
                <c:pt idx="38775">
                  <c:v>398.47900578384605</c:v>
                </c:pt>
                <c:pt idx="38776">
                  <c:v>398.63058783276904</c:v>
                </c:pt>
                <c:pt idx="38777">
                  <c:v>398.58321337861497</c:v>
                </c:pt>
                <c:pt idx="38778">
                  <c:v>398.47147203169192</c:v>
                </c:pt>
                <c:pt idx="38779">
                  <c:v>398.37800439876901</c:v>
                </c:pt>
                <c:pt idx="38780">
                  <c:v>398.51030865615292</c:v>
                </c:pt>
                <c:pt idx="38781">
                  <c:v>398.73987084261495</c:v>
                </c:pt>
                <c:pt idx="38782">
                  <c:v>398.75119310461503</c:v>
                </c:pt>
                <c:pt idx="38783">
                  <c:v>398.76428686092305</c:v>
                </c:pt>
                <c:pt idx="38784">
                  <c:v>398.74634325522993</c:v>
                </c:pt>
                <c:pt idx="38785">
                  <c:v>398.832543854307</c:v>
                </c:pt>
                <c:pt idx="38786">
                  <c:v>398.91714202707692</c:v>
                </c:pt>
                <c:pt idx="38787">
                  <c:v>398.79199142369191</c:v>
                </c:pt>
                <c:pt idx="38788">
                  <c:v>398.70089888799993</c:v>
                </c:pt>
                <c:pt idx="38789">
                  <c:v>398.80136649876903</c:v>
                </c:pt>
                <c:pt idx="38790">
                  <c:v>398.84159620830695</c:v>
                </c:pt>
                <c:pt idx="38791">
                  <c:v>398.93079791322987</c:v>
                </c:pt>
                <c:pt idx="38792">
                  <c:v>398.67208183276909</c:v>
                </c:pt>
                <c:pt idx="38793">
                  <c:v>398.64407100384614</c:v>
                </c:pt>
                <c:pt idx="38794">
                  <c:v>398.77789516122999</c:v>
                </c:pt>
                <c:pt idx="38795">
                  <c:v>398.95696240215295</c:v>
                </c:pt>
                <c:pt idx="38796">
                  <c:v>398.70558464030705</c:v>
                </c:pt>
                <c:pt idx="38797">
                  <c:v>398.48386700922993</c:v>
                </c:pt>
                <c:pt idx="38798">
                  <c:v>398.24832460646098</c:v>
                </c:pt>
                <c:pt idx="38799">
                  <c:v>398.22393982030695</c:v>
                </c:pt>
                <c:pt idx="38800">
                  <c:v>398.21658645046097</c:v>
                </c:pt>
                <c:pt idx="38801">
                  <c:v>398.25009537938405</c:v>
                </c:pt>
                <c:pt idx="38802">
                  <c:v>398.27662667876905</c:v>
                </c:pt>
                <c:pt idx="38803">
                  <c:v>398.18061608707592</c:v>
                </c:pt>
                <c:pt idx="38804">
                  <c:v>398.07813921184595</c:v>
                </c:pt>
                <c:pt idx="38805">
                  <c:v>398.11440378476908</c:v>
                </c:pt>
                <c:pt idx="38806">
                  <c:v>398.01150522399894</c:v>
                </c:pt>
                <c:pt idx="38807">
                  <c:v>397.92796125076904</c:v>
                </c:pt>
                <c:pt idx="38808">
                  <c:v>398.05434169030707</c:v>
                </c:pt>
                <c:pt idx="38809">
                  <c:v>398.02566046661497</c:v>
                </c:pt>
                <c:pt idx="38810">
                  <c:v>398.15298216969205</c:v>
                </c:pt>
                <c:pt idx="38811">
                  <c:v>398.20504954169189</c:v>
                </c:pt>
                <c:pt idx="38812">
                  <c:v>398.14498453400012</c:v>
                </c:pt>
                <c:pt idx="38813">
                  <c:v>398.06911684046099</c:v>
                </c:pt>
                <c:pt idx="38814">
                  <c:v>398.028674997846</c:v>
                </c:pt>
                <c:pt idx="38815">
                  <c:v>398.15596576246105</c:v>
                </c:pt>
                <c:pt idx="38816">
                  <c:v>398.19105580369194</c:v>
                </c:pt>
                <c:pt idx="38817">
                  <c:v>398.22679685599991</c:v>
                </c:pt>
                <c:pt idx="38818">
                  <c:v>398.10806442630701</c:v>
                </c:pt>
                <c:pt idx="38819">
                  <c:v>398.14187901861499</c:v>
                </c:pt>
                <c:pt idx="38820">
                  <c:v>398.23543208830699</c:v>
                </c:pt>
                <c:pt idx="38821">
                  <c:v>398.11506954276905</c:v>
                </c:pt>
                <c:pt idx="38822">
                  <c:v>397.966439235846</c:v>
                </c:pt>
                <c:pt idx="38823">
                  <c:v>398.02445356446106</c:v>
                </c:pt>
                <c:pt idx="38824">
                  <c:v>398.03141855938389</c:v>
                </c:pt>
                <c:pt idx="38825">
                  <c:v>398.28193879292286</c:v>
                </c:pt>
                <c:pt idx="38826">
                  <c:v>398.32814955261489</c:v>
                </c:pt>
                <c:pt idx="38827">
                  <c:v>397.99928784092299</c:v>
                </c:pt>
                <c:pt idx="38828">
                  <c:v>397.860909279076</c:v>
                </c:pt>
                <c:pt idx="38829">
                  <c:v>397.77764687846098</c:v>
                </c:pt>
                <c:pt idx="38830">
                  <c:v>397.89232835630696</c:v>
                </c:pt>
                <c:pt idx="38831">
                  <c:v>397.9060022566149</c:v>
                </c:pt>
                <c:pt idx="38832">
                  <c:v>397.99360545353795</c:v>
                </c:pt>
                <c:pt idx="38833">
                  <c:v>398.07227922430701</c:v>
                </c:pt>
                <c:pt idx="38834">
                  <c:v>398.03859195369193</c:v>
                </c:pt>
                <c:pt idx="38835">
                  <c:v>397.869477302615</c:v>
                </c:pt>
                <c:pt idx="38836">
                  <c:v>397.87253432430708</c:v>
                </c:pt>
                <c:pt idx="38837">
                  <c:v>397.93062835261486</c:v>
                </c:pt>
                <c:pt idx="38838">
                  <c:v>397.95052176861486</c:v>
                </c:pt>
                <c:pt idx="38839">
                  <c:v>397.93827625107684</c:v>
                </c:pt>
                <c:pt idx="38840">
                  <c:v>397.99287648046101</c:v>
                </c:pt>
                <c:pt idx="38841">
                  <c:v>397.91502775184603</c:v>
                </c:pt>
                <c:pt idx="38842">
                  <c:v>397.80929633723002</c:v>
                </c:pt>
                <c:pt idx="38843">
                  <c:v>397.96103399907594</c:v>
                </c:pt>
                <c:pt idx="38844">
                  <c:v>397.94269317646103</c:v>
                </c:pt>
                <c:pt idx="38845">
                  <c:v>398.04396064753797</c:v>
                </c:pt>
                <c:pt idx="38846">
                  <c:v>398.10815955153794</c:v>
                </c:pt>
                <c:pt idx="38847">
                  <c:v>398.01098158630708</c:v>
                </c:pt>
                <c:pt idx="38848">
                  <c:v>397.95730963061499</c:v>
                </c:pt>
                <c:pt idx="38849">
                  <c:v>398.05084209184611</c:v>
                </c:pt>
                <c:pt idx="38850">
                  <c:v>398.0494323543071</c:v>
                </c:pt>
                <c:pt idx="38851">
                  <c:v>398.05998142230703</c:v>
                </c:pt>
                <c:pt idx="38852">
                  <c:v>398.19516067261492</c:v>
                </c:pt>
                <c:pt idx="38853">
                  <c:v>398.17887550184605</c:v>
                </c:pt>
                <c:pt idx="38854">
                  <c:v>398.21842339861496</c:v>
                </c:pt>
                <c:pt idx="38855">
                  <c:v>398.34801554015303</c:v>
                </c:pt>
                <c:pt idx="38856">
                  <c:v>398.42050806430694</c:v>
                </c:pt>
                <c:pt idx="38857">
                  <c:v>398.48440856676905</c:v>
                </c:pt>
                <c:pt idx="38858">
                  <c:v>398.40359746876891</c:v>
                </c:pt>
                <c:pt idx="38859">
                  <c:v>398.18124774753795</c:v>
                </c:pt>
                <c:pt idx="38860">
                  <c:v>398.12030426246099</c:v>
                </c:pt>
                <c:pt idx="38861">
                  <c:v>398.40972611107696</c:v>
                </c:pt>
                <c:pt idx="38862">
                  <c:v>398.45127111923</c:v>
                </c:pt>
                <c:pt idx="38863">
                  <c:v>398.46925424446101</c:v>
                </c:pt>
                <c:pt idx="38864">
                  <c:v>398.01709070799996</c:v>
                </c:pt>
                <c:pt idx="38865">
                  <c:v>397.96707731876904</c:v>
                </c:pt>
                <c:pt idx="38866">
                  <c:v>398.273574874769</c:v>
                </c:pt>
                <c:pt idx="38867">
                  <c:v>398.55109016</c:v>
                </c:pt>
                <c:pt idx="38868">
                  <c:v>397.96667621369193</c:v>
                </c:pt>
                <c:pt idx="38869">
                  <c:v>397.67259814200003</c:v>
                </c:pt>
                <c:pt idx="38870">
                  <c:v>397.72063927492292</c:v>
                </c:pt>
                <c:pt idx="38871">
                  <c:v>398.07567392569194</c:v>
                </c:pt>
                <c:pt idx="38872">
                  <c:v>398.41337057769186</c:v>
                </c:pt>
                <c:pt idx="38873">
                  <c:v>398.11500948138399</c:v>
                </c:pt>
                <c:pt idx="38874">
                  <c:v>398.00920923538405</c:v>
                </c:pt>
                <c:pt idx="38875">
                  <c:v>398.03794827907592</c:v>
                </c:pt>
                <c:pt idx="38876">
                  <c:v>398.71488613400004</c:v>
                </c:pt>
                <c:pt idx="38877">
                  <c:v>399.40728867215302</c:v>
                </c:pt>
                <c:pt idx="38878">
                  <c:v>398.634596584615</c:v>
                </c:pt>
                <c:pt idx="38879">
                  <c:v>398.92900965661494</c:v>
                </c:pt>
                <c:pt idx="38880">
                  <c:v>398.49130698569184</c:v>
                </c:pt>
                <c:pt idx="38881">
                  <c:v>398.86252633246107</c:v>
                </c:pt>
                <c:pt idx="38882">
                  <c:v>398.72540828092292</c:v>
                </c:pt>
                <c:pt idx="38883">
                  <c:v>399.060025003384</c:v>
                </c:pt>
                <c:pt idx="38884">
                  <c:v>398.56531808722997</c:v>
                </c:pt>
                <c:pt idx="38885">
                  <c:v>398.41998387984603</c:v>
                </c:pt>
                <c:pt idx="38886">
                  <c:v>399.67987739707598</c:v>
                </c:pt>
                <c:pt idx="38887">
                  <c:v>399.77135801246095</c:v>
                </c:pt>
                <c:pt idx="38888">
                  <c:v>398.85613511722994</c:v>
                </c:pt>
                <c:pt idx="38889">
                  <c:v>398.63021053815299</c:v>
                </c:pt>
                <c:pt idx="38890">
                  <c:v>398.91712350415293</c:v>
                </c:pt>
                <c:pt idx="38891">
                  <c:v>398.37886746138395</c:v>
                </c:pt>
                <c:pt idx="38892">
                  <c:v>398.35850251522999</c:v>
                </c:pt>
                <c:pt idx="38893">
                  <c:v>398.31413333461501</c:v>
                </c:pt>
                <c:pt idx="38894">
                  <c:v>398.25498282400008</c:v>
                </c:pt>
                <c:pt idx="38895">
                  <c:v>398.29281995076894</c:v>
                </c:pt>
                <c:pt idx="38896">
                  <c:v>398.19855861092299</c:v>
                </c:pt>
                <c:pt idx="38897">
                  <c:v>398.23565647307595</c:v>
                </c:pt>
                <c:pt idx="38898">
                  <c:v>398.45402373630702</c:v>
                </c:pt>
                <c:pt idx="38899">
                  <c:v>398.85338019938411</c:v>
                </c:pt>
                <c:pt idx="38900">
                  <c:v>398.08398500999999</c:v>
                </c:pt>
                <c:pt idx="38901">
                  <c:v>398.18729929707592</c:v>
                </c:pt>
                <c:pt idx="38902">
                  <c:v>398.197398316153</c:v>
                </c:pt>
                <c:pt idx="38903">
                  <c:v>398.24886887769196</c:v>
                </c:pt>
                <c:pt idx="38904">
                  <c:v>398.2562323616919</c:v>
                </c:pt>
                <c:pt idx="38905">
                  <c:v>398.19652873584602</c:v>
                </c:pt>
                <c:pt idx="38906">
                  <c:v>398.07346862046103</c:v>
                </c:pt>
                <c:pt idx="38907">
                  <c:v>397.94588492322998</c:v>
                </c:pt>
                <c:pt idx="38908">
                  <c:v>397.90958440538395</c:v>
                </c:pt>
                <c:pt idx="38909">
                  <c:v>397.91770142692195</c:v>
                </c:pt>
                <c:pt idx="38910">
                  <c:v>398.005666311384</c:v>
                </c:pt>
                <c:pt idx="38911">
                  <c:v>398.00791131661492</c:v>
                </c:pt>
                <c:pt idx="38912">
                  <c:v>397.85103106476902</c:v>
                </c:pt>
                <c:pt idx="38913">
                  <c:v>398.017862402307</c:v>
                </c:pt>
                <c:pt idx="38914">
                  <c:v>398.10653384907596</c:v>
                </c:pt>
                <c:pt idx="38915">
                  <c:v>398.11701344815293</c:v>
                </c:pt>
                <c:pt idx="38916">
                  <c:v>398.03923971661493</c:v>
                </c:pt>
                <c:pt idx="38917">
                  <c:v>398.07939115138396</c:v>
                </c:pt>
                <c:pt idx="38918">
                  <c:v>398.07187592753792</c:v>
                </c:pt>
                <c:pt idx="38919">
                  <c:v>398.23862572446097</c:v>
                </c:pt>
                <c:pt idx="38920">
                  <c:v>398.36311928861488</c:v>
                </c:pt>
                <c:pt idx="38921">
                  <c:v>398.391771409846</c:v>
                </c:pt>
                <c:pt idx="38922">
                  <c:v>398.49254760046102</c:v>
                </c:pt>
                <c:pt idx="38923">
                  <c:v>398.46568105861496</c:v>
                </c:pt>
                <c:pt idx="38924">
                  <c:v>398.56222309200001</c:v>
                </c:pt>
                <c:pt idx="38925">
                  <c:v>398.59823171415292</c:v>
                </c:pt>
                <c:pt idx="38926">
                  <c:v>398.68317744646095</c:v>
                </c:pt>
                <c:pt idx="38927">
                  <c:v>398.89501739999895</c:v>
                </c:pt>
                <c:pt idx="38928">
                  <c:v>399.21903435292296</c:v>
                </c:pt>
                <c:pt idx="38929">
                  <c:v>399.0732002479989</c:v>
                </c:pt>
                <c:pt idx="38930">
                  <c:v>399.19400735246109</c:v>
                </c:pt>
                <c:pt idx="38931">
                  <c:v>398.90187740599987</c:v>
                </c:pt>
                <c:pt idx="38932">
                  <c:v>398.91582304646101</c:v>
                </c:pt>
                <c:pt idx="38933">
                  <c:v>399.00577301907703</c:v>
                </c:pt>
                <c:pt idx="38934">
                  <c:v>398.94082954292293</c:v>
                </c:pt>
                <c:pt idx="38935">
                  <c:v>398.99078798538392</c:v>
                </c:pt>
                <c:pt idx="38936">
                  <c:v>399.2681732712299</c:v>
                </c:pt>
                <c:pt idx="38937">
                  <c:v>399.46036501030801</c:v>
                </c:pt>
                <c:pt idx="38938">
                  <c:v>399.36222124338502</c:v>
                </c:pt>
                <c:pt idx="38939">
                  <c:v>399.20047923846101</c:v>
                </c:pt>
                <c:pt idx="38940">
                  <c:v>399.42178593615392</c:v>
                </c:pt>
                <c:pt idx="38941">
                  <c:v>399.32948173892208</c:v>
                </c:pt>
                <c:pt idx="38942">
                  <c:v>399.577389226923</c:v>
                </c:pt>
                <c:pt idx="38943">
                  <c:v>399.48632070076792</c:v>
                </c:pt>
                <c:pt idx="38944">
                  <c:v>399.40661870307594</c:v>
                </c:pt>
                <c:pt idx="38945">
                  <c:v>398.93816413292194</c:v>
                </c:pt>
                <c:pt idx="38946">
                  <c:v>398.85585297707593</c:v>
                </c:pt>
                <c:pt idx="38947">
                  <c:v>399.0651084826149</c:v>
                </c:pt>
                <c:pt idx="38948">
                  <c:v>399.38545148199995</c:v>
                </c:pt>
                <c:pt idx="38949">
                  <c:v>399.54295636107696</c:v>
                </c:pt>
                <c:pt idx="38950">
                  <c:v>399.05232435400001</c:v>
                </c:pt>
                <c:pt idx="38951">
                  <c:v>399.08690144538389</c:v>
                </c:pt>
                <c:pt idx="38952">
                  <c:v>399.223226104307</c:v>
                </c:pt>
                <c:pt idx="38953">
                  <c:v>398.87106222061499</c:v>
                </c:pt>
                <c:pt idx="38954">
                  <c:v>398.9961802326149</c:v>
                </c:pt>
                <c:pt idx="38955">
                  <c:v>400.12302469415306</c:v>
                </c:pt>
                <c:pt idx="38956">
                  <c:v>399.33624457446098</c:v>
                </c:pt>
                <c:pt idx="38957">
                  <c:v>399.2660211147691</c:v>
                </c:pt>
                <c:pt idx="38958">
                  <c:v>399.33547355030697</c:v>
                </c:pt>
                <c:pt idx="38959">
                  <c:v>399.33279634261487</c:v>
                </c:pt>
                <c:pt idx="38960">
                  <c:v>399.85298280553803</c:v>
                </c:pt>
                <c:pt idx="38961">
                  <c:v>399.93298270153792</c:v>
                </c:pt>
                <c:pt idx="38962">
                  <c:v>399.15036303738401</c:v>
                </c:pt>
                <c:pt idx="38963">
                  <c:v>399.4880523026149</c:v>
                </c:pt>
                <c:pt idx="38964">
                  <c:v>401.11482541661502</c:v>
                </c:pt>
                <c:pt idx="38965">
                  <c:v>400.34573630800003</c:v>
                </c:pt>
                <c:pt idx="38966">
                  <c:v>399.64519786430702</c:v>
                </c:pt>
                <c:pt idx="38967">
                  <c:v>398.73835631261488</c:v>
                </c:pt>
                <c:pt idx="38968">
                  <c:v>398.91091312969195</c:v>
                </c:pt>
                <c:pt idx="38969">
                  <c:v>399.43647560722991</c:v>
                </c:pt>
                <c:pt idx="38970">
                  <c:v>399.60074970999898</c:v>
                </c:pt>
                <c:pt idx="38971">
                  <c:v>399.82133807215297</c:v>
                </c:pt>
                <c:pt idx="38972">
                  <c:v>399.38087729046106</c:v>
                </c:pt>
                <c:pt idx="38973">
                  <c:v>399.35560906646106</c:v>
                </c:pt>
                <c:pt idx="38974">
                  <c:v>399.36861551738394</c:v>
                </c:pt>
                <c:pt idx="38975">
                  <c:v>399.810859940461</c:v>
                </c:pt>
                <c:pt idx="38976">
                  <c:v>400.28412778076898</c:v>
                </c:pt>
                <c:pt idx="38977">
                  <c:v>400.91752180876898</c:v>
                </c:pt>
                <c:pt idx="38978">
                  <c:v>401.69388171507597</c:v>
                </c:pt>
                <c:pt idx="38979">
                  <c:v>401.01285855199899</c:v>
                </c:pt>
                <c:pt idx="38980">
                  <c:v>399.12111977384592</c:v>
                </c:pt>
                <c:pt idx="38981">
                  <c:v>399.40033543276894</c:v>
                </c:pt>
                <c:pt idx="38982">
                  <c:v>399.71077010138396</c:v>
                </c:pt>
                <c:pt idx="38983">
                  <c:v>399.87843289692302</c:v>
                </c:pt>
                <c:pt idx="38984">
                  <c:v>400.79480877507592</c:v>
                </c:pt>
                <c:pt idx="38985">
                  <c:v>401.11638565292196</c:v>
                </c:pt>
                <c:pt idx="38986">
                  <c:v>400.67888790092297</c:v>
                </c:pt>
                <c:pt idx="38987">
                  <c:v>400.875013887845</c:v>
                </c:pt>
                <c:pt idx="38988">
                  <c:v>400.55875642784599</c:v>
                </c:pt>
                <c:pt idx="38989">
                  <c:v>400.00084553076914</c:v>
                </c:pt>
                <c:pt idx="38990">
                  <c:v>399.80618295446101</c:v>
                </c:pt>
                <c:pt idx="38991">
                  <c:v>399.91617537123091</c:v>
                </c:pt>
                <c:pt idx="38992">
                  <c:v>399.87903909553802</c:v>
                </c:pt>
                <c:pt idx="38993">
                  <c:v>400.85635532384606</c:v>
                </c:pt>
                <c:pt idx="38994">
                  <c:v>400.04079100569197</c:v>
                </c:pt>
                <c:pt idx="38995">
                  <c:v>400.20003520523096</c:v>
                </c:pt>
                <c:pt idx="38996">
                  <c:v>399.93714419322993</c:v>
                </c:pt>
                <c:pt idx="38997">
                  <c:v>399.48477798984601</c:v>
                </c:pt>
                <c:pt idx="38998">
                  <c:v>401.26791326799889</c:v>
                </c:pt>
                <c:pt idx="38999">
                  <c:v>401.79375026169191</c:v>
                </c:pt>
                <c:pt idx="39000">
                  <c:v>401.90478887492304</c:v>
                </c:pt>
                <c:pt idx="39001">
                  <c:v>400.16523681553798</c:v>
                </c:pt>
                <c:pt idx="39002">
                  <c:v>400.77820762199894</c:v>
                </c:pt>
                <c:pt idx="39003">
                  <c:v>401.14975942938401</c:v>
                </c:pt>
                <c:pt idx="39004">
                  <c:v>399.84808184569198</c:v>
                </c:pt>
                <c:pt idx="39005">
                  <c:v>400.66640631784605</c:v>
                </c:pt>
                <c:pt idx="39006">
                  <c:v>400.20137283907695</c:v>
                </c:pt>
                <c:pt idx="39007">
                  <c:v>399.85435783815302</c:v>
                </c:pt>
                <c:pt idx="39008">
                  <c:v>400.12059974584599</c:v>
                </c:pt>
                <c:pt idx="39009">
                  <c:v>400.68372155215292</c:v>
                </c:pt>
                <c:pt idx="39010">
                  <c:v>402.55663702599992</c:v>
                </c:pt>
                <c:pt idx="39011">
                  <c:v>403.13501750846092</c:v>
                </c:pt>
                <c:pt idx="39012">
                  <c:v>402.27424376076902</c:v>
                </c:pt>
                <c:pt idx="39013">
                  <c:v>401.51314232769192</c:v>
                </c:pt>
                <c:pt idx="39014">
                  <c:v>401.14433015692305</c:v>
                </c:pt>
                <c:pt idx="39015">
                  <c:v>400.568661556922</c:v>
                </c:pt>
                <c:pt idx="39016">
                  <c:v>400.01674696769186</c:v>
                </c:pt>
                <c:pt idx="39017">
                  <c:v>400.01083594553796</c:v>
                </c:pt>
                <c:pt idx="39018">
                  <c:v>401.06993256307697</c:v>
                </c:pt>
                <c:pt idx="39019">
                  <c:v>400.82880343784598</c:v>
                </c:pt>
                <c:pt idx="39020">
                  <c:v>400.80988624738404</c:v>
                </c:pt>
                <c:pt idx="39021">
                  <c:v>401.182272456308</c:v>
                </c:pt>
                <c:pt idx="39022">
                  <c:v>400.82795793076798</c:v>
                </c:pt>
                <c:pt idx="39023">
                  <c:v>400.88079655369199</c:v>
                </c:pt>
                <c:pt idx="39024">
                  <c:v>400.76823174599997</c:v>
                </c:pt>
                <c:pt idx="39025">
                  <c:v>400.34726452584613</c:v>
                </c:pt>
                <c:pt idx="39026">
                  <c:v>401.48848176061495</c:v>
                </c:pt>
                <c:pt idx="39027">
                  <c:v>400.50822527000003</c:v>
                </c:pt>
                <c:pt idx="39028">
                  <c:v>399.88914074322992</c:v>
                </c:pt>
                <c:pt idx="39029">
                  <c:v>400.24213106122994</c:v>
                </c:pt>
                <c:pt idx="39030">
                  <c:v>401.08281992092299</c:v>
                </c:pt>
                <c:pt idx="39031">
                  <c:v>401.30822937769199</c:v>
                </c:pt>
                <c:pt idx="39032">
                  <c:v>401.35563076261496</c:v>
                </c:pt>
                <c:pt idx="39033">
                  <c:v>401.78418006753799</c:v>
                </c:pt>
                <c:pt idx="39034">
                  <c:v>402.07862423122992</c:v>
                </c:pt>
                <c:pt idx="39035">
                  <c:v>402.0021329819989</c:v>
                </c:pt>
                <c:pt idx="39036">
                  <c:v>401.96396849153803</c:v>
                </c:pt>
                <c:pt idx="39037">
                  <c:v>401.50274077923001</c:v>
                </c:pt>
                <c:pt idx="39038">
                  <c:v>401.8931262653839</c:v>
                </c:pt>
                <c:pt idx="39039">
                  <c:v>403.04464316953812</c:v>
                </c:pt>
                <c:pt idx="39040">
                  <c:v>402.46418484584598</c:v>
                </c:pt>
                <c:pt idx="39041">
                  <c:v>401.85732515107696</c:v>
                </c:pt>
                <c:pt idx="39042">
                  <c:v>401.84076108415303</c:v>
                </c:pt>
                <c:pt idx="39043">
                  <c:v>401.91694716076898</c:v>
                </c:pt>
                <c:pt idx="39044">
                  <c:v>401.71088168415304</c:v>
                </c:pt>
                <c:pt idx="39045">
                  <c:v>402.09910079615292</c:v>
                </c:pt>
                <c:pt idx="39046">
                  <c:v>402.23450950538393</c:v>
                </c:pt>
                <c:pt idx="39047">
                  <c:v>401.74777746292295</c:v>
                </c:pt>
                <c:pt idx="39048">
                  <c:v>402.12714737046105</c:v>
                </c:pt>
                <c:pt idx="39049">
                  <c:v>402.27389606769191</c:v>
                </c:pt>
                <c:pt idx="39050">
                  <c:v>401.48652398738386</c:v>
                </c:pt>
                <c:pt idx="39051">
                  <c:v>401.15344609692306</c:v>
                </c:pt>
                <c:pt idx="39052">
                  <c:v>401.57303855015391</c:v>
                </c:pt>
                <c:pt idx="39053">
                  <c:v>402.03463414830696</c:v>
                </c:pt>
                <c:pt idx="39054">
                  <c:v>401.49287688584604</c:v>
                </c:pt>
                <c:pt idx="39055">
                  <c:v>401.53163648584592</c:v>
                </c:pt>
                <c:pt idx="39056">
                  <c:v>401.04997575384607</c:v>
                </c:pt>
                <c:pt idx="39057">
                  <c:v>401.36869189384504</c:v>
                </c:pt>
                <c:pt idx="39058">
                  <c:v>401.35735774907596</c:v>
                </c:pt>
                <c:pt idx="39059">
                  <c:v>401.35264611276909</c:v>
                </c:pt>
                <c:pt idx="39060">
                  <c:v>401.42307980815286</c:v>
                </c:pt>
                <c:pt idx="39061">
                  <c:v>402.02165006569192</c:v>
                </c:pt>
                <c:pt idx="39062">
                  <c:v>402.73073228307692</c:v>
                </c:pt>
                <c:pt idx="39063">
                  <c:v>403.41251170953797</c:v>
                </c:pt>
                <c:pt idx="39064">
                  <c:v>404.36997144922992</c:v>
                </c:pt>
                <c:pt idx="39065">
                  <c:v>404.48937058399895</c:v>
                </c:pt>
                <c:pt idx="39066">
                  <c:v>403.18860235815299</c:v>
                </c:pt>
                <c:pt idx="39067">
                  <c:v>402.76166934646102</c:v>
                </c:pt>
                <c:pt idx="39068">
                  <c:v>402.51301232784499</c:v>
                </c:pt>
                <c:pt idx="39069">
                  <c:v>402.57358397830694</c:v>
                </c:pt>
                <c:pt idx="39070">
                  <c:v>402.73485888676902</c:v>
                </c:pt>
                <c:pt idx="39071">
                  <c:v>402.89755180399999</c:v>
                </c:pt>
                <c:pt idx="39072">
                  <c:v>403.422125836769</c:v>
                </c:pt>
                <c:pt idx="39073">
                  <c:v>403.55427922538405</c:v>
                </c:pt>
                <c:pt idx="39074">
                  <c:v>403.68807663092298</c:v>
                </c:pt>
                <c:pt idx="39075">
                  <c:v>404.08296827061503</c:v>
                </c:pt>
                <c:pt idx="39076">
                  <c:v>404.41351735276891</c:v>
                </c:pt>
                <c:pt idx="39077">
                  <c:v>404.05753045861491</c:v>
                </c:pt>
                <c:pt idx="39078">
                  <c:v>404.17314315722996</c:v>
                </c:pt>
                <c:pt idx="39079">
                  <c:v>404.68314974030699</c:v>
                </c:pt>
                <c:pt idx="39080">
                  <c:v>404.738243503538</c:v>
                </c:pt>
                <c:pt idx="39081">
                  <c:v>405.53033399953796</c:v>
                </c:pt>
                <c:pt idx="39082">
                  <c:v>405.77015601015296</c:v>
                </c:pt>
                <c:pt idx="39083">
                  <c:v>405.87455856738399</c:v>
                </c:pt>
                <c:pt idx="39084">
                  <c:v>406.32949791169199</c:v>
                </c:pt>
                <c:pt idx="39085">
                  <c:v>406.88560816092308</c:v>
                </c:pt>
                <c:pt idx="39086">
                  <c:v>407.03611916122981</c:v>
                </c:pt>
                <c:pt idx="39087">
                  <c:v>407.30504793538398</c:v>
                </c:pt>
                <c:pt idx="39088">
                  <c:v>407.22066046292292</c:v>
                </c:pt>
                <c:pt idx="39089">
                  <c:v>407.253270629692</c:v>
                </c:pt>
                <c:pt idx="39090">
                  <c:v>407.71766876492302</c:v>
                </c:pt>
                <c:pt idx="39091">
                  <c:v>408.19523471169191</c:v>
                </c:pt>
                <c:pt idx="39092">
                  <c:v>408.17543744369192</c:v>
                </c:pt>
                <c:pt idx="39093">
                  <c:v>407.20853061907695</c:v>
                </c:pt>
                <c:pt idx="39094">
                  <c:v>407.19199232738396</c:v>
                </c:pt>
                <c:pt idx="39095">
                  <c:v>407.34341033046104</c:v>
                </c:pt>
                <c:pt idx="39096">
                  <c:v>407.27585325276897</c:v>
                </c:pt>
                <c:pt idx="39097">
                  <c:v>407.27456884938397</c:v>
                </c:pt>
                <c:pt idx="39098">
                  <c:v>407.92768542138396</c:v>
                </c:pt>
                <c:pt idx="39099">
                  <c:v>407.91774845599997</c:v>
                </c:pt>
                <c:pt idx="39100">
                  <c:v>408.3715295581539</c:v>
                </c:pt>
                <c:pt idx="39101">
                  <c:v>408.58122189353804</c:v>
                </c:pt>
                <c:pt idx="39102">
                  <c:v>408.482099326769</c:v>
                </c:pt>
                <c:pt idx="39103">
                  <c:v>408.92055646199884</c:v>
                </c:pt>
                <c:pt idx="39104">
                  <c:v>408.58559287276898</c:v>
                </c:pt>
                <c:pt idx="39105">
                  <c:v>408.07740091584606</c:v>
                </c:pt>
                <c:pt idx="39106">
                  <c:v>408.5164162539989</c:v>
                </c:pt>
                <c:pt idx="39107">
                  <c:v>409.14358833953804</c:v>
                </c:pt>
                <c:pt idx="39108">
                  <c:v>409.96390886138397</c:v>
                </c:pt>
                <c:pt idx="39109">
                  <c:v>410.07360026769192</c:v>
                </c:pt>
                <c:pt idx="39110">
                  <c:v>410.13706456892299</c:v>
                </c:pt>
                <c:pt idx="39111">
                  <c:v>410.31211224322993</c:v>
                </c:pt>
                <c:pt idx="39112">
                  <c:v>410.11820679338405</c:v>
                </c:pt>
                <c:pt idx="39113">
                  <c:v>409.71927514199899</c:v>
                </c:pt>
                <c:pt idx="39114">
                  <c:v>408.5957143216919</c:v>
                </c:pt>
                <c:pt idx="39115">
                  <c:v>406.77998488461498</c:v>
                </c:pt>
                <c:pt idx="39116">
                  <c:v>405.78621233230695</c:v>
                </c:pt>
                <c:pt idx="39117">
                  <c:v>406.126295773538</c:v>
                </c:pt>
                <c:pt idx="39118">
                  <c:v>405.93467596953792</c:v>
                </c:pt>
                <c:pt idx="39119">
                  <c:v>406.13819569230697</c:v>
                </c:pt>
                <c:pt idx="39120">
                  <c:v>406.22349042338396</c:v>
                </c:pt>
                <c:pt idx="39121">
                  <c:v>406.41951616446102</c:v>
                </c:pt>
                <c:pt idx="39122">
                  <c:v>406.23522004415395</c:v>
                </c:pt>
                <c:pt idx="39123">
                  <c:v>406.39246333107604</c:v>
                </c:pt>
                <c:pt idx="39124">
                  <c:v>406.48994386676901</c:v>
                </c:pt>
                <c:pt idx="39125">
                  <c:v>406.84059291707592</c:v>
                </c:pt>
                <c:pt idx="39126">
                  <c:v>406.61287615953808</c:v>
                </c:pt>
                <c:pt idx="39127">
                  <c:v>406.26933921276895</c:v>
                </c:pt>
                <c:pt idx="39128">
                  <c:v>406.70013483799892</c:v>
                </c:pt>
                <c:pt idx="39129">
                  <c:v>406.36119325938392</c:v>
                </c:pt>
                <c:pt idx="39130">
                  <c:v>406.32172462584606</c:v>
                </c:pt>
                <c:pt idx="39131">
                  <c:v>406.32571306692296</c:v>
                </c:pt>
                <c:pt idx="39132">
                  <c:v>406.52336214384604</c:v>
                </c:pt>
                <c:pt idx="39133">
                  <c:v>406.73506035922992</c:v>
                </c:pt>
                <c:pt idx="39134">
                  <c:v>407.16344655122992</c:v>
                </c:pt>
                <c:pt idx="39135">
                  <c:v>407.28397762784601</c:v>
                </c:pt>
                <c:pt idx="39136">
                  <c:v>407.64588949246104</c:v>
                </c:pt>
                <c:pt idx="39137">
                  <c:v>407.64973112830705</c:v>
                </c:pt>
                <c:pt idx="39138">
                  <c:v>407.84057149969198</c:v>
                </c:pt>
                <c:pt idx="39139">
                  <c:v>408.13824484953801</c:v>
                </c:pt>
                <c:pt idx="39140">
                  <c:v>408.40517140399993</c:v>
                </c:pt>
                <c:pt idx="39141">
                  <c:v>408.82926306938401</c:v>
                </c:pt>
                <c:pt idx="39142">
                  <c:v>409.23173164507591</c:v>
                </c:pt>
                <c:pt idx="39143">
                  <c:v>408.90359942692294</c:v>
                </c:pt>
                <c:pt idx="39144">
                  <c:v>409.13420299369204</c:v>
                </c:pt>
                <c:pt idx="39145">
                  <c:v>409.56370533384603</c:v>
                </c:pt>
                <c:pt idx="39146">
                  <c:v>409.54689292738396</c:v>
                </c:pt>
                <c:pt idx="39147">
                  <c:v>409.303340840153</c:v>
                </c:pt>
                <c:pt idx="39148">
                  <c:v>409.10031792999996</c:v>
                </c:pt>
                <c:pt idx="39149">
                  <c:v>409.15648414569205</c:v>
                </c:pt>
                <c:pt idx="39150">
                  <c:v>409.21491872415299</c:v>
                </c:pt>
                <c:pt idx="39151">
                  <c:v>409.49118766661491</c:v>
                </c:pt>
                <c:pt idx="39152">
                  <c:v>409.75702526322999</c:v>
                </c:pt>
                <c:pt idx="39153">
                  <c:v>409.97726353569197</c:v>
                </c:pt>
                <c:pt idx="39154">
                  <c:v>410.65841491292292</c:v>
                </c:pt>
                <c:pt idx="39155">
                  <c:v>411.16112983676902</c:v>
                </c:pt>
                <c:pt idx="39156">
                  <c:v>411.48378774292297</c:v>
                </c:pt>
                <c:pt idx="39157">
                  <c:v>411.65792033753803</c:v>
                </c:pt>
                <c:pt idx="39158">
                  <c:v>411.71457986430801</c:v>
                </c:pt>
                <c:pt idx="39159">
                  <c:v>411.958788072461</c:v>
                </c:pt>
                <c:pt idx="39160">
                  <c:v>412.19694540138397</c:v>
                </c:pt>
                <c:pt idx="39161">
                  <c:v>412.4034552423069</c:v>
                </c:pt>
                <c:pt idx="39162">
                  <c:v>412.86568425000002</c:v>
                </c:pt>
                <c:pt idx="39163">
                  <c:v>412.84088109953814</c:v>
                </c:pt>
                <c:pt idx="39164">
                  <c:v>412.68794407430704</c:v>
                </c:pt>
                <c:pt idx="39165">
                  <c:v>412.71510160092299</c:v>
                </c:pt>
                <c:pt idx="39166">
                  <c:v>412.97388274215297</c:v>
                </c:pt>
                <c:pt idx="39167">
                  <c:v>412.57061336246102</c:v>
                </c:pt>
                <c:pt idx="39168">
                  <c:v>412.58333873353803</c:v>
                </c:pt>
                <c:pt idx="39169">
                  <c:v>412.55470684984607</c:v>
                </c:pt>
                <c:pt idx="39170">
                  <c:v>412.52549325415299</c:v>
                </c:pt>
                <c:pt idx="39171">
                  <c:v>412.49299983784601</c:v>
                </c:pt>
                <c:pt idx="39172">
                  <c:v>412.56937578369195</c:v>
                </c:pt>
                <c:pt idx="39173">
                  <c:v>412.74663046015303</c:v>
                </c:pt>
                <c:pt idx="39174">
                  <c:v>413.31523936322992</c:v>
                </c:pt>
                <c:pt idx="39175">
                  <c:v>413.24444101261508</c:v>
                </c:pt>
                <c:pt idx="39176">
                  <c:v>413.14707146553798</c:v>
                </c:pt>
                <c:pt idx="39177">
                  <c:v>413.57629571784599</c:v>
                </c:pt>
                <c:pt idx="39178">
                  <c:v>414.16415952092302</c:v>
                </c:pt>
                <c:pt idx="39179">
                  <c:v>413.33846742892297</c:v>
                </c:pt>
                <c:pt idx="39180">
                  <c:v>412.85327548676901</c:v>
                </c:pt>
                <c:pt idx="39181">
                  <c:v>412.20732049538395</c:v>
                </c:pt>
                <c:pt idx="39182">
                  <c:v>411.97349637292297</c:v>
                </c:pt>
                <c:pt idx="39183">
                  <c:v>411.84692485923</c:v>
                </c:pt>
                <c:pt idx="39184">
                  <c:v>411.53459131153801</c:v>
                </c:pt>
                <c:pt idx="39185">
                  <c:v>411.45555050599899</c:v>
                </c:pt>
                <c:pt idx="39186">
                  <c:v>411.59189531769192</c:v>
                </c:pt>
                <c:pt idx="39187">
                  <c:v>412.70112838907596</c:v>
                </c:pt>
                <c:pt idx="39188">
                  <c:v>413.5242240238461</c:v>
                </c:pt>
                <c:pt idx="39189">
                  <c:v>412.63992747384606</c:v>
                </c:pt>
                <c:pt idx="39190">
                  <c:v>412.79266040061492</c:v>
                </c:pt>
                <c:pt idx="39191">
                  <c:v>413.31779460892301</c:v>
                </c:pt>
                <c:pt idx="39192">
                  <c:v>414.57760433969202</c:v>
                </c:pt>
                <c:pt idx="39193">
                  <c:v>414.74036824261486</c:v>
                </c:pt>
                <c:pt idx="39194">
                  <c:v>413.99723466230699</c:v>
                </c:pt>
                <c:pt idx="39195">
                  <c:v>413.54572072876908</c:v>
                </c:pt>
                <c:pt idx="39196">
                  <c:v>412.36775096261493</c:v>
                </c:pt>
                <c:pt idx="39197">
                  <c:v>412.96145785353792</c:v>
                </c:pt>
                <c:pt idx="39198">
                  <c:v>412.85237251169195</c:v>
                </c:pt>
                <c:pt idx="39199">
                  <c:v>413.04625717569195</c:v>
                </c:pt>
                <c:pt idx="39200">
                  <c:v>411.76147531538396</c:v>
                </c:pt>
                <c:pt idx="39201">
                  <c:v>411.6398903658461</c:v>
                </c:pt>
                <c:pt idx="39202">
                  <c:v>411.48192596707588</c:v>
                </c:pt>
                <c:pt idx="39203">
                  <c:v>411.25577190046101</c:v>
                </c:pt>
                <c:pt idx="39204">
                  <c:v>411.74116406969199</c:v>
                </c:pt>
                <c:pt idx="39205">
                  <c:v>411.89503799692295</c:v>
                </c:pt>
                <c:pt idx="39206">
                  <c:v>411.83909466799895</c:v>
                </c:pt>
                <c:pt idx="39207">
                  <c:v>412.26246019861497</c:v>
                </c:pt>
                <c:pt idx="39208">
                  <c:v>411.80825086969196</c:v>
                </c:pt>
                <c:pt idx="39209">
                  <c:v>411.69636307184601</c:v>
                </c:pt>
                <c:pt idx="39210">
                  <c:v>411.89062579092302</c:v>
                </c:pt>
                <c:pt idx="39211">
                  <c:v>411.84605393307601</c:v>
                </c:pt>
                <c:pt idx="39212">
                  <c:v>411.87687466446107</c:v>
                </c:pt>
                <c:pt idx="39213">
                  <c:v>412.225866408461</c:v>
                </c:pt>
                <c:pt idx="39214">
                  <c:v>412.15262551646111</c:v>
                </c:pt>
                <c:pt idx="39215">
                  <c:v>414.24626661676911</c:v>
                </c:pt>
                <c:pt idx="39216">
                  <c:v>418.0313286553839</c:v>
                </c:pt>
                <c:pt idx="39217">
                  <c:v>417.60530265938405</c:v>
                </c:pt>
                <c:pt idx="39218">
                  <c:v>416.69232498799892</c:v>
                </c:pt>
                <c:pt idx="39219">
                  <c:v>417.420825673384</c:v>
                </c:pt>
                <c:pt idx="39220">
                  <c:v>419.125278732769</c:v>
                </c:pt>
                <c:pt idx="39221">
                  <c:v>420.55257334769192</c:v>
                </c:pt>
                <c:pt idx="39222">
                  <c:v>421.40210128707594</c:v>
                </c:pt>
                <c:pt idx="39223">
                  <c:v>421.55470749015302</c:v>
                </c:pt>
                <c:pt idx="39224">
                  <c:v>420.90356927999892</c:v>
                </c:pt>
                <c:pt idx="39225">
                  <c:v>419.43467754092296</c:v>
                </c:pt>
                <c:pt idx="39226">
                  <c:v>418.48597104153794</c:v>
                </c:pt>
                <c:pt idx="39227">
                  <c:v>418.65551406415398</c:v>
                </c:pt>
                <c:pt idx="39228">
                  <c:v>419.13681172569193</c:v>
                </c:pt>
                <c:pt idx="39229">
                  <c:v>419.05107712215403</c:v>
                </c:pt>
                <c:pt idx="39230">
                  <c:v>418.65561145969195</c:v>
                </c:pt>
                <c:pt idx="39231">
                  <c:v>418.14768685584613</c:v>
                </c:pt>
                <c:pt idx="39232">
                  <c:v>417.51834861092198</c:v>
                </c:pt>
                <c:pt idx="39233">
                  <c:v>417.06158868446107</c:v>
                </c:pt>
                <c:pt idx="39234">
                  <c:v>416.72768120076904</c:v>
                </c:pt>
                <c:pt idx="39235">
                  <c:v>416.50636061738396</c:v>
                </c:pt>
                <c:pt idx="39236">
                  <c:v>416.18216007092298</c:v>
                </c:pt>
                <c:pt idx="39237">
                  <c:v>415.49597366230699</c:v>
                </c:pt>
                <c:pt idx="39238">
                  <c:v>415.61356029030702</c:v>
                </c:pt>
                <c:pt idx="39239">
                  <c:v>415.59767543061503</c:v>
                </c:pt>
                <c:pt idx="39240">
                  <c:v>415.53774328876898</c:v>
                </c:pt>
                <c:pt idx="39241">
                  <c:v>415.45128430153801</c:v>
                </c:pt>
                <c:pt idx="39242">
                  <c:v>415.55092396030705</c:v>
                </c:pt>
                <c:pt idx="39243">
                  <c:v>415.85027508092202</c:v>
                </c:pt>
                <c:pt idx="39244">
                  <c:v>416.08635633538393</c:v>
                </c:pt>
                <c:pt idx="39245">
                  <c:v>416.48759424553793</c:v>
                </c:pt>
                <c:pt idx="39246">
                  <c:v>416.54383018923005</c:v>
                </c:pt>
                <c:pt idx="39247">
                  <c:v>415.96737196892286</c:v>
                </c:pt>
                <c:pt idx="39248">
                  <c:v>415.97699697476895</c:v>
                </c:pt>
                <c:pt idx="39249">
                  <c:v>416.185411861538</c:v>
                </c:pt>
                <c:pt idx="39250">
                  <c:v>415.34316754615395</c:v>
                </c:pt>
                <c:pt idx="39251">
                  <c:v>415.14863708630702</c:v>
                </c:pt>
                <c:pt idx="39252">
                  <c:v>416.200053622307</c:v>
                </c:pt>
                <c:pt idx="39253">
                  <c:v>416.208299884307</c:v>
                </c:pt>
                <c:pt idx="39254">
                  <c:v>416.279739793538</c:v>
                </c:pt>
                <c:pt idx="39255">
                  <c:v>416.16297206938401</c:v>
                </c:pt>
                <c:pt idx="39256">
                  <c:v>416.10535675492292</c:v>
                </c:pt>
                <c:pt idx="39257">
                  <c:v>415.45172096876792</c:v>
                </c:pt>
                <c:pt idx="39258">
                  <c:v>415.53480181769203</c:v>
                </c:pt>
                <c:pt idx="39259">
                  <c:v>415.80735483261492</c:v>
                </c:pt>
                <c:pt idx="39260">
                  <c:v>416.04305606276898</c:v>
                </c:pt>
                <c:pt idx="39261">
                  <c:v>416.25855035769189</c:v>
                </c:pt>
                <c:pt idx="39262">
                  <c:v>416.46273388199995</c:v>
                </c:pt>
                <c:pt idx="39263">
                  <c:v>416.92607103184599</c:v>
                </c:pt>
                <c:pt idx="39264">
                  <c:v>415.61999467676907</c:v>
                </c:pt>
                <c:pt idx="39265">
                  <c:v>415.38972926723096</c:v>
                </c:pt>
                <c:pt idx="39266">
                  <c:v>415.86714814107694</c:v>
                </c:pt>
                <c:pt idx="39267">
                  <c:v>415.67310009722996</c:v>
                </c:pt>
                <c:pt idx="39268">
                  <c:v>415.5424735393841</c:v>
                </c:pt>
                <c:pt idx="39269">
                  <c:v>414.95085109876902</c:v>
                </c:pt>
                <c:pt idx="39270">
                  <c:v>414.66992696615301</c:v>
                </c:pt>
                <c:pt idx="39271">
                  <c:v>414.10980409738403</c:v>
                </c:pt>
                <c:pt idx="39272">
                  <c:v>413.12287772446103</c:v>
                </c:pt>
                <c:pt idx="39273">
                  <c:v>412.41469107861496</c:v>
                </c:pt>
                <c:pt idx="39274">
                  <c:v>411.21733556784596</c:v>
                </c:pt>
                <c:pt idx="39275">
                  <c:v>411.162452458769</c:v>
                </c:pt>
                <c:pt idx="39276">
                  <c:v>411.01703092153792</c:v>
                </c:pt>
                <c:pt idx="39277">
                  <c:v>410.53739449399899</c:v>
                </c:pt>
                <c:pt idx="39278">
                  <c:v>410.16430336815301</c:v>
                </c:pt>
                <c:pt idx="39279">
                  <c:v>410.05250051738398</c:v>
                </c:pt>
                <c:pt idx="39280">
                  <c:v>410.72499476322992</c:v>
                </c:pt>
                <c:pt idx="39281">
                  <c:v>410.92148137430797</c:v>
                </c:pt>
                <c:pt idx="39282">
                  <c:v>411.55877077799892</c:v>
                </c:pt>
                <c:pt idx="39283">
                  <c:v>411.86607099861493</c:v>
                </c:pt>
                <c:pt idx="39284">
                  <c:v>411.92878143861486</c:v>
                </c:pt>
                <c:pt idx="39285">
                  <c:v>411.87201458830697</c:v>
                </c:pt>
                <c:pt idx="39286">
                  <c:v>412.04517735876897</c:v>
                </c:pt>
                <c:pt idx="39287">
                  <c:v>411.7264064836919</c:v>
                </c:pt>
                <c:pt idx="39288">
                  <c:v>411.89004867076903</c:v>
                </c:pt>
                <c:pt idx="39289">
                  <c:v>411.93866357676904</c:v>
                </c:pt>
                <c:pt idx="39290">
                  <c:v>411.76759179553801</c:v>
                </c:pt>
                <c:pt idx="39291">
                  <c:v>411.85498365446114</c:v>
                </c:pt>
                <c:pt idx="39292">
                  <c:v>412.19690583907698</c:v>
                </c:pt>
                <c:pt idx="39293">
                  <c:v>412.55466642492314</c:v>
                </c:pt>
                <c:pt idx="39294">
                  <c:v>412.79371648553797</c:v>
                </c:pt>
                <c:pt idx="39295">
                  <c:v>412.56238585522999</c:v>
                </c:pt>
                <c:pt idx="39296">
                  <c:v>412.34160126076904</c:v>
                </c:pt>
                <c:pt idx="39297">
                  <c:v>412.35014106569196</c:v>
                </c:pt>
                <c:pt idx="39298">
                  <c:v>412.52543610569199</c:v>
                </c:pt>
                <c:pt idx="39299">
                  <c:v>412.80211910753792</c:v>
                </c:pt>
                <c:pt idx="39300">
                  <c:v>413.05677110569195</c:v>
                </c:pt>
                <c:pt idx="39301">
                  <c:v>413.27859577230697</c:v>
                </c:pt>
                <c:pt idx="39302">
                  <c:v>413.71323335938399</c:v>
                </c:pt>
                <c:pt idx="39303">
                  <c:v>414.35140295538395</c:v>
                </c:pt>
                <c:pt idx="39304">
                  <c:v>415.13760932523002</c:v>
                </c:pt>
                <c:pt idx="39305">
                  <c:v>415.736442634615</c:v>
                </c:pt>
                <c:pt idx="39306">
                  <c:v>416.17585311584503</c:v>
                </c:pt>
                <c:pt idx="39307">
                  <c:v>416.3628277127691</c:v>
                </c:pt>
                <c:pt idx="39308">
                  <c:v>416.49595432076904</c:v>
                </c:pt>
                <c:pt idx="39309">
                  <c:v>416.34303387522999</c:v>
                </c:pt>
                <c:pt idx="39310">
                  <c:v>416.63620251830696</c:v>
                </c:pt>
                <c:pt idx="39311">
                  <c:v>416.72457011923001</c:v>
                </c:pt>
                <c:pt idx="39312">
                  <c:v>416.86783901646106</c:v>
                </c:pt>
                <c:pt idx="39313">
                  <c:v>417.11415883153802</c:v>
                </c:pt>
                <c:pt idx="39314">
                  <c:v>417.09162697061487</c:v>
                </c:pt>
                <c:pt idx="39315">
                  <c:v>416.63845715276898</c:v>
                </c:pt>
                <c:pt idx="39316">
                  <c:v>416.75638339276901</c:v>
                </c:pt>
                <c:pt idx="39317">
                  <c:v>416.87235510907698</c:v>
                </c:pt>
                <c:pt idx="39318">
                  <c:v>416.97867633061492</c:v>
                </c:pt>
                <c:pt idx="39319">
                  <c:v>416.84367834769199</c:v>
                </c:pt>
                <c:pt idx="39320">
                  <c:v>415.68177442738397</c:v>
                </c:pt>
                <c:pt idx="39321">
                  <c:v>414.89844869323002</c:v>
                </c:pt>
                <c:pt idx="39322">
                  <c:v>414.74056306369198</c:v>
                </c:pt>
                <c:pt idx="39323">
                  <c:v>414.08067188876902</c:v>
                </c:pt>
                <c:pt idx="39324">
                  <c:v>413.53925984292192</c:v>
                </c:pt>
                <c:pt idx="39325">
                  <c:v>413.48029894538394</c:v>
                </c:pt>
                <c:pt idx="39326">
                  <c:v>413.39087309153808</c:v>
                </c:pt>
                <c:pt idx="39327">
                  <c:v>413.07442412892306</c:v>
                </c:pt>
                <c:pt idx="39328">
                  <c:v>412.414630719076</c:v>
                </c:pt>
                <c:pt idx="39329">
                  <c:v>411.78571745169188</c:v>
                </c:pt>
                <c:pt idx="39330">
                  <c:v>411.02634456830691</c:v>
                </c:pt>
                <c:pt idx="39331">
                  <c:v>410.88449368015307</c:v>
                </c:pt>
                <c:pt idx="39332">
                  <c:v>411.18271549061495</c:v>
                </c:pt>
                <c:pt idx="39333">
                  <c:v>410.50118587569199</c:v>
                </c:pt>
                <c:pt idx="39334">
                  <c:v>409.71031698738386</c:v>
                </c:pt>
                <c:pt idx="39335">
                  <c:v>409.71333196107685</c:v>
                </c:pt>
                <c:pt idx="39336">
                  <c:v>410.04949174876901</c:v>
                </c:pt>
                <c:pt idx="39337">
                  <c:v>410.13648706830696</c:v>
                </c:pt>
                <c:pt idx="39338">
                  <c:v>410.23976180953798</c:v>
                </c:pt>
                <c:pt idx="39339">
                  <c:v>410.13657668969199</c:v>
                </c:pt>
                <c:pt idx="39340">
                  <c:v>409.55520860476906</c:v>
                </c:pt>
                <c:pt idx="39341">
                  <c:v>409.66353189492298</c:v>
                </c:pt>
                <c:pt idx="39342">
                  <c:v>408.98628543984597</c:v>
                </c:pt>
                <c:pt idx="39343">
                  <c:v>408.07414709738396</c:v>
                </c:pt>
                <c:pt idx="39344">
                  <c:v>407.01877346261489</c:v>
                </c:pt>
                <c:pt idx="39345">
                  <c:v>406.61122526030698</c:v>
                </c:pt>
                <c:pt idx="39346">
                  <c:v>405.84987233692311</c:v>
                </c:pt>
                <c:pt idx="39347">
                  <c:v>404.97356131738394</c:v>
                </c:pt>
                <c:pt idx="39348">
                  <c:v>404.70172559676905</c:v>
                </c:pt>
                <c:pt idx="39349">
                  <c:v>404.727901580923</c:v>
                </c:pt>
                <c:pt idx="39350">
                  <c:v>404.54119018707695</c:v>
                </c:pt>
                <c:pt idx="39351">
                  <c:v>404.15671423984605</c:v>
                </c:pt>
                <c:pt idx="39352">
                  <c:v>403.82461690230696</c:v>
                </c:pt>
                <c:pt idx="39353">
                  <c:v>403.77202437892299</c:v>
                </c:pt>
                <c:pt idx="39354">
                  <c:v>403.79010397707589</c:v>
                </c:pt>
                <c:pt idx="39355">
                  <c:v>403.90007995799891</c:v>
                </c:pt>
                <c:pt idx="39356">
                  <c:v>403.95092950323101</c:v>
                </c:pt>
                <c:pt idx="39357">
                  <c:v>403.89690511523003</c:v>
                </c:pt>
                <c:pt idx="39358">
                  <c:v>403.60953762046114</c:v>
                </c:pt>
                <c:pt idx="39359">
                  <c:v>403.53526270199995</c:v>
                </c:pt>
                <c:pt idx="39360">
                  <c:v>403.46603386015295</c:v>
                </c:pt>
                <c:pt idx="39361">
                  <c:v>403.37418258415306</c:v>
                </c:pt>
                <c:pt idx="39362">
                  <c:v>403.2840729450769</c:v>
                </c:pt>
                <c:pt idx="39363">
                  <c:v>402.99012006599986</c:v>
                </c:pt>
                <c:pt idx="39364">
                  <c:v>402.79346815061496</c:v>
                </c:pt>
                <c:pt idx="39365">
                  <c:v>402.56108279599999</c:v>
                </c:pt>
                <c:pt idx="39366">
                  <c:v>402.53522594676895</c:v>
                </c:pt>
                <c:pt idx="39367">
                  <c:v>402.38327781030705</c:v>
                </c:pt>
                <c:pt idx="39368">
                  <c:v>402.250396144153</c:v>
                </c:pt>
                <c:pt idx="39369">
                  <c:v>402.11583218800001</c:v>
                </c:pt>
                <c:pt idx="39370">
                  <c:v>402.09954966061503</c:v>
                </c:pt>
                <c:pt idx="39371">
                  <c:v>402.05873945538389</c:v>
                </c:pt>
                <c:pt idx="39372">
                  <c:v>402.05113750153794</c:v>
                </c:pt>
                <c:pt idx="39373">
                  <c:v>401.98261126599994</c:v>
                </c:pt>
                <c:pt idx="39374">
                  <c:v>402.052659422923</c:v>
                </c:pt>
                <c:pt idx="39375">
                  <c:v>402.21397560384605</c:v>
                </c:pt>
                <c:pt idx="39376">
                  <c:v>402.22110239153795</c:v>
                </c:pt>
                <c:pt idx="39377">
                  <c:v>402.25313579307596</c:v>
                </c:pt>
                <c:pt idx="39378">
                  <c:v>402.47331715276897</c:v>
                </c:pt>
                <c:pt idx="39379">
                  <c:v>402.58363755907595</c:v>
                </c:pt>
                <c:pt idx="39380">
                  <c:v>402.67035561323002</c:v>
                </c:pt>
                <c:pt idx="39381">
                  <c:v>402.49884137876802</c:v>
                </c:pt>
                <c:pt idx="39382">
                  <c:v>402.42251801322993</c:v>
                </c:pt>
                <c:pt idx="39383">
                  <c:v>402.38348857446107</c:v>
                </c:pt>
                <c:pt idx="39384">
                  <c:v>402.56906924030704</c:v>
                </c:pt>
                <c:pt idx="39385">
                  <c:v>402.76924762061498</c:v>
                </c:pt>
                <c:pt idx="39386">
                  <c:v>402.63944990830697</c:v>
                </c:pt>
                <c:pt idx="39387">
                  <c:v>402.73458742815296</c:v>
                </c:pt>
                <c:pt idx="39388">
                  <c:v>402.551156884769</c:v>
                </c:pt>
                <c:pt idx="39389">
                  <c:v>402.475673646769</c:v>
                </c:pt>
                <c:pt idx="39390">
                  <c:v>402.51851165292294</c:v>
                </c:pt>
                <c:pt idx="39391">
                  <c:v>402.66526217553803</c:v>
                </c:pt>
                <c:pt idx="39392">
                  <c:v>402.76363181399898</c:v>
                </c:pt>
                <c:pt idx="39393">
                  <c:v>402.89060760415305</c:v>
                </c:pt>
                <c:pt idx="39394">
                  <c:v>402.910808214307</c:v>
                </c:pt>
                <c:pt idx="39395">
                  <c:v>402.98459076569191</c:v>
                </c:pt>
                <c:pt idx="39396">
                  <c:v>402.98879037692296</c:v>
                </c:pt>
                <c:pt idx="39397">
                  <c:v>403.05502053476914</c:v>
                </c:pt>
                <c:pt idx="39398">
                  <c:v>403.30835348846097</c:v>
                </c:pt>
                <c:pt idx="39399">
                  <c:v>403.49265702784601</c:v>
                </c:pt>
                <c:pt idx="39400">
                  <c:v>403.74314188061493</c:v>
                </c:pt>
                <c:pt idx="39401">
                  <c:v>403.9115598806149</c:v>
                </c:pt>
                <c:pt idx="39402">
                  <c:v>404.14794426953807</c:v>
                </c:pt>
                <c:pt idx="39403">
                  <c:v>404.32803400092303</c:v>
                </c:pt>
                <c:pt idx="39404">
                  <c:v>404.42789006476903</c:v>
                </c:pt>
                <c:pt idx="39405">
                  <c:v>404.67242507646108</c:v>
                </c:pt>
                <c:pt idx="39406">
                  <c:v>404.74862404230697</c:v>
                </c:pt>
                <c:pt idx="39407">
                  <c:v>404.83415233615301</c:v>
                </c:pt>
                <c:pt idx="39408">
                  <c:v>404.85312588815299</c:v>
                </c:pt>
                <c:pt idx="39409">
                  <c:v>405.02115512292295</c:v>
                </c:pt>
                <c:pt idx="39410">
                  <c:v>405.11709269738401</c:v>
                </c:pt>
                <c:pt idx="39411">
                  <c:v>405.23167279830699</c:v>
                </c:pt>
                <c:pt idx="39412">
                  <c:v>405.34701661046114</c:v>
                </c:pt>
                <c:pt idx="39413">
                  <c:v>405.55559247538395</c:v>
                </c:pt>
                <c:pt idx="39414">
                  <c:v>405.57879765030697</c:v>
                </c:pt>
                <c:pt idx="39415">
                  <c:v>405.74918767369201</c:v>
                </c:pt>
                <c:pt idx="39416">
                  <c:v>405.88931831799897</c:v>
                </c:pt>
                <c:pt idx="39417">
                  <c:v>405.96670705707589</c:v>
                </c:pt>
                <c:pt idx="39418">
                  <c:v>406.15033772476903</c:v>
                </c:pt>
                <c:pt idx="39419">
                  <c:v>406.17818145676898</c:v>
                </c:pt>
                <c:pt idx="39420">
                  <c:v>406.31020936722996</c:v>
                </c:pt>
                <c:pt idx="39421">
                  <c:v>406.41263072630704</c:v>
                </c:pt>
                <c:pt idx="39422">
                  <c:v>406.36691522199993</c:v>
                </c:pt>
                <c:pt idx="39423">
                  <c:v>406.52189569338401</c:v>
                </c:pt>
                <c:pt idx="39424">
                  <c:v>406.58376166553802</c:v>
                </c:pt>
                <c:pt idx="39425">
                  <c:v>406.62353735999892</c:v>
                </c:pt>
                <c:pt idx="39426">
                  <c:v>406.60114420030698</c:v>
                </c:pt>
                <c:pt idx="39427">
                  <c:v>406.54960323199901</c:v>
                </c:pt>
                <c:pt idx="39428">
                  <c:v>406.75266852446111</c:v>
                </c:pt>
                <c:pt idx="39429">
                  <c:v>406.77457403830698</c:v>
                </c:pt>
                <c:pt idx="39430">
                  <c:v>406.696259234769</c:v>
                </c:pt>
                <c:pt idx="39431">
                  <c:v>406.70073325999994</c:v>
                </c:pt>
                <c:pt idx="39432">
                  <c:v>406.71854669461499</c:v>
                </c:pt>
                <c:pt idx="39433">
                  <c:v>406.82868863892298</c:v>
                </c:pt>
                <c:pt idx="39434">
                  <c:v>406.94370078815297</c:v>
                </c:pt>
                <c:pt idx="39435">
                  <c:v>406.9225354801539</c:v>
                </c:pt>
                <c:pt idx="39436">
                  <c:v>407.27299595338394</c:v>
                </c:pt>
                <c:pt idx="39437">
                  <c:v>407.36587832784608</c:v>
                </c:pt>
                <c:pt idx="39438">
                  <c:v>407.32321498676896</c:v>
                </c:pt>
                <c:pt idx="39439">
                  <c:v>407.37357108707693</c:v>
                </c:pt>
                <c:pt idx="39440">
                  <c:v>407.34737496584597</c:v>
                </c:pt>
                <c:pt idx="39441">
                  <c:v>407.39317840276891</c:v>
                </c:pt>
                <c:pt idx="39442">
                  <c:v>407.47334614999994</c:v>
                </c:pt>
                <c:pt idx="39443">
                  <c:v>407.43269272230697</c:v>
                </c:pt>
                <c:pt idx="39444">
                  <c:v>407.52510670276899</c:v>
                </c:pt>
                <c:pt idx="39445">
                  <c:v>407.61280745384607</c:v>
                </c:pt>
                <c:pt idx="39446">
                  <c:v>407.59745081800003</c:v>
                </c:pt>
                <c:pt idx="39447">
                  <c:v>407.80961633707705</c:v>
                </c:pt>
                <c:pt idx="39448">
                  <c:v>407.80658504307695</c:v>
                </c:pt>
                <c:pt idx="39449">
                  <c:v>407.802569156922</c:v>
                </c:pt>
                <c:pt idx="39450">
                  <c:v>407.83221871030696</c:v>
                </c:pt>
                <c:pt idx="39451">
                  <c:v>407.74944668846103</c:v>
                </c:pt>
                <c:pt idx="39452">
                  <c:v>407.96551474138391</c:v>
                </c:pt>
                <c:pt idx="39453">
                  <c:v>408.092976032769</c:v>
                </c:pt>
                <c:pt idx="39454">
                  <c:v>408.104666443692</c:v>
                </c:pt>
                <c:pt idx="39455">
                  <c:v>408.39766705599897</c:v>
                </c:pt>
                <c:pt idx="39456">
                  <c:v>408.56561408446106</c:v>
                </c:pt>
                <c:pt idx="39457">
                  <c:v>408.71932313153798</c:v>
                </c:pt>
                <c:pt idx="39458">
                  <c:v>408.67055126138399</c:v>
                </c:pt>
                <c:pt idx="39459">
                  <c:v>408.33318954322993</c:v>
                </c:pt>
                <c:pt idx="39460">
                  <c:v>408.45758863107602</c:v>
                </c:pt>
                <c:pt idx="39461">
                  <c:v>408.36594373476908</c:v>
                </c:pt>
                <c:pt idx="39462">
                  <c:v>408.23419041784592</c:v>
                </c:pt>
                <c:pt idx="39463">
                  <c:v>408.15814970861493</c:v>
                </c:pt>
                <c:pt idx="39464">
                  <c:v>408.21571067892296</c:v>
                </c:pt>
                <c:pt idx="39465">
                  <c:v>408.20116476938392</c:v>
                </c:pt>
                <c:pt idx="39466">
                  <c:v>408.10316427922999</c:v>
                </c:pt>
                <c:pt idx="39467">
                  <c:v>408.05306001553805</c:v>
                </c:pt>
                <c:pt idx="39468">
                  <c:v>408.07961672230698</c:v>
                </c:pt>
                <c:pt idx="39469">
                  <c:v>408.10921861246106</c:v>
                </c:pt>
                <c:pt idx="39470">
                  <c:v>407.97703547676895</c:v>
                </c:pt>
                <c:pt idx="39471">
                  <c:v>407.74861586999992</c:v>
                </c:pt>
                <c:pt idx="39472">
                  <c:v>407.51693873876792</c:v>
                </c:pt>
                <c:pt idx="39473">
                  <c:v>407.55907176492298</c:v>
                </c:pt>
                <c:pt idx="39474">
                  <c:v>407.49666095646103</c:v>
                </c:pt>
                <c:pt idx="39475">
                  <c:v>407.53746746938396</c:v>
                </c:pt>
                <c:pt idx="39476">
                  <c:v>407.37257842138399</c:v>
                </c:pt>
                <c:pt idx="39477">
                  <c:v>407.33536617122996</c:v>
                </c:pt>
                <c:pt idx="39478">
                  <c:v>407.33365775876899</c:v>
                </c:pt>
                <c:pt idx="39479">
                  <c:v>407.35468551046114</c:v>
                </c:pt>
                <c:pt idx="39480">
                  <c:v>407.49483611430702</c:v>
                </c:pt>
                <c:pt idx="39481">
                  <c:v>407.4104754453839</c:v>
                </c:pt>
                <c:pt idx="39482">
                  <c:v>407.06647117323001</c:v>
                </c:pt>
                <c:pt idx="39483">
                  <c:v>406.38883372492302</c:v>
                </c:pt>
                <c:pt idx="39484">
                  <c:v>406.47539836122991</c:v>
                </c:pt>
                <c:pt idx="39485">
                  <c:v>406.53944513569201</c:v>
                </c:pt>
                <c:pt idx="39486">
                  <c:v>406.35781935138397</c:v>
                </c:pt>
                <c:pt idx="39487">
                  <c:v>406.38874601353808</c:v>
                </c:pt>
                <c:pt idx="39488">
                  <c:v>406.51967225507599</c:v>
                </c:pt>
                <c:pt idx="39489">
                  <c:v>406.54389953076907</c:v>
                </c:pt>
                <c:pt idx="39490">
                  <c:v>406.57061814199892</c:v>
                </c:pt>
                <c:pt idx="39491">
                  <c:v>406.59647551369193</c:v>
                </c:pt>
                <c:pt idx="39492">
                  <c:v>406.75161010430702</c:v>
                </c:pt>
                <c:pt idx="39493">
                  <c:v>406.88040531261493</c:v>
                </c:pt>
                <c:pt idx="39494">
                  <c:v>406.949529412461</c:v>
                </c:pt>
                <c:pt idx="39495">
                  <c:v>406.81209820538396</c:v>
                </c:pt>
                <c:pt idx="39496">
                  <c:v>406.60470130123002</c:v>
                </c:pt>
                <c:pt idx="39497">
                  <c:v>406.44729883353807</c:v>
                </c:pt>
                <c:pt idx="39498">
                  <c:v>406.46607745061488</c:v>
                </c:pt>
                <c:pt idx="39499">
                  <c:v>406.35767068815403</c:v>
                </c:pt>
                <c:pt idx="39500">
                  <c:v>406.36698974676801</c:v>
                </c:pt>
                <c:pt idx="39501">
                  <c:v>406.39494948184608</c:v>
                </c:pt>
                <c:pt idx="39502">
                  <c:v>406.39571168215292</c:v>
                </c:pt>
                <c:pt idx="39503">
                  <c:v>406.36450729353805</c:v>
                </c:pt>
                <c:pt idx="39504">
                  <c:v>406.30359355446097</c:v>
                </c:pt>
                <c:pt idx="39505">
                  <c:v>406.37007584707595</c:v>
                </c:pt>
                <c:pt idx="39506">
                  <c:v>406.34017934707697</c:v>
                </c:pt>
                <c:pt idx="39507">
                  <c:v>406.3435220938461</c:v>
                </c:pt>
                <c:pt idx="39508">
                  <c:v>406.25964094738396</c:v>
                </c:pt>
                <c:pt idx="39509">
                  <c:v>406.07503128553799</c:v>
                </c:pt>
                <c:pt idx="39510">
                  <c:v>406.03720378646102</c:v>
                </c:pt>
                <c:pt idx="39511">
                  <c:v>405.85046679015306</c:v>
                </c:pt>
                <c:pt idx="39512">
                  <c:v>405.80544837046108</c:v>
                </c:pt>
                <c:pt idx="39513">
                  <c:v>405.79785910707596</c:v>
                </c:pt>
                <c:pt idx="39514">
                  <c:v>405.7826605203071</c:v>
                </c:pt>
                <c:pt idx="39515">
                  <c:v>405.76628348461492</c:v>
                </c:pt>
                <c:pt idx="39516">
                  <c:v>405.75097675784599</c:v>
                </c:pt>
                <c:pt idx="39517">
                  <c:v>405.74056832492306</c:v>
                </c:pt>
                <c:pt idx="39518">
                  <c:v>405.76819130153797</c:v>
                </c:pt>
                <c:pt idx="39519">
                  <c:v>405.77644819415298</c:v>
                </c:pt>
                <c:pt idx="39520">
                  <c:v>405.82124876661493</c:v>
                </c:pt>
                <c:pt idx="39521">
                  <c:v>405.91931557707591</c:v>
                </c:pt>
                <c:pt idx="39522">
                  <c:v>405.89329572061496</c:v>
                </c:pt>
                <c:pt idx="39523">
                  <c:v>405.78343577199888</c:v>
                </c:pt>
                <c:pt idx="39524">
                  <c:v>405.87097787907601</c:v>
                </c:pt>
                <c:pt idx="39525">
                  <c:v>405.79929324430697</c:v>
                </c:pt>
                <c:pt idx="39526">
                  <c:v>405.89379506492196</c:v>
                </c:pt>
                <c:pt idx="39527">
                  <c:v>405.99233684430692</c:v>
                </c:pt>
                <c:pt idx="39528">
                  <c:v>405.90752607861486</c:v>
                </c:pt>
                <c:pt idx="39529">
                  <c:v>405.90741435307592</c:v>
                </c:pt>
                <c:pt idx="39530">
                  <c:v>405.95352947876893</c:v>
                </c:pt>
                <c:pt idx="39531">
                  <c:v>405.95035685322995</c:v>
                </c:pt>
                <c:pt idx="39532">
                  <c:v>405.93264616076902</c:v>
                </c:pt>
                <c:pt idx="39533">
                  <c:v>406.03352969061496</c:v>
                </c:pt>
                <c:pt idx="39534">
                  <c:v>406.04275493092302</c:v>
                </c:pt>
                <c:pt idx="39535">
                  <c:v>406.03396611676902</c:v>
                </c:pt>
                <c:pt idx="39536">
                  <c:v>406.01217725999993</c:v>
                </c:pt>
                <c:pt idx="39537">
                  <c:v>406.11828472153798</c:v>
                </c:pt>
                <c:pt idx="39538">
                  <c:v>406.22470125661494</c:v>
                </c:pt>
                <c:pt idx="39539">
                  <c:v>406.292541413538</c:v>
                </c:pt>
                <c:pt idx="39540">
                  <c:v>406.34308744476908</c:v>
                </c:pt>
                <c:pt idx="39541">
                  <c:v>406.29209286261494</c:v>
                </c:pt>
                <c:pt idx="39542">
                  <c:v>406.40852999261489</c:v>
                </c:pt>
                <c:pt idx="39543">
                  <c:v>406.58078910061499</c:v>
                </c:pt>
                <c:pt idx="39544">
                  <c:v>406.63199076553792</c:v>
                </c:pt>
                <c:pt idx="39545">
                  <c:v>406.54845052646107</c:v>
                </c:pt>
                <c:pt idx="39546">
                  <c:v>406.55073772876898</c:v>
                </c:pt>
                <c:pt idx="39547">
                  <c:v>406.73839537061491</c:v>
                </c:pt>
                <c:pt idx="39548">
                  <c:v>406.58689274338394</c:v>
                </c:pt>
                <c:pt idx="39549">
                  <c:v>406.49122489692292</c:v>
                </c:pt>
                <c:pt idx="39550">
                  <c:v>406.39211998969193</c:v>
                </c:pt>
                <c:pt idx="39551">
                  <c:v>406.47934728876896</c:v>
                </c:pt>
                <c:pt idx="39552">
                  <c:v>406.35957774461497</c:v>
                </c:pt>
                <c:pt idx="39553">
                  <c:v>406.55279999722995</c:v>
                </c:pt>
                <c:pt idx="39554">
                  <c:v>406.59286047292301</c:v>
                </c:pt>
                <c:pt idx="39555">
                  <c:v>406.52438067076906</c:v>
                </c:pt>
                <c:pt idx="39556">
                  <c:v>406.45228177523001</c:v>
                </c:pt>
                <c:pt idx="39557">
                  <c:v>406.472494625384</c:v>
                </c:pt>
                <c:pt idx="39558">
                  <c:v>406.44389988984506</c:v>
                </c:pt>
                <c:pt idx="39559">
                  <c:v>406.45381366830696</c:v>
                </c:pt>
                <c:pt idx="39560">
                  <c:v>406.49719772969189</c:v>
                </c:pt>
                <c:pt idx="39561">
                  <c:v>406.33183335461496</c:v>
                </c:pt>
                <c:pt idx="39562">
                  <c:v>406.39437511169194</c:v>
                </c:pt>
                <c:pt idx="39563">
                  <c:v>406.30436159353803</c:v>
                </c:pt>
                <c:pt idx="39564">
                  <c:v>406.33820735092303</c:v>
                </c:pt>
                <c:pt idx="39565">
                  <c:v>406.39938334815292</c:v>
                </c:pt>
                <c:pt idx="39566">
                  <c:v>406.2763192915379</c:v>
                </c:pt>
                <c:pt idx="39567">
                  <c:v>406.23439788815392</c:v>
                </c:pt>
                <c:pt idx="39568">
                  <c:v>406.21342501507695</c:v>
                </c:pt>
                <c:pt idx="39569">
                  <c:v>406.25270064122992</c:v>
                </c:pt>
                <c:pt idx="39570">
                  <c:v>406.235456860461</c:v>
                </c:pt>
                <c:pt idx="39571">
                  <c:v>406.43279639707595</c:v>
                </c:pt>
                <c:pt idx="39572">
                  <c:v>406.47570235369199</c:v>
                </c:pt>
                <c:pt idx="39573">
                  <c:v>406.49410338599893</c:v>
                </c:pt>
                <c:pt idx="39574">
                  <c:v>406.532181393077</c:v>
                </c:pt>
                <c:pt idx="39575">
                  <c:v>406.41363364907596</c:v>
                </c:pt>
                <c:pt idx="39576">
                  <c:v>406.38890930507603</c:v>
                </c:pt>
                <c:pt idx="39577">
                  <c:v>406.39002242569194</c:v>
                </c:pt>
                <c:pt idx="39578">
                  <c:v>406.40588040846097</c:v>
                </c:pt>
                <c:pt idx="39579">
                  <c:v>406.48334223415395</c:v>
                </c:pt>
                <c:pt idx="39580">
                  <c:v>406.49756783969195</c:v>
                </c:pt>
                <c:pt idx="39581">
                  <c:v>406.37800568722992</c:v>
                </c:pt>
                <c:pt idx="39582">
                  <c:v>406.3566773398461</c:v>
                </c:pt>
                <c:pt idx="39583">
                  <c:v>406.40151070415294</c:v>
                </c:pt>
                <c:pt idx="39584">
                  <c:v>406.49424804199987</c:v>
                </c:pt>
                <c:pt idx="39585">
                  <c:v>406.52213374476895</c:v>
                </c:pt>
                <c:pt idx="39586">
                  <c:v>406.68338393553802</c:v>
                </c:pt>
                <c:pt idx="39587">
                  <c:v>406.68643141969193</c:v>
                </c:pt>
                <c:pt idx="39588">
                  <c:v>406.77059235999997</c:v>
                </c:pt>
                <c:pt idx="39589">
                  <c:v>406.70100722846092</c:v>
                </c:pt>
                <c:pt idx="39590">
                  <c:v>406.65873793646102</c:v>
                </c:pt>
                <c:pt idx="39591">
                  <c:v>406.46181585384602</c:v>
                </c:pt>
                <c:pt idx="39592">
                  <c:v>406.46931421046099</c:v>
                </c:pt>
                <c:pt idx="39593">
                  <c:v>406.52340263953806</c:v>
                </c:pt>
                <c:pt idx="39594">
                  <c:v>406.492885189692</c:v>
                </c:pt>
                <c:pt idx="39595">
                  <c:v>406.6036228649221</c:v>
                </c:pt>
                <c:pt idx="39596">
                  <c:v>406.52932045784593</c:v>
                </c:pt>
                <c:pt idx="39597">
                  <c:v>406.38828524661494</c:v>
                </c:pt>
                <c:pt idx="39598">
                  <c:v>406.37954566938402</c:v>
                </c:pt>
                <c:pt idx="39599">
                  <c:v>406.50558890061495</c:v>
                </c:pt>
                <c:pt idx="39600">
                  <c:v>406.46793638399993</c:v>
                </c:pt>
                <c:pt idx="39601">
                  <c:v>406.51778327522999</c:v>
                </c:pt>
                <c:pt idx="39602">
                  <c:v>406.45528238353808</c:v>
                </c:pt>
                <c:pt idx="39603">
                  <c:v>406.48278695522987</c:v>
                </c:pt>
                <c:pt idx="39604">
                  <c:v>406.57267852138398</c:v>
                </c:pt>
                <c:pt idx="39605">
                  <c:v>406.58735824707588</c:v>
                </c:pt>
                <c:pt idx="39606">
                  <c:v>406.51537274892297</c:v>
                </c:pt>
                <c:pt idx="39607">
                  <c:v>406.52571547492295</c:v>
                </c:pt>
                <c:pt idx="39608">
                  <c:v>406.66512157799895</c:v>
                </c:pt>
                <c:pt idx="39609">
                  <c:v>406.60597044553799</c:v>
                </c:pt>
                <c:pt idx="39610">
                  <c:v>406.77055523692195</c:v>
                </c:pt>
                <c:pt idx="39611">
                  <c:v>406.808658680615</c:v>
                </c:pt>
                <c:pt idx="39612">
                  <c:v>406.86946288892307</c:v>
                </c:pt>
                <c:pt idx="39613">
                  <c:v>406.79468808969204</c:v>
                </c:pt>
                <c:pt idx="39614">
                  <c:v>406.74027840107595</c:v>
                </c:pt>
                <c:pt idx="39615">
                  <c:v>406.70610536538391</c:v>
                </c:pt>
                <c:pt idx="39616">
                  <c:v>406.74199052907704</c:v>
                </c:pt>
                <c:pt idx="39617">
                  <c:v>406.69027082907598</c:v>
                </c:pt>
                <c:pt idx="39618">
                  <c:v>406.705968189077</c:v>
                </c:pt>
                <c:pt idx="39619">
                  <c:v>406.745951829999</c:v>
                </c:pt>
                <c:pt idx="39620">
                  <c:v>406.85240167338407</c:v>
                </c:pt>
                <c:pt idx="39621">
                  <c:v>406.99797520353792</c:v>
                </c:pt>
                <c:pt idx="39622">
                  <c:v>407.01235571153796</c:v>
                </c:pt>
                <c:pt idx="39623">
                  <c:v>407.18055265953802</c:v>
                </c:pt>
                <c:pt idx="39624">
                  <c:v>407.24151979584599</c:v>
                </c:pt>
                <c:pt idx="39625">
                  <c:v>407.14243774430702</c:v>
                </c:pt>
                <c:pt idx="39626">
                  <c:v>406.97902546184599</c:v>
                </c:pt>
                <c:pt idx="39627">
                  <c:v>407.08115778615297</c:v>
                </c:pt>
                <c:pt idx="39628">
                  <c:v>407.04743757476911</c:v>
                </c:pt>
                <c:pt idx="39629">
                  <c:v>407.11986780430709</c:v>
                </c:pt>
                <c:pt idx="39630">
                  <c:v>406.85415107538398</c:v>
                </c:pt>
                <c:pt idx="39631">
                  <c:v>406.76404906984607</c:v>
                </c:pt>
                <c:pt idx="39632">
                  <c:v>406.94172468246097</c:v>
                </c:pt>
                <c:pt idx="39633">
                  <c:v>406.94072961538404</c:v>
                </c:pt>
                <c:pt idx="39634">
                  <c:v>406.65353291723096</c:v>
                </c:pt>
                <c:pt idx="39635">
                  <c:v>406.51112489938396</c:v>
                </c:pt>
                <c:pt idx="39636">
                  <c:v>406.45342262630703</c:v>
                </c:pt>
                <c:pt idx="39637">
                  <c:v>406.33547119861493</c:v>
                </c:pt>
                <c:pt idx="39638">
                  <c:v>406.4419279073839</c:v>
                </c:pt>
                <c:pt idx="39639">
                  <c:v>406.55439145969194</c:v>
                </c:pt>
                <c:pt idx="39640">
                  <c:v>406.63777501476903</c:v>
                </c:pt>
                <c:pt idx="39641">
                  <c:v>406.43564962861495</c:v>
                </c:pt>
                <c:pt idx="39642">
                  <c:v>406.49850691584595</c:v>
                </c:pt>
                <c:pt idx="39643">
                  <c:v>406.51764072753798</c:v>
                </c:pt>
                <c:pt idx="39644">
                  <c:v>406.67022717246107</c:v>
                </c:pt>
                <c:pt idx="39645">
                  <c:v>406.95744859892301</c:v>
                </c:pt>
                <c:pt idx="39646">
                  <c:v>407.62566279092306</c:v>
                </c:pt>
                <c:pt idx="39647">
                  <c:v>408.66741380322998</c:v>
                </c:pt>
                <c:pt idx="39648">
                  <c:v>409.17956271015402</c:v>
                </c:pt>
                <c:pt idx="39649">
                  <c:v>409.32770983199993</c:v>
                </c:pt>
                <c:pt idx="39650">
                  <c:v>409.1351108816919</c:v>
                </c:pt>
                <c:pt idx="39651">
                  <c:v>408.64358116753806</c:v>
                </c:pt>
                <c:pt idx="39652">
                  <c:v>408.98043315369199</c:v>
                </c:pt>
                <c:pt idx="39653">
                  <c:v>408.89373957430695</c:v>
                </c:pt>
                <c:pt idx="39654">
                  <c:v>408.70881842169189</c:v>
                </c:pt>
                <c:pt idx="39655">
                  <c:v>408.50057059369198</c:v>
                </c:pt>
                <c:pt idx="39656">
                  <c:v>408.64129058107602</c:v>
                </c:pt>
                <c:pt idx="39657">
                  <c:v>408.73453786384601</c:v>
                </c:pt>
                <c:pt idx="39658">
                  <c:v>408.86772151938402</c:v>
                </c:pt>
                <c:pt idx="39659">
                  <c:v>408.71611847569187</c:v>
                </c:pt>
                <c:pt idx="39660">
                  <c:v>408.40010560707691</c:v>
                </c:pt>
                <c:pt idx="39661">
                  <c:v>408.81486242553808</c:v>
                </c:pt>
                <c:pt idx="39662">
                  <c:v>409.03394431569194</c:v>
                </c:pt>
                <c:pt idx="39663">
                  <c:v>409.26380087446114</c:v>
                </c:pt>
                <c:pt idx="39664">
                  <c:v>408.98677408322993</c:v>
                </c:pt>
                <c:pt idx="39665">
                  <c:v>408.52438200538398</c:v>
                </c:pt>
                <c:pt idx="39666">
                  <c:v>407.946980020615</c:v>
                </c:pt>
                <c:pt idx="39667">
                  <c:v>407.25394836646097</c:v>
                </c:pt>
                <c:pt idx="39668">
                  <c:v>407.39997759476904</c:v>
                </c:pt>
                <c:pt idx="39669">
                  <c:v>407.49766275599899</c:v>
                </c:pt>
                <c:pt idx="39670">
                  <c:v>406.92796847953792</c:v>
                </c:pt>
                <c:pt idx="39671">
                  <c:v>406.69629816353802</c:v>
                </c:pt>
                <c:pt idx="39672">
                  <c:v>406.82145010230698</c:v>
                </c:pt>
                <c:pt idx="39673">
                  <c:v>406.79678916384597</c:v>
                </c:pt>
                <c:pt idx="39674">
                  <c:v>407.02469438061502</c:v>
                </c:pt>
                <c:pt idx="39675">
                  <c:v>407.58970422646098</c:v>
                </c:pt>
                <c:pt idx="39676">
                  <c:v>407.74973639753802</c:v>
                </c:pt>
                <c:pt idx="39677">
                  <c:v>407.63115520430699</c:v>
                </c:pt>
                <c:pt idx="39678">
                  <c:v>407.40051536369191</c:v>
                </c:pt>
                <c:pt idx="39679">
                  <c:v>407.31610218830696</c:v>
                </c:pt>
                <c:pt idx="39680">
                  <c:v>407.5257201</c:v>
                </c:pt>
                <c:pt idx="39681">
                  <c:v>407.66742310061505</c:v>
                </c:pt>
                <c:pt idx="39682">
                  <c:v>407.69953222138395</c:v>
                </c:pt>
                <c:pt idx="39683">
                  <c:v>407.2165362543069</c:v>
                </c:pt>
                <c:pt idx="39684">
                  <c:v>407.31319941646092</c:v>
                </c:pt>
                <c:pt idx="39685">
                  <c:v>407.26845223246102</c:v>
                </c:pt>
                <c:pt idx="39686">
                  <c:v>406.84832638430703</c:v>
                </c:pt>
                <c:pt idx="39687">
                  <c:v>406.69774438399998</c:v>
                </c:pt>
                <c:pt idx="39688">
                  <c:v>406.74533093369195</c:v>
                </c:pt>
                <c:pt idx="39689">
                  <c:v>406.79609670292291</c:v>
                </c:pt>
                <c:pt idx="39690">
                  <c:v>407.01310732969199</c:v>
                </c:pt>
                <c:pt idx="39691">
                  <c:v>407.11323541399992</c:v>
                </c:pt>
                <c:pt idx="39692">
                  <c:v>407.11666161246103</c:v>
                </c:pt>
                <c:pt idx="39693">
                  <c:v>407.24918126353805</c:v>
                </c:pt>
                <c:pt idx="39694">
                  <c:v>407.29782198276905</c:v>
                </c:pt>
                <c:pt idx="39695">
                  <c:v>407.35950659107601</c:v>
                </c:pt>
                <c:pt idx="39696">
                  <c:v>407.55703936353802</c:v>
                </c:pt>
                <c:pt idx="39697">
                  <c:v>407.57112133892196</c:v>
                </c:pt>
                <c:pt idx="39698">
                  <c:v>407.44005217122992</c:v>
                </c:pt>
                <c:pt idx="39699">
                  <c:v>407.218354439846</c:v>
                </c:pt>
                <c:pt idx="39700">
                  <c:v>407.25666889738397</c:v>
                </c:pt>
                <c:pt idx="39701">
                  <c:v>407.5197582496919</c:v>
                </c:pt>
                <c:pt idx="39702">
                  <c:v>407.74577613876903</c:v>
                </c:pt>
                <c:pt idx="39703">
                  <c:v>407.572831032615</c:v>
                </c:pt>
                <c:pt idx="39704">
                  <c:v>407.69157957246097</c:v>
                </c:pt>
                <c:pt idx="39705">
                  <c:v>407.79811592815383</c:v>
                </c:pt>
                <c:pt idx="39706">
                  <c:v>407.79881389292296</c:v>
                </c:pt>
                <c:pt idx="39707">
                  <c:v>407.64795019046113</c:v>
                </c:pt>
                <c:pt idx="39708">
                  <c:v>407.72201346984599</c:v>
                </c:pt>
                <c:pt idx="39709">
                  <c:v>407.74463102461505</c:v>
                </c:pt>
                <c:pt idx="39710">
                  <c:v>407.82258092861503</c:v>
                </c:pt>
                <c:pt idx="39711">
                  <c:v>407.88073938153792</c:v>
                </c:pt>
                <c:pt idx="39712">
                  <c:v>407.72188227153799</c:v>
                </c:pt>
                <c:pt idx="39713">
                  <c:v>407.59490701092301</c:v>
                </c:pt>
                <c:pt idx="39714">
                  <c:v>407.55821710722995</c:v>
                </c:pt>
                <c:pt idx="39715">
                  <c:v>407.45940264015297</c:v>
                </c:pt>
                <c:pt idx="39716">
                  <c:v>407.377371828153</c:v>
                </c:pt>
                <c:pt idx="39717">
                  <c:v>407.362764910615</c:v>
                </c:pt>
                <c:pt idx="39718">
                  <c:v>407.49021347922991</c:v>
                </c:pt>
                <c:pt idx="39719">
                  <c:v>407.52145110999896</c:v>
                </c:pt>
                <c:pt idx="39720">
                  <c:v>407.50583284092301</c:v>
                </c:pt>
                <c:pt idx="39721">
                  <c:v>407.62323435507597</c:v>
                </c:pt>
                <c:pt idx="39722">
                  <c:v>407.45112417876896</c:v>
                </c:pt>
                <c:pt idx="39723">
                  <c:v>407.53388248984606</c:v>
                </c:pt>
                <c:pt idx="39724">
                  <c:v>407.63927008876902</c:v>
                </c:pt>
                <c:pt idx="39725">
                  <c:v>407.70488618476912</c:v>
                </c:pt>
                <c:pt idx="39726">
                  <c:v>407.71107692030699</c:v>
                </c:pt>
                <c:pt idx="39727">
                  <c:v>407.70623774369193</c:v>
                </c:pt>
                <c:pt idx="39728">
                  <c:v>407.65873301923</c:v>
                </c:pt>
                <c:pt idx="39729">
                  <c:v>407.72542213092208</c:v>
                </c:pt>
                <c:pt idx="39730">
                  <c:v>407.78537903630792</c:v>
                </c:pt>
                <c:pt idx="39731">
                  <c:v>408.06560818061502</c:v>
                </c:pt>
                <c:pt idx="39732">
                  <c:v>408.320105354769</c:v>
                </c:pt>
                <c:pt idx="39733">
                  <c:v>408.16323349169193</c:v>
                </c:pt>
                <c:pt idx="39734">
                  <c:v>408.05119189215299</c:v>
                </c:pt>
                <c:pt idx="39735">
                  <c:v>407.85045682999902</c:v>
                </c:pt>
                <c:pt idx="39736">
                  <c:v>407.87224861646104</c:v>
                </c:pt>
                <c:pt idx="39737">
                  <c:v>408.05182849461499</c:v>
                </c:pt>
                <c:pt idx="39738">
                  <c:v>408.16118962138398</c:v>
                </c:pt>
                <c:pt idx="39739">
                  <c:v>408.40096207369203</c:v>
                </c:pt>
                <c:pt idx="39740">
                  <c:v>408.12677167599992</c:v>
                </c:pt>
                <c:pt idx="39741">
                  <c:v>408.01042792122996</c:v>
                </c:pt>
                <c:pt idx="39742">
                  <c:v>408.10135220830699</c:v>
                </c:pt>
                <c:pt idx="39743">
                  <c:v>409.16208800399903</c:v>
                </c:pt>
                <c:pt idx="39744">
                  <c:v>410.06275475799987</c:v>
                </c:pt>
                <c:pt idx="39745">
                  <c:v>409.20584317369202</c:v>
                </c:pt>
                <c:pt idx="39746">
                  <c:v>408.7064597433839</c:v>
                </c:pt>
                <c:pt idx="39747">
                  <c:v>408.18375156030697</c:v>
                </c:pt>
                <c:pt idx="39748">
                  <c:v>408.06901028799899</c:v>
                </c:pt>
                <c:pt idx="39749">
                  <c:v>408.16610326615296</c:v>
                </c:pt>
                <c:pt idx="39750">
                  <c:v>408.2313159243069</c:v>
                </c:pt>
                <c:pt idx="39751">
                  <c:v>408.10901154738394</c:v>
                </c:pt>
                <c:pt idx="39752">
                  <c:v>407.91150485353796</c:v>
                </c:pt>
                <c:pt idx="39753">
                  <c:v>407.99652356538388</c:v>
                </c:pt>
                <c:pt idx="39754">
                  <c:v>408.10934246138396</c:v>
                </c:pt>
                <c:pt idx="39755">
                  <c:v>408.27567110953805</c:v>
                </c:pt>
                <c:pt idx="39756">
                  <c:v>408.27434586122996</c:v>
                </c:pt>
                <c:pt idx="39757">
                  <c:v>408.234250177538</c:v>
                </c:pt>
                <c:pt idx="39758">
                  <c:v>408.45133641907586</c:v>
                </c:pt>
                <c:pt idx="39759">
                  <c:v>408.53567926107587</c:v>
                </c:pt>
                <c:pt idx="39760">
                  <c:v>408.2611739823069</c:v>
                </c:pt>
                <c:pt idx="39761">
                  <c:v>408.16522727061499</c:v>
                </c:pt>
                <c:pt idx="39762">
                  <c:v>408.128794091538</c:v>
                </c:pt>
                <c:pt idx="39763">
                  <c:v>408.12699640522993</c:v>
                </c:pt>
                <c:pt idx="39764">
                  <c:v>408.07709179261497</c:v>
                </c:pt>
                <c:pt idx="39765">
                  <c:v>408.02205348122993</c:v>
                </c:pt>
                <c:pt idx="39766">
                  <c:v>408.145904015692</c:v>
                </c:pt>
                <c:pt idx="39767">
                  <c:v>408.07304979522996</c:v>
                </c:pt>
                <c:pt idx="39768">
                  <c:v>408.12742325799996</c:v>
                </c:pt>
                <c:pt idx="39769">
                  <c:v>408.09929854907597</c:v>
                </c:pt>
                <c:pt idx="39770">
                  <c:v>407.96873264661491</c:v>
                </c:pt>
                <c:pt idx="39771">
                  <c:v>408.02977510353804</c:v>
                </c:pt>
                <c:pt idx="39772">
                  <c:v>408.28921753646102</c:v>
                </c:pt>
                <c:pt idx="39773">
                  <c:v>408.35143423984607</c:v>
                </c:pt>
                <c:pt idx="39774">
                  <c:v>408.33387573923</c:v>
                </c:pt>
                <c:pt idx="39775">
                  <c:v>408.18050698446098</c:v>
                </c:pt>
                <c:pt idx="39776">
                  <c:v>408.14127807400001</c:v>
                </c:pt>
                <c:pt idx="39777">
                  <c:v>408.24555417307602</c:v>
                </c:pt>
                <c:pt idx="39778">
                  <c:v>408.38431451399993</c:v>
                </c:pt>
                <c:pt idx="39779">
                  <c:v>408.21817922784595</c:v>
                </c:pt>
                <c:pt idx="39780">
                  <c:v>408.07619322661486</c:v>
                </c:pt>
                <c:pt idx="39781">
                  <c:v>408.02616524415293</c:v>
                </c:pt>
                <c:pt idx="39782">
                  <c:v>408.15014911246107</c:v>
                </c:pt>
                <c:pt idx="39783">
                  <c:v>408.1915054472309</c:v>
                </c:pt>
                <c:pt idx="39784">
                  <c:v>408.12165050999999</c:v>
                </c:pt>
                <c:pt idx="39785">
                  <c:v>408.30689501646106</c:v>
                </c:pt>
                <c:pt idx="39786">
                  <c:v>408.24783022692304</c:v>
                </c:pt>
                <c:pt idx="39787">
                  <c:v>407.93379265861489</c:v>
                </c:pt>
                <c:pt idx="39788">
                  <c:v>407.78251174784594</c:v>
                </c:pt>
                <c:pt idx="39789">
                  <c:v>407.82401454076904</c:v>
                </c:pt>
                <c:pt idx="39790">
                  <c:v>407.86998589184611</c:v>
                </c:pt>
                <c:pt idx="39791">
                  <c:v>407.80795040015403</c:v>
                </c:pt>
                <c:pt idx="39792">
                  <c:v>407.57052305399992</c:v>
                </c:pt>
                <c:pt idx="39793">
                  <c:v>407.73315834892185</c:v>
                </c:pt>
                <c:pt idx="39794">
                  <c:v>407.78745525230693</c:v>
                </c:pt>
                <c:pt idx="39795">
                  <c:v>407.73775335538392</c:v>
                </c:pt>
                <c:pt idx="39796">
                  <c:v>407.81003804276895</c:v>
                </c:pt>
                <c:pt idx="39797">
                  <c:v>408.045895913077</c:v>
                </c:pt>
                <c:pt idx="39798">
                  <c:v>407.83493301430701</c:v>
                </c:pt>
                <c:pt idx="39799">
                  <c:v>407.53731667676897</c:v>
                </c:pt>
                <c:pt idx="39800">
                  <c:v>407.384838062923</c:v>
                </c:pt>
                <c:pt idx="39801">
                  <c:v>407.21736326122993</c:v>
                </c:pt>
                <c:pt idx="39802">
                  <c:v>407.36007430738397</c:v>
                </c:pt>
                <c:pt idx="39803">
                  <c:v>407.35253224230695</c:v>
                </c:pt>
                <c:pt idx="39804">
                  <c:v>407.40768818353814</c:v>
                </c:pt>
                <c:pt idx="39805">
                  <c:v>407.33992236138403</c:v>
                </c:pt>
                <c:pt idx="39806">
                  <c:v>407.36931049384606</c:v>
                </c:pt>
                <c:pt idx="39807">
                  <c:v>407.4356118756919</c:v>
                </c:pt>
                <c:pt idx="39808">
                  <c:v>407.36499989153805</c:v>
                </c:pt>
                <c:pt idx="39809">
                  <c:v>407.47605506292291</c:v>
                </c:pt>
                <c:pt idx="39810">
                  <c:v>407.42832736276796</c:v>
                </c:pt>
                <c:pt idx="39811">
                  <c:v>407.36183472522993</c:v>
                </c:pt>
                <c:pt idx="39812">
                  <c:v>407.32911883015396</c:v>
                </c:pt>
                <c:pt idx="39813">
                  <c:v>407.29713233138392</c:v>
                </c:pt>
                <c:pt idx="39814">
                  <c:v>407.40208759676904</c:v>
                </c:pt>
                <c:pt idx="39815">
                  <c:v>407.30233150261495</c:v>
                </c:pt>
                <c:pt idx="39816">
                  <c:v>407.12593093030705</c:v>
                </c:pt>
                <c:pt idx="39817">
                  <c:v>407.2716175186149</c:v>
                </c:pt>
                <c:pt idx="39818">
                  <c:v>407.36952118999903</c:v>
                </c:pt>
                <c:pt idx="39819">
                  <c:v>407.39551654507693</c:v>
                </c:pt>
                <c:pt idx="39820">
                  <c:v>407.42395535415295</c:v>
                </c:pt>
                <c:pt idx="39821">
                  <c:v>407.45097889476904</c:v>
                </c:pt>
                <c:pt idx="39822">
                  <c:v>407.340902853692</c:v>
                </c:pt>
                <c:pt idx="39823">
                  <c:v>407.09718370046102</c:v>
                </c:pt>
                <c:pt idx="39824">
                  <c:v>406.95274127015398</c:v>
                </c:pt>
                <c:pt idx="39825">
                  <c:v>406.96772433661499</c:v>
                </c:pt>
                <c:pt idx="39826">
                  <c:v>407.11287920538405</c:v>
                </c:pt>
                <c:pt idx="39827">
                  <c:v>407.14747953861502</c:v>
                </c:pt>
                <c:pt idx="39828">
                  <c:v>407.11606963999901</c:v>
                </c:pt>
                <c:pt idx="39829">
                  <c:v>407.08081128153799</c:v>
                </c:pt>
                <c:pt idx="39830">
                  <c:v>406.77233432122995</c:v>
                </c:pt>
                <c:pt idx="39831">
                  <c:v>406.85573883476906</c:v>
                </c:pt>
                <c:pt idx="39832">
                  <c:v>406.83487252922998</c:v>
                </c:pt>
                <c:pt idx="39833">
                  <c:v>406.95839089476902</c:v>
                </c:pt>
                <c:pt idx="39834">
                  <c:v>406.96547398199897</c:v>
                </c:pt>
                <c:pt idx="39835">
                  <c:v>406.968485414307</c:v>
                </c:pt>
                <c:pt idx="39836">
                  <c:v>406.85700634723003</c:v>
                </c:pt>
                <c:pt idx="39837">
                  <c:v>406.830638233076</c:v>
                </c:pt>
                <c:pt idx="39838">
                  <c:v>406.85732533076907</c:v>
                </c:pt>
                <c:pt idx="39839">
                  <c:v>406.85044051907607</c:v>
                </c:pt>
                <c:pt idx="39840">
                  <c:v>406.83290915446105</c:v>
                </c:pt>
                <c:pt idx="39841">
                  <c:v>406.7855995796919</c:v>
                </c:pt>
                <c:pt idx="39842">
                  <c:v>406.73224051199992</c:v>
                </c:pt>
                <c:pt idx="39843">
                  <c:v>406.79489252553805</c:v>
                </c:pt>
                <c:pt idx="39844">
                  <c:v>406.806182022923</c:v>
                </c:pt>
                <c:pt idx="39845">
                  <c:v>406.63411249369199</c:v>
                </c:pt>
                <c:pt idx="39846">
                  <c:v>406.78857833676898</c:v>
                </c:pt>
                <c:pt idx="39847">
                  <c:v>406.82448165492303</c:v>
                </c:pt>
                <c:pt idx="39848">
                  <c:v>406.774224650154</c:v>
                </c:pt>
                <c:pt idx="39849">
                  <c:v>406.96100322769189</c:v>
                </c:pt>
                <c:pt idx="39850">
                  <c:v>406.90220629984606</c:v>
                </c:pt>
                <c:pt idx="39851">
                  <c:v>406.91446014722999</c:v>
                </c:pt>
                <c:pt idx="39852">
                  <c:v>406.98621364338391</c:v>
                </c:pt>
                <c:pt idx="39853">
                  <c:v>406.83532083261503</c:v>
                </c:pt>
                <c:pt idx="39854">
                  <c:v>406.77238578769192</c:v>
                </c:pt>
                <c:pt idx="39855">
                  <c:v>406.90699305753793</c:v>
                </c:pt>
                <c:pt idx="39856">
                  <c:v>406.83861740092294</c:v>
                </c:pt>
                <c:pt idx="39857">
                  <c:v>406.79109862338396</c:v>
                </c:pt>
                <c:pt idx="39858">
                  <c:v>406.64380570000003</c:v>
                </c:pt>
                <c:pt idx="39859">
                  <c:v>406.64349086769198</c:v>
                </c:pt>
                <c:pt idx="39860">
                  <c:v>406.73880887676904</c:v>
                </c:pt>
                <c:pt idx="39861">
                  <c:v>406.83038628353802</c:v>
                </c:pt>
                <c:pt idx="39862">
                  <c:v>406.82471670676898</c:v>
                </c:pt>
                <c:pt idx="39863">
                  <c:v>406.71474324492198</c:v>
                </c:pt>
                <c:pt idx="39864">
                  <c:v>406.81196162584604</c:v>
                </c:pt>
                <c:pt idx="39865">
                  <c:v>406.825037786461</c:v>
                </c:pt>
                <c:pt idx="39866">
                  <c:v>406.65544821646108</c:v>
                </c:pt>
                <c:pt idx="39867">
                  <c:v>406.53953564292294</c:v>
                </c:pt>
                <c:pt idx="39868">
                  <c:v>406.61771957446098</c:v>
                </c:pt>
                <c:pt idx="39869">
                  <c:v>406.59395071199987</c:v>
                </c:pt>
                <c:pt idx="39870">
                  <c:v>406.70591107569192</c:v>
                </c:pt>
                <c:pt idx="39871">
                  <c:v>406.64709070953808</c:v>
                </c:pt>
                <c:pt idx="39872">
                  <c:v>406.37107574738388</c:v>
                </c:pt>
                <c:pt idx="39873">
                  <c:v>406.25662497815296</c:v>
                </c:pt>
                <c:pt idx="39874">
                  <c:v>406.4274277016919</c:v>
                </c:pt>
                <c:pt idx="39875">
                  <c:v>406.43559580323097</c:v>
                </c:pt>
                <c:pt idx="39876">
                  <c:v>406.47672721322994</c:v>
                </c:pt>
                <c:pt idx="39877">
                  <c:v>406.40503870092192</c:v>
                </c:pt>
                <c:pt idx="39878">
                  <c:v>406.16131709892295</c:v>
                </c:pt>
                <c:pt idx="39879">
                  <c:v>406.03038515646102</c:v>
                </c:pt>
                <c:pt idx="39880">
                  <c:v>406.05284858415314</c:v>
                </c:pt>
                <c:pt idx="39881">
                  <c:v>406.01012156722993</c:v>
                </c:pt>
                <c:pt idx="39882">
                  <c:v>406.15113774553794</c:v>
                </c:pt>
                <c:pt idx="39883">
                  <c:v>406.124430671384</c:v>
                </c:pt>
                <c:pt idx="39884">
                  <c:v>406.11819742030696</c:v>
                </c:pt>
                <c:pt idx="39885">
                  <c:v>406.13858521569199</c:v>
                </c:pt>
                <c:pt idx="39886">
                  <c:v>406.20231661369195</c:v>
                </c:pt>
                <c:pt idx="39887">
                  <c:v>406.0395718416919</c:v>
                </c:pt>
                <c:pt idx="39888">
                  <c:v>406.01807993892197</c:v>
                </c:pt>
                <c:pt idx="39889">
                  <c:v>406.06690129369196</c:v>
                </c:pt>
                <c:pt idx="39890">
                  <c:v>406.06559179815292</c:v>
                </c:pt>
                <c:pt idx="39891">
                  <c:v>405.95192055415299</c:v>
                </c:pt>
                <c:pt idx="39892">
                  <c:v>406.05647138122993</c:v>
                </c:pt>
                <c:pt idx="39893">
                  <c:v>406.08235039015301</c:v>
                </c:pt>
                <c:pt idx="39894">
                  <c:v>405.89736339861503</c:v>
                </c:pt>
                <c:pt idx="39895">
                  <c:v>405.71660773861487</c:v>
                </c:pt>
                <c:pt idx="39896">
                  <c:v>405.69640934461495</c:v>
                </c:pt>
                <c:pt idx="39897">
                  <c:v>405.7546367476919</c:v>
                </c:pt>
                <c:pt idx="39898">
                  <c:v>405.86036620907697</c:v>
                </c:pt>
                <c:pt idx="39899">
                  <c:v>405.84789602969204</c:v>
                </c:pt>
                <c:pt idx="39900">
                  <c:v>405.89654972999892</c:v>
                </c:pt>
                <c:pt idx="39901">
                  <c:v>405.96279143738394</c:v>
                </c:pt>
                <c:pt idx="39902">
                  <c:v>405.90634831338394</c:v>
                </c:pt>
                <c:pt idx="39903">
                  <c:v>405.76637475184594</c:v>
                </c:pt>
                <c:pt idx="39904">
                  <c:v>405.73823925523089</c:v>
                </c:pt>
                <c:pt idx="39905">
                  <c:v>405.56057894722989</c:v>
                </c:pt>
                <c:pt idx="39906">
                  <c:v>405.59330560753796</c:v>
                </c:pt>
                <c:pt idx="39907">
                  <c:v>405.68845151984607</c:v>
                </c:pt>
                <c:pt idx="39908">
                  <c:v>405.66523552923002</c:v>
                </c:pt>
                <c:pt idx="39909">
                  <c:v>405.72220644492199</c:v>
                </c:pt>
                <c:pt idx="39910">
                  <c:v>405.77130016215392</c:v>
                </c:pt>
                <c:pt idx="39911">
                  <c:v>405.76927170184501</c:v>
                </c:pt>
                <c:pt idx="39912">
                  <c:v>405.75029104199996</c:v>
                </c:pt>
                <c:pt idx="39913">
                  <c:v>405.78512306322995</c:v>
                </c:pt>
                <c:pt idx="39914">
                  <c:v>405.79768118953814</c:v>
                </c:pt>
                <c:pt idx="39915">
                  <c:v>405.84938596461501</c:v>
                </c:pt>
                <c:pt idx="39916">
                  <c:v>405.91733521322993</c:v>
                </c:pt>
                <c:pt idx="39917">
                  <c:v>405.98180126338394</c:v>
                </c:pt>
                <c:pt idx="39918">
                  <c:v>405.98181413215292</c:v>
                </c:pt>
                <c:pt idx="39919">
                  <c:v>405.95846893584604</c:v>
                </c:pt>
                <c:pt idx="39920">
                  <c:v>405.96450482722992</c:v>
                </c:pt>
                <c:pt idx="39921">
                  <c:v>405.99550117923093</c:v>
                </c:pt>
                <c:pt idx="39922">
                  <c:v>405.99453910261491</c:v>
                </c:pt>
                <c:pt idx="39923">
                  <c:v>405.977377187846</c:v>
                </c:pt>
                <c:pt idx="39924">
                  <c:v>405.93954777461494</c:v>
                </c:pt>
                <c:pt idx="39925">
                  <c:v>405.88061821799994</c:v>
                </c:pt>
                <c:pt idx="39926">
                  <c:v>406.05811168722994</c:v>
                </c:pt>
                <c:pt idx="39927">
                  <c:v>406.09351883815293</c:v>
                </c:pt>
                <c:pt idx="39928">
                  <c:v>406.17366543569204</c:v>
                </c:pt>
                <c:pt idx="39929">
                  <c:v>406.25532571784601</c:v>
                </c:pt>
                <c:pt idx="39930">
                  <c:v>406.15352588338402</c:v>
                </c:pt>
                <c:pt idx="39931">
                  <c:v>406.20496804784602</c:v>
                </c:pt>
                <c:pt idx="39932">
                  <c:v>406.10518795092293</c:v>
                </c:pt>
                <c:pt idx="39933">
                  <c:v>406.022325535231</c:v>
                </c:pt>
                <c:pt idx="39934">
                  <c:v>405.92424500015397</c:v>
                </c:pt>
                <c:pt idx="39935">
                  <c:v>405.81728112876914</c:v>
                </c:pt>
                <c:pt idx="39936">
                  <c:v>405.80817329030697</c:v>
                </c:pt>
                <c:pt idx="39937">
                  <c:v>406.03196342922996</c:v>
                </c:pt>
                <c:pt idx="39938">
                  <c:v>406.07288539969204</c:v>
                </c:pt>
                <c:pt idx="39939">
                  <c:v>405.97785390153803</c:v>
                </c:pt>
                <c:pt idx="39940">
                  <c:v>405.86614418522993</c:v>
                </c:pt>
                <c:pt idx="39941">
                  <c:v>405.802397033077</c:v>
                </c:pt>
                <c:pt idx="39942">
                  <c:v>405.76693252261487</c:v>
                </c:pt>
                <c:pt idx="39943">
                  <c:v>405.59036811922999</c:v>
                </c:pt>
                <c:pt idx="39944">
                  <c:v>405.66317164692299</c:v>
                </c:pt>
                <c:pt idx="39945">
                  <c:v>405.71738192261495</c:v>
                </c:pt>
                <c:pt idx="39946">
                  <c:v>405.99130049769184</c:v>
                </c:pt>
                <c:pt idx="39947">
                  <c:v>405.96263767138396</c:v>
                </c:pt>
                <c:pt idx="39948">
                  <c:v>405.88972970461492</c:v>
                </c:pt>
                <c:pt idx="39949">
                  <c:v>405.98433716492195</c:v>
                </c:pt>
                <c:pt idx="39950">
                  <c:v>405.96916044122986</c:v>
                </c:pt>
                <c:pt idx="39951">
                  <c:v>405.91800926292291</c:v>
                </c:pt>
                <c:pt idx="39952">
                  <c:v>405.78943160199992</c:v>
                </c:pt>
                <c:pt idx="39953">
                  <c:v>405.79263151953802</c:v>
                </c:pt>
                <c:pt idx="39954">
                  <c:v>405.79305887830691</c:v>
                </c:pt>
                <c:pt idx="39955">
                  <c:v>405.86155648569189</c:v>
                </c:pt>
                <c:pt idx="39956">
                  <c:v>405.91961937830695</c:v>
                </c:pt>
                <c:pt idx="39957">
                  <c:v>406.06722552523001</c:v>
                </c:pt>
                <c:pt idx="39958">
                  <c:v>406.20734600830696</c:v>
                </c:pt>
                <c:pt idx="39959">
                  <c:v>406.20865293907696</c:v>
                </c:pt>
                <c:pt idx="39960">
                  <c:v>406.16567967230702</c:v>
                </c:pt>
                <c:pt idx="39961">
                  <c:v>406.21261124522994</c:v>
                </c:pt>
                <c:pt idx="39962">
                  <c:v>406.18257847630696</c:v>
                </c:pt>
                <c:pt idx="39963">
                  <c:v>406.03521538292296</c:v>
                </c:pt>
                <c:pt idx="39964">
                  <c:v>406.06606283030703</c:v>
                </c:pt>
                <c:pt idx="39965">
                  <c:v>406.03656935569188</c:v>
                </c:pt>
                <c:pt idx="39966">
                  <c:v>406.106103405846</c:v>
                </c:pt>
                <c:pt idx="39967">
                  <c:v>406.164610963077</c:v>
                </c:pt>
                <c:pt idx="39968">
                  <c:v>406.14615800707691</c:v>
                </c:pt>
                <c:pt idx="39969">
                  <c:v>406.254455822615</c:v>
                </c:pt>
                <c:pt idx="39970">
                  <c:v>406.12405465830705</c:v>
                </c:pt>
                <c:pt idx="39971">
                  <c:v>405.96862537553801</c:v>
                </c:pt>
                <c:pt idx="39972">
                  <c:v>406.06203820876897</c:v>
                </c:pt>
                <c:pt idx="39973">
                  <c:v>406.02369548215296</c:v>
                </c:pt>
                <c:pt idx="39974">
                  <c:v>406.04045345538395</c:v>
                </c:pt>
                <c:pt idx="39975">
                  <c:v>405.96718310246098</c:v>
                </c:pt>
                <c:pt idx="39976">
                  <c:v>405.99694311815296</c:v>
                </c:pt>
                <c:pt idx="39977">
                  <c:v>406.12598769230704</c:v>
                </c:pt>
                <c:pt idx="39978">
                  <c:v>406.15314381384508</c:v>
                </c:pt>
                <c:pt idx="39979">
                  <c:v>406.2550467947691</c:v>
                </c:pt>
                <c:pt idx="39980">
                  <c:v>406.26631212892295</c:v>
                </c:pt>
                <c:pt idx="39981">
                  <c:v>406.34524508938404</c:v>
                </c:pt>
                <c:pt idx="39982">
                  <c:v>406.24112434876895</c:v>
                </c:pt>
                <c:pt idx="39983">
                  <c:v>406.30656855984608</c:v>
                </c:pt>
                <c:pt idx="39984">
                  <c:v>406.18909080922998</c:v>
                </c:pt>
                <c:pt idx="39985">
                  <c:v>406.18671957199894</c:v>
                </c:pt>
                <c:pt idx="39986">
                  <c:v>406.29363057676898</c:v>
                </c:pt>
                <c:pt idx="39987">
                  <c:v>406.27567984384598</c:v>
                </c:pt>
                <c:pt idx="39988">
                  <c:v>406.32469088415411</c:v>
                </c:pt>
                <c:pt idx="39989">
                  <c:v>406.42201374599887</c:v>
                </c:pt>
                <c:pt idx="39990">
                  <c:v>406.1017139490769</c:v>
                </c:pt>
                <c:pt idx="39991">
                  <c:v>405.89301839061494</c:v>
                </c:pt>
                <c:pt idx="39992">
                  <c:v>405.86041610953805</c:v>
                </c:pt>
                <c:pt idx="39993">
                  <c:v>405.94694502892293</c:v>
                </c:pt>
                <c:pt idx="39994">
                  <c:v>405.96097520692297</c:v>
                </c:pt>
                <c:pt idx="39995">
                  <c:v>405.90470317584607</c:v>
                </c:pt>
                <c:pt idx="39996">
                  <c:v>405.83817562384598</c:v>
                </c:pt>
                <c:pt idx="39997">
                  <c:v>405.82372045769193</c:v>
                </c:pt>
                <c:pt idx="39998">
                  <c:v>405.88177864415292</c:v>
                </c:pt>
                <c:pt idx="39999">
                  <c:v>405.759872057076</c:v>
                </c:pt>
                <c:pt idx="40000">
                  <c:v>405.59689499661494</c:v>
                </c:pt>
                <c:pt idx="40001">
                  <c:v>405.65857874676897</c:v>
                </c:pt>
                <c:pt idx="40002">
                  <c:v>405.7815082212299</c:v>
                </c:pt>
                <c:pt idx="40003">
                  <c:v>405.83921610861495</c:v>
                </c:pt>
                <c:pt idx="40004">
                  <c:v>405.697715170153</c:v>
                </c:pt>
                <c:pt idx="40005">
                  <c:v>405.60800771907697</c:v>
                </c:pt>
                <c:pt idx="40006">
                  <c:v>405.59625718846092</c:v>
                </c:pt>
                <c:pt idx="40007">
                  <c:v>405.59721200476901</c:v>
                </c:pt>
                <c:pt idx="40008">
                  <c:v>405.63133676492293</c:v>
                </c:pt>
                <c:pt idx="40009">
                  <c:v>405.50464785876903</c:v>
                </c:pt>
                <c:pt idx="40010">
                  <c:v>405.44827778830694</c:v>
                </c:pt>
                <c:pt idx="40011">
                  <c:v>405.41432224830692</c:v>
                </c:pt>
                <c:pt idx="40012">
                  <c:v>405.452850726154</c:v>
                </c:pt>
                <c:pt idx="40013">
                  <c:v>405.54281507907598</c:v>
                </c:pt>
                <c:pt idx="40014">
                  <c:v>405.53576893522995</c:v>
                </c:pt>
                <c:pt idx="40015">
                  <c:v>405.41956055184602</c:v>
                </c:pt>
                <c:pt idx="40016">
                  <c:v>405.37346593415401</c:v>
                </c:pt>
                <c:pt idx="40017">
                  <c:v>405.31324829938404</c:v>
                </c:pt>
                <c:pt idx="40018">
                  <c:v>405.35159460184605</c:v>
                </c:pt>
                <c:pt idx="40019">
                  <c:v>405.41596163230702</c:v>
                </c:pt>
                <c:pt idx="40020">
                  <c:v>405.32841206584601</c:v>
                </c:pt>
                <c:pt idx="40021">
                  <c:v>405.406972306461</c:v>
                </c:pt>
                <c:pt idx="40022">
                  <c:v>405.53242772169199</c:v>
                </c:pt>
                <c:pt idx="40023">
                  <c:v>405.62252501553797</c:v>
                </c:pt>
                <c:pt idx="40024">
                  <c:v>405.86423187307605</c:v>
                </c:pt>
                <c:pt idx="40025">
                  <c:v>405.84064138815307</c:v>
                </c:pt>
                <c:pt idx="40026">
                  <c:v>405.73579422138397</c:v>
                </c:pt>
                <c:pt idx="40027">
                  <c:v>405.49526811061492</c:v>
                </c:pt>
                <c:pt idx="40028">
                  <c:v>405.60857348184601</c:v>
                </c:pt>
                <c:pt idx="40029">
                  <c:v>405.57790926646101</c:v>
                </c:pt>
                <c:pt idx="40030">
                  <c:v>405.4608243249221</c:v>
                </c:pt>
                <c:pt idx="40031">
                  <c:v>405.34947487446112</c:v>
                </c:pt>
                <c:pt idx="40032">
                  <c:v>405.188389532923</c:v>
                </c:pt>
                <c:pt idx="40033">
                  <c:v>405.14277722861499</c:v>
                </c:pt>
                <c:pt idx="40034">
                  <c:v>405.274474192615</c:v>
                </c:pt>
                <c:pt idx="40035">
                  <c:v>405.18876268584603</c:v>
                </c:pt>
                <c:pt idx="40036">
                  <c:v>405.13482296969198</c:v>
                </c:pt>
                <c:pt idx="40037">
                  <c:v>405.1111086456919</c:v>
                </c:pt>
                <c:pt idx="40038">
                  <c:v>404.94071722769189</c:v>
                </c:pt>
                <c:pt idx="40039">
                  <c:v>404.95362857538396</c:v>
                </c:pt>
                <c:pt idx="40040">
                  <c:v>404.73998042415298</c:v>
                </c:pt>
                <c:pt idx="40041">
                  <c:v>404.65568960507608</c:v>
                </c:pt>
                <c:pt idx="40042">
                  <c:v>404.66617631169197</c:v>
                </c:pt>
                <c:pt idx="40043">
                  <c:v>404.60857368953805</c:v>
                </c:pt>
                <c:pt idx="40044">
                  <c:v>404.48565728076898</c:v>
                </c:pt>
                <c:pt idx="40045">
                  <c:v>404.47656880322995</c:v>
                </c:pt>
                <c:pt idx="40046">
                  <c:v>404.40737125292191</c:v>
                </c:pt>
                <c:pt idx="40047">
                  <c:v>404.26834809938396</c:v>
                </c:pt>
                <c:pt idx="40048">
                  <c:v>404.1608997198461</c:v>
                </c:pt>
                <c:pt idx="40049">
                  <c:v>404.24896784169192</c:v>
                </c:pt>
                <c:pt idx="40050">
                  <c:v>404.13625840246095</c:v>
                </c:pt>
                <c:pt idx="40051">
                  <c:v>404.06435084461492</c:v>
                </c:pt>
                <c:pt idx="40052">
                  <c:v>404.09241907553792</c:v>
                </c:pt>
                <c:pt idx="40053">
                  <c:v>404.033663508769</c:v>
                </c:pt>
                <c:pt idx="40054">
                  <c:v>403.848043466153</c:v>
                </c:pt>
                <c:pt idx="40055">
                  <c:v>403.84726351446113</c:v>
                </c:pt>
                <c:pt idx="40056">
                  <c:v>403.88597004753797</c:v>
                </c:pt>
                <c:pt idx="40057">
                  <c:v>403.72262724046101</c:v>
                </c:pt>
                <c:pt idx="40058">
                  <c:v>403.56156978446108</c:v>
                </c:pt>
                <c:pt idx="40059">
                  <c:v>403.54870876507596</c:v>
                </c:pt>
                <c:pt idx="40060">
                  <c:v>403.58874909753803</c:v>
                </c:pt>
                <c:pt idx="40061">
                  <c:v>403.45221434984597</c:v>
                </c:pt>
                <c:pt idx="40062">
                  <c:v>403.44165612984608</c:v>
                </c:pt>
                <c:pt idx="40063">
                  <c:v>403.53863833415397</c:v>
                </c:pt>
                <c:pt idx="40064">
                  <c:v>403.69835121322996</c:v>
                </c:pt>
                <c:pt idx="40065">
                  <c:v>403.75145226922996</c:v>
                </c:pt>
                <c:pt idx="40066">
                  <c:v>403.80087438307606</c:v>
                </c:pt>
                <c:pt idx="40067">
                  <c:v>403.75019509692299</c:v>
                </c:pt>
                <c:pt idx="40068">
                  <c:v>403.60935259722999</c:v>
                </c:pt>
                <c:pt idx="40069">
                  <c:v>403.53508245138397</c:v>
                </c:pt>
                <c:pt idx="40070">
                  <c:v>403.49987668400001</c:v>
                </c:pt>
                <c:pt idx="40071">
                  <c:v>403.55994846553801</c:v>
                </c:pt>
                <c:pt idx="40072">
                  <c:v>403.4104057016919</c:v>
                </c:pt>
                <c:pt idx="40073">
                  <c:v>403.2761099524609</c:v>
                </c:pt>
                <c:pt idx="40074">
                  <c:v>403.22805843969189</c:v>
                </c:pt>
                <c:pt idx="40075">
                  <c:v>403.22979762122992</c:v>
                </c:pt>
                <c:pt idx="40076">
                  <c:v>403.30789429615305</c:v>
                </c:pt>
                <c:pt idx="40077">
                  <c:v>403.18581386169194</c:v>
                </c:pt>
                <c:pt idx="40078">
                  <c:v>403.20561170923003</c:v>
                </c:pt>
                <c:pt idx="40079">
                  <c:v>402.98467603569196</c:v>
                </c:pt>
                <c:pt idx="40080">
                  <c:v>403.12893623215297</c:v>
                </c:pt>
                <c:pt idx="40081">
                  <c:v>402.96789003676906</c:v>
                </c:pt>
                <c:pt idx="40082">
                  <c:v>403.10005175353808</c:v>
                </c:pt>
                <c:pt idx="40083">
                  <c:v>403.07466520769196</c:v>
                </c:pt>
                <c:pt idx="40084">
                  <c:v>402.93454985230699</c:v>
                </c:pt>
                <c:pt idx="40085">
                  <c:v>403.33903490922995</c:v>
                </c:pt>
                <c:pt idx="40086">
                  <c:v>403.19515519184608</c:v>
                </c:pt>
                <c:pt idx="40087">
                  <c:v>402.89436917830704</c:v>
                </c:pt>
                <c:pt idx="40088">
                  <c:v>402.67430781984604</c:v>
                </c:pt>
                <c:pt idx="40089">
                  <c:v>402.79436638138395</c:v>
                </c:pt>
                <c:pt idx="40090">
                  <c:v>402.93770668384605</c:v>
                </c:pt>
                <c:pt idx="40091">
                  <c:v>402.80431414569199</c:v>
                </c:pt>
                <c:pt idx="40092">
                  <c:v>402.814264279692</c:v>
                </c:pt>
                <c:pt idx="40093">
                  <c:v>402.60416461446113</c:v>
                </c:pt>
                <c:pt idx="40094">
                  <c:v>402.09086352292297</c:v>
                </c:pt>
                <c:pt idx="40095">
                  <c:v>401.7907091472299</c:v>
                </c:pt>
                <c:pt idx="40096">
                  <c:v>401.89922939953806</c:v>
                </c:pt>
                <c:pt idx="40097">
                  <c:v>401.88351591492295</c:v>
                </c:pt>
                <c:pt idx="40098">
                  <c:v>401.85821241199892</c:v>
                </c:pt>
                <c:pt idx="40099">
                  <c:v>401.74553856953793</c:v>
                </c:pt>
                <c:pt idx="40100">
                  <c:v>401.70025150461493</c:v>
                </c:pt>
                <c:pt idx="40101">
                  <c:v>401.56908445046105</c:v>
                </c:pt>
                <c:pt idx="40102">
                  <c:v>401.41679602369192</c:v>
                </c:pt>
                <c:pt idx="40103">
                  <c:v>401.37168920246108</c:v>
                </c:pt>
                <c:pt idx="40104">
                  <c:v>401.32170904922987</c:v>
                </c:pt>
                <c:pt idx="40105">
                  <c:v>401.08807701615399</c:v>
                </c:pt>
                <c:pt idx="40106">
                  <c:v>401.01452967184508</c:v>
                </c:pt>
                <c:pt idx="40107">
                  <c:v>401.18053716892297</c:v>
                </c:pt>
                <c:pt idx="40108">
                  <c:v>401.00907716738396</c:v>
                </c:pt>
                <c:pt idx="40109">
                  <c:v>400.9238564221539</c:v>
                </c:pt>
                <c:pt idx="40110">
                  <c:v>400.88059826122986</c:v>
                </c:pt>
                <c:pt idx="40111">
                  <c:v>400.94271028753792</c:v>
                </c:pt>
                <c:pt idx="40112">
                  <c:v>401.10288588907707</c:v>
                </c:pt>
                <c:pt idx="40113">
                  <c:v>401.190578514153</c:v>
                </c:pt>
                <c:pt idx="40114">
                  <c:v>401.032896532</c:v>
                </c:pt>
                <c:pt idx="40115">
                  <c:v>401.03872544953794</c:v>
                </c:pt>
                <c:pt idx="40116">
                  <c:v>400.951232934769</c:v>
                </c:pt>
                <c:pt idx="40117">
                  <c:v>400.60634187030701</c:v>
                </c:pt>
                <c:pt idx="40118">
                  <c:v>400.79710594353793</c:v>
                </c:pt>
                <c:pt idx="40119">
                  <c:v>400.93321157630692</c:v>
                </c:pt>
                <c:pt idx="40120">
                  <c:v>401.03476503692201</c:v>
                </c:pt>
                <c:pt idx="40121">
                  <c:v>400.79811827261483</c:v>
                </c:pt>
                <c:pt idx="40122">
                  <c:v>400.44803425507587</c:v>
                </c:pt>
                <c:pt idx="40123">
                  <c:v>400.46602313907698</c:v>
                </c:pt>
                <c:pt idx="40124">
                  <c:v>400.74453613353808</c:v>
                </c:pt>
                <c:pt idx="40125">
                  <c:v>400.82451432384607</c:v>
                </c:pt>
                <c:pt idx="40126">
                  <c:v>400.59392323492301</c:v>
                </c:pt>
                <c:pt idx="40127">
                  <c:v>400.66509067430707</c:v>
                </c:pt>
                <c:pt idx="40128">
                  <c:v>400.93568717030701</c:v>
                </c:pt>
                <c:pt idx="40129">
                  <c:v>400.89324867184598</c:v>
                </c:pt>
                <c:pt idx="40130">
                  <c:v>400.78074786753803</c:v>
                </c:pt>
                <c:pt idx="40131">
                  <c:v>400.69547395076904</c:v>
                </c:pt>
                <c:pt idx="40132">
                  <c:v>400.65699930646105</c:v>
                </c:pt>
                <c:pt idx="40133">
                  <c:v>400.84184072061498</c:v>
                </c:pt>
                <c:pt idx="40134">
                  <c:v>400.83896921907694</c:v>
                </c:pt>
                <c:pt idx="40135">
                  <c:v>400.86372566784502</c:v>
                </c:pt>
                <c:pt idx="40136">
                  <c:v>400.83487504323</c:v>
                </c:pt>
                <c:pt idx="40137">
                  <c:v>400.68375358184602</c:v>
                </c:pt>
                <c:pt idx="40138">
                  <c:v>400.60549298707599</c:v>
                </c:pt>
                <c:pt idx="40139">
                  <c:v>400.54665246830695</c:v>
                </c:pt>
                <c:pt idx="40140">
                  <c:v>400.30230789415401</c:v>
                </c:pt>
                <c:pt idx="40141">
                  <c:v>400.35968086630709</c:v>
                </c:pt>
                <c:pt idx="40142">
                  <c:v>400.16117112261492</c:v>
                </c:pt>
                <c:pt idx="40143">
                  <c:v>400.27853844999987</c:v>
                </c:pt>
                <c:pt idx="40144">
                  <c:v>400.22870834046103</c:v>
                </c:pt>
                <c:pt idx="40145">
                  <c:v>400.23431394722985</c:v>
                </c:pt>
                <c:pt idx="40146">
                  <c:v>400.51424383338406</c:v>
                </c:pt>
                <c:pt idx="40147">
                  <c:v>400.56187147384605</c:v>
                </c:pt>
                <c:pt idx="40148">
                  <c:v>400.56631318030696</c:v>
                </c:pt>
                <c:pt idx="40149">
                  <c:v>400.52955474492296</c:v>
                </c:pt>
                <c:pt idx="40150">
                  <c:v>400.65158149938401</c:v>
                </c:pt>
                <c:pt idx="40151">
                  <c:v>400.45439224969192</c:v>
                </c:pt>
                <c:pt idx="40152">
                  <c:v>400.32975841215296</c:v>
                </c:pt>
                <c:pt idx="40153">
                  <c:v>400.46320191507596</c:v>
                </c:pt>
                <c:pt idx="40154">
                  <c:v>400.67006102246114</c:v>
                </c:pt>
                <c:pt idx="40155">
                  <c:v>400.72394282476904</c:v>
                </c:pt>
                <c:pt idx="40156">
                  <c:v>400.60761977369197</c:v>
                </c:pt>
                <c:pt idx="40157">
                  <c:v>400.53706244292295</c:v>
                </c:pt>
                <c:pt idx="40158">
                  <c:v>400.26307847369191</c:v>
                </c:pt>
                <c:pt idx="40159">
                  <c:v>400.34356867538401</c:v>
                </c:pt>
                <c:pt idx="40160">
                  <c:v>400.47806257907592</c:v>
                </c:pt>
                <c:pt idx="40161">
                  <c:v>400.32393232461499</c:v>
                </c:pt>
                <c:pt idx="40162">
                  <c:v>400.38061751153799</c:v>
                </c:pt>
                <c:pt idx="40163">
                  <c:v>400.21278829061492</c:v>
                </c:pt>
                <c:pt idx="40164">
                  <c:v>400.39826558953808</c:v>
                </c:pt>
                <c:pt idx="40165">
                  <c:v>400.49989256830696</c:v>
                </c:pt>
                <c:pt idx="40166">
                  <c:v>400.4990754172299</c:v>
                </c:pt>
                <c:pt idx="40167">
                  <c:v>400.68393626615392</c:v>
                </c:pt>
                <c:pt idx="40168">
                  <c:v>400.39261802492302</c:v>
                </c:pt>
                <c:pt idx="40169">
                  <c:v>400.23895846276889</c:v>
                </c:pt>
                <c:pt idx="40170">
                  <c:v>400.29910805815393</c:v>
                </c:pt>
                <c:pt idx="40171">
                  <c:v>400.32490194430704</c:v>
                </c:pt>
                <c:pt idx="40172">
                  <c:v>400.31941289338408</c:v>
                </c:pt>
                <c:pt idx="40173">
                  <c:v>400.47131466107686</c:v>
                </c:pt>
                <c:pt idx="40174">
                  <c:v>400.32498447246098</c:v>
                </c:pt>
                <c:pt idx="40175">
                  <c:v>400.04021463276911</c:v>
                </c:pt>
                <c:pt idx="40176">
                  <c:v>400.3761067796919</c:v>
                </c:pt>
                <c:pt idx="40177">
                  <c:v>400.598594601846</c:v>
                </c:pt>
                <c:pt idx="40178">
                  <c:v>400.56116064015299</c:v>
                </c:pt>
                <c:pt idx="40179">
                  <c:v>400.56626302753801</c:v>
                </c:pt>
                <c:pt idx="40180">
                  <c:v>400.4426656849231</c:v>
                </c:pt>
                <c:pt idx="40181">
                  <c:v>400.47737024123086</c:v>
                </c:pt>
                <c:pt idx="40182">
                  <c:v>400.52988557661502</c:v>
                </c:pt>
                <c:pt idx="40183">
                  <c:v>400.4657076470769</c:v>
                </c:pt>
                <c:pt idx="40184">
                  <c:v>400.49073800307593</c:v>
                </c:pt>
                <c:pt idx="40185">
                  <c:v>400.67678410861492</c:v>
                </c:pt>
                <c:pt idx="40186">
                  <c:v>400.808067158923</c:v>
                </c:pt>
                <c:pt idx="40187">
                  <c:v>400.96507748353793</c:v>
                </c:pt>
                <c:pt idx="40188">
                  <c:v>400.98204589799997</c:v>
                </c:pt>
                <c:pt idx="40189">
                  <c:v>400.970565203538</c:v>
                </c:pt>
                <c:pt idx="40190">
                  <c:v>400.87043918630701</c:v>
                </c:pt>
                <c:pt idx="40191">
                  <c:v>400.81555126169189</c:v>
                </c:pt>
                <c:pt idx="40192">
                  <c:v>400.689691307999</c:v>
                </c:pt>
                <c:pt idx="40193">
                  <c:v>400.48825796522988</c:v>
                </c:pt>
                <c:pt idx="40194">
                  <c:v>400.26942029753798</c:v>
                </c:pt>
                <c:pt idx="40195">
                  <c:v>400.36744925046105</c:v>
                </c:pt>
                <c:pt idx="40196">
                  <c:v>400.52921806769189</c:v>
                </c:pt>
                <c:pt idx="40197">
                  <c:v>400.41437909199993</c:v>
                </c:pt>
                <c:pt idx="40198">
                  <c:v>400.54330917323</c:v>
                </c:pt>
                <c:pt idx="40199">
                  <c:v>400.42055251722991</c:v>
                </c:pt>
                <c:pt idx="40200">
                  <c:v>400.31497475753793</c:v>
                </c:pt>
                <c:pt idx="40201">
                  <c:v>400.09994660676904</c:v>
                </c:pt>
                <c:pt idx="40202">
                  <c:v>400.21737211076902</c:v>
                </c:pt>
                <c:pt idx="40203">
                  <c:v>399.86541339138398</c:v>
                </c:pt>
                <c:pt idx="40204">
                  <c:v>400.175889849692</c:v>
                </c:pt>
                <c:pt idx="40205">
                  <c:v>400.20309796507689</c:v>
                </c:pt>
                <c:pt idx="40206">
                  <c:v>400.11107460599999</c:v>
                </c:pt>
                <c:pt idx="40207">
                  <c:v>400.06135335153795</c:v>
                </c:pt>
                <c:pt idx="40208">
                  <c:v>400.02475960646098</c:v>
                </c:pt>
                <c:pt idx="40209">
                  <c:v>400.07105193199993</c:v>
                </c:pt>
                <c:pt idx="40210">
                  <c:v>400.41324363769195</c:v>
                </c:pt>
                <c:pt idx="40211">
                  <c:v>400.63702909676908</c:v>
                </c:pt>
                <c:pt idx="40212">
                  <c:v>400.72558737999896</c:v>
                </c:pt>
                <c:pt idx="40213">
                  <c:v>400.75883241599894</c:v>
                </c:pt>
                <c:pt idx="40214">
                  <c:v>400.68366880892302</c:v>
                </c:pt>
                <c:pt idx="40215">
                  <c:v>400.71440571169194</c:v>
                </c:pt>
                <c:pt idx="40216">
                  <c:v>400.89591756353792</c:v>
                </c:pt>
                <c:pt idx="40217">
                  <c:v>400.84426530661506</c:v>
                </c:pt>
                <c:pt idx="40218">
                  <c:v>400.74250563969201</c:v>
                </c:pt>
                <c:pt idx="40219">
                  <c:v>400.56715877553796</c:v>
                </c:pt>
                <c:pt idx="40220">
                  <c:v>400.66400190799999</c:v>
                </c:pt>
                <c:pt idx="40221">
                  <c:v>400.8199687344611</c:v>
                </c:pt>
                <c:pt idx="40222">
                  <c:v>400.80982220938404</c:v>
                </c:pt>
                <c:pt idx="40223">
                  <c:v>400.77554030199997</c:v>
                </c:pt>
                <c:pt idx="40224">
                  <c:v>400.84448530338409</c:v>
                </c:pt>
                <c:pt idx="40225">
                  <c:v>400.94012333630701</c:v>
                </c:pt>
                <c:pt idx="40226">
                  <c:v>400.87254944907693</c:v>
                </c:pt>
                <c:pt idx="40227">
                  <c:v>400.80575579184602</c:v>
                </c:pt>
                <c:pt idx="40228">
                  <c:v>400.69693027138391</c:v>
                </c:pt>
                <c:pt idx="40229">
                  <c:v>400.52354516892194</c:v>
                </c:pt>
                <c:pt idx="40230">
                  <c:v>400.70656818969195</c:v>
                </c:pt>
                <c:pt idx="40231">
                  <c:v>400.81582236692202</c:v>
                </c:pt>
                <c:pt idx="40232">
                  <c:v>400.8301474423069</c:v>
                </c:pt>
                <c:pt idx="40233">
                  <c:v>400.79691881953795</c:v>
                </c:pt>
                <c:pt idx="40234">
                  <c:v>400.815743016</c:v>
                </c:pt>
                <c:pt idx="40235">
                  <c:v>400.78000885076898</c:v>
                </c:pt>
                <c:pt idx="40236">
                  <c:v>400.76301326938392</c:v>
                </c:pt>
                <c:pt idx="40237">
                  <c:v>400.62196120938398</c:v>
                </c:pt>
                <c:pt idx="40238">
                  <c:v>400.61002857953798</c:v>
                </c:pt>
                <c:pt idx="40239">
                  <c:v>400.579671490615</c:v>
                </c:pt>
                <c:pt idx="40240">
                  <c:v>400.48435238830695</c:v>
                </c:pt>
                <c:pt idx="40241">
                  <c:v>400.37592536369198</c:v>
                </c:pt>
                <c:pt idx="40242">
                  <c:v>400.54480112600004</c:v>
                </c:pt>
                <c:pt idx="40243">
                  <c:v>400.58271652938396</c:v>
                </c:pt>
                <c:pt idx="40244">
                  <c:v>400.54234661815298</c:v>
                </c:pt>
                <c:pt idx="40245">
                  <c:v>400.71527676492195</c:v>
                </c:pt>
                <c:pt idx="40246">
                  <c:v>400.78394831984502</c:v>
                </c:pt>
                <c:pt idx="40247">
                  <c:v>400.71808463492204</c:v>
                </c:pt>
                <c:pt idx="40248">
                  <c:v>400.65993734953798</c:v>
                </c:pt>
                <c:pt idx="40249">
                  <c:v>400.68058368307703</c:v>
                </c:pt>
                <c:pt idx="40250">
                  <c:v>400.76390250353802</c:v>
                </c:pt>
                <c:pt idx="40251">
                  <c:v>400.82552346753795</c:v>
                </c:pt>
                <c:pt idx="40252">
                  <c:v>400.89034110430708</c:v>
                </c:pt>
                <c:pt idx="40253">
                  <c:v>400.83208944369193</c:v>
                </c:pt>
                <c:pt idx="40254">
                  <c:v>400.58155581276895</c:v>
                </c:pt>
                <c:pt idx="40255">
                  <c:v>400.64721173461498</c:v>
                </c:pt>
                <c:pt idx="40256">
                  <c:v>400.55592095769191</c:v>
                </c:pt>
                <c:pt idx="40257">
                  <c:v>400.37967860107602</c:v>
                </c:pt>
                <c:pt idx="40258">
                  <c:v>400.31580603753798</c:v>
                </c:pt>
                <c:pt idx="40259">
                  <c:v>400.35982174769197</c:v>
                </c:pt>
                <c:pt idx="40260">
                  <c:v>400.60553611892198</c:v>
                </c:pt>
                <c:pt idx="40261">
                  <c:v>400.66608395646102</c:v>
                </c:pt>
                <c:pt idx="40262">
                  <c:v>400.61025304415301</c:v>
                </c:pt>
                <c:pt idx="40263">
                  <c:v>400.59218351615397</c:v>
                </c:pt>
                <c:pt idx="40264">
                  <c:v>400.34198156846105</c:v>
                </c:pt>
                <c:pt idx="40265">
                  <c:v>400.17597092230704</c:v>
                </c:pt>
                <c:pt idx="40266">
                  <c:v>400.05093879492301</c:v>
                </c:pt>
                <c:pt idx="40267">
                  <c:v>399.98796256353802</c:v>
                </c:pt>
                <c:pt idx="40268">
                  <c:v>399.94972275076901</c:v>
                </c:pt>
                <c:pt idx="40269">
                  <c:v>399.95086736523001</c:v>
                </c:pt>
                <c:pt idx="40270">
                  <c:v>400.13609359092197</c:v>
                </c:pt>
                <c:pt idx="40271">
                  <c:v>400.11072084384608</c:v>
                </c:pt>
                <c:pt idx="40272">
                  <c:v>399.98325541369189</c:v>
                </c:pt>
                <c:pt idx="40273">
                  <c:v>400.21991479830695</c:v>
                </c:pt>
                <c:pt idx="40274">
                  <c:v>400.33717807307596</c:v>
                </c:pt>
                <c:pt idx="40275">
                  <c:v>400.35432853830702</c:v>
                </c:pt>
                <c:pt idx="40276">
                  <c:v>400.4015274010759</c:v>
                </c:pt>
                <c:pt idx="40277">
                  <c:v>400.06014419953806</c:v>
                </c:pt>
                <c:pt idx="40278">
                  <c:v>399.934685863384</c:v>
                </c:pt>
                <c:pt idx="40279">
                  <c:v>399.99709283015301</c:v>
                </c:pt>
                <c:pt idx="40280">
                  <c:v>399.79018252630698</c:v>
                </c:pt>
                <c:pt idx="40281">
                  <c:v>399.86261266015305</c:v>
                </c:pt>
                <c:pt idx="40282">
                  <c:v>400.01894770492299</c:v>
                </c:pt>
                <c:pt idx="40283">
                  <c:v>399.93744575538392</c:v>
                </c:pt>
                <c:pt idx="40284">
                  <c:v>399.77695586107689</c:v>
                </c:pt>
                <c:pt idx="40285">
                  <c:v>399.91180055215295</c:v>
                </c:pt>
                <c:pt idx="40286">
                  <c:v>400.034234470461</c:v>
                </c:pt>
                <c:pt idx="40287">
                  <c:v>400.01338455323003</c:v>
                </c:pt>
                <c:pt idx="40288">
                  <c:v>399.94670319815395</c:v>
                </c:pt>
                <c:pt idx="40289">
                  <c:v>399.88191719169197</c:v>
                </c:pt>
                <c:pt idx="40290">
                  <c:v>399.63061289122999</c:v>
                </c:pt>
                <c:pt idx="40291">
                  <c:v>399.44022710722999</c:v>
                </c:pt>
                <c:pt idx="40292">
                  <c:v>399.59680942799889</c:v>
                </c:pt>
                <c:pt idx="40293">
                  <c:v>399.63562456800003</c:v>
                </c:pt>
                <c:pt idx="40294">
                  <c:v>399.69480297384604</c:v>
                </c:pt>
                <c:pt idx="40295">
                  <c:v>399.39577646215287</c:v>
                </c:pt>
                <c:pt idx="40296">
                  <c:v>399.45890680692293</c:v>
                </c:pt>
                <c:pt idx="40297">
                  <c:v>399.43338246907689</c:v>
                </c:pt>
                <c:pt idx="40298">
                  <c:v>399.36420514276904</c:v>
                </c:pt>
                <c:pt idx="40299">
                  <c:v>399.74966019538408</c:v>
                </c:pt>
                <c:pt idx="40300">
                  <c:v>399.92088859599897</c:v>
                </c:pt>
                <c:pt idx="40301">
                  <c:v>399.98085003784598</c:v>
                </c:pt>
                <c:pt idx="40302">
                  <c:v>399.84648011723004</c:v>
                </c:pt>
                <c:pt idx="40303">
                  <c:v>399.86894857569195</c:v>
                </c:pt>
                <c:pt idx="40304">
                  <c:v>399.84623694246096</c:v>
                </c:pt>
                <c:pt idx="40305">
                  <c:v>399.84432046215397</c:v>
                </c:pt>
                <c:pt idx="40306">
                  <c:v>399.91308687830696</c:v>
                </c:pt>
                <c:pt idx="40307">
                  <c:v>399.82972101369205</c:v>
                </c:pt>
                <c:pt idx="40308">
                  <c:v>399.61372362630703</c:v>
                </c:pt>
                <c:pt idx="40309">
                  <c:v>399.69990007369205</c:v>
                </c:pt>
                <c:pt idx="40310">
                  <c:v>399.63361873646102</c:v>
                </c:pt>
                <c:pt idx="40311">
                  <c:v>399.21392900046101</c:v>
                </c:pt>
                <c:pt idx="40312">
                  <c:v>399.18604274753795</c:v>
                </c:pt>
                <c:pt idx="40313">
                  <c:v>399.14099696661492</c:v>
                </c:pt>
                <c:pt idx="40314">
                  <c:v>399.78242410599898</c:v>
                </c:pt>
                <c:pt idx="40315">
                  <c:v>399.894695278923</c:v>
                </c:pt>
                <c:pt idx="40316">
                  <c:v>399.58954251399905</c:v>
                </c:pt>
                <c:pt idx="40317">
                  <c:v>399.45767364661492</c:v>
                </c:pt>
                <c:pt idx="40318">
                  <c:v>399.60218250861499</c:v>
                </c:pt>
                <c:pt idx="40319">
                  <c:v>399.99833813015294</c:v>
                </c:pt>
                <c:pt idx="40320">
                  <c:v>400.04428849261501</c:v>
                </c:pt>
                <c:pt idx="40321">
                  <c:v>399.73035603261491</c:v>
                </c:pt>
                <c:pt idx="40322">
                  <c:v>399.714553773538</c:v>
                </c:pt>
                <c:pt idx="40323">
                  <c:v>399.76528449815299</c:v>
                </c:pt>
                <c:pt idx="40324">
                  <c:v>399.84383706246098</c:v>
                </c:pt>
                <c:pt idx="40325">
                  <c:v>399.87830530646102</c:v>
                </c:pt>
                <c:pt idx="40326">
                  <c:v>399.65869437338404</c:v>
                </c:pt>
                <c:pt idx="40327">
                  <c:v>399.60186637092204</c:v>
                </c:pt>
                <c:pt idx="40328">
                  <c:v>399.68398417200001</c:v>
                </c:pt>
                <c:pt idx="40329">
                  <c:v>399.97281070646102</c:v>
                </c:pt>
                <c:pt idx="40330">
                  <c:v>400.02633708169185</c:v>
                </c:pt>
                <c:pt idx="40331">
                  <c:v>399.84018842876901</c:v>
                </c:pt>
                <c:pt idx="40332">
                  <c:v>399.97024884569197</c:v>
                </c:pt>
                <c:pt idx="40333">
                  <c:v>399.99290582753792</c:v>
                </c:pt>
                <c:pt idx="40334">
                  <c:v>399.86010461461501</c:v>
                </c:pt>
                <c:pt idx="40335">
                  <c:v>399.71357554907689</c:v>
                </c:pt>
                <c:pt idx="40336">
                  <c:v>399.70311379215286</c:v>
                </c:pt>
                <c:pt idx="40337">
                  <c:v>400.05942793476908</c:v>
                </c:pt>
                <c:pt idx="40338">
                  <c:v>399.64354792184605</c:v>
                </c:pt>
                <c:pt idx="40339">
                  <c:v>399.72592486892296</c:v>
                </c:pt>
                <c:pt idx="40340">
                  <c:v>399.60178517415306</c:v>
                </c:pt>
                <c:pt idx="40341">
                  <c:v>399.78001575722988</c:v>
                </c:pt>
                <c:pt idx="40342">
                  <c:v>399.89692277569191</c:v>
                </c:pt>
                <c:pt idx="40343">
                  <c:v>399.76454001815301</c:v>
                </c:pt>
                <c:pt idx="40344">
                  <c:v>399.70897014122994</c:v>
                </c:pt>
                <c:pt idx="40345">
                  <c:v>399.89267483399902</c:v>
                </c:pt>
                <c:pt idx="40346">
                  <c:v>399.84965256969201</c:v>
                </c:pt>
                <c:pt idx="40347">
                  <c:v>400.08606014738399</c:v>
                </c:pt>
                <c:pt idx="40348">
                  <c:v>400.09682824707693</c:v>
                </c:pt>
                <c:pt idx="40349">
                  <c:v>399.94581380076903</c:v>
                </c:pt>
                <c:pt idx="40350">
                  <c:v>399.91544065953798</c:v>
                </c:pt>
                <c:pt idx="40351">
                  <c:v>399.945620488153</c:v>
                </c:pt>
                <c:pt idx="40352">
                  <c:v>399.8767670570769</c:v>
                </c:pt>
                <c:pt idx="40353">
                  <c:v>399.82674497615295</c:v>
                </c:pt>
                <c:pt idx="40354">
                  <c:v>399.68130680722993</c:v>
                </c:pt>
                <c:pt idx="40355">
                  <c:v>399.89002883446108</c:v>
                </c:pt>
                <c:pt idx="40356">
                  <c:v>399.94252278215396</c:v>
                </c:pt>
                <c:pt idx="40357">
                  <c:v>399.99685607138389</c:v>
                </c:pt>
                <c:pt idx="40358">
                  <c:v>399.80330670461495</c:v>
                </c:pt>
                <c:pt idx="40359">
                  <c:v>399.88123842522987</c:v>
                </c:pt>
                <c:pt idx="40360">
                  <c:v>399.74673769753792</c:v>
                </c:pt>
                <c:pt idx="40361">
                  <c:v>399.62338787307698</c:v>
                </c:pt>
                <c:pt idx="40362">
                  <c:v>399.71932112969205</c:v>
                </c:pt>
                <c:pt idx="40363">
                  <c:v>399.75378396492198</c:v>
                </c:pt>
                <c:pt idx="40364">
                  <c:v>399.81126244307592</c:v>
                </c:pt>
                <c:pt idx="40365">
                  <c:v>399.54921933538401</c:v>
                </c:pt>
                <c:pt idx="40366">
                  <c:v>399.40561465169191</c:v>
                </c:pt>
                <c:pt idx="40367">
                  <c:v>399.31848555415309</c:v>
                </c:pt>
                <c:pt idx="40368">
                  <c:v>399.33929965076902</c:v>
                </c:pt>
                <c:pt idx="40369">
                  <c:v>399.35414073246108</c:v>
                </c:pt>
                <c:pt idx="40370">
                  <c:v>399.25350364969199</c:v>
                </c:pt>
                <c:pt idx="40371">
                  <c:v>399.123560550153</c:v>
                </c:pt>
                <c:pt idx="40372">
                  <c:v>398.99938238246102</c:v>
                </c:pt>
                <c:pt idx="40373">
                  <c:v>399.07039862276901</c:v>
                </c:pt>
                <c:pt idx="40374">
                  <c:v>399.10415219046104</c:v>
                </c:pt>
                <c:pt idx="40375">
                  <c:v>399.27789507738396</c:v>
                </c:pt>
                <c:pt idx="40376">
                  <c:v>399.32609737061495</c:v>
                </c:pt>
                <c:pt idx="40377">
                  <c:v>399.14173380030701</c:v>
                </c:pt>
                <c:pt idx="40378">
                  <c:v>399.40732484584601</c:v>
                </c:pt>
                <c:pt idx="40379">
                  <c:v>399.52511623999993</c:v>
                </c:pt>
                <c:pt idx="40380">
                  <c:v>399.47743815538399</c:v>
                </c:pt>
                <c:pt idx="40381">
                  <c:v>399.61531308984598</c:v>
                </c:pt>
                <c:pt idx="40382">
                  <c:v>399.55574744769189</c:v>
                </c:pt>
                <c:pt idx="40383">
                  <c:v>399.59727836030697</c:v>
                </c:pt>
                <c:pt idx="40384">
                  <c:v>399.36329265846098</c:v>
                </c:pt>
                <c:pt idx="40385">
                  <c:v>399.264228986153</c:v>
                </c:pt>
                <c:pt idx="40386">
                  <c:v>399.60139793907592</c:v>
                </c:pt>
                <c:pt idx="40387">
                  <c:v>399.77144563892301</c:v>
                </c:pt>
                <c:pt idx="40388">
                  <c:v>399.84052597399898</c:v>
                </c:pt>
                <c:pt idx="40389">
                  <c:v>399.82843378430698</c:v>
                </c:pt>
                <c:pt idx="40390">
                  <c:v>399.98200159169193</c:v>
                </c:pt>
                <c:pt idx="40391">
                  <c:v>400.00418389400005</c:v>
                </c:pt>
                <c:pt idx="40392">
                  <c:v>399.8209534419999</c:v>
                </c:pt>
                <c:pt idx="40393">
                  <c:v>399.94162696292295</c:v>
                </c:pt>
                <c:pt idx="40394">
                  <c:v>399.98929646169194</c:v>
                </c:pt>
                <c:pt idx="40395">
                  <c:v>400.02577213046106</c:v>
                </c:pt>
                <c:pt idx="40396">
                  <c:v>400.20870237353802</c:v>
                </c:pt>
                <c:pt idx="40397">
                  <c:v>400.48404585446104</c:v>
                </c:pt>
                <c:pt idx="40398">
                  <c:v>400.54215259815396</c:v>
                </c:pt>
                <c:pt idx="40399">
                  <c:v>400.48501304523097</c:v>
                </c:pt>
                <c:pt idx="40400">
                  <c:v>400.419962376</c:v>
                </c:pt>
                <c:pt idx="40401">
                  <c:v>400.49914826430796</c:v>
                </c:pt>
                <c:pt idx="40402">
                  <c:v>400.70322687507695</c:v>
                </c:pt>
                <c:pt idx="40403">
                  <c:v>400.27246284861496</c:v>
                </c:pt>
                <c:pt idx="40404">
                  <c:v>399.79836184415296</c:v>
                </c:pt>
                <c:pt idx="40405">
                  <c:v>399.70534632815293</c:v>
                </c:pt>
                <c:pt idx="40406">
                  <c:v>399.67532855599995</c:v>
                </c:pt>
                <c:pt idx="40407">
                  <c:v>399.86346521630702</c:v>
                </c:pt>
                <c:pt idx="40408">
                  <c:v>399.60924492692305</c:v>
                </c:pt>
                <c:pt idx="40409">
                  <c:v>399.53915791492295</c:v>
                </c:pt>
                <c:pt idx="40410">
                  <c:v>399.91861472830692</c:v>
                </c:pt>
                <c:pt idx="40411">
                  <c:v>400.00494816061502</c:v>
                </c:pt>
                <c:pt idx="40412">
                  <c:v>399.90955347876792</c:v>
                </c:pt>
                <c:pt idx="40413">
                  <c:v>399.82140660584605</c:v>
                </c:pt>
                <c:pt idx="40414">
                  <c:v>399.84747820923002</c:v>
                </c:pt>
                <c:pt idx="40415">
                  <c:v>399.82077413107601</c:v>
                </c:pt>
                <c:pt idx="40416">
                  <c:v>399.7982318696919</c:v>
                </c:pt>
                <c:pt idx="40417">
                  <c:v>400.00810943799991</c:v>
                </c:pt>
                <c:pt idx="40418">
                  <c:v>400.27919016922999</c:v>
                </c:pt>
                <c:pt idx="40419">
                  <c:v>400.37592287907597</c:v>
                </c:pt>
                <c:pt idx="40420">
                  <c:v>400.50788247076906</c:v>
                </c:pt>
                <c:pt idx="40421">
                  <c:v>400.32356440092292</c:v>
                </c:pt>
                <c:pt idx="40422">
                  <c:v>400.25495193307597</c:v>
                </c:pt>
                <c:pt idx="40423">
                  <c:v>400.41223879153796</c:v>
                </c:pt>
                <c:pt idx="40424">
                  <c:v>400.36893745876893</c:v>
                </c:pt>
                <c:pt idx="40425">
                  <c:v>400.409337698461</c:v>
                </c:pt>
                <c:pt idx="40426">
                  <c:v>400.46094936692299</c:v>
                </c:pt>
                <c:pt idx="40427">
                  <c:v>400.50444221061508</c:v>
                </c:pt>
                <c:pt idx="40428">
                  <c:v>400.57693918538399</c:v>
                </c:pt>
                <c:pt idx="40429">
                  <c:v>400.71502790661486</c:v>
                </c:pt>
                <c:pt idx="40430">
                  <c:v>400.74736963938403</c:v>
                </c:pt>
                <c:pt idx="40431">
                  <c:v>400.73122371846097</c:v>
                </c:pt>
                <c:pt idx="40432">
                  <c:v>400.62940378184607</c:v>
                </c:pt>
                <c:pt idx="40433">
                  <c:v>400.64778152430716</c:v>
                </c:pt>
                <c:pt idx="40434">
                  <c:v>400.76322691692292</c:v>
                </c:pt>
                <c:pt idx="40435">
                  <c:v>400.76640029569199</c:v>
                </c:pt>
                <c:pt idx="40436">
                  <c:v>400.85435749384607</c:v>
                </c:pt>
                <c:pt idx="40437">
                  <c:v>400.78462620123003</c:v>
                </c:pt>
                <c:pt idx="40438">
                  <c:v>400.787785113692</c:v>
                </c:pt>
                <c:pt idx="40439">
                  <c:v>400.66621068630701</c:v>
                </c:pt>
                <c:pt idx="40440">
                  <c:v>400.57642820230694</c:v>
                </c:pt>
                <c:pt idx="40441">
                  <c:v>400.41632329861488</c:v>
                </c:pt>
                <c:pt idx="40442">
                  <c:v>400.36623009676902</c:v>
                </c:pt>
                <c:pt idx="40443">
                  <c:v>400.42827286661486</c:v>
                </c:pt>
                <c:pt idx="40444">
                  <c:v>400.45321298061486</c:v>
                </c:pt>
                <c:pt idx="40445">
                  <c:v>400.48152723261489</c:v>
                </c:pt>
                <c:pt idx="40446">
                  <c:v>400.54677253</c:v>
                </c:pt>
                <c:pt idx="40447">
                  <c:v>400.66828188507702</c:v>
                </c:pt>
                <c:pt idx="40448">
                  <c:v>400.78969707415308</c:v>
                </c:pt>
                <c:pt idx="40449">
                  <c:v>400.85569764246105</c:v>
                </c:pt>
                <c:pt idx="40450">
                  <c:v>400.82812706569189</c:v>
                </c:pt>
                <c:pt idx="40451">
                  <c:v>401.01773709584597</c:v>
                </c:pt>
                <c:pt idx="40452">
                  <c:v>400.95299426046108</c:v>
                </c:pt>
                <c:pt idx="40453">
                  <c:v>401.01239062784606</c:v>
                </c:pt>
                <c:pt idx="40454">
                  <c:v>401.113462025692</c:v>
                </c:pt>
                <c:pt idx="40455">
                  <c:v>401.12022466015401</c:v>
                </c:pt>
                <c:pt idx="40456">
                  <c:v>401.15865902292302</c:v>
                </c:pt>
                <c:pt idx="40457">
                  <c:v>401.18492915523001</c:v>
                </c:pt>
                <c:pt idx="40458">
                  <c:v>401.20731778261489</c:v>
                </c:pt>
                <c:pt idx="40459">
                  <c:v>401.21597648892191</c:v>
                </c:pt>
                <c:pt idx="40460">
                  <c:v>401.10084484953808</c:v>
                </c:pt>
                <c:pt idx="40461">
                  <c:v>401.18080331384613</c:v>
                </c:pt>
                <c:pt idx="40462">
                  <c:v>401.40003364584601</c:v>
                </c:pt>
                <c:pt idx="40463">
                  <c:v>401.43695166338392</c:v>
                </c:pt>
                <c:pt idx="40464">
                  <c:v>401.512336581846</c:v>
                </c:pt>
                <c:pt idx="40465">
                  <c:v>401.71946583461505</c:v>
                </c:pt>
                <c:pt idx="40466">
                  <c:v>401.73406214969197</c:v>
                </c:pt>
                <c:pt idx="40467">
                  <c:v>401.77558426599899</c:v>
                </c:pt>
                <c:pt idx="40468">
                  <c:v>401.79171234538489</c:v>
                </c:pt>
                <c:pt idx="40469">
                  <c:v>401.86829197538395</c:v>
                </c:pt>
                <c:pt idx="40470">
                  <c:v>401.92152564153787</c:v>
                </c:pt>
                <c:pt idx="40471">
                  <c:v>401.8786984473839</c:v>
                </c:pt>
                <c:pt idx="40472">
                  <c:v>401.80070405630698</c:v>
                </c:pt>
                <c:pt idx="40473">
                  <c:v>401.63233667784601</c:v>
                </c:pt>
                <c:pt idx="40474">
                  <c:v>401.642105280615</c:v>
                </c:pt>
                <c:pt idx="40475">
                  <c:v>401.592877456461</c:v>
                </c:pt>
                <c:pt idx="40476">
                  <c:v>401.52205505461495</c:v>
                </c:pt>
                <c:pt idx="40477">
                  <c:v>401.37749543738403</c:v>
                </c:pt>
                <c:pt idx="40478">
                  <c:v>401.47728668722999</c:v>
                </c:pt>
                <c:pt idx="40479">
                  <c:v>401.5864163596919</c:v>
                </c:pt>
                <c:pt idx="40480">
                  <c:v>401.58644963138403</c:v>
                </c:pt>
                <c:pt idx="40481">
                  <c:v>401.79973022646101</c:v>
                </c:pt>
                <c:pt idx="40482">
                  <c:v>401.92920501230697</c:v>
                </c:pt>
                <c:pt idx="40483">
                  <c:v>402.037426783076</c:v>
                </c:pt>
                <c:pt idx="40484">
                  <c:v>402.14799873076907</c:v>
                </c:pt>
                <c:pt idx="40485">
                  <c:v>402.27822055676904</c:v>
                </c:pt>
                <c:pt idx="40486">
                  <c:v>402.32640251553801</c:v>
                </c:pt>
                <c:pt idx="40487">
                  <c:v>402.27314830123095</c:v>
                </c:pt>
                <c:pt idx="40488">
                  <c:v>402.12313151753796</c:v>
                </c:pt>
                <c:pt idx="40489">
                  <c:v>402.29124217799892</c:v>
                </c:pt>
                <c:pt idx="40490">
                  <c:v>402.34858092846105</c:v>
                </c:pt>
                <c:pt idx="40491">
                  <c:v>402.38354593707595</c:v>
                </c:pt>
                <c:pt idx="40492">
                  <c:v>402.50988610907604</c:v>
                </c:pt>
                <c:pt idx="40493">
                  <c:v>402.66684612046112</c:v>
                </c:pt>
                <c:pt idx="40494">
                  <c:v>402.68634603122996</c:v>
                </c:pt>
                <c:pt idx="40495">
                  <c:v>402.53599498430697</c:v>
                </c:pt>
                <c:pt idx="40496">
                  <c:v>402.62997667692201</c:v>
                </c:pt>
                <c:pt idx="40497">
                  <c:v>402.736802380923</c:v>
                </c:pt>
                <c:pt idx="40498">
                  <c:v>402.78961727230694</c:v>
                </c:pt>
                <c:pt idx="40499">
                  <c:v>402.66799462153807</c:v>
                </c:pt>
                <c:pt idx="40500">
                  <c:v>402.90227658861494</c:v>
                </c:pt>
                <c:pt idx="40501">
                  <c:v>402.886283866307</c:v>
                </c:pt>
                <c:pt idx="40502">
                  <c:v>402.88175661307599</c:v>
                </c:pt>
                <c:pt idx="40503">
                  <c:v>402.90769844784592</c:v>
                </c:pt>
                <c:pt idx="40504">
                  <c:v>403.17746180876907</c:v>
                </c:pt>
                <c:pt idx="40505">
                  <c:v>403.17449786015305</c:v>
                </c:pt>
                <c:pt idx="40506">
                  <c:v>403.38255712784598</c:v>
                </c:pt>
                <c:pt idx="40507">
                  <c:v>403.39225612184606</c:v>
                </c:pt>
                <c:pt idx="40508">
                  <c:v>403.148121061231</c:v>
                </c:pt>
                <c:pt idx="40509">
                  <c:v>403.19000729784602</c:v>
                </c:pt>
                <c:pt idx="40510">
                  <c:v>403.40826069446103</c:v>
                </c:pt>
                <c:pt idx="40511">
                  <c:v>403.57857323338396</c:v>
                </c:pt>
                <c:pt idx="40512">
                  <c:v>403.358162270923</c:v>
                </c:pt>
                <c:pt idx="40513">
                  <c:v>403.42438477461496</c:v>
                </c:pt>
                <c:pt idx="40514">
                  <c:v>403.49791987584592</c:v>
                </c:pt>
                <c:pt idx="40515">
                  <c:v>403.47066102107601</c:v>
                </c:pt>
                <c:pt idx="40516">
                  <c:v>403.51257182553798</c:v>
                </c:pt>
                <c:pt idx="40517">
                  <c:v>403.64710469292305</c:v>
                </c:pt>
                <c:pt idx="40518">
                  <c:v>403.7931429723069</c:v>
                </c:pt>
                <c:pt idx="40519">
                  <c:v>403.84162484953805</c:v>
                </c:pt>
                <c:pt idx="40520">
                  <c:v>403.89668368676911</c:v>
                </c:pt>
                <c:pt idx="40521">
                  <c:v>403.91105913938395</c:v>
                </c:pt>
                <c:pt idx="40522">
                  <c:v>404.19424158692306</c:v>
                </c:pt>
                <c:pt idx="40523">
                  <c:v>404.29207612722996</c:v>
                </c:pt>
                <c:pt idx="40524">
                  <c:v>404.52610060492299</c:v>
                </c:pt>
                <c:pt idx="40525">
                  <c:v>404.94719938092197</c:v>
                </c:pt>
                <c:pt idx="40526">
                  <c:v>405.66068318799904</c:v>
                </c:pt>
                <c:pt idx="40527">
                  <c:v>405.71473134553793</c:v>
                </c:pt>
                <c:pt idx="40528">
                  <c:v>405.60424435030706</c:v>
                </c:pt>
                <c:pt idx="40529">
                  <c:v>405.58324896753794</c:v>
                </c:pt>
                <c:pt idx="40530">
                  <c:v>405.49930810938395</c:v>
                </c:pt>
                <c:pt idx="40531">
                  <c:v>405.80804924230699</c:v>
                </c:pt>
                <c:pt idx="40532">
                  <c:v>405.92658768030697</c:v>
                </c:pt>
                <c:pt idx="40533">
                  <c:v>406.05863423261496</c:v>
                </c:pt>
                <c:pt idx="40534">
                  <c:v>406.45353126784596</c:v>
                </c:pt>
                <c:pt idx="40535">
                  <c:v>407.02429699522992</c:v>
                </c:pt>
                <c:pt idx="40536">
                  <c:v>407.57787545369195</c:v>
                </c:pt>
                <c:pt idx="40537">
                  <c:v>407.87812252815399</c:v>
                </c:pt>
                <c:pt idx="40538">
                  <c:v>407.50182627261495</c:v>
                </c:pt>
                <c:pt idx="40539">
                  <c:v>407.94987153507606</c:v>
                </c:pt>
                <c:pt idx="40540">
                  <c:v>407.69862823923</c:v>
                </c:pt>
                <c:pt idx="40541">
                  <c:v>407.55826988846098</c:v>
                </c:pt>
                <c:pt idx="40542">
                  <c:v>407.76606558276904</c:v>
                </c:pt>
                <c:pt idx="40543">
                  <c:v>408.17422958123097</c:v>
                </c:pt>
                <c:pt idx="40544">
                  <c:v>408.3877132116919</c:v>
                </c:pt>
                <c:pt idx="40545">
                  <c:v>407.41869212461501</c:v>
                </c:pt>
                <c:pt idx="40546">
                  <c:v>407.60396648738396</c:v>
                </c:pt>
                <c:pt idx="40547">
                  <c:v>407.67866668522998</c:v>
                </c:pt>
                <c:pt idx="40548">
                  <c:v>407.29515369492299</c:v>
                </c:pt>
                <c:pt idx="40549">
                  <c:v>407.68095366230705</c:v>
                </c:pt>
                <c:pt idx="40550">
                  <c:v>407.47686023399905</c:v>
                </c:pt>
                <c:pt idx="40551">
                  <c:v>407.60018015276904</c:v>
                </c:pt>
                <c:pt idx="40552">
                  <c:v>407.7862570121539</c:v>
                </c:pt>
                <c:pt idx="40553">
                  <c:v>407.62056972538397</c:v>
                </c:pt>
                <c:pt idx="40554">
                  <c:v>407.07854999876895</c:v>
                </c:pt>
                <c:pt idx="40555">
                  <c:v>406.98403992769187</c:v>
                </c:pt>
                <c:pt idx="40556">
                  <c:v>407.515771745846</c:v>
                </c:pt>
                <c:pt idx="40557">
                  <c:v>407.44699942307699</c:v>
                </c:pt>
                <c:pt idx="40558">
                  <c:v>407.43659930415294</c:v>
                </c:pt>
                <c:pt idx="40559">
                  <c:v>407.43539242169186</c:v>
                </c:pt>
                <c:pt idx="40560">
                  <c:v>407.28348996276895</c:v>
                </c:pt>
                <c:pt idx="40561">
                  <c:v>407.0189325116919</c:v>
                </c:pt>
                <c:pt idx="40562">
                  <c:v>406.82160302723003</c:v>
                </c:pt>
                <c:pt idx="40563">
                  <c:v>406.81760119923104</c:v>
                </c:pt>
                <c:pt idx="40564">
                  <c:v>406.12563858984606</c:v>
                </c:pt>
                <c:pt idx="40565">
                  <c:v>405.87516683199897</c:v>
                </c:pt>
                <c:pt idx="40566">
                  <c:v>405.50420995815296</c:v>
                </c:pt>
                <c:pt idx="40567">
                  <c:v>405.54259447353797</c:v>
                </c:pt>
                <c:pt idx="40568">
                  <c:v>405.56373813353798</c:v>
                </c:pt>
                <c:pt idx="40569">
                  <c:v>405.51800623630697</c:v>
                </c:pt>
                <c:pt idx="40570">
                  <c:v>405.49098855369192</c:v>
                </c:pt>
                <c:pt idx="40571">
                  <c:v>405.53313895030686</c:v>
                </c:pt>
                <c:pt idx="40572">
                  <c:v>405.41359659815294</c:v>
                </c:pt>
                <c:pt idx="40573">
                  <c:v>405.63033245738393</c:v>
                </c:pt>
                <c:pt idx="40574">
                  <c:v>405.42252130092299</c:v>
                </c:pt>
                <c:pt idx="40575">
                  <c:v>405.40286793046107</c:v>
                </c:pt>
                <c:pt idx="40576">
                  <c:v>405.29870541153787</c:v>
                </c:pt>
                <c:pt idx="40577">
                  <c:v>405.22371110199987</c:v>
                </c:pt>
                <c:pt idx="40578">
                  <c:v>405.31495496799891</c:v>
                </c:pt>
                <c:pt idx="40579">
                  <c:v>405.32441540399896</c:v>
                </c:pt>
                <c:pt idx="40580">
                  <c:v>405.41329246399994</c:v>
                </c:pt>
                <c:pt idx="40581">
                  <c:v>405.39963775692303</c:v>
                </c:pt>
                <c:pt idx="40582">
                  <c:v>405.45961155307697</c:v>
                </c:pt>
                <c:pt idx="40583">
                  <c:v>405.42267283030702</c:v>
                </c:pt>
                <c:pt idx="40584">
                  <c:v>405.45656012138397</c:v>
                </c:pt>
                <c:pt idx="40585">
                  <c:v>405.66522725799899</c:v>
                </c:pt>
                <c:pt idx="40586">
                  <c:v>405.77191516615295</c:v>
                </c:pt>
                <c:pt idx="40587">
                  <c:v>405.71132821630692</c:v>
                </c:pt>
                <c:pt idx="40588">
                  <c:v>405.73320605446099</c:v>
                </c:pt>
                <c:pt idx="40589">
                  <c:v>405.79213663876897</c:v>
                </c:pt>
                <c:pt idx="40590">
                  <c:v>406.18172841799986</c:v>
                </c:pt>
                <c:pt idx="40591">
                  <c:v>406.4569589539999</c:v>
                </c:pt>
                <c:pt idx="40592">
                  <c:v>406.59490995322994</c:v>
                </c:pt>
                <c:pt idx="40593">
                  <c:v>406.63126589692308</c:v>
                </c:pt>
                <c:pt idx="40594">
                  <c:v>406.56851309492299</c:v>
                </c:pt>
                <c:pt idx="40595">
                  <c:v>406.50643875953796</c:v>
                </c:pt>
                <c:pt idx="40596">
                  <c:v>406.59829522092292</c:v>
                </c:pt>
                <c:pt idx="40597">
                  <c:v>406.9232974039989</c:v>
                </c:pt>
                <c:pt idx="40598">
                  <c:v>406.85483336969202</c:v>
                </c:pt>
                <c:pt idx="40599">
                  <c:v>406.85222165461505</c:v>
                </c:pt>
                <c:pt idx="40600">
                  <c:v>407.22206377830696</c:v>
                </c:pt>
                <c:pt idx="40601">
                  <c:v>407.47955022384605</c:v>
                </c:pt>
                <c:pt idx="40602">
                  <c:v>407.80138717723003</c:v>
                </c:pt>
                <c:pt idx="40603">
                  <c:v>408.17799298184605</c:v>
                </c:pt>
                <c:pt idx="40604">
                  <c:v>408.29956840292192</c:v>
                </c:pt>
                <c:pt idx="40605">
                  <c:v>408.649318082923</c:v>
                </c:pt>
                <c:pt idx="40606">
                  <c:v>408.88271512184605</c:v>
                </c:pt>
                <c:pt idx="40607">
                  <c:v>409.00027057384608</c:v>
                </c:pt>
                <c:pt idx="40608">
                  <c:v>408.95012685369193</c:v>
                </c:pt>
                <c:pt idx="40609">
                  <c:v>408.92658278938399</c:v>
                </c:pt>
                <c:pt idx="40610">
                  <c:v>409.18570726861486</c:v>
                </c:pt>
                <c:pt idx="40611">
                  <c:v>409.2361585689228</c:v>
                </c:pt>
                <c:pt idx="40612">
                  <c:v>409.28769284415301</c:v>
                </c:pt>
                <c:pt idx="40613">
                  <c:v>409.43738418046098</c:v>
                </c:pt>
                <c:pt idx="40614">
                  <c:v>409.56746166446112</c:v>
                </c:pt>
                <c:pt idx="40615">
                  <c:v>409.73020824199887</c:v>
                </c:pt>
                <c:pt idx="40616">
                  <c:v>409.67054799230698</c:v>
                </c:pt>
                <c:pt idx="40617">
                  <c:v>410.03032371569191</c:v>
                </c:pt>
                <c:pt idx="40618">
                  <c:v>409.87421270646098</c:v>
                </c:pt>
                <c:pt idx="40619">
                  <c:v>409.84033317138397</c:v>
                </c:pt>
                <c:pt idx="40620">
                  <c:v>409.78137458461487</c:v>
                </c:pt>
                <c:pt idx="40621">
                  <c:v>409.59153126707685</c:v>
                </c:pt>
                <c:pt idx="40622">
                  <c:v>409.27833509584599</c:v>
                </c:pt>
                <c:pt idx="40623">
                  <c:v>409.16832830353798</c:v>
                </c:pt>
                <c:pt idx="40624">
                  <c:v>409.16447941169196</c:v>
                </c:pt>
                <c:pt idx="40625">
                  <c:v>409.41536072707692</c:v>
                </c:pt>
                <c:pt idx="40626">
                  <c:v>409.40859293753795</c:v>
                </c:pt>
                <c:pt idx="40627">
                  <c:v>408.95564817476907</c:v>
                </c:pt>
                <c:pt idx="40628">
                  <c:v>408.67271048523003</c:v>
                </c:pt>
                <c:pt idx="40629">
                  <c:v>408.33921722707595</c:v>
                </c:pt>
                <c:pt idx="40630">
                  <c:v>407.65351863384603</c:v>
                </c:pt>
                <c:pt idx="40631">
                  <c:v>407.46539726861488</c:v>
                </c:pt>
                <c:pt idx="40632">
                  <c:v>407.60683860169195</c:v>
                </c:pt>
                <c:pt idx="40633">
                  <c:v>407.70902948907695</c:v>
                </c:pt>
                <c:pt idx="40634">
                  <c:v>407.8439293867691</c:v>
                </c:pt>
                <c:pt idx="40635">
                  <c:v>407.77436014122992</c:v>
                </c:pt>
                <c:pt idx="40636">
                  <c:v>407.47745689353798</c:v>
                </c:pt>
                <c:pt idx="40637">
                  <c:v>407.74040185169196</c:v>
                </c:pt>
                <c:pt idx="40638">
                  <c:v>407.978447102769</c:v>
                </c:pt>
                <c:pt idx="40639">
                  <c:v>407.80380037999998</c:v>
                </c:pt>
                <c:pt idx="40640">
                  <c:v>408.31161302323</c:v>
                </c:pt>
                <c:pt idx="40641">
                  <c:v>407.56237144661486</c:v>
                </c:pt>
                <c:pt idx="40642">
                  <c:v>406.50911126276895</c:v>
                </c:pt>
                <c:pt idx="40643">
                  <c:v>406.42753352922995</c:v>
                </c:pt>
                <c:pt idx="40644">
                  <c:v>406.28323418953801</c:v>
                </c:pt>
                <c:pt idx="40645">
                  <c:v>406.27098088676905</c:v>
                </c:pt>
                <c:pt idx="40646">
                  <c:v>406.48766527984606</c:v>
                </c:pt>
                <c:pt idx="40647">
                  <c:v>406.62345925122986</c:v>
                </c:pt>
                <c:pt idx="40648">
                  <c:v>406.99977791307595</c:v>
                </c:pt>
                <c:pt idx="40649">
                  <c:v>407.58611891399886</c:v>
                </c:pt>
                <c:pt idx="40650">
                  <c:v>407.93938534153796</c:v>
                </c:pt>
                <c:pt idx="40651">
                  <c:v>407.9776352412299</c:v>
                </c:pt>
                <c:pt idx="40652">
                  <c:v>407.62334759569194</c:v>
                </c:pt>
                <c:pt idx="40653">
                  <c:v>407.72475883446106</c:v>
                </c:pt>
                <c:pt idx="40654">
                  <c:v>408.42926834215399</c:v>
                </c:pt>
                <c:pt idx="40655">
                  <c:v>409.20852517599997</c:v>
                </c:pt>
                <c:pt idx="40656">
                  <c:v>409.9024731327691</c:v>
                </c:pt>
                <c:pt idx="40657">
                  <c:v>409.74126812999998</c:v>
                </c:pt>
                <c:pt idx="40658">
                  <c:v>409.57198731953798</c:v>
                </c:pt>
                <c:pt idx="40659">
                  <c:v>409.39051401030696</c:v>
                </c:pt>
                <c:pt idx="40660">
                  <c:v>409.73273351138397</c:v>
                </c:pt>
                <c:pt idx="40661">
                  <c:v>410.12036122830801</c:v>
                </c:pt>
                <c:pt idx="40662">
                  <c:v>410.372399976461</c:v>
                </c:pt>
                <c:pt idx="40663">
                  <c:v>410.29342758384502</c:v>
                </c:pt>
                <c:pt idx="40664">
                  <c:v>409.78180391292199</c:v>
                </c:pt>
                <c:pt idx="40665">
                  <c:v>410.29491427692295</c:v>
                </c:pt>
                <c:pt idx="40666">
                  <c:v>410.621670478461</c:v>
                </c:pt>
                <c:pt idx="40667">
                  <c:v>410.83619206953796</c:v>
                </c:pt>
                <c:pt idx="40668">
                  <c:v>411.12972366138405</c:v>
                </c:pt>
                <c:pt idx="40669">
                  <c:v>411.41344040599995</c:v>
                </c:pt>
                <c:pt idx="40670">
                  <c:v>411.638373020769</c:v>
                </c:pt>
                <c:pt idx="40671">
                  <c:v>411.58492431769196</c:v>
                </c:pt>
                <c:pt idx="40672">
                  <c:v>411.68797190676901</c:v>
                </c:pt>
                <c:pt idx="40673">
                  <c:v>411.61746905138398</c:v>
                </c:pt>
                <c:pt idx="40674">
                  <c:v>411.845400517999</c:v>
                </c:pt>
                <c:pt idx="40675">
                  <c:v>412.142239162615</c:v>
                </c:pt>
                <c:pt idx="40676">
                  <c:v>412.37887965538403</c:v>
                </c:pt>
                <c:pt idx="40677">
                  <c:v>412.60706838522998</c:v>
                </c:pt>
                <c:pt idx="40678">
                  <c:v>412.82308871830696</c:v>
                </c:pt>
                <c:pt idx="40679">
                  <c:v>413.134269678615</c:v>
                </c:pt>
                <c:pt idx="40680">
                  <c:v>413.14668475276903</c:v>
                </c:pt>
                <c:pt idx="40681">
                  <c:v>413.37750837953809</c:v>
                </c:pt>
                <c:pt idx="40682">
                  <c:v>413.43759920661489</c:v>
                </c:pt>
                <c:pt idx="40683">
                  <c:v>413.59361342969197</c:v>
                </c:pt>
                <c:pt idx="40684">
                  <c:v>413.54792345415302</c:v>
                </c:pt>
                <c:pt idx="40685">
                  <c:v>414.16357739753801</c:v>
                </c:pt>
                <c:pt idx="40686">
                  <c:v>415.04761720984607</c:v>
                </c:pt>
                <c:pt idx="40687">
                  <c:v>414.82356471507694</c:v>
                </c:pt>
                <c:pt idx="40688">
                  <c:v>413.96421072538396</c:v>
                </c:pt>
                <c:pt idx="40689">
                  <c:v>413.74070509676903</c:v>
                </c:pt>
                <c:pt idx="40690">
                  <c:v>414.117465352615</c:v>
                </c:pt>
                <c:pt idx="40691">
                  <c:v>413.80229134199897</c:v>
                </c:pt>
                <c:pt idx="40692">
                  <c:v>413.465089528769</c:v>
                </c:pt>
                <c:pt idx="40693">
                  <c:v>413.20196889615301</c:v>
                </c:pt>
                <c:pt idx="40694">
                  <c:v>412.90169518353798</c:v>
                </c:pt>
                <c:pt idx="40695">
                  <c:v>412.29986441569196</c:v>
                </c:pt>
                <c:pt idx="40696">
                  <c:v>412.30653836430696</c:v>
                </c:pt>
                <c:pt idx="40697">
                  <c:v>412.36286088446116</c:v>
                </c:pt>
                <c:pt idx="40698">
                  <c:v>412.3941560656919</c:v>
                </c:pt>
                <c:pt idx="40699">
                  <c:v>412.49895756569185</c:v>
                </c:pt>
                <c:pt idx="40700">
                  <c:v>412.48278652538397</c:v>
                </c:pt>
                <c:pt idx="40701">
                  <c:v>412.48027977923095</c:v>
                </c:pt>
                <c:pt idx="40702">
                  <c:v>412.64639723646098</c:v>
                </c:pt>
                <c:pt idx="40703">
                  <c:v>412.65479708892298</c:v>
                </c:pt>
                <c:pt idx="40704">
                  <c:v>412.86429835138398</c:v>
                </c:pt>
                <c:pt idx="40705">
                  <c:v>413.21169032769194</c:v>
                </c:pt>
                <c:pt idx="40706">
                  <c:v>413.39830566953799</c:v>
                </c:pt>
                <c:pt idx="40707">
                  <c:v>413.71433789799892</c:v>
                </c:pt>
                <c:pt idx="40708">
                  <c:v>413.62946357492308</c:v>
                </c:pt>
                <c:pt idx="40709">
                  <c:v>413.47083489061492</c:v>
                </c:pt>
                <c:pt idx="40710">
                  <c:v>413.51307866938396</c:v>
                </c:pt>
                <c:pt idx="40711">
                  <c:v>413.60879684046108</c:v>
                </c:pt>
                <c:pt idx="40712">
                  <c:v>413.79969458661492</c:v>
                </c:pt>
                <c:pt idx="40713">
                  <c:v>413.81745370922999</c:v>
                </c:pt>
                <c:pt idx="40714">
                  <c:v>413.94426573599998</c:v>
                </c:pt>
                <c:pt idx="40715">
                  <c:v>414.11598470199999</c:v>
                </c:pt>
                <c:pt idx="40716">
                  <c:v>414.05652532353798</c:v>
                </c:pt>
                <c:pt idx="40717">
                  <c:v>413.91227711169199</c:v>
                </c:pt>
                <c:pt idx="40718">
                  <c:v>413.49009080522995</c:v>
                </c:pt>
                <c:pt idx="40719">
                  <c:v>412.80567861123097</c:v>
                </c:pt>
                <c:pt idx="40720">
                  <c:v>412.58225313584603</c:v>
                </c:pt>
                <c:pt idx="40721">
                  <c:v>412.23995976061491</c:v>
                </c:pt>
                <c:pt idx="40722">
                  <c:v>412.07183621015292</c:v>
                </c:pt>
                <c:pt idx="40723">
                  <c:v>411.89218663276904</c:v>
                </c:pt>
                <c:pt idx="40724">
                  <c:v>411.99750299646092</c:v>
                </c:pt>
                <c:pt idx="40725">
                  <c:v>411.90519327769186</c:v>
                </c:pt>
                <c:pt idx="40726">
                  <c:v>412.19538606261494</c:v>
                </c:pt>
                <c:pt idx="40727">
                  <c:v>412.73616103153796</c:v>
                </c:pt>
                <c:pt idx="40728">
                  <c:v>413.12650379799993</c:v>
                </c:pt>
                <c:pt idx="40729">
                  <c:v>413.50224722799896</c:v>
                </c:pt>
                <c:pt idx="40730">
                  <c:v>414.04411704953799</c:v>
                </c:pt>
                <c:pt idx="40731">
                  <c:v>414.34404797138404</c:v>
                </c:pt>
                <c:pt idx="40732">
                  <c:v>414.85506671230797</c:v>
                </c:pt>
                <c:pt idx="40733">
                  <c:v>414.704037075538</c:v>
                </c:pt>
                <c:pt idx="40734">
                  <c:v>414.58227682815397</c:v>
                </c:pt>
                <c:pt idx="40735">
                  <c:v>414.74252562292202</c:v>
                </c:pt>
                <c:pt idx="40736">
                  <c:v>414.87568021246108</c:v>
                </c:pt>
                <c:pt idx="40737">
                  <c:v>414.95458424769197</c:v>
                </c:pt>
                <c:pt idx="40738">
                  <c:v>414.89382500092302</c:v>
                </c:pt>
                <c:pt idx="40739">
                  <c:v>414.80718240984606</c:v>
                </c:pt>
                <c:pt idx="40740">
                  <c:v>414.92937863938403</c:v>
                </c:pt>
                <c:pt idx="40741">
                  <c:v>415.47266846907593</c:v>
                </c:pt>
                <c:pt idx="40742">
                  <c:v>415.97596604261497</c:v>
                </c:pt>
                <c:pt idx="40743">
                  <c:v>416.44053807953799</c:v>
                </c:pt>
                <c:pt idx="40744">
                  <c:v>416.76355328999995</c:v>
                </c:pt>
                <c:pt idx="40745">
                  <c:v>417.1458234218461</c:v>
                </c:pt>
                <c:pt idx="40746">
                  <c:v>417.57749952430703</c:v>
                </c:pt>
                <c:pt idx="40747">
                  <c:v>418.11306048569196</c:v>
                </c:pt>
                <c:pt idx="40748">
                  <c:v>418.73603665492294</c:v>
                </c:pt>
                <c:pt idx="40749">
                  <c:v>419.08386493353805</c:v>
                </c:pt>
                <c:pt idx="40750">
                  <c:v>419.12572940769189</c:v>
                </c:pt>
                <c:pt idx="40751">
                  <c:v>419.1622250003071</c:v>
                </c:pt>
                <c:pt idx="40752">
                  <c:v>419.19051762092198</c:v>
                </c:pt>
                <c:pt idx="40753">
                  <c:v>419.23289533246106</c:v>
                </c:pt>
                <c:pt idx="40754">
                  <c:v>419.53925041953801</c:v>
                </c:pt>
                <c:pt idx="40755">
                  <c:v>420.0349003107691</c:v>
                </c:pt>
                <c:pt idx="40756">
                  <c:v>420.439747605538</c:v>
                </c:pt>
                <c:pt idx="40757">
                  <c:v>420.77474133061497</c:v>
                </c:pt>
                <c:pt idx="40758">
                  <c:v>420.96866296846099</c:v>
                </c:pt>
                <c:pt idx="40759">
                  <c:v>420.982603612307</c:v>
                </c:pt>
                <c:pt idx="40760">
                  <c:v>420.84450679753797</c:v>
                </c:pt>
                <c:pt idx="40761">
                  <c:v>420.52040062153804</c:v>
                </c:pt>
                <c:pt idx="40762">
                  <c:v>420.28407639199895</c:v>
                </c:pt>
                <c:pt idx="40763">
                  <c:v>420.31516992307593</c:v>
                </c:pt>
                <c:pt idx="40764">
                  <c:v>420.70626936984598</c:v>
                </c:pt>
                <c:pt idx="40765">
                  <c:v>420.94049363492206</c:v>
                </c:pt>
                <c:pt idx="40766">
                  <c:v>420.76698588661492</c:v>
                </c:pt>
                <c:pt idx="40767">
                  <c:v>421.145433492</c:v>
                </c:pt>
                <c:pt idx="40768">
                  <c:v>421.1592563378461</c:v>
                </c:pt>
                <c:pt idx="40769">
                  <c:v>421.60873334107697</c:v>
                </c:pt>
                <c:pt idx="40770">
                  <c:v>421.93000438599893</c:v>
                </c:pt>
                <c:pt idx="40771">
                  <c:v>421.93071204584595</c:v>
                </c:pt>
                <c:pt idx="40772">
                  <c:v>421.95845238461499</c:v>
                </c:pt>
                <c:pt idx="40773">
                  <c:v>422.02486600415307</c:v>
                </c:pt>
                <c:pt idx="40774">
                  <c:v>422.46728883861499</c:v>
                </c:pt>
                <c:pt idx="40775">
                  <c:v>422.475103660461</c:v>
                </c:pt>
                <c:pt idx="40776">
                  <c:v>422.56776372384508</c:v>
                </c:pt>
                <c:pt idx="40777">
                  <c:v>422.73874485615295</c:v>
                </c:pt>
                <c:pt idx="40778">
                  <c:v>422.21654077953792</c:v>
                </c:pt>
                <c:pt idx="40779">
                  <c:v>422.38978622246105</c:v>
                </c:pt>
                <c:pt idx="40780">
                  <c:v>421.85726002553804</c:v>
                </c:pt>
                <c:pt idx="40781">
                  <c:v>421.50822049584605</c:v>
                </c:pt>
                <c:pt idx="40782">
                  <c:v>421.28227827553792</c:v>
                </c:pt>
                <c:pt idx="40783">
                  <c:v>421.38402412953803</c:v>
                </c:pt>
                <c:pt idx="40784">
                  <c:v>421.25687904369192</c:v>
                </c:pt>
                <c:pt idx="40785">
                  <c:v>421.36757809184598</c:v>
                </c:pt>
                <c:pt idx="40786">
                  <c:v>421.56237606261493</c:v>
                </c:pt>
                <c:pt idx="40787">
                  <c:v>421.36774628092297</c:v>
                </c:pt>
                <c:pt idx="40788">
                  <c:v>421.45160295599891</c:v>
                </c:pt>
                <c:pt idx="40789">
                  <c:v>421.79656286322995</c:v>
                </c:pt>
                <c:pt idx="40790">
                  <c:v>422.05301201061496</c:v>
                </c:pt>
                <c:pt idx="40791">
                  <c:v>422.48361537322995</c:v>
                </c:pt>
                <c:pt idx="40792">
                  <c:v>422.35626457015297</c:v>
                </c:pt>
                <c:pt idx="40793">
                  <c:v>422.41822798107586</c:v>
                </c:pt>
                <c:pt idx="40794">
                  <c:v>423.11321502692198</c:v>
                </c:pt>
                <c:pt idx="40795">
                  <c:v>423.27994928615396</c:v>
                </c:pt>
                <c:pt idx="40796">
                  <c:v>423.09514455569189</c:v>
                </c:pt>
                <c:pt idx="40797">
                  <c:v>423.31054731338401</c:v>
                </c:pt>
                <c:pt idx="40798">
                  <c:v>423.331709104769</c:v>
                </c:pt>
                <c:pt idx="40799">
                  <c:v>423.49597374492294</c:v>
                </c:pt>
                <c:pt idx="40800">
                  <c:v>423.17286269538414</c:v>
                </c:pt>
                <c:pt idx="40801">
                  <c:v>422.12667848630696</c:v>
                </c:pt>
                <c:pt idx="40802">
                  <c:v>422.85895463922998</c:v>
                </c:pt>
                <c:pt idx="40803">
                  <c:v>422.887680227077</c:v>
                </c:pt>
                <c:pt idx="40804">
                  <c:v>422.71320815199897</c:v>
                </c:pt>
                <c:pt idx="40805">
                  <c:v>422.77173009261486</c:v>
                </c:pt>
                <c:pt idx="40806">
                  <c:v>422.58409457292299</c:v>
                </c:pt>
                <c:pt idx="40807">
                  <c:v>422.50709089753798</c:v>
                </c:pt>
                <c:pt idx="40808">
                  <c:v>422.89904391938398</c:v>
                </c:pt>
                <c:pt idx="40809">
                  <c:v>423.04982695138398</c:v>
                </c:pt>
                <c:pt idx="40810">
                  <c:v>422.17189565984603</c:v>
                </c:pt>
                <c:pt idx="40811">
                  <c:v>421.89912612476905</c:v>
                </c:pt>
                <c:pt idx="40812">
                  <c:v>421.85889848384608</c:v>
                </c:pt>
                <c:pt idx="40813">
                  <c:v>422.40985461892302</c:v>
                </c:pt>
                <c:pt idx="40814">
                  <c:v>422.30745412476909</c:v>
                </c:pt>
                <c:pt idx="40815">
                  <c:v>422.13386267369202</c:v>
                </c:pt>
                <c:pt idx="40816">
                  <c:v>421.62209797015396</c:v>
                </c:pt>
                <c:pt idx="40817">
                  <c:v>422.20530880553792</c:v>
                </c:pt>
                <c:pt idx="40818">
                  <c:v>423.48454521430705</c:v>
                </c:pt>
                <c:pt idx="40819">
                  <c:v>424.18775460476905</c:v>
                </c:pt>
                <c:pt idx="40820">
                  <c:v>424.80339473922999</c:v>
                </c:pt>
                <c:pt idx="40821">
                  <c:v>425.10758167799997</c:v>
                </c:pt>
                <c:pt idx="40822">
                  <c:v>424.22172289046102</c:v>
                </c:pt>
                <c:pt idx="40823">
                  <c:v>424.35297803630704</c:v>
                </c:pt>
                <c:pt idx="40824">
                  <c:v>424.75015879369192</c:v>
                </c:pt>
                <c:pt idx="40825">
                  <c:v>424.972623991538</c:v>
                </c:pt>
                <c:pt idx="40826">
                  <c:v>425.530454739231</c:v>
                </c:pt>
                <c:pt idx="40827">
                  <c:v>426.80857758322992</c:v>
                </c:pt>
                <c:pt idx="40828">
                  <c:v>426.12962786830701</c:v>
                </c:pt>
                <c:pt idx="40829">
                  <c:v>425.05459678892299</c:v>
                </c:pt>
                <c:pt idx="40830">
                  <c:v>425.11097928215293</c:v>
                </c:pt>
                <c:pt idx="40831">
                  <c:v>423.85300889876902</c:v>
                </c:pt>
                <c:pt idx="40832">
                  <c:v>423.88224088599998</c:v>
                </c:pt>
                <c:pt idx="40833">
                  <c:v>424.28959957430698</c:v>
                </c:pt>
                <c:pt idx="40834">
                  <c:v>424.19732563753797</c:v>
                </c:pt>
                <c:pt idx="40835">
                  <c:v>423.26174292399992</c:v>
                </c:pt>
                <c:pt idx="40836">
                  <c:v>422.87181937630697</c:v>
                </c:pt>
                <c:pt idx="40837">
                  <c:v>423.04825156369196</c:v>
                </c:pt>
                <c:pt idx="40838">
                  <c:v>423.14318035076906</c:v>
                </c:pt>
                <c:pt idx="40839">
                  <c:v>423.08269637722992</c:v>
                </c:pt>
                <c:pt idx="40840">
                  <c:v>423.43878768138399</c:v>
                </c:pt>
                <c:pt idx="40841">
                  <c:v>423.39866332723</c:v>
                </c:pt>
                <c:pt idx="40842">
                  <c:v>423.03560128261495</c:v>
                </c:pt>
                <c:pt idx="40843">
                  <c:v>422.447531983538</c:v>
                </c:pt>
                <c:pt idx="40844">
                  <c:v>421.96477403799992</c:v>
                </c:pt>
                <c:pt idx="40845">
                  <c:v>421.99422593030698</c:v>
                </c:pt>
                <c:pt idx="40846">
                  <c:v>421.61577523538398</c:v>
                </c:pt>
                <c:pt idx="40847">
                  <c:v>421.61677919230698</c:v>
                </c:pt>
                <c:pt idx="40848">
                  <c:v>421.69785125599992</c:v>
                </c:pt>
                <c:pt idx="40849">
                  <c:v>421.24571912615301</c:v>
                </c:pt>
                <c:pt idx="40850">
                  <c:v>421.04506227076911</c:v>
                </c:pt>
                <c:pt idx="40851">
                  <c:v>420.94054286615301</c:v>
                </c:pt>
                <c:pt idx="40852">
                  <c:v>420.68988778415303</c:v>
                </c:pt>
                <c:pt idx="40853">
                  <c:v>420.45318531030705</c:v>
                </c:pt>
                <c:pt idx="40854">
                  <c:v>420.36807485184602</c:v>
                </c:pt>
                <c:pt idx="40855">
                  <c:v>420.34465405738405</c:v>
                </c:pt>
                <c:pt idx="40856">
                  <c:v>420.20869735369195</c:v>
                </c:pt>
                <c:pt idx="40857">
                  <c:v>420.18363346322997</c:v>
                </c:pt>
                <c:pt idx="40858">
                  <c:v>420.08212705076897</c:v>
                </c:pt>
                <c:pt idx="40859">
                  <c:v>420.06452728400001</c:v>
                </c:pt>
                <c:pt idx="40860">
                  <c:v>420.05021582122993</c:v>
                </c:pt>
                <c:pt idx="40861">
                  <c:v>420.20597916092299</c:v>
                </c:pt>
                <c:pt idx="40862">
                  <c:v>420.1527056123071</c:v>
                </c:pt>
                <c:pt idx="40863">
                  <c:v>419.56015494799885</c:v>
                </c:pt>
                <c:pt idx="40864">
                  <c:v>419.29369119476905</c:v>
                </c:pt>
                <c:pt idx="40865">
                  <c:v>419.29664727753794</c:v>
                </c:pt>
                <c:pt idx="40866">
                  <c:v>419.51059150246101</c:v>
                </c:pt>
                <c:pt idx="40867">
                  <c:v>419.96146312738398</c:v>
                </c:pt>
                <c:pt idx="40868">
                  <c:v>420.68684219553808</c:v>
                </c:pt>
                <c:pt idx="40869">
                  <c:v>421.2893353870769</c:v>
                </c:pt>
                <c:pt idx="40870">
                  <c:v>421.38373533138395</c:v>
                </c:pt>
                <c:pt idx="40871">
                  <c:v>421.43410004569193</c:v>
                </c:pt>
                <c:pt idx="40872">
                  <c:v>422.06615336753794</c:v>
                </c:pt>
                <c:pt idx="40873">
                  <c:v>422.41573157784592</c:v>
                </c:pt>
                <c:pt idx="40874">
                  <c:v>422.13587404215292</c:v>
                </c:pt>
                <c:pt idx="40875">
                  <c:v>422.04722413061506</c:v>
                </c:pt>
                <c:pt idx="40876">
                  <c:v>421.65932167892208</c:v>
                </c:pt>
                <c:pt idx="40877">
                  <c:v>421.51776558846097</c:v>
                </c:pt>
                <c:pt idx="40878">
                  <c:v>421.62025785522997</c:v>
                </c:pt>
                <c:pt idx="40879">
                  <c:v>421.44554986769191</c:v>
                </c:pt>
                <c:pt idx="40880">
                  <c:v>421.39369021846102</c:v>
                </c:pt>
                <c:pt idx="40881">
                  <c:v>421.62865442507592</c:v>
                </c:pt>
                <c:pt idx="40882">
                  <c:v>421.85936681215298</c:v>
                </c:pt>
                <c:pt idx="40883">
                  <c:v>421.67641270722993</c:v>
                </c:pt>
                <c:pt idx="40884">
                  <c:v>421.12894225615395</c:v>
                </c:pt>
                <c:pt idx="40885">
                  <c:v>420.58964677523102</c:v>
                </c:pt>
                <c:pt idx="40886">
                  <c:v>420.285394339231</c:v>
                </c:pt>
                <c:pt idx="40887">
                  <c:v>420.09726388246105</c:v>
                </c:pt>
                <c:pt idx="40888">
                  <c:v>420.44685812984608</c:v>
                </c:pt>
                <c:pt idx="40889">
                  <c:v>420.22689197384602</c:v>
                </c:pt>
                <c:pt idx="40890">
                  <c:v>420.36047389415404</c:v>
                </c:pt>
                <c:pt idx="40891">
                  <c:v>420.82586854753799</c:v>
                </c:pt>
                <c:pt idx="40892">
                  <c:v>421.29909668107592</c:v>
                </c:pt>
                <c:pt idx="40893">
                  <c:v>420.83282498384608</c:v>
                </c:pt>
                <c:pt idx="40894">
                  <c:v>420.51902314230705</c:v>
                </c:pt>
                <c:pt idx="40895">
                  <c:v>422.01031136353799</c:v>
                </c:pt>
                <c:pt idx="40896">
                  <c:v>422.12969231153807</c:v>
                </c:pt>
                <c:pt idx="40897">
                  <c:v>420.45668678553801</c:v>
                </c:pt>
                <c:pt idx="40898">
                  <c:v>419.36827502369198</c:v>
                </c:pt>
                <c:pt idx="40899">
                  <c:v>419.27143890184595</c:v>
                </c:pt>
                <c:pt idx="40900">
                  <c:v>419.178628704922</c:v>
                </c:pt>
                <c:pt idx="40901">
                  <c:v>419.72412545338392</c:v>
                </c:pt>
                <c:pt idx="40902">
                  <c:v>419.79448191707593</c:v>
                </c:pt>
                <c:pt idx="40903">
                  <c:v>421.023603528769</c:v>
                </c:pt>
                <c:pt idx="40904">
                  <c:v>421.19521835246093</c:v>
                </c:pt>
                <c:pt idx="40905">
                  <c:v>421.39065307461499</c:v>
                </c:pt>
                <c:pt idx="40906">
                  <c:v>421.08275756169189</c:v>
                </c:pt>
                <c:pt idx="40907">
                  <c:v>421.30082333523006</c:v>
                </c:pt>
                <c:pt idx="40908">
                  <c:v>421.65074621000002</c:v>
                </c:pt>
                <c:pt idx="40909">
                  <c:v>420.39978370415298</c:v>
                </c:pt>
                <c:pt idx="40910">
                  <c:v>419.04740221830701</c:v>
                </c:pt>
                <c:pt idx="40911">
                  <c:v>418.562755939076</c:v>
                </c:pt>
                <c:pt idx="40912">
                  <c:v>418.5919329919999</c:v>
                </c:pt>
                <c:pt idx="40913">
                  <c:v>418.63004517215302</c:v>
                </c:pt>
                <c:pt idx="40914">
                  <c:v>418.76451101953802</c:v>
                </c:pt>
                <c:pt idx="40915">
                  <c:v>418.960460319692</c:v>
                </c:pt>
                <c:pt idx="40916">
                  <c:v>418.803933938461</c:v>
                </c:pt>
                <c:pt idx="40917">
                  <c:v>417.60289301600005</c:v>
                </c:pt>
                <c:pt idx="40918">
                  <c:v>419.00590247322992</c:v>
                </c:pt>
                <c:pt idx="40919">
                  <c:v>420.33642072061497</c:v>
                </c:pt>
                <c:pt idx="40920">
                  <c:v>422.66555940615297</c:v>
                </c:pt>
                <c:pt idx="40921">
                  <c:v>423.30830376861491</c:v>
                </c:pt>
                <c:pt idx="40922">
                  <c:v>422.21202434492301</c:v>
                </c:pt>
                <c:pt idx="40923">
                  <c:v>421.29789915261495</c:v>
                </c:pt>
                <c:pt idx="40924">
                  <c:v>421.22993885446101</c:v>
                </c:pt>
                <c:pt idx="40925">
                  <c:v>421.24706612292306</c:v>
                </c:pt>
                <c:pt idx="40926">
                  <c:v>420.92360795338391</c:v>
                </c:pt>
                <c:pt idx="40927">
                  <c:v>421.31588782676914</c:v>
                </c:pt>
                <c:pt idx="40928">
                  <c:v>421.49374026522986</c:v>
                </c:pt>
                <c:pt idx="40929">
                  <c:v>422.87034328061492</c:v>
                </c:pt>
                <c:pt idx="40930">
                  <c:v>423.34792219846111</c:v>
                </c:pt>
                <c:pt idx="40931">
                  <c:v>422.20102853215292</c:v>
                </c:pt>
                <c:pt idx="40932">
                  <c:v>420.66392595430705</c:v>
                </c:pt>
                <c:pt idx="40933">
                  <c:v>419.22393531784599</c:v>
                </c:pt>
                <c:pt idx="40934">
                  <c:v>420.07933613538398</c:v>
                </c:pt>
                <c:pt idx="40935">
                  <c:v>421.99881187815294</c:v>
                </c:pt>
                <c:pt idx="40936">
                  <c:v>420.80239480522999</c:v>
                </c:pt>
                <c:pt idx="40937">
                  <c:v>420.64456815692307</c:v>
                </c:pt>
                <c:pt idx="40938">
                  <c:v>421.10616809938398</c:v>
                </c:pt>
                <c:pt idx="40939">
                  <c:v>420.37755639892299</c:v>
                </c:pt>
                <c:pt idx="40940">
                  <c:v>420.11969234292297</c:v>
                </c:pt>
                <c:pt idx="40941">
                  <c:v>419.69964354569203</c:v>
                </c:pt>
                <c:pt idx="40942">
                  <c:v>418.62105486999997</c:v>
                </c:pt>
                <c:pt idx="40943">
                  <c:v>417.72869741230699</c:v>
                </c:pt>
                <c:pt idx="40944">
                  <c:v>417.03851741199981</c:v>
                </c:pt>
                <c:pt idx="40945">
                  <c:v>417.07432917507703</c:v>
                </c:pt>
                <c:pt idx="40946">
                  <c:v>417.33881745876892</c:v>
                </c:pt>
                <c:pt idx="40947">
                  <c:v>417.40544332722999</c:v>
                </c:pt>
                <c:pt idx="40948">
                  <c:v>417.78227313861493</c:v>
                </c:pt>
                <c:pt idx="40949">
                  <c:v>418.26175472599994</c:v>
                </c:pt>
                <c:pt idx="40950">
                  <c:v>417.87207106261496</c:v>
                </c:pt>
                <c:pt idx="40951">
                  <c:v>417.37528886400008</c:v>
                </c:pt>
                <c:pt idx="40952">
                  <c:v>417.51148545938395</c:v>
                </c:pt>
                <c:pt idx="40953">
                  <c:v>419.12975323953805</c:v>
                </c:pt>
                <c:pt idx="40954">
                  <c:v>420.48822005922995</c:v>
                </c:pt>
                <c:pt idx="40955">
                  <c:v>420.5003365816919</c:v>
                </c:pt>
                <c:pt idx="40956">
                  <c:v>420.70133176261481</c:v>
                </c:pt>
                <c:pt idx="40957">
                  <c:v>421.08754488369198</c:v>
                </c:pt>
                <c:pt idx="40958">
                  <c:v>420.87104756461503</c:v>
                </c:pt>
                <c:pt idx="40959">
                  <c:v>421.00855402815392</c:v>
                </c:pt>
                <c:pt idx="40960">
                  <c:v>420.59454634446098</c:v>
                </c:pt>
                <c:pt idx="40961">
                  <c:v>421.55587605676902</c:v>
                </c:pt>
                <c:pt idx="40962">
                  <c:v>422.27546839492305</c:v>
                </c:pt>
                <c:pt idx="40963">
                  <c:v>422.487321014923</c:v>
                </c:pt>
                <c:pt idx="40964">
                  <c:v>423.13164125830696</c:v>
                </c:pt>
                <c:pt idx="40965">
                  <c:v>422.182926581076</c:v>
                </c:pt>
                <c:pt idx="40966">
                  <c:v>423.94359487953801</c:v>
                </c:pt>
                <c:pt idx="40967">
                  <c:v>424.38124301646104</c:v>
                </c:pt>
                <c:pt idx="40968">
                  <c:v>424.897047649076</c:v>
                </c:pt>
                <c:pt idx="40969">
                  <c:v>425.52073257769189</c:v>
                </c:pt>
                <c:pt idx="40970">
                  <c:v>426.41756486046108</c:v>
                </c:pt>
                <c:pt idx="40971">
                  <c:v>426.62712120061497</c:v>
                </c:pt>
                <c:pt idx="40972">
                  <c:v>428.31895250830695</c:v>
                </c:pt>
                <c:pt idx="40973">
                  <c:v>430.92086942969195</c:v>
                </c:pt>
                <c:pt idx="40974">
                  <c:v>430.59373517276896</c:v>
                </c:pt>
                <c:pt idx="40975">
                  <c:v>430.89299218230701</c:v>
                </c:pt>
                <c:pt idx="40976">
                  <c:v>429.03063872476901</c:v>
                </c:pt>
                <c:pt idx="40977">
                  <c:v>425.68478415153805</c:v>
                </c:pt>
                <c:pt idx="40978">
                  <c:v>423.05304086015298</c:v>
                </c:pt>
                <c:pt idx="40979">
                  <c:v>422.96260705892303</c:v>
                </c:pt>
                <c:pt idx="40980">
                  <c:v>424.7265550253839</c:v>
                </c:pt>
                <c:pt idx="40981">
                  <c:v>425.34853491015292</c:v>
                </c:pt>
                <c:pt idx="40982">
                  <c:v>426.8931913513839</c:v>
                </c:pt>
                <c:pt idx="40983">
                  <c:v>428.04881477184608</c:v>
                </c:pt>
                <c:pt idx="40984">
                  <c:v>427.02443522076902</c:v>
                </c:pt>
                <c:pt idx="40985">
                  <c:v>426.47492745292294</c:v>
                </c:pt>
                <c:pt idx="40986">
                  <c:v>427.13048124769199</c:v>
                </c:pt>
                <c:pt idx="40987">
                  <c:v>426.3683149693839</c:v>
                </c:pt>
                <c:pt idx="40988">
                  <c:v>426.89080750261496</c:v>
                </c:pt>
                <c:pt idx="40989">
                  <c:v>427.75923719876903</c:v>
                </c:pt>
                <c:pt idx="40990">
                  <c:v>427.46842490799889</c:v>
                </c:pt>
                <c:pt idx="40991">
                  <c:v>428.10707181522997</c:v>
                </c:pt>
                <c:pt idx="40992">
                  <c:v>427.80606037030702</c:v>
                </c:pt>
                <c:pt idx="40993">
                  <c:v>427.97386470261495</c:v>
                </c:pt>
                <c:pt idx="40994">
                  <c:v>427.59935412784608</c:v>
                </c:pt>
                <c:pt idx="40995">
                  <c:v>426.60849998046098</c:v>
                </c:pt>
                <c:pt idx="40996">
                  <c:v>425.91142270784599</c:v>
                </c:pt>
                <c:pt idx="40997">
                  <c:v>425.558917643538</c:v>
                </c:pt>
                <c:pt idx="40998">
                  <c:v>425.15632645430696</c:v>
                </c:pt>
                <c:pt idx="40999">
                  <c:v>424.87485153615307</c:v>
                </c:pt>
                <c:pt idx="41000">
                  <c:v>424.62615489030696</c:v>
                </c:pt>
                <c:pt idx="41001">
                  <c:v>424.59103279938392</c:v>
                </c:pt>
                <c:pt idx="41002">
                  <c:v>424.74780806030702</c:v>
                </c:pt>
                <c:pt idx="41003">
                  <c:v>424.79972724415296</c:v>
                </c:pt>
                <c:pt idx="41004">
                  <c:v>425.03074472076901</c:v>
                </c:pt>
                <c:pt idx="41005">
                  <c:v>425.32599889400001</c:v>
                </c:pt>
                <c:pt idx="41006">
                  <c:v>425.28415143892192</c:v>
                </c:pt>
                <c:pt idx="41007">
                  <c:v>425.11649876876896</c:v>
                </c:pt>
                <c:pt idx="41008">
                  <c:v>426.26671296784593</c:v>
                </c:pt>
                <c:pt idx="41009">
                  <c:v>426.48762224276896</c:v>
                </c:pt>
                <c:pt idx="41010">
                  <c:v>426.46813163753797</c:v>
                </c:pt>
                <c:pt idx="41011">
                  <c:v>427.12578413523005</c:v>
                </c:pt>
                <c:pt idx="41012">
                  <c:v>427.06666630446108</c:v>
                </c:pt>
                <c:pt idx="41013">
                  <c:v>426.74512218846098</c:v>
                </c:pt>
                <c:pt idx="41014">
                  <c:v>426.61344528446108</c:v>
                </c:pt>
                <c:pt idx="41015">
                  <c:v>426.70210645169186</c:v>
                </c:pt>
                <c:pt idx="41016">
                  <c:v>427.05110363969197</c:v>
                </c:pt>
                <c:pt idx="41017">
                  <c:v>426.63028116338404</c:v>
                </c:pt>
                <c:pt idx="41018">
                  <c:v>426.51615842153791</c:v>
                </c:pt>
                <c:pt idx="41019">
                  <c:v>426.241100666769</c:v>
                </c:pt>
                <c:pt idx="41020">
                  <c:v>425.10088160984617</c:v>
                </c:pt>
                <c:pt idx="41021">
                  <c:v>427.41042036353798</c:v>
                </c:pt>
                <c:pt idx="41022">
                  <c:v>429.58516083430703</c:v>
                </c:pt>
                <c:pt idx="41023">
                  <c:v>428.30837040815294</c:v>
                </c:pt>
                <c:pt idx="41024">
                  <c:v>427.66561032200002</c:v>
                </c:pt>
                <c:pt idx="41025">
                  <c:v>426.89108525661493</c:v>
                </c:pt>
                <c:pt idx="41026">
                  <c:v>426.19605218338398</c:v>
                </c:pt>
                <c:pt idx="41027">
                  <c:v>425.482779404768</c:v>
                </c:pt>
                <c:pt idx="41028">
                  <c:v>424.44096640199996</c:v>
                </c:pt>
                <c:pt idx="41029">
                  <c:v>423.95527093076902</c:v>
                </c:pt>
                <c:pt idx="41030">
                  <c:v>424.36518330523</c:v>
                </c:pt>
                <c:pt idx="41031">
                  <c:v>426.48397362753792</c:v>
                </c:pt>
                <c:pt idx="41032">
                  <c:v>427.03903385769189</c:v>
                </c:pt>
                <c:pt idx="41033">
                  <c:v>429.10180080769197</c:v>
                </c:pt>
                <c:pt idx="41034">
                  <c:v>435.6461317079989</c:v>
                </c:pt>
                <c:pt idx="41035">
                  <c:v>445.53620740292297</c:v>
                </c:pt>
                <c:pt idx="41036">
                  <c:v>440.04781721492304</c:v>
                </c:pt>
                <c:pt idx="41037">
                  <c:v>436.920202338769</c:v>
                </c:pt>
                <c:pt idx="41038">
                  <c:v>435.56207605138394</c:v>
                </c:pt>
                <c:pt idx="41039">
                  <c:v>428.58106496061487</c:v>
                </c:pt>
                <c:pt idx="41040">
                  <c:v>428.82837783938396</c:v>
                </c:pt>
                <c:pt idx="41041">
                  <c:v>429.34935862661501</c:v>
                </c:pt>
                <c:pt idx="41042">
                  <c:v>426.42608243830796</c:v>
                </c:pt>
                <c:pt idx="41043">
                  <c:v>424.52406187876903</c:v>
                </c:pt>
                <c:pt idx="41044">
                  <c:v>426.08863202061497</c:v>
                </c:pt>
                <c:pt idx="41045">
                  <c:v>427.72241251446098</c:v>
                </c:pt>
                <c:pt idx="41046">
                  <c:v>427.16398116076914</c:v>
                </c:pt>
                <c:pt idx="41047">
                  <c:v>425.44147113338408</c:v>
                </c:pt>
                <c:pt idx="41048">
                  <c:v>424.59952830738399</c:v>
                </c:pt>
                <c:pt idx="41049">
                  <c:v>425.96570021630703</c:v>
                </c:pt>
                <c:pt idx="41050">
                  <c:v>425.75930599446104</c:v>
                </c:pt>
                <c:pt idx="41051">
                  <c:v>426.818081984</c:v>
                </c:pt>
                <c:pt idx="41052">
                  <c:v>427.98555359815293</c:v>
                </c:pt>
                <c:pt idx="41053">
                  <c:v>428.73323886676894</c:v>
                </c:pt>
                <c:pt idx="41054">
                  <c:v>429.67357740307597</c:v>
                </c:pt>
                <c:pt idx="41055">
                  <c:v>430.72615977692288</c:v>
                </c:pt>
                <c:pt idx="41056">
                  <c:v>429.59090191846099</c:v>
                </c:pt>
                <c:pt idx="41057">
                  <c:v>430.41953425138394</c:v>
                </c:pt>
                <c:pt idx="41058">
                  <c:v>434.44169512784606</c:v>
                </c:pt>
                <c:pt idx="41059">
                  <c:v>434.20043864322992</c:v>
                </c:pt>
                <c:pt idx="41060">
                  <c:v>433.11079014569196</c:v>
                </c:pt>
                <c:pt idx="41061">
                  <c:v>432.96302198415395</c:v>
                </c:pt>
                <c:pt idx="41062">
                  <c:v>433.48278767569195</c:v>
                </c:pt>
                <c:pt idx="41063">
                  <c:v>433.62505627692195</c:v>
                </c:pt>
                <c:pt idx="41064">
                  <c:v>432.06629171384606</c:v>
                </c:pt>
                <c:pt idx="41065">
                  <c:v>431.1520669827691</c:v>
                </c:pt>
                <c:pt idx="41066">
                  <c:v>430.36997281092306</c:v>
                </c:pt>
                <c:pt idx="41067">
                  <c:v>430.21735759953799</c:v>
                </c:pt>
                <c:pt idx="41068">
                  <c:v>430.33095528399895</c:v>
                </c:pt>
                <c:pt idx="41069">
                  <c:v>430.53114582246099</c:v>
                </c:pt>
                <c:pt idx="41070">
                  <c:v>431.09144601215303</c:v>
                </c:pt>
                <c:pt idx="41071">
                  <c:v>430.94055985307597</c:v>
                </c:pt>
                <c:pt idx="41072">
                  <c:v>430.98663661276896</c:v>
                </c:pt>
                <c:pt idx="41073">
                  <c:v>430.84676955953802</c:v>
                </c:pt>
                <c:pt idx="41074">
                  <c:v>430.08472702092308</c:v>
                </c:pt>
                <c:pt idx="41075">
                  <c:v>428.66919965907601</c:v>
                </c:pt>
                <c:pt idx="41076">
                  <c:v>427.51648875461495</c:v>
                </c:pt>
                <c:pt idx="41077">
                  <c:v>427.16688866599901</c:v>
                </c:pt>
                <c:pt idx="41078">
                  <c:v>427.60252834938404</c:v>
                </c:pt>
                <c:pt idx="41079">
                  <c:v>428.62908450999998</c:v>
                </c:pt>
                <c:pt idx="41080">
                  <c:v>429.29006246122987</c:v>
                </c:pt>
                <c:pt idx="41081">
                  <c:v>428.16233798307695</c:v>
                </c:pt>
                <c:pt idx="41082">
                  <c:v>427.76101566199986</c:v>
                </c:pt>
                <c:pt idx="41083">
                  <c:v>427.50104693861493</c:v>
                </c:pt>
                <c:pt idx="41084">
                  <c:v>426.58693047753786</c:v>
                </c:pt>
                <c:pt idx="41085">
                  <c:v>426.127639974153</c:v>
                </c:pt>
                <c:pt idx="41086">
                  <c:v>425.96168292107592</c:v>
                </c:pt>
                <c:pt idx="41087">
                  <c:v>426.08841941799886</c:v>
                </c:pt>
                <c:pt idx="41088">
                  <c:v>425.876966820615</c:v>
                </c:pt>
                <c:pt idx="41089">
                  <c:v>425.84749517722997</c:v>
                </c:pt>
                <c:pt idx="41090">
                  <c:v>426.37374806830695</c:v>
                </c:pt>
                <c:pt idx="41091">
                  <c:v>425.74139029199995</c:v>
                </c:pt>
                <c:pt idx="41092">
                  <c:v>424.823085638615</c:v>
                </c:pt>
                <c:pt idx="41093">
                  <c:v>424.49165414938392</c:v>
                </c:pt>
                <c:pt idx="41094">
                  <c:v>423.79921730553792</c:v>
                </c:pt>
                <c:pt idx="41095">
                  <c:v>423.37470396122995</c:v>
                </c:pt>
                <c:pt idx="41096">
                  <c:v>423.19757660030808</c:v>
                </c:pt>
                <c:pt idx="41097">
                  <c:v>423.10762180738402</c:v>
                </c:pt>
                <c:pt idx="41098">
                  <c:v>423.19376923076902</c:v>
                </c:pt>
                <c:pt idx="41099">
                  <c:v>423.72097448769193</c:v>
                </c:pt>
                <c:pt idx="41100">
                  <c:v>423.82670152246101</c:v>
                </c:pt>
                <c:pt idx="41101">
                  <c:v>423.75619473569191</c:v>
                </c:pt>
                <c:pt idx="41102">
                  <c:v>423.93369106661487</c:v>
                </c:pt>
                <c:pt idx="41103">
                  <c:v>423.64048117123008</c:v>
                </c:pt>
                <c:pt idx="41104">
                  <c:v>424.21831969092295</c:v>
                </c:pt>
                <c:pt idx="41105">
                  <c:v>424.24881590507596</c:v>
                </c:pt>
                <c:pt idx="41106">
                  <c:v>423.173745000922</c:v>
                </c:pt>
                <c:pt idx="41107">
                  <c:v>422.85114337107592</c:v>
                </c:pt>
                <c:pt idx="41108">
                  <c:v>421.76085640107596</c:v>
                </c:pt>
                <c:pt idx="41109">
                  <c:v>421.468477644769</c:v>
                </c:pt>
                <c:pt idx="41110">
                  <c:v>421.25838380323108</c:v>
                </c:pt>
                <c:pt idx="41111">
                  <c:v>421.41650360722997</c:v>
                </c:pt>
                <c:pt idx="41112">
                  <c:v>420.96175182215296</c:v>
                </c:pt>
                <c:pt idx="41113">
                  <c:v>421.141291067076</c:v>
                </c:pt>
                <c:pt idx="41114">
                  <c:v>420.12157636061494</c:v>
                </c:pt>
                <c:pt idx="41115">
                  <c:v>419.33801037384501</c:v>
                </c:pt>
                <c:pt idx="41116">
                  <c:v>420.86328775938398</c:v>
                </c:pt>
                <c:pt idx="41117">
                  <c:v>421.22650089322997</c:v>
                </c:pt>
                <c:pt idx="41118">
                  <c:v>418.78522689584605</c:v>
                </c:pt>
                <c:pt idx="41119">
                  <c:v>417.77877602199993</c:v>
                </c:pt>
                <c:pt idx="41120">
                  <c:v>417.68322167492306</c:v>
                </c:pt>
                <c:pt idx="41121">
                  <c:v>416.50865342569199</c:v>
                </c:pt>
                <c:pt idx="41122">
                  <c:v>416.17017180738395</c:v>
                </c:pt>
                <c:pt idx="41123">
                  <c:v>416.39055833692299</c:v>
                </c:pt>
                <c:pt idx="41124">
                  <c:v>416.05491961369205</c:v>
                </c:pt>
                <c:pt idx="41125">
                  <c:v>415.766383360769</c:v>
                </c:pt>
                <c:pt idx="41126">
                  <c:v>416.53591196738387</c:v>
                </c:pt>
                <c:pt idx="41127">
                  <c:v>416.48413386184592</c:v>
                </c:pt>
                <c:pt idx="41128">
                  <c:v>417.26588369476912</c:v>
                </c:pt>
                <c:pt idx="41129">
                  <c:v>417.59677587230692</c:v>
                </c:pt>
                <c:pt idx="41130">
                  <c:v>417.45818879199891</c:v>
                </c:pt>
                <c:pt idx="41131">
                  <c:v>417.33959865107596</c:v>
                </c:pt>
                <c:pt idx="41132">
                  <c:v>416.92477920046099</c:v>
                </c:pt>
                <c:pt idx="41133">
                  <c:v>417.00832637984598</c:v>
                </c:pt>
                <c:pt idx="41134">
                  <c:v>416.922125661846</c:v>
                </c:pt>
                <c:pt idx="41135">
                  <c:v>417.31723150923</c:v>
                </c:pt>
                <c:pt idx="41136">
                  <c:v>417.45646180230705</c:v>
                </c:pt>
                <c:pt idx="41137">
                  <c:v>417.52235385430799</c:v>
                </c:pt>
                <c:pt idx="41138">
                  <c:v>417.09585106492301</c:v>
                </c:pt>
                <c:pt idx="41139">
                  <c:v>416.75353384061486</c:v>
                </c:pt>
                <c:pt idx="41140">
                  <c:v>417.19264857000002</c:v>
                </c:pt>
                <c:pt idx="41141">
                  <c:v>417.97035845430787</c:v>
                </c:pt>
                <c:pt idx="41142">
                  <c:v>418.13727192753799</c:v>
                </c:pt>
                <c:pt idx="41143">
                  <c:v>417.95509395584492</c:v>
                </c:pt>
                <c:pt idx="41144">
                  <c:v>417.36754740492302</c:v>
                </c:pt>
                <c:pt idx="41145">
                  <c:v>417.82550662307602</c:v>
                </c:pt>
                <c:pt idx="41146">
                  <c:v>417.857545244307</c:v>
                </c:pt>
                <c:pt idx="41147">
                  <c:v>417.81779274738392</c:v>
                </c:pt>
                <c:pt idx="41148">
                  <c:v>417.81660689415401</c:v>
                </c:pt>
                <c:pt idx="41149">
                  <c:v>417.28429555353802</c:v>
                </c:pt>
                <c:pt idx="41150">
                  <c:v>417.02677105307595</c:v>
                </c:pt>
                <c:pt idx="41151">
                  <c:v>417.087463321999</c:v>
                </c:pt>
                <c:pt idx="41152">
                  <c:v>417.17155265584609</c:v>
                </c:pt>
                <c:pt idx="41153">
                  <c:v>417.43909071615292</c:v>
                </c:pt>
                <c:pt idx="41154">
                  <c:v>417.61497070138398</c:v>
                </c:pt>
                <c:pt idx="41155">
                  <c:v>417.98257406969191</c:v>
                </c:pt>
                <c:pt idx="41156">
                  <c:v>418.27992165892198</c:v>
                </c:pt>
                <c:pt idx="41157">
                  <c:v>418.75746306107601</c:v>
                </c:pt>
                <c:pt idx="41158">
                  <c:v>419.44130014323099</c:v>
                </c:pt>
                <c:pt idx="41159">
                  <c:v>420.07254121769199</c:v>
                </c:pt>
                <c:pt idx="41160">
                  <c:v>420.61442032953812</c:v>
                </c:pt>
                <c:pt idx="41161">
                  <c:v>421.08479142399898</c:v>
                </c:pt>
                <c:pt idx="41162">
                  <c:v>421.40696064246197</c:v>
                </c:pt>
                <c:pt idx="41163">
                  <c:v>421.76239834922995</c:v>
                </c:pt>
                <c:pt idx="41164">
                  <c:v>421.77280906461499</c:v>
                </c:pt>
                <c:pt idx="41165">
                  <c:v>421.82931533246102</c:v>
                </c:pt>
                <c:pt idx="41166">
                  <c:v>421.993201615538</c:v>
                </c:pt>
                <c:pt idx="41167">
                  <c:v>422.16333846892286</c:v>
                </c:pt>
                <c:pt idx="41168">
                  <c:v>422.49885398030699</c:v>
                </c:pt>
                <c:pt idx="41169">
                  <c:v>422.64859112630705</c:v>
                </c:pt>
                <c:pt idx="41170">
                  <c:v>422.79109774076892</c:v>
                </c:pt>
                <c:pt idx="41171">
                  <c:v>423.08095000523099</c:v>
                </c:pt>
                <c:pt idx="41172">
                  <c:v>423.36022813076909</c:v>
                </c:pt>
                <c:pt idx="41173">
                  <c:v>423.61531832599997</c:v>
                </c:pt>
                <c:pt idx="41174">
                  <c:v>423.72682846599986</c:v>
                </c:pt>
                <c:pt idx="41175">
                  <c:v>424.04706749738398</c:v>
                </c:pt>
                <c:pt idx="41176">
                  <c:v>424.25562495707595</c:v>
                </c:pt>
                <c:pt idx="41177">
                  <c:v>424.75032129015301</c:v>
                </c:pt>
                <c:pt idx="41178">
                  <c:v>424.99650582584599</c:v>
                </c:pt>
                <c:pt idx="41179">
                  <c:v>425.2785146881539</c:v>
                </c:pt>
                <c:pt idx="41180">
                  <c:v>425.76972121923001</c:v>
                </c:pt>
                <c:pt idx="41181">
                  <c:v>426.11071921922996</c:v>
                </c:pt>
                <c:pt idx="41182">
                  <c:v>426.56839569738395</c:v>
                </c:pt>
                <c:pt idx="41183">
                  <c:v>426.77868215861503</c:v>
                </c:pt>
                <c:pt idx="41184">
                  <c:v>426.93172221215389</c:v>
                </c:pt>
                <c:pt idx="41185">
                  <c:v>426.89689798015399</c:v>
                </c:pt>
                <c:pt idx="41186">
                  <c:v>427.03317754815384</c:v>
                </c:pt>
                <c:pt idx="41187">
                  <c:v>427.17689865815299</c:v>
                </c:pt>
                <c:pt idx="41188">
                  <c:v>427.47983813753802</c:v>
                </c:pt>
                <c:pt idx="41189">
                  <c:v>427.35252375522992</c:v>
                </c:pt>
                <c:pt idx="41190">
                  <c:v>427.323904648461</c:v>
                </c:pt>
                <c:pt idx="41191">
                  <c:v>427.48527102661495</c:v>
                </c:pt>
                <c:pt idx="41192">
                  <c:v>427.49657382322994</c:v>
                </c:pt>
                <c:pt idx="41193">
                  <c:v>427.65199699569195</c:v>
                </c:pt>
                <c:pt idx="41194">
                  <c:v>427.77421164615396</c:v>
                </c:pt>
                <c:pt idx="41195">
                  <c:v>427.86649706153793</c:v>
                </c:pt>
                <c:pt idx="41196">
                  <c:v>428.04653128892295</c:v>
                </c:pt>
                <c:pt idx="41197">
                  <c:v>428.15329420184605</c:v>
                </c:pt>
                <c:pt idx="41198">
                  <c:v>428.06969119784503</c:v>
                </c:pt>
                <c:pt idx="41199">
                  <c:v>428.34303335584502</c:v>
                </c:pt>
                <c:pt idx="41200">
                  <c:v>428.24028786938402</c:v>
                </c:pt>
                <c:pt idx="41201">
                  <c:v>428.25289104507698</c:v>
                </c:pt>
                <c:pt idx="41202">
                  <c:v>428.17033166938398</c:v>
                </c:pt>
                <c:pt idx="41203">
                  <c:v>428.23946344015292</c:v>
                </c:pt>
                <c:pt idx="41204">
                  <c:v>427.87910459553802</c:v>
                </c:pt>
                <c:pt idx="41205">
                  <c:v>427.67528004215302</c:v>
                </c:pt>
                <c:pt idx="41206">
                  <c:v>427.30737508953808</c:v>
                </c:pt>
                <c:pt idx="41207">
                  <c:v>427.2812689973839</c:v>
                </c:pt>
                <c:pt idx="41208">
                  <c:v>426.48043259553799</c:v>
                </c:pt>
                <c:pt idx="41209">
                  <c:v>426.16438739046112</c:v>
                </c:pt>
                <c:pt idx="41210">
                  <c:v>426.25819862707596</c:v>
                </c:pt>
                <c:pt idx="41211">
                  <c:v>426.313466068769</c:v>
                </c:pt>
                <c:pt idx="41212">
                  <c:v>426.06654229522997</c:v>
                </c:pt>
                <c:pt idx="41213">
                  <c:v>425.52555749615294</c:v>
                </c:pt>
                <c:pt idx="41214">
                  <c:v>424.98403347769187</c:v>
                </c:pt>
                <c:pt idx="41215">
                  <c:v>424.55280380784603</c:v>
                </c:pt>
                <c:pt idx="41216">
                  <c:v>424.33758203215302</c:v>
                </c:pt>
                <c:pt idx="41217">
                  <c:v>424.273046656769</c:v>
                </c:pt>
                <c:pt idx="41218">
                  <c:v>424.30730790569197</c:v>
                </c:pt>
                <c:pt idx="41219">
                  <c:v>424.33739175338394</c:v>
                </c:pt>
                <c:pt idx="41220">
                  <c:v>424.45147070630696</c:v>
                </c:pt>
                <c:pt idx="41221">
                  <c:v>424.31661313923001</c:v>
                </c:pt>
                <c:pt idx="41222">
                  <c:v>424.17989501999904</c:v>
                </c:pt>
                <c:pt idx="41223">
                  <c:v>424.22280237846098</c:v>
                </c:pt>
                <c:pt idx="41224">
                  <c:v>424.36344070769195</c:v>
                </c:pt>
                <c:pt idx="41225">
                  <c:v>424.43331325584586</c:v>
                </c:pt>
                <c:pt idx="41226">
                  <c:v>424.16717281615405</c:v>
                </c:pt>
                <c:pt idx="41227">
                  <c:v>423.32792973261496</c:v>
                </c:pt>
                <c:pt idx="41228">
                  <c:v>422.53690847169185</c:v>
                </c:pt>
                <c:pt idx="41229">
                  <c:v>422.30768743261501</c:v>
                </c:pt>
                <c:pt idx="41230">
                  <c:v>422.25019722523092</c:v>
                </c:pt>
                <c:pt idx="41231">
                  <c:v>422.02252903753799</c:v>
                </c:pt>
                <c:pt idx="41232">
                  <c:v>422.11385859199896</c:v>
                </c:pt>
                <c:pt idx="41233">
                  <c:v>422.12356370953802</c:v>
                </c:pt>
                <c:pt idx="41234">
                  <c:v>421.87927293722993</c:v>
                </c:pt>
                <c:pt idx="41235">
                  <c:v>421.875605487538</c:v>
                </c:pt>
                <c:pt idx="41236">
                  <c:v>422.02445017276904</c:v>
                </c:pt>
                <c:pt idx="41237">
                  <c:v>422.18286492953814</c:v>
                </c:pt>
                <c:pt idx="41238">
                  <c:v>422.27481077907601</c:v>
                </c:pt>
                <c:pt idx="41239">
                  <c:v>422.41990642199994</c:v>
                </c:pt>
                <c:pt idx="41240">
                  <c:v>422.51121306322995</c:v>
                </c:pt>
                <c:pt idx="41241">
                  <c:v>422.55781590430701</c:v>
                </c:pt>
                <c:pt idx="41242">
                  <c:v>422.43403144307587</c:v>
                </c:pt>
                <c:pt idx="41243">
                  <c:v>422.13471604661487</c:v>
                </c:pt>
                <c:pt idx="41244">
                  <c:v>421.741418560461</c:v>
                </c:pt>
                <c:pt idx="41245">
                  <c:v>421.35391398107595</c:v>
                </c:pt>
                <c:pt idx="41246">
                  <c:v>420.83626332446107</c:v>
                </c:pt>
                <c:pt idx="41247">
                  <c:v>420.05418777169194</c:v>
                </c:pt>
                <c:pt idx="41248">
                  <c:v>420.03955253876904</c:v>
                </c:pt>
                <c:pt idx="41249">
                  <c:v>419.84011546461494</c:v>
                </c:pt>
                <c:pt idx="41250">
                  <c:v>419.84168522953803</c:v>
                </c:pt>
                <c:pt idx="41251">
                  <c:v>419.99146168876905</c:v>
                </c:pt>
                <c:pt idx="41252">
                  <c:v>419.23159573399994</c:v>
                </c:pt>
                <c:pt idx="41253">
                  <c:v>419.05062901769196</c:v>
                </c:pt>
                <c:pt idx="41254">
                  <c:v>418.77244323492306</c:v>
                </c:pt>
                <c:pt idx="41255">
                  <c:v>418.50656276107594</c:v>
                </c:pt>
                <c:pt idx="41256">
                  <c:v>417.90503465215392</c:v>
                </c:pt>
                <c:pt idx="41257">
                  <c:v>417.41388508953798</c:v>
                </c:pt>
                <c:pt idx="41258">
                  <c:v>417.08989030246107</c:v>
                </c:pt>
                <c:pt idx="41259">
                  <c:v>417.07965614800003</c:v>
                </c:pt>
                <c:pt idx="41260">
                  <c:v>416.98021390861487</c:v>
                </c:pt>
                <c:pt idx="41261">
                  <c:v>416.01598853276903</c:v>
                </c:pt>
                <c:pt idx="41262">
                  <c:v>415.71554961553801</c:v>
                </c:pt>
                <c:pt idx="41263">
                  <c:v>415.45926318323006</c:v>
                </c:pt>
                <c:pt idx="41264">
                  <c:v>414.60158764569195</c:v>
                </c:pt>
                <c:pt idx="41265">
                  <c:v>414.23005254246095</c:v>
                </c:pt>
                <c:pt idx="41266">
                  <c:v>414.42500742492297</c:v>
                </c:pt>
                <c:pt idx="41267">
                  <c:v>414.49302450430696</c:v>
                </c:pt>
                <c:pt idx="41268">
                  <c:v>415.48826236153792</c:v>
                </c:pt>
                <c:pt idx="41269">
                  <c:v>415.24891787076905</c:v>
                </c:pt>
                <c:pt idx="41270">
                  <c:v>415.43710083907592</c:v>
                </c:pt>
                <c:pt idx="41271">
                  <c:v>415.21935886769194</c:v>
                </c:pt>
                <c:pt idx="41272">
                  <c:v>415.33855162061496</c:v>
                </c:pt>
                <c:pt idx="41273">
                  <c:v>415.55821819999898</c:v>
                </c:pt>
                <c:pt idx="41274">
                  <c:v>413.79920852676901</c:v>
                </c:pt>
                <c:pt idx="41275">
                  <c:v>413.56100476707689</c:v>
                </c:pt>
                <c:pt idx="41276">
                  <c:v>413.50325765815296</c:v>
                </c:pt>
                <c:pt idx="41277">
                  <c:v>413.44440894599995</c:v>
                </c:pt>
                <c:pt idx="41278">
                  <c:v>413.34989800384511</c:v>
                </c:pt>
                <c:pt idx="41279">
                  <c:v>412.62138605830694</c:v>
                </c:pt>
                <c:pt idx="41280">
                  <c:v>412.05747945892296</c:v>
                </c:pt>
                <c:pt idx="41281">
                  <c:v>410.30432625769197</c:v>
                </c:pt>
                <c:pt idx="41282">
                  <c:v>409.96412601830696</c:v>
                </c:pt>
                <c:pt idx="41283">
                  <c:v>409.4930225721539</c:v>
                </c:pt>
                <c:pt idx="41284">
                  <c:v>409.11786846938401</c:v>
                </c:pt>
                <c:pt idx="41285">
                  <c:v>408.67178530569203</c:v>
                </c:pt>
                <c:pt idx="41286">
                  <c:v>408.20207063184614</c:v>
                </c:pt>
                <c:pt idx="41287">
                  <c:v>407.98471419061497</c:v>
                </c:pt>
                <c:pt idx="41288">
                  <c:v>407.75169476722994</c:v>
                </c:pt>
                <c:pt idx="41289">
                  <c:v>407.3443604963071</c:v>
                </c:pt>
                <c:pt idx="41290">
                  <c:v>407.15639924430695</c:v>
                </c:pt>
                <c:pt idx="41291">
                  <c:v>407.2303565546149</c:v>
                </c:pt>
                <c:pt idx="41292">
                  <c:v>407.19872989646097</c:v>
                </c:pt>
                <c:pt idx="41293">
                  <c:v>407.19812828322995</c:v>
                </c:pt>
                <c:pt idx="41294">
                  <c:v>407.07244514815301</c:v>
                </c:pt>
                <c:pt idx="41295">
                  <c:v>407.27148699169192</c:v>
                </c:pt>
                <c:pt idx="41296">
                  <c:v>407.25768924061492</c:v>
                </c:pt>
                <c:pt idx="41297">
                  <c:v>406.92031965984592</c:v>
                </c:pt>
                <c:pt idx="41298">
                  <c:v>406.75704798169193</c:v>
                </c:pt>
                <c:pt idx="41299">
                  <c:v>407.14340754446107</c:v>
                </c:pt>
                <c:pt idx="41300">
                  <c:v>406.70682775307603</c:v>
                </c:pt>
                <c:pt idx="41301">
                  <c:v>406.86658559923001</c:v>
                </c:pt>
                <c:pt idx="41302">
                  <c:v>406.84221600353806</c:v>
                </c:pt>
                <c:pt idx="41303">
                  <c:v>406.577197814307</c:v>
                </c:pt>
                <c:pt idx="41304">
                  <c:v>406.17087844138399</c:v>
                </c:pt>
                <c:pt idx="41305">
                  <c:v>406.16104811953807</c:v>
                </c:pt>
                <c:pt idx="41306">
                  <c:v>406.39554521984502</c:v>
                </c:pt>
                <c:pt idx="41307">
                  <c:v>406.59249345015292</c:v>
                </c:pt>
                <c:pt idx="41308">
                  <c:v>406.46879676922987</c:v>
                </c:pt>
                <c:pt idx="41309">
                  <c:v>406.36112279338403</c:v>
                </c:pt>
                <c:pt idx="41310">
                  <c:v>406.25516861861496</c:v>
                </c:pt>
                <c:pt idx="41311">
                  <c:v>406.29879120384601</c:v>
                </c:pt>
                <c:pt idx="41312">
                  <c:v>406.17912111400005</c:v>
                </c:pt>
                <c:pt idx="41313">
                  <c:v>406.07163904630693</c:v>
                </c:pt>
                <c:pt idx="41314">
                  <c:v>405.95170259399993</c:v>
                </c:pt>
                <c:pt idx="41315">
                  <c:v>405.67081321061499</c:v>
                </c:pt>
                <c:pt idx="41316">
                  <c:v>405.17774487215308</c:v>
                </c:pt>
                <c:pt idx="41317">
                  <c:v>405.46788686738398</c:v>
                </c:pt>
                <c:pt idx="41318">
                  <c:v>405.04853196738389</c:v>
                </c:pt>
                <c:pt idx="41319">
                  <c:v>404.83959075092196</c:v>
                </c:pt>
                <c:pt idx="41320">
                  <c:v>404.61968503830707</c:v>
                </c:pt>
                <c:pt idx="41321">
                  <c:v>404.24641599753795</c:v>
                </c:pt>
                <c:pt idx="41322">
                  <c:v>404.14367866738405</c:v>
                </c:pt>
                <c:pt idx="41323">
                  <c:v>404.24194769753802</c:v>
                </c:pt>
                <c:pt idx="41324">
                  <c:v>404.03448438369202</c:v>
                </c:pt>
                <c:pt idx="41325">
                  <c:v>404.13380804322992</c:v>
                </c:pt>
                <c:pt idx="41326">
                  <c:v>404.18194652169194</c:v>
                </c:pt>
                <c:pt idx="41327">
                  <c:v>404.17863011353808</c:v>
                </c:pt>
                <c:pt idx="41328">
                  <c:v>404.25874914923003</c:v>
                </c:pt>
                <c:pt idx="41329">
                  <c:v>404.49019252969191</c:v>
                </c:pt>
                <c:pt idx="41330">
                  <c:v>404.50642296753796</c:v>
                </c:pt>
                <c:pt idx="41331">
                  <c:v>404.44874231323001</c:v>
                </c:pt>
                <c:pt idx="41332">
                  <c:v>404.75104070461492</c:v>
                </c:pt>
                <c:pt idx="41333">
                  <c:v>404.71909551815293</c:v>
                </c:pt>
                <c:pt idx="41334">
                  <c:v>404.89441503753801</c:v>
                </c:pt>
                <c:pt idx="41335">
                  <c:v>404.71842152892299</c:v>
                </c:pt>
                <c:pt idx="41336">
                  <c:v>405.2385104892299</c:v>
                </c:pt>
                <c:pt idx="41337">
                  <c:v>405.45089176461499</c:v>
                </c:pt>
                <c:pt idx="41338">
                  <c:v>405.48843238030696</c:v>
                </c:pt>
                <c:pt idx="41339">
                  <c:v>405.46462032338405</c:v>
                </c:pt>
                <c:pt idx="41340">
                  <c:v>405.62678253799999</c:v>
                </c:pt>
                <c:pt idx="41341">
                  <c:v>405.86483533615308</c:v>
                </c:pt>
                <c:pt idx="41342">
                  <c:v>405.76780083876906</c:v>
                </c:pt>
                <c:pt idx="41343">
                  <c:v>405.78906952522999</c:v>
                </c:pt>
                <c:pt idx="41344">
                  <c:v>405.576228815538</c:v>
                </c:pt>
                <c:pt idx="41345">
                  <c:v>405.995682233384</c:v>
                </c:pt>
                <c:pt idx="41346">
                  <c:v>406.14126594646098</c:v>
                </c:pt>
                <c:pt idx="41347">
                  <c:v>405.82292084030701</c:v>
                </c:pt>
                <c:pt idx="41348">
                  <c:v>406.10692430953804</c:v>
                </c:pt>
                <c:pt idx="41349">
                  <c:v>406.56651739784593</c:v>
                </c:pt>
                <c:pt idx="41350">
                  <c:v>407.13443687584606</c:v>
                </c:pt>
                <c:pt idx="41351">
                  <c:v>407.50455282876902</c:v>
                </c:pt>
                <c:pt idx="41352">
                  <c:v>407.7810956586149</c:v>
                </c:pt>
                <c:pt idx="41353">
                  <c:v>408.20128225276898</c:v>
                </c:pt>
                <c:pt idx="41354">
                  <c:v>408.64694423015305</c:v>
                </c:pt>
                <c:pt idx="41355">
                  <c:v>408.91581302922992</c:v>
                </c:pt>
                <c:pt idx="41356">
                  <c:v>409.77667976353803</c:v>
                </c:pt>
                <c:pt idx="41357">
                  <c:v>410.06249800353805</c:v>
                </c:pt>
                <c:pt idx="41358">
                  <c:v>410.83218187661492</c:v>
                </c:pt>
                <c:pt idx="41359">
                  <c:v>410.86928215446113</c:v>
                </c:pt>
                <c:pt idx="41360">
                  <c:v>411.02013561369199</c:v>
                </c:pt>
                <c:pt idx="41361">
                  <c:v>411.1203061367691</c:v>
                </c:pt>
                <c:pt idx="41362">
                  <c:v>410.37945006830705</c:v>
                </c:pt>
                <c:pt idx="41363">
                  <c:v>409.55287725384608</c:v>
                </c:pt>
                <c:pt idx="41364">
                  <c:v>409.45669644984599</c:v>
                </c:pt>
                <c:pt idx="41365">
                  <c:v>410.01556955907603</c:v>
                </c:pt>
                <c:pt idx="41366">
                  <c:v>410.30465640953798</c:v>
                </c:pt>
                <c:pt idx="41367">
                  <c:v>411.12675410707692</c:v>
                </c:pt>
                <c:pt idx="41368">
                  <c:v>411.43660215507595</c:v>
                </c:pt>
                <c:pt idx="41369">
                  <c:v>411.40281616522992</c:v>
                </c:pt>
                <c:pt idx="41370">
                  <c:v>412.04774334353806</c:v>
                </c:pt>
                <c:pt idx="41371">
                  <c:v>413.15456341399909</c:v>
                </c:pt>
                <c:pt idx="41372">
                  <c:v>413.69030067184605</c:v>
                </c:pt>
                <c:pt idx="41373">
                  <c:v>413.0369960666149</c:v>
                </c:pt>
                <c:pt idx="41374">
                  <c:v>412.61611932322995</c:v>
                </c:pt>
                <c:pt idx="41375">
                  <c:v>412.40430262630701</c:v>
                </c:pt>
                <c:pt idx="41376">
                  <c:v>412.26421041861494</c:v>
                </c:pt>
                <c:pt idx="41377">
                  <c:v>412.56531860599995</c:v>
                </c:pt>
                <c:pt idx="41378">
                  <c:v>413.8903164983069</c:v>
                </c:pt>
                <c:pt idx="41379">
                  <c:v>413.86116442630703</c:v>
                </c:pt>
                <c:pt idx="41380">
                  <c:v>413.86928244015297</c:v>
                </c:pt>
                <c:pt idx="41381">
                  <c:v>413.51671132076905</c:v>
                </c:pt>
                <c:pt idx="41382">
                  <c:v>412.59824265892303</c:v>
                </c:pt>
                <c:pt idx="41383">
                  <c:v>412.31869858907601</c:v>
                </c:pt>
                <c:pt idx="41384">
                  <c:v>414.59403017015404</c:v>
                </c:pt>
                <c:pt idx="41385">
                  <c:v>413.364308921538</c:v>
                </c:pt>
                <c:pt idx="41386">
                  <c:v>414.6746458356921</c:v>
                </c:pt>
                <c:pt idx="41387">
                  <c:v>417.24732794276895</c:v>
                </c:pt>
                <c:pt idx="41388">
                  <c:v>417.48207509646102</c:v>
                </c:pt>
                <c:pt idx="41389">
                  <c:v>418.22232481799892</c:v>
                </c:pt>
                <c:pt idx="41390">
                  <c:v>418.44205438722992</c:v>
                </c:pt>
                <c:pt idx="41391">
                  <c:v>416.98594491430703</c:v>
                </c:pt>
                <c:pt idx="41392">
                  <c:v>417.60375189815301</c:v>
                </c:pt>
                <c:pt idx="41393">
                  <c:v>418.87762404276901</c:v>
                </c:pt>
                <c:pt idx="41394">
                  <c:v>418.16253894753794</c:v>
                </c:pt>
                <c:pt idx="41395">
                  <c:v>415.99997617707692</c:v>
                </c:pt>
                <c:pt idx="41396">
                  <c:v>415.23316722122991</c:v>
                </c:pt>
                <c:pt idx="41397">
                  <c:v>416.43118215384601</c:v>
                </c:pt>
                <c:pt idx="41398">
                  <c:v>415.83983548399897</c:v>
                </c:pt>
                <c:pt idx="41399">
                  <c:v>416.58333206107591</c:v>
                </c:pt>
                <c:pt idx="41400">
                  <c:v>417.07601664630693</c:v>
                </c:pt>
                <c:pt idx="41401">
                  <c:v>417.29261337061496</c:v>
                </c:pt>
                <c:pt idx="41402">
                  <c:v>417.39326109753802</c:v>
                </c:pt>
                <c:pt idx="41403">
                  <c:v>418.77339996492191</c:v>
                </c:pt>
                <c:pt idx="41404">
                  <c:v>419.6659235898461</c:v>
                </c:pt>
                <c:pt idx="41405">
                  <c:v>419.14081498861492</c:v>
                </c:pt>
                <c:pt idx="41406">
                  <c:v>418.711401639077</c:v>
                </c:pt>
                <c:pt idx="41407">
                  <c:v>415.50639884769191</c:v>
                </c:pt>
                <c:pt idx="41408">
                  <c:v>410.08090714292297</c:v>
                </c:pt>
                <c:pt idx="41409">
                  <c:v>409.83068262169201</c:v>
                </c:pt>
                <c:pt idx="41410">
                  <c:v>410.22205402707596</c:v>
                </c:pt>
                <c:pt idx="41411">
                  <c:v>408.77995998615296</c:v>
                </c:pt>
                <c:pt idx="41412">
                  <c:v>407.25469831784608</c:v>
                </c:pt>
                <c:pt idx="41413">
                  <c:v>405.9333720723069</c:v>
                </c:pt>
                <c:pt idx="41414">
                  <c:v>404.83851232122987</c:v>
                </c:pt>
                <c:pt idx="41415">
                  <c:v>403.31483791138396</c:v>
                </c:pt>
                <c:pt idx="41416">
                  <c:v>402.90226418907702</c:v>
                </c:pt>
                <c:pt idx="41417">
                  <c:v>402.95195090199888</c:v>
                </c:pt>
                <c:pt idx="41418">
                  <c:v>402.77754140507699</c:v>
                </c:pt>
                <c:pt idx="41419">
                  <c:v>402.77357206322995</c:v>
                </c:pt>
                <c:pt idx="41420">
                  <c:v>402.8881527673849</c:v>
                </c:pt>
                <c:pt idx="41421">
                  <c:v>402.68760931876903</c:v>
                </c:pt>
                <c:pt idx="41422">
                  <c:v>402.50931422599899</c:v>
                </c:pt>
                <c:pt idx="41423">
                  <c:v>402.62916885215299</c:v>
                </c:pt>
                <c:pt idx="41424">
                  <c:v>402.753806529077</c:v>
                </c:pt>
                <c:pt idx="41425">
                  <c:v>402.92095766661487</c:v>
                </c:pt>
                <c:pt idx="41426">
                  <c:v>402.83453148922996</c:v>
                </c:pt>
                <c:pt idx="41427">
                  <c:v>402.67808985230698</c:v>
                </c:pt>
                <c:pt idx="41428">
                  <c:v>402.81910037046106</c:v>
                </c:pt>
                <c:pt idx="41429">
                  <c:v>403.29694913199995</c:v>
                </c:pt>
                <c:pt idx="41430">
                  <c:v>403.47354439246101</c:v>
                </c:pt>
                <c:pt idx="41431">
                  <c:v>403.57439220046098</c:v>
                </c:pt>
                <c:pt idx="41432">
                  <c:v>404.41265994876892</c:v>
                </c:pt>
                <c:pt idx="41433">
                  <c:v>404.63248999553798</c:v>
                </c:pt>
                <c:pt idx="41434">
                  <c:v>405.10701707446106</c:v>
                </c:pt>
                <c:pt idx="41435">
                  <c:v>405.73015098369189</c:v>
                </c:pt>
                <c:pt idx="41436">
                  <c:v>405.90391859569189</c:v>
                </c:pt>
                <c:pt idx="41437">
                  <c:v>406.22604424922986</c:v>
                </c:pt>
                <c:pt idx="41438">
                  <c:v>406.28716051230703</c:v>
                </c:pt>
                <c:pt idx="41439">
                  <c:v>406.15955638000008</c:v>
                </c:pt>
                <c:pt idx="41440">
                  <c:v>406.481041122769</c:v>
                </c:pt>
                <c:pt idx="41441">
                  <c:v>406.564537884</c:v>
                </c:pt>
                <c:pt idx="41442">
                  <c:v>406.55843622907599</c:v>
                </c:pt>
                <c:pt idx="41443">
                  <c:v>406.49849721092295</c:v>
                </c:pt>
                <c:pt idx="41444">
                  <c:v>406.90746268830804</c:v>
                </c:pt>
                <c:pt idx="41445">
                  <c:v>407.12307458861494</c:v>
                </c:pt>
                <c:pt idx="41446">
                  <c:v>407.1082811718461</c:v>
                </c:pt>
                <c:pt idx="41447">
                  <c:v>407.332619828769</c:v>
                </c:pt>
                <c:pt idx="41448">
                  <c:v>407.43636770015297</c:v>
                </c:pt>
                <c:pt idx="41449">
                  <c:v>407.53752570199987</c:v>
                </c:pt>
                <c:pt idx="41450">
                  <c:v>407.50578297707699</c:v>
                </c:pt>
                <c:pt idx="41451">
                  <c:v>407.16203232784608</c:v>
                </c:pt>
                <c:pt idx="41452">
                  <c:v>406.96515405846094</c:v>
                </c:pt>
                <c:pt idx="41453">
                  <c:v>407.00311106615294</c:v>
                </c:pt>
                <c:pt idx="41454">
                  <c:v>406.95300482138396</c:v>
                </c:pt>
                <c:pt idx="41455">
                  <c:v>407.05024557215302</c:v>
                </c:pt>
                <c:pt idx="41456">
                  <c:v>407.27155587846096</c:v>
                </c:pt>
                <c:pt idx="41457">
                  <c:v>407.23923631692293</c:v>
                </c:pt>
                <c:pt idx="41458">
                  <c:v>407.50593820076898</c:v>
                </c:pt>
                <c:pt idx="41459">
                  <c:v>407.60410113338406</c:v>
                </c:pt>
                <c:pt idx="41460">
                  <c:v>407.43661370784594</c:v>
                </c:pt>
                <c:pt idx="41461">
                  <c:v>407.74896220661492</c:v>
                </c:pt>
                <c:pt idx="41462">
                  <c:v>407.60857322415404</c:v>
                </c:pt>
                <c:pt idx="41463">
                  <c:v>406.94700007</c:v>
                </c:pt>
                <c:pt idx="41464">
                  <c:v>406.19338325430698</c:v>
                </c:pt>
                <c:pt idx="41465">
                  <c:v>406.88560132507598</c:v>
                </c:pt>
                <c:pt idx="41466">
                  <c:v>407.312526426923</c:v>
                </c:pt>
                <c:pt idx="41467">
                  <c:v>407.11044206322998</c:v>
                </c:pt>
                <c:pt idx="41468">
                  <c:v>406.770215034307</c:v>
                </c:pt>
                <c:pt idx="41469">
                  <c:v>406.30333055799997</c:v>
                </c:pt>
                <c:pt idx="41470">
                  <c:v>405.77978387292302</c:v>
                </c:pt>
                <c:pt idx="41471">
                  <c:v>405.30649753476911</c:v>
                </c:pt>
                <c:pt idx="41472">
                  <c:v>405.78573666430697</c:v>
                </c:pt>
                <c:pt idx="41473">
                  <c:v>404.94142809723093</c:v>
                </c:pt>
                <c:pt idx="41474">
                  <c:v>403.72874519430701</c:v>
                </c:pt>
                <c:pt idx="41475">
                  <c:v>403.78314929522986</c:v>
                </c:pt>
                <c:pt idx="41476">
                  <c:v>403.45222842030705</c:v>
                </c:pt>
                <c:pt idx="41477">
                  <c:v>403.55976744246101</c:v>
                </c:pt>
                <c:pt idx="41478">
                  <c:v>403.587161237538</c:v>
                </c:pt>
                <c:pt idx="41479">
                  <c:v>403.73319703938392</c:v>
                </c:pt>
                <c:pt idx="41480">
                  <c:v>404.03588913369202</c:v>
                </c:pt>
                <c:pt idx="41481">
                  <c:v>403.88495206169199</c:v>
                </c:pt>
                <c:pt idx="41482">
                  <c:v>403.6536619163071</c:v>
                </c:pt>
                <c:pt idx="41483">
                  <c:v>403.68914828707597</c:v>
                </c:pt>
                <c:pt idx="41484">
                  <c:v>403.88683259953802</c:v>
                </c:pt>
                <c:pt idx="41485">
                  <c:v>403.96224030046108</c:v>
                </c:pt>
                <c:pt idx="41486">
                  <c:v>403.26191325353795</c:v>
                </c:pt>
                <c:pt idx="41487">
                  <c:v>402.51503615230695</c:v>
                </c:pt>
                <c:pt idx="41488">
                  <c:v>402.08917984122991</c:v>
                </c:pt>
                <c:pt idx="41489">
                  <c:v>401.695939638769</c:v>
                </c:pt>
                <c:pt idx="41490">
                  <c:v>401.30017838646108</c:v>
                </c:pt>
                <c:pt idx="41491">
                  <c:v>401.08087346030698</c:v>
                </c:pt>
                <c:pt idx="41492">
                  <c:v>401.3756716318461</c:v>
                </c:pt>
                <c:pt idx="41493">
                  <c:v>401.53509399738391</c:v>
                </c:pt>
                <c:pt idx="41494">
                  <c:v>400.98295507338395</c:v>
                </c:pt>
                <c:pt idx="41495">
                  <c:v>400.54395550907697</c:v>
                </c:pt>
                <c:pt idx="41496">
                  <c:v>400.36846007092208</c:v>
                </c:pt>
                <c:pt idx="41497">
                  <c:v>400.15297470907598</c:v>
                </c:pt>
                <c:pt idx="41498">
                  <c:v>399.99208639769199</c:v>
                </c:pt>
                <c:pt idx="41499">
                  <c:v>399.87012942722987</c:v>
                </c:pt>
                <c:pt idx="41500">
                  <c:v>399.69046069830711</c:v>
                </c:pt>
                <c:pt idx="41501">
                  <c:v>399.59741961953802</c:v>
                </c:pt>
                <c:pt idx="41502">
                  <c:v>399.43070523815294</c:v>
                </c:pt>
                <c:pt idx="41503">
                  <c:v>399.24505703107695</c:v>
                </c:pt>
                <c:pt idx="41504">
                  <c:v>399.02060879015301</c:v>
                </c:pt>
                <c:pt idx="41505">
                  <c:v>398.83991032923001</c:v>
                </c:pt>
                <c:pt idx="41506">
                  <c:v>398.651998365076</c:v>
                </c:pt>
                <c:pt idx="41507">
                  <c:v>398.03690415307597</c:v>
                </c:pt>
                <c:pt idx="41508">
                  <c:v>397.87087626846102</c:v>
                </c:pt>
                <c:pt idx="41509">
                  <c:v>397.59261235338403</c:v>
                </c:pt>
                <c:pt idx="41510">
                  <c:v>397.39359674799988</c:v>
                </c:pt>
                <c:pt idx="41511">
                  <c:v>397.21326982646104</c:v>
                </c:pt>
                <c:pt idx="41512">
                  <c:v>397.25061497661494</c:v>
                </c:pt>
                <c:pt idx="41513">
                  <c:v>397.16305952707592</c:v>
                </c:pt>
                <c:pt idx="41514">
                  <c:v>397.17101583522992</c:v>
                </c:pt>
                <c:pt idx="41515">
                  <c:v>397.22312606538389</c:v>
                </c:pt>
                <c:pt idx="41516">
                  <c:v>397.044273415384</c:v>
                </c:pt>
                <c:pt idx="41517">
                  <c:v>396.74723824369096</c:v>
                </c:pt>
                <c:pt idx="41518">
                  <c:v>396.68035152984606</c:v>
                </c:pt>
                <c:pt idx="41519">
                  <c:v>396.60450093723</c:v>
                </c:pt>
                <c:pt idx="41520">
                  <c:v>396.79656910615296</c:v>
                </c:pt>
                <c:pt idx="41521">
                  <c:v>396.61822325184602</c:v>
                </c:pt>
                <c:pt idx="41522">
                  <c:v>396.49328146907692</c:v>
                </c:pt>
                <c:pt idx="41523">
                  <c:v>396.47381292522994</c:v>
                </c:pt>
                <c:pt idx="41524">
                  <c:v>396.15583867815297</c:v>
                </c:pt>
                <c:pt idx="41525">
                  <c:v>396.05553682584502</c:v>
                </c:pt>
                <c:pt idx="41526">
                  <c:v>396.10214509999901</c:v>
                </c:pt>
                <c:pt idx="41527">
                  <c:v>396.18808095230793</c:v>
                </c:pt>
                <c:pt idx="41528">
                  <c:v>396.04505736861495</c:v>
                </c:pt>
                <c:pt idx="41529">
                  <c:v>395.94109603569194</c:v>
                </c:pt>
                <c:pt idx="41530">
                  <c:v>395.80305223661492</c:v>
                </c:pt>
                <c:pt idx="41531">
                  <c:v>395.62838422646098</c:v>
                </c:pt>
                <c:pt idx="41532">
                  <c:v>395.52841672615295</c:v>
                </c:pt>
                <c:pt idx="41533">
                  <c:v>395.38086111276914</c:v>
                </c:pt>
                <c:pt idx="41534">
                  <c:v>395.43089339246097</c:v>
                </c:pt>
                <c:pt idx="41535">
                  <c:v>395.40388561307702</c:v>
                </c:pt>
                <c:pt idx="41536">
                  <c:v>395.4041344859989</c:v>
                </c:pt>
                <c:pt idx="41537">
                  <c:v>395.44196841799993</c:v>
                </c:pt>
                <c:pt idx="41538">
                  <c:v>395.370593979538</c:v>
                </c:pt>
                <c:pt idx="41539">
                  <c:v>395.34589600507604</c:v>
                </c:pt>
                <c:pt idx="41540">
                  <c:v>395.25099744046099</c:v>
                </c:pt>
                <c:pt idx="41541">
                  <c:v>395.10259968446104</c:v>
                </c:pt>
                <c:pt idx="41542">
                  <c:v>395.05412704415301</c:v>
                </c:pt>
                <c:pt idx="41543">
                  <c:v>395.04572420199992</c:v>
                </c:pt>
                <c:pt idx="41544">
                  <c:v>395.20386090169194</c:v>
                </c:pt>
                <c:pt idx="41545">
                  <c:v>395.230970404461</c:v>
                </c:pt>
                <c:pt idx="41546">
                  <c:v>395.35548082476913</c:v>
                </c:pt>
                <c:pt idx="41547">
                  <c:v>395.29215749169185</c:v>
                </c:pt>
                <c:pt idx="41548">
                  <c:v>395.340316692307</c:v>
                </c:pt>
                <c:pt idx="41549">
                  <c:v>395.41013112199892</c:v>
                </c:pt>
                <c:pt idx="41550">
                  <c:v>395.24714226753792</c:v>
                </c:pt>
                <c:pt idx="41551">
                  <c:v>395.15497763615406</c:v>
                </c:pt>
                <c:pt idx="41552">
                  <c:v>395.17365361461498</c:v>
                </c:pt>
                <c:pt idx="41553">
                  <c:v>395.27145942676896</c:v>
                </c:pt>
                <c:pt idx="41554">
                  <c:v>395.31071771384597</c:v>
                </c:pt>
                <c:pt idx="41555">
                  <c:v>395.68941156538398</c:v>
                </c:pt>
                <c:pt idx="41556">
                  <c:v>395.82036646230699</c:v>
                </c:pt>
                <c:pt idx="41557">
                  <c:v>395.59632208476904</c:v>
                </c:pt>
                <c:pt idx="41558">
                  <c:v>395.43619289553794</c:v>
                </c:pt>
                <c:pt idx="41559">
                  <c:v>395.59329259246101</c:v>
                </c:pt>
                <c:pt idx="41560">
                  <c:v>395.48741082107603</c:v>
                </c:pt>
                <c:pt idx="41561">
                  <c:v>395.73122401446204</c:v>
                </c:pt>
                <c:pt idx="41562">
                  <c:v>395.90998517999998</c:v>
                </c:pt>
                <c:pt idx="41563">
                  <c:v>395.58700208953798</c:v>
                </c:pt>
                <c:pt idx="41564">
                  <c:v>395.40759036584598</c:v>
                </c:pt>
                <c:pt idx="41565">
                  <c:v>395.56231073476908</c:v>
                </c:pt>
                <c:pt idx="41566">
                  <c:v>395.77745992246099</c:v>
                </c:pt>
                <c:pt idx="41567">
                  <c:v>395.83068499753801</c:v>
                </c:pt>
                <c:pt idx="41568">
                  <c:v>395.97861584061491</c:v>
                </c:pt>
                <c:pt idx="41569">
                  <c:v>395.90980948353808</c:v>
                </c:pt>
                <c:pt idx="41570">
                  <c:v>396.08949443276902</c:v>
                </c:pt>
                <c:pt idx="41571">
                  <c:v>395.99137411646092</c:v>
                </c:pt>
                <c:pt idx="41572">
                  <c:v>395.93405900353793</c:v>
                </c:pt>
                <c:pt idx="41573">
                  <c:v>396.05375717138395</c:v>
                </c:pt>
                <c:pt idx="41574">
                  <c:v>396.05057838184598</c:v>
                </c:pt>
                <c:pt idx="41575">
                  <c:v>395.95702109369205</c:v>
                </c:pt>
                <c:pt idx="41576">
                  <c:v>395.67217237984607</c:v>
                </c:pt>
                <c:pt idx="41577">
                  <c:v>395.94337876215388</c:v>
                </c:pt>
                <c:pt idx="41578">
                  <c:v>395.96676129876897</c:v>
                </c:pt>
                <c:pt idx="41579">
                  <c:v>396.04166292722999</c:v>
                </c:pt>
                <c:pt idx="41580">
                  <c:v>395.98322218846101</c:v>
                </c:pt>
                <c:pt idx="41581">
                  <c:v>395.9732703570769</c:v>
                </c:pt>
                <c:pt idx="41582">
                  <c:v>395.990447127538</c:v>
                </c:pt>
                <c:pt idx="41583">
                  <c:v>395.95115133553799</c:v>
                </c:pt>
                <c:pt idx="41584">
                  <c:v>396.07405580815299</c:v>
                </c:pt>
                <c:pt idx="41585">
                  <c:v>396.17641667184608</c:v>
                </c:pt>
                <c:pt idx="41586">
                  <c:v>396.2261752850759</c:v>
                </c:pt>
                <c:pt idx="41587">
                  <c:v>396.23449653492298</c:v>
                </c:pt>
                <c:pt idx="41588">
                  <c:v>396.18930607246102</c:v>
                </c:pt>
                <c:pt idx="41589">
                  <c:v>396.16069807615298</c:v>
                </c:pt>
                <c:pt idx="41590">
                  <c:v>396.04387374815292</c:v>
                </c:pt>
                <c:pt idx="41591">
                  <c:v>395.70269595430801</c:v>
                </c:pt>
                <c:pt idx="41592">
                  <c:v>395.51234303676904</c:v>
                </c:pt>
                <c:pt idx="41593">
                  <c:v>395.62471811030701</c:v>
                </c:pt>
                <c:pt idx="41594">
                  <c:v>396.14464047800004</c:v>
                </c:pt>
                <c:pt idx="41595">
                  <c:v>396.31142477630698</c:v>
                </c:pt>
                <c:pt idx="41596">
                  <c:v>396.22540836276801</c:v>
                </c:pt>
                <c:pt idx="41597">
                  <c:v>395.99926758738394</c:v>
                </c:pt>
                <c:pt idx="41598">
                  <c:v>395.84071293846102</c:v>
                </c:pt>
                <c:pt idx="41599">
                  <c:v>396.20557813015398</c:v>
                </c:pt>
                <c:pt idx="41600">
                  <c:v>396.22792510769199</c:v>
                </c:pt>
                <c:pt idx="41601">
                  <c:v>395.98604693538391</c:v>
                </c:pt>
                <c:pt idx="41602">
                  <c:v>396.09759740092295</c:v>
                </c:pt>
                <c:pt idx="41603">
                  <c:v>396.09413390292286</c:v>
                </c:pt>
                <c:pt idx="41604">
                  <c:v>396.2834756419989</c:v>
                </c:pt>
                <c:pt idx="41605">
                  <c:v>396.27987610753797</c:v>
                </c:pt>
                <c:pt idx="41606">
                  <c:v>396.13227404999992</c:v>
                </c:pt>
                <c:pt idx="41607">
                  <c:v>396.31675582984604</c:v>
                </c:pt>
                <c:pt idx="41608">
                  <c:v>396.3056826347692</c:v>
                </c:pt>
                <c:pt idx="41609">
                  <c:v>396.00029904492197</c:v>
                </c:pt>
                <c:pt idx="41610">
                  <c:v>396.01208732369201</c:v>
                </c:pt>
                <c:pt idx="41611">
                  <c:v>396.13976723799999</c:v>
                </c:pt>
                <c:pt idx="41612">
                  <c:v>395.91040015338405</c:v>
                </c:pt>
                <c:pt idx="41613">
                  <c:v>396.05347003076906</c:v>
                </c:pt>
                <c:pt idx="41614">
                  <c:v>396.02074687415302</c:v>
                </c:pt>
                <c:pt idx="41615">
                  <c:v>396.03808462784605</c:v>
                </c:pt>
                <c:pt idx="41616">
                  <c:v>395.96469700876901</c:v>
                </c:pt>
                <c:pt idx="41617">
                  <c:v>395.91507520492303</c:v>
                </c:pt>
                <c:pt idx="41618">
                  <c:v>395.91363880646099</c:v>
                </c:pt>
                <c:pt idx="41619">
                  <c:v>395.80049707230802</c:v>
                </c:pt>
                <c:pt idx="41620">
                  <c:v>395.47117706892288</c:v>
                </c:pt>
                <c:pt idx="41621">
                  <c:v>395.62351796353795</c:v>
                </c:pt>
                <c:pt idx="41622">
                  <c:v>395.69261602323002</c:v>
                </c:pt>
                <c:pt idx="41623">
                  <c:v>395.46822006399992</c:v>
                </c:pt>
                <c:pt idx="41624">
                  <c:v>395.67950723169099</c:v>
                </c:pt>
                <c:pt idx="41625">
                  <c:v>395.70296254769193</c:v>
                </c:pt>
                <c:pt idx="41626">
                  <c:v>395.84205874338397</c:v>
                </c:pt>
                <c:pt idx="41627">
                  <c:v>395.80624369230702</c:v>
                </c:pt>
                <c:pt idx="41628">
                  <c:v>395.91033823630795</c:v>
                </c:pt>
                <c:pt idx="41629">
                  <c:v>395.94775994153787</c:v>
                </c:pt>
                <c:pt idx="41630">
                  <c:v>395.95127226246092</c:v>
                </c:pt>
                <c:pt idx="41631">
                  <c:v>395.99460611984614</c:v>
                </c:pt>
                <c:pt idx="41632">
                  <c:v>395.94079618446108</c:v>
                </c:pt>
                <c:pt idx="41633">
                  <c:v>395.97065205769189</c:v>
                </c:pt>
                <c:pt idx="41634">
                  <c:v>395.99567259922992</c:v>
                </c:pt>
                <c:pt idx="41635">
                  <c:v>395.75179170092292</c:v>
                </c:pt>
                <c:pt idx="41636">
                  <c:v>395.79359936707687</c:v>
                </c:pt>
                <c:pt idx="41637">
                  <c:v>395.94988674184606</c:v>
                </c:pt>
                <c:pt idx="41638">
                  <c:v>395.70171787338393</c:v>
                </c:pt>
                <c:pt idx="41639">
                  <c:v>395.90572123122996</c:v>
                </c:pt>
                <c:pt idx="41640">
                  <c:v>395.91243923692292</c:v>
                </c:pt>
                <c:pt idx="41641">
                  <c:v>395.76548968369201</c:v>
                </c:pt>
                <c:pt idx="41642">
                  <c:v>395.669710427231</c:v>
                </c:pt>
                <c:pt idx="41643">
                  <c:v>395.679752802922</c:v>
                </c:pt>
                <c:pt idx="41644">
                  <c:v>395.78061204615295</c:v>
                </c:pt>
                <c:pt idx="41645">
                  <c:v>395.81262757938401</c:v>
                </c:pt>
                <c:pt idx="41646">
                  <c:v>395.68549468769203</c:v>
                </c:pt>
                <c:pt idx="41647">
                  <c:v>395.71465019692306</c:v>
                </c:pt>
                <c:pt idx="41648">
                  <c:v>395.90375824692291</c:v>
                </c:pt>
                <c:pt idx="41649">
                  <c:v>395.888050007846</c:v>
                </c:pt>
                <c:pt idx="41650">
                  <c:v>395.88226052999903</c:v>
                </c:pt>
                <c:pt idx="41651">
                  <c:v>395.82834827676896</c:v>
                </c:pt>
                <c:pt idx="41652">
                  <c:v>395.82277085799899</c:v>
                </c:pt>
                <c:pt idx="41653">
                  <c:v>395.82181410046098</c:v>
                </c:pt>
                <c:pt idx="41654">
                  <c:v>395.68514146830699</c:v>
                </c:pt>
                <c:pt idx="41655">
                  <c:v>395.48275708338394</c:v>
                </c:pt>
                <c:pt idx="41656">
                  <c:v>395.63410570923003</c:v>
                </c:pt>
                <c:pt idx="41657">
                  <c:v>395.86420054646106</c:v>
                </c:pt>
                <c:pt idx="41658">
                  <c:v>395.86879552430702</c:v>
                </c:pt>
                <c:pt idx="41659">
                  <c:v>395.99019967230697</c:v>
                </c:pt>
                <c:pt idx="41660">
                  <c:v>396.057077984307</c:v>
                </c:pt>
                <c:pt idx="41661">
                  <c:v>396.08039380769191</c:v>
                </c:pt>
                <c:pt idx="41662">
                  <c:v>396.02267703646106</c:v>
                </c:pt>
                <c:pt idx="41663">
                  <c:v>396.0138530416919</c:v>
                </c:pt>
                <c:pt idx="41664">
                  <c:v>395.91367449538399</c:v>
                </c:pt>
                <c:pt idx="41665">
                  <c:v>395.93075488922995</c:v>
                </c:pt>
                <c:pt idx="41666">
                  <c:v>396.03609087599892</c:v>
                </c:pt>
                <c:pt idx="41667">
                  <c:v>396.05435252276902</c:v>
                </c:pt>
                <c:pt idx="41668">
                  <c:v>396.08155707922987</c:v>
                </c:pt>
                <c:pt idx="41669">
                  <c:v>395.96316026384602</c:v>
                </c:pt>
                <c:pt idx="41670">
                  <c:v>395.96770107769197</c:v>
                </c:pt>
                <c:pt idx="41671">
                  <c:v>396.04351676076897</c:v>
                </c:pt>
                <c:pt idx="41672">
                  <c:v>396.19361040984597</c:v>
                </c:pt>
                <c:pt idx="41673">
                  <c:v>396.19691001107691</c:v>
                </c:pt>
                <c:pt idx="41674">
                  <c:v>396.18919033569205</c:v>
                </c:pt>
                <c:pt idx="41675">
                  <c:v>396.14038961876804</c:v>
                </c:pt>
                <c:pt idx="41676">
                  <c:v>396.07322220276905</c:v>
                </c:pt>
                <c:pt idx="41677">
                  <c:v>396.06635554430699</c:v>
                </c:pt>
                <c:pt idx="41678">
                  <c:v>396.04293460846105</c:v>
                </c:pt>
                <c:pt idx="41679">
                  <c:v>396.01889263092306</c:v>
                </c:pt>
                <c:pt idx="41680">
                  <c:v>395.97589389876902</c:v>
                </c:pt>
                <c:pt idx="41681">
                  <c:v>395.99590378922994</c:v>
                </c:pt>
                <c:pt idx="41682">
                  <c:v>395.96765711738396</c:v>
                </c:pt>
                <c:pt idx="41683">
                  <c:v>395.97025214107595</c:v>
                </c:pt>
                <c:pt idx="41684">
                  <c:v>395.96453981753803</c:v>
                </c:pt>
                <c:pt idx="41685">
                  <c:v>396.02904361415403</c:v>
                </c:pt>
                <c:pt idx="41686">
                  <c:v>396.02439958369195</c:v>
                </c:pt>
                <c:pt idx="41687">
                  <c:v>396.07504655753792</c:v>
                </c:pt>
                <c:pt idx="41688">
                  <c:v>396.01399320184601</c:v>
                </c:pt>
                <c:pt idx="41689">
                  <c:v>396.02581575815293</c:v>
                </c:pt>
                <c:pt idx="41690">
                  <c:v>396.11611746123089</c:v>
                </c:pt>
                <c:pt idx="41691">
                  <c:v>396.14374076461502</c:v>
                </c:pt>
                <c:pt idx="41692">
                  <c:v>396.1058697364611</c:v>
                </c:pt>
                <c:pt idx="41693">
                  <c:v>395.99634577553786</c:v>
                </c:pt>
                <c:pt idx="41694">
                  <c:v>396.03590029399999</c:v>
                </c:pt>
                <c:pt idx="41695">
                  <c:v>396.15304878123101</c:v>
                </c:pt>
                <c:pt idx="41696">
                  <c:v>396.051101364923</c:v>
                </c:pt>
                <c:pt idx="41697">
                  <c:v>396.09681417076905</c:v>
                </c:pt>
                <c:pt idx="41698">
                  <c:v>396.09456966769199</c:v>
                </c:pt>
                <c:pt idx="41699">
                  <c:v>396.0936540016919</c:v>
                </c:pt>
                <c:pt idx="41700">
                  <c:v>395.971096384769</c:v>
                </c:pt>
                <c:pt idx="41701">
                  <c:v>396.09927550015396</c:v>
                </c:pt>
                <c:pt idx="41702">
                  <c:v>396.11632279092299</c:v>
                </c:pt>
                <c:pt idx="41703">
                  <c:v>396.11700814430702</c:v>
                </c:pt>
                <c:pt idx="41704">
                  <c:v>396.09202325015292</c:v>
                </c:pt>
                <c:pt idx="41705">
                  <c:v>395.91869060246108</c:v>
                </c:pt>
                <c:pt idx="41706">
                  <c:v>395.86081015569198</c:v>
                </c:pt>
                <c:pt idx="41707">
                  <c:v>395.93666743353799</c:v>
                </c:pt>
                <c:pt idx="41708">
                  <c:v>395.98859209876895</c:v>
                </c:pt>
                <c:pt idx="41709">
                  <c:v>396.053499389384</c:v>
                </c:pt>
                <c:pt idx="41710">
                  <c:v>396.05969001553808</c:v>
                </c:pt>
                <c:pt idx="41711">
                  <c:v>395.98327391753793</c:v>
                </c:pt>
                <c:pt idx="41712">
                  <c:v>396.08029425292199</c:v>
                </c:pt>
                <c:pt idx="41713">
                  <c:v>396.153740411076</c:v>
                </c:pt>
                <c:pt idx="41714">
                  <c:v>395.93470523815392</c:v>
                </c:pt>
                <c:pt idx="41715">
                  <c:v>395.81470667123</c:v>
                </c:pt>
                <c:pt idx="41716">
                  <c:v>396.02480188661502</c:v>
                </c:pt>
                <c:pt idx="41717">
                  <c:v>396.09482998722996</c:v>
                </c:pt>
                <c:pt idx="41718">
                  <c:v>396.07624577615292</c:v>
                </c:pt>
                <c:pt idx="41719">
                  <c:v>396.14622203846108</c:v>
                </c:pt>
                <c:pt idx="41720">
                  <c:v>396.17757631999905</c:v>
                </c:pt>
                <c:pt idx="41721">
                  <c:v>396.20033663430701</c:v>
                </c:pt>
                <c:pt idx="41722">
                  <c:v>396.13277720907695</c:v>
                </c:pt>
                <c:pt idx="41723">
                  <c:v>396.04502613984613</c:v>
                </c:pt>
                <c:pt idx="41724">
                  <c:v>395.960706600153</c:v>
                </c:pt>
                <c:pt idx="41725">
                  <c:v>395.80717755446102</c:v>
                </c:pt>
                <c:pt idx="41726">
                  <c:v>395.6967389966149</c:v>
                </c:pt>
                <c:pt idx="41727">
                  <c:v>395.5937138886149</c:v>
                </c:pt>
                <c:pt idx="41728">
                  <c:v>396.07370363292301</c:v>
                </c:pt>
                <c:pt idx="41729">
                  <c:v>396.08368250261492</c:v>
                </c:pt>
                <c:pt idx="41730">
                  <c:v>396.23688111923002</c:v>
                </c:pt>
                <c:pt idx="41731">
                  <c:v>396.35042342399998</c:v>
                </c:pt>
                <c:pt idx="41732">
                  <c:v>396.28503132984508</c:v>
                </c:pt>
                <c:pt idx="41733">
                  <c:v>396.21674742769187</c:v>
                </c:pt>
                <c:pt idx="41734">
                  <c:v>396.30174228799996</c:v>
                </c:pt>
                <c:pt idx="41735">
                  <c:v>396.19453918676902</c:v>
                </c:pt>
                <c:pt idx="41736">
                  <c:v>396.25170160553802</c:v>
                </c:pt>
                <c:pt idx="41737">
                  <c:v>396.23206145138397</c:v>
                </c:pt>
                <c:pt idx="41738">
                  <c:v>396.27348995446101</c:v>
                </c:pt>
                <c:pt idx="41739">
                  <c:v>396.46626323276905</c:v>
                </c:pt>
                <c:pt idx="41740">
                  <c:v>396.44822373584606</c:v>
                </c:pt>
                <c:pt idx="41741">
                  <c:v>396.4332315221539</c:v>
                </c:pt>
                <c:pt idx="41742">
                  <c:v>396.38641602369199</c:v>
                </c:pt>
                <c:pt idx="41743">
                  <c:v>396.47535835430699</c:v>
                </c:pt>
                <c:pt idx="41744">
                  <c:v>396.59310213215292</c:v>
                </c:pt>
                <c:pt idx="41745">
                  <c:v>396.6542530063071</c:v>
                </c:pt>
                <c:pt idx="41746">
                  <c:v>396.74046643892302</c:v>
                </c:pt>
                <c:pt idx="41747">
                  <c:v>396.70934057199992</c:v>
                </c:pt>
                <c:pt idx="41748">
                  <c:v>396.82073803999992</c:v>
                </c:pt>
                <c:pt idx="41749">
                  <c:v>396.88552949107594</c:v>
                </c:pt>
                <c:pt idx="41750">
                  <c:v>396.74473116646107</c:v>
                </c:pt>
                <c:pt idx="41751">
                  <c:v>396.82255507907593</c:v>
                </c:pt>
                <c:pt idx="41752">
                  <c:v>396.90226915230704</c:v>
                </c:pt>
                <c:pt idx="41753">
                  <c:v>396.88593218815299</c:v>
                </c:pt>
                <c:pt idx="41754">
                  <c:v>396.95048200107601</c:v>
                </c:pt>
                <c:pt idx="41755">
                  <c:v>396.91787670738393</c:v>
                </c:pt>
                <c:pt idx="41756">
                  <c:v>396.80832537046098</c:v>
                </c:pt>
                <c:pt idx="41757">
                  <c:v>396.86670073999994</c:v>
                </c:pt>
                <c:pt idx="41758">
                  <c:v>397.00446820030703</c:v>
                </c:pt>
                <c:pt idx="41759">
                  <c:v>397.04398877399905</c:v>
                </c:pt>
                <c:pt idx="41760">
                  <c:v>396.90970163707698</c:v>
                </c:pt>
                <c:pt idx="41761">
                  <c:v>396.95477581369198</c:v>
                </c:pt>
                <c:pt idx="41762">
                  <c:v>396.88905729861494</c:v>
                </c:pt>
                <c:pt idx="41763">
                  <c:v>396.79136773276895</c:v>
                </c:pt>
                <c:pt idx="41764">
                  <c:v>396.95239792599892</c:v>
                </c:pt>
                <c:pt idx="41765">
                  <c:v>397.02077074461494</c:v>
                </c:pt>
                <c:pt idx="41766">
                  <c:v>397.01233302461492</c:v>
                </c:pt>
                <c:pt idx="41767">
                  <c:v>396.97286719615306</c:v>
                </c:pt>
                <c:pt idx="41768">
                  <c:v>396.83771294476895</c:v>
                </c:pt>
                <c:pt idx="41769">
                  <c:v>396.93314352907595</c:v>
                </c:pt>
                <c:pt idx="41770">
                  <c:v>396.94155523738391</c:v>
                </c:pt>
                <c:pt idx="41771">
                  <c:v>396.87916197138395</c:v>
                </c:pt>
                <c:pt idx="41772">
                  <c:v>397.02290854892294</c:v>
                </c:pt>
                <c:pt idx="41773">
                  <c:v>397.02948127230701</c:v>
                </c:pt>
                <c:pt idx="41774">
                  <c:v>396.91016713200003</c:v>
                </c:pt>
                <c:pt idx="41775">
                  <c:v>397.08039073338398</c:v>
                </c:pt>
                <c:pt idx="41776">
                  <c:v>396.98879908138389</c:v>
                </c:pt>
                <c:pt idx="41777">
                  <c:v>396.8789128456919</c:v>
                </c:pt>
                <c:pt idx="41778">
                  <c:v>396.9961027435379</c:v>
                </c:pt>
                <c:pt idx="41779">
                  <c:v>397.03627219230697</c:v>
                </c:pt>
                <c:pt idx="41780">
                  <c:v>396.97905269169195</c:v>
                </c:pt>
                <c:pt idx="41781">
                  <c:v>396.89889821184499</c:v>
                </c:pt>
                <c:pt idx="41782">
                  <c:v>396.94903652999898</c:v>
                </c:pt>
                <c:pt idx="41783">
                  <c:v>396.98198467830696</c:v>
                </c:pt>
                <c:pt idx="41784">
                  <c:v>396.93979151522996</c:v>
                </c:pt>
                <c:pt idx="41785">
                  <c:v>396.95268766323005</c:v>
                </c:pt>
                <c:pt idx="41786">
                  <c:v>396.89622460784602</c:v>
                </c:pt>
                <c:pt idx="41787">
                  <c:v>396.95793582123099</c:v>
                </c:pt>
                <c:pt idx="41788">
                  <c:v>396.97817764492294</c:v>
                </c:pt>
                <c:pt idx="41789">
                  <c:v>396.98360434492292</c:v>
                </c:pt>
                <c:pt idx="41790">
                  <c:v>397.03125343907595</c:v>
                </c:pt>
                <c:pt idx="41791">
                  <c:v>397.05206757338402</c:v>
                </c:pt>
                <c:pt idx="41792">
                  <c:v>396.97775535953792</c:v>
                </c:pt>
                <c:pt idx="41793">
                  <c:v>397.02557899815389</c:v>
                </c:pt>
                <c:pt idx="41794">
                  <c:v>397.12288598984611</c:v>
                </c:pt>
                <c:pt idx="41795">
                  <c:v>397.12497441953798</c:v>
                </c:pt>
                <c:pt idx="41796">
                  <c:v>397.14581672907605</c:v>
                </c:pt>
                <c:pt idx="41797">
                  <c:v>397.17561047230703</c:v>
                </c:pt>
                <c:pt idx="41798">
                  <c:v>397.12946609569201</c:v>
                </c:pt>
                <c:pt idx="41799">
                  <c:v>397.095461786307</c:v>
                </c:pt>
                <c:pt idx="41800">
                  <c:v>397.15217099522999</c:v>
                </c:pt>
                <c:pt idx="41801">
                  <c:v>397.15092987538401</c:v>
                </c:pt>
                <c:pt idx="41802">
                  <c:v>397.17845414738395</c:v>
                </c:pt>
                <c:pt idx="41803">
                  <c:v>397.25380132446111</c:v>
                </c:pt>
                <c:pt idx="41804">
                  <c:v>397.26482605215301</c:v>
                </c:pt>
                <c:pt idx="41805">
                  <c:v>397.27884787815299</c:v>
                </c:pt>
                <c:pt idx="41806">
                  <c:v>397.35314028492297</c:v>
                </c:pt>
                <c:pt idx="41807">
                  <c:v>397.34805206938398</c:v>
                </c:pt>
                <c:pt idx="41808">
                  <c:v>397.36009479461501</c:v>
                </c:pt>
                <c:pt idx="41809">
                  <c:v>397.36889099538405</c:v>
                </c:pt>
                <c:pt idx="41810">
                  <c:v>397.49408883969198</c:v>
                </c:pt>
                <c:pt idx="41811">
                  <c:v>397.40720568384603</c:v>
                </c:pt>
                <c:pt idx="41812">
                  <c:v>397.40405064276905</c:v>
                </c:pt>
                <c:pt idx="41813">
                  <c:v>397.46848208492298</c:v>
                </c:pt>
                <c:pt idx="41814">
                  <c:v>397.44818525030792</c:v>
                </c:pt>
                <c:pt idx="41815">
                  <c:v>397.45368021953806</c:v>
                </c:pt>
                <c:pt idx="41816">
                  <c:v>397.46956024384605</c:v>
                </c:pt>
                <c:pt idx="41817">
                  <c:v>397.49653787246086</c:v>
                </c:pt>
                <c:pt idx="41818">
                  <c:v>397.39463731676904</c:v>
                </c:pt>
                <c:pt idx="41819">
                  <c:v>397.39780885923</c:v>
                </c:pt>
                <c:pt idx="41820">
                  <c:v>397.46095437692293</c:v>
                </c:pt>
                <c:pt idx="41821">
                  <c:v>397.40699439999992</c:v>
                </c:pt>
                <c:pt idx="41822">
                  <c:v>397.4775895679989</c:v>
                </c:pt>
                <c:pt idx="41823">
                  <c:v>397.51256421138396</c:v>
                </c:pt>
                <c:pt idx="41824">
                  <c:v>397.55312767969195</c:v>
                </c:pt>
                <c:pt idx="41825">
                  <c:v>397.53921356215295</c:v>
                </c:pt>
                <c:pt idx="41826">
                  <c:v>397.47654152661494</c:v>
                </c:pt>
                <c:pt idx="41827">
                  <c:v>397.59764493676903</c:v>
                </c:pt>
                <c:pt idx="41828">
                  <c:v>397.509203546923</c:v>
                </c:pt>
                <c:pt idx="41829">
                  <c:v>397.40864421246101</c:v>
                </c:pt>
                <c:pt idx="41830">
                  <c:v>397.55967499984604</c:v>
                </c:pt>
                <c:pt idx="41831">
                  <c:v>397.56169225984598</c:v>
                </c:pt>
                <c:pt idx="41832">
                  <c:v>397.60927711553808</c:v>
                </c:pt>
                <c:pt idx="41833">
                  <c:v>397.60930171369205</c:v>
                </c:pt>
                <c:pt idx="41834">
                  <c:v>397.63215548876894</c:v>
                </c:pt>
                <c:pt idx="41835">
                  <c:v>397.58841695769081</c:v>
                </c:pt>
                <c:pt idx="41836">
                  <c:v>397.66261039030707</c:v>
                </c:pt>
                <c:pt idx="41837">
                  <c:v>397.64057103092307</c:v>
                </c:pt>
                <c:pt idx="41838">
                  <c:v>397.63244131615306</c:v>
                </c:pt>
                <c:pt idx="41839">
                  <c:v>397.6136462398461</c:v>
                </c:pt>
                <c:pt idx="41840">
                  <c:v>397.74218661907605</c:v>
                </c:pt>
                <c:pt idx="41841">
                  <c:v>397.8668056738461</c:v>
                </c:pt>
                <c:pt idx="41842">
                  <c:v>397.82821710092293</c:v>
                </c:pt>
                <c:pt idx="41843">
                  <c:v>397.91341744861484</c:v>
                </c:pt>
                <c:pt idx="41844">
                  <c:v>397.85180375630705</c:v>
                </c:pt>
                <c:pt idx="41845">
                  <c:v>397.85995066430706</c:v>
                </c:pt>
                <c:pt idx="41846">
                  <c:v>397.883384200769</c:v>
                </c:pt>
                <c:pt idx="41847">
                  <c:v>397.95748680322998</c:v>
                </c:pt>
                <c:pt idx="41848">
                  <c:v>398.04618810169194</c:v>
                </c:pt>
                <c:pt idx="41849">
                  <c:v>398.05713399430698</c:v>
                </c:pt>
                <c:pt idx="41850">
                  <c:v>398.09038971538399</c:v>
                </c:pt>
                <c:pt idx="41851">
                  <c:v>398.09747339415298</c:v>
                </c:pt>
                <c:pt idx="41852">
                  <c:v>398.22113807215385</c:v>
                </c:pt>
                <c:pt idx="41853">
                  <c:v>398.23410532999992</c:v>
                </c:pt>
                <c:pt idx="41854">
                  <c:v>398.22202889061492</c:v>
                </c:pt>
                <c:pt idx="41855">
                  <c:v>397.99191109492295</c:v>
                </c:pt>
                <c:pt idx="41856">
                  <c:v>397.965190656461</c:v>
                </c:pt>
                <c:pt idx="41857">
                  <c:v>398.08435358630697</c:v>
                </c:pt>
                <c:pt idx="41858">
                  <c:v>398.10427503492303</c:v>
                </c:pt>
                <c:pt idx="41859">
                  <c:v>398.20299296046102</c:v>
                </c:pt>
                <c:pt idx="41860">
                  <c:v>398.07531654676797</c:v>
                </c:pt>
                <c:pt idx="41861">
                  <c:v>398.1436436698462</c:v>
                </c:pt>
                <c:pt idx="41862">
                  <c:v>398.13798647784608</c:v>
                </c:pt>
                <c:pt idx="41863">
                  <c:v>398.17610911661495</c:v>
                </c:pt>
                <c:pt idx="41864">
                  <c:v>398.18730051861496</c:v>
                </c:pt>
                <c:pt idx="41865">
                  <c:v>398.0481162072299</c:v>
                </c:pt>
                <c:pt idx="41866">
                  <c:v>398.01036542861493</c:v>
                </c:pt>
                <c:pt idx="41867">
                  <c:v>398.03007030092198</c:v>
                </c:pt>
                <c:pt idx="41868">
                  <c:v>397.99595651107688</c:v>
                </c:pt>
                <c:pt idx="41869">
                  <c:v>398.08420958676902</c:v>
                </c:pt>
                <c:pt idx="41870">
                  <c:v>397.92812800015287</c:v>
                </c:pt>
                <c:pt idx="41871">
                  <c:v>397.98717801738388</c:v>
                </c:pt>
                <c:pt idx="41872">
                  <c:v>398.06665035646108</c:v>
                </c:pt>
                <c:pt idx="41873">
                  <c:v>397.955528300769</c:v>
                </c:pt>
                <c:pt idx="41874">
                  <c:v>397.83841557415292</c:v>
                </c:pt>
                <c:pt idx="41875">
                  <c:v>397.82202735446106</c:v>
                </c:pt>
                <c:pt idx="41876">
                  <c:v>397.72682092215399</c:v>
                </c:pt>
                <c:pt idx="41877">
                  <c:v>397.81834368276901</c:v>
                </c:pt>
                <c:pt idx="41878">
                  <c:v>397.85391515861494</c:v>
                </c:pt>
                <c:pt idx="41879">
                  <c:v>397.80044428692298</c:v>
                </c:pt>
                <c:pt idx="41880">
                  <c:v>397.83120093184601</c:v>
                </c:pt>
                <c:pt idx="41881">
                  <c:v>397.80139806538392</c:v>
                </c:pt>
                <c:pt idx="41882">
                  <c:v>397.874147436307</c:v>
                </c:pt>
                <c:pt idx="41883">
                  <c:v>398.00453199969093</c:v>
                </c:pt>
                <c:pt idx="41884">
                  <c:v>398.02836084122987</c:v>
                </c:pt>
                <c:pt idx="41885">
                  <c:v>397.9210995083069</c:v>
                </c:pt>
                <c:pt idx="41886">
                  <c:v>397.90973221984598</c:v>
                </c:pt>
                <c:pt idx="41887">
                  <c:v>397.99366993092292</c:v>
                </c:pt>
                <c:pt idx="41888">
                  <c:v>398.05367613553807</c:v>
                </c:pt>
                <c:pt idx="41889">
                  <c:v>398.01492578907602</c:v>
                </c:pt>
                <c:pt idx="41890">
                  <c:v>397.89386716307598</c:v>
                </c:pt>
                <c:pt idx="41891">
                  <c:v>397.97956209569196</c:v>
                </c:pt>
                <c:pt idx="41892">
                  <c:v>398.11429379630704</c:v>
                </c:pt>
                <c:pt idx="41893">
                  <c:v>398.08504327538395</c:v>
                </c:pt>
                <c:pt idx="41894">
                  <c:v>398.17743112122997</c:v>
                </c:pt>
                <c:pt idx="41895">
                  <c:v>398.15597924153792</c:v>
                </c:pt>
                <c:pt idx="41896">
                  <c:v>397.99094996322987</c:v>
                </c:pt>
                <c:pt idx="41897">
                  <c:v>397.880833475538</c:v>
                </c:pt>
                <c:pt idx="41898">
                  <c:v>397.94192983492297</c:v>
                </c:pt>
                <c:pt idx="41899">
                  <c:v>397.85712523030702</c:v>
                </c:pt>
                <c:pt idx="41900">
                  <c:v>397.90541408353801</c:v>
                </c:pt>
                <c:pt idx="41901">
                  <c:v>397.978826795538</c:v>
                </c:pt>
                <c:pt idx="41902">
                  <c:v>398.08656668661496</c:v>
                </c:pt>
                <c:pt idx="41903">
                  <c:v>398.03640672538393</c:v>
                </c:pt>
                <c:pt idx="41904">
                  <c:v>398.01474383815298</c:v>
                </c:pt>
                <c:pt idx="41905">
                  <c:v>398.0358160716919</c:v>
                </c:pt>
                <c:pt idx="41906">
                  <c:v>398.29008264538396</c:v>
                </c:pt>
                <c:pt idx="41907">
                  <c:v>398.43121366692293</c:v>
                </c:pt>
                <c:pt idx="41908">
                  <c:v>398.36566252292306</c:v>
                </c:pt>
                <c:pt idx="41909">
                  <c:v>398.29718112476905</c:v>
                </c:pt>
                <c:pt idx="41910">
                  <c:v>398.20656048215295</c:v>
                </c:pt>
                <c:pt idx="41911">
                  <c:v>398.25034931569195</c:v>
                </c:pt>
                <c:pt idx="41912">
                  <c:v>398.3325174356919</c:v>
                </c:pt>
                <c:pt idx="41913">
                  <c:v>398.43281986461494</c:v>
                </c:pt>
                <c:pt idx="41914">
                  <c:v>398.45261316723003</c:v>
                </c:pt>
                <c:pt idx="41915">
                  <c:v>398.48069281369197</c:v>
                </c:pt>
                <c:pt idx="41916">
                  <c:v>398.39230308707693</c:v>
                </c:pt>
                <c:pt idx="41917">
                  <c:v>398.52986683015314</c:v>
                </c:pt>
                <c:pt idx="41918">
                  <c:v>398.46820186738393</c:v>
                </c:pt>
                <c:pt idx="41919">
                  <c:v>398.61262863323003</c:v>
                </c:pt>
                <c:pt idx="41920">
                  <c:v>398.59596544846096</c:v>
                </c:pt>
                <c:pt idx="41921">
                  <c:v>398.40193622261489</c:v>
                </c:pt>
                <c:pt idx="41922">
                  <c:v>398.38420931892301</c:v>
                </c:pt>
                <c:pt idx="41923">
                  <c:v>398.40756674169194</c:v>
                </c:pt>
                <c:pt idx="41924">
                  <c:v>398.55491851907601</c:v>
                </c:pt>
                <c:pt idx="41925">
                  <c:v>398.53391200892287</c:v>
                </c:pt>
                <c:pt idx="41926">
                  <c:v>398.40659173384608</c:v>
                </c:pt>
                <c:pt idx="41927">
                  <c:v>398.35619160215299</c:v>
                </c:pt>
                <c:pt idx="41928">
                  <c:v>398.49022823722993</c:v>
                </c:pt>
                <c:pt idx="41929">
                  <c:v>398.48143568738391</c:v>
                </c:pt>
                <c:pt idx="41930">
                  <c:v>398.42079854246094</c:v>
                </c:pt>
                <c:pt idx="41931">
                  <c:v>398.40398639169194</c:v>
                </c:pt>
                <c:pt idx="41932">
                  <c:v>398.40530920553795</c:v>
                </c:pt>
                <c:pt idx="41933">
                  <c:v>398.37645925538391</c:v>
                </c:pt>
                <c:pt idx="41934">
                  <c:v>398.42655988707588</c:v>
                </c:pt>
                <c:pt idx="41935">
                  <c:v>398.59372798661491</c:v>
                </c:pt>
                <c:pt idx="41936">
                  <c:v>398.50689830230698</c:v>
                </c:pt>
                <c:pt idx="41937">
                  <c:v>398.53910266415301</c:v>
                </c:pt>
                <c:pt idx="41938">
                  <c:v>398.63993008815396</c:v>
                </c:pt>
                <c:pt idx="41939">
                  <c:v>398.72409699015299</c:v>
                </c:pt>
                <c:pt idx="41940">
                  <c:v>398.55389695784601</c:v>
                </c:pt>
                <c:pt idx="41941">
                  <c:v>398.53573492061497</c:v>
                </c:pt>
                <c:pt idx="41942">
                  <c:v>398.59019034430696</c:v>
                </c:pt>
                <c:pt idx="41943">
                  <c:v>398.68947156584608</c:v>
                </c:pt>
                <c:pt idx="41944">
                  <c:v>398.58546087569198</c:v>
                </c:pt>
                <c:pt idx="41945">
                  <c:v>398.6454570333841</c:v>
                </c:pt>
                <c:pt idx="41946">
                  <c:v>398.79176630722986</c:v>
                </c:pt>
                <c:pt idx="41947">
                  <c:v>398.65968507323004</c:v>
                </c:pt>
                <c:pt idx="41948">
                  <c:v>398.53786908246104</c:v>
                </c:pt>
                <c:pt idx="41949">
                  <c:v>398.65197046476902</c:v>
                </c:pt>
                <c:pt idx="41950">
                  <c:v>398.69858522323</c:v>
                </c:pt>
                <c:pt idx="41951">
                  <c:v>398.59132882722986</c:v>
                </c:pt>
                <c:pt idx="41952">
                  <c:v>398.68484607123008</c:v>
                </c:pt>
                <c:pt idx="41953">
                  <c:v>398.72201255076897</c:v>
                </c:pt>
                <c:pt idx="41954">
                  <c:v>398.62274484430702</c:v>
                </c:pt>
                <c:pt idx="41955">
                  <c:v>398.64917636353806</c:v>
                </c:pt>
                <c:pt idx="41956">
                  <c:v>398.94659763061492</c:v>
                </c:pt>
                <c:pt idx="41957">
                  <c:v>399.05192427292292</c:v>
                </c:pt>
                <c:pt idx="41958">
                  <c:v>399.15132277230703</c:v>
                </c:pt>
                <c:pt idx="41959">
                  <c:v>399.11940325984608</c:v>
                </c:pt>
                <c:pt idx="41960">
                  <c:v>399.06072726630703</c:v>
                </c:pt>
                <c:pt idx="41961">
                  <c:v>399.03514031538396</c:v>
                </c:pt>
                <c:pt idx="41962">
                  <c:v>399.07362173507698</c:v>
                </c:pt>
                <c:pt idx="41963">
                  <c:v>399.12365195384598</c:v>
                </c:pt>
                <c:pt idx="41964">
                  <c:v>399.26011970769184</c:v>
                </c:pt>
                <c:pt idx="41965">
                  <c:v>399.101535786461</c:v>
                </c:pt>
                <c:pt idx="41966">
                  <c:v>399.10239382584507</c:v>
                </c:pt>
                <c:pt idx="41967">
                  <c:v>399.10306048692308</c:v>
                </c:pt>
                <c:pt idx="41968">
                  <c:v>399.06877039092302</c:v>
                </c:pt>
                <c:pt idx="41969">
                  <c:v>399.11454696446106</c:v>
                </c:pt>
                <c:pt idx="41970">
                  <c:v>399.29382746292191</c:v>
                </c:pt>
                <c:pt idx="41971">
                  <c:v>399.259057673077</c:v>
                </c:pt>
                <c:pt idx="41972">
                  <c:v>399.31328026661492</c:v>
                </c:pt>
                <c:pt idx="41973">
                  <c:v>399.28181518215303</c:v>
                </c:pt>
                <c:pt idx="41974">
                  <c:v>399.31239243630705</c:v>
                </c:pt>
                <c:pt idx="41975">
                  <c:v>399.40815880784595</c:v>
                </c:pt>
                <c:pt idx="41976">
                  <c:v>399.43524616630697</c:v>
                </c:pt>
                <c:pt idx="41977">
                  <c:v>399.59516790753787</c:v>
                </c:pt>
                <c:pt idx="41978">
                  <c:v>399.53417688261493</c:v>
                </c:pt>
                <c:pt idx="41979">
                  <c:v>399.51955076738392</c:v>
                </c:pt>
                <c:pt idx="41980">
                  <c:v>399.40085807630697</c:v>
                </c:pt>
                <c:pt idx="41981">
                  <c:v>399.51806581430702</c:v>
                </c:pt>
                <c:pt idx="41982">
                  <c:v>399.40149691369191</c:v>
                </c:pt>
                <c:pt idx="41983">
                  <c:v>399.24923686522999</c:v>
                </c:pt>
                <c:pt idx="41984">
                  <c:v>399.42267588646098</c:v>
                </c:pt>
                <c:pt idx="41985">
                  <c:v>399.42141257307594</c:v>
                </c:pt>
                <c:pt idx="41986">
                  <c:v>399.56512897615295</c:v>
                </c:pt>
                <c:pt idx="41987">
                  <c:v>399.72045402492301</c:v>
                </c:pt>
                <c:pt idx="41988">
                  <c:v>399.67183528430701</c:v>
                </c:pt>
                <c:pt idx="41989">
                  <c:v>399.80366666230702</c:v>
                </c:pt>
                <c:pt idx="41990">
                  <c:v>400.01504403353806</c:v>
                </c:pt>
                <c:pt idx="41991">
                  <c:v>399.96681618030698</c:v>
                </c:pt>
                <c:pt idx="41992">
                  <c:v>400.09846252569196</c:v>
                </c:pt>
                <c:pt idx="41993">
                  <c:v>399.95053388507699</c:v>
                </c:pt>
                <c:pt idx="41994">
                  <c:v>400.13220619523008</c:v>
                </c:pt>
                <c:pt idx="41995">
                  <c:v>400.09928642230705</c:v>
                </c:pt>
                <c:pt idx="41996">
                  <c:v>400.17534732861492</c:v>
                </c:pt>
                <c:pt idx="41997">
                  <c:v>400.10987189569204</c:v>
                </c:pt>
                <c:pt idx="41998">
                  <c:v>399.93035582184592</c:v>
                </c:pt>
                <c:pt idx="41999">
                  <c:v>399.97582383999998</c:v>
                </c:pt>
                <c:pt idx="42000">
                  <c:v>400.05054969184607</c:v>
                </c:pt>
                <c:pt idx="42001">
                  <c:v>400.01326342446106</c:v>
                </c:pt>
                <c:pt idx="42002">
                  <c:v>399.95696374769193</c:v>
                </c:pt>
                <c:pt idx="42003">
                  <c:v>399.93820247999889</c:v>
                </c:pt>
                <c:pt idx="42004">
                  <c:v>399.91612680522991</c:v>
                </c:pt>
                <c:pt idx="42005">
                  <c:v>399.94625383753799</c:v>
                </c:pt>
                <c:pt idx="42006">
                  <c:v>400.13433038953798</c:v>
                </c:pt>
                <c:pt idx="42007">
                  <c:v>400.30607347230699</c:v>
                </c:pt>
                <c:pt idx="42008">
                  <c:v>400.37932638476804</c:v>
                </c:pt>
                <c:pt idx="42009">
                  <c:v>400.331498087846</c:v>
                </c:pt>
                <c:pt idx="42010">
                  <c:v>400.22418102400002</c:v>
                </c:pt>
                <c:pt idx="42011">
                  <c:v>400.29204891015303</c:v>
                </c:pt>
                <c:pt idx="42012">
                  <c:v>400.30116616507593</c:v>
                </c:pt>
                <c:pt idx="42013">
                  <c:v>400.32822024446102</c:v>
                </c:pt>
                <c:pt idx="42014">
                  <c:v>400.33001532892303</c:v>
                </c:pt>
                <c:pt idx="42015">
                  <c:v>400.36640480246098</c:v>
                </c:pt>
                <c:pt idx="42016">
                  <c:v>400.483322665846</c:v>
                </c:pt>
                <c:pt idx="42017">
                  <c:v>400.4627337436919</c:v>
                </c:pt>
                <c:pt idx="42018">
                  <c:v>400.59420951599992</c:v>
                </c:pt>
                <c:pt idx="42019">
                  <c:v>400.48033106646096</c:v>
                </c:pt>
                <c:pt idx="42020">
                  <c:v>400.52724859199992</c:v>
                </c:pt>
                <c:pt idx="42021">
                  <c:v>400.60320256553808</c:v>
                </c:pt>
                <c:pt idx="42022">
                  <c:v>400.77557907230795</c:v>
                </c:pt>
                <c:pt idx="42023">
                  <c:v>400.63571431538395</c:v>
                </c:pt>
                <c:pt idx="42024">
                  <c:v>400.56423797030698</c:v>
                </c:pt>
                <c:pt idx="42025">
                  <c:v>400.738486626</c:v>
                </c:pt>
                <c:pt idx="42026">
                  <c:v>400.71301543015295</c:v>
                </c:pt>
                <c:pt idx="42027">
                  <c:v>400.701398533538</c:v>
                </c:pt>
                <c:pt idx="42028">
                  <c:v>400.76314802692292</c:v>
                </c:pt>
                <c:pt idx="42029">
                  <c:v>400.71524921892296</c:v>
                </c:pt>
                <c:pt idx="42030">
                  <c:v>400.50249965492202</c:v>
                </c:pt>
                <c:pt idx="42031">
                  <c:v>400.3996418383071</c:v>
                </c:pt>
                <c:pt idx="42032">
                  <c:v>400.34838887446108</c:v>
                </c:pt>
                <c:pt idx="42033">
                  <c:v>400.35545144861493</c:v>
                </c:pt>
                <c:pt idx="42034">
                  <c:v>400.54042883876906</c:v>
                </c:pt>
                <c:pt idx="42035">
                  <c:v>400.65117251507593</c:v>
                </c:pt>
                <c:pt idx="42036">
                  <c:v>400.43219486861489</c:v>
                </c:pt>
                <c:pt idx="42037">
                  <c:v>400.404343719076</c:v>
                </c:pt>
                <c:pt idx="42038">
                  <c:v>400.53204253015298</c:v>
                </c:pt>
                <c:pt idx="42039">
                  <c:v>400.49081867292296</c:v>
                </c:pt>
                <c:pt idx="42040">
                  <c:v>400.50383270399999</c:v>
                </c:pt>
                <c:pt idx="42041">
                  <c:v>400.53217404830787</c:v>
                </c:pt>
                <c:pt idx="42042">
                  <c:v>400.57730184369194</c:v>
                </c:pt>
                <c:pt idx="42043">
                  <c:v>400.62984776953806</c:v>
                </c:pt>
                <c:pt idx="42044">
                  <c:v>400.549342732615</c:v>
                </c:pt>
                <c:pt idx="42045">
                  <c:v>400.71038324184599</c:v>
                </c:pt>
                <c:pt idx="42046">
                  <c:v>400.66596272292298</c:v>
                </c:pt>
                <c:pt idx="42047">
                  <c:v>400.85825250569195</c:v>
                </c:pt>
                <c:pt idx="42048">
                  <c:v>400.95254636522992</c:v>
                </c:pt>
                <c:pt idx="42049">
                  <c:v>400.77016151107699</c:v>
                </c:pt>
                <c:pt idx="42050">
                  <c:v>400.94729440169192</c:v>
                </c:pt>
                <c:pt idx="42051">
                  <c:v>400.95836007799892</c:v>
                </c:pt>
                <c:pt idx="42052">
                  <c:v>400.99099574122988</c:v>
                </c:pt>
                <c:pt idx="42053">
                  <c:v>400.80105790707586</c:v>
                </c:pt>
                <c:pt idx="42054">
                  <c:v>400.67553913446108</c:v>
                </c:pt>
                <c:pt idx="42055">
                  <c:v>400.49445104922995</c:v>
                </c:pt>
                <c:pt idx="42056">
                  <c:v>400.28284547122996</c:v>
                </c:pt>
                <c:pt idx="42057">
                  <c:v>400.02766813707598</c:v>
                </c:pt>
                <c:pt idx="42058">
                  <c:v>400.09068471861497</c:v>
                </c:pt>
                <c:pt idx="42059">
                  <c:v>400.26391484169193</c:v>
                </c:pt>
                <c:pt idx="42060">
                  <c:v>400.15650717584606</c:v>
                </c:pt>
                <c:pt idx="42061">
                  <c:v>400.220045893384</c:v>
                </c:pt>
                <c:pt idx="42062">
                  <c:v>400.49555977861485</c:v>
                </c:pt>
                <c:pt idx="42063">
                  <c:v>400.40834703307695</c:v>
                </c:pt>
                <c:pt idx="42064">
                  <c:v>400.47565957984602</c:v>
                </c:pt>
                <c:pt idx="42065">
                  <c:v>400.56315497953796</c:v>
                </c:pt>
                <c:pt idx="42066">
                  <c:v>400.5333516656919</c:v>
                </c:pt>
                <c:pt idx="42067">
                  <c:v>400.352159868461</c:v>
                </c:pt>
                <c:pt idx="42068">
                  <c:v>400.36732860615405</c:v>
                </c:pt>
                <c:pt idx="42069">
                  <c:v>400.54955200615302</c:v>
                </c:pt>
                <c:pt idx="42070">
                  <c:v>400.64479386369203</c:v>
                </c:pt>
                <c:pt idx="42071">
                  <c:v>400.60285008707598</c:v>
                </c:pt>
                <c:pt idx="42072">
                  <c:v>400.49783837553792</c:v>
                </c:pt>
                <c:pt idx="42073">
                  <c:v>400.33411609707593</c:v>
                </c:pt>
                <c:pt idx="42074">
                  <c:v>400.29137701338391</c:v>
                </c:pt>
                <c:pt idx="42075">
                  <c:v>400.49340024476896</c:v>
                </c:pt>
                <c:pt idx="42076">
                  <c:v>400.66722906384604</c:v>
                </c:pt>
                <c:pt idx="42077">
                  <c:v>400.54540506753801</c:v>
                </c:pt>
                <c:pt idx="42078">
                  <c:v>400.50038867184497</c:v>
                </c:pt>
                <c:pt idx="42079">
                  <c:v>400.54299761430707</c:v>
                </c:pt>
                <c:pt idx="42080">
                  <c:v>400.63381520999894</c:v>
                </c:pt>
                <c:pt idx="42081">
                  <c:v>400.63432035923</c:v>
                </c:pt>
                <c:pt idx="42082">
                  <c:v>400.54835565276898</c:v>
                </c:pt>
                <c:pt idx="42083">
                  <c:v>400.452835475538</c:v>
                </c:pt>
                <c:pt idx="42084">
                  <c:v>400.53639235399891</c:v>
                </c:pt>
                <c:pt idx="42085">
                  <c:v>400.43718610599899</c:v>
                </c:pt>
                <c:pt idx="42086">
                  <c:v>400.44970179523102</c:v>
                </c:pt>
                <c:pt idx="42087">
                  <c:v>400.39544345092196</c:v>
                </c:pt>
                <c:pt idx="42088">
                  <c:v>400.36307499646102</c:v>
                </c:pt>
                <c:pt idx="42089">
                  <c:v>400.37455654199994</c:v>
                </c:pt>
                <c:pt idx="42090">
                  <c:v>400.27524970661494</c:v>
                </c:pt>
                <c:pt idx="42091">
                  <c:v>400.32809422199995</c:v>
                </c:pt>
                <c:pt idx="42092">
                  <c:v>400.30214726692196</c:v>
                </c:pt>
                <c:pt idx="42093">
                  <c:v>400.32978109430707</c:v>
                </c:pt>
                <c:pt idx="42094">
                  <c:v>400.22635280446099</c:v>
                </c:pt>
                <c:pt idx="42095">
                  <c:v>400.08557885522987</c:v>
                </c:pt>
                <c:pt idx="42096">
                  <c:v>400.04813299261491</c:v>
                </c:pt>
                <c:pt idx="42097">
                  <c:v>400.30994444861494</c:v>
                </c:pt>
                <c:pt idx="42098">
                  <c:v>400.06954160076907</c:v>
                </c:pt>
                <c:pt idx="42099">
                  <c:v>399.97151665676893</c:v>
                </c:pt>
                <c:pt idx="42100">
                  <c:v>400.21765674661486</c:v>
                </c:pt>
                <c:pt idx="42101">
                  <c:v>400.18366518723104</c:v>
                </c:pt>
                <c:pt idx="42102">
                  <c:v>400.25665718415405</c:v>
                </c:pt>
                <c:pt idx="42103">
                  <c:v>400.29208919400008</c:v>
                </c:pt>
                <c:pt idx="42104">
                  <c:v>400.20139974769188</c:v>
                </c:pt>
                <c:pt idx="42105">
                  <c:v>400.36136707661495</c:v>
                </c:pt>
                <c:pt idx="42106">
                  <c:v>400.46156474122989</c:v>
                </c:pt>
                <c:pt idx="42107">
                  <c:v>400.28362949138392</c:v>
                </c:pt>
                <c:pt idx="42108">
                  <c:v>400.24565078738397</c:v>
                </c:pt>
                <c:pt idx="42109">
                  <c:v>400.30398066092306</c:v>
                </c:pt>
                <c:pt idx="42110">
                  <c:v>400.28117799584595</c:v>
                </c:pt>
                <c:pt idx="42111">
                  <c:v>400.49197061861497</c:v>
                </c:pt>
                <c:pt idx="42112">
                  <c:v>400.49212716876895</c:v>
                </c:pt>
                <c:pt idx="42113">
                  <c:v>400.13263874907597</c:v>
                </c:pt>
                <c:pt idx="42114">
                  <c:v>400.16301596446101</c:v>
                </c:pt>
                <c:pt idx="42115">
                  <c:v>400.24174290846099</c:v>
                </c:pt>
                <c:pt idx="42116">
                  <c:v>400.28207088646104</c:v>
                </c:pt>
                <c:pt idx="42117">
                  <c:v>400.35961080646103</c:v>
                </c:pt>
                <c:pt idx="42118">
                  <c:v>400.24105910384606</c:v>
                </c:pt>
                <c:pt idx="42119">
                  <c:v>400.15279998107695</c:v>
                </c:pt>
                <c:pt idx="42120">
                  <c:v>400.25271746384601</c:v>
                </c:pt>
                <c:pt idx="42121">
                  <c:v>400.36421918015304</c:v>
                </c:pt>
                <c:pt idx="42122">
                  <c:v>400.30176090876898</c:v>
                </c:pt>
                <c:pt idx="42123">
                  <c:v>400.38969378322997</c:v>
                </c:pt>
                <c:pt idx="42124">
                  <c:v>400.35138415476911</c:v>
                </c:pt>
                <c:pt idx="42125">
                  <c:v>400.39102794646095</c:v>
                </c:pt>
                <c:pt idx="42126">
                  <c:v>400.36609921999997</c:v>
                </c:pt>
                <c:pt idx="42127">
                  <c:v>400.40236429969195</c:v>
                </c:pt>
                <c:pt idx="42128">
                  <c:v>400.61520032538402</c:v>
                </c:pt>
                <c:pt idx="42129">
                  <c:v>400.55097737061499</c:v>
                </c:pt>
                <c:pt idx="42130">
                  <c:v>400.57498696092205</c:v>
                </c:pt>
                <c:pt idx="42131">
                  <c:v>400.63928729630703</c:v>
                </c:pt>
                <c:pt idx="42132">
                  <c:v>400.60469522769205</c:v>
                </c:pt>
                <c:pt idx="42133">
                  <c:v>400.628238632923</c:v>
                </c:pt>
                <c:pt idx="42134">
                  <c:v>400.66133577646099</c:v>
                </c:pt>
                <c:pt idx="42135">
                  <c:v>400.80704658630702</c:v>
                </c:pt>
                <c:pt idx="42136">
                  <c:v>400.87577427122994</c:v>
                </c:pt>
                <c:pt idx="42137">
                  <c:v>400.77654529430703</c:v>
                </c:pt>
                <c:pt idx="42138">
                  <c:v>400.68620557922992</c:v>
                </c:pt>
                <c:pt idx="42139">
                  <c:v>400.736267083538</c:v>
                </c:pt>
                <c:pt idx="42140">
                  <c:v>400.84050971246108</c:v>
                </c:pt>
                <c:pt idx="42141">
                  <c:v>400.80163878938396</c:v>
                </c:pt>
                <c:pt idx="42142">
                  <c:v>400.81685975569189</c:v>
                </c:pt>
                <c:pt idx="42143">
                  <c:v>400.77361452153792</c:v>
                </c:pt>
                <c:pt idx="42144">
                  <c:v>400.82230715599894</c:v>
                </c:pt>
                <c:pt idx="42145">
                  <c:v>400.77510818276897</c:v>
                </c:pt>
                <c:pt idx="42146">
                  <c:v>400.75643041861497</c:v>
                </c:pt>
                <c:pt idx="42147">
                  <c:v>400.71407690046101</c:v>
                </c:pt>
                <c:pt idx="42148">
                  <c:v>400.75956057846105</c:v>
                </c:pt>
                <c:pt idx="42149">
                  <c:v>400.85699675907603</c:v>
                </c:pt>
                <c:pt idx="42150">
                  <c:v>400.84005858646105</c:v>
                </c:pt>
                <c:pt idx="42151">
                  <c:v>401.00095894615293</c:v>
                </c:pt>
                <c:pt idx="42152">
                  <c:v>400.93287017953804</c:v>
                </c:pt>
                <c:pt idx="42153">
                  <c:v>400.91483021369203</c:v>
                </c:pt>
                <c:pt idx="42154">
                  <c:v>400.95985118492308</c:v>
                </c:pt>
                <c:pt idx="42155">
                  <c:v>401.08315723661491</c:v>
                </c:pt>
                <c:pt idx="42156">
                  <c:v>401.03370455430695</c:v>
                </c:pt>
                <c:pt idx="42157">
                  <c:v>401.153282948769</c:v>
                </c:pt>
                <c:pt idx="42158">
                  <c:v>401.23369631969194</c:v>
                </c:pt>
                <c:pt idx="42159">
                  <c:v>401.17342366584603</c:v>
                </c:pt>
                <c:pt idx="42160">
                  <c:v>401.12900156630701</c:v>
                </c:pt>
                <c:pt idx="42161">
                  <c:v>401.00615419738392</c:v>
                </c:pt>
                <c:pt idx="42162">
                  <c:v>400.90308783984608</c:v>
                </c:pt>
                <c:pt idx="42163">
                  <c:v>401.05931792569197</c:v>
                </c:pt>
                <c:pt idx="42164">
                  <c:v>401.17786336692308</c:v>
                </c:pt>
                <c:pt idx="42165">
                  <c:v>401.13213797646097</c:v>
                </c:pt>
                <c:pt idx="42166">
                  <c:v>401.22555288138392</c:v>
                </c:pt>
                <c:pt idx="42167">
                  <c:v>401.16525807015398</c:v>
                </c:pt>
                <c:pt idx="42168">
                  <c:v>401.19947568430706</c:v>
                </c:pt>
                <c:pt idx="42169">
                  <c:v>401.31017893030696</c:v>
                </c:pt>
                <c:pt idx="42170">
                  <c:v>401.34099954815292</c:v>
                </c:pt>
                <c:pt idx="42171">
                  <c:v>401.33353072384602</c:v>
                </c:pt>
                <c:pt idx="42172">
                  <c:v>401.38434571953798</c:v>
                </c:pt>
                <c:pt idx="42173">
                  <c:v>401.42441047215294</c:v>
                </c:pt>
                <c:pt idx="42174">
                  <c:v>401.40935339553801</c:v>
                </c:pt>
                <c:pt idx="42175">
                  <c:v>401.31204346630705</c:v>
                </c:pt>
                <c:pt idx="42176">
                  <c:v>401.42798333061501</c:v>
                </c:pt>
                <c:pt idx="42177">
                  <c:v>401.46342353953798</c:v>
                </c:pt>
                <c:pt idx="42178">
                  <c:v>401.36892213830708</c:v>
                </c:pt>
                <c:pt idx="42179">
                  <c:v>401.53660336846099</c:v>
                </c:pt>
                <c:pt idx="42180">
                  <c:v>401.54759405769192</c:v>
                </c:pt>
                <c:pt idx="42181">
                  <c:v>401.54613571230692</c:v>
                </c:pt>
                <c:pt idx="42182">
                  <c:v>401.4917230606149</c:v>
                </c:pt>
                <c:pt idx="42183">
                  <c:v>401.6377666738461</c:v>
                </c:pt>
                <c:pt idx="42184">
                  <c:v>401.72744814523003</c:v>
                </c:pt>
                <c:pt idx="42185">
                  <c:v>401.63876517307705</c:v>
                </c:pt>
                <c:pt idx="42186">
                  <c:v>401.63246006169197</c:v>
                </c:pt>
                <c:pt idx="42187">
                  <c:v>401.56168804630698</c:v>
                </c:pt>
                <c:pt idx="42188">
                  <c:v>401.65769566846103</c:v>
                </c:pt>
                <c:pt idx="42189">
                  <c:v>401.47779881215303</c:v>
                </c:pt>
                <c:pt idx="42190">
                  <c:v>401.51409713553807</c:v>
                </c:pt>
                <c:pt idx="42191">
                  <c:v>401.51817901738389</c:v>
                </c:pt>
                <c:pt idx="42192">
                  <c:v>401.4330984293839</c:v>
                </c:pt>
                <c:pt idx="42193">
                  <c:v>401.55595249676901</c:v>
                </c:pt>
                <c:pt idx="42194">
                  <c:v>401.65091973584606</c:v>
                </c:pt>
                <c:pt idx="42195">
                  <c:v>401.68047534246102</c:v>
                </c:pt>
                <c:pt idx="42196">
                  <c:v>401.788489524</c:v>
                </c:pt>
                <c:pt idx="42197">
                  <c:v>401.82623975507687</c:v>
                </c:pt>
                <c:pt idx="42198">
                  <c:v>401.90032328246099</c:v>
                </c:pt>
                <c:pt idx="42199">
                  <c:v>401.86564424307602</c:v>
                </c:pt>
                <c:pt idx="42200">
                  <c:v>401.97578638892293</c:v>
                </c:pt>
                <c:pt idx="42201">
                  <c:v>401.96978216184607</c:v>
                </c:pt>
                <c:pt idx="42202">
                  <c:v>401.73805275538393</c:v>
                </c:pt>
                <c:pt idx="42203">
                  <c:v>401.70044805061497</c:v>
                </c:pt>
                <c:pt idx="42204">
                  <c:v>401.660951558308</c:v>
                </c:pt>
                <c:pt idx="42205">
                  <c:v>401.60643436630698</c:v>
                </c:pt>
                <c:pt idx="42206">
                  <c:v>401.58982190138403</c:v>
                </c:pt>
                <c:pt idx="42207">
                  <c:v>401.73855174246097</c:v>
                </c:pt>
                <c:pt idx="42208">
                  <c:v>401.80489381015406</c:v>
                </c:pt>
                <c:pt idx="42209">
                  <c:v>401.83278192722992</c:v>
                </c:pt>
                <c:pt idx="42210">
                  <c:v>401.90824338076902</c:v>
                </c:pt>
                <c:pt idx="42211">
                  <c:v>401.91189150784601</c:v>
                </c:pt>
                <c:pt idx="42212">
                  <c:v>401.94246859769203</c:v>
                </c:pt>
                <c:pt idx="42213">
                  <c:v>402.04124758122992</c:v>
                </c:pt>
                <c:pt idx="42214">
                  <c:v>401.9402515307691</c:v>
                </c:pt>
                <c:pt idx="42215">
                  <c:v>401.79801008169187</c:v>
                </c:pt>
                <c:pt idx="42216">
                  <c:v>401.72986025061499</c:v>
                </c:pt>
                <c:pt idx="42217">
                  <c:v>401.75191566015292</c:v>
                </c:pt>
                <c:pt idx="42218">
                  <c:v>401.68985301369202</c:v>
                </c:pt>
                <c:pt idx="42219">
                  <c:v>401.78414203584606</c:v>
                </c:pt>
                <c:pt idx="42220">
                  <c:v>401.77948142384611</c:v>
                </c:pt>
                <c:pt idx="42221">
                  <c:v>401.72285251830698</c:v>
                </c:pt>
                <c:pt idx="42222">
                  <c:v>401.72829094784595</c:v>
                </c:pt>
                <c:pt idx="42223">
                  <c:v>401.61341686046097</c:v>
                </c:pt>
                <c:pt idx="42224">
                  <c:v>401.68129332569197</c:v>
                </c:pt>
                <c:pt idx="42225">
                  <c:v>401.76939199169192</c:v>
                </c:pt>
                <c:pt idx="42226">
                  <c:v>401.73895232461496</c:v>
                </c:pt>
                <c:pt idx="42227">
                  <c:v>401.71418063476909</c:v>
                </c:pt>
                <c:pt idx="42228">
                  <c:v>401.69251636292296</c:v>
                </c:pt>
                <c:pt idx="42229">
                  <c:v>401.56642387522999</c:v>
                </c:pt>
                <c:pt idx="42230">
                  <c:v>401.55865821707692</c:v>
                </c:pt>
                <c:pt idx="42231">
                  <c:v>401.60489533615311</c:v>
                </c:pt>
                <c:pt idx="42232">
                  <c:v>401.69107371153797</c:v>
                </c:pt>
                <c:pt idx="42233">
                  <c:v>401.68106302630702</c:v>
                </c:pt>
                <c:pt idx="42234">
                  <c:v>401.74195505092297</c:v>
                </c:pt>
                <c:pt idx="42235">
                  <c:v>401.72137730076895</c:v>
                </c:pt>
                <c:pt idx="42236">
                  <c:v>401.70692902322992</c:v>
                </c:pt>
                <c:pt idx="42237">
                  <c:v>401.60843827061495</c:v>
                </c:pt>
                <c:pt idx="42238">
                  <c:v>401.63423142292203</c:v>
                </c:pt>
                <c:pt idx="42239">
                  <c:v>401.78328464507592</c:v>
                </c:pt>
                <c:pt idx="42240">
                  <c:v>401.67063031953808</c:v>
                </c:pt>
                <c:pt idx="42241">
                  <c:v>401.6311074093839</c:v>
                </c:pt>
                <c:pt idx="42242">
                  <c:v>401.63335211261494</c:v>
                </c:pt>
                <c:pt idx="42243">
                  <c:v>401.65313218799992</c:v>
                </c:pt>
                <c:pt idx="42244">
                  <c:v>401.64500276415305</c:v>
                </c:pt>
                <c:pt idx="42245">
                  <c:v>401.65844640046106</c:v>
                </c:pt>
                <c:pt idx="42246">
                  <c:v>401.6809636147691</c:v>
                </c:pt>
                <c:pt idx="42247">
                  <c:v>401.67560751015304</c:v>
                </c:pt>
                <c:pt idx="42248">
                  <c:v>401.7478151844611</c:v>
                </c:pt>
                <c:pt idx="42249">
                  <c:v>401.79395096076894</c:v>
                </c:pt>
                <c:pt idx="42250">
                  <c:v>401.94869025476902</c:v>
                </c:pt>
                <c:pt idx="42251">
                  <c:v>401.91822404276894</c:v>
                </c:pt>
                <c:pt idx="42252">
                  <c:v>401.912010171845</c:v>
                </c:pt>
                <c:pt idx="42253">
                  <c:v>401.97260749184602</c:v>
                </c:pt>
                <c:pt idx="42254">
                  <c:v>401.86473169876911</c:v>
                </c:pt>
                <c:pt idx="42255">
                  <c:v>401.7521304756919</c:v>
                </c:pt>
                <c:pt idx="42256">
                  <c:v>401.806384356769</c:v>
                </c:pt>
                <c:pt idx="42257">
                  <c:v>401.80844594015394</c:v>
                </c:pt>
                <c:pt idx="42258">
                  <c:v>401.70380417169196</c:v>
                </c:pt>
                <c:pt idx="42259">
                  <c:v>401.74115881076898</c:v>
                </c:pt>
                <c:pt idx="42260">
                  <c:v>401.71396740846092</c:v>
                </c:pt>
                <c:pt idx="42261">
                  <c:v>401.73854517092195</c:v>
                </c:pt>
                <c:pt idx="42262">
                  <c:v>401.74447457153798</c:v>
                </c:pt>
                <c:pt idx="42263">
                  <c:v>401.61050378661503</c:v>
                </c:pt>
                <c:pt idx="42264">
                  <c:v>401.64546960076916</c:v>
                </c:pt>
                <c:pt idx="42265">
                  <c:v>401.82843647307595</c:v>
                </c:pt>
                <c:pt idx="42266">
                  <c:v>401.88480488723002</c:v>
                </c:pt>
                <c:pt idx="42267">
                  <c:v>401.964683345384</c:v>
                </c:pt>
                <c:pt idx="42268">
                  <c:v>401.98680129199994</c:v>
                </c:pt>
                <c:pt idx="42269">
                  <c:v>401.99397718492196</c:v>
                </c:pt>
                <c:pt idx="42270">
                  <c:v>401.90297031507703</c:v>
                </c:pt>
                <c:pt idx="42271">
                  <c:v>401.86410843169199</c:v>
                </c:pt>
                <c:pt idx="42272">
                  <c:v>401.73243733646098</c:v>
                </c:pt>
                <c:pt idx="42273">
                  <c:v>401.69590331122993</c:v>
                </c:pt>
                <c:pt idx="42274">
                  <c:v>401.611468876</c:v>
                </c:pt>
                <c:pt idx="42275">
                  <c:v>401.71131043815291</c:v>
                </c:pt>
                <c:pt idx="42276">
                  <c:v>401.80023474922996</c:v>
                </c:pt>
                <c:pt idx="42277">
                  <c:v>401.61895188</c:v>
                </c:pt>
                <c:pt idx="42278">
                  <c:v>401.61685532676904</c:v>
                </c:pt>
                <c:pt idx="42279">
                  <c:v>401.53312482584602</c:v>
                </c:pt>
                <c:pt idx="42280">
                  <c:v>401.69473571076901</c:v>
                </c:pt>
                <c:pt idx="42281">
                  <c:v>401.69638350707692</c:v>
                </c:pt>
                <c:pt idx="42282">
                  <c:v>401.55035889630705</c:v>
                </c:pt>
                <c:pt idx="42283">
                  <c:v>401.41592765753796</c:v>
                </c:pt>
                <c:pt idx="42284">
                  <c:v>401.41771926799981</c:v>
                </c:pt>
                <c:pt idx="42285">
                  <c:v>401.46746381999901</c:v>
                </c:pt>
                <c:pt idx="42286">
                  <c:v>401.35214680876902</c:v>
                </c:pt>
                <c:pt idx="42287">
                  <c:v>401.04950273615304</c:v>
                </c:pt>
                <c:pt idx="42288">
                  <c:v>401.13712590984602</c:v>
                </c:pt>
                <c:pt idx="42289">
                  <c:v>401.24789320246106</c:v>
                </c:pt>
                <c:pt idx="42290">
                  <c:v>401.22162411153801</c:v>
                </c:pt>
                <c:pt idx="42291">
                  <c:v>401.05968676476914</c:v>
                </c:pt>
                <c:pt idx="42292">
                  <c:v>401.06097905107697</c:v>
                </c:pt>
                <c:pt idx="42293">
                  <c:v>401.03948352369201</c:v>
                </c:pt>
                <c:pt idx="42294">
                  <c:v>401.11767720430703</c:v>
                </c:pt>
                <c:pt idx="42295">
                  <c:v>401.12403686615301</c:v>
                </c:pt>
                <c:pt idx="42296">
                  <c:v>400.76176652707596</c:v>
                </c:pt>
                <c:pt idx="42297">
                  <c:v>400.80878823999996</c:v>
                </c:pt>
                <c:pt idx="42298">
                  <c:v>400.8009386747691</c:v>
                </c:pt>
                <c:pt idx="42299">
                  <c:v>400.90686210400008</c:v>
                </c:pt>
                <c:pt idx="42300">
                  <c:v>400.87315479276896</c:v>
                </c:pt>
                <c:pt idx="42301">
                  <c:v>400.72919816569197</c:v>
                </c:pt>
                <c:pt idx="42302">
                  <c:v>400.72722919892198</c:v>
                </c:pt>
                <c:pt idx="42303">
                  <c:v>400.60017453092308</c:v>
                </c:pt>
                <c:pt idx="42304">
                  <c:v>400.56985737215302</c:v>
                </c:pt>
                <c:pt idx="42305">
                  <c:v>400.66088245615401</c:v>
                </c:pt>
                <c:pt idx="42306">
                  <c:v>400.73960834307695</c:v>
                </c:pt>
                <c:pt idx="42307">
                  <c:v>400.83267479876901</c:v>
                </c:pt>
                <c:pt idx="42308">
                  <c:v>400.85360910584603</c:v>
                </c:pt>
                <c:pt idx="42309">
                  <c:v>400.80732273507601</c:v>
                </c:pt>
                <c:pt idx="42310">
                  <c:v>400.74509987415308</c:v>
                </c:pt>
                <c:pt idx="42311">
                  <c:v>400.80529860492305</c:v>
                </c:pt>
                <c:pt idx="42312">
                  <c:v>400.78620304353797</c:v>
                </c:pt>
                <c:pt idx="42313">
                  <c:v>400.84084296107602</c:v>
                </c:pt>
                <c:pt idx="42314">
                  <c:v>400.96742755492301</c:v>
                </c:pt>
                <c:pt idx="42315">
                  <c:v>401.01575091922996</c:v>
                </c:pt>
                <c:pt idx="42316">
                  <c:v>401.04900257569204</c:v>
                </c:pt>
                <c:pt idx="42317">
                  <c:v>400.93474160738396</c:v>
                </c:pt>
                <c:pt idx="42318">
                  <c:v>400.83589066707697</c:v>
                </c:pt>
                <c:pt idx="42319">
                  <c:v>400.82565862861492</c:v>
                </c:pt>
                <c:pt idx="42320">
                  <c:v>400.79693995615281</c:v>
                </c:pt>
                <c:pt idx="42321">
                  <c:v>400.85675150199995</c:v>
                </c:pt>
                <c:pt idx="42322">
                  <c:v>400.88422091676904</c:v>
                </c:pt>
                <c:pt idx="42323">
                  <c:v>400.90387528753803</c:v>
                </c:pt>
                <c:pt idx="42324">
                  <c:v>400.97976841369194</c:v>
                </c:pt>
                <c:pt idx="42325">
                  <c:v>401.01913489769197</c:v>
                </c:pt>
                <c:pt idx="42326">
                  <c:v>401.13714082646106</c:v>
                </c:pt>
                <c:pt idx="42327">
                  <c:v>401.18094657753801</c:v>
                </c:pt>
                <c:pt idx="42328">
                  <c:v>401.12172678799993</c:v>
                </c:pt>
                <c:pt idx="42329">
                  <c:v>401.00159703446104</c:v>
                </c:pt>
                <c:pt idx="42330">
                  <c:v>400.97462956030705</c:v>
                </c:pt>
                <c:pt idx="42331">
                  <c:v>400.9931195969229</c:v>
                </c:pt>
                <c:pt idx="42332">
                  <c:v>401.12756276430702</c:v>
                </c:pt>
                <c:pt idx="42333">
                  <c:v>401.10837724646092</c:v>
                </c:pt>
                <c:pt idx="42334">
                  <c:v>400.93072902707689</c:v>
                </c:pt>
                <c:pt idx="42335">
                  <c:v>401.018151854461</c:v>
                </c:pt>
                <c:pt idx="42336">
                  <c:v>400.97758001169194</c:v>
                </c:pt>
                <c:pt idx="42337">
                  <c:v>401.05335134861491</c:v>
                </c:pt>
                <c:pt idx="42338">
                  <c:v>400.96999420907696</c:v>
                </c:pt>
                <c:pt idx="42339">
                  <c:v>400.78662491953799</c:v>
                </c:pt>
                <c:pt idx="42340">
                  <c:v>400.884530350923</c:v>
                </c:pt>
                <c:pt idx="42341">
                  <c:v>400.97447739676903</c:v>
                </c:pt>
                <c:pt idx="42342">
                  <c:v>400.929214355846</c:v>
                </c:pt>
                <c:pt idx="42343">
                  <c:v>401.01973522630698</c:v>
                </c:pt>
                <c:pt idx="42344">
                  <c:v>400.94270931246098</c:v>
                </c:pt>
                <c:pt idx="42345">
                  <c:v>401.03778291461492</c:v>
                </c:pt>
                <c:pt idx="42346">
                  <c:v>401.04826061092206</c:v>
                </c:pt>
                <c:pt idx="42347">
                  <c:v>401.06828373322998</c:v>
                </c:pt>
                <c:pt idx="42348">
                  <c:v>401.05460330923006</c:v>
                </c:pt>
                <c:pt idx="42349">
                  <c:v>401.00777786292292</c:v>
                </c:pt>
                <c:pt idx="42350">
                  <c:v>400.92830679369189</c:v>
                </c:pt>
                <c:pt idx="42351">
                  <c:v>400.95929066507608</c:v>
                </c:pt>
                <c:pt idx="42352">
                  <c:v>400.87790668876903</c:v>
                </c:pt>
                <c:pt idx="42353">
                  <c:v>400.94392988369196</c:v>
                </c:pt>
                <c:pt idx="42354">
                  <c:v>401.09428341476905</c:v>
                </c:pt>
                <c:pt idx="42355">
                  <c:v>400.96113574046086</c:v>
                </c:pt>
                <c:pt idx="42356">
                  <c:v>401.02213613399999</c:v>
                </c:pt>
                <c:pt idx="42357">
                  <c:v>401.17685730538398</c:v>
                </c:pt>
                <c:pt idx="42358">
                  <c:v>401.05744238630706</c:v>
                </c:pt>
                <c:pt idx="42359">
                  <c:v>401.03100065415299</c:v>
                </c:pt>
                <c:pt idx="42360">
                  <c:v>400.99867500184592</c:v>
                </c:pt>
                <c:pt idx="42361">
                  <c:v>401.01134706353793</c:v>
                </c:pt>
                <c:pt idx="42362">
                  <c:v>400.9969989684609</c:v>
                </c:pt>
                <c:pt idx="42363">
                  <c:v>400.89995056784602</c:v>
                </c:pt>
                <c:pt idx="42364">
                  <c:v>400.91184873246101</c:v>
                </c:pt>
                <c:pt idx="42365">
                  <c:v>400.78238910569195</c:v>
                </c:pt>
                <c:pt idx="42366">
                  <c:v>400.81370849461496</c:v>
                </c:pt>
                <c:pt idx="42367">
                  <c:v>400.86269414000003</c:v>
                </c:pt>
                <c:pt idx="42368">
                  <c:v>400.83737602215399</c:v>
                </c:pt>
                <c:pt idx="42369">
                  <c:v>400.889624979384</c:v>
                </c:pt>
                <c:pt idx="42370">
                  <c:v>400.86845667015302</c:v>
                </c:pt>
                <c:pt idx="42371">
                  <c:v>400.72117291923087</c:v>
                </c:pt>
                <c:pt idx="42372">
                  <c:v>400.58515662446098</c:v>
                </c:pt>
                <c:pt idx="42373">
                  <c:v>400.60958316476916</c:v>
                </c:pt>
                <c:pt idx="42374">
                  <c:v>400.65262683369207</c:v>
                </c:pt>
                <c:pt idx="42375">
                  <c:v>400.56304951569194</c:v>
                </c:pt>
                <c:pt idx="42376">
                  <c:v>400.42413374676892</c:v>
                </c:pt>
                <c:pt idx="42377">
                  <c:v>400.50239513446104</c:v>
                </c:pt>
                <c:pt idx="42378">
                  <c:v>400.67155477538392</c:v>
                </c:pt>
                <c:pt idx="42379">
                  <c:v>400.65890871923102</c:v>
                </c:pt>
                <c:pt idx="42380">
                  <c:v>400.56226375923001</c:v>
                </c:pt>
                <c:pt idx="42381">
                  <c:v>400.38348782584603</c:v>
                </c:pt>
                <c:pt idx="42382">
                  <c:v>400.51231081661496</c:v>
                </c:pt>
                <c:pt idx="42383">
                  <c:v>400.65691452938398</c:v>
                </c:pt>
                <c:pt idx="42384">
                  <c:v>400.67731779061495</c:v>
                </c:pt>
                <c:pt idx="42385">
                  <c:v>400.64345859707601</c:v>
                </c:pt>
                <c:pt idx="42386">
                  <c:v>400.52643784815291</c:v>
                </c:pt>
                <c:pt idx="42387">
                  <c:v>400.5507384596919</c:v>
                </c:pt>
                <c:pt idx="42388">
                  <c:v>400.42520710061495</c:v>
                </c:pt>
                <c:pt idx="42389">
                  <c:v>400.300092081076</c:v>
                </c:pt>
                <c:pt idx="42390">
                  <c:v>400.22952486107596</c:v>
                </c:pt>
                <c:pt idx="42391">
                  <c:v>400.12553973261487</c:v>
                </c:pt>
                <c:pt idx="42392">
                  <c:v>399.98947320461497</c:v>
                </c:pt>
                <c:pt idx="42393">
                  <c:v>400.04863190046098</c:v>
                </c:pt>
                <c:pt idx="42394">
                  <c:v>399.98472784046101</c:v>
                </c:pt>
                <c:pt idx="42395">
                  <c:v>400.03184414276905</c:v>
                </c:pt>
                <c:pt idx="42396">
                  <c:v>399.84681974522994</c:v>
                </c:pt>
                <c:pt idx="42397">
                  <c:v>399.79857693446093</c:v>
                </c:pt>
                <c:pt idx="42398">
                  <c:v>399.86360770307601</c:v>
                </c:pt>
                <c:pt idx="42399">
                  <c:v>399.90933469569194</c:v>
                </c:pt>
                <c:pt idx="42400">
                  <c:v>399.93951264030699</c:v>
                </c:pt>
                <c:pt idx="42401">
                  <c:v>399.95636469707603</c:v>
                </c:pt>
                <c:pt idx="42402">
                  <c:v>399.9489092513839</c:v>
                </c:pt>
                <c:pt idx="42403">
                  <c:v>400.02908100815301</c:v>
                </c:pt>
                <c:pt idx="42404">
                  <c:v>400.05516560507698</c:v>
                </c:pt>
                <c:pt idx="42405">
                  <c:v>400.13465373938402</c:v>
                </c:pt>
                <c:pt idx="42406">
                  <c:v>399.97563099446108</c:v>
                </c:pt>
                <c:pt idx="42407">
                  <c:v>400.11402830984611</c:v>
                </c:pt>
                <c:pt idx="42408">
                  <c:v>400.23050411322993</c:v>
                </c:pt>
                <c:pt idx="42409">
                  <c:v>400.34635302646097</c:v>
                </c:pt>
                <c:pt idx="42410">
                  <c:v>400.20469254676902</c:v>
                </c:pt>
                <c:pt idx="42411">
                  <c:v>400.06886218738401</c:v>
                </c:pt>
                <c:pt idx="42412">
                  <c:v>399.97434969353804</c:v>
                </c:pt>
                <c:pt idx="42413">
                  <c:v>399.87781437030702</c:v>
                </c:pt>
                <c:pt idx="42414">
                  <c:v>400.00447220661499</c:v>
                </c:pt>
                <c:pt idx="42415">
                  <c:v>399.98668432815299</c:v>
                </c:pt>
                <c:pt idx="42416">
                  <c:v>399.84453098046106</c:v>
                </c:pt>
                <c:pt idx="42417">
                  <c:v>399.82312461107699</c:v>
                </c:pt>
                <c:pt idx="42418">
                  <c:v>399.84883943384506</c:v>
                </c:pt>
                <c:pt idx="42419">
                  <c:v>399.80557819492304</c:v>
                </c:pt>
                <c:pt idx="42420">
                  <c:v>399.80572843522992</c:v>
                </c:pt>
                <c:pt idx="42421">
                  <c:v>399.89018296446102</c:v>
                </c:pt>
                <c:pt idx="42422">
                  <c:v>399.8181083419999</c:v>
                </c:pt>
                <c:pt idx="42423">
                  <c:v>399.66863331969205</c:v>
                </c:pt>
                <c:pt idx="42424">
                  <c:v>399.87891492892294</c:v>
                </c:pt>
                <c:pt idx="42425">
                  <c:v>399.88632108338396</c:v>
                </c:pt>
                <c:pt idx="42426">
                  <c:v>399.97487606922999</c:v>
                </c:pt>
                <c:pt idx="42427">
                  <c:v>399.96489633784614</c:v>
                </c:pt>
                <c:pt idx="42428">
                  <c:v>400.07604102953798</c:v>
                </c:pt>
                <c:pt idx="42429">
                  <c:v>400.06523667569195</c:v>
                </c:pt>
                <c:pt idx="42430">
                  <c:v>400.09579014092299</c:v>
                </c:pt>
                <c:pt idx="42431">
                  <c:v>400.04770903015304</c:v>
                </c:pt>
                <c:pt idx="42432">
                  <c:v>399.98562193784602</c:v>
                </c:pt>
                <c:pt idx="42433">
                  <c:v>400.035424925538</c:v>
                </c:pt>
                <c:pt idx="42434">
                  <c:v>400.07354246061493</c:v>
                </c:pt>
                <c:pt idx="42435">
                  <c:v>400.12198392938404</c:v>
                </c:pt>
                <c:pt idx="42436">
                  <c:v>400.07774178969203</c:v>
                </c:pt>
                <c:pt idx="42437">
                  <c:v>400.01104555584601</c:v>
                </c:pt>
                <c:pt idx="42438">
                  <c:v>399.94530474015392</c:v>
                </c:pt>
                <c:pt idx="42439">
                  <c:v>399.94648472784502</c:v>
                </c:pt>
                <c:pt idx="42440">
                  <c:v>399.89626239707695</c:v>
                </c:pt>
                <c:pt idx="42441">
                  <c:v>399.99240341953799</c:v>
                </c:pt>
                <c:pt idx="42442">
                  <c:v>400.00537091676898</c:v>
                </c:pt>
                <c:pt idx="42443">
                  <c:v>399.94194697784599</c:v>
                </c:pt>
                <c:pt idx="42444">
                  <c:v>399.97429727292297</c:v>
                </c:pt>
                <c:pt idx="42445">
                  <c:v>400.00340650199996</c:v>
                </c:pt>
                <c:pt idx="42446">
                  <c:v>400.10610260015301</c:v>
                </c:pt>
                <c:pt idx="42447">
                  <c:v>400.00556925661493</c:v>
                </c:pt>
                <c:pt idx="42448">
                  <c:v>400.02911272061493</c:v>
                </c:pt>
                <c:pt idx="42449">
                  <c:v>400.05932932092202</c:v>
                </c:pt>
                <c:pt idx="42450">
                  <c:v>400.12936171846098</c:v>
                </c:pt>
                <c:pt idx="42451">
                  <c:v>400.120973463231</c:v>
                </c:pt>
                <c:pt idx="42452">
                  <c:v>400.20627237492198</c:v>
                </c:pt>
                <c:pt idx="42453">
                  <c:v>400.23911733599897</c:v>
                </c:pt>
                <c:pt idx="42454">
                  <c:v>400.17447455476906</c:v>
                </c:pt>
                <c:pt idx="42455">
                  <c:v>400.2305355766149</c:v>
                </c:pt>
                <c:pt idx="42456">
                  <c:v>399.96063626061493</c:v>
                </c:pt>
                <c:pt idx="42457">
                  <c:v>399.95682656861493</c:v>
                </c:pt>
                <c:pt idx="42458">
                  <c:v>400.08554266369197</c:v>
                </c:pt>
                <c:pt idx="42459">
                  <c:v>400.13766016415303</c:v>
                </c:pt>
                <c:pt idx="42460">
                  <c:v>400.203495355538</c:v>
                </c:pt>
                <c:pt idx="42461">
                  <c:v>400.36348655861497</c:v>
                </c:pt>
                <c:pt idx="42462">
                  <c:v>400.27921459953802</c:v>
                </c:pt>
                <c:pt idx="42463">
                  <c:v>400.38054948199897</c:v>
                </c:pt>
                <c:pt idx="42464">
                  <c:v>400.30164221707599</c:v>
                </c:pt>
                <c:pt idx="42465">
                  <c:v>400.40375224107686</c:v>
                </c:pt>
                <c:pt idx="42466">
                  <c:v>400.15930872492305</c:v>
                </c:pt>
                <c:pt idx="42467">
                  <c:v>400.08786320246105</c:v>
                </c:pt>
                <c:pt idx="42468">
                  <c:v>400.00996822799999</c:v>
                </c:pt>
                <c:pt idx="42469">
                  <c:v>399.97628913569196</c:v>
                </c:pt>
                <c:pt idx="42470">
                  <c:v>399.86421219599998</c:v>
                </c:pt>
                <c:pt idx="42471">
                  <c:v>399.57062762215298</c:v>
                </c:pt>
                <c:pt idx="42472">
                  <c:v>399.66719407415297</c:v>
                </c:pt>
                <c:pt idx="42473">
                  <c:v>399.73338388984598</c:v>
                </c:pt>
                <c:pt idx="42474">
                  <c:v>399.74420136369201</c:v>
                </c:pt>
                <c:pt idx="42475">
                  <c:v>399.79866679722994</c:v>
                </c:pt>
                <c:pt idx="42476">
                  <c:v>399.90539121153796</c:v>
                </c:pt>
                <c:pt idx="42477">
                  <c:v>400.14879112599908</c:v>
                </c:pt>
                <c:pt idx="42478">
                  <c:v>400.23163896507589</c:v>
                </c:pt>
                <c:pt idx="42479">
                  <c:v>400.04120238815398</c:v>
                </c:pt>
                <c:pt idx="42480">
                  <c:v>400.12264664200001</c:v>
                </c:pt>
                <c:pt idx="42481">
                  <c:v>400.34344337276906</c:v>
                </c:pt>
                <c:pt idx="42482">
                  <c:v>400.21421018153802</c:v>
                </c:pt>
                <c:pt idx="42483">
                  <c:v>400.15008094153802</c:v>
                </c:pt>
                <c:pt idx="42484">
                  <c:v>400.27586140046105</c:v>
                </c:pt>
                <c:pt idx="42485">
                  <c:v>400.22473833369196</c:v>
                </c:pt>
                <c:pt idx="42486">
                  <c:v>400.21088529061501</c:v>
                </c:pt>
                <c:pt idx="42487">
                  <c:v>400.07026441215299</c:v>
                </c:pt>
                <c:pt idx="42488">
                  <c:v>399.96660895784595</c:v>
                </c:pt>
                <c:pt idx="42489">
                  <c:v>399.92517038923103</c:v>
                </c:pt>
                <c:pt idx="42490">
                  <c:v>400.176390527845</c:v>
                </c:pt>
                <c:pt idx="42491">
                  <c:v>400.31611522446099</c:v>
                </c:pt>
                <c:pt idx="42492">
                  <c:v>399.8742111933841</c:v>
                </c:pt>
                <c:pt idx="42493">
                  <c:v>399.77016570661493</c:v>
                </c:pt>
                <c:pt idx="42494">
                  <c:v>399.97736976907692</c:v>
                </c:pt>
                <c:pt idx="42495">
                  <c:v>400.028761193077</c:v>
                </c:pt>
                <c:pt idx="42496">
                  <c:v>400.16402566000005</c:v>
                </c:pt>
                <c:pt idx="42497">
                  <c:v>400.267813500307</c:v>
                </c:pt>
                <c:pt idx="42498">
                  <c:v>400.32387630784598</c:v>
                </c:pt>
                <c:pt idx="42499">
                  <c:v>400.28032607338395</c:v>
                </c:pt>
                <c:pt idx="42500">
                  <c:v>400.348934526307</c:v>
                </c:pt>
                <c:pt idx="42501">
                  <c:v>400.48743765122987</c:v>
                </c:pt>
                <c:pt idx="42502">
                  <c:v>400.24797110246107</c:v>
                </c:pt>
                <c:pt idx="42503">
                  <c:v>399.92821006861487</c:v>
                </c:pt>
                <c:pt idx="42504">
                  <c:v>399.61207537815397</c:v>
                </c:pt>
                <c:pt idx="42505">
                  <c:v>399.52384903907608</c:v>
                </c:pt>
                <c:pt idx="42506">
                  <c:v>399.57438922584606</c:v>
                </c:pt>
                <c:pt idx="42507">
                  <c:v>399.51656412122992</c:v>
                </c:pt>
                <c:pt idx="42508">
                  <c:v>399.56646096646102</c:v>
                </c:pt>
                <c:pt idx="42509">
                  <c:v>399.46774784707594</c:v>
                </c:pt>
                <c:pt idx="42510">
                  <c:v>399.41545642753795</c:v>
                </c:pt>
                <c:pt idx="42511">
                  <c:v>399.49417382999997</c:v>
                </c:pt>
                <c:pt idx="42512">
                  <c:v>399.47640326492194</c:v>
                </c:pt>
                <c:pt idx="42513">
                  <c:v>399.52830381107691</c:v>
                </c:pt>
                <c:pt idx="42514">
                  <c:v>399.68212956923003</c:v>
                </c:pt>
                <c:pt idx="42515">
                  <c:v>399.57186523569197</c:v>
                </c:pt>
                <c:pt idx="42516">
                  <c:v>399.41545555969191</c:v>
                </c:pt>
                <c:pt idx="42517">
                  <c:v>399.39435217015301</c:v>
                </c:pt>
                <c:pt idx="42518">
                  <c:v>399.47211672138388</c:v>
                </c:pt>
                <c:pt idx="42519">
                  <c:v>399.33930497030696</c:v>
                </c:pt>
                <c:pt idx="42520">
                  <c:v>399.57418470246108</c:v>
                </c:pt>
                <c:pt idx="42521">
                  <c:v>399.66403535784605</c:v>
                </c:pt>
                <c:pt idx="42522">
                  <c:v>399.64313607769191</c:v>
                </c:pt>
                <c:pt idx="42523">
                  <c:v>399.566682970307</c:v>
                </c:pt>
                <c:pt idx="42524">
                  <c:v>399.55701330984607</c:v>
                </c:pt>
                <c:pt idx="42525">
                  <c:v>399.54033938461492</c:v>
                </c:pt>
                <c:pt idx="42526">
                  <c:v>399.65881287692298</c:v>
                </c:pt>
                <c:pt idx="42527">
                  <c:v>399.72979608584598</c:v>
                </c:pt>
                <c:pt idx="42528">
                  <c:v>399.66474512492312</c:v>
                </c:pt>
                <c:pt idx="42529">
                  <c:v>399.89146762184606</c:v>
                </c:pt>
                <c:pt idx="42530">
                  <c:v>400.06545229230704</c:v>
                </c:pt>
                <c:pt idx="42531">
                  <c:v>400.03307657999994</c:v>
                </c:pt>
                <c:pt idx="42532">
                  <c:v>399.80100694738491</c:v>
                </c:pt>
                <c:pt idx="42533">
                  <c:v>399.51942288523105</c:v>
                </c:pt>
                <c:pt idx="42534">
                  <c:v>399.55910257799894</c:v>
                </c:pt>
                <c:pt idx="42535">
                  <c:v>399.97061146384601</c:v>
                </c:pt>
                <c:pt idx="42536">
                  <c:v>399.93979113246098</c:v>
                </c:pt>
                <c:pt idx="42537">
                  <c:v>399.92471228046099</c:v>
                </c:pt>
                <c:pt idx="42538">
                  <c:v>399.72673346569184</c:v>
                </c:pt>
                <c:pt idx="42539">
                  <c:v>399.80205487215301</c:v>
                </c:pt>
                <c:pt idx="42540">
                  <c:v>399.702074989538</c:v>
                </c:pt>
                <c:pt idx="42541">
                  <c:v>399.66488512830716</c:v>
                </c:pt>
                <c:pt idx="42542">
                  <c:v>399.638987900769</c:v>
                </c:pt>
                <c:pt idx="42543">
                  <c:v>399.54228643430707</c:v>
                </c:pt>
                <c:pt idx="42544">
                  <c:v>399.66789558307704</c:v>
                </c:pt>
                <c:pt idx="42545">
                  <c:v>399.54973177046105</c:v>
                </c:pt>
                <c:pt idx="42546">
                  <c:v>399.34479754769194</c:v>
                </c:pt>
                <c:pt idx="42547">
                  <c:v>399.22808308892195</c:v>
                </c:pt>
                <c:pt idx="42548">
                  <c:v>399.33008917646106</c:v>
                </c:pt>
                <c:pt idx="42549">
                  <c:v>399.20230955553797</c:v>
                </c:pt>
                <c:pt idx="42550">
                  <c:v>399.53761132923108</c:v>
                </c:pt>
                <c:pt idx="42551">
                  <c:v>399.80973776338396</c:v>
                </c:pt>
                <c:pt idx="42552">
                  <c:v>399.90077450276897</c:v>
                </c:pt>
                <c:pt idx="42553">
                  <c:v>399.73578645015391</c:v>
                </c:pt>
                <c:pt idx="42554">
                  <c:v>399.67917360338402</c:v>
                </c:pt>
                <c:pt idx="42555">
                  <c:v>399.67800870030698</c:v>
                </c:pt>
                <c:pt idx="42556">
                  <c:v>399.60443746661497</c:v>
                </c:pt>
                <c:pt idx="42557">
                  <c:v>399.44295092415302</c:v>
                </c:pt>
                <c:pt idx="42558">
                  <c:v>399.55447807399997</c:v>
                </c:pt>
                <c:pt idx="42559">
                  <c:v>399.69755935246093</c:v>
                </c:pt>
                <c:pt idx="42560">
                  <c:v>399.85341849492301</c:v>
                </c:pt>
                <c:pt idx="42561">
                  <c:v>399.78067697246092</c:v>
                </c:pt>
                <c:pt idx="42562">
                  <c:v>399.65764627923005</c:v>
                </c:pt>
                <c:pt idx="42563">
                  <c:v>399.71642976046093</c:v>
                </c:pt>
                <c:pt idx="42564">
                  <c:v>399.53427504846093</c:v>
                </c:pt>
                <c:pt idx="42565">
                  <c:v>399.43439972784495</c:v>
                </c:pt>
                <c:pt idx="42566">
                  <c:v>399.632811744923</c:v>
                </c:pt>
                <c:pt idx="42567">
                  <c:v>399.67061280738397</c:v>
                </c:pt>
                <c:pt idx="42568">
                  <c:v>399.66558710892201</c:v>
                </c:pt>
                <c:pt idx="42569">
                  <c:v>399.63664879692197</c:v>
                </c:pt>
                <c:pt idx="42570">
                  <c:v>399.3127501198461</c:v>
                </c:pt>
                <c:pt idx="42571">
                  <c:v>399.33342472138395</c:v>
                </c:pt>
                <c:pt idx="42572">
                  <c:v>399.36587103861501</c:v>
                </c:pt>
                <c:pt idx="42573">
                  <c:v>399.62773242538395</c:v>
                </c:pt>
                <c:pt idx="42574">
                  <c:v>399.74905479707593</c:v>
                </c:pt>
                <c:pt idx="42575">
                  <c:v>399.45232735184601</c:v>
                </c:pt>
                <c:pt idx="42576">
                  <c:v>399.41139946630693</c:v>
                </c:pt>
                <c:pt idx="42577">
                  <c:v>399.38843569676902</c:v>
                </c:pt>
                <c:pt idx="42578">
                  <c:v>399.36347299261496</c:v>
                </c:pt>
                <c:pt idx="42579">
                  <c:v>399.44143513522999</c:v>
                </c:pt>
                <c:pt idx="42580">
                  <c:v>399.48663120661394</c:v>
                </c:pt>
                <c:pt idx="42581">
                  <c:v>399.413658594769</c:v>
                </c:pt>
                <c:pt idx="42582">
                  <c:v>399.48232299169189</c:v>
                </c:pt>
                <c:pt idx="42583">
                  <c:v>399.52772961769199</c:v>
                </c:pt>
                <c:pt idx="42584">
                  <c:v>399.36313511769191</c:v>
                </c:pt>
                <c:pt idx="42585">
                  <c:v>399.33081437538397</c:v>
                </c:pt>
                <c:pt idx="42586">
                  <c:v>399.29306161846102</c:v>
                </c:pt>
                <c:pt idx="42587">
                  <c:v>399.22047670246099</c:v>
                </c:pt>
                <c:pt idx="42588">
                  <c:v>399.15694391046105</c:v>
                </c:pt>
                <c:pt idx="42589">
                  <c:v>399.148870272615</c:v>
                </c:pt>
                <c:pt idx="42590">
                  <c:v>399.00422630953807</c:v>
                </c:pt>
                <c:pt idx="42591">
                  <c:v>398.97056996584593</c:v>
                </c:pt>
                <c:pt idx="42592">
                  <c:v>398.93989558861495</c:v>
                </c:pt>
                <c:pt idx="42593">
                  <c:v>398.90371091246095</c:v>
                </c:pt>
                <c:pt idx="42594">
                  <c:v>398.93727816384597</c:v>
                </c:pt>
                <c:pt idx="42595">
                  <c:v>399.04329473722999</c:v>
                </c:pt>
                <c:pt idx="42596">
                  <c:v>399.072721704</c:v>
                </c:pt>
                <c:pt idx="42597">
                  <c:v>399.16743617015402</c:v>
                </c:pt>
                <c:pt idx="42598">
                  <c:v>399.13205962492304</c:v>
                </c:pt>
                <c:pt idx="42599">
                  <c:v>399.20566849846102</c:v>
                </c:pt>
                <c:pt idx="42600">
                  <c:v>399.17106672369198</c:v>
                </c:pt>
                <c:pt idx="42601">
                  <c:v>399.15416388461506</c:v>
                </c:pt>
                <c:pt idx="42602">
                  <c:v>399.119578739384</c:v>
                </c:pt>
                <c:pt idx="42603">
                  <c:v>399.13938570061492</c:v>
                </c:pt>
                <c:pt idx="42604">
                  <c:v>399.14971999538398</c:v>
                </c:pt>
                <c:pt idx="42605">
                  <c:v>399.16111367599996</c:v>
                </c:pt>
                <c:pt idx="42606">
                  <c:v>399.30346589046104</c:v>
                </c:pt>
                <c:pt idx="42607">
                  <c:v>399.17367232492307</c:v>
                </c:pt>
                <c:pt idx="42608">
                  <c:v>399.07864021692302</c:v>
                </c:pt>
                <c:pt idx="42609">
                  <c:v>399.16277089784603</c:v>
                </c:pt>
                <c:pt idx="42610">
                  <c:v>399.22891351907697</c:v>
                </c:pt>
                <c:pt idx="42611">
                  <c:v>399.32809237722995</c:v>
                </c:pt>
                <c:pt idx="42612">
                  <c:v>399.35280159661505</c:v>
                </c:pt>
                <c:pt idx="42613">
                  <c:v>399.24695543476901</c:v>
                </c:pt>
                <c:pt idx="42614">
                  <c:v>399.020861495384</c:v>
                </c:pt>
                <c:pt idx="42615">
                  <c:v>399.21514291553797</c:v>
                </c:pt>
                <c:pt idx="42616">
                  <c:v>399.344970257076</c:v>
                </c:pt>
                <c:pt idx="42617">
                  <c:v>399.37833426599991</c:v>
                </c:pt>
                <c:pt idx="42618">
                  <c:v>399.32072374630695</c:v>
                </c:pt>
                <c:pt idx="42619">
                  <c:v>399.25160479307698</c:v>
                </c:pt>
                <c:pt idx="42620">
                  <c:v>399.22981965061496</c:v>
                </c:pt>
                <c:pt idx="42621">
                  <c:v>399.28092660353798</c:v>
                </c:pt>
                <c:pt idx="42622">
                  <c:v>399.36784253246111</c:v>
                </c:pt>
                <c:pt idx="42623">
                  <c:v>399.44030969015301</c:v>
                </c:pt>
                <c:pt idx="42624">
                  <c:v>399.45728355107599</c:v>
                </c:pt>
                <c:pt idx="42625">
                  <c:v>399.57595296892191</c:v>
                </c:pt>
                <c:pt idx="42626">
                  <c:v>399.58384282861499</c:v>
                </c:pt>
                <c:pt idx="42627">
                  <c:v>399.52598254030698</c:v>
                </c:pt>
                <c:pt idx="42628">
                  <c:v>399.66524222153805</c:v>
                </c:pt>
                <c:pt idx="42629">
                  <c:v>399.81896206107592</c:v>
                </c:pt>
                <c:pt idx="42630">
                  <c:v>399.88706942230698</c:v>
                </c:pt>
                <c:pt idx="42631">
                  <c:v>400.02403382476911</c:v>
                </c:pt>
                <c:pt idx="42632">
                  <c:v>400.03974507153799</c:v>
                </c:pt>
                <c:pt idx="42633">
                  <c:v>400.08644564830792</c:v>
                </c:pt>
                <c:pt idx="42634">
                  <c:v>400.08804459538396</c:v>
                </c:pt>
                <c:pt idx="42635">
                  <c:v>400.155477044615</c:v>
                </c:pt>
                <c:pt idx="42636">
                  <c:v>400.23683791969194</c:v>
                </c:pt>
                <c:pt idx="42637">
                  <c:v>400.24497532153805</c:v>
                </c:pt>
                <c:pt idx="42638">
                  <c:v>400.29015787784596</c:v>
                </c:pt>
                <c:pt idx="42639">
                  <c:v>400.28955703646102</c:v>
                </c:pt>
                <c:pt idx="42640">
                  <c:v>400.24494821307701</c:v>
                </c:pt>
                <c:pt idx="42641">
                  <c:v>400.23656273122987</c:v>
                </c:pt>
                <c:pt idx="42642">
                  <c:v>400.30126172692297</c:v>
                </c:pt>
                <c:pt idx="42643">
                  <c:v>400.28945985892295</c:v>
                </c:pt>
                <c:pt idx="42644">
                  <c:v>400.25614094661489</c:v>
                </c:pt>
                <c:pt idx="42645">
                  <c:v>400.42128742169189</c:v>
                </c:pt>
                <c:pt idx="42646">
                  <c:v>400.39361396292287</c:v>
                </c:pt>
                <c:pt idx="42647">
                  <c:v>400.41981603061492</c:v>
                </c:pt>
                <c:pt idx="42648">
                  <c:v>400.43227675307594</c:v>
                </c:pt>
                <c:pt idx="42649">
                  <c:v>400.43084316507696</c:v>
                </c:pt>
                <c:pt idx="42650">
                  <c:v>400.41390532692196</c:v>
                </c:pt>
                <c:pt idx="42651">
                  <c:v>400.39158128169197</c:v>
                </c:pt>
                <c:pt idx="42652">
                  <c:v>400.39024268907605</c:v>
                </c:pt>
                <c:pt idx="42653">
                  <c:v>400.56076837246098</c:v>
                </c:pt>
                <c:pt idx="42654">
                  <c:v>400.53914630230696</c:v>
                </c:pt>
                <c:pt idx="42655">
                  <c:v>400.48834591784487</c:v>
                </c:pt>
                <c:pt idx="42656">
                  <c:v>400.56820623753799</c:v>
                </c:pt>
                <c:pt idx="42657">
                  <c:v>400.64786588476915</c:v>
                </c:pt>
                <c:pt idx="42658">
                  <c:v>400.69184680292301</c:v>
                </c:pt>
                <c:pt idx="42659">
                  <c:v>400.79616034476896</c:v>
                </c:pt>
                <c:pt idx="42660">
                  <c:v>400.64946679615304</c:v>
                </c:pt>
                <c:pt idx="42661">
                  <c:v>400.79462697476902</c:v>
                </c:pt>
                <c:pt idx="42662">
                  <c:v>400.91047570153796</c:v>
                </c:pt>
                <c:pt idx="42663">
                  <c:v>400.75449319753807</c:v>
                </c:pt>
                <c:pt idx="42664">
                  <c:v>400.65641030953805</c:v>
                </c:pt>
                <c:pt idx="42665">
                  <c:v>400.58380043676902</c:v>
                </c:pt>
                <c:pt idx="42666">
                  <c:v>400.59912202230697</c:v>
                </c:pt>
                <c:pt idx="42667">
                  <c:v>400.81466487215408</c:v>
                </c:pt>
                <c:pt idx="42668">
                  <c:v>400.83475816999896</c:v>
                </c:pt>
                <c:pt idx="42669">
                  <c:v>400.87502135707592</c:v>
                </c:pt>
                <c:pt idx="42670">
                  <c:v>400.87446562230707</c:v>
                </c:pt>
                <c:pt idx="42671">
                  <c:v>400.90344708630698</c:v>
                </c:pt>
                <c:pt idx="42672">
                  <c:v>400.91386961553798</c:v>
                </c:pt>
                <c:pt idx="42673">
                  <c:v>401.07222056615302</c:v>
                </c:pt>
                <c:pt idx="42674">
                  <c:v>401.06246214369202</c:v>
                </c:pt>
                <c:pt idx="42675">
                  <c:v>401.22085701753792</c:v>
                </c:pt>
                <c:pt idx="42676">
                  <c:v>401.25769207107697</c:v>
                </c:pt>
                <c:pt idx="42677">
                  <c:v>401.24590841584501</c:v>
                </c:pt>
                <c:pt idx="42678">
                  <c:v>401.27959963830705</c:v>
                </c:pt>
                <c:pt idx="42679">
                  <c:v>401.47248496276904</c:v>
                </c:pt>
                <c:pt idx="42680">
                  <c:v>401.47126341384501</c:v>
                </c:pt>
                <c:pt idx="42681">
                  <c:v>401.43796241676898</c:v>
                </c:pt>
                <c:pt idx="42682">
                  <c:v>401.60694479307602</c:v>
                </c:pt>
                <c:pt idx="42683">
                  <c:v>401.61817289492302</c:v>
                </c:pt>
                <c:pt idx="42684">
                  <c:v>401.64775122015305</c:v>
                </c:pt>
                <c:pt idx="42685">
                  <c:v>401.640875561999</c:v>
                </c:pt>
                <c:pt idx="42686">
                  <c:v>401.62853888784599</c:v>
                </c:pt>
                <c:pt idx="42687">
                  <c:v>401.51530391953793</c:v>
                </c:pt>
                <c:pt idx="42688">
                  <c:v>401.49806386692296</c:v>
                </c:pt>
                <c:pt idx="42689">
                  <c:v>401.57041753538397</c:v>
                </c:pt>
                <c:pt idx="42690">
                  <c:v>401.77036730153799</c:v>
                </c:pt>
                <c:pt idx="42691">
                  <c:v>401.74400622415305</c:v>
                </c:pt>
                <c:pt idx="42692">
                  <c:v>401.70736732846098</c:v>
                </c:pt>
                <c:pt idx="42693">
                  <c:v>401.66685604584501</c:v>
                </c:pt>
                <c:pt idx="42694">
                  <c:v>401.65268892400007</c:v>
                </c:pt>
                <c:pt idx="42695">
                  <c:v>401.57249328015308</c:v>
                </c:pt>
                <c:pt idx="42696">
                  <c:v>401.43716765769193</c:v>
                </c:pt>
                <c:pt idx="42697">
                  <c:v>401.46889507630698</c:v>
                </c:pt>
                <c:pt idx="42698">
                  <c:v>401.52341228399996</c:v>
                </c:pt>
                <c:pt idx="42699">
                  <c:v>401.54463519107605</c:v>
                </c:pt>
                <c:pt idx="42700">
                  <c:v>401.73008114092198</c:v>
                </c:pt>
                <c:pt idx="42701">
                  <c:v>401.72378495138389</c:v>
                </c:pt>
                <c:pt idx="42702">
                  <c:v>401.49325436338393</c:v>
                </c:pt>
                <c:pt idx="42703">
                  <c:v>401.50447870400001</c:v>
                </c:pt>
                <c:pt idx="42704">
                  <c:v>401.65897223722999</c:v>
                </c:pt>
                <c:pt idx="42705">
                  <c:v>401.76429221815403</c:v>
                </c:pt>
                <c:pt idx="42706">
                  <c:v>401.76030652369195</c:v>
                </c:pt>
                <c:pt idx="42707">
                  <c:v>401.78523482184602</c:v>
                </c:pt>
                <c:pt idx="42708">
                  <c:v>401.68140435753799</c:v>
                </c:pt>
                <c:pt idx="42709">
                  <c:v>401.78775904030692</c:v>
                </c:pt>
                <c:pt idx="42710">
                  <c:v>401.63441682953805</c:v>
                </c:pt>
                <c:pt idx="42711">
                  <c:v>401.62378653107601</c:v>
                </c:pt>
                <c:pt idx="42712">
                  <c:v>401.61581410000002</c:v>
                </c:pt>
                <c:pt idx="42713">
                  <c:v>401.61659402599992</c:v>
                </c:pt>
                <c:pt idx="42714">
                  <c:v>401.57069014415401</c:v>
                </c:pt>
                <c:pt idx="42715">
                  <c:v>401.40038744799887</c:v>
                </c:pt>
                <c:pt idx="42716">
                  <c:v>401.54281709107698</c:v>
                </c:pt>
                <c:pt idx="42717">
                  <c:v>401.737543743846</c:v>
                </c:pt>
                <c:pt idx="42718">
                  <c:v>401.69038478538403</c:v>
                </c:pt>
                <c:pt idx="42719">
                  <c:v>401.49124303199994</c:v>
                </c:pt>
                <c:pt idx="42720">
                  <c:v>401.32710007753792</c:v>
                </c:pt>
                <c:pt idx="42721">
                  <c:v>401.43453378892286</c:v>
                </c:pt>
                <c:pt idx="42722">
                  <c:v>401.52672540922987</c:v>
                </c:pt>
                <c:pt idx="42723">
                  <c:v>401.54193772369194</c:v>
                </c:pt>
                <c:pt idx="42724">
                  <c:v>401.24666570892197</c:v>
                </c:pt>
                <c:pt idx="42725">
                  <c:v>401.32106274461495</c:v>
                </c:pt>
                <c:pt idx="42726">
                  <c:v>401.34015391384605</c:v>
                </c:pt>
                <c:pt idx="42727">
                  <c:v>401.26035835522987</c:v>
                </c:pt>
                <c:pt idx="42728">
                  <c:v>401.27531196784594</c:v>
                </c:pt>
                <c:pt idx="42729">
                  <c:v>401.36656261892301</c:v>
                </c:pt>
                <c:pt idx="42730">
                  <c:v>401.25091635522995</c:v>
                </c:pt>
                <c:pt idx="42731">
                  <c:v>401.18529297246101</c:v>
                </c:pt>
                <c:pt idx="42732">
                  <c:v>401.19002569000008</c:v>
                </c:pt>
                <c:pt idx="42733">
                  <c:v>401.17917149292299</c:v>
                </c:pt>
                <c:pt idx="42734">
                  <c:v>401.13604030615397</c:v>
                </c:pt>
                <c:pt idx="42735">
                  <c:v>401.1217569446149</c:v>
                </c:pt>
                <c:pt idx="42736">
                  <c:v>401.045711375076</c:v>
                </c:pt>
                <c:pt idx="42737">
                  <c:v>400.93419225953795</c:v>
                </c:pt>
                <c:pt idx="42738">
                  <c:v>400.98018354569189</c:v>
                </c:pt>
                <c:pt idx="42739">
                  <c:v>400.95567226661495</c:v>
                </c:pt>
                <c:pt idx="42740">
                  <c:v>400.89047717246098</c:v>
                </c:pt>
                <c:pt idx="42741">
                  <c:v>400.84004205000002</c:v>
                </c:pt>
                <c:pt idx="42742">
                  <c:v>401.27320135276898</c:v>
                </c:pt>
                <c:pt idx="42743">
                  <c:v>401.40117512599994</c:v>
                </c:pt>
                <c:pt idx="42744">
                  <c:v>401.1928511893841</c:v>
                </c:pt>
                <c:pt idx="42745">
                  <c:v>401.09488927769195</c:v>
                </c:pt>
                <c:pt idx="42746">
                  <c:v>401.10366753861501</c:v>
                </c:pt>
                <c:pt idx="42747">
                  <c:v>400.88677674122988</c:v>
                </c:pt>
                <c:pt idx="42748">
                  <c:v>400.92930221722986</c:v>
                </c:pt>
                <c:pt idx="42749">
                  <c:v>401.07884931861503</c:v>
                </c:pt>
                <c:pt idx="42750">
                  <c:v>400.90128511738396</c:v>
                </c:pt>
                <c:pt idx="42751">
                  <c:v>400.73832576169184</c:v>
                </c:pt>
                <c:pt idx="42752">
                  <c:v>400.67666523738404</c:v>
                </c:pt>
                <c:pt idx="42753">
                  <c:v>400.70475116830801</c:v>
                </c:pt>
                <c:pt idx="42754">
                  <c:v>400.64080250646111</c:v>
                </c:pt>
                <c:pt idx="42755">
                  <c:v>400.59273631261493</c:v>
                </c:pt>
                <c:pt idx="42756">
                  <c:v>400.536384814153</c:v>
                </c:pt>
                <c:pt idx="42757">
                  <c:v>400.47939086999992</c:v>
                </c:pt>
                <c:pt idx="42758">
                  <c:v>400.54949432292307</c:v>
                </c:pt>
                <c:pt idx="42759">
                  <c:v>400.44031114369199</c:v>
                </c:pt>
                <c:pt idx="42760">
                  <c:v>400.40836408738494</c:v>
                </c:pt>
                <c:pt idx="42761">
                  <c:v>400.20214732092302</c:v>
                </c:pt>
                <c:pt idx="42762">
                  <c:v>400.22086375476908</c:v>
                </c:pt>
                <c:pt idx="42763">
                  <c:v>400.07069308169196</c:v>
                </c:pt>
                <c:pt idx="42764">
                  <c:v>400.13498965123102</c:v>
                </c:pt>
                <c:pt idx="42765">
                  <c:v>400.30109741461496</c:v>
                </c:pt>
                <c:pt idx="42766">
                  <c:v>400.15887143738405</c:v>
                </c:pt>
                <c:pt idx="42767">
                  <c:v>400.14093548815396</c:v>
                </c:pt>
                <c:pt idx="42768">
                  <c:v>400.13827066969196</c:v>
                </c:pt>
                <c:pt idx="42769">
                  <c:v>400.10728099338411</c:v>
                </c:pt>
                <c:pt idx="42770">
                  <c:v>400.09157115276895</c:v>
                </c:pt>
                <c:pt idx="42771">
                  <c:v>400.03745683153801</c:v>
                </c:pt>
                <c:pt idx="42772">
                  <c:v>399.94568118353811</c:v>
                </c:pt>
                <c:pt idx="42773">
                  <c:v>400.00417042599895</c:v>
                </c:pt>
                <c:pt idx="42774">
                  <c:v>399.99243541492297</c:v>
                </c:pt>
                <c:pt idx="42775">
                  <c:v>399.94118089307602</c:v>
                </c:pt>
                <c:pt idx="42776">
                  <c:v>400.03047623030704</c:v>
                </c:pt>
                <c:pt idx="42777">
                  <c:v>399.9957663573839</c:v>
                </c:pt>
                <c:pt idx="42778">
                  <c:v>399.83669632076902</c:v>
                </c:pt>
                <c:pt idx="42779">
                  <c:v>399.86754164984603</c:v>
                </c:pt>
                <c:pt idx="42780">
                  <c:v>399.87855579753796</c:v>
                </c:pt>
                <c:pt idx="42781">
                  <c:v>399.84424351723106</c:v>
                </c:pt>
                <c:pt idx="42782">
                  <c:v>399.90292006892292</c:v>
                </c:pt>
                <c:pt idx="42783">
                  <c:v>399.82453124492292</c:v>
                </c:pt>
                <c:pt idx="42784">
                  <c:v>399.88525970492299</c:v>
                </c:pt>
                <c:pt idx="42785">
                  <c:v>399.76808853769199</c:v>
                </c:pt>
                <c:pt idx="42786">
                  <c:v>399.76866672599903</c:v>
                </c:pt>
                <c:pt idx="42787">
                  <c:v>399.90474645015399</c:v>
                </c:pt>
                <c:pt idx="42788">
                  <c:v>399.84563875569199</c:v>
                </c:pt>
                <c:pt idx="42789">
                  <c:v>399.86544779353807</c:v>
                </c:pt>
                <c:pt idx="42790">
                  <c:v>399.90984062799998</c:v>
                </c:pt>
                <c:pt idx="42791">
                  <c:v>399.86572658076904</c:v>
                </c:pt>
                <c:pt idx="42792">
                  <c:v>399.96121700815297</c:v>
                </c:pt>
                <c:pt idx="42793">
                  <c:v>400.02551297569187</c:v>
                </c:pt>
                <c:pt idx="42794">
                  <c:v>399.91312467169189</c:v>
                </c:pt>
                <c:pt idx="42795">
                  <c:v>399.863104274769</c:v>
                </c:pt>
                <c:pt idx="42796">
                  <c:v>399.7646256396921</c:v>
                </c:pt>
                <c:pt idx="42797">
                  <c:v>399.70971447015296</c:v>
                </c:pt>
                <c:pt idx="42798">
                  <c:v>399.75339188215293</c:v>
                </c:pt>
                <c:pt idx="42799">
                  <c:v>399.70188843122992</c:v>
                </c:pt>
                <c:pt idx="42800">
                  <c:v>399.557039648461</c:v>
                </c:pt>
                <c:pt idx="42801">
                  <c:v>399.58968146861503</c:v>
                </c:pt>
                <c:pt idx="42802">
                  <c:v>399.58144799661494</c:v>
                </c:pt>
                <c:pt idx="42803">
                  <c:v>399.63474826169193</c:v>
                </c:pt>
                <c:pt idx="42804">
                  <c:v>399.56381291738393</c:v>
                </c:pt>
                <c:pt idx="42805">
                  <c:v>399.50586969923006</c:v>
                </c:pt>
                <c:pt idx="42806">
                  <c:v>399.58921893861486</c:v>
                </c:pt>
                <c:pt idx="42807">
                  <c:v>399.54845463107608</c:v>
                </c:pt>
                <c:pt idx="42808">
                  <c:v>399.59524028492302</c:v>
                </c:pt>
                <c:pt idx="42809">
                  <c:v>399.76835449876899</c:v>
                </c:pt>
                <c:pt idx="42810">
                  <c:v>399.66559881138397</c:v>
                </c:pt>
                <c:pt idx="42811">
                  <c:v>399.68649299861494</c:v>
                </c:pt>
                <c:pt idx="42812">
                  <c:v>399.68291507461493</c:v>
                </c:pt>
                <c:pt idx="42813">
                  <c:v>399.70568758230701</c:v>
                </c:pt>
                <c:pt idx="42814">
                  <c:v>399.865520400153</c:v>
                </c:pt>
                <c:pt idx="42815">
                  <c:v>399.91461265953802</c:v>
                </c:pt>
                <c:pt idx="42816">
                  <c:v>399.85794599307604</c:v>
                </c:pt>
                <c:pt idx="42817">
                  <c:v>399.85022995399896</c:v>
                </c:pt>
                <c:pt idx="42818">
                  <c:v>399.93978784999996</c:v>
                </c:pt>
                <c:pt idx="42819">
                  <c:v>399.95440909246105</c:v>
                </c:pt>
                <c:pt idx="42820">
                  <c:v>399.71278674969199</c:v>
                </c:pt>
                <c:pt idx="42821">
                  <c:v>399.70583834446097</c:v>
                </c:pt>
                <c:pt idx="42822">
                  <c:v>399.72040117030701</c:v>
                </c:pt>
                <c:pt idx="42823">
                  <c:v>399.68859595476903</c:v>
                </c:pt>
                <c:pt idx="42824">
                  <c:v>399.62816564122994</c:v>
                </c:pt>
                <c:pt idx="42825">
                  <c:v>399.62965634246098</c:v>
                </c:pt>
                <c:pt idx="42826">
                  <c:v>399.662416515384</c:v>
                </c:pt>
                <c:pt idx="42827">
                  <c:v>400.09723849538392</c:v>
                </c:pt>
                <c:pt idx="42828">
                  <c:v>400.01921664492301</c:v>
                </c:pt>
                <c:pt idx="42829">
                  <c:v>399.68886355353806</c:v>
                </c:pt>
                <c:pt idx="42830">
                  <c:v>399.6991259556919</c:v>
                </c:pt>
                <c:pt idx="42831">
                  <c:v>399.553491979076</c:v>
                </c:pt>
                <c:pt idx="42832">
                  <c:v>399.50367598307599</c:v>
                </c:pt>
                <c:pt idx="42833">
                  <c:v>399.586496132923</c:v>
                </c:pt>
                <c:pt idx="42834">
                  <c:v>399.52465362030711</c:v>
                </c:pt>
                <c:pt idx="42835">
                  <c:v>399.60246438861498</c:v>
                </c:pt>
                <c:pt idx="42836">
                  <c:v>399.70194457384605</c:v>
                </c:pt>
                <c:pt idx="42837">
                  <c:v>399.67061796999894</c:v>
                </c:pt>
                <c:pt idx="42838">
                  <c:v>399.67093244076898</c:v>
                </c:pt>
                <c:pt idx="42839">
                  <c:v>399.65941593876903</c:v>
                </c:pt>
                <c:pt idx="42840">
                  <c:v>399.54501117415401</c:v>
                </c:pt>
                <c:pt idx="42841">
                  <c:v>399.61979613538404</c:v>
                </c:pt>
                <c:pt idx="42842">
                  <c:v>399.60390702769195</c:v>
                </c:pt>
                <c:pt idx="42843">
                  <c:v>400.29791176615294</c:v>
                </c:pt>
                <c:pt idx="42844">
                  <c:v>399.93095200122997</c:v>
                </c:pt>
                <c:pt idx="42845">
                  <c:v>399.66265799353806</c:v>
                </c:pt>
                <c:pt idx="42846">
                  <c:v>399.60677757384605</c:v>
                </c:pt>
                <c:pt idx="42847">
                  <c:v>399.55955728799893</c:v>
                </c:pt>
                <c:pt idx="42848">
                  <c:v>399.52964153907703</c:v>
                </c:pt>
                <c:pt idx="42849">
                  <c:v>399.51694961476903</c:v>
                </c:pt>
                <c:pt idx="42850">
                  <c:v>399.38681953938396</c:v>
                </c:pt>
                <c:pt idx="42851">
                  <c:v>399.38272986584604</c:v>
                </c:pt>
                <c:pt idx="42852">
                  <c:v>399.34319902799996</c:v>
                </c:pt>
                <c:pt idx="42853">
                  <c:v>399.32642983492298</c:v>
                </c:pt>
                <c:pt idx="42854">
                  <c:v>399.39751547922987</c:v>
                </c:pt>
                <c:pt idx="42855">
                  <c:v>399.38554051861496</c:v>
                </c:pt>
                <c:pt idx="42856">
                  <c:v>399.31793430692301</c:v>
                </c:pt>
                <c:pt idx="42857">
                  <c:v>399.62874201107599</c:v>
                </c:pt>
                <c:pt idx="42858">
                  <c:v>399.5717798916919</c:v>
                </c:pt>
                <c:pt idx="42859">
                  <c:v>399.28710064938394</c:v>
                </c:pt>
                <c:pt idx="42860">
                  <c:v>399.29241765153796</c:v>
                </c:pt>
                <c:pt idx="42861">
                  <c:v>399.18362330230701</c:v>
                </c:pt>
                <c:pt idx="42862">
                  <c:v>399.10510609676902</c:v>
                </c:pt>
                <c:pt idx="42863">
                  <c:v>399.30019586969195</c:v>
                </c:pt>
                <c:pt idx="42864">
                  <c:v>399.10583698599896</c:v>
                </c:pt>
                <c:pt idx="42865">
                  <c:v>399.08048529369205</c:v>
                </c:pt>
                <c:pt idx="42866">
                  <c:v>399.04947586138502</c:v>
                </c:pt>
                <c:pt idx="42867">
                  <c:v>399.05569799661492</c:v>
                </c:pt>
                <c:pt idx="42868">
                  <c:v>399.20540133630703</c:v>
                </c:pt>
                <c:pt idx="42869">
                  <c:v>399.19278583107598</c:v>
                </c:pt>
                <c:pt idx="42870">
                  <c:v>399.07054567261503</c:v>
                </c:pt>
                <c:pt idx="42871">
                  <c:v>399.13236362292298</c:v>
                </c:pt>
                <c:pt idx="42872">
                  <c:v>399.169517512769</c:v>
                </c:pt>
                <c:pt idx="42873">
                  <c:v>399.04564133630714</c:v>
                </c:pt>
                <c:pt idx="42874">
                  <c:v>398.88300811984607</c:v>
                </c:pt>
                <c:pt idx="42875">
                  <c:v>398.85525398522992</c:v>
                </c:pt>
                <c:pt idx="42876">
                  <c:v>398.79638237938394</c:v>
                </c:pt>
                <c:pt idx="42877">
                  <c:v>398.722694528153</c:v>
                </c:pt>
                <c:pt idx="42878">
                  <c:v>398.63319818753803</c:v>
                </c:pt>
                <c:pt idx="42879">
                  <c:v>398.64624569753806</c:v>
                </c:pt>
                <c:pt idx="42880">
                  <c:v>398.63469635353806</c:v>
                </c:pt>
                <c:pt idx="42881">
                  <c:v>398.80652842553792</c:v>
                </c:pt>
                <c:pt idx="42882">
                  <c:v>398.88746512307614</c:v>
                </c:pt>
                <c:pt idx="42883">
                  <c:v>398.63484358600004</c:v>
                </c:pt>
                <c:pt idx="42884">
                  <c:v>398.50607140753795</c:v>
                </c:pt>
                <c:pt idx="42885">
                  <c:v>398.483445074153</c:v>
                </c:pt>
                <c:pt idx="42886">
                  <c:v>398.64657785076901</c:v>
                </c:pt>
                <c:pt idx="42887">
                  <c:v>398.972634112923</c:v>
                </c:pt>
                <c:pt idx="42888">
                  <c:v>398.58566384092302</c:v>
                </c:pt>
                <c:pt idx="42889">
                  <c:v>398.43407156076898</c:v>
                </c:pt>
                <c:pt idx="42890">
                  <c:v>398.40010978507587</c:v>
                </c:pt>
                <c:pt idx="42891">
                  <c:v>398.54440192307607</c:v>
                </c:pt>
                <c:pt idx="42892">
                  <c:v>398.48279821907596</c:v>
                </c:pt>
                <c:pt idx="42893">
                  <c:v>398.49015206184595</c:v>
                </c:pt>
                <c:pt idx="42894">
                  <c:v>398.53434478738399</c:v>
                </c:pt>
                <c:pt idx="42895">
                  <c:v>398.50793300538396</c:v>
                </c:pt>
                <c:pt idx="42896">
                  <c:v>398.67342350353806</c:v>
                </c:pt>
                <c:pt idx="42897">
                  <c:v>398.35060616599998</c:v>
                </c:pt>
                <c:pt idx="42898">
                  <c:v>398.33703917338403</c:v>
                </c:pt>
                <c:pt idx="42899">
                  <c:v>398.41181087215392</c:v>
                </c:pt>
                <c:pt idx="42900">
                  <c:v>398.42466668569205</c:v>
                </c:pt>
                <c:pt idx="42901">
                  <c:v>398.42085990307692</c:v>
                </c:pt>
                <c:pt idx="42902">
                  <c:v>398.40086709107601</c:v>
                </c:pt>
                <c:pt idx="42903">
                  <c:v>398.41687815599892</c:v>
                </c:pt>
                <c:pt idx="42904">
                  <c:v>398.26157516676898</c:v>
                </c:pt>
                <c:pt idx="42905">
                  <c:v>398.35616083476907</c:v>
                </c:pt>
                <c:pt idx="42906">
                  <c:v>398.4396881298461</c:v>
                </c:pt>
                <c:pt idx="42907">
                  <c:v>398.347578669077</c:v>
                </c:pt>
                <c:pt idx="42908">
                  <c:v>398.35103980630703</c:v>
                </c:pt>
                <c:pt idx="42909">
                  <c:v>398.32682104999992</c:v>
                </c:pt>
                <c:pt idx="42910">
                  <c:v>398.40507160169199</c:v>
                </c:pt>
                <c:pt idx="42911">
                  <c:v>398.44801557784592</c:v>
                </c:pt>
                <c:pt idx="42912">
                  <c:v>398.52504472676901</c:v>
                </c:pt>
                <c:pt idx="42913">
                  <c:v>398.41875592153787</c:v>
                </c:pt>
                <c:pt idx="42914">
                  <c:v>398.53304188461499</c:v>
                </c:pt>
                <c:pt idx="42915">
                  <c:v>398.69698312523002</c:v>
                </c:pt>
                <c:pt idx="42916">
                  <c:v>398.68277796276897</c:v>
                </c:pt>
                <c:pt idx="42917">
                  <c:v>398.43577404692286</c:v>
                </c:pt>
                <c:pt idx="42918">
                  <c:v>398.59854294384593</c:v>
                </c:pt>
                <c:pt idx="42919">
                  <c:v>398.51423564353797</c:v>
                </c:pt>
                <c:pt idx="42920">
                  <c:v>398.42263559338397</c:v>
                </c:pt>
                <c:pt idx="42921">
                  <c:v>398.35984753507614</c:v>
                </c:pt>
                <c:pt idx="42922">
                  <c:v>398.43377171784596</c:v>
                </c:pt>
                <c:pt idx="42923">
                  <c:v>398.36372947369199</c:v>
                </c:pt>
                <c:pt idx="42924">
                  <c:v>398.21766196938398</c:v>
                </c:pt>
                <c:pt idx="42925">
                  <c:v>398.24246094107696</c:v>
                </c:pt>
                <c:pt idx="42926">
                  <c:v>398.39751940199989</c:v>
                </c:pt>
                <c:pt idx="42927">
                  <c:v>398.38788031000007</c:v>
                </c:pt>
                <c:pt idx="42928">
                  <c:v>398.3585233943071</c:v>
                </c:pt>
                <c:pt idx="42929">
                  <c:v>398.24164250753802</c:v>
                </c:pt>
                <c:pt idx="42930">
                  <c:v>398.1115515573839</c:v>
                </c:pt>
                <c:pt idx="42931">
                  <c:v>398.14566764676914</c:v>
                </c:pt>
                <c:pt idx="42932">
                  <c:v>398.24546415907605</c:v>
                </c:pt>
                <c:pt idx="42933">
                  <c:v>398.45009802230697</c:v>
                </c:pt>
                <c:pt idx="42934">
                  <c:v>398.189201927076</c:v>
                </c:pt>
                <c:pt idx="42935">
                  <c:v>398.1620466735381</c:v>
                </c:pt>
                <c:pt idx="42936">
                  <c:v>398.20797734615292</c:v>
                </c:pt>
                <c:pt idx="42937">
                  <c:v>398.05008632769204</c:v>
                </c:pt>
                <c:pt idx="42938">
                  <c:v>398.18988344815301</c:v>
                </c:pt>
                <c:pt idx="42939">
                  <c:v>398.11443388661502</c:v>
                </c:pt>
                <c:pt idx="42940">
                  <c:v>398.00814573107692</c:v>
                </c:pt>
                <c:pt idx="42941">
                  <c:v>398.00044104923097</c:v>
                </c:pt>
                <c:pt idx="42942">
                  <c:v>398.06967656569196</c:v>
                </c:pt>
                <c:pt idx="42943">
                  <c:v>398.1478565687691</c:v>
                </c:pt>
                <c:pt idx="42944">
                  <c:v>398.16692627815303</c:v>
                </c:pt>
                <c:pt idx="42945">
                  <c:v>398.09290901815297</c:v>
                </c:pt>
                <c:pt idx="42946">
                  <c:v>398.19879147599994</c:v>
                </c:pt>
                <c:pt idx="42947">
                  <c:v>398.03067000830703</c:v>
                </c:pt>
                <c:pt idx="42948">
                  <c:v>397.9811198979998</c:v>
                </c:pt>
                <c:pt idx="42949">
                  <c:v>397.88257439984608</c:v>
                </c:pt>
                <c:pt idx="42950">
                  <c:v>397.83766590430702</c:v>
                </c:pt>
                <c:pt idx="42951">
                  <c:v>398.012814583384</c:v>
                </c:pt>
                <c:pt idx="42952">
                  <c:v>397.87525860769199</c:v>
                </c:pt>
                <c:pt idx="42953">
                  <c:v>397.68761955569192</c:v>
                </c:pt>
                <c:pt idx="42954">
                  <c:v>397.62115346246094</c:v>
                </c:pt>
                <c:pt idx="42955">
                  <c:v>397.85190591076901</c:v>
                </c:pt>
                <c:pt idx="42956">
                  <c:v>397.74812192184601</c:v>
                </c:pt>
                <c:pt idx="42957">
                  <c:v>397.67002950307602</c:v>
                </c:pt>
                <c:pt idx="42958">
                  <c:v>397.83710785369192</c:v>
                </c:pt>
                <c:pt idx="42959">
                  <c:v>397.83123006446101</c:v>
                </c:pt>
                <c:pt idx="42960">
                  <c:v>397.52534107615293</c:v>
                </c:pt>
                <c:pt idx="42961">
                  <c:v>397.60079207892198</c:v>
                </c:pt>
                <c:pt idx="42962">
                  <c:v>397.56463231476914</c:v>
                </c:pt>
                <c:pt idx="42963">
                  <c:v>397.57851355292297</c:v>
                </c:pt>
                <c:pt idx="42964">
                  <c:v>397.49126924984603</c:v>
                </c:pt>
                <c:pt idx="42965">
                  <c:v>397.47500439876904</c:v>
                </c:pt>
                <c:pt idx="42966">
                  <c:v>397.53413092030695</c:v>
                </c:pt>
                <c:pt idx="42967">
                  <c:v>397.58014799999995</c:v>
                </c:pt>
                <c:pt idx="42968">
                  <c:v>397.61144813246108</c:v>
                </c:pt>
                <c:pt idx="42969">
                  <c:v>397.50329851276905</c:v>
                </c:pt>
                <c:pt idx="42970">
                  <c:v>397.58335308122986</c:v>
                </c:pt>
                <c:pt idx="42971">
                  <c:v>397.63066027815302</c:v>
                </c:pt>
                <c:pt idx="42972">
                  <c:v>397.87326252492306</c:v>
                </c:pt>
                <c:pt idx="42973">
                  <c:v>397.75528136307605</c:v>
                </c:pt>
                <c:pt idx="42974">
                  <c:v>397.546604922923</c:v>
                </c:pt>
                <c:pt idx="42975">
                  <c:v>397.48158766784496</c:v>
                </c:pt>
                <c:pt idx="42976">
                  <c:v>397.5863111401539</c:v>
                </c:pt>
                <c:pt idx="42977">
                  <c:v>397.68931650538394</c:v>
                </c:pt>
                <c:pt idx="42978">
                  <c:v>397.90637606692286</c:v>
                </c:pt>
                <c:pt idx="42979">
                  <c:v>397.67759250107599</c:v>
                </c:pt>
                <c:pt idx="42980">
                  <c:v>397.404902598153</c:v>
                </c:pt>
                <c:pt idx="42981">
                  <c:v>397.41950153230698</c:v>
                </c:pt>
                <c:pt idx="42982">
                  <c:v>397.61684794615394</c:v>
                </c:pt>
                <c:pt idx="42983">
                  <c:v>397.690923335077</c:v>
                </c:pt>
                <c:pt idx="42984">
                  <c:v>397.53964813784603</c:v>
                </c:pt>
                <c:pt idx="42985">
                  <c:v>397.50739526153797</c:v>
                </c:pt>
                <c:pt idx="42986">
                  <c:v>397.53737793046099</c:v>
                </c:pt>
                <c:pt idx="42987">
                  <c:v>397.49370709353792</c:v>
                </c:pt>
                <c:pt idx="42988">
                  <c:v>397.85323668799992</c:v>
                </c:pt>
                <c:pt idx="42989">
                  <c:v>397.77550304984601</c:v>
                </c:pt>
                <c:pt idx="42990">
                  <c:v>397.48139822969193</c:v>
                </c:pt>
                <c:pt idx="42991">
                  <c:v>397.38355408446108</c:v>
                </c:pt>
                <c:pt idx="42992">
                  <c:v>397.54719804246099</c:v>
                </c:pt>
                <c:pt idx="42993">
                  <c:v>397.42865070076903</c:v>
                </c:pt>
                <c:pt idx="42994">
                  <c:v>397.73536921153794</c:v>
                </c:pt>
                <c:pt idx="42995">
                  <c:v>397.589544916769</c:v>
                </c:pt>
                <c:pt idx="42996">
                  <c:v>397.74104857522997</c:v>
                </c:pt>
                <c:pt idx="42997">
                  <c:v>397.48155676584497</c:v>
                </c:pt>
                <c:pt idx="42998">
                  <c:v>397.5027407</c:v>
                </c:pt>
                <c:pt idx="42999">
                  <c:v>397.79782620830696</c:v>
                </c:pt>
                <c:pt idx="43000">
                  <c:v>397.70615203907693</c:v>
                </c:pt>
                <c:pt idx="43001">
                  <c:v>397.65106753969201</c:v>
                </c:pt>
                <c:pt idx="43002">
                  <c:v>397.67311133661497</c:v>
                </c:pt>
                <c:pt idx="43003">
                  <c:v>397.65307584984606</c:v>
                </c:pt>
                <c:pt idx="43004">
                  <c:v>397.60324111938411</c:v>
                </c:pt>
                <c:pt idx="43005">
                  <c:v>397.65223721507698</c:v>
                </c:pt>
                <c:pt idx="43006">
                  <c:v>397.68427146892299</c:v>
                </c:pt>
                <c:pt idx="43007">
                  <c:v>397.53364597446102</c:v>
                </c:pt>
                <c:pt idx="43008">
                  <c:v>397.77121342522986</c:v>
                </c:pt>
                <c:pt idx="43009">
                  <c:v>397.82319779122986</c:v>
                </c:pt>
                <c:pt idx="43010">
                  <c:v>397.72588191092302</c:v>
                </c:pt>
                <c:pt idx="43011">
                  <c:v>397.87269785646106</c:v>
                </c:pt>
                <c:pt idx="43012">
                  <c:v>397.77652073061495</c:v>
                </c:pt>
                <c:pt idx="43013">
                  <c:v>397.53423625599993</c:v>
                </c:pt>
                <c:pt idx="43014">
                  <c:v>397.6098668873841</c:v>
                </c:pt>
                <c:pt idx="43015">
                  <c:v>397.52478447507599</c:v>
                </c:pt>
                <c:pt idx="43016">
                  <c:v>397.63436484307601</c:v>
                </c:pt>
                <c:pt idx="43017">
                  <c:v>397.76865736923003</c:v>
                </c:pt>
                <c:pt idx="43018">
                  <c:v>397.68760346892196</c:v>
                </c:pt>
                <c:pt idx="43019">
                  <c:v>397.74073911353798</c:v>
                </c:pt>
                <c:pt idx="43020">
                  <c:v>397.89859872399995</c:v>
                </c:pt>
                <c:pt idx="43021">
                  <c:v>398.05455221323001</c:v>
                </c:pt>
                <c:pt idx="43022">
                  <c:v>398.26328470092301</c:v>
                </c:pt>
                <c:pt idx="43023">
                  <c:v>398.233863144922</c:v>
                </c:pt>
                <c:pt idx="43024">
                  <c:v>398.07089119384614</c:v>
                </c:pt>
                <c:pt idx="43025">
                  <c:v>397.86294634430703</c:v>
                </c:pt>
                <c:pt idx="43026">
                  <c:v>397.78757715569191</c:v>
                </c:pt>
                <c:pt idx="43027">
                  <c:v>397.68939339892205</c:v>
                </c:pt>
                <c:pt idx="43028">
                  <c:v>397.76273556753796</c:v>
                </c:pt>
                <c:pt idx="43029">
                  <c:v>397.71813888876892</c:v>
                </c:pt>
                <c:pt idx="43030">
                  <c:v>397.74944893707601</c:v>
                </c:pt>
                <c:pt idx="43031">
                  <c:v>398.01449036061501</c:v>
                </c:pt>
                <c:pt idx="43032">
                  <c:v>397.81511044184595</c:v>
                </c:pt>
                <c:pt idx="43033">
                  <c:v>398.269601933692</c:v>
                </c:pt>
                <c:pt idx="43034">
                  <c:v>397.80811586046099</c:v>
                </c:pt>
                <c:pt idx="43035">
                  <c:v>398.14292503984609</c:v>
                </c:pt>
                <c:pt idx="43036">
                  <c:v>397.91759561953802</c:v>
                </c:pt>
                <c:pt idx="43037">
                  <c:v>397.79566061676906</c:v>
                </c:pt>
                <c:pt idx="43038">
                  <c:v>397.98787817122997</c:v>
                </c:pt>
                <c:pt idx="43039">
                  <c:v>397.96274662246105</c:v>
                </c:pt>
                <c:pt idx="43040">
                  <c:v>397.96653839938392</c:v>
                </c:pt>
                <c:pt idx="43041">
                  <c:v>397.90787106738395</c:v>
                </c:pt>
                <c:pt idx="43042">
                  <c:v>398.05099988307597</c:v>
                </c:pt>
                <c:pt idx="43043">
                  <c:v>397.76617856522989</c:v>
                </c:pt>
                <c:pt idx="43044">
                  <c:v>397.81549514153801</c:v>
                </c:pt>
                <c:pt idx="43045">
                  <c:v>397.82956668246106</c:v>
                </c:pt>
                <c:pt idx="43046">
                  <c:v>398.19311103322997</c:v>
                </c:pt>
                <c:pt idx="43047">
                  <c:v>397.96206072599898</c:v>
                </c:pt>
                <c:pt idx="43048">
                  <c:v>397.97160714415293</c:v>
                </c:pt>
                <c:pt idx="43049">
                  <c:v>398.02076256630698</c:v>
                </c:pt>
                <c:pt idx="43050">
                  <c:v>397.80157514292296</c:v>
                </c:pt>
                <c:pt idx="43051">
                  <c:v>397.686096384</c:v>
                </c:pt>
                <c:pt idx="43052">
                  <c:v>397.67075448969194</c:v>
                </c:pt>
                <c:pt idx="43053">
                  <c:v>397.64259380446111</c:v>
                </c:pt>
                <c:pt idx="43054">
                  <c:v>397.74573663876902</c:v>
                </c:pt>
                <c:pt idx="43055">
                  <c:v>397.72022439661492</c:v>
                </c:pt>
                <c:pt idx="43056">
                  <c:v>397.80642803630701</c:v>
                </c:pt>
                <c:pt idx="43057">
                  <c:v>397.74397891292296</c:v>
                </c:pt>
                <c:pt idx="43058">
                  <c:v>397.70341846353796</c:v>
                </c:pt>
                <c:pt idx="43059">
                  <c:v>397.76944979615405</c:v>
                </c:pt>
                <c:pt idx="43060">
                  <c:v>397.78383615015292</c:v>
                </c:pt>
                <c:pt idx="43061">
                  <c:v>397.83000273846102</c:v>
                </c:pt>
                <c:pt idx="43062">
                  <c:v>398.05497991861495</c:v>
                </c:pt>
                <c:pt idx="43063">
                  <c:v>397.9956182099989</c:v>
                </c:pt>
                <c:pt idx="43064">
                  <c:v>397.68096460215298</c:v>
                </c:pt>
                <c:pt idx="43065">
                  <c:v>397.74628071107696</c:v>
                </c:pt>
                <c:pt idx="43066">
                  <c:v>397.61206082384609</c:v>
                </c:pt>
                <c:pt idx="43067">
                  <c:v>397.45394676630696</c:v>
                </c:pt>
                <c:pt idx="43068">
                  <c:v>397.51255732199894</c:v>
                </c:pt>
                <c:pt idx="43069">
                  <c:v>397.75407255738395</c:v>
                </c:pt>
                <c:pt idx="43070">
                  <c:v>397.90524771061496</c:v>
                </c:pt>
                <c:pt idx="43071">
                  <c:v>397.63581410353805</c:v>
                </c:pt>
                <c:pt idx="43072">
                  <c:v>397.44022369969201</c:v>
                </c:pt>
                <c:pt idx="43073">
                  <c:v>397.28226168061502</c:v>
                </c:pt>
                <c:pt idx="43074">
                  <c:v>397.36729332215305</c:v>
                </c:pt>
                <c:pt idx="43075">
                  <c:v>397.40593750184593</c:v>
                </c:pt>
                <c:pt idx="43076">
                  <c:v>397.87855746569187</c:v>
                </c:pt>
                <c:pt idx="43077">
                  <c:v>397.85898749861497</c:v>
                </c:pt>
                <c:pt idx="43078">
                  <c:v>397.563775228461</c:v>
                </c:pt>
                <c:pt idx="43079">
                  <c:v>397.71327396569188</c:v>
                </c:pt>
                <c:pt idx="43080">
                  <c:v>397.74888303584612</c:v>
                </c:pt>
                <c:pt idx="43081">
                  <c:v>397.76346744199986</c:v>
                </c:pt>
                <c:pt idx="43082">
                  <c:v>397.61331013876901</c:v>
                </c:pt>
                <c:pt idx="43083">
                  <c:v>397.58460207353806</c:v>
                </c:pt>
                <c:pt idx="43084">
                  <c:v>397.55236272892301</c:v>
                </c:pt>
                <c:pt idx="43085">
                  <c:v>397.74057938553801</c:v>
                </c:pt>
                <c:pt idx="43086">
                  <c:v>397.4855338113839</c:v>
                </c:pt>
                <c:pt idx="43087">
                  <c:v>397.47582245569197</c:v>
                </c:pt>
                <c:pt idx="43088">
                  <c:v>398.08634622646099</c:v>
                </c:pt>
                <c:pt idx="43089">
                  <c:v>397.67605614215296</c:v>
                </c:pt>
                <c:pt idx="43090">
                  <c:v>397.38637101861491</c:v>
                </c:pt>
                <c:pt idx="43091">
                  <c:v>397.56285007830701</c:v>
                </c:pt>
                <c:pt idx="43092">
                  <c:v>397.62494947615397</c:v>
                </c:pt>
                <c:pt idx="43093">
                  <c:v>397.36137512599993</c:v>
                </c:pt>
                <c:pt idx="43094">
                  <c:v>397.3654867738461</c:v>
                </c:pt>
                <c:pt idx="43095">
                  <c:v>397.23746338153802</c:v>
                </c:pt>
                <c:pt idx="43096">
                  <c:v>397.29082604553793</c:v>
                </c:pt>
                <c:pt idx="43097">
                  <c:v>397.19661822799986</c:v>
                </c:pt>
                <c:pt idx="43098">
                  <c:v>397.03403338338398</c:v>
                </c:pt>
                <c:pt idx="43099">
                  <c:v>397.24026422123001</c:v>
                </c:pt>
                <c:pt idx="43100">
                  <c:v>397.38157940399987</c:v>
                </c:pt>
                <c:pt idx="43101">
                  <c:v>397.310208699692</c:v>
                </c:pt>
                <c:pt idx="43102">
                  <c:v>397.42348819323001</c:v>
                </c:pt>
                <c:pt idx="43103">
                  <c:v>397.29423355076801</c:v>
                </c:pt>
                <c:pt idx="43104">
                  <c:v>397.45547199846101</c:v>
                </c:pt>
                <c:pt idx="43105">
                  <c:v>397.43108424338391</c:v>
                </c:pt>
                <c:pt idx="43106">
                  <c:v>397.42721222122987</c:v>
                </c:pt>
                <c:pt idx="43107">
                  <c:v>397.39411014092292</c:v>
                </c:pt>
                <c:pt idx="43108">
                  <c:v>397.30420000784608</c:v>
                </c:pt>
                <c:pt idx="43109">
                  <c:v>397.48586633338402</c:v>
                </c:pt>
                <c:pt idx="43110">
                  <c:v>397.40839122615392</c:v>
                </c:pt>
                <c:pt idx="43111">
                  <c:v>397.72342929292296</c:v>
                </c:pt>
                <c:pt idx="43112">
                  <c:v>397.58045778092293</c:v>
                </c:pt>
                <c:pt idx="43113">
                  <c:v>397.4111634806149</c:v>
                </c:pt>
                <c:pt idx="43114">
                  <c:v>397.421892804923</c:v>
                </c:pt>
                <c:pt idx="43115">
                  <c:v>397.74703464799995</c:v>
                </c:pt>
                <c:pt idx="43116">
                  <c:v>397.68731397107689</c:v>
                </c:pt>
                <c:pt idx="43117">
                  <c:v>397.44919600830696</c:v>
                </c:pt>
                <c:pt idx="43118">
                  <c:v>397.41271294307586</c:v>
                </c:pt>
                <c:pt idx="43119">
                  <c:v>397.21064239661501</c:v>
                </c:pt>
                <c:pt idx="43120">
                  <c:v>397.09867981415397</c:v>
                </c:pt>
                <c:pt idx="43121">
                  <c:v>396.81961646584602</c:v>
                </c:pt>
                <c:pt idx="43122">
                  <c:v>396.959022023692</c:v>
                </c:pt>
                <c:pt idx="43123">
                  <c:v>396.91702082630701</c:v>
                </c:pt>
                <c:pt idx="43124">
                  <c:v>397.11919159430704</c:v>
                </c:pt>
                <c:pt idx="43125">
                  <c:v>397.24919714846101</c:v>
                </c:pt>
                <c:pt idx="43126">
                  <c:v>397.12261700323</c:v>
                </c:pt>
                <c:pt idx="43127">
                  <c:v>397.15741378276908</c:v>
                </c:pt>
                <c:pt idx="43128">
                  <c:v>397.2360048999999</c:v>
                </c:pt>
                <c:pt idx="43129">
                  <c:v>397.24070624630696</c:v>
                </c:pt>
                <c:pt idx="43130">
                  <c:v>397.332497712769</c:v>
                </c:pt>
                <c:pt idx="43131">
                  <c:v>397.31761156215396</c:v>
                </c:pt>
                <c:pt idx="43132">
                  <c:v>397.25149261815301</c:v>
                </c:pt>
                <c:pt idx="43133">
                  <c:v>397.12256328953805</c:v>
                </c:pt>
                <c:pt idx="43134">
                  <c:v>397.05774660707698</c:v>
                </c:pt>
                <c:pt idx="43135">
                  <c:v>397.00577968830697</c:v>
                </c:pt>
                <c:pt idx="43136">
                  <c:v>397.100839539692</c:v>
                </c:pt>
                <c:pt idx="43137">
                  <c:v>397.23723875507591</c:v>
                </c:pt>
                <c:pt idx="43138">
                  <c:v>397.55663566430701</c:v>
                </c:pt>
                <c:pt idx="43139">
                  <c:v>397.09471512353798</c:v>
                </c:pt>
                <c:pt idx="43140">
                  <c:v>397.00647776076897</c:v>
                </c:pt>
                <c:pt idx="43141">
                  <c:v>397.01076273415401</c:v>
                </c:pt>
                <c:pt idx="43142">
                  <c:v>397.22365859261487</c:v>
                </c:pt>
                <c:pt idx="43143">
                  <c:v>397.09534743522994</c:v>
                </c:pt>
                <c:pt idx="43144">
                  <c:v>397.06294179492306</c:v>
                </c:pt>
                <c:pt idx="43145">
                  <c:v>397.10510457430701</c:v>
                </c:pt>
                <c:pt idx="43146">
                  <c:v>397.32390523923101</c:v>
                </c:pt>
                <c:pt idx="43147">
                  <c:v>397.22582412861499</c:v>
                </c:pt>
                <c:pt idx="43148">
                  <c:v>397.08371914646096</c:v>
                </c:pt>
                <c:pt idx="43149">
                  <c:v>397.01380857723092</c:v>
                </c:pt>
                <c:pt idx="43150">
                  <c:v>397.24681387753799</c:v>
                </c:pt>
                <c:pt idx="43151">
                  <c:v>397.20945464538403</c:v>
                </c:pt>
                <c:pt idx="43152">
                  <c:v>397.1775273998461</c:v>
                </c:pt>
                <c:pt idx="43153">
                  <c:v>397.45664582523</c:v>
                </c:pt>
                <c:pt idx="43154">
                  <c:v>397.61535264338403</c:v>
                </c:pt>
                <c:pt idx="43155">
                  <c:v>397.70252855753796</c:v>
                </c:pt>
                <c:pt idx="43156">
                  <c:v>397.35248899753805</c:v>
                </c:pt>
                <c:pt idx="43157">
                  <c:v>397.32031096599991</c:v>
                </c:pt>
                <c:pt idx="43158">
                  <c:v>397.26215638907695</c:v>
                </c:pt>
                <c:pt idx="43159">
                  <c:v>397.40316989230695</c:v>
                </c:pt>
                <c:pt idx="43160">
                  <c:v>397.38281240276905</c:v>
                </c:pt>
                <c:pt idx="43161">
                  <c:v>397.37631761199987</c:v>
                </c:pt>
                <c:pt idx="43162">
                  <c:v>397.48571399876892</c:v>
                </c:pt>
                <c:pt idx="43163">
                  <c:v>397.54240850246106</c:v>
                </c:pt>
                <c:pt idx="43164">
                  <c:v>397.46527763261503</c:v>
                </c:pt>
                <c:pt idx="43165">
                  <c:v>397.26018643753793</c:v>
                </c:pt>
                <c:pt idx="43166">
                  <c:v>397.31244944461503</c:v>
                </c:pt>
                <c:pt idx="43167">
                  <c:v>397.42123028569193</c:v>
                </c:pt>
                <c:pt idx="43168">
                  <c:v>397.47206289769196</c:v>
                </c:pt>
                <c:pt idx="43169">
                  <c:v>397.56832939261494</c:v>
                </c:pt>
                <c:pt idx="43170">
                  <c:v>397.25040243722992</c:v>
                </c:pt>
                <c:pt idx="43171">
                  <c:v>397.21336773046102</c:v>
                </c:pt>
                <c:pt idx="43172">
                  <c:v>397.10165665907601</c:v>
                </c:pt>
                <c:pt idx="43173">
                  <c:v>397.11472131784603</c:v>
                </c:pt>
                <c:pt idx="43174">
                  <c:v>396.94429298676909</c:v>
                </c:pt>
                <c:pt idx="43175">
                  <c:v>397.00707300522993</c:v>
                </c:pt>
                <c:pt idx="43176">
                  <c:v>396.89616865015296</c:v>
                </c:pt>
                <c:pt idx="43177">
                  <c:v>396.82535650522993</c:v>
                </c:pt>
                <c:pt idx="43178">
                  <c:v>396.67543002892302</c:v>
                </c:pt>
                <c:pt idx="43179">
                  <c:v>396.665461285692</c:v>
                </c:pt>
                <c:pt idx="43180">
                  <c:v>396.66154161953807</c:v>
                </c:pt>
                <c:pt idx="43181">
                  <c:v>396.69906920969203</c:v>
                </c:pt>
                <c:pt idx="43182">
                  <c:v>396.72395847646095</c:v>
                </c:pt>
                <c:pt idx="43183">
                  <c:v>396.68716271046105</c:v>
                </c:pt>
                <c:pt idx="43184">
                  <c:v>396.65193374738391</c:v>
                </c:pt>
                <c:pt idx="43185">
                  <c:v>396.71595118569195</c:v>
                </c:pt>
                <c:pt idx="43186">
                  <c:v>396.66754107338403</c:v>
                </c:pt>
                <c:pt idx="43187">
                  <c:v>396.58721582292299</c:v>
                </c:pt>
                <c:pt idx="43188">
                  <c:v>396.53861580692296</c:v>
                </c:pt>
                <c:pt idx="43189">
                  <c:v>396.56183735169191</c:v>
                </c:pt>
                <c:pt idx="43190">
                  <c:v>396.52552167999897</c:v>
                </c:pt>
                <c:pt idx="43191">
                  <c:v>396.48067051507695</c:v>
                </c:pt>
                <c:pt idx="43192">
                  <c:v>396.52707217446107</c:v>
                </c:pt>
                <c:pt idx="43193">
                  <c:v>396.40088793184606</c:v>
                </c:pt>
                <c:pt idx="43194">
                  <c:v>396.42648287707596</c:v>
                </c:pt>
                <c:pt idx="43195">
                  <c:v>396.51115667922994</c:v>
                </c:pt>
                <c:pt idx="43196">
                  <c:v>396.42186888230697</c:v>
                </c:pt>
                <c:pt idx="43197">
                  <c:v>396.54630410922999</c:v>
                </c:pt>
                <c:pt idx="43198">
                  <c:v>396.47747875322995</c:v>
                </c:pt>
                <c:pt idx="43199">
                  <c:v>396.365125860923</c:v>
                </c:pt>
                <c:pt idx="43200">
                  <c:v>396.56705411138398</c:v>
                </c:pt>
                <c:pt idx="43201">
                  <c:v>396.55337168430702</c:v>
                </c:pt>
                <c:pt idx="43202">
                  <c:v>396.57533095076894</c:v>
                </c:pt>
                <c:pt idx="43203">
                  <c:v>396.58197215969199</c:v>
                </c:pt>
                <c:pt idx="43204">
                  <c:v>396.82960027753802</c:v>
                </c:pt>
                <c:pt idx="43205">
                  <c:v>397.1672040958461</c:v>
                </c:pt>
                <c:pt idx="43206">
                  <c:v>396.69208333646111</c:v>
                </c:pt>
                <c:pt idx="43207">
                  <c:v>396.85354069753805</c:v>
                </c:pt>
                <c:pt idx="43208">
                  <c:v>396.75624901507592</c:v>
                </c:pt>
                <c:pt idx="43209">
                  <c:v>396.73843699338397</c:v>
                </c:pt>
                <c:pt idx="43210">
                  <c:v>396.57043395799991</c:v>
                </c:pt>
                <c:pt idx="43211">
                  <c:v>396.52284247107599</c:v>
                </c:pt>
                <c:pt idx="43212">
                  <c:v>396.51727238953805</c:v>
                </c:pt>
                <c:pt idx="43213">
                  <c:v>396.46386688138398</c:v>
                </c:pt>
                <c:pt idx="43214">
                  <c:v>396.48950189307698</c:v>
                </c:pt>
                <c:pt idx="43215">
                  <c:v>396.48561863630698</c:v>
                </c:pt>
                <c:pt idx="43216">
                  <c:v>396.28222238092297</c:v>
                </c:pt>
                <c:pt idx="43217">
                  <c:v>396.45025992153796</c:v>
                </c:pt>
                <c:pt idx="43218">
                  <c:v>396.40741049261493</c:v>
                </c:pt>
                <c:pt idx="43219">
                  <c:v>396.40765659738395</c:v>
                </c:pt>
                <c:pt idx="43220">
                  <c:v>396.504988385692</c:v>
                </c:pt>
                <c:pt idx="43221">
                  <c:v>396.69856738815292</c:v>
                </c:pt>
                <c:pt idx="43222">
                  <c:v>396.71175111184601</c:v>
                </c:pt>
                <c:pt idx="43223">
                  <c:v>396.71378327215297</c:v>
                </c:pt>
                <c:pt idx="43224">
                  <c:v>396.59650876938389</c:v>
                </c:pt>
                <c:pt idx="43225">
                  <c:v>396.54591981646098</c:v>
                </c:pt>
                <c:pt idx="43226">
                  <c:v>396.63412664476908</c:v>
                </c:pt>
                <c:pt idx="43227">
                  <c:v>396.62427171753802</c:v>
                </c:pt>
                <c:pt idx="43228">
                  <c:v>396.74909257399997</c:v>
                </c:pt>
                <c:pt idx="43229">
                  <c:v>396.70315008830693</c:v>
                </c:pt>
                <c:pt idx="43230">
                  <c:v>396.65791261507604</c:v>
                </c:pt>
                <c:pt idx="43231">
                  <c:v>396.78194647261489</c:v>
                </c:pt>
                <c:pt idx="43232">
                  <c:v>396.60456837323107</c:v>
                </c:pt>
                <c:pt idx="43233">
                  <c:v>396.71688325230696</c:v>
                </c:pt>
                <c:pt idx="43234">
                  <c:v>397.03215827476896</c:v>
                </c:pt>
                <c:pt idx="43235">
                  <c:v>396.77971304123093</c:v>
                </c:pt>
                <c:pt idx="43236">
                  <c:v>396.55711844799981</c:v>
                </c:pt>
                <c:pt idx="43237">
                  <c:v>396.61511629692296</c:v>
                </c:pt>
                <c:pt idx="43238">
                  <c:v>396.81591835969192</c:v>
                </c:pt>
                <c:pt idx="43239">
                  <c:v>397.15276679246108</c:v>
                </c:pt>
                <c:pt idx="43240">
                  <c:v>396.77684331184605</c:v>
                </c:pt>
                <c:pt idx="43241">
                  <c:v>396.546875073384</c:v>
                </c:pt>
                <c:pt idx="43242">
                  <c:v>397.03124711769192</c:v>
                </c:pt>
                <c:pt idx="43243">
                  <c:v>397.13581266199992</c:v>
                </c:pt>
                <c:pt idx="43244">
                  <c:v>397.22083218199992</c:v>
                </c:pt>
                <c:pt idx="43245">
                  <c:v>396.96074282707696</c:v>
                </c:pt>
                <c:pt idx="43246">
                  <c:v>396.79691162184599</c:v>
                </c:pt>
                <c:pt idx="43247">
                  <c:v>396.64113135523093</c:v>
                </c:pt>
                <c:pt idx="43248">
                  <c:v>396.85537471123092</c:v>
                </c:pt>
                <c:pt idx="43249">
                  <c:v>397.09350696769184</c:v>
                </c:pt>
                <c:pt idx="43250">
                  <c:v>397.415011394153</c:v>
                </c:pt>
                <c:pt idx="43251">
                  <c:v>397.13080168169205</c:v>
                </c:pt>
                <c:pt idx="43252">
                  <c:v>397.47098831861496</c:v>
                </c:pt>
                <c:pt idx="43253">
                  <c:v>397.02506362569198</c:v>
                </c:pt>
                <c:pt idx="43254">
                  <c:v>397.04223345153792</c:v>
                </c:pt>
                <c:pt idx="43255">
                  <c:v>397.08807963599992</c:v>
                </c:pt>
                <c:pt idx="43256">
                  <c:v>397.25092042553808</c:v>
                </c:pt>
                <c:pt idx="43257">
                  <c:v>397.29058603461499</c:v>
                </c:pt>
                <c:pt idx="43258">
                  <c:v>397.34662602876904</c:v>
                </c:pt>
                <c:pt idx="43259">
                  <c:v>397.17530337400001</c:v>
                </c:pt>
                <c:pt idx="43260">
                  <c:v>397.21960914599896</c:v>
                </c:pt>
                <c:pt idx="43261">
                  <c:v>397.41426811661501</c:v>
                </c:pt>
                <c:pt idx="43262">
                  <c:v>397.17033050676901</c:v>
                </c:pt>
                <c:pt idx="43263">
                  <c:v>397.0972532070769</c:v>
                </c:pt>
                <c:pt idx="43264">
                  <c:v>397.07449400861492</c:v>
                </c:pt>
                <c:pt idx="43265">
                  <c:v>397.11821604538392</c:v>
                </c:pt>
                <c:pt idx="43266">
                  <c:v>397.96055541461493</c:v>
                </c:pt>
                <c:pt idx="43267">
                  <c:v>397.42011566276892</c:v>
                </c:pt>
                <c:pt idx="43268">
                  <c:v>397.05021217969198</c:v>
                </c:pt>
                <c:pt idx="43269">
                  <c:v>396.89194254999995</c:v>
                </c:pt>
                <c:pt idx="43270">
                  <c:v>396.87456111092314</c:v>
                </c:pt>
                <c:pt idx="43271">
                  <c:v>396.86846378138398</c:v>
                </c:pt>
                <c:pt idx="43272">
                  <c:v>396.977188133384</c:v>
                </c:pt>
                <c:pt idx="43273">
                  <c:v>396.98475113784605</c:v>
                </c:pt>
                <c:pt idx="43274">
                  <c:v>397.36921196584598</c:v>
                </c:pt>
                <c:pt idx="43275">
                  <c:v>397.0576745767691</c:v>
                </c:pt>
                <c:pt idx="43276">
                  <c:v>397.35590239923005</c:v>
                </c:pt>
                <c:pt idx="43277">
                  <c:v>397.24190501892195</c:v>
                </c:pt>
                <c:pt idx="43278">
                  <c:v>397.60909600753808</c:v>
                </c:pt>
                <c:pt idx="43279">
                  <c:v>397.41958406876898</c:v>
                </c:pt>
                <c:pt idx="43280">
                  <c:v>397.24781114815403</c:v>
                </c:pt>
                <c:pt idx="43281">
                  <c:v>397.49767759169191</c:v>
                </c:pt>
                <c:pt idx="43282">
                  <c:v>397.45153626953794</c:v>
                </c:pt>
                <c:pt idx="43283">
                  <c:v>397.75198799630698</c:v>
                </c:pt>
                <c:pt idx="43284">
                  <c:v>397.64531116430703</c:v>
                </c:pt>
                <c:pt idx="43285">
                  <c:v>397.47654440630697</c:v>
                </c:pt>
                <c:pt idx="43286">
                  <c:v>397.333640740769</c:v>
                </c:pt>
                <c:pt idx="43287">
                  <c:v>397.388638800769</c:v>
                </c:pt>
                <c:pt idx="43288">
                  <c:v>397.53652214015392</c:v>
                </c:pt>
                <c:pt idx="43289">
                  <c:v>397.57699918753792</c:v>
                </c:pt>
                <c:pt idx="43290">
                  <c:v>397.77615556846087</c:v>
                </c:pt>
                <c:pt idx="43291">
                  <c:v>398.03948001400005</c:v>
                </c:pt>
                <c:pt idx="43292">
                  <c:v>397.61916510015305</c:v>
                </c:pt>
                <c:pt idx="43293">
                  <c:v>398.10795422461501</c:v>
                </c:pt>
                <c:pt idx="43294">
                  <c:v>397.97714986676903</c:v>
                </c:pt>
                <c:pt idx="43295">
                  <c:v>397.97528887461499</c:v>
                </c:pt>
                <c:pt idx="43296">
                  <c:v>397.858471846307</c:v>
                </c:pt>
                <c:pt idx="43297">
                  <c:v>398.01330314784497</c:v>
                </c:pt>
                <c:pt idx="43298">
                  <c:v>398.08982900507698</c:v>
                </c:pt>
                <c:pt idx="43299">
                  <c:v>397.65445257169205</c:v>
                </c:pt>
                <c:pt idx="43300">
                  <c:v>397.82523963538398</c:v>
                </c:pt>
                <c:pt idx="43301">
                  <c:v>397.39161234384602</c:v>
                </c:pt>
                <c:pt idx="43302">
                  <c:v>397.82307976876899</c:v>
                </c:pt>
                <c:pt idx="43303">
                  <c:v>397.69642502400001</c:v>
                </c:pt>
                <c:pt idx="43304">
                  <c:v>397.31005221169193</c:v>
                </c:pt>
                <c:pt idx="43305">
                  <c:v>397.39435732030705</c:v>
                </c:pt>
                <c:pt idx="43306">
                  <c:v>397.29912419507599</c:v>
                </c:pt>
                <c:pt idx="43307">
                  <c:v>397.28494194922996</c:v>
                </c:pt>
                <c:pt idx="43308">
                  <c:v>397.35619183446107</c:v>
                </c:pt>
                <c:pt idx="43309">
                  <c:v>397.39389655861487</c:v>
                </c:pt>
                <c:pt idx="43310">
                  <c:v>397.64655130538398</c:v>
                </c:pt>
                <c:pt idx="43311">
                  <c:v>397.91089163753804</c:v>
                </c:pt>
                <c:pt idx="43312">
                  <c:v>397.76158974153793</c:v>
                </c:pt>
                <c:pt idx="43313">
                  <c:v>397.63697210984498</c:v>
                </c:pt>
                <c:pt idx="43314">
                  <c:v>397.70540419107601</c:v>
                </c:pt>
                <c:pt idx="43315">
                  <c:v>397.58273508169191</c:v>
                </c:pt>
                <c:pt idx="43316">
                  <c:v>397.52012697307595</c:v>
                </c:pt>
                <c:pt idx="43317">
                  <c:v>397.59460389307702</c:v>
                </c:pt>
                <c:pt idx="43318">
                  <c:v>397.59481477615299</c:v>
                </c:pt>
                <c:pt idx="43319">
                  <c:v>397.55617532122994</c:v>
                </c:pt>
                <c:pt idx="43320">
                  <c:v>397.31728254799896</c:v>
                </c:pt>
                <c:pt idx="43321">
                  <c:v>397.50294063538411</c:v>
                </c:pt>
                <c:pt idx="43322">
                  <c:v>397.62945894461495</c:v>
                </c:pt>
                <c:pt idx="43323">
                  <c:v>397.71109781876896</c:v>
                </c:pt>
                <c:pt idx="43324">
                  <c:v>397.83897075015392</c:v>
                </c:pt>
                <c:pt idx="43325">
                  <c:v>397.77993581230697</c:v>
                </c:pt>
                <c:pt idx="43326">
                  <c:v>397.59376554953792</c:v>
                </c:pt>
                <c:pt idx="43327">
                  <c:v>397.648756408461</c:v>
                </c:pt>
                <c:pt idx="43328">
                  <c:v>397.70174229615299</c:v>
                </c:pt>
                <c:pt idx="43329">
                  <c:v>397.81649463076906</c:v>
                </c:pt>
                <c:pt idx="43330">
                  <c:v>397.72353560215294</c:v>
                </c:pt>
                <c:pt idx="43331">
                  <c:v>397.81544403984611</c:v>
                </c:pt>
                <c:pt idx="43332">
                  <c:v>397.846972325384</c:v>
                </c:pt>
                <c:pt idx="43333">
                  <c:v>397.63803804122989</c:v>
                </c:pt>
                <c:pt idx="43334">
                  <c:v>397.65940999938402</c:v>
                </c:pt>
                <c:pt idx="43335">
                  <c:v>397.64692755953809</c:v>
                </c:pt>
                <c:pt idx="43336">
                  <c:v>397.71034947061486</c:v>
                </c:pt>
                <c:pt idx="43337">
                  <c:v>397.75363298738392</c:v>
                </c:pt>
                <c:pt idx="43338">
                  <c:v>397.68196577815303</c:v>
                </c:pt>
                <c:pt idx="43339">
                  <c:v>397.63983869507598</c:v>
                </c:pt>
                <c:pt idx="43340">
                  <c:v>397.70537140276792</c:v>
                </c:pt>
                <c:pt idx="43341">
                  <c:v>397.98787918661395</c:v>
                </c:pt>
                <c:pt idx="43342">
                  <c:v>398.21447285799997</c:v>
                </c:pt>
                <c:pt idx="43343">
                  <c:v>398.35421257446103</c:v>
                </c:pt>
                <c:pt idx="43344">
                  <c:v>398.41311071630787</c:v>
                </c:pt>
                <c:pt idx="43345">
                  <c:v>398.54397984846099</c:v>
                </c:pt>
                <c:pt idx="43346">
                  <c:v>398.99609237292293</c:v>
                </c:pt>
                <c:pt idx="43347">
                  <c:v>399.33545025738493</c:v>
                </c:pt>
                <c:pt idx="43348">
                  <c:v>398.74965563153808</c:v>
                </c:pt>
                <c:pt idx="43349">
                  <c:v>398.71423986799994</c:v>
                </c:pt>
                <c:pt idx="43350">
                  <c:v>398.50435752861495</c:v>
                </c:pt>
                <c:pt idx="43351">
                  <c:v>398.30711595338397</c:v>
                </c:pt>
                <c:pt idx="43352">
                  <c:v>398.35522857492305</c:v>
                </c:pt>
                <c:pt idx="43353">
                  <c:v>398.60035425138392</c:v>
                </c:pt>
                <c:pt idx="43354">
                  <c:v>399.05261628369198</c:v>
                </c:pt>
                <c:pt idx="43355">
                  <c:v>398.98318618661494</c:v>
                </c:pt>
                <c:pt idx="43356">
                  <c:v>398.61387534538397</c:v>
                </c:pt>
                <c:pt idx="43357">
                  <c:v>398.56517514322996</c:v>
                </c:pt>
                <c:pt idx="43358">
                  <c:v>398.68054050999905</c:v>
                </c:pt>
                <c:pt idx="43359">
                  <c:v>398.55403751169194</c:v>
                </c:pt>
                <c:pt idx="43360">
                  <c:v>398.93090141230692</c:v>
                </c:pt>
                <c:pt idx="43361">
                  <c:v>399.50054800322999</c:v>
                </c:pt>
                <c:pt idx="43362">
                  <c:v>399.01411066230696</c:v>
                </c:pt>
                <c:pt idx="43363">
                  <c:v>398.83754295907693</c:v>
                </c:pt>
                <c:pt idx="43364">
                  <c:v>398.42205672984602</c:v>
                </c:pt>
                <c:pt idx="43365">
                  <c:v>398.52238214738395</c:v>
                </c:pt>
                <c:pt idx="43366">
                  <c:v>399.16325786830703</c:v>
                </c:pt>
                <c:pt idx="43367">
                  <c:v>399.39526527969196</c:v>
                </c:pt>
                <c:pt idx="43368">
                  <c:v>399.10907349753802</c:v>
                </c:pt>
                <c:pt idx="43369">
                  <c:v>398.58239094215287</c:v>
                </c:pt>
                <c:pt idx="43370">
                  <c:v>398.60888511446109</c:v>
                </c:pt>
                <c:pt idx="43371">
                  <c:v>398.59573760076898</c:v>
                </c:pt>
                <c:pt idx="43372">
                  <c:v>398.98304974446103</c:v>
                </c:pt>
                <c:pt idx="43373">
                  <c:v>399.39571651384608</c:v>
                </c:pt>
                <c:pt idx="43374">
                  <c:v>398.87530246092194</c:v>
                </c:pt>
                <c:pt idx="43375">
                  <c:v>398.69247729676908</c:v>
                </c:pt>
                <c:pt idx="43376">
                  <c:v>398.70399950569191</c:v>
                </c:pt>
                <c:pt idx="43377">
                  <c:v>399.01607225676895</c:v>
                </c:pt>
                <c:pt idx="43378">
                  <c:v>398.90493731061503</c:v>
                </c:pt>
                <c:pt idx="43379">
                  <c:v>398.85542950092298</c:v>
                </c:pt>
                <c:pt idx="43380">
                  <c:v>399.137667659692</c:v>
                </c:pt>
                <c:pt idx="43381">
                  <c:v>399.36857944907587</c:v>
                </c:pt>
                <c:pt idx="43382">
                  <c:v>399.04076271215308</c:v>
                </c:pt>
                <c:pt idx="43383">
                  <c:v>399.18493514353798</c:v>
                </c:pt>
                <c:pt idx="43384">
                  <c:v>399.15646657276903</c:v>
                </c:pt>
                <c:pt idx="43385">
                  <c:v>399.27535152815295</c:v>
                </c:pt>
                <c:pt idx="43386">
                  <c:v>399.13476851122999</c:v>
                </c:pt>
                <c:pt idx="43387">
                  <c:v>399.153497722</c:v>
                </c:pt>
                <c:pt idx="43388">
                  <c:v>398.86666981615298</c:v>
                </c:pt>
                <c:pt idx="43389">
                  <c:v>398.92079767692292</c:v>
                </c:pt>
                <c:pt idx="43390">
                  <c:v>399.02670950676895</c:v>
                </c:pt>
                <c:pt idx="43391">
                  <c:v>398.98457578461495</c:v>
                </c:pt>
                <c:pt idx="43392">
                  <c:v>398.984289872923</c:v>
                </c:pt>
                <c:pt idx="43393">
                  <c:v>398.97188829015403</c:v>
                </c:pt>
                <c:pt idx="43394">
                  <c:v>398.95997150523101</c:v>
                </c:pt>
                <c:pt idx="43395">
                  <c:v>398.89821461046108</c:v>
                </c:pt>
                <c:pt idx="43396">
                  <c:v>398.88757968369197</c:v>
                </c:pt>
                <c:pt idx="43397">
                  <c:v>398.90056012476907</c:v>
                </c:pt>
                <c:pt idx="43398">
                  <c:v>399.10122995584601</c:v>
                </c:pt>
                <c:pt idx="43399">
                  <c:v>399.177205006615</c:v>
                </c:pt>
                <c:pt idx="43400">
                  <c:v>399.10542643338408</c:v>
                </c:pt>
                <c:pt idx="43401">
                  <c:v>399.076025376769</c:v>
                </c:pt>
                <c:pt idx="43402">
                  <c:v>399.09463779984605</c:v>
                </c:pt>
                <c:pt idx="43403">
                  <c:v>399.01612456830691</c:v>
                </c:pt>
                <c:pt idx="43404">
                  <c:v>398.95396702861495</c:v>
                </c:pt>
                <c:pt idx="43405">
                  <c:v>399.09599538384606</c:v>
                </c:pt>
                <c:pt idx="43406">
                  <c:v>399.14920757923005</c:v>
                </c:pt>
                <c:pt idx="43407">
                  <c:v>399.28398231569196</c:v>
                </c:pt>
                <c:pt idx="43408">
                  <c:v>399.43377639938399</c:v>
                </c:pt>
                <c:pt idx="43409">
                  <c:v>399.54271199661503</c:v>
                </c:pt>
                <c:pt idx="43410">
                  <c:v>399.68124658923</c:v>
                </c:pt>
                <c:pt idx="43411">
                  <c:v>399.80758968953808</c:v>
                </c:pt>
                <c:pt idx="43412">
                  <c:v>399.63594066000002</c:v>
                </c:pt>
                <c:pt idx="43413">
                  <c:v>399.82280617969201</c:v>
                </c:pt>
                <c:pt idx="43414">
                  <c:v>399.93276883569195</c:v>
                </c:pt>
                <c:pt idx="43415">
                  <c:v>399.890997380307</c:v>
                </c:pt>
                <c:pt idx="43416">
                  <c:v>399.74971775446102</c:v>
                </c:pt>
                <c:pt idx="43417">
                  <c:v>399.74810676938392</c:v>
                </c:pt>
                <c:pt idx="43418">
                  <c:v>399.57244901892301</c:v>
                </c:pt>
                <c:pt idx="43419">
                  <c:v>399.42993778215293</c:v>
                </c:pt>
                <c:pt idx="43420">
                  <c:v>399.34243082000006</c:v>
                </c:pt>
                <c:pt idx="43421">
                  <c:v>399.48583261184598</c:v>
                </c:pt>
                <c:pt idx="43422">
                  <c:v>399.78700324999994</c:v>
                </c:pt>
                <c:pt idx="43423">
                  <c:v>399.79884008846102</c:v>
                </c:pt>
                <c:pt idx="43424">
                  <c:v>399.89997256569194</c:v>
                </c:pt>
                <c:pt idx="43425">
                  <c:v>399.70405914123103</c:v>
                </c:pt>
                <c:pt idx="43426">
                  <c:v>399.68172787415398</c:v>
                </c:pt>
                <c:pt idx="43427">
                  <c:v>399.66849858907602</c:v>
                </c:pt>
                <c:pt idx="43428">
                  <c:v>399.50892097307695</c:v>
                </c:pt>
                <c:pt idx="43429">
                  <c:v>399.41395257569189</c:v>
                </c:pt>
                <c:pt idx="43430">
                  <c:v>399.40962747692203</c:v>
                </c:pt>
                <c:pt idx="43431">
                  <c:v>399.29702591799986</c:v>
                </c:pt>
                <c:pt idx="43432">
                  <c:v>399.29491514999899</c:v>
                </c:pt>
                <c:pt idx="43433">
                  <c:v>399.19557975322994</c:v>
                </c:pt>
                <c:pt idx="43434">
                  <c:v>399.2225140156919</c:v>
                </c:pt>
                <c:pt idx="43435">
                  <c:v>399.30192357430701</c:v>
                </c:pt>
                <c:pt idx="43436">
                  <c:v>399.50512495492296</c:v>
                </c:pt>
                <c:pt idx="43437">
                  <c:v>399.73254628769189</c:v>
                </c:pt>
                <c:pt idx="43438">
                  <c:v>399.76912888399897</c:v>
                </c:pt>
                <c:pt idx="43439">
                  <c:v>399.84106782138502</c:v>
                </c:pt>
                <c:pt idx="43440">
                  <c:v>399.9389184647689</c:v>
                </c:pt>
                <c:pt idx="43441">
                  <c:v>400.01469045307601</c:v>
                </c:pt>
                <c:pt idx="43442">
                  <c:v>400.16320473523001</c:v>
                </c:pt>
                <c:pt idx="43443">
                  <c:v>400.11871062615398</c:v>
                </c:pt>
                <c:pt idx="43444">
                  <c:v>400.14472429415304</c:v>
                </c:pt>
                <c:pt idx="43445">
                  <c:v>400.38873581538394</c:v>
                </c:pt>
                <c:pt idx="43446">
                  <c:v>400.24395642799993</c:v>
                </c:pt>
                <c:pt idx="43447">
                  <c:v>400.05109630446105</c:v>
                </c:pt>
                <c:pt idx="43448">
                  <c:v>400.18657543830699</c:v>
                </c:pt>
                <c:pt idx="43449">
                  <c:v>400.58819609676897</c:v>
                </c:pt>
                <c:pt idx="43450">
                  <c:v>400.77808215799996</c:v>
                </c:pt>
                <c:pt idx="43451">
                  <c:v>401.24016092292197</c:v>
                </c:pt>
                <c:pt idx="43452">
                  <c:v>401.24002578446107</c:v>
                </c:pt>
                <c:pt idx="43453">
                  <c:v>401.10975713200008</c:v>
                </c:pt>
                <c:pt idx="43454">
                  <c:v>401.17355645599986</c:v>
                </c:pt>
                <c:pt idx="43455">
                  <c:v>401.43415746553791</c:v>
                </c:pt>
                <c:pt idx="43456">
                  <c:v>401.329304974769</c:v>
                </c:pt>
                <c:pt idx="43457">
                  <c:v>401.143482261077</c:v>
                </c:pt>
                <c:pt idx="43458">
                  <c:v>401.05218244015299</c:v>
                </c:pt>
                <c:pt idx="43459">
                  <c:v>401.192422535692</c:v>
                </c:pt>
                <c:pt idx="43460">
                  <c:v>400.73433011446105</c:v>
                </c:pt>
                <c:pt idx="43461">
                  <c:v>400.15578799076906</c:v>
                </c:pt>
                <c:pt idx="43462">
                  <c:v>400.127647279077</c:v>
                </c:pt>
                <c:pt idx="43463">
                  <c:v>400.14773957276901</c:v>
                </c:pt>
                <c:pt idx="43464">
                  <c:v>400.04304502507608</c:v>
                </c:pt>
                <c:pt idx="43465">
                  <c:v>399.89693157830692</c:v>
                </c:pt>
                <c:pt idx="43466">
                  <c:v>400.04406471399903</c:v>
                </c:pt>
                <c:pt idx="43467">
                  <c:v>400.00233548938394</c:v>
                </c:pt>
                <c:pt idx="43468">
                  <c:v>400.07127394199989</c:v>
                </c:pt>
                <c:pt idx="43469">
                  <c:v>400.08554109430702</c:v>
                </c:pt>
                <c:pt idx="43470">
                  <c:v>400.29284384584605</c:v>
                </c:pt>
                <c:pt idx="43471">
                  <c:v>400.472082331384</c:v>
                </c:pt>
                <c:pt idx="43472">
                  <c:v>400.65690825446097</c:v>
                </c:pt>
                <c:pt idx="43473">
                  <c:v>400.63089141353805</c:v>
                </c:pt>
                <c:pt idx="43474">
                  <c:v>400.66910720984606</c:v>
                </c:pt>
                <c:pt idx="43475">
                  <c:v>400.80595337569196</c:v>
                </c:pt>
                <c:pt idx="43476">
                  <c:v>401.11976358938404</c:v>
                </c:pt>
                <c:pt idx="43477">
                  <c:v>401.64590494076901</c:v>
                </c:pt>
                <c:pt idx="43478">
                  <c:v>401.69453971369194</c:v>
                </c:pt>
                <c:pt idx="43479">
                  <c:v>401.78711262322992</c:v>
                </c:pt>
                <c:pt idx="43480">
                  <c:v>401.91993099769189</c:v>
                </c:pt>
                <c:pt idx="43481">
                  <c:v>401.74984495523108</c:v>
                </c:pt>
                <c:pt idx="43482">
                  <c:v>401.73114841107684</c:v>
                </c:pt>
                <c:pt idx="43483">
                  <c:v>401.83525417323</c:v>
                </c:pt>
                <c:pt idx="43484">
                  <c:v>401.98850427615287</c:v>
                </c:pt>
                <c:pt idx="43485">
                  <c:v>401.95785393430702</c:v>
                </c:pt>
                <c:pt idx="43486">
                  <c:v>402.02796991476805</c:v>
                </c:pt>
                <c:pt idx="43487">
                  <c:v>401.94023883846108</c:v>
                </c:pt>
                <c:pt idx="43488">
                  <c:v>402.04675368246097</c:v>
                </c:pt>
                <c:pt idx="43489">
                  <c:v>401.90356402153799</c:v>
                </c:pt>
                <c:pt idx="43490">
                  <c:v>402.059422477076</c:v>
                </c:pt>
                <c:pt idx="43491">
                  <c:v>402.07280164046108</c:v>
                </c:pt>
                <c:pt idx="43492">
                  <c:v>402.05440868261502</c:v>
                </c:pt>
                <c:pt idx="43493">
                  <c:v>402.14438784353814</c:v>
                </c:pt>
                <c:pt idx="43494">
                  <c:v>402.17957074630698</c:v>
                </c:pt>
                <c:pt idx="43495">
                  <c:v>402.14470642353814</c:v>
                </c:pt>
                <c:pt idx="43496">
                  <c:v>402.14542516692308</c:v>
                </c:pt>
                <c:pt idx="43497">
                  <c:v>402.048500210307</c:v>
                </c:pt>
                <c:pt idx="43498">
                  <c:v>402.24463985261497</c:v>
                </c:pt>
                <c:pt idx="43499">
                  <c:v>402.25369203353807</c:v>
                </c:pt>
                <c:pt idx="43500">
                  <c:v>401.97408738199999</c:v>
                </c:pt>
                <c:pt idx="43501">
                  <c:v>402.02016297861491</c:v>
                </c:pt>
                <c:pt idx="43502">
                  <c:v>402.06767454107592</c:v>
                </c:pt>
                <c:pt idx="43503">
                  <c:v>402.14494650384609</c:v>
                </c:pt>
                <c:pt idx="43504">
                  <c:v>402.28875751369191</c:v>
                </c:pt>
                <c:pt idx="43505">
                  <c:v>402.1311727896919</c:v>
                </c:pt>
                <c:pt idx="43506">
                  <c:v>402.16118975507692</c:v>
                </c:pt>
                <c:pt idx="43507">
                  <c:v>402.10035140738393</c:v>
                </c:pt>
                <c:pt idx="43508">
                  <c:v>402.42214429938394</c:v>
                </c:pt>
                <c:pt idx="43509">
                  <c:v>402.41048428584605</c:v>
                </c:pt>
                <c:pt idx="43510">
                  <c:v>402.44200460169196</c:v>
                </c:pt>
                <c:pt idx="43511">
                  <c:v>402.10962420323006</c:v>
                </c:pt>
                <c:pt idx="43512">
                  <c:v>401.96590605523096</c:v>
                </c:pt>
                <c:pt idx="43513">
                  <c:v>401.92238978876895</c:v>
                </c:pt>
                <c:pt idx="43514">
                  <c:v>401.99160936276894</c:v>
                </c:pt>
                <c:pt idx="43515">
                  <c:v>402.36336324307592</c:v>
                </c:pt>
                <c:pt idx="43516">
                  <c:v>402.65432933569201</c:v>
                </c:pt>
                <c:pt idx="43517">
                  <c:v>402.61728329384613</c:v>
                </c:pt>
                <c:pt idx="43518">
                  <c:v>402.592503760461</c:v>
                </c:pt>
                <c:pt idx="43519">
                  <c:v>402.08232318846098</c:v>
                </c:pt>
                <c:pt idx="43520">
                  <c:v>401.67977003200002</c:v>
                </c:pt>
                <c:pt idx="43521">
                  <c:v>401.22811882122988</c:v>
                </c:pt>
                <c:pt idx="43522">
                  <c:v>400.98172924230687</c:v>
                </c:pt>
                <c:pt idx="43523">
                  <c:v>400.92277111199996</c:v>
                </c:pt>
                <c:pt idx="43524">
                  <c:v>400.63935164307696</c:v>
                </c:pt>
                <c:pt idx="43525">
                  <c:v>400.75081864846101</c:v>
                </c:pt>
                <c:pt idx="43526">
                  <c:v>400.55341244907595</c:v>
                </c:pt>
                <c:pt idx="43527">
                  <c:v>400.52161057261486</c:v>
                </c:pt>
                <c:pt idx="43528">
                  <c:v>400.65549582092206</c:v>
                </c:pt>
                <c:pt idx="43529">
                  <c:v>400.63700537569196</c:v>
                </c:pt>
                <c:pt idx="43530">
                  <c:v>400.623813126154</c:v>
                </c:pt>
                <c:pt idx="43531">
                  <c:v>400.53720606553799</c:v>
                </c:pt>
                <c:pt idx="43532">
                  <c:v>400.48886031446108</c:v>
                </c:pt>
                <c:pt idx="43533">
                  <c:v>400.55512605692292</c:v>
                </c:pt>
                <c:pt idx="43534">
                  <c:v>400.40286259384612</c:v>
                </c:pt>
                <c:pt idx="43535">
                  <c:v>400.48234231199899</c:v>
                </c:pt>
                <c:pt idx="43536">
                  <c:v>400.51984319538406</c:v>
                </c:pt>
                <c:pt idx="43537">
                  <c:v>400.424282347538</c:v>
                </c:pt>
                <c:pt idx="43538">
                  <c:v>400.48192515122986</c:v>
                </c:pt>
                <c:pt idx="43539">
                  <c:v>400.5704770576919</c:v>
                </c:pt>
                <c:pt idx="43540">
                  <c:v>400.59988634446114</c:v>
                </c:pt>
                <c:pt idx="43541">
                  <c:v>400.69716500753799</c:v>
                </c:pt>
                <c:pt idx="43542">
                  <c:v>400.67638714876898</c:v>
                </c:pt>
                <c:pt idx="43543">
                  <c:v>400.66311770769187</c:v>
                </c:pt>
                <c:pt idx="43544">
                  <c:v>400.88122879876897</c:v>
                </c:pt>
                <c:pt idx="43545">
                  <c:v>401.12277164861496</c:v>
                </c:pt>
                <c:pt idx="43546">
                  <c:v>401.14210634153801</c:v>
                </c:pt>
                <c:pt idx="43547">
                  <c:v>401.43728345846097</c:v>
                </c:pt>
                <c:pt idx="43548">
                  <c:v>401.67351289969196</c:v>
                </c:pt>
                <c:pt idx="43549">
                  <c:v>402.08005881015396</c:v>
                </c:pt>
                <c:pt idx="43550">
                  <c:v>402.09731675538393</c:v>
                </c:pt>
                <c:pt idx="43551">
                  <c:v>401.9365957732299</c:v>
                </c:pt>
                <c:pt idx="43552">
                  <c:v>402.04151420953792</c:v>
                </c:pt>
                <c:pt idx="43553">
                  <c:v>402.02444212107702</c:v>
                </c:pt>
                <c:pt idx="43554">
                  <c:v>401.98541159615399</c:v>
                </c:pt>
                <c:pt idx="43555">
                  <c:v>401.90663908938399</c:v>
                </c:pt>
                <c:pt idx="43556">
                  <c:v>401.86229802107601</c:v>
                </c:pt>
                <c:pt idx="43557">
                  <c:v>402.04993798815292</c:v>
                </c:pt>
                <c:pt idx="43558">
                  <c:v>401.69819533307697</c:v>
                </c:pt>
                <c:pt idx="43559">
                  <c:v>401.54482552876908</c:v>
                </c:pt>
                <c:pt idx="43560">
                  <c:v>401.760585555538</c:v>
                </c:pt>
                <c:pt idx="43561">
                  <c:v>401.76076233676906</c:v>
                </c:pt>
                <c:pt idx="43562">
                  <c:v>401.72292363276904</c:v>
                </c:pt>
                <c:pt idx="43563">
                  <c:v>401.37879611800003</c:v>
                </c:pt>
                <c:pt idx="43564">
                  <c:v>401.12530788907696</c:v>
                </c:pt>
                <c:pt idx="43565">
                  <c:v>401.04990655492298</c:v>
                </c:pt>
                <c:pt idx="43566">
                  <c:v>401.06196922476903</c:v>
                </c:pt>
                <c:pt idx="43567">
                  <c:v>401.14636193722993</c:v>
                </c:pt>
                <c:pt idx="43568">
                  <c:v>401.12217726584601</c:v>
                </c:pt>
                <c:pt idx="43569">
                  <c:v>401.10103206261493</c:v>
                </c:pt>
                <c:pt idx="43570">
                  <c:v>401.06080716230701</c:v>
                </c:pt>
                <c:pt idx="43571">
                  <c:v>401.015086422769</c:v>
                </c:pt>
                <c:pt idx="43572">
                  <c:v>401.01319499784603</c:v>
                </c:pt>
                <c:pt idx="43573">
                  <c:v>401.11815690338392</c:v>
                </c:pt>
                <c:pt idx="43574">
                  <c:v>401.09857989661486</c:v>
                </c:pt>
                <c:pt idx="43575">
                  <c:v>401.25033387015299</c:v>
                </c:pt>
                <c:pt idx="43576">
                  <c:v>401.30500175569199</c:v>
                </c:pt>
                <c:pt idx="43577">
                  <c:v>401.34775133615403</c:v>
                </c:pt>
                <c:pt idx="43578">
                  <c:v>401.34391743984605</c:v>
                </c:pt>
                <c:pt idx="43579">
                  <c:v>401.26271901415299</c:v>
                </c:pt>
                <c:pt idx="43580">
                  <c:v>401.47045149353801</c:v>
                </c:pt>
                <c:pt idx="43581">
                  <c:v>401.68826662230708</c:v>
                </c:pt>
                <c:pt idx="43582">
                  <c:v>401.56430620969195</c:v>
                </c:pt>
                <c:pt idx="43583">
                  <c:v>401.69264613461507</c:v>
                </c:pt>
                <c:pt idx="43584">
                  <c:v>401.52710752753796</c:v>
                </c:pt>
                <c:pt idx="43585">
                  <c:v>401.58813063276898</c:v>
                </c:pt>
                <c:pt idx="43586">
                  <c:v>401.71985209061501</c:v>
                </c:pt>
                <c:pt idx="43587">
                  <c:v>401.81988788384609</c:v>
                </c:pt>
                <c:pt idx="43588">
                  <c:v>401.79120948046096</c:v>
                </c:pt>
                <c:pt idx="43589">
                  <c:v>401.85340419615306</c:v>
                </c:pt>
                <c:pt idx="43590">
                  <c:v>401.57262254923</c:v>
                </c:pt>
                <c:pt idx="43591">
                  <c:v>401.51995434030698</c:v>
                </c:pt>
                <c:pt idx="43592">
                  <c:v>401.36960045446108</c:v>
                </c:pt>
                <c:pt idx="43593">
                  <c:v>401.72564046369195</c:v>
                </c:pt>
                <c:pt idx="43594">
                  <c:v>401.87597991276903</c:v>
                </c:pt>
                <c:pt idx="43595">
                  <c:v>401.73074224046093</c:v>
                </c:pt>
                <c:pt idx="43596">
                  <c:v>402.16193187815395</c:v>
                </c:pt>
                <c:pt idx="43597">
                  <c:v>402.35431629538397</c:v>
                </c:pt>
                <c:pt idx="43598">
                  <c:v>402.3532498244611</c:v>
                </c:pt>
                <c:pt idx="43599">
                  <c:v>401.97490488384608</c:v>
                </c:pt>
                <c:pt idx="43600">
                  <c:v>401.63643075199991</c:v>
                </c:pt>
                <c:pt idx="43601">
                  <c:v>401.56619236246092</c:v>
                </c:pt>
                <c:pt idx="43602">
                  <c:v>401.86966794323001</c:v>
                </c:pt>
                <c:pt idx="43603">
                  <c:v>402.24141752138399</c:v>
                </c:pt>
                <c:pt idx="43604">
                  <c:v>402.42882786276903</c:v>
                </c:pt>
                <c:pt idx="43605">
                  <c:v>402.73212325169186</c:v>
                </c:pt>
                <c:pt idx="43606">
                  <c:v>402.63944471092202</c:v>
                </c:pt>
                <c:pt idx="43607">
                  <c:v>402.82659879676896</c:v>
                </c:pt>
                <c:pt idx="43608">
                  <c:v>403.48559298230697</c:v>
                </c:pt>
                <c:pt idx="43609">
                  <c:v>402.96865087153799</c:v>
                </c:pt>
                <c:pt idx="43610">
                  <c:v>402.34121337046105</c:v>
                </c:pt>
                <c:pt idx="43611">
                  <c:v>402.042350283384</c:v>
                </c:pt>
                <c:pt idx="43612">
                  <c:v>402.17696292738395</c:v>
                </c:pt>
                <c:pt idx="43613">
                  <c:v>402.68157289661497</c:v>
                </c:pt>
                <c:pt idx="43614">
                  <c:v>403.04566909907606</c:v>
                </c:pt>
                <c:pt idx="43615">
                  <c:v>403.14842308000004</c:v>
                </c:pt>
                <c:pt idx="43616">
                  <c:v>403.24006418584611</c:v>
                </c:pt>
                <c:pt idx="43617">
                  <c:v>403.36947450338408</c:v>
                </c:pt>
                <c:pt idx="43618">
                  <c:v>403.323622230615</c:v>
                </c:pt>
                <c:pt idx="43619">
                  <c:v>403.12110215769189</c:v>
                </c:pt>
                <c:pt idx="43620">
                  <c:v>403.20777455400003</c:v>
                </c:pt>
                <c:pt idx="43621">
                  <c:v>403.16533021338398</c:v>
                </c:pt>
                <c:pt idx="43622">
                  <c:v>403.202837006923</c:v>
                </c:pt>
                <c:pt idx="43623">
                  <c:v>403.34833731922993</c:v>
                </c:pt>
                <c:pt idx="43624">
                  <c:v>403.40744186323002</c:v>
                </c:pt>
                <c:pt idx="43625">
                  <c:v>403.46015434261489</c:v>
                </c:pt>
                <c:pt idx="43626">
                  <c:v>403.42538896676899</c:v>
                </c:pt>
                <c:pt idx="43627">
                  <c:v>403.42669856461487</c:v>
                </c:pt>
                <c:pt idx="43628">
                  <c:v>403.31719444584593</c:v>
                </c:pt>
                <c:pt idx="43629">
                  <c:v>403.27961676553792</c:v>
                </c:pt>
                <c:pt idx="43630">
                  <c:v>403.34949121061504</c:v>
                </c:pt>
                <c:pt idx="43631">
                  <c:v>403.39916768507601</c:v>
                </c:pt>
                <c:pt idx="43632">
                  <c:v>403.46648049953802</c:v>
                </c:pt>
                <c:pt idx="43633">
                  <c:v>403.49212961246099</c:v>
                </c:pt>
                <c:pt idx="43634">
                  <c:v>403.72343072522995</c:v>
                </c:pt>
                <c:pt idx="43635">
                  <c:v>403.7366942612299</c:v>
                </c:pt>
                <c:pt idx="43636">
                  <c:v>403.906077100461</c:v>
                </c:pt>
                <c:pt idx="43637">
                  <c:v>404.05533755799888</c:v>
                </c:pt>
                <c:pt idx="43638">
                  <c:v>404.318883940153</c:v>
                </c:pt>
                <c:pt idx="43639">
                  <c:v>404.66314433922997</c:v>
                </c:pt>
                <c:pt idx="43640">
                  <c:v>404.92666111938405</c:v>
                </c:pt>
                <c:pt idx="43641">
                  <c:v>405.33368837107599</c:v>
                </c:pt>
                <c:pt idx="43642">
                  <c:v>406.03524371015396</c:v>
                </c:pt>
                <c:pt idx="43643">
                  <c:v>406.16282920707602</c:v>
                </c:pt>
                <c:pt idx="43644">
                  <c:v>406.58629827430792</c:v>
                </c:pt>
                <c:pt idx="43645">
                  <c:v>406.32453438661503</c:v>
                </c:pt>
                <c:pt idx="43646">
                  <c:v>406.18443145707596</c:v>
                </c:pt>
                <c:pt idx="43647">
                  <c:v>405.62701294230692</c:v>
                </c:pt>
                <c:pt idx="43648">
                  <c:v>404.99244681138396</c:v>
                </c:pt>
                <c:pt idx="43649">
                  <c:v>404.63722718307702</c:v>
                </c:pt>
                <c:pt idx="43650">
                  <c:v>404.81768195446108</c:v>
                </c:pt>
                <c:pt idx="43651">
                  <c:v>404.7861149901529</c:v>
                </c:pt>
                <c:pt idx="43652">
                  <c:v>404.61276141446103</c:v>
                </c:pt>
                <c:pt idx="43653">
                  <c:v>404.46281389323002</c:v>
                </c:pt>
                <c:pt idx="43654">
                  <c:v>404.07276953769195</c:v>
                </c:pt>
                <c:pt idx="43655">
                  <c:v>404.03036739338398</c:v>
                </c:pt>
                <c:pt idx="43656">
                  <c:v>404.10502828784598</c:v>
                </c:pt>
                <c:pt idx="43657">
                  <c:v>404.110700922923</c:v>
                </c:pt>
                <c:pt idx="43658">
                  <c:v>404.230528184923</c:v>
                </c:pt>
                <c:pt idx="43659">
                  <c:v>404.36053035384606</c:v>
                </c:pt>
                <c:pt idx="43660">
                  <c:v>404.30753194953792</c:v>
                </c:pt>
                <c:pt idx="43661">
                  <c:v>404.340349941846</c:v>
                </c:pt>
                <c:pt idx="43662">
                  <c:v>404.744926011384</c:v>
                </c:pt>
                <c:pt idx="43663">
                  <c:v>405.29598307507695</c:v>
                </c:pt>
                <c:pt idx="43664">
                  <c:v>405.489183366769</c:v>
                </c:pt>
                <c:pt idx="43665">
                  <c:v>405.41934414984598</c:v>
                </c:pt>
                <c:pt idx="43666">
                  <c:v>405.69091238276798</c:v>
                </c:pt>
                <c:pt idx="43667">
                  <c:v>406.05402412276908</c:v>
                </c:pt>
                <c:pt idx="43668">
                  <c:v>406.63486902338406</c:v>
                </c:pt>
                <c:pt idx="43669">
                  <c:v>407.22064744307596</c:v>
                </c:pt>
                <c:pt idx="43670">
                  <c:v>407.22397368122995</c:v>
                </c:pt>
                <c:pt idx="43671">
                  <c:v>406.99544067384608</c:v>
                </c:pt>
                <c:pt idx="43672">
                  <c:v>406.69746447430708</c:v>
                </c:pt>
                <c:pt idx="43673">
                  <c:v>406.40363767123097</c:v>
                </c:pt>
                <c:pt idx="43674">
                  <c:v>406.63329100415302</c:v>
                </c:pt>
                <c:pt idx="43675">
                  <c:v>406.06426660599902</c:v>
                </c:pt>
                <c:pt idx="43676">
                  <c:v>405.46139567153796</c:v>
                </c:pt>
                <c:pt idx="43677">
                  <c:v>405.00748737338404</c:v>
                </c:pt>
                <c:pt idx="43678">
                  <c:v>404.64274145107601</c:v>
                </c:pt>
                <c:pt idx="43679">
                  <c:v>404.30318542215394</c:v>
                </c:pt>
                <c:pt idx="43680">
                  <c:v>404.32783380523</c:v>
                </c:pt>
                <c:pt idx="43681">
                  <c:v>404.33118799292293</c:v>
                </c:pt>
                <c:pt idx="43682">
                  <c:v>404.26860906522995</c:v>
                </c:pt>
                <c:pt idx="43683">
                  <c:v>404.250001878153</c:v>
                </c:pt>
                <c:pt idx="43684">
                  <c:v>404.35166246107696</c:v>
                </c:pt>
                <c:pt idx="43685">
                  <c:v>404.98924391061496</c:v>
                </c:pt>
                <c:pt idx="43686">
                  <c:v>406.15531520738392</c:v>
                </c:pt>
                <c:pt idx="43687">
                  <c:v>406.50545237846097</c:v>
                </c:pt>
                <c:pt idx="43688">
                  <c:v>407.14084492507607</c:v>
                </c:pt>
                <c:pt idx="43689">
                  <c:v>407.63482491553805</c:v>
                </c:pt>
                <c:pt idx="43690">
                  <c:v>408.08561590107587</c:v>
                </c:pt>
                <c:pt idx="43691">
                  <c:v>408.02288737892297</c:v>
                </c:pt>
                <c:pt idx="43692">
                  <c:v>407.59772137369197</c:v>
                </c:pt>
                <c:pt idx="43693">
                  <c:v>406.77091987307699</c:v>
                </c:pt>
                <c:pt idx="43694">
                  <c:v>406.62009558169194</c:v>
                </c:pt>
                <c:pt idx="43695">
                  <c:v>406.92797075369191</c:v>
                </c:pt>
                <c:pt idx="43696">
                  <c:v>407.59101911461494</c:v>
                </c:pt>
                <c:pt idx="43697">
                  <c:v>408.02006998599899</c:v>
                </c:pt>
                <c:pt idx="43698">
                  <c:v>408.32173360399992</c:v>
                </c:pt>
                <c:pt idx="43699">
                  <c:v>408.129911012923</c:v>
                </c:pt>
                <c:pt idx="43700">
                  <c:v>408.06416963400005</c:v>
                </c:pt>
                <c:pt idx="43701">
                  <c:v>408.28970019276903</c:v>
                </c:pt>
                <c:pt idx="43702">
                  <c:v>407.83519445169185</c:v>
                </c:pt>
                <c:pt idx="43703">
                  <c:v>407.5406103667691</c:v>
                </c:pt>
                <c:pt idx="43704">
                  <c:v>407.63098841122996</c:v>
                </c:pt>
                <c:pt idx="43705">
                  <c:v>407.11944138076916</c:v>
                </c:pt>
                <c:pt idx="43706">
                  <c:v>406.67110124769187</c:v>
                </c:pt>
                <c:pt idx="43707">
                  <c:v>406.789917038461</c:v>
                </c:pt>
                <c:pt idx="43708">
                  <c:v>408.70699712138395</c:v>
                </c:pt>
                <c:pt idx="43709">
                  <c:v>408.06210119553805</c:v>
                </c:pt>
                <c:pt idx="43710">
                  <c:v>406.86306376123099</c:v>
                </c:pt>
                <c:pt idx="43711">
                  <c:v>407.05433564061497</c:v>
                </c:pt>
                <c:pt idx="43712">
                  <c:v>407.03998535138396</c:v>
                </c:pt>
                <c:pt idx="43713">
                  <c:v>406.63525861569195</c:v>
                </c:pt>
                <c:pt idx="43714">
                  <c:v>406.66400153046112</c:v>
                </c:pt>
                <c:pt idx="43715">
                  <c:v>406.65231002553804</c:v>
                </c:pt>
                <c:pt idx="43716">
                  <c:v>406.70555293322997</c:v>
                </c:pt>
                <c:pt idx="43717">
                  <c:v>406.57423982676903</c:v>
                </c:pt>
                <c:pt idx="43718">
                  <c:v>406.54368626815301</c:v>
                </c:pt>
                <c:pt idx="43719">
                  <c:v>406.30930985307697</c:v>
                </c:pt>
                <c:pt idx="43720">
                  <c:v>406.33150437969192</c:v>
                </c:pt>
                <c:pt idx="43721">
                  <c:v>406.4211441021539</c:v>
                </c:pt>
                <c:pt idx="43722">
                  <c:v>406.38402402184607</c:v>
                </c:pt>
                <c:pt idx="43723">
                  <c:v>406.73654260584601</c:v>
                </c:pt>
                <c:pt idx="43724">
                  <c:v>407.56527569415402</c:v>
                </c:pt>
                <c:pt idx="43725">
                  <c:v>408.38822399015299</c:v>
                </c:pt>
                <c:pt idx="43726">
                  <c:v>410.03546269861499</c:v>
                </c:pt>
                <c:pt idx="43727">
                  <c:v>411.03964136169196</c:v>
                </c:pt>
                <c:pt idx="43728">
                  <c:v>411.456450344769</c:v>
                </c:pt>
                <c:pt idx="43729">
                  <c:v>411.31978224292197</c:v>
                </c:pt>
                <c:pt idx="43730">
                  <c:v>411.31736631646106</c:v>
                </c:pt>
                <c:pt idx="43731">
                  <c:v>409.54560784353805</c:v>
                </c:pt>
                <c:pt idx="43732">
                  <c:v>409.39361024307692</c:v>
                </c:pt>
                <c:pt idx="43733">
                  <c:v>408.72337973138389</c:v>
                </c:pt>
                <c:pt idx="43734">
                  <c:v>407.213049098461</c:v>
                </c:pt>
                <c:pt idx="43735">
                  <c:v>407.07839363661492</c:v>
                </c:pt>
                <c:pt idx="43736">
                  <c:v>407.71026147707596</c:v>
                </c:pt>
                <c:pt idx="43737">
                  <c:v>407.75826832692297</c:v>
                </c:pt>
                <c:pt idx="43738">
                  <c:v>408.01257660953797</c:v>
                </c:pt>
                <c:pt idx="43739">
                  <c:v>408.24087365907604</c:v>
                </c:pt>
                <c:pt idx="43740">
                  <c:v>408.14511230369197</c:v>
                </c:pt>
                <c:pt idx="43741">
                  <c:v>407.30300402523</c:v>
                </c:pt>
                <c:pt idx="43742">
                  <c:v>406.513069622307</c:v>
                </c:pt>
                <c:pt idx="43743">
                  <c:v>406.00533979276895</c:v>
                </c:pt>
                <c:pt idx="43744">
                  <c:v>405.34302488384611</c:v>
                </c:pt>
                <c:pt idx="43745">
                  <c:v>404.61836357307601</c:v>
                </c:pt>
                <c:pt idx="43746">
                  <c:v>404.15097593000002</c:v>
                </c:pt>
                <c:pt idx="43747">
                  <c:v>404.32054054907695</c:v>
                </c:pt>
                <c:pt idx="43748">
                  <c:v>404.28709367815293</c:v>
                </c:pt>
                <c:pt idx="43749">
                  <c:v>404.25756238123</c:v>
                </c:pt>
                <c:pt idx="43750">
                  <c:v>404.29463336692299</c:v>
                </c:pt>
                <c:pt idx="43751">
                  <c:v>404.43639906353786</c:v>
                </c:pt>
                <c:pt idx="43752">
                  <c:v>404.3540471836921</c:v>
                </c:pt>
                <c:pt idx="43753">
                  <c:v>404.40901000984604</c:v>
                </c:pt>
                <c:pt idx="43754">
                  <c:v>404.45555896830689</c:v>
                </c:pt>
                <c:pt idx="43755">
                  <c:v>404.43368883015302</c:v>
                </c:pt>
                <c:pt idx="43756">
                  <c:v>404.40246106030702</c:v>
                </c:pt>
                <c:pt idx="43757">
                  <c:v>404.37818922492198</c:v>
                </c:pt>
                <c:pt idx="43758">
                  <c:v>404.12729387030708</c:v>
                </c:pt>
                <c:pt idx="43759">
                  <c:v>403.98956753922999</c:v>
                </c:pt>
                <c:pt idx="43760">
                  <c:v>403.953443048461</c:v>
                </c:pt>
                <c:pt idx="43761">
                  <c:v>403.79907385369199</c:v>
                </c:pt>
                <c:pt idx="43762">
                  <c:v>403.94797969507601</c:v>
                </c:pt>
                <c:pt idx="43763">
                  <c:v>404.10043734830703</c:v>
                </c:pt>
                <c:pt idx="43764">
                  <c:v>404.10758693753797</c:v>
                </c:pt>
                <c:pt idx="43765">
                  <c:v>404.096948694307</c:v>
                </c:pt>
                <c:pt idx="43766">
                  <c:v>404.02940979492308</c:v>
                </c:pt>
                <c:pt idx="43767">
                  <c:v>404.08417521076905</c:v>
                </c:pt>
                <c:pt idx="43768">
                  <c:v>404.05573978984597</c:v>
                </c:pt>
                <c:pt idx="43769">
                  <c:v>404.12475357046105</c:v>
                </c:pt>
                <c:pt idx="43770">
                  <c:v>404.28263562338401</c:v>
                </c:pt>
                <c:pt idx="43771">
                  <c:v>404.277022586307</c:v>
                </c:pt>
                <c:pt idx="43772">
                  <c:v>404.21697700199888</c:v>
                </c:pt>
                <c:pt idx="43773">
                  <c:v>404.37837009815303</c:v>
                </c:pt>
                <c:pt idx="43774">
                  <c:v>404.44584857323002</c:v>
                </c:pt>
                <c:pt idx="43775">
                  <c:v>404.43935629615294</c:v>
                </c:pt>
                <c:pt idx="43776">
                  <c:v>404.53760563307702</c:v>
                </c:pt>
                <c:pt idx="43777">
                  <c:v>404.64407254953807</c:v>
                </c:pt>
                <c:pt idx="43778">
                  <c:v>404.67296332892204</c:v>
                </c:pt>
                <c:pt idx="43779">
                  <c:v>404.65419904199899</c:v>
                </c:pt>
                <c:pt idx="43780">
                  <c:v>404.66352560199903</c:v>
                </c:pt>
                <c:pt idx="43781">
                  <c:v>404.77771323353801</c:v>
                </c:pt>
                <c:pt idx="43782">
                  <c:v>404.80570440122995</c:v>
                </c:pt>
                <c:pt idx="43783">
                  <c:v>404.775607672153</c:v>
                </c:pt>
                <c:pt idx="43784">
                  <c:v>404.85689251399901</c:v>
                </c:pt>
                <c:pt idx="43785">
                  <c:v>404.79335177769184</c:v>
                </c:pt>
                <c:pt idx="43786">
                  <c:v>404.73748315861496</c:v>
                </c:pt>
                <c:pt idx="43787">
                  <c:v>404.99575577922991</c:v>
                </c:pt>
                <c:pt idx="43788">
                  <c:v>405.03173685738386</c:v>
                </c:pt>
                <c:pt idx="43789">
                  <c:v>405.09369589092302</c:v>
                </c:pt>
                <c:pt idx="43790">
                  <c:v>405.19220212353804</c:v>
                </c:pt>
                <c:pt idx="43791">
                  <c:v>405.16643293061492</c:v>
                </c:pt>
                <c:pt idx="43792">
                  <c:v>405.4013551459999</c:v>
                </c:pt>
                <c:pt idx="43793">
                  <c:v>405.57977259046106</c:v>
                </c:pt>
                <c:pt idx="43794">
                  <c:v>405.74817823969192</c:v>
                </c:pt>
                <c:pt idx="43795">
                  <c:v>405.56999553476908</c:v>
                </c:pt>
                <c:pt idx="43796">
                  <c:v>405.55911344553795</c:v>
                </c:pt>
                <c:pt idx="43797">
                  <c:v>405.669793241538</c:v>
                </c:pt>
                <c:pt idx="43798">
                  <c:v>405.80192535600003</c:v>
                </c:pt>
                <c:pt idx="43799">
                  <c:v>405.96385394938392</c:v>
                </c:pt>
                <c:pt idx="43800">
                  <c:v>406.01459143892299</c:v>
                </c:pt>
                <c:pt idx="43801">
                  <c:v>405.98115872969191</c:v>
                </c:pt>
                <c:pt idx="43802">
                  <c:v>405.86649555953801</c:v>
                </c:pt>
                <c:pt idx="43803">
                  <c:v>406.00133469553799</c:v>
                </c:pt>
                <c:pt idx="43804">
                  <c:v>406.267086493384</c:v>
                </c:pt>
                <c:pt idx="43805">
                  <c:v>406.33651477646094</c:v>
                </c:pt>
                <c:pt idx="43806">
                  <c:v>406.32631472446099</c:v>
                </c:pt>
                <c:pt idx="43807">
                  <c:v>406.27226221799992</c:v>
                </c:pt>
                <c:pt idx="43808">
                  <c:v>406.37947530876903</c:v>
                </c:pt>
                <c:pt idx="43809">
                  <c:v>406.56057482876901</c:v>
                </c:pt>
                <c:pt idx="43810">
                  <c:v>406.54701795707689</c:v>
                </c:pt>
                <c:pt idx="43811">
                  <c:v>406.45296641507599</c:v>
                </c:pt>
                <c:pt idx="43812">
                  <c:v>406.59285850369196</c:v>
                </c:pt>
                <c:pt idx="43813">
                  <c:v>406.61580491092201</c:v>
                </c:pt>
                <c:pt idx="43814">
                  <c:v>406.78492549492302</c:v>
                </c:pt>
                <c:pt idx="43815">
                  <c:v>406.63344917538404</c:v>
                </c:pt>
                <c:pt idx="43816">
                  <c:v>406.587893691999</c:v>
                </c:pt>
                <c:pt idx="43817">
                  <c:v>406.87320940246099</c:v>
                </c:pt>
                <c:pt idx="43818">
                  <c:v>407.22920131292204</c:v>
                </c:pt>
                <c:pt idx="43819">
                  <c:v>407.29371786353795</c:v>
                </c:pt>
                <c:pt idx="43820">
                  <c:v>407.236995132461</c:v>
                </c:pt>
                <c:pt idx="43821">
                  <c:v>407.19197476599993</c:v>
                </c:pt>
                <c:pt idx="43822">
                  <c:v>406.98641399769184</c:v>
                </c:pt>
                <c:pt idx="43823">
                  <c:v>406.886438564461</c:v>
                </c:pt>
                <c:pt idx="43824">
                  <c:v>407.00530499738392</c:v>
                </c:pt>
                <c:pt idx="43825">
                  <c:v>407.11264829030711</c:v>
                </c:pt>
                <c:pt idx="43826">
                  <c:v>407.36910942584598</c:v>
                </c:pt>
                <c:pt idx="43827">
                  <c:v>407.45652965230693</c:v>
                </c:pt>
                <c:pt idx="43828">
                  <c:v>407.60840310907702</c:v>
                </c:pt>
                <c:pt idx="43829">
                  <c:v>407.68923471122991</c:v>
                </c:pt>
                <c:pt idx="43830">
                  <c:v>407.56095798461496</c:v>
                </c:pt>
                <c:pt idx="43831">
                  <c:v>407.71878892522994</c:v>
                </c:pt>
                <c:pt idx="43832">
                  <c:v>407.90772231292198</c:v>
                </c:pt>
                <c:pt idx="43833">
                  <c:v>407.98199993353796</c:v>
                </c:pt>
                <c:pt idx="43834">
                  <c:v>408.10097846738392</c:v>
                </c:pt>
                <c:pt idx="43835">
                  <c:v>408.09092093384606</c:v>
                </c:pt>
                <c:pt idx="43836">
                  <c:v>408.28766540399999</c:v>
                </c:pt>
                <c:pt idx="43837">
                  <c:v>408.43434281076901</c:v>
                </c:pt>
                <c:pt idx="43838">
                  <c:v>408.53354662707699</c:v>
                </c:pt>
                <c:pt idx="43839">
                  <c:v>408.52573969322992</c:v>
                </c:pt>
                <c:pt idx="43840">
                  <c:v>408.45372083769195</c:v>
                </c:pt>
                <c:pt idx="43841">
                  <c:v>408.0313119263069</c:v>
                </c:pt>
                <c:pt idx="43842">
                  <c:v>407.77327138799996</c:v>
                </c:pt>
                <c:pt idx="43843">
                  <c:v>408.19144263046104</c:v>
                </c:pt>
                <c:pt idx="43844">
                  <c:v>408.52662444307697</c:v>
                </c:pt>
                <c:pt idx="43845">
                  <c:v>408.50087267507598</c:v>
                </c:pt>
                <c:pt idx="43846">
                  <c:v>408.734410531538</c:v>
                </c:pt>
                <c:pt idx="43847">
                  <c:v>409.05604718292301</c:v>
                </c:pt>
                <c:pt idx="43848">
                  <c:v>409.03921923030703</c:v>
                </c:pt>
                <c:pt idx="43849">
                  <c:v>408.89327514076905</c:v>
                </c:pt>
                <c:pt idx="43850">
                  <c:v>408.72655523646097</c:v>
                </c:pt>
                <c:pt idx="43851">
                  <c:v>408.75523912999898</c:v>
                </c:pt>
                <c:pt idx="43852">
                  <c:v>408.80078176569197</c:v>
                </c:pt>
                <c:pt idx="43853">
                  <c:v>408.9236193219989</c:v>
                </c:pt>
                <c:pt idx="43854">
                  <c:v>409.13789666215405</c:v>
                </c:pt>
                <c:pt idx="43855">
                  <c:v>409.23862394215297</c:v>
                </c:pt>
                <c:pt idx="43856">
                  <c:v>409.23792074230693</c:v>
                </c:pt>
                <c:pt idx="43857">
                  <c:v>409.46578312353807</c:v>
                </c:pt>
                <c:pt idx="43858">
                  <c:v>409.67482486923006</c:v>
                </c:pt>
                <c:pt idx="43859">
                  <c:v>409.67424288799998</c:v>
                </c:pt>
                <c:pt idx="43860">
                  <c:v>409.72132568122987</c:v>
                </c:pt>
                <c:pt idx="43861">
                  <c:v>409.84027469630706</c:v>
                </c:pt>
                <c:pt idx="43862">
                  <c:v>409.93232172907699</c:v>
                </c:pt>
                <c:pt idx="43863">
                  <c:v>409.921421894307</c:v>
                </c:pt>
                <c:pt idx="43864">
                  <c:v>409.76446092784607</c:v>
                </c:pt>
                <c:pt idx="43865">
                  <c:v>409.82816144569193</c:v>
                </c:pt>
                <c:pt idx="43866">
                  <c:v>409.83612636399897</c:v>
                </c:pt>
                <c:pt idx="43867">
                  <c:v>409.88456443476906</c:v>
                </c:pt>
                <c:pt idx="43868">
                  <c:v>409.94173745446096</c:v>
                </c:pt>
                <c:pt idx="43869">
                  <c:v>409.64669623046103</c:v>
                </c:pt>
                <c:pt idx="43870">
                  <c:v>409.47648869199992</c:v>
                </c:pt>
                <c:pt idx="43871">
                  <c:v>409.29269165169194</c:v>
                </c:pt>
                <c:pt idx="43872">
                  <c:v>409.37108901615397</c:v>
                </c:pt>
                <c:pt idx="43873">
                  <c:v>409.33428203276907</c:v>
                </c:pt>
                <c:pt idx="43874">
                  <c:v>409.20019150876897</c:v>
                </c:pt>
                <c:pt idx="43875">
                  <c:v>409.40583593430705</c:v>
                </c:pt>
                <c:pt idx="43876">
                  <c:v>409.51088307476914</c:v>
                </c:pt>
                <c:pt idx="43877">
                  <c:v>409.53248197692301</c:v>
                </c:pt>
                <c:pt idx="43878">
                  <c:v>409.61288004538403</c:v>
                </c:pt>
                <c:pt idx="43879">
                  <c:v>409.86613375738386</c:v>
                </c:pt>
                <c:pt idx="43880">
                  <c:v>409.910637135076</c:v>
                </c:pt>
                <c:pt idx="43881">
                  <c:v>409.98527427384602</c:v>
                </c:pt>
                <c:pt idx="43882">
                  <c:v>409.98201566353799</c:v>
                </c:pt>
                <c:pt idx="43883">
                  <c:v>410.00385628538396</c:v>
                </c:pt>
                <c:pt idx="43884">
                  <c:v>410.01806005230696</c:v>
                </c:pt>
                <c:pt idx="43885">
                  <c:v>409.83417603569194</c:v>
                </c:pt>
                <c:pt idx="43886">
                  <c:v>409.57451260923</c:v>
                </c:pt>
                <c:pt idx="43887">
                  <c:v>409.33023717399897</c:v>
                </c:pt>
                <c:pt idx="43888">
                  <c:v>409.25082305076808</c:v>
                </c:pt>
                <c:pt idx="43889">
                  <c:v>409.18336944461487</c:v>
                </c:pt>
                <c:pt idx="43890">
                  <c:v>409.10079634722996</c:v>
                </c:pt>
                <c:pt idx="43891">
                  <c:v>409.12272053522997</c:v>
                </c:pt>
                <c:pt idx="43892">
                  <c:v>409.18863035384607</c:v>
                </c:pt>
                <c:pt idx="43893">
                  <c:v>409.38699155969192</c:v>
                </c:pt>
                <c:pt idx="43894">
                  <c:v>409.52786916861493</c:v>
                </c:pt>
                <c:pt idx="43895">
                  <c:v>409.54062751292298</c:v>
                </c:pt>
                <c:pt idx="43896">
                  <c:v>409.473178139845</c:v>
                </c:pt>
                <c:pt idx="43897">
                  <c:v>409.60889722722999</c:v>
                </c:pt>
                <c:pt idx="43898">
                  <c:v>409.81619889922996</c:v>
                </c:pt>
                <c:pt idx="43899">
                  <c:v>409.9865257823069</c:v>
                </c:pt>
                <c:pt idx="43900">
                  <c:v>410.1026908138461</c:v>
                </c:pt>
                <c:pt idx="43901">
                  <c:v>410.132519174153</c:v>
                </c:pt>
                <c:pt idx="43902">
                  <c:v>410.2262085956919</c:v>
                </c:pt>
                <c:pt idx="43903">
                  <c:v>410.20779719969198</c:v>
                </c:pt>
                <c:pt idx="43904">
                  <c:v>410.22818008138393</c:v>
                </c:pt>
                <c:pt idx="43905">
                  <c:v>410.24482849707698</c:v>
                </c:pt>
                <c:pt idx="43906">
                  <c:v>410.26762130953807</c:v>
                </c:pt>
                <c:pt idx="43907">
                  <c:v>410.3520212393841</c:v>
                </c:pt>
                <c:pt idx="43908">
                  <c:v>410.36563996230694</c:v>
                </c:pt>
                <c:pt idx="43909">
                  <c:v>410.53729153430703</c:v>
                </c:pt>
                <c:pt idx="43910">
                  <c:v>410.43630018753794</c:v>
                </c:pt>
                <c:pt idx="43911">
                  <c:v>410.27529100876905</c:v>
                </c:pt>
                <c:pt idx="43912">
                  <c:v>410.1870876087691</c:v>
                </c:pt>
                <c:pt idx="43913">
                  <c:v>410.19924028322998</c:v>
                </c:pt>
                <c:pt idx="43914">
                  <c:v>410.33276801738396</c:v>
                </c:pt>
                <c:pt idx="43915">
                  <c:v>410.24038282969201</c:v>
                </c:pt>
                <c:pt idx="43916">
                  <c:v>410.24811601846096</c:v>
                </c:pt>
                <c:pt idx="43917">
                  <c:v>410.09451256799889</c:v>
                </c:pt>
                <c:pt idx="43918">
                  <c:v>410.0268763456919</c:v>
                </c:pt>
                <c:pt idx="43919">
                  <c:v>409.92675769061486</c:v>
                </c:pt>
                <c:pt idx="43920">
                  <c:v>409.86769742292302</c:v>
                </c:pt>
                <c:pt idx="43921">
                  <c:v>409.84897182938408</c:v>
                </c:pt>
                <c:pt idx="43922">
                  <c:v>409.64364438799902</c:v>
                </c:pt>
                <c:pt idx="43923">
                  <c:v>409.49124802615296</c:v>
                </c:pt>
                <c:pt idx="43924">
                  <c:v>409.43018724307586</c:v>
                </c:pt>
                <c:pt idx="43925">
                  <c:v>409.22057248738389</c:v>
                </c:pt>
                <c:pt idx="43926">
                  <c:v>409.17271260430704</c:v>
                </c:pt>
                <c:pt idx="43927">
                  <c:v>409.14685487384503</c:v>
                </c:pt>
                <c:pt idx="43928">
                  <c:v>408.99876275369189</c:v>
                </c:pt>
                <c:pt idx="43929">
                  <c:v>409.08947184599896</c:v>
                </c:pt>
                <c:pt idx="43930">
                  <c:v>408.90569688892299</c:v>
                </c:pt>
                <c:pt idx="43931">
                  <c:v>408.71750409846101</c:v>
                </c:pt>
                <c:pt idx="43932">
                  <c:v>408.84447297492306</c:v>
                </c:pt>
                <c:pt idx="43933">
                  <c:v>408.83059480784601</c:v>
                </c:pt>
                <c:pt idx="43934">
                  <c:v>408.65420943599901</c:v>
                </c:pt>
                <c:pt idx="43935">
                  <c:v>408.51750469384604</c:v>
                </c:pt>
                <c:pt idx="43936">
                  <c:v>408.693114020461</c:v>
                </c:pt>
                <c:pt idx="43937">
                  <c:v>408.73454382507703</c:v>
                </c:pt>
                <c:pt idx="43938">
                  <c:v>408.71044601446107</c:v>
                </c:pt>
                <c:pt idx="43939">
                  <c:v>408.74202430738404</c:v>
                </c:pt>
                <c:pt idx="43940">
                  <c:v>409.01465956076902</c:v>
                </c:pt>
                <c:pt idx="43941">
                  <c:v>409.01806210753801</c:v>
                </c:pt>
                <c:pt idx="43942">
                  <c:v>408.96233737353799</c:v>
                </c:pt>
                <c:pt idx="43943">
                  <c:v>408.78556290092195</c:v>
                </c:pt>
                <c:pt idx="43944">
                  <c:v>408.90569990384608</c:v>
                </c:pt>
                <c:pt idx="43945">
                  <c:v>409.179686857077</c:v>
                </c:pt>
                <c:pt idx="43946">
                  <c:v>409.20881000076901</c:v>
                </c:pt>
                <c:pt idx="43947">
                  <c:v>409.20514683953797</c:v>
                </c:pt>
                <c:pt idx="43948">
                  <c:v>409.13146194707593</c:v>
                </c:pt>
                <c:pt idx="43949">
                  <c:v>409.26860470769191</c:v>
                </c:pt>
                <c:pt idx="43950">
                  <c:v>409.1678218744612</c:v>
                </c:pt>
                <c:pt idx="43951">
                  <c:v>408.86636310169195</c:v>
                </c:pt>
                <c:pt idx="43952">
                  <c:v>408.77752592415396</c:v>
                </c:pt>
                <c:pt idx="43953">
                  <c:v>408.80753850446098</c:v>
                </c:pt>
                <c:pt idx="43954">
                  <c:v>408.65240689307603</c:v>
                </c:pt>
                <c:pt idx="43955">
                  <c:v>408.629472241538</c:v>
                </c:pt>
                <c:pt idx="43956">
                  <c:v>408.61856935784601</c:v>
                </c:pt>
                <c:pt idx="43957">
                  <c:v>408.59603940369186</c:v>
                </c:pt>
                <c:pt idx="43958">
                  <c:v>408.73762574430697</c:v>
                </c:pt>
                <c:pt idx="43959">
                  <c:v>408.73198972646099</c:v>
                </c:pt>
                <c:pt idx="43960">
                  <c:v>408.86061399200003</c:v>
                </c:pt>
                <c:pt idx="43961">
                  <c:v>408.78082485815293</c:v>
                </c:pt>
                <c:pt idx="43962">
                  <c:v>408.62037022676901</c:v>
                </c:pt>
                <c:pt idx="43963">
                  <c:v>408.66662032015307</c:v>
                </c:pt>
                <c:pt idx="43964">
                  <c:v>408.66395332722999</c:v>
                </c:pt>
                <c:pt idx="43965">
                  <c:v>408.77195248430695</c:v>
                </c:pt>
                <c:pt idx="43966">
                  <c:v>408.74361605446097</c:v>
                </c:pt>
                <c:pt idx="43967">
                  <c:v>408.74117270307693</c:v>
                </c:pt>
                <c:pt idx="43968">
                  <c:v>408.7967452529229</c:v>
                </c:pt>
                <c:pt idx="43969">
                  <c:v>408.78846144369192</c:v>
                </c:pt>
                <c:pt idx="43970">
                  <c:v>408.85976926830705</c:v>
                </c:pt>
                <c:pt idx="43971">
                  <c:v>409.04459910400004</c:v>
                </c:pt>
                <c:pt idx="43972">
                  <c:v>409.016482061538</c:v>
                </c:pt>
                <c:pt idx="43973">
                  <c:v>408.84706706553806</c:v>
                </c:pt>
                <c:pt idx="43974">
                  <c:v>408.804292727384</c:v>
                </c:pt>
                <c:pt idx="43975">
                  <c:v>408.60566638799997</c:v>
                </c:pt>
                <c:pt idx="43976">
                  <c:v>408.34612209907698</c:v>
                </c:pt>
                <c:pt idx="43977">
                  <c:v>408.21160000692299</c:v>
                </c:pt>
                <c:pt idx="43978">
                  <c:v>407.79286533123002</c:v>
                </c:pt>
                <c:pt idx="43979">
                  <c:v>407.613706123692</c:v>
                </c:pt>
                <c:pt idx="43980">
                  <c:v>407.70883322369195</c:v>
                </c:pt>
                <c:pt idx="43981">
                  <c:v>407.84042181661505</c:v>
                </c:pt>
                <c:pt idx="43982">
                  <c:v>407.828832858461</c:v>
                </c:pt>
                <c:pt idx="43983">
                  <c:v>407.71860158892292</c:v>
                </c:pt>
                <c:pt idx="43984">
                  <c:v>407.65372602523001</c:v>
                </c:pt>
                <c:pt idx="43985">
                  <c:v>407.50395725461493</c:v>
                </c:pt>
                <c:pt idx="43986">
                  <c:v>407.48828810415301</c:v>
                </c:pt>
                <c:pt idx="43987">
                  <c:v>407.54142525046097</c:v>
                </c:pt>
                <c:pt idx="43988">
                  <c:v>407.55417175999895</c:v>
                </c:pt>
                <c:pt idx="43989">
                  <c:v>407.57505386338403</c:v>
                </c:pt>
                <c:pt idx="43990">
                  <c:v>407.48492035630704</c:v>
                </c:pt>
                <c:pt idx="43991">
                  <c:v>407.42392612569199</c:v>
                </c:pt>
                <c:pt idx="43992">
                  <c:v>407.48675408722988</c:v>
                </c:pt>
                <c:pt idx="43993">
                  <c:v>407.64631648122986</c:v>
                </c:pt>
                <c:pt idx="43994">
                  <c:v>407.64436461476816</c:v>
                </c:pt>
                <c:pt idx="43995">
                  <c:v>407.82277713169196</c:v>
                </c:pt>
                <c:pt idx="43996">
                  <c:v>408.29439847569193</c:v>
                </c:pt>
                <c:pt idx="43997">
                  <c:v>408.39469375584605</c:v>
                </c:pt>
                <c:pt idx="43998">
                  <c:v>408.34608014292297</c:v>
                </c:pt>
                <c:pt idx="43999">
                  <c:v>408.29463810938398</c:v>
                </c:pt>
                <c:pt idx="44000">
                  <c:v>408.31294858261492</c:v>
                </c:pt>
                <c:pt idx="44001">
                  <c:v>408.37419331246105</c:v>
                </c:pt>
                <c:pt idx="44002">
                  <c:v>408.20187162322998</c:v>
                </c:pt>
                <c:pt idx="44003">
                  <c:v>408.11574733046103</c:v>
                </c:pt>
                <c:pt idx="44004">
                  <c:v>408.10205328030702</c:v>
                </c:pt>
                <c:pt idx="44005">
                  <c:v>407.98699998692291</c:v>
                </c:pt>
                <c:pt idx="44006">
                  <c:v>407.73173233707587</c:v>
                </c:pt>
                <c:pt idx="44007">
                  <c:v>407.67754435030702</c:v>
                </c:pt>
                <c:pt idx="44008">
                  <c:v>407.81151293922994</c:v>
                </c:pt>
                <c:pt idx="44009">
                  <c:v>407.87101615184599</c:v>
                </c:pt>
                <c:pt idx="44010">
                  <c:v>407.92498039646108</c:v>
                </c:pt>
                <c:pt idx="44011">
                  <c:v>408.143101142923</c:v>
                </c:pt>
                <c:pt idx="44012">
                  <c:v>408.14892094999897</c:v>
                </c:pt>
                <c:pt idx="44013">
                  <c:v>408.11733972292296</c:v>
                </c:pt>
                <c:pt idx="44014">
                  <c:v>408.03204722846101</c:v>
                </c:pt>
                <c:pt idx="44015">
                  <c:v>408.13904886369198</c:v>
                </c:pt>
                <c:pt idx="44016">
                  <c:v>408.32431243061495</c:v>
                </c:pt>
                <c:pt idx="44017">
                  <c:v>408.41727716446098</c:v>
                </c:pt>
                <c:pt idx="44018">
                  <c:v>408.68728137538403</c:v>
                </c:pt>
                <c:pt idx="44019">
                  <c:v>408.84523780738397</c:v>
                </c:pt>
                <c:pt idx="44020">
                  <c:v>408.995888080307</c:v>
                </c:pt>
                <c:pt idx="44021">
                  <c:v>409.03457600430698</c:v>
                </c:pt>
                <c:pt idx="44022">
                  <c:v>409.29796966476908</c:v>
                </c:pt>
                <c:pt idx="44023">
                  <c:v>409.61099647215292</c:v>
                </c:pt>
                <c:pt idx="44024">
                  <c:v>409.77114754876891</c:v>
                </c:pt>
                <c:pt idx="44025">
                  <c:v>410.30971510969198</c:v>
                </c:pt>
                <c:pt idx="44026">
                  <c:v>410.75164909092302</c:v>
                </c:pt>
                <c:pt idx="44027">
                  <c:v>411.81608871522997</c:v>
                </c:pt>
                <c:pt idx="44028">
                  <c:v>412.98460319907701</c:v>
                </c:pt>
                <c:pt idx="44029">
                  <c:v>413.48247292861487</c:v>
                </c:pt>
                <c:pt idx="44030">
                  <c:v>412.94261531122999</c:v>
                </c:pt>
                <c:pt idx="44031">
                  <c:v>411.981804872461</c:v>
                </c:pt>
                <c:pt idx="44032">
                  <c:v>411.563728510153</c:v>
                </c:pt>
                <c:pt idx="44033">
                  <c:v>411.52565867753799</c:v>
                </c:pt>
                <c:pt idx="44034">
                  <c:v>411.04645637738395</c:v>
                </c:pt>
                <c:pt idx="44035">
                  <c:v>410.54898419369204</c:v>
                </c:pt>
                <c:pt idx="44036">
                  <c:v>409.88245222015308</c:v>
                </c:pt>
                <c:pt idx="44037">
                  <c:v>409.71369034938397</c:v>
                </c:pt>
                <c:pt idx="44038">
                  <c:v>409.33758938246098</c:v>
                </c:pt>
                <c:pt idx="44039">
                  <c:v>409.06565624676898</c:v>
                </c:pt>
                <c:pt idx="44040">
                  <c:v>408.85101209646098</c:v>
                </c:pt>
                <c:pt idx="44041">
                  <c:v>409.11394931092298</c:v>
                </c:pt>
                <c:pt idx="44042">
                  <c:v>409.53740621153793</c:v>
                </c:pt>
                <c:pt idx="44043">
                  <c:v>409.75487932815298</c:v>
                </c:pt>
                <c:pt idx="44044">
                  <c:v>409.62427983492307</c:v>
                </c:pt>
                <c:pt idx="44045">
                  <c:v>409.59430843553793</c:v>
                </c:pt>
                <c:pt idx="44046">
                  <c:v>409.78952231122992</c:v>
                </c:pt>
                <c:pt idx="44047">
                  <c:v>409.726832395538</c:v>
                </c:pt>
                <c:pt idx="44048">
                  <c:v>409.81977145907592</c:v>
                </c:pt>
                <c:pt idx="44049">
                  <c:v>409.78191748584595</c:v>
                </c:pt>
                <c:pt idx="44050">
                  <c:v>410.28113966784593</c:v>
                </c:pt>
                <c:pt idx="44051">
                  <c:v>410.68128365122999</c:v>
                </c:pt>
                <c:pt idx="44052">
                  <c:v>410.59560902246102</c:v>
                </c:pt>
                <c:pt idx="44053">
                  <c:v>410.50754849661496</c:v>
                </c:pt>
                <c:pt idx="44054">
                  <c:v>410.40546966646104</c:v>
                </c:pt>
                <c:pt idx="44055">
                  <c:v>410.4932121886149</c:v>
                </c:pt>
                <c:pt idx="44056">
                  <c:v>410.37712213661501</c:v>
                </c:pt>
                <c:pt idx="44057">
                  <c:v>410.22247946461493</c:v>
                </c:pt>
                <c:pt idx="44058">
                  <c:v>410.39144069153798</c:v>
                </c:pt>
                <c:pt idx="44059">
                  <c:v>410.49606871030699</c:v>
                </c:pt>
                <c:pt idx="44060">
                  <c:v>410.60265147984603</c:v>
                </c:pt>
                <c:pt idx="44061">
                  <c:v>411.03876128507596</c:v>
                </c:pt>
                <c:pt idx="44062">
                  <c:v>411.37783082292304</c:v>
                </c:pt>
                <c:pt idx="44063">
                  <c:v>411.26761017584607</c:v>
                </c:pt>
                <c:pt idx="44064">
                  <c:v>411.58241719046106</c:v>
                </c:pt>
                <c:pt idx="44065">
                  <c:v>411.65191250246102</c:v>
                </c:pt>
                <c:pt idx="44066">
                  <c:v>411.56489827861492</c:v>
                </c:pt>
                <c:pt idx="44067">
                  <c:v>411.22944599953797</c:v>
                </c:pt>
                <c:pt idx="44068">
                  <c:v>411.11710220153799</c:v>
                </c:pt>
                <c:pt idx="44069">
                  <c:v>411.10285341046108</c:v>
                </c:pt>
                <c:pt idx="44070">
                  <c:v>410.65917218092306</c:v>
                </c:pt>
                <c:pt idx="44071">
                  <c:v>410.712877000307</c:v>
                </c:pt>
                <c:pt idx="44072">
                  <c:v>411.02118937907596</c:v>
                </c:pt>
                <c:pt idx="44073">
                  <c:v>410.94364597722995</c:v>
                </c:pt>
                <c:pt idx="44074">
                  <c:v>411.15541507722992</c:v>
                </c:pt>
                <c:pt idx="44075">
                  <c:v>411.03892966615297</c:v>
                </c:pt>
                <c:pt idx="44076">
                  <c:v>411.11113604122988</c:v>
                </c:pt>
                <c:pt idx="44077">
                  <c:v>411.16237410769196</c:v>
                </c:pt>
                <c:pt idx="44078">
                  <c:v>411.21819324815385</c:v>
                </c:pt>
                <c:pt idx="44079">
                  <c:v>411.14513248230696</c:v>
                </c:pt>
                <c:pt idx="44080">
                  <c:v>411.04624492769199</c:v>
                </c:pt>
                <c:pt idx="44081">
                  <c:v>410.90469030292297</c:v>
                </c:pt>
                <c:pt idx="44082">
                  <c:v>410.90716809338397</c:v>
                </c:pt>
                <c:pt idx="44083">
                  <c:v>411.12362073123001</c:v>
                </c:pt>
                <c:pt idx="44084">
                  <c:v>411.17754788707703</c:v>
                </c:pt>
                <c:pt idx="44085">
                  <c:v>411.48808525692294</c:v>
                </c:pt>
                <c:pt idx="44086">
                  <c:v>411.70186591338398</c:v>
                </c:pt>
                <c:pt idx="44087">
                  <c:v>411.55155719799995</c:v>
                </c:pt>
                <c:pt idx="44088">
                  <c:v>411.04178201507705</c:v>
                </c:pt>
                <c:pt idx="44089">
                  <c:v>410.81042545630697</c:v>
                </c:pt>
                <c:pt idx="44090">
                  <c:v>410.76291027322992</c:v>
                </c:pt>
                <c:pt idx="44091">
                  <c:v>410.50615696830687</c:v>
                </c:pt>
                <c:pt idx="44092">
                  <c:v>410.60553480138395</c:v>
                </c:pt>
                <c:pt idx="44093">
                  <c:v>410.58331896076891</c:v>
                </c:pt>
                <c:pt idx="44094">
                  <c:v>410.75421673092302</c:v>
                </c:pt>
                <c:pt idx="44095">
                  <c:v>410.69247047553802</c:v>
                </c:pt>
                <c:pt idx="44096">
                  <c:v>410.73989496215296</c:v>
                </c:pt>
                <c:pt idx="44097">
                  <c:v>410.57564971446106</c:v>
                </c:pt>
                <c:pt idx="44098">
                  <c:v>410.47864686630697</c:v>
                </c:pt>
                <c:pt idx="44099">
                  <c:v>410.57961687584606</c:v>
                </c:pt>
                <c:pt idx="44100">
                  <c:v>410.89324436999999</c:v>
                </c:pt>
                <c:pt idx="44101">
                  <c:v>410.80556450507697</c:v>
                </c:pt>
                <c:pt idx="44102">
                  <c:v>410.744697965076</c:v>
                </c:pt>
                <c:pt idx="44103">
                  <c:v>410.72248649861496</c:v>
                </c:pt>
                <c:pt idx="44104">
                  <c:v>410.69534539830698</c:v>
                </c:pt>
                <c:pt idx="44105">
                  <c:v>410.49752539461497</c:v>
                </c:pt>
                <c:pt idx="44106">
                  <c:v>410.27339160738399</c:v>
                </c:pt>
                <c:pt idx="44107">
                  <c:v>410.11463072246107</c:v>
                </c:pt>
                <c:pt idx="44108">
                  <c:v>410.05156956584602</c:v>
                </c:pt>
                <c:pt idx="44109">
                  <c:v>409.59117938861488</c:v>
                </c:pt>
                <c:pt idx="44110">
                  <c:v>409.46465128276901</c:v>
                </c:pt>
                <c:pt idx="44111">
                  <c:v>409.34904776153797</c:v>
                </c:pt>
                <c:pt idx="44112">
                  <c:v>409.34065692846104</c:v>
                </c:pt>
                <c:pt idx="44113">
                  <c:v>409.24604580323</c:v>
                </c:pt>
                <c:pt idx="44114">
                  <c:v>409.43008476646099</c:v>
                </c:pt>
                <c:pt idx="44115">
                  <c:v>409.37012120984605</c:v>
                </c:pt>
                <c:pt idx="44116">
                  <c:v>409.45367964692292</c:v>
                </c:pt>
                <c:pt idx="44117">
                  <c:v>409.28514540138389</c:v>
                </c:pt>
                <c:pt idx="44118">
                  <c:v>409.1498993956921</c:v>
                </c:pt>
                <c:pt idx="44119">
                  <c:v>408.90907456122994</c:v>
                </c:pt>
                <c:pt idx="44120">
                  <c:v>408.87022352107601</c:v>
                </c:pt>
                <c:pt idx="44121">
                  <c:v>408.97515294415291</c:v>
                </c:pt>
                <c:pt idx="44122">
                  <c:v>409.06524684015301</c:v>
                </c:pt>
                <c:pt idx="44123">
                  <c:v>409.16152596538399</c:v>
                </c:pt>
                <c:pt idx="44124">
                  <c:v>409.19030318861496</c:v>
                </c:pt>
                <c:pt idx="44125">
                  <c:v>408.93329952030695</c:v>
                </c:pt>
                <c:pt idx="44126">
                  <c:v>409.06405055015301</c:v>
                </c:pt>
                <c:pt idx="44127">
                  <c:v>409.14779608492307</c:v>
                </c:pt>
                <c:pt idx="44128">
                  <c:v>409.01319647384599</c:v>
                </c:pt>
                <c:pt idx="44129">
                  <c:v>409.16417151446103</c:v>
                </c:pt>
                <c:pt idx="44130">
                  <c:v>409.59520621384598</c:v>
                </c:pt>
                <c:pt idx="44131">
                  <c:v>410.60678753046108</c:v>
                </c:pt>
                <c:pt idx="44132">
                  <c:v>412.68285285692298</c:v>
                </c:pt>
                <c:pt idx="44133">
                  <c:v>413.91005593292294</c:v>
                </c:pt>
                <c:pt idx="44134">
                  <c:v>413.00942351400005</c:v>
                </c:pt>
                <c:pt idx="44135">
                  <c:v>413.36334312322998</c:v>
                </c:pt>
                <c:pt idx="44136">
                  <c:v>414.41181216015292</c:v>
                </c:pt>
                <c:pt idx="44137">
                  <c:v>413.38999321676908</c:v>
                </c:pt>
                <c:pt idx="44138">
                  <c:v>414.23844116599895</c:v>
                </c:pt>
                <c:pt idx="44139">
                  <c:v>415.04302136630702</c:v>
                </c:pt>
                <c:pt idx="44140">
                  <c:v>414.61230358107696</c:v>
                </c:pt>
                <c:pt idx="44141">
                  <c:v>415.37426870261493</c:v>
                </c:pt>
                <c:pt idx="44142">
                  <c:v>416.1624477163071</c:v>
                </c:pt>
                <c:pt idx="44143">
                  <c:v>415.3414216338461</c:v>
                </c:pt>
                <c:pt idx="44144">
                  <c:v>414.60233111415306</c:v>
                </c:pt>
                <c:pt idx="44145">
                  <c:v>414.30786853692308</c:v>
                </c:pt>
                <c:pt idx="44146">
                  <c:v>412.663495245538</c:v>
                </c:pt>
                <c:pt idx="44147">
                  <c:v>412.51801284061486</c:v>
                </c:pt>
                <c:pt idx="44148">
                  <c:v>413.60628178815301</c:v>
                </c:pt>
                <c:pt idx="44149">
                  <c:v>413.20727192969196</c:v>
                </c:pt>
                <c:pt idx="44150">
                  <c:v>411.73361628076896</c:v>
                </c:pt>
                <c:pt idx="44151">
                  <c:v>411.45176081799895</c:v>
                </c:pt>
                <c:pt idx="44152">
                  <c:v>411.91341086076898</c:v>
                </c:pt>
                <c:pt idx="44153">
                  <c:v>411.7785372081529</c:v>
                </c:pt>
                <c:pt idx="44154">
                  <c:v>411.22848174815294</c:v>
                </c:pt>
                <c:pt idx="44155">
                  <c:v>411.03598501522993</c:v>
                </c:pt>
                <c:pt idx="44156">
                  <c:v>410.07302117307597</c:v>
                </c:pt>
                <c:pt idx="44157">
                  <c:v>409.48342727122997</c:v>
                </c:pt>
                <c:pt idx="44158">
                  <c:v>409.43556037738392</c:v>
                </c:pt>
                <c:pt idx="44159">
                  <c:v>409.79314332984598</c:v>
                </c:pt>
                <c:pt idx="44160">
                  <c:v>409.95496648492298</c:v>
                </c:pt>
                <c:pt idx="44161">
                  <c:v>410.23963683492298</c:v>
                </c:pt>
                <c:pt idx="44162">
                  <c:v>410.02808195369192</c:v>
                </c:pt>
                <c:pt idx="44163">
                  <c:v>409.92869916092292</c:v>
                </c:pt>
                <c:pt idx="44164">
                  <c:v>410.061823870154</c:v>
                </c:pt>
                <c:pt idx="44165">
                  <c:v>410.43009136461495</c:v>
                </c:pt>
                <c:pt idx="44166">
                  <c:v>409.71265924492292</c:v>
                </c:pt>
                <c:pt idx="44167">
                  <c:v>409.48066857569199</c:v>
                </c:pt>
                <c:pt idx="44168">
                  <c:v>409.13051563507696</c:v>
                </c:pt>
                <c:pt idx="44169">
                  <c:v>408.96260720676901</c:v>
                </c:pt>
                <c:pt idx="44170">
                  <c:v>408.64414152122998</c:v>
                </c:pt>
                <c:pt idx="44171">
                  <c:v>408.34691306738392</c:v>
                </c:pt>
                <c:pt idx="44172">
                  <c:v>408.35192513138401</c:v>
                </c:pt>
                <c:pt idx="44173">
                  <c:v>408.48810322569193</c:v>
                </c:pt>
                <c:pt idx="44174">
                  <c:v>408.43246017984603</c:v>
                </c:pt>
                <c:pt idx="44175">
                  <c:v>408.60420670169196</c:v>
                </c:pt>
                <c:pt idx="44176">
                  <c:v>408.745009979538</c:v>
                </c:pt>
                <c:pt idx="44177">
                  <c:v>408.62315414122986</c:v>
                </c:pt>
                <c:pt idx="44178">
                  <c:v>408.76932217692308</c:v>
                </c:pt>
                <c:pt idx="44179">
                  <c:v>409.12054927476902</c:v>
                </c:pt>
                <c:pt idx="44180">
                  <c:v>408.822207804615</c:v>
                </c:pt>
                <c:pt idx="44181">
                  <c:v>409.2562119530769</c:v>
                </c:pt>
                <c:pt idx="44182">
                  <c:v>409.12168024538403</c:v>
                </c:pt>
                <c:pt idx="44183">
                  <c:v>409.429973168461</c:v>
                </c:pt>
                <c:pt idx="44184">
                  <c:v>409.90247227061496</c:v>
                </c:pt>
                <c:pt idx="44185">
                  <c:v>409.308214136</c:v>
                </c:pt>
                <c:pt idx="44186">
                  <c:v>408.79557286492292</c:v>
                </c:pt>
                <c:pt idx="44187">
                  <c:v>408.26591614676897</c:v>
                </c:pt>
                <c:pt idx="44188">
                  <c:v>408.292469563076</c:v>
                </c:pt>
                <c:pt idx="44189">
                  <c:v>408.32730779446098</c:v>
                </c:pt>
                <c:pt idx="44190">
                  <c:v>408.177927416307</c:v>
                </c:pt>
                <c:pt idx="44191">
                  <c:v>408.26699126338394</c:v>
                </c:pt>
                <c:pt idx="44192">
                  <c:v>407.94371327476898</c:v>
                </c:pt>
                <c:pt idx="44193">
                  <c:v>407.46461191353802</c:v>
                </c:pt>
                <c:pt idx="44194">
                  <c:v>407.28909744246096</c:v>
                </c:pt>
                <c:pt idx="44195">
                  <c:v>407.26108131661499</c:v>
                </c:pt>
                <c:pt idx="44196">
                  <c:v>407.22152790646095</c:v>
                </c:pt>
                <c:pt idx="44197">
                  <c:v>407.36328542661499</c:v>
                </c:pt>
                <c:pt idx="44198">
                  <c:v>407.64113931830695</c:v>
                </c:pt>
                <c:pt idx="44199">
                  <c:v>407.30704704846102</c:v>
                </c:pt>
                <c:pt idx="44200">
                  <c:v>406.66863725707594</c:v>
                </c:pt>
                <c:pt idx="44201">
                  <c:v>406.307957431538</c:v>
                </c:pt>
                <c:pt idx="44202">
                  <c:v>406.21423298722993</c:v>
                </c:pt>
                <c:pt idx="44203">
                  <c:v>406.06888109876905</c:v>
                </c:pt>
                <c:pt idx="44204">
                  <c:v>406.03998207446108</c:v>
                </c:pt>
                <c:pt idx="44205">
                  <c:v>405.890860537999</c:v>
                </c:pt>
                <c:pt idx="44206">
                  <c:v>406.02005605922994</c:v>
                </c:pt>
                <c:pt idx="44207">
                  <c:v>405.854600985692</c:v>
                </c:pt>
                <c:pt idx="44208">
                  <c:v>405.89760511738405</c:v>
                </c:pt>
                <c:pt idx="44209">
                  <c:v>405.83584211000004</c:v>
                </c:pt>
                <c:pt idx="44210">
                  <c:v>405.61093646076898</c:v>
                </c:pt>
                <c:pt idx="44211">
                  <c:v>405.5394982676919</c:v>
                </c:pt>
                <c:pt idx="44212">
                  <c:v>405.31322120892293</c:v>
                </c:pt>
                <c:pt idx="44213">
                  <c:v>405.33158654430696</c:v>
                </c:pt>
                <c:pt idx="44214">
                  <c:v>405.45642169169196</c:v>
                </c:pt>
                <c:pt idx="44215">
                  <c:v>406.06805683569195</c:v>
                </c:pt>
                <c:pt idx="44216">
                  <c:v>405.6331553596919</c:v>
                </c:pt>
                <c:pt idx="44217">
                  <c:v>405.54189600246104</c:v>
                </c:pt>
                <c:pt idx="44218">
                  <c:v>405.29904605076905</c:v>
                </c:pt>
                <c:pt idx="44219">
                  <c:v>405.23122943846096</c:v>
                </c:pt>
                <c:pt idx="44220">
                  <c:v>405.29808085353801</c:v>
                </c:pt>
                <c:pt idx="44221">
                  <c:v>405.31146693046105</c:v>
                </c:pt>
                <c:pt idx="44222">
                  <c:v>405.27365939169192</c:v>
                </c:pt>
                <c:pt idx="44223">
                  <c:v>405.16626256523</c:v>
                </c:pt>
                <c:pt idx="44224">
                  <c:v>405.21239919984606</c:v>
                </c:pt>
                <c:pt idx="44225">
                  <c:v>405.10094111061505</c:v>
                </c:pt>
                <c:pt idx="44226">
                  <c:v>405.08245414199899</c:v>
                </c:pt>
                <c:pt idx="44227">
                  <c:v>405.14148766569201</c:v>
                </c:pt>
                <c:pt idx="44228">
                  <c:v>405.35868724984607</c:v>
                </c:pt>
                <c:pt idx="44229">
                  <c:v>405.2915471916919</c:v>
                </c:pt>
                <c:pt idx="44230">
                  <c:v>405.27094839769194</c:v>
                </c:pt>
                <c:pt idx="44231">
                  <c:v>405.51574698846099</c:v>
                </c:pt>
                <c:pt idx="44232">
                  <c:v>405.20784962230704</c:v>
                </c:pt>
                <c:pt idx="44233">
                  <c:v>405.656759233076</c:v>
                </c:pt>
                <c:pt idx="44234">
                  <c:v>405.20962457815301</c:v>
                </c:pt>
                <c:pt idx="44235">
                  <c:v>405.06735968646097</c:v>
                </c:pt>
                <c:pt idx="44236">
                  <c:v>404.87611300184597</c:v>
                </c:pt>
                <c:pt idx="44237">
                  <c:v>404.75097005538396</c:v>
                </c:pt>
                <c:pt idx="44238">
                  <c:v>404.64839671476904</c:v>
                </c:pt>
                <c:pt idx="44239">
                  <c:v>404.55757049507599</c:v>
                </c:pt>
                <c:pt idx="44240">
                  <c:v>404.55084916184603</c:v>
                </c:pt>
                <c:pt idx="44241">
                  <c:v>404.84065293292298</c:v>
                </c:pt>
                <c:pt idx="44242">
                  <c:v>404.44011837292294</c:v>
                </c:pt>
                <c:pt idx="44243">
                  <c:v>404.31578933292298</c:v>
                </c:pt>
                <c:pt idx="44244">
                  <c:v>404.20500672584598</c:v>
                </c:pt>
                <c:pt idx="44245">
                  <c:v>404.14460739015408</c:v>
                </c:pt>
                <c:pt idx="44246">
                  <c:v>404.10117966369199</c:v>
                </c:pt>
                <c:pt idx="44247">
                  <c:v>404.09585206769191</c:v>
                </c:pt>
                <c:pt idx="44248">
                  <c:v>403.73120313707597</c:v>
                </c:pt>
                <c:pt idx="44249">
                  <c:v>403.74171344569191</c:v>
                </c:pt>
                <c:pt idx="44250">
                  <c:v>404.088322861846</c:v>
                </c:pt>
                <c:pt idx="44251">
                  <c:v>403.88832866553793</c:v>
                </c:pt>
                <c:pt idx="44252">
                  <c:v>403.91921253199996</c:v>
                </c:pt>
                <c:pt idx="44253">
                  <c:v>403.86688913415304</c:v>
                </c:pt>
                <c:pt idx="44254">
                  <c:v>403.76652443753795</c:v>
                </c:pt>
                <c:pt idx="44255">
                  <c:v>403.81305668522992</c:v>
                </c:pt>
                <c:pt idx="44256">
                  <c:v>403.73381680169189</c:v>
                </c:pt>
                <c:pt idx="44257">
                  <c:v>403.89425675123096</c:v>
                </c:pt>
                <c:pt idx="44258">
                  <c:v>403.87746297446114</c:v>
                </c:pt>
                <c:pt idx="44259">
                  <c:v>403.80592950707592</c:v>
                </c:pt>
                <c:pt idx="44260">
                  <c:v>403.71740284569199</c:v>
                </c:pt>
                <c:pt idx="44261">
                  <c:v>403.67488028969206</c:v>
                </c:pt>
                <c:pt idx="44262">
                  <c:v>403.62715392246099</c:v>
                </c:pt>
                <c:pt idx="44263">
                  <c:v>403.64668253907706</c:v>
                </c:pt>
                <c:pt idx="44264">
                  <c:v>403.88496507984604</c:v>
                </c:pt>
                <c:pt idx="44265">
                  <c:v>403.39612541861487</c:v>
                </c:pt>
                <c:pt idx="44266">
                  <c:v>403.28922321015398</c:v>
                </c:pt>
                <c:pt idx="44267">
                  <c:v>403.414439160923</c:v>
                </c:pt>
                <c:pt idx="44268">
                  <c:v>403.40045050707596</c:v>
                </c:pt>
                <c:pt idx="44269">
                  <c:v>403.37815120276895</c:v>
                </c:pt>
                <c:pt idx="44270">
                  <c:v>403.40047534892295</c:v>
                </c:pt>
                <c:pt idx="44271">
                  <c:v>403.36983323723001</c:v>
                </c:pt>
                <c:pt idx="44272">
                  <c:v>403.1185545670769</c:v>
                </c:pt>
                <c:pt idx="44273">
                  <c:v>403.00437320707596</c:v>
                </c:pt>
                <c:pt idx="44274">
                  <c:v>403.07605243061494</c:v>
                </c:pt>
                <c:pt idx="44275">
                  <c:v>403.20444916999998</c:v>
                </c:pt>
                <c:pt idx="44276">
                  <c:v>402.85705089953808</c:v>
                </c:pt>
                <c:pt idx="44277">
                  <c:v>402.82616603799994</c:v>
                </c:pt>
                <c:pt idx="44278">
                  <c:v>402.99549735876792</c:v>
                </c:pt>
                <c:pt idx="44279">
                  <c:v>403.08564935046098</c:v>
                </c:pt>
                <c:pt idx="44280">
                  <c:v>402.95336540769193</c:v>
                </c:pt>
                <c:pt idx="44281">
                  <c:v>402.84995224707592</c:v>
                </c:pt>
                <c:pt idx="44282">
                  <c:v>402.9289773986149</c:v>
                </c:pt>
                <c:pt idx="44283">
                  <c:v>402.98321555153791</c:v>
                </c:pt>
                <c:pt idx="44284">
                  <c:v>402.78277537107692</c:v>
                </c:pt>
                <c:pt idx="44285">
                  <c:v>402.71071921292287</c:v>
                </c:pt>
                <c:pt idx="44286">
                  <c:v>402.91044533815301</c:v>
                </c:pt>
                <c:pt idx="44287">
                  <c:v>402.87310463846097</c:v>
                </c:pt>
                <c:pt idx="44288">
                  <c:v>402.82771861661496</c:v>
                </c:pt>
                <c:pt idx="44289">
                  <c:v>402.65870805292292</c:v>
                </c:pt>
                <c:pt idx="44290">
                  <c:v>402.59001131138399</c:v>
                </c:pt>
                <c:pt idx="44291">
                  <c:v>402.68532040030698</c:v>
                </c:pt>
                <c:pt idx="44292">
                  <c:v>402.66024551723098</c:v>
                </c:pt>
                <c:pt idx="44293">
                  <c:v>402.59067303876901</c:v>
                </c:pt>
                <c:pt idx="44294">
                  <c:v>402.55248398922998</c:v>
                </c:pt>
                <c:pt idx="44295">
                  <c:v>402.54602501599896</c:v>
                </c:pt>
                <c:pt idx="44296">
                  <c:v>402.65503643569195</c:v>
                </c:pt>
                <c:pt idx="44297">
                  <c:v>402.55457876153793</c:v>
                </c:pt>
                <c:pt idx="44298">
                  <c:v>402.30674323199992</c:v>
                </c:pt>
                <c:pt idx="44299">
                  <c:v>402.38495836892292</c:v>
                </c:pt>
                <c:pt idx="44300">
                  <c:v>402.19151611538399</c:v>
                </c:pt>
                <c:pt idx="44301">
                  <c:v>402.17912910707696</c:v>
                </c:pt>
                <c:pt idx="44302">
                  <c:v>402.34427501153806</c:v>
                </c:pt>
                <c:pt idx="44303">
                  <c:v>402.31689471861495</c:v>
                </c:pt>
                <c:pt idx="44304">
                  <c:v>402.32007014076902</c:v>
                </c:pt>
                <c:pt idx="44305">
                  <c:v>402.34606507799896</c:v>
                </c:pt>
                <c:pt idx="44306">
                  <c:v>402.48627900261488</c:v>
                </c:pt>
                <c:pt idx="44307">
                  <c:v>402.37832940784597</c:v>
                </c:pt>
                <c:pt idx="44308">
                  <c:v>401.91729242276898</c:v>
                </c:pt>
                <c:pt idx="44309">
                  <c:v>401.57915511507696</c:v>
                </c:pt>
                <c:pt idx="44310">
                  <c:v>401.491287620923</c:v>
                </c:pt>
                <c:pt idx="44311">
                  <c:v>401.55452335507698</c:v>
                </c:pt>
                <c:pt idx="44312">
                  <c:v>401.51896055984508</c:v>
                </c:pt>
                <c:pt idx="44313">
                  <c:v>401.57097417799895</c:v>
                </c:pt>
                <c:pt idx="44314">
                  <c:v>401.62686668830702</c:v>
                </c:pt>
                <c:pt idx="44315">
                  <c:v>401.69597455538394</c:v>
                </c:pt>
                <c:pt idx="44316">
                  <c:v>401.52982909799903</c:v>
                </c:pt>
                <c:pt idx="44317">
                  <c:v>401.41244019553807</c:v>
                </c:pt>
                <c:pt idx="44318">
                  <c:v>401.41288740799996</c:v>
                </c:pt>
                <c:pt idx="44319">
                  <c:v>401.32282033722998</c:v>
                </c:pt>
                <c:pt idx="44320">
                  <c:v>401.42684130461492</c:v>
                </c:pt>
                <c:pt idx="44321">
                  <c:v>401.41046112061508</c:v>
                </c:pt>
                <c:pt idx="44322">
                  <c:v>401.34120313261502</c:v>
                </c:pt>
                <c:pt idx="44323">
                  <c:v>401.34917780799992</c:v>
                </c:pt>
                <c:pt idx="44324">
                  <c:v>401.42213518153795</c:v>
                </c:pt>
                <c:pt idx="44325">
                  <c:v>401.27040665630705</c:v>
                </c:pt>
                <c:pt idx="44326">
                  <c:v>401.21619232661493</c:v>
                </c:pt>
                <c:pt idx="44327">
                  <c:v>401.25895218969197</c:v>
                </c:pt>
                <c:pt idx="44328">
                  <c:v>401.21184397923003</c:v>
                </c:pt>
                <c:pt idx="44329">
                  <c:v>401.25971110384603</c:v>
                </c:pt>
                <c:pt idx="44330">
                  <c:v>401.68251213276903</c:v>
                </c:pt>
                <c:pt idx="44331">
                  <c:v>401.50544083215402</c:v>
                </c:pt>
                <c:pt idx="44332">
                  <c:v>401.54306860292297</c:v>
                </c:pt>
                <c:pt idx="44333">
                  <c:v>401.72107265676897</c:v>
                </c:pt>
                <c:pt idx="44334">
                  <c:v>401.73075278353792</c:v>
                </c:pt>
                <c:pt idx="44335">
                  <c:v>401.32611240046094</c:v>
                </c:pt>
                <c:pt idx="44336">
                  <c:v>401.27968581815298</c:v>
                </c:pt>
                <c:pt idx="44337">
                  <c:v>401.15159547846099</c:v>
                </c:pt>
                <c:pt idx="44338">
                  <c:v>401.05849779799894</c:v>
                </c:pt>
                <c:pt idx="44339">
                  <c:v>400.90994482476907</c:v>
                </c:pt>
                <c:pt idx="44340">
                  <c:v>400.88210002784501</c:v>
                </c:pt>
                <c:pt idx="44341">
                  <c:v>400.91204428230697</c:v>
                </c:pt>
                <c:pt idx="44342">
                  <c:v>400.90992297569193</c:v>
                </c:pt>
                <c:pt idx="44343">
                  <c:v>400.83767204646102</c:v>
                </c:pt>
                <c:pt idx="44344">
                  <c:v>400.64122488323108</c:v>
                </c:pt>
                <c:pt idx="44345">
                  <c:v>400.87444707184608</c:v>
                </c:pt>
                <c:pt idx="44346">
                  <c:v>400.89751895938389</c:v>
                </c:pt>
                <c:pt idx="44347">
                  <c:v>400.87391950922995</c:v>
                </c:pt>
                <c:pt idx="44348">
                  <c:v>401.04758283784611</c:v>
                </c:pt>
                <c:pt idx="44349">
                  <c:v>401.21199575446099</c:v>
                </c:pt>
                <c:pt idx="44350">
                  <c:v>401.18293191415302</c:v>
                </c:pt>
                <c:pt idx="44351">
                  <c:v>401.05786709722997</c:v>
                </c:pt>
                <c:pt idx="44352">
                  <c:v>401.00579712446114</c:v>
                </c:pt>
                <c:pt idx="44353">
                  <c:v>401.05230105430701</c:v>
                </c:pt>
                <c:pt idx="44354">
                  <c:v>401.18312134061495</c:v>
                </c:pt>
                <c:pt idx="44355">
                  <c:v>400.93201777138387</c:v>
                </c:pt>
                <c:pt idx="44356">
                  <c:v>400.90229412707703</c:v>
                </c:pt>
                <c:pt idx="44357">
                  <c:v>400.93610496215285</c:v>
                </c:pt>
                <c:pt idx="44358">
                  <c:v>401.04047442492305</c:v>
                </c:pt>
                <c:pt idx="44359">
                  <c:v>400.96933570615295</c:v>
                </c:pt>
                <c:pt idx="44360">
                  <c:v>401.01242448799997</c:v>
                </c:pt>
                <c:pt idx="44361">
                  <c:v>400.93530627892289</c:v>
                </c:pt>
                <c:pt idx="44362">
                  <c:v>400.74825946907595</c:v>
                </c:pt>
                <c:pt idx="44363">
                  <c:v>400.86946714784506</c:v>
                </c:pt>
                <c:pt idx="44364">
                  <c:v>400.96398118169196</c:v>
                </c:pt>
                <c:pt idx="44365">
                  <c:v>400.76361475092295</c:v>
                </c:pt>
                <c:pt idx="44366">
                  <c:v>400.67823925799991</c:v>
                </c:pt>
                <c:pt idx="44367">
                  <c:v>400.67109150846102</c:v>
                </c:pt>
                <c:pt idx="44368">
                  <c:v>400.55636463476907</c:v>
                </c:pt>
                <c:pt idx="44369">
                  <c:v>400.49339680492295</c:v>
                </c:pt>
                <c:pt idx="44370">
                  <c:v>400.99944946092296</c:v>
                </c:pt>
                <c:pt idx="44371">
                  <c:v>400.78904951199894</c:v>
                </c:pt>
                <c:pt idx="44372">
                  <c:v>400.58267983338402</c:v>
                </c:pt>
                <c:pt idx="44373">
                  <c:v>400.55651322015297</c:v>
                </c:pt>
                <c:pt idx="44374">
                  <c:v>400.67829280000001</c:v>
                </c:pt>
                <c:pt idx="44375">
                  <c:v>400.84445398523002</c:v>
                </c:pt>
                <c:pt idx="44376">
                  <c:v>400.83250078738399</c:v>
                </c:pt>
                <c:pt idx="44377">
                  <c:v>400.839898872307</c:v>
                </c:pt>
                <c:pt idx="44378">
                  <c:v>400.58475242369195</c:v>
                </c:pt>
                <c:pt idx="44379">
                  <c:v>400.60889138307607</c:v>
                </c:pt>
                <c:pt idx="44380">
                  <c:v>400.78686285876898</c:v>
                </c:pt>
                <c:pt idx="44381">
                  <c:v>400.96681376153794</c:v>
                </c:pt>
                <c:pt idx="44382">
                  <c:v>400.9373305053839</c:v>
                </c:pt>
                <c:pt idx="44383">
                  <c:v>400.88463640446105</c:v>
                </c:pt>
                <c:pt idx="44384">
                  <c:v>400.91282106615301</c:v>
                </c:pt>
                <c:pt idx="44385">
                  <c:v>400.729543659076</c:v>
                </c:pt>
                <c:pt idx="44386">
                  <c:v>400.65989849030706</c:v>
                </c:pt>
                <c:pt idx="44387">
                  <c:v>400.58837552230699</c:v>
                </c:pt>
                <c:pt idx="44388">
                  <c:v>400.65380840984608</c:v>
                </c:pt>
                <c:pt idx="44389">
                  <c:v>400.78732298061493</c:v>
                </c:pt>
                <c:pt idx="44390">
                  <c:v>401.11090419830708</c:v>
                </c:pt>
                <c:pt idx="44391">
                  <c:v>401.01008815184605</c:v>
                </c:pt>
                <c:pt idx="44392">
                  <c:v>400.78060927276903</c:v>
                </c:pt>
                <c:pt idx="44393">
                  <c:v>401.08945462630703</c:v>
                </c:pt>
                <c:pt idx="44394">
                  <c:v>401.53700916199995</c:v>
                </c:pt>
                <c:pt idx="44395">
                  <c:v>401.02639329492303</c:v>
                </c:pt>
                <c:pt idx="44396">
                  <c:v>401.00401370153799</c:v>
                </c:pt>
                <c:pt idx="44397">
                  <c:v>400.61168114369201</c:v>
                </c:pt>
                <c:pt idx="44398">
                  <c:v>400.70875467369194</c:v>
                </c:pt>
                <c:pt idx="44399">
                  <c:v>400.55942241215308</c:v>
                </c:pt>
                <c:pt idx="44400">
                  <c:v>400.38526242861496</c:v>
                </c:pt>
                <c:pt idx="44401">
                  <c:v>400.35993525846101</c:v>
                </c:pt>
                <c:pt idx="44402">
                  <c:v>400.41349459138399</c:v>
                </c:pt>
                <c:pt idx="44403">
                  <c:v>400.32810585661497</c:v>
                </c:pt>
                <c:pt idx="44404">
                  <c:v>400.47020157169192</c:v>
                </c:pt>
                <c:pt idx="44405">
                  <c:v>400.68777855999895</c:v>
                </c:pt>
                <c:pt idx="44406">
                  <c:v>400.95366110600008</c:v>
                </c:pt>
                <c:pt idx="44407">
                  <c:v>400.9895152706149</c:v>
                </c:pt>
                <c:pt idx="44408">
                  <c:v>401.21560142846101</c:v>
                </c:pt>
                <c:pt idx="44409">
                  <c:v>401.36540069523107</c:v>
                </c:pt>
                <c:pt idx="44410">
                  <c:v>401.00972252953807</c:v>
                </c:pt>
                <c:pt idx="44411">
                  <c:v>400.91912234030696</c:v>
                </c:pt>
                <c:pt idx="44412">
                  <c:v>401.23231051046099</c:v>
                </c:pt>
                <c:pt idx="44413">
                  <c:v>401.12983133292306</c:v>
                </c:pt>
                <c:pt idx="44414">
                  <c:v>401.29123816322993</c:v>
                </c:pt>
                <c:pt idx="44415">
                  <c:v>401.19596371522999</c:v>
                </c:pt>
                <c:pt idx="44416">
                  <c:v>401.25177312446107</c:v>
                </c:pt>
                <c:pt idx="44417">
                  <c:v>401.03697352815294</c:v>
                </c:pt>
                <c:pt idx="44418">
                  <c:v>400.95899513476905</c:v>
                </c:pt>
                <c:pt idx="44419">
                  <c:v>400.863352509538</c:v>
                </c:pt>
                <c:pt idx="44420">
                  <c:v>400.82203572522997</c:v>
                </c:pt>
                <c:pt idx="44421">
                  <c:v>400.59455803722994</c:v>
                </c:pt>
                <c:pt idx="44422">
                  <c:v>400.60308723553806</c:v>
                </c:pt>
                <c:pt idx="44423">
                  <c:v>400.73162658599995</c:v>
                </c:pt>
                <c:pt idx="44424">
                  <c:v>400.78830610415395</c:v>
                </c:pt>
                <c:pt idx="44425">
                  <c:v>400.61122592292293</c:v>
                </c:pt>
                <c:pt idx="44426">
                  <c:v>400.772259681538</c:v>
                </c:pt>
                <c:pt idx="44427">
                  <c:v>400.68792034430703</c:v>
                </c:pt>
                <c:pt idx="44428">
                  <c:v>400.81679397722991</c:v>
                </c:pt>
                <c:pt idx="44429">
                  <c:v>400.96426829476906</c:v>
                </c:pt>
                <c:pt idx="44430">
                  <c:v>401.02285196722994</c:v>
                </c:pt>
                <c:pt idx="44431">
                  <c:v>401.41739112230698</c:v>
                </c:pt>
                <c:pt idx="44432">
                  <c:v>401.7740571907691</c:v>
                </c:pt>
                <c:pt idx="44433">
                  <c:v>401.24250921076901</c:v>
                </c:pt>
                <c:pt idx="44434">
                  <c:v>400.58346610753802</c:v>
                </c:pt>
                <c:pt idx="44435">
                  <c:v>400.42007024199989</c:v>
                </c:pt>
                <c:pt idx="44436">
                  <c:v>400.79821310538392</c:v>
                </c:pt>
                <c:pt idx="44437">
                  <c:v>400.47590859615292</c:v>
                </c:pt>
                <c:pt idx="44438">
                  <c:v>400.49951054830689</c:v>
                </c:pt>
                <c:pt idx="44439">
                  <c:v>400.27134984953796</c:v>
                </c:pt>
                <c:pt idx="44440">
                  <c:v>400.31838231276902</c:v>
                </c:pt>
                <c:pt idx="44441">
                  <c:v>400.12820838723093</c:v>
                </c:pt>
                <c:pt idx="44442">
                  <c:v>400.23895533769189</c:v>
                </c:pt>
                <c:pt idx="44443">
                  <c:v>399.95032981153793</c:v>
                </c:pt>
                <c:pt idx="44444">
                  <c:v>399.94817824430692</c:v>
                </c:pt>
                <c:pt idx="44445">
                  <c:v>400.05061466676904</c:v>
                </c:pt>
                <c:pt idx="44446">
                  <c:v>400.76560970276898</c:v>
                </c:pt>
                <c:pt idx="44447">
                  <c:v>400.48121853907594</c:v>
                </c:pt>
                <c:pt idx="44448">
                  <c:v>399.94354189584607</c:v>
                </c:pt>
                <c:pt idx="44449">
                  <c:v>399.51114777738388</c:v>
                </c:pt>
                <c:pt idx="44450">
                  <c:v>399.34039080061501</c:v>
                </c:pt>
                <c:pt idx="44451">
                  <c:v>399.46688898430705</c:v>
                </c:pt>
                <c:pt idx="44452">
                  <c:v>400.55729658323008</c:v>
                </c:pt>
                <c:pt idx="44453">
                  <c:v>400.58782533769198</c:v>
                </c:pt>
                <c:pt idx="44454">
                  <c:v>400.17156019676906</c:v>
                </c:pt>
                <c:pt idx="44455">
                  <c:v>399.43436270938395</c:v>
                </c:pt>
                <c:pt idx="44456">
                  <c:v>399.60473747292292</c:v>
                </c:pt>
                <c:pt idx="44457">
                  <c:v>399.63215702399992</c:v>
                </c:pt>
                <c:pt idx="44458">
                  <c:v>399.50167759046104</c:v>
                </c:pt>
                <c:pt idx="44459">
                  <c:v>399.34274383630708</c:v>
                </c:pt>
                <c:pt idx="44460">
                  <c:v>399.57076828230697</c:v>
                </c:pt>
                <c:pt idx="44461">
                  <c:v>399.33039502630697</c:v>
                </c:pt>
                <c:pt idx="44462">
                  <c:v>398.94950516830698</c:v>
                </c:pt>
                <c:pt idx="44463">
                  <c:v>398.89011546307586</c:v>
                </c:pt>
                <c:pt idx="44464">
                  <c:v>398.94965244215297</c:v>
                </c:pt>
                <c:pt idx="44465">
                  <c:v>399.24426708153806</c:v>
                </c:pt>
                <c:pt idx="44466">
                  <c:v>399.00826181799999</c:v>
                </c:pt>
                <c:pt idx="44467">
                  <c:v>399.04719273584607</c:v>
                </c:pt>
                <c:pt idx="44468">
                  <c:v>398.99703416369192</c:v>
                </c:pt>
                <c:pt idx="44469">
                  <c:v>398.87492185415306</c:v>
                </c:pt>
                <c:pt idx="44470">
                  <c:v>398.99761192230699</c:v>
                </c:pt>
                <c:pt idx="44471">
                  <c:v>399.62307076661494</c:v>
                </c:pt>
                <c:pt idx="44472">
                  <c:v>401.63708483769204</c:v>
                </c:pt>
                <c:pt idx="44473">
                  <c:v>399.68183422415404</c:v>
                </c:pt>
                <c:pt idx="44474">
                  <c:v>399.56559499384605</c:v>
                </c:pt>
                <c:pt idx="44475">
                  <c:v>399.27993219784605</c:v>
                </c:pt>
                <c:pt idx="44476">
                  <c:v>398.85660982753802</c:v>
                </c:pt>
                <c:pt idx="44477">
                  <c:v>398.61316573769199</c:v>
                </c:pt>
                <c:pt idx="44478">
                  <c:v>398.74325005661495</c:v>
                </c:pt>
                <c:pt idx="44479">
                  <c:v>398.77925469199897</c:v>
                </c:pt>
                <c:pt idx="44480">
                  <c:v>398.44993270646108</c:v>
                </c:pt>
                <c:pt idx="44481">
                  <c:v>398.61764222492206</c:v>
                </c:pt>
                <c:pt idx="44482">
                  <c:v>398.69604677261486</c:v>
                </c:pt>
                <c:pt idx="44483">
                  <c:v>398.41470793138399</c:v>
                </c:pt>
                <c:pt idx="44484">
                  <c:v>398.310455102307</c:v>
                </c:pt>
                <c:pt idx="44485">
                  <c:v>398.59217176907595</c:v>
                </c:pt>
                <c:pt idx="44486">
                  <c:v>398.53122328399996</c:v>
                </c:pt>
                <c:pt idx="44487">
                  <c:v>398.51396210153808</c:v>
                </c:pt>
                <c:pt idx="44488">
                  <c:v>398.62975141646098</c:v>
                </c:pt>
                <c:pt idx="44489">
                  <c:v>398.80555490015399</c:v>
                </c:pt>
                <c:pt idx="44490">
                  <c:v>399.11425333153807</c:v>
                </c:pt>
                <c:pt idx="44491">
                  <c:v>398.65822268323006</c:v>
                </c:pt>
                <c:pt idx="44492">
                  <c:v>398.53566587122992</c:v>
                </c:pt>
                <c:pt idx="44493">
                  <c:v>398.54208152015303</c:v>
                </c:pt>
                <c:pt idx="44494">
                  <c:v>398.29731215892286</c:v>
                </c:pt>
                <c:pt idx="44495">
                  <c:v>398.21664838876904</c:v>
                </c:pt>
                <c:pt idx="44496">
                  <c:v>398.36093244876895</c:v>
                </c:pt>
                <c:pt idx="44497">
                  <c:v>398.33397822322996</c:v>
                </c:pt>
                <c:pt idx="44498">
                  <c:v>398.31743544846103</c:v>
                </c:pt>
                <c:pt idx="44499">
                  <c:v>398.14556503369204</c:v>
                </c:pt>
                <c:pt idx="44500">
                  <c:v>398.17698407722992</c:v>
                </c:pt>
                <c:pt idx="44501">
                  <c:v>398.11787335507597</c:v>
                </c:pt>
                <c:pt idx="44502">
                  <c:v>398.24165934599995</c:v>
                </c:pt>
                <c:pt idx="44503">
                  <c:v>398.42713247122981</c:v>
                </c:pt>
                <c:pt idx="44504">
                  <c:v>398.44613973430694</c:v>
                </c:pt>
                <c:pt idx="44505">
                  <c:v>398.48939433338398</c:v>
                </c:pt>
                <c:pt idx="44506">
                  <c:v>398.64747723846108</c:v>
                </c:pt>
                <c:pt idx="44507">
                  <c:v>398.72724427969194</c:v>
                </c:pt>
                <c:pt idx="44508">
                  <c:v>398.78733105861488</c:v>
                </c:pt>
                <c:pt idx="44509">
                  <c:v>398.67183117092202</c:v>
                </c:pt>
                <c:pt idx="44510">
                  <c:v>398.48228489353806</c:v>
                </c:pt>
                <c:pt idx="44511">
                  <c:v>398.370448344615</c:v>
                </c:pt>
                <c:pt idx="44512">
                  <c:v>398.43956736153797</c:v>
                </c:pt>
                <c:pt idx="44513">
                  <c:v>398.41541763476908</c:v>
                </c:pt>
                <c:pt idx="44514">
                  <c:v>398.34559647522997</c:v>
                </c:pt>
                <c:pt idx="44515">
                  <c:v>398.30166238107608</c:v>
                </c:pt>
                <c:pt idx="44516">
                  <c:v>398.394814543076</c:v>
                </c:pt>
                <c:pt idx="44517">
                  <c:v>398.40063112338402</c:v>
                </c:pt>
                <c:pt idx="44518">
                  <c:v>398.42354676846094</c:v>
                </c:pt>
                <c:pt idx="44519">
                  <c:v>398.60743332076811</c:v>
                </c:pt>
                <c:pt idx="44520">
                  <c:v>398.31459716292301</c:v>
                </c:pt>
                <c:pt idx="44521">
                  <c:v>398.36853893492292</c:v>
                </c:pt>
                <c:pt idx="44522">
                  <c:v>398.53329703692299</c:v>
                </c:pt>
                <c:pt idx="44523">
                  <c:v>398.645950168615</c:v>
                </c:pt>
                <c:pt idx="44524">
                  <c:v>398.58668354369195</c:v>
                </c:pt>
                <c:pt idx="44525">
                  <c:v>398.52284569846114</c:v>
                </c:pt>
                <c:pt idx="44526">
                  <c:v>398.47082212723097</c:v>
                </c:pt>
                <c:pt idx="44527">
                  <c:v>398.51769487615297</c:v>
                </c:pt>
                <c:pt idx="44528">
                  <c:v>398.36928030107708</c:v>
                </c:pt>
                <c:pt idx="44529">
                  <c:v>398.50815524322991</c:v>
                </c:pt>
                <c:pt idx="44530">
                  <c:v>398.49877174292288</c:v>
                </c:pt>
                <c:pt idx="44531">
                  <c:v>398.48460517000001</c:v>
                </c:pt>
                <c:pt idx="44532">
                  <c:v>398.56496570276903</c:v>
                </c:pt>
                <c:pt idx="44533">
                  <c:v>398.589008884615</c:v>
                </c:pt>
                <c:pt idx="44534">
                  <c:v>398.66431434384606</c:v>
                </c:pt>
                <c:pt idx="44535">
                  <c:v>398.68828741522992</c:v>
                </c:pt>
                <c:pt idx="44536">
                  <c:v>399.01745028076908</c:v>
                </c:pt>
                <c:pt idx="44537">
                  <c:v>398.73061126938399</c:v>
                </c:pt>
                <c:pt idx="44538">
                  <c:v>398.53889751892297</c:v>
                </c:pt>
                <c:pt idx="44539">
                  <c:v>398.50509875799986</c:v>
                </c:pt>
                <c:pt idx="44540">
                  <c:v>398.70168073753808</c:v>
                </c:pt>
                <c:pt idx="44541">
                  <c:v>398.49445013230701</c:v>
                </c:pt>
                <c:pt idx="44542">
                  <c:v>398.54508025430704</c:v>
                </c:pt>
                <c:pt idx="44543">
                  <c:v>399.07790060999901</c:v>
                </c:pt>
                <c:pt idx="44544">
                  <c:v>398.57315619615292</c:v>
                </c:pt>
                <c:pt idx="44545">
                  <c:v>398.33527481061492</c:v>
                </c:pt>
                <c:pt idx="44546">
                  <c:v>398.07726774938396</c:v>
                </c:pt>
                <c:pt idx="44547">
                  <c:v>397.83687979092196</c:v>
                </c:pt>
                <c:pt idx="44548">
                  <c:v>397.79278587307698</c:v>
                </c:pt>
                <c:pt idx="44549">
                  <c:v>397.75171347461486</c:v>
                </c:pt>
                <c:pt idx="44550">
                  <c:v>397.73483428569199</c:v>
                </c:pt>
                <c:pt idx="44551">
                  <c:v>397.78131222569186</c:v>
                </c:pt>
                <c:pt idx="44552">
                  <c:v>397.64773083107605</c:v>
                </c:pt>
                <c:pt idx="44553">
                  <c:v>397.618305358768</c:v>
                </c:pt>
                <c:pt idx="44554">
                  <c:v>397.36974986261492</c:v>
                </c:pt>
                <c:pt idx="44555">
                  <c:v>397.28822948846096</c:v>
                </c:pt>
                <c:pt idx="44556">
                  <c:v>397.36361311815301</c:v>
                </c:pt>
                <c:pt idx="44557">
                  <c:v>397.83593635661487</c:v>
                </c:pt>
                <c:pt idx="44558">
                  <c:v>397.70716193107592</c:v>
                </c:pt>
                <c:pt idx="44559">
                  <c:v>397.59262464522999</c:v>
                </c:pt>
                <c:pt idx="44560">
                  <c:v>397.57528750446107</c:v>
                </c:pt>
                <c:pt idx="44561">
                  <c:v>397.75496236907605</c:v>
                </c:pt>
                <c:pt idx="44562">
                  <c:v>397.72755530953799</c:v>
                </c:pt>
                <c:pt idx="44563">
                  <c:v>397.540688440922</c:v>
                </c:pt>
                <c:pt idx="44564">
                  <c:v>397.59396200153799</c:v>
                </c:pt>
                <c:pt idx="44565">
                  <c:v>397.83976662830702</c:v>
                </c:pt>
                <c:pt idx="44566">
                  <c:v>398.028923072461</c:v>
                </c:pt>
                <c:pt idx="44567">
                  <c:v>397.98244321707597</c:v>
                </c:pt>
                <c:pt idx="44568">
                  <c:v>397.71991935676903</c:v>
                </c:pt>
                <c:pt idx="44569">
                  <c:v>397.84391494353792</c:v>
                </c:pt>
                <c:pt idx="44570">
                  <c:v>397.79599439722995</c:v>
                </c:pt>
                <c:pt idx="44571">
                  <c:v>397.81819648399994</c:v>
                </c:pt>
                <c:pt idx="44572">
                  <c:v>397.77002217923001</c:v>
                </c:pt>
                <c:pt idx="44573">
                  <c:v>397.87962075307598</c:v>
                </c:pt>
                <c:pt idx="44574">
                  <c:v>397.98507160276898</c:v>
                </c:pt>
                <c:pt idx="44575">
                  <c:v>397.92101910369189</c:v>
                </c:pt>
                <c:pt idx="44576">
                  <c:v>397.656019079538</c:v>
                </c:pt>
                <c:pt idx="44577">
                  <c:v>397.67052458507698</c:v>
                </c:pt>
                <c:pt idx="44578">
                  <c:v>397.77890255169189</c:v>
                </c:pt>
                <c:pt idx="44579">
                  <c:v>397.79195358615294</c:v>
                </c:pt>
                <c:pt idx="44580">
                  <c:v>397.88882558876901</c:v>
                </c:pt>
                <c:pt idx="44581">
                  <c:v>398.00967181553807</c:v>
                </c:pt>
                <c:pt idx="44582">
                  <c:v>397.95319583646102</c:v>
                </c:pt>
                <c:pt idx="44583">
                  <c:v>397.59700605830699</c:v>
                </c:pt>
                <c:pt idx="44584">
                  <c:v>397.59296035046106</c:v>
                </c:pt>
                <c:pt idx="44585">
                  <c:v>398.44286727815398</c:v>
                </c:pt>
                <c:pt idx="44586">
                  <c:v>398.18132621892295</c:v>
                </c:pt>
                <c:pt idx="44587">
                  <c:v>397.73328386753792</c:v>
                </c:pt>
                <c:pt idx="44588">
                  <c:v>397.5780154812299</c:v>
                </c:pt>
                <c:pt idx="44589">
                  <c:v>397.50776331969098</c:v>
                </c:pt>
                <c:pt idx="44590">
                  <c:v>397.50180706184602</c:v>
                </c:pt>
                <c:pt idx="44591">
                  <c:v>397.92978206338398</c:v>
                </c:pt>
                <c:pt idx="44592">
                  <c:v>397.691262586307</c:v>
                </c:pt>
                <c:pt idx="44593">
                  <c:v>397.46652069461499</c:v>
                </c:pt>
                <c:pt idx="44594">
                  <c:v>397.60378137461498</c:v>
                </c:pt>
                <c:pt idx="44595">
                  <c:v>397.39284259446111</c:v>
                </c:pt>
                <c:pt idx="44596">
                  <c:v>397.46106263692297</c:v>
                </c:pt>
                <c:pt idx="44597">
                  <c:v>397.50204610476908</c:v>
                </c:pt>
                <c:pt idx="44598">
                  <c:v>397.13464266138402</c:v>
                </c:pt>
                <c:pt idx="44599">
                  <c:v>396.98101975046188</c:v>
                </c:pt>
                <c:pt idx="44600">
                  <c:v>397.36329821261495</c:v>
                </c:pt>
                <c:pt idx="44601">
                  <c:v>397.52528611230701</c:v>
                </c:pt>
                <c:pt idx="44602">
                  <c:v>397.74988051476913</c:v>
                </c:pt>
                <c:pt idx="44603">
                  <c:v>398.31954120415298</c:v>
                </c:pt>
                <c:pt idx="44604">
                  <c:v>398.51144628784601</c:v>
                </c:pt>
                <c:pt idx="44605">
                  <c:v>397.44047290599997</c:v>
                </c:pt>
                <c:pt idx="44606">
                  <c:v>396.79190750169187</c:v>
                </c:pt>
                <c:pt idx="44607">
                  <c:v>396.95927299830697</c:v>
                </c:pt>
                <c:pt idx="44608">
                  <c:v>397.00487998599999</c:v>
                </c:pt>
                <c:pt idx="44609">
                  <c:v>396.81841955784603</c:v>
                </c:pt>
                <c:pt idx="44610">
                  <c:v>396.67299279999997</c:v>
                </c:pt>
                <c:pt idx="44611">
                  <c:v>396.73174745969186</c:v>
                </c:pt>
                <c:pt idx="44612">
                  <c:v>396.59415801107593</c:v>
                </c:pt>
                <c:pt idx="44613">
                  <c:v>396.68938143092305</c:v>
                </c:pt>
                <c:pt idx="44614">
                  <c:v>396.95911178876895</c:v>
                </c:pt>
                <c:pt idx="44615">
                  <c:v>397.08334781015299</c:v>
                </c:pt>
                <c:pt idx="44616">
                  <c:v>397.36948818400003</c:v>
                </c:pt>
                <c:pt idx="44617">
                  <c:v>397.51378590322992</c:v>
                </c:pt>
                <c:pt idx="44618">
                  <c:v>397.31176837584604</c:v>
                </c:pt>
                <c:pt idx="44619">
                  <c:v>396.94663558138399</c:v>
                </c:pt>
                <c:pt idx="44620">
                  <c:v>396.98187343061494</c:v>
                </c:pt>
                <c:pt idx="44621">
                  <c:v>396.98367900707586</c:v>
                </c:pt>
                <c:pt idx="44622">
                  <c:v>396.80364484553797</c:v>
                </c:pt>
                <c:pt idx="44623">
                  <c:v>396.81504866384614</c:v>
                </c:pt>
                <c:pt idx="44624">
                  <c:v>396.483932299846</c:v>
                </c:pt>
                <c:pt idx="44625">
                  <c:v>396.332034158461</c:v>
                </c:pt>
                <c:pt idx="44626">
                  <c:v>396.33717104338399</c:v>
                </c:pt>
                <c:pt idx="44627">
                  <c:v>396.37676674107689</c:v>
                </c:pt>
                <c:pt idx="44628">
                  <c:v>396.32724202907605</c:v>
                </c:pt>
                <c:pt idx="44629">
                  <c:v>396.57755714215392</c:v>
                </c:pt>
                <c:pt idx="44630">
                  <c:v>396.91725443415396</c:v>
                </c:pt>
                <c:pt idx="44631">
                  <c:v>397.13064010630706</c:v>
                </c:pt>
                <c:pt idx="44632">
                  <c:v>397.09347643830699</c:v>
                </c:pt>
                <c:pt idx="44633">
                  <c:v>397.67926717076909</c:v>
                </c:pt>
                <c:pt idx="44634">
                  <c:v>397.59430632461499</c:v>
                </c:pt>
                <c:pt idx="44635">
                  <c:v>397.78006370538395</c:v>
                </c:pt>
                <c:pt idx="44636">
                  <c:v>397.39888626846101</c:v>
                </c:pt>
                <c:pt idx="44637">
                  <c:v>397.09295446615397</c:v>
                </c:pt>
                <c:pt idx="44638">
                  <c:v>397.52817776861485</c:v>
                </c:pt>
                <c:pt idx="44639">
                  <c:v>398.1538497127691</c:v>
                </c:pt>
                <c:pt idx="44640">
                  <c:v>397.61134108446106</c:v>
                </c:pt>
                <c:pt idx="44641">
                  <c:v>397.33152120553797</c:v>
                </c:pt>
                <c:pt idx="44642">
                  <c:v>397.55360049876901</c:v>
                </c:pt>
                <c:pt idx="44643">
                  <c:v>397.41096998676801</c:v>
                </c:pt>
                <c:pt idx="44644">
                  <c:v>397.18302238676904</c:v>
                </c:pt>
                <c:pt idx="44645">
                  <c:v>397.533248305538</c:v>
                </c:pt>
                <c:pt idx="44646">
                  <c:v>397.81775258553802</c:v>
                </c:pt>
                <c:pt idx="44647">
                  <c:v>398.04167403815404</c:v>
                </c:pt>
                <c:pt idx="44648">
                  <c:v>398.05778549876902</c:v>
                </c:pt>
                <c:pt idx="44649">
                  <c:v>398.176452232923</c:v>
                </c:pt>
                <c:pt idx="44650">
                  <c:v>398.32600118338405</c:v>
                </c:pt>
                <c:pt idx="44651">
                  <c:v>398.29364271769191</c:v>
                </c:pt>
                <c:pt idx="44652">
                  <c:v>398.09079030846101</c:v>
                </c:pt>
                <c:pt idx="44653">
                  <c:v>398.84092666953808</c:v>
                </c:pt>
                <c:pt idx="44654">
                  <c:v>400.27314734061497</c:v>
                </c:pt>
                <c:pt idx="44655">
                  <c:v>399.87293196907694</c:v>
                </c:pt>
                <c:pt idx="44656">
                  <c:v>399.03594963</c:v>
                </c:pt>
                <c:pt idx="44657">
                  <c:v>399.27912675476898</c:v>
                </c:pt>
                <c:pt idx="44658">
                  <c:v>398.446329698461</c:v>
                </c:pt>
                <c:pt idx="44659">
                  <c:v>398.30454278769196</c:v>
                </c:pt>
                <c:pt idx="44660">
                  <c:v>398.81596914369197</c:v>
                </c:pt>
                <c:pt idx="44661">
                  <c:v>399.02974106569195</c:v>
                </c:pt>
                <c:pt idx="44662">
                  <c:v>398.79194910815295</c:v>
                </c:pt>
                <c:pt idx="44663">
                  <c:v>398.87296512000006</c:v>
                </c:pt>
                <c:pt idx="44664">
                  <c:v>399.06279249415297</c:v>
                </c:pt>
                <c:pt idx="44665">
                  <c:v>400.390368890307</c:v>
                </c:pt>
                <c:pt idx="44666">
                  <c:v>399.25440237123001</c:v>
                </c:pt>
                <c:pt idx="44667">
                  <c:v>398.794911098461</c:v>
                </c:pt>
                <c:pt idx="44668">
                  <c:v>399.17570709569196</c:v>
                </c:pt>
                <c:pt idx="44669">
                  <c:v>398.45569817107599</c:v>
                </c:pt>
                <c:pt idx="44670">
                  <c:v>397.63253998738389</c:v>
                </c:pt>
                <c:pt idx="44671">
                  <c:v>397.26828748030698</c:v>
                </c:pt>
                <c:pt idx="44672">
                  <c:v>397.94862292584605</c:v>
                </c:pt>
                <c:pt idx="44673">
                  <c:v>398.71666318507602</c:v>
                </c:pt>
                <c:pt idx="44674">
                  <c:v>398.63406215523008</c:v>
                </c:pt>
                <c:pt idx="44675">
                  <c:v>398.588693726923</c:v>
                </c:pt>
                <c:pt idx="44676">
                  <c:v>398.31075762353805</c:v>
                </c:pt>
                <c:pt idx="44678">
                  <c:v>398.949462475384</c:v>
                </c:pt>
                <c:pt idx="44679">
                  <c:v>398.53254060738396</c:v>
                </c:pt>
                <c:pt idx="44680">
                  <c:v>398.84739379784605</c:v>
                </c:pt>
                <c:pt idx="44681">
                  <c:v>399.11336878461395</c:v>
                </c:pt>
                <c:pt idx="44682">
                  <c:v>398.29423940892286</c:v>
                </c:pt>
                <c:pt idx="44683">
                  <c:v>398.04725702461502</c:v>
                </c:pt>
                <c:pt idx="44684">
                  <c:v>398.15830573261496</c:v>
                </c:pt>
                <c:pt idx="44685">
                  <c:v>398.319114623384</c:v>
                </c:pt>
                <c:pt idx="44686">
                  <c:v>398.89050388753799</c:v>
                </c:pt>
                <c:pt idx="44687">
                  <c:v>399.05121162722992</c:v>
                </c:pt>
                <c:pt idx="44688">
                  <c:v>399.65900399646108</c:v>
                </c:pt>
                <c:pt idx="44689">
                  <c:v>398.53749509615301</c:v>
                </c:pt>
                <c:pt idx="44690">
                  <c:v>397.94019652215292</c:v>
                </c:pt>
                <c:pt idx="44691">
                  <c:v>397.757718654153</c:v>
                </c:pt>
                <c:pt idx="44692">
                  <c:v>397.72584347199899</c:v>
                </c:pt>
                <c:pt idx="44693">
                  <c:v>397.97703441353792</c:v>
                </c:pt>
                <c:pt idx="44694">
                  <c:v>397.82064474476908</c:v>
                </c:pt>
                <c:pt idx="44695">
                  <c:v>398.46278628538403</c:v>
                </c:pt>
                <c:pt idx="44696">
                  <c:v>398.50840093784598</c:v>
                </c:pt>
                <c:pt idx="44697">
                  <c:v>398.38084086892297</c:v>
                </c:pt>
                <c:pt idx="44698">
                  <c:v>398.61060025815397</c:v>
                </c:pt>
                <c:pt idx="44699">
                  <c:v>398.08162371784601</c:v>
                </c:pt>
                <c:pt idx="44700">
                  <c:v>399.04291162461504</c:v>
                </c:pt>
                <c:pt idx="44701">
                  <c:v>398.84855145753795</c:v>
                </c:pt>
                <c:pt idx="44702">
                  <c:v>398.26061080353804</c:v>
                </c:pt>
                <c:pt idx="44703">
                  <c:v>398.66740221523008</c:v>
                </c:pt>
                <c:pt idx="44704">
                  <c:v>399.15604887784502</c:v>
                </c:pt>
                <c:pt idx="44705">
                  <c:v>398.76608897999893</c:v>
                </c:pt>
                <c:pt idx="44706">
                  <c:v>397.89132476092294</c:v>
                </c:pt>
                <c:pt idx="44707">
                  <c:v>398.68807495907595</c:v>
                </c:pt>
                <c:pt idx="44708">
                  <c:v>401.608699764307</c:v>
                </c:pt>
                <c:pt idx="44709">
                  <c:v>402.53995154338395</c:v>
                </c:pt>
                <c:pt idx="44710">
                  <c:v>400.15601020384605</c:v>
                </c:pt>
                <c:pt idx="44711">
                  <c:v>400.14879727369203</c:v>
                </c:pt>
                <c:pt idx="44712">
                  <c:v>400.02015416261486</c:v>
                </c:pt>
                <c:pt idx="44713">
                  <c:v>400.04199267923002</c:v>
                </c:pt>
                <c:pt idx="44714">
                  <c:v>400.37713683369196</c:v>
                </c:pt>
                <c:pt idx="44715">
                  <c:v>400.99858147399993</c:v>
                </c:pt>
                <c:pt idx="44716">
                  <c:v>400.58997361061398</c:v>
                </c:pt>
                <c:pt idx="44717">
                  <c:v>401.38001911953802</c:v>
                </c:pt>
                <c:pt idx="44718">
                  <c:v>399.92209163476906</c:v>
                </c:pt>
                <c:pt idx="44719">
                  <c:v>399.50079113353803</c:v>
                </c:pt>
                <c:pt idx="44720">
                  <c:v>398.39584508846104</c:v>
                </c:pt>
                <c:pt idx="44721">
                  <c:v>398.511749820153</c:v>
                </c:pt>
                <c:pt idx="44722">
                  <c:v>399.37589620384614</c:v>
                </c:pt>
                <c:pt idx="44723">
                  <c:v>399.64276910353811</c:v>
                </c:pt>
                <c:pt idx="44724">
                  <c:v>399.75464097584603</c:v>
                </c:pt>
                <c:pt idx="44725">
                  <c:v>399.85905488046103</c:v>
                </c:pt>
                <c:pt idx="44726">
                  <c:v>399.41708403215301</c:v>
                </c:pt>
                <c:pt idx="44727">
                  <c:v>399.07047029553797</c:v>
                </c:pt>
                <c:pt idx="44728">
                  <c:v>399.42422787630704</c:v>
                </c:pt>
                <c:pt idx="44729">
                  <c:v>399.67401919938402</c:v>
                </c:pt>
                <c:pt idx="44730">
                  <c:v>399.93913253661486</c:v>
                </c:pt>
                <c:pt idx="44731">
                  <c:v>398.87809570153792</c:v>
                </c:pt>
                <c:pt idx="44732">
                  <c:v>398.55902425400001</c:v>
                </c:pt>
                <c:pt idx="44733">
                  <c:v>399.23793984538389</c:v>
                </c:pt>
                <c:pt idx="44734">
                  <c:v>399.66856702892301</c:v>
                </c:pt>
                <c:pt idx="44735">
                  <c:v>399.97600161507592</c:v>
                </c:pt>
                <c:pt idx="44736">
                  <c:v>400.40924444276897</c:v>
                </c:pt>
                <c:pt idx="44737">
                  <c:v>399.93062091815295</c:v>
                </c:pt>
                <c:pt idx="44738">
                  <c:v>398.96429475722994</c:v>
                </c:pt>
                <c:pt idx="44739">
                  <c:v>398.80660398338398</c:v>
                </c:pt>
                <c:pt idx="44740">
                  <c:v>398.39386557615302</c:v>
                </c:pt>
                <c:pt idx="44741">
                  <c:v>398.46500521738392</c:v>
                </c:pt>
                <c:pt idx="44742">
                  <c:v>398.67159621522995</c:v>
                </c:pt>
                <c:pt idx="44743">
                  <c:v>398.66120914199996</c:v>
                </c:pt>
                <c:pt idx="44744">
                  <c:v>398.61133584430792</c:v>
                </c:pt>
                <c:pt idx="44745">
                  <c:v>399.10625972984604</c:v>
                </c:pt>
                <c:pt idx="44746">
                  <c:v>398.607315766461</c:v>
                </c:pt>
                <c:pt idx="44747">
                  <c:v>398.13471027722994</c:v>
                </c:pt>
                <c:pt idx="44748">
                  <c:v>398.68572420123093</c:v>
                </c:pt>
                <c:pt idx="44749">
                  <c:v>398.58201029507694</c:v>
                </c:pt>
                <c:pt idx="44750">
                  <c:v>398.377387468461</c:v>
                </c:pt>
                <c:pt idx="44751">
                  <c:v>398.16457693738403</c:v>
                </c:pt>
                <c:pt idx="44752">
                  <c:v>398.14405695830698</c:v>
                </c:pt>
                <c:pt idx="44753">
                  <c:v>398.29850271676895</c:v>
                </c:pt>
                <c:pt idx="44754">
                  <c:v>398.66496616400008</c:v>
                </c:pt>
                <c:pt idx="44755">
                  <c:v>398.83320385322992</c:v>
                </c:pt>
                <c:pt idx="44756">
                  <c:v>398.44204024399897</c:v>
                </c:pt>
                <c:pt idx="44757">
                  <c:v>398.73726178215293</c:v>
                </c:pt>
                <c:pt idx="44758">
                  <c:v>398.50208842292301</c:v>
                </c:pt>
                <c:pt idx="44759">
                  <c:v>398.33169237246102</c:v>
                </c:pt>
                <c:pt idx="44760">
                  <c:v>399.09280776184499</c:v>
                </c:pt>
                <c:pt idx="44761">
                  <c:v>399.27938313169204</c:v>
                </c:pt>
                <c:pt idx="44762">
                  <c:v>400.20560459953805</c:v>
                </c:pt>
                <c:pt idx="44763">
                  <c:v>399.88291126199994</c:v>
                </c:pt>
                <c:pt idx="44764">
                  <c:v>400.98231540584595</c:v>
                </c:pt>
                <c:pt idx="44765">
                  <c:v>401.33585438692205</c:v>
                </c:pt>
                <c:pt idx="44766">
                  <c:v>400.42603287461486</c:v>
                </c:pt>
                <c:pt idx="44767">
                  <c:v>400.29515752569193</c:v>
                </c:pt>
                <c:pt idx="44768">
                  <c:v>400.55293613769197</c:v>
                </c:pt>
                <c:pt idx="44769">
                  <c:v>401.55706536876903</c:v>
                </c:pt>
                <c:pt idx="44770">
                  <c:v>401.17139714446108</c:v>
                </c:pt>
                <c:pt idx="44771">
                  <c:v>401.16680146353798</c:v>
                </c:pt>
                <c:pt idx="44772">
                  <c:v>399.98772144507689</c:v>
                </c:pt>
                <c:pt idx="44773">
                  <c:v>399.83256276599997</c:v>
                </c:pt>
                <c:pt idx="44774">
                  <c:v>400.87549624476901</c:v>
                </c:pt>
                <c:pt idx="44775">
                  <c:v>400.81082900276908</c:v>
                </c:pt>
                <c:pt idx="44776">
                  <c:v>400.14411633661501</c:v>
                </c:pt>
                <c:pt idx="44777">
                  <c:v>402.17170499661495</c:v>
                </c:pt>
                <c:pt idx="44778">
                  <c:v>402.27532570830692</c:v>
                </c:pt>
                <c:pt idx="44779">
                  <c:v>401.023676392308</c:v>
                </c:pt>
                <c:pt idx="44780">
                  <c:v>403.07840333199999</c:v>
                </c:pt>
                <c:pt idx="44781">
                  <c:v>402.60263188446112</c:v>
                </c:pt>
                <c:pt idx="44782">
                  <c:v>402.58329698384608</c:v>
                </c:pt>
                <c:pt idx="44783">
                  <c:v>403.92050594753789</c:v>
                </c:pt>
                <c:pt idx="44784">
                  <c:v>401.27435801061495</c:v>
                </c:pt>
                <c:pt idx="44785">
                  <c:v>400.72764474999997</c:v>
                </c:pt>
                <c:pt idx="44786">
                  <c:v>400.80625838969195</c:v>
                </c:pt>
                <c:pt idx="44787">
                  <c:v>400.7015267590769</c:v>
                </c:pt>
                <c:pt idx="44788">
                  <c:v>400.76303404215389</c:v>
                </c:pt>
                <c:pt idx="44789">
                  <c:v>403.34475380538402</c:v>
                </c:pt>
                <c:pt idx="44790">
                  <c:v>403.40594311153802</c:v>
                </c:pt>
                <c:pt idx="44791">
                  <c:v>403.87710278353802</c:v>
                </c:pt>
                <c:pt idx="44792">
                  <c:v>405.47232551892296</c:v>
                </c:pt>
                <c:pt idx="44793">
                  <c:v>404.30917227722995</c:v>
                </c:pt>
                <c:pt idx="44794">
                  <c:v>402.36748473846103</c:v>
                </c:pt>
                <c:pt idx="44795">
                  <c:v>401.09150548999986</c:v>
                </c:pt>
                <c:pt idx="44796">
                  <c:v>400.80290315984604</c:v>
                </c:pt>
                <c:pt idx="44797">
                  <c:v>400.62100563815397</c:v>
                </c:pt>
                <c:pt idx="44798">
                  <c:v>401.42131468430699</c:v>
                </c:pt>
                <c:pt idx="44799">
                  <c:v>402.4525595116919</c:v>
                </c:pt>
                <c:pt idx="44800">
                  <c:v>402.32666723846108</c:v>
                </c:pt>
                <c:pt idx="44801">
                  <c:v>402.61754922184605</c:v>
                </c:pt>
                <c:pt idx="44802">
                  <c:v>401.84584161076913</c:v>
                </c:pt>
                <c:pt idx="44803">
                  <c:v>401.81294292676904</c:v>
                </c:pt>
                <c:pt idx="44804">
                  <c:v>401.9809145012299</c:v>
                </c:pt>
                <c:pt idx="44805">
                  <c:v>402.26168643369198</c:v>
                </c:pt>
                <c:pt idx="44806">
                  <c:v>402.05444268415312</c:v>
                </c:pt>
                <c:pt idx="44807">
                  <c:v>402.15024697107697</c:v>
                </c:pt>
                <c:pt idx="44808">
                  <c:v>401.66501468307598</c:v>
                </c:pt>
                <c:pt idx="44809">
                  <c:v>402.55733075138392</c:v>
                </c:pt>
                <c:pt idx="44810">
                  <c:v>402.12335267999896</c:v>
                </c:pt>
                <c:pt idx="44811">
                  <c:v>401.9017242653839</c:v>
                </c:pt>
                <c:pt idx="44812">
                  <c:v>401.83277072199996</c:v>
                </c:pt>
                <c:pt idx="44813">
                  <c:v>401.56990693953804</c:v>
                </c:pt>
                <c:pt idx="44814">
                  <c:v>401.71150587984602</c:v>
                </c:pt>
                <c:pt idx="44815">
                  <c:v>401.61854224815295</c:v>
                </c:pt>
                <c:pt idx="44816">
                  <c:v>402.36370557676901</c:v>
                </c:pt>
                <c:pt idx="44817">
                  <c:v>402.32424289553808</c:v>
                </c:pt>
                <c:pt idx="44818">
                  <c:v>401.22192407892294</c:v>
                </c:pt>
                <c:pt idx="44819">
                  <c:v>402.00771366461493</c:v>
                </c:pt>
                <c:pt idx="44820">
                  <c:v>402.475429336307</c:v>
                </c:pt>
                <c:pt idx="44821">
                  <c:v>402.52430843261493</c:v>
                </c:pt>
                <c:pt idx="44822">
                  <c:v>402.11219317384604</c:v>
                </c:pt>
                <c:pt idx="44823">
                  <c:v>402.00057836969199</c:v>
                </c:pt>
                <c:pt idx="44824">
                  <c:v>402.468063646308</c:v>
                </c:pt>
                <c:pt idx="44825">
                  <c:v>402.89055057938396</c:v>
                </c:pt>
                <c:pt idx="44826">
                  <c:v>403.62697521876896</c:v>
                </c:pt>
                <c:pt idx="44827">
                  <c:v>402.87623090522993</c:v>
                </c:pt>
                <c:pt idx="44828">
                  <c:v>402.55632838153792</c:v>
                </c:pt>
                <c:pt idx="44829">
                  <c:v>402.88049148769193</c:v>
                </c:pt>
                <c:pt idx="44830">
                  <c:v>402.639591395384</c:v>
                </c:pt>
                <c:pt idx="44831">
                  <c:v>401.97570481522996</c:v>
                </c:pt>
                <c:pt idx="44832">
                  <c:v>402.011653375538</c:v>
                </c:pt>
                <c:pt idx="44833">
                  <c:v>401.97361764169193</c:v>
                </c:pt>
                <c:pt idx="44834">
                  <c:v>402.37281007215398</c:v>
                </c:pt>
                <c:pt idx="44835">
                  <c:v>401.68487546492202</c:v>
                </c:pt>
                <c:pt idx="44836">
                  <c:v>402.35028351938411</c:v>
                </c:pt>
                <c:pt idx="44837">
                  <c:v>402.29527150400003</c:v>
                </c:pt>
                <c:pt idx="44838">
                  <c:v>402.05186658984508</c:v>
                </c:pt>
                <c:pt idx="44839">
                  <c:v>402.59905632461499</c:v>
                </c:pt>
                <c:pt idx="44840">
                  <c:v>401.92652007784596</c:v>
                </c:pt>
                <c:pt idx="44841">
                  <c:v>402.29202992784599</c:v>
                </c:pt>
                <c:pt idx="44842">
                  <c:v>402.57727158476911</c:v>
                </c:pt>
                <c:pt idx="44843">
                  <c:v>402.95787075922999</c:v>
                </c:pt>
                <c:pt idx="44844">
                  <c:v>403.27445460722993</c:v>
                </c:pt>
                <c:pt idx="44845">
                  <c:v>403.24998299123098</c:v>
                </c:pt>
                <c:pt idx="44846">
                  <c:v>403.30076889646108</c:v>
                </c:pt>
                <c:pt idx="44847">
                  <c:v>403.16745993861497</c:v>
                </c:pt>
                <c:pt idx="44848">
                  <c:v>403.13705708969195</c:v>
                </c:pt>
                <c:pt idx="44849">
                  <c:v>403.03480667338408</c:v>
                </c:pt>
                <c:pt idx="44850">
                  <c:v>403.15296934507597</c:v>
                </c:pt>
                <c:pt idx="44851">
                  <c:v>403.2921160183069</c:v>
                </c:pt>
                <c:pt idx="44852">
                  <c:v>403.76452002876908</c:v>
                </c:pt>
                <c:pt idx="44853">
                  <c:v>403.58131974969183</c:v>
                </c:pt>
                <c:pt idx="44854">
                  <c:v>403.59129925676899</c:v>
                </c:pt>
                <c:pt idx="44855">
                  <c:v>403.39744853338402</c:v>
                </c:pt>
                <c:pt idx="44856">
                  <c:v>402.63580835399898</c:v>
                </c:pt>
                <c:pt idx="44857">
                  <c:v>402.79757314307597</c:v>
                </c:pt>
                <c:pt idx="44858">
                  <c:v>402.93240685107594</c:v>
                </c:pt>
                <c:pt idx="44859">
                  <c:v>403.12442378092305</c:v>
                </c:pt>
                <c:pt idx="44860">
                  <c:v>403.197330454461</c:v>
                </c:pt>
                <c:pt idx="44861">
                  <c:v>403.04404411938407</c:v>
                </c:pt>
                <c:pt idx="44862">
                  <c:v>402.58947330615302</c:v>
                </c:pt>
                <c:pt idx="44863">
                  <c:v>402.44223290461503</c:v>
                </c:pt>
                <c:pt idx="44864">
                  <c:v>402.53856708061494</c:v>
                </c:pt>
                <c:pt idx="44865">
                  <c:v>402.56388477846104</c:v>
                </c:pt>
                <c:pt idx="44866">
                  <c:v>402.48728964492204</c:v>
                </c:pt>
                <c:pt idx="44867">
                  <c:v>403.04940667538403</c:v>
                </c:pt>
                <c:pt idx="44868">
                  <c:v>403.03150019169192</c:v>
                </c:pt>
                <c:pt idx="44869">
                  <c:v>402.16387407523001</c:v>
                </c:pt>
                <c:pt idx="44870">
                  <c:v>402.00451210815299</c:v>
                </c:pt>
                <c:pt idx="44871">
                  <c:v>402.19090272507697</c:v>
                </c:pt>
                <c:pt idx="44872">
                  <c:v>402.47033854415287</c:v>
                </c:pt>
                <c:pt idx="44873">
                  <c:v>402.95507998630694</c:v>
                </c:pt>
                <c:pt idx="44874">
                  <c:v>403.04505640907593</c:v>
                </c:pt>
                <c:pt idx="44875">
                  <c:v>403.5967723672299</c:v>
                </c:pt>
                <c:pt idx="44876">
                  <c:v>403.08454849276904</c:v>
                </c:pt>
                <c:pt idx="44877">
                  <c:v>402.93713446215281</c:v>
                </c:pt>
                <c:pt idx="44878">
                  <c:v>402.488673581846</c:v>
                </c:pt>
                <c:pt idx="44879">
                  <c:v>402.07361869738395</c:v>
                </c:pt>
                <c:pt idx="44880">
                  <c:v>402.48109145799981</c:v>
                </c:pt>
                <c:pt idx="44881">
                  <c:v>402.19411161907601</c:v>
                </c:pt>
                <c:pt idx="44882">
                  <c:v>401.76259907046102</c:v>
                </c:pt>
                <c:pt idx="44883">
                  <c:v>402.13158067861497</c:v>
                </c:pt>
                <c:pt idx="44884">
                  <c:v>402.23633751553797</c:v>
                </c:pt>
                <c:pt idx="44885">
                  <c:v>402.52877525046097</c:v>
                </c:pt>
                <c:pt idx="44886">
                  <c:v>402.43815521692289</c:v>
                </c:pt>
                <c:pt idx="44887">
                  <c:v>402.260507114615</c:v>
                </c:pt>
                <c:pt idx="44888">
                  <c:v>402.58373682415299</c:v>
                </c:pt>
                <c:pt idx="44889">
                  <c:v>402.5901098873839</c:v>
                </c:pt>
                <c:pt idx="44890">
                  <c:v>402.65802736584607</c:v>
                </c:pt>
                <c:pt idx="44891">
                  <c:v>403.1571224847691</c:v>
                </c:pt>
                <c:pt idx="44892">
                  <c:v>403.04523221430702</c:v>
                </c:pt>
                <c:pt idx="44893">
                  <c:v>403.1661515496919</c:v>
                </c:pt>
                <c:pt idx="44894">
                  <c:v>403.11916103369202</c:v>
                </c:pt>
                <c:pt idx="44895">
                  <c:v>402.75810632953801</c:v>
                </c:pt>
                <c:pt idx="44896">
                  <c:v>403.13782911076908</c:v>
                </c:pt>
                <c:pt idx="44897">
                  <c:v>402.997387506461</c:v>
                </c:pt>
                <c:pt idx="44898">
                  <c:v>403.02531928338391</c:v>
                </c:pt>
                <c:pt idx="44899">
                  <c:v>403.03919390646092</c:v>
                </c:pt>
                <c:pt idx="44900">
                  <c:v>402.93737601784596</c:v>
                </c:pt>
                <c:pt idx="44901">
                  <c:v>403.14660296184604</c:v>
                </c:pt>
                <c:pt idx="44902">
                  <c:v>403.51897711569194</c:v>
                </c:pt>
                <c:pt idx="44903">
                  <c:v>403.79035201292294</c:v>
                </c:pt>
                <c:pt idx="44904">
                  <c:v>403.79736920492292</c:v>
                </c:pt>
                <c:pt idx="44905">
                  <c:v>403.79353077015287</c:v>
                </c:pt>
                <c:pt idx="44906">
                  <c:v>403.21086287107698</c:v>
                </c:pt>
                <c:pt idx="44907">
                  <c:v>403.3385284179999</c:v>
                </c:pt>
                <c:pt idx="44908">
                  <c:v>403.465421472461</c:v>
                </c:pt>
                <c:pt idx="44909">
                  <c:v>403.93095638907693</c:v>
                </c:pt>
                <c:pt idx="44910">
                  <c:v>403.81846676107699</c:v>
                </c:pt>
                <c:pt idx="44911">
                  <c:v>404.11844122630708</c:v>
                </c:pt>
                <c:pt idx="44912">
                  <c:v>404.38542754938396</c:v>
                </c:pt>
                <c:pt idx="44913">
                  <c:v>404.764747970923</c:v>
                </c:pt>
                <c:pt idx="44914">
                  <c:v>404.59293152230703</c:v>
                </c:pt>
                <c:pt idx="44915">
                  <c:v>403.81828704076901</c:v>
                </c:pt>
                <c:pt idx="44916">
                  <c:v>403.52142146784593</c:v>
                </c:pt>
                <c:pt idx="44917">
                  <c:v>403.80433541815296</c:v>
                </c:pt>
                <c:pt idx="44918">
                  <c:v>403.79146729661494</c:v>
                </c:pt>
                <c:pt idx="44919">
                  <c:v>404.11428918015406</c:v>
                </c:pt>
                <c:pt idx="44920">
                  <c:v>404.28542535646102</c:v>
                </c:pt>
                <c:pt idx="44921">
                  <c:v>404.05097710861492</c:v>
                </c:pt>
                <c:pt idx="44922">
                  <c:v>403.89239606861497</c:v>
                </c:pt>
                <c:pt idx="44923">
                  <c:v>404.5258297479989</c:v>
                </c:pt>
                <c:pt idx="44924">
                  <c:v>404.81384323999902</c:v>
                </c:pt>
                <c:pt idx="44925">
                  <c:v>404.117654140615</c:v>
                </c:pt>
                <c:pt idx="44926">
                  <c:v>404.54092496430701</c:v>
                </c:pt>
                <c:pt idx="44927">
                  <c:v>405.08196881846101</c:v>
                </c:pt>
                <c:pt idx="44928">
                  <c:v>404.76047554369194</c:v>
                </c:pt>
                <c:pt idx="44929">
                  <c:v>404.82507061292301</c:v>
                </c:pt>
                <c:pt idx="44930">
                  <c:v>404.71739140584492</c:v>
                </c:pt>
                <c:pt idx="44931">
                  <c:v>404.50577224984602</c:v>
                </c:pt>
                <c:pt idx="44932">
                  <c:v>404.68330305015292</c:v>
                </c:pt>
                <c:pt idx="44933">
                  <c:v>405.15121286261495</c:v>
                </c:pt>
                <c:pt idx="44934">
                  <c:v>406.17248489153803</c:v>
                </c:pt>
                <c:pt idx="44935">
                  <c:v>406.11005792369195</c:v>
                </c:pt>
                <c:pt idx="44936">
                  <c:v>405.99105262369193</c:v>
                </c:pt>
                <c:pt idx="44937">
                  <c:v>406.21444462769205</c:v>
                </c:pt>
                <c:pt idx="44938">
                  <c:v>405.98829558799997</c:v>
                </c:pt>
                <c:pt idx="44939">
                  <c:v>405.60077370615301</c:v>
                </c:pt>
                <c:pt idx="44940">
                  <c:v>404.78723285969193</c:v>
                </c:pt>
                <c:pt idx="44941">
                  <c:v>404.73183249015392</c:v>
                </c:pt>
                <c:pt idx="44942">
                  <c:v>405.06480913230706</c:v>
                </c:pt>
                <c:pt idx="44943">
                  <c:v>405.43283166892292</c:v>
                </c:pt>
                <c:pt idx="44944">
                  <c:v>405.587649486153</c:v>
                </c:pt>
                <c:pt idx="44945">
                  <c:v>405.29179778046097</c:v>
                </c:pt>
                <c:pt idx="44946">
                  <c:v>404.86997573092304</c:v>
                </c:pt>
                <c:pt idx="44947">
                  <c:v>404.71321346707589</c:v>
                </c:pt>
                <c:pt idx="44948">
                  <c:v>404.67237944092295</c:v>
                </c:pt>
                <c:pt idx="44949">
                  <c:v>405.155346980307</c:v>
                </c:pt>
                <c:pt idx="44950">
                  <c:v>405.19018540092196</c:v>
                </c:pt>
                <c:pt idx="44952">
                  <c:v>405.56629713599898</c:v>
                </c:pt>
                <c:pt idx="44953">
                  <c:v>405.48951459630695</c:v>
                </c:pt>
                <c:pt idx="44954">
                  <c:v>405.57851141169186</c:v>
                </c:pt>
                <c:pt idx="44955">
                  <c:v>405.63473354522995</c:v>
                </c:pt>
                <c:pt idx="44956">
                  <c:v>405.58701556876895</c:v>
                </c:pt>
                <c:pt idx="44957">
                  <c:v>405.40151813830693</c:v>
                </c:pt>
                <c:pt idx="44958">
                  <c:v>405.32718901369196</c:v>
                </c:pt>
                <c:pt idx="44959">
                  <c:v>405.24574161061508</c:v>
                </c:pt>
                <c:pt idx="44960">
                  <c:v>405.05236729984614</c:v>
                </c:pt>
                <c:pt idx="44961">
                  <c:v>405.27652498230691</c:v>
                </c:pt>
                <c:pt idx="44962">
                  <c:v>405.67215627969199</c:v>
                </c:pt>
                <c:pt idx="44963">
                  <c:v>405.60972811046111</c:v>
                </c:pt>
                <c:pt idx="44964">
                  <c:v>405.058438537538</c:v>
                </c:pt>
                <c:pt idx="44965">
                  <c:v>404.98981624030796</c:v>
                </c:pt>
                <c:pt idx="44966">
                  <c:v>405.05673589953801</c:v>
                </c:pt>
                <c:pt idx="44967">
                  <c:v>404.65891324230699</c:v>
                </c:pt>
                <c:pt idx="44968">
                  <c:v>404.43036871584599</c:v>
                </c:pt>
                <c:pt idx="44969">
                  <c:v>404.53037447461486</c:v>
                </c:pt>
                <c:pt idx="44970">
                  <c:v>404.3098856056921</c:v>
                </c:pt>
                <c:pt idx="44971">
                  <c:v>404.20448885215404</c:v>
                </c:pt>
                <c:pt idx="44972">
                  <c:v>404.45178217615398</c:v>
                </c:pt>
                <c:pt idx="44973">
                  <c:v>404.77985161092306</c:v>
                </c:pt>
                <c:pt idx="44974">
                  <c:v>404.68621002076901</c:v>
                </c:pt>
                <c:pt idx="44975">
                  <c:v>404.63653129430696</c:v>
                </c:pt>
                <c:pt idx="44976">
                  <c:v>404.95639102615399</c:v>
                </c:pt>
                <c:pt idx="44977">
                  <c:v>404.62479481569102</c:v>
                </c:pt>
                <c:pt idx="44978">
                  <c:v>404.171564500307</c:v>
                </c:pt>
                <c:pt idx="44979">
                  <c:v>404.19967491230705</c:v>
                </c:pt>
                <c:pt idx="44980">
                  <c:v>405.08197450476905</c:v>
                </c:pt>
                <c:pt idx="44981">
                  <c:v>405.44956622046107</c:v>
                </c:pt>
                <c:pt idx="44982">
                  <c:v>405.06922313092304</c:v>
                </c:pt>
                <c:pt idx="44983">
                  <c:v>404.88248993246106</c:v>
                </c:pt>
                <c:pt idx="44984">
                  <c:v>404.18592867169195</c:v>
                </c:pt>
                <c:pt idx="44985">
                  <c:v>403.514208744923</c:v>
                </c:pt>
                <c:pt idx="44986">
                  <c:v>404.04642557599999</c:v>
                </c:pt>
                <c:pt idx="44987">
                  <c:v>404.34556271384611</c:v>
                </c:pt>
                <c:pt idx="44988">
                  <c:v>404.16574107938402</c:v>
                </c:pt>
                <c:pt idx="44989">
                  <c:v>404.58213651384602</c:v>
                </c:pt>
                <c:pt idx="44990">
                  <c:v>404.60688349892308</c:v>
                </c:pt>
                <c:pt idx="44991">
                  <c:v>403.9373015072299</c:v>
                </c:pt>
                <c:pt idx="44992">
                  <c:v>403.96172171999899</c:v>
                </c:pt>
                <c:pt idx="44993">
                  <c:v>404.79798155076901</c:v>
                </c:pt>
                <c:pt idx="44994">
                  <c:v>404.48395635307691</c:v>
                </c:pt>
                <c:pt idx="44995">
                  <c:v>405.02458785799996</c:v>
                </c:pt>
                <c:pt idx="44996">
                  <c:v>404.77799855292295</c:v>
                </c:pt>
                <c:pt idx="44997">
                  <c:v>404.19852630615293</c:v>
                </c:pt>
                <c:pt idx="44998">
                  <c:v>405.01406838953807</c:v>
                </c:pt>
                <c:pt idx="44999">
                  <c:v>405.29952832953802</c:v>
                </c:pt>
                <c:pt idx="45000">
                  <c:v>405.37656122938398</c:v>
                </c:pt>
                <c:pt idx="45001">
                  <c:v>405.78991432415302</c:v>
                </c:pt>
                <c:pt idx="45002">
                  <c:v>406.18863803446106</c:v>
                </c:pt>
                <c:pt idx="45003">
                  <c:v>406.31568059292204</c:v>
                </c:pt>
                <c:pt idx="45004">
                  <c:v>405.9790022676919</c:v>
                </c:pt>
                <c:pt idx="45005">
                  <c:v>405.96420401753801</c:v>
                </c:pt>
                <c:pt idx="45006">
                  <c:v>406.00034957153792</c:v>
                </c:pt>
                <c:pt idx="45007">
                  <c:v>405.65719097984606</c:v>
                </c:pt>
                <c:pt idx="45008">
                  <c:v>405.32364345646101</c:v>
                </c:pt>
                <c:pt idx="45009">
                  <c:v>406.01909519153804</c:v>
                </c:pt>
                <c:pt idx="45010">
                  <c:v>406.46817073661487</c:v>
                </c:pt>
                <c:pt idx="45011">
                  <c:v>405.77080511384611</c:v>
                </c:pt>
                <c:pt idx="45012">
                  <c:v>405.33520840276896</c:v>
                </c:pt>
                <c:pt idx="45013">
                  <c:v>405.24498492584604</c:v>
                </c:pt>
                <c:pt idx="45014">
                  <c:v>404.963667163384</c:v>
                </c:pt>
                <c:pt idx="45015">
                  <c:v>405.40941146553803</c:v>
                </c:pt>
                <c:pt idx="45016">
                  <c:v>405.46171478922986</c:v>
                </c:pt>
                <c:pt idx="45017">
                  <c:v>405.31298022492308</c:v>
                </c:pt>
                <c:pt idx="45018">
                  <c:v>405.99454226876895</c:v>
                </c:pt>
                <c:pt idx="45019">
                  <c:v>406.39157310384604</c:v>
                </c:pt>
                <c:pt idx="45020">
                  <c:v>406.12481896338397</c:v>
                </c:pt>
                <c:pt idx="45021">
                  <c:v>406.42517281292294</c:v>
                </c:pt>
                <c:pt idx="45022">
                  <c:v>406.84190422169195</c:v>
                </c:pt>
                <c:pt idx="45023">
                  <c:v>406.95751765676903</c:v>
                </c:pt>
                <c:pt idx="45024">
                  <c:v>406.75939918492298</c:v>
                </c:pt>
                <c:pt idx="45025">
                  <c:v>406.13137514399892</c:v>
                </c:pt>
                <c:pt idx="45026">
                  <c:v>405.4860133449219</c:v>
                </c:pt>
                <c:pt idx="45027">
                  <c:v>405.75503718707603</c:v>
                </c:pt>
                <c:pt idx="45028">
                  <c:v>406.25041524276895</c:v>
                </c:pt>
                <c:pt idx="45029">
                  <c:v>407.107256360615</c:v>
                </c:pt>
                <c:pt idx="45030">
                  <c:v>407.41251863815296</c:v>
                </c:pt>
                <c:pt idx="45031">
                  <c:v>407.82146716276901</c:v>
                </c:pt>
                <c:pt idx="45032">
                  <c:v>407.31608374661494</c:v>
                </c:pt>
                <c:pt idx="45033">
                  <c:v>406.97751054661489</c:v>
                </c:pt>
                <c:pt idx="45034">
                  <c:v>407.41597133399898</c:v>
                </c:pt>
                <c:pt idx="45035">
                  <c:v>407.67918626353804</c:v>
                </c:pt>
                <c:pt idx="45036">
                  <c:v>407.78305944815281</c:v>
                </c:pt>
                <c:pt idx="45037">
                  <c:v>407.51631867861488</c:v>
                </c:pt>
                <c:pt idx="45038">
                  <c:v>407.59051620676894</c:v>
                </c:pt>
                <c:pt idx="45039">
                  <c:v>407.16477316123002</c:v>
                </c:pt>
                <c:pt idx="45040">
                  <c:v>407.02293963615301</c:v>
                </c:pt>
                <c:pt idx="45041">
                  <c:v>406.96405505861486</c:v>
                </c:pt>
                <c:pt idx="45042">
                  <c:v>406.31810809907699</c:v>
                </c:pt>
                <c:pt idx="45043">
                  <c:v>405.800423544615</c:v>
                </c:pt>
                <c:pt idx="45044">
                  <c:v>406.28706192307601</c:v>
                </c:pt>
                <c:pt idx="45045">
                  <c:v>406.15061299876902</c:v>
                </c:pt>
                <c:pt idx="45046">
                  <c:v>405.98957216984604</c:v>
                </c:pt>
                <c:pt idx="45047">
                  <c:v>406.61413017569203</c:v>
                </c:pt>
                <c:pt idx="45048">
                  <c:v>406.75012341122994</c:v>
                </c:pt>
                <c:pt idx="45049">
                  <c:v>406.62249400753802</c:v>
                </c:pt>
                <c:pt idx="45050">
                  <c:v>406.32378527753792</c:v>
                </c:pt>
                <c:pt idx="45051">
                  <c:v>406.23385312184598</c:v>
                </c:pt>
                <c:pt idx="45053">
                  <c:v>406.42234466338397</c:v>
                </c:pt>
                <c:pt idx="45054">
                  <c:v>406.30444270999902</c:v>
                </c:pt>
                <c:pt idx="45055">
                  <c:v>406.57672687861486</c:v>
                </c:pt>
                <c:pt idx="45056">
                  <c:v>406.77501435292197</c:v>
                </c:pt>
                <c:pt idx="45057">
                  <c:v>407.12111470092293</c:v>
                </c:pt>
                <c:pt idx="45058">
                  <c:v>407.25829369169196</c:v>
                </c:pt>
                <c:pt idx="45059">
                  <c:v>407.64643652707696</c:v>
                </c:pt>
                <c:pt idx="45060">
                  <c:v>407.787382110615</c:v>
                </c:pt>
                <c:pt idx="45061">
                  <c:v>408.17571183799896</c:v>
                </c:pt>
                <c:pt idx="45062">
                  <c:v>409.16515011738397</c:v>
                </c:pt>
                <c:pt idx="45063">
                  <c:v>412.047748469076</c:v>
                </c:pt>
                <c:pt idx="45064">
                  <c:v>412.41033387230692</c:v>
                </c:pt>
                <c:pt idx="45065">
                  <c:v>411.29183224030692</c:v>
                </c:pt>
                <c:pt idx="45066">
                  <c:v>409.11691636984602</c:v>
                </c:pt>
                <c:pt idx="45067">
                  <c:v>408.76229615938405</c:v>
                </c:pt>
                <c:pt idx="45068">
                  <c:v>409.18661920722991</c:v>
                </c:pt>
                <c:pt idx="45069">
                  <c:v>409.50294679092298</c:v>
                </c:pt>
                <c:pt idx="45070">
                  <c:v>408.82642382861496</c:v>
                </c:pt>
                <c:pt idx="45071">
                  <c:v>408.18168428892301</c:v>
                </c:pt>
                <c:pt idx="45072">
                  <c:v>407.33999285430701</c:v>
                </c:pt>
                <c:pt idx="45073">
                  <c:v>406.74894607122997</c:v>
                </c:pt>
                <c:pt idx="45074">
                  <c:v>406.61315874907689</c:v>
                </c:pt>
                <c:pt idx="45075">
                  <c:v>406.54288123123104</c:v>
                </c:pt>
                <c:pt idx="45076">
                  <c:v>406.26497995876895</c:v>
                </c:pt>
                <c:pt idx="45077">
                  <c:v>406.59690125476897</c:v>
                </c:pt>
                <c:pt idx="45078">
                  <c:v>406.68046626584606</c:v>
                </c:pt>
                <c:pt idx="45079">
                  <c:v>406.80532644984493</c:v>
                </c:pt>
                <c:pt idx="45080">
                  <c:v>406.40803829799887</c:v>
                </c:pt>
                <c:pt idx="45081">
                  <c:v>406.46756036415297</c:v>
                </c:pt>
                <c:pt idx="45082">
                  <c:v>406.82451351569199</c:v>
                </c:pt>
                <c:pt idx="45083">
                  <c:v>407.40250347138391</c:v>
                </c:pt>
                <c:pt idx="45084">
                  <c:v>406.04292224938405</c:v>
                </c:pt>
                <c:pt idx="45085">
                  <c:v>406.43893378569186</c:v>
                </c:pt>
                <c:pt idx="45086">
                  <c:v>407.74266616600005</c:v>
                </c:pt>
                <c:pt idx="45087">
                  <c:v>407.71774920415299</c:v>
                </c:pt>
                <c:pt idx="45088">
                  <c:v>405.71718658292195</c:v>
                </c:pt>
                <c:pt idx="45089">
                  <c:v>405.39300455276896</c:v>
                </c:pt>
                <c:pt idx="45090">
                  <c:v>406.58383055261487</c:v>
                </c:pt>
                <c:pt idx="45091">
                  <c:v>406.95509210184605</c:v>
                </c:pt>
                <c:pt idx="45092">
                  <c:v>406.73576977230692</c:v>
                </c:pt>
                <c:pt idx="45093">
                  <c:v>406.79414824707686</c:v>
                </c:pt>
                <c:pt idx="45094">
                  <c:v>405.69195695369189</c:v>
                </c:pt>
                <c:pt idx="45095">
                  <c:v>405.57807880076905</c:v>
                </c:pt>
                <c:pt idx="45096">
                  <c:v>405.36162272461502</c:v>
                </c:pt>
                <c:pt idx="45097">
                  <c:v>405.29678342430697</c:v>
                </c:pt>
                <c:pt idx="45098">
                  <c:v>405.47821211446097</c:v>
                </c:pt>
                <c:pt idx="45099">
                  <c:v>405.30464717507607</c:v>
                </c:pt>
                <c:pt idx="45100">
                  <c:v>406.23503047984599</c:v>
                </c:pt>
                <c:pt idx="45101">
                  <c:v>408.19791898876895</c:v>
                </c:pt>
                <c:pt idx="45102">
                  <c:v>408.32614533738399</c:v>
                </c:pt>
                <c:pt idx="45103">
                  <c:v>408.979484474</c:v>
                </c:pt>
                <c:pt idx="45104">
                  <c:v>408.60703071984608</c:v>
                </c:pt>
                <c:pt idx="45105">
                  <c:v>406.80183797830699</c:v>
                </c:pt>
                <c:pt idx="45106">
                  <c:v>406.368849085384</c:v>
                </c:pt>
                <c:pt idx="45107">
                  <c:v>407.32209890907694</c:v>
                </c:pt>
                <c:pt idx="45108">
                  <c:v>407.97263944461497</c:v>
                </c:pt>
                <c:pt idx="45109">
                  <c:v>408.77854148522994</c:v>
                </c:pt>
                <c:pt idx="45110">
                  <c:v>406.21031680999994</c:v>
                </c:pt>
                <c:pt idx="45111">
                  <c:v>406.24320035707592</c:v>
                </c:pt>
                <c:pt idx="45112">
                  <c:v>406.27355319815297</c:v>
                </c:pt>
                <c:pt idx="45113">
                  <c:v>406.91223216461492</c:v>
                </c:pt>
                <c:pt idx="45114">
                  <c:v>405.65186481400008</c:v>
                </c:pt>
                <c:pt idx="45115">
                  <c:v>404.46419299522995</c:v>
                </c:pt>
                <c:pt idx="45116">
                  <c:v>405.00016020415302</c:v>
                </c:pt>
                <c:pt idx="45117">
                  <c:v>404.88803685615392</c:v>
                </c:pt>
                <c:pt idx="45118">
                  <c:v>405.20447694692297</c:v>
                </c:pt>
                <c:pt idx="45119">
                  <c:v>405.47547800538399</c:v>
                </c:pt>
                <c:pt idx="45120">
                  <c:v>405.59345606123094</c:v>
                </c:pt>
                <c:pt idx="45121">
                  <c:v>406.40561048922996</c:v>
                </c:pt>
                <c:pt idx="45122">
                  <c:v>406.79308952969194</c:v>
                </c:pt>
                <c:pt idx="45123">
                  <c:v>407.20010231769191</c:v>
                </c:pt>
                <c:pt idx="45124">
                  <c:v>408.22304748384499</c:v>
                </c:pt>
                <c:pt idx="45125">
                  <c:v>409.13106605584602</c:v>
                </c:pt>
                <c:pt idx="45126">
                  <c:v>409.10172841199994</c:v>
                </c:pt>
                <c:pt idx="45127">
                  <c:v>408.95786614399998</c:v>
                </c:pt>
                <c:pt idx="45128">
                  <c:v>409.40622197738389</c:v>
                </c:pt>
                <c:pt idx="45129">
                  <c:v>410.49347795769188</c:v>
                </c:pt>
                <c:pt idx="45130">
                  <c:v>411.130327704308</c:v>
                </c:pt>
                <c:pt idx="45131">
                  <c:v>411.98742930338398</c:v>
                </c:pt>
                <c:pt idx="45132">
                  <c:v>417.22969338138398</c:v>
                </c:pt>
                <c:pt idx="45133">
                  <c:v>420.18963710753798</c:v>
                </c:pt>
                <c:pt idx="45134">
                  <c:v>419.23845415922995</c:v>
                </c:pt>
                <c:pt idx="45135">
                  <c:v>419.38304092169199</c:v>
                </c:pt>
                <c:pt idx="45136">
                  <c:v>419.67578314846105</c:v>
                </c:pt>
                <c:pt idx="45137">
                  <c:v>420.51031364999994</c:v>
                </c:pt>
                <c:pt idx="45138">
                  <c:v>420.35359661830705</c:v>
                </c:pt>
                <c:pt idx="45139">
                  <c:v>420.22749650076901</c:v>
                </c:pt>
                <c:pt idx="45140">
                  <c:v>419.7053477550769</c:v>
                </c:pt>
                <c:pt idx="45141">
                  <c:v>419.32143150861486</c:v>
                </c:pt>
                <c:pt idx="45142">
                  <c:v>419.11398663061505</c:v>
                </c:pt>
                <c:pt idx="45143">
                  <c:v>419.44314950692296</c:v>
                </c:pt>
                <c:pt idx="45144">
                  <c:v>419.55125807046102</c:v>
                </c:pt>
                <c:pt idx="45145">
                  <c:v>417.74353315446098</c:v>
                </c:pt>
                <c:pt idx="45146">
                  <c:v>415.41872735292191</c:v>
                </c:pt>
                <c:pt idx="45147">
                  <c:v>414.55835540153794</c:v>
                </c:pt>
                <c:pt idx="45148">
                  <c:v>415.42369971584492</c:v>
                </c:pt>
                <c:pt idx="45149">
                  <c:v>416.63812207615399</c:v>
                </c:pt>
                <c:pt idx="45150">
                  <c:v>417.75291296107594</c:v>
                </c:pt>
                <c:pt idx="45151">
                  <c:v>418.51125608261486</c:v>
                </c:pt>
                <c:pt idx="45152">
                  <c:v>418.827208340769</c:v>
                </c:pt>
                <c:pt idx="45153">
                  <c:v>419.22490316323001</c:v>
                </c:pt>
                <c:pt idx="45154">
                  <c:v>419.35260359846103</c:v>
                </c:pt>
                <c:pt idx="45155">
                  <c:v>419.71594091169192</c:v>
                </c:pt>
                <c:pt idx="45156">
                  <c:v>420.09116113707603</c:v>
                </c:pt>
                <c:pt idx="45157">
                  <c:v>420.437773763846</c:v>
                </c:pt>
                <c:pt idx="45158">
                  <c:v>420.311970323384</c:v>
                </c:pt>
                <c:pt idx="45159">
                  <c:v>419.40573657769187</c:v>
                </c:pt>
                <c:pt idx="45160">
                  <c:v>419.55986028446114</c:v>
                </c:pt>
                <c:pt idx="45161">
                  <c:v>420.10486347769205</c:v>
                </c:pt>
                <c:pt idx="45162">
                  <c:v>418.1879008987691</c:v>
                </c:pt>
                <c:pt idx="45163">
                  <c:v>416.287894092307</c:v>
                </c:pt>
                <c:pt idx="45164">
                  <c:v>416.24552697292296</c:v>
                </c:pt>
                <c:pt idx="45165">
                  <c:v>418.19591395261489</c:v>
                </c:pt>
                <c:pt idx="45166">
                  <c:v>418.35930428292301</c:v>
                </c:pt>
                <c:pt idx="45167">
                  <c:v>418.13631782846096</c:v>
                </c:pt>
                <c:pt idx="45168">
                  <c:v>415.74733390399996</c:v>
                </c:pt>
                <c:pt idx="45169">
                  <c:v>415.84833900430698</c:v>
                </c:pt>
                <c:pt idx="45170">
                  <c:v>418.34690592338404</c:v>
                </c:pt>
                <c:pt idx="45171">
                  <c:v>416.44245078492298</c:v>
                </c:pt>
                <c:pt idx="45172">
                  <c:v>416.45470356415302</c:v>
                </c:pt>
                <c:pt idx="45173">
                  <c:v>416.54274165092204</c:v>
                </c:pt>
                <c:pt idx="45174">
                  <c:v>417.71221344092294</c:v>
                </c:pt>
                <c:pt idx="45175">
                  <c:v>418.125575395076</c:v>
                </c:pt>
                <c:pt idx="45176">
                  <c:v>418.29955563922999</c:v>
                </c:pt>
                <c:pt idx="45177">
                  <c:v>417.83704498692299</c:v>
                </c:pt>
                <c:pt idx="45178">
                  <c:v>417.88225610138397</c:v>
                </c:pt>
                <c:pt idx="45179">
                  <c:v>416.90591782507596</c:v>
                </c:pt>
                <c:pt idx="45180">
                  <c:v>416.43773508876899</c:v>
                </c:pt>
                <c:pt idx="45181">
                  <c:v>415.88942463061505</c:v>
                </c:pt>
                <c:pt idx="45182">
                  <c:v>416.16177775138391</c:v>
                </c:pt>
                <c:pt idx="45183">
                  <c:v>417.07502194892294</c:v>
                </c:pt>
                <c:pt idx="45184">
                  <c:v>417.88687622630698</c:v>
                </c:pt>
                <c:pt idx="45185">
                  <c:v>418.01480365769203</c:v>
                </c:pt>
                <c:pt idx="45186">
                  <c:v>416.92084381615302</c:v>
                </c:pt>
                <c:pt idx="45187">
                  <c:v>416.21770221922992</c:v>
                </c:pt>
                <c:pt idx="45188">
                  <c:v>416.58127608030696</c:v>
                </c:pt>
                <c:pt idx="45189">
                  <c:v>417.12094978769193</c:v>
                </c:pt>
                <c:pt idx="45190">
                  <c:v>418.79050521461494</c:v>
                </c:pt>
                <c:pt idx="45191">
                  <c:v>420.86743474569192</c:v>
                </c:pt>
                <c:pt idx="45192">
                  <c:v>422.53513622276893</c:v>
                </c:pt>
                <c:pt idx="45193">
                  <c:v>424.32600472215296</c:v>
                </c:pt>
                <c:pt idx="45194">
                  <c:v>424.37115616184599</c:v>
                </c:pt>
                <c:pt idx="45195">
                  <c:v>422.71696710799995</c:v>
                </c:pt>
                <c:pt idx="45196">
                  <c:v>420.64537308046107</c:v>
                </c:pt>
                <c:pt idx="45197">
                  <c:v>419.23724622384606</c:v>
                </c:pt>
                <c:pt idx="45198">
                  <c:v>417.23890303984598</c:v>
                </c:pt>
                <c:pt idx="45199">
                  <c:v>414.75363454138392</c:v>
                </c:pt>
                <c:pt idx="45200">
                  <c:v>414.78033810522993</c:v>
                </c:pt>
                <c:pt idx="45201">
                  <c:v>415.70191096246094</c:v>
                </c:pt>
                <c:pt idx="45202">
                  <c:v>416.52868126784608</c:v>
                </c:pt>
                <c:pt idx="45203">
                  <c:v>418.70759195799991</c:v>
                </c:pt>
                <c:pt idx="45204">
                  <c:v>418.48150379769191</c:v>
                </c:pt>
                <c:pt idx="45205">
                  <c:v>418.72960607092301</c:v>
                </c:pt>
                <c:pt idx="45206">
                  <c:v>419.58925465630705</c:v>
                </c:pt>
                <c:pt idx="45207">
                  <c:v>420.51255692676898</c:v>
                </c:pt>
                <c:pt idx="45208">
                  <c:v>422.0278231163071</c:v>
                </c:pt>
                <c:pt idx="45209">
                  <c:v>424.72524316646098</c:v>
                </c:pt>
                <c:pt idx="45210">
                  <c:v>426.00049049661499</c:v>
                </c:pt>
                <c:pt idx="45211">
                  <c:v>426.37148773261492</c:v>
                </c:pt>
                <c:pt idx="45212">
                  <c:v>426.791403425846</c:v>
                </c:pt>
                <c:pt idx="45213">
                  <c:v>427.46369833353805</c:v>
                </c:pt>
                <c:pt idx="45214">
                  <c:v>427.49382829415299</c:v>
                </c:pt>
                <c:pt idx="45215">
                  <c:v>427.30293554276898</c:v>
                </c:pt>
                <c:pt idx="45216">
                  <c:v>426.53645524353794</c:v>
                </c:pt>
                <c:pt idx="45217">
                  <c:v>425.33002416446107</c:v>
                </c:pt>
                <c:pt idx="45218">
                  <c:v>423.39337306015295</c:v>
                </c:pt>
                <c:pt idx="45219">
                  <c:v>422.21281510661493</c:v>
                </c:pt>
                <c:pt idx="45220">
                  <c:v>422.00779361569198</c:v>
                </c:pt>
                <c:pt idx="45221">
                  <c:v>421.25913733907697</c:v>
                </c:pt>
                <c:pt idx="45222">
                  <c:v>420.89427940876897</c:v>
                </c:pt>
                <c:pt idx="45223">
                  <c:v>422.48848272876904</c:v>
                </c:pt>
                <c:pt idx="45224">
                  <c:v>423.48684312876901</c:v>
                </c:pt>
                <c:pt idx="45225">
                  <c:v>424.13943205799899</c:v>
                </c:pt>
                <c:pt idx="45226">
                  <c:v>424.91366628892303</c:v>
                </c:pt>
                <c:pt idx="45227">
                  <c:v>425.4389109027689</c:v>
                </c:pt>
                <c:pt idx="45228">
                  <c:v>425.71202917400001</c:v>
                </c:pt>
                <c:pt idx="45229">
                  <c:v>425.67228731430714</c:v>
                </c:pt>
                <c:pt idx="45230">
                  <c:v>425.7606868339991</c:v>
                </c:pt>
                <c:pt idx="45231">
                  <c:v>425.96839633122994</c:v>
                </c:pt>
                <c:pt idx="45232">
                  <c:v>426.12370908184602</c:v>
                </c:pt>
                <c:pt idx="45233">
                  <c:v>426.18507848922997</c:v>
                </c:pt>
                <c:pt idx="45234">
                  <c:v>426.72648457630697</c:v>
                </c:pt>
                <c:pt idx="45235">
                  <c:v>427.80573953446105</c:v>
                </c:pt>
                <c:pt idx="45236">
                  <c:v>428.941863898615</c:v>
                </c:pt>
                <c:pt idx="45237">
                  <c:v>430.18196472907698</c:v>
                </c:pt>
                <c:pt idx="45238">
                  <c:v>432.31361307261494</c:v>
                </c:pt>
                <c:pt idx="45239">
                  <c:v>434.49446558584498</c:v>
                </c:pt>
                <c:pt idx="45240">
                  <c:v>435.69080541353804</c:v>
                </c:pt>
                <c:pt idx="45241">
                  <c:v>435.883150169538</c:v>
                </c:pt>
                <c:pt idx="45242">
                  <c:v>436.49550736076895</c:v>
                </c:pt>
                <c:pt idx="45243">
                  <c:v>436.91087908815399</c:v>
                </c:pt>
                <c:pt idx="45244">
                  <c:v>437.49948517292302</c:v>
                </c:pt>
                <c:pt idx="45245">
                  <c:v>437.28646114953801</c:v>
                </c:pt>
                <c:pt idx="45246">
                  <c:v>436.25968319769208</c:v>
                </c:pt>
                <c:pt idx="45247">
                  <c:v>434.86765408846105</c:v>
                </c:pt>
                <c:pt idx="45248">
                  <c:v>435.06827415276905</c:v>
                </c:pt>
                <c:pt idx="45249">
                  <c:v>436.16969753738402</c:v>
                </c:pt>
                <c:pt idx="45250">
                  <c:v>437.32928051123002</c:v>
                </c:pt>
                <c:pt idx="45251">
                  <c:v>437.35748644046106</c:v>
                </c:pt>
                <c:pt idx="45252">
                  <c:v>436.86073727430698</c:v>
                </c:pt>
                <c:pt idx="45253">
                  <c:v>436.693767882923</c:v>
                </c:pt>
                <c:pt idx="45254">
                  <c:v>436.68617359461496</c:v>
                </c:pt>
                <c:pt idx="45255">
                  <c:v>437.32799355830696</c:v>
                </c:pt>
                <c:pt idx="45256">
                  <c:v>437.96838339569194</c:v>
                </c:pt>
                <c:pt idx="45257">
                  <c:v>438.87396381753808</c:v>
                </c:pt>
                <c:pt idx="45258">
                  <c:v>439.55340754030698</c:v>
                </c:pt>
                <c:pt idx="45259">
                  <c:v>440.13006403538401</c:v>
                </c:pt>
                <c:pt idx="45260">
                  <c:v>440.50789533969208</c:v>
                </c:pt>
                <c:pt idx="45261">
                  <c:v>440.98395990492287</c:v>
                </c:pt>
                <c:pt idx="45262">
                  <c:v>441.46970532476905</c:v>
                </c:pt>
                <c:pt idx="45263">
                  <c:v>442.92806988661494</c:v>
                </c:pt>
                <c:pt idx="45264">
                  <c:v>443.03776882676902</c:v>
                </c:pt>
                <c:pt idx="45265">
                  <c:v>442.65480684769204</c:v>
                </c:pt>
                <c:pt idx="45266">
                  <c:v>441.21554509784602</c:v>
                </c:pt>
                <c:pt idx="45267">
                  <c:v>439.30849721661497</c:v>
                </c:pt>
                <c:pt idx="45268">
                  <c:v>438.75581603184605</c:v>
                </c:pt>
                <c:pt idx="45269">
                  <c:v>439.8565463847691</c:v>
                </c:pt>
                <c:pt idx="45270">
                  <c:v>440.89745809907703</c:v>
                </c:pt>
                <c:pt idx="45271">
                  <c:v>441.70194606584602</c:v>
                </c:pt>
                <c:pt idx="45272">
                  <c:v>442.54284759984512</c:v>
                </c:pt>
                <c:pt idx="45273">
                  <c:v>443.98695142384599</c:v>
                </c:pt>
                <c:pt idx="45274">
                  <c:v>444.39220900492302</c:v>
                </c:pt>
                <c:pt idx="45275">
                  <c:v>444.13146897999997</c:v>
                </c:pt>
                <c:pt idx="45276">
                  <c:v>444.41758481384608</c:v>
                </c:pt>
                <c:pt idx="45277">
                  <c:v>445.20594848215296</c:v>
                </c:pt>
                <c:pt idx="45278">
                  <c:v>445.18855151984604</c:v>
                </c:pt>
                <c:pt idx="45279">
                  <c:v>445.32232747769189</c:v>
                </c:pt>
                <c:pt idx="45280">
                  <c:v>445.74108071569196</c:v>
                </c:pt>
                <c:pt idx="45281">
                  <c:v>446.39494686799992</c:v>
                </c:pt>
                <c:pt idx="45282">
                  <c:v>446.56946386015403</c:v>
                </c:pt>
                <c:pt idx="45283">
                  <c:v>446.41283208353798</c:v>
                </c:pt>
                <c:pt idx="45284">
                  <c:v>445.9651519592299</c:v>
                </c:pt>
                <c:pt idx="45285">
                  <c:v>446.06609934876894</c:v>
                </c:pt>
                <c:pt idx="45286">
                  <c:v>446.20625801984602</c:v>
                </c:pt>
                <c:pt idx="45287">
                  <c:v>446.35553338353805</c:v>
                </c:pt>
                <c:pt idx="45288">
                  <c:v>446.33627185784599</c:v>
                </c:pt>
                <c:pt idx="45289">
                  <c:v>446.69196252861497</c:v>
                </c:pt>
                <c:pt idx="45290">
                  <c:v>446.543369087538</c:v>
                </c:pt>
                <c:pt idx="45291">
                  <c:v>446.18742524969196</c:v>
                </c:pt>
                <c:pt idx="45292">
                  <c:v>446.01712403461499</c:v>
                </c:pt>
                <c:pt idx="45293">
                  <c:v>446.16218788753798</c:v>
                </c:pt>
                <c:pt idx="45294">
                  <c:v>446.41785754630803</c:v>
                </c:pt>
                <c:pt idx="45295">
                  <c:v>446.39449115984604</c:v>
                </c:pt>
                <c:pt idx="45296">
                  <c:v>446.17515803907696</c:v>
                </c:pt>
                <c:pt idx="45297">
                  <c:v>445.84716199815301</c:v>
                </c:pt>
                <c:pt idx="45298">
                  <c:v>445.46608686092299</c:v>
                </c:pt>
                <c:pt idx="45299">
                  <c:v>445.40795213630702</c:v>
                </c:pt>
                <c:pt idx="45300">
                  <c:v>444.87254676892292</c:v>
                </c:pt>
                <c:pt idx="45301">
                  <c:v>444.92432519661492</c:v>
                </c:pt>
                <c:pt idx="45302">
                  <c:v>444.91183798399993</c:v>
                </c:pt>
                <c:pt idx="45303">
                  <c:v>444.68780631015306</c:v>
                </c:pt>
                <c:pt idx="45304">
                  <c:v>444.81717690323092</c:v>
                </c:pt>
                <c:pt idx="45305">
                  <c:v>444.9066057681539</c:v>
                </c:pt>
                <c:pt idx="45306">
                  <c:v>444.73548325907592</c:v>
                </c:pt>
                <c:pt idx="45307">
                  <c:v>444.84955381169198</c:v>
                </c:pt>
                <c:pt idx="45308">
                  <c:v>445.24059385323102</c:v>
                </c:pt>
                <c:pt idx="45309">
                  <c:v>445.51618885384602</c:v>
                </c:pt>
                <c:pt idx="45310">
                  <c:v>445.44123829769188</c:v>
                </c:pt>
                <c:pt idx="45311">
                  <c:v>446.14711039276904</c:v>
                </c:pt>
                <c:pt idx="45312">
                  <c:v>446.46709655876896</c:v>
                </c:pt>
                <c:pt idx="45313">
                  <c:v>446.864048875999</c:v>
                </c:pt>
                <c:pt idx="45314">
                  <c:v>447.068629676922</c:v>
                </c:pt>
                <c:pt idx="45315">
                  <c:v>446.96189712707695</c:v>
                </c:pt>
                <c:pt idx="45316">
                  <c:v>447.05415787892292</c:v>
                </c:pt>
                <c:pt idx="45317">
                  <c:v>447.15377064999905</c:v>
                </c:pt>
                <c:pt idx="45318">
                  <c:v>447.016188803538</c:v>
                </c:pt>
                <c:pt idx="45319">
                  <c:v>446.69863913338497</c:v>
                </c:pt>
                <c:pt idx="45320">
                  <c:v>446.28573120538391</c:v>
                </c:pt>
                <c:pt idx="45321">
                  <c:v>447.0984489013839</c:v>
                </c:pt>
                <c:pt idx="45322">
                  <c:v>447.45148589307701</c:v>
                </c:pt>
                <c:pt idx="45323">
                  <c:v>447.734968838307</c:v>
                </c:pt>
                <c:pt idx="45324">
                  <c:v>449.57255995861487</c:v>
                </c:pt>
                <c:pt idx="45325">
                  <c:v>450.47019816630694</c:v>
                </c:pt>
                <c:pt idx="45326">
                  <c:v>450.36117552461496</c:v>
                </c:pt>
                <c:pt idx="45327">
                  <c:v>451.43798958061495</c:v>
                </c:pt>
                <c:pt idx="45328">
                  <c:v>452.04610277599994</c:v>
                </c:pt>
                <c:pt idx="45329">
                  <c:v>452.27412223630705</c:v>
                </c:pt>
                <c:pt idx="45330">
                  <c:v>452.35540922276908</c:v>
                </c:pt>
                <c:pt idx="45331">
                  <c:v>451.99286004061503</c:v>
                </c:pt>
                <c:pt idx="45332">
                  <c:v>451.89176312000001</c:v>
                </c:pt>
                <c:pt idx="45333">
                  <c:v>452.07725908799893</c:v>
                </c:pt>
                <c:pt idx="45334">
                  <c:v>451.62231308169197</c:v>
                </c:pt>
                <c:pt idx="45335">
                  <c:v>452.1499413115381</c:v>
                </c:pt>
                <c:pt idx="45336">
                  <c:v>451.91653182522987</c:v>
                </c:pt>
                <c:pt idx="45337">
                  <c:v>450.85811564799889</c:v>
                </c:pt>
                <c:pt idx="45338">
                  <c:v>450.29975221261486</c:v>
                </c:pt>
                <c:pt idx="45339">
                  <c:v>450.42115945999984</c:v>
                </c:pt>
                <c:pt idx="45340">
                  <c:v>450.23207130199995</c:v>
                </c:pt>
                <c:pt idx="45341">
                  <c:v>451.06425419215304</c:v>
                </c:pt>
                <c:pt idx="45342">
                  <c:v>452.70263998938395</c:v>
                </c:pt>
                <c:pt idx="45343">
                  <c:v>452.11803742907603</c:v>
                </c:pt>
                <c:pt idx="45344">
                  <c:v>451.29289479200003</c:v>
                </c:pt>
                <c:pt idx="45345">
                  <c:v>451.04855841322996</c:v>
                </c:pt>
                <c:pt idx="45346">
                  <c:v>450.61260025399901</c:v>
                </c:pt>
                <c:pt idx="45347">
                  <c:v>450.29622454507586</c:v>
                </c:pt>
                <c:pt idx="45348">
                  <c:v>450.18051380799892</c:v>
                </c:pt>
                <c:pt idx="45349">
                  <c:v>450.52137177784596</c:v>
                </c:pt>
                <c:pt idx="45350">
                  <c:v>450.38043927122993</c:v>
                </c:pt>
                <c:pt idx="45351">
                  <c:v>450.08699895092286</c:v>
                </c:pt>
                <c:pt idx="45352">
                  <c:v>450.50431830261493</c:v>
                </c:pt>
                <c:pt idx="45353">
                  <c:v>450.768792283538</c:v>
                </c:pt>
                <c:pt idx="45354">
                  <c:v>450.23098570122994</c:v>
                </c:pt>
                <c:pt idx="45355">
                  <c:v>449.69470249538398</c:v>
                </c:pt>
                <c:pt idx="45356">
                  <c:v>449.49037284092293</c:v>
                </c:pt>
                <c:pt idx="45357">
                  <c:v>449.3668750338461</c:v>
                </c:pt>
                <c:pt idx="45358">
                  <c:v>449.64850470138396</c:v>
                </c:pt>
                <c:pt idx="45359">
                  <c:v>449.86591142938403</c:v>
                </c:pt>
                <c:pt idx="45360">
                  <c:v>449.91140495261487</c:v>
                </c:pt>
                <c:pt idx="45361">
                  <c:v>450.03017062615299</c:v>
                </c:pt>
                <c:pt idx="45362">
                  <c:v>450.18483320569197</c:v>
                </c:pt>
                <c:pt idx="45363">
                  <c:v>450.34582412384617</c:v>
                </c:pt>
                <c:pt idx="45364">
                  <c:v>450.44409960615297</c:v>
                </c:pt>
                <c:pt idx="45365">
                  <c:v>450.67588998123</c:v>
                </c:pt>
                <c:pt idx="45366">
                  <c:v>450.99163151630796</c:v>
                </c:pt>
                <c:pt idx="45367">
                  <c:v>451.24482783723005</c:v>
                </c:pt>
                <c:pt idx="45368">
                  <c:v>451.41063661753799</c:v>
                </c:pt>
                <c:pt idx="45369">
                  <c:v>451.25755008676902</c:v>
                </c:pt>
                <c:pt idx="45370">
                  <c:v>450.90273358399992</c:v>
                </c:pt>
                <c:pt idx="45371">
                  <c:v>450.89823149876895</c:v>
                </c:pt>
                <c:pt idx="45372">
                  <c:v>450.83025356276897</c:v>
                </c:pt>
                <c:pt idx="45373">
                  <c:v>450.25310493292295</c:v>
                </c:pt>
                <c:pt idx="45374">
                  <c:v>449.81875779061494</c:v>
                </c:pt>
                <c:pt idx="45375">
                  <c:v>449.49410482199994</c:v>
                </c:pt>
                <c:pt idx="45376">
                  <c:v>449.62985750261493</c:v>
                </c:pt>
                <c:pt idx="45377">
                  <c:v>449.873055026923</c:v>
                </c:pt>
                <c:pt idx="45378">
                  <c:v>450.18004173999901</c:v>
                </c:pt>
                <c:pt idx="45379">
                  <c:v>450.17944660184503</c:v>
                </c:pt>
                <c:pt idx="45380">
                  <c:v>450.38031065153803</c:v>
                </c:pt>
                <c:pt idx="45381">
                  <c:v>450.459382567538</c:v>
                </c:pt>
                <c:pt idx="45382">
                  <c:v>450.84904107553814</c:v>
                </c:pt>
                <c:pt idx="45383">
                  <c:v>450.94983684630705</c:v>
                </c:pt>
                <c:pt idx="45384">
                  <c:v>450.89839177292197</c:v>
                </c:pt>
                <c:pt idx="45385">
                  <c:v>451.09871714276892</c:v>
                </c:pt>
                <c:pt idx="45386">
                  <c:v>450.53356563799895</c:v>
                </c:pt>
                <c:pt idx="45387">
                  <c:v>450.64984614169202</c:v>
                </c:pt>
                <c:pt idx="45388">
                  <c:v>450.98297499876895</c:v>
                </c:pt>
                <c:pt idx="45389">
                  <c:v>451.2731243572299</c:v>
                </c:pt>
                <c:pt idx="45390">
                  <c:v>451.13863592138392</c:v>
                </c:pt>
                <c:pt idx="45391">
                  <c:v>451.26088773969201</c:v>
                </c:pt>
                <c:pt idx="45392">
                  <c:v>451.45232435292291</c:v>
                </c:pt>
                <c:pt idx="45393">
                  <c:v>451.9992249572299</c:v>
                </c:pt>
                <c:pt idx="45394">
                  <c:v>452.28015752707597</c:v>
                </c:pt>
                <c:pt idx="45395">
                  <c:v>452.3917364206149</c:v>
                </c:pt>
                <c:pt idx="45396">
                  <c:v>452.23635649015387</c:v>
                </c:pt>
                <c:pt idx="45397">
                  <c:v>452.27797008984606</c:v>
                </c:pt>
                <c:pt idx="45398">
                  <c:v>452.45692489846101</c:v>
                </c:pt>
                <c:pt idx="45399">
                  <c:v>452.35539279676902</c:v>
                </c:pt>
                <c:pt idx="45400">
                  <c:v>451.85228845492298</c:v>
                </c:pt>
                <c:pt idx="45401">
                  <c:v>451.4113074803069</c:v>
                </c:pt>
                <c:pt idx="45402">
                  <c:v>451.25625806338394</c:v>
                </c:pt>
                <c:pt idx="45403">
                  <c:v>450.71026039369201</c:v>
                </c:pt>
                <c:pt idx="45404">
                  <c:v>450.56544845215296</c:v>
                </c:pt>
                <c:pt idx="45405">
                  <c:v>449.87174473476904</c:v>
                </c:pt>
                <c:pt idx="45406">
                  <c:v>449.39564938738403</c:v>
                </c:pt>
                <c:pt idx="45407">
                  <c:v>449.30364679876902</c:v>
                </c:pt>
                <c:pt idx="45408">
                  <c:v>449.19316889569194</c:v>
                </c:pt>
                <c:pt idx="45409">
                  <c:v>449.10768434953803</c:v>
                </c:pt>
                <c:pt idx="45410">
                  <c:v>449.27396801446105</c:v>
                </c:pt>
                <c:pt idx="45411">
                  <c:v>449.17410477199894</c:v>
                </c:pt>
                <c:pt idx="45412">
                  <c:v>448.71177247569193</c:v>
                </c:pt>
                <c:pt idx="45413">
                  <c:v>448.43579147922986</c:v>
                </c:pt>
                <c:pt idx="45414">
                  <c:v>447.94132626815389</c:v>
                </c:pt>
                <c:pt idx="45415">
                  <c:v>447.69862106138396</c:v>
                </c:pt>
                <c:pt idx="45416">
                  <c:v>447.48773702261491</c:v>
                </c:pt>
                <c:pt idx="45417">
                  <c:v>447.278785570769</c:v>
                </c:pt>
                <c:pt idx="45418">
                  <c:v>447.07615212061495</c:v>
                </c:pt>
                <c:pt idx="45419">
                  <c:v>446.56215840092199</c:v>
                </c:pt>
                <c:pt idx="45420">
                  <c:v>446.83876859138394</c:v>
                </c:pt>
                <c:pt idx="45421">
                  <c:v>447.92347217046108</c:v>
                </c:pt>
                <c:pt idx="45422">
                  <c:v>447.639390786153</c:v>
                </c:pt>
                <c:pt idx="45423">
                  <c:v>447.23260375999899</c:v>
                </c:pt>
                <c:pt idx="45424">
                  <c:v>446.67692843661496</c:v>
                </c:pt>
                <c:pt idx="45425">
                  <c:v>446.41298358261503</c:v>
                </c:pt>
                <c:pt idx="45426">
                  <c:v>446.14746976169198</c:v>
                </c:pt>
                <c:pt idx="45427">
                  <c:v>446.17898601030709</c:v>
                </c:pt>
                <c:pt idx="45428">
                  <c:v>446.35160932353807</c:v>
                </c:pt>
                <c:pt idx="45429">
                  <c:v>446.51554719446108</c:v>
                </c:pt>
                <c:pt idx="45430">
                  <c:v>446.53138061046104</c:v>
                </c:pt>
                <c:pt idx="45431">
                  <c:v>446.46237244369189</c:v>
                </c:pt>
                <c:pt idx="45432">
                  <c:v>446.30040517292298</c:v>
                </c:pt>
                <c:pt idx="45433">
                  <c:v>446.52084323846105</c:v>
                </c:pt>
                <c:pt idx="45434">
                  <c:v>446.42215694061491</c:v>
                </c:pt>
                <c:pt idx="45435">
                  <c:v>446.15316663246108</c:v>
                </c:pt>
                <c:pt idx="45436">
                  <c:v>446.424870976769</c:v>
                </c:pt>
                <c:pt idx="45437">
                  <c:v>446.63531331753796</c:v>
                </c:pt>
                <c:pt idx="45438">
                  <c:v>446.97122522584499</c:v>
                </c:pt>
                <c:pt idx="45439">
                  <c:v>447.39883132384614</c:v>
                </c:pt>
                <c:pt idx="45440">
                  <c:v>447.56660047061496</c:v>
                </c:pt>
                <c:pt idx="45441">
                  <c:v>447.44586018907603</c:v>
                </c:pt>
                <c:pt idx="45442">
                  <c:v>447.15377596384604</c:v>
                </c:pt>
                <c:pt idx="45443">
                  <c:v>446.96495028492302</c:v>
                </c:pt>
                <c:pt idx="45444">
                  <c:v>446.48165318676905</c:v>
                </c:pt>
                <c:pt idx="45445">
                  <c:v>446.62936326092301</c:v>
                </c:pt>
                <c:pt idx="45446">
                  <c:v>446.99445156892295</c:v>
                </c:pt>
                <c:pt idx="45447">
                  <c:v>446.12443757738396</c:v>
                </c:pt>
                <c:pt idx="45448">
                  <c:v>446.72229526907603</c:v>
                </c:pt>
                <c:pt idx="45449">
                  <c:v>446.5422613053841</c:v>
                </c:pt>
                <c:pt idx="45450">
                  <c:v>445.82127135430704</c:v>
                </c:pt>
                <c:pt idx="45451">
                  <c:v>445.13732569030702</c:v>
                </c:pt>
                <c:pt idx="45452">
                  <c:v>444.63866109430705</c:v>
                </c:pt>
                <c:pt idx="45453">
                  <c:v>444.34736930492306</c:v>
                </c:pt>
                <c:pt idx="45454">
                  <c:v>444.65109628461499</c:v>
                </c:pt>
                <c:pt idx="45455">
                  <c:v>442.71439453215299</c:v>
                </c:pt>
                <c:pt idx="45456">
                  <c:v>444.56156352446106</c:v>
                </c:pt>
                <c:pt idx="45457">
                  <c:v>447.02684391753792</c:v>
                </c:pt>
                <c:pt idx="45458">
                  <c:v>449.35266430123005</c:v>
                </c:pt>
                <c:pt idx="45459">
                  <c:v>448.12636809615395</c:v>
                </c:pt>
                <c:pt idx="45460">
                  <c:v>447.41452183707696</c:v>
                </c:pt>
                <c:pt idx="45461">
                  <c:v>446.49375463476798</c:v>
                </c:pt>
                <c:pt idx="45462">
                  <c:v>447.07373098615295</c:v>
                </c:pt>
                <c:pt idx="45463">
                  <c:v>446.76725347153803</c:v>
                </c:pt>
                <c:pt idx="45464">
                  <c:v>445.08414766446106</c:v>
                </c:pt>
                <c:pt idx="45465">
                  <c:v>444.27710880076904</c:v>
                </c:pt>
                <c:pt idx="45466">
                  <c:v>442.5885044783069</c:v>
                </c:pt>
                <c:pt idx="45467">
                  <c:v>439.86769429507598</c:v>
                </c:pt>
                <c:pt idx="45468">
                  <c:v>441.83797411138403</c:v>
                </c:pt>
                <c:pt idx="45469">
                  <c:v>442.87599950953802</c:v>
                </c:pt>
                <c:pt idx="45470">
                  <c:v>444.64715608430805</c:v>
                </c:pt>
                <c:pt idx="45471">
                  <c:v>442.49006154492292</c:v>
                </c:pt>
                <c:pt idx="45472">
                  <c:v>439.86015446615392</c:v>
                </c:pt>
                <c:pt idx="45473">
                  <c:v>440.159006792154</c:v>
                </c:pt>
                <c:pt idx="45474">
                  <c:v>438.42836796753789</c:v>
                </c:pt>
                <c:pt idx="45475">
                  <c:v>436.82025011861492</c:v>
                </c:pt>
                <c:pt idx="45476">
                  <c:v>437.81991105215292</c:v>
                </c:pt>
                <c:pt idx="45477">
                  <c:v>438.94285052784608</c:v>
                </c:pt>
                <c:pt idx="45478">
                  <c:v>439.67418173800002</c:v>
                </c:pt>
                <c:pt idx="45479">
                  <c:v>439.80593339692302</c:v>
                </c:pt>
                <c:pt idx="45480">
                  <c:v>440.25797272184502</c:v>
                </c:pt>
                <c:pt idx="45481">
                  <c:v>440.72112084584592</c:v>
                </c:pt>
                <c:pt idx="45482">
                  <c:v>440.10187783846106</c:v>
                </c:pt>
                <c:pt idx="45483">
                  <c:v>441.36189789922997</c:v>
                </c:pt>
                <c:pt idx="45484">
                  <c:v>442.24159381338404</c:v>
                </c:pt>
                <c:pt idx="45485">
                  <c:v>440.94868709846105</c:v>
                </c:pt>
                <c:pt idx="45486">
                  <c:v>439.70414655907592</c:v>
                </c:pt>
                <c:pt idx="45487">
                  <c:v>439.90770379630698</c:v>
                </c:pt>
                <c:pt idx="45488">
                  <c:v>441.93723221569189</c:v>
                </c:pt>
                <c:pt idx="45489">
                  <c:v>443.57281743353798</c:v>
                </c:pt>
                <c:pt idx="45490">
                  <c:v>441.98554298369197</c:v>
                </c:pt>
                <c:pt idx="45491">
                  <c:v>442.14685021661501</c:v>
                </c:pt>
                <c:pt idx="45492">
                  <c:v>443.38887195630696</c:v>
                </c:pt>
                <c:pt idx="45493">
                  <c:v>444.48341060846099</c:v>
                </c:pt>
                <c:pt idx="45494">
                  <c:v>446.07374467923</c:v>
                </c:pt>
                <c:pt idx="45495">
                  <c:v>446.13129100215292</c:v>
                </c:pt>
                <c:pt idx="45496">
                  <c:v>448.57940104369197</c:v>
                </c:pt>
                <c:pt idx="45497">
                  <c:v>450.08454695892192</c:v>
                </c:pt>
                <c:pt idx="45498">
                  <c:v>449.56401374599892</c:v>
                </c:pt>
                <c:pt idx="45499">
                  <c:v>450.77959283369205</c:v>
                </c:pt>
                <c:pt idx="45500">
                  <c:v>448.63210814999997</c:v>
                </c:pt>
                <c:pt idx="45501">
                  <c:v>447.42104741846094</c:v>
                </c:pt>
                <c:pt idx="45502">
                  <c:v>450.64254495815396</c:v>
                </c:pt>
                <c:pt idx="45503">
                  <c:v>468.14876685523001</c:v>
                </c:pt>
                <c:pt idx="45504">
                  <c:v>466.15076053307604</c:v>
                </c:pt>
                <c:pt idx="45505">
                  <c:v>464.358095144</c:v>
                </c:pt>
                <c:pt idx="45506">
                  <c:v>457.29933282615292</c:v>
                </c:pt>
                <c:pt idx="45507">
                  <c:v>447.62887127261496</c:v>
                </c:pt>
                <c:pt idx="45508">
                  <c:v>447.574697283999</c:v>
                </c:pt>
                <c:pt idx="45509">
                  <c:v>447.66603891307597</c:v>
                </c:pt>
                <c:pt idx="45510">
                  <c:v>447.27566142846098</c:v>
                </c:pt>
                <c:pt idx="45511">
                  <c:v>447.040017198307</c:v>
                </c:pt>
                <c:pt idx="45512">
                  <c:v>445.057818873077</c:v>
                </c:pt>
                <c:pt idx="45513">
                  <c:v>444.67038507415305</c:v>
                </c:pt>
                <c:pt idx="45514">
                  <c:v>445.23631271169188</c:v>
                </c:pt>
                <c:pt idx="45515">
                  <c:v>445.83661891261488</c:v>
                </c:pt>
                <c:pt idx="45517">
                  <c:v>446.57841315861486</c:v>
                </c:pt>
                <c:pt idx="45518">
                  <c:v>446.16906173292307</c:v>
                </c:pt>
                <c:pt idx="45519">
                  <c:v>445.49249016184598</c:v>
                </c:pt>
                <c:pt idx="45520">
                  <c:v>446.93691167630692</c:v>
                </c:pt>
                <c:pt idx="45521">
                  <c:v>444.8387482436919</c:v>
                </c:pt>
                <c:pt idx="45522">
                  <c:v>444.18565273815398</c:v>
                </c:pt>
                <c:pt idx="45523">
                  <c:v>445.65546500246114</c:v>
                </c:pt>
                <c:pt idx="45524">
                  <c:v>445.19582062615308</c:v>
                </c:pt>
                <c:pt idx="45525">
                  <c:v>442.77725057538396</c:v>
                </c:pt>
                <c:pt idx="45526">
                  <c:v>441.25911027292295</c:v>
                </c:pt>
                <c:pt idx="45527">
                  <c:v>440.98864665107595</c:v>
                </c:pt>
                <c:pt idx="45528">
                  <c:v>441.78169765830694</c:v>
                </c:pt>
                <c:pt idx="45529">
                  <c:v>443.51848093461501</c:v>
                </c:pt>
                <c:pt idx="45530">
                  <c:v>442.79859462892296</c:v>
                </c:pt>
                <c:pt idx="45531">
                  <c:v>441.16887808953805</c:v>
                </c:pt>
                <c:pt idx="45532">
                  <c:v>439.33050563861497</c:v>
                </c:pt>
                <c:pt idx="45533">
                  <c:v>438.96755360292292</c:v>
                </c:pt>
                <c:pt idx="45534">
                  <c:v>437.945230606922</c:v>
                </c:pt>
                <c:pt idx="45535">
                  <c:v>437.53441879584602</c:v>
                </c:pt>
                <c:pt idx="45536">
                  <c:v>436.86349171446108</c:v>
                </c:pt>
                <c:pt idx="45537">
                  <c:v>437.77392764769189</c:v>
                </c:pt>
                <c:pt idx="45538">
                  <c:v>439.62290203646114</c:v>
                </c:pt>
                <c:pt idx="45539">
                  <c:v>441.64095068446113</c:v>
                </c:pt>
                <c:pt idx="45540">
                  <c:v>442.67714133123002</c:v>
                </c:pt>
                <c:pt idx="45541">
                  <c:v>442.48014312630698</c:v>
                </c:pt>
                <c:pt idx="45542">
                  <c:v>442.82478993184606</c:v>
                </c:pt>
                <c:pt idx="45543">
                  <c:v>443.53021280723095</c:v>
                </c:pt>
                <c:pt idx="45544">
                  <c:v>445.12800873923101</c:v>
                </c:pt>
                <c:pt idx="45545">
                  <c:v>446.09415518630698</c:v>
                </c:pt>
                <c:pt idx="45546">
                  <c:v>444.98534873030695</c:v>
                </c:pt>
                <c:pt idx="45547">
                  <c:v>443.66635040169189</c:v>
                </c:pt>
                <c:pt idx="45548">
                  <c:v>443.04698371553798</c:v>
                </c:pt>
                <c:pt idx="45549">
                  <c:v>444.12113092169193</c:v>
                </c:pt>
                <c:pt idx="45550">
                  <c:v>444.91406843092301</c:v>
                </c:pt>
                <c:pt idx="45551">
                  <c:v>445.38021758999895</c:v>
                </c:pt>
                <c:pt idx="45552">
                  <c:v>445.901691434307</c:v>
                </c:pt>
                <c:pt idx="45553">
                  <c:v>446.25776424261494</c:v>
                </c:pt>
                <c:pt idx="45554">
                  <c:v>444.05120078861495</c:v>
                </c:pt>
                <c:pt idx="45555">
                  <c:v>442.67344963076914</c:v>
                </c:pt>
                <c:pt idx="45556">
                  <c:v>442.71065291738392</c:v>
                </c:pt>
                <c:pt idx="45557">
                  <c:v>443.20078162323006</c:v>
                </c:pt>
                <c:pt idx="45558">
                  <c:v>443.03243886230695</c:v>
                </c:pt>
                <c:pt idx="45559">
                  <c:v>443.13925122199896</c:v>
                </c:pt>
                <c:pt idx="45560">
                  <c:v>442.70020522046104</c:v>
                </c:pt>
                <c:pt idx="45561">
                  <c:v>441.81364370876798</c:v>
                </c:pt>
                <c:pt idx="45562">
                  <c:v>441.95369798799993</c:v>
                </c:pt>
                <c:pt idx="45563">
                  <c:v>441.94489319076916</c:v>
                </c:pt>
                <c:pt idx="45564">
                  <c:v>442.05736884630704</c:v>
                </c:pt>
                <c:pt idx="45565">
                  <c:v>442.87966018600008</c:v>
                </c:pt>
                <c:pt idx="45566">
                  <c:v>443.11779045999896</c:v>
                </c:pt>
                <c:pt idx="45567">
                  <c:v>443.98158734430694</c:v>
                </c:pt>
                <c:pt idx="45568">
                  <c:v>444.09735406599987</c:v>
                </c:pt>
                <c:pt idx="45569">
                  <c:v>445.26756677030698</c:v>
                </c:pt>
                <c:pt idx="45570">
                  <c:v>446.07683551692293</c:v>
                </c:pt>
                <c:pt idx="45571">
                  <c:v>445.94231904461486</c:v>
                </c:pt>
                <c:pt idx="45572">
                  <c:v>445.68343570630697</c:v>
                </c:pt>
                <c:pt idx="45573">
                  <c:v>445.00606212415408</c:v>
                </c:pt>
                <c:pt idx="45574">
                  <c:v>444.88543465507593</c:v>
                </c:pt>
                <c:pt idx="45575">
                  <c:v>445.77730538246101</c:v>
                </c:pt>
                <c:pt idx="45576">
                  <c:v>446.02285782046107</c:v>
                </c:pt>
                <c:pt idx="45577">
                  <c:v>446.06094589215297</c:v>
                </c:pt>
                <c:pt idx="45578">
                  <c:v>445.58661005107587</c:v>
                </c:pt>
                <c:pt idx="45579">
                  <c:v>444.36831817815295</c:v>
                </c:pt>
                <c:pt idx="45580">
                  <c:v>444.16743927692301</c:v>
                </c:pt>
                <c:pt idx="45581">
                  <c:v>444.72708456030705</c:v>
                </c:pt>
                <c:pt idx="45582">
                  <c:v>445.02359594646094</c:v>
                </c:pt>
                <c:pt idx="45583">
                  <c:v>445.81055427507596</c:v>
                </c:pt>
                <c:pt idx="45584">
                  <c:v>446.34904378446112</c:v>
                </c:pt>
                <c:pt idx="45585">
                  <c:v>446.90971269492297</c:v>
                </c:pt>
                <c:pt idx="45586">
                  <c:v>447.26927284815395</c:v>
                </c:pt>
                <c:pt idx="45587">
                  <c:v>447.93409681030698</c:v>
                </c:pt>
                <c:pt idx="45588">
                  <c:v>448.30391675061486</c:v>
                </c:pt>
                <c:pt idx="45589">
                  <c:v>448.60642734538396</c:v>
                </c:pt>
                <c:pt idx="45590">
                  <c:v>448.93108487923092</c:v>
                </c:pt>
                <c:pt idx="45591">
                  <c:v>449.19738939953805</c:v>
                </c:pt>
                <c:pt idx="45592">
                  <c:v>449.45802935246093</c:v>
                </c:pt>
                <c:pt idx="45593">
                  <c:v>450.09284354353798</c:v>
                </c:pt>
                <c:pt idx="45594">
                  <c:v>450.78880104415299</c:v>
                </c:pt>
                <c:pt idx="45595">
                  <c:v>451.18774934569194</c:v>
                </c:pt>
                <c:pt idx="45596">
                  <c:v>450.8761139763069</c:v>
                </c:pt>
                <c:pt idx="45597">
                  <c:v>451.38220836246097</c:v>
                </c:pt>
                <c:pt idx="45598">
                  <c:v>451.54199777153792</c:v>
                </c:pt>
                <c:pt idx="45599">
                  <c:v>451.59592128661495</c:v>
                </c:pt>
                <c:pt idx="45600">
                  <c:v>451.98043256292294</c:v>
                </c:pt>
                <c:pt idx="45601">
                  <c:v>452.31070946876895</c:v>
                </c:pt>
                <c:pt idx="45602">
                  <c:v>452.68274624199995</c:v>
                </c:pt>
                <c:pt idx="45603">
                  <c:v>452.95808159369204</c:v>
                </c:pt>
                <c:pt idx="45604">
                  <c:v>453.20740074892296</c:v>
                </c:pt>
                <c:pt idx="45605">
                  <c:v>453.07110964861488</c:v>
                </c:pt>
                <c:pt idx="45606">
                  <c:v>452.78206705799994</c:v>
                </c:pt>
                <c:pt idx="45607">
                  <c:v>452.47577110230696</c:v>
                </c:pt>
                <c:pt idx="45608">
                  <c:v>451.89477794076896</c:v>
                </c:pt>
                <c:pt idx="45609">
                  <c:v>451.411400284769</c:v>
                </c:pt>
                <c:pt idx="45610">
                  <c:v>450.25843846323096</c:v>
                </c:pt>
                <c:pt idx="45611">
                  <c:v>450.11166899246098</c:v>
                </c:pt>
                <c:pt idx="45612">
                  <c:v>450.21324357784601</c:v>
                </c:pt>
                <c:pt idx="45613">
                  <c:v>450.48607891107588</c:v>
                </c:pt>
                <c:pt idx="45614">
                  <c:v>448.74626095153792</c:v>
                </c:pt>
                <c:pt idx="45615">
                  <c:v>448.11078957676904</c:v>
                </c:pt>
                <c:pt idx="45616">
                  <c:v>447.04290798784501</c:v>
                </c:pt>
                <c:pt idx="45617">
                  <c:v>446.32140384384604</c:v>
                </c:pt>
                <c:pt idx="45618">
                  <c:v>446.4618319679999</c:v>
                </c:pt>
                <c:pt idx="45619">
                  <c:v>445.930963790769</c:v>
                </c:pt>
                <c:pt idx="45620">
                  <c:v>445.76473305138393</c:v>
                </c:pt>
                <c:pt idx="45621">
                  <c:v>445.73166648830693</c:v>
                </c:pt>
                <c:pt idx="45622">
                  <c:v>445.88658946061497</c:v>
                </c:pt>
                <c:pt idx="45623">
                  <c:v>446.21289745138392</c:v>
                </c:pt>
                <c:pt idx="45624">
                  <c:v>446.69038967676903</c:v>
                </c:pt>
                <c:pt idx="45625">
                  <c:v>447.15446547461505</c:v>
                </c:pt>
                <c:pt idx="45626">
                  <c:v>446.94623885015295</c:v>
                </c:pt>
                <c:pt idx="45627">
                  <c:v>446.58584131076907</c:v>
                </c:pt>
                <c:pt idx="45628">
                  <c:v>447.11631197292189</c:v>
                </c:pt>
                <c:pt idx="45629">
                  <c:v>447.02304261507697</c:v>
                </c:pt>
                <c:pt idx="45630">
                  <c:v>447.01675146030692</c:v>
                </c:pt>
                <c:pt idx="45631">
                  <c:v>446.96602488061495</c:v>
                </c:pt>
                <c:pt idx="45632">
                  <c:v>447.11477027615302</c:v>
                </c:pt>
                <c:pt idx="45633">
                  <c:v>447.32476807707599</c:v>
                </c:pt>
                <c:pt idx="45634">
                  <c:v>447.73448660246106</c:v>
                </c:pt>
                <c:pt idx="45635">
                  <c:v>448.69887944646092</c:v>
                </c:pt>
                <c:pt idx="45636">
                  <c:v>448.45888897199899</c:v>
                </c:pt>
                <c:pt idx="45637">
                  <c:v>448.69844710584607</c:v>
                </c:pt>
                <c:pt idx="45638">
                  <c:v>447.595375300461</c:v>
                </c:pt>
                <c:pt idx="45639">
                  <c:v>445.72056084692292</c:v>
                </c:pt>
                <c:pt idx="45640">
                  <c:v>444.54130531999999</c:v>
                </c:pt>
                <c:pt idx="45641">
                  <c:v>444.38062882430705</c:v>
                </c:pt>
                <c:pt idx="45642">
                  <c:v>443.78752748876894</c:v>
                </c:pt>
                <c:pt idx="45643">
                  <c:v>442.92378967184601</c:v>
                </c:pt>
                <c:pt idx="45644">
                  <c:v>442.70010458046102</c:v>
                </c:pt>
                <c:pt idx="45645">
                  <c:v>442.11763278199999</c:v>
                </c:pt>
                <c:pt idx="45646">
                  <c:v>441.41462484769193</c:v>
                </c:pt>
                <c:pt idx="45647">
                  <c:v>441.14718397046107</c:v>
                </c:pt>
                <c:pt idx="45648">
                  <c:v>440.966851271846</c:v>
                </c:pt>
                <c:pt idx="45649">
                  <c:v>440.80943826446105</c:v>
                </c:pt>
                <c:pt idx="45650">
                  <c:v>440.66637028138399</c:v>
                </c:pt>
                <c:pt idx="45651">
                  <c:v>440.88703255707691</c:v>
                </c:pt>
                <c:pt idx="45653">
                  <c:v>440.82102652492301</c:v>
                </c:pt>
                <c:pt idx="45654">
                  <c:v>439.762895783999</c:v>
                </c:pt>
                <c:pt idx="45655">
                  <c:v>439.64603483692201</c:v>
                </c:pt>
                <c:pt idx="45656">
                  <c:v>439.83200937261495</c:v>
                </c:pt>
                <c:pt idx="45657">
                  <c:v>440.24154469999996</c:v>
                </c:pt>
                <c:pt idx="45658">
                  <c:v>440.68831066769189</c:v>
                </c:pt>
                <c:pt idx="45659">
                  <c:v>440.21375360661494</c:v>
                </c:pt>
                <c:pt idx="45660">
                  <c:v>441.53612708723091</c:v>
                </c:pt>
                <c:pt idx="45661">
                  <c:v>441.20492136246105</c:v>
                </c:pt>
                <c:pt idx="45662">
                  <c:v>439.87168688338403</c:v>
                </c:pt>
                <c:pt idx="45663">
                  <c:v>439.75943800199997</c:v>
                </c:pt>
                <c:pt idx="45664">
                  <c:v>438.7815970512309</c:v>
                </c:pt>
                <c:pt idx="45665">
                  <c:v>438.06968175907701</c:v>
                </c:pt>
                <c:pt idx="45666">
                  <c:v>437.86368272430707</c:v>
                </c:pt>
                <c:pt idx="45667">
                  <c:v>437.69665272353802</c:v>
                </c:pt>
                <c:pt idx="45668">
                  <c:v>437.60982334015307</c:v>
                </c:pt>
                <c:pt idx="45669">
                  <c:v>437.62161320415396</c:v>
                </c:pt>
                <c:pt idx="45670">
                  <c:v>437.47077322138392</c:v>
                </c:pt>
                <c:pt idx="45671">
                  <c:v>437.10701954999996</c:v>
                </c:pt>
                <c:pt idx="45672">
                  <c:v>436.65923995215292</c:v>
                </c:pt>
                <c:pt idx="45673">
                  <c:v>437.96118993738389</c:v>
                </c:pt>
                <c:pt idx="45674">
                  <c:v>438.78593256969191</c:v>
                </c:pt>
                <c:pt idx="45675">
                  <c:v>439.05621075507594</c:v>
                </c:pt>
                <c:pt idx="45676">
                  <c:v>439.54998815969202</c:v>
                </c:pt>
                <c:pt idx="45677">
                  <c:v>439.13196547076905</c:v>
                </c:pt>
                <c:pt idx="45678">
                  <c:v>438.75201064030705</c:v>
                </c:pt>
                <c:pt idx="45679">
                  <c:v>439.05374684246101</c:v>
                </c:pt>
                <c:pt idx="45680">
                  <c:v>439.67198601169196</c:v>
                </c:pt>
                <c:pt idx="45681">
                  <c:v>439.11886185876904</c:v>
                </c:pt>
                <c:pt idx="45682">
                  <c:v>438.33690539784601</c:v>
                </c:pt>
                <c:pt idx="45683">
                  <c:v>437.31370965492198</c:v>
                </c:pt>
                <c:pt idx="45684">
                  <c:v>437.17353967338403</c:v>
                </c:pt>
                <c:pt idx="45685">
                  <c:v>438.02185011630701</c:v>
                </c:pt>
                <c:pt idx="45686">
                  <c:v>438.14339047353798</c:v>
                </c:pt>
                <c:pt idx="45687">
                  <c:v>438.75181230876905</c:v>
                </c:pt>
                <c:pt idx="45688">
                  <c:v>437.85505572107593</c:v>
                </c:pt>
                <c:pt idx="45689">
                  <c:v>436.21499516030701</c:v>
                </c:pt>
                <c:pt idx="45690">
                  <c:v>435.06402294830696</c:v>
                </c:pt>
                <c:pt idx="45691">
                  <c:v>434.98608828907692</c:v>
                </c:pt>
                <c:pt idx="45692">
                  <c:v>434.79218063523001</c:v>
                </c:pt>
                <c:pt idx="45693">
                  <c:v>434.05070180122999</c:v>
                </c:pt>
                <c:pt idx="45694">
                  <c:v>433.51783733846105</c:v>
                </c:pt>
                <c:pt idx="45695">
                  <c:v>433.37968006199998</c:v>
                </c:pt>
                <c:pt idx="45696">
                  <c:v>433.89271554815389</c:v>
                </c:pt>
                <c:pt idx="45697">
                  <c:v>435.59082255522992</c:v>
                </c:pt>
                <c:pt idx="45698">
                  <c:v>436.49489376630697</c:v>
                </c:pt>
                <c:pt idx="45699">
                  <c:v>436.96484060261508</c:v>
                </c:pt>
                <c:pt idx="45700">
                  <c:v>435.57531172722986</c:v>
                </c:pt>
                <c:pt idx="45701">
                  <c:v>435.11074896753792</c:v>
                </c:pt>
                <c:pt idx="45702">
                  <c:v>434.58516325892293</c:v>
                </c:pt>
                <c:pt idx="45703">
                  <c:v>432.82290330692302</c:v>
                </c:pt>
                <c:pt idx="45704">
                  <c:v>431.70064890692203</c:v>
                </c:pt>
                <c:pt idx="45705">
                  <c:v>430.78892077815294</c:v>
                </c:pt>
                <c:pt idx="45706">
                  <c:v>430.66249745661491</c:v>
                </c:pt>
                <c:pt idx="45707">
                  <c:v>430.63868525369196</c:v>
                </c:pt>
                <c:pt idx="45708">
                  <c:v>430.70872266969195</c:v>
                </c:pt>
                <c:pt idx="45709">
                  <c:v>430.75103701569191</c:v>
                </c:pt>
                <c:pt idx="45710">
                  <c:v>430.54410934646108</c:v>
                </c:pt>
                <c:pt idx="45711">
                  <c:v>429.58593408538394</c:v>
                </c:pt>
                <c:pt idx="45712">
                  <c:v>428.00393886876896</c:v>
                </c:pt>
                <c:pt idx="45713">
                  <c:v>427.98516016399992</c:v>
                </c:pt>
                <c:pt idx="45714">
                  <c:v>428.159295743999</c:v>
                </c:pt>
                <c:pt idx="45715">
                  <c:v>428.21432915753792</c:v>
                </c:pt>
                <c:pt idx="45716">
                  <c:v>428.01571870030699</c:v>
                </c:pt>
                <c:pt idx="45717">
                  <c:v>424.23148719030701</c:v>
                </c:pt>
                <c:pt idx="45718">
                  <c:v>421.84800212169205</c:v>
                </c:pt>
                <c:pt idx="45719">
                  <c:v>421.09297604246092</c:v>
                </c:pt>
                <c:pt idx="45720">
                  <c:v>420.15415929046105</c:v>
                </c:pt>
                <c:pt idx="45721">
                  <c:v>423.45798001738405</c:v>
                </c:pt>
                <c:pt idx="45722">
                  <c:v>425.03591041276894</c:v>
                </c:pt>
                <c:pt idx="45723">
                  <c:v>425.45570498799987</c:v>
                </c:pt>
                <c:pt idx="45724">
                  <c:v>424.69435434892296</c:v>
                </c:pt>
                <c:pt idx="45725">
                  <c:v>426.09185866061392</c:v>
                </c:pt>
                <c:pt idx="45726">
                  <c:v>426.160242811692</c:v>
                </c:pt>
                <c:pt idx="45727">
                  <c:v>423.06507184507592</c:v>
                </c:pt>
                <c:pt idx="45728">
                  <c:v>421.44254204969195</c:v>
                </c:pt>
                <c:pt idx="45729">
                  <c:v>420.79327082892303</c:v>
                </c:pt>
                <c:pt idx="45730">
                  <c:v>419.17497570646105</c:v>
                </c:pt>
                <c:pt idx="45731">
                  <c:v>421.05779359600001</c:v>
                </c:pt>
                <c:pt idx="45732">
                  <c:v>424.74301825722989</c:v>
                </c:pt>
                <c:pt idx="45733">
                  <c:v>425.52185399784599</c:v>
                </c:pt>
                <c:pt idx="45734">
                  <c:v>425.61120547938395</c:v>
                </c:pt>
                <c:pt idx="45735">
                  <c:v>425.94148499584497</c:v>
                </c:pt>
                <c:pt idx="45736">
                  <c:v>424.757252022307</c:v>
                </c:pt>
                <c:pt idx="45737">
                  <c:v>422.19927485384608</c:v>
                </c:pt>
                <c:pt idx="45738">
                  <c:v>420.40771933292297</c:v>
                </c:pt>
                <c:pt idx="45739">
                  <c:v>420.65111564030695</c:v>
                </c:pt>
                <c:pt idx="45740">
                  <c:v>419.82137214522993</c:v>
                </c:pt>
                <c:pt idx="45741">
                  <c:v>419.28633173676894</c:v>
                </c:pt>
                <c:pt idx="45742">
                  <c:v>420.372320960769</c:v>
                </c:pt>
                <c:pt idx="45743">
                  <c:v>420.30325159199896</c:v>
                </c:pt>
                <c:pt idx="45744">
                  <c:v>420.47728003692305</c:v>
                </c:pt>
                <c:pt idx="45745">
                  <c:v>419.90072322369195</c:v>
                </c:pt>
                <c:pt idx="45746">
                  <c:v>419.51347352215299</c:v>
                </c:pt>
                <c:pt idx="45747">
                  <c:v>419.81653733846099</c:v>
                </c:pt>
                <c:pt idx="45748">
                  <c:v>419.832711002461</c:v>
                </c:pt>
                <c:pt idx="45749">
                  <c:v>419.62493177446106</c:v>
                </c:pt>
                <c:pt idx="45750">
                  <c:v>419.85073028153801</c:v>
                </c:pt>
                <c:pt idx="45751">
                  <c:v>420.18395266861495</c:v>
                </c:pt>
                <c:pt idx="45752">
                  <c:v>420.46985795015303</c:v>
                </c:pt>
                <c:pt idx="45753">
                  <c:v>420.80873689953802</c:v>
                </c:pt>
                <c:pt idx="45754">
                  <c:v>420.92079172538399</c:v>
                </c:pt>
                <c:pt idx="45755">
                  <c:v>421.05857367384607</c:v>
                </c:pt>
                <c:pt idx="45756">
                  <c:v>420.726625738461</c:v>
                </c:pt>
                <c:pt idx="45757">
                  <c:v>419.747910739384</c:v>
                </c:pt>
                <c:pt idx="45758">
                  <c:v>419.08846733138398</c:v>
                </c:pt>
                <c:pt idx="45759">
                  <c:v>419.55578202430706</c:v>
                </c:pt>
                <c:pt idx="45760">
                  <c:v>419.73573254615388</c:v>
                </c:pt>
                <c:pt idx="45761">
                  <c:v>420.07381673384606</c:v>
                </c:pt>
                <c:pt idx="45762">
                  <c:v>419.87330511538403</c:v>
                </c:pt>
                <c:pt idx="45763">
                  <c:v>419.80275543784597</c:v>
                </c:pt>
                <c:pt idx="45764">
                  <c:v>420.08568010707597</c:v>
                </c:pt>
                <c:pt idx="45765">
                  <c:v>418.98862283076903</c:v>
                </c:pt>
                <c:pt idx="45766">
                  <c:v>418.29123369938395</c:v>
                </c:pt>
                <c:pt idx="45767">
                  <c:v>418.38577801307599</c:v>
                </c:pt>
                <c:pt idx="45768">
                  <c:v>417.94523986999894</c:v>
                </c:pt>
                <c:pt idx="45769">
                  <c:v>417.89961420984605</c:v>
                </c:pt>
                <c:pt idx="45770">
                  <c:v>417.75661813292299</c:v>
                </c:pt>
                <c:pt idx="45771">
                  <c:v>417.92633637953793</c:v>
                </c:pt>
                <c:pt idx="45772">
                  <c:v>417.59272112476907</c:v>
                </c:pt>
                <c:pt idx="45773">
                  <c:v>414.26061206876898</c:v>
                </c:pt>
                <c:pt idx="45774">
                  <c:v>413.16825791184601</c:v>
                </c:pt>
                <c:pt idx="45775">
                  <c:v>413.499833816153</c:v>
                </c:pt>
                <c:pt idx="45776">
                  <c:v>413.15179315400002</c:v>
                </c:pt>
                <c:pt idx="45777">
                  <c:v>412.53972098399896</c:v>
                </c:pt>
                <c:pt idx="45778">
                  <c:v>411.62423735722996</c:v>
                </c:pt>
                <c:pt idx="45779">
                  <c:v>410.93759460030697</c:v>
                </c:pt>
                <c:pt idx="45780">
                  <c:v>411.76141292922995</c:v>
                </c:pt>
                <c:pt idx="45781">
                  <c:v>412.48369569369203</c:v>
                </c:pt>
                <c:pt idx="45782">
                  <c:v>412.20190398599993</c:v>
                </c:pt>
                <c:pt idx="45783">
                  <c:v>411.912640250923</c:v>
                </c:pt>
                <c:pt idx="45784">
                  <c:v>410.96670294569185</c:v>
                </c:pt>
                <c:pt idx="45785">
                  <c:v>410.014730131384</c:v>
                </c:pt>
                <c:pt idx="45786">
                  <c:v>409.03399334769193</c:v>
                </c:pt>
                <c:pt idx="45787">
                  <c:v>408.99900274322994</c:v>
                </c:pt>
                <c:pt idx="45788">
                  <c:v>409.87239682630701</c:v>
                </c:pt>
                <c:pt idx="45789">
                  <c:v>410.15103459276901</c:v>
                </c:pt>
                <c:pt idx="45790">
                  <c:v>410.12969553184507</c:v>
                </c:pt>
                <c:pt idx="45791">
                  <c:v>410.25088890646106</c:v>
                </c:pt>
                <c:pt idx="45792">
                  <c:v>410.2144382510769</c:v>
                </c:pt>
                <c:pt idx="45793">
                  <c:v>409.7421532426149</c:v>
                </c:pt>
                <c:pt idx="45794">
                  <c:v>409.30264089953812</c:v>
                </c:pt>
                <c:pt idx="45795">
                  <c:v>408.53675468076898</c:v>
                </c:pt>
                <c:pt idx="45796">
                  <c:v>408.89367632230704</c:v>
                </c:pt>
                <c:pt idx="45797">
                  <c:v>409.97898899784599</c:v>
                </c:pt>
                <c:pt idx="45798">
                  <c:v>410.93447317046105</c:v>
                </c:pt>
                <c:pt idx="45799">
                  <c:v>411.29524774199893</c:v>
                </c:pt>
                <c:pt idx="45800">
                  <c:v>411.36422419215307</c:v>
                </c:pt>
                <c:pt idx="45801">
                  <c:v>411.63973454738391</c:v>
                </c:pt>
                <c:pt idx="45802">
                  <c:v>411.14640411230704</c:v>
                </c:pt>
                <c:pt idx="45803">
                  <c:v>410.56248093492303</c:v>
                </c:pt>
                <c:pt idx="45804">
                  <c:v>410.08355536938399</c:v>
                </c:pt>
                <c:pt idx="45805">
                  <c:v>410.30849840046102</c:v>
                </c:pt>
                <c:pt idx="45806">
                  <c:v>410.03851670076892</c:v>
                </c:pt>
                <c:pt idx="45807">
                  <c:v>410.66692033769198</c:v>
                </c:pt>
                <c:pt idx="45808">
                  <c:v>411.66724029553808</c:v>
                </c:pt>
                <c:pt idx="45809">
                  <c:v>410.33187890461494</c:v>
                </c:pt>
                <c:pt idx="45810">
                  <c:v>408.06839219199992</c:v>
                </c:pt>
                <c:pt idx="45811">
                  <c:v>406.68279195784601</c:v>
                </c:pt>
                <c:pt idx="45812">
                  <c:v>406.18269621046107</c:v>
                </c:pt>
                <c:pt idx="45813">
                  <c:v>406.18613510353799</c:v>
                </c:pt>
                <c:pt idx="45814">
                  <c:v>406.21896435892296</c:v>
                </c:pt>
                <c:pt idx="45815">
                  <c:v>406.57412311046107</c:v>
                </c:pt>
                <c:pt idx="45816">
                  <c:v>406.99491000799986</c:v>
                </c:pt>
                <c:pt idx="45817">
                  <c:v>407.07327115169193</c:v>
                </c:pt>
                <c:pt idx="45818">
                  <c:v>407.38703979446097</c:v>
                </c:pt>
                <c:pt idx="45819">
                  <c:v>407.72442502676904</c:v>
                </c:pt>
                <c:pt idx="45820">
                  <c:v>407.98818531138392</c:v>
                </c:pt>
                <c:pt idx="45821">
                  <c:v>408.53705686661493</c:v>
                </c:pt>
                <c:pt idx="45822">
                  <c:v>408.65752407892302</c:v>
                </c:pt>
                <c:pt idx="45823">
                  <c:v>408.32428253461507</c:v>
                </c:pt>
                <c:pt idx="45824">
                  <c:v>408.35670886046108</c:v>
                </c:pt>
                <c:pt idx="45825">
                  <c:v>408.24360408630702</c:v>
                </c:pt>
                <c:pt idx="45826">
                  <c:v>408.170395538923</c:v>
                </c:pt>
                <c:pt idx="45827">
                  <c:v>408.13875686846092</c:v>
                </c:pt>
                <c:pt idx="45828">
                  <c:v>407.76984306600002</c:v>
                </c:pt>
                <c:pt idx="45829">
                  <c:v>406.93765873830699</c:v>
                </c:pt>
                <c:pt idx="45830">
                  <c:v>406.78376303492308</c:v>
                </c:pt>
                <c:pt idx="45831">
                  <c:v>406.94968447092305</c:v>
                </c:pt>
                <c:pt idx="45832">
                  <c:v>407.28447445276896</c:v>
                </c:pt>
                <c:pt idx="45833">
                  <c:v>407.44308601384614</c:v>
                </c:pt>
                <c:pt idx="45834">
                  <c:v>407.46387924215287</c:v>
                </c:pt>
                <c:pt idx="45835">
                  <c:v>407.30913887215303</c:v>
                </c:pt>
                <c:pt idx="45836">
                  <c:v>407.111520665076</c:v>
                </c:pt>
                <c:pt idx="45837">
                  <c:v>407.04199525415396</c:v>
                </c:pt>
                <c:pt idx="45838">
                  <c:v>407.3202256227691</c:v>
                </c:pt>
                <c:pt idx="45839">
                  <c:v>407.39161649753794</c:v>
                </c:pt>
                <c:pt idx="45840">
                  <c:v>407.90540523015397</c:v>
                </c:pt>
                <c:pt idx="45841">
                  <c:v>407.64985837307603</c:v>
                </c:pt>
                <c:pt idx="45842">
                  <c:v>406.07674238415404</c:v>
                </c:pt>
                <c:pt idx="45843">
                  <c:v>404.51454555215395</c:v>
                </c:pt>
                <c:pt idx="45844">
                  <c:v>404.01267825184601</c:v>
                </c:pt>
                <c:pt idx="45845">
                  <c:v>404.2382352983069</c:v>
                </c:pt>
                <c:pt idx="45846">
                  <c:v>404.07063606507592</c:v>
                </c:pt>
                <c:pt idx="45847">
                  <c:v>403.71783733353806</c:v>
                </c:pt>
                <c:pt idx="45848">
                  <c:v>403.6470396098461</c:v>
                </c:pt>
                <c:pt idx="45849">
                  <c:v>404.09727252446106</c:v>
                </c:pt>
                <c:pt idx="45850">
                  <c:v>404.87262877276902</c:v>
                </c:pt>
                <c:pt idx="45851">
                  <c:v>404.89805469169193</c:v>
                </c:pt>
                <c:pt idx="45852">
                  <c:v>404.84815091046102</c:v>
                </c:pt>
                <c:pt idx="45853">
                  <c:v>405.71438032723</c:v>
                </c:pt>
                <c:pt idx="45854">
                  <c:v>405.58880265215299</c:v>
                </c:pt>
                <c:pt idx="45855">
                  <c:v>405.31168561446111</c:v>
                </c:pt>
                <c:pt idx="45856">
                  <c:v>404.93951285476896</c:v>
                </c:pt>
                <c:pt idx="45857">
                  <c:v>405.03245550723096</c:v>
                </c:pt>
                <c:pt idx="45858">
                  <c:v>405.31564964015405</c:v>
                </c:pt>
                <c:pt idx="45859">
                  <c:v>405.374616782923</c:v>
                </c:pt>
                <c:pt idx="45860">
                  <c:v>405.60778484907701</c:v>
                </c:pt>
                <c:pt idx="45861">
                  <c:v>405.41688766799996</c:v>
                </c:pt>
                <c:pt idx="45862">
                  <c:v>405.24503782676902</c:v>
                </c:pt>
                <c:pt idx="45863">
                  <c:v>405.15643505030698</c:v>
                </c:pt>
                <c:pt idx="45864">
                  <c:v>405.24723122076904</c:v>
                </c:pt>
                <c:pt idx="45865">
                  <c:v>405.92991317830695</c:v>
                </c:pt>
                <c:pt idx="45866">
                  <c:v>406.21726599615403</c:v>
                </c:pt>
                <c:pt idx="45867">
                  <c:v>406.04409265800001</c:v>
                </c:pt>
                <c:pt idx="45868">
                  <c:v>406.10522469492304</c:v>
                </c:pt>
                <c:pt idx="45869">
                  <c:v>406.31840450522992</c:v>
                </c:pt>
                <c:pt idx="45870">
                  <c:v>406.03339306061497</c:v>
                </c:pt>
                <c:pt idx="45871">
                  <c:v>405.75797430122992</c:v>
                </c:pt>
                <c:pt idx="45872">
                  <c:v>405.58145178799987</c:v>
                </c:pt>
                <c:pt idx="45873">
                  <c:v>405.57545535892297</c:v>
                </c:pt>
                <c:pt idx="45874">
                  <c:v>405.42777711430705</c:v>
                </c:pt>
                <c:pt idx="45875">
                  <c:v>405.36641292292296</c:v>
                </c:pt>
                <c:pt idx="45876">
                  <c:v>405.74166946815296</c:v>
                </c:pt>
                <c:pt idx="45877">
                  <c:v>404.93385422230699</c:v>
                </c:pt>
                <c:pt idx="45878">
                  <c:v>404.36899398599996</c:v>
                </c:pt>
                <c:pt idx="45879">
                  <c:v>405.33465808646105</c:v>
                </c:pt>
                <c:pt idx="45880">
                  <c:v>404.74834970246093</c:v>
                </c:pt>
                <c:pt idx="45881">
                  <c:v>404.75210946030694</c:v>
                </c:pt>
                <c:pt idx="45882">
                  <c:v>405.02172051507603</c:v>
                </c:pt>
                <c:pt idx="45883">
                  <c:v>405.49356783399992</c:v>
                </c:pt>
                <c:pt idx="45884">
                  <c:v>405.32842808938398</c:v>
                </c:pt>
                <c:pt idx="45885">
                  <c:v>405.23873553461493</c:v>
                </c:pt>
                <c:pt idx="45886">
                  <c:v>405.29046628969195</c:v>
                </c:pt>
                <c:pt idx="45887">
                  <c:v>405.35880455753801</c:v>
                </c:pt>
                <c:pt idx="45888">
                  <c:v>405.8435645843071</c:v>
                </c:pt>
                <c:pt idx="45889">
                  <c:v>406.26301453630799</c:v>
                </c:pt>
                <c:pt idx="45890">
                  <c:v>406.287779801846</c:v>
                </c:pt>
                <c:pt idx="45891">
                  <c:v>406.36320202722999</c:v>
                </c:pt>
                <c:pt idx="45892">
                  <c:v>405.86496650415404</c:v>
                </c:pt>
                <c:pt idx="45893">
                  <c:v>405.13088895922999</c:v>
                </c:pt>
                <c:pt idx="45894">
                  <c:v>404.52682167738499</c:v>
                </c:pt>
                <c:pt idx="45895">
                  <c:v>404.32767204830697</c:v>
                </c:pt>
                <c:pt idx="45896">
                  <c:v>403.97086018769198</c:v>
                </c:pt>
                <c:pt idx="45897">
                  <c:v>403.61254901184606</c:v>
                </c:pt>
                <c:pt idx="45898">
                  <c:v>403.74520636692301</c:v>
                </c:pt>
                <c:pt idx="45899">
                  <c:v>403.76500670738392</c:v>
                </c:pt>
                <c:pt idx="45900">
                  <c:v>403.68459590799995</c:v>
                </c:pt>
                <c:pt idx="45901">
                  <c:v>403.60652998092303</c:v>
                </c:pt>
                <c:pt idx="45902">
                  <c:v>403.36531534953792</c:v>
                </c:pt>
                <c:pt idx="45903">
                  <c:v>403.24220300199897</c:v>
                </c:pt>
                <c:pt idx="45904">
                  <c:v>403.09697913430705</c:v>
                </c:pt>
                <c:pt idx="45905">
                  <c:v>403.11300194615296</c:v>
                </c:pt>
                <c:pt idx="45906">
                  <c:v>403.24051232369197</c:v>
                </c:pt>
                <c:pt idx="45907">
                  <c:v>403.10758707061501</c:v>
                </c:pt>
                <c:pt idx="45908">
                  <c:v>402.82477133799898</c:v>
                </c:pt>
                <c:pt idx="45909">
                  <c:v>402.76437430507696</c:v>
                </c:pt>
                <c:pt idx="45910">
                  <c:v>402.75412772446106</c:v>
                </c:pt>
                <c:pt idx="45911">
                  <c:v>402.25784796261496</c:v>
                </c:pt>
                <c:pt idx="45912">
                  <c:v>402.07422224199996</c:v>
                </c:pt>
                <c:pt idx="45913">
                  <c:v>402.52264901507601</c:v>
                </c:pt>
                <c:pt idx="45914">
                  <c:v>402.49497462522999</c:v>
                </c:pt>
                <c:pt idx="45915">
                  <c:v>402.03812614922987</c:v>
                </c:pt>
                <c:pt idx="45916">
                  <c:v>401.88813620830689</c:v>
                </c:pt>
                <c:pt idx="45917">
                  <c:v>401.9263196507689</c:v>
                </c:pt>
                <c:pt idx="45918">
                  <c:v>402.01966649322998</c:v>
                </c:pt>
                <c:pt idx="45919">
                  <c:v>402.48672938538391</c:v>
                </c:pt>
                <c:pt idx="45920">
                  <c:v>402.46754667461499</c:v>
                </c:pt>
                <c:pt idx="45921">
                  <c:v>402.82332454753794</c:v>
                </c:pt>
                <c:pt idx="45922">
                  <c:v>402.95981966999898</c:v>
                </c:pt>
                <c:pt idx="45923">
                  <c:v>402.03793652507596</c:v>
                </c:pt>
                <c:pt idx="45924">
                  <c:v>402.23532203522996</c:v>
                </c:pt>
                <c:pt idx="45925">
                  <c:v>402.01713936507593</c:v>
                </c:pt>
                <c:pt idx="45926">
                  <c:v>401.78004947461494</c:v>
                </c:pt>
                <c:pt idx="45927">
                  <c:v>401.87334467615301</c:v>
                </c:pt>
                <c:pt idx="45928">
                  <c:v>402.27726196538396</c:v>
                </c:pt>
                <c:pt idx="45929">
                  <c:v>402.2813370269219</c:v>
                </c:pt>
                <c:pt idx="45930">
                  <c:v>402.72383536907603</c:v>
                </c:pt>
                <c:pt idx="45931">
                  <c:v>402.4944789316919</c:v>
                </c:pt>
                <c:pt idx="45932">
                  <c:v>402.04427893846105</c:v>
                </c:pt>
                <c:pt idx="45933">
                  <c:v>402.03129459046102</c:v>
                </c:pt>
                <c:pt idx="45934">
                  <c:v>402.00632418246101</c:v>
                </c:pt>
                <c:pt idx="45935">
                  <c:v>402.03948151846106</c:v>
                </c:pt>
                <c:pt idx="45936">
                  <c:v>401.82390618830698</c:v>
                </c:pt>
                <c:pt idx="45937">
                  <c:v>401.91997517661503</c:v>
                </c:pt>
                <c:pt idx="45938">
                  <c:v>402.08636548276894</c:v>
                </c:pt>
                <c:pt idx="45939">
                  <c:v>402.03050805507587</c:v>
                </c:pt>
                <c:pt idx="45940">
                  <c:v>402.21663385938399</c:v>
                </c:pt>
                <c:pt idx="45941">
                  <c:v>402.25523471738393</c:v>
                </c:pt>
                <c:pt idx="45942">
                  <c:v>401.99006909923003</c:v>
                </c:pt>
                <c:pt idx="45943">
                  <c:v>401.88714546461495</c:v>
                </c:pt>
                <c:pt idx="45944">
                  <c:v>401.72850927599893</c:v>
                </c:pt>
                <c:pt idx="45945">
                  <c:v>401.64331949738397</c:v>
                </c:pt>
                <c:pt idx="45946">
                  <c:v>401.63872501676798</c:v>
                </c:pt>
                <c:pt idx="45947">
                  <c:v>401.57920574461497</c:v>
                </c:pt>
                <c:pt idx="45948">
                  <c:v>401.51482088799997</c:v>
                </c:pt>
                <c:pt idx="45949">
                  <c:v>401.34238633661505</c:v>
                </c:pt>
                <c:pt idx="45950">
                  <c:v>401.45243085722996</c:v>
                </c:pt>
                <c:pt idx="45951">
                  <c:v>401.46044177507696</c:v>
                </c:pt>
                <c:pt idx="45952">
                  <c:v>401.35419824861486</c:v>
                </c:pt>
                <c:pt idx="45953">
                  <c:v>401.51931633169193</c:v>
                </c:pt>
                <c:pt idx="45955">
                  <c:v>401.67006405122999</c:v>
                </c:pt>
                <c:pt idx="45956">
                  <c:v>401.43839246646087</c:v>
                </c:pt>
                <c:pt idx="45957">
                  <c:v>401.22726059107703</c:v>
                </c:pt>
                <c:pt idx="45958">
                  <c:v>401.14157841276898</c:v>
                </c:pt>
                <c:pt idx="45959">
                  <c:v>401.07016571061496</c:v>
                </c:pt>
                <c:pt idx="45960">
                  <c:v>401.20620771907596</c:v>
                </c:pt>
                <c:pt idx="45961">
                  <c:v>401.30283035876903</c:v>
                </c:pt>
                <c:pt idx="45962">
                  <c:v>401.19873707415292</c:v>
                </c:pt>
                <c:pt idx="45963">
                  <c:v>401.01817960092296</c:v>
                </c:pt>
                <c:pt idx="45964">
                  <c:v>400.9961827321539</c:v>
                </c:pt>
                <c:pt idx="45965">
                  <c:v>400.96007178292194</c:v>
                </c:pt>
                <c:pt idx="45966">
                  <c:v>401.09475625092296</c:v>
                </c:pt>
                <c:pt idx="45967">
                  <c:v>401.01174630722994</c:v>
                </c:pt>
                <c:pt idx="45968">
                  <c:v>400.85041550784598</c:v>
                </c:pt>
                <c:pt idx="45969">
                  <c:v>400.801226076153</c:v>
                </c:pt>
                <c:pt idx="45970">
                  <c:v>400.76439106553801</c:v>
                </c:pt>
                <c:pt idx="45971">
                  <c:v>400.85717806276898</c:v>
                </c:pt>
                <c:pt idx="45972">
                  <c:v>400.79475183830698</c:v>
                </c:pt>
                <c:pt idx="45973">
                  <c:v>400.79412492015297</c:v>
                </c:pt>
                <c:pt idx="45974">
                  <c:v>400.95963210584614</c:v>
                </c:pt>
                <c:pt idx="45975">
                  <c:v>400.79795450861491</c:v>
                </c:pt>
                <c:pt idx="45976">
                  <c:v>400.72100905569187</c:v>
                </c:pt>
                <c:pt idx="45977">
                  <c:v>400.75454912676804</c:v>
                </c:pt>
                <c:pt idx="45978">
                  <c:v>400.59003492953792</c:v>
                </c:pt>
                <c:pt idx="45979">
                  <c:v>400.68692133753802</c:v>
                </c:pt>
                <c:pt idx="45980">
                  <c:v>400.84377886953808</c:v>
                </c:pt>
                <c:pt idx="45981">
                  <c:v>401.02676057538395</c:v>
                </c:pt>
                <c:pt idx="45982">
                  <c:v>401.06210501107699</c:v>
                </c:pt>
                <c:pt idx="45983">
                  <c:v>400.88470003169198</c:v>
                </c:pt>
                <c:pt idx="45984">
                  <c:v>401.111825327384</c:v>
                </c:pt>
                <c:pt idx="45985">
                  <c:v>401.60467382800005</c:v>
                </c:pt>
                <c:pt idx="45986">
                  <c:v>401.79255627569194</c:v>
                </c:pt>
                <c:pt idx="45987">
                  <c:v>402.02618451322996</c:v>
                </c:pt>
                <c:pt idx="45988">
                  <c:v>402.45969459846106</c:v>
                </c:pt>
                <c:pt idx="45989">
                  <c:v>402.18152566369196</c:v>
                </c:pt>
                <c:pt idx="45990">
                  <c:v>402.82118798815293</c:v>
                </c:pt>
                <c:pt idx="45991">
                  <c:v>402.64977905246104</c:v>
                </c:pt>
                <c:pt idx="45992">
                  <c:v>403.86919402338401</c:v>
                </c:pt>
                <c:pt idx="45993">
                  <c:v>402.39292368184607</c:v>
                </c:pt>
                <c:pt idx="45994">
                  <c:v>402.12898893923</c:v>
                </c:pt>
                <c:pt idx="45995">
                  <c:v>402.13427125522992</c:v>
                </c:pt>
                <c:pt idx="45996">
                  <c:v>402.15346408846108</c:v>
                </c:pt>
                <c:pt idx="45997">
                  <c:v>401.96802622722987</c:v>
                </c:pt>
                <c:pt idx="45998">
                  <c:v>402.33107179615303</c:v>
                </c:pt>
                <c:pt idx="45999">
                  <c:v>402.49990725399994</c:v>
                </c:pt>
                <c:pt idx="46000">
                  <c:v>403.30087134553798</c:v>
                </c:pt>
                <c:pt idx="46001">
                  <c:v>405.92028780246102</c:v>
                </c:pt>
                <c:pt idx="46002">
                  <c:v>404.49694553369199</c:v>
                </c:pt>
                <c:pt idx="46003">
                  <c:v>402.92388339799999</c:v>
                </c:pt>
                <c:pt idx="46004">
                  <c:v>401.92791769753796</c:v>
                </c:pt>
                <c:pt idx="46005">
                  <c:v>401.57071695476895</c:v>
                </c:pt>
                <c:pt idx="46006">
                  <c:v>401.71028495353801</c:v>
                </c:pt>
                <c:pt idx="46007">
                  <c:v>401.69574242184598</c:v>
                </c:pt>
                <c:pt idx="46008">
                  <c:v>401.80706066723002</c:v>
                </c:pt>
                <c:pt idx="46009">
                  <c:v>401.79245139307602</c:v>
                </c:pt>
                <c:pt idx="46010">
                  <c:v>401.776821823999</c:v>
                </c:pt>
                <c:pt idx="46011">
                  <c:v>401.68553215107596</c:v>
                </c:pt>
                <c:pt idx="46012">
                  <c:v>401.86031028061495</c:v>
                </c:pt>
                <c:pt idx="46013">
                  <c:v>401.73264438307598</c:v>
                </c:pt>
                <c:pt idx="46014">
                  <c:v>401.88601577522991</c:v>
                </c:pt>
                <c:pt idx="46015">
                  <c:v>401.89092194938399</c:v>
                </c:pt>
                <c:pt idx="46016">
                  <c:v>401.9799789481529</c:v>
                </c:pt>
                <c:pt idx="46017">
                  <c:v>401.65331083923002</c:v>
                </c:pt>
                <c:pt idx="46018">
                  <c:v>401.954897328154</c:v>
                </c:pt>
                <c:pt idx="46019">
                  <c:v>402.52768762630706</c:v>
                </c:pt>
                <c:pt idx="46020">
                  <c:v>402.48553951907689</c:v>
                </c:pt>
                <c:pt idx="46021">
                  <c:v>402.53295784522993</c:v>
                </c:pt>
                <c:pt idx="46022">
                  <c:v>402.2737595813839</c:v>
                </c:pt>
                <c:pt idx="46023">
                  <c:v>402.25472934384607</c:v>
                </c:pt>
                <c:pt idx="46024">
                  <c:v>402.25074382353807</c:v>
                </c:pt>
                <c:pt idx="46025">
                  <c:v>401.74435567030702</c:v>
                </c:pt>
                <c:pt idx="46026">
                  <c:v>401.98048207769199</c:v>
                </c:pt>
                <c:pt idx="46027">
                  <c:v>402.16148112600007</c:v>
                </c:pt>
                <c:pt idx="46028">
                  <c:v>402.12287899261491</c:v>
                </c:pt>
                <c:pt idx="46029">
                  <c:v>402.60294138030707</c:v>
                </c:pt>
                <c:pt idx="46030">
                  <c:v>402.38051590230691</c:v>
                </c:pt>
                <c:pt idx="46031">
                  <c:v>402.13530504384602</c:v>
                </c:pt>
                <c:pt idx="46032">
                  <c:v>402.12596623292302</c:v>
                </c:pt>
                <c:pt idx="46033">
                  <c:v>402.17197114215395</c:v>
                </c:pt>
                <c:pt idx="46034">
                  <c:v>402.42065052338398</c:v>
                </c:pt>
                <c:pt idx="46035">
                  <c:v>402.65766099815306</c:v>
                </c:pt>
                <c:pt idx="46036">
                  <c:v>402.54327099492201</c:v>
                </c:pt>
                <c:pt idx="46037">
                  <c:v>402.30617444846087</c:v>
                </c:pt>
                <c:pt idx="46038">
                  <c:v>402.86229303292305</c:v>
                </c:pt>
                <c:pt idx="46039">
                  <c:v>402.30065229292302</c:v>
                </c:pt>
                <c:pt idx="46040">
                  <c:v>402.061601797538</c:v>
                </c:pt>
                <c:pt idx="46041">
                  <c:v>402.05629722799995</c:v>
                </c:pt>
                <c:pt idx="46042">
                  <c:v>402.07102961492302</c:v>
                </c:pt>
                <c:pt idx="46043">
                  <c:v>402.18782124384603</c:v>
                </c:pt>
                <c:pt idx="46044">
                  <c:v>401.74262837984611</c:v>
                </c:pt>
                <c:pt idx="46045">
                  <c:v>401.59297503522993</c:v>
                </c:pt>
                <c:pt idx="46046">
                  <c:v>401.58730115769191</c:v>
                </c:pt>
                <c:pt idx="46047">
                  <c:v>402.162218168153</c:v>
                </c:pt>
                <c:pt idx="46048">
                  <c:v>402.21140195676895</c:v>
                </c:pt>
                <c:pt idx="46049">
                  <c:v>401.96839992169191</c:v>
                </c:pt>
                <c:pt idx="46050">
                  <c:v>402.00002631846098</c:v>
                </c:pt>
                <c:pt idx="46051">
                  <c:v>402.34870529169194</c:v>
                </c:pt>
                <c:pt idx="46052">
                  <c:v>402.76696771507596</c:v>
                </c:pt>
                <c:pt idx="46053">
                  <c:v>402.89876121999896</c:v>
                </c:pt>
                <c:pt idx="46054">
                  <c:v>402.68566834923001</c:v>
                </c:pt>
                <c:pt idx="46055">
                  <c:v>402.51117234184596</c:v>
                </c:pt>
                <c:pt idx="46056">
                  <c:v>402.8476487378461</c:v>
                </c:pt>
                <c:pt idx="46057">
                  <c:v>402.51998288369202</c:v>
                </c:pt>
                <c:pt idx="46058">
                  <c:v>402.816034489846</c:v>
                </c:pt>
                <c:pt idx="46059">
                  <c:v>403.31264825384608</c:v>
                </c:pt>
                <c:pt idx="46060">
                  <c:v>403.31311529369191</c:v>
                </c:pt>
                <c:pt idx="46061">
                  <c:v>402.81766179522998</c:v>
                </c:pt>
                <c:pt idx="46062">
                  <c:v>403.19640135446105</c:v>
                </c:pt>
                <c:pt idx="46063">
                  <c:v>403.11014744399995</c:v>
                </c:pt>
                <c:pt idx="46064">
                  <c:v>402.76687648861497</c:v>
                </c:pt>
                <c:pt idx="46065">
                  <c:v>402.61289816030705</c:v>
                </c:pt>
                <c:pt idx="46066">
                  <c:v>402.70867140323003</c:v>
                </c:pt>
                <c:pt idx="46067">
                  <c:v>402.7590615330771</c:v>
                </c:pt>
                <c:pt idx="46068">
                  <c:v>402.78581354507691</c:v>
                </c:pt>
                <c:pt idx="46069">
                  <c:v>403.30098786076906</c:v>
                </c:pt>
                <c:pt idx="46070">
                  <c:v>402.80782857415306</c:v>
                </c:pt>
                <c:pt idx="46071">
                  <c:v>402.37923414738395</c:v>
                </c:pt>
                <c:pt idx="46072">
                  <c:v>402.72842773261493</c:v>
                </c:pt>
                <c:pt idx="46073">
                  <c:v>402.545093984</c:v>
                </c:pt>
                <c:pt idx="46074">
                  <c:v>402.19273580492302</c:v>
                </c:pt>
                <c:pt idx="46075">
                  <c:v>402.14694217876905</c:v>
                </c:pt>
                <c:pt idx="46076">
                  <c:v>402.35996684861499</c:v>
                </c:pt>
                <c:pt idx="46077">
                  <c:v>402.39797818984607</c:v>
                </c:pt>
                <c:pt idx="46078">
                  <c:v>402.54697506215297</c:v>
                </c:pt>
                <c:pt idx="46079">
                  <c:v>402.04372802830704</c:v>
                </c:pt>
                <c:pt idx="46080">
                  <c:v>401.82099213799904</c:v>
                </c:pt>
                <c:pt idx="46081">
                  <c:v>402.20480853092306</c:v>
                </c:pt>
                <c:pt idx="46082">
                  <c:v>401.97145520046092</c:v>
                </c:pt>
                <c:pt idx="46083">
                  <c:v>401.69168624015299</c:v>
                </c:pt>
                <c:pt idx="46084">
                  <c:v>402.29995652061496</c:v>
                </c:pt>
                <c:pt idx="46085">
                  <c:v>402.213149370461</c:v>
                </c:pt>
                <c:pt idx="46086">
                  <c:v>402.20490498215293</c:v>
                </c:pt>
                <c:pt idx="46087">
                  <c:v>402.529248770153</c:v>
                </c:pt>
                <c:pt idx="46088">
                  <c:v>401.84000504400001</c:v>
                </c:pt>
                <c:pt idx="46089">
                  <c:v>401.84516830523108</c:v>
                </c:pt>
                <c:pt idx="46090">
                  <c:v>401.94927618338403</c:v>
                </c:pt>
                <c:pt idx="46091">
                  <c:v>402.54841702769193</c:v>
                </c:pt>
                <c:pt idx="46092">
                  <c:v>402.85514054061503</c:v>
                </c:pt>
                <c:pt idx="46093">
                  <c:v>402.33653203969192</c:v>
                </c:pt>
                <c:pt idx="46094">
                  <c:v>402.17167518123</c:v>
                </c:pt>
                <c:pt idx="46095">
                  <c:v>401.98299621661494</c:v>
                </c:pt>
                <c:pt idx="46096">
                  <c:v>402.123344693077</c:v>
                </c:pt>
                <c:pt idx="46097">
                  <c:v>402.10135638907695</c:v>
                </c:pt>
                <c:pt idx="46098">
                  <c:v>402.09235120938399</c:v>
                </c:pt>
                <c:pt idx="46099">
                  <c:v>402.04373741430697</c:v>
                </c:pt>
                <c:pt idx="46100">
                  <c:v>402.30281742184502</c:v>
                </c:pt>
                <c:pt idx="46101">
                  <c:v>402.33560228738395</c:v>
                </c:pt>
                <c:pt idx="46102">
                  <c:v>402.47222628738399</c:v>
                </c:pt>
                <c:pt idx="46103">
                  <c:v>402.8095658744611</c:v>
                </c:pt>
                <c:pt idx="46104">
                  <c:v>402.14187554584606</c:v>
                </c:pt>
                <c:pt idx="46105">
                  <c:v>402.24399396984597</c:v>
                </c:pt>
                <c:pt idx="46106">
                  <c:v>402.64504030969204</c:v>
                </c:pt>
                <c:pt idx="46107">
                  <c:v>403.05674691799891</c:v>
                </c:pt>
                <c:pt idx="46108">
                  <c:v>402.92592236692195</c:v>
                </c:pt>
                <c:pt idx="46109">
                  <c:v>402.64454720292298</c:v>
                </c:pt>
                <c:pt idx="46110">
                  <c:v>403.02701265938396</c:v>
                </c:pt>
                <c:pt idx="46111">
                  <c:v>402.91730849846095</c:v>
                </c:pt>
                <c:pt idx="46112">
                  <c:v>403.11280855507601</c:v>
                </c:pt>
                <c:pt idx="46113">
                  <c:v>403.20800773630697</c:v>
                </c:pt>
                <c:pt idx="46114">
                  <c:v>402.83850183369196</c:v>
                </c:pt>
                <c:pt idx="46115">
                  <c:v>402.85395298599997</c:v>
                </c:pt>
                <c:pt idx="46116">
                  <c:v>403.10529885323098</c:v>
                </c:pt>
                <c:pt idx="46117">
                  <c:v>403.30236021323105</c:v>
                </c:pt>
                <c:pt idx="46118">
                  <c:v>403.06193017892292</c:v>
                </c:pt>
                <c:pt idx="46119">
                  <c:v>403.8008888023071</c:v>
                </c:pt>
                <c:pt idx="46120">
                  <c:v>403.56088314169205</c:v>
                </c:pt>
                <c:pt idx="46121">
                  <c:v>403.58056822353802</c:v>
                </c:pt>
                <c:pt idx="46122">
                  <c:v>404.36884222830702</c:v>
                </c:pt>
                <c:pt idx="46123">
                  <c:v>405.69130775322986</c:v>
                </c:pt>
                <c:pt idx="46124">
                  <c:v>406.2446903790771</c:v>
                </c:pt>
                <c:pt idx="46125">
                  <c:v>405.13785970799995</c:v>
                </c:pt>
                <c:pt idx="46126">
                  <c:v>405.04726763169202</c:v>
                </c:pt>
                <c:pt idx="46127">
                  <c:v>405.09680820553803</c:v>
                </c:pt>
                <c:pt idx="46128">
                  <c:v>404.63404298446108</c:v>
                </c:pt>
                <c:pt idx="46129">
                  <c:v>405.46296919922997</c:v>
                </c:pt>
                <c:pt idx="46130">
                  <c:v>405.96092170830696</c:v>
                </c:pt>
                <c:pt idx="46131">
                  <c:v>406.13305239938398</c:v>
                </c:pt>
                <c:pt idx="46132">
                  <c:v>405.37408779753798</c:v>
                </c:pt>
                <c:pt idx="46133">
                  <c:v>405.66650890215391</c:v>
                </c:pt>
                <c:pt idx="46134">
                  <c:v>405.58222172584607</c:v>
                </c:pt>
                <c:pt idx="46135">
                  <c:v>404.20434373538404</c:v>
                </c:pt>
                <c:pt idx="46136">
                  <c:v>403.13226575738395</c:v>
                </c:pt>
                <c:pt idx="46137">
                  <c:v>403.35907805769199</c:v>
                </c:pt>
                <c:pt idx="46138">
                  <c:v>403.11245960076906</c:v>
                </c:pt>
                <c:pt idx="46139">
                  <c:v>403.25158748046101</c:v>
                </c:pt>
                <c:pt idx="46140">
                  <c:v>403.34936930123001</c:v>
                </c:pt>
                <c:pt idx="46141">
                  <c:v>403.88689443599992</c:v>
                </c:pt>
                <c:pt idx="46142">
                  <c:v>402.96780793507696</c:v>
                </c:pt>
                <c:pt idx="46143">
                  <c:v>402.71290601569194</c:v>
                </c:pt>
                <c:pt idx="46144">
                  <c:v>403.00915920138391</c:v>
                </c:pt>
                <c:pt idx="46145">
                  <c:v>403.45582907369197</c:v>
                </c:pt>
                <c:pt idx="46146">
                  <c:v>403.55357717553801</c:v>
                </c:pt>
                <c:pt idx="46147">
                  <c:v>404.27054640076898</c:v>
                </c:pt>
                <c:pt idx="46148">
                  <c:v>404.82575329630703</c:v>
                </c:pt>
                <c:pt idx="46149">
                  <c:v>404.68012393107603</c:v>
                </c:pt>
                <c:pt idx="46150">
                  <c:v>404.98957387999894</c:v>
                </c:pt>
                <c:pt idx="46151">
                  <c:v>405.80923095969194</c:v>
                </c:pt>
                <c:pt idx="46152">
                  <c:v>405.6722437393841</c:v>
                </c:pt>
                <c:pt idx="46153">
                  <c:v>405.38768717661497</c:v>
                </c:pt>
                <c:pt idx="46154">
                  <c:v>405.06347461292302</c:v>
                </c:pt>
                <c:pt idx="46155">
                  <c:v>404.85825098338398</c:v>
                </c:pt>
                <c:pt idx="46156">
                  <c:v>405.74432155923</c:v>
                </c:pt>
                <c:pt idx="46157">
                  <c:v>406.09995416199996</c:v>
                </c:pt>
                <c:pt idx="46158">
                  <c:v>406.42890663276904</c:v>
                </c:pt>
                <c:pt idx="46159">
                  <c:v>407.30306307707696</c:v>
                </c:pt>
                <c:pt idx="46160">
                  <c:v>407.31099237169195</c:v>
                </c:pt>
                <c:pt idx="46161">
                  <c:v>406.85213621322993</c:v>
                </c:pt>
                <c:pt idx="46162">
                  <c:v>406.56408353799998</c:v>
                </c:pt>
                <c:pt idx="46163">
                  <c:v>406.66341242446106</c:v>
                </c:pt>
                <c:pt idx="46164">
                  <c:v>406.53674971569188</c:v>
                </c:pt>
                <c:pt idx="46165">
                  <c:v>406.69784787200001</c:v>
                </c:pt>
                <c:pt idx="46166">
                  <c:v>406.83037653276898</c:v>
                </c:pt>
                <c:pt idx="46167">
                  <c:v>407.25647133861492</c:v>
                </c:pt>
                <c:pt idx="46168">
                  <c:v>407.46314559999894</c:v>
                </c:pt>
                <c:pt idx="46169">
                  <c:v>407.37391732492205</c:v>
                </c:pt>
                <c:pt idx="46170">
                  <c:v>408.092796114615</c:v>
                </c:pt>
                <c:pt idx="46171">
                  <c:v>409.32651809338392</c:v>
                </c:pt>
                <c:pt idx="46172">
                  <c:v>409.18472251892302</c:v>
                </c:pt>
                <c:pt idx="46173">
                  <c:v>409.28415901522993</c:v>
                </c:pt>
                <c:pt idx="46174">
                  <c:v>409.12046729261499</c:v>
                </c:pt>
                <c:pt idx="46175">
                  <c:v>409.47702901292303</c:v>
                </c:pt>
                <c:pt idx="46176">
                  <c:v>409.81686607199993</c:v>
                </c:pt>
                <c:pt idx="46177">
                  <c:v>409.82312909876896</c:v>
                </c:pt>
                <c:pt idx="46178">
                  <c:v>410.10738171061502</c:v>
                </c:pt>
                <c:pt idx="46179">
                  <c:v>409.43823975953791</c:v>
                </c:pt>
                <c:pt idx="46180">
                  <c:v>409.51073858969193</c:v>
                </c:pt>
                <c:pt idx="46181">
                  <c:v>409.35710898015299</c:v>
                </c:pt>
                <c:pt idx="46182">
                  <c:v>408.24705191046098</c:v>
                </c:pt>
                <c:pt idx="46183">
                  <c:v>407.35902980892308</c:v>
                </c:pt>
                <c:pt idx="46184">
                  <c:v>407.65828193846107</c:v>
                </c:pt>
                <c:pt idx="46185">
                  <c:v>407.82642255815392</c:v>
                </c:pt>
                <c:pt idx="46186">
                  <c:v>407.61264692753798</c:v>
                </c:pt>
                <c:pt idx="46187">
                  <c:v>408.38283785584605</c:v>
                </c:pt>
                <c:pt idx="46188">
                  <c:v>409.35637914307699</c:v>
                </c:pt>
                <c:pt idx="46189">
                  <c:v>409.75582779415305</c:v>
                </c:pt>
                <c:pt idx="46190">
                  <c:v>410.07470706753799</c:v>
                </c:pt>
                <c:pt idx="46191">
                  <c:v>409.94589224322999</c:v>
                </c:pt>
                <c:pt idx="46192">
                  <c:v>409.524371465846</c:v>
                </c:pt>
                <c:pt idx="46193">
                  <c:v>409.75489993169197</c:v>
                </c:pt>
                <c:pt idx="46194">
                  <c:v>410.35090341199896</c:v>
                </c:pt>
                <c:pt idx="46195">
                  <c:v>410.81276166092306</c:v>
                </c:pt>
                <c:pt idx="46196">
                  <c:v>411.38526353353808</c:v>
                </c:pt>
                <c:pt idx="46197">
                  <c:v>412.271590513538</c:v>
                </c:pt>
                <c:pt idx="46198">
                  <c:v>413.44082222215297</c:v>
                </c:pt>
                <c:pt idx="46199">
                  <c:v>413.53740062246106</c:v>
                </c:pt>
                <c:pt idx="46200">
                  <c:v>412.46293431076901</c:v>
                </c:pt>
                <c:pt idx="46201">
                  <c:v>411.89329278799892</c:v>
                </c:pt>
                <c:pt idx="46202">
                  <c:v>413.19464243507701</c:v>
                </c:pt>
                <c:pt idx="46203">
                  <c:v>412.85818961261492</c:v>
                </c:pt>
                <c:pt idx="46204">
                  <c:v>412.836474627538</c:v>
                </c:pt>
                <c:pt idx="46205">
                  <c:v>412.11609986630697</c:v>
                </c:pt>
                <c:pt idx="46206">
                  <c:v>410.97081922046101</c:v>
                </c:pt>
                <c:pt idx="46207">
                  <c:v>411.37901317953805</c:v>
                </c:pt>
                <c:pt idx="46208">
                  <c:v>412.65311475907595</c:v>
                </c:pt>
                <c:pt idx="46209">
                  <c:v>415.38199567784602</c:v>
                </c:pt>
                <c:pt idx="46210">
                  <c:v>416.23054161076902</c:v>
                </c:pt>
                <c:pt idx="46211">
                  <c:v>415.74747711569205</c:v>
                </c:pt>
                <c:pt idx="46212">
                  <c:v>415.37466220292305</c:v>
                </c:pt>
                <c:pt idx="46213">
                  <c:v>415.049128250308</c:v>
                </c:pt>
                <c:pt idx="46214">
                  <c:v>414.04958655646107</c:v>
                </c:pt>
                <c:pt idx="46215">
                  <c:v>414.09379536446102</c:v>
                </c:pt>
                <c:pt idx="46216">
                  <c:v>414.02959367999898</c:v>
                </c:pt>
                <c:pt idx="46217">
                  <c:v>414.16455646738399</c:v>
                </c:pt>
                <c:pt idx="46218">
                  <c:v>415.36710061153798</c:v>
                </c:pt>
                <c:pt idx="46219">
                  <c:v>415.68461375861494</c:v>
                </c:pt>
                <c:pt idx="46220">
                  <c:v>416.12060119615307</c:v>
                </c:pt>
                <c:pt idx="46221">
                  <c:v>416.19575313523001</c:v>
                </c:pt>
                <c:pt idx="46222">
                  <c:v>417.15665416600001</c:v>
                </c:pt>
                <c:pt idx="46223">
                  <c:v>417.56912946076898</c:v>
                </c:pt>
                <c:pt idx="46224">
                  <c:v>417.86992633999904</c:v>
                </c:pt>
                <c:pt idx="46225">
                  <c:v>418.692069044307</c:v>
                </c:pt>
                <c:pt idx="46226">
                  <c:v>419.25823432138395</c:v>
                </c:pt>
                <c:pt idx="46227">
                  <c:v>418.99206101369197</c:v>
                </c:pt>
                <c:pt idx="46228">
                  <c:v>419.47094195353799</c:v>
                </c:pt>
                <c:pt idx="46229">
                  <c:v>419.48105369292296</c:v>
                </c:pt>
                <c:pt idx="46230">
                  <c:v>419.286800051846</c:v>
                </c:pt>
                <c:pt idx="46231">
                  <c:v>418.793093114307</c:v>
                </c:pt>
                <c:pt idx="46232">
                  <c:v>418.50279566615302</c:v>
                </c:pt>
                <c:pt idx="46233">
                  <c:v>418.54565909261493</c:v>
                </c:pt>
                <c:pt idx="46234">
                  <c:v>420.05718932923008</c:v>
                </c:pt>
                <c:pt idx="46235">
                  <c:v>420.96972639138397</c:v>
                </c:pt>
                <c:pt idx="46236">
                  <c:v>421.42892525846094</c:v>
                </c:pt>
                <c:pt idx="46237">
                  <c:v>420.92493510276898</c:v>
                </c:pt>
                <c:pt idx="46238">
                  <c:v>420.86043001276903</c:v>
                </c:pt>
                <c:pt idx="46239">
                  <c:v>420.41673721153791</c:v>
                </c:pt>
                <c:pt idx="46240">
                  <c:v>422.03531731892286</c:v>
                </c:pt>
                <c:pt idx="46241">
                  <c:v>420.45487628323104</c:v>
                </c:pt>
                <c:pt idx="46242">
                  <c:v>418.59612319753796</c:v>
                </c:pt>
                <c:pt idx="46243">
                  <c:v>418.07595557846099</c:v>
                </c:pt>
                <c:pt idx="46244">
                  <c:v>418.52275022646108</c:v>
                </c:pt>
                <c:pt idx="46245">
                  <c:v>419.52236480615397</c:v>
                </c:pt>
                <c:pt idx="46246">
                  <c:v>419.8656963258461</c:v>
                </c:pt>
                <c:pt idx="46247">
                  <c:v>420.91960713692202</c:v>
                </c:pt>
                <c:pt idx="46248">
                  <c:v>420.47009534076898</c:v>
                </c:pt>
                <c:pt idx="46249">
                  <c:v>419.81787494169197</c:v>
                </c:pt>
                <c:pt idx="46250">
                  <c:v>419.64235094215292</c:v>
                </c:pt>
                <c:pt idx="46251">
                  <c:v>419.78245533476905</c:v>
                </c:pt>
                <c:pt idx="46252">
                  <c:v>419.80191342569191</c:v>
                </c:pt>
                <c:pt idx="46253">
                  <c:v>419.96669012138398</c:v>
                </c:pt>
                <c:pt idx="46254">
                  <c:v>419.4250285810769</c:v>
                </c:pt>
                <c:pt idx="46255">
                  <c:v>418.33128429738395</c:v>
                </c:pt>
                <c:pt idx="46256">
                  <c:v>417.20132086107594</c:v>
                </c:pt>
                <c:pt idx="46257">
                  <c:v>416.28087155399999</c:v>
                </c:pt>
                <c:pt idx="46258">
                  <c:v>415.4998633363071</c:v>
                </c:pt>
                <c:pt idx="46259">
                  <c:v>415.42918017138396</c:v>
                </c:pt>
                <c:pt idx="46260">
                  <c:v>416.17239974584601</c:v>
                </c:pt>
                <c:pt idx="46261">
                  <c:v>417.55666824799994</c:v>
                </c:pt>
                <c:pt idx="46262">
                  <c:v>418.54297793015297</c:v>
                </c:pt>
                <c:pt idx="46263">
                  <c:v>418.90272902769192</c:v>
                </c:pt>
                <c:pt idx="46264">
                  <c:v>418.75854754153795</c:v>
                </c:pt>
                <c:pt idx="46265">
                  <c:v>418.45089012215306</c:v>
                </c:pt>
                <c:pt idx="46266">
                  <c:v>418.55651940953794</c:v>
                </c:pt>
                <c:pt idx="46267">
                  <c:v>419.50690727753795</c:v>
                </c:pt>
                <c:pt idx="46268">
                  <c:v>420.2911730906149</c:v>
                </c:pt>
                <c:pt idx="46269">
                  <c:v>421.58113399153791</c:v>
                </c:pt>
                <c:pt idx="46270">
                  <c:v>421.75472235415401</c:v>
                </c:pt>
                <c:pt idx="46271">
                  <c:v>421.68423435569196</c:v>
                </c:pt>
                <c:pt idx="46272">
                  <c:v>421.96669102646098</c:v>
                </c:pt>
                <c:pt idx="46273">
                  <c:v>422.20135881999994</c:v>
                </c:pt>
                <c:pt idx="46274">
                  <c:v>421.75166101769196</c:v>
                </c:pt>
                <c:pt idx="46275">
                  <c:v>421.40855419738392</c:v>
                </c:pt>
                <c:pt idx="46276">
                  <c:v>421.21988626446108</c:v>
                </c:pt>
                <c:pt idx="46277">
                  <c:v>421.94750243799996</c:v>
                </c:pt>
                <c:pt idx="46278">
                  <c:v>421.90562294307603</c:v>
                </c:pt>
                <c:pt idx="46279">
                  <c:v>422.54963026953806</c:v>
                </c:pt>
                <c:pt idx="46280">
                  <c:v>423.12495689261499</c:v>
                </c:pt>
                <c:pt idx="46281">
                  <c:v>420.89684683938401</c:v>
                </c:pt>
                <c:pt idx="46282">
                  <c:v>421.63558573276902</c:v>
                </c:pt>
                <c:pt idx="46283">
                  <c:v>423.03868444107593</c:v>
                </c:pt>
                <c:pt idx="46284">
                  <c:v>420.71553649599889</c:v>
                </c:pt>
                <c:pt idx="46285">
                  <c:v>421.73091843722989</c:v>
                </c:pt>
                <c:pt idx="46286">
                  <c:v>419.93277740922997</c:v>
                </c:pt>
                <c:pt idx="46287">
                  <c:v>418.42998559323001</c:v>
                </c:pt>
                <c:pt idx="46288">
                  <c:v>417.34518309184506</c:v>
                </c:pt>
                <c:pt idx="46289">
                  <c:v>418.96702006138395</c:v>
                </c:pt>
                <c:pt idx="46290">
                  <c:v>419.00239124369097</c:v>
                </c:pt>
                <c:pt idx="46291">
                  <c:v>418.26337600092296</c:v>
                </c:pt>
                <c:pt idx="46292">
                  <c:v>419.59924624676898</c:v>
                </c:pt>
                <c:pt idx="46293">
                  <c:v>419.2881141036919</c:v>
                </c:pt>
                <c:pt idx="46294">
                  <c:v>417.39262316169197</c:v>
                </c:pt>
                <c:pt idx="46295">
                  <c:v>418.61123236599997</c:v>
                </c:pt>
                <c:pt idx="46296">
                  <c:v>418.15819624599993</c:v>
                </c:pt>
                <c:pt idx="46297">
                  <c:v>417.07899983246102</c:v>
                </c:pt>
                <c:pt idx="46298">
                  <c:v>416.82919730907599</c:v>
                </c:pt>
                <c:pt idx="46299">
                  <c:v>416.24792562446112</c:v>
                </c:pt>
                <c:pt idx="46300">
                  <c:v>416.45541020922997</c:v>
                </c:pt>
                <c:pt idx="46301">
                  <c:v>416.43691938953793</c:v>
                </c:pt>
                <c:pt idx="46302">
                  <c:v>415.90974371892293</c:v>
                </c:pt>
                <c:pt idx="46303">
                  <c:v>415.92543635430695</c:v>
                </c:pt>
                <c:pt idx="46304">
                  <c:v>416.07046337953807</c:v>
                </c:pt>
                <c:pt idx="46305">
                  <c:v>416.12082760815298</c:v>
                </c:pt>
                <c:pt idx="46306">
                  <c:v>416.42764158692302</c:v>
                </c:pt>
                <c:pt idx="46307">
                  <c:v>416.36177959369195</c:v>
                </c:pt>
                <c:pt idx="46308">
                  <c:v>417.17607831922999</c:v>
                </c:pt>
                <c:pt idx="46309">
                  <c:v>418.29565329369194</c:v>
                </c:pt>
                <c:pt idx="46310">
                  <c:v>418.40762321646105</c:v>
                </c:pt>
                <c:pt idx="46311">
                  <c:v>418.74496081630707</c:v>
                </c:pt>
                <c:pt idx="46312">
                  <c:v>419.05518678061492</c:v>
                </c:pt>
                <c:pt idx="46313">
                  <c:v>418.85486243092311</c:v>
                </c:pt>
                <c:pt idx="46314">
                  <c:v>417.22515798046095</c:v>
                </c:pt>
                <c:pt idx="46315">
                  <c:v>416.42297193922997</c:v>
                </c:pt>
                <c:pt idx="46316">
                  <c:v>415.49465240261486</c:v>
                </c:pt>
                <c:pt idx="46317">
                  <c:v>415.23411868784592</c:v>
                </c:pt>
                <c:pt idx="46318">
                  <c:v>415.74332907922997</c:v>
                </c:pt>
                <c:pt idx="46319">
                  <c:v>416.56246650415306</c:v>
                </c:pt>
                <c:pt idx="46320">
                  <c:v>416.13296190599999</c:v>
                </c:pt>
                <c:pt idx="46321">
                  <c:v>415.72594956184599</c:v>
                </c:pt>
                <c:pt idx="46322">
                  <c:v>415.26792599907697</c:v>
                </c:pt>
                <c:pt idx="46323">
                  <c:v>414.46900507461493</c:v>
                </c:pt>
                <c:pt idx="46324">
                  <c:v>413.96387984999996</c:v>
                </c:pt>
                <c:pt idx="46325">
                  <c:v>413.36705985461492</c:v>
                </c:pt>
                <c:pt idx="46326">
                  <c:v>412.676285360154</c:v>
                </c:pt>
                <c:pt idx="46327">
                  <c:v>413.293024785846</c:v>
                </c:pt>
                <c:pt idx="46328">
                  <c:v>414.85255395015395</c:v>
                </c:pt>
                <c:pt idx="46329">
                  <c:v>414.74329587861496</c:v>
                </c:pt>
                <c:pt idx="46330">
                  <c:v>414.26966243461504</c:v>
                </c:pt>
                <c:pt idx="46331">
                  <c:v>414.00949293630708</c:v>
                </c:pt>
                <c:pt idx="46332">
                  <c:v>414.23000004953792</c:v>
                </c:pt>
                <c:pt idx="46333">
                  <c:v>414.22521882030696</c:v>
                </c:pt>
                <c:pt idx="46334">
                  <c:v>414.48171043630697</c:v>
                </c:pt>
                <c:pt idx="46335">
                  <c:v>414.82997464707603</c:v>
                </c:pt>
                <c:pt idx="46336">
                  <c:v>414.44423143538398</c:v>
                </c:pt>
                <c:pt idx="46337">
                  <c:v>413.63922440046105</c:v>
                </c:pt>
                <c:pt idx="46338">
                  <c:v>413.85314566107695</c:v>
                </c:pt>
                <c:pt idx="46339">
                  <c:v>413.19395070353801</c:v>
                </c:pt>
                <c:pt idx="46340">
                  <c:v>412.67124922076908</c:v>
                </c:pt>
                <c:pt idx="46341">
                  <c:v>413.21893177907691</c:v>
                </c:pt>
                <c:pt idx="46342">
                  <c:v>413.65208276184603</c:v>
                </c:pt>
                <c:pt idx="46343">
                  <c:v>413.30185551276901</c:v>
                </c:pt>
                <c:pt idx="46344">
                  <c:v>413.41585506507693</c:v>
                </c:pt>
                <c:pt idx="46345">
                  <c:v>413.4289035856919</c:v>
                </c:pt>
                <c:pt idx="46346">
                  <c:v>413.31376538076904</c:v>
                </c:pt>
                <c:pt idx="46347">
                  <c:v>413.28341929092295</c:v>
                </c:pt>
                <c:pt idx="46348">
                  <c:v>414.241833420153</c:v>
                </c:pt>
                <c:pt idx="46349">
                  <c:v>414.45054993630703</c:v>
                </c:pt>
                <c:pt idx="46350">
                  <c:v>414.75077039999996</c:v>
                </c:pt>
                <c:pt idx="46351">
                  <c:v>415.19232960153801</c:v>
                </c:pt>
                <c:pt idx="46352">
                  <c:v>415.27981348861493</c:v>
                </c:pt>
                <c:pt idx="46353">
                  <c:v>415.21028117692305</c:v>
                </c:pt>
                <c:pt idx="46354">
                  <c:v>415.22283080892203</c:v>
                </c:pt>
                <c:pt idx="46355">
                  <c:v>415.46342051338405</c:v>
                </c:pt>
                <c:pt idx="46356">
                  <c:v>415.49282836169192</c:v>
                </c:pt>
                <c:pt idx="46357">
                  <c:v>415.46137590815391</c:v>
                </c:pt>
                <c:pt idx="46358">
                  <c:v>415.51201802907599</c:v>
                </c:pt>
                <c:pt idx="46359">
                  <c:v>415.80468017584616</c:v>
                </c:pt>
                <c:pt idx="46360">
                  <c:v>415.88773004692194</c:v>
                </c:pt>
                <c:pt idx="46361">
                  <c:v>416.08596143015302</c:v>
                </c:pt>
                <c:pt idx="46362">
                  <c:v>416.30193076738391</c:v>
                </c:pt>
                <c:pt idx="46363">
                  <c:v>416.31691748769185</c:v>
                </c:pt>
                <c:pt idx="46364">
                  <c:v>416.24519375353799</c:v>
                </c:pt>
                <c:pt idx="46365">
                  <c:v>416.18283763907704</c:v>
                </c:pt>
                <c:pt idx="46366">
                  <c:v>416.15261376584607</c:v>
                </c:pt>
                <c:pt idx="46367">
                  <c:v>416.23208384646102</c:v>
                </c:pt>
                <c:pt idx="46368">
                  <c:v>416.49775648830689</c:v>
                </c:pt>
                <c:pt idx="46369">
                  <c:v>416.72367708307593</c:v>
                </c:pt>
                <c:pt idx="46370">
                  <c:v>417.23308313722993</c:v>
                </c:pt>
                <c:pt idx="46371">
                  <c:v>417.64706464492303</c:v>
                </c:pt>
                <c:pt idx="46372">
                  <c:v>417.951871764923</c:v>
                </c:pt>
                <c:pt idx="46373">
                  <c:v>418.59650220461486</c:v>
                </c:pt>
                <c:pt idx="46374">
                  <c:v>419.35773209107703</c:v>
                </c:pt>
                <c:pt idx="46375">
                  <c:v>419.50074501569196</c:v>
                </c:pt>
                <c:pt idx="46376">
                  <c:v>419.77030098338395</c:v>
                </c:pt>
                <c:pt idx="46377">
                  <c:v>419.97458638569196</c:v>
                </c:pt>
                <c:pt idx="46378">
                  <c:v>419.69176879922992</c:v>
                </c:pt>
                <c:pt idx="46379">
                  <c:v>419.549307480153</c:v>
                </c:pt>
                <c:pt idx="46380">
                  <c:v>418.83898905553792</c:v>
                </c:pt>
                <c:pt idx="46381">
                  <c:v>418.29640075169186</c:v>
                </c:pt>
                <c:pt idx="46382">
                  <c:v>417.46498569969202</c:v>
                </c:pt>
                <c:pt idx="46383">
                  <c:v>417.94968454799903</c:v>
                </c:pt>
                <c:pt idx="46384">
                  <c:v>418.21073561107596</c:v>
                </c:pt>
                <c:pt idx="46385">
                  <c:v>418.18515493092292</c:v>
                </c:pt>
                <c:pt idx="46386">
                  <c:v>418.461786235538</c:v>
                </c:pt>
                <c:pt idx="46387">
                  <c:v>418.05969853784603</c:v>
                </c:pt>
                <c:pt idx="46388">
                  <c:v>417.11023690122994</c:v>
                </c:pt>
                <c:pt idx="46389">
                  <c:v>416.59583451876898</c:v>
                </c:pt>
                <c:pt idx="46390">
                  <c:v>416.38364470246108</c:v>
                </c:pt>
                <c:pt idx="46391">
                  <c:v>416.44681975969189</c:v>
                </c:pt>
                <c:pt idx="46392">
                  <c:v>416.58528304923101</c:v>
                </c:pt>
                <c:pt idx="46393">
                  <c:v>417.01084198784605</c:v>
                </c:pt>
                <c:pt idx="46394">
                  <c:v>417.01882573892198</c:v>
                </c:pt>
                <c:pt idx="46395">
                  <c:v>417.38078129046107</c:v>
                </c:pt>
                <c:pt idx="46396">
                  <c:v>416.71061894153786</c:v>
                </c:pt>
                <c:pt idx="46397">
                  <c:v>417.17740550199898</c:v>
                </c:pt>
                <c:pt idx="46398">
                  <c:v>417.404119127846</c:v>
                </c:pt>
                <c:pt idx="46399">
                  <c:v>418.575845505384</c:v>
                </c:pt>
                <c:pt idx="46400">
                  <c:v>417.61011742415292</c:v>
                </c:pt>
                <c:pt idx="46401">
                  <c:v>416.43211860999986</c:v>
                </c:pt>
                <c:pt idx="46402">
                  <c:v>415.87377700015293</c:v>
                </c:pt>
                <c:pt idx="46403">
                  <c:v>417.06404988692304</c:v>
                </c:pt>
                <c:pt idx="46404">
                  <c:v>416.48745330599894</c:v>
                </c:pt>
                <c:pt idx="46405">
                  <c:v>415.96004730753799</c:v>
                </c:pt>
                <c:pt idx="46406">
                  <c:v>415.90571852599891</c:v>
                </c:pt>
                <c:pt idx="46407">
                  <c:v>416.11555946199888</c:v>
                </c:pt>
                <c:pt idx="46408">
                  <c:v>416.27595545215297</c:v>
                </c:pt>
                <c:pt idx="46409">
                  <c:v>416.58298550369204</c:v>
                </c:pt>
                <c:pt idx="46410">
                  <c:v>416.50144932953805</c:v>
                </c:pt>
                <c:pt idx="46411">
                  <c:v>416.77623742507586</c:v>
                </c:pt>
                <c:pt idx="46412">
                  <c:v>417.40098399461499</c:v>
                </c:pt>
                <c:pt idx="46413">
                  <c:v>417.94025141399896</c:v>
                </c:pt>
                <c:pt idx="46414">
                  <c:v>417.93082195122986</c:v>
                </c:pt>
                <c:pt idx="46415">
                  <c:v>420.35082978692304</c:v>
                </c:pt>
                <c:pt idx="46416">
                  <c:v>421.12378497153799</c:v>
                </c:pt>
                <c:pt idx="46417">
                  <c:v>421.28510710722986</c:v>
                </c:pt>
                <c:pt idx="46418">
                  <c:v>422.49077664784596</c:v>
                </c:pt>
                <c:pt idx="46419">
                  <c:v>422.87210577738392</c:v>
                </c:pt>
                <c:pt idx="46420">
                  <c:v>422.55746227922998</c:v>
                </c:pt>
                <c:pt idx="46421">
                  <c:v>422.35295114184606</c:v>
                </c:pt>
                <c:pt idx="46422">
                  <c:v>423.29533084615286</c:v>
                </c:pt>
                <c:pt idx="46423">
                  <c:v>424.17364646230698</c:v>
                </c:pt>
                <c:pt idx="46424">
                  <c:v>424.62283829984608</c:v>
                </c:pt>
                <c:pt idx="46425">
                  <c:v>425.14441818107701</c:v>
                </c:pt>
                <c:pt idx="46426">
                  <c:v>425.04499611769205</c:v>
                </c:pt>
                <c:pt idx="46427">
                  <c:v>425.45356627122993</c:v>
                </c:pt>
                <c:pt idx="46428">
                  <c:v>426.32804310076904</c:v>
                </c:pt>
                <c:pt idx="46429">
                  <c:v>426.21465174061495</c:v>
                </c:pt>
                <c:pt idx="46430">
                  <c:v>426.235963736923</c:v>
                </c:pt>
                <c:pt idx="46431">
                  <c:v>426.112029046153</c:v>
                </c:pt>
                <c:pt idx="46432">
                  <c:v>426.02267235323097</c:v>
                </c:pt>
                <c:pt idx="46433">
                  <c:v>426.258920712308</c:v>
                </c:pt>
                <c:pt idx="46434">
                  <c:v>426.42388516430702</c:v>
                </c:pt>
                <c:pt idx="46435">
                  <c:v>425.39960497738394</c:v>
                </c:pt>
                <c:pt idx="46436">
                  <c:v>424.83700331830698</c:v>
                </c:pt>
                <c:pt idx="46437">
                  <c:v>424.81613378707686</c:v>
                </c:pt>
                <c:pt idx="46438">
                  <c:v>425.48770749784592</c:v>
                </c:pt>
                <c:pt idx="46439">
                  <c:v>426.27171063446104</c:v>
                </c:pt>
                <c:pt idx="46440">
                  <c:v>426.47104340676896</c:v>
                </c:pt>
                <c:pt idx="46441">
                  <c:v>426.21220308061493</c:v>
                </c:pt>
                <c:pt idx="46442">
                  <c:v>425.86638777446097</c:v>
                </c:pt>
                <c:pt idx="46443">
                  <c:v>425.60141917307698</c:v>
                </c:pt>
                <c:pt idx="46444">
                  <c:v>425.09226180446103</c:v>
                </c:pt>
                <c:pt idx="46445">
                  <c:v>424.39547818276901</c:v>
                </c:pt>
                <c:pt idx="46446">
                  <c:v>423.946283480923</c:v>
                </c:pt>
                <c:pt idx="46447">
                  <c:v>424.29131680861485</c:v>
                </c:pt>
                <c:pt idx="46448">
                  <c:v>424.46930343292303</c:v>
                </c:pt>
                <c:pt idx="46449">
                  <c:v>424.90550416430705</c:v>
                </c:pt>
                <c:pt idx="46450">
                  <c:v>425.94877255538393</c:v>
                </c:pt>
                <c:pt idx="46451">
                  <c:v>425.57318759230697</c:v>
                </c:pt>
                <c:pt idx="46452">
                  <c:v>425.14205029969202</c:v>
                </c:pt>
                <c:pt idx="46453">
                  <c:v>425.23691803276893</c:v>
                </c:pt>
                <c:pt idx="46454">
                  <c:v>426.23093523399899</c:v>
                </c:pt>
                <c:pt idx="46455">
                  <c:v>427.140227952923</c:v>
                </c:pt>
                <c:pt idx="46456">
                  <c:v>428.29810683384602</c:v>
                </c:pt>
                <c:pt idx="46457">
                  <c:v>429.02880573338405</c:v>
                </c:pt>
                <c:pt idx="46458">
                  <c:v>429.01938182969201</c:v>
                </c:pt>
                <c:pt idx="46459">
                  <c:v>425.52194350153792</c:v>
                </c:pt>
                <c:pt idx="46460">
                  <c:v>423.10290100061502</c:v>
                </c:pt>
                <c:pt idx="46461">
                  <c:v>422.66303067122999</c:v>
                </c:pt>
                <c:pt idx="46462">
                  <c:v>422.83782239769198</c:v>
                </c:pt>
                <c:pt idx="46463">
                  <c:v>424.0236547526149</c:v>
                </c:pt>
                <c:pt idx="46464">
                  <c:v>425.09017529723093</c:v>
                </c:pt>
                <c:pt idx="46465">
                  <c:v>425.49916372815295</c:v>
                </c:pt>
                <c:pt idx="46466">
                  <c:v>425.48589406199994</c:v>
                </c:pt>
                <c:pt idx="46467">
                  <c:v>424.56004968784606</c:v>
                </c:pt>
                <c:pt idx="46468">
                  <c:v>424.030934156461</c:v>
                </c:pt>
                <c:pt idx="46469">
                  <c:v>424.08461305169192</c:v>
                </c:pt>
                <c:pt idx="46470">
                  <c:v>424.05886672061501</c:v>
                </c:pt>
                <c:pt idx="46471">
                  <c:v>424.28043099015292</c:v>
                </c:pt>
                <c:pt idx="46472">
                  <c:v>424.44648172553798</c:v>
                </c:pt>
                <c:pt idx="46473">
                  <c:v>424.4619369763069</c:v>
                </c:pt>
                <c:pt idx="46474">
                  <c:v>424.867537864307</c:v>
                </c:pt>
                <c:pt idx="46475">
                  <c:v>425.13712392338397</c:v>
                </c:pt>
                <c:pt idx="46476">
                  <c:v>425.21825699784603</c:v>
                </c:pt>
                <c:pt idx="46477">
                  <c:v>425.65534406323098</c:v>
                </c:pt>
                <c:pt idx="46478">
                  <c:v>425.58284554015302</c:v>
                </c:pt>
                <c:pt idx="46479">
                  <c:v>425.75913474138389</c:v>
                </c:pt>
                <c:pt idx="46480">
                  <c:v>426.12127925276894</c:v>
                </c:pt>
                <c:pt idx="46481">
                  <c:v>426.65038147199903</c:v>
                </c:pt>
                <c:pt idx="46482">
                  <c:v>426.82526816553798</c:v>
                </c:pt>
                <c:pt idx="46483">
                  <c:v>426.84410329492306</c:v>
                </c:pt>
                <c:pt idx="46484">
                  <c:v>427.059984489692</c:v>
                </c:pt>
                <c:pt idx="46485">
                  <c:v>427.77901065246101</c:v>
                </c:pt>
                <c:pt idx="46486">
                  <c:v>429.05653442846096</c:v>
                </c:pt>
                <c:pt idx="46487">
                  <c:v>429.83592206399999</c:v>
                </c:pt>
                <c:pt idx="46488">
                  <c:v>430.18391982615299</c:v>
                </c:pt>
                <c:pt idx="46489">
                  <c:v>430.43333833276893</c:v>
                </c:pt>
                <c:pt idx="46490">
                  <c:v>430.60362517307703</c:v>
                </c:pt>
                <c:pt idx="46491">
                  <c:v>430.23516621953792</c:v>
                </c:pt>
                <c:pt idx="46492">
                  <c:v>429.51841664876895</c:v>
                </c:pt>
                <c:pt idx="46493">
                  <c:v>428.73841120199893</c:v>
                </c:pt>
                <c:pt idx="46494">
                  <c:v>427.47436580384607</c:v>
                </c:pt>
                <c:pt idx="46495">
                  <c:v>427.32146485107694</c:v>
                </c:pt>
                <c:pt idx="46496">
                  <c:v>427.29597797630692</c:v>
                </c:pt>
                <c:pt idx="46497">
                  <c:v>427.61695419692302</c:v>
                </c:pt>
                <c:pt idx="46498">
                  <c:v>428.62284756184607</c:v>
                </c:pt>
                <c:pt idx="46499">
                  <c:v>428.69088373876906</c:v>
                </c:pt>
                <c:pt idx="46500">
                  <c:v>429.43550216830693</c:v>
                </c:pt>
                <c:pt idx="46501">
                  <c:v>432.94184546169197</c:v>
                </c:pt>
                <c:pt idx="46502">
                  <c:v>434.45738457676902</c:v>
                </c:pt>
                <c:pt idx="46503">
                  <c:v>434.85067380338404</c:v>
                </c:pt>
                <c:pt idx="46504">
                  <c:v>435.36069879384507</c:v>
                </c:pt>
                <c:pt idx="46505">
                  <c:v>437.13711284907697</c:v>
                </c:pt>
                <c:pt idx="46506">
                  <c:v>435.727894055538</c:v>
                </c:pt>
                <c:pt idx="46507">
                  <c:v>436.67324214599898</c:v>
                </c:pt>
                <c:pt idx="46508">
                  <c:v>438.04383433769198</c:v>
                </c:pt>
                <c:pt idx="46510">
                  <c:v>434.974884743384</c:v>
                </c:pt>
                <c:pt idx="46511">
                  <c:v>433.70716804984602</c:v>
                </c:pt>
                <c:pt idx="46512">
                  <c:v>432.64966030984618</c:v>
                </c:pt>
                <c:pt idx="46513">
                  <c:v>431.59687817061496</c:v>
                </c:pt>
                <c:pt idx="46514">
                  <c:v>431.98503421738388</c:v>
                </c:pt>
                <c:pt idx="46515">
                  <c:v>432.11200360522997</c:v>
                </c:pt>
                <c:pt idx="46516">
                  <c:v>432.576373533538</c:v>
                </c:pt>
                <c:pt idx="46517">
                  <c:v>431.64303853723101</c:v>
                </c:pt>
                <c:pt idx="46518">
                  <c:v>431.75229193999996</c:v>
                </c:pt>
                <c:pt idx="46519">
                  <c:v>431.66391533015297</c:v>
                </c:pt>
                <c:pt idx="46520">
                  <c:v>429.38488467569204</c:v>
                </c:pt>
                <c:pt idx="46521">
                  <c:v>428.43944307261495</c:v>
                </c:pt>
                <c:pt idx="46522">
                  <c:v>428.608676904307</c:v>
                </c:pt>
                <c:pt idx="46523">
                  <c:v>428.97000735569191</c:v>
                </c:pt>
                <c:pt idx="46524">
                  <c:v>430.48891758676803</c:v>
                </c:pt>
                <c:pt idx="46525">
                  <c:v>429.73533633553797</c:v>
                </c:pt>
                <c:pt idx="46526">
                  <c:v>430.78158743092195</c:v>
                </c:pt>
                <c:pt idx="46527">
                  <c:v>430.91293936399995</c:v>
                </c:pt>
                <c:pt idx="46528">
                  <c:v>431.73223841876899</c:v>
                </c:pt>
                <c:pt idx="46529">
                  <c:v>433.24259104876904</c:v>
                </c:pt>
                <c:pt idx="46530">
                  <c:v>431.73932360230697</c:v>
                </c:pt>
                <c:pt idx="46531">
                  <c:v>430.44966157061498</c:v>
                </c:pt>
                <c:pt idx="46532">
                  <c:v>430.8474350607691</c:v>
                </c:pt>
                <c:pt idx="46533">
                  <c:v>430.18431848338395</c:v>
                </c:pt>
                <c:pt idx="46534">
                  <c:v>429.89241231046105</c:v>
                </c:pt>
                <c:pt idx="46535">
                  <c:v>429.365397052768</c:v>
                </c:pt>
                <c:pt idx="46536">
                  <c:v>429.49170527584596</c:v>
                </c:pt>
                <c:pt idx="46537">
                  <c:v>429.27528652615302</c:v>
                </c:pt>
                <c:pt idx="46538">
                  <c:v>427.95591950892293</c:v>
                </c:pt>
                <c:pt idx="46539">
                  <c:v>429.18995043738403</c:v>
                </c:pt>
                <c:pt idx="46540">
                  <c:v>431.04091574999899</c:v>
                </c:pt>
                <c:pt idx="46541">
                  <c:v>431.41026885199994</c:v>
                </c:pt>
                <c:pt idx="46542">
                  <c:v>431.34303649722995</c:v>
                </c:pt>
                <c:pt idx="46543">
                  <c:v>430.91438239692297</c:v>
                </c:pt>
                <c:pt idx="46544">
                  <c:v>430.23927429753792</c:v>
                </c:pt>
                <c:pt idx="46545">
                  <c:v>429.053346688153</c:v>
                </c:pt>
                <c:pt idx="46546">
                  <c:v>427.80935767276901</c:v>
                </c:pt>
                <c:pt idx="46547">
                  <c:v>429.55098801692304</c:v>
                </c:pt>
                <c:pt idx="46548">
                  <c:v>428.64982258307612</c:v>
                </c:pt>
                <c:pt idx="46549">
                  <c:v>426.59126942615296</c:v>
                </c:pt>
                <c:pt idx="46550">
                  <c:v>427.71895421199889</c:v>
                </c:pt>
                <c:pt idx="46551">
                  <c:v>430.49484043892301</c:v>
                </c:pt>
                <c:pt idx="46552">
                  <c:v>432.33467372261492</c:v>
                </c:pt>
                <c:pt idx="46553">
                  <c:v>432.67217583076911</c:v>
                </c:pt>
                <c:pt idx="46554">
                  <c:v>432.681588306153</c:v>
                </c:pt>
                <c:pt idx="46555">
                  <c:v>433.37199466353798</c:v>
                </c:pt>
                <c:pt idx="46556">
                  <c:v>434.54560879122999</c:v>
                </c:pt>
                <c:pt idx="46557">
                  <c:v>436.63069467953807</c:v>
                </c:pt>
                <c:pt idx="46558">
                  <c:v>437.85999401707602</c:v>
                </c:pt>
                <c:pt idx="46559">
                  <c:v>439.00680683353806</c:v>
                </c:pt>
                <c:pt idx="46560">
                  <c:v>440.01628383784606</c:v>
                </c:pt>
                <c:pt idx="46561">
                  <c:v>440.16104963753804</c:v>
                </c:pt>
                <c:pt idx="46562">
                  <c:v>440.49312743384593</c:v>
                </c:pt>
                <c:pt idx="46563">
                  <c:v>441.30333636599994</c:v>
                </c:pt>
                <c:pt idx="46564">
                  <c:v>442.6971193786149</c:v>
                </c:pt>
                <c:pt idx="46565">
                  <c:v>443.64530438507597</c:v>
                </c:pt>
                <c:pt idx="46566">
                  <c:v>443.42502277923103</c:v>
                </c:pt>
                <c:pt idx="46567">
                  <c:v>443.133380402461</c:v>
                </c:pt>
                <c:pt idx="46568">
                  <c:v>442.73793797630691</c:v>
                </c:pt>
                <c:pt idx="46569">
                  <c:v>442.23102876953794</c:v>
                </c:pt>
                <c:pt idx="46570">
                  <c:v>441.80053474399892</c:v>
                </c:pt>
                <c:pt idx="46571">
                  <c:v>441.83701817384502</c:v>
                </c:pt>
                <c:pt idx="46572">
                  <c:v>441.358359382461</c:v>
                </c:pt>
                <c:pt idx="46573">
                  <c:v>440.49430316722993</c:v>
                </c:pt>
                <c:pt idx="46574">
                  <c:v>441.06389807892299</c:v>
                </c:pt>
                <c:pt idx="46575">
                  <c:v>440.66676812999901</c:v>
                </c:pt>
                <c:pt idx="46576">
                  <c:v>440.73433533738392</c:v>
                </c:pt>
                <c:pt idx="46577">
                  <c:v>440.66581419030706</c:v>
                </c:pt>
                <c:pt idx="46578">
                  <c:v>440.22454529061503</c:v>
                </c:pt>
                <c:pt idx="46579">
                  <c:v>438.91296626830803</c:v>
                </c:pt>
                <c:pt idx="46580">
                  <c:v>439.33757387876898</c:v>
                </c:pt>
                <c:pt idx="46581">
                  <c:v>439.889497828</c:v>
                </c:pt>
                <c:pt idx="46582">
                  <c:v>438.44636997876893</c:v>
                </c:pt>
                <c:pt idx="46583">
                  <c:v>438.01021435215296</c:v>
                </c:pt>
                <c:pt idx="46584">
                  <c:v>438.36927915523</c:v>
                </c:pt>
                <c:pt idx="46585">
                  <c:v>438.68254315338402</c:v>
                </c:pt>
                <c:pt idx="46586">
                  <c:v>439.39452037307598</c:v>
                </c:pt>
                <c:pt idx="46587">
                  <c:v>439.21360342646102</c:v>
                </c:pt>
                <c:pt idx="46588">
                  <c:v>439.55705407292203</c:v>
                </c:pt>
                <c:pt idx="46589">
                  <c:v>440.17502089323006</c:v>
                </c:pt>
                <c:pt idx="46590">
                  <c:v>439.81386556122999</c:v>
                </c:pt>
                <c:pt idx="46591">
                  <c:v>439.92200151599894</c:v>
                </c:pt>
                <c:pt idx="46592">
                  <c:v>440.29380206184601</c:v>
                </c:pt>
                <c:pt idx="46593">
                  <c:v>440.87800878399992</c:v>
                </c:pt>
                <c:pt idx="46594">
                  <c:v>440.66832223261503</c:v>
                </c:pt>
                <c:pt idx="46595">
                  <c:v>440.62093581123003</c:v>
                </c:pt>
                <c:pt idx="46596">
                  <c:v>441.20597837184602</c:v>
                </c:pt>
                <c:pt idx="46597">
                  <c:v>441.63136883338404</c:v>
                </c:pt>
                <c:pt idx="46598">
                  <c:v>441.58865579523092</c:v>
                </c:pt>
                <c:pt idx="46599">
                  <c:v>442.10448255030707</c:v>
                </c:pt>
                <c:pt idx="46600">
                  <c:v>443.140296821692</c:v>
                </c:pt>
                <c:pt idx="46601">
                  <c:v>444.70271836846092</c:v>
                </c:pt>
                <c:pt idx="46602">
                  <c:v>445.44134381030705</c:v>
                </c:pt>
                <c:pt idx="46603">
                  <c:v>445.92755416384608</c:v>
                </c:pt>
                <c:pt idx="46604">
                  <c:v>446.02154635276895</c:v>
                </c:pt>
                <c:pt idx="46605">
                  <c:v>446.45079935199993</c:v>
                </c:pt>
                <c:pt idx="46606">
                  <c:v>447.13724161384613</c:v>
                </c:pt>
                <c:pt idx="46607">
                  <c:v>447.29767254061494</c:v>
                </c:pt>
                <c:pt idx="46608">
                  <c:v>447.25879583507697</c:v>
                </c:pt>
                <c:pt idx="46609">
                  <c:v>446.64988196446109</c:v>
                </c:pt>
                <c:pt idx="46610">
                  <c:v>446.37474953369201</c:v>
                </c:pt>
                <c:pt idx="46611">
                  <c:v>446.57066910784607</c:v>
                </c:pt>
                <c:pt idx="46612">
                  <c:v>447.16643530199894</c:v>
                </c:pt>
                <c:pt idx="46613">
                  <c:v>447.59889958015395</c:v>
                </c:pt>
                <c:pt idx="46614">
                  <c:v>447.76727565246102</c:v>
                </c:pt>
                <c:pt idx="46615">
                  <c:v>447.71323583061496</c:v>
                </c:pt>
                <c:pt idx="46616">
                  <c:v>447.81683759307703</c:v>
                </c:pt>
                <c:pt idx="46617">
                  <c:v>448.00348605200003</c:v>
                </c:pt>
                <c:pt idx="46618">
                  <c:v>447.81694036861495</c:v>
                </c:pt>
                <c:pt idx="46619">
                  <c:v>447.76985951676903</c:v>
                </c:pt>
                <c:pt idx="46620">
                  <c:v>447.87035289276901</c:v>
                </c:pt>
                <c:pt idx="46621">
                  <c:v>447.96693123384608</c:v>
                </c:pt>
                <c:pt idx="46622">
                  <c:v>448.43023522246096</c:v>
                </c:pt>
                <c:pt idx="46623">
                  <c:v>448.47740760599999</c:v>
                </c:pt>
                <c:pt idx="46624">
                  <c:v>448.45035709369199</c:v>
                </c:pt>
                <c:pt idx="46625">
                  <c:v>448.22986864615302</c:v>
                </c:pt>
                <c:pt idx="46626">
                  <c:v>448.40035941599893</c:v>
                </c:pt>
                <c:pt idx="46627">
                  <c:v>447.94467190584606</c:v>
                </c:pt>
                <c:pt idx="46628">
                  <c:v>447.90042777261493</c:v>
                </c:pt>
                <c:pt idx="46629">
                  <c:v>447.88890575584492</c:v>
                </c:pt>
                <c:pt idx="46630">
                  <c:v>447.96344271153799</c:v>
                </c:pt>
                <c:pt idx="46631">
                  <c:v>447.72491661015403</c:v>
                </c:pt>
                <c:pt idx="46632">
                  <c:v>447.76966286430803</c:v>
                </c:pt>
                <c:pt idx="46633">
                  <c:v>448.34283728938505</c:v>
                </c:pt>
                <c:pt idx="46634">
                  <c:v>448.44400438876903</c:v>
                </c:pt>
                <c:pt idx="46635">
                  <c:v>448.86493000199999</c:v>
                </c:pt>
                <c:pt idx="46636">
                  <c:v>448.63553816630696</c:v>
                </c:pt>
                <c:pt idx="46637">
                  <c:v>448.90693139938395</c:v>
                </c:pt>
                <c:pt idx="46638">
                  <c:v>449.28758369446103</c:v>
                </c:pt>
                <c:pt idx="46639">
                  <c:v>449.36842285722992</c:v>
                </c:pt>
                <c:pt idx="46640">
                  <c:v>448.92810836153791</c:v>
                </c:pt>
                <c:pt idx="46641">
                  <c:v>449.06853836292294</c:v>
                </c:pt>
                <c:pt idx="46642">
                  <c:v>449.19668029030703</c:v>
                </c:pt>
                <c:pt idx="46643">
                  <c:v>449.45497840292296</c:v>
                </c:pt>
                <c:pt idx="46644">
                  <c:v>449.76335142015392</c:v>
                </c:pt>
                <c:pt idx="46645">
                  <c:v>450.12472147199895</c:v>
                </c:pt>
                <c:pt idx="46646">
                  <c:v>450.68446700215304</c:v>
                </c:pt>
                <c:pt idx="46647">
                  <c:v>450.43371618446099</c:v>
                </c:pt>
                <c:pt idx="46648">
                  <c:v>450.27659755738387</c:v>
                </c:pt>
                <c:pt idx="46649">
                  <c:v>450.14800750092297</c:v>
                </c:pt>
                <c:pt idx="46650">
                  <c:v>450.13153706922986</c:v>
                </c:pt>
                <c:pt idx="46651">
                  <c:v>450.13338597876896</c:v>
                </c:pt>
                <c:pt idx="46652">
                  <c:v>450.32682241076901</c:v>
                </c:pt>
                <c:pt idx="46653">
                  <c:v>450.54994021169205</c:v>
                </c:pt>
                <c:pt idx="46654">
                  <c:v>450.482268183999</c:v>
                </c:pt>
                <c:pt idx="46655">
                  <c:v>450.65170765584605</c:v>
                </c:pt>
                <c:pt idx="46656">
                  <c:v>450.35699879830696</c:v>
                </c:pt>
                <c:pt idx="46657">
                  <c:v>451.03421501322993</c:v>
                </c:pt>
                <c:pt idx="46658">
                  <c:v>451.65596229261502</c:v>
                </c:pt>
                <c:pt idx="46659">
                  <c:v>452.36987342830702</c:v>
                </c:pt>
                <c:pt idx="46660">
                  <c:v>452.48612966676899</c:v>
                </c:pt>
                <c:pt idx="46661">
                  <c:v>452.39492084230704</c:v>
                </c:pt>
                <c:pt idx="46662">
                  <c:v>452.70098956169193</c:v>
                </c:pt>
                <c:pt idx="46663">
                  <c:v>452.94266189476912</c:v>
                </c:pt>
                <c:pt idx="46664">
                  <c:v>452.77306927784497</c:v>
                </c:pt>
                <c:pt idx="46665">
                  <c:v>452.89913773107594</c:v>
                </c:pt>
                <c:pt idx="46666">
                  <c:v>453.569292764615</c:v>
                </c:pt>
                <c:pt idx="46667">
                  <c:v>453.79036784430696</c:v>
                </c:pt>
                <c:pt idx="46668">
                  <c:v>453.86870622861494</c:v>
                </c:pt>
                <c:pt idx="46669">
                  <c:v>454.21648576307592</c:v>
                </c:pt>
                <c:pt idx="46670">
                  <c:v>454.32549892830696</c:v>
                </c:pt>
                <c:pt idx="46671">
                  <c:v>454.16862299169196</c:v>
                </c:pt>
                <c:pt idx="46672">
                  <c:v>453.98053932276895</c:v>
                </c:pt>
                <c:pt idx="46673">
                  <c:v>453.40750417984606</c:v>
                </c:pt>
                <c:pt idx="46674">
                  <c:v>452.73443567122996</c:v>
                </c:pt>
                <c:pt idx="46675">
                  <c:v>452.45136269846108</c:v>
                </c:pt>
                <c:pt idx="46676">
                  <c:v>453.11576134000001</c:v>
                </c:pt>
                <c:pt idx="46677">
                  <c:v>453.64460651676916</c:v>
                </c:pt>
                <c:pt idx="46678">
                  <c:v>455.03452040599996</c:v>
                </c:pt>
                <c:pt idx="46679">
                  <c:v>456.42621577353793</c:v>
                </c:pt>
                <c:pt idx="46680">
                  <c:v>454.63180005599895</c:v>
                </c:pt>
                <c:pt idx="46681">
                  <c:v>453.38635330892293</c:v>
                </c:pt>
                <c:pt idx="46682">
                  <c:v>454.36255246707594</c:v>
                </c:pt>
                <c:pt idx="46683">
                  <c:v>454.12874049353798</c:v>
                </c:pt>
                <c:pt idx="46684">
                  <c:v>457.02263471169192</c:v>
                </c:pt>
                <c:pt idx="46685">
                  <c:v>457.778145100769</c:v>
                </c:pt>
                <c:pt idx="46686">
                  <c:v>456.93085399553792</c:v>
                </c:pt>
                <c:pt idx="46687">
                  <c:v>456.48841872569193</c:v>
                </c:pt>
                <c:pt idx="46688">
                  <c:v>456.30455137676904</c:v>
                </c:pt>
                <c:pt idx="46689">
                  <c:v>455.93626127846096</c:v>
                </c:pt>
                <c:pt idx="46690">
                  <c:v>455.51390657722993</c:v>
                </c:pt>
                <c:pt idx="46691">
                  <c:v>455.21608377538399</c:v>
                </c:pt>
                <c:pt idx="46692">
                  <c:v>455.42229512184605</c:v>
                </c:pt>
                <c:pt idx="46693">
                  <c:v>455.48963325153795</c:v>
                </c:pt>
                <c:pt idx="46694">
                  <c:v>455.84465935215297</c:v>
                </c:pt>
                <c:pt idx="46695">
                  <c:v>455.99036833338403</c:v>
                </c:pt>
                <c:pt idx="46696">
                  <c:v>455.83573964415297</c:v>
                </c:pt>
                <c:pt idx="46697">
                  <c:v>454.14916135369202</c:v>
                </c:pt>
                <c:pt idx="46698">
                  <c:v>454.55716505276905</c:v>
                </c:pt>
                <c:pt idx="46699">
                  <c:v>455.626891018923</c:v>
                </c:pt>
                <c:pt idx="46700">
                  <c:v>456.44428105830701</c:v>
                </c:pt>
                <c:pt idx="46701">
                  <c:v>456.89054865784601</c:v>
                </c:pt>
                <c:pt idx="46702">
                  <c:v>457.02078948892199</c:v>
                </c:pt>
                <c:pt idx="46703">
                  <c:v>456.06030609399897</c:v>
                </c:pt>
                <c:pt idx="46704">
                  <c:v>454.757674149384</c:v>
                </c:pt>
                <c:pt idx="46705">
                  <c:v>454.87623943261491</c:v>
                </c:pt>
                <c:pt idx="46706">
                  <c:v>454.99645696461488</c:v>
                </c:pt>
                <c:pt idx="46707">
                  <c:v>453.28462695215399</c:v>
                </c:pt>
                <c:pt idx="46708">
                  <c:v>449.76522389923105</c:v>
                </c:pt>
                <c:pt idx="46709">
                  <c:v>450.15516917815302</c:v>
                </c:pt>
                <c:pt idx="46710">
                  <c:v>448.76124716922999</c:v>
                </c:pt>
                <c:pt idx="46711">
                  <c:v>447.46253830522994</c:v>
                </c:pt>
                <c:pt idx="46712">
                  <c:v>446.11016350061499</c:v>
                </c:pt>
                <c:pt idx="46713">
                  <c:v>447.61035689907601</c:v>
                </c:pt>
                <c:pt idx="46714">
                  <c:v>448.793262320922</c:v>
                </c:pt>
                <c:pt idx="46715">
                  <c:v>448.75806543461499</c:v>
                </c:pt>
                <c:pt idx="46716">
                  <c:v>445.88435817799996</c:v>
                </c:pt>
                <c:pt idx="46717">
                  <c:v>447.17498430184503</c:v>
                </c:pt>
                <c:pt idx="46718">
                  <c:v>448.32956281846106</c:v>
                </c:pt>
                <c:pt idx="46719">
                  <c:v>448.65380954246098</c:v>
                </c:pt>
                <c:pt idx="46720">
                  <c:v>449.83563261507697</c:v>
                </c:pt>
                <c:pt idx="46721">
                  <c:v>452.99341855230693</c:v>
                </c:pt>
                <c:pt idx="46722">
                  <c:v>454.44121144584597</c:v>
                </c:pt>
                <c:pt idx="46723">
                  <c:v>455.17394332400005</c:v>
                </c:pt>
                <c:pt idx="46724">
                  <c:v>453.21072449107692</c:v>
                </c:pt>
                <c:pt idx="46725">
                  <c:v>452.24189174830695</c:v>
                </c:pt>
                <c:pt idx="46726">
                  <c:v>451.79908346676905</c:v>
                </c:pt>
                <c:pt idx="46727">
                  <c:v>453.73478000676903</c:v>
                </c:pt>
                <c:pt idx="46728">
                  <c:v>453.39935482338404</c:v>
                </c:pt>
                <c:pt idx="46729">
                  <c:v>452.44139570046099</c:v>
                </c:pt>
                <c:pt idx="46730">
                  <c:v>450.97321885338397</c:v>
                </c:pt>
                <c:pt idx="46731">
                  <c:v>450.69284817830703</c:v>
                </c:pt>
                <c:pt idx="46733">
                  <c:v>451.88065257030701</c:v>
                </c:pt>
                <c:pt idx="46734">
                  <c:v>449.84572922676904</c:v>
                </c:pt>
                <c:pt idx="46735">
                  <c:v>446.56693449446101</c:v>
                </c:pt>
                <c:pt idx="46736">
                  <c:v>445.74998245969198</c:v>
                </c:pt>
                <c:pt idx="46737">
                  <c:v>445.84838533969202</c:v>
                </c:pt>
                <c:pt idx="46738">
                  <c:v>446.78270562061499</c:v>
                </c:pt>
                <c:pt idx="46739">
                  <c:v>447.84773436338401</c:v>
                </c:pt>
                <c:pt idx="46740">
                  <c:v>448.81443560353807</c:v>
                </c:pt>
                <c:pt idx="46741">
                  <c:v>449.87142969861492</c:v>
                </c:pt>
                <c:pt idx="46742">
                  <c:v>450.63752284630698</c:v>
                </c:pt>
                <c:pt idx="46743">
                  <c:v>450.07887679922999</c:v>
                </c:pt>
                <c:pt idx="46744">
                  <c:v>451.36484348553807</c:v>
                </c:pt>
                <c:pt idx="46745">
                  <c:v>452.68411454338394</c:v>
                </c:pt>
                <c:pt idx="46746">
                  <c:v>453.27404202784606</c:v>
                </c:pt>
                <c:pt idx="46747">
                  <c:v>454.60527993522999</c:v>
                </c:pt>
                <c:pt idx="46748">
                  <c:v>453.90587231215301</c:v>
                </c:pt>
                <c:pt idx="46749">
                  <c:v>454.15203300600001</c:v>
                </c:pt>
                <c:pt idx="46750">
                  <c:v>454.01901929692292</c:v>
                </c:pt>
                <c:pt idx="46751">
                  <c:v>452.73148130338404</c:v>
                </c:pt>
                <c:pt idx="46752">
                  <c:v>451.95046437630702</c:v>
                </c:pt>
                <c:pt idx="46753">
                  <c:v>451.65290275876902</c:v>
                </c:pt>
                <c:pt idx="46754">
                  <c:v>451.66723816338401</c:v>
                </c:pt>
                <c:pt idx="46755">
                  <c:v>452.15383659476907</c:v>
                </c:pt>
                <c:pt idx="46756">
                  <c:v>451.93117798584586</c:v>
                </c:pt>
                <c:pt idx="46757">
                  <c:v>450.797388169231</c:v>
                </c:pt>
                <c:pt idx="46758">
                  <c:v>450.05961371861395</c:v>
                </c:pt>
                <c:pt idx="46759">
                  <c:v>449.42445049584597</c:v>
                </c:pt>
                <c:pt idx="46760">
                  <c:v>450.76371229199987</c:v>
                </c:pt>
                <c:pt idx="46761">
                  <c:v>452.23959055384609</c:v>
                </c:pt>
                <c:pt idx="46762">
                  <c:v>452.10979519015308</c:v>
                </c:pt>
                <c:pt idx="46763">
                  <c:v>452.4381710086148</c:v>
                </c:pt>
                <c:pt idx="46764">
                  <c:v>452.37220611323005</c:v>
                </c:pt>
                <c:pt idx="46765">
                  <c:v>450.83252386707596</c:v>
                </c:pt>
                <c:pt idx="46766">
                  <c:v>450.504229799077</c:v>
                </c:pt>
                <c:pt idx="46767">
                  <c:v>452.186744172923</c:v>
                </c:pt>
                <c:pt idx="46768">
                  <c:v>453.07482326523001</c:v>
                </c:pt>
                <c:pt idx="46769">
                  <c:v>455.73442572584605</c:v>
                </c:pt>
                <c:pt idx="46770">
                  <c:v>455.22682828461495</c:v>
                </c:pt>
                <c:pt idx="46771">
                  <c:v>453.98330865446093</c:v>
                </c:pt>
                <c:pt idx="46772">
                  <c:v>456.76351071092296</c:v>
                </c:pt>
                <c:pt idx="46773">
                  <c:v>458.30594087184608</c:v>
                </c:pt>
                <c:pt idx="46774">
                  <c:v>458.27840731538396</c:v>
                </c:pt>
                <c:pt idx="46775">
                  <c:v>458.90215099784496</c:v>
                </c:pt>
                <c:pt idx="46776">
                  <c:v>458.76160559846102</c:v>
                </c:pt>
                <c:pt idx="46777">
                  <c:v>457.72870614676896</c:v>
                </c:pt>
                <c:pt idx="46778">
                  <c:v>457.58533199646092</c:v>
                </c:pt>
                <c:pt idx="46779">
                  <c:v>457.11940120569204</c:v>
                </c:pt>
                <c:pt idx="46780">
                  <c:v>456.58263612015298</c:v>
                </c:pt>
                <c:pt idx="46781">
                  <c:v>455.4023816303071</c:v>
                </c:pt>
                <c:pt idx="46782">
                  <c:v>454.954928296307</c:v>
                </c:pt>
                <c:pt idx="46783">
                  <c:v>454.79636621876892</c:v>
                </c:pt>
                <c:pt idx="46784">
                  <c:v>454.93607502338392</c:v>
                </c:pt>
                <c:pt idx="46785">
                  <c:v>454.55175499446102</c:v>
                </c:pt>
                <c:pt idx="46786">
                  <c:v>453.91034098938394</c:v>
                </c:pt>
                <c:pt idx="46787">
                  <c:v>454.96736520538394</c:v>
                </c:pt>
                <c:pt idx="46788">
                  <c:v>456.96641003999895</c:v>
                </c:pt>
                <c:pt idx="46789">
                  <c:v>457.65622316030704</c:v>
                </c:pt>
                <c:pt idx="46790">
                  <c:v>457.81079269646108</c:v>
                </c:pt>
                <c:pt idx="46791">
                  <c:v>458.18430040415302</c:v>
                </c:pt>
                <c:pt idx="46792">
                  <c:v>458.74340330261492</c:v>
                </c:pt>
                <c:pt idx="46793">
                  <c:v>458.75775742815392</c:v>
                </c:pt>
                <c:pt idx="46794">
                  <c:v>459.21555626553794</c:v>
                </c:pt>
                <c:pt idx="46795">
                  <c:v>459.79481393907599</c:v>
                </c:pt>
                <c:pt idx="46796">
                  <c:v>459.22334426138389</c:v>
                </c:pt>
                <c:pt idx="46797">
                  <c:v>459.21143091184592</c:v>
                </c:pt>
                <c:pt idx="46798">
                  <c:v>459.79220509553801</c:v>
                </c:pt>
                <c:pt idx="46799">
                  <c:v>460.64196808630703</c:v>
                </c:pt>
                <c:pt idx="46800">
                  <c:v>460.66938226030703</c:v>
                </c:pt>
                <c:pt idx="46801">
                  <c:v>459.64437166307607</c:v>
                </c:pt>
                <c:pt idx="46802">
                  <c:v>459.688687799999</c:v>
                </c:pt>
                <c:pt idx="46803">
                  <c:v>460.44316379384605</c:v>
                </c:pt>
                <c:pt idx="46804">
                  <c:v>460.61952381461498</c:v>
                </c:pt>
                <c:pt idx="46805">
                  <c:v>459.30031144446099</c:v>
                </c:pt>
                <c:pt idx="46806">
                  <c:v>458.65508362384509</c:v>
                </c:pt>
                <c:pt idx="46807">
                  <c:v>459.53951379830693</c:v>
                </c:pt>
                <c:pt idx="46808">
                  <c:v>462.12515465769189</c:v>
                </c:pt>
                <c:pt idx="46809">
                  <c:v>462.26735962292292</c:v>
                </c:pt>
                <c:pt idx="46810">
                  <c:v>462.15664319230706</c:v>
                </c:pt>
                <c:pt idx="46811">
                  <c:v>464.92978534984604</c:v>
                </c:pt>
                <c:pt idx="46812">
                  <c:v>465.03964725461492</c:v>
                </c:pt>
                <c:pt idx="46813">
                  <c:v>463.65091850599896</c:v>
                </c:pt>
                <c:pt idx="46814">
                  <c:v>463.19647270722993</c:v>
                </c:pt>
                <c:pt idx="46815">
                  <c:v>464.79137475522981</c:v>
                </c:pt>
                <c:pt idx="46816">
                  <c:v>466.11978808015402</c:v>
                </c:pt>
                <c:pt idx="46817">
                  <c:v>470.81300552076902</c:v>
                </c:pt>
                <c:pt idx="46818">
                  <c:v>474.18024659538401</c:v>
                </c:pt>
                <c:pt idx="46819">
                  <c:v>473.64146783876907</c:v>
                </c:pt>
                <c:pt idx="46820">
                  <c:v>474.46177595892289</c:v>
                </c:pt>
                <c:pt idx="46821">
                  <c:v>478.60400845799995</c:v>
                </c:pt>
                <c:pt idx="46822">
                  <c:v>479.45298746184602</c:v>
                </c:pt>
                <c:pt idx="46823">
                  <c:v>476.15123038030708</c:v>
                </c:pt>
                <c:pt idx="46824">
                  <c:v>472.24972480953807</c:v>
                </c:pt>
                <c:pt idx="46825">
                  <c:v>473.61257465476911</c:v>
                </c:pt>
                <c:pt idx="46826">
                  <c:v>478.23579506430696</c:v>
                </c:pt>
                <c:pt idx="46827">
                  <c:v>483.48498843446106</c:v>
                </c:pt>
                <c:pt idx="46828">
                  <c:v>484.91069058015398</c:v>
                </c:pt>
                <c:pt idx="46829">
                  <c:v>480.210341648461</c:v>
                </c:pt>
                <c:pt idx="46830">
                  <c:v>480.71034748492292</c:v>
                </c:pt>
                <c:pt idx="46831">
                  <c:v>482.05486579323008</c:v>
                </c:pt>
                <c:pt idx="46832">
                  <c:v>481.28000630230696</c:v>
                </c:pt>
                <c:pt idx="46833">
                  <c:v>481.56098649276902</c:v>
                </c:pt>
                <c:pt idx="46834">
                  <c:v>484.38939286261495</c:v>
                </c:pt>
                <c:pt idx="46835">
                  <c:v>489.08500241215393</c:v>
                </c:pt>
                <c:pt idx="46836">
                  <c:v>491.17660889015298</c:v>
                </c:pt>
                <c:pt idx="46837">
                  <c:v>491.14555456738395</c:v>
                </c:pt>
                <c:pt idx="46838">
                  <c:v>493.27945134199899</c:v>
                </c:pt>
                <c:pt idx="46839">
                  <c:v>494.764963988153</c:v>
                </c:pt>
                <c:pt idx="46840">
                  <c:v>493.81140766184598</c:v>
                </c:pt>
                <c:pt idx="46841">
                  <c:v>491.82493735076901</c:v>
                </c:pt>
                <c:pt idx="46842">
                  <c:v>492.29797020599892</c:v>
                </c:pt>
                <c:pt idx="46843">
                  <c:v>493.17769498261492</c:v>
                </c:pt>
                <c:pt idx="46844">
                  <c:v>494.44424579446104</c:v>
                </c:pt>
                <c:pt idx="46845">
                  <c:v>493.59977387169192</c:v>
                </c:pt>
                <c:pt idx="46846">
                  <c:v>494.47766608523</c:v>
                </c:pt>
                <c:pt idx="46847">
                  <c:v>496.53028492769192</c:v>
                </c:pt>
                <c:pt idx="46848">
                  <c:v>496.88551296615293</c:v>
                </c:pt>
                <c:pt idx="46849">
                  <c:v>496.41418814646102</c:v>
                </c:pt>
                <c:pt idx="46850">
                  <c:v>496.21261477676904</c:v>
                </c:pt>
                <c:pt idx="46851">
                  <c:v>497.40773662999999</c:v>
                </c:pt>
                <c:pt idx="46852">
                  <c:v>499.58825729153796</c:v>
                </c:pt>
                <c:pt idx="46853">
                  <c:v>499.13043699892296</c:v>
                </c:pt>
                <c:pt idx="46854">
                  <c:v>499.02731760815391</c:v>
                </c:pt>
                <c:pt idx="46855">
                  <c:v>498.93271724569183</c:v>
                </c:pt>
                <c:pt idx="46856">
                  <c:v>498.40076846553796</c:v>
                </c:pt>
                <c:pt idx="46857">
                  <c:v>497.08531338953799</c:v>
                </c:pt>
                <c:pt idx="46858">
                  <c:v>496.38137337692297</c:v>
                </c:pt>
                <c:pt idx="46859">
                  <c:v>496.16632238061499</c:v>
                </c:pt>
                <c:pt idx="46860">
                  <c:v>495.82609007461497</c:v>
                </c:pt>
                <c:pt idx="46861">
                  <c:v>494.40229483492305</c:v>
                </c:pt>
                <c:pt idx="46862">
                  <c:v>494.53348140661495</c:v>
                </c:pt>
                <c:pt idx="46863">
                  <c:v>493.46715440569193</c:v>
                </c:pt>
                <c:pt idx="46864">
                  <c:v>492.28983346046101</c:v>
                </c:pt>
                <c:pt idx="46865">
                  <c:v>491.71273484969197</c:v>
                </c:pt>
                <c:pt idx="46866">
                  <c:v>491.69817260430705</c:v>
                </c:pt>
                <c:pt idx="46867">
                  <c:v>491.12358530461501</c:v>
                </c:pt>
                <c:pt idx="46868">
                  <c:v>490.46250800676904</c:v>
                </c:pt>
                <c:pt idx="46869">
                  <c:v>490.33481780861496</c:v>
                </c:pt>
                <c:pt idx="46870">
                  <c:v>491.10669980046106</c:v>
                </c:pt>
                <c:pt idx="46871">
                  <c:v>490.690105375538</c:v>
                </c:pt>
                <c:pt idx="46872">
                  <c:v>489.97609194061488</c:v>
                </c:pt>
                <c:pt idx="46873">
                  <c:v>490.34485337261498</c:v>
                </c:pt>
                <c:pt idx="46874">
                  <c:v>491.18493561338408</c:v>
                </c:pt>
                <c:pt idx="46875">
                  <c:v>491.78089252169195</c:v>
                </c:pt>
                <c:pt idx="46876">
                  <c:v>491.84955559107601</c:v>
                </c:pt>
                <c:pt idx="46877">
                  <c:v>492.45558323015302</c:v>
                </c:pt>
                <c:pt idx="46878">
                  <c:v>492.78344029538403</c:v>
                </c:pt>
                <c:pt idx="46879">
                  <c:v>493.37222015846106</c:v>
                </c:pt>
                <c:pt idx="46880">
                  <c:v>493.75228435123108</c:v>
                </c:pt>
                <c:pt idx="46881">
                  <c:v>493.645527412153</c:v>
                </c:pt>
                <c:pt idx="46882">
                  <c:v>495.00903255338397</c:v>
                </c:pt>
                <c:pt idx="46883">
                  <c:v>495.86438692076814</c:v>
                </c:pt>
                <c:pt idx="46884">
                  <c:v>495.83525500215296</c:v>
                </c:pt>
                <c:pt idx="46885">
                  <c:v>495.18879725538392</c:v>
                </c:pt>
                <c:pt idx="46886">
                  <c:v>495.59565059722996</c:v>
                </c:pt>
                <c:pt idx="46887">
                  <c:v>495.93392858276894</c:v>
                </c:pt>
                <c:pt idx="46888">
                  <c:v>495.89337557246103</c:v>
                </c:pt>
                <c:pt idx="46889">
                  <c:v>495.51820736446098</c:v>
                </c:pt>
                <c:pt idx="46890">
                  <c:v>494.453129176461</c:v>
                </c:pt>
                <c:pt idx="46891">
                  <c:v>494.7209551616919</c:v>
                </c:pt>
                <c:pt idx="46892">
                  <c:v>494.69753065138394</c:v>
                </c:pt>
                <c:pt idx="46893">
                  <c:v>495.12251703815292</c:v>
                </c:pt>
                <c:pt idx="46894">
                  <c:v>495.40941575322995</c:v>
                </c:pt>
                <c:pt idx="46895">
                  <c:v>492.07210664738392</c:v>
                </c:pt>
                <c:pt idx="46896">
                  <c:v>491.23135941415291</c:v>
                </c:pt>
                <c:pt idx="46897">
                  <c:v>489.16263562215306</c:v>
                </c:pt>
                <c:pt idx="46898">
                  <c:v>485.67037876553792</c:v>
                </c:pt>
                <c:pt idx="46899">
                  <c:v>481.91194228399996</c:v>
                </c:pt>
                <c:pt idx="46900">
                  <c:v>488.17787340738403</c:v>
                </c:pt>
                <c:pt idx="46901">
                  <c:v>487.35341719353806</c:v>
                </c:pt>
                <c:pt idx="46902">
                  <c:v>482.57335672830692</c:v>
                </c:pt>
                <c:pt idx="46903">
                  <c:v>483.99655061538391</c:v>
                </c:pt>
                <c:pt idx="46904">
                  <c:v>485.84324796230698</c:v>
                </c:pt>
                <c:pt idx="46905">
                  <c:v>483.79002590630699</c:v>
                </c:pt>
                <c:pt idx="46906">
                  <c:v>484.11905870384606</c:v>
                </c:pt>
                <c:pt idx="46907">
                  <c:v>484.17583925215303</c:v>
                </c:pt>
                <c:pt idx="46908">
                  <c:v>484.86841376446102</c:v>
                </c:pt>
                <c:pt idx="46909">
                  <c:v>484.362148805076</c:v>
                </c:pt>
                <c:pt idx="46910">
                  <c:v>481.01960328276908</c:v>
                </c:pt>
                <c:pt idx="46911">
                  <c:v>480.01391442522987</c:v>
                </c:pt>
                <c:pt idx="46912">
                  <c:v>480.06006769507701</c:v>
                </c:pt>
                <c:pt idx="46913">
                  <c:v>479.73793152799891</c:v>
                </c:pt>
                <c:pt idx="46914">
                  <c:v>478.93880125476898</c:v>
                </c:pt>
                <c:pt idx="46915">
                  <c:v>480.25916274676808</c:v>
                </c:pt>
                <c:pt idx="46916">
                  <c:v>481.35757198446106</c:v>
                </c:pt>
                <c:pt idx="46917">
                  <c:v>477.03866240723096</c:v>
                </c:pt>
                <c:pt idx="46918">
                  <c:v>475.31529910646105</c:v>
                </c:pt>
                <c:pt idx="46919">
                  <c:v>475.23046293476904</c:v>
                </c:pt>
                <c:pt idx="46920">
                  <c:v>475.743000852769</c:v>
                </c:pt>
                <c:pt idx="46921">
                  <c:v>474.70642077307599</c:v>
                </c:pt>
                <c:pt idx="46922">
                  <c:v>474.418740896153</c:v>
                </c:pt>
                <c:pt idx="46923">
                  <c:v>477.01082354538403</c:v>
                </c:pt>
                <c:pt idx="46924">
                  <c:v>477.09239931430704</c:v>
                </c:pt>
                <c:pt idx="46925">
                  <c:v>474.41388060415306</c:v>
                </c:pt>
                <c:pt idx="46926">
                  <c:v>472.81399192322999</c:v>
                </c:pt>
                <c:pt idx="46927">
                  <c:v>474.80215247153797</c:v>
                </c:pt>
                <c:pt idx="46928">
                  <c:v>477.29955440338392</c:v>
                </c:pt>
                <c:pt idx="46929">
                  <c:v>479.77455854892287</c:v>
                </c:pt>
                <c:pt idx="46930">
                  <c:v>481.41880704969191</c:v>
                </c:pt>
                <c:pt idx="46931">
                  <c:v>479.80767468507702</c:v>
                </c:pt>
                <c:pt idx="46932">
                  <c:v>481.20223471215292</c:v>
                </c:pt>
                <c:pt idx="46933">
                  <c:v>486.11191870753794</c:v>
                </c:pt>
                <c:pt idx="46934">
                  <c:v>486.01016011523001</c:v>
                </c:pt>
                <c:pt idx="46935">
                  <c:v>483.01240955215292</c:v>
                </c:pt>
                <c:pt idx="46936">
                  <c:v>482.04448679215307</c:v>
                </c:pt>
                <c:pt idx="46937">
                  <c:v>476.39107764753794</c:v>
                </c:pt>
                <c:pt idx="46938">
                  <c:v>475.922720330922</c:v>
                </c:pt>
                <c:pt idx="46939">
                  <c:v>476.6517805204611</c:v>
                </c:pt>
                <c:pt idx="46940">
                  <c:v>473.05914956184608</c:v>
                </c:pt>
                <c:pt idx="46941">
                  <c:v>474.91317041138393</c:v>
                </c:pt>
                <c:pt idx="46942">
                  <c:v>475.06506189584508</c:v>
                </c:pt>
                <c:pt idx="46943">
                  <c:v>475.20867818784598</c:v>
                </c:pt>
                <c:pt idx="46944">
                  <c:v>472.79718575092295</c:v>
                </c:pt>
                <c:pt idx="46945">
                  <c:v>474.62008577523</c:v>
                </c:pt>
                <c:pt idx="46946">
                  <c:v>471.08190529784599</c:v>
                </c:pt>
                <c:pt idx="46947">
                  <c:v>468.00919439261492</c:v>
                </c:pt>
                <c:pt idx="46948">
                  <c:v>469.08052227630697</c:v>
                </c:pt>
                <c:pt idx="46949">
                  <c:v>472.77644879199892</c:v>
                </c:pt>
                <c:pt idx="46950">
                  <c:v>470.55211948646092</c:v>
                </c:pt>
                <c:pt idx="46951">
                  <c:v>469.59025911446105</c:v>
                </c:pt>
                <c:pt idx="46952">
                  <c:v>470.11197211738403</c:v>
                </c:pt>
                <c:pt idx="46953">
                  <c:v>472.39843263246098</c:v>
                </c:pt>
                <c:pt idx="46954">
                  <c:v>478.76753854984599</c:v>
                </c:pt>
                <c:pt idx="46955">
                  <c:v>476.44951310738395</c:v>
                </c:pt>
                <c:pt idx="46956">
                  <c:v>473.1597502927691</c:v>
                </c:pt>
                <c:pt idx="46957">
                  <c:v>474.98719527030693</c:v>
                </c:pt>
                <c:pt idx="46958">
                  <c:v>477.10354984953801</c:v>
                </c:pt>
                <c:pt idx="46959">
                  <c:v>477.83076490153792</c:v>
                </c:pt>
                <c:pt idx="46960">
                  <c:v>474.42644530769189</c:v>
                </c:pt>
                <c:pt idx="46961">
                  <c:v>473.28348152646106</c:v>
                </c:pt>
                <c:pt idx="46962">
                  <c:v>472.09791823369193</c:v>
                </c:pt>
                <c:pt idx="46963">
                  <c:v>473.21959165184597</c:v>
                </c:pt>
                <c:pt idx="46964">
                  <c:v>471.01016301076902</c:v>
                </c:pt>
                <c:pt idx="46965">
                  <c:v>470.94343697076903</c:v>
                </c:pt>
                <c:pt idx="46966">
                  <c:v>470.16089982769205</c:v>
                </c:pt>
                <c:pt idx="46967">
                  <c:v>468.47595608215295</c:v>
                </c:pt>
                <c:pt idx="46968">
                  <c:v>467.91533471615389</c:v>
                </c:pt>
                <c:pt idx="46969">
                  <c:v>468.58558020046098</c:v>
                </c:pt>
                <c:pt idx="46970">
                  <c:v>471.73901589722993</c:v>
                </c:pt>
                <c:pt idx="46971">
                  <c:v>473.09428732338404</c:v>
                </c:pt>
                <c:pt idx="46972">
                  <c:v>472.14168338769201</c:v>
                </c:pt>
                <c:pt idx="46973">
                  <c:v>473.59024859169199</c:v>
                </c:pt>
                <c:pt idx="46974">
                  <c:v>475.68691274030692</c:v>
                </c:pt>
                <c:pt idx="46975">
                  <c:v>469.7844807227691</c:v>
                </c:pt>
                <c:pt idx="46976">
                  <c:v>468.57975614322999</c:v>
                </c:pt>
                <c:pt idx="46977">
                  <c:v>465.74629246138392</c:v>
                </c:pt>
                <c:pt idx="46978">
                  <c:v>465.14564791846107</c:v>
                </c:pt>
                <c:pt idx="46979">
                  <c:v>467.88993849199994</c:v>
                </c:pt>
                <c:pt idx="46980">
                  <c:v>467.80135378215391</c:v>
                </c:pt>
                <c:pt idx="46981">
                  <c:v>465.805224072307</c:v>
                </c:pt>
                <c:pt idx="46982">
                  <c:v>468.33254711907705</c:v>
                </c:pt>
                <c:pt idx="46983">
                  <c:v>468.25639509507596</c:v>
                </c:pt>
                <c:pt idx="46984">
                  <c:v>470.78749452953798</c:v>
                </c:pt>
                <c:pt idx="46985">
                  <c:v>473.74842832461502</c:v>
                </c:pt>
                <c:pt idx="46986">
                  <c:v>474.65834542292299</c:v>
                </c:pt>
                <c:pt idx="46987">
                  <c:v>475.04759646138399</c:v>
                </c:pt>
                <c:pt idx="46988">
                  <c:v>473.04276607523002</c:v>
                </c:pt>
                <c:pt idx="46989">
                  <c:v>474.31912706261494</c:v>
                </c:pt>
                <c:pt idx="46990">
                  <c:v>474.92625060138397</c:v>
                </c:pt>
                <c:pt idx="46991">
                  <c:v>471.79793711030698</c:v>
                </c:pt>
                <c:pt idx="46992">
                  <c:v>471.99334941353794</c:v>
                </c:pt>
                <c:pt idx="46993">
                  <c:v>473.34227748215301</c:v>
                </c:pt>
                <c:pt idx="46994">
                  <c:v>471.88145686907592</c:v>
                </c:pt>
                <c:pt idx="46995">
                  <c:v>469.518987043538</c:v>
                </c:pt>
                <c:pt idx="46996">
                  <c:v>463.97376180507592</c:v>
                </c:pt>
                <c:pt idx="46997">
                  <c:v>458.72586689338402</c:v>
                </c:pt>
                <c:pt idx="46998">
                  <c:v>462.66271547969194</c:v>
                </c:pt>
                <c:pt idx="46999">
                  <c:v>462.671761476923</c:v>
                </c:pt>
                <c:pt idx="47000">
                  <c:v>451.48751710784592</c:v>
                </c:pt>
                <c:pt idx="47001">
                  <c:v>443.88383602661492</c:v>
                </c:pt>
                <c:pt idx="47002">
                  <c:v>441.86801736430698</c:v>
                </c:pt>
                <c:pt idx="47003">
                  <c:v>444.13933084553793</c:v>
                </c:pt>
                <c:pt idx="47004">
                  <c:v>445.86073701292293</c:v>
                </c:pt>
                <c:pt idx="47005">
                  <c:v>447.92315891692289</c:v>
                </c:pt>
                <c:pt idx="47006">
                  <c:v>445.34712520892197</c:v>
                </c:pt>
                <c:pt idx="47007">
                  <c:v>444.23864316430701</c:v>
                </c:pt>
                <c:pt idx="47008">
                  <c:v>440.57846191938398</c:v>
                </c:pt>
                <c:pt idx="47009">
                  <c:v>436.56581260523001</c:v>
                </c:pt>
                <c:pt idx="47010">
                  <c:v>436.19909551169195</c:v>
                </c:pt>
                <c:pt idx="47011">
                  <c:v>436.46855266122986</c:v>
                </c:pt>
                <c:pt idx="47012">
                  <c:v>436.19611182846103</c:v>
                </c:pt>
                <c:pt idx="47013">
                  <c:v>435.80302324046102</c:v>
                </c:pt>
                <c:pt idx="47014">
                  <c:v>435.49526866092299</c:v>
                </c:pt>
                <c:pt idx="47015">
                  <c:v>434.93295082738399</c:v>
                </c:pt>
                <c:pt idx="47016">
                  <c:v>435.51322440015292</c:v>
                </c:pt>
                <c:pt idx="47017">
                  <c:v>435.20361090907596</c:v>
                </c:pt>
                <c:pt idx="47018">
                  <c:v>432.35809118769203</c:v>
                </c:pt>
                <c:pt idx="47019">
                  <c:v>432.61053845846095</c:v>
                </c:pt>
                <c:pt idx="47020">
                  <c:v>432.49220450507596</c:v>
                </c:pt>
                <c:pt idx="47021">
                  <c:v>432.08431736938496</c:v>
                </c:pt>
                <c:pt idx="47022">
                  <c:v>430.54451418630708</c:v>
                </c:pt>
                <c:pt idx="47023">
                  <c:v>430.37611065246097</c:v>
                </c:pt>
                <c:pt idx="47024">
                  <c:v>431.55989538446113</c:v>
                </c:pt>
                <c:pt idx="47025">
                  <c:v>433.12059900938397</c:v>
                </c:pt>
                <c:pt idx="47026">
                  <c:v>432.96822701015299</c:v>
                </c:pt>
                <c:pt idx="47027">
                  <c:v>433.65705012430709</c:v>
                </c:pt>
                <c:pt idx="47028">
                  <c:v>433.18013807184599</c:v>
                </c:pt>
                <c:pt idx="47029">
                  <c:v>433.84799256600002</c:v>
                </c:pt>
                <c:pt idx="47030">
                  <c:v>434.99646115415396</c:v>
                </c:pt>
                <c:pt idx="47031">
                  <c:v>435.95324939261496</c:v>
                </c:pt>
                <c:pt idx="47032">
                  <c:v>435.88049546569192</c:v>
                </c:pt>
                <c:pt idx="47033">
                  <c:v>436.83337756415392</c:v>
                </c:pt>
                <c:pt idx="47034">
                  <c:v>438.37531408722987</c:v>
                </c:pt>
                <c:pt idx="47035">
                  <c:v>439.64430086507605</c:v>
                </c:pt>
                <c:pt idx="47036">
                  <c:v>441.79582113723001</c:v>
                </c:pt>
                <c:pt idx="47037">
                  <c:v>442.87544725507593</c:v>
                </c:pt>
                <c:pt idx="47038">
                  <c:v>444.06896601492298</c:v>
                </c:pt>
                <c:pt idx="47039">
                  <c:v>444.94034379984606</c:v>
                </c:pt>
                <c:pt idx="47040">
                  <c:v>445.76321587199993</c:v>
                </c:pt>
                <c:pt idx="47041">
                  <c:v>446.43386559446105</c:v>
                </c:pt>
                <c:pt idx="47042">
                  <c:v>447.57775318522999</c:v>
                </c:pt>
                <c:pt idx="47043">
                  <c:v>448.31045770892194</c:v>
                </c:pt>
                <c:pt idx="47044">
                  <c:v>449.54505896169189</c:v>
                </c:pt>
                <c:pt idx="47045">
                  <c:v>448.73608290907595</c:v>
                </c:pt>
                <c:pt idx="47046">
                  <c:v>449.98933213907696</c:v>
                </c:pt>
                <c:pt idx="47047">
                  <c:v>451.255681250154</c:v>
                </c:pt>
                <c:pt idx="47048">
                  <c:v>452.13245230076808</c:v>
                </c:pt>
                <c:pt idx="47049">
                  <c:v>451.88953348599995</c:v>
                </c:pt>
                <c:pt idx="47050">
                  <c:v>450.45237262923001</c:v>
                </c:pt>
                <c:pt idx="47051">
                  <c:v>448.55386401200002</c:v>
                </c:pt>
                <c:pt idx="47052">
                  <c:v>448.39751792276894</c:v>
                </c:pt>
                <c:pt idx="47053">
                  <c:v>448.97083508584598</c:v>
                </c:pt>
                <c:pt idx="47054">
                  <c:v>448.27067301984607</c:v>
                </c:pt>
                <c:pt idx="47055">
                  <c:v>448.11126986907601</c:v>
                </c:pt>
                <c:pt idx="47056">
                  <c:v>446.40510544661481</c:v>
                </c:pt>
                <c:pt idx="47057">
                  <c:v>445.33726986692301</c:v>
                </c:pt>
                <c:pt idx="47058">
                  <c:v>442.34218243723001</c:v>
                </c:pt>
                <c:pt idx="47059">
                  <c:v>439.71699408461495</c:v>
                </c:pt>
                <c:pt idx="47060">
                  <c:v>438.88130787599897</c:v>
                </c:pt>
                <c:pt idx="47061">
                  <c:v>439.58932305507597</c:v>
                </c:pt>
                <c:pt idx="47062">
                  <c:v>441.50544629753801</c:v>
                </c:pt>
                <c:pt idx="47063">
                  <c:v>442.03373047046097</c:v>
                </c:pt>
                <c:pt idx="47064">
                  <c:v>438.90538178522996</c:v>
                </c:pt>
                <c:pt idx="47065">
                  <c:v>437.65004884369205</c:v>
                </c:pt>
                <c:pt idx="47066">
                  <c:v>438.43345382046101</c:v>
                </c:pt>
                <c:pt idx="47067">
                  <c:v>438.13914626599995</c:v>
                </c:pt>
                <c:pt idx="47068">
                  <c:v>433.20149486707595</c:v>
                </c:pt>
                <c:pt idx="47069">
                  <c:v>432.98031822984592</c:v>
                </c:pt>
                <c:pt idx="47070">
                  <c:v>433.45448366446112</c:v>
                </c:pt>
                <c:pt idx="47071">
                  <c:v>432.86913633461501</c:v>
                </c:pt>
                <c:pt idx="47072">
                  <c:v>427.80905510184607</c:v>
                </c:pt>
                <c:pt idx="47073">
                  <c:v>427.42535260492292</c:v>
                </c:pt>
                <c:pt idx="47074">
                  <c:v>427.25962673323107</c:v>
                </c:pt>
                <c:pt idx="47075">
                  <c:v>427.93860278153795</c:v>
                </c:pt>
                <c:pt idx="47076">
                  <c:v>427.13481480846104</c:v>
                </c:pt>
                <c:pt idx="47077">
                  <c:v>427.11253125646101</c:v>
                </c:pt>
                <c:pt idx="47078">
                  <c:v>428.85965313753803</c:v>
                </c:pt>
                <c:pt idx="47079">
                  <c:v>429.95741327846099</c:v>
                </c:pt>
                <c:pt idx="47080">
                  <c:v>431.81653441061491</c:v>
                </c:pt>
                <c:pt idx="47081">
                  <c:v>434.45370547369197</c:v>
                </c:pt>
                <c:pt idx="47082">
                  <c:v>434.1387764910769</c:v>
                </c:pt>
                <c:pt idx="47083">
                  <c:v>432.98202703938398</c:v>
                </c:pt>
                <c:pt idx="47084">
                  <c:v>433.05537526046101</c:v>
                </c:pt>
                <c:pt idx="47085">
                  <c:v>432.20657149153794</c:v>
                </c:pt>
                <c:pt idx="47086">
                  <c:v>428.23455886230693</c:v>
                </c:pt>
                <c:pt idx="47087">
                  <c:v>425.54628893430703</c:v>
                </c:pt>
                <c:pt idx="47088">
                  <c:v>426.70726218461505</c:v>
                </c:pt>
                <c:pt idx="47089">
                  <c:v>428.90241972276903</c:v>
                </c:pt>
                <c:pt idx="47090">
                  <c:v>428.19742744107594</c:v>
                </c:pt>
                <c:pt idx="47091">
                  <c:v>428.60761091184605</c:v>
                </c:pt>
                <c:pt idx="47092">
                  <c:v>430.99420032784604</c:v>
                </c:pt>
                <c:pt idx="47093">
                  <c:v>429.79590471061493</c:v>
                </c:pt>
                <c:pt idx="47094">
                  <c:v>425.69930290107692</c:v>
                </c:pt>
                <c:pt idx="47095">
                  <c:v>425.14477105153804</c:v>
                </c:pt>
                <c:pt idx="47096">
                  <c:v>426.02052552984605</c:v>
                </c:pt>
                <c:pt idx="47097">
                  <c:v>425.63576869969205</c:v>
                </c:pt>
                <c:pt idx="47098">
                  <c:v>425.76386851584607</c:v>
                </c:pt>
                <c:pt idx="47099">
                  <c:v>426.13458427338401</c:v>
                </c:pt>
                <c:pt idx="47100">
                  <c:v>430.06431073476904</c:v>
                </c:pt>
                <c:pt idx="47101">
                  <c:v>430.22316661938396</c:v>
                </c:pt>
                <c:pt idx="47102">
                  <c:v>430.02243508830696</c:v>
                </c:pt>
                <c:pt idx="47103">
                  <c:v>432.22563867292303</c:v>
                </c:pt>
                <c:pt idx="47104">
                  <c:v>433.08151857153797</c:v>
                </c:pt>
                <c:pt idx="47105">
                  <c:v>433.39702295399894</c:v>
                </c:pt>
                <c:pt idx="47106">
                  <c:v>434.10302865646105</c:v>
                </c:pt>
                <c:pt idx="47107">
                  <c:v>434.28164287799996</c:v>
                </c:pt>
                <c:pt idx="47108">
                  <c:v>433.97917366123096</c:v>
                </c:pt>
                <c:pt idx="47109">
                  <c:v>433.46539322030696</c:v>
                </c:pt>
                <c:pt idx="47110">
                  <c:v>432.77438525922992</c:v>
                </c:pt>
                <c:pt idx="47111">
                  <c:v>432.07965872846108</c:v>
                </c:pt>
                <c:pt idx="47112">
                  <c:v>430.91916007322999</c:v>
                </c:pt>
                <c:pt idx="47113">
                  <c:v>430.05873883323102</c:v>
                </c:pt>
                <c:pt idx="47114">
                  <c:v>429.40151787846094</c:v>
                </c:pt>
                <c:pt idx="47115">
                  <c:v>427.55632177107691</c:v>
                </c:pt>
                <c:pt idx="47116">
                  <c:v>425.865381733692</c:v>
                </c:pt>
                <c:pt idx="47117">
                  <c:v>424.62302827092299</c:v>
                </c:pt>
                <c:pt idx="47118">
                  <c:v>425.33463860953805</c:v>
                </c:pt>
                <c:pt idx="47119">
                  <c:v>425.49204978061493</c:v>
                </c:pt>
                <c:pt idx="47120">
                  <c:v>424.07927304446105</c:v>
                </c:pt>
                <c:pt idx="47121">
                  <c:v>423.80534668415402</c:v>
                </c:pt>
                <c:pt idx="47122">
                  <c:v>424.97522452492302</c:v>
                </c:pt>
                <c:pt idx="47123">
                  <c:v>423.06183451076902</c:v>
                </c:pt>
                <c:pt idx="47124">
                  <c:v>420.78281005276898</c:v>
                </c:pt>
                <c:pt idx="47125">
                  <c:v>420.30099988076904</c:v>
                </c:pt>
                <c:pt idx="47126">
                  <c:v>418.79835906476899</c:v>
                </c:pt>
                <c:pt idx="47127">
                  <c:v>418.08297774784592</c:v>
                </c:pt>
                <c:pt idx="47128">
                  <c:v>416.96738326753803</c:v>
                </c:pt>
                <c:pt idx="47129">
                  <c:v>417.84166835923008</c:v>
                </c:pt>
                <c:pt idx="47130">
                  <c:v>417.943672364615</c:v>
                </c:pt>
                <c:pt idx="47131">
                  <c:v>416.91101803815286</c:v>
                </c:pt>
                <c:pt idx="47132">
                  <c:v>414.96383755522993</c:v>
                </c:pt>
                <c:pt idx="47133">
                  <c:v>414.52884612138405</c:v>
                </c:pt>
                <c:pt idx="47134">
                  <c:v>414.64477632876907</c:v>
                </c:pt>
                <c:pt idx="47135">
                  <c:v>413.77385853953808</c:v>
                </c:pt>
                <c:pt idx="47136">
                  <c:v>413.468690206769</c:v>
                </c:pt>
                <c:pt idx="47137">
                  <c:v>412.45466673907606</c:v>
                </c:pt>
                <c:pt idx="47138">
                  <c:v>411.47713567753794</c:v>
                </c:pt>
                <c:pt idx="47139">
                  <c:v>412.19237680615299</c:v>
                </c:pt>
                <c:pt idx="47140">
                  <c:v>412.48376250599893</c:v>
                </c:pt>
                <c:pt idx="47141">
                  <c:v>412.32351217461496</c:v>
                </c:pt>
                <c:pt idx="47142">
                  <c:v>412.015257734307</c:v>
                </c:pt>
                <c:pt idx="47143">
                  <c:v>410.88425415707695</c:v>
                </c:pt>
                <c:pt idx="47144">
                  <c:v>410.68072906030704</c:v>
                </c:pt>
                <c:pt idx="47145">
                  <c:v>410.70037716153792</c:v>
                </c:pt>
                <c:pt idx="47146">
                  <c:v>411.02104165061496</c:v>
                </c:pt>
                <c:pt idx="47147">
                  <c:v>412.44799326630698</c:v>
                </c:pt>
                <c:pt idx="47148">
                  <c:v>411.44616926153793</c:v>
                </c:pt>
                <c:pt idx="47149">
                  <c:v>410.38870033169195</c:v>
                </c:pt>
                <c:pt idx="47150">
                  <c:v>410.60635266661495</c:v>
                </c:pt>
                <c:pt idx="47151">
                  <c:v>411.10901461092305</c:v>
                </c:pt>
                <c:pt idx="47152">
                  <c:v>410.40692795015286</c:v>
                </c:pt>
                <c:pt idx="47153">
                  <c:v>409.08888765784604</c:v>
                </c:pt>
                <c:pt idx="47154">
                  <c:v>408.824150897538</c:v>
                </c:pt>
                <c:pt idx="47155">
                  <c:v>408.9471370679999</c:v>
                </c:pt>
                <c:pt idx="47156">
                  <c:v>410.26024031384611</c:v>
                </c:pt>
                <c:pt idx="47157">
                  <c:v>410.60254044984606</c:v>
                </c:pt>
                <c:pt idx="47158">
                  <c:v>411.19611733461494</c:v>
                </c:pt>
                <c:pt idx="47159">
                  <c:v>411.79480537369204</c:v>
                </c:pt>
                <c:pt idx="47160">
                  <c:v>411.14184917369204</c:v>
                </c:pt>
                <c:pt idx="47161">
                  <c:v>411.25602490138391</c:v>
                </c:pt>
                <c:pt idx="47162">
                  <c:v>412.19535297307596</c:v>
                </c:pt>
                <c:pt idx="47163">
                  <c:v>412.57514446046099</c:v>
                </c:pt>
                <c:pt idx="47164">
                  <c:v>412.71298311200002</c:v>
                </c:pt>
                <c:pt idx="47165">
                  <c:v>412.1381087652299</c:v>
                </c:pt>
                <c:pt idx="47166">
                  <c:v>411.48160983122995</c:v>
                </c:pt>
                <c:pt idx="47167">
                  <c:v>411.08010444261481</c:v>
                </c:pt>
                <c:pt idx="47168">
                  <c:v>411.09960899630698</c:v>
                </c:pt>
                <c:pt idx="47169">
                  <c:v>411.51095533784604</c:v>
                </c:pt>
                <c:pt idx="47170">
                  <c:v>411.21741073369196</c:v>
                </c:pt>
                <c:pt idx="47171">
                  <c:v>411.62010318722992</c:v>
                </c:pt>
                <c:pt idx="47172">
                  <c:v>411.70079263384611</c:v>
                </c:pt>
                <c:pt idx="47173">
                  <c:v>410.61497536769195</c:v>
                </c:pt>
                <c:pt idx="47174">
                  <c:v>410.14523677076903</c:v>
                </c:pt>
                <c:pt idx="47175">
                  <c:v>410.02917981723095</c:v>
                </c:pt>
                <c:pt idx="47176">
                  <c:v>409.91946508799992</c:v>
                </c:pt>
                <c:pt idx="47177">
                  <c:v>410.18455073815301</c:v>
                </c:pt>
                <c:pt idx="47178">
                  <c:v>410.84841494938399</c:v>
                </c:pt>
                <c:pt idx="47179">
                  <c:v>411.099483082615</c:v>
                </c:pt>
                <c:pt idx="47180">
                  <c:v>410.70393769784602</c:v>
                </c:pt>
                <c:pt idx="47181">
                  <c:v>409.25722856246102</c:v>
                </c:pt>
                <c:pt idx="47182">
                  <c:v>408.90524528415301</c:v>
                </c:pt>
                <c:pt idx="47183">
                  <c:v>408.494993355845</c:v>
                </c:pt>
                <c:pt idx="47184">
                  <c:v>408.58268241230701</c:v>
                </c:pt>
                <c:pt idx="47185">
                  <c:v>407.69690440615295</c:v>
                </c:pt>
                <c:pt idx="47186">
                  <c:v>407.04252944738397</c:v>
                </c:pt>
                <c:pt idx="47187">
                  <c:v>406.29247708153792</c:v>
                </c:pt>
                <c:pt idx="47188">
                  <c:v>405.65369247692308</c:v>
                </c:pt>
                <c:pt idx="47189">
                  <c:v>406.60863245507699</c:v>
                </c:pt>
                <c:pt idx="47190">
                  <c:v>406.55126920292292</c:v>
                </c:pt>
                <c:pt idx="47191">
                  <c:v>405.47857285646103</c:v>
                </c:pt>
                <c:pt idx="47192">
                  <c:v>404.94432703615308</c:v>
                </c:pt>
                <c:pt idx="47193">
                  <c:v>405.26217112353805</c:v>
                </c:pt>
                <c:pt idx="47194">
                  <c:v>405.74619422753796</c:v>
                </c:pt>
                <c:pt idx="47195">
                  <c:v>406.13342753061499</c:v>
                </c:pt>
                <c:pt idx="47196">
                  <c:v>405.6307868007691</c:v>
                </c:pt>
                <c:pt idx="47197">
                  <c:v>405.71629483430701</c:v>
                </c:pt>
                <c:pt idx="47198">
                  <c:v>405.83020997292294</c:v>
                </c:pt>
                <c:pt idx="47199">
                  <c:v>405.49136414122989</c:v>
                </c:pt>
                <c:pt idx="47200">
                  <c:v>405.29254520446102</c:v>
                </c:pt>
                <c:pt idx="47201">
                  <c:v>406.03372115892296</c:v>
                </c:pt>
                <c:pt idx="47202">
                  <c:v>406.43819350415293</c:v>
                </c:pt>
                <c:pt idx="47203">
                  <c:v>405.88376232722999</c:v>
                </c:pt>
                <c:pt idx="47204">
                  <c:v>405.58838786122993</c:v>
                </c:pt>
                <c:pt idx="47205">
                  <c:v>405.44978656646106</c:v>
                </c:pt>
                <c:pt idx="47206">
                  <c:v>405.00851133892292</c:v>
                </c:pt>
                <c:pt idx="47207">
                  <c:v>404.76242466692298</c:v>
                </c:pt>
                <c:pt idx="47208">
                  <c:v>404.34139711784604</c:v>
                </c:pt>
                <c:pt idx="47209">
                  <c:v>404.40950105538394</c:v>
                </c:pt>
                <c:pt idx="47210">
                  <c:v>404.32324161738404</c:v>
                </c:pt>
                <c:pt idx="47211">
                  <c:v>403.98148856384609</c:v>
                </c:pt>
                <c:pt idx="47212">
                  <c:v>404.50968880999903</c:v>
                </c:pt>
                <c:pt idx="47213">
                  <c:v>405.00117773369192</c:v>
                </c:pt>
                <c:pt idx="47214">
                  <c:v>405.04543621569195</c:v>
                </c:pt>
                <c:pt idx="47215">
                  <c:v>405.339104754461</c:v>
                </c:pt>
                <c:pt idx="47216">
                  <c:v>404.61840220046105</c:v>
                </c:pt>
                <c:pt idx="47217">
                  <c:v>403.93219460538393</c:v>
                </c:pt>
                <c:pt idx="47218">
                  <c:v>404.87973058923001</c:v>
                </c:pt>
                <c:pt idx="47219">
                  <c:v>405.98019887507587</c:v>
                </c:pt>
                <c:pt idx="47220">
                  <c:v>405.80501844784595</c:v>
                </c:pt>
                <c:pt idx="47221">
                  <c:v>404.71961148722994</c:v>
                </c:pt>
                <c:pt idx="47222">
                  <c:v>403.78087994476903</c:v>
                </c:pt>
                <c:pt idx="47223">
                  <c:v>404.09779538815292</c:v>
                </c:pt>
                <c:pt idx="47224">
                  <c:v>404.93103528199981</c:v>
                </c:pt>
                <c:pt idx="47225">
                  <c:v>403.9848911364611</c:v>
                </c:pt>
                <c:pt idx="47226">
                  <c:v>403.08400971230697</c:v>
                </c:pt>
                <c:pt idx="47227">
                  <c:v>404.04896191630797</c:v>
                </c:pt>
                <c:pt idx="47228">
                  <c:v>406.268961093999</c:v>
                </c:pt>
                <c:pt idx="47229">
                  <c:v>406.78922628722995</c:v>
                </c:pt>
                <c:pt idx="47230">
                  <c:v>406.03944466015298</c:v>
                </c:pt>
                <c:pt idx="47231">
                  <c:v>404.9491876358461</c:v>
                </c:pt>
                <c:pt idx="47232">
                  <c:v>404.62127597153795</c:v>
                </c:pt>
                <c:pt idx="47233">
                  <c:v>404.97930787399895</c:v>
                </c:pt>
                <c:pt idx="47234">
                  <c:v>404.96512871753794</c:v>
                </c:pt>
                <c:pt idx="47235">
                  <c:v>404.74302623846108</c:v>
                </c:pt>
                <c:pt idx="47236">
                  <c:v>405.54070362676907</c:v>
                </c:pt>
                <c:pt idx="47237">
                  <c:v>405.78735586953792</c:v>
                </c:pt>
                <c:pt idx="47238">
                  <c:v>405.42806321999996</c:v>
                </c:pt>
                <c:pt idx="47239">
                  <c:v>405.13584875569194</c:v>
                </c:pt>
                <c:pt idx="47240">
                  <c:v>405.29378300276898</c:v>
                </c:pt>
                <c:pt idx="47241">
                  <c:v>405.875858076307</c:v>
                </c:pt>
                <c:pt idx="47242">
                  <c:v>406.6375741047691</c:v>
                </c:pt>
                <c:pt idx="47243">
                  <c:v>405.92845186846097</c:v>
                </c:pt>
                <c:pt idx="47244">
                  <c:v>404.95372973538394</c:v>
                </c:pt>
                <c:pt idx="47245">
                  <c:v>405.59373212953801</c:v>
                </c:pt>
                <c:pt idx="47246">
                  <c:v>406.752325425538</c:v>
                </c:pt>
                <c:pt idx="47247">
                  <c:v>407.88019384153796</c:v>
                </c:pt>
                <c:pt idx="47248">
                  <c:v>408.32945714061492</c:v>
                </c:pt>
                <c:pt idx="47249">
                  <c:v>406.67355718861495</c:v>
                </c:pt>
                <c:pt idx="47250">
                  <c:v>406.18763890738393</c:v>
                </c:pt>
                <c:pt idx="47251">
                  <c:v>406.60630317722996</c:v>
                </c:pt>
                <c:pt idx="47252">
                  <c:v>407.42173207322986</c:v>
                </c:pt>
                <c:pt idx="47253">
                  <c:v>407.101777615076</c:v>
                </c:pt>
                <c:pt idx="47254">
                  <c:v>407.59765725076898</c:v>
                </c:pt>
                <c:pt idx="47255">
                  <c:v>408.03628838492301</c:v>
                </c:pt>
                <c:pt idx="47256">
                  <c:v>408.70657585784494</c:v>
                </c:pt>
                <c:pt idx="47258">
                  <c:v>409.77379973122993</c:v>
                </c:pt>
                <c:pt idx="47259">
                  <c:v>410.59896450584608</c:v>
                </c:pt>
                <c:pt idx="47260">
                  <c:v>410.91018753722994</c:v>
                </c:pt>
                <c:pt idx="47261">
                  <c:v>411.65249858384612</c:v>
                </c:pt>
                <c:pt idx="47262">
                  <c:v>411.27983911153802</c:v>
                </c:pt>
                <c:pt idx="47263">
                  <c:v>409.66139593092203</c:v>
                </c:pt>
                <c:pt idx="47264">
                  <c:v>408.14840196323001</c:v>
                </c:pt>
                <c:pt idx="47265">
                  <c:v>408.44162602738396</c:v>
                </c:pt>
                <c:pt idx="47266">
                  <c:v>408.22628645076799</c:v>
                </c:pt>
                <c:pt idx="47267">
                  <c:v>407.17840788461501</c:v>
                </c:pt>
                <c:pt idx="47268">
                  <c:v>406.31131386369191</c:v>
                </c:pt>
                <c:pt idx="47269">
                  <c:v>405.69908318661498</c:v>
                </c:pt>
                <c:pt idx="47270">
                  <c:v>406.32559053030701</c:v>
                </c:pt>
                <c:pt idx="47271">
                  <c:v>406.88791986122993</c:v>
                </c:pt>
                <c:pt idx="47272">
                  <c:v>407.78240478246101</c:v>
                </c:pt>
                <c:pt idx="47273">
                  <c:v>407.90860283692302</c:v>
                </c:pt>
                <c:pt idx="47274">
                  <c:v>406.73180736738391</c:v>
                </c:pt>
                <c:pt idx="47275">
                  <c:v>407.54608632692305</c:v>
                </c:pt>
                <c:pt idx="47276">
                  <c:v>407.15645173246105</c:v>
                </c:pt>
                <c:pt idx="47277">
                  <c:v>406.79225502861493</c:v>
                </c:pt>
                <c:pt idx="47278">
                  <c:v>407.62847169169203</c:v>
                </c:pt>
                <c:pt idx="47279">
                  <c:v>407.65092399830701</c:v>
                </c:pt>
                <c:pt idx="47280">
                  <c:v>407.58780259553805</c:v>
                </c:pt>
                <c:pt idx="47281">
                  <c:v>407.47112141846094</c:v>
                </c:pt>
                <c:pt idx="47282">
                  <c:v>407.96403810953802</c:v>
                </c:pt>
                <c:pt idx="47283">
                  <c:v>408.08279379261495</c:v>
                </c:pt>
                <c:pt idx="47284">
                  <c:v>407.97313951938389</c:v>
                </c:pt>
                <c:pt idx="47285">
                  <c:v>408.60782012738406</c:v>
                </c:pt>
                <c:pt idx="47286">
                  <c:v>408.0270177156919</c:v>
                </c:pt>
                <c:pt idx="47287">
                  <c:v>408.05089876553802</c:v>
                </c:pt>
                <c:pt idx="47288">
                  <c:v>408.14285723846103</c:v>
                </c:pt>
                <c:pt idx="47289">
                  <c:v>408.17488112892312</c:v>
                </c:pt>
                <c:pt idx="47290">
                  <c:v>408.16748986953803</c:v>
                </c:pt>
                <c:pt idx="47291">
                  <c:v>408.14497820538401</c:v>
                </c:pt>
                <c:pt idx="47292">
                  <c:v>408.401750091846</c:v>
                </c:pt>
                <c:pt idx="47293">
                  <c:v>408.15803922476908</c:v>
                </c:pt>
                <c:pt idx="47294">
                  <c:v>409.32018623799996</c:v>
                </c:pt>
                <c:pt idx="47295">
                  <c:v>409.02734359738395</c:v>
                </c:pt>
                <c:pt idx="47296">
                  <c:v>408.30648307861492</c:v>
                </c:pt>
                <c:pt idx="47297">
                  <c:v>408.45425440261494</c:v>
                </c:pt>
                <c:pt idx="47298">
                  <c:v>409.09734112507698</c:v>
                </c:pt>
                <c:pt idx="47299">
                  <c:v>409.21398779092198</c:v>
                </c:pt>
                <c:pt idx="47300">
                  <c:v>408.82415968876904</c:v>
                </c:pt>
                <c:pt idx="47301">
                  <c:v>408.60764364784603</c:v>
                </c:pt>
                <c:pt idx="47302">
                  <c:v>408.98082723184598</c:v>
                </c:pt>
                <c:pt idx="47303">
                  <c:v>408.85902372999902</c:v>
                </c:pt>
                <c:pt idx="47304">
                  <c:v>409.03408389707698</c:v>
                </c:pt>
                <c:pt idx="47305">
                  <c:v>409.10406743661508</c:v>
                </c:pt>
                <c:pt idx="47306">
                  <c:v>410.14450520030704</c:v>
                </c:pt>
                <c:pt idx="47307">
                  <c:v>409.76217288415302</c:v>
                </c:pt>
                <c:pt idx="47308">
                  <c:v>409.7038349613839</c:v>
                </c:pt>
                <c:pt idx="47309">
                  <c:v>409.32198683784605</c:v>
                </c:pt>
                <c:pt idx="47310">
                  <c:v>409.10518698861495</c:v>
                </c:pt>
                <c:pt idx="47311">
                  <c:v>409.09554744676797</c:v>
                </c:pt>
                <c:pt idx="47312">
                  <c:v>409.17573825599993</c:v>
                </c:pt>
                <c:pt idx="47313">
                  <c:v>409.40413646646095</c:v>
                </c:pt>
                <c:pt idx="47314">
                  <c:v>409.21321798153787</c:v>
                </c:pt>
                <c:pt idx="47315">
                  <c:v>409.33501842953797</c:v>
                </c:pt>
                <c:pt idx="47316">
                  <c:v>409.55879775169188</c:v>
                </c:pt>
                <c:pt idx="47317">
                  <c:v>409.53999279507599</c:v>
                </c:pt>
                <c:pt idx="47318">
                  <c:v>409.297043801538</c:v>
                </c:pt>
                <c:pt idx="47319">
                  <c:v>408.86597889107696</c:v>
                </c:pt>
                <c:pt idx="47320">
                  <c:v>408.69877199138392</c:v>
                </c:pt>
                <c:pt idx="47321">
                  <c:v>407.42937313246102</c:v>
                </c:pt>
                <c:pt idx="47322">
                  <c:v>407.56690380723091</c:v>
                </c:pt>
                <c:pt idx="47323">
                  <c:v>407.67296948861497</c:v>
                </c:pt>
                <c:pt idx="47324">
                  <c:v>406.63183954153794</c:v>
                </c:pt>
                <c:pt idx="47325">
                  <c:v>406.15748077400008</c:v>
                </c:pt>
                <c:pt idx="47326">
                  <c:v>405.87073758476902</c:v>
                </c:pt>
                <c:pt idx="47327">
                  <c:v>405.22077668353802</c:v>
                </c:pt>
                <c:pt idx="47328">
                  <c:v>405.16145835153799</c:v>
                </c:pt>
                <c:pt idx="47329">
                  <c:v>405.11349021630701</c:v>
                </c:pt>
                <c:pt idx="47330">
                  <c:v>404.99897212461497</c:v>
                </c:pt>
                <c:pt idx="47331">
                  <c:v>405.0946377776919</c:v>
                </c:pt>
                <c:pt idx="47332">
                  <c:v>404.57440078353807</c:v>
                </c:pt>
                <c:pt idx="47333">
                  <c:v>404.1546050369231</c:v>
                </c:pt>
                <c:pt idx="47334">
                  <c:v>404.10654749292303</c:v>
                </c:pt>
                <c:pt idx="47335">
                  <c:v>404.46240120661503</c:v>
                </c:pt>
                <c:pt idx="47336">
                  <c:v>404.05230756876898</c:v>
                </c:pt>
                <c:pt idx="47337">
                  <c:v>404.81089938338408</c:v>
                </c:pt>
                <c:pt idx="47338">
                  <c:v>405.18349908492308</c:v>
                </c:pt>
                <c:pt idx="47339">
                  <c:v>404.39114011938398</c:v>
                </c:pt>
                <c:pt idx="47340">
                  <c:v>404.07992537784605</c:v>
                </c:pt>
                <c:pt idx="47341">
                  <c:v>403.76001362400001</c:v>
                </c:pt>
                <c:pt idx="47342">
                  <c:v>403.58264679384507</c:v>
                </c:pt>
                <c:pt idx="47343">
                  <c:v>403.78034477615296</c:v>
                </c:pt>
                <c:pt idx="47344">
                  <c:v>404.23890100969192</c:v>
                </c:pt>
                <c:pt idx="47345">
                  <c:v>404.21951182661496</c:v>
                </c:pt>
                <c:pt idx="47346">
                  <c:v>403.56614732476902</c:v>
                </c:pt>
                <c:pt idx="47347">
                  <c:v>403.48797936722997</c:v>
                </c:pt>
                <c:pt idx="47348">
                  <c:v>402.98734631461497</c:v>
                </c:pt>
                <c:pt idx="47349">
                  <c:v>403.59682783799997</c:v>
                </c:pt>
                <c:pt idx="47350">
                  <c:v>403.44347619461502</c:v>
                </c:pt>
                <c:pt idx="47351">
                  <c:v>403.30356751107593</c:v>
                </c:pt>
                <c:pt idx="47352">
                  <c:v>403.50235071230696</c:v>
                </c:pt>
                <c:pt idx="47353">
                  <c:v>403.81838800615299</c:v>
                </c:pt>
                <c:pt idx="47354">
                  <c:v>403.57023069107697</c:v>
                </c:pt>
                <c:pt idx="47355">
                  <c:v>403.35191322969195</c:v>
                </c:pt>
                <c:pt idx="47356">
                  <c:v>403.19665763307597</c:v>
                </c:pt>
                <c:pt idx="47357">
                  <c:v>403.12142333292297</c:v>
                </c:pt>
                <c:pt idx="47358">
                  <c:v>403.42393407076895</c:v>
                </c:pt>
                <c:pt idx="47359">
                  <c:v>403.75550957569192</c:v>
                </c:pt>
                <c:pt idx="47360">
                  <c:v>404.03106963446106</c:v>
                </c:pt>
                <c:pt idx="47361">
                  <c:v>404.52380427523099</c:v>
                </c:pt>
                <c:pt idx="47362">
                  <c:v>404.45701081922999</c:v>
                </c:pt>
                <c:pt idx="47363">
                  <c:v>404.07880372722997</c:v>
                </c:pt>
                <c:pt idx="47364">
                  <c:v>404.16990439061505</c:v>
                </c:pt>
                <c:pt idx="47365">
                  <c:v>404.46670220215293</c:v>
                </c:pt>
                <c:pt idx="47366">
                  <c:v>404.45180132799999</c:v>
                </c:pt>
                <c:pt idx="47367">
                  <c:v>404.15760713446116</c:v>
                </c:pt>
                <c:pt idx="47368">
                  <c:v>405.15418455999998</c:v>
                </c:pt>
                <c:pt idx="47369">
                  <c:v>405.24736407907602</c:v>
                </c:pt>
                <c:pt idx="47370">
                  <c:v>404.51319115630793</c:v>
                </c:pt>
                <c:pt idx="47371">
                  <c:v>403.95000898461495</c:v>
                </c:pt>
                <c:pt idx="47372">
                  <c:v>404.07956676615396</c:v>
                </c:pt>
                <c:pt idx="47373">
                  <c:v>404.87104590553793</c:v>
                </c:pt>
                <c:pt idx="47374">
                  <c:v>404.59793287230696</c:v>
                </c:pt>
                <c:pt idx="47375">
                  <c:v>404.52012376569189</c:v>
                </c:pt>
                <c:pt idx="47376">
                  <c:v>404.46960604507592</c:v>
                </c:pt>
                <c:pt idx="47377">
                  <c:v>404.37895739353797</c:v>
                </c:pt>
                <c:pt idx="47378">
                  <c:v>404.18479571199993</c:v>
                </c:pt>
                <c:pt idx="47379">
                  <c:v>404.39185120799897</c:v>
                </c:pt>
                <c:pt idx="47380">
                  <c:v>405.04808736646106</c:v>
                </c:pt>
                <c:pt idx="47381">
                  <c:v>404.97791346538389</c:v>
                </c:pt>
                <c:pt idx="47382">
                  <c:v>405.02688241184597</c:v>
                </c:pt>
                <c:pt idx="47383">
                  <c:v>404.7262185990769</c:v>
                </c:pt>
                <c:pt idx="47384">
                  <c:v>404.74258307384611</c:v>
                </c:pt>
                <c:pt idx="47385">
                  <c:v>405.04293379676903</c:v>
                </c:pt>
                <c:pt idx="47386">
                  <c:v>404.56204895984598</c:v>
                </c:pt>
                <c:pt idx="47387">
                  <c:v>405.41486910938403</c:v>
                </c:pt>
                <c:pt idx="47388">
                  <c:v>405.07250500969195</c:v>
                </c:pt>
                <c:pt idx="47389">
                  <c:v>404.61896459584608</c:v>
                </c:pt>
                <c:pt idx="47390">
                  <c:v>404.14346200692307</c:v>
                </c:pt>
                <c:pt idx="47391">
                  <c:v>404.02631681461486</c:v>
                </c:pt>
                <c:pt idx="47392">
                  <c:v>404.67174593522992</c:v>
                </c:pt>
                <c:pt idx="47393">
                  <c:v>404.45088762984614</c:v>
                </c:pt>
                <c:pt idx="47394">
                  <c:v>404.11620948738397</c:v>
                </c:pt>
                <c:pt idx="47395">
                  <c:v>404.48436058661503</c:v>
                </c:pt>
                <c:pt idx="47396">
                  <c:v>404.05071798661487</c:v>
                </c:pt>
                <c:pt idx="47397">
                  <c:v>404.23856550384602</c:v>
                </c:pt>
                <c:pt idx="47398">
                  <c:v>404.37225226938398</c:v>
                </c:pt>
                <c:pt idx="47399">
                  <c:v>404.40419189553802</c:v>
                </c:pt>
                <c:pt idx="47400">
                  <c:v>404.28363577984601</c:v>
                </c:pt>
                <c:pt idx="47401">
                  <c:v>404.26398649538396</c:v>
                </c:pt>
                <c:pt idx="47402">
                  <c:v>404.8049438544611</c:v>
                </c:pt>
                <c:pt idx="47403">
                  <c:v>405.38669198184601</c:v>
                </c:pt>
                <c:pt idx="47404">
                  <c:v>404.47409984830699</c:v>
                </c:pt>
                <c:pt idx="47405">
                  <c:v>402.87357276738391</c:v>
                </c:pt>
                <c:pt idx="47406">
                  <c:v>402.91983059815396</c:v>
                </c:pt>
                <c:pt idx="47407">
                  <c:v>403.21598393169199</c:v>
                </c:pt>
                <c:pt idx="47408">
                  <c:v>402.89471181692301</c:v>
                </c:pt>
                <c:pt idx="47409">
                  <c:v>403.57730328199995</c:v>
                </c:pt>
                <c:pt idx="47410">
                  <c:v>402.82967994046101</c:v>
                </c:pt>
                <c:pt idx="47411">
                  <c:v>402.37724987769195</c:v>
                </c:pt>
                <c:pt idx="47412">
                  <c:v>402.44441805646102</c:v>
                </c:pt>
                <c:pt idx="47413">
                  <c:v>402.28089356415398</c:v>
                </c:pt>
                <c:pt idx="47414">
                  <c:v>402.18436838476907</c:v>
                </c:pt>
                <c:pt idx="47415">
                  <c:v>402.58967454523003</c:v>
                </c:pt>
                <c:pt idx="47416">
                  <c:v>402.75210350892303</c:v>
                </c:pt>
                <c:pt idx="47417">
                  <c:v>402.59884684722994</c:v>
                </c:pt>
                <c:pt idx="47418">
                  <c:v>401.90895719707595</c:v>
                </c:pt>
                <c:pt idx="47419">
                  <c:v>401.89767249123003</c:v>
                </c:pt>
                <c:pt idx="47420">
                  <c:v>402.00611652846095</c:v>
                </c:pt>
                <c:pt idx="47421">
                  <c:v>402.54188440753802</c:v>
                </c:pt>
                <c:pt idx="47422">
                  <c:v>402.33539275307595</c:v>
                </c:pt>
                <c:pt idx="47423">
                  <c:v>402.56853536784593</c:v>
                </c:pt>
                <c:pt idx="47424">
                  <c:v>402.85223595615292</c:v>
                </c:pt>
                <c:pt idx="47425">
                  <c:v>403.30551236538395</c:v>
                </c:pt>
                <c:pt idx="47426">
                  <c:v>403.01416818261492</c:v>
                </c:pt>
                <c:pt idx="47427">
                  <c:v>402.82487729784498</c:v>
                </c:pt>
                <c:pt idx="47428">
                  <c:v>402.67559237169195</c:v>
                </c:pt>
                <c:pt idx="47429">
                  <c:v>403.21393249661486</c:v>
                </c:pt>
                <c:pt idx="47430">
                  <c:v>403.20163335015292</c:v>
                </c:pt>
                <c:pt idx="47431">
                  <c:v>403.11647058646105</c:v>
                </c:pt>
                <c:pt idx="47432">
                  <c:v>403.66756584553798</c:v>
                </c:pt>
                <c:pt idx="47433">
                  <c:v>403.78932250046108</c:v>
                </c:pt>
                <c:pt idx="47434">
                  <c:v>403.96136772538392</c:v>
                </c:pt>
                <c:pt idx="47435">
                  <c:v>403.62213219522999</c:v>
                </c:pt>
                <c:pt idx="47436">
                  <c:v>404.24602891092195</c:v>
                </c:pt>
                <c:pt idx="47437">
                  <c:v>403.82159354092295</c:v>
                </c:pt>
                <c:pt idx="47438">
                  <c:v>404.34330320092198</c:v>
                </c:pt>
                <c:pt idx="47439">
                  <c:v>404.54311283338404</c:v>
                </c:pt>
                <c:pt idx="47440">
                  <c:v>404.32130338569192</c:v>
                </c:pt>
                <c:pt idx="47441">
                  <c:v>404.94187442353802</c:v>
                </c:pt>
                <c:pt idx="47442">
                  <c:v>404.97464777646098</c:v>
                </c:pt>
                <c:pt idx="47443">
                  <c:v>405.018262523077</c:v>
                </c:pt>
                <c:pt idx="47444">
                  <c:v>404.85232328122999</c:v>
                </c:pt>
                <c:pt idx="47445">
                  <c:v>404.90241452584598</c:v>
                </c:pt>
                <c:pt idx="47446">
                  <c:v>406.05536978861494</c:v>
                </c:pt>
                <c:pt idx="47447">
                  <c:v>405.10396150092305</c:v>
                </c:pt>
                <c:pt idx="47448">
                  <c:v>405.47188088307598</c:v>
                </c:pt>
                <c:pt idx="47449">
                  <c:v>406.84309654984605</c:v>
                </c:pt>
                <c:pt idx="47450">
                  <c:v>407.19543190799891</c:v>
                </c:pt>
                <c:pt idx="47451">
                  <c:v>405.05071233615308</c:v>
                </c:pt>
                <c:pt idx="47452">
                  <c:v>404.21285312846106</c:v>
                </c:pt>
                <c:pt idx="47453">
                  <c:v>404.46223033476906</c:v>
                </c:pt>
                <c:pt idx="47454">
                  <c:v>403.81163662646105</c:v>
                </c:pt>
                <c:pt idx="47455">
                  <c:v>403.94632815169189</c:v>
                </c:pt>
                <c:pt idx="47456">
                  <c:v>404.09913688584601</c:v>
                </c:pt>
                <c:pt idx="47457">
                  <c:v>404.33218204369194</c:v>
                </c:pt>
                <c:pt idx="47458">
                  <c:v>405.11189360984611</c:v>
                </c:pt>
                <c:pt idx="47459">
                  <c:v>405.48044699030697</c:v>
                </c:pt>
                <c:pt idx="47460">
                  <c:v>404.77289988753802</c:v>
                </c:pt>
                <c:pt idx="47461">
                  <c:v>405.487659686923</c:v>
                </c:pt>
                <c:pt idx="47462">
                  <c:v>405.93924852261495</c:v>
                </c:pt>
                <c:pt idx="47463">
                  <c:v>405.98918684322996</c:v>
                </c:pt>
                <c:pt idx="47464">
                  <c:v>406.32625749338399</c:v>
                </c:pt>
                <c:pt idx="47465">
                  <c:v>405.69922318307607</c:v>
                </c:pt>
                <c:pt idx="47466">
                  <c:v>406.63500594738389</c:v>
                </c:pt>
                <c:pt idx="47467">
                  <c:v>406.61584817230704</c:v>
                </c:pt>
                <c:pt idx="47468">
                  <c:v>405.59806324399995</c:v>
                </c:pt>
                <c:pt idx="47469">
                  <c:v>405.64805606246102</c:v>
                </c:pt>
                <c:pt idx="47470">
                  <c:v>405.30644949353808</c:v>
                </c:pt>
                <c:pt idx="47471">
                  <c:v>404.85692695722986</c:v>
                </c:pt>
                <c:pt idx="47472">
                  <c:v>404.764022563384</c:v>
                </c:pt>
                <c:pt idx="47473">
                  <c:v>404.93017717461487</c:v>
                </c:pt>
                <c:pt idx="47474">
                  <c:v>404.77126142169192</c:v>
                </c:pt>
                <c:pt idx="47475">
                  <c:v>404.74777079369198</c:v>
                </c:pt>
                <c:pt idx="47476">
                  <c:v>404.79037727769185</c:v>
                </c:pt>
                <c:pt idx="47477">
                  <c:v>404.67058239476916</c:v>
                </c:pt>
                <c:pt idx="47478">
                  <c:v>404.62384655107695</c:v>
                </c:pt>
                <c:pt idx="47479">
                  <c:v>404.86307529676901</c:v>
                </c:pt>
                <c:pt idx="47480">
                  <c:v>404.43671730323086</c:v>
                </c:pt>
                <c:pt idx="47481">
                  <c:v>404.40526806815296</c:v>
                </c:pt>
                <c:pt idx="47482">
                  <c:v>405.07891885799893</c:v>
                </c:pt>
                <c:pt idx="47483">
                  <c:v>405.14509031969203</c:v>
                </c:pt>
                <c:pt idx="47484">
                  <c:v>405.88601558122997</c:v>
                </c:pt>
                <c:pt idx="47485">
                  <c:v>406.60740484892301</c:v>
                </c:pt>
                <c:pt idx="47486">
                  <c:v>406.36054535907601</c:v>
                </c:pt>
                <c:pt idx="47487">
                  <c:v>407.44765705399999</c:v>
                </c:pt>
                <c:pt idx="47488">
                  <c:v>408.62447000753798</c:v>
                </c:pt>
                <c:pt idx="47489">
                  <c:v>407.51838396230693</c:v>
                </c:pt>
                <c:pt idx="47490">
                  <c:v>406.5215161072299</c:v>
                </c:pt>
                <c:pt idx="47491">
                  <c:v>405.9715181587689</c:v>
                </c:pt>
                <c:pt idx="47492">
                  <c:v>407.00049603784606</c:v>
                </c:pt>
                <c:pt idx="47493">
                  <c:v>406.80128514615404</c:v>
                </c:pt>
                <c:pt idx="47494">
                  <c:v>406.3403811230761</c:v>
                </c:pt>
                <c:pt idx="47495">
                  <c:v>406.344772002154</c:v>
                </c:pt>
                <c:pt idx="47496">
                  <c:v>406.15951162707597</c:v>
                </c:pt>
                <c:pt idx="47497">
                  <c:v>407.33686901784608</c:v>
                </c:pt>
                <c:pt idx="47498">
                  <c:v>407.18800835353801</c:v>
                </c:pt>
                <c:pt idx="47499">
                  <c:v>406.48954394169186</c:v>
                </c:pt>
                <c:pt idx="47500">
                  <c:v>406.88295426753803</c:v>
                </c:pt>
                <c:pt idx="47501">
                  <c:v>406.47008858107699</c:v>
                </c:pt>
                <c:pt idx="47502">
                  <c:v>405.9570169986149</c:v>
                </c:pt>
                <c:pt idx="47503">
                  <c:v>405.95065803692205</c:v>
                </c:pt>
                <c:pt idx="47504">
                  <c:v>405.37734956246101</c:v>
                </c:pt>
                <c:pt idx="47505">
                  <c:v>405.25244445169199</c:v>
                </c:pt>
                <c:pt idx="47506">
                  <c:v>406.35377918830801</c:v>
                </c:pt>
                <c:pt idx="47507">
                  <c:v>405.72335803923096</c:v>
                </c:pt>
                <c:pt idx="47508">
                  <c:v>405.13886834815293</c:v>
                </c:pt>
                <c:pt idx="47509">
                  <c:v>405.23335263061495</c:v>
                </c:pt>
                <c:pt idx="47510">
                  <c:v>405.303536628769</c:v>
                </c:pt>
                <c:pt idx="47511">
                  <c:v>405.32327988076901</c:v>
                </c:pt>
                <c:pt idx="47512">
                  <c:v>405.69933831122995</c:v>
                </c:pt>
                <c:pt idx="47513">
                  <c:v>406.53850049692193</c:v>
                </c:pt>
                <c:pt idx="47514">
                  <c:v>405.54957093384604</c:v>
                </c:pt>
                <c:pt idx="47515">
                  <c:v>405.22549580153799</c:v>
                </c:pt>
                <c:pt idx="47516">
                  <c:v>405.20429468892308</c:v>
                </c:pt>
                <c:pt idx="47517">
                  <c:v>405.74579441615299</c:v>
                </c:pt>
                <c:pt idx="47518">
                  <c:v>406.11397181584607</c:v>
                </c:pt>
                <c:pt idx="47519">
                  <c:v>405.72774066646105</c:v>
                </c:pt>
                <c:pt idx="47520">
                  <c:v>405.48021131661494</c:v>
                </c:pt>
                <c:pt idx="47521">
                  <c:v>405.89633454476899</c:v>
                </c:pt>
                <c:pt idx="47522">
                  <c:v>405.69270638353805</c:v>
                </c:pt>
                <c:pt idx="47523">
                  <c:v>405.87403742153799</c:v>
                </c:pt>
                <c:pt idx="47524">
                  <c:v>405.54715683446108</c:v>
                </c:pt>
                <c:pt idx="47525">
                  <c:v>405.56131038307694</c:v>
                </c:pt>
                <c:pt idx="47526">
                  <c:v>405.89916372215299</c:v>
                </c:pt>
                <c:pt idx="47527">
                  <c:v>406.99045237969199</c:v>
                </c:pt>
                <c:pt idx="47528">
                  <c:v>407.82141994892288</c:v>
                </c:pt>
                <c:pt idx="47529">
                  <c:v>408.27499702615302</c:v>
                </c:pt>
                <c:pt idx="47530">
                  <c:v>409.00253817507593</c:v>
                </c:pt>
                <c:pt idx="47531">
                  <c:v>409.81128765184502</c:v>
                </c:pt>
                <c:pt idx="47532">
                  <c:v>409.22508590630696</c:v>
                </c:pt>
                <c:pt idx="47533">
                  <c:v>408.70880143784598</c:v>
                </c:pt>
                <c:pt idx="47534">
                  <c:v>409.23564593199995</c:v>
                </c:pt>
                <c:pt idx="47535">
                  <c:v>409.08073093399992</c:v>
                </c:pt>
                <c:pt idx="47536">
                  <c:v>408.57752028015301</c:v>
                </c:pt>
                <c:pt idx="47537">
                  <c:v>410.23648853738399</c:v>
                </c:pt>
                <c:pt idx="47538">
                  <c:v>409.70345224476898</c:v>
                </c:pt>
                <c:pt idx="47539">
                  <c:v>409.0418823638451</c:v>
                </c:pt>
                <c:pt idx="47540">
                  <c:v>409.59456184138395</c:v>
                </c:pt>
                <c:pt idx="47541">
                  <c:v>410.278733334923</c:v>
                </c:pt>
                <c:pt idx="47542">
                  <c:v>410.84576530353803</c:v>
                </c:pt>
                <c:pt idx="47543">
                  <c:v>410.93034721399994</c:v>
                </c:pt>
                <c:pt idx="47544">
                  <c:v>411.919860909384</c:v>
                </c:pt>
                <c:pt idx="47545">
                  <c:v>412.04367632692208</c:v>
                </c:pt>
                <c:pt idx="47546">
                  <c:v>411.71373767707689</c:v>
                </c:pt>
                <c:pt idx="47547">
                  <c:v>410.6609178907691</c:v>
                </c:pt>
                <c:pt idx="47548">
                  <c:v>411.10041316000002</c:v>
                </c:pt>
                <c:pt idx="47549">
                  <c:v>411.88105158107595</c:v>
                </c:pt>
                <c:pt idx="47550">
                  <c:v>412.58496371461501</c:v>
                </c:pt>
                <c:pt idx="47551">
                  <c:v>411.7143029276919</c:v>
                </c:pt>
                <c:pt idx="47552">
                  <c:v>412.23903537722987</c:v>
                </c:pt>
                <c:pt idx="47553">
                  <c:v>412.3781197663069</c:v>
                </c:pt>
                <c:pt idx="47554">
                  <c:v>412.55173265861487</c:v>
                </c:pt>
                <c:pt idx="47555">
                  <c:v>412.84552654615396</c:v>
                </c:pt>
                <c:pt idx="47556">
                  <c:v>413.68534451353798</c:v>
                </c:pt>
                <c:pt idx="47557">
                  <c:v>413.36536371507697</c:v>
                </c:pt>
                <c:pt idx="47558">
                  <c:v>412.95343757784599</c:v>
                </c:pt>
                <c:pt idx="47559">
                  <c:v>413.21945002553798</c:v>
                </c:pt>
                <c:pt idx="47560">
                  <c:v>413.03886595107593</c:v>
                </c:pt>
                <c:pt idx="47561">
                  <c:v>413.6720946407691</c:v>
                </c:pt>
                <c:pt idx="47562">
                  <c:v>412.31565105830703</c:v>
                </c:pt>
                <c:pt idx="47563">
                  <c:v>411.9739955512299</c:v>
                </c:pt>
                <c:pt idx="47564">
                  <c:v>411.02871523307596</c:v>
                </c:pt>
                <c:pt idx="47565">
                  <c:v>410.75385500184598</c:v>
                </c:pt>
                <c:pt idx="47566">
                  <c:v>410.73136232461496</c:v>
                </c:pt>
                <c:pt idx="47567">
                  <c:v>409.75887033615402</c:v>
                </c:pt>
                <c:pt idx="47568">
                  <c:v>409.30146717461508</c:v>
                </c:pt>
                <c:pt idx="47569">
                  <c:v>409.15611913399999</c:v>
                </c:pt>
                <c:pt idx="47570">
                  <c:v>409.120746138615</c:v>
                </c:pt>
                <c:pt idx="47571">
                  <c:v>409.21366781907602</c:v>
                </c:pt>
                <c:pt idx="47572">
                  <c:v>409.06789751999997</c:v>
                </c:pt>
                <c:pt idx="47573">
                  <c:v>409.53260897138392</c:v>
                </c:pt>
                <c:pt idx="47574">
                  <c:v>409.47998047723092</c:v>
                </c:pt>
                <c:pt idx="47575">
                  <c:v>409.46451336938395</c:v>
                </c:pt>
                <c:pt idx="47577">
                  <c:v>409.92062380076902</c:v>
                </c:pt>
                <c:pt idx="47578">
                  <c:v>410.01175508446102</c:v>
                </c:pt>
                <c:pt idx="47579">
                  <c:v>410.1020268567691</c:v>
                </c:pt>
                <c:pt idx="47580">
                  <c:v>410.07851736876893</c:v>
                </c:pt>
                <c:pt idx="47581">
                  <c:v>409.69702645369199</c:v>
                </c:pt>
                <c:pt idx="47582">
                  <c:v>410.10857752169193</c:v>
                </c:pt>
                <c:pt idx="47583">
                  <c:v>410.00219650861493</c:v>
                </c:pt>
                <c:pt idx="47584">
                  <c:v>409.83400924092297</c:v>
                </c:pt>
                <c:pt idx="47585">
                  <c:v>410.87946662446109</c:v>
                </c:pt>
                <c:pt idx="47586">
                  <c:v>410.70412442969194</c:v>
                </c:pt>
                <c:pt idx="47587">
                  <c:v>410.67131984446092</c:v>
                </c:pt>
                <c:pt idx="47588">
                  <c:v>410.8650531007691</c:v>
                </c:pt>
                <c:pt idx="47589">
                  <c:v>410.46021898338392</c:v>
                </c:pt>
                <c:pt idx="47590">
                  <c:v>411.09361502646101</c:v>
                </c:pt>
                <c:pt idx="47591">
                  <c:v>411.04226887430707</c:v>
                </c:pt>
                <c:pt idx="47592">
                  <c:v>410.69128823892203</c:v>
                </c:pt>
                <c:pt idx="47593">
                  <c:v>411.22585603707699</c:v>
                </c:pt>
                <c:pt idx="47594">
                  <c:v>411.805380208153</c:v>
                </c:pt>
                <c:pt idx="47595">
                  <c:v>411.75243285323</c:v>
                </c:pt>
                <c:pt idx="47596">
                  <c:v>411.895984044307</c:v>
                </c:pt>
                <c:pt idx="47597">
                  <c:v>411.63013554738393</c:v>
                </c:pt>
                <c:pt idx="47598">
                  <c:v>411.39998575107694</c:v>
                </c:pt>
                <c:pt idx="47599">
                  <c:v>411.643755156</c:v>
                </c:pt>
                <c:pt idx="47600">
                  <c:v>411.96093725507586</c:v>
                </c:pt>
                <c:pt idx="47601">
                  <c:v>411.94296672030708</c:v>
                </c:pt>
                <c:pt idx="47602">
                  <c:v>412.27971828892294</c:v>
                </c:pt>
                <c:pt idx="47603">
                  <c:v>412.12320147584597</c:v>
                </c:pt>
                <c:pt idx="47604">
                  <c:v>412.01329984169189</c:v>
                </c:pt>
                <c:pt idx="47605">
                  <c:v>411.89731045969194</c:v>
                </c:pt>
                <c:pt idx="47606">
                  <c:v>411.68600088769199</c:v>
                </c:pt>
                <c:pt idx="47607">
                  <c:v>411.77728121876902</c:v>
                </c:pt>
                <c:pt idx="47608">
                  <c:v>411.45378480615301</c:v>
                </c:pt>
                <c:pt idx="47609">
                  <c:v>411.06122146661494</c:v>
                </c:pt>
                <c:pt idx="47610">
                  <c:v>411.13750330015301</c:v>
                </c:pt>
                <c:pt idx="47611">
                  <c:v>410.828815886923</c:v>
                </c:pt>
                <c:pt idx="47612">
                  <c:v>411.868963510615</c:v>
                </c:pt>
                <c:pt idx="47613">
                  <c:v>410.38651302769193</c:v>
                </c:pt>
                <c:pt idx="47614">
                  <c:v>410.85895921907593</c:v>
                </c:pt>
                <c:pt idx="47615">
                  <c:v>410.89999986215292</c:v>
                </c:pt>
                <c:pt idx="47616">
                  <c:v>411.37733755015392</c:v>
                </c:pt>
                <c:pt idx="47617">
                  <c:v>411.73691132107587</c:v>
                </c:pt>
                <c:pt idx="47618">
                  <c:v>411.31270698076901</c:v>
                </c:pt>
                <c:pt idx="47619">
                  <c:v>411.64258444307598</c:v>
                </c:pt>
                <c:pt idx="47620">
                  <c:v>412.14239675230698</c:v>
                </c:pt>
                <c:pt idx="47621">
                  <c:v>413.02126695399892</c:v>
                </c:pt>
                <c:pt idx="47622">
                  <c:v>412.17526029522998</c:v>
                </c:pt>
                <c:pt idx="47623">
                  <c:v>412.05220589138401</c:v>
                </c:pt>
                <c:pt idx="47624">
                  <c:v>411.82500201384607</c:v>
                </c:pt>
                <c:pt idx="47625">
                  <c:v>412.02765549046097</c:v>
                </c:pt>
                <c:pt idx="47626">
                  <c:v>412.88042565661499</c:v>
                </c:pt>
                <c:pt idx="47627">
                  <c:v>412.43835504307589</c:v>
                </c:pt>
                <c:pt idx="47628">
                  <c:v>412.11067841353798</c:v>
                </c:pt>
                <c:pt idx="47629">
                  <c:v>412.38804305569192</c:v>
                </c:pt>
                <c:pt idx="47630">
                  <c:v>411.86049286307605</c:v>
                </c:pt>
                <c:pt idx="47631">
                  <c:v>411.72437639446105</c:v>
                </c:pt>
                <c:pt idx="47632">
                  <c:v>411.88896148492302</c:v>
                </c:pt>
                <c:pt idx="47633">
                  <c:v>412.01679566876896</c:v>
                </c:pt>
                <c:pt idx="47634">
                  <c:v>411.84549051307607</c:v>
                </c:pt>
                <c:pt idx="47635">
                  <c:v>411.80091474661486</c:v>
                </c:pt>
                <c:pt idx="47636">
                  <c:v>412.294800974922</c:v>
                </c:pt>
                <c:pt idx="47637">
                  <c:v>411.97766672122992</c:v>
                </c:pt>
                <c:pt idx="47638">
                  <c:v>411.45740857076902</c:v>
                </c:pt>
                <c:pt idx="47639">
                  <c:v>411.53979624138486</c:v>
                </c:pt>
                <c:pt idx="47640">
                  <c:v>411.75496363953812</c:v>
                </c:pt>
                <c:pt idx="47641">
                  <c:v>411.64667989246107</c:v>
                </c:pt>
                <c:pt idx="47642">
                  <c:v>411.73352867553803</c:v>
                </c:pt>
                <c:pt idx="47643">
                  <c:v>412.13735615630696</c:v>
                </c:pt>
                <c:pt idx="47644">
                  <c:v>412.11391208738399</c:v>
                </c:pt>
                <c:pt idx="47645">
                  <c:v>411.97267934092196</c:v>
                </c:pt>
                <c:pt idx="47646">
                  <c:v>412.15008309784611</c:v>
                </c:pt>
                <c:pt idx="47647">
                  <c:v>412.62588679123002</c:v>
                </c:pt>
                <c:pt idx="47648">
                  <c:v>412.38607018599896</c:v>
                </c:pt>
                <c:pt idx="47649">
                  <c:v>412.25839908399996</c:v>
                </c:pt>
                <c:pt idx="47650">
                  <c:v>412.23741537630696</c:v>
                </c:pt>
                <c:pt idx="47651">
                  <c:v>412.36733294384601</c:v>
                </c:pt>
                <c:pt idx="47652">
                  <c:v>412.62758673738398</c:v>
                </c:pt>
                <c:pt idx="47653">
                  <c:v>412.87982864138405</c:v>
                </c:pt>
                <c:pt idx="47654">
                  <c:v>412.84037759953804</c:v>
                </c:pt>
                <c:pt idx="47655">
                  <c:v>413.106529838923</c:v>
                </c:pt>
                <c:pt idx="47656">
                  <c:v>413.99266715707699</c:v>
                </c:pt>
                <c:pt idx="47657">
                  <c:v>413.61581304323101</c:v>
                </c:pt>
                <c:pt idx="47658">
                  <c:v>413.48872074292291</c:v>
                </c:pt>
                <c:pt idx="47659">
                  <c:v>413.47161359507692</c:v>
                </c:pt>
                <c:pt idx="47660">
                  <c:v>413.88394915476908</c:v>
                </c:pt>
                <c:pt idx="47661">
                  <c:v>413.47666999507692</c:v>
                </c:pt>
                <c:pt idx="47662">
                  <c:v>413.93731637507693</c:v>
                </c:pt>
                <c:pt idx="47663">
                  <c:v>413.96859971476903</c:v>
                </c:pt>
                <c:pt idx="47664">
                  <c:v>414.30431242276904</c:v>
                </c:pt>
                <c:pt idx="47665">
                  <c:v>414.06407985446106</c:v>
                </c:pt>
                <c:pt idx="47666">
                  <c:v>413.64565393261501</c:v>
                </c:pt>
                <c:pt idx="47667">
                  <c:v>413.6642868927691</c:v>
                </c:pt>
                <c:pt idx="47668">
                  <c:v>413.53415568138496</c:v>
                </c:pt>
                <c:pt idx="47669">
                  <c:v>413.84334436461501</c:v>
                </c:pt>
                <c:pt idx="47670">
                  <c:v>413.690136190153</c:v>
                </c:pt>
                <c:pt idx="47671">
                  <c:v>413.74082230738401</c:v>
                </c:pt>
                <c:pt idx="47672">
                  <c:v>413.71877833292194</c:v>
                </c:pt>
                <c:pt idx="47673">
                  <c:v>414.07828685230697</c:v>
                </c:pt>
                <c:pt idx="47674">
                  <c:v>414.109166811384</c:v>
                </c:pt>
                <c:pt idx="47675">
                  <c:v>414.17657161</c:v>
                </c:pt>
                <c:pt idx="47676">
                  <c:v>414.13813668999995</c:v>
                </c:pt>
                <c:pt idx="47677">
                  <c:v>414.19549671938398</c:v>
                </c:pt>
                <c:pt idx="47678">
                  <c:v>414.46877983046102</c:v>
                </c:pt>
                <c:pt idx="47679">
                  <c:v>414.63954492230698</c:v>
                </c:pt>
                <c:pt idx="47680">
                  <c:v>414.58953387430705</c:v>
                </c:pt>
                <c:pt idx="47681">
                  <c:v>414.63607613276901</c:v>
                </c:pt>
                <c:pt idx="47682">
                  <c:v>414.40520754292294</c:v>
                </c:pt>
                <c:pt idx="47683">
                  <c:v>414.70303438676905</c:v>
                </c:pt>
                <c:pt idx="47684">
                  <c:v>414.58827529999996</c:v>
                </c:pt>
                <c:pt idx="47685">
                  <c:v>414.57472123215302</c:v>
                </c:pt>
                <c:pt idx="47686">
                  <c:v>414.44187705153792</c:v>
                </c:pt>
                <c:pt idx="47687">
                  <c:v>414.27583314307697</c:v>
                </c:pt>
                <c:pt idx="47688">
                  <c:v>414.7310548501539</c:v>
                </c:pt>
                <c:pt idx="47689">
                  <c:v>414.607746418923</c:v>
                </c:pt>
                <c:pt idx="47690">
                  <c:v>414.19674229984605</c:v>
                </c:pt>
                <c:pt idx="47691">
                  <c:v>414.35310054815392</c:v>
                </c:pt>
                <c:pt idx="47692">
                  <c:v>414.38812065738392</c:v>
                </c:pt>
                <c:pt idx="47693">
                  <c:v>414.42285297846092</c:v>
                </c:pt>
                <c:pt idx="47694">
                  <c:v>414.166062542769</c:v>
                </c:pt>
                <c:pt idx="47695">
                  <c:v>414.13336739338405</c:v>
                </c:pt>
                <c:pt idx="47696">
                  <c:v>414.17708446753801</c:v>
                </c:pt>
                <c:pt idx="47697">
                  <c:v>414.09749029522999</c:v>
                </c:pt>
                <c:pt idx="47698">
                  <c:v>414.287321327538</c:v>
                </c:pt>
                <c:pt idx="47699">
                  <c:v>413.93468705738394</c:v>
                </c:pt>
                <c:pt idx="47700">
                  <c:v>413.80706905646105</c:v>
                </c:pt>
                <c:pt idx="47701">
                  <c:v>413.74868870492298</c:v>
                </c:pt>
                <c:pt idx="47702">
                  <c:v>413.72741884153794</c:v>
                </c:pt>
                <c:pt idx="47703">
                  <c:v>413.46380837630704</c:v>
                </c:pt>
                <c:pt idx="47704">
                  <c:v>413.51998978799992</c:v>
                </c:pt>
                <c:pt idx="47705">
                  <c:v>413.63785080876903</c:v>
                </c:pt>
                <c:pt idx="47706">
                  <c:v>413.55188574753799</c:v>
                </c:pt>
                <c:pt idx="47707">
                  <c:v>413.687545906769</c:v>
                </c:pt>
                <c:pt idx="47708">
                  <c:v>413.50480982800002</c:v>
                </c:pt>
                <c:pt idx="47709">
                  <c:v>413.40158675446099</c:v>
                </c:pt>
                <c:pt idx="47710">
                  <c:v>413.44656642092292</c:v>
                </c:pt>
                <c:pt idx="47711">
                  <c:v>413.48845629307692</c:v>
                </c:pt>
                <c:pt idx="47712">
                  <c:v>413.53305626938391</c:v>
                </c:pt>
                <c:pt idx="47713">
                  <c:v>413.59287100861496</c:v>
                </c:pt>
                <c:pt idx="47714">
                  <c:v>413.81302934307695</c:v>
                </c:pt>
                <c:pt idx="47715">
                  <c:v>413.92588340353802</c:v>
                </c:pt>
                <c:pt idx="47716">
                  <c:v>414.12065626999993</c:v>
                </c:pt>
                <c:pt idx="47717">
                  <c:v>414.48344473369195</c:v>
                </c:pt>
                <c:pt idx="47718">
                  <c:v>414.611788102307</c:v>
                </c:pt>
                <c:pt idx="47719">
                  <c:v>414.78876441630695</c:v>
                </c:pt>
                <c:pt idx="47720">
                  <c:v>414.60620195630793</c:v>
                </c:pt>
                <c:pt idx="47721">
                  <c:v>414.36408684322998</c:v>
                </c:pt>
                <c:pt idx="47722">
                  <c:v>414.46431802969192</c:v>
                </c:pt>
                <c:pt idx="47723">
                  <c:v>414.56645439738395</c:v>
                </c:pt>
                <c:pt idx="47724">
                  <c:v>414.69047029400002</c:v>
                </c:pt>
                <c:pt idx="47725">
                  <c:v>414.905953017846</c:v>
                </c:pt>
                <c:pt idx="47726">
                  <c:v>415.06494003507703</c:v>
                </c:pt>
                <c:pt idx="47727">
                  <c:v>415.398744122153</c:v>
                </c:pt>
                <c:pt idx="47728">
                  <c:v>415.78577157753796</c:v>
                </c:pt>
                <c:pt idx="47729">
                  <c:v>416.05322563815298</c:v>
                </c:pt>
                <c:pt idx="47730">
                  <c:v>416.47553514246096</c:v>
                </c:pt>
                <c:pt idx="47731">
                  <c:v>416.61850077415301</c:v>
                </c:pt>
                <c:pt idx="47732">
                  <c:v>417.15314921138395</c:v>
                </c:pt>
                <c:pt idx="47733">
                  <c:v>417.69319713184598</c:v>
                </c:pt>
                <c:pt idx="47734">
                  <c:v>417.91697536169187</c:v>
                </c:pt>
                <c:pt idx="47735">
                  <c:v>417.90934395830692</c:v>
                </c:pt>
                <c:pt idx="47736">
                  <c:v>418.52916105399999</c:v>
                </c:pt>
                <c:pt idx="47737">
                  <c:v>418.86780129476909</c:v>
                </c:pt>
                <c:pt idx="47738">
                  <c:v>419.31544952000002</c:v>
                </c:pt>
                <c:pt idx="47739">
                  <c:v>419.81495762153804</c:v>
                </c:pt>
                <c:pt idx="47740">
                  <c:v>419.47766224861493</c:v>
                </c:pt>
                <c:pt idx="47741">
                  <c:v>419.42650759553794</c:v>
                </c:pt>
                <c:pt idx="47742">
                  <c:v>419.77814158999996</c:v>
                </c:pt>
                <c:pt idx="47743">
                  <c:v>419.82421707030704</c:v>
                </c:pt>
                <c:pt idx="47744">
                  <c:v>419.79832687892286</c:v>
                </c:pt>
                <c:pt idx="47745">
                  <c:v>419.7272074466149</c:v>
                </c:pt>
                <c:pt idx="47746">
                  <c:v>419.87504625707595</c:v>
                </c:pt>
                <c:pt idx="47747">
                  <c:v>419.71694452507694</c:v>
                </c:pt>
                <c:pt idx="47748">
                  <c:v>419.83461940999996</c:v>
                </c:pt>
                <c:pt idx="47749">
                  <c:v>420.14383486676905</c:v>
                </c:pt>
                <c:pt idx="47750">
                  <c:v>420.03517674061487</c:v>
                </c:pt>
                <c:pt idx="47751">
                  <c:v>419.93838907861488</c:v>
                </c:pt>
                <c:pt idx="47752">
                  <c:v>420.17365120015302</c:v>
                </c:pt>
                <c:pt idx="47753">
                  <c:v>420.535754632769</c:v>
                </c:pt>
                <c:pt idx="47754">
                  <c:v>420.50500144015297</c:v>
                </c:pt>
                <c:pt idx="47755">
                  <c:v>420.740150621076</c:v>
                </c:pt>
                <c:pt idx="47756">
                  <c:v>420.63397195584599</c:v>
                </c:pt>
                <c:pt idx="47757">
                  <c:v>420.37139726415393</c:v>
                </c:pt>
                <c:pt idx="47758">
                  <c:v>420.47390017953802</c:v>
                </c:pt>
                <c:pt idx="47759">
                  <c:v>420.07536596784593</c:v>
                </c:pt>
                <c:pt idx="47760">
                  <c:v>420.24300771953801</c:v>
                </c:pt>
                <c:pt idx="47761">
                  <c:v>420.37273409138396</c:v>
                </c:pt>
                <c:pt idx="47762">
                  <c:v>420.54645366061499</c:v>
                </c:pt>
                <c:pt idx="47763">
                  <c:v>420.39611611676793</c:v>
                </c:pt>
                <c:pt idx="47764">
                  <c:v>420.33456491461499</c:v>
                </c:pt>
                <c:pt idx="47765">
                  <c:v>420.39670752369199</c:v>
                </c:pt>
                <c:pt idx="47766">
                  <c:v>420.12979244307593</c:v>
                </c:pt>
                <c:pt idx="47767">
                  <c:v>419.88349021046105</c:v>
                </c:pt>
                <c:pt idx="47768">
                  <c:v>419.80328783261501</c:v>
                </c:pt>
                <c:pt idx="47769">
                  <c:v>420.12289921953806</c:v>
                </c:pt>
                <c:pt idx="47770">
                  <c:v>420.42878510230696</c:v>
                </c:pt>
                <c:pt idx="47771">
                  <c:v>420.20646555738392</c:v>
                </c:pt>
                <c:pt idx="47772">
                  <c:v>420.13919575892294</c:v>
                </c:pt>
                <c:pt idx="47773">
                  <c:v>420.30223774369199</c:v>
                </c:pt>
                <c:pt idx="47774">
                  <c:v>420.55938070769099</c:v>
                </c:pt>
                <c:pt idx="47775">
                  <c:v>420.53324754092296</c:v>
                </c:pt>
                <c:pt idx="47776">
                  <c:v>420.83077725138389</c:v>
                </c:pt>
                <c:pt idx="47777">
                  <c:v>420.69291732584605</c:v>
                </c:pt>
                <c:pt idx="47778">
                  <c:v>420.67640003815404</c:v>
                </c:pt>
                <c:pt idx="47779">
                  <c:v>420.72295274061497</c:v>
                </c:pt>
                <c:pt idx="47780">
                  <c:v>420.83680534461496</c:v>
                </c:pt>
                <c:pt idx="47781">
                  <c:v>421.05320553076911</c:v>
                </c:pt>
                <c:pt idx="47782">
                  <c:v>421.19855378461494</c:v>
                </c:pt>
                <c:pt idx="47783">
                  <c:v>421.39283143707593</c:v>
                </c:pt>
                <c:pt idx="47784">
                  <c:v>421.31984257369203</c:v>
                </c:pt>
                <c:pt idx="47785">
                  <c:v>421.55744920015297</c:v>
                </c:pt>
                <c:pt idx="47786">
                  <c:v>421.29095408876896</c:v>
                </c:pt>
                <c:pt idx="47787">
                  <c:v>421.34765685676911</c:v>
                </c:pt>
                <c:pt idx="47788">
                  <c:v>421.37951839769192</c:v>
                </c:pt>
                <c:pt idx="47789">
                  <c:v>420.89671887199989</c:v>
                </c:pt>
                <c:pt idx="47790">
                  <c:v>421.081492273538</c:v>
                </c:pt>
                <c:pt idx="47791">
                  <c:v>421.38381027815296</c:v>
                </c:pt>
                <c:pt idx="47792">
                  <c:v>421.64387107599998</c:v>
                </c:pt>
                <c:pt idx="47793">
                  <c:v>421.68565705307697</c:v>
                </c:pt>
                <c:pt idx="47794">
                  <c:v>421.7486699416919</c:v>
                </c:pt>
                <c:pt idx="47795">
                  <c:v>421.76527322815292</c:v>
                </c:pt>
                <c:pt idx="47796">
                  <c:v>421.83839127984601</c:v>
                </c:pt>
                <c:pt idx="47797">
                  <c:v>421.67268920553806</c:v>
                </c:pt>
                <c:pt idx="47798">
                  <c:v>421.67907700461501</c:v>
                </c:pt>
                <c:pt idx="47799">
                  <c:v>421.98225120661493</c:v>
                </c:pt>
                <c:pt idx="47800">
                  <c:v>421.95875530876896</c:v>
                </c:pt>
                <c:pt idx="47801">
                  <c:v>422.56532731861495</c:v>
                </c:pt>
                <c:pt idx="47802">
                  <c:v>422.62374647123096</c:v>
                </c:pt>
                <c:pt idx="47803">
                  <c:v>422.58470986984605</c:v>
                </c:pt>
                <c:pt idx="47804">
                  <c:v>422.85885615384507</c:v>
                </c:pt>
                <c:pt idx="47805">
                  <c:v>422.98390795215391</c:v>
                </c:pt>
                <c:pt idx="47806">
                  <c:v>423.06750395061493</c:v>
                </c:pt>
                <c:pt idx="47807">
                  <c:v>423.16995866015401</c:v>
                </c:pt>
                <c:pt idx="47808">
                  <c:v>423.297262368769</c:v>
                </c:pt>
                <c:pt idx="47809">
                  <c:v>423.50673890307689</c:v>
                </c:pt>
                <c:pt idx="47810">
                  <c:v>423.49850675969185</c:v>
                </c:pt>
                <c:pt idx="47811">
                  <c:v>423.65114899615293</c:v>
                </c:pt>
                <c:pt idx="47812">
                  <c:v>423.71335423461494</c:v>
                </c:pt>
                <c:pt idx="47813">
                  <c:v>423.587572117538</c:v>
                </c:pt>
                <c:pt idx="47814">
                  <c:v>424.09217681446108</c:v>
                </c:pt>
                <c:pt idx="47815">
                  <c:v>424.40668780076902</c:v>
                </c:pt>
                <c:pt idx="47816">
                  <c:v>424.32479477738394</c:v>
                </c:pt>
                <c:pt idx="47817">
                  <c:v>424.15813363430703</c:v>
                </c:pt>
                <c:pt idx="47818">
                  <c:v>423.97900672261494</c:v>
                </c:pt>
                <c:pt idx="47819">
                  <c:v>423.83475730646097</c:v>
                </c:pt>
                <c:pt idx="47820">
                  <c:v>423.78435327630694</c:v>
                </c:pt>
                <c:pt idx="47821">
                  <c:v>423.84715562738398</c:v>
                </c:pt>
                <c:pt idx="47822">
                  <c:v>423.83658607384598</c:v>
                </c:pt>
                <c:pt idx="47823">
                  <c:v>423.84809864846102</c:v>
                </c:pt>
                <c:pt idx="47824">
                  <c:v>423.60952595799995</c:v>
                </c:pt>
                <c:pt idx="47825">
                  <c:v>423.44525150661497</c:v>
                </c:pt>
                <c:pt idx="47826">
                  <c:v>423.812092248461</c:v>
                </c:pt>
                <c:pt idx="47827">
                  <c:v>423.50275558907703</c:v>
                </c:pt>
                <c:pt idx="47828">
                  <c:v>423.31753160784598</c:v>
                </c:pt>
                <c:pt idx="47829">
                  <c:v>423.06075872353802</c:v>
                </c:pt>
                <c:pt idx="47830">
                  <c:v>423.17154667</c:v>
                </c:pt>
                <c:pt idx="47831">
                  <c:v>422.80150932199996</c:v>
                </c:pt>
                <c:pt idx="47832">
                  <c:v>422.27327063953805</c:v>
                </c:pt>
                <c:pt idx="47833">
                  <c:v>421.47583519615301</c:v>
                </c:pt>
                <c:pt idx="47834">
                  <c:v>421.44522768507704</c:v>
                </c:pt>
                <c:pt idx="47835">
                  <c:v>421.42956283246201</c:v>
                </c:pt>
                <c:pt idx="47836">
                  <c:v>421.61203231276903</c:v>
                </c:pt>
                <c:pt idx="47837">
                  <c:v>421.40298494430698</c:v>
                </c:pt>
                <c:pt idx="47838">
                  <c:v>421.27882653323002</c:v>
                </c:pt>
                <c:pt idx="47839">
                  <c:v>421.05626205353798</c:v>
                </c:pt>
                <c:pt idx="47840">
                  <c:v>421.550774924922</c:v>
                </c:pt>
                <c:pt idx="47841">
                  <c:v>421.44456477723003</c:v>
                </c:pt>
                <c:pt idx="47842">
                  <c:v>419.61089160430714</c:v>
                </c:pt>
                <c:pt idx="47843">
                  <c:v>418.97892847461486</c:v>
                </c:pt>
                <c:pt idx="47844">
                  <c:v>418.79328371122995</c:v>
                </c:pt>
                <c:pt idx="47845">
                  <c:v>418.92514005476897</c:v>
                </c:pt>
                <c:pt idx="47846">
                  <c:v>418.81739232000001</c:v>
                </c:pt>
                <c:pt idx="47847">
                  <c:v>418.720833893384</c:v>
                </c:pt>
                <c:pt idx="47848">
                  <c:v>418.68317060876905</c:v>
                </c:pt>
                <c:pt idx="47849">
                  <c:v>418.41057461261494</c:v>
                </c:pt>
                <c:pt idx="47850">
                  <c:v>418.55499595784602</c:v>
                </c:pt>
                <c:pt idx="47851">
                  <c:v>418.50031479676898</c:v>
                </c:pt>
                <c:pt idx="47852">
                  <c:v>418.72163250292294</c:v>
                </c:pt>
                <c:pt idx="47853">
                  <c:v>419.08096733430807</c:v>
                </c:pt>
                <c:pt idx="47854">
                  <c:v>419.16114326538394</c:v>
                </c:pt>
                <c:pt idx="47855">
                  <c:v>419.28684947492292</c:v>
                </c:pt>
                <c:pt idx="47856">
                  <c:v>419.23838774815289</c:v>
                </c:pt>
                <c:pt idx="47857">
                  <c:v>418.59567346307603</c:v>
                </c:pt>
                <c:pt idx="47858">
                  <c:v>418.706720115076</c:v>
                </c:pt>
                <c:pt idx="47859">
                  <c:v>418.4980281512299</c:v>
                </c:pt>
                <c:pt idx="47860">
                  <c:v>417.96097809584597</c:v>
                </c:pt>
                <c:pt idx="47861">
                  <c:v>418.10244169599906</c:v>
                </c:pt>
                <c:pt idx="47862">
                  <c:v>418.09091465630695</c:v>
                </c:pt>
                <c:pt idx="47863">
                  <c:v>417.87112572092292</c:v>
                </c:pt>
                <c:pt idx="47864">
                  <c:v>417.91207675384601</c:v>
                </c:pt>
                <c:pt idx="47865">
                  <c:v>417.96803841092293</c:v>
                </c:pt>
                <c:pt idx="47866">
                  <c:v>417.71402407830698</c:v>
                </c:pt>
                <c:pt idx="47867">
                  <c:v>417.23574985615295</c:v>
                </c:pt>
                <c:pt idx="47868">
                  <c:v>417.53219639922992</c:v>
                </c:pt>
                <c:pt idx="47869">
                  <c:v>417.98806142784503</c:v>
                </c:pt>
                <c:pt idx="47870">
                  <c:v>418.01357369522992</c:v>
                </c:pt>
                <c:pt idx="47871">
                  <c:v>417.58006117569198</c:v>
                </c:pt>
                <c:pt idx="47872">
                  <c:v>417.44625930615399</c:v>
                </c:pt>
                <c:pt idx="47873">
                  <c:v>417.26449050830797</c:v>
                </c:pt>
                <c:pt idx="47874">
                  <c:v>417.12622095076898</c:v>
                </c:pt>
                <c:pt idx="47875">
                  <c:v>417.26165315507592</c:v>
                </c:pt>
                <c:pt idx="47876">
                  <c:v>417.34733815015397</c:v>
                </c:pt>
                <c:pt idx="47877">
                  <c:v>417.31563100969203</c:v>
                </c:pt>
                <c:pt idx="47878">
                  <c:v>417.72096618199896</c:v>
                </c:pt>
                <c:pt idx="47879">
                  <c:v>417.83628397507692</c:v>
                </c:pt>
                <c:pt idx="47880">
                  <c:v>417.80146149538405</c:v>
                </c:pt>
                <c:pt idx="47881">
                  <c:v>417.94993283430711</c:v>
                </c:pt>
                <c:pt idx="47882">
                  <c:v>417.79757121861491</c:v>
                </c:pt>
                <c:pt idx="47883">
                  <c:v>417.28815895261482</c:v>
                </c:pt>
                <c:pt idx="47884">
                  <c:v>417.03243302461499</c:v>
                </c:pt>
                <c:pt idx="47885">
                  <c:v>417.32383427938396</c:v>
                </c:pt>
                <c:pt idx="47886">
                  <c:v>417.03954069815302</c:v>
                </c:pt>
                <c:pt idx="47887">
                  <c:v>417.10779483215305</c:v>
                </c:pt>
                <c:pt idx="47888">
                  <c:v>416.91255859769188</c:v>
                </c:pt>
                <c:pt idx="47889">
                  <c:v>416.66935948307696</c:v>
                </c:pt>
                <c:pt idx="47890">
                  <c:v>416.72996726584608</c:v>
                </c:pt>
                <c:pt idx="47891">
                  <c:v>416.88880761492203</c:v>
                </c:pt>
                <c:pt idx="47892">
                  <c:v>417.17632247984602</c:v>
                </c:pt>
                <c:pt idx="47893">
                  <c:v>417.38847139984614</c:v>
                </c:pt>
                <c:pt idx="47894">
                  <c:v>417.28296535430798</c:v>
                </c:pt>
                <c:pt idx="47895">
                  <c:v>416.86213971692297</c:v>
                </c:pt>
                <c:pt idx="47896">
                  <c:v>416.85381957938398</c:v>
                </c:pt>
                <c:pt idx="47897">
                  <c:v>417.121460531384</c:v>
                </c:pt>
                <c:pt idx="47898">
                  <c:v>416.44633502646099</c:v>
                </c:pt>
                <c:pt idx="47899">
                  <c:v>415.426404537846</c:v>
                </c:pt>
                <c:pt idx="47900">
                  <c:v>415.5883832513839</c:v>
                </c:pt>
                <c:pt idx="47901">
                  <c:v>415.62957989276902</c:v>
                </c:pt>
                <c:pt idx="47902">
                  <c:v>415.80027614076903</c:v>
                </c:pt>
                <c:pt idx="47903">
                  <c:v>415.34760773446112</c:v>
                </c:pt>
                <c:pt idx="47904">
                  <c:v>415.12296187507701</c:v>
                </c:pt>
                <c:pt idx="47905">
                  <c:v>414.58144221338398</c:v>
                </c:pt>
                <c:pt idx="47906">
                  <c:v>413.82372968046104</c:v>
                </c:pt>
                <c:pt idx="47907">
                  <c:v>413.67586067153803</c:v>
                </c:pt>
                <c:pt idx="47908">
                  <c:v>413.71272833615404</c:v>
                </c:pt>
                <c:pt idx="47909">
                  <c:v>413.940997924307</c:v>
                </c:pt>
                <c:pt idx="47910">
                  <c:v>414.30214804676905</c:v>
                </c:pt>
                <c:pt idx="47911">
                  <c:v>414.60427203722998</c:v>
                </c:pt>
                <c:pt idx="47912">
                  <c:v>414.79823825507589</c:v>
                </c:pt>
                <c:pt idx="47913">
                  <c:v>414.624740748769</c:v>
                </c:pt>
                <c:pt idx="47914">
                  <c:v>414.69984219123006</c:v>
                </c:pt>
                <c:pt idx="47915">
                  <c:v>414.25275643076901</c:v>
                </c:pt>
                <c:pt idx="47916">
                  <c:v>413.61933957261493</c:v>
                </c:pt>
                <c:pt idx="47917">
                  <c:v>413.06013256015297</c:v>
                </c:pt>
                <c:pt idx="47918">
                  <c:v>412.48480303523002</c:v>
                </c:pt>
                <c:pt idx="47919">
                  <c:v>411.3609200144611</c:v>
                </c:pt>
                <c:pt idx="47920">
                  <c:v>410.98518460061496</c:v>
                </c:pt>
                <c:pt idx="47921">
                  <c:v>410.92659404984596</c:v>
                </c:pt>
                <c:pt idx="47922">
                  <c:v>411.09307072276903</c:v>
                </c:pt>
                <c:pt idx="47923">
                  <c:v>411.39239658707595</c:v>
                </c:pt>
                <c:pt idx="47924">
                  <c:v>411.27304636153792</c:v>
                </c:pt>
                <c:pt idx="47925">
                  <c:v>411.63633802907691</c:v>
                </c:pt>
                <c:pt idx="47926">
                  <c:v>411.78868442446105</c:v>
                </c:pt>
                <c:pt idx="47927">
                  <c:v>411.412587224307</c:v>
                </c:pt>
                <c:pt idx="47928">
                  <c:v>411.46915873876895</c:v>
                </c:pt>
                <c:pt idx="47929">
                  <c:v>411.48650548815385</c:v>
                </c:pt>
                <c:pt idx="47930">
                  <c:v>411.64716561092206</c:v>
                </c:pt>
                <c:pt idx="47931">
                  <c:v>411.34743109615408</c:v>
                </c:pt>
                <c:pt idx="47932">
                  <c:v>411.489364554308</c:v>
                </c:pt>
                <c:pt idx="47933">
                  <c:v>411.43959217784601</c:v>
                </c:pt>
                <c:pt idx="47934">
                  <c:v>410.79803678492294</c:v>
                </c:pt>
                <c:pt idx="47935">
                  <c:v>411.06803908415395</c:v>
                </c:pt>
                <c:pt idx="47936">
                  <c:v>411.12334358938398</c:v>
                </c:pt>
                <c:pt idx="47937">
                  <c:v>411.09920456876898</c:v>
                </c:pt>
                <c:pt idx="47938">
                  <c:v>411.35596851769196</c:v>
                </c:pt>
                <c:pt idx="47939">
                  <c:v>411.059706965538</c:v>
                </c:pt>
                <c:pt idx="47940">
                  <c:v>410.87395910122996</c:v>
                </c:pt>
                <c:pt idx="47941">
                  <c:v>411.09143056707688</c:v>
                </c:pt>
                <c:pt idx="47942">
                  <c:v>411.14656685199992</c:v>
                </c:pt>
                <c:pt idx="47943">
                  <c:v>411.22581641784592</c:v>
                </c:pt>
                <c:pt idx="47944">
                  <c:v>411.41377486646093</c:v>
                </c:pt>
                <c:pt idx="47946">
                  <c:v>411.59984978122992</c:v>
                </c:pt>
                <c:pt idx="47947">
                  <c:v>411.75268532169201</c:v>
                </c:pt>
                <c:pt idx="47948">
                  <c:v>412.00828527892293</c:v>
                </c:pt>
                <c:pt idx="47949">
                  <c:v>412.21895486999995</c:v>
                </c:pt>
                <c:pt idx="47950">
                  <c:v>412.25596259615298</c:v>
                </c:pt>
                <c:pt idx="47951">
                  <c:v>412.46024918846098</c:v>
                </c:pt>
                <c:pt idx="47952">
                  <c:v>412.56431249492198</c:v>
                </c:pt>
                <c:pt idx="47953">
                  <c:v>412.79492008415298</c:v>
                </c:pt>
                <c:pt idx="47954">
                  <c:v>413.13415405769189</c:v>
                </c:pt>
                <c:pt idx="47955">
                  <c:v>413.27000310199895</c:v>
                </c:pt>
                <c:pt idx="47956">
                  <c:v>413.58123084969191</c:v>
                </c:pt>
                <c:pt idx="47957">
                  <c:v>413.41077467030698</c:v>
                </c:pt>
                <c:pt idx="47958">
                  <c:v>414.43549741123087</c:v>
                </c:pt>
                <c:pt idx="47959">
                  <c:v>413.816825900769</c:v>
                </c:pt>
                <c:pt idx="47960">
                  <c:v>413.18905416292301</c:v>
                </c:pt>
                <c:pt idx="47961">
                  <c:v>413.78467156907698</c:v>
                </c:pt>
                <c:pt idx="47962">
                  <c:v>413.24465336692202</c:v>
                </c:pt>
                <c:pt idx="47963">
                  <c:v>413.65910818999902</c:v>
                </c:pt>
                <c:pt idx="47964">
                  <c:v>413.46332061307601</c:v>
                </c:pt>
                <c:pt idx="47965">
                  <c:v>413.50362660599905</c:v>
                </c:pt>
                <c:pt idx="47966">
                  <c:v>413.34905160600005</c:v>
                </c:pt>
                <c:pt idx="47967">
                  <c:v>413.78288811184603</c:v>
                </c:pt>
                <c:pt idx="47968">
                  <c:v>414.20673182261487</c:v>
                </c:pt>
                <c:pt idx="47969">
                  <c:v>414.39553806338392</c:v>
                </c:pt>
                <c:pt idx="47970">
                  <c:v>414.23924829046098</c:v>
                </c:pt>
                <c:pt idx="47971">
                  <c:v>414.45807277353799</c:v>
                </c:pt>
                <c:pt idx="47972">
                  <c:v>414.602847147077</c:v>
                </c:pt>
                <c:pt idx="47973">
                  <c:v>415.393047854153</c:v>
                </c:pt>
                <c:pt idx="47974">
                  <c:v>415.21056417107599</c:v>
                </c:pt>
                <c:pt idx="47975">
                  <c:v>415.03635211015296</c:v>
                </c:pt>
                <c:pt idx="47976">
                  <c:v>415.16647869722999</c:v>
                </c:pt>
                <c:pt idx="47977">
                  <c:v>415.22856771184593</c:v>
                </c:pt>
                <c:pt idx="47978">
                  <c:v>415.22229158415405</c:v>
                </c:pt>
                <c:pt idx="47979">
                  <c:v>415.24189652923002</c:v>
                </c:pt>
                <c:pt idx="47980">
                  <c:v>415.363520766769</c:v>
                </c:pt>
                <c:pt idx="47981">
                  <c:v>415.49419483722994</c:v>
                </c:pt>
                <c:pt idx="47982">
                  <c:v>414.57079567784598</c:v>
                </c:pt>
                <c:pt idx="47983">
                  <c:v>415.54723456400001</c:v>
                </c:pt>
                <c:pt idx="47984">
                  <c:v>415.22547656830699</c:v>
                </c:pt>
                <c:pt idx="47985">
                  <c:v>414.66016499492298</c:v>
                </c:pt>
                <c:pt idx="47986">
                  <c:v>414.58484548476906</c:v>
                </c:pt>
                <c:pt idx="47987">
                  <c:v>414.55033249184601</c:v>
                </c:pt>
                <c:pt idx="47988">
                  <c:v>414.38146678722995</c:v>
                </c:pt>
                <c:pt idx="47989">
                  <c:v>414.83893487999995</c:v>
                </c:pt>
                <c:pt idx="47990">
                  <c:v>415.46778375599996</c:v>
                </c:pt>
                <c:pt idx="47991">
                  <c:v>414.73323431769194</c:v>
                </c:pt>
                <c:pt idx="47992">
                  <c:v>414.97541042784599</c:v>
                </c:pt>
                <c:pt idx="47993">
                  <c:v>415.22830334646096</c:v>
                </c:pt>
                <c:pt idx="47994">
                  <c:v>415.13546084984614</c:v>
                </c:pt>
                <c:pt idx="47995">
                  <c:v>414.29156095830689</c:v>
                </c:pt>
                <c:pt idx="47996">
                  <c:v>415.31898364353805</c:v>
                </c:pt>
                <c:pt idx="47997">
                  <c:v>414.79671048522988</c:v>
                </c:pt>
                <c:pt idx="47998">
                  <c:v>414.32156823292303</c:v>
                </c:pt>
                <c:pt idx="47999">
                  <c:v>415.17121376215295</c:v>
                </c:pt>
                <c:pt idx="48000">
                  <c:v>414.55425159107602</c:v>
                </c:pt>
                <c:pt idx="48001">
                  <c:v>415.57786981615305</c:v>
                </c:pt>
                <c:pt idx="48002">
                  <c:v>417.77592500815297</c:v>
                </c:pt>
                <c:pt idx="48003">
                  <c:v>418.20852257569192</c:v>
                </c:pt>
                <c:pt idx="48004">
                  <c:v>418.20059015446105</c:v>
                </c:pt>
                <c:pt idx="48005">
                  <c:v>419.41912548553796</c:v>
                </c:pt>
                <c:pt idx="48006">
                  <c:v>420.26531415076897</c:v>
                </c:pt>
                <c:pt idx="48007">
                  <c:v>420.25746640815299</c:v>
                </c:pt>
                <c:pt idx="48008">
                  <c:v>419.68609410999898</c:v>
                </c:pt>
                <c:pt idx="48009">
                  <c:v>418.90929920815296</c:v>
                </c:pt>
                <c:pt idx="48010">
                  <c:v>420.28681463584604</c:v>
                </c:pt>
                <c:pt idx="48011">
                  <c:v>418.83008664369203</c:v>
                </c:pt>
                <c:pt idx="48012">
                  <c:v>417.93690574922988</c:v>
                </c:pt>
                <c:pt idx="48013">
                  <c:v>419.91912720707688</c:v>
                </c:pt>
                <c:pt idx="48014">
                  <c:v>419.93036366092196</c:v>
                </c:pt>
                <c:pt idx="48015">
                  <c:v>418.91633352553794</c:v>
                </c:pt>
                <c:pt idx="48016">
                  <c:v>419.32634462430701</c:v>
                </c:pt>
                <c:pt idx="48017">
                  <c:v>419.11952476722996</c:v>
                </c:pt>
                <c:pt idx="48018">
                  <c:v>418.24976888046103</c:v>
                </c:pt>
                <c:pt idx="48019">
                  <c:v>418.34627091999897</c:v>
                </c:pt>
                <c:pt idx="48020">
                  <c:v>418.72364573384607</c:v>
                </c:pt>
                <c:pt idx="48021">
                  <c:v>419.45299295307694</c:v>
                </c:pt>
                <c:pt idx="48022">
                  <c:v>420.239120544461</c:v>
                </c:pt>
                <c:pt idx="48023">
                  <c:v>418.50622546615392</c:v>
                </c:pt>
                <c:pt idx="48024">
                  <c:v>417.48194592246097</c:v>
                </c:pt>
                <c:pt idx="48025">
                  <c:v>415.94686151307701</c:v>
                </c:pt>
                <c:pt idx="48026">
                  <c:v>416.49134319830699</c:v>
                </c:pt>
                <c:pt idx="48027">
                  <c:v>416.83308409799992</c:v>
                </c:pt>
                <c:pt idx="48028">
                  <c:v>415.95291061092308</c:v>
                </c:pt>
                <c:pt idx="48029">
                  <c:v>413.90414970523096</c:v>
                </c:pt>
                <c:pt idx="48030">
                  <c:v>413.75607915138391</c:v>
                </c:pt>
                <c:pt idx="48031">
                  <c:v>414.96503641507593</c:v>
                </c:pt>
                <c:pt idx="48032">
                  <c:v>414.967469672307</c:v>
                </c:pt>
                <c:pt idx="48033">
                  <c:v>413.36342382153805</c:v>
                </c:pt>
                <c:pt idx="48034">
                  <c:v>413.83791974615286</c:v>
                </c:pt>
                <c:pt idx="48035">
                  <c:v>412.82024465661499</c:v>
                </c:pt>
                <c:pt idx="48036">
                  <c:v>412.60484765138403</c:v>
                </c:pt>
                <c:pt idx="48037">
                  <c:v>411.23833492138385</c:v>
                </c:pt>
                <c:pt idx="48038">
                  <c:v>411.90713602015296</c:v>
                </c:pt>
                <c:pt idx="48039">
                  <c:v>412.29184474322994</c:v>
                </c:pt>
                <c:pt idx="48040">
                  <c:v>412.12898543707593</c:v>
                </c:pt>
                <c:pt idx="48041">
                  <c:v>411.73872674507686</c:v>
                </c:pt>
                <c:pt idx="48042">
                  <c:v>412.31766663123005</c:v>
                </c:pt>
                <c:pt idx="48043">
                  <c:v>411.89996356292301</c:v>
                </c:pt>
                <c:pt idx="48044">
                  <c:v>411.93953187246092</c:v>
                </c:pt>
                <c:pt idx="48045">
                  <c:v>412.44533817400003</c:v>
                </c:pt>
                <c:pt idx="48046">
                  <c:v>412.50365879615299</c:v>
                </c:pt>
                <c:pt idx="48047">
                  <c:v>412.03242046753792</c:v>
                </c:pt>
                <c:pt idx="48048">
                  <c:v>413.11348966753798</c:v>
                </c:pt>
                <c:pt idx="48049">
                  <c:v>411.993941685538</c:v>
                </c:pt>
                <c:pt idx="48050">
                  <c:v>412.49562528553793</c:v>
                </c:pt>
                <c:pt idx="48051">
                  <c:v>413.33638655246097</c:v>
                </c:pt>
                <c:pt idx="48052">
                  <c:v>413.90205681738399</c:v>
                </c:pt>
                <c:pt idx="48053">
                  <c:v>414.43877010769194</c:v>
                </c:pt>
                <c:pt idx="48054">
                  <c:v>413.76350474430694</c:v>
                </c:pt>
                <c:pt idx="48055">
                  <c:v>413.24396998922992</c:v>
                </c:pt>
                <c:pt idx="48056">
                  <c:v>412.82454152861499</c:v>
                </c:pt>
                <c:pt idx="48057">
                  <c:v>413.87598554599896</c:v>
                </c:pt>
                <c:pt idx="48058">
                  <c:v>413.04163321953808</c:v>
                </c:pt>
                <c:pt idx="48059">
                  <c:v>413.66478956215298</c:v>
                </c:pt>
                <c:pt idx="48060">
                  <c:v>412.75433918923102</c:v>
                </c:pt>
                <c:pt idx="48061">
                  <c:v>411.82618209153799</c:v>
                </c:pt>
                <c:pt idx="48062">
                  <c:v>411.14087058538411</c:v>
                </c:pt>
                <c:pt idx="48063">
                  <c:v>411.30818755646101</c:v>
                </c:pt>
                <c:pt idx="48064">
                  <c:v>412.00853981953799</c:v>
                </c:pt>
                <c:pt idx="48065">
                  <c:v>413.00918031169198</c:v>
                </c:pt>
                <c:pt idx="48066">
                  <c:v>412.43337006430795</c:v>
                </c:pt>
                <c:pt idx="48067">
                  <c:v>412.26607595553793</c:v>
                </c:pt>
                <c:pt idx="48068">
                  <c:v>412.86947270046107</c:v>
                </c:pt>
                <c:pt idx="48069">
                  <c:v>414.63666530830704</c:v>
                </c:pt>
                <c:pt idx="48070">
                  <c:v>414.1239738307691</c:v>
                </c:pt>
                <c:pt idx="48071">
                  <c:v>411.548047301076</c:v>
                </c:pt>
                <c:pt idx="48072">
                  <c:v>411.17847372046106</c:v>
                </c:pt>
                <c:pt idx="48073">
                  <c:v>410.40678599553792</c:v>
                </c:pt>
                <c:pt idx="48074">
                  <c:v>410.38150342846092</c:v>
                </c:pt>
                <c:pt idx="48075">
                  <c:v>411.10557610169195</c:v>
                </c:pt>
                <c:pt idx="48076">
                  <c:v>411.06017424107597</c:v>
                </c:pt>
                <c:pt idx="48077">
                  <c:v>410.58388071953806</c:v>
                </c:pt>
                <c:pt idx="48078">
                  <c:v>410.78651168599987</c:v>
                </c:pt>
                <c:pt idx="48079">
                  <c:v>411.14884009769202</c:v>
                </c:pt>
                <c:pt idx="48080">
                  <c:v>411.60430596630698</c:v>
                </c:pt>
                <c:pt idx="48081">
                  <c:v>411.12222926123093</c:v>
                </c:pt>
                <c:pt idx="48082">
                  <c:v>410.82891823784593</c:v>
                </c:pt>
                <c:pt idx="48083">
                  <c:v>412.50354408723092</c:v>
                </c:pt>
                <c:pt idx="48084">
                  <c:v>412.27743469923001</c:v>
                </c:pt>
                <c:pt idx="48085">
                  <c:v>411.68058767415306</c:v>
                </c:pt>
                <c:pt idx="48086">
                  <c:v>411.90037697538389</c:v>
                </c:pt>
                <c:pt idx="48087">
                  <c:v>412.32713388092299</c:v>
                </c:pt>
                <c:pt idx="48088">
                  <c:v>411.7312505636919</c:v>
                </c:pt>
                <c:pt idx="48089">
                  <c:v>411.08253738292296</c:v>
                </c:pt>
                <c:pt idx="48090">
                  <c:v>411.45155778599889</c:v>
                </c:pt>
                <c:pt idx="48091">
                  <c:v>411.47527046076897</c:v>
                </c:pt>
                <c:pt idx="48092">
                  <c:v>411.91104330015293</c:v>
                </c:pt>
                <c:pt idx="48093">
                  <c:v>411.11529635492298</c:v>
                </c:pt>
                <c:pt idx="48094">
                  <c:v>410.75657758322996</c:v>
                </c:pt>
                <c:pt idx="48095">
                  <c:v>410.96373852799991</c:v>
                </c:pt>
                <c:pt idx="48096">
                  <c:v>410.2673874716919</c:v>
                </c:pt>
                <c:pt idx="48097">
                  <c:v>409.97312181492299</c:v>
                </c:pt>
                <c:pt idx="48098">
                  <c:v>409.72467037676904</c:v>
                </c:pt>
                <c:pt idx="48099">
                  <c:v>409.97958556353802</c:v>
                </c:pt>
                <c:pt idx="48100">
                  <c:v>410.58555475184596</c:v>
                </c:pt>
                <c:pt idx="48101">
                  <c:v>410.77332907246097</c:v>
                </c:pt>
                <c:pt idx="48102">
                  <c:v>410.72794308569195</c:v>
                </c:pt>
                <c:pt idx="48103">
                  <c:v>410.34146361907608</c:v>
                </c:pt>
                <c:pt idx="48104">
                  <c:v>411.10705441230698</c:v>
                </c:pt>
                <c:pt idx="48105">
                  <c:v>410.89779435307696</c:v>
                </c:pt>
                <c:pt idx="48106">
                  <c:v>411.07716713153798</c:v>
                </c:pt>
                <c:pt idx="48107">
                  <c:v>410.79448334199992</c:v>
                </c:pt>
                <c:pt idx="48108">
                  <c:v>410.83835971184595</c:v>
                </c:pt>
                <c:pt idx="48109">
                  <c:v>411.49017228615287</c:v>
                </c:pt>
                <c:pt idx="48110">
                  <c:v>411.23804821384601</c:v>
                </c:pt>
                <c:pt idx="48111">
                  <c:v>411.44217351307697</c:v>
                </c:pt>
                <c:pt idx="48112">
                  <c:v>411.03309290569189</c:v>
                </c:pt>
                <c:pt idx="48113">
                  <c:v>411.89261583953805</c:v>
                </c:pt>
                <c:pt idx="48114">
                  <c:v>411.37052853984608</c:v>
                </c:pt>
                <c:pt idx="48115">
                  <c:v>410.59650508907595</c:v>
                </c:pt>
                <c:pt idx="48116">
                  <c:v>410.64479299984612</c:v>
                </c:pt>
                <c:pt idx="48117">
                  <c:v>411.04304857707592</c:v>
                </c:pt>
                <c:pt idx="48118">
                  <c:v>411.06880731799993</c:v>
                </c:pt>
                <c:pt idx="48119">
                  <c:v>410.67859776584601</c:v>
                </c:pt>
                <c:pt idx="48120">
                  <c:v>410.56845508307703</c:v>
                </c:pt>
                <c:pt idx="48121">
                  <c:v>410.71695396184487</c:v>
                </c:pt>
                <c:pt idx="48122">
                  <c:v>410.617807315692</c:v>
                </c:pt>
                <c:pt idx="48123">
                  <c:v>410.96933115876897</c:v>
                </c:pt>
                <c:pt idx="48124">
                  <c:v>411.01455630584604</c:v>
                </c:pt>
                <c:pt idx="48125">
                  <c:v>410.43263269430702</c:v>
                </c:pt>
                <c:pt idx="48126">
                  <c:v>411.04816955430698</c:v>
                </c:pt>
                <c:pt idx="48127">
                  <c:v>410.88083822876808</c:v>
                </c:pt>
                <c:pt idx="48128">
                  <c:v>411.33943742292303</c:v>
                </c:pt>
                <c:pt idx="48129">
                  <c:v>411.40376774030699</c:v>
                </c:pt>
                <c:pt idx="48130">
                  <c:v>412.02468565723001</c:v>
                </c:pt>
                <c:pt idx="48131">
                  <c:v>412.78109393969197</c:v>
                </c:pt>
                <c:pt idx="48132">
                  <c:v>411.55168316676907</c:v>
                </c:pt>
                <c:pt idx="48133">
                  <c:v>411.27682382953805</c:v>
                </c:pt>
                <c:pt idx="48134">
                  <c:v>411.76973846215293</c:v>
                </c:pt>
                <c:pt idx="48135">
                  <c:v>411.57291028569199</c:v>
                </c:pt>
                <c:pt idx="48136">
                  <c:v>411.60942575246105</c:v>
                </c:pt>
                <c:pt idx="48137">
                  <c:v>411.09450050661496</c:v>
                </c:pt>
                <c:pt idx="48138">
                  <c:v>411.25969207523104</c:v>
                </c:pt>
                <c:pt idx="48139">
                  <c:v>411.79621708307593</c:v>
                </c:pt>
                <c:pt idx="48140">
                  <c:v>411.42675435784594</c:v>
                </c:pt>
                <c:pt idx="48141">
                  <c:v>410.969928930153</c:v>
                </c:pt>
                <c:pt idx="48142">
                  <c:v>411.25679521599892</c:v>
                </c:pt>
                <c:pt idx="48143">
                  <c:v>410.9325020613839</c:v>
                </c:pt>
                <c:pt idx="48144">
                  <c:v>412.36836685338398</c:v>
                </c:pt>
                <c:pt idx="48145">
                  <c:v>412.652477478153</c:v>
                </c:pt>
                <c:pt idx="48146">
                  <c:v>410.92087879876897</c:v>
                </c:pt>
                <c:pt idx="48147">
                  <c:v>411.80555589861495</c:v>
                </c:pt>
                <c:pt idx="48148">
                  <c:v>412.01407568169196</c:v>
                </c:pt>
                <c:pt idx="48149">
                  <c:v>410.94326510892301</c:v>
                </c:pt>
                <c:pt idx="48150">
                  <c:v>411.29252182369203</c:v>
                </c:pt>
                <c:pt idx="48151">
                  <c:v>411.44366647630704</c:v>
                </c:pt>
                <c:pt idx="48152">
                  <c:v>410.41708224276903</c:v>
                </c:pt>
                <c:pt idx="48153">
                  <c:v>410.93152190046095</c:v>
                </c:pt>
                <c:pt idx="48154">
                  <c:v>411.08835360569191</c:v>
                </c:pt>
                <c:pt idx="48155">
                  <c:v>410.49804901415303</c:v>
                </c:pt>
                <c:pt idx="48156">
                  <c:v>411.12396875230695</c:v>
                </c:pt>
                <c:pt idx="48157">
                  <c:v>411.51366229923002</c:v>
                </c:pt>
                <c:pt idx="48158">
                  <c:v>411.32544459646107</c:v>
                </c:pt>
                <c:pt idx="48159">
                  <c:v>411.03486909922998</c:v>
                </c:pt>
                <c:pt idx="48160">
                  <c:v>411.26417586107596</c:v>
                </c:pt>
                <c:pt idx="48161">
                  <c:v>410.59871181753795</c:v>
                </c:pt>
                <c:pt idx="48162">
                  <c:v>410.96956074061495</c:v>
                </c:pt>
                <c:pt idx="48163">
                  <c:v>410.86067689815297</c:v>
                </c:pt>
                <c:pt idx="48164">
                  <c:v>410.98619295907685</c:v>
                </c:pt>
                <c:pt idx="48165">
                  <c:v>411.14037842676902</c:v>
                </c:pt>
                <c:pt idx="48166">
                  <c:v>410.89984587015402</c:v>
                </c:pt>
                <c:pt idx="48167">
                  <c:v>410.87262453523005</c:v>
                </c:pt>
                <c:pt idx="48168">
                  <c:v>411.09466670138403</c:v>
                </c:pt>
                <c:pt idx="48169">
                  <c:v>411.35201390953802</c:v>
                </c:pt>
                <c:pt idx="48170">
                  <c:v>411.57651812922995</c:v>
                </c:pt>
                <c:pt idx="48171">
                  <c:v>411.38757420199994</c:v>
                </c:pt>
                <c:pt idx="48172">
                  <c:v>411.27423447922996</c:v>
                </c:pt>
                <c:pt idx="48173">
                  <c:v>411.37520062753805</c:v>
                </c:pt>
                <c:pt idx="48174">
                  <c:v>411.18744698846098</c:v>
                </c:pt>
                <c:pt idx="48175">
                  <c:v>411.19798870969203</c:v>
                </c:pt>
                <c:pt idx="48176">
                  <c:v>411.43212983861497</c:v>
                </c:pt>
                <c:pt idx="48177">
                  <c:v>411.44268551830703</c:v>
                </c:pt>
                <c:pt idx="48178">
                  <c:v>410.701386504769</c:v>
                </c:pt>
                <c:pt idx="48179">
                  <c:v>410.77289751000001</c:v>
                </c:pt>
                <c:pt idx="48180">
                  <c:v>410.95373227984493</c:v>
                </c:pt>
                <c:pt idx="48181">
                  <c:v>410.63458304676902</c:v>
                </c:pt>
                <c:pt idx="48182">
                  <c:v>410.49485128523099</c:v>
                </c:pt>
                <c:pt idx="48183">
                  <c:v>410.80606548938403</c:v>
                </c:pt>
                <c:pt idx="48184">
                  <c:v>411.33081695892287</c:v>
                </c:pt>
                <c:pt idx="48185">
                  <c:v>410.77194695953796</c:v>
                </c:pt>
                <c:pt idx="48186">
                  <c:v>410.59169775861488</c:v>
                </c:pt>
                <c:pt idx="48187">
                  <c:v>410.73012078553796</c:v>
                </c:pt>
                <c:pt idx="48188">
                  <c:v>410.62175047169188</c:v>
                </c:pt>
                <c:pt idx="48189">
                  <c:v>410.47094889199894</c:v>
                </c:pt>
                <c:pt idx="48190">
                  <c:v>410.78474742830696</c:v>
                </c:pt>
                <c:pt idx="48191">
                  <c:v>411.037080645076</c:v>
                </c:pt>
                <c:pt idx="48192">
                  <c:v>410.81242191830802</c:v>
                </c:pt>
                <c:pt idx="48193">
                  <c:v>410.46602281861493</c:v>
                </c:pt>
                <c:pt idx="48194">
                  <c:v>410.80165343246102</c:v>
                </c:pt>
                <c:pt idx="48195">
                  <c:v>410.94358155799893</c:v>
                </c:pt>
                <c:pt idx="48196">
                  <c:v>411.05441344692292</c:v>
                </c:pt>
                <c:pt idx="48197">
                  <c:v>411.28545172046108</c:v>
                </c:pt>
                <c:pt idx="48198">
                  <c:v>411.29934519676902</c:v>
                </c:pt>
                <c:pt idx="48199">
                  <c:v>411.14640505830698</c:v>
                </c:pt>
                <c:pt idx="48200">
                  <c:v>410.8498526755381</c:v>
                </c:pt>
                <c:pt idx="48201">
                  <c:v>410.40778095338499</c:v>
                </c:pt>
                <c:pt idx="48202">
                  <c:v>410.50988114230711</c:v>
                </c:pt>
                <c:pt idx="48203">
                  <c:v>410.8406750833841</c:v>
                </c:pt>
                <c:pt idx="48204">
                  <c:v>410.959563027076</c:v>
                </c:pt>
                <c:pt idx="48205">
                  <c:v>410.39066369338406</c:v>
                </c:pt>
                <c:pt idx="48206">
                  <c:v>410.85824453769197</c:v>
                </c:pt>
                <c:pt idx="48207">
                  <c:v>411.52893766322995</c:v>
                </c:pt>
                <c:pt idx="48208">
                  <c:v>411.35310279676798</c:v>
                </c:pt>
                <c:pt idx="48209">
                  <c:v>411.03036595953796</c:v>
                </c:pt>
                <c:pt idx="48210">
                  <c:v>411.47883887492299</c:v>
                </c:pt>
                <c:pt idx="48211">
                  <c:v>411.572460747538</c:v>
                </c:pt>
                <c:pt idx="48212">
                  <c:v>410.65803404138393</c:v>
                </c:pt>
                <c:pt idx="48213">
                  <c:v>410.81953043738395</c:v>
                </c:pt>
                <c:pt idx="48214">
                  <c:v>410.66944347584604</c:v>
                </c:pt>
                <c:pt idx="48215">
                  <c:v>410.70496861338404</c:v>
                </c:pt>
                <c:pt idx="48216">
                  <c:v>410.50633174292193</c:v>
                </c:pt>
                <c:pt idx="48217">
                  <c:v>410.65009680246106</c:v>
                </c:pt>
                <c:pt idx="48218">
                  <c:v>410.903393274461</c:v>
                </c:pt>
                <c:pt idx="48219">
                  <c:v>411.16336389061502</c:v>
                </c:pt>
                <c:pt idx="48220">
                  <c:v>411.10454269892307</c:v>
                </c:pt>
                <c:pt idx="48221">
                  <c:v>411.17655051753792</c:v>
                </c:pt>
                <c:pt idx="48222">
                  <c:v>411.34934898430708</c:v>
                </c:pt>
                <c:pt idx="48223">
                  <c:v>411.02531062169192</c:v>
                </c:pt>
                <c:pt idx="48224">
                  <c:v>411.40261648815294</c:v>
                </c:pt>
                <c:pt idx="48225">
                  <c:v>411.61030414384498</c:v>
                </c:pt>
                <c:pt idx="48226">
                  <c:v>412.27892857430697</c:v>
                </c:pt>
                <c:pt idx="48227">
                  <c:v>412.018625802923</c:v>
                </c:pt>
                <c:pt idx="48228">
                  <c:v>412.42611057922988</c:v>
                </c:pt>
                <c:pt idx="48229">
                  <c:v>412.4707589081529</c:v>
                </c:pt>
                <c:pt idx="48230">
                  <c:v>412.44913930015292</c:v>
                </c:pt>
                <c:pt idx="48231">
                  <c:v>412.62110932692292</c:v>
                </c:pt>
                <c:pt idx="48232">
                  <c:v>412.08388329738398</c:v>
                </c:pt>
                <c:pt idx="48233">
                  <c:v>411.58249657661491</c:v>
                </c:pt>
                <c:pt idx="48234">
                  <c:v>411.70464948</c:v>
                </c:pt>
                <c:pt idx="48235">
                  <c:v>411.56163430415302</c:v>
                </c:pt>
                <c:pt idx="48236">
                  <c:v>412.20265308230705</c:v>
                </c:pt>
                <c:pt idx="48237">
                  <c:v>411.662635158</c:v>
                </c:pt>
                <c:pt idx="48238">
                  <c:v>411.31350691061493</c:v>
                </c:pt>
                <c:pt idx="48239">
                  <c:v>411.50998038122998</c:v>
                </c:pt>
                <c:pt idx="48240">
                  <c:v>412.097906300923</c:v>
                </c:pt>
                <c:pt idx="48241">
                  <c:v>412.24877747276793</c:v>
                </c:pt>
                <c:pt idx="48242">
                  <c:v>412.33398466107599</c:v>
                </c:pt>
                <c:pt idx="48243">
                  <c:v>412.65554493230701</c:v>
                </c:pt>
                <c:pt idx="48244">
                  <c:v>412.88667227661495</c:v>
                </c:pt>
                <c:pt idx="48245">
                  <c:v>412.49545485061486</c:v>
                </c:pt>
                <c:pt idx="48246">
                  <c:v>412.60661271615299</c:v>
                </c:pt>
                <c:pt idx="48247">
                  <c:v>412.99831498630687</c:v>
                </c:pt>
                <c:pt idx="48248">
                  <c:v>413.18885596199891</c:v>
                </c:pt>
                <c:pt idx="48249">
                  <c:v>412.93996815107693</c:v>
                </c:pt>
                <c:pt idx="48250">
                  <c:v>413.20153333138393</c:v>
                </c:pt>
                <c:pt idx="48251">
                  <c:v>413.45327970307699</c:v>
                </c:pt>
                <c:pt idx="48252">
                  <c:v>413.53822728030696</c:v>
                </c:pt>
                <c:pt idx="48253">
                  <c:v>414.23661725292288</c:v>
                </c:pt>
                <c:pt idx="48254">
                  <c:v>413.19356629538396</c:v>
                </c:pt>
                <c:pt idx="48255">
                  <c:v>412.64405940692302</c:v>
                </c:pt>
                <c:pt idx="48256">
                  <c:v>412.65061724599997</c:v>
                </c:pt>
                <c:pt idx="48257">
                  <c:v>413.00920563030706</c:v>
                </c:pt>
                <c:pt idx="48258">
                  <c:v>413.16934373615305</c:v>
                </c:pt>
                <c:pt idx="48259">
                  <c:v>413.04268098984613</c:v>
                </c:pt>
                <c:pt idx="48260">
                  <c:v>412.78671271569186</c:v>
                </c:pt>
                <c:pt idx="48261">
                  <c:v>412.80461511307607</c:v>
                </c:pt>
                <c:pt idx="48262">
                  <c:v>412.80094494661495</c:v>
                </c:pt>
                <c:pt idx="48263">
                  <c:v>412.76325695461486</c:v>
                </c:pt>
                <c:pt idx="48264">
                  <c:v>412.61534093215403</c:v>
                </c:pt>
                <c:pt idx="48265">
                  <c:v>412.35015094876894</c:v>
                </c:pt>
                <c:pt idx="48266">
                  <c:v>412.52214625615295</c:v>
                </c:pt>
                <c:pt idx="48267">
                  <c:v>412.81443953276903</c:v>
                </c:pt>
                <c:pt idx="48268">
                  <c:v>412.70208388200001</c:v>
                </c:pt>
                <c:pt idx="48269">
                  <c:v>412.46051400553796</c:v>
                </c:pt>
                <c:pt idx="48270">
                  <c:v>412.599128620307</c:v>
                </c:pt>
                <c:pt idx="48271">
                  <c:v>412.88720546322992</c:v>
                </c:pt>
                <c:pt idx="48272">
                  <c:v>412.76092345492299</c:v>
                </c:pt>
                <c:pt idx="48273">
                  <c:v>412.80610145276893</c:v>
                </c:pt>
                <c:pt idx="48274">
                  <c:v>413.12197372661495</c:v>
                </c:pt>
                <c:pt idx="48275">
                  <c:v>413.29929027153793</c:v>
                </c:pt>
                <c:pt idx="48276">
                  <c:v>413.51604547338394</c:v>
                </c:pt>
                <c:pt idx="48277">
                  <c:v>413.320415411846</c:v>
                </c:pt>
                <c:pt idx="48278">
                  <c:v>413.44351605892189</c:v>
                </c:pt>
                <c:pt idx="48279">
                  <c:v>413.50387566692302</c:v>
                </c:pt>
                <c:pt idx="48280">
                  <c:v>413.34008029122998</c:v>
                </c:pt>
                <c:pt idx="48281">
                  <c:v>413.62584541815301</c:v>
                </c:pt>
                <c:pt idx="48282">
                  <c:v>413.78765598553792</c:v>
                </c:pt>
                <c:pt idx="48283">
                  <c:v>413.82032789338405</c:v>
                </c:pt>
                <c:pt idx="48284">
                  <c:v>413.84223295338398</c:v>
                </c:pt>
                <c:pt idx="48285">
                  <c:v>414.05888977769195</c:v>
                </c:pt>
                <c:pt idx="48286">
                  <c:v>414.02569069676906</c:v>
                </c:pt>
                <c:pt idx="48287">
                  <c:v>414.00921115199992</c:v>
                </c:pt>
                <c:pt idx="48288">
                  <c:v>413.75404820061499</c:v>
                </c:pt>
                <c:pt idx="48289">
                  <c:v>413.70048167476909</c:v>
                </c:pt>
                <c:pt idx="48290">
                  <c:v>414.15530158153808</c:v>
                </c:pt>
                <c:pt idx="48291">
                  <c:v>414.39725235569199</c:v>
                </c:pt>
                <c:pt idx="48292">
                  <c:v>414.29171965015297</c:v>
                </c:pt>
                <c:pt idx="48293">
                  <c:v>413.99174209799986</c:v>
                </c:pt>
                <c:pt idx="48294">
                  <c:v>414.21974363615305</c:v>
                </c:pt>
                <c:pt idx="48295">
                  <c:v>414.39879648984493</c:v>
                </c:pt>
                <c:pt idx="48296">
                  <c:v>414.32389845292192</c:v>
                </c:pt>
                <c:pt idx="48297">
                  <c:v>414.61241318523008</c:v>
                </c:pt>
                <c:pt idx="48298">
                  <c:v>414.57740809169195</c:v>
                </c:pt>
                <c:pt idx="48299">
                  <c:v>414.92525311984605</c:v>
                </c:pt>
                <c:pt idx="48300">
                  <c:v>415.09058841307694</c:v>
                </c:pt>
                <c:pt idx="48301">
                  <c:v>415.29897986169186</c:v>
                </c:pt>
                <c:pt idx="48302">
                  <c:v>415.51967297430701</c:v>
                </c:pt>
                <c:pt idx="48303">
                  <c:v>415.86657483430702</c:v>
                </c:pt>
                <c:pt idx="48304">
                  <c:v>416.253898356153</c:v>
                </c:pt>
                <c:pt idx="48305">
                  <c:v>416.59649838876896</c:v>
                </c:pt>
                <c:pt idx="48306">
                  <c:v>416.67646319615307</c:v>
                </c:pt>
                <c:pt idx="48307">
                  <c:v>416.53662929138392</c:v>
                </c:pt>
                <c:pt idx="48308">
                  <c:v>416.50535813846102</c:v>
                </c:pt>
                <c:pt idx="48309">
                  <c:v>416.46660020738392</c:v>
                </c:pt>
                <c:pt idx="48310">
                  <c:v>416.65146983261502</c:v>
                </c:pt>
                <c:pt idx="48311">
                  <c:v>416.62185862523</c:v>
                </c:pt>
                <c:pt idx="48312">
                  <c:v>416.63716755999997</c:v>
                </c:pt>
                <c:pt idx="48313">
                  <c:v>416.77123727230691</c:v>
                </c:pt>
                <c:pt idx="48314">
                  <c:v>417.03262604122995</c:v>
                </c:pt>
                <c:pt idx="48315">
                  <c:v>416.56195490230692</c:v>
                </c:pt>
                <c:pt idx="48316">
                  <c:v>416.61034135400001</c:v>
                </c:pt>
                <c:pt idx="48317">
                  <c:v>416.95010442307603</c:v>
                </c:pt>
                <c:pt idx="48318">
                  <c:v>417.30406046338402</c:v>
                </c:pt>
                <c:pt idx="48319">
                  <c:v>417.93821950630689</c:v>
                </c:pt>
                <c:pt idx="48320">
                  <c:v>418.32553499430696</c:v>
                </c:pt>
                <c:pt idx="48321">
                  <c:v>417.680664718922</c:v>
                </c:pt>
                <c:pt idx="48322">
                  <c:v>417.59653074753788</c:v>
                </c:pt>
                <c:pt idx="48323">
                  <c:v>419.14322363723005</c:v>
                </c:pt>
                <c:pt idx="48324">
                  <c:v>419.45788044892299</c:v>
                </c:pt>
                <c:pt idx="48325">
                  <c:v>417.85371009400001</c:v>
                </c:pt>
                <c:pt idx="48326">
                  <c:v>418.06179689092301</c:v>
                </c:pt>
                <c:pt idx="48327">
                  <c:v>419.269383165384</c:v>
                </c:pt>
                <c:pt idx="48328">
                  <c:v>418.14396427615304</c:v>
                </c:pt>
                <c:pt idx="48329">
                  <c:v>417.36959169507605</c:v>
                </c:pt>
                <c:pt idx="48330">
                  <c:v>416.70203058615397</c:v>
                </c:pt>
                <c:pt idx="48331">
                  <c:v>416.90185982630697</c:v>
                </c:pt>
                <c:pt idx="48332">
                  <c:v>417.78541928076896</c:v>
                </c:pt>
                <c:pt idx="48333">
                  <c:v>417.94219186676901</c:v>
                </c:pt>
                <c:pt idx="48334">
                  <c:v>417.0473018138461</c:v>
                </c:pt>
                <c:pt idx="48335">
                  <c:v>416.454302407846</c:v>
                </c:pt>
                <c:pt idx="48336">
                  <c:v>416.2560654770769</c:v>
                </c:pt>
                <c:pt idx="48337">
                  <c:v>416.58365085999992</c:v>
                </c:pt>
                <c:pt idx="48338">
                  <c:v>416.97038055261487</c:v>
                </c:pt>
                <c:pt idx="48339">
                  <c:v>416.89520981492302</c:v>
                </c:pt>
                <c:pt idx="48340">
                  <c:v>415.93377169984598</c:v>
                </c:pt>
                <c:pt idx="48341">
                  <c:v>416.01599698584602</c:v>
                </c:pt>
                <c:pt idx="48342">
                  <c:v>416.12998414184608</c:v>
                </c:pt>
                <c:pt idx="48343">
                  <c:v>416.70016201184501</c:v>
                </c:pt>
                <c:pt idx="48344">
                  <c:v>416.14607192323001</c:v>
                </c:pt>
                <c:pt idx="48345">
                  <c:v>415.80473784369195</c:v>
                </c:pt>
                <c:pt idx="48346">
                  <c:v>415.58302492769189</c:v>
                </c:pt>
                <c:pt idx="48347">
                  <c:v>415.65357538969198</c:v>
                </c:pt>
                <c:pt idx="48348">
                  <c:v>415.78882385492301</c:v>
                </c:pt>
                <c:pt idx="48349">
                  <c:v>415.74795172292301</c:v>
                </c:pt>
                <c:pt idx="48350">
                  <c:v>415.65150482415305</c:v>
                </c:pt>
                <c:pt idx="48351">
                  <c:v>415.66864744692299</c:v>
                </c:pt>
                <c:pt idx="48352">
                  <c:v>415.475649094</c:v>
                </c:pt>
                <c:pt idx="48353">
                  <c:v>415.3848778844611</c:v>
                </c:pt>
                <c:pt idx="48354">
                  <c:v>415.37720035400002</c:v>
                </c:pt>
                <c:pt idx="48355">
                  <c:v>415.39674990861488</c:v>
                </c:pt>
                <c:pt idx="48356">
                  <c:v>415.75673590092293</c:v>
                </c:pt>
                <c:pt idx="48357">
                  <c:v>416.24679734522994</c:v>
                </c:pt>
                <c:pt idx="48358">
                  <c:v>416.561465566153</c:v>
                </c:pt>
                <c:pt idx="48359">
                  <c:v>416.73103649169184</c:v>
                </c:pt>
                <c:pt idx="48360">
                  <c:v>416.78325588922996</c:v>
                </c:pt>
                <c:pt idx="48361">
                  <c:v>416.81766582215306</c:v>
                </c:pt>
                <c:pt idx="48362">
                  <c:v>416.76507570922996</c:v>
                </c:pt>
                <c:pt idx="48363">
                  <c:v>417.06894556399999</c:v>
                </c:pt>
                <c:pt idx="48364">
                  <c:v>417.10698671261503</c:v>
                </c:pt>
                <c:pt idx="48365">
                  <c:v>417.22718465384605</c:v>
                </c:pt>
                <c:pt idx="48366">
                  <c:v>417.08974606984606</c:v>
                </c:pt>
                <c:pt idx="48367">
                  <c:v>417.22937078769189</c:v>
                </c:pt>
                <c:pt idx="48368">
                  <c:v>417.04454442338402</c:v>
                </c:pt>
                <c:pt idx="48369">
                  <c:v>417.19045848353801</c:v>
                </c:pt>
                <c:pt idx="48370">
                  <c:v>417.39443149615403</c:v>
                </c:pt>
                <c:pt idx="48371">
                  <c:v>417.58703408138399</c:v>
                </c:pt>
                <c:pt idx="48372">
                  <c:v>417.52222152107601</c:v>
                </c:pt>
                <c:pt idx="48373">
                  <c:v>417.49585999661491</c:v>
                </c:pt>
                <c:pt idx="48374">
                  <c:v>417.90256919476906</c:v>
                </c:pt>
                <c:pt idx="48375">
                  <c:v>418.41527715907603</c:v>
                </c:pt>
                <c:pt idx="48376">
                  <c:v>418.79736842369192</c:v>
                </c:pt>
                <c:pt idx="48377">
                  <c:v>418.909610892307</c:v>
                </c:pt>
                <c:pt idx="48378">
                  <c:v>418.92642019446106</c:v>
                </c:pt>
                <c:pt idx="48379">
                  <c:v>419.265816619384</c:v>
                </c:pt>
                <c:pt idx="48380">
                  <c:v>419.27488095876902</c:v>
                </c:pt>
                <c:pt idx="48381">
                  <c:v>419.74887241599993</c:v>
                </c:pt>
                <c:pt idx="48382">
                  <c:v>419.94753577615296</c:v>
                </c:pt>
                <c:pt idx="48383">
                  <c:v>420.37797987122997</c:v>
                </c:pt>
                <c:pt idx="48384">
                  <c:v>419.84434399999901</c:v>
                </c:pt>
                <c:pt idx="48385">
                  <c:v>419.60163671784602</c:v>
                </c:pt>
                <c:pt idx="48386">
                  <c:v>419.37511814646092</c:v>
                </c:pt>
                <c:pt idx="48387">
                  <c:v>419.40571272953792</c:v>
                </c:pt>
                <c:pt idx="48388">
                  <c:v>419.25112416799993</c:v>
                </c:pt>
                <c:pt idx="48389">
                  <c:v>418.847138929538</c:v>
                </c:pt>
                <c:pt idx="48390">
                  <c:v>418.88848843846102</c:v>
                </c:pt>
                <c:pt idx="48391">
                  <c:v>418.70306287384608</c:v>
                </c:pt>
                <c:pt idx="48392">
                  <c:v>418.56054001969198</c:v>
                </c:pt>
                <c:pt idx="48393">
                  <c:v>418.68016374276903</c:v>
                </c:pt>
                <c:pt idx="48394">
                  <c:v>418.55778745307703</c:v>
                </c:pt>
                <c:pt idx="48395">
                  <c:v>418.59842620846092</c:v>
                </c:pt>
                <c:pt idx="48396">
                  <c:v>418.77940771430701</c:v>
                </c:pt>
                <c:pt idx="48397">
                  <c:v>418.62236706538403</c:v>
                </c:pt>
                <c:pt idx="48398">
                  <c:v>418.52042271184598</c:v>
                </c:pt>
                <c:pt idx="48399">
                  <c:v>418.36794969923108</c:v>
                </c:pt>
                <c:pt idx="48400">
                  <c:v>418.18271490446102</c:v>
                </c:pt>
                <c:pt idx="48401">
                  <c:v>418.48437665553791</c:v>
                </c:pt>
                <c:pt idx="48402">
                  <c:v>418.861575910461</c:v>
                </c:pt>
                <c:pt idx="48403">
                  <c:v>418.52187939046098</c:v>
                </c:pt>
                <c:pt idx="48404">
                  <c:v>418.25096654153799</c:v>
                </c:pt>
                <c:pt idx="48405">
                  <c:v>418.70867342922992</c:v>
                </c:pt>
                <c:pt idx="48406">
                  <c:v>418.85005881430703</c:v>
                </c:pt>
                <c:pt idx="48407">
                  <c:v>419.07738431769195</c:v>
                </c:pt>
                <c:pt idx="48408">
                  <c:v>419.06048052892208</c:v>
                </c:pt>
                <c:pt idx="48409">
                  <c:v>418.90800115015293</c:v>
                </c:pt>
                <c:pt idx="48410">
                  <c:v>419.10565729676904</c:v>
                </c:pt>
                <c:pt idx="48411">
                  <c:v>419.56744804876797</c:v>
                </c:pt>
                <c:pt idx="48412">
                  <c:v>420.09044154353802</c:v>
                </c:pt>
                <c:pt idx="48413">
                  <c:v>419.51254487923001</c:v>
                </c:pt>
                <c:pt idx="48414">
                  <c:v>419.72763004861497</c:v>
                </c:pt>
                <c:pt idx="48415">
                  <c:v>419.69231398522993</c:v>
                </c:pt>
                <c:pt idx="48416">
                  <c:v>419.92624518369195</c:v>
                </c:pt>
                <c:pt idx="48417">
                  <c:v>420.08449894338395</c:v>
                </c:pt>
                <c:pt idx="48418">
                  <c:v>420.228925559846</c:v>
                </c:pt>
                <c:pt idx="48419">
                  <c:v>419.57313075184595</c:v>
                </c:pt>
                <c:pt idx="48420">
                  <c:v>418.89152495553793</c:v>
                </c:pt>
                <c:pt idx="48421">
                  <c:v>419.05941905861494</c:v>
                </c:pt>
                <c:pt idx="48422">
                  <c:v>419.31280067369204</c:v>
                </c:pt>
                <c:pt idx="48423">
                  <c:v>419.632532622307</c:v>
                </c:pt>
                <c:pt idx="48424">
                  <c:v>419.93435001153796</c:v>
                </c:pt>
                <c:pt idx="48425">
                  <c:v>419.65755264692302</c:v>
                </c:pt>
                <c:pt idx="48426">
                  <c:v>419.23468919061497</c:v>
                </c:pt>
                <c:pt idx="48427">
                  <c:v>419.80049122415403</c:v>
                </c:pt>
                <c:pt idx="48428">
                  <c:v>419.99023754938389</c:v>
                </c:pt>
                <c:pt idx="48429">
                  <c:v>419.84728574969205</c:v>
                </c:pt>
                <c:pt idx="48430">
                  <c:v>419.75914625999997</c:v>
                </c:pt>
                <c:pt idx="48431">
                  <c:v>420.12180063476916</c:v>
                </c:pt>
                <c:pt idx="48432">
                  <c:v>419.20556678000003</c:v>
                </c:pt>
                <c:pt idx="48433">
                  <c:v>419.40410504430696</c:v>
                </c:pt>
                <c:pt idx="48434">
                  <c:v>419.05459425538396</c:v>
                </c:pt>
                <c:pt idx="48435">
                  <c:v>417.95514257507597</c:v>
                </c:pt>
                <c:pt idx="48436">
                  <c:v>419.34413586184598</c:v>
                </c:pt>
                <c:pt idx="48437">
                  <c:v>418.86277121415401</c:v>
                </c:pt>
                <c:pt idx="48438">
                  <c:v>417.41555998646095</c:v>
                </c:pt>
                <c:pt idx="48439">
                  <c:v>418.636872998461</c:v>
                </c:pt>
                <c:pt idx="48440">
                  <c:v>418.91198289507696</c:v>
                </c:pt>
                <c:pt idx="48441">
                  <c:v>419.13172682246102</c:v>
                </c:pt>
                <c:pt idx="48442">
                  <c:v>419.58450454522995</c:v>
                </c:pt>
                <c:pt idx="48443">
                  <c:v>419.28815065353803</c:v>
                </c:pt>
                <c:pt idx="48444">
                  <c:v>418.73658956076895</c:v>
                </c:pt>
                <c:pt idx="48445">
                  <c:v>418.98515345276786</c:v>
                </c:pt>
                <c:pt idx="48446">
                  <c:v>419.107989735692</c:v>
                </c:pt>
                <c:pt idx="48447">
                  <c:v>418.94709144030696</c:v>
                </c:pt>
                <c:pt idx="48448">
                  <c:v>418.85595508107696</c:v>
                </c:pt>
                <c:pt idx="48449">
                  <c:v>419.19867905953799</c:v>
                </c:pt>
                <c:pt idx="48450">
                  <c:v>419.31896161753798</c:v>
                </c:pt>
                <c:pt idx="48451">
                  <c:v>419.24381563199898</c:v>
                </c:pt>
                <c:pt idx="48452">
                  <c:v>419.471224294769</c:v>
                </c:pt>
                <c:pt idx="48453">
                  <c:v>419.91050778707597</c:v>
                </c:pt>
                <c:pt idx="48454">
                  <c:v>420.16167241369197</c:v>
                </c:pt>
                <c:pt idx="48455">
                  <c:v>420.39651395246091</c:v>
                </c:pt>
                <c:pt idx="48456">
                  <c:v>418.93239970846093</c:v>
                </c:pt>
                <c:pt idx="48457">
                  <c:v>416.96376592446097</c:v>
                </c:pt>
                <c:pt idx="48458">
                  <c:v>415.79843955984592</c:v>
                </c:pt>
                <c:pt idx="48459">
                  <c:v>415.38303826815388</c:v>
                </c:pt>
                <c:pt idx="48460">
                  <c:v>415.3062050479989</c:v>
                </c:pt>
                <c:pt idx="48461">
                  <c:v>415.73808843969192</c:v>
                </c:pt>
                <c:pt idx="48462">
                  <c:v>416.03767453984608</c:v>
                </c:pt>
                <c:pt idx="48463">
                  <c:v>416.29921081122995</c:v>
                </c:pt>
                <c:pt idx="48464">
                  <c:v>416.28810706353795</c:v>
                </c:pt>
                <c:pt idx="48465">
                  <c:v>416.71217399399899</c:v>
                </c:pt>
                <c:pt idx="48466">
                  <c:v>416.97037980122991</c:v>
                </c:pt>
                <c:pt idx="48467">
                  <c:v>417.93790663107694</c:v>
                </c:pt>
                <c:pt idx="48468">
                  <c:v>418.64015573261503</c:v>
                </c:pt>
                <c:pt idx="48469">
                  <c:v>417.81198151353806</c:v>
                </c:pt>
                <c:pt idx="48470">
                  <c:v>417.94865683461501</c:v>
                </c:pt>
                <c:pt idx="48471">
                  <c:v>417.76065108661493</c:v>
                </c:pt>
                <c:pt idx="48472">
                  <c:v>417.88445882753808</c:v>
                </c:pt>
                <c:pt idx="48473">
                  <c:v>417.58450648446097</c:v>
                </c:pt>
                <c:pt idx="48474">
                  <c:v>416.78898082815397</c:v>
                </c:pt>
                <c:pt idx="48475">
                  <c:v>416.50515916384597</c:v>
                </c:pt>
                <c:pt idx="48476">
                  <c:v>416.48705861584602</c:v>
                </c:pt>
                <c:pt idx="48477">
                  <c:v>416.294591780769</c:v>
                </c:pt>
                <c:pt idx="48478">
                  <c:v>416.23794827922995</c:v>
                </c:pt>
                <c:pt idx="48479">
                  <c:v>416.77959769707695</c:v>
                </c:pt>
                <c:pt idx="48480">
                  <c:v>416.70390014922992</c:v>
                </c:pt>
                <c:pt idx="48481">
                  <c:v>417.70176251292293</c:v>
                </c:pt>
                <c:pt idx="48482">
                  <c:v>419.092552642768</c:v>
                </c:pt>
                <c:pt idx="48483">
                  <c:v>419.66383345199893</c:v>
                </c:pt>
                <c:pt idx="48484">
                  <c:v>419.64573361030807</c:v>
                </c:pt>
                <c:pt idx="48485">
                  <c:v>417.78123669646101</c:v>
                </c:pt>
                <c:pt idx="48486">
                  <c:v>417.59888635984606</c:v>
                </c:pt>
                <c:pt idx="48487">
                  <c:v>417.516285240461</c:v>
                </c:pt>
                <c:pt idx="48488">
                  <c:v>418.38779569722999</c:v>
                </c:pt>
                <c:pt idx="48489">
                  <c:v>418.06282072276906</c:v>
                </c:pt>
                <c:pt idx="48490">
                  <c:v>417.69831848122988</c:v>
                </c:pt>
                <c:pt idx="48491">
                  <c:v>417.97184324338394</c:v>
                </c:pt>
                <c:pt idx="48492">
                  <c:v>419.2623376676919</c:v>
                </c:pt>
                <c:pt idx="48493">
                  <c:v>418.78942857507695</c:v>
                </c:pt>
                <c:pt idx="48494">
                  <c:v>418.43330649538393</c:v>
                </c:pt>
                <c:pt idx="48495">
                  <c:v>418.19531692461493</c:v>
                </c:pt>
                <c:pt idx="48496">
                  <c:v>418.61566881646104</c:v>
                </c:pt>
                <c:pt idx="48497">
                  <c:v>418.73728796322996</c:v>
                </c:pt>
                <c:pt idx="48498">
                  <c:v>419.08321413661503</c:v>
                </c:pt>
                <c:pt idx="48499">
                  <c:v>419.163210845538</c:v>
                </c:pt>
                <c:pt idx="48500">
                  <c:v>419.144372958769</c:v>
                </c:pt>
                <c:pt idx="48501">
                  <c:v>420.01754834615394</c:v>
                </c:pt>
                <c:pt idx="48502">
                  <c:v>420.32450049630802</c:v>
                </c:pt>
                <c:pt idx="48503">
                  <c:v>418.59686210092298</c:v>
                </c:pt>
                <c:pt idx="48504">
                  <c:v>417.71453206430698</c:v>
                </c:pt>
                <c:pt idx="48505">
                  <c:v>417.98654238184599</c:v>
                </c:pt>
                <c:pt idx="48506">
                  <c:v>418.21855149661491</c:v>
                </c:pt>
                <c:pt idx="48507">
                  <c:v>416.83757439261495</c:v>
                </c:pt>
                <c:pt idx="48508">
                  <c:v>416.54298617646111</c:v>
                </c:pt>
                <c:pt idx="48509">
                  <c:v>417.09117338569189</c:v>
                </c:pt>
                <c:pt idx="48510">
                  <c:v>417.80445942476911</c:v>
                </c:pt>
                <c:pt idx="48511">
                  <c:v>418.51928256753808</c:v>
                </c:pt>
                <c:pt idx="48512">
                  <c:v>418.83024205784602</c:v>
                </c:pt>
                <c:pt idx="48513">
                  <c:v>416.1644826489221</c:v>
                </c:pt>
                <c:pt idx="48514">
                  <c:v>416.99200833738399</c:v>
                </c:pt>
                <c:pt idx="48515">
                  <c:v>416.27692505553796</c:v>
                </c:pt>
                <c:pt idx="48516">
                  <c:v>415.45511102384597</c:v>
                </c:pt>
                <c:pt idx="48517">
                  <c:v>413.98942955553792</c:v>
                </c:pt>
                <c:pt idx="48518">
                  <c:v>415.15598919692303</c:v>
                </c:pt>
                <c:pt idx="48519">
                  <c:v>416.14661986676902</c:v>
                </c:pt>
                <c:pt idx="48520">
                  <c:v>413.24329224907694</c:v>
                </c:pt>
                <c:pt idx="48521">
                  <c:v>411.7239154201539</c:v>
                </c:pt>
                <c:pt idx="48522">
                  <c:v>411.94283074615299</c:v>
                </c:pt>
                <c:pt idx="48523">
                  <c:v>414.034860559999</c:v>
                </c:pt>
                <c:pt idx="48524">
                  <c:v>413.10720288076908</c:v>
                </c:pt>
                <c:pt idx="48525">
                  <c:v>411.23501507061491</c:v>
                </c:pt>
                <c:pt idx="48526">
                  <c:v>411.79953114830693</c:v>
                </c:pt>
                <c:pt idx="48527">
                  <c:v>411.68335035999996</c:v>
                </c:pt>
                <c:pt idx="48528">
                  <c:v>411.78944140538403</c:v>
                </c:pt>
                <c:pt idx="48529">
                  <c:v>411.423010035846</c:v>
                </c:pt>
                <c:pt idx="48530">
                  <c:v>410.93477351476901</c:v>
                </c:pt>
                <c:pt idx="48531">
                  <c:v>411.69801231661495</c:v>
                </c:pt>
                <c:pt idx="48532">
                  <c:v>412.46918265661492</c:v>
                </c:pt>
                <c:pt idx="48533">
                  <c:v>411.83395446153793</c:v>
                </c:pt>
                <c:pt idx="48534">
                  <c:v>412.69463545722994</c:v>
                </c:pt>
                <c:pt idx="48535">
                  <c:v>414.43692446892288</c:v>
                </c:pt>
                <c:pt idx="48536">
                  <c:v>413.37956245599992</c:v>
                </c:pt>
                <c:pt idx="48537">
                  <c:v>412.90291118030802</c:v>
                </c:pt>
                <c:pt idx="48538">
                  <c:v>412.36637221553792</c:v>
                </c:pt>
                <c:pt idx="48539">
                  <c:v>411.13569683615304</c:v>
                </c:pt>
                <c:pt idx="48540">
                  <c:v>411.0263250210769</c:v>
                </c:pt>
                <c:pt idx="48541">
                  <c:v>411.02079449861486</c:v>
                </c:pt>
                <c:pt idx="48542">
                  <c:v>411.02646882430702</c:v>
                </c:pt>
                <c:pt idx="48543">
                  <c:v>411.11758410830708</c:v>
                </c:pt>
                <c:pt idx="48544">
                  <c:v>410.83846326169197</c:v>
                </c:pt>
                <c:pt idx="48545">
                  <c:v>410.74327651122996</c:v>
                </c:pt>
                <c:pt idx="48546">
                  <c:v>410.51305683522992</c:v>
                </c:pt>
                <c:pt idx="48547">
                  <c:v>410.58489049338402</c:v>
                </c:pt>
                <c:pt idx="48548">
                  <c:v>410.64290215984613</c:v>
                </c:pt>
                <c:pt idx="48549">
                  <c:v>411.318257808461</c:v>
                </c:pt>
                <c:pt idx="48550">
                  <c:v>412.19023107984606</c:v>
                </c:pt>
                <c:pt idx="48551">
                  <c:v>411.038851154307</c:v>
                </c:pt>
                <c:pt idx="48552">
                  <c:v>410.05216600584606</c:v>
                </c:pt>
                <c:pt idx="48553">
                  <c:v>410.20960373076906</c:v>
                </c:pt>
                <c:pt idx="48554">
                  <c:v>411.01606730199995</c:v>
                </c:pt>
                <c:pt idx="48555">
                  <c:v>410.95477657676901</c:v>
                </c:pt>
                <c:pt idx="48556">
                  <c:v>410.69717329430705</c:v>
                </c:pt>
                <c:pt idx="48557">
                  <c:v>410.91051298630697</c:v>
                </c:pt>
                <c:pt idx="48558">
                  <c:v>411.19107289769192</c:v>
                </c:pt>
                <c:pt idx="48559">
                  <c:v>411.08469787276908</c:v>
                </c:pt>
                <c:pt idx="48560">
                  <c:v>411.20084009999908</c:v>
                </c:pt>
                <c:pt idx="48561">
                  <c:v>411.203772680307</c:v>
                </c:pt>
                <c:pt idx="48562">
                  <c:v>411.58871571815297</c:v>
                </c:pt>
                <c:pt idx="48563">
                  <c:v>411.79563127815391</c:v>
                </c:pt>
                <c:pt idx="48564">
                  <c:v>412.65342907307598</c:v>
                </c:pt>
                <c:pt idx="48565">
                  <c:v>411.11548206907702</c:v>
                </c:pt>
                <c:pt idx="48566">
                  <c:v>410.15154709707599</c:v>
                </c:pt>
                <c:pt idx="48567">
                  <c:v>408.97777602107692</c:v>
                </c:pt>
                <c:pt idx="48568">
                  <c:v>408.64193337661499</c:v>
                </c:pt>
                <c:pt idx="48569">
                  <c:v>408.40299195846092</c:v>
                </c:pt>
                <c:pt idx="48570">
                  <c:v>408.35311010384606</c:v>
                </c:pt>
                <c:pt idx="48571">
                  <c:v>408.39822649338396</c:v>
                </c:pt>
                <c:pt idx="48572">
                  <c:v>408.15973295353808</c:v>
                </c:pt>
                <c:pt idx="48573">
                  <c:v>408.31463937692308</c:v>
                </c:pt>
                <c:pt idx="48574">
                  <c:v>408.47642866138392</c:v>
                </c:pt>
                <c:pt idx="48575">
                  <c:v>408.54870985430705</c:v>
                </c:pt>
                <c:pt idx="48576">
                  <c:v>408.65168725276902</c:v>
                </c:pt>
                <c:pt idx="48577">
                  <c:v>408.54904127922998</c:v>
                </c:pt>
                <c:pt idx="48578">
                  <c:v>408.71226234061493</c:v>
                </c:pt>
                <c:pt idx="48579">
                  <c:v>408.88668205230698</c:v>
                </c:pt>
                <c:pt idx="48580">
                  <c:v>408.99992555092297</c:v>
                </c:pt>
                <c:pt idx="48581">
                  <c:v>409.23996899615292</c:v>
                </c:pt>
                <c:pt idx="48582">
                  <c:v>409.28726140138394</c:v>
                </c:pt>
                <c:pt idx="48583">
                  <c:v>408.79371381892287</c:v>
                </c:pt>
                <c:pt idx="48584">
                  <c:v>408.87659259769191</c:v>
                </c:pt>
                <c:pt idx="48585">
                  <c:v>408.39592949922996</c:v>
                </c:pt>
                <c:pt idx="48586">
                  <c:v>408.18693291169188</c:v>
                </c:pt>
                <c:pt idx="48587">
                  <c:v>408.41561308738392</c:v>
                </c:pt>
                <c:pt idx="48588">
                  <c:v>408.74092109600002</c:v>
                </c:pt>
                <c:pt idx="48589">
                  <c:v>409.0499667507691</c:v>
                </c:pt>
                <c:pt idx="48590">
                  <c:v>408.77087304753792</c:v>
                </c:pt>
                <c:pt idx="48591">
                  <c:v>408.53512547676894</c:v>
                </c:pt>
                <c:pt idx="48592">
                  <c:v>408.10322081338404</c:v>
                </c:pt>
                <c:pt idx="48593">
                  <c:v>408.18095930261495</c:v>
                </c:pt>
                <c:pt idx="48594">
                  <c:v>408.625764497538</c:v>
                </c:pt>
                <c:pt idx="48595">
                  <c:v>408.48818148492296</c:v>
                </c:pt>
                <c:pt idx="48596">
                  <c:v>408.21562159292205</c:v>
                </c:pt>
                <c:pt idx="48597">
                  <c:v>408.17909223969201</c:v>
                </c:pt>
                <c:pt idx="48598">
                  <c:v>408.32644969630701</c:v>
                </c:pt>
                <c:pt idx="48599">
                  <c:v>408.57521900892294</c:v>
                </c:pt>
                <c:pt idx="48600">
                  <c:v>409.02333546969186</c:v>
                </c:pt>
                <c:pt idx="48601">
                  <c:v>408.5221177296919</c:v>
                </c:pt>
                <c:pt idx="48602">
                  <c:v>408.37043682000001</c:v>
                </c:pt>
                <c:pt idx="48603">
                  <c:v>408.36943959046107</c:v>
                </c:pt>
                <c:pt idx="48604">
                  <c:v>408.22976174692292</c:v>
                </c:pt>
                <c:pt idx="48605">
                  <c:v>408.126281617384</c:v>
                </c:pt>
                <c:pt idx="48606">
                  <c:v>408.10671258461497</c:v>
                </c:pt>
                <c:pt idx="48607">
                  <c:v>407.61965464307605</c:v>
                </c:pt>
                <c:pt idx="48608">
                  <c:v>407.89323524676894</c:v>
                </c:pt>
                <c:pt idx="48609">
                  <c:v>407.68088936707602</c:v>
                </c:pt>
                <c:pt idx="48610">
                  <c:v>406.89549370599997</c:v>
                </c:pt>
                <c:pt idx="48611">
                  <c:v>406.84028579400007</c:v>
                </c:pt>
                <c:pt idx="48612">
                  <c:v>406.92452540353793</c:v>
                </c:pt>
                <c:pt idx="48613">
                  <c:v>407.69606500353802</c:v>
                </c:pt>
                <c:pt idx="48614">
                  <c:v>407.900078894307</c:v>
                </c:pt>
                <c:pt idx="48615">
                  <c:v>407.49307340999991</c:v>
                </c:pt>
                <c:pt idx="48616">
                  <c:v>407.60100697246099</c:v>
                </c:pt>
                <c:pt idx="48617">
                  <c:v>407.85703274907593</c:v>
                </c:pt>
                <c:pt idx="48618">
                  <c:v>407.441693463538</c:v>
                </c:pt>
                <c:pt idx="48619">
                  <c:v>407.68438203523004</c:v>
                </c:pt>
                <c:pt idx="48620">
                  <c:v>407.47424027307602</c:v>
                </c:pt>
                <c:pt idx="48621">
                  <c:v>407.12097742999896</c:v>
                </c:pt>
                <c:pt idx="48622">
                  <c:v>406.89153733276896</c:v>
                </c:pt>
                <c:pt idx="48623">
                  <c:v>406.90656550138391</c:v>
                </c:pt>
                <c:pt idx="48624">
                  <c:v>406.647551535692</c:v>
                </c:pt>
                <c:pt idx="48625">
                  <c:v>406.31634934553796</c:v>
                </c:pt>
                <c:pt idx="48626">
                  <c:v>406.54979456415305</c:v>
                </c:pt>
                <c:pt idx="48627">
                  <c:v>407.31842031153798</c:v>
                </c:pt>
                <c:pt idx="48628">
                  <c:v>407.07518252646105</c:v>
                </c:pt>
                <c:pt idx="48629">
                  <c:v>406.98955989569095</c:v>
                </c:pt>
                <c:pt idx="48630">
                  <c:v>406.68381698107692</c:v>
                </c:pt>
                <c:pt idx="48631">
                  <c:v>406.56674632107695</c:v>
                </c:pt>
                <c:pt idx="48632">
                  <c:v>406.54305741507699</c:v>
                </c:pt>
                <c:pt idx="48633">
                  <c:v>406.01609102738399</c:v>
                </c:pt>
                <c:pt idx="48634">
                  <c:v>406.36545114092308</c:v>
                </c:pt>
                <c:pt idx="48635">
                  <c:v>406.12465040923001</c:v>
                </c:pt>
                <c:pt idx="48636">
                  <c:v>406.11044940953798</c:v>
                </c:pt>
                <c:pt idx="48637">
                  <c:v>405.31628216769195</c:v>
                </c:pt>
                <c:pt idx="48638">
                  <c:v>404.85187294169191</c:v>
                </c:pt>
                <c:pt idx="48639">
                  <c:v>404.94361818015301</c:v>
                </c:pt>
                <c:pt idx="48640">
                  <c:v>405.24130746122989</c:v>
                </c:pt>
                <c:pt idx="48641">
                  <c:v>405.31853886030694</c:v>
                </c:pt>
                <c:pt idx="48642">
                  <c:v>405.01518558922999</c:v>
                </c:pt>
                <c:pt idx="48643">
                  <c:v>405.02593500307694</c:v>
                </c:pt>
                <c:pt idx="48644">
                  <c:v>404.74961927246102</c:v>
                </c:pt>
                <c:pt idx="48645">
                  <c:v>404.37172701061496</c:v>
                </c:pt>
                <c:pt idx="48646">
                  <c:v>404.900104398461</c:v>
                </c:pt>
                <c:pt idx="48647">
                  <c:v>404.05637060522992</c:v>
                </c:pt>
                <c:pt idx="48648">
                  <c:v>403.60563980584607</c:v>
                </c:pt>
                <c:pt idx="48649">
                  <c:v>403.16436630461504</c:v>
                </c:pt>
                <c:pt idx="48650">
                  <c:v>402.60453797276898</c:v>
                </c:pt>
                <c:pt idx="48651">
                  <c:v>402.15404411676911</c:v>
                </c:pt>
                <c:pt idx="48652">
                  <c:v>401.887212162308</c:v>
                </c:pt>
                <c:pt idx="48653">
                  <c:v>401.93707438722987</c:v>
                </c:pt>
                <c:pt idx="48654">
                  <c:v>401.90254882522999</c:v>
                </c:pt>
                <c:pt idx="48655">
                  <c:v>402.27202883138398</c:v>
                </c:pt>
                <c:pt idx="48656">
                  <c:v>402.07801654646096</c:v>
                </c:pt>
                <c:pt idx="48657">
                  <c:v>401.52786290122992</c:v>
                </c:pt>
                <c:pt idx="48658">
                  <c:v>401.46568287169197</c:v>
                </c:pt>
                <c:pt idx="48659">
                  <c:v>401.30920439446112</c:v>
                </c:pt>
                <c:pt idx="48660">
                  <c:v>401.12736622184605</c:v>
                </c:pt>
                <c:pt idx="48661">
                  <c:v>401.11412460615298</c:v>
                </c:pt>
                <c:pt idx="48662">
                  <c:v>401.12412299292299</c:v>
                </c:pt>
                <c:pt idx="48663">
                  <c:v>401.06051014707697</c:v>
                </c:pt>
                <c:pt idx="48664">
                  <c:v>401.03747663999997</c:v>
                </c:pt>
                <c:pt idx="48665">
                  <c:v>401.12372267538404</c:v>
                </c:pt>
                <c:pt idx="48666">
                  <c:v>401.65737743769199</c:v>
                </c:pt>
                <c:pt idx="48667">
                  <c:v>401.00844719769196</c:v>
                </c:pt>
                <c:pt idx="48668">
                  <c:v>400.76567300369197</c:v>
                </c:pt>
                <c:pt idx="48669">
                  <c:v>400.96015909846096</c:v>
                </c:pt>
                <c:pt idx="48670">
                  <c:v>400.886885502307</c:v>
                </c:pt>
                <c:pt idx="48671">
                  <c:v>400.94771085953801</c:v>
                </c:pt>
                <c:pt idx="48672">
                  <c:v>400.92224592430705</c:v>
                </c:pt>
                <c:pt idx="48673">
                  <c:v>401.03554388153799</c:v>
                </c:pt>
                <c:pt idx="48674">
                  <c:v>400.93636474369185</c:v>
                </c:pt>
                <c:pt idx="48675">
                  <c:v>400.650076035692</c:v>
                </c:pt>
                <c:pt idx="48676">
                  <c:v>400.48292355276897</c:v>
                </c:pt>
                <c:pt idx="48677">
                  <c:v>400.65987622846103</c:v>
                </c:pt>
                <c:pt idx="48678">
                  <c:v>400.81547576953801</c:v>
                </c:pt>
                <c:pt idx="48679">
                  <c:v>400.63479029353806</c:v>
                </c:pt>
                <c:pt idx="48680">
                  <c:v>400.63962661153806</c:v>
                </c:pt>
                <c:pt idx="48681">
                  <c:v>400.888195000461</c:v>
                </c:pt>
                <c:pt idx="48682">
                  <c:v>400.64293920907704</c:v>
                </c:pt>
                <c:pt idx="48683">
                  <c:v>400.86669274446098</c:v>
                </c:pt>
                <c:pt idx="48684">
                  <c:v>401.16232116046103</c:v>
                </c:pt>
                <c:pt idx="48685">
                  <c:v>400.93032237369192</c:v>
                </c:pt>
                <c:pt idx="48686">
                  <c:v>401.16919230861492</c:v>
                </c:pt>
                <c:pt idx="48687">
                  <c:v>400.91071431415293</c:v>
                </c:pt>
                <c:pt idx="48688">
                  <c:v>400.52171997107581</c:v>
                </c:pt>
                <c:pt idx="48689">
                  <c:v>400.685281995384</c:v>
                </c:pt>
                <c:pt idx="48690">
                  <c:v>400.85356665953805</c:v>
                </c:pt>
                <c:pt idx="48691">
                  <c:v>400.475654416461</c:v>
                </c:pt>
                <c:pt idx="48692">
                  <c:v>400.30647629338398</c:v>
                </c:pt>
                <c:pt idx="48693">
                  <c:v>400.06116554846096</c:v>
                </c:pt>
                <c:pt idx="48694">
                  <c:v>399.90312381246099</c:v>
                </c:pt>
                <c:pt idx="48695">
                  <c:v>399.58832966138391</c:v>
                </c:pt>
                <c:pt idx="48696">
                  <c:v>399.58742578215299</c:v>
                </c:pt>
                <c:pt idx="48697">
                  <c:v>399.68826182461498</c:v>
                </c:pt>
                <c:pt idx="48698">
                  <c:v>399.88022210461497</c:v>
                </c:pt>
                <c:pt idx="48699">
                  <c:v>400.3267187852299</c:v>
                </c:pt>
                <c:pt idx="48700">
                  <c:v>400.56901230892299</c:v>
                </c:pt>
                <c:pt idx="48701">
                  <c:v>401.26426774953802</c:v>
                </c:pt>
                <c:pt idx="48702">
                  <c:v>400.3402833859991</c:v>
                </c:pt>
                <c:pt idx="48703">
                  <c:v>400.09393342876899</c:v>
                </c:pt>
                <c:pt idx="48704">
                  <c:v>400.04973499615301</c:v>
                </c:pt>
                <c:pt idx="48705">
                  <c:v>399.51208033984614</c:v>
                </c:pt>
                <c:pt idx="48706">
                  <c:v>399.83007452092301</c:v>
                </c:pt>
                <c:pt idx="48707">
                  <c:v>399.55974119046112</c:v>
                </c:pt>
                <c:pt idx="48708">
                  <c:v>399.567085796615</c:v>
                </c:pt>
                <c:pt idx="48709">
                  <c:v>399.99996006492302</c:v>
                </c:pt>
                <c:pt idx="48710">
                  <c:v>399.92886305846099</c:v>
                </c:pt>
                <c:pt idx="48711">
                  <c:v>399.51079895569188</c:v>
                </c:pt>
                <c:pt idx="48712">
                  <c:v>399.65146060569202</c:v>
                </c:pt>
                <c:pt idx="48713">
                  <c:v>399.709537313076</c:v>
                </c:pt>
                <c:pt idx="48714">
                  <c:v>399.70460418800002</c:v>
                </c:pt>
                <c:pt idx="48715">
                  <c:v>399.30799453200001</c:v>
                </c:pt>
                <c:pt idx="48716">
                  <c:v>398.97629168707692</c:v>
                </c:pt>
                <c:pt idx="48717">
                  <c:v>398.99905611938397</c:v>
                </c:pt>
                <c:pt idx="48718">
                  <c:v>399.09724214984607</c:v>
                </c:pt>
                <c:pt idx="48719">
                  <c:v>399.42561163446106</c:v>
                </c:pt>
                <c:pt idx="48720">
                  <c:v>399.68974164907598</c:v>
                </c:pt>
                <c:pt idx="48721">
                  <c:v>399.44650421276896</c:v>
                </c:pt>
                <c:pt idx="48722">
                  <c:v>399.51451205107594</c:v>
                </c:pt>
                <c:pt idx="48723">
                  <c:v>399.53475981630697</c:v>
                </c:pt>
                <c:pt idx="48724">
                  <c:v>399.3598204164611</c:v>
                </c:pt>
                <c:pt idx="48725">
                  <c:v>399.65810024907603</c:v>
                </c:pt>
                <c:pt idx="48726">
                  <c:v>399.69071926092295</c:v>
                </c:pt>
                <c:pt idx="48727">
                  <c:v>399.27600043415299</c:v>
                </c:pt>
                <c:pt idx="48728">
                  <c:v>399.06353810907592</c:v>
                </c:pt>
                <c:pt idx="48729">
                  <c:v>399.42879987769186</c:v>
                </c:pt>
                <c:pt idx="48730">
                  <c:v>398.9236803807691</c:v>
                </c:pt>
                <c:pt idx="48731">
                  <c:v>398.98293122138392</c:v>
                </c:pt>
                <c:pt idx="48732">
                  <c:v>398.91889926276895</c:v>
                </c:pt>
                <c:pt idx="48733">
                  <c:v>398.825617497846</c:v>
                </c:pt>
                <c:pt idx="48734">
                  <c:v>398.75901609538403</c:v>
                </c:pt>
                <c:pt idx="48735">
                  <c:v>398.65132685107596</c:v>
                </c:pt>
                <c:pt idx="48736">
                  <c:v>399.64436051353812</c:v>
                </c:pt>
                <c:pt idx="48737">
                  <c:v>399.28302551292296</c:v>
                </c:pt>
                <c:pt idx="48738">
                  <c:v>398.79227182676902</c:v>
                </c:pt>
                <c:pt idx="48739">
                  <c:v>398.58347004399997</c:v>
                </c:pt>
                <c:pt idx="48740">
                  <c:v>398.52876212092201</c:v>
                </c:pt>
                <c:pt idx="48741">
                  <c:v>398.69546098153802</c:v>
                </c:pt>
                <c:pt idx="48742">
                  <c:v>398.36803473046098</c:v>
                </c:pt>
                <c:pt idx="48743">
                  <c:v>398.38904722184606</c:v>
                </c:pt>
                <c:pt idx="48744">
                  <c:v>398.55261325307703</c:v>
                </c:pt>
                <c:pt idx="48745">
                  <c:v>398.72073511923003</c:v>
                </c:pt>
                <c:pt idx="48746">
                  <c:v>398.73447671538491</c:v>
                </c:pt>
                <c:pt idx="48747">
                  <c:v>398.51362896215295</c:v>
                </c:pt>
                <c:pt idx="48748">
                  <c:v>398.51344891692293</c:v>
                </c:pt>
                <c:pt idx="48749">
                  <c:v>398.88057838615299</c:v>
                </c:pt>
                <c:pt idx="48750">
                  <c:v>398.893552790461</c:v>
                </c:pt>
                <c:pt idx="48751">
                  <c:v>398.53309857353793</c:v>
                </c:pt>
                <c:pt idx="48752">
                  <c:v>398.55556726476902</c:v>
                </c:pt>
                <c:pt idx="48753">
                  <c:v>398.43196490815291</c:v>
                </c:pt>
                <c:pt idx="48754">
                  <c:v>398.98714796784594</c:v>
                </c:pt>
                <c:pt idx="48755">
                  <c:v>398.70140663400002</c:v>
                </c:pt>
                <c:pt idx="48756">
                  <c:v>398.21862192538396</c:v>
                </c:pt>
                <c:pt idx="48757">
                  <c:v>398.48381548292286</c:v>
                </c:pt>
                <c:pt idx="48758">
                  <c:v>399.11497706353805</c:v>
                </c:pt>
                <c:pt idx="48759">
                  <c:v>398.74976363830808</c:v>
                </c:pt>
                <c:pt idx="48760">
                  <c:v>398.12510973276898</c:v>
                </c:pt>
                <c:pt idx="48761">
                  <c:v>398.08944363892306</c:v>
                </c:pt>
                <c:pt idx="48762">
                  <c:v>398.43629655999894</c:v>
                </c:pt>
                <c:pt idx="48763">
                  <c:v>398.57126052676904</c:v>
                </c:pt>
                <c:pt idx="48764">
                  <c:v>398.87849316261492</c:v>
                </c:pt>
                <c:pt idx="48765">
                  <c:v>398.70635177430694</c:v>
                </c:pt>
                <c:pt idx="48766">
                  <c:v>399.00429118692307</c:v>
                </c:pt>
                <c:pt idx="48767">
                  <c:v>398.90927336661503</c:v>
                </c:pt>
                <c:pt idx="48768">
                  <c:v>398.82488455415307</c:v>
                </c:pt>
                <c:pt idx="48769">
                  <c:v>398.81983831384611</c:v>
                </c:pt>
                <c:pt idx="48770">
                  <c:v>399.07163831215399</c:v>
                </c:pt>
                <c:pt idx="48771">
                  <c:v>398.96233288446098</c:v>
                </c:pt>
                <c:pt idx="48772">
                  <c:v>398.90465617738403</c:v>
                </c:pt>
                <c:pt idx="48773">
                  <c:v>398.82148353184607</c:v>
                </c:pt>
                <c:pt idx="48774">
                  <c:v>398.75552020738394</c:v>
                </c:pt>
                <c:pt idx="48775">
                  <c:v>398.75305476830692</c:v>
                </c:pt>
                <c:pt idx="48776">
                  <c:v>398.775171663538</c:v>
                </c:pt>
                <c:pt idx="48777">
                  <c:v>399.20121293399995</c:v>
                </c:pt>
                <c:pt idx="48778">
                  <c:v>399.30286157338406</c:v>
                </c:pt>
                <c:pt idx="48779">
                  <c:v>399.13155168507694</c:v>
                </c:pt>
                <c:pt idx="48780">
                  <c:v>399.04769069107704</c:v>
                </c:pt>
                <c:pt idx="48781">
                  <c:v>399.38629024892293</c:v>
                </c:pt>
                <c:pt idx="48782">
                  <c:v>398.75959007661493</c:v>
                </c:pt>
                <c:pt idx="48783">
                  <c:v>398.80993823261497</c:v>
                </c:pt>
                <c:pt idx="48784">
                  <c:v>399.84685433522998</c:v>
                </c:pt>
                <c:pt idx="48785">
                  <c:v>399.83575345122989</c:v>
                </c:pt>
                <c:pt idx="48786">
                  <c:v>399.48446662169198</c:v>
                </c:pt>
                <c:pt idx="48787">
                  <c:v>399.07948210261497</c:v>
                </c:pt>
                <c:pt idx="48788">
                  <c:v>399.78322711046098</c:v>
                </c:pt>
                <c:pt idx="48789">
                  <c:v>400.71055405846096</c:v>
                </c:pt>
                <c:pt idx="48790">
                  <c:v>399.54447030030707</c:v>
                </c:pt>
                <c:pt idx="48791">
                  <c:v>400.43667720584597</c:v>
                </c:pt>
                <c:pt idx="48792">
                  <c:v>400.19148464092302</c:v>
                </c:pt>
                <c:pt idx="48793">
                  <c:v>399.85184253784604</c:v>
                </c:pt>
                <c:pt idx="48794">
                  <c:v>398.861368530307</c:v>
                </c:pt>
                <c:pt idx="48795">
                  <c:v>398.41449945338394</c:v>
                </c:pt>
                <c:pt idx="48796">
                  <c:v>398.77779749599995</c:v>
                </c:pt>
                <c:pt idx="48797">
                  <c:v>398.86387500984614</c:v>
                </c:pt>
                <c:pt idx="48798">
                  <c:v>399.06595354046101</c:v>
                </c:pt>
                <c:pt idx="48799">
                  <c:v>398.45436482569198</c:v>
                </c:pt>
                <c:pt idx="48800">
                  <c:v>398.32173088892296</c:v>
                </c:pt>
                <c:pt idx="48801">
                  <c:v>398.52519309076905</c:v>
                </c:pt>
                <c:pt idx="48802">
                  <c:v>398.53416812184605</c:v>
                </c:pt>
                <c:pt idx="48803">
                  <c:v>398.44298799876901</c:v>
                </c:pt>
                <c:pt idx="48804">
                  <c:v>398.69864995292295</c:v>
                </c:pt>
                <c:pt idx="48805">
                  <c:v>398.79636269599996</c:v>
                </c:pt>
                <c:pt idx="48806">
                  <c:v>398.77264688999998</c:v>
                </c:pt>
                <c:pt idx="48807">
                  <c:v>398.82558908384607</c:v>
                </c:pt>
                <c:pt idx="48808">
                  <c:v>398.86078642476906</c:v>
                </c:pt>
                <c:pt idx="48809">
                  <c:v>399.01343496415296</c:v>
                </c:pt>
                <c:pt idx="48810">
                  <c:v>399.09772508938403</c:v>
                </c:pt>
                <c:pt idx="48811">
                  <c:v>399.09778997522994</c:v>
                </c:pt>
                <c:pt idx="48812">
                  <c:v>399.11168991799997</c:v>
                </c:pt>
                <c:pt idx="48813">
                  <c:v>399.106277038923</c:v>
                </c:pt>
                <c:pt idx="48814">
                  <c:v>399.51011527969189</c:v>
                </c:pt>
                <c:pt idx="48815">
                  <c:v>399.39157972769186</c:v>
                </c:pt>
                <c:pt idx="48816">
                  <c:v>399.33720373707695</c:v>
                </c:pt>
                <c:pt idx="48817">
                  <c:v>399.45426123307607</c:v>
                </c:pt>
                <c:pt idx="48818">
                  <c:v>399.52344747415395</c:v>
                </c:pt>
                <c:pt idx="48819">
                  <c:v>399.43635469169186</c:v>
                </c:pt>
                <c:pt idx="48820">
                  <c:v>399.38587534707597</c:v>
                </c:pt>
                <c:pt idx="48821">
                  <c:v>399.20559997630693</c:v>
                </c:pt>
                <c:pt idx="48822">
                  <c:v>399.38552118584607</c:v>
                </c:pt>
                <c:pt idx="48823">
                  <c:v>399.74220002061497</c:v>
                </c:pt>
                <c:pt idx="48824">
                  <c:v>399.69767589907605</c:v>
                </c:pt>
                <c:pt idx="48825">
                  <c:v>399.77551856861481</c:v>
                </c:pt>
                <c:pt idx="48826">
                  <c:v>399.75332668984498</c:v>
                </c:pt>
                <c:pt idx="48827">
                  <c:v>399.75039219015298</c:v>
                </c:pt>
                <c:pt idx="48828">
                  <c:v>399.77283062830702</c:v>
                </c:pt>
                <c:pt idx="48829">
                  <c:v>399.378989484307</c:v>
                </c:pt>
                <c:pt idx="48830">
                  <c:v>399.22761076076898</c:v>
                </c:pt>
                <c:pt idx="48831">
                  <c:v>399.31944853584514</c:v>
                </c:pt>
                <c:pt idx="48832">
                  <c:v>399.46125398661491</c:v>
                </c:pt>
                <c:pt idx="48833">
                  <c:v>399.67992605338401</c:v>
                </c:pt>
                <c:pt idx="48834">
                  <c:v>399.85993293153808</c:v>
                </c:pt>
                <c:pt idx="48835">
                  <c:v>399.92129884384599</c:v>
                </c:pt>
                <c:pt idx="48836">
                  <c:v>400.05449035153805</c:v>
                </c:pt>
                <c:pt idx="48837">
                  <c:v>399.97865459307695</c:v>
                </c:pt>
                <c:pt idx="48838">
                  <c:v>399.97340498276895</c:v>
                </c:pt>
                <c:pt idx="48839">
                  <c:v>400.204004045538</c:v>
                </c:pt>
                <c:pt idx="48840">
                  <c:v>400.52110575769183</c:v>
                </c:pt>
                <c:pt idx="48841">
                  <c:v>400.2537196496919</c:v>
                </c:pt>
                <c:pt idx="48842">
                  <c:v>400.28106904522997</c:v>
                </c:pt>
                <c:pt idx="48843">
                  <c:v>400.24964322246103</c:v>
                </c:pt>
                <c:pt idx="48844">
                  <c:v>400.33020162753797</c:v>
                </c:pt>
                <c:pt idx="48845">
                  <c:v>400.33468862323008</c:v>
                </c:pt>
                <c:pt idx="48846">
                  <c:v>400.40188660799993</c:v>
                </c:pt>
                <c:pt idx="48847">
                  <c:v>400.39515573938399</c:v>
                </c:pt>
                <c:pt idx="48848">
                  <c:v>400.36013261015302</c:v>
                </c:pt>
                <c:pt idx="48849">
                  <c:v>400.24730887661497</c:v>
                </c:pt>
                <c:pt idx="48850">
                  <c:v>400.16927011246111</c:v>
                </c:pt>
                <c:pt idx="48851">
                  <c:v>400.32685959892297</c:v>
                </c:pt>
                <c:pt idx="48852">
                  <c:v>400.47439167661503</c:v>
                </c:pt>
                <c:pt idx="48853">
                  <c:v>399.98355302799894</c:v>
                </c:pt>
                <c:pt idx="48854">
                  <c:v>399.97239597661491</c:v>
                </c:pt>
                <c:pt idx="48855">
                  <c:v>400.20659030461496</c:v>
                </c:pt>
                <c:pt idx="48856">
                  <c:v>400.41027582538396</c:v>
                </c:pt>
                <c:pt idx="48857">
                  <c:v>400.58720478538396</c:v>
                </c:pt>
                <c:pt idx="48858">
                  <c:v>400.31118486615293</c:v>
                </c:pt>
                <c:pt idx="48859">
                  <c:v>400.13252540369194</c:v>
                </c:pt>
                <c:pt idx="48860">
                  <c:v>400.43762255415299</c:v>
                </c:pt>
                <c:pt idx="48861">
                  <c:v>400.44728083815403</c:v>
                </c:pt>
                <c:pt idx="48862">
                  <c:v>400.46334413261496</c:v>
                </c:pt>
                <c:pt idx="48863">
                  <c:v>400.37645100369195</c:v>
                </c:pt>
                <c:pt idx="48864">
                  <c:v>400.70017544784594</c:v>
                </c:pt>
                <c:pt idx="48865">
                  <c:v>401.12575388722996</c:v>
                </c:pt>
                <c:pt idx="48866">
                  <c:v>401.04222155046108</c:v>
                </c:pt>
                <c:pt idx="48867">
                  <c:v>401.22469330523001</c:v>
                </c:pt>
                <c:pt idx="48868">
                  <c:v>401.33868861923008</c:v>
                </c:pt>
                <c:pt idx="48869">
                  <c:v>401.066156664461</c:v>
                </c:pt>
                <c:pt idx="48870">
                  <c:v>401.12033989292195</c:v>
                </c:pt>
                <c:pt idx="48871">
                  <c:v>401.17825264861494</c:v>
                </c:pt>
                <c:pt idx="48872">
                  <c:v>401.32492408523001</c:v>
                </c:pt>
                <c:pt idx="48873">
                  <c:v>402.00221431476911</c:v>
                </c:pt>
                <c:pt idx="48874">
                  <c:v>401.50386855276901</c:v>
                </c:pt>
                <c:pt idx="48875">
                  <c:v>401.75525929338397</c:v>
                </c:pt>
                <c:pt idx="48876">
                  <c:v>402.43338911953799</c:v>
                </c:pt>
                <c:pt idx="48877">
                  <c:v>402.44048790230698</c:v>
                </c:pt>
                <c:pt idx="48878">
                  <c:v>402.16959101861499</c:v>
                </c:pt>
                <c:pt idx="48879">
                  <c:v>401.85962875215301</c:v>
                </c:pt>
                <c:pt idx="48880">
                  <c:v>401.83272192323</c:v>
                </c:pt>
                <c:pt idx="48881">
                  <c:v>401.70802563338401</c:v>
                </c:pt>
                <c:pt idx="48882">
                  <c:v>401.50402122061502</c:v>
                </c:pt>
                <c:pt idx="48883">
                  <c:v>401.58341510769191</c:v>
                </c:pt>
                <c:pt idx="48884">
                  <c:v>401.46321948722988</c:v>
                </c:pt>
                <c:pt idx="48885">
                  <c:v>401.61660392076902</c:v>
                </c:pt>
                <c:pt idx="48886">
                  <c:v>402.56092725199994</c:v>
                </c:pt>
                <c:pt idx="48887">
                  <c:v>402.6740605941531</c:v>
                </c:pt>
                <c:pt idx="48888">
                  <c:v>402.2963940609219</c:v>
                </c:pt>
                <c:pt idx="48889">
                  <c:v>401.79260548122994</c:v>
                </c:pt>
                <c:pt idx="48890">
                  <c:v>401.87144565723003</c:v>
                </c:pt>
                <c:pt idx="48891">
                  <c:v>402.01513343692295</c:v>
                </c:pt>
                <c:pt idx="48892">
                  <c:v>401.69182161969201</c:v>
                </c:pt>
                <c:pt idx="48893">
                  <c:v>401.97805376646193</c:v>
                </c:pt>
                <c:pt idx="48894">
                  <c:v>401.82523126492299</c:v>
                </c:pt>
                <c:pt idx="48895">
                  <c:v>402.10563001322998</c:v>
                </c:pt>
                <c:pt idx="48896">
                  <c:v>401.69569250184605</c:v>
                </c:pt>
                <c:pt idx="48897">
                  <c:v>401.71171887738393</c:v>
                </c:pt>
                <c:pt idx="48898">
                  <c:v>401.74514304076905</c:v>
                </c:pt>
                <c:pt idx="48899">
                  <c:v>402.03032272538394</c:v>
                </c:pt>
                <c:pt idx="48900">
                  <c:v>401.50544733184506</c:v>
                </c:pt>
                <c:pt idx="48901">
                  <c:v>401.23926932199993</c:v>
                </c:pt>
                <c:pt idx="48902">
                  <c:v>400.87904344169192</c:v>
                </c:pt>
                <c:pt idx="48903">
                  <c:v>401.27119513969194</c:v>
                </c:pt>
                <c:pt idx="48904">
                  <c:v>402.41224870830695</c:v>
                </c:pt>
                <c:pt idx="48905">
                  <c:v>403.01400270338405</c:v>
                </c:pt>
                <c:pt idx="48906">
                  <c:v>402.80393955938399</c:v>
                </c:pt>
                <c:pt idx="48907">
                  <c:v>402.21206100784605</c:v>
                </c:pt>
                <c:pt idx="48908">
                  <c:v>402.79426234107592</c:v>
                </c:pt>
                <c:pt idx="48909">
                  <c:v>403.52507748553796</c:v>
                </c:pt>
                <c:pt idx="48910">
                  <c:v>403.25944325907705</c:v>
                </c:pt>
                <c:pt idx="48911">
                  <c:v>402.55153952215392</c:v>
                </c:pt>
                <c:pt idx="48912">
                  <c:v>402.95270956615292</c:v>
                </c:pt>
                <c:pt idx="48913">
                  <c:v>403.14470217230706</c:v>
                </c:pt>
                <c:pt idx="48914">
                  <c:v>402.98417142492292</c:v>
                </c:pt>
                <c:pt idx="48915">
                  <c:v>402.86981405999904</c:v>
                </c:pt>
                <c:pt idx="48916">
                  <c:v>402.38257220276898</c:v>
                </c:pt>
                <c:pt idx="48917">
                  <c:v>402.11187535261496</c:v>
                </c:pt>
                <c:pt idx="48918">
                  <c:v>401.31484064000006</c:v>
                </c:pt>
                <c:pt idx="48919">
                  <c:v>401.17721143323001</c:v>
                </c:pt>
                <c:pt idx="48920">
                  <c:v>401.44160043846102</c:v>
                </c:pt>
                <c:pt idx="48921">
                  <c:v>401.80245719676907</c:v>
                </c:pt>
                <c:pt idx="48922">
                  <c:v>401.50136169092298</c:v>
                </c:pt>
                <c:pt idx="48923">
                  <c:v>401.41472037553802</c:v>
                </c:pt>
                <c:pt idx="48924">
                  <c:v>401.55975423892301</c:v>
                </c:pt>
                <c:pt idx="48925">
                  <c:v>401.31491875922995</c:v>
                </c:pt>
                <c:pt idx="48926">
                  <c:v>401.5946608349231</c:v>
                </c:pt>
                <c:pt idx="48927">
                  <c:v>401.72865545784595</c:v>
                </c:pt>
                <c:pt idx="48928">
                  <c:v>401.81054197784499</c:v>
                </c:pt>
                <c:pt idx="48929">
                  <c:v>401.73131678476892</c:v>
                </c:pt>
                <c:pt idx="48930">
                  <c:v>401.11926290507705</c:v>
                </c:pt>
                <c:pt idx="48931">
                  <c:v>400.13652573876897</c:v>
                </c:pt>
                <c:pt idx="48932">
                  <c:v>399.45642479569199</c:v>
                </c:pt>
                <c:pt idx="48933">
                  <c:v>399.391049775846</c:v>
                </c:pt>
                <c:pt idx="48934">
                  <c:v>400.03887812476904</c:v>
                </c:pt>
                <c:pt idx="48935">
                  <c:v>399.68198662292298</c:v>
                </c:pt>
                <c:pt idx="48936">
                  <c:v>400.30631792538389</c:v>
                </c:pt>
                <c:pt idx="48937">
                  <c:v>401.40243201938398</c:v>
                </c:pt>
                <c:pt idx="48938">
                  <c:v>400.74968430984609</c:v>
                </c:pt>
                <c:pt idx="48939">
                  <c:v>400.81889715323001</c:v>
                </c:pt>
                <c:pt idx="48940">
                  <c:v>401.43550563999895</c:v>
                </c:pt>
                <c:pt idx="48941">
                  <c:v>401.74443214415305</c:v>
                </c:pt>
                <c:pt idx="48942">
                  <c:v>401.19437913646107</c:v>
                </c:pt>
                <c:pt idx="48943">
                  <c:v>400.31605598984493</c:v>
                </c:pt>
                <c:pt idx="48944">
                  <c:v>401.01704272184497</c:v>
                </c:pt>
                <c:pt idx="48945">
                  <c:v>401.42233296907693</c:v>
                </c:pt>
                <c:pt idx="48946">
                  <c:v>400.75404049892302</c:v>
                </c:pt>
                <c:pt idx="48947">
                  <c:v>400.87989551923107</c:v>
                </c:pt>
                <c:pt idx="48948">
                  <c:v>400.81300686107596</c:v>
                </c:pt>
                <c:pt idx="48949">
                  <c:v>401.88104823322999</c:v>
                </c:pt>
                <c:pt idx="48950">
                  <c:v>404.10274217599908</c:v>
                </c:pt>
                <c:pt idx="48951">
                  <c:v>404.78979366969196</c:v>
                </c:pt>
                <c:pt idx="48952">
                  <c:v>403.7546233093841</c:v>
                </c:pt>
                <c:pt idx="48953">
                  <c:v>402.73669603692292</c:v>
                </c:pt>
                <c:pt idx="48954">
                  <c:v>403.38055067692301</c:v>
                </c:pt>
                <c:pt idx="48955">
                  <c:v>404.29672734338391</c:v>
                </c:pt>
                <c:pt idx="48956">
                  <c:v>404.93424676461495</c:v>
                </c:pt>
                <c:pt idx="48957">
                  <c:v>404.62996427015298</c:v>
                </c:pt>
                <c:pt idx="48958">
                  <c:v>404.05743796461496</c:v>
                </c:pt>
                <c:pt idx="48959">
                  <c:v>403.64203195969196</c:v>
                </c:pt>
                <c:pt idx="48960">
                  <c:v>404.85591386430701</c:v>
                </c:pt>
                <c:pt idx="48961">
                  <c:v>406.43473996122981</c:v>
                </c:pt>
                <c:pt idx="48962">
                  <c:v>408.29158730030696</c:v>
                </c:pt>
                <c:pt idx="48963">
                  <c:v>407.16000861246107</c:v>
                </c:pt>
                <c:pt idx="48964">
                  <c:v>404.37178413646103</c:v>
                </c:pt>
                <c:pt idx="48965">
                  <c:v>404.43099398261489</c:v>
                </c:pt>
                <c:pt idx="48966">
                  <c:v>405.65989969430711</c:v>
                </c:pt>
                <c:pt idx="48967">
                  <c:v>407.44619099446101</c:v>
                </c:pt>
                <c:pt idx="48968">
                  <c:v>406.06573960276904</c:v>
                </c:pt>
                <c:pt idx="48969">
                  <c:v>407.67487783123005</c:v>
                </c:pt>
                <c:pt idx="48970">
                  <c:v>408.51812251492299</c:v>
                </c:pt>
                <c:pt idx="48971">
                  <c:v>406.03337249953796</c:v>
                </c:pt>
                <c:pt idx="48972">
                  <c:v>406.12034810292198</c:v>
                </c:pt>
                <c:pt idx="48973">
                  <c:v>408.5476900253841</c:v>
                </c:pt>
                <c:pt idx="48974">
                  <c:v>405.26606667307601</c:v>
                </c:pt>
                <c:pt idx="48975">
                  <c:v>404.07559908446098</c:v>
                </c:pt>
                <c:pt idx="48976">
                  <c:v>404.74069539123002</c:v>
                </c:pt>
                <c:pt idx="48977">
                  <c:v>406.69153753553792</c:v>
                </c:pt>
                <c:pt idx="48978">
                  <c:v>406.67300661153809</c:v>
                </c:pt>
                <c:pt idx="48979">
                  <c:v>406.04056131846107</c:v>
                </c:pt>
                <c:pt idx="48980">
                  <c:v>406.75708437384611</c:v>
                </c:pt>
                <c:pt idx="48981">
                  <c:v>404.43478364753793</c:v>
                </c:pt>
                <c:pt idx="48982">
                  <c:v>403.473975899538</c:v>
                </c:pt>
                <c:pt idx="48983">
                  <c:v>402.766103289846</c:v>
                </c:pt>
                <c:pt idx="48984">
                  <c:v>402.0488068304611</c:v>
                </c:pt>
                <c:pt idx="48985">
                  <c:v>402.55319391753795</c:v>
                </c:pt>
                <c:pt idx="48986">
                  <c:v>402.73366494492296</c:v>
                </c:pt>
                <c:pt idx="48987">
                  <c:v>402.66610574292287</c:v>
                </c:pt>
                <c:pt idx="48988">
                  <c:v>402.73837312169189</c:v>
                </c:pt>
                <c:pt idx="48989">
                  <c:v>403.21243039369205</c:v>
                </c:pt>
                <c:pt idx="48990">
                  <c:v>403.47623263646102</c:v>
                </c:pt>
                <c:pt idx="48991">
                  <c:v>403.80081975553799</c:v>
                </c:pt>
                <c:pt idx="48992">
                  <c:v>404.18726973215405</c:v>
                </c:pt>
                <c:pt idx="48993">
                  <c:v>403.93969938399999</c:v>
                </c:pt>
                <c:pt idx="48994">
                  <c:v>403.45279018184607</c:v>
                </c:pt>
                <c:pt idx="48995">
                  <c:v>402.08582589523002</c:v>
                </c:pt>
                <c:pt idx="48996">
                  <c:v>402.37598091215301</c:v>
                </c:pt>
                <c:pt idx="48997">
                  <c:v>403.13933893676898</c:v>
                </c:pt>
                <c:pt idx="48998">
                  <c:v>402.10569033830706</c:v>
                </c:pt>
                <c:pt idx="48999">
                  <c:v>401.83562710815397</c:v>
                </c:pt>
                <c:pt idx="49000">
                  <c:v>401.97175350415392</c:v>
                </c:pt>
                <c:pt idx="49001">
                  <c:v>402.756309026461</c:v>
                </c:pt>
                <c:pt idx="49002">
                  <c:v>402.51584749230705</c:v>
                </c:pt>
                <c:pt idx="49003">
                  <c:v>402.59951607215294</c:v>
                </c:pt>
                <c:pt idx="49004">
                  <c:v>402.76835021215294</c:v>
                </c:pt>
                <c:pt idx="49005">
                  <c:v>403.51930168630702</c:v>
                </c:pt>
                <c:pt idx="49006">
                  <c:v>403.33948594261494</c:v>
                </c:pt>
                <c:pt idx="49007">
                  <c:v>403.118051182307</c:v>
                </c:pt>
                <c:pt idx="49008">
                  <c:v>404.12770036784605</c:v>
                </c:pt>
                <c:pt idx="49009">
                  <c:v>404.40518393015395</c:v>
                </c:pt>
                <c:pt idx="49010">
                  <c:v>404.26938453507597</c:v>
                </c:pt>
                <c:pt idx="49011">
                  <c:v>404.152363502615</c:v>
                </c:pt>
                <c:pt idx="49012">
                  <c:v>404.08314555461493</c:v>
                </c:pt>
                <c:pt idx="49013">
                  <c:v>403.93148292061494</c:v>
                </c:pt>
                <c:pt idx="49014">
                  <c:v>403.85304973969198</c:v>
                </c:pt>
                <c:pt idx="49015">
                  <c:v>403.58104278615394</c:v>
                </c:pt>
                <c:pt idx="49016">
                  <c:v>401.5255169763069</c:v>
                </c:pt>
                <c:pt idx="49017">
                  <c:v>400.98466667461508</c:v>
                </c:pt>
                <c:pt idx="49018">
                  <c:v>402.00574224292296</c:v>
                </c:pt>
                <c:pt idx="49019">
                  <c:v>402.61476272261501</c:v>
                </c:pt>
                <c:pt idx="49020">
                  <c:v>402.36165359461501</c:v>
                </c:pt>
                <c:pt idx="49021">
                  <c:v>402.22815302215287</c:v>
                </c:pt>
                <c:pt idx="49022">
                  <c:v>401.26842306861494</c:v>
                </c:pt>
                <c:pt idx="49023">
                  <c:v>400.97448408230701</c:v>
                </c:pt>
                <c:pt idx="49024">
                  <c:v>400.34652103492203</c:v>
                </c:pt>
                <c:pt idx="49025">
                  <c:v>400.79276416661492</c:v>
                </c:pt>
                <c:pt idx="49026">
                  <c:v>401.53566517092202</c:v>
                </c:pt>
                <c:pt idx="49027">
                  <c:v>402.78927083938498</c:v>
                </c:pt>
                <c:pt idx="49028">
                  <c:v>404.43861605599989</c:v>
                </c:pt>
                <c:pt idx="49029">
                  <c:v>405.55040163353812</c:v>
                </c:pt>
                <c:pt idx="49030">
                  <c:v>406.92491643292192</c:v>
                </c:pt>
                <c:pt idx="49031">
                  <c:v>407.29778353107599</c:v>
                </c:pt>
                <c:pt idx="49032">
                  <c:v>407.56552342830696</c:v>
                </c:pt>
                <c:pt idx="49033">
                  <c:v>405.92743447430695</c:v>
                </c:pt>
                <c:pt idx="49034">
                  <c:v>404.93123111153795</c:v>
                </c:pt>
                <c:pt idx="49035">
                  <c:v>405.3489893827691</c:v>
                </c:pt>
                <c:pt idx="49036">
                  <c:v>405.40227345969197</c:v>
                </c:pt>
                <c:pt idx="49037">
                  <c:v>406.19589595815393</c:v>
                </c:pt>
                <c:pt idx="49038">
                  <c:v>406.81268589415311</c:v>
                </c:pt>
                <c:pt idx="49039">
                  <c:v>406.60556873753802</c:v>
                </c:pt>
                <c:pt idx="49040">
                  <c:v>406.77137382892295</c:v>
                </c:pt>
                <c:pt idx="49041">
                  <c:v>406.96086367769198</c:v>
                </c:pt>
                <c:pt idx="49042">
                  <c:v>406.99671182169186</c:v>
                </c:pt>
                <c:pt idx="49043">
                  <c:v>408.05709774707594</c:v>
                </c:pt>
                <c:pt idx="49044">
                  <c:v>407.88794553600002</c:v>
                </c:pt>
                <c:pt idx="49045">
                  <c:v>407.85291281769196</c:v>
                </c:pt>
                <c:pt idx="49046">
                  <c:v>408.408072011846</c:v>
                </c:pt>
                <c:pt idx="49047">
                  <c:v>408.58477097061495</c:v>
                </c:pt>
                <c:pt idx="49048">
                  <c:v>408.63597229892196</c:v>
                </c:pt>
                <c:pt idx="49049">
                  <c:v>409.07388713861502</c:v>
                </c:pt>
                <c:pt idx="49050">
                  <c:v>409.25909325215292</c:v>
                </c:pt>
                <c:pt idx="49051">
                  <c:v>409.65026281461508</c:v>
                </c:pt>
                <c:pt idx="49052">
                  <c:v>409.30442940076904</c:v>
                </c:pt>
                <c:pt idx="49053">
                  <c:v>408.85939077661499</c:v>
                </c:pt>
                <c:pt idx="49054">
                  <c:v>408.88222051138405</c:v>
                </c:pt>
                <c:pt idx="49055">
                  <c:v>409.04621306646101</c:v>
                </c:pt>
                <c:pt idx="49056">
                  <c:v>409.23036067876905</c:v>
                </c:pt>
                <c:pt idx="49057">
                  <c:v>409.28609202461496</c:v>
                </c:pt>
                <c:pt idx="49058">
                  <c:v>408.80850257353802</c:v>
                </c:pt>
                <c:pt idx="49059">
                  <c:v>408.37847851399999</c:v>
                </c:pt>
                <c:pt idx="49060">
                  <c:v>408.16282459523006</c:v>
                </c:pt>
                <c:pt idx="49061">
                  <c:v>407.25972459246105</c:v>
                </c:pt>
                <c:pt idx="49062">
                  <c:v>407.63287055738397</c:v>
                </c:pt>
                <c:pt idx="49063">
                  <c:v>407.86619952799987</c:v>
                </c:pt>
                <c:pt idx="49064">
                  <c:v>408.66183000615405</c:v>
                </c:pt>
                <c:pt idx="49065">
                  <c:v>409.13667401153799</c:v>
                </c:pt>
                <c:pt idx="49066">
                  <c:v>409.32221388200003</c:v>
                </c:pt>
                <c:pt idx="49067">
                  <c:v>409.87068046276903</c:v>
                </c:pt>
                <c:pt idx="49068">
                  <c:v>410.9553833338461</c:v>
                </c:pt>
                <c:pt idx="49069">
                  <c:v>411.165386088307</c:v>
                </c:pt>
                <c:pt idx="49070">
                  <c:v>411.84857781846102</c:v>
                </c:pt>
                <c:pt idx="49071">
                  <c:v>413.09719745569191</c:v>
                </c:pt>
                <c:pt idx="49072">
                  <c:v>413.69972367907604</c:v>
                </c:pt>
                <c:pt idx="49073">
                  <c:v>413.42928142138396</c:v>
                </c:pt>
                <c:pt idx="49074">
                  <c:v>412.9762009072299</c:v>
                </c:pt>
                <c:pt idx="49075">
                  <c:v>413.09497691646101</c:v>
                </c:pt>
                <c:pt idx="49076">
                  <c:v>413.33839173615303</c:v>
                </c:pt>
                <c:pt idx="49077">
                  <c:v>413.64547647846098</c:v>
                </c:pt>
                <c:pt idx="49078">
                  <c:v>413.22318705846095</c:v>
                </c:pt>
                <c:pt idx="49079">
                  <c:v>413.46269924153796</c:v>
                </c:pt>
                <c:pt idx="49080">
                  <c:v>413.46090746584599</c:v>
                </c:pt>
                <c:pt idx="49081">
                  <c:v>413.16313423230696</c:v>
                </c:pt>
                <c:pt idx="49082">
                  <c:v>413.32244383569201</c:v>
                </c:pt>
                <c:pt idx="49083">
                  <c:v>413.47578896107689</c:v>
                </c:pt>
                <c:pt idx="49084">
                  <c:v>413.53581190138391</c:v>
                </c:pt>
                <c:pt idx="49085">
                  <c:v>413.77397327784593</c:v>
                </c:pt>
                <c:pt idx="49086">
                  <c:v>414.24815451384598</c:v>
                </c:pt>
                <c:pt idx="49087">
                  <c:v>414.58662301384607</c:v>
                </c:pt>
                <c:pt idx="49088">
                  <c:v>414.938882664</c:v>
                </c:pt>
                <c:pt idx="49089">
                  <c:v>415.17867491846101</c:v>
                </c:pt>
                <c:pt idx="49090">
                  <c:v>415.12814112984603</c:v>
                </c:pt>
                <c:pt idx="49091">
                  <c:v>415.13574327353808</c:v>
                </c:pt>
                <c:pt idx="49092">
                  <c:v>415.09186128553802</c:v>
                </c:pt>
                <c:pt idx="49093">
                  <c:v>415.25162648507694</c:v>
                </c:pt>
                <c:pt idx="49094">
                  <c:v>415.17246239523007</c:v>
                </c:pt>
                <c:pt idx="49095">
                  <c:v>415.46122433599999</c:v>
                </c:pt>
                <c:pt idx="49096">
                  <c:v>415.77987855661496</c:v>
                </c:pt>
                <c:pt idx="49097">
                  <c:v>416.12375602876898</c:v>
                </c:pt>
                <c:pt idx="49098">
                  <c:v>416.39447024784602</c:v>
                </c:pt>
                <c:pt idx="49099">
                  <c:v>416.11736077584607</c:v>
                </c:pt>
                <c:pt idx="49100">
                  <c:v>416.30384446969197</c:v>
                </c:pt>
                <c:pt idx="49101">
                  <c:v>416.15959637999998</c:v>
                </c:pt>
                <c:pt idx="49102">
                  <c:v>416.1428908710771</c:v>
                </c:pt>
                <c:pt idx="49103">
                  <c:v>416.29757029046101</c:v>
                </c:pt>
                <c:pt idx="49104">
                  <c:v>416.93436644615389</c:v>
                </c:pt>
                <c:pt idx="49105">
                  <c:v>417.00391064030703</c:v>
                </c:pt>
                <c:pt idx="49106">
                  <c:v>417.04533205876896</c:v>
                </c:pt>
                <c:pt idx="49107">
                  <c:v>417.60162091353806</c:v>
                </c:pt>
                <c:pt idx="49108">
                  <c:v>417.60817368553802</c:v>
                </c:pt>
                <c:pt idx="49109">
                  <c:v>417.41149251907694</c:v>
                </c:pt>
                <c:pt idx="49110">
                  <c:v>417.58699075876899</c:v>
                </c:pt>
                <c:pt idx="49111">
                  <c:v>417.53185363415298</c:v>
                </c:pt>
                <c:pt idx="49112">
                  <c:v>417.88948690984614</c:v>
                </c:pt>
                <c:pt idx="49113">
                  <c:v>417.50363032707696</c:v>
                </c:pt>
                <c:pt idx="49114">
                  <c:v>417.91141321076896</c:v>
                </c:pt>
                <c:pt idx="49115">
                  <c:v>417.89139117369194</c:v>
                </c:pt>
                <c:pt idx="49116">
                  <c:v>418.07798898199894</c:v>
                </c:pt>
                <c:pt idx="49117">
                  <c:v>418.03387005753797</c:v>
                </c:pt>
                <c:pt idx="49118">
                  <c:v>418.15810380953798</c:v>
                </c:pt>
                <c:pt idx="49119">
                  <c:v>418.46720177769197</c:v>
                </c:pt>
                <c:pt idx="49120">
                  <c:v>418.065765570922</c:v>
                </c:pt>
                <c:pt idx="49121">
                  <c:v>417.46523844707588</c:v>
                </c:pt>
                <c:pt idx="49122">
                  <c:v>417.785861342153</c:v>
                </c:pt>
                <c:pt idx="49123">
                  <c:v>418.24858708738395</c:v>
                </c:pt>
                <c:pt idx="49124">
                  <c:v>417.96212841230795</c:v>
                </c:pt>
                <c:pt idx="49125">
                  <c:v>417.54307308</c:v>
                </c:pt>
                <c:pt idx="49126">
                  <c:v>417.84101671015299</c:v>
                </c:pt>
                <c:pt idx="49127">
                  <c:v>416.60304196061492</c:v>
                </c:pt>
                <c:pt idx="49128">
                  <c:v>416.81683457107692</c:v>
                </c:pt>
                <c:pt idx="49129">
                  <c:v>416.66187742369198</c:v>
                </c:pt>
                <c:pt idx="49130">
                  <c:v>415.95242264523</c:v>
                </c:pt>
                <c:pt idx="49131">
                  <c:v>415.52468126953806</c:v>
                </c:pt>
                <c:pt idx="49132">
                  <c:v>415.36147058984506</c:v>
                </c:pt>
                <c:pt idx="49133">
                  <c:v>415.9713480226149</c:v>
                </c:pt>
                <c:pt idx="49134">
                  <c:v>416.764109220769</c:v>
                </c:pt>
                <c:pt idx="49135">
                  <c:v>417.34624204107695</c:v>
                </c:pt>
                <c:pt idx="49136">
                  <c:v>417.44039850599995</c:v>
                </c:pt>
                <c:pt idx="49137">
                  <c:v>416.91269064584606</c:v>
                </c:pt>
                <c:pt idx="49138">
                  <c:v>415.72245980338403</c:v>
                </c:pt>
                <c:pt idx="49139">
                  <c:v>414.69092651353805</c:v>
                </c:pt>
                <c:pt idx="49140">
                  <c:v>415.02273091107594</c:v>
                </c:pt>
                <c:pt idx="49141">
                  <c:v>414.15008094692308</c:v>
                </c:pt>
                <c:pt idx="49142">
                  <c:v>414.18937560199993</c:v>
                </c:pt>
                <c:pt idx="49143">
                  <c:v>413.95576029661493</c:v>
                </c:pt>
                <c:pt idx="49144">
                  <c:v>413.66286099938407</c:v>
                </c:pt>
                <c:pt idx="49145">
                  <c:v>413.28520498430697</c:v>
                </c:pt>
                <c:pt idx="49146">
                  <c:v>413.40274055907599</c:v>
                </c:pt>
                <c:pt idx="49147">
                  <c:v>413.35134776122993</c:v>
                </c:pt>
                <c:pt idx="49148">
                  <c:v>413.40707069046107</c:v>
                </c:pt>
                <c:pt idx="49149">
                  <c:v>413.7154309710769</c:v>
                </c:pt>
                <c:pt idx="49150">
                  <c:v>414.05712869969204</c:v>
                </c:pt>
                <c:pt idx="49151">
                  <c:v>414.31676864292297</c:v>
                </c:pt>
                <c:pt idx="49152">
                  <c:v>414.48688008384607</c:v>
                </c:pt>
                <c:pt idx="49153">
                  <c:v>414.68213364153792</c:v>
                </c:pt>
                <c:pt idx="49154">
                  <c:v>415.08647687046101</c:v>
                </c:pt>
                <c:pt idx="49155">
                  <c:v>415.27137300553795</c:v>
                </c:pt>
                <c:pt idx="49156">
                  <c:v>415.44037727507697</c:v>
                </c:pt>
                <c:pt idx="49157">
                  <c:v>415.66977264876908</c:v>
                </c:pt>
                <c:pt idx="49158">
                  <c:v>416.00300376907694</c:v>
                </c:pt>
                <c:pt idx="49159">
                  <c:v>416.32806697630696</c:v>
                </c:pt>
                <c:pt idx="49160">
                  <c:v>415.99465042769191</c:v>
                </c:pt>
                <c:pt idx="49161">
                  <c:v>415.90678547830692</c:v>
                </c:pt>
                <c:pt idx="49162">
                  <c:v>416.07617168384598</c:v>
                </c:pt>
                <c:pt idx="49163">
                  <c:v>416.21688161523002</c:v>
                </c:pt>
                <c:pt idx="49164">
                  <c:v>416.07344359953805</c:v>
                </c:pt>
                <c:pt idx="49165">
                  <c:v>416.18964077200002</c:v>
                </c:pt>
                <c:pt idx="49166">
                  <c:v>416.06015171415299</c:v>
                </c:pt>
                <c:pt idx="49167">
                  <c:v>415.96979021369197</c:v>
                </c:pt>
                <c:pt idx="49168">
                  <c:v>416.25571639153799</c:v>
                </c:pt>
                <c:pt idx="49169">
                  <c:v>416.299444770153</c:v>
                </c:pt>
                <c:pt idx="49170">
                  <c:v>416.25684086215398</c:v>
                </c:pt>
                <c:pt idx="49171">
                  <c:v>416.34911008507601</c:v>
                </c:pt>
                <c:pt idx="49172">
                  <c:v>416.32947179984603</c:v>
                </c:pt>
                <c:pt idx="49173">
                  <c:v>416.19406930922997</c:v>
                </c:pt>
                <c:pt idx="49174">
                  <c:v>416.14536733938411</c:v>
                </c:pt>
                <c:pt idx="49175">
                  <c:v>416.24073275692297</c:v>
                </c:pt>
                <c:pt idx="49176">
                  <c:v>416.405021057846</c:v>
                </c:pt>
                <c:pt idx="49177">
                  <c:v>416.44505919246097</c:v>
                </c:pt>
                <c:pt idx="49178">
                  <c:v>416.75141879338395</c:v>
                </c:pt>
                <c:pt idx="49179">
                  <c:v>417.05229953584603</c:v>
                </c:pt>
                <c:pt idx="49180">
                  <c:v>417.24683557246101</c:v>
                </c:pt>
                <c:pt idx="49181">
                  <c:v>417.5361851496919</c:v>
                </c:pt>
                <c:pt idx="49182">
                  <c:v>417.78090264784601</c:v>
                </c:pt>
                <c:pt idx="49183">
                  <c:v>417.91742039553804</c:v>
                </c:pt>
                <c:pt idx="49184">
                  <c:v>418.22685799492194</c:v>
                </c:pt>
                <c:pt idx="49185">
                  <c:v>418.39478791707592</c:v>
                </c:pt>
                <c:pt idx="49186">
                  <c:v>418.58237851646101</c:v>
                </c:pt>
                <c:pt idx="49187">
                  <c:v>418.95444810430706</c:v>
                </c:pt>
                <c:pt idx="49188">
                  <c:v>419.50605247015392</c:v>
                </c:pt>
                <c:pt idx="49189">
                  <c:v>420.20104406815392</c:v>
                </c:pt>
                <c:pt idx="49190">
                  <c:v>420.81662326876898</c:v>
                </c:pt>
                <c:pt idx="49191">
                  <c:v>420.607260248307</c:v>
                </c:pt>
                <c:pt idx="49192">
                  <c:v>420.99501191353795</c:v>
                </c:pt>
                <c:pt idx="49193">
                  <c:v>420.87046095999898</c:v>
                </c:pt>
                <c:pt idx="49194">
                  <c:v>420.96351083815296</c:v>
                </c:pt>
                <c:pt idx="49195">
                  <c:v>421.04276382015314</c:v>
                </c:pt>
                <c:pt idx="49196">
                  <c:v>420.49856510999899</c:v>
                </c:pt>
                <c:pt idx="49197">
                  <c:v>420.24753694138388</c:v>
                </c:pt>
                <c:pt idx="49198">
                  <c:v>420.13642989830697</c:v>
                </c:pt>
                <c:pt idx="49199">
                  <c:v>419.41333298661488</c:v>
                </c:pt>
                <c:pt idx="49200">
                  <c:v>419.36889536138398</c:v>
                </c:pt>
                <c:pt idx="49201">
                  <c:v>419.89118330538395</c:v>
                </c:pt>
                <c:pt idx="49202">
                  <c:v>421.44181296076903</c:v>
                </c:pt>
                <c:pt idx="49203">
                  <c:v>423.91418291015395</c:v>
                </c:pt>
                <c:pt idx="49204">
                  <c:v>423.76716216122992</c:v>
                </c:pt>
                <c:pt idx="49205">
                  <c:v>424.4184542506149</c:v>
                </c:pt>
                <c:pt idx="49206">
                  <c:v>425.67144741461499</c:v>
                </c:pt>
                <c:pt idx="49207">
                  <c:v>425.33493631046105</c:v>
                </c:pt>
                <c:pt idx="49208">
                  <c:v>424.96467607938405</c:v>
                </c:pt>
                <c:pt idx="49209">
                  <c:v>424.75149133184607</c:v>
                </c:pt>
                <c:pt idx="49210">
                  <c:v>423.94659783953801</c:v>
                </c:pt>
                <c:pt idx="49211">
                  <c:v>423.29240782815299</c:v>
                </c:pt>
                <c:pt idx="49212">
                  <c:v>423.50836972353801</c:v>
                </c:pt>
                <c:pt idx="49213">
                  <c:v>424.59310639922995</c:v>
                </c:pt>
                <c:pt idx="49214">
                  <c:v>424.92792965892193</c:v>
                </c:pt>
                <c:pt idx="49215">
                  <c:v>425.38942385861492</c:v>
                </c:pt>
                <c:pt idx="49216">
                  <c:v>426.12042671553797</c:v>
                </c:pt>
                <c:pt idx="49217">
                  <c:v>425.07254012092307</c:v>
                </c:pt>
                <c:pt idx="49218">
                  <c:v>425.27211274615394</c:v>
                </c:pt>
                <c:pt idx="49219">
                  <c:v>424.53794750199995</c:v>
                </c:pt>
                <c:pt idx="49220">
                  <c:v>424.08270744784596</c:v>
                </c:pt>
                <c:pt idx="49221">
                  <c:v>424.26024483153805</c:v>
                </c:pt>
                <c:pt idx="49222">
                  <c:v>423.38880900630704</c:v>
                </c:pt>
                <c:pt idx="49223">
                  <c:v>424.78884677707595</c:v>
                </c:pt>
                <c:pt idx="49224">
                  <c:v>425.48335804569183</c:v>
                </c:pt>
                <c:pt idx="49225">
                  <c:v>424.43805470938389</c:v>
                </c:pt>
                <c:pt idx="49226">
                  <c:v>425.33503968938396</c:v>
                </c:pt>
                <c:pt idx="49227">
                  <c:v>424.91656001276903</c:v>
                </c:pt>
                <c:pt idx="49228">
                  <c:v>424.99164237307696</c:v>
                </c:pt>
                <c:pt idx="49229">
                  <c:v>425.69345122230698</c:v>
                </c:pt>
                <c:pt idx="49230">
                  <c:v>426.67764827246106</c:v>
                </c:pt>
                <c:pt idx="49231">
                  <c:v>425.27802670784592</c:v>
                </c:pt>
                <c:pt idx="49232">
                  <c:v>424.35880413646112</c:v>
                </c:pt>
                <c:pt idx="49233">
                  <c:v>423.64682275799993</c:v>
                </c:pt>
                <c:pt idx="49234">
                  <c:v>423.43068256384606</c:v>
                </c:pt>
                <c:pt idx="49235">
                  <c:v>423.26979205861494</c:v>
                </c:pt>
                <c:pt idx="49236">
                  <c:v>424.30799025061492</c:v>
                </c:pt>
                <c:pt idx="49237">
                  <c:v>425.49644609276896</c:v>
                </c:pt>
                <c:pt idx="49238">
                  <c:v>426.65213703553798</c:v>
                </c:pt>
                <c:pt idx="49239">
                  <c:v>425.44321902799993</c:v>
                </c:pt>
                <c:pt idx="49240">
                  <c:v>425.40188951169199</c:v>
                </c:pt>
                <c:pt idx="49241">
                  <c:v>426.25713507507595</c:v>
                </c:pt>
                <c:pt idx="49242">
                  <c:v>425.59001948615287</c:v>
                </c:pt>
                <c:pt idx="49243">
                  <c:v>425.72117588876893</c:v>
                </c:pt>
                <c:pt idx="49244">
                  <c:v>427.11564341092202</c:v>
                </c:pt>
                <c:pt idx="49245">
                  <c:v>427.94910562969204</c:v>
                </c:pt>
                <c:pt idx="49246">
                  <c:v>428.625297389384</c:v>
                </c:pt>
                <c:pt idx="49247">
                  <c:v>427.58973294492296</c:v>
                </c:pt>
                <c:pt idx="49248">
                  <c:v>425.88414287199993</c:v>
                </c:pt>
                <c:pt idx="49249">
                  <c:v>426.30524082199997</c:v>
                </c:pt>
                <c:pt idx="49250">
                  <c:v>426.16141133953806</c:v>
                </c:pt>
                <c:pt idx="49251">
                  <c:v>425.20016440815391</c:v>
                </c:pt>
                <c:pt idx="49252">
                  <c:v>424.71415542661487</c:v>
                </c:pt>
                <c:pt idx="49253">
                  <c:v>424.40222983415401</c:v>
                </c:pt>
                <c:pt idx="49254">
                  <c:v>425.19610356307692</c:v>
                </c:pt>
                <c:pt idx="49255">
                  <c:v>424.95776990338396</c:v>
                </c:pt>
                <c:pt idx="49256">
                  <c:v>424.50646247199995</c:v>
                </c:pt>
                <c:pt idx="49257">
                  <c:v>423.95586921092308</c:v>
                </c:pt>
                <c:pt idx="49258">
                  <c:v>424.03196259830696</c:v>
                </c:pt>
                <c:pt idx="49259">
                  <c:v>424.00311293061486</c:v>
                </c:pt>
                <c:pt idx="49260">
                  <c:v>425.49978720815392</c:v>
                </c:pt>
                <c:pt idx="49261">
                  <c:v>424.32313549353796</c:v>
                </c:pt>
                <c:pt idx="49262">
                  <c:v>423.35817164522996</c:v>
                </c:pt>
                <c:pt idx="49263">
                  <c:v>424.24586575230802</c:v>
                </c:pt>
                <c:pt idx="49264">
                  <c:v>424.02342579907599</c:v>
                </c:pt>
                <c:pt idx="49265">
                  <c:v>424.94295693261495</c:v>
                </c:pt>
                <c:pt idx="49266">
                  <c:v>425.85795756892196</c:v>
                </c:pt>
                <c:pt idx="49267">
                  <c:v>425.03344770092292</c:v>
                </c:pt>
                <c:pt idx="49268">
                  <c:v>424.53067351815292</c:v>
                </c:pt>
                <c:pt idx="49269">
                  <c:v>425.19788683415311</c:v>
                </c:pt>
                <c:pt idx="49270">
                  <c:v>425.71972081199999</c:v>
                </c:pt>
                <c:pt idx="49271">
                  <c:v>425.97207346999994</c:v>
                </c:pt>
                <c:pt idx="49272">
                  <c:v>425.77636242507594</c:v>
                </c:pt>
                <c:pt idx="49273">
                  <c:v>425.18965580553805</c:v>
                </c:pt>
                <c:pt idx="49274">
                  <c:v>425.52409820584597</c:v>
                </c:pt>
                <c:pt idx="49275">
                  <c:v>426.09466168030707</c:v>
                </c:pt>
                <c:pt idx="49276">
                  <c:v>425.46152861722993</c:v>
                </c:pt>
                <c:pt idx="49277">
                  <c:v>425.54630834907596</c:v>
                </c:pt>
                <c:pt idx="49278">
                  <c:v>425.07731894353793</c:v>
                </c:pt>
                <c:pt idx="49279">
                  <c:v>424.90654419830696</c:v>
                </c:pt>
                <c:pt idx="49280">
                  <c:v>425.103704809384</c:v>
                </c:pt>
                <c:pt idx="49281">
                  <c:v>425.99758510538396</c:v>
                </c:pt>
                <c:pt idx="49282">
                  <c:v>426.25028496753799</c:v>
                </c:pt>
                <c:pt idx="49283">
                  <c:v>426.26583829799893</c:v>
                </c:pt>
                <c:pt idx="49284">
                  <c:v>425.91719604846094</c:v>
                </c:pt>
                <c:pt idx="49285">
                  <c:v>425.87098501092305</c:v>
                </c:pt>
                <c:pt idx="49286">
                  <c:v>425.77285601984607</c:v>
                </c:pt>
                <c:pt idx="49287">
                  <c:v>424.71636024876892</c:v>
                </c:pt>
                <c:pt idx="49288">
                  <c:v>424.05428568630714</c:v>
                </c:pt>
                <c:pt idx="49289">
                  <c:v>422.53136619984605</c:v>
                </c:pt>
                <c:pt idx="49290">
                  <c:v>422.69739489953798</c:v>
                </c:pt>
                <c:pt idx="49291">
                  <c:v>422.3597541133841</c:v>
                </c:pt>
                <c:pt idx="49292">
                  <c:v>422.12697926415296</c:v>
                </c:pt>
                <c:pt idx="49293">
                  <c:v>421.67911946753793</c:v>
                </c:pt>
                <c:pt idx="49294">
                  <c:v>421.55441799615397</c:v>
                </c:pt>
                <c:pt idx="49295">
                  <c:v>421.38128238307598</c:v>
                </c:pt>
                <c:pt idx="49296">
                  <c:v>421.46130054030692</c:v>
                </c:pt>
                <c:pt idx="49297">
                  <c:v>421.38825626107587</c:v>
                </c:pt>
                <c:pt idx="49298">
                  <c:v>421.05439515276902</c:v>
                </c:pt>
                <c:pt idx="49299">
                  <c:v>420.91593363446106</c:v>
                </c:pt>
                <c:pt idx="49300">
                  <c:v>421.289959598461</c:v>
                </c:pt>
                <c:pt idx="49301">
                  <c:v>421.55398629707696</c:v>
                </c:pt>
                <c:pt idx="49302">
                  <c:v>422.36588271553808</c:v>
                </c:pt>
                <c:pt idx="49303">
                  <c:v>423.002938333999</c:v>
                </c:pt>
                <c:pt idx="49304">
                  <c:v>422.95235611522992</c:v>
                </c:pt>
                <c:pt idx="49305">
                  <c:v>424.86332883046106</c:v>
                </c:pt>
                <c:pt idx="49306">
                  <c:v>425.71119627169185</c:v>
                </c:pt>
                <c:pt idx="49307">
                  <c:v>423.5026357307691</c:v>
                </c:pt>
                <c:pt idx="49308">
                  <c:v>422.72890470307692</c:v>
                </c:pt>
                <c:pt idx="49309">
                  <c:v>422.51026449599897</c:v>
                </c:pt>
                <c:pt idx="49310">
                  <c:v>423.56443343692308</c:v>
                </c:pt>
                <c:pt idx="49311">
                  <c:v>424.29276611307608</c:v>
                </c:pt>
                <c:pt idx="49312">
                  <c:v>424.18339153184598</c:v>
                </c:pt>
                <c:pt idx="49313">
                  <c:v>424.69704862076907</c:v>
                </c:pt>
                <c:pt idx="49314">
                  <c:v>424.89853312322992</c:v>
                </c:pt>
                <c:pt idx="49315">
                  <c:v>424.16129418322998</c:v>
                </c:pt>
                <c:pt idx="49316">
                  <c:v>424.55922552723001</c:v>
                </c:pt>
                <c:pt idx="49317">
                  <c:v>424.72950167969196</c:v>
                </c:pt>
                <c:pt idx="49318">
                  <c:v>424.61978042953814</c:v>
                </c:pt>
                <c:pt idx="49319">
                  <c:v>424.52167035922992</c:v>
                </c:pt>
                <c:pt idx="49320">
                  <c:v>424.22644819799899</c:v>
                </c:pt>
                <c:pt idx="49321">
                  <c:v>424.16248609292307</c:v>
                </c:pt>
                <c:pt idx="49322">
                  <c:v>424.11873018984608</c:v>
                </c:pt>
                <c:pt idx="49323">
                  <c:v>423.9991841247691</c:v>
                </c:pt>
                <c:pt idx="49324">
                  <c:v>424.10561191892197</c:v>
                </c:pt>
                <c:pt idx="49325">
                  <c:v>423.96424377492298</c:v>
                </c:pt>
                <c:pt idx="49326">
                  <c:v>423.42703330322996</c:v>
                </c:pt>
                <c:pt idx="49327">
                  <c:v>422.67292205292205</c:v>
                </c:pt>
                <c:pt idx="49328">
                  <c:v>422.09705060122997</c:v>
                </c:pt>
                <c:pt idx="49329">
                  <c:v>421.392793126615</c:v>
                </c:pt>
                <c:pt idx="49330">
                  <c:v>421.06685670046102</c:v>
                </c:pt>
                <c:pt idx="49331">
                  <c:v>420.740895305077</c:v>
                </c:pt>
                <c:pt idx="49332">
                  <c:v>420.42915233430801</c:v>
                </c:pt>
                <c:pt idx="49333">
                  <c:v>420.49608837169188</c:v>
                </c:pt>
                <c:pt idx="49334">
                  <c:v>420.67000001661501</c:v>
                </c:pt>
                <c:pt idx="49335">
                  <c:v>420.88997416246104</c:v>
                </c:pt>
                <c:pt idx="49336">
                  <c:v>420.67946191015403</c:v>
                </c:pt>
                <c:pt idx="49337">
                  <c:v>420.23987764569199</c:v>
                </c:pt>
                <c:pt idx="49338">
                  <c:v>420.13624683553797</c:v>
                </c:pt>
                <c:pt idx="49339">
                  <c:v>419.83647143230695</c:v>
                </c:pt>
                <c:pt idx="49340">
                  <c:v>419.45006041446106</c:v>
                </c:pt>
                <c:pt idx="49341">
                  <c:v>419.48242456784601</c:v>
                </c:pt>
                <c:pt idx="49342">
                  <c:v>419.62323475030695</c:v>
                </c:pt>
                <c:pt idx="49343">
                  <c:v>419.66566898630708</c:v>
                </c:pt>
                <c:pt idx="49344">
                  <c:v>419.83787140599895</c:v>
                </c:pt>
                <c:pt idx="49345">
                  <c:v>419.74599226215292</c:v>
                </c:pt>
                <c:pt idx="49346">
                  <c:v>420.19833763476902</c:v>
                </c:pt>
                <c:pt idx="49347">
                  <c:v>420.222698274923</c:v>
                </c:pt>
                <c:pt idx="49348">
                  <c:v>420.68497180107698</c:v>
                </c:pt>
                <c:pt idx="49349">
                  <c:v>420.64182021015307</c:v>
                </c:pt>
                <c:pt idx="49350">
                  <c:v>420.82910730153799</c:v>
                </c:pt>
                <c:pt idx="49351">
                  <c:v>420.92852241492199</c:v>
                </c:pt>
                <c:pt idx="49352">
                  <c:v>421.79616017338395</c:v>
                </c:pt>
                <c:pt idx="49353">
                  <c:v>422.48109178092295</c:v>
                </c:pt>
                <c:pt idx="49354">
                  <c:v>422.85310095015296</c:v>
                </c:pt>
                <c:pt idx="49355">
                  <c:v>423.67540477753801</c:v>
                </c:pt>
                <c:pt idx="49356">
                  <c:v>424.52559908522994</c:v>
                </c:pt>
                <c:pt idx="49357">
                  <c:v>423.82188327122992</c:v>
                </c:pt>
                <c:pt idx="49358">
                  <c:v>423.11885737861496</c:v>
                </c:pt>
                <c:pt idx="49359">
                  <c:v>423.97983762799896</c:v>
                </c:pt>
                <c:pt idx="49360">
                  <c:v>424.93418485969192</c:v>
                </c:pt>
                <c:pt idx="49361">
                  <c:v>425.72107332230695</c:v>
                </c:pt>
                <c:pt idx="49362">
                  <c:v>427.04578913215306</c:v>
                </c:pt>
                <c:pt idx="49363">
                  <c:v>428.42643913584601</c:v>
                </c:pt>
                <c:pt idx="49364">
                  <c:v>429.28593027646099</c:v>
                </c:pt>
                <c:pt idx="49365">
                  <c:v>429.74574860938401</c:v>
                </c:pt>
                <c:pt idx="49366">
                  <c:v>430.73883583984605</c:v>
                </c:pt>
                <c:pt idx="49367">
                  <c:v>431.40898666092301</c:v>
                </c:pt>
                <c:pt idx="49368">
                  <c:v>431.83525317507599</c:v>
                </c:pt>
                <c:pt idx="49369">
                  <c:v>432.06237673969196</c:v>
                </c:pt>
                <c:pt idx="49370">
                  <c:v>432.85713833938405</c:v>
                </c:pt>
                <c:pt idx="49371">
                  <c:v>432.52772410553808</c:v>
                </c:pt>
                <c:pt idx="49372">
                  <c:v>433.19939403261492</c:v>
                </c:pt>
                <c:pt idx="49373">
                  <c:v>433.79697736184494</c:v>
                </c:pt>
                <c:pt idx="49374">
                  <c:v>434.37479347353798</c:v>
                </c:pt>
                <c:pt idx="49375">
                  <c:v>434.60348951430706</c:v>
                </c:pt>
                <c:pt idx="49376">
                  <c:v>434.40119559307595</c:v>
                </c:pt>
                <c:pt idx="49377">
                  <c:v>434.90287507323001</c:v>
                </c:pt>
                <c:pt idx="49378">
                  <c:v>434.74700235476911</c:v>
                </c:pt>
                <c:pt idx="49379">
                  <c:v>433.27976259030805</c:v>
                </c:pt>
                <c:pt idx="49380">
                  <c:v>433.20815952938392</c:v>
                </c:pt>
                <c:pt idx="49381">
                  <c:v>433.166407233077</c:v>
                </c:pt>
                <c:pt idx="49382">
                  <c:v>434.58851325399888</c:v>
                </c:pt>
                <c:pt idx="49383">
                  <c:v>434.97070661492205</c:v>
                </c:pt>
                <c:pt idx="49384">
                  <c:v>435.06551720630699</c:v>
                </c:pt>
                <c:pt idx="49385">
                  <c:v>435.71440499492297</c:v>
                </c:pt>
                <c:pt idx="49386">
                  <c:v>436.392781437385</c:v>
                </c:pt>
                <c:pt idx="49387">
                  <c:v>436.41506075676898</c:v>
                </c:pt>
                <c:pt idx="49388">
                  <c:v>436.02298707861496</c:v>
                </c:pt>
                <c:pt idx="49389">
                  <c:v>435.87016180553798</c:v>
                </c:pt>
                <c:pt idx="49390">
                  <c:v>435.88726258861499</c:v>
                </c:pt>
                <c:pt idx="49391">
                  <c:v>436.15818771722996</c:v>
                </c:pt>
                <c:pt idx="49392">
                  <c:v>436.61376483507701</c:v>
                </c:pt>
                <c:pt idx="49393">
                  <c:v>436.17339954030695</c:v>
                </c:pt>
                <c:pt idx="49394">
                  <c:v>436.04773625753796</c:v>
                </c:pt>
                <c:pt idx="49395">
                  <c:v>435.63234981046105</c:v>
                </c:pt>
                <c:pt idx="49396">
                  <c:v>435.55774181415308</c:v>
                </c:pt>
                <c:pt idx="49397">
                  <c:v>434.66161178799996</c:v>
                </c:pt>
                <c:pt idx="49398">
                  <c:v>433.51769372461501</c:v>
                </c:pt>
                <c:pt idx="49399">
                  <c:v>432.74120644461493</c:v>
                </c:pt>
                <c:pt idx="49400">
                  <c:v>431.44785652000002</c:v>
                </c:pt>
                <c:pt idx="49401">
                  <c:v>430.51486477630704</c:v>
                </c:pt>
                <c:pt idx="49402">
                  <c:v>430.89096417784606</c:v>
                </c:pt>
                <c:pt idx="49403">
                  <c:v>431.84692275922993</c:v>
                </c:pt>
                <c:pt idx="49404">
                  <c:v>431.1375164256919</c:v>
                </c:pt>
                <c:pt idx="49405">
                  <c:v>430.29443506584602</c:v>
                </c:pt>
                <c:pt idx="49406">
                  <c:v>430.00517074738389</c:v>
                </c:pt>
                <c:pt idx="49407">
                  <c:v>429.84660447584605</c:v>
                </c:pt>
                <c:pt idx="49408">
                  <c:v>430.79426797830803</c:v>
                </c:pt>
                <c:pt idx="49409">
                  <c:v>430.26293099384606</c:v>
                </c:pt>
                <c:pt idx="49410">
                  <c:v>430.17533653353797</c:v>
                </c:pt>
                <c:pt idx="49411">
                  <c:v>430.878574915846</c:v>
                </c:pt>
                <c:pt idx="49412">
                  <c:v>430.86244987584604</c:v>
                </c:pt>
                <c:pt idx="49413">
                  <c:v>430.42274057246101</c:v>
                </c:pt>
                <c:pt idx="49414">
                  <c:v>430.76257569615302</c:v>
                </c:pt>
                <c:pt idx="49415">
                  <c:v>431.29982984646102</c:v>
                </c:pt>
                <c:pt idx="49416">
                  <c:v>430.88285944923092</c:v>
                </c:pt>
                <c:pt idx="49417">
                  <c:v>430.17193695092294</c:v>
                </c:pt>
                <c:pt idx="49418">
                  <c:v>430.10650843399895</c:v>
                </c:pt>
                <c:pt idx="49419">
                  <c:v>430.36068942184608</c:v>
                </c:pt>
                <c:pt idx="49420">
                  <c:v>430.43009921630795</c:v>
                </c:pt>
                <c:pt idx="49421">
                  <c:v>428.95555287661495</c:v>
                </c:pt>
                <c:pt idx="49422">
                  <c:v>428.13876153323002</c:v>
                </c:pt>
                <c:pt idx="49423">
                  <c:v>428.10141801476806</c:v>
                </c:pt>
                <c:pt idx="49424">
                  <c:v>427.84584199938411</c:v>
                </c:pt>
                <c:pt idx="49425">
                  <c:v>428.224633156153</c:v>
                </c:pt>
                <c:pt idx="49426">
                  <c:v>428.74529494415395</c:v>
                </c:pt>
                <c:pt idx="49427">
                  <c:v>428.96527194661491</c:v>
                </c:pt>
                <c:pt idx="49428">
                  <c:v>429.211864056769</c:v>
                </c:pt>
                <c:pt idx="49429">
                  <c:v>429.90765451815292</c:v>
                </c:pt>
                <c:pt idx="49430">
                  <c:v>430.22990762923001</c:v>
                </c:pt>
                <c:pt idx="49431">
                  <c:v>431.03290970922995</c:v>
                </c:pt>
                <c:pt idx="49432">
                  <c:v>431.67245847384498</c:v>
                </c:pt>
                <c:pt idx="49433">
                  <c:v>432.85470324707694</c:v>
                </c:pt>
                <c:pt idx="49434">
                  <c:v>433.74344215015401</c:v>
                </c:pt>
                <c:pt idx="49435">
                  <c:v>434.06814998784603</c:v>
                </c:pt>
                <c:pt idx="49436">
                  <c:v>434.66963064846107</c:v>
                </c:pt>
                <c:pt idx="49437">
                  <c:v>435.98752034276896</c:v>
                </c:pt>
                <c:pt idx="49438">
                  <c:v>436.46561547938393</c:v>
                </c:pt>
                <c:pt idx="49439">
                  <c:v>436.42440434876897</c:v>
                </c:pt>
                <c:pt idx="49440">
                  <c:v>436.53881900169193</c:v>
                </c:pt>
                <c:pt idx="49441">
                  <c:v>437.18564368830704</c:v>
                </c:pt>
                <c:pt idx="49442">
                  <c:v>438.16466132984618</c:v>
                </c:pt>
                <c:pt idx="49443">
                  <c:v>438.91241789076901</c:v>
                </c:pt>
                <c:pt idx="49444">
                  <c:v>439.57666295384502</c:v>
                </c:pt>
                <c:pt idx="49445">
                  <c:v>437.84172938215403</c:v>
                </c:pt>
                <c:pt idx="49446">
                  <c:v>438.589712696307</c:v>
                </c:pt>
                <c:pt idx="49447">
                  <c:v>438.42271851799893</c:v>
                </c:pt>
                <c:pt idx="49448">
                  <c:v>438.06813372322995</c:v>
                </c:pt>
                <c:pt idx="49449">
                  <c:v>436.95205156969195</c:v>
                </c:pt>
                <c:pt idx="49450">
                  <c:v>436.71044968384604</c:v>
                </c:pt>
                <c:pt idx="49451">
                  <c:v>436.36510110784604</c:v>
                </c:pt>
                <c:pt idx="49452">
                  <c:v>436.72692496507591</c:v>
                </c:pt>
                <c:pt idx="49453">
                  <c:v>436.61219667722992</c:v>
                </c:pt>
                <c:pt idx="49454">
                  <c:v>435.99271676430692</c:v>
                </c:pt>
                <c:pt idx="49455">
                  <c:v>435.66372366215302</c:v>
                </c:pt>
                <c:pt idx="49456">
                  <c:v>436.4035542836919</c:v>
                </c:pt>
                <c:pt idx="49457">
                  <c:v>437.28319567492196</c:v>
                </c:pt>
                <c:pt idx="49458">
                  <c:v>436.73323969122987</c:v>
                </c:pt>
                <c:pt idx="49459">
                  <c:v>435.48805176169185</c:v>
                </c:pt>
                <c:pt idx="49460">
                  <c:v>435.96874669707699</c:v>
                </c:pt>
                <c:pt idx="49461">
                  <c:v>437.09444973138397</c:v>
                </c:pt>
                <c:pt idx="49462">
                  <c:v>438.12585185046106</c:v>
                </c:pt>
                <c:pt idx="49463">
                  <c:v>439.41156765769193</c:v>
                </c:pt>
                <c:pt idx="49464">
                  <c:v>438.95649590938399</c:v>
                </c:pt>
                <c:pt idx="49465">
                  <c:v>438.99484828938398</c:v>
                </c:pt>
                <c:pt idx="49466">
                  <c:v>438.06390859092198</c:v>
                </c:pt>
                <c:pt idx="49467">
                  <c:v>439.2430914419989</c:v>
                </c:pt>
                <c:pt idx="49468">
                  <c:v>441.77548312323114</c:v>
                </c:pt>
                <c:pt idx="49469">
                  <c:v>441.86912529015405</c:v>
                </c:pt>
                <c:pt idx="49470">
                  <c:v>442.03401258953801</c:v>
                </c:pt>
                <c:pt idx="49471">
                  <c:v>442.37790095399993</c:v>
                </c:pt>
                <c:pt idx="49472">
                  <c:v>440.99498857830696</c:v>
                </c:pt>
                <c:pt idx="49473">
                  <c:v>440.65797236692305</c:v>
                </c:pt>
                <c:pt idx="49474">
                  <c:v>441.51810247676895</c:v>
                </c:pt>
                <c:pt idx="49475">
                  <c:v>438.109910155384</c:v>
                </c:pt>
                <c:pt idx="49476">
                  <c:v>439.47628694553794</c:v>
                </c:pt>
                <c:pt idx="49477">
                  <c:v>440.55436079061502</c:v>
                </c:pt>
                <c:pt idx="49478">
                  <c:v>440.07527029676902</c:v>
                </c:pt>
                <c:pt idx="49479">
                  <c:v>441.26119865922993</c:v>
                </c:pt>
                <c:pt idx="49480">
                  <c:v>442.21708661184607</c:v>
                </c:pt>
                <c:pt idx="49481">
                  <c:v>441.630721112</c:v>
                </c:pt>
                <c:pt idx="49482">
                  <c:v>439.125633596</c:v>
                </c:pt>
                <c:pt idx="49483">
                  <c:v>436.50151274076899</c:v>
                </c:pt>
                <c:pt idx="49484">
                  <c:v>435.68758371553798</c:v>
                </c:pt>
                <c:pt idx="49485">
                  <c:v>435.43564128907599</c:v>
                </c:pt>
                <c:pt idx="49486">
                  <c:v>434.46813146938393</c:v>
                </c:pt>
                <c:pt idx="49487">
                  <c:v>433.50636415061496</c:v>
                </c:pt>
                <c:pt idx="49488">
                  <c:v>433.79529983030704</c:v>
                </c:pt>
                <c:pt idx="49489">
                  <c:v>432.98339045861485</c:v>
                </c:pt>
                <c:pt idx="49490">
                  <c:v>432.00030375369192</c:v>
                </c:pt>
                <c:pt idx="49491">
                  <c:v>431.99662324861481</c:v>
                </c:pt>
                <c:pt idx="49492">
                  <c:v>432.27960680184606</c:v>
                </c:pt>
                <c:pt idx="49493">
                  <c:v>432.43825939569189</c:v>
                </c:pt>
                <c:pt idx="49494">
                  <c:v>432.44331052861486</c:v>
                </c:pt>
                <c:pt idx="49495">
                  <c:v>432.68133380553792</c:v>
                </c:pt>
                <c:pt idx="49496">
                  <c:v>432.69799633722999</c:v>
                </c:pt>
                <c:pt idx="49497">
                  <c:v>432.51473947907692</c:v>
                </c:pt>
                <c:pt idx="49498">
                  <c:v>432.59695350061486</c:v>
                </c:pt>
                <c:pt idx="49499">
                  <c:v>432.93583958753794</c:v>
                </c:pt>
                <c:pt idx="49500">
                  <c:v>433.18130998169187</c:v>
                </c:pt>
                <c:pt idx="49501">
                  <c:v>433.24928797184606</c:v>
                </c:pt>
                <c:pt idx="49502">
                  <c:v>433.30559845461494</c:v>
                </c:pt>
                <c:pt idx="49503">
                  <c:v>433.39849783446107</c:v>
                </c:pt>
                <c:pt idx="49504">
                  <c:v>433.60480709999911</c:v>
                </c:pt>
                <c:pt idx="49505">
                  <c:v>433.457899212153</c:v>
                </c:pt>
                <c:pt idx="49506">
                  <c:v>433.73597083369197</c:v>
                </c:pt>
                <c:pt idx="49507">
                  <c:v>434.46367072584604</c:v>
                </c:pt>
                <c:pt idx="49508">
                  <c:v>435.69969281784614</c:v>
                </c:pt>
                <c:pt idx="49509">
                  <c:v>435.35691956061487</c:v>
                </c:pt>
                <c:pt idx="49510">
                  <c:v>435.49797819907599</c:v>
                </c:pt>
                <c:pt idx="49511">
                  <c:v>435.91001084153794</c:v>
                </c:pt>
                <c:pt idx="49512">
                  <c:v>436.20334298307699</c:v>
                </c:pt>
                <c:pt idx="49513">
                  <c:v>436.583812930769</c:v>
                </c:pt>
                <c:pt idx="49514">
                  <c:v>436.752371816307</c:v>
                </c:pt>
                <c:pt idx="49515">
                  <c:v>436.78942794522993</c:v>
                </c:pt>
                <c:pt idx="49517">
                  <c:v>437.41526921415397</c:v>
                </c:pt>
                <c:pt idx="49518">
                  <c:v>437.70619132030703</c:v>
                </c:pt>
                <c:pt idx="49519">
                  <c:v>438.15641535461492</c:v>
                </c:pt>
                <c:pt idx="49520">
                  <c:v>438.99296603646098</c:v>
                </c:pt>
                <c:pt idx="49521">
                  <c:v>439.64890891369203</c:v>
                </c:pt>
                <c:pt idx="49522">
                  <c:v>439.989213895538</c:v>
                </c:pt>
                <c:pt idx="49523">
                  <c:v>440.12843480369196</c:v>
                </c:pt>
                <c:pt idx="49524">
                  <c:v>439.88949745538395</c:v>
                </c:pt>
                <c:pt idx="49525">
                  <c:v>439.81998240646107</c:v>
                </c:pt>
                <c:pt idx="49526">
                  <c:v>439.88744893630701</c:v>
                </c:pt>
                <c:pt idx="49527">
                  <c:v>440.20501942784603</c:v>
                </c:pt>
                <c:pt idx="49528">
                  <c:v>440.38344973153801</c:v>
                </c:pt>
                <c:pt idx="49529">
                  <c:v>440.61128979569196</c:v>
                </c:pt>
                <c:pt idx="49530">
                  <c:v>440.67533464369194</c:v>
                </c:pt>
                <c:pt idx="49531">
                  <c:v>440.7245197593839</c:v>
                </c:pt>
                <c:pt idx="49532">
                  <c:v>440.62021177907599</c:v>
                </c:pt>
                <c:pt idx="49533">
                  <c:v>440.44149218784605</c:v>
                </c:pt>
                <c:pt idx="49534">
                  <c:v>440.61179085061497</c:v>
                </c:pt>
                <c:pt idx="49535">
                  <c:v>440.73714926461497</c:v>
                </c:pt>
                <c:pt idx="49536">
                  <c:v>440.87180534307601</c:v>
                </c:pt>
                <c:pt idx="49537">
                  <c:v>440.72736350999992</c:v>
                </c:pt>
                <c:pt idx="49538">
                  <c:v>440.755767833692</c:v>
                </c:pt>
                <c:pt idx="49539">
                  <c:v>440.61938869015307</c:v>
                </c:pt>
                <c:pt idx="49540">
                  <c:v>440.98048060676911</c:v>
                </c:pt>
                <c:pt idx="49541">
                  <c:v>441.20323045307595</c:v>
                </c:pt>
                <c:pt idx="49542">
                  <c:v>441.23735171553795</c:v>
                </c:pt>
                <c:pt idx="49543">
                  <c:v>441.38645786892192</c:v>
                </c:pt>
                <c:pt idx="49544">
                  <c:v>441.42152095138391</c:v>
                </c:pt>
                <c:pt idx="49545">
                  <c:v>441.36015348092292</c:v>
                </c:pt>
                <c:pt idx="49546">
                  <c:v>441.20886212430707</c:v>
                </c:pt>
                <c:pt idx="49547">
                  <c:v>440.65306299399998</c:v>
                </c:pt>
                <c:pt idx="49548">
                  <c:v>439.81904250600002</c:v>
                </c:pt>
                <c:pt idx="49549">
                  <c:v>439.15957673292309</c:v>
                </c:pt>
                <c:pt idx="49550">
                  <c:v>438.85767598246105</c:v>
                </c:pt>
                <c:pt idx="49551">
                  <c:v>437.62444162292206</c:v>
                </c:pt>
                <c:pt idx="49552">
                  <c:v>436.56535722907699</c:v>
                </c:pt>
                <c:pt idx="49553">
                  <c:v>436.11105202722996</c:v>
                </c:pt>
                <c:pt idx="49554">
                  <c:v>436.42957725861481</c:v>
                </c:pt>
                <c:pt idx="49555">
                  <c:v>437.25813023046101</c:v>
                </c:pt>
                <c:pt idx="49556">
                  <c:v>436.46359336061494</c:v>
                </c:pt>
                <c:pt idx="49557">
                  <c:v>434.90392378938395</c:v>
                </c:pt>
                <c:pt idx="49558">
                  <c:v>435.68645038046105</c:v>
                </c:pt>
                <c:pt idx="49559">
                  <c:v>435.01382805630698</c:v>
                </c:pt>
                <c:pt idx="49560">
                  <c:v>434.28950087230697</c:v>
                </c:pt>
                <c:pt idx="49561">
                  <c:v>433.79876515246099</c:v>
                </c:pt>
                <c:pt idx="49562">
                  <c:v>432.62671760261486</c:v>
                </c:pt>
                <c:pt idx="49563">
                  <c:v>431.53427586430701</c:v>
                </c:pt>
                <c:pt idx="49564">
                  <c:v>430.9763151996919</c:v>
                </c:pt>
                <c:pt idx="49565">
                  <c:v>430.81308613846107</c:v>
                </c:pt>
                <c:pt idx="49566">
                  <c:v>430.915769797846</c:v>
                </c:pt>
                <c:pt idx="49567">
                  <c:v>430.62298462261498</c:v>
                </c:pt>
                <c:pt idx="49568">
                  <c:v>430.432948116153</c:v>
                </c:pt>
                <c:pt idx="49569">
                  <c:v>430.64208952507607</c:v>
                </c:pt>
                <c:pt idx="49570">
                  <c:v>430.06507176938396</c:v>
                </c:pt>
                <c:pt idx="49571">
                  <c:v>431.11867707138396</c:v>
                </c:pt>
                <c:pt idx="49572">
                  <c:v>431.12126258923001</c:v>
                </c:pt>
                <c:pt idx="49573">
                  <c:v>432.05837956369191</c:v>
                </c:pt>
                <c:pt idx="49574">
                  <c:v>433.90934370646102</c:v>
                </c:pt>
                <c:pt idx="49575">
                  <c:v>436.56329473369198</c:v>
                </c:pt>
                <c:pt idx="49576">
                  <c:v>439.56256316600002</c:v>
                </c:pt>
                <c:pt idx="49577">
                  <c:v>442.28937889369195</c:v>
                </c:pt>
                <c:pt idx="49578">
                  <c:v>443.59288033030714</c:v>
                </c:pt>
                <c:pt idx="49579">
                  <c:v>444.74628144522995</c:v>
                </c:pt>
                <c:pt idx="49580">
                  <c:v>445.25753909630703</c:v>
                </c:pt>
                <c:pt idx="49581">
                  <c:v>445.12745529830698</c:v>
                </c:pt>
                <c:pt idx="49582">
                  <c:v>443.95682133338408</c:v>
                </c:pt>
                <c:pt idx="49583">
                  <c:v>443.10914788615401</c:v>
                </c:pt>
                <c:pt idx="49584">
                  <c:v>442.32668918061501</c:v>
                </c:pt>
                <c:pt idx="49585">
                  <c:v>440.31528679707696</c:v>
                </c:pt>
                <c:pt idx="49586">
                  <c:v>438.89772357184597</c:v>
                </c:pt>
                <c:pt idx="49587">
                  <c:v>438.12952502030709</c:v>
                </c:pt>
                <c:pt idx="49588">
                  <c:v>437.28547599599892</c:v>
                </c:pt>
                <c:pt idx="49589">
                  <c:v>436.637778086769</c:v>
                </c:pt>
                <c:pt idx="49590">
                  <c:v>435.59198548215295</c:v>
                </c:pt>
                <c:pt idx="49591">
                  <c:v>435.20665047338395</c:v>
                </c:pt>
                <c:pt idx="49592">
                  <c:v>434.21437572261493</c:v>
                </c:pt>
                <c:pt idx="49593">
                  <c:v>433.361344879076</c:v>
                </c:pt>
                <c:pt idx="49594">
                  <c:v>432.99857074122991</c:v>
                </c:pt>
                <c:pt idx="49595">
                  <c:v>432.53046610830802</c:v>
                </c:pt>
                <c:pt idx="49596">
                  <c:v>433.43845934830694</c:v>
                </c:pt>
                <c:pt idx="49597">
                  <c:v>433.03294900738399</c:v>
                </c:pt>
                <c:pt idx="49598">
                  <c:v>432.21964078307604</c:v>
                </c:pt>
                <c:pt idx="49599">
                  <c:v>433.40693421753787</c:v>
                </c:pt>
                <c:pt idx="49600">
                  <c:v>436.34217141599999</c:v>
                </c:pt>
                <c:pt idx="49601">
                  <c:v>439.12223662153798</c:v>
                </c:pt>
                <c:pt idx="49602">
                  <c:v>440.25878378584605</c:v>
                </c:pt>
                <c:pt idx="49603">
                  <c:v>439.499534891846</c:v>
                </c:pt>
                <c:pt idx="49604">
                  <c:v>438.62513108661494</c:v>
                </c:pt>
                <c:pt idx="49605">
                  <c:v>438.89882123969198</c:v>
                </c:pt>
                <c:pt idx="49606">
                  <c:v>438.22193998522988</c:v>
                </c:pt>
                <c:pt idx="49607">
                  <c:v>436.989141723231</c:v>
                </c:pt>
                <c:pt idx="49608">
                  <c:v>437.18291212507597</c:v>
                </c:pt>
                <c:pt idx="49609">
                  <c:v>437.64148900784608</c:v>
                </c:pt>
                <c:pt idx="49610">
                  <c:v>437.60894088046103</c:v>
                </c:pt>
                <c:pt idx="49611">
                  <c:v>436.85355561138397</c:v>
                </c:pt>
                <c:pt idx="49612">
                  <c:v>438.70529999507693</c:v>
                </c:pt>
                <c:pt idx="49613">
                  <c:v>436.45478603830702</c:v>
                </c:pt>
                <c:pt idx="49614">
                  <c:v>438.76305111400001</c:v>
                </c:pt>
                <c:pt idx="49615">
                  <c:v>436.33386115184607</c:v>
                </c:pt>
                <c:pt idx="49616">
                  <c:v>438.06138887861493</c:v>
                </c:pt>
                <c:pt idx="49617">
                  <c:v>437.05711174861489</c:v>
                </c:pt>
                <c:pt idx="49618">
                  <c:v>436.60891805599994</c:v>
                </c:pt>
                <c:pt idx="49619">
                  <c:v>438.95790016169195</c:v>
                </c:pt>
                <c:pt idx="49620">
                  <c:v>438.29338155122997</c:v>
                </c:pt>
                <c:pt idx="49621">
                  <c:v>437.95675821415392</c:v>
                </c:pt>
                <c:pt idx="49622">
                  <c:v>437.77605996092188</c:v>
                </c:pt>
                <c:pt idx="49623">
                  <c:v>438.18059724815294</c:v>
                </c:pt>
                <c:pt idx="49624">
                  <c:v>438.26238498722995</c:v>
                </c:pt>
                <c:pt idx="49625">
                  <c:v>438.68296021953807</c:v>
                </c:pt>
                <c:pt idx="49626">
                  <c:v>438.47015495615386</c:v>
                </c:pt>
                <c:pt idx="49627">
                  <c:v>438.63747854261493</c:v>
                </c:pt>
                <c:pt idx="49628">
                  <c:v>437.36036891922993</c:v>
                </c:pt>
                <c:pt idx="49629">
                  <c:v>437.24256665476906</c:v>
                </c:pt>
                <c:pt idx="49630">
                  <c:v>436.62621946830689</c:v>
                </c:pt>
                <c:pt idx="49631">
                  <c:v>437.01837095830797</c:v>
                </c:pt>
                <c:pt idx="49632">
                  <c:v>435.85153453584604</c:v>
                </c:pt>
                <c:pt idx="49633">
                  <c:v>436.0370616843071</c:v>
                </c:pt>
                <c:pt idx="49634">
                  <c:v>437.42185574738386</c:v>
                </c:pt>
                <c:pt idx="49635">
                  <c:v>436.64074105584507</c:v>
                </c:pt>
                <c:pt idx="49636">
                  <c:v>438.77220142446106</c:v>
                </c:pt>
                <c:pt idx="49637">
                  <c:v>439.29018344307593</c:v>
                </c:pt>
                <c:pt idx="49638">
                  <c:v>436.50704860030703</c:v>
                </c:pt>
                <c:pt idx="49639">
                  <c:v>436.09664353323001</c:v>
                </c:pt>
                <c:pt idx="49640">
                  <c:v>435.41634228061497</c:v>
                </c:pt>
                <c:pt idx="49641">
                  <c:v>433.69729419800001</c:v>
                </c:pt>
                <c:pt idx="49642">
                  <c:v>432.77430699430698</c:v>
                </c:pt>
                <c:pt idx="49643">
                  <c:v>434.68242565061502</c:v>
                </c:pt>
                <c:pt idx="49644">
                  <c:v>434.15063822415306</c:v>
                </c:pt>
                <c:pt idx="49645">
                  <c:v>433.56540265138398</c:v>
                </c:pt>
                <c:pt idx="49646">
                  <c:v>433.91081115569199</c:v>
                </c:pt>
                <c:pt idx="49647">
                  <c:v>432.95391647876892</c:v>
                </c:pt>
                <c:pt idx="49648">
                  <c:v>432.16354679907698</c:v>
                </c:pt>
                <c:pt idx="49649">
                  <c:v>431.72468603538402</c:v>
                </c:pt>
                <c:pt idx="49650">
                  <c:v>431.08568407692297</c:v>
                </c:pt>
                <c:pt idx="49651">
                  <c:v>430.84161769061501</c:v>
                </c:pt>
                <c:pt idx="49652">
                  <c:v>431.5085170629219</c:v>
                </c:pt>
                <c:pt idx="49653">
                  <c:v>430.96544719784606</c:v>
                </c:pt>
                <c:pt idx="49654">
                  <c:v>431.59381697199893</c:v>
                </c:pt>
                <c:pt idx="49655">
                  <c:v>429.43652040969187</c:v>
                </c:pt>
                <c:pt idx="49656">
                  <c:v>428.73840637799987</c:v>
                </c:pt>
                <c:pt idx="49657">
                  <c:v>429.12384622907598</c:v>
                </c:pt>
                <c:pt idx="49658">
                  <c:v>429.15724881276907</c:v>
                </c:pt>
                <c:pt idx="49659">
                  <c:v>429.34184977969198</c:v>
                </c:pt>
                <c:pt idx="49660">
                  <c:v>429.66759473415402</c:v>
                </c:pt>
                <c:pt idx="49661">
                  <c:v>429.159946562154</c:v>
                </c:pt>
                <c:pt idx="49662">
                  <c:v>428.93152732030796</c:v>
                </c:pt>
                <c:pt idx="49663">
                  <c:v>428.85215269738404</c:v>
                </c:pt>
                <c:pt idx="49664">
                  <c:v>428.91063327061494</c:v>
                </c:pt>
                <c:pt idx="49665">
                  <c:v>429.528970770461</c:v>
                </c:pt>
                <c:pt idx="49666">
                  <c:v>429.88861818769192</c:v>
                </c:pt>
                <c:pt idx="49667">
                  <c:v>430.38108596615399</c:v>
                </c:pt>
                <c:pt idx="49668">
                  <c:v>430.37398767507705</c:v>
                </c:pt>
                <c:pt idx="49669">
                  <c:v>430.06991105107699</c:v>
                </c:pt>
                <c:pt idx="49670">
                  <c:v>430.09056062338402</c:v>
                </c:pt>
                <c:pt idx="49671">
                  <c:v>430.17025981799895</c:v>
                </c:pt>
                <c:pt idx="49672">
                  <c:v>430.4799826933841</c:v>
                </c:pt>
                <c:pt idx="49673">
                  <c:v>430.73002041015292</c:v>
                </c:pt>
                <c:pt idx="49674">
                  <c:v>431.20010095046092</c:v>
                </c:pt>
                <c:pt idx="49675">
                  <c:v>431.49253211922996</c:v>
                </c:pt>
                <c:pt idx="49676">
                  <c:v>431.39370348938394</c:v>
                </c:pt>
                <c:pt idx="49677">
                  <c:v>431.18991412784607</c:v>
                </c:pt>
                <c:pt idx="49678">
                  <c:v>431.40931921553795</c:v>
                </c:pt>
                <c:pt idx="49679">
                  <c:v>431.36300775199993</c:v>
                </c:pt>
                <c:pt idx="49680">
                  <c:v>431.02369368246104</c:v>
                </c:pt>
                <c:pt idx="49681">
                  <c:v>430.60054297538397</c:v>
                </c:pt>
                <c:pt idx="49682">
                  <c:v>430.18902315692304</c:v>
                </c:pt>
                <c:pt idx="49683">
                  <c:v>430.04684726261496</c:v>
                </c:pt>
                <c:pt idx="49684">
                  <c:v>429.69409718723</c:v>
                </c:pt>
                <c:pt idx="49685">
                  <c:v>429.29277334322995</c:v>
                </c:pt>
                <c:pt idx="49686">
                  <c:v>429.03861682261487</c:v>
                </c:pt>
                <c:pt idx="49687">
                  <c:v>429.15441565184608</c:v>
                </c:pt>
                <c:pt idx="49688">
                  <c:v>428.57746171953806</c:v>
                </c:pt>
                <c:pt idx="49689">
                  <c:v>428.60238903830702</c:v>
                </c:pt>
                <c:pt idx="49690">
                  <c:v>428.68029224507592</c:v>
                </c:pt>
                <c:pt idx="49691">
                  <c:v>428.79965047061495</c:v>
                </c:pt>
                <c:pt idx="49692">
                  <c:v>428.87383317892301</c:v>
                </c:pt>
                <c:pt idx="49693">
                  <c:v>428.98525791169186</c:v>
                </c:pt>
                <c:pt idx="49694">
                  <c:v>428.81703989200003</c:v>
                </c:pt>
                <c:pt idx="49695">
                  <c:v>428.98022668861495</c:v>
                </c:pt>
                <c:pt idx="49696">
                  <c:v>429.13395474522997</c:v>
                </c:pt>
                <c:pt idx="49697">
                  <c:v>429.21139197092293</c:v>
                </c:pt>
                <c:pt idx="49698">
                  <c:v>429.64700664600002</c:v>
                </c:pt>
                <c:pt idx="49699">
                  <c:v>430.34777166707698</c:v>
                </c:pt>
                <c:pt idx="49700">
                  <c:v>430.676866588</c:v>
                </c:pt>
                <c:pt idx="49701">
                  <c:v>430.56578177830801</c:v>
                </c:pt>
                <c:pt idx="49702">
                  <c:v>429.90516904907594</c:v>
                </c:pt>
                <c:pt idx="49703">
                  <c:v>429.2901390029229</c:v>
                </c:pt>
                <c:pt idx="49704">
                  <c:v>428.98001321399994</c:v>
                </c:pt>
                <c:pt idx="49705">
                  <c:v>428.38963772769199</c:v>
                </c:pt>
                <c:pt idx="49706">
                  <c:v>427.52945435538396</c:v>
                </c:pt>
                <c:pt idx="49707">
                  <c:v>427.05628415430704</c:v>
                </c:pt>
                <c:pt idx="49708">
                  <c:v>426.66857023646105</c:v>
                </c:pt>
                <c:pt idx="49709">
                  <c:v>425.99283488738399</c:v>
                </c:pt>
                <c:pt idx="49710">
                  <c:v>425.81537660122996</c:v>
                </c:pt>
                <c:pt idx="49711">
                  <c:v>425.82045610923001</c:v>
                </c:pt>
                <c:pt idx="49712">
                  <c:v>426.07482083107703</c:v>
                </c:pt>
                <c:pt idx="49713">
                  <c:v>426.29407127630697</c:v>
                </c:pt>
                <c:pt idx="49714">
                  <c:v>426.68047782399998</c:v>
                </c:pt>
                <c:pt idx="49715">
                  <c:v>426.99961461076902</c:v>
                </c:pt>
                <c:pt idx="49716">
                  <c:v>427.31003639907601</c:v>
                </c:pt>
                <c:pt idx="49717">
                  <c:v>427.742616715076</c:v>
                </c:pt>
                <c:pt idx="49718">
                  <c:v>428.045152777846</c:v>
                </c:pt>
                <c:pt idx="49719">
                  <c:v>428.33168779461499</c:v>
                </c:pt>
                <c:pt idx="49720">
                  <c:v>428.46702719122999</c:v>
                </c:pt>
                <c:pt idx="49721">
                  <c:v>428.43737497492293</c:v>
                </c:pt>
                <c:pt idx="49722">
                  <c:v>428.72428806353798</c:v>
                </c:pt>
                <c:pt idx="49723">
                  <c:v>428.92184842230796</c:v>
                </c:pt>
                <c:pt idx="49724">
                  <c:v>428.92748915584605</c:v>
                </c:pt>
                <c:pt idx="49725">
                  <c:v>428.96173347030691</c:v>
                </c:pt>
                <c:pt idx="49726">
                  <c:v>428.697707640153</c:v>
                </c:pt>
                <c:pt idx="49727">
                  <c:v>428.81074462923004</c:v>
                </c:pt>
                <c:pt idx="49728">
                  <c:v>428.94170733353798</c:v>
                </c:pt>
                <c:pt idx="49729">
                  <c:v>429.4999757519999</c:v>
                </c:pt>
                <c:pt idx="49730">
                  <c:v>429.77031207630699</c:v>
                </c:pt>
                <c:pt idx="49731">
                  <c:v>430.59488869446113</c:v>
                </c:pt>
                <c:pt idx="49732">
                  <c:v>431.23193845630686</c:v>
                </c:pt>
                <c:pt idx="49733">
                  <c:v>430.28096569446103</c:v>
                </c:pt>
                <c:pt idx="49734">
                  <c:v>430.24719349722994</c:v>
                </c:pt>
                <c:pt idx="49735">
                  <c:v>431.24414738015298</c:v>
                </c:pt>
                <c:pt idx="49736">
                  <c:v>430.61561240538492</c:v>
                </c:pt>
                <c:pt idx="49737">
                  <c:v>430.14312233507701</c:v>
                </c:pt>
                <c:pt idx="49738">
                  <c:v>429.96881795230689</c:v>
                </c:pt>
                <c:pt idx="49739">
                  <c:v>430.79131239784596</c:v>
                </c:pt>
                <c:pt idx="49740">
                  <c:v>431.36385322861503</c:v>
                </c:pt>
                <c:pt idx="49741">
                  <c:v>432.13686807476807</c:v>
                </c:pt>
                <c:pt idx="49742">
                  <c:v>431.82583967384608</c:v>
                </c:pt>
                <c:pt idx="49743">
                  <c:v>431.67825536861494</c:v>
                </c:pt>
                <c:pt idx="49744">
                  <c:v>431.43471137507595</c:v>
                </c:pt>
                <c:pt idx="49745">
                  <c:v>432.07650436322996</c:v>
                </c:pt>
                <c:pt idx="49746">
                  <c:v>432.56837277646099</c:v>
                </c:pt>
                <c:pt idx="49747">
                  <c:v>432.77468098215297</c:v>
                </c:pt>
                <c:pt idx="49748">
                  <c:v>433.11664389107705</c:v>
                </c:pt>
                <c:pt idx="49749">
                  <c:v>433.97276145569191</c:v>
                </c:pt>
                <c:pt idx="49750">
                  <c:v>433.85152888061492</c:v>
                </c:pt>
                <c:pt idx="49751">
                  <c:v>433.45665851769189</c:v>
                </c:pt>
                <c:pt idx="49752">
                  <c:v>432.76136403092198</c:v>
                </c:pt>
                <c:pt idx="49753">
                  <c:v>432.52683005599994</c:v>
                </c:pt>
                <c:pt idx="49754">
                  <c:v>433.16026291753798</c:v>
                </c:pt>
                <c:pt idx="49755">
                  <c:v>433.91918574907692</c:v>
                </c:pt>
                <c:pt idx="49756">
                  <c:v>434.40389643492301</c:v>
                </c:pt>
                <c:pt idx="49757">
                  <c:v>434.64649379492204</c:v>
                </c:pt>
                <c:pt idx="49758">
                  <c:v>433.79687495861481</c:v>
                </c:pt>
                <c:pt idx="49759">
                  <c:v>434.45997498861493</c:v>
                </c:pt>
                <c:pt idx="49760">
                  <c:v>435.47390418399999</c:v>
                </c:pt>
                <c:pt idx="49761">
                  <c:v>435.29544747215294</c:v>
                </c:pt>
                <c:pt idx="49762">
                  <c:v>435.26783165061499</c:v>
                </c:pt>
                <c:pt idx="49763">
                  <c:v>435.89621349707591</c:v>
                </c:pt>
                <c:pt idx="49764">
                  <c:v>435.9965305026148</c:v>
                </c:pt>
                <c:pt idx="49765">
                  <c:v>437.56019247061494</c:v>
                </c:pt>
                <c:pt idx="49766">
                  <c:v>439.85753355184602</c:v>
                </c:pt>
                <c:pt idx="49767">
                  <c:v>441.79379154722989</c:v>
                </c:pt>
                <c:pt idx="49768">
                  <c:v>441.28329153738395</c:v>
                </c:pt>
                <c:pt idx="49769">
                  <c:v>441.15858019630707</c:v>
                </c:pt>
                <c:pt idx="49770">
                  <c:v>440.21441309015302</c:v>
                </c:pt>
                <c:pt idx="49771">
                  <c:v>441.18759053523002</c:v>
                </c:pt>
                <c:pt idx="49772">
                  <c:v>441.86345800599895</c:v>
                </c:pt>
                <c:pt idx="49773">
                  <c:v>442.340635256307</c:v>
                </c:pt>
                <c:pt idx="49774">
                  <c:v>442.01654846615287</c:v>
                </c:pt>
                <c:pt idx="49775">
                  <c:v>440.452431776769</c:v>
                </c:pt>
                <c:pt idx="49776">
                  <c:v>440.24039056107603</c:v>
                </c:pt>
                <c:pt idx="49777">
                  <c:v>439.48102714461487</c:v>
                </c:pt>
                <c:pt idx="49778">
                  <c:v>437.082832453538</c:v>
                </c:pt>
                <c:pt idx="49779">
                  <c:v>436.51230904615295</c:v>
                </c:pt>
                <c:pt idx="49780">
                  <c:v>436.92596596922994</c:v>
                </c:pt>
                <c:pt idx="49781">
                  <c:v>437.43364688692196</c:v>
                </c:pt>
                <c:pt idx="49782">
                  <c:v>438.13373806599986</c:v>
                </c:pt>
                <c:pt idx="49783">
                  <c:v>438.04173870184599</c:v>
                </c:pt>
                <c:pt idx="49784">
                  <c:v>438.21362151384506</c:v>
                </c:pt>
                <c:pt idx="49785">
                  <c:v>438.27040332399997</c:v>
                </c:pt>
                <c:pt idx="49786">
                  <c:v>437.56227397046098</c:v>
                </c:pt>
                <c:pt idx="49787">
                  <c:v>437.11661646830692</c:v>
                </c:pt>
                <c:pt idx="49788">
                  <c:v>437.07012604769193</c:v>
                </c:pt>
                <c:pt idx="49789">
                  <c:v>435.73208612307701</c:v>
                </c:pt>
                <c:pt idx="49790">
                  <c:v>434.03798274307695</c:v>
                </c:pt>
                <c:pt idx="49791">
                  <c:v>433.92793224507591</c:v>
                </c:pt>
                <c:pt idx="49792">
                  <c:v>433.57970753000001</c:v>
                </c:pt>
                <c:pt idx="49793">
                  <c:v>432.72209702138395</c:v>
                </c:pt>
                <c:pt idx="49794">
                  <c:v>431.287548376769</c:v>
                </c:pt>
                <c:pt idx="49795">
                  <c:v>429.97109748753786</c:v>
                </c:pt>
                <c:pt idx="49796">
                  <c:v>429.35549421399901</c:v>
                </c:pt>
                <c:pt idx="49797">
                  <c:v>428.81073857092292</c:v>
                </c:pt>
                <c:pt idx="49798">
                  <c:v>427.95492517676905</c:v>
                </c:pt>
                <c:pt idx="49799">
                  <c:v>427.43171668446092</c:v>
                </c:pt>
                <c:pt idx="49800">
                  <c:v>426.67651589522995</c:v>
                </c:pt>
                <c:pt idx="49801">
                  <c:v>426.11569427061499</c:v>
                </c:pt>
                <c:pt idx="49802">
                  <c:v>425.60692754476901</c:v>
                </c:pt>
                <c:pt idx="49803">
                  <c:v>425.6118602827691</c:v>
                </c:pt>
                <c:pt idx="49804">
                  <c:v>425.62981669692306</c:v>
                </c:pt>
                <c:pt idx="49805">
                  <c:v>425.51048238723001</c:v>
                </c:pt>
                <c:pt idx="49806">
                  <c:v>425.25616377030696</c:v>
                </c:pt>
                <c:pt idx="49807">
                  <c:v>425.06539754461494</c:v>
                </c:pt>
                <c:pt idx="49808">
                  <c:v>424.41149609046101</c:v>
                </c:pt>
                <c:pt idx="49809">
                  <c:v>423.59464817553805</c:v>
                </c:pt>
                <c:pt idx="49810">
                  <c:v>423.46340901307599</c:v>
                </c:pt>
                <c:pt idx="49811">
                  <c:v>423.22561272630799</c:v>
                </c:pt>
                <c:pt idx="49812">
                  <c:v>422.63138934538392</c:v>
                </c:pt>
                <c:pt idx="49813">
                  <c:v>422.48874249430696</c:v>
                </c:pt>
                <c:pt idx="49814">
                  <c:v>422.29540822015292</c:v>
                </c:pt>
                <c:pt idx="49815">
                  <c:v>422.37311190092294</c:v>
                </c:pt>
                <c:pt idx="49816">
                  <c:v>422.5420656984611</c:v>
                </c:pt>
                <c:pt idx="49817">
                  <c:v>422.68726057292298</c:v>
                </c:pt>
                <c:pt idx="49818">
                  <c:v>422.84358066430707</c:v>
                </c:pt>
                <c:pt idx="49819">
                  <c:v>423.12787662569201</c:v>
                </c:pt>
                <c:pt idx="49820">
                  <c:v>423.21784609276904</c:v>
                </c:pt>
                <c:pt idx="49821">
                  <c:v>423.26069420615403</c:v>
                </c:pt>
                <c:pt idx="49822">
                  <c:v>423.30243132430707</c:v>
                </c:pt>
                <c:pt idx="49823">
                  <c:v>423.32059445276894</c:v>
                </c:pt>
                <c:pt idx="49824">
                  <c:v>423.12111951522991</c:v>
                </c:pt>
                <c:pt idx="49825">
                  <c:v>423.17083187938402</c:v>
                </c:pt>
                <c:pt idx="49826">
                  <c:v>423.04329895722987</c:v>
                </c:pt>
                <c:pt idx="49827">
                  <c:v>423.00601067661495</c:v>
                </c:pt>
                <c:pt idx="49828">
                  <c:v>423.00185730461499</c:v>
                </c:pt>
                <c:pt idx="49829">
                  <c:v>422.74942749246105</c:v>
                </c:pt>
                <c:pt idx="49830">
                  <c:v>422.55098370353807</c:v>
                </c:pt>
                <c:pt idx="49831">
                  <c:v>422.54017762276902</c:v>
                </c:pt>
                <c:pt idx="49832">
                  <c:v>422.17794413815307</c:v>
                </c:pt>
                <c:pt idx="49833">
                  <c:v>422.47464248153801</c:v>
                </c:pt>
                <c:pt idx="49834">
                  <c:v>422.73014333292292</c:v>
                </c:pt>
                <c:pt idx="49835">
                  <c:v>422.8751012556919</c:v>
                </c:pt>
                <c:pt idx="49836">
                  <c:v>422.94559068246105</c:v>
                </c:pt>
                <c:pt idx="49837">
                  <c:v>423.01820798969192</c:v>
                </c:pt>
                <c:pt idx="49838">
                  <c:v>423.31991757369195</c:v>
                </c:pt>
                <c:pt idx="49839">
                  <c:v>423.42912805215286</c:v>
                </c:pt>
                <c:pt idx="49840">
                  <c:v>423.37737396107593</c:v>
                </c:pt>
                <c:pt idx="49841">
                  <c:v>423.16987328446112</c:v>
                </c:pt>
                <c:pt idx="49842">
                  <c:v>422.6426207189221</c:v>
                </c:pt>
                <c:pt idx="49843">
                  <c:v>422.35499483292307</c:v>
                </c:pt>
                <c:pt idx="49844">
                  <c:v>422.65145226830799</c:v>
                </c:pt>
                <c:pt idx="49845">
                  <c:v>422.70304740676897</c:v>
                </c:pt>
                <c:pt idx="49846">
                  <c:v>422.84687938184607</c:v>
                </c:pt>
                <c:pt idx="49847">
                  <c:v>422.92545458569191</c:v>
                </c:pt>
                <c:pt idx="49848">
                  <c:v>422.55584504784605</c:v>
                </c:pt>
                <c:pt idx="49849">
                  <c:v>422.65377020446107</c:v>
                </c:pt>
                <c:pt idx="49850">
                  <c:v>423.012708388769</c:v>
                </c:pt>
                <c:pt idx="49851">
                  <c:v>422.84898221292298</c:v>
                </c:pt>
                <c:pt idx="49852">
                  <c:v>422.38974136184606</c:v>
                </c:pt>
                <c:pt idx="49853">
                  <c:v>422.967167390307</c:v>
                </c:pt>
                <c:pt idx="49854">
                  <c:v>423.41153025738384</c:v>
                </c:pt>
                <c:pt idx="49855">
                  <c:v>423.857533615384</c:v>
                </c:pt>
                <c:pt idx="49856">
                  <c:v>424.24266920153798</c:v>
                </c:pt>
                <c:pt idx="49857">
                  <c:v>424.50649251769192</c:v>
                </c:pt>
                <c:pt idx="49858">
                  <c:v>424.5428788383071</c:v>
                </c:pt>
                <c:pt idx="49859">
                  <c:v>425.11665911599999</c:v>
                </c:pt>
                <c:pt idx="49860">
                  <c:v>425.577087949538</c:v>
                </c:pt>
                <c:pt idx="49861">
                  <c:v>426.02862438599999</c:v>
                </c:pt>
                <c:pt idx="49862">
                  <c:v>425.80726613215404</c:v>
                </c:pt>
                <c:pt idx="49863">
                  <c:v>425.904242501076</c:v>
                </c:pt>
                <c:pt idx="49864">
                  <c:v>426.09965053276903</c:v>
                </c:pt>
                <c:pt idx="49865">
                  <c:v>426.27464772092304</c:v>
                </c:pt>
                <c:pt idx="49866">
                  <c:v>426.17947401446111</c:v>
                </c:pt>
                <c:pt idx="49867">
                  <c:v>425.78368180184606</c:v>
                </c:pt>
                <c:pt idx="49868">
                  <c:v>425.91725615015292</c:v>
                </c:pt>
                <c:pt idx="49869">
                  <c:v>425.89002626292296</c:v>
                </c:pt>
                <c:pt idx="49870">
                  <c:v>426.14252194230698</c:v>
                </c:pt>
                <c:pt idx="49871">
                  <c:v>426.43481291138494</c:v>
                </c:pt>
                <c:pt idx="49872">
                  <c:v>426.82607111169199</c:v>
                </c:pt>
                <c:pt idx="49873">
                  <c:v>426.72195951861488</c:v>
                </c:pt>
                <c:pt idx="49874">
                  <c:v>426.44202577984498</c:v>
                </c:pt>
                <c:pt idx="49875">
                  <c:v>426.13702405215292</c:v>
                </c:pt>
                <c:pt idx="49876">
                  <c:v>426.33485467646108</c:v>
                </c:pt>
                <c:pt idx="49877">
                  <c:v>426.75513084353793</c:v>
                </c:pt>
                <c:pt idx="49878">
                  <c:v>427.44032927092292</c:v>
                </c:pt>
                <c:pt idx="49879">
                  <c:v>428.21995931446105</c:v>
                </c:pt>
                <c:pt idx="49880">
                  <c:v>428.41136252922996</c:v>
                </c:pt>
                <c:pt idx="49881">
                  <c:v>428.49886258338398</c:v>
                </c:pt>
                <c:pt idx="49882">
                  <c:v>428.28794949569192</c:v>
                </c:pt>
                <c:pt idx="49883">
                  <c:v>428.329571121691</c:v>
                </c:pt>
                <c:pt idx="49884">
                  <c:v>427.98006819676908</c:v>
                </c:pt>
                <c:pt idx="49885">
                  <c:v>426.99085748430696</c:v>
                </c:pt>
                <c:pt idx="49886">
                  <c:v>427.10215958615396</c:v>
                </c:pt>
                <c:pt idx="49887">
                  <c:v>427.13835569722994</c:v>
                </c:pt>
                <c:pt idx="49888">
                  <c:v>427.60200086799898</c:v>
                </c:pt>
                <c:pt idx="49889">
                  <c:v>427.70265902676908</c:v>
                </c:pt>
                <c:pt idx="49890">
                  <c:v>427.48204411323002</c:v>
                </c:pt>
                <c:pt idx="49891">
                  <c:v>427.20058187815403</c:v>
                </c:pt>
                <c:pt idx="49892">
                  <c:v>427.32911646307593</c:v>
                </c:pt>
                <c:pt idx="49893">
                  <c:v>427.35010917369198</c:v>
                </c:pt>
                <c:pt idx="49894">
                  <c:v>426.79368073615302</c:v>
                </c:pt>
                <c:pt idx="49895">
                  <c:v>426.51011834323094</c:v>
                </c:pt>
                <c:pt idx="49896">
                  <c:v>426.47347306630695</c:v>
                </c:pt>
                <c:pt idx="49897">
                  <c:v>426.56526919969201</c:v>
                </c:pt>
                <c:pt idx="49898">
                  <c:v>426.35602294338395</c:v>
                </c:pt>
                <c:pt idx="49899">
                  <c:v>425.78196708230695</c:v>
                </c:pt>
                <c:pt idx="49900">
                  <c:v>426.10412363676909</c:v>
                </c:pt>
                <c:pt idx="49901">
                  <c:v>426.26893815553797</c:v>
                </c:pt>
                <c:pt idx="49902">
                  <c:v>426.12030146784599</c:v>
                </c:pt>
                <c:pt idx="49903">
                  <c:v>426.23194631907694</c:v>
                </c:pt>
                <c:pt idx="49904">
                  <c:v>426.10706323476916</c:v>
                </c:pt>
                <c:pt idx="49905">
                  <c:v>426.07814490830691</c:v>
                </c:pt>
                <c:pt idx="49906">
                  <c:v>425.31365449846101</c:v>
                </c:pt>
                <c:pt idx="49907">
                  <c:v>424.40456490322993</c:v>
                </c:pt>
                <c:pt idx="49908">
                  <c:v>423.58111726538385</c:v>
                </c:pt>
                <c:pt idx="49909">
                  <c:v>423.05532975722997</c:v>
                </c:pt>
                <c:pt idx="49910">
                  <c:v>422.04980502646112</c:v>
                </c:pt>
                <c:pt idx="49911">
                  <c:v>421.26813036169091</c:v>
                </c:pt>
                <c:pt idx="49912">
                  <c:v>420.86187267676905</c:v>
                </c:pt>
                <c:pt idx="49913">
                  <c:v>420.396262328153</c:v>
                </c:pt>
                <c:pt idx="49914">
                  <c:v>419.68762267769205</c:v>
                </c:pt>
                <c:pt idx="49915">
                  <c:v>419.65245023107701</c:v>
                </c:pt>
                <c:pt idx="49916">
                  <c:v>419.43698881538393</c:v>
                </c:pt>
                <c:pt idx="49917">
                  <c:v>419.16244106923006</c:v>
                </c:pt>
                <c:pt idx="49918">
                  <c:v>418.77128926030792</c:v>
                </c:pt>
                <c:pt idx="49919">
                  <c:v>418.28121673046093</c:v>
                </c:pt>
                <c:pt idx="49920">
                  <c:v>418.02573779722991</c:v>
                </c:pt>
                <c:pt idx="49921">
                  <c:v>418.00499392153802</c:v>
                </c:pt>
                <c:pt idx="49922">
                  <c:v>417.61706243876807</c:v>
                </c:pt>
                <c:pt idx="49923">
                  <c:v>417.45744085046107</c:v>
                </c:pt>
                <c:pt idx="49924">
                  <c:v>417.32593716338403</c:v>
                </c:pt>
                <c:pt idx="49925">
                  <c:v>417.29350606169191</c:v>
                </c:pt>
                <c:pt idx="49926">
                  <c:v>417.21597769184598</c:v>
                </c:pt>
                <c:pt idx="49927">
                  <c:v>417.294889554154</c:v>
                </c:pt>
                <c:pt idx="49928">
                  <c:v>417.14219524492302</c:v>
                </c:pt>
                <c:pt idx="49929">
                  <c:v>417.34097149507704</c:v>
                </c:pt>
                <c:pt idx="49930">
                  <c:v>417.54952064922998</c:v>
                </c:pt>
                <c:pt idx="49931">
                  <c:v>417.61251176353801</c:v>
                </c:pt>
                <c:pt idx="49932">
                  <c:v>417.80724658630703</c:v>
                </c:pt>
                <c:pt idx="49933">
                  <c:v>417.78623207430695</c:v>
                </c:pt>
                <c:pt idx="49934">
                  <c:v>417.62738274415301</c:v>
                </c:pt>
                <c:pt idx="49935">
                  <c:v>417.60106313846103</c:v>
                </c:pt>
                <c:pt idx="49936">
                  <c:v>417.46557882153792</c:v>
                </c:pt>
                <c:pt idx="49937">
                  <c:v>416.82276880107599</c:v>
                </c:pt>
                <c:pt idx="49938">
                  <c:v>415.49894409092195</c:v>
                </c:pt>
                <c:pt idx="49939">
                  <c:v>415.29538459799994</c:v>
                </c:pt>
                <c:pt idx="49940">
                  <c:v>415.53360886815392</c:v>
                </c:pt>
                <c:pt idx="49941">
                  <c:v>414.33920982646106</c:v>
                </c:pt>
                <c:pt idx="49942">
                  <c:v>413.58415591476898</c:v>
                </c:pt>
                <c:pt idx="49943">
                  <c:v>413.31091642415299</c:v>
                </c:pt>
                <c:pt idx="49944">
                  <c:v>413.45943793984605</c:v>
                </c:pt>
                <c:pt idx="49945">
                  <c:v>413.52103877461491</c:v>
                </c:pt>
                <c:pt idx="49946">
                  <c:v>413.75568373707608</c:v>
                </c:pt>
                <c:pt idx="49947">
                  <c:v>413.37930856476902</c:v>
                </c:pt>
                <c:pt idx="49948">
                  <c:v>413.17188541523001</c:v>
                </c:pt>
                <c:pt idx="49949">
                  <c:v>413.23575672676895</c:v>
                </c:pt>
                <c:pt idx="49950">
                  <c:v>413.29191485507687</c:v>
                </c:pt>
                <c:pt idx="49951">
                  <c:v>413.46205960030704</c:v>
                </c:pt>
                <c:pt idx="49952">
                  <c:v>413.40139998092286</c:v>
                </c:pt>
                <c:pt idx="49953">
                  <c:v>413.51556413876904</c:v>
                </c:pt>
                <c:pt idx="49954">
                  <c:v>413.81584563753808</c:v>
                </c:pt>
                <c:pt idx="49955">
                  <c:v>413.95074171799899</c:v>
                </c:pt>
                <c:pt idx="49956">
                  <c:v>413.66101936107594</c:v>
                </c:pt>
                <c:pt idx="49957">
                  <c:v>413.30622887969196</c:v>
                </c:pt>
                <c:pt idx="49958">
                  <c:v>412.89388898184598</c:v>
                </c:pt>
                <c:pt idx="49959">
                  <c:v>412.99652980246094</c:v>
                </c:pt>
                <c:pt idx="49960">
                  <c:v>413.05830765353801</c:v>
                </c:pt>
                <c:pt idx="49961">
                  <c:v>412.80337009446106</c:v>
                </c:pt>
                <c:pt idx="49962">
                  <c:v>412.81524477507696</c:v>
                </c:pt>
                <c:pt idx="49963">
                  <c:v>412.72851281384601</c:v>
                </c:pt>
                <c:pt idx="49964">
                  <c:v>412.60337639907601</c:v>
                </c:pt>
                <c:pt idx="49965">
                  <c:v>412.41853736061489</c:v>
                </c:pt>
                <c:pt idx="49966">
                  <c:v>412.31186006707696</c:v>
                </c:pt>
                <c:pt idx="49967">
                  <c:v>412.50637504584603</c:v>
                </c:pt>
                <c:pt idx="49968">
                  <c:v>412.62198316153808</c:v>
                </c:pt>
                <c:pt idx="49969">
                  <c:v>412.49728531092302</c:v>
                </c:pt>
                <c:pt idx="49970">
                  <c:v>412.30558188630806</c:v>
                </c:pt>
                <c:pt idx="49971">
                  <c:v>412.21573205169193</c:v>
                </c:pt>
                <c:pt idx="49972">
                  <c:v>412.10476930615306</c:v>
                </c:pt>
                <c:pt idx="49973">
                  <c:v>412.10954473215298</c:v>
                </c:pt>
                <c:pt idx="49974">
                  <c:v>412.06590021400001</c:v>
                </c:pt>
                <c:pt idx="49975">
                  <c:v>412.06193706630694</c:v>
                </c:pt>
                <c:pt idx="49976">
                  <c:v>412.11612040353799</c:v>
                </c:pt>
                <c:pt idx="49977">
                  <c:v>412.36934222753808</c:v>
                </c:pt>
                <c:pt idx="49978">
                  <c:v>412.59415794076892</c:v>
                </c:pt>
                <c:pt idx="49979">
                  <c:v>412.54576408322998</c:v>
                </c:pt>
                <c:pt idx="49980">
                  <c:v>412.82336212876902</c:v>
                </c:pt>
                <c:pt idx="49981">
                  <c:v>413.29031212953799</c:v>
                </c:pt>
                <c:pt idx="49982">
                  <c:v>413.46170944122991</c:v>
                </c:pt>
                <c:pt idx="49983">
                  <c:v>413.4133009403069</c:v>
                </c:pt>
                <c:pt idx="49984">
                  <c:v>413.22716815415299</c:v>
                </c:pt>
                <c:pt idx="49985">
                  <c:v>413.40911470799887</c:v>
                </c:pt>
                <c:pt idx="49986">
                  <c:v>413.65153850092292</c:v>
                </c:pt>
                <c:pt idx="49987">
                  <c:v>413.72662753984605</c:v>
                </c:pt>
                <c:pt idx="49988">
                  <c:v>413.42594420015303</c:v>
                </c:pt>
                <c:pt idx="49989">
                  <c:v>413.22969265276902</c:v>
                </c:pt>
                <c:pt idx="49990">
                  <c:v>413.01514458507592</c:v>
                </c:pt>
                <c:pt idx="49991">
                  <c:v>412.87601329953799</c:v>
                </c:pt>
                <c:pt idx="49992">
                  <c:v>412.83658427369193</c:v>
                </c:pt>
                <c:pt idx="49993">
                  <c:v>413.08235066722995</c:v>
                </c:pt>
                <c:pt idx="49994">
                  <c:v>413.40568135338401</c:v>
                </c:pt>
                <c:pt idx="49995">
                  <c:v>413.57022427922999</c:v>
                </c:pt>
                <c:pt idx="49996">
                  <c:v>413.84881894753795</c:v>
                </c:pt>
                <c:pt idx="49997">
                  <c:v>413.85059724692195</c:v>
                </c:pt>
                <c:pt idx="49998">
                  <c:v>413.8061302219989</c:v>
                </c:pt>
                <c:pt idx="49999">
                  <c:v>413.67351692338394</c:v>
                </c:pt>
                <c:pt idx="50000">
                  <c:v>413.77950851722994</c:v>
                </c:pt>
                <c:pt idx="50001">
                  <c:v>413.33324608692197</c:v>
                </c:pt>
                <c:pt idx="50002">
                  <c:v>412.86724697092302</c:v>
                </c:pt>
                <c:pt idx="50003">
                  <c:v>412.40706795722997</c:v>
                </c:pt>
                <c:pt idx="50004">
                  <c:v>411.99148227599994</c:v>
                </c:pt>
                <c:pt idx="50005">
                  <c:v>411.83411698015294</c:v>
                </c:pt>
                <c:pt idx="50006">
                  <c:v>411.54430738938402</c:v>
                </c:pt>
                <c:pt idx="50007">
                  <c:v>411.41635469415291</c:v>
                </c:pt>
                <c:pt idx="50008">
                  <c:v>411.33964701507705</c:v>
                </c:pt>
                <c:pt idx="50009">
                  <c:v>411.69722869076907</c:v>
                </c:pt>
                <c:pt idx="50010">
                  <c:v>411.34785324030702</c:v>
                </c:pt>
                <c:pt idx="50011">
                  <c:v>411.67858412707602</c:v>
                </c:pt>
                <c:pt idx="50012">
                  <c:v>411.42316904215289</c:v>
                </c:pt>
                <c:pt idx="50013">
                  <c:v>411.30789130815401</c:v>
                </c:pt>
                <c:pt idx="50014">
                  <c:v>411.22728337246105</c:v>
                </c:pt>
                <c:pt idx="50015">
                  <c:v>411.32036713984604</c:v>
                </c:pt>
                <c:pt idx="50016">
                  <c:v>411.43259080415396</c:v>
                </c:pt>
                <c:pt idx="50017">
                  <c:v>411.13862530122992</c:v>
                </c:pt>
                <c:pt idx="50018">
                  <c:v>411.09523566799891</c:v>
                </c:pt>
                <c:pt idx="50019">
                  <c:v>411.04719941984598</c:v>
                </c:pt>
                <c:pt idx="50020">
                  <c:v>410.78146858138399</c:v>
                </c:pt>
                <c:pt idx="50021">
                  <c:v>410.76776997338396</c:v>
                </c:pt>
                <c:pt idx="50022">
                  <c:v>410.51043223492297</c:v>
                </c:pt>
                <c:pt idx="50023">
                  <c:v>410.47249356461492</c:v>
                </c:pt>
                <c:pt idx="50024">
                  <c:v>410.453025774769</c:v>
                </c:pt>
                <c:pt idx="50025">
                  <c:v>410.57960989153798</c:v>
                </c:pt>
                <c:pt idx="50026">
                  <c:v>410.82641945676892</c:v>
                </c:pt>
                <c:pt idx="50027">
                  <c:v>410.68412721353798</c:v>
                </c:pt>
                <c:pt idx="50028">
                  <c:v>410.55697264061496</c:v>
                </c:pt>
                <c:pt idx="50029">
                  <c:v>410.359908009077</c:v>
                </c:pt>
                <c:pt idx="50030">
                  <c:v>410.30226851861499</c:v>
                </c:pt>
                <c:pt idx="50031">
                  <c:v>410.21657760922994</c:v>
                </c:pt>
                <c:pt idx="50032">
                  <c:v>410.21302563907602</c:v>
                </c:pt>
                <c:pt idx="50033">
                  <c:v>410.03520968123092</c:v>
                </c:pt>
                <c:pt idx="50034">
                  <c:v>409.88516538338405</c:v>
                </c:pt>
                <c:pt idx="50035">
                  <c:v>409.83144817215299</c:v>
                </c:pt>
                <c:pt idx="50036">
                  <c:v>409.77180951461492</c:v>
                </c:pt>
                <c:pt idx="50037">
                  <c:v>409.78331177830688</c:v>
                </c:pt>
                <c:pt idx="50038">
                  <c:v>409.74241432661501</c:v>
                </c:pt>
                <c:pt idx="50039">
                  <c:v>409.66682108600008</c:v>
                </c:pt>
                <c:pt idx="50040">
                  <c:v>409.65707012784611</c:v>
                </c:pt>
                <c:pt idx="50041">
                  <c:v>409.85250376892299</c:v>
                </c:pt>
                <c:pt idx="50042">
                  <c:v>409.88252847753796</c:v>
                </c:pt>
                <c:pt idx="50043">
                  <c:v>409.81070345538399</c:v>
                </c:pt>
                <c:pt idx="50044">
                  <c:v>409.37581361446104</c:v>
                </c:pt>
                <c:pt idx="50045">
                  <c:v>409.46066410738405</c:v>
                </c:pt>
                <c:pt idx="50046">
                  <c:v>409.4033132729229</c:v>
                </c:pt>
                <c:pt idx="50047">
                  <c:v>409.38504560892198</c:v>
                </c:pt>
                <c:pt idx="50048">
                  <c:v>409.23746689876901</c:v>
                </c:pt>
                <c:pt idx="50049">
                  <c:v>408.95861150738392</c:v>
                </c:pt>
                <c:pt idx="50050">
                  <c:v>408.5703344492299</c:v>
                </c:pt>
                <c:pt idx="50051">
                  <c:v>408.38351436307693</c:v>
                </c:pt>
                <c:pt idx="50052">
                  <c:v>408.41139281938399</c:v>
                </c:pt>
                <c:pt idx="50053">
                  <c:v>408.41746956522996</c:v>
                </c:pt>
                <c:pt idx="50054">
                  <c:v>408.691227537538</c:v>
                </c:pt>
                <c:pt idx="50055">
                  <c:v>408.58677123522995</c:v>
                </c:pt>
                <c:pt idx="50056">
                  <c:v>408.354305070615</c:v>
                </c:pt>
                <c:pt idx="50057">
                  <c:v>408.39036497307592</c:v>
                </c:pt>
                <c:pt idx="50058">
                  <c:v>408.29647394169183</c:v>
                </c:pt>
                <c:pt idx="50059">
                  <c:v>407.92944109707599</c:v>
                </c:pt>
                <c:pt idx="50060">
                  <c:v>408.02871657030693</c:v>
                </c:pt>
                <c:pt idx="50061">
                  <c:v>408.039447329692</c:v>
                </c:pt>
                <c:pt idx="50062">
                  <c:v>407.82328494969192</c:v>
                </c:pt>
                <c:pt idx="50063">
                  <c:v>407.65801553692302</c:v>
                </c:pt>
                <c:pt idx="50064">
                  <c:v>407.64386270122998</c:v>
                </c:pt>
                <c:pt idx="50065">
                  <c:v>407.50622097307695</c:v>
                </c:pt>
                <c:pt idx="50066">
                  <c:v>407.65541317892308</c:v>
                </c:pt>
                <c:pt idx="50067">
                  <c:v>407.587908114615</c:v>
                </c:pt>
                <c:pt idx="50068">
                  <c:v>407.37832222753792</c:v>
                </c:pt>
                <c:pt idx="50069">
                  <c:v>406.84560812876907</c:v>
                </c:pt>
                <c:pt idx="50070">
                  <c:v>407.13424098938401</c:v>
                </c:pt>
                <c:pt idx="50071">
                  <c:v>407.23912991584592</c:v>
                </c:pt>
                <c:pt idx="50072">
                  <c:v>407.44265070384614</c:v>
                </c:pt>
                <c:pt idx="50073">
                  <c:v>407.25254919507609</c:v>
                </c:pt>
                <c:pt idx="50074">
                  <c:v>407.05880400492202</c:v>
                </c:pt>
                <c:pt idx="50075">
                  <c:v>407.03522255938395</c:v>
                </c:pt>
                <c:pt idx="50076">
                  <c:v>407.48972075446102</c:v>
                </c:pt>
                <c:pt idx="50077">
                  <c:v>408.105529087538</c:v>
                </c:pt>
                <c:pt idx="50078">
                  <c:v>407.91284527461499</c:v>
                </c:pt>
                <c:pt idx="50079">
                  <c:v>407.64887127938408</c:v>
                </c:pt>
                <c:pt idx="50080">
                  <c:v>407.65929273261497</c:v>
                </c:pt>
                <c:pt idx="50081">
                  <c:v>407.17178323230701</c:v>
                </c:pt>
                <c:pt idx="50082">
                  <c:v>407.511179606768</c:v>
                </c:pt>
                <c:pt idx="50083">
                  <c:v>407.82714991984602</c:v>
                </c:pt>
                <c:pt idx="50084">
                  <c:v>407.72726483123</c:v>
                </c:pt>
                <c:pt idx="50085">
                  <c:v>407.35587970969198</c:v>
                </c:pt>
                <c:pt idx="50086">
                  <c:v>406.86837409646108</c:v>
                </c:pt>
                <c:pt idx="50087">
                  <c:v>406.45704385246108</c:v>
                </c:pt>
                <c:pt idx="50088">
                  <c:v>406.45002130015308</c:v>
                </c:pt>
                <c:pt idx="50089">
                  <c:v>406.55063266030703</c:v>
                </c:pt>
                <c:pt idx="50090">
                  <c:v>406.47747563938401</c:v>
                </c:pt>
                <c:pt idx="50091">
                  <c:v>406.83589461338408</c:v>
                </c:pt>
                <c:pt idx="50092">
                  <c:v>406.65722414353803</c:v>
                </c:pt>
                <c:pt idx="50093">
                  <c:v>406.44145468953798</c:v>
                </c:pt>
                <c:pt idx="50094">
                  <c:v>406.84946040800008</c:v>
                </c:pt>
                <c:pt idx="50095">
                  <c:v>407.66862294492302</c:v>
                </c:pt>
                <c:pt idx="50096">
                  <c:v>408.07918115261492</c:v>
                </c:pt>
                <c:pt idx="50097">
                  <c:v>407.83922095569199</c:v>
                </c:pt>
                <c:pt idx="50098">
                  <c:v>407.78820078092292</c:v>
                </c:pt>
                <c:pt idx="50099">
                  <c:v>407.37633314999994</c:v>
                </c:pt>
                <c:pt idx="50100">
                  <c:v>407.43699895215281</c:v>
                </c:pt>
                <c:pt idx="50101">
                  <c:v>407.64515441076901</c:v>
                </c:pt>
                <c:pt idx="50102">
                  <c:v>407.80166469723002</c:v>
                </c:pt>
                <c:pt idx="50103">
                  <c:v>407.29674366307694</c:v>
                </c:pt>
                <c:pt idx="50104">
                  <c:v>406.99357995938385</c:v>
                </c:pt>
                <c:pt idx="50105">
                  <c:v>407.14282389307613</c:v>
                </c:pt>
                <c:pt idx="50106">
                  <c:v>406.86007336323001</c:v>
                </c:pt>
                <c:pt idx="50107">
                  <c:v>406.78409741353801</c:v>
                </c:pt>
                <c:pt idx="50108">
                  <c:v>406.69922001569108</c:v>
                </c:pt>
                <c:pt idx="50109">
                  <c:v>406.84619776538392</c:v>
                </c:pt>
                <c:pt idx="50110">
                  <c:v>407.30375237646098</c:v>
                </c:pt>
                <c:pt idx="50111">
                  <c:v>407.14873411184607</c:v>
                </c:pt>
                <c:pt idx="50112">
                  <c:v>406.70876852353808</c:v>
                </c:pt>
                <c:pt idx="50113">
                  <c:v>406.48192257953792</c:v>
                </c:pt>
                <c:pt idx="50114">
                  <c:v>406.459713814</c:v>
                </c:pt>
                <c:pt idx="50115">
                  <c:v>406.01062247907703</c:v>
                </c:pt>
                <c:pt idx="50116">
                  <c:v>406.26538100430702</c:v>
                </c:pt>
                <c:pt idx="50117">
                  <c:v>406.5920037670769</c:v>
                </c:pt>
                <c:pt idx="50118">
                  <c:v>406.87807507353801</c:v>
                </c:pt>
                <c:pt idx="50119">
                  <c:v>407.09097362353805</c:v>
                </c:pt>
                <c:pt idx="50120">
                  <c:v>407.05574450384603</c:v>
                </c:pt>
                <c:pt idx="50121">
                  <c:v>406.68508019153808</c:v>
                </c:pt>
                <c:pt idx="50122">
                  <c:v>406.76678807799993</c:v>
                </c:pt>
                <c:pt idx="50123">
                  <c:v>407.10223135784508</c:v>
                </c:pt>
                <c:pt idx="50124">
                  <c:v>407.13758027599999</c:v>
                </c:pt>
                <c:pt idx="50125">
                  <c:v>406.89594750707596</c:v>
                </c:pt>
                <c:pt idx="50126">
                  <c:v>406.94205725630695</c:v>
                </c:pt>
                <c:pt idx="50127">
                  <c:v>406.67281731322998</c:v>
                </c:pt>
                <c:pt idx="50128">
                  <c:v>406.53558538799899</c:v>
                </c:pt>
                <c:pt idx="50129">
                  <c:v>406.48626573046101</c:v>
                </c:pt>
                <c:pt idx="50130">
                  <c:v>406.69653795046094</c:v>
                </c:pt>
                <c:pt idx="50131">
                  <c:v>406.53683867599892</c:v>
                </c:pt>
                <c:pt idx="50132">
                  <c:v>406.452161372923</c:v>
                </c:pt>
                <c:pt idx="50133">
                  <c:v>406.56148554107699</c:v>
                </c:pt>
                <c:pt idx="50134">
                  <c:v>406.62691339215303</c:v>
                </c:pt>
                <c:pt idx="50135">
                  <c:v>406.644215409384</c:v>
                </c:pt>
                <c:pt idx="50136">
                  <c:v>407.03902544015295</c:v>
                </c:pt>
                <c:pt idx="50137">
                  <c:v>407.01536134322993</c:v>
                </c:pt>
                <c:pt idx="50138">
                  <c:v>406.71103691307593</c:v>
                </c:pt>
                <c:pt idx="50139">
                  <c:v>406.294433854153</c:v>
                </c:pt>
                <c:pt idx="50140">
                  <c:v>406.07599815661496</c:v>
                </c:pt>
                <c:pt idx="50141">
                  <c:v>405.62782722938402</c:v>
                </c:pt>
                <c:pt idx="50142">
                  <c:v>405.779023666</c:v>
                </c:pt>
                <c:pt idx="50143">
                  <c:v>406.00508006184498</c:v>
                </c:pt>
                <c:pt idx="50144">
                  <c:v>406.08206112399904</c:v>
                </c:pt>
                <c:pt idx="50145">
                  <c:v>406.01766933169205</c:v>
                </c:pt>
                <c:pt idx="50146">
                  <c:v>405.9553113673839</c:v>
                </c:pt>
                <c:pt idx="50147">
                  <c:v>406.29446866707599</c:v>
                </c:pt>
                <c:pt idx="50148">
                  <c:v>406.34918143446112</c:v>
                </c:pt>
                <c:pt idx="50149">
                  <c:v>406.38730485722994</c:v>
                </c:pt>
                <c:pt idx="50150">
                  <c:v>406.60541777907696</c:v>
                </c:pt>
                <c:pt idx="50151">
                  <c:v>406.55372893384606</c:v>
                </c:pt>
                <c:pt idx="50152">
                  <c:v>406.522430016307</c:v>
                </c:pt>
                <c:pt idx="50153">
                  <c:v>406.54348416584503</c:v>
                </c:pt>
                <c:pt idx="50154">
                  <c:v>406.68461125507599</c:v>
                </c:pt>
                <c:pt idx="50155">
                  <c:v>406.92395506338397</c:v>
                </c:pt>
                <c:pt idx="50156">
                  <c:v>406.79414219876901</c:v>
                </c:pt>
                <c:pt idx="50157">
                  <c:v>406.78921397599987</c:v>
                </c:pt>
                <c:pt idx="50158">
                  <c:v>406.802261387692</c:v>
                </c:pt>
                <c:pt idx="50159">
                  <c:v>407.10275444338396</c:v>
                </c:pt>
                <c:pt idx="50160">
                  <c:v>407.60980854799999</c:v>
                </c:pt>
                <c:pt idx="50161">
                  <c:v>407.524649041538</c:v>
                </c:pt>
                <c:pt idx="50162">
                  <c:v>407.55295819692202</c:v>
                </c:pt>
                <c:pt idx="50163">
                  <c:v>407.61740962015307</c:v>
                </c:pt>
                <c:pt idx="50164">
                  <c:v>407.37273389030702</c:v>
                </c:pt>
                <c:pt idx="50165">
                  <c:v>407.34136756615396</c:v>
                </c:pt>
                <c:pt idx="50166">
                  <c:v>407.23192143692296</c:v>
                </c:pt>
                <c:pt idx="50167">
                  <c:v>407.21005493646101</c:v>
                </c:pt>
                <c:pt idx="50168">
                  <c:v>407.32448035830708</c:v>
                </c:pt>
                <c:pt idx="50169">
                  <c:v>407.33176344230691</c:v>
                </c:pt>
                <c:pt idx="50170">
                  <c:v>407.22547975184597</c:v>
                </c:pt>
                <c:pt idx="50171">
                  <c:v>407.36896514599999</c:v>
                </c:pt>
                <c:pt idx="50172">
                  <c:v>407.35400656138398</c:v>
                </c:pt>
                <c:pt idx="50173">
                  <c:v>407.15297159061498</c:v>
                </c:pt>
                <c:pt idx="50174">
                  <c:v>407.03621691153791</c:v>
                </c:pt>
                <c:pt idx="50175">
                  <c:v>406.99280136199894</c:v>
                </c:pt>
                <c:pt idx="50176">
                  <c:v>406.813653013384</c:v>
                </c:pt>
                <c:pt idx="50177">
                  <c:v>406.68018621876905</c:v>
                </c:pt>
                <c:pt idx="50178">
                  <c:v>406.48881427784596</c:v>
                </c:pt>
                <c:pt idx="50179">
                  <c:v>406.37631156322993</c:v>
                </c:pt>
                <c:pt idx="50180">
                  <c:v>406.53734097276896</c:v>
                </c:pt>
                <c:pt idx="50181">
                  <c:v>406.51913524922986</c:v>
                </c:pt>
                <c:pt idx="50182">
                  <c:v>406.48544473107694</c:v>
                </c:pt>
                <c:pt idx="50183">
                  <c:v>406.483571114923</c:v>
                </c:pt>
                <c:pt idx="50184">
                  <c:v>406.51690025307693</c:v>
                </c:pt>
                <c:pt idx="50185">
                  <c:v>406.46025411076903</c:v>
                </c:pt>
                <c:pt idx="50186">
                  <c:v>406.40323312584604</c:v>
                </c:pt>
                <c:pt idx="50187">
                  <c:v>406.35595109707697</c:v>
                </c:pt>
                <c:pt idx="50188">
                  <c:v>406.24979658692308</c:v>
                </c:pt>
                <c:pt idx="50189">
                  <c:v>406.22745660861494</c:v>
                </c:pt>
                <c:pt idx="50190">
                  <c:v>406.05982267046113</c:v>
                </c:pt>
                <c:pt idx="50191">
                  <c:v>405.72597417907599</c:v>
                </c:pt>
                <c:pt idx="50192">
                  <c:v>405.51832544892187</c:v>
                </c:pt>
                <c:pt idx="50193">
                  <c:v>405.71613032399995</c:v>
                </c:pt>
                <c:pt idx="50194">
                  <c:v>405.77708341907601</c:v>
                </c:pt>
                <c:pt idx="50195">
                  <c:v>405.49116173184592</c:v>
                </c:pt>
                <c:pt idx="50196">
                  <c:v>405.36014128384608</c:v>
                </c:pt>
                <c:pt idx="50197">
                  <c:v>405.31665532907698</c:v>
                </c:pt>
                <c:pt idx="50198">
                  <c:v>405.23643822415295</c:v>
                </c:pt>
                <c:pt idx="50199">
                  <c:v>405.10499901615401</c:v>
                </c:pt>
                <c:pt idx="50200">
                  <c:v>405.15686235676907</c:v>
                </c:pt>
                <c:pt idx="50201">
                  <c:v>405.02256579122997</c:v>
                </c:pt>
                <c:pt idx="50202">
                  <c:v>404.90113628446096</c:v>
                </c:pt>
                <c:pt idx="50203">
                  <c:v>404.81960661723105</c:v>
                </c:pt>
                <c:pt idx="50204">
                  <c:v>404.63322557292292</c:v>
                </c:pt>
                <c:pt idx="50205">
                  <c:v>404.55896579615302</c:v>
                </c:pt>
                <c:pt idx="50206">
                  <c:v>404.50070031523001</c:v>
                </c:pt>
                <c:pt idx="50207">
                  <c:v>404.13315640569186</c:v>
                </c:pt>
                <c:pt idx="50208">
                  <c:v>403.94054303861492</c:v>
                </c:pt>
                <c:pt idx="50209">
                  <c:v>403.83469394738393</c:v>
                </c:pt>
                <c:pt idx="50210">
                  <c:v>403.71040649476902</c:v>
                </c:pt>
                <c:pt idx="50211">
                  <c:v>403.77347724707687</c:v>
                </c:pt>
                <c:pt idx="50212">
                  <c:v>403.834070583384</c:v>
                </c:pt>
                <c:pt idx="50213">
                  <c:v>403.74476603215305</c:v>
                </c:pt>
                <c:pt idx="50214">
                  <c:v>403.74667154138399</c:v>
                </c:pt>
                <c:pt idx="50215">
                  <c:v>403.7237732446149</c:v>
                </c:pt>
                <c:pt idx="50216">
                  <c:v>403.53460689322998</c:v>
                </c:pt>
                <c:pt idx="50217">
                  <c:v>403.59943133569197</c:v>
                </c:pt>
                <c:pt idx="50218">
                  <c:v>403.64360562830706</c:v>
                </c:pt>
                <c:pt idx="50219">
                  <c:v>403.58801233046108</c:v>
                </c:pt>
                <c:pt idx="50220">
                  <c:v>403.44493197138399</c:v>
                </c:pt>
                <c:pt idx="50221">
                  <c:v>403.37670988230695</c:v>
                </c:pt>
                <c:pt idx="50222">
                  <c:v>403.48968129738398</c:v>
                </c:pt>
                <c:pt idx="50223">
                  <c:v>403.5081319936919</c:v>
                </c:pt>
                <c:pt idx="50224">
                  <c:v>403.54062026476907</c:v>
                </c:pt>
                <c:pt idx="50225">
                  <c:v>403.28001634292286</c:v>
                </c:pt>
                <c:pt idx="50226">
                  <c:v>403.07924417400005</c:v>
                </c:pt>
                <c:pt idx="50227">
                  <c:v>403.09854309107595</c:v>
                </c:pt>
                <c:pt idx="50228">
                  <c:v>403.09705456184599</c:v>
                </c:pt>
                <c:pt idx="50229">
                  <c:v>403.37105350707691</c:v>
                </c:pt>
                <c:pt idx="50230">
                  <c:v>403.37248658923005</c:v>
                </c:pt>
                <c:pt idx="50231">
                  <c:v>403.41544021446106</c:v>
                </c:pt>
                <c:pt idx="50232">
                  <c:v>403.543730060923</c:v>
                </c:pt>
                <c:pt idx="50233">
                  <c:v>403.56018194276896</c:v>
                </c:pt>
                <c:pt idx="50234">
                  <c:v>403.60278602953804</c:v>
                </c:pt>
                <c:pt idx="50235">
                  <c:v>403.578656395076</c:v>
                </c:pt>
                <c:pt idx="50236">
                  <c:v>403.75876369846105</c:v>
                </c:pt>
                <c:pt idx="50237">
                  <c:v>403.73798816907703</c:v>
                </c:pt>
                <c:pt idx="50238">
                  <c:v>403.81504716876901</c:v>
                </c:pt>
                <c:pt idx="50239">
                  <c:v>403.9377507606149</c:v>
                </c:pt>
                <c:pt idx="50240">
                  <c:v>404.17042144430701</c:v>
                </c:pt>
                <c:pt idx="50241">
                  <c:v>404.49539434753791</c:v>
                </c:pt>
                <c:pt idx="50242">
                  <c:v>404.60624005369198</c:v>
                </c:pt>
                <c:pt idx="50243">
                  <c:v>404.5854579873839</c:v>
                </c:pt>
                <c:pt idx="50244">
                  <c:v>404.67027541015398</c:v>
                </c:pt>
                <c:pt idx="50245">
                  <c:v>404.82466501846108</c:v>
                </c:pt>
                <c:pt idx="50246">
                  <c:v>405.23957619076901</c:v>
                </c:pt>
                <c:pt idx="50247">
                  <c:v>405.28772212476906</c:v>
                </c:pt>
                <c:pt idx="50248">
                  <c:v>405.31933718353798</c:v>
                </c:pt>
                <c:pt idx="50249">
                  <c:v>405.33485555061492</c:v>
                </c:pt>
                <c:pt idx="50250">
                  <c:v>405.330225290307</c:v>
                </c:pt>
                <c:pt idx="50251">
                  <c:v>405.05572746892199</c:v>
                </c:pt>
                <c:pt idx="50252">
                  <c:v>404.87601798861488</c:v>
                </c:pt>
                <c:pt idx="50253">
                  <c:v>404.81609974492295</c:v>
                </c:pt>
                <c:pt idx="50254">
                  <c:v>404.68693987969192</c:v>
                </c:pt>
                <c:pt idx="50255">
                  <c:v>404.59047894461486</c:v>
                </c:pt>
                <c:pt idx="50256">
                  <c:v>404.52890035199897</c:v>
                </c:pt>
                <c:pt idx="50257">
                  <c:v>404.72572821061493</c:v>
                </c:pt>
                <c:pt idx="50258">
                  <c:v>404.77651088907595</c:v>
                </c:pt>
                <c:pt idx="50259">
                  <c:v>404.87669527246101</c:v>
                </c:pt>
                <c:pt idx="50260">
                  <c:v>405.17563580569197</c:v>
                </c:pt>
                <c:pt idx="50261">
                  <c:v>405.49043575738386</c:v>
                </c:pt>
                <c:pt idx="50262">
                  <c:v>405.86712759923</c:v>
                </c:pt>
                <c:pt idx="50263">
                  <c:v>405.96211569384604</c:v>
                </c:pt>
                <c:pt idx="50264">
                  <c:v>406.29287816676901</c:v>
                </c:pt>
                <c:pt idx="50265">
                  <c:v>406.48391568138391</c:v>
                </c:pt>
                <c:pt idx="50266">
                  <c:v>406.22700500292297</c:v>
                </c:pt>
                <c:pt idx="50267">
                  <c:v>405.90649566876903</c:v>
                </c:pt>
                <c:pt idx="50268">
                  <c:v>405.68679788569199</c:v>
                </c:pt>
                <c:pt idx="50269">
                  <c:v>405.75847319861492</c:v>
                </c:pt>
                <c:pt idx="50270">
                  <c:v>405.59603948507686</c:v>
                </c:pt>
                <c:pt idx="50271">
                  <c:v>405.10062268584613</c:v>
                </c:pt>
                <c:pt idx="50272">
                  <c:v>405.07699602122995</c:v>
                </c:pt>
                <c:pt idx="50273">
                  <c:v>405.36435796630695</c:v>
                </c:pt>
                <c:pt idx="50274">
                  <c:v>405.30326673153797</c:v>
                </c:pt>
                <c:pt idx="50275">
                  <c:v>405.19984160138404</c:v>
                </c:pt>
                <c:pt idx="50276">
                  <c:v>405.02211529215293</c:v>
                </c:pt>
                <c:pt idx="50277">
                  <c:v>404.85714794830699</c:v>
                </c:pt>
                <c:pt idx="50278">
                  <c:v>404.81081562707601</c:v>
                </c:pt>
                <c:pt idx="50279">
                  <c:v>404.71465578107694</c:v>
                </c:pt>
                <c:pt idx="50280">
                  <c:v>404.67381946076898</c:v>
                </c:pt>
                <c:pt idx="50281">
                  <c:v>404.64473619984511</c:v>
                </c:pt>
                <c:pt idx="50282">
                  <c:v>404.53261406384598</c:v>
                </c:pt>
                <c:pt idx="50283">
                  <c:v>404.48680433676901</c:v>
                </c:pt>
                <c:pt idx="50284">
                  <c:v>404.51921223892299</c:v>
                </c:pt>
                <c:pt idx="50285">
                  <c:v>404.67778590261503</c:v>
                </c:pt>
                <c:pt idx="50286">
                  <c:v>404.64863121123</c:v>
                </c:pt>
                <c:pt idx="50287">
                  <c:v>404.62304852107695</c:v>
                </c:pt>
                <c:pt idx="50288">
                  <c:v>404.68585892876808</c:v>
                </c:pt>
                <c:pt idx="50289">
                  <c:v>404.89493776369193</c:v>
                </c:pt>
                <c:pt idx="50290">
                  <c:v>405.00800354522994</c:v>
                </c:pt>
                <c:pt idx="50291">
                  <c:v>405.22286544261493</c:v>
                </c:pt>
                <c:pt idx="50292">
                  <c:v>405.33074097215297</c:v>
                </c:pt>
                <c:pt idx="50293">
                  <c:v>405.49474609953802</c:v>
                </c:pt>
                <c:pt idx="50294">
                  <c:v>405.85872097922999</c:v>
                </c:pt>
                <c:pt idx="50295">
                  <c:v>406.37554679492308</c:v>
                </c:pt>
                <c:pt idx="50296">
                  <c:v>406.70778380076911</c:v>
                </c:pt>
                <c:pt idx="50297">
                  <c:v>406.77909076061496</c:v>
                </c:pt>
                <c:pt idx="50298">
                  <c:v>406.84332550707592</c:v>
                </c:pt>
                <c:pt idx="50299">
                  <c:v>406.68492387476914</c:v>
                </c:pt>
                <c:pt idx="50300">
                  <c:v>406.45283140553801</c:v>
                </c:pt>
                <c:pt idx="50301">
                  <c:v>406.11004025846108</c:v>
                </c:pt>
                <c:pt idx="50302">
                  <c:v>406.05563733322998</c:v>
                </c:pt>
                <c:pt idx="50303">
                  <c:v>406.00594974307592</c:v>
                </c:pt>
                <c:pt idx="50304">
                  <c:v>406.02716295076897</c:v>
                </c:pt>
                <c:pt idx="50305">
                  <c:v>405.661472563384</c:v>
                </c:pt>
                <c:pt idx="50306">
                  <c:v>405.49126073230696</c:v>
                </c:pt>
                <c:pt idx="50307">
                  <c:v>405.42178736830692</c:v>
                </c:pt>
                <c:pt idx="50308">
                  <c:v>405.77528581415305</c:v>
                </c:pt>
                <c:pt idx="50309">
                  <c:v>406.17576555353804</c:v>
                </c:pt>
                <c:pt idx="50310">
                  <c:v>406.16195987384606</c:v>
                </c:pt>
                <c:pt idx="50311">
                  <c:v>406.28850792938391</c:v>
                </c:pt>
                <c:pt idx="50312">
                  <c:v>406.29560309861495</c:v>
                </c:pt>
                <c:pt idx="50313">
                  <c:v>406.39865883292197</c:v>
                </c:pt>
                <c:pt idx="50314">
                  <c:v>407.02197806030699</c:v>
                </c:pt>
                <c:pt idx="50315">
                  <c:v>407.25035306584601</c:v>
                </c:pt>
                <c:pt idx="50316">
                  <c:v>407.46958515815396</c:v>
                </c:pt>
                <c:pt idx="50317">
                  <c:v>407.32547310984603</c:v>
                </c:pt>
                <c:pt idx="50318">
                  <c:v>406.827855284615</c:v>
                </c:pt>
                <c:pt idx="50319">
                  <c:v>406.26866406307602</c:v>
                </c:pt>
                <c:pt idx="50320">
                  <c:v>405.86852573969196</c:v>
                </c:pt>
                <c:pt idx="50321">
                  <c:v>405.92423743384501</c:v>
                </c:pt>
                <c:pt idx="50322">
                  <c:v>405.81319709384604</c:v>
                </c:pt>
                <c:pt idx="50323">
                  <c:v>405.85205409723102</c:v>
                </c:pt>
                <c:pt idx="50324">
                  <c:v>405.80780331046111</c:v>
                </c:pt>
                <c:pt idx="50325">
                  <c:v>405.75406822615298</c:v>
                </c:pt>
                <c:pt idx="50326">
                  <c:v>405.70026413353804</c:v>
                </c:pt>
                <c:pt idx="50327">
                  <c:v>405.72569772292292</c:v>
                </c:pt>
                <c:pt idx="50328">
                  <c:v>405.73908945030695</c:v>
                </c:pt>
                <c:pt idx="50329">
                  <c:v>405.69266783707701</c:v>
                </c:pt>
                <c:pt idx="50330">
                  <c:v>405.7200125570759</c:v>
                </c:pt>
                <c:pt idx="50331">
                  <c:v>405.83023795338397</c:v>
                </c:pt>
                <c:pt idx="50332">
                  <c:v>406.12437292815292</c:v>
                </c:pt>
                <c:pt idx="50333">
                  <c:v>406.12372062661501</c:v>
                </c:pt>
                <c:pt idx="50334">
                  <c:v>406.79470891707587</c:v>
                </c:pt>
                <c:pt idx="50335">
                  <c:v>407.66296675646106</c:v>
                </c:pt>
                <c:pt idx="50336">
                  <c:v>407.2964484475379</c:v>
                </c:pt>
                <c:pt idx="50337">
                  <c:v>406.94887613538401</c:v>
                </c:pt>
                <c:pt idx="50338">
                  <c:v>406.76083997446102</c:v>
                </c:pt>
                <c:pt idx="50339">
                  <c:v>406.77683552815296</c:v>
                </c:pt>
                <c:pt idx="50340">
                  <c:v>406.75390229676901</c:v>
                </c:pt>
                <c:pt idx="50341">
                  <c:v>406.825327136</c:v>
                </c:pt>
                <c:pt idx="50342">
                  <c:v>406.79092972522994</c:v>
                </c:pt>
                <c:pt idx="50343">
                  <c:v>406.76747945246092</c:v>
                </c:pt>
                <c:pt idx="50344">
                  <c:v>406.60335455369199</c:v>
                </c:pt>
                <c:pt idx="50345">
                  <c:v>406.26289907676806</c:v>
                </c:pt>
                <c:pt idx="50346">
                  <c:v>406.16736749122992</c:v>
                </c:pt>
                <c:pt idx="50347">
                  <c:v>406.16898003938405</c:v>
                </c:pt>
                <c:pt idx="50348">
                  <c:v>406.23064919507601</c:v>
                </c:pt>
                <c:pt idx="50349">
                  <c:v>406.35274202138402</c:v>
                </c:pt>
                <c:pt idx="50350">
                  <c:v>406.490434333076</c:v>
                </c:pt>
                <c:pt idx="50351">
                  <c:v>406.72011599969187</c:v>
                </c:pt>
                <c:pt idx="50352">
                  <c:v>406.72735418061495</c:v>
                </c:pt>
                <c:pt idx="50353">
                  <c:v>406.80986610369206</c:v>
                </c:pt>
                <c:pt idx="50354">
                  <c:v>406.81587834922999</c:v>
                </c:pt>
                <c:pt idx="50355">
                  <c:v>406.86333389922999</c:v>
                </c:pt>
                <c:pt idx="50356">
                  <c:v>406.82203478107596</c:v>
                </c:pt>
                <c:pt idx="50357">
                  <c:v>406.85107276169191</c:v>
                </c:pt>
                <c:pt idx="50358">
                  <c:v>406.8821979216919</c:v>
                </c:pt>
                <c:pt idx="50359">
                  <c:v>406.86275120076908</c:v>
                </c:pt>
                <c:pt idx="50360">
                  <c:v>406.79535452384602</c:v>
                </c:pt>
                <c:pt idx="50361">
                  <c:v>406.94290558399905</c:v>
                </c:pt>
                <c:pt idx="50362">
                  <c:v>406.87592280153802</c:v>
                </c:pt>
                <c:pt idx="50363">
                  <c:v>406.80865494261491</c:v>
                </c:pt>
                <c:pt idx="50364">
                  <c:v>406.90584359276903</c:v>
                </c:pt>
                <c:pt idx="50365">
                  <c:v>406.92570827876892</c:v>
                </c:pt>
                <c:pt idx="50366">
                  <c:v>406.94525532122992</c:v>
                </c:pt>
                <c:pt idx="50367">
                  <c:v>407.014871566615</c:v>
                </c:pt>
                <c:pt idx="50368">
                  <c:v>407.17458027369202</c:v>
                </c:pt>
                <c:pt idx="50369">
                  <c:v>407.2913150263069</c:v>
                </c:pt>
                <c:pt idx="50370">
                  <c:v>407.32083281646106</c:v>
                </c:pt>
                <c:pt idx="50371">
                  <c:v>407.26276578692205</c:v>
                </c:pt>
                <c:pt idx="50372">
                  <c:v>407.14344668600006</c:v>
                </c:pt>
                <c:pt idx="50373">
                  <c:v>407.177996319692</c:v>
                </c:pt>
                <c:pt idx="50374">
                  <c:v>407.158383542769</c:v>
                </c:pt>
                <c:pt idx="50375">
                  <c:v>407.14652195399992</c:v>
                </c:pt>
                <c:pt idx="50376">
                  <c:v>407.32895483830703</c:v>
                </c:pt>
                <c:pt idx="50377">
                  <c:v>407.21918376399896</c:v>
                </c:pt>
                <c:pt idx="50378">
                  <c:v>407.12215179384606</c:v>
                </c:pt>
                <c:pt idx="50379">
                  <c:v>406.98558543430698</c:v>
                </c:pt>
                <c:pt idx="50380">
                  <c:v>407.05259959122992</c:v>
                </c:pt>
                <c:pt idx="50381">
                  <c:v>407.02249056830698</c:v>
                </c:pt>
                <c:pt idx="50382">
                  <c:v>407.12353300246099</c:v>
                </c:pt>
                <c:pt idx="50383">
                  <c:v>407.14352421338401</c:v>
                </c:pt>
                <c:pt idx="50384">
                  <c:v>407.15006846969197</c:v>
                </c:pt>
                <c:pt idx="50385">
                  <c:v>407.36764487769204</c:v>
                </c:pt>
                <c:pt idx="50386">
                  <c:v>407.36978675615302</c:v>
                </c:pt>
                <c:pt idx="50387">
                  <c:v>407.30846260984612</c:v>
                </c:pt>
                <c:pt idx="50388">
                  <c:v>407.35388170615306</c:v>
                </c:pt>
                <c:pt idx="50389">
                  <c:v>407.40462199492305</c:v>
                </c:pt>
                <c:pt idx="50390">
                  <c:v>407.35594157338403</c:v>
                </c:pt>
                <c:pt idx="50391">
                  <c:v>407.36863186199895</c:v>
                </c:pt>
                <c:pt idx="50392">
                  <c:v>407.46235151892296</c:v>
                </c:pt>
                <c:pt idx="50393">
                  <c:v>407.55471393676902</c:v>
                </c:pt>
                <c:pt idx="50394">
                  <c:v>407.59599493892296</c:v>
                </c:pt>
                <c:pt idx="50395">
                  <c:v>407.66691704676896</c:v>
                </c:pt>
                <c:pt idx="50396">
                  <c:v>407.74016402553798</c:v>
                </c:pt>
                <c:pt idx="50397">
                  <c:v>407.89340262984604</c:v>
                </c:pt>
                <c:pt idx="50398">
                  <c:v>408.03696319015302</c:v>
                </c:pt>
                <c:pt idx="50399">
                  <c:v>408.09471494399986</c:v>
                </c:pt>
                <c:pt idx="50400">
                  <c:v>408.11156446584602</c:v>
                </c:pt>
                <c:pt idx="50401">
                  <c:v>408.03081765692292</c:v>
                </c:pt>
                <c:pt idx="50402">
                  <c:v>408.15979636400004</c:v>
                </c:pt>
                <c:pt idx="50403">
                  <c:v>408.30617837599993</c:v>
                </c:pt>
                <c:pt idx="50404">
                  <c:v>408.46575370092296</c:v>
                </c:pt>
                <c:pt idx="50405">
                  <c:v>408.47088354646098</c:v>
                </c:pt>
                <c:pt idx="50406">
                  <c:v>408.56278797538403</c:v>
                </c:pt>
                <c:pt idx="50407">
                  <c:v>408.54568246199898</c:v>
                </c:pt>
                <c:pt idx="50408">
                  <c:v>408.61772956199997</c:v>
                </c:pt>
                <c:pt idx="50409">
                  <c:v>408.56843098322992</c:v>
                </c:pt>
                <c:pt idx="50410">
                  <c:v>408.70412378476902</c:v>
                </c:pt>
                <c:pt idx="50411">
                  <c:v>408.65859285846102</c:v>
                </c:pt>
                <c:pt idx="50412">
                  <c:v>408.73988193076906</c:v>
                </c:pt>
                <c:pt idx="50413">
                  <c:v>408.569475700922</c:v>
                </c:pt>
                <c:pt idx="50414">
                  <c:v>408.73232576153794</c:v>
                </c:pt>
                <c:pt idx="50415">
                  <c:v>408.74648968953807</c:v>
                </c:pt>
                <c:pt idx="50416">
                  <c:v>408.72505067815297</c:v>
                </c:pt>
                <c:pt idx="50417">
                  <c:v>408.75571007846099</c:v>
                </c:pt>
                <c:pt idx="50418">
                  <c:v>408.647432957538</c:v>
                </c:pt>
                <c:pt idx="50419">
                  <c:v>408.62469403784604</c:v>
                </c:pt>
                <c:pt idx="50420">
                  <c:v>408.81589059046104</c:v>
                </c:pt>
                <c:pt idx="50421">
                  <c:v>408.98005041384602</c:v>
                </c:pt>
                <c:pt idx="50422">
                  <c:v>408.98542238246102</c:v>
                </c:pt>
                <c:pt idx="50423">
                  <c:v>408.94302222707699</c:v>
                </c:pt>
                <c:pt idx="50424">
                  <c:v>408.92754194122989</c:v>
                </c:pt>
                <c:pt idx="50425">
                  <c:v>408.97913846984494</c:v>
                </c:pt>
                <c:pt idx="50426">
                  <c:v>408.85506351938403</c:v>
                </c:pt>
                <c:pt idx="50427">
                  <c:v>408.89258105046105</c:v>
                </c:pt>
                <c:pt idx="50428">
                  <c:v>408.83749615015302</c:v>
                </c:pt>
                <c:pt idx="50429">
                  <c:v>409.05524624338398</c:v>
                </c:pt>
                <c:pt idx="50430">
                  <c:v>409.01353348399897</c:v>
                </c:pt>
                <c:pt idx="50431">
                  <c:v>408.76785335353804</c:v>
                </c:pt>
                <c:pt idx="50432">
                  <c:v>408.55861408246102</c:v>
                </c:pt>
                <c:pt idx="50433">
                  <c:v>408.54477933246108</c:v>
                </c:pt>
                <c:pt idx="50434">
                  <c:v>408.61066109615308</c:v>
                </c:pt>
                <c:pt idx="50435">
                  <c:v>408.78021968692292</c:v>
                </c:pt>
                <c:pt idx="50436">
                  <c:v>408.811308763846</c:v>
                </c:pt>
                <c:pt idx="50437">
                  <c:v>408.83147617953802</c:v>
                </c:pt>
                <c:pt idx="50438">
                  <c:v>408.74836672784602</c:v>
                </c:pt>
                <c:pt idx="50439">
                  <c:v>408.73012955415294</c:v>
                </c:pt>
                <c:pt idx="50440">
                  <c:v>408.68372802246108</c:v>
                </c:pt>
                <c:pt idx="50441">
                  <c:v>408.65746112400012</c:v>
                </c:pt>
                <c:pt idx="50442">
                  <c:v>408.7051647479999</c:v>
                </c:pt>
                <c:pt idx="50443">
                  <c:v>408.651876327384</c:v>
                </c:pt>
                <c:pt idx="50444">
                  <c:v>408.84339205415301</c:v>
                </c:pt>
                <c:pt idx="50445">
                  <c:v>408.81303198199987</c:v>
                </c:pt>
                <c:pt idx="50446">
                  <c:v>408.90178773861487</c:v>
                </c:pt>
                <c:pt idx="50447">
                  <c:v>408.96304674553795</c:v>
                </c:pt>
                <c:pt idx="50448">
                  <c:v>409.07290550615301</c:v>
                </c:pt>
                <c:pt idx="50449">
                  <c:v>408.91434823753792</c:v>
                </c:pt>
                <c:pt idx="50450">
                  <c:v>408.74225477230698</c:v>
                </c:pt>
                <c:pt idx="50451">
                  <c:v>408.58196857107595</c:v>
                </c:pt>
                <c:pt idx="50452">
                  <c:v>408.54750116799897</c:v>
                </c:pt>
                <c:pt idx="50453">
                  <c:v>408.7669627776919</c:v>
                </c:pt>
                <c:pt idx="50454">
                  <c:v>408.80008128876904</c:v>
                </c:pt>
                <c:pt idx="50455">
                  <c:v>408.83471796969189</c:v>
                </c:pt>
                <c:pt idx="50456">
                  <c:v>408.79682909061495</c:v>
                </c:pt>
                <c:pt idx="50457">
                  <c:v>408.64321752569197</c:v>
                </c:pt>
                <c:pt idx="50458">
                  <c:v>408.68163826507697</c:v>
                </c:pt>
                <c:pt idx="50459">
                  <c:v>408.80957953753801</c:v>
                </c:pt>
                <c:pt idx="50460">
                  <c:v>408.78376592615297</c:v>
                </c:pt>
                <c:pt idx="50461">
                  <c:v>408.92155127446097</c:v>
                </c:pt>
                <c:pt idx="50462">
                  <c:v>408.97297403353798</c:v>
                </c:pt>
                <c:pt idx="50463">
                  <c:v>408.92521446076893</c:v>
                </c:pt>
                <c:pt idx="50464">
                  <c:v>408.910046812769</c:v>
                </c:pt>
                <c:pt idx="50465">
                  <c:v>408.72220764984598</c:v>
                </c:pt>
                <c:pt idx="50466">
                  <c:v>408.87681107292292</c:v>
                </c:pt>
                <c:pt idx="50467">
                  <c:v>408.85319809261495</c:v>
                </c:pt>
                <c:pt idx="50468">
                  <c:v>408.87402510799905</c:v>
                </c:pt>
                <c:pt idx="50469">
                  <c:v>408.95753680153803</c:v>
                </c:pt>
                <c:pt idx="50470">
                  <c:v>409.05158332584608</c:v>
                </c:pt>
                <c:pt idx="50471">
                  <c:v>409.10151269153801</c:v>
                </c:pt>
                <c:pt idx="50472">
                  <c:v>409.04498380476912</c:v>
                </c:pt>
                <c:pt idx="50473">
                  <c:v>409.09262246061496</c:v>
                </c:pt>
                <c:pt idx="50474">
                  <c:v>409.1258843064611</c:v>
                </c:pt>
                <c:pt idx="50475">
                  <c:v>409.34527113907603</c:v>
                </c:pt>
                <c:pt idx="50476">
                  <c:v>409.46086172430711</c:v>
                </c:pt>
                <c:pt idx="50477">
                  <c:v>409.56484078923006</c:v>
                </c:pt>
                <c:pt idx="50478">
                  <c:v>409.53661276399987</c:v>
                </c:pt>
                <c:pt idx="50479">
                  <c:v>409.61350030030701</c:v>
                </c:pt>
                <c:pt idx="50480">
                  <c:v>409.73763189784597</c:v>
                </c:pt>
                <c:pt idx="50481">
                  <c:v>409.71444876353797</c:v>
                </c:pt>
                <c:pt idx="50482">
                  <c:v>409.91362444938392</c:v>
                </c:pt>
                <c:pt idx="50483">
                  <c:v>410.01224448861495</c:v>
                </c:pt>
                <c:pt idx="50484">
                  <c:v>410.10060631876905</c:v>
                </c:pt>
                <c:pt idx="50485">
                  <c:v>410.16988704830703</c:v>
                </c:pt>
                <c:pt idx="50486">
                  <c:v>410.24090930492201</c:v>
                </c:pt>
                <c:pt idx="50487">
                  <c:v>410.19984414800001</c:v>
                </c:pt>
                <c:pt idx="50488">
                  <c:v>410.15392946522996</c:v>
                </c:pt>
                <c:pt idx="50489">
                  <c:v>410.25465722722993</c:v>
                </c:pt>
                <c:pt idx="50490">
                  <c:v>410.26715340015392</c:v>
                </c:pt>
                <c:pt idx="50491">
                  <c:v>410.40822875507689</c:v>
                </c:pt>
                <c:pt idx="50492">
                  <c:v>410.63722278923001</c:v>
                </c:pt>
                <c:pt idx="50493">
                  <c:v>410.67528124030702</c:v>
                </c:pt>
                <c:pt idx="50494">
                  <c:v>410.54730139692202</c:v>
                </c:pt>
                <c:pt idx="50495">
                  <c:v>410.37297584230703</c:v>
                </c:pt>
                <c:pt idx="50496">
                  <c:v>410.17252385492304</c:v>
                </c:pt>
                <c:pt idx="50497">
                  <c:v>410.26118077430698</c:v>
                </c:pt>
                <c:pt idx="50498">
                  <c:v>410.26114637215295</c:v>
                </c:pt>
                <c:pt idx="50499">
                  <c:v>410.05306331615401</c:v>
                </c:pt>
                <c:pt idx="50500">
                  <c:v>410.12504299492298</c:v>
                </c:pt>
                <c:pt idx="50501">
                  <c:v>410.22079778092296</c:v>
                </c:pt>
                <c:pt idx="50502">
                  <c:v>410.20890413384603</c:v>
                </c:pt>
                <c:pt idx="50503">
                  <c:v>410.23191282984601</c:v>
                </c:pt>
                <c:pt idx="50504">
                  <c:v>410.31992967353807</c:v>
                </c:pt>
                <c:pt idx="50505">
                  <c:v>410.43223662199892</c:v>
                </c:pt>
                <c:pt idx="50506">
                  <c:v>410.52120008446104</c:v>
                </c:pt>
                <c:pt idx="50507">
                  <c:v>410.52712380446098</c:v>
                </c:pt>
                <c:pt idx="50508">
                  <c:v>410.41027582322999</c:v>
                </c:pt>
                <c:pt idx="50509">
                  <c:v>410.25332171030698</c:v>
                </c:pt>
                <c:pt idx="50510">
                  <c:v>410.45951158322993</c:v>
                </c:pt>
                <c:pt idx="50511">
                  <c:v>410.45612433969194</c:v>
                </c:pt>
                <c:pt idx="50512">
                  <c:v>410.56877620584493</c:v>
                </c:pt>
                <c:pt idx="50513">
                  <c:v>410.61098146907705</c:v>
                </c:pt>
                <c:pt idx="50514">
                  <c:v>410.671269710307</c:v>
                </c:pt>
                <c:pt idx="50515">
                  <c:v>410.91115331492296</c:v>
                </c:pt>
                <c:pt idx="50516">
                  <c:v>410.89882698969194</c:v>
                </c:pt>
                <c:pt idx="50517">
                  <c:v>410.80299581276904</c:v>
                </c:pt>
                <c:pt idx="50518">
                  <c:v>410.35332375461496</c:v>
                </c:pt>
                <c:pt idx="50519">
                  <c:v>410.41739849399892</c:v>
                </c:pt>
                <c:pt idx="50520">
                  <c:v>410.44732045461495</c:v>
                </c:pt>
                <c:pt idx="50521">
                  <c:v>410.47451781876896</c:v>
                </c:pt>
                <c:pt idx="50522">
                  <c:v>410.43704592246092</c:v>
                </c:pt>
                <c:pt idx="50523">
                  <c:v>410.49114976630693</c:v>
                </c:pt>
                <c:pt idx="50524">
                  <c:v>410.71242889307598</c:v>
                </c:pt>
                <c:pt idx="50525">
                  <c:v>410.63571785799991</c:v>
                </c:pt>
                <c:pt idx="50526">
                  <c:v>410.58006250107695</c:v>
                </c:pt>
                <c:pt idx="50527">
                  <c:v>410.746370094307</c:v>
                </c:pt>
                <c:pt idx="50528">
                  <c:v>410.84259453492308</c:v>
                </c:pt>
                <c:pt idx="50529">
                  <c:v>411.01785273799896</c:v>
                </c:pt>
                <c:pt idx="50530">
                  <c:v>411.03155744199984</c:v>
                </c:pt>
                <c:pt idx="50531">
                  <c:v>411.13539633676805</c:v>
                </c:pt>
                <c:pt idx="50532">
                  <c:v>411.28100165769189</c:v>
                </c:pt>
                <c:pt idx="50533">
                  <c:v>411.26510080415397</c:v>
                </c:pt>
                <c:pt idx="50534">
                  <c:v>411.47028705430705</c:v>
                </c:pt>
                <c:pt idx="50535">
                  <c:v>411.5348109676919</c:v>
                </c:pt>
                <c:pt idx="50536">
                  <c:v>411.52292251015302</c:v>
                </c:pt>
                <c:pt idx="50537">
                  <c:v>411.51662498907592</c:v>
                </c:pt>
                <c:pt idx="50538">
                  <c:v>411.71212352630698</c:v>
                </c:pt>
                <c:pt idx="50539">
                  <c:v>411.74275282399901</c:v>
                </c:pt>
                <c:pt idx="50540">
                  <c:v>411.7980719039989</c:v>
                </c:pt>
                <c:pt idx="50541">
                  <c:v>412.07395105446102</c:v>
                </c:pt>
                <c:pt idx="50542">
                  <c:v>411.94590910984607</c:v>
                </c:pt>
                <c:pt idx="50543">
                  <c:v>412.01928363630708</c:v>
                </c:pt>
                <c:pt idx="50544">
                  <c:v>412.15603445784592</c:v>
                </c:pt>
                <c:pt idx="50545">
                  <c:v>412.35287512276909</c:v>
                </c:pt>
                <c:pt idx="50546">
                  <c:v>412.38357504769186</c:v>
                </c:pt>
                <c:pt idx="50547">
                  <c:v>412.39307338169192</c:v>
                </c:pt>
                <c:pt idx="50548">
                  <c:v>412.28877814169186</c:v>
                </c:pt>
                <c:pt idx="50549">
                  <c:v>412.28625309707689</c:v>
                </c:pt>
                <c:pt idx="50550">
                  <c:v>412.32048774076901</c:v>
                </c:pt>
                <c:pt idx="50551">
                  <c:v>412.43491584753787</c:v>
                </c:pt>
                <c:pt idx="50552">
                  <c:v>412.52447048323</c:v>
                </c:pt>
                <c:pt idx="50553">
                  <c:v>412.42075779107694</c:v>
                </c:pt>
                <c:pt idx="50554">
                  <c:v>412.29356406399995</c:v>
                </c:pt>
                <c:pt idx="50555">
                  <c:v>412.51070488599993</c:v>
                </c:pt>
                <c:pt idx="50556">
                  <c:v>412.52143000722987</c:v>
                </c:pt>
                <c:pt idx="50557">
                  <c:v>412.54977623600001</c:v>
                </c:pt>
                <c:pt idx="50558">
                  <c:v>412.61473043446108</c:v>
                </c:pt>
                <c:pt idx="50559">
                  <c:v>412.58843317892195</c:v>
                </c:pt>
                <c:pt idx="50560">
                  <c:v>412.71451667799994</c:v>
                </c:pt>
                <c:pt idx="50561">
                  <c:v>412.54303481446107</c:v>
                </c:pt>
                <c:pt idx="50562">
                  <c:v>412.56106438584607</c:v>
                </c:pt>
                <c:pt idx="50563">
                  <c:v>412.49792223769191</c:v>
                </c:pt>
                <c:pt idx="50564">
                  <c:v>412.45910686199994</c:v>
                </c:pt>
                <c:pt idx="50565">
                  <c:v>412.38435567338405</c:v>
                </c:pt>
                <c:pt idx="50566">
                  <c:v>412.35211505892295</c:v>
                </c:pt>
                <c:pt idx="50567">
                  <c:v>412.41084265538404</c:v>
                </c:pt>
                <c:pt idx="50568">
                  <c:v>412.52088708676911</c:v>
                </c:pt>
                <c:pt idx="50569">
                  <c:v>412.592897365076</c:v>
                </c:pt>
                <c:pt idx="50570">
                  <c:v>412.65425210876907</c:v>
                </c:pt>
                <c:pt idx="50571">
                  <c:v>412.658869855999</c:v>
                </c:pt>
                <c:pt idx="50572">
                  <c:v>412.70805335076898</c:v>
                </c:pt>
                <c:pt idx="50573">
                  <c:v>412.53390728876894</c:v>
                </c:pt>
                <c:pt idx="50574">
                  <c:v>412.56648969769196</c:v>
                </c:pt>
                <c:pt idx="50575">
                  <c:v>412.70895622799986</c:v>
                </c:pt>
                <c:pt idx="50576">
                  <c:v>412.74138622922999</c:v>
                </c:pt>
                <c:pt idx="50577">
                  <c:v>412.59249585830793</c:v>
                </c:pt>
                <c:pt idx="50578">
                  <c:v>412.59036121615293</c:v>
                </c:pt>
                <c:pt idx="50579">
                  <c:v>412.72901668692299</c:v>
                </c:pt>
                <c:pt idx="50580">
                  <c:v>412.75467064846106</c:v>
                </c:pt>
                <c:pt idx="50581">
                  <c:v>412.97003913630698</c:v>
                </c:pt>
                <c:pt idx="50582">
                  <c:v>413.05002203907702</c:v>
                </c:pt>
                <c:pt idx="50583">
                  <c:v>413.25104912738396</c:v>
                </c:pt>
                <c:pt idx="50584">
                  <c:v>413.24512433292205</c:v>
                </c:pt>
                <c:pt idx="50585">
                  <c:v>413.33833047615286</c:v>
                </c:pt>
                <c:pt idx="50586">
                  <c:v>413.46142000384606</c:v>
                </c:pt>
                <c:pt idx="50587">
                  <c:v>413.52148293661492</c:v>
                </c:pt>
                <c:pt idx="50588">
                  <c:v>413.45397863569195</c:v>
                </c:pt>
                <c:pt idx="50589">
                  <c:v>413.51728522015401</c:v>
                </c:pt>
                <c:pt idx="50590">
                  <c:v>413.58119733984609</c:v>
                </c:pt>
                <c:pt idx="50591">
                  <c:v>413.92999555430703</c:v>
                </c:pt>
                <c:pt idx="50592">
                  <c:v>413.81649619615308</c:v>
                </c:pt>
                <c:pt idx="50593">
                  <c:v>413.81825107692197</c:v>
                </c:pt>
                <c:pt idx="50594">
                  <c:v>413.92118969876896</c:v>
                </c:pt>
                <c:pt idx="50595">
                  <c:v>413.90504269276903</c:v>
                </c:pt>
                <c:pt idx="50596">
                  <c:v>413.87757328938397</c:v>
                </c:pt>
                <c:pt idx="50597">
                  <c:v>413.87187155722995</c:v>
                </c:pt>
                <c:pt idx="50598">
                  <c:v>413.86706314922998</c:v>
                </c:pt>
                <c:pt idx="50599">
                  <c:v>414.06644374692303</c:v>
                </c:pt>
                <c:pt idx="50600">
                  <c:v>414.13815108846092</c:v>
                </c:pt>
                <c:pt idx="50601">
                  <c:v>414.36493199230705</c:v>
                </c:pt>
                <c:pt idx="50602">
                  <c:v>414.57342974707586</c:v>
                </c:pt>
                <c:pt idx="50603">
                  <c:v>414.58698655092292</c:v>
                </c:pt>
                <c:pt idx="50604">
                  <c:v>414.70050959953801</c:v>
                </c:pt>
                <c:pt idx="50605">
                  <c:v>414.80209471538404</c:v>
                </c:pt>
                <c:pt idx="50606">
                  <c:v>414.90431308553792</c:v>
                </c:pt>
                <c:pt idx="50607">
                  <c:v>414.99250503122994</c:v>
                </c:pt>
                <c:pt idx="50608">
                  <c:v>415.1282956238461</c:v>
                </c:pt>
                <c:pt idx="50609">
                  <c:v>415.10963644476902</c:v>
                </c:pt>
                <c:pt idx="50610">
                  <c:v>415.19217164538395</c:v>
                </c:pt>
                <c:pt idx="50611">
                  <c:v>415.40449798984605</c:v>
                </c:pt>
                <c:pt idx="50612">
                  <c:v>415.34563797599895</c:v>
                </c:pt>
                <c:pt idx="50613">
                  <c:v>415.3357051947691</c:v>
                </c:pt>
                <c:pt idx="50614">
                  <c:v>415.20070519384603</c:v>
                </c:pt>
                <c:pt idx="50615">
                  <c:v>415.12458934969197</c:v>
                </c:pt>
                <c:pt idx="50616">
                  <c:v>415.09400698046102</c:v>
                </c:pt>
                <c:pt idx="50617">
                  <c:v>415.14169316169205</c:v>
                </c:pt>
                <c:pt idx="50618">
                  <c:v>415.21387837830696</c:v>
                </c:pt>
                <c:pt idx="50619">
                  <c:v>415.32617617430697</c:v>
                </c:pt>
                <c:pt idx="50620">
                  <c:v>415.33091065984502</c:v>
                </c:pt>
                <c:pt idx="50621">
                  <c:v>415.18539910476903</c:v>
                </c:pt>
                <c:pt idx="50622">
                  <c:v>415.17575195953799</c:v>
                </c:pt>
                <c:pt idx="50623">
                  <c:v>415.23036288153799</c:v>
                </c:pt>
                <c:pt idx="50624">
                  <c:v>415.17324735107695</c:v>
                </c:pt>
                <c:pt idx="50625">
                  <c:v>415.29373681815287</c:v>
                </c:pt>
                <c:pt idx="50626">
                  <c:v>415.311671031076</c:v>
                </c:pt>
                <c:pt idx="50627">
                  <c:v>415.51559303722996</c:v>
                </c:pt>
                <c:pt idx="50628">
                  <c:v>415.66979681507598</c:v>
                </c:pt>
                <c:pt idx="50629">
                  <c:v>415.66452480599901</c:v>
                </c:pt>
                <c:pt idx="50630">
                  <c:v>415.54205687276902</c:v>
                </c:pt>
                <c:pt idx="50631">
                  <c:v>415.33810933215392</c:v>
                </c:pt>
                <c:pt idx="50632">
                  <c:v>415.11119192261486</c:v>
                </c:pt>
                <c:pt idx="50633">
                  <c:v>414.85089720307701</c:v>
                </c:pt>
                <c:pt idx="50634">
                  <c:v>414.68294120307598</c:v>
                </c:pt>
                <c:pt idx="50635">
                  <c:v>414.57727103353807</c:v>
                </c:pt>
                <c:pt idx="50636">
                  <c:v>414.65715540276898</c:v>
                </c:pt>
                <c:pt idx="50637">
                  <c:v>414.69905359461501</c:v>
                </c:pt>
                <c:pt idx="50643">
                  <c:v>401.25971986507597</c:v>
                </c:pt>
                <c:pt idx="50644">
                  <c:v>401.193453543538</c:v>
                </c:pt>
                <c:pt idx="50645">
                  <c:v>401.17977390230698</c:v>
                </c:pt>
                <c:pt idx="50646">
                  <c:v>401.07328561769197</c:v>
                </c:pt>
                <c:pt idx="50647">
                  <c:v>401.01478916076906</c:v>
                </c:pt>
                <c:pt idx="50648">
                  <c:v>400.92486703307605</c:v>
                </c:pt>
                <c:pt idx="50649">
                  <c:v>400.9219722693839</c:v>
                </c:pt>
                <c:pt idx="50650">
                  <c:v>400.81120686876898</c:v>
                </c:pt>
                <c:pt idx="50651">
                  <c:v>400.98819120538388</c:v>
                </c:pt>
                <c:pt idx="50652">
                  <c:v>400.87041694138389</c:v>
                </c:pt>
                <c:pt idx="50653">
                  <c:v>400.98795250076898</c:v>
                </c:pt>
                <c:pt idx="50654">
                  <c:v>401.05160562200001</c:v>
                </c:pt>
                <c:pt idx="50655">
                  <c:v>401.06855656569189</c:v>
                </c:pt>
                <c:pt idx="50656">
                  <c:v>401.17264323461507</c:v>
                </c:pt>
                <c:pt idx="50657">
                  <c:v>401.19380411830701</c:v>
                </c:pt>
                <c:pt idx="50658">
                  <c:v>401.14488943738411</c:v>
                </c:pt>
                <c:pt idx="50659">
                  <c:v>401.05722003507702</c:v>
                </c:pt>
                <c:pt idx="50660">
                  <c:v>401.11422919323007</c:v>
                </c:pt>
                <c:pt idx="50661">
                  <c:v>401.15781631615408</c:v>
                </c:pt>
                <c:pt idx="50662">
                  <c:v>401.36050556107597</c:v>
                </c:pt>
                <c:pt idx="50663">
                  <c:v>401.52610931815286</c:v>
                </c:pt>
                <c:pt idx="50664">
                  <c:v>401.38375231046098</c:v>
                </c:pt>
                <c:pt idx="50665">
                  <c:v>401.46290277953801</c:v>
                </c:pt>
                <c:pt idx="50666">
                  <c:v>401.37579977030703</c:v>
                </c:pt>
                <c:pt idx="50667">
                  <c:v>401.46245245861491</c:v>
                </c:pt>
                <c:pt idx="50668">
                  <c:v>401.48945692138392</c:v>
                </c:pt>
                <c:pt idx="50669">
                  <c:v>401.49403555876899</c:v>
                </c:pt>
                <c:pt idx="50670">
                  <c:v>401.530490646153</c:v>
                </c:pt>
                <c:pt idx="50671">
                  <c:v>401.5313127655379</c:v>
                </c:pt>
                <c:pt idx="50672">
                  <c:v>401.62735383138403</c:v>
                </c:pt>
                <c:pt idx="50673">
                  <c:v>401.57393530599995</c:v>
                </c:pt>
                <c:pt idx="50674">
                  <c:v>401.44892648784599</c:v>
                </c:pt>
                <c:pt idx="50675">
                  <c:v>401.57405637661492</c:v>
                </c:pt>
                <c:pt idx="50676">
                  <c:v>401.64965249907704</c:v>
                </c:pt>
                <c:pt idx="50677">
                  <c:v>401.60506346122992</c:v>
                </c:pt>
                <c:pt idx="50678">
                  <c:v>401.64391934522996</c:v>
                </c:pt>
                <c:pt idx="50679">
                  <c:v>401.57251199738397</c:v>
                </c:pt>
                <c:pt idx="50680">
                  <c:v>401.47523919553799</c:v>
                </c:pt>
                <c:pt idx="50681">
                  <c:v>401.47128955830692</c:v>
                </c:pt>
                <c:pt idx="50682">
                  <c:v>401.57075690476898</c:v>
                </c:pt>
                <c:pt idx="50683">
                  <c:v>401.44696049246102</c:v>
                </c:pt>
                <c:pt idx="50684">
                  <c:v>401.57539256199891</c:v>
                </c:pt>
                <c:pt idx="50685">
                  <c:v>401.67107894307691</c:v>
                </c:pt>
                <c:pt idx="50686">
                  <c:v>401.68201738553802</c:v>
                </c:pt>
                <c:pt idx="50687">
                  <c:v>401.577382346153</c:v>
                </c:pt>
                <c:pt idx="50688">
                  <c:v>401.45300709322999</c:v>
                </c:pt>
                <c:pt idx="50689">
                  <c:v>401.36942846953798</c:v>
                </c:pt>
                <c:pt idx="50690">
                  <c:v>401.22153820369186</c:v>
                </c:pt>
                <c:pt idx="50691">
                  <c:v>401.25750888476904</c:v>
                </c:pt>
                <c:pt idx="50692">
                  <c:v>401.08820922599995</c:v>
                </c:pt>
                <c:pt idx="50693">
                  <c:v>400.98821588107586</c:v>
                </c:pt>
                <c:pt idx="50694">
                  <c:v>401.06766198784607</c:v>
                </c:pt>
                <c:pt idx="50695">
                  <c:v>401.23999826399995</c:v>
                </c:pt>
                <c:pt idx="50696">
                  <c:v>401.28219983261494</c:v>
                </c:pt>
                <c:pt idx="50697">
                  <c:v>401.13416124769191</c:v>
                </c:pt>
                <c:pt idx="50698">
                  <c:v>401.26549487692301</c:v>
                </c:pt>
                <c:pt idx="50699">
                  <c:v>401.22183805738393</c:v>
                </c:pt>
                <c:pt idx="50700">
                  <c:v>401.16505287892301</c:v>
                </c:pt>
                <c:pt idx="50701">
                  <c:v>401.12507985707595</c:v>
                </c:pt>
                <c:pt idx="50702">
                  <c:v>401.05982314292305</c:v>
                </c:pt>
                <c:pt idx="50703">
                  <c:v>400.91556930630696</c:v>
                </c:pt>
                <c:pt idx="50704">
                  <c:v>400.83070909061496</c:v>
                </c:pt>
                <c:pt idx="50705">
                  <c:v>400.86808883430706</c:v>
                </c:pt>
                <c:pt idx="50706">
                  <c:v>400.78193743399891</c:v>
                </c:pt>
                <c:pt idx="50707">
                  <c:v>400.54629307184598</c:v>
                </c:pt>
                <c:pt idx="50708">
                  <c:v>400.61199146476901</c:v>
                </c:pt>
                <c:pt idx="50709">
                  <c:v>400.73562842415299</c:v>
                </c:pt>
                <c:pt idx="50710">
                  <c:v>400.88074431707696</c:v>
                </c:pt>
                <c:pt idx="50711">
                  <c:v>400.57814316507603</c:v>
                </c:pt>
                <c:pt idx="50712">
                  <c:v>400.38329728015395</c:v>
                </c:pt>
                <c:pt idx="50713">
                  <c:v>400.41150365292293</c:v>
                </c:pt>
                <c:pt idx="50714">
                  <c:v>400.34061366922998</c:v>
                </c:pt>
                <c:pt idx="50715">
                  <c:v>400.23630867507586</c:v>
                </c:pt>
                <c:pt idx="50716">
                  <c:v>400.19793409199895</c:v>
                </c:pt>
                <c:pt idx="50717">
                  <c:v>400.22932814492299</c:v>
                </c:pt>
                <c:pt idx="50718">
                  <c:v>400.036890578461</c:v>
                </c:pt>
                <c:pt idx="50719">
                  <c:v>399.89950141107596</c:v>
                </c:pt>
                <c:pt idx="50720">
                  <c:v>399.87133331599892</c:v>
                </c:pt>
                <c:pt idx="50721">
                  <c:v>400.0021752016919</c:v>
                </c:pt>
                <c:pt idx="50722">
                  <c:v>399.98277665122987</c:v>
                </c:pt>
                <c:pt idx="50723">
                  <c:v>399.98002534907693</c:v>
                </c:pt>
                <c:pt idx="50724">
                  <c:v>399.98880231676901</c:v>
                </c:pt>
                <c:pt idx="50725">
                  <c:v>399.97154012507599</c:v>
                </c:pt>
                <c:pt idx="50726">
                  <c:v>400.00065200476911</c:v>
                </c:pt>
                <c:pt idx="50727">
                  <c:v>400.04485307553807</c:v>
                </c:pt>
                <c:pt idx="50728">
                  <c:v>400.09419039400001</c:v>
                </c:pt>
                <c:pt idx="50729">
                  <c:v>400.10577608784598</c:v>
                </c:pt>
                <c:pt idx="50730">
                  <c:v>399.97101028630692</c:v>
                </c:pt>
                <c:pt idx="50731">
                  <c:v>399.89809328922996</c:v>
                </c:pt>
                <c:pt idx="50732">
                  <c:v>399.90343453169197</c:v>
                </c:pt>
                <c:pt idx="50733">
                  <c:v>399.92212900476898</c:v>
                </c:pt>
                <c:pt idx="50734">
                  <c:v>399.94545371030705</c:v>
                </c:pt>
                <c:pt idx="50735">
                  <c:v>399.82493351599999</c:v>
                </c:pt>
                <c:pt idx="50736">
                  <c:v>400.04947635046108</c:v>
                </c:pt>
                <c:pt idx="50737">
                  <c:v>399.98947221953802</c:v>
                </c:pt>
                <c:pt idx="50738">
                  <c:v>399.95729462261397</c:v>
                </c:pt>
                <c:pt idx="50739">
                  <c:v>399.888244016307</c:v>
                </c:pt>
                <c:pt idx="50740">
                  <c:v>399.845709092307</c:v>
                </c:pt>
                <c:pt idx="50741">
                  <c:v>399.88986869230706</c:v>
                </c:pt>
                <c:pt idx="50742">
                  <c:v>399.93916809907699</c:v>
                </c:pt>
                <c:pt idx="50743">
                  <c:v>399.85055419261499</c:v>
                </c:pt>
                <c:pt idx="50744">
                  <c:v>399.73239684799989</c:v>
                </c:pt>
                <c:pt idx="50745">
                  <c:v>399.69605568076901</c:v>
                </c:pt>
                <c:pt idx="50746">
                  <c:v>399.74929146722997</c:v>
                </c:pt>
                <c:pt idx="50747">
                  <c:v>399.83799626507692</c:v>
                </c:pt>
                <c:pt idx="50748">
                  <c:v>399.92513493707588</c:v>
                </c:pt>
                <c:pt idx="50749">
                  <c:v>399.99915768969197</c:v>
                </c:pt>
                <c:pt idx="50750">
                  <c:v>400.04868974538397</c:v>
                </c:pt>
                <c:pt idx="50751">
                  <c:v>400.09081255015292</c:v>
                </c:pt>
                <c:pt idx="50752">
                  <c:v>400.02113448122981</c:v>
                </c:pt>
                <c:pt idx="50753">
                  <c:v>399.98669356907595</c:v>
                </c:pt>
                <c:pt idx="50754">
                  <c:v>400.11429278815302</c:v>
                </c:pt>
                <c:pt idx="50755">
                  <c:v>400.11431838215299</c:v>
                </c:pt>
                <c:pt idx="50756">
                  <c:v>400.17984517261505</c:v>
                </c:pt>
                <c:pt idx="50757">
                  <c:v>400.36251044476904</c:v>
                </c:pt>
                <c:pt idx="50758">
                  <c:v>400.31860553092298</c:v>
                </c:pt>
                <c:pt idx="50759">
                  <c:v>400.36737512769196</c:v>
                </c:pt>
                <c:pt idx="50760">
                  <c:v>400.42714916061493</c:v>
                </c:pt>
                <c:pt idx="50761">
                  <c:v>400.51249855353802</c:v>
                </c:pt>
                <c:pt idx="50762">
                  <c:v>400.3252806918461</c:v>
                </c:pt>
                <c:pt idx="50763">
                  <c:v>400.32174134015293</c:v>
                </c:pt>
                <c:pt idx="50764">
                  <c:v>400.34842181630705</c:v>
                </c:pt>
                <c:pt idx="50765">
                  <c:v>400.42340774676796</c:v>
                </c:pt>
                <c:pt idx="50766">
                  <c:v>400.33249054292293</c:v>
                </c:pt>
                <c:pt idx="50767">
                  <c:v>400.31928086569201</c:v>
                </c:pt>
                <c:pt idx="50768">
                  <c:v>400.31491194584601</c:v>
                </c:pt>
                <c:pt idx="50769">
                  <c:v>400.41753413476908</c:v>
                </c:pt>
                <c:pt idx="50770">
                  <c:v>400.12953358046104</c:v>
                </c:pt>
                <c:pt idx="50771">
                  <c:v>400.13343218384614</c:v>
                </c:pt>
                <c:pt idx="50772">
                  <c:v>400.3019749879989</c:v>
                </c:pt>
                <c:pt idx="50773">
                  <c:v>400.44160002523</c:v>
                </c:pt>
                <c:pt idx="50774">
                  <c:v>400.28687276353799</c:v>
                </c:pt>
                <c:pt idx="50775">
                  <c:v>400.25356786138394</c:v>
                </c:pt>
                <c:pt idx="50776">
                  <c:v>400.33980094276905</c:v>
                </c:pt>
                <c:pt idx="50777">
                  <c:v>400.46258363753805</c:v>
                </c:pt>
                <c:pt idx="50778">
                  <c:v>400.54229580584604</c:v>
                </c:pt>
                <c:pt idx="50779">
                  <c:v>400.482667445846</c:v>
                </c:pt>
                <c:pt idx="50780">
                  <c:v>400.61595262876904</c:v>
                </c:pt>
                <c:pt idx="50781">
                  <c:v>400.69679713123099</c:v>
                </c:pt>
                <c:pt idx="50782">
                  <c:v>400.71268016169205</c:v>
                </c:pt>
                <c:pt idx="50783">
                  <c:v>400.88027883953805</c:v>
                </c:pt>
                <c:pt idx="50784">
                  <c:v>400.94264350799898</c:v>
                </c:pt>
                <c:pt idx="50785">
                  <c:v>401.37019442092299</c:v>
                </c:pt>
                <c:pt idx="50786">
                  <c:v>401.9383677763069</c:v>
                </c:pt>
                <c:pt idx="50787">
                  <c:v>402.37108907876905</c:v>
                </c:pt>
                <c:pt idx="50788">
                  <c:v>402.65827634584605</c:v>
                </c:pt>
                <c:pt idx="50789">
                  <c:v>402.85013639046105</c:v>
                </c:pt>
                <c:pt idx="50790">
                  <c:v>403.25914885338398</c:v>
                </c:pt>
                <c:pt idx="50791">
                  <c:v>403.73149335676896</c:v>
                </c:pt>
                <c:pt idx="50792">
                  <c:v>404.02479393122996</c:v>
                </c:pt>
                <c:pt idx="50793">
                  <c:v>404.26964139892306</c:v>
                </c:pt>
                <c:pt idx="50794">
                  <c:v>404.40527921461495</c:v>
                </c:pt>
                <c:pt idx="50795">
                  <c:v>404.53107027922994</c:v>
                </c:pt>
                <c:pt idx="50796">
                  <c:v>404.72282307676807</c:v>
                </c:pt>
                <c:pt idx="50797">
                  <c:v>404.732563999538</c:v>
                </c:pt>
                <c:pt idx="50798">
                  <c:v>404.63617545446095</c:v>
                </c:pt>
                <c:pt idx="50799">
                  <c:v>404.62055418800003</c:v>
                </c:pt>
                <c:pt idx="50800">
                  <c:v>404.63269461200002</c:v>
                </c:pt>
                <c:pt idx="50801">
                  <c:v>404.88141029723096</c:v>
                </c:pt>
                <c:pt idx="50802">
                  <c:v>404.90820620769193</c:v>
                </c:pt>
                <c:pt idx="50803">
                  <c:v>404.90428205661499</c:v>
                </c:pt>
                <c:pt idx="50804">
                  <c:v>404.96615820538386</c:v>
                </c:pt>
                <c:pt idx="50805">
                  <c:v>404.91787128046104</c:v>
                </c:pt>
                <c:pt idx="50806">
                  <c:v>404.93947120199994</c:v>
                </c:pt>
                <c:pt idx="50807">
                  <c:v>405.04815690169187</c:v>
                </c:pt>
                <c:pt idx="50808">
                  <c:v>405.130025526922</c:v>
                </c:pt>
                <c:pt idx="50809">
                  <c:v>405.15819755892193</c:v>
                </c:pt>
                <c:pt idx="50810">
                  <c:v>405.21381094769185</c:v>
                </c:pt>
                <c:pt idx="50811">
                  <c:v>405.348913377538</c:v>
                </c:pt>
                <c:pt idx="50812">
                  <c:v>405.46630574999989</c:v>
                </c:pt>
                <c:pt idx="50813">
                  <c:v>405.43324593153795</c:v>
                </c:pt>
                <c:pt idx="50814">
                  <c:v>405.4618144729219</c:v>
                </c:pt>
                <c:pt idx="50815">
                  <c:v>405.62203196676904</c:v>
                </c:pt>
                <c:pt idx="50816">
                  <c:v>405.82353838784599</c:v>
                </c:pt>
                <c:pt idx="50817">
                  <c:v>405.72683345492294</c:v>
                </c:pt>
                <c:pt idx="50818">
                  <c:v>405.615671706</c:v>
                </c:pt>
                <c:pt idx="50819">
                  <c:v>405.36908990661499</c:v>
                </c:pt>
                <c:pt idx="50820">
                  <c:v>405.30204118707701</c:v>
                </c:pt>
                <c:pt idx="50821">
                  <c:v>405.45451864522994</c:v>
                </c:pt>
                <c:pt idx="50822">
                  <c:v>405.47480761384611</c:v>
                </c:pt>
                <c:pt idx="50823">
                  <c:v>405.52674941415296</c:v>
                </c:pt>
                <c:pt idx="50824">
                  <c:v>405.57507522907696</c:v>
                </c:pt>
                <c:pt idx="50825">
                  <c:v>405.66981984753801</c:v>
                </c:pt>
                <c:pt idx="50826">
                  <c:v>405.79604093507595</c:v>
                </c:pt>
                <c:pt idx="50827">
                  <c:v>405.80611511538399</c:v>
                </c:pt>
                <c:pt idx="50828">
                  <c:v>405.93580924799886</c:v>
                </c:pt>
                <c:pt idx="50829">
                  <c:v>406.00402956984607</c:v>
                </c:pt>
                <c:pt idx="50830">
                  <c:v>406.02425610276902</c:v>
                </c:pt>
                <c:pt idx="50831">
                  <c:v>406.14550105507698</c:v>
                </c:pt>
                <c:pt idx="50832">
                  <c:v>406.11907354215299</c:v>
                </c:pt>
                <c:pt idx="50833">
                  <c:v>406.06675833076901</c:v>
                </c:pt>
                <c:pt idx="50834">
                  <c:v>406.28230662492302</c:v>
                </c:pt>
                <c:pt idx="50835">
                  <c:v>406.14847379999998</c:v>
                </c:pt>
                <c:pt idx="50836">
                  <c:v>406.09796071584606</c:v>
                </c:pt>
                <c:pt idx="50837">
                  <c:v>406.28653127892187</c:v>
                </c:pt>
                <c:pt idx="50838">
                  <c:v>406.43499020430698</c:v>
                </c:pt>
                <c:pt idx="50839">
                  <c:v>406.61345832553798</c:v>
                </c:pt>
                <c:pt idx="50840">
                  <c:v>406.74415721876898</c:v>
                </c:pt>
                <c:pt idx="50841">
                  <c:v>407.10486276707701</c:v>
                </c:pt>
                <c:pt idx="50842">
                  <c:v>407.35671868938397</c:v>
                </c:pt>
                <c:pt idx="50843">
                  <c:v>407.52965769000002</c:v>
                </c:pt>
                <c:pt idx="50844">
                  <c:v>407.67336303338402</c:v>
                </c:pt>
                <c:pt idx="50845">
                  <c:v>407.83284705553802</c:v>
                </c:pt>
                <c:pt idx="50846">
                  <c:v>407.77550929707689</c:v>
                </c:pt>
                <c:pt idx="50847">
                  <c:v>407.63766700015401</c:v>
                </c:pt>
                <c:pt idx="50848">
                  <c:v>407.66193609584604</c:v>
                </c:pt>
                <c:pt idx="50849">
                  <c:v>407.67466610661506</c:v>
                </c:pt>
                <c:pt idx="50850">
                  <c:v>407.54177530261495</c:v>
                </c:pt>
                <c:pt idx="50851">
                  <c:v>407.58650140446099</c:v>
                </c:pt>
                <c:pt idx="50852">
                  <c:v>407.56397909092198</c:v>
                </c:pt>
                <c:pt idx="50853">
                  <c:v>407.5295932616919</c:v>
                </c:pt>
                <c:pt idx="50854">
                  <c:v>407.56011859630695</c:v>
                </c:pt>
                <c:pt idx="50855">
                  <c:v>407.31714959015301</c:v>
                </c:pt>
                <c:pt idx="50856">
                  <c:v>407.2637594356919</c:v>
                </c:pt>
                <c:pt idx="50857">
                  <c:v>407.32615127692293</c:v>
                </c:pt>
                <c:pt idx="50858">
                  <c:v>407.19546238430706</c:v>
                </c:pt>
                <c:pt idx="50859">
                  <c:v>407.06060697969195</c:v>
                </c:pt>
                <c:pt idx="50860">
                  <c:v>406.99109378846094</c:v>
                </c:pt>
                <c:pt idx="50861">
                  <c:v>407.07282181369203</c:v>
                </c:pt>
                <c:pt idx="50862">
                  <c:v>407.15375642815292</c:v>
                </c:pt>
                <c:pt idx="50863">
                  <c:v>407.20294606907601</c:v>
                </c:pt>
                <c:pt idx="50864">
                  <c:v>407.358834446461</c:v>
                </c:pt>
                <c:pt idx="50865">
                  <c:v>407.28343692030694</c:v>
                </c:pt>
                <c:pt idx="50866">
                  <c:v>407.24937218353807</c:v>
                </c:pt>
                <c:pt idx="50867">
                  <c:v>407.20742955399999</c:v>
                </c:pt>
                <c:pt idx="50868">
                  <c:v>407.32544648138395</c:v>
                </c:pt>
                <c:pt idx="50869">
                  <c:v>407.41611951953786</c:v>
                </c:pt>
                <c:pt idx="50870">
                  <c:v>407.58615661415399</c:v>
                </c:pt>
                <c:pt idx="50871">
                  <c:v>407.74081327476904</c:v>
                </c:pt>
                <c:pt idx="50872">
                  <c:v>407.99124769815296</c:v>
                </c:pt>
                <c:pt idx="50873">
                  <c:v>408.09587838892293</c:v>
                </c:pt>
                <c:pt idx="50874">
                  <c:v>408.04936670138397</c:v>
                </c:pt>
                <c:pt idx="50875">
                  <c:v>408.25515779369192</c:v>
                </c:pt>
                <c:pt idx="50876">
                  <c:v>408.27646563969205</c:v>
                </c:pt>
                <c:pt idx="50877">
                  <c:v>408.23899535692294</c:v>
                </c:pt>
                <c:pt idx="50878">
                  <c:v>408.40440929492308</c:v>
                </c:pt>
                <c:pt idx="50879">
                  <c:v>408.156440986615</c:v>
                </c:pt>
                <c:pt idx="50880">
                  <c:v>408.08503537507596</c:v>
                </c:pt>
                <c:pt idx="50881">
                  <c:v>407.90223500446098</c:v>
                </c:pt>
                <c:pt idx="50882">
                  <c:v>407.83800750384597</c:v>
                </c:pt>
                <c:pt idx="50883">
                  <c:v>407.92382692676898</c:v>
                </c:pt>
                <c:pt idx="50884">
                  <c:v>407.77281673384607</c:v>
                </c:pt>
                <c:pt idx="50885">
                  <c:v>407.592281454307</c:v>
                </c:pt>
                <c:pt idx="50886">
                  <c:v>407.54443082722997</c:v>
                </c:pt>
                <c:pt idx="50887">
                  <c:v>407.38008271784605</c:v>
                </c:pt>
                <c:pt idx="50888">
                  <c:v>407.36114570830796</c:v>
                </c:pt>
                <c:pt idx="50889">
                  <c:v>407.29798026661496</c:v>
                </c:pt>
                <c:pt idx="50890">
                  <c:v>407.1785279472299</c:v>
                </c:pt>
                <c:pt idx="50891">
                  <c:v>407.28049936999992</c:v>
                </c:pt>
                <c:pt idx="50892">
                  <c:v>407.33907839184604</c:v>
                </c:pt>
                <c:pt idx="50893">
                  <c:v>407.208723964461</c:v>
                </c:pt>
                <c:pt idx="50894">
                  <c:v>407.22031244415393</c:v>
                </c:pt>
                <c:pt idx="50895">
                  <c:v>407.27446658215302</c:v>
                </c:pt>
                <c:pt idx="50896">
                  <c:v>407.24525017415402</c:v>
                </c:pt>
                <c:pt idx="50897">
                  <c:v>407.21057218246102</c:v>
                </c:pt>
                <c:pt idx="50898">
                  <c:v>407.17537527415396</c:v>
                </c:pt>
                <c:pt idx="50899">
                  <c:v>407.26335428553796</c:v>
                </c:pt>
                <c:pt idx="50900">
                  <c:v>407.31366104184605</c:v>
                </c:pt>
                <c:pt idx="50901">
                  <c:v>407.12892408353798</c:v>
                </c:pt>
                <c:pt idx="50902">
                  <c:v>407.2565209786149</c:v>
                </c:pt>
                <c:pt idx="50903">
                  <c:v>407.25455466584606</c:v>
                </c:pt>
                <c:pt idx="50904">
                  <c:v>407.24846748461499</c:v>
                </c:pt>
                <c:pt idx="50905">
                  <c:v>407.208638110923</c:v>
                </c:pt>
                <c:pt idx="50906">
                  <c:v>407.19949927522993</c:v>
                </c:pt>
                <c:pt idx="50907">
                  <c:v>407.195332775846</c:v>
                </c:pt>
                <c:pt idx="50908">
                  <c:v>407.29492174753796</c:v>
                </c:pt>
                <c:pt idx="50909">
                  <c:v>407.19204204353798</c:v>
                </c:pt>
                <c:pt idx="50910">
                  <c:v>407.01434904292199</c:v>
                </c:pt>
                <c:pt idx="50911">
                  <c:v>406.89868898907696</c:v>
                </c:pt>
                <c:pt idx="50912">
                  <c:v>406.88646928322999</c:v>
                </c:pt>
                <c:pt idx="50913">
                  <c:v>406.89205717769192</c:v>
                </c:pt>
                <c:pt idx="50914">
                  <c:v>406.94014004292296</c:v>
                </c:pt>
                <c:pt idx="50915">
                  <c:v>406.91054865522995</c:v>
                </c:pt>
                <c:pt idx="50916">
                  <c:v>406.91570612846101</c:v>
                </c:pt>
                <c:pt idx="50917">
                  <c:v>406.83080939538405</c:v>
                </c:pt>
                <c:pt idx="50918">
                  <c:v>406.80025143507601</c:v>
                </c:pt>
                <c:pt idx="50919">
                  <c:v>406.6684228163071</c:v>
                </c:pt>
                <c:pt idx="50920">
                  <c:v>406.48883383169192</c:v>
                </c:pt>
                <c:pt idx="50921">
                  <c:v>406.42020970353792</c:v>
                </c:pt>
                <c:pt idx="50922">
                  <c:v>406.36294713092303</c:v>
                </c:pt>
                <c:pt idx="50923">
                  <c:v>406.280660057538</c:v>
                </c:pt>
                <c:pt idx="50924">
                  <c:v>406.08640911446105</c:v>
                </c:pt>
                <c:pt idx="50925">
                  <c:v>406.13292224246101</c:v>
                </c:pt>
                <c:pt idx="50926">
                  <c:v>406.50943778923101</c:v>
                </c:pt>
                <c:pt idx="50927">
                  <c:v>406.14992982061506</c:v>
                </c:pt>
                <c:pt idx="50928">
                  <c:v>406.10396190061499</c:v>
                </c:pt>
                <c:pt idx="50929">
                  <c:v>406.02594547522995</c:v>
                </c:pt>
                <c:pt idx="50930">
                  <c:v>405.73918222199899</c:v>
                </c:pt>
                <c:pt idx="50931">
                  <c:v>405.61678972538397</c:v>
                </c:pt>
                <c:pt idx="50932">
                  <c:v>405.79550611399992</c:v>
                </c:pt>
                <c:pt idx="50933">
                  <c:v>405.74488580153803</c:v>
                </c:pt>
                <c:pt idx="50934">
                  <c:v>405.82848292030701</c:v>
                </c:pt>
                <c:pt idx="50935">
                  <c:v>405.5860353481529</c:v>
                </c:pt>
                <c:pt idx="50936">
                  <c:v>405.43452856661486</c:v>
                </c:pt>
                <c:pt idx="50937">
                  <c:v>405.31821144953796</c:v>
                </c:pt>
                <c:pt idx="50938">
                  <c:v>405.52964232553808</c:v>
                </c:pt>
                <c:pt idx="50939">
                  <c:v>405.21724110461508</c:v>
                </c:pt>
                <c:pt idx="50940">
                  <c:v>405.16092608738398</c:v>
                </c:pt>
                <c:pt idx="50941">
                  <c:v>405.064431351076</c:v>
                </c:pt>
                <c:pt idx="50942">
                  <c:v>405.022608658308</c:v>
                </c:pt>
                <c:pt idx="50943">
                  <c:v>404.90908128353806</c:v>
                </c:pt>
                <c:pt idx="50944">
                  <c:v>404.52715374076899</c:v>
                </c:pt>
                <c:pt idx="50945">
                  <c:v>404.43111310907693</c:v>
                </c:pt>
                <c:pt idx="50946">
                  <c:v>404.39395807938399</c:v>
                </c:pt>
                <c:pt idx="50947">
                  <c:v>404.29054996492295</c:v>
                </c:pt>
                <c:pt idx="50948">
                  <c:v>404.25472634061492</c:v>
                </c:pt>
                <c:pt idx="50949">
                  <c:v>404.38753217538397</c:v>
                </c:pt>
                <c:pt idx="50950">
                  <c:v>404.54063798122996</c:v>
                </c:pt>
                <c:pt idx="50951">
                  <c:v>404.52794677538395</c:v>
                </c:pt>
                <c:pt idx="50952">
                  <c:v>404.689504073384</c:v>
                </c:pt>
                <c:pt idx="50953">
                  <c:v>404.77946347584606</c:v>
                </c:pt>
                <c:pt idx="50954">
                  <c:v>404.96349016430702</c:v>
                </c:pt>
                <c:pt idx="50955">
                  <c:v>405.20418667907597</c:v>
                </c:pt>
                <c:pt idx="50956">
                  <c:v>405.32447750384614</c:v>
                </c:pt>
                <c:pt idx="50957">
                  <c:v>405.5160762050769</c:v>
                </c:pt>
                <c:pt idx="50958">
                  <c:v>405.90266524292292</c:v>
                </c:pt>
                <c:pt idx="50959">
                  <c:v>408.67007630784502</c:v>
                </c:pt>
                <c:pt idx="50960">
                  <c:v>410.50479227738396</c:v>
                </c:pt>
                <c:pt idx="50961">
                  <c:v>416.31366534538398</c:v>
                </c:pt>
                <c:pt idx="50962">
                  <c:v>414.27264997061496</c:v>
                </c:pt>
                <c:pt idx="50963">
                  <c:v>409.13873634938392</c:v>
                </c:pt>
                <c:pt idx="50964">
                  <c:v>409.87700952399905</c:v>
                </c:pt>
                <c:pt idx="50965">
                  <c:v>410.12650233230698</c:v>
                </c:pt>
                <c:pt idx="50966">
                  <c:v>409.82544860923002</c:v>
                </c:pt>
                <c:pt idx="50967">
                  <c:v>409.95382234246102</c:v>
                </c:pt>
                <c:pt idx="50968">
                  <c:v>409.11796878538405</c:v>
                </c:pt>
                <c:pt idx="50969">
                  <c:v>413.94848742784598</c:v>
                </c:pt>
                <c:pt idx="50970">
                  <c:v>418.097044094154</c:v>
                </c:pt>
                <c:pt idx="50971">
                  <c:v>420.48419460646102</c:v>
                </c:pt>
                <c:pt idx="50972">
                  <c:v>417.37486952476911</c:v>
                </c:pt>
                <c:pt idx="50973">
                  <c:v>414.34598225799903</c:v>
                </c:pt>
                <c:pt idx="50974">
                  <c:v>413.81733980476901</c:v>
                </c:pt>
                <c:pt idx="50975">
                  <c:v>414.40161928569097</c:v>
                </c:pt>
                <c:pt idx="50976">
                  <c:v>416.04837034399895</c:v>
                </c:pt>
                <c:pt idx="50977">
                  <c:v>415.49771150615294</c:v>
                </c:pt>
                <c:pt idx="50978">
                  <c:v>413.25149200169199</c:v>
                </c:pt>
                <c:pt idx="50979">
                  <c:v>412.00016021092301</c:v>
                </c:pt>
                <c:pt idx="50980">
                  <c:v>412.3961539887689</c:v>
                </c:pt>
                <c:pt idx="50981">
                  <c:v>411.41666388230698</c:v>
                </c:pt>
                <c:pt idx="50982">
                  <c:v>411.35018580907598</c:v>
                </c:pt>
                <c:pt idx="50983">
                  <c:v>414.08384914569194</c:v>
                </c:pt>
                <c:pt idx="50984">
                  <c:v>415.59473835230699</c:v>
                </c:pt>
                <c:pt idx="50985">
                  <c:v>417.91417965107587</c:v>
                </c:pt>
                <c:pt idx="50986">
                  <c:v>418.65619963538398</c:v>
                </c:pt>
                <c:pt idx="50987">
                  <c:v>419.87149006953808</c:v>
                </c:pt>
                <c:pt idx="50988">
                  <c:v>419.79389750584602</c:v>
                </c:pt>
                <c:pt idx="50989">
                  <c:v>418.67855040984608</c:v>
                </c:pt>
                <c:pt idx="50990">
                  <c:v>420.9218685413839</c:v>
                </c:pt>
                <c:pt idx="50991">
                  <c:v>421.51832872015297</c:v>
                </c:pt>
                <c:pt idx="50992">
                  <c:v>421.25497315400008</c:v>
                </c:pt>
                <c:pt idx="50993">
                  <c:v>417.70719560353808</c:v>
                </c:pt>
                <c:pt idx="50994">
                  <c:v>415.55130509999992</c:v>
                </c:pt>
                <c:pt idx="50995">
                  <c:v>414.19955947292294</c:v>
                </c:pt>
                <c:pt idx="50996">
                  <c:v>413.80404196661499</c:v>
                </c:pt>
                <c:pt idx="50997">
                  <c:v>413.33380776476901</c:v>
                </c:pt>
                <c:pt idx="50998">
                  <c:v>413.59977914953799</c:v>
                </c:pt>
                <c:pt idx="50999">
                  <c:v>413.51087956492302</c:v>
                </c:pt>
                <c:pt idx="51000">
                  <c:v>413.307695935384</c:v>
                </c:pt>
                <c:pt idx="51001">
                  <c:v>412.92599726676895</c:v>
                </c:pt>
                <c:pt idx="51002">
                  <c:v>413.59463932615301</c:v>
                </c:pt>
                <c:pt idx="51003">
                  <c:v>413.41899120230693</c:v>
                </c:pt>
                <c:pt idx="51004">
                  <c:v>414.55155434876895</c:v>
                </c:pt>
                <c:pt idx="51005">
                  <c:v>414.13335820892189</c:v>
                </c:pt>
                <c:pt idx="51006">
                  <c:v>414.2325194993839</c:v>
                </c:pt>
                <c:pt idx="51007">
                  <c:v>414.56015269</c:v>
                </c:pt>
                <c:pt idx="51008">
                  <c:v>414.32928018384609</c:v>
                </c:pt>
                <c:pt idx="51009">
                  <c:v>414.10644509153798</c:v>
                </c:pt>
                <c:pt idx="51010">
                  <c:v>414.07780047523102</c:v>
                </c:pt>
                <c:pt idx="51011">
                  <c:v>413.58648578722995</c:v>
                </c:pt>
                <c:pt idx="51012">
                  <c:v>414.04698264538405</c:v>
                </c:pt>
                <c:pt idx="51013">
                  <c:v>413.9914937770759</c:v>
                </c:pt>
                <c:pt idx="51014">
                  <c:v>413.03731981369191</c:v>
                </c:pt>
                <c:pt idx="51015">
                  <c:v>411.89031474353794</c:v>
                </c:pt>
                <c:pt idx="51016">
                  <c:v>411.90152097092295</c:v>
                </c:pt>
                <c:pt idx="51017">
                  <c:v>412.25689230553797</c:v>
                </c:pt>
                <c:pt idx="51018">
                  <c:v>412.33155564492296</c:v>
                </c:pt>
                <c:pt idx="51019">
                  <c:v>412.23215756184595</c:v>
                </c:pt>
                <c:pt idx="51020">
                  <c:v>411.82751029630703</c:v>
                </c:pt>
                <c:pt idx="51021">
                  <c:v>411.92389604092295</c:v>
                </c:pt>
                <c:pt idx="51022">
                  <c:v>412.56458206523098</c:v>
                </c:pt>
                <c:pt idx="51023">
                  <c:v>412.49878822615295</c:v>
                </c:pt>
                <c:pt idx="51024">
                  <c:v>412.04933363323005</c:v>
                </c:pt>
                <c:pt idx="51025">
                  <c:v>411.24016348999896</c:v>
                </c:pt>
                <c:pt idx="51026">
                  <c:v>410.69978469923007</c:v>
                </c:pt>
                <c:pt idx="51027">
                  <c:v>411.04250666230701</c:v>
                </c:pt>
                <c:pt idx="51028">
                  <c:v>411.06239291769191</c:v>
                </c:pt>
                <c:pt idx="51029">
                  <c:v>410.59654984646096</c:v>
                </c:pt>
                <c:pt idx="51030">
                  <c:v>410.05585953753808</c:v>
                </c:pt>
                <c:pt idx="51031">
                  <c:v>410.15564090923004</c:v>
                </c:pt>
                <c:pt idx="51032">
                  <c:v>410.40313554923091</c:v>
                </c:pt>
                <c:pt idx="51033">
                  <c:v>412.24072500938405</c:v>
                </c:pt>
                <c:pt idx="51034">
                  <c:v>413.4417160256919</c:v>
                </c:pt>
                <c:pt idx="51035">
                  <c:v>413.167139660153</c:v>
                </c:pt>
                <c:pt idx="51036">
                  <c:v>412.40547162292302</c:v>
                </c:pt>
                <c:pt idx="51037">
                  <c:v>411.56071693292296</c:v>
                </c:pt>
                <c:pt idx="51038">
                  <c:v>412.78072595507587</c:v>
                </c:pt>
                <c:pt idx="51039">
                  <c:v>413.01018558015397</c:v>
                </c:pt>
                <c:pt idx="51040">
                  <c:v>412.36049656261503</c:v>
                </c:pt>
                <c:pt idx="51041">
                  <c:v>412.63353784938397</c:v>
                </c:pt>
                <c:pt idx="51042">
                  <c:v>413.60267750169203</c:v>
                </c:pt>
                <c:pt idx="51043">
                  <c:v>414.84226030030709</c:v>
                </c:pt>
                <c:pt idx="51044">
                  <c:v>417.07192303907601</c:v>
                </c:pt>
                <c:pt idx="51045">
                  <c:v>416.580344538769</c:v>
                </c:pt>
                <c:pt idx="51046">
                  <c:v>416.00763615569196</c:v>
                </c:pt>
                <c:pt idx="51047">
                  <c:v>415.49540808923092</c:v>
                </c:pt>
                <c:pt idx="51048">
                  <c:v>414.53988464769196</c:v>
                </c:pt>
                <c:pt idx="51049">
                  <c:v>414.32991184261493</c:v>
                </c:pt>
                <c:pt idx="51050">
                  <c:v>413.92258400230696</c:v>
                </c:pt>
                <c:pt idx="51051">
                  <c:v>413.45565751276905</c:v>
                </c:pt>
                <c:pt idx="51052">
                  <c:v>413.45858394384601</c:v>
                </c:pt>
                <c:pt idx="51053">
                  <c:v>412.975455104307</c:v>
                </c:pt>
                <c:pt idx="51054">
                  <c:v>412.26320343230697</c:v>
                </c:pt>
                <c:pt idx="51055">
                  <c:v>411.66719790307599</c:v>
                </c:pt>
                <c:pt idx="51056">
                  <c:v>410.99555561938399</c:v>
                </c:pt>
                <c:pt idx="51057">
                  <c:v>411.134684995692</c:v>
                </c:pt>
                <c:pt idx="51058">
                  <c:v>411.66645771476902</c:v>
                </c:pt>
                <c:pt idx="51059">
                  <c:v>411.69068109538404</c:v>
                </c:pt>
                <c:pt idx="51060">
                  <c:v>411.37210159692205</c:v>
                </c:pt>
                <c:pt idx="51061">
                  <c:v>411.49754129353801</c:v>
                </c:pt>
                <c:pt idx="51062">
                  <c:v>411.92988931015304</c:v>
                </c:pt>
                <c:pt idx="51063">
                  <c:v>411.89087275692196</c:v>
                </c:pt>
                <c:pt idx="51064">
                  <c:v>412.11446550338405</c:v>
                </c:pt>
                <c:pt idx="51065">
                  <c:v>413.82320450769197</c:v>
                </c:pt>
                <c:pt idx="51066">
                  <c:v>415.51028099138398</c:v>
                </c:pt>
                <c:pt idx="51067">
                  <c:v>416.31051178799993</c:v>
                </c:pt>
                <c:pt idx="51068">
                  <c:v>417.9911155249219</c:v>
                </c:pt>
                <c:pt idx="51069">
                  <c:v>420.90757317753793</c:v>
                </c:pt>
                <c:pt idx="51070">
                  <c:v>421.31328621969197</c:v>
                </c:pt>
                <c:pt idx="51071">
                  <c:v>417.93587062738396</c:v>
                </c:pt>
                <c:pt idx="51072">
                  <c:v>416.47305924307693</c:v>
                </c:pt>
                <c:pt idx="51073">
                  <c:v>415.39704246522996</c:v>
                </c:pt>
                <c:pt idx="51074">
                  <c:v>416.17724395107592</c:v>
                </c:pt>
                <c:pt idx="51075">
                  <c:v>415.64316326169194</c:v>
                </c:pt>
                <c:pt idx="51076">
                  <c:v>414.79817561092295</c:v>
                </c:pt>
                <c:pt idx="51077">
                  <c:v>413.38301951522993</c:v>
                </c:pt>
                <c:pt idx="51078">
                  <c:v>414.22986362138408</c:v>
                </c:pt>
                <c:pt idx="51079">
                  <c:v>414.18951765061496</c:v>
                </c:pt>
                <c:pt idx="51080">
                  <c:v>414.17779885615403</c:v>
                </c:pt>
                <c:pt idx="51081">
                  <c:v>414.37517767292292</c:v>
                </c:pt>
                <c:pt idx="51082">
                  <c:v>413.67173628430697</c:v>
                </c:pt>
                <c:pt idx="51083">
                  <c:v>412.42874076338393</c:v>
                </c:pt>
                <c:pt idx="51084">
                  <c:v>412.22641999076899</c:v>
                </c:pt>
                <c:pt idx="51085">
                  <c:v>413.93193856876889</c:v>
                </c:pt>
                <c:pt idx="51086">
                  <c:v>413.662857702922</c:v>
                </c:pt>
                <c:pt idx="51087">
                  <c:v>412.67876418353808</c:v>
                </c:pt>
                <c:pt idx="51088">
                  <c:v>413.59401887707691</c:v>
                </c:pt>
                <c:pt idx="51089">
                  <c:v>414.06396662953807</c:v>
                </c:pt>
                <c:pt idx="51090">
                  <c:v>414.14462541876907</c:v>
                </c:pt>
                <c:pt idx="51091">
                  <c:v>416.13377151646102</c:v>
                </c:pt>
                <c:pt idx="51092">
                  <c:v>415.44320361461502</c:v>
                </c:pt>
                <c:pt idx="51093">
                  <c:v>411.3011080786149</c:v>
                </c:pt>
                <c:pt idx="51094">
                  <c:v>410.64623088138404</c:v>
                </c:pt>
                <c:pt idx="51095">
                  <c:v>410.35790916769196</c:v>
                </c:pt>
                <c:pt idx="51096">
                  <c:v>409.84696860738404</c:v>
                </c:pt>
                <c:pt idx="51097">
                  <c:v>409.84882844261494</c:v>
                </c:pt>
                <c:pt idx="51098">
                  <c:v>411.35994678538401</c:v>
                </c:pt>
                <c:pt idx="51099">
                  <c:v>411.64349438338405</c:v>
                </c:pt>
                <c:pt idx="51100">
                  <c:v>411.80830881969194</c:v>
                </c:pt>
                <c:pt idx="51101">
                  <c:v>412.61437430799896</c:v>
                </c:pt>
                <c:pt idx="51102">
                  <c:v>413.92731086492199</c:v>
                </c:pt>
                <c:pt idx="51103">
                  <c:v>415.25161180261495</c:v>
                </c:pt>
                <c:pt idx="51104">
                  <c:v>416.34465681307614</c:v>
                </c:pt>
                <c:pt idx="51105">
                  <c:v>418.61561537199992</c:v>
                </c:pt>
                <c:pt idx="51106">
                  <c:v>420.56973782646105</c:v>
                </c:pt>
                <c:pt idx="51107">
                  <c:v>419.53000310446106</c:v>
                </c:pt>
                <c:pt idx="51108">
                  <c:v>417.30305994569187</c:v>
                </c:pt>
                <c:pt idx="51109">
                  <c:v>416.33881027322997</c:v>
                </c:pt>
                <c:pt idx="51110">
                  <c:v>416.01848231046108</c:v>
                </c:pt>
                <c:pt idx="51111">
                  <c:v>416.41279901538394</c:v>
                </c:pt>
                <c:pt idx="51112">
                  <c:v>416.72061324892286</c:v>
                </c:pt>
                <c:pt idx="51113">
                  <c:v>416.02981103769196</c:v>
                </c:pt>
                <c:pt idx="51114">
                  <c:v>416.16962377061498</c:v>
                </c:pt>
                <c:pt idx="51115">
                  <c:v>418.44664461722999</c:v>
                </c:pt>
                <c:pt idx="51116">
                  <c:v>416.08932519707599</c:v>
                </c:pt>
                <c:pt idx="51117">
                  <c:v>414.43862900384602</c:v>
                </c:pt>
                <c:pt idx="51118">
                  <c:v>412.87237358446106</c:v>
                </c:pt>
                <c:pt idx="51119">
                  <c:v>411.983815574461</c:v>
                </c:pt>
                <c:pt idx="51120">
                  <c:v>411.58988927692297</c:v>
                </c:pt>
                <c:pt idx="51121">
                  <c:v>412.26015385707586</c:v>
                </c:pt>
                <c:pt idx="51122">
                  <c:v>411.75792021461501</c:v>
                </c:pt>
                <c:pt idx="51123">
                  <c:v>411.58491617984606</c:v>
                </c:pt>
                <c:pt idx="51124">
                  <c:v>411.99871496384594</c:v>
                </c:pt>
                <c:pt idx="51125">
                  <c:v>412.21217045907594</c:v>
                </c:pt>
                <c:pt idx="51126">
                  <c:v>412.09102434984601</c:v>
                </c:pt>
                <c:pt idx="51127">
                  <c:v>412.70505622015293</c:v>
                </c:pt>
                <c:pt idx="51128">
                  <c:v>413.09950391584601</c:v>
                </c:pt>
                <c:pt idx="51129">
                  <c:v>412.816730694</c:v>
                </c:pt>
                <c:pt idx="51130">
                  <c:v>412.11639662046105</c:v>
                </c:pt>
                <c:pt idx="51131">
                  <c:v>411.79143972815291</c:v>
                </c:pt>
                <c:pt idx="51132">
                  <c:v>411.34700196876901</c:v>
                </c:pt>
                <c:pt idx="51133">
                  <c:v>410.67522186415408</c:v>
                </c:pt>
                <c:pt idx="51134">
                  <c:v>409.85905580446104</c:v>
                </c:pt>
                <c:pt idx="51135">
                  <c:v>410.07864396953801</c:v>
                </c:pt>
                <c:pt idx="51136">
                  <c:v>409.77907868769199</c:v>
                </c:pt>
                <c:pt idx="51137">
                  <c:v>409.92914281153799</c:v>
                </c:pt>
                <c:pt idx="51138">
                  <c:v>409.65341773615302</c:v>
                </c:pt>
                <c:pt idx="51139">
                  <c:v>409.35628279399998</c:v>
                </c:pt>
                <c:pt idx="51140">
                  <c:v>408.90569720261493</c:v>
                </c:pt>
                <c:pt idx="51141">
                  <c:v>408.95182147353802</c:v>
                </c:pt>
                <c:pt idx="51142">
                  <c:v>408.81388200184614</c:v>
                </c:pt>
                <c:pt idx="51143">
                  <c:v>408.88533347630693</c:v>
                </c:pt>
                <c:pt idx="51144">
                  <c:v>409.01774185569195</c:v>
                </c:pt>
                <c:pt idx="51145">
                  <c:v>409.18754014676904</c:v>
                </c:pt>
                <c:pt idx="51146">
                  <c:v>408.73056355876895</c:v>
                </c:pt>
                <c:pt idx="51147">
                  <c:v>409.03690006046099</c:v>
                </c:pt>
                <c:pt idx="51148">
                  <c:v>409.73507565030695</c:v>
                </c:pt>
                <c:pt idx="51149">
                  <c:v>409.85823107492308</c:v>
                </c:pt>
                <c:pt idx="51150">
                  <c:v>409.64535644876895</c:v>
                </c:pt>
                <c:pt idx="51151">
                  <c:v>408.87653860738391</c:v>
                </c:pt>
                <c:pt idx="51152">
                  <c:v>408.86444694923</c:v>
                </c:pt>
                <c:pt idx="51153">
                  <c:v>409.08991890692295</c:v>
                </c:pt>
                <c:pt idx="51154">
                  <c:v>410.06210572784602</c:v>
                </c:pt>
                <c:pt idx="51155">
                  <c:v>411.49203654553793</c:v>
                </c:pt>
                <c:pt idx="51156">
                  <c:v>411.75672866799994</c:v>
                </c:pt>
                <c:pt idx="51157">
                  <c:v>412.04913950092299</c:v>
                </c:pt>
                <c:pt idx="51158">
                  <c:v>412.38308492307601</c:v>
                </c:pt>
                <c:pt idx="51159">
                  <c:v>412.80148539938403</c:v>
                </c:pt>
                <c:pt idx="51160">
                  <c:v>413.45560083938403</c:v>
                </c:pt>
                <c:pt idx="51161">
                  <c:v>413.706290701846</c:v>
                </c:pt>
                <c:pt idx="51162">
                  <c:v>414.825984892615</c:v>
                </c:pt>
                <c:pt idx="51163">
                  <c:v>416.73370797661488</c:v>
                </c:pt>
                <c:pt idx="51164">
                  <c:v>417.35765252461505</c:v>
                </c:pt>
                <c:pt idx="51165">
                  <c:v>417.41458679630705</c:v>
                </c:pt>
                <c:pt idx="51166">
                  <c:v>416.39395820584599</c:v>
                </c:pt>
                <c:pt idx="51167">
                  <c:v>415.47913154169191</c:v>
                </c:pt>
                <c:pt idx="51168">
                  <c:v>415.89594517707695</c:v>
                </c:pt>
                <c:pt idx="51169">
                  <c:v>416.84021597507592</c:v>
                </c:pt>
                <c:pt idx="51170">
                  <c:v>417.09470879969194</c:v>
                </c:pt>
                <c:pt idx="51171">
                  <c:v>417.07217636584602</c:v>
                </c:pt>
                <c:pt idx="51172">
                  <c:v>417.04547119138402</c:v>
                </c:pt>
                <c:pt idx="51173">
                  <c:v>417.62369645738397</c:v>
                </c:pt>
                <c:pt idx="51174">
                  <c:v>417.33708560322998</c:v>
                </c:pt>
                <c:pt idx="51175">
                  <c:v>417.18564528307701</c:v>
                </c:pt>
                <c:pt idx="51176">
                  <c:v>417.36981696953802</c:v>
                </c:pt>
                <c:pt idx="51177">
                  <c:v>415.940598273538</c:v>
                </c:pt>
                <c:pt idx="51178">
                  <c:v>416.49387440476897</c:v>
                </c:pt>
                <c:pt idx="51179">
                  <c:v>416.46383230169192</c:v>
                </c:pt>
                <c:pt idx="51180">
                  <c:v>415.57769311092306</c:v>
                </c:pt>
                <c:pt idx="51181">
                  <c:v>415.79649054138389</c:v>
                </c:pt>
                <c:pt idx="51182">
                  <c:v>417.09811208999986</c:v>
                </c:pt>
                <c:pt idx="51183">
                  <c:v>417.55528147553798</c:v>
                </c:pt>
                <c:pt idx="51184">
                  <c:v>418.23840215369199</c:v>
                </c:pt>
                <c:pt idx="51185">
                  <c:v>419.03063236599996</c:v>
                </c:pt>
                <c:pt idx="51186">
                  <c:v>419.37751196353793</c:v>
                </c:pt>
                <c:pt idx="51187">
                  <c:v>418.969245426307</c:v>
                </c:pt>
                <c:pt idx="51188">
                  <c:v>417.680564572153</c:v>
                </c:pt>
                <c:pt idx="51189">
                  <c:v>417.69301021892295</c:v>
                </c:pt>
                <c:pt idx="51190">
                  <c:v>418.41602538122993</c:v>
                </c:pt>
                <c:pt idx="51191">
                  <c:v>417.86839756923092</c:v>
                </c:pt>
                <c:pt idx="51192">
                  <c:v>417.80888814676911</c:v>
                </c:pt>
                <c:pt idx="51193">
                  <c:v>417.81274680615297</c:v>
                </c:pt>
                <c:pt idx="51194">
                  <c:v>418.29423665046102</c:v>
                </c:pt>
                <c:pt idx="51195">
                  <c:v>419.74627982246102</c:v>
                </c:pt>
                <c:pt idx="51196">
                  <c:v>421.02110255122989</c:v>
                </c:pt>
                <c:pt idx="51197">
                  <c:v>419.80743326692198</c:v>
                </c:pt>
                <c:pt idx="51198">
                  <c:v>419.37566606953806</c:v>
                </c:pt>
                <c:pt idx="51199">
                  <c:v>420.8029055867691</c:v>
                </c:pt>
                <c:pt idx="51200">
                  <c:v>421.29820013815299</c:v>
                </c:pt>
                <c:pt idx="51201">
                  <c:v>420.78625370461486</c:v>
                </c:pt>
                <c:pt idx="51202">
                  <c:v>419.14629733522997</c:v>
                </c:pt>
                <c:pt idx="51203">
                  <c:v>419.06601256538397</c:v>
                </c:pt>
                <c:pt idx="51204">
                  <c:v>420.30950238661501</c:v>
                </c:pt>
                <c:pt idx="51205">
                  <c:v>424.53087613553805</c:v>
                </c:pt>
                <c:pt idx="51206">
                  <c:v>426.12397794030699</c:v>
                </c:pt>
                <c:pt idx="51207">
                  <c:v>426.65654728646098</c:v>
                </c:pt>
                <c:pt idx="51208">
                  <c:v>429.214811910923</c:v>
                </c:pt>
                <c:pt idx="51209">
                  <c:v>430.82352733061492</c:v>
                </c:pt>
                <c:pt idx="51210">
                  <c:v>430.15929858292202</c:v>
                </c:pt>
                <c:pt idx="51211">
                  <c:v>427.03408458476906</c:v>
                </c:pt>
                <c:pt idx="51212">
                  <c:v>426.97583981369195</c:v>
                </c:pt>
                <c:pt idx="51213">
                  <c:v>430.75782962476916</c:v>
                </c:pt>
                <c:pt idx="51214">
                  <c:v>425.58139934507693</c:v>
                </c:pt>
                <c:pt idx="51215">
                  <c:v>426.28723322138399</c:v>
                </c:pt>
                <c:pt idx="51216">
                  <c:v>424.67230787353805</c:v>
                </c:pt>
                <c:pt idx="51217">
                  <c:v>423.12884940369196</c:v>
                </c:pt>
                <c:pt idx="51218">
                  <c:v>423.29955958753794</c:v>
                </c:pt>
                <c:pt idx="51219">
                  <c:v>423.36909221030703</c:v>
                </c:pt>
                <c:pt idx="51220">
                  <c:v>423.51536145246092</c:v>
                </c:pt>
                <c:pt idx="51221">
                  <c:v>423.24055185153799</c:v>
                </c:pt>
                <c:pt idx="51222">
                  <c:v>418.95381891446101</c:v>
                </c:pt>
                <c:pt idx="51223">
                  <c:v>415.61651221107593</c:v>
                </c:pt>
                <c:pt idx="51224">
                  <c:v>413.57280113938407</c:v>
                </c:pt>
                <c:pt idx="51225">
                  <c:v>413.49992012092201</c:v>
                </c:pt>
                <c:pt idx="51226">
                  <c:v>413.90609887476904</c:v>
                </c:pt>
                <c:pt idx="51227">
                  <c:v>414.10815579969199</c:v>
                </c:pt>
                <c:pt idx="51228">
                  <c:v>415.1951123550769</c:v>
                </c:pt>
                <c:pt idx="51229">
                  <c:v>415.49924623323</c:v>
                </c:pt>
                <c:pt idx="51230">
                  <c:v>414.78555623815294</c:v>
                </c:pt>
                <c:pt idx="51231">
                  <c:v>415.34394052861501</c:v>
                </c:pt>
                <c:pt idx="51232">
                  <c:v>415.48966411200001</c:v>
                </c:pt>
                <c:pt idx="51233">
                  <c:v>415.52839851630699</c:v>
                </c:pt>
                <c:pt idx="51234">
                  <c:v>415.82554479999999</c:v>
                </c:pt>
                <c:pt idx="51235">
                  <c:v>416.25604843738392</c:v>
                </c:pt>
                <c:pt idx="51236">
                  <c:v>415.77734407769191</c:v>
                </c:pt>
                <c:pt idx="51237">
                  <c:v>416.03892793723094</c:v>
                </c:pt>
                <c:pt idx="51238">
                  <c:v>415.70977464922993</c:v>
                </c:pt>
                <c:pt idx="51239">
                  <c:v>414.6113168179989</c:v>
                </c:pt>
                <c:pt idx="51240">
                  <c:v>413.93680685338393</c:v>
                </c:pt>
                <c:pt idx="51241">
                  <c:v>414.38325963138396</c:v>
                </c:pt>
                <c:pt idx="51242">
                  <c:v>415.03546424584601</c:v>
                </c:pt>
                <c:pt idx="51243">
                  <c:v>415.41340417476908</c:v>
                </c:pt>
                <c:pt idx="51244">
                  <c:v>415.16674772707592</c:v>
                </c:pt>
                <c:pt idx="51245">
                  <c:v>414.63187287399904</c:v>
                </c:pt>
                <c:pt idx="51246">
                  <c:v>415.18914786015301</c:v>
                </c:pt>
                <c:pt idx="51247">
                  <c:v>416.92451941999889</c:v>
                </c:pt>
                <c:pt idx="51248">
                  <c:v>415.84460299046111</c:v>
                </c:pt>
                <c:pt idx="51249">
                  <c:v>414.71511247107588</c:v>
                </c:pt>
                <c:pt idx="51250">
                  <c:v>414.47764373169196</c:v>
                </c:pt>
                <c:pt idx="51251">
                  <c:v>414.57631267153795</c:v>
                </c:pt>
                <c:pt idx="51252">
                  <c:v>414.70981036323002</c:v>
                </c:pt>
                <c:pt idx="51253">
                  <c:v>414.74434456799895</c:v>
                </c:pt>
                <c:pt idx="51254">
                  <c:v>414.44344817938401</c:v>
                </c:pt>
                <c:pt idx="51255">
                  <c:v>414.90981419938402</c:v>
                </c:pt>
                <c:pt idx="51256">
                  <c:v>415.14112726984598</c:v>
                </c:pt>
                <c:pt idx="51257">
                  <c:v>415.27221809399896</c:v>
                </c:pt>
                <c:pt idx="51258">
                  <c:v>416.01720227522992</c:v>
                </c:pt>
                <c:pt idx="51259">
                  <c:v>416.17160778569195</c:v>
                </c:pt>
                <c:pt idx="51260">
                  <c:v>416.39792911646106</c:v>
                </c:pt>
                <c:pt idx="51261">
                  <c:v>416.52763490030696</c:v>
                </c:pt>
                <c:pt idx="51262">
                  <c:v>416.55406841169196</c:v>
                </c:pt>
                <c:pt idx="51263">
                  <c:v>416.42408567107697</c:v>
                </c:pt>
                <c:pt idx="51264">
                  <c:v>416.57555952522995</c:v>
                </c:pt>
                <c:pt idx="51265">
                  <c:v>416.71057680030697</c:v>
                </c:pt>
                <c:pt idx="51266">
                  <c:v>416.87343436799893</c:v>
                </c:pt>
                <c:pt idx="51267">
                  <c:v>417.51040280184498</c:v>
                </c:pt>
                <c:pt idx="51268">
                  <c:v>417.89343205630695</c:v>
                </c:pt>
                <c:pt idx="51269">
                  <c:v>418.16412940738394</c:v>
                </c:pt>
                <c:pt idx="51270">
                  <c:v>418.27170930307597</c:v>
                </c:pt>
                <c:pt idx="51271">
                  <c:v>419.53129373999991</c:v>
                </c:pt>
                <c:pt idx="51272">
                  <c:v>420.200198325538</c:v>
                </c:pt>
                <c:pt idx="51273">
                  <c:v>420.11797600261497</c:v>
                </c:pt>
                <c:pt idx="51274">
                  <c:v>421.12988293984512</c:v>
                </c:pt>
                <c:pt idx="51275">
                  <c:v>420.35630906107593</c:v>
                </c:pt>
                <c:pt idx="51276">
                  <c:v>419.25169269553805</c:v>
                </c:pt>
                <c:pt idx="51277">
                  <c:v>419.03634557276899</c:v>
                </c:pt>
                <c:pt idx="51278">
                  <c:v>419.348818309384</c:v>
                </c:pt>
                <c:pt idx="51279">
                  <c:v>419.45915148861491</c:v>
                </c:pt>
                <c:pt idx="51280">
                  <c:v>419.05921297507592</c:v>
                </c:pt>
                <c:pt idx="51281">
                  <c:v>419.37802642630697</c:v>
                </c:pt>
                <c:pt idx="51282">
                  <c:v>419.36850075122993</c:v>
                </c:pt>
                <c:pt idx="51283">
                  <c:v>419.34785435230702</c:v>
                </c:pt>
                <c:pt idx="51284">
                  <c:v>419.719230383384</c:v>
                </c:pt>
                <c:pt idx="51285">
                  <c:v>420.58144577599995</c:v>
                </c:pt>
                <c:pt idx="51286">
                  <c:v>420.45336808861487</c:v>
                </c:pt>
                <c:pt idx="51287">
                  <c:v>420.84584049307614</c:v>
                </c:pt>
                <c:pt idx="51288">
                  <c:v>421.13185084784601</c:v>
                </c:pt>
                <c:pt idx="51289">
                  <c:v>421.29325862507699</c:v>
                </c:pt>
                <c:pt idx="51290">
                  <c:v>421.80242477122999</c:v>
                </c:pt>
                <c:pt idx="51291">
                  <c:v>421.92009054184592</c:v>
                </c:pt>
                <c:pt idx="51292">
                  <c:v>421.83422438922997</c:v>
                </c:pt>
                <c:pt idx="51293">
                  <c:v>421.08243242876802</c:v>
                </c:pt>
                <c:pt idx="51294">
                  <c:v>420.75082051215401</c:v>
                </c:pt>
                <c:pt idx="51295">
                  <c:v>420.57089667953807</c:v>
                </c:pt>
                <c:pt idx="51296">
                  <c:v>420.11059385646098</c:v>
                </c:pt>
                <c:pt idx="51297">
                  <c:v>420.61287229092306</c:v>
                </c:pt>
                <c:pt idx="51298">
                  <c:v>421.20277211015298</c:v>
                </c:pt>
                <c:pt idx="51299">
                  <c:v>421.41628536523092</c:v>
                </c:pt>
                <c:pt idx="51300">
                  <c:v>421.79973589907695</c:v>
                </c:pt>
                <c:pt idx="51301">
                  <c:v>423.40164901507592</c:v>
                </c:pt>
                <c:pt idx="51302">
                  <c:v>423.35975356599999</c:v>
                </c:pt>
                <c:pt idx="51303">
                  <c:v>422.91146330784602</c:v>
                </c:pt>
                <c:pt idx="51304">
                  <c:v>422.62882392707695</c:v>
                </c:pt>
                <c:pt idx="51305">
                  <c:v>422.69029117076906</c:v>
                </c:pt>
                <c:pt idx="51306">
                  <c:v>422.36377379830697</c:v>
                </c:pt>
                <c:pt idx="51307">
                  <c:v>422.00606251492297</c:v>
                </c:pt>
                <c:pt idx="51308">
                  <c:v>422.30422375107599</c:v>
                </c:pt>
                <c:pt idx="51309">
                  <c:v>423.23366379846101</c:v>
                </c:pt>
                <c:pt idx="51310">
                  <c:v>423.29441513461501</c:v>
                </c:pt>
                <c:pt idx="51311">
                  <c:v>422.67107372169193</c:v>
                </c:pt>
                <c:pt idx="51312">
                  <c:v>422.86149703184606</c:v>
                </c:pt>
                <c:pt idx="51313">
                  <c:v>423.91027932784601</c:v>
                </c:pt>
                <c:pt idx="51314">
                  <c:v>425.49915416861489</c:v>
                </c:pt>
                <c:pt idx="51315">
                  <c:v>427.07992524215399</c:v>
                </c:pt>
                <c:pt idx="51316">
                  <c:v>428.09981867799996</c:v>
                </c:pt>
                <c:pt idx="51317">
                  <c:v>428.9317637986149</c:v>
                </c:pt>
                <c:pt idx="51318">
                  <c:v>429.02681966522994</c:v>
                </c:pt>
                <c:pt idx="51319">
                  <c:v>429.02626653784608</c:v>
                </c:pt>
                <c:pt idx="51320">
                  <c:v>428.94726848076908</c:v>
                </c:pt>
                <c:pt idx="51321">
                  <c:v>428.14796747246106</c:v>
                </c:pt>
                <c:pt idx="51322">
                  <c:v>427.82298668123002</c:v>
                </c:pt>
                <c:pt idx="51323">
                  <c:v>427.69484466523107</c:v>
                </c:pt>
                <c:pt idx="51324">
                  <c:v>427.48517141584495</c:v>
                </c:pt>
                <c:pt idx="51325">
                  <c:v>427.40079104876895</c:v>
                </c:pt>
                <c:pt idx="51326">
                  <c:v>427.13098951046106</c:v>
                </c:pt>
                <c:pt idx="51327">
                  <c:v>424.96030663446106</c:v>
                </c:pt>
                <c:pt idx="51328">
                  <c:v>423.8514446390771</c:v>
                </c:pt>
                <c:pt idx="51329">
                  <c:v>423.62300661661499</c:v>
                </c:pt>
                <c:pt idx="51330">
                  <c:v>424.14919980261499</c:v>
                </c:pt>
                <c:pt idx="51331">
                  <c:v>424.91398444815286</c:v>
                </c:pt>
                <c:pt idx="51332">
                  <c:v>425.07925051676904</c:v>
                </c:pt>
                <c:pt idx="51333">
                  <c:v>424.0176636139991</c:v>
                </c:pt>
                <c:pt idx="51334">
                  <c:v>422.74709168707705</c:v>
                </c:pt>
                <c:pt idx="51335">
                  <c:v>422.32508425999993</c:v>
                </c:pt>
                <c:pt idx="51336">
                  <c:v>421.7995572661539</c:v>
                </c:pt>
                <c:pt idx="51337">
                  <c:v>421.71741603476903</c:v>
                </c:pt>
                <c:pt idx="51338">
                  <c:v>421.52951090369197</c:v>
                </c:pt>
                <c:pt idx="51339">
                  <c:v>421.66679749753803</c:v>
                </c:pt>
                <c:pt idx="51340">
                  <c:v>421.391489510307</c:v>
                </c:pt>
                <c:pt idx="51341">
                  <c:v>421.384060212154</c:v>
                </c:pt>
                <c:pt idx="51342">
                  <c:v>421.20713577722989</c:v>
                </c:pt>
                <c:pt idx="51343">
                  <c:v>420.90428663784604</c:v>
                </c:pt>
                <c:pt idx="51344">
                  <c:v>421.13411078230803</c:v>
                </c:pt>
                <c:pt idx="51345">
                  <c:v>421.1358144426149</c:v>
                </c:pt>
                <c:pt idx="51346">
                  <c:v>420.86487028061498</c:v>
                </c:pt>
                <c:pt idx="51347">
                  <c:v>420.79072370707587</c:v>
                </c:pt>
                <c:pt idx="51348">
                  <c:v>420.36000703307701</c:v>
                </c:pt>
                <c:pt idx="51349">
                  <c:v>420.10810657184601</c:v>
                </c:pt>
                <c:pt idx="51350">
                  <c:v>420.27321246153787</c:v>
                </c:pt>
                <c:pt idx="51351">
                  <c:v>420.22946200769195</c:v>
                </c:pt>
                <c:pt idx="51352">
                  <c:v>420.00170296569189</c:v>
                </c:pt>
                <c:pt idx="51353">
                  <c:v>420.05345732261492</c:v>
                </c:pt>
                <c:pt idx="51354">
                  <c:v>420.41890120722991</c:v>
                </c:pt>
                <c:pt idx="51355">
                  <c:v>420.59957779692292</c:v>
                </c:pt>
                <c:pt idx="51356">
                  <c:v>419.83576005661496</c:v>
                </c:pt>
                <c:pt idx="51357">
                  <c:v>418.29395521630693</c:v>
                </c:pt>
                <c:pt idx="51358">
                  <c:v>417.70594540338396</c:v>
                </c:pt>
                <c:pt idx="51359">
                  <c:v>418.57696641230694</c:v>
                </c:pt>
                <c:pt idx="51360">
                  <c:v>419.75479815384608</c:v>
                </c:pt>
                <c:pt idx="51361">
                  <c:v>420.72553312907593</c:v>
                </c:pt>
                <c:pt idx="51362">
                  <c:v>421.56536319153798</c:v>
                </c:pt>
                <c:pt idx="51363">
                  <c:v>420.14138146938404</c:v>
                </c:pt>
                <c:pt idx="51364">
                  <c:v>419.8943377819989</c:v>
                </c:pt>
                <c:pt idx="51365">
                  <c:v>420.11922185815308</c:v>
                </c:pt>
                <c:pt idx="51366">
                  <c:v>420.60018832492307</c:v>
                </c:pt>
                <c:pt idx="51367">
                  <c:v>421.51211621738389</c:v>
                </c:pt>
                <c:pt idx="51368">
                  <c:v>421.360171186922</c:v>
                </c:pt>
                <c:pt idx="51369">
                  <c:v>422.17866703215304</c:v>
                </c:pt>
                <c:pt idx="51370">
                  <c:v>422.18934126015398</c:v>
                </c:pt>
                <c:pt idx="51371">
                  <c:v>421.39535874892186</c:v>
                </c:pt>
                <c:pt idx="51372">
                  <c:v>422.11690329323</c:v>
                </c:pt>
                <c:pt idx="51373">
                  <c:v>421.65084118569206</c:v>
                </c:pt>
                <c:pt idx="51374">
                  <c:v>420.51754670138399</c:v>
                </c:pt>
                <c:pt idx="51375">
                  <c:v>420.33888149584607</c:v>
                </c:pt>
                <c:pt idx="51376">
                  <c:v>420.39456553646107</c:v>
                </c:pt>
                <c:pt idx="51377">
                  <c:v>421.91176534953792</c:v>
                </c:pt>
                <c:pt idx="51378">
                  <c:v>422.24972549999904</c:v>
                </c:pt>
                <c:pt idx="51379">
                  <c:v>421.64454401261497</c:v>
                </c:pt>
                <c:pt idx="51380">
                  <c:v>421.08313289107593</c:v>
                </c:pt>
                <c:pt idx="51381">
                  <c:v>420.58693795553791</c:v>
                </c:pt>
                <c:pt idx="51382">
                  <c:v>420.54308850876902</c:v>
                </c:pt>
                <c:pt idx="51383">
                  <c:v>420.61279134323001</c:v>
                </c:pt>
                <c:pt idx="51384">
                  <c:v>421.18256350476906</c:v>
                </c:pt>
                <c:pt idx="51385">
                  <c:v>420.74160245015293</c:v>
                </c:pt>
                <c:pt idx="51386">
                  <c:v>419.41734578430697</c:v>
                </c:pt>
                <c:pt idx="51387">
                  <c:v>419.44660476415299</c:v>
                </c:pt>
                <c:pt idx="51388">
                  <c:v>420.33373949769185</c:v>
                </c:pt>
                <c:pt idx="51389">
                  <c:v>421.30040438553806</c:v>
                </c:pt>
                <c:pt idx="51390">
                  <c:v>421.33703223138394</c:v>
                </c:pt>
                <c:pt idx="51391">
                  <c:v>421.10146664707599</c:v>
                </c:pt>
                <c:pt idx="51392">
                  <c:v>420.57019897230697</c:v>
                </c:pt>
                <c:pt idx="51393">
                  <c:v>418.30904435046108</c:v>
                </c:pt>
                <c:pt idx="51394">
                  <c:v>417.08503538276898</c:v>
                </c:pt>
                <c:pt idx="51395">
                  <c:v>417.14374079569097</c:v>
                </c:pt>
                <c:pt idx="51396">
                  <c:v>417.22561710984598</c:v>
                </c:pt>
                <c:pt idx="51397">
                  <c:v>417.52526828169192</c:v>
                </c:pt>
                <c:pt idx="51398">
                  <c:v>417.43372120722989</c:v>
                </c:pt>
                <c:pt idx="51399">
                  <c:v>417.08706524969199</c:v>
                </c:pt>
                <c:pt idx="51400">
                  <c:v>417.66602838599999</c:v>
                </c:pt>
                <c:pt idx="51401">
                  <c:v>417.39637084169186</c:v>
                </c:pt>
                <c:pt idx="51402">
                  <c:v>416.84774003953811</c:v>
                </c:pt>
                <c:pt idx="51403">
                  <c:v>417.07833885030692</c:v>
                </c:pt>
                <c:pt idx="51404">
                  <c:v>416.72587712138397</c:v>
                </c:pt>
                <c:pt idx="51405">
                  <c:v>416.35578780353808</c:v>
                </c:pt>
                <c:pt idx="51406">
                  <c:v>417.48157807092286</c:v>
                </c:pt>
                <c:pt idx="51407">
                  <c:v>419.33849566584598</c:v>
                </c:pt>
                <c:pt idx="51408">
                  <c:v>420.09792257169192</c:v>
                </c:pt>
                <c:pt idx="51409">
                  <c:v>420.59744384646098</c:v>
                </c:pt>
                <c:pt idx="51410">
                  <c:v>421.05277900338405</c:v>
                </c:pt>
                <c:pt idx="51411">
                  <c:v>421.08897388292195</c:v>
                </c:pt>
                <c:pt idx="51412">
                  <c:v>420.88152682122995</c:v>
                </c:pt>
                <c:pt idx="51413">
                  <c:v>420.95057887969199</c:v>
                </c:pt>
                <c:pt idx="51414">
                  <c:v>421.05997782292201</c:v>
                </c:pt>
                <c:pt idx="51415">
                  <c:v>421.43392572446101</c:v>
                </c:pt>
                <c:pt idx="51416">
                  <c:v>421.57935588846101</c:v>
                </c:pt>
                <c:pt idx="51417">
                  <c:v>421.79655895061484</c:v>
                </c:pt>
                <c:pt idx="51418">
                  <c:v>422.09057570107586</c:v>
                </c:pt>
                <c:pt idx="51419">
                  <c:v>421.90729203523102</c:v>
                </c:pt>
                <c:pt idx="51420">
                  <c:v>420.85789288184611</c:v>
                </c:pt>
                <c:pt idx="51421">
                  <c:v>421.38474236153797</c:v>
                </c:pt>
                <c:pt idx="51422">
                  <c:v>422.777889477538</c:v>
                </c:pt>
                <c:pt idx="51423">
                  <c:v>423.65657749322992</c:v>
                </c:pt>
                <c:pt idx="51424">
                  <c:v>424.54400728461502</c:v>
                </c:pt>
                <c:pt idx="51425">
                  <c:v>424.80944522461505</c:v>
                </c:pt>
                <c:pt idx="51426">
                  <c:v>423.65166194676902</c:v>
                </c:pt>
                <c:pt idx="51427">
                  <c:v>423.188582072923</c:v>
                </c:pt>
                <c:pt idx="51428">
                  <c:v>422.80361580707699</c:v>
                </c:pt>
                <c:pt idx="51429">
                  <c:v>422.34611341630699</c:v>
                </c:pt>
                <c:pt idx="51430">
                  <c:v>422.51534508569199</c:v>
                </c:pt>
                <c:pt idx="51431">
                  <c:v>422.92633555707681</c:v>
                </c:pt>
                <c:pt idx="51432">
                  <c:v>421.90504050138395</c:v>
                </c:pt>
                <c:pt idx="51433">
                  <c:v>421.30551085338396</c:v>
                </c:pt>
                <c:pt idx="51434">
                  <c:v>420.19522036122999</c:v>
                </c:pt>
                <c:pt idx="51435">
                  <c:v>419.47845522769188</c:v>
                </c:pt>
                <c:pt idx="51436">
                  <c:v>419.092429644307</c:v>
                </c:pt>
                <c:pt idx="51437">
                  <c:v>419.42577962276903</c:v>
                </c:pt>
                <c:pt idx="51438">
                  <c:v>419.9888078556919</c:v>
                </c:pt>
                <c:pt idx="51439">
                  <c:v>419.56018022769194</c:v>
                </c:pt>
                <c:pt idx="51440">
                  <c:v>419.53937165661495</c:v>
                </c:pt>
                <c:pt idx="51441">
                  <c:v>419.96507880215296</c:v>
                </c:pt>
                <c:pt idx="51442">
                  <c:v>420.14510522538404</c:v>
                </c:pt>
                <c:pt idx="51443">
                  <c:v>420.37537432015301</c:v>
                </c:pt>
                <c:pt idx="51444">
                  <c:v>420.28974683292302</c:v>
                </c:pt>
                <c:pt idx="51445">
                  <c:v>420.37807302215299</c:v>
                </c:pt>
                <c:pt idx="51446">
                  <c:v>420.99082295753794</c:v>
                </c:pt>
                <c:pt idx="51447">
                  <c:v>423.31858500984606</c:v>
                </c:pt>
                <c:pt idx="51448">
                  <c:v>425.98352742292286</c:v>
                </c:pt>
                <c:pt idx="51449">
                  <c:v>428.50665057399999</c:v>
                </c:pt>
                <c:pt idx="51450">
                  <c:v>431.09819083830803</c:v>
                </c:pt>
                <c:pt idx="51451">
                  <c:v>430.75932017061501</c:v>
                </c:pt>
                <c:pt idx="51452">
                  <c:v>427.87778229953807</c:v>
                </c:pt>
                <c:pt idx="51453">
                  <c:v>425.69652043984598</c:v>
                </c:pt>
                <c:pt idx="51454">
                  <c:v>423.8449631773841</c:v>
                </c:pt>
                <c:pt idx="51455">
                  <c:v>423.88563192138395</c:v>
                </c:pt>
                <c:pt idx="51456">
                  <c:v>423.89218313538402</c:v>
                </c:pt>
                <c:pt idx="51457">
                  <c:v>423.39932243415302</c:v>
                </c:pt>
                <c:pt idx="51458">
                  <c:v>422.46962555799996</c:v>
                </c:pt>
                <c:pt idx="51459">
                  <c:v>421.77903182476911</c:v>
                </c:pt>
                <c:pt idx="51460">
                  <c:v>421.71831683753794</c:v>
                </c:pt>
                <c:pt idx="51461">
                  <c:v>420.97623948122981</c:v>
                </c:pt>
                <c:pt idx="51462">
                  <c:v>420.49270736415394</c:v>
                </c:pt>
                <c:pt idx="51463">
                  <c:v>420.22351796415387</c:v>
                </c:pt>
                <c:pt idx="51464">
                  <c:v>420.31763259322997</c:v>
                </c:pt>
                <c:pt idx="51465">
                  <c:v>420.90209786184602</c:v>
                </c:pt>
                <c:pt idx="51466">
                  <c:v>421.63252184799995</c:v>
                </c:pt>
                <c:pt idx="51467">
                  <c:v>421.90091573322997</c:v>
                </c:pt>
                <c:pt idx="51468">
                  <c:v>422.21187484953799</c:v>
                </c:pt>
                <c:pt idx="51469">
                  <c:v>422.64550383138402</c:v>
                </c:pt>
                <c:pt idx="51470">
                  <c:v>423.63503939861494</c:v>
                </c:pt>
                <c:pt idx="51471">
                  <c:v>423.62703919061499</c:v>
                </c:pt>
                <c:pt idx="51472">
                  <c:v>422.61347593399898</c:v>
                </c:pt>
                <c:pt idx="51473">
                  <c:v>422.09640373553799</c:v>
                </c:pt>
                <c:pt idx="51474">
                  <c:v>423.14656617415307</c:v>
                </c:pt>
                <c:pt idx="51475">
                  <c:v>424.83307516553799</c:v>
                </c:pt>
                <c:pt idx="51476">
                  <c:v>427.23165116522995</c:v>
                </c:pt>
                <c:pt idx="51477">
                  <c:v>429.58702729999999</c:v>
                </c:pt>
                <c:pt idx="51478">
                  <c:v>430.089439994153</c:v>
                </c:pt>
                <c:pt idx="51479">
                  <c:v>428.54874800830697</c:v>
                </c:pt>
                <c:pt idx="51480">
                  <c:v>428.33232094538397</c:v>
                </c:pt>
                <c:pt idx="51481">
                  <c:v>429.38502589430703</c:v>
                </c:pt>
                <c:pt idx="51482">
                  <c:v>429.80479416076906</c:v>
                </c:pt>
                <c:pt idx="51483">
                  <c:v>429.62955321676901</c:v>
                </c:pt>
                <c:pt idx="51484">
                  <c:v>428.90577911876898</c:v>
                </c:pt>
                <c:pt idx="51485">
                  <c:v>428.28083116923</c:v>
                </c:pt>
                <c:pt idx="51486">
                  <c:v>428.25307003338401</c:v>
                </c:pt>
                <c:pt idx="51487">
                  <c:v>427.63208349030702</c:v>
                </c:pt>
                <c:pt idx="51488">
                  <c:v>428.422063335384</c:v>
                </c:pt>
                <c:pt idx="51489">
                  <c:v>428.89773741046099</c:v>
                </c:pt>
                <c:pt idx="51490">
                  <c:v>429.84412400907598</c:v>
                </c:pt>
                <c:pt idx="51491">
                  <c:v>432.76857195707589</c:v>
                </c:pt>
                <c:pt idx="51492">
                  <c:v>433.30772155092302</c:v>
                </c:pt>
                <c:pt idx="51493">
                  <c:v>432.63619582446108</c:v>
                </c:pt>
                <c:pt idx="51494">
                  <c:v>432.01507101061492</c:v>
                </c:pt>
                <c:pt idx="51495">
                  <c:v>433.75071318015301</c:v>
                </c:pt>
                <c:pt idx="51496">
                  <c:v>435.44547280323002</c:v>
                </c:pt>
                <c:pt idx="51497">
                  <c:v>435.72592619953798</c:v>
                </c:pt>
                <c:pt idx="51498">
                  <c:v>435.17524773569198</c:v>
                </c:pt>
                <c:pt idx="51499">
                  <c:v>435.16300331446104</c:v>
                </c:pt>
                <c:pt idx="51500">
                  <c:v>435.08017950646092</c:v>
                </c:pt>
                <c:pt idx="51501">
                  <c:v>435.11708115538505</c:v>
                </c:pt>
                <c:pt idx="51502">
                  <c:v>435.89040836399897</c:v>
                </c:pt>
                <c:pt idx="51503">
                  <c:v>436.63322083199898</c:v>
                </c:pt>
                <c:pt idx="51504">
                  <c:v>438.25304592953802</c:v>
                </c:pt>
                <c:pt idx="51505">
                  <c:v>440.77948471846105</c:v>
                </c:pt>
                <c:pt idx="51506">
                  <c:v>443.36481881830701</c:v>
                </c:pt>
                <c:pt idx="51507">
                  <c:v>445.50986267584614</c:v>
                </c:pt>
                <c:pt idx="51508">
                  <c:v>447.35952898123003</c:v>
                </c:pt>
                <c:pt idx="51509">
                  <c:v>443.64190099969198</c:v>
                </c:pt>
                <c:pt idx="51510">
                  <c:v>442.63686510769196</c:v>
                </c:pt>
                <c:pt idx="51511">
                  <c:v>445.48151896492288</c:v>
                </c:pt>
                <c:pt idx="51512">
                  <c:v>446.57950123876901</c:v>
                </c:pt>
                <c:pt idx="51513">
                  <c:v>446.33112359722986</c:v>
                </c:pt>
                <c:pt idx="51514">
                  <c:v>446.85854837138396</c:v>
                </c:pt>
                <c:pt idx="51515">
                  <c:v>447.63834475999994</c:v>
                </c:pt>
                <c:pt idx="51516">
                  <c:v>448.29880864522994</c:v>
                </c:pt>
                <c:pt idx="51517">
                  <c:v>449.47831977815281</c:v>
                </c:pt>
                <c:pt idx="51518">
                  <c:v>449.69115268861486</c:v>
                </c:pt>
                <c:pt idx="51519">
                  <c:v>449.86025335384608</c:v>
                </c:pt>
                <c:pt idx="51520">
                  <c:v>450.10897478722995</c:v>
                </c:pt>
                <c:pt idx="51521">
                  <c:v>450.85347612784506</c:v>
                </c:pt>
                <c:pt idx="51522">
                  <c:v>451.58923355261493</c:v>
                </c:pt>
                <c:pt idx="51523">
                  <c:v>452.74658125169191</c:v>
                </c:pt>
                <c:pt idx="51524">
                  <c:v>453.42707593599994</c:v>
                </c:pt>
                <c:pt idx="51525">
                  <c:v>454.38962588892298</c:v>
                </c:pt>
                <c:pt idx="51526">
                  <c:v>454.54018265246106</c:v>
                </c:pt>
                <c:pt idx="51527">
                  <c:v>455.05366832015403</c:v>
                </c:pt>
                <c:pt idx="51528">
                  <c:v>453.84304413584613</c:v>
                </c:pt>
                <c:pt idx="51529">
                  <c:v>453.03667532230696</c:v>
                </c:pt>
                <c:pt idx="51530">
                  <c:v>456.36591939769193</c:v>
                </c:pt>
                <c:pt idx="51531">
                  <c:v>457.62727301815301</c:v>
                </c:pt>
                <c:pt idx="51532">
                  <c:v>457.75941511292302</c:v>
                </c:pt>
                <c:pt idx="51533">
                  <c:v>457.94853176584593</c:v>
                </c:pt>
                <c:pt idx="51534">
                  <c:v>457.58727424153795</c:v>
                </c:pt>
                <c:pt idx="51535">
                  <c:v>457.32206246753799</c:v>
                </c:pt>
                <c:pt idx="51536">
                  <c:v>457.24996540138397</c:v>
                </c:pt>
                <c:pt idx="51537">
                  <c:v>457.64368385984613</c:v>
                </c:pt>
                <c:pt idx="51538">
                  <c:v>457.01735442907597</c:v>
                </c:pt>
                <c:pt idx="51539">
                  <c:v>456.05912918676904</c:v>
                </c:pt>
                <c:pt idx="51540">
                  <c:v>457.09890467322992</c:v>
                </c:pt>
                <c:pt idx="51541">
                  <c:v>458.42547274922987</c:v>
                </c:pt>
                <c:pt idx="51542">
                  <c:v>458.84328678092209</c:v>
                </c:pt>
                <c:pt idx="51543">
                  <c:v>459.24580752123001</c:v>
                </c:pt>
                <c:pt idx="51544">
                  <c:v>459.88883828892199</c:v>
                </c:pt>
                <c:pt idx="51545">
                  <c:v>460.01621405107591</c:v>
                </c:pt>
                <c:pt idx="51546">
                  <c:v>459.67091328122996</c:v>
                </c:pt>
                <c:pt idx="51547">
                  <c:v>458.75178770584608</c:v>
                </c:pt>
                <c:pt idx="51548">
                  <c:v>457.84935184984505</c:v>
                </c:pt>
                <c:pt idx="51549">
                  <c:v>457.70533982384597</c:v>
                </c:pt>
                <c:pt idx="51550">
                  <c:v>456.99689990446092</c:v>
                </c:pt>
                <c:pt idx="51551">
                  <c:v>456.043859066153</c:v>
                </c:pt>
                <c:pt idx="51552">
                  <c:v>455.28345720184592</c:v>
                </c:pt>
                <c:pt idx="51553">
                  <c:v>454.9619280596919</c:v>
                </c:pt>
                <c:pt idx="51554">
                  <c:v>454.92856988215294</c:v>
                </c:pt>
                <c:pt idx="51555">
                  <c:v>454.06550057661497</c:v>
                </c:pt>
                <c:pt idx="51556">
                  <c:v>454.19746478799897</c:v>
                </c:pt>
                <c:pt idx="51557">
                  <c:v>453.08498521030702</c:v>
                </c:pt>
                <c:pt idx="51558">
                  <c:v>452.58603917492292</c:v>
                </c:pt>
                <c:pt idx="51559">
                  <c:v>453.35830420184601</c:v>
                </c:pt>
                <c:pt idx="51560">
                  <c:v>453.51841459384502</c:v>
                </c:pt>
                <c:pt idx="51561">
                  <c:v>452.52472074030698</c:v>
                </c:pt>
                <c:pt idx="51562">
                  <c:v>451.01363483784598</c:v>
                </c:pt>
                <c:pt idx="51563">
                  <c:v>450.38695181922992</c:v>
                </c:pt>
                <c:pt idx="51564">
                  <c:v>450.79847253799994</c:v>
                </c:pt>
                <c:pt idx="51565">
                  <c:v>451.87665646953792</c:v>
                </c:pt>
                <c:pt idx="51566">
                  <c:v>452.43432905569193</c:v>
                </c:pt>
                <c:pt idx="51567">
                  <c:v>452.73329315276897</c:v>
                </c:pt>
                <c:pt idx="51568">
                  <c:v>452.49701906722987</c:v>
                </c:pt>
                <c:pt idx="51569">
                  <c:v>452.07270928722994</c:v>
                </c:pt>
                <c:pt idx="51570">
                  <c:v>452.20703663799992</c:v>
                </c:pt>
                <c:pt idx="51571">
                  <c:v>451.19442835215301</c:v>
                </c:pt>
                <c:pt idx="51572">
                  <c:v>450.80909120323008</c:v>
                </c:pt>
                <c:pt idx="51573">
                  <c:v>450.69694134907593</c:v>
                </c:pt>
                <c:pt idx="51574">
                  <c:v>450.853860058615</c:v>
                </c:pt>
                <c:pt idx="51575">
                  <c:v>451.12615338492299</c:v>
                </c:pt>
                <c:pt idx="51576">
                  <c:v>451.17981210153806</c:v>
                </c:pt>
                <c:pt idx="51577">
                  <c:v>450.67718965969198</c:v>
                </c:pt>
                <c:pt idx="51578">
                  <c:v>451.21043499938395</c:v>
                </c:pt>
                <c:pt idx="51579">
                  <c:v>450.93825428076894</c:v>
                </c:pt>
                <c:pt idx="51580">
                  <c:v>450.76793812292198</c:v>
                </c:pt>
                <c:pt idx="51581">
                  <c:v>450.61141961722996</c:v>
                </c:pt>
                <c:pt idx="51582">
                  <c:v>450.79074348092303</c:v>
                </c:pt>
                <c:pt idx="51583">
                  <c:v>451.588244672153</c:v>
                </c:pt>
                <c:pt idx="51584">
                  <c:v>451.88172139830698</c:v>
                </c:pt>
                <c:pt idx="51585">
                  <c:v>452.11505485784602</c:v>
                </c:pt>
                <c:pt idx="51586">
                  <c:v>452.39597364030698</c:v>
                </c:pt>
                <c:pt idx="51587">
                  <c:v>453.08862262384611</c:v>
                </c:pt>
                <c:pt idx="51588">
                  <c:v>453.02441218830802</c:v>
                </c:pt>
                <c:pt idx="51589">
                  <c:v>453.11917391799892</c:v>
                </c:pt>
                <c:pt idx="51590">
                  <c:v>453.60170539984614</c:v>
                </c:pt>
                <c:pt idx="51591">
                  <c:v>454.10260516769205</c:v>
                </c:pt>
                <c:pt idx="51592">
                  <c:v>454.12247830461502</c:v>
                </c:pt>
                <c:pt idx="51593">
                  <c:v>454.36731604415291</c:v>
                </c:pt>
                <c:pt idx="51594">
                  <c:v>454.64921848907704</c:v>
                </c:pt>
                <c:pt idx="51595">
                  <c:v>454.76331722723097</c:v>
                </c:pt>
                <c:pt idx="51596">
                  <c:v>455.03045962538403</c:v>
                </c:pt>
                <c:pt idx="51597">
                  <c:v>455.00740644461496</c:v>
                </c:pt>
                <c:pt idx="51598">
                  <c:v>455.22575594707581</c:v>
                </c:pt>
                <c:pt idx="51599">
                  <c:v>455.39598526461492</c:v>
                </c:pt>
                <c:pt idx="51600">
                  <c:v>455.51788883107702</c:v>
                </c:pt>
                <c:pt idx="51601">
                  <c:v>456.01688535676902</c:v>
                </c:pt>
                <c:pt idx="51602">
                  <c:v>456.42240544599889</c:v>
                </c:pt>
                <c:pt idx="51603">
                  <c:v>456.58753439046097</c:v>
                </c:pt>
                <c:pt idx="51604">
                  <c:v>456.92031710769186</c:v>
                </c:pt>
                <c:pt idx="51605">
                  <c:v>457.41694849092192</c:v>
                </c:pt>
                <c:pt idx="51606">
                  <c:v>457.51857464476905</c:v>
                </c:pt>
                <c:pt idx="51607">
                  <c:v>457.67998663246112</c:v>
                </c:pt>
                <c:pt idx="51608">
                  <c:v>457.82449303307703</c:v>
                </c:pt>
                <c:pt idx="51609">
                  <c:v>457.71731024892193</c:v>
                </c:pt>
                <c:pt idx="51610">
                  <c:v>458.01785445907592</c:v>
                </c:pt>
                <c:pt idx="51611">
                  <c:v>458.64797776846098</c:v>
                </c:pt>
                <c:pt idx="51612">
                  <c:v>458.74252771246108</c:v>
                </c:pt>
                <c:pt idx="51613">
                  <c:v>458.69568554199992</c:v>
                </c:pt>
                <c:pt idx="51614">
                  <c:v>459.01558743338398</c:v>
                </c:pt>
                <c:pt idx="51615">
                  <c:v>459.50620490676903</c:v>
                </c:pt>
                <c:pt idx="51616">
                  <c:v>459.80329192953798</c:v>
                </c:pt>
                <c:pt idx="51617">
                  <c:v>459.864091415384</c:v>
                </c:pt>
                <c:pt idx="51618">
                  <c:v>459.397593112923</c:v>
                </c:pt>
                <c:pt idx="51619">
                  <c:v>459.05750851353798</c:v>
                </c:pt>
                <c:pt idx="51620">
                  <c:v>458.09551565784597</c:v>
                </c:pt>
                <c:pt idx="51621">
                  <c:v>457.06573930815296</c:v>
                </c:pt>
                <c:pt idx="51622">
                  <c:v>457.30588984046108</c:v>
                </c:pt>
                <c:pt idx="51623">
                  <c:v>457.48317174230687</c:v>
                </c:pt>
                <c:pt idx="51624">
                  <c:v>456.55982317984609</c:v>
                </c:pt>
                <c:pt idx="51625">
                  <c:v>455.34838528046106</c:v>
                </c:pt>
                <c:pt idx="51626">
                  <c:v>456.03214705646099</c:v>
                </c:pt>
                <c:pt idx="51627">
                  <c:v>456.50835973953792</c:v>
                </c:pt>
                <c:pt idx="51628">
                  <c:v>456.70318245522986</c:v>
                </c:pt>
                <c:pt idx="51629">
                  <c:v>457.230823142769</c:v>
                </c:pt>
                <c:pt idx="51630">
                  <c:v>458.57912992246099</c:v>
                </c:pt>
                <c:pt idx="51631">
                  <c:v>459.02967164569196</c:v>
                </c:pt>
                <c:pt idx="51632">
                  <c:v>457.46974151307597</c:v>
                </c:pt>
                <c:pt idx="51633">
                  <c:v>456.4332314370759</c:v>
                </c:pt>
                <c:pt idx="51634">
                  <c:v>455.35074241369205</c:v>
                </c:pt>
                <c:pt idx="51635">
                  <c:v>454.2955378521529</c:v>
                </c:pt>
                <c:pt idx="51636">
                  <c:v>454.73087961892293</c:v>
                </c:pt>
                <c:pt idx="51637">
                  <c:v>452.82296113169201</c:v>
                </c:pt>
                <c:pt idx="51638">
                  <c:v>451.95007304892295</c:v>
                </c:pt>
                <c:pt idx="51639">
                  <c:v>453.55610791630693</c:v>
                </c:pt>
                <c:pt idx="51640">
                  <c:v>453.66517348153792</c:v>
                </c:pt>
                <c:pt idx="51641">
                  <c:v>453.82263915184598</c:v>
                </c:pt>
                <c:pt idx="51642">
                  <c:v>452.75509160722999</c:v>
                </c:pt>
                <c:pt idx="51643">
                  <c:v>453.50093156169197</c:v>
                </c:pt>
                <c:pt idx="51644">
                  <c:v>453.34269996784604</c:v>
                </c:pt>
                <c:pt idx="51645">
                  <c:v>453.05051520215295</c:v>
                </c:pt>
                <c:pt idx="51646">
                  <c:v>452.1458853378461</c:v>
                </c:pt>
                <c:pt idx="51647">
                  <c:v>451.33475733523102</c:v>
                </c:pt>
                <c:pt idx="51648">
                  <c:v>450.83430809922999</c:v>
                </c:pt>
                <c:pt idx="51649">
                  <c:v>449.94542736661492</c:v>
                </c:pt>
                <c:pt idx="51650">
                  <c:v>449.686213055846</c:v>
                </c:pt>
                <c:pt idx="51651">
                  <c:v>450.48024717892292</c:v>
                </c:pt>
                <c:pt idx="51652">
                  <c:v>451.23799217122996</c:v>
                </c:pt>
                <c:pt idx="51653">
                  <c:v>452.17411424692295</c:v>
                </c:pt>
                <c:pt idx="51654">
                  <c:v>453.12501017738396</c:v>
                </c:pt>
                <c:pt idx="51655">
                  <c:v>453.78465090938403</c:v>
                </c:pt>
                <c:pt idx="51656">
                  <c:v>453.22315579123091</c:v>
                </c:pt>
                <c:pt idx="51657">
                  <c:v>453.05530109246098</c:v>
                </c:pt>
                <c:pt idx="51658">
                  <c:v>451.23463458569199</c:v>
                </c:pt>
                <c:pt idx="51659">
                  <c:v>449.69043970323003</c:v>
                </c:pt>
                <c:pt idx="51660">
                  <c:v>449.87717534522994</c:v>
                </c:pt>
                <c:pt idx="51661">
                  <c:v>450.36835095415296</c:v>
                </c:pt>
                <c:pt idx="51662">
                  <c:v>448.97967774230699</c:v>
                </c:pt>
                <c:pt idx="51663">
                  <c:v>447.96338140138397</c:v>
                </c:pt>
                <c:pt idx="51664">
                  <c:v>448.21780515246098</c:v>
                </c:pt>
                <c:pt idx="51665">
                  <c:v>446.92812335492295</c:v>
                </c:pt>
                <c:pt idx="51666">
                  <c:v>445.12963827646098</c:v>
                </c:pt>
                <c:pt idx="51667">
                  <c:v>444.201029036769</c:v>
                </c:pt>
                <c:pt idx="51668">
                  <c:v>444.11881775984602</c:v>
                </c:pt>
                <c:pt idx="51669">
                  <c:v>444.75803212261496</c:v>
                </c:pt>
                <c:pt idx="51670">
                  <c:v>445.13068870446108</c:v>
                </c:pt>
                <c:pt idx="51671">
                  <c:v>444.51659258815295</c:v>
                </c:pt>
                <c:pt idx="51672">
                  <c:v>444.28573500661497</c:v>
                </c:pt>
                <c:pt idx="51673">
                  <c:v>444.67908416353811</c:v>
                </c:pt>
                <c:pt idx="51674">
                  <c:v>445.27902870384605</c:v>
                </c:pt>
                <c:pt idx="51675">
                  <c:v>445.20941484230792</c:v>
                </c:pt>
                <c:pt idx="51676">
                  <c:v>445.65962453892314</c:v>
                </c:pt>
                <c:pt idx="51677">
                  <c:v>446.35076956169195</c:v>
                </c:pt>
                <c:pt idx="51678">
                  <c:v>446.23316659769193</c:v>
                </c:pt>
                <c:pt idx="51679">
                  <c:v>445.69146135923</c:v>
                </c:pt>
                <c:pt idx="51680">
                  <c:v>445.16904486646104</c:v>
                </c:pt>
                <c:pt idx="51681">
                  <c:v>444.76200636553801</c:v>
                </c:pt>
                <c:pt idx="51682">
                  <c:v>445.503120160923</c:v>
                </c:pt>
                <c:pt idx="51683">
                  <c:v>445.80591109138396</c:v>
                </c:pt>
                <c:pt idx="51684">
                  <c:v>445.60116474692296</c:v>
                </c:pt>
                <c:pt idx="51685">
                  <c:v>445.63169507030705</c:v>
                </c:pt>
                <c:pt idx="51686">
                  <c:v>445.20094792138394</c:v>
                </c:pt>
                <c:pt idx="51687">
                  <c:v>443.27258165369204</c:v>
                </c:pt>
                <c:pt idx="51688">
                  <c:v>442.70949134415298</c:v>
                </c:pt>
                <c:pt idx="51689">
                  <c:v>440.95409135646105</c:v>
                </c:pt>
                <c:pt idx="51690">
                  <c:v>439.25170985492196</c:v>
                </c:pt>
                <c:pt idx="51691">
                  <c:v>438.67952479923105</c:v>
                </c:pt>
                <c:pt idx="51692">
                  <c:v>438.25535248969192</c:v>
                </c:pt>
                <c:pt idx="51693">
                  <c:v>438.32361499461496</c:v>
                </c:pt>
                <c:pt idx="51694">
                  <c:v>437.28619072646092</c:v>
                </c:pt>
                <c:pt idx="51695">
                  <c:v>436.46813438092295</c:v>
                </c:pt>
                <c:pt idx="51696">
                  <c:v>435.41831403153793</c:v>
                </c:pt>
                <c:pt idx="51697">
                  <c:v>434.75476126046107</c:v>
                </c:pt>
                <c:pt idx="51698">
                  <c:v>434.50484084307607</c:v>
                </c:pt>
                <c:pt idx="51699">
                  <c:v>434.63268755415305</c:v>
                </c:pt>
                <c:pt idx="51700">
                  <c:v>434.91286711323107</c:v>
                </c:pt>
                <c:pt idx="51701">
                  <c:v>434.92426712523002</c:v>
                </c:pt>
                <c:pt idx="51702">
                  <c:v>434.92049327384598</c:v>
                </c:pt>
                <c:pt idx="51703">
                  <c:v>435.12134124953792</c:v>
                </c:pt>
                <c:pt idx="51704">
                  <c:v>435.34094370230702</c:v>
                </c:pt>
                <c:pt idx="51705">
                  <c:v>435.68010096753795</c:v>
                </c:pt>
                <c:pt idx="51706">
                  <c:v>435.92138145153791</c:v>
                </c:pt>
                <c:pt idx="51707">
                  <c:v>436.88942013646113</c:v>
                </c:pt>
                <c:pt idx="51708">
                  <c:v>436.86063635076908</c:v>
                </c:pt>
                <c:pt idx="51709">
                  <c:v>436.19572580061492</c:v>
                </c:pt>
                <c:pt idx="51710">
                  <c:v>434.918921611538</c:v>
                </c:pt>
                <c:pt idx="51711">
                  <c:v>432.87433188015302</c:v>
                </c:pt>
                <c:pt idx="51712">
                  <c:v>431.71331791307597</c:v>
                </c:pt>
                <c:pt idx="51713">
                  <c:v>430.74354927276897</c:v>
                </c:pt>
                <c:pt idx="51714">
                  <c:v>429.42641528446092</c:v>
                </c:pt>
                <c:pt idx="51715">
                  <c:v>429.60862221523001</c:v>
                </c:pt>
                <c:pt idx="51716">
                  <c:v>429.36804960276902</c:v>
                </c:pt>
                <c:pt idx="51717">
                  <c:v>428.86786467415311</c:v>
                </c:pt>
                <c:pt idx="51718">
                  <c:v>428.95349537107592</c:v>
                </c:pt>
                <c:pt idx="51719">
                  <c:v>426.78063112000001</c:v>
                </c:pt>
                <c:pt idx="51720">
                  <c:v>426.4483319166149</c:v>
                </c:pt>
                <c:pt idx="51721">
                  <c:v>428.27341599569189</c:v>
                </c:pt>
                <c:pt idx="51722">
                  <c:v>428.60434898738396</c:v>
                </c:pt>
                <c:pt idx="51723">
                  <c:v>427.87668491446107</c:v>
                </c:pt>
                <c:pt idx="51724">
                  <c:v>426.81291520646101</c:v>
                </c:pt>
                <c:pt idx="51725">
                  <c:v>426.47300354153793</c:v>
                </c:pt>
                <c:pt idx="51726">
                  <c:v>426.24205834353802</c:v>
                </c:pt>
                <c:pt idx="51727">
                  <c:v>426.25764700569198</c:v>
                </c:pt>
                <c:pt idx="51728">
                  <c:v>426.81335571553797</c:v>
                </c:pt>
                <c:pt idx="51729">
                  <c:v>426.76187914692292</c:v>
                </c:pt>
                <c:pt idx="51730">
                  <c:v>426.45236702230704</c:v>
                </c:pt>
                <c:pt idx="51731">
                  <c:v>425.62243388138398</c:v>
                </c:pt>
                <c:pt idx="51732">
                  <c:v>426.28317498030691</c:v>
                </c:pt>
                <c:pt idx="51733">
                  <c:v>426.10251222061493</c:v>
                </c:pt>
                <c:pt idx="51734">
                  <c:v>425.61881730169199</c:v>
                </c:pt>
                <c:pt idx="51735">
                  <c:v>425.91816748446092</c:v>
                </c:pt>
                <c:pt idx="51736">
                  <c:v>426.51430681876798</c:v>
                </c:pt>
                <c:pt idx="51737">
                  <c:v>426.26480304923001</c:v>
                </c:pt>
                <c:pt idx="51738">
                  <c:v>424.96278447830696</c:v>
                </c:pt>
                <c:pt idx="51739">
                  <c:v>424.99847671461487</c:v>
                </c:pt>
                <c:pt idx="51740">
                  <c:v>425.59295073415404</c:v>
                </c:pt>
                <c:pt idx="51741">
                  <c:v>425.62283414000001</c:v>
                </c:pt>
                <c:pt idx="51742">
                  <c:v>426.09919810184601</c:v>
                </c:pt>
                <c:pt idx="51743">
                  <c:v>426.81623627815293</c:v>
                </c:pt>
                <c:pt idx="51744">
                  <c:v>427.41636090292189</c:v>
                </c:pt>
                <c:pt idx="51745">
                  <c:v>427.55189801984505</c:v>
                </c:pt>
                <c:pt idx="51746">
                  <c:v>427.75322712953806</c:v>
                </c:pt>
                <c:pt idx="51747">
                  <c:v>427.42515160246103</c:v>
                </c:pt>
                <c:pt idx="51748">
                  <c:v>426.76502626123096</c:v>
                </c:pt>
                <c:pt idx="51749">
                  <c:v>426.45805251907592</c:v>
                </c:pt>
                <c:pt idx="51750">
                  <c:v>425.81195406969192</c:v>
                </c:pt>
                <c:pt idx="51751">
                  <c:v>425.532502994308</c:v>
                </c:pt>
                <c:pt idx="51752">
                  <c:v>425.10599490999999</c:v>
                </c:pt>
                <c:pt idx="51753">
                  <c:v>425.23466056507698</c:v>
                </c:pt>
                <c:pt idx="51754">
                  <c:v>425.26287052338404</c:v>
                </c:pt>
                <c:pt idx="51755">
                  <c:v>425.406859330153</c:v>
                </c:pt>
                <c:pt idx="51756">
                  <c:v>425.25971802184608</c:v>
                </c:pt>
                <c:pt idx="51757">
                  <c:v>424.52215484246096</c:v>
                </c:pt>
                <c:pt idx="51758">
                  <c:v>424.59186508584497</c:v>
                </c:pt>
                <c:pt idx="51759">
                  <c:v>424.77484744184602</c:v>
                </c:pt>
                <c:pt idx="51760">
                  <c:v>423.845509710307</c:v>
                </c:pt>
                <c:pt idx="51761">
                  <c:v>423.41056680938397</c:v>
                </c:pt>
                <c:pt idx="51762">
                  <c:v>423.31581391615299</c:v>
                </c:pt>
                <c:pt idx="51763">
                  <c:v>422.85233898138392</c:v>
                </c:pt>
                <c:pt idx="51764">
                  <c:v>423.02296599507599</c:v>
                </c:pt>
                <c:pt idx="51765">
                  <c:v>422.10955130123</c:v>
                </c:pt>
                <c:pt idx="51766">
                  <c:v>421.34836613923005</c:v>
                </c:pt>
                <c:pt idx="51767">
                  <c:v>420.68984604876908</c:v>
                </c:pt>
                <c:pt idx="51768">
                  <c:v>419.95295223492298</c:v>
                </c:pt>
                <c:pt idx="51769">
                  <c:v>419.24161447676897</c:v>
                </c:pt>
                <c:pt idx="51770">
                  <c:v>418.80599463400006</c:v>
                </c:pt>
                <c:pt idx="51771">
                  <c:v>418.77845338046097</c:v>
                </c:pt>
                <c:pt idx="51772">
                  <c:v>418.82480574230698</c:v>
                </c:pt>
                <c:pt idx="51773">
                  <c:v>419.04036322169196</c:v>
                </c:pt>
                <c:pt idx="51774">
                  <c:v>419.00112707276895</c:v>
                </c:pt>
                <c:pt idx="51775">
                  <c:v>417.99145947953787</c:v>
                </c:pt>
                <c:pt idx="51776">
                  <c:v>416.21853751322993</c:v>
                </c:pt>
                <c:pt idx="51777">
                  <c:v>415.16300935969196</c:v>
                </c:pt>
                <c:pt idx="51778">
                  <c:v>415.02072776276896</c:v>
                </c:pt>
                <c:pt idx="51779">
                  <c:v>414.73150121322993</c:v>
                </c:pt>
                <c:pt idx="51780">
                  <c:v>414.49499436369194</c:v>
                </c:pt>
                <c:pt idx="51781">
                  <c:v>413.97144198522994</c:v>
                </c:pt>
                <c:pt idx="51782">
                  <c:v>413.855234264307</c:v>
                </c:pt>
                <c:pt idx="51783">
                  <c:v>412.88205473076908</c:v>
                </c:pt>
                <c:pt idx="51784">
                  <c:v>411.52965240369195</c:v>
                </c:pt>
                <c:pt idx="51785">
                  <c:v>410.64529668061505</c:v>
                </c:pt>
                <c:pt idx="51786">
                  <c:v>410.16256587230708</c:v>
                </c:pt>
                <c:pt idx="51787">
                  <c:v>410.11945301661501</c:v>
                </c:pt>
                <c:pt idx="51788">
                  <c:v>410.02333018630696</c:v>
                </c:pt>
                <c:pt idx="51789">
                  <c:v>410.09424540538396</c:v>
                </c:pt>
                <c:pt idx="51790">
                  <c:v>410.18350338861495</c:v>
                </c:pt>
                <c:pt idx="51791">
                  <c:v>410.12862072646107</c:v>
                </c:pt>
                <c:pt idx="51792">
                  <c:v>410.1629000293841</c:v>
                </c:pt>
                <c:pt idx="51793">
                  <c:v>410.00222477984607</c:v>
                </c:pt>
                <c:pt idx="51794">
                  <c:v>409.65611860015395</c:v>
                </c:pt>
                <c:pt idx="51795">
                  <c:v>409.43459979922994</c:v>
                </c:pt>
                <c:pt idx="51796">
                  <c:v>409.46271270138391</c:v>
                </c:pt>
                <c:pt idx="51797">
                  <c:v>410.04165843953808</c:v>
                </c:pt>
                <c:pt idx="51798">
                  <c:v>410.50418878184598</c:v>
                </c:pt>
                <c:pt idx="51799">
                  <c:v>410.45713681076904</c:v>
                </c:pt>
                <c:pt idx="51800">
                  <c:v>410.45820633707694</c:v>
                </c:pt>
                <c:pt idx="51801">
                  <c:v>410.62741550046098</c:v>
                </c:pt>
                <c:pt idx="51802">
                  <c:v>410.837658976461</c:v>
                </c:pt>
                <c:pt idx="51803">
                  <c:v>410.99567679246093</c:v>
                </c:pt>
                <c:pt idx="51804">
                  <c:v>410.80929161799901</c:v>
                </c:pt>
                <c:pt idx="51805">
                  <c:v>410.87887751153801</c:v>
                </c:pt>
                <c:pt idx="51806">
                  <c:v>410.50197547338399</c:v>
                </c:pt>
                <c:pt idx="51807">
                  <c:v>409.94451725923096</c:v>
                </c:pt>
                <c:pt idx="51808">
                  <c:v>410.02900151169194</c:v>
                </c:pt>
                <c:pt idx="51809">
                  <c:v>410.65129881969204</c:v>
                </c:pt>
                <c:pt idx="51810">
                  <c:v>410.43438576430697</c:v>
                </c:pt>
                <c:pt idx="51811">
                  <c:v>410.12783842184501</c:v>
                </c:pt>
                <c:pt idx="51812">
                  <c:v>410.94982246507601</c:v>
                </c:pt>
                <c:pt idx="51813">
                  <c:v>411.26842055799995</c:v>
                </c:pt>
                <c:pt idx="51814">
                  <c:v>411.84675838415302</c:v>
                </c:pt>
                <c:pt idx="51815">
                  <c:v>411.90811088876899</c:v>
                </c:pt>
                <c:pt idx="51816">
                  <c:v>411.55059347876897</c:v>
                </c:pt>
                <c:pt idx="51817">
                  <c:v>411.575427723384</c:v>
                </c:pt>
                <c:pt idx="51818">
                  <c:v>411.70068793322997</c:v>
                </c:pt>
                <c:pt idx="51819">
                  <c:v>412.22895387784592</c:v>
                </c:pt>
                <c:pt idx="51820">
                  <c:v>412.80670847953792</c:v>
                </c:pt>
                <c:pt idx="51821">
                  <c:v>413.552533033077</c:v>
                </c:pt>
                <c:pt idx="51822">
                  <c:v>414.40492502246104</c:v>
                </c:pt>
                <c:pt idx="51823">
                  <c:v>415.07921482461501</c:v>
                </c:pt>
                <c:pt idx="51824">
                  <c:v>415.56796554507599</c:v>
                </c:pt>
                <c:pt idx="51825">
                  <c:v>416.01374013276808</c:v>
                </c:pt>
                <c:pt idx="51826">
                  <c:v>416.28709166338405</c:v>
                </c:pt>
                <c:pt idx="51827">
                  <c:v>416.48343833138392</c:v>
                </c:pt>
                <c:pt idx="51828">
                  <c:v>416.100708553076</c:v>
                </c:pt>
                <c:pt idx="51829">
                  <c:v>416.740517314307</c:v>
                </c:pt>
                <c:pt idx="51830">
                  <c:v>416.841095646307</c:v>
                </c:pt>
                <c:pt idx="51831">
                  <c:v>416.56736522969197</c:v>
                </c:pt>
                <c:pt idx="51832">
                  <c:v>415.856040482769</c:v>
                </c:pt>
                <c:pt idx="51833">
                  <c:v>415.52497782676807</c:v>
                </c:pt>
                <c:pt idx="51834">
                  <c:v>415.19969326107599</c:v>
                </c:pt>
                <c:pt idx="51835">
                  <c:v>415.79305718507595</c:v>
                </c:pt>
                <c:pt idx="51836">
                  <c:v>417.19354643230696</c:v>
                </c:pt>
                <c:pt idx="51837">
                  <c:v>417.31512625322995</c:v>
                </c:pt>
                <c:pt idx="51838">
                  <c:v>418.21084218184603</c:v>
                </c:pt>
                <c:pt idx="51839">
                  <c:v>416.37997678246097</c:v>
                </c:pt>
                <c:pt idx="51840">
                  <c:v>413.49624978415295</c:v>
                </c:pt>
                <c:pt idx="51841">
                  <c:v>414.39422969830702</c:v>
                </c:pt>
                <c:pt idx="51842">
                  <c:v>416.37196993707693</c:v>
                </c:pt>
                <c:pt idx="51843">
                  <c:v>416.87295481307598</c:v>
                </c:pt>
                <c:pt idx="51844">
                  <c:v>417.47152835215388</c:v>
                </c:pt>
                <c:pt idx="51845">
                  <c:v>418.32030824446099</c:v>
                </c:pt>
                <c:pt idx="51846">
                  <c:v>418.11479605122992</c:v>
                </c:pt>
                <c:pt idx="51847">
                  <c:v>418.03376350353801</c:v>
                </c:pt>
                <c:pt idx="51848">
                  <c:v>417.73196255046099</c:v>
                </c:pt>
                <c:pt idx="51849">
                  <c:v>417.17026211415407</c:v>
                </c:pt>
                <c:pt idx="51850">
                  <c:v>416.03306852415398</c:v>
                </c:pt>
                <c:pt idx="51851">
                  <c:v>415.60642107953805</c:v>
                </c:pt>
                <c:pt idx="51852">
                  <c:v>414.1674204667691</c:v>
                </c:pt>
                <c:pt idx="51853">
                  <c:v>413.09812150922994</c:v>
                </c:pt>
                <c:pt idx="51854">
                  <c:v>412.29557951092295</c:v>
                </c:pt>
                <c:pt idx="51855">
                  <c:v>412.28614661153796</c:v>
                </c:pt>
                <c:pt idx="51856">
                  <c:v>412.52217434938399</c:v>
                </c:pt>
                <c:pt idx="51857">
                  <c:v>412.94553468169192</c:v>
                </c:pt>
                <c:pt idx="51858">
                  <c:v>412.85733747907699</c:v>
                </c:pt>
                <c:pt idx="51859">
                  <c:v>412.44333869292194</c:v>
                </c:pt>
                <c:pt idx="51860">
                  <c:v>412.31522473492305</c:v>
                </c:pt>
                <c:pt idx="51861">
                  <c:v>412.31545678600003</c:v>
                </c:pt>
                <c:pt idx="51862">
                  <c:v>412.6507246384611</c:v>
                </c:pt>
                <c:pt idx="51863">
                  <c:v>412.48603313784599</c:v>
                </c:pt>
                <c:pt idx="51864">
                  <c:v>412.43161965399986</c:v>
                </c:pt>
                <c:pt idx="51865">
                  <c:v>412.89695115584601</c:v>
                </c:pt>
                <c:pt idx="51866">
                  <c:v>412.50105502815296</c:v>
                </c:pt>
                <c:pt idx="51867">
                  <c:v>411.62349832384604</c:v>
                </c:pt>
                <c:pt idx="51868">
                  <c:v>411.43826760646101</c:v>
                </c:pt>
                <c:pt idx="51869">
                  <c:v>411.38010048399894</c:v>
                </c:pt>
                <c:pt idx="51870">
                  <c:v>411.88647298461495</c:v>
                </c:pt>
                <c:pt idx="51871">
                  <c:v>412.68734277969196</c:v>
                </c:pt>
                <c:pt idx="51872">
                  <c:v>412.75831821353796</c:v>
                </c:pt>
                <c:pt idx="51873">
                  <c:v>412.65817365292196</c:v>
                </c:pt>
                <c:pt idx="51874">
                  <c:v>412.60244756538401</c:v>
                </c:pt>
                <c:pt idx="51875">
                  <c:v>412.86883306846102</c:v>
                </c:pt>
                <c:pt idx="51876">
                  <c:v>413.28204025692293</c:v>
                </c:pt>
                <c:pt idx="51877">
                  <c:v>413.4931892852299</c:v>
                </c:pt>
                <c:pt idx="51878">
                  <c:v>414.76899339599896</c:v>
                </c:pt>
                <c:pt idx="51879">
                  <c:v>415.55044968153805</c:v>
                </c:pt>
                <c:pt idx="51880">
                  <c:v>413.59155317815294</c:v>
                </c:pt>
                <c:pt idx="51881">
                  <c:v>413.063220832615</c:v>
                </c:pt>
                <c:pt idx="51882">
                  <c:v>413.03016423492301</c:v>
                </c:pt>
                <c:pt idx="51883">
                  <c:v>412.74403900199997</c:v>
                </c:pt>
                <c:pt idx="51884">
                  <c:v>412.31054190630698</c:v>
                </c:pt>
                <c:pt idx="51885">
                  <c:v>413.66609499399897</c:v>
                </c:pt>
                <c:pt idx="51886">
                  <c:v>414.03428981553805</c:v>
                </c:pt>
                <c:pt idx="51887">
                  <c:v>413.49435789784599</c:v>
                </c:pt>
                <c:pt idx="51888">
                  <c:v>413.15013395415292</c:v>
                </c:pt>
                <c:pt idx="51889">
                  <c:v>412.25932557476904</c:v>
                </c:pt>
                <c:pt idx="51890">
                  <c:v>411.83221251661496</c:v>
                </c:pt>
                <c:pt idx="51891">
                  <c:v>412.52085221738395</c:v>
                </c:pt>
                <c:pt idx="51892">
                  <c:v>412.9306290586149</c:v>
                </c:pt>
                <c:pt idx="51893">
                  <c:v>414.30657885430696</c:v>
                </c:pt>
                <c:pt idx="51894">
                  <c:v>414.62661019184605</c:v>
                </c:pt>
                <c:pt idx="51895">
                  <c:v>414.33875788861491</c:v>
                </c:pt>
                <c:pt idx="51896">
                  <c:v>414.14954310092207</c:v>
                </c:pt>
                <c:pt idx="51897">
                  <c:v>414.77610857461491</c:v>
                </c:pt>
                <c:pt idx="51898">
                  <c:v>414.92836120353792</c:v>
                </c:pt>
                <c:pt idx="51899">
                  <c:v>414.30284606523009</c:v>
                </c:pt>
                <c:pt idx="51900">
                  <c:v>413.77523753446098</c:v>
                </c:pt>
                <c:pt idx="51901">
                  <c:v>414.57375138876898</c:v>
                </c:pt>
                <c:pt idx="51902">
                  <c:v>415.23857135676894</c:v>
                </c:pt>
                <c:pt idx="51903">
                  <c:v>414.867205414615</c:v>
                </c:pt>
                <c:pt idx="51904">
                  <c:v>415.182223697692</c:v>
                </c:pt>
                <c:pt idx="51905">
                  <c:v>415.54496224876902</c:v>
                </c:pt>
                <c:pt idx="51906">
                  <c:v>415.23829451492293</c:v>
                </c:pt>
                <c:pt idx="51907">
                  <c:v>414.63776092784605</c:v>
                </c:pt>
                <c:pt idx="51908">
                  <c:v>414.79415633122994</c:v>
                </c:pt>
                <c:pt idx="51909">
                  <c:v>416.092230370153</c:v>
                </c:pt>
                <c:pt idx="51910">
                  <c:v>416.69579341538395</c:v>
                </c:pt>
                <c:pt idx="51911">
                  <c:v>416.04685474199994</c:v>
                </c:pt>
                <c:pt idx="51912">
                  <c:v>415.81842207307704</c:v>
                </c:pt>
                <c:pt idx="51913">
                  <c:v>415.97186644876803</c:v>
                </c:pt>
                <c:pt idx="51914">
                  <c:v>415.94106060107703</c:v>
                </c:pt>
                <c:pt idx="51915">
                  <c:v>415.50664609692302</c:v>
                </c:pt>
                <c:pt idx="51916">
                  <c:v>415.6014452267691</c:v>
                </c:pt>
                <c:pt idx="51917">
                  <c:v>416.25878910353805</c:v>
                </c:pt>
                <c:pt idx="51918">
                  <c:v>417.20089638138398</c:v>
                </c:pt>
                <c:pt idx="51919">
                  <c:v>417.15170571938398</c:v>
                </c:pt>
                <c:pt idx="51920">
                  <c:v>416.72761920246103</c:v>
                </c:pt>
                <c:pt idx="51921">
                  <c:v>417.24726199015305</c:v>
                </c:pt>
                <c:pt idx="51922">
                  <c:v>417.68832060984607</c:v>
                </c:pt>
                <c:pt idx="51923">
                  <c:v>417.746625936307</c:v>
                </c:pt>
                <c:pt idx="51924">
                  <c:v>418.00794933569205</c:v>
                </c:pt>
                <c:pt idx="51925">
                  <c:v>418.81950347599997</c:v>
                </c:pt>
                <c:pt idx="51926">
                  <c:v>418.26329919815299</c:v>
                </c:pt>
                <c:pt idx="51927">
                  <c:v>417.67382650938401</c:v>
                </c:pt>
                <c:pt idx="51928">
                  <c:v>417.452447509384</c:v>
                </c:pt>
                <c:pt idx="51929">
                  <c:v>417.25020613476812</c:v>
                </c:pt>
                <c:pt idx="51930">
                  <c:v>418.089072418461</c:v>
                </c:pt>
                <c:pt idx="51931">
                  <c:v>418.39110745984595</c:v>
                </c:pt>
                <c:pt idx="51932">
                  <c:v>417.55972592292301</c:v>
                </c:pt>
                <c:pt idx="51933">
                  <c:v>416.655008963076</c:v>
                </c:pt>
                <c:pt idx="51934">
                  <c:v>416.50880476584501</c:v>
                </c:pt>
                <c:pt idx="51935">
                  <c:v>416.68599046861493</c:v>
                </c:pt>
                <c:pt idx="51936">
                  <c:v>417.14773398646105</c:v>
                </c:pt>
                <c:pt idx="51937">
                  <c:v>417.03758198030698</c:v>
                </c:pt>
                <c:pt idx="51938">
                  <c:v>416.60218233292306</c:v>
                </c:pt>
                <c:pt idx="51939">
                  <c:v>416.51405582569203</c:v>
                </c:pt>
                <c:pt idx="51940">
                  <c:v>416.75528670353805</c:v>
                </c:pt>
                <c:pt idx="51941">
                  <c:v>417.06332054015292</c:v>
                </c:pt>
                <c:pt idx="51942">
                  <c:v>416.72931166369199</c:v>
                </c:pt>
                <c:pt idx="51943">
                  <c:v>416.28857967553796</c:v>
                </c:pt>
                <c:pt idx="51944">
                  <c:v>414.77931612353802</c:v>
                </c:pt>
                <c:pt idx="51945">
                  <c:v>414.46390525292287</c:v>
                </c:pt>
                <c:pt idx="51946">
                  <c:v>414.75165514492301</c:v>
                </c:pt>
                <c:pt idx="51947">
                  <c:v>415.55978524369198</c:v>
                </c:pt>
                <c:pt idx="51948">
                  <c:v>416.07393135292295</c:v>
                </c:pt>
                <c:pt idx="51949">
                  <c:v>415.87758575984606</c:v>
                </c:pt>
                <c:pt idx="51950">
                  <c:v>414.33396416015302</c:v>
                </c:pt>
                <c:pt idx="51951">
                  <c:v>412.34248072492312</c:v>
                </c:pt>
                <c:pt idx="51952">
                  <c:v>412.04044362646113</c:v>
                </c:pt>
                <c:pt idx="51953">
                  <c:v>412.5558798547691</c:v>
                </c:pt>
                <c:pt idx="51954">
                  <c:v>412.63699986461495</c:v>
                </c:pt>
                <c:pt idx="51955">
                  <c:v>412.12404229569205</c:v>
                </c:pt>
                <c:pt idx="51956">
                  <c:v>411.97488601569205</c:v>
                </c:pt>
                <c:pt idx="51957">
                  <c:v>412.04733170938403</c:v>
                </c:pt>
                <c:pt idx="51958">
                  <c:v>412.64997104938402</c:v>
                </c:pt>
                <c:pt idx="51959">
                  <c:v>413.24658047307599</c:v>
                </c:pt>
                <c:pt idx="51960">
                  <c:v>413.47197469984502</c:v>
                </c:pt>
                <c:pt idx="51961">
                  <c:v>413.440841435077</c:v>
                </c:pt>
                <c:pt idx="51962">
                  <c:v>413.39792234615396</c:v>
                </c:pt>
                <c:pt idx="51963">
                  <c:v>413.95575744199988</c:v>
                </c:pt>
                <c:pt idx="51964">
                  <c:v>412.78365344507694</c:v>
                </c:pt>
                <c:pt idx="51965">
                  <c:v>410.74871215215393</c:v>
                </c:pt>
                <c:pt idx="51966">
                  <c:v>410.03500992199986</c:v>
                </c:pt>
                <c:pt idx="51967">
                  <c:v>409.87983380861499</c:v>
                </c:pt>
                <c:pt idx="51968">
                  <c:v>408.06409783907702</c:v>
                </c:pt>
                <c:pt idx="51969">
                  <c:v>405.57071958799986</c:v>
                </c:pt>
                <c:pt idx="51970">
                  <c:v>404.37414842430701</c:v>
                </c:pt>
                <c:pt idx="51971">
                  <c:v>403.25145029784602</c:v>
                </c:pt>
                <c:pt idx="51972">
                  <c:v>402.59262443015405</c:v>
                </c:pt>
                <c:pt idx="51973">
                  <c:v>402.14477405076906</c:v>
                </c:pt>
                <c:pt idx="51974">
                  <c:v>401.46237627907595</c:v>
                </c:pt>
                <c:pt idx="51975">
                  <c:v>400.98659259030694</c:v>
                </c:pt>
                <c:pt idx="51976">
                  <c:v>400.63106673953808</c:v>
                </c:pt>
                <c:pt idx="51977">
                  <c:v>400.70997470322999</c:v>
                </c:pt>
                <c:pt idx="51978">
                  <c:v>401.00693594292289</c:v>
                </c:pt>
                <c:pt idx="51979">
                  <c:v>401.25618235984598</c:v>
                </c:pt>
                <c:pt idx="51980">
                  <c:v>401.20257637369195</c:v>
                </c:pt>
                <c:pt idx="51981">
                  <c:v>401.41806147753795</c:v>
                </c:pt>
                <c:pt idx="51982">
                  <c:v>401.51516202246108</c:v>
                </c:pt>
                <c:pt idx="51983">
                  <c:v>401.89678753446105</c:v>
                </c:pt>
                <c:pt idx="51984">
                  <c:v>402.18158336061492</c:v>
                </c:pt>
                <c:pt idx="51985">
                  <c:v>402.34650990476905</c:v>
                </c:pt>
                <c:pt idx="51986">
                  <c:v>402.175239526307</c:v>
                </c:pt>
                <c:pt idx="51987">
                  <c:v>401.96916815984605</c:v>
                </c:pt>
                <c:pt idx="51988">
                  <c:v>402.06877263307598</c:v>
                </c:pt>
                <c:pt idx="51989">
                  <c:v>402.32676122738394</c:v>
                </c:pt>
                <c:pt idx="51990">
                  <c:v>402.513967139692</c:v>
                </c:pt>
                <c:pt idx="51991">
                  <c:v>402.18350314169192</c:v>
                </c:pt>
                <c:pt idx="51992">
                  <c:v>401.84267493984612</c:v>
                </c:pt>
                <c:pt idx="51993">
                  <c:v>402.11360075399898</c:v>
                </c:pt>
                <c:pt idx="51994">
                  <c:v>402.43755512415299</c:v>
                </c:pt>
                <c:pt idx="51995">
                  <c:v>402.51991918076806</c:v>
                </c:pt>
                <c:pt idx="51996">
                  <c:v>402.84624048076904</c:v>
                </c:pt>
                <c:pt idx="51997">
                  <c:v>402.80602847476905</c:v>
                </c:pt>
                <c:pt idx="51998">
                  <c:v>402.48419144461491</c:v>
                </c:pt>
                <c:pt idx="51999">
                  <c:v>402.30057194999995</c:v>
                </c:pt>
                <c:pt idx="52000">
                  <c:v>402.25024720692198</c:v>
                </c:pt>
                <c:pt idx="52001">
                  <c:v>401.99007567046101</c:v>
                </c:pt>
                <c:pt idx="52002">
                  <c:v>401.92981457553799</c:v>
                </c:pt>
                <c:pt idx="52003">
                  <c:v>402.10294746784598</c:v>
                </c:pt>
                <c:pt idx="52004">
                  <c:v>402.31967094615396</c:v>
                </c:pt>
                <c:pt idx="52005">
                  <c:v>402.48268553046114</c:v>
                </c:pt>
                <c:pt idx="52006">
                  <c:v>402.67508250830701</c:v>
                </c:pt>
                <c:pt idx="52007">
                  <c:v>402.94683694922986</c:v>
                </c:pt>
                <c:pt idx="52008">
                  <c:v>403.01138270061494</c:v>
                </c:pt>
                <c:pt idx="52009">
                  <c:v>402.85434243876904</c:v>
                </c:pt>
                <c:pt idx="52010">
                  <c:v>402.32558469769197</c:v>
                </c:pt>
                <c:pt idx="52011">
                  <c:v>402.51800568846102</c:v>
                </c:pt>
                <c:pt idx="52012">
                  <c:v>402.91779239384505</c:v>
                </c:pt>
                <c:pt idx="52013">
                  <c:v>403.08189603784598</c:v>
                </c:pt>
                <c:pt idx="52014">
                  <c:v>402.97482744400003</c:v>
                </c:pt>
                <c:pt idx="52015">
                  <c:v>403.06116181476904</c:v>
                </c:pt>
                <c:pt idx="52016">
                  <c:v>403.14481159415311</c:v>
                </c:pt>
                <c:pt idx="52017">
                  <c:v>403.29155693599887</c:v>
                </c:pt>
                <c:pt idx="52018">
                  <c:v>403.40820095246096</c:v>
                </c:pt>
                <c:pt idx="52019">
                  <c:v>403.36085116661502</c:v>
                </c:pt>
                <c:pt idx="52020">
                  <c:v>403.3762041367691</c:v>
                </c:pt>
                <c:pt idx="52021">
                  <c:v>403.60728505861499</c:v>
                </c:pt>
                <c:pt idx="52022">
                  <c:v>403.666148649538</c:v>
                </c:pt>
                <c:pt idx="52023">
                  <c:v>403.68288138000014</c:v>
                </c:pt>
                <c:pt idx="52024">
                  <c:v>403.79014863415301</c:v>
                </c:pt>
                <c:pt idx="52025">
                  <c:v>403.63224260461504</c:v>
                </c:pt>
                <c:pt idx="52026">
                  <c:v>403.61780982923005</c:v>
                </c:pt>
                <c:pt idx="52027">
                  <c:v>403.7024496258461</c:v>
                </c:pt>
                <c:pt idx="52028">
                  <c:v>403.13787167446111</c:v>
                </c:pt>
                <c:pt idx="52029">
                  <c:v>403.01737819969196</c:v>
                </c:pt>
                <c:pt idx="52030">
                  <c:v>403.47320244753786</c:v>
                </c:pt>
                <c:pt idx="52031">
                  <c:v>403.61575523246108</c:v>
                </c:pt>
                <c:pt idx="52032">
                  <c:v>403.26042845138392</c:v>
                </c:pt>
                <c:pt idx="52033">
                  <c:v>402.87412758676902</c:v>
                </c:pt>
                <c:pt idx="52034">
                  <c:v>402.24701951815297</c:v>
                </c:pt>
                <c:pt idx="52035">
                  <c:v>402.15743610123002</c:v>
                </c:pt>
                <c:pt idx="52036">
                  <c:v>402.30015949338394</c:v>
                </c:pt>
                <c:pt idx="52037">
                  <c:v>402.51141202630703</c:v>
                </c:pt>
                <c:pt idx="52038">
                  <c:v>402.70120446953803</c:v>
                </c:pt>
                <c:pt idx="52039">
                  <c:v>403.05473422861496</c:v>
                </c:pt>
                <c:pt idx="52040">
                  <c:v>403.17948549846108</c:v>
                </c:pt>
                <c:pt idx="52041">
                  <c:v>403.018490361538</c:v>
                </c:pt>
                <c:pt idx="52042">
                  <c:v>402.70452277092301</c:v>
                </c:pt>
                <c:pt idx="52043">
                  <c:v>402.74335278538399</c:v>
                </c:pt>
                <c:pt idx="52044">
                  <c:v>402.706453214769</c:v>
                </c:pt>
                <c:pt idx="52045">
                  <c:v>402.37784614153804</c:v>
                </c:pt>
                <c:pt idx="52046">
                  <c:v>402.047671817077</c:v>
                </c:pt>
                <c:pt idx="52047">
                  <c:v>401.80036078876901</c:v>
                </c:pt>
                <c:pt idx="52048">
                  <c:v>401.73413673353792</c:v>
                </c:pt>
                <c:pt idx="52049">
                  <c:v>401.87657381015299</c:v>
                </c:pt>
                <c:pt idx="52050">
                  <c:v>401.86696596630696</c:v>
                </c:pt>
                <c:pt idx="52051">
                  <c:v>401.52799985092292</c:v>
                </c:pt>
                <c:pt idx="52052">
                  <c:v>401.60692485769192</c:v>
                </c:pt>
                <c:pt idx="52053">
                  <c:v>401.71359903215296</c:v>
                </c:pt>
                <c:pt idx="52054">
                  <c:v>401.23784419353808</c:v>
                </c:pt>
                <c:pt idx="52055">
                  <c:v>400.36778439384614</c:v>
                </c:pt>
                <c:pt idx="52056">
                  <c:v>400.09525276522993</c:v>
                </c:pt>
                <c:pt idx="52057">
                  <c:v>399.88611338153794</c:v>
                </c:pt>
                <c:pt idx="52058">
                  <c:v>399.93589058846101</c:v>
                </c:pt>
                <c:pt idx="52059">
                  <c:v>400.27513304599989</c:v>
                </c:pt>
                <c:pt idx="52060">
                  <c:v>400.31306673538398</c:v>
                </c:pt>
                <c:pt idx="52061">
                  <c:v>400.47741848938392</c:v>
                </c:pt>
                <c:pt idx="52062">
                  <c:v>400.34853123584497</c:v>
                </c:pt>
                <c:pt idx="52063">
                  <c:v>400.50834415922992</c:v>
                </c:pt>
                <c:pt idx="52064">
                  <c:v>400.58925832230705</c:v>
                </c:pt>
                <c:pt idx="52065">
                  <c:v>400.54485998892301</c:v>
                </c:pt>
                <c:pt idx="52066">
                  <c:v>400.50555523753792</c:v>
                </c:pt>
                <c:pt idx="52067">
                  <c:v>400.49453342538391</c:v>
                </c:pt>
                <c:pt idx="52068">
                  <c:v>400.3830174730769</c:v>
                </c:pt>
                <c:pt idx="52069">
                  <c:v>400.38316519784598</c:v>
                </c:pt>
                <c:pt idx="52070">
                  <c:v>400.36971483569198</c:v>
                </c:pt>
                <c:pt idx="52071">
                  <c:v>400.43653061722989</c:v>
                </c:pt>
                <c:pt idx="52072">
                  <c:v>400.502251023692</c:v>
                </c:pt>
                <c:pt idx="52073">
                  <c:v>400.41270132615398</c:v>
                </c:pt>
                <c:pt idx="52074">
                  <c:v>400.33536878830699</c:v>
                </c:pt>
                <c:pt idx="52075">
                  <c:v>400.08662459584605</c:v>
                </c:pt>
                <c:pt idx="52076">
                  <c:v>400.22713070076895</c:v>
                </c:pt>
                <c:pt idx="52077">
                  <c:v>400.41293463430702</c:v>
                </c:pt>
                <c:pt idx="52078">
                  <c:v>400.00893458107595</c:v>
                </c:pt>
                <c:pt idx="52079">
                  <c:v>399.79699647430692</c:v>
                </c:pt>
                <c:pt idx="52080">
                  <c:v>399.61087944692292</c:v>
                </c:pt>
                <c:pt idx="52081">
                  <c:v>399.54160979092302</c:v>
                </c:pt>
                <c:pt idx="52082">
                  <c:v>399.745931610615</c:v>
                </c:pt>
                <c:pt idx="52083">
                  <c:v>399.81806413476909</c:v>
                </c:pt>
                <c:pt idx="52084">
                  <c:v>399.80699285384605</c:v>
                </c:pt>
                <c:pt idx="52085">
                  <c:v>399.87093228830696</c:v>
                </c:pt>
                <c:pt idx="52086">
                  <c:v>399.97405317446106</c:v>
                </c:pt>
                <c:pt idx="52087">
                  <c:v>400.16566178630706</c:v>
                </c:pt>
                <c:pt idx="52088">
                  <c:v>400.18018869246106</c:v>
                </c:pt>
                <c:pt idx="52089">
                  <c:v>400.21560996199889</c:v>
                </c:pt>
                <c:pt idx="52090">
                  <c:v>400.29025715738391</c:v>
                </c:pt>
                <c:pt idx="52091">
                  <c:v>400.41246208369205</c:v>
                </c:pt>
                <c:pt idx="52092">
                  <c:v>400.69356560861496</c:v>
                </c:pt>
                <c:pt idx="52093">
                  <c:v>400.37956468230703</c:v>
                </c:pt>
                <c:pt idx="52094">
                  <c:v>400.43415311861486</c:v>
                </c:pt>
                <c:pt idx="52095">
                  <c:v>400.30222483615307</c:v>
                </c:pt>
                <c:pt idx="52096">
                  <c:v>400.54510180846108</c:v>
                </c:pt>
                <c:pt idx="52097">
                  <c:v>400.75604690015297</c:v>
                </c:pt>
                <c:pt idx="52098">
                  <c:v>400.92580074076898</c:v>
                </c:pt>
                <c:pt idx="52099">
                  <c:v>400.66038248630701</c:v>
                </c:pt>
                <c:pt idx="52100">
                  <c:v>400.62499644138393</c:v>
                </c:pt>
                <c:pt idx="52101">
                  <c:v>400.90217964846096</c:v>
                </c:pt>
                <c:pt idx="52102">
                  <c:v>401.166612306307</c:v>
                </c:pt>
                <c:pt idx="52103">
                  <c:v>401.12328889030704</c:v>
                </c:pt>
                <c:pt idx="52104">
                  <c:v>401.01156332107695</c:v>
                </c:pt>
                <c:pt idx="52105">
                  <c:v>401.37497362399904</c:v>
                </c:pt>
                <c:pt idx="52106">
                  <c:v>401.50870223969196</c:v>
                </c:pt>
                <c:pt idx="52107">
                  <c:v>401.53926645323003</c:v>
                </c:pt>
                <c:pt idx="52108">
                  <c:v>401.577435939076</c:v>
                </c:pt>
                <c:pt idx="52109">
                  <c:v>401.70703820261491</c:v>
                </c:pt>
                <c:pt idx="52110">
                  <c:v>401.77652434938392</c:v>
                </c:pt>
                <c:pt idx="52111">
                  <c:v>401.32977297046102</c:v>
                </c:pt>
                <c:pt idx="52112">
                  <c:v>400.54769745907601</c:v>
                </c:pt>
                <c:pt idx="52113">
                  <c:v>400.50812471999899</c:v>
                </c:pt>
                <c:pt idx="52114">
                  <c:v>400.80745549692301</c:v>
                </c:pt>
                <c:pt idx="52115">
                  <c:v>401.10919771415308</c:v>
                </c:pt>
                <c:pt idx="52116">
                  <c:v>401.11721410215398</c:v>
                </c:pt>
                <c:pt idx="52117">
                  <c:v>401.42592252446104</c:v>
                </c:pt>
                <c:pt idx="52118">
                  <c:v>401.19527078230698</c:v>
                </c:pt>
                <c:pt idx="52119">
                  <c:v>401.30430803861492</c:v>
                </c:pt>
                <c:pt idx="52120">
                  <c:v>401.134940753384</c:v>
                </c:pt>
                <c:pt idx="52121">
                  <c:v>401.32322328369196</c:v>
                </c:pt>
                <c:pt idx="52122">
                  <c:v>401.45464943046107</c:v>
                </c:pt>
                <c:pt idx="52123">
                  <c:v>401.34123978030698</c:v>
                </c:pt>
                <c:pt idx="52124">
                  <c:v>401.12928020646103</c:v>
                </c:pt>
                <c:pt idx="52125">
                  <c:v>400.93600777046095</c:v>
                </c:pt>
                <c:pt idx="52126">
                  <c:v>400.80999360584508</c:v>
                </c:pt>
                <c:pt idx="52127">
                  <c:v>400.85226915384612</c:v>
                </c:pt>
                <c:pt idx="52128">
                  <c:v>400.77599677876896</c:v>
                </c:pt>
                <c:pt idx="52129">
                  <c:v>400.78101517399892</c:v>
                </c:pt>
                <c:pt idx="52130">
                  <c:v>400.89519068169199</c:v>
                </c:pt>
                <c:pt idx="52131">
                  <c:v>400.69084222215298</c:v>
                </c:pt>
                <c:pt idx="52132">
                  <c:v>400.86826005323002</c:v>
                </c:pt>
                <c:pt idx="52133">
                  <c:v>400.94979626815297</c:v>
                </c:pt>
                <c:pt idx="52134">
                  <c:v>400.92811384569183</c:v>
                </c:pt>
                <c:pt idx="52135">
                  <c:v>400.87020442184598</c:v>
                </c:pt>
                <c:pt idx="52136">
                  <c:v>400.68461273999998</c:v>
                </c:pt>
                <c:pt idx="52137">
                  <c:v>400.74288160338409</c:v>
                </c:pt>
                <c:pt idx="52138">
                  <c:v>400.97235992615293</c:v>
                </c:pt>
                <c:pt idx="52139">
                  <c:v>401.18005645815293</c:v>
                </c:pt>
                <c:pt idx="52140">
                  <c:v>401.32506318092305</c:v>
                </c:pt>
                <c:pt idx="52141">
                  <c:v>401.44909275507592</c:v>
                </c:pt>
                <c:pt idx="52142">
                  <c:v>401.52595428092292</c:v>
                </c:pt>
                <c:pt idx="52143">
                  <c:v>401.6536822998462</c:v>
                </c:pt>
                <c:pt idx="52144">
                  <c:v>401.72799576261491</c:v>
                </c:pt>
                <c:pt idx="52145">
                  <c:v>401.905837633077</c:v>
                </c:pt>
                <c:pt idx="52146">
                  <c:v>401.93727060600003</c:v>
                </c:pt>
                <c:pt idx="52147">
                  <c:v>401.87607656246092</c:v>
                </c:pt>
                <c:pt idx="52148">
                  <c:v>401.98000716153803</c:v>
                </c:pt>
                <c:pt idx="52149">
                  <c:v>401.83336784215294</c:v>
                </c:pt>
                <c:pt idx="52150">
                  <c:v>401.82865552061492</c:v>
                </c:pt>
                <c:pt idx="52151">
                  <c:v>402.15569545307602</c:v>
                </c:pt>
                <c:pt idx="52152">
                  <c:v>402.10245173246108</c:v>
                </c:pt>
                <c:pt idx="52153">
                  <c:v>402.2723997583069</c:v>
                </c:pt>
                <c:pt idx="52154">
                  <c:v>402.18765377769199</c:v>
                </c:pt>
                <c:pt idx="52155">
                  <c:v>402.04667493799997</c:v>
                </c:pt>
                <c:pt idx="52156">
                  <c:v>402.35758647430708</c:v>
                </c:pt>
                <c:pt idx="52157">
                  <c:v>401.91447207599992</c:v>
                </c:pt>
                <c:pt idx="52158">
                  <c:v>402.02899177569191</c:v>
                </c:pt>
                <c:pt idx="52159">
                  <c:v>402.00575528969199</c:v>
                </c:pt>
                <c:pt idx="52160">
                  <c:v>401.9791383583069</c:v>
                </c:pt>
                <c:pt idx="52161">
                  <c:v>401.79119853507586</c:v>
                </c:pt>
                <c:pt idx="52162">
                  <c:v>401.88797922861494</c:v>
                </c:pt>
                <c:pt idx="52163">
                  <c:v>402.27632053046102</c:v>
                </c:pt>
                <c:pt idx="52164">
                  <c:v>402.17745599199895</c:v>
                </c:pt>
                <c:pt idx="52165">
                  <c:v>402.15907224230705</c:v>
                </c:pt>
                <c:pt idx="52166">
                  <c:v>402.2336528176919</c:v>
                </c:pt>
                <c:pt idx="52167">
                  <c:v>402.08701127569191</c:v>
                </c:pt>
                <c:pt idx="52168">
                  <c:v>402.34706933384513</c:v>
                </c:pt>
                <c:pt idx="52169">
                  <c:v>402.19188272323106</c:v>
                </c:pt>
                <c:pt idx="52170">
                  <c:v>402.48737034138389</c:v>
                </c:pt>
                <c:pt idx="52171">
                  <c:v>402.47404340446104</c:v>
                </c:pt>
                <c:pt idx="52172">
                  <c:v>402.05128497030705</c:v>
                </c:pt>
                <c:pt idx="52173">
                  <c:v>402.15986778815306</c:v>
                </c:pt>
                <c:pt idx="52174">
                  <c:v>402.60592014230701</c:v>
                </c:pt>
                <c:pt idx="52175">
                  <c:v>402.46942024230697</c:v>
                </c:pt>
                <c:pt idx="52176">
                  <c:v>402.42097009615395</c:v>
                </c:pt>
                <c:pt idx="52177">
                  <c:v>402.15261729584614</c:v>
                </c:pt>
                <c:pt idx="52178">
                  <c:v>401.79638029230699</c:v>
                </c:pt>
                <c:pt idx="52179">
                  <c:v>402.16600656261494</c:v>
                </c:pt>
                <c:pt idx="52180">
                  <c:v>402.10766312630716</c:v>
                </c:pt>
                <c:pt idx="52181">
                  <c:v>402.19781926969199</c:v>
                </c:pt>
                <c:pt idx="52182">
                  <c:v>402.02901962784608</c:v>
                </c:pt>
                <c:pt idx="52183">
                  <c:v>402.10574059015306</c:v>
                </c:pt>
                <c:pt idx="52184">
                  <c:v>402.32634814553796</c:v>
                </c:pt>
                <c:pt idx="52185">
                  <c:v>402.24103915138392</c:v>
                </c:pt>
                <c:pt idx="52186">
                  <c:v>402.4238423147691</c:v>
                </c:pt>
                <c:pt idx="52187">
                  <c:v>402.841365819999</c:v>
                </c:pt>
                <c:pt idx="52188">
                  <c:v>402.84064307046111</c:v>
                </c:pt>
                <c:pt idx="52189">
                  <c:v>403.04107633722992</c:v>
                </c:pt>
                <c:pt idx="52190">
                  <c:v>403.13071170153796</c:v>
                </c:pt>
                <c:pt idx="52191">
                  <c:v>403.56071729892295</c:v>
                </c:pt>
                <c:pt idx="52192">
                  <c:v>404.2503803743071</c:v>
                </c:pt>
                <c:pt idx="52193">
                  <c:v>404.48605514046096</c:v>
                </c:pt>
                <c:pt idx="52194">
                  <c:v>404.49260854507691</c:v>
                </c:pt>
                <c:pt idx="52195">
                  <c:v>404.33327811322999</c:v>
                </c:pt>
                <c:pt idx="52196">
                  <c:v>404.57862222400001</c:v>
                </c:pt>
                <c:pt idx="52197">
                  <c:v>404.40383539076902</c:v>
                </c:pt>
                <c:pt idx="52198">
                  <c:v>404.34459074276901</c:v>
                </c:pt>
                <c:pt idx="52199">
                  <c:v>404.58546291707592</c:v>
                </c:pt>
                <c:pt idx="52200">
                  <c:v>404.892089211231</c:v>
                </c:pt>
                <c:pt idx="52201">
                  <c:v>405.21346832599897</c:v>
                </c:pt>
                <c:pt idx="52202">
                  <c:v>405.55784858753805</c:v>
                </c:pt>
                <c:pt idx="52203">
                  <c:v>405.97541421092296</c:v>
                </c:pt>
                <c:pt idx="52204">
                  <c:v>405.97188904138392</c:v>
                </c:pt>
                <c:pt idx="52205">
                  <c:v>405.74518467215302</c:v>
                </c:pt>
                <c:pt idx="52206">
                  <c:v>406.05517906076898</c:v>
                </c:pt>
                <c:pt idx="52207">
                  <c:v>405.97289385646098</c:v>
                </c:pt>
                <c:pt idx="52208">
                  <c:v>406.464367688153</c:v>
                </c:pt>
                <c:pt idx="52209">
                  <c:v>406.44539387076901</c:v>
                </c:pt>
                <c:pt idx="52210">
                  <c:v>406.16021864492302</c:v>
                </c:pt>
                <c:pt idx="52211">
                  <c:v>406.3578781936921</c:v>
                </c:pt>
                <c:pt idx="52212">
                  <c:v>406.83556186076902</c:v>
                </c:pt>
                <c:pt idx="52213">
                  <c:v>407.10993703399902</c:v>
                </c:pt>
                <c:pt idx="52214">
                  <c:v>407.05434188261501</c:v>
                </c:pt>
                <c:pt idx="52215">
                  <c:v>407.17999773430711</c:v>
                </c:pt>
                <c:pt idx="52216">
                  <c:v>407.87993483276904</c:v>
                </c:pt>
                <c:pt idx="52217">
                  <c:v>408.31204315507705</c:v>
                </c:pt>
                <c:pt idx="52218">
                  <c:v>407.93051064461497</c:v>
                </c:pt>
                <c:pt idx="52219">
                  <c:v>407.83518869769097</c:v>
                </c:pt>
                <c:pt idx="52220">
                  <c:v>407.74598919676907</c:v>
                </c:pt>
                <c:pt idx="52221">
                  <c:v>408.09693699353795</c:v>
                </c:pt>
                <c:pt idx="52222">
                  <c:v>408.10698784061492</c:v>
                </c:pt>
                <c:pt idx="52223">
                  <c:v>408.14120900446107</c:v>
                </c:pt>
                <c:pt idx="52224">
                  <c:v>408.23301256446092</c:v>
                </c:pt>
                <c:pt idx="52225">
                  <c:v>408.22147465015303</c:v>
                </c:pt>
                <c:pt idx="52226">
                  <c:v>408.27312321599891</c:v>
                </c:pt>
                <c:pt idx="52227">
                  <c:v>408.635395181538</c:v>
                </c:pt>
                <c:pt idx="52228">
                  <c:v>409.06307201753799</c:v>
                </c:pt>
                <c:pt idx="52229">
                  <c:v>409.23950258938396</c:v>
                </c:pt>
                <c:pt idx="52230">
                  <c:v>409.13849408415302</c:v>
                </c:pt>
                <c:pt idx="52231">
                  <c:v>409.00549519292298</c:v>
                </c:pt>
                <c:pt idx="52232">
                  <c:v>409.26498836184606</c:v>
                </c:pt>
                <c:pt idx="52233">
                  <c:v>409.30961536984603</c:v>
                </c:pt>
                <c:pt idx="52234">
                  <c:v>409.51650515230699</c:v>
                </c:pt>
                <c:pt idx="52235">
                  <c:v>409.43946511153808</c:v>
                </c:pt>
                <c:pt idx="52236">
                  <c:v>409.46777299922996</c:v>
                </c:pt>
                <c:pt idx="52237">
                  <c:v>409.49967036476903</c:v>
                </c:pt>
                <c:pt idx="52238">
                  <c:v>410.09660075122997</c:v>
                </c:pt>
                <c:pt idx="52239">
                  <c:v>410.42981459953802</c:v>
                </c:pt>
                <c:pt idx="52240">
                  <c:v>410.22469768584608</c:v>
                </c:pt>
                <c:pt idx="52241">
                  <c:v>410.273879239076</c:v>
                </c:pt>
                <c:pt idx="52242">
                  <c:v>410.47496827784602</c:v>
                </c:pt>
                <c:pt idx="52243">
                  <c:v>411.23610631907593</c:v>
                </c:pt>
                <c:pt idx="52244">
                  <c:v>411.53058547615296</c:v>
                </c:pt>
                <c:pt idx="52245">
                  <c:v>411.34949016384616</c:v>
                </c:pt>
                <c:pt idx="52246">
                  <c:v>411.35010894492297</c:v>
                </c:pt>
                <c:pt idx="52247">
                  <c:v>411.36859441138392</c:v>
                </c:pt>
                <c:pt idx="52248">
                  <c:v>411.52795343876898</c:v>
                </c:pt>
                <c:pt idx="52249">
                  <c:v>411.58605180861497</c:v>
                </c:pt>
                <c:pt idx="52250">
                  <c:v>411.40937585353799</c:v>
                </c:pt>
                <c:pt idx="52251">
                  <c:v>411.85177998953799</c:v>
                </c:pt>
                <c:pt idx="52252">
                  <c:v>411.93186082107695</c:v>
                </c:pt>
                <c:pt idx="52253">
                  <c:v>412.05154193707597</c:v>
                </c:pt>
                <c:pt idx="52254">
                  <c:v>412.00771113738398</c:v>
                </c:pt>
                <c:pt idx="52255">
                  <c:v>412.12073078661496</c:v>
                </c:pt>
                <c:pt idx="52256">
                  <c:v>412.57820451646108</c:v>
                </c:pt>
                <c:pt idx="52257">
                  <c:v>412.78251580446101</c:v>
                </c:pt>
                <c:pt idx="52258">
                  <c:v>413.01169575999899</c:v>
                </c:pt>
                <c:pt idx="52259">
                  <c:v>413.44591898584599</c:v>
                </c:pt>
                <c:pt idx="52260">
                  <c:v>413.39267595861486</c:v>
                </c:pt>
                <c:pt idx="52261">
                  <c:v>413.52753211522992</c:v>
                </c:pt>
                <c:pt idx="52262">
                  <c:v>413.26641919230696</c:v>
                </c:pt>
                <c:pt idx="52263">
                  <c:v>413.02157789415293</c:v>
                </c:pt>
                <c:pt idx="52264">
                  <c:v>412.92446431692298</c:v>
                </c:pt>
                <c:pt idx="52265">
                  <c:v>413.36558105138403</c:v>
                </c:pt>
                <c:pt idx="52266">
                  <c:v>413.60610654199991</c:v>
                </c:pt>
                <c:pt idx="52267">
                  <c:v>413.71611768661489</c:v>
                </c:pt>
                <c:pt idx="52268">
                  <c:v>413.92133546907684</c:v>
                </c:pt>
                <c:pt idx="52269">
                  <c:v>414.06437765246102</c:v>
                </c:pt>
                <c:pt idx="52270">
                  <c:v>413.97741142769189</c:v>
                </c:pt>
                <c:pt idx="52271">
                  <c:v>414.11144653169197</c:v>
                </c:pt>
                <c:pt idx="52272">
                  <c:v>414.18953755538399</c:v>
                </c:pt>
                <c:pt idx="52273">
                  <c:v>414.20132555230697</c:v>
                </c:pt>
                <c:pt idx="52274">
                  <c:v>414.4566319519999</c:v>
                </c:pt>
                <c:pt idx="52275">
                  <c:v>414.39517840584494</c:v>
                </c:pt>
                <c:pt idx="52276">
                  <c:v>414.66707384707593</c:v>
                </c:pt>
                <c:pt idx="52277">
                  <c:v>414.71938867384614</c:v>
                </c:pt>
                <c:pt idx="52278">
                  <c:v>414.24817151107595</c:v>
                </c:pt>
                <c:pt idx="52279">
                  <c:v>413.67617264861491</c:v>
                </c:pt>
                <c:pt idx="52280">
                  <c:v>413.19814543769189</c:v>
                </c:pt>
                <c:pt idx="52281">
                  <c:v>413.41202006415398</c:v>
                </c:pt>
                <c:pt idx="52282">
                  <c:v>413.46988760953803</c:v>
                </c:pt>
                <c:pt idx="52283">
                  <c:v>413.33241486984605</c:v>
                </c:pt>
                <c:pt idx="52284">
                  <c:v>413.51572384307599</c:v>
                </c:pt>
                <c:pt idx="52285">
                  <c:v>413.71554337784602</c:v>
                </c:pt>
                <c:pt idx="52286">
                  <c:v>413.62980436046104</c:v>
                </c:pt>
                <c:pt idx="52287">
                  <c:v>413.351763433077</c:v>
                </c:pt>
                <c:pt idx="52288">
                  <c:v>413.41049111461501</c:v>
                </c:pt>
                <c:pt idx="52289">
                  <c:v>413.349538272769</c:v>
                </c:pt>
                <c:pt idx="52290">
                  <c:v>413.20495649169192</c:v>
                </c:pt>
                <c:pt idx="52291">
                  <c:v>413.38208340369198</c:v>
                </c:pt>
                <c:pt idx="52292">
                  <c:v>413.34694099107696</c:v>
                </c:pt>
                <c:pt idx="52293">
                  <c:v>413.28395782923099</c:v>
                </c:pt>
                <c:pt idx="52294">
                  <c:v>413.17632119784605</c:v>
                </c:pt>
                <c:pt idx="52295">
                  <c:v>413.17475538246106</c:v>
                </c:pt>
                <c:pt idx="52296">
                  <c:v>413.41635497938387</c:v>
                </c:pt>
                <c:pt idx="52297">
                  <c:v>413.22700998353793</c:v>
                </c:pt>
                <c:pt idx="52298">
                  <c:v>412.74827707676798</c:v>
                </c:pt>
                <c:pt idx="52299">
                  <c:v>413.22563783846101</c:v>
                </c:pt>
                <c:pt idx="52300">
                  <c:v>413.36964699661502</c:v>
                </c:pt>
                <c:pt idx="52301">
                  <c:v>413.05246450030808</c:v>
                </c:pt>
                <c:pt idx="52302">
                  <c:v>413.52965907446105</c:v>
                </c:pt>
                <c:pt idx="52303">
                  <c:v>413.71975493846099</c:v>
                </c:pt>
                <c:pt idx="52304">
                  <c:v>413.69262387876904</c:v>
                </c:pt>
                <c:pt idx="52305">
                  <c:v>413.51749575215297</c:v>
                </c:pt>
                <c:pt idx="52306">
                  <c:v>413.07910352907601</c:v>
                </c:pt>
                <c:pt idx="52307">
                  <c:v>412.89353661107594</c:v>
                </c:pt>
                <c:pt idx="52308">
                  <c:v>412.89268996061492</c:v>
                </c:pt>
                <c:pt idx="52309">
                  <c:v>413.03178425753794</c:v>
                </c:pt>
                <c:pt idx="52310">
                  <c:v>412.57323645046097</c:v>
                </c:pt>
                <c:pt idx="52311">
                  <c:v>412.26135147092191</c:v>
                </c:pt>
                <c:pt idx="52312">
                  <c:v>412.546756704769</c:v>
                </c:pt>
                <c:pt idx="52313">
                  <c:v>412.95261869999996</c:v>
                </c:pt>
                <c:pt idx="52314">
                  <c:v>413.35102203538401</c:v>
                </c:pt>
                <c:pt idx="52315">
                  <c:v>413.22302042061494</c:v>
                </c:pt>
                <c:pt idx="52316">
                  <c:v>413.14778792399903</c:v>
                </c:pt>
                <c:pt idx="52317">
                  <c:v>413.06799848707595</c:v>
                </c:pt>
                <c:pt idx="52318">
                  <c:v>413.55749345969195</c:v>
                </c:pt>
                <c:pt idx="52319">
                  <c:v>413.3847134450769</c:v>
                </c:pt>
                <c:pt idx="52320">
                  <c:v>413.50053545246095</c:v>
                </c:pt>
                <c:pt idx="52321">
                  <c:v>413.525693967846</c:v>
                </c:pt>
                <c:pt idx="52322">
                  <c:v>413.38880256661503</c:v>
                </c:pt>
                <c:pt idx="52323">
                  <c:v>413.45877255307693</c:v>
                </c:pt>
                <c:pt idx="52324">
                  <c:v>413.82993590322997</c:v>
                </c:pt>
                <c:pt idx="52325">
                  <c:v>414.40050310599895</c:v>
                </c:pt>
                <c:pt idx="52326">
                  <c:v>413.96038376138392</c:v>
                </c:pt>
                <c:pt idx="52327">
                  <c:v>413.45396881615301</c:v>
                </c:pt>
                <c:pt idx="52328">
                  <c:v>413.40194363769092</c:v>
                </c:pt>
                <c:pt idx="52329">
                  <c:v>413.57796322261493</c:v>
                </c:pt>
                <c:pt idx="52330">
                  <c:v>413.64295748138397</c:v>
                </c:pt>
                <c:pt idx="52331">
                  <c:v>413.61259479584606</c:v>
                </c:pt>
                <c:pt idx="52332">
                  <c:v>413.88217970999995</c:v>
                </c:pt>
                <c:pt idx="52333">
                  <c:v>413.81622074292295</c:v>
                </c:pt>
                <c:pt idx="52334">
                  <c:v>413.76166320999999</c:v>
                </c:pt>
                <c:pt idx="52335">
                  <c:v>413.34306268246104</c:v>
                </c:pt>
                <c:pt idx="52336">
                  <c:v>413.47033097753797</c:v>
                </c:pt>
                <c:pt idx="52337">
                  <c:v>413.68580111507708</c:v>
                </c:pt>
                <c:pt idx="52338">
                  <c:v>413.79670925692193</c:v>
                </c:pt>
                <c:pt idx="52339">
                  <c:v>413.81474111876906</c:v>
                </c:pt>
                <c:pt idx="52340">
                  <c:v>413.72688322984607</c:v>
                </c:pt>
                <c:pt idx="52341">
                  <c:v>413.79391668261491</c:v>
                </c:pt>
                <c:pt idx="52342">
                  <c:v>413.53407649738392</c:v>
                </c:pt>
                <c:pt idx="52343">
                  <c:v>413.89423999630696</c:v>
                </c:pt>
                <c:pt idx="52344">
                  <c:v>413.88147669507703</c:v>
                </c:pt>
                <c:pt idx="52345">
                  <c:v>413.54843335646098</c:v>
                </c:pt>
                <c:pt idx="52346">
                  <c:v>413.484065214</c:v>
                </c:pt>
                <c:pt idx="52347">
                  <c:v>413.73172437322995</c:v>
                </c:pt>
                <c:pt idx="52348">
                  <c:v>413.59903522122994</c:v>
                </c:pt>
                <c:pt idx="52349">
                  <c:v>413.35925648538398</c:v>
                </c:pt>
                <c:pt idx="52350">
                  <c:v>413.06007614846101</c:v>
                </c:pt>
                <c:pt idx="52351">
                  <c:v>412.63937717753799</c:v>
                </c:pt>
                <c:pt idx="52352">
                  <c:v>412.14421360707701</c:v>
                </c:pt>
                <c:pt idx="52353">
                  <c:v>411.12509009615297</c:v>
                </c:pt>
                <c:pt idx="52354">
                  <c:v>410.55824870046098</c:v>
                </c:pt>
                <c:pt idx="52355">
                  <c:v>410.59377702938394</c:v>
                </c:pt>
                <c:pt idx="52356">
                  <c:v>410.92603795061484</c:v>
                </c:pt>
                <c:pt idx="52357">
                  <c:v>410.55668103092211</c:v>
                </c:pt>
                <c:pt idx="52358">
                  <c:v>410.63711282184602</c:v>
                </c:pt>
                <c:pt idx="52359">
                  <c:v>410.46760914399999</c:v>
                </c:pt>
                <c:pt idx="52360">
                  <c:v>410.05227985815299</c:v>
                </c:pt>
                <c:pt idx="52361">
                  <c:v>410.28156244676899</c:v>
                </c:pt>
                <c:pt idx="52362">
                  <c:v>410.74669736307698</c:v>
                </c:pt>
                <c:pt idx="52363">
                  <c:v>411.3789574021539</c:v>
                </c:pt>
                <c:pt idx="52364">
                  <c:v>411.52155565830691</c:v>
                </c:pt>
                <c:pt idx="52365">
                  <c:v>411.65326440969204</c:v>
                </c:pt>
                <c:pt idx="52366">
                  <c:v>411.76088259184604</c:v>
                </c:pt>
                <c:pt idx="52367">
                  <c:v>411.67381763707698</c:v>
                </c:pt>
                <c:pt idx="52368">
                  <c:v>411.90139098030699</c:v>
                </c:pt>
                <c:pt idx="52369">
                  <c:v>411.91419167753799</c:v>
                </c:pt>
                <c:pt idx="52370">
                  <c:v>411.64334250861492</c:v>
                </c:pt>
                <c:pt idx="52371">
                  <c:v>411.554904919384</c:v>
                </c:pt>
                <c:pt idx="52372">
                  <c:v>411.44870696584599</c:v>
                </c:pt>
                <c:pt idx="52373">
                  <c:v>411.47272046399894</c:v>
                </c:pt>
                <c:pt idx="52374">
                  <c:v>411.58366560769196</c:v>
                </c:pt>
                <c:pt idx="52375">
                  <c:v>411.73418254953799</c:v>
                </c:pt>
                <c:pt idx="52376">
                  <c:v>411.45475308692301</c:v>
                </c:pt>
                <c:pt idx="52377">
                  <c:v>410.79510401861489</c:v>
                </c:pt>
                <c:pt idx="52378">
                  <c:v>411.03297222892292</c:v>
                </c:pt>
                <c:pt idx="52379">
                  <c:v>410.91471923599994</c:v>
                </c:pt>
                <c:pt idx="52380">
                  <c:v>411.16458537569201</c:v>
                </c:pt>
                <c:pt idx="52381">
                  <c:v>411.03060636861494</c:v>
                </c:pt>
                <c:pt idx="52382">
                  <c:v>410.93106618799993</c:v>
                </c:pt>
                <c:pt idx="52383">
                  <c:v>410.77332121076898</c:v>
                </c:pt>
                <c:pt idx="52384">
                  <c:v>410.84976071000006</c:v>
                </c:pt>
                <c:pt idx="52385">
                  <c:v>410.81105523646102</c:v>
                </c:pt>
                <c:pt idx="52386">
                  <c:v>410.64620021476907</c:v>
                </c:pt>
                <c:pt idx="52387">
                  <c:v>410.44615363199995</c:v>
                </c:pt>
                <c:pt idx="52388">
                  <c:v>410.50551425415296</c:v>
                </c:pt>
                <c:pt idx="52389">
                  <c:v>410.30728235692305</c:v>
                </c:pt>
                <c:pt idx="52390">
                  <c:v>410.04065208876904</c:v>
                </c:pt>
                <c:pt idx="52391">
                  <c:v>409.89527259461499</c:v>
                </c:pt>
                <c:pt idx="52392">
                  <c:v>410.00185685199892</c:v>
                </c:pt>
                <c:pt idx="52393">
                  <c:v>410.045530679384</c:v>
                </c:pt>
                <c:pt idx="52394">
                  <c:v>410.08274918107696</c:v>
                </c:pt>
                <c:pt idx="52395">
                  <c:v>409.85854180846098</c:v>
                </c:pt>
                <c:pt idx="52396">
                  <c:v>409.90890370922995</c:v>
                </c:pt>
                <c:pt idx="52397">
                  <c:v>410.08470322923102</c:v>
                </c:pt>
                <c:pt idx="52398">
                  <c:v>409.81658100707699</c:v>
                </c:pt>
                <c:pt idx="52399">
                  <c:v>409.97687793107593</c:v>
                </c:pt>
                <c:pt idx="52400">
                  <c:v>409.74458895815394</c:v>
                </c:pt>
                <c:pt idx="52401">
                  <c:v>409.79027211599993</c:v>
                </c:pt>
                <c:pt idx="52402">
                  <c:v>410.04514194230694</c:v>
                </c:pt>
                <c:pt idx="52403">
                  <c:v>410.14446751953813</c:v>
                </c:pt>
                <c:pt idx="52404">
                  <c:v>410.20854164107595</c:v>
                </c:pt>
                <c:pt idx="52405">
                  <c:v>410.14838855430702</c:v>
                </c:pt>
                <c:pt idx="52406">
                  <c:v>410.13303125953792</c:v>
                </c:pt>
                <c:pt idx="52407">
                  <c:v>410.01329133492305</c:v>
                </c:pt>
                <c:pt idx="52408">
                  <c:v>410.10945542584608</c:v>
                </c:pt>
                <c:pt idx="52409">
                  <c:v>410.09574896676895</c:v>
                </c:pt>
                <c:pt idx="52410">
                  <c:v>410.25141202153799</c:v>
                </c:pt>
                <c:pt idx="52411">
                  <c:v>410.23035718922995</c:v>
                </c:pt>
                <c:pt idx="52412">
                  <c:v>410.1600800064611</c:v>
                </c:pt>
                <c:pt idx="52413">
                  <c:v>410.09596847876895</c:v>
                </c:pt>
                <c:pt idx="52414">
                  <c:v>409.68008648769199</c:v>
                </c:pt>
                <c:pt idx="52415">
                  <c:v>409.59271148538392</c:v>
                </c:pt>
                <c:pt idx="52416">
                  <c:v>409.635084067538</c:v>
                </c:pt>
                <c:pt idx="52417">
                  <c:v>409.57942778353805</c:v>
                </c:pt>
                <c:pt idx="52418">
                  <c:v>409.45742381246106</c:v>
                </c:pt>
                <c:pt idx="52419">
                  <c:v>409.70442347969203</c:v>
                </c:pt>
                <c:pt idx="52420">
                  <c:v>409.94872261199993</c:v>
                </c:pt>
                <c:pt idx="52421">
                  <c:v>409.800119091846</c:v>
                </c:pt>
                <c:pt idx="52422">
                  <c:v>409.72335069338396</c:v>
                </c:pt>
                <c:pt idx="52423">
                  <c:v>409.76582745046102</c:v>
                </c:pt>
                <c:pt idx="52424">
                  <c:v>409.99982072307608</c:v>
                </c:pt>
                <c:pt idx="52425">
                  <c:v>410.08748400246105</c:v>
                </c:pt>
                <c:pt idx="52426">
                  <c:v>410.04869435446108</c:v>
                </c:pt>
                <c:pt idx="52427">
                  <c:v>410.19612628815389</c:v>
                </c:pt>
                <c:pt idx="52428">
                  <c:v>409.95043253707695</c:v>
                </c:pt>
                <c:pt idx="52429">
                  <c:v>409.97951042769193</c:v>
                </c:pt>
                <c:pt idx="52430">
                  <c:v>410.24801338707596</c:v>
                </c:pt>
                <c:pt idx="52431">
                  <c:v>410.287493844153</c:v>
                </c:pt>
                <c:pt idx="52432">
                  <c:v>410.23852544907686</c:v>
                </c:pt>
                <c:pt idx="52433">
                  <c:v>410.31871006815294</c:v>
                </c:pt>
                <c:pt idx="52434">
                  <c:v>410.37669354938396</c:v>
                </c:pt>
                <c:pt idx="52435">
                  <c:v>410.58094149230698</c:v>
                </c:pt>
                <c:pt idx="52436">
                  <c:v>410.59351352830697</c:v>
                </c:pt>
                <c:pt idx="52437">
                  <c:v>410.56838027523003</c:v>
                </c:pt>
                <c:pt idx="52438">
                  <c:v>410.56554391399999</c:v>
                </c:pt>
                <c:pt idx="52439">
                  <c:v>410.40521053769095</c:v>
                </c:pt>
                <c:pt idx="52440">
                  <c:v>410.45282107892302</c:v>
                </c:pt>
                <c:pt idx="52441">
                  <c:v>410.80867834799892</c:v>
                </c:pt>
                <c:pt idx="52442">
                  <c:v>411.0141529879989</c:v>
                </c:pt>
                <c:pt idx="52443">
                  <c:v>410.86500645507596</c:v>
                </c:pt>
                <c:pt idx="52444">
                  <c:v>410.77512885661497</c:v>
                </c:pt>
                <c:pt idx="52445">
                  <c:v>410.94983743738396</c:v>
                </c:pt>
                <c:pt idx="52446">
                  <c:v>410.88342007492201</c:v>
                </c:pt>
                <c:pt idx="52447">
                  <c:v>410.82935420553792</c:v>
                </c:pt>
                <c:pt idx="52448">
                  <c:v>410.72190630246092</c:v>
                </c:pt>
                <c:pt idx="52449">
                  <c:v>411.02760072784605</c:v>
                </c:pt>
                <c:pt idx="52450">
                  <c:v>411.04041014446108</c:v>
                </c:pt>
                <c:pt idx="52451">
                  <c:v>411.05409592492305</c:v>
                </c:pt>
                <c:pt idx="52452">
                  <c:v>411.03365387261493</c:v>
                </c:pt>
                <c:pt idx="52453">
                  <c:v>410.97558202446106</c:v>
                </c:pt>
                <c:pt idx="52454">
                  <c:v>411.24721146292296</c:v>
                </c:pt>
                <c:pt idx="52455">
                  <c:v>411.37810112676902</c:v>
                </c:pt>
                <c:pt idx="52456">
                  <c:v>411.13820451722995</c:v>
                </c:pt>
                <c:pt idx="52457">
                  <c:v>410.96655827061488</c:v>
                </c:pt>
                <c:pt idx="52458">
                  <c:v>411.07675542630699</c:v>
                </c:pt>
                <c:pt idx="52459">
                  <c:v>411.16861478569194</c:v>
                </c:pt>
                <c:pt idx="52460">
                  <c:v>411.30918965092297</c:v>
                </c:pt>
                <c:pt idx="52461">
                  <c:v>411.36580170569198</c:v>
                </c:pt>
                <c:pt idx="52462">
                  <c:v>411.37944413030812</c:v>
                </c:pt>
                <c:pt idx="52463">
                  <c:v>411.65569548261499</c:v>
                </c:pt>
                <c:pt idx="52464">
                  <c:v>411.67828659399902</c:v>
                </c:pt>
                <c:pt idx="52465">
                  <c:v>411.67779323507602</c:v>
                </c:pt>
                <c:pt idx="52466">
                  <c:v>411.7615394501529</c:v>
                </c:pt>
                <c:pt idx="52467">
                  <c:v>411.71729378584598</c:v>
                </c:pt>
                <c:pt idx="52468">
                  <c:v>411.71201833969195</c:v>
                </c:pt>
                <c:pt idx="52469">
                  <c:v>411.74152045092296</c:v>
                </c:pt>
                <c:pt idx="52470">
                  <c:v>411.83152155276895</c:v>
                </c:pt>
                <c:pt idx="52471">
                  <c:v>411.84431163815401</c:v>
                </c:pt>
                <c:pt idx="52472">
                  <c:v>411.80018734369196</c:v>
                </c:pt>
                <c:pt idx="52473">
                  <c:v>412.05663783369198</c:v>
                </c:pt>
                <c:pt idx="52474">
                  <c:v>412.15040150323006</c:v>
                </c:pt>
                <c:pt idx="52475">
                  <c:v>412.27654497292286</c:v>
                </c:pt>
                <c:pt idx="52476">
                  <c:v>412.34329553015306</c:v>
                </c:pt>
                <c:pt idx="52477">
                  <c:v>412.46874191015303</c:v>
                </c:pt>
                <c:pt idx="52478">
                  <c:v>412.71022079015302</c:v>
                </c:pt>
                <c:pt idx="52479">
                  <c:v>412.91031141907587</c:v>
                </c:pt>
                <c:pt idx="52480">
                  <c:v>413.29689010215395</c:v>
                </c:pt>
                <c:pt idx="52481">
                  <c:v>414.03311424199984</c:v>
                </c:pt>
                <c:pt idx="52482">
                  <c:v>413.98037571799887</c:v>
                </c:pt>
                <c:pt idx="52483">
                  <c:v>413.81351823922995</c:v>
                </c:pt>
                <c:pt idx="52484">
                  <c:v>414.21766954046097</c:v>
                </c:pt>
                <c:pt idx="52485">
                  <c:v>414.22004957584602</c:v>
                </c:pt>
                <c:pt idx="52486">
                  <c:v>414.38851429738389</c:v>
                </c:pt>
                <c:pt idx="52487">
                  <c:v>414.93272345892188</c:v>
                </c:pt>
                <c:pt idx="52488">
                  <c:v>415.82503858599893</c:v>
                </c:pt>
                <c:pt idx="52489">
                  <c:v>416.23673016061491</c:v>
                </c:pt>
                <c:pt idx="52490">
                  <c:v>416.040511144307</c:v>
                </c:pt>
                <c:pt idx="52491">
                  <c:v>416.16355950446098</c:v>
                </c:pt>
                <c:pt idx="52492">
                  <c:v>416.70875256107587</c:v>
                </c:pt>
                <c:pt idx="52493">
                  <c:v>417.00189313292304</c:v>
                </c:pt>
                <c:pt idx="52494">
                  <c:v>417.35924849876903</c:v>
                </c:pt>
                <c:pt idx="52495">
                  <c:v>417.21233751169189</c:v>
                </c:pt>
                <c:pt idx="52496">
                  <c:v>417.26350499015297</c:v>
                </c:pt>
                <c:pt idx="52497">
                  <c:v>417.10873084292297</c:v>
                </c:pt>
                <c:pt idx="52498">
                  <c:v>416.77547720907694</c:v>
                </c:pt>
                <c:pt idx="52499">
                  <c:v>416.55806426646097</c:v>
                </c:pt>
                <c:pt idx="52500">
                  <c:v>416.463974153538</c:v>
                </c:pt>
                <c:pt idx="52501">
                  <c:v>416.45844470184602</c:v>
                </c:pt>
                <c:pt idx="52502">
                  <c:v>416.42094035322992</c:v>
                </c:pt>
                <c:pt idx="52503">
                  <c:v>416.342768438154</c:v>
                </c:pt>
                <c:pt idx="52504">
                  <c:v>416.44640570861486</c:v>
                </c:pt>
                <c:pt idx="52505">
                  <c:v>416.6403956133841</c:v>
                </c:pt>
                <c:pt idx="52506">
                  <c:v>415.97047771522995</c:v>
                </c:pt>
                <c:pt idx="52507">
                  <c:v>415.65746257338407</c:v>
                </c:pt>
                <c:pt idx="52508">
                  <c:v>415.60133107461496</c:v>
                </c:pt>
                <c:pt idx="52509">
                  <c:v>415.78652754184486</c:v>
                </c:pt>
                <c:pt idx="52510">
                  <c:v>415.87895359692197</c:v>
                </c:pt>
                <c:pt idx="52511">
                  <c:v>415.76502028599992</c:v>
                </c:pt>
                <c:pt idx="52512">
                  <c:v>415.93177529092293</c:v>
                </c:pt>
                <c:pt idx="52513">
                  <c:v>415.61774885815299</c:v>
                </c:pt>
                <c:pt idx="52514">
                  <c:v>415.2810152086148</c:v>
                </c:pt>
                <c:pt idx="52515">
                  <c:v>414.85419897646102</c:v>
                </c:pt>
                <c:pt idx="52516">
                  <c:v>415.13854973953801</c:v>
                </c:pt>
                <c:pt idx="52517">
                  <c:v>414.93869073738392</c:v>
                </c:pt>
                <c:pt idx="52518">
                  <c:v>414.89499238230701</c:v>
                </c:pt>
                <c:pt idx="52519">
                  <c:v>414.94552308492302</c:v>
                </c:pt>
                <c:pt idx="52520">
                  <c:v>415.00648021138397</c:v>
                </c:pt>
                <c:pt idx="52521">
                  <c:v>414.63214288784604</c:v>
                </c:pt>
                <c:pt idx="52522">
                  <c:v>414.52446799953805</c:v>
                </c:pt>
                <c:pt idx="52523">
                  <c:v>414.69134550553792</c:v>
                </c:pt>
                <c:pt idx="52524">
                  <c:v>414.87967790984607</c:v>
                </c:pt>
                <c:pt idx="52525">
                  <c:v>414.76382385522999</c:v>
                </c:pt>
                <c:pt idx="52526">
                  <c:v>414.48863292292293</c:v>
                </c:pt>
                <c:pt idx="52527">
                  <c:v>414.78617902553793</c:v>
                </c:pt>
                <c:pt idx="52528">
                  <c:v>414.75267289661502</c:v>
                </c:pt>
                <c:pt idx="52529">
                  <c:v>414.3845506167691</c:v>
                </c:pt>
                <c:pt idx="52530">
                  <c:v>414.17168680015402</c:v>
                </c:pt>
                <c:pt idx="52531">
                  <c:v>414.68143242307696</c:v>
                </c:pt>
                <c:pt idx="52532">
                  <c:v>414.81045525107692</c:v>
                </c:pt>
                <c:pt idx="52533">
                  <c:v>414.63161688446098</c:v>
                </c:pt>
                <c:pt idx="52534">
                  <c:v>414.22540637092197</c:v>
                </c:pt>
                <c:pt idx="52535">
                  <c:v>414.51182464599992</c:v>
                </c:pt>
                <c:pt idx="52536">
                  <c:v>414.73323962661493</c:v>
                </c:pt>
                <c:pt idx="52537">
                  <c:v>414.74145378584598</c:v>
                </c:pt>
                <c:pt idx="52538">
                  <c:v>414.72539422307699</c:v>
                </c:pt>
                <c:pt idx="52539">
                  <c:v>414.90229793630698</c:v>
                </c:pt>
                <c:pt idx="52540">
                  <c:v>415.00150499630695</c:v>
                </c:pt>
                <c:pt idx="52541">
                  <c:v>414.54362451046103</c:v>
                </c:pt>
                <c:pt idx="52542">
                  <c:v>414.47214560061497</c:v>
                </c:pt>
                <c:pt idx="52543">
                  <c:v>415.0633292596919</c:v>
                </c:pt>
                <c:pt idx="52544">
                  <c:v>414.99565567292296</c:v>
                </c:pt>
                <c:pt idx="52545">
                  <c:v>414.64677410122999</c:v>
                </c:pt>
                <c:pt idx="52546">
                  <c:v>414.74550541753803</c:v>
                </c:pt>
                <c:pt idx="52547">
                  <c:v>414.86146154276901</c:v>
                </c:pt>
                <c:pt idx="52548">
                  <c:v>414.938948186461</c:v>
                </c:pt>
                <c:pt idx="52549">
                  <c:v>415.24009750461499</c:v>
                </c:pt>
                <c:pt idx="52550">
                  <c:v>415.43505668707587</c:v>
                </c:pt>
                <c:pt idx="52551">
                  <c:v>415.83298024815394</c:v>
                </c:pt>
                <c:pt idx="52552">
                  <c:v>415.86319690784495</c:v>
                </c:pt>
                <c:pt idx="52553">
                  <c:v>415.26697760799891</c:v>
                </c:pt>
                <c:pt idx="52554">
                  <c:v>414.71374753353808</c:v>
                </c:pt>
                <c:pt idx="52555">
                  <c:v>414.68239908061503</c:v>
                </c:pt>
                <c:pt idx="52556">
                  <c:v>414.66556091815397</c:v>
                </c:pt>
                <c:pt idx="52557">
                  <c:v>414.38827005861486</c:v>
                </c:pt>
                <c:pt idx="52558">
                  <c:v>414.11120989800003</c:v>
                </c:pt>
                <c:pt idx="52559">
                  <c:v>413.794983776153</c:v>
                </c:pt>
                <c:pt idx="52560">
                  <c:v>413.92553014169187</c:v>
                </c:pt>
                <c:pt idx="52561">
                  <c:v>413.94748724476807</c:v>
                </c:pt>
                <c:pt idx="52562">
                  <c:v>413.96335979615293</c:v>
                </c:pt>
                <c:pt idx="52563">
                  <c:v>413.94168956292299</c:v>
                </c:pt>
                <c:pt idx="52564">
                  <c:v>414.05707709461501</c:v>
                </c:pt>
                <c:pt idx="52565">
                  <c:v>414.220238860461</c:v>
                </c:pt>
                <c:pt idx="52566">
                  <c:v>413.93940653553801</c:v>
                </c:pt>
                <c:pt idx="52567">
                  <c:v>413.69956605738395</c:v>
                </c:pt>
                <c:pt idx="52568">
                  <c:v>413.60830429861494</c:v>
                </c:pt>
                <c:pt idx="52569">
                  <c:v>413.98189364907603</c:v>
                </c:pt>
                <c:pt idx="52570">
                  <c:v>414.0804197583069</c:v>
                </c:pt>
                <c:pt idx="52571">
                  <c:v>413.73353026046095</c:v>
                </c:pt>
                <c:pt idx="52572">
                  <c:v>413.94662998507596</c:v>
                </c:pt>
                <c:pt idx="52573">
                  <c:v>414.04699741030697</c:v>
                </c:pt>
                <c:pt idx="52574">
                  <c:v>414.172946358307</c:v>
                </c:pt>
                <c:pt idx="52575">
                  <c:v>414.50673932522994</c:v>
                </c:pt>
                <c:pt idx="52576">
                  <c:v>414.6522879947691</c:v>
                </c:pt>
                <c:pt idx="52577">
                  <c:v>414.69744518784603</c:v>
                </c:pt>
                <c:pt idx="52578">
                  <c:v>414.95813526446096</c:v>
                </c:pt>
                <c:pt idx="52579">
                  <c:v>414.58278614676902</c:v>
                </c:pt>
                <c:pt idx="52580">
                  <c:v>414.65277346553802</c:v>
                </c:pt>
                <c:pt idx="52581">
                  <c:v>414.94699470292295</c:v>
                </c:pt>
                <c:pt idx="52582">
                  <c:v>414.83057660999992</c:v>
                </c:pt>
                <c:pt idx="52583">
                  <c:v>414.64134585661492</c:v>
                </c:pt>
                <c:pt idx="52584">
                  <c:v>414.29221604892291</c:v>
                </c:pt>
                <c:pt idx="52585">
                  <c:v>413.76853001507692</c:v>
                </c:pt>
                <c:pt idx="52586">
                  <c:v>413.57036044492293</c:v>
                </c:pt>
                <c:pt idx="52587">
                  <c:v>412.73667229938394</c:v>
                </c:pt>
                <c:pt idx="52588">
                  <c:v>412.38017593046101</c:v>
                </c:pt>
                <c:pt idx="52589">
                  <c:v>412.31975854784599</c:v>
                </c:pt>
                <c:pt idx="52590">
                  <c:v>412.03323305276899</c:v>
                </c:pt>
                <c:pt idx="52591">
                  <c:v>411.62510277523103</c:v>
                </c:pt>
                <c:pt idx="52592">
                  <c:v>411.49567976846095</c:v>
                </c:pt>
                <c:pt idx="52593">
                  <c:v>411.50900941769197</c:v>
                </c:pt>
                <c:pt idx="52594">
                  <c:v>411.63849103584607</c:v>
                </c:pt>
                <c:pt idx="52595">
                  <c:v>411.86051698476905</c:v>
                </c:pt>
                <c:pt idx="52596">
                  <c:v>412.46300087184602</c:v>
                </c:pt>
                <c:pt idx="52597">
                  <c:v>412.92727504630699</c:v>
                </c:pt>
                <c:pt idx="52598">
                  <c:v>412.83547898784599</c:v>
                </c:pt>
                <c:pt idx="52599">
                  <c:v>412.57736317661499</c:v>
                </c:pt>
                <c:pt idx="52600">
                  <c:v>412.65630265015301</c:v>
                </c:pt>
                <c:pt idx="52601">
                  <c:v>412.63836344015294</c:v>
                </c:pt>
                <c:pt idx="52602">
                  <c:v>413.11792279707697</c:v>
                </c:pt>
                <c:pt idx="52603">
                  <c:v>413.41245301492302</c:v>
                </c:pt>
                <c:pt idx="52604">
                  <c:v>413.49476636999992</c:v>
                </c:pt>
                <c:pt idx="52605">
                  <c:v>413.32649520107594</c:v>
                </c:pt>
                <c:pt idx="52606">
                  <c:v>413.32076143707599</c:v>
                </c:pt>
                <c:pt idx="52607">
                  <c:v>413.21624774199989</c:v>
                </c:pt>
                <c:pt idx="52608">
                  <c:v>413.20019030476902</c:v>
                </c:pt>
                <c:pt idx="52609">
                  <c:v>413.314746960923</c:v>
                </c:pt>
                <c:pt idx="52610">
                  <c:v>413.15949170215305</c:v>
                </c:pt>
                <c:pt idx="52611">
                  <c:v>413.06071134446108</c:v>
                </c:pt>
                <c:pt idx="52612">
                  <c:v>413.10269305769197</c:v>
                </c:pt>
                <c:pt idx="52613">
                  <c:v>413.05879332553798</c:v>
                </c:pt>
                <c:pt idx="52614">
                  <c:v>413.0217035276919</c:v>
                </c:pt>
                <c:pt idx="52615">
                  <c:v>413.23177012538395</c:v>
                </c:pt>
                <c:pt idx="52616">
                  <c:v>413.12795238753802</c:v>
                </c:pt>
                <c:pt idx="52617">
                  <c:v>412.90790361122993</c:v>
                </c:pt>
                <c:pt idx="52618">
                  <c:v>412.62044151800001</c:v>
                </c:pt>
                <c:pt idx="52619">
                  <c:v>412.38986394399905</c:v>
                </c:pt>
                <c:pt idx="52620">
                  <c:v>411.67725922584606</c:v>
                </c:pt>
                <c:pt idx="52621">
                  <c:v>411.560649986307</c:v>
                </c:pt>
                <c:pt idx="52622">
                  <c:v>411.46945264999903</c:v>
                </c:pt>
                <c:pt idx="52623">
                  <c:v>411.44864405522992</c:v>
                </c:pt>
                <c:pt idx="52624">
                  <c:v>411.19738672876798</c:v>
                </c:pt>
                <c:pt idx="52625">
                  <c:v>410.95295240999997</c:v>
                </c:pt>
                <c:pt idx="52626">
                  <c:v>410.99313260876892</c:v>
                </c:pt>
                <c:pt idx="52627">
                  <c:v>410.891640779076</c:v>
                </c:pt>
                <c:pt idx="52628">
                  <c:v>410.93104373630695</c:v>
                </c:pt>
                <c:pt idx="52629">
                  <c:v>410.69295907322999</c:v>
                </c:pt>
                <c:pt idx="52630">
                  <c:v>410.71665115046102</c:v>
                </c:pt>
                <c:pt idx="52631">
                  <c:v>410.88128808507599</c:v>
                </c:pt>
                <c:pt idx="52632">
                  <c:v>411.04550656446105</c:v>
                </c:pt>
                <c:pt idx="52633">
                  <c:v>410.89509722538395</c:v>
                </c:pt>
                <c:pt idx="52634">
                  <c:v>411.14745226322998</c:v>
                </c:pt>
                <c:pt idx="52635">
                  <c:v>411.24800192584598</c:v>
                </c:pt>
                <c:pt idx="52636">
                  <c:v>411.28523134430696</c:v>
                </c:pt>
                <c:pt idx="52637">
                  <c:v>411.30207356676902</c:v>
                </c:pt>
                <c:pt idx="52638">
                  <c:v>411.34371647446102</c:v>
                </c:pt>
                <c:pt idx="52639">
                  <c:v>411.24625778876896</c:v>
                </c:pt>
                <c:pt idx="52640">
                  <c:v>411.326254579845</c:v>
                </c:pt>
                <c:pt idx="52641">
                  <c:v>411.25157882984598</c:v>
                </c:pt>
                <c:pt idx="52642">
                  <c:v>411.18159032830698</c:v>
                </c:pt>
                <c:pt idx="52643">
                  <c:v>411.19802932584605</c:v>
                </c:pt>
                <c:pt idx="52644">
                  <c:v>411.30676392276905</c:v>
                </c:pt>
                <c:pt idx="52645">
                  <c:v>411.32302355615292</c:v>
                </c:pt>
                <c:pt idx="52646">
                  <c:v>411.38847025615399</c:v>
                </c:pt>
                <c:pt idx="52647">
                  <c:v>411.44455321569092</c:v>
                </c:pt>
                <c:pt idx="52648">
                  <c:v>411.45349318861503</c:v>
                </c:pt>
                <c:pt idx="52649">
                  <c:v>411.46776540415397</c:v>
                </c:pt>
                <c:pt idx="52650">
                  <c:v>411.46514481999895</c:v>
                </c:pt>
                <c:pt idx="52651">
                  <c:v>411.61584142953808</c:v>
                </c:pt>
                <c:pt idx="52652">
                  <c:v>411.56081802907602</c:v>
                </c:pt>
                <c:pt idx="52653">
                  <c:v>411.57785745369199</c:v>
                </c:pt>
                <c:pt idx="52654">
                  <c:v>411.73355597353793</c:v>
                </c:pt>
                <c:pt idx="52655">
                  <c:v>411.96154617569192</c:v>
                </c:pt>
                <c:pt idx="52656">
                  <c:v>412.12973676030703</c:v>
                </c:pt>
                <c:pt idx="52657">
                  <c:v>412.00009298707693</c:v>
                </c:pt>
                <c:pt idx="52658">
                  <c:v>412.08413140338399</c:v>
                </c:pt>
                <c:pt idx="52659">
                  <c:v>412.14873330492298</c:v>
                </c:pt>
                <c:pt idx="52660">
                  <c:v>412.17124019292305</c:v>
                </c:pt>
                <c:pt idx="52661">
                  <c:v>412.27985490184602</c:v>
                </c:pt>
                <c:pt idx="52662">
                  <c:v>412.33967261076907</c:v>
                </c:pt>
                <c:pt idx="52663">
                  <c:v>412.395177225846</c:v>
                </c:pt>
                <c:pt idx="52664">
                  <c:v>412.45154378076904</c:v>
                </c:pt>
                <c:pt idx="52665">
                  <c:v>412.53785928046102</c:v>
                </c:pt>
                <c:pt idx="52666">
                  <c:v>412.60644563015308</c:v>
                </c:pt>
                <c:pt idx="52667">
                  <c:v>412.89805055507691</c:v>
                </c:pt>
                <c:pt idx="52668">
                  <c:v>413.02538973261494</c:v>
                </c:pt>
                <c:pt idx="52669">
                  <c:v>412.91059459292194</c:v>
                </c:pt>
                <c:pt idx="52670">
                  <c:v>412.94050681415405</c:v>
                </c:pt>
                <c:pt idx="52671">
                  <c:v>413.03640661599997</c:v>
                </c:pt>
                <c:pt idx="52672">
                  <c:v>413.18469421061502</c:v>
                </c:pt>
                <c:pt idx="52673">
                  <c:v>413.12881557030698</c:v>
                </c:pt>
                <c:pt idx="52674">
                  <c:v>413.04581993676902</c:v>
                </c:pt>
                <c:pt idx="52675">
                  <c:v>413.03595915799997</c:v>
                </c:pt>
                <c:pt idx="52676">
                  <c:v>413.00893029138399</c:v>
                </c:pt>
                <c:pt idx="52677">
                  <c:v>413.29174817199987</c:v>
                </c:pt>
                <c:pt idx="52678">
                  <c:v>413.32047118600002</c:v>
                </c:pt>
                <c:pt idx="52679">
                  <c:v>413.16887511830708</c:v>
                </c:pt>
                <c:pt idx="52680">
                  <c:v>413.42975127599993</c:v>
                </c:pt>
                <c:pt idx="52681">
                  <c:v>413.355384852307</c:v>
                </c:pt>
                <c:pt idx="52682">
                  <c:v>413.37786043030707</c:v>
                </c:pt>
                <c:pt idx="52683">
                  <c:v>413.30232393092302</c:v>
                </c:pt>
                <c:pt idx="52684">
                  <c:v>413.53567401384606</c:v>
                </c:pt>
                <c:pt idx="52685">
                  <c:v>413.66957207292205</c:v>
                </c:pt>
                <c:pt idx="52686">
                  <c:v>413.79109262446104</c:v>
                </c:pt>
                <c:pt idx="52687">
                  <c:v>413.64461137153808</c:v>
                </c:pt>
                <c:pt idx="52688">
                  <c:v>413.49662690015293</c:v>
                </c:pt>
                <c:pt idx="52689">
                  <c:v>413.82151688230692</c:v>
                </c:pt>
                <c:pt idx="52690">
                  <c:v>414.09152539446097</c:v>
                </c:pt>
                <c:pt idx="52691">
                  <c:v>414.125597569538</c:v>
                </c:pt>
                <c:pt idx="52692">
                  <c:v>413.85634674107587</c:v>
                </c:pt>
                <c:pt idx="52693">
                  <c:v>414.00361497246092</c:v>
                </c:pt>
                <c:pt idx="52694">
                  <c:v>413.95821920138388</c:v>
                </c:pt>
                <c:pt idx="52695">
                  <c:v>414.00306948261493</c:v>
                </c:pt>
                <c:pt idx="52696">
                  <c:v>414.19570390369199</c:v>
                </c:pt>
                <c:pt idx="52697">
                  <c:v>414.26836869969196</c:v>
                </c:pt>
                <c:pt idx="52698">
                  <c:v>414.350651428307</c:v>
                </c:pt>
                <c:pt idx="52699">
                  <c:v>414.13276755569194</c:v>
                </c:pt>
                <c:pt idx="52700">
                  <c:v>414.24996337076908</c:v>
                </c:pt>
                <c:pt idx="52701">
                  <c:v>414.34164501507598</c:v>
                </c:pt>
                <c:pt idx="52702">
                  <c:v>414.39315014784592</c:v>
                </c:pt>
                <c:pt idx="52703">
                  <c:v>414.22288666353808</c:v>
                </c:pt>
                <c:pt idx="52704">
                  <c:v>414.191891760923</c:v>
                </c:pt>
                <c:pt idx="52705">
                  <c:v>414.50568526830705</c:v>
                </c:pt>
                <c:pt idx="52706">
                  <c:v>414.51672923446102</c:v>
                </c:pt>
                <c:pt idx="52707">
                  <c:v>414.21192736553792</c:v>
                </c:pt>
                <c:pt idx="52708">
                  <c:v>413.53644692846092</c:v>
                </c:pt>
                <c:pt idx="52709">
                  <c:v>413.379740098615</c:v>
                </c:pt>
                <c:pt idx="52710">
                  <c:v>412.757326935538</c:v>
                </c:pt>
                <c:pt idx="52711">
                  <c:v>411.97294749461503</c:v>
                </c:pt>
                <c:pt idx="52712">
                  <c:v>412.06279804522995</c:v>
                </c:pt>
                <c:pt idx="52713">
                  <c:v>411.73078424830692</c:v>
                </c:pt>
                <c:pt idx="52714">
                  <c:v>411.63113894476891</c:v>
                </c:pt>
                <c:pt idx="52715">
                  <c:v>411.41314970999889</c:v>
                </c:pt>
                <c:pt idx="52716">
                  <c:v>411.3965474783069</c:v>
                </c:pt>
                <c:pt idx="52717">
                  <c:v>411.42345356538391</c:v>
                </c:pt>
                <c:pt idx="52718">
                  <c:v>411.51490886261496</c:v>
                </c:pt>
                <c:pt idx="52719">
                  <c:v>411.56419507953802</c:v>
                </c:pt>
                <c:pt idx="52720">
                  <c:v>411.48886240938396</c:v>
                </c:pt>
                <c:pt idx="52721">
                  <c:v>411.36683005030704</c:v>
                </c:pt>
                <c:pt idx="52722">
                  <c:v>411.62686481292201</c:v>
                </c:pt>
                <c:pt idx="52723">
                  <c:v>411.61318570461492</c:v>
                </c:pt>
                <c:pt idx="52724">
                  <c:v>411.5995673307691</c:v>
                </c:pt>
                <c:pt idx="52725">
                  <c:v>411.45687810676901</c:v>
                </c:pt>
                <c:pt idx="52726">
                  <c:v>411.54513359476908</c:v>
                </c:pt>
                <c:pt idx="52727">
                  <c:v>411.52293728030696</c:v>
                </c:pt>
                <c:pt idx="52728">
                  <c:v>411.40834417846099</c:v>
                </c:pt>
                <c:pt idx="52729">
                  <c:v>411.52274547999895</c:v>
                </c:pt>
                <c:pt idx="52730">
                  <c:v>411.8484821898461</c:v>
                </c:pt>
                <c:pt idx="52731">
                  <c:v>411.98912679230699</c:v>
                </c:pt>
                <c:pt idx="52732">
                  <c:v>412.07307443907695</c:v>
                </c:pt>
                <c:pt idx="52733">
                  <c:v>412.32315455446093</c:v>
                </c:pt>
                <c:pt idx="52734">
                  <c:v>412.58965404799994</c:v>
                </c:pt>
                <c:pt idx="52735">
                  <c:v>412.8456251184611</c:v>
                </c:pt>
                <c:pt idx="52736">
                  <c:v>413.24675647446099</c:v>
                </c:pt>
                <c:pt idx="52737">
                  <c:v>413.63615760399892</c:v>
                </c:pt>
                <c:pt idx="52738">
                  <c:v>413.672885751384</c:v>
                </c:pt>
                <c:pt idx="52739">
                  <c:v>413.87953707169197</c:v>
                </c:pt>
                <c:pt idx="52740">
                  <c:v>414.27643572661486</c:v>
                </c:pt>
                <c:pt idx="52741">
                  <c:v>414.55613348784595</c:v>
                </c:pt>
                <c:pt idx="52742">
                  <c:v>414.83530245584495</c:v>
                </c:pt>
                <c:pt idx="52743">
                  <c:v>415.07461778630704</c:v>
                </c:pt>
                <c:pt idx="52744">
                  <c:v>415.24609344046092</c:v>
                </c:pt>
                <c:pt idx="52745">
                  <c:v>415.81785683246108</c:v>
                </c:pt>
                <c:pt idx="52746">
                  <c:v>416.19843531784602</c:v>
                </c:pt>
                <c:pt idx="52747">
                  <c:v>416.38608209415401</c:v>
                </c:pt>
                <c:pt idx="52748">
                  <c:v>416.24013995784594</c:v>
                </c:pt>
                <c:pt idx="52749">
                  <c:v>415.95786614399998</c:v>
                </c:pt>
                <c:pt idx="52750">
                  <c:v>416.45485157246105</c:v>
                </c:pt>
                <c:pt idx="52751">
                  <c:v>417.22975189492308</c:v>
                </c:pt>
                <c:pt idx="52752">
                  <c:v>417.41466510476914</c:v>
                </c:pt>
                <c:pt idx="52753">
                  <c:v>417.48662540107597</c:v>
                </c:pt>
                <c:pt idx="52754">
                  <c:v>417.26405050169194</c:v>
                </c:pt>
                <c:pt idx="52755">
                  <c:v>416.22015775307591</c:v>
                </c:pt>
                <c:pt idx="52756">
                  <c:v>414.99075006953797</c:v>
                </c:pt>
                <c:pt idx="52757">
                  <c:v>414.34142181446111</c:v>
                </c:pt>
                <c:pt idx="52758">
                  <c:v>414.05588439738403</c:v>
                </c:pt>
                <c:pt idx="52759">
                  <c:v>414.25898273276908</c:v>
                </c:pt>
                <c:pt idx="52760">
                  <c:v>413.99601999615385</c:v>
                </c:pt>
                <c:pt idx="52761">
                  <c:v>413.93559959492194</c:v>
                </c:pt>
                <c:pt idx="52762">
                  <c:v>414.13110512261494</c:v>
                </c:pt>
                <c:pt idx="52763">
                  <c:v>414.01756168076906</c:v>
                </c:pt>
                <c:pt idx="52764">
                  <c:v>413.90832372722997</c:v>
                </c:pt>
                <c:pt idx="52765">
                  <c:v>413.84570922138403</c:v>
                </c:pt>
                <c:pt idx="52766">
                  <c:v>413.71619028907594</c:v>
                </c:pt>
                <c:pt idx="52767">
                  <c:v>413.36155518630704</c:v>
                </c:pt>
                <c:pt idx="52768">
                  <c:v>413.68423669738405</c:v>
                </c:pt>
                <c:pt idx="52769">
                  <c:v>413.35394618815297</c:v>
                </c:pt>
                <c:pt idx="52770">
                  <c:v>412.77135537492296</c:v>
                </c:pt>
                <c:pt idx="52771">
                  <c:v>412.63420965615302</c:v>
                </c:pt>
                <c:pt idx="52772">
                  <c:v>412.77560426999992</c:v>
                </c:pt>
                <c:pt idx="52773">
                  <c:v>412.77473844969194</c:v>
                </c:pt>
                <c:pt idx="52774">
                  <c:v>412.80336498415301</c:v>
                </c:pt>
                <c:pt idx="52775">
                  <c:v>412.95183882261495</c:v>
                </c:pt>
                <c:pt idx="52776">
                  <c:v>412.90916489</c:v>
                </c:pt>
                <c:pt idx="52777">
                  <c:v>412.77117681815287</c:v>
                </c:pt>
                <c:pt idx="52778">
                  <c:v>412.43946979169192</c:v>
                </c:pt>
                <c:pt idx="52779">
                  <c:v>412.30183072938405</c:v>
                </c:pt>
                <c:pt idx="52780">
                  <c:v>412.43530266169194</c:v>
                </c:pt>
                <c:pt idx="52781">
                  <c:v>412.36181738569195</c:v>
                </c:pt>
                <c:pt idx="52782">
                  <c:v>412.44735039553802</c:v>
                </c:pt>
                <c:pt idx="52783">
                  <c:v>412.66232409646108</c:v>
                </c:pt>
                <c:pt idx="52784">
                  <c:v>412.50378596507596</c:v>
                </c:pt>
                <c:pt idx="52785">
                  <c:v>412.44403699615299</c:v>
                </c:pt>
                <c:pt idx="52786">
                  <c:v>412.31616667153799</c:v>
                </c:pt>
                <c:pt idx="52787">
                  <c:v>412.58922089369202</c:v>
                </c:pt>
                <c:pt idx="52788">
                  <c:v>412.68163162015298</c:v>
                </c:pt>
                <c:pt idx="52789">
                  <c:v>412.78758036030808</c:v>
                </c:pt>
                <c:pt idx="52790">
                  <c:v>412.77028975353801</c:v>
                </c:pt>
                <c:pt idx="52791">
                  <c:v>412.37337550799987</c:v>
                </c:pt>
                <c:pt idx="52792">
                  <c:v>412.02504873538396</c:v>
                </c:pt>
                <c:pt idx="52793">
                  <c:v>412.01398050046106</c:v>
                </c:pt>
                <c:pt idx="52794">
                  <c:v>411.99693072999889</c:v>
                </c:pt>
                <c:pt idx="52795">
                  <c:v>411.88161537799897</c:v>
                </c:pt>
                <c:pt idx="52796">
                  <c:v>412.09213003430705</c:v>
                </c:pt>
                <c:pt idx="52797">
                  <c:v>411.941147296461</c:v>
                </c:pt>
                <c:pt idx="52798">
                  <c:v>411.98820544753789</c:v>
                </c:pt>
                <c:pt idx="52799">
                  <c:v>411.72885422538496</c:v>
                </c:pt>
                <c:pt idx="52800">
                  <c:v>411.58607470138389</c:v>
                </c:pt>
                <c:pt idx="52801">
                  <c:v>411.5917732356919</c:v>
                </c:pt>
                <c:pt idx="52802">
                  <c:v>411.79958357107699</c:v>
                </c:pt>
                <c:pt idx="52803">
                  <c:v>411.99203000907693</c:v>
                </c:pt>
                <c:pt idx="52804">
                  <c:v>411.746830653384</c:v>
                </c:pt>
                <c:pt idx="52805">
                  <c:v>411.5500837067691</c:v>
                </c:pt>
                <c:pt idx="52806">
                  <c:v>411.63212350030705</c:v>
                </c:pt>
                <c:pt idx="52807">
                  <c:v>411.79269133230702</c:v>
                </c:pt>
                <c:pt idx="52808">
                  <c:v>411.63566004276902</c:v>
                </c:pt>
                <c:pt idx="52809">
                  <c:v>411.53847797784596</c:v>
                </c:pt>
                <c:pt idx="52810">
                  <c:v>411.68674581692301</c:v>
                </c:pt>
                <c:pt idx="52811">
                  <c:v>411.62994963984613</c:v>
                </c:pt>
                <c:pt idx="52812">
                  <c:v>411.78413424261481</c:v>
                </c:pt>
                <c:pt idx="52813">
                  <c:v>411.76863824907593</c:v>
                </c:pt>
                <c:pt idx="52814">
                  <c:v>411.67889495830696</c:v>
                </c:pt>
                <c:pt idx="52815">
                  <c:v>411.77205760753799</c:v>
                </c:pt>
                <c:pt idx="52816">
                  <c:v>411.87994618846108</c:v>
                </c:pt>
                <c:pt idx="52817">
                  <c:v>411.83622231553801</c:v>
                </c:pt>
                <c:pt idx="52818">
                  <c:v>411.79733769092292</c:v>
                </c:pt>
                <c:pt idx="52819">
                  <c:v>412.04103428799993</c:v>
                </c:pt>
                <c:pt idx="52820">
                  <c:v>412.02303075199893</c:v>
                </c:pt>
                <c:pt idx="52821">
                  <c:v>412.08810583892296</c:v>
                </c:pt>
                <c:pt idx="52822">
                  <c:v>412.09834641338392</c:v>
                </c:pt>
                <c:pt idx="52823">
                  <c:v>411.914908826307</c:v>
                </c:pt>
                <c:pt idx="52824">
                  <c:v>411.91980955615293</c:v>
                </c:pt>
                <c:pt idx="52825">
                  <c:v>411.90723040676897</c:v>
                </c:pt>
                <c:pt idx="52826">
                  <c:v>412.07918978799995</c:v>
                </c:pt>
                <c:pt idx="52827">
                  <c:v>412.09262907061492</c:v>
                </c:pt>
                <c:pt idx="52828">
                  <c:v>412.31461661199904</c:v>
                </c:pt>
                <c:pt idx="52829">
                  <c:v>412.35506658646108</c:v>
                </c:pt>
                <c:pt idx="52830">
                  <c:v>412.20132665292294</c:v>
                </c:pt>
                <c:pt idx="52831">
                  <c:v>412.11619204461493</c:v>
                </c:pt>
                <c:pt idx="52832">
                  <c:v>412.11788170292203</c:v>
                </c:pt>
                <c:pt idx="52833">
                  <c:v>412.03746364723099</c:v>
                </c:pt>
                <c:pt idx="52834">
                  <c:v>412.26527421153799</c:v>
                </c:pt>
                <c:pt idx="52835">
                  <c:v>412.46649361246102</c:v>
                </c:pt>
                <c:pt idx="52836">
                  <c:v>412.61899386107592</c:v>
                </c:pt>
                <c:pt idx="52837">
                  <c:v>412.50845621461497</c:v>
                </c:pt>
                <c:pt idx="52838">
                  <c:v>412.68351779307699</c:v>
                </c:pt>
                <c:pt idx="52839">
                  <c:v>412.80422766723001</c:v>
                </c:pt>
                <c:pt idx="52840">
                  <c:v>412.87033593861497</c:v>
                </c:pt>
                <c:pt idx="52841">
                  <c:v>412.80228040784607</c:v>
                </c:pt>
                <c:pt idx="52842">
                  <c:v>412.7954259406149</c:v>
                </c:pt>
                <c:pt idx="52843">
                  <c:v>412.88195573876897</c:v>
                </c:pt>
                <c:pt idx="52844">
                  <c:v>412.83142100907696</c:v>
                </c:pt>
                <c:pt idx="52845">
                  <c:v>412.81420637584614</c:v>
                </c:pt>
                <c:pt idx="52846">
                  <c:v>412.97531940292288</c:v>
                </c:pt>
                <c:pt idx="52847">
                  <c:v>412.95553054876899</c:v>
                </c:pt>
                <c:pt idx="52848">
                  <c:v>413.09285074092293</c:v>
                </c:pt>
                <c:pt idx="52849">
                  <c:v>413.33173419692292</c:v>
                </c:pt>
                <c:pt idx="52850">
                  <c:v>413.66923078169197</c:v>
                </c:pt>
                <c:pt idx="52851">
                  <c:v>413.61744522200001</c:v>
                </c:pt>
                <c:pt idx="52852">
                  <c:v>413.37927448707694</c:v>
                </c:pt>
                <c:pt idx="52853">
                  <c:v>413.313231724307</c:v>
                </c:pt>
                <c:pt idx="52854">
                  <c:v>413.39180906430698</c:v>
                </c:pt>
                <c:pt idx="52855">
                  <c:v>413.43899944738388</c:v>
                </c:pt>
                <c:pt idx="52856">
                  <c:v>413.58434320615299</c:v>
                </c:pt>
                <c:pt idx="52857">
                  <c:v>413.67815777169193</c:v>
                </c:pt>
                <c:pt idx="52858">
                  <c:v>413.70889750276905</c:v>
                </c:pt>
                <c:pt idx="52859">
                  <c:v>413.72793972430696</c:v>
                </c:pt>
                <c:pt idx="52860">
                  <c:v>413.97425811138396</c:v>
                </c:pt>
                <c:pt idx="52861">
                  <c:v>414.28203244492192</c:v>
                </c:pt>
                <c:pt idx="52862">
                  <c:v>414.14618520076908</c:v>
                </c:pt>
                <c:pt idx="52863">
                  <c:v>414.06401604415396</c:v>
                </c:pt>
                <c:pt idx="52864">
                  <c:v>414.21895500415292</c:v>
                </c:pt>
                <c:pt idx="52865">
                  <c:v>414.23530908507689</c:v>
                </c:pt>
                <c:pt idx="52866">
                  <c:v>414.3869152421529</c:v>
                </c:pt>
                <c:pt idx="52867">
                  <c:v>414.49850009938399</c:v>
                </c:pt>
                <c:pt idx="52868">
                  <c:v>414.73005008692292</c:v>
                </c:pt>
                <c:pt idx="52869">
                  <c:v>414.78204143123003</c:v>
                </c:pt>
                <c:pt idx="52870">
                  <c:v>414.720932724769</c:v>
                </c:pt>
                <c:pt idx="52871">
                  <c:v>414.94577399461497</c:v>
                </c:pt>
                <c:pt idx="52872">
                  <c:v>415.10332746322996</c:v>
                </c:pt>
                <c:pt idx="52873">
                  <c:v>415.11730109615308</c:v>
                </c:pt>
                <c:pt idx="52874">
                  <c:v>415.10593450722996</c:v>
                </c:pt>
                <c:pt idx="52875">
                  <c:v>414.72956361092201</c:v>
                </c:pt>
                <c:pt idx="52876">
                  <c:v>414.75063115107599</c:v>
                </c:pt>
                <c:pt idx="52877">
                  <c:v>414.85426155661497</c:v>
                </c:pt>
                <c:pt idx="52878">
                  <c:v>415.14126143307607</c:v>
                </c:pt>
                <c:pt idx="52879">
                  <c:v>415.23517154169184</c:v>
                </c:pt>
                <c:pt idx="52880">
                  <c:v>415.40079031230698</c:v>
                </c:pt>
                <c:pt idx="52881">
                  <c:v>415.49673228184594</c:v>
                </c:pt>
                <c:pt idx="52882">
                  <c:v>415.45592295830699</c:v>
                </c:pt>
                <c:pt idx="52883">
                  <c:v>415.49533796261483</c:v>
                </c:pt>
                <c:pt idx="52884">
                  <c:v>415.59997463261499</c:v>
                </c:pt>
                <c:pt idx="52885">
                  <c:v>415.73051301538391</c:v>
                </c:pt>
                <c:pt idx="52886">
                  <c:v>415.35015082153802</c:v>
                </c:pt>
                <c:pt idx="52887">
                  <c:v>415.15595843661492</c:v>
                </c:pt>
                <c:pt idx="52888">
                  <c:v>415.15653457353801</c:v>
                </c:pt>
                <c:pt idx="52889">
                  <c:v>415.15359239938402</c:v>
                </c:pt>
                <c:pt idx="52890">
                  <c:v>415.03418191046097</c:v>
                </c:pt>
                <c:pt idx="52891">
                  <c:v>414.91121585753791</c:v>
                </c:pt>
                <c:pt idx="52892">
                  <c:v>414.86333562338501</c:v>
                </c:pt>
                <c:pt idx="52893">
                  <c:v>415.24949419723106</c:v>
                </c:pt>
                <c:pt idx="52894">
                  <c:v>415.34869894122994</c:v>
                </c:pt>
                <c:pt idx="52895">
                  <c:v>415.31939127446105</c:v>
                </c:pt>
                <c:pt idx="52896">
                  <c:v>415.31538357199992</c:v>
                </c:pt>
                <c:pt idx="52897">
                  <c:v>415.41967195753796</c:v>
                </c:pt>
                <c:pt idx="52898">
                  <c:v>415.41528386984498</c:v>
                </c:pt>
                <c:pt idx="52899">
                  <c:v>415.45511130338394</c:v>
                </c:pt>
                <c:pt idx="52900">
                  <c:v>415.40168302876901</c:v>
                </c:pt>
                <c:pt idx="52901">
                  <c:v>415.36169982199999</c:v>
                </c:pt>
                <c:pt idx="52902">
                  <c:v>415.48771734046096</c:v>
                </c:pt>
                <c:pt idx="52903">
                  <c:v>415.70167599215296</c:v>
                </c:pt>
                <c:pt idx="52904">
                  <c:v>415.76317203553799</c:v>
                </c:pt>
                <c:pt idx="52905">
                  <c:v>415.72920260446108</c:v>
                </c:pt>
                <c:pt idx="52906">
                  <c:v>415.55922686523002</c:v>
                </c:pt>
                <c:pt idx="52907">
                  <c:v>415.46086479446103</c:v>
                </c:pt>
                <c:pt idx="52908">
                  <c:v>415.41143090861488</c:v>
                </c:pt>
                <c:pt idx="52909">
                  <c:v>415.51817534246095</c:v>
                </c:pt>
                <c:pt idx="52910">
                  <c:v>415.63480382400007</c:v>
                </c:pt>
                <c:pt idx="52911">
                  <c:v>415.64168117723005</c:v>
                </c:pt>
                <c:pt idx="52912">
                  <c:v>415.63394357999903</c:v>
                </c:pt>
                <c:pt idx="52913">
                  <c:v>415.76891707015392</c:v>
                </c:pt>
                <c:pt idx="52914">
                  <c:v>415.89489100523002</c:v>
                </c:pt>
                <c:pt idx="52915">
                  <c:v>416.07048036246107</c:v>
                </c:pt>
                <c:pt idx="52916">
                  <c:v>416.20834412969197</c:v>
                </c:pt>
                <c:pt idx="52917">
                  <c:v>416.54369972015297</c:v>
                </c:pt>
                <c:pt idx="52918">
                  <c:v>416.42799705707597</c:v>
                </c:pt>
                <c:pt idx="52919">
                  <c:v>416.11509175153799</c:v>
                </c:pt>
                <c:pt idx="52920">
                  <c:v>416.05812903784602</c:v>
                </c:pt>
                <c:pt idx="52921">
                  <c:v>416.08250293507592</c:v>
                </c:pt>
                <c:pt idx="52922">
                  <c:v>416.18530303307602</c:v>
                </c:pt>
                <c:pt idx="52923">
                  <c:v>416.22022177615293</c:v>
                </c:pt>
                <c:pt idx="52924">
                  <c:v>416.41927263553805</c:v>
                </c:pt>
                <c:pt idx="52925">
                  <c:v>416.60207824199995</c:v>
                </c:pt>
                <c:pt idx="52926">
                  <c:v>416.63471949692195</c:v>
                </c:pt>
                <c:pt idx="52927">
                  <c:v>416.46660036338398</c:v>
                </c:pt>
                <c:pt idx="52928">
                  <c:v>416.66300268461498</c:v>
                </c:pt>
                <c:pt idx="52929">
                  <c:v>416.9379964593839</c:v>
                </c:pt>
                <c:pt idx="52930">
                  <c:v>416.76561704184599</c:v>
                </c:pt>
                <c:pt idx="52931">
                  <c:v>416.74854748430698</c:v>
                </c:pt>
                <c:pt idx="52932">
                  <c:v>416.88585532092304</c:v>
                </c:pt>
                <c:pt idx="52933">
                  <c:v>417.17008368153807</c:v>
                </c:pt>
                <c:pt idx="52934">
                  <c:v>417.33254736692197</c:v>
                </c:pt>
                <c:pt idx="52935">
                  <c:v>417.31091607923003</c:v>
                </c:pt>
                <c:pt idx="52936">
                  <c:v>417.32807943123095</c:v>
                </c:pt>
                <c:pt idx="52937">
                  <c:v>417.42631503122988</c:v>
                </c:pt>
                <c:pt idx="52938">
                  <c:v>417.37599664907697</c:v>
                </c:pt>
                <c:pt idx="52939">
                  <c:v>417.52119655738386</c:v>
                </c:pt>
                <c:pt idx="52940">
                  <c:v>417.74236270646105</c:v>
                </c:pt>
                <c:pt idx="52941">
                  <c:v>417.96264936861496</c:v>
                </c:pt>
                <c:pt idx="52942">
                  <c:v>418.08676512276901</c:v>
                </c:pt>
                <c:pt idx="52943">
                  <c:v>418.09467971476903</c:v>
                </c:pt>
                <c:pt idx="52944">
                  <c:v>418.310410856153</c:v>
                </c:pt>
                <c:pt idx="52945">
                  <c:v>418.61897816323</c:v>
                </c:pt>
                <c:pt idx="52946">
                  <c:v>418.69679630815295</c:v>
                </c:pt>
                <c:pt idx="52947">
                  <c:v>419.08500952415301</c:v>
                </c:pt>
                <c:pt idx="52948">
                  <c:v>419.12291287707592</c:v>
                </c:pt>
                <c:pt idx="52949">
                  <c:v>419.32606374938399</c:v>
                </c:pt>
                <c:pt idx="52950">
                  <c:v>419.42017359630694</c:v>
                </c:pt>
                <c:pt idx="52951">
                  <c:v>419.48570542215293</c:v>
                </c:pt>
                <c:pt idx="52952">
                  <c:v>419.74769470676904</c:v>
                </c:pt>
                <c:pt idx="52953">
                  <c:v>419.58978421599898</c:v>
                </c:pt>
                <c:pt idx="52954">
                  <c:v>419.29112727969186</c:v>
                </c:pt>
                <c:pt idx="52955">
                  <c:v>419.21547053476905</c:v>
                </c:pt>
                <c:pt idx="52956">
                  <c:v>419.42017835753791</c:v>
                </c:pt>
                <c:pt idx="52957">
                  <c:v>419.61283668399903</c:v>
                </c:pt>
                <c:pt idx="52958">
                  <c:v>419.875836512153</c:v>
                </c:pt>
                <c:pt idx="52959">
                  <c:v>419.97189468015301</c:v>
                </c:pt>
                <c:pt idx="52960">
                  <c:v>419.47633938184595</c:v>
                </c:pt>
                <c:pt idx="52961">
                  <c:v>419.68834455292199</c:v>
                </c:pt>
                <c:pt idx="52962">
                  <c:v>419.96633896999981</c:v>
                </c:pt>
                <c:pt idx="52963">
                  <c:v>420.18101494138386</c:v>
                </c:pt>
                <c:pt idx="52964">
                  <c:v>420.18962323246103</c:v>
                </c:pt>
                <c:pt idx="52965">
                  <c:v>420.04428415092303</c:v>
                </c:pt>
                <c:pt idx="52966">
                  <c:v>419.86044901446104</c:v>
                </c:pt>
                <c:pt idx="52967">
                  <c:v>419.99023309076898</c:v>
                </c:pt>
                <c:pt idx="52968">
                  <c:v>420.09207841553803</c:v>
                </c:pt>
                <c:pt idx="52969">
                  <c:v>420.21459887184602</c:v>
                </c:pt>
                <c:pt idx="52970">
                  <c:v>420.11382774600003</c:v>
                </c:pt>
                <c:pt idx="52971">
                  <c:v>420.20508005707592</c:v>
                </c:pt>
                <c:pt idx="52972">
                  <c:v>420.42638051523096</c:v>
                </c:pt>
                <c:pt idx="52973">
                  <c:v>420.25612845369193</c:v>
                </c:pt>
                <c:pt idx="52974">
                  <c:v>420.17481170600001</c:v>
                </c:pt>
                <c:pt idx="52975">
                  <c:v>420.29847574538388</c:v>
                </c:pt>
                <c:pt idx="52976">
                  <c:v>420.23860621676903</c:v>
                </c:pt>
                <c:pt idx="52977">
                  <c:v>420.15357639799993</c:v>
                </c:pt>
                <c:pt idx="52978">
                  <c:v>420.55732988815299</c:v>
                </c:pt>
                <c:pt idx="52979">
                  <c:v>420.959162044153</c:v>
                </c:pt>
                <c:pt idx="52980">
                  <c:v>421.186429216769</c:v>
                </c:pt>
                <c:pt idx="52981">
                  <c:v>421.29173338538391</c:v>
                </c:pt>
                <c:pt idx="52982">
                  <c:v>420.97590426538392</c:v>
                </c:pt>
                <c:pt idx="52983">
                  <c:v>420.92795787461495</c:v>
                </c:pt>
                <c:pt idx="52984">
                  <c:v>421.20241723922999</c:v>
                </c:pt>
                <c:pt idx="52985">
                  <c:v>420.95836989615395</c:v>
                </c:pt>
                <c:pt idx="52986">
                  <c:v>420.63161701753796</c:v>
                </c:pt>
                <c:pt idx="52987">
                  <c:v>420.61114580461492</c:v>
                </c:pt>
                <c:pt idx="52988">
                  <c:v>420.63324539984507</c:v>
                </c:pt>
                <c:pt idx="52989">
                  <c:v>420.92423361953797</c:v>
                </c:pt>
                <c:pt idx="52990">
                  <c:v>421.12393935430703</c:v>
                </c:pt>
                <c:pt idx="52991">
                  <c:v>421.30506855799996</c:v>
                </c:pt>
                <c:pt idx="52992">
                  <c:v>421.2593374013839</c:v>
                </c:pt>
                <c:pt idx="52993">
                  <c:v>420.77757937861486</c:v>
                </c:pt>
                <c:pt idx="52994">
                  <c:v>420.91270057799892</c:v>
                </c:pt>
                <c:pt idx="52995">
                  <c:v>421.24288536630706</c:v>
                </c:pt>
                <c:pt idx="52996">
                  <c:v>421.63005495830697</c:v>
                </c:pt>
                <c:pt idx="52997">
                  <c:v>421.98343396415294</c:v>
                </c:pt>
                <c:pt idx="52998">
                  <c:v>422.205809741846</c:v>
                </c:pt>
                <c:pt idx="52999">
                  <c:v>422.46992187230802</c:v>
                </c:pt>
                <c:pt idx="53000">
                  <c:v>422.559058426923</c:v>
                </c:pt>
                <c:pt idx="53001">
                  <c:v>422.69403306661496</c:v>
                </c:pt>
                <c:pt idx="53002">
                  <c:v>423.18820788861495</c:v>
                </c:pt>
                <c:pt idx="53003">
                  <c:v>423.37569529907609</c:v>
                </c:pt>
                <c:pt idx="53004">
                  <c:v>423.29370674799884</c:v>
                </c:pt>
                <c:pt idx="53005">
                  <c:v>423.27524113076907</c:v>
                </c:pt>
                <c:pt idx="53006">
                  <c:v>423.18373347569189</c:v>
                </c:pt>
                <c:pt idx="53007">
                  <c:v>423.45712142122994</c:v>
                </c:pt>
                <c:pt idx="53008">
                  <c:v>423.74220133738402</c:v>
                </c:pt>
                <c:pt idx="53009">
                  <c:v>423.91361478969191</c:v>
                </c:pt>
                <c:pt idx="53010">
                  <c:v>423.84574753046104</c:v>
                </c:pt>
                <c:pt idx="53011">
                  <c:v>423.99790736061493</c:v>
                </c:pt>
                <c:pt idx="53012">
                  <c:v>423.96747934246099</c:v>
                </c:pt>
                <c:pt idx="53013">
                  <c:v>424.01196593692197</c:v>
                </c:pt>
                <c:pt idx="53014">
                  <c:v>424.24510280015301</c:v>
                </c:pt>
                <c:pt idx="53015">
                  <c:v>424.673653788769</c:v>
                </c:pt>
                <c:pt idx="53016">
                  <c:v>425.01996292169196</c:v>
                </c:pt>
                <c:pt idx="53017">
                  <c:v>424.68936390353798</c:v>
                </c:pt>
                <c:pt idx="53018">
                  <c:v>424.087783502923</c:v>
                </c:pt>
                <c:pt idx="53019">
                  <c:v>424.27895363338405</c:v>
                </c:pt>
                <c:pt idx="53020">
                  <c:v>424.4452846104611</c:v>
                </c:pt>
                <c:pt idx="53021">
                  <c:v>424.39789999599992</c:v>
                </c:pt>
                <c:pt idx="53022">
                  <c:v>424.36272303830702</c:v>
                </c:pt>
                <c:pt idx="53023">
                  <c:v>424.15138395122995</c:v>
                </c:pt>
                <c:pt idx="53024">
                  <c:v>423.90749714107596</c:v>
                </c:pt>
                <c:pt idx="53025">
                  <c:v>424.11170023553802</c:v>
                </c:pt>
                <c:pt idx="53026">
                  <c:v>424.27386680784605</c:v>
                </c:pt>
                <c:pt idx="53027">
                  <c:v>424.43390529830691</c:v>
                </c:pt>
                <c:pt idx="53028">
                  <c:v>424.30607099169191</c:v>
                </c:pt>
                <c:pt idx="53029">
                  <c:v>424.42242310400002</c:v>
                </c:pt>
                <c:pt idx="53030">
                  <c:v>424.65752834430702</c:v>
                </c:pt>
                <c:pt idx="53031">
                  <c:v>425.05405646584597</c:v>
                </c:pt>
                <c:pt idx="53032">
                  <c:v>424.39023947553795</c:v>
                </c:pt>
                <c:pt idx="53033">
                  <c:v>424.47748185092308</c:v>
                </c:pt>
                <c:pt idx="53034">
                  <c:v>424.79732724015287</c:v>
                </c:pt>
                <c:pt idx="53035">
                  <c:v>424.50872858599899</c:v>
                </c:pt>
                <c:pt idx="53036">
                  <c:v>424.28815877784587</c:v>
                </c:pt>
                <c:pt idx="53037">
                  <c:v>424.72152670122989</c:v>
                </c:pt>
                <c:pt idx="53038">
                  <c:v>424.75540445138392</c:v>
                </c:pt>
                <c:pt idx="53039">
                  <c:v>424.39166512307605</c:v>
                </c:pt>
                <c:pt idx="53040">
                  <c:v>424.45898811153802</c:v>
                </c:pt>
                <c:pt idx="53041">
                  <c:v>424.21184173061499</c:v>
                </c:pt>
                <c:pt idx="53042">
                  <c:v>424.23966284276901</c:v>
                </c:pt>
                <c:pt idx="53043">
                  <c:v>424.25158183815302</c:v>
                </c:pt>
                <c:pt idx="53044">
                  <c:v>424.00178385953802</c:v>
                </c:pt>
                <c:pt idx="53045">
                  <c:v>424.03651371738391</c:v>
                </c:pt>
                <c:pt idx="53046">
                  <c:v>423.88167571015396</c:v>
                </c:pt>
                <c:pt idx="53047">
                  <c:v>423.66340580984507</c:v>
                </c:pt>
                <c:pt idx="53048">
                  <c:v>423.92236999707586</c:v>
                </c:pt>
                <c:pt idx="53049">
                  <c:v>423.96999001769194</c:v>
                </c:pt>
                <c:pt idx="53050">
                  <c:v>424.12382916984603</c:v>
                </c:pt>
                <c:pt idx="53051">
                  <c:v>423.79681111415397</c:v>
                </c:pt>
                <c:pt idx="53052">
                  <c:v>423.94612508369192</c:v>
                </c:pt>
                <c:pt idx="53053">
                  <c:v>424.01859656153795</c:v>
                </c:pt>
                <c:pt idx="53054">
                  <c:v>423.86226428738405</c:v>
                </c:pt>
                <c:pt idx="53055">
                  <c:v>424.02789986830697</c:v>
                </c:pt>
                <c:pt idx="53056">
                  <c:v>423.83230697830692</c:v>
                </c:pt>
                <c:pt idx="53057">
                  <c:v>424.03972679769197</c:v>
                </c:pt>
                <c:pt idx="53058">
                  <c:v>424.08862349861494</c:v>
                </c:pt>
                <c:pt idx="53059">
                  <c:v>424.19821835246103</c:v>
                </c:pt>
                <c:pt idx="53060">
                  <c:v>424.37195036384605</c:v>
                </c:pt>
                <c:pt idx="53061">
                  <c:v>424.24082862938405</c:v>
                </c:pt>
                <c:pt idx="53062">
                  <c:v>424.13693578753794</c:v>
                </c:pt>
                <c:pt idx="53063">
                  <c:v>424.29392685215294</c:v>
                </c:pt>
                <c:pt idx="53064">
                  <c:v>424.38574450384607</c:v>
                </c:pt>
                <c:pt idx="53065">
                  <c:v>424.59484468292305</c:v>
                </c:pt>
                <c:pt idx="53066">
                  <c:v>424.38316528430801</c:v>
                </c:pt>
                <c:pt idx="53067">
                  <c:v>424.24601881507692</c:v>
                </c:pt>
                <c:pt idx="53068">
                  <c:v>424.34372057399997</c:v>
                </c:pt>
                <c:pt idx="53069">
                  <c:v>424.58328489215302</c:v>
                </c:pt>
                <c:pt idx="53070">
                  <c:v>424.48450920276895</c:v>
                </c:pt>
                <c:pt idx="53071">
                  <c:v>424.65759820615301</c:v>
                </c:pt>
                <c:pt idx="53072">
                  <c:v>425.2131865412299</c:v>
                </c:pt>
                <c:pt idx="53073">
                  <c:v>425.62168105353805</c:v>
                </c:pt>
                <c:pt idx="53074">
                  <c:v>425.48681783938395</c:v>
                </c:pt>
                <c:pt idx="53075">
                  <c:v>425.00474070892301</c:v>
                </c:pt>
                <c:pt idx="53076">
                  <c:v>425.08191952753793</c:v>
                </c:pt>
                <c:pt idx="53077">
                  <c:v>425.00434493892197</c:v>
                </c:pt>
                <c:pt idx="53078">
                  <c:v>425.04025933600002</c:v>
                </c:pt>
                <c:pt idx="53079">
                  <c:v>424.87153905138393</c:v>
                </c:pt>
                <c:pt idx="53080">
                  <c:v>424.74073970338395</c:v>
                </c:pt>
                <c:pt idx="53081">
                  <c:v>424.75346056092297</c:v>
                </c:pt>
                <c:pt idx="53082">
                  <c:v>424.93121906907686</c:v>
                </c:pt>
                <c:pt idx="53083">
                  <c:v>424.96169315399999</c:v>
                </c:pt>
                <c:pt idx="53084">
                  <c:v>424.76383112138404</c:v>
                </c:pt>
                <c:pt idx="53085">
                  <c:v>424.53652122722997</c:v>
                </c:pt>
                <c:pt idx="53086">
                  <c:v>424.42149892599997</c:v>
                </c:pt>
                <c:pt idx="53087">
                  <c:v>424.34352630907705</c:v>
                </c:pt>
                <c:pt idx="53088">
                  <c:v>424.37966248784608</c:v>
                </c:pt>
                <c:pt idx="53089">
                  <c:v>424.37263384569195</c:v>
                </c:pt>
                <c:pt idx="53090">
                  <c:v>424.47240439446108</c:v>
                </c:pt>
                <c:pt idx="53091">
                  <c:v>424.6640585138461</c:v>
                </c:pt>
                <c:pt idx="53092">
                  <c:v>424.76598561830701</c:v>
                </c:pt>
                <c:pt idx="53093">
                  <c:v>424.77849323153799</c:v>
                </c:pt>
                <c:pt idx="53094">
                  <c:v>424.75755051984498</c:v>
                </c:pt>
                <c:pt idx="53095">
                  <c:v>424.79714900661486</c:v>
                </c:pt>
                <c:pt idx="53096">
                  <c:v>424.78331988876892</c:v>
                </c:pt>
                <c:pt idx="53097">
                  <c:v>424.71522060446108</c:v>
                </c:pt>
                <c:pt idx="53098">
                  <c:v>424.73254342876896</c:v>
                </c:pt>
                <c:pt idx="53099">
                  <c:v>424.68609975061497</c:v>
                </c:pt>
                <c:pt idx="53100">
                  <c:v>424.87194650861494</c:v>
                </c:pt>
                <c:pt idx="53101">
                  <c:v>425.22226575446098</c:v>
                </c:pt>
                <c:pt idx="53102">
                  <c:v>425.26465053492205</c:v>
                </c:pt>
                <c:pt idx="53103">
                  <c:v>424.91775202292303</c:v>
                </c:pt>
                <c:pt idx="53104">
                  <c:v>424.89134606399995</c:v>
                </c:pt>
                <c:pt idx="53105">
                  <c:v>424.71480780276903</c:v>
                </c:pt>
                <c:pt idx="53106">
                  <c:v>424.88422243261499</c:v>
                </c:pt>
                <c:pt idx="53107">
                  <c:v>424.79609139938395</c:v>
                </c:pt>
                <c:pt idx="53108">
                  <c:v>424.93669865030699</c:v>
                </c:pt>
                <c:pt idx="53109">
                  <c:v>424.76522060507602</c:v>
                </c:pt>
                <c:pt idx="53110">
                  <c:v>424.54629182922997</c:v>
                </c:pt>
                <c:pt idx="53111">
                  <c:v>424.29721432153792</c:v>
                </c:pt>
                <c:pt idx="53112">
                  <c:v>424.08315609092296</c:v>
                </c:pt>
                <c:pt idx="53113">
                  <c:v>424.09170890476895</c:v>
                </c:pt>
                <c:pt idx="53114">
                  <c:v>424.12387557169194</c:v>
                </c:pt>
                <c:pt idx="53115">
                  <c:v>423.96499935199893</c:v>
                </c:pt>
                <c:pt idx="53116">
                  <c:v>423.83956117230701</c:v>
                </c:pt>
                <c:pt idx="53117">
                  <c:v>423.9163054233839</c:v>
                </c:pt>
                <c:pt idx="53118">
                  <c:v>424.08967597446104</c:v>
                </c:pt>
                <c:pt idx="53119">
                  <c:v>424.18237039169196</c:v>
                </c:pt>
                <c:pt idx="53120">
                  <c:v>424.20271236615292</c:v>
                </c:pt>
                <c:pt idx="53121">
                  <c:v>424.15200141046114</c:v>
                </c:pt>
                <c:pt idx="53122">
                  <c:v>424.04453291753799</c:v>
                </c:pt>
                <c:pt idx="53123">
                  <c:v>424.27904302984604</c:v>
                </c:pt>
                <c:pt idx="53124">
                  <c:v>424.22462020092308</c:v>
                </c:pt>
                <c:pt idx="53125">
                  <c:v>424.26396676030703</c:v>
                </c:pt>
                <c:pt idx="53126">
                  <c:v>424.39983526399999</c:v>
                </c:pt>
                <c:pt idx="53127">
                  <c:v>424.39966686953807</c:v>
                </c:pt>
                <c:pt idx="53128">
                  <c:v>424.44797380015302</c:v>
                </c:pt>
                <c:pt idx="53129">
                  <c:v>424.61215719092309</c:v>
                </c:pt>
                <c:pt idx="53130">
                  <c:v>424.41086143415305</c:v>
                </c:pt>
                <c:pt idx="53131">
                  <c:v>424.4192585556919</c:v>
                </c:pt>
                <c:pt idx="53132">
                  <c:v>424.4106999376919</c:v>
                </c:pt>
                <c:pt idx="53133">
                  <c:v>424.33660302938398</c:v>
                </c:pt>
                <c:pt idx="53134">
                  <c:v>424.22531185799988</c:v>
                </c:pt>
                <c:pt idx="53135">
                  <c:v>424.21539344384496</c:v>
                </c:pt>
                <c:pt idx="53136">
                  <c:v>424.2180387883069</c:v>
                </c:pt>
                <c:pt idx="53137">
                  <c:v>424.08472979569194</c:v>
                </c:pt>
                <c:pt idx="53138">
                  <c:v>424.18886456215301</c:v>
                </c:pt>
                <c:pt idx="53139">
                  <c:v>424.07546892646104</c:v>
                </c:pt>
                <c:pt idx="53140">
                  <c:v>424.1524696801531</c:v>
                </c:pt>
                <c:pt idx="53141">
                  <c:v>423.97855849492197</c:v>
                </c:pt>
                <c:pt idx="53142">
                  <c:v>423.51101037061494</c:v>
                </c:pt>
                <c:pt idx="53143">
                  <c:v>423.46453063092298</c:v>
                </c:pt>
                <c:pt idx="53144">
                  <c:v>423.44348917153798</c:v>
                </c:pt>
                <c:pt idx="53145">
                  <c:v>423.25131591615286</c:v>
                </c:pt>
                <c:pt idx="53146">
                  <c:v>423.27665401261487</c:v>
                </c:pt>
                <c:pt idx="53147">
                  <c:v>423.36188106400004</c:v>
                </c:pt>
                <c:pt idx="53148">
                  <c:v>423.13225072876901</c:v>
                </c:pt>
                <c:pt idx="53149">
                  <c:v>423.26550079307697</c:v>
                </c:pt>
                <c:pt idx="53150">
                  <c:v>423.31012789476904</c:v>
                </c:pt>
                <c:pt idx="53151">
                  <c:v>423.35955357046106</c:v>
                </c:pt>
                <c:pt idx="53152">
                  <c:v>423.04284268092209</c:v>
                </c:pt>
                <c:pt idx="53153">
                  <c:v>422.87174468276902</c:v>
                </c:pt>
                <c:pt idx="53154">
                  <c:v>423.02446059276906</c:v>
                </c:pt>
                <c:pt idx="53155">
                  <c:v>423.04870326138399</c:v>
                </c:pt>
                <c:pt idx="53156">
                  <c:v>423.002940738615</c:v>
                </c:pt>
                <c:pt idx="53157">
                  <c:v>422.97455567399999</c:v>
                </c:pt>
                <c:pt idx="53158">
                  <c:v>422.95899271584602</c:v>
                </c:pt>
                <c:pt idx="53159">
                  <c:v>422.86399993307703</c:v>
                </c:pt>
                <c:pt idx="53160">
                  <c:v>422.80158223615302</c:v>
                </c:pt>
                <c:pt idx="53161">
                  <c:v>422.61023876076905</c:v>
                </c:pt>
                <c:pt idx="53162">
                  <c:v>422.23694883122994</c:v>
                </c:pt>
                <c:pt idx="53163">
                  <c:v>422.36787435092305</c:v>
                </c:pt>
                <c:pt idx="53164">
                  <c:v>422.66947686461498</c:v>
                </c:pt>
                <c:pt idx="53165">
                  <c:v>422.39303598246096</c:v>
                </c:pt>
                <c:pt idx="53166">
                  <c:v>422.42471010415301</c:v>
                </c:pt>
                <c:pt idx="53167">
                  <c:v>422.37978835892301</c:v>
                </c:pt>
                <c:pt idx="53168">
                  <c:v>422.10254037538402</c:v>
                </c:pt>
                <c:pt idx="53169">
                  <c:v>421.96764144830695</c:v>
                </c:pt>
                <c:pt idx="53170">
                  <c:v>422.00023402230698</c:v>
                </c:pt>
                <c:pt idx="53171">
                  <c:v>422.01691172876895</c:v>
                </c:pt>
                <c:pt idx="53172">
                  <c:v>422.19755520538399</c:v>
                </c:pt>
                <c:pt idx="53173">
                  <c:v>422.59630566938392</c:v>
                </c:pt>
                <c:pt idx="53174">
                  <c:v>423.11664880153802</c:v>
                </c:pt>
                <c:pt idx="53175">
                  <c:v>423.24029471015302</c:v>
                </c:pt>
                <c:pt idx="53176">
                  <c:v>423.13881827599891</c:v>
                </c:pt>
                <c:pt idx="53177">
                  <c:v>422.93336338830699</c:v>
                </c:pt>
                <c:pt idx="53178">
                  <c:v>422.29727656169189</c:v>
                </c:pt>
                <c:pt idx="53179">
                  <c:v>422.30510668230698</c:v>
                </c:pt>
                <c:pt idx="53180">
                  <c:v>422.82495201199896</c:v>
                </c:pt>
                <c:pt idx="53181">
                  <c:v>422.828733684307</c:v>
                </c:pt>
                <c:pt idx="53182">
                  <c:v>422.34492760246104</c:v>
                </c:pt>
                <c:pt idx="53183">
                  <c:v>422.30614633215299</c:v>
                </c:pt>
                <c:pt idx="53184">
                  <c:v>422.37694393061503</c:v>
                </c:pt>
                <c:pt idx="53185">
                  <c:v>422.36175962384607</c:v>
                </c:pt>
                <c:pt idx="53186">
                  <c:v>422.42666390292294</c:v>
                </c:pt>
                <c:pt idx="53187">
                  <c:v>422.18754820415302</c:v>
                </c:pt>
                <c:pt idx="53188">
                  <c:v>421.96409606569199</c:v>
                </c:pt>
                <c:pt idx="53189">
                  <c:v>422.00977041876905</c:v>
                </c:pt>
                <c:pt idx="53190">
                  <c:v>422.11861157107694</c:v>
                </c:pt>
                <c:pt idx="53191">
                  <c:v>421.75781627338398</c:v>
                </c:pt>
                <c:pt idx="53192">
                  <c:v>421.54044075061501</c:v>
                </c:pt>
                <c:pt idx="53193">
                  <c:v>421.31986438553804</c:v>
                </c:pt>
                <c:pt idx="53194">
                  <c:v>421.23796786061496</c:v>
                </c:pt>
                <c:pt idx="53195">
                  <c:v>421.38392368046107</c:v>
                </c:pt>
                <c:pt idx="53196">
                  <c:v>421.37595157953808</c:v>
                </c:pt>
                <c:pt idx="53197">
                  <c:v>421.76760444584602</c:v>
                </c:pt>
                <c:pt idx="53198">
                  <c:v>422.2103154012309</c:v>
                </c:pt>
                <c:pt idx="53199">
                  <c:v>421.88191001846099</c:v>
                </c:pt>
                <c:pt idx="53200">
                  <c:v>421.74753190276903</c:v>
                </c:pt>
                <c:pt idx="53201">
                  <c:v>421.647374264615</c:v>
                </c:pt>
                <c:pt idx="53202">
                  <c:v>421.43452851015292</c:v>
                </c:pt>
                <c:pt idx="53203">
                  <c:v>421.27435888369195</c:v>
                </c:pt>
                <c:pt idx="53204">
                  <c:v>421.0414653963071</c:v>
                </c:pt>
                <c:pt idx="53205">
                  <c:v>420.81750086261496</c:v>
                </c:pt>
                <c:pt idx="53206">
                  <c:v>420.62175517738399</c:v>
                </c:pt>
                <c:pt idx="53207">
                  <c:v>420.53453666846099</c:v>
                </c:pt>
                <c:pt idx="53208">
                  <c:v>420.58157937153794</c:v>
                </c:pt>
                <c:pt idx="53209">
                  <c:v>420.47784577799996</c:v>
                </c:pt>
                <c:pt idx="53210">
                  <c:v>420.457143435538</c:v>
                </c:pt>
                <c:pt idx="53211">
                  <c:v>420.75511803615399</c:v>
                </c:pt>
                <c:pt idx="53212">
                  <c:v>420.66652008169194</c:v>
                </c:pt>
                <c:pt idx="53213">
                  <c:v>420.30895086446105</c:v>
                </c:pt>
                <c:pt idx="53214">
                  <c:v>420.46232896107693</c:v>
                </c:pt>
                <c:pt idx="53215">
                  <c:v>420.61599250061499</c:v>
                </c:pt>
                <c:pt idx="53216">
                  <c:v>420.58806793199892</c:v>
                </c:pt>
                <c:pt idx="53217">
                  <c:v>420.76611700384592</c:v>
                </c:pt>
                <c:pt idx="53218">
                  <c:v>420.18878770815292</c:v>
                </c:pt>
                <c:pt idx="53219">
                  <c:v>419.94809616338398</c:v>
                </c:pt>
                <c:pt idx="53220">
                  <c:v>419.92345338492299</c:v>
                </c:pt>
                <c:pt idx="53221">
                  <c:v>420.12062960169197</c:v>
                </c:pt>
                <c:pt idx="53222">
                  <c:v>420.12909583215298</c:v>
                </c:pt>
                <c:pt idx="53223">
                  <c:v>419.81769237600002</c:v>
                </c:pt>
                <c:pt idx="53224">
                  <c:v>419.64665110800001</c:v>
                </c:pt>
                <c:pt idx="53225">
                  <c:v>419.51477122199896</c:v>
                </c:pt>
                <c:pt idx="53226">
                  <c:v>419.56203517522999</c:v>
                </c:pt>
                <c:pt idx="53227">
                  <c:v>419.78070280384605</c:v>
                </c:pt>
                <c:pt idx="53228">
                  <c:v>419.72738796353792</c:v>
                </c:pt>
                <c:pt idx="53229">
                  <c:v>419.53739961430705</c:v>
                </c:pt>
                <c:pt idx="53230">
                  <c:v>419.47479081830704</c:v>
                </c:pt>
                <c:pt idx="53231">
                  <c:v>419.34432086138401</c:v>
                </c:pt>
                <c:pt idx="53232">
                  <c:v>419.44170411984607</c:v>
                </c:pt>
                <c:pt idx="53233">
                  <c:v>419.25647371938396</c:v>
                </c:pt>
                <c:pt idx="53234">
                  <c:v>419.17699994430694</c:v>
                </c:pt>
                <c:pt idx="53235">
                  <c:v>419.29810541169184</c:v>
                </c:pt>
                <c:pt idx="53236">
                  <c:v>419.34581772861492</c:v>
                </c:pt>
                <c:pt idx="53237">
                  <c:v>419.55230811953805</c:v>
                </c:pt>
                <c:pt idx="53238">
                  <c:v>419.38383504969192</c:v>
                </c:pt>
                <c:pt idx="53239">
                  <c:v>419.19125719892196</c:v>
                </c:pt>
                <c:pt idx="53240">
                  <c:v>419.08967508199999</c:v>
                </c:pt>
                <c:pt idx="53241">
                  <c:v>419.24321880507699</c:v>
                </c:pt>
                <c:pt idx="53242">
                  <c:v>419.30986826784607</c:v>
                </c:pt>
                <c:pt idx="53243">
                  <c:v>419.23115423215387</c:v>
                </c:pt>
                <c:pt idx="53244">
                  <c:v>419.4960744507689</c:v>
                </c:pt>
                <c:pt idx="53245">
                  <c:v>419.66762673661498</c:v>
                </c:pt>
                <c:pt idx="53246">
                  <c:v>419.48606924415293</c:v>
                </c:pt>
                <c:pt idx="53247">
                  <c:v>419.78857077584593</c:v>
                </c:pt>
                <c:pt idx="53248">
                  <c:v>419.70047151738396</c:v>
                </c:pt>
                <c:pt idx="53249">
                  <c:v>419.57925040107699</c:v>
                </c:pt>
                <c:pt idx="53250">
                  <c:v>419.32135305492295</c:v>
                </c:pt>
                <c:pt idx="53251">
                  <c:v>419.31145287430701</c:v>
                </c:pt>
                <c:pt idx="53252">
                  <c:v>419.17909489030706</c:v>
                </c:pt>
                <c:pt idx="53253">
                  <c:v>419.00293399892303</c:v>
                </c:pt>
                <c:pt idx="53254">
                  <c:v>418.79721500122986</c:v>
                </c:pt>
                <c:pt idx="53255">
                  <c:v>418.94718890830694</c:v>
                </c:pt>
                <c:pt idx="53256">
                  <c:v>419.20447872138396</c:v>
                </c:pt>
                <c:pt idx="53257">
                  <c:v>418.99968593092302</c:v>
                </c:pt>
                <c:pt idx="53258">
                  <c:v>418.65295395892292</c:v>
                </c:pt>
                <c:pt idx="53259">
                  <c:v>418.76138875492296</c:v>
                </c:pt>
                <c:pt idx="53260">
                  <c:v>418.91226837615301</c:v>
                </c:pt>
                <c:pt idx="53261">
                  <c:v>418.80933611799992</c:v>
                </c:pt>
                <c:pt idx="53262">
                  <c:v>418.57680958415301</c:v>
                </c:pt>
                <c:pt idx="53263">
                  <c:v>418.50453231984608</c:v>
                </c:pt>
                <c:pt idx="53264">
                  <c:v>418.627666247538</c:v>
                </c:pt>
                <c:pt idx="53265">
                  <c:v>418.43478531861496</c:v>
                </c:pt>
                <c:pt idx="53266">
                  <c:v>418.47827036092292</c:v>
                </c:pt>
                <c:pt idx="53267">
                  <c:v>418.73700979199987</c:v>
                </c:pt>
                <c:pt idx="53268">
                  <c:v>418.76994852030708</c:v>
                </c:pt>
                <c:pt idx="53269">
                  <c:v>418.65089931815305</c:v>
                </c:pt>
                <c:pt idx="53270">
                  <c:v>418.72133951569185</c:v>
                </c:pt>
                <c:pt idx="53271">
                  <c:v>418.27819498215291</c:v>
                </c:pt>
                <c:pt idx="53272">
                  <c:v>418.03312265199986</c:v>
                </c:pt>
                <c:pt idx="53273">
                  <c:v>417.84444426307607</c:v>
                </c:pt>
                <c:pt idx="53274">
                  <c:v>417.69682758615301</c:v>
                </c:pt>
                <c:pt idx="53275">
                  <c:v>417.56771034369194</c:v>
                </c:pt>
                <c:pt idx="53276">
                  <c:v>417.46829182522993</c:v>
                </c:pt>
                <c:pt idx="53277">
                  <c:v>417.57942860369201</c:v>
                </c:pt>
                <c:pt idx="53278">
                  <c:v>417.24660841584608</c:v>
                </c:pt>
                <c:pt idx="53279">
                  <c:v>417.16626825738399</c:v>
                </c:pt>
                <c:pt idx="53280">
                  <c:v>417.06377103861496</c:v>
                </c:pt>
                <c:pt idx="53281">
                  <c:v>417.18754941369195</c:v>
                </c:pt>
                <c:pt idx="53282">
                  <c:v>417.19052783092297</c:v>
                </c:pt>
                <c:pt idx="53283">
                  <c:v>416.92728677092299</c:v>
                </c:pt>
                <c:pt idx="53284">
                  <c:v>417.01388203723002</c:v>
                </c:pt>
                <c:pt idx="53285">
                  <c:v>416.88429866246105</c:v>
                </c:pt>
                <c:pt idx="53286">
                  <c:v>416.83480688476908</c:v>
                </c:pt>
                <c:pt idx="53287">
                  <c:v>417.02157577030692</c:v>
                </c:pt>
                <c:pt idx="53288">
                  <c:v>417.01432024876897</c:v>
                </c:pt>
                <c:pt idx="53289">
                  <c:v>416.87744380815298</c:v>
                </c:pt>
                <c:pt idx="53290">
                  <c:v>416.675162200307</c:v>
                </c:pt>
                <c:pt idx="53291">
                  <c:v>416.49754872830692</c:v>
                </c:pt>
                <c:pt idx="53292">
                  <c:v>416.69509899861487</c:v>
                </c:pt>
                <c:pt idx="53293">
                  <c:v>416.94623957061486</c:v>
                </c:pt>
                <c:pt idx="53294">
                  <c:v>416.93927940415296</c:v>
                </c:pt>
                <c:pt idx="53295">
                  <c:v>417.52108282661499</c:v>
                </c:pt>
                <c:pt idx="53296">
                  <c:v>417.81470493646106</c:v>
                </c:pt>
                <c:pt idx="53297">
                  <c:v>417.86303554661487</c:v>
                </c:pt>
                <c:pt idx="53298">
                  <c:v>417.89565604938394</c:v>
                </c:pt>
                <c:pt idx="53299">
                  <c:v>417.67947001646104</c:v>
                </c:pt>
                <c:pt idx="53300">
                  <c:v>417.32949092153802</c:v>
                </c:pt>
                <c:pt idx="53301">
                  <c:v>417.24006966061501</c:v>
                </c:pt>
                <c:pt idx="53302">
                  <c:v>417.212808501231</c:v>
                </c:pt>
                <c:pt idx="53303">
                  <c:v>417.27211132953801</c:v>
                </c:pt>
                <c:pt idx="53304">
                  <c:v>417.11192962923002</c:v>
                </c:pt>
                <c:pt idx="53305">
                  <c:v>416.70268826799992</c:v>
                </c:pt>
                <c:pt idx="53306">
                  <c:v>416.80944321953814</c:v>
                </c:pt>
                <c:pt idx="53307">
                  <c:v>417.15387483461507</c:v>
                </c:pt>
                <c:pt idx="53308">
                  <c:v>417.439249880923</c:v>
                </c:pt>
                <c:pt idx="53309">
                  <c:v>417.03822425661491</c:v>
                </c:pt>
                <c:pt idx="53310">
                  <c:v>416.53329558692195</c:v>
                </c:pt>
                <c:pt idx="53311">
                  <c:v>416.44002900907697</c:v>
                </c:pt>
                <c:pt idx="53312">
                  <c:v>416.26934865030705</c:v>
                </c:pt>
                <c:pt idx="53313">
                  <c:v>415.87051762722996</c:v>
                </c:pt>
                <c:pt idx="53314">
                  <c:v>416.06378932092298</c:v>
                </c:pt>
                <c:pt idx="53315">
                  <c:v>416.04075339353807</c:v>
                </c:pt>
                <c:pt idx="53316">
                  <c:v>416.08465103953807</c:v>
                </c:pt>
                <c:pt idx="53317">
                  <c:v>416.32001465646101</c:v>
                </c:pt>
                <c:pt idx="53318">
                  <c:v>416.26993702738395</c:v>
                </c:pt>
                <c:pt idx="53319">
                  <c:v>416.16269329692307</c:v>
                </c:pt>
                <c:pt idx="53320">
                  <c:v>416.12563376630698</c:v>
                </c:pt>
                <c:pt idx="53321">
                  <c:v>416.32010432538397</c:v>
                </c:pt>
                <c:pt idx="53322">
                  <c:v>416.38210693846099</c:v>
                </c:pt>
                <c:pt idx="53323">
                  <c:v>416.14734509784614</c:v>
                </c:pt>
                <c:pt idx="53324">
                  <c:v>416.30889975138399</c:v>
                </c:pt>
                <c:pt idx="53325">
                  <c:v>416.70054230122992</c:v>
                </c:pt>
                <c:pt idx="53326">
                  <c:v>416.85167116846105</c:v>
                </c:pt>
                <c:pt idx="53327">
                  <c:v>417.14672486323002</c:v>
                </c:pt>
                <c:pt idx="53328">
                  <c:v>417.43127319846099</c:v>
                </c:pt>
                <c:pt idx="53329">
                  <c:v>416.87750401261496</c:v>
                </c:pt>
                <c:pt idx="53330">
                  <c:v>416.61485021938404</c:v>
                </c:pt>
                <c:pt idx="53331">
                  <c:v>416.91407895969189</c:v>
                </c:pt>
                <c:pt idx="53332">
                  <c:v>417.47537955276897</c:v>
                </c:pt>
                <c:pt idx="53333">
                  <c:v>418.14481288353812</c:v>
                </c:pt>
                <c:pt idx="53334">
                  <c:v>418.36355224938399</c:v>
                </c:pt>
                <c:pt idx="53335">
                  <c:v>418.18047369707602</c:v>
                </c:pt>
                <c:pt idx="53336">
                  <c:v>418.16574138153806</c:v>
                </c:pt>
                <c:pt idx="53337">
                  <c:v>417.95526922738395</c:v>
                </c:pt>
                <c:pt idx="53338">
                  <c:v>417.75869162446111</c:v>
                </c:pt>
                <c:pt idx="53339">
                  <c:v>417.56076004415308</c:v>
                </c:pt>
                <c:pt idx="53340">
                  <c:v>417.56535794430692</c:v>
                </c:pt>
                <c:pt idx="53341">
                  <c:v>417.49201825784587</c:v>
                </c:pt>
                <c:pt idx="53342">
                  <c:v>417.77540053999996</c:v>
                </c:pt>
                <c:pt idx="53343">
                  <c:v>417.56777606522996</c:v>
                </c:pt>
                <c:pt idx="53344">
                  <c:v>416.83642697769193</c:v>
                </c:pt>
                <c:pt idx="53345">
                  <c:v>417.16453627215299</c:v>
                </c:pt>
                <c:pt idx="53346">
                  <c:v>417.53814956599894</c:v>
                </c:pt>
                <c:pt idx="53347">
                  <c:v>417.50471530292299</c:v>
                </c:pt>
                <c:pt idx="53348">
                  <c:v>417.43372231169189</c:v>
                </c:pt>
                <c:pt idx="53349">
                  <c:v>417.59921425507594</c:v>
                </c:pt>
                <c:pt idx="53350">
                  <c:v>417.75834093046097</c:v>
                </c:pt>
                <c:pt idx="53351">
                  <c:v>417.66601064122995</c:v>
                </c:pt>
                <c:pt idx="53352">
                  <c:v>417.76309337907696</c:v>
                </c:pt>
                <c:pt idx="53353">
                  <c:v>417.98227065230697</c:v>
                </c:pt>
                <c:pt idx="53354">
                  <c:v>418.01989384769195</c:v>
                </c:pt>
                <c:pt idx="53355">
                  <c:v>418.10849352399998</c:v>
                </c:pt>
                <c:pt idx="53356">
                  <c:v>418.22126122061496</c:v>
                </c:pt>
                <c:pt idx="53357">
                  <c:v>417.959192817538</c:v>
                </c:pt>
                <c:pt idx="53358">
                  <c:v>418.02042055446105</c:v>
                </c:pt>
                <c:pt idx="53359">
                  <c:v>418.38898553600001</c:v>
                </c:pt>
                <c:pt idx="53360">
                  <c:v>418.02132060046102</c:v>
                </c:pt>
                <c:pt idx="53361">
                  <c:v>417.59895211215292</c:v>
                </c:pt>
                <c:pt idx="53362">
                  <c:v>417.97250832722995</c:v>
                </c:pt>
                <c:pt idx="53363">
                  <c:v>417.83163543061494</c:v>
                </c:pt>
                <c:pt idx="53364">
                  <c:v>417.34716677046106</c:v>
                </c:pt>
                <c:pt idx="53365">
                  <c:v>417.27224725876903</c:v>
                </c:pt>
                <c:pt idx="53366">
                  <c:v>417.40385204369193</c:v>
                </c:pt>
                <c:pt idx="53367">
                  <c:v>417.56429410676907</c:v>
                </c:pt>
                <c:pt idx="53368">
                  <c:v>418.327769710307</c:v>
                </c:pt>
                <c:pt idx="53369">
                  <c:v>419.12679086784499</c:v>
                </c:pt>
                <c:pt idx="53370">
                  <c:v>419.52361599399899</c:v>
                </c:pt>
                <c:pt idx="53371">
                  <c:v>419.32051155338399</c:v>
                </c:pt>
                <c:pt idx="53372">
                  <c:v>418.91140940184596</c:v>
                </c:pt>
                <c:pt idx="53373">
                  <c:v>418.79327539969199</c:v>
                </c:pt>
                <c:pt idx="53374">
                  <c:v>418.72567781199996</c:v>
                </c:pt>
                <c:pt idx="53375">
                  <c:v>418.83053915661486</c:v>
                </c:pt>
                <c:pt idx="53376">
                  <c:v>418.81050542046108</c:v>
                </c:pt>
                <c:pt idx="53377">
                  <c:v>418.27672382138394</c:v>
                </c:pt>
                <c:pt idx="53378">
                  <c:v>418.24440770122999</c:v>
                </c:pt>
                <c:pt idx="53379">
                  <c:v>418.861750196</c:v>
                </c:pt>
                <c:pt idx="53380">
                  <c:v>419.22459892492196</c:v>
                </c:pt>
                <c:pt idx="53381">
                  <c:v>418.95813868799991</c:v>
                </c:pt>
                <c:pt idx="53382">
                  <c:v>418.43357579476896</c:v>
                </c:pt>
                <c:pt idx="53383">
                  <c:v>418.24606809938405</c:v>
                </c:pt>
                <c:pt idx="53384">
                  <c:v>418.29522365461492</c:v>
                </c:pt>
                <c:pt idx="53385">
                  <c:v>418.41265148261493</c:v>
                </c:pt>
                <c:pt idx="53386">
                  <c:v>417.64604271984507</c:v>
                </c:pt>
                <c:pt idx="53387">
                  <c:v>417.67010845861489</c:v>
                </c:pt>
                <c:pt idx="53388">
                  <c:v>417.90053650322994</c:v>
                </c:pt>
                <c:pt idx="53389">
                  <c:v>417.51263255461492</c:v>
                </c:pt>
                <c:pt idx="53390">
                  <c:v>417.05459040599999</c:v>
                </c:pt>
                <c:pt idx="53391">
                  <c:v>416.82841695984592</c:v>
                </c:pt>
                <c:pt idx="53392">
                  <c:v>417.12493239184607</c:v>
                </c:pt>
                <c:pt idx="53393">
                  <c:v>417.09800726753787</c:v>
                </c:pt>
                <c:pt idx="53394">
                  <c:v>417.28405394953796</c:v>
                </c:pt>
                <c:pt idx="53395">
                  <c:v>417.55699469230802</c:v>
                </c:pt>
                <c:pt idx="53396">
                  <c:v>417.635289492769</c:v>
                </c:pt>
                <c:pt idx="53397">
                  <c:v>417.95222583769203</c:v>
                </c:pt>
                <c:pt idx="53398">
                  <c:v>418.27246751738397</c:v>
                </c:pt>
                <c:pt idx="53399">
                  <c:v>418.90647681461496</c:v>
                </c:pt>
                <c:pt idx="53400">
                  <c:v>419.07978508153798</c:v>
                </c:pt>
                <c:pt idx="53401">
                  <c:v>418.94342368246106</c:v>
                </c:pt>
                <c:pt idx="53402">
                  <c:v>418.67765436769196</c:v>
                </c:pt>
                <c:pt idx="53403">
                  <c:v>418.19173901415394</c:v>
                </c:pt>
                <c:pt idx="53404">
                  <c:v>417.80233078138394</c:v>
                </c:pt>
                <c:pt idx="53405">
                  <c:v>417.95206048784502</c:v>
                </c:pt>
                <c:pt idx="53406">
                  <c:v>418.33078835861494</c:v>
                </c:pt>
                <c:pt idx="53407">
                  <c:v>418.63820302722996</c:v>
                </c:pt>
                <c:pt idx="53408">
                  <c:v>418.69588288307608</c:v>
                </c:pt>
                <c:pt idx="53409">
                  <c:v>418.85829684492302</c:v>
                </c:pt>
                <c:pt idx="53410">
                  <c:v>419.06896419615305</c:v>
                </c:pt>
                <c:pt idx="53411">
                  <c:v>418.76009066261503</c:v>
                </c:pt>
                <c:pt idx="53412">
                  <c:v>418.6172870698461</c:v>
                </c:pt>
                <c:pt idx="53413">
                  <c:v>418.90494656307601</c:v>
                </c:pt>
                <c:pt idx="53414">
                  <c:v>419.17137212907602</c:v>
                </c:pt>
                <c:pt idx="53415">
                  <c:v>418.96937921369192</c:v>
                </c:pt>
                <c:pt idx="53416">
                  <c:v>418.57782727876901</c:v>
                </c:pt>
                <c:pt idx="53417">
                  <c:v>417.96746018876905</c:v>
                </c:pt>
                <c:pt idx="53418">
                  <c:v>417.59283684630697</c:v>
                </c:pt>
                <c:pt idx="53419">
                  <c:v>417.10056206492203</c:v>
                </c:pt>
                <c:pt idx="53420">
                  <c:v>416.83251555538391</c:v>
                </c:pt>
                <c:pt idx="53421">
                  <c:v>416.70591425738394</c:v>
                </c:pt>
                <c:pt idx="53422">
                  <c:v>416.62558411184608</c:v>
                </c:pt>
                <c:pt idx="53423">
                  <c:v>416.287196614923</c:v>
                </c:pt>
                <c:pt idx="53424">
                  <c:v>415.65355572415302</c:v>
                </c:pt>
                <c:pt idx="53425">
                  <c:v>415.71565189507697</c:v>
                </c:pt>
                <c:pt idx="53426">
                  <c:v>415.66748793384511</c:v>
                </c:pt>
                <c:pt idx="53427">
                  <c:v>415.84844362230706</c:v>
                </c:pt>
                <c:pt idx="53428">
                  <c:v>416.09918243646098</c:v>
                </c:pt>
                <c:pt idx="53429">
                  <c:v>415.83762515476906</c:v>
                </c:pt>
                <c:pt idx="53430">
                  <c:v>415.6576972904611</c:v>
                </c:pt>
                <c:pt idx="53431">
                  <c:v>415.44834280246101</c:v>
                </c:pt>
                <c:pt idx="53432">
                  <c:v>415.55043742707699</c:v>
                </c:pt>
                <c:pt idx="53433">
                  <c:v>415.59188143584606</c:v>
                </c:pt>
                <c:pt idx="53434">
                  <c:v>415.37863219799999</c:v>
                </c:pt>
                <c:pt idx="53435">
                  <c:v>415.21514353615299</c:v>
                </c:pt>
                <c:pt idx="53436">
                  <c:v>415.16147044969199</c:v>
                </c:pt>
                <c:pt idx="53437">
                  <c:v>414.86264383323004</c:v>
                </c:pt>
                <c:pt idx="53438">
                  <c:v>415.28622907199889</c:v>
                </c:pt>
                <c:pt idx="53439">
                  <c:v>416.01909800938398</c:v>
                </c:pt>
                <c:pt idx="53440">
                  <c:v>416.17395387092301</c:v>
                </c:pt>
                <c:pt idx="53441">
                  <c:v>416.26133451815286</c:v>
                </c:pt>
                <c:pt idx="53442">
                  <c:v>416.25083036953805</c:v>
                </c:pt>
                <c:pt idx="53443">
                  <c:v>416.066435195076</c:v>
                </c:pt>
                <c:pt idx="53444">
                  <c:v>416.17706704584606</c:v>
                </c:pt>
                <c:pt idx="53445">
                  <c:v>416.14647522000001</c:v>
                </c:pt>
                <c:pt idx="53446">
                  <c:v>416.14754164553807</c:v>
                </c:pt>
                <c:pt idx="53447">
                  <c:v>415.26462178922998</c:v>
                </c:pt>
                <c:pt idx="53448">
                  <c:v>414.628055117538</c:v>
                </c:pt>
                <c:pt idx="53449">
                  <c:v>414.43039518584601</c:v>
                </c:pt>
                <c:pt idx="53450">
                  <c:v>414.1823443867691</c:v>
                </c:pt>
                <c:pt idx="53451">
                  <c:v>414.26344912399998</c:v>
                </c:pt>
                <c:pt idx="53452">
                  <c:v>414.59213505292297</c:v>
                </c:pt>
                <c:pt idx="53453">
                  <c:v>414.63286989415303</c:v>
                </c:pt>
                <c:pt idx="53454">
                  <c:v>414.66731978122993</c:v>
                </c:pt>
                <c:pt idx="53455">
                  <c:v>414.95164548861493</c:v>
                </c:pt>
                <c:pt idx="53456">
                  <c:v>415.01211578769187</c:v>
                </c:pt>
                <c:pt idx="53457">
                  <c:v>415.39299281892301</c:v>
                </c:pt>
                <c:pt idx="53458">
                  <c:v>415.53200859830696</c:v>
                </c:pt>
                <c:pt idx="53459">
                  <c:v>415.47993604076896</c:v>
                </c:pt>
                <c:pt idx="53460">
                  <c:v>415.42908068815404</c:v>
                </c:pt>
                <c:pt idx="53461">
                  <c:v>415.16106608569203</c:v>
                </c:pt>
                <c:pt idx="53462">
                  <c:v>414.73895247276891</c:v>
                </c:pt>
                <c:pt idx="53463">
                  <c:v>414.53276529230698</c:v>
                </c:pt>
                <c:pt idx="53464">
                  <c:v>414.08727457846101</c:v>
                </c:pt>
                <c:pt idx="53465">
                  <c:v>413.96722694107689</c:v>
                </c:pt>
                <c:pt idx="53466">
                  <c:v>414.07447922323001</c:v>
                </c:pt>
                <c:pt idx="53467">
                  <c:v>414.06102314769197</c:v>
                </c:pt>
                <c:pt idx="53468">
                  <c:v>413.93096485384598</c:v>
                </c:pt>
                <c:pt idx="53469">
                  <c:v>414.05420957846098</c:v>
                </c:pt>
                <c:pt idx="53470">
                  <c:v>414.37472057692298</c:v>
                </c:pt>
                <c:pt idx="53471">
                  <c:v>415.07985722461501</c:v>
                </c:pt>
                <c:pt idx="53472">
                  <c:v>415.27151619322996</c:v>
                </c:pt>
                <c:pt idx="53473">
                  <c:v>415.05907126984607</c:v>
                </c:pt>
                <c:pt idx="53474">
                  <c:v>414.87540644276896</c:v>
                </c:pt>
                <c:pt idx="53475">
                  <c:v>414.11138803953804</c:v>
                </c:pt>
                <c:pt idx="53476">
                  <c:v>413.64090326615297</c:v>
                </c:pt>
                <c:pt idx="53477">
                  <c:v>413.52531261015395</c:v>
                </c:pt>
                <c:pt idx="53478">
                  <c:v>413.612281756615</c:v>
                </c:pt>
                <c:pt idx="53479">
                  <c:v>413.68638065846102</c:v>
                </c:pt>
                <c:pt idx="53480">
                  <c:v>413.54511668353808</c:v>
                </c:pt>
                <c:pt idx="53481">
                  <c:v>413.47330442015294</c:v>
                </c:pt>
                <c:pt idx="53482">
                  <c:v>413.55178181922997</c:v>
                </c:pt>
                <c:pt idx="53483">
                  <c:v>413.43402232107695</c:v>
                </c:pt>
                <c:pt idx="53484">
                  <c:v>413.40906640384605</c:v>
                </c:pt>
                <c:pt idx="53485">
                  <c:v>413.55706831061502</c:v>
                </c:pt>
                <c:pt idx="53486">
                  <c:v>413.61030444722991</c:v>
                </c:pt>
                <c:pt idx="53487">
                  <c:v>413.79547046538397</c:v>
                </c:pt>
                <c:pt idx="53488">
                  <c:v>413.69055365892297</c:v>
                </c:pt>
                <c:pt idx="53489">
                  <c:v>413.54651943522987</c:v>
                </c:pt>
                <c:pt idx="53490">
                  <c:v>413.27165417815399</c:v>
                </c:pt>
                <c:pt idx="53491">
                  <c:v>413.13999515538404</c:v>
                </c:pt>
                <c:pt idx="53492">
                  <c:v>412.72390701138391</c:v>
                </c:pt>
                <c:pt idx="53493">
                  <c:v>412.72683307846103</c:v>
                </c:pt>
                <c:pt idx="53494">
                  <c:v>413.15748042538411</c:v>
                </c:pt>
                <c:pt idx="53495">
                  <c:v>413.44537843399996</c:v>
                </c:pt>
                <c:pt idx="53496">
                  <c:v>413.66507968722999</c:v>
                </c:pt>
                <c:pt idx="53497">
                  <c:v>413.32536893584597</c:v>
                </c:pt>
                <c:pt idx="53498">
                  <c:v>413.42346021276904</c:v>
                </c:pt>
                <c:pt idx="53499">
                  <c:v>413.54446844784604</c:v>
                </c:pt>
                <c:pt idx="53500">
                  <c:v>413.75136367999897</c:v>
                </c:pt>
                <c:pt idx="53501">
                  <c:v>413.68815508215295</c:v>
                </c:pt>
                <c:pt idx="53502">
                  <c:v>413.50995006646104</c:v>
                </c:pt>
                <c:pt idx="53503">
                  <c:v>413.40875901846096</c:v>
                </c:pt>
                <c:pt idx="53504">
                  <c:v>413.54068266769201</c:v>
                </c:pt>
                <c:pt idx="53505">
                  <c:v>413.57278026522999</c:v>
                </c:pt>
                <c:pt idx="53506">
                  <c:v>413.40177222107593</c:v>
                </c:pt>
                <c:pt idx="53507">
                  <c:v>413.55116743092299</c:v>
                </c:pt>
                <c:pt idx="53508">
                  <c:v>413.51058213692204</c:v>
                </c:pt>
                <c:pt idx="53509">
                  <c:v>413.545511172923</c:v>
                </c:pt>
                <c:pt idx="53510">
                  <c:v>413.444545131692</c:v>
                </c:pt>
                <c:pt idx="53511">
                  <c:v>413.367954486153</c:v>
                </c:pt>
                <c:pt idx="53512">
                  <c:v>413.58723548830699</c:v>
                </c:pt>
                <c:pt idx="53513">
                  <c:v>413.90887054307592</c:v>
                </c:pt>
                <c:pt idx="53514">
                  <c:v>414.23091965692294</c:v>
                </c:pt>
                <c:pt idx="53515">
                  <c:v>414.117188780307</c:v>
                </c:pt>
                <c:pt idx="53516">
                  <c:v>414.08785102815301</c:v>
                </c:pt>
                <c:pt idx="53517">
                  <c:v>414.13231614322996</c:v>
                </c:pt>
                <c:pt idx="53518">
                  <c:v>414.02312874861485</c:v>
                </c:pt>
                <c:pt idx="53519">
                  <c:v>414.18024146184598</c:v>
                </c:pt>
                <c:pt idx="53520">
                  <c:v>414.410877310307</c:v>
                </c:pt>
                <c:pt idx="53521">
                  <c:v>414.28082737707695</c:v>
                </c:pt>
                <c:pt idx="53522">
                  <c:v>414.20509850661495</c:v>
                </c:pt>
                <c:pt idx="53523">
                  <c:v>414.24581402753802</c:v>
                </c:pt>
                <c:pt idx="53524">
                  <c:v>414.30041189722999</c:v>
                </c:pt>
                <c:pt idx="53525">
                  <c:v>414.54709299507601</c:v>
                </c:pt>
                <c:pt idx="53526">
                  <c:v>414.70084428369205</c:v>
                </c:pt>
                <c:pt idx="53527">
                  <c:v>414.241749574153</c:v>
                </c:pt>
                <c:pt idx="53528">
                  <c:v>413.83666377507592</c:v>
                </c:pt>
                <c:pt idx="53529">
                  <c:v>413.90927194922995</c:v>
                </c:pt>
                <c:pt idx="53530">
                  <c:v>414.26175762661495</c:v>
                </c:pt>
                <c:pt idx="53531">
                  <c:v>414.59338422722993</c:v>
                </c:pt>
                <c:pt idx="53532">
                  <c:v>414.81390957199994</c:v>
                </c:pt>
                <c:pt idx="53533">
                  <c:v>414.59511523938392</c:v>
                </c:pt>
                <c:pt idx="53534">
                  <c:v>414.24938008599997</c:v>
                </c:pt>
                <c:pt idx="53535">
                  <c:v>414.50826765861495</c:v>
                </c:pt>
                <c:pt idx="53536">
                  <c:v>414.48918586630799</c:v>
                </c:pt>
                <c:pt idx="53537">
                  <c:v>414.47974680246102</c:v>
                </c:pt>
                <c:pt idx="53538">
                  <c:v>414.34628863538404</c:v>
                </c:pt>
                <c:pt idx="53539">
                  <c:v>413.84101007522992</c:v>
                </c:pt>
                <c:pt idx="53540">
                  <c:v>413.5452851533841</c:v>
                </c:pt>
                <c:pt idx="53541">
                  <c:v>413.49547097861489</c:v>
                </c:pt>
                <c:pt idx="53542">
                  <c:v>413.74376308323002</c:v>
                </c:pt>
                <c:pt idx="53543">
                  <c:v>414.00353108846099</c:v>
                </c:pt>
                <c:pt idx="53544">
                  <c:v>414.09065942630696</c:v>
                </c:pt>
                <c:pt idx="53545">
                  <c:v>413.94203276522995</c:v>
                </c:pt>
                <c:pt idx="53546">
                  <c:v>413.98736654461493</c:v>
                </c:pt>
                <c:pt idx="53547">
                  <c:v>414.18315652322997</c:v>
                </c:pt>
                <c:pt idx="53548">
                  <c:v>414.46329431892292</c:v>
                </c:pt>
                <c:pt idx="53549">
                  <c:v>414.61781590292293</c:v>
                </c:pt>
                <c:pt idx="53550">
                  <c:v>414.98810099738387</c:v>
                </c:pt>
                <c:pt idx="53551">
                  <c:v>415.08495795122991</c:v>
                </c:pt>
                <c:pt idx="53552">
                  <c:v>414.98289649861493</c:v>
                </c:pt>
                <c:pt idx="53553">
                  <c:v>414.81008082122997</c:v>
                </c:pt>
                <c:pt idx="53554">
                  <c:v>414.69441487292301</c:v>
                </c:pt>
                <c:pt idx="53555">
                  <c:v>414.62052524661493</c:v>
                </c:pt>
                <c:pt idx="53556">
                  <c:v>414.37293320876898</c:v>
                </c:pt>
                <c:pt idx="53557">
                  <c:v>414.08929959646105</c:v>
                </c:pt>
                <c:pt idx="53558">
                  <c:v>414.10623775769193</c:v>
                </c:pt>
                <c:pt idx="53559">
                  <c:v>414.28202829261494</c:v>
                </c:pt>
                <c:pt idx="53560">
                  <c:v>414.547042919999</c:v>
                </c:pt>
                <c:pt idx="53561">
                  <c:v>414.94063461292302</c:v>
                </c:pt>
                <c:pt idx="53562">
                  <c:v>415.33754899661494</c:v>
                </c:pt>
                <c:pt idx="53563">
                  <c:v>415.51408723523002</c:v>
                </c:pt>
                <c:pt idx="53564">
                  <c:v>415.60642982415305</c:v>
                </c:pt>
                <c:pt idx="53565">
                  <c:v>415.84611120476904</c:v>
                </c:pt>
                <c:pt idx="53566">
                  <c:v>415.78082727892195</c:v>
                </c:pt>
                <c:pt idx="53567">
                  <c:v>415.48610837676893</c:v>
                </c:pt>
                <c:pt idx="53568">
                  <c:v>415.04702794507597</c:v>
                </c:pt>
                <c:pt idx="53569">
                  <c:v>415.31415147046101</c:v>
                </c:pt>
                <c:pt idx="53570">
                  <c:v>415.67835923015292</c:v>
                </c:pt>
                <c:pt idx="53571">
                  <c:v>416.04734798261495</c:v>
                </c:pt>
                <c:pt idx="53572">
                  <c:v>415.64572065276906</c:v>
                </c:pt>
                <c:pt idx="53573">
                  <c:v>415.58951092784599</c:v>
                </c:pt>
                <c:pt idx="53574">
                  <c:v>415.66275560353807</c:v>
                </c:pt>
                <c:pt idx="53575">
                  <c:v>415.61471527153799</c:v>
                </c:pt>
                <c:pt idx="53576">
                  <c:v>415.991281520153</c:v>
                </c:pt>
                <c:pt idx="53577">
                  <c:v>415.80146443492305</c:v>
                </c:pt>
                <c:pt idx="53578">
                  <c:v>415.76800605092296</c:v>
                </c:pt>
                <c:pt idx="53579">
                  <c:v>415.98011857230694</c:v>
                </c:pt>
                <c:pt idx="53580">
                  <c:v>416.19067272338401</c:v>
                </c:pt>
                <c:pt idx="53581">
                  <c:v>416.44864039692305</c:v>
                </c:pt>
                <c:pt idx="53582">
                  <c:v>416.50374148799995</c:v>
                </c:pt>
                <c:pt idx="53583">
                  <c:v>416.5266756676919</c:v>
                </c:pt>
                <c:pt idx="53584">
                  <c:v>416.3439240547691</c:v>
                </c:pt>
                <c:pt idx="53585">
                  <c:v>416.65063576969197</c:v>
                </c:pt>
                <c:pt idx="53586">
                  <c:v>416.71256608261496</c:v>
                </c:pt>
                <c:pt idx="53587">
                  <c:v>417.00194406415301</c:v>
                </c:pt>
                <c:pt idx="53588">
                  <c:v>416.98192587984602</c:v>
                </c:pt>
                <c:pt idx="53589">
                  <c:v>417.05711743599994</c:v>
                </c:pt>
                <c:pt idx="53590">
                  <c:v>417.29086104892195</c:v>
                </c:pt>
                <c:pt idx="53591">
                  <c:v>417.38363353046105</c:v>
                </c:pt>
                <c:pt idx="53592">
                  <c:v>416.828585266461</c:v>
                </c:pt>
                <c:pt idx="53593">
                  <c:v>417.04515200969195</c:v>
                </c:pt>
                <c:pt idx="53594">
                  <c:v>417.33346052846105</c:v>
                </c:pt>
                <c:pt idx="53595">
                  <c:v>417.45446874046098</c:v>
                </c:pt>
                <c:pt idx="53596">
                  <c:v>417.43732764938392</c:v>
                </c:pt>
                <c:pt idx="53597">
                  <c:v>417.47264714846102</c:v>
                </c:pt>
                <c:pt idx="53598">
                  <c:v>417.40120284138391</c:v>
                </c:pt>
                <c:pt idx="53599">
                  <c:v>417.61328991476904</c:v>
                </c:pt>
                <c:pt idx="53600">
                  <c:v>417.66846324553802</c:v>
                </c:pt>
                <c:pt idx="53601">
                  <c:v>417.72137116061486</c:v>
                </c:pt>
                <c:pt idx="53602">
                  <c:v>417.70762264584607</c:v>
                </c:pt>
                <c:pt idx="53603">
                  <c:v>417.76817182461497</c:v>
                </c:pt>
                <c:pt idx="53604">
                  <c:v>418.01675077938393</c:v>
                </c:pt>
                <c:pt idx="53605">
                  <c:v>418.46859580061493</c:v>
                </c:pt>
                <c:pt idx="53606">
                  <c:v>418.49899350953797</c:v>
                </c:pt>
                <c:pt idx="53607">
                  <c:v>418.27522769615302</c:v>
                </c:pt>
                <c:pt idx="53608">
                  <c:v>418.39885602384606</c:v>
                </c:pt>
                <c:pt idx="53609">
                  <c:v>418.37373440415303</c:v>
                </c:pt>
                <c:pt idx="53610">
                  <c:v>418.01484167676909</c:v>
                </c:pt>
                <c:pt idx="53611">
                  <c:v>417.93042730676905</c:v>
                </c:pt>
                <c:pt idx="53612">
                  <c:v>417.89705516061503</c:v>
                </c:pt>
                <c:pt idx="53613">
                  <c:v>417.17801238415302</c:v>
                </c:pt>
                <c:pt idx="53614">
                  <c:v>416.85056783276906</c:v>
                </c:pt>
                <c:pt idx="53615">
                  <c:v>416.85643074584601</c:v>
                </c:pt>
                <c:pt idx="53616">
                  <c:v>416.96399465322992</c:v>
                </c:pt>
                <c:pt idx="53617">
                  <c:v>417.31428312138411</c:v>
                </c:pt>
                <c:pt idx="53618">
                  <c:v>417.46995878815295</c:v>
                </c:pt>
                <c:pt idx="53619">
                  <c:v>417.42743265815295</c:v>
                </c:pt>
                <c:pt idx="53620">
                  <c:v>417.63609183784598</c:v>
                </c:pt>
                <c:pt idx="53621">
                  <c:v>417.91674270830697</c:v>
                </c:pt>
                <c:pt idx="53622">
                  <c:v>417.81676983815299</c:v>
                </c:pt>
                <c:pt idx="53623">
                  <c:v>417.74363135107592</c:v>
                </c:pt>
                <c:pt idx="53624">
                  <c:v>417.54178084707593</c:v>
                </c:pt>
                <c:pt idx="53625">
                  <c:v>417.69572713692298</c:v>
                </c:pt>
                <c:pt idx="53626">
                  <c:v>417.42040756830693</c:v>
                </c:pt>
                <c:pt idx="53627">
                  <c:v>417.24976665861499</c:v>
                </c:pt>
                <c:pt idx="53628">
                  <c:v>417.57899128353802</c:v>
                </c:pt>
                <c:pt idx="53629">
                  <c:v>418.09643064846097</c:v>
                </c:pt>
                <c:pt idx="53630">
                  <c:v>418.18339755461494</c:v>
                </c:pt>
                <c:pt idx="53631">
                  <c:v>418.36274831984611</c:v>
                </c:pt>
                <c:pt idx="53632">
                  <c:v>418.760367314615</c:v>
                </c:pt>
                <c:pt idx="53633">
                  <c:v>418.40018585969199</c:v>
                </c:pt>
                <c:pt idx="53634">
                  <c:v>418.47583221753803</c:v>
                </c:pt>
                <c:pt idx="53635">
                  <c:v>418.53958763092305</c:v>
                </c:pt>
                <c:pt idx="53636">
                  <c:v>418.69433239769199</c:v>
                </c:pt>
                <c:pt idx="53637">
                  <c:v>418.57114530430698</c:v>
                </c:pt>
                <c:pt idx="53638">
                  <c:v>418.64488314000016</c:v>
                </c:pt>
                <c:pt idx="53639">
                  <c:v>418.61803987215296</c:v>
                </c:pt>
                <c:pt idx="53640">
                  <c:v>418.39311938938397</c:v>
                </c:pt>
                <c:pt idx="53641">
                  <c:v>418.16286426092307</c:v>
                </c:pt>
                <c:pt idx="53642">
                  <c:v>418.20810802769194</c:v>
                </c:pt>
                <c:pt idx="53643">
                  <c:v>418.35916322076906</c:v>
                </c:pt>
                <c:pt idx="53644">
                  <c:v>418.78161231830694</c:v>
                </c:pt>
                <c:pt idx="53645">
                  <c:v>419.14857258492304</c:v>
                </c:pt>
                <c:pt idx="53646">
                  <c:v>418.875792144</c:v>
                </c:pt>
                <c:pt idx="53647">
                  <c:v>418.76052601676901</c:v>
                </c:pt>
                <c:pt idx="53648">
                  <c:v>418.49199040138393</c:v>
                </c:pt>
                <c:pt idx="53649">
                  <c:v>418.75727609769194</c:v>
                </c:pt>
                <c:pt idx="53650">
                  <c:v>419.00144882569197</c:v>
                </c:pt>
                <c:pt idx="53651">
                  <c:v>419.09034103215299</c:v>
                </c:pt>
                <c:pt idx="53652">
                  <c:v>418.75187741322992</c:v>
                </c:pt>
                <c:pt idx="53653">
                  <c:v>418.71406388538401</c:v>
                </c:pt>
                <c:pt idx="53654">
                  <c:v>418.65541249738396</c:v>
                </c:pt>
                <c:pt idx="53655">
                  <c:v>418.75626305538395</c:v>
                </c:pt>
                <c:pt idx="53656">
                  <c:v>418.91002904246096</c:v>
                </c:pt>
                <c:pt idx="53657">
                  <c:v>418.57135490830689</c:v>
                </c:pt>
                <c:pt idx="53658">
                  <c:v>418.07984627507602</c:v>
                </c:pt>
                <c:pt idx="53659">
                  <c:v>418.00129647892192</c:v>
                </c:pt>
                <c:pt idx="53660">
                  <c:v>418.14256619615406</c:v>
                </c:pt>
                <c:pt idx="53661">
                  <c:v>418.12491314046105</c:v>
                </c:pt>
                <c:pt idx="53662">
                  <c:v>418.350957728769</c:v>
                </c:pt>
                <c:pt idx="53663">
                  <c:v>418.62100998415292</c:v>
                </c:pt>
                <c:pt idx="53664">
                  <c:v>418.68940852569204</c:v>
                </c:pt>
                <c:pt idx="53665">
                  <c:v>418.93046024446102</c:v>
                </c:pt>
                <c:pt idx="53666">
                  <c:v>419.08485129984507</c:v>
                </c:pt>
                <c:pt idx="53667">
                  <c:v>418.95767166199897</c:v>
                </c:pt>
                <c:pt idx="53668">
                  <c:v>419.05656873461493</c:v>
                </c:pt>
                <c:pt idx="53669">
                  <c:v>419.30777680923001</c:v>
                </c:pt>
                <c:pt idx="53670">
                  <c:v>419.53686255261493</c:v>
                </c:pt>
                <c:pt idx="53671">
                  <c:v>419.6975337479999</c:v>
                </c:pt>
                <c:pt idx="53672">
                  <c:v>419.22324600461496</c:v>
                </c:pt>
                <c:pt idx="53673">
                  <c:v>418.23455255399892</c:v>
                </c:pt>
                <c:pt idx="53674">
                  <c:v>418.06786322446112</c:v>
                </c:pt>
                <c:pt idx="53675">
                  <c:v>418.04718259846106</c:v>
                </c:pt>
                <c:pt idx="53676">
                  <c:v>418.10774507353807</c:v>
                </c:pt>
                <c:pt idx="53677">
                  <c:v>418.29872919015293</c:v>
                </c:pt>
                <c:pt idx="53678">
                  <c:v>418.321946213231</c:v>
                </c:pt>
                <c:pt idx="53679">
                  <c:v>418.42980066184606</c:v>
                </c:pt>
                <c:pt idx="53680">
                  <c:v>418.78061433230698</c:v>
                </c:pt>
                <c:pt idx="53681">
                  <c:v>418.96440754799892</c:v>
                </c:pt>
                <c:pt idx="53682">
                  <c:v>418.67123375784593</c:v>
                </c:pt>
                <c:pt idx="53683">
                  <c:v>418.11359354984597</c:v>
                </c:pt>
                <c:pt idx="53684">
                  <c:v>417.77336839476902</c:v>
                </c:pt>
                <c:pt idx="53685">
                  <c:v>417.76786850476907</c:v>
                </c:pt>
                <c:pt idx="53686">
                  <c:v>417.46079274199991</c:v>
                </c:pt>
                <c:pt idx="53687">
                  <c:v>417.17594308184607</c:v>
                </c:pt>
                <c:pt idx="53688">
                  <c:v>417.03624839692196</c:v>
                </c:pt>
                <c:pt idx="53689">
                  <c:v>417.44394610215301</c:v>
                </c:pt>
                <c:pt idx="53690">
                  <c:v>417.39078473476906</c:v>
                </c:pt>
                <c:pt idx="53691">
                  <c:v>417.61675870892293</c:v>
                </c:pt>
                <c:pt idx="53692">
                  <c:v>417.90553013292197</c:v>
                </c:pt>
                <c:pt idx="53693">
                  <c:v>418.11360899199894</c:v>
                </c:pt>
                <c:pt idx="53694">
                  <c:v>417.64157591353802</c:v>
                </c:pt>
                <c:pt idx="53695">
                  <c:v>417.53567758692299</c:v>
                </c:pt>
                <c:pt idx="53696">
                  <c:v>417.59359720415296</c:v>
                </c:pt>
                <c:pt idx="53697">
                  <c:v>417.48271296446092</c:v>
                </c:pt>
                <c:pt idx="53698">
                  <c:v>417.79567258722994</c:v>
                </c:pt>
                <c:pt idx="53699">
                  <c:v>417.9527743147691</c:v>
                </c:pt>
                <c:pt idx="53700">
                  <c:v>417.47778875630695</c:v>
                </c:pt>
                <c:pt idx="53701">
                  <c:v>417.45644771969199</c:v>
                </c:pt>
                <c:pt idx="53702">
                  <c:v>417.43064222707596</c:v>
                </c:pt>
                <c:pt idx="53703">
                  <c:v>417.41490151646104</c:v>
                </c:pt>
                <c:pt idx="53704">
                  <c:v>417.2311916493839</c:v>
                </c:pt>
                <c:pt idx="53705">
                  <c:v>417.50104442138399</c:v>
                </c:pt>
                <c:pt idx="53706">
                  <c:v>417.88705959215292</c:v>
                </c:pt>
                <c:pt idx="53707">
                  <c:v>417.79341402507595</c:v>
                </c:pt>
                <c:pt idx="53708">
                  <c:v>417.11985251830708</c:v>
                </c:pt>
                <c:pt idx="53709">
                  <c:v>417.02692839646102</c:v>
                </c:pt>
                <c:pt idx="53710">
                  <c:v>417.42516652599892</c:v>
                </c:pt>
                <c:pt idx="53711">
                  <c:v>417.49303707307689</c:v>
                </c:pt>
                <c:pt idx="53712">
                  <c:v>417.06978890507696</c:v>
                </c:pt>
                <c:pt idx="53713">
                  <c:v>416.75639622692199</c:v>
                </c:pt>
                <c:pt idx="53714">
                  <c:v>417.10300679938405</c:v>
                </c:pt>
                <c:pt idx="53715">
                  <c:v>417.09975660215292</c:v>
                </c:pt>
                <c:pt idx="53716">
                  <c:v>417.42520456969197</c:v>
                </c:pt>
                <c:pt idx="53717">
                  <c:v>417.69408232199902</c:v>
                </c:pt>
                <c:pt idx="53718">
                  <c:v>417.69482830938404</c:v>
                </c:pt>
                <c:pt idx="53719">
                  <c:v>417.77067527953801</c:v>
                </c:pt>
                <c:pt idx="53720">
                  <c:v>417.82906332984612</c:v>
                </c:pt>
                <c:pt idx="53721">
                  <c:v>417.54224349323107</c:v>
                </c:pt>
                <c:pt idx="53722">
                  <c:v>417.55547319461505</c:v>
                </c:pt>
                <c:pt idx="53723">
                  <c:v>417.62709993369197</c:v>
                </c:pt>
                <c:pt idx="53724">
                  <c:v>417.72390573553793</c:v>
                </c:pt>
                <c:pt idx="53725">
                  <c:v>417.81458493553805</c:v>
                </c:pt>
                <c:pt idx="53726">
                  <c:v>417.9636530486149</c:v>
                </c:pt>
                <c:pt idx="53727">
                  <c:v>417.87782219415408</c:v>
                </c:pt>
                <c:pt idx="53728">
                  <c:v>417.90169784984602</c:v>
                </c:pt>
                <c:pt idx="53729">
                  <c:v>417.96983215230705</c:v>
                </c:pt>
                <c:pt idx="53730">
                  <c:v>417.84646992384603</c:v>
                </c:pt>
                <c:pt idx="53731">
                  <c:v>417.52998569553807</c:v>
                </c:pt>
                <c:pt idx="53732">
                  <c:v>417.75166359923008</c:v>
                </c:pt>
                <c:pt idx="53733">
                  <c:v>417.88423607799899</c:v>
                </c:pt>
                <c:pt idx="53734">
                  <c:v>417.61469419830706</c:v>
                </c:pt>
                <c:pt idx="53735">
                  <c:v>417.54377912876902</c:v>
                </c:pt>
                <c:pt idx="53736">
                  <c:v>417.55378887107599</c:v>
                </c:pt>
                <c:pt idx="53737">
                  <c:v>417.64684089784612</c:v>
                </c:pt>
                <c:pt idx="53738">
                  <c:v>417.97273762476902</c:v>
                </c:pt>
                <c:pt idx="53739">
                  <c:v>418.12089760815297</c:v>
                </c:pt>
                <c:pt idx="53740">
                  <c:v>417.99213891492286</c:v>
                </c:pt>
                <c:pt idx="53741">
                  <c:v>417.99647176630691</c:v>
                </c:pt>
                <c:pt idx="53742">
                  <c:v>417.88399300461492</c:v>
                </c:pt>
                <c:pt idx="53743">
                  <c:v>417.53053794615289</c:v>
                </c:pt>
                <c:pt idx="53744">
                  <c:v>417.63831657984497</c:v>
                </c:pt>
                <c:pt idx="53745">
                  <c:v>417.77409342876808</c:v>
                </c:pt>
                <c:pt idx="53746">
                  <c:v>417.71652997107685</c:v>
                </c:pt>
                <c:pt idx="53747">
                  <c:v>417.53826459323102</c:v>
                </c:pt>
                <c:pt idx="53748">
                  <c:v>417.69066149584603</c:v>
                </c:pt>
                <c:pt idx="53749">
                  <c:v>417.70197694353794</c:v>
                </c:pt>
                <c:pt idx="53750">
                  <c:v>417.66930923384604</c:v>
                </c:pt>
                <c:pt idx="53751">
                  <c:v>417.59524968984607</c:v>
                </c:pt>
                <c:pt idx="53752">
                  <c:v>417.80722218138402</c:v>
                </c:pt>
                <c:pt idx="53753">
                  <c:v>417.85059026384505</c:v>
                </c:pt>
                <c:pt idx="53754">
                  <c:v>417.729828412769</c:v>
                </c:pt>
                <c:pt idx="53755">
                  <c:v>418.03278124353801</c:v>
                </c:pt>
                <c:pt idx="53756">
                  <c:v>418.04318005830697</c:v>
                </c:pt>
                <c:pt idx="53757">
                  <c:v>418.17081192476905</c:v>
                </c:pt>
                <c:pt idx="53758">
                  <c:v>418.05718163815305</c:v>
                </c:pt>
                <c:pt idx="53759">
                  <c:v>418.05975363661508</c:v>
                </c:pt>
                <c:pt idx="53760">
                  <c:v>418.00240920184598</c:v>
                </c:pt>
                <c:pt idx="53761">
                  <c:v>418.02586209692305</c:v>
                </c:pt>
                <c:pt idx="53762">
                  <c:v>418.19733309230696</c:v>
                </c:pt>
                <c:pt idx="53763">
                  <c:v>418.17546202430708</c:v>
                </c:pt>
                <c:pt idx="53764">
                  <c:v>417.94070562738398</c:v>
                </c:pt>
                <c:pt idx="53765">
                  <c:v>417.99500811599893</c:v>
                </c:pt>
                <c:pt idx="53766">
                  <c:v>418.16035535661496</c:v>
                </c:pt>
                <c:pt idx="53767">
                  <c:v>418.074508050769</c:v>
                </c:pt>
                <c:pt idx="53768">
                  <c:v>418.08920270292299</c:v>
                </c:pt>
                <c:pt idx="53769">
                  <c:v>418.08934304692292</c:v>
                </c:pt>
                <c:pt idx="53770">
                  <c:v>418.048367662153</c:v>
                </c:pt>
                <c:pt idx="53771">
                  <c:v>418.1208016747691</c:v>
                </c:pt>
                <c:pt idx="53772">
                  <c:v>418.38181828322996</c:v>
                </c:pt>
                <c:pt idx="53773">
                  <c:v>418.42866640261491</c:v>
                </c:pt>
                <c:pt idx="53774">
                  <c:v>418.40367832784602</c:v>
                </c:pt>
                <c:pt idx="53775">
                  <c:v>418.73159326107685</c:v>
                </c:pt>
                <c:pt idx="53776">
                  <c:v>418.75771701138399</c:v>
                </c:pt>
                <c:pt idx="53777">
                  <c:v>418.66517873507593</c:v>
                </c:pt>
                <c:pt idx="53778">
                  <c:v>418.767006378769</c:v>
                </c:pt>
                <c:pt idx="53779">
                  <c:v>418.83971106092292</c:v>
                </c:pt>
                <c:pt idx="53780">
                  <c:v>418.83121137046101</c:v>
                </c:pt>
                <c:pt idx="53781">
                  <c:v>418.90987439169197</c:v>
                </c:pt>
                <c:pt idx="53782">
                  <c:v>418.94146492861495</c:v>
                </c:pt>
                <c:pt idx="53783">
                  <c:v>418.78028680923097</c:v>
                </c:pt>
                <c:pt idx="53784">
                  <c:v>418.94726960769196</c:v>
                </c:pt>
                <c:pt idx="53785">
                  <c:v>419.06825747230693</c:v>
                </c:pt>
                <c:pt idx="53786">
                  <c:v>418.95732283122999</c:v>
                </c:pt>
                <c:pt idx="53787">
                  <c:v>419.01325539122996</c:v>
                </c:pt>
                <c:pt idx="53788">
                  <c:v>419.05452653799898</c:v>
                </c:pt>
                <c:pt idx="53789">
                  <c:v>419.16756966292201</c:v>
                </c:pt>
                <c:pt idx="53790">
                  <c:v>419.36542028353807</c:v>
                </c:pt>
                <c:pt idx="53791">
                  <c:v>419.612563785384</c:v>
                </c:pt>
                <c:pt idx="53792">
                  <c:v>419.71252076307695</c:v>
                </c:pt>
                <c:pt idx="53793">
                  <c:v>420.04176918276806</c:v>
                </c:pt>
                <c:pt idx="53794">
                  <c:v>420.14822910907606</c:v>
                </c:pt>
                <c:pt idx="53795">
                  <c:v>420.32277677799891</c:v>
                </c:pt>
                <c:pt idx="53796">
                  <c:v>420.46735275461486</c:v>
                </c:pt>
                <c:pt idx="53797">
                  <c:v>420.56316532569195</c:v>
                </c:pt>
                <c:pt idx="53798">
                  <c:v>420.63701565076798</c:v>
                </c:pt>
                <c:pt idx="53799">
                  <c:v>420.74189332430706</c:v>
                </c:pt>
                <c:pt idx="53800">
                  <c:v>420.84665628892196</c:v>
                </c:pt>
                <c:pt idx="53801">
                  <c:v>421.03269831692302</c:v>
                </c:pt>
                <c:pt idx="53802">
                  <c:v>421.14858375230705</c:v>
                </c:pt>
                <c:pt idx="53803">
                  <c:v>421.44930934061495</c:v>
                </c:pt>
                <c:pt idx="53804">
                  <c:v>421.49582689707591</c:v>
                </c:pt>
                <c:pt idx="53805">
                  <c:v>421.52102916815295</c:v>
                </c:pt>
                <c:pt idx="53806">
                  <c:v>421.7959340173839</c:v>
                </c:pt>
                <c:pt idx="53807">
                  <c:v>422.08850799615294</c:v>
                </c:pt>
                <c:pt idx="53808">
                  <c:v>422.467910810923</c:v>
                </c:pt>
                <c:pt idx="53809">
                  <c:v>422.50351448876899</c:v>
                </c:pt>
                <c:pt idx="53810">
                  <c:v>422.69314384999996</c:v>
                </c:pt>
                <c:pt idx="53811">
                  <c:v>423.01389629307698</c:v>
                </c:pt>
                <c:pt idx="53812">
                  <c:v>423.28816663369196</c:v>
                </c:pt>
                <c:pt idx="53813">
                  <c:v>423.43419860169189</c:v>
                </c:pt>
                <c:pt idx="53814">
                  <c:v>423.5133555636919</c:v>
                </c:pt>
                <c:pt idx="53815">
                  <c:v>423.79106963199996</c:v>
                </c:pt>
                <c:pt idx="53816">
                  <c:v>423.91937396569193</c:v>
                </c:pt>
                <c:pt idx="53817">
                  <c:v>424.04032955738393</c:v>
                </c:pt>
                <c:pt idx="53818">
                  <c:v>424.13951869953797</c:v>
                </c:pt>
                <c:pt idx="53819">
                  <c:v>424.32283507153801</c:v>
                </c:pt>
                <c:pt idx="53820">
                  <c:v>424.38716175138399</c:v>
                </c:pt>
                <c:pt idx="53821">
                  <c:v>424.56281222276908</c:v>
                </c:pt>
                <c:pt idx="53822">
                  <c:v>424.82290987738395</c:v>
                </c:pt>
                <c:pt idx="53823">
                  <c:v>424.86133289369195</c:v>
                </c:pt>
                <c:pt idx="53824">
                  <c:v>424.79571268199993</c:v>
                </c:pt>
                <c:pt idx="53825">
                  <c:v>424.79564757153793</c:v>
                </c:pt>
                <c:pt idx="53826">
                  <c:v>424.92248266815301</c:v>
                </c:pt>
                <c:pt idx="53827">
                  <c:v>424.88732179922999</c:v>
                </c:pt>
                <c:pt idx="53828">
                  <c:v>425.06920349092297</c:v>
                </c:pt>
                <c:pt idx="53829">
                  <c:v>425.199989554615</c:v>
                </c:pt>
                <c:pt idx="53830">
                  <c:v>425.21072255276903</c:v>
                </c:pt>
                <c:pt idx="53831">
                  <c:v>425.41575422907596</c:v>
                </c:pt>
                <c:pt idx="53832">
                  <c:v>425.36024278784498</c:v>
                </c:pt>
                <c:pt idx="53833">
                  <c:v>425.25007394030695</c:v>
                </c:pt>
                <c:pt idx="53834">
                  <c:v>425.22410128369199</c:v>
                </c:pt>
                <c:pt idx="53835">
                  <c:v>424.96003013784605</c:v>
                </c:pt>
                <c:pt idx="53836">
                  <c:v>424.99197013661495</c:v>
                </c:pt>
                <c:pt idx="53837">
                  <c:v>425.30915588107592</c:v>
                </c:pt>
                <c:pt idx="53838">
                  <c:v>425.26666343861496</c:v>
                </c:pt>
                <c:pt idx="53839">
                  <c:v>425.51312623138392</c:v>
                </c:pt>
                <c:pt idx="53840">
                  <c:v>425.80744328584603</c:v>
                </c:pt>
                <c:pt idx="53841">
                  <c:v>425.8620628338461</c:v>
                </c:pt>
                <c:pt idx="53842">
                  <c:v>425.66840654861494</c:v>
                </c:pt>
                <c:pt idx="53843">
                  <c:v>425.55071176630696</c:v>
                </c:pt>
                <c:pt idx="53844">
                  <c:v>425.86330771215393</c:v>
                </c:pt>
                <c:pt idx="53845">
                  <c:v>425.96215485292294</c:v>
                </c:pt>
                <c:pt idx="53846">
                  <c:v>426.03854665015297</c:v>
                </c:pt>
                <c:pt idx="53847">
                  <c:v>425.99030334215297</c:v>
                </c:pt>
                <c:pt idx="53848">
                  <c:v>425.975037574461</c:v>
                </c:pt>
                <c:pt idx="53849">
                  <c:v>425.963990113384</c:v>
                </c:pt>
                <c:pt idx="53850">
                  <c:v>426.10693395923096</c:v>
                </c:pt>
                <c:pt idx="53851">
                  <c:v>426.31545794784603</c:v>
                </c:pt>
                <c:pt idx="53852">
                  <c:v>426.57686405338404</c:v>
                </c:pt>
                <c:pt idx="53853">
                  <c:v>426.73097362369197</c:v>
                </c:pt>
                <c:pt idx="53854">
                  <c:v>426.80035855846103</c:v>
                </c:pt>
                <c:pt idx="53855">
                  <c:v>426.78757273907593</c:v>
                </c:pt>
                <c:pt idx="53856">
                  <c:v>426.61023399569194</c:v>
                </c:pt>
                <c:pt idx="53857">
                  <c:v>426.57250613246106</c:v>
                </c:pt>
                <c:pt idx="53858">
                  <c:v>426.40231709707587</c:v>
                </c:pt>
                <c:pt idx="53859">
                  <c:v>425.95922113415304</c:v>
                </c:pt>
                <c:pt idx="53860">
                  <c:v>426.09286708246105</c:v>
                </c:pt>
                <c:pt idx="53861">
                  <c:v>425.96293669569195</c:v>
                </c:pt>
                <c:pt idx="53862">
                  <c:v>426.07633395599885</c:v>
                </c:pt>
                <c:pt idx="53863">
                  <c:v>426.32477432569198</c:v>
                </c:pt>
                <c:pt idx="53864">
                  <c:v>426.48960670692293</c:v>
                </c:pt>
                <c:pt idx="53865">
                  <c:v>426.17755974799991</c:v>
                </c:pt>
                <c:pt idx="53866">
                  <c:v>426.007456183692</c:v>
                </c:pt>
                <c:pt idx="53867">
                  <c:v>425.81126274292296</c:v>
                </c:pt>
                <c:pt idx="53868">
                  <c:v>425.73456197769093</c:v>
                </c:pt>
                <c:pt idx="53869">
                  <c:v>425.67989641846106</c:v>
                </c:pt>
                <c:pt idx="53870">
                  <c:v>425.59130640953794</c:v>
                </c:pt>
                <c:pt idx="53871">
                  <c:v>425.65437840938398</c:v>
                </c:pt>
                <c:pt idx="53872">
                  <c:v>425.60418910107597</c:v>
                </c:pt>
                <c:pt idx="53873">
                  <c:v>425.68380159922998</c:v>
                </c:pt>
                <c:pt idx="53874">
                  <c:v>425.76026330446103</c:v>
                </c:pt>
                <c:pt idx="53875">
                  <c:v>425.90942916799992</c:v>
                </c:pt>
                <c:pt idx="53876">
                  <c:v>425.89002073384506</c:v>
                </c:pt>
                <c:pt idx="53877">
                  <c:v>425.88644004922992</c:v>
                </c:pt>
                <c:pt idx="53878">
                  <c:v>425.68420127476907</c:v>
                </c:pt>
                <c:pt idx="53879">
                  <c:v>425.84268580861504</c:v>
                </c:pt>
                <c:pt idx="53880">
                  <c:v>426.00582649323002</c:v>
                </c:pt>
                <c:pt idx="53881">
                  <c:v>426.21750746092295</c:v>
                </c:pt>
                <c:pt idx="53882">
                  <c:v>426.36137947076895</c:v>
                </c:pt>
                <c:pt idx="53883">
                  <c:v>426.60129219707704</c:v>
                </c:pt>
                <c:pt idx="53884">
                  <c:v>426.64286509707614</c:v>
                </c:pt>
                <c:pt idx="53885">
                  <c:v>426.43097094399991</c:v>
                </c:pt>
                <c:pt idx="53886">
                  <c:v>425.88289793353806</c:v>
                </c:pt>
                <c:pt idx="53887">
                  <c:v>425.86498230169201</c:v>
                </c:pt>
                <c:pt idx="53888">
                  <c:v>425.66820768184607</c:v>
                </c:pt>
                <c:pt idx="53889">
                  <c:v>425.77860402323</c:v>
                </c:pt>
                <c:pt idx="53890">
                  <c:v>425.74245375246102</c:v>
                </c:pt>
                <c:pt idx="53891">
                  <c:v>425.46151389722991</c:v>
                </c:pt>
                <c:pt idx="53892">
                  <c:v>425.17083802492306</c:v>
                </c:pt>
                <c:pt idx="53893">
                  <c:v>425.27161115646101</c:v>
                </c:pt>
                <c:pt idx="53894">
                  <c:v>425.28741853522996</c:v>
                </c:pt>
                <c:pt idx="53895">
                  <c:v>425.17665151446107</c:v>
                </c:pt>
                <c:pt idx="53896">
                  <c:v>425.11265517169198</c:v>
                </c:pt>
                <c:pt idx="53897">
                  <c:v>425.16062855092298</c:v>
                </c:pt>
                <c:pt idx="53898">
                  <c:v>424.83627493184599</c:v>
                </c:pt>
                <c:pt idx="53899">
                  <c:v>424.83748782784608</c:v>
                </c:pt>
                <c:pt idx="53900">
                  <c:v>424.78852883461497</c:v>
                </c:pt>
                <c:pt idx="53901">
                  <c:v>424.62214901261495</c:v>
                </c:pt>
                <c:pt idx="53902">
                  <c:v>424.67677243353802</c:v>
                </c:pt>
                <c:pt idx="53903">
                  <c:v>424.90580155769192</c:v>
                </c:pt>
                <c:pt idx="53904">
                  <c:v>424.95694445153794</c:v>
                </c:pt>
                <c:pt idx="53905">
                  <c:v>425.20706520661503</c:v>
                </c:pt>
                <c:pt idx="53906">
                  <c:v>425.12190056384605</c:v>
                </c:pt>
                <c:pt idx="53907">
                  <c:v>425.06147885784492</c:v>
                </c:pt>
                <c:pt idx="53908">
                  <c:v>425.068922450461</c:v>
                </c:pt>
                <c:pt idx="53909">
                  <c:v>425.00431146999995</c:v>
                </c:pt>
                <c:pt idx="53910">
                  <c:v>424.96788324015301</c:v>
                </c:pt>
                <c:pt idx="53911">
                  <c:v>425.02535581584601</c:v>
                </c:pt>
                <c:pt idx="53912">
                  <c:v>425.14853904753795</c:v>
                </c:pt>
                <c:pt idx="53913">
                  <c:v>425.157328552769</c:v>
                </c:pt>
                <c:pt idx="53914">
                  <c:v>425.08555973184599</c:v>
                </c:pt>
                <c:pt idx="53915">
                  <c:v>425.10220800169196</c:v>
                </c:pt>
                <c:pt idx="53916">
                  <c:v>425.05290170015297</c:v>
                </c:pt>
                <c:pt idx="53917">
                  <c:v>425.22576337076902</c:v>
                </c:pt>
                <c:pt idx="53918">
                  <c:v>425.40904073907598</c:v>
                </c:pt>
                <c:pt idx="53919">
                  <c:v>425.26753726584599</c:v>
                </c:pt>
                <c:pt idx="53920">
                  <c:v>425.17929768153806</c:v>
                </c:pt>
                <c:pt idx="53921">
                  <c:v>425.10924308661498</c:v>
                </c:pt>
                <c:pt idx="53922">
                  <c:v>425.19199593646101</c:v>
                </c:pt>
                <c:pt idx="53923">
                  <c:v>425.310055745846</c:v>
                </c:pt>
                <c:pt idx="53924">
                  <c:v>425.34001670861494</c:v>
                </c:pt>
                <c:pt idx="53925">
                  <c:v>425.44725515046105</c:v>
                </c:pt>
                <c:pt idx="53926">
                  <c:v>425.49579910307699</c:v>
                </c:pt>
                <c:pt idx="53927">
                  <c:v>425.55829832153802</c:v>
                </c:pt>
                <c:pt idx="53928">
                  <c:v>425.34717407969197</c:v>
                </c:pt>
                <c:pt idx="53929">
                  <c:v>425.28925859953802</c:v>
                </c:pt>
                <c:pt idx="53930">
                  <c:v>425.20297421646097</c:v>
                </c:pt>
                <c:pt idx="53931">
                  <c:v>425.38191418507699</c:v>
                </c:pt>
                <c:pt idx="53932">
                  <c:v>425.49599781861491</c:v>
                </c:pt>
                <c:pt idx="53933">
                  <c:v>425.61464532553811</c:v>
                </c:pt>
                <c:pt idx="53934">
                  <c:v>425.66183632092304</c:v>
                </c:pt>
                <c:pt idx="53935">
                  <c:v>425.63501944492293</c:v>
                </c:pt>
                <c:pt idx="53936">
                  <c:v>425.65840416707601</c:v>
                </c:pt>
                <c:pt idx="53937">
                  <c:v>425.85046072600005</c:v>
                </c:pt>
                <c:pt idx="53938">
                  <c:v>425.86215157799899</c:v>
                </c:pt>
                <c:pt idx="53939">
                  <c:v>425.96773357784599</c:v>
                </c:pt>
                <c:pt idx="53940">
                  <c:v>426.00248330215305</c:v>
                </c:pt>
                <c:pt idx="53941">
                  <c:v>426.04355339784598</c:v>
                </c:pt>
                <c:pt idx="53942">
                  <c:v>426.15039557569099</c:v>
                </c:pt>
                <c:pt idx="53943">
                  <c:v>426.21123025569193</c:v>
                </c:pt>
                <c:pt idx="53944">
                  <c:v>426.21046200523102</c:v>
                </c:pt>
                <c:pt idx="53945">
                  <c:v>426.33977294707694</c:v>
                </c:pt>
                <c:pt idx="53946">
                  <c:v>426.36009866646106</c:v>
                </c:pt>
                <c:pt idx="53947">
                  <c:v>426.39741963953804</c:v>
                </c:pt>
                <c:pt idx="53948">
                  <c:v>426.42148877922995</c:v>
                </c:pt>
                <c:pt idx="53949">
                  <c:v>426.42234503199995</c:v>
                </c:pt>
                <c:pt idx="53950">
                  <c:v>426.42010209630695</c:v>
                </c:pt>
                <c:pt idx="53951">
                  <c:v>426.38169469138398</c:v>
                </c:pt>
                <c:pt idx="53952">
                  <c:v>426.35599971569195</c:v>
                </c:pt>
                <c:pt idx="53953">
                  <c:v>426.55843707799892</c:v>
                </c:pt>
                <c:pt idx="53954">
                  <c:v>426.68465358076907</c:v>
                </c:pt>
                <c:pt idx="53955">
                  <c:v>426.78221952676898</c:v>
                </c:pt>
                <c:pt idx="53956">
                  <c:v>426.91623683353799</c:v>
                </c:pt>
                <c:pt idx="53957">
                  <c:v>427.0215939689229</c:v>
                </c:pt>
                <c:pt idx="53958">
                  <c:v>427.07636167230697</c:v>
                </c:pt>
                <c:pt idx="53959">
                  <c:v>427.15853349984604</c:v>
                </c:pt>
                <c:pt idx="53960">
                  <c:v>427.28748909830705</c:v>
                </c:pt>
                <c:pt idx="53961">
                  <c:v>427.20260892507696</c:v>
                </c:pt>
                <c:pt idx="53962">
                  <c:v>427.075673686615</c:v>
                </c:pt>
                <c:pt idx="53963">
                  <c:v>427.06365795046099</c:v>
                </c:pt>
                <c:pt idx="53964">
                  <c:v>427.17524570676903</c:v>
                </c:pt>
                <c:pt idx="53965">
                  <c:v>427.2803014690769</c:v>
                </c:pt>
                <c:pt idx="53966">
                  <c:v>427.39878920261486</c:v>
                </c:pt>
                <c:pt idx="53967">
                  <c:v>427.55371021584602</c:v>
                </c:pt>
                <c:pt idx="53968">
                  <c:v>427.80582255861492</c:v>
                </c:pt>
                <c:pt idx="53969">
                  <c:v>428.05736268169198</c:v>
                </c:pt>
                <c:pt idx="53970">
                  <c:v>428.12948587492303</c:v>
                </c:pt>
                <c:pt idx="53971">
                  <c:v>428.28086186153809</c:v>
                </c:pt>
                <c:pt idx="53972">
                  <c:v>428.43290973507595</c:v>
                </c:pt>
                <c:pt idx="53973">
                  <c:v>428.43177571722981</c:v>
                </c:pt>
                <c:pt idx="53974">
                  <c:v>428.71795784307699</c:v>
                </c:pt>
                <c:pt idx="53975">
                  <c:v>429.01949885046105</c:v>
                </c:pt>
                <c:pt idx="53976">
                  <c:v>429.24262275415401</c:v>
                </c:pt>
                <c:pt idx="53977">
                  <c:v>429.35799479415402</c:v>
                </c:pt>
                <c:pt idx="53978">
                  <c:v>429.61643300061496</c:v>
                </c:pt>
                <c:pt idx="53979">
                  <c:v>429.68076651969204</c:v>
                </c:pt>
                <c:pt idx="53980">
                  <c:v>429.96512426707591</c:v>
                </c:pt>
                <c:pt idx="53981">
                  <c:v>430.1708983338462</c:v>
                </c:pt>
                <c:pt idx="53982">
                  <c:v>429.84691623446105</c:v>
                </c:pt>
                <c:pt idx="53983">
                  <c:v>429.59224154538396</c:v>
                </c:pt>
                <c:pt idx="53984">
                  <c:v>429.78766125307601</c:v>
                </c:pt>
                <c:pt idx="53985">
                  <c:v>429.87258327123101</c:v>
                </c:pt>
                <c:pt idx="53986">
                  <c:v>430.01416591369195</c:v>
                </c:pt>
                <c:pt idx="53987">
                  <c:v>429.81488802753807</c:v>
                </c:pt>
                <c:pt idx="53988">
                  <c:v>430.06718326753793</c:v>
                </c:pt>
                <c:pt idx="53989">
                  <c:v>430.08941296738391</c:v>
                </c:pt>
                <c:pt idx="53990">
                  <c:v>430.13677979230692</c:v>
                </c:pt>
                <c:pt idx="53991">
                  <c:v>430.33290951199996</c:v>
                </c:pt>
                <c:pt idx="53992">
                  <c:v>430.07629258615299</c:v>
                </c:pt>
                <c:pt idx="53993">
                  <c:v>429.96601238338394</c:v>
                </c:pt>
                <c:pt idx="53994">
                  <c:v>430.067873208923</c:v>
                </c:pt>
                <c:pt idx="53995">
                  <c:v>430.01399062507704</c:v>
                </c:pt>
                <c:pt idx="53996">
                  <c:v>430.19062974199892</c:v>
                </c:pt>
                <c:pt idx="53997">
                  <c:v>429.95421021323</c:v>
                </c:pt>
                <c:pt idx="53998">
                  <c:v>429.73301731630693</c:v>
                </c:pt>
                <c:pt idx="53999">
                  <c:v>429.66822401984604</c:v>
                </c:pt>
                <c:pt idx="54000">
                  <c:v>429.54988645861499</c:v>
                </c:pt>
                <c:pt idx="54001">
                  <c:v>429.65784889615304</c:v>
                </c:pt>
                <c:pt idx="54002">
                  <c:v>429.73551086261489</c:v>
                </c:pt>
                <c:pt idx="54003">
                  <c:v>429.95243685030698</c:v>
                </c:pt>
                <c:pt idx="54004">
                  <c:v>430.10049047153802</c:v>
                </c:pt>
                <c:pt idx="54005">
                  <c:v>429.99472727969192</c:v>
                </c:pt>
                <c:pt idx="54006">
                  <c:v>430.32045096799993</c:v>
                </c:pt>
                <c:pt idx="54007">
                  <c:v>430.39834356646099</c:v>
                </c:pt>
                <c:pt idx="54008">
                  <c:v>430.46465275092203</c:v>
                </c:pt>
                <c:pt idx="54009">
                  <c:v>430.26663380938396</c:v>
                </c:pt>
                <c:pt idx="54010">
                  <c:v>430.13041541400003</c:v>
                </c:pt>
                <c:pt idx="54011">
                  <c:v>430.34233970692293</c:v>
                </c:pt>
                <c:pt idx="54012">
                  <c:v>430.60992657461497</c:v>
                </c:pt>
                <c:pt idx="54013">
                  <c:v>430.33247378599992</c:v>
                </c:pt>
                <c:pt idx="54014">
                  <c:v>430.21196178507699</c:v>
                </c:pt>
                <c:pt idx="54015">
                  <c:v>430.12210646907693</c:v>
                </c:pt>
                <c:pt idx="54016">
                  <c:v>429.89081157646098</c:v>
                </c:pt>
                <c:pt idx="54017">
                  <c:v>429.78841562199995</c:v>
                </c:pt>
                <c:pt idx="54018">
                  <c:v>429.95011297353795</c:v>
                </c:pt>
                <c:pt idx="54019">
                  <c:v>430.338644704307</c:v>
                </c:pt>
                <c:pt idx="54020">
                  <c:v>430.87552133430705</c:v>
                </c:pt>
                <c:pt idx="54021">
                  <c:v>431.25765984969195</c:v>
                </c:pt>
                <c:pt idx="54022">
                  <c:v>431.32140621092299</c:v>
                </c:pt>
                <c:pt idx="54023">
                  <c:v>431.37805648876895</c:v>
                </c:pt>
                <c:pt idx="54024">
                  <c:v>431.46502751215291</c:v>
                </c:pt>
                <c:pt idx="54025">
                  <c:v>431.25237041399993</c:v>
                </c:pt>
                <c:pt idx="54026">
                  <c:v>431.08461672984606</c:v>
                </c:pt>
                <c:pt idx="54027">
                  <c:v>431.29334979753793</c:v>
                </c:pt>
                <c:pt idx="54028">
                  <c:v>431.45930942999996</c:v>
                </c:pt>
                <c:pt idx="54029">
                  <c:v>431.99273837830691</c:v>
                </c:pt>
                <c:pt idx="54030">
                  <c:v>431.71664366076902</c:v>
                </c:pt>
                <c:pt idx="54031">
                  <c:v>431.81408908292298</c:v>
                </c:pt>
                <c:pt idx="54032">
                  <c:v>432.19443834969195</c:v>
                </c:pt>
                <c:pt idx="54033">
                  <c:v>432.71280603338505</c:v>
                </c:pt>
                <c:pt idx="54034">
                  <c:v>433.02600780553792</c:v>
                </c:pt>
                <c:pt idx="54035">
                  <c:v>433.2933971873839</c:v>
                </c:pt>
                <c:pt idx="54036">
                  <c:v>433.59774944999987</c:v>
                </c:pt>
                <c:pt idx="54037">
                  <c:v>434.06399012630703</c:v>
                </c:pt>
                <c:pt idx="54038">
                  <c:v>434.08078125799892</c:v>
                </c:pt>
                <c:pt idx="54039">
                  <c:v>433.81699574599986</c:v>
                </c:pt>
                <c:pt idx="54040">
                  <c:v>433.55058814153801</c:v>
                </c:pt>
                <c:pt idx="54041">
                  <c:v>433.72650067569191</c:v>
                </c:pt>
                <c:pt idx="54042">
                  <c:v>433.92755647846093</c:v>
                </c:pt>
                <c:pt idx="54043">
                  <c:v>433.97393396830694</c:v>
                </c:pt>
                <c:pt idx="54044">
                  <c:v>434.28390681107595</c:v>
                </c:pt>
                <c:pt idx="54045">
                  <c:v>434.44397886215393</c:v>
                </c:pt>
                <c:pt idx="54046">
                  <c:v>434.40866206538396</c:v>
                </c:pt>
                <c:pt idx="54047">
                  <c:v>434.55766467000007</c:v>
                </c:pt>
                <c:pt idx="54048">
                  <c:v>434.478626180307</c:v>
                </c:pt>
                <c:pt idx="54049">
                  <c:v>434.50779486430702</c:v>
                </c:pt>
                <c:pt idx="54050">
                  <c:v>434.39155638461494</c:v>
                </c:pt>
                <c:pt idx="54051">
                  <c:v>434.57524604769191</c:v>
                </c:pt>
                <c:pt idx="54052">
                  <c:v>434.84471520446107</c:v>
                </c:pt>
                <c:pt idx="54053">
                  <c:v>435.16747787246203</c:v>
                </c:pt>
                <c:pt idx="54054">
                  <c:v>435.43622799922997</c:v>
                </c:pt>
                <c:pt idx="54055">
                  <c:v>435.74212273123101</c:v>
                </c:pt>
                <c:pt idx="54056">
                  <c:v>435.8168261143071</c:v>
                </c:pt>
                <c:pt idx="54057">
                  <c:v>435.98534597215297</c:v>
                </c:pt>
                <c:pt idx="54058">
                  <c:v>436.07305430661495</c:v>
                </c:pt>
                <c:pt idx="54059">
                  <c:v>435.92986624322992</c:v>
                </c:pt>
                <c:pt idx="54060">
                  <c:v>435.98209556261486</c:v>
                </c:pt>
                <c:pt idx="54061">
                  <c:v>435.88368507953805</c:v>
                </c:pt>
                <c:pt idx="54062">
                  <c:v>436.06896496707594</c:v>
                </c:pt>
                <c:pt idx="54063">
                  <c:v>437.07697585599891</c:v>
                </c:pt>
                <c:pt idx="54064">
                  <c:v>438.02117221892297</c:v>
                </c:pt>
                <c:pt idx="54065">
                  <c:v>436.72350479123094</c:v>
                </c:pt>
                <c:pt idx="54066">
                  <c:v>436.39358673676901</c:v>
                </c:pt>
                <c:pt idx="54067">
                  <c:v>436.28670545507589</c:v>
                </c:pt>
                <c:pt idx="54068">
                  <c:v>436.385828115999</c:v>
                </c:pt>
                <c:pt idx="54069">
                  <c:v>436.44390141184601</c:v>
                </c:pt>
                <c:pt idx="54070">
                  <c:v>436.57454753246105</c:v>
                </c:pt>
                <c:pt idx="54071">
                  <c:v>436.72393013461499</c:v>
                </c:pt>
                <c:pt idx="54072">
                  <c:v>436.86589428230701</c:v>
                </c:pt>
                <c:pt idx="54073">
                  <c:v>436.87994759353808</c:v>
                </c:pt>
                <c:pt idx="54074">
                  <c:v>436.90023542953799</c:v>
                </c:pt>
                <c:pt idx="54075">
                  <c:v>436.84502755384608</c:v>
                </c:pt>
                <c:pt idx="54076">
                  <c:v>437.04700273753798</c:v>
                </c:pt>
                <c:pt idx="54077">
                  <c:v>438.202229239384</c:v>
                </c:pt>
                <c:pt idx="54078">
                  <c:v>438.29690045261481</c:v>
                </c:pt>
                <c:pt idx="54079">
                  <c:v>437.39506899369195</c:v>
                </c:pt>
                <c:pt idx="54080">
                  <c:v>437.22119606999991</c:v>
                </c:pt>
                <c:pt idx="54081">
                  <c:v>437.17835581799994</c:v>
                </c:pt>
                <c:pt idx="54082">
                  <c:v>437.18627178599894</c:v>
                </c:pt>
                <c:pt idx="54083">
                  <c:v>437.16510041276905</c:v>
                </c:pt>
                <c:pt idx="54084">
                  <c:v>437.09406533584507</c:v>
                </c:pt>
                <c:pt idx="54085">
                  <c:v>436.94849171938398</c:v>
                </c:pt>
                <c:pt idx="54086">
                  <c:v>436.70379783261495</c:v>
                </c:pt>
                <c:pt idx="54087">
                  <c:v>436.667351605384</c:v>
                </c:pt>
                <c:pt idx="54088">
                  <c:v>436.56076274107596</c:v>
                </c:pt>
                <c:pt idx="54089">
                  <c:v>436.49859609046092</c:v>
                </c:pt>
                <c:pt idx="54090">
                  <c:v>436.71596007692301</c:v>
                </c:pt>
                <c:pt idx="54091">
                  <c:v>437.57562056753801</c:v>
                </c:pt>
                <c:pt idx="54092">
                  <c:v>437.95039541338394</c:v>
                </c:pt>
                <c:pt idx="54093">
                  <c:v>437.27216612276902</c:v>
                </c:pt>
                <c:pt idx="54094">
                  <c:v>436.23140199169188</c:v>
                </c:pt>
                <c:pt idx="54095">
                  <c:v>435.92647378061497</c:v>
                </c:pt>
                <c:pt idx="54096">
                  <c:v>436.00402200646107</c:v>
                </c:pt>
                <c:pt idx="54097">
                  <c:v>435.82192314153792</c:v>
                </c:pt>
                <c:pt idx="54098">
                  <c:v>435.86135919292292</c:v>
                </c:pt>
                <c:pt idx="54099">
                  <c:v>435.77686789661499</c:v>
                </c:pt>
                <c:pt idx="54100">
                  <c:v>435.50993106430701</c:v>
                </c:pt>
                <c:pt idx="54101">
                  <c:v>435.54390978707693</c:v>
                </c:pt>
                <c:pt idx="54102">
                  <c:v>435.37123555753794</c:v>
                </c:pt>
                <c:pt idx="54103">
                  <c:v>435.40400951661496</c:v>
                </c:pt>
                <c:pt idx="54104">
                  <c:v>435.69478588092204</c:v>
                </c:pt>
                <c:pt idx="54105">
                  <c:v>435.8660102596919</c:v>
                </c:pt>
                <c:pt idx="54106">
                  <c:v>436.05849164892197</c:v>
                </c:pt>
                <c:pt idx="54107">
                  <c:v>436.32079715107699</c:v>
                </c:pt>
                <c:pt idx="54108">
                  <c:v>436.37350491384598</c:v>
                </c:pt>
                <c:pt idx="54109">
                  <c:v>435.96781449015299</c:v>
                </c:pt>
                <c:pt idx="54110">
                  <c:v>436.08865781353802</c:v>
                </c:pt>
                <c:pt idx="54111">
                  <c:v>436.45291140615296</c:v>
                </c:pt>
                <c:pt idx="54112">
                  <c:v>436.21429512707601</c:v>
                </c:pt>
                <c:pt idx="54113">
                  <c:v>435.68962334369201</c:v>
                </c:pt>
                <c:pt idx="54114">
                  <c:v>435.86444262092311</c:v>
                </c:pt>
                <c:pt idx="54115">
                  <c:v>435.95054727230695</c:v>
                </c:pt>
                <c:pt idx="54116">
                  <c:v>436.24609240676898</c:v>
                </c:pt>
                <c:pt idx="54117">
                  <c:v>436.47725127615399</c:v>
                </c:pt>
                <c:pt idx="54118">
                  <c:v>436.63356848446102</c:v>
                </c:pt>
                <c:pt idx="54119">
                  <c:v>436.77002243599895</c:v>
                </c:pt>
                <c:pt idx="54120">
                  <c:v>437.37598344215291</c:v>
                </c:pt>
                <c:pt idx="54121">
                  <c:v>437.70470761753802</c:v>
                </c:pt>
                <c:pt idx="54122">
                  <c:v>437.83939882492302</c:v>
                </c:pt>
                <c:pt idx="54123">
                  <c:v>438.01703921738391</c:v>
                </c:pt>
                <c:pt idx="54124">
                  <c:v>437.71695789846092</c:v>
                </c:pt>
                <c:pt idx="54125">
                  <c:v>438.119653117692</c:v>
                </c:pt>
                <c:pt idx="54126">
                  <c:v>438.60715769369205</c:v>
                </c:pt>
                <c:pt idx="54127">
                  <c:v>438.84902252430709</c:v>
                </c:pt>
                <c:pt idx="54128">
                  <c:v>438.95605613876904</c:v>
                </c:pt>
                <c:pt idx="54129">
                  <c:v>439.20153977138386</c:v>
                </c:pt>
                <c:pt idx="54130">
                  <c:v>439.03136905384599</c:v>
                </c:pt>
                <c:pt idx="54131">
                  <c:v>438.91113383292191</c:v>
                </c:pt>
                <c:pt idx="54132">
                  <c:v>439.40282356461501</c:v>
                </c:pt>
                <c:pt idx="54133">
                  <c:v>438.98507581446108</c:v>
                </c:pt>
                <c:pt idx="54134">
                  <c:v>439.12915270430705</c:v>
                </c:pt>
                <c:pt idx="54135">
                  <c:v>439.88919712569196</c:v>
                </c:pt>
                <c:pt idx="54136">
                  <c:v>438.69597775184599</c:v>
                </c:pt>
                <c:pt idx="54137">
                  <c:v>438.51692938876897</c:v>
                </c:pt>
                <c:pt idx="54138">
                  <c:v>438.68973544076903</c:v>
                </c:pt>
                <c:pt idx="54139">
                  <c:v>438.93482209446114</c:v>
                </c:pt>
                <c:pt idx="54140">
                  <c:v>439.04967014553807</c:v>
                </c:pt>
                <c:pt idx="54141">
                  <c:v>439.01231796061489</c:v>
                </c:pt>
                <c:pt idx="54142">
                  <c:v>439.27669440215294</c:v>
                </c:pt>
                <c:pt idx="54143">
                  <c:v>439.49016158999899</c:v>
                </c:pt>
                <c:pt idx="54144">
                  <c:v>439.96076039246105</c:v>
                </c:pt>
                <c:pt idx="54145">
                  <c:v>440.21315779153787</c:v>
                </c:pt>
                <c:pt idx="54146">
                  <c:v>439.68322645953799</c:v>
                </c:pt>
                <c:pt idx="54147">
                  <c:v>439.30238564876902</c:v>
                </c:pt>
                <c:pt idx="54148">
                  <c:v>439.14649198138397</c:v>
                </c:pt>
                <c:pt idx="54149">
                  <c:v>439.27112259692296</c:v>
                </c:pt>
                <c:pt idx="54150">
                  <c:v>439.48617793630689</c:v>
                </c:pt>
                <c:pt idx="54151">
                  <c:v>439.71482503107597</c:v>
                </c:pt>
                <c:pt idx="54152">
                  <c:v>439.72148305846099</c:v>
                </c:pt>
                <c:pt idx="54153">
                  <c:v>439.83662252923</c:v>
                </c:pt>
                <c:pt idx="54154">
                  <c:v>440.12283835538398</c:v>
                </c:pt>
                <c:pt idx="54155">
                  <c:v>440.41963158615403</c:v>
                </c:pt>
                <c:pt idx="54156">
                  <c:v>440.73505988799991</c:v>
                </c:pt>
                <c:pt idx="54157">
                  <c:v>440.78858882753792</c:v>
                </c:pt>
                <c:pt idx="54158">
                  <c:v>440.52571400938399</c:v>
                </c:pt>
                <c:pt idx="54159">
                  <c:v>439.56228065907703</c:v>
                </c:pt>
                <c:pt idx="54160">
                  <c:v>439.24924971753802</c:v>
                </c:pt>
                <c:pt idx="54161">
                  <c:v>439.37371087553799</c:v>
                </c:pt>
                <c:pt idx="54162">
                  <c:v>439.65328151553814</c:v>
                </c:pt>
                <c:pt idx="54163">
                  <c:v>439.83657614153793</c:v>
                </c:pt>
                <c:pt idx="54164">
                  <c:v>439.74318520646102</c:v>
                </c:pt>
                <c:pt idx="54165">
                  <c:v>439.72103772738393</c:v>
                </c:pt>
                <c:pt idx="54166">
                  <c:v>439.75449807692308</c:v>
                </c:pt>
                <c:pt idx="54167">
                  <c:v>439.47608204692295</c:v>
                </c:pt>
                <c:pt idx="54168">
                  <c:v>439.27878569215301</c:v>
                </c:pt>
                <c:pt idx="54169">
                  <c:v>439.08190360722995</c:v>
                </c:pt>
                <c:pt idx="54170">
                  <c:v>439.0309572186149</c:v>
                </c:pt>
                <c:pt idx="54171">
                  <c:v>439.05482645861503</c:v>
                </c:pt>
                <c:pt idx="54172">
                  <c:v>439.12068610876906</c:v>
                </c:pt>
                <c:pt idx="54173">
                  <c:v>439.10163854122993</c:v>
                </c:pt>
                <c:pt idx="54174">
                  <c:v>439.19332922276897</c:v>
                </c:pt>
                <c:pt idx="54175">
                  <c:v>439.20393073799892</c:v>
                </c:pt>
                <c:pt idx="54176">
                  <c:v>439.41037166907699</c:v>
                </c:pt>
                <c:pt idx="54177">
                  <c:v>439.61158417476906</c:v>
                </c:pt>
                <c:pt idx="54178">
                  <c:v>439.76014914276897</c:v>
                </c:pt>
                <c:pt idx="54179">
                  <c:v>439.63822887169192</c:v>
                </c:pt>
                <c:pt idx="54180">
                  <c:v>439.41012784030795</c:v>
                </c:pt>
                <c:pt idx="54181">
                  <c:v>439.46371058830692</c:v>
                </c:pt>
                <c:pt idx="54182">
                  <c:v>439.66851648430696</c:v>
                </c:pt>
                <c:pt idx="54183">
                  <c:v>439.64184981246103</c:v>
                </c:pt>
                <c:pt idx="54184">
                  <c:v>439.75216399738395</c:v>
                </c:pt>
                <c:pt idx="54185">
                  <c:v>440.01677532446098</c:v>
                </c:pt>
                <c:pt idx="54186">
                  <c:v>439.86421751353805</c:v>
                </c:pt>
                <c:pt idx="54187">
                  <c:v>439.84614113200001</c:v>
                </c:pt>
                <c:pt idx="54188">
                  <c:v>439.82005952738399</c:v>
                </c:pt>
                <c:pt idx="54189">
                  <c:v>439.84076005784607</c:v>
                </c:pt>
                <c:pt idx="54190">
                  <c:v>440.02625130676898</c:v>
                </c:pt>
                <c:pt idx="54191">
                  <c:v>440.75236904830695</c:v>
                </c:pt>
                <c:pt idx="54192">
                  <c:v>441.58624637522996</c:v>
                </c:pt>
                <c:pt idx="54193">
                  <c:v>441.455791888769</c:v>
                </c:pt>
                <c:pt idx="54194">
                  <c:v>440.617003898615</c:v>
                </c:pt>
                <c:pt idx="54195">
                  <c:v>439.98143489584493</c:v>
                </c:pt>
                <c:pt idx="54196">
                  <c:v>439.77603802384601</c:v>
                </c:pt>
                <c:pt idx="54197">
                  <c:v>439.652591993692</c:v>
                </c:pt>
                <c:pt idx="54198">
                  <c:v>439.73430658138392</c:v>
                </c:pt>
                <c:pt idx="54199">
                  <c:v>440.15599281707705</c:v>
                </c:pt>
                <c:pt idx="54200">
                  <c:v>440.56382097953798</c:v>
                </c:pt>
                <c:pt idx="54201">
                  <c:v>440.98107127153793</c:v>
                </c:pt>
                <c:pt idx="54202">
                  <c:v>440.76907212723</c:v>
                </c:pt>
                <c:pt idx="54203">
                  <c:v>440.77888377923</c:v>
                </c:pt>
                <c:pt idx="54204">
                  <c:v>440.39894205153792</c:v>
                </c:pt>
                <c:pt idx="54205">
                  <c:v>440.03622450815294</c:v>
                </c:pt>
                <c:pt idx="54206">
                  <c:v>440.40516501369194</c:v>
                </c:pt>
                <c:pt idx="54207">
                  <c:v>440.4991777503069</c:v>
                </c:pt>
                <c:pt idx="54208">
                  <c:v>440.09466407446104</c:v>
                </c:pt>
                <c:pt idx="54209">
                  <c:v>439.99900203046104</c:v>
                </c:pt>
                <c:pt idx="54210">
                  <c:v>440.33824672999896</c:v>
                </c:pt>
                <c:pt idx="54211">
                  <c:v>440.28248136076905</c:v>
                </c:pt>
                <c:pt idx="54212">
                  <c:v>440.60781621430704</c:v>
                </c:pt>
                <c:pt idx="54213">
                  <c:v>441.08461708661503</c:v>
                </c:pt>
                <c:pt idx="54214">
                  <c:v>441.26627111553802</c:v>
                </c:pt>
                <c:pt idx="54215">
                  <c:v>441.20391055153794</c:v>
                </c:pt>
                <c:pt idx="54216">
                  <c:v>441.03974376553799</c:v>
                </c:pt>
                <c:pt idx="54217">
                  <c:v>441.11464809138408</c:v>
                </c:pt>
                <c:pt idx="54218">
                  <c:v>441.18999062676909</c:v>
                </c:pt>
                <c:pt idx="54219">
                  <c:v>441.47336315938395</c:v>
                </c:pt>
                <c:pt idx="54220">
                  <c:v>441.80363730953798</c:v>
                </c:pt>
                <c:pt idx="54221">
                  <c:v>441.67749809630703</c:v>
                </c:pt>
                <c:pt idx="54222">
                  <c:v>440.91238958938396</c:v>
                </c:pt>
                <c:pt idx="54223">
                  <c:v>440.87931330938397</c:v>
                </c:pt>
                <c:pt idx="54224">
                  <c:v>441.02335937615294</c:v>
                </c:pt>
                <c:pt idx="54225">
                  <c:v>441.12078024569195</c:v>
                </c:pt>
                <c:pt idx="54226">
                  <c:v>441.39557318061492</c:v>
                </c:pt>
                <c:pt idx="54227">
                  <c:v>441.67115944430793</c:v>
                </c:pt>
                <c:pt idx="54228">
                  <c:v>441.99471563969195</c:v>
                </c:pt>
                <c:pt idx="54229">
                  <c:v>442.23458339476906</c:v>
                </c:pt>
                <c:pt idx="54230">
                  <c:v>441.85042321476908</c:v>
                </c:pt>
                <c:pt idx="54231">
                  <c:v>441.99408885969194</c:v>
                </c:pt>
                <c:pt idx="54232">
                  <c:v>442.14609111276906</c:v>
                </c:pt>
                <c:pt idx="54233">
                  <c:v>442.29832591984496</c:v>
                </c:pt>
                <c:pt idx="54234">
                  <c:v>442.34530655399897</c:v>
                </c:pt>
                <c:pt idx="54235">
                  <c:v>442.44481640169192</c:v>
                </c:pt>
                <c:pt idx="54236">
                  <c:v>442.722490874615</c:v>
                </c:pt>
                <c:pt idx="54237">
                  <c:v>442.17067146969197</c:v>
                </c:pt>
                <c:pt idx="54238">
                  <c:v>442.23117059246096</c:v>
                </c:pt>
                <c:pt idx="54239">
                  <c:v>442.35367656846108</c:v>
                </c:pt>
                <c:pt idx="54240">
                  <c:v>442.02923286953802</c:v>
                </c:pt>
                <c:pt idx="54241">
                  <c:v>442.38137860738391</c:v>
                </c:pt>
                <c:pt idx="54242">
                  <c:v>442.46883747861489</c:v>
                </c:pt>
                <c:pt idx="54243">
                  <c:v>442.23968587984604</c:v>
                </c:pt>
                <c:pt idx="54244">
                  <c:v>442.38765184938404</c:v>
                </c:pt>
                <c:pt idx="54245">
                  <c:v>442.37253174692296</c:v>
                </c:pt>
                <c:pt idx="54246">
                  <c:v>442.55193419584606</c:v>
                </c:pt>
                <c:pt idx="54247">
                  <c:v>442.80362549969198</c:v>
                </c:pt>
                <c:pt idx="54248">
                  <c:v>442.59575948646096</c:v>
                </c:pt>
                <c:pt idx="54249">
                  <c:v>442.83366409676904</c:v>
                </c:pt>
                <c:pt idx="54250">
                  <c:v>443.15652993122995</c:v>
                </c:pt>
                <c:pt idx="54251">
                  <c:v>442.59339569476901</c:v>
                </c:pt>
                <c:pt idx="54252">
                  <c:v>442.57498386707601</c:v>
                </c:pt>
                <c:pt idx="54253">
                  <c:v>442.64335786584604</c:v>
                </c:pt>
                <c:pt idx="54254">
                  <c:v>442.45131901353795</c:v>
                </c:pt>
                <c:pt idx="54255">
                  <c:v>442.03594089461501</c:v>
                </c:pt>
                <c:pt idx="54256">
                  <c:v>442.00816926846096</c:v>
                </c:pt>
                <c:pt idx="54257">
                  <c:v>442.12120739015302</c:v>
                </c:pt>
                <c:pt idx="54258">
                  <c:v>442.75444497599898</c:v>
                </c:pt>
                <c:pt idx="54259">
                  <c:v>442.64325265907598</c:v>
                </c:pt>
                <c:pt idx="54260">
                  <c:v>442.57090894769186</c:v>
                </c:pt>
                <c:pt idx="54261">
                  <c:v>442.29444107184497</c:v>
                </c:pt>
                <c:pt idx="54262">
                  <c:v>441.45315556938391</c:v>
                </c:pt>
                <c:pt idx="54263">
                  <c:v>441.74435514553801</c:v>
                </c:pt>
                <c:pt idx="54264">
                  <c:v>441.73366293169192</c:v>
                </c:pt>
                <c:pt idx="54265">
                  <c:v>441.52107942353803</c:v>
                </c:pt>
                <c:pt idx="54266">
                  <c:v>441.61456897061493</c:v>
                </c:pt>
                <c:pt idx="54267">
                  <c:v>441.54021487676908</c:v>
                </c:pt>
                <c:pt idx="54268">
                  <c:v>441.68874499830696</c:v>
                </c:pt>
                <c:pt idx="54269">
                  <c:v>441.68386394476903</c:v>
                </c:pt>
                <c:pt idx="54270">
                  <c:v>441.54432377584607</c:v>
                </c:pt>
                <c:pt idx="54271">
                  <c:v>441.30540774122994</c:v>
                </c:pt>
                <c:pt idx="54272">
                  <c:v>441.48438656646101</c:v>
                </c:pt>
                <c:pt idx="54273">
                  <c:v>441.28809419307601</c:v>
                </c:pt>
                <c:pt idx="54274">
                  <c:v>441.50740967153808</c:v>
                </c:pt>
                <c:pt idx="54275">
                  <c:v>441.95569840569192</c:v>
                </c:pt>
                <c:pt idx="54276">
                  <c:v>442.16864383215307</c:v>
                </c:pt>
                <c:pt idx="54277">
                  <c:v>442.32411786292295</c:v>
                </c:pt>
                <c:pt idx="54278">
                  <c:v>442.23825351953792</c:v>
                </c:pt>
                <c:pt idx="54279">
                  <c:v>442.08532247907596</c:v>
                </c:pt>
                <c:pt idx="54280">
                  <c:v>441.85924135599902</c:v>
                </c:pt>
                <c:pt idx="54281">
                  <c:v>441.62130937999899</c:v>
                </c:pt>
                <c:pt idx="54282">
                  <c:v>441.550669943076</c:v>
                </c:pt>
                <c:pt idx="54283">
                  <c:v>441.55655364169189</c:v>
                </c:pt>
                <c:pt idx="54284">
                  <c:v>441.63056119215298</c:v>
                </c:pt>
                <c:pt idx="54285">
                  <c:v>441.37167492369196</c:v>
                </c:pt>
                <c:pt idx="54286">
                  <c:v>441.39808818092308</c:v>
                </c:pt>
                <c:pt idx="54287">
                  <c:v>441.71233903799987</c:v>
                </c:pt>
                <c:pt idx="54288">
                  <c:v>441.90692156076898</c:v>
                </c:pt>
                <c:pt idx="54289">
                  <c:v>441.834166671231</c:v>
                </c:pt>
                <c:pt idx="54290">
                  <c:v>441.97582292630705</c:v>
                </c:pt>
                <c:pt idx="54291">
                  <c:v>442.17309938646105</c:v>
                </c:pt>
                <c:pt idx="54292">
                  <c:v>441.806142022769</c:v>
                </c:pt>
                <c:pt idx="54293">
                  <c:v>441.70682295261497</c:v>
                </c:pt>
                <c:pt idx="54294">
                  <c:v>441.70724119015307</c:v>
                </c:pt>
                <c:pt idx="54295">
                  <c:v>441.44868076538398</c:v>
                </c:pt>
                <c:pt idx="54296">
                  <c:v>441.95690531461503</c:v>
                </c:pt>
                <c:pt idx="54297">
                  <c:v>441.89182408430702</c:v>
                </c:pt>
                <c:pt idx="54298">
                  <c:v>441.66379067322998</c:v>
                </c:pt>
                <c:pt idx="54299">
                  <c:v>441.77909519630708</c:v>
                </c:pt>
                <c:pt idx="54300">
                  <c:v>441.93400064799897</c:v>
                </c:pt>
                <c:pt idx="54301">
                  <c:v>441.87619723769188</c:v>
                </c:pt>
                <c:pt idx="54302">
                  <c:v>441.46844200969196</c:v>
                </c:pt>
                <c:pt idx="54303">
                  <c:v>441.318909271846</c:v>
                </c:pt>
                <c:pt idx="54304">
                  <c:v>441.337169424769</c:v>
                </c:pt>
                <c:pt idx="54305">
                  <c:v>441.51343088384505</c:v>
                </c:pt>
                <c:pt idx="54306">
                  <c:v>441.58450484169191</c:v>
                </c:pt>
                <c:pt idx="54307">
                  <c:v>441.68990549430708</c:v>
                </c:pt>
                <c:pt idx="54308">
                  <c:v>441.74419054230697</c:v>
                </c:pt>
                <c:pt idx="54309">
                  <c:v>441.86110042630696</c:v>
                </c:pt>
                <c:pt idx="54310">
                  <c:v>442.14162576000001</c:v>
                </c:pt>
                <c:pt idx="54311">
                  <c:v>442.36108921846102</c:v>
                </c:pt>
                <c:pt idx="54312">
                  <c:v>442.47841512846099</c:v>
                </c:pt>
                <c:pt idx="54313">
                  <c:v>442.64922319584616</c:v>
                </c:pt>
                <c:pt idx="54314">
                  <c:v>443.02193431815391</c:v>
                </c:pt>
                <c:pt idx="54315">
                  <c:v>443.27390126092303</c:v>
                </c:pt>
                <c:pt idx="54316">
                  <c:v>443.26001391292294</c:v>
                </c:pt>
                <c:pt idx="54317">
                  <c:v>443.27874381384606</c:v>
                </c:pt>
                <c:pt idx="54318">
                  <c:v>443.55967928584607</c:v>
                </c:pt>
                <c:pt idx="54319">
                  <c:v>443.72782870307697</c:v>
                </c:pt>
                <c:pt idx="54320">
                  <c:v>443.63459659323001</c:v>
                </c:pt>
                <c:pt idx="54321">
                  <c:v>443.71175019076901</c:v>
                </c:pt>
                <c:pt idx="54322">
                  <c:v>443.95902378615301</c:v>
                </c:pt>
                <c:pt idx="54323">
                  <c:v>444.29622887661486</c:v>
                </c:pt>
                <c:pt idx="54324">
                  <c:v>444.33414917246108</c:v>
                </c:pt>
                <c:pt idx="54325">
                  <c:v>444.20879705522987</c:v>
                </c:pt>
                <c:pt idx="54326">
                  <c:v>444.21860175461495</c:v>
                </c:pt>
                <c:pt idx="54327">
                  <c:v>444.379550889077</c:v>
                </c:pt>
                <c:pt idx="54328">
                  <c:v>444.79488279123001</c:v>
                </c:pt>
                <c:pt idx="54329">
                  <c:v>444.90585860076902</c:v>
                </c:pt>
                <c:pt idx="54330">
                  <c:v>445.01974256015302</c:v>
                </c:pt>
                <c:pt idx="54331">
                  <c:v>444.83128616599896</c:v>
                </c:pt>
                <c:pt idx="54332">
                  <c:v>444.95125847492295</c:v>
                </c:pt>
                <c:pt idx="54333">
                  <c:v>445.22580086599896</c:v>
                </c:pt>
                <c:pt idx="54334">
                  <c:v>445.42777391830697</c:v>
                </c:pt>
                <c:pt idx="54335">
                  <c:v>445.58469792076903</c:v>
                </c:pt>
                <c:pt idx="54336">
                  <c:v>445.80087061107605</c:v>
                </c:pt>
                <c:pt idx="54337">
                  <c:v>445.72570842307692</c:v>
                </c:pt>
                <c:pt idx="54338">
                  <c:v>445.74891863015301</c:v>
                </c:pt>
                <c:pt idx="54339">
                  <c:v>445.82286434369098</c:v>
                </c:pt>
                <c:pt idx="54340">
                  <c:v>445.75784578815302</c:v>
                </c:pt>
                <c:pt idx="54341">
                  <c:v>445.69256363492207</c:v>
                </c:pt>
                <c:pt idx="54342">
                  <c:v>445.93954602830695</c:v>
                </c:pt>
                <c:pt idx="54343">
                  <c:v>446.15679635907696</c:v>
                </c:pt>
                <c:pt idx="54344">
                  <c:v>446.87712216738396</c:v>
                </c:pt>
                <c:pt idx="54345">
                  <c:v>447.03066660892301</c:v>
                </c:pt>
                <c:pt idx="54346">
                  <c:v>446.72694991246095</c:v>
                </c:pt>
                <c:pt idx="54347">
                  <c:v>446.45834492630695</c:v>
                </c:pt>
                <c:pt idx="54348">
                  <c:v>446.85738516092204</c:v>
                </c:pt>
                <c:pt idx="54349">
                  <c:v>447.03897378307693</c:v>
                </c:pt>
                <c:pt idx="54350">
                  <c:v>447.05450807646105</c:v>
                </c:pt>
                <c:pt idx="54351">
                  <c:v>447.26100032692301</c:v>
                </c:pt>
                <c:pt idx="54352">
                  <c:v>447.38873648569194</c:v>
                </c:pt>
                <c:pt idx="54353">
                  <c:v>447.10511783953802</c:v>
                </c:pt>
                <c:pt idx="54354">
                  <c:v>447.20496611246108</c:v>
                </c:pt>
                <c:pt idx="54355">
                  <c:v>447.43606981153795</c:v>
                </c:pt>
                <c:pt idx="54356">
                  <c:v>447.82340010784606</c:v>
                </c:pt>
                <c:pt idx="54357">
                  <c:v>447.58491611276901</c:v>
                </c:pt>
                <c:pt idx="54358">
                  <c:v>447.84834212292304</c:v>
                </c:pt>
                <c:pt idx="54359">
                  <c:v>448.47096974292293</c:v>
                </c:pt>
                <c:pt idx="54360">
                  <c:v>449.04112385646101</c:v>
                </c:pt>
                <c:pt idx="54361">
                  <c:v>449.00413257107596</c:v>
                </c:pt>
                <c:pt idx="54362">
                  <c:v>449.37741071230698</c:v>
                </c:pt>
                <c:pt idx="54363">
                  <c:v>449.58068287415307</c:v>
                </c:pt>
                <c:pt idx="54364">
                  <c:v>449.73757485230692</c:v>
                </c:pt>
                <c:pt idx="54365">
                  <c:v>450.33937078369195</c:v>
                </c:pt>
                <c:pt idx="54366">
                  <c:v>450.39496375815293</c:v>
                </c:pt>
                <c:pt idx="54367">
                  <c:v>450.33499956322999</c:v>
                </c:pt>
                <c:pt idx="54368">
                  <c:v>450.40092059522999</c:v>
                </c:pt>
                <c:pt idx="54369">
                  <c:v>450.65726124430711</c:v>
                </c:pt>
                <c:pt idx="54370">
                  <c:v>450.73424065722992</c:v>
                </c:pt>
                <c:pt idx="54371">
                  <c:v>450.82465271461501</c:v>
                </c:pt>
                <c:pt idx="54372">
                  <c:v>451.10098192292202</c:v>
                </c:pt>
                <c:pt idx="54373">
                  <c:v>451.50724045584604</c:v>
                </c:pt>
                <c:pt idx="54374">
                  <c:v>451.61757161707601</c:v>
                </c:pt>
                <c:pt idx="54375">
                  <c:v>451.36772247769193</c:v>
                </c:pt>
                <c:pt idx="54376">
                  <c:v>451.45787838538405</c:v>
                </c:pt>
                <c:pt idx="54377">
                  <c:v>451.58554443138399</c:v>
                </c:pt>
                <c:pt idx="54378">
                  <c:v>452.30561447753792</c:v>
                </c:pt>
                <c:pt idx="54379">
                  <c:v>452.666169500769</c:v>
                </c:pt>
                <c:pt idx="54380">
                  <c:v>452.88414998230695</c:v>
                </c:pt>
                <c:pt idx="54381">
                  <c:v>452.67764488492207</c:v>
                </c:pt>
                <c:pt idx="54382">
                  <c:v>453.03738800215399</c:v>
                </c:pt>
                <c:pt idx="54383">
                  <c:v>452.55874401353805</c:v>
                </c:pt>
                <c:pt idx="54384">
                  <c:v>452.37153508707587</c:v>
                </c:pt>
                <c:pt idx="54385">
                  <c:v>452.11521453292198</c:v>
                </c:pt>
                <c:pt idx="54386">
                  <c:v>452.12905993846101</c:v>
                </c:pt>
                <c:pt idx="54387">
                  <c:v>452.73677537292286</c:v>
                </c:pt>
                <c:pt idx="54388">
                  <c:v>453.72927320307599</c:v>
                </c:pt>
                <c:pt idx="54389">
                  <c:v>454.18646537446108</c:v>
                </c:pt>
                <c:pt idx="54390">
                  <c:v>454.61057401938405</c:v>
                </c:pt>
                <c:pt idx="54391">
                  <c:v>454.84163460322998</c:v>
                </c:pt>
                <c:pt idx="54392">
                  <c:v>454.45304970876896</c:v>
                </c:pt>
                <c:pt idx="54393">
                  <c:v>454.73212817230694</c:v>
                </c:pt>
                <c:pt idx="54394">
                  <c:v>455.19208855907698</c:v>
                </c:pt>
                <c:pt idx="54395">
                  <c:v>455.44873754030692</c:v>
                </c:pt>
                <c:pt idx="54396">
                  <c:v>456.76376928030697</c:v>
                </c:pt>
                <c:pt idx="54397">
                  <c:v>456.6773434476919</c:v>
                </c:pt>
                <c:pt idx="54398">
                  <c:v>454.29413801384601</c:v>
                </c:pt>
                <c:pt idx="54399">
                  <c:v>453.18107265446105</c:v>
                </c:pt>
                <c:pt idx="54400">
                  <c:v>454.19313083476902</c:v>
                </c:pt>
                <c:pt idx="54401">
                  <c:v>454.02207508492205</c:v>
                </c:pt>
                <c:pt idx="54402">
                  <c:v>453.74257135599993</c:v>
                </c:pt>
                <c:pt idx="54403">
                  <c:v>453.822717019538</c:v>
                </c:pt>
                <c:pt idx="54404">
                  <c:v>453.860791612154</c:v>
                </c:pt>
                <c:pt idx="54405">
                  <c:v>452.83419726599993</c:v>
                </c:pt>
                <c:pt idx="54406">
                  <c:v>451.82691262169192</c:v>
                </c:pt>
                <c:pt idx="54407">
                  <c:v>453.08428438261501</c:v>
                </c:pt>
                <c:pt idx="54408">
                  <c:v>452.99240073584605</c:v>
                </c:pt>
                <c:pt idx="54409">
                  <c:v>452.70776500092302</c:v>
                </c:pt>
                <c:pt idx="54410">
                  <c:v>452.70440922923001</c:v>
                </c:pt>
                <c:pt idx="54411">
                  <c:v>452.98036632492301</c:v>
                </c:pt>
                <c:pt idx="54412">
                  <c:v>452.71308223815299</c:v>
                </c:pt>
                <c:pt idx="54413">
                  <c:v>452.55000801076807</c:v>
                </c:pt>
                <c:pt idx="54414">
                  <c:v>452.41116703415292</c:v>
                </c:pt>
                <c:pt idx="54415">
                  <c:v>452.34547583538404</c:v>
                </c:pt>
                <c:pt idx="54416">
                  <c:v>452.29501618430697</c:v>
                </c:pt>
                <c:pt idx="54417">
                  <c:v>452.34728790553805</c:v>
                </c:pt>
                <c:pt idx="54418">
                  <c:v>452.15153731415302</c:v>
                </c:pt>
                <c:pt idx="54419">
                  <c:v>452.14170458446108</c:v>
                </c:pt>
                <c:pt idx="54420">
                  <c:v>452.35599132599998</c:v>
                </c:pt>
                <c:pt idx="54421">
                  <c:v>451.94202056353805</c:v>
                </c:pt>
                <c:pt idx="54422">
                  <c:v>451.93679470569185</c:v>
                </c:pt>
                <c:pt idx="54423">
                  <c:v>452.22016165584608</c:v>
                </c:pt>
                <c:pt idx="54424">
                  <c:v>451.96075674292291</c:v>
                </c:pt>
                <c:pt idx="54425">
                  <c:v>451.13151971615287</c:v>
                </c:pt>
                <c:pt idx="54426">
                  <c:v>451.63003190907699</c:v>
                </c:pt>
                <c:pt idx="54427">
                  <c:v>452.29760119061501</c:v>
                </c:pt>
                <c:pt idx="54428">
                  <c:v>452.32990320553802</c:v>
                </c:pt>
                <c:pt idx="54429">
                  <c:v>452.59013772553794</c:v>
                </c:pt>
                <c:pt idx="54430">
                  <c:v>452.65967690138405</c:v>
                </c:pt>
                <c:pt idx="54431">
                  <c:v>452.32050260815396</c:v>
                </c:pt>
                <c:pt idx="54432">
                  <c:v>452.51705516323102</c:v>
                </c:pt>
                <c:pt idx="54433">
                  <c:v>452.60960782384609</c:v>
                </c:pt>
                <c:pt idx="54434">
                  <c:v>452.35812369430704</c:v>
                </c:pt>
                <c:pt idx="54435">
                  <c:v>452.53182724846096</c:v>
                </c:pt>
                <c:pt idx="54436">
                  <c:v>452.15124900507601</c:v>
                </c:pt>
                <c:pt idx="54437">
                  <c:v>452.44747994199889</c:v>
                </c:pt>
                <c:pt idx="54438">
                  <c:v>452.61427420353806</c:v>
                </c:pt>
                <c:pt idx="54439">
                  <c:v>452.77737822292193</c:v>
                </c:pt>
                <c:pt idx="54440">
                  <c:v>452.54502404646098</c:v>
                </c:pt>
                <c:pt idx="54441">
                  <c:v>452.7084588076919</c:v>
                </c:pt>
                <c:pt idx="54442">
                  <c:v>452.99142691246095</c:v>
                </c:pt>
                <c:pt idx="54443">
                  <c:v>452.48091525676892</c:v>
                </c:pt>
                <c:pt idx="54444">
                  <c:v>452.87406395522999</c:v>
                </c:pt>
                <c:pt idx="54445">
                  <c:v>452.8232182973839</c:v>
                </c:pt>
                <c:pt idx="54446">
                  <c:v>453.116760282153</c:v>
                </c:pt>
                <c:pt idx="54447">
                  <c:v>453.26402833476908</c:v>
                </c:pt>
                <c:pt idx="54448">
                  <c:v>453.30846938584608</c:v>
                </c:pt>
                <c:pt idx="54449">
                  <c:v>452.83486099476909</c:v>
                </c:pt>
                <c:pt idx="54450">
                  <c:v>452.65061633430707</c:v>
                </c:pt>
                <c:pt idx="54451">
                  <c:v>452.20878664015396</c:v>
                </c:pt>
                <c:pt idx="54452">
                  <c:v>452.28074423999999</c:v>
                </c:pt>
                <c:pt idx="54453">
                  <c:v>452.61130761261495</c:v>
                </c:pt>
                <c:pt idx="54454">
                  <c:v>452.69133759676896</c:v>
                </c:pt>
                <c:pt idx="54455">
                  <c:v>452.65148400230703</c:v>
                </c:pt>
                <c:pt idx="54456">
                  <c:v>453.10134133707697</c:v>
                </c:pt>
                <c:pt idx="54457">
                  <c:v>452.95115074784593</c:v>
                </c:pt>
                <c:pt idx="54458">
                  <c:v>453.07082997107597</c:v>
                </c:pt>
                <c:pt idx="54459">
                  <c:v>453.42835192246093</c:v>
                </c:pt>
                <c:pt idx="54460">
                  <c:v>453.63917711200003</c:v>
                </c:pt>
                <c:pt idx="54461">
                  <c:v>453.360319414461</c:v>
                </c:pt>
                <c:pt idx="54462">
                  <c:v>453.17220318369203</c:v>
                </c:pt>
                <c:pt idx="54463">
                  <c:v>453.42450984492297</c:v>
                </c:pt>
                <c:pt idx="54464">
                  <c:v>453.82028563461506</c:v>
                </c:pt>
                <c:pt idx="54465">
                  <c:v>455.31049047584605</c:v>
                </c:pt>
                <c:pt idx="54466">
                  <c:v>457.37963937276902</c:v>
                </c:pt>
                <c:pt idx="54467">
                  <c:v>455.13155515676897</c:v>
                </c:pt>
                <c:pt idx="54468">
                  <c:v>454.62398977246102</c:v>
                </c:pt>
                <c:pt idx="54469">
                  <c:v>454.42896444907586</c:v>
                </c:pt>
                <c:pt idx="54470">
                  <c:v>454.28644330261494</c:v>
                </c:pt>
                <c:pt idx="54471">
                  <c:v>454.17983801738404</c:v>
                </c:pt>
                <c:pt idx="54472">
                  <c:v>454.60717621169192</c:v>
                </c:pt>
                <c:pt idx="54473">
                  <c:v>454.66874210492307</c:v>
                </c:pt>
                <c:pt idx="54474">
                  <c:v>454.79674470630692</c:v>
                </c:pt>
                <c:pt idx="54475">
                  <c:v>454.4904634816919</c:v>
                </c:pt>
                <c:pt idx="54476">
                  <c:v>454.54649071092302</c:v>
                </c:pt>
                <c:pt idx="54477">
                  <c:v>454.59486927338401</c:v>
                </c:pt>
                <c:pt idx="54478">
                  <c:v>454.69770373984608</c:v>
                </c:pt>
                <c:pt idx="54479">
                  <c:v>454.22833098538393</c:v>
                </c:pt>
                <c:pt idx="54480">
                  <c:v>454.20837092399893</c:v>
                </c:pt>
                <c:pt idx="54481">
                  <c:v>454.51142531384608</c:v>
                </c:pt>
                <c:pt idx="54482">
                  <c:v>454.12348913384614</c:v>
                </c:pt>
                <c:pt idx="54483">
                  <c:v>453.78327398215293</c:v>
                </c:pt>
                <c:pt idx="54484">
                  <c:v>453.38958426892299</c:v>
                </c:pt>
                <c:pt idx="54485">
                  <c:v>452.92286490553801</c:v>
                </c:pt>
                <c:pt idx="54486">
                  <c:v>453.34432667076811</c:v>
                </c:pt>
                <c:pt idx="54487">
                  <c:v>453.60351940584599</c:v>
                </c:pt>
                <c:pt idx="54488">
                  <c:v>452.83908133246103</c:v>
                </c:pt>
                <c:pt idx="54489">
                  <c:v>452.19755537492301</c:v>
                </c:pt>
                <c:pt idx="54490">
                  <c:v>451.52746799984607</c:v>
                </c:pt>
                <c:pt idx="54491">
                  <c:v>450.60198836507698</c:v>
                </c:pt>
                <c:pt idx="54492">
                  <c:v>450.453815536923</c:v>
                </c:pt>
                <c:pt idx="54493">
                  <c:v>450.815116130153</c:v>
                </c:pt>
                <c:pt idx="54494">
                  <c:v>450.89041419230705</c:v>
                </c:pt>
                <c:pt idx="54495">
                  <c:v>450.72636615199997</c:v>
                </c:pt>
                <c:pt idx="54496">
                  <c:v>450.0237210776919</c:v>
                </c:pt>
                <c:pt idx="54497">
                  <c:v>449.95982428322998</c:v>
                </c:pt>
                <c:pt idx="54498">
                  <c:v>449.98406387769199</c:v>
                </c:pt>
                <c:pt idx="54499">
                  <c:v>450.43981860169191</c:v>
                </c:pt>
                <c:pt idx="54500">
                  <c:v>450.98583810015396</c:v>
                </c:pt>
                <c:pt idx="54501">
                  <c:v>450.24874059769195</c:v>
                </c:pt>
                <c:pt idx="54502">
                  <c:v>449.53760581353805</c:v>
                </c:pt>
                <c:pt idx="54503">
                  <c:v>449.18000325015299</c:v>
                </c:pt>
                <c:pt idx="54504">
                  <c:v>448.64243889553808</c:v>
                </c:pt>
                <c:pt idx="54505">
                  <c:v>448.68343011523001</c:v>
                </c:pt>
                <c:pt idx="54506">
                  <c:v>448.69172533723003</c:v>
                </c:pt>
                <c:pt idx="54507">
                  <c:v>447.75848245199899</c:v>
                </c:pt>
                <c:pt idx="54508">
                  <c:v>447.08329610046098</c:v>
                </c:pt>
                <c:pt idx="54509">
                  <c:v>446.25264668630706</c:v>
                </c:pt>
                <c:pt idx="54510">
                  <c:v>446.50933380169192</c:v>
                </c:pt>
                <c:pt idx="54511">
                  <c:v>445.99037260938394</c:v>
                </c:pt>
                <c:pt idx="54512">
                  <c:v>445.00613818384602</c:v>
                </c:pt>
                <c:pt idx="54513">
                  <c:v>444.07014524076897</c:v>
                </c:pt>
                <c:pt idx="54514">
                  <c:v>443.58392743046102</c:v>
                </c:pt>
                <c:pt idx="54515">
                  <c:v>443.66645141446105</c:v>
                </c:pt>
                <c:pt idx="54516">
                  <c:v>442.55278100430706</c:v>
                </c:pt>
                <c:pt idx="54517">
                  <c:v>441.34631757476905</c:v>
                </c:pt>
                <c:pt idx="54518">
                  <c:v>440.14521726892292</c:v>
                </c:pt>
                <c:pt idx="54519">
                  <c:v>440.33352215907593</c:v>
                </c:pt>
                <c:pt idx="54520">
                  <c:v>440.99828934430695</c:v>
                </c:pt>
                <c:pt idx="54521">
                  <c:v>441.39387254830694</c:v>
                </c:pt>
                <c:pt idx="54522">
                  <c:v>441.20890768830697</c:v>
                </c:pt>
                <c:pt idx="54523">
                  <c:v>440.84751248276905</c:v>
                </c:pt>
                <c:pt idx="54524">
                  <c:v>441.07647458738393</c:v>
                </c:pt>
                <c:pt idx="54525">
                  <c:v>439.75222945199897</c:v>
                </c:pt>
                <c:pt idx="54526">
                  <c:v>439.28893339153797</c:v>
                </c:pt>
                <c:pt idx="54527">
                  <c:v>438.70415970169194</c:v>
                </c:pt>
                <c:pt idx="54528">
                  <c:v>438.38195471492293</c:v>
                </c:pt>
                <c:pt idx="54529">
                  <c:v>439.25309443246101</c:v>
                </c:pt>
                <c:pt idx="54530">
                  <c:v>438.49745479061494</c:v>
                </c:pt>
                <c:pt idx="54531">
                  <c:v>438.10125999861486</c:v>
                </c:pt>
                <c:pt idx="54532">
                  <c:v>438.503926672153</c:v>
                </c:pt>
                <c:pt idx="54533">
                  <c:v>438.17806854599996</c:v>
                </c:pt>
                <c:pt idx="54534">
                  <c:v>438.13725373107695</c:v>
                </c:pt>
                <c:pt idx="54535">
                  <c:v>438.28666569415401</c:v>
                </c:pt>
                <c:pt idx="54536">
                  <c:v>438.047417512923</c:v>
                </c:pt>
                <c:pt idx="54537">
                  <c:v>437.99336392584593</c:v>
                </c:pt>
                <c:pt idx="54538">
                  <c:v>437.54660592892299</c:v>
                </c:pt>
                <c:pt idx="54539">
                  <c:v>437.37792346353802</c:v>
                </c:pt>
                <c:pt idx="54540">
                  <c:v>437.58814805769185</c:v>
                </c:pt>
                <c:pt idx="54541">
                  <c:v>437.17600961369197</c:v>
                </c:pt>
                <c:pt idx="54542">
                  <c:v>437.23598129769192</c:v>
                </c:pt>
                <c:pt idx="54543">
                  <c:v>437.29230677615294</c:v>
                </c:pt>
                <c:pt idx="54544">
                  <c:v>436.80616590446101</c:v>
                </c:pt>
                <c:pt idx="54545">
                  <c:v>437.06109779446098</c:v>
                </c:pt>
                <c:pt idx="54546">
                  <c:v>436.68729323999901</c:v>
                </c:pt>
                <c:pt idx="54547">
                  <c:v>437.06076880876901</c:v>
                </c:pt>
                <c:pt idx="54548">
                  <c:v>436.49944542538395</c:v>
                </c:pt>
                <c:pt idx="54549">
                  <c:v>436.07609059369196</c:v>
                </c:pt>
                <c:pt idx="54550">
                  <c:v>435.99557728107686</c:v>
                </c:pt>
                <c:pt idx="54551">
                  <c:v>435.37844294138392</c:v>
                </c:pt>
                <c:pt idx="54552">
                  <c:v>434.80985293369201</c:v>
                </c:pt>
                <c:pt idx="54553">
                  <c:v>435.32913739169192</c:v>
                </c:pt>
                <c:pt idx="54554">
                  <c:v>434.87342061200002</c:v>
                </c:pt>
                <c:pt idx="54555">
                  <c:v>433.88916178538398</c:v>
                </c:pt>
                <c:pt idx="54556">
                  <c:v>433.94218924446102</c:v>
                </c:pt>
                <c:pt idx="54557">
                  <c:v>434.87436753538401</c:v>
                </c:pt>
                <c:pt idx="54558">
                  <c:v>434.08723956646099</c:v>
                </c:pt>
                <c:pt idx="54559">
                  <c:v>435.05570676430705</c:v>
                </c:pt>
                <c:pt idx="54560">
                  <c:v>435.07213145815291</c:v>
                </c:pt>
                <c:pt idx="54561">
                  <c:v>434.80911838922992</c:v>
                </c:pt>
                <c:pt idx="54562">
                  <c:v>434.28520082522999</c:v>
                </c:pt>
                <c:pt idx="54563">
                  <c:v>434.76815893107687</c:v>
                </c:pt>
                <c:pt idx="54564">
                  <c:v>435.54421322399901</c:v>
                </c:pt>
                <c:pt idx="54565">
                  <c:v>434.57222578953798</c:v>
                </c:pt>
                <c:pt idx="54566">
                  <c:v>434.31516563199898</c:v>
                </c:pt>
                <c:pt idx="54567">
                  <c:v>432.96315448676899</c:v>
                </c:pt>
                <c:pt idx="54568">
                  <c:v>432.41832003815296</c:v>
                </c:pt>
                <c:pt idx="54569">
                  <c:v>432.21077207984598</c:v>
                </c:pt>
                <c:pt idx="54570">
                  <c:v>431.93038215707594</c:v>
                </c:pt>
                <c:pt idx="54571">
                  <c:v>431.66992054061501</c:v>
                </c:pt>
                <c:pt idx="54572">
                  <c:v>432.12925656707699</c:v>
                </c:pt>
                <c:pt idx="54573">
                  <c:v>431.954561525999</c:v>
                </c:pt>
                <c:pt idx="54574">
                  <c:v>431.64858086599997</c:v>
                </c:pt>
                <c:pt idx="54575">
                  <c:v>432.41973575722989</c:v>
                </c:pt>
                <c:pt idx="54576">
                  <c:v>432.42553196369187</c:v>
                </c:pt>
                <c:pt idx="54577">
                  <c:v>432.34295307061501</c:v>
                </c:pt>
                <c:pt idx="54578">
                  <c:v>431.97850898876891</c:v>
                </c:pt>
                <c:pt idx="54579">
                  <c:v>431.67824019199901</c:v>
                </c:pt>
                <c:pt idx="54580">
                  <c:v>431.90782389169198</c:v>
                </c:pt>
                <c:pt idx="54581">
                  <c:v>432.10240993584614</c:v>
                </c:pt>
                <c:pt idx="54582">
                  <c:v>431.54283677676904</c:v>
                </c:pt>
                <c:pt idx="54583">
                  <c:v>431.65470331892305</c:v>
                </c:pt>
                <c:pt idx="54584">
                  <c:v>432.424123232461</c:v>
                </c:pt>
                <c:pt idx="54585">
                  <c:v>432.85357741938395</c:v>
                </c:pt>
                <c:pt idx="54586">
                  <c:v>431.39056804461495</c:v>
                </c:pt>
                <c:pt idx="54587">
                  <c:v>431.04900917476914</c:v>
                </c:pt>
                <c:pt idx="54588">
                  <c:v>430.81174557323101</c:v>
                </c:pt>
                <c:pt idx="54589">
                  <c:v>431.38784876138396</c:v>
                </c:pt>
                <c:pt idx="54590">
                  <c:v>431.77832594907591</c:v>
                </c:pt>
                <c:pt idx="54591">
                  <c:v>431.53972578246101</c:v>
                </c:pt>
                <c:pt idx="54592">
                  <c:v>431.19195235784599</c:v>
                </c:pt>
                <c:pt idx="54593">
                  <c:v>431.88296541522999</c:v>
                </c:pt>
                <c:pt idx="54594">
                  <c:v>430.68155057676898</c:v>
                </c:pt>
                <c:pt idx="54595">
                  <c:v>431.221680714</c:v>
                </c:pt>
                <c:pt idx="54596">
                  <c:v>431.55130820338394</c:v>
                </c:pt>
                <c:pt idx="54597">
                  <c:v>431.59375357630699</c:v>
                </c:pt>
                <c:pt idx="54598">
                  <c:v>431.84318587492209</c:v>
                </c:pt>
                <c:pt idx="54599">
                  <c:v>431.25817883399992</c:v>
                </c:pt>
                <c:pt idx="54600">
                  <c:v>430.64124807815301</c:v>
                </c:pt>
                <c:pt idx="54601">
                  <c:v>431.26763183753798</c:v>
                </c:pt>
                <c:pt idx="54602">
                  <c:v>432.40586767492306</c:v>
                </c:pt>
                <c:pt idx="54603">
                  <c:v>432.26561598292295</c:v>
                </c:pt>
                <c:pt idx="54604">
                  <c:v>431.54355538769192</c:v>
                </c:pt>
                <c:pt idx="54605">
                  <c:v>432.07081538153801</c:v>
                </c:pt>
                <c:pt idx="54606">
                  <c:v>432.444160325692</c:v>
                </c:pt>
                <c:pt idx="54607">
                  <c:v>431.67963293092305</c:v>
                </c:pt>
                <c:pt idx="54608">
                  <c:v>431.32954504692299</c:v>
                </c:pt>
                <c:pt idx="54609">
                  <c:v>431.35698299492304</c:v>
                </c:pt>
                <c:pt idx="54610">
                  <c:v>431.64860753307607</c:v>
                </c:pt>
                <c:pt idx="54611">
                  <c:v>431.9715033423069</c:v>
                </c:pt>
                <c:pt idx="54612">
                  <c:v>432.52348782753802</c:v>
                </c:pt>
                <c:pt idx="54613">
                  <c:v>432.08849637707596</c:v>
                </c:pt>
                <c:pt idx="54614">
                  <c:v>431.71484537369201</c:v>
                </c:pt>
                <c:pt idx="54615">
                  <c:v>430.07213398815389</c:v>
                </c:pt>
                <c:pt idx="54616">
                  <c:v>429.9164239421529</c:v>
                </c:pt>
                <c:pt idx="54617">
                  <c:v>430.61051732307698</c:v>
                </c:pt>
                <c:pt idx="54618">
                  <c:v>430.99160614876899</c:v>
                </c:pt>
                <c:pt idx="54619">
                  <c:v>431.47112148384497</c:v>
                </c:pt>
                <c:pt idx="54620">
                  <c:v>431.26996410138401</c:v>
                </c:pt>
                <c:pt idx="54621">
                  <c:v>430.68708234107697</c:v>
                </c:pt>
                <c:pt idx="54622">
                  <c:v>430.88328567092304</c:v>
                </c:pt>
                <c:pt idx="54623">
                  <c:v>430.57477766046105</c:v>
                </c:pt>
                <c:pt idx="54624">
                  <c:v>430.36312928907699</c:v>
                </c:pt>
                <c:pt idx="54625">
                  <c:v>430.93643498261491</c:v>
                </c:pt>
                <c:pt idx="54626">
                  <c:v>430.61760083600007</c:v>
                </c:pt>
                <c:pt idx="54627">
                  <c:v>430.9124346947691</c:v>
                </c:pt>
                <c:pt idx="54628">
                  <c:v>429.9311800072299</c:v>
                </c:pt>
                <c:pt idx="54629">
                  <c:v>429.23125161399895</c:v>
                </c:pt>
                <c:pt idx="54630">
                  <c:v>428.85819070292303</c:v>
                </c:pt>
                <c:pt idx="54631">
                  <c:v>429.59193950661489</c:v>
                </c:pt>
                <c:pt idx="54632">
                  <c:v>430.15751745799889</c:v>
                </c:pt>
                <c:pt idx="54633">
                  <c:v>430.10207686846098</c:v>
                </c:pt>
                <c:pt idx="54634">
                  <c:v>429.39250910553801</c:v>
                </c:pt>
                <c:pt idx="54635">
                  <c:v>428.85506077938402</c:v>
                </c:pt>
                <c:pt idx="54636">
                  <c:v>429.14462971353811</c:v>
                </c:pt>
                <c:pt idx="54637">
                  <c:v>428.9587767910769</c:v>
                </c:pt>
                <c:pt idx="54638">
                  <c:v>428.86831928399994</c:v>
                </c:pt>
                <c:pt idx="54639">
                  <c:v>428.35495888276904</c:v>
                </c:pt>
                <c:pt idx="54640">
                  <c:v>427.94014553661492</c:v>
                </c:pt>
                <c:pt idx="54641">
                  <c:v>427.96182470522996</c:v>
                </c:pt>
                <c:pt idx="54642">
                  <c:v>427.39389660615404</c:v>
                </c:pt>
                <c:pt idx="54643">
                  <c:v>427.40427800461492</c:v>
                </c:pt>
                <c:pt idx="54644">
                  <c:v>427.91820586492196</c:v>
                </c:pt>
                <c:pt idx="54645">
                  <c:v>427.95587631815403</c:v>
                </c:pt>
                <c:pt idx="54646">
                  <c:v>427.84767784169196</c:v>
                </c:pt>
                <c:pt idx="54647">
                  <c:v>427.90748298138396</c:v>
                </c:pt>
                <c:pt idx="54648">
                  <c:v>427.93016541907593</c:v>
                </c:pt>
                <c:pt idx="54649">
                  <c:v>427.92855861692192</c:v>
                </c:pt>
                <c:pt idx="54650">
                  <c:v>428.05452953030704</c:v>
                </c:pt>
                <c:pt idx="54651">
                  <c:v>428.51227603523108</c:v>
                </c:pt>
                <c:pt idx="54652">
                  <c:v>428.75728085507598</c:v>
                </c:pt>
                <c:pt idx="54653">
                  <c:v>427.84529323353803</c:v>
                </c:pt>
                <c:pt idx="54654">
                  <c:v>427.75528019338407</c:v>
                </c:pt>
                <c:pt idx="54655">
                  <c:v>428.379397732923</c:v>
                </c:pt>
                <c:pt idx="54656">
                  <c:v>428.36199048630698</c:v>
                </c:pt>
                <c:pt idx="54657">
                  <c:v>429.10408459307604</c:v>
                </c:pt>
                <c:pt idx="54658">
                  <c:v>430.12937733199897</c:v>
                </c:pt>
                <c:pt idx="54659">
                  <c:v>429.73360692522994</c:v>
                </c:pt>
                <c:pt idx="54660">
                  <c:v>429.43156550415296</c:v>
                </c:pt>
                <c:pt idx="54661">
                  <c:v>428.63631984199981</c:v>
                </c:pt>
                <c:pt idx="54662">
                  <c:v>428.72249682784604</c:v>
                </c:pt>
                <c:pt idx="54663">
                  <c:v>428.37401608199895</c:v>
                </c:pt>
                <c:pt idx="54664">
                  <c:v>427.92380073630704</c:v>
                </c:pt>
                <c:pt idx="54665">
                  <c:v>427.59719051353801</c:v>
                </c:pt>
                <c:pt idx="54666">
                  <c:v>427.55078735876805</c:v>
                </c:pt>
                <c:pt idx="54667">
                  <c:v>427.30578650707599</c:v>
                </c:pt>
                <c:pt idx="54668">
                  <c:v>427.370152036923</c:v>
                </c:pt>
                <c:pt idx="54669">
                  <c:v>427.73478592646097</c:v>
                </c:pt>
                <c:pt idx="54670">
                  <c:v>428.521435820769</c:v>
                </c:pt>
                <c:pt idx="54671">
                  <c:v>427.23394736415293</c:v>
                </c:pt>
                <c:pt idx="54672">
                  <c:v>426.94540349138396</c:v>
                </c:pt>
                <c:pt idx="54673">
                  <c:v>426.42087801753792</c:v>
                </c:pt>
                <c:pt idx="54674">
                  <c:v>426.009142544307</c:v>
                </c:pt>
                <c:pt idx="54675">
                  <c:v>424.88265192646105</c:v>
                </c:pt>
                <c:pt idx="54676">
                  <c:v>424.13835231399992</c:v>
                </c:pt>
                <c:pt idx="54677">
                  <c:v>423.7067797226149</c:v>
                </c:pt>
                <c:pt idx="54678">
                  <c:v>422.42439515276897</c:v>
                </c:pt>
                <c:pt idx="54679">
                  <c:v>422.11479564815397</c:v>
                </c:pt>
                <c:pt idx="54680">
                  <c:v>422.36360954476902</c:v>
                </c:pt>
                <c:pt idx="54681">
                  <c:v>422.36662340046098</c:v>
                </c:pt>
                <c:pt idx="54682">
                  <c:v>422.28286991861495</c:v>
                </c:pt>
                <c:pt idx="54683">
                  <c:v>423.12544050476907</c:v>
                </c:pt>
                <c:pt idx="54684">
                  <c:v>423.11172679492302</c:v>
                </c:pt>
                <c:pt idx="54685">
                  <c:v>422.71250544199893</c:v>
                </c:pt>
                <c:pt idx="54686">
                  <c:v>422.61622618122999</c:v>
                </c:pt>
                <c:pt idx="54687">
                  <c:v>422.88457119784607</c:v>
                </c:pt>
                <c:pt idx="54688">
                  <c:v>423.17938588400006</c:v>
                </c:pt>
                <c:pt idx="54689">
                  <c:v>423.02762612492307</c:v>
                </c:pt>
                <c:pt idx="54690">
                  <c:v>422.93731030476903</c:v>
                </c:pt>
                <c:pt idx="54691">
                  <c:v>423.21578866538403</c:v>
                </c:pt>
                <c:pt idx="54692">
                  <c:v>423.38667128707596</c:v>
                </c:pt>
                <c:pt idx="54693">
                  <c:v>422.68757355322992</c:v>
                </c:pt>
                <c:pt idx="54694">
                  <c:v>422.24972695276898</c:v>
                </c:pt>
                <c:pt idx="54695">
                  <c:v>421.35694876815296</c:v>
                </c:pt>
                <c:pt idx="54696">
                  <c:v>420.52210786538399</c:v>
                </c:pt>
                <c:pt idx="54697">
                  <c:v>420.96264357984603</c:v>
                </c:pt>
                <c:pt idx="54698">
                  <c:v>421.51479476169192</c:v>
                </c:pt>
                <c:pt idx="54699">
                  <c:v>421.13099210076911</c:v>
                </c:pt>
                <c:pt idx="54700">
                  <c:v>420.33623410030697</c:v>
                </c:pt>
                <c:pt idx="54701">
                  <c:v>418.70194314615395</c:v>
                </c:pt>
                <c:pt idx="54702">
                  <c:v>417.359504259076</c:v>
                </c:pt>
                <c:pt idx="54703">
                  <c:v>417.065708585538</c:v>
                </c:pt>
                <c:pt idx="54704">
                  <c:v>418.45405620769191</c:v>
                </c:pt>
                <c:pt idx="54705">
                  <c:v>419.33092308184598</c:v>
                </c:pt>
                <c:pt idx="54706">
                  <c:v>418.53130263092299</c:v>
                </c:pt>
                <c:pt idx="54707">
                  <c:v>419.28942231584608</c:v>
                </c:pt>
                <c:pt idx="54708">
                  <c:v>419.69055595523093</c:v>
                </c:pt>
                <c:pt idx="54709">
                  <c:v>420.77483037953806</c:v>
                </c:pt>
                <c:pt idx="54710">
                  <c:v>421.57358863861492</c:v>
                </c:pt>
                <c:pt idx="54711">
                  <c:v>421.90211532692297</c:v>
                </c:pt>
                <c:pt idx="54712">
                  <c:v>422.26289125369198</c:v>
                </c:pt>
                <c:pt idx="54713">
                  <c:v>421.85015925707688</c:v>
                </c:pt>
                <c:pt idx="54714">
                  <c:v>421.20566466600002</c:v>
                </c:pt>
                <c:pt idx="54715">
                  <c:v>421.00380376599895</c:v>
                </c:pt>
                <c:pt idx="54716">
                  <c:v>419.74379011153798</c:v>
                </c:pt>
                <c:pt idx="54717">
                  <c:v>419.02865356507596</c:v>
                </c:pt>
                <c:pt idx="54718">
                  <c:v>419.27336772261486</c:v>
                </c:pt>
                <c:pt idx="54719">
                  <c:v>418.95720129553808</c:v>
                </c:pt>
                <c:pt idx="54720">
                  <c:v>418.35216821769194</c:v>
                </c:pt>
                <c:pt idx="54721">
                  <c:v>418.405000911846</c:v>
                </c:pt>
                <c:pt idx="54722">
                  <c:v>419.30149202923104</c:v>
                </c:pt>
                <c:pt idx="54723">
                  <c:v>419.92798246769189</c:v>
                </c:pt>
                <c:pt idx="54724">
                  <c:v>420.00975874892191</c:v>
                </c:pt>
                <c:pt idx="54725">
                  <c:v>419.13514496492292</c:v>
                </c:pt>
                <c:pt idx="54726">
                  <c:v>419.0047406941531</c:v>
                </c:pt>
                <c:pt idx="54727">
                  <c:v>418.25418066523002</c:v>
                </c:pt>
                <c:pt idx="54728">
                  <c:v>417.154586928615</c:v>
                </c:pt>
                <c:pt idx="54729">
                  <c:v>417.19282904184598</c:v>
                </c:pt>
                <c:pt idx="54730">
                  <c:v>417.63735846892297</c:v>
                </c:pt>
                <c:pt idx="54731">
                  <c:v>417.62533546215286</c:v>
                </c:pt>
                <c:pt idx="54732">
                  <c:v>417.93251876322989</c:v>
                </c:pt>
                <c:pt idx="54733">
                  <c:v>418.35044831399904</c:v>
                </c:pt>
                <c:pt idx="54734">
                  <c:v>417.75481358015298</c:v>
                </c:pt>
                <c:pt idx="54735">
                  <c:v>417.381849322307</c:v>
                </c:pt>
                <c:pt idx="54736">
                  <c:v>417.76906103446112</c:v>
                </c:pt>
                <c:pt idx="54737">
                  <c:v>417.67077254830696</c:v>
                </c:pt>
                <c:pt idx="54738">
                  <c:v>417.70925484061496</c:v>
                </c:pt>
                <c:pt idx="54739">
                  <c:v>417.95361766338397</c:v>
                </c:pt>
                <c:pt idx="54740">
                  <c:v>417.79667675199886</c:v>
                </c:pt>
                <c:pt idx="54741">
                  <c:v>417.62752162800001</c:v>
                </c:pt>
                <c:pt idx="54742">
                  <c:v>417.11635865615392</c:v>
                </c:pt>
                <c:pt idx="54743">
                  <c:v>415.98957608076898</c:v>
                </c:pt>
                <c:pt idx="54744">
                  <c:v>414.15669228523001</c:v>
                </c:pt>
                <c:pt idx="54745">
                  <c:v>413.70929755199995</c:v>
                </c:pt>
                <c:pt idx="54746">
                  <c:v>414.060670677384</c:v>
                </c:pt>
                <c:pt idx="54747">
                  <c:v>414.21460599799894</c:v>
                </c:pt>
                <c:pt idx="54748">
                  <c:v>414.23574686799986</c:v>
                </c:pt>
                <c:pt idx="54749">
                  <c:v>414.06615284122989</c:v>
                </c:pt>
                <c:pt idx="54750">
                  <c:v>413.964651423384</c:v>
                </c:pt>
                <c:pt idx="54751">
                  <c:v>414.20718821446098</c:v>
                </c:pt>
                <c:pt idx="54752">
                  <c:v>413.9243990786149</c:v>
                </c:pt>
                <c:pt idx="54753">
                  <c:v>414.23433326969189</c:v>
                </c:pt>
                <c:pt idx="54754">
                  <c:v>414.51867633692302</c:v>
                </c:pt>
                <c:pt idx="54755">
                  <c:v>415.86981791353804</c:v>
                </c:pt>
                <c:pt idx="54756">
                  <c:v>415.97147634999891</c:v>
                </c:pt>
                <c:pt idx="54757">
                  <c:v>415.86426450076908</c:v>
                </c:pt>
                <c:pt idx="54758">
                  <c:v>416.02732225799997</c:v>
                </c:pt>
                <c:pt idx="54759">
                  <c:v>415.71622988199994</c:v>
                </c:pt>
                <c:pt idx="54760">
                  <c:v>415.50347112169197</c:v>
                </c:pt>
                <c:pt idx="54761">
                  <c:v>415.41333014753786</c:v>
                </c:pt>
                <c:pt idx="54762">
                  <c:v>415.467918392461</c:v>
                </c:pt>
                <c:pt idx="54763">
                  <c:v>415.51982090199999</c:v>
                </c:pt>
                <c:pt idx="54764">
                  <c:v>415.14252765846106</c:v>
                </c:pt>
                <c:pt idx="54765">
                  <c:v>415.01178075476901</c:v>
                </c:pt>
                <c:pt idx="54766">
                  <c:v>414.31327298553799</c:v>
                </c:pt>
                <c:pt idx="54767">
                  <c:v>413.09189083507601</c:v>
                </c:pt>
                <c:pt idx="54768">
                  <c:v>411.79378701092293</c:v>
                </c:pt>
                <c:pt idx="54769">
                  <c:v>411.84773854876897</c:v>
                </c:pt>
                <c:pt idx="54770">
                  <c:v>412.26150864353792</c:v>
                </c:pt>
                <c:pt idx="54771">
                  <c:v>412.50340139738398</c:v>
                </c:pt>
                <c:pt idx="54772">
                  <c:v>412.445828970923</c:v>
                </c:pt>
                <c:pt idx="54773">
                  <c:v>412.85202543230702</c:v>
                </c:pt>
                <c:pt idx="54774">
                  <c:v>412.78297105246099</c:v>
                </c:pt>
                <c:pt idx="54775">
                  <c:v>412.85310886476901</c:v>
                </c:pt>
                <c:pt idx="54776">
                  <c:v>413.11675245307697</c:v>
                </c:pt>
                <c:pt idx="54777">
                  <c:v>412.74430525861493</c:v>
                </c:pt>
                <c:pt idx="54778">
                  <c:v>412.97968524999897</c:v>
                </c:pt>
                <c:pt idx="54779">
                  <c:v>413.43285867615299</c:v>
                </c:pt>
                <c:pt idx="54780">
                  <c:v>413.88608689861496</c:v>
                </c:pt>
                <c:pt idx="54781">
                  <c:v>414.33793374938392</c:v>
                </c:pt>
                <c:pt idx="54782">
                  <c:v>414.59023775276899</c:v>
                </c:pt>
                <c:pt idx="54783">
                  <c:v>414.04882491030702</c:v>
                </c:pt>
                <c:pt idx="54784">
                  <c:v>413.85938252276907</c:v>
                </c:pt>
                <c:pt idx="54785">
                  <c:v>413.834029550769</c:v>
                </c:pt>
                <c:pt idx="54786">
                  <c:v>413.84664092784607</c:v>
                </c:pt>
                <c:pt idx="54787">
                  <c:v>413.9733791813839</c:v>
                </c:pt>
                <c:pt idx="54788">
                  <c:v>414.15317003246105</c:v>
                </c:pt>
                <c:pt idx="54789">
                  <c:v>413.92348337953808</c:v>
                </c:pt>
                <c:pt idx="54790">
                  <c:v>413.78459886599995</c:v>
                </c:pt>
                <c:pt idx="54791">
                  <c:v>413.80601106999899</c:v>
                </c:pt>
                <c:pt idx="54792">
                  <c:v>413.37524953507705</c:v>
                </c:pt>
                <c:pt idx="54793">
                  <c:v>413.56430946922995</c:v>
                </c:pt>
                <c:pt idx="54794">
                  <c:v>412.83287639769196</c:v>
                </c:pt>
                <c:pt idx="54795">
                  <c:v>412.11617492569189</c:v>
                </c:pt>
                <c:pt idx="54796">
                  <c:v>411.46017253276898</c:v>
                </c:pt>
                <c:pt idx="54797">
                  <c:v>411.37364669707608</c:v>
                </c:pt>
                <c:pt idx="54798">
                  <c:v>411.46693209092297</c:v>
                </c:pt>
                <c:pt idx="54799">
                  <c:v>411.74226581061498</c:v>
                </c:pt>
                <c:pt idx="54800">
                  <c:v>412.45551812322992</c:v>
                </c:pt>
                <c:pt idx="54801">
                  <c:v>412.77869870938395</c:v>
                </c:pt>
                <c:pt idx="54802">
                  <c:v>413.01860517384614</c:v>
                </c:pt>
                <c:pt idx="54803">
                  <c:v>413.35693011846098</c:v>
                </c:pt>
                <c:pt idx="54804">
                  <c:v>414.30616400538395</c:v>
                </c:pt>
                <c:pt idx="54805">
                  <c:v>414.12655198846096</c:v>
                </c:pt>
                <c:pt idx="54806">
                  <c:v>413.88794267061502</c:v>
                </c:pt>
                <c:pt idx="54807">
                  <c:v>414.24917070138395</c:v>
                </c:pt>
                <c:pt idx="54808">
                  <c:v>414.88213519199894</c:v>
                </c:pt>
                <c:pt idx="54809">
                  <c:v>413.35243633876905</c:v>
                </c:pt>
                <c:pt idx="54810">
                  <c:v>413.01028151030704</c:v>
                </c:pt>
                <c:pt idx="54811">
                  <c:v>413.04931828599996</c:v>
                </c:pt>
                <c:pt idx="54812">
                  <c:v>413.01769362661508</c:v>
                </c:pt>
                <c:pt idx="54813">
                  <c:v>413.55830239492298</c:v>
                </c:pt>
                <c:pt idx="54814">
                  <c:v>412.99462842461492</c:v>
                </c:pt>
                <c:pt idx="54815">
                  <c:v>412.71557579138397</c:v>
                </c:pt>
                <c:pt idx="54816">
                  <c:v>413.31120166292197</c:v>
                </c:pt>
                <c:pt idx="54817">
                  <c:v>413.34246750261502</c:v>
                </c:pt>
                <c:pt idx="54818">
                  <c:v>412.84883386184606</c:v>
                </c:pt>
                <c:pt idx="54819">
                  <c:v>412.63508318769198</c:v>
                </c:pt>
                <c:pt idx="54820">
                  <c:v>412.82030821030696</c:v>
                </c:pt>
                <c:pt idx="54821">
                  <c:v>413.10346533092303</c:v>
                </c:pt>
                <c:pt idx="54822">
                  <c:v>412.88682082461497</c:v>
                </c:pt>
                <c:pt idx="54823">
                  <c:v>413.63810955384503</c:v>
                </c:pt>
                <c:pt idx="54824">
                  <c:v>413.16050223061501</c:v>
                </c:pt>
                <c:pt idx="54825">
                  <c:v>412.40389481984607</c:v>
                </c:pt>
                <c:pt idx="54826">
                  <c:v>412.652546706615</c:v>
                </c:pt>
                <c:pt idx="54827">
                  <c:v>413.18326903092304</c:v>
                </c:pt>
                <c:pt idx="54828">
                  <c:v>413.35001660307705</c:v>
                </c:pt>
                <c:pt idx="54829">
                  <c:v>412.37768415476916</c:v>
                </c:pt>
                <c:pt idx="54830">
                  <c:v>411.90794327015396</c:v>
                </c:pt>
                <c:pt idx="54831">
                  <c:v>411.87278947169199</c:v>
                </c:pt>
                <c:pt idx="54832">
                  <c:v>411.73478020122997</c:v>
                </c:pt>
                <c:pt idx="54833">
                  <c:v>411.64045450123098</c:v>
                </c:pt>
                <c:pt idx="54834">
                  <c:v>411.55955699892291</c:v>
                </c:pt>
                <c:pt idx="54835">
                  <c:v>411.475603886307</c:v>
                </c:pt>
                <c:pt idx="54836">
                  <c:v>411.55208710199901</c:v>
                </c:pt>
                <c:pt idx="54837">
                  <c:v>411.71068476169199</c:v>
                </c:pt>
                <c:pt idx="54838">
                  <c:v>411.56664971046098</c:v>
                </c:pt>
                <c:pt idx="54839">
                  <c:v>411.48632847507685</c:v>
                </c:pt>
                <c:pt idx="54840">
                  <c:v>411.48472304338395</c:v>
                </c:pt>
                <c:pt idx="54841">
                  <c:v>410.77611860492192</c:v>
                </c:pt>
                <c:pt idx="54842">
                  <c:v>410.78560627861486</c:v>
                </c:pt>
                <c:pt idx="54843">
                  <c:v>411.01132784876899</c:v>
                </c:pt>
                <c:pt idx="54844">
                  <c:v>410.62940038446112</c:v>
                </c:pt>
                <c:pt idx="54845">
                  <c:v>410.96578708876905</c:v>
                </c:pt>
                <c:pt idx="54846">
                  <c:v>411.50581393522992</c:v>
                </c:pt>
                <c:pt idx="54847">
                  <c:v>411.28144429892296</c:v>
                </c:pt>
                <c:pt idx="54848">
                  <c:v>411.64962404984612</c:v>
                </c:pt>
                <c:pt idx="54849">
                  <c:v>411.98352416953799</c:v>
                </c:pt>
                <c:pt idx="54850">
                  <c:v>411.36106447153799</c:v>
                </c:pt>
                <c:pt idx="54851">
                  <c:v>410.96276882692302</c:v>
                </c:pt>
                <c:pt idx="54852">
                  <c:v>410.85579538784606</c:v>
                </c:pt>
                <c:pt idx="54853">
                  <c:v>410.93249212415401</c:v>
                </c:pt>
                <c:pt idx="54854">
                  <c:v>411.32575910999992</c:v>
                </c:pt>
                <c:pt idx="54855">
                  <c:v>410.97227063123</c:v>
                </c:pt>
                <c:pt idx="54856">
                  <c:v>410.9732358073839</c:v>
                </c:pt>
                <c:pt idx="54857">
                  <c:v>410.968400489538</c:v>
                </c:pt>
                <c:pt idx="54858">
                  <c:v>411.10667443369198</c:v>
                </c:pt>
                <c:pt idx="54859">
                  <c:v>411.52607578199991</c:v>
                </c:pt>
                <c:pt idx="54860">
                  <c:v>412.31338630092301</c:v>
                </c:pt>
                <c:pt idx="54861">
                  <c:v>411.72259216646108</c:v>
                </c:pt>
                <c:pt idx="54862">
                  <c:v>411.09085322230698</c:v>
                </c:pt>
                <c:pt idx="54863">
                  <c:v>411.15693936907695</c:v>
                </c:pt>
                <c:pt idx="54864">
                  <c:v>410.94248133323003</c:v>
                </c:pt>
                <c:pt idx="54865">
                  <c:v>410.73939392953793</c:v>
                </c:pt>
                <c:pt idx="54866">
                  <c:v>410.50865434938396</c:v>
                </c:pt>
                <c:pt idx="54867">
                  <c:v>410.85748722784604</c:v>
                </c:pt>
                <c:pt idx="54868">
                  <c:v>411.1737821104611</c:v>
                </c:pt>
                <c:pt idx="54869">
                  <c:v>411.51939804830693</c:v>
                </c:pt>
                <c:pt idx="54870">
                  <c:v>411.96312319399999</c:v>
                </c:pt>
                <c:pt idx="54871">
                  <c:v>412.78839945276889</c:v>
                </c:pt>
                <c:pt idx="54872">
                  <c:v>412.91931896292186</c:v>
                </c:pt>
                <c:pt idx="54873">
                  <c:v>412.24244700630703</c:v>
                </c:pt>
                <c:pt idx="54874">
                  <c:v>412.22762347261494</c:v>
                </c:pt>
                <c:pt idx="54875">
                  <c:v>413.04797262153807</c:v>
                </c:pt>
                <c:pt idx="54876">
                  <c:v>412.37694931722996</c:v>
                </c:pt>
                <c:pt idx="54877">
                  <c:v>412.33252176522996</c:v>
                </c:pt>
                <c:pt idx="54878">
                  <c:v>412.22716060569195</c:v>
                </c:pt>
                <c:pt idx="54879">
                  <c:v>413.02411811738392</c:v>
                </c:pt>
                <c:pt idx="54880">
                  <c:v>413.54993314384603</c:v>
                </c:pt>
                <c:pt idx="54881">
                  <c:v>413.31225686784597</c:v>
                </c:pt>
                <c:pt idx="54882">
                  <c:v>412.93240349523091</c:v>
                </c:pt>
                <c:pt idx="54883">
                  <c:v>412.71976227522993</c:v>
                </c:pt>
                <c:pt idx="54884">
                  <c:v>411.93096234153796</c:v>
                </c:pt>
                <c:pt idx="54885">
                  <c:v>412.01709477969194</c:v>
                </c:pt>
                <c:pt idx="54886">
                  <c:v>411.71073444215386</c:v>
                </c:pt>
                <c:pt idx="54887">
                  <c:v>411.99022686461495</c:v>
                </c:pt>
                <c:pt idx="54888">
                  <c:v>411.80561721138395</c:v>
                </c:pt>
                <c:pt idx="54889">
                  <c:v>411.93875125661481</c:v>
                </c:pt>
                <c:pt idx="54890">
                  <c:v>411.91060493261494</c:v>
                </c:pt>
                <c:pt idx="54891">
                  <c:v>411.78956275015292</c:v>
                </c:pt>
                <c:pt idx="54892">
                  <c:v>412.89947870984605</c:v>
                </c:pt>
                <c:pt idx="54893">
                  <c:v>412.2812442572299</c:v>
                </c:pt>
                <c:pt idx="54894">
                  <c:v>411.95561043630698</c:v>
                </c:pt>
                <c:pt idx="54895">
                  <c:v>411.88648319230708</c:v>
                </c:pt>
                <c:pt idx="54896">
                  <c:v>411.65851800738392</c:v>
                </c:pt>
                <c:pt idx="54897">
                  <c:v>411.72253027230693</c:v>
                </c:pt>
                <c:pt idx="54898">
                  <c:v>411.99231503584599</c:v>
                </c:pt>
                <c:pt idx="54899">
                  <c:v>412.06044037061508</c:v>
                </c:pt>
                <c:pt idx="54900">
                  <c:v>411.94840746215391</c:v>
                </c:pt>
                <c:pt idx="54901">
                  <c:v>412.54229034769196</c:v>
                </c:pt>
                <c:pt idx="54902">
                  <c:v>413.2949934521539</c:v>
                </c:pt>
                <c:pt idx="54903">
                  <c:v>412.95604364630697</c:v>
                </c:pt>
                <c:pt idx="54904">
                  <c:v>412.67506131584611</c:v>
                </c:pt>
                <c:pt idx="54905">
                  <c:v>413.27586029676905</c:v>
                </c:pt>
                <c:pt idx="54906">
                  <c:v>413.05388792076906</c:v>
                </c:pt>
                <c:pt idx="54907">
                  <c:v>412.73324984138389</c:v>
                </c:pt>
                <c:pt idx="54908">
                  <c:v>411.87609102692301</c:v>
                </c:pt>
                <c:pt idx="54909">
                  <c:v>411.55561678784602</c:v>
                </c:pt>
                <c:pt idx="54910">
                  <c:v>411.56521467092301</c:v>
                </c:pt>
                <c:pt idx="54911">
                  <c:v>411.80996038261497</c:v>
                </c:pt>
                <c:pt idx="54912">
                  <c:v>411.46970939523101</c:v>
                </c:pt>
                <c:pt idx="54913">
                  <c:v>411.60838761092305</c:v>
                </c:pt>
                <c:pt idx="54914">
                  <c:v>411.60326640015302</c:v>
                </c:pt>
                <c:pt idx="54915">
                  <c:v>411.39862386569195</c:v>
                </c:pt>
                <c:pt idx="54916">
                  <c:v>411.27812434892189</c:v>
                </c:pt>
                <c:pt idx="54917">
                  <c:v>412.17859738522992</c:v>
                </c:pt>
                <c:pt idx="54918">
                  <c:v>413.65838442846098</c:v>
                </c:pt>
                <c:pt idx="54919">
                  <c:v>412.16947434015401</c:v>
                </c:pt>
                <c:pt idx="54920">
                  <c:v>412.18903928461492</c:v>
                </c:pt>
                <c:pt idx="54921">
                  <c:v>412.98486190984607</c:v>
                </c:pt>
                <c:pt idx="54922">
                  <c:v>412.59397966538495</c:v>
                </c:pt>
                <c:pt idx="54923">
                  <c:v>412.43980985030697</c:v>
                </c:pt>
                <c:pt idx="54924">
                  <c:v>412.71948057461498</c:v>
                </c:pt>
                <c:pt idx="54925">
                  <c:v>412.26561542569192</c:v>
                </c:pt>
                <c:pt idx="54926">
                  <c:v>412.66419474630698</c:v>
                </c:pt>
                <c:pt idx="54927">
                  <c:v>412.60468027430716</c:v>
                </c:pt>
                <c:pt idx="54928">
                  <c:v>411.48665063999903</c:v>
                </c:pt>
                <c:pt idx="54929">
                  <c:v>411.19535291692296</c:v>
                </c:pt>
                <c:pt idx="54930">
                  <c:v>411.61436236107602</c:v>
                </c:pt>
                <c:pt idx="54931">
                  <c:v>412.26713052753792</c:v>
                </c:pt>
                <c:pt idx="54932">
                  <c:v>412.83879077492196</c:v>
                </c:pt>
                <c:pt idx="54933">
                  <c:v>412.48927339923102</c:v>
                </c:pt>
                <c:pt idx="54934">
                  <c:v>412.48305070999891</c:v>
                </c:pt>
                <c:pt idx="54935">
                  <c:v>412.3190491909221</c:v>
                </c:pt>
                <c:pt idx="54936">
                  <c:v>412.12686736246098</c:v>
                </c:pt>
                <c:pt idx="54937">
                  <c:v>412.43094075107587</c:v>
                </c:pt>
                <c:pt idx="54938">
                  <c:v>412.89916790969193</c:v>
                </c:pt>
                <c:pt idx="54939">
                  <c:v>413.65887769738401</c:v>
                </c:pt>
                <c:pt idx="54940">
                  <c:v>413.79996258446107</c:v>
                </c:pt>
                <c:pt idx="54941">
                  <c:v>413.65302666600002</c:v>
                </c:pt>
                <c:pt idx="54942">
                  <c:v>413.05829770199892</c:v>
                </c:pt>
                <c:pt idx="54943">
                  <c:v>411.9195977453839</c:v>
                </c:pt>
                <c:pt idx="54944">
                  <c:v>411.87290573415305</c:v>
                </c:pt>
                <c:pt idx="54945">
                  <c:v>412.765106839076</c:v>
                </c:pt>
                <c:pt idx="54946">
                  <c:v>413.11607973492301</c:v>
                </c:pt>
                <c:pt idx="54947">
                  <c:v>412.95716677430698</c:v>
                </c:pt>
                <c:pt idx="54948">
                  <c:v>411.74768383384617</c:v>
                </c:pt>
                <c:pt idx="54949">
                  <c:v>410.04532991384605</c:v>
                </c:pt>
                <c:pt idx="54950">
                  <c:v>407.21102217461493</c:v>
                </c:pt>
                <c:pt idx="54951">
                  <c:v>406.79226006307698</c:v>
                </c:pt>
                <c:pt idx="54952">
                  <c:v>406.20989015692305</c:v>
                </c:pt>
                <c:pt idx="54953">
                  <c:v>406.39386709338402</c:v>
                </c:pt>
                <c:pt idx="54954">
                  <c:v>407.14987657707604</c:v>
                </c:pt>
                <c:pt idx="54955">
                  <c:v>408.19573019692302</c:v>
                </c:pt>
                <c:pt idx="54956">
                  <c:v>410.55148867661501</c:v>
                </c:pt>
                <c:pt idx="54957">
                  <c:v>410.94523038415298</c:v>
                </c:pt>
                <c:pt idx="54958">
                  <c:v>410.19563263738405</c:v>
                </c:pt>
                <c:pt idx="54959">
                  <c:v>409.39547513769196</c:v>
                </c:pt>
                <c:pt idx="54960">
                  <c:v>409.49794509369195</c:v>
                </c:pt>
                <c:pt idx="54961">
                  <c:v>409.16796799338402</c:v>
                </c:pt>
                <c:pt idx="54962">
                  <c:v>409.09990469799999</c:v>
                </c:pt>
                <c:pt idx="54963">
                  <c:v>408.45443297138399</c:v>
                </c:pt>
                <c:pt idx="54964">
                  <c:v>407.32349991507692</c:v>
                </c:pt>
                <c:pt idx="54965">
                  <c:v>407.52206027076903</c:v>
                </c:pt>
                <c:pt idx="54966">
                  <c:v>407.99548238984607</c:v>
                </c:pt>
                <c:pt idx="54967">
                  <c:v>408.87022952799992</c:v>
                </c:pt>
                <c:pt idx="54968">
                  <c:v>407.29367345261488</c:v>
                </c:pt>
                <c:pt idx="54969">
                  <c:v>407.27331378922986</c:v>
                </c:pt>
                <c:pt idx="54970">
                  <c:v>407.27817524184593</c:v>
                </c:pt>
                <c:pt idx="54971">
                  <c:v>406.47344853553801</c:v>
                </c:pt>
                <c:pt idx="54972">
                  <c:v>406.32920280753802</c:v>
                </c:pt>
                <c:pt idx="54973">
                  <c:v>406.31421350984607</c:v>
                </c:pt>
                <c:pt idx="54974">
                  <c:v>405.91742682338401</c:v>
                </c:pt>
                <c:pt idx="54975">
                  <c:v>405.63071227322996</c:v>
                </c:pt>
                <c:pt idx="54976">
                  <c:v>405.34746855784607</c:v>
                </c:pt>
                <c:pt idx="54977">
                  <c:v>404.85497496215396</c:v>
                </c:pt>
                <c:pt idx="54978">
                  <c:v>404.59464499107696</c:v>
                </c:pt>
                <c:pt idx="54979">
                  <c:v>404.459142773076</c:v>
                </c:pt>
                <c:pt idx="54980">
                  <c:v>404.36637474569193</c:v>
                </c:pt>
                <c:pt idx="54981">
                  <c:v>404.64504700415307</c:v>
                </c:pt>
                <c:pt idx="54982">
                  <c:v>405.15419964015302</c:v>
                </c:pt>
                <c:pt idx="54983">
                  <c:v>405.37611713153797</c:v>
                </c:pt>
                <c:pt idx="54984">
                  <c:v>405.10919522722992</c:v>
                </c:pt>
                <c:pt idx="54985">
                  <c:v>404.84410239599998</c:v>
                </c:pt>
                <c:pt idx="54986">
                  <c:v>404.90931008615399</c:v>
                </c:pt>
                <c:pt idx="54987">
                  <c:v>404.41947923830696</c:v>
                </c:pt>
                <c:pt idx="54988">
                  <c:v>404.65941161615308</c:v>
                </c:pt>
                <c:pt idx="54989">
                  <c:v>405.01885601553801</c:v>
                </c:pt>
                <c:pt idx="54990">
                  <c:v>404.74377463953806</c:v>
                </c:pt>
                <c:pt idx="54991">
                  <c:v>404.83444044692197</c:v>
                </c:pt>
                <c:pt idx="54992">
                  <c:v>404.91672421738389</c:v>
                </c:pt>
                <c:pt idx="54993">
                  <c:v>405.05441312261502</c:v>
                </c:pt>
                <c:pt idx="54994">
                  <c:v>405.34712915</c:v>
                </c:pt>
                <c:pt idx="54995">
                  <c:v>405.83274048430701</c:v>
                </c:pt>
                <c:pt idx="54996">
                  <c:v>405.71593451569197</c:v>
                </c:pt>
                <c:pt idx="54997">
                  <c:v>405.40354018492297</c:v>
                </c:pt>
                <c:pt idx="54998">
                  <c:v>405.1798695941531</c:v>
                </c:pt>
                <c:pt idx="54999">
                  <c:v>405.31356507353797</c:v>
                </c:pt>
                <c:pt idx="55000">
                  <c:v>405.72407738122996</c:v>
                </c:pt>
                <c:pt idx="55001">
                  <c:v>405.64855568569197</c:v>
                </c:pt>
                <c:pt idx="55002">
                  <c:v>405.63960873307701</c:v>
                </c:pt>
                <c:pt idx="55003">
                  <c:v>405.700261675999</c:v>
                </c:pt>
                <c:pt idx="55004">
                  <c:v>405.6820699476919</c:v>
                </c:pt>
                <c:pt idx="55005">
                  <c:v>405.23995659938396</c:v>
                </c:pt>
                <c:pt idx="55006">
                  <c:v>405.22635870584594</c:v>
                </c:pt>
                <c:pt idx="55007">
                  <c:v>405.44762288492205</c:v>
                </c:pt>
                <c:pt idx="55008">
                  <c:v>405.77563019630702</c:v>
                </c:pt>
                <c:pt idx="55009">
                  <c:v>406.02649016369196</c:v>
                </c:pt>
                <c:pt idx="55010">
                  <c:v>406.00389291323</c:v>
                </c:pt>
                <c:pt idx="55011">
                  <c:v>405.64747276046114</c:v>
                </c:pt>
                <c:pt idx="55012">
                  <c:v>405.77222434722995</c:v>
                </c:pt>
                <c:pt idx="55013">
                  <c:v>405.86214302738398</c:v>
                </c:pt>
                <c:pt idx="55014">
                  <c:v>405.64488897107606</c:v>
                </c:pt>
                <c:pt idx="55015">
                  <c:v>405.66517815476902</c:v>
                </c:pt>
                <c:pt idx="55016">
                  <c:v>405.75631580492194</c:v>
                </c:pt>
                <c:pt idx="55017">
                  <c:v>405.80117909492299</c:v>
                </c:pt>
                <c:pt idx="55018">
                  <c:v>405.9061276481529</c:v>
                </c:pt>
                <c:pt idx="55019">
                  <c:v>405.77102305184599</c:v>
                </c:pt>
                <c:pt idx="55020">
                  <c:v>406.11619056753796</c:v>
                </c:pt>
                <c:pt idx="55021">
                  <c:v>406.334905284</c:v>
                </c:pt>
                <c:pt idx="55022">
                  <c:v>406.36708051199901</c:v>
                </c:pt>
                <c:pt idx="55023">
                  <c:v>406.45731484676895</c:v>
                </c:pt>
                <c:pt idx="55024">
                  <c:v>406.48236576276895</c:v>
                </c:pt>
                <c:pt idx="55025">
                  <c:v>407.22281923276898</c:v>
                </c:pt>
                <c:pt idx="55026">
                  <c:v>407.85130318323002</c:v>
                </c:pt>
                <c:pt idx="55027">
                  <c:v>406.7644886953841</c:v>
                </c:pt>
                <c:pt idx="55028">
                  <c:v>406.53327377722991</c:v>
                </c:pt>
                <c:pt idx="55029">
                  <c:v>406.45895076830692</c:v>
                </c:pt>
                <c:pt idx="55030">
                  <c:v>406.44279791722994</c:v>
                </c:pt>
                <c:pt idx="55031">
                  <c:v>406.59143628507593</c:v>
                </c:pt>
                <c:pt idx="55032">
                  <c:v>406.97848188907602</c:v>
                </c:pt>
                <c:pt idx="55033">
                  <c:v>406.65988567830709</c:v>
                </c:pt>
                <c:pt idx="55034">
                  <c:v>406.66872115769195</c:v>
                </c:pt>
                <c:pt idx="55035">
                  <c:v>406.7385969323069</c:v>
                </c:pt>
                <c:pt idx="55036">
                  <c:v>407.07015211046098</c:v>
                </c:pt>
                <c:pt idx="55037">
                  <c:v>407.15192150969204</c:v>
                </c:pt>
                <c:pt idx="55038">
                  <c:v>406.99788535061492</c:v>
                </c:pt>
                <c:pt idx="55039">
                  <c:v>407.2233922826149</c:v>
                </c:pt>
                <c:pt idx="55040">
                  <c:v>406.89823905584495</c:v>
                </c:pt>
                <c:pt idx="55041">
                  <c:v>407.104747807384</c:v>
                </c:pt>
                <c:pt idx="55042">
                  <c:v>407.44725184707596</c:v>
                </c:pt>
                <c:pt idx="55043">
                  <c:v>407.453488107076</c:v>
                </c:pt>
                <c:pt idx="55044">
                  <c:v>407.31094452769196</c:v>
                </c:pt>
                <c:pt idx="55045">
                  <c:v>407.79778285446105</c:v>
                </c:pt>
                <c:pt idx="55046">
                  <c:v>407.59059421538399</c:v>
                </c:pt>
                <c:pt idx="55047">
                  <c:v>407.75773801153792</c:v>
                </c:pt>
                <c:pt idx="55048">
                  <c:v>407.70008205338405</c:v>
                </c:pt>
                <c:pt idx="55049">
                  <c:v>407.69701305230694</c:v>
                </c:pt>
                <c:pt idx="55050">
                  <c:v>407.62265527999898</c:v>
                </c:pt>
                <c:pt idx="55051">
                  <c:v>407.55622446199993</c:v>
                </c:pt>
                <c:pt idx="55052">
                  <c:v>408.02215788384598</c:v>
                </c:pt>
                <c:pt idx="55053">
                  <c:v>408.09817542322986</c:v>
                </c:pt>
                <c:pt idx="55054">
                  <c:v>407.87724308692304</c:v>
                </c:pt>
                <c:pt idx="55055">
                  <c:v>407.83517094446103</c:v>
                </c:pt>
                <c:pt idx="55056">
                  <c:v>407.92793578107688</c:v>
                </c:pt>
                <c:pt idx="55057">
                  <c:v>408.31296215338403</c:v>
                </c:pt>
                <c:pt idx="55058">
                  <c:v>408.65607856599996</c:v>
                </c:pt>
                <c:pt idx="55059">
                  <c:v>409.01477307323</c:v>
                </c:pt>
                <c:pt idx="55060">
                  <c:v>408.28787919199897</c:v>
                </c:pt>
                <c:pt idx="55061">
                  <c:v>407.92714197661491</c:v>
                </c:pt>
                <c:pt idx="55062">
                  <c:v>408.11314624061487</c:v>
                </c:pt>
                <c:pt idx="55063">
                  <c:v>408.18547926907593</c:v>
                </c:pt>
                <c:pt idx="55064">
                  <c:v>408.17460999799999</c:v>
                </c:pt>
                <c:pt idx="55065">
                  <c:v>408.15865970846102</c:v>
                </c:pt>
                <c:pt idx="55066">
                  <c:v>408.16451455030705</c:v>
                </c:pt>
                <c:pt idx="55067">
                  <c:v>408.32117584646096</c:v>
                </c:pt>
                <c:pt idx="55068">
                  <c:v>408.58508797507596</c:v>
                </c:pt>
                <c:pt idx="55069">
                  <c:v>408.62760415230701</c:v>
                </c:pt>
                <c:pt idx="55070">
                  <c:v>408.29286786676903</c:v>
                </c:pt>
                <c:pt idx="55071">
                  <c:v>408.36730585476903</c:v>
                </c:pt>
                <c:pt idx="55072">
                  <c:v>408.39191383184601</c:v>
                </c:pt>
                <c:pt idx="55073">
                  <c:v>408.2811140989229</c:v>
                </c:pt>
                <c:pt idx="55074">
                  <c:v>408.41959520584601</c:v>
                </c:pt>
                <c:pt idx="55075">
                  <c:v>408.75658714338397</c:v>
                </c:pt>
                <c:pt idx="55076">
                  <c:v>408.97070619415405</c:v>
                </c:pt>
                <c:pt idx="55077">
                  <c:v>409.01316722769189</c:v>
                </c:pt>
                <c:pt idx="55078">
                  <c:v>409.02782432015306</c:v>
                </c:pt>
                <c:pt idx="55079">
                  <c:v>409.17814717584605</c:v>
                </c:pt>
                <c:pt idx="55080">
                  <c:v>409.43743071876895</c:v>
                </c:pt>
                <c:pt idx="55081">
                  <c:v>409.65001703323105</c:v>
                </c:pt>
                <c:pt idx="55082">
                  <c:v>409.6902577670769</c:v>
                </c:pt>
                <c:pt idx="55083">
                  <c:v>409.95088085476914</c:v>
                </c:pt>
                <c:pt idx="55084">
                  <c:v>409.83359146430695</c:v>
                </c:pt>
                <c:pt idx="55085">
                  <c:v>409.81235694399891</c:v>
                </c:pt>
                <c:pt idx="55086">
                  <c:v>409.89209120507599</c:v>
                </c:pt>
                <c:pt idx="55087">
                  <c:v>410.22690693799893</c:v>
                </c:pt>
                <c:pt idx="55088">
                  <c:v>410.67192848092299</c:v>
                </c:pt>
                <c:pt idx="55089">
                  <c:v>411.08860755322996</c:v>
                </c:pt>
                <c:pt idx="55090">
                  <c:v>411.21986344307697</c:v>
                </c:pt>
                <c:pt idx="55091">
                  <c:v>411.35337077015396</c:v>
                </c:pt>
                <c:pt idx="55092">
                  <c:v>411.75473556892297</c:v>
                </c:pt>
                <c:pt idx="55093">
                  <c:v>412.0321145606149</c:v>
                </c:pt>
                <c:pt idx="55094">
                  <c:v>412.67811007076898</c:v>
                </c:pt>
                <c:pt idx="55095">
                  <c:v>413.02498329046108</c:v>
                </c:pt>
                <c:pt idx="55096">
                  <c:v>412.92818877169185</c:v>
                </c:pt>
                <c:pt idx="55097">
                  <c:v>413.48872587384602</c:v>
                </c:pt>
                <c:pt idx="55098">
                  <c:v>413.18351489569199</c:v>
                </c:pt>
                <c:pt idx="55099">
                  <c:v>412.97352934369189</c:v>
                </c:pt>
                <c:pt idx="55100">
                  <c:v>412.93802103461496</c:v>
                </c:pt>
                <c:pt idx="55101">
                  <c:v>412.90366948969199</c:v>
                </c:pt>
                <c:pt idx="55102">
                  <c:v>412.92743593030696</c:v>
                </c:pt>
                <c:pt idx="55103">
                  <c:v>412.81636534876895</c:v>
                </c:pt>
                <c:pt idx="55104">
                  <c:v>413.249797533692</c:v>
                </c:pt>
                <c:pt idx="55105">
                  <c:v>413.19259068630708</c:v>
                </c:pt>
                <c:pt idx="55106">
                  <c:v>413.19299548199996</c:v>
                </c:pt>
                <c:pt idx="55107">
                  <c:v>412.89820333400002</c:v>
                </c:pt>
                <c:pt idx="55108">
                  <c:v>413.09772572030698</c:v>
                </c:pt>
                <c:pt idx="55109">
                  <c:v>414.05361384707692</c:v>
                </c:pt>
                <c:pt idx="55110">
                  <c:v>413.78040557307696</c:v>
                </c:pt>
                <c:pt idx="55111">
                  <c:v>414.43692256846094</c:v>
                </c:pt>
                <c:pt idx="55112">
                  <c:v>414.40192311599895</c:v>
                </c:pt>
                <c:pt idx="55113">
                  <c:v>414.67266771599901</c:v>
                </c:pt>
                <c:pt idx="55114">
                  <c:v>414.48865088707691</c:v>
                </c:pt>
                <c:pt idx="55115">
                  <c:v>415.08703783292299</c:v>
                </c:pt>
                <c:pt idx="55116">
                  <c:v>415.57892553184502</c:v>
                </c:pt>
                <c:pt idx="55117">
                  <c:v>415.07662647369199</c:v>
                </c:pt>
                <c:pt idx="55118">
                  <c:v>415.14920395969204</c:v>
                </c:pt>
                <c:pt idx="55119">
                  <c:v>416.30027950892293</c:v>
                </c:pt>
                <c:pt idx="55120">
                  <c:v>416.21070918584604</c:v>
                </c:pt>
                <c:pt idx="55121">
                  <c:v>416.3506446273841</c:v>
                </c:pt>
                <c:pt idx="55122">
                  <c:v>416.78162245184592</c:v>
                </c:pt>
                <c:pt idx="55123">
                  <c:v>417.67173367492302</c:v>
                </c:pt>
                <c:pt idx="55124">
                  <c:v>419.0282184632299</c:v>
                </c:pt>
                <c:pt idx="55125">
                  <c:v>420.43631415769181</c:v>
                </c:pt>
                <c:pt idx="55126">
                  <c:v>420.49736758230699</c:v>
                </c:pt>
                <c:pt idx="55127">
                  <c:v>419.92575240261488</c:v>
                </c:pt>
                <c:pt idx="55128">
                  <c:v>419.69947707169194</c:v>
                </c:pt>
                <c:pt idx="55129">
                  <c:v>418.79588271907602</c:v>
                </c:pt>
                <c:pt idx="55130">
                  <c:v>418.77926206615405</c:v>
                </c:pt>
                <c:pt idx="55131">
                  <c:v>417.89953777230699</c:v>
                </c:pt>
                <c:pt idx="55132">
                  <c:v>417.537510236461</c:v>
                </c:pt>
                <c:pt idx="55133">
                  <c:v>417.59775122846099</c:v>
                </c:pt>
                <c:pt idx="55134">
                  <c:v>417.67233553599999</c:v>
                </c:pt>
                <c:pt idx="55135">
                  <c:v>417.17950618615401</c:v>
                </c:pt>
                <c:pt idx="55136">
                  <c:v>417.21309699092194</c:v>
                </c:pt>
                <c:pt idx="55137">
                  <c:v>417.22546996384602</c:v>
                </c:pt>
                <c:pt idx="55138">
                  <c:v>417.37974935707592</c:v>
                </c:pt>
                <c:pt idx="55139">
                  <c:v>417.08370864938399</c:v>
                </c:pt>
                <c:pt idx="55140">
                  <c:v>416.60195554092292</c:v>
                </c:pt>
                <c:pt idx="55141">
                  <c:v>416.29548734799994</c:v>
                </c:pt>
                <c:pt idx="55142">
                  <c:v>415.83183509492301</c:v>
                </c:pt>
                <c:pt idx="55143">
                  <c:v>415.63344100015308</c:v>
                </c:pt>
                <c:pt idx="55144">
                  <c:v>415.16955831323008</c:v>
                </c:pt>
                <c:pt idx="55145">
                  <c:v>414.64958495415306</c:v>
                </c:pt>
                <c:pt idx="55146">
                  <c:v>414.71058879492301</c:v>
                </c:pt>
                <c:pt idx="55147">
                  <c:v>414.10473507338401</c:v>
                </c:pt>
                <c:pt idx="55148">
                  <c:v>414.17734631000002</c:v>
                </c:pt>
                <c:pt idx="55149">
                  <c:v>414.38569333923107</c:v>
                </c:pt>
                <c:pt idx="55150">
                  <c:v>413.50425935061492</c:v>
                </c:pt>
                <c:pt idx="55151">
                  <c:v>413.33910692230796</c:v>
                </c:pt>
                <c:pt idx="55152">
                  <c:v>412.5414966898461</c:v>
                </c:pt>
                <c:pt idx="55153">
                  <c:v>412.23973936276894</c:v>
                </c:pt>
                <c:pt idx="55154">
                  <c:v>411.82175314846103</c:v>
                </c:pt>
                <c:pt idx="55155">
                  <c:v>411.47024652138396</c:v>
                </c:pt>
                <c:pt idx="55156">
                  <c:v>411.69428857584603</c:v>
                </c:pt>
                <c:pt idx="55157">
                  <c:v>411.51863774015294</c:v>
                </c:pt>
                <c:pt idx="55158">
                  <c:v>411.65716486707697</c:v>
                </c:pt>
                <c:pt idx="55159">
                  <c:v>412.61180963784608</c:v>
                </c:pt>
                <c:pt idx="55160">
                  <c:v>412.442304221538</c:v>
                </c:pt>
                <c:pt idx="55161">
                  <c:v>411.83432581692301</c:v>
                </c:pt>
                <c:pt idx="55162">
                  <c:v>411.78400610030701</c:v>
                </c:pt>
                <c:pt idx="55163">
                  <c:v>411.85480959199998</c:v>
                </c:pt>
                <c:pt idx="55164">
                  <c:v>412.17124478769199</c:v>
                </c:pt>
                <c:pt idx="55165">
                  <c:v>411.834989015384</c:v>
                </c:pt>
                <c:pt idx="55166">
                  <c:v>411.94602709769191</c:v>
                </c:pt>
                <c:pt idx="55167">
                  <c:v>412.03399596169191</c:v>
                </c:pt>
                <c:pt idx="55168">
                  <c:v>412.25345973476902</c:v>
                </c:pt>
                <c:pt idx="55169">
                  <c:v>413.11300743415302</c:v>
                </c:pt>
                <c:pt idx="55170">
                  <c:v>413.81026068461506</c:v>
                </c:pt>
                <c:pt idx="55171">
                  <c:v>413.38898330676903</c:v>
                </c:pt>
                <c:pt idx="55172">
                  <c:v>414.16644417969201</c:v>
                </c:pt>
                <c:pt idx="55173">
                  <c:v>414.27935032369197</c:v>
                </c:pt>
                <c:pt idx="55174">
                  <c:v>414.22447816415308</c:v>
                </c:pt>
                <c:pt idx="55175">
                  <c:v>414.08207093646098</c:v>
                </c:pt>
                <c:pt idx="55176">
                  <c:v>415.08178367846102</c:v>
                </c:pt>
                <c:pt idx="55177">
                  <c:v>416.84105732553797</c:v>
                </c:pt>
                <c:pt idx="55178">
                  <c:v>418.40656623999899</c:v>
                </c:pt>
                <c:pt idx="55179">
                  <c:v>423.83915608861497</c:v>
                </c:pt>
                <c:pt idx="55180">
                  <c:v>427.05977301476906</c:v>
                </c:pt>
                <c:pt idx="55181">
                  <c:v>432.62355114584602</c:v>
                </c:pt>
                <c:pt idx="55182">
                  <c:v>436.65355343215299</c:v>
                </c:pt>
                <c:pt idx="55183">
                  <c:v>437.99663740538386</c:v>
                </c:pt>
                <c:pt idx="55184">
                  <c:v>438.46786221153798</c:v>
                </c:pt>
                <c:pt idx="55185">
                  <c:v>438.63922284446107</c:v>
                </c:pt>
                <c:pt idx="55186">
                  <c:v>436.68619336107594</c:v>
                </c:pt>
                <c:pt idx="55187">
                  <c:v>435.90093700015296</c:v>
                </c:pt>
                <c:pt idx="55188">
                  <c:v>435.64045512723106</c:v>
                </c:pt>
                <c:pt idx="55189">
                  <c:v>434.84184521861499</c:v>
                </c:pt>
                <c:pt idx="55190">
                  <c:v>435.06372484599996</c:v>
                </c:pt>
                <c:pt idx="55191">
                  <c:v>434.98669517276898</c:v>
                </c:pt>
                <c:pt idx="55192">
                  <c:v>435.76174921338395</c:v>
                </c:pt>
                <c:pt idx="55193">
                  <c:v>437.06533128538399</c:v>
                </c:pt>
                <c:pt idx="55194">
                  <c:v>437.50023056046098</c:v>
                </c:pt>
                <c:pt idx="55195">
                  <c:v>438.58795737338397</c:v>
                </c:pt>
                <c:pt idx="55196">
                  <c:v>440.08545955215294</c:v>
                </c:pt>
                <c:pt idx="55197">
                  <c:v>439.34597995553793</c:v>
                </c:pt>
                <c:pt idx="55198">
                  <c:v>436.87637939400003</c:v>
                </c:pt>
                <c:pt idx="55199">
                  <c:v>432.17422149369202</c:v>
                </c:pt>
                <c:pt idx="55200">
                  <c:v>431.20763997461495</c:v>
                </c:pt>
                <c:pt idx="55201">
                  <c:v>433.05394306876798</c:v>
                </c:pt>
                <c:pt idx="55202">
                  <c:v>433.23147113676902</c:v>
                </c:pt>
                <c:pt idx="55203">
                  <c:v>431.45309402846101</c:v>
                </c:pt>
                <c:pt idx="55204">
                  <c:v>430.92437163676902</c:v>
                </c:pt>
                <c:pt idx="55205">
                  <c:v>431.17869424507694</c:v>
                </c:pt>
                <c:pt idx="55206">
                  <c:v>432.597314834923</c:v>
                </c:pt>
                <c:pt idx="55207">
                  <c:v>432.31298001692306</c:v>
                </c:pt>
                <c:pt idx="55208">
                  <c:v>431.2201332190769</c:v>
                </c:pt>
                <c:pt idx="55209">
                  <c:v>430.12165133338402</c:v>
                </c:pt>
                <c:pt idx="55210">
                  <c:v>428.40877698999986</c:v>
                </c:pt>
                <c:pt idx="55211">
                  <c:v>428.40940513153805</c:v>
                </c:pt>
                <c:pt idx="55212">
                  <c:v>428.92239201984597</c:v>
                </c:pt>
                <c:pt idx="55213">
                  <c:v>430.23156571184592</c:v>
                </c:pt>
                <c:pt idx="55214">
                  <c:v>431.00927851584606</c:v>
                </c:pt>
                <c:pt idx="55215">
                  <c:v>429.85442461723005</c:v>
                </c:pt>
                <c:pt idx="55216">
                  <c:v>428.72645320676895</c:v>
                </c:pt>
                <c:pt idx="55217">
                  <c:v>427.40004757722994</c:v>
                </c:pt>
                <c:pt idx="55218">
                  <c:v>427.38138372984605</c:v>
                </c:pt>
                <c:pt idx="55219">
                  <c:v>429.45331817676896</c:v>
                </c:pt>
                <c:pt idx="55220">
                  <c:v>433.82410826384609</c:v>
                </c:pt>
                <c:pt idx="55221">
                  <c:v>431.43124298599986</c:v>
                </c:pt>
                <c:pt idx="55222">
                  <c:v>429.92524119369205</c:v>
                </c:pt>
                <c:pt idx="55223">
                  <c:v>428.38691304769088</c:v>
                </c:pt>
                <c:pt idx="55224">
                  <c:v>427.02229624861491</c:v>
                </c:pt>
                <c:pt idx="55225">
                  <c:v>426.42231490353794</c:v>
                </c:pt>
                <c:pt idx="55226">
                  <c:v>426.62347735769191</c:v>
                </c:pt>
                <c:pt idx="55227">
                  <c:v>426.23793417399992</c:v>
                </c:pt>
                <c:pt idx="55228">
                  <c:v>426.95152053430701</c:v>
                </c:pt>
                <c:pt idx="55229">
                  <c:v>425.87199865553799</c:v>
                </c:pt>
                <c:pt idx="55230">
                  <c:v>425.15180918876911</c:v>
                </c:pt>
                <c:pt idx="55231">
                  <c:v>424.99562306076905</c:v>
                </c:pt>
                <c:pt idx="55232">
                  <c:v>425.06707881923001</c:v>
                </c:pt>
                <c:pt idx="55233">
                  <c:v>424.90229578599997</c:v>
                </c:pt>
                <c:pt idx="55234">
                  <c:v>424.675795685384</c:v>
                </c:pt>
                <c:pt idx="55235">
                  <c:v>424.36641826507594</c:v>
                </c:pt>
                <c:pt idx="55236">
                  <c:v>424.61796437461498</c:v>
                </c:pt>
                <c:pt idx="55237">
                  <c:v>424.35489455246108</c:v>
                </c:pt>
                <c:pt idx="55238">
                  <c:v>424.30150464046102</c:v>
                </c:pt>
                <c:pt idx="55239">
                  <c:v>424.586641666307</c:v>
                </c:pt>
                <c:pt idx="55240">
                  <c:v>424.70613960784596</c:v>
                </c:pt>
                <c:pt idx="55241">
                  <c:v>424.18122894322994</c:v>
                </c:pt>
                <c:pt idx="55242">
                  <c:v>424.28970459984606</c:v>
                </c:pt>
                <c:pt idx="55243">
                  <c:v>424.24344818938408</c:v>
                </c:pt>
                <c:pt idx="55244">
                  <c:v>424.10549427707696</c:v>
                </c:pt>
                <c:pt idx="55245">
                  <c:v>424.20574355507699</c:v>
                </c:pt>
                <c:pt idx="55246">
                  <c:v>424.82865970861491</c:v>
                </c:pt>
                <c:pt idx="55247">
                  <c:v>424.3440432733841</c:v>
                </c:pt>
                <c:pt idx="55248">
                  <c:v>424.02746187153798</c:v>
                </c:pt>
                <c:pt idx="55249">
                  <c:v>424.71278860584607</c:v>
                </c:pt>
                <c:pt idx="55250">
                  <c:v>425.21051944399989</c:v>
                </c:pt>
                <c:pt idx="55251">
                  <c:v>424.651060512615</c:v>
                </c:pt>
                <c:pt idx="55252">
                  <c:v>424.86403884984605</c:v>
                </c:pt>
                <c:pt idx="55253">
                  <c:v>425.00915580215394</c:v>
                </c:pt>
                <c:pt idx="55254">
                  <c:v>424.97425145076897</c:v>
                </c:pt>
                <c:pt idx="55255">
                  <c:v>424.84268675446111</c:v>
                </c:pt>
                <c:pt idx="55256">
                  <c:v>424.72824419815299</c:v>
                </c:pt>
                <c:pt idx="55257">
                  <c:v>424.22949406384606</c:v>
                </c:pt>
                <c:pt idx="55258">
                  <c:v>424.10895293861495</c:v>
                </c:pt>
                <c:pt idx="55259">
                  <c:v>423.74498662769201</c:v>
                </c:pt>
                <c:pt idx="55260">
                  <c:v>423.64766214769202</c:v>
                </c:pt>
                <c:pt idx="55261">
                  <c:v>423.66839224138397</c:v>
                </c:pt>
                <c:pt idx="55262">
                  <c:v>423.50887905122994</c:v>
                </c:pt>
                <c:pt idx="55263">
                  <c:v>423.78868230015308</c:v>
                </c:pt>
                <c:pt idx="55264">
                  <c:v>424.15089295738397</c:v>
                </c:pt>
                <c:pt idx="55265">
                  <c:v>424.74727991569199</c:v>
                </c:pt>
                <c:pt idx="55266">
                  <c:v>424.64219888153798</c:v>
                </c:pt>
                <c:pt idx="55267">
                  <c:v>424.29163083753792</c:v>
                </c:pt>
                <c:pt idx="55268">
                  <c:v>424.81468798246107</c:v>
                </c:pt>
                <c:pt idx="55269">
                  <c:v>424.10115803138399</c:v>
                </c:pt>
                <c:pt idx="55270">
                  <c:v>423.58362504215296</c:v>
                </c:pt>
                <c:pt idx="55271">
                  <c:v>424.19692988261494</c:v>
                </c:pt>
                <c:pt idx="55272">
                  <c:v>424.99547020384608</c:v>
                </c:pt>
                <c:pt idx="55273">
                  <c:v>423.02029313353808</c:v>
                </c:pt>
                <c:pt idx="55274">
                  <c:v>422.74094948646098</c:v>
                </c:pt>
                <c:pt idx="55275">
                  <c:v>422.46850749815388</c:v>
                </c:pt>
                <c:pt idx="55276">
                  <c:v>422.69809446399995</c:v>
                </c:pt>
                <c:pt idx="55277">
                  <c:v>422.48450547153794</c:v>
                </c:pt>
                <c:pt idx="55278">
                  <c:v>422.15256501246114</c:v>
                </c:pt>
                <c:pt idx="55279">
                  <c:v>420.95261353523</c:v>
                </c:pt>
                <c:pt idx="55280">
                  <c:v>419.84849451061501</c:v>
                </c:pt>
                <c:pt idx="55281">
                  <c:v>418.98359552722991</c:v>
                </c:pt>
                <c:pt idx="55282">
                  <c:v>418.22599926322994</c:v>
                </c:pt>
                <c:pt idx="55283">
                  <c:v>417.88353470492297</c:v>
                </c:pt>
                <c:pt idx="55284">
                  <c:v>418.84739142584607</c:v>
                </c:pt>
                <c:pt idx="55285">
                  <c:v>420.71125568107595</c:v>
                </c:pt>
                <c:pt idx="55286">
                  <c:v>419.59327216046108</c:v>
                </c:pt>
                <c:pt idx="55287">
                  <c:v>418.93184633199996</c:v>
                </c:pt>
                <c:pt idx="55288">
                  <c:v>419.18104687384607</c:v>
                </c:pt>
                <c:pt idx="55289">
                  <c:v>418.92765687092299</c:v>
                </c:pt>
                <c:pt idx="55290">
                  <c:v>418.9464294786149</c:v>
                </c:pt>
                <c:pt idx="55291">
                  <c:v>418.75397171199995</c:v>
                </c:pt>
                <c:pt idx="55292">
                  <c:v>419.79179622461487</c:v>
                </c:pt>
                <c:pt idx="55293">
                  <c:v>420.369915600615</c:v>
                </c:pt>
                <c:pt idx="55294">
                  <c:v>420.519580052923</c:v>
                </c:pt>
                <c:pt idx="55295">
                  <c:v>420.58370658138392</c:v>
                </c:pt>
                <c:pt idx="55296">
                  <c:v>420.71701250722987</c:v>
                </c:pt>
                <c:pt idx="55297">
                  <c:v>420.22238246630695</c:v>
                </c:pt>
                <c:pt idx="55298">
                  <c:v>420.20853662876897</c:v>
                </c:pt>
                <c:pt idx="55299">
                  <c:v>420.37905065599898</c:v>
                </c:pt>
                <c:pt idx="55300">
                  <c:v>420.33478812153805</c:v>
                </c:pt>
                <c:pt idx="55301">
                  <c:v>421.717902524154</c:v>
                </c:pt>
                <c:pt idx="55302">
                  <c:v>423.54202924261494</c:v>
                </c:pt>
                <c:pt idx="55303">
                  <c:v>422.36180040230698</c:v>
                </c:pt>
                <c:pt idx="55304">
                  <c:v>421.56712721830695</c:v>
                </c:pt>
                <c:pt idx="55305">
                  <c:v>421.73349572661493</c:v>
                </c:pt>
                <c:pt idx="55306">
                  <c:v>421.64027277707601</c:v>
                </c:pt>
                <c:pt idx="55307">
                  <c:v>422.19978688492307</c:v>
                </c:pt>
                <c:pt idx="55308">
                  <c:v>422.23374106061493</c:v>
                </c:pt>
                <c:pt idx="55309">
                  <c:v>422.12181290215295</c:v>
                </c:pt>
                <c:pt idx="55310">
                  <c:v>422.35300840369194</c:v>
                </c:pt>
                <c:pt idx="55311">
                  <c:v>422.19849906799891</c:v>
                </c:pt>
                <c:pt idx="55312">
                  <c:v>422.13782153753806</c:v>
                </c:pt>
                <c:pt idx="55313">
                  <c:v>422.52818437630697</c:v>
                </c:pt>
                <c:pt idx="55314">
                  <c:v>422.67883927415301</c:v>
                </c:pt>
                <c:pt idx="55315">
                  <c:v>422.89289530569198</c:v>
                </c:pt>
                <c:pt idx="55316">
                  <c:v>422.67696313553807</c:v>
                </c:pt>
                <c:pt idx="55317">
                  <c:v>422.44139746784487</c:v>
                </c:pt>
                <c:pt idx="55318">
                  <c:v>422.752714495845</c:v>
                </c:pt>
                <c:pt idx="55319">
                  <c:v>422.08612252584601</c:v>
                </c:pt>
                <c:pt idx="55320">
                  <c:v>422.63848054861495</c:v>
                </c:pt>
                <c:pt idx="55321">
                  <c:v>423.07354870153796</c:v>
                </c:pt>
                <c:pt idx="55322">
                  <c:v>425.02551324553787</c:v>
                </c:pt>
                <c:pt idx="55323">
                  <c:v>425.90177405615293</c:v>
                </c:pt>
                <c:pt idx="55324">
                  <c:v>424.53885004661487</c:v>
                </c:pt>
                <c:pt idx="55325">
                  <c:v>423.83524855446097</c:v>
                </c:pt>
                <c:pt idx="55326">
                  <c:v>424.59571834369189</c:v>
                </c:pt>
                <c:pt idx="55327">
                  <c:v>424.39166703861503</c:v>
                </c:pt>
                <c:pt idx="55328">
                  <c:v>421.88672853461492</c:v>
                </c:pt>
                <c:pt idx="55329">
                  <c:v>421.32341740599986</c:v>
                </c:pt>
                <c:pt idx="55330">
                  <c:v>421.06704473769196</c:v>
                </c:pt>
                <c:pt idx="55331">
                  <c:v>420.94930383276903</c:v>
                </c:pt>
                <c:pt idx="55332">
                  <c:v>421.03149434476802</c:v>
                </c:pt>
                <c:pt idx="55333">
                  <c:v>420.82452623692302</c:v>
                </c:pt>
                <c:pt idx="55334">
                  <c:v>421.15741287046103</c:v>
                </c:pt>
                <c:pt idx="55335">
                  <c:v>421.15319713461508</c:v>
                </c:pt>
                <c:pt idx="55336">
                  <c:v>421.4125582256919</c:v>
                </c:pt>
                <c:pt idx="55337">
                  <c:v>422.65945923984611</c:v>
                </c:pt>
                <c:pt idx="55338">
                  <c:v>422.32420466969205</c:v>
                </c:pt>
                <c:pt idx="55339">
                  <c:v>421.63738748369195</c:v>
                </c:pt>
                <c:pt idx="55340">
                  <c:v>421.59285025353802</c:v>
                </c:pt>
                <c:pt idx="55341">
                  <c:v>422.63361603384504</c:v>
                </c:pt>
                <c:pt idx="55342">
                  <c:v>422.189204063999</c:v>
                </c:pt>
                <c:pt idx="55343">
                  <c:v>421.64229551092308</c:v>
                </c:pt>
                <c:pt idx="55344">
                  <c:v>422.17970279922997</c:v>
                </c:pt>
                <c:pt idx="55345">
                  <c:v>420.76223164076902</c:v>
                </c:pt>
                <c:pt idx="55346">
                  <c:v>419.843192708461</c:v>
                </c:pt>
                <c:pt idx="55347">
                  <c:v>419.61438781492308</c:v>
                </c:pt>
                <c:pt idx="55348">
                  <c:v>419.90476375030698</c:v>
                </c:pt>
                <c:pt idx="55349">
                  <c:v>420.02877568876897</c:v>
                </c:pt>
                <c:pt idx="55350">
                  <c:v>420.06086281092314</c:v>
                </c:pt>
                <c:pt idx="55351">
                  <c:v>420.01542153999998</c:v>
                </c:pt>
                <c:pt idx="55352">
                  <c:v>420.14060487907608</c:v>
                </c:pt>
                <c:pt idx="55353">
                  <c:v>420.07334827661487</c:v>
                </c:pt>
                <c:pt idx="55354">
                  <c:v>420.19071883292293</c:v>
                </c:pt>
                <c:pt idx="55355">
                  <c:v>420.88651620015287</c:v>
                </c:pt>
                <c:pt idx="55356">
                  <c:v>422.35956364107602</c:v>
                </c:pt>
                <c:pt idx="55357">
                  <c:v>421.12343990199889</c:v>
                </c:pt>
                <c:pt idx="55358">
                  <c:v>420.55989907338403</c:v>
                </c:pt>
                <c:pt idx="55359">
                  <c:v>420.09604174307691</c:v>
                </c:pt>
                <c:pt idx="55360">
                  <c:v>419.9335500599999</c:v>
                </c:pt>
                <c:pt idx="55361">
                  <c:v>420.15440629415406</c:v>
                </c:pt>
                <c:pt idx="55362">
                  <c:v>420.30898606892299</c:v>
                </c:pt>
                <c:pt idx="55363">
                  <c:v>420.17863537569195</c:v>
                </c:pt>
                <c:pt idx="55364">
                  <c:v>420.47916590430697</c:v>
                </c:pt>
                <c:pt idx="55365">
                  <c:v>420.60083626030701</c:v>
                </c:pt>
                <c:pt idx="55366">
                  <c:v>421.44698424938395</c:v>
                </c:pt>
                <c:pt idx="55367">
                  <c:v>422.75772485307698</c:v>
                </c:pt>
                <c:pt idx="55368">
                  <c:v>422.93678414492297</c:v>
                </c:pt>
                <c:pt idx="55369">
                  <c:v>422.77289298769199</c:v>
                </c:pt>
                <c:pt idx="55370">
                  <c:v>422.17264158815306</c:v>
                </c:pt>
                <c:pt idx="55371">
                  <c:v>422.00252386446107</c:v>
                </c:pt>
                <c:pt idx="55372">
                  <c:v>422.62549752430704</c:v>
                </c:pt>
                <c:pt idx="55373">
                  <c:v>421.86264351938411</c:v>
                </c:pt>
                <c:pt idx="55374">
                  <c:v>422.62016902076908</c:v>
                </c:pt>
                <c:pt idx="55375">
                  <c:v>424.13143305369192</c:v>
                </c:pt>
                <c:pt idx="55376">
                  <c:v>423.75029453738398</c:v>
                </c:pt>
                <c:pt idx="55377">
                  <c:v>423.07221613553804</c:v>
                </c:pt>
                <c:pt idx="55378">
                  <c:v>423.02130933584601</c:v>
                </c:pt>
                <c:pt idx="55379">
                  <c:v>423.07089118815401</c:v>
                </c:pt>
                <c:pt idx="55380">
                  <c:v>423.06024758830705</c:v>
                </c:pt>
                <c:pt idx="55381">
                  <c:v>421.97831398430691</c:v>
                </c:pt>
                <c:pt idx="55382">
                  <c:v>422.04963653923005</c:v>
                </c:pt>
                <c:pt idx="55383">
                  <c:v>422.80092044876898</c:v>
                </c:pt>
                <c:pt idx="55384">
                  <c:v>423.45315342861488</c:v>
                </c:pt>
                <c:pt idx="55385">
                  <c:v>422.23603875015289</c:v>
                </c:pt>
                <c:pt idx="55386">
                  <c:v>422.10275792507696</c:v>
                </c:pt>
                <c:pt idx="55387">
                  <c:v>421.94779280999904</c:v>
                </c:pt>
                <c:pt idx="55388">
                  <c:v>421.64634290276905</c:v>
                </c:pt>
                <c:pt idx="55389">
                  <c:v>422.1014246209221</c:v>
                </c:pt>
                <c:pt idx="55390">
                  <c:v>422.90100552046101</c:v>
                </c:pt>
                <c:pt idx="55391">
                  <c:v>423.96601840076892</c:v>
                </c:pt>
                <c:pt idx="55392">
                  <c:v>422.650360725692</c:v>
                </c:pt>
                <c:pt idx="55393">
                  <c:v>423.70114829092199</c:v>
                </c:pt>
                <c:pt idx="55394">
                  <c:v>423.72032513769199</c:v>
                </c:pt>
                <c:pt idx="55395">
                  <c:v>422.39091925307594</c:v>
                </c:pt>
                <c:pt idx="55396">
                  <c:v>422.47836612199899</c:v>
                </c:pt>
                <c:pt idx="55397">
                  <c:v>422.63648470292293</c:v>
                </c:pt>
                <c:pt idx="55398">
                  <c:v>423.24022136215302</c:v>
                </c:pt>
                <c:pt idx="55399">
                  <c:v>423.81133908553795</c:v>
                </c:pt>
                <c:pt idx="55400">
                  <c:v>423.091320330923</c:v>
                </c:pt>
                <c:pt idx="55401">
                  <c:v>423.15643034261495</c:v>
                </c:pt>
                <c:pt idx="55402">
                  <c:v>423.48906407430701</c:v>
                </c:pt>
                <c:pt idx="55403">
                  <c:v>423.42279098753795</c:v>
                </c:pt>
                <c:pt idx="55404">
                  <c:v>423.42210513138394</c:v>
                </c:pt>
                <c:pt idx="55405">
                  <c:v>424.92168257661496</c:v>
                </c:pt>
                <c:pt idx="55406">
                  <c:v>424.58117680046092</c:v>
                </c:pt>
                <c:pt idx="55407">
                  <c:v>423.02114699676895</c:v>
                </c:pt>
                <c:pt idx="55408">
                  <c:v>422.45749829430702</c:v>
                </c:pt>
                <c:pt idx="55409">
                  <c:v>422.27537611584501</c:v>
                </c:pt>
                <c:pt idx="55410">
                  <c:v>423.57695816892294</c:v>
                </c:pt>
                <c:pt idx="55411">
                  <c:v>424.45425496307695</c:v>
                </c:pt>
                <c:pt idx="55412">
                  <c:v>425.62570663399998</c:v>
                </c:pt>
                <c:pt idx="55413">
                  <c:v>425.06438825215292</c:v>
                </c:pt>
                <c:pt idx="55414">
                  <c:v>424.40894556046101</c:v>
                </c:pt>
                <c:pt idx="55415">
                  <c:v>424.64886273369206</c:v>
                </c:pt>
                <c:pt idx="55416">
                  <c:v>425.17220343892302</c:v>
                </c:pt>
                <c:pt idx="55417">
                  <c:v>426.39642309676901</c:v>
                </c:pt>
                <c:pt idx="55418">
                  <c:v>427.09292801569194</c:v>
                </c:pt>
                <c:pt idx="55419">
                  <c:v>426.54962605230702</c:v>
                </c:pt>
                <c:pt idx="55420">
                  <c:v>425.95507295199991</c:v>
                </c:pt>
                <c:pt idx="55421">
                  <c:v>425.63040324369194</c:v>
                </c:pt>
                <c:pt idx="55422">
                  <c:v>425.22795476707597</c:v>
                </c:pt>
                <c:pt idx="55423">
                  <c:v>425.95325879969192</c:v>
                </c:pt>
                <c:pt idx="55424">
                  <c:v>426.92839438092295</c:v>
                </c:pt>
                <c:pt idx="55425">
                  <c:v>428.34775383892298</c:v>
                </c:pt>
                <c:pt idx="55426">
                  <c:v>428.08483901984607</c:v>
                </c:pt>
                <c:pt idx="55427">
                  <c:v>427.11690581384607</c:v>
                </c:pt>
                <c:pt idx="55428">
                  <c:v>427.719282575384</c:v>
                </c:pt>
                <c:pt idx="55429">
                  <c:v>428.30152543015396</c:v>
                </c:pt>
                <c:pt idx="55430">
                  <c:v>428.85763476861496</c:v>
                </c:pt>
                <c:pt idx="55431">
                  <c:v>429.65825240661496</c:v>
                </c:pt>
                <c:pt idx="55432">
                  <c:v>431.39957892507596</c:v>
                </c:pt>
                <c:pt idx="55433">
                  <c:v>432.16892541953808</c:v>
                </c:pt>
                <c:pt idx="55434">
                  <c:v>432.02314554446099</c:v>
                </c:pt>
                <c:pt idx="55435">
                  <c:v>430.96937500030697</c:v>
                </c:pt>
                <c:pt idx="55436">
                  <c:v>430.30277994769193</c:v>
                </c:pt>
                <c:pt idx="55437">
                  <c:v>430.48876779784592</c:v>
                </c:pt>
                <c:pt idx="55438">
                  <c:v>430.45097787476902</c:v>
                </c:pt>
                <c:pt idx="55439">
                  <c:v>431.002218661538</c:v>
                </c:pt>
                <c:pt idx="55440">
                  <c:v>431.45574561353806</c:v>
                </c:pt>
                <c:pt idx="55441">
                  <c:v>430.76115275030691</c:v>
                </c:pt>
                <c:pt idx="55442">
                  <c:v>430.14767189369206</c:v>
                </c:pt>
                <c:pt idx="55443">
                  <c:v>429.38803894107684</c:v>
                </c:pt>
                <c:pt idx="55444">
                  <c:v>429.51867712138397</c:v>
                </c:pt>
                <c:pt idx="55445">
                  <c:v>429.46604736522994</c:v>
                </c:pt>
                <c:pt idx="55446">
                  <c:v>429.82787876953802</c:v>
                </c:pt>
                <c:pt idx="55447">
                  <c:v>429.78346750569199</c:v>
                </c:pt>
                <c:pt idx="55448">
                  <c:v>429.82389978969195</c:v>
                </c:pt>
                <c:pt idx="55449">
                  <c:v>429.99608643799991</c:v>
                </c:pt>
                <c:pt idx="55450">
                  <c:v>430.00128037061501</c:v>
                </c:pt>
                <c:pt idx="55451">
                  <c:v>430.33733505707687</c:v>
                </c:pt>
                <c:pt idx="55452">
                  <c:v>430.81627171338403</c:v>
                </c:pt>
                <c:pt idx="55453">
                  <c:v>431.10537530907601</c:v>
                </c:pt>
                <c:pt idx="55454">
                  <c:v>431.00219376876896</c:v>
                </c:pt>
                <c:pt idx="55455">
                  <c:v>431.66187273553805</c:v>
                </c:pt>
                <c:pt idx="55456">
                  <c:v>431.08628056323101</c:v>
                </c:pt>
                <c:pt idx="55457">
                  <c:v>429.99265407030703</c:v>
                </c:pt>
                <c:pt idx="55458">
                  <c:v>429.29693076938389</c:v>
                </c:pt>
                <c:pt idx="55459">
                  <c:v>428.75984899015305</c:v>
                </c:pt>
                <c:pt idx="55460">
                  <c:v>428.06994791230704</c:v>
                </c:pt>
                <c:pt idx="55461">
                  <c:v>428.30380055923098</c:v>
                </c:pt>
                <c:pt idx="55462">
                  <c:v>428.82539469738396</c:v>
                </c:pt>
                <c:pt idx="55463">
                  <c:v>428.48217343661497</c:v>
                </c:pt>
                <c:pt idx="55464">
                  <c:v>426.76439215599999</c:v>
                </c:pt>
                <c:pt idx="55465">
                  <c:v>426.61292905522993</c:v>
                </c:pt>
                <c:pt idx="55466">
                  <c:v>426.57992229492305</c:v>
                </c:pt>
                <c:pt idx="55467">
                  <c:v>425.87672539538403</c:v>
                </c:pt>
                <c:pt idx="55468">
                  <c:v>423.92679461753795</c:v>
                </c:pt>
                <c:pt idx="55469">
                  <c:v>423.84946968553811</c:v>
                </c:pt>
                <c:pt idx="55470">
                  <c:v>423.43412026246097</c:v>
                </c:pt>
                <c:pt idx="55471">
                  <c:v>424.35637066584604</c:v>
                </c:pt>
                <c:pt idx="55472">
                  <c:v>424.16977837199897</c:v>
                </c:pt>
                <c:pt idx="55473">
                  <c:v>424.53009598246092</c:v>
                </c:pt>
                <c:pt idx="55474">
                  <c:v>425.48051421046097</c:v>
                </c:pt>
                <c:pt idx="55475">
                  <c:v>426.46737304538391</c:v>
                </c:pt>
                <c:pt idx="55476">
                  <c:v>427.14970839553814</c:v>
                </c:pt>
                <c:pt idx="55477">
                  <c:v>426.32619698246094</c:v>
                </c:pt>
                <c:pt idx="55478">
                  <c:v>427.57380941292195</c:v>
                </c:pt>
                <c:pt idx="55479">
                  <c:v>429.92619107830689</c:v>
                </c:pt>
                <c:pt idx="55480">
                  <c:v>431.41121113799892</c:v>
                </c:pt>
                <c:pt idx="55481">
                  <c:v>431.55530456892296</c:v>
                </c:pt>
                <c:pt idx="55482">
                  <c:v>428.82589878676805</c:v>
                </c:pt>
                <c:pt idx="55483">
                  <c:v>427.52852735969191</c:v>
                </c:pt>
                <c:pt idx="55484">
                  <c:v>428.21789214615302</c:v>
                </c:pt>
                <c:pt idx="55485">
                  <c:v>426.64379652461508</c:v>
                </c:pt>
                <c:pt idx="55486">
                  <c:v>426.46371407384601</c:v>
                </c:pt>
                <c:pt idx="55487">
                  <c:v>427.35953140092198</c:v>
                </c:pt>
                <c:pt idx="55488">
                  <c:v>428.53104618584598</c:v>
                </c:pt>
                <c:pt idx="55489">
                  <c:v>427.77790904646099</c:v>
                </c:pt>
                <c:pt idx="55490">
                  <c:v>429.133639713538</c:v>
                </c:pt>
                <c:pt idx="55491">
                  <c:v>429.55828810907701</c:v>
                </c:pt>
                <c:pt idx="55492">
                  <c:v>429.74433959984606</c:v>
                </c:pt>
                <c:pt idx="55493">
                  <c:v>429.98674181722987</c:v>
                </c:pt>
                <c:pt idx="55494">
                  <c:v>430.16618311600001</c:v>
                </c:pt>
                <c:pt idx="55495">
                  <c:v>429.55499013446109</c:v>
                </c:pt>
                <c:pt idx="55496">
                  <c:v>429.15001891815399</c:v>
                </c:pt>
                <c:pt idx="55497">
                  <c:v>429.58935596938392</c:v>
                </c:pt>
                <c:pt idx="55498">
                  <c:v>430.52765042876905</c:v>
                </c:pt>
                <c:pt idx="55499">
                  <c:v>430.99966018784505</c:v>
                </c:pt>
                <c:pt idx="55500">
                  <c:v>431.09207164415398</c:v>
                </c:pt>
                <c:pt idx="55501">
                  <c:v>430.89499453815301</c:v>
                </c:pt>
                <c:pt idx="55502">
                  <c:v>431.47213568584601</c:v>
                </c:pt>
                <c:pt idx="55503">
                  <c:v>432.02229661892301</c:v>
                </c:pt>
                <c:pt idx="55504">
                  <c:v>431.61794376076904</c:v>
                </c:pt>
                <c:pt idx="55505">
                  <c:v>431.82794652584607</c:v>
                </c:pt>
                <c:pt idx="55506">
                  <c:v>432.06358771938397</c:v>
                </c:pt>
                <c:pt idx="55507">
                  <c:v>432.12802455553799</c:v>
                </c:pt>
                <c:pt idx="55508">
                  <c:v>431.47611236169183</c:v>
                </c:pt>
                <c:pt idx="55509">
                  <c:v>432.09245826815294</c:v>
                </c:pt>
                <c:pt idx="55510">
                  <c:v>432.36079303676905</c:v>
                </c:pt>
                <c:pt idx="55511">
                  <c:v>432.06212795846096</c:v>
                </c:pt>
                <c:pt idx="55512">
                  <c:v>431.59544687138396</c:v>
                </c:pt>
                <c:pt idx="55513">
                  <c:v>431.9373472196919</c:v>
                </c:pt>
                <c:pt idx="55514">
                  <c:v>432.15320681876904</c:v>
                </c:pt>
                <c:pt idx="55515">
                  <c:v>430.93613182399986</c:v>
                </c:pt>
                <c:pt idx="55516">
                  <c:v>430.20962596584604</c:v>
                </c:pt>
                <c:pt idx="55517">
                  <c:v>429.55505796322996</c:v>
                </c:pt>
                <c:pt idx="55518">
                  <c:v>429.40134457522987</c:v>
                </c:pt>
                <c:pt idx="55519">
                  <c:v>429.41419390076896</c:v>
                </c:pt>
                <c:pt idx="55520">
                  <c:v>429.41708893922993</c:v>
                </c:pt>
                <c:pt idx="55521">
                  <c:v>429.38203513892302</c:v>
                </c:pt>
                <c:pt idx="55522">
                  <c:v>428.13966444661492</c:v>
                </c:pt>
                <c:pt idx="55523">
                  <c:v>427.40041949215293</c:v>
                </c:pt>
                <c:pt idx="55524">
                  <c:v>427.974873197384</c:v>
                </c:pt>
                <c:pt idx="55525">
                  <c:v>428.46524983230802</c:v>
                </c:pt>
                <c:pt idx="55526">
                  <c:v>429.4887326999999</c:v>
                </c:pt>
                <c:pt idx="55527">
                  <c:v>430.74175124369191</c:v>
                </c:pt>
                <c:pt idx="55528">
                  <c:v>430.92160716492197</c:v>
                </c:pt>
                <c:pt idx="55529">
                  <c:v>430.65201266615298</c:v>
                </c:pt>
                <c:pt idx="55530">
                  <c:v>431.02181099292295</c:v>
                </c:pt>
                <c:pt idx="55531">
                  <c:v>431.716735680461</c:v>
                </c:pt>
                <c:pt idx="55532">
                  <c:v>431.93616790353786</c:v>
                </c:pt>
                <c:pt idx="55533">
                  <c:v>431.15008802676914</c:v>
                </c:pt>
                <c:pt idx="55534">
                  <c:v>429.33002487415405</c:v>
                </c:pt>
                <c:pt idx="55535">
                  <c:v>428.97565194353803</c:v>
                </c:pt>
                <c:pt idx="55536">
                  <c:v>430.21638003861494</c:v>
                </c:pt>
                <c:pt idx="55537">
                  <c:v>431.081111163846</c:v>
                </c:pt>
                <c:pt idx="55538">
                  <c:v>431.11007710538405</c:v>
                </c:pt>
                <c:pt idx="55539">
                  <c:v>431.53112418846092</c:v>
                </c:pt>
                <c:pt idx="55540">
                  <c:v>432.31466877876903</c:v>
                </c:pt>
                <c:pt idx="55541">
                  <c:v>433.15223788892308</c:v>
                </c:pt>
                <c:pt idx="55542">
                  <c:v>434.25823281569194</c:v>
                </c:pt>
                <c:pt idx="55543">
                  <c:v>435.42945258769197</c:v>
                </c:pt>
                <c:pt idx="55544">
                  <c:v>437.18893512276901</c:v>
                </c:pt>
                <c:pt idx="55545">
                  <c:v>439.67554684061503</c:v>
                </c:pt>
                <c:pt idx="55546">
                  <c:v>440.28094096446102</c:v>
                </c:pt>
                <c:pt idx="55547">
                  <c:v>441.42728126907696</c:v>
                </c:pt>
                <c:pt idx="55548">
                  <c:v>442.04414958646106</c:v>
                </c:pt>
                <c:pt idx="55549">
                  <c:v>442.06674332215403</c:v>
                </c:pt>
                <c:pt idx="55550">
                  <c:v>442.04382951599905</c:v>
                </c:pt>
                <c:pt idx="55551">
                  <c:v>442.21842672953801</c:v>
                </c:pt>
                <c:pt idx="55552">
                  <c:v>442.43347408076897</c:v>
                </c:pt>
                <c:pt idx="55553">
                  <c:v>442.99412443922995</c:v>
                </c:pt>
                <c:pt idx="55554">
                  <c:v>444.13332361569195</c:v>
                </c:pt>
                <c:pt idx="55555">
                  <c:v>444.43752084738389</c:v>
                </c:pt>
                <c:pt idx="55556">
                  <c:v>442.34099568230704</c:v>
                </c:pt>
                <c:pt idx="55557">
                  <c:v>439.71344916353797</c:v>
                </c:pt>
                <c:pt idx="55558">
                  <c:v>435.59206706999896</c:v>
                </c:pt>
                <c:pt idx="55559">
                  <c:v>433.52589744938399</c:v>
                </c:pt>
                <c:pt idx="55560">
                  <c:v>435.50078273569198</c:v>
                </c:pt>
                <c:pt idx="55561">
                  <c:v>438.7086613387691</c:v>
                </c:pt>
                <c:pt idx="55562">
                  <c:v>439.42770777107586</c:v>
                </c:pt>
                <c:pt idx="55563">
                  <c:v>440.68476553630705</c:v>
                </c:pt>
                <c:pt idx="55564">
                  <c:v>442.54288204476916</c:v>
                </c:pt>
                <c:pt idx="55565">
                  <c:v>444.06296821276902</c:v>
                </c:pt>
                <c:pt idx="55566">
                  <c:v>444.16633767046102</c:v>
                </c:pt>
                <c:pt idx="55567">
                  <c:v>444.140373572307</c:v>
                </c:pt>
                <c:pt idx="55568">
                  <c:v>443.274806789384</c:v>
                </c:pt>
                <c:pt idx="55569">
                  <c:v>441.507124272461</c:v>
                </c:pt>
                <c:pt idx="55570">
                  <c:v>441.58336936722986</c:v>
                </c:pt>
                <c:pt idx="55571">
                  <c:v>441.68270470753799</c:v>
                </c:pt>
                <c:pt idx="55572">
                  <c:v>440.32757909938397</c:v>
                </c:pt>
                <c:pt idx="55573">
                  <c:v>438.68536550338405</c:v>
                </c:pt>
                <c:pt idx="55574">
                  <c:v>437.21106718215395</c:v>
                </c:pt>
                <c:pt idx="55575">
                  <c:v>436.81877365169197</c:v>
                </c:pt>
                <c:pt idx="55576">
                  <c:v>438.57380357892299</c:v>
                </c:pt>
                <c:pt idx="55577">
                  <c:v>440.53300695769184</c:v>
                </c:pt>
                <c:pt idx="55578">
                  <c:v>440.95897833138395</c:v>
                </c:pt>
                <c:pt idx="55579">
                  <c:v>440.604156281538</c:v>
                </c:pt>
                <c:pt idx="55580">
                  <c:v>438.71844295338394</c:v>
                </c:pt>
                <c:pt idx="55581">
                  <c:v>438.16113575369189</c:v>
                </c:pt>
                <c:pt idx="55582">
                  <c:v>438.155255289384</c:v>
                </c:pt>
                <c:pt idx="55583">
                  <c:v>438.05512520507699</c:v>
                </c:pt>
                <c:pt idx="55584">
                  <c:v>438.59989131999998</c:v>
                </c:pt>
                <c:pt idx="55585">
                  <c:v>439.40215605138491</c:v>
                </c:pt>
                <c:pt idx="55586">
                  <c:v>440.00317597738393</c:v>
                </c:pt>
                <c:pt idx="55587">
                  <c:v>440.75153271246103</c:v>
                </c:pt>
                <c:pt idx="55588">
                  <c:v>441.80823813384603</c:v>
                </c:pt>
                <c:pt idx="55589">
                  <c:v>443.58340061815397</c:v>
                </c:pt>
                <c:pt idx="55590">
                  <c:v>445.22119638092295</c:v>
                </c:pt>
                <c:pt idx="55591">
                  <c:v>446.05101051538395</c:v>
                </c:pt>
                <c:pt idx="55592">
                  <c:v>446.7303483686149</c:v>
                </c:pt>
                <c:pt idx="55593">
                  <c:v>447.96774218184606</c:v>
                </c:pt>
                <c:pt idx="55594">
                  <c:v>447.83416396230803</c:v>
                </c:pt>
                <c:pt idx="55595">
                  <c:v>447.94095635615292</c:v>
                </c:pt>
                <c:pt idx="55596">
                  <c:v>448.39435698984499</c:v>
                </c:pt>
                <c:pt idx="55597">
                  <c:v>448.08646351999897</c:v>
                </c:pt>
                <c:pt idx="55598">
                  <c:v>447.82947029123102</c:v>
                </c:pt>
                <c:pt idx="55599">
                  <c:v>448.93362651784599</c:v>
                </c:pt>
                <c:pt idx="55600">
                  <c:v>449.56979186846098</c:v>
                </c:pt>
                <c:pt idx="55601">
                  <c:v>450.03902017246105</c:v>
                </c:pt>
                <c:pt idx="55602">
                  <c:v>450.01801602015399</c:v>
                </c:pt>
                <c:pt idx="55603">
                  <c:v>451.25500557769192</c:v>
                </c:pt>
                <c:pt idx="55604">
                  <c:v>452.62100170015299</c:v>
                </c:pt>
                <c:pt idx="55605">
                  <c:v>453.57415662846108</c:v>
                </c:pt>
                <c:pt idx="55606">
                  <c:v>453.95006244830796</c:v>
                </c:pt>
                <c:pt idx="55607">
                  <c:v>453.97035761692297</c:v>
                </c:pt>
                <c:pt idx="55608">
                  <c:v>453.789624580615</c:v>
                </c:pt>
                <c:pt idx="55609">
                  <c:v>453.60990357753798</c:v>
                </c:pt>
                <c:pt idx="55610">
                  <c:v>453.43369207661493</c:v>
                </c:pt>
                <c:pt idx="55611">
                  <c:v>453.50447052892298</c:v>
                </c:pt>
                <c:pt idx="55612">
                  <c:v>453.57610334984599</c:v>
                </c:pt>
                <c:pt idx="55613">
                  <c:v>453.63410427630703</c:v>
                </c:pt>
                <c:pt idx="55614">
                  <c:v>453.8749298607691</c:v>
                </c:pt>
                <c:pt idx="55615">
                  <c:v>454.23741409399895</c:v>
                </c:pt>
                <c:pt idx="55616">
                  <c:v>454.37101463999898</c:v>
                </c:pt>
                <c:pt idx="55617">
                  <c:v>454.35615249292294</c:v>
                </c:pt>
                <c:pt idx="55618">
                  <c:v>454.37827848769189</c:v>
                </c:pt>
                <c:pt idx="55619">
                  <c:v>454.46908853261499</c:v>
                </c:pt>
                <c:pt idx="55620">
                  <c:v>454.36818687107592</c:v>
                </c:pt>
                <c:pt idx="55621">
                  <c:v>454.71700023323001</c:v>
                </c:pt>
                <c:pt idx="55622">
                  <c:v>455.09544961615302</c:v>
                </c:pt>
                <c:pt idx="55623">
                  <c:v>455.48827453553793</c:v>
                </c:pt>
                <c:pt idx="55624">
                  <c:v>455.73404401461499</c:v>
                </c:pt>
                <c:pt idx="55625">
                  <c:v>455.9418531238461</c:v>
                </c:pt>
                <c:pt idx="55626">
                  <c:v>456.2072656398451</c:v>
                </c:pt>
                <c:pt idx="55627">
                  <c:v>456.36438019461508</c:v>
                </c:pt>
                <c:pt idx="55628">
                  <c:v>456.61373032015302</c:v>
                </c:pt>
                <c:pt idx="55629">
                  <c:v>456.73050567307592</c:v>
                </c:pt>
                <c:pt idx="55630">
                  <c:v>456.86397600492302</c:v>
                </c:pt>
                <c:pt idx="55631">
                  <c:v>456.93269439999995</c:v>
                </c:pt>
                <c:pt idx="55632">
                  <c:v>457.08659602322996</c:v>
                </c:pt>
                <c:pt idx="55633">
                  <c:v>457.11849060630703</c:v>
                </c:pt>
                <c:pt idx="55634">
                  <c:v>457.26947196707596</c:v>
                </c:pt>
                <c:pt idx="55635">
                  <c:v>457.59755902061494</c:v>
                </c:pt>
                <c:pt idx="55636">
                  <c:v>457.73007650169188</c:v>
                </c:pt>
                <c:pt idx="55637">
                  <c:v>457.87261673738396</c:v>
                </c:pt>
                <c:pt idx="55638">
                  <c:v>458.045584976307</c:v>
                </c:pt>
                <c:pt idx="55639">
                  <c:v>458.21293077415299</c:v>
                </c:pt>
                <c:pt idx="55640">
                  <c:v>458.610968358153</c:v>
                </c:pt>
                <c:pt idx="55641">
                  <c:v>458.67845756276898</c:v>
                </c:pt>
                <c:pt idx="55642">
                  <c:v>458.97940171646098</c:v>
                </c:pt>
                <c:pt idx="55643">
                  <c:v>459.09483239276904</c:v>
                </c:pt>
                <c:pt idx="55644">
                  <c:v>459.08788601461498</c:v>
                </c:pt>
                <c:pt idx="55645">
                  <c:v>458.81501227492299</c:v>
                </c:pt>
                <c:pt idx="55646">
                  <c:v>458.50220060599997</c:v>
                </c:pt>
                <c:pt idx="55647">
                  <c:v>457.97477550322992</c:v>
                </c:pt>
                <c:pt idx="55648">
                  <c:v>457.85719942353802</c:v>
                </c:pt>
                <c:pt idx="55649">
                  <c:v>457.50781216722999</c:v>
                </c:pt>
                <c:pt idx="55650">
                  <c:v>457.36552729107592</c:v>
                </c:pt>
                <c:pt idx="55651">
                  <c:v>457.78651334399893</c:v>
                </c:pt>
                <c:pt idx="55652">
                  <c:v>457.89970912138398</c:v>
                </c:pt>
                <c:pt idx="55653">
                  <c:v>458.01726858753801</c:v>
                </c:pt>
                <c:pt idx="55654">
                  <c:v>458.74910554938396</c:v>
                </c:pt>
                <c:pt idx="55655">
                  <c:v>459.99846708261487</c:v>
                </c:pt>
                <c:pt idx="55656">
                  <c:v>460.02095775246096</c:v>
                </c:pt>
                <c:pt idx="55657">
                  <c:v>459.11904163646113</c:v>
                </c:pt>
                <c:pt idx="55658">
                  <c:v>458.14631881292303</c:v>
                </c:pt>
                <c:pt idx="55659">
                  <c:v>457.62776856353798</c:v>
                </c:pt>
                <c:pt idx="55660">
                  <c:v>457.46976562076907</c:v>
                </c:pt>
                <c:pt idx="55661">
                  <c:v>457.34992606584603</c:v>
                </c:pt>
                <c:pt idx="55662">
                  <c:v>458.15041096399898</c:v>
                </c:pt>
                <c:pt idx="55663">
                  <c:v>458.60499689476916</c:v>
                </c:pt>
                <c:pt idx="55664">
                  <c:v>459.18598673999901</c:v>
                </c:pt>
                <c:pt idx="55665">
                  <c:v>459.72076902246101</c:v>
                </c:pt>
                <c:pt idx="55666">
                  <c:v>459.99662387753796</c:v>
                </c:pt>
                <c:pt idx="55667">
                  <c:v>460.23775417722993</c:v>
                </c:pt>
                <c:pt idx="55668">
                  <c:v>460.279099120615</c:v>
                </c:pt>
                <c:pt idx="55669">
                  <c:v>460.20521404507593</c:v>
                </c:pt>
                <c:pt idx="55670">
                  <c:v>460.19938220107696</c:v>
                </c:pt>
                <c:pt idx="55671">
                  <c:v>460.29381107215295</c:v>
                </c:pt>
                <c:pt idx="55672">
                  <c:v>460.75808873</c:v>
                </c:pt>
                <c:pt idx="55673">
                  <c:v>461.44554067138398</c:v>
                </c:pt>
                <c:pt idx="55674">
                  <c:v>462.29597113446107</c:v>
                </c:pt>
                <c:pt idx="55675">
                  <c:v>462.30140335661503</c:v>
                </c:pt>
                <c:pt idx="55676">
                  <c:v>462.38872264092299</c:v>
                </c:pt>
                <c:pt idx="55677">
                  <c:v>463.06670725815286</c:v>
                </c:pt>
                <c:pt idx="55678">
                  <c:v>463.58802550061495</c:v>
                </c:pt>
                <c:pt idx="55679">
                  <c:v>463.27472321846102</c:v>
                </c:pt>
                <c:pt idx="55680">
                  <c:v>462.05546076861492</c:v>
                </c:pt>
                <c:pt idx="55681">
                  <c:v>462.22047643969199</c:v>
                </c:pt>
                <c:pt idx="55682">
                  <c:v>463.03047588461499</c:v>
                </c:pt>
                <c:pt idx="55683">
                  <c:v>463.434366134615</c:v>
                </c:pt>
                <c:pt idx="55684">
                  <c:v>463.59526128599992</c:v>
                </c:pt>
                <c:pt idx="55685">
                  <c:v>463.54305019538401</c:v>
                </c:pt>
                <c:pt idx="55686">
                  <c:v>462.91971761661495</c:v>
                </c:pt>
                <c:pt idx="55687">
                  <c:v>461.330851331384</c:v>
                </c:pt>
                <c:pt idx="55688">
                  <c:v>460.98275236615297</c:v>
                </c:pt>
                <c:pt idx="55689">
                  <c:v>462.17562816200001</c:v>
                </c:pt>
                <c:pt idx="55690">
                  <c:v>462.169614474615</c:v>
                </c:pt>
                <c:pt idx="55691">
                  <c:v>462.03575321015296</c:v>
                </c:pt>
                <c:pt idx="55692">
                  <c:v>461.290829324615</c:v>
                </c:pt>
                <c:pt idx="55693">
                  <c:v>460.96818256030792</c:v>
                </c:pt>
                <c:pt idx="55694">
                  <c:v>460.49632823230786</c:v>
                </c:pt>
                <c:pt idx="55695">
                  <c:v>460.27781560692301</c:v>
                </c:pt>
                <c:pt idx="55696">
                  <c:v>460.08514324507689</c:v>
                </c:pt>
                <c:pt idx="55697">
                  <c:v>458.86142207307608</c:v>
                </c:pt>
                <c:pt idx="55698">
                  <c:v>458.23100206015295</c:v>
                </c:pt>
                <c:pt idx="55699">
                  <c:v>459.48641774984594</c:v>
                </c:pt>
                <c:pt idx="55700">
                  <c:v>459.70925194861491</c:v>
                </c:pt>
                <c:pt idx="55701">
                  <c:v>459.73143395030689</c:v>
                </c:pt>
                <c:pt idx="55702">
                  <c:v>459.70842657030801</c:v>
                </c:pt>
                <c:pt idx="55703">
                  <c:v>459.70339956276899</c:v>
                </c:pt>
                <c:pt idx="55704">
                  <c:v>459.02763196892295</c:v>
                </c:pt>
                <c:pt idx="55705">
                  <c:v>458.17029574907696</c:v>
                </c:pt>
                <c:pt idx="55706">
                  <c:v>457.49615193707581</c:v>
                </c:pt>
                <c:pt idx="55707">
                  <c:v>456.96592989553801</c:v>
                </c:pt>
                <c:pt idx="55708">
                  <c:v>457.02354260261495</c:v>
                </c:pt>
                <c:pt idx="55709">
                  <c:v>457.60401393569197</c:v>
                </c:pt>
                <c:pt idx="55710">
                  <c:v>457.66636456615299</c:v>
                </c:pt>
                <c:pt idx="55711">
                  <c:v>457.74683526646101</c:v>
                </c:pt>
                <c:pt idx="55712">
                  <c:v>457.64755399261492</c:v>
                </c:pt>
                <c:pt idx="55713">
                  <c:v>457.835051115076</c:v>
                </c:pt>
                <c:pt idx="55714">
                  <c:v>457.80134974338392</c:v>
                </c:pt>
                <c:pt idx="55715">
                  <c:v>457.28962821461499</c:v>
                </c:pt>
                <c:pt idx="55716">
                  <c:v>456.49259587799986</c:v>
                </c:pt>
                <c:pt idx="55717">
                  <c:v>455.81964329446112</c:v>
                </c:pt>
                <c:pt idx="55718">
                  <c:v>456.0452016787691</c:v>
                </c:pt>
                <c:pt idx="55719">
                  <c:v>455.89395012507703</c:v>
                </c:pt>
                <c:pt idx="55720">
                  <c:v>456.07928643430711</c:v>
                </c:pt>
                <c:pt idx="55721">
                  <c:v>456.24695292276903</c:v>
                </c:pt>
                <c:pt idx="55722">
                  <c:v>455.32140620892295</c:v>
                </c:pt>
                <c:pt idx="55723">
                  <c:v>454.67661778753796</c:v>
                </c:pt>
                <c:pt idx="55724">
                  <c:v>455.81807660446106</c:v>
                </c:pt>
                <c:pt idx="55725">
                  <c:v>457.46855405507694</c:v>
                </c:pt>
                <c:pt idx="55726">
                  <c:v>457.75035242369199</c:v>
                </c:pt>
                <c:pt idx="55727">
                  <c:v>457.90723747399892</c:v>
                </c:pt>
                <c:pt idx="55728">
                  <c:v>457.87507916138395</c:v>
                </c:pt>
                <c:pt idx="55729">
                  <c:v>456.98769967492302</c:v>
                </c:pt>
                <c:pt idx="55730">
                  <c:v>456.05395358999903</c:v>
                </c:pt>
                <c:pt idx="55731">
                  <c:v>455.27768530461498</c:v>
                </c:pt>
                <c:pt idx="55732">
                  <c:v>454.9311379104609</c:v>
                </c:pt>
                <c:pt idx="55733">
                  <c:v>454.48577789861497</c:v>
                </c:pt>
                <c:pt idx="55734">
                  <c:v>454.09370519769192</c:v>
                </c:pt>
                <c:pt idx="55735">
                  <c:v>454.04598201461505</c:v>
                </c:pt>
                <c:pt idx="55736">
                  <c:v>454.22289380907608</c:v>
                </c:pt>
                <c:pt idx="55737">
                  <c:v>454.63173888799889</c:v>
                </c:pt>
                <c:pt idx="55738">
                  <c:v>455.48870985322986</c:v>
                </c:pt>
                <c:pt idx="55739">
                  <c:v>454.93347155476903</c:v>
                </c:pt>
                <c:pt idx="55740">
                  <c:v>455.14734228492307</c:v>
                </c:pt>
                <c:pt idx="55741">
                  <c:v>455.23149112446106</c:v>
                </c:pt>
                <c:pt idx="55742">
                  <c:v>454.45992766107599</c:v>
                </c:pt>
                <c:pt idx="55743">
                  <c:v>453.46420578307698</c:v>
                </c:pt>
                <c:pt idx="55744">
                  <c:v>452.66510224399997</c:v>
                </c:pt>
                <c:pt idx="55745">
                  <c:v>451.91720748722986</c:v>
                </c:pt>
                <c:pt idx="55746">
                  <c:v>451.14095799584607</c:v>
                </c:pt>
                <c:pt idx="55747">
                  <c:v>450.719518693076</c:v>
                </c:pt>
                <c:pt idx="55748">
                  <c:v>449.62738082046104</c:v>
                </c:pt>
                <c:pt idx="55749">
                  <c:v>449.06013739569192</c:v>
                </c:pt>
                <c:pt idx="55750">
                  <c:v>449.28558487784602</c:v>
                </c:pt>
                <c:pt idx="55751">
                  <c:v>450.05393032000001</c:v>
                </c:pt>
                <c:pt idx="55752">
                  <c:v>450.65290349815405</c:v>
                </c:pt>
                <c:pt idx="55753">
                  <c:v>450.05203556276905</c:v>
                </c:pt>
                <c:pt idx="55754">
                  <c:v>449.518212638769</c:v>
                </c:pt>
                <c:pt idx="55755">
                  <c:v>449.6176803144611</c:v>
                </c:pt>
                <c:pt idx="55756">
                  <c:v>450.60185094276898</c:v>
                </c:pt>
                <c:pt idx="55757">
                  <c:v>452.47509785184599</c:v>
                </c:pt>
                <c:pt idx="55758">
                  <c:v>452.87879566815394</c:v>
                </c:pt>
                <c:pt idx="55759">
                  <c:v>454.34044219753804</c:v>
                </c:pt>
                <c:pt idx="55760">
                  <c:v>456.12920479599904</c:v>
                </c:pt>
                <c:pt idx="55761">
                  <c:v>456.66703042461501</c:v>
                </c:pt>
                <c:pt idx="55762">
                  <c:v>455.76012418615397</c:v>
                </c:pt>
                <c:pt idx="55763">
                  <c:v>455.32414840461496</c:v>
                </c:pt>
                <c:pt idx="55764">
                  <c:v>455.614079344</c:v>
                </c:pt>
                <c:pt idx="55765">
                  <c:v>454.78091033199894</c:v>
                </c:pt>
                <c:pt idx="55766">
                  <c:v>454.66391566707603</c:v>
                </c:pt>
                <c:pt idx="55767">
                  <c:v>454.60358681600002</c:v>
                </c:pt>
                <c:pt idx="55768">
                  <c:v>454.208881420615</c:v>
                </c:pt>
                <c:pt idx="55769">
                  <c:v>453.84366569876909</c:v>
                </c:pt>
                <c:pt idx="55770">
                  <c:v>453.85598776984608</c:v>
                </c:pt>
                <c:pt idx="55771">
                  <c:v>454.11419517399997</c:v>
                </c:pt>
                <c:pt idx="55772">
                  <c:v>454.15193112876904</c:v>
                </c:pt>
                <c:pt idx="55773">
                  <c:v>454.32308976184601</c:v>
                </c:pt>
                <c:pt idx="55774">
                  <c:v>454.70371384553795</c:v>
                </c:pt>
                <c:pt idx="55775">
                  <c:v>454.95329342646102</c:v>
                </c:pt>
                <c:pt idx="55776">
                  <c:v>454.12321706322996</c:v>
                </c:pt>
                <c:pt idx="55777">
                  <c:v>453.88138591892294</c:v>
                </c:pt>
                <c:pt idx="55778">
                  <c:v>453.33316482984605</c:v>
                </c:pt>
                <c:pt idx="55779">
                  <c:v>452.98105404615393</c:v>
                </c:pt>
                <c:pt idx="55780">
                  <c:v>453.07167883369198</c:v>
                </c:pt>
                <c:pt idx="55781">
                  <c:v>453.37924934446107</c:v>
                </c:pt>
                <c:pt idx="55782">
                  <c:v>453.83654686953793</c:v>
                </c:pt>
                <c:pt idx="55783">
                  <c:v>454.16703545538394</c:v>
                </c:pt>
                <c:pt idx="55784">
                  <c:v>454.17397908338398</c:v>
                </c:pt>
                <c:pt idx="55785">
                  <c:v>454.32741174122987</c:v>
                </c:pt>
                <c:pt idx="55786">
                  <c:v>454.73294145907596</c:v>
                </c:pt>
                <c:pt idx="55787">
                  <c:v>455.28041236646101</c:v>
                </c:pt>
                <c:pt idx="55788">
                  <c:v>455.49619592184587</c:v>
                </c:pt>
                <c:pt idx="55789">
                  <c:v>455.239006926461</c:v>
                </c:pt>
                <c:pt idx="55790">
                  <c:v>455.10479031615307</c:v>
                </c:pt>
                <c:pt idx="55791">
                  <c:v>454.86927702446104</c:v>
                </c:pt>
                <c:pt idx="55792">
                  <c:v>454.89568787507602</c:v>
                </c:pt>
                <c:pt idx="55793">
                  <c:v>454.22486136953808</c:v>
                </c:pt>
                <c:pt idx="55794">
                  <c:v>453.37766684107697</c:v>
                </c:pt>
                <c:pt idx="55795">
                  <c:v>453.67454529830701</c:v>
                </c:pt>
                <c:pt idx="55796">
                  <c:v>453.69151019646102</c:v>
                </c:pt>
                <c:pt idx="55797">
                  <c:v>453.22591801246097</c:v>
                </c:pt>
                <c:pt idx="55798">
                  <c:v>454.06508097353804</c:v>
                </c:pt>
                <c:pt idx="55799">
                  <c:v>454.59508623661395</c:v>
                </c:pt>
                <c:pt idx="55800">
                  <c:v>454.901456529538</c:v>
                </c:pt>
                <c:pt idx="55801">
                  <c:v>454.119324835692</c:v>
                </c:pt>
                <c:pt idx="55802">
                  <c:v>453.55129547230695</c:v>
                </c:pt>
                <c:pt idx="55803">
                  <c:v>454.71906137353807</c:v>
                </c:pt>
                <c:pt idx="55804">
                  <c:v>455.25985311323006</c:v>
                </c:pt>
                <c:pt idx="55805">
                  <c:v>455.30319868153799</c:v>
                </c:pt>
                <c:pt idx="55806">
                  <c:v>456.22995595507689</c:v>
                </c:pt>
                <c:pt idx="55807">
                  <c:v>456.33213177046099</c:v>
                </c:pt>
                <c:pt idx="55808">
                  <c:v>456.58999534061496</c:v>
                </c:pt>
                <c:pt idx="55809">
                  <c:v>457.63681949630694</c:v>
                </c:pt>
                <c:pt idx="55810">
                  <c:v>458.381620484922</c:v>
                </c:pt>
                <c:pt idx="55811">
                  <c:v>458.05652573969195</c:v>
                </c:pt>
                <c:pt idx="55812">
                  <c:v>458.28990515953802</c:v>
                </c:pt>
                <c:pt idx="55813">
                  <c:v>458.67045362753805</c:v>
                </c:pt>
                <c:pt idx="55814">
                  <c:v>458.1600716230771</c:v>
                </c:pt>
                <c:pt idx="55815">
                  <c:v>458.19817202215296</c:v>
                </c:pt>
                <c:pt idx="55816">
                  <c:v>459.11416428338401</c:v>
                </c:pt>
                <c:pt idx="55817">
                  <c:v>459.36793811938401</c:v>
                </c:pt>
                <c:pt idx="55818">
                  <c:v>459.59634983692303</c:v>
                </c:pt>
                <c:pt idx="55819">
                  <c:v>460.25843516215292</c:v>
                </c:pt>
                <c:pt idx="55820">
                  <c:v>460.48972244615294</c:v>
                </c:pt>
                <c:pt idx="55821">
                  <c:v>460.69189381384507</c:v>
                </c:pt>
                <c:pt idx="55822">
                  <c:v>460.90532985784603</c:v>
                </c:pt>
                <c:pt idx="55823">
                  <c:v>460.66126465353807</c:v>
                </c:pt>
                <c:pt idx="55824">
                  <c:v>460.55507902015302</c:v>
                </c:pt>
                <c:pt idx="55825">
                  <c:v>460.294063856153</c:v>
                </c:pt>
                <c:pt idx="55826">
                  <c:v>460.88173251984608</c:v>
                </c:pt>
                <c:pt idx="55827">
                  <c:v>461.06377276907699</c:v>
                </c:pt>
                <c:pt idx="55828">
                  <c:v>461.28057314922995</c:v>
                </c:pt>
                <c:pt idx="55829">
                  <c:v>461.78052049353801</c:v>
                </c:pt>
                <c:pt idx="55830">
                  <c:v>462.93152766738393</c:v>
                </c:pt>
                <c:pt idx="55831">
                  <c:v>462.86699963353806</c:v>
                </c:pt>
                <c:pt idx="55832">
                  <c:v>463.24795455861494</c:v>
                </c:pt>
                <c:pt idx="55833">
                  <c:v>463.42061055215294</c:v>
                </c:pt>
                <c:pt idx="55834">
                  <c:v>463.86011074830793</c:v>
                </c:pt>
                <c:pt idx="55835">
                  <c:v>464.44622811246097</c:v>
                </c:pt>
                <c:pt idx="55836">
                  <c:v>463.88454542107593</c:v>
                </c:pt>
                <c:pt idx="55837">
                  <c:v>463.98044840876895</c:v>
                </c:pt>
                <c:pt idx="55838">
                  <c:v>464.46532361522992</c:v>
                </c:pt>
                <c:pt idx="55839">
                  <c:v>464.49666140169194</c:v>
                </c:pt>
                <c:pt idx="55840">
                  <c:v>464.26167910415398</c:v>
                </c:pt>
                <c:pt idx="55841">
                  <c:v>462.6598601753841</c:v>
                </c:pt>
                <c:pt idx="55842">
                  <c:v>462.85825459230705</c:v>
                </c:pt>
                <c:pt idx="55843">
                  <c:v>462.88865365261495</c:v>
                </c:pt>
                <c:pt idx="55844">
                  <c:v>462.25134515015395</c:v>
                </c:pt>
                <c:pt idx="55845">
                  <c:v>460.47598602738395</c:v>
                </c:pt>
                <c:pt idx="55846">
                  <c:v>459.60707284923001</c:v>
                </c:pt>
                <c:pt idx="55847">
                  <c:v>460.95734338430702</c:v>
                </c:pt>
                <c:pt idx="55848">
                  <c:v>461.528464404923</c:v>
                </c:pt>
                <c:pt idx="55849">
                  <c:v>461.62780269338407</c:v>
                </c:pt>
                <c:pt idx="55850">
                  <c:v>462.2676821795381</c:v>
                </c:pt>
                <c:pt idx="55851">
                  <c:v>464.23627097615287</c:v>
                </c:pt>
                <c:pt idx="55852">
                  <c:v>465.35388745061499</c:v>
                </c:pt>
                <c:pt idx="55853">
                  <c:v>464.40048213338406</c:v>
                </c:pt>
                <c:pt idx="55854">
                  <c:v>463.28724557061503</c:v>
                </c:pt>
                <c:pt idx="55855">
                  <c:v>464.19212405369194</c:v>
                </c:pt>
                <c:pt idx="55856">
                  <c:v>465.51707103122999</c:v>
                </c:pt>
                <c:pt idx="55857">
                  <c:v>464.95738963415306</c:v>
                </c:pt>
                <c:pt idx="55858">
                  <c:v>464.55499611415314</c:v>
                </c:pt>
                <c:pt idx="55859">
                  <c:v>463.91052237092299</c:v>
                </c:pt>
                <c:pt idx="55860">
                  <c:v>463.79777788630696</c:v>
                </c:pt>
                <c:pt idx="55861">
                  <c:v>464.54302305630705</c:v>
                </c:pt>
                <c:pt idx="55862">
                  <c:v>463.98361115015297</c:v>
                </c:pt>
                <c:pt idx="55863">
                  <c:v>463.34132941722993</c:v>
                </c:pt>
                <c:pt idx="55864">
                  <c:v>464.22377490676899</c:v>
                </c:pt>
                <c:pt idx="55865">
                  <c:v>466.19485070169196</c:v>
                </c:pt>
                <c:pt idx="55866">
                  <c:v>467.03370210815297</c:v>
                </c:pt>
                <c:pt idx="55867">
                  <c:v>468.96404310769196</c:v>
                </c:pt>
                <c:pt idx="55868">
                  <c:v>470.41062264307601</c:v>
                </c:pt>
                <c:pt idx="55869">
                  <c:v>472.54699855615399</c:v>
                </c:pt>
                <c:pt idx="55870">
                  <c:v>473.68337934353792</c:v>
                </c:pt>
                <c:pt idx="55871">
                  <c:v>473.39953278276897</c:v>
                </c:pt>
                <c:pt idx="55872">
                  <c:v>472.41152646953793</c:v>
                </c:pt>
                <c:pt idx="55873">
                  <c:v>474.01007574599987</c:v>
                </c:pt>
                <c:pt idx="55874">
                  <c:v>474.39716058969196</c:v>
                </c:pt>
                <c:pt idx="55875">
                  <c:v>471.61473734322999</c:v>
                </c:pt>
                <c:pt idx="55876">
                  <c:v>474.00872309461499</c:v>
                </c:pt>
                <c:pt idx="55877">
                  <c:v>473.33819867646099</c:v>
                </c:pt>
                <c:pt idx="55878">
                  <c:v>470.45709780138395</c:v>
                </c:pt>
                <c:pt idx="55879">
                  <c:v>467.01890246999994</c:v>
                </c:pt>
                <c:pt idx="55880">
                  <c:v>465.66267526938401</c:v>
                </c:pt>
                <c:pt idx="55881">
                  <c:v>463.97971874353794</c:v>
                </c:pt>
                <c:pt idx="55882">
                  <c:v>462.30360926753792</c:v>
                </c:pt>
                <c:pt idx="55883">
                  <c:v>461.981421353538</c:v>
                </c:pt>
                <c:pt idx="55884">
                  <c:v>461.39408210061498</c:v>
                </c:pt>
                <c:pt idx="55885">
                  <c:v>460.75400134415298</c:v>
                </c:pt>
                <c:pt idx="55886">
                  <c:v>461.139212170615</c:v>
                </c:pt>
                <c:pt idx="55887">
                  <c:v>460.91805772999891</c:v>
                </c:pt>
                <c:pt idx="55888">
                  <c:v>462.04773872138395</c:v>
                </c:pt>
                <c:pt idx="55889">
                  <c:v>462.506963092923</c:v>
                </c:pt>
                <c:pt idx="55890">
                  <c:v>463.47116863815393</c:v>
                </c:pt>
                <c:pt idx="55891">
                  <c:v>462.29384240538394</c:v>
                </c:pt>
                <c:pt idx="55892">
                  <c:v>461.31752517430704</c:v>
                </c:pt>
                <c:pt idx="55893">
                  <c:v>459.97033552492195</c:v>
                </c:pt>
                <c:pt idx="55894">
                  <c:v>460.54529517169198</c:v>
                </c:pt>
                <c:pt idx="55895">
                  <c:v>460.24350197415299</c:v>
                </c:pt>
                <c:pt idx="55896">
                  <c:v>457.83563426538399</c:v>
                </c:pt>
                <c:pt idx="55897">
                  <c:v>457.29918570230694</c:v>
                </c:pt>
                <c:pt idx="55898">
                  <c:v>455.84216409661502</c:v>
                </c:pt>
                <c:pt idx="55899">
                  <c:v>454.69838489138397</c:v>
                </c:pt>
                <c:pt idx="55900">
                  <c:v>453.38721324969191</c:v>
                </c:pt>
                <c:pt idx="55901">
                  <c:v>453.73414768446105</c:v>
                </c:pt>
                <c:pt idx="55902">
                  <c:v>454.88275025261487</c:v>
                </c:pt>
                <c:pt idx="55903">
                  <c:v>453.00644098615396</c:v>
                </c:pt>
                <c:pt idx="55904">
                  <c:v>454.97506731953808</c:v>
                </c:pt>
                <c:pt idx="55905">
                  <c:v>457.56341306753797</c:v>
                </c:pt>
                <c:pt idx="55906">
                  <c:v>457.64669018646111</c:v>
                </c:pt>
                <c:pt idx="55907">
                  <c:v>456.44400673538405</c:v>
                </c:pt>
                <c:pt idx="55908">
                  <c:v>455.05840058092298</c:v>
                </c:pt>
                <c:pt idx="55909">
                  <c:v>454.28921115938397</c:v>
                </c:pt>
                <c:pt idx="55910">
                  <c:v>453.679729995076</c:v>
                </c:pt>
                <c:pt idx="55911">
                  <c:v>453.80935376861487</c:v>
                </c:pt>
                <c:pt idx="55912">
                  <c:v>454.82293670276903</c:v>
                </c:pt>
                <c:pt idx="55913">
                  <c:v>454.41026952276798</c:v>
                </c:pt>
                <c:pt idx="55914">
                  <c:v>455.85902602061498</c:v>
                </c:pt>
                <c:pt idx="55915">
                  <c:v>455.52580024492198</c:v>
                </c:pt>
                <c:pt idx="55916">
                  <c:v>454.54098648646107</c:v>
                </c:pt>
                <c:pt idx="55917">
                  <c:v>454.48356030399992</c:v>
                </c:pt>
                <c:pt idx="55918">
                  <c:v>455.57565341123092</c:v>
                </c:pt>
                <c:pt idx="55919">
                  <c:v>456.70296993861496</c:v>
                </c:pt>
                <c:pt idx="55920">
                  <c:v>458.14094389092207</c:v>
                </c:pt>
                <c:pt idx="55921">
                  <c:v>458.43835344261475</c:v>
                </c:pt>
                <c:pt idx="55922">
                  <c:v>458.66600626399895</c:v>
                </c:pt>
                <c:pt idx="55923">
                  <c:v>457.49341032922996</c:v>
                </c:pt>
                <c:pt idx="55924">
                  <c:v>455.98895057061486</c:v>
                </c:pt>
                <c:pt idx="55925">
                  <c:v>454.69580697953802</c:v>
                </c:pt>
                <c:pt idx="55926">
                  <c:v>453.23357914415294</c:v>
                </c:pt>
                <c:pt idx="55927">
                  <c:v>452.16014546261493</c:v>
                </c:pt>
                <c:pt idx="55928">
                  <c:v>451.20621220415399</c:v>
                </c:pt>
                <c:pt idx="55929">
                  <c:v>450.57138319523102</c:v>
                </c:pt>
                <c:pt idx="55930">
                  <c:v>450.04530137446108</c:v>
                </c:pt>
                <c:pt idx="55931">
                  <c:v>450.984542699999</c:v>
                </c:pt>
                <c:pt idx="55932">
                  <c:v>449.46994806738394</c:v>
                </c:pt>
                <c:pt idx="55933">
                  <c:v>449.42789404676898</c:v>
                </c:pt>
                <c:pt idx="55934">
                  <c:v>448.28482579338402</c:v>
                </c:pt>
                <c:pt idx="55935">
                  <c:v>448.47296199584605</c:v>
                </c:pt>
                <c:pt idx="55936">
                  <c:v>448.83871851261489</c:v>
                </c:pt>
                <c:pt idx="55937">
                  <c:v>448.94402034246104</c:v>
                </c:pt>
                <c:pt idx="55938">
                  <c:v>448.83462169892306</c:v>
                </c:pt>
                <c:pt idx="55939">
                  <c:v>448.79198224046092</c:v>
                </c:pt>
                <c:pt idx="55940">
                  <c:v>449.39822785415299</c:v>
                </c:pt>
                <c:pt idx="55941">
                  <c:v>449.72778806522996</c:v>
                </c:pt>
                <c:pt idx="55942">
                  <c:v>449.92626090015392</c:v>
                </c:pt>
                <c:pt idx="55943">
                  <c:v>449.23026256015299</c:v>
                </c:pt>
                <c:pt idx="55944">
                  <c:v>448.59472895384602</c:v>
                </c:pt>
                <c:pt idx="55945">
                  <c:v>447.87576435446107</c:v>
                </c:pt>
                <c:pt idx="55946">
                  <c:v>447.95821836738389</c:v>
                </c:pt>
                <c:pt idx="55947">
                  <c:v>446.45119656922986</c:v>
                </c:pt>
                <c:pt idx="55948">
                  <c:v>445.016297320153</c:v>
                </c:pt>
                <c:pt idx="55949">
                  <c:v>446.5319927013839</c:v>
                </c:pt>
                <c:pt idx="55950">
                  <c:v>447.808809652153</c:v>
                </c:pt>
                <c:pt idx="55951">
                  <c:v>448.79109787153794</c:v>
                </c:pt>
                <c:pt idx="55952">
                  <c:v>447.32986809907703</c:v>
                </c:pt>
                <c:pt idx="55953">
                  <c:v>446.14813062630702</c:v>
                </c:pt>
                <c:pt idx="55954">
                  <c:v>444.58333549830689</c:v>
                </c:pt>
                <c:pt idx="55955">
                  <c:v>445.37646060430706</c:v>
                </c:pt>
                <c:pt idx="55956">
                  <c:v>445.73556089846102</c:v>
                </c:pt>
                <c:pt idx="55957">
                  <c:v>444.79768609122999</c:v>
                </c:pt>
                <c:pt idx="55958">
                  <c:v>444.93662894692289</c:v>
                </c:pt>
                <c:pt idx="55959">
                  <c:v>445.49142733153792</c:v>
                </c:pt>
                <c:pt idx="55960">
                  <c:v>445.51024669184608</c:v>
                </c:pt>
                <c:pt idx="55961">
                  <c:v>443.96053668461496</c:v>
                </c:pt>
                <c:pt idx="55962">
                  <c:v>445.64565718430714</c:v>
                </c:pt>
                <c:pt idx="55963">
                  <c:v>446.694416088769</c:v>
                </c:pt>
                <c:pt idx="55964">
                  <c:v>445.64501348046105</c:v>
                </c:pt>
                <c:pt idx="55965">
                  <c:v>445.50781467046107</c:v>
                </c:pt>
                <c:pt idx="55966">
                  <c:v>443.51098167169198</c:v>
                </c:pt>
                <c:pt idx="55967">
                  <c:v>443.14516776599896</c:v>
                </c:pt>
                <c:pt idx="55968">
                  <c:v>444.21581751676905</c:v>
                </c:pt>
                <c:pt idx="55969">
                  <c:v>446.16069888938404</c:v>
                </c:pt>
                <c:pt idx="55970">
                  <c:v>442.96508034415302</c:v>
                </c:pt>
                <c:pt idx="55971">
                  <c:v>442.009835560922</c:v>
                </c:pt>
                <c:pt idx="55972">
                  <c:v>441.17001567846108</c:v>
                </c:pt>
                <c:pt idx="55973">
                  <c:v>440.95677922307596</c:v>
                </c:pt>
                <c:pt idx="55974">
                  <c:v>440.03166042984498</c:v>
                </c:pt>
                <c:pt idx="55975">
                  <c:v>439.14796404076907</c:v>
                </c:pt>
                <c:pt idx="55976">
                  <c:v>440.71483465799992</c:v>
                </c:pt>
                <c:pt idx="55977">
                  <c:v>441.07667887692293</c:v>
                </c:pt>
                <c:pt idx="55978">
                  <c:v>439.32473535538395</c:v>
                </c:pt>
                <c:pt idx="55979">
                  <c:v>440.34858968676906</c:v>
                </c:pt>
                <c:pt idx="55980">
                  <c:v>440.70371443384602</c:v>
                </c:pt>
                <c:pt idx="55981">
                  <c:v>440.51482639738401</c:v>
                </c:pt>
                <c:pt idx="55982">
                  <c:v>440.17196320692301</c:v>
                </c:pt>
                <c:pt idx="55983">
                  <c:v>440.60987126769197</c:v>
                </c:pt>
                <c:pt idx="55984">
                  <c:v>441.87542447630705</c:v>
                </c:pt>
                <c:pt idx="55985">
                  <c:v>441.62885200353804</c:v>
                </c:pt>
                <c:pt idx="55986">
                  <c:v>441.11535801184601</c:v>
                </c:pt>
                <c:pt idx="55987">
                  <c:v>440.45710616230696</c:v>
                </c:pt>
                <c:pt idx="55988">
                  <c:v>439.67453964815292</c:v>
                </c:pt>
                <c:pt idx="55989">
                  <c:v>439.97575514399995</c:v>
                </c:pt>
                <c:pt idx="55990">
                  <c:v>440.45515399630699</c:v>
                </c:pt>
                <c:pt idx="55991">
                  <c:v>439.99929947707591</c:v>
                </c:pt>
                <c:pt idx="55992">
                  <c:v>439.99538539461503</c:v>
                </c:pt>
                <c:pt idx="55993">
                  <c:v>439.91774253861496</c:v>
                </c:pt>
                <c:pt idx="55994">
                  <c:v>439.999078336769</c:v>
                </c:pt>
                <c:pt idx="55995">
                  <c:v>439.75021288599999</c:v>
                </c:pt>
                <c:pt idx="55996">
                  <c:v>438.77475571369195</c:v>
                </c:pt>
                <c:pt idx="55997">
                  <c:v>439.20073153122996</c:v>
                </c:pt>
                <c:pt idx="55998">
                  <c:v>438.89836825553795</c:v>
                </c:pt>
                <c:pt idx="55999">
                  <c:v>440.0327232776919</c:v>
                </c:pt>
                <c:pt idx="56000">
                  <c:v>440.03661015553803</c:v>
                </c:pt>
                <c:pt idx="56001">
                  <c:v>439.72123746646093</c:v>
                </c:pt>
                <c:pt idx="56002">
                  <c:v>439.36888917969202</c:v>
                </c:pt>
                <c:pt idx="56003">
                  <c:v>440.39285024722994</c:v>
                </c:pt>
                <c:pt idx="56004">
                  <c:v>441.27695067369194</c:v>
                </c:pt>
                <c:pt idx="56005">
                  <c:v>440.31335530676898</c:v>
                </c:pt>
                <c:pt idx="56006">
                  <c:v>439.54689607076904</c:v>
                </c:pt>
                <c:pt idx="56007">
                  <c:v>439.11014749569199</c:v>
                </c:pt>
                <c:pt idx="56008">
                  <c:v>439.54490030800002</c:v>
                </c:pt>
                <c:pt idx="56009">
                  <c:v>439.71577874630691</c:v>
                </c:pt>
                <c:pt idx="56010">
                  <c:v>439.54299053430708</c:v>
                </c:pt>
                <c:pt idx="56011">
                  <c:v>438.76377279138399</c:v>
                </c:pt>
                <c:pt idx="56012">
                  <c:v>439.264306374</c:v>
                </c:pt>
                <c:pt idx="56013">
                  <c:v>439.77375827138388</c:v>
                </c:pt>
                <c:pt idx="56014">
                  <c:v>439.92708908307696</c:v>
                </c:pt>
                <c:pt idx="56015">
                  <c:v>439.83509254846092</c:v>
                </c:pt>
                <c:pt idx="56016">
                  <c:v>439.75481498722996</c:v>
                </c:pt>
                <c:pt idx="56017">
                  <c:v>438.76696848753795</c:v>
                </c:pt>
                <c:pt idx="56018">
                  <c:v>439.66023247030802</c:v>
                </c:pt>
                <c:pt idx="56019">
                  <c:v>440.24128283584611</c:v>
                </c:pt>
                <c:pt idx="56020">
                  <c:v>438.73199474599886</c:v>
                </c:pt>
                <c:pt idx="56021">
                  <c:v>438.61463665799897</c:v>
                </c:pt>
                <c:pt idx="56022">
                  <c:v>439.26106173861496</c:v>
                </c:pt>
                <c:pt idx="56023">
                  <c:v>438.89191951876899</c:v>
                </c:pt>
                <c:pt idx="56024">
                  <c:v>438.99753635169185</c:v>
                </c:pt>
                <c:pt idx="56025">
                  <c:v>437.98060273461499</c:v>
                </c:pt>
                <c:pt idx="56026">
                  <c:v>437.9843068176919</c:v>
                </c:pt>
                <c:pt idx="56027">
                  <c:v>437.56470807369197</c:v>
                </c:pt>
                <c:pt idx="56028">
                  <c:v>436.69127641122986</c:v>
                </c:pt>
                <c:pt idx="56029">
                  <c:v>435.24614761861494</c:v>
                </c:pt>
                <c:pt idx="56030">
                  <c:v>432.98736577215391</c:v>
                </c:pt>
                <c:pt idx="56031">
                  <c:v>433.4943377069219</c:v>
                </c:pt>
                <c:pt idx="56032">
                  <c:v>433.66524636046114</c:v>
                </c:pt>
                <c:pt idx="56033">
                  <c:v>431.73226748784492</c:v>
                </c:pt>
                <c:pt idx="56034">
                  <c:v>431.51197052846101</c:v>
                </c:pt>
                <c:pt idx="56035">
                  <c:v>431.83280315630702</c:v>
                </c:pt>
                <c:pt idx="56036">
                  <c:v>432.75707059692201</c:v>
                </c:pt>
                <c:pt idx="56037">
                  <c:v>433.18602846292293</c:v>
                </c:pt>
                <c:pt idx="56038">
                  <c:v>433.69917238446106</c:v>
                </c:pt>
                <c:pt idx="56039">
                  <c:v>433.14402699107598</c:v>
                </c:pt>
                <c:pt idx="56040">
                  <c:v>433.43581613415301</c:v>
                </c:pt>
                <c:pt idx="56041">
                  <c:v>433.62911986615399</c:v>
                </c:pt>
                <c:pt idx="56042">
                  <c:v>431.94913954092192</c:v>
                </c:pt>
                <c:pt idx="56043">
                  <c:v>428.97579714953793</c:v>
                </c:pt>
                <c:pt idx="56044">
                  <c:v>427.559865058154</c:v>
                </c:pt>
                <c:pt idx="56045">
                  <c:v>427.66192702461501</c:v>
                </c:pt>
                <c:pt idx="56046">
                  <c:v>427.57932208953798</c:v>
                </c:pt>
                <c:pt idx="56047">
                  <c:v>428.13454816661499</c:v>
                </c:pt>
                <c:pt idx="56048">
                  <c:v>428.85247963553803</c:v>
                </c:pt>
                <c:pt idx="56049">
                  <c:v>428.54052373107697</c:v>
                </c:pt>
                <c:pt idx="56050">
                  <c:v>428.26650495784594</c:v>
                </c:pt>
                <c:pt idx="56051">
                  <c:v>427.80801503646097</c:v>
                </c:pt>
                <c:pt idx="56052">
                  <c:v>427.86271822415301</c:v>
                </c:pt>
                <c:pt idx="56053">
                  <c:v>428.09595926922987</c:v>
                </c:pt>
                <c:pt idx="56054">
                  <c:v>427.35389404430708</c:v>
                </c:pt>
                <c:pt idx="56055">
                  <c:v>427.48397019569194</c:v>
                </c:pt>
                <c:pt idx="56056">
                  <c:v>427.64010949169199</c:v>
                </c:pt>
                <c:pt idx="56057">
                  <c:v>427.73058020092299</c:v>
                </c:pt>
                <c:pt idx="56058">
                  <c:v>428.6048985953841</c:v>
                </c:pt>
                <c:pt idx="56059">
                  <c:v>429.35267419800005</c:v>
                </c:pt>
                <c:pt idx="56060">
                  <c:v>430.62373515553799</c:v>
                </c:pt>
                <c:pt idx="56061">
                  <c:v>429.67208580522998</c:v>
                </c:pt>
                <c:pt idx="56062">
                  <c:v>429.12955328061503</c:v>
                </c:pt>
                <c:pt idx="56063">
                  <c:v>428.66248911784612</c:v>
                </c:pt>
                <c:pt idx="56064">
                  <c:v>428.26585525938395</c:v>
                </c:pt>
                <c:pt idx="56065">
                  <c:v>427.43471561738392</c:v>
                </c:pt>
                <c:pt idx="56066">
                  <c:v>427.41247119061501</c:v>
                </c:pt>
                <c:pt idx="56067">
                  <c:v>428.01270514446105</c:v>
                </c:pt>
                <c:pt idx="56068">
                  <c:v>428.444211440461</c:v>
                </c:pt>
                <c:pt idx="56069">
                  <c:v>428.99698026076896</c:v>
                </c:pt>
                <c:pt idx="56070">
                  <c:v>428.11384676846097</c:v>
                </c:pt>
                <c:pt idx="56071">
                  <c:v>426.21934271753793</c:v>
                </c:pt>
                <c:pt idx="56072">
                  <c:v>426.17783347938405</c:v>
                </c:pt>
                <c:pt idx="56073">
                  <c:v>426.08504287230704</c:v>
                </c:pt>
                <c:pt idx="56074">
                  <c:v>425.17923154107592</c:v>
                </c:pt>
                <c:pt idx="56075">
                  <c:v>424.70851491646096</c:v>
                </c:pt>
                <c:pt idx="56076">
                  <c:v>425.81762702553806</c:v>
                </c:pt>
                <c:pt idx="56077">
                  <c:v>426.54432405476911</c:v>
                </c:pt>
                <c:pt idx="56078">
                  <c:v>425.69652109230697</c:v>
                </c:pt>
                <c:pt idx="56079">
                  <c:v>425.41309498369191</c:v>
                </c:pt>
                <c:pt idx="56080">
                  <c:v>425.57544308846104</c:v>
                </c:pt>
                <c:pt idx="56081">
                  <c:v>425.79838220784592</c:v>
                </c:pt>
                <c:pt idx="56082">
                  <c:v>425.4853794761529</c:v>
                </c:pt>
                <c:pt idx="56083">
                  <c:v>424.48157959615287</c:v>
                </c:pt>
                <c:pt idx="56084">
                  <c:v>423.73143462322992</c:v>
                </c:pt>
                <c:pt idx="56085">
                  <c:v>423.82937228292195</c:v>
                </c:pt>
                <c:pt idx="56086">
                  <c:v>424.76612170522986</c:v>
                </c:pt>
                <c:pt idx="56087">
                  <c:v>425.91425292707595</c:v>
                </c:pt>
                <c:pt idx="56088">
                  <c:v>423.36650911184609</c:v>
                </c:pt>
                <c:pt idx="56089">
                  <c:v>422.509812414615</c:v>
                </c:pt>
                <c:pt idx="56090">
                  <c:v>423.91604612969195</c:v>
                </c:pt>
                <c:pt idx="56091">
                  <c:v>424.65088628107702</c:v>
                </c:pt>
                <c:pt idx="56092">
                  <c:v>423.9375374015379</c:v>
                </c:pt>
                <c:pt idx="56093">
                  <c:v>422.86870009876804</c:v>
                </c:pt>
                <c:pt idx="56094">
                  <c:v>421.7484807198461</c:v>
                </c:pt>
                <c:pt idx="56095">
                  <c:v>420.75481091338401</c:v>
                </c:pt>
                <c:pt idx="56096">
                  <c:v>420.39406461476909</c:v>
                </c:pt>
                <c:pt idx="56097">
                  <c:v>420.74691454307595</c:v>
                </c:pt>
                <c:pt idx="56098">
                  <c:v>420.97836400892294</c:v>
                </c:pt>
                <c:pt idx="56099">
                  <c:v>420.90363426522987</c:v>
                </c:pt>
                <c:pt idx="56100">
                  <c:v>420.7972527276919</c:v>
                </c:pt>
                <c:pt idx="56101">
                  <c:v>421.30651292953792</c:v>
                </c:pt>
                <c:pt idx="56102">
                  <c:v>421.97403765430698</c:v>
                </c:pt>
                <c:pt idx="56103">
                  <c:v>422.28589847922996</c:v>
                </c:pt>
                <c:pt idx="56104">
                  <c:v>422.29493911907599</c:v>
                </c:pt>
                <c:pt idx="56105">
                  <c:v>422.63409017538402</c:v>
                </c:pt>
                <c:pt idx="56106">
                  <c:v>422.79810649861491</c:v>
                </c:pt>
                <c:pt idx="56107">
                  <c:v>424.22091399522986</c:v>
                </c:pt>
                <c:pt idx="56108">
                  <c:v>423.05771587184609</c:v>
                </c:pt>
                <c:pt idx="56109">
                  <c:v>422.41080428723092</c:v>
                </c:pt>
                <c:pt idx="56110">
                  <c:v>422.57527901246101</c:v>
                </c:pt>
                <c:pt idx="56111">
                  <c:v>423.16483650661502</c:v>
                </c:pt>
                <c:pt idx="56112">
                  <c:v>423.93830676122985</c:v>
                </c:pt>
                <c:pt idx="56113">
                  <c:v>425.27933084615296</c:v>
                </c:pt>
                <c:pt idx="56114">
                  <c:v>426.04431821769191</c:v>
                </c:pt>
                <c:pt idx="56115">
                  <c:v>426.63228178538401</c:v>
                </c:pt>
                <c:pt idx="56116">
                  <c:v>426.308936647846</c:v>
                </c:pt>
                <c:pt idx="56117">
                  <c:v>425.99163933953793</c:v>
                </c:pt>
                <c:pt idx="56118">
                  <c:v>426.02623307061486</c:v>
                </c:pt>
                <c:pt idx="56119">
                  <c:v>425.94388737584507</c:v>
                </c:pt>
                <c:pt idx="56120">
                  <c:v>426.20393038322999</c:v>
                </c:pt>
                <c:pt idx="56121">
                  <c:v>427.319091601384</c:v>
                </c:pt>
                <c:pt idx="56122">
                  <c:v>428.04726376061501</c:v>
                </c:pt>
                <c:pt idx="56123">
                  <c:v>428.07263849723103</c:v>
                </c:pt>
                <c:pt idx="56124">
                  <c:v>428.77694720876895</c:v>
                </c:pt>
                <c:pt idx="56125">
                  <c:v>429.45728963492303</c:v>
                </c:pt>
                <c:pt idx="56126">
                  <c:v>430.45963188107697</c:v>
                </c:pt>
                <c:pt idx="56127">
                  <c:v>430.52104485492299</c:v>
                </c:pt>
                <c:pt idx="56128">
                  <c:v>429.16669203200001</c:v>
                </c:pt>
                <c:pt idx="56129">
                  <c:v>428.89562493353804</c:v>
                </c:pt>
                <c:pt idx="56130">
                  <c:v>430.62747091799895</c:v>
                </c:pt>
                <c:pt idx="56131">
                  <c:v>432.68193928076801</c:v>
                </c:pt>
                <c:pt idx="56132">
                  <c:v>432.13732014676901</c:v>
                </c:pt>
                <c:pt idx="56133">
                  <c:v>430.933452714461</c:v>
                </c:pt>
                <c:pt idx="56134">
                  <c:v>429.31212403000001</c:v>
                </c:pt>
                <c:pt idx="56135">
                  <c:v>427.6486495863071</c:v>
                </c:pt>
                <c:pt idx="56136">
                  <c:v>426.33223361015308</c:v>
                </c:pt>
                <c:pt idx="56137">
                  <c:v>425.36660165969198</c:v>
                </c:pt>
                <c:pt idx="56138">
                  <c:v>426.32233291430703</c:v>
                </c:pt>
                <c:pt idx="56139">
                  <c:v>427.43472553030705</c:v>
                </c:pt>
                <c:pt idx="56140">
                  <c:v>426.552323112615</c:v>
                </c:pt>
                <c:pt idx="56141">
                  <c:v>426.24238574369195</c:v>
                </c:pt>
                <c:pt idx="56142">
                  <c:v>428.90953964246103</c:v>
                </c:pt>
                <c:pt idx="56143">
                  <c:v>430.46546558553808</c:v>
                </c:pt>
                <c:pt idx="56144">
                  <c:v>432.00107843215295</c:v>
                </c:pt>
                <c:pt idx="56145">
                  <c:v>432.25149435522997</c:v>
                </c:pt>
                <c:pt idx="56146">
                  <c:v>430.70519091138391</c:v>
                </c:pt>
                <c:pt idx="56147">
                  <c:v>429.63121051230695</c:v>
                </c:pt>
                <c:pt idx="56148">
                  <c:v>428.73093088907694</c:v>
                </c:pt>
                <c:pt idx="56149">
                  <c:v>427.33724115153802</c:v>
                </c:pt>
                <c:pt idx="56150">
                  <c:v>427.48182400846099</c:v>
                </c:pt>
                <c:pt idx="56151">
                  <c:v>427.09824879461496</c:v>
                </c:pt>
                <c:pt idx="56152">
                  <c:v>427.02503090092296</c:v>
                </c:pt>
                <c:pt idx="56153">
                  <c:v>426.49687960061493</c:v>
                </c:pt>
                <c:pt idx="56154">
                  <c:v>426.46612186153794</c:v>
                </c:pt>
                <c:pt idx="56155">
                  <c:v>425.11731441722986</c:v>
                </c:pt>
                <c:pt idx="56156">
                  <c:v>422.95848512892297</c:v>
                </c:pt>
                <c:pt idx="56157">
                  <c:v>422.54746554953806</c:v>
                </c:pt>
                <c:pt idx="56158">
                  <c:v>422.085273162769</c:v>
                </c:pt>
                <c:pt idx="56159">
                  <c:v>421.46084777846102</c:v>
                </c:pt>
                <c:pt idx="56160">
                  <c:v>421.97225241461496</c:v>
                </c:pt>
                <c:pt idx="56161">
                  <c:v>422.81142473953798</c:v>
                </c:pt>
                <c:pt idx="56162">
                  <c:v>423.22394425922994</c:v>
                </c:pt>
                <c:pt idx="56163">
                  <c:v>423.42969812384604</c:v>
                </c:pt>
                <c:pt idx="56164">
                  <c:v>423.23161843215394</c:v>
                </c:pt>
                <c:pt idx="56165">
                  <c:v>423.67871108292292</c:v>
                </c:pt>
                <c:pt idx="56166">
                  <c:v>424.19748851553805</c:v>
                </c:pt>
                <c:pt idx="56167">
                  <c:v>424.81215935215295</c:v>
                </c:pt>
                <c:pt idx="56168">
                  <c:v>424.65716656846098</c:v>
                </c:pt>
                <c:pt idx="56169">
                  <c:v>425.29858451122993</c:v>
                </c:pt>
                <c:pt idx="56170">
                  <c:v>425.42413364569188</c:v>
                </c:pt>
                <c:pt idx="56171">
                  <c:v>425.59254371646102</c:v>
                </c:pt>
                <c:pt idx="56172">
                  <c:v>425.94835381922996</c:v>
                </c:pt>
                <c:pt idx="56173">
                  <c:v>426.04122230076911</c:v>
                </c:pt>
                <c:pt idx="56174">
                  <c:v>425.86183229230704</c:v>
                </c:pt>
                <c:pt idx="56175">
                  <c:v>425.15800062461506</c:v>
                </c:pt>
                <c:pt idx="56176">
                  <c:v>421.77393273015394</c:v>
                </c:pt>
                <c:pt idx="56177">
                  <c:v>419.52387857138399</c:v>
                </c:pt>
                <c:pt idx="56178">
                  <c:v>418.24627358184608</c:v>
                </c:pt>
                <c:pt idx="56179">
                  <c:v>417.85002361323006</c:v>
                </c:pt>
                <c:pt idx="56180">
                  <c:v>417.66721216984507</c:v>
                </c:pt>
                <c:pt idx="56181">
                  <c:v>418.98210131846099</c:v>
                </c:pt>
                <c:pt idx="56182">
                  <c:v>418.34080616969203</c:v>
                </c:pt>
                <c:pt idx="56183">
                  <c:v>417.82145568784608</c:v>
                </c:pt>
                <c:pt idx="56184">
                  <c:v>416.33504352138397</c:v>
                </c:pt>
                <c:pt idx="56185">
                  <c:v>413.29351302107591</c:v>
                </c:pt>
                <c:pt idx="56186">
                  <c:v>411.00266470661501</c:v>
                </c:pt>
                <c:pt idx="56187">
                  <c:v>411.39327192692292</c:v>
                </c:pt>
                <c:pt idx="56188">
                  <c:v>411.87851846399889</c:v>
                </c:pt>
                <c:pt idx="56189">
                  <c:v>414.84696440969196</c:v>
                </c:pt>
                <c:pt idx="56190">
                  <c:v>419.64576226261499</c:v>
                </c:pt>
                <c:pt idx="56191">
                  <c:v>426.14859490799995</c:v>
                </c:pt>
                <c:pt idx="56192">
                  <c:v>427.77418081722999</c:v>
                </c:pt>
                <c:pt idx="56193">
                  <c:v>428.90694687476901</c:v>
                </c:pt>
                <c:pt idx="56194">
                  <c:v>429.29946316461502</c:v>
                </c:pt>
                <c:pt idx="56195">
                  <c:v>429.83561407984598</c:v>
                </c:pt>
                <c:pt idx="56196">
                  <c:v>430.47410996076894</c:v>
                </c:pt>
                <c:pt idx="56197">
                  <c:v>429.54104374107692</c:v>
                </c:pt>
                <c:pt idx="56198">
                  <c:v>429.93227865707587</c:v>
                </c:pt>
                <c:pt idx="56199">
                  <c:v>432.28922159230802</c:v>
                </c:pt>
                <c:pt idx="56200">
                  <c:v>431.46686438246098</c:v>
                </c:pt>
                <c:pt idx="56201">
                  <c:v>430.78267240538395</c:v>
                </c:pt>
                <c:pt idx="56202">
                  <c:v>430.59064355061503</c:v>
                </c:pt>
                <c:pt idx="56203">
                  <c:v>430.330184672923</c:v>
                </c:pt>
                <c:pt idx="56204">
                  <c:v>431.03824091138495</c:v>
                </c:pt>
                <c:pt idx="56205">
                  <c:v>430.89888011523004</c:v>
                </c:pt>
                <c:pt idx="56206">
                  <c:v>431.50035801215296</c:v>
                </c:pt>
                <c:pt idx="56207">
                  <c:v>433.15227486769197</c:v>
                </c:pt>
                <c:pt idx="56208">
                  <c:v>434.45477098523003</c:v>
                </c:pt>
                <c:pt idx="56209">
                  <c:v>433.31231533953797</c:v>
                </c:pt>
                <c:pt idx="56210">
                  <c:v>433.11392094907592</c:v>
                </c:pt>
                <c:pt idx="56211">
                  <c:v>433.07731605138389</c:v>
                </c:pt>
                <c:pt idx="56212">
                  <c:v>432.70406083415304</c:v>
                </c:pt>
                <c:pt idx="56213">
                  <c:v>431.76518540122993</c:v>
                </c:pt>
                <c:pt idx="56214">
                  <c:v>431.59427367261492</c:v>
                </c:pt>
                <c:pt idx="56215">
                  <c:v>430.639096404307</c:v>
                </c:pt>
                <c:pt idx="56216">
                  <c:v>429.80852982830697</c:v>
                </c:pt>
                <c:pt idx="56217">
                  <c:v>429.89552977784592</c:v>
                </c:pt>
                <c:pt idx="56218">
                  <c:v>430.15088645107602</c:v>
                </c:pt>
                <c:pt idx="56219">
                  <c:v>428.23556064999894</c:v>
                </c:pt>
                <c:pt idx="56220">
                  <c:v>427.44016334322993</c:v>
                </c:pt>
                <c:pt idx="56221">
                  <c:v>426.68701347830699</c:v>
                </c:pt>
                <c:pt idx="56222">
                  <c:v>426.51286784384604</c:v>
                </c:pt>
                <c:pt idx="56223">
                  <c:v>426.26128836769192</c:v>
                </c:pt>
                <c:pt idx="56224">
                  <c:v>426.20477147507694</c:v>
                </c:pt>
                <c:pt idx="56225">
                  <c:v>426.12834657399895</c:v>
                </c:pt>
                <c:pt idx="56226">
                  <c:v>425.85388317246111</c:v>
                </c:pt>
                <c:pt idx="56227">
                  <c:v>426.58920651138396</c:v>
                </c:pt>
                <c:pt idx="56228">
                  <c:v>426.81372882646104</c:v>
                </c:pt>
                <c:pt idx="56229">
                  <c:v>426.43493217369195</c:v>
                </c:pt>
                <c:pt idx="56230">
                  <c:v>425.48433326261488</c:v>
                </c:pt>
                <c:pt idx="56231">
                  <c:v>425.15517640338396</c:v>
                </c:pt>
                <c:pt idx="56232">
                  <c:v>424.84263210246104</c:v>
                </c:pt>
                <c:pt idx="56233">
                  <c:v>424.85671286876897</c:v>
                </c:pt>
                <c:pt idx="56234">
                  <c:v>424.58579589492302</c:v>
                </c:pt>
                <c:pt idx="56235">
                  <c:v>424.38448854738397</c:v>
                </c:pt>
                <c:pt idx="56236">
                  <c:v>424.54215033261499</c:v>
                </c:pt>
                <c:pt idx="56237">
                  <c:v>425.388186196307</c:v>
                </c:pt>
                <c:pt idx="56238">
                  <c:v>429.24736739692202</c:v>
                </c:pt>
                <c:pt idx="56239">
                  <c:v>430.23522785492293</c:v>
                </c:pt>
                <c:pt idx="56240">
                  <c:v>429.64124735799999</c:v>
                </c:pt>
                <c:pt idx="56241">
                  <c:v>429.990140854461</c:v>
                </c:pt>
                <c:pt idx="56242">
                  <c:v>429.12054868984603</c:v>
                </c:pt>
                <c:pt idx="56243">
                  <c:v>429.04158588400009</c:v>
                </c:pt>
                <c:pt idx="56244">
                  <c:v>428.54478318830706</c:v>
                </c:pt>
                <c:pt idx="56245">
                  <c:v>427.33436435676902</c:v>
                </c:pt>
                <c:pt idx="56246">
                  <c:v>425.37027822569195</c:v>
                </c:pt>
                <c:pt idx="56247">
                  <c:v>424.57489048153798</c:v>
                </c:pt>
                <c:pt idx="56248">
                  <c:v>423.80587224769192</c:v>
                </c:pt>
                <c:pt idx="56249">
                  <c:v>422.89471226092292</c:v>
                </c:pt>
                <c:pt idx="56250">
                  <c:v>422.73150472799989</c:v>
                </c:pt>
                <c:pt idx="56251">
                  <c:v>422.67917947876896</c:v>
                </c:pt>
                <c:pt idx="56252">
                  <c:v>422.56103838553793</c:v>
                </c:pt>
                <c:pt idx="56253">
                  <c:v>422.79109719661494</c:v>
                </c:pt>
                <c:pt idx="56254">
                  <c:v>422.53856811122995</c:v>
                </c:pt>
                <c:pt idx="56255">
                  <c:v>422.8140387410769</c:v>
                </c:pt>
                <c:pt idx="56256">
                  <c:v>423.00935608046098</c:v>
                </c:pt>
                <c:pt idx="56257">
                  <c:v>422.90066546353802</c:v>
                </c:pt>
                <c:pt idx="56258">
                  <c:v>422.49030430307693</c:v>
                </c:pt>
                <c:pt idx="56259">
                  <c:v>421.95577632430701</c:v>
                </c:pt>
                <c:pt idx="56260">
                  <c:v>421.01647649492293</c:v>
                </c:pt>
                <c:pt idx="56261">
                  <c:v>421.10136977676905</c:v>
                </c:pt>
                <c:pt idx="56262">
                  <c:v>421.18312952338403</c:v>
                </c:pt>
                <c:pt idx="56263">
                  <c:v>421.34756434092304</c:v>
                </c:pt>
                <c:pt idx="56264">
                  <c:v>420.63249526122996</c:v>
                </c:pt>
                <c:pt idx="56265">
                  <c:v>419.80492526707695</c:v>
                </c:pt>
                <c:pt idx="56266">
                  <c:v>419.20565044061493</c:v>
                </c:pt>
                <c:pt idx="56267">
                  <c:v>419.39953130646097</c:v>
                </c:pt>
                <c:pt idx="56268">
                  <c:v>419.90832325953795</c:v>
                </c:pt>
                <c:pt idx="56269">
                  <c:v>419.96100724569186</c:v>
                </c:pt>
                <c:pt idx="56270">
                  <c:v>419.86235960907698</c:v>
                </c:pt>
                <c:pt idx="56271">
                  <c:v>421.15586275461504</c:v>
                </c:pt>
                <c:pt idx="56272">
                  <c:v>420.79997703446105</c:v>
                </c:pt>
                <c:pt idx="56273">
                  <c:v>420.29860295015294</c:v>
                </c:pt>
                <c:pt idx="56274">
                  <c:v>419.95743961353804</c:v>
                </c:pt>
                <c:pt idx="56275">
                  <c:v>419.92992609384606</c:v>
                </c:pt>
                <c:pt idx="56276">
                  <c:v>420.35882255969204</c:v>
                </c:pt>
                <c:pt idx="56277">
                  <c:v>420.15411177230698</c:v>
                </c:pt>
                <c:pt idx="56278">
                  <c:v>419.44589786861496</c:v>
                </c:pt>
                <c:pt idx="56279">
                  <c:v>419.64247041507701</c:v>
                </c:pt>
                <c:pt idx="56280">
                  <c:v>419.95831681384601</c:v>
                </c:pt>
                <c:pt idx="56281">
                  <c:v>419.36919256892293</c:v>
                </c:pt>
                <c:pt idx="56282">
                  <c:v>419.06696529769192</c:v>
                </c:pt>
                <c:pt idx="56283">
                  <c:v>418.07956314384603</c:v>
                </c:pt>
                <c:pt idx="56284">
                  <c:v>416.87752807599895</c:v>
                </c:pt>
                <c:pt idx="56285">
                  <c:v>417.02407260369205</c:v>
                </c:pt>
                <c:pt idx="56286">
                  <c:v>416.96040717230704</c:v>
                </c:pt>
                <c:pt idx="56287">
                  <c:v>417.160713161231</c:v>
                </c:pt>
                <c:pt idx="56288">
                  <c:v>417.81383137707695</c:v>
                </c:pt>
                <c:pt idx="56289">
                  <c:v>418.139041542923</c:v>
                </c:pt>
                <c:pt idx="56290">
                  <c:v>418.59926996892295</c:v>
                </c:pt>
                <c:pt idx="56291">
                  <c:v>418.38031858338394</c:v>
                </c:pt>
                <c:pt idx="56292">
                  <c:v>418.56325388400001</c:v>
                </c:pt>
                <c:pt idx="56293">
                  <c:v>418.23041968799987</c:v>
                </c:pt>
                <c:pt idx="56294">
                  <c:v>418.27352440753793</c:v>
                </c:pt>
                <c:pt idx="56295">
                  <c:v>418.20706395276898</c:v>
                </c:pt>
                <c:pt idx="56296">
                  <c:v>418.22816718076905</c:v>
                </c:pt>
                <c:pt idx="56297">
                  <c:v>418.1548666195381</c:v>
                </c:pt>
                <c:pt idx="56298">
                  <c:v>418.31856891230694</c:v>
                </c:pt>
                <c:pt idx="56299">
                  <c:v>418.819259061845</c:v>
                </c:pt>
                <c:pt idx="56300">
                  <c:v>418.80171453830695</c:v>
                </c:pt>
                <c:pt idx="56301">
                  <c:v>418.80045398538397</c:v>
                </c:pt>
                <c:pt idx="56302">
                  <c:v>419.26922628153801</c:v>
                </c:pt>
                <c:pt idx="56303">
                  <c:v>418.99781814184496</c:v>
                </c:pt>
                <c:pt idx="56304">
                  <c:v>418.71161271399995</c:v>
                </c:pt>
                <c:pt idx="56305">
                  <c:v>418.8618674343071</c:v>
                </c:pt>
                <c:pt idx="56306">
                  <c:v>420.31095543230703</c:v>
                </c:pt>
                <c:pt idx="56307">
                  <c:v>419.3131650616919</c:v>
                </c:pt>
                <c:pt idx="56308">
                  <c:v>418.95848323092201</c:v>
                </c:pt>
                <c:pt idx="56309">
                  <c:v>418.43990623030697</c:v>
                </c:pt>
                <c:pt idx="56310">
                  <c:v>418.81333327276894</c:v>
                </c:pt>
                <c:pt idx="56311">
                  <c:v>419.04182358107698</c:v>
                </c:pt>
                <c:pt idx="56312">
                  <c:v>419.63657623661493</c:v>
                </c:pt>
                <c:pt idx="56313">
                  <c:v>419.39003883569194</c:v>
                </c:pt>
                <c:pt idx="56314">
                  <c:v>420.17600296030793</c:v>
                </c:pt>
                <c:pt idx="56315">
                  <c:v>419.89050413569203</c:v>
                </c:pt>
                <c:pt idx="56316">
                  <c:v>419.42319930246094</c:v>
                </c:pt>
                <c:pt idx="56317">
                  <c:v>418.33938807169199</c:v>
                </c:pt>
                <c:pt idx="56318">
                  <c:v>417.469770196615</c:v>
                </c:pt>
                <c:pt idx="56319">
                  <c:v>417.34729524615301</c:v>
                </c:pt>
                <c:pt idx="56320">
                  <c:v>417.40366079430703</c:v>
                </c:pt>
                <c:pt idx="56321">
                  <c:v>417.363030928461</c:v>
                </c:pt>
                <c:pt idx="56322">
                  <c:v>416.83100044692293</c:v>
                </c:pt>
                <c:pt idx="56323">
                  <c:v>416.997021475846</c:v>
                </c:pt>
                <c:pt idx="56324">
                  <c:v>417.61873338846101</c:v>
                </c:pt>
                <c:pt idx="56325">
                  <c:v>418.29087430907703</c:v>
                </c:pt>
                <c:pt idx="56326">
                  <c:v>418.72255168953802</c:v>
                </c:pt>
                <c:pt idx="56327">
                  <c:v>418.61685428122996</c:v>
                </c:pt>
                <c:pt idx="56328">
                  <c:v>418.14913412307703</c:v>
                </c:pt>
                <c:pt idx="56329">
                  <c:v>417.84850903046106</c:v>
                </c:pt>
                <c:pt idx="56330">
                  <c:v>417.90951730815294</c:v>
                </c:pt>
                <c:pt idx="56331">
                  <c:v>417.53702708999992</c:v>
                </c:pt>
                <c:pt idx="56332">
                  <c:v>417.78290233353806</c:v>
                </c:pt>
                <c:pt idx="56333">
                  <c:v>417.82796766523001</c:v>
                </c:pt>
                <c:pt idx="56334">
                  <c:v>418.19313602923103</c:v>
                </c:pt>
                <c:pt idx="56335">
                  <c:v>419.27886965538403</c:v>
                </c:pt>
                <c:pt idx="56336">
                  <c:v>420.31441923399905</c:v>
                </c:pt>
                <c:pt idx="56337">
                  <c:v>419.47242750107699</c:v>
                </c:pt>
                <c:pt idx="56338">
                  <c:v>418.09039142507595</c:v>
                </c:pt>
                <c:pt idx="56339">
                  <c:v>417.84014015861499</c:v>
                </c:pt>
                <c:pt idx="56340">
                  <c:v>418.62832225353799</c:v>
                </c:pt>
                <c:pt idx="56341">
                  <c:v>418.65315840522993</c:v>
                </c:pt>
                <c:pt idx="56342">
                  <c:v>418.3145016798461</c:v>
                </c:pt>
                <c:pt idx="56343">
                  <c:v>418.50033766722993</c:v>
                </c:pt>
                <c:pt idx="56344">
                  <c:v>418.52935491969197</c:v>
                </c:pt>
                <c:pt idx="56345">
                  <c:v>418.64978666984609</c:v>
                </c:pt>
                <c:pt idx="56346">
                  <c:v>419.75177919507593</c:v>
                </c:pt>
                <c:pt idx="56347">
                  <c:v>418.78663233630698</c:v>
                </c:pt>
                <c:pt idx="56348">
                  <c:v>418.53312995722985</c:v>
                </c:pt>
                <c:pt idx="56349">
                  <c:v>419.14928571446109</c:v>
                </c:pt>
                <c:pt idx="56350">
                  <c:v>419.32830907430696</c:v>
                </c:pt>
                <c:pt idx="56351">
                  <c:v>418.13752272907698</c:v>
                </c:pt>
                <c:pt idx="56352">
                  <c:v>417.77288881415308</c:v>
                </c:pt>
                <c:pt idx="56353">
                  <c:v>418.63437374615296</c:v>
                </c:pt>
                <c:pt idx="56354">
                  <c:v>417.96371398399987</c:v>
                </c:pt>
                <c:pt idx="56355">
                  <c:v>417.75357408584608</c:v>
                </c:pt>
                <c:pt idx="56356">
                  <c:v>418.24144421261497</c:v>
                </c:pt>
                <c:pt idx="56357">
                  <c:v>417.91436933415298</c:v>
                </c:pt>
                <c:pt idx="56358">
                  <c:v>417.64839044030703</c:v>
                </c:pt>
                <c:pt idx="56359">
                  <c:v>417.58202339046107</c:v>
                </c:pt>
                <c:pt idx="56360">
                  <c:v>417.44152454153794</c:v>
                </c:pt>
                <c:pt idx="56361">
                  <c:v>417.53839067753796</c:v>
                </c:pt>
                <c:pt idx="56362">
                  <c:v>417.49190234384599</c:v>
                </c:pt>
                <c:pt idx="56363">
                  <c:v>417.66170994261489</c:v>
                </c:pt>
                <c:pt idx="56364">
                  <c:v>417.50639730153796</c:v>
                </c:pt>
                <c:pt idx="56365">
                  <c:v>417.53285650122996</c:v>
                </c:pt>
                <c:pt idx="56366">
                  <c:v>417.737650483538</c:v>
                </c:pt>
                <c:pt idx="56367">
                  <c:v>417.36795176753799</c:v>
                </c:pt>
                <c:pt idx="56368">
                  <c:v>416.62217532399904</c:v>
                </c:pt>
                <c:pt idx="56369">
                  <c:v>416.37280057169198</c:v>
                </c:pt>
                <c:pt idx="56370">
                  <c:v>416.247405932307</c:v>
                </c:pt>
                <c:pt idx="56371">
                  <c:v>416.05026912953804</c:v>
                </c:pt>
                <c:pt idx="56372">
                  <c:v>414.61324326722996</c:v>
                </c:pt>
                <c:pt idx="56373">
                  <c:v>413.28849520630695</c:v>
                </c:pt>
                <c:pt idx="56374">
                  <c:v>413.70075239984607</c:v>
                </c:pt>
                <c:pt idx="56375">
                  <c:v>413.62735343615299</c:v>
                </c:pt>
                <c:pt idx="56376">
                  <c:v>413.501224819691</c:v>
                </c:pt>
                <c:pt idx="56377">
                  <c:v>413.81002448861494</c:v>
                </c:pt>
                <c:pt idx="56378">
                  <c:v>414.26306112707601</c:v>
                </c:pt>
                <c:pt idx="56379">
                  <c:v>414.92349736892294</c:v>
                </c:pt>
                <c:pt idx="56380">
                  <c:v>414.89770969876901</c:v>
                </c:pt>
                <c:pt idx="56381">
                  <c:v>414.83637700276893</c:v>
                </c:pt>
                <c:pt idx="56382">
                  <c:v>415.1657179976919</c:v>
                </c:pt>
                <c:pt idx="56383">
                  <c:v>415.14242497892297</c:v>
                </c:pt>
                <c:pt idx="56384">
                  <c:v>415.33603183476902</c:v>
                </c:pt>
                <c:pt idx="56385">
                  <c:v>415.26505680861493</c:v>
                </c:pt>
                <c:pt idx="56386">
                  <c:v>414.29766251799992</c:v>
                </c:pt>
                <c:pt idx="56387">
                  <c:v>413.59764056353805</c:v>
                </c:pt>
                <c:pt idx="56388">
                  <c:v>413.45137550769186</c:v>
                </c:pt>
                <c:pt idx="56389">
                  <c:v>413.22390433446105</c:v>
                </c:pt>
                <c:pt idx="56390">
                  <c:v>413.36824362430707</c:v>
                </c:pt>
                <c:pt idx="56391">
                  <c:v>413.50768175938401</c:v>
                </c:pt>
                <c:pt idx="56392">
                  <c:v>413.50185400276905</c:v>
                </c:pt>
                <c:pt idx="56393">
                  <c:v>413.54281573199904</c:v>
                </c:pt>
                <c:pt idx="56394">
                  <c:v>413.52090180122997</c:v>
                </c:pt>
                <c:pt idx="56395">
                  <c:v>413.89003275630699</c:v>
                </c:pt>
                <c:pt idx="56396">
                  <c:v>414.21162566369196</c:v>
                </c:pt>
                <c:pt idx="56397">
                  <c:v>415.09987768461502</c:v>
                </c:pt>
                <c:pt idx="56398">
                  <c:v>415.381897024615</c:v>
                </c:pt>
                <c:pt idx="56399">
                  <c:v>414.94876438400001</c:v>
                </c:pt>
                <c:pt idx="56400">
                  <c:v>414.93571125969191</c:v>
                </c:pt>
                <c:pt idx="56401">
                  <c:v>414.82776706984606</c:v>
                </c:pt>
                <c:pt idx="56402">
                  <c:v>414.95934959261496</c:v>
                </c:pt>
                <c:pt idx="56403">
                  <c:v>414.78481054553799</c:v>
                </c:pt>
                <c:pt idx="56404">
                  <c:v>414.69780229461497</c:v>
                </c:pt>
                <c:pt idx="56405">
                  <c:v>415.97440283861499</c:v>
                </c:pt>
                <c:pt idx="56406">
                  <c:v>416.18369509461502</c:v>
                </c:pt>
                <c:pt idx="56407">
                  <c:v>415.78757526999993</c:v>
                </c:pt>
                <c:pt idx="56408">
                  <c:v>415.51238390369195</c:v>
                </c:pt>
                <c:pt idx="56409">
                  <c:v>415.97908386553797</c:v>
                </c:pt>
                <c:pt idx="56410">
                  <c:v>415.26338114446105</c:v>
                </c:pt>
                <c:pt idx="56411">
                  <c:v>414.20182420446105</c:v>
                </c:pt>
                <c:pt idx="56412">
                  <c:v>414.31865334646102</c:v>
                </c:pt>
                <c:pt idx="56413">
                  <c:v>414.59731347692286</c:v>
                </c:pt>
                <c:pt idx="56414">
                  <c:v>414.65390224353808</c:v>
                </c:pt>
                <c:pt idx="56415">
                  <c:v>414.84137340138392</c:v>
                </c:pt>
                <c:pt idx="56416">
                  <c:v>414.96666336569194</c:v>
                </c:pt>
                <c:pt idx="56417">
                  <c:v>415.18525966815292</c:v>
                </c:pt>
                <c:pt idx="56418">
                  <c:v>415.31291613000002</c:v>
                </c:pt>
                <c:pt idx="56419">
                  <c:v>416.00525394938393</c:v>
                </c:pt>
                <c:pt idx="56420">
                  <c:v>416.57982824646098</c:v>
                </c:pt>
                <c:pt idx="56421">
                  <c:v>416.95239797538392</c:v>
                </c:pt>
                <c:pt idx="56422">
                  <c:v>417.44022499953797</c:v>
                </c:pt>
                <c:pt idx="56423">
                  <c:v>417.43032080015303</c:v>
                </c:pt>
                <c:pt idx="56424">
                  <c:v>418.17188074784605</c:v>
                </c:pt>
                <c:pt idx="56425">
                  <c:v>418.29064563215297</c:v>
                </c:pt>
                <c:pt idx="56426">
                  <c:v>419.18403191738395</c:v>
                </c:pt>
                <c:pt idx="56427">
                  <c:v>419.9423439419989</c:v>
                </c:pt>
                <c:pt idx="56428">
                  <c:v>419.27025001584502</c:v>
                </c:pt>
                <c:pt idx="56429">
                  <c:v>419.61755269569198</c:v>
                </c:pt>
                <c:pt idx="56430">
                  <c:v>419.86449143261501</c:v>
                </c:pt>
                <c:pt idx="56431">
                  <c:v>420.20897471661493</c:v>
                </c:pt>
                <c:pt idx="56432">
                  <c:v>420.05406884584607</c:v>
                </c:pt>
                <c:pt idx="56433">
                  <c:v>419.38334359661496</c:v>
                </c:pt>
                <c:pt idx="56434">
                  <c:v>419.35299864892301</c:v>
                </c:pt>
                <c:pt idx="56435">
                  <c:v>419.72511872046096</c:v>
                </c:pt>
                <c:pt idx="56436">
                  <c:v>419.23530849430699</c:v>
                </c:pt>
                <c:pt idx="56437">
                  <c:v>419.77295652507593</c:v>
                </c:pt>
                <c:pt idx="56438">
                  <c:v>420.11167701584606</c:v>
                </c:pt>
                <c:pt idx="56439">
                  <c:v>420.68777960276901</c:v>
                </c:pt>
                <c:pt idx="56440">
                  <c:v>420.88674426676903</c:v>
                </c:pt>
                <c:pt idx="56441">
                  <c:v>420.68591143907599</c:v>
                </c:pt>
                <c:pt idx="56442">
                  <c:v>420.72412635230694</c:v>
                </c:pt>
                <c:pt idx="56443">
                  <c:v>420.358013607538</c:v>
                </c:pt>
                <c:pt idx="56444">
                  <c:v>419.32023557922992</c:v>
                </c:pt>
                <c:pt idx="56445">
                  <c:v>419.12050910138396</c:v>
                </c:pt>
                <c:pt idx="56446">
                  <c:v>419.54911966261494</c:v>
                </c:pt>
                <c:pt idx="56447">
                  <c:v>418.97384334507694</c:v>
                </c:pt>
                <c:pt idx="56448">
                  <c:v>419.76822068415402</c:v>
                </c:pt>
                <c:pt idx="56449">
                  <c:v>420.29126418246102</c:v>
                </c:pt>
                <c:pt idx="56450">
                  <c:v>420.71033056738389</c:v>
                </c:pt>
                <c:pt idx="56451">
                  <c:v>421.27473299338396</c:v>
                </c:pt>
                <c:pt idx="56452">
                  <c:v>420.92652822753786</c:v>
                </c:pt>
                <c:pt idx="56453">
                  <c:v>421.64663369430707</c:v>
                </c:pt>
                <c:pt idx="56454">
                  <c:v>422.22337670630691</c:v>
                </c:pt>
                <c:pt idx="56455">
                  <c:v>422.23019621799887</c:v>
                </c:pt>
                <c:pt idx="56456">
                  <c:v>421.83371935553794</c:v>
                </c:pt>
                <c:pt idx="56457">
                  <c:v>422.9857484921539</c:v>
                </c:pt>
                <c:pt idx="56458">
                  <c:v>423.05996222907703</c:v>
                </c:pt>
                <c:pt idx="56459">
                  <c:v>424.34320922523</c:v>
                </c:pt>
                <c:pt idx="56460">
                  <c:v>425.88466265907607</c:v>
                </c:pt>
                <c:pt idx="56461">
                  <c:v>427.514960651384</c:v>
                </c:pt>
                <c:pt idx="56462">
                  <c:v>425.20114947230689</c:v>
                </c:pt>
                <c:pt idx="56463">
                  <c:v>423.322299996769</c:v>
                </c:pt>
                <c:pt idx="56464">
                  <c:v>423.54050186538404</c:v>
                </c:pt>
                <c:pt idx="56465">
                  <c:v>424.88317160446098</c:v>
                </c:pt>
                <c:pt idx="56466">
                  <c:v>424.87338084169193</c:v>
                </c:pt>
                <c:pt idx="56467">
                  <c:v>425.13126444661486</c:v>
                </c:pt>
                <c:pt idx="56468">
                  <c:v>426.69014722507694</c:v>
                </c:pt>
                <c:pt idx="56469">
                  <c:v>424.89155910615295</c:v>
                </c:pt>
                <c:pt idx="56470">
                  <c:v>424.253888003692</c:v>
                </c:pt>
                <c:pt idx="56471">
                  <c:v>425.18501048015293</c:v>
                </c:pt>
                <c:pt idx="56472">
                  <c:v>427.10884829184607</c:v>
                </c:pt>
                <c:pt idx="56473">
                  <c:v>427.22289698153799</c:v>
                </c:pt>
                <c:pt idx="56474">
                  <c:v>425.47307131969194</c:v>
                </c:pt>
                <c:pt idx="56475">
                  <c:v>425.45860168353806</c:v>
                </c:pt>
                <c:pt idx="56476">
                  <c:v>425.85136099338405</c:v>
                </c:pt>
                <c:pt idx="56477">
                  <c:v>425.61449486092204</c:v>
                </c:pt>
                <c:pt idx="56478">
                  <c:v>424.85672989230704</c:v>
                </c:pt>
                <c:pt idx="56479">
                  <c:v>425.58127633630698</c:v>
                </c:pt>
                <c:pt idx="56480">
                  <c:v>427.47271338030703</c:v>
                </c:pt>
                <c:pt idx="56481">
                  <c:v>429.77379499876895</c:v>
                </c:pt>
                <c:pt idx="56482">
                  <c:v>426.85396516830701</c:v>
                </c:pt>
                <c:pt idx="56483">
                  <c:v>424.44711578153795</c:v>
                </c:pt>
                <c:pt idx="56484">
                  <c:v>423.38413392615303</c:v>
                </c:pt>
                <c:pt idx="56485">
                  <c:v>423.377169644307</c:v>
                </c:pt>
                <c:pt idx="56486">
                  <c:v>423.24681917630704</c:v>
                </c:pt>
                <c:pt idx="56487">
                  <c:v>423.94565446430698</c:v>
                </c:pt>
                <c:pt idx="56488">
                  <c:v>421.65529969753806</c:v>
                </c:pt>
                <c:pt idx="56489">
                  <c:v>424.33827772030696</c:v>
                </c:pt>
                <c:pt idx="56490">
                  <c:v>425.17637682769191</c:v>
                </c:pt>
                <c:pt idx="56491">
                  <c:v>424.67784202646112</c:v>
                </c:pt>
                <c:pt idx="56492">
                  <c:v>423.38306794846096</c:v>
                </c:pt>
                <c:pt idx="56493">
                  <c:v>422.84350929215395</c:v>
                </c:pt>
                <c:pt idx="56494">
                  <c:v>423.05123963353805</c:v>
                </c:pt>
                <c:pt idx="56495">
                  <c:v>423.86325025999992</c:v>
                </c:pt>
                <c:pt idx="56496">
                  <c:v>425.98491629676897</c:v>
                </c:pt>
                <c:pt idx="56497">
                  <c:v>429.08188605769192</c:v>
                </c:pt>
                <c:pt idx="56498">
                  <c:v>429.12048724569195</c:v>
                </c:pt>
                <c:pt idx="56499">
                  <c:v>428.59949305769192</c:v>
                </c:pt>
                <c:pt idx="56500">
                  <c:v>428.78222843138394</c:v>
                </c:pt>
                <c:pt idx="56501">
                  <c:v>429.77618963507695</c:v>
                </c:pt>
                <c:pt idx="56502">
                  <c:v>431.01729108923001</c:v>
                </c:pt>
                <c:pt idx="56503">
                  <c:v>432.02024943999999</c:v>
                </c:pt>
                <c:pt idx="56504">
                  <c:v>434.19297595322996</c:v>
                </c:pt>
                <c:pt idx="56505">
                  <c:v>429.6757681803071</c:v>
                </c:pt>
                <c:pt idx="56506">
                  <c:v>431.82383745292293</c:v>
                </c:pt>
                <c:pt idx="56507">
                  <c:v>433.58175182030698</c:v>
                </c:pt>
                <c:pt idx="56508">
                  <c:v>433.81806120584605</c:v>
                </c:pt>
                <c:pt idx="56509">
                  <c:v>434.64729899199898</c:v>
                </c:pt>
                <c:pt idx="56510">
                  <c:v>437.60087417446113</c:v>
                </c:pt>
                <c:pt idx="56511">
                  <c:v>440.41121218030696</c:v>
                </c:pt>
                <c:pt idx="56512">
                  <c:v>441.139955639692</c:v>
                </c:pt>
                <c:pt idx="56513">
                  <c:v>438.368400902769</c:v>
                </c:pt>
                <c:pt idx="56514">
                  <c:v>438.22618248876893</c:v>
                </c:pt>
                <c:pt idx="56515">
                  <c:v>436.51495057984607</c:v>
                </c:pt>
                <c:pt idx="56516">
                  <c:v>434.43282716599992</c:v>
                </c:pt>
                <c:pt idx="56517">
                  <c:v>433.91276940692296</c:v>
                </c:pt>
                <c:pt idx="56518">
                  <c:v>432.97435052246101</c:v>
                </c:pt>
                <c:pt idx="56519">
                  <c:v>433.80704481107608</c:v>
                </c:pt>
                <c:pt idx="56520">
                  <c:v>432.95023994769184</c:v>
                </c:pt>
                <c:pt idx="56521">
                  <c:v>433.95881555107593</c:v>
                </c:pt>
                <c:pt idx="56522">
                  <c:v>434.42945936861497</c:v>
                </c:pt>
                <c:pt idx="56523">
                  <c:v>435.37007001384603</c:v>
                </c:pt>
                <c:pt idx="56524">
                  <c:v>436.18975352292301</c:v>
                </c:pt>
                <c:pt idx="56525">
                  <c:v>434.71062674661493</c:v>
                </c:pt>
                <c:pt idx="56526">
                  <c:v>434.166278284307</c:v>
                </c:pt>
                <c:pt idx="56527">
                  <c:v>435.52710562092301</c:v>
                </c:pt>
                <c:pt idx="56528">
                  <c:v>440.18515538153792</c:v>
                </c:pt>
                <c:pt idx="56529">
                  <c:v>439.55661546153794</c:v>
                </c:pt>
                <c:pt idx="56530">
                  <c:v>438.46343856307692</c:v>
                </c:pt>
                <c:pt idx="56531">
                  <c:v>439.3707127876919</c:v>
                </c:pt>
                <c:pt idx="56532">
                  <c:v>437.51281013415314</c:v>
                </c:pt>
                <c:pt idx="56533">
                  <c:v>437.44611793907688</c:v>
                </c:pt>
                <c:pt idx="56534">
                  <c:v>439.00595705922996</c:v>
                </c:pt>
                <c:pt idx="56535">
                  <c:v>439.32296728415298</c:v>
                </c:pt>
                <c:pt idx="56536">
                  <c:v>438.58855597153797</c:v>
                </c:pt>
                <c:pt idx="56537">
                  <c:v>434.19021418999898</c:v>
                </c:pt>
                <c:pt idx="56538">
                  <c:v>433.36704532369208</c:v>
                </c:pt>
                <c:pt idx="56539">
                  <c:v>436.66985042861501</c:v>
                </c:pt>
                <c:pt idx="56540">
                  <c:v>437.03365318661503</c:v>
                </c:pt>
                <c:pt idx="56541">
                  <c:v>433.65350847461497</c:v>
                </c:pt>
                <c:pt idx="56542">
                  <c:v>433.77159799553795</c:v>
                </c:pt>
                <c:pt idx="56543">
                  <c:v>435.38950779353797</c:v>
                </c:pt>
                <c:pt idx="56544">
                  <c:v>437.061272692307</c:v>
                </c:pt>
                <c:pt idx="56545">
                  <c:v>439.12346131030711</c:v>
                </c:pt>
                <c:pt idx="56546">
                  <c:v>438.89574630230697</c:v>
                </c:pt>
                <c:pt idx="56547">
                  <c:v>435.22364417815299</c:v>
                </c:pt>
                <c:pt idx="56548">
                  <c:v>434.36150354892192</c:v>
                </c:pt>
                <c:pt idx="56549">
                  <c:v>434.93162403892296</c:v>
                </c:pt>
                <c:pt idx="56550">
                  <c:v>429.98904972753792</c:v>
                </c:pt>
                <c:pt idx="56551">
                  <c:v>429.16467300784603</c:v>
                </c:pt>
                <c:pt idx="56552">
                  <c:v>429.06781189892308</c:v>
                </c:pt>
                <c:pt idx="56553">
                  <c:v>431.80285854461499</c:v>
                </c:pt>
                <c:pt idx="56554">
                  <c:v>433.58965427630704</c:v>
                </c:pt>
                <c:pt idx="56555">
                  <c:v>432.07689223800003</c:v>
                </c:pt>
                <c:pt idx="56556">
                  <c:v>431.89309912753799</c:v>
                </c:pt>
                <c:pt idx="56557">
                  <c:v>429.15535235769192</c:v>
                </c:pt>
                <c:pt idx="56558">
                  <c:v>428.90442657799895</c:v>
                </c:pt>
                <c:pt idx="56559">
                  <c:v>430.5210125446149</c:v>
                </c:pt>
                <c:pt idx="56560">
                  <c:v>427.08582936461499</c:v>
                </c:pt>
                <c:pt idx="56561">
                  <c:v>423.35397334307697</c:v>
                </c:pt>
                <c:pt idx="56562">
                  <c:v>421.58550734153795</c:v>
                </c:pt>
                <c:pt idx="56563">
                  <c:v>422.31590686922999</c:v>
                </c:pt>
                <c:pt idx="56564">
                  <c:v>421.72795960676905</c:v>
                </c:pt>
                <c:pt idx="56565">
                  <c:v>420.94294391676902</c:v>
                </c:pt>
                <c:pt idx="56566">
                  <c:v>421.042533467846</c:v>
                </c:pt>
                <c:pt idx="56567">
                  <c:v>420.90853862584601</c:v>
                </c:pt>
                <c:pt idx="56568">
                  <c:v>421.91401503322999</c:v>
                </c:pt>
                <c:pt idx="56569">
                  <c:v>424.213803783385</c:v>
                </c:pt>
                <c:pt idx="56570">
                  <c:v>425.26402039938404</c:v>
                </c:pt>
                <c:pt idx="56571">
                  <c:v>426.08844639769194</c:v>
                </c:pt>
                <c:pt idx="56572">
                  <c:v>428.626213695231</c:v>
                </c:pt>
                <c:pt idx="56573">
                  <c:v>428.85607146553792</c:v>
                </c:pt>
                <c:pt idx="56574">
                  <c:v>427.59072642430698</c:v>
                </c:pt>
                <c:pt idx="56575">
                  <c:v>426.50666931046106</c:v>
                </c:pt>
                <c:pt idx="56576">
                  <c:v>426.91858547846095</c:v>
                </c:pt>
                <c:pt idx="56577">
                  <c:v>427.76407777276904</c:v>
                </c:pt>
                <c:pt idx="56578">
                  <c:v>428.02674923861497</c:v>
                </c:pt>
                <c:pt idx="56579">
                  <c:v>425.56314216015301</c:v>
                </c:pt>
                <c:pt idx="56580">
                  <c:v>425.45085955030697</c:v>
                </c:pt>
                <c:pt idx="56581">
                  <c:v>427.81088062523014</c:v>
                </c:pt>
                <c:pt idx="56582">
                  <c:v>429.21181411630698</c:v>
                </c:pt>
                <c:pt idx="56583">
                  <c:v>432.159510283999</c:v>
                </c:pt>
                <c:pt idx="56584">
                  <c:v>435.095122269846</c:v>
                </c:pt>
                <c:pt idx="56585">
                  <c:v>441.639581916922</c:v>
                </c:pt>
                <c:pt idx="56586">
                  <c:v>445.08904678584605</c:v>
                </c:pt>
                <c:pt idx="56587">
                  <c:v>444.59535969338395</c:v>
                </c:pt>
                <c:pt idx="56588">
                  <c:v>444.13867546907596</c:v>
                </c:pt>
                <c:pt idx="56589">
                  <c:v>446.58076382861492</c:v>
                </c:pt>
                <c:pt idx="56590">
                  <c:v>446.95554367323001</c:v>
                </c:pt>
                <c:pt idx="56591">
                  <c:v>443.98234145399897</c:v>
                </c:pt>
                <c:pt idx="56592">
                  <c:v>440.35028981215305</c:v>
                </c:pt>
                <c:pt idx="56593">
                  <c:v>437.00267871492298</c:v>
                </c:pt>
                <c:pt idx="56594">
                  <c:v>435.64774683061506</c:v>
                </c:pt>
                <c:pt idx="56595">
                  <c:v>438.35974508061508</c:v>
                </c:pt>
                <c:pt idx="56596">
                  <c:v>438.39808064769193</c:v>
                </c:pt>
                <c:pt idx="56597">
                  <c:v>436.34197422661492</c:v>
                </c:pt>
                <c:pt idx="56598">
                  <c:v>436.54436820876901</c:v>
                </c:pt>
                <c:pt idx="56599">
                  <c:v>437.42507473246093</c:v>
                </c:pt>
                <c:pt idx="56600">
                  <c:v>437.148312312153</c:v>
                </c:pt>
                <c:pt idx="56601">
                  <c:v>438.87856241953801</c:v>
                </c:pt>
                <c:pt idx="56602">
                  <c:v>439.224482703077</c:v>
                </c:pt>
                <c:pt idx="56603">
                  <c:v>440.3315183119999</c:v>
                </c:pt>
                <c:pt idx="56604">
                  <c:v>442.41648304892294</c:v>
                </c:pt>
                <c:pt idx="56605">
                  <c:v>440.23376691292293</c:v>
                </c:pt>
                <c:pt idx="56606">
                  <c:v>437.63098272322998</c:v>
                </c:pt>
                <c:pt idx="56607">
                  <c:v>436.05350681892196</c:v>
                </c:pt>
                <c:pt idx="56608">
                  <c:v>434.34378386123001</c:v>
                </c:pt>
                <c:pt idx="56609">
                  <c:v>433.15682447199896</c:v>
                </c:pt>
                <c:pt idx="56610">
                  <c:v>431.60136983046107</c:v>
                </c:pt>
                <c:pt idx="56611">
                  <c:v>431.53352488922997</c:v>
                </c:pt>
                <c:pt idx="56612">
                  <c:v>430.4725648476919</c:v>
                </c:pt>
                <c:pt idx="56613">
                  <c:v>429.97763276153796</c:v>
                </c:pt>
                <c:pt idx="56614">
                  <c:v>430.16234784415298</c:v>
                </c:pt>
                <c:pt idx="56615">
                  <c:v>430.53493657246099</c:v>
                </c:pt>
                <c:pt idx="56616">
                  <c:v>429.51843899430696</c:v>
                </c:pt>
                <c:pt idx="56617">
                  <c:v>428.82184278846108</c:v>
                </c:pt>
                <c:pt idx="56618">
                  <c:v>428.46993609061496</c:v>
                </c:pt>
                <c:pt idx="56619">
                  <c:v>427.74890379369197</c:v>
                </c:pt>
                <c:pt idx="56620">
                  <c:v>427.96845144769185</c:v>
                </c:pt>
                <c:pt idx="56621">
                  <c:v>428.45212038430702</c:v>
                </c:pt>
                <c:pt idx="56622">
                  <c:v>428.16184508738405</c:v>
                </c:pt>
                <c:pt idx="56623">
                  <c:v>427.78278303261499</c:v>
                </c:pt>
                <c:pt idx="56624">
                  <c:v>428.12654423046098</c:v>
                </c:pt>
                <c:pt idx="56625">
                  <c:v>427.85101435261487</c:v>
                </c:pt>
                <c:pt idx="56626">
                  <c:v>427.13626241122995</c:v>
                </c:pt>
                <c:pt idx="56627">
                  <c:v>427.31221105122995</c:v>
                </c:pt>
                <c:pt idx="56628">
                  <c:v>428.30033546430695</c:v>
                </c:pt>
                <c:pt idx="56629">
                  <c:v>428.34457050184608</c:v>
                </c:pt>
                <c:pt idx="56630">
                  <c:v>429.08281708969196</c:v>
                </c:pt>
                <c:pt idx="56631">
                  <c:v>430.36759962415306</c:v>
                </c:pt>
                <c:pt idx="56632">
                  <c:v>431.98856494415287</c:v>
                </c:pt>
                <c:pt idx="56633">
                  <c:v>433.41985353184498</c:v>
                </c:pt>
                <c:pt idx="56634">
                  <c:v>434.43153707107581</c:v>
                </c:pt>
                <c:pt idx="56635">
                  <c:v>435.48647948184595</c:v>
                </c:pt>
                <c:pt idx="56636">
                  <c:v>436.65504918153806</c:v>
                </c:pt>
                <c:pt idx="56637">
                  <c:v>437.72819950646095</c:v>
                </c:pt>
                <c:pt idx="56638">
                  <c:v>437.68015723307695</c:v>
                </c:pt>
                <c:pt idx="56639">
                  <c:v>437.30607320692195</c:v>
                </c:pt>
                <c:pt idx="56640">
                  <c:v>438.09190498815286</c:v>
                </c:pt>
                <c:pt idx="56641">
                  <c:v>439.00174478292303</c:v>
                </c:pt>
                <c:pt idx="56642">
                  <c:v>440.31795798107692</c:v>
                </c:pt>
                <c:pt idx="56643">
                  <c:v>441.30369524907695</c:v>
                </c:pt>
                <c:pt idx="56644">
                  <c:v>442.00418917492203</c:v>
                </c:pt>
                <c:pt idx="56645">
                  <c:v>442.43445580507699</c:v>
                </c:pt>
                <c:pt idx="56646">
                  <c:v>442.39278809861491</c:v>
                </c:pt>
                <c:pt idx="56647">
                  <c:v>442.05883589615308</c:v>
                </c:pt>
                <c:pt idx="56648">
                  <c:v>441.86591591984597</c:v>
                </c:pt>
                <c:pt idx="56649">
                  <c:v>440.911667808461</c:v>
                </c:pt>
                <c:pt idx="56650">
                  <c:v>440.50924749630701</c:v>
                </c:pt>
                <c:pt idx="56651">
                  <c:v>440.07780167076908</c:v>
                </c:pt>
                <c:pt idx="56652">
                  <c:v>439.7871069052299</c:v>
                </c:pt>
                <c:pt idx="56653">
                  <c:v>440.52698968184598</c:v>
                </c:pt>
                <c:pt idx="56654">
                  <c:v>441.21770454830693</c:v>
                </c:pt>
                <c:pt idx="56655">
                  <c:v>441.14564262092313</c:v>
                </c:pt>
                <c:pt idx="56656">
                  <c:v>441.15995831907605</c:v>
                </c:pt>
                <c:pt idx="56657">
                  <c:v>440.884287263077</c:v>
                </c:pt>
                <c:pt idx="56658">
                  <c:v>440.21164458215299</c:v>
                </c:pt>
                <c:pt idx="56659">
                  <c:v>439.84588815569202</c:v>
                </c:pt>
                <c:pt idx="56660">
                  <c:v>440.087142999538</c:v>
                </c:pt>
                <c:pt idx="56661">
                  <c:v>440.08161730415395</c:v>
                </c:pt>
                <c:pt idx="56662">
                  <c:v>440.00395829307593</c:v>
                </c:pt>
                <c:pt idx="56663">
                  <c:v>440.20560941199892</c:v>
                </c:pt>
                <c:pt idx="56664">
                  <c:v>440.17689324000003</c:v>
                </c:pt>
                <c:pt idx="56665">
                  <c:v>440.09605749630697</c:v>
                </c:pt>
                <c:pt idx="56666">
                  <c:v>440.60409000184603</c:v>
                </c:pt>
                <c:pt idx="56667">
                  <c:v>441.05489609876906</c:v>
                </c:pt>
                <c:pt idx="56668">
                  <c:v>440.41474727753803</c:v>
                </c:pt>
                <c:pt idx="56669">
                  <c:v>440.28189615753791</c:v>
                </c:pt>
                <c:pt idx="56670">
                  <c:v>440.49850466553795</c:v>
                </c:pt>
                <c:pt idx="56671">
                  <c:v>440.60654146661494</c:v>
                </c:pt>
                <c:pt idx="56672">
                  <c:v>440.32467000322998</c:v>
                </c:pt>
                <c:pt idx="56673">
                  <c:v>440.55586243800002</c:v>
                </c:pt>
                <c:pt idx="56674">
                  <c:v>441.19266390015298</c:v>
                </c:pt>
                <c:pt idx="56675">
                  <c:v>441.00210767969196</c:v>
                </c:pt>
                <c:pt idx="56676">
                  <c:v>440.91068785076902</c:v>
                </c:pt>
                <c:pt idx="56677">
                  <c:v>440.57060608246098</c:v>
                </c:pt>
                <c:pt idx="56678">
                  <c:v>441.10150847507697</c:v>
                </c:pt>
                <c:pt idx="56679">
                  <c:v>441.7726621093841</c:v>
                </c:pt>
                <c:pt idx="56680">
                  <c:v>441.62259120846102</c:v>
                </c:pt>
                <c:pt idx="56681">
                  <c:v>441.01375229876896</c:v>
                </c:pt>
                <c:pt idx="56682">
                  <c:v>441.43098154030696</c:v>
                </c:pt>
                <c:pt idx="56683">
                  <c:v>441.99344341307699</c:v>
                </c:pt>
                <c:pt idx="56684">
                  <c:v>442.32312315092196</c:v>
                </c:pt>
                <c:pt idx="56685">
                  <c:v>443.02561554107689</c:v>
                </c:pt>
                <c:pt idx="56686">
                  <c:v>442.88429633800001</c:v>
                </c:pt>
                <c:pt idx="56687">
                  <c:v>441.90182774122991</c:v>
                </c:pt>
                <c:pt idx="56688">
                  <c:v>441.67329487784605</c:v>
                </c:pt>
                <c:pt idx="56689">
                  <c:v>442.18696782646202</c:v>
                </c:pt>
                <c:pt idx="56690">
                  <c:v>441.93434974584596</c:v>
                </c:pt>
                <c:pt idx="56691">
                  <c:v>442.26211285784592</c:v>
                </c:pt>
                <c:pt idx="56692">
                  <c:v>442.28939212153801</c:v>
                </c:pt>
                <c:pt idx="56693">
                  <c:v>441.77843059461492</c:v>
                </c:pt>
                <c:pt idx="56694">
                  <c:v>441.59396452384607</c:v>
                </c:pt>
                <c:pt idx="56695">
                  <c:v>441.84901876446105</c:v>
                </c:pt>
                <c:pt idx="56696">
                  <c:v>443.06422704969197</c:v>
                </c:pt>
                <c:pt idx="56697">
                  <c:v>442.83160146015297</c:v>
                </c:pt>
                <c:pt idx="56698">
                  <c:v>442.82889970599996</c:v>
                </c:pt>
                <c:pt idx="56699">
                  <c:v>442.88564340646104</c:v>
                </c:pt>
                <c:pt idx="56700">
                  <c:v>442.79378826615391</c:v>
                </c:pt>
                <c:pt idx="56701">
                  <c:v>443.05409742138397</c:v>
                </c:pt>
                <c:pt idx="56702">
                  <c:v>443.17575732015302</c:v>
                </c:pt>
                <c:pt idx="56703">
                  <c:v>443.15647884199899</c:v>
                </c:pt>
                <c:pt idx="56704">
                  <c:v>443.01764305738396</c:v>
                </c:pt>
                <c:pt idx="56705">
                  <c:v>442.84924852246104</c:v>
                </c:pt>
                <c:pt idx="56706">
                  <c:v>442.93291133015299</c:v>
                </c:pt>
                <c:pt idx="56707">
                  <c:v>442.36687526307696</c:v>
                </c:pt>
                <c:pt idx="56708">
                  <c:v>442.09045687599996</c:v>
                </c:pt>
                <c:pt idx="56709">
                  <c:v>441.99731194507581</c:v>
                </c:pt>
                <c:pt idx="56710">
                  <c:v>441.65162577122999</c:v>
                </c:pt>
                <c:pt idx="56711">
                  <c:v>441.52143567399992</c:v>
                </c:pt>
                <c:pt idx="56712">
                  <c:v>441.44556911861503</c:v>
                </c:pt>
                <c:pt idx="56713">
                  <c:v>441.610735746768</c:v>
                </c:pt>
                <c:pt idx="56714">
                  <c:v>442.32909790122994</c:v>
                </c:pt>
                <c:pt idx="56715">
                  <c:v>442.70586872676904</c:v>
                </c:pt>
                <c:pt idx="56716">
                  <c:v>443.09676260892292</c:v>
                </c:pt>
                <c:pt idx="56717">
                  <c:v>443.30748232523007</c:v>
                </c:pt>
                <c:pt idx="56718">
                  <c:v>443.65888791015306</c:v>
                </c:pt>
                <c:pt idx="56719">
                  <c:v>444.54030102969205</c:v>
                </c:pt>
                <c:pt idx="56720">
                  <c:v>443.87124364015301</c:v>
                </c:pt>
                <c:pt idx="56721">
                  <c:v>445.06497487323008</c:v>
                </c:pt>
                <c:pt idx="56722">
                  <c:v>445.806770679691</c:v>
                </c:pt>
                <c:pt idx="56723">
                  <c:v>444.99651896507584</c:v>
                </c:pt>
                <c:pt idx="56724">
                  <c:v>443.91159635799886</c:v>
                </c:pt>
                <c:pt idx="56725">
                  <c:v>443.40346582492305</c:v>
                </c:pt>
                <c:pt idx="56726">
                  <c:v>443.17996336953803</c:v>
                </c:pt>
                <c:pt idx="56727">
                  <c:v>443.36340193876902</c:v>
                </c:pt>
                <c:pt idx="56728">
                  <c:v>443.45519852738397</c:v>
                </c:pt>
                <c:pt idx="56729">
                  <c:v>443.31817600307699</c:v>
                </c:pt>
                <c:pt idx="56730">
                  <c:v>442.96453306861497</c:v>
                </c:pt>
                <c:pt idx="56731">
                  <c:v>443.00111421261488</c:v>
                </c:pt>
                <c:pt idx="56732">
                  <c:v>443.2456805941531</c:v>
                </c:pt>
                <c:pt idx="56733">
                  <c:v>443.02708829492298</c:v>
                </c:pt>
                <c:pt idx="56734">
                  <c:v>442.653651746923</c:v>
                </c:pt>
                <c:pt idx="56735">
                  <c:v>442.444272101384</c:v>
                </c:pt>
                <c:pt idx="56736">
                  <c:v>442.29046268784606</c:v>
                </c:pt>
                <c:pt idx="56737">
                  <c:v>441.45908290138397</c:v>
                </c:pt>
                <c:pt idx="56738">
                  <c:v>440.88301578999892</c:v>
                </c:pt>
                <c:pt idx="56739">
                  <c:v>440.66478371153806</c:v>
                </c:pt>
                <c:pt idx="56740">
                  <c:v>441.41040926507594</c:v>
                </c:pt>
                <c:pt idx="56741">
                  <c:v>441.85041169399904</c:v>
                </c:pt>
                <c:pt idx="56742">
                  <c:v>442.13021319769194</c:v>
                </c:pt>
                <c:pt idx="56743">
                  <c:v>441.58391806230691</c:v>
                </c:pt>
                <c:pt idx="56744">
                  <c:v>441.41729354169189</c:v>
                </c:pt>
                <c:pt idx="56745">
                  <c:v>441.6711157136919</c:v>
                </c:pt>
                <c:pt idx="56746">
                  <c:v>441.58552721769189</c:v>
                </c:pt>
                <c:pt idx="56747">
                  <c:v>441.84810655799987</c:v>
                </c:pt>
                <c:pt idx="56748">
                  <c:v>441.69314175184599</c:v>
                </c:pt>
                <c:pt idx="56749">
                  <c:v>441.67149156153801</c:v>
                </c:pt>
                <c:pt idx="56750">
                  <c:v>441.8848951138462</c:v>
                </c:pt>
                <c:pt idx="56751">
                  <c:v>442.697547472461</c:v>
                </c:pt>
                <c:pt idx="56752">
                  <c:v>443.12294242784606</c:v>
                </c:pt>
                <c:pt idx="56753">
                  <c:v>443.55955924122986</c:v>
                </c:pt>
                <c:pt idx="56754">
                  <c:v>443.91250004615296</c:v>
                </c:pt>
                <c:pt idx="56755">
                  <c:v>443.99930742138389</c:v>
                </c:pt>
                <c:pt idx="56756">
                  <c:v>443.67352806138399</c:v>
                </c:pt>
                <c:pt idx="56757">
                  <c:v>443.52877751015296</c:v>
                </c:pt>
                <c:pt idx="56758">
                  <c:v>443.84744631353811</c:v>
                </c:pt>
                <c:pt idx="56759">
                  <c:v>443.63447437230701</c:v>
                </c:pt>
                <c:pt idx="56760">
                  <c:v>442.9712086489219</c:v>
                </c:pt>
                <c:pt idx="56761">
                  <c:v>443.03206479999898</c:v>
                </c:pt>
                <c:pt idx="56762">
                  <c:v>443.71397476830697</c:v>
                </c:pt>
                <c:pt idx="56763">
                  <c:v>443.94627714769189</c:v>
                </c:pt>
                <c:pt idx="56764">
                  <c:v>443.85059116000002</c:v>
                </c:pt>
                <c:pt idx="56765">
                  <c:v>443.56312166938397</c:v>
                </c:pt>
                <c:pt idx="56766">
                  <c:v>443.81194552938405</c:v>
                </c:pt>
                <c:pt idx="56767">
                  <c:v>444.72499922569199</c:v>
                </c:pt>
                <c:pt idx="56768">
                  <c:v>445.24375133092298</c:v>
                </c:pt>
                <c:pt idx="56769">
                  <c:v>445.26723284738392</c:v>
                </c:pt>
                <c:pt idx="56770">
                  <c:v>445.29847100338395</c:v>
                </c:pt>
                <c:pt idx="56771">
                  <c:v>445.26512204538392</c:v>
                </c:pt>
                <c:pt idx="56772">
                  <c:v>445.2993294213839</c:v>
                </c:pt>
                <c:pt idx="56773">
                  <c:v>445.41120026892287</c:v>
                </c:pt>
                <c:pt idx="56774">
                  <c:v>445.36771174676898</c:v>
                </c:pt>
                <c:pt idx="56775">
                  <c:v>445.50723591030697</c:v>
                </c:pt>
                <c:pt idx="56776">
                  <c:v>445.27451927922993</c:v>
                </c:pt>
                <c:pt idx="56777">
                  <c:v>444.93874474076893</c:v>
                </c:pt>
                <c:pt idx="56778">
                  <c:v>444.48763512999898</c:v>
                </c:pt>
                <c:pt idx="56779">
                  <c:v>444.28447359476905</c:v>
                </c:pt>
                <c:pt idx="56780">
                  <c:v>444.11011729384597</c:v>
                </c:pt>
                <c:pt idx="56781">
                  <c:v>444.13264645076902</c:v>
                </c:pt>
                <c:pt idx="56782">
                  <c:v>444.15665412769198</c:v>
                </c:pt>
                <c:pt idx="56783">
                  <c:v>444.00485726492201</c:v>
                </c:pt>
                <c:pt idx="56784">
                  <c:v>444.06935586738496</c:v>
                </c:pt>
                <c:pt idx="56785">
                  <c:v>443.99361081092292</c:v>
                </c:pt>
                <c:pt idx="56786">
                  <c:v>443.82378646630696</c:v>
                </c:pt>
                <c:pt idx="56787">
                  <c:v>443.77874228184601</c:v>
                </c:pt>
                <c:pt idx="56788">
                  <c:v>443.89492448707699</c:v>
                </c:pt>
                <c:pt idx="56789">
                  <c:v>443.55357158999999</c:v>
                </c:pt>
                <c:pt idx="56790">
                  <c:v>443.58912227307695</c:v>
                </c:pt>
                <c:pt idx="56791">
                  <c:v>443.06450137138398</c:v>
                </c:pt>
                <c:pt idx="56792">
                  <c:v>442.66252134276908</c:v>
                </c:pt>
                <c:pt idx="56793">
                  <c:v>441.94982687646103</c:v>
                </c:pt>
                <c:pt idx="56794">
                  <c:v>441.66870942938397</c:v>
                </c:pt>
                <c:pt idx="56795">
                  <c:v>442.21437098892295</c:v>
                </c:pt>
                <c:pt idx="56796">
                  <c:v>442.22596183323105</c:v>
                </c:pt>
                <c:pt idx="56797">
                  <c:v>442.28877120092295</c:v>
                </c:pt>
                <c:pt idx="56798">
                  <c:v>441.78090732246102</c:v>
                </c:pt>
                <c:pt idx="56799">
                  <c:v>442.0253989575379</c:v>
                </c:pt>
                <c:pt idx="56800">
                  <c:v>441.50134640522987</c:v>
                </c:pt>
                <c:pt idx="56801">
                  <c:v>441.09100535553796</c:v>
                </c:pt>
                <c:pt idx="56802">
                  <c:v>440.59065948630695</c:v>
                </c:pt>
                <c:pt idx="56803">
                  <c:v>440.165154116</c:v>
                </c:pt>
                <c:pt idx="56804">
                  <c:v>440.76657437938394</c:v>
                </c:pt>
                <c:pt idx="56805">
                  <c:v>440.95858523446105</c:v>
                </c:pt>
                <c:pt idx="56806">
                  <c:v>441.26913905938392</c:v>
                </c:pt>
                <c:pt idx="56807">
                  <c:v>442.02638327446101</c:v>
                </c:pt>
                <c:pt idx="56808">
                  <c:v>441.3370385436919</c:v>
                </c:pt>
                <c:pt idx="56809">
                  <c:v>441.09766971446106</c:v>
                </c:pt>
                <c:pt idx="56810">
                  <c:v>440.50250808769192</c:v>
                </c:pt>
                <c:pt idx="56811">
                  <c:v>440.30131110830695</c:v>
                </c:pt>
                <c:pt idx="56812">
                  <c:v>440.89882704646101</c:v>
                </c:pt>
                <c:pt idx="56813">
                  <c:v>440.79319053553792</c:v>
                </c:pt>
                <c:pt idx="56814">
                  <c:v>441.04694200753801</c:v>
                </c:pt>
                <c:pt idx="56815">
                  <c:v>440.86688155615298</c:v>
                </c:pt>
                <c:pt idx="56816">
                  <c:v>441.53103754507691</c:v>
                </c:pt>
                <c:pt idx="56817">
                  <c:v>441.97936531692204</c:v>
                </c:pt>
                <c:pt idx="56818">
                  <c:v>442.23931006953796</c:v>
                </c:pt>
                <c:pt idx="56819">
                  <c:v>442.80328081338411</c:v>
                </c:pt>
                <c:pt idx="56820">
                  <c:v>442.90799682661492</c:v>
                </c:pt>
                <c:pt idx="56821">
                  <c:v>442.33125329815391</c:v>
                </c:pt>
                <c:pt idx="56822">
                  <c:v>441.788934106461</c:v>
                </c:pt>
                <c:pt idx="56823">
                  <c:v>441.285085506923</c:v>
                </c:pt>
                <c:pt idx="56824">
                  <c:v>441.12236789830808</c:v>
                </c:pt>
                <c:pt idx="56825">
                  <c:v>441.65804884199895</c:v>
                </c:pt>
                <c:pt idx="56826">
                  <c:v>441.57034400815292</c:v>
                </c:pt>
                <c:pt idx="56827">
                  <c:v>441.63840658846101</c:v>
                </c:pt>
                <c:pt idx="56828">
                  <c:v>441.53546640815296</c:v>
                </c:pt>
                <c:pt idx="56829">
                  <c:v>440.41950213907597</c:v>
                </c:pt>
                <c:pt idx="56830">
                  <c:v>440.50458135046108</c:v>
                </c:pt>
                <c:pt idx="56831">
                  <c:v>440.04871270784599</c:v>
                </c:pt>
                <c:pt idx="56832">
                  <c:v>439.85684129553806</c:v>
                </c:pt>
                <c:pt idx="56833">
                  <c:v>440.27538901276898</c:v>
                </c:pt>
                <c:pt idx="56834">
                  <c:v>441.066032128769</c:v>
                </c:pt>
                <c:pt idx="56835">
                  <c:v>441.44320868615398</c:v>
                </c:pt>
                <c:pt idx="56836">
                  <c:v>441.189431168</c:v>
                </c:pt>
                <c:pt idx="56837">
                  <c:v>441.15678975630698</c:v>
                </c:pt>
                <c:pt idx="56838">
                  <c:v>441.1576616443071</c:v>
                </c:pt>
                <c:pt idx="56839">
                  <c:v>441.22050937692194</c:v>
                </c:pt>
                <c:pt idx="56840">
                  <c:v>441.31032874676896</c:v>
                </c:pt>
                <c:pt idx="56841">
                  <c:v>441.68175908938395</c:v>
                </c:pt>
                <c:pt idx="56842">
                  <c:v>442.11295277584605</c:v>
                </c:pt>
                <c:pt idx="56843">
                  <c:v>442.33234196707593</c:v>
                </c:pt>
                <c:pt idx="56844">
                  <c:v>442.32973951661495</c:v>
                </c:pt>
                <c:pt idx="56845">
                  <c:v>442.301693468461</c:v>
                </c:pt>
                <c:pt idx="56846">
                  <c:v>442.40567339615302</c:v>
                </c:pt>
                <c:pt idx="56847">
                  <c:v>442.47609402092195</c:v>
                </c:pt>
                <c:pt idx="56848">
                  <c:v>443.23056738892296</c:v>
                </c:pt>
                <c:pt idx="56849">
                  <c:v>443.78179143276799</c:v>
                </c:pt>
                <c:pt idx="56850">
                  <c:v>443.87078385400002</c:v>
                </c:pt>
                <c:pt idx="56851">
                  <c:v>443.72133427369187</c:v>
                </c:pt>
                <c:pt idx="56852">
                  <c:v>443.75155043215392</c:v>
                </c:pt>
                <c:pt idx="56853">
                  <c:v>443.91441416876904</c:v>
                </c:pt>
                <c:pt idx="56854">
                  <c:v>444.22859779246096</c:v>
                </c:pt>
                <c:pt idx="56855">
                  <c:v>444.39117497584596</c:v>
                </c:pt>
                <c:pt idx="56856">
                  <c:v>444.38474473000002</c:v>
                </c:pt>
                <c:pt idx="56857">
                  <c:v>444.21923657353801</c:v>
                </c:pt>
                <c:pt idx="56858">
                  <c:v>443.56384691938405</c:v>
                </c:pt>
                <c:pt idx="56859">
                  <c:v>443.345947643692</c:v>
                </c:pt>
                <c:pt idx="56860">
                  <c:v>443.31323901938396</c:v>
                </c:pt>
                <c:pt idx="56861">
                  <c:v>443.91637770630689</c:v>
                </c:pt>
                <c:pt idx="56862">
                  <c:v>444.42579811984598</c:v>
                </c:pt>
                <c:pt idx="56863">
                  <c:v>444.12795013646104</c:v>
                </c:pt>
                <c:pt idx="56864">
                  <c:v>443.79556602938396</c:v>
                </c:pt>
                <c:pt idx="56865">
                  <c:v>443.42683707630692</c:v>
                </c:pt>
                <c:pt idx="56866">
                  <c:v>443.08747426122994</c:v>
                </c:pt>
                <c:pt idx="56867">
                  <c:v>442.63767474138399</c:v>
                </c:pt>
                <c:pt idx="56868">
                  <c:v>442.68674139092298</c:v>
                </c:pt>
                <c:pt idx="56869">
                  <c:v>442.50881384507596</c:v>
                </c:pt>
                <c:pt idx="56870">
                  <c:v>442.33043544476897</c:v>
                </c:pt>
                <c:pt idx="56871">
                  <c:v>443.20801150230699</c:v>
                </c:pt>
                <c:pt idx="56872">
                  <c:v>443.74585553184608</c:v>
                </c:pt>
                <c:pt idx="56873">
                  <c:v>443.34581532522998</c:v>
                </c:pt>
                <c:pt idx="56874">
                  <c:v>442.91018649169189</c:v>
                </c:pt>
                <c:pt idx="56875">
                  <c:v>442.69167004230695</c:v>
                </c:pt>
                <c:pt idx="56876">
                  <c:v>442.85352385892196</c:v>
                </c:pt>
                <c:pt idx="56877">
                  <c:v>442.96985293446107</c:v>
                </c:pt>
                <c:pt idx="56878">
                  <c:v>443.16058921046107</c:v>
                </c:pt>
                <c:pt idx="56879">
                  <c:v>443.56332918553801</c:v>
                </c:pt>
                <c:pt idx="56880">
                  <c:v>443.85461650646107</c:v>
                </c:pt>
                <c:pt idx="56881">
                  <c:v>444.128234170307</c:v>
                </c:pt>
                <c:pt idx="56882">
                  <c:v>444.26412083246106</c:v>
                </c:pt>
                <c:pt idx="56883">
                  <c:v>444.57861938538394</c:v>
                </c:pt>
                <c:pt idx="56884">
                  <c:v>445.02916631030809</c:v>
                </c:pt>
                <c:pt idx="56885">
                  <c:v>444.68181537538396</c:v>
                </c:pt>
                <c:pt idx="56886">
                  <c:v>443.97886837076902</c:v>
                </c:pt>
                <c:pt idx="56887">
                  <c:v>443.78822605353793</c:v>
                </c:pt>
                <c:pt idx="56888">
                  <c:v>442.94543734984597</c:v>
                </c:pt>
                <c:pt idx="56889">
                  <c:v>442.79238365353802</c:v>
                </c:pt>
                <c:pt idx="56890">
                  <c:v>443.32873846615297</c:v>
                </c:pt>
                <c:pt idx="56891">
                  <c:v>443.53994046953801</c:v>
                </c:pt>
                <c:pt idx="56892">
                  <c:v>443.51245597138399</c:v>
                </c:pt>
                <c:pt idx="56893">
                  <c:v>444.14907674107695</c:v>
                </c:pt>
                <c:pt idx="56894">
                  <c:v>444.53336283461499</c:v>
                </c:pt>
                <c:pt idx="56895">
                  <c:v>444.194013760769</c:v>
                </c:pt>
                <c:pt idx="56896">
                  <c:v>443.93857251369189</c:v>
                </c:pt>
                <c:pt idx="56897">
                  <c:v>443.80060564015298</c:v>
                </c:pt>
                <c:pt idx="56898">
                  <c:v>443.73624096107693</c:v>
                </c:pt>
                <c:pt idx="56899">
                  <c:v>443.67985442107602</c:v>
                </c:pt>
                <c:pt idx="56900">
                  <c:v>443.92031087615294</c:v>
                </c:pt>
                <c:pt idx="56901">
                  <c:v>444.82271206584602</c:v>
                </c:pt>
                <c:pt idx="56902">
                  <c:v>444.95237276215397</c:v>
                </c:pt>
                <c:pt idx="56903">
                  <c:v>443.94949138169198</c:v>
                </c:pt>
                <c:pt idx="56904">
                  <c:v>443.84419342722992</c:v>
                </c:pt>
                <c:pt idx="56905">
                  <c:v>444.55201189353807</c:v>
                </c:pt>
                <c:pt idx="56906">
                  <c:v>444.78861713261495</c:v>
                </c:pt>
                <c:pt idx="56907">
                  <c:v>444.84061722384604</c:v>
                </c:pt>
                <c:pt idx="56908">
                  <c:v>445.43553313215295</c:v>
                </c:pt>
                <c:pt idx="56909">
                  <c:v>445.53821083138399</c:v>
                </c:pt>
                <c:pt idx="56910">
                  <c:v>444.68422085476908</c:v>
                </c:pt>
                <c:pt idx="56911">
                  <c:v>444.81684797615299</c:v>
                </c:pt>
                <c:pt idx="56912">
                  <c:v>444.99335491492286</c:v>
                </c:pt>
                <c:pt idx="56913">
                  <c:v>445.90368890830695</c:v>
                </c:pt>
                <c:pt idx="56914">
                  <c:v>445.97063536123096</c:v>
                </c:pt>
                <c:pt idx="56915">
                  <c:v>446.119265765384</c:v>
                </c:pt>
                <c:pt idx="56916">
                  <c:v>446.22066948630697</c:v>
                </c:pt>
                <c:pt idx="56917">
                  <c:v>445.61428041446112</c:v>
                </c:pt>
                <c:pt idx="56918">
                  <c:v>445.42714603015293</c:v>
                </c:pt>
                <c:pt idx="56919">
                  <c:v>445.83642588892292</c:v>
                </c:pt>
                <c:pt idx="56920">
                  <c:v>445.55985437784608</c:v>
                </c:pt>
                <c:pt idx="56921">
                  <c:v>445.96275712307698</c:v>
                </c:pt>
                <c:pt idx="56922">
                  <c:v>445.51910281692301</c:v>
                </c:pt>
                <c:pt idx="56923">
                  <c:v>445.56357157738393</c:v>
                </c:pt>
                <c:pt idx="56924">
                  <c:v>445.81945963953808</c:v>
                </c:pt>
                <c:pt idx="56925">
                  <c:v>445.9670795450769</c:v>
                </c:pt>
                <c:pt idx="56926">
                  <c:v>446.10895246938395</c:v>
                </c:pt>
                <c:pt idx="56927">
                  <c:v>446.73965097046101</c:v>
                </c:pt>
                <c:pt idx="56928">
                  <c:v>447.53323022246099</c:v>
                </c:pt>
                <c:pt idx="56929">
                  <c:v>447.19692691338395</c:v>
                </c:pt>
                <c:pt idx="56930">
                  <c:v>447.062910243538</c:v>
                </c:pt>
                <c:pt idx="56931">
                  <c:v>447.39739206584602</c:v>
                </c:pt>
                <c:pt idx="56932">
                  <c:v>447.43352533107594</c:v>
                </c:pt>
                <c:pt idx="56933">
                  <c:v>447.87136843907695</c:v>
                </c:pt>
                <c:pt idx="56934">
                  <c:v>447.75590209261492</c:v>
                </c:pt>
                <c:pt idx="56935">
                  <c:v>448.49801313415293</c:v>
                </c:pt>
                <c:pt idx="56936">
                  <c:v>448.41417951015399</c:v>
                </c:pt>
                <c:pt idx="56937">
                  <c:v>448.77007062276908</c:v>
                </c:pt>
                <c:pt idx="56938">
                  <c:v>449.65379159292308</c:v>
                </c:pt>
                <c:pt idx="56939">
                  <c:v>450.01438170523102</c:v>
                </c:pt>
                <c:pt idx="56940">
                  <c:v>449.74726639538403</c:v>
                </c:pt>
                <c:pt idx="56941">
                  <c:v>448.95618958876895</c:v>
                </c:pt>
                <c:pt idx="56942">
                  <c:v>448.99913119061495</c:v>
                </c:pt>
                <c:pt idx="56943">
                  <c:v>449.79187245153787</c:v>
                </c:pt>
                <c:pt idx="56944">
                  <c:v>448.76816063246105</c:v>
                </c:pt>
                <c:pt idx="56945">
                  <c:v>447.98716752738392</c:v>
                </c:pt>
                <c:pt idx="56946">
                  <c:v>448.085418094153</c:v>
                </c:pt>
                <c:pt idx="56947">
                  <c:v>447.92869805630693</c:v>
                </c:pt>
                <c:pt idx="56948">
                  <c:v>446.79434384830699</c:v>
                </c:pt>
                <c:pt idx="56949">
                  <c:v>446.42936208476902</c:v>
                </c:pt>
                <c:pt idx="56950">
                  <c:v>447.93268485184501</c:v>
                </c:pt>
                <c:pt idx="56951">
                  <c:v>447.026681765538</c:v>
                </c:pt>
                <c:pt idx="56952">
                  <c:v>445.89547774276895</c:v>
                </c:pt>
                <c:pt idx="56953">
                  <c:v>445.07727540169191</c:v>
                </c:pt>
                <c:pt idx="56954">
                  <c:v>444.40298161492308</c:v>
                </c:pt>
                <c:pt idx="56955">
                  <c:v>443.96960218723001</c:v>
                </c:pt>
                <c:pt idx="56956">
                  <c:v>443.36495705492302</c:v>
                </c:pt>
                <c:pt idx="56957">
                  <c:v>443.27822536907695</c:v>
                </c:pt>
                <c:pt idx="56958">
                  <c:v>443.02927646476797</c:v>
                </c:pt>
                <c:pt idx="56959">
                  <c:v>443.86156611507602</c:v>
                </c:pt>
                <c:pt idx="56960">
                  <c:v>442.44490601661499</c:v>
                </c:pt>
                <c:pt idx="56961">
                  <c:v>441.33232900646101</c:v>
                </c:pt>
                <c:pt idx="56962">
                  <c:v>440.75825870799997</c:v>
                </c:pt>
                <c:pt idx="56963">
                  <c:v>440.38435461430805</c:v>
                </c:pt>
                <c:pt idx="56964">
                  <c:v>441.23215839246092</c:v>
                </c:pt>
                <c:pt idx="56965">
                  <c:v>442.65034083507703</c:v>
                </c:pt>
                <c:pt idx="56966">
                  <c:v>443.74453115907602</c:v>
                </c:pt>
                <c:pt idx="56967">
                  <c:v>442.84527668353803</c:v>
                </c:pt>
                <c:pt idx="56968">
                  <c:v>440.90082205953797</c:v>
                </c:pt>
                <c:pt idx="56969">
                  <c:v>440.846760912153</c:v>
                </c:pt>
                <c:pt idx="56970">
                  <c:v>440.66194349646105</c:v>
                </c:pt>
                <c:pt idx="56971">
                  <c:v>440.47429420292292</c:v>
                </c:pt>
                <c:pt idx="56972">
                  <c:v>439.94327063523002</c:v>
                </c:pt>
                <c:pt idx="56973">
                  <c:v>440.06703796476904</c:v>
                </c:pt>
                <c:pt idx="56974">
                  <c:v>440.15407599092305</c:v>
                </c:pt>
                <c:pt idx="56975">
                  <c:v>440.54577358261503</c:v>
                </c:pt>
                <c:pt idx="56976">
                  <c:v>440.85979634907704</c:v>
                </c:pt>
                <c:pt idx="56977">
                  <c:v>440.853544025384</c:v>
                </c:pt>
                <c:pt idx="56978">
                  <c:v>440.50956869830702</c:v>
                </c:pt>
                <c:pt idx="56979">
                  <c:v>440.94927706338405</c:v>
                </c:pt>
                <c:pt idx="56980">
                  <c:v>441.39621059999899</c:v>
                </c:pt>
                <c:pt idx="56981">
                  <c:v>441.64207240738398</c:v>
                </c:pt>
                <c:pt idx="56982">
                  <c:v>442.36291466861496</c:v>
                </c:pt>
                <c:pt idx="56983">
                  <c:v>442.29271969892295</c:v>
                </c:pt>
                <c:pt idx="56984">
                  <c:v>441.64756500969202</c:v>
                </c:pt>
                <c:pt idx="56985">
                  <c:v>441.79631781292187</c:v>
                </c:pt>
                <c:pt idx="56986">
                  <c:v>441.35529581569205</c:v>
                </c:pt>
                <c:pt idx="56987">
                  <c:v>441.31370384276897</c:v>
                </c:pt>
                <c:pt idx="56988">
                  <c:v>441.44299915384607</c:v>
                </c:pt>
                <c:pt idx="56989">
                  <c:v>442.33443180846098</c:v>
                </c:pt>
                <c:pt idx="56990">
                  <c:v>442.91305142784495</c:v>
                </c:pt>
                <c:pt idx="56991">
                  <c:v>442.30389286630702</c:v>
                </c:pt>
                <c:pt idx="56992">
                  <c:v>442.00181926969191</c:v>
                </c:pt>
                <c:pt idx="56993">
                  <c:v>442.00447749661492</c:v>
                </c:pt>
                <c:pt idx="56994">
                  <c:v>442.01915200338397</c:v>
                </c:pt>
                <c:pt idx="56995">
                  <c:v>441.63605791522997</c:v>
                </c:pt>
                <c:pt idx="56996">
                  <c:v>441.40878753799996</c:v>
                </c:pt>
                <c:pt idx="56997">
                  <c:v>441.59329423122995</c:v>
                </c:pt>
                <c:pt idx="56998">
                  <c:v>441.83171660538392</c:v>
                </c:pt>
                <c:pt idx="56999">
                  <c:v>441.79147337399996</c:v>
                </c:pt>
                <c:pt idx="57000">
                  <c:v>442.007362018923</c:v>
                </c:pt>
                <c:pt idx="57001">
                  <c:v>442.385759990461</c:v>
                </c:pt>
                <c:pt idx="57002">
                  <c:v>442.28586317938402</c:v>
                </c:pt>
                <c:pt idx="57003">
                  <c:v>442.35599003753805</c:v>
                </c:pt>
                <c:pt idx="57004">
                  <c:v>442.341054204307</c:v>
                </c:pt>
                <c:pt idx="57005">
                  <c:v>442.14607078553797</c:v>
                </c:pt>
                <c:pt idx="57006">
                  <c:v>442.05907485630797</c:v>
                </c:pt>
                <c:pt idx="57007">
                  <c:v>441.69778682661502</c:v>
                </c:pt>
                <c:pt idx="57008">
                  <c:v>441.11071341215296</c:v>
                </c:pt>
                <c:pt idx="57009">
                  <c:v>441.14221627953805</c:v>
                </c:pt>
                <c:pt idx="57010">
                  <c:v>441.61112455399996</c:v>
                </c:pt>
                <c:pt idx="57011">
                  <c:v>441.31838415122996</c:v>
                </c:pt>
                <c:pt idx="57012">
                  <c:v>441.48928686138396</c:v>
                </c:pt>
                <c:pt idx="57013">
                  <c:v>441.63161691215294</c:v>
                </c:pt>
                <c:pt idx="57014">
                  <c:v>441.26702150661492</c:v>
                </c:pt>
                <c:pt idx="57015">
                  <c:v>441.00029790846099</c:v>
                </c:pt>
                <c:pt idx="57016">
                  <c:v>441.03529237999999</c:v>
                </c:pt>
                <c:pt idx="57017">
                  <c:v>441.36398710338403</c:v>
                </c:pt>
                <c:pt idx="57018">
                  <c:v>441.58389134646097</c:v>
                </c:pt>
                <c:pt idx="57019">
                  <c:v>441.98432424769186</c:v>
                </c:pt>
                <c:pt idx="57020">
                  <c:v>442.46544110707703</c:v>
                </c:pt>
                <c:pt idx="57021">
                  <c:v>442.53622638461496</c:v>
                </c:pt>
                <c:pt idx="57022">
                  <c:v>441.92977810876903</c:v>
                </c:pt>
                <c:pt idx="57023">
                  <c:v>441.9116323472299</c:v>
                </c:pt>
                <c:pt idx="57024">
                  <c:v>441.79881652722986</c:v>
                </c:pt>
                <c:pt idx="57025">
                  <c:v>441.86179210138403</c:v>
                </c:pt>
                <c:pt idx="57026">
                  <c:v>441.81082154307597</c:v>
                </c:pt>
                <c:pt idx="57027">
                  <c:v>441.9288147070759</c:v>
                </c:pt>
                <c:pt idx="57028">
                  <c:v>442.21991052522992</c:v>
                </c:pt>
                <c:pt idx="57029">
                  <c:v>443.00788366061505</c:v>
                </c:pt>
                <c:pt idx="57030">
                  <c:v>443.10365701292204</c:v>
                </c:pt>
                <c:pt idx="57031">
                  <c:v>443.03283664122995</c:v>
                </c:pt>
                <c:pt idx="57032">
                  <c:v>443.07887813322998</c:v>
                </c:pt>
                <c:pt idx="57033">
                  <c:v>443.32354514738392</c:v>
                </c:pt>
                <c:pt idx="57034">
                  <c:v>442.95348182953808</c:v>
                </c:pt>
                <c:pt idx="57035">
                  <c:v>442.65216212676916</c:v>
                </c:pt>
                <c:pt idx="57036">
                  <c:v>442.69596446107693</c:v>
                </c:pt>
                <c:pt idx="57037">
                  <c:v>443.16327712692305</c:v>
                </c:pt>
                <c:pt idx="57038">
                  <c:v>443.11726696861496</c:v>
                </c:pt>
                <c:pt idx="57039">
                  <c:v>443.19381734246195</c:v>
                </c:pt>
                <c:pt idx="57040">
                  <c:v>443.17158772830697</c:v>
                </c:pt>
                <c:pt idx="57041">
                  <c:v>443.42444036246098</c:v>
                </c:pt>
                <c:pt idx="57042">
                  <c:v>443.44378165492304</c:v>
                </c:pt>
                <c:pt idx="57043">
                  <c:v>443.52610110969192</c:v>
                </c:pt>
                <c:pt idx="57044">
                  <c:v>443.55264248199904</c:v>
                </c:pt>
                <c:pt idx="57045">
                  <c:v>443.876072130615</c:v>
                </c:pt>
                <c:pt idx="57046">
                  <c:v>443.75729623584607</c:v>
                </c:pt>
                <c:pt idx="57047">
                  <c:v>443.64765469615304</c:v>
                </c:pt>
                <c:pt idx="57048">
                  <c:v>443.36584884815397</c:v>
                </c:pt>
                <c:pt idx="57049">
                  <c:v>443.41291347769186</c:v>
                </c:pt>
                <c:pt idx="57050">
                  <c:v>443.45124500323101</c:v>
                </c:pt>
                <c:pt idx="57051">
                  <c:v>443.40911548507586</c:v>
                </c:pt>
                <c:pt idx="57052">
                  <c:v>443.49769807738392</c:v>
                </c:pt>
                <c:pt idx="57053">
                  <c:v>443.57157353922992</c:v>
                </c:pt>
                <c:pt idx="57054">
                  <c:v>443.56221401353798</c:v>
                </c:pt>
                <c:pt idx="57055">
                  <c:v>443.73435146399993</c:v>
                </c:pt>
                <c:pt idx="57056">
                  <c:v>443.83734893369194</c:v>
                </c:pt>
                <c:pt idx="57057">
                  <c:v>443.94541785522995</c:v>
                </c:pt>
                <c:pt idx="57058">
                  <c:v>444.51614029230694</c:v>
                </c:pt>
                <c:pt idx="57059">
                  <c:v>444.65520078400004</c:v>
                </c:pt>
                <c:pt idx="57060">
                  <c:v>444.59503140046093</c:v>
                </c:pt>
                <c:pt idx="57061">
                  <c:v>444.53886759092302</c:v>
                </c:pt>
                <c:pt idx="57062">
                  <c:v>444.59075408215392</c:v>
                </c:pt>
                <c:pt idx="57063">
                  <c:v>444.875325865538</c:v>
                </c:pt>
                <c:pt idx="57064">
                  <c:v>445.03157255076894</c:v>
                </c:pt>
                <c:pt idx="57065">
                  <c:v>445.13926224769097</c:v>
                </c:pt>
                <c:pt idx="57066">
                  <c:v>445.08662965646101</c:v>
                </c:pt>
                <c:pt idx="57067">
                  <c:v>445.12437627676798</c:v>
                </c:pt>
                <c:pt idx="57068">
                  <c:v>445.49554548046092</c:v>
                </c:pt>
                <c:pt idx="57069">
                  <c:v>445.73401486876895</c:v>
                </c:pt>
                <c:pt idx="57070">
                  <c:v>446.05900487476811</c:v>
                </c:pt>
                <c:pt idx="57071">
                  <c:v>446.20415928184599</c:v>
                </c:pt>
                <c:pt idx="57072">
                  <c:v>446.04713108046104</c:v>
                </c:pt>
                <c:pt idx="57073">
                  <c:v>446.57315350569189</c:v>
                </c:pt>
                <c:pt idx="57074">
                  <c:v>447.12711114107691</c:v>
                </c:pt>
                <c:pt idx="57075">
                  <c:v>446.70471047030696</c:v>
                </c:pt>
                <c:pt idx="57076">
                  <c:v>446.262875082307</c:v>
                </c:pt>
                <c:pt idx="57077">
                  <c:v>446.26717237153792</c:v>
                </c:pt>
                <c:pt idx="57078">
                  <c:v>446.02210500199891</c:v>
                </c:pt>
                <c:pt idx="57079">
                  <c:v>445.839609005076</c:v>
                </c:pt>
                <c:pt idx="57080">
                  <c:v>446.29273115738397</c:v>
                </c:pt>
                <c:pt idx="57081">
                  <c:v>446.40737203338398</c:v>
                </c:pt>
                <c:pt idx="57082">
                  <c:v>446.71804519061499</c:v>
                </c:pt>
                <c:pt idx="57083">
                  <c:v>446.83956762153798</c:v>
                </c:pt>
                <c:pt idx="57084">
                  <c:v>446.98566721292195</c:v>
                </c:pt>
                <c:pt idx="57085">
                  <c:v>447.38977930046104</c:v>
                </c:pt>
                <c:pt idx="57086">
                  <c:v>447.51993308353798</c:v>
                </c:pt>
                <c:pt idx="57087">
                  <c:v>447.70392352430702</c:v>
                </c:pt>
                <c:pt idx="57088">
                  <c:v>447.74859067138397</c:v>
                </c:pt>
                <c:pt idx="57089">
                  <c:v>448.11179296753795</c:v>
                </c:pt>
                <c:pt idx="57090">
                  <c:v>448.4633034053839</c:v>
                </c:pt>
                <c:pt idx="57091">
                  <c:v>448.44919006461492</c:v>
                </c:pt>
                <c:pt idx="57092">
                  <c:v>448.95066318830703</c:v>
                </c:pt>
                <c:pt idx="57093">
                  <c:v>449.15599992861496</c:v>
                </c:pt>
                <c:pt idx="57094">
                  <c:v>449.83818502522996</c:v>
                </c:pt>
                <c:pt idx="57095">
                  <c:v>450.23996437246097</c:v>
                </c:pt>
                <c:pt idx="57096">
                  <c:v>450.08359467215303</c:v>
                </c:pt>
                <c:pt idx="57097">
                  <c:v>450.13659011799996</c:v>
                </c:pt>
                <c:pt idx="57098">
                  <c:v>450.43670924599985</c:v>
                </c:pt>
                <c:pt idx="57099">
                  <c:v>450.74156886661495</c:v>
                </c:pt>
                <c:pt idx="57100">
                  <c:v>451.15068635030707</c:v>
                </c:pt>
                <c:pt idx="57101">
                  <c:v>451.15764742430707</c:v>
                </c:pt>
                <c:pt idx="57102">
                  <c:v>450.81302059323002</c:v>
                </c:pt>
                <c:pt idx="57103">
                  <c:v>450.20440667061501</c:v>
                </c:pt>
                <c:pt idx="57104">
                  <c:v>450.11741887769199</c:v>
                </c:pt>
                <c:pt idx="57105">
                  <c:v>449.85781804292299</c:v>
                </c:pt>
                <c:pt idx="57106">
                  <c:v>450.00508513492304</c:v>
                </c:pt>
                <c:pt idx="57107">
                  <c:v>450.32148433538401</c:v>
                </c:pt>
                <c:pt idx="57108">
                  <c:v>450.28398070799892</c:v>
                </c:pt>
                <c:pt idx="57109">
                  <c:v>450.35013107384606</c:v>
                </c:pt>
                <c:pt idx="57110">
                  <c:v>450.1624771443071</c:v>
                </c:pt>
                <c:pt idx="57111">
                  <c:v>450.21857258446101</c:v>
                </c:pt>
                <c:pt idx="57112">
                  <c:v>450.84173717646098</c:v>
                </c:pt>
                <c:pt idx="57113">
                  <c:v>451.12934885199996</c:v>
                </c:pt>
                <c:pt idx="57114">
                  <c:v>451.35439779199999</c:v>
                </c:pt>
                <c:pt idx="57115">
                  <c:v>451.08731739276897</c:v>
                </c:pt>
                <c:pt idx="57116">
                  <c:v>451.06158956507699</c:v>
                </c:pt>
                <c:pt idx="57117">
                  <c:v>450.4104232473839</c:v>
                </c:pt>
                <c:pt idx="57118">
                  <c:v>449.92519082799987</c:v>
                </c:pt>
                <c:pt idx="57119">
                  <c:v>450.02329370446108</c:v>
                </c:pt>
                <c:pt idx="57120">
                  <c:v>450.59050464169189</c:v>
                </c:pt>
                <c:pt idx="57121">
                  <c:v>450.902447045538</c:v>
                </c:pt>
                <c:pt idx="57122">
                  <c:v>450.94573708584602</c:v>
                </c:pt>
                <c:pt idx="57123">
                  <c:v>451.12693170261491</c:v>
                </c:pt>
                <c:pt idx="57124">
                  <c:v>451.47680020230695</c:v>
                </c:pt>
                <c:pt idx="57125">
                  <c:v>451.18133605922986</c:v>
                </c:pt>
                <c:pt idx="57126">
                  <c:v>450.42968218661508</c:v>
                </c:pt>
                <c:pt idx="57127">
                  <c:v>450.22798533323106</c:v>
                </c:pt>
                <c:pt idx="57128">
                  <c:v>450.26819413138395</c:v>
                </c:pt>
                <c:pt idx="57129">
                  <c:v>450.31078772569197</c:v>
                </c:pt>
                <c:pt idx="57130">
                  <c:v>450.48551418876792</c:v>
                </c:pt>
                <c:pt idx="57131">
                  <c:v>450.86589260999904</c:v>
                </c:pt>
                <c:pt idx="57132">
                  <c:v>450.83879004876894</c:v>
                </c:pt>
                <c:pt idx="57133">
                  <c:v>450.96341170169188</c:v>
                </c:pt>
                <c:pt idx="57134">
                  <c:v>450.12726395215299</c:v>
                </c:pt>
                <c:pt idx="57135">
                  <c:v>449.65609330707696</c:v>
                </c:pt>
                <c:pt idx="57136">
                  <c:v>449.95568172461498</c:v>
                </c:pt>
                <c:pt idx="57137">
                  <c:v>450.08042573430708</c:v>
                </c:pt>
                <c:pt idx="57138">
                  <c:v>450.01189460446108</c:v>
                </c:pt>
                <c:pt idx="57139">
                  <c:v>450.17360866846104</c:v>
                </c:pt>
                <c:pt idx="57140">
                  <c:v>450.55546088846114</c:v>
                </c:pt>
                <c:pt idx="57141">
                  <c:v>451.04825763215302</c:v>
                </c:pt>
                <c:pt idx="57142">
                  <c:v>451.62996488292305</c:v>
                </c:pt>
                <c:pt idx="57143">
                  <c:v>451.36786337846104</c:v>
                </c:pt>
                <c:pt idx="57144">
                  <c:v>451.09832627507586</c:v>
                </c:pt>
                <c:pt idx="57145">
                  <c:v>451.46058339369205</c:v>
                </c:pt>
                <c:pt idx="57146">
                  <c:v>451.08924330907598</c:v>
                </c:pt>
                <c:pt idx="57147">
                  <c:v>450.87734976999894</c:v>
                </c:pt>
                <c:pt idx="57148">
                  <c:v>450.43561598384503</c:v>
                </c:pt>
                <c:pt idx="57149">
                  <c:v>450.68093805384598</c:v>
                </c:pt>
                <c:pt idx="57150">
                  <c:v>451.5386841387691</c:v>
                </c:pt>
                <c:pt idx="57151">
                  <c:v>451.13692050384606</c:v>
                </c:pt>
                <c:pt idx="57152">
                  <c:v>451.26265133553807</c:v>
                </c:pt>
                <c:pt idx="57153">
                  <c:v>451.16182156230701</c:v>
                </c:pt>
                <c:pt idx="57154">
                  <c:v>451.41595646661489</c:v>
                </c:pt>
                <c:pt idx="57155">
                  <c:v>451.02243382153802</c:v>
                </c:pt>
                <c:pt idx="57156">
                  <c:v>451.15882731169205</c:v>
                </c:pt>
                <c:pt idx="57157">
                  <c:v>451.58678768399898</c:v>
                </c:pt>
                <c:pt idx="57158">
                  <c:v>451.5151559415379</c:v>
                </c:pt>
                <c:pt idx="57159">
                  <c:v>451.98799708569192</c:v>
                </c:pt>
                <c:pt idx="57160">
                  <c:v>451.69772175892297</c:v>
                </c:pt>
                <c:pt idx="57161">
                  <c:v>451.15439028153804</c:v>
                </c:pt>
                <c:pt idx="57162">
                  <c:v>451.08146542030698</c:v>
                </c:pt>
                <c:pt idx="57163">
                  <c:v>451.09840970276895</c:v>
                </c:pt>
                <c:pt idx="57164">
                  <c:v>451.24864074615397</c:v>
                </c:pt>
                <c:pt idx="57165">
                  <c:v>451.36024243799898</c:v>
                </c:pt>
                <c:pt idx="57166">
                  <c:v>451.52156868599997</c:v>
                </c:pt>
                <c:pt idx="57167">
                  <c:v>451.7883749566148</c:v>
                </c:pt>
                <c:pt idx="57168">
                  <c:v>452.07705819846097</c:v>
                </c:pt>
                <c:pt idx="57169">
                  <c:v>452.23250330276898</c:v>
                </c:pt>
                <c:pt idx="57170">
                  <c:v>452.30962804984614</c:v>
                </c:pt>
                <c:pt idx="57171">
                  <c:v>452.44785980153802</c:v>
                </c:pt>
                <c:pt idx="57172">
                  <c:v>452.48397446615286</c:v>
                </c:pt>
                <c:pt idx="57173">
                  <c:v>452.60653076830692</c:v>
                </c:pt>
                <c:pt idx="57174">
                  <c:v>452.84692816769194</c:v>
                </c:pt>
                <c:pt idx="57175">
                  <c:v>453.30690994246095</c:v>
                </c:pt>
                <c:pt idx="57176">
                  <c:v>453.47304464246099</c:v>
                </c:pt>
                <c:pt idx="57177">
                  <c:v>453.82702894430793</c:v>
                </c:pt>
                <c:pt idx="57178">
                  <c:v>453.69193434646093</c:v>
                </c:pt>
                <c:pt idx="57179">
                  <c:v>453.76571194769184</c:v>
                </c:pt>
                <c:pt idx="57180">
                  <c:v>454.0196374670769</c:v>
                </c:pt>
                <c:pt idx="57181">
                  <c:v>454.42212117000003</c:v>
                </c:pt>
                <c:pt idx="57182">
                  <c:v>454.58473460661492</c:v>
                </c:pt>
                <c:pt idx="57183">
                  <c:v>454.58172050646101</c:v>
                </c:pt>
                <c:pt idx="57184">
                  <c:v>454.73441653261494</c:v>
                </c:pt>
                <c:pt idx="57185">
                  <c:v>454.98130644307588</c:v>
                </c:pt>
                <c:pt idx="57186">
                  <c:v>455.60449812338408</c:v>
                </c:pt>
                <c:pt idx="57187">
                  <c:v>456.16022297738397</c:v>
                </c:pt>
                <c:pt idx="57188">
                  <c:v>456.21596682784605</c:v>
                </c:pt>
                <c:pt idx="57189">
                  <c:v>456.21183121138392</c:v>
                </c:pt>
                <c:pt idx="57190">
                  <c:v>456.35912350092298</c:v>
                </c:pt>
                <c:pt idx="57191">
                  <c:v>455.95691957569187</c:v>
                </c:pt>
                <c:pt idx="57192">
                  <c:v>455.49920390676903</c:v>
                </c:pt>
                <c:pt idx="57193">
                  <c:v>455.83093883584502</c:v>
                </c:pt>
                <c:pt idx="57194">
                  <c:v>455.88776815553808</c:v>
                </c:pt>
                <c:pt idx="57195">
                  <c:v>456.11307826584601</c:v>
                </c:pt>
                <c:pt idx="57196">
                  <c:v>456.17353229907695</c:v>
                </c:pt>
                <c:pt idx="57197">
                  <c:v>456.40521387230694</c:v>
                </c:pt>
                <c:pt idx="57198">
                  <c:v>456.24051246522987</c:v>
                </c:pt>
                <c:pt idx="57199">
                  <c:v>455.77163202046108</c:v>
                </c:pt>
                <c:pt idx="57200">
                  <c:v>455.55950027953804</c:v>
                </c:pt>
                <c:pt idx="57201">
                  <c:v>455.66201108400008</c:v>
                </c:pt>
                <c:pt idx="57202">
                  <c:v>455.57728967015305</c:v>
                </c:pt>
                <c:pt idx="57203">
                  <c:v>455.14889113292304</c:v>
                </c:pt>
                <c:pt idx="57204">
                  <c:v>454.95272073569203</c:v>
                </c:pt>
                <c:pt idx="57205">
                  <c:v>455.22423379769191</c:v>
                </c:pt>
                <c:pt idx="57206">
                  <c:v>455.43773181276896</c:v>
                </c:pt>
                <c:pt idx="57207">
                  <c:v>455.02896972107692</c:v>
                </c:pt>
                <c:pt idx="57208">
                  <c:v>455.26067583707697</c:v>
                </c:pt>
                <c:pt idx="57209">
                  <c:v>455.00345437723092</c:v>
                </c:pt>
                <c:pt idx="57210">
                  <c:v>454.60797726061492</c:v>
                </c:pt>
                <c:pt idx="57211">
                  <c:v>453.94721349169197</c:v>
                </c:pt>
                <c:pt idx="57212">
                  <c:v>454.01036655599995</c:v>
                </c:pt>
                <c:pt idx="57213">
                  <c:v>454.27048755938398</c:v>
                </c:pt>
                <c:pt idx="57214">
                  <c:v>454.40029175969192</c:v>
                </c:pt>
                <c:pt idx="57215">
                  <c:v>454.68417577553799</c:v>
                </c:pt>
                <c:pt idx="57216">
                  <c:v>455.32071144138393</c:v>
                </c:pt>
                <c:pt idx="57217">
                  <c:v>455.68529767753802</c:v>
                </c:pt>
                <c:pt idx="57218">
                  <c:v>456.10388627323005</c:v>
                </c:pt>
                <c:pt idx="57219">
                  <c:v>455.83382247384498</c:v>
                </c:pt>
                <c:pt idx="57220">
                  <c:v>455.64726699876906</c:v>
                </c:pt>
                <c:pt idx="57221">
                  <c:v>455.90405845461487</c:v>
                </c:pt>
                <c:pt idx="57222">
                  <c:v>455.89865930599996</c:v>
                </c:pt>
                <c:pt idx="57223">
                  <c:v>455.707629666922</c:v>
                </c:pt>
                <c:pt idx="57224">
                  <c:v>455.75846563953803</c:v>
                </c:pt>
                <c:pt idx="57225">
                  <c:v>455.48314950123097</c:v>
                </c:pt>
                <c:pt idx="57226">
                  <c:v>455.65008754092298</c:v>
                </c:pt>
                <c:pt idx="57227">
                  <c:v>455.65758079876906</c:v>
                </c:pt>
                <c:pt idx="57228">
                  <c:v>455.940479082769</c:v>
                </c:pt>
                <c:pt idx="57229">
                  <c:v>456.21954818630701</c:v>
                </c:pt>
                <c:pt idx="57230">
                  <c:v>456.29487577799995</c:v>
                </c:pt>
                <c:pt idx="57231">
                  <c:v>456.33017718692196</c:v>
                </c:pt>
                <c:pt idx="57232">
                  <c:v>456.0234199810759</c:v>
                </c:pt>
                <c:pt idx="57233">
                  <c:v>455.17363383646108</c:v>
                </c:pt>
                <c:pt idx="57234">
                  <c:v>455.4105672976919</c:v>
                </c:pt>
                <c:pt idx="57235">
                  <c:v>455.70275650322992</c:v>
                </c:pt>
                <c:pt idx="57236">
                  <c:v>456.26607969122995</c:v>
                </c:pt>
                <c:pt idx="57237">
                  <c:v>456.88812000584602</c:v>
                </c:pt>
                <c:pt idx="57238">
                  <c:v>457.72688598307695</c:v>
                </c:pt>
                <c:pt idx="57239">
                  <c:v>458.88267015076906</c:v>
                </c:pt>
                <c:pt idx="57240">
                  <c:v>459.56026940861494</c:v>
                </c:pt>
                <c:pt idx="57241">
                  <c:v>460.30288430430716</c:v>
                </c:pt>
                <c:pt idx="57242">
                  <c:v>460.77268243353808</c:v>
                </c:pt>
                <c:pt idx="57243">
                  <c:v>461.12073393399999</c:v>
                </c:pt>
                <c:pt idx="57244">
                  <c:v>461.749968162615</c:v>
                </c:pt>
                <c:pt idx="57245">
                  <c:v>461.98623840199991</c:v>
                </c:pt>
                <c:pt idx="57246">
                  <c:v>462.14906480046113</c:v>
                </c:pt>
                <c:pt idx="57247">
                  <c:v>462.77943047799994</c:v>
                </c:pt>
                <c:pt idx="57248">
                  <c:v>463.87213564322997</c:v>
                </c:pt>
                <c:pt idx="57249">
                  <c:v>463.56679211430702</c:v>
                </c:pt>
                <c:pt idx="57250">
                  <c:v>462.71081182876901</c:v>
                </c:pt>
                <c:pt idx="57251">
                  <c:v>461.83226603907605</c:v>
                </c:pt>
                <c:pt idx="57252">
                  <c:v>461.19603995107587</c:v>
                </c:pt>
                <c:pt idx="57253">
                  <c:v>460.68964101446113</c:v>
                </c:pt>
                <c:pt idx="57254">
                  <c:v>460.44620639676901</c:v>
                </c:pt>
                <c:pt idx="57255">
                  <c:v>459.69471175707594</c:v>
                </c:pt>
                <c:pt idx="57256">
                  <c:v>459.53574024399995</c:v>
                </c:pt>
                <c:pt idx="57257">
                  <c:v>459.32875256215294</c:v>
                </c:pt>
                <c:pt idx="57258">
                  <c:v>458.84129822615398</c:v>
                </c:pt>
                <c:pt idx="57259">
                  <c:v>458.30486861138411</c:v>
                </c:pt>
                <c:pt idx="57260">
                  <c:v>458.15436313676912</c:v>
                </c:pt>
                <c:pt idx="57261">
                  <c:v>458.69784304876902</c:v>
                </c:pt>
                <c:pt idx="57262">
                  <c:v>459.01591623369194</c:v>
                </c:pt>
                <c:pt idx="57263">
                  <c:v>459.110354732769</c:v>
                </c:pt>
                <c:pt idx="57264">
                  <c:v>459.11162075307698</c:v>
                </c:pt>
                <c:pt idx="57265">
                  <c:v>459.14382233400011</c:v>
                </c:pt>
                <c:pt idx="57266">
                  <c:v>458.93840601199889</c:v>
                </c:pt>
                <c:pt idx="57267">
                  <c:v>458.16112410584606</c:v>
                </c:pt>
                <c:pt idx="57268">
                  <c:v>457.48229036615299</c:v>
                </c:pt>
                <c:pt idx="57269">
                  <c:v>457.270724635384</c:v>
                </c:pt>
                <c:pt idx="57270">
                  <c:v>457.29528683492202</c:v>
                </c:pt>
                <c:pt idx="57271">
                  <c:v>457.19283715615302</c:v>
                </c:pt>
                <c:pt idx="57272">
                  <c:v>457.424468775538</c:v>
                </c:pt>
                <c:pt idx="57273">
                  <c:v>457.29285154353801</c:v>
                </c:pt>
                <c:pt idx="57274">
                  <c:v>456.37462891000001</c:v>
                </c:pt>
                <c:pt idx="57275">
                  <c:v>455.87675903615292</c:v>
                </c:pt>
                <c:pt idx="57276">
                  <c:v>455.94768988753805</c:v>
                </c:pt>
                <c:pt idx="57277">
                  <c:v>455.86067693215301</c:v>
                </c:pt>
                <c:pt idx="57278">
                  <c:v>455.63153919707594</c:v>
                </c:pt>
                <c:pt idx="57279">
                  <c:v>455.57716557215292</c:v>
                </c:pt>
                <c:pt idx="57280">
                  <c:v>455.66467950461498</c:v>
                </c:pt>
                <c:pt idx="57281">
                  <c:v>455.937933590461</c:v>
                </c:pt>
                <c:pt idx="57282">
                  <c:v>455.37520654830791</c:v>
                </c:pt>
                <c:pt idx="57283">
                  <c:v>455.20574978984598</c:v>
                </c:pt>
                <c:pt idx="57284">
                  <c:v>455.42779200122993</c:v>
                </c:pt>
                <c:pt idx="57285">
                  <c:v>455.54239528615301</c:v>
                </c:pt>
                <c:pt idx="57286">
                  <c:v>455.57119484169186</c:v>
                </c:pt>
                <c:pt idx="57287">
                  <c:v>455.80825871584602</c:v>
                </c:pt>
                <c:pt idx="57288">
                  <c:v>455.99509520353803</c:v>
                </c:pt>
                <c:pt idx="57289">
                  <c:v>456.5720772616919</c:v>
                </c:pt>
                <c:pt idx="57290">
                  <c:v>457.22675664415294</c:v>
                </c:pt>
                <c:pt idx="57291">
                  <c:v>456.91543335153796</c:v>
                </c:pt>
                <c:pt idx="57292">
                  <c:v>457.22584745384597</c:v>
                </c:pt>
                <c:pt idx="57293">
                  <c:v>457.58088054769195</c:v>
                </c:pt>
                <c:pt idx="57294">
                  <c:v>458.51436717169196</c:v>
                </c:pt>
                <c:pt idx="57295">
                  <c:v>458.52247623784598</c:v>
                </c:pt>
                <c:pt idx="57296">
                  <c:v>458.53060571046097</c:v>
                </c:pt>
                <c:pt idx="57297">
                  <c:v>458.77700875846097</c:v>
                </c:pt>
                <c:pt idx="57298">
                  <c:v>458.846435479538</c:v>
                </c:pt>
                <c:pt idx="57299">
                  <c:v>458.84209803000005</c:v>
                </c:pt>
                <c:pt idx="57300">
                  <c:v>458.94463536646106</c:v>
                </c:pt>
                <c:pt idx="57301">
                  <c:v>458.73133943599981</c:v>
                </c:pt>
                <c:pt idx="57302">
                  <c:v>458.73519724107683</c:v>
                </c:pt>
                <c:pt idx="57303">
                  <c:v>458.55659567584598</c:v>
                </c:pt>
                <c:pt idx="57304">
                  <c:v>459.25275678584597</c:v>
                </c:pt>
                <c:pt idx="57305">
                  <c:v>459.52265136646105</c:v>
                </c:pt>
                <c:pt idx="57306">
                  <c:v>459.66638751107695</c:v>
                </c:pt>
                <c:pt idx="57307">
                  <c:v>459.39071885046093</c:v>
                </c:pt>
                <c:pt idx="57308">
                  <c:v>459.56258210092307</c:v>
                </c:pt>
                <c:pt idx="57309">
                  <c:v>460.0233555126149</c:v>
                </c:pt>
                <c:pt idx="57310">
                  <c:v>460.07183866399896</c:v>
                </c:pt>
                <c:pt idx="57311">
                  <c:v>459.72874014753796</c:v>
                </c:pt>
                <c:pt idx="57312">
                  <c:v>459.72637059769187</c:v>
                </c:pt>
                <c:pt idx="57313">
                  <c:v>460.27909897892295</c:v>
                </c:pt>
                <c:pt idx="57314">
                  <c:v>460.20467882846106</c:v>
                </c:pt>
                <c:pt idx="57315">
                  <c:v>459.92010632369193</c:v>
                </c:pt>
                <c:pt idx="57316">
                  <c:v>460.14546750861501</c:v>
                </c:pt>
                <c:pt idx="57317">
                  <c:v>460.40701380999997</c:v>
                </c:pt>
                <c:pt idx="57318">
                  <c:v>460.17314793307696</c:v>
                </c:pt>
                <c:pt idx="57319">
                  <c:v>460.29793915784592</c:v>
                </c:pt>
                <c:pt idx="57320">
                  <c:v>460.08672409723096</c:v>
                </c:pt>
                <c:pt idx="57321">
                  <c:v>460.25532026307599</c:v>
                </c:pt>
                <c:pt idx="57322">
                  <c:v>460.27182565353797</c:v>
                </c:pt>
                <c:pt idx="57323">
                  <c:v>460.47005406415292</c:v>
                </c:pt>
                <c:pt idx="57324">
                  <c:v>460.66441152815298</c:v>
                </c:pt>
                <c:pt idx="57325">
                  <c:v>460.74213465107596</c:v>
                </c:pt>
                <c:pt idx="57326">
                  <c:v>460.82018699169197</c:v>
                </c:pt>
                <c:pt idx="57327">
                  <c:v>460.92004178923003</c:v>
                </c:pt>
                <c:pt idx="57328">
                  <c:v>460.22043618276808</c:v>
                </c:pt>
                <c:pt idx="57329">
                  <c:v>460.15322981322998</c:v>
                </c:pt>
                <c:pt idx="57330">
                  <c:v>460.85518303692305</c:v>
                </c:pt>
                <c:pt idx="57331">
                  <c:v>460.98514505276893</c:v>
                </c:pt>
                <c:pt idx="57332">
                  <c:v>460.71309424876893</c:v>
                </c:pt>
                <c:pt idx="57333">
                  <c:v>460.0135093573839</c:v>
                </c:pt>
                <c:pt idx="57334">
                  <c:v>459.96076617861496</c:v>
                </c:pt>
                <c:pt idx="57335">
                  <c:v>460.03247873753799</c:v>
                </c:pt>
                <c:pt idx="57336">
                  <c:v>460.201960004922</c:v>
                </c:pt>
                <c:pt idx="57337">
                  <c:v>459.96409611507698</c:v>
                </c:pt>
                <c:pt idx="57338">
                  <c:v>459.96542988338405</c:v>
                </c:pt>
                <c:pt idx="57339">
                  <c:v>460.567081015692</c:v>
                </c:pt>
                <c:pt idx="57340">
                  <c:v>461.71009785630696</c:v>
                </c:pt>
                <c:pt idx="57341">
                  <c:v>462.34742640184606</c:v>
                </c:pt>
                <c:pt idx="57342">
                  <c:v>462.34158421292301</c:v>
                </c:pt>
                <c:pt idx="57343">
                  <c:v>462.99870981492296</c:v>
                </c:pt>
                <c:pt idx="57344">
                  <c:v>464.97656380384501</c:v>
                </c:pt>
                <c:pt idx="57345">
                  <c:v>465.45844156907697</c:v>
                </c:pt>
                <c:pt idx="57346">
                  <c:v>464.351820617692</c:v>
                </c:pt>
                <c:pt idx="57347">
                  <c:v>463.10795413046111</c:v>
                </c:pt>
                <c:pt idx="57348">
                  <c:v>462.74301268799996</c:v>
                </c:pt>
                <c:pt idx="57349">
                  <c:v>462.27033834446092</c:v>
                </c:pt>
                <c:pt idx="57350">
                  <c:v>462.52800151092299</c:v>
                </c:pt>
                <c:pt idx="57351">
                  <c:v>463.14927128307608</c:v>
                </c:pt>
                <c:pt idx="57352">
                  <c:v>463.55497088707602</c:v>
                </c:pt>
                <c:pt idx="57353">
                  <c:v>463.96438646999997</c:v>
                </c:pt>
                <c:pt idx="57354">
                  <c:v>464.36820342199894</c:v>
                </c:pt>
                <c:pt idx="57355">
                  <c:v>464.68698365538398</c:v>
                </c:pt>
                <c:pt idx="57356">
                  <c:v>464.83877410861487</c:v>
                </c:pt>
                <c:pt idx="57357">
                  <c:v>464.42220570630695</c:v>
                </c:pt>
                <c:pt idx="57358">
                  <c:v>464.33390786938395</c:v>
                </c:pt>
                <c:pt idx="57359">
                  <c:v>464.48741537322996</c:v>
                </c:pt>
                <c:pt idx="57360">
                  <c:v>464.55566525876901</c:v>
                </c:pt>
                <c:pt idx="57361">
                  <c:v>465.81508391415298</c:v>
                </c:pt>
                <c:pt idx="57362">
                  <c:v>465.72462214738403</c:v>
                </c:pt>
                <c:pt idx="57363">
                  <c:v>465.20006659323104</c:v>
                </c:pt>
                <c:pt idx="57364">
                  <c:v>465.26282479415306</c:v>
                </c:pt>
                <c:pt idx="57365">
                  <c:v>466.65933108199999</c:v>
                </c:pt>
                <c:pt idx="57366">
                  <c:v>467.71474841615299</c:v>
                </c:pt>
                <c:pt idx="57367">
                  <c:v>468.12275090615395</c:v>
                </c:pt>
                <c:pt idx="57368">
                  <c:v>468.68144192092302</c:v>
                </c:pt>
                <c:pt idx="57369">
                  <c:v>468.94691809492292</c:v>
                </c:pt>
                <c:pt idx="57370">
                  <c:v>468.626945024615</c:v>
                </c:pt>
                <c:pt idx="57371">
                  <c:v>467.92663260276896</c:v>
                </c:pt>
                <c:pt idx="57372">
                  <c:v>466.65530646246197</c:v>
                </c:pt>
                <c:pt idx="57373">
                  <c:v>466.26479505415301</c:v>
                </c:pt>
                <c:pt idx="57374">
                  <c:v>466.49609932338399</c:v>
                </c:pt>
                <c:pt idx="57375">
                  <c:v>467.16962808676908</c:v>
                </c:pt>
                <c:pt idx="57376">
                  <c:v>467.98570736461494</c:v>
                </c:pt>
                <c:pt idx="57377">
                  <c:v>468.72412384122987</c:v>
                </c:pt>
                <c:pt idx="57378">
                  <c:v>469.03565399215296</c:v>
                </c:pt>
                <c:pt idx="57379">
                  <c:v>468.77947254230696</c:v>
                </c:pt>
                <c:pt idx="57380">
                  <c:v>467.92494985092299</c:v>
                </c:pt>
                <c:pt idx="57381">
                  <c:v>467.67564400600008</c:v>
                </c:pt>
                <c:pt idx="57382">
                  <c:v>467.62304716353805</c:v>
                </c:pt>
                <c:pt idx="57383">
                  <c:v>467.50843153738396</c:v>
                </c:pt>
                <c:pt idx="57384">
                  <c:v>467.49094127661493</c:v>
                </c:pt>
                <c:pt idx="57385">
                  <c:v>467.91108044092294</c:v>
                </c:pt>
                <c:pt idx="57386">
                  <c:v>468.47210197476898</c:v>
                </c:pt>
                <c:pt idx="57387">
                  <c:v>468.10893818307602</c:v>
                </c:pt>
                <c:pt idx="57388">
                  <c:v>467.74533672138392</c:v>
                </c:pt>
                <c:pt idx="57389">
                  <c:v>467.84426825676906</c:v>
                </c:pt>
                <c:pt idx="57390">
                  <c:v>468.3761652453839</c:v>
                </c:pt>
                <c:pt idx="57391">
                  <c:v>469.36537048969194</c:v>
                </c:pt>
                <c:pt idx="57392">
                  <c:v>469.25242674815303</c:v>
                </c:pt>
                <c:pt idx="57393">
                  <c:v>469.32100340538392</c:v>
                </c:pt>
                <c:pt idx="57394">
                  <c:v>469.05594728230705</c:v>
                </c:pt>
                <c:pt idx="57395">
                  <c:v>468.50759211399901</c:v>
                </c:pt>
                <c:pt idx="57396">
                  <c:v>468.042152670615</c:v>
                </c:pt>
                <c:pt idx="57397">
                  <c:v>468.23085635522995</c:v>
                </c:pt>
                <c:pt idx="57398">
                  <c:v>468.49947420830699</c:v>
                </c:pt>
                <c:pt idx="57399">
                  <c:v>468.43883529507593</c:v>
                </c:pt>
                <c:pt idx="57400">
                  <c:v>468.54636051507703</c:v>
                </c:pt>
                <c:pt idx="57401">
                  <c:v>468.35311126153795</c:v>
                </c:pt>
                <c:pt idx="57402">
                  <c:v>468.56252312584604</c:v>
                </c:pt>
                <c:pt idx="57403">
                  <c:v>468.7353190323069</c:v>
                </c:pt>
                <c:pt idx="57404">
                  <c:v>468.90824726799997</c:v>
                </c:pt>
                <c:pt idx="57405">
                  <c:v>468.93335880892289</c:v>
                </c:pt>
                <c:pt idx="57406">
                  <c:v>468.159258443076</c:v>
                </c:pt>
                <c:pt idx="57407">
                  <c:v>467.16973092953805</c:v>
                </c:pt>
                <c:pt idx="57408">
                  <c:v>468.01190594846094</c:v>
                </c:pt>
                <c:pt idx="57409">
                  <c:v>469.08171387892287</c:v>
                </c:pt>
                <c:pt idx="57410">
                  <c:v>469.80183166676903</c:v>
                </c:pt>
                <c:pt idx="57411">
                  <c:v>470.190996112307</c:v>
                </c:pt>
                <c:pt idx="57412">
                  <c:v>470.17277405169199</c:v>
                </c:pt>
                <c:pt idx="57413">
                  <c:v>469.897134109538</c:v>
                </c:pt>
                <c:pt idx="57414">
                  <c:v>470.16634500307703</c:v>
                </c:pt>
                <c:pt idx="57415">
                  <c:v>470.259912360307</c:v>
                </c:pt>
                <c:pt idx="57416">
                  <c:v>469.88642073</c:v>
                </c:pt>
                <c:pt idx="57417">
                  <c:v>469.74030351092301</c:v>
                </c:pt>
                <c:pt idx="57418">
                  <c:v>469.43767839446105</c:v>
                </c:pt>
                <c:pt idx="57419">
                  <c:v>469.26292109722999</c:v>
                </c:pt>
                <c:pt idx="57420">
                  <c:v>469.52841068553801</c:v>
                </c:pt>
                <c:pt idx="57421">
                  <c:v>469.79634494461487</c:v>
                </c:pt>
                <c:pt idx="57422">
                  <c:v>469.60351031015301</c:v>
                </c:pt>
                <c:pt idx="57423">
                  <c:v>469.40307458369199</c:v>
                </c:pt>
                <c:pt idx="57424">
                  <c:v>469.16599920938398</c:v>
                </c:pt>
                <c:pt idx="57425">
                  <c:v>469.20328067830701</c:v>
                </c:pt>
                <c:pt idx="57426">
                  <c:v>469.56102500507592</c:v>
                </c:pt>
                <c:pt idx="57427">
                  <c:v>469.56795979953802</c:v>
                </c:pt>
                <c:pt idx="57428">
                  <c:v>469.50792308861492</c:v>
                </c:pt>
                <c:pt idx="57429">
                  <c:v>469.64795675353798</c:v>
                </c:pt>
                <c:pt idx="57430">
                  <c:v>469.20404779107696</c:v>
                </c:pt>
                <c:pt idx="57431">
                  <c:v>468.78380731184598</c:v>
                </c:pt>
                <c:pt idx="57432">
                  <c:v>468.34024104630709</c:v>
                </c:pt>
                <c:pt idx="57433">
                  <c:v>467.95382588569203</c:v>
                </c:pt>
                <c:pt idx="57434">
                  <c:v>468.07217058969195</c:v>
                </c:pt>
                <c:pt idx="57435">
                  <c:v>468.45364126076902</c:v>
                </c:pt>
                <c:pt idx="57436">
                  <c:v>468.62377394507587</c:v>
                </c:pt>
                <c:pt idx="57437">
                  <c:v>468.86184329600002</c:v>
                </c:pt>
                <c:pt idx="57438">
                  <c:v>468.83461847076904</c:v>
                </c:pt>
                <c:pt idx="57439">
                  <c:v>468.29671339599889</c:v>
                </c:pt>
                <c:pt idx="57440">
                  <c:v>465.14769558492208</c:v>
                </c:pt>
                <c:pt idx="57441">
                  <c:v>462.14448406523007</c:v>
                </c:pt>
                <c:pt idx="57442">
                  <c:v>460.97598848153797</c:v>
                </c:pt>
                <c:pt idx="57443">
                  <c:v>461.05483186061502</c:v>
                </c:pt>
                <c:pt idx="57444">
                  <c:v>461.515285062153</c:v>
                </c:pt>
                <c:pt idx="57445">
                  <c:v>462.00932778292196</c:v>
                </c:pt>
                <c:pt idx="57446">
                  <c:v>462.43357348199885</c:v>
                </c:pt>
                <c:pt idx="57447">
                  <c:v>463.26276440230703</c:v>
                </c:pt>
                <c:pt idx="57448">
                  <c:v>464.26229550138396</c:v>
                </c:pt>
                <c:pt idx="57449">
                  <c:v>464.92545482092299</c:v>
                </c:pt>
                <c:pt idx="57450">
                  <c:v>464.96848758676902</c:v>
                </c:pt>
                <c:pt idx="57451">
                  <c:v>465.28098935892297</c:v>
                </c:pt>
                <c:pt idx="57452">
                  <c:v>465.687933792769</c:v>
                </c:pt>
                <c:pt idx="57453">
                  <c:v>466.21199027846092</c:v>
                </c:pt>
                <c:pt idx="57454">
                  <c:v>466.0113247796919</c:v>
                </c:pt>
                <c:pt idx="57455">
                  <c:v>465.72575725246094</c:v>
                </c:pt>
                <c:pt idx="57456">
                  <c:v>465.98331694292187</c:v>
                </c:pt>
                <c:pt idx="57457">
                  <c:v>466.33322792338396</c:v>
                </c:pt>
                <c:pt idx="57458">
                  <c:v>466.56460594615396</c:v>
                </c:pt>
                <c:pt idx="57459">
                  <c:v>466.76842456630698</c:v>
                </c:pt>
                <c:pt idx="57460">
                  <c:v>466.65120720046104</c:v>
                </c:pt>
                <c:pt idx="57461">
                  <c:v>466.54192949415398</c:v>
                </c:pt>
                <c:pt idx="57462">
                  <c:v>466.87223119107608</c:v>
                </c:pt>
                <c:pt idx="57463">
                  <c:v>467.0121919412299</c:v>
                </c:pt>
                <c:pt idx="57464">
                  <c:v>466.78629474338391</c:v>
                </c:pt>
                <c:pt idx="57465">
                  <c:v>466.35909421230701</c:v>
                </c:pt>
                <c:pt idx="57466">
                  <c:v>465.81346377323001</c:v>
                </c:pt>
                <c:pt idx="57467">
                  <c:v>465.83137005630692</c:v>
                </c:pt>
                <c:pt idx="57468">
                  <c:v>466.29719490769185</c:v>
                </c:pt>
                <c:pt idx="57469">
                  <c:v>466.72339744415291</c:v>
                </c:pt>
                <c:pt idx="57470">
                  <c:v>467.10122843707694</c:v>
                </c:pt>
                <c:pt idx="57471">
                  <c:v>466.62953390307592</c:v>
                </c:pt>
                <c:pt idx="57472">
                  <c:v>466.18068294492298</c:v>
                </c:pt>
                <c:pt idx="57473">
                  <c:v>465.83899485553792</c:v>
                </c:pt>
                <c:pt idx="57474">
                  <c:v>465.60228966907704</c:v>
                </c:pt>
                <c:pt idx="57475">
                  <c:v>465.445830473076</c:v>
                </c:pt>
                <c:pt idx="57476">
                  <c:v>465.242098882307</c:v>
                </c:pt>
                <c:pt idx="57477">
                  <c:v>464.85540429353807</c:v>
                </c:pt>
                <c:pt idx="57478">
                  <c:v>464.70937339323001</c:v>
                </c:pt>
                <c:pt idx="57479">
                  <c:v>464.53180506230694</c:v>
                </c:pt>
                <c:pt idx="57480">
                  <c:v>464.14911891615299</c:v>
                </c:pt>
                <c:pt idx="57481">
                  <c:v>463.818123340461</c:v>
                </c:pt>
                <c:pt idx="57482">
                  <c:v>463.65235286323002</c:v>
                </c:pt>
                <c:pt idx="57483">
                  <c:v>462.95793501476902</c:v>
                </c:pt>
                <c:pt idx="57484">
                  <c:v>461.80225297415302</c:v>
                </c:pt>
                <c:pt idx="57485">
                  <c:v>461.89878026922992</c:v>
                </c:pt>
                <c:pt idx="57486">
                  <c:v>462.35447166923007</c:v>
                </c:pt>
                <c:pt idx="57487">
                  <c:v>462.33881825138388</c:v>
                </c:pt>
                <c:pt idx="57488">
                  <c:v>462.55646206784502</c:v>
                </c:pt>
                <c:pt idx="57489">
                  <c:v>462.77302433246098</c:v>
                </c:pt>
                <c:pt idx="57490">
                  <c:v>462.74840782261492</c:v>
                </c:pt>
                <c:pt idx="57491">
                  <c:v>462.80667107369197</c:v>
                </c:pt>
                <c:pt idx="57492">
                  <c:v>462.82581659969196</c:v>
                </c:pt>
                <c:pt idx="57493">
                  <c:v>462.37519234861486</c:v>
                </c:pt>
                <c:pt idx="57494">
                  <c:v>461.52648791399992</c:v>
                </c:pt>
                <c:pt idx="57495">
                  <c:v>460.83946581400005</c:v>
                </c:pt>
                <c:pt idx="57496">
                  <c:v>460.54287476107601</c:v>
                </c:pt>
                <c:pt idx="57497">
                  <c:v>460.336453394307</c:v>
                </c:pt>
                <c:pt idx="57498">
                  <c:v>459.94069052399902</c:v>
                </c:pt>
                <c:pt idx="57499">
                  <c:v>459.66416240246105</c:v>
                </c:pt>
                <c:pt idx="57500">
                  <c:v>459.60179305892296</c:v>
                </c:pt>
                <c:pt idx="57501">
                  <c:v>458.38914332599904</c:v>
                </c:pt>
                <c:pt idx="57502">
                  <c:v>456.31720013538404</c:v>
                </c:pt>
                <c:pt idx="57503">
                  <c:v>455.54327461815302</c:v>
                </c:pt>
                <c:pt idx="57504">
                  <c:v>456.43757616169097</c:v>
                </c:pt>
                <c:pt idx="57505">
                  <c:v>457.75168730169196</c:v>
                </c:pt>
                <c:pt idx="57506">
                  <c:v>458.46568071415305</c:v>
                </c:pt>
                <c:pt idx="57507">
                  <c:v>458.53784624030698</c:v>
                </c:pt>
                <c:pt idx="57508">
                  <c:v>457.59411869384502</c:v>
                </c:pt>
                <c:pt idx="57509">
                  <c:v>455.60447662184612</c:v>
                </c:pt>
                <c:pt idx="57510">
                  <c:v>454.67752483476909</c:v>
                </c:pt>
                <c:pt idx="57511">
                  <c:v>455.1742295258461</c:v>
                </c:pt>
                <c:pt idx="57512">
                  <c:v>456.09296360692298</c:v>
                </c:pt>
                <c:pt idx="57513">
                  <c:v>456.13306836230697</c:v>
                </c:pt>
                <c:pt idx="57514">
                  <c:v>455.51182255338398</c:v>
                </c:pt>
                <c:pt idx="57515">
                  <c:v>455.03649586076898</c:v>
                </c:pt>
                <c:pt idx="57516">
                  <c:v>455.08460386030708</c:v>
                </c:pt>
                <c:pt idx="57517">
                  <c:v>455.853916413538</c:v>
                </c:pt>
                <c:pt idx="57518">
                  <c:v>457.0223514713839</c:v>
                </c:pt>
                <c:pt idx="57519">
                  <c:v>457.65047270892302</c:v>
                </c:pt>
                <c:pt idx="57520">
                  <c:v>457.61272133661498</c:v>
                </c:pt>
                <c:pt idx="57521">
                  <c:v>456.8855054559989</c:v>
                </c:pt>
                <c:pt idx="57522">
                  <c:v>455.76788126999998</c:v>
                </c:pt>
                <c:pt idx="57523">
                  <c:v>455.28495203215397</c:v>
                </c:pt>
                <c:pt idx="57524">
                  <c:v>455.28988114107602</c:v>
                </c:pt>
                <c:pt idx="57525">
                  <c:v>454.67082512753808</c:v>
                </c:pt>
                <c:pt idx="57526">
                  <c:v>453.75578264784605</c:v>
                </c:pt>
                <c:pt idx="57527">
                  <c:v>453.55521414199995</c:v>
                </c:pt>
                <c:pt idx="57528">
                  <c:v>453.59792738538403</c:v>
                </c:pt>
                <c:pt idx="57529">
                  <c:v>453.87758405061493</c:v>
                </c:pt>
                <c:pt idx="57530">
                  <c:v>454.14874441799992</c:v>
                </c:pt>
                <c:pt idx="57531">
                  <c:v>453.00083951953798</c:v>
                </c:pt>
                <c:pt idx="57532">
                  <c:v>451.98125693323095</c:v>
                </c:pt>
                <c:pt idx="57533">
                  <c:v>452.25991762092298</c:v>
                </c:pt>
                <c:pt idx="57534">
                  <c:v>452.96216825584492</c:v>
                </c:pt>
                <c:pt idx="57535">
                  <c:v>453.44496043800001</c:v>
                </c:pt>
                <c:pt idx="57536">
                  <c:v>452.64224388892308</c:v>
                </c:pt>
                <c:pt idx="57537">
                  <c:v>450.07118854338393</c:v>
                </c:pt>
                <c:pt idx="57538">
                  <c:v>448.35734383507605</c:v>
                </c:pt>
                <c:pt idx="57539">
                  <c:v>447.55416336153797</c:v>
                </c:pt>
                <c:pt idx="57540">
                  <c:v>446.77543985707587</c:v>
                </c:pt>
                <c:pt idx="57541">
                  <c:v>445.8763534693839</c:v>
                </c:pt>
                <c:pt idx="57542">
                  <c:v>443.22601173922993</c:v>
                </c:pt>
                <c:pt idx="57543">
                  <c:v>440.56521973984604</c:v>
                </c:pt>
                <c:pt idx="57544">
                  <c:v>439.59752414276898</c:v>
                </c:pt>
                <c:pt idx="57545">
                  <c:v>439.32513056092199</c:v>
                </c:pt>
                <c:pt idx="57546">
                  <c:v>437.84636452199999</c:v>
                </c:pt>
                <c:pt idx="57547">
                  <c:v>436.26615610692193</c:v>
                </c:pt>
                <c:pt idx="57548">
                  <c:v>436.04039853630701</c:v>
                </c:pt>
                <c:pt idx="57549">
                  <c:v>439.59524009384603</c:v>
                </c:pt>
                <c:pt idx="57550">
                  <c:v>444.27801232276897</c:v>
                </c:pt>
                <c:pt idx="57551">
                  <c:v>446.56818803169199</c:v>
                </c:pt>
                <c:pt idx="57552">
                  <c:v>446.24174874353793</c:v>
                </c:pt>
                <c:pt idx="57553">
                  <c:v>445.56801625461486</c:v>
                </c:pt>
                <c:pt idx="57554">
                  <c:v>445.65769774492202</c:v>
                </c:pt>
                <c:pt idx="57555">
                  <c:v>445.68095179784598</c:v>
                </c:pt>
                <c:pt idx="57556">
                  <c:v>445.53242184384607</c:v>
                </c:pt>
                <c:pt idx="57557">
                  <c:v>445.34417904692299</c:v>
                </c:pt>
                <c:pt idx="57558">
                  <c:v>445.24547913784608</c:v>
                </c:pt>
                <c:pt idx="57559">
                  <c:v>445.34185005076904</c:v>
                </c:pt>
                <c:pt idx="57560">
                  <c:v>445.31910462753802</c:v>
                </c:pt>
                <c:pt idx="57561">
                  <c:v>444.93987969122992</c:v>
                </c:pt>
                <c:pt idx="57562">
                  <c:v>444.12810415538399</c:v>
                </c:pt>
                <c:pt idx="57563">
                  <c:v>443.28084601507601</c:v>
                </c:pt>
                <c:pt idx="57564">
                  <c:v>442.91832760753795</c:v>
                </c:pt>
                <c:pt idx="57565">
                  <c:v>443.01362010169203</c:v>
                </c:pt>
                <c:pt idx="57566">
                  <c:v>442.85775685338405</c:v>
                </c:pt>
                <c:pt idx="57567">
                  <c:v>441.14414508969202</c:v>
                </c:pt>
                <c:pt idx="57568">
                  <c:v>438.85190162338404</c:v>
                </c:pt>
                <c:pt idx="57569">
                  <c:v>437.80639121476901</c:v>
                </c:pt>
                <c:pt idx="57570">
                  <c:v>437.71225522507694</c:v>
                </c:pt>
                <c:pt idx="57571">
                  <c:v>437.93904818107592</c:v>
                </c:pt>
                <c:pt idx="57572">
                  <c:v>437.23961106799993</c:v>
                </c:pt>
                <c:pt idx="57573">
                  <c:v>435.38247870369196</c:v>
                </c:pt>
                <c:pt idx="57574">
                  <c:v>433.68003738599992</c:v>
                </c:pt>
                <c:pt idx="57575">
                  <c:v>432.82031359184492</c:v>
                </c:pt>
                <c:pt idx="57576">
                  <c:v>432.82968809276906</c:v>
                </c:pt>
                <c:pt idx="57577">
                  <c:v>432.85135411553802</c:v>
                </c:pt>
                <c:pt idx="57578">
                  <c:v>432.616143253845</c:v>
                </c:pt>
                <c:pt idx="57579">
                  <c:v>432.39602279322992</c:v>
                </c:pt>
                <c:pt idx="57580">
                  <c:v>432.05014550415405</c:v>
                </c:pt>
                <c:pt idx="57581">
                  <c:v>431.60170779707693</c:v>
                </c:pt>
                <c:pt idx="57582">
                  <c:v>432.58391714846096</c:v>
                </c:pt>
                <c:pt idx="57583">
                  <c:v>435.4813645379989</c:v>
                </c:pt>
                <c:pt idx="57584">
                  <c:v>437.86800127538396</c:v>
                </c:pt>
                <c:pt idx="57585">
                  <c:v>439.05754435384614</c:v>
                </c:pt>
                <c:pt idx="57586">
                  <c:v>439.75065658723003</c:v>
                </c:pt>
                <c:pt idx="57587">
                  <c:v>439.71244531276903</c:v>
                </c:pt>
                <c:pt idx="57588">
                  <c:v>439.22497804107689</c:v>
                </c:pt>
                <c:pt idx="57589">
                  <c:v>438.87380419707608</c:v>
                </c:pt>
                <c:pt idx="57590">
                  <c:v>438.99444349846101</c:v>
                </c:pt>
                <c:pt idx="57591">
                  <c:v>439.781384686769</c:v>
                </c:pt>
                <c:pt idx="57592">
                  <c:v>440.945802544</c:v>
                </c:pt>
                <c:pt idx="57593">
                  <c:v>441.86095807138395</c:v>
                </c:pt>
                <c:pt idx="57594">
                  <c:v>442.48745073615299</c:v>
                </c:pt>
                <c:pt idx="57595">
                  <c:v>442.81555239430702</c:v>
                </c:pt>
                <c:pt idx="57596">
                  <c:v>442.78517560415395</c:v>
                </c:pt>
                <c:pt idx="57597">
                  <c:v>442.08706114784604</c:v>
                </c:pt>
                <c:pt idx="57598">
                  <c:v>441.12244133830706</c:v>
                </c:pt>
                <c:pt idx="57599">
                  <c:v>440.13233448384602</c:v>
                </c:pt>
                <c:pt idx="57600">
                  <c:v>439.43448010984514</c:v>
                </c:pt>
                <c:pt idx="57601">
                  <c:v>438.82079928461496</c:v>
                </c:pt>
                <c:pt idx="57602">
                  <c:v>438.40553760430703</c:v>
                </c:pt>
                <c:pt idx="57603">
                  <c:v>438.05969632615307</c:v>
                </c:pt>
                <c:pt idx="57604">
                  <c:v>436.59540690876895</c:v>
                </c:pt>
                <c:pt idx="57605">
                  <c:v>433.698486282923</c:v>
                </c:pt>
                <c:pt idx="57606">
                  <c:v>433.03218117692302</c:v>
                </c:pt>
                <c:pt idx="57607">
                  <c:v>432.74507592738399</c:v>
                </c:pt>
                <c:pt idx="57608">
                  <c:v>430.81539560584605</c:v>
                </c:pt>
                <c:pt idx="57609">
                  <c:v>429.28814594215385</c:v>
                </c:pt>
                <c:pt idx="57610">
                  <c:v>428.79193983399892</c:v>
                </c:pt>
                <c:pt idx="57611">
                  <c:v>427.86131529215294</c:v>
                </c:pt>
                <c:pt idx="57612">
                  <c:v>428.04156298676901</c:v>
                </c:pt>
                <c:pt idx="57613">
                  <c:v>428.860580391692</c:v>
                </c:pt>
                <c:pt idx="57614">
                  <c:v>429.0937519053839</c:v>
                </c:pt>
                <c:pt idx="57615">
                  <c:v>427.82379894076792</c:v>
                </c:pt>
                <c:pt idx="57616">
                  <c:v>426.148704863999</c:v>
                </c:pt>
                <c:pt idx="57617">
                  <c:v>426.46581697415394</c:v>
                </c:pt>
                <c:pt idx="57618">
                  <c:v>427.57171327399891</c:v>
                </c:pt>
                <c:pt idx="57619">
                  <c:v>427.34558821553804</c:v>
                </c:pt>
                <c:pt idx="57620">
                  <c:v>426.95374788492302</c:v>
                </c:pt>
                <c:pt idx="57621">
                  <c:v>427.5624243947691</c:v>
                </c:pt>
                <c:pt idx="57622">
                  <c:v>427.98699531630695</c:v>
                </c:pt>
                <c:pt idx="57623">
                  <c:v>428.16866778461502</c:v>
                </c:pt>
                <c:pt idx="57624">
                  <c:v>429.49633097569188</c:v>
                </c:pt>
                <c:pt idx="57625">
                  <c:v>431.32684509753801</c:v>
                </c:pt>
                <c:pt idx="57626">
                  <c:v>432.30972854461493</c:v>
                </c:pt>
                <c:pt idx="57627">
                  <c:v>432.21150238430698</c:v>
                </c:pt>
                <c:pt idx="57628">
                  <c:v>431.6666846967691</c:v>
                </c:pt>
                <c:pt idx="57629">
                  <c:v>432.07578401492202</c:v>
                </c:pt>
                <c:pt idx="57630">
                  <c:v>433.043808276307</c:v>
                </c:pt>
                <c:pt idx="57631">
                  <c:v>433.77194326061493</c:v>
                </c:pt>
                <c:pt idx="57632">
                  <c:v>433.42455285292294</c:v>
                </c:pt>
                <c:pt idx="57633">
                  <c:v>432.94719127476901</c:v>
                </c:pt>
                <c:pt idx="57634">
                  <c:v>432.16814864369195</c:v>
                </c:pt>
                <c:pt idx="57635">
                  <c:v>430.94658551876898</c:v>
                </c:pt>
                <c:pt idx="57636">
                  <c:v>430.01326597415397</c:v>
                </c:pt>
                <c:pt idx="57637">
                  <c:v>429.42944659938405</c:v>
                </c:pt>
                <c:pt idx="57638">
                  <c:v>429.061987832922</c:v>
                </c:pt>
                <c:pt idx="57639">
                  <c:v>429.02332960922996</c:v>
                </c:pt>
                <c:pt idx="57640">
                  <c:v>429.20914887553801</c:v>
                </c:pt>
                <c:pt idx="57641">
                  <c:v>429.488323616461</c:v>
                </c:pt>
                <c:pt idx="57642">
                  <c:v>429.68476660769198</c:v>
                </c:pt>
                <c:pt idx="57643">
                  <c:v>430.08235739876898</c:v>
                </c:pt>
                <c:pt idx="57644">
                  <c:v>429.92003296015287</c:v>
                </c:pt>
                <c:pt idx="57645">
                  <c:v>429.81166651830705</c:v>
                </c:pt>
                <c:pt idx="57646">
                  <c:v>429.61980411938407</c:v>
                </c:pt>
                <c:pt idx="57647">
                  <c:v>429.17417953969198</c:v>
                </c:pt>
                <c:pt idx="57648">
                  <c:v>428.47318698138389</c:v>
                </c:pt>
                <c:pt idx="57649">
                  <c:v>428.11441690046098</c:v>
                </c:pt>
                <c:pt idx="57650">
                  <c:v>427.88729268461498</c:v>
                </c:pt>
                <c:pt idx="57651">
                  <c:v>427.80759810092297</c:v>
                </c:pt>
                <c:pt idx="57652">
                  <c:v>427.84151487692299</c:v>
                </c:pt>
                <c:pt idx="57653">
                  <c:v>427.72465462307605</c:v>
                </c:pt>
                <c:pt idx="57654">
                  <c:v>427.42080197938395</c:v>
                </c:pt>
                <c:pt idx="57655">
                  <c:v>427.381877683384</c:v>
                </c:pt>
                <c:pt idx="57656">
                  <c:v>427.35268443430709</c:v>
                </c:pt>
                <c:pt idx="57657">
                  <c:v>427.550149314615</c:v>
                </c:pt>
                <c:pt idx="57658">
                  <c:v>427.542972986</c:v>
                </c:pt>
                <c:pt idx="57659">
                  <c:v>427.82865710753799</c:v>
                </c:pt>
                <c:pt idx="57660">
                  <c:v>428.68175558723095</c:v>
                </c:pt>
                <c:pt idx="57661">
                  <c:v>429.34435311676907</c:v>
                </c:pt>
                <c:pt idx="57662">
                  <c:v>429.50715413184605</c:v>
                </c:pt>
                <c:pt idx="57663">
                  <c:v>429.17325875615393</c:v>
                </c:pt>
                <c:pt idx="57664">
                  <c:v>428.72466189215305</c:v>
                </c:pt>
                <c:pt idx="57665">
                  <c:v>428.47787378107603</c:v>
                </c:pt>
                <c:pt idx="57666">
                  <c:v>428.51331934292193</c:v>
                </c:pt>
                <c:pt idx="57667">
                  <c:v>429.15195160984604</c:v>
                </c:pt>
                <c:pt idx="57668">
                  <c:v>429.57158277507699</c:v>
                </c:pt>
                <c:pt idx="57669">
                  <c:v>429.63773751553799</c:v>
                </c:pt>
                <c:pt idx="57670">
                  <c:v>429.597620756769</c:v>
                </c:pt>
                <c:pt idx="57671">
                  <c:v>429.3714601395381</c:v>
                </c:pt>
                <c:pt idx="57672">
                  <c:v>429.24308390323102</c:v>
                </c:pt>
                <c:pt idx="57673">
                  <c:v>429.0181916579989</c:v>
                </c:pt>
                <c:pt idx="57674">
                  <c:v>428.71682397153796</c:v>
                </c:pt>
                <c:pt idx="57675">
                  <c:v>428.37633332446097</c:v>
                </c:pt>
                <c:pt idx="57676">
                  <c:v>428.08791457030696</c:v>
                </c:pt>
                <c:pt idx="57677">
                  <c:v>427.753422591076</c:v>
                </c:pt>
                <c:pt idx="57678">
                  <c:v>427.73467624369192</c:v>
                </c:pt>
                <c:pt idx="57679">
                  <c:v>427.649366447538</c:v>
                </c:pt>
                <c:pt idx="57680">
                  <c:v>427.05247541738396</c:v>
                </c:pt>
                <c:pt idx="57681">
                  <c:v>426.57491132384604</c:v>
                </c:pt>
                <c:pt idx="57682">
                  <c:v>426.468804404769</c:v>
                </c:pt>
                <c:pt idx="57683">
                  <c:v>426.566015236461</c:v>
                </c:pt>
                <c:pt idx="57684">
                  <c:v>426.74056196599992</c:v>
                </c:pt>
                <c:pt idx="57685">
                  <c:v>426.87193407046101</c:v>
                </c:pt>
                <c:pt idx="57686">
                  <c:v>426.9606571476919</c:v>
                </c:pt>
                <c:pt idx="57687">
                  <c:v>426.87997814553802</c:v>
                </c:pt>
                <c:pt idx="57688">
                  <c:v>426.82447745538394</c:v>
                </c:pt>
                <c:pt idx="57689">
                  <c:v>426.75319880307694</c:v>
                </c:pt>
                <c:pt idx="57690">
                  <c:v>426.70787570953797</c:v>
                </c:pt>
                <c:pt idx="57691">
                  <c:v>426.68535876676896</c:v>
                </c:pt>
                <c:pt idx="57692">
                  <c:v>426.42466095692299</c:v>
                </c:pt>
                <c:pt idx="57693">
                  <c:v>426.12856220276905</c:v>
                </c:pt>
                <c:pt idx="57694">
                  <c:v>426.13696126307696</c:v>
                </c:pt>
                <c:pt idx="57695">
                  <c:v>426.24662273692297</c:v>
                </c:pt>
                <c:pt idx="57696">
                  <c:v>425.98185149815293</c:v>
                </c:pt>
                <c:pt idx="57697">
                  <c:v>425.62151048415399</c:v>
                </c:pt>
                <c:pt idx="57698">
                  <c:v>425.33082036507602</c:v>
                </c:pt>
                <c:pt idx="57699">
                  <c:v>425.15275786107696</c:v>
                </c:pt>
                <c:pt idx="57700">
                  <c:v>425.18428915553807</c:v>
                </c:pt>
                <c:pt idx="57701">
                  <c:v>425.20467378246104</c:v>
                </c:pt>
                <c:pt idx="57702">
                  <c:v>425.50816683323001</c:v>
                </c:pt>
                <c:pt idx="57703">
                  <c:v>425.76320671938396</c:v>
                </c:pt>
                <c:pt idx="57704">
                  <c:v>426.09338542430697</c:v>
                </c:pt>
                <c:pt idx="57705">
                  <c:v>426.33092957507699</c:v>
                </c:pt>
                <c:pt idx="57706">
                  <c:v>426.42055246646095</c:v>
                </c:pt>
                <c:pt idx="57707">
                  <c:v>426.23125799430699</c:v>
                </c:pt>
                <c:pt idx="57708">
                  <c:v>426.00033572599995</c:v>
                </c:pt>
                <c:pt idx="57709">
                  <c:v>426.16210101415305</c:v>
                </c:pt>
                <c:pt idx="57710">
                  <c:v>426.38948144369198</c:v>
                </c:pt>
                <c:pt idx="57711">
                  <c:v>426.58895429630695</c:v>
                </c:pt>
                <c:pt idx="57712">
                  <c:v>426.68012295969197</c:v>
                </c:pt>
                <c:pt idx="57713">
                  <c:v>426.72915822999994</c:v>
                </c:pt>
                <c:pt idx="57714">
                  <c:v>426.89340663276903</c:v>
                </c:pt>
                <c:pt idx="57715">
                  <c:v>426.94224946384605</c:v>
                </c:pt>
                <c:pt idx="57716">
                  <c:v>426.8653813127691</c:v>
                </c:pt>
                <c:pt idx="57717">
                  <c:v>426.77667278922996</c:v>
                </c:pt>
                <c:pt idx="57718">
                  <c:v>426.72537010892296</c:v>
                </c:pt>
                <c:pt idx="57719">
                  <c:v>426.89091596861488</c:v>
                </c:pt>
                <c:pt idx="57720">
                  <c:v>427.00599782553797</c:v>
                </c:pt>
                <c:pt idx="57721">
                  <c:v>426.82680680999999</c:v>
                </c:pt>
                <c:pt idx="57722">
                  <c:v>426.73011153430696</c:v>
                </c:pt>
                <c:pt idx="57723">
                  <c:v>426.33335837553795</c:v>
                </c:pt>
                <c:pt idx="57724">
                  <c:v>426.2820574256919</c:v>
                </c:pt>
                <c:pt idx="57725">
                  <c:v>426.19892081830801</c:v>
                </c:pt>
                <c:pt idx="57726">
                  <c:v>425.94436775799892</c:v>
                </c:pt>
                <c:pt idx="57727">
                  <c:v>425.81166686261503</c:v>
                </c:pt>
                <c:pt idx="57728">
                  <c:v>425.60157809338398</c:v>
                </c:pt>
                <c:pt idx="57729">
                  <c:v>425.49673300969187</c:v>
                </c:pt>
                <c:pt idx="57730">
                  <c:v>425.46317762799987</c:v>
                </c:pt>
                <c:pt idx="57731">
                  <c:v>425.36098492492306</c:v>
                </c:pt>
                <c:pt idx="57732">
                  <c:v>424.98056150307599</c:v>
                </c:pt>
                <c:pt idx="57733">
                  <c:v>424.82137939661493</c:v>
                </c:pt>
                <c:pt idx="57734">
                  <c:v>424.68384852046114</c:v>
                </c:pt>
                <c:pt idx="57735">
                  <c:v>424.4939895410759</c:v>
                </c:pt>
                <c:pt idx="57736">
                  <c:v>424.4128357076919</c:v>
                </c:pt>
                <c:pt idx="57737">
                  <c:v>424.14589714615306</c:v>
                </c:pt>
                <c:pt idx="57738">
                  <c:v>423.77463581369204</c:v>
                </c:pt>
                <c:pt idx="57739">
                  <c:v>423.5449665324611</c:v>
                </c:pt>
                <c:pt idx="57740">
                  <c:v>423.46557509922997</c:v>
                </c:pt>
                <c:pt idx="57741">
                  <c:v>423.45188591061492</c:v>
                </c:pt>
                <c:pt idx="57742">
                  <c:v>423.25017616307696</c:v>
                </c:pt>
                <c:pt idx="57743">
                  <c:v>422.946094362461</c:v>
                </c:pt>
                <c:pt idx="57744">
                  <c:v>422.46971486569197</c:v>
                </c:pt>
                <c:pt idx="57745">
                  <c:v>421.86883708353798</c:v>
                </c:pt>
                <c:pt idx="57746">
                  <c:v>421.49360100999894</c:v>
                </c:pt>
                <c:pt idx="57747">
                  <c:v>421.23557884507591</c:v>
                </c:pt>
                <c:pt idx="57748">
                  <c:v>421.17460926507698</c:v>
                </c:pt>
                <c:pt idx="57749">
                  <c:v>421.252617118307</c:v>
                </c:pt>
                <c:pt idx="57750">
                  <c:v>421.33653544061485</c:v>
                </c:pt>
                <c:pt idx="57751">
                  <c:v>421.63140769661499</c:v>
                </c:pt>
                <c:pt idx="57752">
                  <c:v>422.01655308307596</c:v>
                </c:pt>
                <c:pt idx="57753">
                  <c:v>422.22054054523096</c:v>
                </c:pt>
                <c:pt idx="57754">
                  <c:v>422.33125111246102</c:v>
                </c:pt>
                <c:pt idx="57755">
                  <c:v>422.26374455030697</c:v>
                </c:pt>
                <c:pt idx="57756">
                  <c:v>422.26531823953792</c:v>
                </c:pt>
                <c:pt idx="57757">
                  <c:v>422.28816952784592</c:v>
                </c:pt>
                <c:pt idx="57758">
                  <c:v>422.36039757738399</c:v>
                </c:pt>
                <c:pt idx="57759">
                  <c:v>422.45566375799996</c:v>
                </c:pt>
                <c:pt idx="57760">
                  <c:v>422.54706881522998</c:v>
                </c:pt>
                <c:pt idx="57761">
                  <c:v>422.59785711615302</c:v>
                </c:pt>
                <c:pt idx="57762">
                  <c:v>422.64551022969198</c:v>
                </c:pt>
                <c:pt idx="57763">
                  <c:v>422.70210623953801</c:v>
                </c:pt>
                <c:pt idx="57764">
                  <c:v>422.85836293122992</c:v>
                </c:pt>
                <c:pt idx="57765">
                  <c:v>423.01381746876899</c:v>
                </c:pt>
                <c:pt idx="57766">
                  <c:v>422.99111981922988</c:v>
                </c:pt>
                <c:pt idx="57767">
                  <c:v>422.73222500476902</c:v>
                </c:pt>
                <c:pt idx="57768">
                  <c:v>422.58141951922994</c:v>
                </c:pt>
                <c:pt idx="57769">
                  <c:v>422.41924701215299</c:v>
                </c:pt>
                <c:pt idx="57770">
                  <c:v>422.50638148092293</c:v>
                </c:pt>
                <c:pt idx="57771">
                  <c:v>422.895257197538</c:v>
                </c:pt>
                <c:pt idx="57772">
                  <c:v>423.11062095553802</c:v>
                </c:pt>
                <c:pt idx="57773">
                  <c:v>423.25954068230703</c:v>
                </c:pt>
                <c:pt idx="57774">
                  <c:v>423.27999207584605</c:v>
                </c:pt>
                <c:pt idx="57775">
                  <c:v>423.25968525738398</c:v>
                </c:pt>
                <c:pt idx="57776">
                  <c:v>423.246079933538</c:v>
                </c:pt>
                <c:pt idx="57777">
                  <c:v>423.27080418030704</c:v>
                </c:pt>
                <c:pt idx="57778">
                  <c:v>423.19665008876905</c:v>
                </c:pt>
                <c:pt idx="57779">
                  <c:v>423.21106630692196</c:v>
                </c:pt>
                <c:pt idx="57780">
                  <c:v>423.21290571784601</c:v>
                </c:pt>
                <c:pt idx="57781">
                  <c:v>423.14832383384612</c:v>
                </c:pt>
                <c:pt idx="57782">
                  <c:v>423.01297082461502</c:v>
                </c:pt>
                <c:pt idx="57783">
                  <c:v>422.95685119984614</c:v>
                </c:pt>
                <c:pt idx="57784">
                  <c:v>422.9258399499999</c:v>
                </c:pt>
                <c:pt idx="57785">
                  <c:v>422.83778951569195</c:v>
                </c:pt>
                <c:pt idx="57786">
                  <c:v>422.80390393569195</c:v>
                </c:pt>
                <c:pt idx="57787">
                  <c:v>422.61329014676903</c:v>
                </c:pt>
                <c:pt idx="57788">
                  <c:v>422.48540316830696</c:v>
                </c:pt>
                <c:pt idx="57789">
                  <c:v>422.32243935430705</c:v>
                </c:pt>
                <c:pt idx="57790">
                  <c:v>422.22909679953801</c:v>
                </c:pt>
                <c:pt idx="57791">
                  <c:v>422.18194650107603</c:v>
                </c:pt>
                <c:pt idx="57792">
                  <c:v>422.24039763399998</c:v>
                </c:pt>
                <c:pt idx="57793">
                  <c:v>422.325914890153</c:v>
                </c:pt>
                <c:pt idx="57794">
                  <c:v>422.37198989538405</c:v>
                </c:pt>
                <c:pt idx="57795">
                  <c:v>422.33277517892299</c:v>
                </c:pt>
                <c:pt idx="57796">
                  <c:v>422.15814189184607</c:v>
                </c:pt>
                <c:pt idx="57797">
                  <c:v>422.01009881923</c:v>
                </c:pt>
                <c:pt idx="57798">
                  <c:v>421.85529391369198</c:v>
                </c:pt>
                <c:pt idx="57799">
                  <c:v>421.72363450122987</c:v>
                </c:pt>
                <c:pt idx="57800">
                  <c:v>421.57997030215301</c:v>
                </c:pt>
                <c:pt idx="57801">
                  <c:v>421.28610043892286</c:v>
                </c:pt>
                <c:pt idx="57802">
                  <c:v>420.987980433384</c:v>
                </c:pt>
                <c:pt idx="57803">
                  <c:v>420.77567038276902</c:v>
                </c:pt>
                <c:pt idx="57804">
                  <c:v>420.65727679107601</c:v>
                </c:pt>
                <c:pt idx="57805">
                  <c:v>420.56466487738402</c:v>
                </c:pt>
                <c:pt idx="57806">
                  <c:v>420.44053278138495</c:v>
                </c:pt>
                <c:pt idx="57807">
                  <c:v>420.34183141369198</c:v>
                </c:pt>
                <c:pt idx="57808">
                  <c:v>420.24514736538396</c:v>
                </c:pt>
                <c:pt idx="57809">
                  <c:v>420.23620765676895</c:v>
                </c:pt>
                <c:pt idx="57810">
                  <c:v>419.97043771799889</c:v>
                </c:pt>
                <c:pt idx="57811">
                  <c:v>419.70037124692294</c:v>
                </c:pt>
                <c:pt idx="57812">
                  <c:v>419.68386293492307</c:v>
                </c:pt>
                <c:pt idx="57813">
                  <c:v>419.61067165338403</c:v>
                </c:pt>
                <c:pt idx="57814">
                  <c:v>419.51044578323001</c:v>
                </c:pt>
                <c:pt idx="57815">
                  <c:v>419.45971649907699</c:v>
                </c:pt>
                <c:pt idx="57816">
                  <c:v>419.308742096</c:v>
                </c:pt>
                <c:pt idx="57817">
                  <c:v>419.32859730969199</c:v>
                </c:pt>
                <c:pt idx="57818">
                  <c:v>419.36906947923001</c:v>
                </c:pt>
                <c:pt idx="57819">
                  <c:v>419.39427983107601</c:v>
                </c:pt>
                <c:pt idx="57820">
                  <c:v>419.110411544307</c:v>
                </c:pt>
                <c:pt idx="57821">
                  <c:v>418.84260633384616</c:v>
                </c:pt>
                <c:pt idx="57822">
                  <c:v>418.63016464892303</c:v>
                </c:pt>
                <c:pt idx="57823">
                  <c:v>418.32868008184607</c:v>
                </c:pt>
                <c:pt idx="57824">
                  <c:v>418.10052627815293</c:v>
                </c:pt>
                <c:pt idx="57825">
                  <c:v>417.901080340308</c:v>
                </c:pt>
                <c:pt idx="57826">
                  <c:v>417.53411247323095</c:v>
                </c:pt>
                <c:pt idx="57827">
                  <c:v>417.24765677846102</c:v>
                </c:pt>
                <c:pt idx="57828">
                  <c:v>417.15756287446112</c:v>
                </c:pt>
                <c:pt idx="57829">
                  <c:v>417.17546766553806</c:v>
                </c:pt>
                <c:pt idx="57830">
                  <c:v>417.37414877446105</c:v>
                </c:pt>
                <c:pt idx="57831">
                  <c:v>417.34819415661497</c:v>
                </c:pt>
                <c:pt idx="57832">
                  <c:v>417.24461731784606</c:v>
                </c:pt>
                <c:pt idx="57833">
                  <c:v>417.24595376846099</c:v>
                </c:pt>
                <c:pt idx="57834">
                  <c:v>417.25917909922993</c:v>
                </c:pt>
                <c:pt idx="57835">
                  <c:v>417.42915786353797</c:v>
                </c:pt>
                <c:pt idx="57836">
                  <c:v>417.35798221000005</c:v>
                </c:pt>
                <c:pt idx="57837">
                  <c:v>417.11271903261496</c:v>
                </c:pt>
                <c:pt idx="57838">
                  <c:v>416.90467881076904</c:v>
                </c:pt>
                <c:pt idx="57839">
                  <c:v>417.03972773984606</c:v>
                </c:pt>
                <c:pt idx="57840">
                  <c:v>417.26245846630695</c:v>
                </c:pt>
                <c:pt idx="57841">
                  <c:v>417.20741583122992</c:v>
                </c:pt>
                <c:pt idx="57842">
                  <c:v>417.04246248815298</c:v>
                </c:pt>
                <c:pt idx="57843">
                  <c:v>416.842014414</c:v>
                </c:pt>
                <c:pt idx="57844">
                  <c:v>416.83814207061494</c:v>
                </c:pt>
                <c:pt idx="57845">
                  <c:v>416.87182776922992</c:v>
                </c:pt>
                <c:pt idx="57846">
                  <c:v>416.77503815230699</c:v>
                </c:pt>
                <c:pt idx="57847">
                  <c:v>416.45479960661493</c:v>
                </c:pt>
                <c:pt idx="57848">
                  <c:v>416.16883256907698</c:v>
                </c:pt>
                <c:pt idx="57849">
                  <c:v>416.25045362246107</c:v>
                </c:pt>
                <c:pt idx="57850">
                  <c:v>416.47582717969198</c:v>
                </c:pt>
                <c:pt idx="57851">
                  <c:v>416.68026043922998</c:v>
                </c:pt>
                <c:pt idx="57852">
                  <c:v>416.71212154322996</c:v>
                </c:pt>
                <c:pt idx="57853">
                  <c:v>416.79314507953796</c:v>
                </c:pt>
                <c:pt idx="57854">
                  <c:v>416.7721185213839</c:v>
                </c:pt>
                <c:pt idx="57855">
                  <c:v>416.672003312615</c:v>
                </c:pt>
                <c:pt idx="57856">
                  <c:v>416.73863258369192</c:v>
                </c:pt>
                <c:pt idx="57857">
                  <c:v>416.89277538907601</c:v>
                </c:pt>
                <c:pt idx="57858">
                  <c:v>416.87802033922998</c:v>
                </c:pt>
                <c:pt idx="57859">
                  <c:v>416.79863356153794</c:v>
                </c:pt>
                <c:pt idx="57860">
                  <c:v>416.6591701307691</c:v>
                </c:pt>
                <c:pt idx="57861">
                  <c:v>416.71526714307601</c:v>
                </c:pt>
                <c:pt idx="57862">
                  <c:v>416.70582155353804</c:v>
                </c:pt>
                <c:pt idx="57863">
                  <c:v>416.99504685538392</c:v>
                </c:pt>
                <c:pt idx="57864">
                  <c:v>417.26715368399999</c:v>
                </c:pt>
                <c:pt idx="57865">
                  <c:v>417.28713602722991</c:v>
                </c:pt>
                <c:pt idx="57866">
                  <c:v>417.35407200630704</c:v>
                </c:pt>
                <c:pt idx="57867">
                  <c:v>417.20684805384502</c:v>
                </c:pt>
                <c:pt idx="57868">
                  <c:v>417.21967997938395</c:v>
                </c:pt>
                <c:pt idx="57869">
                  <c:v>417.25070244138391</c:v>
                </c:pt>
                <c:pt idx="57870">
                  <c:v>417.50456304599999</c:v>
                </c:pt>
                <c:pt idx="57871">
                  <c:v>417.85106512476909</c:v>
                </c:pt>
                <c:pt idx="57872">
                  <c:v>418.16786164692303</c:v>
                </c:pt>
                <c:pt idx="57873">
                  <c:v>418.56600683984607</c:v>
                </c:pt>
                <c:pt idx="57874">
                  <c:v>419.14266311461512</c:v>
                </c:pt>
                <c:pt idx="57875">
                  <c:v>419.62382584615301</c:v>
                </c:pt>
                <c:pt idx="57876">
                  <c:v>420.19618580738393</c:v>
                </c:pt>
                <c:pt idx="57877">
                  <c:v>420.65758779661502</c:v>
                </c:pt>
                <c:pt idx="57878">
                  <c:v>421.08721030676901</c:v>
                </c:pt>
                <c:pt idx="57879">
                  <c:v>421.48444356169199</c:v>
                </c:pt>
                <c:pt idx="57880">
                  <c:v>421.95174639953802</c:v>
                </c:pt>
                <c:pt idx="57881">
                  <c:v>422.28702849922996</c:v>
                </c:pt>
                <c:pt idx="57882">
                  <c:v>422.54340154138396</c:v>
                </c:pt>
                <c:pt idx="57883">
                  <c:v>422.83334218661503</c:v>
                </c:pt>
                <c:pt idx="57884">
                  <c:v>422.97081080876904</c:v>
                </c:pt>
                <c:pt idx="57885">
                  <c:v>423.21815057999993</c:v>
                </c:pt>
                <c:pt idx="57886">
                  <c:v>423.33507680184499</c:v>
                </c:pt>
                <c:pt idx="57887">
                  <c:v>423.39526483984611</c:v>
                </c:pt>
                <c:pt idx="57888">
                  <c:v>423.51189768692302</c:v>
                </c:pt>
                <c:pt idx="57889">
                  <c:v>423.58984249153798</c:v>
                </c:pt>
                <c:pt idx="57890">
                  <c:v>423.63891213615301</c:v>
                </c:pt>
                <c:pt idx="57891">
                  <c:v>423.50167449415301</c:v>
                </c:pt>
                <c:pt idx="57892">
                  <c:v>423.5274136476919</c:v>
                </c:pt>
                <c:pt idx="57893">
                  <c:v>423.46652424384592</c:v>
                </c:pt>
                <c:pt idx="57894">
                  <c:v>423.50410962846098</c:v>
                </c:pt>
                <c:pt idx="57895">
                  <c:v>423.45115168230694</c:v>
                </c:pt>
                <c:pt idx="57896">
                  <c:v>423.51406012599904</c:v>
                </c:pt>
                <c:pt idx="57897">
                  <c:v>423.61290119600005</c:v>
                </c:pt>
                <c:pt idx="57898">
                  <c:v>423.65460879692307</c:v>
                </c:pt>
                <c:pt idx="57899">
                  <c:v>423.65364430107701</c:v>
                </c:pt>
                <c:pt idx="57900">
                  <c:v>423.665744485076</c:v>
                </c:pt>
                <c:pt idx="57901">
                  <c:v>423.69527122799997</c:v>
                </c:pt>
                <c:pt idx="57902">
                  <c:v>423.72871579169191</c:v>
                </c:pt>
                <c:pt idx="57903">
                  <c:v>423.78485314215396</c:v>
                </c:pt>
                <c:pt idx="57904">
                  <c:v>423.82014565599997</c:v>
                </c:pt>
                <c:pt idx="57905">
                  <c:v>423.9931133779998</c:v>
                </c:pt>
                <c:pt idx="57906">
                  <c:v>424.21386169676907</c:v>
                </c:pt>
                <c:pt idx="57907">
                  <c:v>424.21163884522997</c:v>
                </c:pt>
                <c:pt idx="57908">
                  <c:v>424.15106503138401</c:v>
                </c:pt>
                <c:pt idx="57909">
                  <c:v>424.13541849307694</c:v>
                </c:pt>
                <c:pt idx="57910">
                  <c:v>424.39510338292303</c:v>
                </c:pt>
                <c:pt idx="57911">
                  <c:v>424.54765529076906</c:v>
                </c:pt>
                <c:pt idx="57912">
                  <c:v>424.634698902769</c:v>
                </c:pt>
                <c:pt idx="57913">
                  <c:v>424.719363302923</c:v>
                </c:pt>
                <c:pt idx="57914">
                  <c:v>424.79573810046099</c:v>
                </c:pt>
                <c:pt idx="57915">
                  <c:v>424.78421621538399</c:v>
                </c:pt>
                <c:pt idx="57916">
                  <c:v>424.96114537630694</c:v>
                </c:pt>
                <c:pt idx="57917">
                  <c:v>425.03619109861489</c:v>
                </c:pt>
                <c:pt idx="57918">
                  <c:v>425.18611894322987</c:v>
                </c:pt>
                <c:pt idx="57919">
                  <c:v>425.32098877476903</c:v>
                </c:pt>
                <c:pt idx="57920">
                  <c:v>425.55639526523095</c:v>
                </c:pt>
                <c:pt idx="57921">
                  <c:v>425.67627476046101</c:v>
                </c:pt>
                <c:pt idx="57922">
                  <c:v>425.9272334736919</c:v>
                </c:pt>
                <c:pt idx="57923">
                  <c:v>426.13813470999986</c:v>
                </c:pt>
                <c:pt idx="57924">
                  <c:v>426.31893850630695</c:v>
                </c:pt>
                <c:pt idx="57925">
                  <c:v>426.54194130215302</c:v>
                </c:pt>
                <c:pt idx="57926">
                  <c:v>426.71229786676901</c:v>
                </c:pt>
                <c:pt idx="57927">
                  <c:v>426.79940310184605</c:v>
                </c:pt>
                <c:pt idx="57928">
                  <c:v>426.68950021415401</c:v>
                </c:pt>
                <c:pt idx="57929">
                  <c:v>426.76018771507592</c:v>
                </c:pt>
                <c:pt idx="57930">
                  <c:v>427.01883826676897</c:v>
                </c:pt>
                <c:pt idx="57931">
                  <c:v>427.19107850938394</c:v>
                </c:pt>
                <c:pt idx="57932">
                  <c:v>427.31295177707699</c:v>
                </c:pt>
                <c:pt idx="57933">
                  <c:v>427.42607000522986</c:v>
                </c:pt>
                <c:pt idx="57934">
                  <c:v>427.56332907323099</c:v>
                </c:pt>
                <c:pt idx="57935">
                  <c:v>427.58940409184606</c:v>
                </c:pt>
                <c:pt idx="57936">
                  <c:v>427.660078206923</c:v>
                </c:pt>
                <c:pt idx="57937">
                  <c:v>427.7957279521529</c:v>
                </c:pt>
                <c:pt idx="57938">
                  <c:v>427.9979384893839</c:v>
                </c:pt>
                <c:pt idx="57939">
                  <c:v>428.22646460215299</c:v>
                </c:pt>
                <c:pt idx="57940">
                  <c:v>428.460879038153</c:v>
                </c:pt>
                <c:pt idx="57941">
                  <c:v>428.59153167046099</c:v>
                </c:pt>
                <c:pt idx="57942">
                  <c:v>428.68891735138391</c:v>
                </c:pt>
                <c:pt idx="57943">
                  <c:v>428.59513874753787</c:v>
                </c:pt>
                <c:pt idx="57944">
                  <c:v>428.61500639492203</c:v>
                </c:pt>
                <c:pt idx="57945">
                  <c:v>428.78147009876898</c:v>
                </c:pt>
                <c:pt idx="57946">
                  <c:v>428.97455537538394</c:v>
                </c:pt>
                <c:pt idx="57947">
                  <c:v>429.05315881692195</c:v>
                </c:pt>
                <c:pt idx="57948">
                  <c:v>429.07851033969195</c:v>
                </c:pt>
                <c:pt idx="57949">
                  <c:v>428.9941380592299</c:v>
                </c:pt>
                <c:pt idx="57950">
                  <c:v>428.94128375615293</c:v>
                </c:pt>
                <c:pt idx="57951">
                  <c:v>428.91964028000001</c:v>
                </c:pt>
                <c:pt idx="57952">
                  <c:v>429.18940104923001</c:v>
                </c:pt>
                <c:pt idx="57953">
                  <c:v>429.371891089077</c:v>
                </c:pt>
                <c:pt idx="57954">
                  <c:v>429.71024775430698</c:v>
                </c:pt>
                <c:pt idx="57955">
                  <c:v>430.00084525153801</c:v>
                </c:pt>
                <c:pt idx="57956">
                  <c:v>430.23945785153796</c:v>
                </c:pt>
                <c:pt idx="57957">
                  <c:v>430.42882749923092</c:v>
                </c:pt>
                <c:pt idx="57958">
                  <c:v>430.57161022476902</c:v>
                </c:pt>
                <c:pt idx="57959">
                  <c:v>430.74789528661501</c:v>
                </c:pt>
                <c:pt idx="57960">
                  <c:v>430.78172496507591</c:v>
                </c:pt>
                <c:pt idx="57961">
                  <c:v>430.79266007707599</c:v>
                </c:pt>
                <c:pt idx="57962">
                  <c:v>430.80554004169193</c:v>
                </c:pt>
                <c:pt idx="57963">
                  <c:v>430.768970984769</c:v>
                </c:pt>
                <c:pt idx="57964">
                  <c:v>430.73011314646095</c:v>
                </c:pt>
                <c:pt idx="57965">
                  <c:v>430.7298864338461</c:v>
                </c:pt>
                <c:pt idx="57966">
                  <c:v>430.84951215846098</c:v>
                </c:pt>
                <c:pt idx="57967">
                  <c:v>431.06190807538394</c:v>
                </c:pt>
                <c:pt idx="57968">
                  <c:v>431.17616877907597</c:v>
                </c:pt>
                <c:pt idx="57969">
                  <c:v>431.20482973292297</c:v>
                </c:pt>
                <c:pt idx="57970">
                  <c:v>431.41417751799986</c:v>
                </c:pt>
                <c:pt idx="57971">
                  <c:v>431.46167614969193</c:v>
                </c:pt>
                <c:pt idx="57972">
                  <c:v>431.49315553199887</c:v>
                </c:pt>
                <c:pt idx="57973">
                  <c:v>431.62763241569195</c:v>
                </c:pt>
                <c:pt idx="57974">
                  <c:v>431.82612845938394</c:v>
                </c:pt>
                <c:pt idx="57975">
                  <c:v>432.02572165507593</c:v>
                </c:pt>
                <c:pt idx="57976">
                  <c:v>432.14353863753797</c:v>
                </c:pt>
                <c:pt idx="57977">
                  <c:v>432.19867181169195</c:v>
                </c:pt>
                <c:pt idx="57978">
                  <c:v>432.16495108692305</c:v>
                </c:pt>
                <c:pt idx="57979">
                  <c:v>432.329078626615</c:v>
                </c:pt>
                <c:pt idx="57980">
                  <c:v>432.53184819246098</c:v>
                </c:pt>
                <c:pt idx="57981">
                  <c:v>432.78109983676904</c:v>
                </c:pt>
                <c:pt idx="57982">
                  <c:v>432.99118453369192</c:v>
                </c:pt>
                <c:pt idx="57983">
                  <c:v>433.25752111646108</c:v>
                </c:pt>
                <c:pt idx="57984">
                  <c:v>433.44390650122995</c:v>
                </c:pt>
                <c:pt idx="57985">
                  <c:v>433.59640185599994</c:v>
                </c:pt>
                <c:pt idx="57986">
                  <c:v>433.684222346615</c:v>
                </c:pt>
                <c:pt idx="57987">
                  <c:v>433.74536850476903</c:v>
                </c:pt>
                <c:pt idx="57988">
                  <c:v>433.923646797846</c:v>
                </c:pt>
                <c:pt idx="57989">
                  <c:v>434.09312525969193</c:v>
                </c:pt>
                <c:pt idx="57990">
                  <c:v>434.32566069215306</c:v>
                </c:pt>
                <c:pt idx="57991">
                  <c:v>434.54869784415405</c:v>
                </c:pt>
                <c:pt idx="57992">
                  <c:v>434.75491861569196</c:v>
                </c:pt>
                <c:pt idx="57993">
                  <c:v>434.85964208676916</c:v>
                </c:pt>
                <c:pt idx="57994">
                  <c:v>435.01904219123008</c:v>
                </c:pt>
                <c:pt idx="57995">
                  <c:v>435.22186716230698</c:v>
                </c:pt>
                <c:pt idx="57996">
                  <c:v>435.39051292076903</c:v>
                </c:pt>
                <c:pt idx="57997">
                  <c:v>435.57337571892191</c:v>
                </c:pt>
                <c:pt idx="57998">
                  <c:v>435.77468652615306</c:v>
                </c:pt>
                <c:pt idx="57999">
                  <c:v>435.92962355199995</c:v>
                </c:pt>
                <c:pt idx="58000">
                  <c:v>436.07602660138394</c:v>
                </c:pt>
                <c:pt idx="58001">
                  <c:v>436.27197060599894</c:v>
                </c:pt>
                <c:pt idx="58002">
                  <c:v>436.41523678815287</c:v>
                </c:pt>
                <c:pt idx="58003">
                  <c:v>436.53247361153802</c:v>
                </c:pt>
                <c:pt idx="58004">
                  <c:v>436.69653250169193</c:v>
                </c:pt>
                <c:pt idx="58005">
                  <c:v>436.88293310415401</c:v>
                </c:pt>
                <c:pt idx="58006">
                  <c:v>436.983698678461</c:v>
                </c:pt>
                <c:pt idx="58007">
                  <c:v>437.30662262061497</c:v>
                </c:pt>
                <c:pt idx="58008">
                  <c:v>437.37141382723092</c:v>
                </c:pt>
                <c:pt idx="58009">
                  <c:v>437.61373882630704</c:v>
                </c:pt>
                <c:pt idx="58010">
                  <c:v>437.77054952876898</c:v>
                </c:pt>
                <c:pt idx="58011">
                  <c:v>437.979703126</c:v>
                </c:pt>
                <c:pt idx="58012">
                  <c:v>438.23987520199995</c:v>
                </c:pt>
                <c:pt idx="58013">
                  <c:v>438.54436048169197</c:v>
                </c:pt>
                <c:pt idx="58014">
                  <c:v>438.70922670722996</c:v>
                </c:pt>
                <c:pt idx="58015">
                  <c:v>438.82981292507696</c:v>
                </c:pt>
                <c:pt idx="58016">
                  <c:v>438.88997439123</c:v>
                </c:pt>
                <c:pt idx="58017">
                  <c:v>438.98634830446099</c:v>
                </c:pt>
                <c:pt idx="58018">
                  <c:v>439.00881410276901</c:v>
                </c:pt>
                <c:pt idx="58019">
                  <c:v>439.18251260492298</c:v>
                </c:pt>
                <c:pt idx="58020">
                  <c:v>439.27351654738385</c:v>
                </c:pt>
                <c:pt idx="58021">
                  <c:v>439.38547542492302</c:v>
                </c:pt>
                <c:pt idx="58022">
                  <c:v>439.33643409676898</c:v>
                </c:pt>
                <c:pt idx="58023">
                  <c:v>439.37913846815388</c:v>
                </c:pt>
                <c:pt idx="58024">
                  <c:v>439.47108691553797</c:v>
                </c:pt>
                <c:pt idx="58025">
                  <c:v>439.5311212487689</c:v>
                </c:pt>
                <c:pt idx="58026">
                  <c:v>439.61607407861493</c:v>
                </c:pt>
                <c:pt idx="58027">
                  <c:v>439.69784446046106</c:v>
                </c:pt>
                <c:pt idx="58028">
                  <c:v>439.93156169969194</c:v>
                </c:pt>
                <c:pt idx="58029">
                  <c:v>439.97244476707596</c:v>
                </c:pt>
                <c:pt idx="58030">
                  <c:v>440.08728281461498</c:v>
                </c:pt>
                <c:pt idx="58031">
                  <c:v>440.107466978307</c:v>
                </c:pt>
                <c:pt idx="58032">
                  <c:v>440.28729247722987</c:v>
                </c:pt>
                <c:pt idx="58033">
                  <c:v>440.43445281538396</c:v>
                </c:pt>
                <c:pt idx="58034">
                  <c:v>440.63128413615306</c:v>
                </c:pt>
                <c:pt idx="58035">
                  <c:v>440.78408866046107</c:v>
                </c:pt>
                <c:pt idx="58036">
                  <c:v>440.93698871015295</c:v>
                </c:pt>
                <c:pt idx="58037">
                  <c:v>441.03674924215289</c:v>
                </c:pt>
                <c:pt idx="58038">
                  <c:v>441.15767835938402</c:v>
                </c:pt>
                <c:pt idx="58039">
                  <c:v>441.25680648399896</c:v>
                </c:pt>
                <c:pt idx="58040">
                  <c:v>441.41518117984606</c:v>
                </c:pt>
                <c:pt idx="58041">
                  <c:v>441.54882057584604</c:v>
                </c:pt>
                <c:pt idx="58042">
                  <c:v>441.68028207876904</c:v>
                </c:pt>
                <c:pt idx="58043">
                  <c:v>441.85417991199995</c:v>
                </c:pt>
                <c:pt idx="58044">
                  <c:v>441.95870977215293</c:v>
                </c:pt>
                <c:pt idx="58045">
                  <c:v>442.09838899892293</c:v>
                </c:pt>
                <c:pt idx="58046">
                  <c:v>442.28902317861503</c:v>
                </c:pt>
                <c:pt idx="58047">
                  <c:v>442.39076023738397</c:v>
                </c:pt>
                <c:pt idx="58048">
                  <c:v>442.5046963567691</c:v>
                </c:pt>
                <c:pt idx="58049">
                  <c:v>442.67490821676904</c:v>
                </c:pt>
                <c:pt idx="58050">
                  <c:v>442.62622733969198</c:v>
                </c:pt>
                <c:pt idx="58051">
                  <c:v>442.74438633846114</c:v>
                </c:pt>
                <c:pt idx="58052">
                  <c:v>442.86362303707602</c:v>
                </c:pt>
                <c:pt idx="58053">
                  <c:v>442.88883545061486</c:v>
                </c:pt>
                <c:pt idx="58054">
                  <c:v>442.87058340338405</c:v>
                </c:pt>
                <c:pt idx="58055">
                  <c:v>442.91068876123092</c:v>
                </c:pt>
                <c:pt idx="58056">
                  <c:v>442.91060294784592</c:v>
                </c:pt>
                <c:pt idx="58057">
                  <c:v>442.88966870076911</c:v>
                </c:pt>
                <c:pt idx="58058">
                  <c:v>442.89723261753801</c:v>
                </c:pt>
                <c:pt idx="58059">
                  <c:v>442.80458913753807</c:v>
                </c:pt>
                <c:pt idx="58060">
                  <c:v>442.74233980815296</c:v>
                </c:pt>
                <c:pt idx="58061">
                  <c:v>442.72695160076898</c:v>
                </c:pt>
                <c:pt idx="58062">
                  <c:v>442.75221711323002</c:v>
                </c:pt>
                <c:pt idx="58063">
                  <c:v>442.71165513999995</c:v>
                </c:pt>
                <c:pt idx="58064">
                  <c:v>442.46585719261492</c:v>
                </c:pt>
                <c:pt idx="58065">
                  <c:v>442.17994043907606</c:v>
                </c:pt>
                <c:pt idx="58066">
                  <c:v>441.95206748384606</c:v>
                </c:pt>
                <c:pt idx="58067">
                  <c:v>441.87922338723001</c:v>
                </c:pt>
                <c:pt idx="58068">
                  <c:v>441.71327733046098</c:v>
                </c:pt>
                <c:pt idx="58069">
                  <c:v>441.61520280492306</c:v>
                </c:pt>
                <c:pt idx="58070">
                  <c:v>441.60933516061499</c:v>
                </c:pt>
                <c:pt idx="58071">
                  <c:v>441.60409036369202</c:v>
                </c:pt>
                <c:pt idx="58072">
                  <c:v>441.50101007107594</c:v>
                </c:pt>
                <c:pt idx="58073">
                  <c:v>441.38106221661496</c:v>
                </c:pt>
                <c:pt idx="58074">
                  <c:v>441.15128997138396</c:v>
                </c:pt>
                <c:pt idx="58075">
                  <c:v>440.88406405846098</c:v>
                </c:pt>
                <c:pt idx="58076">
                  <c:v>440.65882999461502</c:v>
                </c:pt>
                <c:pt idx="58077">
                  <c:v>440.60672250369203</c:v>
                </c:pt>
                <c:pt idx="58078">
                  <c:v>440.62620790522993</c:v>
                </c:pt>
                <c:pt idx="58079">
                  <c:v>440.50886879799896</c:v>
                </c:pt>
                <c:pt idx="58080">
                  <c:v>440.29332727492294</c:v>
                </c:pt>
                <c:pt idx="58081">
                  <c:v>440.14086207138411</c:v>
                </c:pt>
                <c:pt idx="58082">
                  <c:v>440.06799909107696</c:v>
                </c:pt>
                <c:pt idx="58083">
                  <c:v>440.25922959292302</c:v>
                </c:pt>
                <c:pt idx="58084">
                  <c:v>440.57531366984608</c:v>
                </c:pt>
                <c:pt idx="58085">
                  <c:v>440.91509794415293</c:v>
                </c:pt>
                <c:pt idx="58086">
                  <c:v>441.14952976046106</c:v>
                </c:pt>
                <c:pt idx="58087">
                  <c:v>441.40869773138394</c:v>
                </c:pt>
                <c:pt idx="58088">
                  <c:v>441.71936417753801</c:v>
                </c:pt>
                <c:pt idx="58089">
                  <c:v>441.878579223538</c:v>
                </c:pt>
                <c:pt idx="58090">
                  <c:v>442.19511777030692</c:v>
                </c:pt>
                <c:pt idx="58091">
                  <c:v>442.51024401969198</c:v>
                </c:pt>
                <c:pt idx="58092">
                  <c:v>442.79128228307599</c:v>
                </c:pt>
                <c:pt idx="58093">
                  <c:v>443.00708872461502</c:v>
                </c:pt>
                <c:pt idx="58094">
                  <c:v>443.09041644153797</c:v>
                </c:pt>
                <c:pt idx="58095">
                  <c:v>443.413780589076</c:v>
                </c:pt>
                <c:pt idx="58096">
                  <c:v>443.76073902753797</c:v>
                </c:pt>
                <c:pt idx="58097">
                  <c:v>443.99506725953796</c:v>
                </c:pt>
                <c:pt idx="58098">
                  <c:v>443.87790317338408</c:v>
                </c:pt>
                <c:pt idx="58099">
                  <c:v>443.79869983984605</c:v>
                </c:pt>
                <c:pt idx="58100">
                  <c:v>443.82102268107599</c:v>
                </c:pt>
                <c:pt idx="58101">
                  <c:v>443.80510076661494</c:v>
                </c:pt>
                <c:pt idx="58102">
                  <c:v>443.99121282938393</c:v>
                </c:pt>
                <c:pt idx="58103">
                  <c:v>444.14456928323006</c:v>
                </c:pt>
                <c:pt idx="58104">
                  <c:v>444.26784645861494</c:v>
                </c:pt>
                <c:pt idx="58105">
                  <c:v>444.35013451184602</c:v>
                </c:pt>
                <c:pt idx="58106">
                  <c:v>444.4962362441529</c:v>
                </c:pt>
                <c:pt idx="58107">
                  <c:v>444.85965248153798</c:v>
                </c:pt>
                <c:pt idx="58108">
                  <c:v>445.19426549107601</c:v>
                </c:pt>
                <c:pt idx="58109">
                  <c:v>445.69656269292301</c:v>
                </c:pt>
                <c:pt idx="58110">
                  <c:v>446.05099623753802</c:v>
                </c:pt>
                <c:pt idx="58111">
                  <c:v>446.40049891907591</c:v>
                </c:pt>
                <c:pt idx="58112">
                  <c:v>446.46302152584502</c:v>
                </c:pt>
                <c:pt idx="58113">
                  <c:v>446.63552207892292</c:v>
                </c:pt>
                <c:pt idx="58114">
                  <c:v>446.84928507523006</c:v>
                </c:pt>
                <c:pt idx="58115">
                  <c:v>447.04500847322993</c:v>
                </c:pt>
                <c:pt idx="58116">
                  <c:v>447.07329031292198</c:v>
                </c:pt>
                <c:pt idx="58117">
                  <c:v>447.01088781276906</c:v>
                </c:pt>
                <c:pt idx="58118">
                  <c:v>446.81383465092301</c:v>
                </c:pt>
                <c:pt idx="58119">
                  <c:v>446.7352545916919</c:v>
                </c:pt>
                <c:pt idx="58120">
                  <c:v>446.69461532553805</c:v>
                </c:pt>
                <c:pt idx="58121">
                  <c:v>446.7171152289219</c:v>
                </c:pt>
                <c:pt idx="58122">
                  <c:v>446.76279405292303</c:v>
                </c:pt>
                <c:pt idx="58123">
                  <c:v>446.89726933922998</c:v>
                </c:pt>
                <c:pt idx="58124">
                  <c:v>447.1585666909221</c:v>
                </c:pt>
                <c:pt idx="58125">
                  <c:v>447.37072986261495</c:v>
                </c:pt>
                <c:pt idx="58126">
                  <c:v>447.5352354373839</c:v>
                </c:pt>
                <c:pt idx="58127">
                  <c:v>447.62277879046098</c:v>
                </c:pt>
                <c:pt idx="58128">
                  <c:v>447.76410761784598</c:v>
                </c:pt>
                <c:pt idx="58129">
                  <c:v>447.823415214769</c:v>
                </c:pt>
                <c:pt idx="58130">
                  <c:v>447.86681402092302</c:v>
                </c:pt>
                <c:pt idx="58131">
                  <c:v>448.14878162953812</c:v>
                </c:pt>
                <c:pt idx="58132">
                  <c:v>448.30844765907705</c:v>
                </c:pt>
                <c:pt idx="58133">
                  <c:v>448.58936529599896</c:v>
                </c:pt>
                <c:pt idx="58134">
                  <c:v>448.93819440892281</c:v>
                </c:pt>
                <c:pt idx="58135">
                  <c:v>448.96923320892296</c:v>
                </c:pt>
                <c:pt idx="58136">
                  <c:v>449.11108827676901</c:v>
                </c:pt>
                <c:pt idx="58137">
                  <c:v>449.30788395230701</c:v>
                </c:pt>
                <c:pt idx="58138">
                  <c:v>449.52173896861484</c:v>
                </c:pt>
                <c:pt idx="58139">
                  <c:v>449.63456952215301</c:v>
                </c:pt>
                <c:pt idx="58140">
                  <c:v>449.76826299569194</c:v>
                </c:pt>
                <c:pt idx="58141">
                  <c:v>449.98873905861484</c:v>
                </c:pt>
                <c:pt idx="58142">
                  <c:v>450.22846885276903</c:v>
                </c:pt>
                <c:pt idx="58143">
                  <c:v>450.59917230861487</c:v>
                </c:pt>
                <c:pt idx="58144">
                  <c:v>450.91906947784599</c:v>
                </c:pt>
                <c:pt idx="58145">
                  <c:v>451.07561606922997</c:v>
                </c:pt>
                <c:pt idx="58146">
                  <c:v>451.25281324184601</c:v>
                </c:pt>
                <c:pt idx="58147">
                  <c:v>451.35984246030711</c:v>
                </c:pt>
                <c:pt idx="58148">
                  <c:v>451.48533089199987</c:v>
                </c:pt>
                <c:pt idx="58149">
                  <c:v>451.69406108292304</c:v>
                </c:pt>
                <c:pt idx="58150">
                  <c:v>451.83120173953802</c:v>
                </c:pt>
                <c:pt idx="58151">
                  <c:v>451.91364292369195</c:v>
                </c:pt>
                <c:pt idx="58152">
                  <c:v>451.87903765076902</c:v>
                </c:pt>
                <c:pt idx="58153">
                  <c:v>451.57896465584605</c:v>
                </c:pt>
                <c:pt idx="58154">
                  <c:v>451.184349951846</c:v>
                </c:pt>
                <c:pt idx="58155">
                  <c:v>450.9110327769219</c:v>
                </c:pt>
                <c:pt idx="58156">
                  <c:v>450.75771974461486</c:v>
                </c:pt>
                <c:pt idx="58157">
                  <c:v>450.53996175999993</c:v>
                </c:pt>
                <c:pt idx="58158">
                  <c:v>450.15638051600001</c:v>
                </c:pt>
                <c:pt idx="58159">
                  <c:v>449.60986423584512</c:v>
                </c:pt>
                <c:pt idx="58160">
                  <c:v>449.18945009246107</c:v>
                </c:pt>
                <c:pt idx="58161">
                  <c:v>448.83879376507593</c:v>
                </c:pt>
                <c:pt idx="58162">
                  <c:v>448.6573891241531</c:v>
                </c:pt>
                <c:pt idx="58163">
                  <c:v>448.525063616615</c:v>
                </c:pt>
                <c:pt idx="58164">
                  <c:v>448.24630947138388</c:v>
                </c:pt>
                <c:pt idx="58165">
                  <c:v>448.19853003892297</c:v>
                </c:pt>
                <c:pt idx="58166">
                  <c:v>448.07310537676898</c:v>
                </c:pt>
                <c:pt idx="58167">
                  <c:v>448.08923106922992</c:v>
                </c:pt>
                <c:pt idx="58168">
                  <c:v>447.93737919138397</c:v>
                </c:pt>
                <c:pt idx="58169">
                  <c:v>446.72601095907589</c:v>
                </c:pt>
                <c:pt idx="58170">
                  <c:v>444.73242376369194</c:v>
                </c:pt>
                <c:pt idx="58171">
                  <c:v>442.29926591615299</c:v>
                </c:pt>
                <c:pt idx="58172">
                  <c:v>440.25237696169194</c:v>
                </c:pt>
                <c:pt idx="58173">
                  <c:v>438.73373361338395</c:v>
                </c:pt>
                <c:pt idx="58174">
                  <c:v>437.84986699799998</c:v>
                </c:pt>
                <c:pt idx="58175">
                  <c:v>437.38150051461503</c:v>
                </c:pt>
                <c:pt idx="58176">
                  <c:v>437.21078183584603</c:v>
                </c:pt>
                <c:pt idx="58177">
                  <c:v>437.15188231476913</c:v>
                </c:pt>
                <c:pt idx="58178">
                  <c:v>437.03692506338399</c:v>
                </c:pt>
                <c:pt idx="58179">
                  <c:v>436.74987875138396</c:v>
                </c:pt>
                <c:pt idx="58180">
                  <c:v>436.56536805815296</c:v>
                </c:pt>
                <c:pt idx="58181">
                  <c:v>436.39242195184499</c:v>
                </c:pt>
                <c:pt idx="58182">
                  <c:v>436.284865601999</c:v>
                </c:pt>
                <c:pt idx="58183">
                  <c:v>436.28619494799881</c:v>
                </c:pt>
                <c:pt idx="58184">
                  <c:v>436.22335948707581</c:v>
                </c:pt>
                <c:pt idx="58185">
                  <c:v>436.24571546415399</c:v>
                </c:pt>
                <c:pt idx="58186">
                  <c:v>436.09068206292301</c:v>
                </c:pt>
                <c:pt idx="58187">
                  <c:v>435.96688345199993</c:v>
                </c:pt>
                <c:pt idx="58188">
                  <c:v>435.84526659692307</c:v>
                </c:pt>
                <c:pt idx="58189">
                  <c:v>435.80742214753798</c:v>
                </c:pt>
                <c:pt idx="58190">
                  <c:v>435.89484439338406</c:v>
                </c:pt>
                <c:pt idx="58191">
                  <c:v>436.01699371446102</c:v>
                </c:pt>
                <c:pt idx="58192">
                  <c:v>436.133060815384</c:v>
                </c:pt>
                <c:pt idx="58193">
                  <c:v>436.36825144015296</c:v>
                </c:pt>
                <c:pt idx="58194">
                  <c:v>436.48504222815296</c:v>
                </c:pt>
                <c:pt idx="58195">
                  <c:v>436.39811188892287</c:v>
                </c:pt>
                <c:pt idx="58196">
                  <c:v>436.17534432353807</c:v>
                </c:pt>
                <c:pt idx="58197">
                  <c:v>435.71909747399997</c:v>
                </c:pt>
                <c:pt idx="58198">
                  <c:v>435.351310126307</c:v>
                </c:pt>
                <c:pt idx="58199">
                  <c:v>435.10984093215308</c:v>
                </c:pt>
                <c:pt idx="58200">
                  <c:v>435.22270366292292</c:v>
                </c:pt>
                <c:pt idx="58201">
                  <c:v>435.36572393707695</c:v>
                </c:pt>
                <c:pt idx="58202">
                  <c:v>435.61573140861486</c:v>
                </c:pt>
                <c:pt idx="58203">
                  <c:v>435.69209233723001</c:v>
                </c:pt>
                <c:pt idx="58204">
                  <c:v>435.80776295922999</c:v>
                </c:pt>
                <c:pt idx="58205">
                  <c:v>435.96796559923098</c:v>
                </c:pt>
                <c:pt idx="58206">
                  <c:v>435.83100939015299</c:v>
                </c:pt>
                <c:pt idx="58207">
                  <c:v>435.48993885384601</c:v>
                </c:pt>
                <c:pt idx="58208">
                  <c:v>435.18642795846097</c:v>
                </c:pt>
                <c:pt idx="58209">
                  <c:v>434.96776423723003</c:v>
                </c:pt>
                <c:pt idx="58210">
                  <c:v>434.91475965507692</c:v>
                </c:pt>
                <c:pt idx="58211">
                  <c:v>435.01425488461501</c:v>
                </c:pt>
                <c:pt idx="58212">
                  <c:v>435.09065766199996</c:v>
                </c:pt>
                <c:pt idx="58213">
                  <c:v>435.20715042323093</c:v>
                </c:pt>
                <c:pt idx="58214">
                  <c:v>435.33588700507602</c:v>
                </c:pt>
                <c:pt idx="58215">
                  <c:v>435.40383342846093</c:v>
                </c:pt>
                <c:pt idx="58216">
                  <c:v>435.39832110584598</c:v>
                </c:pt>
                <c:pt idx="58217">
                  <c:v>435.33837253292296</c:v>
                </c:pt>
                <c:pt idx="58218">
                  <c:v>435.42306792107689</c:v>
                </c:pt>
                <c:pt idx="58219">
                  <c:v>435.45166214846108</c:v>
                </c:pt>
                <c:pt idx="58220">
                  <c:v>435.37112452753792</c:v>
                </c:pt>
                <c:pt idx="58221">
                  <c:v>435.34811798876899</c:v>
                </c:pt>
                <c:pt idx="58222">
                  <c:v>435.25072788923001</c:v>
                </c:pt>
                <c:pt idx="58223">
                  <c:v>435.06931448738391</c:v>
                </c:pt>
                <c:pt idx="58224">
                  <c:v>434.76843407307592</c:v>
                </c:pt>
                <c:pt idx="58225">
                  <c:v>434.61091786230696</c:v>
                </c:pt>
                <c:pt idx="58226">
                  <c:v>434.41040697522993</c:v>
                </c:pt>
                <c:pt idx="58227">
                  <c:v>434.31030773246101</c:v>
                </c:pt>
                <c:pt idx="58228">
                  <c:v>434.17799439938403</c:v>
                </c:pt>
                <c:pt idx="58229">
                  <c:v>434.40200561476905</c:v>
                </c:pt>
                <c:pt idx="58230">
                  <c:v>434.57316133876901</c:v>
                </c:pt>
                <c:pt idx="58231">
                  <c:v>434.60033038799895</c:v>
                </c:pt>
                <c:pt idx="58232">
                  <c:v>434.52036056261494</c:v>
                </c:pt>
                <c:pt idx="58233">
                  <c:v>434.46130054907593</c:v>
                </c:pt>
                <c:pt idx="58234">
                  <c:v>434.44877509738399</c:v>
                </c:pt>
                <c:pt idx="58235">
                  <c:v>434.43210379092199</c:v>
                </c:pt>
                <c:pt idx="58236">
                  <c:v>434.39439902707699</c:v>
                </c:pt>
                <c:pt idx="58237">
                  <c:v>434.08070852030698</c:v>
                </c:pt>
                <c:pt idx="58238">
                  <c:v>433.43761079861497</c:v>
                </c:pt>
                <c:pt idx="58239">
                  <c:v>432.569229540153</c:v>
                </c:pt>
                <c:pt idx="58240">
                  <c:v>431.88434091399898</c:v>
                </c:pt>
                <c:pt idx="58241">
                  <c:v>431.44154415092203</c:v>
                </c:pt>
                <c:pt idx="58242">
                  <c:v>431.08062229353806</c:v>
                </c:pt>
                <c:pt idx="58243">
                  <c:v>430.57754264707592</c:v>
                </c:pt>
                <c:pt idx="58244">
                  <c:v>430.15024812615405</c:v>
                </c:pt>
                <c:pt idx="58245">
                  <c:v>429.83124037384607</c:v>
                </c:pt>
                <c:pt idx="58246">
                  <c:v>429.49492421738393</c:v>
                </c:pt>
                <c:pt idx="58247">
                  <c:v>429.01437671646102</c:v>
                </c:pt>
                <c:pt idx="58248">
                  <c:v>428.38316745938397</c:v>
                </c:pt>
                <c:pt idx="58249">
                  <c:v>427.93354658707591</c:v>
                </c:pt>
                <c:pt idx="58250">
                  <c:v>427.45465786153801</c:v>
                </c:pt>
                <c:pt idx="58251">
                  <c:v>427.03318668215292</c:v>
                </c:pt>
                <c:pt idx="58252">
                  <c:v>426.66747611584611</c:v>
                </c:pt>
                <c:pt idx="58253">
                  <c:v>426.27204087615405</c:v>
                </c:pt>
                <c:pt idx="58254">
                  <c:v>425.81756891584598</c:v>
                </c:pt>
                <c:pt idx="58255">
                  <c:v>425.60238899400002</c:v>
                </c:pt>
                <c:pt idx="58256">
                  <c:v>425.57587538876902</c:v>
                </c:pt>
                <c:pt idx="58257">
                  <c:v>425.50950382230701</c:v>
                </c:pt>
                <c:pt idx="58258">
                  <c:v>425.49954704430695</c:v>
                </c:pt>
                <c:pt idx="58259">
                  <c:v>425.627167504</c:v>
                </c:pt>
                <c:pt idx="58260">
                  <c:v>425.65952139646112</c:v>
                </c:pt>
                <c:pt idx="58261">
                  <c:v>425.75777292322999</c:v>
                </c:pt>
                <c:pt idx="58262">
                  <c:v>425.68497169430708</c:v>
                </c:pt>
                <c:pt idx="58263">
                  <c:v>425.45859722722986</c:v>
                </c:pt>
                <c:pt idx="58264">
                  <c:v>424.96435171199994</c:v>
                </c:pt>
                <c:pt idx="58265">
                  <c:v>424.65335294153795</c:v>
                </c:pt>
                <c:pt idx="58266">
                  <c:v>424.38406282138402</c:v>
                </c:pt>
                <c:pt idx="58267">
                  <c:v>424.40489372507602</c:v>
                </c:pt>
                <c:pt idx="58268">
                  <c:v>424.513818904461</c:v>
                </c:pt>
                <c:pt idx="58269">
                  <c:v>424.50059943646102</c:v>
                </c:pt>
                <c:pt idx="58270">
                  <c:v>424.42559340876892</c:v>
                </c:pt>
                <c:pt idx="58271">
                  <c:v>424.37917638630802</c:v>
                </c:pt>
                <c:pt idx="58272">
                  <c:v>424.27635733538392</c:v>
                </c:pt>
                <c:pt idx="58273">
                  <c:v>424.256187234153</c:v>
                </c:pt>
                <c:pt idx="58274">
                  <c:v>424.31741682599898</c:v>
                </c:pt>
                <c:pt idx="58275">
                  <c:v>424.28802761984605</c:v>
                </c:pt>
                <c:pt idx="58276">
                  <c:v>424.2405060947691</c:v>
                </c:pt>
                <c:pt idx="58277">
                  <c:v>424.17953170522992</c:v>
                </c:pt>
                <c:pt idx="58278">
                  <c:v>424.16745237046104</c:v>
                </c:pt>
                <c:pt idx="58279">
                  <c:v>424.08963424061494</c:v>
                </c:pt>
                <c:pt idx="58280">
                  <c:v>424.05168462938406</c:v>
                </c:pt>
                <c:pt idx="58281">
                  <c:v>424.022765416769</c:v>
                </c:pt>
                <c:pt idx="58282">
                  <c:v>423.97839617969197</c:v>
                </c:pt>
                <c:pt idx="58283">
                  <c:v>424.01173096430699</c:v>
                </c:pt>
                <c:pt idx="58284">
                  <c:v>423.96836906246097</c:v>
                </c:pt>
                <c:pt idx="58285">
                  <c:v>423.834566635692</c:v>
                </c:pt>
                <c:pt idx="58286">
                  <c:v>423.72364732307602</c:v>
                </c:pt>
                <c:pt idx="58287">
                  <c:v>423.75346750738396</c:v>
                </c:pt>
                <c:pt idx="58288">
                  <c:v>423.65581724538396</c:v>
                </c:pt>
                <c:pt idx="58289">
                  <c:v>423.52372074661497</c:v>
                </c:pt>
                <c:pt idx="58290">
                  <c:v>423.26716228446105</c:v>
                </c:pt>
                <c:pt idx="58291">
                  <c:v>423.05534446384598</c:v>
                </c:pt>
                <c:pt idx="58292">
                  <c:v>422.88285910953806</c:v>
                </c:pt>
                <c:pt idx="58293">
                  <c:v>422.88315792892297</c:v>
                </c:pt>
                <c:pt idx="58294">
                  <c:v>422.86327173107696</c:v>
                </c:pt>
                <c:pt idx="58295">
                  <c:v>422.94729706307697</c:v>
                </c:pt>
                <c:pt idx="58296">
                  <c:v>423.03383943199987</c:v>
                </c:pt>
                <c:pt idx="58297">
                  <c:v>422.90351354615291</c:v>
                </c:pt>
                <c:pt idx="58298">
                  <c:v>422.72835119215296</c:v>
                </c:pt>
                <c:pt idx="58299">
                  <c:v>422.70955289861496</c:v>
                </c:pt>
                <c:pt idx="58300">
                  <c:v>422.58120839999992</c:v>
                </c:pt>
                <c:pt idx="58301">
                  <c:v>422.63162111600002</c:v>
                </c:pt>
                <c:pt idx="58302">
                  <c:v>422.76476339369202</c:v>
                </c:pt>
                <c:pt idx="58303">
                  <c:v>422.80190177461492</c:v>
                </c:pt>
                <c:pt idx="58304">
                  <c:v>422.82589416953806</c:v>
                </c:pt>
                <c:pt idx="58305">
                  <c:v>422.77949691046098</c:v>
                </c:pt>
                <c:pt idx="58306">
                  <c:v>422.501524805538</c:v>
                </c:pt>
                <c:pt idx="58307">
                  <c:v>422.30499105476906</c:v>
                </c:pt>
                <c:pt idx="58308">
                  <c:v>422.22226115492202</c:v>
                </c:pt>
                <c:pt idx="58309">
                  <c:v>422.13449980476906</c:v>
                </c:pt>
                <c:pt idx="58310">
                  <c:v>422.08938326138394</c:v>
                </c:pt>
                <c:pt idx="58311">
                  <c:v>422.07370482076902</c:v>
                </c:pt>
                <c:pt idx="58312">
                  <c:v>422.13413764876896</c:v>
                </c:pt>
                <c:pt idx="58313">
                  <c:v>422.03300652338396</c:v>
                </c:pt>
                <c:pt idx="58314">
                  <c:v>422.064331301538</c:v>
                </c:pt>
                <c:pt idx="58315">
                  <c:v>422.18605496922993</c:v>
                </c:pt>
                <c:pt idx="58316">
                  <c:v>422.34376983261501</c:v>
                </c:pt>
                <c:pt idx="58317">
                  <c:v>422.37701079292299</c:v>
                </c:pt>
                <c:pt idx="58318">
                  <c:v>422.28984125569195</c:v>
                </c:pt>
                <c:pt idx="58319">
                  <c:v>422.30472900384603</c:v>
                </c:pt>
                <c:pt idx="58320">
                  <c:v>422.33479713523002</c:v>
                </c:pt>
                <c:pt idx="58321">
                  <c:v>422.389432864615</c:v>
                </c:pt>
                <c:pt idx="58322">
                  <c:v>422.60688680984612</c:v>
                </c:pt>
                <c:pt idx="58323">
                  <c:v>422.74816812753801</c:v>
                </c:pt>
                <c:pt idx="58324">
                  <c:v>422.76476043769196</c:v>
                </c:pt>
                <c:pt idx="58325">
                  <c:v>422.71996426630704</c:v>
                </c:pt>
                <c:pt idx="58326">
                  <c:v>422.56750999430704</c:v>
                </c:pt>
                <c:pt idx="58327">
                  <c:v>422.43886109584605</c:v>
                </c:pt>
                <c:pt idx="58328">
                  <c:v>422.35356973738396</c:v>
                </c:pt>
                <c:pt idx="58329">
                  <c:v>422.20959987138394</c:v>
                </c:pt>
                <c:pt idx="58330">
                  <c:v>422.23891048676899</c:v>
                </c:pt>
                <c:pt idx="58331">
                  <c:v>422.41270848015296</c:v>
                </c:pt>
                <c:pt idx="58332">
                  <c:v>422.42349423553799</c:v>
                </c:pt>
                <c:pt idx="58333">
                  <c:v>422.30536141353798</c:v>
                </c:pt>
                <c:pt idx="58334">
                  <c:v>422.15781285846106</c:v>
                </c:pt>
                <c:pt idx="58335">
                  <c:v>422.15763935415305</c:v>
                </c:pt>
                <c:pt idx="58336">
                  <c:v>422.05301635507595</c:v>
                </c:pt>
                <c:pt idx="58337">
                  <c:v>422.00922638922998</c:v>
                </c:pt>
                <c:pt idx="58338">
                  <c:v>421.86574537538405</c:v>
                </c:pt>
                <c:pt idx="58339">
                  <c:v>421.77541817276898</c:v>
                </c:pt>
                <c:pt idx="58340">
                  <c:v>421.76479256015398</c:v>
                </c:pt>
                <c:pt idx="58341">
                  <c:v>421.63321799353793</c:v>
                </c:pt>
                <c:pt idx="58342">
                  <c:v>421.67462809569201</c:v>
                </c:pt>
                <c:pt idx="58343">
                  <c:v>421.51816291399996</c:v>
                </c:pt>
                <c:pt idx="58344">
                  <c:v>421.53854729399899</c:v>
                </c:pt>
                <c:pt idx="58345">
                  <c:v>421.748994568461</c:v>
                </c:pt>
                <c:pt idx="58346">
                  <c:v>421.76763975892294</c:v>
                </c:pt>
                <c:pt idx="58347">
                  <c:v>421.56788012784614</c:v>
                </c:pt>
                <c:pt idx="58348">
                  <c:v>421.17393524292294</c:v>
                </c:pt>
                <c:pt idx="58349">
                  <c:v>420.830667382922</c:v>
                </c:pt>
                <c:pt idx="58350">
                  <c:v>420.49178311892297</c:v>
                </c:pt>
                <c:pt idx="58351">
                  <c:v>420.21992884322992</c:v>
                </c:pt>
                <c:pt idx="58352">
                  <c:v>420.00602210384608</c:v>
                </c:pt>
                <c:pt idx="58353">
                  <c:v>419.85848551630704</c:v>
                </c:pt>
                <c:pt idx="58354">
                  <c:v>419.82222659815301</c:v>
                </c:pt>
                <c:pt idx="58355">
                  <c:v>419.85202061061506</c:v>
                </c:pt>
                <c:pt idx="58356">
                  <c:v>419.92148155584601</c:v>
                </c:pt>
                <c:pt idx="58357">
                  <c:v>420.10592981261499</c:v>
                </c:pt>
                <c:pt idx="58358">
                  <c:v>420.21527723261494</c:v>
                </c:pt>
                <c:pt idx="58359">
                  <c:v>420.173809712923</c:v>
                </c:pt>
                <c:pt idx="58360">
                  <c:v>420.05096366153805</c:v>
                </c:pt>
                <c:pt idx="58361">
                  <c:v>419.93019039015292</c:v>
                </c:pt>
                <c:pt idx="58362">
                  <c:v>419.82791575476801</c:v>
                </c:pt>
                <c:pt idx="58363">
                  <c:v>419.71268801000002</c:v>
                </c:pt>
                <c:pt idx="58364">
                  <c:v>419.77936029522999</c:v>
                </c:pt>
                <c:pt idx="58365">
                  <c:v>419.83173013922999</c:v>
                </c:pt>
                <c:pt idx="58366">
                  <c:v>419.86181226138399</c:v>
                </c:pt>
                <c:pt idx="58367">
                  <c:v>419.88648507138396</c:v>
                </c:pt>
                <c:pt idx="58368">
                  <c:v>419.93133731630689</c:v>
                </c:pt>
                <c:pt idx="58369">
                  <c:v>420.09981419307604</c:v>
                </c:pt>
                <c:pt idx="58370">
                  <c:v>420.08620900876895</c:v>
                </c:pt>
                <c:pt idx="58371">
                  <c:v>420.084045873999</c:v>
                </c:pt>
                <c:pt idx="58372">
                  <c:v>420.00313200046099</c:v>
                </c:pt>
                <c:pt idx="58373">
                  <c:v>420.01498047307598</c:v>
                </c:pt>
                <c:pt idx="58374">
                  <c:v>419.99522820676896</c:v>
                </c:pt>
                <c:pt idx="58375">
                  <c:v>420.04166119907705</c:v>
                </c:pt>
                <c:pt idx="58376">
                  <c:v>420.2440659998461</c:v>
                </c:pt>
                <c:pt idx="58377">
                  <c:v>420.19641304046093</c:v>
                </c:pt>
                <c:pt idx="58378">
                  <c:v>419.98058703815292</c:v>
                </c:pt>
                <c:pt idx="58379">
                  <c:v>419.70666226492204</c:v>
                </c:pt>
                <c:pt idx="58380">
                  <c:v>419.26047348769191</c:v>
                </c:pt>
                <c:pt idx="58381">
                  <c:v>418.96225147384598</c:v>
                </c:pt>
                <c:pt idx="58382">
                  <c:v>418.71789037892302</c:v>
                </c:pt>
                <c:pt idx="58383">
                  <c:v>418.547744956153</c:v>
                </c:pt>
                <c:pt idx="58384">
                  <c:v>418.46564376292196</c:v>
                </c:pt>
                <c:pt idx="58385">
                  <c:v>418.30741481523</c:v>
                </c:pt>
                <c:pt idx="58386">
                  <c:v>418.38550926999994</c:v>
                </c:pt>
                <c:pt idx="58387">
                  <c:v>418.22206325492198</c:v>
                </c:pt>
                <c:pt idx="58388">
                  <c:v>418.12573308692203</c:v>
                </c:pt>
                <c:pt idx="58389">
                  <c:v>417.93127987799988</c:v>
                </c:pt>
                <c:pt idx="58390">
                  <c:v>417.668973641538</c:v>
                </c:pt>
                <c:pt idx="58391">
                  <c:v>417.34556404615302</c:v>
                </c:pt>
                <c:pt idx="58392">
                  <c:v>417.0813269439999</c:v>
                </c:pt>
                <c:pt idx="58393">
                  <c:v>416.94526931784605</c:v>
                </c:pt>
                <c:pt idx="58394">
                  <c:v>416.95236140446104</c:v>
                </c:pt>
                <c:pt idx="58395">
                  <c:v>416.88682582969204</c:v>
                </c:pt>
                <c:pt idx="58396">
                  <c:v>416.86068309815306</c:v>
                </c:pt>
                <c:pt idx="58397">
                  <c:v>416.94517643507595</c:v>
                </c:pt>
                <c:pt idx="58398">
                  <c:v>417.06288006323103</c:v>
                </c:pt>
                <c:pt idx="58399">
                  <c:v>417.13825420169189</c:v>
                </c:pt>
                <c:pt idx="58400">
                  <c:v>417.34898621215302</c:v>
                </c:pt>
                <c:pt idx="58401">
                  <c:v>417.53732951984608</c:v>
                </c:pt>
                <c:pt idx="58402">
                  <c:v>417.76473936399992</c:v>
                </c:pt>
                <c:pt idx="58403">
                  <c:v>417.98307372646099</c:v>
                </c:pt>
                <c:pt idx="58404">
                  <c:v>418.01683552646102</c:v>
                </c:pt>
                <c:pt idx="58405">
                  <c:v>417.962897544307</c:v>
                </c:pt>
                <c:pt idx="58406">
                  <c:v>417.90947515230698</c:v>
                </c:pt>
                <c:pt idx="58407">
                  <c:v>417.73191502861488</c:v>
                </c:pt>
                <c:pt idx="58408">
                  <c:v>417.58733596969194</c:v>
                </c:pt>
                <c:pt idx="58409">
                  <c:v>417.59033796630689</c:v>
                </c:pt>
                <c:pt idx="58410">
                  <c:v>417.36633854707685</c:v>
                </c:pt>
                <c:pt idx="58411">
                  <c:v>417.20575418092301</c:v>
                </c:pt>
                <c:pt idx="58412">
                  <c:v>417.06390450861494</c:v>
                </c:pt>
                <c:pt idx="58413">
                  <c:v>416.96160526430697</c:v>
                </c:pt>
                <c:pt idx="58414">
                  <c:v>416.89540946322995</c:v>
                </c:pt>
                <c:pt idx="58415">
                  <c:v>416.97215733184601</c:v>
                </c:pt>
                <c:pt idx="58416">
                  <c:v>416.93561330492292</c:v>
                </c:pt>
                <c:pt idx="58417">
                  <c:v>417.02223824461487</c:v>
                </c:pt>
                <c:pt idx="58418">
                  <c:v>417.08334441369192</c:v>
                </c:pt>
                <c:pt idx="58419">
                  <c:v>417.02032325492303</c:v>
                </c:pt>
                <c:pt idx="58420">
                  <c:v>417.11776510953814</c:v>
                </c:pt>
                <c:pt idx="58421">
                  <c:v>417.14090026738398</c:v>
                </c:pt>
                <c:pt idx="58422">
                  <c:v>417.17182439384612</c:v>
                </c:pt>
                <c:pt idx="58423">
                  <c:v>417.28262921753799</c:v>
                </c:pt>
                <c:pt idx="58424">
                  <c:v>417.35968308846111</c:v>
                </c:pt>
                <c:pt idx="58425">
                  <c:v>417.43554429276895</c:v>
                </c:pt>
                <c:pt idx="58426">
                  <c:v>417.54170224169189</c:v>
                </c:pt>
                <c:pt idx="58427">
                  <c:v>417.65300759153808</c:v>
                </c:pt>
                <c:pt idx="58428">
                  <c:v>417.71239199446097</c:v>
                </c:pt>
                <c:pt idx="58429">
                  <c:v>417.67066524061499</c:v>
                </c:pt>
                <c:pt idx="58430">
                  <c:v>417.5901932026149</c:v>
                </c:pt>
                <c:pt idx="58431">
                  <c:v>417.53155244892281</c:v>
                </c:pt>
                <c:pt idx="58432">
                  <c:v>417.43137314846086</c:v>
                </c:pt>
                <c:pt idx="58433">
                  <c:v>417.47810251030694</c:v>
                </c:pt>
                <c:pt idx="58434">
                  <c:v>417.40401768922999</c:v>
                </c:pt>
                <c:pt idx="58435">
                  <c:v>417.33504789507703</c:v>
                </c:pt>
                <c:pt idx="58436">
                  <c:v>417.30135353153793</c:v>
                </c:pt>
                <c:pt idx="58437">
                  <c:v>417.21207578907593</c:v>
                </c:pt>
                <c:pt idx="58438">
                  <c:v>416.97636547569186</c:v>
                </c:pt>
                <c:pt idx="58439">
                  <c:v>416.88410162215405</c:v>
                </c:pt>
                <c:pt idx="58440">
                  <c:v>416.77856883461499</c:v>
                </c:pt>
                <c:pt idx="58441">
                  <c:v>416.65402975553798</c:v>
                </c:pt>
                <c:pt idx="58442">
                  <c:v>416.65689604707592</c:v>
                </c:pt>
                <c:pt idx="58443">
                  <c:v>416.714933354153</c:v>
                </c:pt>
                <c:pt idx="58444">
                  <c:v>416.62730537753799</c:v>
                </c:pt>
                <c:pt idx="58445">
                  <c:v>416.47574624399994</c:v>
                </c:pt>
                <c:pt idx="58446">
                  <c:v>416.474865187077</c:v>
                </c:pt>
                <c:pt idx="58447">
                  <c:v>416.32414165353805</c:v>
                </c:pt>
                <c:pt idx="58448">
                  <c:v>416.32692882138394</c:v>
                </c:pt>
                <c:pt idx="58449">
                  <c:v>416.39969294322992</c:v>
                </c:pt>
                <c:pt idx="58450">
                  <c:v>416.39064423061501</c:v>
                </c:pt>
                <c:pt idx="58451">
                  <c:v>416.24526454569195</c:v>
                </c:pt>
                <c:pt idx="58452">
                  <c:v>416.16907609230702</c:v>
                </c:pt>
                <c:pt idx="58453">
                  <c:v>415.90835728615286</c:v>
                </c:pt>
                <c:pt idx="58454">
                  <c:v>415.68123565353801</c:v>
                </c:pt>
                <c:pt idx="58455">
                  <c:v>415.51685761722996</c:v>
                </c:pt>
                <c:pt idx="58456">
                  <c:v>415.49366584446102</c:v>
                </c:pt>
                <c:pt idx="58457">
                  <c:v>415.46903905615295</c:v>
                </c:pt>
                <c:pt idx="58458">
                  <c:v>415.61685257953798</c:v>
                </c:pt>
                <c:pt idx="58459">
                  <c:v>415.68101654138388</c:v>
                </c:pt>
                <c:pt idx="58460">
                  <c:v>415.63801865322995</c:v>
                </c:pt>
                <c:pt idx="58461">
                  <c:v>415.553988216307</c:v>
                </c:pt>
                <c:pt idx="58462">
                  <c:v>415.44600827399995</c:v>
                </c:pt>
                <c:pt idx="58463">
                  <c:v>415.33101714076895</c:v>
                </c:pt>
                <c:pt idx="58464">
                  <c:v>415.26629669984607</c:v>
                </c:pt>
                <c:pt idx="58465">
                  <c:v>415.24889124784602</c:v>
                </c:pt>
                <c:pt idx="58466">
                  <c:v>415.149119210923</c:v>
                </c:pt>
                <c:pt idx="58467">
                  <c:v>415.14052649369205</c:v>
                </c:pt>
                <c:pt idx="58468">
                  <c:v>415.14048396123002</c:v>
                </c:pt>
                <c:pt idx="58469">
                  <c:v>415.28769685353802</c:v>
                </c:pt>
                <c:pt idx="58470">
                  <c:v>415.27645972799888</c:v>
                </c:pt>
                <c:pt idx="58471">
                  <c:v>415.31271086953802</c:v>
                </c:pt>
                <c:pt idx="58472">
                  <c:v>415.33462745461492</c:v>
                </c:pt>
                <c:pt idx="58473">
                  <c:v>415.37711035061494</c:v>
                </c:pt>
                <c:pt idx="58474">
                  <c:v>415.41530604122988</c:v>
                </c:pt>
                <c:pt idx="58475">
                  <c:v>415.54699486369196</c:v>
                </c:pt>
                <c:pt idx="58476">
                  <c:v>415.45876999015292</c:v>
                </c:pt>
                <c:pt idx="58477">
                  <c:v>415.45469567107602</c:v>
                </c:pt>
                <c:pt idx="58478">
                  <c:v>415.49822775538394</c:v>
                </c:pt>
                <c:pt idx="58479">
                  <c:v>415.4265214923069</c:v>
                </c:pt>
                <c:pt idx="58480">
                  <c:v>415.33184712123</c:v>
                </c:pt>
                <c:pt idx="58481">
                  <c:v>415.24489559292306</c:v>
                </c:pt>
                <c:pt idx="58482">
                  <c:v>415.20292833169196</c:v>
                </c:pt>
                <c:pt idx="58483">
                  <c:v>415.21762684707596</c:v>
                </c:pt>
                <c:pt idx="58484">
                  <c:v>415.25173067569199</c:v>
                </c:pt>
                <c:pt idx="58485">
                  <c:v>415.34425894153799</c:v>
                </c:pt>
                <c:pt idx="58486">
                  <c:v>415.47686692292194</c:v>
                </c:pt>
                <c:pt idx="58487">
                  <c:v>415.39491247399997</c:v>
                </c:pt>
                <c:pt idx="58488">
                  <c:v>415.36528456969205</c:v>
                </c:pt>
                <c:pt idx="58489">
                  <c:v>415.321844037076</c:v>
                </c:pt>
                <c:pt idx="58490">
                  <c:v>415.23849927938392</c:v>
                </c:pt>
                <c:pt idx="58491">
                  <c:v>415.21974795938399</c:v>
                </c:pt>
                <c:pt idx="58492">
                  <c:v>415.36519408415398</c:v>
                </c:pt>
                <c:pt idx="58493">
                  <c:v>415.33298897738399</c:v>
                </c:pt>
                <c:pt idx="58494">
                  <c:v>415.22029851322992</c:v>
                </c:pt>
                <c:pt idx="58495">
                  <c:v>415.32623695107685</c:v>
                </c:pt>
                <c:pt idx="58496">
                  <c:v>415.41566150030701</c:v>
                </c:pt>
                <c:pt idx="58497">
                  <c:v>415.54888370307606</c:v>
                </c:pt>
                <c:pt idx="58498">
                  <c:v>415.45375135184599</c:v>
                </c:pt>
                <c:pt idx="58499">
                  <c:v>415.39284934446107</c:v>
                </c:pt>
                <c:pt idx="58500">
                  <c:v>415.22467583799897</c:v>
                </c:pt>
                <c:pt idx="58501">
                  <c:v>415.07982271922998</c:v>
                </c:pt>
                <c:pt idx="58502">
                  <c:v>414.99599776584495</c:v>
                </c:pt>
                <c:pt idx="58503">
                  <c:v>415.03019882584601</c:v>
                </c:pt>
                <c:pt idx="58504">
                  <c:v>415.03217352476901</c:v>
                </c:pt>
                <c:pt idx="58505">
                  <c:v>415.08558365461499</c:v>
                </c:pt>
                <c:pt idx="58506">
                  <c:v>415.056391136</c:v>
                </c:pt>
                <c:pt idx="58507">
                  <c:v>415.05773791538496</c:v>
                </c:pt>
                <c:pt idx="58508">
                  <c:v>415.04975027184605</c:v>
                </c:pt>
                <c:pt idx="58509">
                  <c:v>414.96319674753789</c:v>
                </c:pt>
                <c:pt idx="58510">
                  <c:v>415.07283666507698</c:v>
                </c:pt>
                <c:pt idx="58511">
                  <c:v>415.26117473707586</c:v>
                </c:pt>
                <c:pt idx="58512">
                  <c:v>415.22748369892298</c:v>
                </c:pt>
                <c:pt idx="58513">
                  <c:v>415.14174771676903</c:v>
                </c:pt>
                <c:pt idx="58514">
                  <c:v>415.13499724276897</c:v>
                </c:pt>
                <c:pt idx="58515">
                  <c:v>415.02898980707596</c:v>
                </c:pt>
                <c:pt idx="58516">
                  <c:v>414.97064703984614</c:v>
                </c:pt>
                <c:pt idx="58517">
                  <c:v>414.94231936938399</c:v>
                </c:pt>
                <c:pt idx="58518">
                  <c:v>415.02004934107697</c:v>
                </c:pt>
                <c:pt idx="58519">
                  <c:v>415.11810921553803</c:v>
                </c:pt>
                <c:pt idx="58520">
                  <c:v>415.13583464522992</c:v>
                </c:pt>
                <c:pt idx="58521">
                  <c:v>415.09888630646105</c:v>
                </c:pt>
                <c:pt idx="58522">
                  <c:v>415.001542618153</c:v>
                </c:pt>
                <c:pt idx="58523">
                  <c:v>415.174303040307</c:v>
                </c:pt>
                <c:pt idx="58524">
                  <c:v>415.19307401815303</c:v>
                </c:pt>
                <c:pt idx="58525">
                  <c:v>415.32059029261495</c:v>
                </c:pt>
                <c:pt idx="58526">
                  <c:v>415.33952030184508</c:v>
                </c:pt>
                <c:pt idx="58527">
                  <c:v>415.38803556738389</c:v>
                </c:pt>
                <c:pt idx="58528">
                  <c:v>415.41068711661501</c:v>
                </c:pt>
                <c:pt idx="58529">
                  <c:v>415.48187278892294</c:v>
                </c:pt>
                <c:pt idx="58530">
                  <c:v>415.43831205553789</c:v>
                </c:pt>
                <c:pt idx="58531">
                  <c:v>415.42350384015293</c:v>
                </c:pt>
                <c:pt idx="58532">
                  <c:v>415.38038035738396</c:v>
                </c:pt>
                <c:pt idx="58533">
                  <c:v>415.34253207369198</c:v>
                </c:pt>
                <c:pt idx="58534">
                  <c:v>415.36950637292301</c:v>
                </c:pt>
                <c:pt idx="58535">
                  <c:v>415.40805396153786</c:v>
                </c:pt>
                <c:pt idx="58536">
                  <c:v>415.44511580492292</c:v>
                </c:pt>
                <c:pt idx="58537">
                  <c:v>415.56005048646102</c:v>
                </c:pt>
                <c:pt idx="58538">
                  <c:v>415.58576160553798</c:v>
                </c:pt>
                <c:pt idx="58539">
                  <c:v>415.557937199077</c:v>
                </c:pt>
                <c:pt idx="58540">
                  <c:v>415.53496374799892</c:v>
                </c:pt>
                <c:pt idx="58541">
                  <c:v>415.48197914092191</c:v>
                </c:pt>
                <c:pt idx="58542">
                  <c:v>415.48769516984606</c:v>
                </c:pt>
                <c:pt idx="58543">
                  <c:v>415.4921027812299</c:v>
                </c:pt>
                <c:pt idx="58544">
                  <c:v>415.55542613738402</c:v>
                </c:pt>
                <c:pt idx="58545">
                  <c:v>415.58624733369197</c:v>
                </c:pt>
                <c:pt idx="58546">
                  <c:v>415.72293220261497</c:v>
                </c:pt>
                <c:pt idx="58547">
                  <c:v>415.72015603307597</c:v>
                </c:pt>
                <c:pt idx="58548">
                  <c:v>415.76955578369194</c:v>
                </c:pt>
                <c:pt idx="58549">
                  <c:v>415.60546833661505</c:v>
                </c:pt>
                <c:pt idx="58550">
                  <c:v>415.62139479815295</c:v>
                </c:pt>
                <c:pt idx="58551">
                  <c:v>415.63144860184605</c:v>
                </c:pt>
                <c:pt idx="58552">
                  <c:v>415.78947915769197</c:v>
                </c:pt>
                <c:pt idx="58553">
                  <c:v>415.79818349584599</c:v>
                </c:pt>
                <c:pt idx="58554">
                  <c:v>415.84592872876902</c:v>
                </c:pt>
                <c:pt idx="58555">
                  <c:v>415.95890356015292</c:v>
                </c:pt>
                <c:pt idx="58556">
                  <c:v>416.03353448415294</c:v>
                </c:pt>
                <c:pt idx="58557">
                  <c:v>416.1840199573839</c:v>
                </c:pt>
                <c:pt idx="58558">
                  <c:v>416.18600179461492</c:v>
                </c:pt>
                <c:pt idx="58559">
                  <c:v>416.09097047953799</c:v>
                </c:pt>
                <c:pt idx="58560">
                  <c:v>416.13048650415402</c:v>
                </c:pt>
                <c:pt idx="58561">
                  <c:v>416.01991356692196</c:v>
                </c:pt>
                <c:pt idx="58562">
                  <c:v>415.95825290030695</c:v>
                </c:pt>
                <c:pt idx="58563">
                  <c:v>415.91489035046106</c:v>
                </c:pt>
                <c:pt idx="58564">
                  <c:v>415.92224702538397</c:v>
                </c:pt>
                <c:pt idx="58565">
                  <c:v>416.02421853615397</c:v>
                </c:pt>
                <c:pt idx="58566">
                  <c:v>416.04536384815395</c:v>
                </c:pt>
                <c:pt idx="58567">
                  <c:v>416.13453805030696</c:v>
                </c:pt>
                <c:pt idx="58568">
                  <c:v>416.03526754569191</c:v>
                </c:pt>
                <c:pt idx="58569">
                  <c:v>416.04776233923008</c:v>
                </c:pt>
                <c:pt idx="58570">
                  <c:v>415.96579456430698</c:v>
                </c:pt>
                <c:pt idx="58571">
                  <c:v>415.87998834984603</c:v>
                </c:pt>
                <c:pt idx="58572">
                  <c:v>415.76423460846098</c:v>
                </c:pt>
                <c:pt idx="58573">
                  <c:v>415.72584077584605</c:v>
                </c:pt>
                <c:pt idx="58574">
                  <c:v>415.717424159384</c:v>
                </c:pt>
                <c:pt idx="58575">
                  <c:v>415.71413984799989</c:v>
                </c:pt>
                <c:pt idx="58576">
                  <c:v>415.61808476230698</c:v>
                </c:pt>
                <c:pt idx="58577">
                  <c:v>415.59284626784608</c:v>
                </c:pt>
                <c:pt idx="58578">
                  <c:v>415.5283380663069</c:v>
                </c:pt>
                <c:pt idx="58579">
                  <c:v>415.43784340969199</c:v>
                </c:pt>
                <c:pt idx="58580">
                  <c:v>415.24177787799897</c:v>
                </c:pt>
                <c:pt idx="58581">
                  <c:v>415.21758091430797</c:v>
                </c:pt>
                <c:pt idx="58582">
                  <c:v>415.05512591276897</c:v>
                </c:pt>
                <c:pt idx="58583">
                  <c:v>414.98110653061491</c:v>
                </c:pt>
                <c:pt idx="58584">
                  <c:v>414.96005289630705</c:v>
                </c:pt>
                <c:pt idx="58585">
                  <c:v>414.93910012615396</c:v>
                </c:pt>
                <c:pt idx="58586">
                  <c:v>414.94947648861495</c:v>
                </c:pt>
                <c:pt idx="58587">
                  <c:v>415.07096976461492</c:v>
                </c:pt>
                <c:pt idx="58588">
                  <c:v>415.03358743584602</c:v>
                </c:pt>
                <c:pt idx="58589">
                  <c:v>415.11046312692207</c:v>
                </c:pt>
                <c:pt idx="58590">
                  <c:v>415.0395949170769</c:v>
                </c:pt>
                <c:pt idx="58591">
                  <c:v>415.10393536538396</c:v>
                </c:pt>
                <c:pt idx="58592">
                  <c:v>415.00833431938395</c:v>
                </c:pt>
                <c:pt idx="58593">
                  <c:v>414.85652576246099</c:v>
                </c:pt>
                <c:pt idx="58594">
                  <c:v>414.74355300261493</c:v>
                </c:pt>
                <c:pt idx="58595">
                  <c:v>414.57459278076902</c:v>
                </c:pt>
                <c:pt idx="58596">
                  <c:v>414.512964278769</c:v>
                </c:pt>
                <c:pt idx="58597">
                  <c:v>414.41272660861495</c:v>
                </c:pt>
                <c:pt idx="58598">
                  <c:v>414.33743712861497</c:v>
                </c:pt>
                <c:pt idx="58599">
                  <c:v>414.394349750461</c:v>
                </c:pt>
                <c:pt idx="58600">
                  <c:v>414.463194913846</c:v>
                </c:pt>
                <c:pt idx="58601">
                  <c:v>414.41883152769191</c:v>
                </c:pt>
                <c:pt idx="58602">
                  <c:v>414.43811114446095</c:v>
                </c:pt>
                <c:pt idx="58603">
                  <c:v>414.45450522138395</c:v>
                </c:pt>
                <c:pt idx="58604">
                  <c:v>414.47036078322992</c:v>
                </c:pt>
                <c:pt idx="58605">
                  <c:v>414.45500069769196</c:v>
                </c:pt>
                <c:pt idx="58606">
                  <c:v>414.43665964846093</c:v>
                </c:pt>
                <c:pt idx="58607">
                  <c:v>414.53753441307595</c:v>
                </c:pt>
                <c:pt idx="58608">
                  <c:v>414.60542779876909</c:v>
                </c:pt>
                <c:pt idx="58609">
                  <c:v>414.61044058276906</c:v>
                </c:pt>
                <c:pt idx="58610">
                  <c:v>414.62639941076895</c:v>
                </c:pt>
                <c:pt idx="58611">
                  <c:v>414.4866952173839</c:v>
                </c:pt>
                <c:pt idx="58612">
                  <c:v>414.54928400199901</c:v>
                </c:pt>
                <c:pt idx="58613">
                  <c:v>414.67821243707692</c:v>
                </c:pt>
                <c:pt idx="58614">
                  <c:v>414.72069793399999</c:v>
                </c:pt>
                <c:pt idx="58615">
                  <c:v>414.68857776092295</c:v>
                </c:pt>
                <c:pt idx="58616">
                  <c:v>414.45936374922996</c:v>
                </c:pt>
                <c:pt idx="58617">
                  <c:v>414.42567674553794</c:v>
                </c:pt>
                <c:pt idx="58618">
                  <c:v>414.39136700215295</c:v>
                </c:pt>
                <c:pt idx="58619">
                  <c:v>414.363206414307</c:v>
                </c:pt>
                <c:pt idx="58620">
                  <c:v>414.40467924661493</c:v>
                </c:pt>
                <c:pt idx="58621">
                  <c:v>414.42260612769195</c:v>
                </c:pt>
                <c:pt idx="58622">
                  <c:v>414.61769123446209</c:v>
                </c:pt>
                <c:pt idx="58623">
                  <c:v>414.62760211553808</c:v>
                </c:pt>
                <c:pt idx="58624">
                  <c:v>414.69734574692194</c:v>
                </c:pt>
                <c:pt idx="58625">
                  <c:v>414.71453042999997</c:v>
                </c:pt>
                <c:pt idx="58626">
                  <c:v>414.78612509553795</c:v>
                </c:pt>
                <c:pt idx="58627">
                  <c:v>414.69634761861494</c:v>
                </c:pt>
                <c:pt idx="58628">
                  <c:v>414.53978852107599</c:v>
                </c:pt>
                <c:pt idx="58629">
                  <c:v>414.55304212953814</c:v>
                </c:pt>
                <c:pt idx="58630">
                  <c:v>414.59958304153793</c:v>
                </c:pt>
                <c:pt idx="58631">
                  <c:v>414.54306435246104</c:v>
                </c:pt>
                <c:pt idx="58632">
                  <c:v>414.42020831092196</c:v>
                </c:pt>
                <c:pt idx="58633">
                  <c:v>414.31229209476811</c:v>
                </c:pt>
                <c:pt idx="58634">
                  <c:v>414.17132088707694</c:v>
                </c:pt>
                <c:pt idx="58635">
                  <c:v>414.12177003246097</c:v>
                </c:pt>
                <c:pt idx="58636">
                  <c:v>414.15451717646107</c:v>
                </c:pt>
                <c:pt idx="58637">
                  <c:v>414.06916833999901</c:v>
                </c:pt>
                <c:pt idx="58638">
                  <c:v>414.18683279815292</c:v>
                </c:pt>
                <c:pt idx="58639">
                  <c:v>414.25865788599992</c:v>
                </c:pt>
                <c:pt idx="58640">
                  <c:v>414.371445571538</c:v>
                </c:pt>
                <c:pt idx="58641">
                  <c:v>414.38654159830696</c:v>
                </c:pt>
                <c:pt idx="58642">
                  <c:v>414.19399454446102</c:v>
                </c:pt>
                <c:pt idx="58643">
                  <c:v>413.98031626230693</c:v>
                </c:pt>
                <c:pt idx="58644">
                  <c:v>413.72909308846101</c:v>
                </c:pt>
                <c:pt idx="58645">
                  <c:v>413.77957528338396</c:v>
                </c:pt>
                <c:pt idx="58646">
                  <c:v>413.82111678246093</c:v>
                </c:pt>
                <c:pt idx="58647">
                  <c:v>413.80596726107592</c:v>
                </c:pt>
                <c:pt idx="58648">
                  <c:v>413.91308248415299</c:v>
                </c:pt>
                <c:pt idx="58649">
                  <c:v>413.97418268523001</c:v>
                </c:pt>
                <c:pt idx="58650">
                  <c:v>413.80454391569197</c:v>
                </c:pt>
                <c:pt idx="58651">
                  <c:v>413.70498541907602</c:v>
                </c:pt>
                <c:pt idx="58652">
                  <c:v>413.64363600892301</c:v>
                </c:pt>
                <c:pt idx="58653">
                  <c:v>413.53882957630697</c:v>
                </c:pt>
                <c:pt idx="58654">
                  <c:v>413.60084530215306</c:v>
                </c:pt>
                <c:pt idx="58655">
                  <c:v>413.57439091569199</c:v>
                </c:pt>
                <c:pt idx="58656">
                  <c:v>413.44286712646112</c:v>
                </c:pt>
                <c:pt idx="58657">
                  <c:v>413.27445610246104</c:v>
                </c:pt>
                <c:pt idx="58658">
                  <c:v>413.14157822676901</c:v>
                </c:pt>
                <c:pt idx="58659">
                  <c:v>413.17834541846099</c:v>
                </c:pt>
                <c:pt idx="58660">
                  <c:v>413.04169813476909</c:v>
                </c:pt>
                <c:pt idx="58661">
                  <c:v>413.09894276507595</c:v>
                </c:pt>
                <c:pt idx="58662">
                  <c:v>412.97987611276903</c:v>
                </c:pt>
                <c:pt idx="58663">
                  <c:v>412.99192862599995</c:v>
                </c:pt>
                <c:pt idx="58664">
                  <c:v>413.11819700199891</c:v>
                </c:pt>
                <c:pt idx="58665">
                  <c:v>413.06036659169195</c:v>
                </c:pt>
                <c:pt idx="58666">
                  <c:v>413.12980251815304</c:v>
                </c:pt>
                <c:pt idx="58667">
                  <c:v>413.00694276153803</c:v>
                </c:pt>
                <c:pt idx="58668">
                  <c:v>412.93869534276899</c:v>
                </c:pt>
                <c:pt idx="58669">
                  <c:v>412.92455456199997</c:v>
                </c:pt>
                <c:pt idx="58670">
                  <c:v>412.96979093830703</c:v>
                </c:pt>
                <c:pt idx="58671">
                  <c:v>412.83311050599889</c:v>
                </c:pt>
                <c:pt idx="58672">
                  <c:v>412.71450785338396</c:v>
                </c:pt>
                <c:pt idx="58673">
                  <c:v>412.61970810846105</c:v>
                </c:pt>
                <c:pt idx="58674">
                  <c:v>412.61537099892303</c:v>
                </c:pt>
                <c:pt idx="58675">
                  <c:v>412.45772307184598</c:v>
                </c:pt>
                <c:pt idx="58676">
                  <c:v>412.35252461215305</c:v>
                </c:pt>
                <c:pt idx="58677">
                  <c:v>412.23353394523087</c:v>
                </c:pt>
                <c:pt idx="58678">
                  <c:v>412.15775997876898</c:v>
                </c:pt>
                <c:pt idx="58679">
                  <c:v>412.16532791153799</c:v>
                </c:pt>
                <c:pt idx="58680">
                  <c:v>412.18402615707703</c:v>
                </c:pt>
                <c:pt idx="58681">
                  <c:v>412.11940653323006</c:v>
                </c:pt>
                <c:pt idx="58682">
                  <c:v>411.99897264861488</c:v>
                </c:pt>
                <c:pt idx="58683">
                  <c:v>412.06208514046108</c:v>
                </c:pt>
                <c:pt idx="58684">
                  <c:v>411.99513314107685</c:v>
                </c:pt>
                <c:pt idx="58685">
                  <c:v>411.82453239630701</c:v>
                </c:pt>
                <c:pt idx="58686">
                  <c:v>411.77862835722993</c:v>
                </c:pt>
                <c:pt idx="58687">
                  <c:v>411.74636981246101</c:v>
                </c:pt>
                <c:pt idx="58688">
                  <c:v>411.63739322846101</c:v>
                </c:pt>
                <c:pt idx="58689">
                  <c:v>411.59279590692296</c:v>
                </c:pt>
                <c:pt idx="58690">
                  <c:v>411.57594214107695</c:v>
                </c:pt>
                <c:pt idx="58691">
                  <c:v>411.47414654953792</c:v>
                </c:pt>
                <c:pt idx="58692">
                  <c:v>411.39688422830704</c:v>
                </c:pt>
                <c:pt idx="58693">
                  <c:v>411.30561179969197</c:v>
                </c:pt>
                <c:pt idx="58694">
                  <c:v>411.22799193876898</c:v>
                </c:pt>
                <c:pt idx="58695">
                  <c:v>411.24511381276898</c:v>
                </c:pt>
                <c:pt idx="58696">
                  <c:v>411.18486927892297</c:v>
                </c:pt>
                <c:pt idx="58697">
                  <c:v>411.13878439446114</c:v>
                </c:pt>
                <c:pt idx="58698">
                  <c:v>410.99354184399897</c:v>
                </c:pt>
                <c:pt idx="58699">
                  <c:v>410.93117320584594</c:v>
                </c:pt>
                <c:pt idx="58700">
                  <c:v>410.84268591446113</c:v>
                </c:pt>
                <c:pt idx="58701">
                  <c:v>410.817914489538</c:v>
                </c:pt>
                <c:pt idx="58702">
                  <c:v>410.76301589661495</c:v>
                </c:pt>
                <c:pt idx="58703">
                  <c:v>410.82022963630703</c:v>
                </c:pt>
                <c:pt idx="58704">
                  <c:v>410.699020108615</c:v>
                </c:pt>
                <c:pt idx="58705">
                  <c:v>410.71440026661492</c:v>
                </c:pt>
                <c:pt idx="58706">
                  <c:v>410.67964034538403</c:v>
                </c:pt>
                <c:pt idx="58707">
                  <c:v>410.69276121553798</c:v>
                </c:pt>
                <c:pt idx="58708">
                  <c:v>410.6572417324611</c:v>
                </c:pt>
                <c:pt idx="58709">
                  <c:v>410.66455864522999</c:v>
                </c:pt>
                <c:pt idx="58710">
                  <c:v>410.57158145476905</c:v>
                </c:pt>
                <c:pt idx="58711">
                  <c:v>410.45804215861494</c:v>
                </c:pt>
                <c:pt idx="58712">
                  <c:v>410.27888055615398</c:v>
                </c:pt>
                <c:pt idx="58713">
                  <c:v>410.05234705676804</c:v>
                </c:pt>
                <c:pt idx="58714">
                  <c:v>409.9113463979989</c:v>
                </c:pt>
                <c:pt idx="58715">
                  <c:v>409.823893103692</c:v>
                </c:pt>
                <c:pt idx="58716">
                  <c:v>409.72546137261492</c:v>
                </c:pt>
                <c:pt idx="58717">
                  <c:v>409.63573468569194</c:v>
                </c:pt>
                <c:pt idx="58718">
                  <c:v>409.50741443061492</c:v>
                </c:pt>
                <c:pt idx="58719">
                  <c:v>409.32951016999999</c:v>
                </c:pt>
                <c:pt idx="58720">
                  <c:v>409.11308141338401</c:v>
                </c:pt>
                <c:pt idx="58721">
                  <c:v>408.99115866015291</c:v>
                </c:pt>
                <c:pt idx="58722">
                  <c:v>408.95751251184493</c:v>
                </c:pt>
                <c:pt idx="58723">
                  <c:v>408.84431430246104</c:v>
                </c:pt>
                <c:pt idx="58724">
                  <c:v>408.77519734646103</c:v>
                </c:pt>
                <c:pt idx="58725">
                  <c:v>408.74368497400002</c:v>
                </c:pt>
                <c:pt idx="58726">
                  <c:v>408.56166920369196</c:v>
                </c:pt>
                <c:pt idx="58727">
                  <c:v>408.42122066984598</c:v>
                </c:pt>
                <c:pt idx="58728">
                  <c:v>408.32759292061496</c:v>
                </c:pt>
                <c:pt idx="58729">
                  <c:v>408.26806772569199</c:v>
                </c:pt>
                <c:pt idx="58730">
                  <c:v>408.21876926661497</c:v>
                </c:pt>
                <c:pt idx="58731">
                  <c:v>407.99531565692297</c:v>
                </c:pt>
                <c:pt idx="58732">
                  <c:v>407.89964206553805</c:v>
                </c:pt>
                <c:pt idx="58733">
                  <c:v>407.761892739384</c:v>
                </c:pt>
                <c:pt idx="58734">
                  <c:v>407.60669525999992</c:v>
                </c:pt>
                <c:pt idx="58735">
                  <c:v>407.45546682369201</c:v>
                </c:pt>
                <c:pt idx="58736">
                  <c:v>407.35703515046106</c:v>
                </c:pt>
                <c:pt idx="58737">
                  <c:v>407.34230361538408</c:v>
                </c:pt>
                <c:pt idx="58738">
                  <c:v>407.37829836615396</c:v>
                </c:pt>
                <c:pt idx="58739">
                  <c:v>407.33155100830692</c:v>
                </c:pt>
                <c:pt idx="58740">
                  <c:v>407.30421881353806</c:v>
                </c:pt>
                <c:pt idx="58741">
                  <c:v>407.30094640446106</c:v>
                </c:pt>
                <c:pt idx="58742">
                  <c:v>407.26175733369195</c:v>
                </c:pt>
                <c:pt idx="58743">
                  <c:v>407.32044815861497</c:v>
                </c:pt>
                <c:pt idx="58744">
                  <c:v>407.21573505553795</c:v>
                </c:pt>
                <c:pt idx="58745">
                  <c:v>407.21104622230695</c:v>
                </c:pt>
                <c:pt idx="58746">
                  <c:v>407.05562850261492</c:v>
                </c:pt>
                <c:pt idx="58747">
                  <c:v>406.83279610892299</c:v>
                </c:pt>
                <c:pt idx="58748">
                  <c:v>406.63755984553796</c:v>
                </c:pt>
                <c:pt idx="58749">
                  <c:v>406.51712481522992</c:v>
                </c:pt>
                <c:pt idx="58750">
                  <c:v>406.45592332569203</c:v>
                </c:pt>
                <c:pt idx="58751">
                  <c:v>406.27532748876899</c:v>
                </c:pt>
                <c:pt idx="58752">
                  <c:v>406.24464527246107</c:v>
                </c:pt>
                <c:pt idx="58753">
                  <c:v>406.20978114446103</c:v>
                </c:pt>
                <c:pt idx="58754">
                  <c:v>406.11020148138397</c:v>
                </c:pt>
                <c:pt idx="58755">
                  <c:v>406.147757218923</c:v>
                </c:pt>
                <c:pt idx="58756">
                  <c:v>406.24860874322997</c:v>
                </c:pt>
                <c:pt idx="58757">
                  <c:v>406.20940627107694</c:v>
                </c:pt>
                <c:pt idx="58758">
                  <c:v>406.308854781538</c:v>
                </c:pt>
                <c:pt idx="58759">
                  <c:v>406.37512119384604</c:v>
                </c:pt>
                <c:pt idx="58760">
                  <c:v>406.39093860953801</c:v>
                </c:pt>
                <c:pt idx="58761">
                  <c:v>406.39244550553798</c:v>
                </c:pt>
                <c:pt idx="58762">
                  <c:v>406.487448924923</c:v>
                </c:pt>
                <c:pt idx="58763">
                  <c:v>406.5203765536919</c:v>
                </c:pt>
                <c:pt idx="58764">
                  <c:v>406.51356455799987</c:v>
                </c:pt>
                <c:pt idx="58765">
                  <c:v>406.49527310353801</c:v>
                </c:pt>
                <c:pt idx="58766">
                  <c:v>406.52665357676898</c:v>
                </c:pt>
                <c:pt idx="58767">
                  <c:v>406.44094714430702</c:v>
                </c:pt>
                <c:pt idx="58768">
                  <c:v>406.38966920646106</c:v>
                </c:pt>
                <c:pt idx="58769">
                  <c:v>406.36432385138397</c:v>
                </c:pt>
                <c:pt idx="58770">
                  <c:v>406.33848799292292</c:v>
                </c:pt>
                <c:pt idx="58771">
                  <c:v>406.34513190553793</c:v>
                </c:pt>
                <c:pt idx="58772">
                  <c:v>406.29386064799996</c:v>
                </c:pt>
                <c:pt idx="58773">
                  <c:v>406.28602012661503</c:v>
                </c:pt>
                <c:pt idx="58774">
                  <c:v>406.18693116722994</c:v>
                </c:pt>
                <c:pt idx="58775">
                  <c:v>406.17473494276896</c:v>
                </c:pt>
                <c:pt idx="58776">
                  <c:v>406.08903032553798</c:v>
                </c:pt>
                <c:pt idx="58777">
                  <c:v>406.05237132569198</c:v>
                </c:pt>
                <c:pt idx="58778">
                  <c:v>406.058590716769</c:v>
                </c:pt>
                <c:pt idx="58779">
                  <c:v>406.08307430107595</c:v>
                </c:pt>
                <c:pt idx="58780">
                  <c:v>406.12227666969198</c:v>
                </c:pt>
                <c:pt idx="58781">
                  <c:v>406.06105527399995</c:v>
                </c:pt>
                <c:pt idx="58782">
                  <c:v>406.14046375707602</c:v>
                </c:pt>
                <c:pt idx="58783">
                  <c:v>406.13663877061487</c:v>
                </c:pt>
                <c:pt idx="58784">
                  <c:v>406.18470731215302</c:v>
                </c:pt>
                <c:pt idx="58785">
                  <c:v>406.21307452569192</c:v>
                </c:pt>
                <c:pt idx="58786">
                  <c:v>406.10714919661501</c:v>
                </c:pt>
                <c:pt idx="58787">
                  <c:v>406.14226916584613</c:v>
                </c:pt>
                <c:pt idx="58788">
                  <c:v>406.09771628676896</c:v>
                </c:pt>
                <c:pt idx="58789">
                  <c:v>406.13490362830703</c:v>
                </c:pt>
                <c:pt idx="58790">
                  <c:v>406.15723042984604</c:v>
                </c:pt>
                <c:pt idx="58791">
                  <c:v>406.04015160861496</c:v>
                </c:pt>
                <c:pt idx="58792">
                  <c:v>406.06060473261499</c:v>
                </c:pt>
                <c:pt idx="58793">
                  <c:v>406.01405846830693</c:v>
                </c:pt>
                <c:pt idx="58794">
                  <c:v>405.89561782799996</c:v>
                </c:pt>
                <c:pt idx="58795">
                  <c:v>405.86252500338401</c:v>
                </c:pt>
                <c:pt idx="58796">
                  <c:v>405.80130665184601</c:v>
                </c:pt>
                <c:pt idx="58797">
                  <c:v>405.78059465646101</c:v>
                </c:pt>
                <c:pt idx="58798">
                  <c:v>405.75238967876902</c:v>
                </c:pt>
                <c:pt idx="58799">
                  <c:v>405.68727382338403</c:v>
                </c:pt>
                <c:pt idx="58800">
                  <c:v>405.54939470984607</c:v>
                </c:pt>
                <c:pt idx="58801">
                  <c:v>405.59935757199889</c:v>
                </c:pt>
                <c:pt idx="58802">
                  <c:v>405.66935094861486</c:v>
                </c:pt>
                <c:pt idx="58803">
                  <c:v>405.56360769846106</c:v>
                </c:pt>
                <c:pt idx="58804">
                  <c:v>405.54275816169195</c:v>
                </c:pt>
                <c:pt idx="58805">
                  <c:v>405.46034873522996</c:v>
                </c:pt>
                <c:pt idx="58806">
                  <c:v>405.3900117773839</c:v>
                </c:pt>
                <c:pt idx="58807">
                  <c:v>405.43155186046096</c:v>
                </c:pt>
                <c:pt idx="58808">
                  <c:v>405.45984687984611</c:v>
                </c:pt>
                <c:pt idx="58809">
                  <c:v>405.45833296415293</c:v>
                </c:pt>
                <c:pt idx="58810">
                  <c:v>405.49535621984592</c:v>
                </c:pt>
                <c:pt idx="58811">
                  <c:v>405.53093632446098</c:v>
                </c:pt>
                <c:pt idx="58812">
                  <c:v>405.51315078769187</c:v>
                </c:pt>
                <c:pt idx="58813">
                  <c:v>405.50377558492301</c:v>
                </c:pt>
                <c:pt idx="58814">
                  <c:v>405.39345668061492</c:v>
                </c:pt>
                <c:pt idx="58815">
                  <c:v>405.34835933384608</c:v>
                </c:pt>
                <c:pt idx="58816">
                  <c:v>405.34165413523107</c:v>
                </c:pt>
                <c:pt idx="58817">
                  <c:v>405.27199589584598</c:v>
                </c:pt>
                <c:pt idx="58818">
                  <c:v>405.26188770753799</c:v>
                </c:pt>
                <c:pt idx="58819">
                  <c:v>405.26802646846096</c:v>
                </c:pt>
                <c:pt idx="58820">
                  <c:v>405.31139019400001</c:v>
                </c:pt>
                <c:pt idx="58821">
                  <c:v>405.12808060476908</c:v>
                </c:pt>
                <c:pt idx="58822">
                  <c:v>405.10421447122997</c:v>
                </c:pt>
                <c:pt idx="58823">
                  <c:v>405.06950379984607</c:v>
                </c:pt>
                <c:pt idx="58824">
                  <c:v>404.963868959845</c:v>
                </c:pt>
                <c:pt idx="58825">
                  <c:v>404.969543092153</c:v>
                </c:pt>
                <c:pt idx="58826">
                  <c:v>404.94052330138396</c:v>
                </c:pt>
                <c:pt idx="58827">
                  <c:v>404.76959156815292</c:v>
                </c:pt>
                <c:pt idx="58828">
                  <c:v>404.63602428476901</c:v>
                </c:pt>
                <c:pt idx="58829">
                  <c:v>404.65783986599905</c:v>
                </c:pt>
                <c:pt idx="58830">
                  <c:v>404.65858268969208</c:v>
                </c:pt>
                <c:pt idx="58831">
                  <c:v>404.68898927369196</c:v>
                </c:pt>
                <c:pt idx="58832">
                  <c:v>404.73187610276898</c:v>
                </c:pt>
                <c:pt idx="58833">
                  <c:v>404.77210838307695</c:v>
                </c:pt>
                <c:pt idx="58834">
                  <c:v>404.67487420753798</c:v>
                </c:pt>
                <c:pt idx="58835">
                  <c:v>404.57476389522998</c:v>
                </c:pt>
                <c:pt idx="58836">
                  <c:v>404.39488096353807</c:v>
                </c:pt>
                <c:pt idx="58837">
                  <c:v>404.30797332692305</c:v>
                </c:pt>
                <c:pt idx="58838">
                  <c:v>404.28050223215303</c:v>
                </c:pt>
                <c:pt idx="58839">
                  <c:v>404.30317939861493</c:v>
                </c:pt>
                <c:pt idx="58840">
                  <c:v>404.35701388492208</c:v>
                </c:pt>
                <c:pt idx="58841">
                  <c:v>404.28400935569192</c:v>
                </c:pt>
                <c:pt idx="58842">
                  <c:v>404.24092884169193</c:v>
                </c:pt>
                <c:pt idx="58843">
                  <c:v>404.21084091615302</c:v>
                </c:pt>
                <c:pt idx="58844">
                  <c:v>403.98648808584602</c:v>
                </c:pt>
                <c:pt idx="58845">
                  <c:v>403.9935450569219</c:v>
                </c:pt>
                <c:pt idx="58846">
                  <c:v>403.912233164307</c:v>
                </c:pt>
                <c:pt idx="58847">
                  <c:v>403.848542480307</c:v>
                </c:pt>
                <c:pt idx="58848">
                  <c:v>403.64444662369209</c:v>
                </c:pt>
                <c:pt idx="58849">
                  <c:v>403.64449080123103</c:v>
                </c:pt>
                <c:pt idx="58850">
                  <c:v>403.59204447692292</c:v>
                </c:pt>
                <c:pt idx="58851">
                  <c:v>403.49472069353806</c:v>
                </c:pt>
                <c:pt idx="58852">
                  <c:v>403.267774521538</c:v>
                </c:pt>
                <c:pt idx="58853">
                  <c:v>403.26405461507602</c:v>
                </c:pt>
                <c:pt idx="58854">
                  <c:v>403.24486673892306</c:v>
                </c:pt>
                <c:pt idx="58855">
                  <c:v>403.2181654112299</c:v>
                </c:pt>
                <c:pt idx="58856">
                  <c:v>403.211989754461</c:v>
                </c:pt>
                <c:pt idx="58857">
                  <c:v>403.03272365907696</c:v>
                </c:pt>
                <c:pt idx="58858">
                  <c:v>403.03418103707696</c:v>
                </c:pt>
                <c:pt idx="58859">
                  <c:v>402.94514873122995</c:v>
                </c:pt>
                <c:pt idx="58860">
                  <c:v>402.80169933184607</c:v>
                </c:pt>
                <c:pt idx="58861">
                  <c:v>402.87680889738397</c:v>
                </c:pt>
                <c:pt idx="58862">
                  <c:v>402.77802270492197</c:v>
                </c:pt>
                <c:pt idx="58863">
                  <c:v>402.83133444153788</c:v>
                </c:pt>
                <c:pt idx="58864">
                  <c:v>402.81395620538399</c:v>
                </c:pt>
                <c:pt idx="58865">
                  <c:v>402.75192490722986</c:v>
                </c:pt>
                <c:pt idx="58866">
                  <c:v>402.67964799446111</c:v>
                </c:pt>
                <c:pt idx="58867">
                  <c:v>402.56265677569195</c:v>
                </c:pt>
                <c:pt idx="58868">
                  <c:v>402.50634902507596</c:v>
                </c:pt>
                <c:pt idx="58869">
                  <c:v>402.58127823553792</c:v>
                </c:pt>
                <c:pt idx="58870">
                  <c:v>402.67477125876798</c:v>
                </c:pt>
                <c:pt idx="58871">
                  <c:v>402.76833871138393</c:v>
                </c:pt>
                <c:pt idx="58872">
                  <c:v>402.79937237199994</c:v>
                </c:pt>
                <c:pt idx="58873">
                  <c:v>402.74764570953806</c:v>
                </c:pt>
                <c:pt idx="58874">
                  <c:v>402.78116834784595</c:v>
                </c:pt>
                <c:pt idx="58875">
                  <c:v>402.77187325399996</c:v>
                </c:pt>
                <c:pt idx="58876">
                  <c:v>402.74696649646108</c:v>
                </c:pt>
                <c:pt idx="58877">
                  <c:v>402.55488926107705</c:v>
                </c:pt>
                <c:pt idx="58878">
                  <c:v>402.41284039461505</c:v>
                </c:pt>
                <c:pt idx="58879">
                  <c:v>402.27991103307698</c:v>
                </c:pt>
                <c:pt idx="58880">
                  <c:v>402.21629025107688</c:v>
                </c:pt>
                <c:pt idx="58881">
                  <c:v>402.17088073353813</c:v>
                </c:pt>
                <c:pt idx="58882">
                  <c:v>402.11341366415297</c:v>
                </c:pt>
                <c:pt idx="58883">
                  <c:v>402.11883534969195</c:v>
                </c:pt>
                <c:pt idx="58884">
                  <c:v>402.11632745338392</c:v>
                </c:pt>
                <c:pt idx="58885">
                  <c:v>402.08337420784596</c:v>
                </c:pt>
                <c:pt idx="58886">
                  <c:v>401.94989478276904</c:v>
                </c:pt>
                <c:pt idx="58887">
                  <c:v>401.698179624923</c:v>
                </c:pt>
                <c:pt idx="58888">
                  <c:v>401.5303474593839</c:v>
                </c:pt>
                <c:pt idx="58889">
                  <c:v>401.46862609538397</c:v>
                </c:pt>
                <c:pt idx="58890">
                  <c:v>401.54370769584608</c:v>
                </c:pt>
                <c:pt idx="58891">
                  <c:v>401.58957935246099</c:v>
                </c:pt>
                <c:pt idx="58892">
                  <c:v>401.7070704616919</c:v>
                </c:pt>
                <c:pt idx="58893">
                  <c:v>401.811640098</c:v>
                </c:pt>
                <c:pt idx="58894">
                  <c:v>401.81229957138396</c:v>
                </c:pt>
                <c:pt idx="58895">
                  <c:v>401.86056888184606</c:v>
                </c:pt>
                <c:pt idx="58896">
                  <c:v>401.77247099584605</c:v>
                </c:pt>
                <c:pt idx="58897">
                  <c:v>401.669578301076</c:v>
                </c:pt>
                <c:pt idx="58898">
                  <c:v>401.599149759846</c:v>
                </c:pt>
                <c:pt idx="58899">
                  <c:v>401.56067144169191</c:v>
                </c:pt>
                <c:pt idx="58900">
                  <c:v>401.59176307969199</c:v>
                </c:pt>
                <c:pt idx="58901">
                  <c:v>401.55247652553805</c:v>
                </c:pt>
                <c:pt idx="58902">
                  <c:v>401.53081874861488</c:v>
                </c:pt>
                <c:pt idx="58903">
                  <c:v>401.37485884553797</c:v>
                </c:pt>
                <c:pt idx="58904">
                  <c:v>401.29165350522993</c:v>
                </c:pt>
                <c:pt idx="58905">
                  <c:v>401.26847137646098</c:v>
                </c:pt>
                <c:pt idx="58906">
                  <c:v>401.28616958846095</c:v>
                </c:pt>
                <c:pt idx="58907">
                  <c:v>401.22264278722992</c:v>
                </c:pt>
                <c:pt idx="58908">
                  <c:v>401.25294055246098</c:v>
                </c:pt>
                <c:pt idx="58909">
                  <c:v>401.01742164830705</c:v>
                </c:pt>
                <c:pt idx="58910">
                  <c:v>400.93449231046105</c:v>
                </c:pt>
                <c:pt idx="58911">
                  <c:v>400.837643063999</c:v>
                </c:pt>
                <c:pt idx="58912">
                  <c:v>400.99935504615297</c:v>
                </c:pt>
                <c:pt idx="58913">
                  <c:v>400.98738541230699</c:v>
                </c:pt>
                <c:pt idx="58914">
                  <c:v>400.99476434153792</c:v>
                </c:pt>
                <c:pt idx="58915">
                  <c:v>400.96028303353808</c:v>
                </c:pt>
                <c:pt idx="58916">
                  <c:v>401.02661329538392</c:v>
                </c:pt>
                <c:pt idx="58917">
                  <c:v>401.04193043723092</c:v>
                </c:pt>
                <c:pt idx="58918">
                  <c:v>401.17802777538395</c:v>
                </c:pt>
                <c:pt idx="58919">
                  <c:v>401.11867588369205</c:v>
                </c:pt>
                <c:pt idx="58920">
                  <c:v>401.10891426769189</c:v>
                </c:pt>
                <c:pt idx="58921">
                  <c:v>401.07003745199893</c:v>
                </c:pt>
                <c:pt idx="58922">
                  <c:v>401.0975585553839</c:v>
                </c:pt>
                <c:pt idx="58923">
                  <c:v>401.09558061984603</c:v>
                </c:pt>
                <c:pt idx="58924">
                  <c:v>401.12972643646106</c:v>
                </c:pt>
                <c:pt idx="58925">
                  <c:v>401.07485377584607</c:v>
                </c:pt>
                <c:pt idx="58926">
                  <c:v>401.03012545646095</c:v>
                </c:pt>
                <c:pt idx="58927">
                  <c:v>400.957950934</c:v>
                </c:pt>
                <c:pt idx="58928">
                  <c:v>400.94576091923</c:v>
                </c:pt>
                <c:pt idx="58929">
                  <c:v>400.90336528399899</c:v>
                </c:pt>
                <c:pt idx="58930">
                  <c:v>400.95639766646099</c:v>
                </c:pt>
                <c:pt idx="58931">
                  <c:v>400.95054370830695</c:v>
                </c:pt>
                <c:pt idx="58932">
                  <c:v>400.86055352799895</c:v>
                </c:pt>
                <c:pt idx="58933">
                  <c:v>400.88487633538404</c:v>
                </c:pt>
                <c:pt idx="58934">
                  <c:v>400.830166364923</c:v>
                </c:pt>
                <c:pt idx="58935">
                  <c:v>400.74940860461498</c:v>
                </c:pt>
                <c:pt idx="58936">
                  <c:v>400.70773093784499</c:v>
                </c:pt>
                <c:pt idx="58937">
                  <c:v>400.63768560261502</c:v>
                </c:pt>
                <c:pt idx="58938">
                  <c:v>400.60544141123</c:v>
                </c:pt>
                <c:pt idx="58939">
                  <c:v>400.54452925461499</c:v>
                </c:pt>
                <c:pt idx="58940">
                  <c:v>400.55669171061493</c:v>
                </c:pt>
                <c:pt idx="58941">
                  <c:v>400.4403190629219</c:v>
                </c:pt>
                <c:pt idx="58942">
                  <c:v>400.39751172199891</c:v>
                </c:pt>
                <c:pt idx="58943">
                  <c:v>400.28596103722992</c:v>
                </c:pt>
                <c:pt idx="58944">
                  <c:v>400.27943651846101</c:v>
                </c:pt>
                <c:pt idx="58945">
                  <c:v>400.31615313922993</c:v>
                </c:pt>
                <c:pt idx="58946">
                  <c:v>400.34019012415314</c:v>
                </c:pt>
                <c:pt idx="58947">
                  <c:v>400.37280123292203</c:v>
                </c:pt>
                <c:pt idx="58948">
                  <c:v>400.42368934922996</c:v>
                </c:pt>
                <c:pt idx="58949">
                  <c:v>400.42176799692294</c:v>
                </c:pt>
                <c:pt idx="58950">
                  <c:v>400.36829582153808</c:v>
                </c:pt>
                <c:pt idx="58951">
                  <c:v>400.36280598169196</c:v>
                </c:pt>
                <c:pt idx="58952">
                  <c:v>400.35195343522992</c:v>
                </c:pt>
                <c:pt idx="58953">
                  <c:v>400.27215883569193</c:v>
                </c:pt>
                <c:pt idx="58954">
                  <c:v>400.30025007107599</c:v>
                </c:pt>
                <c:pt idx="58955">
                  <c:v>400.28510049276792</c:v>
                </c:pt>
                <c:pt idx="58956">
                  <c:v>400.29560343215292</c:v>
                </c:pt>
                <c:pt idx="58957">
                  <c:v>400.23421101830695</c:v>
                </c:pt>
                <c:pt idx="58958">
                  <c:v>400.29867330907695</c:v>
                </c:pt>
                <c:pt idx="58959">
                  <c:v>400.39789353353808</c:v>
                </c:pt>
                <c:pt idx="58960">
                  <c:v>400.4277234021539</c:v>
                </c:pt>
                <c:pt idx="58961">
                  <c:v>400.41041847753786</c:v>
                </c:pt>
                <c:pt idx="58962">
                  <c:v>400.41939667107692</c:v>
                </c:pt>
                <c:pt idx="58963">
                  <c:v>400.43115502984494</c:v>
                </c:pt>
                <c:pt idx="58964">
                  <c:v>400.41581676522986</c:v>
                </c:pt>
                <c:pt idx="58965">
                  <c:v>400.44293907599996</c:v>
                </c:pt>
                <c:pt idx="58966">
                  <c:v>400.44305095938392</c:v>
                </c:pt>
                <c:pt idx="58967">
                  <c:v>400.42304573907592</c:v>
                </c:pt>
                <c:pt idx="58968">
                  <c:v>400.44716076276904</c:v>
                </c:pt>
                <c:pt idx="58969">
                  <c:v>400.42379403784599</c:v>
                </c:pt>
                <c:pt idx="58970">
                  <c:v>400.376751179076</c:v>
                </c:pt>
                <c:pt idx="58971">
                  <c:v>400.32904352861499</c:v>
                </c:pt>
                <c:pt idx="58972">
                  <c:v>400.23480107338401</c:v>
                </c:pt>
                <c:pt idx="58973">
                  <c:v>400.11055663276903</c:v>
                </c:pt>
                <c:pt idx="58974">
                  <c:v>400.15867135492306</c:v>
                </c:pt>
                <c:pt idx="58975">
                  <c:v>400.30243611922998</c:v>
                </c:pt>
                <c:pt idx="58976">
                  <c:v>400.52170134107587</c:v>
                </c:pt>
                <c:pt idx="58977">
                  <c:v>400.67536591676901</c:v>
                </c:pt>
                <c:pt idx="58978">
                  <c:v>400.80282677876903</c:v>
                </c:pt>
                <c:pt idx="58979">
                  <c:v>400.84868776276903</c:v>
                </c:pt>
                <c:pt idx="58980">
                  <c:v>400.89324503092308</c:v>
                </c:pt>
                <c:pt idx="58981">
                  <c:v>400.97228248292203</c:v>
                </c:pt>
                <c:pt idx="58982">
                  <c:v>401.01776879953798</c:v>
                </c:pt>
                <c:pt idx="58983">
                  <c:v>401.04272237769197</c:v>
                </c:pt>
                <c:pt idx="58984">
                  <c:v>401.11541715169199</c:v>
                </c:pt>
                <c:pt idx="58985">
                  <c:v>401.089905644</c:v>
                </c:pt>
                <c:pt idx="58986">
                  <c:v>401.07610792323095</c:v>
                </c:pt>
                <c:pt idx="58987">
                  <c:v>400.94199343061496</c:v>
                </c:pt>
                <c:pt idx="58988">
                  <c:v>400.80771796415303</c:v>
                </c:pt>
                <c:pt idx="58989">
                  <c:v>400.69860168753797</c:v>
                </c:pt>
                <c:pt idx="58990">
                  <c:v>400.62848393600001</c:v>
                </c:pt>
                <c:pt idx="58991">
                  <c:v>400.57453664430705</c:v>
                </c:pt>
                <c:pt idx="58992">
                  <c:v>400.56403635122996</c:v>
                </c:pt>
                <c:pt idx="58993">
                  <c:v>400.49831534907588</c:v>
                </c:pt>
                <c:pt idx="58994">
                  <c:v>400.40051051461495</c:v>
                </c:pt>
                <c:pt idx="58995">
                  <c:v>400.35084505153804</c:v>
                </c:pt>
                <c:pt idx="58996">
                  <c:v>400.34162966030704</c:v>
                </c:pt>
                <c:pt idx="58997">
                  <c:v>400.39892963661492</c:v>
                </c:pt>
                <c:pt idx="58998">
                  <c:v>400.39116878815287</c:v>
                </c:pt>
                <c:pt idx="58999">
                  <c:v>400.358505372769</c:v>
                </c:pt>
                <c:pt idx="59000">
                  <c:v>400.38722627384607</c:v>
                </c:pt>
                <c:pt idx="59001">
                  <c:v>400.43354120153793</c:v>
                </c:pt>
                <c:pt idx="59002">
                  <c:v>400.41376199830694</c:v>
                </c:pt>
                <c:pt idx="59003">
                  <c:v>400.40686258661492</c:v>
                </c:pt>
                <c:pt idx="59004">
                  <c:v>400.44389403907701</c:v>
                </c:pt>
                <c:pt idx="59005">
                  <c:v>400.42855851999991</c:v>
                </c:pt>
                <c:pt idx="59006">
                  <c:v>400.38518951892303</c:v>
                </c:pt>
                <c:pt idx="59007">
                  <c:v>400.31941994415399</c:v>
                </c:pt>
                <c:pt idx="59008">
                  <c:v>400.20428348969205</c:v>
                </c:pt>
                <c:pt idx="59009">
                  <c:v>400.10310280107592</c:v>
                </c:pt>
                <c:pt idx="59010">
                  <c:v>400.09260334261495</c:v>
                </c:pt>
                <c:pt idx="59011">
                  <c:v>400.06497671800003</c:v>
                </c:pt>
                <c:pt idx="59012">
                  <c:v>399.90209913338401</c:v>
                </c:pt>
                <c:pt idx="59013">
                  <c:v>399.72757147338496</c:v>
                </c:pt>
                <c:pt idx="59014">
                  <c:v>399.59585963799896</c:v>
                </c:pt>
                <c:pt idx="59015">
                  <c:v>399.634972211231</c:v>
                </c:pt>
                <c:pt idx="59016">
                  <c:v>399.73205966984602</c:v>
                </c:pt>
                <c:pt idx="59017">
                  <c:v>399.70542448615299</c:v>
                </c:pt>
                <c:pt idx="59018">
                  <c:v>399.57184664661492</c:v>
                </c:pt>
                <c:pt idx="59019">
                  <c:v>399.60082522876905</c:v>
                </c:pt>
                <c:pt idx="59020">
                  <c:v>399.63435578276898</c:v>
                </c:pt>
                <c:pt idx="59021">
                  <c:v>399.58764989230701</c:v>
                </c:pt>
                <c:pt idx="59022">
                  <c:v>399.54875765707595</c:v>
                </c:pt>
                <c:pt idx="59023">
                  <c:v>399.54679099584598</c:v>
                </c:pt>
                <c:pt idx="59024">
                  <c:v>399.49389585322996</c:v>
                </c:pt>
                <c:pt idx="59025">
                  <c:v>399.29452610430701</c:v>
                </c:pt>
                <c:pt idx="59026">
                  <c:v>399.17745177292301</c:v>
                </c:pt>
                <c:pt idx="59027">
                  <c:v>398.94730222738394</c:v>
                </c:pt>
                <c:pt idx="59028">
                  <c:v>398.9101689753839</c:v>
                </c:pt>
                <c:pt idx="59029">
                  <c:v>398.96853616646092</c:v>
                </c:pt>
                <c:pt idx="59030">
                  <c:v>398.94044171630702</c:v>
                </c:pt>
                <c:pt idx="59031">
                  <c:v>398.93708258769192</c:v>
                </c:pt>
                <c:pt idx="59032">
                  <c:v>399.02734076292296</c:v>
                </c:pt>
                <c:pt idx="59033">
                  <c:v>399.00719796753793</c:v>
                </c:pt>
                <c:pt idx="59034">
                  <c:v>399.01621677922986</c:v>
                </c:pt>
                <c:pt idx="59035">
                  <c:v>399.001890928769</c:v>
                </c:pt>
                <c:pt idx="59036">
                  <c:v>398.78502096199986</c:v>
                </c:pt>
                <c:pt idx="59037">
                  <c:v>398.61687518353807</c:v>
                </c:pt>
                <c:pt idx="59038">
                  <c:v>398.62468069553813</c:v>
                </c:pt>
                <c:pt idx="59039">
                  <c:v>398.78264426384504</c:v>
                </c:pt>
                <c:pt idx="59040">
                  <c:v>398.96820505599891</c:v>
                </c:pt>
                <c:pt idx="59041">
                  <c:v>399.03604866338395</c:v>
                </c:pt>
                <c:pt idx="59042">
                  <c:v>398.93550344646087</c:v>
                </c:pt>
                <c:pt idx="59043">
                  <c:v>398.72857813876897</c:v>
                </c:pt>
                <c:pt idx="59044">
                  <c:v>398.78373932338394</c:v>
                </c:pt>
                <c:pt idx="59045">
                  <c:v>398.90444634799996</c:v>
                </c:pt>
                <c:pt idx="59046">
                  <c:v>399.02273598415292</c:v>
                </c:pt>
                <c:pt idx="59047">
                  <c:v>399.18420665861493</c:v>
                </c:pt>
                <c:pt idx="59048">
                  <c:v>399.29670208415303</c:v>
                </c:pt>
                <c:pt idx="59049">
                  <c:v>399.40080118323004</c:v>
                </c:pt>
                <c:pt idx="59050">
                  <c:v>399.46553779107586</c:v>
                </c:pt>
                <c:pt idx="59051">
                  <c:v>399.53192019353804</c:v>
                </c:pt>
                <c:pt idx="59052">
                  <c:v>399.41198130353808</c:v>
                </c:pt>
                <c:pt idx="59053">
                  <c:v>399.38334282261496</c:v>
                </c:pt>
                <c:pt idx="59054">
                  <c:v>399.31323639599992</c:v>
                </c:pt>
                <c:pt idx="59055">
                  <c:v>399.14221755569196</c:v>
                </c:pt>
                <c:pt idx="59056">
                  <c:v>398.99089278399993</c:v>
                </c:pt>
                <c:pt idx="59057">
                  <c:v>398.84731746123094</c:v>
                </c:pt>
                <c:pt idx="59058">
                  <c:v>398.85609444415292</c:v>
                </c:pt>
                <c:pt idx="59059">
                  <c:v>398.82894143799996</c:v>
                </c:pt>
                <c:pt idx="59060">
                  <c:v>398.84217564123003</c:v>
                </c:pt>
                <c:pt idx="59061">
                  <c:v>398.85907641261497</c:v>
                </c:pt>
                <c:pt idx="59062">
                  <c:v>398.81177724538389</c:v>
                </c:pt>
                <c:pt idx="59063">
                  <c:v>398.70341775461486</c:v>
                </c:pt>
                <c:pt idx="59064">
                  <c:v>398.530247272461</c:v>
                </c:pt>
                <c:pt idx="59065">
                  <c:v>398.36933257246102</c:v>
                </c:pt>
                <c:pt idx="59066">
                  <c:v>398.20008553630703</c:v>
                </c:pt>
                <c:pt idx="59067">
                  <c:v>398.12457219323005</c:v>
                </c:pt>
                <c:pt idx="59068">
                  <c:v>398.14921891476911</c:v>
                </c:pt>
                <c:pt idx="59069">
                  <c:v>398.10061479323002</c:v>
                </c:pt>
                <c:pt idx="59070">
                  <c:v>398.07041576938394</c:v>
                </c:pt>
                <c:pt idx="59071">
                  <c:v>398.03655471861481</c:v>
                </c:pt>
                <c:pt idx="59072">
                  <c:v>398.048668262153</c:v>
                </c:pt>
                <c:pt idx="59073">
                  <c:v>398.09506116122992</c:v>
                </c:pt>
                <c:pt idx="59074">
                  <c:v>398.18822241722995</c:v>
                </c:pt>
                <c:pt idx="59075">
                  <c:v>398.22291844830687</c:v>
                </c:pt>
                <c:pt idx="59076">
                  <c:v>398.20312734692294</c:v>
                </c:pt>
                <c:pt idx="59077">
                  <c:v>398.27588365953807</c:v>
                </c:pt>
                <c:pt idx="59078">
                  <c:v>398.219943712153</c:v>
                </c:pt>
                <c:pt idx="59079">
                  <c:v>398.16118732630702</c:v>
                </c:pt>
                <c:pt idx="59080">
                  <c:v>398.13444032799998</c:v>
                </c:pt>
                <c:pt idx="59081">
                  <c:v>398.131666078769</c:v>
                </c:pt>
                <c:pt idx="59082">
                  <c:v>398.13591736922996</c:v>
                </c:pt>
                <c:pt idx="59083">
                  <c:v>398.15280463723008</c:v>
                </c:pt>
                <c:pt idx="59084">
                  <c:v>398.30045336400002</c:v>
                </c:pt>
                <c:pt idx="59085">
                  <c:v>398.37618942276896</c:v>
                </c:pt>
                <c:pt idx="59086">
                  <c:v>398.47908005661492</c:v>
                </c:pt>
                <c:pt idx="59087">
                  <c:v>398.56149839984607</c:v>
                </c:pt>
                <c:pt idx="59088">
                  <c:v>398.58632690107589</c:v>
                </c:pt>
                <c:pt idx="59089">
                  <c:v>398.54689610015305</c:v>
                </c:pt>
                <c:pt idx="59090">
                  <c:v>398.34544362199904</c:v>
                </c:pt>
                <c:pt idx="59091">
                  <c:v>397.96460593630701</c:v>
                </c:pt>
                <c:pt idx="59092">
                  <c:v>397.61756973169196</c:v>
                </c:pt>
                <c:pt idx="59093">
                  <c:v>397.41411149153794</c:v>
                </c:pt>
                <c:pt idx="59094">
                  <c:v>397.410441325384</c:v>
                </c:pt>
                <c:pt idx="59095">
                  <c:v>397.48023532923003</c:v>
                </c:pt>
                <c:pt idx="59096">
                  <c:v>397.30136126061495</c:v>
                </c:pt>
                <c:pt idx="59097">
                  <c:v>397.29133297522981</c:v>
                </c:pt>
                <c:pt idx="59098">
                  <c:v>397.35561005553802</c:v>
                </c:pt>
                <c:pt idx="59099">
                  <c:v>397.28357200461494</c:v>
                </c:pt>
                <c:pt idx="59100">
                  <c:v>397.321685362153</c:v>
                </c:pt>
                <c:pt idx="59101">
                  <c:v>397.39609373430704</c:v>
                </c:pt>
                <c:pt idx="59102">
                  <c:v>397.38976473492306</c:v>
                </c:pt>
                <c:pt idx="59103">
                  <c:v>397.40345904969189</c:v>
                </c:pt>
                <c:pt idx="59104">
                  <c:v>397.45781083184607</c:v>
                </c:pt>
                <c:pt idx="59105">
                  <c:v>397.39443471353798</c:v>
                </c:pt>
                <c:pt idx="59106">
                  <c:v>397.37667194461494</c:v>
                </c:pt>
                <c:pt idx="59107">
                  <c:v>397.34891531384505</c:v>
                </c:pt>
                <c:pt idx="59108">
                  <c:v>397.25598695476901</c:v>
                </c:pt>
                <c:pt idx="59109">
                  <c:v>397.27689578446098</c:v>
                </c:pt>
                <c:pt idx="59110">
                  <c:v>397.18018462692305</c:v>
                </c:pt>
                <c:pt idx="59111">
                  <c:v>397.13691020338399</c:v>
                </c:pt>
                <c:pt idx="59112">
                  <c:v>397.19533723938395</c:v>
                </c:pt>
                <c:pt idx="59113">
                  <c:v>397.20686174892296</c:v>
                </c:pt>
                <c:pt idx="59114">
                  <c:v>397.16875592276898</c:v>
                </c:pt>
                <c:pt idx="59115">
                  <c:v>397.16171191415299</c:v>
                </c:pt>
                <c:pt idx="59116">
                  <c:v>397.12592179999905</c:v>
                </c:pt>
                <c:pt idx="59117">
                  <c:v>397.1398033893841</c:v>
                </c:pt>
                <c:pt idx="59118">
                  <c:v>397.09681971553795</c:v>
                </c:pt>
                <c:pt idx="59119">
                  <c:v>396.92333797215281</c:v>
                </c:pt>
                <c:pt idx="59120">
                  <c:v>396.82486867738402</c:v>
                </c:pt>
                <c:pt idx="59121">
                  <c:v>396.93114289753794</c:v>
                </c:pt>
                <c:pt idx="59122">
                  <c:v>397.10162794061495</c:v>
                </c:pt>
                <c:pt idx="59123">
                  <c:v>397.33502597615399</c:v>
                </c:pt>
                <c:pt idx="59124">
                  <c:v>397.46708382630703</c:v>
                </c:pt>
                <c:pt idx="59125">
                  <c:v>397.59566815046105</c:v>
                </c:pt>
                <c:pt idx="59126">
                  <c:v>397.72529123753799</c:v>
                </c:pt>
                <c:pt idx="59127">
                  <c:v>397.934107160461</c:v>
                </c:pt>
                <c:pt idx="59128">
                  <c:v>398.10271216661499</c:v>
                </c:pt>
                <c:pt idx="59129">
                  <c:v>398.07433110107593</c:v>
                </c:pt>
                <c:pt idx="59130">
                  <c:v>398.163874546307</c:v>
                </c:pt>
                <c:pt idx="59131">
                  <c:v>398.27798062199997</c:v>
                </c:pt>
                <c:pt idx="59132">
                  <c:v>398.364777416153</c:v>
                </c:pt>
                <c:pt idx="59133">
                  <c:v>398.29202869830698</c:v>
                </c:pt>
                <c:pt idx="59134">
                  <c:v>398.22101030999994</c:v>
                </c:pt>
                <c:pt idx="59135">
                  <c:v>398.00947605969196</c:v>
                </c:pt>
                <c:pt idx="59136">
                  <c:v>397.69558594676897</c:v>
                </c:pt>
                <c:pt idx="59137">
                  <c:v>397.48824808061494</c:v>
                </c:pt>
                <c:pt idx="59138">
                  <c:v>397.38704687261492</c:v>
                </c:pt>
                <c:pt idx="59139">
                  <c:v>397.145996475076</c:v>
                </c:pt>
                <c:pt idx="59140">
                  <c:v>397.07539867107596</c:v>
                </c:pt>
                <c:pt idx="59141">
                  <c:v>396.94876834122994</c:v>
                </c:pt>
                <c:pt idx="59142">
                  <c:v>396.77876525415394</c:v>
                </c:pt>
                <c:pt idx="59143">
                  <c:v>396.69502070784608</c:v>
                </c:pt>
                <c:pt idx="59144">
                  <c:v>396.58735538938396</c:v>
                </c:pt>
                <c:pt idx="59145">
                  <c:v>396.58728748661503</c:v>
                </c:pt>
                <c:pt idx="59146">
                  <c:v>396.56837281615299</c:v>
                </c:pt>
                <c:pt idx="59147">
                  <c:v>396.57424530246107</c:v>
                </c:pt>
                <c:pt idx="59148">
                  <c:v>396.63438972984608</c:v>
                </c:pt>
                <c:pt idx="59149">
                  <c:v>396.51522345799987</c:v>
                </c:pt>
                <c:pt idx="59150">
                  <c:v>396.43969183153808</c:v>
                </c:pt>
                <c:pt idx="59151">
                  <c:v>396.52072574430696</c:v>
                </c:pt>
                <c:pt idx="59152">
                  <c:v>396.58814775569186</c:v>
                </c:pt>
                <c:pt idx="59153">
                  <c:v>396.77970081092298</c:v>
                </c:pt>
                <c:pt idx="59154">
                  <c:v>396.780515159846</c:v>
                </c:pt>
                <c:pt idx="59155">
                  <c:v>396.799929574153</c:v>
                </c:pt>
                <c:pt idx="59156">
                  <c:v>396.8458827049231</c:v>
                </c:pt>
                <c:pt idx="59157">
                  <c:v>396.82694300753792</c:v>
                </c:pt>
                <c:pt idx="59158">
                  <c:v>396.69810136199891</c:v>
                </c:pt>
                <c:pt idx="59159">
                  <c:v>396.72027533846102</c:v>
                </c:pt>
                <c:pt idx="59160">
                  <c:v>396.65353718307705</c:v>
                </c:pt>
                <c:pt idx="59161">
                  <c:v>396.74571593476901</c:v>
                </c:pt>
                <c:pt idx="59162">
                  <c:v>396.66971652092201</c:v>
                </c:pt>
                <c:pt idx="59163">
                  <c:v>396.61782411661505</c:v>
                </c:pt>
                <c:pt idx="59164">
                  <c:v>396.632050502769</c:v>
                </c:pt>
                <c:pt idx="59165">
                  <c:v>396.7205229679999</c:v>
                </c:pt>
                <c:pt idx="59166">
                  <c:v>396.80649713753797</c:v>
                </c:pt>
                <c:pt idx="59167">
                  <c:v>396.82303165830695</c:v>
                </c:pt>
                <c:pt idx="59168">
                  <c:v>396.94843376938394</c:v>
                </c:pt>
                <c:pt idx="59169">
                  <c:v>396.99914355830697</c:v>
                </c:pt>
                <c:pt idx="59170">
                  <c:v>397.03976532107703</c:v>
                </c:pt>
                <c:pt idx="59171">
                  <c:v>397.07445514969203</c:v>
                </c:pt>
                <c:pt idx="59172">
                  <c:v>397.07405901461499</c:v>
                </c:pt>
                <c:pt idx="59173">
                  <c:v>397.057838540153</c:v>
                </c:pt>
                <c:pt idx="59174">
                  <c:v>396.98469715707699</c:v>
                </c:pt>
                <c:pt idx="59175">
                  <c:v>396.96806347276896</c:v>
                </c:pt>
                <c:pt idx="59176">
                  <c:v>396.86860930507697</c:v>
                </c:pt>
                <c:pt idx="59177">
                  <c:v>396.85552892984606</c:v>
                </c:pt>
                <c:pt idx="59178">
                  <c:v>396.7914163913839</c:v>
                </c:pt>
                <c:pt idx="59179">
                  <c:v>396.77148425015395</c:v>
                </c:pt>
                <c:pt idx="59180">
                  <c:v>396.69550982584502</c:v>
                </c:pt>
                <c:pt idx="59181">
                  <c:v>396.74389744846093</c:v>
                </c:pt>
                <c:pt idx="59182">
                  <c:v>396.74063794692296</c:v>
                </c:pt>
                <c:pt idx="59183">
                  <c:v>396.86510213276904</c:v>
                </c:pt>
                <c:pt idx="59184">
                  <c:v>397.04861685492301</c:v>
                </c:pt>
                <c:pt idx="59185">
                  <c:v>397.10575782923001</c:v>
                </c:pt>
                <c:pt idx="59186">
                  <c:v>397.15997328215298</c:v>
                </c:pt>
                <c:pt idx="59187">
                  <c:v>397.21522887476902</c:v>
                </c:pt>
                <c:pt idx="59188">
                  <c:v>397.152020759999</c:v>
                </c:pt>
                <c:pt idx="59189">
                  <c:v>397.10158231000008</c:v>
                </c:pt>
                <c:pt idx="59190">
                  <c:v>397.17273517461501</c:v>
                </c:pt>
                <c:pt idx="59191">
                  <c:v>397.21719951799986</c:v>
                </c:pt>
                <c:pt idx="59192">
                  <c:v>397.18711778199889</c:v>
                </c:pt>
                <c:pt idx="59193">
                  <c:v>397.22857555122988</c:v>
                </c:pt>
                <c:pt idx="59194">
                  <c:v>397.299938376461</c:v>
                </c:pt>
                <c:pt idx="59195">
                  <c:v>397.30149449338398</c:v>
                </c:pt>
                <c:pt idx="59196">
                  <c:v>397.31103061430701</c:v>
                </c:pt>
                <c:pt idx="59197">
                  <c:v>397.34819438061493</c:v>
                </c:pt>
                <c:pt idx="59198">
                  <c:v>397.38041314722994</c:v>
                </c:pt>
                <c:pt idx="59199">
                  <c:v>397.42822080538394</c:v>
                </c:pt>
                <c:pt idx="59200">
                  <c:v>397.50505670076905</c:v>
                </c:pt>
                <c:pt idx="59201">
                  <c:v>397.56162698199995</c:v>
                </c:pt>
                <c:pt idx="59202">
                  <c:v>397.59782216861493</c:v>
                </c:pt>
                <c:pt idx="59203">
                  <c:v>397.61960281630707</c:v>
                </c:pt>
                <c:pt idx="59204">
                  <c:v>397.50989327738398</c:v>
                </c:pt>
                <c:pt idx="59205">
                  <c:v>397.407680582615</c:v>
                </c:pt>
                <c:pt idx="59206">
                  <c:v>397.31928107907606</c:v>
                </c:pt>
                <c:pt idx="59207">
                  <c:v>397.22615188861488</c:v>
                </c:pt>
                <c:pt idx="59208">
                  <c:v>397.24092073646108</c:v>
                </c:pt>
                <c:pt idx="59209">
                  <c:v>397.17790601615297</c:v>
                </c:pt>
                <c:pt idx="59210">
                  <c:v>397.23509482307696</c:v>
                </c:pt>
                <c:pt idx="59211">
                  <c:v>397.19863535907592</c:v>
                </c:pt>
                <c:pt idx="59212">
                  <c:v>397.21579740692192</c:v>
                </c:pt>
                <c:pt idx="59213">
                  <c:v>397.21871941369193</c:v>
                </c:pt>
                <c:pt idx="59214">
                  <c:v>397.29329771461494</c:v>
                </c:pt>
                <c:pt idx="59215">
                  <c:v>397.24597374415396</c:v>
                </c:pt>
                <c:pt idx="59216">
                  <c:v>397.17924940676903</c:v>
                </c:pt>
                <c:pt idx="59217">
                  <c:v>397.18766274984614</c:v>
                </c:pt>
                <c:pt idx="59218">
                  <c:v>397.063540157538</c:v>
                </c:pt>
                <c:pt idx="59219">
                  <c:v>397.13772879169193</c:v>
                </c:pt>
                <c:pt idx="59220">
                  <c:v>397.16818806630698</c:v>
                </c:pt>
                <c:pt idx="59221">
                  <c:v>397.19599243369203</c:v>
                </c:pt>
                <c:pt idx="59222">
                  <c:v>397.19132541076897</c:v>
                </c:pt>
                <c:pt idx="59223">
                  <c:v>397.11624207569196</c:v>
                </c:pt>
                <c:pt idx="59224">
                  <c:v>397.20455973830695</c:v>
                </c:pt>
                <c:pt idx="59225">
                  <c:v>397.13084567769198</c:v>
                </c:pt>
                <c:pt idx="59226">
                  <c:v>397.20619619138392</c:v>
                </c:pt>
                <c:pt idx="59227">
                  <c:v>397.1953201107691</c:v>
                </c:pt>
                <c:pt idx="59228">
                  <c:v>397.20817227322993</c:v>
                </c:pt>
                <c:pt idx="59229">
                  <c:v>397.08062001938401</c:v>
                </c:pt>
                <c:pt idx="59230">
                  <c:v>397.06928152461506</c:v>
                </c:pt>
                <c:pt idx="59231">
                  <c:v>397.18723657538396</c:v>
                </c:pt>
                <c:pt idx="59232">
                  <c:v>397.23682942199889</c:v>
                </c:pt>
                <c:pt idx="59233">
                  <c:v>397.33479972876904</c:v>
                </c:pt>
                <c:pt idx="59234">
                  <c:v>397.43854286661491</c:v>
                </c:pt>
                <c:pt idx="59235">
                  <c:v>397.36257524722987</c:v>
                </c:pt>
                <c:pt idx="59236">
                  <c:v>397.34804983476909</c:v>
                </c:pt>
                <c:pt idx="59237">
                  <c:v>397.37761432646107</c:v>
                </c:pt>
                <c:pt idx="59238">
                  <c:v>397.40889790722997</c:v>
                </c:pt>
                <c:pt idx="59239">
                  <c:v>397.46658344969188</c:v>
                </c:pt>
                <c:pt idx="59240">
                  <c:v>397.431487606769</c:v>
                </c:pt>
                <c:pt idx="59241">
                  <c:v>397.47219991599991</c:v>
                </c:pt>
                <c:pt idx="59242">
                  <c:v>397.55673550584601</c:v>
                </c:pt>
                <c:pt idx="59243">
                  <c:v>397.50350119538501</c:v>
                </c:pt>
                <c:pt idx="59244">
                  <c:v>397.51078586876901</c:v>
                </c:pt>
                <c:pt idx="59245">
                  <c:v>397.39328554784601</c:v>
                </c:pt>
                <c:pt idx="59246">
                  <c:v>397.35223253846107</c:v>
                </c:pt>
                <c:pt idx="59247">
                  <c:v>397.37175665230694</c:v>
                </c:pt>
                <c:pt idx="59248">
                  <c:v>397.37328080292298</c:v>
                </c:pt>
                <c:pt idx="59249">
                  <c:v>397.32048395153799</c:v>
                </c:pt>
                <c:pt idx="59250">
                  <c:v>397.39491661938405</c:v>
                </c:pt>
                <c:pt idx="59251">
                  <c:v>397.46038459538403</c:v>
                </c:pt>
                <c:pt idx="59252">
                  <c:v>397.51648623092302</c:v>
                </c:pt>
                <c:pt idx="59253">
                  <c:v>397.55619546753786</c:v>
                </c:pt>
                <c:pt idx="59254">
                  <c:v>397.59416370615293</c:v>
                </c:pt>
                <c:pt idx="59255">
                  <c:v>397.60099732215298</c:v>
                </c:pt>
                <c:pt idx="59256">
                  <c:v>397.64348175384612</c:v>
                </c:pt>
                <c:pt idx="59257">
                  <c:v>397.64357766461501</c:v>
                </c:pt>
                <c:pt idx="59258">
                  <c:v>397.613914370923</c:v>
                </c:pt>
                <c:pt idx="59259">
                  <c:v>397.74671640446093</c:v>
                </c:pt>
                <c:pt idx="59260">
                  <c:v>397.63789019938406</c:v>
                </c:pt>
                <c:pt idx="59261">
                  <c:v>397.68924155938402</c:v>
                </c:pt>
                <c:pt idx="59262">
                  <c:v>397.84043014461508</c:v>
                </c:pt>
                <c:pt idx="59263">
                  <c:v>397.83518993199897</c:v>
                </c:pt>
                <c:pt idx="59264">
                  <c:v>397.88854271261494</c:v>
                </c:pt>
                <c:pt idx="59265">
                  <c:v>398.04783826984607</c:v>
                </c:pt>
                <c:pt idx="59266">
                  <c:v>398.16428140076914</c:v>
                </c:pt>
                <c:pt idx="59267">
                  <c:v>398.22449292846102</c:v>
                </c:pt>
                <c:pt idx="59268">
                  <c:v>398.37863295984602</c:v>
                </c:pt>
                <c:pt idx="59269">
                  <c:v>398.55256245184597</c:v>
                </c:pt>
                <c:pt idx="59270">
                  <c:v>398.60503009107703</c:v>
                </c:pt>
                <c:pt idx="59271">
                  <c:v>398.55677604399892</c:v>
                </c:pt>
                <c:pt idx="59272">
                  <c:v>398.40428806830698</c:v>
                </c:pt>
                <c:pt idx="59273">
                  <c:v>398.30960481630706</c:v>
                </c:pt>
                <c:pt idx="59274">
                  <c:v>398.21327748876899</c:v>
                </c:pt>
                <c:pt idx="59275">
                  <c:v>398.1642842136921</c:v>
                </c:pt>
                <c:pt idx="59276">
                  <c:v>398.23223456307596</c:v>
                </c:pt>
                <c:pt idx="59277">
                  <c:v>398.30525612338408</c:v>
                </c:pt>
                <c:pt idx="59278">
                  <c:v>398.29373351584599</c:v>
                </c:pt>
                <c:pt idx="59279">
                  <c:v>398.23987505523093</c:v>
                </c:pt>
                <c:pt idx="59280">
                  <c:v>398.22011609092294</c:v>
                </c:pt>
                <c:pt idx="59281">
                  <c:v>398.13497360138405</c:v>
                </c:pt>
                <c:pt idx="59282">
                  <c:v>398.11066059846104</c:v>
                </c:pt>
                <c:pt idx="59283">
                  <c:v>398.21104784276895</c:v>
                </c:pt>
                <c:pt idx="59284">
                  <c:v>398.13357928507691</c:v>
                </c:pt>
                <c:pt idx="59285">
                  <c:v>398.18760513523006</c:v>
                </c:pt>
                <c:pt idx="59286">
                  <c:v>398.17918784892203</c:v>
                </c:pt>
                <c:pt idx="59287">
                  <c:v>398.14075839815308</c:v>
                </c:pt>
                <c:pt idx="59288">
                  <c:v>398.16699200830698</c:v>
                </c:pt>
                <c:pt idx="59289">
                  <c:v>398.2855902276919</c:v>
                </c:pt>
                <c:pt idx="59290">
                  <c:v>398.31495762984611</c:v>
                </c:pt>
                <c:pt idx="59291">
                  <c:v>398.54711867753792</c:v>
                </c:pt>
                <c:pt idx="59292">
                  <c:v>398.59249274815295</c:v>
                </c:pt>
                <c:pt idx="59293">
                  <c:v>398.67703682507698</c:v>
                </c:pt>
                <c:pt idx="59294">
                  <c:v>398.62390130907698</c:v>
                </c:pt>
                <c:pt idx="59295">
                  <c:v>398.63417486538395</c:v>
                </c:pt>
                <c:pt idx="59296">
                  <c:v>398.52664139015297</c:v>
                </c:pt>
                <c:pt idx="59297">
                  <c:v>398.62032359846108</c:v>
                </c:pt>
                <c:pt idx="59298">
                  <c:v>398.71967840584608</c:v>
                </c:pt>
                <c:pt idx="59299">
                  <c:v>398.74332034153792</c:v>
                </c:pt>
                <c:pt idx="59300">
                  <c:v>398.74956216599901</c:v>
                </c:pt>
                <c:pt idx="59301">
                  <c:v>398.89430097892199</c:v>
                </c:pt>
                <c:pt idx="59302">
                  <c:v>399.00163987476901</c:v>
                </c:pt>
                <c:pt idx="59303">
                  <c:v>399.11750455661496</c:v>
                </c:pt>
                <c:pt idx="59304">
                  <c:v>399.16936906615405</c:v>
                </c:pt>
                <c:pt idx="59305">
                  <c:v>399.23756944399889</c:v>
                </c:pt>
                <c:pt idx="59306">
                  <c:v>399.17305559476904</c:v>
                </c:pt>
                <c:pt idx="59307">
                  <c:v>399.24420262553804</c:v>
                </c:pt>
                <c:pt idx="59308">
                  <c:v>399.19378985692299</c:v>
                </c:pt>
                <c:pt idx="59309">
                  <c:v>399.31369225630698</c:v>
                </c:pt>
                <c:pt idx="59310">
                  <c:v>399.45393108430704</c:v>
                </c:pt>
                <c:pt idx="59311">
                  <c:v>399.46454485138503</c:v>
                </c:pt>
                <c:pt idx="59312">
                  <c:v>399.56957825892295</c:v>
                </c:pt>
                <c:pt idx="59313">
                  <c:v>399.63105194876897</c:v>
                </c:pt>
                <c:pt idx="59314">
                  <c:v>399.68894441046098</c:v>
                </c:pt>
                <c:pt idx="59315">
                  <c:v>399.74368686461497</c:v>
                </c:pt>
                <c:pt idx="59316">
                  <c:v>399.95718515230698</c:v>
                </c:pt>
                <c:pt idx="59317">
                  <c:v>400.19083699446105</c:v>
                </c:pt>
                <c:pt idx="59318">
                  <c:v>400.365345028923</c:v>
                </c:pt>
                <c:pt idx="59319">
                  <c:v>400.38479150153802</c:v>
                </c:pt>
                <c:pt idx="59320">
                  <c:v>400.47915048738389</c:v>
                </c:pt>
                <c:pt idx="59321">
                  <c:v>400.50973725092194</c:v>
                </c:pt>
                <c:pt idx="59322">
                  <c:v>400.57647636938395</c:v>
                </c:pt>
                <c:pt idx="59323">
                  <c:v>400.73682371615303</c:v>
                </c:pt>
                <c:pt idx="59324">
                  <c:v>400.95405746292295</c:v>
                </c:pt>
                <c:pt idx="59325">
                  <c:v>400.95314216615299</c:v>
                </c:pt>
                <c:pt idx="59326">
                  <c:v>400.85315004153796</c:v>
                </c:pt>
                <c:pt idx="59327">
                  <c:v>400.62858363061508</c:v>
                </c:pt>
                <c:pt idx="59328">
                  <c:v>400.71719129215296</c:v>
                </c:pt>
                <c:pt idx="59329">
                  <c:v>400.92282806922992</c:v>
                </c:pt>
                <c:pt idx="59330">
                  <c:v>401.27036827261486</c:v>
                </c:pt>
                <c:pt idx="59331">
                  <c:v>401.48844249492299</c:v>
                </c:pt>
                <c:pt idx="59332">
                  <c:v>401.55305881184597</c:v>
                </c:pt>
                <c:pt idx="59333">
                  <c:v>401.47692451276896</c:v>
                </c:pt>
                <c:pt idx="59334">
                  <c:v>401.37731263707695</c:v>
                </c:pt>
                <c:pt idx="59335">
                  <c:v>401.26055940861488</c:v>
                </c:pt>
                <c:pt idx="59336">
                  <c:v>401.06057738984498</c:v>
                </c:pt>
                <c:pt idx="59337">
                  <c:v>400.89371809199986</c:v>
                </c:pt>
                <c:pt idx="59338">
                  <c:v>400.77566355323</c:v>
                </c:pt>
                <c:pt idx="59339">
                  <c:v>400.78211291738387</c:v>
                </c:pt>
                <c:pt idx="59340">
                  <c:v>400.86790625707692</c:v>
                </c:pt>
                <c:pt idx="59341">
                  <c:v>400.96383894492192</c:v>
                </c:pt>
                <c:pt idx="59342">
                  <c:v>400.86257665323001</c:v>
                </c:pt>
                <c:pt idx="59343">
                  <c:v>400.72002818323</c:v>
                </c:pt>
                <c:pt idx="59344">
                  <c:v>400.66255559030702</c:v>
                </c:pt>
                <c:pt idx="59345">
                  <c:v>400.73190386369197</c:v>
                </c:pt>
                <c:pt idx="59346">
                  <c:v>400.89440715599898</c:v>
                </c:pt>
                <c:pt idx="59347">
                  <c:v>401.00822019861499</c:v>
                </c:pt>
                <c:pt idx="59348">
                  <c:v>401.05242278476908</c:v>
                </c:pt>
                <c:pt idx="59349">
                  <c:v>400.92628247276895</c:v>
                </c:pt>
                <c:pt idx="59350">
                  <c:v>400.75750537522993</c:v>
                </c:pt>
                <c:pt idx="59351">
                  <c:v>400.68342193923002</c:v>
                </c:pt>
                <c:pt idx="59352">
                  <c:v>400.68119951984499</c:v>
                </c:pt>
                <c:pt idx="59353">
                  <c:v>400.84217512492211</c:v>
                </c:pt>
                <c:pt idx="59354">
                  <c:v>401.20731846399991</c:v>
                </c:pt>
                <c:pt idx="59355">
                  <c:v>401.30952106615302</c:v>
                </c:pt>
                <c:pt idx="59356">
                  <c:v>401.30379218923002</c:v>
                </c:pt>
                <c:pt idx="59357">
                  <c:v>401.103877653692</c:v>
                </c:pt>
                <c:pt idx="59358">
                  <c:v>400.71513545769187</c:v>
                </c:pt>
                <c:pt idx="59359">
                  <c:v>400.44289574738394</c:v>
                </c:pt>
                <c:pt idx="59360">
                  <c:v>400.20473914984598</c:v>
                </c:pt>
                <c:pt idx="59361">
                  <c:v>400.25353130538394</c:v>
                </c:pt>
                <c:pt idx="59362">
                  <c:v>400.27701785338394</c:v>
                </c:pt>
                <c:pt idx="59363">
                  <c:v>400.44934537953804</c:v>
                </c:pt>
                <c:pt idx="59364">
                  <c:v>400.64677320569092</c:v>
                </c:pt>
                <c:pt idx="59365">
                  <c:v>400.84651742553797</c:v>
                </c:pt>
                <c:pt idx="59366">
                  <c:v>401.01949397599896</c:v>
                </c:pt>
                <c:pt idx="59367">
                  <c:v>401.11112885599994</c:v>
                </c:pt>
                <c:pt idx="59368">
                  <c:v>401.16068645876902</c:v>
                </c:pt>
                <c:pt idx="59369">
                  <c:v>401.11636670507596</c:v>
                </c:pt>
                <c:pt idx="59370">
                  <c:v>401.10114983122992</c:v>
                </c:pt>
                <c:pt idx="59371">
                  <c:v>400.942057934307</c:v>
                </c:pt>
                <c:pt idx="59372">
                  <c:v>400.85971067338403</c:v>
                </c:pt>
                <c:pt idx="59373">
                  <c:v>400.86735122015398</c:v>
                </c:pt>
                <c:pt idx="59374">
                  <c:v>400.81284310076916</c:v>
                </c:pt>
                <c:pt idx="59375">
                  <c:v>400.77017130569192</c:v>
                </c:pt>
                <c:pt idx="59376">
                  <c:v>400.77890844492293</c:v>
                </c:pt>
                <c:pt idx="59377">
                  <c:v>400.87438821969198</c:v>
                </c:pt>
                <c:pt idx="59378">
                  <c:v>400.92702109676901</c:v>
                </c:pt>
                <c:pt idx="59379">
                  <c:v>401.17969395184605</c:v>
                </c:pt>
                <c:pt idx="59380">
                  <c:v>401.22745085815296</c:v>
                </c:pt>
                <c:pt idx="59381">
                  <c:v>401.27700167046106</c:v>
                </c:pt>
                <c:pt idx="59382">
                  <c:v>401.25911165630703</c:v>
                </c:pt>
                <c:pt idx="59383">
                  <c:v>401.43274013815397</c:v>
                </c:pt>
                <c:pt idx="59384">
                  <c:v>401.51804733107696</c:v>
                </c:pt>
                <c:pt idx="59385">
                  <c:v>401.45538804215295</c:v>
                </c:pt>
                <c:pt idx="59386">
                  <c:v>401.25794678646105</c:v>
                </c:pt>
                <c:pt idx="59387">
                  <c:v>401.24159495107591</c:v>
                </c:pt>
                <c:pt idx="59388">
                  <c:v>401.36381458107695</c:v>
                </c:pt>
                <c:pt idx="59389">
                  <c:v>401.51723339646105</c:v>
                </c:pt>
                <c:pt idx="59390">
                  <c:v>401.45255150876898</c:v>
                </c:pt>
                <c:pt idx="59391">
                  <c:v>401.33736716722996</c:v>
                </c:pt>
                <c:pt idx="59392">
                  <c:v>401.2106199441539</c:v>
                </c:pt>
                <c:pt idx="59393">
                  <c:v>401.21902397307599</c:v>
                </c:pt>
                <c:pt idx="59394">
                  <c:v>401.29052732984604</c:v>
                </c:pt>
                <c:pt idx="59395">
                  <c:v>401.32094465876901</c:v>
                </c:pt>
                <c:pt idx="59396">
                  <c:v>401.357101673692</c:v>
                </c:pt>
                <c:pt idx="59397">
                  <c:v>401.35046305953807</c:v>
                </c:pt>
                <c:pt idx="59398">
                  <c:v>401.45260445799892</c:v>
                </c:pt>
                <c:pt idx="59399">
                  <c:v>401.48239827646103</c:v>
                </c:pt>
                <c:pt idx="59400">
                  <c:v>401.55015765399895</c:v>
                </c:pt>
                <c:pt idx="59401">
                  <c:v>401.60486031676913</c:v>
                </c:pt>
                <c:pt idx="59402">
                  <c:v>401.74915391338396</c:v>
                </c:pt>
                <c:pt idx="59403">
                  <c:v>401.77346368876908</c:v>
                </c:pt>
                <c:pt idx="59404">
                  <c:v>401.85388217046113</c:v>
                </c:pt>
                <c:pt idx="59405">
                  <c:v>401.95836701938396</c:v>
                </c:pt>
                <c:pt idx="59406">
                  <c:v>402.03183088938403</c:v>
                </c:pt>
                <c:pt idx="59407">
                  <c:v>402.07520194107593</c:v>
                </c:pt>
                <c:pt idx="59408">
                  <c:v>401.99767492076904</c:v>
                </c:pt>
                <c:pt idx="59409">
                  <c:v>401.97103771276892</c:v>
                </c:pt>
                <c:pt idx="59410">
                  <c:v>401.9727344606149</c:v>
                </c:pt>
                <c:pt idx="59411">
                  <c:v>401.95405255815297</c:v>
                </c:pt>
                <c:pt idx="59412">
                  <c:v>401.813946612922</c:v>
                </c:pt>
                <c:pt idx="59413">
                  <c:v>401.789597969846</c:v>
                </c:pt>
                <c:pt idx="59414">
                  <c:v>401.84343061015306</c:v>
                </c:pt>
                <c:pt idx="59415">
                  <c:v>401.8372688243071</c:v>
                </c:pt>
                <c:pt idx="59416">
                  <c:v>401.969390084922</c:v>
                </c:pt>
                <c:pt idx="59417">
                  <c:v>402.10938445661492</c:v>
                </c:pt>
                <c:pt idx="59418">
                  <c:v>402.39669535815392</c:v>
                </c:pt>
                <c:pt idx="59419">
                  <c:v>402.34368494461501</c:v>
                </c:pt>
                <c:pt idx="59420">
                  <c:v>402.28084484861495</c:v>
                </c:pt>
                <c:pt idx="59421">
                  <c:v>402.06898819138405</c:v>
                </c:pt>
                <c:pt idx="59422">
                  <c:v>401.90093376907595</c:v>
                </c:pt>
                <c:pt idx="59423">
                  <c:v>401.818896008769</c:v>
                </c:pt>
                <c:pt idx="59424">
                  <c:v>401.82429863753805</c:v>
                </c:pt>
                <c:pt idx="59425">
                  <c:v>401.9260028156919</c:v>
                </c:pt>
                <c:pt idx="59426">
                  <c:v>402.00272836599896</c:v>
                </c:pt>
                <c:pt idx="59427">
                  <c:v>401.9604230847691</c:v>
                </c:pt>
                <c:pt idx="59428">
                  <c:v>401.82525674676896</c:v>
                </c:pt>
                <c:pt idx="59429">
                  <c:v>401.88158237599896</c:v>
                </c:pt>
                <c:pt idx="59430">
                  <c:v>402.01631715246094</c:v>
                </c:pt>
                <c:pt idx="59431">
                  <c:v>402.05975150446108</c:v>
                </c:pt>
                <c:pt idx="59432">
                  <c:v>402.03438637169199</c:v>
                </c:pt>
                <c:pt idx="59433">
                  <c:v>402.02943470184601</c:v>
                </c:pt>
                <c:pt idx="59434">
                  <c:v>402.195289416153</c:v>
                </c:pt>
                <c:pt idx="59435">
                  <c:v>402.24749453153805</c:v>
                </c:pt>
                <c:pt idx="59436">
                  <c:v>402.332037732461</c:v>
                </c:pt>
                <c:pt idx="59437">
                  <c:v>402.24978517584611</c:v>
                </c:pt>
                <c:pt idx="59438">
                  <c:v>402.22238494338399</c:v>
                </c:pt>
                <c:pt idx="59439">
                  <c:v>402.35111598399993</c:v>
                </c:pt>
                <c:pt idx="59440">
                  <c:v>402.30934339092306</c:v>
                </c:pt>
                <c:pt idx="59441">
                  <c:v>402.3218640647691</c:v>
                </c:pt>
                <c:pt idx="59442">
                  <c:v>402.22379954199891</c:v>
                </c:pt>
                <c:pt idx="59443">
                  <c:v>402.09369892846092</c:v>
                </c:pt>
                <c:pt idx="59444">
                  <c:v>402.02223923292303</c:v>
                </c:pt>
                <c:pt idx="59445">
                  <c:v>402.07991229415302</c:v>
                </c:pt>
                <c:pt idx="59446">
                  <c:v>402.16661517569196</c:v>
                </c:pt>
                <c:pt idx="59447">
                  <c:v>402.25247189846107</c:v>
                </c:pt>
                <c:pt idx="59448">
                  <c:v>402.30045043861492</c:v>
                </c:pt>
                <c:pt idx="59449">
                  <c:v>402.299290813384</c:v>
                </c:pt>
                <c:pt idx="59450">
                  <c:v>402.19611532353792</c:v>
                </c:pt>
                <c:pt idx="59451">
                  <c:v>402.14124176907598</c:v>
                </c:pt>
                <c:pt idx="59452">
                  <c:v>402.085381616615</c:v>
                </c:pt>
                <c:pt idx="59453">
                  <c:v>402.23742020769197</c:v>
                </c:pt>
                <c:pt idx="59454">
                  <c:v>402.2540651864611</c:v>
                </c:pt>
                <c:pt idx="59455">
                  <c:v>402.19530154861491</c:v>
                </c:pt>
                <c:pt idx="59456">
                  <c:v>402.19569075722995</c:v>
                </c:pt>
                <c:pt idx="59457">
                  <c:v>402.26105692461493</c:v>
                </c:pt>
                <c:pt idx="59458">
                  <c:v>402.23496324799891</c:v>
                </c:pt>
                <c:pt idx="59459">
                  <c:v>402.09663376738393</c:v>
                </c:pt>
                <c:pt idx="59460">
                  <c:v>401.93618064353797</c:v>
                </c:pt>
                <c:pt idx="59461">
                  <c:v>401.89067053092305</c:v>
                </c:pt>
                <c:pt idx="59462">
                  <c:v>401.79052208984598</c:v>
                </c:pt>
                <c:pt idx="59463">
                  <c:v>401.78349771599892</c:v>
                </c:pt>
                <c:pt idx="59464">
                  <c:v>401.90643605369189</c:v>
                </c:pt>
                <c:pt idx="59465">
                  <c:v>401.90448230969201</c:v>
                </c:pt>
                <c:pt idx="59466">
                  <c:v>401.88619410646101</c:v>
                </c:pt>
                <c:pt idx="59467">
                  <c:v>401.816701114154</c:v>
                </c:pt>
                <c:pt idx="59468">
                  <c:v>401.82045889923108</c:v>
                </c:pt>
                <c:pt idx="59469">
                  <c:v>401.86535908907695</c:v>
                </c:pt>
                <c:pt idx="59470">
                  <c:v>401.83542400230698</c:v>
                </c:pt>
                <c:pt idx="59471">
                  <c:v>401.853507903538</c:v>
                </c:pt>
                <c:pt idx="59472">
                  <c:v>401.72886677215303</c:v>
                </c:pt>
                <c:pt idx="59473">
                  <c:v>401.61635794476899</c:v>
                </c:pt>
                <c:pt idx="59474">
                  <c:v>401.53424561630703</c:v>
                </c:pt>
                <c:pt idx="59475">
                  <c:v>401.52707849938395</c:v>
                </c:pt>
                <c:pt idx="59476">
                  <c:v>401.43018345799987</c:v>
                </c:pt>
                <c:pt idx="59477">
                  <c:v>401.30608755215292</c:v>
                </c:pt>
                <c:pt idx="59478">
                  <c:v>401.33320811246102</c:v>
                </c:pt>
                <c:pt idx="59479">
                  <c:v>401.35716691676902</c:v>
                </c:pt>
                <c:pt idx="59480">
                  <c:v>401.38366913276803</c:v>
                </c:pt>
                <c:pt idx="59481">
                  <c:v>401.53966851584607</c:v>
                </c:pt>
                <c:pt idx="59482">
                  <c:v>401.50524949122996</c:v>
                </c:pt>
                <c:pt idx="59483">
                  <c:v>401.60895834569192</c:v>
                </c:pt>
                <c:pt idx="59484">
                  <c:v>401.65593189969201</c:v>
                </c:pt>
                <c:pt idx="59485">
                  <c:v>401.66429034492307</c:v>
                </c:pt>
                <c:pt idx="59486">
                  <c:v>401.75918344307593</c:v>
                </c:pt>
                <c:pt idx="59487">
                  <c:v>401.74741391230697</c:v>
                </c:pt>
                <c:pt idx="59488">
                  <c:v>401.79844883323</c:v>
                </c:pt>
                <c:pt idx="59489">
                  <c:v>401.80969196615308</c:v>
                </c:pt>
                <c:pt idx="59490">
                  <c:v>401.83131200953795</c:v>
                </c:pt>
                <c:pt idx="59491">
                  <c:v>401.90620660338396</c:v>
                </c:pt>
                <c:pt idx="59492">
                  <c:v>401.88834447538392</c:v>
                </c:pt>
                <c:pt idx="59493">
                  <c:v>402.04019081492305</c:v>
                </c:pt>
                <c:pt idx="59494">
                  <c:v>402.12348423646108</c:v>
                </c:pt>
                <c:pt idx="59495">
                  <c:v>402.07923189830802</c:v>
                </c:pt>
                <c:pt idx="59496">
                  <c:v>402.14689464107602</c:v>
                </c:pt>
                <c:pt idx="59497">
                  <c:v>402.215204239076</c:v>
                </c:pt>
                <c:pt idx="59498">
                  <c:v>402.27864300738395</c:v>
                </c:pt>
                <c:pt idx="59499">
                  <c:v>402.346215936769</c:v>
                </c:pt>
                <c:pt idx="59500">
                  <c:v>402.36482434415308</c:v>
                </c:pt>
                <c:pt idx="59501">
                  <c:v>402.43307336169187</c:v>
                </c:pt>
                <c:pt idx="59502">
                  <c:v>402.44252944169193</c:v>
                </c:pt>
                <c:pt idx="59503">
                  <c:v>402.47429250722996</c:v>
                </c:pt>
                <c:pt idx="59504">
                  <c:v>402.56204625246102</c:v>
                </c:pt>
                <c:pt idx="59505">
                  <c:v>402.60101078938396</c:v>
                </c:pt>
                <c:pt idx="59506">
                  <c:v>402.77220588046106</c:v>
                </c:pt>
                <c:pt idx="59507">
                  <c:v>402.72185107199994</c:v>
                </c:pt>
                <c:pt idx="59508">
                  <c:v>402.82678383846098</c:v>
                </c:pt>
                <c:pt idx="59509">
                  <c:v>402.9025995656919</c:v>
                </c:pt>
                <c:pt idx="59510">
                  <c:v>402.92525264538392</c:v>
                </c:pt>
                <c:pt idx="59511">
                  <c:v>402.94353301430698</c:v>
                </c:pt>
                <c:pt idx="59512">
                  <c:v>403.01641117522996</c:v>
                </c:pt>
                <c:pt idx="59513">
                  <c:v>403.05347239907701</c:v>
                </c:pt>
                <c:pt idx="59514">
                  <c:v>403.07455159569196</c:v>
                </c:pt>
                <c:pt idx="59515">
                  <c:v>402.92755192138389</c:v>
                </c:pt>
                <c:pt idx="59516">
                  <c:v>403.03375911276896</c:v>
                </c:pt>
                <c:pt idx="59517">
                  <c:v>403.13892302492297</c:v>
                </c:pt>
                <c:pt idx="59518">
                  <c:v>403.12682020676908</c:v>
                </c:pt>
                <c:pt idx="59519">
                  <c:v>403.17284047384612</c:v>
                </c:pt>
                <c:pt idx="59520">
                  <c:v>403.14263577507597</c:v>
                </c:pt>
                <c:pt idx="59521">
                  <c:v>403.19741965399896</c:v>
                </c:pt>
                <c:pt idx="59522">
                  <c:v>403.14430653738401</c:v>
                </c:pt>
                <c:pt idx="59523">
                  <c:v>403.17848300846106</c:v>
                </c:pt>
                <c:pt idx="59524">
                  <c:v>403.10619925676895</c:v>
                </c:pt>
                <c:pt idx="59525">
                  <c:v>403.2382342936919</c:v>
                </c:pt>
                <c:pt idx="59526">
                  <c:v>403.31708000999902</c:v>
                </c:pt>
                <c:pt idx="59527">
                  <c:v>403.265371884307</c:v>
                </c:pt>
                <c:pt idx="59528">
                  <c:v>403.24111014676896</c:v>
                </c:pt>
                <c:pt idx="59529">
                  <c:v>403.11053425215397</c:v>
                </c:pt>
                <c:pt idx="59530">
                  <c:v>403.15501931276901</c:v>
                </c:pt>
                <c:pt idx="59531">
                  <c:v>403.13137670307691</c:v>
                </c:pt>
                <c:pt idx="59532">
                  <c:v>403.11117883722994</c:v>
                </c:pt>
                <c:pt idx="59533">
                  <c:v>403.13244126692302</c:v>
                </c:pt>
                <c:pt idx="59534">
                  <c:v>403.11107460446107</c:v>
                </c:pt>
                <c:pt idx="59535">
                  <c:v>402.94695088707692</c:v>
                </c:pt>
                <c:pt idx="59536">
                  <c:v>403.03829366307599</c:v>
                </c:pt>
                <c:pt idx="59537">
                  <c:v>402.9981175209229</c:v>
                </c:pt>
                <c:pt idx="59538">
                  <c:v>402.80316784615292</c:v>
                </c:pt>
                <c:pt idx="59539">
                  <c:v>402.84435455815395</c:v>
                </c:pt>
                <c:pt idx="59540">
                  <c:v>402.77317745507588</c:v>
                </c:pt>
                <c:pt idx="59541">
                  <c:v>402.87086750461498</c:v>
                </c:pt>
                <c:pt idx="59542">
                  <c:v>402.89982411876906</c:v>
                </c:pt>
                <c:pt idx="59543">
                  <c:v>403.01665031338405</c:v>
                </c:pt>
                <c:pt idx="59544">
                  <c:v>403.13915951369199</c:v>
                </c:pt>
                <c:pt idx="59545">
                  <c:v>403.18097382215302</c:v>
                </c:pt>
                <c:pt idx="59546">
                  <c:v>403.26921295076897</c:v>
                </c:pt>
                <c:pt idx="59547">
                  <c:v>403.26032550153792</c:v>
                </c:pt>
                <c:pt idx="59548">
                  <c:v>403.34129927815394</c:v>
                </c:pt>
                <c:pt idx="59549">
                  <c:v>403.33172282846101</c:v>
                </c:pt>
                <c:pt idx="59550">
                  <c:v>403.35976167092207</c:v>
                </c:pt>
                <c:pt idx="59551">
                  <c:v>403.28603690999989</c:v>
                </c:pt>
                <c:pt idx="59552">
                  <c:v>403.29072477969095</c:v>
                </c:pt>
                <c:pt idx="59553">
                  <c:v>403.32898112769197</c:v>
                </c:pt>
                <c:pt idx="59554">
                  <c:v>403.26247823076903</c:v>
                </c:pt>
                <c:pt idx="59555">
                  <c:v>403.23532328969191</c:v>
                </c:pt>
                <c:pt idx="59556">
                  <c:v>403.32419590692297</c:v>
                </c:pt>
                <c:pt idx="59557">
                  <c:v>403.327251533077</c:v>
                </c:pt>
                <c:pt idx="59558">
                  <c:v>403.4320391453839</c:v>
                </c:pt>
                <c:pt idx="59559">
                  <c:v>403.58929571723093</c:v>
                </c:pt>
                <c:pt idx="59560">
                  <c:v>403.57728509353808</c:v>
                </c:pt>
                <c:pt idx="59561">
                  <c:v>403.6452816538461</c:v>
                </c:pt>
                <c:pt idx="59562">
                  <c:v>403.82517436676898</c:v>
                </c:pt>
                <c:pt idx="59563">
                  <c:v>403.8594576733841</c:v>
                </c:pt>
                <c:pt idx="59564">
                  <c:v>403.91801180076897</c:v>
                </c:pt>
                <c:pt idx="59565">
                  <c:v>403.93215281969191</c:v>
                </c:pt>
                <c:pt idx="59566">
                  <c:v>403.97990332246098</c:v>
                </c:pt>
                <c:pt idx="59567">
                  <c:v>403.95051146769185</c:v>
                </c:pt>
                <c:pt idx="59568">
                  <c:v>403.9981427532299</c:v>
                </c:pt>
                <c:pt idx="59569">
                  <c:v>403.90006289046107</c:v>
                </c:pt>
                <c:pt idx="59570">
                  <c:v>403.86735195446101</c:v>
                </c:pt>
                <c:pt idx="59571">
                  <c:v>403.87128765892299</c:v>
                </c:pt>
                <c:pt idx="59572">
                  <c:v>403.889619559538</c:v>
                </c:pt>
                <c:pt idx="59573">
                  <c:v>403.89639045261481</c:v>
                </c:pt>
                <c:pt idx="59574">
                  <c:v>403.94769053753805</c:v>
                </c:pt>
                <c:pt idx="59575">
                  <c:v>404.03972429769192</c:v>
                </c:pt>
                <c:pt idx="59576">
                  <c:v>404.113788369384</c:v>
                </c:pt>
                <c:pt idx="59577">
                  <c:v>404.18862696522996</c:v>
                </c:pt>
                <c:pt idx="59578">
                  <c:v>404.26934571169193</c:v>
                </c:pt>
                <c:pt idx="59579">
                  <c:v>404.16967573076909</c:v>
                </c:pt>
                <c:pt idx="59580">
                  <c:v>404.190262499384</c:v>
                </c:pt>
                <c:pt idx="59581">
                  <c:v>404.13484461953811</c:v>
                </c:pt>
                <c:pt idx="59582">
                  <c:v>404.09479457615299</c:v>
                </c:pt>
                <c:pt idx="59583">
                  <c:v>404.12718081538401</c:v>
                </c:pt>
                <c:pt idx="59584">
                  <c:v>404.07578462400005</c:v>
                </c:pt>
                <c:pt idx="59585">
                  <c:v>404.11101446522997</c:v>
                </c:pt>
                <c:pt idx="59586">
                  <c:v>404.10771921415301</c:v>
                </c:pt>
                <c:pt idx="59587">
                  <c:v>404.21486382876907</c:v>
                </c:pt>
                <c:pt idx="59588">
                  <c:v>404.36897372446106</c:v>
                </c:pt>
                <c:pt idx="59589">
                  <c:v>404.60464451676916</c:v>
                </c:pt>
                <c:pt idx="59590">
                  <c:v>404.65517581246098</c:v>
                </c:pt>
                <c:pt idx="59591">
                  <c:v>404.70459403646106</c:v>
                </c:pt>
                <c:pt idx="59592">
                  <c:v>404.75197813030701</c:v>
                </c:pt>
                <c:pt idx="59593">
                  <c:v>404.80382364784606</c:v>
                </c:pt>
                <c:pt idx="59594">
                  <c:v>404.80125210353805</c:v>
                </c:pt>
                <c:pt idx="59595">
                  <c:v>404.95019688092299</c:v>
                </c:pt>
                <c:pt idx="59596">
                  <c:v>405.1881173873839</c:v>
                </c:pt>
                <c:pt idx="59597">
                  <c:v>405.48427230261495</c:v>
                </c:pt>
                <c:pt idx="59598">
                  <c:v>405.83498419369204</c:v>
                </c:pt>
                <c:pt idx="59599">
                  <c:v>406.29678653923003</c:v>
                </c:pt>
                <c:pt idx="59600">
                  <c:v>406.99089382538398</c:v>
                </c:pt>
                <c:pt idx="59601">
                  <c:v>407.44330302492301</c:v>
                </c:pt>
                <c:pt idx="59602">
                  <c:v>407.36565501784605</c:v>
                </c:pt>
                <c:pt idx="59603">
                  <c:v>406.94741617507697</c:v>
                </c:pt>
                <c:pt idx="59604">
                  <c:v>406.73206813599904</c:v>
                </c:pt>
                <c:pt idx="59605">
                  <c:v>406.38277749230696</c:v>
                </c:pt>
                <c:pt idx="59606">
                  <c:v>405.90051455199989</c:v>
                </c:pt>
                <c:pt idx="59607">
                  <c:v>405.35215765769192</c:v>
                </c:pt>
                <c:pt idx="59608">
                  <c:v>404.89745831892196</c:v>
                </c:pt>
                <c:pt idx="59609">
                  <c:v>404.60092295738394</c:v>
                </c:pt>
                <c:pt idx="59610">
                  <c:v>404.46778905646102</c:v>
                </c:pt>
                <c:pt idx="59611">
                  <c:v>404.54452109461505</c:v>
                </c:pt>
                <c:pt idx="59612">
                  <c:v>404.59960062261501</c:v>
                </c:pt>
                <c:pt idx="59613">
                  <c:v>404.64887289646111</c:v>
                </c:pt>
                <c:pt idx="59614">
                  <c:v>404.672370928769</c:v>
                </c:pt>
                <c:pt idx="59615">
                  <c:v>404.68171676261488</c:v>
                </c:pt>
                <c:pt idx="59616">
                  <c:v>404.66159734692292</c:v>
                </c:pt>
                <c:pt idx="59617">
                  <c:v>404.64475199569102</c:v>
                </c:pt>
                <c:pt idx="59618">
                  <c:v>404.64085035138402</c:v>
                </c:pt>
                <c:pt idx="59619">
                  <c:v>404.62324428892299</c:v>
                </c:pt>
                <c:pt idx="59620">
                  <c:v>404.82602463415304</c:v>
                </c:pt>
                <c:pt idx="59621">
                  <c:v>404.97935030876801</c:v>
                </c:pt>
                <c:pt idx="59622">
                  <c:v>404.99648667892194</c:v>
                </c:pt>
                <c:pt idx="59623">
                  <c:v>405.04368750661502</c:v>
                </c:pt>
                <c:pt idx="59624">
                  <c:v>404.94544296846101</c:v>
                </c:pt>
                <c:pt idx="59625">
                  <c:v>405.01522068861499</c:v>
                </c:pt>
                <c:pt idx="59626">
                  <c:v>404.93229384153796</c:v>
                </c:pt>
                <c:pt idx="59627">
                  <c:v>404.91418731199997</c:v>
                </c:pt>
                <c:pt idx="59628">
                  <c:v>404.86470092584506</c:v>
                </c:pt>
                <c:pt idx="59629">
                  <c:v>404.98142197569189</c:v>
                </c:pt>
                <c:pt idx="59630">
                  <c:v>405.18499343876908</c:v>
                </c:pt>
                <c:pt idx="59631">
                  <c:v>405.25050085061503</c:v>
                </c:pt>
                <c:pt idx="59632">
                  <c:v>405.22782830476808</c:v>
                </c:pt>
                <c:pt idx="59633">
                  <c:v>405.25874098876898</c:v>
                </c:pt>
                <c:pt idx="59634">
                  <c:v>405.36928774876901</c:v>
                </c:pt>
                <c:pt idx="59635">
                  <c:v>405.43798495430696</c:v>
                </c:pt>
                <c:pt idx="59636">
                  <c:v>405.45686046999992</c:v>
                </c:pt>
                <c:pt idx="59637">
                  <c:v>405.49779636553797</c:v>
                </c:pt>
                <c:pt idx="59638">
                  <c:v>405.49181699415391</c:v>
                </c:pt>
                <c:pt idx="59639">
                  <c:v>405.61541262153798</c:v>
                </c:pt>
                <c:pt idx="59640">
                  <c:v>405.55343205999992</c:v>
                </c:pt>
                <c:pt idx="59641">
                  <c:v>405.55245014184607</c:v>
                </c:pt>
                <c:pt idx="59642">
                  <c:v>405.56544717876903</c:v>
                </c:pt>
                <c:pt idx="59643">
                  <c:v>405.58874799861491</c:v>
                </c:pt>
                <c:pt idx="59644">
                  <c:v>405.43482291892195</c:v>
                </c:pt>
                <c:pt idx="59645">
                  <c:v>405.46762987553802</c:v>
                </c:pt>
                <c:pt idx="59646">
                  <c:v>405.51042785092204</c:v>
                </c:pt>
                <c:pt idx="59647">
                  <c:v>405.58850398430695</c:v>
                </c:pt>
                <c:pt idx="59648">
                  <c:v>405.637367382153</c:v>
                </c:pt>
                <c:pt idx="59649">
                  <c:v>405.71207977984602</c:v>
                </c:pt>
                <c:pt idx="59650">
                  <c:v>405.69935073769199</c:v>
                </c:pt>
                <c:pt idx="59651">
                  <c:v>405.72880071369195</c:v>
                </c:pt>
                <c:pt idx="59652">
                  <c:v>405.74015073861494</c:v>
                </c:pt>
                <c:pt idx="59653">
                  <c:v>405.77443869646106</c:v>
                </c:pt>
                <c:pt idx="59654">
                  <c:v>405.83359414015297</c:v>
                </c:pt>
                <c:pt idx="59655">
                  <c:v>405.69900319323108</c:v>
                </c:pt>
                <c:pt idx="59656">
                  <c:v>405.78949520769095</c:v>
                </c:pt>
                <c:pt idx="59657">
                  <c:v>405.76179481061496</c:v>
                </c:pt>
                <c:pt idx="59658">
                  <c:v>405.80905687092297</c:v>
                </c:pt>
                <c:pt idx="59659">
                  <c:v>405.89731489676905</c:v>
                </c:pt>
                <c:pt idx="59660">
                  <c:v>405.84751729676805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6361088"/>
        <c:axId val="156362624"/>
      </c:scatterChart>
      <c:valAx>
        <c:axId val="156361088"/>
        <c:scaling>
          <c:orientation val="minMax"/>
          <c:max val="41715"/>
          <c:min val="41670"/>
        </c:scaling>
        <c:delete val="0"/>
        <c:axPos val="b"/>
        <c:majorGridlines/>
        <c:minorGridlines/>
        <c:numFmt formatCode="dd/mm/yyyy\ hh:mm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fr-FR"/>
          </a:p>
        </c:txPr>
        <c:crossAx val="156362624"/>
        <c:crosses val="autoZero"/>
        <c:crossBetween val="midCat"/>
        <c:majorUnit val="14"/>
        <c:minorUnit val="1"/>
      </c:valAx>
      <c:valAx>
        <c:axId val="156362624"/>
        <c:scaling>
          <c:orientation val="minMax"/>
          <c:max val="520"/>
          <c:min val="380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 lang="en-US"/>
                </a:pPr>
                <a:r>
                  <a:rPr lang="en-US" dirty="0"/>
                  <a:t>12CO2 (ppm dry </a:t>
                </a:r>
                <a:r>
                  <a:rPr lang="en-US" dirty="0" smtClean="0"/>
                  <a:t>raw)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fr-FR"/>
          </a:p>
        </c:txPr>
        <c:crossAx val="15636108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Sheet2!$M$1</c:f>
              <c:strCache>
                <c:ptCount val="1"/>
              </c:strCache>
            </c:strRef>
          </c:tx>
          <c:spPr>
            <a:ln w="47625">
              <a:noFill/>
            </a:ln>
          </c:spPr>
          <c:marker>
            <c:symbol val="diamond"/>
            <c:size val="7"/>
          </c:marker>
          <c:xVal>
            <c:numRef>
              <c:f>Sheet2!$A$2:$A$1038</c:f>
              <c:numCache>
                <c:formatCode>m/d/yyyy\ h:mm</c:formatCode>
                <c:ptCount val="1037"/>
                <c:pt idx="0">
                  <c:v>41671.083417260154</c:v>
                </c:pt>
                <c:pt idx="1">
                  <c:v>41671.125190821847</c:v>
                </c:pt>
                <c:pt idx="2">
                  <c:v>41671.166962086769</c:v>
                </c:pt>
                <c:pt idx="3">
                  <c:v>41671.208721652001</c:v>
                </c:pt>
                <c:pt idx="4">
                  <c:v>41671.250489721075</c:v>
                </c:pt>
                <c:pt idx="5">
                  <c:v>41671.29229026031</c:v>
                </c:pt>
                <c:pt idx="6">
                  <c:v>41671.334050748155</c:v>
                </c:pt>
                <c:pt idx="7">
                  <c:v>41671.375818242617</c:v>
                </c:pt>
                <c:pt idx="8">
                  <c:v>41671.41759638123</c:v>
                </c:pt>
                <c:pt idx="9">
                  <c:v>41671.45934180692</c:v>
                </c:pt>
                <c:pt idx="10">
                  <c:v>41671.501097906155</c:v>
                </c:pt>
                <c:pt idx="11">
                  <c:v>41671.542877203538</c:v>
                </c:pt>
                <c:pt idx="12">
                  <c:v>41671.584647555843</c:v>
                </c:pt>
                <c:pt idx="13">
                  <c:v>41671.626383469076</c:v>
                </c:pt>
                <c:pt idx="14">
                  <c:v>41671.668177896463</c:v>
                </c:pt>
                <c:pt idx="15">
                  <c:v>41671.709942888614</c:v>
                </c:pt>
                <c:pt idx="16">
                  <c:v>41671.75171256523</c:v>
                </c:pt>
                <c:pt idx="17">
                  <c:v>41671.793498717074</c:v>
                </c:pt>
                <c:pt idx="18">
                  <c:v>41671.835274480458</c:v>
                </c:pt>
                <c:pt idx="19">
                  <c:v>41671.87704059323</c:v>
                </c:pt>
                <c:pt idx="20">
                  <c:v>41671.918818359074</c:v>
                </c:pt>
                <c:pt idx="21">
                  <c:v>41671.960593138305</c:v>
                </c:pt>
                <c:pt idx="22">
                  <c:v>41672.002371479844</c:v>
                </c:pt>
                <c:pt idx="23">
                  <c:v>41672.044135456614</c:v>
                </c:pt>
                <c:pt idx="24">
                  <c:v>41672.085920333229</c:v>
                </c:pt>
                <c:pt idx="25">
                  <c:v>41672.127700827696</c:v>
                </c:pt>
                <c:pt idx="26">
                  <c:v>41672.169468926309</c:v>
                </c:pt>
                <c:pt idx="27">
                  <c:v>41672.211242683537</c:v>
                </c:pt>
                <c:pt idx="28">
                  <c:v>41672.253028849227</c:v>
                </c:pt>
                <c:pt idx="29">
                  <c:v>41672.294810129075</c:v>
                </c:pt>
                <c:pt idx="30">
                  <c:v>41672.336579632618</c:v>
                </c:pt>
                <c:pt idx="31">
                  <c:v>41672.378347726772</c:v>
                </c:pt>
                <c:pt idx="32">
                  <c:v>41672.420129031234</c:v>
                </c:pt>
                <c:pt idx="33">
                  <c:v>41672.461903093848</c:v>
                </c:pt>
                <c:pt idx="34">
                  <c:v>41672.503654646614</c:v>
                </c:pt>
                <c:pt idx="35">
                  <c:v>41672.545411899999</c:v>
                </c:pt>
                <c:pt idx="36">
                  <c:v>41672.587197485387</c:v>
                </c:pt>
                <c:pt idx="37">
                  <c:v>41672.628971898921</c:v>
                </c:pt>
                <c:pt idx="38">
                  <c:v>41672.670740265385</c:v>
                </c:pt>
                <c:pt idx="39">
                  <c:v>41672.712509463076</c:v>
                </c:pt>
                <c:pt idx="40">
                  <c:v>41672.754292097998</c:v>
                </c:pt>
                <c:pt idx="41">
                  <c:v>41672.796079178304</c:v>
                </c:pt>
                <c:pt idx="42">
                  <c:v>41672.837851426309</c:v>
                </c:pt>
                <c:pt idx="43">
                  <c:v>41672.879621306769</c:v>
                </c:pt>
                <c:pt idx="44">
                  <c:v>41672.921408341383</c:v>
                </c:pt>
                <c:pt idx="45">
                  <c:v>41672.963188994618</c:v>
                </c:pt>
                <c:pt idx="46">
                  <c:v>41673.004969757843</c:v>
                </c:pt>
                <c:pt idx="47">
                  <c:v>41673.046749937843</c:v>
                </c:pt>
                <c:pt idx="48">
                  <c:v>41673.088535314309</c:v>
                </c:pt>
                <c:pt idx="49">
                  <c:v>41673.130303186459</c:v>
                </c:pt>
                <c:pt idx="50">
                  <c:v>41673.172104213387</c:v>
                </c:pt>
                <c:pt idx="51">
                  <c:v>41673.213858814925</c:v>
                </c:pt>
                <c:pt idx="52">
                  <c:v>41673.255631838925</c:v>
                </c:pt>
                <c:pt idx="53">
                  <c:v>41673.297414832465</c:v>
                </c:pt>
                <c:pt idx="54">
                  <c:v>41673.339173425542</c:v>
                </c:pt>
                <c:pt idx="55">
                  <c:v>41673.380942824311</c:v>
                </c:pt>
                <c:pt idx="56">
                  <c:v>41673.422724742617</c:v>
                </c:pt>
                <c:pt idx="57">
                  <c:v>41673.464508136458</c:v>
                </c:pt>
                <c:pt idx="58">
                  <c:v>41673.50625587369</c:v>
                </c:pt>
                <c:pt idx="59">
                  <c:v>41673.54801456831</c:v>
                </c:pt>
                <c:pt idx="60">
                  <c:v>41673.589788117228</c:v>
                </c:pt>
                <c:pt idx="61">
                  <c:v>41673.631587675693</c:v>
                </c:pt>
                <c:pt idx="62">
                  <c:v>41673.673350504461</c:v>
                </c:pt>
                <c:pt idx="63">
                  <c:v>41673.715141691078</c:v>
                </c:pt>
                <c:pt idx="64">
                  <c:v>41673.756942475848</c:v>
                </c:pt>
                <c:pt idx="65">
                  <c:v>41673.798718083694</c:v>
                </c:pt>
                <c:pt idx="66">
                  <c:v>41673.840474285382</c:v>
                </c:pt>
                <c:pt idx="67">
                  <c:v>41673.882240447536</c:v>
                </c:pt>
                <c:pt idx="68">
                  <c:v>41673.924000619074</c:v>
                </c:pt>
                <c:pt idx="69">
                  <c:v>41673.965788669695</c:v>
                </c:pt>
                <c:pt idx="70">
                  <c:v>41674.007546766617</c:v>
                </c:pt>
                <c:pt idx="71">
                  <c:v>41674.049322805848</c:v>
                </c:pt>
                <c:pt idx="72">
                  <c:v>41674.091084988766</c:v>
                </c:pt>
                <c:pt idx="73">
                  <c:v>41674.132849752154</c:v>
                </c:pt>
                <c:pt idx="74">
                  <c:v>41674.174621763384</c:v>
                </c:pt>
                <c:pt idx="75">
                  <c:v>41674.216410658002</c:v>
                </c:pt>
                <c:pt idx="76">
                  <c:v>41674.25816512631</c:v>
                </c:pt>
                <c:pt idx="77">
                  <c:v>41674.29996447677</c:v>
                </c:pt>
                <c:pt idx="78">
                  <c:v>41674.341707284002</c:v>
                </c:pt>
                <c:pt idx="79">
                  <c:v>41674.383498968156</c:v>
                </c:pt>
                <c:pt idx="80">
                  <c:v>41674.425260950156</c:v>
                </c:pt>
                <c:pt idx="81">
                  <c:v>41674.467039019386</c:v>
                </c:pt>
                <c:pt idx="82">
                  <c:v>41674.508816710768</c:v>
                </c:pt>
                <c:pt idx="83">
                  <c:v>41674.550587485843</c:v>
                </c:pt>
                <c:pt idx="84">
                  <c:v>41674.592356242465</c:v>
                </c:pt>
                <c:pt idx="85">
                  <c:v>41674.634174756</c:v>
                </c:pt>
                <c:pt idx="86">
                  <c:v>41674.675887757847</c:v>
                </c:pt>
                <c:pt idx="87">
                  <c:v>41674.717673594925</c:v>
                </c:pt>
                <c:pt idx="88">
                  <c:v>41674.759450969847</c:v>
                </c:pt>
                <c:pt idx="89">
                  <c:v>41674.801265853384</c:v>
                </c:pt>
                <c:pt idx="90">
                  <c:v>41674.84302960569</c:v>
                </c:pt>
                <c:pt idx="91">
                  <c:v>41674.884801267384</c:v>
                </c:pt>
                <c:pt idx="92">
                  <c:v>41674.92657297969</c:v>
                </c:pt>
                <c:pt idx="93">
                  <c:v>41674.968351549076</c:v>
                </c:pt>
                <c:pt idx="94">
                  <c:v>41675.01013040723</c:v>
                </c:pt>
                <c:pt idx="95">
                  <c:v>41675.051908537847</c:v>
                </c:pt>
                <c:pt idx="96">
                  <c:v>41675.093676970151</c:v>
                </c:pt>
                <c:pt idx="97">
                  <c:v>41675.135488708154</c:v>
                </c:pt>
                <c:pt idx="98">
                  <c:v>41675.177260042459</c:v>
                </c:pt>
                <c:pt idx="99">
                  <c:v>41675.21902745308</c:v>
                </c:pt>
                <c:pt idx="100">
                  <c:v>41675.260825373691</c:v>
                </c:pt>
                <c:pt idx="101">
                  <c:v>41675.302605236458</c:v>
                </c:pt>
                <c:pt idx="102">
                  <c:v>41675.344369108308</c:v>
                </c:pt>
                <c:pt idx="103">
                  <c:v>41675.386164661693</c:v>
                </c:pt>
                <c:pt idx="104">
                  <c:v>41675.470484949845</c:v>
                </c:pt>
                <c:pt idx="105">
                  <c:v>41675.512209461689</c:v>
                </c:pt>
                <c:pt idx="106">
                  <c:v>41675.553994915383</c:v>
                </c:pt>
                <c:pt idx="107">
                  <c:v>41675.59575436492</c:v>
                </c:pt>
                <c:pt idx="108">
                  <c:v>41675.63751916492</c:v>
                </c:pt>
                <c:pt idx="109">
                  <c:v>41675.679258193537</c:v>
                </c:pt>
                <c:pt idx="110">
                  <c:v>41675.721074321227</c:v>
                </c:pt>
                <c:pt idx="111">
                  <c:v>41675.762855474619</c:v>
                </c:pt>
                <c:pt idx="112">
                  <c:v>41675.804633696156</c:v>
                </c:pt>
                <c:pt idx="113">
                  <c:v>41675.846411386614</c:v>
                </c:pt>
                <c:pt idx="114">
                  <c:v>41675.888192833074</c:v>
                </c:pt>
                <c:pt idx="115">
                  <c:v>41675.929973562772</c:v>
                </c:pt>
                <c:pt idx="116">
                  <c:v>41675.971735725383</c:v>
                </c:pt>
                <c:pt idx="117">
                  <c:v>41676.013546931848</c:v>
                </c:pt>
                <c:pt idx="118">
                  <c:v>41676.055314094308</c:v>
                </c:pt>
                <c:pt idx="119">
                  <c:v>41676.097082931228</c:v>
                </c:pt>
                <c:pt idx="120">
                  <c:v>41676.138884026463</c:v>
                </c:pt>
                <c:pt idx="121">
                  <c:v>41676.180669078924</c:v>
                </c:pt>
                <c:pt idx="122">
                  <c:v>41676.222461878155</c:v>
                </c:pt>
                <c:pt idx="123">
                  <c:v>41676.264252394925</c:v>
                </c:pt>
                <c:pt idx="124">
                  <c:v>41676.306009845845</c:v>
                </c:pt>
                <c:pt idx="125">
                  <c:v>41676.347806864309</c:v>
                </c:pt>
                <c:pt idx="126">
                  <c:v>41676.38956276446</c:v>
                </c:pt>
                <c:pt idx="127">
                  <c:v>41676.431362912772</c:v>
                </c:pt>
                <c:pt idx="128">
                  <c:v>41676.473129994461</c:v>
                </c:pt>
                <c:pt idx="129">
                  <c:v>41676.514927432923</c:v>
                </c:pt>
                <c:pt idx="130">
                  <c:v>41676.556686054617</c:v>
                </c:pt>
                <c:pt idx="131">
                  <c:v>41676.598476741383</c:v>
                </c:pt>
                <c:pt idx="132">
                  <c:v>41676.640247691539</c:v>
                </c:pt>
                <c:pt idx="133">
                  <c:v>41676.682032636309</c:v>
                </c:pt>
                <c:pt idx="134">
                  <c:v>41676.723826925387</c:v>
                </c:pt>
                <c:pt idx="135">
                  <c:v>41676.76559753</c:v>
                </c:pt>
                <c:pt idx="136">
                  <c:v>41676.807396114615</c:v>
                </c:pt>
                <c:pt idx="137">
                  <c:v>41676.849185422616</c:v>
                </c:pt>
                <c:pt idx="138">
                  <c:v>41676.890929411849</c:v>
                </c:pt>
                <c:pt idx="139">
                  <c:v>41676.932719297234</c:v>
                </c:pt>
                <c:pt idx="140">
                  <c:v>41676.974484777849</c:v>
                </c:pt>
                <c:pt idx="141">
                  <c:v>41677.016268123232</c:v>
                </c:pt>
                <c:pt idx="142">
                  <c:v>41677.058049582309</c:v>
                </c:pt>
                <c:pt idx="143">
                  <c:v>41677.099832275075</c:v>
                </c:pt>
                <c:pt idx="144">
                  <c:v>41677.141601786767</c:v>
                </c:pt>
                <c:pt idx="145">
                  <c:v>41677.183376349079</c:v>
                </c:pt>
                <c:pt idx="146">
                  <c:v>41677.225147380304</c:v>
                </c:pt>
                <c:pt idx="147">
                  <c:v>41677.26696114985</c:v>
                </c:pt>
                <c:pt idx="148">
                  <c:v>41677.308738462612</c:v>
                </c:pt>
                <c:pt idx="149">
                  <c:v>41677.350528774157</c:v>
                </c:pt>
                <c:pt idx="150">
                  <c:v>41677.39230777631</c:v>
                </c:pt>
                <c:pt idx="151">
                  <c:v>41677.434075730773</c:v>
                </c:pt>
                <c:pt idx="152">
                  <c:v>41677.475834912926</c:v>
                </c:pt>
                <c:pt idx="153">
                  <c:v>41677.517634861077</c:v>
                </c:pt>
                <c:pt idx="154">
                  <c:v>41677.559387925074</c:v>
                </c:pt>
                <c:pt idx="155">
                  <c:v>41677.60116998446</c:v>
                </c:pt>
                <c:pt idx="156">
                  <c:v>41677.642960302306</c:v>
                </c:pt>
                <c:pt idx="157">
                  <c:v>41677.684760492462</c:v>
                </c:pt>
                <c:pt idx="158">
                  <c:v>41677.726516870462</c:v>
                </c:pt>
                <c:pt idx="159">
                  <c:v>41677.768333242922</c:v>
                </c:pt>
                <c:pt idx="160">
                  <c:v>41677.81012980354</c:v>
                </c:pt>
                <c:pt idx="161">
                  <c:v>41677.851907680153</c:v>
                </c:pt>
                <c:pt idx="162">
                  <c:v>41677.893721423075</c:v>
                </c:pt>
                <c:pt idx="163">
                  <c:v>41677.935496283848</c:v>
                </c:pt>
                <c:pt idx="164">
                  <c:v>41677.977269009381</c:v>
                </c:pt>
                <c:pt idx="165">
                  <c:v>41678.01908846169</c:v>
                </c:pt>
                <c:pt idx="166">
                  <c:v>41678.060862104307</c:v>
                </c:pt>
                <c:pt idx="167">
                  <c:v>41678.102643947539</c:v>
                </c:pt>
                <c:pt idx="168">
                  <c:v>41678.144427214458</c:v>
                </c:pt>
                <c:pt idx="169">
                  <c:v>41678.186216417998</c:v>
                </c:pt>
                <c:pt idx="170">
                  <c:v>41678.227970086155</c:v>
                </c:pt>
                <c:pt idx="171">
                  <c:v>41678.269781424613</c:v>
                </c:pt>
                <c:pt idx="172">
                  <c:v>41678.311559199385</c:v>
                </c:pt>
                <c:pt idx="173">
                  <c:v>41678.353337414155</c:v>
                </c:pt>
                <c:pt idx="174">
                  <c:v>41678.395098420464</c:v>
                </c:pt>
                <c:pt idx="175">
                  <c:v>41678.436913336613</c:v>
                </c:pt>
                <c:pt idx="176">
                  <c:v>41678.478699349536</c:v>
                </c:pt>
                <c:pt idx="177">
                  <c:v>41678.520488255075</c:v>
                </c:pt>
                <c:pt idx="178">
                  <c:v>41678.562268414003</c:v>
                </c:pt>
                <c:pt idx="179">
                  <c:v>41678.604037451383</c:v>
                </c:pt>
                <c:pt idx="180">
                  <c:v>41678.645811163849</c:v>
                </c:pt>
                <c:pt idx="181">
                  <c:v>41678.68759540077</c:v>
                </c:pt>
                <c:pt idx="182">
                  <c:v>41678.729373693845</c:v>
                </c:pt>
                <c:pt idx="183">
                  <c:v>41678.771173790767</c:v>
                </c:pt>
                <c:pt idx="184">
                  <c:v>41678.812956428927</c:v>
                </c:pt>
                <c:pt idx="185">
                  <c:v>41678.854750566003</c:v>
                </c:pt>
                <c:pt idx="186">
                  <c:v>41678.896532327999</c:v>
                </c:pt>
                <c:pt idx="187">
                  <c:v>41678.938320269073</c:v>
                </c:pt>
                <c:pt idx="188">
                  <c:v>41678.980105147231</c:v>
                </c:pt>
                <c:pt idx="189">
                  <c:v>41679.021904345078</c:v>
                </c:pt>
                <c:pt idx="190">
                  <c:v>41679.063678022154</c:v>
                </c:pt>
                <c:pt idx="191">
                  <c:v>41679.105457985541</c:v>
                </c:pt>
                <c:pt idx="192">
                  <c:v>41679.14723861892</c:v>
                </c:pt>
                <c:pt idx="193">
                  <c:v>41679.18903068723</c:v>
                </c:pt>
                <c:pt idx="194">
                  <c:v>41679.230809453387</c:v>
                </c:pt>
                <c:pt idx="195">
                  <c:v>41679.272602251076</c:v>
                </c:pt>
                <c:pt idx="196">
                  <c:v>41679.314387309998</c:v>
                </c:pt>
                <c:pt idx="197">
                  <c:v>41679.356163760458</c:v>
                </c:pt>
                <c:pt idx="198">
                  <c:v>41679.397950701234</c:v>
                </c:pt>
                <c:pt idx="199">
                  <c:v>41679.439728126614</c:v>
                </c:pt>
                <c:pt idx="200">
                  <c:v>41679.481533445229</c:v>
                </c:pt>
                <c:pt idx="201">
                  <c:v>41679.523325697388</c:v>
                </c:pt>
                <c:pt idx="202">
                  <c:v>41679.565117259997</c:v>
                </c:pt>
                <c:pt idx="203">
                  <c:v>41679.60690383154</c:v>
                </c:pt>
                <c:pt idx="204">
                  <c:v>41679.648684094151</c:v>
                </c:pt>
                <c:pt idx="205">
                  <c:v>41679.690468676308</c:v>
                </c:pt>
                <c:pt idx="206">
                  <c:v>41679.732275144925</c:v>
                </c:pt>
                <c:pt idx="207">
                  <c:v>41679.774081117539</c:v>
                </c:pt>
                <c:pt idx="208">
                  <c:v>41679.815871296771</c:v>
                </c:pt>
                <c:pt idx="209">
                  <c:v>41679.857671956925</c:v>
                </c:pt>
                <c:pt idx="210">
                  <c:v>41679.899448639997</c:v>
                </c:pt>
                <c:pt idx="211">
                  <c:v>41679.941246030925</c:v>
                </c:pt>
                <c:pt idx="212">
                  <c:v>41679.983024306617</c:v>
                </c:pt>
                <c:pt idx="213">
                  <c:v>41680.024791169228</c:v>
                </c:pt>
                <c:pt idx="214">
                  <c:v>41680.066603159074</c:v>
                </c:pt>
                <c:pt idx="215">
                  <c:v>41680.10837526308</c:v>
                </c:pt>
                <c:pt idx="216">
                  <c:v>41680.150148455228</c:v>
                </c:pt>
                <c:pt idx="217">
                  <c:v>41680.191935820156</c:v>
                </c:pt>
                <c:pt idx="218">
                  <c:v>41680.23372856569</c:v>
                </c:pt>
                <c:pt idx="219">
                  <c:v>41680.275520121075</c:v>
                </c:pt>
                <c:pt idx="220">
                  <c:v>41680.317318474154</c:v>
                </c:pt>
                <c:pt idx="221">
                  <c:v>41680.359091039689</c:v>
                </c:pt>
                <c:pt idx="222">
                  <c:v>41680.401075177077</c:v>
                </c:pt>
                <c:pt idx="223">
                  <c:v>41680.443303290464</c:v>
                </c:pt>
                <c:pt idx="224">
                  <c:v>41680.485075926154</c:v>
                </c:pt>
                <c:pt idx="225">
                  <c:v>41680.527116243844</c:v>
                </c:pt>
                <c:pt idx="226">
                  <c:v>41680.568722667384</c:v>
                </c:pt>
                <c:pt idx="227">
                  <c:v>41680.610650511233</c:v>
                </c:pt>
                <c:pt idx="228">
                  <c:v>41680.65228099969</c:v>
                </c:pt>
                <c:pt idx="229">
                  <c:v>41680.694456746154</c:v>
                </c:pt>
                <c:pt idx="230">
                  <c:v>41680.736553175695</c:v>
                </c:pt>
                <c:pt idx="231">
                  <c:v>41680.778603707382</c:v>
                </c:pt>
                <c:pt idx="232">
                  <c:v>41680.820785141696</c:v>
                </c:pt>
                <c:pt idx="233">
                  <c:v>41680.86258132723</c:v>
                </c:pt>
                <c:pt idx="234">
                  <c:v>41680.904217268311</c:v>
                </c:pt>
                <c:pt idx="235">
                  <c:v>41680.946374503234</c:v>
                </c:pt>
                <c:pt idx="236">
                  <c:v>41680.988251555384</c:v>
                </c:pt>
                <c:pt idx="237">
                  <c:v>41681.030031805079</c:v>
                </c:pt>
                <c:pt idx="238">
                  <c:v>41681.071909674618</c:v>
                </c:pt>
                <c:pt idx="239">
                  <c:v>41681.113566801076</c:v>
                </c:pt>
                <c:pt idx="240">
                  <c:v>41681.155674698151</c:v>
                </c:pt>
                <c:pt idx="241">
                  <c:v>41681.197402725542</c:v>
                </c:pt>
                <c:pt idx="242">
                  <c:v>41681.239198910924</c:v>
                </c:pt>
                <c:pt idx="243">
                  <c:v>41681.280808290307</c:v>
                </c:pt>
                <c:pt idx="244">
                  <c:v>41681.322352177689</c:v>
                </c:pt>
                <c:pt idx="245">
                  <c:v>41681.363903834768</c:v>
                </c:pt>
                <c:pt idx="246">
                  <c:v>41681.405525964459</c:v>
                </c:pt>
                <c:pt idx="247">
                  <c:v>41681.447460175696</c:v>
                </c:pt>
                <c:pt idx="248">
                  <c:v>41681.48910401723</c:v>
                </c:pt>
                <c:pt idx="249">
                  <c:v>41681.530967369537</c:v>
                </c:pt>
                <c:pt idx="250">
                  <c:v>41681.572481591691</c:v>
                </c:pt>
                <c:pt idx="251">
                  <c:v>41681.614122993844</c:v>
                </c:pt>
                <c:pt idx="252">
                  <c:v>41681.698094494612</c:v>
                </c:pt>
                <c:pt idx="253">
                  <c:v>41681.739758455849</c:v>
                </c:pt>
                <c:pt idx="254">
                  <c:v>41681.781518302771</c:v>
                </c:pt>
                <c:pt idx="255">
                  <c:v>41681.82327781769</c:v>
                </c:pt>
                <c:pt idx="256">
                  <c:v>41681.865014188465</c:v>
                </c:pt>
                <c:pt idx="257">
                  <c:v>41681.906799590462</c:v>
                </c:pt>
                <c:pt idx="258">
                  <c:v>41681.948570826156</c:v>
                </c:pt>
                <c:pt idx="259">
                  <c:v>41681.990325173232</c:v>
                </c:pt>
                <c:pt idx="260">
                  <c:v>41682.032086202002</c:v>
                </c:pt>
                <c:pt idx="261">
                  <c:v>41682.073839026307</c:v>
                </c:pt>
                <c:pt idx="262">
                  <c:v>41682.115601962156</c:v>
                </c:pt>
                <c:pt idx="263">
                  <c:v>41682.157351469228</c:v>
                </c:pt>
                <c:pt idx="264">
                  <c:v>41682.19910900954</c:v>
                </c:pt>
                <c:pt idx="265">
                  <c:v>41682.240863098152</c:v>
                </c:pt>
                <c:pt idx="266">
                  <c:v>41682.282623157997</c:v>
                </c:pt>
                <c:pt idx="267">
                  <c:v>41682.324388702771</c:v>
                </c:pt>
                <c:pt idx="268">
                  <c:v>41682.366132566152</c:v>
                </c:pt>
                <c:pt idx="269">
                  <c:v>41682.407934346156</c:v>
                </c:pt>
                <c:pt idx="270">
                  <c:v>41682.491486853694</c:v>
                </c:pt>
                <c:pt idx="271">
                  <c:v>41682.533260723234</c:v>
                </c:pt>
                <c:pt idx="272">
                  <c:v>41682.575035586153</c:v>
                </c:pt>
                <c:pt idx="273">
                  <c:v>41682.700321164157</c:v>
                </c:pt>
                <c:pt idx="274">
                  <c:v>41682.742067201078</c:v>
                </c:pt>
                <c:pt idx="275">
                  <c:v>41682.783814556155</c:v>
                </c:pt>
                <c:pt idx="276">
                  <c:v>41682.825570786306</c:v>
                </c:pt>
                <c:pt idx="277">
                  <c:v>41682.867342506768</c:v>
                </c:pt>
                <c:pt idx="278">
                  <c:v>41682.909075347845</c:v>
                </c:pt>
                <c:pt idx="279">
                  <c:v>41682.950834350464</c:v>
                </c:pt>
                <c:pt idx="280">
                  <c:v>41682.992587565073</c:v>
                </c:pt>
                <c:pt idx="281">
                  <c:v>41683.034348188768</c:v>
                </c:pt>
                <c:pt idx="282">
                  <c:v>41683.076109306923</c:v>
                </c:pt>
                <c:pt idx="283">
                  <c:v>41683.117858637233</c:v>
                </c:pt>
                <c:pt idx="284">
                  <c:v>41683.159624183383</c:v>
                </c:pt>
                <c:pt idx="285">
                  <c:v>41683.201381545536</c:v>
                </c:pt>
                <c:pt idx="286">
                  <c:v>41683.243141774925</c:v>
                </c:pt>
                <c:pt idx="287">
                  <c:v>41683.284868453229</c:v>
                </c:pt>
                <c:pt idx="288">
                  <c:v>41683.326637945538</c:v>
                </c:pt>
                <c:pt idx="289">
                  <c:v>41683.368401135536</c:v>
                </c:pt>
                <c:pt idx="290">
                  <c:v>41683.410163237844</c:v>
                </c:pt>
                <c:pt idx="291">
                  <c:v>41683.451912889388</c:v>
                </c:pt>
                <c:pt idx="292">
                  <c:v>41683.493654006925</c:v>
                </c:pt>
                <c:pt idx="293">
                  <c:v>41683.535429615229</c:v>
                </c:pt>
                <c:pt idx="294">
                  <c:v>41683.577187021387</c:v>
                </c:pt>
                <c:pt idx="295">
                  <c:v>41683.618961268767</c:v>
                </c:pt>
                <c:pt idx="296">
                  <c:v>41683.66075497846</c:v>
                </c:pt>
                <c:pt idx="297">
                  <c:v>41683.702473782461</c:v>
                </c:pt>
                <c:pt idx="298">
                  <c:v>41683.744255611695</c:v>
                </c:pt>
                <c:pt idx="299">
                  <c:v>41683.786029849536</c:v>
                </c:pt>
                <c:pt idx="300">
                  <c:v>41683.827796405843</c:v>
                </c:pt>
                <c:pt idx="301">
                  <c:v>41683.869573731849</c:v>
                </c:pt>
                <c:pt idx="302">
                  <c:v>41683.91131771385</c:v>
                </c:pt>
                <c:pt idx="303">
                  <c:v>41683.953074673227</c:v>
                </c:pt>
                <c:pt idx="304">
                  <c:v>41683.994817388921</c:v>
                </c:pt>
                <c:pt idx="305">
                  <c:v>41684.036594943078</c:v>
                </c:pt>
                <c:pt idx="306">
                  <c:v>41684.078354202458</c:v>
                </c:pt>
                <c:pt idx="307">
                  <c:v>41684.120114515077</c:v>
                </c:pt>
                <c:pt idx="308">
                  <c:v>41684.161898530001</c:v>
                </c:pt>
                <c:pt idx="309">
                  <c:v>41684.203664998</c:v>
                </c:pt>
                <c:pt idx="310">
                  <c:v>41684.245415143385</c:v>
                </c:pt>
                <c:pt idx="311">
                  <c:v>41684.287210177077</c:v>
                </c:pt>
                <c:pt idx="312">
                  <c:v>41684.328956066769</c:v>
                </c:pt>
                <c:pt idx="313">
                  <c:v>41684.370715437537</c:v>
                </c:pt>
                <c:pt idx="314">
                  <c:v>41684.412469466923</c:v>
                </c:pt>
                <c:pt idx="315">
                  <c:v>41684.454230983385</c:v>
                </c:pt>
                <c:pt idx="316">
                  <c:v>41684.496011946925</c:v>
                </c:pt>
                <c:pt idx="317">
                  <c:v>41684.537773274307</c:v>
                </c:pt>
                <c:pt idx="318">
                  <c:v>41684.579524795998</c:v>
                </c:pt>
                <c:pt idx="319">
                  <c:v>41684.621255191843</c:v>
                </c:pt>
                <c:pt idx="320">
                  <c:v>41684.663034989077</c:v>
                </c:pt>
                <c:pt idx="321">
                  <c:v>41684.704808020615</c:v>
                </c:pt>
                <c:pt idx="322">
                  <c:v>41684.746588104768</c:v>
                </c:pt>
                <c:pt idx="323">
                  <c:v>41684.788350896306</c:v>
                </c:pt>
                <c:pt idx="324">
                  <c:v>41684.830107957387</c:v>
                </c:pt>
                <c:pt idx="325">
                  <c:v>41684.871894753691</c:v>
                </c:pt>
                <c:pt idx="326">
                  <c:v>41684.913665068154</c:v>
                </c:pt>
                <c:pt idx="327">
                  <c:v>41684.955411068157</c:v>
                </c:pt>
                <c:pt idx="328">
                  <c:v>41684.997207804772</c:v>
                </c:pt>
                <c:pt idx="329">
                  <c:v>41685.038940168772</c:v>
                </c:pt>
                <c:pt idx="330">
                  <c:v>41685.08072355092</c:v>
                </c:pt>
                <c:pt idx="331">
                  <c:v>41685.122471520925</c:v>
                </c:pt>
                <c:pt idx="332">
                  <c:v>41685.164238611076</c:v>
                </c:pt>
                <c:pt idx="333">
                  <c:v>41685.206000806305</c:v>
                </c:pt>
                <c:pt idx="334">
                  <c:v>41685.247796530464</c:v>
                </c:pt>
                <c:pt idx="335">
                  <c:v>41685.289540149388</c:v>
                </c:pt>
                <c:pt idx="336">
                  <c:v>41685.331295358308</c:v>
                </c:pt>
                <c:pt idx="337">
                  <c:v>41685.373062279694</c:v>
                </c:pt>
                <c:pt idx="338">
                  <c:v>41685.414842530772</c:v>
                </c:pt>
                <c:pt idx="339">
                  <c:v>41685.456607077693</c:v>
                </c:pt>
                <c:pt idx="340">
                  <c:v>41685.498372270769</c:v>
                </c:pt>
                <c:pt idx="341">
                  <c:v>41685.540147725689</c:v>
                </c:pt>
                <c:pt idx="342">
                  <c:v>41685.581903815539</c:v>
                </c:pt>
                <c:pt idx="343">
                  <c:v>41685.623693027846</c:v>
                </c:pt>
                <c:pt idx="344">
                  <c:v>41685.665450707078</c:v>
                </c:pt>
                <c:pt idx="345">
                  <c:v>41685.707229230924</c:v>
                </c:pt>
                <c:pt idx="346">
                  <c:v>41685.748979674463</c:v>
                </c:pt>
                <c:pt idx="347">
                  <c:v>41685.790703890925</c:v>
                </c:pt>
                <c:pt idx="348">
                  <c:v>41685.832488032</c:v>
                </c:pt>
                <c:pt idx="349">
                  <c:v>41685.874229901077</c:v>
                </c:pt>
                <c:pt idx="350">
                  <c:v>41685.915995619231</c:v>
                </c:pt>
                <c:pt idx="351">
                  <c:v>41685.95775981708</c:v>
                </c:pt>
                <c:pt idx="352">
                  <c:v>41685.999525986772</c:v>
                </c:pt>
                <c:pt idx="353">
                  <c:v>41686.041294879848</c:v>
                </c:pt>
                <c:pt idx="354">
                  <c:v>41686.083068528002</c:v>
                </c:pt>
                <c:pt idx="355">
                  <c:v>41686.124834096001</c:v>
                </c:pt>
                <c:pt idx="356">
                  <c:v>41686.166603479076</c:v>
                </c:pt>
                <c:pt idx="357">
                  <c:v>41686.208371089691</c:v>
                </c:pt>
                <c:pt idx="358">
                  <c:v>41686.250129482767</c:v>
                </c:pt>
                <c:pt idx="359">
                  <c:v>41686.291870013847</c:v>
                </c:pt>
                <c:pt idx="360">
                  <c:v>41686.333649082619</c:v>
                </c:pt>
                <c:pt idx="361">
                  <c:v>41686.375397636308</c:v>
                </c:pt>
                <c:pt idx="362">
                  <c:v>41686.417146557847</c:v>
                </c:pt>
                <c:pt idx="363">
                  <c:v>41686.458876771845</c:v>
                </c:pt>
                <c:pt idx="364">
                  <c:v>41686.500632930307</c:v>
                </c:pt>
                <c:pt idx="365">
                  <c:v>41686.542435129231</c:v>
                </c:pt>
                <c:pt idx="366">
                  <c:v>41686.584235764924</c:v>
                </c:pt>
                <c:pt idx="367">
                  <c:v>41686.626005155078</c:v>
                </c:pt>
                <c:pt idx="368">
                  <c:v>41686.667725738458</c:v>
                </c:pt>
                <c:pt idx="369">
                  <c:v>41686.709456297998</c:v>
                </c:pt>
                <c:pt idx="370">
                  <c:v>41686.751243720617</c:v>
                </c:pt>
                <c:pt idx="371">
                  <c:v>41686.792983393228</c:v>
                </c:pt>
                <c:pt idx="372">
                  <c:v>41686.834758998157</c:v>
                </c:pt>
                <c:pt idx="373">
                  <c:v>41686.87652370354</c:v>
                </c:pt>
                <c:pt idx="374">
                  <c:v>41686.918278907076</c:v>
                </c:pt>
                <c:pt idx="375">
                  <c:v>41686.960042831081</c:v>
                </c:pt>
                <c:pt idx="376">
                  <c:v>41687.001815643998</c:v>
                </c:pt>
                <c:pt idx="377">
                  <c:v>41687.04358304308</c:v>
                </c:pt>
                <c:pt idx="378">
                  <c:v>41687.085365733692</c:v>
                </c:pt>
                <c:pt idx="379">
                  <c:v>41687.127121267229</c:v>
                </c:pt>
                <c:pt idx="380">
                  <c:v>41687.168898898155</c:v>
                </c:pt>
                <c:pt idx="381">
                  <c:v>41687.210660911689</c:v>
                </c:pt>
                <c:pt idx="382">
                  <c:v>41687.252413387694</c:v>
                </c:pt>
                <c:pt idx="383">
                  <c:v>41687.294177266616</c:v>
                </c:pt>
                <c:pt idx="384">
                  <c:v>41687.335945514002</c:v>
                </c:pt>
                <c:pt idx="385">
                  <c:v>41687.377691855079</c:v>
                </c:pt>
                <c:pt idx="386">
                  <c:v>41687.41946320569</c:v>
                </c:pt>
                <c:pt idx="387">
                  <c:v>41687.461222228616</c:v>
                </c:pt>
                <c:pt idx="388">
                  <c:v>41687.502999716002</c:v>
                </c:pt>
                <c:pt idx="389">
                  <c:v>41687.544734557079</c:v>
                </c:pt>
                <c:pt idx="390">
                  <c:v>41687.586511230154</c:v>
                </c:pt>
                <c:pt idx="391">
                  <c:v>41687.628271077228</c:v>
                </c:pt>
                <c:pt idx="392">
                  <c:v>41687.670047344771</c:v>
                </c:pt>
                <c:pt idx="393">
                  <c:v>41687.711800606157</c:v>
                </c:pt>
                <c:pt idx="394">
                  <c:v>41687.753520193997</c:v>
                </c:pt>
                <c:pt idx="395">
                  <c:v>41687.795332597845</c:v>
                </c:pt>
                <c:pt idx="396">
                  <c:v>41687.837084727536</c:v>
                </c:pt>
                <c:pt idx="397">
                  <c:v>41687.878864070153</c:v>
                </c:pt>
                <c:pt idx="398">
                  <c:v>41687.920620491997</c:v>
                </c:pt>
                <c:pt idx="399">
                  <c:v>41687.962404231846</c:v>
                </c:pt>
                <c:pt idx="400">
                  <c:v>41688.004153484464</c:v>
                </c:pt>
                <c:pt idx="401">
                  <c:v>41688.045922035693</c:v>
                </c:pt>
                <c:pt idx="402">
                  <c:v>41688.08770514292</c:v>
                </c:pt>
                <c:pt idx="403">
                  <c:v>41688.129460985387</c:v>
                </c:pt>
                <c:pt idx="404">
                  <c:v>41688.171231980465</c:v>
                </c:pt>
                <c:pt idx="405">
                  <c:v>41688.212993157846</c:v>
                </c:pt>
                <c:pt idx="406">
                  <c:v>41688.254757297538</c:v>
                </c:pt>
                <c:pt idx="407">
                  <c:v>41688.29650783923</c:v>
                </c:pt>
                <c:pt idx="408">
                  <c:v>41688.338264233229</c:v>
                </c:pt>
                <c:pt idx="409">
                  <c:v>41688.380047899998</c:v>
                </c:pt>
                <c:pt idx="410">
                  <c:v>41688.421812695538</c:v>
                </c:pt>
                <c:pt idx="411">
                  <c:v>41688.463584667385</c:v>
                </c:pt>
                <c:pt idx="412">
                  <c:v>41688.505332342153</c:v>
                </c:pt>
                <c:pt idx="413">
                  <c:v>41688.547108753693</c:v>
                </c:pt>
                <c:pt idx="414">
                  <c:v>41688.588869530307</c:v>
                </c:pt>
                <c:pt idx="415">
                  <c:v>41688.630618956464</c:v>
                </c:pt>
                <c:pt idx="416">
                  <c:v>41688.672376135539</c:v>
                </c:pt>
                <c:pt idx="417">
                  <c:v>41688.71412785523</c:v>
                </c:pt>
                <c:pt idx="418">
                  <c:v>41688.755907808925</c:v>
                </c:pt>
                <c:pt idx="419">
                  <c:v>41688.797678345843</c:v>
                </c:pt>
                <c:pt idx="420">
                  <c:v>41688.83945381923</c:v>
                </c:pt>
                <c:pt idx="421">
                  <c:v>41688.881225647536</c:v>
                </c:pt>
                <c:pt idx="422">
                  <c:v>41688.922980657844</c:v>
                </c:pt>
                <c:pt idx="423">
                  <c:v>41688.96474617708</c:v>
                </c:pt>
                <c:pt idx="424">
                  <c:v>41689.006514913694</c:v>
                </c:pt>
                <c:pt idx="425">
                  <c:v>41689.048275785382</c:v>
                </c:pt>
                <c:pt idx="426">
                  <c:v>41689.090035491849</c:v>
                </c:pt>
                <c:pt idx="427">
                  <c:v>41689.131805316618</c:v>
                </c:pt>
                <c:pt idx="428">
                  <c:v>41689.173557921386</c:v>
                </c:pt>
                <c:pt idx="429">
                  <c:v>41689.215340140305</c:v>
                </c:pt>
                <c:pt idx="430">
                  <c:v>41689.257086260768</c:v>
                </c:pt>
                <c:pt idx="431">
                  <c:v>41689.29887066246</c:v>
                </c:pt>
                <c:pt idx="432">
                  <c:v>41689.340608384155</c:v>
                </c:pt>
                <c:pt idx="433">
                  <c:v>41689.382375735695</c:v>
                </c:pt>
                <c:pt idx="434">
                  <c:v>41689.424144578152</c:v>
                </c:pt>
                <c:pt idx="435">
                  <c:v>41689.46589888708</c:v>
                </c:pt>
                <c:pt idx="436">
                  <c:v>41689.507631753848</c:v>
                </c:pt>
                <c:pt idx="437">
                  <c:v>41689.549392646157</c:v>
                </c:pt>
                <c:pt idx="438">
                  <c:v>41689.591184984616</c:v>
                </c:pt>
                <c:pt idx="439">
                  <c:v>41689.63295824892</c:v>
                </c:pt>
                <c:pt idx="440">
                  <c:v>41689.674710788306</c:v>
                </c:pt>
                <c:pt idx="441">
                  <c:v>41689.716488070459</c:v>
                </c:pt>
                <c:pt idx="442">
                  <c:v>41689.758264106153</c:v>
                </c:pt>
                <c:pt idx="443">
                  <c:v>41689.800031585539</c:v>
                </c:pt>
                <c:pt idx="444">
                  <c:v>41689.841816016618</c:v>
                </c:pt>
                <c:pt idx="445">
                  <c:v>41689.883561792616</c:v>
                </c:pt>
                <c:pt idx="446">
                  <c:v>41689.925351039383</c:v>
                </c:pt>
                <c:pt idx="447">
                  <c:v>41689.967124427538</c:v>
                </c:pt>
                <c:pt idx="448">
                  <c:v>41690.00890075323</c:v>
                </c:pt>
                <c:pt idx="449">
                  <c:v>41690.050671912766</c:v>
                </c:pt>
                <c:pt idx="450">
                  <c:v>41690.092450348151</c:v>
                </c:pt>
                <c:pt idx="451">
                  <c:v>41690.134204759386</c:v>
                </c:pt>
                <c:pt idx="452">
                  <c:v>41690.175996103382</c:v>
                </c:pt>
                <c:pt idx="453">
                  <c:v>41690.21775458246</c:v>
                </c:pt>
                <c:pt idx="454">
                  <c:v>41690.25951712369</c:v>
                </c:pt>
                <c:pt idx="455">
                  <c:v>41690.301297340768</c:v>
                </c:pt>
                <c:pt idx="456">
                  <c:v>41690.343049964766</c:v>
                </c:pt>
                <c:pt idx="457">
                  <c:v>41690.38482387246</c:v>
                </c:pt>
                <c:pt idx="458">
                  <c:v>41690.426604059074</c:v>
                </c:pt>
                <c:pt idx="459">
                  <c:v>41690.468348791692</c:v>
                </c:pt>
                <c:pt idx="460">
                  <c:v>41690.510098568462</c:v>
                </c:pt>
                <c:pt idx="461">
                  <c:v>41690.551860490305</c:v>
                </c:pt>
                <c:pt idx="462">
                  <c:v>41690.593640088613</c:v>
                </c:pt>
                <c:pt idx="463">
                  <c:v>41690.635432066614</c:v>
                </c:pt>
                <c:pt idx="464">
                  <c:v>41690.67721230477</c:v>
                </c:pt>
                <c:pt idx="465">
                  <c:v>41690.718977006152</c:v>
                </c:pt>
                <c:pt idx="466">
                  <c:v>41690.760749210924</c:v>
                </c:pt>
                <c:pt idx="467">
                  <c:v>41690.802509292924</c:v>
                </c:pt>
                <c:pt idx="468">
                  <c:v>41690.84428707308</c:v>
                </c:pt>
                <c:pt idx="469">
                  <c:v>41690.886052501388</c:v>
                </c:pt>
                <c:pt idx="470">
                  <c:v>41690.927809123074</c:v>
                </c:pt>
                <c:pt idx="471">
                  <c:v>41690.969574017843</c:v>
                </c:pt>
                <c:pt idx="472">
                  <c:v>41691.011335078772</c:v>
                </c:pt>
                <c:pt idx="473">
                  <c:v>41691.053100517231</c:v>
                </c:pt>
                <c:pt idx="474">
                  <c:v>41691.094860510617</c:v>
                </c:pt>
                <c:pt idx="475">
                  <c:v>41691.136603517691</c:v>
                </c:pt>
                <c:pt idx="476">
                  <c:v>41691.178370178459</c:v>
                </c:pt>
                <c:pt idx="477">
                  <c:v>41691.220148944922</c:v>
                </c:pt>
                <c:pt idx="478">
                  <c:v>41691.261937645999</c:v>
                </c:pt>
                <c:pt idx="479">
                  <c:v>41691.303720699536</c:v>
                </c:pt>
                <c:pt idx="480">
                  <c:v>41691.345474916772</c:v>
                </c:pt>
                <c:pt idx="481">
                  <c:v>41691.387255369693</c:v>
                </c:pt>
                <c:pt idx="482">
                  <c:v>41691.42904672031</c:v>
                </c:pt>
                <c:pt idx="483">
                  <c:v>41691.470797924616</c:v>
                </c:pt>
                <c:pt idx="484">
                  <c:v>41691.512521294309</c:v>
                </c:pt>
                <c:pt idx="485">
                  <c:v>41691.554284042002</c:v>
                </c:pt>
                <c:pt idx="486">
                  <c:v>41691.596094161541</c:v>
                </c:pt>
                <c:pt idx="487">
                  <c:v>41691.637875761538</c:v>
                </c:pt>
                <c:pt idx="488">
                  <c:v>41691.679636564309</c:v>
                </c:pt>
                <c:pt idx="489">
                  <c:v>41691.721411564613</c:v>
                </c:pt>
                <c:pt idx="490">
                  <c:v>41691.763179469075</c:v>
                </c:pt>
                <c:pt idx="491">
                  <c:v>41691.804963800925</c:v>
                </c:pt>
                <c:pt idx="492">
                  <c:v>41691.846742700771</c:v>
                </c:pt>
                <c:pt idx="493">
                  <c:v>41691.888483627539</c:v>
                </c:pt>
                <c:pt idx="494">
                  <c:v>41691.930256122308</c:v>
                </c:pt>
                <c:pt idx="495">
                  <c:v>41691.972041672612</c:v>
                </c:pt>
                <c:pt idx="496">
                  <c:v>41692.013822905385</c:v>
                </c:pt>
                <c:pt idx="497">
                  <c:v>41692.055612010154</c:v>
                </c:pt>
                <c:pt idx="498">
                  <c:v>41692.09739943123</c:v>
                </c:pt>
                <c:pt idx="499">
                  <c:v>41692.139150305695</c:v>
                </c:pt>
                <c:pt idx="500">
                  <c:v>41692.180945404616</c:v>
                </c:pt>
                <c:pt idx="501">
                  <c:v>41692.222734460309</c:v>
                </c:pt>
                <c:pt idx="502">
                  <c:v>41692.264507898304</c:v>
                </c:pt>
                <c:pt idx="503">
                  <c:v>41692.306245965076</c:v>
                </c:pt>
                <c:pt idx="504">
                  <c:v>41692.348009381079</c:v>
                </c:pt>
                <c:pt idx="505">
                  <c:v>41692.389790498921</c:v>
                </c:pt>
                <c:pt idx="506">
                  <c:v>41692.431555510157</c:v>
                </c:pt>
                <c:pt idx="507">
                  <c:v>41692.473350621382</c:v>
                </c:pt>
                <c:pt idx="508">
                  <c:v>41692.515104253536</c:v>
                </c:pt>
                <c:pt idx="509">
                  <c:v>41692.556869005843</c:v>
                </c:pt>
                <c:pt idx="510">
                  <c:v>41692.598614290306</c:v>
                </c:pt>
                <c:pt idx="511">
                  <c:v>41692.64038466385</c:v>
                </c:pt>
                <c:pt idx="512">
                  <c:v>41692.682133355076</c:v>
                </c:pt>
                <c:pt idx="513">
                  <c:v>41692.723913296461</c:v>
                </c:pt>
                <c:pt idx="514">
                  <c:v>41692.765675997849</c:v>
                </c:pt>
                <c:pt idx="515">
                  <c:v>41692.807436611693</c:v>
                </c:pt>
                <c:pt idx="516">
                  <c:v>41692.849200727382</c:v>
                </c:pt>
                <c:pt idx="517">
                  <c:v>41692.890972120309</c:v>
                </c:pt>
                <c:pt idx="518">
                  <c:v>41692.932726434614</c:v>
                </c:pt>
                <c:pt idx="519">
                  <c:v>41692.974504990612</c:v>
                </c:pt>
                <c:pt idx="520">
                  <c:v>41693.016269759537</c:v>
                </c:pt>
                <c:pt idx="521">
                  <c:v>41693.058041049844</c:v>
                </c:pt>
                <c:pt idx="522">
                  <c:v>41693.099812528002</c:v>
                </c:pt>
                <c:pt idx="523">
                  <c:v>41693.141597503381</c:v>
                </c:pt>
                <c:pt idx="524">
                  <c:v>41693.183383887073</c:v>
                </c:pt>
                <c:pt idx="525">
                  <c:v>41693.225150133694</c:v>
                </c:pt>
                <c:pt idx="526">
                  <c:v>41693.266940609385</c:v>
                </c:pt>
                <c:pt idx="527">
                  <c:v>41693.308686429387</c:v>
                </c:pt>
                <c:pt idx="528">
                  <c:v>41693.350472319078</c:v>
                </c:pt>
                <c:pt idx="529">
                  <c:v>41693.39223205523</c:v>
                </c:pt>
                <c:pt idx="530">
                  <c:v>41693.434010613229</c:v>
                </c:pt>
                <c:pt idx="531">
                  <c:v>41693.475755894309</c:v>
                </c:pt>
                <c:pt idx="532">
                  <c:v>41693.517547419535</c:v>
                </c:pt>
                <c:pt idx="533">
                  <c:v>41693.559339900305</c:v>
                </c:pt>
                <c:pt idx="534">
                  <c:v>41693.601122128151</c:v>
                </c:pt>
                <c:pt idx="535">
                  <c:v>41693.642909245536</c:v>
                </c:pt>
                <c:pt idx="536">
                  <c:v>41693.684695716001</c:v>
                </c:pt>
                <c:pt idx="537">
                  <c:v>41693.726477951539</c:v>
                </c:pt>
                <c:pt idx="538">
                  <c:v>41693.768235089847</c:v>
                </c:pt>
                <c:pt idx="539">
                  <c:v>41693.810008213535</c:v>
                </c:pt>
                <c:pt idx="540">
                  <c:v>41693.851794678463</c:v>
                </c:pt>
                <c:pt idx="541">
                  <c:v>41693.893566355691</c:v>
                </c:pt>
                <c:pt idx="542">
                  <c:v>41693.935333768619</c:v>
                </c:pt>
                <c:pt idx="543">
                  <c:v>41693.977127859078</c:v>
                </c:pt>
                <c:pt idx="544">
                  <c:v>41694.018850270309</c:v>
                </c:pt>
                <c:pt idx="545">
                  <c:v>41694.060660871844</c:v>
                </c:pt>
                <c:pt idx="546">
                  <c:v>41694.102443358155</c:v>
                </c:pt>
                <c:pt idx="547">
                  <c:v>41694.144199206305</c:v>
                </c:pt>
                <c:pt idx="548">
                  <c:v>41694.185976522305</c:v>
                </c:pt>
                <c:pt idx="549">
                  <c:v>41694.227748456309</c:v>
                </c:pt>
                <c:pt idx="550">
                  <c:v>41694.26952959154</c:v>
                </c:pt>
                <c:pt idx="551">
                  <c:v>41694.311314210616</c:v>
                </c:pt>
                <c:pt idx="552">
                  <c:v>41694.353088863536</c:v>
                </c:pt>
                <c:pt idx="553">
                  <c:v>41694.394856334307</c:v>
                </c:pt>
                <c:pt idx="554">
                  <c:v>41694.436582274924</c:v>
                </c:pt>
                <c:pt idx="555">
                  <c:v>41694.47837052431</c:v>
                </c:pt>
                <c:pt idx="556">
                  <c:v>41694.520159734311</c:v>
                </c:pt>
                <c:pt idx="557">
                  <c:v>41694.561951593387</c:v>
                </c:pt>
                <c:pt idx="558">
                  <c:v>41694.603714806617</c:v>
                </c:pt>
                <c:pt idx="559">
                  <c:v>41694.64546347523</c:v>
                </c:pt>
                <c:pt idx="560">
                  <c:v>41694.687213108613</c:v>
                </c:pt>
                <c:pt idx="561">
                  <c:v>41694.728997789847</c:v>
                </c:pt>
                <c:pt idx="562">
                  <c:v>41694.77077045646</c:v>
                </c:pt>
                <c:pt idx="563">
                  <c:v>41694.812534991695</c:v>
                </c:pt>
                <c:pt idx="564">
                  <c:v>41694.854326221386</c:v>
                </c:pt>
                <c:pt idx="565">
                  <c:v>41694.896087954461</c:v>
                </c:pt>
                <c:pt idx="566">
                  <c:v>41694.937849205075</c:v>
                </c:pt>
                <c:pt idx="567">
                  <c:v>41694.979644827079</c:v>
                </c:pt>
                <c:pt idx="568">
                  <c:v>41695.021408688306</c:v>
                </c:pt>
                <c:pt idx="569">
                  <c:v>41695.063178261233</c:v>
                </c:pt>
                <c:pt idx="570">
                  <c:v>41695.104936749383</c:v>
                </c:pt>
                <c:pt idx="571">
                  <c:v>41695.146683899999</c:v>
                </c:pt>
                <c:pt idx="572">
                  <c:v>41695.188474661692</c:v>
                </c:pt>
                <c:pt idx="573">
                  <c:v>41695.230240211844</c:v>
                </c:pt>
                <c:pt idx="574">
                  <c:v>41695.272039516771</c:v>
                </c:pt>
                <c:pt idx="575">
                  <c:v>41695.313820301388</c:v>
                </c:pt>
                <c:pt idx="576">
                  <c:v>41695.355572175074</c:v>
                </c:pt>
                <c:pt idx="577">
                  <c:v>41695.397368512306</c:v>
                </c:pt>
                <c:pt idx="578">
                  <c:v>41695.439163776151</c:v>
                </c:pt>
                <c:pt idx="579">
                  <c:v>41695.480938269691</c:v>
                </c:pt>
                <c:pt idx="580">
                  <c:v>41695.522733389538</c:v>
                </c:pt>
                <c:pt idx="581">
                  <c:v>41695.564511893535</c:v>
                </c:pt>
                <c:pt idx="582">
                  <c:v>41695.606301851542</c:v>
                </c:pt>
                <c:pt idx="583">
                  <c:v>41695.648104553227</c:v>
                </c:pt>
                <c:pt idx="584">
                  <c:v>41695.689880990773</c:v>
                </c:pt>
                <c:pt idx="585">
                  <c:v>41695.731632285228</c:v>
                </c:pt>
                <c:pt idx="586">
                  <c:v>41695.773405657077</c:v>
                </c:pt>
                <c:pt idx="587">
                  <c:v>41695.815185611689</c:v>
                </c:pt>
                <c:pt idx="588">
                  <c:v>41695.856959215998</c:v>
                </c:pt>
                <c:pt idx="589">
                  <c:v>41695.898721201847</c:v>
                </c:pt>
                <c:pt idx="590">
                  <c:v>41695.94051044769</c:v>
                </c:pt>
                <c:pt idx="591">
                  <c:v>41695.982274082926</c:v>
                </c:pt>
                <c:pt idx="592">
                  <c:v>41696.024064380617</c:v>
                </c:pt>
                <c:pt idx="593">
                  <c:v>41696.065866459539</c:v>
                </c:pt>
                <c:pt idx="594">
                  <c:v>41696.107620206465</c:v>
                </c:pt>
                <c:pt idx="595">
                  <c:v>41696.149381569383</c:v>
                </c:pt>
                <c:pt idx="596">
                  <c:v>41696.191175016153</c:v>
                </c:pt>
                <c:pt idx="597">
                  <c:v>41696.232951769845</c:v>
                </c:pt>
                <c:pt idx="598">
                  <c:v>41696.27472522785</c:v>
                </c:pt>
                <c:pt idx="599">
                  <c:v>41696.316505435541</c:v>
                </c:pt>
                <c:pt idx="600">
                  <c:v>41696.358262179696</c:v>
                </c:pt>
                <c:pt idx="601">
                  <c:v>41696.400034019542</c:v>
                </c:pt>
                <c:pt idx="602">
                  <c:v>41696.44180816185</c:v>
                </c:pt>
                <c:pt idx="603">
                  <c:v>41696.483579703228</c:v>
                </c:pt>
                <c:pt idx="604">
                  <c:v>41696.525355601079</c:v>
                </c:pt>
                <c:pt idx="605">
                  <c:v>41696.567074689381</c:v>
                </c:pt>
                <c:pt idx="606">
                  <c:v>41696.608847882926</c:v>
                </c:pt>
                <c:pt idx="607">
                  <c:v>41696.650594323997</c:v>
                </c:pt>
                <c:pt idx="608">
                  <c:v>41696.692381787696</c:v>
                </c:pt>
                <c:pt idx="609">
                  <c:v>41696.734137454769</c:v>
                </c:pt>
                <c:pt idx="610">
                  <c:v>41696.775943856155</c:v>
                </c:pt>
                <c:pt idx="611">
                  <c:v>41696.817727894617</c:v>
                </c:pt>
                <c:pt idx="612">
                  <c:v>41696.859520014463</c:v>
                </c:pt>
                <c:pt idx="613">
                  <c:v>41696.901291867536</c:v>
                </c:pt>
                <c:pt idx="614">
                  <c:v>41696.943065489693</c:v>
                </c:pt>
                <c:pt idx="615">
                  <c:v>41696.984849034001</c:v>
                </c:pt>
                <c:pt idx="616">
                  <c:v>41697.026632013847</c:v>
                </c:pt>
                <c:pt idx="617">
                  <c:v>41697.068445468307</c:v>
                </c:pt>
                <c:pt idx="618">
                  <c:v>41697.110221004616</c:v>
                </c:pt>
                <c:pt idx="619">
                  <c:v>41697.151989879079</c:v>
                </c:pt>
                <c:pt idx="620">
                  <c:v>41697.193772844308</c:v>
                </c:pt>
                <c:pt idx="621">
                  <c:v>41697.235557690772</c:v>
                </c:pt>
                <c:pt idx="622">
                  <c:v>41697.277286608463</c:v>
                </c:pt>
                <c:pt idx="623">
                  <c:v>41697.319091978461</c:v>
                </c:pt>
                <c:pt idx="624">
                  <c:v>41697.360871724304</c:v>
                </c:pt>
                <c:pt idx="625">
                  <c:v>41697.40266077</c:v>
                </c:pt>
                <c:pt idx="626">
                  <c:v>41697.444453975848</c:v>
                </c:pt>
                <c:pt idx="627">
                  <c:v>41697.486240812308</c:v>
                </c:pt>
                <c:pt idx="628">
                  <c:v>41697.528021330618</c:v>
                </c:pt>
                <c:pt idx="629">
                  <c:v>41697.569802671387</c:v>
                </c:pt>
                <c:pt idx="630">
                  <c:v>41697.611581042307</c:v>
                </c:pt>
                <c:pt idx="631">
                  <c:v>41697.653341209079</c:v>
                </c:pt>
                <c:pt idx="632">
                  <c:v>41697.695151109074</c:v>
                </c:pt>
                <c:pt idx="633">
                  <c:v>41697.736918870003</c:v>
                </c:pt>
                <c:pt idx="634">
                  <c:v>41697.778715544002</c:v>
                </c:pt>
                <c:pt idx="635">
                  <c:v>41697.820503902003</c:v>
                </c:pt>
                <c:pt idx="636">
                  <c:v>41697.862267317229</c:v>
                </c:pt>
                <c:pt idx="637">
                  <c:v>41697.904061548463</c:v>
                </c:pt>
                <c:pt idx="638">
                  <c:v>41697.945854199541</c:v>
                </c:pt>
                <c:pt idx="639">
                  <c:v>41697.987636053382</c:v>
                </c:pt>
                <c:pt idx="640">
                  <c:v>41698.029400845997</c:v>
                </c:pt>
                <c:pt idx="641">
                  <c:v>41698.071156761849</c:v>
                </c:pt>
                <c:pt idx="642">
                  <c:v>41698.112955589386</c:v>
                </c:pt>
                <c:pt idx="643">
                  <c:v>41698.154715669079</c:v>
                </c:pt>
                <c:pt idx="644">
                  <c:v>41698.196500016769</c:v>
                </c:pt>
                <c:pt idx="645">
                  <c:v>41698.23829877215</c:v>
                </c:pt>
                <c:pt idx="646">
                  <c:v>41698.280085539234</c:v>
                </c:pt>
                <c:pt idx="647">
                  <c:v>41698.321898298003</c:v>
                </c:pt>
                <c:pt idx="648">
                  <c:v>41698.363670332306</c:v>
                </c:pt>
                <c:pt idx="649">
                  <c:v>41698.405455694767</c:v>
                </c:pt>
                <c:pt idx="650">
                  <c:v>41698.447246294614</c:v>
                </c:pt>
                <c:pt idx="651">
                  <c:v>41698.489009609388</c:v>
                </c:pt>
                <c:pt idx="652">
                  <c:v>41698.530799111388</c:v>
                </c:pt>
                <c:pt idx="653">
                  <c:v>41698.57257059031</c:v>
                </c:pt>
                <c:pt idx="654">
                  <c:v>41698.61437083385</c:v>
                </c:pt>
                <c:pt idx="655">
                  <c:v>41698.656144786306</c:v>
                </c:pt>
                <c:pt idx="656">
                  <c:v>41698.697932961848</c:v>
                </c:pt>
                <c:pt idx="657">
                  <c:v>41698.739711812465</c:v>
                </c:pt>
                <c:pt idx="658">
                  <c:v>41698.781496290772</c:v>
                </c:pt>
                <c:pt idx="659">
                  <c:v>41698.823253657385</c:v>
                </c:pt>
                <c:pt idx="660">
                  <c:v>41698.86506097277</c:v>
                </c:pt>
                <c:pt idx="661">
                  <c:v>41698.906857208458</c:v>
                </c:pt>
                <c:pt idx="662">
                  <c:v>41698.948648086305</c:v>
                </c:pt>
                <c:pt idx="663">
                  <c:v>41698.990425153999</c:v>
                </c:pt>
                <c:pt idx="664">
                  <c:v>41699.032217577536</c:v>
                </c:pt>
                <c:pt idx="665">
                  <c:v>41699.074001975845</c:v>
                </c:pt>
                <c:pt idx="666">
                  <c:v>41699.115767097843</c:v>
                </c:pt>
                <c:pt idx="667">
                  <c:v>41699.157544841692</c:v>
                </c:pt>
                <c:pt idx="668">
                  <c:v>41699.199309422307</c:v>
                </c:pt>
                <c:pt idx="669">
                  <c:v>41699.241114967997</c:v>
                </c:pt>
                <c:pt idx="670">
                  <c:v>41699.282921821694</c:v>
                </c:pt>
                <c:pt idx="671">
                  <c:v>41699.32470753169</c:v>
                </c:pt>
                <c:pt idx="672">
                  <c:v>41699.366479593074</c:v>
                </c:pt>
                <c:pt idx="673">
                  <c:v>41699.408265281541</c:v>
                </c:pt>
                <c:pt idx="674">
                  <c:v>41699.450059216615</c:v>
                </c:pt>
                <c:pt idx="675">
                  <c:v>41699.491850960003</c:v>
                </c:pt>
                <c:pt idx="676">
                  <c:v>41699.533638748464</c:v>
                </c:pt>
                <c:pt idx="677">
                  <c:v>41699.575439824002</c:v>
                </c:pt>
                <c:pt idx="678">
                  <c:v>41699.617233294615</c:v>
                </c:pt>
                <c:pt idx="679">
                  <c:v>41699.659020938307</c:v>
                </c:pt>
                <c:pt idx="680">
                  <c:v>41699.700820487691</c:v>
                </c:pt>
                <c:pt idx="681">
                  <c:v>41699.742612304617</c:v>
                </c:pt>
                <c:pt idx="682">
                  <c:v>41699.784415784612</c:v>
                </c:pt>
                <c:pt idx="683">
                  <c:v>41699.826212205691</c:v>
                </c:pt>
                <c:pt idx="684">
                  <c:v>41699.867973616769</c:v>
                </c:pt>
                <c:pt idx="685">
                  <c:v>41699.909778191228</c:v>
                </c:pt>
                <c:pt idx="686">
                  <c:v>41699.951604627386</c:v>
                </c:pt>
                <c:pt idx="687">
                  <c:v>41699.993364452923</c:v>
                </c:pt>
                <c:pt idx="688">
                  <c:v>41700.035161059233</c:v>
                </c:pt>
                <c:pt idx="689">
                  <c:v>41700.07695243154</c:v>
                </c:pt>
                <c:pt idx="690">
                  <c:v>41700.118761340156</c:v>
                </c:pt>
                <c:pt idx="691">
                  <c:v>41700.160530487075</c:v>
                </c:pt>
                <c:pt idx="692">
                  <c:v>41700.202317927229</c:v>
                </c:pt>
                <c:pt idx="693">
                  <c:v>41700.244101826152</c:v>
                </c:pt>
                <c:pt idx="694">
                  <c:v>41700.285874308618</c:v>
                </c:pt>
                <c:pt idx="695">
                  <c:v>41700.327627766463</c:v>
                </c:pt>
                <c:pt idx="696">
                  <c:v>41700.369416161077</c:v>
                </c:pt>
                <c:pt idx="697">
                  <c:v>41700.411186651079</c:v>
                </c:pt>
                <c:pt idx="698">
                  <c:v>41700.452976553541</c:v>
                </c:pt>
                <c:pt idx="699">
                  <c:v>41700.494792589845</c:v>
                </c:pt>
                <c:pt idx="700">
                  <c:v>41700.536628427537</c:v>
                </c:pt>
                <c:pt idx="701">
                  <c:v>41700.57841104277</c:v>
                </c:pt>
                <c:pt idx="702">
                  <c:v>41700.620139498307</c:v>
                </c:pt>
                <c:pt idx="703">
                  <c:v>41700.661888646617</c:v>
                </c:pt>
                <c:pt idx="704">
                  <c:v>41700.703665388923</c:v>
                </c:pt>
                <c:pt idx="705">
                  <c:v>41700.745434917386</c:v>
                </c:pt>
                <c:pt idx="706">
                  <c:v>41700.787246563385</c:v>
                </c:pt>
                <c:pt idx="707">
                  <c:v>41700.829032642461</c:v>
                </c:pt>
                <c:pt idx="708">
                  <c:v>41700.87081870369</c:v>
                </c:pt>
                <c:pt idx="709">
                  <c:v>41700.912604284924</c:v>
                </c:pt>
                <c:pt idx="710">
                  <c:v>41700.954382042</c:v>
                </c:pt>
                <c:pt idx="711">
                  <c:v>41700.996154935383</c:v>
                </c:pt>
                <c:pt idx="712">
                  <c:v>41701.037941519382</c:v>
                </c:pt>
                <c:pt idx="713">
                  <c:v>41701.079748728458</c:v>
                </c:pt>
                <c:pt idx="714">
                  <c:v>41701.121545102309</c:v>
                </c:pt>
                <c:pt idx="715">
                  <c:v>41701.163331527539</c:v>
                </c:pt>
                <c:pt idx="716">
                  <c:v>41701.205098541541</c:v>
                </c:pt>
                <c:pt idx="717">
                  <c:v>41701.24685930815</c:v>
                </c:pt>
                <c:pt idx="718">
                  <c:v>41701.288676585536</c:v>
                </c:pt>
                <c:pt idx="719">
                  <c:v>41701.330452040311</c:v>
                </c:pt>
                <c:pt idx="720">
                  <c:v>41701.372258722156</c:v>
                </c:pt>
                <c:pt idx="721">
                  <c:v>41701.414059549847</c:v>
                </c:pt>
                <c:pt idx="722">
                  <c:v>41701.455850390157</c:v>
                </c:pt>
                <c:pt idx="723">
                  <c:v>41701.497650330151</c:v>
                </c:pt>
                <c:pt idx="724">
                  <c:v>41701.53941635292</c:v>
                </c:pt>
                <c:pt idx="725">
                  <c:v>41701.581206853079</c:v>
                </c:pt>
                <c:pt idx="726">
                  <c:v>41701.622987614617</c:v>
                </c:pt>
                <c:pt idx="727">
                  <c:v>41701.664785272464</c:v>
                </c:pt>
                <c:pt idx="728">
                  <c:v>41701.706566285233</c:v>
                </c:pt>
                <c:pt idx="729">
                  <c:v>41701.748364104002</c:v>
                </c:pt>
                <c:pt idx="730">
                  <c:v>41701.790175401846</c:v>
                </c:pt>
                <c:pt idx="731">
                  <c:v>41701.831958897077</c:v>
                </c:pt>
                <c:pt idx="732">
                  <c:v>41701.873797339387</c:v>
                </c:pt>
                <c:pt idx="733">
                  <c:v>41701.915738491844</c:v>
                </c:pt>
                <c:pt idx="734">
                  <c:v>41701.957952420154</c:v>
                </c:pt>
                <c:pt idx="735">
                  <c:v>41701.999864461075</c:v>
                </c:pt>
                <c:pt idx="736">
                  <c:v>41702.04209755631</c:v>
                </c:pt>
                <c:pt idx="737">
                  <c:v>41702.083966781844</c:v>
                </c:pt>
                <c:pt idx="738">
                  <c:v>41702.125585174923</c:v>
                </c:pt>
                <c:pt idx="739">
                  <c:v>41702.167768316307</c:v>
                </c:pt>
                <c:pt idx="740">
                  <c:v>41702.209864460769</c:v>
                </c:pt>
                <c:pt idx="741">
                  <c:v>41702.251420953689</c:v>
                </c:pt>
                <c:pt idx="742">
                  <c:v>41702.293166877382</c:v>
                </c:pt>
                <c:pt idx="743">
                  <c:v>41702.335235341845</c:v>
                </c:pt>
                <c:pt idx="744">
                  <c:v>41702.377062464766</c:v>
                </c:pt>
                <c:pt idx="745">
                  <c:v>41702.418598820463</c:v>
                </c:pt>
                <c:pt idx="746">
                  <c:v>41702.460262753382</c:v>
                </c:pt>
                <c:pt idx="747">
                  <c:v>41702.502036540151</c:v>
                </c:pt>
                <c:pt idx="748">
                  <c:v>41702.544040709079</c:v>
                </c:pt>
                <c:pt idx="749">
                  <c:v>41702.585675178612</c:v>
                </c:pt>
                <c:pt idx="750">
                  <c:v>41702.627289123076</c:v>
                </c:pt>
                <c:pt idx="751">
                  <c:v>41702.66920878215</c:v>
                </c:pt>
                <c:pt idx="752">
                  <c:v>41702.710578970306</c:v>
                </c:pt>
                <c:pt idx="753">
                  <c:v>41702.75208576108</c:v>
                </c:pt>
                <c:pt idx="754">
                  <c:v>41702.793886722771</c:v>
                </c:pt>
                <c:pt idx="755">
                  <c:v>41702.835627724613</c:v>
                </c:pt>
                <c:pt idx="756">
                  <c:v>41702.877162300152</c:v>
                </c:pt>
                <c:pt idx="757">
                  <c:v>41702.918491031844</c:v>
                </c:pt>
                <c:pt idx="758">
                  <c:v>41702.960012626616</c:v>
                </c:pt>
                <c:pt idx="759">
                  <c:v>41703.001369526464</c:v>
                </c:pt>
                <c:pt idx="760">
                  <c:v>41703.043115165696</c:v>
                </c:pt>
                <c:pt idx="761">
                  <c:v>41703.084657119231</c:v>
                </c:pt>
                <c:pt idx="762">
                  <c:v>41703.125742146003</c:v>
                </c:pt>
                <c:pt idx="763">
                  <c:v>41703.167304187999</c:v>
                </c:pt>
                <c:pt idx="764">
                  <c:v>41703.208301730156</c:v>
                </c:pt>
                <c:pt idx="765">
                  <c:v>41703.249893229076</c:v>
                </c:pt>
                <c:pt idx="766">
                  <c:v>41703.291064438003</c:v>
                </c:pt>
                <c:pt idx="767">
                  <c:v>41703.332609686462</c:v>
                </c:pt>
                <c:pt idx="768">
                  <c:v>41703.374156806</c:v>
                </c:pt>
                <c:pt idx="769">
                  <c:v>41703.415137072152</c:v>
                </c:pt>
                <c:pt idx="770">
                  <c:v>41703.45671881477</c:v>
                </c:pt>
                <c:pt idx="771">
                  <c:v>41703.497697316925</c:v>
                </c:pt>
                <c:pt idx="772">
                  <c:v>41703.539356138157</c:v>
                </c:pt>
                <c:pt idx="773">
                  <c:v>41703.580999797232</c:v>
                </c:pt>
                <c:pt idx="774">
                  <c:v>41703.622037941845</c:v>
                </c:pt>
                <c:pt idx="775">
                  <c:v>41703.663670194459</c:v>
                </c:pt>
                <c:pt idx="776">
                  <c:v>41703.705324105846</c:v>
                </c:pt>
                <c:pt idx="777">
                  <c:v>41703.746331212002</c:v>
                </c:pt>
                <c:pt idx="778">
                  <c:v>41703.787970073536</c:v>
                </c:pt>
                <c:pt idx="779">
                  <c:v>41703.829547645997</c:v>
                </c:pt>
                <c:pt idx="780">
                  <c:v>41703.870424179077</c:v>
                </c:pt>
                <c:pt idx="781">
                  <c:v>41703.911951191694</c:v>
                </c:pt>
                <c:pt idx="782">
                  <c:v>41703.953465739542</c:v>
                </c:pt>
                <c:pt idx="783">
                  <c:v>41703.993518479074</c:v>
                </c:pt>
                <c:pt idx="784">
                  <c:v>41704.035065655997</c:v>
                </c:pt>
                <c:pt idx="785">
                  <c:v>41704.076602136309</c:v>
                </c:pt>
                <c:pt idx="786">
                  <c:v>41704.118161576152</c:v>
                </c:pt>
                <c:pt idx="787">
                  <c:v>41704.158144230612</c:v>
                </c:pt>
                <c:pt idx="788">
                  <c:v>41704.199711332767</c:v>
                </c:pt>
                <c:pt idx="789">
                  <c:v>41704.241291678154</c:v>
                </c:pt>
                <c:pt idx="790">
                  <c:v>41704.282878522616</c:v>
                </c:pt>
                <c:pt idx="791">
                  <c:v>41704.322587977847</c:v>
                </c:pt>
                <c:pt idx="792">
                  <c:v>41704.364126934619</c:v>
                </c:pt>
                <c:pt idx="793">
                  <c:v>41704.405647792002</c:v>
                </c:pt>
                <c:pt idx="794">
                  <c:v>41704.447191262465</c:v>
                </c:pt>
                <c:pt idx="795">
                  <c:v>41704.488832391537</c:v>
                </c:pt>
                <c:pt idx="796">
                  <c:v>41704.528225577538</c:v>
                </c:pt>
                <c:pt idx="797">
                  <c:v>41704.569894259999</c:v>
                </c:pt>
                <c:pt idx="798">
                  <c:v>41704.611485795998</c:v>
                </c:pt>
                <c:pt idx="799">
                  <c:v>41704.652997179073</c:v>
                </c:pt>
                <c:pt idx="800">
                  <c:v>41704.694494918462</c:v>
                </c:pt>
                <c:pt idx="801">
                  <c:v>41704.735999878001</c:v>
                </c:pt>
                <c:pt idx="802">
                  <c:v>41704.77513664354</c:v>
                </c:pt>
                <c:pt idx="803">
                  <c:v>41704.816666827537</c:v>
                </c:pt>
                <c:pt idx="804">
                  <c:v>41704.858180020921</c:v>
                </c:pt>
                <c:pt idx="805">
                  <c:v>41704.899706919845</c:v>
                </c:pt>
                <c:pt idx="806">
                  <c:v>41704.941242874615</c:v>
                </c:pt>
                <c:pt idx="807">
                  <c:v>41704.982767259076</c:v>
                </c:pt>
                <c:pt idx="808">
                  <c:v>41705.021259166613</c:v>
                </c:pt>
                <c:pt idx="809">
                  <c:v>41705.062791629694</c:v>
                </c:pt>
                <c:pt idx="810">
                  <c:v>41705.104323703541</c:v>
                </c:pt>
                <c:pt idx="811">
                  <c:v>41705.145861912461</c:v>
                </c:pt>
                <c:pt idx="812">
                  <c:v>41705.187405788311</c:v>
                </c:pt>
                <c:pt idx="813">
                  <c:v>41705.228928409539</c:v>
                </c:pt>
                <c:pt idx="814">
                  <c:v>41705.270458173538</c:v>
                </c:pt>
                <c:pt idx="815">
                  <c:v>41705.308374456923</c:v>
                </c:pt>
                <c:pt idx="816">
                  <c:v>41705.349919489847</c:v>
                </c:pt>
                <c:pt idx="817">
                  <c:v>41705.391463154156</c:v>
                </c:pt>
                <c:pt idx="818">
                  <c:v>41705.433005707077</c:v>
                </c:pt>
                <c:pt idx="819">
                  <c:v>41705.474519534459</c:v>
                </c:pt>
                <c:pt idx="820">
                  <c:v>41705.516032523381</c:v>
                </c:pt>
                <c:pt idx="821">
                  <c:v>41705.557568582459</c:v>
                </c:pt>
                <c:pt idx="822">
                  <c:v>41705.599111733849</c:v>
                </c:pt>
                <c:pt idx="823">
                  <c:v>41705.640659746306</c:v>
                </c:pt>
                <c:pt idx="824">
                  <c:v>41705.677841243538</c:v>
                </c:pt>
                <c:pt idx="825">
                  <c:v>41705.719364042772</c:v>
                </c:pt>
                <c:pt idx="826">
                  <c:v>41705.760905282157</c:v>
                </c:pt>
                <c:pt idx="827">
                  <c:v>41705.80246745277</c:v>
                </c:pt>
                <c:pt idx="828">
                  <c:v>41705.844029296459</c:v>
                </c:pt>
                <c:pt idx="829">
                  <c:v>41705.885593250154</c:v>
                </c:pt>
                <c:pt idx="830">
                  <c:v>41705.927156983846</c:v>
                </c:pt>
                <c:pt idx="831">
                  <c:v>41705.96871598369</c:v>
                </c:pt>
                <c:pt idx="832">
                  <c:v>41706.010286528464</c:v>
                </c:pt>
                <c:pt idx="833">
                  <c:v>41706.051858010003</c:v>
                </c:pt>
                <c:pt idx="834">
                  <c:v>41706.093436585383</c:v>
                </c:pt>
                <c:pt idx="835">
                  <c:v>41706.12908535231</c:v>
                </c:pt>
                <c:pt idx="836">
                  <c:v>41706.170652242923</c:v>
                </c:pt>
                <c:pt idx="837">
                  <c:v>41706.212219600464</c:v>
                </c:pt>
                <c:pt idx="838">
                  <c:v>41706.253794624921</c:v>
                </c:pt>
                <c:pt idx="839">
                  <c:v>41706.295365066922</c:v>
                </c:pt>
                <c:pt idx="840">
                  <c:v>41706.336905611388</c:v>
                </c:pt>
                <c:pt idx="841">
                  <c:v>41706.378449006152</c:v>
                </c:pt>
                <c:pt idx="842">
                  <c:v>41706.419963892615</c:v>
                </c:pt>
                <c:pt idx="843">
                  <c:v>41706.461491563539</c:v>
                </c:pt>
                <c:pt idx="844">
                  <c:v>41706.503046495694</c:v>
                </c:pt>
                <c:pt idx="845">
                  <c:v>41706.54459070677</c:v>
                </c:pt>
                <c:pt idx="846">
                  <c:v>41706.586139778461</c:v>
                </c:pt>
                <c:pt idx="847">
                  <c:v>41706.627703048463</c:v>
                </c:pt>
                <c:pt idx="848">
                  <c:v>41706.661840771383</c:v>
                </c:pt>
                <c:pt idx="849">
                  <c:v>41706.703384685228</c:v>
                </c:pt>
                <c:pt idx="850">
                  <c:v>41706.744918856617</c:v>
                </c:pt>
                <c:pt idx="851">
                  <c:v>41706.786459477691</c:v>
                </c:pt>
                <c:pt idx="852">
                  <c:v>41706.828003018309</c:v>
                </c:pt>
                <c:pt idx="853">
                  <c:v>41706.869542426772</c:v>
                </c:pt>
                <c:pt idx="854">
                  <c:v>41707.628680103844</c:v>
                </c:pt>
                <c:pt idx="855">
                  <c:v>41707.670276787234</c:v>
                </c:pt>
                <c:pt idx="856">
                  <c:v>41707.712046287845</c:v>
                </c:pt>
                <c:pt idx="857">
                  <c:v>41707.753810796465</c:v>
                </c:pt>
                <c:pt idx="858">
                  <c:v>41707.795563491542</c:v>
                </c:pt>
                <c:pt idx="859">
                  <c:v>41707.837323042462</c:v>
                </c:pt>
                <c:pt idx="860">
                  <c:v>41707.879088361689</c:v>
                </c:pt>
                <c:pt idx="861">
                  <c:v>41707.920844584463</c:v>
                </c:pt>
                <c:pt idx="862">
                  <c:v>41707.962616821693</c:v>
                </c:pt>
                <c:pt idx="863">
                  <c:v>41708.004372290772</c:v>
                </c:pt>
                <c:pt idx="864">
                  <c:v>41708.046133985386</c:v>
                </c:pt>
                <c:pt idx="865">
                  <c:v>41708.087896213387</c:v>
                </c:pt>
                <c:pt idx="866">
                  <c:v>41708.129655886922</c:v>
                </c:pt>
                <c:pt idx="867">
                  <c:v>41708.171405742156</c:v>
                </c:pt>
                <c:pt idx="868">
                  <c:v>41708.213162525848</c:v>
                </c:pt>
                <c:pt idx="869">
                  <c:v>41708.254927835689</c:v>
                </c:pt>
                <c:pt idx="870">
                  <c:v>41708.296672817691</c:v>
                </c:pt>
                <c:pt idx="871">
                  <c:v>41708.338433744771</c:v>
                </c:pt>
                <c:pt idx="872">
                  <c:v>41708.380189947537</c:v>
                </c:pt>
                <c:pt idx="873">
                  <c:v>41708.421945587848</c:v>
                </c:pt>
                <c:pt idx="874">
                  <c:v>41708.463692963385</c:v>
                </c:pt>
                <c:pt idx="875">
                  <c:v>41708.505441330002</c:v>
                </c:pt>
                <c:pt idx="876">
                  <c:v>41708.547212025689</c:v>
                </c:pt>
                <c:pt idx="877">
                  <c:v>41708.588965328461</c:v>
                </c:pt>
                <c:pt idx="878">
                  <c:v>41708.630718174769</c:v>
                </c:pt>
                <c:pt idx="879">
                  <c:v>41708.672480779693</c:v>
                </c:pt>
                <c:pt idx="880">
                  <c:v>41708.714237410153</c:v>
                </c:pt>
                <c:pt idx="881">
                  <c:v>41708.755991801692</c:v>
                </c:pt>
                <c:pt idx="882">
                  <c:v>41708.79776226692</c:v>
                </c:pt>
                <c:pt idx="883">
                  <c:v>41708.839519376925</c:v>
                </c:pt>
                <c:pt idx="884">
                  <c:v>41708.88126230015</c:v>
                </c:pt>
                <c:pt idx="885">
                  <c:v>41708.923024467847</c:v>
                </c:pt>
                <c:pt idx="886">
                  <c:v>41708.964779075999</c:v>
                </c:pt>
                <c:pt idx="887">
                  <c:v>41709.006527261387</c:v>
                </c:pt>
                <c:pt idx="888">
                  <c:v>41709.048284343691</c:v>
                </c:pt>
                <c:pt idx="889">
                  <c:v>41709.090041080613</c:v>
                </c:pt>
                <c:pt idx="890">
                  <c:v>41709.131799013696</c:v>
                </c:pt>
                <c:pt idx="891">
                  <c:v>41709.173543675388</c:v>
                </c:pt>
                <c:pt idx="892">
                  <c:v>41709.215313561079</c:v>
                </c:pt>
                <c:pt idx="893">
                  <c:v>41709.25708345446</c:v>
                </c:pt>
                <c:pt idx="894">
                  <c:v>41709.298831933542</c:v>
                </c:pt>
                <c:pt idx="895">
                  <c:v>41709.340620313844</c:v>
                </c:pt>
                <c:pt idx="896">
                  <c:v>41709.382373044151</c:v>
                </c:pt>
                <c:pt idx="897">
                  <c:v>41709.424174422464</c:v>
                </c:pt>
                <c:pt idx="898">
                  <c:v>41709.465947937846</c:v>
                </c:pt>
                <c:pt idx="899">
                  <c:v>41709.507707567536</c:v>
                </c:pt>
                <c:pt idx="900">
                  <c:v>41709.549467334458</c:v>
                </c:pt>
                <c:pt idx="901">
                  <c:v>41709.591227281388</c:v>
                </c:pt>
                <c:pt idx="902">
                  <c:v>41709.632998725843</c:v>
                </c:pt>
                <c:pt idx="903">
                  <c:v>41709.674780030458</c:v>
                </c:pt>
                <c:pt idx="904">
                  <c:v>41709.717251630769</c:v>
                </c:pt>
                <c:pt idx="905">
                  <c:v>41709.758937200771</c:v>
                </c:pt>
                <c:pt idx="906">
                  <c:v>41709.800687165385</c:v>
                </c:pt>
                <c:pt idx="907">
                  <c:v>41709.84244744492</c:v>
                </c:pt>
                <c:pt idx="908">
                  <c:v>41709.884191187535</c:v>
                </c:pt>
                <c:pt idx="909">
                  <c:v>41709.925952497229</c:v>
                </c:pt>
                <c:pt idx="910">
                  <c:v>41709.967721228459</c:v>
                </c:pt>
                <c:pt idx="911">
                  <c:v>41710.009494029386</c:v>
                </c:pt>
                <c:pt idx="912">
                  <c:v>41710.051253060308</c:v>
                </c:pt>
                <c:pt idx="913">
                  <c:v>41710.093002521535</c:v>
                </c:pt>
                <c:pt idx="914">
                  <c:v>41710.134755041232</c:v>
                </c:pt>
                <c:pt idx="915">
                  <c:v>41710.176519549845</c:v>
                </c:pt>
                <c:pt idx="916">
                  <c:v>41710.218291504309</c:v>
                </c:pt>
                <c:pt idx="917">
                  <c:v>41710.260047853997</c:v>
                </c:pt>
                <c:pt idx="918">
                  <c:v>41710.301801647845</c:v>
                </c:pt>
                <c:pt idx="919">
                  <c:v>41710.343569324767</c:v>
                </c:pt>
                <c:pt idx="920">
                  <c:v>41710.385326491843</c:v>
                </c:pt>
                <c:pt idx="921">
                  <c:v>41710.427091045691</c:v>
                </c:pt>
                <c:pt idx="922">
                  <c:v>41710.468860482921</c:v>
                </c:pt>
                <c:pt idx="923">
                  <c:v>41710.510633727536</c:v>
                </c:pt>
                <c:pt idx="924">
                  <c:v>41710.552403324458</c:v>
                </c:pt>
                <c:pt idx="925">
                  <c:v>41710.594156984924</c:v>
                </c:pt>
                <c:pt idx="926">
                  <c:v>41710.635924519076</c:v>
                </c:pt>
                <c:pt idx="927">
                  <c:v>41710.677677742307</c:v>
                </c:pt>
                <c:pt idx="928">
                  <c:v>41710.719440901077</c:v>
                </c:pt>
                <c:pt idx="929">
                  <c:v>41710.761185730771</c:v>
                </c:pt>
                <c:pt idx="930">
                  <c:v>41710.802950486614</c:v>
                </c:pt>
                <c:pt idx="931">
                  <c:v>41710.84471172277</c:v>
                </c:pt>
                <c:pt idx="932">
                  <c:v>41710.886470328616</c:v>
                </c:pt>
                <c:pt idx="933">
                  <c:v>41710.928215526459</c:v>
                </c:pt>
                <c:pt idx="934">
                  <c:v>41710.969976582157</c:v>
                </c:pt>
                <c:pt idx="935">
                  <c:v>41711.011751905535</c:v>
                </c:pt>
                <c:pt idx="936">
                  <c:v>41711.053494641696</c:v>
                </c:pt>
                <c:pt idx="937">
                  <c:v>41711.09524736031</c:v>
                </c:pt>
                <c:pt idx="938">
                  <c:v>41711.137004510616</c:v>
                </c:pt>
                <c:pt idx="939">
                  <c:v>41711.178770736617</c:v>
                </c:pt>
                <c:pt idx="940">
                  <c:v>41711.22054004846</c:v>
                </c:pt>
                <c:pt idx="941">
                  <c:v>41711.262309291233</c:v>
                </c:pt>
                <c:pt idx="942">
                  <c:v>41711.304089779849</c:v>
                </c:pt>
                <c:pt idx="943">
                  <c:v>41711.345832390463</c:v>
                </c:pt>
                <c:pt idx="944">
                  <c:v>41711.387632003076</c:v>
                </c:pt>
                <c:pt idx="945">
                  <c:v>41711.429398037078</c:v>
                </c:pt>
                <c:pt idx="946">
                  <c:v>41711.471138936002</c:v>
                </c:pt>
                <c:pt idx="947">
                  <c:v>41711.512894797539</c:v>
                </c:pt>
                <c:pt idx="948">
                  <c:v>41711.554651361694</c:v>
                </c:pt>
                <c:pt idx="949">
                  <c:v>41711.596405598</c:v>
                </c:pt>
                <c:pt idx="950">
                  <c:v>41711.638192018152</c:v>
                </c:pt>
                <c:pt idx="951">
                  <c:v>41711.679954708154</c:v>
                </c:pt>
                <c:pt idx="952">
                  <c:v>41711.721741419693</c:v>
                </c:pt>
                <c:pt idx="953">
                  <c:v>41711.763508733849</c:v>
                </c:pt>
                <c:pt idx="954">
                  <c:v>41711.805241989234</c:v>
                </c:pt>
                <c:pt idx="955">
                  <c:v>41711.847020675385</c:v>
                </c:pt>
                <c:pt idx="956">
                  <c:v>41711.888792887847</c:v>
                </c:pt>
                <c:pt idx="957">
                  <c:v>41711.930567259384</c:v>
                </c:pt>
                <c:pt idx="958">
                  <c:v>41711.972326312614</c:v>
                </c:pt>
                <c:pt idx="959">
                  <c:v>41712.014086693387</c:v>
                </c:pt>
                <c:pt idx="960">
                  <c:v>41712.055846970616</c:v>
                </c:pt>
                <c:pt idx="961">
                  <c:v>41712.097591792772</c:v>
                </c:pt>
                <c:pt idx="962">
                  <c:v>41712.13934799908</c:v>
                </c:pt>
                <c:pt idx="963">
                  <c:v>41712.181115678461</c:v>
                </c:pt>
                <c:pt idx="964">
                  <c:v>41712.222876725384</c:v>
                </c:pt>
                <c:pt idx="965">
                  <c:v>41712.264630408768</c:v>
                </c:pt>
                <c:pt idx="966">
                  <c:v>41712.306396927073</c:v>
                </c:pt>
                <c:pt idx="967">
                  <c:v>41712.348129875536</c:v>
                </c:pt>
                <c:pt idx="968">
                  <c:v>41712.389890946157</c:v>
                </c:pt>
                <c:pt idx="969">
                  <c:v>41712.431654020002</c:v>
                </c:pt>
                <c:pt idx="970">
                  <c:v>41712.473416811386</c:v>
                </c:pt>
                <c:pt idx="971">
                  <c:v>41712.515166706311</c:v>
                </c:pt>
                <c:pt idx="972">
                  <c:v>41712.556927069541</c:v>
                </c:pt>
                <c:pt idx="973">
                  <c:v>41712.598689813232</c:v>
                </c:pt>
                <c:pt idx="974">
                  <c:v>41712.640433423381</c:v>
                </c:pt>
                <c:pt idx="975">
                  <c:v>41712.682201919692</c:v>
                </c:pt>
                <c:pt idx="976">
                  <c:v>41712.723962015691</c:v>
                </c:pt>
                <c:pt idx="977">
                  <c:v>41712.765732092463</c:v>
                </c:pt>
                <c:pt idx="978">
                  <c:v>41712.807501120311</c:v>
                </c:pt>
                <c:pt idx="979">
                  <c:v>41712.84924424877</c:v>
                </c:pt>
                <c:pt idx="980">
                  <c:v>41712.891030452309</c:v>
                </c:pt>
                <c:pt idx="981">
                  <c:v>41712.932784933997</c:v>
                </c:pt>
                <c:pt idx="982">
                  <c:v>41712.974545006153</c:v>
                </c:pt>
                <c:pt idx="983">
                  <c:v>41713.01630728077</c:v>
                </c:pt>
                <c:pt idx="984">
                  <c:v>41713.058086244157</c:v>
                </c:pt>
                <c:pt idx="985">
                  <c:v>41713.099867563542</c:v>
                </c:pt>
                <c:pt idx="986">
                  <c:v>41713.141635945693</c:v>
                </c:pt>
                <c:pt idx="987">
                  <c:v>41713.183392865692</c:v>
                </c:pt>
                <c:pt idx="988">
                  <c:v>41713.225149669539</c:v>
                </c:pt>
                <c:pt idx="989">
                  <c:v>41713.266908917998</c:v>
                </c:pt>
                <c:pt idx="990">
                  <c:v>41713.308674155538</c:v>
                </c:pt>
                <c:pt idx="991">
                  <c:v>41713.35042632815</c:v>
                </c:pt>
                <c:pt idx="992">
                  <c:v>41713.392172895845</c:v>
                </c:pt>
                <c:pt idx="993">
                  <c:v>41713.433944526769</c:v>
                </c:pt>
                <c:pt idx="994">
                  <c:v>41713.475711352003</c:v>
                </c:pt>
                <c:pt idx="995">
                  <c:v>41713.517462265387</c:v>
                </c:pt>
                <c:pt idx="996">
                  <c:v>41713.559228040307</c:v>
                </c:pt>
                <c:pt idx="997">
                  <c:v>41713.60097894277</c:v>
                </c:pt>
                <c:pt idx="998">
                  <c:v>41713.642733865694</c:v>
                </c:pt>
                <c:pt idx="999">
                  <c:v>41713.684503325232</c:v>
                </c:pt>
                <c:pt idx="1000">
                  <c:v>41713.72627041892</c:v>
                </c:pt>
                <c:pt idx="1001">
                  <c:v>41713.768015665228</c:v>
                </c:pt>
                <c:pt idx="1002">
                  <c:v>41713.809762675846</c:v>
                </c:pt>
                <c:pt idx="1003">
                  <c:v>41713.851536304304</c:v>
                </c:pt>
                <c:pt idx="1004">
                  <c:v>41713.893307870771</c:v>
                </c:pt>
                <c:pt idx="1005">
                  <c:v>41713.93505594031</c:v>
                </c:pt>
                <c:pt idx="1006">
                  <c:v>41713.976832463079</c:v>
                </c:pt>
                <c:pt idx="1007">
                  <c:v>41714.018599381845</c:v>
                </c:pt>
                <c:pt idx="1008">
                  <c:v>41714.060366209997</c:v>
                </c:pt>
                <c:pt idx="1009">
                  <c:v>41714.102121607844</c:v>
                </c:pt>
                <c:pt idx="1010">
                  <c:v>41714.143894386463</c:v>
                </c:pt>
                <c:pt idx="1011">
                  <c:v>41714.18563546292</c:v>
                </c:pt>
                <c:pt idx="1012">
                  <c:v>41714.227415980771</c:v>
                </c:pt>
                <c:pt idx="1013">
                  <c:v>41714.269178649076</c:v>
                </c:pt>
                <c:pt idx="1014">
                  <c:v>41714.310950130151</c:v>
                </c:pt>
                <c:pt idx="1015">
                  <c:v>41714.352694831381</c:v>
                </c:pt>
                <c:pt idx="1016">
                  <c:v>41714.394463463694</c:v>
                </c:pt>
                <c:pt idx="1017">
                  <c:v>41714.436198285541</c:v>
                </c:pt>
                <c:pt idx="1018">
                  <c:v>41714.477974772002</c:v>
                </c:pt>
                <c:pt idx="1019">
                  <c:v>41714.519732164306</c:v>
                </c:pt>
                <c:pt idx="1020">
                  <c:v>41714.561504313846</c:v>
                </c:pt>
                <c:pt idx="1021">
                  <c:v>41714.603260994925</c:v>
                </c:pt>
                <c:pt idx="1022">
                  <c:v>41714.64502978477</c:v>
                </c:pt>
                <c:pt idx="1023">
                  <c:v>41714.686795425689</c:v>
                </c:pt>
                <c:pt idx="1024">
                  <c:v>41714.72854021169</c:v>
                </c:pt>
                <c:pt idx="1025">
                  <c:v>41714.770313894769</c:v>
                </c:pt>
                <c:pt idx="1026">
                  <c:v>41714.812075622773</c:v>
                </c:pt>
                <c:pt idx="1027">
                  <c:v>41714.853828460771</c:v>
                </c:pt>
                <c:pt idx="1028">
                  <c:v>41714.89559340031</c:v>
                </c:pt>
                <c:pt idx="1029">
                  <c:v>41714.937345590151</c:v>
                </c:pt>
                <c:pt idx="1030">
                  <c:v>41714.979113386769</c:v>
                </c:pt>
                <c:pt idx="1031">
                  <c:v>41715.020872635076</c:v>
                </c:pt>
                <c:pt idx="1032">
                  <c:v>41715.062640067692</c:v>
                </c:pt>
                <c:pt idx="1033">
                  <c:v>41715.104404707999</c:v>
                </c:pt>
                <c:pt idx="1034">
                  <c:v>41715.146194131536</c:v>
                </c:pt>
                <c:pt idx="1035">
                  <c:v>41715.187959155694</c:v>
                </c:pt>
                <c:pt idx="1036">
                  <c:v>41715.229743873228</c:v>
                </c:pt>
              </c:numCache>
            </c:numRef>
          </c:xVal>
          <c:yVal>
            <c:numRef>
              <c:f>Sheet2!$M$2:$M$1038</c:f>
              <c:numCache>
                <c:formatCode>General</c:formatCode>
                <c:ptCount val="1037"/>
                <c:pt idx="18">
                  <c:v>-40.870537000546236</c:v>
                </c:pt>
                <c:pt idx="19">
                  <c:v>-38.575226868542408</c:v>
                </c:pt>
                <c:pt idx="26">
                  <c:v>-39.900072892688542</c:v>
                </c:pt>
                <c:pt idx="42">
                  <c:v>-46.85055296640018</c:v>
                </c:pt>
                <c:pt idx="43">
                  <c:v>-39.259745651863859</c:v>
                </c:pt>
                <c:pt idx="44">
                  <c:v>-38.573490315240164</c:v>
                </c:pt>
                <c:pt idx="45">
                  <c:v>-34.844901242910751</c:v>
                </c:pt>
                <c:pt idx="46">
                  <c:v>-32.534168774618976</c:v>
                </c:pt>
                <c:pt idx="49">
                  <c:v>-37.760028081369391</c:v>
                </c:pt>
                <c:pt idx="50">
                  <c:v>-36.760930037620845</c:v>
                </c:pt>
                <c:pt idx="51">
                  <c:v>-35.30797318080694</c:v>
                </c:pt>
                <c:pt idx="52">
                  <c:v>-32.092260193054919</c:v>
                </c:pt>
                <c:pt idx="53">
                  <c:v>-30.259562744019149</c:v>
                </c:pt>
                <c:pt idx="54">
                  <c:v>-32.811981445072206</c:v>
                </c:pt>
                <c:pt idx="55">
                  <c:v>-32.9657556973917</c:v>
                </c:pt>
                <c:pt idx="56">
                  <c:v>-34.048699076354339</c:v>
                </c:pt>
                <c:pt idx="63">
                  <c:v>-34.808615903172985</c:v>
                </c:pt>
                <c:pt idx="64">
                  <c:v>-34.506398338302759</c:v>
                </c:pt>
                <c:pt idx="65">
                  <c:v>-35.2287370618278</c:v>
                </c:pt>
                <c:pt idx="66">
                  <c:v>-35.340104742952377</c:v>
                </c:pt>
                <c:pt idx="78">
                  <c:v>-42.441451725864077</c:v>
                </c:pt>
                <c:pt idx="111">
                  <c:v>-31.98489311481395</c:v>
                </c:pt>
                <c:pt idx="112">
                  <c:v>-32.126317615061197</c:v>
                </c:pt>
                <c:pt idx="113">
                  <c:v>-31.537746565128131</c:v>
                </c:pt>
                <c:pt idx="215">
                  <c:v>-36.241224607347704</c:v>
                </c:pt>
                <c:pt idx="216">
                  <c:v>-34.850510481250794</c:v>
                </c:pt>
                <c:pt idx="217">
                  <c:v>-36.619953010576964</c:v>
                </c:pt>
                <c:pt idx="218">
                  <c:v>-35.258338736666566</c:v>
                </c:pt>
                <c:pt idx="219">
                  <c:v>-33.241186213356116</c:v>
                </c:pt>
                <c:pt idx="220">
                  <c:v>-33.278768907562039</c:v>
                </c:pt>
                <c:pt idx="221">
                  <c:v>-34.207884161085637</c:v>
                </c:pt>
                <c:pt idx="222">
                  <c:v>-35.416390531701524</c:v>
                </c:pt>
                <c:pt idx="223">
                  <c:v>-38.633135655586209</c:v>
                </c:pt>
                <c:pt idx="224">
                  <c:v>-40.644697539928373</c:v>
                </c:pt>
                <c:pt idx="266">
                  <c:v>-34.597834061989275</c:v>
                </c:pt>
                <c:pt idx="267">
                  <c:v>-36.817814205754772</c:v>
                </c:pt>
                <c:pt idx="380">
                  <c:v>-39.457852730339866</c:v>
                </c:pt>
                <c:pt idx="381">
                  <c:v>-39.830295791577832</c:v>
                </c:pt>
                <c:pt idx="382">
                  <c:v>-43.063347651047224</c:v>
                </c:pt>
                <c:pt idx="395">
                  <c:v>-35.171449753826501</c:v>
                </c:pt>
                <c:pt idx="396">
                  <c:v>-38.451039135535311</c:v>
                </c:pt>
                <c:pt idx="397">
                  <c:v>-41.503130339612888</c:v>
                </c:pt>
                <c:pt idx="398">
                  <c:v>-40.040752209215178</c:v>
                </c:pt>
                <c:pt idx="399">
                  <c:v>-38.446613465958848</c:v>
                </c:pt>
                <c:pt idx="404">
                  <c:v>-35.654050137891538</c:v>
                </c:pt>
                <c:pt idx="405">
                  <c:v>-34.814978146562197</c:v>
                </c:pt>
                <c:pt idx="406">
                  <c:v>-34.725280693645779</c:v>
                </c:pt>
                <c:pt idx="407">
                  <c:v>-32.930797401910858</c:v>
                </c:pt>
                <c:pt idx="408">
                  <c:v>-32.630311918565944</c:v>
                </c:pt>
                <c:pt idx="409">
                  <c:v>-33.046596201910184</c:v>
                </c:pt>
                <c:pt idx="428">
                  <c:v>-29.782365822022129</c:v>
                </c:pt>
                <c:pt idx="443">
                  <c:v>-36.059937094966344</c:v>
                </c:pt>
                <c:pt idx="444">
                  <c:v>-37.456412253972786</c:v>
                </c:pt>
                <c:pt idx="445">
                  <c:v>-35.865239173038375</c:v>
                </c:pt>
                <c:pt idx="515">
                  <c:v>-36.065321810175888</c:v>
                </c:pt>
                <c:pt idx="516">
                  <c:v>-36.311905173357204</c:v>
                </c:pt>
                <c:pt idx="517">
                  <c:v>-36.163213438251859</c:v>
                </c:pt>
                <c:pt idx="518">
                  <c:v>-35.818484270350893</c:v>
                </c:pt>
                <c:pt idx="527">
                  <c:v>-34.453214849601224</c:v>
                </c:pt>
                <c:pt idx="538">
                  <c:v>-42.788072825878359</c:v>
                </c:pt>
                <c:pt idx="539">
                  <c:v>-39.198335739516246</c:v>
                </c:pt>
                <c:pt idx="540">
                  <c:v>-36.063236228695978</c:v>
                </c:pt>
                <c:pt idx="541">
                  <c:v>-35.41476421790972</c:v>
                </c:pt>
                <c:pt idx="542">
                  <c:v>-33.676297467394818</c:v>
                </c:pt>
                <c:pt idx="543">
                  <c:v>-30.844240400151875</c:v>
                </c:pt>
                <c:pt idx="565">
                  <c:v>-47.869192674011806</c:v>
                </c:pt>
                <c:pt idx="566">
                  <c:v>-44.60740196204295</c:v>
                </c:pt>
                <c:pt idx="567">
                  <c:v>-46.46150441232674</c:v>
                </c:pt>
                <c:pt idx="589">
                  <c:v>-38.943928294462744</c:v>
                </c:pt>
                <c:pt idx="590">
                  <c:v>-33.141663696033888</c:v>
                </c:pt>
                <c:pt idx="591">
                  <c:v>-36.586026914297307</c:v>
                </c:pt>
                <c:pt idx="612">
                  <c:v>-43.417713654946738</c:v>
                </c:pt>
                <c:pt idx="613">
                  <c:v>-39.481068603427886</c:v>
                </c:pt>
                <c:pt idx="614">
                  <c:v>-37.474026493291042</c:v>
                </c:pt>
                <c:pt idx="615">
                  <c:v>-35.228972619501548</c:v>
                </c:pt>
                <c:pt idx="616">
                  <c:v>-34.624143170309772</c:v>
                </c:pt>
                <c:pt idx="617">
                  <c:v>-30.555017638784392</c:v>
                </c:pt>
                <c:pt idx="637">
                  <c:v>-35.970265482448603</c:v>
                </c:pt>
                <c:pt idx="638">
                  <c:v>-33.948575869857905</c:v>
                </c:pt>
                <c:pt idx="639">
                  <c:v>-34.031799370838776</c:v>
                </c:pt>
                <c:pt idx="657">
                  <c:v>-34.141919457471175</c:v>
                </c:pt>
                <c:pt idx="658">
                  <c:v>-33.979301842274829</c:v>
                </c:pt>
                <c:pt idx="659">
                  <c:v>-35.386240861844655</c:v>
                </c:pt>
                <c:pt idx="660">
                  <c:v>-35.652536279588247</c:v>
                </c:pt>
                <c:pt idx="661">
                  <c:v>-35.926062507337818</c:v>
                </c:pt>
                <c:pt idx="662">
                  <c:v>-34.6058419601369</c:v>
                </c:pt>
                <c:pt idx="682">
                  <c:v>-34.49704787930105</c:v>
                </c:pt>
                <c:pt idx="683">
                  <c:v>-35.719649113846643</c:v>
                </c:pt>
                <c:pt idx="684">
                  <c:v>-37.12903811381134</c:v>
                </c:pt>
                <c:pt idx="685">
                  <c:v>-42.484800449135243</c:v>
                </c:pt>
                <c:pt idx="686">
                  <c:v>-40.6398662996315</c:v>
                </c:pt>
                <c:pt idx="687">
                  <c:v>-39.531770228770412</c:v>
                </c:pt>
                <c:pt idx="688">
                  <c:v>-39.566081927626371</c:v>
                </c:pt>
                <c:pt idx="689">
                  <c:v>-38.169653989909889</c:v>
                </c:pt>
                <c:pt idx="690">
                  <c:v>-35.603305766233831</c:v>
                </c:pt>
                <c:pt idx="691">
                  <c:v>-40.082962236974041</c:v>
                </c:pt>
                <c:pt idx="732">
                  <c:v>-42.931381841692321</c:v>
                </c:pt>
                <c:pt idx="733">
                  <c:v>-42.959837095224181</c:v>
                </c:pt>
                <c:pt idx="734">
                  <c:v>-36.91179671166789</c:v>
                </c:pt>
                <c:pt idx="735">
                  <c:v>-33.837421840026892</c:v>
                </c:pt>
                <c:pt idx="736">
                  <c:v>-33.613705452354381</c:v>
                </c:pt>
                <c:pt idx="737">
                  <c:v>-35.375585238481037</c:v>
                </c:pt>
                <c:pt idx="738">
                  <c:v>-39.261593558905851</c:v>
                </c:pt>
                <c:pt idx="739">
                  <c:v>-43.557206949806648</c:v>
                </c:pt>
                <c:pt idx="742">
                  <c:v>-44.046683414559155</c:v>
                </c:pt>
                <c:pt idx="757">
                  <c:v>-35.680685644044445</c:v>
                </c:pt>
                <c:pt idx="758">
                  <c:v>-38.146207353725124</c:v>
                </c:pt>
                <c:pt idx="759">
                  <c:v>-36.610603854807984</c:v>
                </c:pt>
                <c:pt idx="760">
                  <c:v>-36.545500236316713</c:v>
                </c:pt>
                <c:pt idx="761">
                  <c:v>-36.617744298797675</c:v>
                </c:pt>
                <c:pt idx="762">
                  <c:v>-34.810326429515982</c:v>
                </c:pt>
                <c:pt idx="763">
                  <c:v>-34.3224573146559</c:v>
                </c:pt>
                <c:pt idx="764">
                  <c:v>-34.152064807077174</c:v>
                </c:pt>
                <c:pt idx="765">
                  <c:v>-33.044711428109856</c:v>
                </c:pt>
                <c:pt idx="766">
                  <c:v>-32.034802342986637</c:v>
                </c:pt>
                <c:pt idx="781">
                  <c:v>-24.886510054620874</c:v>
                </c:pt>
                <c:pt idx="783">
                  <c:v>-32.122417841229108</c:v>
                </c:pt>
                <c:pt idx="784">
                  <c:v>-33.317725831962761</c:v>
                </c:pt>
                <c:pt idx="785">
                  <c:v>-33.760881592340581</c:v>
                </c:pt>
                <c:pt idx="786">
                  <c:v>-33.621237823676083</c:v>
                </c:pt>
                <c:pt idx="787">
                  <c:v>-33.101067128379604</c:v>
                </c:pt>
                <c:pt idx="788">
                  <c:v>-34.074736872173133</c:v>
                </c:pt>
                <c:pt idx="789">
                  <c:v>-34.531267649798721</c:v>
                </c:pt>
                <c:pt idx="790">
                  <c:v>-34.441826051669523</c:v>
                </c:pt>
                <c:pt idx="791">
                  <c:v>-34.215400926014865</c:v>
                </c:pt>
                <c:pt idx="803">
                  <c:v>-36.754315952256675</c:v>
                </c:pt>
                <c:pt idx="804">
                  <c:v>-35.283461672031933</c:v>
                </c:pt>
                <c:pt idx="805">
                  <c:v>-35.495755780155761</c:v>
                </c:pt>
                <c:pt idx="806">
                  <c:v>-34.480558589049295</c:v>
                </c:pt>
                <c:pt idx="807">
                  <c:v>-32.314748218813655</c:v>
                </c:pt>
                <c:pt idx="815">
                  <c:v>-32.047708023063336</c:v>
                </c:pt>
                <c:pt idx="816">
                  <c:v>-30.877674295845061</c:v>
                </c:pt>
                <c:pt idx="817">
                  <c:v>-32.190770715561037</c:v>
                </c:pt>
                <c:pt idx="828">
                  <c:v>-24.95980183285829</c:v>
                </c:pt>
                <c:pt idx="829">
                  <c:v>-22.259771436014844</c:v>
                </c:pt>
                <c:pt idx="830">
                  <c:v>-22.971817493280675</c:v>
                </c:pt>
                <c:pt idx="831">
                  <c:v>-23.786454387398919</c:v>
                </c:pt>
                <c:pt idx="832">
                  <c:v>-22.570145068662093</c:v>
                </c:pt>
                <c:pt idx="833">
                  <c:v>-22.469891664439864</c:v>
                </c:pt>
                <c:pt idx="834">
                  <c:v>-25.780843564315724</c:v>
                </c:pt>
                <c:pt idx="835">
                  <c:v>-29.246119368678801</c:v>
                </c:pt>
                <c:pt idx="852">
                  <c:v>-37.086975067301786</c:v>
                </c:pt>
                <c:pt idx="853">
                  <c:v>-30.773530806888282</c:v>
                </c:pt>
                <c:pt idx="860">
                  <c:v>-31.106789509559796</c:v>
                </c:pt>
                <c:pt idx="861">
                  <c:v>-31.289050418301006</c:v>
                </c:pt>
                <c:pt idx="862">
                  <c:v>-34.579291610952474</c:v>
                </c:pt>
                <c:pt idx="863">
                  <c:v>-33.227794926185709</c:v>
                </c:pt>
                <c:pt idx="864">
                  <c:v>-33.20677384915939</c:v>
                </c:pt>
                <c:pt idx="866">
                  <c:v>-34.073134298505757</c:v>
                </c:pt>
                <c:pt idx="867">
                  <c:v>-32.986331771409894</c:v>
                </c:pt>
                <c:pt idx="868">
                  <c:v>-36.683307557181777</c:v>
                </c:pt>
                <c:pt idx="869">
                  <c:v>-36.786884727529376</c:v>
                </c:pt>
                <c:pt idx="870">
                  <c:v>-35.28172761398254</c:v>
                </c:pt>
                <c:pt idx="871">
                  <c:v>-34.461419315242352</c:v>
                </c:pt>
                <c:pt idx="872">
                  <c:v>-34.125786279488025</c:v>
                </c:pt>
                <c:pt idx="882">
                  <c:v>-28.783227522509119</c:v>
                </c:pt>
                <c:pt idx="883">
                  <c:v>-28.540814955902121</c:v>
                </c:pt>
                <c:pt idx="884">
                  <c:v>-29.421098377533205</c:v>
                </c:pt>
                <c:pt idx="885">
                  <c:v>-28.710496673748558</c:v>
                </c:pt>
                <c:pt idx="886">
                  <c:v>-31.817316502546142</c:v>
                </c:pt>
                <c:pt idx="893">
                  <c:v>-35.57328700073279</c:v>
                </c:pt>
                <c:pt idx="894">
                  <c:v>-29.346578430578013</c:v>
                </c:pt>
                <c:pt idx="895">
                  <c:v>-27.245320605256044</c:v>
                </c:pt>
                <c:pt idx="896">
                  <c:v>-27.546415827368357</c:v>
                </c:pt>
                <c:pt idx="897">
                  <c:v>-24.414470220765644</c:v>
                </c:pt>
                <c:pt idx="907">
                  <c:v>-35.186176360620031</c:v>
                </c:pt>
                <c:pt idx="908">
                  <c:v>-28.563761841337929</c:v>
                </c:pt>
                <c:pt idx="909">
                  <c:v>-28.296019264649431</c:v>
                </c:pt>
                <c:pt idx="910">
                  <c:v>-26.212319585740318</c:v>
                </c:pt>
                <c:pt idx="911">
                  <c:v>-27.779595044140294</c:v>
                </c:pt>
                <c:pt idx="912">
                  <c:v>-30.633531555874903</c:v>
                </c:pt>
                <c:pt idx="913">
                  <c:v>-33.485209307971566</c:v>
                </c:pt>
                <c:pt idx="914">
                  <c:v>-33.22225583794814</c:v>
                </c:pt>
                <c:pt idx="915">
                  <c:v>-34.301313440383694</c:v>
                </c:pt>
                <c:pt idx="916">
                  <c:v>-32.603160478311942</c:v>
                </c:pt>
                <c:pt idx="917">
                  <c:v>-33.358807635818792</c:v>
                </c:pt>
                <c:pt idx="918">
                  <c:v>-33.339132830393851</c:v>
                </c:pt>
                <c:pt idx="919">
                  <c:v>-34.429802390352634</c:v>
                </c:pt>
                <c:pt idx="920">
                  <c:v>-34.047369324955447</c:v>
                </c:pt>
                <c:pt idx="931">
                  <c:v>-30.684585303919818</c:v>
                </c:pt>
                <c:pt idx="932">
                  <c:v>-31.422930463303686</c:v>
                </c:pt>
                <c:pt idx="933">
                  <c:v>-32.145450015409978</c:v>
                </c:pt>
                <c:pt idx="934">
                  <c:v>-32.718728107754018</c:v>
                </c:pt>
                <c:pt idx="935">
                  <c:v>-32.244896467025342</c:v>
                </c:pt>
                <c:pt idx="937">
                  <c:v>-37.716588509607398</c:v>
                </c:pt>
                <c:pt idx="938">
                  <c:v>-36.919771241540232</c:v>
                </c:pt>
                <c:pt idx="939">
                  <c:v>-37.288330057873068</c:v>
                </c:pt>
                <c:pt idx="940">
                  <c:v>-36.298265752495944</c:v>
                </c:pt>
                <c:pt idx="941">
                  <c:v>-35.381336555616976</c:v>
                </c:pt>
                <c:pt idx="942">
                  <c:v>-34.599682452433527</c:v>
                </c:pt>
                <c:pt idx="954">
                  <c:v>-29.118968199220873</c:v>
                </c:pt>
                <c:pt idx="955">
                  <c:v>-28.581065331399245</c:v>
                </c:pt>
                <c:pt idx="956">
                  <c:v>-30.818233004883982</c:v>
                </c:pt>
                <c:pt idx="957">
                  <c:v>-32.166585244789509</c:v>
                </c:pt>
                <c:pt idx="958">
                  <c:v>-35.86877002719136</c:v>
                </c:pt>
                <c:pt idx="959">
                  <c:v>-37.861266635299792</c:v>
                </c:pt>
                <c:pt idx="960">
                  <c:v>-37.478642647038079</c:v>
                </c:pt>
                <c:pt idx="961">
                  <c:v>-34.155817961894719</c:v>
                </c:pt>
                <c:pt idx="964">
                  <c:v>-24.518348938378573</c:v>
                </c:pt>
                <c:pt idx="965">
                  <c:v>-26.905174162655541</c:v>
                </c:pt>
                <c:pt idx="966">
                  <c:v>-29.377733486719841</c:v>
                </c:pt>
                <c:pt idx="967">
                  <c:v>-29.134318982715516</c:v>
                </c:pt>
                <c:pt idx="968">
                  <c:v>-33.162383024239276</c:v>
                </c:pt>
                <c:pt idx="969">
                  <c:v>-35.524126770045328</c:v>
                </c:pt>
                <c:pt idx="970">
                  <c:v>-35.948178140470183</c:v>
                </c:pt>
                <c:pt idx="979">
                  <c:v>-30.879032366855022</c:v>
                </c:pt>
                <c:pt idx="980">
                  <c:v>-30.133243188689576</c:v>
                </c:pt>
                <c:pt idx="981">
                  <c:v>-31.159756805502148</c:v>
                </c:pt>
                <c:pt idx="982">
                  <c:v>-31.402566590397207</c:v>
                </c:pt>
                <c:pt idx="1009">
                  <c:v>-25.484481936639966</c:v>
                </c:pt>
                <c:pt idx="1027">
                  <c:v>-30.271194285157755</c:v>
                </c:pt>
                <c:pt idx="1028">
                  <c:v>-30.015300043215397</c:v>
                </c:pt>
                <c:pt idx="1029">
                  <c:v>-30.156240451560855</c:v>
                </c:pt>
                <c:pt idx="1030">
                  <c:v>-29.90836567387359</c:v>
                </c:pt>
                <c:pt idx="1031">
                  <c:v>-31.367014929302307</c:v>
                </c:pt>
                <c:pt idx="1032">
                  <c:v>-30.061283189528574</c:v>
                </c:pt>
                <c:pt idx="1033">
                  <c:v>-31.233750293028717</c:v>
                </c:pt>
                <c:pt idx="1034">
                  <c:v>-30.798382330197533</c:v>
                </c:pt>
                <c:pt idx="1035">
                  <c:v>-30.127586734453153</c:v>
                </c:pt>
                <c:pt idx="1036">
                  <c:v>-30.237924477554557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612352"/>
        <c:axId val="38614528"/>
      </c:scatterChart>
      <c:valAx>
        <c:axId val="38612352"/>
        <c:scaling>
          <c:orientation val="minMax"/>
          <c:max val="41720"/>
          <c:min val="41671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GB" sz="1400"/>
                  <a:t>Date [d/m/a]</a:t>
                </a:r>
              </a:p>
            </c:rich>
          </c:tx>
          <c:layout>
            <c:manualLayout>
              <c:xMode val="edge"/>
              <c:yMode val="edge"/>
              <c:x val="0.40800359154351057"/>
              <c:y val="2.3958768785678354E-2"/>
            </c:manualLayout>
          </c:layout>
          <c:overlay val="0"/>
        </c:title>
        <c:numFmt formatCode="d/m/yy;@" sourceLinked="0"/>
        <c:majorTickMark val="cross"/>
        <c:minorTickMark val="none"/>
        <c:tickLblPos val="high"/>
        <c:txPr>
          <a:bodyPr/>
          <a:lstStyle/>
          <a:p>
            <a:pPr>
              <a:defRPr sz="1400"/>
            </a:pPr>
            <a:endParaRPr lang="fr-FR"/>
          </a:p>
        </c:txPr>
        <c:crossAx val="38614528"/>
        <c:crosses val="autoZero"/>
        <c:crossBetween val="midCat"/>
      </c:valAx>
      <c:valAx>
        <c:axId val="38614528"/>
        <c:scaling>
          <c:orientation val="minMax"/>
          <c:max val="-20"/>
          <c:min val="-5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>
                    <a:latin typeface="Symbol" pitchFamily="18" charset="2"/>
                  </a:rPr>
                  <a:t>d</a:t>
                </a:r>
                <a:r>
                  <a:rPr lang="en-US" sz="1400" baseline="30000"/>
                  <a:t>13</a:t>
                </a:r>
                <a:r>
                  <a:rPr lang="en-US" sz="1400"/>
                  <a:t>C</a:t>
                </a:r>
                <a:r>
                  <a:rPr lang="en-US" sz="1400" baseline="-25000"/>
                  <a:t>source</a:t>
                </a:r>
                <a:r>
                  <a:rPr lang="en-US" sz="1400"/>
                  <a:t> (permil)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fr-FR"/>
          </a:p>
        </c:txPr>
        <c:crossAx val="3861235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560864013619917"/>
          <c:y val="0.11224112633147031"/>
          <c:w val="0.72910452851397733"/>
          <c:h val="0.78038739112091782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avg_Delta_Raw_low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Sheet1!$C$2:$C$1038584</c:f>
              <c:numCache>
                <c:formatCode>m/d/yyyy</c:formatCode>
                <c:ptCount val="1038583"/>
                <c:pt idx="0">
                  <c:v>41675</c:v>
                </c:pt>
                <c:pt idx="1">
                  <c:v>41676</c:v>
                </c:pt>
                <c:pt idx="2">
                  <c:v>41676</c:v>
                </c:pt>
                <c:pt idx="3">
                  <c:v>41676</c:v>
                </c:pt>
                <c:pt idx="4">
                  <c:v>41676</c:v>
                </c:pt>
                <c:pt idx="5">
                  <c:v>41677</c:v>
                </c:pt>
                <c:pt idx="6">
                  <c:v>41677</c:v>
                </c:pt>
                <c:pt idx="7">
                  <c:v>41677</c:v>
                </c:pt>
                <c:pt idx="8">
                  <c:v>41677</c:v>
                </c:pt>
                <c:pt idx="9">
                  <c:v>41678</c:v>
                </c:pt>
                <c:pt idx="10">
                  <c:v>41678</c:v>
                </c:pt>
                <c:pt idx="11">
                  <c:v>41678</c:v>
                </c:pt>
                <c:pt idx="12">
                  <c:v>41678</c:v>
                </c:pt>
                <c:pt idx="13">
                  <c:v>41679</c:v>
                </c:pt>
                <c:pt idx="14">
                  <c:v>41679</c:v>
                </c:pt>
                <c:pt idx="15">
                  <c:v>41679</c:v>
                </c:pt>
                <c:pt idx="16">
                  <c:v>41679</c:v>
                </c:pt>
                <c:pt idx="17">
                  <c:v>41680</c:v>
                </c:pt>
                <c:pt idx="18">
                  <c:v>41680</c:v>
                </c:pt>
                <c:pt idx="19">
                  <c:v>41680</c:v>
                </c:pt>
                <c:pt idx="20">
                  <c:v>41680</c:v>
                </c:pt>
                <c:pt idx="21">
                  <c:v>41681</c:v>
                </c:pt>
                <c:pt idx="22">
                  <c:v>41681</c:v>
                </c:pt>
                <c:pt idx="23">
                  <c:v>41681</c:v>
                </c:pt>
                <c:pt idx="24">
                  <c:v>41681</c:v>
                </c:pt>
                <c:pt idx="25">
                  <c:v>41682</c:v>
                </c:pt>
                <c:pt idx="26">
                  <c:v>41682</c:v>
                </c:pt>
                <c:pt idx="27">
                  <c:v>41682</c:v>
                </c:pt>
                <c:pt idx="28">
                  <c:v>41682</c:v>
                </c:pt>
                <c:pt idx="29">
                  <c:v>41683</c:v>
                </c:pt>
                <c:pt idx="30">
                  <c:v>41683</c:v>
                </c:pt>
                <c:pt idx="31">
                  <c:v>41683</c:v>
                </c:pt>
                <c:pt idx="32">
                  <c:v>41683</c:v>
                </c:pt>
                <c:pt idx="33">
                  <c:v>41684</c:v>
                </c:pt>
                <c:pt idx="34">
                  <c:v>41684</c:v>
                </c:pt>
                <c:pt idx="35">
                  <c:v>41684</c:v>
                </c:pt>
                <c:pt idx="36">
                  <c:v>41684</c:v>
                </c:pt>
                <c:pt idx="37">
                  <c:v>41685</c:v>
                </c:pt>
                <c:pt idx="38">
                  <c:v>41685</c:v>
                </c:pt>
                <c:pt idx="39">
                  <c:v>41685</c:v>
                </c:pt>
                <c:pt idx="40">
                  <c:v>41685</c:v>
                </c:pt>
                <c:pt idx="41">
                  <c:v>41686</c:v>
                </c:pt>
                <c:pt idx="42">
                  <c:v>41686</c:v>
                </c:pt>
                <c:pt idx="43">
                  <c:v>41686</c:v>
                </c:pt>
                <c:pt idx="44">
                  <c:v>41686</c:v>
                </c:pt>
                <c:pt idx="45">
                  <c:v>41687</c:v>
                </c:pt>
                <c:pt idx="46">
                  <c:v>41687</c:v>
                </c:pt>
                <c:pt idx="47">
                  <c:v>41687</c:v>
                </c:pt>
                <c:pt idx="48">
                  <c:v>41687</c:v>
                </c:pt>
                <c:pt idx="49">
                  <c:v>41688</c:v>
                </c:pt>
                <c:pt idx="50">
                  <c:v>41688</c:v>
                </c:pt>
                <c:pt idx="51">
                  <c:v>41688</c:v>
                </c:pt>
                <c:pt idx="52">
                  <c:v>41688</c:v>
                </c:pt>
                <c:pt idx="53">
                  <c:v>41689</c:v>
                </c:pt>
                <c:pt idx="54">
                  <c:v>41689</c:v>
                </c:pt>
                <c:pt idx="55">
                  <c:v>41689</c:v>
                </c:pt>
                <c:pt idx="56">
                  <c:v>41689</c:v>
                </c:pt>
                <c:pt idx="57">
                  <c:v>41690</c:v>
                </c:pt>
                <c:pt idx="58">
                  <c:v>41690</c:v>
                </c:pt>
                <c:pt idx="59">
                  <c:v>41690</c:v>
                </c:pt>
                <c:pt idx="60">
                  <c:v>41690</c:v>
                </c:pt>
                <c:pt idx="61">
                  <c:v>41691</c:v>
                </c:pt>
                <c:pt idx="62">
                  <c:v>41691</c:v>
                </c:pt>
                <c:pt idx="63">
                  <c:v>41691</c:v>
                </c:pt>
                <c:pt idx="64">
                  <c:v>41691</c:v>
                </c:pt>
                <c:pt idx="65">
                  <c:v>41692</c:v>
                </c:pt>
                <c:pt idx="66">
                  <c:v>41692</c:v>
                </c:pt>
                <c:pt idx="67">
                  <c:v>41692</c:v>
                </c:pt>
                <c:pt idx="68">
                  <c:v>41692</c:v>
                </c:pt>
                <c:pt idx="69">
                  <c:v>41693</c:v>
                </c:pt>
                <c:pt idx="70">
                  <c:v>41693</c:v>
                </c:pt>
                <c:pt idx="71">
                  <c:v>41693</c:v>
                </c:pt>
                <c:pt idx="72">
                  <c:v>41693</c:v>
                </c:pt>
                <c:pt idx="73">
                  <c:v>41694</c:v>
                </c:pt>
                <c:pt idx="74">
                  <c:v>41694</c:v>
                </c:pt>
                <c:pt idx="75">
                  <c:v>41694</c:v>
                </c:pt>
                <c:pt idx="76">
                  <c:v>41694</c:v>
                </c:pt>
                <c:pt idx="77">
                  <c:v>41695</c:v>
                </c:pt>
                <c:pt idx="78">
                  <c:v>41695</c:v>
                </c:pt>
                <c:pt idx="79">
                  <c:v>41695</c:v>
                </c:pt>
                <c:pt idx="80">
                  <c:v>41695</c:v>
                </c:pt>
                <c:pt idx="81">
                  <c:v>41696</c:v>
                </c:pt>
                <c:pt idx="82">
                  <c:v>41696</c:v>
                </c:pt>
                <c:pt idx="83">
                  <c:v>41696</c:v>
                </c:pt>
                <c:pt idx="84">
                  <c:v>41696</c:v>
                </c:pt>
                <c:pt idx="85">
                  <c:v>41697</c:v>
                </c:pt>
                <c:pt idx="86">
                  <c:v>41697</c:v>
                </c:pt>
                <c:pt idx="87">
                  <c:v>41697</c:v>
                </c:pt>
                <c:pt idx="88">
                  <c:v>41697</c:v>
                </c:pt>
                <c:pt idx="89">
                  <c:v>41698</c:v>
                </c:pt>
                <c:pt idx="90">
                  <c:v>41698</c:v>
                </c:pt>
                <c:pt idx="91">
                  <c:v>41698</c:v>
                </c:pt>
                <c:pt idx="92">
                  <c:v>41698</c:v>
                </c:pt>
                <c:pt idx="93">
                  <c:v>41699</c:v>
                </c:pt>
                <c:pt idx="94">
                  <c:v>41699</c:v>
                </c:pt>
                <c:pt idx="95">
                  <c:v>41699</c:v>
                </c:pt>
                <c:pt idx="96">
                  <c:v>41699</c:v>
                </c:pt>
                <c:pt idx="97">
                  <c:v>41700</c:v>
                </c:pt>
                <c:pt idx="98">
                  <c:v>41700</c:v>
                </c:pt>
                <c:pt idx="99">
                  <c:v>41700</c:v>
                </c:pt>
                <c:pt idx="100">
                  <c:v>41700</c:v>
                </c:pt>
                <c:pt idx="101">
                  <c:v>41701</c:v>
                </c:pt>
                <c:pt idx="102">
                  <c:v>41701</c:v>
                </c:pt>
                <c:pt idx="103">
                  <c:v>41701</c:v>
                </c:pt>
                <c:pt idx="104">
                  <c:v>41701</c:v>
                </c:pt>
                <c:pt idx="105">
                  <c:v>41702</c:v>
                </c:pt>
                <c:pt idx="106">
                  <c:v>41702</c:v>
                </c:pt>
                <c:pt idx="107">
                  <c:v>41702</c:v>
                </c:pt>
                <c:pt idx="108">
                  <c:v>41702</c:v>
                </c:pt>
                <c:pt idx="109">
                  <c:v>41703</c:v>
                </c:pt>
                <c:pt idx="110">
                  <c:v>41703</c:v>
                </c:pt>
                <c:pt idx="111">
                  <c:v>41703</c:v>
                </c:pt>
                <c:pt idx="112">
                  <c:v>41703</c:v>
                </c:pt>
                <c:pt idx="113">
                  <c:v>41704</c:v>
                </c:pt>
                <c:pt idx="114">
                  <c:v>41704</c:v>
                </c:pt>
                <c:pt idx="115">
                  <c:v>41704</c:v>
                </c:pt>
                <c:pt idx="116">
                  <c:v>41704</c:v>
                </c:pt>
                <c:pt idx="117">
                  <c:v>41705</c:v>
                </c:pt>
                <c:pt idx="118">
                  <c:v>41705</c:v>
                </c:pt>
                <c:pt idx="119">
                  <c:v>41705</c:v>
                </c:pt>
                <c:pt idx="120">
                  <c:v>41705</c:v>
                </c:pt>
                <c:pt idx="121">
                  <c:v>41706</c:v>
                </c:pt>
                <c:pt idx="122">
                  <c:v>41706</c:v>
                </c:pt>
                <c:pt idx="123">
                  <c:v>41706</c:v>
                </c:pt>
                <c:pt idx="124">
                  <c:v>41706</c:v>
                </c:pt>
                <c:pt idx="125">
                  <c:v>41707</c:v>
                </c:pt>
                <c:pt idx="126">
                  <c:v>41707</c:v>
                </c:pt>
                <c:pt idx="127">
                  <c:v>41707</c:v>
                </c:pt>
                <c:pt idx="128">
                  <c:v>41708</c:v>
                </c:pt>
                <c:pt idx="129">
                  <c:v>41708</c:v>
                </c:pt>
                <c:pt idx="130">
                  <c:v>41708</c:v>
                </c:pt>
                <c:pt idx="131">
                  <c:v>41708</c:v>
                </c:pt>
                <c:pt idx="132">
                  <c:v>41709</c:v>
                </c:pt>
                <c:pt idx="133">
                  <c:v>41709</c:v>
                </c:pt>
                <c:pt idx="134">
                  <c:v>41709</c:v>
                </c:pt>
                <c:pt idx="135">
                  <c:v>41709</c:v>
                </c:pt>
                <c:pt idx="136">
                  <c:v>41710</c:v>
                </c:pt>
                <c:pt idx="137">
                  <c:v>41710</c:v>
                </c:pt>
                <c:pt idx="138">
                  <c:v>41710</c:v>
                </c:pt>
                <c:pt idx="139">
                  <c:v>41710</c:v>
                </c:pt>
                <c:pt idx="140">
                  <c:v>41711</c:v>
                </c:pt>
                <c:pt idx="141">
                  <c:v>41711</c:v>
                </c:pt>
                <c:pt idx="142">
                  <c:v>41711</c:v>
                </c:pt>
                <c:pt idx="143">
                  <c:v>41711</c:v>
                </c:pt>
                <c:pt idx="144">
                  <c:v>41712</c:v>
                </c:pt>
                <c:pt idx="145">
                  <c:v>41712</c:v>
                </c:pt>
                <c:pt idx="146">
                  <c:v>41712</c:v>
                </c:pt>
                <c:pt idx="147">
                  <c:v>41712</c:v>
                </c:pt>
                <c:pt idx="148">
                  <c:v>41713</c:v>
                </c:pt>
                <c:pt idx="149">
                  <c:v>41713</c:v>
                </c:pt>
                <c:pt idx="150">
                  <c:v>41713</c:v>
                </c:pt>
                <c:pt idx="151">
                  <c:v>41713</c:v>
                </c:pt>
                <c:pt idx="152">
                  <c:v>41714</c:v>
                </c:pt>
                <c:pt idx="153">
                  <c:v>41714</c:v>
                </c:pt>
                <c:pt idx="154">
                  <c:v>41714</c:v>
                </c:pt>
                <c:pt idx="155">
                  <c:v>41714</c:v>
                </c:pt>
                <c:pt idx="156">
                  <c:v>41715</c:v>
                </c:pt>
                <c:pt idx="157">
                  <c:v>41715</c:v>
                </c:pt>
                <c:pt idx="158">
                  <c:v>41715</c:v>
                </c:pt>
                <c:pt idx="159">
                  <c:v>41715</c:v>
                </c:pt>
                <c:pt idx="160">
                  <c:v>41716</c:v>
                </c:pt>
                <c:pt idx="161">
                  <c:v>41716</c:v>
                </c:pt>
                <c:pt idx="162">
                  <c:v>41716</c:v>
                </c:pt>
                <c:pt idx="163">
                  <c:v>41716</c:v>
                </c:pt>
                <c:pt idx="164">
                  <c:v>41717</c:v>
                </c:pt>
                <c:pt idx="165">
                  <c:v>41717</c:v>
                </c:pt>
                <c:pt idx="166">
                  <c:v>41717</c:v>
                </c:pt>
                <c:pt idx="167">
                  <c:v>41717</c:v>
                </c:pt>
                <c:pt idx="168">
                  <c:v>41718</c:v>
                </c:pt>
                <c:pt idx="169">
                  <c:v>41718</c:v>
                </c:pt>
                <c:pt idx="170">
                  <c:v>41718</c:v>
                </c:pt>
                <c:pt idx="171">
                  <c:v>41718</c:v>
                </c:pt>
                <c:pt idx="172">
                  <c:v>41719</c:v>
                </c:pt>
                <c:pt idx="173">
                  <c:v>41719</c:v>
                </c:pt>
                <c:pt idx="174">
                  <c:v>41719</c:v>
                </c:pt>
                <c:pt idx="175">
                  <c:v>41719</c:v>
                </c:pt>
                <c:pt idx="176">
                  <c:v>41720</c:v>
                </c:pt>
                <c:pt idx="177">
                  <c:v>41720</c:v>
                </c:pt>
                <c:pt idx="178">
                  <c:v>41720</c:v>
                </c:pt>
                <c:pt idx="179">
                  <c:v>41720</c:v>
                </c:pt>
                <c:pt idx="180">
                  <c:v>41721</c:v>
                </c:pt>
                <c:pt idx="181">
                  <c:v>41721</c:v>
                </c:pt>
                <c:pt idx="182">
                  <c:v>41721</c:v>
                </c:pt>
                <c:pt idx="183">
                  <c:v>41721</c:v>
                </c:pt>
                <c:pt idx="184">
                  <c:v>41722</c:v>
                </c:pt>
                <c:pt idx="185">
                  <c:v>41722</c:v>
                </c:pt>
                <c:pt idx="186">
                  <c:v>41722</c:v>
                </c:pt>
                <c:pt idx="187">
                  <c:v>41722</c:v>
                </c:pt>
                <c:pt idx="188">
                  <c:v>41723</c:v>
                </c:pt>
                <c:pt idx="189">
                  <c:v>41723</c:v>
                </c:pt>
                <c:pt idx="190">
                  <c:v>41723</c:v>
                </c:pt>
                <c:pt idx="191">
                  <c:v>41723</c:v>
                </c:pt>
                <c:pt idx="192">
                  <c:v>41724</c:v>
                </c:pt>
                <c:pt idx="193">
                  <c:v>41724</c:v>
                </c:pt>
                <c:pt idx="194">
                  <c:v>41724</c:v>
                </c:pt>
                <c:pt idx="195">
                  <c:v>41724</c:v>
                </c:pt>
                <c:pt idx="196">
                  <c:v>41725</c:v>
                </c:pt>
                <c:pt idx="197">
                  <c:v>41725</c:v>
                </c:pt>
                <c:pt idx="198">
                  <c:v>41725</c:v>
                </c:pt>
                <c:pt idx="199">
                  <c:v>41725</c:v>
                </c:pt>
                <c:pt idx="200">
                  <c:v>41726</c:v>
                </c:pt>
                <c:pt idx="201">
                  <c:v>41726</c:v>
                </c:pt>
                <c:pt idx="202">
                  <c:v>41726</c:v>
                </c:pt>
                <c:pt idx="203">
                  <c:v>41726</c:v>
                </c:pt>
                <c:pt idx="204">
                  <c:v>41727</c:v>
                </c:pt>
                <c:pt idx="205">
                  <c:v>41727</c:v>
                </c:pt>
                <c:pt idx="206">
                  <c:v>41727</c:v>
                </c:pt>
                <c:pt idx="207">
                  <c:v>41727</c:v>
                </c:pt>
                <c:pt idx="208">
                  <c:v>41728</c:v>
                </c:pt>
                <c:pt idx="209">
                  <c:v>41728</c:v>
                </c:pt>
                <c:pt idx="210">
                  <c:v>41728</c:v>
                </c:pt>
                <c:pt idx="211">
                  <c:v>41728</c:v>
                </c:pt>
                <c:pt idx="212">
                  <c:v>41729</c:v>
                </c:pt>
                <c:pt idx="213">
                  <c:v>41729</c:v>
                </c:pt>
                <c:pt idx="214">
                  <c:v>41729</c:v>
                </c:pt>
                <c:pt idx="215">
                  <c:v>41729</c:v>
                </c:pt>
                <c:pt idx="216">
                  <c:v>41730</c:v>
                </c:pt>
                <c:pt idx="217">
                  <c:v>41730</c:v>
                </c:pt>
                <c:pt idx="218">
                  <c:v>41730</c:v>
                </c:pt>
                <c:pt idx="219">
                  <c:v>41730</c:v>
                </c:pt>
                <c:pt idx="220">
                  <c:v>41731</c:v>
                </c:pt>
                <c:pt idx="221">
                  <c:v>41731</c:v>
                </c:pt>
                <c:pt idx="222">
                  <c:v>41731</c:v>
                </c:pt>
                <c:pt idx="223">
                  <c:v>41731</c:v>
                </c:pt>
                <c:pt idx="224">
                  <c:v>41732</c:v>
                </c:pt>
                <c:pt idx="225">
                  <c:v>41732</c:v>
                </c:pt>
                <c:pt idx="226">
                  <c:v>41732</c:v>
                </c:pt>
                <c:pt idx="227">
                  <c:v>41732</c:v>
                </c:pt>
                <c:pt idx="228">
                  <c:v>41733</c:v>
                </c:pt>
                <c:pt idx="229">
                  <c:v>41733</c:v>
                </c:pt>
                <c:pt idx="230">
                  <c:v>41733</c:v>
                </c:pt>
                <c:pt idx="231">
                  <c:v>41733</c:v>
                </c:pt>
                <c:pt idx="232">
                  <c:v>41734</c:v>
                </c:pt>
                <c:pt idx="233">
                  <c:v>41734</c:v>
                </c:pt>
                <c:pt idx="234">
                  <c:v>41734</c:v>
                </c:pt>
                <c:pt idx="235">
                  <c:v>41734</c:v>
                </c:pt>
                <c:pt idx="236">
                  <c:v>41735</c:v>
                </c:pt>
                <c:pt idx="237">
                  <c:v>41735</c:v>
                </c:pt>
                <c:pt idx="238">
                  <c:v>41735</c:v>
                </c:pt>
                <c:pt idx="239">
                  <c:v>41735</c:v>
                </c:pt>
                <c:pt idx="240">
                  <c:v>41736</c:v>
                </c:pt>
                <c:pt idx="241">
                  <c:v>41736</c:v>
                </c:pt>
                <c:pt idx="242">
                  <c:v>41736</c:v>
                </c:pt>
                <c:pt idx="243">
                  <c:v>41736</c:v>
                </c:pt>
                <c:pt idx="244">
                  <c:v>41737</c:v>
                </c:pt>
                <c:pt idx="245">
                  <c:v>41737</c:v>
                </c:pt>
                <c:pt idx="246">
                  <c:v>41737</c:v>
                </c:pt>
                <c:pt idx="247">
                  <c:v>41737</c:v>
                </c:pt>
                <c:pt idx="248">
                  <c:v>41738</c:v>
                </c:pt>
                <c:pt idx="249">
                  <c:v>41738</c:v>
                </c:pt>
                <c:pt idx="250">
                  <c:v>41738</c:v>
                </c:pt>
                <c:pt idx="251">
                  <c:v>41739</c:v>
                </c:pt>
                <c:pt idx="252">
                  <c:v>41739</c:v>
                </c:pt>
                <c:pt idx="253">
                  <c:v>41739</c:v>
                </c:pt>
                <c:pt idx="254">
                  <c:v>41739</c:v>
                </c:pt>
                <c:pt idx="255">
                  <c:v>41740</c:v>
                </c:pt>
                <c:pt idx="256">
                  <c:v>41740</c:v>
                </c:pt>
                <c:pt idx="257">
                  <c:v>41740</c:v>
                </c:pt>
                <c:pt idx="258">
                  <c:v>41740</c:v>
                </c:pt>
                <c:pt idx="259">
                  <c:v>41741</c:v>
                </c:pt>
                <c:pt idx="260">
                  <c:v>41741</c:v>
                </c:pt>
                <c:pt idx="261">
                  <c:v>41741</c:v>
                </c:pt>
                <c:pt idx="262">
                  <c:v>41741</c:v>
                </c:pt>
                <c:pt idx="263">
                  <c:v>41742</c:v>
                </c:pt>
                <c:pt idx="264">
                  <c:v>41742</c:v>
                </c:pt>
                <c:pt idx="265">
                  <c:v>41742</c:v>
                </c:pt>
                <c:pt idx="266">
                  <c:v>41742</c:v>
                </c:pt>
                <c:pt idx="267">
                  <c:v>41743</c:v>
                </c:pt>
                <c:pt idx="268">
                  <c:v>41743</c:v>
                </c:pt>
                <c:pt idx="269">
                  <c:v>41743</c:v>
                </c:pt>
                <c:pt idx="270">
                  <c:v>41743</c:v>
                </c:pt>
                <c:pt idx="271">
                  <c:v>41744</c:v>
                </c:pt>
                <c:pt idx="272">
                  <c:v>41744</c:v>
                </c:pt>
                <c:pt idx="273">
                  <c:v>41744</c:v>
                </c:pt>
                <c:pt idx="274">
                  <c:v>41744</c:v>
                </c:pt>
                <c:pt idx="275">
                  <c:v>41745</c:v>
                </c:pt>
                <c:pt idx="276">
                  <c:v>41745</c:v>
                </c:pt>
                <c:pt idx="277">
                  <c:v>41745</c:v>
                </c:pt>
                <c:pt idx="278">
                  <c:v>41745</c:v>
                </c:pt>
                <c:pt idx="279">
                  <c:v>41746</c:v>
                </c:pt>
                <c:pt idx="280">
                  <c:v>41746</c:v>
                </c:pt>
                <c:pt idx="281">
                  <c:v>41746</c:v>
                </c:pt>
                <c:pt idx="282">
                  <c:v>41746</c:v>
                </c:pt>
                <c:pt idx="283">
                  <c:v>41747</c:v>
                </c:pt>
                <c:pt idx="284">
                  <c:v>41747</c:v>
                </c:pt>
                <c:pt idx="285">
                  <c:v>41747</c:v>
                </c:pt>
                <c:pt idx="286">
                  <c:v>41747</c:v>
                </c:pt>
                <c:pt idx="287">
                  <c:v>41748</c:v>
                </c:pt>
                <c:pt idx="288">
                  <c:v>41748</c:v>
                </c:pt>
                <c:pt idx="289">
                  <c:v>41748</c:v>
                </c:pt>
                <c:pt idx="290">
                  <c:v>41748</c:v>
                </c:pt>
                <c:pt idx="291">
                  <c:v>41749</c:v>
                </c:pt>
                <c:pt idx="292">
                  <c:v>41749</c:v>
                </c:pt>
                <c:pt idx="293">
                  <c:v>41749</c:v>
                </c:pt>
                <c:pt idx="294">
                  <c:v>41749</c:v>
                </c:pt>
                <c:pt idx="295">
                  <c:v>41750</c:v>
                </c:pt>
                <c:pt idx="296">
                  <c:v>41750</c:v>
                </c:pt>
                <c:pt idx="297">
                  <c:v>41750</c:v>
                </c:pt>
                <c:pt idx="298">
                  <c:v>41750</c:v>
                </c:pt>
                <c:pt idx="299">
                  <c:v>41751</c:v>
                </c:pt>
                <c:pt idx="300">
                  <c:v>41751</c:v>
                </c:pt>
                <c:pt idx="301">
                  <c:v>41751</c:v>
                </c:pt>
                <c:pt idx="302">
                  <c:v>41751</c:v>
                </c:pt>
                <c:pt idx="303">
                  <c:v>41752</c:v>
                </c:pt>
                <c:pt idx="304">
                  <c:v>41752</c:v>
                </c:pt>
                <c:pt idx="305">
                  <c:v>41752</c:v>
                </c:pt>
                <c:pt idx="306">
                  <c:v>41752</c:v>
                </c:pt>
                <c:pt idx="307">
                  <c:v>41753</c:v>
                </c:pt>
                <c:pt idx="308">
                  <c:v>41753</c:v>
                </c:pt>
                <c:pt idx="309">
                  <c:v>41753</c:v>
                </c:pt>
                <c:pt idx="310">
                  <c:v>41753</c:v>
                </c:pt>
                <c:pt idx="311">
                  <c:v>41754</c:v>
                </c:pt>
                <c:pt idx="312">
                  <c:v>41754</c:v>
                </c:pt>
                <c:pt idx="313">
                  <c:v>41754</c:v>
                </c:pt>
                <c:pt idx="314">
                  <c:v>41754</c:v>
                </c:pt>
                <c:pt idx="315">
                  <c:v>41755</c:v>
                </c:pt>
                <c:pt idx="316">
                  <c:v>41755</c:v>
                </c:pt>
                <c:pt idx="317">
                  <c:v>41755</c:v>
                </c:pt>
                <c:pt idx="318">
                  <c:v>41755</c:v>
                </c:pt>
                <c:pt idx="319">
                  <c:v>41756</c:v>
                </c:pt>
                <c:pt idx="320">
                  <c:v>41756</c:v>
                </c:pt>
                <c:pt idx="321">
                  <c:v>41756</c:v>
                </c:pt>
                <c:pt idx="322">
                  <c:v>41756</c:v>
                </c:pt>
                <c:pt idx="323">
                  <c:v>41758</c:v>
                </c:pt>
                <c:pt idx="324">
                  <c:v>41758</c:v>
                </c:pt>
                <c:pt idx="325">
                  <c:v>41758</c:v>
                </c:pt>
                <c:pt idx="326">
                  <c:v>41758</c:v>
                </c:pt>
                <c:pt idx="327">
                  <c:v>41759</c:v>
                </c:pt>
                <c:pt idx="328">
                  <c:v>41759</c:v>
                </c:pt>
                <c:pt idx="329">
                  <c:v>41759</c:v>
                </c:pt>
                <c:pt idx="330">
                  <c:v>41759</c:v>
                </c:pt>
                <c:pt idx="331">
                  <c:v>41760</c:v>
                </c:pt>
                <c:pt idx="332">
                  <c:v>41760</c:v>
                </c:pt>
                <c:pt idx="333">
                  <c:v>41760</c:v>
                </c:pt>
                <c:pt idx="334">
                  <c:v>41760</c:v>
                </c:pt>
                <c:pt idx="335">
                  <c:v>41761</c:v>
                </c:pt>
                <c:pt idx="336">
                  <c:v>41761</c:v>
                </c:pt>
                <c:pt idx="337">
                  <c:v>41761</c:v>
                </c:pt>
                <c:pt idx="338">
                  <c:v>41761</c:v>
                </c:pt>
                <c:pt idx="339">
                  <c:v>41762</c:v>
                </c:pt>
                <c:pt idx="340">
                  <c:v>41762</c:v>
                </c:pt>
                <c:pt idx="341">
                  <c:v>41762</c:v>
                </c:pt>
                <c:pt idx="342">
                  <c:v>41763</c:v>
                </c:pt>
                <c:pt idx="343">
                  <c:v>41763</c:v>
                </c:pt>
                <c:pt idx="344">
                  <c:v>41763</c:v>
                </c:pt>
                <c:pt idx="345">
                  <c:v>41763</c:v>
                </c:pt>
                <c:pt idx="346">
                  <c:v>41764</c:v>
                </c:pt>
                <c:pt idx="347">
                  <c:v>41764</c:v>
                </c:pt>
                <c:pt idx="348">
                  <c:v>41764</c:v>
                </c:pt>
                <c:pt idx="349">
                  <c:v>41764</c:v>
                </c:pt>
                <c:pt idx="350">
                  <c:v>41765</c:v>
                </c:pt>
                <c:pt idx="351">
                  <c:v>41765</c:v>
                </c:pt>
                <c:pt idx="352">
                  <c:v>41765</c:v>
                </c:pt>
                <c:pt idx="353">
                  <c:v>41765</c:v>
                </c:pt>
                <c:pt idx="354">
                  <c:v>41766</c:v>
                </c:pt>
                <c:pt idx="355">
                  <c:v>41766</c:v>
                </c:pt>
                <c:pt idx="356">
                  <c:v>41766</c:v>
                </c:pt>
                <c:pt idx="357">
                  <c:v>41766</c:v>
                </c:pt>
                <c:pt idx="358">
                  <c:v>41767</c:v>
                </c:pt>
                <c:pt idx="359">
                  <c:v>41767</c:v>
                </c:pt>
                <c:pt idx="360">
                  <c:v>41767</c:v>
                </c:pt>
                <c:pt idx="361">
                  <c:v>41767</c:v>
                </c:pt>
                <c:pt idx="362">
                  <c:v>41768</c:v>
                </c:pt>
                <c:pt idx="363">
                  <c:v>41768</c:v>
                </c:pt>
                <c:pt idx="364">
                  <c:v>41768</c:v>
                </c:pt>
                <c:pt idx="365">
                  <c:v>41768</c:v>
                </c:pt>
                <c:pt idx="366">
                  <c:v>41769</c:v>
                </c:pt>
                <c:pt idx="367">
                  <c:v>41769</c:v>
                </c:pt>
                <c:pt idx="368">
                  <c:v>41769</c:v>
                </c:pt>
                <c:pt idx="369">
                  <c:v>41769</c:v>
                </c:pt>
                <c:pt idx="370">
                  <c:v>41770</c:v>
                </c:pt>
                <c:pt idx="371">
                  <c:v>41770</c:v>
                </c:pt>
                <c:pt idx="372">
                  <c:v>41770</c:v>
                </c:pt>
                <c:pt idx="373">
                  <c:v>41770</c:v>
                </c:pt>
                <c:pt idx="374">
                  <c:v>41771</c:v>
                </c:pt>
                <c:pt idx="375">
                  <c:v>41771</c:v>
                </c:pt>
                <c:pt idx="376">
                  <c:v>41771</c:v>
                </c:pt>
                <c:pt idx="377">
                  <c:v>41771</c:v>
                </c:pt>
                <c:pt idx="378">
                  <c:v>41772</c:v>
                </c:pt>
                <c:pt idx="379">
                  <c:v>41772</c:v>
                </c:pt>
                <c:pt idx="380">
                  <c:v>41772</c:v>
                </c:pt>
                <c:pt idx="381">
                  <c:v>41772</c:v>
                </c:pt>
                <c:pt idx="382">
                  <c:v>41773</c:v>
                </c:pt>
                <c:pt idx="383">
                  <c:v>41773</c:v>
                </c:pt>
                <c:pt idx="384">
                  <c:v>41773</c:v>
                </c:pt>
                <c:pt idx="385">
                  <c:v>41773</c:v>
                </c:pt>
                <c:pt idx="386">
                  <c:v>41774</c:v>
                </c:pt>
                <c:pt idx="387">
                  <c:v>41774</c:v>
                </c:pt>
                <c:pt idx="388">
                  <c:v>41774</c:v>
                </c:pt>
                <c:pt idx="389">
                  <c:v>41774</c:v>
                </c:pt>
                <c:pt idx="390">
                  <c:v>41775</c:v>
                </c:pt>
                <c:pt idx="391">
                  <c:v>41775</c:v>
                </c:pt>
                <c:pt idx="392">
                  <c:v>41775</c:v>
                </c:pt>
                <c:pt idx="393">
                  <c:v>41775</c:v>
                </c:pt>
                <c:pt idx="394">
                  <c:v>41776</c:v>
                </c:pt>
                <c:pt idx="395">
                  <c:v>41776</c:v>
                </c:pt>
                <c:pt idx="396">
                  <c:v>41776</c:v>
                </c:pt>
                <c:pt idx="397">
                  <c:v>41776</c:v>
                </c:pt>
                <c:pt idx="398">
                  <c:v>41777</c:v>
                </c:pt>
                <c:pt idx="399">
                  <c:v>41777</c:v>
                </c:pt>
                <c:pt idx="400">
                  <c:v>41777</c:v>
                </c:pt>
                <c:pt idx="401">
                  <c:v>41777</c:v>
                </c:pt>
                <c:pt idx="402">
                  <c:v>41778</c:v>
                </c:pt>
                <c:pt idx="403">
                  <c:v>41778</c:v>
                </c:pt>
                <c:pt idx="404">
                  <c:v>41778</c:v>
                </c:pt>
                <c:pt idx="405">
                  <c:v>41779</c:v>
                </c:pt>
                <c:pt idx="406">
                  <c:v>41779</c:v>
                </c:pt>
                <c:pt idx="407">
                  <c:v>41779</c:v>
                </c:pt>
                <c:pt idx="408">
                  <c:v>41779</c:v>
                </c:pt>
                <c:pt idx="409">
                  <c:v>41780</c:v>
                </c:pt>
                <c:pt idx="410">
                  <c:v>41780</c:v>
                </c:pt>
                <c:pt idx="411">
                  <c:v>41780</c:v>
                </c:pt>
                <c:pt idx="412">
                  <c:v>41780</c:v>
                </c:pt>
                <c:pt idx="413">
                  <c:v>41780</c:v>
                </c:pt>
                <c:pt idx="414">
                  <c:v>41781</c:v>
                </c:pt>
                <c:pt idx="415">
                  <c:v>41781</c:v>
                </c:pt>
                <c:pt idx="416">
                  <c:v>41781</c:v>
                </c:pt>
                <c:pt idx="417">
                  <c:v>41781</c:v>
                </c:pt>
                <c:pt idx="418">
                  <c:v>41782</c:v>
                </c:pt>
                <c:pt idx="419">
                  <c:v>41782</c:v>
                </c:pt>
                <c:pt idx="420">
                  <c:v>41782</c:v>
                </c:pt>
                <c:pt idx="421">
                  <c:v>41782</c:v>
                </c:pt>
                <c:pt idx="422">
                  <c:v>41782</c:v>
                </c:pt>
                <c:pt idx="423">
                  <c:v>41783</c:v>
                </c:pt>
                <c:pt idx="424">
                  <c:v>41783</c:v>
                </c:pt>
                <c:pt idx="425">
                  <c:v>41783</c:v>
                </c:pt>
                <c:pt idx="426">
                  <c:v>41783</c:v>
                </c:pt>
                <c:pt idx="427">
                  <c:v>41784</c:v>
                </c:pt>
                <c:pt idx="428">
                  <c:v>41784</c:v>
                </c:pt>
                <c:pt idx="429">
                  <c:v>41784</c:v>
                </c:pt>
                <c:pt idx="430">
                  <c:v>41784</c:v>
                </c:pt>
                <c:pt idx="431">
                  <c:v>41784</c:v>
                </c:pt>
                <c:pt idx="432">
                  <c:v>41785</c:v>
                </c:pt>
                <c:pt idx="433">
                  <c:v>41785</c:v>
                </c:pt>
                <c:pt idx="434">
                  <c:v>41785</c:v>
                </c:pt>
                <c:pt idx="435">
                  <c:v>41785</c:v>
                </c:pt>
                <c:pt idx="436">
                  <c:v>41785</c:v>
                </c:pt>
                <c:pt idx="437">
                  <c:v>41786</c:v>
                </c:pt>
                <c:pt idx="438">
                  <c:v>41786</c:v>
                </c:pt>
                <c:pt idx="439">
                  <c:v>41786</c:v>
                </c:pt>
                <c:pt idx="440">
                  <c:v>41786</c:v>
                </c:pt>
                <c:pt idx="441">
                  <c:v>41786</c:v>
                </c:pt>
                <c:pt idx="442">
                  <c:v>41787</c:v>
                </c:pt>
                <c:pt idx="443">
                  <c:v>41787</c:v>
                </c:pt>
                <c:pt idx="444">
                  <c:v>41787</c:v>
                </c:pt>
                <c:pt idx="445">
                  <c:v>41787</c:v>
                </c:pt>
                <c:pt idx="446">
                  <c:v>41788</c:v>
                </c:pt>
                <c:pt idx="447">
                  <c:v>41788</c:v>
                </c:pt>
                <c:pt idx="448">
                  <c:v>41788</c:v>
                </c:pt>
                <c:pt idx="449">
                  <c:v>41788</c:v>
                </c:pt>
                <c:pt idx="450">
                  <c:v>41788</c:v>
                </c:pt>
                <c:pt idx="451">
                  <c:v>41789</c:v>
                </c:pt>
                <c:pt idx="452">
                  <c:v>41789</c:v>
                </c:pt>
                <c:pt idx="453">
                  <c:v>41789</c:v>
                </c:pt>
                <c:pt idx="454">
                  <c:v>41789</c:v>
                </c:pt>
                <c:pt idx="455">
                  <c:v>41789</c:v>
                </c:pt>
                <c:pt idx="456">
                  <c:v>41790</c:v>
                </c:pt>
                <c:pt idx="457">
                  <c:v>41790</c:v>
                </c:pt>
                <c:pt idx="458">
                  <c:v>41790</c:v>
                </c:pt>
                <c:pt idx="459">
                  <c:v>41790</c:v>
                </c:pt>
                <c:pt idx="460">
                  <c:v>41791</c:v>
                </c:pt>
                <c:pt idx="461">
                  <c:v>41791</c:v>
                </c:pt>
                <c:pt idx="462">
                  <c:v>41791</c:v>
                </c:pt>
                <c:pt idx="463">
                  <c:v>41791</c:v>
                </c:pt>
                <c:pt idx="464">
                  <c:v>41791</c:v>
                </c:pt>
                <c:pt idx="465">
                  <c:v>41792</c:v>
                </c:pt>
                <c:pt idx="466">
                  <c:v>41792</c:v>
                </c:pt>
                <c:pt idx="467">
                  <c:v>41792</c:v>
                </c:pt>
                <c:pt idx="468">
                  <c:v>41792</c:v>
                </c:pt>
                <c:pt idx="469">
                  <c:v>41793</c:v>
                </c:pt>
                <c:pt idx="470">
                  <c:v>41793</c:v>
                </c:pt>
                <c:pt idx="471">
                  <c:v>41793</c:v>
                </c:pt>
                <c:pt idx="472">
                  <c:v>41793</c:v>
                </c:pt>
                <c:pt idx="473">
                  <c:v>41793</c:v>
                </c:pt>
                <c:pt idx="474">
                  <c:v>41794</c:v>
                </c:pt>
                <c:pt idx="475">
                  <c:v>41794</c:v>
                </c:pt>
                <c:pt idx="476">
                  <c:v>41794</c:v>
                </c:pt>
                <c:pt idx="477">
                  <c:v>41794</c:v>
                </c:pt>
                <c:pt idx="478">
                  <c:v>41795</c:v>
                </c:pt>
                <c:pt idx="479">
                  <c:v>41795</c:v>
                </c:pt>
                <c:pt idx="480">
                  <c:v>41795</c:v>
                </c:pt>
                <c:pt idx="481">
                  <c:v>41795</c:v>
                </c:pt>
                <c:pt idx="482">
                  <c:v>41795</c:v>
                </c:pt>
                <c:pt idx="483">
                  <c:v>41796</c:v>
                </c:pt>
                <c:pt idx="484">
                  <c:v>41796</c:v>
                </c:pt>
                <c:pt idx="485">
                  <c:v>41796</c:v>
                </c:pt>
                <c:pt idx="486">
                  <c:v>41796</c:v>
                </c:pt>
                <c:pt idx="487">
                  <c:v>41797</c:v>
                </c:pt>
                <c:pt idx="488">
                  <c:v>41797</c:v>
                </c:pt>
                <c:pt idx="489">
                  <c:v>41797</c:v>
                </c:pt>
                <c:pt idx="490">
                  <c:v>41797</c:v>
                </c:pt>
                <c:pt idx="491">
                  <c:v>41797</c:v>
                </c:pt>
                <c:pt idx="492">
                  <c:v>41798</c:v>
                </c:pt>
                <c:pt idx="493">
                  <c:v>41798</c:v>
                </c:pt>
                <c:pt idx="494">
                  <c:v>41798</c:v>
                </c:pt>
                <c:pt idx="495">
                  <c:v>41798</c:v>
                </c:pt>
                <c:pt idx="496">
                  <c:v>41798</c:v>
                </c:pt>
                <c:pt idx="497">
                  <c:v>41799</c:v>
                </c:pt>
                <c:pt idx="498">
                  <c:v>41799</c:v>
                </c:pt>
                <c:pt idx="499">
                  <c:v>41799</c:v>
                </c:pt>
                <c:pt idx="500">
                  <c:v>41799</c:v>
                </c:pt>
                <c:pt idx="501">
                  <c:v>41800</c:v>
                </c:pt>
                <c:pt idx="502">
                  <c:v>41800</c:v>
                </c:pt>
                <c:pt idx="503">
                  <c:v>41800</c:v>
                </c:pt>
                <c:pt idx="504">
                  <c:v>41800</c:v>
                </c:pt>
                <c:pt idx="505">
                  <c:v>41800</c:v>
                </c:pt>
                <c:pt idx="506">
                  <c:v>41801</c:v>
                </c:pt>
                <c:pt idx="507">
                  <c:v>41801</c:v>
                </c:pt>
                <c:pt idx="508">
                  <c:v>41801</c:v>
                </c:pt>
                <c:pt idx="509">
                  <c:v>41801</c:v>
                </c:pt>
                <c:pt idx="510">
                  <c:v>41801</c:v>
                </c:pt>
                <c:pt idx="511">
                  <c:v>41802</c:v>
                </c:pt>
                <c:pt idx="512">
                  <c:v>41802</c:v>
                </c:pt>
                <c:pt idx="513">
                  <c:v>41802</c:v>
                </c:pt>
                <c:pt idx="514">
                  <c:v>41802</c:v>
                </c:pt>
                <c:pt idx="515">
                  <c:v>41803</c:v>
                </c:pt>
                <c:pt idx="516">
                  <c:v>41803</c:v>
                </c:pt>
                <c:pt idx="517">
                  <c:v>41803</c:v>
                </c:pt>
                <c:pt idx="518">
                  <c:v>41803</c:v>
                </c:pt>
                <c:pt idx="519">
                  <c:v>41803</c:v>
                </c:pt>
                <c:pt idx="520">
                  <c:v>41804</c:v>
                </c:pt>
                <c:pt idx="521">
                  <c:v>41804</c:v>
                </c:pt>
                <c:pt idx="522">
                  <c:v>41804</c:v>
                </c:pt>
                <c:pt idx="523">
                  <c:v>41804</c:v>
                </c:pt>
                <c:pt idx="524">
                  <c:v>41804</c:v>
                </c:pt>
                <c:pt idx="525">
                  <c:v>41805</c:v>
                </c:pt>
                <c:pt idx="526">
                  <c:v>41805</c:v>
                </c:pt>
                <c:pt idx="527">
                  <c:v>41805</c:v>
                </c:pt>
                <c:pt idx="528">
                  <c:v>41805</c:v>
                </c:pt>
                <c:pt idx="529">
                  <c:v>41806</c:v>
                </c:pt>
                <c:pt idx="530">
                  <c:v>41806</c:v>
                </c:pt>
                <c:pt idx="531">
                  <c:v>41806</c:v>
                </c:pt>
                <c:pt idx="532">
                  <c:v>41806</c:v>
                </c:pt>
                <c:pt idx="533">
                  <c:v>41806</c:v>
                </c:pt>
                <c:pt idx="534">
                  <c:v>41807</c:v>
                </c:pt>
                <c:pt idx="535">
                  <c:v>41807</c:v>
                </c:pt>
                <c:pt idx="536">
                  <c:v>41807</c:v>
                </c:pt>
                <c:pt idx="537">
                  <c:v>41807</c:v>
                </c:pt>
                <c:pt idx="538">
                  <c:v>41808</c:v>
                </c:pt>
                <c:pt idx="539">
                  <c:v>41808</c:v>
                </c:pt>
                <c:pt idx="540">
                  <c:v>41808</c:v>
                </c:pt>
                <c:pt idx="541">
                  <c:v>41808</c:v>
                </c:pt>
                <c:pt idx="542">
                  <c:v>41808</c:v>
                </c:pt>
                <c:pt idx="543">
                  <c:v>41809</c:v>
                </c:pt>
                <c:pt idx="544">
                  <c:v>41809</c:v>
                </c:pt>
                <c:pt idx="545">
                  <c:v>41809</c:v>
                </c:pt>
                <c:pt idx="546">
                  <c:v>41809</c:v>
                </c:pt>
                <c:pt idx="547">
                  <c:v>41809</c:v>
                </c:pt>
                <c:pt idx="548">
                  <c:v>41810</c:v>
                </c:pt>
                <c:pt idx="549">
                  <c:v>41810</c:v>
                </c:pt>
                <c:pt idx="550">
                  <c:v>41810</c:v>
                </c:pt>
                <c:pt idx="551">
                  <c:v>41810</c:v>
                </c:pt>
                <c:pt idx="552">
                  <c:v>41811</c:v>
                </c:pt>
                <c:pt idx="553">
                  <c:v>41811</c:v>
                </c:pt>
                <c:pt idx="554">
                  <c:v>41811</c:v>
                </c:pt>
                <c:pt idx="555">
                  <c:v>41811</c:v>
                </c:pt>
                <c:pt idx="556">
                  <c:v>41811</c:v>
                </c:pt>
                <c:pt idx="557">
                  <c:v>41812</c:v>
                </c:pt>
                <c:pt idx="558">
                  <c:v>41812</c:v>
                </c:pt>
                <c:pt idx="559">
                  <c:v>41812</c:v>
                </c:pt>
                <c:pt idx="560">
                  <c:v>41812</c:v>
                </c:pt>
                <c:pt idx="561">
                  <c:v>41813</c:v>
                </c:pt>
                <c:pt idx="562">
                  <c:v>41813</c:v>
                </c:pt>
                <c:pt idx="563">
                  <c:v>41813</c:v>
                </c:pt>
                <c:pt idx="564">
                  <c:v>41813</c:v>
                </c:pt>
                <c:pt idx="565">
                  <c:v>41813</c:v>
                </c:pt>
                <c:pt idx="566">
                  <c:v>41814</c:v>
                </c:pt>
                <c:pt idx="567">
                  <c:v>41814</c:v>
                </c:pt>
                <c:pt idx="568">
                  <c:v>41814</c:v>
                </c:pt>
                <c:pt idx="569">
                  <c:v>41814</c:v>
                </c:pt>
                <c:pt idx="570">
                  <c:v>41814</c:v>
                </c:pt>
                <c:pt idx="571">
                  <c:v>41815</c:v>
                </c:pt>
                <c:pt idx="572">
                  <c:v>41815</c:v>
                </c:pt>
                <c:pt idx="573">
                  <c:v>41815</c:v>
                </c:pt>
                <c:pt idx="574">
                  <c:v>41815</c:v>
                </c:pt>
                <c:pt idx="575">
                  <c:v>41816</c:v>
                </c:pt>
                <c:pt idx="576">
                  <c:v>41816</c:v>
                </c:pt>
                <c:pt idx="577">
                  <c:v>41816</c:v>
                </c:pt>
                <c:pt idx="578">
                  <c:v>41816</c:v>
                </c:pt>
                <c:pt idx="579">
                  <c:v>41816</c:v>
                </c:pt>
                <c:pt idx="580">
                  <c:v>41817</c:v>
                </c:pt>
                <c:pt idx="581">
                  <c:v>41817</c:v>
                </c:pt>
                <c:pt idx="582">
                  <c:v>41817</c:v>
                </c:pt>
                <c:pt idx="583">
                  <c:v>41817</c:v>
                </c:pt>
                <c:pt idx="584">
                  <c:v>41818</c:v>
                </c:pt>
                <c:pt idx="585">
                  <c:v>41818</c:v>
                </c:pt>
                <c:pt idx="586">
                  <c:v>41818</c:v>
                </c:pt>
                <c:pt idx="587">
                  <c:v>41818</c:v>
                </c:pt>
                <c:pt idx="588">
                  <c:v>41818</c:v>
                </c:pt>
                <c:pt idx="589">
                  <c:v>41819</c:v>
                </c:pt>
                <c:pt idx="590">
                  <c:v>41819</c:v>
                </c:pt>
                <c:pt idx="591">
                  <c:v>41819</c:v>
                </c:pt>
                <c:pt idx="592">
                  <c:v>41819</c:v>
                </c:pt>
                <c:pt idx="593">
                  <c:v>41819</c:v>
                </c:pt>
                <c:pt idx="594">
                  <c:v>41820</c:v>
                </c:pt>
                <c:pt idx="595">
                  <c:v>41820</c:v>
                </c:pt>
                <c:pt idx="596">
                  <c:v>41820</c:v>
                </c:pt>
                <c:pt idx="597">
                  <c:v>41820</c:v>
                </c:pt>
                <c:pt idx="598">
                  <c:v>41821</c:v>
                </c:pt>
                <c:pt idx="599">
                  <c:v>41821</c:v>
                </c:pt>
                <c:pt idx="600">
                  <c:v>41821</c:v>
                </c:pt>
                <c:pt idx="601">
                  <c:v>41821</c:v>
                </c:pt>
                <c:pt idx="602">
                  <c:v>41821</c:v>
                </c:pt>
                <c:pt idx="603">
                  <c:v>41822</c:v>
                </c:pt>
                <c:pt idx="604">
                  <c:v>41822</c:v>
                </c:pt>
                <c:pt idx="605">
                  <c:v>41822</c:v>
                </c:pt>
                <c:pt idx="606">
                  <c:v>41822</c:v>
                </c:pt>
                <c:pt idx="607">
                  <c:v>41823</c:v>
                </c:pt>
                <c:pt idx="608">
                  <c:v>41823</c:v>
                </c:pt>
                <c:pt idx="609">
                  <c:v>41823</c:v>
                </c:pt>
                <c:pt idx="610">
                  <c:v>41823</c:v>
                </c:pt>
                <c:pt idx="611">
                  <c:v>41823</c:v>
                </c:pt>
                <c:pt idx="612">
                  <c:v>41824</c:v>
                </c:pt>
                <c:pt idx="613">
                  <c:v>41824</c:v>
                </c:pt>
                <c:pt idx="614">
                  <c:v>41824</c:v>
                </c:pt>
                <c:pt idx="615">
                  <c:v>41824</c:v>
                </c:pt>
                <c:pt idx="616">
                  <c:v>41824</c:v>
                </c:pt>
                <c:pt idx="617">
                  <c:v>41825</c:v>
                </c:pt>
                <c:pt idx="618">
                  <c:v>41825</c:v>
                </c:pt>
                <c:pt idx="619">
                  <c:v>41825</c:v>
                </c:pt>
                <c:pt idx="620">
                  <c:v>41825</c:v>
                </c:pt>
                <c:pt idx="621">
                  <c:v>41826</c:v>
                </c:pt>
                <c:pt idx="622">
                  <c:v>41826</c:v>
                </c:pt>
                <c:pt idx="623">
                  <c:v>41826</c:v>
                </c:pt>
                <c:pt idx="624">
                  <c:v>41826</c:v>
                </c:pt>
                <c:pt idx="625">
                  <c:v>41826</c:v>
                </c:pt>
                <c:pt idx="626">
                  <c:v>41827</c:v>
                </c:pt>
                <c:pt idx="627">
                  <c:v>41827</c:v>
                </c:pt>
                <c:pt idx="628">
                  <c:v>41827</c:v>
                </c:pt>
                <c:pt idx="629">
                  <c:v>41827</c:v>
                </c:pt>
                <c:pt idx="630">
                  <c:v>41828</c:v>
                </c:pt>
                <c:pt idx="631">
                  <c:v>41828</c:v>
                </c:pt>
                <c:pt idx="632">
                  <c:v>41828</c:v>
                </c:pt>
                <c:pt idx="633">
                  <c:v>41828</c:v>
                </c:pt>
                <c:pt idx="634">
                  <c:v>41828</c:v>
                </c:pt>
                <c:pt idx="635">
                  <c:v>41829</c:v>
                </c:pt>
                <c:pt idx="636">
                  <c:v>41829</c:v>
                </c:pt>
                <c:pt idx="637">
                  <c:v>41829</c:v>
                </c:pt>
                <c:pt idx="638">
                  <c:v>41829</c:v>
                </c:pt>
                <c:pt idx="639">
                  <c:v>41830</c:v>
                </c:pt>
                <c:pt idx="640">
                  <c:v>41830</c:v>
                </c:pt>
                <c:pt idx="641">
                  <c:v>41830</c:v>
                </c:pt>
                <c:pt idx="642">
                  <c:v>41830</c:v>
                </c:pt>
                <c:pt idx="643">
                  <c:v>41830</c:v>
                </c:pt>
                <c:pt idx="644">
                  <c:v>41831</c:v>
                </c:pt>
                <c:pt idx="645">
                  <c:v>41831</c:v>
                </c:pt>
                <c:pt idx="646">
                  <c:v>41831</c:v>
                </c:pt>
                <c:pt idx="647">
                  <c:v>41831</c:v>
                </c:pt>
                <c:pt idx="648">
                  <c:v>41831</c:v>
                </c:pt>
                <c:pt idx="649">
                  <c:v>41832</c:v>
                </c:pt>
                <c:pt idx="650">
                  <c:v>41832</c:v>
                </c:pt>
                <c:pt idx="651">
                  <c:v>41832</c:v>
                </c:pt>
                <c:pt idx="652">
                  <c:v>41832</c:v>
                </c:pt>
                <c:pt idx="653">
                  <c:v>41833</c:v>
                </c:pt>
                <c:pt idx="654">
                  <c:v>41833</c:v>
                </c:pt>
                <c:pt idx="655">
                  <c:v>41833</c:v>
                </c:pt>
                <c:pt idx="656">
                  <c:v>41833</c:v>
                </c:pt>
                <c:pt idx="657">
                  <c:v>41833</c:v>
                </c:pt>
                <c:pt idx="658">
                  <c:v>41834</c:v>
                </c:pt>
                <c:pt idx="659">
                  <c:v>41834</c:v>
                </c:pt>
                <c:pt idx="660">
                  <c:v>41834</c:v>
                </c:pt>
                <c:pt idx="661">
                  <c:v>41834</c:v>
                </c:pt>
                <c:pt idx="662">
                  <c:v>41835</c:v>
                </c:pt>
                <c:pt idx="663">
                  <c:v>41835</c:v>
                </c:pt>
                <c:pt idx="664">
                  <c:v>41835</c:v>
                </c:pt>
                <c:pt idx="665">
                  <c:v>41835</c:v>
                </c:pt>
                <c:pt idx="666">
                  <c:v>41835</c:v>
                </c:pt>
                <c:pt idx="667">
                  <c:v>41836</c:v>
                </c:pt>
                <c:pt idx="668">
                  <c:v>41836</c:v>
                </c:pt>
                <c:pt idx="669">
                  <c:v>41836</c:v>
                </c:pt>
                <c:pt idx="670">
                  <c:v>41836</c:v>
                </c:pt>
                <c:pt idx="671">
                  <c:v>41836</c:v>
                </c:pt>
                <c:pt idx="672">
                  <c:v>41837</c:v>
                </c:pt>
                <c:pt idx="673">
                  <c:v>41837</c:v>
                </c:pt>
                <c:pt idx="674">
                  <c:v>41837</c:v>
                </c:pt>
                <c:pt idx="675">
                  <c:v>41837</c:v>
                </c:pt>
                <c:pt idx="676">
                  <c:v>41838</c:v>
                </c:pt>
                <c:pt idx="677">
                  <c:v>41838</c:v>
                </c:pt>
                <c:pt idx="678">
                  <c:v>41838</c:v>
                </c:pt>
                <c:pt idx="679">
                  <c:v>41838</c:v>
                </c:pt>
                <c:pt idx="680">
                  <c:v>41838</c:v>
                </c:pt>
                <c:pt idx="681">
                  <c:v>41839</c:v>
                </c:pt>
                <c:pt idx="682">
                  <c:v>41839</c:v>
                </c:pt>
                <c:pt idx="683">
                  <c:v>41839</c:v>
                </c:pt>
                <c:pt idx="684">
                  <c:v>41839</c:v>
                </c:pt>
                <c:pt idx="685">
                  <c:v>41840</c:v>
                </c:pt>
                <c:pt idx="686">
                  <c:v>41840</c:v>
                </c:pt>
                <c:pt idx="687">
                  <c:v>41840</c:v>
                </c:pt>
                <c:pt idx="688">
                  <c:v>41840</c:v>
                </c:pt>
                <c:pt idx="689">
                  <c:v>41840</c:v>
                </c:pt>
                <c:pt idx="690">
                  <c:v>41841</c:v>
                </c:pt>
                <c:pt idx="691">
                  <c:v>41841</c:v>
                </c:pt>
                <c:pt idx="692">
                  <c:v>41841</c:v>
                </c:pt>
                <c:pt idx="693">
                  <c:v>41841</c:v>
                </c:pt>
                <c:pt idx="694">
                  <c:v>41841</c:v>
                </c:pt>
                <c:pt idx="695">
                  <c:v>41842</c:v>
                </c:pt>
                <c:pt idx="696">
                  <c:v>41842</c:v>
                </c:pt>
                <c:pt idx="697">
                  <c:v>41842</c:v>
                </c:pt>
                <c:pt idx="698">
                  <c:v>41842</c:v>
                </c:pt>
                <c:pt idx="699">
                  <c:v>41843</c:v>
                </c:pt>
                <c:pt idx="700">
                  <c:v>41843</c:v>
                </c:pt>
                <c:pt idx="701">
                  <c:v>41843</c:v>
                </c:pt>
                <c:pt idx="702">
                  <c:v>41843</c:v>
                </c:pt>
                <c:pt idx="703">
                  <c:v>41843</c:v>
                </c:pt>
                <c:pt idx="704">
                  <c:v>41844</c:v>
                </c:pt>
                <c:pt idx="705">
                  <c:v>41844</c:v>
                </c:pt>
                <c:pt idx="706">
                  <c:v>41844</c:v>
                </c:pt>
                <c:pt idx="707">
                  <c:v>41844</c:v>
                </c:pt>
                <c:pt idx="708">
                  <c:v>41844</c:v>
                </c:pt>
                <c:pt idx="709">
                  <c:v>41845</c:v>
                </c:pt>
                <c:pt idx="710">
                  <c:v>41845</c:v>
                </c:pt>
                <c:pt idx="711">
                  <c:v>41845</c:v>
                </c:pt>
                <c:pt idx="712">
                  <c:v>41845</c:v>
                </c:pt>
                <c:pt idx="713">
                  <c:v>41846</c:v>
                </c:pt>
                <c:pt idx="714">
                  <c:v>41846</c:v>
                </c:pt>
                <c:pt idx="715">
                  <c:v>41846</c:v>
                </c:pt>
                <c:pt idx="716">
                  <c:v>41846</c:v>
                </c:pt>
                <c:pt idx="717">
                  <c:v>41846</c:v>
                </c:pt>
                <c:pt idx="718">
                  <c:v>41847</c:v>
                </c:pt>
                <c:pt idx="719">
                  <c:v>41847</c:v>
                </c:pt>
                <c:pt idx="720">
                  <c:v>41847</c:v>
                </c:pt>
                <c:pt idx="721">
                  <c:v>41847</c:v>
                </c:pt>
                <c:pt idx="722">
                  <c:v>41848</c:v>
                </c:pt>
                <c:pt idx="723">
                  <c:v>41848</c:v>
                </c:pt>
                <c:pt idx="724">
                  <c:v>41848</c:v>
                </c:pt>
                <c:pt idx="725">
                  <c:v>41848</c:v>
                </c:pt>
                <c:pt idx="726">
                  <c:v>41848</c:v>
                </c:pt>
                <c:pt idx="727">
                  <c:v>41849</c:v>
                </c:pt>
                <c:pt idx="728">
                  <c:v>41849</c:v>
                </c:pt>
                <c:pt idx="729">
                  <c:v>41849</c:v>
                </c:pt>
                <c:pt idx="730">
                  <c:v>41849</c:v>
                </c:pt>
                <c:pt idx="731">
                  <c:v>41849</c:v>
                </c:pt>
                <c:pt idx="732">
                  <c:v>41850</c:v>
                </c:pt>
                <c:pt idx="733">
                  <c:v>41850</c:v>
                </c:pt>
                <c:pt idx="734">
                  <c:v>41850</c:v>
                </c:pt>
                <c:pt idx="735">
                  <c:v>41850</c:v>
                </c:pt>
                <c:pt idx="736">
                  <c:v>41851</c:v>
                </c:pt>
                <c:pt idx="737">
                  <c:v>41851</c:v>
                </c:pt>
                <c:pt idx="738">
                  <c:v>41851</c:v>
                </c:pt>
                <c:pt idx="739">
                  <c:v>41851</c:v>
                </c:pt>
                <c:pt idx="740">
                  <c:v>41852</c:v>
                </c:pt>
                <c:pt idx="741">
                  <c:v>41852</c:v>
                </c:pt>
                <c:pt idx="742">
                  <c:v>41852</c:v>
                </c:pt>
                <c:pt idx="743">
                  <c:v>41852</c:v>
                </c:pt>
                <c:pt idx="744">
                  <c:v>41852</c:v>
                </c:pt>
                <c:pt idx="745">
                  <c:v>41853</c:v>
                </c:pt>
                <c:pt idx="746">
                  <c:v>41853</c:v>
                </c:pt>
                <c:pt idx="747">
                  <c:v>41853</c:v>
                </c:pt>
                <c:pt idx="748">
                  <c:v>41853</c:v>
                </c:pt>
                <c:pt idx="749">
                  <c:v>41853</c:v>
                </c:pt>
                <c:pt idx="750">
                  <c:v>41854</c:v>
                </c:pt>
                <c:pt idx="751">
                  <c:v>41854</c:v>
                </c:pt>
                <c:pt idx="752">
                  <c:v>41854</c:v>
                </c:pt>
                <c:pt idx="753">
                  <c:v>41854</c:v>
                </c:pt>
                <c:pt idx="754">
                  <c:v>41855</c:v>
                </c:pt>
                <c:pt idx="755">
                  <c:v>41855</c:v>
                </c:pt>
                <c:pt idx="756">
                  <c:v>41855</c:v>
                </c:pt>
                <c:pt idx="757">
                  <c:v>41855</c:v>
                </c:pt>
                <c:pt idx="758">
                  <c:v>41855</c:v>
                </c:pt>
                <c:pt idx="759">
                  <c:v>41856</c:v>
                </c:pt>
                <c:pt idx="760">
                  <c:v>41856</c:v>
                </c:pt>
                <c:pt idx="761">
                  <c:v>41856</c:v>
                </c:pt>
                <c:pt idx="762">
                  <c:v>41856</c:v>
                </c:pt>
                <c:pt idx="763">
                  <c:v>41857</c:v>
                </c:pt>
                <c:pt idx="764">
                  <c:v>41857</c:v>
                </c:pt>
                <c:pt idx="765">
                  <c:v>41857</c:v>
                </c:pt>
                <c:pt idx="766">
                  <c:v>41857</c:v>
                </c:pt>
                <c:pt idx="767">
                  <c:v>41857</c:v>
                </c:pt>
                <c:pt idx="768">
                  <c:v>41858</c:v>
                </c:pt>
                <c:pt idx="769">
                  <c:v>41858</c:v>
                </c:pt>
                <c:pt idx="770">
                  <c:v>41858</c:v>
                </c:pt>
                <c:pt idx="771">
                  <c:v>41858</c:v>
                </c:pt>
                <c:pt idx="772">
                  <c:v>41859</c:v>
                </c:pt>
                <c:pt idx="773">
                  <c:v>41859</c:v>
                </c:pt>
                <c:pt idx="774">
                  <c:v>41859</c:v>
                </c:pt>
                <c:pt idx="775">
                  <c:v>41859</c:v>
                </c:pt>
                <c:pt idx="776">
                  <c:v>41859</c:v>
                </c:pt>
                <c:pt idx="777">
                  <c:v>41860</c:v>
                </c:pt>
                <c:pt idx="778">
                  <c:v>41860</c:v>
                </c:pt>
                <c:pt idx="779">
                  <c:v>41860</c:v>
                </c:pt>
                <c:pt idx="780">
                  <c:v>41860</c:v>
                </c:pt>
                <c:pt idx="781">
                  <c:v>41860</c:v>
                </c:pt>
                <c:pt idx="782">
                  <c:v>41861</c:v>
                </c:pt>
                <c:pt idx="783">
                  <c:v>41861</c:v>
                </c:pt>
                <c:pt idx="784">
                  <c:v>41861</c:v>
                </c:pt>
                <c:pt idx="785">
                  <c:v>41861</c:v>
                </c:pt>
                <c:pt idx="786">
                  <c:v>41862</c:v>
                </c:pt>
                <c:pt idx="787">
                  <c:v>41862</c:v>
                </c:pt>
                <c:pt idx="788">
                  <c:v>41862</c:v>
                </c:pt>
                <c:pt idx="789">
                  <c:v>41862</c:v>
                </c:pt>
                <c:pt idx="790">
                  <c:v>41862</c:v>
                </c:pt>
                <c:pt idx="791">
                  <c:v>41863</c:v>
                </c:pt>
                <c:pt idx="792">
                  <c:v>41863</c:v>
                </c:pt>
                <c:pt idx="793">
                  <c:v>41863</c:v>
                </c:pt>
                <c:pt idx="794">
                  <c:v>41863</c:v>
                </c:pt>
                <c:pt idx="795">
                  <c:v>41863</c:v>
                </c:pt>
                <c:pt idx="796">
                  <c:v>41864</c:v>
                </c:pt>
                <c:pt idx="797">
                  <c:v>41864</c:v>
                </c:pt>
                <c:pt idx="798">
                  <c:v>41864</c:v>
                </c:pt>
                <c:pt idx="799">
                  <c:v>41864</c:v>
                </c:pt>
                <c:pt idx="800">
                  <c:v>41865</c:v>
                </c:pt>
                <c:pt idx="801">
                  <c:v>41865</c:v>
                </c:pt>
                <c:pt idx="802">
                  <c:v>41865</c:v>
                </c:pt>
                <c:pt idx="803">
                  <c:v>41865</c:v>
                </c:pt>
                <c:pt idx="804">
                  <c:v>41865</c:v>
                </c:pt>
                <c:pt idx="805">
                  <c:v>41866</c:v>
                </c:pt>
                <c:pt idx="806">
                  <c:v>41866</c:v>
                </c:pt>
                <c:pt idx="807">
                  <c:v>41866</c:v>
                </c:pt>
                <c:pt idx="808">
                  <c:v>41866</c:v>
                </c:pt>
                <c:pt idx="809">
                  <c:v>41867</c:v>
                </c:pt>
                <c:pt idx="810">
                  <c:v>41867</c:v>
                </c:pt>
                <c:pt idx="811">
                  <c:v>41867</c:v>
                </c:pt>
                <c:pt idx="812">
                  <c:v>41867</c:v>
                </c:pt>
                <c:pt idx="813">
                  <c:v>41867</c:v>
                </c:pt>
                <c:pt idx="814">
                  <c:v>41868</c:v>
                </c:pt>
                <c:pt idx="815">
                  <c:v>41868</c:v>
                </c:pt>
                <c:pt idx="816">
                  <c:v>41868</c:v>
                </c:pt>
                <c:pt idx="817">
                  <c:v>41868</c:v>
                </c:pt>
                <c:pt idx="818">
                  <c:v>41868</c:v>
                </c:pt>
                <c:pt idx="819">
                  <c:v>41869</c:v>
                </c:pt>
                <c:pt idx="820">
                  <c:v>41869</c:v>
                </c:pt>
                <c:pt idx="821">
                  <c:v>41869</c:v>
                </c:pt>
                <c:pt idx="822">
                  <c:v>41869</c:v>
                </c:pt>
                <c:pt idx="823">
                  <c:v>41870</c:v>
                </c:pt>
                <c:pt idx="824">
                  <c:v>41870</c:v>
                </c:pt>
                <c:pt idx="825">
                  <c:v>41870</c:v>
                </c:pt>
                <c:pt idx="826">
                  <c:v>41870</c:v>
                </c:pt>
                <c:pt idx="827">
                  <c:v>41870</c:v>
                </c:pt>
              </c:numCache>
            </c:numRef>
          </c:xVal>
          <c:yVal>
            <c:numRef>
              <c:f>Sheet1!$D$2:$D$1038584</c:f>
              <c:numCache>
                <c:formatCode>General</c:formatCode>
                <c:ptCount val="1038583"/>
                <c:pt idx="0">
                  <c:v>-22.141574987227902</c:v>
                </c:pt>
                <c:pt idx="1">
                  <c:v>-21.444914584445002</c:v>
                </c:pt>
                <c:pt idx="2">
                  <c:v>-21.356356956255699</c:v>
                </c:pt>
                <c:pt idx="3">
                  <c:v>-21.341486126850899</c:v>
                </c:pt>
                <c:pt idx="4">
                  <c:v>-21.407360633029601</c:v>
                </c:pt>
                <c:pt idx="5">
                  <c:v>-21.3554430917236</c:v>
                </c:pt>
                <c:pt idx="6">
                  <c:v>-21.529815581946</c:v>
                </c:pt>
                <c:pt idx="7">
                  <c:v>-21.448888373732899</c:v>
                </c:pt>
                <c:pt idx="8">
                  <c:v>-21.259695627300001</c:v>
                </c:pt>
                <c:pt idx="9">
                  <c:v>-21.41009563227</c:v>
                </c:pt>
                <c:pt idx="10">
                  <c:v>-21.2594180592714</c:v>
                </c:pt>
                <c:pt idx="11">
                  <c:v>-21.5209599857541</c:v>
                </c:pt>
                <c:pt idx="12">
                  <c:v>-21.411894774545601</c:v>
                </c:pt>
                <c:pt idx="13">
                  <c:v>-21.521453842785899</c:v>
                </c:pt>
                <c:pt idx="14">
                  <c:v>-21.4989625777466</c:v>
                </c:pt>
                <c:pt idx="15">
                  <c:v>-21.253277977819899</c:v>
                </c:pt>
                <c:pt idx="16">
                  <c:v>-21.223705288617499</c:v>
                </c:pt>
                <c:pt idx="17">
                  <c:v>-21.673715286230099</c:v>
                </c:pt>
                <c:pt idx="18">
                  <c:v>-21.198443813460099</c:v>
                </c:pt>
                <c:pt idx="19">
                  <c:v>-21.300635139384902</c:v>
                </c:pt>
                <c:pt idx="20">
                  <c:v>-21.268785275851801</c:v>
                </c:pt>
                <c:pt idx="21">
                  <c:v>-21.374330626765399</c:v>
                </c:pt>
                <c:pt idx="22">
                  <c:v>-21.5231944659856</c:v>
                </c:pt>
                <c:pt idx="23">
                  <c:v>-21.295095467671501</c:v>
                </c:pt>
                <c:pt idx="24">
                  <c:v>-21.337936975917799</c:v>
                </c:pt>
                <c:pt idx="25">
                  <c:v>-21.404042756820601</c:v>
                </c:pt>
                <c:pt idx="26">
                  <c:v>-21.390728159284901</c:v>
                </c:pt>
                <c:pt idx="27">
                  <c:v>-21.583378832433802</c:v>
                </c:pt>
                <c:pt idx="28">
                  <c:v>-21.373120491617801</c:v>
                </c:pt>
                <c:pt idx="29">
                  <c:v>-21.5103657026091</c:v>
                </c:pt>
                <c:pt idx="30">
                  <c:v>-21.197649303298299</c:v>
                </c:pt>
                <c:pt idx="31">
                  <c:v>-21.685704781162102</c:v>
                </c:pt>
                <c:pt idx="32">
                  <c:v>-21.511821758890299</c:v>
                </c:pt>
                <c:pt idx="33">
                  <c:v>-21.5437489754481</c:v>
                </c:pt>
                <c:pt idx="34">
                  <c:v>-21.436057789680198</c:v>
                </c:pt>
                <c:pt idx="35">
                  <c:v>-21.578756727877199</c:v>
                </c:pt>
                <c:pt idx="36">
                  <c:v>-21.5956273785972</c:v>
                </c:pt>
                <c:pt idx="37">
                  <c:v>-21.51067982695</c:v>
                </c:pt>
                <c:pt idx="38">
                  <c:v>-21.518698787173498</c:v>
                </c:pt>
                <c:pt idx="39">
                  <c:v>-21.2243105081597</c:v>
                </c:pt>
                <c:pt idx="40">
                  <c:v>-21.414446042441799</c:v>
                </c:pt>
                <c:pt idx="41">
                  <c:v>-21.234037455478902</c:v>
                </c:pt>
                <c:pt idx="42">
                  <c:v>-21.482883113606899</c:v>
                </c:pt>
                <c:pt idx="43">
                  <c:v>-21.327182800001001</c:v>
                </c:pt>
                <c:pt idx="44">
                  <c:v>-21.183962306069901</c:v>
                </c:pt>
                <c:pt idx="45">
                  <c:v>-21.394877166465999</c:v>
                </c:pt>
                <c:pt idx="46">
                  <c:v>-21.340889055283199</c:v>
                </c:pt>
                <c:pt idx="47">
                  <c:v>-21.537088602833201</c:v>
                </c:pt>
                <c:pt idx="48">
                  <c:v>-21.235493781694899</c:v>
                </c:pt>
                <c:pt idx="49">
                  <c:v>-21.446742692558999</c:v>
                </c:pt>
                <c:pt idx="50">
                  <c:v>-21.8315830971416</c:v>
                </c:pt>
                <c:pt idx="51">
                  <c:v>-21.446105206032598</c:v>
                </c:pt>
                <c:pt idx="52">
                  <c:v>-21.471950240096799</c:v>
                </c:pt>
                <c:pt idx="53">
                  <c:v>-21.529826559484999</c:v>
                </c:pt>
                <c:pt idx="54">
                  <c:v>-21.562303591994699</c:v>
                </c:pt>
                <c:pt idx="55">
                  <c:v>-21.793268159058101</c:v>
                </c:pt>
                <c:pt idx="56">
                  <c:v>-21.840946005973599</c:v>
                </c:pt>
                <c:pt idx="57">
                  <c:v>-21.441891319222201</c:v>
                </c:pt>
                <c:pt idx="58">
                  <c:v>-21.052108920346299</c:v>
                </c:pt>
                <c:pt idx="59">
                  <c:v>-21.478516682749401</c:v>
                </c:pt>
                <c:pt idx="60">
                  <c:v>-21.516249342476598</c:v>
                </c:pt>
                <c:pt idx="61">
                  <c:v>-21.614969466443799</c:v>
                </c:pt>
                <c:pt idx="62">
                  <c:v>-21.541514502767601</c:v>
                </c:pt>
                <c:pt idx="63">
                  <c:v>-21.532226636425801</c:v>
                </c:pt>
                <c:pt idx="64">
                  <c:v>-21.457923812180098</c:v>
                </c:pt>
                <c:pt idx="65">
                  <c:v>-21.437417532595301</c:v>
                </c:pt>
                <c:pt idx="66">
                  <c:v>-21.553658749875101</c:v>
                </c:pt>
                <c:pt idx="67">
                  <c:v>-21.506697801504401</c:v>
                </c:pt>
                <c:pt idx="68">
                  <c:v>-21.355037869368399</c:v>
                </c:pt>
                <c:pt idx="69">
                  <c:v>-21.344143526298001</c:v>
                </c:pt>
                <c:pt idx="70">
                  <c:v>-21.299119062953601</c:v>
                </c:pt>
                <c:pt idx="71">
                  <c:v>-21.276267573357899</c:v>
                </c:pt>
                <c:pt idx="72">
                  <c:v>-21.5574430354269</c:v>
                </c:pt>
                <c:pt idx="73">
                  <c:v>-21.4636104834115</c:v>
                </c:pt>
                <c:pt idx="74">
                  <c:v>-21.5113996153428</c:v>
                </c:pt>
                <c:pt idx="75">
                  <c:v>-21.593067988112701</c:v>
                </c:pt>
                <c:pt idx="76">
                  <c:v>-21.1840245003734</c:v>
                </c:pt>
                <c:pt idx="77">
                  <c:v>-21.3409681206711</c:v>
                </c:pt>
                <c:pt idx="78">
                  <c:v>-21.4381943717582</c:v>
                </c:pt>
                <c:pt idx="79">
                  <c:v>-21.553325470635102</c:v>
                </c:pt>
                <c:pt idx="80">
                  <c:v>-21.525712806446101</c:v>
                </c:pt>
                <c:pt idx="81">
                  <c:v>-21.381782093006699</c:v>
                </c:pt>
                <c:pt idx="82">
                  <c:v>-21.247547640998899</c:v>
                </c:pt>
                <c:pt idx="83">
                  <c:v>-21.374205549210402</c:v>
                </c:pt>
                <c:pt idx="84">
                  <c:v>-21.767710610847999</c:v>
                </c:pt>
                <c:pt idx="85">
                  <c:v>-21.446883505124902</c:v>
                </c:pt>
                <c:pt idx="86">
                  <c:v>-21.574995639903001</c:v>
                </c:pt>
                <c:pt idx="87">
                  <c:v>-21.467984815116701</c:v>
                </c:pt>
                <c:pt idx="88">
                  <c:v>-21.374770801973799</c:v>
                </c:pt>
                <c:pt idx="89">
                  <c:v>-21.380060490477799</c:v>
                </c:pt>
                <c:pt idx="90">
                  <c:v>-21.393907469705599</c:v>
                </c:pt>
                <c:pt idx="91">
                  <c:v>-21.4531143206056</c:v>
                </c:pt>
                <c:pt idx="92">
                  <c:v>-21.3661677476967</c:v>
                </c:pt>
                <c:pt idx="93">
                  <c:v>-21.2785482619602</c:v>
                </c:pt>
                <c:pt idx="94">
                  <c:v>-21.242830126551901</c:v>
                </c:pt>
                <c:pt idx="95">
                  <c:v>-21.3778887284838</c:v>
                </c:pt>
                <c:pt idx="96">
                  <c:v>-21.588202290841402</c:v>
                </c:pt>
                <c:pt idx="97">
                  <c:v>-21.471027397539899</c:v>
                </c:pt>
                <c:pt idx="98">
                  <c:v>-21.477233401658701</c:v>
                </c:pt>
                <c:pt idx="99">
                  <c:v>-21.405007553276999</c:v>
                </c:pt>
                <c:pt idx="100">
                  <c:v>-21.465034550384399</c:v>
                </c:pt>
                <c:pt idx="101">
                  <c:v>-21.295159923035602</c:v>
                </c:pt>
                <c:pt idx="102">
                  <c:v>-21.260493082534101</c:v>
                </c:pt>
                <c:pt idx="103">
                  <c:v>-21.371076454913698</c:v>
                </c:pt>
                <c:pt idx="104">
                  <c:v>-21.310366283579501</c:v>
                </c:pt>
                <c:pt idx="105">
                  <c:v>-21.3762369834627</c:v>
                </c:pt>
                <c:pt idx="106">
                  <c:v>-21.4073381132057</c:v>
                </c:pt>
                <c:pt idx="107">
                  <c:v>-21.302072708796999</c:v>
                </c:pt>
                <c:pt idx="108">
                  <c:v>-21.102939487140802</c:v>
                </c:pt>
                <c:pt idx="109">
                  <c:v>-21.323446466668699</c:v>
                </c:pt>
                <c:pt idx="110">
                  <c:v>-21.487209011001202</c:v>
                </c:pt>
                <c:pt idx="111">
                  <c:v>-21.314766493891799</c:v>
                </c:pt>
                <c:pt idx="112">
                  <c:v>-21.423112712100099</c:v>
                </c:pt>
                <c:pt idx="113">
                  <c:v>-21.427212641024301</c:v>
                </c:pt>
                <c:pt idx="114">
                  <c:v>-21.199624379721499</c:v>
                </c:pt>
                <c:pt idx="115">
                  <c:v>-21.536313400427499</c:v>
                </c:pt>
                <c:pt idx="116">
                  <c:v>-21.325123225219102</c:v>
                </c:pt>
                <c:pt idx="117">
                  <c:v>-21.456744887479399</c:v>
                </c:pt>
                <c:pt idx="118">
                  <c:v>-21.2105241324352</c:v>
                </c:pt>
                <c:pt idx="119">
                  <c:v>-21.492640707182101</c:v>
                </c:pt>
                <c:pt idx="120">
                  <c:v>-21.407026886443902</c:v>
                </c:pt>
                <c:pt idx="121">
                  <c:v>-21.372381834316801</c:v>
                </c:pt>
                <c:pt idx="122">
                  <c:v>-21.559751075050102</c:v>
                </c:pt>
                <c:pt idx="123">
                  <c:v>-21.631642749635201</c:v>
                </c:pt>
                <c:pt idx="124">
                  <c:v>-21.425442774012701</c:v>
                </c:pt>
                <c:pt idx="125">
                  <c:v>-21.253529201724099</c:v>
                </c:pt>
                <c:pt idx="126">
                  <c:v>-21.5176494977113</c:v>
                </c:pt>
                <c:pt idx="127">
                  <c:v>-21.315400820737199</c:v>
                </c:pt>
                <c:pt idx="128">
                  <c:v>-21.363768849354901</c:v>
                </c:pt>
                <c:pt idx="129">
                  <c:v>-21.6629412614658</c:v>
                </c:pt>
                <c:pt idx="130">
                  <c:v>-21.520769096446301</c:v>
                </c:pt>
                <c:pt idx="131">
                  <c:v>-21.7212518494519</c:v>
                </c:pt>
                <c:pt idx="132">
                  <c:v>-21.565298788488899</c:v>
                </c:pt>
                <c:pt idx="133">
                  <c:v>-21.582405294834199</c:v>
                </c:pt>
                <c:pt idx="134">
                  <c:v>-21.469683485273102</c:v>
                </c:pt>
                <c:pt idx="135">
                  <c:v>-21.71215582604</c:v>
                </c:pt>
                <c:pt idx="136">
                  <c:v>-21.4545025579528</c:v>
                </c:pt>
                <c:pt idx="137">
                  <c:v>-21.422628753262298</c:v>
                </c:pt>
                <c:pt idx="138">
                  <c:v>-21.6753021251604</c:v>
                </c:pt>
                <c:pt idx="139">
                  <c:v>-21.578718049136899</c:v>
                </c:pt>
                <c:pt idx="140">
                  <c:v>-21.2994068540943</c:v>
                </c:pt>
                <c:pt idx="141">
                  <c:v>-21.7405088232738</c:v>
                </c:pt>
                <c:pt idx="142">
                  <c:v>-21.483692197138598</c:v>
                </c:pt>
                <c:pt idx="143">
                  <c:v>-21.3401430187524</c:v>
                </c:pt>
                <c:pt idx="144">
                  <c:v>-21.246063116084599</c:v>
                </c:pt>
                <c:pt idx="145">
                  <c:v>-21.469294253396299</c:v>
                </c:pt>
                <c:pt idx="146">
                  <c:v>-21.392218284477799</c:v>
                </c:pt>
                <c:pt idx="147">
                  <c:v>-21.600253368765198</c:v>
                </c:pt>
                <c:pt idx="148">
                  <c:v>-21.710649986338701</c:v>
                </c:pt>
                <c:pt idx="149">
                  <c:v>-21.6570746987273</c:v>
                </c:pt>
                <c:pt idx="150">
                  <c:v>-21.5634569515016</c:v>
                </c:pt>
                <c:pt idx="151">
                  <c:v>-21.364969455465701</c:v>
                </c:pt>
                <c:pt idx="152">
                  <c:v>-21.305348853029699</c:v>
                </c:pt>
                <c:pt idx="153">
                  <c:v>-21.268419924787299</c:v>
                </c:pt>
                <c:pt idx="154">
                  <c:v>-21.1805674699653</c:v>
                </c:pt>
                <c:pt idx="155">
                  <c:v>-21.3152429816144</c:v>
                </c:pt>
                <c:pt idx="156">
                  <c:v>-21.216843317510001</c:v>
                </c:pt>
                <c:pt idx="157">
                  <c:v>-21.394305790182202</c:v>
                </c:pt>
                <c:pt idx="158">
                  <c:v>-21.423425527041701</c:v>
                </c:pt>
                <c:pt idx="159">
                  <c:v>-21.292178805665198</c:v>
                </c:pt>
                <c:pt idx="160">
                  <c:v>-21.313821866050102</c:v>
                </c:pt>
                <c:pt idx="161">
                  <c:v>-21.177196553795302</c:v>
                </c:pt>
                <c:pt idx="162">
                  <c:v>-21.473896281813399</c:v>
                </c:pt>
                <c:pt idx="163">
                  <c:v>-21.468424943103599</c:v>
                </c:pt>
                <c:pt idx="164">
                  <c:v>-21.398692990380699</c:v>
                </c:pt>
                <c:pt idx="165">
                  <c:v>-21.410486194596501</c:v>
                </c:pt>
                <c:pt idx="166">
                  <c:v>-21.358225339034</c:v>
                </c:pt>
                <c:pt idx="167">
                  <c:v>-21.754256380556299</c:v>
                </c:pt>
                <c:pt idx="168">
                  <c:v>-21.873896747394198</c:v>
                </c:pt>
                <c:pt idx="169">
                  <c:v>-21.643275519479701</c:v>
                </c:pt>
                <c:pt idx="170">
                  <c:v>-21.670402381061798</c:v>
                </c:pt>
                <c:pt idx="171">
                  <c:v>-21.463730667900599</c:v>
                </c:pt>
                <c:pt idx="172">
                  <c:v>-21.359323052254201</c:v>
                </c:pt>
                <c:pt idx="173">
                  <c:v>-21.768523058968299</c:v>
                </c:pt>
                <c:pt idx="174">
                  <c:v>-21.686466182156099</c:v>
                </c:pt>
                <c:pt idx="175">
                  <c:v>-21.470983632018399</c:v>
                </c:pt>
                <c:pt idx="176">
                  <c:v>-21.732980719019601</c:v>
                </c:pt>
                <c:pt idx="177">
                  <c:v>-21.913257000770699</c:v>
                </c:pt>
                <c:pt idx="178">
                  <c:v>-21.8109319351558</c:v>
                </c:pt>
                <c:pt idx="179">
                  <c:v>-21.709131853577698</c:v>
                </c:pt>
                <c:pt idx="180">
                  <c:v>-21.661708951442101</c:v>
                </c:pt>
                <c:pt idx="181">
                  <c:v>-21.507303096587101</c:v>
                </c:pt>
                <c:pt idx="182">
                  <c:v>-21.4721725874954</c:v>
                </c:pt>
                <c:pt idx="183">
                  <c:v>-21.4150178704617</c:v>
                </c:pt>
                <c:pt idx="184">
                  <c:v>-21.266615367703601</c:v>
                </c:pt>
                <c:pt idx="185">
                  <c:v>-21.396037203869302</c:v>
                </c:pt>
                <c:pt idx="186">
                  <c:v>-21.415218512910499</c:v>
                </c:pt>
                <c:pt idx="187">
                  <c:v>-21.391903116002599</c:v>
                </c:pt>
                <c:pt idx="188">
                  <c:v>-21.4370413167678</c:v>
                </c:pt>
                <c:pt idx="189">
                  <c:v>-21.405303715440098</c:v>
                </c:pt>
                <c:pt idx="190">
                  <c:v>-21.725338342822301</c:v>
                </c:pt>
                <c:pt idx="191">
                  <c:v>-21.486635436273399</c:v>
                </c:pt>
                <c:pt idx="192">
                  <c:v>-21.2083025171431</c:v>
                </c:pt>
                <c:pt idx="193">
                  <c:v>-21.2912295055445</c:v>
                </c:pt>
                <c:pt idx="194">
                  <c:v>-21.465263840445399</c:v>
                </c:pt>
                <c:pt idx="195">
                  <c:v>-21.493790300284601</c:v>
                </c:pt>
                <c:pt idx="196">
                  <c:v>-21.481964628285098</c:v>
                </c:pt>
                <c:pt idx="197">
                  <c:v>-21.2243759307934</c:v>
                </c:pt>
                <c:pt idx="198">
                  <c:v>-21.206031007148798</c:v>
                </c:pt>
                <c:pt idx="199">
                  <c:v>-21.4253866125378</c:v>
                </c:pt>
                <c:pt idx="200">
                  <c:v>-21.383128033165399</c:v>
                </c:pt>
                <c:pt idx="201">
                  <c:v>-21.6329237538224</c:v>
                </c:pt>
                <c:pt idx="202">
                  <c:v>-21.787384626346501</c:v>
                </c:pt>
                <c:pt idx="203">
                  <c:v>-21.8295673969359</c:v>
                </c:pt>
                <c:pt idx="204">
                  <c:v>-21.600275257811901</c:v>
                </c:pt>
                <c:pt idx="205">
                  <c:v>-21.3115502645785</c:v>
                </c:pt>
                <c:pt idx="206">
                  <c:v>-21.563922010196102</c:v>
                </c:pt>
                <c:pt idx="207">
                  <c:v>-21.749641230248599</c:v>
                </c:pt>
                <c:pt idx="208">
                  <c:v>-21.493629449274501</c:v>
                </c:pt>
                <c:pt idx="209">
                  <c:v>-21.623516565146101</c:v>
                </c:pt>
                <c:pt idx="210">
                  <c:v>-21.341128133270701</c:v>
                </c:pt>
                <c:pt idx="211">
                  <c:v>-21.448065237746</c:v>
                </c:pt>
                <c:pt idx="212">
                  <c:v>-21.3706762022581</c:v>
                </c:pt>
                <c:pt idx="213">
                  <c:v>-21.4466757958923</c:v>
                </c:pt>
                <c:pt idx="214">
                  <c:v>-21.171870858520698</c:v>
                </c:pt>
                <c:pt idx="215">
                  <c:v>-21.485338239319201</c:v>
                </c:pt>
                <c:pt idx="216">
                  <c:v>-21.446002711914598</c:v>
                </c:pt>
                <c:pt idx="217">
                  <c:v>-21.460593780473499</c:v>
                </c:pt>
                <c:pt idx="218">
                  <c:v>-21.769189872590999</c:v>
                </c:pt>
                <c:pt idx="219">
                  <c:v>-21.8875870356169</c:v>
                </c:pt>
                <c:pt idx="220">
                  <c:v>-21.665980922070201</c:v>
                </c:pt>
                <c:pt idx="221">
                  <c:v>-21.721257577146201</c:v>
                </c:pt>
                <c:pt idx="222">
                  <c:v>-21.487781421640101</c:v>
                </c:pt>
                <c:pt idx="223">
                  <c:v>-21.468752927229399</c:v>
                </c:pt>
                <c:pt idx="224">
                  <c:v>-21.4834722542607</c:v>
                </c:pt>
                <c:pt idx="225">
                  <c:v>-21.418067630822001</c:v>
                </c:pt>
                <c:pt idx="226">
                  <c:v>-21.7170386362702</c:v>
                </c:pt>
                <c:pt idx="227">
                  <c:v>-21.391804919690699</c:v>
                </c:pt>
                <c:pt idx="228">
                  <c:v>-21.678079222111801</c:v>
                </c:pt>
                <c:pt idx="229">
                  <c:v>-21.934102910197101</c:v>
                </c:pt>
                <c:pt idx="230">
                  <c:v>-22.568696334213499</c:v>
                </c:pt>
                <c:pt idx="231">
                  <c:v>-22.182998846571</c:v>
                </c:pt>
                <c:pt idx="232">
                  <c:v>-21.974940049642701</c:v>
                </c:pt>
                <c:pt idx="233">
                  <c:v>-21.950499078856801</c:v>
                </c:pt>
                <c:pt idx="234">
                  <c:v>-21.663568181856999</c:v>
                </c:pt>
                <c:pt idx="235">
                  <c:v>-21.434769554934402</c:v>
                </c:pt>
                <c:pt idx="236">
                  <c:v>-21.992577969403101</c:v>
                </c:pt>
                <c:pt idx="237">
                  <c:v>-21.263335036415899</c:v>
                </c:pt>
                <c:pt idx="238">
                  <c:v>-21.669843878437199</c:v>
                </c:pt>
                <c:pt idx="239">
                  <c:v>-21.442990405963801</c:v>
                </c:pt>
                <c:pt idx="240">
                  <c:v>-21.717982800904501</c:v>
                </c:pt>
                <c:pt idx="241">
                  <c:v>-21.941911395828399</c:v>
                </c:pt>
                <c:pt idx="242">
                  <c:v>-21.722881977621601</c:v>
                </c:pt>
                <c:pt idx="243">
                  <c:v>-22.221365106015401</c:v>
                </c:pt>
                <c:pt idx="244">
                  <c:v>-22.173396532708001</c:v>
                </c:pt>
                <c:pt idx="245">
                  <c:v>-21.699047553601002</c:v>
                </c:pt>
                <c:pt idx="246">
                  <c:v>-22.0283887488837</c:v>
                </c:pt>
                <c:pt idx="247">
                  <c:v>-21.7836947140703</c:v>
                </c:pt>
                <c:pt idx="248">
                  <c:v>-22.028877563785201</c:v>
                </c:pt>
                <c:pt idx="249">
                  <c:v>-22.175886648667301</c:v>
                </c:pt>
                <c:pt idx="250">
                  <c:v>-21.225066998440099</c:v>
                </c:pt>
                <c:pt idx="251">
                  <c:v>-21.684894469823401</c:v>
                </c:pt>
                <c:pt idx="252">
                  <c:v>-21.925299396780598</c:v>
                </c:pt>
                <c:pt idx="253">
                  <c:v>-21.7782753072254</c:v>
                </c:pt>
                <c:pt idx="254">
                  <c:v>-21.6611777183915</c:v>
                </c:pt>
                <c:pt idx="255">
                  <c:v>-21.952779271250598</c:v>
                </c:pt>
                <c:pt idx="256">
                  <c:v>-22.190020016291399</c:v>
                </c:pt>
                <c:pt idx="257">
                  <c:v>-21.588802139542601</c:v>
                </c:pt>
                <c:pt idx="258">
                  <c:v>-21.271222664551399</c:v>
                </c:pt>
                <c:pt idx="259">
                  <c:v>-21.428056000643299</c:v>
                </c:pt>
                <c:pt idx="260">
                  <c:v>-21.839615063408999</c:v>
                </c:pt>
                <c:pt idx="261">
                  <c:v>-21.923352005144501</c:v>
                </c:pt>
                <c:pt idx="262">
                  <c:v>-21.785196350719801</c:v>
                </c:pt>
                <c:pt idx="263">
                  <c:v>-21.497679203751801</c:v>
                </c:pt>
                <c:pt idx="264">
                  <c:v>-21.873859529632899</c:v>
                </c:pt>
                <c:pt idx="265">
                  <c:v>-21.750457882838202</c:v>
                </c:pt>
                <c:pt idx="266">
                  <c:v>-21.9496749938561</c:v>
                </c:pt>
                <c:pt idx="267">
                  <c:v>-22.015151864059199</c:v>
                </c:pt>
                <c:pt idx="268">
                  <c:v>-22.103467940674498</c:v>
                </c:pt>
                <c:pt idx="269">
                  <c:v>-21.874748551627501</c:v>
                </c:pt>
                <c:pt idx="270">
                  <c:v>-21.854105878426498</c:v>
                </c:pt>
                <c:pt idx="271">
                  <c:v>-21.651449014377299</c:v>
                </c:pt>
                <c:pt idx="272">
                  <c:v>-21.5192340433493</c:v>
                </c:pt>
                <c:pt idx="273">
                  <c:v>-21.5858462327792</c:v>
                </c:pt>
                <c:pt idx="274">
                  <c:v>-21.249805920307399</c:v>
                </c:pt>
                <c:pt idx="275">
                  <c:v>-21.4470440561646</c:v>
                </c:pt>
                <c:pt idx="276">
                  <c:v>-21.426524582395899</c:v>
                </c:pt>
                <c:pt idx="277">
                  <c:v>-21.555455260364099</c:v>
                </c:pt>
                <c:pt idx="278">
                  <c:v>-21.532100636181699</c:v>
                </c:pt>
                <c:pt idx="279">
                  <c:v>-21.7625249582584</c:v>
                </c:pt>
                <c:pt idx="280">
                  <c:v>-21.4496510559913</c:v>
                </c:pt>
                <c:pt idx="281">
                  <c:v>-21.222713240332499</c:v>
                </c:pt>
                <c:pt idx="282">
                  <c:v>-21.298141699262299</c:v>
                </c:pt>
                <c:pt idx="283">
                  <c:v>-21.467790426281599</c:v>
                </c:pt>
                <c:pt idx="284">
                  <c:v>-21.4476879313433</c:v>
                </c:pt>
                <c:pt idx="285">
                  <c:v>-21.372727309726599</c:v>
                </c:pt>
                <c:pt idx="286">
                  <c:v>-21.871794829935499</c:v>
                </c:pt>
                <c:pt idx="287">
                  <c:v>-21.304187917487798</c:v>
                </c:pt>
                <c:pt idx="288">
                  <c:v>-21.403776021511099</c:v>
                </c:pt>
                <c:pt idx="289">
                  <c:v>-21.573827284929699</c:v>
                </c:pt>
                <c:pt idx="290">
                  <c:v>-21.258666590343299</c:v>
                </c:pt>
                <c:pt idx="291">
                  <c:v>-21.436802661062501</c:v>
                </c:pt>
                <c:pt idx="292">
                  <c:v>-21.649751442508698</c:v>
                </c:pt>
                <c:pt idx="293">
                  <c:v>-21.568891987811998</c:v>
                </c:pt>
                <c:pt idx="294">
                  <c:v>-21.537928208026099</c:v>
                </c:pt>
                <c:pt idx="295">
                  <c:v>-21.5254975318642</c:v>
                </c:pt>
                <c:pt idx="296">
                  <c:v>-21.8259850186483</c:v>
                </c:pt>
                <c:pt idx="297">
                  <c:v>-21.6252094352296</c:v>
                </c:pt>
                <c:pt idx="298">
                  <c:v>-21.5730447252506</c:v>
                </c:pt>
                <c:pt idx="299">
                  <c:v>-21.702155388785801</c:v>
                </c:pt>
                <c:pt idx="300">
                  <c:v>-21.822514075466501</c:v>
                </c:pt>
                <c:pt idx="301">
                  <c:v>-22.083806434028102</c:v>
                </c:pt>
                <c:pt idx="302">
                  <c:v>-21.769833368579299</c:v>
                </c:pt>
                <c:pt idx="303">
                  <c:v>-21.866097365506299</c:v>
                </c:pt>
                <c:pt idx="304">
                  <c:v>-21.5268312191563</c:v>
                </c:pt>
                <c:pt idx="305">
                  <c:v>-21.516611782938401</c:v>
                </c:pt>
                <c:pt idx="306">
                  <c:v>-21.564626180425002</c:v>
                </c:pt>
                <c:pt idx="307">
                  <c:v>-21.4593869440634</c:v>
                </c:pt>
                <c:pt idx="308">
                  <c:v>-21.436532967177101</c:v>
                </c:pt>
                <c:pt idx="309">
                  <c:v>-21.161248226486698</c:v>
                </c:pt>
                <c:pt idx="310">
                  <c:v>-20.935308879640299</c:v>
                </c:pt>
                <c:pt idx="311">
                  <c:v>-21.566273388957502</c:v>
                </c:pt>
                <c:pt idx="312">
                  <c:v>-21.916729036771301</c:v>
                </c:pt>
                <c:pt idx="313">
                  <c:v>-21.744910041108302</c:v>
                </c:pt>
                <c:pt idx="314">
                  <c:v>-22.070177385041301</c:v>
                </c:pt>
                <c:pt idx="315">
                  <c:v>-21.9139640411294</c:v>
                </c:pt>
                <c:pt idx="316">
                  <c:v>-22.087164563917199</c:v>
                </c:pt>
                <c:pt idx="317">
                  <c:v>-22.013357098682398</c:v>
                </c:pt>
                <c:pt idx="318">
                  <c:v>-21.219453666112901</c:v>
                </c:pt>
                <c:pt idx="319">
                  <c:v>-21.616320681929601</c:v>
                </c:pt>
                <c:pt idx="320">
                  <c:v>-22.083965725329499</c:v>
                </c:pt>
                <c:pt idx="321">
                  <c:v>-21.950209783656401</c:v>
                </c:pt>
                <c:pt idx="322">
                  <c:v>-21.425750629898999</c:v>
                </c:pt>
                <c:pt idx="323">
                  <c:v>-21.333888092919398</c:v>
                </c:pt>
                <c:pt idx="324">
                  <c:v>-21.836061906541499</c:v>
                </c:pt>
                <c:pt idx="325">
                  <c:v>-22.2102030678715</c:v>
                </c:pt>
                <c:pt idx="326">
                  <c:v>-22.030163483037601</c:v>
                </c:pt>
                <c:pt idx="327">
                  <c:v>-21.787770566842099</c:v>
                </c:pt>
                <c:pt idx="328">
                  <c:v>-21.801190979774098</c:v>
                </c:pt>
                <c:pt idx="329">
                  <c:v>-21.910024498168799</c:v>
                </c:pt>
                <c:pt idx="330">
                  <c:v>-21.945687398119901</c:v>
                </c:pt>
                <c:pt idx="331">
                  <c:v>-21.916082281805998</c:v>
                </c:pt>
                <c:pt idx="332">
                  <c:v>-22.282654659642699</c:v>
                </c:pt>
                <c:pt idx="333">
                  <c:v>-22.237408145150098</c:v>
                </c:pt>
                <c:pt idx="334">
                  <c:v>-22.011014370886301</c:v>
                </c:pt>
                <c:pt idx="335">
                  <c:v>-21.958968054422002</c:v>
                </c:pt>
                <c:pt idx="336">
                  <c:v>-22.2516879233293</c:v>
                </c:pt>
                <c:pt idx="337">
                  <c:v>-21.154988960375601</c:v>
                </c:pt>
                <c:pt idx="338">
                  <c:v>-21.366869342665101</c:v>
                </c:pt>
                <c:pt idx="339">
                  <c:v>-21.756522583102502</c:v>
                </c:pt>
                <c:pt idx="340">
                  <c:v>-21.5199970532544</c:v>
                </c:pt>
                <c:pt idx="341">
                  <c:v>-21.355500523800401</c:v>
                </c:pt>
                <c:pt idx="342">
                  <c:v>-21.327508361623</c:v>
                </c:pt>
                <c:pt idx="343">
                  <c:v>-21.231989556705301</c:v>
                </c:pt>
                <c:pt idx="344">
                  <c:v>-21.2445839451374</c:v>
                </c:pt>
                <c:pt idx="345">
                  <c:v>-21.173440129656399</c:v>
                </c:pt>
                <c:pt idx="346">
                  <c:v>-21.159631133143101</c:v>
                </c:pt>
                <c:pt idx="347">
                  <c:v>-21.164076764959301</c:v>
                </c:pt>
                <c:pt idx="348">
                  <c:v>-21.369903916391198</c:v>
                </c:pt>
                <c:pt idx="349">
                  <c:v>-21.411821470463298</c:v>
                </c:pt>
                <c:pt idx="350">
                  <c:v>-21.155500507630201</c:v>
                </c:pt>
                <c:pt idx="351">
                  <c:v>-21.409124506186402</c:v>
                </c:pt>
                <c:pt idx="352">
                  <c:v>-21.495847413573799</c:v>
                </c:pt>
                <c:pt idx="353">
                  <c:v>-21.498846399840101</c:v>
                </c:pt>
                <c:pt idx="354">
                  <c:v>-21.462950134549999</c:v>
                </c:pt>
                <c:pt idx="355">
                  <c:v>-21.472406548837402</c:v>
                </c:pt>
                <c:pt idx="356">
                  <c:v>-21.396996043576902</c:v>
                </c:pt>
                <c:pt idx="357">
                  <c:v>-21.384470071573698</c:v>
                </c:pt>
                <c:pt idx="358">
                  <c:v>-21.297502386643099</c:v>
                </c:pt>
                <c:pt idx="359">
                  <c:v>-21.4667305508443</c:v>
                </c:pt>
                <c:pt idx="360">
                  <c:v>-21.447907646693199</c:v>
                </c:pt>
                <c:pt idx="361">
                  <c:v>-21.344937189257799</c:v>
                </c:pt>
                <c:pt idx="362">
                  <c:v>-21.350288408362399</c:v>
                </c:pt>
                <c:pt idx="363">
                  <c:v>-21.381323651853801</c:v>
                </c:pt>
                <c:pt idx="364">
                  <c:v>-21.7406132194394</c:v>
                </c:pt>
                <c:pt idx="365">
                  <c:v>-21.617079253439599</c:v>
                </c:pt>
                <c:pt idx="366">
                  <c:v>-21.672684082103299</c:v>
                </c:pt>
                <c:pt idx="367">
                  <c:v>-21.4909676463338</c:v>
                </c:pt>
                <c:pt idx="368">
                  <c:v>-21.5528362080167</c:v>
                </c:pt>
                <c:pt idx="369">
                  <c:v>-21.180680284995901</c:v>
                </c:pt>
                <c:pt idx="370">
                  <c:v>-21.4450149086395</c:v>
                </c:pt>
                <c:pt idx="371">
                  <c:v>-21.230590655876998</c:v>
                </c:pt>
                <c:pt idx="372">
                  <c:v>-21.445644333739601</c:v>
                </c:pt>
                <c:pt idx="373">
                  <c:v>-21.5168806898978</c:v>
                </c:pt>
                <c:pt idx="374">
                  <c:v>-21.609737169026001</c:v>
                </c:pt>
                <c:pt idx="375">
                  <c:v>-21.291317689738602</c:v>
                </c:pt>
                <c:pt idx="376">
                  <c:v>-21.574064480647898</c:v>
                </c:pt>
                <c:pt idx="377">
                  <c:v>-21.572783346803899</c:v>
                </c:pt>
                <c:pt idx="378">
                  <c:v>-21.423176013721701</c:v>
                </c:pt>
                <c:pt idx="379">
                  <c:v>-21.631217113959</c:v>
                </c:pt>
                <c:pt idx="380">
                  <c:v>-21.404478251255998</c:v>
                </c:pt>
                <c:pt idx="381">
                  <c:v>-21.6452092063534</c:v>
                </c:pt>
                <c:pt idx="382">
                  <c:v>-21.605914412021399</c:v>
                </c:pt>
                <c:pt idx="383">
                  <c:v>-21.555245909976598</c:v>
                </c:pt>
                <c:pt idx="384">
                  <c:v>-21.3787571606894</c:v>
                </c:pt>
                <c:pt idx="385">
                  <c:v>-21.3899488096116</c:v>
                </c:pt>
                <c:pt idx="386">
                  <c:v>-21.308871262324899</c:v>
                </c:pt>
                <c:pt idx="387">
                  <c:v>-21.399073113325201</c:v>
                </c:pt>
                <c:pt idx="388">
                  <c:v>-21.607352215330302</c:v>
                </c:pt>
                <c:pt idx="389">
                  <c:v>-21.553293763331901</c:v>
                </c:pt>
                <c:pt idx="390">
                  <c:v>-21.314167437199899</c:v>
                </c:pt>
                <c:pt idx="391">
                  <c:v>-21.222665110881898</c:v>
                </c:pt>
                <c:pt idx="392">
                  <c:v>-21.146342985077201</c:v>
                </c:pt>
                <c:pt idx="393">
                  <c:v>-21.214777553990199</c:v>
                </c:pt>
                <c:pt idx="394">
                  <c:v>-21.433970238303701</c:v>
                </c:pt>
                <c:pt idx="395">
                  <c:v>-21.410031597366601</c:v>
                </c:pt>
                <c:pt idx="396">
                  <c:v>-21.362965510257599</c:v>
                </c:pt>
                <c:pt idx="397">
                  <c:v>-21.380918239196099</c:v>
                </c:pt>
                <c:pt idx="398">
                  <c:v>-21.083392509737799</c:v>
                </c:pt>
                <c:pt idx="399">
                  <c:v>-21.233413448180102</c:v>
                </c:pt>
                <c:pt idx="400">
                  <c:v>-21.300711239864999</c:v>
                </c:pt>
                <c:pt idx="401">
                  <c:v>-21.3890690411008</c:v>
                </c:pt>
                <c:pt idx="402">
                  <c:v>-22.541880528893799</c:v>
                </c:pt>
                <c:pt idx="403">
                  <c:v>-21.6085158556597</c:v>
                </c:pt>
                <c:pt idx="404">
                  <c:v>-21.415496155318099</c:v>
                </c:pt>
                <c:pt idx="405">
                  <c:v>-21.348120401341799</c:v>
                </c:pt>
                <c:pt idx="406">
                  <c:v>-21.381889859653999</c:v>
                </c:pt>
                <c:pt idx="407">
                  <c:v>-21.6248287999701</c:v>
                </c:pt>
                <c:pt idx="408">
                  <c:v>-21.6298546174568</c:v>
                </c:pt>
                <c:pt idx="409">
                  <c:v>-21.547991676851399</c:v>
                </c:pt>
                <c:pt idx="410">
                  <c:v>-21.563194715907098</c:v>
                </c:pt>
                <c:pt idx="411">
                  <c:v>-21.482313131011299</c:v>
                </c:pt>
                <c:pt idx="412">
                  <c:v>-21.4791181328678</c:v>
                </c:pt>
                <c:pt idx="413">
                  <c:v>-21.713334248730199</c:v>
                </c:pt>
                <c:pt idx="414">
                  <c:v>-21.839711140203999</c:v>
                </c:pt>
                <c:pt idx="415">
                  <c:v>-21.478633771915401</c:v>
                </c:pt>
                <c:pt idx="416">
                  <c:v>-21.273707334021701</c:v>
                </c:pt>
                <c:pt idx="417">
                  <c:v>-21.658916914703401</c:v>
                </c:pt>
                <c:pt idx="418">
                  <c:v>-21.630278140183002</c:v>
                </c:pt>
                <c:pt idx="419">
                  <c:v>-21.506913173502799</c:v>
                </c:pt>
                <c:pt idx="420">
                  <c:v>-21.5270467964258</c:v>
                </c:pt>
                <c:pt idx="421">
                  <c:v>-21.4595697159709</c:v>
                </c:pt>
                <c:pt idx="422">
                  <c:v>-21.6774416621396</c:v>
                </c:pt>
                <c:pt idx="423">
                  <c:v>-21.529984450503399</c:v>
                </c:pt>
                <c:pt idx="424">
                  <c:v>-21.426874317271299</c:v>
                </c:pt>
                <c:pt idx="425">
                  <c:v>-21.388238680617501</c:v>
                </c:pt>
                <c:pt idx="426">
                  <c:v>-21.265510200779801</c:v>
                </c:pt>
                <c:pt idx="427">
                  <c:v>-21.2784672837236</c:v>
                </c:pt>
                <c:pt idx="428">
                  <c:v>-21.733917766125199</c:v>
                </c:pt>
                <c:pt idx="429">
                  <c:v>-21.117661699450501</c:v>
                </c:pt>
                <c:pt idx="430">
                  <c:v>-21.1657424548671</c:v>
                </c:pt>
                <c:pt idx="431">
                  <c:v>-21.605419879986599</c:v>
                </c:pt>
                <c:pt idx="432">
                  <c:v>-21.563092511345399</c:v>
                </c:pt>
                <c:pt idx="433">
                  <c:v>-21.4320549687328</c:v>
                </c:pt>
                <c:pt idx="434">
                  <c:v>-21.070887884688801</c:v>
                </c:pt>
                <c:pt idx="435">
                  <c:v>-21.496959838216299</c:v>
                </c:pt>
                <c:pt idx="436">
                  <c:v>-21.289800662749499</c:v>
                </c:pt>
                <c:pt idx="437">
                  <c:v>-21.6199326569836</c:v>
                </c:pt>
                <c:pt idx="438">
                  <c:v>-21.7095619871039</c:v>
                </c:pt>
                <c:pt idx="439">
                  <c:v>-21.5817535244502</c:v>
                </c:pt>
                <c:pt idx="440">
                  <c:v>-21.562671969087301</c:v>
                </c:pt>
                <c:pt idx="441">
                  <c:v>-21.705153380657801</c:v>
                </c:pt>
                <c:pt idx="442">
                  <c:v>-21.581736440628099</c:v>
                </c:pt>
                <c:pt idx="443">
                  <c:v>-21.5182588584786</c:v>
                </c:pt>
                <c:pt idx="444">
                  <c:v>-21.507792566353199</c:v>
                </c:pt>
                <c:pt idx="445">
                  <c:v>-21.3416218891619</c:v>
                </c:pt>
                <c:pt idx="446">
                  <c:v>-21.612296978491901</c:v>
                </c:pt>
                <c:pt idx="447">
                  <c:v>-21.353827825717001</c:v>
                </c:pt>
                <c:pt idx="448">
                  <c:v>-21.462668777905701</c:v>
                </c:pt>
                <c:pt idx="449">
                  <c:v>-21.520882147330301</c:v>
                </c:pt>
                <c:pt idx="450">
                  <c:v>-21.461403993131501</c:v>
                </c:pt>
                <c:pt idx="451">
                  <c:v>-21.521942665000999</c:v>
                </c:pt>
                <c:pt idx="452">
                  <c:v>-21.545251664125701</c:v>
                </c:pt>
                <c:pt idx="453">
                  <c:v>-21.282248631956801</c:v>
                </c:pt>
                <c:pt idx="454">
                  <c:v>-21.553036006273</c:v>
                </c:pt>
                <c:pt idx="455">
                  <c:v>-21.3776918873372</c:v>
                </c:pt>
                <c:pt idx="456">
                  <c:v>-21.5089041387035</c:v>
                </c:pt>
                <c:pt idx="457">
                  <c:v>-21.259155698621001</c:v>
                </c:pt>
                <c:pt idx="458">
                  <c:v>-21.197687069843099</c:v>
                </c:pt>
                <c:pt idx="459">
                  <c:v>-21.507641732016499</c:v>
                </c:pt>
                <c:pt idx="460">
                  <c:v>-21.424016399907899</c:v>
                </c:pt>
                <c:pt idx="461">
                  <c:v>-21.551968839582798</c:v>
                </c:pt>
                <c:pt idx="462">
                  <c:v>-21.305714225579202</c:v>
                </c:pt>
                <c:pt idx="463">
                  <c:v>-21.571275254712699</c:v>
                </c:pt>
                <c:pt idx="464">
                  <c:v>-21.510153178001602</c:v>
                </c:pt>
                <c:pt idx="465">
                  <c:v>-21.432944944015102</c:v>
                </c:pt>
                <c:pt idx="466">
                  <c:v>-21.460830359577901</c:v>
                </c:pt>
                <c:pt idx="467">
                  <c:v>-21.443612754577501</c:v>
                </c:pt>
                <c:pt idx="468">
                  <c:v>-21.7503777119346</c:v>
                </c:pt>
                <c:pt idx="469">
                  <c:v>-21.455936716792799</c:v>
                </c:pt>
                <c:pt idx="470">
                  <c:v>-21.8482355253288</c:v>
                </c:pt>
                <c:pt idx="471">
                  <c:v>-21.687474228503799</c:v>
                </c:pt>
                <c:pt idx="472">
                  <c:v>-21.982652044415001</c:v>
                </c:pt>
                <c:pt idx="473">
                  <c:v>-21.586182309024899</c:v>
                </c:pt>
                <c:pt idx="474">
                  <c:v>-21.596579804683898</c:v>
                </c:pt>
                <c:pt idx="475">
                  <c:v>-21.430272501432398</c:v>
                </c:pt>
                <c:pt idx="476">
                  <c:v>-21.5360409196491</c:v>
                </c:pt>
                <c:pt idx="477">
                  <c:v>-21.5291710504161</c:v>
                </c:pt>
                <c:pt idx="478">
                  <c:v>-21.338842260857</c:v>
                </c:pt>
                <c:pt idx="479">
                  <c:v>-21.402059588747701</c:v>
                </c:pt>
                <c:pt idx="480">
                  <c:v>-21.5153011820444</c:v>
                </c:pt>
                <c:pt idx="481">
                  <c:v>-21.635678969273101</c:v>
                </c:pt>
                <c:pt idx="482">
                  <c:v>-21.393555818781302</c:v>
                </c:pt>
                <c:pt idx="483">
                  <c:v>-21.421179911463501</c:v>
                </c:pt>
                <c:pt idx="484">
                  <c:v>-21.156619965315102</c:v>
                </c:pt>
                <c:pt idx="485">
                  <c:v>-21.502276176369001</c:v>
                </c:pt>
                <c:pt idx="486">
                  <c:v>-21.042119848667099</c:v>
                </c:pt>
                <c:pt idx="487">
                  <c:v>-21.406434671472201</c:v>
                </c:pt>
                <c:pt idx="488">
                  <c:v>-21.2943157058154</c:v>
                </c:pt>
                <c:pt idx="489">
                  <c:v>-21.410500211184601</c:v>
                </c:pt>
                <c:pt idx="490">
                  <c:v>-21.270310291681199</c:v>
                </c:pt>
                <c:pt idx="491">
                  <c:v>-21.421276227211901</c:v>
                </c:pt>
                <c:pt idx="492">
                  <c:v>-21.717252358909199</c:v>
                </c:pt>
                <c:pt idx="493">
                  <c:v>-21.5953403336094</c:v>
                </c:pt>
                <c:pt idx="494">
                  <c:v>-21.048730262539902</c:v>
                </c:pt>
                <c:pt idx="495">
                  <c:v>-21.413893114346202</c:v>
                </c:pt>
                <c:pt idx="496">
                  <c:v>-21.7659623196772</c:v>
                </c:pt>
                <c:pt idx="497">
                  <c:v>-21.6566062887076</c:v>
                </c:pt>
                <c:pt idx="498">
                  <c:v>-21.911771939936902</c:v>
                </c:pt>
                <c:pt idx="499">
                  <c:v>-21.819519083043101</c:v>
                </c:pt>
                <c:pt idx="500">
                  <c:v>-21.6532373191929</c:v>
                </c:pt>
                <c:pt idx="501">
                  <c:v>-21.700588071552101</c:v>
                </c:pt>
                <c:pt idx="502">
                  <c:v>-21.491928944201799</c:v>
                </c:pt>
                <c:pt idx="503">
                  <c:v>-21.538998964788899</c:v>
                </c:pt>
                <c:pt idx="504">
                  <c:v>-21.569293869585699</c:v>
                </c:pt>
                <c:pt idx="505">
                  <c:v>-21.6856589548815</c:v>
                </c:pt>
                <c:pt idx="506">
                  <c:v>-21.441072977218798</c:v>
                </c:pt>
                <c:pt idx="507">
                  <c:v>-21.596978225964101</c:v>
                </c:pt>
                <c:pt idx="508">
                  <c:v>-21.902077850245298</c:v>
                </c:pt>
                <c:pt idx="509">
                  <c:v>-21.850814952998999</c:v>
                </c:pt>
                <c:pt idx="510">
                  <c:v>-21.871070975314598</c:v>
                </c:pt>
                <c:pt idx="511">
                  <c:v>-21.911519674782401</c:v>
                </c:pt>
                <c:pt idx="512">
                  <c:v>-21.864885496909899</c:v>
                </c:pt>
                <c:pt idx="513">
                  <c:v>-21.7224794150425</c:v>
                </c:pt>
                <c:pt idx="514">
                  <c:v>-21.702478189156501</c:v>
                </c:pt>
                <c:pt idx="515">
                  <c:v>-21.705467910116099</c:v>
                </c:pt>
                <c:pt idx="516">
                  <c:v>-21.596577270138301</c:v>
                </c:pt>
                <c:pt idx="517">
                  <c:v>-21.7852871415956</c:v>
                </c:pt>
                <c:pt idx="518">
                  <c:v>-21.350738719009399</c:v>
                </c:pt>
                <c:pt idx="519">
                  <c:v>-21.687716278138101</c:v>
                </c:pt>
                <c:pt idx="520">
                  <c:v>-21.491516433853899</c:v>
                </c:pt>
                <c:pt idx="521">
                  <c:v>-21.429860500357901</c:v>
                </c:pt>
                <c:pt idx="522">
                  <c:v>-21.283537375105102</c:v>
                </c:pt>
                <c:pt idx="523">
                  <c:v>-21.396433797029001</c:v>
                </c:pt>
                <c:pt idx="524">
                  <c:v>-21.554494476396901</c:v>
                </c:pt>
                <c:pt idx="525">
                  <c:v>-21.581785183051501</c:v>
                </c:pt>
                <c:pt idx="526">
                  <c:v>-21.260618134037401</c:v>
                </c:pt>
                <c:pt idx="527">
                  <c:v>-21.5509252164264</c:v>
                </c:pt>
                <c:pt idx="528">
                  <c:v>-21.5184988044691</c:v>
                </c:pt>
                <c:pt idx="529">
                  <c:v>-21.595456968291799</c:v>
                </c:pt>
                <c:pt idx="530">
                  <c:v>-21.641669106196598</c:v>
                </c:pt>
                <c:pt idx="531">
                  <c:v>-21.508321179392102</c:v>
                </c:pt>
                <c:pt idx="532">
                  <c:v>-21.550096727178701</c:v>
                </c:pt>
                <c:pt idx="533">
                  <c:v>-21.631309362027299</c:v>
                </c:pt>
                <c:pt idx="534">
                  <c:v>-21.5868804517849</c:v>
                </c:pt>
                <c:pt idx="535">
                  <c:v>-21.379272304439802</c:v>
                </c:pt>
                <c:pt idx="536">
                  <c:v>-21.510997318041099</c:v>
                </c:pt>
                <c:pt idx="537">
                  <c:v>-21.674696783529299</c:v>
                </c:pt>
                <c:pt idx="538">
                  <c:v>-21.722800042177902</c:v>
                </c:pt>
                <c:pt idx="539">
                  <c:v>-21.859362453047801</c:v>
                </c:pt>
                <c:pt idx="540">
                  <c:v>-21.8281939549436</c:v>
                </c:pt>
                <c:pt idx="541">
                  <c:v>-21.494150679179299</c:v>
                </c:pt>
                <c:pt idx="542">
                  <c:v>-21.488813448786601</c:v>
                </c:pt>
                <c:pt idx="543">
                  <c:v>-21.7020826937989</c:v>
                </c:pt>
                <c:pt idx="544">
                  <c:v>-21.642948376823799</c:v>
                </c:pt>
                <c:pt idx="545">
                  <c:v>-21.4694644131026</c:v>
                </c:pt>
                <c:pt idx="546">
                  <c:v>-21.347994493842901</c:v>
                </c:pt>
                <c:pt idx="547">
                  <c:v>-21.3914590273952</c:v>
                </c:pt>
                <c:pt idx="548">
                  <c:v>-21.538156850547001</c:v>
                </c:pt>
                <c:pt idx="549">
                  <c:v>-21.603415728093001</c:v>
                </c:pt>
                <c:pt idx="550">
                  <c:v>-21.473759522930301</c:v>
                </c:pt>
                <c:pt idx="551">
                  <c:v>-21.470890656966599</c:v>
                </c:pt>
                <c:pt idx="552">
                  <c:v>-21.403907709465201</c:v>
                </c:pt>
                <c:pt idx="553">
                  <c:v>-21.209657697390298</c:v>
                </c:pt>
                <c:pt idx="554">
                  <c:v>-21.547380367784001</c:v>
                </c:pt>
                <c:pt idx="555">
                  <c:v>-21.589225184480899</c:v>
                </c:pt>
                <c:pt idx="556">
                  <c:v>-21.2909733603314</c:v>
                </c:pt>
                <c:pt idx="557">
                  <c:v>-21.584261709454601</c:v>
                </c:pt>
                <c:pt idx="558">
                  <c:v>-21.577641472056499</c:v>
                </c:pt>
                <c:pt idx="559">
                  <c:v>-21.662763691076499</c:v>
                </c:pt>
                <c:pt idx="560">
                  <c:v>-21.519531725137099</c:v>
                </c:pt>
                <c:pt idx="561">
                  <c:v>-21.404359187170702</c:v>
                </c:pt>
                <c:pt idx="562">
                  <c:v>-21.690122614379</c:v>
                </c:pt>
                <c:pt idx="563">
                  <c:v>-21.709103434309601</c:v>
                </c:pt>
                <c:pt idx="564">
                  <c:v>-21.661843545201599</c:v>
                </c:pt>
                <c:pt idx="565">
                  <c:v>-21.751278274257299</c:v>
                </c:pt>
                <c:pt idx="566">
                  <c:v>-21.5961686239222</c:v>
                </c:pt>
                <c:pt idx="567">
                  <c:v>-21.662558246057799</c:v>
                </c:pt>
                <c:pt idx="568">
                  <c:v>-21.615971705455301</c:v>
                </c:pt>
                <c:pt idx="569">
                  <c:v>-21.8010689008455</c:v>
                </c:pt>
                <c:pt idx="570">
                  <c:v>-21.694113154820801</c:v>
                </c:pt>
                <c:pt idx="571">
                  <c:v>-21.697241589992501</c:v>
                </c:pt>
                <c:pt idx="572">
                  <c:v>-21.711008089796799</c:v>
                </c:pt>
                <c:pt idx="573">
                  <c:v>-21.7732870670797</c:v>
                </c:pt>
                <c:pt idx="574">
                  <c:v>-21.936089067167899</c:v>
                </c:pt>
                <c:pt idx="575">
                  <c:v>-21.630846211790399</c:v>
                </c:pt>
                <c:pt idx="576">
                  <c:v>-21.982202625042099</c:v>
                </c:pt>
                <c:pt idx="577">
                  <c:v>-21.7030871928743</c:v>
                </c:pt>
                <c:pt idx="578">
                  <c:v>-21.851127953716201</c:v>
                </c:pt>
                <c:pt idx="579">
                  <c:v>-21.8059900190263</c:v>
                </c:pt>
                <c:pt idx="580">
                  <c:v>-21.636622989847002</c:v>
                </c:pt>
                <c:pt idx="581">
                  <c:v>-21.6314835416322</c:v>
                </c:pt>
                <c:pt idx="582">
                  <c:v>-21.582246285224901</c:v>
                </c:pt>
                <c:pt idx="583">
                  <c:v>-21.442869860091999</c:v>
                </c:pt>
                <c:pt idx="584">
                  <c:v>-21.776075037600801</c:v>
                </c:pt>
                <c:pt idx="585">
                  <c:v>-21.721809704259201</c:v>
                </c:pt>
                <c:pt idx="586">
                  <c:v>-21.615906669360101</c:v>
                </c:pt>
                <c:pt idx="587">
                  <c:v>-21.635416814694398</c:v>
                </c:pt>
                <c:pt idx="588">
                  <c:v>-21.647665823384301</c:v>
                </c:pt>
                <c:pt idx="589">
                  <c:v>-21.6869721438004</c:v>
                </c:pt>
                <c:pt idx="590">
                  <c:v>-21.692438704759599</c:v>
                </c:pt>
                <c:pt idx="591">
                  <c:v>-21.702952796690099</c:v>
                </c:pt>
                <c:pt idx="592">
                  <c:v>-21.6868104403495</c:v>
                </c:pt>
                <c:pt idx="593">
                  <c:v>-21.711069334641799</c:v>
                </c:pt>
                <c:pt idx="594">
                  <c:v>-21.4513492649812</c:v>
                </c:pt>
                <c:pt idx="595">
                  <c:v>-21.811882941064901</c:v>
                </c:pt>
                <c:pt idx="596">
                  <c:v>-21.680594525556199</c:v>
                </c:pt>
                <c:pt idx="597">
                  <c:v>-21.565676037082</c:v>
                </c:pt>
                <c:pt idx="598">
                  <c:v>-21.780129956616399</c:v>
                </c:pt>
                <c:pt idx="599">
                  <c:v>-21.882652996748298</c:v>
                </c:pt>
                <c:pt idx="600">
                  <c:v>-21.6147115133395</c:v>
                </c:pt>
                <c:pt idx="601">
                  <c:v>-21.731936619933101</c:v>
                </c:pt>
                <c:pt idx="602">
                  <c:v>-21.7228142536446</c:v>
                </c:pt>
                <c:pt idx="603">
                  <c:v>-21.814771612673798</c:v>
                </c:pt>
                <c:pt idx="604">
                  <c:v>-21.742182562694399</c:v>
                </c:pt>
                <c:pt idx="605">
                  <c:v>-21.814980353853599</c:v>
                </c:pt>
                <c:pt idx="606">
                  <c:v>-21.6454539559087</c:v>
                </c:pt>
                <c:pt idx="607">
                  <c:v>-22.0440665084157</c:v>
                </c:pt>
                <c:pt idx="608">
                  <c:v>-21.8537835246191</c:v>
                </c:pt>
                <c:pt idx="609">
                  <c:v>-21.727484392551499</c:v>
                </c:pt>
                <c:pt idx="610">
                  <c:v>-21.820296316282398</c:v>
                </c:pt>
                <c:pt idx="611">
                  <c:v>-21.7532912146503</c:v>
                </c:pt>
                <c:pt idx="612">
                  <c:v>-21.785692448032599</c:v>
                </c:pt>
                <c:pt idx="613">
                  <c:v>-21.629311229079601</c:v>
                </c:pt>
                <c:pt idx="614">
                  <c:v>-21.726672358774302</c:v>
                </c:pt>
                <c:pt idx="615">
                  <c:v>-21.5347097990477</c:v>
                </c:pt>
                <c:pt idx="616">
                  <c:v>-21.660163227285398</c:v>
                </c:pt>
                <c:pt idx="617">
                  <c:v>-21.669316049211101</c:v>
                </c:pt>
                <c:pt idx="618">
                  <c:v>-21.384949283601799</c:v>
                </c:pt>
                <c:pt idx="619">
                  <c:v>-21.651783682865599</c:v>
                </c:pt>
                <c:pt idx="620">
                  <c:v>-21.356922665796802</c:v>
                </c:pt>
                <c:pt idx="621">
                  <c:v>-21.6915730247742</c:v>
                </c:pt>
                <c:pt idx="622">
                  <c:v>-21.7154871499908</c:v>
                </c:pt>
                <c:pt idx="623">
                  <c:v>-22.039742572548001</c:v>
                </c:pt>
                <c:pt idx="624">
                  <c:v>-21.789227880433401</c:v>
                </c:pt>
                <c:pt idx="625">
                  <c:v>-21.7611721987892</c:v>
                </c:pt>
                <c:pt idx="626">
                  <c:v>-21.629828991809699</c:v>
                </c:pt>
                <c:pt idx="627">
                  <c:v>-21.749115543736799</c:v>
                </c:pt>
                <c:pt idx="628">
                  <c:v>-21.952828136121699</c:v>
                </c:pt>
                <c:pt idx="629">
                  <c:v>-21.756021615740401</c:v>
                </c:pt>
                <c:pt idx="630">
                  <c:v>-21.889249115165999</c:v>
                </c:pt>
                <c:pt idx="631">
                  <c:v>-21.747188736233401</c:v>
                </c:pt>
                <c:pt idx="632">
                  <c:v>-22.021101349615801</c:v>
                </c:pt>
                <c:pt idx="633">
                  <c:v>-21.693669505947302</c:v>
                </c:pt>
                <c:pt idx="634">
                  <c:v>-21.927389473867098</c:v>
                </c:pt>
                <c:pt idx="635">
                  <c:v>-21.955723916305399</c:v>
                </c:pt>
                <c:pt idx="636">
                  <c:v>-21.726788331335499</c:v>
                </c:pt>
                <c:pt idx="637">
                  <c:v>-21.557462277675501</c:v>
                </c:pt>
                <c:pt idx="638">
                  <c:v>-21.536418489819301</c:v>
                </c:pt>
                <c:pt idx="639">
                  <c:v>-21.59311368857</c:v>
                </c:pt>
                <c:pt idx="640">
                  <c:v>-21.651882304360601</c:v>
                </c:pt>
                <c:pt idx="641">
                  <c:v>-21.814122996352999</c:v>
                </c:pt>
                <c:pt idx="642">
                  <c:v>-21.627642367441702</c:v>
                </c:pt>
                <c:pt idx="643">
                  <c:v>-21.629730367002299</c:v>
                </c:pt>
                <c:pt idx="644">
                  <c:v>-21.729080023174699</c:v>
                </c:pt>
                <c:pt idx="645">
                  <c:v>-21.6622132635753</c:v>
                </c:pt>
                <c:pt idx="646">
                  <c:v>-21.476535973146301</c:v>
                </c:pt>
                <c:pt idx="647">
                  <c:v>-21.726687014342801</c:v>
                </c:pt>
                <c:pt idx="648">
                  <c:v>-21.6619159481513</c:v>
                </c:pt>
                <c:pt idx="649">
                  <c:v>-21.688108094802399</c:v>
                </c:pt>
                <c:pt idx="650">
                  <c:v>-21.453075448111498</c:v>
                </c:pt>
                <c:pt idx="651">
                  <c:v>-21.7298192188975</c:v>
                </c:pt>
                <c:pt idx="652">
                  <c:v>-21.8715567026183</c:v>
                </c:pt>
                <c:pt idx="653">
                  <c:v>-21.671720375291901</c:v>
                </c:pt>
                <c:pt idx="654">
                  <c:v>-21.762532236746999</c:v>
                </c:pt>
                <c:pt idx="655">
                  <c:v>-21.885534630858999</c:v>
                </c:pt>
                <c:pt idx="656">
                  <c:v>-21.936265988162301</c:v>
                </c:pt>
                <c:pt idx="657">
                  <c:v>-21.756236157069299</c:v>
                </c:pt>
                <c:pt idx="658">
                  <c:v>-22.051056500478801</c:v>
                </c:pt>
                <c:pt idx="659">
                  <c:v>-21.8375211456143</c:v>
                </c:pt>
                <c:pt idx="660">
                  <c:v>-21.801511175603899</c:v>
                </c:pt>
                <c:pt idx="661">
                  <c:v>-21.710584966001999</c:v>
                </c:pt>
                <c:pt idx="662">
                  <c:v>-21.773227435124401</c:v>
                </c:pt>
                <c:pt idx="663">
                  <c:v>-21.775955218240899</c:v>
                </c:pt>
                <c:pt idx="664">
                  <c:v>-21.796047185300299</c:v>
                </c:pt>
                <c:pt idx="665">
                  <c:v>-21.753986585109399</c:v>
                </c:pt>
                <c:pt idx="666">
                  <c:v>-21.6769900319917</c:v>
                </c:pt>
                <c:pt idx="667">
                  <c:v>-21.375898216053098</c:v>
                </c:pt>
                <c:pt idx="668">
                  <c:v>-21.807419405744199</c:v>
                </c:pt>
                <c:pt idx="669">
                  <c:v>-21.782303517474901</c:v>
                </c:pt>
                <c:pt idx="670">
                  <c:v>-21.621071695001699</c:v>
                </c:pt>
                <c:pt idx="671">
                  <c:v>-21.775882690324298</c:v>
                </c:pt>
                <c:pt idx="672">
                  <c:v>-21.782011502949601</c:v>
                </c:pt>
                <c:pt idx="673">
                  <c:v>-21.5274409781379</c:v>
                </c:pt>
                <c:pt idx="674">
                  <c:v>-21.5018335813864</c:v>
                </c:pt>
                <c:pt idx="675">
                  <c:v>-21.761750822859899</c:v>
                </c:pt>
                <c:pt idx="676">
                  <c:v>-21.748066563983201</c:v>
                </c:pt>
                <c:pt idx="677">
                  <c:v>-21.505334579613301</c:v>
                </c:pt>
                <c:pt idx="678">
                  <c:v>-21.445644981765799</c:v>
                </c:pt>
                <c:pt idx="679">
                  <c:v>-21.626150324886499</c:v>
                </c:pt>
                <c:pt idx="680">
                  <c:v>-21.8047494075938</c:v>
                </c:pt>
                <c:pt idx="681">
                  <c:v>-21.9187982726603</c:v>
                </c:pt>
                <c:pt idx="682">
                  <c:v>-21.727605831701201</c:v>
                </c:pt>
                <c:pt idx="683">
                  <c:v>-21.981628151515501</c:v>
                </c:pt>
                <c:pt idx="684">
                  <c:v>-22.066302677067501</c:v>
                </c:pt>
                <c:pt idx="685">
                  <c:v>-21.7170503362331</c:v>
                </c:pt>
                <c:pt idx="686">
                  <c:v>-21.982499975161399</c:v>
                </c:pt>
                <c:pt idx="687">
                  <c:v>-21.996731731426099</c:v>
                </c:pt>
                <c:pt idx="688">
                  <c:v>-21.707082061840801</c:v>
                </c:pt>
                <c:pt idx="689">
                  <c:v>-21.7802541509263</c:v>
                </c:pt>
                <c:pt idx="690">
                  <c:v>-21.929209733902599</c:v>
                </c:pt>
                <c:pt idx="691">
                  <c:v>-21.933559984602901</c:v>
                </c:pt>
                <c:pt idx="692">
                  <c:v>-21.711883248842799</c:v>
                </c:pt>
                <c:pt idx="693">
                  <c:v>-21.796535571918799</c:v>
                </c:pt>
                <c:pt idx="694">
                  <c:v>-21.716003649459399</c:v>
                </c:pt>
                <c:pt idx="695">
                  <c:v>-21.6742034927669</c:v>
                </c:pt>
                <c:pt idx="696">
                  <c:v>-22.035658399138999</c:v>
                </c:pt>
                <c:pt idx="697">
                  <c:v>-21.864328952132901</c:v>
                </c:pt>
                <c:pt idx="698">
                  <c:v>-21.809397746951898</c:v>
                </c:pt>
                <c:pt idx="699">
                  <c:v>-21.864607223729401</c:v>
                </c:pt>
                <c:pt idx="700">
                  <c:v>-21.908106710160599</c:v>
                </c:pt>
                <c:pt idx="701">
                  <c:v>-21.805153292838501</c:v>
                </c:pt>
                <c:pt idx="702">
                  <c:v>-21.764416926848401</c:v>
                </c:pt>
                <c:pt idx="703">
                  <c:v>-21.877373525632599</c:v>
                </c:pt>
                <c:pt idx="704">
                  <c:v>-21.7672626965083</c:v>
                </c:pt>
                <c:pt idx="705">
                  <c:v>-21.908628245827799</c:v>
                </c:pt>
                <c:pt idx="706">
                  <c:v>-22.201135145327601</c:v>
                </c:pt>
                <c:pt idx="707">
                  <c:v>-21.8978123274163</c:v>
                </c:pt>
                <c:pt idx="708">
                  <c:v>-21.7989949914855</c:v>
                </c:pt>
                <c:pt idx="709">
                  <c:v>-21.830196754586101</c:v>
                </c:pt>
                <c:pt idx="710">
                  <c:v>-22.092711415028202</c:v>
                </c:pt>
                <c:pt idx="711">
                  <c:v>-21.802426652927799</c:v>
                </c:pt>
                <c:pt idx="712">
                  <c:v>-21.529110478798401</c:v>
                </c:pt>
                <c:pt idx="713">
                  <c:v>-21.8388699733372</c:v>
                </c:pt>
                <c:pt idx="714">
                  <c:v>-21.816638427886101</c:v>
                </c:pt>
                <c:pt idx="715">
                  <c:v>-21.9674478237141</c:v>
                </c:pt>
                <c:pt idx="716">
                  <c:v>-21.476706594193899</c:v>
                </c:pt>
                <c:pt idx="717">
                  <c:v>-21.5634122835006</c:v>
                </c:pt>
                <c:pt idx="718">
                  <c:v>-22.031166943863099</c:v>
                </c:pt>
                <c:pt idx="719">
                  <c:v>-21.6928806779616</c:v>
                </c:pt>
                <c:pt idx="720">
                  <c:v>-21.848472656646202</c:v>
                </c:pt>
                <c:pt idx="721">
                  <c:v>-21.599950267274501</c:v>
                </c:pt>
                <c:pt idx="722">
                  <c:v>-21.830160878690599</c:v>
                </c:pt>
                <c:pt idx="723">
                  <c:v>-22.045540635064601</c:v>
                </c:pt>
                <c:pt idx="724">
                  <c:v>-21.5599797872861</c:v>
                </c:pt>
                <c:pt idx="725">
                  <c:v>-22.199379048155102</c:v>
                </c:pt>
                <c:pt idx="726">
                  <c:v>-21.978189250507</c:v>
                </c:pt>
                <c:pt idx="727">
                  <c:v>-21.890667208990902</c:v>
                </c:pt>
                <c:pt idx="728">
                  <c:v>-22.235833537566901</c:v>
                </c:pt>
                <c:pt idx="729">
                  <c:v>-22.124440085697401</c:v>
                </c:pt>
                <c:pt idx="730">
                  <c:v>-21.890001520514101</c:v>
                </c:pt>
                <c:pt idx="731">
                  <c:v>-22.0198763472347</c:v>
                </c:pt>
                <c:pt idx="732">
                  <c:v>-22.015740399553501</c:v>
                </c:pt>
                <c:pt idx="733">
                  <c:v>-22.292358954287501</c:v>
                </c:pt>
                <c:pt idx="734">
                  <c:v>-21.973076803316001</c:v>
                </c:pt>
                <c:pt idx="735">
                  <c:v>-21.762876849797401</c:v>
                </c:pt>
                <c:pt idx="736">
                  <c:v>-22.135789894853598</c:v>
                </c:pt>
                <c:pt idx="737">
                  <c:v>-22.131555589854099</c:v>
                </c:pt>
                <c:pt idx="738">
                  <c:v>-22.0978377199474</c:v>
                </c:pt>
                <c:pt idx="739">
                  <c:v>-21.869362682639501</c:v>
                </c:pt>
                <c:pt idx="740">
                  <c:v>-21.8538726775272</c:v>
                </c:pt>
                <c:pt idx="741">
                  <c:v>-22.131295762570598</c:v>
                </c:pt>
                <c:pt idx="742">
                  <c:v>-22.134699848774101</c:v>
                </c:pt>
                <c:pt idx="743">
                  <c:v>-21.773061999286799</c:v>
                </c:pt>
                <c:pt idx="744">
                  <c:v>-22.055763855887001</c:v>
                </c:pt>
                <c:pt idx="745">
                  <c:v>-22.206514095695301</c:v>
                </c:pt>
                <c:pt idx="746">
                  <c:v>-22.1371888130064</c:v>
                </c:pt>
                <c:pt idx="747">
                  <c:v>-22.061563881393099</c:v>
                </c:pt>
                <c:pt idx="748">
                  <c:v>-21.902140963555102</c:v>
                </c:pt>
                <c:pt idx="749">
                  <c:v>-21.940090886037801</c:v>
                </c:pt>
                <c:pt idx="750">
                  <c:v>-22.056680558269498</c:v>
                </c:pt>
                <c:pt idx="751">
                  <c:v>-22.089481506275</c:v>
                </c:pt>
                <c:pt idx="752">
                  <c:v>-21.954051526884498</c:v>
                </c:pt>
                <c:pt idx="753">
                  <c:v>-22.058298774687501</c:v>
                </c:pt>
                <c:pt idx="754">
                  <c:v>-22.082218526519998</c:v>
                </c:pt>
                <c:pt idx="755">
                  <c:v>-22.063610736297999</c:v>
                </c:pt>
                <c:pt idx="756">
                  <c:v>-21.923635993189102</c:v>
                </c:pt>
                <c:pt idx="757">
                  <c:v>-21.899016696419601</c:v>
                </c:pt>
                <c:pt idx="758">
                  <c:v>-22.104666741144701</c:v>
                </c:pt>
                <c:pt idx="759">
                  <c:v>-21.891141231675899</c:v>
                </c:pt>
                <c:pt idx="760">
                  <c:v>-21.893095800506099</c:v>
                </c:pt>
                <c:pt idx="761">
                  <c:v>-22.158826885332498</c:v>
                </c:pt>
                <c:pt idx="762">
                  <c:v>-21.946865506244102</c:v>
                </c:pt>
                <c:pt idx="763">
                  <c:v>-22.081697899957302</c:v>
                </c:pt>
                <c:pt idx="764">
                  <c:v>-22.170109162633899</c:v>
                </c:pt>
                <c:pt idx="765">
                  <c:v>-22.147126251159801</c:v>
                </c:pt>
                <c:pt idx="766">
                  <c:v>-21.804384339090099</c:v>
                </c:pt>
                <c:pt idx="767">
                  <c:v>-21.6365774864678</c:v>
                </c:pt>
                <c:pt idx="768">
                  <c:v>-21.893247175314301</c:v>
                </c:pt>
                <c:pt idx="769">
                  <c:v>-21.761391723572299</c:v>
                </c:pt>
                <c:pt idx="770">
                  <c:v>-21.8863470897853</c:v>
                </c:pt>
                <c:pt idx="771">
                  <c:v>-21.725838558400898</c:v>
                </c:pt>
                <c:pt idx="772">
                  <c:v>-21.831883577267799</c:v>
                </c:pt>
                <c:pt idx="773">
                  <c:v>-21.953421952643801</c:v>
                </c:pt>
                <c:pt idx="774">
                  <c:v>-22.155608194099301</c:v>
                </c:pt>
                <c:pt idx="775">
                  <c:v>-21.991056120337799</c:v>
                </c:pt>
                <c:pt idx="776">
                  <c:v>-21.643353535562799</c:v>
                </c:pt>
                <c:pt idx="777">
                  <c:v>-21.769961945883001</c:v>
                </c:pt>
                <c:pt idx="778">
                  <c:v>-22.044544659592901</c:v>
                </c:pt>
                <c:pt idx="779">
                  <c:v>-21.920658003691099</c:v>
                </c:pt>
                <c:pt idx="780">
                  <c:v>-22.071651915578801</c:v>
                </c:pt>
                <c:pt idx="781">
                  <c:v>-22.0732766293503</c:v>
                </c:pt>
                <c:pt idx="782">
                  <c:v>-21.8594680630586</c:v>
                </c:pt>
                <c:pt idx="783">
                  <c:v>-22.000645451045798</c:v>
                </c:pt>
                <c:pt idx="784">
                  <c:v>-22.002849624775401</c:v>
                </c:pt>
                <c:pt idx="785">
                  <c:v>-21.828346060988</c:v>
                </c:pt>
                <c:pt idx="786">
                  <c:v>-22.0100880051499</c:v>
                </c:pt>
                <c:pt idx="787">
                  <c:v>-21.971565445286199</c:v>
                </c:pt>
                <c:pt idx="788">
                  <c:v>-21.940177284042001</c:v>
                </c:pt>
                <c:pt idx="789">
                  <c:v>-21.864007451041299</c:v>
                </c:pt>
                <c:pt idx="790">
                  <c:v>-21.498134606459999</c:v>
                </c:pt>
                <c:pt idx="791">
                  <c:v>-21.9315909642952</c:v>
                </c:pt>
                <c:pt idx="792">
                  <c:v>-21.886582315205199</c:v>
                </c:pt>
                <c:pt idx="793">
                  <c:v>-21.823119748264901</c:v>
                </c:pt>
                <c:pt idx="794">
                  <c:v>-21.742469741696802</c:v>
                </c:pt>
                <c:pt idx="795">
                  <c:v>-21.905370086494301</c:v>
                </c:pt>
                <c:pt idx="796">
                  <c:v>-21.772089271422601</c:v>
                </c:pt>
                <c:pt idx="797">
                  <c:v>-22.1172584100383</c:v>
                </c:pt>
                <c:pt idx="798">
                  <c:v>-22.087222718555399</c:v>
                </c:pt>
                <c:pt idx="799">
                  <c:v>-21.7475282999653</c:v>
                </c:pt>
                <c:pt idx="800">
                  <c:v>-21.851967144591601</c:v>
                </c:pt>
                <c:pt idx="801">
                  <c:v>-22.037435498567</c:v>
                </c:pt>
                <c:pt idx="802">
                  <c:v>-21.953614161981601</c:v>
                </c:pt>
                <c:pt idx="803">
                  <c:v>-21.8101382050348</c:v>
                </c:pt>
                <c:pt idx="804">
                  <c:v>-21.941794492825899</c:v>
                </c:pt>
                <c:pt idx="805">
                  <c:v>-22.232227471573101</c:v>
                </c:pt>
                <c:pt idx="806">
                  <c:v>-22.287351186475199</c:v>
                </c:pt>
                <c:pt idx="807">
                  <c:v>-21.981934751690599</c:v>
                </c:pt>
                <c:pt idx="808">
                  <c:v>-21.9359549895611</c:v>
                </c:pt>
                <c:pt idx="809">
                  <c:v>-21.926701875073</c:v>
                </c:pt>
                <c:pt idx="810">
                  <c:v>-22.1306693986133</c:v>
                </c:pt>
                <c:pt idx="811">
                  <c:v>-22.1472845374104</c:v>
                </c:pt>
                <c:pt idx="812">
                  <c:v>-22.026587555100502</c:v>
                </c:pt>
                <c:pt idx="813">
                  <c:v>-22.191388024818401</c:v>
                </c:pt>
                <c:pt idx="814">
                  <c:v>-21.903344944692702</c:v>
                </c:pt>
                <c:pt idx="815">
                  <c:v>-21.864235307732699</c:v>
                </c:pt>
                <c:pt idx="816">
                  <c:v>-22.226934954815899</c:v>
                </c:pt>
                <c:pt idx="817">
                  <c:v>-22.1202197969168</c:v>
                </c:pt>
                <c:pt idx="818">
                  <c:v>-22.047196479934499</c:v>
                </c:pt>
                <c:pt idx="819">
                  <c:v>-22.1280653335747</c:v>
                </c:pt>
                <c:pt idx="820">
                  <c:v>-22.143185887320499</c:v>
                </c:pt>
                <c:pt idx="821">
                  <c:v>-21.947765987314199</c:v>
                </c:pt>
                <c:pt idx="822">
                  <c:v>-21.892720273231401</c:v>
                </c:pt>
                <c:pt idx="823">
                  <c:v>-22.368984531918699</c:v>
                </c:pt>
                <c:pt idx="824">
                  <c:v>-22.137103546893901</c:v>
                </c:pt>
                <c:pt idx="825">
                  <c:v>-22.148782261358601</c:v>
                </c:pt>
                <c:pt idx="826">
                  <c:v>-21.8153259040206</c:v>
                </c:pt>
                <c:pt idx="827">
                  <c:v>-21.801404454467399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6417408"/>
        <c:axId val="160318592"/>
      </c:scatterChart>
      <c:scatterChart>
        <c:scatterStyle val="lineMarker"/>
        <c:varyColors val="0"/>
        <c:ser>
          <c:idx val="1"/>
          <c:order val="1"/>
          <c:tx>
            <c:strRef>
              <c:f>Sheet1!$J$1</c:f>
              <c:strCache>
                <c:ptCount val="1"/>
                <c:pt idx="0">
                  <c:v>avg_Delta_Raw_high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</c:marker>
          <c:xVal>
            <c:numRef>
              <c:f>Sheet1!$C$2:$C$1038584</c:f>
              <c:numCache>
                <c:formatCode>m/d/yyyy</c:formatCode>
                <c:ptCount val="1038583"/>
                <c:pt idx="0">
                  <c:v>41675</c:v>
                </c:pt>
                <c:pt idx="1">
                  <c:v>41676</c:v>
                </c:pt>
                <c:pt idx="2">
                  <c:v>41676</c:v>
                </c:pt>
                <c:pt idx="3">
                  <c:v>41676</c:v>
                </c:pt>
                <c:pt idx="4">
                  <c:v>41676</c:v>
                </c:pt>
                <c:pt idx="5">
                  <c:v>41677</c:v>
                </c:pt>
                <c:pt idx="6">
                  <c:v>41677</c:v>
                </c:pt>
                <c:pt idx="7">
                  <c:v>41677</c:v>
                </c:pt>
                <c:pt idx="8">
                  <c:v>41677</c:v>
                </c:pt>
                <c:pt idx="9">
                  <c:v>41678</c:v>
                </c:pt>
                <c:pt idx="10">
                  <c:v>41678</c:v>
                </c:pt>
                <c:pt idx="11">
                  <c:v>41678</c:v>
                </c:pt>
                <c:pt idx="12">
                  <c:v>41678</c:v>
                </c:pt>
                <c:pt idx="13">
                  <c:v>41679</c:v>
                </c:pt>
                <c:pt idx="14">
                  <c:v>41679</c:v>
                </c:pt>
                <c:pt idx="15">
                  <c:v>41679</c:v>
                </c:pt>
                <c:pt idx="16">
                  <c:v>41679</c:v>
                </c:pt>
                <c:pt idx="17">
                  <c:v>41680</c:v>
                </c:pt>
                <c:pt idx="18">
                  <c:v>41680</c:v>
                </c:pt>
                <c:pt idx="19">
                  <c:v>41680</c:v>
                </c:pt>
                <c:pt idx="20">
                  <c:v>41680</c:v>
                </c:pt>
                <c:pt idx="21">
                  <c:v>41681</c:v>
                </c:pt>
                <c:pt idx="22">
                  <c:v>41681</c:v>
                </c:pt>
                <c:pt idx="23">
                  <c:v>41681</c:v>
                </c:pt>
                <c:pt idx="24">
                  <c:v>41681</c:v>
                </c:pt>
                <c:pt idx="25">
                  <c:v>41682</c:v>
                </c:pt>
                <c:pt idx="26">
                  <c:v>41682</c:v>
                </c:pt>
                <c:pt idx="27">
                  <c:v>41682</c:v>
                </c:pt>
                <c:pt idx="28">
                  <c:v>41682</c:v>
                </c:pt>
                <c:pt idx="29">
                  <c:v>41683</c:v>
                </c:pt>
                <c:pt idx="30">
                  <c:v>41683</c:v>
                </c:pt>
                <c:pt idx="31">
                  <c:v>41683</c:v>
                </c:pt>
                <c:pt idx="32">
                  <c:v>41683</c:v>
                </c:pt>
                <c:pt idx="33">
                  <c:v>41684</c:v>
                </c:pt>
                <c:pt idx="34">
                  <c:v>41684</c:v>
                </c:pt>
                <c:pt idx="35">
                  <c:v>41684</c:v>
                </c:pt>
                <c:pt idx="36">
                  <c:v>41684</c:v>
                </c:pt>
                <c:pt idx="37">
                  <c:v>41685</c:v>
                </c:pt>
                <c:pt idx="38">
                  <c:v>41685</c:v>
                </c:pt>
                <c:pt idx="39">
                  <c:v>41685</c:v>
                </c:pt>
                <c:pt idx="40">
                  <c:v>41685</c:v>
                </c:pt>
                <c:pt idx="41">
                  <c:v>41686</c:v>
                </c:pt>
                <c:pt idx="42">
                  <c:v>41686</c:v>
                </c:pt>
                <c:pt idx="43">
                  <c:v>41686</c:v>
                </c:pt>
                <c:pt idx="44">
                  <c:v>41686</c:v>
                </c:pt>
                <c:pt idx="45">
                  <c:v>41687</c:v>
                </c:pt>
                <c:pt idx="46">
                  <c:v>41687</c:v>
                </c:pt>
                <c:pt idx="47">
                  <c:v>41687</c:v>
                </c:pt>
                <c:pt idx="48">
                  <c:v>41687</c:v>
                </c:pt>
                <c:pt idx="49">
                  <c:v>41688</c:v>
                </c:pt>
                <c:pt idx="50">
                  <c:v>41688</c:v>
                </c:pt>
                <c:pt idx="51">
                  <c:v>41688</c:v>
                </c:pt>
                <c:pt idx="52">
                  <c:v>41688</c:v>
                </c:pt>
                <c:pt idx="53">
                  <c:v>41689</c:v>
                </c:pt>
                <c:pt idx="54">
                  <c:v>41689</c:v>
                </c:pt>
                <c:pt idx="55">
                  <c:v>41689</c:v>
                </c:pt>
                <c:pt idx="56">
                  <c:v>41689</c:v>
                </c:pt>
                <c:pt idx="57">
                  <c:v>41690</c:v>
                </c:pt>
                <c:pt idx="58">
                  <c:v>41690</c:v>
                </c:pt>
                <c:pt idx="59">
                  <c:v>41690</c:v>
                </c:pt>
                <c:pt idx="60">
                  <c:v>41690</c:v>
                </c:pt>
                <c:pt idx="61">
                  <c:v>41691</c:v>
                </c:pt>
                <c:pt idx="62">
                  <c:v>41691</c:v>
                </c:pt>
                <c:pt idx="63">
                  <c:v>41691</c:v>
                </c:pt>
                <c:pt idx="64">
                  <c:v>41691</c:v>
                </c:pt>
                <c:pt idx="65">
                  <c:v>41692</c:v>
                </c:pt>
                <c:pt idx="66">
                  <c:v>41692</c:v>
                </c:pt>
                <c:pt idx="67">
                  <c:v>41692</c:v>
                </c:pt>
                <c:pt idx="68">
                  <c:v>41692</c:v>
                </c:pt>
                <c:pt idx="69">
                  <c:v>41693</c:v>
                </c:pt>
                <c:pt idx="70">
                  <c:v>41693</c:v>
                </c:pt>
                <c:pt idx="71">
                  <c:v>41693</c:v>
                </c:pt>
                <c:pt idx="72">
                  <c:v>41693</c:v>
                </c:pt>
                <c:pt idx="73">
                  <c:v>41694</c:v>
                </c:pt>
                <c:pt idx="74">
                  <c:v>41694</c:v>
                </c:pt>
                <c:pt idx="75">
                  <c:v>41694</c:v>
                </c:pt>
                <c:pt idx="76">
                  <c:v>41694</c:v>
                </c:pt>
                <c:pt idx="77">
                  <c:v>41695</c:v>
                </c:pt>
                <c:pt idx="78">
                  <c:v>41695</c:v>
                </c:pt>
                <c:pt idx="79">
                  <c:v>41695</c:v>
                </c:pt>
                <c:pt idx="80">
                  <c:v>41695</c:v>
                </c:pt>
                <c:pt idx="81">
                  <c:v>41696</c:v>
                </c:pt>
                <c:pt idx="82">
                  <c:v>41696</c:v>
                </c:pt>
                <c:pt idx="83">
                  <c:v>41696</c:v>
                </c:pt>
                <c:pt idx="84">
                  <c:v>41696</c:v>
                </c:pt>
                <c:pt idx="85">
                  <c:v>41697</c:v>
                </c:pt>
                <c:pt idx="86">
                  <c:v>41697</c:v>
                </c:pt>
                <c:pt idx="87">
                  <c:v>41697</c:v>
                </c:pt>
                <c:pt idx="88">
                  <c:v>41697</c:v>
                </c:pt>
                <c:pt idx="89">
                  <c:v>41698</c:v>
                </c:pt>
                <c:pt idx="90">
                  <c:v>41698</c:v>
                </c:pt>
                <c:pt idx="91">
                  <c:v>41698</c:v>
                </c:pt>
                <c:pt idx="92">
                  <c:v>41698</c:v>
                </c:pt>
                <c:pt idx="93">
                  <c:v>41699</c:v>
                </c:pt>
                <c:pt idx="94">
                  <c:v>41699</c:v>
                </c:pt>
                <c:pt idx="95">
                  <c:v>41699</c:v>
                </c:pt>
                <c:pt idx="96">
                  <c:v>41699</c:v>
                </c:pt>
                <c:pt idx="97">
                  <c:v>41700</c:v>
                </c:pt>
                <c:pt idx="98">
                  <c:v>41700</c:v>
                </c:pt>
                <c:pt idx="99">
                  <c:v>41700</c:v>
                </c:pt>
                <c:pt idx="100">
                  <c:v>41700</c:v>
                </c:pt>
                <c:pt idx="101">
                  <c:v>41701</c:v>
                </c:pt>
                <c:pt idx="102">
                  <c:v>41701</c:v>
                </c:pt>
                <c:pt idx="103">
                  <c:v>41701</c:v>
                </c:pt>
                <c:pt idx="104">
                  <c:v>41701</c:v>
                </c:pt>
                <c:pt idx="105">
                  <c:v>41702</c:v>
                </c:pt>
                <c:pt idx="106">
                  <c:v>41702</c:v>
                </c:pt>
                <c:pt idx="107">
                  <c:v>41702</c:v>
                </c:pt>
                <c:pt idx="108">
                  <c:v>41702</c:v>
                </c:pt>
                <c:pt idx="109">
                  <c:v>41703</c:v>
                </c:pt>
                <c:pt idx="110">
                  <c:v>41703</c:v>
                </c:pt>
                <c:pt idx="111">
                  <c:v>41703</c:v>
                </c:pt>
                <c:pt idx="112">
                  <c:v>41703</c:v>
                </c:pt>
                <c:pt idx="113">
                  <c:v>41704</c:v>
                </c:pt>
                <c:pt idx="114">
                  <c:v>41704</c:v>
                </c:pt>
                <c:pt idx="115">
                  <c:v>41704</c:v>
                </c:pt>
                <c:pt idx="116">
                  <c:v>41704</c:v>
                </c:pt>
                <c:pt idx="117">
                  <c:v>41705</c:v>
                </c:pt>
                <c:pt idx="118">
                  <c:v>41705</c:v>
                </c:pt>
                <c:pt idx="119">
                  <c:v>41705</c:v>
                </c:pt>
                <c:pt idx="120">
                  <c:v>41705</c:v>
                </c:pt>
                <c:pt idx="121">
                  <c:v>41706</c:v>
                </c:pt>
                <c:pt idx="122">
                  <c:v>41706</c:v>
                </c:pt>
                <c:pt idx="123">
                  <c:v>41706</c:v>
                </c:pt>
                <c:pt idx="124">
                  <c:v>41706</c:v>
                </c:pt>
                <c:pt idx="125">
                  <c:v>41707</c:v>
                </c:pt>
                <c:pt idx="126">
                  <c:v>41707</c:v>
                </c:pt>
                <c:pt idx="127">
                  <c:v>41707</c:v>
                </c:pt>
                <c:pt idx="128">
                  <c:v>41708</c:v>
                </c:pt>
                <c:pt idx="129">
                  <c:v>41708</c:v>
                </c:pt>
                <c:pt idx="130">
                  <c:v>41708</c:v>
                </c:pt>
                <c:pt idx="131">
                  <c:v>41708</c:v>
                </c:pt>
                <c:pt idx="132">
                  <c:v>41709</c:v>
                </c:pt>
                <c:pt idx="133">
                  <c:v>41709</c:v>
                </c:pt>
                <c:pt idx="134">
                  <c:v>41709</c:v>
                </c:pt>
                <c:pt idx="135">
                  <c:v>41709</c:v>
                </c:pt>
                <c:pt idx="136">
                  <c:v>41710</c:v>
                </c:pt>
                <c:pt idx="137">
                  <c:v>41710</c:v>
                </c:pt>
                <c:pt idx="138">
                  <c:v>41710</c:v>
                </c:pt>
                <c:pt idx="139">
                  <c:v>41710</c:v>
                </c:pt>
                <c:pt idx="140">
                  <c:v>41711</c:v>
                </c:pt>
                <c:pt idx="141">
                  <c:v>41711</c:v>
                </c:pt>
                <c:pt idx="142">
                  <c:v>41711</c:v>
                </c:pt>
                <c:pt idx="143">
                  <c:v>41711</c:v>
                </c:pt>
                <c:pt idx="144">
                  <c:v>41712</c:v>
                </c:pt>
                <c:pt idx="145">
                  <c:v>41712</c:v>
                </c:pt>
                <c:pt idx="146">
                  <c:v>41712</c:v>
                </c:pt>
                <c:pt idx="147">
                  <c:v>41712</c:v>
                </c:pt>
                <c:pt idx="148">
                  <c:v>41713</c:v>
                </c:pt>
                <c:pt idx="149">
                  <c:v>41713</c:v>
                </c:pt>
                <c:pt idx="150">
                  <c:v>41713</c:v>
                </c:pt>
                <c:pt idx="151">
                  <c:v>41713</c:v>
                </c:pt>
                <c:pt idx="152">
                  <c:v>41714</c:v>
                </c:pt>
                <c:pt idx="153">
                  <c:v>41714</c:v>
                </c:pt>
                <c:pt idx="154">
                  <c:v>41714</c:v>
                </c:pt>
                <c:pt idx="155">
                  <c:v>41714</c:v>
                </c:pt>
                <c:pt idx="156">
                  <c:v>41715</c:v>
                </c:pt>
                <c:pt idx="157">
                  <c:v>41715</c:v>
                </c:pt>
                <c:pt idx="158">
                  <c:v>41715</c:v>
                </c:pt>
                <c:pt idx="159">
                  <c:v>41715</c:v>
                </c:pt>
                <c:pt idx="160">
                  <c:v>41716</c:v>
                </c:pt>
                <c:pt idx="161">
                  <c:v>41716</c:v>
                </c:pt>
                <c:pt idx="162">
                  <c:v>41716</c:v>
                </c:pt>
                <c:pt idx="163">
                  <c:v>41716</c:v>
                </c:pt>
                <c:pt idx="164">
                  <c:v>41717</c:v>
                </c:pt>
                <c:pt idx="165">
                  <c:v>41717</c:v>
                </c:pt>
                <c:pt idx="166">
                  <c:v>41717</c:v>
                </c:pt>
                <c:pt idx="167">
                  <c:v>41717</c:v>
                </c:pt>
                <c:pt idx="168">
                  <c:v>41718</c:v>
                </c:pt>
                <c:pt idx="169">
                  <c:v>41718</c:v>
                </c:pt>
                <c:pt idx="170">
                  <c:v>41718</c:v>
                </c:pt>
                <c:pt idx="171">
                  <c:v>41718</c:v>
                </c:pt>
                <c:pt idx="172">
                  <c:v>41719</c:v>
                </c:pt>
                <c:pt idx="173">
                  <c:v>41719</c:v>
                </c:pt>
                <c:pt idx="174">
                  <c:v>41719</c:v>
                </c:pt>
                <c:pt idx="175">
                  <c:v>41719</c:v>
                </c:pt>
                <c:pt idx="176">
                  <c:v>41720</c:v>
                </c:pt>
                <c:pt idx="177">
                  <c:v>41720</c:v>
                </c:pt>
                <c:pt idx="178">
                  <c:v>41720</c:v>
                </c:pt>
                <c:pt idx="179">
                  <c:v>41720</c:v>
                </c:pt>
                <c:pt idx="180">
                  <c:v>41721</c:v>
                </c:pt>
                <c:pt idx="181">
                  <c:v>41721</c:v>
                </c:pt>
                <c:pt idx="182">
                  <c:v>41721</c:v>
                </c:pt>
                <c:pt idx="183">
                  <c:v>41721</c:v>
                </c:pt>
                <c:pt idx="184">
                  <c:v>41722</c:v>
                </c:pt>
                <c:pt idx="185">
                  <c:v>41722</c:v>
                </c:pt>
                <c:pt idx="186">
                  <c:v>41722</c:v>
                </c:pt>
                <c:pt idx="187">
                  <c:v>41722</c:v>
                </c:pt>
                <c:pt idx="188">
                  <c:v>41723</c:v>
                </c:pt>
                <c:pt idx="189">
                  <c:v>41723</c:v>
                </c:pt>
                <c:pt idx="190">
                  <c:v>41723</c:v>
                </c:pt>
                <c:pt idx="191">
                  <c:v>41723</c:v>
                </c:pt>
                <c:pt idx="192">
                  <c:v>41724</c:v>
                </c:pt>
                <c:pt idx="193">
                  <c:v>41724</c:v>
                </c:pt>
                <c:pt idx="194">
                  <c:v>41724</c:v>
                </c:pt>
                <c:pt idx="195">
                  <c:v>41724</c:v>
                </c:pt>
                <c:pt idx="196">
                  <c:v>41725</c:v>
                </c:pt>
                <c:pt idx="197">
                  <c:v>41725</c:v>
                </c:pt>
                <c:pt idx="198">
                  <c:v>41725</c:v>
                </c:pt>
                <c:pt idx="199">
                  <c:v>41725</c:v>
                </c:pt>
                <c:pt idx="200">
                  <c:v>41726</c:v>
                </c:pt>
                <c:pt idx="201">
                  <c:v>41726</c:v>
                </c:pt>
                <c:pt idx="202">
                  <c:v>41726</c:v>
                </c:pt>
                <c:pt idx="203">
                  <c:v>41726</c:v>
                </c:pt>
                <c:pt idx="204">
                  <c:v>41727</c:v>
                </c:pt>
                <c:pt idx="205">
                  <c:v>41727</c:v>
                </c:pt>
                <c:pt idx="206">
                  <c:v>41727</c:v>
                </c:pt>
                <c:pt idx="207">
                  <c:v>41727</c:v>
                </c:pt>
                <c:pt idx="208">
                  <c:v>41728</c:v>
                </c:pt>
                <c:pt idx="209">
                  <c:v>41728</c:v>
                </c:pt>
                <c:pt idx="210">
                  <c:v>41728</c:v>
                </c:pt>
                <c:pt idx="211">
                  <c:v>41728</c:v>
                </c:pt>
                <c:pt idx="212">
                  <c:v>41729</c:v>
                </c:pt>
                <c:pt idx="213">
                  <c:v>41729</c:v>
                </c:pt>
                <c:pt idx="214">
                  <c:v>41729</c:v>
                </c:pt>
                <c:pt idx="215">
                  <c:v>41729</c:v>
                </c:pt>
                <c:pt idx="216">
                  <c:v>41730</c:v>
                </c:pt>
                <c:pt idx="217">
                  <c:v>41730</c:v>
                </c:pt>
                <c:pt idx="218">
                  <c:v>41730</c:v>
                </c:pt>
                <c:pt idx="219">
                  <c:v>41730</c:v>
                </c:pt>
                <c:pt idx="220">
                  <c:v>41731</c:v>
                </c:pt>
                <c:pt idx="221">
                  <c:v>41731</c:v>
                </c:pt>
                <c:pt idx="222">
                  <c:v>41731</c:v>
                </c:pt>
                <c:pt idx="223">
                  <c:v>41731</c:v>
                </c:pt>
                <c:pt idx="224">
                  <c:v>41732</c:v>
                </c:pt>
                <c:pt idx="225">
                  <c:v>41732</c:v>
                </c:pt>
                <c:pt idx="226">
                  <c:v>41732</c:v>
                </c:pt>
                <c:pt idx="227">
                  <c:v>41732</c:v>
                </c:pt>
                <c:pt idx="228">
                  <c:v>41733</c:v>
                </c:pt>
                <c:pt idx="229">
                  <c:v>41733</c:v>
                </c:pt>
                <c:pt idx="230">
                  <c:v>41733</c:v>
                </c:pt>
                <c:pt idx="231">
                  <c:v>41733</c:v>
                </c:pt>
                <c:pt idx="232">
                  <c:v>41734</c:v>
                </c:pt>
                <c:pt idx="233">
                  <c:v>41734</c:v>
                </c:pt>
                <c:pt idx="234">
                  <c:v>41734</c:v>
                </c:pt>
                <c:pt idx="235">
                  <c:v>41734</c:v>
                </c:pt>
                <c:pt idx="236">
                  <c:v>41735</c:v>
                </c:pt>
                <c:pt idx="237">
                  <c:v>41735</c:v>
                </c:pt>
                <c:pt idx="238">
                  <c:v>41735</c:v>
                </c:pt>
                <c:pt idx="239">
                  <c:v>41735</c:v>
                </c:pt>
                <c:pt idx="240">
                  <c:v>41736</c:v>
                </c:pt>
                <c:pt idx="241">
                  <c:v>41736</c:v>
                </c:pt>
                <c:pt idx="242">
                  <c:v>41736</c:v>
                </c:pt>
                <c:pt idx="243">
                  <c:v>41736</c:v>
                </c:pt>
                <c:pt idx="244">
                  <c:v>41737</c:v>
                </c:pt>
                <c:pt idx="245">
                  <c:v>41737</c:v>
                </c:pt>
                <c:pt idx="246">
                  <c:v>41737</c:v>
                </c:pt>
                <c:pt idx="247">
                  <c:v>41737</c:v>
                </c:pt>
                <c:pt idx="248">
                  <c:v>41738</c:v>
                </c:pt>
                <c:pt idx="249">
                  <c:v>41738</c:v>
                </c:pt>
                <c:pt idx="250">
                  <c:v>41738</c:v>
                </c:pt>
                <c:pt idx="251">
                  <c:v>41739</c:v>
                </c:pt>
                <c:pt idx="252">
                  <c:v>41739</c:v>
                </c:pt>
                <c:pt idx="253">
                  <c:v>41739</c:v>
                </c:pt>
                <c:pt idx="254">
                  <c:v>41739</c:v>
                </c:pt>
                <c:pt idx="255">
                  <c:v>41740</c:v>
                </c:pt>
                <c:pt idx="256">
                  <c:v>41740</c:v>
                </c:pt>
                <c:pt idx="257">
                  <c:v>41740</c:v>
                </c:pt>
                <c:pt idx="258">
                  <c:v>41740</c:v>
                </c:pt>
                <c:pt idx="259">
                  <c:v>41741</c:v>
                </c:pt>
                <c:pt idx="260">
                  <c:v>41741</c:v>
                </c:pt>
                <c:pt idx="261">
                  <c:v>41741</c:v>
                </c:pt>
                <c:pt idx="262">
                  <c:v>41741</c:v>
                </c:pt>
                <c:pt idx="263">
                  <c:v>41742</c:v>
                </c:pt>
                <c:pt idx="264">
                  <c:v>41742</c:v>
                </c:pt>
                <c:pt idx="265">
                  <c:v>41742</c:v>
                </c:pt>
                <c:pt idx="266">
                  <c:v>41742</c:v>
                </c:pt>
                <c:pt idx="267">
                  <c:v>41743</c:v>
                </c:pt>
                <c:pt idx="268">
                  <c:v>41743</c:v>
                </c:pt>
                <c:pt idx="269">
                  <c:v>41743</c:v>
                </c:pt>
                <c:pt idx="270">
                  <c:v>41743</c:v>
                </c:pt>
                <c:pt idx="271">
                  <c:v>41744</c:v>
                </c:pt>
                <c:pt idx="272">
                  <c:v>41744</c:v>
                </c:pt>
                <c:pt idx="273">
                  <c:v>41744</c:v>
                </c:pt>
                <c:pt idx="274">
                  <c:v>41744</c:v>
                </c:pt>
                <c:pt idx="275">
                  <c:v>41745</c:v>
                </c:pt>
                <c:pt idx="276">
                  <c:v>41745</c:v>
                </c:pt>
                <c:pt idx="277">
                  <c:v>41745</c:v>
                </c:pt>
                <c:pt idx="278">
                  <c:v>41745</c:v>
                </c:pt>
                <c:pt idx="279">
                  <c:v>41746</c:v>
                </c:pt>
                <c:pt idx="280">
                  <c:v>41746</c:v>
                </c:pt>
                <c:pt idx="281">
                  <c:v>41746</c:v>
                </c:pt>
                <c:pt idx="282">
                  <c:v>41746</c:v>
                </c:pt>
                <c:pt idx="283">
                  <c:v>41747</c:v>
                </c:pt>
                <c:pt idx="284">
                  <c:v>41747</c:v>
                </c:pt>
                <c:pt idx="285">
                  <c:v>41747</c:v>
                </c:pt>
                <c:pt idx="286">
                  <c:v>41747</c:v>
                </c:pt>
                <c:pt idx="287">
                  <c:v>41748</c:v>
                </c:pt>
                <c:pt idx="288">
                  <c:v>41748</c:v>
                </c:pt>
                <c:pt idx="289">
                  <c:v>41748</c:v>
                </c:pt>
                <c:pt idx="290">
                  <c:v>41748</c:v>
                </c:pt>
                <c:pt idx="291">
                  <c:v>41749</c:v>
                </c:pt>
                <c:pt idx="292">
                  <c:v>41749</c:v>
                </c:pt>
                <c:pt idx="293">
                  <c:v>41749</c:v>
                </c:pt>
                <c:pt idx="294">
                  <c:v>41749</c:v>
                </c:pt>
                <c:pt idx="295">
                  <c:v>41750</c:v>
                </c:pt>
                <c:pt idx="296">
                  <c:v>41750</c:v>
                </c:pt>
                <c:pt idx="297">
                  <c:v>41750</c:v>
                </c:pt>
                <c:pt idx="298">
                  <c:v>41750</c:v>
                </c:pt>
                <c:pt idx="299">
                  <c:v>41751</c:v>
                </c:pt>
                <c:pt idx="300">
                  <c:v>41751</c:v>
                </c:pt>
                <c:pt idx="301">
                  <c:v>41751</c:v>
                </c:pt>
                <c:pt idx="302">
                  <c:v>41751</c:v>
                </c:pt>
                <c:pt idx="303">
                  <c:v>41752</c:v>
                </c:pt>
                <c:pt idx="304">
                  <c:v>41752</c:v>
                </c:pt>
                <c:pt idx="305">
                  <c:v>41752</c:v>
                </c:pt>
                <c:pt idx="306">
                  <c:v>41752</c:v>
                </c:pt>
                <c:pt idx="307">
                  <c:v>41753</c:v>
                </c:pt>
                <c:pt idx="308">
                  <c:v>41753</c:v>
                </c:pt>
                <c:pt idx="309">
                  <c:v>41753</c:v>
                </c:pt>
                <c:pt idx="310">
                  <c:v>41753</c:v>
                </c:pt>
                <c:pt idx="311">
                  <c:v>41754</c:v>
                </c:pt>
                <c:pt idx="312">
                  <c:v>41754</c:v>
                </c:pt>
                <c:pt idx="313">
                  <c:v>41754</c:v>
                </c:pt>
                <c:pt idx="314">
                  <c:v>41754</c:v>
                </c:pt>
                <c:pt idx="315">
                  <c:v>41755</c:v>
                </c:pt>
                <c:pt idx="316">
                  <c:v>41755</c:v>
                </c:pt>
                <c:pt idx="317">
                  <c:v>41755</c:v>
                </c:pt>
                <c:pt idx="318">
                  <c:v>41755</c:v>
                </c:pt>
                <c:pt idx="319">
                  <c:v>41756</c:v>
                </c:pt>
                <c:pt idx="320">
                  <c:v>41756</c:v>
                </c:pt>
                <c:pt idx="321">
                  <c:v>41756</c:v>
                </c:pt>
                <c:pt idx="322">
                  <c:v>41756</c:v>
                </c:pt>
                <c:pt idx="323">
                  <c:v>41758</c:v>
                </c:pt>
                <c:pt idx="324">
                  <c:v>41758</c:v>
                </c:pt>
                <c:pt idx="325">
                  <c:v>41758</c:v>
                </c:pt>
                <c:pt idx="326">
                  <c:v>41758</c:v>
                </c:pt>
                <c:pt idx="327">
                  <c:v>41759</c:v>
                </c:pt>
                <c:pt idx="328">
                  <c:v>41759</c:v>
                </c:pt>
                <c:pt idx="329">
                  <c:v>41759</c:v>
                </c:pt>
                <c:pt idx="330">
                  <c:v>41759</c:v>
                </c:pt>
                <c:pt idx="331">
                  <c:v>41760</c:v>
                </c:pt>
                <c:pt idx="332">
                  <c:v>41760</c:v>
                </c:pt>
                <c:pt idx="333">
                  <c:v>41760</c:v>
                </c:pt>
                <c:pt idx="334">
                  <c:v>41760</c:v>
                </c:pt>
                <c:pt idx="335">
                  <c:v>41761</c:v>
                </c:pt>
                <c:pt idx="336">
                  <c:v>41761</c:v>
                </c:pt>
                <c:pt idx="337">
                  <c:v>41761</c:v>
                </c:pt>
                <c:pt idx="338">
                  <c:v>41761</c:v>
                </c:pt>
                <c:pt idx="339">
                  <c:v>41762</c:v>
                </c:pt>
                <c:pt idx="340">
                  <c:v>41762</c:v>
                </c:pt>
                <c:pt idx="341">
                  <c:v>41762</c:v>
                </c:pt>
                <c:pt idx="342">
                  <c:v>41763</c:v>
                </c:pt>
                <c:pt idx="343">
                  <c:v>41763</c:v>
                </c:pt>
                <c:pt idx="344">
                  <c:v>41763</c:v>
                </c:pt>
                <c:pt idx="345">
                  <c:v>41763</c:v>
                </c:pt>
                <c:pt idx="346">
                  <c:v>41764</c:v>
                </c:pt>
                <c:pt idx="347">
                  <c:v>41764</c:v>
                </c:pt>
                <c:pt idx="348">
                  <c:v>41764</c:v>
                </c:pt>
                <c:pt idx="349">
                  <c:v>41764</c:v>
                </c:pt>
                <c:pt idx="350">
                  <c:v>41765</c:v>
                </c:pt>
                <c:pt idx="351">
                  <c:v>41765</c:v>
                </c:pt>
                <c:pt idx="352">
                  <c:v>41765</c:v>
                </c:pt>
                <c:pt idx="353">
                  <c:v>41765</c:v>
                </c:pt>
                <c:pt idx="354">
                  <c:v>41766</c:v>
                </c:pt>
                <c:pt idx="355">
                  <c:v>41766</c:v>
                </c:pt>
                <c:pt idx="356">
                  <c:v>41766</c:v>
                </c:pt>
                <c:pt idx="357">
                  <c:v>41766</c:v>
                </c:pt>
                <c:pt idx="358">
                  <c:v>41767</c:v>
                </c:pt>
                <c:pt idx="359">
                  <c:v>41767</c:v>
                </c:pt>
                <c:pt idx="360">
                  <c:v>41767</c:v>
                </c:pt>
                <c:pt idx="361">
                  <c:v>41767</c:v>
                </c:pt>
                <c:pt idx="362">
                  <c:v>41768</c:v>
                </c:pt>
                <c:pt idx="363">
                  <c:v>41768</c:v>
                </c:pt>
                <c:pt idx="364">
                  <c:v>41768</c:v>
                </c:pt>
                <c:pt idx="365">
                  <c:v>41768</c:v>
                </c:pt>
                <c:pt idx="366">
                  <c:v>41769</c:v>
                </c:pt>
                <c:pt idx="367">
                  <c:v>41769</c:v>
                </c:pt>
                <c:pt idx="368">
                  <c:v>41769</c:v>
                </c:pt>
                <c:pt idx="369">
                  <c:v>41769</c:v>
                </c:pt>
                <c:pt idx="370">
                  <c:v>41770</c:v>
                </c:pt>
                <c:pt idx="371">
                  <c:v>41770</c:v>
                </c:pt>
                <c:pt idx="372">
                  <c:v>41770</c:v>
                </c:pt>
                <c:pt idx="373">
                  <c:v>41770</c:v>
                </c:pt>
                <c:pt idx="374">
                  <c:v>41771</c:v>
                </c:pt>
                <c:pt idx="375">
                  <c:v>41771</c:v>
                </c:pt>
                <c:pt idx="376">
                  <c:v>41771</c:v>
                </c:pt>
                <c:pt idx="377">
                  <c:v>41771</c:v>
                </c:pt>
                <c:pt idx="378">
                  <c:v>41772</c:v>
                </c:pt>
                <c:pt idx="379">
                  <c:v>41772</c:v>
                </c:pt>
                <c:pt idx="380">
                  <c:v>41772</c:v>
                </c:pt>
                <c:pt idx="381">
                  <c:v>41772</c:v>
                </c:pt>
                <c:pt idx="382">
                  <c:v>41773</c:v>
                </c:pt>
                <c:pt idx="383">
                  <c:v>41773</c:v>
                </c:pt>
                <c:pt idx="384">
                  <c:v>41773</c:v>
                </c:pt>
                <c:pt idx="385">
                  <c:v>41773</c:v>
                </c:pt>
                <c:pt idx="386">
                  <c:v>41774</c:v>
                </c:pt>
                <c:pt idx="387">
                  <c:v>41774</c:v>
                </c:pt>
                <c:pt idx="388">
                  <c:v>41774</c:v>
                </c:pt>
                <c:pt idx="389">
                  <c:v>41774</c:v>
                </c:pt>
                <c:pt idx="390">
                  <c:v>41775</c:v>
                </c:pt>
                <c:pt idx="391">
                  <c:v>41775</c:v>
                </c:pt>
                <c:pt idx="392">
                  <c:v>41775</c:v>
                </c:pt>
                <c:pt idx="393">
                  <c:v>41775</c:v>
                </c:pt>
                <c:pt idx="394">
                  <c:v>41776</c:v>
                </c:pt>
                <c:pt idx="395">
                  <c:v>41776</c:v>
                </c:pt>
                <c:pt idx="396">
                  <c:v>41776</c:v>
                </c:pt>
                <c:pt idx="397">
                  <c:v>41776</c:v>
                </c:pt>
                <c:pt idx="398">
                  <c:v>41777</c:v>
                </c:pt>
                <c:pt idx="399">
                  <c:v>41777</c:v>
                </c:pt>
                <c:pt idx="400">
                  <c:v>41777</c:v>
                </c:pt>
                <c:pt idx="401">
                  <c:v>41777</c:v>
                </c:pt>
                <c:pt idx="402">
                  <c:v>41778</c:v>
                </c:pt>
                <c:pt idx="403">
                  <c:v>41778</c:v>
                </c:pt>
                <c:pt idx="404">
                  <c:v>41778</c:v>
                </c:pt>
                <c:pt idx="405">
                  <c:v>41779</c:v>
                </c:pt>
                <c:pt idx="406">
                  <c:v>41779</c:v>
                </c:pt>
                <c:pt idx="407">
                  <c:v>41779</c:v>
                </c:pt>
                <c:pt idx="408">
                  <c:v>41779</c:v>
                </c:pt>
                <c:pt idx="409">
                  <c:v>41780</c:v>
                </c:pt>
                <c:pt idx="410">
                  <c:v>41780</c:v>
                </c:pt>
                <c:pt idx="411">
                  <c:v>41780</c:v>
                </c:pt>
                <c:pt idx="412">
                  <c:v>41780</c:v>
                </c:pt>
                <c:pt idx="413">
                  <c:v>41780</c:v>
                </c:pt>
                <c:pt idx="414">
                  <c:v>41781</c:v>
                </c:pt>
                <c:pt idx="415">
                  <c:v>41781</c:v>
                </c:pt>
                <c:pt idx="416">
                  <c:v>41781</c:v>
                </c:pt>
                <c:pt idx="417">
                  <c:v>41781</c:v>
                </c:pt>
                <c:pt idx="418">
                  <c:v>41782</c:v>
                </c:pt>
                <c:pt idx="419">
                  <c:v>41782</c:v>
                </c:pt>
                <c:pt idx="420">
                  <c:v>41782</c:v>
                </c:pt>
                <c:pt idx="421">
                  <c:v>41782</c:v>
                </c:pt>
                <c:pt idx="422">
                  <c:v>41782</c:v>
                </c:pt>
                <c:pt idx="423">
                  <c:v>41783</c:v>
                </c:pt>
                <c:pt idx="424">
                  <c:v>41783</c:v>
                </c:pt>
                <c:pt idx="425">
                  <c:v>41783</c:v>
                </c:pt>
                <c:pt idx="426">
                  <c:v>41783</c:v>
                </c:pt>
                <c:pt idx="427">
                  <c:v>41784</c:v>
                </c:pt>
                <c:pt idx="428">
                  <c:v>41784</c:v>
                </c:pt>
                <c:pt idx="429">
                  <c:v>41784</c:v>
                </c:pt>
                <c:pt idx="430">
                  <c:v>41784</c:v>
                </c:pt>
                <c:pt idx="431">
                  <c:v>41784</c:v>
                </c:pt>
                <c:pt idx="432">
                  <c:v>41785</c:v>
                </c:pt>
                <c:pt idx="433">
                  <c:v>41785</c:v>
                </c:pt>
                <c:pt idx="434">
                  <c:v>41785</c:v>
                </c:pt>
                <c:pt idx="435">
                  <c:v>41785</c:v>
                </c:pt>
                <c:pt idx="436">
                  <c:v>41785</c:v>
                </c:pt>
                <c:pt idx="437">
                  <c:v>41786</c:v>
                </c:pt>
                <c:pt idx="438">
                  <c:v>41786</c:v>
                </c:pt>
                <c:pt idx="439">
                  <c:v>41786</c:v>
                </c:pt>
                <c:pt idx="440">
                  <c:v>41786</c:v>
                </c:pt>
                <c:pt idx="441">
                  <c:v>41786</c:v>
                </c:pt>
                <c:pt idx="442">
                  <c:v>41787</c:v>
                </c:pt>
                <c:pt idx="443">
                  <c:v>41787</c:v>
                </c:pt>
                <c:pt idx="444">
                  <c:v>41787</c:v>
                </c:pt>
                <c:pt idx="445">
                  <c:v>41787</c:v>
                </c:pt>
                <c:pt idx="446">
                  <c:v>41788</c:v>
                </c:pt>
                <c:pt idx="447">
                  <c:v>41788</c:v>
                </c:pt>
                <c:pt idx="448">
                  <c:v>41788</c:v>
                </c:pt>
                <c:pt idx="449">
                  <c:v>41788</c:v>
                </c:pt>
                <c:pt idx="450">
                  <c:v>41788</c:v>
                </c:pt>
                <c:pt idx="451">
                  <c:v>41789</c:v>
                </c:pt>
                <c:pt idx="452">
                  <c:v>41789</c:v>
                </c:pt>
                <c:pt idx="453">
                  <c:v>41789</c:v>
                </c:pt>
                <c:pt idx="454">
                  <c:v>41789</c:v>
                </c:pt>
                <c:pt idx="455">
                  <c:v>41789</c:v>
                </c:pt>
                <c:pt idx="456">
                  <c:v>41790</c:v>
                </c:pt>
                <c:pt idx="457">
                  <c:v>41790</c:v>
                </c:pt>
                <c:pt idx="458">
                  <c:v>41790</c:v>
                </c:pt>
                <c:pt idx="459">
                  <c:v>41790</c:v>
                </c:pt>
                <c:pt idx="460">
                  <c:v>41791</c:v>
                </c:pt>
                <c:pt idx="461">
                  <c:v>41791</c:v>
                </c:pt>
                <c:pt idx="462">
                  <c:v>41791</c:v>
                </c:pt>
                <c:pt idx="463">
                  <c:v>41791</c:v>
                </c:pt>
                <c:pt idx="464">
                  <c:v>41791</c:v>
                </c:pt>
                <c:pt idx="465">
                  <c:v>41792</c:v>
                </c:pt>
                <c:pt idx="466">
                  <c:v>41792</c:v>
                </c:pt>
                <c:pt idx="467">
                  <c:v>41792</c:v>
                </c:pt>
                <c:pt idx="468">
                  <c:v>41792</c:v>
                </c:pt>
                <c:pt idx="469">
                  <c:v>41793</c:v>
                </c:pt>
                <c:pt idx="470">
                  <c:v>41793</c:v>
                </c:pt>
                <c:pt idx="471">
                  <c:v>41793</c:v>
                </c:pt>
                <c:pt idx="472">
                  <c:v>41793</c:v>
                </c:pt>
                <c:pt idx="473">
                  <c:v>41793</c:v>
                </c:pt>
                <c:pt idx="474">
                  <c:v>41794</c:v>
                </c:pt>
                <c:pt idx="475">
                  <c:v>41794</c:v>
                </c:pt>
                <c:pt idx="476">
                  <c:v>41794</c:v>
                </c:pt>
                <c:pt idx="477">
                  <c:v>41794</c:v>
                </c:pt>
                <c:pt idx="478">
                  <c:v>41795</c:v>
                </c:pt>
                <c:pt idx="479">
                  <c:v>41795</c:v>
                </c:pt>
                <c:pt idx="480">
                  <c:v>41795</c:v>
                </c:pt>
                <c:pt idx="481">
                  <c:v>41795</c:v>
                </c:pt>
                <c:pt idx="482">
                  <c:v>41795</c:v>
                </c:pt>
                <c:pt idx="483">
                  <c:v>41796</c:v>
                </c:pt>
                <c:pt idx="484">
                  <c:v>41796</c:v>
                </c:pt>
                <c:pt idx="485">
                  <c:v>41796</c:v>
                </c:pt>
                <c:pt idx="486">
                  <c:v>41796</c:v>
                </c:pt>
                <c:pt idx="487">
                  <c:v>41797</c:v>
                </c:pt>
                <c:pt idx="488">
                  <c:v>41797</c:v>
                </c:pt>
                <c:pt idx="489">
                  <c:v>41797</c:v>
                </c:pt>
                <c:pt idx="490">
                  <c:v>41797</c:v>
                </c:pt>
                <c:pt idx="491">
                  <c:v>41797</c:v>
                </c:pt>
                <c:pt idx="492">
                  <c:v>41798</c:v>
                </c:pt>
                <c:pt idx="493">
                  <c:v>41798</c:v>
                </c:pt>
                <c:pt idx="494">
                  <c:v>41798</c:v>
                </c:pt>
                <c:pt idx="495">
                  <c:v>41798</c:v>
                </c:pt>
                <c:pt idx="496">
                  <c:v>41798</c:v>
                </c:pt>
                <c:pt idx="497">
                  <c:v>41799</c:v>
                </c:pt>
                <c:pt idx="498">
                  <c:v>41799</c:v>
                </c:pt>
                <c:pt idx="499">
                  <c:v>41799</c:v>
                </c:pt>
                <c:pt idx="500">
                  <c:v>41799</c:v>
                </c:pt>
                <c:pt idx="501">
                  <c:v>41800</c:v>
                </c:pt>
                <c:pt idx="502">
                  <c:v>41800</c:v>
                </c:pt>
                <c:pt idx="503">
                  <c:v>41800</c:v>
                </c:pt>
                <c:pt idx="504">
                  <c:v>41800</c:v>
                </c:pt>
                <c:pt idx="505">
                  <c:v>41800</c:v>
                </c:pt>
                <c:pt idx="506">
                  <c:v>41801</c:v>
                </c:pt>
                <c:pt idx="507">
                  <c:v>41801</c:v>
                </c:pt>
                <c:pt idx="508">
                  <c:v>41801</c:v>
                </c:pt>
                <c:pt idx="509">
                  <c:v>41801</c:v>
                </c:pt>
                <c:pt idx="510">
                  <c:v>41801</c:v>
                </c:pt>
                <c:pt idx="511">
                  <c:v>41802</c:v>
                </c:pt>
                <c:pt idx="512">
                  <c:v>41802</c:v>
                </c:pt>
                <c:pt idx="513">
                  <c:v>41802</c:v>
                </c:pt>
                <c:pt idx="514">
                  <c:v>41802</c:v>
                </c:pt>
                <c:pt idx="515">
                  <c:v>41803</c:v>
                </c:pt>
                <c:pt idx="516">
                  <c:v>41803</c:v>
                </c:pt>
                <c:pt idx="517">
                  <c:v>41803</c:v>
                </c:pt>
                <c:pt idx="518">
                  <c:v>41803</c:v>
                </c:pt>
                <c:pt idx="519">
                  <c:v>41803</c:v>
                </c:pt>
                <c:pt idx="520">
                  <c:v>41804</c:v>
                </c:pt>
                <c:pt idx="521">
                  <c:v>41804</c:v>
                </c:pt>
                <c:pt idx="522">
                  <c:v>41804</c:v>
                </c:pt>
                <c:pt idx="523">
                  <c:v>41804</c:v>
                </c:pt>
                <c:pt idx="524">
                  <c:v>41804</c:v>
                </c:pt>
                <c:pt idx="525">
                  <c:v>41805</c:v>
                </c:pt>
                <c:pt idx="526">
                  <c:v>41805</c:v>
                </c:pt>
                <c:pt idx="527">
                  <c:v>41805</c:v>
                </c:pt>
                <c:pt idx="528">
                  <c:v>41805</c:v>
                </c:pt>
                <c:pt idx="529">
                  <c:v>41806</c:v>
                </c:pt>
                <c:pt idx="530">
                  <c:v>41806</c:v>
                </c:pt>
                <c:pt idx="531">
                  <c:v>41806</c:v>
                </c:pt>
                <c:pt idx="532">
                  <c:v>41806</c:v>
                </c:pt>
                <c:pt idx="533">
                  <c:v>41806</c:v>
                </c:pt>
                <c:pt idx="534">
                  <c:v>41807</c:v>
                </c:pt>
                <c:pt idx="535">
                  <c:v>41807</c:v>
                </c:pt>
                <c:pt idx="536">
                  <c:v>41807</c:v>
                </c:pt>
                <c:pt idx="537">
                  <c:v>41807</c:v>
                </c:pt>
                <c:pt idx="538">
                  <c:v>41808</c:v>
                </c:pt>
                <c:pt idx="539">
                  <c:v>41808</c:v>
                </c:pt>
                <c:pt idx="540">
                  <c:v>41808</c:v>
                </c:pt>
                <c:pt idx="541">
                  <c:v>41808</c:v>
                </c:pt>
                <c:pt idx="542">
                  <c:v>41808</c:v>
                </c:pt>
                <c:pt idx="543">
                  <c:v>41809</c:v>
                </c:pt>
                <c:pt idx="544">
                  <c:v>41809</c:v>
                </c:pt>
                <c:pt idx="545">
                  <c:v>41809</c:v>
                </c:pt>
                <c:pt idx="546">
                  <c:v>41809</c:v>
                </c:pt>
                <c:pt idx="547">
                  <c:v>41809</c:v>
                </c:pt>
                <c:pt idx="548">
                  <c:v>41810</c:v>
                </c:pt>
                <c:pt idx="549">
                  <c:v>41810</c:v>
                </c:pt>
                <c:pt idx="550">
                  <c:v>41810</c:v>
                </c:pt>
                <c:pt idx="551">
                  <c:v>41810</c:v>
                </c:pt>
                <c:pt idx="552">
                  <c:v>41811</c:v>
                </c:pt>
                <c:pt idx="553">
                  <c:v>41811</c:v>
                </c:pt>
                <c:pt idx="554">
                  <c:v>41811</c:v>
                </c:pt>
                <c:pt idx="555">
                  <c:v>41811</c:v>
                </c:pt>
                <c:pt idx="556">
                  <c:v>41811</c:v>
                </c:pt>
                <c:pt idx="557">
                  <c:v>41812</c:v>
                </c:pt>
                <c:pt idx="558">
                  <c:v>41812</c:v>
                </c:pt>
                <c:pt idx="559">
                  <c:v>41812</c:v>
                </c:pt>
                <c:pt idx="560">
                  <c:v>41812</c:v>
                </c:pt>
                <c:pt idx="561">
                  <c:v>41813</c:v>
                </c:pt>
                <c:pt idx="562">
                  <c:v>41813</c:v>
                </c:pt>
                <c:pt idx="563">
                  <c:v>41813</c:v>
                </c:pt>
                <c:pt idx="564">
                  <c:v>41813</c:v>
                </c:pt>
                <c:pt idx="565">
                  <c:v>41813</c:v>
                </c:pt>
                <c:pt idx="566">
                  <c:v>41814</c:v>
                </c:pt>
                <c:pt idx="567">
                  <c:v>41814</c:v>
                </c:pt>
                <c:pt idx="568">
                  <c:v>41814</c:v>
                </c:pt>
                <c:pt idx="569">
                  <c:v>41814</c:v>
                </c:pt>
                <c:pt idx="570">
                  <c:v>41814</c:v>
                </c:pt>
                <c:pt idx="571">
                  <c:v>41815</c:v>
                </c:pt>
                <c:pt idx="572">
                  <c:v>41815</c:v>
                </c:pt>
                <c:pt idx="573">
                  <c:v>41815</c:v>
                </c:pt>
                <c:pt idx="574">
                  <c:v>41815</c:v>
                </c:pt>
                <c:pt idx="575">
                  <c:v>41816</c:v>
                </c:pt>
                <c:pt idx="576">
                  <c:v>41816</c:v>
                </c:pt>
                <c:pt idx="577">
                  <c:v>41816</c:v>
                </c:pt>
                <c:pt idx="578">
                  <c:v>41816</c:v>
                </c:pt>
                <c:pt idx="579">
                  <c:v>41816</c:v>
                </c:pt>
                <c:pt idx="580">
                  <c:v>41817</c:v>
                </c:pt>
                <c:pt idx="581">
                  <c:v>41817</c:v>
                </c:pt>
                <c:pt idx="582">
                  <c:v>41817</c:v>
                </c:pt>
                <c:pt idx="583">
                  <c:v>41817</c:v>
                </c:pt>
                <c:pt idx="584">
                  <c:v>41818</c:v>
                </c:pt>
                <c:pt idx="585">
                  <c:v>41818</c:v>
                </c:pt>
                <c:pt idx="586">
                  <c:v>41818</c:v>
                </c:pt>
                <c:pt idx="587">
                  <c:v>41818</c:v>
                </c:pt>
                <c:pt idx="588">
                  <c:v>41818</c:v>
                </c:pt>
                <c:pt idx="589">
                  <c:v>41819</c:v>
                </c:pt>
                <c:pt idx="590">
                  <c:v>41819</c:v>
                </c:pt>
                <c:pt idx="591">
                  <c:v>41819</c:v>
                </c:pt>
                <c:pt idx="592">
                  <c:v>41819</c:v>
                </c:pt>
                <c:pt idx="593">
                  <c:v>41819</c:v>
                </c:pt>
                <c:pt idx="594">
                  <c:v>41820</c:v>
                </c:pt>
                <c:pt idx="595">
                  <c:v>41820</c:v>
                </c:pt>
                <c:pt idx="596">
                  <c:v>41820</c:v>
                </c:pt>
                <c:pt idx="597">
                  <c:v>41820</c:v>
                </c:pt>
                <c:pt idx="598">
                  <c:v>41821</c:v>
                </c:pt>
                <c:pt idx="599">
                  <c:v>41821</c:v>
                </c:pt>
                <c:pt idx="600">
                  <c:v>41821</c:v>
                </c:pt>
                <c:pt idx="601">
                  <c:v>41821</c:v>
                </c:pt>
                <c:pt idx="602">
                  <c:v>41821</c:v>
                </c:pt>
                <c:pt idx="603">
                  <c:v>41822</c:v>
                </c:pt>
                <c:pt idx="604">
                  <c:v>41822</c:v>
                </c:pt>
                <c:pt idx="605">
                  <c:v>41822</c:v>
                </c:pt>
                <c:pt idx="606">
                  <c:v>41822</c:v>
                </c:pt>
                <c:pt idx="607">
                  <c:v>41823</c:v>
                </c:pt>
                <c:pt idx="608">
                  <c:v>41823</c:v>
                </c:pt>
                <c:pt idx="609">
                  <c:v>41823</c:v>
                </c:pt>
                <c:pt idx="610">
                  <c:v>41823</c:v>
                </c:pt>
                <c:pt idx="611">
                  <c:v>41823</c:v>
                </c:pt>
                <c:pt idx="612">
                  <c:v>41824</c:v>
                </c:pt>
                <c:pt idx="613">
                  <c:v>41824</c:v>
                </c:pt>
                <c:pt idx="614">
                  <c:v>41824</c:v>
                </c:pt>
                <c:pt idx="615">
                  <c:v>41824</c:v>
                </c:pt>
                <c:pt idx="616">
                  <c:v>41824</c:v>
                </c:pt>
                <c:pt idx="617">
                  <c:v>41825</c:v>
                </c:pt>
                <c:pt idx="618">
                  <c:v>41825</c:v>
                </c:pt>
                <c:pt idx="619">
                  <c:v>41825</c:v>
                </c:pt>
                <c:pt idx="620">
                  <c:v>41825</c:v>
                </c:pt>
                <c:pt idx="621">
                  <c:v>41826</c:v>
                </c:pt>
                <c:pt idx="622">
                  <c:v>41826</c:v>
                </c:pt>
                <c:pt idx="623">
                  <c:v>41826</c:v>
                </c:pt>
                <c:pt idx="624">
                  <c:v>41826</c:v>
                </c:pt>
                <c:pt idx="625">
                  <c:v>41826</c:v>
                </c:pt>
                <c:pt idx="626">
                  <c:v>41827</c:v>
                </c:pt>
                <c:pt idx="627">
                  <c:v>41827</c:v>
                </c:pt>
                <c:pt idx="628">
                  <c:v>41827</c:v>
                </c:pt>
                <c:pt idx="629">
                  <c:v>41827</c:v>
                </c:pt>
                <c:pt idx="630">
                  <c:v>41828</c:v>
                </c:pt>
                <c:pt idx="631">
                  <c:v>41828</c:v>
                </c:pt>
                <c:pt idx="632">
                  <c:v>41828</c:v>
                </c:pt>
                <c:pt idx="633">
                  <c:v>41828</c:v>
                </c:pt>
                <c:pt idx="634">
                  <c:v>41828</c:v>
                </c:pt>
                <c:pt idx="635">
                  <c:v>41829</c:v>
                </c:pt>
                <c:pt idx="636">
                  <c:v>41829</c:v>
                </c:pt>
                <c:pt idx="637">
                  <c:v>41829</c:v>
                </c:pt>
                <c:pt idx="638">
                  <c:v>41829</c:v>
                </c:pt>
                <c:pt idx="639">
                  <c:v>41830</c:v>
                </c:pt>
                <c:pt idx="640">
                  <c:v>41830</c:v>
                </c:pt>
                <c:pt idx="641">
                  <c:v>41830</c:v>
                </c:pt>
                <c:pt idx="642">
                  <c:v>41830</c:v>
                </c:pt>
                <c:pt idx="643">
                  <c:v>41830</c:v>
                </c:pt>
                <c:pt idx="644">
                  <c:v>41831</c:v>
                </c:pt>
                <c:pt idx="645">
                  <c:v>41831</c:v>
                </c:pt>
                <c:pt idx="646">
                  <c:v>41831</c:v>
                </c:pt>
                <c:pt idx="647">
                  <c:v>41831</c:v>
                </c:pt>
                <c:pt idx="648">
                  <c:v>41831</c:v>
                </c:pt>
                <c:pt idx="649">
                  <c:v>41832</c:v>
                </c:pt>
                <c:pt idx="650">
                  <c:v>41832</c:v>
                </c:pt>
                <c:pt idx="651">
                  <c:v>41832</c:v>
                </c:pt>
                <c:pt idx="652">
                  <c:v>41832</c:v>
                </c:pt>
                <c:pt idx="653">
                  <c:v>41833</c:v>
                </c:pt>
                <c:pt idx="654">
                  <c:v>41833</c:v>
                </c:pt>
                <c:pt idx="655">
                  <c:v>41833</c:v>
                </c:pt>
                <c:pt idx="656">
                  <c:v>41833</c:v>
                </c:pt>
                <c:pt idx="657">
                  <c:v>41833</c:v>
                </c:pt>
                <c:pt idx="658">
                  <c:v>41834</c:v>
                </c:pt>
                <c:pt idx="659">
                  <c:v>41834</c:v>
                </c:pt>
                <c:pt idx="660">
                  <c:v>41834</c:v>
                </c:pt>
                <c:pt idx="661">
                  <c:v>41834</c:v>
                </c:pt>
                <c:pt idx="662">
                  <c:v>41835</c:v>
                </c:pt>
                <c:pt idx="663">
                  <c:v>41835</c:v>
                </c:pt>
                <c:pt idx="664">
                  <c:v>41835</c:v>
                </c:pt>
                <c:pt idx="665">
                  <c:v>41835</c:v>
                </c:pt>
                <c:pt idx="666">
                  <c:v>41835</c:v>
                </c:pt>
                <c:pt idx="667">
                  <c:v>41836</c:v>
                </c:pt>
                <c:pt idx="668">
                  <c:v>41836</c:v>
                </c:pt>
                <c:pt idx="669">
                  <c:v>41836</c:v>
                </c:pt>
                <c:pt idx="670">
                  <c:v>41836</c:v>
                </c:pt>
                <c:pt idx="671">
                  <c:v>41836</c:v>
                </c:pt>
                <c:pt idx="672">
                  <c:v>41837</c:v>
                </c:pt>
                <c:pt idx="673">
                  <c:v>41837</c:v>
                </c:pt>
                <c:pt idx="674">
                  <c:v>41837</c:v>
                </c:pt>
                <c:pt idx="675">
                  <c:v>41837</c:v>
                </c:pt>
                <c:pt idx="676">
                  <c:v>41838</c:v>
                </c:pt>
                <c:pt idx="677">
                  <c:v>41838</c:v>
                </c:pt>
                <c:pt idx="678">
                  <c:v>41838</c:v>
                </c:pt>
                <c:pt idx="679">
                  <c:v>41838</c:v>
                </c:pt>
                <c:pt idx="680">
                  <c:v>41838</c:v>
                </c:pt>
                <c:pt idx="681">
                  <c:v>41839</c:v>
                </c:pt>
                <c:pt idx="682">
                  <c:v>41839</c:v>
                </c:pt>
                <c:pt idx="683">
                  <c:v>41839</c:v>
                </c:pt>
                <c:pt idx="684">
                  <c:v>41839</c:v>
                </c:pt>
                <c:pt idx="685">
                  <c:v>41840</c:v>
                </c:pt>
                <c:pt idx="686">
                  <c:v>41840</c:v>
                </c:pt>
                <c:pt idx="687">
                  <c:v>41840</c:v>
                </c:pt>
                <c:pt idx="688">
                  <c:v>41840</c:v>
                </c:pt>
                <c:pt idx="689">
                  <c:v>41840</c:v>
                </c:pt>
                <c:pt idx="690">
                  <c:v>41841</c:v>
                </c:pt>
                <c:pt idx="691">
                  <c:v>41841</c:v>
                </c:pt>
                <c:pt idx="692">
                  <c:v>41841</c:v>
                </c:pt>
                <c:pt idx="693">
                  <c:v>41841</c:v>
                </c:pt>
                <c:pt idx="694">
                  <c:v>41841</c:v>
                </c:pt>
                <c:pt idx="695">
                  <c:v>41842</c:v>
                </c:pt>
                <c:pt idx="696">
                  <c:v>41842</c:v>
                </c:pt>
                <c:pt idx="697">
                  <c:v>41842</c:v>
                </c:pt>
                <c:pt idx="698">
                  <c:v>41842</c:v>
                </c:pt>
                <c:pt idx="699">
                  <c:v>41843</c:v>
                </c:pt>
                <c:pt idx="700">
                  <c:v>41843</c:v>
                </c:pt>
                <c:pt idx="701">
                  <c:v>41843</c:v>
                </c:pt>
                <c:pt idx="702">
                  <c:v>41843</c:v>
                </c:pt>
                <c:pt idx="703">
                  <c:v>41843</c:v>
                </c:pt>
                <c:pt idx="704">
                  <c:v>41844</c:v>
                </c:pt>
                <c:pt idx="705">
                  <c:v>41844</c:v>
                </c:pt>
                <c:pt idx="706">
                  <c:v>41844</c:v>
                </c:pt>
                <c:pt idx="707">
                  <c:v>41844</c:v>
                </c:pt>
                <c:pt idx="708">
                  <c:v>41844</c:v>
                </c:pt>
                <c:pt idx="709">
                  <c:v>41845</c:v>
                </c:pt>
                <c:pt idx="710">
                  <c:v>41845</c:v>
                </c:pt>
                <c:pt idx="711">
                  <c:v>41845</c:v>
                </c:pt>
                <c:pt idx="712">
                  <c:v>41845</c:v>
                </c:pt>
                <c:pt idx="713">
                  <c:v>41846</c:v>
                </c:pt>
                <c:pt idx="714">
                  <c:v>41846</c:v>
                </c:pt>
                <c:pt idx="715">
                  <c:v>41846</c:v>
                </c:pt>
                <c:pt idx="716">
                  <c:v>41846</c:v>
                </c:pt>
                <c:pt idx="717">
                  <c:v>41846</c:v>
                </c:pt>
                <c:pt idx="718">
                  <c:v>41847</c:v>
                </c:pt>
                <c:pt idx="719">
                  <c:v>41847</c:v>
                </c:pt>
                <c:pt idx="720">
                  <c:v>41847</c:v>
                </c:pt>
                <c:pt idx="721">
                  <c:v>41847</c:v>
                </c:pt>
                <c:pt idx="722">
                  <c:v>41848</c:v>
                </c:pt>
                <c:pt idx="723">
                  <c:v>41848</c:v>
                </c:pt>
                <c:pt idx="724">
                  <c:v>41848</c:v>
                </c:pt>
                <c:pt idx="725">
                  <c:v>41848</c:v>
                </c:pt>
                <c:pt idx="726">
                  <c:v>41848</c:v>
                </c:pt>
                <c:pt idx="727">
                  <c:v>41849</c:v>
                </c:pt>
                <c:pt idx="728">
                  <c:v>41849</c:v>
                </c:pt>
                <c:pt idx="729">
                  <c:v>41849</c:v>
                </c:pt>
                <c:pt idx="730">
                  <c:v>41849</c:v>
                </c:pt>
                <c:pt idx="731">
                  <c:v>41849</c:v>
                </c:pt>
                <c:pt idx="732">
                  <c:v>41850</c:v>
                </c:pt>
                <c:pt idx="733">
                  <c:v>41850</c:v>
                </c:pt>
                <c:pt idx="734">
                  <c:v>41850</c:v>
                </c:pt>
                <c:pt idx="735">
                  <c:v>41850</c:v>
                </c:pt>
                <c:pt idx="736">
                  <c:v>41851</c:v>
                </c:pt>
                <c:pt idx="737">
                  <c:v>41851</c:v>
                </c:pt>
                <c:pt idx="738">
                  <c:v>41851</c:v>
                </c:pt>
                <c:pt idx="739">
                  <c:v>41851</c:v>
                </c:pt>
                <c:pt idx="740">
                  <c:v>41852</c:v>
                </c:pt>
                <c:pt idx="741">
                  <c:v>41852</c:v>
                </c:pt>
                <c:pt idx="742">
                  <c:v>41852</c:v>
                </c:pt>
                <c:pt idx="743">
                  <c:v>41852</c:v>
                </c:pt>
                <c:pt idx="744">
                  <c:v>41852</c:v>
                </c:pt>
                <c:pt idx="745">
                  <c:v>41853</c:v>
                </c:pt>
                <c:pt idx="746">
                  <c:v>41853</c:v>
                </c:pt>
                <c:pt idx="747">
                  <c:v>41853</c:v>
                </c:pt>
                <c:pt idx="748">
                  <c:v>41853</c:v>
                </c:pt>
                <c:pt idx="749">
                  <c:v>41853</c:v>
                </c:pt>
                <c:pt idx="750">
                  <c:v>41854</c:v>
                </c:pt>
                <c:pt idx="751">
                  <c:v>41854</c:v>
                </c:pt>
                <c:pt idx="752">
                  <c:v>41854</c:v>
                </c:pt>
                <c:pt idx="753">
                  <c:v>41854</c:v>
                </c:pt>
                <c:pt idx="754">
                  <c:v>41855</c:v>
                </c:pt>
                <c:pt idx="755">
                  <c:v>41855</c:v>
                </c:pt>
                <c:pt idx="756">
                  <c:v>41855</c:v>
                </c:pt>
                <c:pt idx="757">
                  <c:v>41855</c:v>
                </c:pt>
                <c:pt idx="758">
                  <c:v>41855</c:v>
                </c:pt>
                <c:pt idx="759">
                  <c:v>41856</c:v>
                </c:pt>
                <c:pt idx="760">
                  <c:v>41856</c:v>
                </c:pt>
                <c:pt idx="761">
                  <c:v>41856</c:v>
                </c:pt>
                <c:pt idx="762">
                  <c:v>41856</c:v>
                </c:pt>
                <c:pt idx="763">
                  <c:v>41857</c:v>
                </c:pt>
                <c:pt idx="764">
                  <c:v>41857</c:v>
                </c:pt>
                <c:pt idx="765">
                  <c:v>41857</c:v>
                </c:pt>
                <c:pt idx="766">
                  <c:v>41857</c:v>
                </c:pt>
                <c:pt idx="767">
                  <c:v>41857</c:v>
                </c:pt>
                <c:pt idx="768">
                  <c:v>41858</c:v>
                </c:pt>
                <c:pt idx="769">
                  <c:v>41858</c:v>
                </c:pt>
                <c:pt idx="770">
                  <c:v>41858</c:v>
                </c:pt>
                <c:pt idx="771">
                  <c:v>41858</c:v>
                </c:pt>
                <c:pt idx="772">
                  <c:v>41859</c:v>
                </c:pt>
                <c:pt idx="773">
                  <c:v>41859</c:v>
                </c:pt>
                <c:pt idx="774">
                  <c:v>41859</c:v>
                </c:pt>
                <c:pt idx="775">
                  <c:v>41859</c:v>
                </c:pt>
                <c:pt idx="776">
                  <c:v>41859</c:v>
                </c:pt>
                <c:pt idx="777">
                  <c:v>41860</c:v>
                </c:pt>
                <c:pt idx="778">
                  <c:v>41860</c:v>
                </c:pt>
                <c:pt idx="779">
                  <c:v>41860</c:v>
                </c:pt>
                <c:pt idx="780">
                  <c:v>41860</c:v>
                </c:pt>
                <c:pt idx="781">
                  <c:v>41860</c:v>
                </c:pt>
                <c:pt idx="782">
                  <c:v>41861</c:v>
                </c:pt>
                <c:pt idx="783">
                  <c:v>41861</c:v>
                </c:pt>
                <c:pt idx="784">
                  <c:v>41861</c:v>
                </c:pt>
                <c:pt idx="785">
                  <c:v>41861</c:v>
                </c:pt>
                <c:pt idx="786">
                  <c:v>41862</c:v>
                </c:pt>
                <c:pt idx="787">
                  <c:v>41862</c:v>
                </c:pt>
                <c:pt idx="788">
                  <c:v>41862</c:v>
                </c:pt>
                <c:pt idx="789">
                  <c:v>41862</c:v>
                </c:pt>
                <c:pt idx="790">
                  <c:v>41862</c:v>
                </c:pt>
                <c:pt idx="791">
                  <c:v>41863</c:v>
                </c:pt>
                <c:pt idx="792">
                  <c:v>41863</c:v>
                </c:pt>
                <c:pt idx="793">
                  <c:v>41863</c:v>
                </c:pt>
                <c:pt idx="794">
                  <c:v>41863</c:v>
                </c:pt>
                <c:pt idx="795">
                  <c:v>41863</c:v>
                </c:pt>
                <c:pt idx="796">
                  <c:v>41864</c:v>
                </c:pt>
                <c:pt idx="797">
                  <c:v>41864</c:v>
                </c:pt>
                <c:pt idx="798">
                  <c:v>41864</c:v>
                </c:pt>
                <c:pt idx="799">
                  <c:v>41864</c:v>
                </c:pt>
                <c:pt idx="800">
                  <c:v>41865</c:v>
                </c:pt>
                <c:pt idx="801">
                  <c:v>41865</c:v>
                </c:pt>
                <c:pt idx="802">
                  <c:v>41865</c:v>
                </c:pt>
                <c:pt idx="803">
                  <c:v>41865</c:v>
                </c:pt>
                <c:pt idx="804">
                  <c:v>41865</c:v>
                </c:pt>
                <c:pt idx="805">
                  <c:v>41866</c:v>
                </c:pt>
                <c:pt idx="806">
                  <c:v>41866</c:v>
                </c:pt>
                <c:pt idx="807">
                  <c:v>41866</c:v>
                </c:pt>
                <c:pt idx="808">
                  <c:v>41866</c:v>
                </c:pt>
                <c:pt idx="809">
                  <c:v>41867</c:v>
                </c:pt>
                <c:pt idx="810">
                  <c:v>41867</c:v>
                </c:pt>
                <c:pt idx="811">
                  <c:v>41867</c:v>
                </c:pt>
                <c:pt idx="812">
                  <c:v>41867</c:v>
                </c:pt>
                <c:pt idx="813">
                  <c:v>41867</c:v>
                </c:pt>
                <c:pt idx="814">
                  <c:v>41868</c:v>
                </c:pt>
                <c:pt idx="815">
                  <c:v>41868</c:v>
                </c:pt>
                <c:pt idx="816">
                  <c:v>41868</c:v>
                </c:pt>
                <c:pt idx="817">
                  <c:v>41868</c:v>
                </c:pt>
                <c:pt idx="818">
                  <c:v>41868</c:v>
                </c:pt>
                <c:pt idx="819">
                  <c:v>41869</c:v>
                </c:pt>
                <c:pt idx="820">
                  <c:v>41869</c:v>
                </c:pt>
                <c:pt idx="821">
                  <c:v>41869</c:v>
                </c:pt>
                <c:pt idx="822">
                  <c:v>41869</c:v>
                </c:pt>
                <c:pt idx="823">
                  <c:v>41870</c:v>
                </c:pt>
                <c:pt idx="824">
                  <c:v>41870</c:v>
                </c:pt>
                <c:pt idx="825">
                  <c:v>41870</c:v>
                </c:pt>
                <c:pt idx="826">
                  <c:v>41870</c:v>
                </c:pt>
                <c:pt idx="827">
                  <c:v>41870</c:v>
                </c:pt>
              </c:numCache>
            </c:numRef>
          </c:xVal>
          <c:yVal>
            <c:numRef>
              <c:f>Sheet1!$J$2:$J$1038584</c:f>
              <c:numCache>
                <c:formatCode>General</c:formatCode>
                <c:ptCount val="1038583"/>
                <c:pt idx="0">
                  <c:v>-8.8154567821188792</c:v>
                </c:pt>
                <c:pt idx="1">
                  <c:v>-7.9827895322386198</c:v>
                </c:pt>
                <c:pt idx="2">
                  <c:v>-7.5724020868114499</c:v>
                </c:pt>
                <c:pt idx="3">
                  <c:v>-8.0377429871541803</c:v>
                </c:pt>
                <c:pt idx="4">
                  <c:v>-7.6650938331211202</c:v>
                </c:pt>
                <c:pt idx="5">
                  <c:v>-7.7653711865132502</c:v>
                </c:pt>
                <c:pt idx="6">
                  <c:v>-7.9071556208981502</c:v>
                </c:pt>
                <c:pt idx="7">
                  <c:v>-7.70096076883741</c:v>
                </c:pt>
                <c:pt idx="8">
                  <c:v>-7.98534484742276</c:v>
                </c:pt>
                <c:pt idx="9">
                  <c:v>-7.77826141115517</c:v>
                </c:pt>
                <c:pt idx="10">
                  <c:v>-8.0585813278652108</c:v>
                </c:pt>
                <c:pt idx="11">
                  <c:v>-7.8569969116151803</c:v>
                </c:pt>
                <c:pt idx="12">
                  <c:v>-7.9736224831261202</c:v>
                </c:pt>
                <c:pt idx="13">
                  <c:v>-7.82537271768091</c:v>
                </c:pt>
                <c:pt idx="14">
                  <c:v>-7.9940497674705</c:v>
                </c:pt>
                <c:pt idx="15">
                  <c:v>-7.9134324546384098</c:v>
                </c:pt>
                <c:pt idx="16">
                  <c:v>-7.7586053278456104</c:v>
                </c:pt>
                <c:pt idx="17">
                  <c:v>-7.9363258406345301</c:v>
                </c:pt>
                <c:pt idx="18">
                  <c:v>-7.9805358486279099</c:v>
                </c:pt>
                <c:pt idx="19">
                  <c:v>-7.9996846557699799</c:v>
                </c:pt>
                <c:pt idx="20">
                  <c:v>-7.80323747246993</c:v>
                </c:pt>
                <c:pt idx="21">
                  <c:v>-7.6772299005744902</c:v>
                </c:pt>
                <c:pt idx="22">
                  <c:v>-7.7860582361754602</c:v>
                </c:pt>
                <c:pt idx="23">
                  <c:v>-7.9806915582585898</c:v>
                </c:pt>
                <c:pt idx="24">
                  <c:v>-7.80808329086301</c:v>
                </c:pt>
                <c:pt idx="25">
                  <c:v>-8.0674876729610396</c:v>
                </c:pt>
                <c:pt idx="26">
                  <c:v>-7.8371756845996199</c:v>
                </c:pt>
                <c:pt idx="27">
                  <c:v>-7.9035673750380999</c:v>
                </c:pt>
                <c:pt idx="28">
                  <c:v>-8.1888636927739196</c:v>
                </c:pt>
                <c:pt idx="29">
                  <c:v>-7.9448738009498401</c:v>
                </c:pt>
                <c:pt idx="30">
                  <c:v>-7.67223884417366</c:v>
                </c:pt>
                <c:pt idx="31">
                  <c:v>-7.8979500026965503</c:v>
                </c:pt>
                <c:pt idx="32">
                  <c:v>-7.7936519995516598</c:v>
                </c:pt>
                <c:pt idx="33">
                  <c:v>-8.2674091005201404</c:v>
                </c:pt>
                <c:pt idx="34">
                  <c:v>-8.0279872877813894</c:v>
                </c:pt>
                <c:pt idx="35">
                  <c:v>-7.9204710820490396</c:v>
                </c:pt>
                <c:pt idx="36">
                  <c:v>-8.0047274391796499</c:v>
                </c:pt>
                <c:pt idx="37">
                  <c:v>-7.9679649620890904</c:v>
                </c:pt>
                <c:pt idx="38">
                  <c:v>-7.7534237135890303</c:v>
                </c:pt>
                <c:pt idx="39">
                  <c:v>-8.0164248877425202</c:v>
                </c:pt>
                <c:pt idx="40">
                  <c:v>-7.7392349812939996</c:v>
                </c:pt>
                <c:pt idx="41">
                  <c:v>-7.8062318174235097</c:v>
                </c:pt>
                <c:pt idx="42">
                  <c:v>-7.8470588479177996</c:v>
                </c:pt>
                <c:pt idx="43">
                  <c:v>-7.9540627720197303</c:v>
                </c:pt>
                <c:pt idx="44">
                  <c:v>-7.8310010951256697</c:v>
                </c:pt>
                <c:pt idx="45">
                  <c:v>-7.6880516246229398</c:v>
                </c:pt>
                <c:pt idx="46">
                  <c:v>-8.1067652998136097</c:v>
                </c:pt>
                <c:pt idx="47">
                  <c:v>-8.1091498188863707</c:v>
                </c:pt>
                <c:pt idx="48">
                  <c:v>-7.9182980314267697</c:v>
                </c:pt>
                <c:pt idx="49">
                  <c:v>-7.9515454692909797</c:v>
                </c:pt>
                <c:pt idx="50">
                  <c:v>-8.2588954477542895</c:v>
                </c:pt>
                <c:pt idx="51">
                  <c:v>-8.3111967836524894</c:v>
                </c:pt>
                <c:pt idx="52">
                  <c:v>-7.8667827040779796</c:v>
                </c:pt>
                <c:pt idx="53">
                  <c:v>-7.74482106609317</c:v>
                </c:pt>
                <c:pt idx="54">
                  <c:v>-8.1775547194455207</c:v>
                </c:pt>
                <c:pt idx="55">
                  <c:v>-8.0844186288252207</c:v>
                </c:pt>
                <c:pt idx="56">
                  <c:v>-7.9166201000064804</c:v>
                </c:pt>
                <c:pt idx="57">
                  <c:v>-7.9035161243776004</c:v>
                </c:pt>
                <c:pt idx="58">
                  <c:v>-8.0019487293922804</c:v>
                </c:pt>
                <c:pt idx="59">
                  <c:v>-7.6149409514371804</c:v>
                </c:pt>
                <c:pt idx="60">
                  <c:v>-8.1521578111351296</c:v>
                </c:pt>
                <c:pt idx="61">
                  <c:v>-7.8398420891584797</c:v>
                </c:pt>
                <c:pt idx="62">
                  <c:v>-8.0870471817916698</c:v>
                </c:pt>
                <c:pt idx="63">
                  <c:v>-8.0870541905399893</c:v>
                </c:pt>
                <c:pt idx="64">
                  <c:v>-8.1027372929183006</c:v>
                </c:pt>
                <c:pt idx="65">
                  <c:v>-7.9054016539799896</c:v>
                </c:pt>
                <c:pt idx="66">
                  <c:v>-8.1494277090790295</c:v>
                </c:pt>
                <c:pt idx="67">
                  <c:v>-8.1626373031058606</c:v>
                </c:pt>
                <c:pt idx="68">
                  <c:v>-7.9174407184128297</c:v>
                </c:pt>
                <c:pt idx="69">
                  <c:v>-8.0285696084894393</c:v>
                </c:pt>
                <c:pt idx="70">
                  <c:v>-7.8230551949822402</c:v>
                </c:pt>
                <c:pt idx="71">
                  <c:v>-8.1164702461811995</c:v>
                </c:pt>
                <c:pt idx="72">
                  <c:v>-8.0638220634550493</c:v>
                </c:pt>
                <c:pt idx="73">
                  <c:v>-7.8105553086931101</c:v>
                </c:pt>
                <c:pt idx="74">
                  <c:v>-7.7406584865397798</c:v>
                </c:pt>
                <c:pt idx="75">
                  <c:v>-7.78623822890704</c:v>
                </c:pt>
                <c:pt idx="76">
                  <c:v>-7.8069289284801098</c:v>
                </c:pt>
                <c:pt idx="77">
                  <c:v>-7.8018126536655998</c:v>
                </c:pt>
                <c:pt idx="78">
                  <c:v>-7.8869505561094302</c:v>
                </c:pt>
                <c:pt idx="79">
                  <c:v>-7.9610706991515796</c:v>
                </c:pt>
                <c:pt idx="80">
                  <c:v>-7.9680173843409001</c:v>
                </c:pt>
                <c:pt idx="81">
                  <c:v>-7.9853488811667201</c:v>
                </c:pt>
                <c:pt idx="82">
                  <c:v>-8.0307087743618393</c:v>
                </c:pt>
                <c:pt idx="83">
                  <c:v>-7.7909051570728103</c:v>
                </c:pt>
                <c:pt idx="84">
                  <c:v>-7.7756205115509198</c:v>
                </c:pt>
                <c:pt idx="85">
                  <c:v>-8.0791487996060791</c:v>
                </c:pt>
                <c:pt idx="86">
                  <c:v>-7.9424612873604703</c:v>
                </c:pt>
                <c:pt idx="87">
                  <c:v>-7.8335603240191896</c:v>
                </c:pt>
                <c:pt idx="88">
                  <c:v>-7.9451378520715803</c:v>
                </c:pt>
                <c:pt idx="89">
                  <c:v>-8.1717220536819593</c:v>
                </c:pt>
                <c:pt idx="90">
                  <c:v>-7.7303245212292397</c:v>
                </c:pt>
                <c:pt idx="91">
                  <c:v>-7.6216512615286103</c:v>
                </c:pt>
                <c:pt idx="92">
                  <c:v>-7.9445421808947598</c:v>
                </c:pt>
                <c:pt idx="93">
                  <c:v>-7.7991563950228704</c:v>
                </c:pt>
                <c:pt idx="94">
                  <c:v>-7.8225638333363596</c:v>
                </c:pt>
                <c:pt idx="95">
                  <c:v>-7.9416676995784803</c:v>
                </c:pt>
                <c:pt idx="96">
                  <c:v>-7.6787240372384202</c:v>
                </c:pt>
                <c:pt idx="97">
                  <c:v>-7.9576962485788698</c:v>
                </c:pt>
                <c:pt idx="98">
                  <c:v>-7.8757578229367304</c:v>
                </c:pt>
                <c:pt idx="99">
                  <c:v>-7.9611914931709702</c:v>
                </c:pt>
                <c:pt idx="100">
                  <c:v>-7.9476751534953003</c:v>
                </c:pt>
                <c:pt idx="101">
                  <c:v>-7.9669310262124204</c:v>
                </c:pt>
                <c:pt idx="102">
                  <c:v>-7.8401866749134204</c:v>
                </c:pt>
                <c:pt idx="103">
                  <c:v>-7.7560878797370201</c:v>
                </c:pt>
                <c:pt idx="104">
                  <c:v>-7.92125993879504</c:v>
                </c:pt>
                <c:pt idx="105">
                  <c:v>-7.8533531368886198</c:v>
                </c:pt>
                <c:pt idx="106">
                  <c:v>-7.96608622208079</c:v>
                </c:pt>
                <c:pt idx="107">
                  <c:v>-7.7831570527124301</c:v>
                </c:pt>
                <c:pt idx="108">
                  <c:v>-7.6497650200512002</c:v>
                </c:pt>
                <c:pt idx="109">
                  <c:v>-7.8849627571075498</c:v>
                </c:pt>
                <c:pt idx="110">
                  <c:v>-7.8167596290784598</c:v>
                </c:pt>
                <c:pt idx="111">
                  <c:v>-7.8035820558515496</c:v>
                </c:pt>
                <c:pt idx="112">
                  <c:v>-7.8309461096934996</c:v>
                </c:pt>
                <c:pt idx="113">
                  <c:v>-7.8107740660709899</c:v>
                </c:pt>
                <c:pt idx="114">
                  <c:v>-7.9385980999655699</c:v>
                </c:pt>
                <c:pt idx="115">
                  <c:v>-7.8558749000684198</c:v>
                </c:pt>
                <c:pt idx="116">
                  <c:v>-7.8157547533454697</c:v>
                </c:pt>
                <c:pt idx="117">
                  <c:v>-7.8371686244465701</c:v>
                </c:pt>
                <c:pt idx="118">
                  <c:v>-7.7807312168491896</c:v>
                </c:pt>
                <c:pt idx="119">
                  <c:v>-7.72330004804064</c:v>
                </c:pt>
                <c:pt idx="120">
                  <c:v>-7.8841635621821702</c:v>
                </c:pt>
                <c:pt idx="121">
                  <c:v>-8.0317484724832102</c:v>
                </c:pt>
                <c:pt idx="122">
                  <c:v>-7.9096920311479</c:v>
                </c:pt>
                <c:pt idx="123">
                  <c:v>-7.7752907509262199</c:v>
                </c:pt>
                <c:pt idx="124">
                  <c:v>-7.6031727614575502</c:v>
                </c:pt>
                <c:pt idx="125">
                  <c:v>-7.8916711130406698</c:v>
                </c:pt>
                <c:pt idx="126">
                  <c:v>-7.8614903746084899</c:v>
                </c:pt>
                <c:pt idx="127">
                  <c:v>-7.7723208827430899</c:v>
                </c:pt>
                <c:pt idx="128">
                  <c:v>-7.9302623221071</c:v>
                </c:pt>
                <c:pt idx="129">
                  <c:v>-8.0720583913777908</c:v>
                </c:pt>
                <c:pt idx="130">
                  <c:v>-8.0766082432261808</c:v>
                </c:pt>
                <c:pt idx="131">
                  <c:v>-7.9523243531872598</c:v>
                </c:pt>
                <c:pt idx="132">
                  <c:v>-7.98125548992624</c:v>
                </c:pt>
                <c:pt idx="133">
                  <c:v>-8.1078603819436701</c:v>
                </c:pt>
                <c:pt idx="134">
                  <c:v>-8.0441780811277503</c:v>
                </c:pt>
                <c:pt idx="135">
                  <c:v>-8.0563150769683602</c:v>
                </c:pt>
                <c:pt idx="136">
                  <c:v>-7.8251613975647496</c:v>
                </c:pt>
                <c:pt idx="137">
                  <c:v>-7.8802868921898499</c:v>
                </c:pt>
                <c:pt idx="138">
                  <c:v>-8.0460192825257497</c:v>
                </c:pt>
                <c:pt idx="139">
                  <c:v>-8.2854133714806295</c:v>
                </c:pt>
                <c:pt idx="140">
                  <c:v>-8.0222723781846295</c:v>
                </c:pt>
                <c:pt idx="141">
                  <c:v>-8.0337700987336191</c:v>
                </c:pt>
                <c:pt idx="142">
                  <c:v>-7.9196805292621804</c:v>
                </c:pt>
                <c:pt idx="143">
                  <c:v>-7.6908347485449502</c:v>
                </c:pt>
                <c:pt idx="144">
                  <c:v>-7.8464546516668401</c:v>
                </c:pt>
                <c:pt idx="145">
                  <c:v>-7.9981557839361601</c:v>
                </c:pt>
                <c:pt idx="146">
                  <c:v>-8.0940522032127298</c:v>
                </c:pt>
                <c:pt idx="147">
                  <c:v>-8.1355037962247003</c:v>
                </c:pt>
                <c:pt idx="148">
                  <c:v>-8.1027172744609501</c:v>
                </c:pt>
                <c:pt idx="149">
                  <c:v>-8.0695042532190495</c:v>
                </c:pt>
                <c:pt idx="150">
                  <c:v>-8.2199030219860898</c:v>
                </c:pt>
                <c:pt idx="151">
                  <c:v>-7.84249374624879</c:v>
                </c:pt>
                <c:pt idx="152">
                  <c:v>-7.8934567759940997</c:v>
                </c:pt>
                <c:pt idx="153">
                  <c:v>-7.85073546648771</c:v>
                </c:pt>
                <c:pt idx="154">
                  <c:v>-7.8636685652931098</c:v>
                </c:pt>
                <c:pt idx="155">
                  <c:v>-7.8437322151320403</c:v>
                </c:pt>
                <c:pt idx="156">
                  <c:v>-7.8291550082554897</c:v>
                </c:pt>
                <c:pt idx="157">
                  <c:v>-7.5794441943701898</c:v>
                </c:pt>
                <c:pt idx="158">
                  <c:v>-7.6601421935257497</c:v>
                </c:pt>
                <c:pt idx="159">
                  <c:v>-7.9892723657115896</c:v>
                </c:pt>
                <c:pt idx="160">
                  <c:v>-7.8914860934381297</c:v>
                </c:pt>
                <c:pt idx="161">
                  <c:v>-7.6440273589158902</c:v>
                </c:pt>
                <c:pt idx="162">
                  <c:v>-7.9094872437020003</c:v>
                </c:pt>
                <c:pt idx="163">
                  <c:v>-7.6626317779883601</c:v>
                </c:pt>
                <c:pt idx="164">
                  <c:v>-7.7472161573914899</c:v>
                </c:pt>
                <c:pt idx="165">
                  <c:v>-7.9871835210151296</c:v>
                </c:pt>
                <c:pt idx="166">
                  <c:v>-7.88757229386984</c:v>
                </c:pt>
                <c:pt idx="167">
                  <c:v>-8.0295432908583493</c:v>
                </c:pt>
                <c:pt idx="168">
                  <c:v>-8.2085903098588098</c:v>
                </c:pt>
                <c:pt idx="169">
                  <c:v>-8.0888171425828794</c:v>
                </c:pt>
                <c:pt idx="170">
                  <c:v>-8.2466378196605792</c:v>
                </c:pt>
                <c:pt idx="171">
                  <c:v>-8.2775604974185697</c:v>
                </c:pt>
                <c:pt idx="172">
                  <c:v>-8.0249700436278797</c:v>
                </c:pt>
                <c:pt idx="173">
                  <c:v>-8.0062804132729894</c:v>
                </c:pt>
                <c:pt idx="174">
                  <c:v>-8.2053510637593607</c:v>
                </c:pt>
                <c:pt idx="175">
                  <c:v>-8.3290837184728996</c:v>
                </c:pt>
                <c:pt idx="176">
                  <c:v>-8.1296248131817794</c:v>
                </c:pt>
                <c:pt idx="177">
                  <c:v>-8.6237665213463899</c:v>
                </c:pt>
                <c:pt idx="178">
                  <c:v>-8.1091085927739606</c:v>
                </c:pt>
                <c:pt idx="179">
                  <c:v>-7.99499336180582</c:v>
                </c:pt>
                <c:pt idx="180">
                  <c:v>-8.1058073176407905</c:v>
                </c:pt>
                <c:pt idx="181">
                  <c:v>-7.9743578091741796</c:v>
                </c:pt>
                <c:pt idx="182">
                  <c:v>-7.8294123342158199</c:v>
                </c:pt>
                <c:pt idx="183">
                  <c:v>-7.8214616630346896</c:v>
                </c:pt>
                <c:pt idx="184">
                  <c:v>-8.0551819359415902</c:v>
                </c:pt>
                <c:pt idx="185">
                  <c:v>-7.9426619940710097</c:v>
                </c:pt>
                <c:pt idx="186">
                  <c:v>-7.8893570279017</c:v>
                </c:pt>
                <c:pt idx="187">
                  <c:v>-7.9385923632875599</c:v>
                </c:pt>
                <c:pt idx="188">
                  <c:v>-7.6266760781183303</c:v>
                </c:pt>
                <c:pt idx="189">
                  <c:v>-7.8916812475855602</c:v>
                </c:pt>
                <c:pt idx="190">
                  <c:v>-8.1414671311577003</c:v>
                </c:pt>
                <c:pt idx="191">
                  <c:v>-8.0665727103397398</c:v>
                </c:pt>
                <c:pt idx="192">
                  <c:v>-8.0423448903692698</c:v>
                </c:pt>
                <c:pt idx="193">
                  <c:v>-7.9619911498765097</c:v>
                </c:pt>
                <c:pt idx="194">
                  <c:v>-8.0023945716404494</c:v>
                </c:pt>
                <c:pt idx="195">
                  <c:v>-7.7326118828994002</c:v>
                </c:pt>
                <c:pt idx="196">
                  <c:v>-7.9134615834228299</c:v>
                </c:pt>
                <c:pt idx="197">
                  <c:v>-7.95441092900339</c:v>
                </c:pt>
                <c:pt idx="198">
                  <c:v>-7.9436866119567604</c:v>
                </c:pt>
                <c:pt idx="199">
                  <c:v>-8.0250845797436998</c:v>
                </c:pt>
                <c:pt idx="200">
                  <c:v>-7.9316150684276199</c:v>
                </c:pt>
                <c:pt idx="201">
                  <c:v>-8.5662289855645497</c:v>
                </c:pt>
                <c:pt idx="202">
                  <c:v>-8.21633795270772</c:v>
                </c:pt>
                <c:pt idx="203">
                  <c:v>-8.49784624660826</c:v>
                </c:pt>
                <c:pt idx="204">
                  <c:v>-8.1211478996281095</c:v>
                </c:pt>
                <c:pt idx="205">
                  <c:v>-7.90334078164648</c:v>
                </c:pt>
                <c:pt idx="206">
                  <c:v>-7.80697090301181</c:v>
                </c:pt>
                <c:pt idx="207">
                  <c:v>-8.1366156849567606</c:v>
                </c:pt>
                <c:pt idx="208">
                  <c:v>-7.7815704397264698</c:v>
                </c:pt>
                <c:pt idx="209">
                  <c:v>-8.0690474132157508</c:v>
                </c:pt>
                <c:pt idx="210">
                  <c:v>-8.1387496024119201</c:v>
                </c:pt>
                <c:pt idx="211">
                  <c:v>-7.8351623679568396</c:v>
                </c:pt>
                <c:pt idx="212">
                  <c:v>-7.8040454663009404</c:v>
                </c:pt>
                <c:pt idx="213">
                  <c:v>-8.2112806325755106</c:v>
                </c:pt>
                <c:pt idx="214">
                  <c:v>-7.9500435048301297</c:v>
                </c:pt>
                <c:pt idx="215">
                  <c:v>-8.1300032298335392</c:v>
                </c:pt>
                <c:pt idx="216">
                  <c:v>-8.1889665414784698</c:v>
                </c:pt>
                <c:pt idx="217">
                  <c:v>-7.7952473763682804</c:v>
                </c:pt>
                <c:pt idx="218">
                  <c:v>-8.1492258049425796</c:v>
                </c:pt>
                <c:pt idx="219">
                  <c:v>-8.3671305837831493</c:v>
                </c:pt>
                <c:pt idx="220">
                  <c:v>-7.9128158686991998</c:v>
                </c:pt>
                <c:pt idx="221">
                  <c:v>-8.3073752421411307</c:v>
                </c:pt>
                <c:pt idx="222">
                  <c:v>-7.9632546936648403</c:v>
                </c:pt>
                <c:pt idx="223">
                  <c:v>-7.93503455422473</c:v>
                </c:pt>
                <c:pt idx="224">
                  <c:v>-8.3129951823714805</c:v>
                </c:pt>
                <c:pt idx="225">
                  <c:v>-7.9809644977299099</c:v>
                </c:pt>
                <c:pt idx="226">
                  <c:v>-7.9754266902230899</c:v>
                </c:pt>
                <c:pt idx="227">
                  <c:v>-7.95793005713913</c:v>
                </c:pt>
                <c:pt idx="228">
                  <c:v>-7.9339462599567199</c:v>
                </c:pt>
                <c:pt idx="229">
                  <c:v>-8.6084361762212591</c:v>
                </c:pt>
                <c:pt idx="230">
                  <c:v>-8.8945791826770293</c:v>
                </c:pt>
                <c:pt idx="231">
                  <c:v>-8.5464108279542792</c:v>
                </c:pt>
                <c:pt idx="232">
                  <c:v>-8.4387901112165196</c:v>
                </c:pt>
                <c:pt idx="233">
                  <c:v>-8.1373755138596895</c:v>
                </c:pt>
                <c:pt idx="234">
                  <c:v>-8.4379463327968605</c:v>
                </c:pt>
                <c:pt idx="235">
                  <c:v>-7.7932264954974597</c:v>
                </c:pt>
                <c:pt idx="236">
                  <c:v>-8.3822446753297903</c:v>
                </c:pt>
                <c:pt idx="237">
                  <c:v>-8.0134465143204494</c:v>
                </c:pt>
                <c:pt idx="238">
                  <c:v>-7.7478838326523496</c:v>
                </c:pt>
                <c:pt idx="239">
                  <c:v>-8.4978524319072992</c:v>
                </c:pt>
                <c:pt idx="240">
                  <c:v>-8.0237632675390405</c:v>
                </c:pt>
                <c:pt idx="241">
                  <c:v>-8.3938649526667692</c:v>
                </c:pt>
                <c:pt idx="242">
                  <c:v>-8.2480054042307493</c:v>
                </c:pt>
                <c:pt idx="243">
                  <c:v>-8.9574730372224707</c:v>
                </c:pt>
                <c:pt idx="244">
                  <c:v>-8.7572598516245002</c:v>
                </c:pt>
                <c:pt idx="245">
                  <c:v>-8.3550801520678704</c:v>
                </c:pt>
                <c:pt idx="246">
                  <c:v>-8.4895645455510493</c:v>
                </c:pt>
                <c:pt idx="247">
                  <c:v>-8.0659915116332694</c:v>
                </c:pt>
                <c:pt idx="248">
                  <c:v>-8.3632368257362799</c:v>
                </c:pt>
                <c:pt idx="249">
                  <c:v>-8.3969488281168694</c:v>
                </c:pt>
                <c:pt idx="250">
                  <c:v>-8.3208147390259999</c:v>
                </c:pt>
                <c:pt idx="251">
                  <c:v>-8.3288327159768603</c:v>
                </c:pt>
                <c:pt idx="252">
                  <c:v>-8.2837489088574898</c:v>
                </c:pt>
                <c:pt idx="253">
                  <c:v>-8.2149575902535101</c:v>
                </c:pt>
                <c:pt idx="254">
                  <c:v>-8.1039316519027604</c:v>
                </c:pt>
                <c:pt idx="255">
                  <c:v>-8.5572709188226703</c:v>
                </c:pt>
                <c:pt idx="256">
                  <c:v>-8.6718524682420792</c:v>
                </c:pt>
                <c:pt idx="257">
                  <c:v>-8.2096482836820606</c:v>
                </c:pt>
                <c:pt idx="258">
                  <c:v>-7.8677789551425201</c:v>
                </c:pt>
                <c:pt idx="259">
                  <c:v>-8.4011073996058201</c:v>
                </c:pt>
                <c:pt idx="260">
                  <c:v>-8.6259666572532492</c:v>
                </c:pt>
                <c:pt idx="261">
                  <c:v>-8.5325053434296496</c:v>
                </c:pt>
                <c:pt idx="262">
                  <c:v>-8.2796721433873692</c:v>
                </c:pt>
                <c:pt idx="263">
                  <c:v>-8.1097211025714504</c:v>
                </c:pt>
                <c:pt idx="264">
                  <c:v>-8.2652500576004293</c:v>
                </c:pt>
                <c:pt idx="265">
                  <c:v>-8.5649373976718195</c:v>
                </c:pt>
                <c:pt idx="266">
                  <c:v>-8.2490512000387195</c:v>
                </c:pt>
                <c:pt idx="267">
                  <c:v>-8.3108274250609906</c:v>
                </c:pt>
                <c:pt idx="268">
                  <c:v>-8.8088444366208805</c:v>
                </c:pt>
                <c:pt idx="269">
                  <c:v>-8.3386235325413693</c:v>
                </c:pt>
                <c:pt idx="270">
                  <c:v>-8.2607881282216997</c:v>
                </c:pt>
                <c:pt idx="271">
                  <c:v>-8.0439746030186203</c:v>
                </c:pt>
                <c:pt idx="272">
                  <c:v>-8.1847411693753003</c:v>
                </c:pt>
                <c:pt idx="273">
                  <c:v>-7.8077207735906597</c:v>
                </c:pt>
                <c:pt idx="274">
                  <c:v>-7.6642471873525704</c:v>
                </c:pt>
                <c:pt idx="275">
                  <c:v>-7.8847139601595098</c:v>
                </c:pt>
                <c:pt idx="276">
                  <c:v>-8.14482662631492</c:v>
                </c:pt>
                <c:pt idx="277">
                  <c:v>-7.9652279659676299</c:v>
                </c:pt>
                <c:pt idx="278">
                  <c:v>-8.2754653651515095</c:v>
                </c:pt>
                <c:pt idx="279">
                  <c:v>-8.1007062580947</c:v>
                </c:pt>
                <c:pt idx="280">
                  <c:v>-8.0223009633329401</c:v>
                </c:pt>
                <c:pt idx="281">
                  <c:v>-7.9756954763218504</c:v>
                </c:pt>
                <c:pt idx="282">
                  <c:v>-8.0290667932087008</c:v>
                </c:pt>
                <c:pt idx="283">
                  <c:v>-7.7005094657596898</c:v>
                </c:pt>
                <c:pt idx="284">
                  <c:v>-8.1584428180736008</c:v>
                </c:pt>
                <c:pt idx="285">
                  <c:v>-7.8902495382441096</c:v>
                </c:pt>
                <c:pt idx="286">
                  <c:v>-8.0517074560407007</c:v>
                </c:pt>
                <c:pt idx="287">
                  <c:v>-7.7649975493818797</c:v>
                </c:pt>
                <c:pt idx="288">
                  <c:v>-8.0941567296080308</c:v>
                </c:pt>
                <c:pt idx="289">
                  <c:v>-8.1125411025275103</c:v>
                </c:pt>
                <c:pt idx="290">
                  <c:v>-8.0210835471247304</c:v>
                </c:pt>
                <c:pt idx="291">
                  <c:v>-8.0946824764674297</c:v>
                </c:pt>
                <c:pt idx="292">
                  <c:v>-8.3339744046544997</c:v>
                </c:pt>
                <c:pt idx="293">
                  <c:v>-7.88835264407812</c:v>
                </c:pt>
                <c:pt idx="294">
                  <c:v>-7.9711485584038</c:v>
                </c:pt>
                <c:pt idx="295">
                  <c:v>-8.0107021091200199</c:v>
                </c:pt>
                <c:pt idx="296">
                  <c:v>-8.1493405523696101</c:v>
                </c:pt>
                <c:pt idx="297">
                  <c:v>-8.2978593395677294</c:v>
                </c:pt>
                <c:pt idx="298">
                  <c:v>-8.2702781981026501</c:v>
                </c:pt>
                <c:pt idx="299">
                  <c:v>-8.4074109713034897</c:v>
                </c:pt>
                <c:pt idx="300">
                  <c:v>-8.2477162688630106</c:v>
                </c:pt>
                <c:pt idx="301">
                  <c:v>-8.0852525956218209</c:v>
                </c:pt>
                <c:pt idx="302">
                  <c:v>-7.9162621512168396</c:v>
                </c:pt>
                <c:pt idx="303">
                  <c:v>-8.1986689888403301</c:v>
                </c:pt>
                <c:pt idx="304">
                  <c:v>-8.4107637792758005</c:v>
                </c:pt>
                <c:pt idx="305">
                  <c:v>-7.8287275427707499</c:v>
                </c:pt>
                <c:pt idx="306">
                  <c:v>-7.8756214347534197</c:v>
                </c:pt>
                <c:pt idx="307">
                  <c:v>-8.2240874677566609</c:v>
                </c:pt>
                <c:pt idx="308">
                  <c:v>-7.8624546673310203</c:v>
                </c:pt>
                <c:pt idx="309">
                  <c:v>-7.5517807097991998</c:v>
                </c:pt>
                <c:pt idx="310">
                  <c:v>-7.7310845808595197</c:v>
                </c:pt>
                <c:pt idx="311">
                  <c:v>-8.4883133814109808</c:v>
                </c:pt>
                <c:pt idx="312">
                  <c:v>-8.3745900787448306</c:v>
                </c:pt>
                <c:pt idx="313">
                  <c:v>-8.5360016602205402</c:v>
                </c:pt>
                <c:pt idx="314">
                  <c:v>-8.5927348670836796</c:v>
                </c:pt>
                <c:pt idx="315">
                  <c:v>-8.62420155717769</c:v>
                </c:pt>
                <c:pt idx="316">
                  <c:v>-8.8646901638413098</c:v>
                </c:pt>
                <c:pt idx="317">
                  <c:v>-7.6668478945610401</c:v>
                </c:pt>
                <c:pt idx="318">
                  <c:v>-8.0805070444124691</c:v>
                </c:pt>
                <c:pt idx="319">
                  <c:v>-8.2070010082021998</c:v>
                </c:pt>
                <c:pt idx="320">
                  <c:v>-8.5142968163922603</c:v>
                </c:pt>
                <c:pt idx="321">
                  <c:v>-7.9017264939381899</c:v>
                </c:pt>
                <c:pt idx="322">
                  <c:v>-7.7067476588736703</c:v>
                </c:pt>
                <c:pt idx="323">
                  <c:v>-8.5335806485106698</c:v>
                </c:pt>
                <c:pt idx="324">
                  <c:v>-8.7325468710142804</c:v>
                </c:pt>
                <c:pt idx="325">
                  <c:v>-8.5835469067353198</c:v>
                </c:pt>
                <c:pt idx="326">
                  <c:v>-8.4517704397372793</c:v>
                </c:pt>
                <c:pt idx="327">
                  <c:v>-8.4119577276631805</c:v>
                </c:pt>
                <c:pt idx="328">
                  <c:v>-8.5626684949924101</c:v>
                </c:pt>
                <c:pt idx="329">
                  <c:v>-8.4657787339549806</c:v>
                </c:pt>
                <c:pt idx="330">
                  <c:v>-8.6196232951456704</c:v>
                </c:pt>
                <c:pt idx="331">
                  <c:v>-8.9022909406122999</c:v>
                </c:pt>
                <c:pt idx="332">
                  <c:v>-8.5496372553356093</c:v>
                </c:pt>
                <c:pt idx="333">
                  <c:v>-8.3351575189874794</c:v>
                </c:pt>
                <c:pt idx="334">
                  <c:v>-8.5440189877168002</c:v>
                </c:pt>
                <c:pt idx="335">
                  <c:v>-8.5855237847040602</c:v>
                </c:pt>
                <c:pt idx="336">
                  <c:v>-8.1748106891131602</c:v>
                </c:pt>
                <c:pt idx="337">
                  <c:v>-8.1703884941468701</c:v>
                </c:pt>
                <c:pt idx="338">
                  <c:v>-7.9729112516474103</c:v>
                </c:pt>
                <c:pt idx="339">
                  <c:v>-8.0529472663583892</c:v>
                </c:pt>
                <c:pt idx="340">
                  <c:v>-7.7979939217640499</c:v>
                </c:pt>
                <c:pt idx="341">
                  <c:v>-7.7343026229001399</c:v>
                </c:pt>
                <c:pt idx="342">
                  <c:v>-8.1627086331629801</c:v>
                </c:pt>
                <c:pt idx="343">
                  <c:v>-7.6988430782113104</c:v>
                </c:pt>
                <c:pt idx="344">
                  <c:v>-7.8638323571147701</c:v>
                </c:pt>
                <c:pt idx="345">
                  <c:v>-8.05947538088658</c:v>
                </c:pt>
                <c:pt idx="346">
                  <c:v>-7.8909228542278296</c:v>
                </c:pt>
                <c:pt idx="347">
                  <c:v>-7.8166898111304901</c:v>
                </c:pt>
                <c:pt idx="348">
                  <c:v>-7.9981285783220804</c:v>
                </c:pt>
                <c:pt idx="349">
                  <c:v>-7.9158688485911997</c:v>
                </c:pt>
                <c:pt idx="350">
                  <c:v>-7.8263132567093203</c:v>
                </c:pt>
                <c:pt idx="351">
                  <c:v>-8.0343646777048807</c:v>
                </c:pt>
                <c:pt idx="352">
                  <c:v>-7.7716041631426602</c:v>
                </c:pt>
                <c:pt idx="353">
                  <c:v>-7.8456019581148997</c:v>
                </c:pt>
                <c:pt idx="354">
                  <c:v>-7.9141879716451298</c:v>
                </c:pt>
                <c:pt idx="355">
                  <c:v>-8.1220722556466196</c:v>
                </c:pt>
                <c:pt idx="356">
                  <c:v>-7.5323738012144403</c:v>
                </c:pt>
                <c:pt idx="357">
                  <c:v>-7.9923323192395603</c:v>
                </c:pt>
                <c:pt idx="358">
                  <c:v>-7.9212418589261997</c:v>
                </c:pt>
                <c:pt idx="359">
                  <c:v>-8.0687532921962308</c:v>
                </c:pt>
                <c:pt idx="360">
                  <c:v>-8.1967172178695797</c:v>
                </c:pt>
                <c:pt idx="361">
                  <c:v>-8.0206276727993409</c:v>
                </c:pt>
                <c:pt idx="362">
                  <c:v>-8.1873139345419794</c:v>
                </c:pt>
                <c:pt idx="363">
                  <c:v>-8.2545874906729892</c:v>
                </c:pt>
                <c:pt idx="364">
                  <c:v>-8.1921563458149294</c:v>
                </c:pt>
                <c:pt idx="365">
                  <c:v>-8.1498786091800994</c:v>
                </c:pt>
                <c:pt idx="366">
                  <c:v>-8.0514814623457909</c:v>
                </c:pt>
                <c:pt idx="367">
                  <c:v>-8.1656459987615104</c:v>
                </c:pt>
                <c:pt idx="368">
                  <c:v>-8.1199037114904407</c:v>
                </c:pt>
                <c:pt idx="369">
                  <c:v>-8.0719411751907408</c:v>
                </c:pt>
                <c:pt idx="370">
                  <c:v>-7.9413964225356199</c:v>
                </c:pt>
                <c:pt idx="371">
                  <c:v>-7.98883670983877</c:v>
                </c:pt>
                <c:pt idx="372">
                  <c:v>-7.9947653247794204</c:v>
                </c:pt>
                <c:pt idx="373">
                  <c:v>-7.8344313813263602</c:v>
                </c:pt>
                <c:pt idx="374">
                  <c:v>-7.8146241513127901</c:v>
                </c:pt>
                <c:pt idx="375">
                  <c:v>-8.1202256339551102</c:v>
                </c:pt>
                <c:pt idx="376">
                  <c:v>-7.9088332324794699</c:v>
                </c:pt>
                <c:pt idx="377">
                  <c:v>-7.5355303893899901</c:v>
                </c:pt>
                <c:pt idx="378">
                  <c:v>-7.9923550247435298</c:v>
                </c:pt>
                <c:pt idx="379">
                  <c:v>-8.1302801034562098</c:v>
                </c:pt>
                <c:pt idx="380">
                  <c:v>-8.0776571312808194</c:v>
                </c:pt>
                <c:pt idx="381">
                  <c:v>-7.9358721646898598</c:v>
                </c:pt>
                <c:pt idx="382">
                  <c:v>-8.0587216929278593</c:v>
                </c:pt>
                <c:pt idx="383">
                  <c:v>-8.1584509536824701</c:v>
                </c:pt>
                <c:pt idx="384">
                  <c:v>-8.0086652667814899</c:v>
                </c:pt>
                <c:pt idx="385">
                  <c:v>-7.9321088306942098</c:v>
                </c:pt>
                <c:pt idx="386">
                  <c:v>-7.8545122436817802</c:v>
                </c:pt>
                <c:pt idx="387">
                  <c:v>-8.1733583689524103</c:v>
                </c:pt>
                <c:pt idx="388">
                  <c:v>-7.85054228360152</c:v>
                </c:pt>
                <c:pt idx="389">
                  <c:v>-7.82513137234199</c:v>
                </c:pt>
                <c:pt idx="390">
                  <c:v>-7.9751833167610497</c:v>
                </c:pt>
                <c:pt idx="391">
                  <c:v>-7.8658699589150904</c:v>
                </c:pt>
                <c:pt idx="392">
                  <c:v>-7.5783434795084297</c:v>
                </c:pt>
                <c:pt idx="393">
                  <c:v>-7.8219479782189296</c:v>
                </c:pt>
                <c:pt idx="394">
                  <c:v>-7.6671212094178598</c:v>
                </c:pt>
                <c:pt idx="395">
                  <c:v>-7.8411701294506102</c:v>
                </c:pt>
                <c:pt idx="396">
                  <c:v>-7.7094955092679598</c:v>
                </c:pt>
                <c:pt idx="397">
                  <c:v>-8.2740950006538707</c:v>
                </c:pt>
                <c:pt idx="398">
                  <c:v>-7.8874932429898497</c:v>
                </c:pt>
                <c:pt idx="399">
                  <c:v>-7.9085190728224903</c:v>
                </c:pt>
                <c:pt idx="400">
                  <c:v>-8.3087563592233806</c:v>
                </c:pt>
                <c:pt idx="401">
                  <c:v>-8.0623200163045805</c:v>
                </c:pt>
                <c:pt idx="402">
                  <c:v>-8.1595137928510102</c:v>
                </c:pt>
                <c:pt idx="403">
                  <c:v>-7.9415935134742499</c:v>
                </c:pt>
                <c:pt idx="404">
                  <c:v>-7.9856095506486504</c:v>
                </c:pt>
                <c:pt idx="405">
                  <c:v>-8.1723834778049298</c:v>
                </c:pt>
                <c:pt idx="406">
                  <c:v>-8.0628105935321006</c:v>
                </c:pt>
                <c:pt idx="407">
                  <c:v>-8.1772973942781793</c:v>
                </c:pt>
                <c:pt idx="408">
                  <c:v>-8.0693423142583995</c:v>
                </c:pt>
                <c:pt idx="409">
                  <c:v>-8.1737054874026498</c:v>
                </c:pt>
                <c:pt idx="410">
                  <c:v>-8.1706300871504194</c:v>
                </c:pt>
                <c:pt idx="411">
                  <c:v>-8.2780277395903301</c:v>
                </c:pt>
                <c:pt idx="412">
                  <c:v>-8.5337186667046705</c:v>
                </c:pt>
                <c:pt idx="413">
                  <c:v>-8.2128668469967305</c:v>
                </c:pt>
                <c:pt idx="414">
                  <c:v>-7.9746741878640499</c:v>
                </c:pt>
                <c:pt idx="415">
                  <c:v>-8.0780269207110695</c:v>
                </c:pt>
                <c:pt idx="416">
                  <c:v>-7.9242825472962899</c:v>
                </c:pt>
                <c:pt idx="417">
                  <c:v>-8.0711295702252102</c:v>
                </c:pt>
                <c:pt idx="418">
                  <c:v>-7.9205187611563801</c:v>
                </c:pt>
                <c:pt idx="419">
                  <c:v>-8.0273668762249404</c:v>
                </c:pt>
                <c:pt idx="420">
                  <c:v>-8.2252005344580894</c:v>
                </c:pt>
                <c:pt idx="421">
                  <c:v>-8.1992519875729108</c:v>
                </c:pt>
                <c:pt idx="422">
                  <c:v>-8.0920718935788898</c:v>
                </c:pt>
                <c:pt idx="423">
                  <c:v>-7.8612829057716196</c:v>
                </c:pt>
                <c:pt idx="424">
                  <c:v>-8.2650110290080594</c:v>
                </c:pt>
                <c:pt idx="425">
                  <c:v>-7.8681315474820597</c:v>
                </c:pt>
                <c:pt idx="426">
                  <c:v>-7.9875101266769102</c:v>
                </c:pt>
                <c:pt idx="427">
                  <c:v>-7.9372604240413001</c:v>
                </c:pt>
                <c:pt idx="428">
                  <c:v>-8.2034331094536999</c:v>
                </c:pt>
                <c:pt idx="429">
                  <c:v>-8.2255593300864192</c:v>
                </c:pt>
                <c:pt idx="430">
                  <c:v>-8.1317542354215693</c:v>
                </c:pt>
                <c:pt idx="431">
                  <c:v>-7.9086675747157704</c:v>
                </c:pt>
                <c:pt idx="432">
                  <c:v>-8.0191216860289902</c:v>
                </c:pt>
                <c:pt idx="433">
                  <c:v>-8.0769560268334093</c:v>
                </c:pt>
                <c:pt idx="434">
                  <c:v>-8.4198063600476498</c:v>
                </c:pt>
                <c:pt idx="435">
                  <c:v>-7.9164379411441104</c:v>
                </c:pt>
                <c:pt idx="436">
                  <c:v>-8.0076235182947801</c:v>
                </c:pt>
                <c:pt idx="437">
                  <c:v>-8.0363345517880003</c:v>
                </c:pt>
                <c:pt idx="438">
                  <c:v>-7.9015128875949001</c:v>
                </c:pt>
                <c:pt idx="439">
                  <c:v>-7.7601535848769503</c:v>
                </c:pt>
                <c:pt idx="440">
                  <c:v>-8.0357318726291602</c:v>
                </c:pt>
                <c:pt idx="441">
                  <c:v>-8.1793244985987208</c:v>
                </c:pt>
                <c:pt idx="442">
                  <c:v>-8.1281201506136291</c:v>
                </c:pt>
                <c:pt idx="443">
                  <c:v>-7.8951212345435797</c:v>
                </c:pt>
                <c:pt idx="444">
                  <c:v>-8.2659550606082597</c:v>
                </c:pt>
                <c:pt idx="445">
                  <c:v>-7.9083528815122497</c:v>
                </c:pt>
                <c:pt idx="446">
                  <c:v>-7.9928496178435697</c:v>
                </c:pt>
                <c:pt idx="447">
                  <c:v>-7.9177510926405699</c:v>
                </c:pt>
                <c:pt idx="448">
                  <c:v>-7.8610394901491496</c:v>
                </c:pt>
                <c:pt idx="449">
                  <c:v>-7.9278572426150502</c:v>
                </c:pt>
                <c:pt idx="450">
                  <c:v>-8.1809873686006203</c:v>
                </c:pt>
                <c:pt idx="451">
                  <c:v>-8.2724390825767493</c:v>
                </c:pt>
                <c:pt idx="452">
                  <c:v>-8.1299259488280899</c:v>
                </c:pt>
                <c:pt idx="453">
                  <c:v>-8.0163674381202306</c:v>
                </c:pt>
                <c:pt idx="454">
                  <c:v>-8.1231707371913</c:v>
                </c:pt>
                <c:pt idx="455">
                  <c:v>-8.1743274115039899</c:v>
                </c:pt>
                <c:pt idx="456">
                  <c:v>-8.1816771680995899</c:v>
                </c:pt>
                <c:pt idx="457">
                  <c:v>-7.9863829699475897</c:v>
                </c:pt>
                <c:pt idx="458">
                  <c:v>-8.0057122627363793</c:v>
                </c:pt>
                <c:pt idx="459">
                  <c:v>-8.3952107979246904</c:v>
                </c:pt>
                <c:pt idx="460">
                  <c:v>-8.02316657115807</c:v>
                </c:pt>
                <c:pt idx="461">
                  <c:v>-8.24631561263711</c:v>
                </c:pt>
                <c:pt idx="462">
                  <c:v>-7.93855128158045</c:v>
                </c:pt>
                <c:pt idx="463">
                  <c:v>-7.8048195202454904</c:v>
                </c:pt>
                <c:pt idx="464">
                  <c:v>-8.1310714741676602</c:v>
                </c:pt>
                <c:pt idx="465">
                  <c:v>-7.9670013289748303</c:v>
                </c:pt>
                <c:pt idx="466">
                  <c:v>-8.4130620262122893</c:v>
                </c:pt>
                <c:pt idx="467">
                  <c:v>-8.3530139085630299</c:v>
                </c:pt>
                <c:pt idx="468">
                  <c:v>-8.5256920887046803</c:v>
                </c:pt>
                <c:pt idx="469">
                  <c:v>-8.0436577462210597</c:v>
                </c:pt>
                <c:pt idx="470">
                  <c:v>-7.7532053171059498</c:v>
                </c:pt>
                <c:pt idx="471">
                  <c:v>-7.8414250621706998</c:v>
                </c:pt>
                <c:pt idx="472">
                  <c:v>-7.8780917859693496</c:v>
                </c:pt>
                <c:pt idx="473">
                  <c:v>-7.7754344636619397</c:v>
                </c:pt>
                <c:pt idx="474">
                  <c:v>-8.0123214356554993</c:v>
                </c:pt>
                <c:pt idx="475">
                  <c:v>-7.8253424981307704</c:v>
                </c:pt>
                <c:pt idx="476">
                  <c:v>-7.9933754733245896</c:v>
                </c:pt>
                <c:pt idx="477">
                  <c:v>-8.2895393409597808</c:v>
                </c:pt>
                <c:pt idx="478">
                  <c:v>-8.1140517023773295</c:v>
                </c:pt>
                <c:pt idx="479">
                  <c:v>-7.9613551274740404</c:v>
                </c:pt>
                <c:pt idx="480">
                  <c:v>-7.7737285028946896</c:v>
                </c:pt>
                <c:pt idx="481">
                  <c:v>-7.8442096163705202</c:v>
                </c:pt>
                <c:pt idx="482">
                  <c:v>-7.9422825991973598</c:v>
                </c:pt>
                <c:pt idx="483">
                  <c:v>-8.1609532062872301</c:v>
                </c:pt>
                <c:pt idx="484">
                  <c:v>-7.9157746663984598</c:v>
                </c:pt>
                <c:pt idx="485">
                  <c:v>-7.9043880897029704</c:v>
                </c:pt>
                <c:pt idx="486">
                  <c:v>-8.2136006036423392</c:v>
                </c:pt>
                <c:pt idx="487">
                  <c:v>-7.9136590540608598</c:v>
                </c:pt>
                <c:pt idx="488">
                  <c:v>-7.9613751006541298</c:v>
                </c:pt>
                <c:pt idx="489">
                  <c:v>-8.0889597363081496</c:v>
                </c:pt>
                <c:pt idx="490">
                  <c:v>-8.2110744681010601</c:v>
                </c:pt>
                <c:pt idx="491">
                  <c:v>-8.1262581001006797</c:v>
                </c:pt>
                <c:pt idx="492">
                  <c:v>-8.2289722993219492</c:v>
                </c:pt>
                <c:pt idx="493">
                  <c:v>-8.2341337440358693</c:v>
                </c:pt>
                <c:pt idx="494">
                  <c:v>-8.0612962369531402</c:v>
                </c:pt>
                <c:pt idx="495">
                  <c:v>-8.1096377334220708</c:v>
                </c:pt>
                <c:pt idx="496">
                  <c:v>-8.2738473562594201</c:v>
                </c:pt>
                <c:pt idx="497">
                  <c:v>-8.1885468240222394</c:v>
                </c:pt>
                <c:pt idx="498">
                  <c:v>-7.9723169123802098</c:v>
                </c:pt>
                <c:pt idx="499">
                  <c:v>-8.0682866751564806</c:v>
                </c:pt>
                <c:pt idx="500">
                  <c:v>-7.9325510981809</c:v>
                </c:pt>
                <c:pt idx="501">
                  <c:v>-7.8513487409836902</c:v>
                </c:pt>
                <c:pt idx="502">
                  <c:v>-8.0486558601527598</c:v>
                </c:pt>
                <c:pt idx="503">
                  <c:v>-7.8943865862759699</c:v>
                </c:pt>
                <c:pt idx="504">
                  <c:v>-8.5112793641261604</c:v>
                </c:pt>
                <c:pt idx="505">
                  <c:v>-8.3640544376584192</c:v>
                </c:pt>
                <c:pt idx="506">
                  <c:v>-8.3298285123357907</c:v>
                </c:pt>
                <c:pt idx="507">
                  <c:v>-8.2997652516485605</c:v>
                </c:pt>
                <c:pt idx="508">
                  <c:v>-8.5443007859024398</c:v>
                </c:pt>
                <c:pt idx="509">
                  <c:v>-8.1818512764162605</c:v>
                </c:pt>
                <c:pt idx="510">
                  <c:v>-8.1593119952486202</c:v>
                </c:pt>
                <c:pt idx="511">
                  <c:v>-8.3002472871120503</c:v>
                </c:pt>
                <c:pt idx="512">
                  <c:v>-8.1979184963661798</c:v>
                </c:pt>
                <c:pt idx="513">
                  <c:v>-8.4725327855050505</c:v>
                </c:pt>
                <c:pt idx="514">
                  <c:v>-8.0518284653484606</c:v>
                </c:pt>
                <c:pt idx="515">
                  <c:v>-8.2139151090241196</c:v>
                </c:pt>
                <c:pt idx="516">
                  <c:v>-7.9247912149677404</c:v>
                </c:pt>
                <c:pt idx="517">
                  <c:v>-7.4988415702355304</c:v>
                </c:pt>
                <c:pt idx="518">
                  <c:v>-7.9179283951278903</c:v>
                </c:pt>
                <c:pt idx="519">
                  <c:v>-8.0989225671813099</c:v>
                </c:pt>
                <c:pt idx="520">
                  <c:v>-7.9528270131627599</c:v>
                </c:pt>
                <c:pt idx="521">
                  <c:v>-8.0085501205314795</c:v>
                </c:pt>
                <c:pt idx="522">
                  <c:v>-8.1454703605534498</c:v>
                </c:pt>
                <c:pt idx="523">
                  <c:v>-8.2138877539605595</c:v>
                </c:pt>
                <c:pt idx="524">
                  <c:v>-8.0300113829950703</c:v>
                </c:pt>
                <c:pt idx="525">
                  <c:v>-8.1954661227670407</c:v>
                </c:pt>
                <c:pt idx="526">
                  <c:v>-8.1059029919131493</c:v>
                </c:pt>
                <c:pt idx="527">
                  <c:v>-8.2229785448825794</c:v>
                </c:pt>
                <c:pt idx="528">
                  <c:v>-8.2890994125461699</c:v>
                </c:pt>
                <c:pt idx="529">
                  <c:v>-8.1569190082644596</c:v>
                </c:pt>
                <c:pt idx="530">
                  <c:v>-8.3784509198302306</c:v>
                </c:pt>
                <c:pt idx="531">
                  <c:v>-8.1430140694601896</c:v>
                </c:pt>
                <c:pt idx="532">
                  <c:v>-7.9239044953748001</c:v>
                </c:pt>
                <c:pt idx="533">
                  <c:v>-8.2339011490957805</c:v>
                </c:pt>
                <c:pt idx="534">
                  <c:v>-8.1683011904618201</c:v>
                </c:pt>
                <c:pt idx="535">
                  <c:v>-8.4484367559915601</c:v>
                </c:pt>
                <c:pt idx="536">
                  <c:v>-8.2392549177892906</c:v>
                </c:pt>
                <c:pt idx="537">
                  <c:v>-8.2732621692846298</c:v>
                </c:pt>
                <c:pt idx="538">
                  <c:v>-8.0440382417997895</c:v>
                </c:pt>
                <c:pt idx="539">
                  <c:v>-8.2851879156972501</c:v>
                </c:pt>
                <c:pt idx="540">
                  <c:v>-8.13069118035407</c:v>
                </c:pt>
                <c:pt idx="541">
                  <c:v>-8.1206533567894201</c:v>
                </c:pt>
                <c:pt idx="542">
                  <c:v>-7.7940039848866203</c:v>
                </c:pt>
                <c:pt idx="543">
                  <c:v>-7.8907240703479102</c:v>
                </c:pt>
                <c:pt idx="544">
                  <c:v>-8.0781288148900305</c:v>
                </c:pt>
                <c:pt idx="545">
                  <c:v>-8.0182926964079808</c:v>
                </c:pt>
                <c:pt idx="546">
                  <c:v>-8.1951723184978391</c:v>
                </c:pt>
                <c:pt idx="547">
                  <c:v>-8.1074454819846196</c:v>
                </c:pt>
                <c:pt idx="548">
                  <c:v>-8.2208179746720695</c:v>
                </c:pt>
                <c:pt idx="549">
                  <c:v>-8.1264713791710204</c:v>
                </c:pt>
                <c:pt idx="550">
                  <c:v>-8.1866547179086702</c:v>
                </c:pt>
                <c:pt idx="551">
                  <c:v>-8.1038405853275606</c:v>
                </c:pt>
                <c:pt idx="552">
                  <c:v>-8.1850617539940203</c:v>
                </c:pt>
                <c:pt idx="553">
                  <c:v>-8.0969922766565396</c:v>
                </c:pt>
                <c:pt idx="554">
                  <c:v>-8.2336932512668</c:v>
                </c:pt>
                <c:pt idx="555">
                  <c:v>-7.97050038705353</c:v>
                </c:pt>
                <c:pt idx="556">
                  <c:v>-7.8575839115841903</c:v>
                </c:pt>
                <c:pt idx="557">
                  <c:v>-8.4195989723686999</c:v>
                </c:pt>
                <c:pt idx="558">
                  <c:v>-8.2385957012989905</c:v>
                </c:pt>
                <c:pt idx="559">
                  <c:v>-8.1700688754256401</c:v>
                </c:pt>
                <c:pt idx="560">
                  <c:v>-7.9947099445067504</c:v>
                </c:pt>
                <c:pt idx="561">
                  <c:v>-8.1369522587392105</c:v>
                </c:pt>
                <c:pt idx="562">
                  <c:v>-8.2714362135836694</c:v>
                </c:pt>
                <c:pt idx="563">
                  <c:v>-8.3078932254469606</c:v>
                </c:pt>
                <c:pt idx="564">
                  <c:v>-8.4910289828999908</c:v>
                </c:pt>
                <c:pt idx="565">
                  <c:v>-8.2982403070837307</c:v>
                </c:pt>
                <c:pt idx="566">
                  <c:v>-8.3500386124318293</c:v>
                </c:pt>
                <c:pt idx="567">
                  <c:v>-8.0089255167455704</c:v>
                </c:pt>
                <c:pt idx="568">
                  <c:v>-8.2760629041019502</c:v>
                </c:pt>
                <c:pt idx="569">
                  <c:v>-8.3382416569811806</c:v>
                </c:pt>
                <c:pt idx="570">
                  <c:v>-7.9697276369801298</c:v>
                </c:pt>
                <c:pt idx="571">
                  <c:v>-8.4003506830838202</c:v>
                </c:pt>
                <c:pt idx="572">
                  <c:v>-8.4487723504710299</c:v>
                </c:pt>
                <c:pt idx="573">
                  <c:v>-8.2902108784114699</c:v>
                </c:pt>
                <c:pt idx="574">
                  <c:v>-8.1637861695398204</c:v>
                </c:pt>
                <c:pt idx="575">
                  <c:v>-8.2011799102373608</c:v>
                </c:pt>
                <c:pt idx="576">
                  <c:v>-8.0816491022842794</c:v>
                </c:pt>
                <c:pt idx="577">
                  <c:v>-8.1711170826248303</c:v>
                </c:pt>
                <c:pt idx="578">
                  <c:v>-8.1349485016689194</c:v>
                </c:pt>
                <c:pt idx="579">
                  <c:v>-7.85677089481596</c:v>
                </c:pt>
                <c:pt idx="580">
                  <c:v>-8.1856599955827694</c:v>
                </c:pt>
                <c:pt idx="581">
                  <c:v>-8.0234557297101095</c:v>
                </c:pt>
                <c:pt idx="582">
                  <c:v>-8.3032856444380396</c:v>
                </c:pt>
                <c:pt idx="583">
                  <c:v>-8.0901587100214503</c:v>
                </c:pt>
                <c:pt idx="584">
                  <c:v>-8.0193838172685101</c:v>
                </c:pt>
                <c:pt idx="585">
                  <c:v>-8.3872999990676291</c:v>
                </c:pt>
                <c:pt idx="586">
                  <c:v>-8.2564198650537008</c:v>
                </c:pt>
                <c:pt idx="587">
                  <c:v>-8.2715240834314496</c:v>
                </c:pt>
                <c:pt idx="588">
                  <c:v>-8.2392536168134907</c:v>
                </c:pt>
                <c:pt idx="589">
                  <c:v>-8.2560422417114196</c:v>
                </c:pt>
                <c:pt idx="590">
                  <c:v>-8.3854516670662207</c:v>
                </c:pt>
                <c:pt idx="591">
                  <c:v>-8.5213523570402891</c:v>
                </c:pt>
                <c:pt idx="592">
                  <c:v>-8.5751366178426895</c:v>
                </c:pt>
                <c:pt idx="593">
                  <c:v>-8.1862502779703092</c:v>
                </c:pt>
                <c:pt idx="594">
                  <c:v>-8.0971518579741595</c:v>
                </c:pt>
                <c:pt idx="595">
                  <c:v>-7.99279901198069</c:v>
                </c:pt>
                <c:pt idx="596">
                  <c:v>-8.4884718009227793</c:v>
                </c:pt>
                <c:pt idx="597">
                  <c:v>-8.3954148577375598</c:v>
                </c:pt>
                <c:pt idx="598">
                  <c:v>-8.3313625870859997</c:v>
                </c:pt>
                <c:pt idx="599">
                  <c:v>-8.2715500904293098</c:v>
                </c:pt>
                <c:pt idx="600">
                  <c:v>-8.5120443171791802</c:v>
                </c:pt>
                <c:pt idx="601">
                  <c:v>-8.6049671459237391</c:v>
                </c:pt>
                <c:pt idx="602">
                  <c:v>-8.2810028838862593</c:v>
                </c:pt>
                <c:pt idx="603">
                  <c:v>-8.5641657489939593</c:v>
                </c:pt>
                <c:pt idx="604">
                  <c:v>-8.2714860321272798</c:v>
                </c:pt>
                <c:pt idx="605">
                  <c:v>-8.3411533993128693</c:v>
                </c:pt>
                <c:pt idx="606">
                  <c:v>-8.1067340551265694</c:v>
                </c:pt>
                <c:pt idx="607">
                  <c:v>-8.1585455681983596</c:v>
                </c:pt>
                <c:pt idx="608">
                  <c:v>-8.0316828437503691</c:v>
                </c:pt>
                <c:pt idx="609">
                  <c:v>-8.3140935388360298</c:v>
                </c:pt>
                <c:pt idx="610">
                  <c:v>-8.2534031721038001</c:v>
                </c:pt>
                <c:pt idx="611">
                  <c:v>-8.1727859260525495</c:v>
                </c:pt>
                <c:pt idx="612">
                  <c:v>-8.0490269181201501</c:v>
                </c:pt>
                <c:pt idx="613">
                  <c:v>-8.3235284355590409</c:v>
                </c:pt>
                <c:pt idx="614">
                  <c:v>-8.3573180355031305</c:v>
                </c:pt>
                <c:pt idx="615">
                  <c:v>-8.0921448160416407</c:v>
                </c:pt>
                <c:pt idx="616">
                  <c:v>-8.2289919805067804</c:v>
                </c:pt>
                <c:pt idx="617">
                  <c:v>-8.0715025935675904</c:v>
                </c:pt>
                <c:pt idx="618">
                  <c:v>-8.2850347906895898</c:v>
                </c:pt>
                <c:pt idx="619">
                  <c:v>-8.3132387959674805</c:v>
                </c:pt>
                <c:pt idx="620">
                  <c:v>-8.3865367530858794</c:v>
                </c:pt>
                <c:pt idx="621">
                  <c:v>-8.4271332964415802</c:v>
                </c:pt>
                <c:pt idx="622">
                  <c:v>-8.5215895406933999</c:v>
                </c:pt>
                <c:pt idx="623">
                  <c:v>-8.4844060129488401</c:v>
                </c:pt>
                <c:pt idx="624">
                  <c:v>-8.4231961002397409</c:v>
                </c:pt>
                <c:pt idx="625">
                  <c:v>-8.1272206410760806</c:v>
                </c:pt>
                <c:pt idx="626">
                  <c:v>-8.5025603296541608</c:v>
                </c:pt>
                <c:pt idx="627">
                  <c:v>-8.5668993089921202</c:v>
                </c:pt>
                <c:pt idx="628">
                  <c:v>-8.6425735084103898</c:v>
                </c:pt>
                <c:pt idx="629">
                  <c:v>-8.3351609140829108</c:v>
                </c:pt>
                <c:pt idx="630">
                  <c:v>-8.4833210514763095</c:v>
                </c:pt>
                <c:pt idx="631">
                  <c:v>-8.2305040258690401</c:v>
                </c:pt>
                <c:pt idx="632">
                  <c:v>-8.3534718404741604</c:v>
                </c:pt>
                <c:pt idx="633">
                  <c:v>-8.0665656903702203</c:v>
                </c:pt>
                <c:pt idx="634">
                  <c:v>-8.2240935504999904</c:v>
                </c:pt>
                <c:pt idx="635">
                  <c:v>-8.2892425961425005</c:v>
                </c:pt>
                <c:pt idx="636">
                  <c:v>-8.3131117525200509</c:v>
                </c:pt>
                <c:pt idx="637">
                  <c:v>-8.2177456503168003</c:v>
                </c:pt>
                <c:pt idx="638">
                  <c:v>-8.1583535793882191</c:v>
                </c:pt>
                <c:pt idx="639">
                  <c:v>-8.2022688088392908</c:v>
                </c:pt>
                <c:pt idx="640">
                  <c:v>-8.0440087792379007</c:v>
                </c:pt>
                <c:pt idx="641">
                  <c:v>-8.0211153698211692</c:v>
                </c:pt>
                <c:pt idx="642">
                  <c:v>-8.2846338927275909</c:v>
                </c:pt>
                <c:pt idx="643">
                  <c:v>-8.1228116973543294</c:v>
                </c:pt>
                <c:pt idx="644">
                  <c:v>-8.2267734792198794</c:v>
                </c:pt>
                <c:pt idx="645">
                  <c:v>-8.2955775760667692</c:v>
                </c:pt>
                <c:pt idx="646">
                  <c:v>-8.3131502715124093</c:v>
                </c:pt>
                <c:pt idx="647">
                  <c:v>-8.2252746577918501</c:v>
                </c:pt>
                <c:pt idx="648">
                  <c:v>-8.17747789588236</c:v>
                </c:pt>
                <c:pt idx="649">
                  <c:v>-8.1552185663837999</c:v>
                </c:pt>
                <c:pt idx="650">
                  <c:v>-8.1952533455622003</c:v>
                </c:pt>
                <c:pt idx="651">
                  <c:v>-8.3931363257057896</c:v>
                </c:pt>
                <c:pt idx="652">
                  <c:v>-8.2532439068769001</c:v>
                </c:pt>
                <c:pt idx="653">
                  <c:v>-8.2470253434147196</c:v>
                </c:pt>
                <c:pt idx="654">
                  <c:v>-8.4516898657591408</c:v>
                </c:pt>
                <c:pt idx="655">
                  <c:v>-8.1906043001509392</c:v>
                </c:pt>
                <c:pt idx="656">
                  <c:v>-8.0137927718658801</c:v>
                </c:pt>
                <c:pt idx="657">
                  <c:v>-7.9293601932952003</c:v>
                </c:pt>
                <c:pt idx="658">
                  <c:v>-8.15355606918639</c:v>
                </c:pt>
                <c:pt idx="659">
                  <c:v>-8.1552456147021104</c:v>
                </c:pt>
                <c:pt idx="660">
                  <c:v>-8.6572249310593392</c:v>
                </c:pt>
                <c:pt idx="661">
                  <c:v>-8.0099480900019806</c:v>
                </c:pt>
                <c:pt idx="662">
                  <c:v>-8.5361358937582494</c:v>
                </c:pt>
                <c:pt idx="663">
                  <c:v>-8.4038368334362108</c:v>
                </c:pt>
                <c:pt idx="664">
                  <c:v>-8.2781279104879797</c:v>
                </c:pt>
                <c:pt idx="665">
                  <c:v>-8.3024198031500998</c:v>
                </c:pt>
                <c:pt idx="666">
                  <c:v>-8.3595873008430992</c:v>
                </c:pt>
                <c:pt idx="667">
                  <c:v>-8.2855014385100798</c:v>
                </c:pt>
                <c:pt idx="668">
                  <c:v>-8.2043164560394501</c:v>
                </c:pt>
                <c:pt idx="669">
                  <c:v>-8.2157752196147005</c:v>
                </c:pt>
                <c:pt idx="670">
                  <c:v>-8.1613530385562196</c:v>
                </c:pt>
                <c:pt idx="671">
                  <c:v>-8.1811267712531901</c:v>
                </c:pt>
                <c:pt idx="672">
                  <c:v>-8.2683009737682198</c:v>
                </c:pt>
                <c:pt idx="673">
                  <c:v>-8.1406836998532199</c:v>
                </c:pt>
                <c:pt idx="674">
                  <c:v>-8.2240144262934205</c:v>
                </c:pt>
                <c:pt idx="675">
                  <c:v>-8.40542550314834</c:v>
                </c:pt>
                <c:pt idx="676">
                  <c:v>-8.1497301532021904</c:v>
                </c:pt>
                <c:pt idx="677">
                  <c:v>-8.4654540522565007</c:v>
                </c:pt>
                <c:pt idx="678">
                  <c:v>-8.3329040715834797</c:v>
                </c:pt>
                <c:pt idx="679">
                  <c:v>-8.3442678853866106</c:v>
                </c:pt>
                <c:pt idx="680">
                  <c:v>-8.4088295928578098</c:v>
                </c:pt>
                <c:pt idx="681">
                  <c:v>-8.4147597095572007</c:v>
                </c:pt>
                <c:pt idx="682">
                  <c:v>-8.5385787724211006</c:v>
                </c:pt>
                <c:pt idx="683">
                  <c:v>-8.4554280414120697</c:v>
                </c:pt>
                <c:pt idx="684">
                  <c:v>-8.2786370199334094</c:v>
                </c:pt>
                <c:pt idx="685">
                  <c:v>-8.3435233277342409</c:v>
                </c:pt>
                <c:pt idx="686">
                  <c:v>-8.4770555877600504</c:v>
                </c:pt>
                <c:pt idx="687">
                  <c:v>-8.5553611672023795</c:v>
                </c:pt>
                <c:pt idx="688">
                  <c:v>-8.3652491736051395</c:v>
                </c:pt>
                <c:pt idx="689">
                  <c:v>-8.41717958969042</c:v>
                </c:pt>
                <c:pt idx="690">
                  <c:v>-8.2328564988994195</c:v>
                </c:pt>
                <c:pt idx="691">
                  <c:v>-8.6164987005591698</c:v>
                </c:pt>
                <c:pt idx="692">
                  <c:v>-8.5143184987691694</c:v>
                </c:pt>
                <c:pt idx="693">
                  <c:v>-8.2626093544681201</c:v>
                </c:pt>
                <c:pt idx="694">
                  <c:v>-8.1390389466245292</c:v>
                </c:pt>
                <c:pt idx="695">
                  <c:v>-8.5606296426322697</c:v>
                </c:pt>
                <c:pt idx="696">
                  <c:v>-8.4350302867898392</c:v>
                </c:pt>
                <c:pt idx="697">
                  <c:v>-8.7143983561889105</c:v>
                </c:pt>
                <c:pt idx="698">
                  <c:v>-8.3407887825818499</c:v>
                </c:pt>
                <c:pt idx="699">
                  <c:v>-8.4855855394000503</c:v>
                </c:pt>
                <c:pt idx="700">
                  <c:v>-8.4981107394006195</c:v>
                </c:pt>
                <c:pt idx="701">
                  <c:v>-8.7233386558945796</c:v>
                </c:pt>
                <c:pt idx="702">
                  <c:v>-8.64511000060463</c:v>
                </c:pt>
                <c:pt idx="703">
                  <c:v>-8.23450010592118</c:v>
                </c:pt>
                <c:pt idx="704">
                  <c:v>-8.2422761761937</c:v>
                </c:pt>
                <c:pt idx="705">
                  <c:v>-8.6420703412554101</c:v>
                </c:pt>
                <c:pt idx="706">
                  <c:v>-8.7104118765423593</c:v>
                </c:pt>
                <c:pt idx="707">
                  <c:v>-8.4378937530619798</c:v>
                </c:pt>
                <c:pt idx="708">
                  <c:v>-8.0168550744869407</c:v>
                </c:pt>
                <c:pt idx="709">
                  <c:v>-8.3998283832956808</c:v>
                </c:pt>
                <c:pt idx="710">
                  <c:v>-8.3494129664247794</c:v>
                </c:pt>
                <c:pt idx="711">
                  <c:v>-8.42050646249157</c:v>
                </c:pt>
                <c:pt idx="712">
                  <c:v>-8.3405795591849792</c:v>
                </c:pt>
                <c:pt idx="713">
                  <c:v>-8.4444473232683297</c:v>
                </c:pt>
                <c:pt idx="714">
                  <c:v>-8.3709262398863107</c:v>
                </c:pt>
                <c:pt idx="715">
                  <c:v>-8.5447900293473094</c:v>
                </c:pt>
                <c:pt idx="716">
                  <c:v>-8.5993714487604205</c:v>
                </c:pt>
                <c:pt idx="717">
                  <c:v>-8.0257832754082497</c:v>
                </c:pt>
                <c:pt idx="718">
                  <c:v>-8.2444847750523191</c:v>
                </c:pt>
                <c:pt idx="719">
                  <c:v>-8.2568531922482507</c:v>
                </c:pt>
                <c:pt idx="720">
                  <c:v>-8.52629923972958</c:v>
                </c:pt>
                <c:pt idx="721">
                  <c:v>-8.1807301097259106</c:v>
                </c:pt>
                <c:pt idx="722">
                  <c:v>-8.2966941410258492</c:v>
                </c:pt>
                <c:pt idx="723">
                  <c:v>-8.5007695974561894</c:v>
                </c:pt>
                <c:pt idx="724">
                  <c:v>-8.8148580023732599</c:v>
                </c:pt>
                <c:pt idx="725">
                  <c:v>-8.7058245605942908</c:v>
                </c:pt>
                <c:pt idx="726">
                  <c:v>-8.5399369477616691</c:v>
                </c:pt>
                <c:pt idx="727">
                  <c:v>-8.6228965363610506</c:v>
                </c:pt>
                <c:pt idx="728">
                  <c:v>-8.8255765734992195</c:v>
                </c:pt>
                <c:pt idx="729">
                  <c:v>-8.5707957565389297</c:v>
                </c:pt>
                <c:pt idx="730">
                  <c:v>-8.3941071794130195</c:v>
                </c:pt>
                <c:pt idx="731">
                  <c:v>-8.3296314790236998</c:v>
                </c:pt>
                <c:pt idx="732">
                  <c:v>-8.6908290265636801</c:v>
                </c:pt>
                <c:pt idx="733">
                  <c:v>-8.6723050334555101</c:v>
                </c:pt>
                <c:pt idx="734">
                  <c:v>-8.7666614103081208</c:v>
                </c:pt>
                <c:pt idx="735">
                  <c:v>-8.4436466824709804</c:v>
                </c:pt>
                <c:pt idx="736">
                  <c:v>-8.2867973926939396</c:v>
                </c:pt>
                <c:pt idx="737">
                  <c:v>-8.6949962680570003</c:v>
                </c:pt>
                <c:pt idx="738">
                  <c:v>-8.6332610131896192</c:v>
                </c:pt>
                <c:pt idx="739">
                  <c:v>-8.3197562955074993</c:v>
                </c:pt>
                <c:pt idx="740">
                  <c:v>-8.5304145238057991</c:v>
                </c:pt>
                <c:pt idx="741">
                  <c:v>-8.50877433643433</c:v>
                </c:pt>
                <c:pt idx="742">
                  <c:v>-8.4874833570949892</c:v>
                </c:pt>
                <c:pt idx="743">
                  <c:v>-8.6164448353041703</c:v>
                </c:pt>
                <c:pt idx="744">
                  <c:v>-8.6180370830032</c:v>
                </c:pt>
                <c:pt idx="745">
                  <c:v>-8.3953579458415195</c:v>
                </c:pt>
                <c:pt idx="746">
                  <c:v>-8.4379089918411001</c:v>
                </c:pt>
                <c:pt idx="747">
                  <c:v>-8.4445173218747307</c:v>
                </c:pt>
                <c:pt idx="748">
                  <c:v>-8.3114249738579993</c:v>
                </c:pt>
                <c:pt idx="749">
                  <c:v>-8.3564898529525493</c:v>
                </c:pt>
                <c:pt idx="750">
                  <c:v>-8.5288640999292706</c:v>
                </c:pt>
                <c:pt idx="751">
                  <c:v>-8.5349762000438201</c:v>
                </c:pt>
                <c:pt idx="752">
                  <c:v>-8.6481375846945294</c:v>
                </c:pt>
                <c:pt idx="753">
                  <c:v>-8.2533918177111207</c:v>
                </c:pt>
                <c:pt idx="754">
                  <c:v>-8.5919735178955605</c:v>
                </c:pt>
                <c:pt idx="755">
                  <c:v>-8.3511078149558902</c:v>
                </c:pt>
                <c:pt idx="756">
                  <c:v>-8.48925960322949</c:v>
                </c:pt>
                <c:pt idx="757">
                  <c:v>-8.4017885599180193</c:v>
                </c:pt>
                <c:pt idx="758">
                  <c:v>-8.4403089299253597</c:v>
                </c:pt>
                <c:pt idx="759">
                  <c:v>-8.3177109501186095</c:v>
                </c:pt>
                <c:pt idx="760">
                  <c:v>-8.3877521233181191</c:v>
                </c:pt>
                <c:pt idx="761">
                  <c:v>-8.5106091474285002</c:v>
                </c:pt>
                <c:pt idx="762">
                  <c:v>-8.4299438563704108</c:v>
                </c:pt>
                <c:pt idx="763">
                  <c:v>-8.3365805139043303</c:v>
                </c:pt>
                <c:pt idx="764">
                  <c:v>-8.6490945541473092</c:v>
                </c:pt>
                <c:pt idx="765">
                  <c:v>-8.5931367049875291</c:v>
                </c:pt>
                <c:pt idx="766">
                  <c:v>-8.52034810552931</c:v>
                </c:pt>
                <c:pt idx="767">
                  <c:v>-8.6142997467282001</c:v>
                </c:pt>
                <c:pt idx="768">
                  <c:v>-8.4509308338041098</c:v>
                </c:pt>
                <c:pt idx="769">
                  <c:v>-8.4954119992302299</c:v>
                </c:pt>
                <c:pt idx="770">
                  <c:v>-9.0186216624380098</c:v>
                </c:pt>
                <c:pt idx="771">
                  <c:v>-8.1809655808119697</c:v>
                </c:pt>
                <c:pt idx="772">
                  <c:v>-8.2961248773959202</c:v>
                </c:pt>
                <c:pt idx="773">
                  <c:v>-8.5629691818230107</c:v>
                </c:pt>
                <c:pt idx="774">
                  <c:v>-8.7204362796588004</c:v>
                </c:pt>
                <c:pt idx="775">
                  <c:v>-8.5619253342793904</c:v>
                </c:pt>
                <c:pt idx="776">
                  <c:v>-8.5633626934202507</c:v>
                </c:pt>
                <c:pt idx="777">
                  <c:v>-8.4088842082512105</c:v>
                </c:pt>
                <c:pt idx="778">
                  <c:v>-8.5354079227302009</c:v>
                </c:pt>
                <c:pt idx="779">
                  <c:v>-8.5170914448339907</c:v>
                </c:pt>
                <c:pt idx="780">
                  <c:v>-8.6037983573908896</c:v>
                </c:pt>
                <c:pt idx="781">
                  <c:v>-8.4271067650058598</c:v>
                </c:pt>
                <c:pt idx="782">
                  <c:v>-8.4972825752697698</c:v>
                </c:pt>
                <c:pt idx="783">
                  <c:v>-8.4746640190319802</c:v>
                </c:pt>
                <c:pt idx="784">
                  <c:v>-8.5775446370907105</c:v>
                </c:pt>
                <c:pt idx="785">
                  <c:v>-8.28544158747337</c:v>
                </c:pt>
                <c:pt idx="786">
                  <c:v>-8.4196551594015201</c:v>
                </c:pt>
                <c:pt idx="787">
                  <c:v>-8.5247135368514702</c:v>
                </c:pt>
                <c:pt idx="788">
                  <c:v>-8.4240304947014195</c:v>
                </c:pt>
                <c:pt idx="789">
                  <c:v>-8.4394474519241598</c:v>
                </c:pt>
                <c:pt idx="790">
                  <c:v>-8.4213455459259006</c:v>
                </c:pt>
                <c:pt idx="791">
                  <c:v>-8.4700671318564709</c:v>
                </c:pt>
                <c:pt idx="792">
                  <c:v>-8.8411170860351103</c:v>
                </c:pt>
                <c:pt idx="793">
                  <c:v>-8.6606400054854404</c:v>
                </c:pt>
                <c:pt idx="794">
                  <c:v>-8.3207409449657295</c:v>
                </c:pt>
                <c:pt idx="795">
                  <c:v>-8.5215363813590397</c:v>
                </c:pt>
                <c:pt idx="796">
                  <c:v>-8.5383423193824495</c:v>
                </c:pt>
                <c:pt idx="797">
                  <c:v>-8.5237398486334008</c:v>
                </c:pt>
                <c:pt idx="798">
                  <c:v>-8.33449542295293</c:v>
                </c:pt>
                <c:pt idx="799">
                  <c:v>-8.4637497182381001</c:v>
                </c:pt>
                <c:pt idx="800">
                  <c:v>-8.5598837588820107</c:v>
                </c:pt>
                <c:pt idx="801">
                  <c:v>-8.5090462420025599</c:v>
                </c:pt>
                <c:pt idx="802">
                  <c:v>-8.6054214517926404</c:v>
                </c:pt>
                <c:pt idx="803">
                  <c:v>-8.6545837955229494</c:v>
                </c:pt>
                <c:pt idx="804">
                  <c:v>-8.3984485157250592</c:v>
                </c:pt>
                <c:pt idx="805">
                  <c:v>-8.3264222635117999</c:v>
                </c:pt>
                <c:pt idx="806">
                  <c:v>-8.3491648267987504</c:v>
                </c:pt>
                <c:pt idx="807">
                  <c:v>-8.4714479729634693</c:v>
                </c:pt>
                <c:pt idx="808">
                  <c:v>-8.3023775464306393</c:v>
                </c:pt>
                <c:pt idx="809">
                  <c:v>-8.1638648108840393</c:v>
                </c:pt>
                <c:pt idx="810">
                  <c:v>-8.2128596197161308</c:v>
                </c:pt>
                <c:pt idx="811">
                  <c:v>-8.5191734679827107</c:v>
                </c:pt>
                <c:pt idx="812">
                  <c:v>-8.6514362976003394</c:v>
                </c:pt>
                <c:pt idx="813">
                  <c:v>-8.5330709728115099</c:v>
                </c:pt>
                <c:pt idx="814">
                  <c:v>-8.4391867521672701</c:v>
                </c:pt>
                <c:pt idx="815">
                  <c:v>-8.6066101257356191</c:v>
                </c:pt>
                <c:pt idx="816">
                  <c:v>-8.5574801417317197</c:v>
                </c:pt>
                <c:pt idx="817">
                  <c:v>-8.54852134649847</c:v>
                </c:pt>
                <c:pt idx="818">
                  <c:v>-8.2643144451063506</c:v>
                </c:pt>
                <c:pt idx="819">
                  <c:v>-8.4958211189176698</c:v>
                </c:pt>
                <c:pt idx="820">
                  <c:v>-8.5250451579959208</c:v>
                </c:pt>
                <c:pt idx="821">
                  <c:v>-8.8359596651891099</c:v>
                </c:pt>
                <c:pt idx="822">
                  <c:v>-8.4143275256297301</c:v>
                </c:pt>
                <c:pt idx="823">
                  <c:v>-8.2464100273966299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0322688"/>
        <c:axId val="160320512"/>
      </c:scatterChart>
      <c:valAx>
        <c:axId val="156417408"/>
        <c:scaling>
          <c:orientation val="minMax"/>
        </c:scaling>
        <c:delete val="0"/>
        <c:axPos val="b"/>
        <c:numFmt formatCode="d/m/yy;@" sourceLinked="0"/>
        <c:majorTickMark val="cross"/>
        <c:minorTickMark val="in"/>
        <c:tickLblPos val="high"/>
        <c:txPr>
          <a:bodyPr anchor="t" anchorCtr="1"/>
          <a:lstStyle/>
          <a:p>
            <a:pPr>
              <a:defRPr sz="1400" b="1"/>
            </a:pPr>
            <a:endParaRPr lang="fr-FR"/>
          </a:p>
        </c:txPr>
        <c:crossAx val="160318592"/>
        <c:crosses val="autoZero"/>
        <c:crossBetween val="midCat"/>
      </c:valAx>
      <c:valAx>
        <c:axId val="160318592"/>
        <c:scaling>
          <c:orientation val="minMax"/>
          <c:max val="-20"/>
          <c:min val="-2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sz="1400">
                    <a:solidFill>
                      <a:srgbClr val="C00000"/>
                    </a:solidFill>
                    <a:latin typeface="Symbol" pitchFamily="18" charset="2"/>
                  </a:rPr>
                  <a:t>d</a:t>
                </a:r>
                <a:r>
                  <a:rPr lang="en-GB" sz="1400" baseline="30000">
                    <a:solidFill>
                      <a:srgbClr val="C00000"/>
                    </a:solidFill>
                  </a:rPr>
                  <a:t>13</a:t>
                </a:r>
                <a:r>
                  <a:rPr lang="en-GB" sz="1400">
                    <a:solidFill>
                      <a:srgbClr val="C00000"/>
                    </a:solidFill>
                  </a:rPr>
                  <a:t>C in CO</a:t>
                </a:r>
                <a:r>
                  <a:rPr lang="en-GB" sz="1400" baseline="-25000">
                    <a:solidFill>
                      <a:srgbClr val="C00000"/>
                    </a:solidFill>
                  </a:rPr>
                  <a:t>2</a:t>
                </a:r>
                <a:r>
                  <a:rPr lang="en-GB" sz="1400">
                    <a:solidFill>
                      <a:srgbClr val="C00000"/>
                    </a:solidFill>
                  </a:rPr>
                  <a:t> (permil,</a:t>
                </a:r>
                <a:r>
                  <a:rPr lang="en-GB" sz="1400" baseline="0">
                    <a:solidFill>
                      <a:srgbClr val="C00000"/>
                    </a:solidFill>
                  </a:rPr>
                  <a:t> uncal)</a:t>
                </a:r>
                <a:endParaRPr lang="en-GB" sz="1400">
                  <a:solidFill>
                    <a:srgbClr val="C00000"/>
                  </a:solidFill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C00000"/>
                </a:solidFill>
              </a:defRPr>
            </a:pPr>
            <a:endParaRPr lang="fr-FR"/>
          </a:p>
        </c:txPr>
        <c:crossAx val="156417408"/>
        <c:crosses val="autoZero"/>
        <c:crossBetween val="midCat"/>
      </c:valAx>
      <c:valAx>
        <c:axId val="160320512"/>
        <c:scaling>
          <c:orientation val="minMax"/>
          <c:max val="-5"/>
          <c:min val="-1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sz="1400">
                    <a:solidFill>
                      <a:schemeClr val="accent1"/>
                    </a:solidFill>
                    <a:latin typeface="Symbol" pitchFamily="18" charset="2"/>
                  </a:rPr>
                  <a:t>d</a:t>
                </a:r>
                <a:r>
                  <a:rPr lang="en-GB" sz="1400" baseline="30000">
                    <a:solidFill>
                      <a:schemeClr val="accent1"/>
                    </a:solidFill>
                  </a:rPr>
                  <a:t>13</a:t>
                </a:r>
                <a:r>
                  <a:rPr lang="en-GB" sz="1400">
                    <a:solidFill>
                      <a:schemeClr val="accent1"/>
                    </a:solidFill>
                  </a:rPr>
                  <a:t>C in CO</a:t>
                </a:r>
                <a:r>
                  <a:rPr lang="en-GB" sz="1400" baseline="-25000">
                    <a:solidFill>
                      <a:schemeClr val="accent1"/>
                    </a:solidFill>
                  </a:rPr>
                  <a:t>2</a:t>
                </a:r>
                <a:r>
                  <a:rPr lang="en-GB" sz="1400">
                    <a:solidFill>
                      <a:schemeClr val="accent1"/>
                    </a:solidFill>
                  </a:rPr>
                  <a:t> (permil, uncal)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accent1"/>
                </a:solidFill>
              </a:defRPr>
            </a:pPr>
            <a:endParaRPr lang="fr-FR"/>
          </a:p>
        </c:txPr>
        <c:crossAx val="160322688"/>
        <c:crosses val="max"/>
        <c:crossBetween val="midCat"/>
      </c:valAx>
      <c:valAx>
        <c:axId val="160322688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1400"/>
                  <a:t>Date [d/m/a]</a:t>
                </a:r>
              </a:p>
            </c:rich>
          </c:tx>
          <c:layout>
            <c:manualLayout>
              <c:xMode val="edge"/>
              <c:yMode val="edge"/>
              <c:x val="0.42762535400330676"/>
              <c:y val="0.11525184529743171"/>
            </c:manualLayout>
          </c:layout>
          <c:overlay val="0"/>
        </c:title>
        <c:numFmt formatCode="m/d/yyyy" sourceLinked="1"/>
        <c:majorTickMark val="out"/>
        <c:minorTickMark val="none"/>
        <c:tickLblPos val="nextTo"/>
        <c:crossAx val="16032051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4504350570553248"/>
          <c:y val="6.8897167423964484E-2"/>
          <c:w val="0.78622818139439554"/>
          <c:h val="0.83246973160612991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Sheet5!$G$1</c:f>
              <c:strCache>
                <c:ptCount val="1"/>
              </c:strCache>
            </c:strRef>
          </c:tx>
          <c:spPr>
            <a:ln w="47625">
              <a:noFill/>
            </a:ln>
          </c:spPr>
          <c:xVal>
            <c:numRef>
              <c:f>Sheet5!$D$2:$D$1048519</c:f>
              <c:numCache>
                <c:formatCode>m/d/yyyy</c:formatCode>
                <c:ptCount val="1048518"/>
                <c:pt idx="0">
                  <c:v>41275</c:v>
                </c:pt>
                <c:pt idx="1">
                  <c:v>41275</c:v>
                </c:pt>
                <c:pt idx="2">
                  <c:v>41275</c:v>
                </c:pt>
                <c:pt idx="3">
                  <c:v>41275</c:v>
                </c:pt>
                <c:pt idx="4">
                  <c:v>41275</c:v>
                </c:pt>
                <c:pt idx="5">
                  <c:v>41275</c:v>
                </c:pt>
                <c:pt idx="6">
                  <c:v>41275</c:v>
                </c:pt>
                <c:pt idx="7">
                  <c:v>41275</c:v>
                </c:pt>
                <c:pt idx="8">
                  <c:v>41275</c:v>
                </c:pt>
                <c:pt idx="9">
                  <c:v>41275</c:v>
                </c:pt>
                <c:pt idx="10">
                  <c:v>41275</c:v>
                </c:pt>
                <c:pt idx="11">
                  <c:v>41275</c:v>
                </c:pt>
                <c:pt idx="12">
                  <c:v>41275</c:v>
                </c:pt>
                <c:pt idx="13">
                  <c:v>41275</c:v>
                </c:pt>
                <c:pt idx="14">
                  <c:v>41275</c:v>
                </c:pt>
                <c:pt idx="15">
                  <c:v>41275</c:v>
                </c:pt>
                <c:pt idx="16">
                  <c:v>41275</c:v>
                </c:pt>
                <c:pt idx="17">
                  <c:v>41275</c:v>
                </c:pt>
                <c:pt idx="18">
                  <c:v>41275</c:v>
                </c:pt>
                <c:pt idx="19">
                  <c:v>41275</c:v>
                </c:pt>
                <c:pt idx="20">
                  <c:v>41276</c:v>
                </c:pt>
                <c:pt idx="21">
                  <c:v>41276</c:v>
                </c:pt>
                <c:pt idx="22">
                  <c:v>41276</c:v>
                </c:pt>
                <c:pt idx="23">
                  <c:v>41276</c:v>
                </c:pt>
                <c:pt idx="24">
                  <c:v>41276</c:v>
                </c:pt>
                <c:pt idx="25">
                  <c:v>41276</c:v>
                </c:pt>
                <c:pt idx="26">
                  <c:v>41276</c:v>
                </c:pt>
                <c:pt idx="27">
                  <c:v>41276</c:v>
                </c:pt>
                <c:pt idx="28">
                  <c:v>41276</c:v>
                </c:pt>
                <c:pt idx="29">
                  <c:v>41276</c:v>
                </c:pt>
                <c:pt idx="30">
                  <c:v>41276</c:v>
                </c:pt>
                <c:pt idx="31">
                  <c:v>41276</c:v>
                </c:pt>
                <c:pt idx="32">
                  <c:v>41276</c:v>
                </c:pt>
                <c:pt idx="33">
                  <c:v>41276</c:v>
                </c:pt>
                <c:pt idx="34">
                  <c:v>41276</c:v>
                </c:pt>
                <c:pt idx="35">
                  <c:v>41276</c:v>
                </c:pt>
                <c:pt idx="36">
                  <c:v>41276</c:v>
                </c:pt>
                <c:pt idx="37">
                  <c:v>41276</c:v>
                </c:pt>
                <c:pt idx="38">
                  <c:v>41276</c:v>
                </c:pt>
                <c:pt idx="39">
                  <c:v>41276</c:v>
                </c:pt>
                <c:pt idx="40">
                  <c:v>41277</c:v>
                </c:pt>
                <c:pt idx="41">
                  <c:v>41277</c:v>
                </c:pt>
                <c:pt idx="42">
                  <c:v>41277</c:v>
                </c:pt>
                <c:pt idx="43">
                  <c:v>41277</c:v>
                </c:pt>
                <c:pt idx="44">
                  <c:v>41277</c:v>
                </c:pt>
                <c:pt idx="45">
                  <c:v>41277</c:v>
                </c:pt>
                <c:pt idx="46">
                  <c:v>41277</c:v>
                </c:pt>
                <c:pt idx="47">
                  <c:v>41277</c:v>
                </c:pt>
                <c:pt idx="48">
                  <c:v>41277</c:v>
                </c:pt>
                <c:pt idx="49">
                  <c:v>41277</c:v>
                </c:pt>
                <c:pt idx="50">
                  <c:v>41277</c:v>
                </c:pt>
                <c:pt idx="51">
                  <c:v>41277</c:v>
                </c:pt>
                <c:pt idx="52">
                  <c:v>41277</c:v>
                </c:pt>
                <c:pt idx="53">
                  <c:v>41277</c:v>
                </c:pt>
                <c:pt idx="54">
                  <c:v>41277</c:v>
                </c:pt>
                <c:pt idx="55">
                  <c:v>41277</c:v>
                </c:pt>
                <c:pt idx="56">
                  <c:v>41277</c:v>
                </c:pt>
                <c:pt idx="57">
                  <c:v>41277</c:v>
                </c:pt>
                <c:pt idx="58">
                  <c:v>41277</c:v>
                </c:pt>
                <c:pt idx="59">
                  <c:v>41277</c:v>
                </c:pt>
                <c:pt idx="60">
                  <c:v>41278</c:v>
                </c:pt>
                <c:pt idx="61">
                  <c:v>41278</c:v>
                </c:pt>
                <c:pt idx="62">
                  <c:v>41278</c:v>
                </c:pt>
                <c:pt idx="63">
                  <c:v>41278</c:v>
                </c:pt>
                <c:pt idx="64">
                  <c:v>41278</c:v>
                </c:pt>
                <c:pt idx="65">
                  <c:v>41278</c:v>
                </c:pt>
                <c:pt idx="66">
                  <c:v>41278</c:v>
                </c:pt>
                <c:pt idx="67">
                  <c:v>41278</c:v>
                </c:pt>
                <c:pt idx="68">
                  <c:v>41278</c:v>
                </c:pt>
                <c:pt idx="69">
                  <c:v>41278</c:v>
                </c:pt>
                <c:pt idx="70">
                  <c:v>41278</c:v>
                </c:pt>
                <c:pt idx="71">
                  <c:v>41278</c:v>
                </c:pt>
                <c:pt idx="72">
                  <c:v>41278</c:v>
                </c:pt>
                <c:pt idx="73">
                  <c:v>41278</c:v>
                </c:pt>
                <c:pt idx="74">
                  <c:v>41278</c:v>
                </c:pt>
                <c:pt idx="75">
                  <c:v>41278</c:v>
                </c:pt>
                <c:pt idx="76">
                  <c:v>41278</c:v>
                </c:pt>
                <c:pt idx="77">
                  <c:v>41278</c:v>
                </c:pt>
                <c:pt idx="78">
                  <c:v>41278</c:v>
                </c:pt>
                <c:pt idx="79">
                  <c:v>41279</c:v>
                </c:pt>
                <c:pt idx="80">
                  <c:v>41279</c:v>
                </c:pt>
                <c:pt idx="81">
                  <c:v>41279</c:v>
                </c:pt>
                <c:pt idx="82">
                  <c:v>41279</c:v>
                </c:pt>
                <c:pt idx="83">
                  <c:v>41279</c:v>
                </c:pt>
                <c:pt idx="84">
                  <c:v>41279</c:v>
                </c:pt>
                <c:pt idx="85">
                  <c:v>41279</c:v>
                </c:pt>
                <c:pt idx="86">
                  <c:v>41279</c:v>
                </c:pt>
                <c:pt idx="87">
                  <c:v>41279</c:v>
                </c:pt>
                <c:pt idx="88">
                  <c:v>41279</c:v>
                </c:pt>
                <c:pt idx="89">
                  <c:v>41279</c:v>
                </c:pt>
                <c:pt idx="90">
                  <c:v>41279</c:v>
                </c:pt>
                <c:pt idx="91">
                  <c:v>41279</c:v>
                </c:pt>
                <c:pt idx="92">
                  <c:v>41279</c:v>
                </c:pt>
                <c:pt idx="93">
                  <c:v>41279</c:v>
                </c:pt>
                <c:pt idx="94">
                  <c:v>41279</c:v>
                </c:pt>
                <c:pt idx="95">
                  <c:v>41279</c:v>
                </c:pt>
                <c:pt idx="96">
                  <c:v>41279</c:v>
                </c:pt>
                <c:pt idx="97">
                  <c:v>41279</c:v>
                </c:pt>
                <c:pt idx="98">
                  <c:v>41279</c:v>
                </c:pt>
                <c:pt idx="99">
                  <c:v>41280</c:v>
                </c:pt>
                <c:pt idx="100">
                  <c:v>41280</c:v>
                </c:pt>
                <c:pt idx="101">
                  <c:v>41280</c:v>
                </c:pt>
                <c:pt idx="102">
                  <c:v>41280</c:v>
                </c:pt>
                <c:pt idx="103">
                  <c:v>41280</c:v>
                </c:pt>
                <c:pt idx="104">
                  <c:v>41280</c:v>
                </c:pt>
                <c:pt idx="105">
                  <c:v>41280</c:v>
                </c:pt>
                <c:pt idx="106">
                  <c:v>41280</c:v>
                </c:pt>
                <c:pt idx="107">
                  <c:v>41280</c:v>
                </c:pt>
                <c:pt idx="108">
                  <c:v>41280</c:v>
                </c:pt>
                <c:pt idx="109">
                  <c:v>41280</c:v>
                </c:pt>
                <c:pt idx="110">
                  <c:v>41280</c:v>
                </c:pt>
                <c:pt idx="111">
                  <c:v>41280</c:v>
                </c:pt>
                <c:pt idx="112">
                  <c:v>41280</c:v>
                </c:pt>
                <c:pt idx="113">
                  <c:v>41280</c:v>
                </c:pt>
                <c:pt idx="114">
                  <c:v>41280</c:v>
                </c:pt>
                <c:pt idx="115">
                  <c:v>41280</c:v>
                </c:pt>
                <c:pt idx="116">
                  <c:v>41280</c:v>
                </c:pt>
                <c:pt idx="117">
                  <c:v>41280</c:v>
                </c:pt>
                <c:pt idx="118">
                  <c:v>41280</c:v>
                </c:pt>
                <c:pt idx="119">
                  <c:v>41281</c:v>
                </c:pt>
                <c:pt idx="120">
                  <c:v>41281</c:v>
                </c:pt>
                <c:pt idx="121">
                  <c:v>41281</c:v>
                </c:pt>
                <c:pt idx="122">
                  <c:v>41281</c:v>
                </c:pt>
                <c:pt idx="123">
                  <c:v>41281</c:v>
                </c:pt>
                <c:pt idx="124">
                  <c:v>41281</c:v>
                </c:pt>
                <c:pt idx="125">
                  <c:v>41281</c:v>
                </c:pt>
                <c:pt idx="126">
                  <c:v>41281</c:v>
                </c:pt>
                <c:pt idx="127">
                  <c:v>41281</c:v>
                </c:pt>
                <c:pt idx="128">
                  <c:v>41281</c:v>
                </c:pt>
                <c:pt idx="129">
                  <c:v>41281</c:v>
                </c:pt>
                <c:pt idx="130">
                  <c:v>41281</c:v>
                </c:pt>
                <c:pt idx="131">
                  <c:v>41281</c:v>
                </c:pt>
                <c:pt idx="132">
                  <c:v>41281</c:v>
                </c:pt>
                <c:pt idx="133">
                  <c:v>41281</c:v>
                </c:pt>
                <c:pt idx="134">
                  <c:v>41281</c:v>
                </c:pt>
                <c:pt idx="135">
                  <c:v>41281</c:v>
                </c:pt>
                <c:pt idx="136">
                  <c:v>41281</c:v>
                </c:pt>
                <c:pt idx="137">
                  <c:v>41281</c:v>
                </c:pt>
                <c:pt idx="138">
                  <c:v>41281</c:v>
                </c:pt>
                <c:pt idx="139">
                  <c:v>41282</c:v>
                </c:pt>
                <c:pt idx="140">
                  <c:v>41282</c:v>
                </c:pt>
                <c:pt idx="141">
                  <c:v>41282</c:v>
                </c:pt>
                <c:pt idx="142">
                  <c:v>41282</c:v>
                </c:pt>
                <c:pt idx="143">
                  <c:v>41282</c:v>
                </c:pt>
                <c:pt idx="144">
                  <c:v>41282</c:v>
                </c:pt>
                <c:pt idx="145">
                  <c:v>41282</c:v>
                </c:pt>
                <c:pt idx="146">
                  <c:v>41282</c:v>
                </c:pt>
                <c:pt idx="147">
                  <c:v>41282</c:v>
                </c:pt>
                <c:pt idx="148">
                  <c:v>41282</c:v>
                </c:pt>
                <c:pt idx="149">
                  <c:v>41282</c:v>
                </c:pt>
                <c:pt idx="150">
                  <c:v>41282</c:v>
                </c:pt>
                <c:pt idx="151">
                  <c:v>41282</c:v>
                </c:pt>
                <c:pt idx="152">
                  <c:v>41282</c:v>
                </c:pt>
                <c:pt idx="153">
                  <c:v>41282</c:v>
                </c:pt>
                <c:pt idx="154">
                  <c:v>41282</c:v>
                </c:pt>
                <c:pt idx="155">
                  <c:v>41282</c:v>
                </c:pt>
                <c:pt idx="156">
                  <c:v>41282</c:v>
                </c:pt>
                <c:pt idx="157">
                  <c:v>41282</c:v>
                </c:pt>
                <c:pt idx="158">
                  <c:v>41282</c:v>
                </c:pt>
                <c:pt idx="159">
                  <c:v>41283</c:v>
                </c:pt>
                <c:pt idx="160">
                  <c:v>41283</c:v>
                </c:pt>
                <c:pt idx="161">
                  <c:v>41283</c:v>
                </c:pt>
                <c:pt idx="162">
                  <c:v>41283</c:v>
                </c:pt>
                <c:pt idx="163">
                  <c:v>41283</c:v>
                </c:pt>
                <c:pt idx="164">
                  <c:v>41283</c:v>
                </c:pt>
                <c:pt idx="165">
                  <c:v>41283</c:v>
                </c:pt>
                <c:pt idx="166">
                  <c:v>41283</c:v>
                </c:pt>
                <c:pt idx="167">
                  <c:v>41283</c:v>
                </c:pt>
                <c:pt idx="168">
                  <c:v>41283</c:v>
                </c:pt>
                <c:pt idx="169">
                  <c:v>41283</c:v>
                </c:pt>
                <c:pt idx="170">
                  <c:v>41283</c:v>
                </c:pt>
                <c:pt idx="171">
                  <c:v>41283</c:v>
                </c:pt>
                <c:pt idx="172">
                  <c:v>41283</c:v>
                </c:pt>
                <c:pt idx="173">
                  <c:v>41283</c:v>
                </c:pt>
                <c:pt idx="174">
                  <c:v>41283</c:v>
                </c:pt>
                <c:pt idx="175">
                  <c:v>41283</c:v>
                </c:pt>
                <c:pt idx="176">
                  <c:v>41283</c:v>
                </c:pt>
                <c:pt idx="177">
                  <c:v>41283</c:v>
                </c:pt>
                <c:pt idx="178">
                  <c:v>41284</c:v>
                </c:pt>
                <c:pt idx="179">
                  <c:v>41284</c:v>
                </c:pt>
                <c:pt idx="180">
                  <c:v>41284</c:v>
                </c:pt>
                <c:pt idx="181">
                  <c:v>41284</c:v>
                </c:pt>
                <c:pt idx="182">
                  <c:v>41284</c:v>
                </c:pt>
                <c:pt idx="183">
                  <c:v>41284</c:v>
                </c:pt>
                <c:pt idx="184">
                  <c:v>41284</c:v>
                </c:pt>
                <c:pt idx="185">
                  <c:v>41284</c:v>
                </c:pt>
                <c:pt idx="186">
                  <c:v>41284</c:v>
                </c:pt>
                <c:pt idx="187">
                  <c:v>41284</c:v>
                </c:pt>
                <c:pt idx="188">
                  <c:v>41284</c:v>
                </c:pt>
                <c:pt idx="189">
                  <c:v>41284</c:v>
                </c:pt>
                <c:pt idx="190">
                  <c:v>41284</c:v>
                </c:pt>
                <c:pt idx="191">
                  <c:v>41284</c:v>
                </c:pt>
                <c:pt idx="192">
                  <c:v>41284</c:v>
                </c:pt>
                <c:pt idx="193">
                  <c:v>41284</c:v>
                </c:pt>
                <c:pt idx="194">
                  <c:v>41284</c:v>
                </c:pt>
                <c:pt idx="195">
                  <c:v>41284</c:v>
                </c:pt>
                <c:pt idx="196">
                  <c:v>41284</c:v>
                </c:pt>
                <c:pt idx="197">
                  <c:v>41284</c:v>
                </c:pt>
                <c:pt idx="198">
                  <c:v>41285</c:v>
                </c:pt>
                <c:pt idx="199">
                  <c:v>41285</c:v>
                </c:pt>
                <c:pt idx="200">
                  <c:v>41285</c:v>
                </c:pt>
                <c:pt idx="201">
                  <c:v>41285</c:v>
                </c:pt>
                <c:pt idx="202">
                  <c:v>41285</c:v>
                </c:pt>
                <c:pt idx="203">
                  <c:v>41285</c:v>
                </c:pt>
                <c:pt idx="204">
                  <c:v>41285</c:v>
                </c:pt>
                <c:pt idx="205">
                  <c:v>41285</c:v>
                </c:pt>
                <c:pt idx="206">
                  <c:v>41285</c:v>
                </c:pt>
                <c:pt idx="207">
                  <c:v>41285</c:v>
                </c:pt>
                <c:pt idx="208">
                  <c:v>41285</c:v>
                </c:pt>
                <c:pt idx="209">
                  <c:v>41285</c:v>
                </c:pt>
                <c:pt idx="210">
                  <c:v>41285</c:v>
                </c:pt>
                <c:pt idx="211">
                  <c:v>41285</c:v>
                </c:pt>
                <c:pt idx="212">
                  <c:v>41285</c:v>
                </c:pt>
                <c:pt idx="213">
                  <c:v>41285</c:v>
                </c:pt>
                <c:pt idx="214">
                  <c:v>41285</c:v>
                </c:pt>
                <c:pt idx="215">
                  <c:v>41285</c:v>
                </c:pt>
                <c:pt idx="216">
                  <c:v>41285</c:v>
                </c:pt>
                <c:pt idx="217">
                  <c:v>41285</c:v>
                </c:pt>
                <c:pt idx="218">
                  <c:v>41286</c:v>
                </c:pt>
                <c:pt idx="219">
                  <c:v>41286</c:v>
                </c:pt>
                <c:pt idx="220">
                  <c:v>41286</c:v>
                </c:pt>
                <c:pt idx="221">
                  <c:v>41286</c:v>
                </c:pt>
                <c:pt idx="222">
                  <c:v>41286</c:v>
                </c:pt>
                <c:pt idx="223">
                  <c:v>41286</c:v>
                </c:pt>
                <c:pt idx="224">
                  <c:v>41286</c:v>
                </c:pt>
                <c:pt idx="225">
                  <c:v>41286</c:v>
                </c:pt>
                <c:pt idx="226">
                  <c:v>41286</c:v>
                </c:pt>
                <c:pt idx="227">
                  <c:v>41286</c:v>
                </c:pt>
                <c:pt idx="228">
                  <c:v>41286</c:v>
                </c:pt>
                <c:pt idx="229">
                  <c:v>41286</c:v>
                </c:pt>
                <c:pt idx="230">
                  <c:v>41286</c:v>
                </c:pt>
                <c:pt idx="231">
                  <c:v>41286</c:v>
                </c:pt>
                <c:pt idx="232">
                  <c:v>41286</c:v>
                </c:pt>
                <c:pt idx="233">
                  <c:v>41286</c:v>
                </c:pt>
                <c:pt idx="234">
                  <c:v>41286</c:v>
                </c:pt>
                <c:pt idx="235">
                  <c:v>41286</c:v>
                </c:pt>
                <c:pt idx="236">
                  <c:v>41286</c:v>
                </c:pt>
                <c:pt idx="237">
                  <c:v>41286</c:v>
                </c:pt>
                <c:pt idx="238">
                  <c:v>41287</c:v>
                </c:pt>
                <c:pt idx="239">
                  <c:v>41287</c:v>
                </c:pt>
                <c:pt idx="240">
                  <c:v>41287</c:v>
                </c:pt>
                <c:pt idx="241">
                  <c:v>41287</c:v>
                </c:pt>
                <c:pt idx="242">
                  <c:v>41287</c:v>
                </c:pt>
                <c:pt idx="243">
                  <c:v>41287</c:v>
                </c:pt>
                <c:pt idx="244">
                  <c:v>41287</c:v>
                </c:pt>
                <c:pt idx="245">
                  <c:v>41287</c:v>
                </c:pt>
                <c:pt idx="246">
                  <c:v>41287</c:v>
                </c:pt>
                <c:pt idx="247">
                  <c:v>41287</c:v>
                </c:pt>
                <c:pt idx="248">
                  <c:v>41287</c:v>
                </c:pt>
                <c:pt idx="249">
                  <c:v>41287</c:v>
                </c:pt>
                <c:pt idx="250">
                  <c:v>41287</c:v>
                </c:pt>
                <c:pt idx="251">
                  <c:v>41287</c:v>
                </c:pt>
                <c:pt idx="252">
                  <c:v>41287</c:v>
                </c:pt>
                <c:pt idx="253">
                  <c:v>41287</c:v>
                </c:pt>
                <c:pt idx="254">
                  <c:v>41287</c:v>
                </c:pt>
                <c:pt idx="255">
                  <c:v>41287</c:v>
                </c:pt>
                <c:pt idx="256">
                  <c:v>41287</c:v>
                </c:pt>
                <c:pt idx="257">
                  <c:v>41288</c:v>
                </c:pt>
                <c:pt idx="258">
                  <c:v>41288</c:v>
                </c:pt>
                <c:pt idx="259">
                  <c:v>41288</c:v>
                </c:pt>
                <c:pt idx="260">
                  <c:v>41288</c:v>
                </c:pt>
                <c:pt idx="261">
                  <c:v>41288</c:v>
                </c:pt>
                <c:pt idx="262">
                  <c:v>41288</c:v>
                </c:pt>
                <c:pt idx="263">
                  <c:v>41288</c:v>
                </c:pt>
                <c:pt idx="264">
                  <c:v>41288</c:v>
                </c:pt>
                <c:pt idx="265">
                  <c:v>41288</c:v>
                </c:pt>
                <c:pt idx="266">
                  <c:v>41288</c:v>
                </c:pt>
                <c:pt idx="267">
                  <c:v>41288</c:v>
                </c:pt>
                <c:pt idx="268">
                  <c:v>41288</c:v>
                </c:pt>
                <c:pt idx="269">
                  <c:v>41288</c:v>
                </c:pt>
                <c:pt idx="270">
                  <c:v>41288</c:v>
                </c:pt>
                <c:pt idx="271">
                  <c:v>41288</c:v>
                </c:pt>
                <c:pt idx="272">
                  <c:v>41288</c:v>
                </c:pt>
                <c:pt idx="273">
                  <c:v>41288</c:v>
                </c:pt>
                <c:pt idx="274">
                  <c:v>41288</c:v>
                </c:pt>
                <c:pt idx="275">
                  <c:v>41288</c:v>
                </c:pt>
                <c:pt idx="276">
                  <c:v>41288</c:v>
                </c:pt>
                <c:pt idx="277">
                  <c:v>41289</c:v>
                </c:pt>
                <c:pt idx="278">
                  <c:v>41289</c:v>
                </c:pt>
                <c:pt idx="279">
                  <c:v>41289</c:v>
                </c:pt>
                <c:pt idx="280">
                  <c:v>41289</c:v>
                </c:pt>
                <c:pt idx="281">
                  <c:v>41289</c:v>
                </c:pt>
                <c:pt idx="282">
                  <c:v>41289</c:v>
                </c:pt>
                <c:pt idx="283">
                  <c:v>41289</c:v>
                </c:pt>
                <c:pt idx="284">
                  <c:v>41289</c:v>
                </c:pt>
                <c:pt idx="285">
                  <c:v>41289</c:v>
                </c:pt>
                <c:pt idx="286">
                  <c:v>41289</c:v>
                </c:pt>
                <c:pt idx="287">
                  <c:v>41289</c:v>
                </c:pt>
                <c:pt idx="288">
                  <c:v>41289</c:v>
                </c:pt>
                <c:pt idx="289">
                  <c:v>41289</c:v>
                </c:pt>
                <c:pt idx="290">
                  <c:v>41289</c:v>
                </c:pt>
                <c:pt idx="291">
                  <c:v>41289</c:v>
                </c:pt>
                <c:pt idx="292">
                  <c:v>41289</c:v>
                </c:pt>
                <c:pt idx="293">
                  <c:v>41289</c:v>
                </c:pt>
                <c:pt idx="294">
                  <c:v>41289</c:v>
                </c:pt>
                <c:pt idx="295">
                  <c:v>41290</c:v>
                </c:pt>
                <c:pt idx="296">
                  <c:v>41290</c:v>
                </c:pt>
                <c:pt idx="297">
                  <c:v>41290</c:v>
                </c:pt>
                <c:pt idx="298">
                  <c:v>41290</c:v>
                </c:pt>
                <c:pt idx="299">
                  <c:v>41290</c:v>
                </c:pt>
                <c:pt idx="300">
                  <c:v>41290</c:v>
                </c:pt>
                <c:pt idx="301">
                  <c:v>41290</c:v>
                </c:pt>
                <c:pt idx="302">
                  <c:v>41290</c:v>
                </c:pt>
                <c:pt idx="303">
                  <c:v>41290</c:v>
                </c:pt>
                <c:pt idx="304">
                  <c:v>41290</c:v>
                </c:pt>
                <c:pt idx="305">
                  <c:v>41290</c:v>
                </c:pt>
                <c:pt idx="306">
                  <c:v>41290</c:v>
                </c:pt>
                <c:pt idx="307">
                  <c:v>41290</c:v>
                </c:pt>
                <c:pt idx="308">
                  <c:v>41290</c:v>
                </c:pt>
                <c:pt idx="309">
                  <c:v>41290</c:v>
                </c:pt>
                <c:pt idx="310">
                  <c:v>41290</c:v>
                </c:pt>
                <c:pt idx="311">
                  <c:v>41290</c:v>
                </c:pt>
                <c:pt idx="312">
                  <c:v>41290</c:v>
                </c:pt>
                <c:pt idx="313">
                  <c:v>41290</c:v>
                </c:pt>
                <c:pt idx="314">
                  <c:v>41290</c:v>
                </c:pt>
                <c:pt idx="315">
                  <c:v>41291</c:v>
                </c:pt>
                <c:pt idx="316">
                  <c:v>41291</c:v>
                </c:pt>
                <c:pt idx="317">
                  <c:v>41291</c:v>
                </c:pt>
                <c:pt idx="318">
                  <c:v>41291</c:v>
                </c:pt>
                <c:pt idx="319">
                  <c:v>41291</c:v>
                </c:pt>
                <c:pt idx="320">
                  <c:v>41291</c:v>
                </c:pt>
                <c:pt idx="321">
                  <c:v>41291</c:v>
                </c:pt>
                <c:pt idx="322">
                  <c:v>41291</c:v>
                </c:pt>
                <c:pt idx="323">
                  <c:v>41291</c:v>
                </c:pt>
                <c:pt idx="324">
                  <c:v>41291</c:v>
                </c:pt>
                <c:pt idx="325">
                  <c:v>41291</c:v>
                </c:pt>
                <c:pt idx="326">
                  <c:v>41291</c:v>
                </c:pt>
                <c:pt idx="327">
                  <c:v>41291</c:v>
                </c:pt>
                <c:pt idx="328">
                  <c:v>41291</c:v>
                </c:pt>
                <c:pt idx="329">
                  <c:v>41291</c:v>
                </c:pt>
                <c:pt idx="330">
                  <c:v>41291</c:v>
                </c:pt>
                <c:pt idx="331">
                  <c:v>41291</c:v>
                </c:pt>
                <c:pt idx="332">
                  <c:v>41291</c:v>
                </c:pt>
                <c:pt idx="333">
                  <c:v>41291</c:v>
                </c:pt>
                <c:pt idx="334">
                  <c:v>41291</c:v>
                </c:pt>
                <c:pt idx="335">
                  <c:v>41292</c:v>
                </c:pt>
                <c:pt idx="336">
                  <c:v>41292</c:v>
                </c:pt>
                <c:pt idx="337">
                  <c:v>41292</c:v>
                </c:pt>
                <c:pt idx="338">
                  <c:v>41292</c:v>
                </c:pt>
                <c:pt idx="339">
                  <c:v>41292</c:v>
                </c:pt>
                <c:pt idx="340">
                  <c:v>41292</c:v>
                </c:pt>
                <c:pt idx="341">
                  <c:v>41292</c:v>
                </c:pt>
                <c:pt idx="342">
                  <c:v>41292</c:v>
                </c:pt>
                <c:pt idx="343">
                  <c:v>41292</c:v>
                </c:pt>
                <c:pt idx="344">
                  <c:v>41292</c:v>
                </c:pt>
                <c:pt idx="345">
                  <c:v>41292</c:v>
                </c:pt>
                <c:pt idx="346">
                  <c:v>41292</c:v>
                </c:pt>
                <c:pt idx="347">
                  <c:v>41292</c:v>
                </c:pt>
                <c:pt idx="348">
                  <c:v>41292</c:v>
                </c:pt>
                <c:pt idx="349">
                  <c:v>41292</c:v>
                </c:pt>
                <c:pt idx="350">
                  <c:v>41292</c:v>
                </c:pt>
                <c:pt idx="351">
                  <c:v>41292</c:v>
                </c:pt>
                <c:pt idx="352">
                  <c:v>41292</c:v>
                </c:pt>
                <c:pt idx="353">
                  <c:v>41292</c:v>
                </c:pt>
                <c:pt idx="354">
                  <c:v>41292</c:v>
                </c:pt>
                <c:pt idx="355">
                  <c:v>41293</c:v>
                </c:pt>
                <c:pt idx="356">
                  <c:v>41293</c:v>
                </c:pt>
                <c:pt idx="357">
                  <c:v>41293</c:v>
                </c:pt>
                <c:pt idx="358">
                  <c:v>41293</c:v>
                </c:pt>
                <c:pt idx="359">
                  <c:v>41293</c:v>
                </c:pt>
                <c:pt idx="360">
                  <c:v>41293</c:v>
                </c:pt>
                <c:pt idx="361">
                  <c:v>41293</c:v>
                </c:pt>
                <c:pt idx="362">
                  <c:v>41293</c:v>
                </c:pt>
                <c:pt idx="363">
                  <c:v>41293</c:v>
                </c:pt>
                <c:pt idx="364">
                  <c:v>41293</c:v>
                </c:pt>
                <c:pt idx="365">
                  <c:v>41293</c:v>
                </c:pt>
                <c:pt idx="366">
                  <c:v>41293</c:v>
                </c:pt>
                <c:pt idx="367">
                  <c:v>41293</c:v>
                </c:pt>
                <c:pt idx="368">
                  <c:v>41293</c:v>
                </c:pt>
                <c:pt idx="369">
                  <c:v>41293</c:v>
                </c:pt>
                <c:pt idx="370">
                  <c:v>41293</c:v>
                </c:pt>
                <c:pt idx="371">
                  <c:v>41293</c:v>
                </c:pt>
                <c:pt idx="372">
                  <c:v>41293</c:v>
                </c:pt>
                <c:pt idx="373">
                  <c:v>41293</c:v>
                </c:pt>
                <c:pt idx="374">
                  <c:v>41294</c:v>
                </c:pt>
                <c:pt idx="375">
                  <c:v>41294</c:v>
                </c:pt>
                <c:pt idx="376">
                  <c:v>41294</c:v>
                </c:pt>
                <c:pt idx="377">
                  <c:v>41294</c:v>
                </c:pt>
                <c:pt idx="378">
                  <c:v>41294</c:v>
                </c:pt>
                <c:pt idx="379">
                  <c:v>41294</c:v>
                </c:pt>
                <c:pt idx="380">
                  <c:v>41294</c:v>
                </c:pt>
                <c:pt idx="381">
                  <c:v>41294</c:v>
                </c:pt>
                <c:pt idx="382">
                  <c:v>41294</c:v>
                </c:pt>
                <c:pt idx="383">
                  <c:v>41294</c:v>
                </c:pt>
                <c:pt idx="384">
                  <c:v>41294</c:v>
                </c:pt>
                <c:pt idx="385">
                  <c:v>41294</c:v>
                </c:pt>
                <c:pt idx="386">
                  <c:v>41294</c:v>
                </c:pt>
                <c:pt idx="387">
                  <c:v>41294</c:v>
                </c:pt>
                <c:pt idx="388">
                  <c:v>41294</c:v>
                </c:pt>
                <c:pt idx="389">
                  <c:v>41294</c:v>
                </c:pt>
                <c:pt idx="390">
                  <c:v>41294</c:v>
                </c:pt>
                <c:pt idx="391">
                  <c:v>41294</c:v>
                </c:pt>
                <c:pt idx="392">
                  <c:v>41294</c:v>
                </c:pt>
                <c:pt idx="393">
                  <c:v>41294</c:v>
                </c:pt>
                <c:pt idx="394">
                  <c:v>41295</c:v>
                </c:pt>
                <c:pt idx="395">
                  <c:v>41295</c:v>
                </c:pt>
                <c:pt idx="396">
                  <c:v>41295</c:v>
                </c:pt>
                <c:pt idx="397">
                  <c:v>41295</c:v>
                </c:pt>
                <c:pt idx="398">
                  <c:v>41295</c:v>
                </c:pt>
                <c:pt idx="399">
                  <c:v>41295</c:v>
                </c:pt>
                <c:pt idx="400">
                  <c:v>41295</c:v>
                </c:pt>
                <c:pt idx="401">
                  <c:v>41295</c:v>
                </c:pt>
                <c:pt idx="402">
                  <c:v>41295</c:v>
                </c:pt>
                <c:pt idx="403">
                  <c:v>41295</c:v>
                </c:pt>
                <c:pt idx="404">
                  <c:v>41295</c:v>
                </c:pt>
                <c:pt idx="405">
                  <c:v>41295</c:v>
                </c:pt>
                <c:pt idx="406">
                  <c:v>41295</c:v>
                </c:pt>
                <c:pt idx="407">
                  <c:v>41295</c:v>
                </c:pt>
                <c:pt idx="408">
                  <c:v>41295</c:v>
                </c:pt>
                <c:pt idx="409">
                  <c:v>41295</c:v>
                </c:pt>
                <c:pt idx="410">
                  <c:v>41295</c:v>
                </c:pt>
                <c:pt idx="411">
                  <c:v>41295</c:v>
                </c:pt>
                <c:pt idx="412">
                  <c:v>41295</c:v>
                </c:pt>
                <c:pt idx="413">
                  <c:v>41295</c:v>
                </c:pt>
                <c:pt idx="414">
                  <c:v>41296</c:v>
                </c:pt>
                <c:pt idx="415">
                  <c:v>41296</c:v>
                </c:pt>
                <c:pt idx="416">
                  <c:v>41296</c:v>
                </c:pt>
                <c:pt idx="417">
                  <c:v>41296</c:v>
                </c:pt>
                <c:pt idx="418">
                  <c:v>41296</c:v>
                </c:pt>
                <c:pt idx="419">
                  <c:v>41296</c:v>
                </c:pt>
                <c:pt idx="420">
                  <c:v>41296</c:v>
                </c:pt>
                <c:pt idx="421">
                  <c:v>41296</c:v>
                </c:pt>
                <c:pt idx="422">
                  <c:v>41296</c:v>
                </c:pt>
                <c:pt idx="423">
                  <c:v>41296</c:v>
                </c:pt>
                <c:pt idx="424">
                  <c:v>41296</c:v>
                </c:pt>
                <c:pt idx="425">
                  <c:v>41296</c:v>
                </c:pt>
                <c:pt idx="426">
                  <c:v>41296</c:v>
                </c:pt>
                <c:pt idx="427">
                  <c:v>41296</c:v>
                </c:pt>
                <c:pt idx="428">
                  <c:v>41296</c:v>
                </c:pt>
                <c:pt idx="429">
                  <c:v>41296</c:v>
                </c:pt>
                <c:pt idx="430">
                  <c:v>41296</c:v>
                </c:pt>
                <c:pt idx="431">
                  <c:v>41296</c:v>
                </c:pt>
                <c:pt idx="432">
                  <c:v>41296</c:v>
                </c:pt>
                <c:pt idx="433">
                  <c:v>41296</c:v>
                </c:pt>
                <c:pt idx="434">
                  <c:v>41297</c:v>
                </c:pt>
                <c:pt idx="435">
                  <c:v>41297</c:v>
                </c:pt>
                <c:pt idx="436">
                  <c:v>41297</c:v>
                </c:pt>
                <c:pt idx="437">
                  <c:v>41297</c:v>
                </c:pt>
                <c:pt idx="438">
                  <c:v>41297</c:v>
                </c:pt>
                <c:pt idx="439">
                  <c:v>41297</c:v>
                </c:pt>
                <c:pt idx="440">
                  <c:v>41297</c:v>
                </c:pt>
                <c:pt idx="441">
                  <c:v>41297</c:v>
                </c:pt>
                <c:pt idx="442">
                  <c:v>41297</c:v>
                </c:pt>
                <c:pt idx="443">
                  <c:v>41297</c:v>
                </c:pt>
                <c:pt idx="444">
                  <c:v>41297</c:v>
                </c:pt>
                <c:pt idx="445">
                  <c:v>41297</c:v>
                </c:pt>
                <c:pt idx="446">
                  <c:v>41297</c:v>
                </c:pt>
                <c:pt idx="447">
                  <c:v>41297</c:v>
                </c:pt>
                <c:pt idx="448">
                  <c:v>41297</c:v>
                </c:pt>
                <c:pt idx="449">
                  <c:v>41297</c:v>
                </c:pt>
                <c:pt idx="450">
                  <c:v>41297</c:v>
                </c:pt>
                <c:pt idx="451">
                  <c:v>41297</c:v>
                </c:pt>
                <c:pt idx="452">
                  <c:v>41297</c:v>
                </c:pt>
                <c:pt idx="453">
                  <c:v>41297</c:v>
                </c:pt>
                <c:pt idx="454">
                  <c:v>41298</c:v>
                </c:pt>
                <c:pt idx="455">
                  <c:v>41298</c:v>
                </c:pt>
                <c:pt idx="456">
                  <c:v>41298</c:v>
                </c:pt>
                <c:pt idx="457">
                  <c:v>41298</c:v>
                </c:pt>
                <c:pt idx="458">
                  <c:v>41298</c:v>
                </c:pt>
                <c:pt idx="459">
                  <c:v>41298</c:v>
                </c:pt>
                <c:pt idx="460">
                  <c:v>41298</c:v>
                </c:pt>
                <c:pt idx="461">
                  <c:v>41298</c:v>
                </c:pt>
                <c:pt idx="462">
                  <c:v>41298</c:v>
                </c:pt>
                <c:pt idx="463">
                  <c:v>41298</c:v>
                </c:pt>
                <c:pt idx="464">
                  <c:v>41298</c:v>
                </c:pt>
                <c:pt idx="465">
                  <c:v>41298</c:v>
                </c:pt>
                <c:pt idx="466">
                  <c:v>41298</c:v>
                </c:pt>
                <c:pt idx="467">
                  <c:v>41298</c:v>
                </c:pt>
                <c:pt idx="468">
                  <c:v>41298</c:v>
                </c:pt>
                <c:pt idx="469">
                  <c:v>41298</c:v>
                </c:pt>
                <c:pt idx="470">
                  <c:v>41298</c:v>
                </c:pt>
                <c:pt idx="471">
                  <c:v>41298</c:v>
                </c:pt>
                <c:pt idx="472">
                  <c:v>41298</c:v>
                </c:pt>
                <c:pt idx="473">
                  <c:v>41299</c:v>
                </c:pt>
                <c:pt idx="474">
                  <c:v>41299</c:v>
                </c:pt>
                <c:pt idx="475">
                  <c:v>41299</c:v>
                </c:pt>
                <c:pt idx="476">
                  <c:v>41299</c:v>
                </c:pt>
                <c:pt idx="477">
                  <c:v>41299</c:v>
                </c:pt>
                <c:pt idx="478">
                  <c:v>41299</c:v>
                </c:pt>
                <c:pt idx="479">
                  <c:v>41299</c:v>
                </c:pt>
                <c:pt idx="480">
                  <c:v>41299</c:v>
                </c:pt>
                <c:pt idx="481">
                  <c:v>41299</c:v>
                </c:pt>
                <c:pt idx="482">
                  <c:v>41299</c:v>
                </c:pt>
                <c:pt idx="483">
                  <c:v>41299</c:v>
                </c:pt>
                <c:pt idx="484">
                  <c:v>41299</c:v>
                </c:pt>
                <c:pt idx="485">
                  <c:v>41299</c:v>
                </c:pt>
                <c:pt idx="486">
                  <c:v>41299</c:v>
                </c:pt>
                <c:pt idx="487">
                  <c:v>41299</c:v>
                </c:pt>
                <c:pt idx="488">
                  <c:v>41299</c:v>
                </c:pt>
                <c:pt idx="489">
                  <c:v>41299</c:v>
                </c:pt>
                <c:pt idx="490">
                  <c:v>41299</c:v>
                </c:pt>
                <c:pt idx="491">
                  <c:v>41300</c:v>
                </c:pt>
                <c:pt idx="492">
                  <c:v>41300</c:v>
                </c:pt>
                <c:pt idx="493">
                  <c:v>41300</c:v>
                </c:pt>
                <c:pt idx="494">
                  <c:v>41300</c:v>
                </c:pt>
                <c:pt idx="495">
                  <c:v>41300</c:v>
                </c:pt>
                <c:pt idx="496">
                  <c:v>41300</c:v>
                </c:pt>
                <c:pt idx="497">
                  <c:v>41300</c:v>
                </c:pt>
                <c:pt idx="498">
                  <c:v>41300</c:v>
                </c:pt>
                <c:pt idx="499">
                  <c:v>41300</c:v>
                </c:pt>
                <c:pt idx="500">
                  <c:v>41300</c:v>
                </c:pt>
                <c:pt idx="501">
                  <c:v>41300</c:v>
                </c:pt>
                <c:pt idx="502">
                  <c:v>41300</c:v>
                </c:pt>
                <c:pt idx="503">
                  <c:v>41300</c:v>
                </c:pt>
                <c:pt idx="504">
                  <c:v>41300</c:v>
                </c:pt>
                <c:pt idx="505">
                  <c:v>41300</c:v>
                </c:pt>
                <c:pt idx="506">
                  <c:v>41300</c:v>
                </c:pt>
                <c:pt idx="507">
                  <c:v>41300</c:v>
                </c:pt>
                <c:pt idx="508">
                  <c:v>41300</c:v>
                </c:pt>
                <c:pt idx="509">
                  <c:v>41300</c:v>
                </c:pt>
                <c:pt idx="510">
                  <c:v>41300</c:v>
                </c:pt>
                <c:pt idx="511">
                  <c:v>41301</c:v>
                </c:pt>
                <c:pt idx="512">
                  <c:v>41301</c:v>
                </c:pt>
                <c:pt idx="513">
                  <c:v>41301</c:v>
                </c:pt>
                <c:pt idx="514">
                  <c:v>41301</c:v>
                </c:pt>
                <c:pt idx="515">
                  <c:v>41301</c:v>
                </c:pt>
                <c:pt idx="516">
                  <c:v>41301</c:v>
                </c:pt>
                <c:pt idx="517">
                  <c:v>41301</c:v>
                </c:pt>
                <c:pt idx="518">
                  <c:v>41301</c:v>
                </c:pt>
                <c:pt idx="519">
                  <c:v>41301</c:v>
                </c:pt>
                <c:pt idx="520">
                  <c:v>41301</c:v>
                </c:pt>
                <c:pt idx="521">
                  <c:v>41301</c:v>
                </c:pt>
                <c:pt idx="522">
                  <c:v>41301</c:v>
                </c:pt>
                <c:pt idx="523">
                  <c:v>41301</c:v>
                </c:pt>
                <c:pt idx="524">
                  <c:v>41301</c:v>
                </c:pt>
                <c:pt idx="525">
                  <c:v>41301</c:v>
                </c:pt>
                <c:pt idx="526">
                  <c:v>41301</c:v>
                </c:pt>
                <c:pt idx="527">
                  <c:v>41301</c:v>
                </c:pt>
                <c:pt idx="528">
                  <c:v>41301</c:v>
                </c:pt>
                <c:pt idx="529">
                  <c:v>41301</c:v>
                </c:pt>
                <c:pt idx="530">
                  <c:v>41301</c:v>
                </c:pt>
                <c:pt idx="531">
                  <c:v>41302</c:v>
                </c:pt>
                <c:pt idx="532">
                  <c:v>41302</c:v>
                </c:pt>
                <c:pt idx="533">
                  <c:v>41302</c:v>
                </c:pt>
                <c:pt idx="534">
                  <c:v>41302</c:v>
                </c:pt>
                <c:pt idx="535">
                  <c:v>41302</c:v>
                </c:pt>
                <c:pt idx="536">
                  <c:v>41302</c:v>
                </c:pt>
                <c:pt idx="537">
                  <c:v>41302</c:v>
                </c:pt>
                <c:pt idx="538">
                  <c:v>41302</c:v>
                </c:pt>
                <c:pt idx="539">
                  <c:v>41302</c:v>
                </c:pt>
                <c:pt idx="540">
                  <c:v>41302</c:v>
                </c:pt>
                <c:pt idx="541">
                  <c:v>41302</c:v>
                </c:pt>
                <c:pt idx="542">
                  <c:v>41302</c:v>
                </c:pt>
                <c:pt idx="543">
                  <c:v>41302</c:v>
                </c:pt>
                <c:pt idx="544">
                  <c:v>41302</c:v>
                </c:pt>
                <c:pt idx="545">
                  <c:v>41302</c:v>
                </c:pt>
                <c:pt idx="546">
                  <c:v>41302</c:v>
                </c:pt>
                <c:pt idx="547">
                  <c:v>41302</c:v>
                </c:pt>
                <c:pt idx="548">
                  <c:v>41302</c:v>
                </c:pt>
                <c:pt idx="549">
                  <c:v>41302</c:v>
                </c:pt>
                <c:pt idx="550">
                  <c:v>41303</c:v>
                </c:pt>
                <c:pt idx="551">
                  <c:v>41303</c:v>
                </c:pt>
                <c:pt idx="552">
                  <c:v>41303</c:v>
                </c:pt>
                <c:pt idx="553">
                  <c:v>41303</c:v>
                </c:pt>
                <c:pt idx="554">
                  <c:v>41303</c:v>
                </c:pt>
                <c:pt idx="555">
                  <c:v>41303</c:v>
                </c:pt>
                <c:pt idx="556">
                  <c:v>41303</c:v>
                </c:pt>
                <c:pt idx="557">
                  <c:v>41303</c:v>
                </c:pt>
                <c:pt idx="558">
                  <c:v>41303</c:v>
                </c:pt>
                <c:pt idx="559">
                  <c:v>41303</c:v>
                </c:pt>
                <c:pt idx="560">
                  <c:v>41303</c:v>
                </c:pt>
                <c:pt idx="561">
                  <c:v>41303</c:v>
                </c:pt>
                <c:pt idx="562">
                  <c:v>41303</c:v>
                </c:pt>
                <c:pt idx="563">
                  <c:v>41303</c:v>
                </c:pt>
                <c:pt idx="564">
                  <c:v>41303</c:v>
                </c:pt>
                <c:pt idx="565">
                  <c:v>41303</c:v>
                </c:pt>
                <c:pt idx="566">
                  <c:v>41303</c:v>
                </c:pt>
                <c:pt idx="567">
                  <c:v>41303</c:v>
                </c:pt>
                <c:pt idx="568">
                  <c:v>41303</c:v>
                </c:pt>
                <c:pt idx="569">
                  <c:v>41303</c:v>
                </c:pt>
                <c:pt idx="570">
                  <c:v>41304</c:v>
                </c:pt>
                <c:pt idx="571">
                  <c:v>41304</c:v>
                </c:pt>
                <c:pt idx="572">
                  <c:v>41304</c:v>
                </c:pt>
                <c:pt idx="573">
                  <c:v>41304</c:v>
                </c:pt>
                <c:pt idx="574">
                  <c:v>41304</c:v>
                </c:pt>
                <c:pt idx="575">
                  <c:v>41304</c:v>
                </c:pt>
                <c:pt idx="576">
                  <c:v>41304</c:v>
                </c:pt>
                <c:pt idx="577">
                  <c:v>41304</c:v>
                </c:pt>
                <c:pt idx="578">
                  <c:v>41304</c:v>
                </c:pt>
                <c:pt idx="579">
                  <c:v>41304</c:v>
                </c:pt>
                <c:pt idx="580">
                  <c:v>41304</c:v>
                </c:pt>
                <c:pt idx="581">
                  <c:v>41304</c:v>
                </c:pt>
                <c:pt idx="582">
                  <c:v>41304</c:v>
                </c:pt>
                <c:pt idx="583">
                  <c:v>41304</c:v>
                </c:pt>
                <c:pt idx="584">
                  <c:v>41304</c:v>
                </c:pt>
                <c:pt idx="585">
                  <c:v>41304</c:v>
                </c:pt>
                <c:pt idx="586">
                  <c:v>41304</c:v>
                </c:pt>
                <c:pt idx="587">
                  <c:v>41304</c:v>
                </c:pt>
                <c:pt idx="588">
                  <c:v>41304</c:v>
                </c:pt>
                <c:pt idx="589">
                  <c:v>41304</c:v>
                </c:pt>
                <c:pt idx="590">
                  <c:v>41305</c:v>
                </c:pt>
                <c:pt idx="591">
                  <c:v>41305</c:v>
                </c:pt>
                <c:pt idx="592">
                  <c:v>41305</c:v>
                </c:pt>
                <c:pt idx="593">
                  <c:v>41305</c:v>
                </c:pt>
                <c:pt idx="594">
                  <c:v>41305</c:v>
                </c:pt>
                <c:pt idx="595">
                  <c:v>41305</c:v>
                </c:pt>
                <c:pt idx="596">
                  <c:v>41305</c:v>
                </c:pt>
                <c:pt idx="597">
                  <c:v>41305</c:v>
                </c:pt>
                <c:pt idx="598">
                  <c:v>41305</c:v>
                </c:pt>
                <c:pt idx="599">
                  <c:v>41305</c:v>
                </c:pt>
                <c:pt idx="600">
                  <c:v>41305</c:v>
                </c:pt>
                <c:pt idx="601">
                  <c:v>41305</c:v>
                </c:pt>
                <c:pt idx="602">
                  <c:v>41305</c:v>
                </c:pt>
                <c:pt idx="603">
                  <c:v>41305</c:v>
                </c:pt>
                <c:pt idx="604">
                  <c:v>41305</c:v>
                </c:pt>
                <c:pt idx="605">
                  <c:v>41305</c:v>
                </c:pt>
                <c:pt idx="606">
                  <c:v>41305</c:v>
                </c:pt>
                <c:pt idx="607">
                  <c:v>41305</c:v>
                </c:pt>
                <c:pt idx="608">
                  <c:v>41305</c:v>
                </c:pt>
                <c:pt idx="609">
                  <c:v>41305</c:v>
                </c:pt>
                <c:pt idx="610">
                  <c:v>41306</c:v>
                </c:pt>
                <c:pt idx="611">
                  <c:v>41306</c:v>
                </c:pt>
                <c:pt idx="612">
                  <c:v>41306</c:v>
                </c:pt>
                <c:pt idx="613">
                  <c:v>41306</c:v>
                </c:pt>
                <c:pt idx="614">
                  <c:v>41306</c:v>
                </c:pt>
                <c:pt idx="615">
                  <c:v>41306</c:v>
                </c:pt>
                <c:pt idx="616">
                  <c:v>41306</c:v>
                </c:pt>
                <c:pt idx="617">
                  <c:v>41306</c:v>
                </c:pt>
                <c:pt idx="618">
                  <c:v>41306</c:v>
                </c:pt>
                <c:pt idx="619">
                  <c:v>41306</c:v>
                </c:pt>
                <c:pt idx="620">
                  <c:v>41306</c:v>
                </c:pt>
                <c:pt idx="621">
                  <c:v>41306</c:v>
                </c:pt>
                <c:pt idx="622">
                  <c:v>41306</c:v>
                </c:pt>
                <c:pt idx="623">
                  <c:v>41306</c:v>
                </c:pt>
                <c:pt idx="624">
                  <c:v>41306</c:v>
                </c:pt>
                <c:pt idx="625">
                  <c:v>41306</c:v>
                </c:pt>
                <c:pt idx="626">
                  <c:v>41306</c:v>
                </c:pt>
                <c:pt idx="627">
                  <c:v>41310</c:v>
                </c:pt>
                <c:pt idx="628">
                  <c:v>41310</c:v>
                </c:pt>
                <c:pt idx="629">
                  <c:v>41310</c:v>
                </c:pt>
                <c:pt idx="630">
                  <c:v>41310</c:v>
                </c:pt>
                <c:pt idx="631">
                  <c:v>41310</c:v>
                </c:pt>
                <c:pt idx="632">
                  <c:v>41310</c:v>
                </c:pt>
                <c:pt idx="633">
                  <c:v>41310</c:v>
                </c:pt>
                <c:pt idx="634">
                  <c:v>41310</c:v>
                </c:pt>
                <c:pt idx="635">
                  <c:v>41310</c:v>
                </c:pt>
                <c:pt idx="636">
                  <c:v>41311</c:v>
                </c:pt>
                <c:pt idx="637">
                  <c:v>41311</c:v>
                </c:pt>
                <c:pt idx="638">
                  <c:v>41311</c:v>
                </c:pt>
                <c:pt idx="639">
                  <c:v>41311</c:v>
                </c:pt>
                <c:pt idx="640">
                  <c:v>41311</c:v>
                </c:pt>
                <c:pt idx="641">
                  <c:v>41311</c:v>
                </c:pt>
                <c:pt idx="642">
                  <c:v>41311</c:v>
                </c:pt>
                <c:pt idx="643">
                  <c:v>41311</c:v>
                </c:pt>
                <c:pt idx="644">
                  <c:v>41311</c:v>
                </c:pt>
                <c:pt idx="645">
                  <c:v>41311</c:v>
                </c:pt>
                <c:pt idx="646">
                  <c:v>41311</c:v>
                </c:pt>
                <c:pt idx="647">
                  <c:v>41311</c:v>
                </c:pt>
                <c:pt idx="648">
                  <c:v>41311</c:v>
                </c:pt>
                <c:pt idx="649">
                  <c:v>41311</c:v>
                </c:pt>
                <c:pt idx="650">
                  <c:v>41311</c:v>
                </c:pt>
                <c:pt idx="651">
                  <c:v>41311</c:v>
                </c:pt>
                <c:pt idx="652">
                  <c:v>41311</c:v>
                </c:pt>
                <c:pt idx="653">
                  <c:v>41311</c:v>
                </c:pt>
                <c:pt idx="654">
                  <c:v>41311</c:v>
                </c:pt>
                <c:pt idx="655">
                  <c:v>41311</c:v>
                </c:pt>
                <c:pt idx="656">
                  <c:v>41312</c:v>
                </c:pt>
                <c:pt idx="657">
                  <c:v>41312</c:v>
                </c:pt>
                <c:pt idx="658">
                  <c:v>41312</c:v>
                </c:pt>
                <c:pt idx="659">
                  <c:v>41312</c:v>
                </c:pt>
                <c:pt idx="660">
                  <c:v>41312</c:v>
                </c:pt>
                <c:pt idx="661">
                  <c:v>41312</c:v>
                </c:pt>
                <c:pt idx="662">
                  <c:v>41312</c:v>
                </c:pt>
                <c:pt idx="663">
                  <c:v>41312</c:v>
                </c:pt>
                <c:pt idx="664">
                  <c:v>41312</c:v>
                </c:pt>
                <c:pt idx="665">
                  <c:v>41312</c:v>
                </c:pt>
                <c:pt idx="666">
                  <c:v>41312</c:v>
                </c:pt>
                <c:pt idx="667">
                  <c:v>41312</c:v>
                </c:pt>
                <c:pt idx="668">
                  <c:v>41312</c:v>
                </c:pt>
                <c:pt idx="669">
                  <c:v>41312</c:v>
                </c:pt>
                <c:pt idx="670">
                  <c:v>41312</c:v>
                </c:pt>
                <c:pt idx="671">
                  <c:v>41312</c:v>
                </c:pt>
                <c:pt idx="672">
                  <c:v>41312</c:v>
                </c:pt>
                <c:pt idx="673">
                  <c:v>41312</c:v>
                </c:pt>
                <c:pt idx="674">
                  <c:v>41312</c:v>
                </c:pt>
                <c:pt idx="675">
                  <c:v>41312</c:v>
                </c:pt>
                <c:pt idx="676">
                  <c:v>41313</c:v>
                </c:pt>
                <c:pt idx="677">
                  <c:v>41313</c:v>
                </c:pt>
                <c:pt idx="678">
                  <c:v>41313</c:v>
                </c:pt>
                <c:pt idx="679">
                  <c:v>41313</c:v>
                </c:pt>
                <c:pt idx="680">
                  <c:v>41313</c:v>
                </c:pt>
                <c:pt idx="681">
                  <c:v>41313</c:v>
                </c:pt>
                <c:pt idx="682">
                  <c:v>41313</c:v>
                </c:pt>
                <c:pt idx="683">
                  <c:v>41313</c:v>
                </c:pt>
                <c:pt idx="684">
                  <c:v>41313</c:v>
                </c:pt>
                <c:pt idx="685">
                  <c:v>41313</c:v>
                </c:pt>
                <c:pt idx="686">
                  <c:v>41313</c:v>
                </c:pt>
                <c:pt idx="687">
                  <c:v>41313</c:v>
                </c:pt>
                <c:pt idx="688">
                  <c:v>41313</c:v>
                </c:pt>
                <c:pt idx="689">
                  <c:v>41313</c:v>
                </c:pt>
                <c:pt idx="690">
                  <c:v>41313</c:v>
                </c:pt>
                <c:pt idx="691">
                  <c:v>41313</c:v>
                </c:pt>
                <c:pt idx="692">
                  <c:v>41313</c:v>
                </c:pt>
                <c:pt idx="693">
                  <c:v>41313</c:v>
                </c:pt>
                <c:pt idx="694">
                  <c:v>41313</c:v>
                </c:pt>
                <c:pt idx="695">
                  <c:v>41313</c:v>
                </c:pt>
                <c:pt idx="696">
                  <c:v>41314</c:v>
                </c:pt>
                <c:pt idx="697">
                  <c:v>41314</c:v>
                </c:pt>
                <c:pt idx="698">
                  <c:v>41314</c:v>
                </c:pt>
                <c:pt idx="699">
                  <c:v>41314</c:v>
                </c:pt>
                <c:pt idx="700">
                  <c:v>41314</c:v>
                </c:pt>
                <c:pt idx="701">
                  <c:v>41314</c:v>
                </c:pt>
                <c:pt idx="702">
                  <c:v>41314</c:v>
                </c:pt>
                <c:pt idx="703">
                  <c:v>41314</c:v>
                </c:pt>
                <c:pt idx="704">
                  <c:v>41314</c:v>
                </c:pt>
                <c:pt idx="705">
                  <c:v>41314</c:v>
                </c:pt>
                <c:pt idx="706">
                  <c:v>41314</c:v>
                </c:pt>
                <c:pt idx="707">
                  <c:v>41314</c:v>
                </c:pt>
                <c:pt idx="708">
                  <c:v>41314</c:v>
                </c:pt>
                <c:pt idx="709">
                  <c:v>41314</c:v>
                </c:pt>
                <c:pt idx="710">
                  <c:v>41314</c:v>
                </c:pt>
                <c:pt idx="711">
                  <c:v>41314</c:v>
                </c:pt>
                <c:pt idx="712">
                  <c:v>41314</c:v>
                </c:pt>
                <c:pt idx="713">
                  <c:v>41314</c:v>
                </c:pt>
                <c:pt idx="714">
                  <c:v>41314</c:v>
                </c:pt>
                <c:pt idx="715">
                  <c:v>41315</c:v>
                </c:pt>
                <c:pt idx="716">
                  <c:v>41315</c:v>
                </c:pt>
                <c:pt idx="717">
                  <c:v>41315</c:v>
                </c:pt>
                <c:pt idx="718">
                  <c:v>41315</c:v>
                </c:pt>
                <c:pt idx="719">
                  <c:v>41315</c:v>
                </c:pt>
                <c:pt idx="720">
                  <c:v>41315</c:v>
                </c:pt>
                <c:pt idx="721">
                  <c:v>41315</c:v>
                </c:pt>
                <c:pt idx="722">
                  <c:v>41315</c:v>
                </c:pt>
                <c:pt idx="723">
                  <c:v>41315</c:v>
                </c:pt>
                <c:pt idx="724">
                  <c:v>41315</c:v>
                </c:pt>
                <c:pt idx="725">
                  <c:v>41315</c:v>
                </c:pt>
                <c:pt idx="726">
                  <c:v>41315</c:v>
                </c:pt>
                <c:pt idx="727">
                  <c:v>41315</c:v>
                </c:pt>
                <c:pt idx="728">
                  <c:v>41315</c:v>
                </c:pt>
                <c:pt idx="729">
                  <c:v>41315</c:v>
                </c:pt>
                <c:pt idx="730">
                  <c:v>41315</c:v>
                </c:pt>
                <c:pt idx="731">
                  <c:v>41315</c:v>
                </c:pt>
                <c:pt idx="732">
                  <c:v>41315</c:v>
                </c:pt>
                <c:pt idx="733">
                  <c:v>41315</c:v>
                </c:pt>
                <c:pt idx="734">
                  <c:v>41315</c:v>
                </c:pt>
                <c:pt idx="735">
                  <c:v>41316</c:v>
                </c:pt>
                <c:pt idx="736">
                  <c:v>41316</c:v>
                </c:pt>
                <c:pt idx="737">
                  <c:v>41316</c:v>
                </c:pt>
                <c:pt idx="738">
                  <c:v>41316</c:v>
                </c:pt>
                <c:pt idx="739">
                  <c:v>41316</c:v>
                </c:pt>
                <c:pt idx="740">
                  <c:v>41316</c:v>
                </c:pt>
                <c:pt idx="741">
                  <c:v>41316</c:v>
                </c:pt>
                <c:pt idx="742">
                  <c:v>41316</c:v>
                </c:pt>
                <c:pt idx="743">
                  <c:v>41316</c:v>
                </c:pt>
                <c:pt idx="744">
                  <c:v>41316</c:v>
                </c:pt>
                <c:pt idx="745">
                  <c:v>41316</c:v>
                </c:pt>
                <c:pt idx="746">
                  <c:v>41316</c:v>
                </c:pt>
                <c:pt idx="747">
                  <c:v>41316</c:v>
                </c:pt>
                <c:pt idx="748">
                  <c:v>41316</c:v>
                </c:pt>
                <c:pt idx="749">
                  <c:v>41316</c:v>
                </c:pt>
                <c:pt idx="750">
                  <c:v>41316</c:v>
                </c:pt>
                <c:pt idx="751">
                  <c:v>41316</c:v>
                </c:pt>
                <c:pt idx="752">
                  <c:v>41316</c:v>
                </c:pt>
                <c:pt idx="753">
                  <c:v>41316</c:v>
                </c:pt>
                <c:pt idx="754">
                  <c:v>41316</c:v>
                </c:pt>
                <c:pt idx="755">
                  <c:v>41317</c:v>
                </c:pt>
                <c:pt idx="756">
                  <c:v>41317</c:v>
                </c:pt>
                <c:pt idx="757">
                  <c:v>41317</c:v>
                </c:pt>
                <c:pt idx="758">
                  <c:v>41317</c:v>
                </c:pt>
                <c:pt idx="759">
                  <c:v>41317</c:v>
                </c:pt>
                <c:pt idx="760">
                  <c:v>41317</c:v>
                </c:pt>
                <c:pt idx="761">
                  <c:v>41317</c:v>
                </c:pt>
                <c:pt idx="762">
                  <c:v>41317</c:v>
                </c:pt>
                <c:pt idx="763">
                  <c:v>41317</c:v>
                </c:pt>
                <c:pt idx="764">
                  <c:v>41317</c:v>
                </c:pt>
                <c:pt idx="765">
                  <c:v>41317</c:v>
                </c:pt>
                <c:pt idx="766">
                  <c:v>41317</c:v>
                </c:pt>
                <c:pt idx="767">
                  <c:v>41317</c:v>
                </c:pt>
                <c:pt idx="768">
                  <c:v>41317</c:v>
                </c:pt>
                <c:pt idx="769">
                  <c:v>41317</c:v>
                </c:pt>
                <c:pt idx="770">
                  <c:v>41317</c:v>
                </c:pt>
                <c:pt idx="771">
                  <c:v>41317</c:v>
                </c:pt>
                <c:pt idx="772">
                  <c:v>41317</c:v>
                </c:pt>
                <c:pt idx="773">
                  <c:v>41317</c:v>
                </c:pt>
                <c:pt idx="774">
                  <c:v>41317</c:v>
                </c:pt>
                <c:pt idx="775">
                  <c:v>41318</c:v>
                </c:pt>
                <c:pt idx="776">
                  <c:v>41318</c:v>
                </c:pt>
                <c:pt idx="777">
                  <c:v>41318</c:v>
                </c:pt>
                <c:pt idx="778">
                  <c:v>41318</c:v>
                </c:pt>
                <c:pt idx="779">
                  <c:v>41318</c:v>
                </c:pt>
                <c:pt idx="780">
                  <c:v>41318</c:v>
                </c:pt>
                <c:pt idx="781">
                  <c:v>41318</c:v>
                </c:pt>
                <c:pt idx="782">
                  <c:v>41318</c:v>
                </c:pt>
                <c:pt idx="783">
                  <c:v>41318</c:v>
                </c:pt>
                <c:pt idx="784">
                  <c:v>41318</c:v>
                </c:pt>
                <c:pt idx="785">
                  <c:v>41318</c:v>
                </c:pt>
                <c:pt idx="786">
                  <c:v>41318</c:v>
                </c:pt>
                <c:pt idx="787">
                  <c:v>41318</c:v>
                </c:pt>
                <c:pt idx="788">
                  <c:v>41318</c:v>
                </c:pt>
                <c:pt idx="789">
                  <c:v>41318</c:v>
                </c:pt>
                <c:pt idx="790">
                  <c:v>41318</c:v>
                </c:pt>
                <c:pt idx="791">
                  <c:v>41318</c:v>
                </c:pt>
                <c:pt idx="792">
                  <c:v>41318</c:v>
                </c:pt>
                <c:pt idx="793">
                  <c:v>41318</c:v>
                </c:pt>
                <c:pt idx="794">
                  <c:v>41319</c:v>
                </c:pt>
                <c:pt idx="795">
                  <c:v>41319</c:v>
                </c:pt>
                <c:pt idx="796">
                  <c:v>41319</c:v>
                </c:pt>
                <c:pt idx="797">
                  <c:v>41319</c:v>
                </c:pt>
                <c:pt idx="798">
                  <c:v>41319</c:v>
                </c:pt>
                <c:pt idx="799">
                  <c:v>41319</c:v>
                </c:pt>
                <c:pt idx="800">
                  <c:v>41319</c:v>
                </c:pt>
                <c:pt idx="801">
                  <c:v>41319</c:v>
                </c:pt>
                <c:pt idx="802">
                  <c:v>41319</c:v>
                </c:pt>
                <c:pt idx="803">
                  <c:v>41319</c:v>
                </c:pt>
                <c:pt idx="804">
                  <c:v>41319</c:v>
                </c:pt>
                <c:pt idx="805">
                  <c:v>41319</c:v>
                </c:pt>
                <c:pt idx="806">
                  <c:v>41319</c:v>
                </c:pt>
                <c:pt idx="807">
                  <c:v>41319</c:v>
                </c:pt>
                <c:pt idx="808">
                  <c:v>41319</c:v>
                </c:pt>
                <c:pt idx="809">
                  <c:v>41319</c:v>
                </c:pt>
                <c:pt idx="810">
                  <c:v>41319</c:v>
                </c:pt>
                <c:pt idx="811">
                  <c:v>41319</c:v>
                </c:pt>
                <c:pt idx="812">
                  <c:v>41319</c:v>
                </c:pt>
                <c:pt idx="813">
                  <c:v>41319</c:v>
                </c:pt>
                <c:pt idx="814">
                  <c:v>41320</c:v>
                </c:pt>
                <c:pt idx="815">
                  <c:v>41320</c:v>
                </c:pt>
                <c:pt idx="816">
                  <c:v>41320</c:v>
                </c:pt>
                <c:pt idx="817">
                  <c:v>41320</c:v>
                </c:pt>
                <c:pt idx="818">
                  <c:v>41320</c:v>
                </c:pt>
                <c:pt idx="819">
                  <c:v>41320</c:v>
                </c:pt>
                <c:pt idx="820">
                  <c:v>41320</c:v>
                </c:pt>
                <c:pt idx="821">
                  <c:v>41320</c:v>
                </c:pt>
                <c:pt idx="822">
                  <c:v>41320</c:v>
                </c:pt>
                <c:pt idx="823">
                  <c:v>41320</c:v>
                </c:pt>
                <c:pt idx="824">
                  <c:v>41320</c:v>
                </c:pt>
                <c:pt idx="825">
                  <c:v>41320</c:v>
                </c:pt>
                <c:pt idx="826">
                  <c:v>41320</c:v>
                </c:pt>
                <c:pt idx="827">
                  <c:v>41320</c:v>
                </c:pt>
                <c:pt idx="828">
                  <c:v>41320</c:v>
                </c:pt>
                <c:pt idx="829">
                  <c:v>41320</c:v>
                </c:pt>
                <c:pt idx="830">
                  <c:v>41320</c:v>
                </c:pt>
                <c:pt idx="831">
                  <c:v>41320</c:v>
                </c:pt>
                <c:pt idx="832">
                  <c:v>41320</c:v>
                </c:pt>
                <c:pt idx="833">
                  <c:v>41320</c:v>
                </c:pt>
                <c:pt idx="834">
                  <c:v>41321</c:v>
                </c:pt>
                <c:pt idx="835">
                  <c:v>41321</c:v>
                </c:pt>
                <c:pt idx="836">
                  <c:v>41321</c:v>
                </c:pt>
                <c:pt idx="837">
                  <c:v>41321</c:v>
                </c:pt>
                <c:pt idx="838">
                  <c:v>41321</c:v>
                </c:pt>
                <c:pt idx="839">
                  <c:v>41321</c:v>
                </c:pt>
                <c:pt idx="840">
                  <c:v>41321</c:v>
                </c:pt>
                <c:pt idx="841">
                  <c:v>41321</c:v>
                </c:pt>
                <c:pt idx="842">
                  <c:v>41321</c:v>
                </c:pt>
                <c:pt idx="843">
                  <c:v>41321</c:v>
                </c:pt>
                <c:pt idx="844">
                  <c:v>41321</c:v>
                </c:pt>
                <c:pt idx="845">
                  <c:v>41321</c:v>
                </c:pt>
                <c:pt idx="846">
                  <c:v>41321</c:v>
                </c:pt>
                <c:pt idx="847">
                  <c:v>41321</c:v>
                </c:pt>
                <c:pt idx="848">
                  <c:v>41321</c:v>
                </c:pt>
                <c:pt idx="849">
                  <c:v>41321</c:v>
                </c:pt>
                <c:pt idx="850">
                  <c:v>41321</c:v>
                </c:pt>
                <c:pt idx="851">
                  <c:v>41321</c:v>
                </c:pt>
                <c:pt idx="852">
                  <c:v>41321</c:v>
                </c:pt>
                <c:pt idx="853">
                  <c:v>41321</c:v>
                </c:pt>
                <c:pt idx="854">
                  <c:v>41322</c:v>
                </c:pt>
                <c:pt idx="855">
                  <c:v>41322</c:v>
                </c:pt>
                <c:pt idx="856">
                  <c:v>41322</c:v>
                </c:pt>
                <c:pt idx="857">
                  <c:v>41322</c:v>
                </c:pt>
                <c:pt idx="858">
                  <c:v>41322</c:v>
                </c:pt>
                <c:pt idx="859">
                  <c:v>41322</c:v>
                </c:pt>
                <c:pt idx="860">
                  <c:v>41322</c:v>
                </c:pt>
                <c:pt idx="861">
                  <c:v>41322</c:v>
                </c:pt>
                <c:pt idx="862">
                  <c:v>41322</c:v>
                </c:pt>
                <c:pt idx="863">
                  <c:v>41322</c:v>
                </c:pt>
                <c:pt idx="864">
                  <c:v>41322</c:v>
                </c:pt>
                <c:pt idx="865">
                  <c:v>41322</c:v>
                </c:pt>
                <c:pt idx="866">
                  <c:v>41322</c:v>
                </c:pt>
                <c:pt idx="867">
                  <c:v>41322</c:v>
                </c:pt>
                <c:pt idx="868">
                  <c:v>41322</c:v>
                </c:pt>
                <c:pt idx="869">
                  <c:v>41322</c:v>
                </c:pt>
                <c:pt idx="870">
                  <c:v>41322</c:v>
                </c:pt>
                <c:pt idx="871">
                  <c:v>41322</c:v>
                </c:pt>
                <c:pt idx="872">
                  <c:v>41322</c:v>
                </c:pt>
                <c:pt idx="873">
                  <c:v>41322</c:v>
                </c:pt>
                <c:pt idx="874">
                  <c:v>41323</c:v>
                </c:pt>
                <c:pt idx="875">
                  <c:v>41323</c:v>
                </c:pt>
                <c:pt idx="876">
                  <c:v>41323</c:v>
                </c:pt>
                <c:pt idx="877">
                  <c:v>41323</c:v>
                </c:pt>
                <c:pt idx="878">
                  <c:v>41323</c:v>
                </c:pt>
                <c:pt idx="879">
                  <c:v>41323</c:v>
                </c:pt>
                <c:pt idx="880">
                  <c:v>41323</c:v>
                </c:pt>
                <c:pt idx="881">
                  <c:v>41323</c:v>
                </c:pt>
                <c:pt idx="882">
                  <c:v>41323</c:v>
                </c:pt>
                <c:pt idx="883">
                  <c:v>41323</c:v>
                </c:pt>
                <c:pt idx="884">
                  <c:v>41323</c:v>
                </c:pt>
                <c:pt idx="885">
                  <c:v>41323</c:v>
                </c:pt>
                <c:pt idx="886">
                  <c:v>41323</c:v>
                </c:pt>
                <c:pt idx="887">
                  <c:v>41323</c:v>
                </c:pt>
                <c:pt idx="888">
                  <c:v>41323</c:v>
                </c:pt>
                <c:pt idx="889">
                  <c:v>41323</c:v>
                </c:pt>
                <c:pt idx="890">
                  <c:v>41323</c:v>
                </c:pt>
                <c:pt idx="891">
                  <c:v>41323</c:v>
                </c:pt>
                <c:pt idx="892">
                  <c:v>41323</c:v>
                </c:pt>
                <c:pt idx="893">
                  <c:v>41324</c:v>
                </c:pt>
                <c:pt idx="894">
                  <c:v>41324</c:v>
                </c:pt>
                <c:pt idx="895">
                  <c:v>41324</c:v>
                </c:pt>
                <c:pt idx="896">
                  <c:v>41324</c:v>
                </c:pt>
                <c:pt idx="897">
                  <c:v>41324</c:v>
                </c:pt>
                <c:pt idx="898">
                  <c:v>41324</c:v>
                </c:pt>
                <c:pt idx="899">
                  <c:v>41324</c:v>
                </c:pt>
                <c:pt idx="900">
                  <c:v>41324</c:v>
                </c:pt>
                <c:pt idx="901">
                  <c:v>41324</c:v>
                </c:pt>
                <c:pt idx="902">
                  <c:v>41324</c:v>
                </c:pt>
                <c:pt idx="903">
                  <c:v>41324</c:v>
                </c:pt>
                <c:pt idx="904">
                  <c:v>41324</c:v>
                </c:pt>
                <c:pt idx="905">
                  <c:v>41324</c:v>
                </c:pt>
                <c:pt idx="906">
                  <c:v>41324</c:v>
                </c:pt>
                <c:pt idx="907">
                  <c:v>41324</c:v>
                </c:pt>
                <c:pt idx="908">
                  <c:v>41324</c:v>
                </c:pt>
                <c:pt idx="909">
                  <c:v>41324</c:v>
                </c:pt>
                <c:pt idx="910">
                  <c:v>41324</c:v>
                </c:pt>
                <c:pt idx="911">
                  <c:v>41324</c:v>
                </c:pt>
                <c:pt idx="912">
                  <c:v>41324</c:v>
                </c:pt>
                <c:pt idx="913">
                  <c:v>41325</c:v>
                </c:pt>
                <c:pt idx="914">
                  <c:v>41325</c:v>
                </c:pt>
                <c:pt idx="915">
                  <c:v>41325</c:v>
                </c:pt>
                <c:pt idx="916">
                  <c:v>41325</c:v>
                </c:pt>
                <c:pt idx="917">
                  <c:v>41325</c:v>
                </c:pt>
                <c:pt idx="918">
                  <c:v>41325</c:v>
                </c:pt>
                <c:pt idx="919">
                  <c:v>41325</c:v>
                </c:pt>
                <c:pt idx="920">
                  <c:v>41325</c:v>
                </c:pt>
                <c:pt idx="921">
                  <c:v>41325</c:v>
                </c:pt>
                <c:pt idx="922">
                  <c:v>41325</c:v>
                </c:pt>
                <c:pt idx="923">
                  <c:v>41325</c:v>
                </c:pt>
                <c:pt idx="924">
                  <c:v>41325</c:v>
                </c:pt>
                <c:pt idx="925">
                  <c:v>41325</c:v>
                </c:pt>
                <c:pt idx="926">
                  <c:v>41325</c:v>
                </c:pt>
                <c:pt idx="927">
                  <c:v>41325</c:v>
                </c:pt>
                <c:pt idx="928">
                  <c:v>41325</c:v>
                </c:pt>
                <c:pt idx="929">
                  <c:v>41325</c:v>
                </c:pt>
                <c:pt idx="930">
                  <c:v>41325</c:v>
                </c:pt>
                <c:pt idx="931">
                  <c:v>41325</c:v>
                </c:pt>
                <c:pt idx="932">
                  <c:v>41325</c:v>
                </c:pt>
                <c:pt idx="933">
                  <c:v>41326</c:v>
                </c:pt>
                <c:pt idx="934">
                  <c:v>41326</c:v>
                </c:pt>
                <c:pt idx="935">
                  <c:v>41326</c:v>
                </c:pt>
                <c:pt idx="936">
                  <c:v>41326</c:v>
                </c:pt>
                <c:pt idx="937">
                  <c:v>41326</c:v>
                </c:pt>
                <c:pt idx="938">
                  <c:v>41326</c:v>
                </c:pt>
                <c:pt idx="939">
                  <c:v>41326</c:v>
                </c:pt>
                <c:pt idx="940">
                  <c:v>41326</c:v>
                </c:pt>
                <c:pt idx="941">
                  <c:v>41326</c:v>
                </c:pt>
                <c:pt idx="942">
                  <c:v>41326</c:v>
                </c:pt>
                <c:pt idx="943">
                  <c:v>41326</c:v>
                </c:pt>
                <c:pt idx="944">
                  <c:v>41326</c:v>
                </c:pt>
                <c:pt idx="945">
                  <c:v>41326</c:v>
                </c:pt>
                <c:pt idx="946">
                  <c:v>41326</c:v>
                </c:pt>
                <c:pt idx="947">
                  <c:v>41326</c:v>
                </c:pt>
                <c:pt idx="948">
                  <c:v>41326</c:v>
                </c:pt>
                <c:pt idx="949">
                  <c:v>41326</c:v>
                </c:pt>
                <c:pt idx="950">
                  <c:v>41326</c:v>
                </c:pt>
                <c:pt idx="951">
                  <c:v>41326</c:v>
                </c:pt>
                <c:pt idx="952">
                  <c:v>41326</c:v>
                </c:pt>
                <c:pt idx="953">
                  <c:v>41327</c:v>
                </c:pt>
                <c:pt idx="954">
                  <c:v>41327</c:v>
                </c:pt>
                <c:pt idx="955">
                  <c:v>41327</c:v>
                </c:pt>
                <c:pt idx="956">
                  <c:v>41327</c:v>
                </c:pt>
                <c:pt idx="957">
                  <c:v>41327</c:v>
                </c:pt>
                <c:pt idx="958">
                  <c:v>41327</c:v>
                </c:pt>
                <c:pt idx="959">
                  <c:v>41327</c:v>
                </c:pt>
                <c:pt idx="960">
                  <c:v>41327</c:v>
                </c:pt>
                <c:pt idx="961">
                  <c:v>41327</c:v>
                </c:pt>
                <c:pt idx="962">
                  <c:v>41327</c:v>
                </c:pt>
                <c:pt idx="963">
                  <c:v>41327</c:v>
                </c:pt>
                <c:pt idx="964">
                  <c:v>41327</c:v>
                </c:pt>
                <c:pt idx="965">
                  <c:v>41327</c:v>
                </c:pt>
                <c:pt idx="966">
                  <c:v>41327</c:v>
                </c:pt>
                <c:pt idx="967">
                  <c:v>41327</c:v>
                </c:pt>
                <c:pt idx="968">
                  <c:v>41327</c:v>
                </c:pt>
                <c:pt idx="969">
                  <c:v>41327</c:v>
                </c:pt>
                <c:pt idx="970">
                  <c:v>41327</c:v>
                </c:pt>
                <c:pt idx="971">
                  <c:v>41327</c:v>
                </c:pt>
                <c:pt idx="972">
                  <c:v>41328</c:v>
                </c:pt>
                <c:pt idx="973">
                  <c:v>41328</c:v>
                </c:pt>
                <c:pt idx="974">
                  <c:v>41328</c:v>
                </c:pt>
                <c:pt idx="975">
                  <c:v>41328</c:v>
                </c:pt>
                <c:pt idx="976">
                  <c:v>41328</c:v>
                </c:pt>
                <c:pt idx="977">
                  <c:v>41328</c:v>
                </c:pt>
                <c:pt idx="978">
                  <c:v>41328</c:v>
                </c:pt>
                <c:pt idx="979">
                  <c:v>41328</c:v>
                </c:pt>
                <c:pt idx="980">
                  <c:v>41328</c:v>
                </c:pt>
                <c:pt idx="981">
                  <c:v>41328</c:v>
                </c:pt>
                <c:pt idx="982">
                  <c:v>41328</c:v>
                </c:pt>
                <c:pt idx="983">
                  <c:v>41328</c:v>
                </c:pt>
                <c:pt idx="984">
                  <c:v>41328</c:v>
                </c:pt>
                <c:pt idx="985">
                  <c:v>41328</c:v>
                </c:pt>
                <c:pt idx="986">
                  <c:v>41328</c:v>
                </c:pt>
                <c:pt idx="987">
                  <c:v>41328</c:v>
                </c:pt>
                <c:pt idx="988">
                  <c:v>41328</c:v>
                </c:pt>
                <c:pt idx="989">
                  <c:v>41328</c:v>
                </c:pt>
                <c:pt idx="990">
                  <c:v>41328</c:v>
                </c:pt>
                <c:pt idx="991">
                  <c:v>41328</c:v>
                </c:pt>
                <c:pt idx="992">
                  <c:v>41329</c:v>
                </c:pt>
                <c:pt idx="993">
                  <c:v>41329</c:v>
                </c:pt>
                <c:pt idx="994">
                  <c:v>41329</c:v>
                </c:pt>
                <c:pt idx="995">
                  <c:v>41329</c:v>
                </c:pt>
                <c:pt idx="996">
                  <c:v>41329</c:v>
                </c:pt>
                <c:pt idx="997">
                  <c:v>41329</c:v>
                </c:pt>
                <c:pt idx="998">
                  <c:v>41329</c:v>
                </c:pt>
                <c:pt idx="999">
                  <c:v>41329</c:v>
                </c:pt>
                <c:pt idx="1000">
                  <c:v>41329</c:v>
                </c:pt>
                <c:pt idx="1001">
                  <c:v>41329</c:v>
                </c:pt>
                <c:pt idx="1002">
                  <c:v>41329</c:v>
                </c:pt>
                <c:pt idx="1003">
                  <c:v>41329</c:v>
                </c:pt>
                <c:pt idx="1004">
                  <c:v>41329</c:v>
                </c:pt>
                <c:pt idx="1005">
                  <c:v>41329</c:v>
                </c:pt>
                <c:pt idx="1006">
                  <c:v>41329</c:v>
                </c:pt>
                <c:pt idx="1007">
                  <c:v>41329</c:v>
                </c:pt>
                <c:pt idx="1008">
                  <c:v>41329</c:v>
                </c:pt>
                <c:pt idx="1009">
                  <c:v>41329</c:v>
                </c:pt>
                <c:pt idx="1010">
                  <c:v>41329</c:v>
                </c:pt>
                <c:pt idx="1011">
                  <c:v>41329</c:v>
                </c:pt>
                <c:pt idx="1012">
                  <c:v>41330</c:v>
                </c:pt>
                <c:pt idx="1013">
                  <c:v>41330</c:v>
                </c:pt>
                <c:pt idx="1014">
                  <c:v>41330</c:v>
                </c:pt>
                <c:pt idx="1015">
                  <c:v>41330</c:v>
                </c:pt>
                <c:pt idx="1016">
                  <c:v>41330</c:v>
                </c:pt>
                <c:pt idx="1017">
                  <c:v>41330</c:v>
                </c:pt>
                <c:pt idx="1018">
                  <c:v>41330</c:v>
                </c:pt>
                <c:pt idx="1019">
                  <c:v>41330</c:v>
                </c:pt>
                <c:pt idx="1020">
                  <c:v>41330</c:v>
                </c:pt>
                <c:pt idx="1021">
                  <c:v>41330</c:v>
                </c:pt>
                <c:pt idx="1022">
                  <c:v>41330</c:v>
                </c:pt>
                <c:pt idx="1023">
                  <c:v>41330</c:v>
                </c:pt>
                <c:pt idx="1024">
                  <c:v>41330</c:v>
                </c:pt>
                <c:pt idx="1025">
                  <c:v>41330</c:v>
                </c:pt>
                <c:pt idx="1026">
                  <c:v>41330</c:v>
                </c:pt>
                <c:pt idx="1027">
                  <c:v>41330</c:v>
                </c:pt>
                <c:pt idx="1028">
                  <c:v>41330</c:v>
                </c:pt>
                <c:pt idx="1029">
                  <c:v>41330</c:v>
                </c:pt>
                <c:pt idx="1030">
                  <c:v>41330</c:v>
                </c:pt>
                <c:pt idx="1031">
                  <c:v>41330</c:v>
                </c:pt>
                <c:pt idx="1032">
                  <c:v>41331</c:v>
                </c:pt>
                <c:pt idx="1033">
                  <c:v>41331</c:v>
                </c:pt>
                <c:pt idx="1034">
                  <c:v>41331</c:v>
                </c:pt>
                <c:pt idx="1035">
                  <c:v>41331</c:v>
                </c:pt>
                <c:pt idx="1036">
                  <c:v>41331</c:v>
                </c:pt>
                <c:pt idx="1037">
                  <c:v>41331</c:v>
                </c:pt>
                <c:pt idx="1038">
                  <c:v>41331</c:v>
                </c:pt>
                <c:pt idx="1039">
                  <c:v>41331</c:v>
                </c:pt>
                <c:pt idx="1040">
                  <c:v>41331</c:v>
                </c:pt>
                <c:pt idx="1041">
                  <c:v>41331</c:v>
                </c:pt>
                <c:pt idx="1042">
                  <c:v>41331</c:v>
                </c:pt>
                <c:pt idx="1043">
                  <c:v>41331</c:v>
                </c:pt>
                <c:pt idx="1044">
                  <c:v>41331</c:v>
                </c:pt>
                <c:pt idx="1045">
                  <c:v>41331</c:v>
                </c:pt>
                <c:pt idx="1046">
                  <c:v>41331</c:v>
                </c:pt>
                <c:pt idx="1047">
                  <c:v>41331</c:v>
                </c:pt>
                <c:pt idx="1048">
                  <c:v>41331</c:v>
                </c:pt>
                <c:pt idx="1049">
                  <c:v>41331</c:v>
                </c:pt>
                <c:pt idx="1050">
                  <c:v>41331</c:v>
                </c:pt>
                <c:pt idx="1051">
                  <c:v>41331</c:v>
                </c:pt>
                <c:pt idx="1052">
                  <c:v>41332</c:v>
                </c:pt>
                <c:pt idx="1053">
                  <c:v>41332</c:v>
                </c:pt>
                <c:pt idx="1054">
                  <c:v>41332</c:v>
                </c:pt>
                <c:pt idx="1055">
                  <c:v>41332</c:v>
                </c:pt>
                <c:pt idx="1056">
                  <c:v>41332</c:v>
                </c:pt>
                <c:pt idx="1057">
                  <c:v>41332</c:v>
                </c:pt>
                <c:pt idx="1058">
                  <c:v>41332</c:v>
                </c:pt>
                <c:pt idx="1059">
                  <c:v>41332</c:v>
                </c:pt>
                <c:pt idx="1060">
                  <c:v>41332</c:v>
                </c:pt>
                <c:pt idx="1061">
                  <c:v>41332</c:v>
                </c:pt>
                <c:pt idx="1062">
                  <c:v>41332</c:v>
                </c:pt>
                <c:pt idx="1063">
                  <c:v>41332</c:v>
                </c:pt>
                <c:pt idx="1064">
                  <c:v>41332</c:v>
                </c:pt>
                <c:pt idx="1065">
                  <c:v>41332</c:v>
                </c:pt>
                <c:pt idx="1066">
                  <c:v>41332</c:v>
                </c:pt>
                <c:pt idx="1067">
                  <c:v>41332</c:v>
                </c:pt>
                <c:pt idx="1068">
                  <c:v>41332</c:v>
                </c:pt>
                <c:pt idx="1069">
                  <c:v>41332</c:v>
                </c:pt>
                <c:pt idx="1070">
                  <c:v>41332</c:v>
                </c:pt>
                <c:pt idx="1071">
                  <c:v>41333</c:v>
                </c:pt>
                <c:pt idx="1072">
                  <c:v>41333</c:v>
                </c:pt>
                <c:pt idx="1073">
                  <c:v>41333</c:v>
                </c:pt>
                <c:pt idx="1074">
                  <c:v>41333</c:v>
                </c:pt>
                <c:pt idx="1075">
                  <c:v>41333</c:v>
                </c:pt>
                <c:pt idx="1076">
                  <c:v>41333</c:v>
                </c:pt>
                <c:pt idx="1077">
                  <c:v>41333</c:v>
                </c:pt>
                <c:pt idx="1078">
                  <c:v>41333</c:v>
                </c:pt>
                <c:pt idx="1079">
                  <c:v>41333</c:v>
                </c:pt>
                <c:pt idx="1080">
                  <c:v>41333</c:v>
                </c:pt>
                <c:pt idx="1081">
                  <c:v>41333</c:v>
                </c:pt>
                <c:pt idx="1082">
                  <c:v>41333</c:v>
                </c:pt>
                <c:pt idx="1083">
                  <c:v>41333</c:v>
                </c:pt>
                <c:pt idx="1084">
                  <c:v>41333</c:v>
                </c:pt>
                <c:pt idx="1085">
                  <c:v>41333</c:v>
                </c:pt>
                <c:pt idx="1086">
                  <c:v>41333</c:v>
                </c:pt>
                <c:pt idx="1087">
                  <c:v>41333</c:v>
                </c:pt>
                <c:pt idx="1088">
                  <c:v>41333</c:v>
                </c:pt>
                <c:pt idx="1089">
                  <c:v>41333</c:v>
                </c:pt>
                <c:pt idx="1090">
                  <c:v>41333</c:v>
                </c:pt>
                <c:pt idx="1091">
                  <c:v>41334</c:v>
                </c:pt>
                <c:pt idx="1092">
                  <c:v>41334</c:v>
                </c:pt>
                <c:pt idx="1093">
                  <c:v>41334</c:v>
                </c:pt>
                <c:pt idx="1094">
                  <c:v>41334</c:v>
                </c:pt>
                <c:pt idx="1095">
                  <c:v>41334</c:v>
                </c:pt>
                <c:pt idx="1096">
                  <c:v>41334</c:v>
                </c:pt>
                <c:pt idx="1097">
                  <c:v>41334</c:v>
                </c:pt>
                <c:pt idx="1098">
                  <c:v>41334</c:v>
                </c:pt>
                <c:pt idx="1099">
                  <c:v>41334</c:v>
                </c:pt>
                <c:pt idx="1100">
                  <c:v>41334</c:v>
                </c:pt>
                <c:pt idx="1101">
                  <c:v>41334</c:v>
                </c:pt>
                <c:pt idx="1102">
                  <c:v>41334</c:v>
                </c:pt>
                <c:pt idx="1103">
                  <c:v>41334</c:v>
                </c:pt>
                <c:pt idx="1104">
                  <c:v>41334</c:v>
                </c:pt>
                <c:pt idx="1105">
                  <c:v>41334</c:v>
                </c:pt>
                <c:pt idx="1106">
                  <c:v>41334</c:v>
                </c:pt>
                <c:pt idx="1107">
                  <c:v>41334</c:v>
                </c:pt>
                <c:pt idx="1108">
                  <c:v>41334</c:v>
                </c:pt>
                <c:pt idx="1109">
                  <c:v>41334</c:v>
                </c:pt>
                <c:pt idx="1110">
                  <c:v>41334</c:v>
                </c:pt>
                <c:pt idx="1111">
                  <c:v>41335</c:v>
                </c:pt>
                <c:pt idx="1112">
                  <c:v>41335</c:v>
                </c:pt>
                <c:pt idx="1113">
                  <c:v>41335</c:v>
                </c:pt>
                <c:pt idx="1114">
                  <c:v>41335</c:v>
                </c:pt>
                <c:pt idx="1115">
                  <c:v>41335</c:v>
                </c:pt>
                <c:pt idx="1116">
                  <c:v>41335</c:v>
                </c:pt>
                <c:pt idx="1117">
                  <c:v>41335</c:v>
                </c:pt>
                <c:pt idx="1118">
                  <c:v>41335</c:v>
                </c:pt>
                <c:pt idx="1119">
                  <c:v>41335</c:v>
                </c:pt>
                <c:pt idx="1120">
                  <c:v>41335</c:v>
                </c:pt>
                <c:pt idx="1121">
                  <c:v>41335</c:v>
                </c:pt>
                <c:pt idx="1122">
                  <c:v>41335</c:v>
                </c:pt>
                <c:pt idx="1123">
                  <c:v>41335</c:v>
                </c:pt>
                <c:pt idx="1124">
                  <c:v>41335</c:v>
                </c:pt>
                <c:pt idx="1125">
                  <c:v>41335</c:v>
                </c:pt>
                <c:pt idx="1126">
                  <c:v>41335</c:v>
                </c:pt>
                <c:pt idx="1127">
                  <c:v>41335</c:v>
                </c:pt>
                <c:pt idx="1128">
                  <c:v>41335</c:v>
                </c:pt>
                <c:pt idx="1129">
                  <c:v>41335</c:v>
                </c:pt>
                <c:pt idx="1130">
                  <c:v>41335</c:v>
                </c:pt>
                <c:pt idx="1131">
                  <c:v>41336</c:v>
                </c:pt>
                <c:pt idx="1132">
                  <c:v>41336</c:v>
                </c:pt>
                <c:pt idx="1133">
                  <c:v>41336</c:v>
                </c:pt>
                <c:pt idx="1134">
                  <c:v>41336</c:v>
                </c:pt>
                <c:pt idx="1135">
                  <c:v>41336</c:v>
                </c:pt>
                <c:pt idx="1136">
                  <c:v>41336</c:v>
                </c:pt>
                <c:pt idx="1137">
                  <c:v>41336</c:v>
                </c:pt>
                <c:pt idx="1138">
                  <c:v>41336</c:v>
                </c:pt>
                <c:pt idx="1139">
                  <c:v>41336</c:v>
                </c:pt>
                <c:pt idx="1140">
                  <c:v>41336</c:v>
                </c:pt>
                <c:pt idx="1141">
                  <c:v>41336</c:v>
                </c:pt>
                <c:pt idx="1142">
                  <c:v>41336</c:v>
                </c:pt>
                <c:pt idx="1143">
                  <c:v>41336</c:v>
                </c:pt>
                <c:pt idx="1144">
                  <c:v>41336</c:v>
                </c:pt>
                <c:pt idx="1145">
                  <c:v>41336</c:v>
                </c:pt>
                <c:pt idx="1146">
                  <c:v>41336</c:v>
                </c:pt>
                <c:pt idx="1147">
                  <c:v>41336</c:v>
                </c:pt>
                <c:pt idx="1148">
                  <c:v>41336</c:v>
                </c:pt>
                <c:pt idx="1149">
                  <c:v>41336</c:v>
                </c:pt>
                <c:pt idx="1150">
                  <c:v>41337</c:v>
                </c:pt>
                <c:pt idx="1151">
                  <c:v>41337</c:v>
                </c:pt>
                <c:pt idx="1152">
                  <c:v>41337</c:v>
                </c:pt>
                <c:pt idx="1153">
                  <c:v>41337</c:v>
                </c:pt>
                <c:pt idx="1154">
                  <c:v>41337</c:v>
                </c:pt>
                <c:pt idx="1155">
                  <c:v>41337</c:v>
                </c:pt>
                <c:pt idx="1156">
                  <c:v>41337</c:v>
                </c:pt>
                <c:pt idx="1157">
                  <c:v>41337</c:v>
                </c:pt>
                <c:pt idx="1158">
                  <c:v>41337</c:v>
                </c:pt>
                <c:pt idx="1159">
                  <c:v>41337</c:v>
                </c:pt>
                <c:pt idx="1160">
                  <c:v>41337</c:v>
                </c:pt>
                <c:pt idx="1161">
                  <c:v>41337</c:v>
                </c:pt>
                <c:pt idx="1162">
                  <c:v>41337</c:v>
                </c:pt>
                <c:pt idx="1163">
                  <c:v>41337</c:v>
                </c:pt>
                <c:pt idx="1164">
                  <c:v>41337</c:v>
                </c:pt>
                <c:pt idx="1165">
                  <c:v>41337</c:v>
                </c:pt>
                <c:pt idx="1166">
                  <c:v>41337</c:v>
                </c:pt>
                <c:pt idx="1167">
                  <c:v>41337</c:v>
                </c:pt>
                <c:pt idx="1168">
                  <c:v>41337</c:v>
                </c:pt>
                <c:pt idx="1169">
                  <c:v>41337</c:v>
                </c:pt>
                <c:pt idx="1170">
                  <c:v>41338</c:v>
                </c:pt>
                <c:pt idx="1171">
                  <c:v>41338</c:v>
                </c:pt>
                <c:pt idx="1172">
                  <c:v>41338</c:v>
                </c:pt>
                <c:pt idx="1173">
                  <c:v>41338</c:v>
                </c:pt>
                <c:pt idx="1174">
                  <c:v>41338</c:v>
                </c:pt>
                <c:pt idx="1175">
                  <c:v>41338</c:v>
                </c:pt>
                <c:pt idx="1176">
                  <c:v>41338</c:v>
                </c:pt>
                <c:pt idx="1177">
                  <c:v>41338</c:v>
                </c:pt>
                <c:pt idx="1178">
                  <c:v>41338</c:v>
                </c:pt>
                <c:pt idx="1179">
                  <c:v>41338</c:v>
                </c:pt>
                <c:pt idx="1180">
                  <c:v>41338</c:v>
                </c:pt>
                <c:pt idx="1181">
                  <c:v>41338</c:v>
                </c:pt>
                <c:pt idx="1182">
                  <c:v>41338</c:v>
                </c:pt>
                <c:pt idx="1183">
                  <c:v>41338</c:v>
                </c:pt>
                <c:pt idx="1184">
                  <c:v>41338</c:v>
                </c:pt>
                <c:pt idx="1185">
                  <c:v>41338</c:v>
                </c:pt>
                <c:pt idx="1186">
                  <c:v>41338</c:v>
                </c:pt>
                <c:pt idx="1187">
                  <c:v>41338</c:v>
                </c:pt>
                <c:pt idx="1188">
                  <c:v>41338</c:v>
                </c:pt>
                <c:pt idx="1189">
                  <c:v>41338</c:v>
                </c:pt>
                <c:pt idx="1190">
                  <c:v>41339</c:v>
                </c:pt>
                <c:pt idx="1191">
                  <c:v>41339</c:v>
                </c:pt>
                <c:pt idx="1192">
                  <c:v>41339</c:v>
                </c:pt>
                <c:pt idx="1193">
                  <c:v>41339</c:v>
                </c:pt>
                <c:pt idx="1194">
                  <c:v>41339</c:v>
                </c:pt>
                <c:pt idx="1195">
                  <c:v>41339</c:v>
                </c:pt>
                <c:pt idx="1196">
                  <c:v>41339</c:v>
                </c:pt>
                <c:pt idx="1197">
                  <c:v>41339</c:v>
                </c:pt>
                <c:pt idx="1198">
                  <c:v>41339</c:v>
                </c:pt>
                <c:pt idx="1199">
                  <c:v>41339</c:v>
                </c:pt>
                <c:pt idx="1200">
                  <c:v>41339</c:v>
                </c:pt>
                <c:pt idx="1201">
                  <c:v>41339</c:v>
                </c:pt>
                <c:pt idx="1202">
                  <c:v>41339</c:v>
                </c:pt>
                <c:pt idx="1203">
                  <c:v>41339</c:v>
                </c:pt>
                <c:pt idx="1204">
                  <c:v>41339</c:v>
                </c:pt>
                <c:pt idx="1205">
                  <c:v>41339</c:v>
                </c:pt>
                <c:pt idx="1206">
                  <c:v>41339</c:v>
                </c:pt>
                <c:pt idx="1207">
                  <c:v>41339</c:v>
                </c:pt>
                <c:pt idx="1208">
                  <c:v>41339</c:v>
                </c:pt>
                <c:pt idx="1209">
                  <c:v>41339</c:v>
                </c:pt>
                <c:pt idx="1210">
                  <c:v>41340</c:v>
                </c:pt>
                <c:pt idx="1211">
                  <c:v>41340</c:v>
                </c:pt>
                <c:pt idx="1212">
                  <c:v>41340</c:v>
                </c:pt>
                <c:pt idx="1213">
                  <c:v>41340</c:v>
                </c:pt>
                <c:pt idx="1214">
                  <c:v>41340</c:v>
                </c:pt>
                <c:pt idx="1215">
                  <c:v>41340</c:v>
                </c:pt>
                <c:pt idx="1216">
                  <c:v>41340</c:v>
                </c:pt>
                <c:pt idx="1217">
                  <c:v>41340</c:v>
                </c:pt>
                <c:pt idx="1218">
                  <c:v>41340</c:v>
                </c:pt>
                <c:pt idx="1219">
                  <c:v>41340</c:v>
                </c:pt>
                <c:pt idx="1220">
                  <c:v>41340</c:v>
                </c:pt>
                <c:pt idx="1221">
                  <c:v>41340</c:v>
                </c:pt>
                <c:pt idx="1222">
                  <c:v>41340</c:v>
                </c:pt>
                <c:pt idx="1223">
                  <c:v>41340</c:v>
                </c:pt>
                <c:pt idx="1224">
                  <c:v>41340</c:v>
                </c:pt>
                <c:pt idx="1225">
                  <c:v>41340</c:v>
                </c:pt>
                <c:pt idx="1226">
                  <c:v>41340</c:v>
                </c:pt>
                <c:pt idx="1227">
                  <c:v>41340</c:v>
                </c:pt>
                <c:pt idx="1228">
                  <c:v>41340</c:v>
                </c:pt>
                <c:pt idx="1229">
                  <c:v>41340</c:v>
                </c:pt>
                <c:pt idx="1230">
                  <c:v>41341</c:v>
                </c:pt>
                <c:pt idx="1231">
                  <c:v>41341</c:v>
                </c:pt>
                <c:pt idx="1232">
                  <c:v>41341</c:v>
                </c:pt>
                <c:pt idx="1233">
                  <c:v>41341</c:v>
                </c:pt>
                <c:pt idx="1234">
                  <c:v>41341</c:v>
                </c:pt>
                <c:pt idx="1235">
                  <c:v>41341</c:v>
                </c:pt>
                <c:pt idx="1236">
                  <c:v>41341</c:v>
                </c:pt>
                <c:pt idx="1237">
                  <c:v>41341</c:v>
                </c:pt>
                <c:pt idx="1238">
                  <c:v>41341</c:v>
                </c:pt>
                <c:pt idx="1239">
                  <c:v>41341</c:v>
                </c:pt>
                <c:pt idx="1240">
                  <c:v>41341</c:v>
                </c:pt>
                <c:pt idx="1241">
                  <c:v>41341</c:v>
                </c:pt>
                <c:pt idx="1242">
                  <c:v>41341</c:v>
                </c:pt>
                <c:pt idx="1243">
                  <c:v>41341</c:v>
                </c:pt>
                <c:pt idx="1244">
                  <c:v>41341</c:v>
                </c:pt>
                <c:pt idx="1245">
                  <c:v>41341</c:v>
                </c:pt>
                <c:pt idx="1246">
                  <c:v>41341</c:v>
                </c:pt>
                <c:pt idx="1247">
                  <c:v>41341</c:v>
                </c:pt>
                <c:pt idx="1248">
                  <c:v>41341</c:v>
                </c:pt>
                <c:pt idx="1249">
                  <c:v>41342</c:v>
                </c:pt>
                <c:pt idx="1250">
                  <c:v>41342</c:v>
                </c:pt>
                <c:pt idx="1251">
                  <c:v>41342</c:v>
                </c:pt>
                <c:pt idx="1252">
                  <c:v>41342</c:v>
                </c:pt>
                <c:pt idx="1253">
                  <c:v>41342</c:v>
                </c:pt>
                <c:pt idx="1254">
                  <c:v>41342</c:v>
                </c:pt>
                <c:pt idx="1255">
                  <c:v>41342</c:v>
                </c:pt>
                <c:pt idx="1256">
                  <c:v>41342</c:v>
                </c:pt>
                <c:pt idx="1257">
                  <c:v>41342</c:v>
                </c:pt>
                <c:pt idx="1258">
                  <c:v>41342</c:v>
                </c:pt>
                <c:pt idx="1259">
                  <c:v>41342</c:v>
                </c:pt>
                <c:pt idx="1260">
                  <c:v>41342</c:v>
                </c:pt>
                <c:pt idx="1261">
                  <c:v>41342</c:v>
                </c:pt>
                <c:pt idx="1262">
                  <c:v>41342</c:v>
                </c:pt>
                <c:pt idx="1263">
                  <c:v>41342</c:v>
                </c:pt>
                <c:pt idx="1264">
                  <c:v>41342</c:v>
                </c:pt>
                <c:pt idx="1265">
                  <c:v>41342</c:v>
                </c:pt>
                <c:pt idx="1266">
                  <c:v>41342</c:v>
                </c:pt>
                <c:pt idx="1267">
                  <c:v>41342</c:v>
                </c:pt>
                <c:pt idx="1268">
                  <c:v>41342</c:v>
                </c:pt>
                <c:pt idx="1269">
                  <c:v>41343</c:v>
                </c:pt>
                <c:pt idx="1270">
                  <c:v>41343</c:v>
                </c:pt>
                <c:pt idx="1271">
                  <c:v>41343</c:v>
                </c:pt>
                <c:pt idx="1272">
                  <c:v>41343</c:v>
                </c:pt>
                <c:pt idx="1273">
                  <c:v>41343</c:v>
                </c:pt>
                <c:pt idx="1274">
                  <c:v>41343</c:v>
                </c:pt>
                <c:pt idx="1275">
                  <c:v>41343</c:v>
                </c:pt>
                <c:pt idx="1276">
                  <c:v>41343</c:v>
                </c:pt>
                <c:pt idx="1277">
                  <c:v>41343</c:v>
                </c:pt>
                <c:pt idx="1278">
                  <c:v>41343</c:v>
                </c:pt>
                <c:pt idx="1279">
                  <c:v>41343</c:v>
                </c:pt>
                <c:pt idx="1280">
                  <c:v>41343</c:v>
                </c:pt>
                <c:pt idx="1281">
                  <c:v>41343</c:v>
                </c:pt>
                <c:pt idx="1282">
                  <c:v>41343</c:v>
                </c:pt>
                <c:pt idx="1283">
                  <c:v>41343</c:v>
                </c:pt>
                <c:pt idx="1284">
                  <c:v>41343</c:v>
                </c:pt>
                <c:pt idx="1285">
                  <c:v>41343</c:v>
                </c:pt>
                <c:pt idx="1286">
                  <c:v>41343</c:v>
                </c:pt>
                <c:pt idx="1287">
                  <c:v>41343</c:v>
                </c:pt>
                <c:pt idx="1288">
                  <c:v>41343</c:v>
                </c:pt>
                <c:pt idx="1289">
                  <c:v>41344</c:v>
                </c:pt>
                <c:pt idx="1290">
                  <c:v>41344</c:v>
                </c:pt>
                <c:pt idx="1291">
                  <c:v>41344</c:v>
                </c:pt>
                <c:pt idx="1292">
                  <c:v>41344</c:v>
                </c:pt>
                <c:pt idx="1293">
                  <c:v>41344</c:v>
                </c:pt>
                <c:pt idx="1294">
                  <c:v>41344</c:v>
                </c:pt>
                <c:pt idx="1295">
                  <c:v>41344</c:v>
                </c:pt>
                <c:pt idx="1296">
                  <c:v>41344</c:v>
                </c:pt>
                <c:pt idx="1297">
                  <c:v>41344</c:v>
                </c:pt>
                <c:pt idx="1298">
                  <c:v>41344</c:v>
                </c:pt>
                <c:pt idx="1299">
                  <c:v>41344</c:v>
                </c:pt>
                <c:pt idx="1300">
                  <c:v>41344</c:v>
                </c:pt>
                <c:pt idx="1301">
                  <c:v>41344</c:v>
                </c:pt>
                <c:pt idx="1302">
                  <c:v>41344</c:v>
                </c:pt>
                <c:pt idx="1303">
                  <c:v>41344</c:v>
                </c:pt>
                <c:pt idx="1304">
                  <c:v>41344</c:v>
                </c:pt>
                <c:pt idx="1305">
                  <c:v>41344</c:v>
                </c:pt>
                <c:pt idx="1306">
                  <c:v>41344</c:v>
                </c:pt>
                <c:pt idx="1307">
                  <c:v>41344</c:v>
                </c:pt>
                <c:pt idx="1308">
                  <c:v>41344</c:v>
                </c:pt>
                <c:pt idx="1309">
                  <c:v>41345</c:v>
                </c:pt>
                <c:pt idx="1310">
                  <c:v>41345</c:v>
                </c:pt>
                <c:pt idx="1311">
                  <c:v>41345</c:v>
                </c:pt>
                <c:pt idx="1312">
                  <c:v>41345</c:v>
                </c:pt>
                <c:pt idx="1313">
                  <c:v>41345</c:v>
                </c:pt>
                <c:pt idx="1314">
                  <c:v>41345</c:v>
                </c:pt>
                <c:pt idx="1315">
                  <c:v>41345</c:v>
                </c:pt>
                <c:pt idx="1316">
                  <c:v>41345</c:v>
                </c:pt>
                <c:pt idx="1317">
                  <c:v>41345</c:v>
                </c:pt>
                <c:pt idx="1318">
                  <c:v>41345</c:v>
                </c:pt>
                <c:pt idx="1319">
                  <c:v>41345</c:v>
                </c:pt>
                <c:pt idx="1320">
                  <c:v>41345</c:v>
                </c:pt>
                <c:pt idx="1321">
                  <c:v>41345</c:v>
                </c:pt>
                <c:pt idx="1322">
                  <c:v>41345</c:v>
                </c:pt>
                <c:pt idx="1323">
                  <c:v>41345</c:v>
                </c:pt>
                <c:pt idx="1324">
                  <c:v>41345</c:v>
                </c:pt>
                <c:pt idx="1325">
                  <c:v>41345</c:v>
                </c:pt>
                <c:pt idx="1326">
                  <c:v>41345</c:v>
                </c:pt>
                <c:pt idx="1327">
                  <c:v>41345</c:v>
                </c:pt>
                <c:pt idx="1328">
                  <c:v>41345</c:v>
                </c:pt>
                <c:pt idx="1329">
                  <c:v>41346</c:v>
                </c:pt>
                <c:pt idx="1330">
                  <c:v>41346</c:v>
                </c:pt>
                <c:pt idx="1331">
                  <c:v>41346</c:v>
                </c:pt>
                <c:pt idx="1332">
                  <c:v>41346</c:v>
                </c:pt>
                <c:pt idx="1333">
                  <c:v>41346</c:v>
                </c:pt>
                <c:pt idx="1334">
                  <c:v>41346</c:v>
                </c:pt>
                <c:pt idx="1335">
                  <c:v>41346</c:v>
                </c:pt>
                <c:pt idx="1336">
                  <c:v>41346</c:v>
                </c:pt>
                <c:pt idx="1337">
                  <c:v>41346</c:v>
                </c:pt>
                <c:pt idx="1338">
                  <c:v>41346</c:v>
                </c:pt>
                <c:pt idx="1339">
                  <c:v>41346</c:v>
                </c:pt>
                <c:pt idx="1340">
                  <c:v>41346</c:v>
                </c:pt>
                <c:pt idx="1341">
                  <c:v>41346</c:v>
                </c:pt>
                <c:pt idx="1342">
                  <c:v>41346</c:v>
                </c:pt>
                <c:pt idx="1343">
                  <c:v>41346</c:v>
                </c:pt>
                <c:pt idx="1344">
                  <c:v>41346</c:v>
                </c:pt>
                <c:pt idx="1345">
                  <c:v>41346</c:v>
                </c:pt>
                <c:pt idx="1346">
                  <c:v>41346</c:v>
                </c:pt>
                <c:pt idx="1347">
                  <c:v>41346</c:v>
                </c:pt>
                <c:pt idx="1348">
                  <c:v>41346</c:v>
                </c:pt>
                <c:pt idx="1349">
                  <c:v>41347</c:v>
                </c:pt>
                <c:pt idx="1350">
                  <c:v>41347</c:v>
                </c:pt>
                <c:pt idx="1351">
                  <c:v>41347</c:v>
                </c:pt>
                <c:pt idx="1352">
                  <c:v>41347</c:v>
                </c:pt>
                <c:pt idx="1353">
                  <c:v>41347</c:v>
                </c:pt>
                <c:pt idx="1354">
                  <c:v>41347</c:v>
                </c:pt>
                <c:pt idx="1355">
                  <c:v>41347</c:v>
                </c:pt>
                <c:pt idx="1356">
                  <c:v>41347</c:v>
                </c:pt>
                <c:pt idx="1357">
                  <c:v>41347</c:v>
                </c:pt>
                <c:pt idx="1358">
                  <c:v>41347</c:v>
                </c:pt>
                <c:pt idx="1359">
                  <c:v>41347</c:v>
                </c:pt>
                <c:pt idx="1360">
                  <c:v>41347</c:v>
                </c:pt>
                <c:pt idx="1361">
                  <c:v>41347</c:v>
                </c:pt>
                <c:pt idx="1362">
                  <c:v>41347</c:v>
                </c:pt>
                <c:pt idx="1363">
                  <c:v>41347</c:v>
                </c:pt>
                <c:pt idx="1364">
                  <c:v>41347</c:v>
                </c:pt>
                <c:pt idx="1365">
                  <c:v>41347</c:v>
                </c:pt>
                <c:pt idx="1366">
                  <c:v>41347</c:v>
                </c:pt>
                <c:pt idx="1367">
                  <c:v>41347</c:v>
                </c:pt>
                <c:pt idx="1368">
                  <c:v>41347</c:v>
                </c:pt>
                <c:pt idx="1369">
                  <c:v>41348</c:v>
                </c:pt>
                <c:pt idx="1370">
                  <c:v>41348</c:v>
                </c:pt>
                <c:pt idx="1371">
                  <c:v>41348</c:v>
                </c:pt>
                <c:pt idx="1372">
                  <c:v>41348</c:v>
                </c:pt>
                <c:pt idx="1373">
                  <c:v>41348</c:v>
                </c:pt>
                <c:pt idx="1374">
                  <c:v>41348</c:v>
                </c:pt>
                <c:pt idx="1375">
                  <c:v>41348</c:v>
                </c:pt>
                <c:pt idx="1376">
                  <c:v>41348</c:v>
                </c:pt>
                <c:pt idx="1377">
                  <c:v>41348</c:v>
                </c:pt>
                <c:pt idx="1378">
                  <c:v>41348</c:v>
                </c:pt>
                <c:pt idx="1379">
                  <c:v>41348</c:v>
                </c:pt>
                <c:pt idx="1380">
                  <c:v>41348</c:v>
                </c:pt>
                <c:pt idx="1381">
                  <c:v>41348</c:v>
                </c:pt>
                <c:pt idx="1382">
                  <c:v>41348</c:v>
                </c:pt>
                <c:pt idx="1383">
                  <c:v>41348</c:v>
                </c:pt>
                <c:pt idx="1384">
                  <c:v>41348</c:v>
                </c:pt>
                <c:pt idx="1385">
                  <c:v>41348</c:v>
                </c:pt>
                <c:pt idx="1386">
                  <c:v>41348</c:v>
                </c:pt>
                <c:pt idx="1387">
                  <c:v>41348</c:v>
                </c:pt>
                <c:pt idx="1388">
                  <c:v>41348</c:v>
                </c:pt>
                <c:pt idx="1389">
                  <c:v>41349</c:v>
                </c:pt>
                <c:pt idx="1390">
                  <c:v>41349</c:v>
                </c:pt>
                <c:pt idx="1391">
                  <c:v>41349</c:v>
                </c:pt>
                <c:pt idx="1392">
                  <c:v>41349</c:v>
                </c:pt>
                <c:pt idx="1393">
                  <c:v>41349</c:v>
                </c:pt>
                <c:pt idx="1394">
                  <c:v>41349</c:v>
                </c:pt>
                <c:pt idx="1395">
                  <c:v>41349</c:v>
                </c:pt>
                <c:pt idx="1396">
                  <c:v>41349</c:v>
                </c:pt>
                <c:pt idx="1397">
                  <c:v>41349</c:v>
                </c:pt>
                <c:pt idx="1398">
                  <c:v>41349</c:v>
                </c:pt>
                <c:pt idx="1399">
                  <c:v>41349</c:v>
                </c:pt>
                <c:pt idx="1400">
                  <c:v>41349</c:v>
                </c:pt>
                <c:pt idx="1401">
                  <c:v>41349</c:v>
                </c:pt>
                <c:pt idx="1402">
                  <c:v>41349</c:v>
                </c:pt>
                <c:pt idx="1403">
                  <c:v>41349</c:v>
                </c:pt>
                <c:pt idx="1404">
                  <c:v>41349</c:v>
                </c:pt>
                <c:pt idx="1405">
                  <c:v>41349</c:v>
                </c:pt>
                <c:pt idx="1406">
                  <c:v>41349</c:v>
                </c:pt>
                <c:pt idx="1407">
                  <c:v>41349</c:v>
                </c:pt>
                <c:pt idx="1408">
                  <c:v>41349</c:v>
                </c:pt>
                <c:pt idx="1409">
                  <c:v>41350</c:v>
                </c:pt>
                <c:pt idx="1410">
                  <c:v>41350</c:v>
                </c:pt>
                <c:pt idx="1411">
                  <c:v>41350</c:v>
                </c:pt>
                <c:pt idx="1412">
                  <c:v>41350</c:v>
                </c:pt>
                <c:pt idx="1413">
                  <c:v>41350</c:v>
                </c:pt>
                <c:pt idx="1414">
                  <c:v>41350</c:v>
                </c:pt>
                <c:pt idx="1415">
                  <c:v>41350</c:v>
                </c:pt>
                <c:pt idx="1416">
                  <c:v>41350</c:v>
                </c:pt>
                <c:pt idx="1417">
                  <c:v>41350</c:v>
                </c:pt>
                <c:pt idx="1418">
                  <c:v>41350</c:v>
                </c:pt>
                <c:pt idx="1419">
                  <c:v>41350</c:v>
                </c:pt>
                <c:pt idx="1420">
                  <c:v>41350</c:v>
                </c:pt>
                <c:pt idx="1421">
                  <c:v>41350</c:v>
                </c:pt>
                <c:pt idx="1422">
                  <c:v>41350</c:v>
                </c:pt>
                <c:pt idx="1423">
                  <c:v>41350</c:v>
                </c:pt>
                <c:pt idx="1424">
                  <c:v>41350</c:v>
                </c:pt>
                <c:pt idx="1425">
                  <c:v>41350</c:v>
                </c:pt>
                <c:pt idx="1426">
                  <c:v>41350</c:v>
                </c:pt>
                <c:pt idx="1427">
                  <c:v>41350</c:v>
                </c:pt>
                <c:pt idx="1428">
                  <c:v>41351</c:v>
                </c:pt>
                <c:pt idx="1429">
                  <c:v>41351</c:v>
                </c:pt>
                <c:pt idx="1430">
                  <c:v>41351</c:v>
                </c:pt>
                <c:pt idx="1431">
                  <c:v>41351</c:v>
                </c:pt>
                <c:pt idx="1432">
                  <c:v>41351</c:v>
                </c:pt>
                <c:pt idx="1433">
                  <c:v>41351</c:v>
                </c:pt>
                <c:pt idx="1434">
                  <c:v>41351</c:v>
                </c:pt>
                <c:pt idx="1435">
                  <c:v>41351</c:v>
                </c:pt>
                <c:pt idx="1436">
                  <c:v>41351</c:v>
                </c:pt>
                <c:pt idx="1437">
                  <c:v>41351</c:v>
                </c:pt>
                <c:pt idx="1438">
                  <c:v>41351</c:v>
                </c:pt>
                <c:pt idx="1439">
                  <c:v>41351</c:v>
                </c:pt>
                <c:pt idx="1440">
                  <c:v>41351</c:v>
                </c:pt>
                <c:pt idx="1441">
                  <c:v>41351</c:v>
                </c:pt>
                <c:pt idx="1442">
                  <c:v>41351</c:v>
                </c:pt>
                <c:pt idx="1443">
                  <c:v>41351</c:v>
                </c:pt>
                <c:pt idx="1444">
                  <c:v>41351</c:v>
                </c:pt>
                <c:pt idx="1445">
                  <c:v>41351</c:v>
                </c:pt>
                <c:pt idx="1446">
                  <c:v>41351</c:v>
                </c:pt>
                <c:pt idx="1447">
                  <c:v>41351</c:v>
                </c:pt>
                <c:pt idx="1448">
                  <c:v>41352</c:v>
                </c:pt>
                <c:pt idx="1449">
                  <c:v>41352</c:v>
                </c:pt>
                <c:pt idx="1450">
                  <c:v>41352</c:v>
                </c:pt>
                <c:pt idx="1451">
                  <c:v>41352</c:v>
                </c:pt>
                <c:pt idx="1452">
                  <c:v>41352</c:v>
                </c:pt>
                <c:pt idx="1453">
                  <c:v>41352</c:v>
                </c:pt>
                <c:pt idx="1454">
                  <c:v>41352</c:v>
                </c:pt>
                <c:pt idx="1455">
                  <c:v>41352</c:v>
                </c:pt>
                <c:pt idx="1456">
                  <c:v>41352</c:v>
                </c:pt>
                <c:pt idx="1457">
                  <c:v>41352</c:v>
                </c:pt>
                <c:pt idx="1458">
                  <c:v>41352</c:v>
                </c:pt>
                <c:pt idx="1459">
                  <c:v>41352</c:v>
                </c:pt>
                <c:pt idx="1460">
                  <c:v>41352</c:v>
                </c:pt>
                <c:pt idx="1461">
                  <c:v>41352</c:v>
                </c:pt>
                <c:pt idx="1462">
                  <c:v>41352</c:v>
                </c:pt>
                <c:pt idx="1463">
                  <c:v>41352</c:v>
                </c:pt>
                <c:pt idx="1464">
                  <c:v>41352</c:v>
                </c:pt>
                <c:pt idx="1465">
                  <c:v>41352</c:v>
                </c:pt>
                <c:pt idx="1466">
                  <c:v>41352</c:v>
                </c:pt>
                <c:pt idx="1467">
                  <c:v>41353</c:v>
                </c:pt>
                <c:pt idx="1468">
                  <c:v>41353</c:v>
                </c:pt>
                <c:pt idx="1469">
                  <c:v>41353</c:v>
                </c:pt>
                <c:pt idx="1470">
                  <c:v>41353</c:v>
                </c:pt>
                <c:pt idx="1471">
                  <c:v>41353</c:v>
                </c:pt>
                <c:pt idx="1472">
                  <c:v>41353</c:v>
                </c:pt>
                <c:pt idx="1473">
                  <c:v>41353</c:v>
                </c:pt>
                <c:pt idx="1474">
                  <c:v>41353</c:v>
                </c:pt>
                <c:pt idx="1475">
                  <c:v>41353</c:v>
                </c:pt>
                <c:pt idx="1476">
                  <c:v>41353</c:v>
                </c:pt>
                <c:pt idx="1477">
                  <c:v>41353</c:v>
                </c:pt>
                <c:pt idx="1478">
                  <c:v>41353</c:v>
                </c:pt>
                <c:pt idx="1479">
                  <c:v>41353</c:v>
                </c:pt>
                <c:pt idx="1480">
                  <c:v>41353</c:v>
                </c:pt>
                <c:pt idx="1481">
                  <c:v>41353</c:v>
                </c:pt>
                <c:pt idx="1482">
                  <c:v>41353</c:v>
                </c:pt>
                <c:pt idx="1483">
                  <c:v>41353</c:v>
                </c:pt>
                <c:pt idx="1484">
                  <c:v>41353</c:v>
                </c:pt>
                <c:pt idx="1485">
                  <c:v>41353</c:v>
                </c:pt>
                <c:pt idx="1486">
                  <c:v>41353</c:v>
                </c:pt>
                <c:pt idx="1487">
                  <c:v>41354</c:v>
                </c:pt>
                <c:pt idx="1488">
                  <c:v>41354</c:v>
                </c:pt>
                <c:pt idx="1489">
                  <c:v>41354</c:v>
                </c:pt>
                <c:pt idx="1490">
                  <c:v>41354</c:v>
                </c:pt>
                <c:pt idx="1491">
                  <c:v>41354</c:v>
                </c:pt>
                <c:pt idx="1492">
                  <c:v>41354</c:v>
                </c:pt>
                <c:pt idx="1493">
                  <c:v>41354</c:v>
                </c:pt>
                <c:pt idx="1494">
                  <c:v>41354</c:v>
                </c:pt>
                <c:pt idx="1495">
                  <c:v>41354</c:v>
                </c:pt>
                <c:pt idx="1496">
                  <c:v>41354</c:v>
                </c:pt>
                <c:pt idx="1497">
                  <c:v>41354</c:v>
                </c:pt>
                <c:pt idx="1498">
                  <c:v>41354</c:v>
                </c:pt>
                <c:pt idx="1499">
                  <c:v>41354</c:v>
                </c:pt>
                <c:pt idx="1500">
                  <c:v>41354</c:v>
                </c:pt>
                <c:pt idx="1501">
                  <c:v>41354</c:v>
                </c:pt>
                <c:pt idx="1502">
                  <c:v>41354</c:v>
                </c:pt>
                <c:pt idx="1503">
                  <c:v>41354</c:v>
                </c:pt>
                <c:pt idx="1504">
                  <c:v>41354</c:v>
                </c:pt>
                <c:pt idx="1505">
                  <c:v>41354</c:v>
                </c:pt>
                <c:pt idx="1506">
                  <c:v>41354</c:v>
                </c:pt>
                <c:pt idx="1507">
                  <c:v>41355</c:v>
                </c:pt>
                <c:pt idx="1508">
                  <c:v>41355</c:v>
                </c:pt>
                <c:pt idx="1509">
                  <c:v>41355</c:v>
                </c:pt>
                <c:pt idx="1510">
                  <c:v>41355</c:v>
                </c:pt>
                <c:pt idx="1511">
                  <c:v>41355</c:v>
                </c:pt>
                <c:pt idx="1512">
                  <c:v>41355</c:v>
                </c:pt>
                <c:pt idx="1513">
                  <c:v>41355</c:v>
                </c:pt>
                <c:pt idx="1514">
                  <c:v>41355</c:v>
                </c:pt>
                <c:pt idx="1515">
                  <c:v>41355</c:v>
                </c:pt>
                <c:pt idx="1516">
                  <c:v>41355</c:v>
                </c:pt>
                <c:pt idx="1517">
                  <c:v>41355</c:v>
                </c:pt>
                <c:pt idx="1518">
                  <c:v>41355</c:v>
                </c:pt>
                <c:pt idx="1519">
                  <c:v>41355</c:v>
                </c:pt>
                <c:pt idx="1520">
                  <c:v>41355</c:v>
                </c:pt>
                <c:pt idx="1521">
                  <c:v>41355</c:v>
                </c:pt>
                <c:pt idx="1522">
                  <c:v>41355</c:v>
                </c:pt>
                <c:pt idx="1523">
                  <c:v>41355</c:v>
                </c:pt>
                <c:pt idx="1524">
                  <c:v>41355</c:v>
                </c:pt>
                <c:pt idx="1525">
                  <c:v>41355</c:v>
                </c:pt>
                <c:pt idx="1526">
                  <c:v>41356</c:v>
                </c:pt>
                <c:pt idx="1527">
                  <c:v>41356</c:v>
                </c:pt>
                <c:pt idx="1528">
                  <c:v>41356</c:v>
                </c:pt>
                <c:pt idx="1529">
                  <c:v>41356</c:v>
                </c:pt>
                <c:pt idx="1530">
                  <c:v>41356</c:v>
                </c:pt>
                <c:pt idx="1531">
                  <c:v>41356</c:v>
                </c:pt>
                <c:pt idx="1532">
                  <c:v>41356</c:v>
                </c:pt>
                <c:pt idx="1533">
                  <c:v>41356</c:v>
                </c:pt>
                <c:pt idx="1534">
                  <c:v>41356</c:v>
                </c:pt>
                <c:pt idx="1535">
                  <c:v>41356</c:v>
                </c:pt>
                <c:pt idx="1536">
                  <c:v>41356</c:v>
                </c:pt>
                <c:pt idx="1537">
                  <c:v>41356</c:v>
                </c:pt>
                <c:pt idx="1538">
                  <c:v>41356</c:v>
                </c:pt>
                <c:pt idx="1539">
                  <c:v>41356</c:v>
                </c:pt>
                <c:pt idx="1540">
                  <c:v>41356</c:v>
                </c:pt>
                <c:pt idx="1541">
                  <c:v>41356</c:v>
                </c:pt>
                <c:pt idx="1542">
                  <c:v>41356</c:v>
                </c:pt>
                <c:pt idx="1543">
                  <c:v>41356</c:v>
                </c:pt>
                <c:pt idx="1544">
                  <c:v>41356</c:v>
                </c:pt>
                <c:pt idx="1545">
                  <c:v>41356</c:v>
                </c:pt>
                <c:pt idx="1546">
                  <c:v>41357</c:v>
                </c:pt>
                <c:pt idx="1547">
                  <c:v>41357</c:v>
                </c:pt>
                <c:pt idx="1548">
                  <c:v>41357</c:v>
                </c:pt>
                <c:pt idx="1549">
                  <c:v>41357</c:v>
                </c:pt>
                <c:pt idx="1550">
                  <c:v>41357</c:v>
                </c:pt>
                <c:pt idx="1551">
                  <c:v>41357</c:v>
                </c:pt>
                <c:pt idx="1552">
                  <c:v>41357</c:v>
                </c:pt>
                <c:pt idx="1553">
                  <c:v>41357</c:v>
                </c:pt>
                <c:pt idx="1554">
                  <c:v>41357</c:v>
                </c:pt>
                <c:pt idx="1555">
                  <c:v>41357</c:v>
                </c:pt>
                <c:pt idx="1556">
                  <c:v>41357</c:v>
                </c:pt>
                <c:pt idx="1557">
                  <c:v>41357</c:v>
                </c:pt>
                <c:pt idx="1558">
                  <c:v>41357</c:v>
                </c:pt>
                <c:pt idx="1559">
                  <c:v>41357</c:v>
                </c:pt>
                <c:pt idx="1560">
                  <c:v>41357</c:v>
                </c:pt>
                <c:pt idx="1561">
                  <c:v>41357</c:v>
                </c:pt>
                <c:pt idx="1562">
                  <c:v>41357</c:v>
                </c:pt>
                <c:pt idx="1563">
                  <c:v>41357</c:v>
                </c:pt>
                <c:pt idx="1564">
                  <c:v>41357</c:v>
                </c:pt>
                <c:pt idx="1565">
                  <c:v>41357</c:v>
                </c:pt>
                <c:pt idx="1566">
                  <c:v>41358</c:v>
                </c:pt>
                <c:pt idx="1567">
                  <c:v>41358</c:v>
                </c:pt>
                <c:pt idx="1568">
                  <c:v>41358</c:v>
                </c:pt>
                <c:pt idx="1569">
                  <c:v>41358</c:v>
                </c:pt>
                <c:pt idx="1570">
                  <c:v>41358</c:v>
                </c:pt>
                <c:pt idx="1571">
                  <c:v>41358</c:v>
                </c:pt>
                <c:pt idx="1572">
                  <c:v>41358</c:v>
                </c:pt>
                <c:pt idx="1573">
                  <c:v>41358</c:v>
                </c:pt>
                <c:pt idx="1574">
                  <c:v>41358</c:v>
                </c:pt>
                <c:pt idx="1575">
                  <c:v>41358</c:v>
                </c:pt>
                <c:pt idx="1576">
                  <c:v>41358</c:v>
                </c:pt>
                <c:pt idx="1577">
                  <c:v>41358</c:v>
                </c:pt>
                <c:pt idx="1578">
                  <c:v>41358</c:v>
                </c:pt>
                <c:pt idx="1579">
                  <c:v>41358</c:v>
                </c:pt>
                <c:pt idx="1580">
                  <c:v>41358</c:v>
                </c:pt>
                <c:pt idx="1581">
                  <c:v>41358</c:v>
                </c:pt>
                <c:pt idx="1582">
                  <c:v>41358</c:v>
                </c:pt>
                <c:pt idx="1583">
                  <c:v>41358</c:v>
                </c:pt>
                <c:pt idx="1584">
                  <c:v>41358</c:v>
                </c:pt>
                <c:pt idx="1585">
                  <c:v>41358</c:v>
                </c:pt>
                <c:pt idx="1586">
                  <c:v>41359</c:v>
                </c:pt>
                <c:pt idx="1587">
                  <c:v>41359</c:v>
                </c:pt>
                <c:pt idx="1588">
                  <c:v>41359</c:v>
                </c:pt>
                <c:pt idx="1589">
                  <c:v>41359</c:v>
                </c:pt>
                <c:pt idx="1590">
                  <c:v>41359</c:v>
                </c:pt>
                <c:pt idx="1591">
                  <c:v>41359</c:v>
                </c:pt>
                <c:pt idx="1592">
                  <c:v>41359</c:v>
                </c:pt>
                <c:pt idx="1593">
                  <c:v>41359</c:v>
                </c:pt>
                <c:pt idx="1594">
                  <c:v>41359</c:v>
                </c:pt>
                <c:pt idx="1595">
                  <c:v>41359</c:v>
                </c:pt>
                <c:pt idx="1596">
                  <c:v>41359</c:v>
                </c:pt>
                <c:pt idx="1597">
                  <c:v>41359</c:v>
                </c:pt>
                <c:pt idx="1598">
                  <c:v>41359</c:v>
                </c:pt>
                <c:pt idx="1599">
                  <c:v>41359</c:v>
                </c:pt>
                <c:pt idx="1600">
                  <c:v>41359</c:v>
                </c:pt>
                <c:pt idx="1601">
                  <c:v>41359</c:v>
                </c:pt>
                <c:pt idx="1602">
                  <c:v>41359</c:v>
                </c:pt>
                <c:pt idx="1603">
                  <c:v>41359</c:v>
                </c:pt>
                <c:pt idx="1604">
                  <c:v>41359</c:v>
                </c:pt>
                <c:pt idx="1605">
                  <c:v>41360</c:v>
                </c:pt>
                <c:pt idx="1606">
                  <c:v>41360</c:v>
                </c:pt>
                <c:pt idx="1607">
                  <c:v>41360</c:v>
                </c:pt>
                <c:pt idx="1608">
                  <c:v>41360</c:v>
                </c:pt>
                <c:pt idx="1609">
                  <c:v>41360</c:v>
                </c:pt>
                <c:pt idx="1610">
                  <c:v>41360</c:v>
                </c:pt>
                <c:pt idx="1611">
                  <c:v>41360</c:v>
                </c:pt>
                <c:pt idx="1612">
                  <c:v>41360</c:v>
                </c:pt>
                <c:pt idx="1613">
                  <c:v>41360</c:v>
                </c:pt>
                <c:pt idx="1614">
                  <c:v>41360</c:v>
                </c:pt>
                <c:pt idx="1615">
                  <c:v>41360</c:v>
                </c:pt>
                <c:pt idx="1616">
                  <c:v>41360</c:v>
                </c:pt>
                <c:pt idx="1617">
                  <c:v>41360</c:v>
                </c:pt>
                <c:pt idx="1618">
                  <c:v>41360</c:v>
                </c:pt>
                <c:pt idx="1619">
                  <c:v>41360</c:v>
                </c:pt>
                <c:pt idx="1620">
                  <c:v>41360</c:v>
                </c:pt>
                <c:pt idx="1621">
                  <c:v>41360</c:v>
                </c:pt>
                <c:pt idx="1622">
                  <c:v>41360</c:v>
                </c:pt>
                <c:pt idx="1623">
                  <c:v>41360</c:v>
                </c:pt>
                <c:pt idx="1624">
                  <c:v>41360</c:v>
                </c:pt>
                <c:pt idx="1625">
                  <c:v>41361</c:v>
                </c:pt>
                <c:pt idx="1626">
                  <c:v>41361</c:v>
                </c:pt>
                <c:pt idx="1627">
                  <c:v>41361</c:v>
                </c:pt>
                <c:pt idx="1628">
                  <c:v>41361</c:v>
                </c:pt>
                <c:pt idx="1629">
                  <c:v>41361</c:v>
                </c:pt>
                <c:pt idx="1630">
                  <c:v>41361</c:v>
                </c:pt>
                <c:pt idx="1631">
                  <c:v>41361</c:v>
                </c:pt>
                <c:pt idx="1632">
                  <c:v>41361</c:v>
                </c:pt>
                <c:pt idx="1633">
                  <c:v>41361</c:v>
                </c:pt>
                <c:pt idx="1634">
                  <c:v>41361</c:v>
                </c:pt>
                <c:pt idx="1635">
                  <c:v>41361</c:v>
                </c:pt>
                <c:pt idx="1636">
                  <c:v>41361</c:v>
                </c:pt>
                <c:pt idx="1637">
                  <c:v>41361</c:v>
                </c:pt>
                <c:pt idx="1638">
                  <c:v>41361</c:v>
                </c:pt>
                <c:pt idx="1639">
                  <c:v>41361</c:v>
                </c:pt>
                <c:pt idx="1640">
                  <c:v>41361</c:v>
                </c:pt>
                <c:pt idx="1641">
                  <c:v>41361</c:v>
                </c:pt>
                <c:pt idx="1642">
                  <c:v>41361</c:v>
                </c:pt>
                <c:pt idx="1643">
                  <c:v>41361</c:v>
                </c:pt>
                <c:pt idx="1644">
                  <c:v>41361</c:v>
                </c:pt>
                <c:pt idx="1645">
                  <c:v>41362</c:v>
                </c:pt>
                <c:pt idx="1646">
                  <c:v>41362</c:v>
                </c:pt>
                <c:pt idx="1647">
                  <c:v>41362</c:v>
                </c:pt>
                <c:pt idx="1648">
                  <c:v>41362</c:v>
                </c:pt>
                <c:pt idx="1649">
                  <c:v>41362</c:v>
                </c:pt>
                <c:pt idx="1650">
                  <c:v>41362</c:v>
                </c:pt>
                <c:pt idx="1651">
                  <c:v>41362</c:v>
                </c:pt>
                <c:pt idx="1652">
                  <c:v>41362</c:v>
                </c:pt>
                <c:pt idx="1653">
                  <c:v>41362</c:v>
                </c:pt>
                <c:pt idx="1654">
                  <c:v>41362</c:v>
                </c:pt>
                <c:pt idx="1655">
                  <c:v>41362</c:v>
                </c:pt>
                <c:pt idx="1656">
                  <c:v>41362</c:v>
                </c:pt>
                <c:pt idx="1657">
                  <c:v>41362</c:v>
                </c:pt>
                <c:pt idx="1658">
                  <c:v>41362</c:v>
                </c:pt>
                <c:pt idx="1659">
                  <c:v>41362</c:v>
                </c:pt>
                <c:pt idx="1660">
                  <c:v>41362</c:v>
                </c:pt>
                <c:pt idx="1661">
                  <c:v>41362</c:v>
                </c:pt>
                <c:pt idx="1662">
                  <c:v>41362</c:v>
                </c:pt>
                <c:pt idx="1663">
                  <c:v>41362</c:v>
                </c:pt>
                <c:pt idx="1664">
                  <c:v>41362</c:v>
                </c:pt>
                <c:pt idx="1665">
                  <c:v>41363</c:v>
                </c:pt>
                <c:pt idx="1666">
                  <c:v>41363</c:v>
                </c:pt>
                <c:pt idx="1667">
                  <c:v>41363</c:v>
                </c:pt>
                <c:pt idx="1668">
                  <c:v>41363</c:v>
                </c:pt>
                <c:pt idx="1669">
                  <c:v>41363</c:v>
                </c:pt>
                <c:pt idx="1670">
                  <c:v>41363</c:v>
                </c:pt>
                <c:pt idx="1671">
                  <c:v>41363</c:v>
                </c:pt>
                <c:pt idx="1672">
                  <c:v>41363</c:v>
                </c:pt>
                <c:pt idx="1673">
                  <c:v>41363</c:v>
                </c:pt>
                <c:pt idx="1674">
                  <c:v>41363</c:v>
                </c:pt>
                <c:pt idx="1675">
                  <c:v>41363</c:v>
                </c:pt>
                <c:pt idx="1676">
                  <c:v>41363</c:v>
                </c:pt>
                <c:pt idx="1677">
                  <c:v>41363</c:v>
                </c:pt>
                <c:pt idx="1678">
                  <c:v>41363</c:v>
                </c:pt>
                <c:pt idx="1679">
                  <c:v>41363</c:v>
                </c:pt>
                <c:pt idx="1680">
                  <c:v>41363</c:v>
                </c:pt>
                <c:pt idx="1681">
                  <c:v>41363</c:v>
                </c:pt>
                <c:pt idx="1682">
                  <c:v>41363</c:v>
                </c:pt>
                <c:pt idx="1683">
                  <c:v>41363</c:v>
                </c:pt>
                <c:pt idx="1684">
                  <c:v>41363</c:v>
                </c:pt>
                <c:pt idx="1685">
                  <c:v>41364</c:v>
                </c:pt>
                <c:pt idx="1686">
                  <c:v>41364</c:v>
                </c:pt>
                <c:pt idx="1687">
                  <c:v>41364</c:v>
                </c:pt>
                <c:pt idx="1688">
                  <c:v>41364</c:v>
                </c:pt>
                <c:pt idx="1689">
                  <c:v>41364</c:v>
                </c:pt>
                <c:pt idx="1690">
                  <c:v>41364</c:v>
                </c:pt>
                <c:pt idx="1691">
                  <c:v>41364</c:v>
                </c:pt>
                <c:pt idx="1692">
                  <c:v>41364</c:v>
                </c:pt>
                <c:pt idx="1693">
                  <c:v>41364</c:v>
                </c:pt>
                <c:pt idx="1694">
                  <c:v>41364</c:v>
                </c:pt>
                <c:pt idx="1695">
                  <c:v>41364</c:v>
                </c:pt>
                <c:pt idx="1696">
                  <c:v>41364</c:v>
                </c:pt>
                <c:pt idx="1697">
                  <c:v>41364</c:v>
                </c:pt>
                <c:pt idx="1698">
                  <c:v>41364</c:v>
                </c:pt>
                <c:pt idx="1699">
                  <c:v>41364</c:v>
                </c:pt>
                <c:pt idx="1700">
                  <c:v>41364</c:v>
                </c:pt>
                <c:pt idx="1701">
                  <c:v>41364</c:v>
                </c:pt>
                <c:pt idx="1702">
                  <c:v>41364</c:v>
                </c:pt>
                <c:pt idx="1703">
                  <c:v>41364</c:v>
                </c:pt>
                <c:pt idx="1704">
                  <c:v>41365</c:v>
                </c:pt>
                <c:pt idx="1705">
                  <c:v>41365</c:v>
                </c:pt>
                <c:pt idx="1706">
                  <c:v>41365</c:v>
                </c:pt>
                <c:pt idx="1707">
                  <c:v>41365</c:v>
                </c:pt>
                <c:pt idx="1708">
                  <c:v>41365</c:v>
                </c:pt>
                <c:pt idx="1709">
                  <c:v>41365</c:v>
                </c:pt>
                <c:pt idx="1710">
                  <c:v>41365</c:v>
                </c:pt>
                <c:pt idx="1711">
                  <c:v>41365</c:v>
                </c:pt>
                <c:pt idx="1712">
                  <c:v>41365</c:v>
                </c:pt>
                <c:pt idx="1713">
                  <c:v>41365</c:v>
                </c:pt>
                <c:pt idx="1714">
                  <c:v>41365</c:v>
                </c:pt>
                <c:pt idx="1715">
                  <c:v>41365</c:v>
                </c:pt>
                <c:pt idx="1716">
                  <c:v>41365</c:v>
                </c:pt>
                <c:pt idx="1717">
                  <c:v>41365</c:v>
                </c:pt>
                <c:pt idx="1718">
                  <c:v>41365</c:v>
                </c:pt>
                <c:pt idx="1719">
                  <c:v>41365</c:v>
                </c:pt>
                <c:pt idx="1720">
                  <c:v>41365</c:v>
                </c:pt>
                <c:pt idx="1721">
                  <c:v>41365</c:v>
                </c:pt>
                <c:pt idx="1722">
                  <c:v>41365</c:v>
                </c:pt>
                <c:pt idx="1723">
                  <c:v>41365</c:v>
                </c:pt>
                <c:pt idx="1724">
                  <c:v>41366</c:v>
                </c:pt>
                <c:pt idx="1725">
                  <c:v>41366</c:v>
                </c:pt>
                <c:pt idx="1726">
                  <c:v>41366</c:v>
                </c:pt>
                <c:pt idx="1727">
                  <c:v>41366</c:v>
                </c:pt>
                <c:pt idx="1728">
                  <c:v>41366</c:v>
                </c:pt>
                <c:pt idx="1729">
                  <c:v>41366</c:v>
                </c:pt>
                <c:pt idx="1730">
                  <c:v>41366</c:v>
                </c:pt>
                <c:pt idx="1731">
                  <c:v>41366</c:v>
                </c:pt>
                <c:pt idx="1732">
                  <c:v>41366</c:v>
                </c:pt>
                <c:pt idx="1733">
                  <c:v>41366</c:v>
                </c:pt>
                <c:pt idx="1734">
                  <c:v>41366</c:v>
                </c:pt>
                <c:pt idx="1735">
                  <c:v>41366</c:v>
                </c:pt>
                <c:pt idx="1736">
                  <c:v>41366</c:v>
                </c:pt>
                <c:pt idx="1737">
                  <c:v>41366</c:v>
                </c:pt>
                <c:pt idx="1738">
                  <c:v>41366</c:v>
                </c:pt>
                <c:pt idx="1739">
                  <c:v>41366</c:v>
                </c:pt>
                <c:pt idx="1740">
                  <c:v>41366</c:v>
                </c:pt>
                <c:pt idx="1741">
                  <c:v>41366</c:v>
                </c:pt>
                <c:pt idx="1742">
                  <c:v>41366</c:v>
                </c:pt>
                <c:pt idx="1743">
                  <c:v>41366</c:v>
                </c:pt>
                <c:pt idx="1744">
                  <c:v>41367</c:v>
                </c:pt>
                <c:pt idx="1745">
                  <c:v>41367</c:v>
                </c:pt>
                <c:pt idx="1746">
                  <c:v>41367</c:v>
                </c:pt>
                <c:pt idx="1747">
                  <c:v>41367</c:v>
                </c:pt>
                <c:pt idx="1748">
                  <c:v>41367</c:v>
                </c:pt>
                <c:pt idx="1749">
                  <c:v>41367</c:v>
                </c:pt>
                <c:pt idx="1750">
                  <c:v>41367</c:v>
                </c:pt>
                <c:pt idx="1751">
                  <c:v>41367</c:v>
                </c:pt>
                <c:pt idx="1752">
                  <c:v>41367</c:v>
                </c:pt>
                <c:pt idx="1753">
                  <c:v>41367</c:v>
                </c:pt>
                <c:pt idx="1754">
                  <c:v>41367</c:v>
                </c:pt>
                <c:pt idx="1755">
                  <c:v>41367</c:v>
                </c:pt>
                <c:pt idx="1756">
                  <c:v>41367</c:v>
                </c:pt>
                <c:pt idx="1757">
                  <c:v>41367</c:v>
                </c:pt>
                <c:pt idx="1758">
                  <c:v>41367</c:v>
                </c:pt>
                <c:pt idx="1759">
                  <c:v>41367</c:v>
                </c:pt>
                <c:pt idx="1760">
                  <c:v>41367</c:v>
                </c:pt>
                <c:pt idx="1761">
                  <c:v>41367</c:v>
                </c:pt>
                <c:pt idx="1762">
                  <c:v>41367</c:v>
                </c:pt>
                <c:pt idx="1763">
                  <c:v>41367</c:v>
                </c:pt>
                <c:pt idx="1764">
                  <c:v>41368</c:v>
                </c:pt>
                <c:pt idx="1765">
                  <c:v>41368</c:v>
                </c:pt>
                <c:pt idx="1766">
                  <c:v>41368</c:v>
                </c:pt>
                <c:pt idx="1767">
                  <c:v>41368</c:v>
                </c:pt>
                <c:pt idx="1768">
                  <c:v>41368</c:v>
                </c:pt>
                <c:pt idx="1769">
                  <c:v>41368</c:v>
                </c:pt>
                <c:pt idx="1770">
                  <c:v>41368</c:v>
                </c:pt>
                <c:pt idx="1771">
                  <c:v>41368</c:v>
                </c:pt>
                <c:pt idx="1772">
                  <c:v>41368</c:v>
                </c:pt>
                <c:pt idx="1773">
                  <c:v>41368</c:v>
                </c:pt>
                <c:pt idx="1774">
                  <c:v>41368</c:v>
                </c:pt>
                <c:pt idx="1775">
                  <c:v>41368</c:v>
                </c:pt>
                <c:pt idx="1776">
                  <c:v>41368</c:v>
                </c:pt>
                <c:pt idx="1777">
                  <c:v>41368</c:v>
                </c:pt>
                <c:pt idx="1778">
                  <c:v>41368</c:v>
                </c:pt>
                <c:pt idx="1779">
                  <c:v>41368</c:v>
                </c:pt>
                <c:pt idx="1780">
                  <c:v>41368</c:v>
                </c:pt>
                <c:pt idx="1781">
                  <c:v>41368</c:v>
                </c:pt>
                <c:pt idx="1782">
                  <c:v>41368</c:v>
                </c:pt>
                <c:pt idx="1783">
                  <c:v>41368</c:v>
                </c:pt>
                <c:pt idx="1784">
                  <c:v>41369</c:v>
                </c:pt>
                <c:pt idx="1785">
                  <c:v>41369</c:v>
                </c:pt>
                <c:pt idx="1786">
                  <c:v>41369</c:v>
                </c:pt>
                <c:pt idx="1787">
                  <c:v>41369</c:v>
                </c:pt>
                <c:pt idx="1788">
                  <c:v>41369</c:v>
                </c:pt>
                <c:pt idx="1789">
                  <c:v>41369</c:v>
                </c:pt>
                <c:pt idx="1790">
                  <c:v>41369</c:v>
                </c:pt>
                <c:pt idx="1791">
                  <c:v>41369</c:v>
                </c:pt>
                <c:pt idx="1792">
                  <c:v>41369</c:v>
                </c:pt>
                <c:pt idx="1793">
                  <c:v>41369</c:v>
                </c:pt>
                <c:pt idx="1794">
                  <c:v>41369</c:v>
                </c:pt>
                <c:pt idx="1795">
                  <c:v>41369</c:v>
                </c:pt>
                <c:pt idx="1796">
                  <c:v>41369</c:v>
                </c:pt>
                <c:pt idx="1797">
                  <c:v>41369</c:v>
                </c:pt>
                <c:pt idx="1798">
                  <c:v>41369</c:v>
                </c:pt>
                <c:pt idx="1799">
                  <c:v>41369</c:v>
                </c:pt>
                <c:pt idx="1800">
                  <c:v>41369</c:v>
                </c:pt>
                <c:pt idx="1801">
                  <c:v>41369</c:v>
                </c:pt>
                <c:pt idx="1802">
                  <c:v>41369</c:v>
                </c:pt>
                <c:pt idx="1803">
                  <c:v>41370</c:v>
                </c:pt>
                <c:pt idx="1804">
                  <c:v>41370</c:v>
                </c:pt>
                <c:pt idx="1805">
                  <c:v>41370</c:v>
                </c:pt>
                <c:pt idx="1806">
                  <c:v>41370</c:v>
                </c:pt>
                <c:pt idx="1807">
                  <c:v>41370</c:v>
                </c:pt>
                <c:pt idx="1808">
                  <c:v>41370</c:v>
                </c:pt>
                <c:pt idx="1809">
                  <c:v>41370</c:v>
                </c:pt>
                <c:pt idx="1810">
                  <c:v>41370</c:v>
                </c:pt>
                <c:pt idx="1811">
                  <c:v>41370</c:v>
                </c:pt>
                <c:pt idx="1812">
                  <c:v>41370</c:v>
                </c:pt>
                <c:pt idx="1813">
                  <c:v>41370</c:v>
                </c:pt>
                <c:pt idx="1814">
                  <c:v>41370</c:v>
                </c:pt>
                <c:pt idx="1815">
                  <c:v>41370</c:v>
                </c:pt>
                <c:pt idx="1816">
                  <c:v>41370</c:v>
                </c:pt>
                <c:pt idx="1817">
                  <c:v>41370</c:v>
                </c:pt>
                <c:pt idx="1818">
                  <c:v>41370</c:v>
                </c:pt>
                <c:pt idx="1819">
                  <c:v>41370</c:v>
                </c:pt>
                <c:pt idx="1820">
                  <c:v>41370</c:v>
                </c:pt>
                <c:pt idx="1821">
                  <c:v>41370</c:v>
                </c:pt>
                <c:pt idx="1822">
                  <c:v>41370</c:v>
                </c:pt>
                <c:pt idx="1823">
                  <c:v>41371</c:v>
                </c:pt>
                <c:pt idx="1824">
                  <c:v>41371</c:v>
                </c:pt>
                <c:pt idx="1825">
                  <c:v>41371</c:v>
                </c:pt>
                <c:pt idx="1826">
                  <c:v>41371</c:v>
                </c:pt>
                <c:pt idx="1827">
                  <c:v>41371</c:v>
                </c:pt>
                <c:pt idx="1828">
                  <c:v>41371</c:v>
                </c:pt>
                <c:pt idx="1829">
                  <c:v>41371</c:v>
                </c:pt>
                <c:pt idx="1830">
                  <c:v>41371</c:v>
                </c:pt>
                <c:pt idx="1831">
                  <c:v>41371</c:v>
                </c:pt>
                <c:pt idx="1832">
                  <c:v>41371</c:v>
                </c:pt>
                <c:pt idx="1833">
                  <c:v>41371</c:v>
                </c:pt>
                <c:pt idx="1834">
                  <c:v>41371</c:v>
                </c:pt>
                <c:pt idx="1835">
                  <c:v>41371</c:v>
                </c:pt>
                <c:pt idx="1836">
                  <c:v>41371</c:v>
                </c:pt>
                <c:pt idx="1837">
                  <c:v>41371</c:v>
                </c:pt>
                <c:pt idx="1838">
                  <c:v>41371</c:v>
                </c:pt>
                <c:pt idx="1839">
                  <c:v>41371</c:v>
                </c:pt>
                <c:pt idx="1840">
                  <c:v>41371</c:v>
                </c:pt>
                <c:pt idx="1841">
                  <c:v>41371</c:v>
                </c:pt>
                <c:pt idx="1842">
                  <c:v>41371</c:v>
                </c:pt>
                <c:pt idx="1843">
                  <c:v>41372</c:v>
                </c:pt>
                <c:pt idx="1844">
                  <c:v>41372</c:v>
                </c:pt>
                <c:pt idx="1845">
                  <c:v>41372</c:v>
                </c:pt>
                <c:pt idx="1846">
                  <c:v>41372</c:v>
                </c:pt>
                <c:pt idx="1847">
                  <c:v>41372</c:v>
                </c:pt>
                <c:pt idx="1848">
                  <c:v>41372</c:v>
                </c:pt>
                <c:pt idx="1849">
                  <c:v>41372</c:v>
                </c:pt>
                <c:pt idx="1850">
                  <c:v>41372</c:v>
                </c:pt>
                <c:pt idx="1851">
                  <c:v>41372</c:v>
                </c:pt>
                <c:pt idx="1852">
                  <c:v>41372</c:v>
                </c:pt>
                <c:pt idx="1853">
                  <c:v>41372</c:v>
                </c:pt>
                <c:pt idx="1854">
                  <c:v>41372</c:v>
                </c:pt>
                <c:pt idx="1855">
                  <c:v>41372</c:v>
                </c:pt>
                <c:pt idx="1856">
                  <c:v>41372</c:v>
                </c:pt>
                <c:pt idx="1857">
                  <c:v>41372</c:v>
                </c:pt>
                <c:pt idx="1858">
                  <c:v>41372</c:v>
                </c:pt>
                <c:pt idx="1859">
                  <c:v>41372</c:v>
                </c:pt>
                <c:pt idx="1860">
                  <c:v>41372</c:v>
                </c:pt>
                <c:pt idx="1861">
                  <c:v>41372</c:v>
                </c:pt>
                <c:pt idx="1862">
                  <c:v>41372</c:v>
                </c:pt>
                <c:pt idx="1863">
                  <c:v>41373</c:v>
                </c:pt>
                <c:pt idx="1864">
                  <c:v>41373</c:v>
                </c:pt>
                <c:pt idx="1865">
                  <c:v>41373</c:v>
                </c:pt>
                <c:pt idx="1866">
                  <c:v>41373</c:v>
                </c:pt>
                <c:pt idx="1867">
                  <c:v>41373</c:v>
                </c:pt>
                <c:pt idx="1868">
                  <c:v>41373</c:v>
                </c:pt>
                <c:pt idx="1869">
                  <c:v>41373</c:v>
                </c:pt>
                <c:pt idx="1870">
                  <c:v>41373</c:v>
                </c:pt>
                <c:pt idx="1871">
                  <c:v>41373</c:v>
                </c:pt>
                <c:pt idx="1872">
                  <c:v>41373</c:v>
                </c:pt>
                <c:pt idx="1873">
                  <c:v>41373</c:v>
                </c:pt>
                <c:pt idx="1874">
                  <c:v>41373</c:v>
                </c:pt>
                <c:pt idx="1875">
                  <c:v>41373</c:v>
                </c:pt>
                <c:pt idx="1876">
                  <c:v>41373</c:v>
                </c:pt>
                <c:pt idx="1877">
                  <c:v>41373</c:v>
                </c:pt>
                <c:pt idx="1878">
                  <c:v>41373</c:v>
                </c:pt>
                <c:pt idx="1879">
                  <c:v>41373</c:v>
                </c:pt>
                <c:pt idx="1880">
                  <c:v>41373</c:v>
                </c:pt>
                <c:pt idx="1881">
                  <c:v>41373</c:v>
                </c:pt>
                <c:pt idx="1882">
                  <c:v>41373</c:v>
                </c:pt>
                <c:pt idx="1883">
                  <c:v>41374</c:v>
                </c:pt>
                <c:pt idx="1884">
                  <c:v>41374</c:v>
                </c:pt>
                <c:pt idx="1885">
                  <c:v>41374</c:v>
                </c:pt>
                <c:pt idx="1886">
                  <c:v>41374</c:v>
                </c:pt>
                <c:pt idx="1887">
                  <c:v>41374</c:v>
                </c:pt>
                <c:pt idx="1888">
                  <c:v>41374</c:v>
                </c:pt>
                <c:pt idx="1889">
                  <c:v>41374</c:v>
                </c:pt>
                <c:pt idx="1890">
                  <c:v>41374</c:v>
                </c:pt>
                <c:pt idx="1891">
                  <c:v>41374</c:v>
                </c:pt>
                <c:pt idx="1892">
                  <c:v>41374</c:v>
                </c:pt>
                <c:pt idx="1893">
                  <c:v>41374</c:v>
                </c:pt>
                <c:pt idx="1894">
                  <c:v>41374</c:v>
                </c:pt>
                <c:pt idx="1895">
                  <c:v>41374</c:v>
                </c:pt>
                <c:pt idx="1896">
                  <c:v>41374</c:v>
                </c:pt>
                <c:pt idx="1897">
                  <c:v>41374</c:v>
                </c:pt>
                <c:pt idx="1898">
                  <c:v>41374</c:v>
                </c:pt>
                <c:pt idx="1899">
                  <c:v>41374</c:v>
                </c:pt>
                <c:pt idx="1900">
                  <c:v>41374</c:v>
                </c:pt>
                <c:pt idx="1901">
                  <c:v>41374</c:v>
                </c:pt>
                <c:pt idx="1902">
                  <c:v>41374</c:v>
                </c:pt>
                <c:pt idx="1903">
                  <c:v>41375</c:v>
                </c:pt>
                <c:pt idx="1904">
                  <c:v>41375</c:v>
                </c:pt>
                <c:pt idx="1905">
                  <c:v>41375</c:v>
                </c:pt>
                <c:pt idx="1906">
                  <c:v>41375</c:v>
                </c:pt>
                <c:pt idx="1907">
                  <c:v>41375</c:v>
                </c:pt>
                <c:pt idx="1908">
                  <c:v>41375</c:v>
                </c:pt>
                <c:pt idx="1909">
                  <c:v>41375</c:v>
                </c:pt>
                <c:pt idx="1910">
                  <c:v>41375</c:v>
                </c:pt>
                <c:pt idx="1911">
                  <c:v>41375</c:v>
                </c:pt>
                <c:pt idx="1912">
                  <c:v>41375</c:v>
                </c:pt>
                <c:pt idx="1913">
                  <c:v>41375</c:v>
                </c:pt>
                <c:pt idx="1914">
                  <c:v>41375</c:v>
                </c:pt>
                <c:pt idx="1915">
                  <c:v>41375</c:v>
                </c:pt>
                <c:pt idx="1916">
                  <c:v>41375</c:v>
                </c:pt>
                <c:pt idx="1917">
                  <c:v>41375</c:v>
                </c:pt>
                <c:pt idx="1918">
                  <c:v>41375</c:v>
                </c:pt>
                <c:pt idx="1919">
                  <c:v>41375</c:v>
                </c:pt>
                <c:pt idx="1920">
                  <c:v>41375</c:v>
                </c:pt>
                <c:pt idx="1921">
                  <c:v>41375</c:v>
                </c:pt>
                <c:pt idx="1922">
                  <c:v>41376</c:v>
                </c:pt>
                <c:pt idx="1923">
                  <c:v>41376</c:v>
                </c:pt>
                <c:pt idx="1924">
                  <c:v>41376</c:v>
                </c:pt>
                <c:pt idx="1925">
                  <c:v>41376</c:v>
                </c:pt>
                <c:pt idx="1926">
                  <c:v>41376</c:v>
                </c:pt>
                <c:pt idx="1927">
                  <c:v>41376</c:v>
                </c:pt>
                <c:pt idx="1928">
                  <c:v>41376</c:v>
                </c:pt>
                <c:pt idx="1929">
                  <c:v>41376</c:v>
                </c:pt>
                <c:pt idx="1930">
                  <c:v>41376</c:v>
                </c:pt>
                <c:pt idx="1931">
                  <c:v>41376</c:v>
                </c:pt>
                <c:pt idx="1932">
                  <c:v>41376</c:v>
                </c:pt>
                <c:pt idx="1933">
                  <c:v>41376</c:v>
                </c:pt>
                <c:pt idx="1934">
                  <c:v>41376</c:v>
                </c:pt>
                <c:pt idx="1935">
                  <c:v>41376</c:v>
                </c:pt>
                <c:pt idx="1936">
                  <c:v>41376</c:v>
                </c:pt>
                <c:pt idx="1937">
                  <c:v>41376</c:v>
                </c:pt>
                <c:pt idx="1938">
                  <c:v>41376</c:v>
                </c:pt>
                <c:pt idx="1939">
                  <c:v>41376</c:v>
                </c:pt>
                <c:pt idx="1940">
                  <c:v>41376</c:v>
                </c:pt>
                <c:pt idx="1941">
                  <c:v>41376</c:v>
                </c:pt>
                <c:pt idx="1942">
                  <c:v>41377</c:v>
                </c:pt>
                <c:pt idx="1943">
                  <c:v>41377</c:v>
                </c:pt>
                <c:pt idx="1944">
                  <c:v>41377</c:v>
                </c:pt>
                <c:pt idx="1945">
                  <c:v>41377</c:v>
                </c:pt>
                <c:pt idx="1946">
                  <c:v>41377</c:v>
                </c:pt>
                <c:pt idx="1947">
                  <c:v>41377</c:v>
                </c:pt>
                <c:pt idx="1948">
                  <c:v>41377</c:v>
                </c:pt>
                <c:pt idx="1949">
                  <c:v>41377</c:v>
                </c:pt>
                <c:pt idx="1950">
                  <c:v>41377</c:v>
                </c:pt>
                <c:pt idx="1951">
                  <c:v>41377</c:v>
                </c:pt>
                <c:pt idx="1952">
                  <c:v>41377</c:v>
                </c:pt>
                <c:pt idx="1953">
                  <c:v>41377</c:v>
                </c:pt>
                <c:pt idx="1954">
                  <c:v>41377</c:v>
                </c:pt>
                <c:pt idx="1955">
                  <c:v>41377</c:v>
                </c:pt>
                <c:pt idx="1956">
                  <c:v>41377</c:v>
                </c:pt>
                <c:pt idx="1957">
                  <c:v>41377</c:v>
                </c:pt>
                <c:pt idx="1958">
                  <c:v>41377</c:v>
                </c:pt>
                <c:pt idx="1959">
                  <c:v>41377</c:v>
                </c:pt>
                <c:pt idx="1960">
                  <c:v>41377</c:v>
                </c:pt>
                <c:pt idx="1961">
                  <c:v>41377</c:v>
                </c:pt>
                <c:pt idx="1962">
                  <c:v>41378</c:v>
                </c:pt>
                <c:pt idx="1963">
                  <c:v>41378</c:v>
                </c:pt>
                <c:pt idx="1964">
                  <c:v>41378</c:v>
                </c:pt>
                <c:pt idx="1965">
                  <c:v>41378</c:v>
                </c:pt>
                <c:pt idx="1966">
                  <c:v>41378</c:v>
                </c:pt>
                <c:pt idx="1967">
                  <c:v>41378</c:v>
                </c:pt>
                <c:pt idx="1968">
                  <c:v>41378</c:v>
                </c:pt>
                <c:pt idx="1969">
                  <c:v>41378</c:v>
                </c:pt>
                <c:pt idx="1970">
                  <c:v>41378</c:v>
                </c:pt>
                <c:pt idx="1971">
                  <c:v>41378</c:v>
                </c:pt>
                <c:pt idx="1972">
                  <c:v>41378</c:v>
                </c:pt>
                <c:pt idx="1973">
                  <c:v>41378</c:v>
                </c:pt>
                <c:pt idx="1974">
                  <c:v>41378</c:v>
                </c:pt>
                <c:pt idx="1975">
                  <c:v>41378</c:v>
                </c:pt>
                <c:pt idx="1976">
                  <c:v>41378</c:v>
                </c:pt>
                <c:pt idx="1977">
                  <c:v>41378</c:v>
                </c:pt>
                <c:pt idx="1978">
                  <c:v>41378</c:v>
                </c:pt>
                <c:pt idx="1979">
                  <c:v>41378</c:v>
                </c:pt>
                <c:pt idx="1980">
                  <c:v>41378</c:v>
                </c:pt>
                <c:pt idx="1981">
                  <c:v>41378</c:v>
                </c:pt>
                <c:pt idx="1982">
                  <c:v>41379</c:v>
                </c:pt>
                <c:pt idx="1983">
                  <c:v>41379</c:v>
                </c:pt>
                <c:pt idx="1984">
                  <c:v>41379</c:v>
                </c:pt>
                <c:pt idx="1985">
                  <c:v>41379</c:v>
                </c:pt>
                <c:pt idx="1986">
                  <c:v>41379</c:v>
                </c:pt>
                <c:pt idx="1987">
                  <c:v>41379</c:v>
                </c:pt>
                <c:pt idx="1988">
                  <c:v>41379</c:v>
                </c:pt>
                <c:pt idx="1989">
                  <c:v>41379</c:v>
                </c:pt>
                <c:pt idx="1990">
                  <c:v>41379</c:v>
                </c:pt>
                <c:pt idx="1991">
                  <c:v>41379</c:v>
                </c:pt>
                <c:pt idx="1992">
                  <c:v>41379</c:v>
                </c:pt>
                <c:pt idx="1993">
                  <c:v>41379</c:v>
                </c:pt>
                <c:pt idx="1994">
                  <c:v>41379</c:v>
                </c:pt>
                <c:pt idx="1995">
                  <c:v>41379</c:v>
                </c:pt>
                <c:pt idx="1996">
                  <c:v>41379</c:v>
                </c:pt>
                <c:pt idx="1997">
                  <c:v>41379</c:v>
                </c:pt>
                <c:pt idx="1998">
                  <c:v>41379</c:v>
                </c:pt>
                <c:pt idx="1999">
                  <c:v>41380</c:v>
                </c:pt>
                <c:pt idx="2000">
                  <c:v>41380</c:v>
                </c:pt>
                <c:pt idx="2001">
                  <c:v>41380</c:v>
                </c:pt>
                <c:pt idx="2002">
                  <c:v>41380</c:v>
                </c:pt>
                <c:pt idx="2003">
                  <c:v>41380</c:v>
                </c:pt>
                <c:pt idx="2004">
                  <c:v>41380</c:v>
                </c:pt>
                <c:pt idx="2005">
                  <c:v>41380</c:v>
                </c:pt>
                <c:pt idx="2006">
                  <c:v>41380</c:v>
                </c:pt>
                <c:pt idx="2007">
                  <c:v>41380</c:v>
                </c:pt>
                <c:pt idx="2008">
                  <c:v>41380</c:v>
                </c:pt>
                <c:pt idx="2009">
                  <c:v>41380</c:v>
                </c:pt>
                <c:pt idx="2010">
                  <c:v>41380</c:v>
                </c:pt>
                <c:pt idx="2011">
                  <c:v>41380</c:v>
                </c:pt>
                <c:pt idx="2012">
                  <c:v>41380</c:v>
                </c:pt>
                <c:pt idx="2013">
                  <c:v>41380</c:v>
                </c:pt>
                <c:pt idx="2014">
                  <c:v>41380</c:v>
                </c:pt>
                <c:pt idx="2015">
                  <c:v>41380</c:v>
                </c:pt>
                <c:pt idx="2016">
                  <c:v>41380</c:v>
                </c:pt>
                <c:pt idx="2017">
                  <c:v>41380</c:v>
                </c:pt>
                <c:pt idx="2018">
                  <c:v>41380</c:v>
                </c:pt>
                <c:pt idx="2019">
                  <c:v>41381</c:v>
                </c:pt>
                <c:pt idx="2020">
                  <c:v>41381</c:v>
                </c:pt>
                <c:pt idx="2021">
                  <c:v>41381</c:v>
                </c:pt>
                <c:pt idx="2022">
                  <c:v>41381</c:v>
                </c:pt>
                <c:pt idx="2023">
                  <c:v>41381</c:v>
                </c:pt>
                <c:pt idx="2024">
                  <c:v>41381</c:v>
                </c:pt>
                <c:pt idx="2025">
                  <c:v>41381</c:v>
                </c:pt>
                <c:pt idx="2026">
                  <c:v>41381</c:v>
                </c:pt>
                <c:pt idx="2027">
                  <c:v>41381</c:v>
                </c:pt>
                <c:pt idx="2028">
                  <c:v>41381</c:v>
                </c:pt>
                <c:pt idx="2029">
                  <c:v>41381</c:v>
                </c:pt>
                <c:pt idx="2030">
                  <c:v>41381</c:v>
                </c:pt>
                <c:pt idx="2031">
                  <c:v>41381</c:v>
                </c:pt>
                <c:pt idx="2032">
                  <c:v>41381</c:v>
                </c:pt>
                <c:pt idx="2033">
                  <c:v>41381</c:v>
                </c:pt>
                <c:pt idx="2034">
                  <c:v>41381</c:v>
                </c:pt>
                <c:pt idx="2035">
                  <c:v>41381</c:v>
                </c:pt>
                <c:pt idx="2036">
                  <c:v>41381</c:v>
                </c:pt>
                <c:pt idx="2037">
                  <c:v>41381</c:v>
                </c:pt>
                <c:pt idx="2038">
                  <c:v>41381</c:v>
                </c:pt>
                <c:pt idx="2039">
                  <c:v>41382</c:v>
                </c:pt>
                <c:pt idx="2040">
                  <c:v>41382</c:v>
                </c:pt>
                <c:pt idx="2041">
                  <c:v>41382</c:v>
                </c:pt>
                <c:pt idx="2042">
                  <c:v>41382</c:v>
                </c:pt>
                <c:pt idx="2043">
                  <c:v>41382</c:v>
                </c:pt>
                <c:pt idx="2044">
                  <c:v>41382</c:v>
                </c:pt>
                <c:pt idx="2045">
                  <c:v>41382</c:v>
                </c:pt>
                <c:pt idx="2046">
                  <c:v>41382</c:v>
                </c:pt>
                <c:pt idx="2047">
                  <c:v>41382</c:v>
                </c:pt>
                <c:pt idx="2048">
                  <c:v>41382</c:v>
                </c:pt>
                <c:pt idx="2049">
                  <c:v>41382</c:v>
                </c:pt>
                <c:pt idx="2050">
                  <c:v>41382</c:v>
                </c:pt>
                <c:pt idx="2051">
                  <c:v>41382</c:v>
                </c:pt>
                <c:pt idx="2052">
                  <c:v>41382</c:v>
                </c:pt>
                <c:pt idx="2053">
                  <c:v>41382</c:v>
                </c:pt>
                <c:pt idx="2054">
                  <c:v>41382</c:v>
                </c:pt>
                <c:pt idx="2055">
                  <c:v>41382</c:v>
                </c:pt>
                <c:pt idx="2056">
                  <c:v>41382</c:v>
                </c:pt>
                <c:pt idx="2057">
                  <c:v>41382</c:v>
                </c:pt>
                <c:pt idx="2058">
                  <c:v>41382</c:v>
                </c:pt>
                <c:pt idx="2059">
                  <c:v>41383</c:v>
                </c:pt>
                <c:pt idx="2060">
                  <c:v>41383</c:v>
                </c:pt>
                <c:pt idx="2061">
                  <c:v>41383</c:v>
                </c:pt>
                <c:pt idx="2062">
                  <c:v>41383</c:v>
                </c:pt>
                <c:pt idx="2063">
                  <c:v>41383</c:v>
                </c:pt>
                <c:pt idx="2064">
                  <c:v>41383</c:v>
                </c:pt>
                <c:pt idx="2065">
                  <c:v>41383</c:v>
                </c:pt>
                <c:pt idx="2066">
                  <c:v>41383</c:v>
                </c:pt>
                <c:pt idx="2067">
                  <c:v>41383</c:v>
                </c:pt>
                <c:pt idx="2068">
                  <c:v>41383</c:v>
                </c:pt>
                <c:pt idx="2069">
                  <c:v>41383</c:v>
                </c:pt>
                <c:pt idx="2070">
                  <c:v>41383</c:v>
                </c:pt>
                <c:pt idx="2071">
                  <c:v>41383</c:v>
                </c:pt>
                <c:pt idx="2072">
                  <c:v>41383</c:v>
                </c:pt>
                <c:pt idx="2073">
                  <c:v>41383</c:v>
                </c:pt>
                <c:pt idx="2074">
                  <c:v>41383</c:v>
                </c:pt>
                <c:pt idx="2075">
                  <c:v>41383</c:v>
                </c:pt>
                <c:pt idx="2076">
                  <c:v>41383</c:v>
                </c:pt>
                <c:pt idx="2077">
                  <c:v>41383</c:v>
                </c:pt>
                <c:pt idx="2078">
                  <c:v>41383</c:v>
                </c:pt>
                <c:pt idx="2079">
                  <c:v>41384</c:v>
                </c:pt>
                <c:pt idx="2080">
                  <c:v>41384</c:v>
                </c:pt>
                <c:pt idx="2081">
                  <c:v>41384</c:v>
                </c:pt>
                <c:pt idx="2082">
                  <c:v>41384</c:v>
                </c:pt>
                <c:pt idx="2083">
                  <c:v>41384</c:v>
                </c:pt>
                <c:pt idx="2084">
                  <c:v>41384</c:v>
                </c:pt>
                <c:pt idx="2085">
                  <c:v>41384</c:v>
                </c:pt>
                <c:pt idx="2086">
                  <c:v>41384</c:v>
                </c:pt>
                <c:pt idx="2087">
                  <c:v>41384</c:v>
                </c:pt>
                <c:pt idx="2088">
                  <c:v>41384</c:v>
                </c:pt>
                <c:pt idx="2089">
                  <c:v>41384</c:v>
                </c:pt>
                <c:pt idx="2090">
                  <c:v>41384</c:v>
                </c:pt>
                <c:pt idx="2091">
                  <c:v>41384</c:v>
                </c:pt>
                <c:pt idx="2092">
                  <c:v>41384</c:v>
                </c:pt>
                <c:pt idx="2093">
                  <c:v>41384</c:v>
                </c:pt>
                <c:pt idx="2094">
                  <c:v>41384</c:v>
                </c:pt>
                <c:pt idx="2095">
                  <c:v>41384</c:v>
                </c:pt>
                <c:pt idx="2096">
                  <c:v>41384</c:v>
                </c:pt>
                <c:pt idx="2097">
                  <c:v>41384</c:v>
                </c:pt>
                <c:pt idx="2098">
                  <c:v>41385</c:v>
                </c:pt>
                <c:pt idx="2099">
                  <c:v>41385</c:v>
                </c:pt>
                <c:pt idx="2100">
                  <c:v>41385</c:v>
                </c:pt>
                <c:pt idx="2101">
                  <c:v>41385</c:v>
                </c:pt>
                <c:pt idx="2102">
                  <c:v>41385</c:v>
                </c:pt>
                <c:pt idx="2103">
                  <c:v>41385</c:v>
                </c:pt>
                <c:pt idx="2104">
                  <c:v>41385</c:v>
                </c:pt>
                <c:pt idx="2105">
                  <c:v>41385</c:v>
                </c:pt>
                <c:pt idx="2106">
                  <c:v>41385</c:v>
                </c:pt>
                <c:pt idx="2107">
                  <c:v>41385</c:v>
                </c:pt>
                <c:pt idx="2108">
                  <c:v>41385</c:v>
                </c:pt>
                <c:pt idx="2109">
                  <c:v>41385</c:v>
                </c:pt>
                <c:pt idx="2110">
                  <c:v>41385</c:v>
                </c:pt>
                <c:pt idx="2111">
                  <c:v>41385</c:v>
                </c:pt>
                <c:pt idx="2112">
                  <c:v>41385</c:v>
                </c:pt>
                <c:pt idx="2113">
                  <c:v>41385</c:v>
                </c:pt>
                <c:pt idx="2114">
                  <c:v>41385</c:v>
                </c:pt>
                <c:pt idx="2115">
                  <c:v>41385</c:v>
                </c:pt>
                <c:pt idx="2116">
                  <c:v>41385</c:v>
                </c:pt>
                <c:pt idx="2117">
                  <c:v>41385</c:v>
                </c:pt>
                <c:pt idx="2118">
                  <c:v>41386</c:v>
                </c:pt>
                <c:pt idx="2119">
                  <c:v>41386</c:v>
                </c:pt>
                <c:pt idx="2120">
                  <c:v>41386</c:v>
                </c:pt>
                <c:pt idx="2121">
                  <c:v>41386</c:v>
                </c:pt>
                <c:pt idx="2122">
                  <c:v>41386</c:v>
                </c:pt>
                <c:pt idx="2123">
                  <c:v>41386</c:v>
                </c:pt>
                <c:pt idx="2124">
                  <c:v>41386</c:v>
                </c:pt>
                <c:pt idx="2125">
                  <c:v>41386</c:v>
                </c:pt>
                <c:pt idx="2126">
                  <c:v>41386</c:v>
                </c:pt>
                <c:pt idx="2127">
                  <c:v>41386</c:v>
                </c:pt>
                <c:pt idx="2128">
                  <c:v>41386</c:v>
                </c:pt>
                <c:pt idx="2129">
                  <c:v>41386</c:v>
                </c:pt>
                <c:pt idx="2130">
                  <c:v>41386</c:v>
                </c:pt>
                <c:pt idx="2131">
                  <c:v>41386</c:v>
                </c:pt>
                <c:pt idx="2132">
                  <c:v>41386</c:v>
                </c:pt>
                <c:pt idx="2133">
                  <c:v>41386</c:v>
                </c:pt>
                <c:pt idx="2134">
                  <c:v>41386</c:v>
                </c:pt>
                <c:pt idx="2135">
                  <c:v>41386</c:v>
                </c:pt>
                <c:pt idx="2136">
                  <c:v>41386</c:v>
                </c:pt>
                <c:pt idx="2137">
                  <c:v>41386</c:v>
                </c:pt>
                <c:pt idx="2138">
                  <c:v>41387</c:v>
                </c:pt>
                <c:pt idx="2139">
                  <c:v>41387</c:v>
                </c:pt>
                <c:pt idx="2140">
                  <c:v>41387</c:v>
                </c:pt>
                <c:pt idx="2141">
                  <c:v>41387</c:v>
                </c:pt>
                <c:pt idx="2142">
                  <c:v>41387</c:v>
                </c:pt>
                <c:pt idx="2143">
                  <c:v>41387</c:v>
                </c:pt>
                <c:pt idx="2144">
                  <c:v>41387</c:v>
                </c:pt>
                <c:pt idx="2145">
                  <c:v>41387</c:v>
                </c:pt>
                <c:pt idx="2146">
                  <c:v>41387</c:v>
                </c:pt>
                <c:pt idx="2147">
                  <c:v>41387</c:v>
                </c:pt>
                <c:pt idx="2148">
                  <c:v>41387</c:v>
                </c:pt>
                <c:pt idx="2149">
                  <c:v>41387</c:v>
                </c:pt>
                <c:pt idx="2150">
                  <c:v>41387</c:v>
                </c:pt>
                <c:pt idx="2151">
                  <c:v>41387</c:v>
                </c:pt>
                <c:pt idx="2152">
                  <c:v>41387</c:v>
                </c:pt>
                <c:pt idx="2153">
                  <c:v>41387</c:v>
                </c:pt>
                <c:pt idx="2154">
                  <c:v>41387</c:v>
                </c:pt>
                <c:pt idx="2155">
                  <c:v>41387</c:v>
                </c:pt>
                <c:pt idx="2156">
                  <c:v>41387</c:v>
                </c:pt>
                <c:pt idx="2157">
                  <c:v>41387</c:v>
                </c:pt>
                <c:pt idx="2158">
                  <c:v>41388</c:v>
                </c:pt>
                <c:pt idx="2159">
                  <c:v>41388</c:v>
                </c:pt>
                <c:pt idx="2160">
                  <c:v>41388</c:v>
                </c:pt>
                <c:pt idx="2161">
                  <c:v>41388</c:v>
                </c:pt>
                <c:pt idx="2162">
                  <c:v>41388</c:v>
                </c:pt>
                <c:pt idx="2163">
                  <c:v>41388</c:v>
                </c:pt>
                <c:pt idx="2164">
                  <c:v>41388</c:v>
                </c:pt>
                <c:pt idx="2165">
                  <c:v>41388</c:v>
                </c:pt>
                <c:pt idx="2166">
                  <c:v>41388</c:v>
                </c:pt>
                <c:pt idx="2167">
                  <c:v>41388</c:v>
                </c:pt>
                <c:pt idx="2168">
                  <c:v>41388</c:v>
                </c:pt>
                <c:pt idx="2169">
                  <c:v>41388</c:v>
                </c:pt>
                <c:pt idx="2170">
                  <c:v>41388</c:v>
                </c:pt>
                <c:pt idx="2171">
                  <c:v>41388</c:v>
                </c:pt>
                <c:pt idx="2172">
                  <c:v>41388</c:v>
                </c:pt>
                <c:pt idx="2173">
                  <c:v>41388</c:v>
                </c:pt>
                <c:pt idx="2174">
                  <c:v>41388</c:v>
                </c:pt>
                <c:pt idx="2175">
                  <c:v>41388</c:v>
                </c:pt>
                <c:pt idx="2176">
                  <c:v>41388</c:v>
                </c:pt>
                <c:pt idx="2177">
                  <c:v>41388</c:v>
                </c:pt>
                <c:pt idx="2178">
                  <c:v>41389</c:v>
                </c:pt>
                <c:pt idx="2179">
                  <c:v>41389</c:v>
                </c:pt>
                <c:pt idx="2180">
                  <c:v>41389</c:v>
                </c:pt>
                <c:pt idx="2181">
                  <c:v>41389</c:v>
                </c:pt>
                <c:pt idx="2182">
                  <c:v>41389</c:v>
                </c:pt>
                <c:pt idx="2183">
                  <c:v>41389</c:v>
                </c:pt>
                <c:pt idx="2184">
                  <c:v>41389</c:v>
                </c:pt>
                <c:pt idx="2185">
                  <c:v>41389</c:v>
                </c:pt>
                <c:pt idx="2186">
                  <c:v>41389</c:v>
                </c:pt>
                <c:pt idx="2187">
                  <c:v>41389</c:v>
                </c:pt>
                <c:pt idx="2188">
                  <c:v>41389</c:v>
                </c:pt>
                <c:pt idx="2189">
                  <c:v>41389</c:v>
                </c:pt>
                <c:pt idx="2190">
                  <c:v>41389</c:v>
                </c:pt>
                <c:pt idx="2191">
                  <c:v>41389</c:v>
                </c:pt>
                <c:pt idx="2192">
                  <c:v>41389</c:v>
                </c:pt>
                <c:pt idx="2193">
                  <c:v>41389</c:v>
                </c:pt>
                <c:pt idx="2194">
                  <c:v>41389</c:v>
                </c:pt>
                <c:pt idx="2195">
                  <c:v>41389</c:v>
                </c:pt>
                <c:pt idx="2196">
                  <c:v>41389</c:v>
                </c:pt>
                <c:pt idx="2197">
                  <c:v>41390</c:v>
                </c:pt>
                <c:pt idx="2198">
                  <c:v>41390</c:v>
                </c:pt>
                <c:pt idx="2199">
                  <c:v>41390</c:v>
                </c:pt>
                <c:pt idx="2200">
                  <c:v>41390</c:v>
                </c:pt>
                <c:pt idx="2201">
                  <c:v>41390</c:v>
                </c:pt>
                <c:pt idx="2202">
                  <c:v>41390</c:v>
                </c:pt>
                <c:pt idx="2203">
                  <c:v>41390</c:v>
                </c:pt>
                <c:pt idx="2204">
                  <c:v>41390</c:v>
                </c:pt>
                <c:pt idx="2205">
                  <c:v>41390</c:v>
                </c:pt>
                <c:pt idx="2206">
                  <c:v>41390</c:v>
                </c:pt>
                <c:pt idx="2207">
                  <c:v>41390</c:v>
                </c:pt>
                <c:pt idx="2208">
                  <c:v>41390</c:v>
                </c:pt>
                <c:pt idx="2209">
                  <c:v>41390</c:v>
                </c:pt>
                <c:pt idx="2210">
                  <c:v>41390</c:v>
                </c:pt>
                <c:pt idx="2211">
                  <c:v>41390</c:v>
                </c:pt>
                <c:pt idx="2212">
                  <c:v>41390</c:v>
                </c:pt>
                <c:pt idx="2213">
                  <c:v>41390</c:v>
                </c:pt>
                <c:pt idx="2214">
                  <c:v>41390</c:v>
                </c:pt>
                <c:pt idx="2215">
                  <c:v>41390</c:v>
                </c:pt>
                <c:pt idx="2216">
                  <c:v>41390</c:v>
                </c:pt>
                <c:pt idx="2217">
                  <c:v>41391</c:v>
                </c:pt>
                <c:pt idx="2218">
                  <c:v>41391</c:v>
                </c:pt>
                <c:pt idx="2219">
                  <c:v>41391</c:v>
                </c:pt>
                <c:pt idx="2220">
                  <c:v>41391</c:v>
                </c:pt>
                <c:pt idx="2221">
                  <c:v>41391</c:v>
                </c:pt>
                <c:pt idx="2222">
                  <c:v>41391</c:v>
                </c:pt>
                <c:pt idx="2223">
                  <c:v>41391</c:v>
                </c:pt>
                <c:pt idx="2224">
                  <c:v>41391</c:v>
                </c:pt>
                <c:pt idx="2225">
                  <c:v>41391</c:v>
                </c:pt>
                <c:pt idx="2226">
                  <c:v>41391</c:v>
                </c:pt>
                <c:pt idx="2227">
                  <c:v>41391</c:v>
                </c:pt>
                <c:pt idx="2228">
                  <c:v>41391</c:v>
                </c:pt>
                <c:pt idx="2229">
                  <c:v>41391</c:v>
                </c:pt>
                <c:pt idx="2230">
                  <c:v>41391</c:v>
                </c:pt>
                <c:pt idx="2231">
                  <c:v>41391</c:v>
                </c:pt>
                <c:pt idx="2232">
                  <c:v>41391</c:v>
                </c:pt>
                <c:pt idx="2233">
                  <c:v>41391</c:v>
                </c:pt>
                <c:pt idx="2234">
                  <c:v>41391</c:v>
                </c:pt>
                <c:pt idx="2235">
                  <c:v>41391</c:v>
                </c:pt>
                <c:pt idx="2236">
                  <c:v>41391</c:v>
                </c:pt>
                <c:pt idx="2237">
                  <c:v>41392</c:v>
                </c:pt>
                <c:pt idx="2238">
                  <c:v>41392</c:v>
                </c:pt>
                <c:pt idx="2239">
                  <c:v>41392</c:v>
                </c:pt>
                <c:pt idx="2240">
                  <c:v>41392</c:v>
                </c:pt>
                <c:pt idx="2241">
                  <c:v>41392</c:v>
                </c:pt>
                <c:pt idx="2242">
                  <c:v>41392</c:v>
                </c:pt>
                <c:pt idx="2243">
                  <c:v>41392</c:v>
                </c:pt>
                <c:pt idx="2244">
                  <c:v>41392</c:v>
                </c:pt>
                <c:pt idx="2245">
                  <c:v>41392</c:v>
                </c:pt>
                <c:pt idx="2246">
                  <c:v>41392</c:v>
                </c:pt>
                <c:pt idx="2247">
                  <c:v>41392</c:v>
                </c:pt>
                <c:pt idx="2248">
                  <c:v>41392</c:v>
                </c:pt>
                <c:pt idx="2249">
                  <c:v>41392</c:v>
                </c:pt>
                <c:pt idx="2250">
                  <c:v>41392</c:v>
                </c:pt>
                <c:pt idx="2251">
                  <c:v>41392</c:v>
                </c:pt>
                <c:pt idx="2252">
                  <c:v>41392</c:v>
                </c:pt>
                <c:pt idx="2253">
                  <c:v>41392</c:v>
                </c:pt>
                <c:pt idx="2254">
                  <c:v>41392</c:v>
                </c:pt>
                <c:pt idx="2255">
                  <c:v>41392</c:v>
                </c:pt>
                <c:pt idx="2256">
                  <c:v>41392</c:v>
                </c:pt>
                <c:pt idx="2257">
                  <c:v>41393</c:v>
                </c:pt>
                <c:pt idx="2258">
                  <c:v>41393</c:v>
                </c:pt>
                <c:pt idx="2259">
                  <c:v>41393</c:v>
                </c:pt>
                <c:pt idx="2260">
                  <c:v>41393</c:v>
                </c:pt>
                <c:pt idx="2261">
                  <c:v>41393</c:v>
                </c:pt>
                <c:pt idx="2262">
                  <c:v>41393</c:v>
                </c:pt>
                <c:pt idx="2263">
                  <c:v>41393</c:v>
                </c:pt>
                <c:pt idx="2264">
                  <c:v>41393</c:v>
                </c:pt>
                <c:pt idx="2265">
                  <c:v>41393</c:v>
                </c:pt>
                <c:pt idx="2266">
                  <c:v>41393</c:v>
                </c:pt>
                <c:pt idx="2267">
                  <c:v>41393</c:v>
                </c:pt>
                <c:pt idx="2268">
                  <c:v>41393</c:v>
                </c:pt>
                <c:pt idx="2269">
                  <c:v>41393</c:v>
                </c:pt>
                <c:pt idx="2270">
                  <c:v>41393</c:v>
                </c:pt>
                <c:pt idx="2271">
                  <c:v>41393</c:v>
                </c:pt>
                <c:pt idx="2272">
                  <c:v>41393</c:v>
                </c:pt>
                <c:pt idx="2273">
                  <c:v>41393</c:v>
                </c:pt>
                <c:pt idx="2274">
                  <c:v>41393</c:v>
                </c:pt>
                <c:pt idx="2275">
                  <c:v>41393</c:v>
                </c:pt>
                <c:pt idx="2276">
                  <c:v>41394</c:v>
                </c:pt>
                <c:pt idx="2277">
                  <c:v>41394</c:v>
                </c:pt>
                <c:pt idx="2278">
                  <c:v>41394</c:v>
                </c:pt>
                <c:pt idx="2279">
                  <c:v>41394</c:v>
                </c:pt>
                <c:pt idx="2280">
                  <c:v>41394</c:v>
                </c:pt>
                <c:pt idx="2281">
                  <c:v>41394</c:v>
                </c:pt>
                <c:pt idx="2282">
                  <c:v>41394</c:v>
                </c:pt>
                <c:pt idx="2283">
                  <c:v>41394</c:v>
                </c:pt>
                <c:pt idx="2284">
                  <c:v>41394</c:v>
                </c:pt>
                <c:pt idx="2285">
                  <c:v>41394</c:v>
                </c:pt>
                <c:pt idx="2286">
                  <c:v>41394</c:v>
                </c:pt>
                <c:pt idx="2287">
                  <c:v>41394</c:v>
                </c:pt>
                <c:pt idx="2288">
                  <c:v>41394</c:v>
                </c:pt>
                <c:pt idx="2289">
                  <c:v>41394</c:v>
                </c:pt>
                <c:pt idx="2290">
                  <c:v>41394</c:v>
                </c:pt>
                <c:pt idx="2291">
                  <c:v>41394</c:v>
                </c:pt>
                <c:pt idx="2292">
                  <c:v>41394</c:v>
                </c:pt>
                <c:pt idx="2293">
                  <c:v>41394</c:v>
                </c:pt>
                <c:pt idx="2294">
                  <c:v>41394</c:v>
                </c:pt>
                <c:pt idx="2295">
                  <c:v>41394</c:v>
                </c:pt>
                <c:pt idx="2296">
                  <c:v>41395</c:v>
                </c:pt>
                <c:pt idx="2297">
                  <c:v>41395</c:v>
                </c:pt>
                <c:pt idx="2298">
                  <c:v>41395</c:v>
                </c:pt>
                <c:pt idx="2299">
                  <c:v>41395</c:v>
                </c:pt>
                <c:pt idx="2300">
                  <c:v>41395</c:v>
                </c:pt>
                <c:pt idx="2301">
                  <c:v>41395</c:v>
                </c:pt>
                <c:pt idx="2302">
                  <c:v>41395</c:v>
                </c:pt>
                <c:pt idx="2303">
                  <c:v>41395</c:v>
                </c:pt>
                <c:pt idx="2304">
                  <c:v>41395</c:v>
                </c:pt>
                <c:pt idx="2305">
                  <c:v>41395</c:v>
                </c:pt>
                <c:pt idx="2306">
                  <c:v>41395</c:v>
                </c:pt>
                <c:pt idx="2307">
                  <c:v>41395</c:v>
                </c:pt>
                <c:pt idx="2308">
                  <c:v>41395</c:v>
                </c:pt>
                <c:pt idx="2309">
                  <c:v>41395</c:v>
                </c:pt>
                <c:pt idx="2310">
                  <c:v>41395</c:v>
                </c:pt>
                <c:pt idx="2311">
                  <c:v>41395</c:v>
                </c:pt>
                <c:pt idx="2312">
                  <c:v>41395</c:v>
                </c:pt>
                <c:pt idx="2313">
                  <c:v>41395</c:v>
                </c:pt>
                <c:pt idx="2314">
                  <c:v>41395</c:v>
                </c:pt>
                <c:pt idx="2315">
                  <c:v>41395</c:v>
                </c:pt>
                <c:pt idx="2316">
                  <c:v>41396</c:v>
                </c:pt>
                <c:pt idx="2317">
                  <c:v>41396</c:v>
                </c:pt>
                <c:pt idx="2318">
                  <c:v>41396</c:v>
                </c:pt>
                <c:pt idx="2319">
                  <c:v>41396</c:v>
                </c:pt>
                <c:pt idx="2320">
                  <c:v>41396</c:v>
                </c:pt>
                <c:pt idx="2321">
                  <c:v>41396</c:v>
                </c:pt>
                <c:pt idx="2322">
                  <c:v>41396</c:v>
                </c:pt>
                <c:pt idx="2323">
                  <c:v>41396</c:v>
                </c:pt>
                <c:pt idx="2324">
                  <c:v>41396</c:v>
                </c:pt>
                <c:pt idx="2325">
                  <c:v>41396</c:v>
                </c:pt>
                <c:pt idx="2326">
                  <c:v>41396</c:v>
                </c:pt>
                <c:pt idx="2327">
                  <c:v>41396</c:v>
                </c:pt>
                <c:pt idx="2328">
                  <c:v>41396</c:v>
                </c:pt>
                <c:pt idx="2329">
                  <c:v>41396</c:v>
                </c:pt>
                <c:pt idx="2330">
                  <c:v>41396</c:v>
                </c:pt>
                <c:pt idx="2331">
                  <c:v>41396</c:v>
                </c:pt>
                <c:pt idx="2332">
                  <c:v>41396</c:v>
                </c:pt>
                <c:pt idx="2333">
                  <c:v>41396</c:v>
                </c:pt>
                <c:pt idx="2334">
                  <c:v>41396</c:v>
                </c:pt>
                <c:pt idx="2335">
                  <c:v>41396</c:v>
                </c:pt>
                <c:pt idx="2336">
                  <c:v>41397</c:v>
                </c:pt>
                <c:pt idx="2337">
                  <c:v>41397</c:v>
                </c:pt>
                <c:pt idx="2338">
                  <c:v>41397</c:v>
                </c:pt>
                <c:pt idx="2339">
                  <c:v>41397</c:v>
                </c:pt>
                <c:pt idx="2340">
                  <c:v>41397</c:v>
                </c:pt>
                <c:pt idx="2341">
                  <c:v>41397</c:v>
                </c:pt>
                <c:pt idx="2342">
                  <c:v>41397</c:v>
                </c:pt>
                <c:pt idx="2343">
                  <c:v>41397</c:v>
                </c:pt>
                <c:pt idx="2344">
                  <c:v>41397</c:v>
                </c:pt>
                <c:pt idx="2345">
                  <c:v>41397</c:v>
                </c:pt>
                <c:pt idx="2346">
                  <c:v>41397</c:v>
                </c:pt>
                <c:pt idx="2347">
                  <c:v>41397</c:v>
                </c:pt>
                <c:pt idx="2348">
                  <c:v>41397</c:v>
                </c:pt>
                <c:pt idx="2349">
                  <c:v>41397</c:v>
                </c:pt>
                <c:pt idx="2350">
                  <c:v>41397</c:v>
                </c:pt>
                <c:pt idx="2351">
                  <c:v>41397</c:v>
                </c:pt>
                <c:pt idx="2352">
                  <c:v>41397</c:v>
                </c:pt>
                <c:pt idx="2353">
                  <c:v>41397</c:v>
                </c:pt>
                <c:pt idx="2354">
                  <c:v>41397</c:v>
                </c:pt>
                <c:pt idx="2355">
                  <c:v>41397</c:v>
                </c:pt>
                <c:pt idx="2356">
                  <c:v>41398</c:v>
                </c:pt>
                <c:pt idx="2357">
                  <c:v>41398</c:v>
                </c:pt>
                <c:pt idx="2358">
                  <c:v>41398</c:v>
                </c:pt>
                <c:pt idx="2359">
                  <c:v>41398</c:v>
                </c:pt>
                <c:pt idx="2360">
                  <c:v>41398</c:v>
                </c:pt>
                <c:pt idx="2361">
                  <c:v>41398</c:v>
                </c:pt>
                <c:pt idx="2362">
                  <c:v>41398</c:v>
                </c:pt>
                <c:pt idx="2363">
                  <c:v>41398</c:v>
                </c:pt>
                <c:pt idx="2364">
                  <c:v>41398</c:v>
                </c:pt>
                <c:pt idx="2365">
                  <c:v>41398</c:v>
                </c:pt>
                <c:pt idx="2366">
                  <c:v>41398</c:v>
                </c:pt>
                <c:pt idx="2367">
                  <c:v>41398</c:v>
                </c:pt>
                <c:pt idx="2368">
                  <c:v>41398</c:v>
                </c:pt>
                <c:pt idx="2369">
                  <c:v>41398</c:v>
                </c:pt>
                <c:pt idx="2370">
                  <c:v>41398</c:v>
                </c:pt>
                <c:pt idx="2371">
                  <c:v>41398</c:v>
                </c:pt>
                <c:pt idx="2372">
                  <c:v>41398</c:v>
                </c:pt>
                <c:pt idx="2373">
                  <c:v>41398</c:v>
                </c:pt>
                <c:pt idx="2374">
                  <c:v>41398</c:v>
                </c:pt>
                <c:pt idx="2375">
                  <c:v>41398</c:v>
                </c:pt>
                <c:pt idx="2376">
                  <c:v>41399</c:v>
                </c:pt>
                <c:pt idx="2377">
                  <c:v>41399</c:v>
                </c:pt>
                <c:pt idx="2378">
                  <c:v>41399</c:v>
                </c:pt>
                <c:pt idx="2379">
                  <c:v>41399</c:v>
                </c:pt>
                <c:pt idx="2380">
                  <c:v>41399</c:v>
                </c:pt>
                <c:pt idx="2381">
                  <c:v>41399</c:v>
                </c:pt>
                <c:pt idx="2382">
                  <c:v>41399</c:v>
                </c:pt>
                <c:pt idx="2383">
                  <c:v>41399</c:v>
                </c:pt>
                <c:pt idx="2384">
                  <c:v>41399</c:v>
                </c:pt>
                <c:pt idx="2385">
                  <c:v>41399</c:v>
                </c:pt>
                <c:pt idx="2386">
                  <c:v>41399</c:v>
                </c:pt>
                <c:pt idx="2387">
                  <c:v>41399</c:v>
                </c:pt>
                <c:pt idx="2388">
                  <c:v>41399</c:v>
                </c:pt>
                <c:pt idx="2389">
                  <c:v>41399</c:v>
                </c:pt>
                <c:pt idx="2390">
                  <c:v>41399</c:v>
                </c:pt>
                <c:pt idx="2391">
                  <c:v>41399</c:v>
                </c:pt>
                <c:pt idx="2392">
                  <c:v>41399</c:v>
                </c:pt>
                <c:pt idx="2393">
                  <c:v>41399</c:v>
                </c:pt>
                <c:pt idx="2394">
                  <c:v>41399</c:v>
                </c:pt>
                <c:pt idx="2395">
                  <c:v>41399</c:v>
                </c:pt>
                <c:pt idx="2396">
                  <c:v>41400</c:v>
                </c:pt>
                <c:pt idx="2397">
                  <c:v>41400</c:v>
                </c:pt>
                <c:pt idx="2398">
                  <c:v>41400</c:v>
                </c:pt>
                <c:pt idx="2399">
                  <c:v>41400</c:v>
                </c:pt>
                <c:pt idx="2400">
                  <c:v>41400</c:v>
                </c:pt>
                <c:pt idx="2401">
                  <c:v>41400</c:v>
                </c:pt>
                <c:pt idx="2402">
                  <c:v>41400</c:v>
                </c:pt>
                <c:pt idx="2403">
                  <c:v>41400</c:v>
                </c:pt>
                <c:pt idx="2404">
                  <c:v>41400</c:v>
                </c:pt>
                <c:pt idx="2405">
                  <c:v>41400</c:v>
                </c:pt>
                <c:pt idx="2406">
                  <c:v>41400</c:v>
                </c:pt>
                <c:pt idx="2407">
                  <c:v>41400</c:v>
                </c:pt>
                <c:pt idx="2408">
                  <c:v>41400</c:v>
                </c:pt>
                <c:pt idx="2409">
                  <c:v>41400</c:v>
                </c:pt>
                <c:pt idx="2410">
                  <c:v>41400</c:v>
                </c:pt>
                <c:pt idx="2411">
                  <c:v>41400</c:v>
                </c:pt>
                <c:pt idx="2412">
                  <c:v>41400</c:v>
                </c:pt>
                <c:pt idx="2413">
                  <c:v>41400</c:v>
                </c:pt>
                <c:pt idx="2414">
                  <c:v>41400</c:v>
                </c:pt>
                <c:pt idx="2415">
                  <c:v>41400</c:v>
                </c:pt>
                <c:pt idx="2416">
                  <c:v>41401</c:v>
                </c:pt>
                <c:pt idx="2417">
                  <c:v>41401</c:v>
                </c:pt>
                <c:pt idx="2418">
                  <c:v>41401</c:v>
                </c:pt>
                <c:pt idx="2419">
                  <c:v>41401</c:v>
                </c:pt>
                <c:pt idx="2420">
                  <c:v>41401</c:v>
                </c:pt>
                <c:pt idx="2421">
                  <c:v>41401</c:v>
                </c:pt>
                <c:pt idx="2422">
                  <c:v>41401</c:v>
                </c:pt>
                <c:pt idx="2423">
                  <c:v>41401</c:v>
                </c:pt>
                <c:pt idx="2424">
                  <c:v>41401</c:v>
                </c:pt>
                <c:pt idx="2425">
                  <c:v>41401</c:v>
                </c:pt>
                <c:pt idx="2426">
                  <c:v>41401</c:v>
                </c:pt>
                <c:pt idx="2427">
                  <c:v>41401</c:v>
                </c:pt>
                <c:pt idx="2428">
                  <c:v>41401</c:v>
                </c:pt>
                <c:pt idx="2429">
                  <c:v>41401</c:v>
                </c:pt>
                <c:pt idx="2430">
                  <c:v>41401</c:v>
                </c:pt>
                <c:pt idx="2431">
                  <c:v>41401</c:v>
                </c:pt>
                <c:pt idx="2432">
                  <c:v>41401</c:v>
                </c:pt>
                <c:pt idx="2433">
                  <c:v>41401</c:v>
                </c:pt>
                <c:pt idx="2434">
                  <c:v>41401</c:v>
                </c:pt>
                <c:pt idx="2435">
                  <c:v>41401</c:v>
                </c:pt>
                <c:pt idx="2436">
                  <c:v>41402</c:v>
                </c:pt>
                <c:pt idx="2437">
                  <c:v>41402</c:v>
                </c:pt>
                <c:pt idx="2438">
                  <c:v>41402</c:v>
                </c:pt>
                <c:pt idx="2439">
                  <c:v>41402</c:v>
                </c:pt>
                <c:pt idx="2440">
                  <c:v>41402</c:v>
                </c:pt>
                <c:pt idx="2441">
                  <c:v>41402</c:v>
                </c:pt>
                <c:pt idx="2442">
                  <c:v>41402</c:v>
                </c:pt>
                <c:pt idx="2443">
                  <c:v>41402</c:v>
                </c:pt>
                <c:pt idx="2444">
                  <c:v>41402</c:v>
                </c:pt>
                <c:pt idx="2445">
                  <c:v>41402</c:v>
                </c:pt>
                <c:pt idx="2446">
                  <c:v>41402</c:v>
                </c:pt>
                <c:pt idx="2447">
                  <c:v>41402</c:v>
                </c:pt>
                <c:pt idx="2448">
                  <c:v>41402</c:v>
                </c:pt>
                <c:pt idx="2449">
                  <c:v>41402</c:v>
                </c:pt>
                <c:pt idx="2450">
                  <c:v>41402</c:v>
                </c:pt>
                <c:pt idx="2451">
                  <c:v>41402</c:v>
                </c:pt>
                <c:pt idx="2452">
                  <c:v>41402</c:v>
                </c:pt>
                <c:pt idx="2453">
                  <c:v>41402</c:v>
                </c:pt>
                <c:pt idx="2454">
                  <c:v>41402</c:v>
                </c:pt>
                <c:pt idx="2455">
                  <c:v>41402</c:v>
                </c:pt>
                <c:pt idx="2456">
                  <c:v>41403</c:v>
                </c:pt>
                <c:pt idx="2457">
                  <c:v>41403</c:v>
                </c:pt>
                <c:pt idx="2458">
                  <c:v>41403</c:v>
                </c:pt>
                <c:pt idx="2459">
                  <c:v>41403</c:v>
                </c:pt>
                <c:pt idx="2460">
                  <c:v>41403</c:v>
                </c:pt>
                <c:pt idx="2461">
                  <c:v>41403</c:v>
                </c:pt>
                <c:pt idx="2462">
                  <c:v>41403</c:v>
                </c:pt>
                <c:pt idx="2463">
                  <c:v>41403</c:v>
                </c:pt>
                <c:pt idx="2464">
                  <c:v>41403</c:v>
                </c:pt>
                <c:pt idx="2465">
                  <c:v>41403</c:v>
                </c:pt>
                <c:pt idx="2466">
                  <c:v>41403</c:v>
                </c:pt>
                <c:pt idx="2467">
                  <c:v>41403</c:v>
                </c:pt>
                <c:pt idx="2468">
                  <c:v>41403</c:v>
                </c:pt>
                <c:pt idx="2469">
                  <c:v>41403</c:v>
                </c:pt>
                <c:pt idx="2470">
                  <c:v>41403</c:v>
                </c:pt>
                <c:pt idx="2471">
                  <c:v>41403</c:v>
                </c:pt>
                <c:pt idx="2472">
                  <c:v>41403</c:v>
                </c:pt>
                <c:pt idx="2473">
                  <c:v>41403</c:v>
                </c:pt>
                <c:pt idx="2474">
                  <c:v>41403</c:v>
                </c:pt>
                <c:pt idx="2475">
                  <c:v>41404</c:v>
                </c:pt>
                <c:pt idx="2476">
                  <c:v>41404</c:v>
                </c:pt>
                <c:pt idx="2477">
                  <c:v>41404</c:v>
                </c:pt>
                <c:pt idx="2478">
                  <c:v>41404</c:v>
                </c:pt>
                <c:pt idx="2479">
                  <c:v>41404</c:v>
                </c:pt>
                <c:pt idx="2480">
                  <c:v>41404</c:v>
                </c:pt>
                <c:pt idx="2481">
                  <c:v>41404</c:v>
                </c:pt>
                <c:pt idx="2482">
                  <c:v>41404</c:v>
                </c:pt>
                <c:pt idx="2483">
                  <c:v>41404</c:v>
                </c:pt>
                <c:pt idx="2484">
                  <c:v>41404</c:v>
                </c:pt>
                <c:pt idx="2485">
                  <c:v>41404</c:v>
                </c:pt>
                <c:pt idx="2486">
                  <c:v>41404</c:v>
                </c:pt>
                <c:pt idx="2487">
                  <c:v>41404</c:v>
                </c:pt>
                <c:pt idx="2488">
                  <c:v>41404</c:v>
                </c:pt>
                <c:pt idx="2489">
                  <c:v>41404</c:v>
                </c:pt>
                <c:pt idx="2490">
                  <c:v>41404</c:v>
                </c:pt>
                <c:pt idx="2491">
                  <c:v>41404</c:v>
                </c:pt>
                <c:pt idx="2492">
                  <c:v>41404</c:v>
                </c:pt>
                <c:pt idx="2493">
                  <c:v>41404</c:v>
                </c:pt>
                <c:pt idx="2494">
                  <c:v>41404</c:v>
                </c:pt>
                <c:pt idx="2495">
                  <c:v>41405</c:v>
                </c:pt>
                <c:pt idx="2496">
                  <c:v>41405</c:v>
                </c:pt>
                <c:pt idx="2497">
                  <c:v>41405</c:v>
                </c:pt>
                <c:pt idx="2498">
                  <c:v>41405</c:v>
                </c:pt>
                <c:pt idx="2499">
                  <c:v>41405</c:v>
                </c:pt>
                <c:pt idx="2500">
                  <c:v>41405</c:v>
                </c:pt>
                <c:pt idx="2501">
                  <c:v>41405</c:v>
                </c:pt>
                <c:pt idx="2502">
                  <c:v>41405</c:v>
                </c:pt>
                <c:pt idx="2503">
                  <c:v>41405</c:v>
                </c:pt>
                <c:pt idx="2504">
                  <c:v>41405</c:v>
                </c:pt>
                <c:pt idx="2505">
                  <c:v>41405</c:v>
                </c:pt>
                <c:pt idx="2506">
                  <c:v>41405</c:v>
                </c:pt>
                <c:pt idx="2507">
                  <c:v>41405</c:v>
                </c:pt>
                <c:pt idx="2508">
                  <c:v>41405</c:v>
                </c:pt>
                <c:pt idx="2509">
                  <c:v>41405</c:v>
                </c:pt>
                <c:pt idx="2510">
                  <c:v>41405</c:v>
                </c:pt>
                <c:pt idx="2511">
                  <c:v>41405</c:v>
                </c:pt>
                <c:pt idx="2512">
                  <c:v>41405</c:v>
                </c:pt>
                <c:pt idx="2513">
                  <c:v>41405</c:v>
                </c:pt>
                <c:pt idx="2514">
                  <c:v>41405</c:v>
                </c:pt>
                <c:pt idx="2515">
                  <c:v>41406</c:v>
                </c:pt>
                <c:pt idx="2516">
                  <c:v>41406</c:v>
                </c:pt>
                <c:pt idx="2517">
                  <c:v>41406</c:v>
                </c:pt>
                <c:pt idx="2518">
                  <c:v>41406</c:v>
                </c:pt>
                <c:pt idx="2519">
                  <c:v>41406</c:v>
                </c:pt>
                <c:pt idx="2520">
                  <c:v>41406</c:v>
                </c:pt>
                <c:pt idx="2521">
                  <c:v>41406</c:v>
                </c:pt>
                <c:pt idx="2522">
                  <c:v>41406</c:v>
                </c:pt>
                <c:pt idx="2523">
                  <c:v>41406</c:v>
                </c:pt>
                <c:pt idx="2524">
                  <c:v>41406</c:v>
                </c:pt>
                <c:pt idx="2525">
                  <c:v>41406</c:v>
                </c:pt>
                <c:pt idx="2526">
                  <c:v>41406</c:v>
                </c:pt>
                <c:pt idx="2527">
                  <c:v>41406</c:v>
                </c:pt>
                <c:pt idx="2528">
                  <c:v>41406</c:v>
                </c:pt>
                <c:pt idx="2529">
                  <c:v>41406</c:v>
                </c:pt>
                <c:pt idx="2530">
                  <c:v>41406</c:v>
                </c:pt>
                <c:pt idx="2531">
                  <c:v>41406</c:v>
                </c:pt>
                <c:pt idx="2532">
                  <c:v>41406</c:v>
                </c:pt>
                <c:pt idx="2533">
                  <c:v>41406</c:v>
                </c:pt>
                <c:pt idx="2534">
                  <c:v>41406</c:v>
                </c:pt>
                <c:pt idx="2535">
                  <c:v>41407</c:v>
                </c:pt>
                <c:pt idx="2536">
                  <c:v>41407</c:v>
                </c:pt>
                <c:pt idx="2537">
                  <c:v>41407</c:v>
                </c:pt>
                <c:pt idx="2538">
                  <c:v>41407</c:v>
                </c:pt>
                <c:pt idx="2539">
                  <c:v>41407</c:v>
                </c:pt>
                <c:pt idx="2540">
                  <c:v>41407</c:v>
                </c:pt>
                <c:pt idx="2541">
                  <c:v>41407</c:v>
                </c:pt>
                <c:pt idx="2542">
                  <c:v>41407</c:v>
                </c:pt>
                <c:pt idx="2543">
                  <c:v>41407</c:v>
                </c:pt>
                <c:pt idx="2544">
                  <c:v>41407</c:v>
                </c:pt>
                <c:pt idx="2545">
                  <c:v>41407</c:v>
                </c:pt>
                <c:pt idx="2546">
                  <c:v>41407</c:v>
                </c:pt>
                <c:pt idx="2547">
                  <c:v>41407</c:v>
                </c:pt>
                <c:pt idx="2548">
                  <c:v>41407</c:v>
                </c:pt>
                <c:pt idx="2549">
                  <c:v>41407</c:v>
                </c:pt>
                <c:pt idx="2550">
                  <c:v>41407</c:v>
                </c:pt>
                <c:pt idx="2551">
                  <c:v>41407</c:v>
                </c:pt>
                <c:pt idx="2552">
                  <c:v>41407</c:v>
                </c:pt>
                <c:pt idx="2553">
                  <c:v>41407</c:v>
                </c:pt>
                <c:pt idx="2554">
                  <c:v>41408</c:v>
                </c:pt>
                <c:pt idx="2555">
                  <c:v>41408</c:v>
                </c:pt>
                <c:pt idx="2556">
                  <c:v>41408</c:v>
                </c:pt>
                <c:pt idx="2557">
                  <c:v>41408</c:v>
                </c:pt>
                <c:pt idx="2558">
                  <c:v>41408</c:v>
                </c:pt>
                <c:pt idx="2559">
                  <c:v>41408</c:v>
                </c:pt>
                <c:pt idx="2560">
                  <c:v>41408</c:v>
                </c:pt>
                <c:pt idx="2561">
                  <c:v>41408</c:v>
                </c:pt>
                <c:pt idx="2562">
                  <c:v>41408</c:v>
                </c:pt>
                <c:pt idx="2563">
                  <c:v>41408</c:v>
                </c:pt>
                <c:pt idx="2564">
                  <c:v>41408</c:v>
                </c:pt>
                <c:pt idx="2565">
                  <c:v>41408</c:v>
                </c:pt>
                <c:pt idx="2566">
                  <c:v>41408</c:v>
                </c:pt>
                <c:pt idx="2567">
                  <c:v>41408</c:v>
                </c:pt>
                <c:pt idx="2568">
                  <c:v>41408</c:v>
                </c:pt>
                <c:pt idx="2569">
                  <c:v>41408</c:v>
                </c:pt>
                <c:pt idx="2570">
                  <c:v>41408</c:v>
                </c:pt>
                <c:pt idx="2571">
                  <c:v>41408</c:v>
                </c:pt>
                <c:pt idx="2572">
                  <c:v>41408</c:v>
                </c:pt>
                <c:pt idx="2573">
                  <c:v>41408</c:v>
                </c:pt>
                <c:pt idx="2574">
                  <c:v>41409</c:v>
                </c:pt>
                <c:pt idx="2575">
                  <c:v>41409</c:v>
                </c:pt>
                <c:pt idx="2576">
                  <c:v>41409</c:v>
                </c:pt>
                <c:pt idx="2577">
                  <c:v>41409</c:v>
                </c:pt>
                <c:pt idx="2578">
                  <c:v>41409</c:v>
                </c:pt>
                <c:pt idx="2579">
                  <c:v>41409</c:v>
                </c:pt>
                <c:pt idx="2580">
                  <c:v>41409</c:v>
                </c:pt>
                <c:pt idx="2581">
                  <c:v>41409</c:v>
                </c:pt>
                <c:pt idx="2582">
                  <c:v>41409</c:v>
                </c:pt>
                <c:pt idx="2583">
                  <c:v>41409</c:v>
                </c:pt>
                <c:pt idx="2584">
                  <c:v>41409</c:v>
                </c:pt>
                <c:pt idx="2585">
                  <c:v>41409</c:v>
                </c:pt>
                <c:pt idx="2586">
                  <c:v>41409</c:v>
                </c:pt>
                <c:pt idx="2587">
                  <c:v>41409</c:v>
                </c:pt>
                <c:pt idx="2588">
                  <c:v>41409</c:v>
                </c:pt>
                <c:pt idx="2589">
                  <c:v>41409</c:v>
                </c:pt>
                <c:pt idx="2590">
                  <c:v>41409</c:v>
                </c:pt>
                <c:pt idx="2591">
                  <c:v>41409</c:v>
                </c:pt>
                <c:pt idx="2592">
                  <c:v>41409</c:v>
                </c:pt>
                <c:pt idx="2593">
                  <c:v>41409</c:v>
                </c:pt>
                <c:pt idx="2594">
                  <c:v>41410</c:v>
                </c:pt>
                <c:pt idx="2595">
                  <c:v>41410</c:v>
                </c:pt>
                <c:pt idx="2596">
                  <c:v>41410</c:v>
                </c:pt>
                <c:pt idx="2597">
                  <c:v>41410</c:v>
                </c:pt>
                <c:pt idx="2598">
                  <c:v>41410</c:v>
                </c:pt>
                <c:pt idx="2599">
                  <c:v>41410</c:v>
                </c:pt>
                <c:pt idx="2600">
                  <c:v>41410</c:v>
                </c:pt>
                <c:pt idx="2601">
                  <c:v>41410</c:v>
                </c:pt>
                <c:pt idx="2602">
                  <c:v>41410</c:v>
                </c:pt>
                <c:pt idx="2603">
                  <c:v>41410</c:v>
                </c:pt>
                <c:pt idx="2604">
                  <c:v>41410</c:v>
                </c:pt>
                <c:pt idx="2605">
                  <c:v>41410</c:v>
                </c:pt>
                <c:pt idx="2606">
                  <c:v>41410</c:v>
                </c:pt>
                <c:pt idx="2607">
                  <c:v>41410</c:v>
                </c:pt>
                <c:pt idx="2608">
                  <c:v>41410</c:v>
                </c:pt>
                <c:pt idx="2609">
                  <c:v>41410</c:v>
                </c:pt>
                <c:pt idx="2610">
                  <c:v>41410</c:v>
                </c:pt>
                <c:pt idx="2611">
                  <c:v>41410</c:v>
                </c:pt>
                <c:pt idx="2612">
                  <c:v>41410</c:v>
                </c:pt>
                <c:pt idx="2613">
                  <c:v>41410</c:v>
                </c:pt>
                <c:pt idx="2614">
                  <c:v>41411</c:v>
                </c:pt>
                <c:pt idx="2615">
                  <c:v>41411</c:v>
                </c:pt>
                <c:pt idx="2616">
                  <c:v>41411</c:v>
                </c:pt>
                <c:pt idx="2617">
                  <c:v>41411</c:v>
                </c:pt>
                <c:pt idx="2618">
                  <c:v>41411</c:v>
                </c:pt>
                <c:pt idx="2619">
                  <c:v>41411</c:v>
                </c:pt>
                <c:pt idx="2620">
                  <c:v>41411</c:v>
                </c:pt>
                <c:pt idx="2621">
                  <c:v>41411</c:v>
                </c:pt>
                <c:pt idx="2622">
                  <c:v>41411</c:v>
                </c:pt>
                <c:pt idx="2623">
                  <c:v>41411</c:v>
                </c:pt>
                <c:pt idx="2624">
                  <c:v>41411</c:v>
                </c:pt>
                <c:pt idx="2625">
                  <c:v>41411</c:v>
                </c:pt>
                <c:pt idx="2626">
                  <c:v>41411</c:v>
                </c:pt>
                <c:pt idx="2627">
                  <c:v>41411</c:v>
                </c:pt>
                <c:pt idx="2628">
                  <c:v>41411</c:v>
                </c:pt>
                <c:pt idx="2629">
                  <c:v>41411</c:v>
                </c:pt>
                <c:pt idx="2630">
                  <c:v>41411</c:v>
                </c:pt>
                <c:pt idx="2631">
                  <c:v>41411</c:v>
                </c:pt>
                <c:pt idx="2632">
                  <c:v>41411</c:v>
                </c:pt>
                <c:pt idx="2633">
                  <c:v>41411</c:v>
                </c:pt>
                <c:pt idx="2634">
                  <c:v>41412</c:v>
                </c:pt>
                <c:pt idx="2635">
                  <c:v>41412</c:v>
                </c:pt>
                <c:pt idx="2636">
                  <c:v>41412</c:v>
                </c:pt>
                <c:pt idx="2637">
                  <c:v>41412</c:v>
                </c:pt>
                <c:pt idx="2638">
                  <c:v>41412</c:v>
                </c:pt>
                <c:pt idx="2639">
                  <c:v>41412</c:v>
                </c:pt>
                <c:pt idx="2640">
                  <c:v>41412</c:v>
                </c:pt>
                <c:pt idx="2641">
                  <c:v>41412</c:v>
                </c:pt>
                <c:pt idx="2642">
                  <c:v>41412</c:v>
                </c:pt>
                <c:pt idx="2643">
                  <c:v>41412</c:v>
                </c:pt>
                <c:pt idx="2644">
                  <c:v>41412</c:v>
                </c:pt>
                <c:pt idx="2645">
                  <c:v>41412</c:v>
                </c:pt>
                <c:pt idx="2646">
                  <c:v>41412</c:v>
                </c:pt>
                <c:pt idx="2647">
                  <c:v>41412</c:v>
                </c:pt>
                <c:pt idx="2648">
                  <c:v>41412</c:v>
                </c:pt>
                <c:pt idx="2649">
                  <c:v>41412</c:v>
                </c:pt>
                <c:pt idx="2650">
                  <c:v>41412</c:v>
                </c:pt>
                <c:pt idx="2651">
                  <c:v>41412</c:v>
                </c:pt>
                <c:pt idx="2652">
                  <c:v>41412</c:v>
                </c:pt>
                <c:pt idx="2653">
                  <c:v>41413</c:v>
                </c:pt>
                <c:pt idx="2654">
                  <c:v>41413</c:v>
                </c:pt>
                <c:pt idx="2655">
                  <c:v>41413</c:v>
                </c:pt>
                <c:pt idx="2656">
                  <c:v>41413</c:v>
                </c:pt>
                <c:pt idx="2657">
                  <c:v>41413</c:v>
                </c:pt>
                <c:pt idx="2658">
                  <c:v>41413</c:v>
                </c:pt>
                <c:pt idx="2659">
                  <c:v>41413</c:v>
                </c:pt>
                <c:pt idx="2660">
                  <c:v>41413</c:v>
                </c:pt>
                <c:pt idx="2661">
                  <c:v>41413</c:v>
                </c:pt>
                <c:pt idx="2662">
                  <c:v>41413</c:v>
                </c:pt>
                <c:pt idx="2663">
                  <c:v>41413</c:v>
                </c:pt>
                <c:pt idx="2664">
                  <c:v>41413</c:v>
                </c:pt>
                <c:pt idx="2665">
                  <c:v>41413</c:v>
                </c:pt>
                <c:pt idx="2666">
                  <c:v>41413</c:v>
                </c:pt>
                <c:pt idx="2667">
                  <c:v>41413</c:v>
                </c:pt>
                <c:pt idx="2668">
                  <c:v>41413</c:v>
                </c:pt>
                <c:pt idx="2669">
                  <c:v>41413</c:v>
                </c:pt>
                <c:pt idx="2670">
                  <c:v>41413</c:v>
                </c:pt>
                <c:pt idx="2671">
                  <c:v>41413</c:v>
                </c:pt>
                <c:pt idx="2672">
                  <c:v>41413</c:v>
                </c:pt>
                <c:pt idx="2673">
                  <c:v>41414</c:v>
                </c:pt>
                <c:pt idx="2674">
                  <c:v>41414</c:v>
                </c:pt>
                <c:pt idx="2675">
                  <c:v>41414</c:v>
                </c:pt>
                <c:pt idx="2676">
                  <c:v>41414</c:v>
                </c:pt>
                <c:pt idx="2677">
                  <c:v>41414</c:v>
                </c:pt>
                <c:pt idx="2678">
                  <c:v>41414</c:v>
                </c:pt>
                <c:pt idx="2679">
                  <c:v>41414</c:v>
                </c:pt>
                <c:pt idx="2680">
                  <c:v>41414</c:v>
                </c:pt>
                <c:pt idx="2681">
                  <c:v>41414</c:v>
                </c:pt>
                <c:pt idx="2682">
                  <c:v>41414</c:v>
                </c:pt>
                <c:pt idx="2683">
                  <c:v>41414</c:v>
                </c:pt>
                <c:pt idx="2684">
                  <c:v>41414</c:v>
                </c:pt>
                <c:pt idx="2685">
                  <c:v>41414</c:v>
                </c:pt>
                <c:pt idx="2686">
                  <c:v>41414</c:v>
                </c:pt>
                <c:pt idx="2687">
                  <c:v>41414</c:v>
                </c:pt>
                <c:pt idx="2688">
                  <c:v>41414</c:v>
                </c:pt>
                <c:pt idx="2689">
                  <c:v>41414</c:v>
                </c:pt>
                <c:pt idx="2690">
                  <c:v>41414</c:v>
                </c:pt>
                <c:pt idx="2691">
                  <c:v>41414</c:v>
                </c:pt>
                <c:pt idx="2692">
                  <c:v>41414</c:v>
                </c:pt>
                <c:pt idx="2693">
                  <c:v>41415</c:v>
                </c:pt>
                <c:pt idx="2694">
                  <c:v>41415</c:v>
                </c:pt>
                <c:pt idx="2695">
                  <c:v>41415</c:v>
                </c:pt>
                <c:pt idx="2696">
                  <c:v>41415</c:v>
                </c:pt>
                <c:pt idx="2697">
                  <c:v>41415</c:v>
                </c:pt>
                <c:pt idx="2698">
                  <c:v>41415</c:v>
                </c:pt>
                <c:pt idx="2699">
                  <c:v>41415</c:v>
                </c:pt>
                <c:pt idx="2700">
                  <c:v>41415</c:v>
                </c:pt>
                <c:pt idx="2701">
                  <c:v>41415</c:v>
                </c:pt>
                <c:pt idx="2702">
                  <c:v>41415</c:v>
                </c:pt>
                <c:pt idx="2703">
                  <c:v>41415</c:v>
                </c:pt>
                <c:pt idx="2704">
                  <c:v>41415</c:v>
                </c:pt>
                <c:pt idx="2705">
                  <c:v>41415</c:v>
                </c:pt>
                <c:pt idx="2706">
                  <c:v>41415</c:v>
                </c:pt>
                <c:pt idx="2707">
                  <c:v>41415</c:v>
                </c:pt>
                <c:pt idx="2708">
                  <c:v>41415</c:v>
                </c:pt>
                <c:pt idx="2709">
                  <c:v>41415</c:v>
                </c:pt>
                <c:pt idx="2710">
                  <c:v>41415</c:v>
                </c:pt>
                <c:pt idx="2711">
                  <c:v>41415</c:v>
                </c:pt>
                <c:pt idx="2712">
                  <c:v>41415</c:v>
                </c:pt>
                <c:pt idx="2713">
                  <c:v>41416</c:v>
                </c:pt>
                <c:pt idx="2714">
                  <c:v>41416</c:v>
                </c:pt>
                <c:pt idx="2715">
                  <c:v>41416</c:v>
                </c:pt>
                <c:pt idx="2716">
                  <c:v>41416</c:v>
                </c:pt>
                <c:pt idx="2717">
                  <c:v>41416</c:v>
                </c:pt>
                <c:pt idx="2718">
                  <c:v>41416</c:v>
                </c:pt>
                <c:pt idx="2719">
                  <c:v>41416</c:v>
                </c:pt>
                <c:pt idx="2720">
                  <c:v>41416</c:v>
                </c:pt>
                <c:pt idx="2721">
                  <c:v>41416</c:v>
                </c:pt>
                <c:pt idx="2722">
                  <c:v>41416</c:v>
                </c:pt>
                <c:pt idx="2723">
                  <c:v>41416</c:v>
                </c:pt>
                <c:pt idx="2724">
                  <c:v>41416</c:v>
                </c:pt>
                <c:pt idx="2725">
                  <c:v>41416</c:v>
                </c:pt>
                <c:pt idx="2726">
                  <c:v>41416</c:v>
                </c:pt>
                <c:pt idx="2727">
                  <c:v>41416</c:v>
                </c:pt>
                <c:pt idx="2728">
                  <c:v>41416</c:v>
                </c:pt>
                <c:pt idx="2729">
                  <c:v>41416</c:v>
                </c:pt>
                <c:pt idx="2730">
                  <c:v>41416</c:v>
                </c:pt>
                <c:pt idx="2731">
                  <c:v>41416</c:v>
                </c:pt>
                <c:pt idx="2732">
                  <c:v>41416</c:v>
                </c:pt>
                <c:pt idx="2733">
                  <c:v>41417</c:v>
                </c:pt>
                <c:pt idx="2734">
                  <c:v>41417</c:v>
                </c:pt>
                <c:pt idx="2735">
                  <c:v>41417</c:v>
                </c:pt>
                <c:pt idx="2736">
                  <c:v>41417</c:v>
                </c:pt>
                <c:pt idx="2737">
                  <c:v>41417</c:v>
                </c:pt>
                <c:pt idx="2738">
                  <c:v>41417</c:v>
                </c:pt>
                <c:pt idx="2739">
                  <c:v>41417</c:v>
                </c:pt>
                <c:pt idx="2740">
                  <c:v>41417</c:v>
                </c:pt>
                <c:pt idx="2741">
                  <c:v>41417</c:v>
                </c:pt>
                <c:pt idx="2742">
                  <c:v>41417</c:v>
                </c:pt>
                <c:pt idx="2743">
                  <c:v>41417</c:v>
                </c:pt>
                <c:pt idx="2744">
                  <c:v>41417</c:v>
                </c:pt>
                <c:pt idx="2745">
                  <c:v>41417</c:v>
                </c:pt>
                <c:pt idx="2746">
                  <c:v>41417</c:v>
                </c:pt>
                <c:pt idx="2747">
                  <c:v>41417</c:v>
                </c:pt>
                <c:pt idx="2748">
                  <c:v>41417</c:v>
                </c:pt>
                <c:pt idx="2749">
                  <c:v>41417</c:v>
                </c:pt>
                <c:pt idx="2750">
                  <c:v>41417</c:v>
                </c:pt>
                <c:pt idx="2751">
                  <c:v>41417</c:v>
                </c:pt>
                <c:pt idx="2752">
                  <c:v>41418</c:v>
                </c:pt>
                <c:pt idx="2753">
                  <c:v>41418</c:v>
                </c:pt>
                <c:pt idx="2754">
                  <c:v>41418</c:v>
                </c:pt>
                <c:pt idx="2755">
                  <c:v>41418</c:v>
                </c:pt>
                <c:pt idx="2756">
                  <c:v>41418</c:v>
                </c:pt>
                <c:pt idx="2757">
                  <c:v>41418</c:v>
                </c:pt>
                <c:pt idx="2758">
                  <c:v>41418</c:v>
                </c:pt>
                <c:pt idx="2759">
                  <c:v>41418</c:v>
                </c:pt>
                <c:pt idx="2760">
                  <c:v>41418</c:v>
                </c:pt>
                <c:pt idx="2761">
                  <c:v>41418</c:v>
                </c:pt>
                <c:pt idx="2762">
                  <c:v>41418</c:v>
                </c:pt>
                <c:pt idx="2763">
                  <c:v>41418</c:v>
                </c:pt>
                <c:pt idx="2764">
                  <c:v>41418</c:v>
                </c:pt>
                <c:pt idx="2765">
                  <c:v>41418</c:v>
                </c:pt>
                <c:pt idx="2766">
                  <c:v>41418</c:v>
                </c:pt>
                <c:pt idx="2767">
                  <c:v>41418</c:v>
                </c:pt>
                <c:pt idx="2768">
                  <c:v>41418</c:v>
                </c:pt>
                <c:pt idx="2769">
                  <c:v>41418</c:v>
                </c:pt>
                <c:pt idx="2770">
                  <c:v>41418</c:v>
                </c:pt>
                <c:pt idx="2771">
                  <c:v>41418</c:v>
                </c:pt>
                <c:pt idx="2772">
                  <c:v>41419</c:v>
                </c:pt>
                <c:pt idx="2773">
                  <c:v>41419</c:v>
                </c:pt>
                <c:pt idx="2774">
                  <c:v>41419</c:v>
                </c:pt>
                <c:pt idx="2775">
                  <c:v>41419</c:v>
                </c:pt>
                <c:pt idx="2776">
                  <c:v>41419</c:v>
                </c:pt>
                <c:pt idx="2777">
                  <c:v>41419</c:v>
                </c:pt>
                <c:pt idx="2778">
                  <c:v>41419</c:v>
                </c:pt>
                <c:pt idx="2779">
                  <c:v>41419</c:v>
                </c:pt>
                <c:pt idx="2780">
                  <c:v>41419</c:v>
                </c:pt>
                <c:pt idx="2781">
                  <c:v>41419</c:v>
                </c:pt>
                <c:pt idx="2782">
                  <c:v>41419</c:v>
                </c:pt>
                <c:pt idx="2783">
                  <c:v>41419</c:v>
                </c:pt>
                <c:pt idx="2784">
                  <c:v>41419</c:v>
                </c:pt>
                <c:pt idx="2785">
                  <c:v>41419</c:v>
                </c:pt>
                <c:pt idx="2786">
                  <c:v>41419</c:v>
                </c:pt>
                <c:pt idx="2787">
                  <c:v>41419</c:v>
                </c:pt>
                <c:pt idx="2788">
                  <c:v>41419</c:v>
                </c:pt>
                <c:pt idx="2789">
                  <c:v>41419</c:v>
                </c:pt>
                <c:pt idx="2790">
                  <c:v>41419</c:v>
                </c:pt>
                <c:pt idx="2791">
                  <c:v>41419</c:v>
                </c:pt>
                <c:pt idx="2792">
                  <c:v>41420</c:v>
                </c:pt>
                <c:pt idx="2793">
                  <c:v>41420</c:v>
                </c:pt>
                <c:pt idx="2794">
                  <c:v>41420</c:v>
                </c:pt>
                <c:pt idx="2795">
                  <c:v>41420</c:v>
                </c:pt>
                <c:pt idx="2796">
                  <c:v>41420</c:v>
                </c:pt>
                <c:pt idx="2797">
                  <c:v>41420</c:v>
                </c:pt>
                <c:pt idx="2798">
                  <c:v>41420</c:v>
                </c:pt>
                <c:pt idx="2799">
                  <c:v>41420</c:v>
                </c:pt>
                <c:pt idx="2800">
                  <c:v>41420</c:v>
                </c:pt>
                <c:pt idx="2801">
                  <c:v>41420</c:v>
                </c:pt>
                <c:pt idx="2802">
                  <c:v>41420</c:v>
                </c:pt>
                <c:pt idx="2803">
                  <c:v>41420</c:v>
                </c:pt>
                <c:pt idx="2804">
                  <c:v>41420</c:v>
                </c:pt>
                <c:pt idx="2805">
                  <c:v>41420</c:v>
                </c:pt>
                <c:pt idx="2806">
                  <c:v>41420</c:v>
                </c:pt>
                <c:pt idx="2807">
                  <c:v>41420</c:v>
                </c:pt>
                <c:pt idx="2808">
                  <c:v>41420</c:v>
                </c:pt>
                <c:pt idx="2809">
                  <c:v>41420</c:v>
                </c:pt>
                <c:pt idx="2810">
                  <c:v>41420</c:v>
                </c:pt>
                <c:pt idx="2811">
                  <c:v>41420</c:v>
                </c:pt>
                <c:pt idx="2812">
                  <c:v>41421</c:v>
                </c:pt>
                <c:pt idx="2813">
                  <c:v>41421</c:v>
                </c:pt>
                <c:pt idx="2814">
                  <c:v>41421</c:v>
                </c:pt>
                <c:pt idx="2815">
                  <c:v>41421</c:v>
                </c:pt>
                <c:pt idx="2816">
                  <c:v>41421</c:v>
                </c:pt>
                <c:pt idx="2817">
                  <c:v>41421</c:v>
                </c:pt>
                <c:pt idx="2818">
                  <c:v>41421</c:v>
                </c:pt>
                <c:pt idx="2819">
                  <c:v>41421</c:v>
                </c:pt>
                <c:pt idx="2820">
                  <c:v>41421</c:v>
                </c:pt>
                <c:pt idx="2821">
                  <c:v>41421</c:v>
                </c:pt>
                <c:pt idx="2822">
                  <c:v>41421</c:v>
                </c:pt>
                <c:pt idx="2823">
                  <c:v>41421</c:v>
                </c:pt>
                <c:pt idx="2824">
                  <c:v>41421</c:v>
                </c:pt>
                <c:pt idx="2825">
                  <c:v>41421</c:v>
                </c:pt>
                <c:pt idx="2826">
                  <c:v>41421</c:v>
                </c:pt>
                <c:pt idx="2827">
                  <c:v>41421</c:v>
                </c:pt>
                <c:pt idx="2828">
                  <c:v>41422</c:v>
                </c:pt>
                <c:pt idx="2829">
                  <c:v>41422</c:v>
                </c:pt>
                <c:pt idx="2830">
                  <c:v>41422</c:v>
                </c:pt>
                <c:pt idx="2831">
                  <c:v>41422</c:v>
                </c:pt>
                <c:pt idx="2832">
                  <c:v>41422</c:v>
                </c:pt>
                <c:pt idx="2833">
                  <c:v>41422</c:v>
                </c:pt>
                <c:pt idx="2834">
                  <c:v>41422</c:v>
                </c:pt>
                <c:pt idx="2835">
                  <c:v>41422</c:v>
                </c:pt>
                <c:pt idx="2836">
                  <c:v>41422</c:v>
                </c:pt>
                <c:pt idx="2837">
                  <c:v>41422</c:v>
                </c:pt>
                <c:pt idx="2838">
                  <c:v>41422</c:v>
                </c:pt>
                <c:pt idx="2839">
                  <c:v>41422</c:v>
                </c:pt>
                <c:pt idx="2840">
                  <c:v>41422</c:v>
                </c:pt>
                <c:pt idx="2841">
                  <c:v>41422</c:v>
                </c:pt>
                <c:pt idx="2842">
                  <c:v>41422</c:v>
                </c:pt>
                <c:pt idx="2843">
                  <c:v>41422</c:v>
                </c:pt>
                <c:pt idx="2844">
                  <c:v>41422</c:v>
                </c:pt>
                <c:pt idx="2845">
                  <c:v>41422</c:v>
                </c:pt>
                <c:pt idx="2846">
                  <c:v>41422</c:v>
                </c:pt>
                <c:pt idx="2847">
                  <c:v>41422</c:v>
                </c:pt>
                <c:pt idx="2848">
                  <c:v>41423</c:v>
                </c:pt>
                <c:pt idx="2849">
                  <c:v>41423</c:v>
                </c:pt>
                <c:pt idx="2850">
                  <c:v>41423</c:v>
                </c:pt>
                <c:pt idx="2851">
                  <c:v>41423</c:v>
                </c:pt>
                <c:pt idx="2852">
                  <c:v>41423</c:v>
                </c:pt>
                <c:pt idx="2853">
                  <c:v>41423</c:v>
                </c:pt>
                <c:pt idx="2854">
                  <c:v>41423</c:v>
                </c:pt>
                <c:pt idx="2855">
                  <c:v>41423</c:v>
                </c:pt>
                <c:pt idx="2856">
                  <c:v>41423</c:v>
                </c:pt>
                <c:pt idx="2857">
                  <c:v>41423</c:v>
                </c:pt>
                <c:pt idx="2858">
                  <c:v>41423</c:v>
                </c:pt>
                <c:pt idx="2859">
                  <c:v>41423</c:v>
                </c:pt>
                <c:pt idx="2860">
                  <c:v>41423</c:v>
                </c:pt>
                <c:pt idx="2861">
                  <c:v>41423</c:v>
                </c:pt>
                <c:pt idx="2862">
                  <c:v>41423</c:v>
                </c:pt>
                <c:pt idx="2863">
                  <c:v>41423</c:v>
                </c:pt>
                <c:pt idx="2864">
                  <c:v>41423</c:v>
                </c:pt>
                <c:pt idx="2865">
                  <c:v>41423</c:v>
                </c:pt>
                <c:pt idx="2866">
                  <c:v>41423</c:v>
                </c:pt>
                <c:pt idx="2867">
                  <c:v>41423</c:v>
                </c:pt>
                <c:pt idx="2868">
                  <c:v>41424</c:v>
                </c:pt>
                <c:pt idx="2869">
                  <c:v>41424</c:v>
                </c:pt>
                <c:pt idx="2870">
                  <c:v>41424</c:v>
                </c:pt>
                <c:pt idx="2871">
                  <c:v>41424</c:v>
                </c:pt>
                <c:pt idx="2872">
                  <c:v>41424</c:v>
                </c:pt>
                <c:pt idx="2873">
                  <c:v>41424</c:v>
                </c:pt>
                <c:pt idx="2874">
                  <c:v>41424</c:v>
                </c:pt>
                <c:pt idx="2875">
                  <c:v>41424</c:v>
                </c:pt>
                <c:pt idx="2876">
                  <c:v>41424</c:v>
                </c:pt>
                <c:pt idx="2877">
                  <c:v>41424</c:v>
                </c:pt>
                <c:pt idx="2878">
                  <c:v>41424</c:v>
                </c:pt>
                <c:pt idx="2879">
                  <c:v>41424</c:v>
                </c:pt>
                <c:pt idx="2880">
                  <c:v>41424</c:v>
                </c:pt>
                <c:pt idx="2881">
                  <c:v>41424</c:v>
                </c:pt>
                <c:pt idx="2882">
                  <c:v>41424</c:v>
                </c:pt>
                <c:pt idx="2883">
                  <c:v>41424</c:v>
                </c:pt>
                <c:pt idx="2884">
                  <c:v>41424</c:v>
                </c:pt>
                <c:pt idx="2885">
                  <c:v>41424</c:v>
                </c:pt>
                <c:pt idx="2886">
                  <c:v>41424</c:v>
                </c:pt>
                <c:pt idx="2887">
                  <c:v>41424</c:v>
                </c:pt>
                <c:pt idx="2888">
                  <c:v>41425</c:v>
                </c:pt>
                <c:pt idx="2889">
                  <c:v>41425</c:v>
                </c:pt>
                <c:pt idx="2890">
                  <c:v>41425</c:v>
                </c:pt>
                <c:pt idx="2891">
                  <c:v>41425</c:v>
                </c:pt>
                <c:pt idx="2892">
                  <c:v>41425</c:v>
                </c:pt>
                <c:pt idx="2893">
                  <c:v>41425</c:v>
                </c:pt>
                <c:pt idx="2894">
                  <c:v>41425</c:v>
                </c:pt>
                <c:pt idx="2895">
                  <c:v>41425</c:v>
                </c:pt>
                <c:pt idx="2896">
                  <c:v>41425</c:v>
                </c:pt>
                <c:pt idx="2897">
                  <c:v>41425</c:v>
                </c:pt>
                <c:pt idx="2898">
                  <c:v>41425</c:v>
                </c:pt>
                <c:pt idx="2899">
                  <c:v>41425</c:v>
                </c:pt>
                <c:pt idx="2900">
                  <c:v>41425</c:v>
                </c:pt>
                <c:pt idx="2901">
                  <c:v>41425</c:v>
                </c:pt>
                <c:pt idx="2902">
                  <c:v>41425</c:v>
                </c:pt>
                <c:pt idx="2903">
                  <c:v>41425</c:v>
                </c:pt>
                <c:pt idx="2904">
                  <c:v>41425</c:v>
                </c:pt>
                <c:pt idx="2905">
                  <c:v>41425</c:v>
                </c:pt>
                <c:pt idx="2906">
                  <c:v>41425</c:v>
                </c:pt>
                <c:pt idx="2907">
                  <c:v>41425</c:v>
                </c:pt>
                <c:pt idx="2908">
                  <c:v>41426</c:v>
                </c:pt>
                <c:pt idx="2909">
                  <c:v>41426</c:v>
                </c:pt>
                <c:pt idx="2910">
                  <c:v>41426</c:v>
                </c:pt>
                <c:pt idx="2911">
                  <c:v>41426</c:v>
                </c:pt>
                <c:pt idx="2912">
                  <c:v>41426</c:v>
                </c:pt>
                <c:pt idx="2913">
                  <c:v>41426</c:v>
                </c:pt>
                <c:pt idx="2914">
                  <c:v>41426</c:v>
                </c:pt>
                <c:pt idx="2915">
                  <c:v>41426</c:v>
                </c:pt>
                <c:pt idx="2916">
                  <c:v>41426</c:v>
                </c:pt>
                <c:pt idx="2917">
                  <c:v>41426</c:v>
                </c:pt>
                <c:pt idx="2918">
                  <c:v>41426</c:v>
                </c:pt>
                <c:pt idx="2919">
                  <c:v>41426</c:v>
                </c:pt>
                <c:pt idx="2920">
                  <c:v>41426</c:v>
                </c:pt>
                <c:pt idx="2921">
                  <c:v>41426</c:v>
                </c:pt>
                <c:pt idx="2922">
                  <c:v>41426</c:v>
                </c:pt>
                <c:pt idx="2923">
                  <c:v>41426</c:v>
                </c:pt>
                <c:pt idx="2924">
                  <c:v>41426</c:v>
                </c:pt>
                <c:pt idx="2925">
                  <c:v>41426</c:v>
                </c:pt>
                <c:pt idx="2926">
                  <c:v>41426</c:v>
                </c:pt>
                <c:pt idx="2927">
                  <c:v>41427</c:v>
                </c:pt>
                <c:pt idx="2928">
                  <c:v>41427</c:v>
                </c:pt>
                <c:pt idx="2929">
                  <c:v>41427</c:v>
                </c:pt>
                <c:pt idx="2930">
                  <c:v>41427</c:v>
                </c:pt>
                <c:pt idx="2931">
                  <c:v>41427</c:v>
                </c:pt>
                <c:pt idx="2932">
                  <c:v>41427</c:v>
                </c:pt>
                <c:pt idx="2933">
                  <c:v>41427</c:v>
                </c:pt>
                <c:pt idx="2934">
                  <c:v>41427</c:v>
                </c:pt>
                <c:pt idx="2935">
                  <c:v>41427</c:v>
                </c:pt>
                <c:pt idx="2936">
                  <c:v>41427</c:v>
                </c:pt>
                <c:pt idx="2937">
                  <c:v>41427</c:v>
                </c:pt>
                <c:pt idx="2938">
                  <c:v>41427</c:v>
                </c:pt>
                <c:pt idx="2939">
                  <c:v>41427</c:v>
                </c:pt>
                <c:pt idx="2940">
                  <c:v>41427</c:v>
                </c:pt>
                <c:pt idx="2941">
                  <c:v>41427</c:v>
                </c:pt>
                <c:pt idx="2942">
                  <c:v>41427</c:v>
                </c:pt>
                <c:pt idx="2943">
                  <c:v>41427</c:v>
                </c:pt>
                <c:pt idx="2944">
                  <c:v>41427</c:v>
                </c:pt>
                <c:pt idx="2945">
                  <c:v>41427</c:v>
                </c:pt>
                <c:pt idx="2946">
                  <c:v>41427</c:v>
                </c:pt>
                <c:pt idx="2947">
                  <c:v>41428</c:v>
                </c:pt>
                <c:pt idx="2948">
                  <c:v>41428</c:v>
                </c:pt>
                <c:pt idx="2949">
                  <c:v>41428</c:v>
                </c:pt>
                <c:pt idx="2950">
                  <c:v>41428</c:v>
                </c:pt>
                <c:pt idx="2951">
                  <c:v>41428</c:v>
                </c:pt>
                <c:pt idx="2952">
                  <c:v>41428</c:v>
                </c:pt>
                <c:pt idx="2953">
                  <c:v>41428</c:v>
                </c:pt>
                <c:pt idx="2954">
                  <c:v>41428</c:v>
                </c:pt>
                <c:pt idx="2955">
                  <c:v>41428</c:v>
                </c:pt>
                <c:pt idx="2956">
                  <c:v>41428</c:v>
                </c:pt>
                <c:pt idx="2957">
                  <c:v>41428</c:v>
                </c:pt>
                <c:pt idx="2958">
                  <c:v>41428</c:v>
                </c:pt>
                <c:pt idx="2959">
                  <c:v>41428</c:v>
                </c:pt>
                <c:pt idx="2960">
                  <c:v>41428</c:v>
                </c:pt>
                <c:pt idx="2961">
                  <c:v>41428</c:v>
                </c:pt>
                <c:pt idx="2962">
                  <c:v>41428</c:v>
                </c:pt>
                <c:pt idx="2963">
                  <c:v>41428</c:v>
                </c:pt>
                <c:pt idx="2964">
                  <c:v>41428</c:v>
                </c:pt>
                <c:pt idx="2965">
                  <c:v>41428</c:v>
                </c:pt>
                <c:pt idx="2966">
                  <c:v>41428</c:v>
                </c:pt>
                <c:pt idx="2967">
                  <c:v>41429</c:v>
                </c:pt>
                <c:pt idx="2968">
                  <c:v>41429</c:v>
                </c:pt>
                <c:pt idx="2969">
                  <c:v>41429</c:v>
                </c:pt>
                <c:pt idx="2970">
                  <c:v>41429</c:v>
                </c:pt>
                <c:pt idx="2971">
                  <c:v>41429</c:v>
                </c:pt>
                <c:pt idx="2972">
                  <c:v>41429</c:v>
                </c:pt>
                <c:pt idx="2973">
                  <c:v>41429</c:v>
                </c:pt>
                <c:pt idx="2974">
                  <c:v>41429</c:v>
                </c:pt>
                <c:pt idx="2975">
                  <c:v>41429</c:v>
                </c:pt>
                <c:pt idx="2976">
                  <c:v>41429</c:v>
                </c:pt>
                <c:pt idx="2977">
                  <c:v>41429</c:v>
                </c:pt>
                <c:pt idx="2978">
                  <c:v>41429</c:v>
                </c:pt>
                <c:pt idx="2979">
                  <c:v>41429</c:v>
                </c:pt>
                <c:pt idx="2980">
                  <c:v>41429</c:v>
                </c:pt>
                <c:pt idx="2981">
                  <c:v>41429</c:v>
                </c:pt>
                <c:pt idx="2982">
                  <c:v>41429</c:v>
                </c:pt>
                <c:pt idx="2983">
                  <c:v>41429</c:v>
                </c:pt>
                <c:pt idx="2984">
                  <c:v>41429</c:v>
                </c:pt>
                <c:pt idx="2985">
                  <c:v>41429</c:v>
                </c:pt>
                <c:pt idx="2986">
                  <c:v>41429</c:v>
                </c:pt>
                <c:pt idx="2987">
                  <c:v>41430</c:v>
                </c:pt>
                <c:pt idx="2988">
                  <c:v>41430</c:v>
                </c:pt>
                <c:pt idx="2989">
                  <c:v>41430</c:v>
                </c:pt>
                <c:pt idx="2990">
                  <c:v>41430</c:v>
                </c:pt>
                <c:pt idx="2991">
                  <c:v>41430</c:v>
                </c:pt>
                <c:pt idx="2992">
                  <c:v>41430</c:v>
                </c:pt>
                <c:pt idx="2993">
                  <c:v>41430</c:v>
                </c:pt>
                <c:pt idx="2994">
                  <c:v>41430</c:v>
                </c:pt>
                <c:pt idx="2995">
                  <c:v>41430</c:v>
                </c:pt>
                <c:pt idx="2996">
                  <c:v>41430</c:v>
                </c:pt>
                <c:pt idx="2997">
                  <c:v>41430</c:v>
                </c:pt>
                <c:pt idx="2998">
                  <c:v>41430</c:v>
                </c:pt>
                <c:pt idx="2999">
                  <c:v>41430</c:v>
                </c:pt>
                <c:pt idx="3000">
                  <c:v>41430</c:v>
                </c:pt>
                <c:pt idx="3001">
                  <c:v>41430</c:v>
                </c:pt>
                <c:pt idx="3002">
                  <c:v>41430</c:v>
                </c:pt>
                <c:pt idx="3003">
                  <c:v>41430</c:v>
                </c:pt>
                <c:pt idx="3004">
                  <c:v>41430</c:v>
                </c:pt>
                <c:pt idx="3005">
                  <c:v>41430</c:v>
                </c:pt>
                <c:pt idx="3006">
                  <c:v>41431</c:v>
                </c:pt>
                <c:pt idx="3007">
                  <c:v>41431</c:v>
                </c:pt>
                <c:pt idx="3008">
                  <c:v>41431</c:v>
                </c:pt>
                <c:pt idx="3009">
                  <c:v>41431</c:v>
                </c:pt>
                <c:pt idx="3010">
                  <c:v>41431</c:v>
                </c:pt>
                <c:pt idx="3011">
                  <c:v>41431</c:v>
                </c:pt>
                <c:pt idx="3012">
                  <c:v>41431</c:v>
                </c:pt>
                <c:pt idx="3013">
                  <c:v>41431</c:v>
                </c:pt>
                <c:pt idx="3014">
                  <c:v>41431</c:v>
                </c:pt>
                <c:pt idx="3015">
                  <c:v>41431</c:v>
                </c:pt>
                <c:pt idx="3016">
                  <c:v>41431</c:v>
                </c:pt>
                <c:pt idx="3017">
                  <c:v>41431</c:v>
                </c:pt>
                <c:pt idx="3018">
                  <c:v>41431</c:v>
                </c:pt>
                <c:pt idx="3019">
                  <c:v>41431</c:v>
                </c:pt>
                <c:pt idx="3020">
                  <c:v>41431</c:v>
                </c:pt>
                <c:pt idx="3021">
                  <c:v>41431</c:v>
                </c:pt>
                <c:pt idx="3022">
                  <c:v>41431</c:v>
                </c:pt>
                <c:pt idx="3023">
                  <c:v>41431</c:v>
                </c:pt>
                <c:pt idx="3024">
                  <c:v>41431</c:v>
                </c:pt>
                <c:pt idx="3025">
                  <c:v>41431</c:v>
                </c:pt>
                <c:pt idx="3026">
                  <c:v>41432</c:v>
                </c:pt>
                <c:pt idx="3027">
                  <c:v>41432</c:v>
                </c:pt>
                <c:pt idx="3028">
                  <c:v>41432</c:v>
                </c:pt>
                <c:pt idx="3029">
                  <c:v>41432</c:v>
                </c:pt>
                <c:pt idx="3030">
                  <c:v>41432</c:v>
                </c:pt>
                <c:pt idx="3031">
                  <c:v>41432</c:v>
                </c:pt>
                <c:pt idx="3032">
                  <c:v>41432</c:v>
                </c:pt>
                <c:pt idx="3033">
                  <c:v>41432</c:v>
                </c:pt>
                <c:pt idx="3034">
                  <c:v>41432</c:v>
                </c:pt>
                <c:pt idx="3035">
                  <c:v>41432</c:v>
                </c:pt>
                <c:pt idx="3036">
                  <c:v>41432</c:v>
                </c:pt>
                <c:pt idx="3037">
                  <c:v>41432</c:v>
                </c:pt>
                <c:pt idx="3038">
                  <c:v>41432</c:v>
                </c:pt>
                <c:pt idx="3039">
                  <c:v>41432</c:v>
                </c:pt>
                <c:pt idx="3040">
                  <c:v>41432</c:v>
                </c:pt>
                <c:pt idx="3041">
                  <c:v>41432</c:v>
                </c:pt>
                <c:pt idx="3042">
                  <c:v>41432</c:v>
                </c:pt>
                <c:pt idx="3043">
                  <c:v>41432</c:v>
                </c:pt>
                <c:pt idx="3044">
                  <c:v>41432</c:v>
                </c:pt>
                <c:pt idx="3045">
                  <c:v>41432</c:v>
                </c:pt>
                <c:pt idx="3046">
                  <c:v>41433</c:v>
                </c:pt>
                <c:pt idx="3047">
                  <c:v>41433</c:v>
                </c:pt>
                <c:pt idx="3048">
                  <c:v>41433</c:v>
                </c:pt>
                <c:pt idx="3049">
                  <c:v>41433</c:v>
                </c:pt>
                <c:pt idx="3050">
                  <c:v>41433</c:v>
                </c:pt>
                <c:pt idx="3051">
                  <c:v>41433</c:v>
                </c:pt>
                <c:pt idx="3052">
                  <c:v>41433</c:v>
                </c:pt>
                <c:pt idx="3053">
                  <c:v>41433</c:v>
                </c:pt>
                <c:pt idx="3054">
                  <c:v>41433</c:v>
                </c:pt>
                <c:pt idx="3055">
                  <c:v>41433</c:v>
                </c:pt>
                <c:pt idx="3056">
                  <c:v>41433</c:v>
                </c:pt>
                <c:pt idx="3057">
                  <c:v>41433</c:v>
                </c:pt>
                <c:pt idx="3058">
                  <c:v>41433</c:v>
                </c:pt>
                <c:pt idx="3059">
                  <c:v>41433</c:v>
                </c:pt>
                <c:pt idx="3060">
                  <c:v>41433</c:v>
                </c:pt>
                <c:pt idx="3061">
                  <c:v>41433</c:v>
                </c:pt>
                <c:pt idx="3062">
                  <c:v>41433</c:v>
                </c:pt>
                <c:pt idx="3063">
                  <c:v>41433</c:v>
                </c:pt>
                <c:pt idx="3064">
                  <c:v>41433</c:v>
                </c:pt>
                <c:pt idx="3065">
                  <c:v>41433</c:v>
                </c:pt>
                <c:pt idx="3066">
                  <c:v>41434</c:v>
                </c:pt>
                <c:pt idx="3067">
                  <c:v>41434</c:v>
                </c:pt>
                <c:pt idx="3068">
                  <c:v>41434</c:v>
                </c:pt>
                <c:pt idx="3069">
                  <c:v>41434</c:v>
                </c:pt>
                <c:pt idx="3070">
                  <c:v>41434</c:v>
                </c:pt>
                <c:pt idx="3071">
                  <c:v>41434</c:v>
                </c:pt>
                <c:pt idx="3072">
                  <c:v>41434</c:v>
                </c:pt>
                <c:pt idx="3073">
                  <c:v>41434</c:v>
                </c:pt>
                <c:pt idx="3074">
                  <c:v>41434</c:v>
                </c:pt>
                <c:pt idx="3075">
                  <c:v>41434</c:v>
                </c:pt>
                <c:pt idx="3076">
                  <c:v>41434</c:v>
                </c:pt>
                <c:pt idx="3077">
                  <c:v>41434</c:v>
                </c:pt>
                <c:pt idx="3078">
                  <c:v>41434</c:v>
                </c:pt>
                <c:pt idx="3079">
                  <c:v>41434</c:v>
                </c:pt>
                <c:pt idx="3080">
                  <c:v>41434</c:v>
                </c:pt>
                <c:pt idx="3081">
                  <c:v>41434</c:v>
                </c:pt>
                <c:pt idx="3082">
                  <c:v>41434</c:v>
                </c:pt>
                <c:pt idx="3083">
                  <c:v>41434</c:v>
                </c:pt>
                <c:pt idx="3084">
                  <c:v>41434</c:v>
                </c:pt>
                <c:pt idx="3085">
                  <c:v>41434</c:v>
                </c:pt>
                <c:pt idx="3086">
                  <c:v>41435</c:v>
                </c:pt>
                <c:pt idx="3087">
                  <c:v>41435</c:v>
                </c:pt>
                <c:pt idx="3088">
                  <c:v>41435</c:v>
                </c:pt>
                <c:pt idx="3089">
                  <c:v>41435</c:v>
                </c:pt>
                <c:pt idx="3090">
                  <c:v>41435</c:v>
                </c:pt>
                <c:pt idx="3091">
                  <c:v>41435</c:v>
                </c:pt>
                <c:pt idx="3092">
                  <c:v>41435</c:v>
                </c:pt>
                <c:pt idx="3093">
                  <c:v>41435</c:v>
                </c:pt>
                <c:pt idx="3094">
                  <c:v>41435</c:v>
                </c:pt>
                <c:pt idx="3095">
                  <c:v>41435</c:v>
                </c:pt>
                <c:pt idx="3096">
                  <c:v>41435</c:v>
                </c:pt>
                <c:pt idx="3097">
                  <c:v>41435</c:v>
                </c:pt>
                <c:pt idx="3098">
                  <c:v>41435</c:v>
                </c:pt>
                <c:pt idx="3099">
                  <c:v>41435</c:v>
                </c:pt>
                <c:pt idx="3100">
                  <c:v>41435</c:v>
                </c:pt>
                <c:pt idx="3101">
                  <c:v>41435</c:v>
                </c:pt>
                <c:pt idx="3102">
                  <c:v>41435</c:v>
                </c:pt>
                <c:pt idx="3103">
                  <c:v>41435</c:v>
                </c:pt>
                <c:pt idx="3104">
                  <c:v>41435</c:v>
                </c:pt>
                <c:pt idx="3105">
                  <c:v>41436</c:v>
                </c:pt>
                <c:pt idx="3106">
                  <c:v>41436</c:v>
                </c:pt>
                <c:pt idx="3107">
                  <c:v>41436</c:v>
                </c:pt>
                <c:pt idx="3108">
                  <c:v>41436</c:v>
                </c:pt>
                <c:pt idx="3109">
                  <c:v>41436</c:v>
                </c:pt>
                <c:pt idx="3110">
                  <c:v>41436</c:v>
                </c:pt>
                <c:pt idx="3111">
                  <c:v>41436</c:v>
                </c:pt>
                <c:pt idx="3112">
                  <c:v>41436</c:v>
                </c:pt>
                <c:pt idx="3113">
                  <c:v>41436</c:v>
                </c:pt>
                <c:pt idx="3114">
                  <c:v>41436</c:v>
                </c:pt>
                <c:pt idx="3115">
                  <c:v>41436</c:v>
                </c:pt>
                <c:pt idx="3116">
                  <c:v>41436</c:v>
                </c:pt>
                <c:pt idx="3117">
                  <c:v>41436</c:v>
                </c:pt>
                <c:pt idx="3118">
                  <c:v>41436</c:v>
                </c:pt>
                <c:pt idx="3119">
                  <c:v>41436</c:v>
                </c:pt>
                <c:pt idx="3120">
                  <c:v>41436</c:v>
                </c:pt>
                <c:pt idx="3121">
                  <c:v>41436</c:v>
                </c:pt>
                <c:pt idx="3122">
                  <c:v>41436</c:v>
                </c:pt>
                <c:pt idx="3123">
                  <c:v>41436</c:v>
                </c:pt>
                <c:pt idx="3124">
                  <c:v>41436</c:v>
                </c:pt>
                <c:pt idx="3125">
                  <c:v>41437</c:v>
                </c:pt>
                <c:pt idx="3126">
                  <c:v>41437</c:v>
                </c:pt>
                <c:pt idx="3127">
                  <c:v>41437</c:v>
                </c:pt>
                <c:pt idx="3128">
                  <c:v>41437</c:v>
                </c:pt>
                <c:pt idx="3129">
                  <c:v>41437</c:v>
                </c:pt>
                <c:pt idx="3130">
                  <c:v>41437</c:v>
                </c:pt>
                <c:pt idx="3131">
                  <c:v>41437</c:v>
                </c:pt>
                <c:pt idx="3132">
                  <c:v>41437</c:v>
                </c:pt>
                <c:pt idx="3133">
                  <c:v>41437</c:v>
                </c:pt>
                <c:pt idx="3134">
                  <c:v>41437</c:v>
                </c:pt>
                <c:pt idx="3135">
                  <c:v>41437</c:v>
                </c:pt>
                <c:pt idx="3136">
                  <c:v>41437</c:v>
                </c:pt>
                <c:pt idx="3137">
                  <c:v>41437</c:v>
                </c:pt>
                <c:pt idx="3138">
                  <c:v>41437</c:v>
                </c:pt>
                <c:pt idx="3139">
                  <c:v>41437</c:v>
                </c:pt>
                <c:pt idx="3140">
                  <c:v>41437</c:v>
                </c:pt>
                <c:pt idx="3141">
                  <c:v>41437</c:v>
                </c:pt>
                <c:pt idx="3142">
                  <c:v>41437</c:v>
                </c:pt>
                <c:pt idx="3143">
                  <c:v>41437</c:v>
                </c:pt>
                <c:pt idx="3144">
                  <c:v>41437</c:v>
                </c:pt>
                <c:pt idx="3145">
                  <c:v>41438</c:v>
                </c:pt>
                <c:pt idx="3146">
                  <c:v>41438</c:v>
                </c:pt>
                <c:pt idx="3147">
                  <c:v>41438</c:v>
                </c:pt>
                <c:pt idx="3148">
                  <c:v>41438</c:v>
                </c:pt>
                <c:pt idx="3149">
                  <c:v>41438</c:v>
                </c:pt>
                <c:pt idx="3150">
                  <c:v>41438</c:v>
                </c:pt>
                <c:pt idx="3151">
                  <c:v>41438</c:v>
                </c:pt>
                <c:pt idx="3152">
                  <c:v>41438</c:v>
                </c:pt>
                <c:pt idx="3153">
                  <c:v>41438</c:v>
                </c:pt>
                <c:pt idx="3154">
                  <c:v>41438</c:v>
                </c:pt>
                <c:pt idx="3155">
                  <c:v>41438</c:v>
                </c:pt>
                <c:pt idx="3156">
                  <c:v>41438</c:v>
                </c:pt>
                <c:pt idx="3157">
                  <c:v>41438</c:v>
                </c:pt>
                <c:pt idx="3158">
                  <c:v>41438</c:v>
                </c:pt>
                <c:pt idx="3159">
                  <c:v>41438</c:v>
                </c:pt>
                <c:pt idx="3160">
                  <c:v>41438</c:v>
                </c:pt>
                <c:pt idx="3161">
                  <c:v>41438</c:v>
                </c:pt>
                <c:pt idx="3162">
                  <c:v>41438</c:v>
                </c:pt>
                <c:pt idx="3163">
                  <c:v>41438</c:v>
                </c:pt>
                <c:pt idx="3164">
                  <c:v>41439</c:v>
                </c:pt>
                <c:pt idx="3165">
                  <c:v>41439</c:v>
                </c:pt>
                <c:pt idx="3166">
                  <c:v>41439</c:v>
                </c:pt>
                <c:pt idx="3167">
                  <c:v>41439</c:v>
                </c:pt>
                <c:pt idx="3168">
                  <c:v>41439</c:v>
                </c:pt>
                <c:pt idx="3169">
                  <c:v>41439</c:v>
                </c:pt>
                <c:pt idx="3170">
                  <c:v>41439</c:v>
                </c:pt>
                <c:pt idx="3171">
                  <c:v>41439</c:v>
                </c:pt>
                <c:pt idx="3172">
                  <c:v>41439</c:v>
                </c:pt>
                <c:pt idx="3173">
                  <c:v>41439</c:v>
                </c:pt>
                <c:pt idx="3174">
                  <c:v>41439</c:v>
                </c:pt>
                <c:pt idx="3175">
                  <c:v>41439</c:v>
                </c:pt>
                <c:pt idx="3176">
                  <c:v>41439</c:v>
                </c:pt>
                <c:pt idx="3177">
                  <c:v>41439</c:v>
                </c:pt>
                <c:pt idx="3178">
                  <c:v>41439</c:v>
                </c:pt>
                <c:pt idx="3179">
                  <c:v>41439</c:v>
                </c:pt>
                <c:pt idx="3180">
                  <c:v>41439</c:v>
                </c:pt>
                <c:pt idx="3181">
                  <c:v>41439</c:v>
                </c:pt>
                <c:pt idx="3182">
                  <c:v>41439</c:v>
                </c:pt>
                <c:pt idx="3183">
                  <c:v>41439</c:v>
                </c:pt>
                <c:pt idx="3184">
                  <c:v>41440</c:v>
                </c:pt>
                <c:pt idx="3185">
                  <c:v>41440</c:v>
                </c:pt>
                <c:pt idx="3186">
                  <c:v>41440</c:v>
                </c:pt>
                <c:pt idx="3187">
                  <c:v>41440</c:v>
                </c:pt>
                <c:pt idx="3188">
                  <c:v>41440</c:v>
                </c:pt>
                <c:pt idx="3189">
                  <c:v>41440</c:v>
                </c:pt>
                <c:pt idx="3190">
                  <c:v>41440</c:v>
                </c:pt>
                <c:pt idx="3191">
                  <c:v>41440</c:v>
                </c:pt>
                <c:pt idx="3192">
                  <c:v>41440</c:v>
                </c:pt>
                <c:pt idx="3193">
                  <c:v>41440</c:v>
                </c:pt>
                <c:pt idx="3194">
                  <c:v>41440</c:v>
                </c:pt>
                <c:pt idx="3195">
                  <c:v>41440</c:v>
                </c:pt>
                <c:pt idx="3196">
                  <c:v>41440</c:v>
                </c:pt>
                <c:pt idx="3197">
                  <c:v>41440</c:v>
                </c:pt>
                <c:pt idx="3198">
                  <c:v>41440</c:v>
                </c:pt>
                <c:pt idx="3199">
                  <c:v>41440</c:v>
                </c:pt>
                <c:pt idx="3200">
                  <c:v>41440</c:v>
                </c:pt>
                <c:pt idx="3201">
                  <c:v>41440</c:v>
                </c:pt>
                <c:pt idx="3202">
                  <c:v>41440</c:v>
                </c:pt>
                <c:pt idx="3203">
                  <c:v>41441</c:v>
                </c:pt>
                <c:pt idx="3204">
                  <c:v>41441</c:v>
                </c:pt>
                <c:pt idx="3205">
                  <c:v>41441</c:v>
                </c:pt>
                <c:pt idx="3206">
                  <c:v>41441</c:v>
                </c:pt>
                <c:pt idx="3207">
                  <c:v>41441</c:v>
                </c:pt>
                <c:pt idx="3208">
                  <c:v>41441</c:v>
                </c:pt>
                <c:pt idx="3209">
                  <c:v>41441</c:v>
                </c:pt>
                <c:pt idx="3210">
                  <c:v>41441</c:v>
                </c:pt>
                <c:pt idx="3211">
                  <c:v>41441</c:v>
                </c:pt>
                <c:pt idx="3212">
                  <c:v>41441</c:v>
                </c:pt>
                <c:pt idx="3213">
                  <c:v>41441</c:v>
                </c:pt>
                <c:pt idx="3214">
                  <c:v>41441</c:v>
                </c:pt>
                <c:pt idx="3215">
                  <c:v>41441</c:v>
                </c:pt>
                <c:pt idx="3216">
                  <c:v>41441</c:v>
                </c:pt>
                <c:pt idx="3217">
                  <c:v>41441</c:v>
                </c:pt>
                <c:pt idx="3218">
                  <c:v>41441</c:v>
                </c:pt>
                <c:pt idx="3219">
                  <c:v>41441</c:v>
                </c:pt>
                <c:pt idx="3220">
                  <c:v>41441</c:v>
                </c:pt>
                <c:pt idx="3221">
                  <c:v>41441</c:v>
                </c:pt>
                <c:pt idx="3222">
                  <c:v>41441</c:v>
                </c:pt>
                <c:pt idx="3223">
                  <c:v>41442</c:v>
                </c:pt>
                <c:pt idx="3224">
                  <c:v>41442</c:v>
                </c:pt>
                <c:pt idx="3225">
                  <c:v>41442</c:v>
                </c:pt>
                <c:pt idx="3226">
                  <c:v>41442</c:v>
                </c:pt>
                <c:pt idx="3227">
                  <c:v>41442</c:v>
                </c:pt>
                <c:pt idx="3228">
                  <c:v>41442</c:v>
                </c:pt>
                <c:pt idx="3229">
                  <c:v>41442</c:v>
                </c:pt>
                <c:pt idx="3230">
                  <c:v>41442</c:v>
                </c:pt>
                <c:pt idx="3231">
                  <c:v>41442</c:v>
                </c:pt>
                <c:pt idx="3232">
                  <c:v>41442</c:v>
                </c:pt>
                <c:pt idx="3233">
                  <c:v>41442</c:v>
                </c:pt>
                <c:pt idx="3234">
                  <c:v>41442</c:v>
                </c:pt>
                <c:pt idx="3235">
                  <c:v>41442</c:v>
                </c:pt>
                <c:pt idx="3236">
                  <c:v>41442</c:v>
                </c:pt>
                <c:pt idx="3237">
                  <c:v>41442</c:v>
                </c:pt>
                <c:pt idx="3238">
                  <c:v>41442</c:v>
                </c:pt>
                <c:pt idx="3239">
                  <c:v>41442</c:v>
                </c:pt>
                <c:pt idx="3240">
                  <c:v>41442</c:v>
                </c:pt>
                <c:pt idx="3241">
                  <c:v>41442</c:v>
                </c:pt>
                <c:pt idx="3242">
                  <c:v>41442</c:v>
                </c:pt>
                <c:pt idx="3243">
                  <c:v>41443</c:v>
                </c:pt>
                <c:pt idx="3244">
                  <c:v>41443</c:v>
                </c:pt>
                <c:pt idx="3245">
                  <c:v>41443</c:v>
                </c:pt>
                <c:pt idx="3246">
                  <c:v>41443</c:v>
                </c:pt>
                <c:pt idx="3247">
                  <c:v>41443</c:v>
                </c:pt>
                <c:pt idx="3248">
                  <c:v>41443</c:v>
                </c:pt>
                <c:pt idx="3249">
                  <c:v>41443</c:v>
                </c:pt>
                <c:pt idx="3250">
                  <c:v>41443</c:v>
                </c:pt>
                <c:pt idx="3251">
                  <c:v>41443</c:v>
                </c:pt>
                <c:pt idx="3252">
                  <c:v>41443</c:v>
                </c:pt>
                <c:pt idx="3253">
                  <c:v>41443</c:v>
                </c:pt>
                <c:pt idx="3254">
                  <c:v>41443</c:v>
                </c:pt>
                <c:pt idx="3255">
                  <c:v>41443</c:v>
                </c:pt>
                <c:pt idx="3256">
                  <c:v>41443</c:v>
                </c:pt>
                <c:pt idx="3257">
                  <c:v>41443</c:v>
                </c:pt>
                <c:pt idx="3258">
                  <c:v>41443</c:v>
                </c:pt>
                <c:pt idx="3259">
                  <c:v>41443</c:v>
                </c:pt>
                <c:pt idx="3260">
                  <c:v>41443</c:v>
                </c:pt>
                <c:pt idx="3261">
                  <c:v>41443</c:v>
                </c:pt>
                <c:pt idx="3262">
                  <c:v>41443</c:v>
                </c:pt>
                <c:pt idx="3263">
                  <c:v>41444</c:v>
                </c:pt>
                <c:pt idx="3264">
                  <c:v>41444</c:v>
                </c:pt>
                <c:pt idx="3265">
                  <c:v>41444</c:v>
                </c:pt>
                <c:pt idx="3266">
                  <c:v>41444</c:v>
                </c:pt>
                <c:pt idx="3267">
                  <c:v>41444</c:v>
                </c:pt>
                <c:pt idx="3268">
                  <c:v>41444</c:v>
                </c:pt>
                <c:pt idx="3269">
                  <c:v>41444</c:v>
                </c:pt>
                <c:pt idx="3270">
                  <c:v>41444</c:v>
                </c:pt>
                <c:pt idx="3271">
                  <c:v>41444</c:v>
                </c:pt>
                <c:pt idx="3272">
                  <c:v>41444</c:v>
                </c:pt>
                <c:pt idx="3273">
                  <c:v>41444</c:v>
                </c:pt>
                <c:pt idx="3274">
                  <c:v>41444</c:v>
                </c:pt>
                <c:pt idx="3275">
                  <c:v>41444</c:v>
                </c:pt>
                <c:pt idx="3276">
                  <c:v>41444</c:v>
                </c:pt>
                <c:pt idx="3277">
                  <c:v>41444</c:v>
                </c:pt>
                <c:pt idx="3278">
                  <c:v>41444</c:v>
                </c:pt>
                <c:pt idx="3279">
                  <c:v>41444</c:v>
                </c:pt>
                <c:pt idx="3280">
                  <c:v>41444</c:v>
                </c:pt>
                <c:pt idx="3281">
                  <c:v>41444</c:v>
                </c:pt>
                <c:pt idx="3282">
                  <c:v>41445</c:v>
                </c:pt>
                <c:pt idx="3283">
                  <c:v>41445</c:v>
                </c:pt>
                <c:pt idx="3284">
                  <c:v>41445</c:v>
                </c:pt>
                <c:pt idx="3285">
                  <c:v>41445</c:v>
                </c:pt>
                <c:pt idx="3286">
                  <c:v>41445</c:v>
                </c:pt>
                <c:pt idx="3287">
                  <c:v>41445</c:v>
                </c:pt>
                <c:pt idx="3288">
                  <c:v>41445</c:v>
                </c:pt>
                <c:pt idx="3289">
                  <c:v>41445</c:v>
                </c:pt>
                <c:pt idx="3290">
                  <c:v>41445</c:v>
                </c:pt>
                <c:pt idx="3291">
                  <c:v>41445</c:v>
                </c:pt>
                <c:pt idx="3292">
                  <c:v>41445</c:v>
                </c:pt>
                <c:pt idx="3293">
                  <c:v>41445</c:v>
                </c:pt>
                <c:pt idx="3294">
                  <c:v>41445</c:v>
                </c:pt>
                <c:pt idx="3295">
                  <c:v>41445</c:v>
                </c:pt>
                <c:pt idx="3296">
                  <c:v>41445</c:v>
                </c:pt>
                <c:pt idx="3297">
                  <c:v>41445</c:v>
                </c:pt>
                <c:pt idx="3298">
                  <c:v>41445</c:v>
                </c:pt>
                <c:pt idx="3299">
                  <c:v>41445</c:v>
                </c:pt>
                <c:pt idx="3300">
                  <c:v>41445</c:v>
                </c:pt>
                <c:pt idx="3301">
                  <c:v>41445</c:v>
                </c:pt>
                <c:pt idx="3302">
                  <c:v>41446</c:v>
                </c:pt>
                <c:pt idx="3303">
                  <c:v>41446</c:v>
                </c:pt>
                <c:pt idx="3304">
                  <c:v>41446</c:v>
                </c:pt>
                <c:pt idx="3305">
                  <c:v>41446</c:v>
                </c:pt>
                <c:pt idx="3306">
                  <c:v>41446</c:v>
                </c:pt>
                <c:pt idx="3307">
                  <c:v>41446</c:v>
                </c:pt>
                <c:pt idx="3308">
                  <c:v>41446</c:v>
                </c:pt>
                <c:pt idx="3309">
                  <c:v>41446</c:v>
                </c:pt>
                <c:pt idx="3310">
                  <c:v>41446</c:v>
                </c:pt>
                <c:pt idx="3311">
                  <c:v>41446</c:v>
                </c:pt>
                <c:pt idx="3312">
                  <c:v>41446</c:v>
                </c:pt>
                <c:pt idx="3313">
                  <c:v>41446</c:v>
                </c:pt>
                <c:pt idx="3314">
                  <c:v>41446</c:v>
                </c:pt>
                <c:pt idx="3315">
                  <c:v>41446</c:v>
                </c:pt>
                <c:pt idx="3316">
                  <c:v>41446</c:v>
                </c:pt>
                <c:pt idx="3317">
                  <c:v>41446</c:v>
                </c:pt>
                <c:pt idx="3318">
                  <c:v>41446</c:v>
                </c:pt>
                <c:pt idx="3319">
                  <c:v>41446</c:v>
                </c:pt>
                <c:pt idx="3320">
                  <c:v>41446</c:v>
                </c:pt>
                <c:pt idx="3321">
                  <c:v>41446</c:v>
                </c:pt>
                <c:pt idx="3322">
                  <c:v>41447</c:v>
                </c:pt>
                <c:pt idx="3323">
                  <c:v>41447</c:v>
                </c:pt>
                <c:pt idx="3324">
                  <c:v>41447</c:v>
                </c:pt>
                <c:pt idx="3325">
                  <c:v>41447</c:v>
                </c:pt>
                <c:pt idx="3326">
                  <c:v>41447</c:v>
                </c:pt>
                <c:pt idx="3327">
                  <c:v>41447</c:v>
                </c:pt>
                <c:pt idx="3328">
                  <c:v>41447</c:v>
                </c:pt>
                <c:pt idx="3329">
                  <c:v>41447</c:v>
                </c:pt>
                <c:pt idx="3330">
                  <c:v>41447</c:v>
                </c:pt>
                <c:pt idx="3331">
                  <c:v>41447</c:v>
                </c:pt>
                <c:pt idx="3332">
                  <c:v>41447</c:v>
                </c:pt>
                <c:pt idx="3333">
                  <c:v>41447</c:v>
                </c:pt>
                <c:pt idx="3334">
                  <c:v>41447</c:v>
                </c:pt>
                <c:pt idx="3335">
                  <c:v>41447</c:v>
                </c:pt>
                <c:pt idx="3336">
                  <c:v>41447</c:v>
                </c:pt>
                <c:pt idx="3337">
                  <c:v>41447</c:v>
                </c:pt>
                <c:pt idx="3338">
                  <c:v>41447</c:v>
                </c:pt>
                <c:pt idx="3339">
                  <c:v>41447</c:v>
                </c:pt>
                <c:pt idx="3340">
                  <c:v>41447</c:v>
                </c:pt>
                <c:pt idx="3341">
                  <c:v>41447</c:v>
                </c:pt>
                <c:pt idx="3342">
                  <c:v>41448</c:v>
                </c:pt>
                <c:pt idx="3343">
                  <c:v>41448</c:v>
                </c:pt>
                <c:pt idx="3344">
                  <c:v>41448</c:v>
                </c:pt>
                <c:pt idx="3345">
                  <c:v>41448</c:v>
                </c:pt>
                <c:pt idx="3346">
                  <c:v>41448</c:v>
                </c:pt>
                <c:pt idx="3347">
                  <c:v>41448</c:v>
                </c:pt>
                <c:pt idx="3348">
                  <c:v>41448</c:v>
                </c:pt>
                <c:pt idx="3349">
                  <c:v>41448</c:v>
                </c:pt>
                <c:pt idx="3350">
                  <c:v>41448</c:v>
                </c:pt>
                <c:pt idx="3351">
                  <c:v>41448</c:v>
                </c:pt>
                <c:pt idx="3352">
                  <c:v>41448</c:v>
                </c:pt>
                <c:pt idx="3353">
                  <c:v>41448</c:v>
                </c:pt>
                <c:pt idx="3354">
                  <c:v>41448</c:v>
                </c:pt>
                <c:pt idx="3355">
                  <c:v>41448</c:v>
                </c:pt>
                <c:pt idx="3356">
                  <c:v>41448</c:v>
                </c:pt>
                <c:pt idx="3357">
                  <c:v>41448</c:v>
                </c:pt>
                <c:pt idx="3358">
                  <c:v>41448</c:v>
                </c:pt>
                <c:pt idx="3359">
                  <c:v>41448</c:v>
                </c:pt>
                <c:pt idx="3360">
                  <c:v>41448</c:v>
                </c:pt>
                <c:pt idx="3361">
                  <c:v>41448</c:v>
                </c:pt>
                <c:pt idx="3362">
                  <c:v>41449</c:v>
                </c:pt>
                <c:pt idx="3363">
                  <c:v>41449</c:v>
                </c:pt>
                <c:pt idx="3364">
                  <c:v>41449</c:v>
                </c:pt>
                <c:pt idx="3365">
                  <c:v>41449</c:v>
                </c:pt>
                <c:pt idx="3366">
                  <c:v>41449</c:v>
                </c:pt>
                <c:pt idx="3367">
                  <c:v>41449</c:v>
                </c:pt>
                <c:pt idx="3368">
                  <c:v>41449</c:v>
                </c:pt>
                <c:pt idx="3369">
                  <c:v>41449</c:v>
                </c:pt>
                <c:pt idx="3370">
                  <c:v>41449</c:v>
                </c:pt>
                <c:pt idx="3371">
                  <c:v>41449</c:v>
                </c:pt>
                <c:pt idx="3372">
                  <c:v>41449</c:v>
                </c:pt>
                <c:pt idx="3373">
                  <c:v>41449</c:v>
                </c:pt>
                <c:pt idx="3374">
                  <c:v>41449</c:v>
                </c:pt>
                <c:pt idx="3375">
                  <c:v>41449</c:v>
                </c:pt>
                <c:pt idx="3376">
                  <c:v>41449</c:v>
                </c:pt>
                <c:pt idx="3377">
                  <c:v>41449</c:v>
                </c:pt>
                <c:pt idx="3378">
                  <c:v>41449</c:v>
                </c:pt>
                <c:pt idx="3379">
                  <c:v>41449</c:v>
                </c:pt>
                <c:pt idx="3380">
                  <c:v>41449</c:v>
                </c:pt>
                <c:pt idx="3381">
                  <c:v>41450</c:v>
                </c:pt>
                <c:pt idx="3382">
                  <c:v>41450</c:v>
                </c:pt>
                <c:pt idx="3383">
                  <c:v>41450</c:v>
                </c:pt>
                <c:pt idx="3384">
                  <c:v>41450</c:v>
                </c:pt>
                <c:pt idx="3385">
                  <c:v>41450</c:v>
                </c:pt>
                <c:pt idx="3386">
                  <c:v>41450</c:v>
                </c:pt>
                <c:pt idx="3387">
                  <c:v>41450</c:v>
                </c:pt>
                <c:pt idx="3388">
                  <c:v>41450</c:v>
                </c:pt>
                <c:pt idx="3389">
                  <c:v>41450</c:v>
                </c:pt>
                <c:pt idx="3390">
                  <c:v>41450</c:v>
                </c:pt>
                <c:pt idx="3391">
                  <c:v>41450</c:v>
                </c:pt>
                <c:pt idx="3392">
                  <c:v>41450</c:v>
                </c:pt>
                <c:pt idx="3393">
                  <c:v>41450</c:v>
                </c:pt>
                <c:pt idx="3394">
                  <c:v>41450</c:v>
                </c:pt>
                <c:pt idx="3395">
                  <c:v>41450</c:v>
                </c:pt>
                <c:pt idx="3396">
                  <c:v>41450</c:v>
                </c:pt>
                <c:pt idx="3397">
                  <c:v>41450</c:v>
                </c:pt>
                <c:pt idx="3398">
                  <c:v>41450</c:v>
                </c:pt>
                <c:pt idx="3399">
                  <c:v>41450</c:v>
                </c:pt>
                <c:pt idx="3400">
                  <c:v>41450</c:v>
                </c:pt>
                <c:pt idx="3401">
                  <c:v>41451</c:v>
                </c:pt>
                <c:pt idx="3402">
                  <c:v>41451</c:v>
                </c:pt>
                <c:pt idx="3403">
                  <c:v>41451</c:v>
                </c:pt>
                <c:pt idx="3404">
                  <c:v>41451</c:v>
                </c:pt>
                <c:pt idx="3405">
                  <c:v>41451</c:v>
                </c:pt>
                <c:pt idx="3406">
                  <c:v>41451</c:v>
                </c:pt>
                <c:pt idx="3407">
                  <c:v>41451</c:v>
                </c:pt>
                <c:pt idx="3408">
                  <c:v>41451</c:v>
                </c:pt>
                <c:pt idx="3409">
                  <c:v>41451</c:v>
                </c:pt>
                <c:pt idx="3410">
                  <c:v>41451</c:v>
                </c:pt>
                <c:pt idx="3411">
                  <c:v>41451</c:v>
                </c:pt>
                <c:pt idx="3412">
                  <c:v>41451</c:v>
                </c:pt>
                <c:pt idx="3413">
                  <c:v>41451</c:v>
                </c:pt>
                <c:pt idx="3414">
                  <c:v>41451</c:v>
                </c:pt>
                <c:pt idx="3415">
                  <c:v>41451</c:v>
                </c:pt>
                <c:pt idx="3416">
                  <c:v>41451</c:v>
                </c:pt>
                <c:pt idx="3417">
                  <c:v>41451</c:v>
                </c:pt>
                <c:pt idx="3418">
                  <c:v>41451</c:v>
                </c:pt>
                <c:pt idx="3419">
                  <c:v>41451</c:v>
                </c:pt>
                <c:pt idx="3420">
                  <c:v>41451</c:v>
                </c:pt>
                <c:pt idx="3421">
                  <c:v>41452</c:v>
                </c:pt>
                <c:pt idx="3422">
                  <c:v>41452</c:v>
                </c:pt>
                <c:pt idx="3423">
                  <c:v>41452</c:v>
                </c:pt>
                <c:pt idx="3424">
                  <c:v>41452</c:v>
                </c:pt>
                <c:pt idx="3425">
                  <c:v>41452</c:v>
                </c:pt>
                <c:pt idx="3426">
                  <c:v>41452</c:v>
                </c:pt>
                <c:pt idx="3427">
                  <c:v>41452</c:v>
                </c:pt>
                <c:pt idx="3428">
                  <c:v>41452</c:v>
                </c:pt>
                <c:pt idx="3429">
                  <c:v>41452</c:v>
                </c:pt>
                <c:pt idx="3430">
                  <c:v>41452</c:v>
                </c:pt>
                <c:pt idx="3431">
                  <c:v>41452</c:v>
                </c:pt>
                <c:pt idx="3432">
                  <c:v>41452</c:v>
                </c:pt>
                <c:pt idx="3433">
                  <c:v>41452</c:v>
                </c:pt>
                <c:pt idx="3434">
                  <c:v>41452</c:v>
                </c:pt>
                <c:pt idx="3435">
                  <c:v>41452</c:v>
                </c:pt>
                <c:pt idx="3436">
                  <c:v>41452</c:v>
                </c:pt>
                <c:pt idx="3437">
                  <c:v>41452</c:v>
                </c:pt>
                <c:pt idx="3438">
                  <c:v>41452</c:v>
                </c:pt>
                <c:pt idx="3439">
                  <c:v>41452</c:v>
                </c:pt>
                <c:pt idx="3440">
                  <c:v>41453</c:v>
                </c:pt>
                <c:pt idx="3441">
                  <c:v>41453</c:v>
                </c:pt>
                <c:pt idx="3442">
                  <c:v>41453</c:v>
                </c:pt>
                <c:pt idx="3443">
                  <c:v>41453</c:v>
                </c:pt>
                <c:pt idx="3444">
                  <c:v>41453</c:v>
                </c:pt>
                <c:pt idx="3445">
                  <c:v>41453</c:v>
                </c:pt>
                <c:pt idx="3446">
                  <c:v>41453</c:v>
                </c:pt>
                <c:pt idx="3447">
                  <c:v>41453</c:v>
                </c:pt>
                <c:pt idx="3448">
                  <c:v>41453</c:v>
                </c:pt>
                <c:pt idx="3449">
                  <c:v>41453</c:v>
                </c:pt>
                <c:pt idx="3450">
                  <c:v>41453</c:v>
                </c:pt>
                <c:pt idx="3451">
                  <c:v>41453</c:v>
                </c:pt>
                <c:pt idx="3452">
                  <c:v>41453</c:v>
                </c:pt>
                <c:pt idx="3453">
                  <c:v>41453</c:v>
                </c:pt>
                <c:pt idx="3454">
                  <c:v>41453</c:v>
                </c:pt>
                <c:pt idx="3455">
                  <c:v>41453</c:v>
                </c:pt>
                <c:pt idx="3456">
                  <c:v>41453</c:v>
                </c:pt>
                <c:pt idx="3457">
                  <c:v>41453</c:v>
                </c:pt>
                <c:pt idx="3458">
                  <c:v>41453</c:v>
                </c:pt>
                <c:pt idx="3459">
                  <c:v>41453</c:v>
                </c:pt>
                <c:pt idx="3460">
                  <c:v>41454</c:v>
                </c:pt>
                <c:pt idx="3461">
                  <c:v>41454</c:v>
                </c:pt>
                <c:pt idx="3462">
                  <c:v>41454</c:v>
                </c:pt>
                <c:pt idx="3463">
                  <c:v>41454</c:v>
                </c:pt>
                <c:pt idx="3464">
                  <c:v>41454</c:v>
                </c:pt>
                <c:pt idx="3465">
                  <c:v>41454</c:v>
                </c:pt>
                <c:pt idx="3466">
                  <c:v>41454</c:v>
                </c:pt>
                <c:pt idx="3467">
                  <c:v>41454</c:v>
                </c:pt>
                <c:pt idx="3468">
                  <c:v>41454</c:v>
                </c:pt>
                <c:pt idx="3469">
                  <c:v>41454</c:v>
                </c:pt>
                <c:pt idx="3470">
                  <c:v>41454</c:v>
                </c:pt>
                <c:pt idx="3471">
                  <c:v>41454</c:v>
                </c:pt>
                <c:pt idx="3472">
                  <c:v>41454</c:v>
                </c:pt>
                <c:pt idx="3473">
                  <c:v>41454</c:v>
                </c:pt>
                <c:pt idx="3474">
                  <c:v>41454</c:v>
                </c:pt>
                <c:pt idx="3475">
                  <c:v>41454</c:v>
                </c:pt>
                <c:pt idx="3476">
                  <c:v>41454</c:v>
                </c:pt>
                <c:pt idx="3477">
                  <c:v>41454</c:v>
                </c:pt>
                <c:pt idx="3478">
                  <c:v>41454</c:v>
                </c:pt>
                <c:pt idx="3479">
                  <c:v>41455</c:v>
                </c:pt>
                <c:pt idx="3480">
                  <c:v>41455</c:v>
                </c:pt>
                <c:pt idx="3481">
                  <c:v>41455</c:v>
                </c:pt>
                <c:pt idx="3482">
                  <c:v>41455</c:v>
                </c:pt>
                <c:pt idx="3483">
                  <c:v>41455</c:v>
                </c:pt>
                <c:pt idx="3484">
                  <c:v>41455</c:v>
                </c:pt>
                <c:pt idx="3485">
                  <c:v>41455</c:v>
                </c:pt>
                <c:pt idx="3486">
                  <c:v>41455</c:v>
                </c:pt>
                <c:pt idx="3487">
                  <c:v>41455</c:v>
                </c:pt>
                <c:pt idx="3488">
                  <c:v>41455</c:v>
                </c:pt>
                <c:pt idx="3489">
                  <c:v>41455</c:v>
                </c:pt>
                <c:pt idx="3490">
                  <c:v>41455</c:v>
                </c:pt>
                <c:pt idx="3491">
                  <c:v>41455</c:v>
                </c:pt>
                <c:pt idx="3492">
                  <c:v>41455</c:v>
                </c:pt>
                <c:pt idx="3493">
                  <c:v>41455</c:v>
                </c:pt>
                <c:pt idx="3494">
                  <c:v>41455</c:v>
                </c:pt>
                <c:pt idx="3495">
                  <c:v>41455</c:v>
                </c:pt>
                <c:pt idx="3496">
                  <c:v>41455</c:v>
                </c:pt>
                <c:pt idx="3497">
                  <c:v>41455</c:v>
                </c:pt>
                <c:pt idx="3498">
                  <c:v>41455</c:v>
                </c:pt>
                <c:pt idx="3499">
                  <c:v>41456</c:v>
                </c:pt>
                <c:pt idx="3500">
                  <c:v>41456</c:v>
                </c:pt>
                <c:pt idx="3501">
                  <c:v>41456</c:v>
                </c:pt>
                <c:pt idx="3502">
                  <c:v>41456</c:v>
                </c:pt>
                <c:pt idx="3503">
                  <c:v>41456</c:v>
                </c:pt>
                <c:pt idx="3504">
                  <c:v>41456</c:v>
                </c:pt>
                <c:pt idx="3505">
                  <c:v>41456</c:v>
                </c:pt>
                <c:pt idx="3506">
                  <c:v>41456</c:v>
                </c:pt>
                <c:pt idx="3507">
                  <c:v>41456</c:v>
                </c:pt>
                <c:pt idx="3508">
                  <c:v>41456</c:v>
                </c:pt>
                <c:pt idx="3509">
                  <c:v>41456</c:v>
                </c:pt>
                <c:pt idx="3510">
                  <c:v>41456</c:v>
                </c:pt>
                <c:pt idx="3511">
                  <c:v>41456</c:v>
                </c:pt>
                <c:pt idx="3512">
                  <c:v>41456</c:v>
                </c:pt>
                <c:pt idx="3513">
                  <c:v>41456</c:v>
                </c:pt>
                <c:pt idx="3514">
                  <c:v>41456</c:v>
                </c:pt>
                <c:pt idx="3515">
                  <c:v>41456</c:v>
                </c:pt>
                <c:pt idx="3516">
                  <c:v>41456</c:v>
                </c:pt>
                <c:pt idx="3517">
                  <c:v>41456</c:v>
                </c:pt>
                <c:pt idx="3518">
                  <c:v>41456</c:v>
                </c:pt>
                <c:pt idx="3519">
                  <c:v>41457</c:v>
                </c:pt>
                <c:pt idx="3520">
                  <c:v>41457</c:v>
                </c:pt>
                <c:pt idx="3521">
                  <c:v>41457</c:v>
                </c:pt>
                <c:pt idx="3522">
                  <c:v>41457</c:v>
                </c:pt>
                <c:pt idx="3523">
                  <c:v>41457</c:v>
                </c:pt>
                <c:pt idx="3524">
                  <c:v>41457</c:v>
                </c:pt>
                <c:pt idx="3525">
                  <c:v>41457</c:v>
                </c:pt>
                <c:pt idx="3526">
                  <c:v>41457</c:v>
                </c:pt>
                <c:pt idx="3527">
                  <c:v>41457</c:v>
                </c:pt>
                <c:pt idx="3528">
                  <c:v>41457</c:v>
                </c:pt>
                <c:pt idx="3529">
                  <c:v>41457</c:v>
                </c:pt>
                <c:pt idx="3530">
                  <c:v>41457</c:v>
                </c:pt>
                <c:pt idx="3531">
                  <c:v>41457</c:v>
                </c:pt>
                <c:pt idx="3532">
                  <c:v>41457</c:v>
                </c:pt>
                <c:pt idx="3533">
                  <c:v>41457</c:v>
                </c:pt>
                <c:pt idx="3534">
                  <c:v>41457</c:v>
                </c:pt>
                <c:pt idx="3535">
                  <c:v>41457</c:v>
                </c:pt>
                <c:pt idx="3536">
                  <c:v>41457</c:v>
                </c:pt>
                <c:pt idx="3537">
                  <c:v>41457</c:v>
                </c:pt>
                <c:pt idx="3538">
                  <c:v>41457</c:v>
                </c:pt>
                <c:pt idx="3539">
                  <c:v>41458</c:v>
                </c:pt>
                <c:pt idx="3540">
                  <c:v>41458</c:v>
                </c:pt>
                <c:pt idx="3541">
                  <c:v>41458</c:v>
                </c:pt>
                <c:pt idx="3542">
                  <c:v>41458</c:v>
                </c:pt>
                <c:pt idx="3543">
                  <c:v>41458</c:v>
                </c:pt>
                <c:pt idx="3544">
                  <c:v>41458</c:v>
                </c:pt>
                <c:pt idx="3545">
                  <c:v>41458</c:v>
                </c:pt>
                <c:pt idx="3546">
                  <c:v>41458</c:v>
                </c:pt>
                <c:pt idx="3547">
                  <c:v>41458</c:v>
                </c:pt>
                <c:pt idx="3548">
                  <c:v>41458</c:v>
                </c:pt>
                <c:pt idx="3549">
                  <c:v>41458</c:v>
                </c:pt>
                <c:pt idx="3550">
                  <c:v>41458</c:v>
                </c:pt>
                <c:pt idx="3551">
                  <c:v>41458</c:v>
                </c:pt>
                <c:pt idx="3552">
                  <c:v>41458</c:v>
                </c:pt>
                <c:pt idx="3553">
                  <c:v>41458</c:v>
                </c:pt>
                <c:pt idx="3554">
                  <c:v>41458</c:v>
                </c:pt>
                <c:pt idx="3555">
                  <c:v>41458</c:v>
                </c:pt>
                <c:pt idx="3556">
                  <c:v>41458</c:v>
                </c:pt>
                <c:pt idx="3557">
                  <c:v>41458</c:v>
                </c:pt>
                <c:pt idx="3558">
                  <c:v>41458</c:v>
                </c:pt>
                <c:pt idx="3559">
                  <c:v>41459</c:v>
                </c:pt>
                <c:pt idx="3560">
                  <c:v>41459</c:v>
                </c:pt>
                <c:pt idx="3561">
                  <c:v>41459</c:v>
                </c:pt>
                <c:pt idx="3562">
                  <c:v>41459</c:v>
                </c:pt>
                <c:pt idx="3563">
                  <c:v>41459</c:v>
                </c:pt>
                <c:pt idx="3564">
                  <c:v>41459</c:v>
                </c:pt>
                <c:pt idx="3565">
                  <c:v>41459</c:v>
                </c:pt>
                <c:pt idx="3566">
                  <c:v>41459</c:v>
                </c:pt>
                <c:pt idx="3567">
                  <c:v>41459</c:v>
                </c:pt>
                <c:pt idx="3568">
                  <c:v>41459</c:v>
                </c:pt>
                <c:pt idx="3569">
                  <c:v>41459</c:v>
                </c:pt>
                <c:pt idx="3570">
                  <c:v>41459</c:v>
                </c:pt>
                <c:pt idx="3571">
                  <c:v>41459</c:v>
                </c:pt>
                <c:pt idx="3572">
                  <c:v>41459</c:v>
                </c:pt>
                <c:pt idx="3573">
                  <c:v>41459</c:v>
                </c:pt>
                <c:pt idx="3574">
                  <c:v>41459</c:v>
                </c:pt>
                <c:pt idx="3575">
                  <c:v>41459</c:v>
                </c:pt>
                <c:pt idx="3576">
                  <c:v>41459</c:v>
                </c:pt>
                <c:pt idx="3577">
                  <c:v>41459</c:v>
                </c:pt>
                <c:pt idx="3578">
                  <c:v>41460</c:v>
                </c:pt>
                <c:pt idx="3579">
                  <c:v>41460</c:v>
                </c:pt>
                <c:pt idx="3580">
                  <c:v>41460</c:v>
                </c:pt>
                <c:pt idx="3581">
                  <c:v>41460</c:v>
                </c:pt>
                <c:pt idx="3582">
                  <c:v>41460</c:v>
                </c:pt>
                <c:pt idx="3583">
                  <c:v>41460</c:v>
                </c:pt>
                <c:pt idx="3584">
                  <c:v>41460</c:v>
                </c:pt>
                <c:pt idx="3585">
                  <c:v>41460</c:v>
                </c:pt>
                <c:pt idx="3586">
                  <c:v>41460</c:v>
                </c:pt>
                <c:pt idx="3587">
                  <c:v>41460</c:v>
                </c:pt>
                <c:pt idx="3588">
                  <c:v>41460</c:v>
                </c:pt>
                <c:pt idx="3589">
                  <c:v>41460</c:v>
                </c:pt>
                <c:pt idx="3590">
                  <c:v>41460</c:v>
                </c:pt>
                <c:pt idx="3591">
                  <c:v>41460</c:v>
                </c:pt>
                <c:pt idx="3592">
                  <c:v>41460</c:v>
                </c:pt>
                <c:pt idx="3593">
                  <c:v>41460</c:v>
                </c:pt>
                <c:pt idx="3594">
                  <c:v>41460</c:v>
                </c:pt>
                <c:pt idx="3595">
                  <c:v>41460</c:v>
                </c:pt>
                <c:pt idx="3596">
                  <c:v>41460</c:v>
                </c:pt>
                <c:pt idx="3597">
                  <c:v>41460</c:v>
                </c:pt>
                <c:pt idx="3598">
                  <c:v>41461</c:v>
                </c:pt>
                <c:pt idx="3599">
                  <c:v>41461</c:v>
                </c:pt>
                <c:pt idx="3600">
                  <c:v>41461</c:v>
                </c:pt>
                <c:pt idx="3601">
                  <c:v>41461</c:v>
                </c:pt>
                <c:pt idx="3602">
                  <c:v>41461</c:v>
                </c:pt>
                <c:pt idx="3603">
                  <c:v>41461</c:v>
                </c:pt>
                <c:pt idx="3604">
                  <c:v>41461</c:v>
                </c:pt>
                <c:pt idx="3605">
                  <c:v>41461</c:v>
                </c:pt>
                <c:pt idx="3606">
                  <c:v>41461</c:v>
                </c:pt>
                <c:pt idx="3607">
                  <c:v>41461</c:v>
                </c:pt>
                <c:pt idx="3608">
                  <c:v>41461</c:v>
                </c:pt>
                <c:pt idx="3609">
                  <c:v>41461</c:v>
                </c:pt>
                <c:pt idx="3610">
                  <c:v>41461</c:v>
                </c:pt>
                <c:pt idx="3611">
                  <c:v>41461</c:v>
                </c:pt>
                <c:pt idx="3612">
                  <c:v>41461</c:v>
                </c:pt>
                <c:pt idx="3613">
                  <c:v>41461</c:v>
                </c:pt>
                <c:pt idx="3614">
                  <c:v>41461</c:v>
                </c:pt>
                <c:pt idx="3615">
                  <c:v>41461</c:v>
                </c:pt>
                <c:pt idx="3616">
                  <c:v>41461</c:v>
                </c:pt>
                <c:pt idx="3617">
                  <c:v>41461</c:v>
                </c:pt>
                <c:pt idx="3618">
                  <c:v>41462</c:v>
                </c:pt>
                <c:pt idx="3619">
                  <c:v>41462</c:v>
                </c:pt>
                <c:pt idx="3620">
                  <c:v>41462</c:v>
                </c:pt>
                <c:pt idx="3621">
                  <c:v>41462</c:v>
                </c:pt>
                <c:pt idx="3622">
                  <c:v>41462</c:v>
                </c:pt>
                <c:pt idx="3623">
                  <c:v>41462</c:v>
                </c:pt>
                <c:pt idx="3624">
                  <c:v>41462</c:v>
                </c:pt>
                <c:pt idx="3625">
                  <c:v>41462</c:v>
                </c:pt>
                <c:pt idx="3626">
                  <c:v>41462</c:v>
                </c:pt>
                <c:pt idx="3627">
                  <c:v>41462</c:v>
                </c:pt>
                <c:pt idx="3628">
                  <c:v>41462</c:v>
                </c:pt>
                <c:pt idx="3629">
                  <c:v>41462</c:v>
                </c:pt>
                <c:pt idx="3630">
                  <c:v>41462</c:v>
                </c:pt>
                <c:pt idx="3631">
                  <c:v>41462</c:v>
                </c:pt>
                <c:pt idx="3632">
                  <c:v>41462</c:v>
                </c:pt>
                <c:pt idx="3633">
                  <c:v>41462</c:v>
                </c:pt>
                <c:pt idx="3634">
                  <c:v>41462</c:v>
                </c:pt>
                <c:pt idx="3635">
                  <c:v>41462</c:v>
                </c:pt>
                <c:pt idx="3636">
                  <c:v>41462</c:v>
                </c:pt>
                <c:pt idx="3637">
                  <c:v>41462</c:v>
                </c:pt>
                <c:pt idx="3638">
                  <c:v>41463</c:v>
                </c:pt>
                <c:pt idx="3639">
                  <c:v>41463</c:v>
                </c:pt>
                <c:pt idx="3640">
                  <c:v>41463</c:v>
                </c:pt>
                <c:pt idx="3641">
                  <c:v>41463</c:v>
                </c:pt>
                <c:pt idx="3642">
                  <c:v>41463</c:v>
                </c:pt>
                <c:pt idx="3643">
                  <c:v>41463</c:v>
                </c:pt>
                <c:pt idx="3644">
                  <c:v>41463</c:v>
                </c:pt>
                <c:pt idx="3645">
                  <c:v>41463</c:v>
                </c:pt>
                <c:pt idx="3646">
                  <c:v>41463</c:v>
                </c:pt>
                <c:pt idx="3647">
                  <c:v>41463</c:v>
                </c:pt>
                <c:pt idx="3648">
                  <c:v>41463</c:v>
                </c:pt>
                <c:pt idx="3649">
                  <c:v>41463</c:v>
                </c:pt>
                <c:pt idx="3650">
                  <c:v>41463</c:v>
                </c:pt>
                <c:pt idx="3651">
                  <c:v>41463</c:v>
                </c:pt>
                <c:pt idx="3652">
                  <c:v>41463</c:v>
                </c:pt>
                <c:pt idx="3653">
                  <c:v>41463</c:v>
                </c:pt>
                <c:pt idx="3654">
                  <c:v>41463</c:v>
                </c:pt>
                <c:pt idx="3655">
                  <c:v>41463</c:v>
                </c:pt>
                <c:pt idx="3656">
                  <c:v>41464</c:v>
                </c:pt>
                <c:pt idx="3657">
                  <c:v>41464</c:v>
                </c:pt>
                <c:pt idx="3658">
                  <c:v>41464</c:v>
                </c:pt>
                <c:pt idx="3659">
                  <c:v>41464</c:v>
                </c:pt>
                <c:pt idx="3660">
                  <c:v>41464</c:v>
                </c:pt>
                <c:pt idx="3661">
                  <c:v>41464</c:v>
                </c:pt>
                <c:pt idx="3662">
                  <c:v>41464</c:v>
                </c:pt>
                <c:pt idx="3663">
                  <c:v>41464</c:v>
                </c:pt>
                <c:pt idx="3664">
                  <c:v>41464</c:v>
                </c:pt>
                <c:pt idx="3665">
                  <c:v>41464</c:v>
                </c:pt>
                <c:pt idx="3666">
                  <c:v>41464</c:v>
                </c:pt>
                <c:pt idx="3667">
                  <c:v>41464</c:v>
                </c:pt>
                <c:pt idx="3668">
                  <c:v>41464</c:v>
                </c:pt>
                <c:pt idx="3669">
                  <c:v>41464</c:v>
                </c:pt>
                <c:pt idx="3670">
                  <c:v>41464</c:v>
                </c:pt>
                <c:pt idx="3671">
                  <c:v>41465</c:v>
                </c:pt>
                <c:pt idx="3672">
                  <c:v>41465</c:v>
                </c:pt>
                <c:pt idx="3673">
                  <c:v>41465</c:v>
                </c:pt>
                <c:pt idx="3674">
                  <c:v>41465</c:v>
                </c:pt>
                <c:pt idx="3675">
                  <c:v>41465</c:v>
                </c:pt>
                <c:pt idx="3676">
                  <c:v>41465</c:v>
                </c:pt>
                <c:pt idx="3677">
                  <c:v>41465</c:v>
                </c:pt>
                <c:pt idx="3678">
                  <c:v>41465</c:v>
                </c:pt>
                <c:pt idx="3679">
                  <c:v>41465</c:v>
                </c:pt>
                <c:pt idx="3680">
                  <c:v>41465</c:v>
                </c:pt>
                <c:pt idx="3681">
                  <c:v>41465</c:v>
                </c:pt>
                <c:pt idx="3682">
                  <c:v>41465</c:v>
                </c:pt>
                <c:pt idx="3683">
                  <c:v>41465</c:v>
                </c:pt>
                <c:pt idx="3684">
                  <c:v>41465</c:v>
                </c:pt>
                <c:pt idx="3685">
                  <c:v>41465</c:v>
                </c:pt>
                <c:pt idx="3686">
                  <c:v>41465</c:v>
                </c:pt>
                <c:pt idx="3687">
                  <c:v>41465</c:v>
                </c:pt>
                <c:pt idx="3688">
                  <c:v>41465</c:v>
                </c:pt>
                <c:pt idx="3689">
                  <c:v>41465</c:v>
                </c:pt>
                <c:pt idx="3690">
                  <c:v>41465</c:v>
                </c:pt>
                <c:pt idx="3691">
                  <c:v>41466</c:v>
                </c:pt>
                <c:pt idx="3692">
                  <c:v>41466</c:v>
                </c:pt>
                <c:pt idx="3693">
                  <c:v>41466</c:v>
                </c:pt>
                <c:pt idx="3694">
                  <c:v>41466</c:v>
                </c:pt>
                <c:pt idx="3695">
                  <c:v>41466</c:v>
                </c:pt>
                <c:pt idx="3696">
                  <c:v>41466</c:v>
                </c:pt>
                <c:pt idx="3697">
                  <c:v>41466</c:v>
                </c:pt>
                <c:pt idx="3698">
                  <c:v>41466</c:v>
                </c:pt>
                <c:pt idx="3699">
                  <c:v>41466</c:v>
                </c:pt>
                <c:pt idx="3700">
                  <c:v>41466</c:v>
                </c:pt>
                <c:pt idx="3701">
                  <c:v>41466</c:v>
                </c:pt>
                <c:pt idx="3702">
                  <c:v>41466</c:v>
                </c:pt>
                <c:pt idx="3703">
                  <c:v>41466</c:v>
                </c:pt>
                <c:pt idx="3704">
                  <c:v>41466</c:v>
                </c:pt>
                <c:pt idx="3705">
                  <c:v>41466</c:v>
                </c:pt>
                <c:pt idx="3706">
                  <c:v>41466</c:v>
                </c:pt>
                <c:pt idx="3707">
                  <c:v>41466</c:v>
                </c:pt>
                <c:pt idx="3708">
                  <c:v>41466</c:v>
                </c:pt>
                <c:pt idx="3709">
                  <c:v>41466</c:v>
                </c:pt>
                <c:pt idx="3710">
                  <c:v>41466</c:v>
                </c:pt>
                <c:pt idx="3711">
                  <c:v>41467</c:v>
                </c:pt>
                <c:pt idx="3712">
                  <c:v>41467</c:v>
                </c:pt>
                <c:pt idx="3713">
                  <c:v>41467</c:v>
                </c:pt>
                <c:pt idx="3714">
                  <c:v>41467</c:v>
                </c:pt>
                <c:pt idx="3715">
                  <c:v>41467</c:v>
                </c:pt>
                <c:pt idx="3716">
                  <c:v>41467</c:v>
                </c:pt>
                <c:pt idx="3717">
                  <c:v>41467</c:v>
                </c:pt>
                <c:pt idx="3718">
                  <c:v>41467</c:v>
                </c:pt>
                <c:pt idx="3719">
                  <c:v>41467</c:v>
                </c:pt>
                <c:pt idx="3720">
                  <c:v>41467</c:v>
                </c:pt>
                <c:pt idx="3721">
                  <c:v>41467</c:v>
                </c:pt>
                <c:pt idx="3722">
                  <c:v>41467</c:v>
                </c:pt>
                <c:pt idx="3723">
                  <c:v>41467</c:v>
                </c:pt>
                <c:pt idx="3724">
                  <c:v>41467</c:v>
                </c:pt>
                <c:pt idx="3725">
                  <c:v>41467</c:v>
                </c:pt>
                <c:pt idx="3726">
                  <c:v>41467</c:v>
                </c:pt>
                <c:pt idx="3727">
                  <c:v>41467</c:v>
                </c:pt>
                <c:pt idx="3728">
                  <c:v>41467</c:v>
                </c:pt>
                <c:pt idx="3729">
                  <c:v>41467</c:v>
                </c:pt>
                <c:pt idx="3730">
                  <c:v>41467</c:v>
                </c:pt>
                <c:pt idx="3731">
                  <c:v>41468</c:v>
                </c:pt>
                <c:pt idx="3732">
                  <c:v>41468</c:v>
                </c:pt>
                <c:pt idx="3733">
                  <c:v>41468</c:v>
                </c:pt>
                <c:pt idx="3734">
                  <c:v>41468</c:v>
                </c:pt>
                <c:pt idx="3735">
                  <c:v>41468</c:v>
                </c:pt>
                <c:pt idx="3736">
                  <c:v>41468</c:v>
                </c:pt>
                <c:pt idx="3737">
                  <c:v>41468</c:v>
                </c:pt>
                <c:pt idx="3738">
                  <c:v>41468</c:v>
                </c:pt>
                <c:pt idx="3739">
                  <c:v>41468</c:v>
                </c:pt>
                <c:pt idx="3740">
                  <c:v>41468</c:v>
                </c:pt>
                <c:pt idx="3741">
                  <c:v>41468</c:v>
                </c:pt>
                <c:pt idx="3742">
                  <c:v>41468</c:v>
                </c:pt>
                <c:pt idx="3743">
                  <c:v>41468</c:v>
                </c:pt>
                <c:pt idx="3744">
                  <c:v>41468</c:v>
                </c:pt>
                <c:pt idx="3745">
                  <c:v>41468</c:v>
                </c:pt>
                <c:pt idx="3746">
                  <c:v>41468</c:v>
                </c:pt>
                <c:pt idx="3747">
                  <c:v>41468</c:v>
                </c:pt>
                <c:pt idx="3748">
                  <c:v>41468</c:v>
                </c:pt>
                <c:pt idx="3749">
                  <c:v>41468</c:v>
                </c:pt>
                <c:pt idx="3750">
                  <c:v>41468</c:v>
                </c:pt>
                <c:pt idx="3751">
                  <c:v>41469</c:v>
                </c:pt>
                <c:pt idx="3752">
                  <c:v>41469</c:v>
                </c:pt>
                <c:pt idx="3753">
                  <c:v>41469</c:v>
                </c:pt>
                <c:pt idx="3754">
                  <c:v>41469</c:v>
                </c:pt>
                <c:pt idx="3755">
                  <c:v>41469</c:v>
                </c:pt>
                <c:pt idx="3756">
                  <c:v>41469</c:v>
                </c:pt>
                <c:pt idx="3757">
                  <c:v>41469</c:v>
                </c:pt>
                <c:pt idx="3758">
                  <c:v>41469</c:v>
                </c:pt>
                <c:pt idx="3759">
                  <c:v>41469</c:v>
                </c:pt>
                <c:pt idx="3760">
                  <c:v>41469</c:v>
                </c:pt>
                <c:pt idx="3761">
                  <c:v>41469</c:v>
                </c:pt>
                <c:pt idx="3762">
                  <c:v>41469</c:v>
                </c:pt>
                <c:pt idx="3763">
                  <c:v>41469</c:v>
                </c:pt>
                <c:pt idx="3764">
                  <c:v>41469</c:v>
                </c:pt>
                <c:pt idx="3765">
                  <c:v>41469</c:v>
                </c:pt>
                <c:pt idx="3766">
                  <c:v>41469</c:v>
                </c:pt>
                <c:pt idx="3767">
                  <c:v>41469</c:v>
                </c:pt>
                <c:pt idx="3768">
                  <c:v>41469</c:v>
                </c:pt>
                <c:pt idx="3769">
                  <c:v>41469</c:v>
                </c:pt>
                <c:pt idx="3770">
                  <c:v>41469</c:v>
                </c:pt>
                <c:pt idx="3771">
                  <c:v>41470</c:v>
                </c:pt>
                <c:pt idx="3772">
                  <c:v>41470</c:v>
                </c:pt>
                <c:pt idx="3773">
                  <c:v>41470</c:v>
                </c:pt>
                <c:pt idx="3774">
                  <c:v>41470</c:v>
                </c:pt>
                <c:pt idx="3775">
                  <c:v>41470</c:v>
                </c:pt>
                <c:pt idx="3776">
                  <c:v>41470</c:v>
                </c:pt>
                <c:pt idx="3777">
                  <c:v>41470</c:v>
                </c:pt>
                <c:pt idx="3778">
                  <c:v>41470</c:v>
                </c:pt>
                <c:pt idx="3779">
                  <c:v>41470</c:v>
                </c:pt>
                <c:pt idx="3780">
                  <c:v>41470</c:v>
                </c:pt>
                <c:pt idx="3781">
                  <c:v>41470</c:v>
                </c:pt>
                <c:pt idx="3782">
                  <c:v>41470</c:v>
                </c:pt>
                <c:pt idx="3783">
                  <c:v>41470</c:v>
                </c:pt>
                <c:pt idx="3784">
                  <c:v>41470</c:v>
                </c:pt>
                <c:pt idx="3785">
                  <c:v>41470</c:v>
                </c:pt>
                <c:pt idx="3786">
                  <c:v>41470</c:v>
                </c:pt>
                <c:pt idx="3787">
                  <c:v>41470</c:v>
                </c:pt>
                <c:pt idx="3788">
                  <c:v>41470</c:v>
                </c:pt>
                <c:pt idx="3789">
                  <c:v>41471</c:v>
                </c:pt>
                <c:pt idx="3790">
                  <c:v>41471</c:v>
                </c:pt>
                <c:pt idx="3791">
                  <c:v>41471</c:v>
                </c:pt>
                <c:pt idx="3792">
                  <c:v>41471</c:v>
                </c:pt>
                <c:pt idx="3793">
                  <c:v>41471</c:v>
                </c:pt>
                <c:pt idx="3794">
                  <c:v>41471</c:v>
                </c:pt>
                <c:pt idx="3795">
                  <c:v>41471</c:v>
                </c:pt>
                <c:pt idx="3796">
                  <c:v>41471</c:v>
                </c:pt>
                <c:pt idx="3797">
                  <c:v>41471</c:v>
                </c:pt>
                <c:pt idx="3798">
                  <c:v>41471</c:v>
                </c:pt>
                <c:pt idx="3799">
                  <c:v>41471</c:v>
                </c:pt>
                <c:pt idx="3800">
                  <c:v>41471</c:v>
                </c:pt>
                <c:pt idx="3801">
                  <c:v>41471</c:v>
                </c:pt>
                <c:pt idx="3802">
                  <c:v>41471</c:v>
                </c:pt>
                <c:pt idx="3803">
                  <c:v>41471</c:v>
                </c:pt>
                <c:pt idx="3804">
                  <c:v>41471</c:v>
                </c:pt>
                <c:pt idx="3805">
                  <c:v>41471</c:v>
                </c:pt>
                <c:pt idx="3806">
                  <c:v>41471</c:v>
                </c:pt>
                <c:pt idx="3807">
                  <c:v>41471</c:v>
                </c:pt>
                <c:pt idx="3808">
                  <c:v>41471</c:v>
                </c:pt>
                <c:pt idx="3809">
                  <c:v>41472</c:v>
                </c:pt>
                <c:pt idx="3810">
                  <c:v>41472</c:v>
                </c:pt>
                <c:pt idx="3811">
                  <c:v>41472</c:v>
                </c:pt>
                <c:pt idx="3812">
                  <c:v>41472</c:v>
                </c:pt>
                <c:pt idx="3813">
                  <c:v>41472</c:v>
                </c:pt>
                <c:pt idx="3814">
                  <c:v>41472</c:v>
                </c:pt>
                <c:pt idx="3815">
                  <c:v>41472</c:v>
                </c:pt>
                <c:pt idx="3816">
                  <c:v>41472</c:v>
                </c:pt>
                <c:pt idx="3817">
                  <c:v>41472</c:v>
                </c:pt>
                <c:pt idx="3818">
                  <c:v>41472</c:v>
                </c:pt>
                <c:pt idx="3819">
                  <c:v>41472</c:v>
                </c:pt>
                <c:pt idx="3820">
                  <c:v>41472</c:v>
                </c:pt>
                <c:pt idx="3821">
                  <c:v>41472</c:v>
                </c:pt>
                <c:pt idx="3822">
                  <c:v>41472</c:v>
                </c:pt>
                <c:pt idx="3823">
                  <c:v>41472</c:v>
                </c:pt>
                <c:pt idx="3824">
                  <c:v>41472</c:v>
                </c:pt>
                <c:pt idx="3825">
                  <c:v>41472</c:v>
                </c:pt>
                <c:pt idx="3826">
                  <c:v>41472</c:v>
                </c:pt>
                <c:pt idx="3827">
                  <c:v>41472</c:v>
                </c:pt>
                <c:pt idx="3828">
                  <c:v>41473</c:v>
                </c:pt>
                <c:pt idx="3829">
                  <c:v>41473</c:v>
                </c:pt>
                <c:pt idx="3830">
                  <c:v>41473</c:v>
                </c:pt>
                <c:pt idx="3831">
                  <c:v>41473</c:v>
                </c:pt>
                <c:pt idx="3832">
                  <c:v>41473</c:v>
                </c:pt>
                <c:pt idx="3833">
                  <c:v>41473</c:v>
                </c:pt>
                <c:pt idx="3834">
                  <c:v>41473</c:v>
                </c:pt>
                <c:pt idx="3835">
                  <c:v>41473</c:v>
                </c:pt>
                <c:pt idx="3836">
                  <c:v>41473</c:v>
                </c:pt>
                <c:pt idx="3837">
                  <c:v>41473</c:v>
                </c:pt>
                <c:pt idx="3838">
                  <c:v>41473</c:v>
                </c:pt>
                <c:pt idx="3839">
                  <c:v>41473</c:v>
                </c:pt>
                <c:pt idx="3840">
                  <c:v>41473</c:v>
                </c:pt>
                <c:pt idx="3841">
                  <c:v>41473</c:v>
                </c:pt>
                <c:pt idx="3842">
                  <c:v>41473</c:v>
                </c:pt>
                <c:pt idx="3843">
                  <c:v>41473</c:v>
                </c:pt>
                <c:pt idx="3844">
                  <c:v>41473</c:v>
                </c:pt>
                <c:pt idx="3845">
                  <c:v>41474</c:v>
                </c:pt>
                <c:pt idx="3846">
                  <c:v>41474</c:v>
                </c:pt>
                <c:pt idx="3847">
                  <c:v>41474</c:v>
                </c:pt>
                <c:pt idx="3848">
                  <c:v>41474</c:v>
                </c:pt>
                <c:pt idx="3849">
                  <c:v>41474</c:v>
                </c:pt>
                <c:pt idx="3850">
                  <c:v>41474</c:v>
                </c:pt>
                <c:pt idx="3851">
                  <c:v>41474</c:v>
                </c:pt>
                <c:pt idx="3852">
                  <c:v>41474</c:v>
                </c:pt>
                <c:pt idx="3853">
                  <c:v>41474</c:v>
                </c:pt>
                <c:pt idx="3854">
                  <c:v>41474</c:v>
                </c:pt>
                <c:pt idx="3855">
                  <c:v>41474</c:v>
                </c:pt>
                <c:pt idx="3856">
                  <c:v>41474</c:v>
                </c:pt>
                <c:pt idx="3857">
                  <c:v>41474</c:v>
                </c:pt>
                <c:pt idx="3858">
                  <c:v>41474</c:v>
                </c:pt>
                <c:pt idx="3859">
                  <c:v>41474</c:v>
                </c:pt>
                <c:pt idx="3860">
                  <c:v>41474</c:v>
                </c:pt>
                <c:pt idx="3861">
                  <c:v>41474</c:v>
                </c:pt>
                <c:pt idx="3862">
                  <c:v>41474</c:v>
                </c:pt>
                <c:pt idx="3863">
                  <c:v>41474</c:v>
                </c:pt>
                <c:pt idx="3864">
                  <c:v>41475</c:v>
                </c:pt>
                <c:pt idx="3865">
                  <c:v>41475</c:v>
                </c:pt>
                <c:pt idx="3866">
                  <c:v>41475</c:v>
                </c:pt>
                <c:pt idx="3867">
                  <c:v>41475</c:v>
                </c:pt>
                <c:pt idx="3868">
                  <c:v>41475</c:v>
                </c:pt>
                <c:pt idx="3869">
                  <c:v>41475</c:v>
                </c:pt>
                <c:pt idx="3870">
                  <c:v>41475</c:v>
                </c:pt>
                <c:pt idx="3871">
                  <c:v>41475</c:v>
                </c:pt>
                <c:pt idx="3872">
                  <c:v>41475</c:v>
                </c:pt>
                <c:pt idx="3873">
                  <c:v>41475</c:v>
                </c:pt>
                <c:pt idx="3874">
                  <c:v>41475</c:v>
                </c:pt>
                <c:pt idx="3875">
                  <c:v>41475</c:v>
                </c:pt>
                <c:pt idx="3876">
                  <c:v>41475</c:v>
                </c:pt>
                <c:pt idx="3877">
                  <c:v>41475</c:v>
                </c:pt>
                <c:pt idx="3878">
                  <c:v>41475</c:v>
                </c:pt>
                <c:pt idx="3879">
                  <c:v>41475</c:v>
                </c:pt>
                <c:pt idx="3880">
                  <c:v>41475</c:v>
                </c:pt>
                <c:pt idx="3881">
                  <c:v>41475</c:v>
                </c:pt>
                <c:pt idx="3882">
                  <c:v>41475</c:v>
                </c:pt>
                <c:pt idx="3883">
                  <c:v>41475</c:v>
                </c:pt>
                <c:pt idx="3884">
                  <c:v>41476</c:v>
                </c:pt>
                <c:pt idx="3885">
                  <c:v>41476</c:v>
                </c:pt>
                <c:pt idx="3886">
                  <c:v>41476</c:v>
                </c:pt>
                <c:pt idx="3887">
                  <c:v>41476</c:v>
                </c:pt>
                <c:pt idx="3888">
                  <c:v>41476</c:v>
                </c:pt>
                <c:pt idx="3889">
                  <c:v>41476</c:v>
                </c:pt>
                <c:pt idx="3890">
                  <c:v>41476</c:v>
                </c:pt>
                <c:pt idx="3891">
                  <c:v>41476</c:v>
                </c:pt>
                <c:pt idx="3892">
                  <c:v>41476</c:v>
                </c:pt>
                <c:pt idx="3893">
                  <c:v>41476</c:v>
                </c:pt>
                <c:pt idx="3894">
                  <c:v>41476</c:v>
                </c:pt>
                <c:pt idx="3895">
                  <c:v>41476</c:v>
                </c:pt>
                <c:pt idx="3896">
                  <c:v>41476</c:v>
                </c:pt>
                <c:pt idx="3897">
                  <c:v>41476</c:v>
                </c:pt>
                <c:pt idx="3898">
                  <c:v>41476</c:v>
                </c:pt>
                <c:pt idx="3899">
                  <c:v>41476</c:v>
                </c:pt>
                <c:pt idx="3900">
                  <c:v>41476</c:v>
                </c:pt>
                <c:pt idx="3901">
                  <c:v>41476</c:v>
                </c:pt>
                <c:pt idx="3902">
                  <c:v>41476</c:v>
                </c:pt>
                <c:pt idx="3903">
                  <c:v>41476</c:v>
                </c:pt>
                <c:pt idx="3904">
                  <c:v>41477</c:v>
                </c:pt>
                <c:pt idx="3905">
                  <c:v>41477</c:v>
                </c:pt>
                <c:pt idx="3906">
                  <c:v>41477</c:v>
                </c:pt>
                <c:pt idx="3907">
                  <c:v>41477</c:v>
                </c:pt>
                <c:pt idx="3908">
                  <c:v>41477</c:v>
                </c:pt>
                <c:pt idx="3909">
                  <c:v>41477</c:v>
                </c:pt>
                <c:pt idx="3910">
                  <c:v>41477</c:v>
                </c:pt>
                <c:pt idx="3911">
                  <c:v>41477</c:v>
                </c:pt>
                <c:pt idx="3912">
                  <c:v>41477</c:v>
                </c:pt>
                <c:pt idx="3913">
                  <c:v>41477</c:v>
                </c:pt>
                <c:pt idx="3914">
                  <c:v>41477</c:v>
                </c:pt>
                <c:pt idx="3915">
                  <c:v>41477</c:v>
                </c:pt>
                <c:pt idx="3916">
                  <c:v>41477</c:v>
                </c:pt>
                <c:pt idx="3917">
                  <c:v>41477</c:v>
                </c:pt>
                <c:pt idx="3918">
                  <c:v>41477</c:v>
                </c:pt>
                <c:pt idx="3919">
                  <c:v>41477</c:v>
                </c:pt>
                <c:pt idx="3920">
                  <c:v>41477</c:v>
                </c:pt>
                <c:pt idx="3921">
                  <c:v>41477</c:v>
                </c:pt>
                <c:pt idx="3922">
                  <c:v>41477</c:v>
                </c:pt>
                <c:pt idx="3923">
                  <c:v>41478</c:v>
                </c:pt>
                <c:pt idx="3924">
                  <c:v>41478</c:v>
                </c:pt>
                <c:pt idx="3925">
                  <c:v>41478</c:v>
                </c:pt>
                <c:pt idx="3926">
                  <c:v>41478</c:v>
                </c:pt>
                <c:pt idx="3927">
                  <c:v>41478</c:v>
                </c:pt>
                <c:pt idx="3928">
                  <c:v>41478</c:v>
                </c:pt>
                <c:pt idx="3929">
                  <c:v>41478</c:v>
                </c:pt>
                <c:pt idx="3930">
                  <c:v>41478</c:v>
                </c:pt>
                <c:pt idx="3931">
                  <c:v>41478</c:v>
                </c:pt>
                <c:pt idx="3932">
                  <c:v>41478</c:v>
                </c:pt>
                <c:pt idx="3933">
                  <c:v>41478</c:v>
                </c:pt>
                <c:pt idx="3934">
                  <c:v>41478</c:v>
                </c:pt>
                <c:pt idx="3935">
                  <c:v>41478</c:v>
                </c:pt>
                <c:pt idx="3936">
                  <c:v>41478</c:v>
                </c:pt>
                <c:pt idx="3937">
                  <c:v>41478</c:v>
                </c:pt>
                <c:pt idx="3938">
                  <c:v>41478</c:v>
                </c:pt>
                <c:pt idx="3939">
                  <c:v>41478</c:v>
                </c:pt>
                <c:pt idx="3940">
                  <c:v>41478</c:v>
                </c:pt>
                <c:pt idx="3941">
                  <c:v>41478</c:v>
                </c:pt>
                <c:pt idx="3942">
                  <c:v>41478</c:v>
                </c:pt>
                <c:pt idx="3943">
                  <c:v>41479</c:v>
                </c:pt>
                <c:pt idx="3944">
                  <c:v>41479</c:v>
                </c:pt>
                <c:pt idx="3945">
                  <c:v>41479</c:v>
                </c:pt>
                <c:pt idx="3946">
                  <c:v>41479</c:v>
                </c:pt>
                <c:pt idx="3947">
                  <c:v>41479</c:v>
                </c:pt>
                <c:pt idx="3948">
                  <c:v>41479</c:v>
                </c:pt>
                <c:pt idx="3949">
                  <c:v>41479</c:v>
                </c:pt>
                <c:pt idx="3950">
                  <c:v>41479</c:v>
                </c:pt>
                <c:pt idx="3951">
                  <c:v>41479</c:v>
                </c:pt>
                <c:pt idx="3952">
                  <c:v>41479</c:v>
                </c:pt>
                <c:pt idx="3953">
                  <c:v>41479</c:v>
                </c:pt>
                <c:pt idx="3954">
                  <c:v>41479</c:v>
                </c:pt>
                <c:pt idx="3955">
                  <c:v>41479</c:v>
                </c:pt>
                <c:pt idx="3956">
                  <c:v>41479</c:v>
                </c:pt>
                <c:pt idx="3957">
                  <c:v>41479</c:v>
                </c:pt>
                <c:pt idx="3958">
                  <c:v>41479</c:v>
                </c:pt>
                <c:pt idx="3959">
                  <c:v>41479</c:v>
                </c:pt>
                <c:pt idx="3960">
                  <c:v>41479</c:v>
                </c:pt>
                <c:pt idx="3961">
                  <c:v>41479</c:v>
                </c:pt>
                <c:pt idx="3962">
                  <c:v>41479</c:v>
                </c:pt>
                <c:pt idx="3963">
                  <c:v>41480</c:v>
                </c:pt>
                <c:pt idx="3964">
                  <c:v>41480</c:v>
                </c:pt>
                <c:pt idx="3965">
                  <c:v>41480</c:v>
                </c:pt>
                <c:pt idx="3966">
                  <c:v>41480</c:v>
                </c:pt>
                <c:pt idx="3967">
                  <c:v>41480</c:v>
                </c:pt>
                <c:pt idx="3968">
                  <c:v>41480</c:v>
                </c:pt>
                <c:pt idx="3969">
                  <c:v>41480</c:v>
                </c:pt>
                <c:pt idx="3970">
                  <c:v>41480</c:v>
                </c:pt>
                <c:pt idx="3971">
                  <c:v>41480</c:v>
                </c:pt>
                <c:pt idx="3972">
                  <c:v>41480</c:v>
                </c:pt>
                <c:pt idx="3973">
                  <c:v>41480</c:v>
                </c:pt>
                <c:pt idx="3974">
                  <c:v>41480</c:v>
                </c:pt>
                <c:pt idx="3975">
                  <c:v>41480</c:v>
                </c:pt>
                <c:pt idx="3976">
                  <c:v>41480</c:v>
                </c:pt>
                <c:pt idx="3977">
                  <c:v>41480</c:v>
                </c:pt>
                <c:pt idx="3978">
                  <c:v>41480</c:v>
                </c:pt>
                <c:pt idx="3979">
                  <c:v>41480</c:v>
                </c:pt>
                <c:pt idx="3980">
                  <c:v>41480</c:v>
                </c:pt>
                <c:pt idx="3981">
                  <c:v>41480</c:v>
                </c:pt>
                <c:pt idx="3982">
                  <c:v>41480</c:v>
                </c:pt>
                <c:pt idx="3983">
                  <c:v>41481</c:v>
                </c:pt>
                <c:pt idx="3984">
                  <c:v>41481</c:v>
                </c:pt>
                <c:pt idx="3985">
                  <c:v>41481</c:v>
                </c:pt>
                <c:pt idx="3986">
                  <c:v>41481</c:v>
                </c:pt>
                <c:pt idx="3987">
                  <c:v>41481</c:v>
                </c:pt>
                <c:pt idx="3988">
                  <c:v>41481</c:v>
                </c:pt>
                <c:pt idx="3989">
                  <c:v>41481</c:v>
                </c:pt>
                <c:pt idx="3990">
                  <c:v>41481</c:v>
                </c:pt>
                <c:pt idx="3991">
                  <c:v>41481</c:v>
                </c:pt>
                <c:pt idx="3992">
                  <c:v>41481</c:v>
                </c:pt>
                <c:pt idx="3993">
                  <c:v>41481</c:v>
                </c:pt>
                <c:pt idx="3994">
                  <c:v>41481</c:v>
                </c:pt>
                <c:pt idx="3995">
                  <c:v>41481</c:v>
                </c:pt>
                <c:pt idx="3996">
                  <c:v>41481</c:v>
                </c:pt>
                <c:pt idx="3997">
                  <c:v>41481</c:v>
                </c:pt>
                <c:pt idx="3998">
                  <c:v>41481</c:v>
                </c:pt>
                <c:pt idx="3999">
                  <c:v>41481</c:v>
                </c:pt>
                <c:pt idx="4000">
                  <c:v>41481</c:v>
                </c:pt>
                <c:pt idx="4001">
                  <c:v>41481</c:v>
                </c:pt>
                <c:pt idx="4002">
                  <c:v>41481</c:v>
                </c:pt>
                <c:pt idx="4003">
                  <c:v>41482</c:v>
                </c:pt>
                <c:pt idx="4004">
                  <c:v>41482</c:v>
                </c:pt>
                <c:pt idx="4005">
                  <c:v>41482</c:v>
                </c:pt>
                <c:pt idx="4006">
                  <c:v>41482</c:v>
                </c:pt>
                <c:pt idx="4007">
                  <c:v>41482</c:v>
                </c:pt>
                <c:pt idx="4008">
                  <c:v>41482</c:v>
                </c:pt>
                <c:pt idx="4009">
                  <c:v>41482</c:v>
                </c:pt>
                <c:pt idx="4010">
                  <c:v>41482</c:v>
                </c:pt>
                <c:pt idx="4011">
                  <c:v>41482</c:v>
                </c:pt>
                <c:pt idx="4012">
                  <c:v>41482</c:v>
                </c:pt>
                <c:pt idx="4013">
                  <c:v>41482</c:v>
                </c:pt>
                <c:pt idx="4014">
                  <c:v>41482</c:v>
                </c:pt>
                <c:pt idx="4015">
                  <c:v>41482</c:v>
                </c:pt>
                <c:pt idx="4016">
                  <c:v>41482</c:v>
                </c:pt>
                <c:pt idx="4017">
                  <c:v>41482</c:v>
                </c:pt>
                <c:pt idx="4018">
                  <c:v>41482</c:v>
                </c:pt>
                <c:pt idx="4019">
                  <c:v>41482</c:v>
                </c:pt>
                <c:pt idx="4020">
                  <c:v>41482</c:v>
                </c:pt>
                <c:pt idx="4021">
                  <c:v>41482</c:v>
                </c:pt>
                <c:pt idx="4022">
                  <c:v>41482</c:v>
                </c:pt>
                <c:pt idx="4023">
                  <c:v>41483</c:v>
                </c:pt>
                <c:pt idx="4024">
                  <c:v>41483</c:v>
                </c:pt>
                <c:pt idx="4025">
                  <c:v>41483</c:v>
                </c:pt>
                <c:pt idx="4026">
                  <c:v>41483</c:v>
                </c:pt>
                <c:pt idx="4027">
                  <c:v>41483</c:v>
                </c:pt>
                <c:pt idx="4028">
                  <c:v>41483</c:v>
                </c:pt>
                <c:pt idx="4029">
                  <c:v>41483</c:v>
                </c:pt>
                <c:pt idx="4030">
                  <c:v>41483</c:v>
                </c:pt>
                <c:pt idx="4031">
                  <c:v>41483</c:v>
                </c:pt>
                <c:pt idx="4032">
                  <c:v>41483</c:v>
                </c:pt>
                <c:pt idx="4033">
                  <c:v>41483</c:v>
                </c:pt>
                <c:pt idx="4034">
                  <c:v>41483</c:v>
                </c:pt>
                <c:pt idx="4035">
                  <c:v>41483</c:v>
                </c:pt>
                <c:pt idx="4036">
                  <c:v>41483</c:v>
                </c:pt>
                <c:pt idx="4037">
                  <c:v>41483</c:v>
                </c:pt>
                <c:pt idx="4038">
                  <c:v>41483</c:v>
                </c:pt>
                <c:pt idx="4039">
                  <c:v>41483</c:v>
                </c:pt>
                <c:pt idx="4040">
                  <c:v>41483</c:v>
                </c:pt>
                <c:pt idx="4041">
                  <c:v>41483</c:v>
                </c:pt>
                <c:pt idx="4042">
                  <c:v>41483</c:v>
                </c:pt>
                <c:pt idx="4043">
                  <c:v>41484</c:v>
                </c:pt>
                <c:pt idx="4044">
                  <c:v>41484</c:v>
                </c:pt>
                <c:pt idx="4045">
                  <c:v>41484</c:v>
                </c:pt>
                <c:pt idx="4046">
                  <c:v>41484</c:v>
                </c:pt>
                <c:pt idx="4047">
                  <c:v>41484</c:v>
                </c:pt>
                <c:pt idx="4048">
                  <c:v>41484</c:v>
                </c:pt>
                <c:pt idx="4049">
                  <c:v>41484</c:v>
                </c:pt>
                <c:pt idx="4050">
                  <c:v>41484</c:v>
                </c:pt>
                <c:pt idx="4051">
                  <c:v>41484</c:v>
                </c:pt>
                <c:pt idx="4052">
                  <c:v>41484</c:v>
                </c:pt>
                <c:pt idx="4053">
                  <c:v>41484</c:v>
                </c:pt>
                <c:pt idx="4054">
                  <c:v>41484</c:v>
                </c:pt>
                <c:pt idx="4055">
                  <c:v>41484</c:v>
                </c:pt>
                <c:pt idx="4056">
                  <c:v>41484</c:v>
                </c:pt>
                <c:pt idx="4057">
                  <c:v>41484</c:v>
                </c:pt>
                <c:pt idx="4058">
                  <c:v>41484</c:v>
                </c:pt>
                <c:pt idx="4059">
                  <c:v>41484</c:v>
                </c:pt>
                <c:pt idx="4060">
                  <c:v>41484</c:v>
                </c:pt>
                <c:pt idx="4061">
                  <c:v>41484</c:v>
                </c:pt>
                <c:pt idx="4062">
                  <c:v>41484</c:v>
                </c:pt>
                <c:pt idx="4063">
                  <c:v>41485</c:v>
                </c:pt>
                <c:pt idx="4064">
                  <c:v>41485</c:v>
                </c:pt>
                <c:pt idx="4065">
                  <c:v>41485</c:v>
                </c:pt>
                <c:pt idx="4066">
                  <c:v>41485</c:v>
                </c:pt>
                <c:pt idx="4067">
                  <c:v>41485</c:v>
                </c:pt>
                <c:pt idx="4068">
                  <c:v>41485</c:v>
                </c:pt>
                <c:pt idx="4069">
                  <c:v>41485</c:v>
                </c:pt>
                <c:pt idx="4070">
                  <c:v>41485</c:v>
                </c:pt>
                <c:pt idx="4071">
                  <c:v>41485</c:v>
                </c:pt>
                <c:pt idx="4072">
                  <c:v>41485</c:v>
                </c:pt>
                <c:pt idx="4073">
                  <c:v>41485</c:v>
                </c:pt>
                <c:pt idx="4074">
                  <c:v>41485</c:v>
                </c:pt>
                <c:pt idx="4075">
                  <c:v>41485</c:v>
                </c:pt>
                <c:pt idx="4076">
                  <c:v>41485</c:v>
                </c:pt>
                <c:pt idx="4077">
                  <c:v>41485</c:v>
                </c:pt>
                <c:pt idx="4078">
                  <c:v>41485</c:v>
                </c:pt>
                <c:pt idx="4079">
                  <c:v>41485</c:v>
                </c:pt>
                <c:pt idx="4080">
                  <c:v>41485</c:v>
                </c:pt>
                <c:pt idx="4081">
                  <c:v>41485</c:v>
                </c:pt>
                <c:pt idx="4082">
                  <c:v>41485</c:v>
                </c:pt>
                <c:pt idx="4083">
                  <c:v>41486</c:v>
                </c:pt>
                <c:pt idx="4084">
                  <c:v>41486</c:v>
                </c:pt>
                <c:pt idx="4085">
                  <c:v>41486</c:v>
                </c:pt>
                <c:pt idx="4086">
                  <c:v>41486</c:v>
                </c:pt>
                <c:pt idx="4087">
                  <c:v>41486</c:v>
                </c:pt>
                <c:pt idx="4088">
                  <c:v>41486</c:v>
                </c:pt>
                <c:pt idx="4089">
                  <c:v>41486</c:v>
                </c:pt>
                <c:pt idx="4090">
                  <c:v>41486</c:v>
                </c:pt>
                <c:pt idx="4091">
                  <c:v>41486</c:v>
                </c:pt>
                <c:pt idx="4092">
                  <c:v>41486</c:v>
                </c:pt>
                <c:pt idx="4093">
                  <c:v>41486</c:v>
                </c:pt>
                <c:pt idx="4094">
                  <c:v>41486</c:v>
                </c:pt>
                <c:pt idx="4095">
                  <c:v>41492</c:v>
                </c:pt>
                <c:pt idx="4096">
                  <c:v>41492</c:v>
                </c:pt>
                <c:pt idx="4097">
                  <c:v>41492</c:v>
                </c:pt>
                <c:pt idx="4098">
                  <c:v>41492</c:v>
                </c:pt>
                <c:pt idx="4099">
                  <c:v>41492</c:v>
                </c:pt>
                <c:pt idx="4100">
                  <c:v>41492</c:v>
                </c:pt>
                <c:pt idx="4101">
                  <c:v>41492</c:v>
                </c:pt>
                <c:pt idx="4102">
                  <c:v>41492</c:v>
                </c:pt>
                <c:pt idx="4103">
                  <c:v>41492</c:v>
                </c:pt>
                <c:pt idx="4104">
                  <c:v>41492</c:v>
                </c:pt>
                <c:pt idx="4105">
                  <c:v>41493</c:v>
                </c:pt>
                <c:pt idx="4106">
                  <c:v>41493</c:v>
                </c:pt>
                <c:pt idx="4107">
                  <c:v>41493</c:v>
                </c:pt>
                <c:pt idx="4108">
                  <c:v>41493</c:v>
                </c:pt>
                <c:pt idx="4109">
                  <c:v>41493</c:v>
                </c:pt>
                <c:pt idx="4110">
                  <c:v>41493</c:v>
                </c:pt>
                <c:pt idx="4111">
                  <c:v>41493</c:v>
                </c:pt>
                <c:pt idx="4112">
                  <c:v>41493</c:v>
                </c:pt>
                <c:pt idx="4113">
                  <c:v>41493</c:v>
                </c:pt>
                <c:pt idx="4114">
                  <c:v>41493</c:v>
                </c:pt>
                <c:pt idx="4115">
                  <c:v>41493</c:v>
                </c:pt>
                <c:pt idx="4116">
                  <c:v>41493</c:v>
                </c:pt>
                <c:pt idx="4117">
                  <c:v>41493</c:v>
                </c:pt>
                <c:pt idx="4118">
                  <c:v>41493</c:v>
                </c:pt>
                <c:pt idx="4119">
                  <c:v>41493</c:v>
                </c:pt>
                <c:pt idx="4120">
                  <c:v>41493</c:v>
                </c:pt>
                <c:pt idx="4121">
                  <c:v>41493</c:v>
                </c:pt>
                <c:pt idx="4122">
                  <c:v>41493</c:v>
                </c:pt>
                <c:pt idx="4123">
                  <c:v>41493</c:v>
                </c:pt>
                <c:pt idx="4124">
                  <c:v>41493</c:v>
                </c:pt>
                <c:pt idx="4125">
                  <c:v>41494</c:v>
                </c:pt>
                <c:pt idx="4126">
                  <c:v>41494</c:v>
                </c:pt>
                <c:pt idx="4127">
                  <c:v>41494</c:v>
                </c:pt>
                <c:pt idx="4128">
                  <c:v>41494</c:v>
                </c:pt>
                <c:pt idx="4129">
                  <c:v>41494</c:v>
                </c:pt>
                <c:pt idx="4130">
                  <c:v>41494</c:v>
                </c:pt>
                <c:pt idx="4131">
                  <c:v>41494</c:v>
                </c:pt>
                <c:pt idx="4132">
                  <c:v>41494</c:v>
                </c:pt>
                <c:pt idx="4133">
                  <c:v>41494</c:v>
                </c:pt>
                <c:pt idx="4134">
                  <c:v>41494</c:v>
                </c:pt>
                <c:pt idx="4135">
                  <c:v>41494</c:v>
                </c:pt>
                <c:pt idx="4136">
                  <c:v>41494</c:v>
                </c:pt>
                <c:pt idx="4137">
                  <c:v>41494</c:v>
                </c:pt>
                <c:pt idx="4138">
                  <c:v>41494</c:v>
                </c:pt>
                <c:pt idx="4139">
                  <c:v>41494</c:v>
                </c:pt>
                <c:pt idx="4140">
                  <c:v>41494</c:v>
                </c:pt>
                <c:pt idx="4141">
                  <c:v>41494</c:v>
                </c:pt>
                <c:pt idx="4142">
                  <c:v>41494</c:v>
                </c:pt>
                <c:pt idx="4143">
                  <c:v>41494</c:v>
                </c:pt>
                <c:pt idx="4144">
                  <c:v>41495</c:v>
                </c:pt>
                <c:pt idx="4145">
                  <c:v>41495</c:v>
                </c:pt>
                <c:pt idx="4146">
                  <c:v>41495</c:v>
                </c:pt>
                <c:pt idx="4147">
                  <c:v>41495</c:v>
                </c:pt>
                <c:pt idx="4148">
                  <c:v>41495</c:v>
                </c:pt>
                <c:pt idx="4149">
                  <c:v>41495</c:v>
                </c:pt>
                <c:pt idx="4150">
                  <c:v>41495</c:v>
                </c:pt>
                <c:pt idx="4151">
                  <c:v>41495</c:v>
                </c:pt>
                <c:pt idx="4152">
                  <c:v>41495</c:v>
                </c:pt>
                <c:pt idx="4153">
                  <c:v>41495</c:v>
                </c:pt>
                <c:pt idx="4154">
                  <c:v>41495</c:v>
                </c:pt>
                <c:pt idx="4155">
                  <c:v>41495</c:v>
                </c:pt>
                <c:pt idx="4156">
                  <c:v>41495</c:v>
                </c:pt>
                <c:pt idx="4157">
                  <c:v>41495</c:v>
                </c:pt>
                <c:pt idx="4158">
                  <c:v>41495</c:v>
                </c:pt>
                <c:pt idx="4159">
                  <c:v>41495</c:v>
                </c:pt>
                <c:pt idx="4160">
                  <c:v>41495</c:v>
                </c:pt>
                <c:pt idx="4161">
                  <c:v>41495</c:v>
                </c:pt>
                <c:pt idx="4162">
                  <c:v>41495</c:v>
                </c:pt>
                <c:pt idx="4163">
                  <c:v>41495</c:v>
                </c:pt>
                <c:pt idx="4164">
                  <c:v>41496</c:v>
                </c:pt>
                <c:pt idx="4165">
                  <c:v>41496</c:v>
                </c:pt>
                <c:pt idx="4166">
                  <c:v>41496</c:v>
                </c:pt>
                <c:pt idx="4167">
                  <c:v>41496</c:v>
                </c:pt>
                <c:pt idx="4168">
                  <c:v>41496</c:v>
                </c:pt>
                <c:pt idx="4169">
                  <c:v>41496</c:v>
                </c:pt>
                <c:pt idx="4170">
                  <c:v>41496</c:v>
                </c:pt>
                <c:pt idx="4171">
                  <c:v>41496</c:v>
                </c:pt>
                <c:pt idx="4172">
                  <c:v>41496</c:v>
                </c:pt>
                <c:pt idx="4173">
                  <c:v>41496</c:v>
                </c:pt>
                <c:pt idx="4174">
                  <c:v>41496</c:v>
                </c:pt>
                <c:pt idx="4175">
                  <c:v>41496</c:v>
                </c:pt>
                <c:pt idx="4176">
                  <c:v>41496</c:v>
                </c:pt>
                <c:pt idx="4177">
                  <c:v>41496</c:v>
                </c:pt>
                <c:pt idx="4178">
                  <c:v>41496</c:v>
                </c:pt>
                <c:pt idx="4179">
                  <c:v>41496</c:v>
                </c:pt>
                <c:pt idx="4180">
                  <c:v>41496</c:v>
                </c:pt>
                <c:pt idx="4181">
                  <c:v>41496</c:v>
                </c:pt>
                <c:pt idx="4182">
                  <c:v>41496</c:v>
                </c:pt>
                <c:pt idx="4183">
                  <c:v>41496</c:v>
                </c:pt>
                <c:pt idx="4184">
                  <c:v>41497</c:v>
                </c:pt>
                <c:pt idx="4185">
                  <c:v>41497</c:v>
                </c:pt>
                <c:pt idx="4186">
                  <c:v>41497</c:v>
                </c:pt>
                <c:pt idx="4187">
                  <c:v>41497</c:v>
                </c:pt>
                <c:pt idx="4188">
                  <c:v>41497</c:v>
                </c:pt>
                <c:pt idx="4189">
                  <c:v>41497</c:v>
                </c:pt>
                <c:pt idx="4190">
                  <c:v>41497</c:v>
                </c:pt>
                <c:pt idx="4191">
                  <c:v>41497</c:v>
                </c:pt>
                <c:pt idx="4192">
                  <c:v>41497</c:v>
                </c:pt>
                <c:pt idx="4193">
                  <c:v>41497</c:v>
                </c:pt>
                <c:pt idx="4194">
                  <c:v>41497</c:v>
                </c:pt>
                <c:pt idx="4195">
                  <c:v>41497</c:v>
                </c:pt>
                <c:pt idx="4196">
                  <c:v>41497</c:v>
                </c:pt>
                <c:pt idx="4197">
                  <c:v>41497</c:v>
                </c:pt>
                <c:pt idx="4198">
                  <c:v>41497</c:v>
                </c:pt>
                <c:pt idx="4199">
                  <c:v>41497</c:v>
                </c:pt>
                <c:pt idx="4200">
                  <c:v>41497</c:v>
                </c:pt>
                <c:pt idx="4201">
                  <c:v>41497</c:v>
                </c:pt>
                <c:pt idx="4202">
                  <c:v>41497</c:v>
                </c:pt>
                <c:pt idx="4203">
                  <c:v>41497</c:v>
                </c:pt>
                <c:pt idx="4204">
                  <c:v>41498</c:v>
                </c:pt>
                <c:pt idx="4205">
                  <c:v>41498</c:v>
                </c:pt>
                <c:pt idx="4206">
                  <c:v>41498</c:v>
                </c:pt>
                <c:pt idx="4207">
                  <c:v>41498</c:v>
                </c:pt>
                <c:pt idx="4208">
                  <c:v>41498</c:v>
                </c:pt>
                <c:pt idx="4209">
                  <c:v>41498</c:v>
                </c:pt>
                <c:pt idx="4210">
                  <c:v>41498</c:v>
                </c:pt>
                <c:pt idx="4211">
                  <c:v>41498</c:v>
                </c:pt>
                <c:pt idx="4212">
                  <c:v>41498</c:v>
                </c:pt>
                <c:pt idx="4213">
                  <c:v>41498</c:v>
                </c:pt>
                <c:pt idx="4214">
                  <c:v>41498</c:v>
                </c:pt>
                <c:pt idx="4215">
                  <c:v>41498</c:v>
                </c:pt>
                <c:pt idx="4216">
                  <c:v>41498</c:v>
                </c:pt>
                <c:pt idx="4217">
                  <c:v>41498</c:v>
                </c:pt>
                <c:pt idx="4218">
                  <c:v>41498</c:v>
                </c:pt>
                <c:pt idx="4219">
                  <c:v>41498</c:v>
                </c:pt>
                <c:pt idx="4220">
                  <c:v>41498</c:v>
                </c:pt>
                <c:pt idx="4221">
                  <c:v>41498</c:v>
                </c:pt>
                <c:pt idx="4222">
                  <c:v>41498</c:v>
                </c:pt>
                <c:pt idx="4223">
                  <c:v>41499</c:v>
                </c:pt>
                <c:pt idx="4224">
                  <c:v>41499</c:v>
                </c:pt>
                <c:pt idx="4225">
                  <c:v>41499</c:v>
                </c:pt>
                <c:pt idx="4226">
                  <c:v>41499</c:v>
                </c:pt>
                <c:pt idx="4227">
                  <c:v>41499</c:v>
                </c:pt>
                <c:pt idx="4228">
                  <c:v>41499</c:v>
                </c:pt>
                <c:pt idx="4229">
                  <c:v>41499</c:v>
                </c:pt>
                <c:pt idx="4230">
                  <c:v>41499</c:v>
                </c:pt>
                <c:pt idx="4231">
                  <c:v>41499</c:v>
                </c:pt>
                <c:pt idx="4232">
                  <c:v>41499</c:v>
                </c:pt>
                <c:pt idx="4233">
                  <c:v>41499</c:v>
                </c:pt>
                <c:pt idx="4234">
                  <c:v>41499</c:v>
                </c:pt>
                <c:pt idx="4235">
                  <c:v>41499</c:v>
                </c:pt>
                <c:pt idx="4236">
                  <c:v>41499</c:v>
                </c:pt>
                <c:pt idx="4237">
                  <c:v>41499</c:v>
                </c:pt>
                <c:pt idx="4238">
                  <c:v>41499</c:v>
                </c:pt>
                <c:pt idx="4239">
                  <c:v>41499</c:v>
                </c:pt>
                <c:pt idx="4240">
                  <c:v>41499</c:v>
                </c:pt>
                <c:pt idx="4241">
                  <c:v>41499</c:v>
                </c:pt>
                <c:pt idx="4242">
                  <c:v>41499</c:v>
                </c:pt>
                <c:pt idx="4243">
                  <c:v>41500</c:v>
                </c:pt>
                <c:pt idx="4244">
                  <c:v>41500</c:v>
                </c:pt>
                <c:pt idx="4245">
                  <c:v>41500</c:v>
                </c:pt>
                <c:pt idx="4246">
                  <c:v>41500</c:v>
                </c:pt>
                <c:pt idx="4247">
                  <c:v>41500</c:v>
                </c:pt>
                <c:pt idx="4248">
                  <c:v>41500</c:v>
                </c:pt>
                <c:pt idx="4249">
                  <c:v>41500</c:v>
                </c:pt>
                <c:pt idx="4250">
                  <c:v>41500</c:v>
                </c:pt>
                <c:pt idx="4251">
                  <c:v>41500</c:v>
                </c:pt>
                <c:pt idx="4252">
                  <c:v>41500</c:v>
                </c:pt>
                <c:pt idx="4253">
                  <c:v>41500</c:v>
                </c:pt>
                <c:pt idx="4254">
                  <c:v>41500</c:v>
                </c:pt>
                <c:pt idx="4255">
                  <c:v>41500</c:v>
                </c:pt>
                <c:pt idx="4256">
                  <c:v>41500</c:v>
                </c:pt>
                <c:pt idx="4257">
                  <c:v>41500</c:v>
                </c:pt>
                <c:pt idx="4258">
                  <c:v>41500</c:v>
                </c:pt>
                <c:pt idx="4259">
                  <c:v>41500</c:v>
                </c:pt>
                <c:pt idx="4260">
                  <c:v>41500</c:v>
                </c:pt>
                <c:pt idx="4261">
                  <c:v>41500</c:v>
                </c:pt>
                <c:pt idx="4262">
                  <c:v>41500</c:v>
                </c:pt>
                <c:pt idx="4263">
                  <c:v>41501</c:v>
                </c:pt>
                <c:pt idx="4264">
                  <c:v>41501</c:v>
                </c:pt>
                <c:pt idx="4265">
                  <c:v>41501</c:v>
                </c:pt>
                <c:pt idx="4266">
                  <c:v>41501</c:v>
                </c:pt>
                <c:pt idx="4267">
                  <c:v>41501</c:v>
                </c:pt>
                <c:pt idx="4268">
                  <c:v>41501</c:v>
                </c:pt>
                <c:pt idx="4269">
                  <c:v>41501</c:v>
                </c:pt>
                <c:pt idx="4270">
                  <c:v>41501</c:v>
                </c:pt>
                <c:pt idx="4271">
                  <c:v>41501</c:v>
                </c:pt>
                <c:pt idx="4272">
                  <c:v>41501</c:v>
                </c:pt>
                <c:pt idx="4273">
                  <c:v>41501</c:v>
                </c:pt>
                <c:pt idx="4274">
                  <c:v>41501</c:v>
                </c:pt>
                <c:pt idx="4275">
                  <c:v>41501</c:v>
                </c:pt>
                <c:pt idx="4276">
                  <c:v>41501</c:v>
                </c:pt>
                <c:pt idx="4277">
                  <c:v>41501</c:v>
                </c:pt>
                <c:pt idx="4278">
                  <c:v>41501</c:v>
                </c:pt>
                <c:pt idx="4279">
                  <c:v>41501</c:v>
                </c:pt>
                <c:pt idx="4280">
                  <c:v>41501</c:v>
                </c:pt>
                <c:pt idx="4281">
                  <c:v>41501</c:v>
                </c:pt>
                <c:pt idx="4282">
                  <c:v>41501</c:v>
                </c:pt>
                <c:pt idx="4283">
                  <c:v>41502</c:v>
                </c:pt>
                <c:pt idx="4284">
                  <c:v>41502</c:v>
                </c:pt>
                <c:pt idx="4285">
                  <c:v>41502</c:v>
                </c:pt>
                <c:pt idx="4286">
                  <c:v>41502</c:v>
                </c:pt>
                <c:pt idx="4287">
                  <c:v>41502</c:v>
                </c:pt>
                <c:pt idx="4288">
                  <c:v>41502</c:v>
                </c:pt>
                <c:pt idx="4289">
                  <c:v>41502</c:v>
                </c:pt>
                <c:pt idx="4290">
                  <c:v>41502</c:v>
                </c:pt>
                <c:pt idx="4291">
                  <c:v>41502</c:v>
                </c:pt>
                <c:pt idx="4292">
                  <c:v>41502</c:v>
                </c:pt>
                <c:pt idx="4293">
                  <c:v>41502</c:v>
                </c:pt>
                <c:pt idx="4294">
                  <c:v>41502</c:v>
                </c:pt>
                <c:pt idx="4295">
                  <c:v>41502</c:v>
                </c:pt>
                <c:pt idx="4296">
                  <c:v>41502</c:v>
                </c:pt>
                <c:pt idx="4297">
                  <c:v>41502</c:v>
                </c:pt>
                <c:pt idx="4298">
                  <c:v>41502</c:v>
                </c:pt>
                <c:pt idx="4299">
                  <c:v>41502</c:v>
                </c:pt>
                <c:pt idx="4300">
                  <c:v>41502</c:v>
                </c:pt>
                <c:pt idx="4301">
                  <c:v>41502</c:v>
                </c:pt>
                <c:pt idx="4302">
                  <c:v>41502</c:v>
                </c:pt>
                <c:pt idx="4303">
                  <c:v>41503</c:v>
                </c:pt>
                <c:pt idx="4304">
                  <c:v>41503</c:v>
                </c:pt>
                <c:pt idx="4305">
                  <c:v>41503</c:v>
                </c:pt>
                <c:pt idx="4306">
                  <c:v>41503</c:v>
                </c:pt>
                <c:pt idx="4307">
                  <c:v>41503</c:v>
                </c:pt>
                <c:pt idx="4308">
                  <c:v>41503</c:v>
                </c:pt>
                <c:pt idx="4309">
                  <c:v>41503</c:v>
                </c:pt>
                <c:pt idx="4310">
                  <c:v>41503</c:v>
                </c:pt>
                <c:pt idx="4311">
                  <c:v>41503</c:v>
                </c:pt>
                <c:pt idx="4312">
                  <c:v>41503</c:v>
                </c:pt>
                <c:pt idx="4313">
                  <c:v>41503</c:v>
                </c:pt>
                <c:pt idx="4314">
                  <c:v>41503</c:v>
                </c:pt>
                <c:pt idx="4315">
                  <c:v>41503</c:v>
                </c:pt>
                <c:pt idx="4316">
                  <c:v>41503</c:v>
                </c:pt>
                <c:pt idx="4317">
                  <c:v>41503</c:v>
                </c:pt>
                <c:pt idx="4318">
                  <c:v>41503</c:v>
                </c:pt>
                <c:pt idx="4319">
                  <c:v>41503</c:v>
                </c:pt>
                <c:pt idx="4320">
                  <c:v>41503</c:v>
                </c:pt>
                <c:pt idx="4321">
                  <c:v>41503</c:v>
                </c:pt>
                <c:pt idx="4322">
                  <c:v>41504</c:v>
                </c:pt>
                <c:pt idx="4323">
                  <c:v>41504</c:v>
                </c:pt>
                <c:pt idx="4324">
                  <c:v>41504</c:v>
                </c:pt>
                <c:pt idx="4325">
                  <c:v>41504</c:v>
                </c:pt>
                <c:pt idx="4326">
                  <c:v>41504</c:v>
                </c:pt>
                <c:pt idx="4327">
                  <c:v>41504</c:v>
                </c:pt>
                <c:pt idx="4328">
                  <c:v>41504</c:v>
                </c:pt>
                <c:pt idx="4329">
                  <c:v>41504</c:v>
                </c:pt>
                <c:pt idx="4330">
                  <c:v>41504</c:v>
                </c:pt>
                <c:pt idx="4331">
                  <c:v>41504</c:v>
                </c:pt>
                <c:pt idx="4332">
                  <c:v>41504</c:v>
                </c:pt>
                <c:pt idx="4333">
                  <c:v>41504</c:v>
                </c:pt>
                <c:pt idx="4334">
                  <c:v>41504</c:v>
                </c:pt>
                <c:pt idx="4335">
                  <c:v>41504</c:v>
                </c:pt>
                <c:pt idx="4336">
                  <c:v>41504</c:v>
                </c:pt>
                <c:pt idx="4337">
                  <c:v>41504</c:v>
                </c:pt>
                <c:pt idx="4338">
                  <c:v>41504</c:v>
                </c:pt>
                <c:pt idx="4339">
                  <c:v>41504</c:v>
                </c:pt>
                <c:pt idx="4340">
                  <c:v>41504</c:v>
                </c:pt>
                <c:pt idx="4341">
                  <c:v>41504</c:v>
                </c:pt>
                <c:pt idx="4342">
                  <c:v>41505</c:v>
                </c:pt>
                <c:pt idx="4343">
                  <c:v>41505</c:v>
                </c:pt>
                <c:pt idx="4344">
                  <c:v>41505</c:v>
                </c:pt>
                <c:pt idx="4345">
                  <c:v>41505</c:v>
                </c:pt>
                <c:pt idx="4346">
                  <c:v>41505</c:v>
                </c:pt>
                <c:pt idx="4347">
                  <c:v>41505</c:v>
                </c:pt>
                <c:pt idx="4348">
                  <c:v>41505</c:v>
                </c:pt>
                <c:pt idx="4349">
                  <c:v>41505</c:v>
                </c:pt>
                <c:pt idx="4350">
                  <c:v>41505</c:v>
                </c:pt>
                <c:pt idx="4351">
                  <c:v>41505</c:v>
                </c:pt>
                <c:pt idx="4352">
                  <c:v>41505</c:v>
                </c:pt>
                <c:pt idx="4353">
                  <c:v>41505</c:v>
                </c:pt>
                <c:pt idx="4354">
                  <c:v>41505</c:v>
                </c:pt>
                <c:pt idx="4355">
                  <c:v>41505</c:v>
                </c:pt>
                <c:pt idx="4356">
                  <c:v>41505</c:v>
                </c:pt>
                <c:pt idx="4357">
                  <c:v>41505</c:v>
                </c:pt>
                <c:pt idx="4358">
                  <c:v>41505</c:v>
                </c:pt>
                <c:pt idx="4359">
                  <c:v>41505</c:v>
                </c:pt>
                <c:pt idx="4360">
                  <c:v>41505</c:v>
                </c:pt>
                <c:pt idx="4361">
                  <c:v>41505</c:v>
                </c:pt>
                <c:pt idx="4362">
                  <c:v>41506</c:v>
                </c:pt>
                <c:pt idx="4363">
                  <c:v>41506</c:v>
                </c:pt>
                <c:pt idx="4364">
                  <c:v>41506</c:v>
                </c:pt>
                <c:pt idx="4365">
                  <c:v>41506</c:v>
                </c:pt>
                <c:pt idx="4366">
                  <c:v>41506</c:v>
                </c:pt>
                <c:pt idx="4367">
                  <c:v>41506</c:v>
                </c:pt>
                <c:pt idx="4368">
                  <c:v>41506</c:v>
                </c:pt>
                <c:pt idx="4369">
                  <c:v>41506</c:v>
                </c:pt>
                <c:pt idx="4370">
                  <c:v>41506</c:v>
                </c:pt>
                <c:pt idx="4371">
                  <c:v>41506</c:v>
                </c:pt>
                <c:pt idx="4372">
                  <c:v>41506</c:v>
                </c:pt>
                <c:pt idx="4373">
                  <c:v>41506</c:v>
                </c:pt>
                <c:pt idx="4374">
                  <c:v>41506</c:v>
                </c:pt>
                <c:pt idx="4375">
                  <c:v>41506</c:v>
                </c:pt>
                <c:pt idx="4376">
                  <c:v>41506</c:v>
                </c:pt>
                <c:pt idx="4377">
                  <c:v>41506</c:v>
                </c:pt>
                <c:pt idx="4378">
                  <c:v>41506</c:v>
                </c:pt>
                <c:pt idx="4379">
                  <c:v>41506</c:v>
                </c:pt>
                <c:pt idx="4380">
                  <c:v>41506</c:v>
                </c:pt>
                <c:pt idx="4381">
                  <c:v>41506</c:v>
                </c:pt>
                <c:pt idx="4382">
                  <c:v>41507</c:v>
                </c:pt>
                <c:pt idx="4383">
                  <c:v>41507</c:v>
                </c:pt>
                <c:pt idx="4384">
                  <c:v>41507</c:v>
                </c:pt>
                <c:pt idx="4385">
                  <c:v>41507</c:v>
                </c:pt>
                <c:pt idx="4386">
                  <c:v>41507</c:v>
                </c:pt>
                <c:pt idx="4387">
                  <c:v>41507</c:v>
                </c:pt>
                <c:pt idx="4388">
                  <c:v>41507</c:v>
                </c:pt>
                <c:pt idx="4389">
                  <c:v>41507</c:v>
                </c:pt>
                <c:pt idx="4390">
                  <c:v>41507</c:v>
                </c:pt>
                <c:pt idx="4391">
                  <c:v>41507</c:v>
                </c:pt>
                <c:pt idx="4392">
                  <c:v>41507</c:v>
                </c:pt>
                <c:pt idx="4393">
                  <c:v>41507</c:v>
                </c:pt>
                <c:pt idx="4394">
                  <c:v>41507</c:v>
                </c:pt>
                <c:pt idx="4395">
                  <c:v>41507</c:v>
                </c:pt>
                <c:pt idx="4396">
                  <c:v>41507</c:v>
                </c:pt>
                <c:pt idx="4397">
                  <c:v>41507</c:v>
                </c:pt>
                <c:pt idx="4398">
                  <c:v>41507</c:v>
                </c:pt>
                <c:pt idx="4399">
                  <c:v>41507</c:v>
                </c:pt>
                <c:pt idx="4400">
                  <c:v>41507</c:v>
                </c:pt>
                <c:pt idx="4401">
                  <c:v>41507</c:v>
                </c:pt>
                <c:pt idx="4402">
                  <c:v>41508</c:v>
                </c:pt>
                <c:pt idx="4403">
                  <c:v>41508</c:v>
                </c:pt>
                <c:pt idx="4404">
                  <c:v>41508</c:v>
                </c:pt>
                <c:pt idx="4405">
                  <c:v>41508</c:v>
                </c:pt>
                <c:pt idx="4406">
                  <c:v>41508</c:v>
                </c:pt>
                <c:pt idx="4407">
                  <c:v>41508</c:v>
                </c:pt>
                <c:pt idx="4408">
                  <c:v>41508</c:v>
                </c:pt>
                <c:pt idx="4409">
                  <c:v>41508</c:v>
                </c:pt>
                <c:pt idx="4410">
                  <c:v>41508</c:v>
                </c:pt>
                <c:pt idx="4411">
                  <c:v>41508</c:v>
                </c:pt>
                <c:pt idx="4412">
                  <c:v>41508</c:v>
                </c:pt>
                <c:pt idx="4413">
                  <c:v>41508</c:v>
                </c:pt>
                <c:pt idx="4414">
                  <c:v>41508</c:v>
                </c:pt>
                <c:pt idx="4415">
                  <c:v>41508</c:v>
                </c:pt>
                <c:pt idx="4416">
                  <c:v>41508</c:v>
                </c:pt>
                <c:pt idx="4417">
                  <c:v>41508</c:v>
                </c:pt>
                <c:pt idx="4418">
                  <c:v>41508</c:v>
                </c:pt>
                <c:pt idx="4419">
                  <c:v>41508</c:v>
                </c:pt>
                <c:pt idx="4420">
                  <c:v>41508</c:v>
                </c:pt>
                <c:pt idx="4421">
                  <c:v>41509</c:v>
                </c:pt>
                <c:pt idx="4422">
                  <c:v>41509</c:v>
                </c:pt>
                <c:pt idx="4423">
                  <c:v>41509</c:v>
                </c:pt>
                <c:pt idx="4424">
                  <c:v>41509</c:v>
                </c:pt>
                <c:pt idx="4425">
                  <c:v>41509</c:v>
                </c:pt>
                <c:pt idx="4426">
                  <c:v>41509</c:v>
                </c:pt>
                <c:pt idx="4427">
                  <c:v>41509</c:v>
                </c:pt>
                <c:pt idx="4428">
                  <c:v>41509</c:v>
                </c:pt>
                <c:pt idx="4429">
                  <c:v>41509</c:v>
                </c:pt>
                <c:pt idx="4430">
                  <c:v>41509</c:v>
                </c:pt>
                <c:pt idx="4431">
                  <c:v>41509</c:v>
                </c:pt>
                <c:pt idx="4432">
                  <c:v>41509</c:v>
                </c:pt>
                <c:pt idx="4433">
                  <c:v>41509</c:v>
                </c:pt>
                <c:pt idx="4434">
                  <c:v>41509</c:v>
                </c:pt>
                <c:pt idx="4435">
                  <c:v>41509</c:v>
                </c:pt>
                <c:pt idx="4436">
                  <c:v>41509</c:v>
                </c:pt>
                <c:pt idx="4437">
                  <c:v>41509</c:v>
                </c:pt>
                <c:pt idx="4438">
                  <c:v>41509</c:v>
                </c:pt>
                <c:pt idx="4439">
                  <c:v>41509</c:v>
                </c:pt>
                <c:pt idx="4440">
                  <c:v>41509</c:v>
                </c:pt>
                <c:pt idx="4441">
                  <c:v>41510</c:v>
                </c:pt>
                <c:pt idx="4442">
                  <c:v>41510</c:v>
                </c:pt>
                <c:pt idx="4443">
                  <c:v>41510</c:v>
                </c:pt>
                <c:pt idx="4444">
                  <c:v>41510</c:v>
                </c:pt>
                <c:pt idx="4445">
                  <c:v>41510</c:v>
                </c:pt>
                <c:pt idx="4446">
                  <c:v>41510</c:v>
                </c:pt>
                <c:pt idx="4447">
                  <c:v>41510</c:v>
                </c:pt>
                <c:pt idx="4448">
                  <c:v>41510</c:v>
                </c:pt>
                <c:pt idx="4449">
                  <c:v>41510</c:v>
                </c:pt>
                <c:pt idx="4450">
                  <c:v>41510</c:v>
                </c:pt>
                <c:pt idx="4451">
                  <c:v>41510</c:v>
                </c:pt>
                <c:pt idx="4452">
                  <c:v>41510</c:v>
                </c:pt>
                <c:pt idx="4453">
                  <c:v>41510</c:v>
                </c:pt>
                <c:pt idx="4454">
                  <c:v>41510</c:v>
                </c:pt>
                <c:pt idx="4455">
                  <c:v>41510</c:v>
                </c:pt>
                <c:pt idx="4456">
                  <c:v>41510</c:v>
                </c:pt>
                <c:pt idx="4457">
                  <c:v>41510</c:v>
                </c:pt>
                <c:pt idx="4458">
                  <c:v>41510</c:v>
                </c:pt>
                <c:pt idx="4459">
                  <c:v>41510</c:v>
                </c:pt>
                <c:pt idx="4460">
                  <c:v>41510</c:v>
                </c:pt>
                <c:pt idx="4461">
                  <c:v>41511</c:v>
                </c:pt>
                <c:pt idx="4462">
                  <c:v>41511</c:v>
                </c:pt>
                <c:pt idx="4463">
                  <c:v>41511</c:v>
                </c:pt>
                <c:pt idx="4464">
                  <c:v>41511</c:v>
                </c:pt>
                <c:pt idx="4465">
                  <c:v>41511</c:v>
                </c:pt>
                <c:pt idx="4466">
                  <c:v>41511</c:v>
                </c:pt>
                <c:pt idx="4467">
                  <c:v>41511</c:v>
                </c:pt>
                <c:pt idx="4468">
                  <c:v>41511</c:v>
                </c:pt>
                <c:pt idx="4469">
                  <c:v>41511</c:v>
                </c:pt>
                <c:pt idx="4470">
                  <c:v>41511</c:v>
                </c:pt>
                <c:pt idx="4471">
                  <c:v>41511</c:v>
                </c:pt>
                <c:pt idx="4472">
                  <c:v>41511</c:v>
                </c:pt>
                <c:pt idx="4473">
                  <c:v>41511</c:v>
                </c:pt>
                <c:pt idx="4474">
                  <c:v>41511</c:v>
                </c:pt>
                <c:pt idx="4475">
                  <c:v>41511</c:v>
                </c:pt>
                <c:pt idx="4476">
                  <c:v>41511</c:v>
                </c:pt>
                <c:pt idx="4477">
                  <c:v>41511</c:v>
                </c:pt>
                <c:pt idx="4478">
                  <c:v>41511</c:v>
                </c:pt>
                <c:pt idx="4479">
                  <c:v>41511</c:v>
                </c:pt>
                <c:pt idx="4480">
                  <c:v>41511</c:v>
                </c:pt>
                <c:pt idx="4481">
                  <c:v>41512</c:v>
                </c:pt>
                <c:pt idx="4482">
                  <c:v>41512</c:v>
                </c:pt>
                <c:pt idx="4483">
                  <c:v>41512</c:v>
                </c:pt>
                <c:pt idx="4484">
                  <c:v>41512</c:v>
                </c:pt>
                <c:pt idx="4485">
                  <c:v>41512</c:v>
                </c:pt>
                <c:pt idx="4486">
                  <c:v>41512</c:v>
                </c:pt>
                <c:pt idx="4487">
                  <c:v>41512</c:v>
                </c:pt>
                <c:pt idx="4488">
                  <c:v>41512</c:v>
                </c:pt>
                <c:pt idx="4489">
                  <c:v>41512</c:v>
                </c:pt>
                <c:pt idx="4490">
                  <c:v>41512</c:v>
                </c:pt>
                <c:pt idx="4491">
                  <c:v>41512</c:v>
                </c:pt>
                <c:pt idx="4492">
                  <c:v>41512</c:v>
                </c:pt>
                <c:pt idx="4493">
                  <c:v>41512</c:v>
                </c:pt>
                <c:pt idx="4494">
                  <c:v>41512</c:v>
                </c:pt>
                <c:pt idx="4495">
                  <c:v>41512</c:v>
                </c:pt>
                <c:pt idx="4496">
                  <c:v>41512</c:v>
                </c:pt>
                <c:pt idx="4497">
                  <c:v>41512</c:v>
                </c:pt>
                <c:pt idx="4498">
                  <c:v>41512</c:v>
                </c:pt>
                <c:pt idx="4499">
                  <c:v>41512</c:v>
                </c:pt>
                <c:pt idx="4500">
                  <c:v>41513</c:v>
                </c:pt>
                <c:pt idx="4501">
                  <c:v>41513</c:v>
                </c:pt>
                <c:pt idx="4502">
                  <c:v>41513</c:v>
                </c:pt>
                <c:pt idx="4503">
                  <c:v>41513</c:v>
                </c:pt>
                <c:pt idx="4504">
                  <c:v>41513</c:v>
                </c:pt>
                <c:pt idx="4505">
                  <c:v>41513</c:v>
                </c:pt>
                <c:pt idx="4506">
                  <c:v>41513</c:v>
                </c:pt>
                <c:pt idx="4507">
                  <c:v>41513</c:v>
                </c:pt>
                <c:pt idx="4508">
                  <c:v>41513</c:v>
                </c:pt>
                <c:pt idx="4509">
                  <c:v>41513</c:v>
                </c:pt>
                <c:pt idx="4510">
                  <c:v>41513</c:v>
                </c:pt>
                <c:pt idx="4511">
                  <c:v>41513</c:v>
                </c:pt>
                <c:pt idx="4512">
                  <c:v>41513</c:v>
                </c:pt>
                <c:pt idx="4513">
                  <c:v>41513</c:v>
                </c:pt>
                <c:pt idx="4514">
                  <c:v>41513</c:v>
                </c:pt>
                <c:pt idx="4515">
                  <c:v>41513</c:v>
                </c:pt>
                <c:pt idx="4516">
                  <c:v>41513</c:v>
                </c:pt>
                <c:pt idx="4517">
                  <c:v>41513</c:v>
                </c:pt>
                <c:pt idx="4518">
                  <c:v>41513</c:v>
                </c:pt>
                <c:pt idx="4519">
                  <c:v>41513</c:v>
                </c:pt>
                <c:pt idx="4520">
                  <c:v>41514</c:v>
                </c:pt>
                <c:pt idx="4521">
                  <c:v>41514</c:v>
                </c:pt>
                <c:pt idx="4522">
                  <c:v>41514</c:v>
                </c:pt>
                <c:pt idx="4523">
                  <c:v>41514</c:v>
                </c:pt>
                <c:pt idx="4524">
                  <c:v>41514</c:v>
                </c:pt>
                <c:pt idx="4525">
                  <c:v>41514</c:v>
                </c:pt>
                <c:pt idx="4526">
                  <c:v>41514</c:v>
                </c:pt>
                <c:pt idx="4527">
                  <c:v>41514</c:v>
                </c:pt>
                <c:pt idx="4528">
                  <c:v>41514</c:v>
                </c:pt>
                <c:pt idx="4529">
                  <c:v>41514</c:v>
                </c:pt>
                <c:pt idx="4530">
                  <c:v>41514</c:v>
                </c:pt>
                <c:pt idx="4531">
                  <c:v>41514</c:v>
                </c:pt>
                <c:pt idx="4532">
                  <c:v>41514</c:v>
                </c:pt>
                <c:pt idx="4533">
                  <c:v>41514</c:v>
                </c:pt>
                <c:pt idx="4534">
                  <c:v>41514</c:v>
                </c:pt>
                <c:pt idx="4535">
                  <c:v>41514</c:v>
                </c:pt>
                <c:pt idx="4536">
                  <c:v>41514</c:v>
                </c:pt>
                <c:pt idx="4537">
                  <c:v>41514</c:v>
                </c:pt>
                <c:pt idx="4538">
                  <c:v>41514</c:v>
                </c:pt>
                <c:pt idx="4539">
                  <c:v>41514</c:v>
                </c:pt>
                <c:pt idx="4540">
                  <c:v>41515</c:v>
                </c:pt>
                <c:pt idx="4541">
                  <c:v>41515</c:v>
                </c:pt>
                <c:pt idx="4542">
                  <c:v>41515</c:v>
                </c:pt>
                <c:pt idx="4543">
                  <c:v>41515</c:v>
                </c:pt>
                <c:pt idx="4544">
                  <c:v>41515</c:v>
                </c:pt>
                <c:pt idx="4545">
                  <c:v>41515</c:v>
                </c:pt>
                <c:pt idx="4546">
                  <c:v>41515</c:v>
                </c:pt>
                <c:pt idx="4547">
                  <c:v>41515</c:v>
                </c:pt>
                <c:pt idx="4548">
                  <c:v>41515</c:v>
                </c:pt>
                <c:pt idx="4549">
                  <c:v>41515</c:v>
                </c:pt>
                <c:pt idx="4550">
                  <c:v>41515</c:v>
                </c:pt>
                <c:pt idx="4551">
                  <c:v>41515</c:v>
                </c:pt>
                <c:pt idx="4552">
                  <c:v>41515</c:v>
                </c:pt>
                <c:pt idx="4553">
                  <c:v>41515</c:v>
                </c:pt>
                <c:pt idx="4554">
                  <c:v>41515</c:v>
                </c:pt>
                <c:pt idx="4555">
                  <c:v>41515</c:v>
                </c:pt>
                <c:pt idx="4556">
                  <c:v>41515</c:v>
                </c:pt>
                <c:pt idx="4557">
                  <c:v>41515</c:v>
                </c:pt>
                <c:pt idx="4558">
                  <c:v>41515</c:v>
                </c:pt>
                <c:pt idx="4559">
                  <c:v>41515</c:v>
                </c:pt>
                <c:pt idx="4560">
                  <c:v>41516</c:v>
                </c:pt>
                <c:pt idx="4561">
                  <c:v>41516</c:v>
                </c:pt>
                <c:pt idx="4562">
                  <c:v>41516</c:v>
                </c:pt>
                <c:pt idx="4563">
                  <c:v>41516</c:v>
                </c:pt>
                <c:pt idx="4564">
                  <c:v>41516</c:v>
                </c:pt>
                <c:pt idx="4565">
                  <c:v>41516</c:v>
                </c:pt>
                <c:pt idx="4566">
                  <c:v>41516</c:v>
                </c:pt>
                <c:pt idx="4567">
                  <c:v>41516</c:v>
                </c:pt>
                <c:pt idx="4568">
                  <c:v>41516</c:v>
                </c:pt>
                <c:pt idx="4569">
                  <c:v>41516</c:v>
                </c:pt>
                <c:pt idx="4570">
                  <c:v>41516</c:v>
                </c:pt>
                <c:pt idx="4571">
                  <c:v>41516</c:v>
                </c:pt>
                <c:pt idx="4572">
                  <c:v>41516</c:v>
                </c:pt>
                <c:pt idx="4573">
                  <c:v>41516</c:v>
                </c:pt>
                <c:pt idx="4574">
                  <c:v>41516</c:v>
                </c:pt>
                <c:pt idx="4575">
                  <c:v>41516</c:v>
                </c:pt>
                <c:pt idx="4576">
                  <c:v>41516</c:v>
                </c:pt>
                <c:pt idx="4577">
                  <c:v>41516</c:v>
                </c:pt>
                <c:pt idx="4578">
                  <c:v>41516</c:v>
                </c:pt>
                <c:pt idx="4579">
                  <c:v>41516</c:v>
                </c:pt>
                <c:pt idx="4580">
                  <c:v>41517</c:v>
                </c:pt>
                <c:pt idx="4581">
                  <c:v>41517</c:v>
                </c:pt>
                <c:pt idx="4582">
                  <c:v>41517</c:v>
                </c:pt>
                <c:pt idx="4583">
                  <c:v>41517</c:v>
                </c:pt>
                <c:pt idx="4584">
                  <c:v>41517</c:v>
                </c:pt>
                <c:pt idx="4585">
                  <c:v>41517</c:v>
                </c:pt>
                <c:pt idx="4586">
                  <c:v>41517</c:v>
                </c:pt>
                <c:pt idx="4587">
                  <c:v>41517</c:v>
                </c:pt>
                <c:pt idx="4588">
                  <c:v>41517</c:v>
                </c:pt>
                <c:pt idx="4589">
                  <c:v>41517</c:v>
                </c:pt>
                <c:pt idx="4590">
                  <c:v>41517</c:v>
                </c:pt>
                <c:pt idx="4591">
                  <c:v>41517</c:v>
                </c:pt>
                <c:pt idx="4592">
                  <c:v>41517</c:v>
                </c:pt>
                <c:pt idx="4593">
                  <c:v>41517</c:v>
                </c:pt>
                <c:pt idx="4594">
                  <c:v>41517</c:v>
                </c:pt>
                <c:pt idx="4595">
                  <c:v>41517</c:v>
                </c:pt>
                <c:pt idx="4596">
                  <c:v>41517</c:v>
                </c:pt>
                <c:pt idx="4597">
                  <c:v>41517</c:v>
                </c:pt>
                <c:pt idx="4598">
                  <c:v>41517</c:v>
                </c:pt>
                <c:pt idx="4599">
                  <c:v>41517</c:v>
                </c:pt>
                <c:pt idx="4600">
                  <c:v>41518</c:v>
                </c:pt>
                <c:pt idx="4601">
                  <c:v>41518</c:v>
                </c:pt>
                <c:pt idx="4602">
                  <c:v>41518</c:v>
                </c:pt>
                <c:pt idx="4603">
                  <c:v>41518</c:v>
                </c:pt>
                <c:pt idx="4604">
                  <c:v>41518</c:v>
                </c:pt>
                <c:pt idx="4605">
                  <c:v>41518</c:v>
                </c:pt>
                <c:pt idx="4606">
                  <c:v>41518</c:v>
                </c:pt>
                <c:pt idx="4607">
                  <c:v>41518</c:v>
                </c:pt>
                <c:pt idx="4608">
                  <c:v>41518</c:v>
                </c:pt>
                <c:pt idx="4609">
                  <c:v>41518</c:v>
                </c:pt>
                <c:pt idx="4610">
                  <c:v>41518</c:v>
                </c:pt>
                <c:pt idx="4611">
                  <c:v>41518</c:v>
                </c:pt>
                <c:pt idx="4612">
                  <c:v>41518</c:v>
                </c:pt>
                <c:pt idx="4613">
                  <c:v>41518</c:v>
                </c:pt>
                <c:pt idx="4614">
                  <c:v>41518</c:v>
                </c:pt>
                <c:pt idx="4615">
                  <c:v>41518</c:v>
                </c:pt>
                <c:pt idx="4616">
                  <c:v>41518</c:v>
                </c:pt>
                <c:pt idx="4617">
                  <c:v>41518</c:v>
                </c:pt>
                <c:pt idx="4618">
                  <c:v>41518</c:v>
                </c:pt>
                <c:pt idx="4619">
                  <c:v>41518</c:v>
                </c:pt>
                <c:pt idx="4620">
                  <c:v>41519</c:v>
                </c:pt>
                <c:pt idx="4621">
                  <c:v>41519</c:v>
                </c:pt>
                <c:pt idx="4622">
                  <c:v>41519</c:v>
                </c:pt>
                <c:pt idx="4623">
                  <c:v>41519</c:v>
                </c:pt>
                <c:pt idx="4624">
                  <c:v>41519</c:v>
                </c:pt>
                <c:pt idx="4625">
                  <c:v>41519</c:v>
                </c:pt>
                <c:pt idx="4626">
                  <c:v>41519</c:v>
                </c:pt>
                <c:pt idx="4627">
                  <c:v>41519</c:v>
                </c:pt>
                <c:pt idx="4628">
                  <c:v>41519</c:v>
                </c:pt>
                <c:pt idx="4629">
                  <c:v>41519</c:v>
                </c:pt>
                <c:pt idx="4630">
                  <c:v>41519</c:v>
                </c:pt>
                <c:pt idx="4631">
                  <c:v>41519</c:v>
                </c:pt>
                <c:pt idx="4632">
                  <c:v>41519</c:v>
                </c:pt>
                <c:pt idx="4633">
                  <c:v>41519</c:v>
                </c:pt>
                <c:pt idx="4634">
                  <c:v>41519</c:v>
                </c:pt>
                <c:pt idx="4635">
                  <c:v>41519</c:v>
                </c:pt>
                <c:pt idx="4636">
                  <c:v>41519</c:v>
                </c:pt>
                <c:pt idx="4637">
                  <c:v>41519</c:v>
                </c:pt>
                <c:pt idx="4638">
                  <c:v>41519</c:v>
                </c:pt>
                <c:pt idx="4639">
                  <c:v>41519</c:v>
                </c:pt>
                <c:pt idx="4640">
                  <c:v>41520</c:v>
                </c:pt>
                <c:pt idx="4641">
                  <c:v>41520</c:v>
                </c:pt>
                <c:pt idx="4642">
                  <c:v>41520</c:v>
                </c:pt>
                <c:pt idx="4643">
                  <c:v>41520</c:v>
                </c:pt>
                <c:pt idx="4644">
                  <c:v>41520</c:v>
                </c:pt>
                <c:pt idx="4645">
                  <c:v>41520</c:v>
                </c:pt>
                <c:pt idx="4646">
                  <c:v>41520</c:v>
                </c:pt>
                <c:pt idx="4647">
                  <c:v>41520</c:v>
                </c:pt>
                <c:pt idx="4648">
                  <c:v>41520</c:v>
                </c:pt>
                <c:pt idx="4649">
                  <c:v>41520</c:v>
                </c:pt>
                <c:pt idx="4650">
                  <c:v>41520</c:v>
                </c:pt>
                <c:pt idx="4651">
                  <c:v>41520</c:v>
                </c:pt>
                <c:pt idx="4652">
                  <c:v>41520</c:v>
                </c:pt>
                <c:pt idx="4653">
                  <c:v>41520</c:v>
                </c:pt>
                <c:pt idx="4654">
                  <c:v>41520</c:v>
                </c:pt>
                <c:pt idx="4655">
                  <c:v>41520</c:v>
                </c:pt>
                <c:pt idx="4656">
                  <c:v>41520</c:v>
                </c:pt>
                <c:pt idx="4657">
                  <c:v>41520</c:v>
                </c:pt>
                <c:pt idx="4658">
                  <c:v>41520</c:v>
                </c:pt>
                <c:pt idx="4659">
                  <c:v>41520</c:v>
                </c:pt>
                <c:pt idx="4660">
                  <c:v>41521</c:v>
                </c:pt>
                <c:pt idx="4661">
                  <c:v>41521</c:v>
                </c:pt>
                <c:pt idx="4662">
                  <c:v>41521</c:v>
                </c:pt>
                <c:pt idx="4663">
                  <c:v>41521</c:v>
                </c:pt>
                <c:pt idx="4664">
                  <c:v>41521</c:v>
                </c:pt>
                <c:pt idx="4665">
                  <c:v>41521</c:v>
                </c:pt>
                <c:pt idx="4666">
                  <c:v>41521</c:v>
                </c:pt>
                <c:pt idx="4667">
                  <c:v>41521</c:v>
                </c:pt>
                <c:pt idx="4668">
                  <c:v>41521</c:v>
                </c:pt>
                <c:pt idx="4669">
                  <c:v>41521</c:v>
                </c:pt>
                <c:pt idx="4670">
                  <c:v>41521</c:v>
                </c:pt>
                <c:pt idx="4671">
                  <c:v>41521</c:v>
                </c:pt>
                <c:pt idx="4672">
                  <c:v>41521</c:v>
                </c:pt>
                <c:pt idx="4673">
                  <c:v>41521</c:v>
                </c:pt>
                <c:pt idx="4674">
                  <c:v>41521</c:v>
                </c:pt>
                <c:pt idx="4675">
                  <c:v>41521</c:v>
                </c:pt>
                <c:pt idx="4676">
                  <c:v>41521</c:v>
                </c:pt>
                <c:pt idx="4677">
                  <c:v>41521</c:v>
                </c:pt>
                <c:pt idx="4678">
                  <c:v>41521</c:v>
                </c:pt>
                <c:pt idx="4679">
                  <c:v>41521</c:v>
                </c:pt>
                <c:pt idx="4680">
                  <c:v>41522</c:v>
                </c:pt>
                <c:pt idx="4681">
                  <c:v>41522</c:v>
                </c:pt>
                <c:pt idx="4682">
                  <c:v>41522</c:v>
                </c:pt>
                <c:pt idx="4683">
                  <c:v>41522</c:v>
                </c:pt>
                <c:pt idx="4684">
                  <c:v>41522</c:v>
                </c:pt>
                <c:pt idx="4685">
                  <c:v>41522</c:v>
                </c:pt>
                <c:pt idx="4686">
                  <c:v>41522</c:v>
                </c:pt>
                <c:pt idx="4687">
                  <c:v>41522</c:v>
                </c:pt>
                <c:pt idx="4688">
                  <c:v>41522</c:v>
                </c:pt>
                <c:pt idx="4689">
                  <c:v>41522</c:v>
                </c:pt>
                <c:pt idx="4690">
                  <c:v>41522</c:v>
                </c:pt>
                <c:pt idx="4691">
                  <c:v>41522</c:v>
                </c:pt>
                <c:pt idx="4692">
                  <c:v>41522</c:v>
                </c:pt>
                <c:pt idx="4693">
                  <c:v>41522</c:v>
                </c:pt>
                <c:pt idx="4694">
                  <c:v>41522</c:v>
                </c:pt>
                <c:pt idx="4695">
                  <c:v>41522</c:v>
                </c:pt>
                <c:pt idx="4696">
                  <c:v>41522</c:v>
                </c:pt>
                <c:pt idx="4697">
                  <c:v>41522</c:v>
                </c:pt>
                <c:pt idx="4698">
                  <c:v>41522</c:v>
                </c:pt>
                <c:pt idx="4699">
                  <c:v>41523</c:v>
                </c:pt>
                <c:pt idx="4700">
                  <c:v>41523</c:v>
                </c:pt>
                <c:pt idx="4701">
                  <c:v>41523</c:v>
                </c:pt>
                <c:pt idx="4702">
                  <c:v>41523</c:v>
                </c:pt>
                <c:pt idx="4703">
                  <c:v>41523</c:v>
                </c:pt>
                <c:pt idx="4704">
                  <c:v>41523</c:v>
                </c:pt>
                <c:pt idx="4705">
                  <c:v>41523</c:v>
                </c:pt>
                <c:pt idx="4706">
                  <c:v>41523</c:v>
                </c:pt>
                <c:pt idx="4707">
                  <c:v>41523</c:v>
                </c:pt>
                <c:pt idx="4708">
                  <c:v>41523</c:v>
                </c:pt>
                <c:pt idx="4709">
                  <c:v>41523</c:v>
                </c:pt>
                <c:pt idx="4710">
                  <c:v>41523</c:v>
                </c:pt>
                <c:pt idx="4711">
                  <c:v>41523</c:v>
                </c:pt>
                <c:pt idx="4712">
                  <c:v>41523</c:v>
                </c:pt>
                <c:pt idx="4713">
                  <c:v>41523</c:v>
                </c:pt>
                <c:pt idx="4714">
                  <c:v>41523</c:v>
                </c:pt>
                <c:pt idx="4715">
                  <c:v>41523</c:v>
                </c:pt>
                <c:pt idx="4716">
                  <c:v>41523</c:v>
                </c:pt>
                <c:pt idx="4717">
                  <c:v>41523</c:v>
                </c:pt>
                <c:pt idx="4718">
                  <c:v>41523</c:v>
                </c:pt>
                <c:pt idx="4719">
                  <c:v>41524</c:v>
                </c:pt>
                <c:pt idx="4720">
                  <c:v>41524</c:v>
                </c:pt>
                <c:pt idx="4721">
                  <c:v>41524</c:v>
                </c:pt>
                <c:pt idx="4722">
                  <c:v>41524</c:v>
                </c:pt>
                <c:pt idx="4723">
                  <c:v>41524</c:v>
                </c:pt>
                <c:pt idx="4724">
                  <c:v>41524</c:v>
                </c:pt>
                <c:pt idx="4725">
                  <c:v>41524</c:v>
                </c:pt>
                <c:pt idx="4726">
                  <c:v>41524</c:v>
                </c:pt>
                <c:pt idx="4727">
                  <c:v>41524</c:v>
                </c:pt>
                <c:pt idx="4728">
                  <c:v>41524</c:v>
                </c:pt>
                <c:pt idx="4729">
                  <c:v>41524</c:v>
                </c:pt>
                <c:pt idx="4730">
                  <c:v>41524</c:v>
                </c:pt>
                <c:pt idx="4731">
                  <c:v>41524</c:v>
                </c:pt>
                <c:pt idx="4732">
                  <c:v>41524</c:v>
                </c:pt>
                <c:pt idx="4733">
                  <c:v>41524</c:v>
                </c:pt>
                <c:pt idx="4734">
                  <c:v>41524</c:v>
                </c:pt>
                <c:pt idx="4735">
                  <c:v>41524</c:v>
                </c:pt>
                <c:pt idx="4736">
                  <c:v>41524</c:v>
                </c:pt>
                <c:pt idx="4737">
                  <c:v>41524</c:v>
                </c:pt>
                <c:pt idx="4738">
                  <c:v>41524</c:v>
                </c:pt>
                <c:pt idx="4739">
                  <c:v>41525</c:v>
                </c:pt>
                <c:pt idx="4740">
                  <c:v>41525</c:v>
                </c:pt>
                <c:pt idx="4741">
                  <c:v>41525</c:v>
                </c:pt>
                <c:pt idx="4742">
                  <c:v>41525</c:v>
                </c:pt>
                <c:pt idx="4743">
                  <c:v>41525</c:v>
                </c:pt>
                <c:pt idx="4744">
                  <c:v>41525</c:v>
                </c:pt>
                <c:pt idx="4745">
                  <c:v>41525</c:v>
                </c:pt>
                <c:pt idx="4746">
                  <c:v>41525</c:v>
                </c:pt>
                <c:pt idx="4747">
                  <c:v>41525</c:v>
                </c:pt>
                <c:pt idx="4748">
                  <c:v>41525</c:v>
                </c:pt>
                <c:pt idx="4749">
                  <c:v>41525</c:v>
                </c:pt>
                <c:pt idx="4750">
                  <c:v>41525</c:v>
                </c:pt>
                <c:pt idx="4751">
                  <c:v>41525</c:v>
                </c:pt>
                <c:pt idx="4752">
                  <c:v>41525</c:v>
                </c:pt>
                <c:pt idx="4753">
                  <c:v>41525</c:v>
                </c:pt>
                <c:pt idx="4754">
                  <c:v>41525</c:v>
                </c:pt>
                <c:pt idx="4755">
                  <c:v>41525</c:v>
                </c:pt>
                <c:pt idx="4756">
                  <c:v>41525</c:v>
                </c:pt>
                <c:pt idx="4757">
                  <c:v>41525</c:v>
                </c:pt>
                <c:pt idx="4758">
                  <c:v>41525</c:v>
                </c:pt>
                <c:pt idx="4759">
                  <c:v>41526</c:v>
                </c:pt>
                <c:pt idx="4760">
                  <c:v>41526</c:v>
                </c:pt>
                <c:pt idx="4761">
                  <c:v>41526</c:v>
                </c:pt>
                <c:pt idx="4762">
                  <c:v>41526</c:v>
                </c:pt>
                <c:pt idx="4763">
                  <c:v>41526</c:v>
                </c:pt>
                <c:pt idx="4764">
                  <c:v>41526</c:v>
                </c:pt>
                <c:pt idx="4765">
                  <c:v>41526</c:v>
                </c:pt>
                <c:pt idx="4766">
                  <c:v>41526</c:v>
                </c:pt>
                <c:pt idx="4767">
                  <c:v>41526</c:v>
                </c:pt>
                <c:pt idx="4768">
                  <c:v>41526</c:v>
                </c:pt>
                <c:pt idx="4769">
                  <c:v>41526</c:v>
                </c:pt>
                <c:pt idx="4770">
                  <c:v>41526</c:v>
                </c:pt>
                <c:pt idx="4771">
                  <c:v>41526</c:v>
                </c:pt>
                <c:pt idx="4772">
                  <c:v>41526</c:v>
                </c:pt>
                <c:pt idx="4773">
                  <c:v>41526</c:v>
                </c:pt>
                <c:pt idx="4774">
                  <c:v>41526</c:v>
                </c:pt>
                <c:pt idx="4775">
                  <c:v>41526</c:v>
                </c:pt>
                <c:pt idx="4776">
                  <c:v>41526</c:v>
                </c:pt>
                <c:pt idx="4777">
                  <c:v>41526</c:v>
                </c:pt>
                <c:pt idx="4778">
                  <c:v>41527</c:v>
                </c:pt>
                <c:pt idx="4779">
                  <c:v>41527</c:v>
                </c:pt>
                <c:pt idx="4780">
                  <c:v>41527</c:v>
                </c:pt>
                <c:pt idx="4781">
                  <c:v>41527</c:v>
                </c:pt>
                <c:pt idx="4782">
                  <c:v>41527</c:v>
                </c:pt>
                <c:pt idx="4783">
                  <c:v>41527</c:v>
                </c:pt>
                <c:pt idx="4784">
                  <c:v>41527</c:v>
                </c:pt>
                <c:pt idx="4785">
                  <c:v>41527</c:v>
                </c:pt>
                <c:pt idx="4786">
                  <c:v>41527</c:v>
                </c:pt>
                <c:pt idx="4787">
                  <c:v>41527</c:v>
                </c:pt>
                <c:pt idx="4788">
                  <c:v>41527</c:v>
                </c:pt>
                <c:pt idx="4789">
                  <c:v>41527</c:v>
                </c:pt>
                <c:pt idx="4790">
                  <c:v>41527</c:v>
                </c:pt>
                <c:pt idx="4791">
                  <c:v>41527</c:v>
                </c:pt>
                <c:pt idx="4792">
                  <c:v>41527</c:v>
                </c:pt>
                <c:pt idx="4793">
                  <c:v>41527</c:v>
                </c:pt>
                <c:pt idx="4794">
                  <c:v>41527</c:v>
                </c:pt>
                <c:pt idx="4795">
                  <c:v>41527</c:v>
                </c:pt>
                <c:pt idx="4796">
                  <c:v>41527</c:v>
                </c:pt>
                <c:pt idx="4797">
                  <c:v>41527</c:v>
                </c:pt>
                <c:pt idx="4798">
                  <c:v>41528</c:v>
                </c:pt>
                <c:pt idx="4799">
                  <c:v>41528</c:v>
                </c:pt>
                <c:pt idx="4800">
                  <c:v>41528</c:v>
                </c:pt>
                <c:pt idx="4801">
                  <c:v>41528</c:v>
                </c:pt>
                <c:pt idx="4802">
                  <c:v>41528</c:v>
                </c:pt>
                <c:pt idx="4803">
                  <c:v>41528</c:v>
                </c:pt>
                <c:pt idx="4804">
                  <c:v>41528</c:v>
                </c:pt>
                <c:pt idx="4805">
                  <c:v>41528</c:v>
                </c:pt>
                <c:pt idx="4806">
                  <c:v>41528</c:v>
                </c:pt>
                <c:pt idx="4807">
                  <c:v>41528</c:v>
                </c:pt>
                <c:pt idx="4808">
                  <c:v>41528</c:v>
                </c:pt>
                <c:pt idx="4809">
                  <c:v>41528</c:v>
                </c:pt>
                <c:pt idx="4810">
                  <c:v>41528</c:v>
                </c:pt>
                <c:pt idx="4811">
                  <c:v>41528</c:v>
                </c:pt>
                <c:pt idx="4812">
                  <c:v>41528</c:v>
                </c:pt>
                <c:pt idx="4813">
                  <c:v>41528</c:v>
                </c:pt>
                <c:pt idx="4814">
                  <c:v>41528</c:v>
                </c:pt>
                <c:pt idx="4815">
                  <c:v>41528</c:v>
                </c:pt>
                <c:pt idx="4816">
                  <c:v>41528</c:v>
                </c:pt>
                <c:pt idx="4817">
                  <c:v>41528</c:v>
                </c:pt>
                <c:pt idx="4818">
                  <c:v>41529</c:v>
                </c:pt>
                <c:pt idx="4819">
                  <c:v>41529</c:v>
                </c:pt>
                <c:pt idx="4820">
                  <c:v>41529</c:v>
                </c:pt>
                <c:pt idx="4821">
                  <c:v>41529</c:v>
                </c:pt>
                <c:pt idx="4822">
                  <c:v>41529</c:v>
                </c:pt>
                <c:pt idx="4823">
                  <c:v>41529</c:v>
                </c:pt>
                <c:pt idx="4824">
                  <c:v>41529</c:v>
                </c:pt>
                <c:pt idx="4825">
                  <c:v>41529</c:v>
                </c:pt>
                <c:pt idx="4826">
                  <c:v>41529</c:v>
                </c:pt>
                <c:pt idx="4827">
                  <c:v>41529</c:v>
                </c:pt>
                <c:pt idx="4828">
                  <c:v>41529</c:v>
                </c:pt>
                <c:pt idx="4829">
                  <c:v>41529</c:v>
                </c:pt>
                <c:pt idx="4830">
                  <c:v>41529</c:v>
                </c:pt>
                <c:pt idx="4831">
                  <c:v>41529</c:v>
                </c:pt>
                <c:pt idx="4832">
                  <c:v>41529</c:v>
                </c:pt>
                <c:pt idx="4833">
                  <c:v>41529</c:v>
                </c:pt>
                <c:pt idx="4834">
                  <c:v>41529</c:v>
                </c:pt>
                <c:pt idx="4835">
                  <c:v>41530</c:v>
                </c:pt>
                <c:pt idx="4836">
                  <c:v>41530</c:v>
                </c:pt>
                <c:pt idx="4837">
                  <c:v>41530</c:v>
                </c:pt>
                <c:pt idx="4838">
                  <c:v>41530</c:v>
                </c:pt>
                <c:pt idx="4839">
                  <c:v>41530</c:v>
                </c:pt>
                <c:pt idx="4840">
                  <c:v>41530</c:v>
                </c:pt>
                <c:pt idx="4841">
                  <c:v>41530</c:v>
                </c:pt>
                <c:pt idx="4842">
                  <c:v>41530</c:v>
                </c:pt>
                <c:pt idx="4843">
                  <c:v>41530</c:v>
                </c:pt>
                <c:pt idx="4844">
                  <c:v>41530</c:v>
                </c:pt>
                <c:pt idx="4845">
                  <c:v>41531</c:v>
                </c:pt>
                <c:pt idx="4846">
                  <c:v>41531</c:v>
                </c:pt>
                <c:pt idx="4847">
                  <c:v>41531</c:v>
                </c:pt>
                <c:pt idx="4848">
                  <c:v>41531</c:v>
                </c:pt>
                <c:pt idx="4849">
                  <c:v>41531</c:v>
                </c:pt>
                <c:pt idx="4850">
                  <c:v>41531</c:v>
                </c:pt>
                <c:pt idx="4851">
                  <c:v>41531</c:v>
                </c:pt>
                <c:pt idx="4852">
                  <c:v>41531</c:v>
                </c:pt>
                <c:pt idx="4853">
                  <c:v>41531</c:v>
                </c:pt>
                <c:pt idx="4854">
                  <c:v>41531</c:v>
                </c:pt>
                <c:pt idx="4855">
                  <c:v>41531</c:v>
                </c:pt>
                <c:pt idx="4856">
                  <c:v>41531</c:v>
                </c:pt>
                <c:pt idx="4857">
                  <c:v>41531</c:v>
                </c:pt>
                <c:pt idx="4858">
                  <c:v>41531</c:v>
                </c:pt>
                <c:pt idx="4859">
                  <c:v>41531</c:v>
                </c:pt>
                <c:pt idx="4860">
                  <c:v>41531</c:v>
                </c:pt>
                <c:pt idx="4861">
                  <c:v>41531</c:v>
                </c:pt>
                <c:pt idx="4862">
                  <c:v>41531</c:v>
                </c:pt>
                <c:pt idx="4863">
                  <c:v>41531</c:v>
                </c:pt>
                <c:pt idx="4864">
                  <c:v>41531</c:v>
                </c:pt>
                <c:pt idx="4865">
                  <c:v>41532</c:v>
                </c:pt>
                <c:pt idx="4866">
                  <c:v>41532</c:v>
                </c:pt>
                <c:pt idx="4867">
                  <c:v>41532</c:v>
                </c:pt>
                <c:pt idx="4868">
                  <c:v>41532</c:v>
                </c:pt>
                <c:pt idx="4869">
                  <c:v>41532</c:v>
                </c:pt>
                <c:pt idx="4870">
                  <c:v>41532</c:v>
                </c:pt>
                <c:pt idx="4871">
                  <c:v>41532</c:v>
                </c:pt>
                <c:pt idx="4872">
                  <c:v>41532</c:v>
                </c:pt>
                <c:pt idx="4873">
                  <c:v>41532</c:v>
                </c:pt>
                <c:pt idx="4874">
                  <c:v>41532</c:v>
                </c:pt>
                <c:pt idx="4875">
                  <c:v>41532</c:v>
                </c:pt>
                <c:pt idx="4876">
                  <c:v>41532</c:v>
                </c:pt>
                <c:pt idx="4877">
                  <c:v>41532</c:v>
                </c:pt>
                <c:pt idx="4878">
                  <c:v>41532</c:v>
                </c:pt>
                <c:pt idx="4879">
                  <c:v>41532</c:v>
                </c:pt>
                <c:pt idx="4880">
                  <c:v>41532</c:v>
                </c:pt>
                <c:pt idx="4881">
                  <c:v>41532</c:v>
                </c:pt>
                <c:pt idx="4882">
                  <c:v>41532</c:v>
                </c:pt>
                <c:pt idx="4883">
                  <c:v>41532</c:v>
                </c:pt>
                <c:pt idx="4884">
                  <c:v>41532</c:v>
                </c:pt>
                <c:pt idx="4885">
                  <c:v>41533</c:v>
                </c:pt>
                <c:pt idx="4886">
                  <c:v>41533</c:v>
                </c:pt>
                <c:pt idx="4887">
                  <c:v>41533</c:v>
                </c:pt>
                <c:pt idx="4888">
                  <c:v>41533</c:v>
                </c:pt>
                <c:pt idx="4889">
                  <c:v>41533</c:v>
                </c:pt>
                <c:pt idx="4890">
                  <c:v>41533</c:v>
                </c:pt>
                <c:pt idx="4891">
                  <c:v>41533</c:v>
                </c:pt>
                <c:pt idx="4892">
                  <c:v>41533</c:v>
                </c:pt>
                <c:pt idx="4893">
                  <c:v>41533</c:v>
                </c:pt>
                <c:pt idx="4894">
                  <c:v>41533</c:v>
                </c:pt>
                <c:pt idx="4895">
                  <c:v>41533</c:v>
                </c:pt>
                <c:pt idx="4896">
                  <c:v>41533</c:v>
                </c:pt>
                <c:pt idx="4897">
                  <c:v>41533</c:v>
                </c:pt>
                <c:pt idx="4898">
                  <c:v>41533</c:v>
                </c:pt>
                <c:pt idx="4899">
                  <c:v>41533</c:v>
                </c:pt>
                <c:pt idx="4900">
                  <c:v>41533</c:v>
                </c:pt>
                <c:pt idx="4901">
                  <c:v>41533</c:v>
                </c:pt>
                <c:pt idx="4902">
                  <c:v>41533</c:v>
                </c:pt>
                <c:pt idx="4903">
                  <c:v>41533</c:v>
                </c:pt>
                <c:pt idx="4904">
                  <c:v>41533</c:v>
                </c:pt>
                <c:pt idx="4905">
                  <c:v>41534</c:v>
                </c:pt>
                <c:pt idx="4906">
                  <c:v>41534</c:v>
                </c:pt>
                <c:pt idx="4907">
                  <c:v>41534</c:v>
                </c:pt>
                <c:pt idx="4908">
                  <c:v>41534</c:v>
                </c:pt>
                <c:pt idx="4909">
                  <c:v>41534</c:v>
                </c:pt>
                <c:pt idx="4910">
                  <c:v>41534</c:v>
                </c:pt>
                <c:pt idx="4911">
                  <c:v>41534</c:v>
                </c:pt>
                <c:pt idx="4912">
                  <c:v>41534</c:v>
                </c:pt>
                <c:pt idx="4913">
                  <c:v>41534</c:v>
                </c:pt>
                <c:pt idx="4914">
                  <c:v>41534</c:v>
                </c:pt>
                <c:pt idx="4915">
                  <c:v>41534</c:v>
                </c:pt>
                <c:pt idx="4916">
                  <c:v>41534</c:v>
                </c:pt>
                <c:pt idx="4917">
                  <c:v>41534</c:v>
                </c:pt>
                <c:pt idx="4918">
                  <c:v>41534</c:v>
                </c:pt>
                <c:pt idx="4919">
                  <c:v>41534</c:v>
                </c:pt>
                <c:pt idx="4920">
                  <c:v>41534</c:v>
                </c:pt>
                <c:pt idx="4921">
                  <c:v>41534</c:v>
                </c:pt>
                <c:pt idx="4922">
                  <c:v>41534</c:v>
                </c:pt>
                <c:pt idx="4923">
                  <c:v>41534</c:v>
                </c:pt>
                <c:pt idx="4924">
                  <c:v>41535</c:v>
                </c:pt>
                <c:pt idx="4925">
                  <c:v>41535</c:v>
                </c:pt>
                <c:pt idx="4926">
                  <c:v>41535</c:v>
                </c:pt>
                <c:pt idx="4927">
                  <c:v>41535</c:v>
                </c:pt>
                <c:pt idx="4928">
                  <c:v>41535</c:v>
                </c:pt>
                <c:pt idx="4929">
                  <c:v>41535</c:v>
                </c:pt>
                <c:pt idx="4930">
                  <c:v>41535</c:v>
                </c:pt>
                <c:pt idx="4931">
                  <c:v>41535</c:v>
                </c:pt>
                <c:pt idx="4932">
                  <c:v>41535</c:v>
                </c:pt>
                <c:pt idx="4933">
                  <c:v>41535</c:v>
                </c:pt>
                <c:pt idx="4934">
                  <c:v>41535</c:v>
                </c:pt>
                <c:pt idx="4935">
                  <c:v>41535</c:v>
                </c:pt>
                <c:pt idx="4936">
                  <c:v>41535</c:v>
                </c:pt>
                <c:pt idx="4937">
                  <c:v>41535</c:v>
                </c:pt>
                <c:pt idx="4938">
                  <c:v>41535</c:v>
                </c:pt>
                <c:pt idx="4939">
                  <c:v>41535</c:v>
                </c:pt>
                <c:pt idx="4940">
                  <c:v>41535</c:v>
                </c:pt>
                <c:pt idx="4941">
                  <c:v>41535</c:v>
                </c:pt>
                <c:pt idx="4942">
                  <c:v>41535</c:v>
                </c:pt>
                <c:pt idx="4943">
                  <c:v>41535</c:v>
                </c:pt>
                <c:pt idx="4944">
                  <c:v>41536</c:v>
                </c:pt>
                <c:pt idx="4945">
                  <c:v>41536</c:v>
                </c:pt>
                <c:pt idx="4946">
                  <c:v>41536</c:v>
                </c:pt>
                <c:pt idx="4947">
                  <c:v>41536</c:v>
                </c:pt>
                <c:pt idx="4948">
                  <c:v>41536</c:v>
                </c:pt>
                <c:pt idx="4949">
                  <c:v>41536</c:v>
                </c:pt>
                <c:pt idx="4950">
                  <c:v>41536</c:v>
                </c:pt>
                <c:pt idx="4951">
                  <c:v>41536</c:v>
                </c:pt>
                <c:pt idx="4952">
                  <c:v>41536</c:v>
                </c:pt>
                <c:pt idx="4953">
                  <c:v>41536</c:v>
                </c:pt>
                <c:pt idx="4954">
                  <c:v>41536</c:v>
                </c:pt>
                <c:pt idx="4955">
                  <c:v>41536</c:v>
                </c:pt>
                <c:pt idx="4956">
                  <c:v>41536</c:v>
                </c:pt>
                <c:pt idx="4957">
                  <c:v>41536</c:v>
                </c:pt>
                <c:pt idx="4958">
                  <c:v>41536</c:v>
                </c:pt>
                <c:pt idx="4959">
                  <c:v>41536</c:v>
                </c:pt>
                <c:pt idx="4960">
                  <c:v>41536</c:v>
                </c:pt>
                <c:pt idx="4961">
                  <c:v>41536</c:v>
                </c:pt>
                <c:pt idx="4962">
                  <c:v>41536</c:v>
                </c:pt>
                <c:pt idx="4963">
                  <c:v>41536</c:v>
                </c:pt>
                <c:pt idx="4964">
                  <c:v>41537</c:v>
                </c:pt>
                <c:pt idx="4965">
                  <c:v>41537</c:v>
                </c:pt>
                <c:pt idx="4966">
                  <c:v>41537</c:v>
                </c:pt>
                <c:pt idx="4967">
                  <c:v>41537</c:v>
                </c:pt>
                <c:pt idx="4968">
                  <c:v>41537</c:v>
                </c:pt>
                <c:pt idx="4969">
                  <c:v>41537</c:v>
                </c:pt>
                <c:pt idx="4970">
                  <c:v>41537</c:v>
                </c:pt>
                <c:pt idx="4971">
                  <c:v>41537</c:v>
                </c:pt>
                <c:pt idx="4972">
                  <c:v>41537</c:v>
                </c:pt>
                <c:pt idx="4973">
                  <c:v>41537</c:v>
                </c:pt>
                <c:pt idx="4974">
                  <c:v>41537</c:v>
                </c:pt>
                <c:pt idx="4975">
                  <c:v>41537</c:v>
                </c:pt>
                <c:pt idx="4976">
                  <c:v>41537</c:v>
                </c:pt>
                <c:pt idx="4977">
                  <c:v>41537</c:v>
                </c:pt>
                <c:pt idx="4978">
                  <c:v>41537</c:v>
                </c:pt>
                <c:pt idx="4979">
                  <c:v>41537</c:v>
                </c:pt>
                <c:pt idx="4980">
                  <c:v>41537</c:v>
                </c:pt>
                <c:pt idx="4981">
                  <c:v>41537</c:v>
                </c:pt>
                <c:pt idx="4982">
                  <c:v>41537</c:v>
                </c:pt>
                <c:pt idx="4983">
                  <c:v>41537</c:v>
                </c:pt>
                <c:pt idx="4984">
                  <c:v>41538</c:v>
                </c:pt>
                <c:pt idx="4985">
                  <c:v>41538</c:v>
                </c:pt>
                <c:pt idx="4986">
                  <c:v>41538</c:v>
                </c:pt>
                <c:pt idx="4987">
                  <c:v>41538</c:v>
                </c:pt>
                <c:pt idx="4988">
                  <c:v>41538</c:v>
                </c:pt>
                <c:pt idx="4989">
                  <c:v>41538</c:v>
                </c:pt>
                <c:pt idx="4990">
                  <c:v>41538</c:v>
                </c:pt>
                <c:pt idx="4991">
                  <c:v>41538</c:v>
                </c:pt>
                <c:pt idx="4992">
                  <c:v>41538</c:v>
                </c:pt>
                <c:pt idx="4993">
                  <c:v>41538</c:v>
                </c:pt>
                <c:pt idx="4994">
                  <c:v>41538</c:v>
                </c:pt>
                <c:pt idx="4995">
                  <c:v>41538</c:v>
                </c:pt>
                <c:pt idx="4996">
                  <c:v>41538</c:v>
                </c:pt>
                <c:pt idx="4997">
                  <c:v>41538</c:v>
                </c:pt>
                <c:pt idx="4998">
                  <c:v>41538</c:v>
                </c:pt>
                <c:pt idx="4999">
                  <c:v>41538</c:v>
                </c:pt>
                <c:pt idx="5000">
                  <c:v>41538</c:v>
                </c:pt>
                <c:pt idx="5001">
                  <c:v>41538</c:v>
                </c:pt>
                <c:pt idx="5002">
                  <c:v>41538</c:v>
                </c:pt>
                <c:pt idx="5003">
                  <c:v>41538</c:v>
                </c:pt>
                <c:pt idx="5004">
                  <c:v>41539</c:v>
                </c:pt>
                <c:pt idx="5005">
                  <c:v>41539</c:v>
                </c:pt>
                <c:pt idx="5006">
                  <c:v>41539</c:v>
                </c:pt>
                <c:pt idx="5007">
                  <c:v>41539</c:v>
                </c:pt>
                <c:pt idx="5008">
                  <c:v>41539</c:v>
                </c:pt>
                <c:pt idx="5009">
                  <c:v>41539</c:v>
                </c:pt>
                <c:pt idx="5010">
                  <c:v>41539</c:v>
                </c:pt>
                <c:pt idx="5011">
                  <c:v>41539</c:v>
                </c:pt>
                <c:pt idx="5012">
                  <c:v>41539</c:v>
                </c:pt>
                <c:pt idx="5013">
                  <c:v>41539</c:v>
                </c:pt>
                <c:pt idx="5014">
                  <c:v>41539</c:v>
                </c:pt>
                <c:pt idx="5015">
                  <c:v>41539</c:v>
                </c:pt>
                <c:pt idx="5016">
                  <c:v>41539</c:v>
                </c:pt>
                <c:pt idx="5017">
                  <c:v>41539</c:v>
                </c:pt>
                <c:pt idx="5018">
                  <c:v>41539</c:v>
                </c:pt>
                <c:pt idx="5019">
                  <c:v>41539</c:v>
                </c:pt>
                <c:pt idx="5020">
                  <c:v>41539</c:v>
                </c:pt>
                <c:pt idx="5021">
                  <c:v>41539</c:v>
                </c:pt>
                <c:pt idx="5022">
                  <c:v>41539</c:v>
                </c:pt>
                <c:pt idx="5023">
                  <c:v>41540</c:v>
                </c:pt>
                <c:pt idx="5024">
                  <c:v>41540</c:v>
                </c:pt>
                <c:pt idx="5025">
                  <c:v>41540</c:v>
                </c:pt>
                <c:pt idx="5026">
                  <c:v>41540</c:v>
                </c:pt>
                <c:pt idx="5027">
                  <c:v>41540</c:v>
                </c:pt>
                <c:pt idx="5028">
                  <c:v>41540</c:v>
                </c:pt>
                <c:pt idx="5029">
                  <c:v>41540</c:v>
                </c:pt>
                <c:pt idx="5030">
                  <c:v>41540</c:v>
                </c:pt>
                <c:pt idx="5031">
                  <c:v>41540</c:v>
                </c:pt>
                <c:pt idx="5032">
                  <c:v>41540</c:v>
                </c:pt>
                <c:pt idx="5033">
                  <c:v>41540</c:v>
                </c:pt>
                <c:pt idx="5034">
                  <c:v>41540</c:v>
                </c:pt>
                <c:pt idx="5035">
                  <c:v>41540</c:v>
                </c:pt>
                <c:pt idx="5036">
                  <c:v>41540</c:v>
                </c:pt>
                <c:pt idx="5037">
                  <c:v>41540</c:v>
                </c:pt>
                <c:pt idx="5038">
                  <c:v>41540</c:v>
                </c:pt>
                <c:pt idx="5039">
                  <c:v>41540</c:v>
                </c:pt>
                <c:pt idx="5040">
                  <c:v>41540</c:v>
                </c:pt>
                <c:pt idx="5041">
                  <c:v>41540</c:v>
                </c:pt>
                <c:pt idx="5042">
                  <c:v>41540</c:v>
                </c:pt>
                <c:pt idx="5043">
                  <c:v>41541</c:v>
                </c:pt>
                <c:pt idx="5044">
                  <c:v>41541</c:v>
                </c:pt>
                <c:pt idx="5045">
                  <c:v>41541</c:v>
                </c:pt>
                <c:pt idx="5046">
                  <c:v>41541</c:v>
                </c:pt>
                <c:pt idx="5047">
                  <c:v>41541</c:v>
                </c:pt>
                <c:pt idx="5048">
                  <c:v>41541</c:v>
                </c:pt>
                <c:pt idx="5049">
                  <c:v>41541</c:v>
                </c:pt>
                <c:pt idx="5050">
                  <c:v>41541</c:v>
                </c:pt>
                <c:pt idx="5051">
                  <c:v>41541</c:v>
                </c:pt>
                <c:pt idx="5052">
                  <c:v>41541</c:v>
                </c:pt>
                <c:pt idx="5053">
                  <c:v>41541</c:v>
                </c:pt>
                <c:pt idx="5054">
                  <c:v>41541</c:v>
                </c:pt>
                <c:pt idx="5055">
                  <c:v>41541</c:v>
                </c:pt>
                <c:pt idx="5056">
                  <c:v>41541</c:v>
                </c:pt>
                <c:pt idx="5057">
                  <c:v>41541</c:v>
                </c:pt>
                <c:pt idx="5058">
                  <c:v>41541</c:v>
                </c:pt>
                <c:pt idx="5059">
                  <c:v>41541</c:v>
                </c:pt>
                <c:pt idx="5060">
                  <c:v>41541</c:v>
                </c:pt>
                <c:pt idx="5061">
                  <c:v>41541</c:v>
                </c:pt>
                <c:pt idx="5062">
                  <c:v>41541</c:v>
                </c:pt>
                <c:pt idx="5063">
                  <c:v>41542</c:v>
                </c:pt>
                <c:pt idx="5064">
                  <c:v>41542</c:v>
                </c:pt>
                <c:pt idx="5065">
                  <c:v>41542</c:v>
                </c:pt>
                <c:pt idx="5066">
                  <c:v>41542</c:v>
                </c:pt>
                <c:pt idx="5067">
                  <c:v>41542</c:v>
                </c:pt>
                <c:pt idx="5068">
                  <c:v>41542</c:v>
                </c:pt>
                <c:pt idx="5069">
                  <c:v>41542</c:v>
                </c:pt>
                <c:pt idx="5070">
                  <c:v>41542</c:v>
                </c:pt>
                <c:pt idx="5071">
                  <c:v>41542</c:v>
                </c:pt>
                <c:pt idx="5072">
                  <c:v>41542</c:v>
                </c:pt>
                <c:pt idx="5073">
                  <c:v>41542</c:v>
                </c:pt>
                <c:pt idx="5074">
                  <c:v>41542</c:v>
                </c:pt>
                <c:pt idx="5075">
                  <c:v>41542</c:v>
                </c:pt>
                <c:pt idx="5076">
                  <c:v>41542</c:v>
                </c:pt>
                <c:pt idx="5077">
                  <c:v>41542</c:v>
                </c:pt>
                <c:pt idx="5078">
                  <c:v>41542</c:v>
                </c:pt>
                <c:pt idx="5079">
                  <c:v>41542</c:v>
                </c:pt>
                <c:pt idx="5080">
                  <c:v>41542</c:v>
                </c:pt>
                <c:pt idx="5081">
                  <c:v>41542</c:v>
                </c:pt>
                <c:pt idx="5082">
                  <c:v>41542</c:v>
                </c:pt>
                <c:pt idx="5083">
                  <c:v>41543</c:v>
                </c:pt>
                <c:pt idx="5084">
                  <c:v>41543</c:v>
                </c:pt>
                <c:pt idx="5085">
                  <c:v>41543</c:v>
                </c:pt>
                <c:pt idx="5086">
                  <c:v>41543</c:v>
                </c:pt>
                <c:pt idx="5087">
                  <c:v>41543</c:v>
                </c:pt>
                <c:pt idx="5088">
                  <c:v>41543</c:v>
                </c:pt>
                <c:pt idx="5089">
                  <c:v>41543</c:v>
                </c:pt>
                <c:pt idx="5090">
                  <c:v>41543</c:v>
                </c:pt>
                <c:pt idx="5091">
                  <c:v>41543</c:v>
                </c:pt>
                <c:pt idx="5092">
                  <c:v>41543</c:v>
                </c:pt>
                <c:pt idx="5093">
                  <c:v>41543</c:v>
                </c:pt>
                <c:pt idx="5094">
                  <c:v>41543</c:v>
                </c:pt>
                <c:pt idx="5095">
                  <c:v>41543</c:v>
                </c:pt>
                <c:pt idx="5096">
                  <c:v>41543</c:v>
                </c:pt>
                <c:pt idx="5097">
                  <c:v>41543</c:v>
                </c:pt>
                <c:pt idx="5098">
                  <c:v>41543</c:v>
                </c:pt>
                <c:pt idx="5099">
                  <c:v>41543</c:v>
                </c:pt>
                <c:pt idx="5100">
                  <c:v>41543</c:v>
                </c:pt>
                <c:pt idx="5101">
                  <c:v>41543</c:v>
                </c:pt>
                <c:pt idx="5102">
                  <c:v>41543</c:v>
                </c:pt>
                <c:pt idx="5103">
                  <c:v>41544</c:v>
                </c:pt>
                <c:pt idx="5104">
                  <c:v>41544</c:v>
                </c:pt>
                <c:pt idx="5105">
                  <c:v>41544</c:v>
                </c:pt>
                <c:pt idx="5106">
                  <c:v>41544</c:v>
                </c:pt>
                <c:pt idx="5107">
                  <c:v>41544</c:v>
                </c:pt>
                <c:pt idx="5108">
                  <c:v>41544</c:v>
                </c:pt>
                <c:pt idx="5109">
                  <c:v>41544</c:v>
                </c:pt>
                <c:pt idx="5110">
                  <c:v>41544</c:v>
                </c:pt>
                <c:pt idx="5111">
                  <c:v>41544</c:v>
                </c:pt>
                <c:pt idx="5112">
                  <c:v>41544</c:v>
                </c:pt>
                <c:pt idx="5113">
                  <c:v>41544</c:v>
                </c:pt>
                <c:pt idx="5114">
                  <c:v>41544</c:v>
                </c:pt>
                <c:pt idx="5115">
                  <c:v>41544</c:v>
                </c:pt>
                <c:pt idx="5116">
                  <c:v>41544</c:v>
                </c:pt>
                <c:pt idx="5117">
                  <c:v>41544</c:v>
                </c:pt>
                <c:pt idx="5118">
                  <c:v>41544</c:v>
                </c:pt>
                <c:pt idx="5119">
                  <c:v>41544</c:v>
                </c:pt>
                <c:pt idx="5120">
                  <c:v>41544</c:v>
                </c:pt>
                <c:pt idx="5121">
                  <c:v>41544</c:v>
                </c:pt>
                <c:pt idx="5122">
                  <c:v>41545</c:v>
                </c:pt>
                <c:pt idx="5123">
                  <c:v>41545</c:v>
                </c:pt>
                <c:pt idx="5124">
                  <c:v>41545</c:v>
                </c:pt>
                <c:pt idx="5125">
                  <c:v>41545</c:v>
                </c:pt>
                <c:pt idx="5126">
                  <c:v>41545</c:v>
                </c:pt>
                <c:pt idx="5127">
                  <c:v>41545</c:v>
                </c:pt>
                <c:pt idx="5128">
                  <c:v>41545</c:v>
                </c:pt>
                <c:pt idx="5129">
                  <c:v>41545</c:v>
                </c:pt>
                <c:pt idx="5130">
                  <c:v>41545</c:v>
                </c:pt>
                <c:pt idx="5131">
                  <c:v>41545</c:v>
                </c:pt>
                <c:pt idx="5132">
                  <c:v>41545</c:v>
                </c:pt>
                <c:pt idx="5133">
                  <c:v>41545</c:v>
                </c:pt>
                <c:pt idx="5134">
                  <c:v>41545</c:v>
                </c:pt>
                <c:pt idx="5135">
                  <c:v>41545</c:v>
                </c:pt>
                <c:pt idx="5136">
                  <c:v>41545</c:v>
                </c:pt>
                <c:pt idx="5137">
                  <c:v>41545</c:v>
                </c:pt>
                <c:pt idx="5138">
                  <c:v>41545</c:v>
                </c:pt>
                <c:pt idx="5139">
                  <c:v>41545</c:v>
                </c:pt>
                <c:pt idx="5140">
                  <c:v>41545</c:v>
                </c:pt>
                <c:pt idx="5141">
                  <c:v>41545</c:v>
                </c:pt>
                <c:pt idx="5142">
                  <c:v>41546</c:v>
                </c:pt>
                <c:pt idx="5143">
                  <c:v>41546</c:v>
                </c:pt>
                <c:pt idx="5144">
                  <c:v>41546</c:v>
                </c:pt>
                <c:pt idx="5145">
                  <c:v>41546</c:v>
                </c:pt>
                <c:pt idx="5146">
                  <c:v>41546</c:v>
                </c:pt>
                <c:pt idx="5147">
                  <c:v>41546</c:v>
                </c:pt>
                <c:pt idx="5148">
                  <c:v>41546</c:v>
                </c:pt>
                <c:pt idx="5149">
                  <c:v>41546</c:v>
                </c:pt>
                <c:pt idx="5150">
                  <c:v>41546</c:v>
                </c:pt>
                <c:pt idx="5151">
                  <c:v>41546</c:v>
                </c:pt>
                <c:pt idx="5152">
                  <c:v>41546</c:v>
                </c:pt>
                <c:pt idx="5153">
                  <c:v>41546</c:v>
                </c:pt>
                <c:pt idx="5154">
                  <c:v>41546</c:v>
                </c:pt>
                <c:pt idx="5155">
                  <c:v>41546</c:v>
                </c:pt>
                <c:pt idx="5156">
                  <c:v>41546</c:v>
                </c:pt>
                <c:pt idx="5157">
                  <c:v>41546</c:v>
                </c:pt>
                <c:pt idx="5158">
                  <c:v>41546</c:v>
                </c:pt>
                <c:pt idx="5159">
                  <c:v>41546</c:v>
                </c:pt>
                <c:pt idx="5160">
                  <c:v>41546</c:v>
                </c:pt>
                <c:pt idx="5161">
                  <c:v>41546</c:v>
                </c:pt>
                <c:pt idx="5162">
                  <c:v>41547</c:v>
                </c:pt>
                <c:pt idx="5163">
                  <c:v>41547</c:v>
                </c:pt>
                <c:pt idx="5164">
                  <c:v>41547</c:v>
                </c:pt>
                <c:pt idx="5165">
                  <c:v>41547</c:v>
                </c:pt>
                <c:pt idx="5166">
                  <c:v>41547</c:v>
                </c:pt>
                <c:pt idx="5167">
                  <c:v>41547</c:v>
                </c:pt>
                <c:pt idx="5168">
                  <c:v>41547</c:v>
                </c:pt>
                <c:pt idx="5169">
                  <c:v>41547</c:v>
                </c:pt>
                <c:pt idx="5170">
                  <c:v>41547</c:v>
                </c:pt>
                <c:pt idx="5171">
                  <c:v>41547</c:v>
                </c:pt>
                <c:pt idx="5172">
                  <c:v>41547</c:v>
                </c:pt>
                <c:pt idx="5173">
                  <c:v>41547</c:v>
                </c:pt>
                <c:pt idx="5174">
                  <c:v>41547</c:v>
                </c:pt>
                <c:pt idx="5175">
                  <c:v>41547</c:v>
                </c:pt>
                <c:pt idx="5176">
                  <c:v>41547</c:v>
                </c:pt>
                <c:pt idx="5177">
                  <c:v>41547</c:v>
                </c:pt>
                <c:pt idx="5178">
                  <c:v>41548</c:v>
                </c:pt>
                <c:pt idx="5179">
                  <c:v>41548</c:v>
                </c:pt>
                <c:pt idx="5180">
                  <c:v>41548</c:v>
                </c:pt>
                <c:pt idx="5181">
                  <c:v>41548</c:v>
                </c:pt>
                <c:pt idx="5182">
                  <c:v>41548</c:v>
                </c:pt>
                <c:pt idx="5183">
                  <c:v>41548</c:v>
                </c:pt>
                <c:pt idx="5184">
                  <c:v>41548</c:v>
                </c:pt>
                <c:pt idx="5185">
                  <c:v>41548</c:v>
                </c:pt>
                <c:pt idx="5186">
                  <c:v>41548</c:v>
                </c:pt>
                <c:pt idx="5187">
                  <c:v>41548</c:v>
                </c:pt>
                <c:pt idx="5188">
                  <c:v>41548</c:v>
                </c:pt>
                <c:pt idx="5189">
                  <c:v>41548</c:v>
                </c:pt>
                <c:pt idx="5190">
                  <c:v>41548</c:v>
                </c:pt>
                <c:pt idx="5191">
                  <c:v>41548</c:v>
                </c:pt>
                <c:pt idx="5192">
                  <c:v>41548</c:v>
                </c:pt>
                <c:pt idx="5193">
                  <c:v>41548</c:v>
                </c:pt>
                <c:pt idx="5194">
                  <c:v>41548</c:v>
                </c:pt>
                <c:pt idx="5195">
                  <c:v>41548</c:v>
                </c:pt>
                <c:pt idx="5196">
                  <c:v>41549</c:v>
                </c:pt>
                <c:pt idx="5197">
                  <c:v>41549</c:v>
                </c:pt>
                <c:pt idx="5198">
                  <c:v>41549</c:v>
                </c:pt>
                <c:pt idx="5199">
                  <c:v>41549</c:v>
                </c:pt>
                <c:pt idx="5200">
                  <c:v>41549</c:v>
                </c:pt>
                <c:pt idx="5201">
                  <c:v>41549</c:v>
                </c:pt>
                <c:pt idx="5202">
                  <c:v>41549</c:v>
                </c:pt>
                <c:pt idx="5203">
                  <c:v>41549</c:v>
                </c:pt>
                <c:pt idx="5204">
                  <c:v>41549</c:v>
                </c:pt>
                <c:pt idx="5205">
                  <c:v>41549</c:v>
                </c:pt>
                <c:pt idx="5206">
                  <c:v>41549</c:v>
                </c:pt>
                <c:pt idx="5207">
                  <c:v>41549</c:v>
                </c:pt>
                <c:pt idx="5208">
                  <c:v>41549</c:v>
                </c:pt>
                <c:pt idx="5209">
                  <c:v>41549</c:v>
                </c:pt>
                <c:pt idx="5210">
                  <c:v>41549</c:v>
                </c:pt>
                <c:pt idx="5211">
                  <c:v>41549</c:v>
                </c:pt>
                <c:pt idx="5212">
                  <c:v>41549</c:v>
                </c:pt>
                <c:pt idx="5213">
                  <c:v>41549</c:v>
                </c:pt>
                <c:pt idx="5214">
                  <c:v>41549</c:v>
                </c:pt>
                <c:pt idx="5215">
                  <c:v>41549</c:v>
                </c:pt>
                <c:pt idx="5216">
                  <c:v>41550</c:v>
                </c:pt>
                <c:pt idx="5217">
                  <c:v>41550</c:v>
                </c:pt>
                <c:pt idx="5218">
                  <c:v>41550</c:v>
                </c:pt>
                <c:pt idx="5219">
                  <c:v>41550</c:v>
                </c:pt>
                <c:pt idx="5220">
                  <c:v>41550</c:v>
                </c:pt>
                <c:pt idx="5221">
                  <c:v>41550</c:v>
                </c:pt>
                <c:pt idx="5222">
                  <c:v>41550</c:v>
                </c:pt>
                <c:pt idx="5223">
                  <c:v>41550</c:v>
                </c:pt>
                <c:pt idx="5224">
                  <c:v>41550</c:v>
                </c:pt>
                <c:pt idx="5225">
                  <c:v>41550</c:v>
                </c:pt>
                <c:pt idx="5226">
                  <c:v>41550</c:v>
                </c:pt>
                <c:pt idx="5227">
                  <c:v>41550</c:v>
                </c:pt>
                <c:pt idx="5228">
                  <c:v>41550</c:v>
                </c:pt>
                <c:pt idx="5229">
                  <c:v>41550</c:v>
                </c:pt>
                <c:pt idx="5230">
                  <c:v>41550</c:v>
                </c:pt>
                <c:pt idx="5231">
                  <c:v>41550</c:v>
                </c:pt>
                <c:pt idx="5232">
                  <c:v>41550</c:v>
                </c:pt>
                <c:pt idx="5233">
                  <c:v>41550</c:v>
                </c:pt>
                <c:pt idx="5234">
                  <c:v>41550</c:v>
                </c:pt>
                <c:pt idx="5235">
                  <c:v>41551</c:v>
                </c:pt>
                <c:pt idx="5236">
                  <c:v>41551</c:v>
                </c:pt>
                <c:pt idx="5237">
                  <c:v>41551</c:v>
                </c:pt>
                <c:pt idx="5238">
                  <c:v>41551</c:v>
                </c:pt>
                <c:pt idx="5239">
                  <c:v>41551</c:v>
                </c:pt>
                <c:pt idx="5240">
                  <c:v>41551</c:v>
                </c:pt>
                <c:pt idx="5241">
                  <c:v>41551</c:v>
                </c:pt>
                <c:pt idx="5242">
                  <c:v>41551</c:v>
                </c:pt>
                <c:pt idx="5243">
                  <c:v>41551</c:v>
                </c:pt>
                <c:pt idx="5244">
                  <c:v>41551</c:v>
                </c:pt>
                <c:pt idx="5245">
                  <c:v>41551</c:v>
                </c:pt>
                <c:pt idx="5246">
                  <c:v>41551</c:v>
                </c:pt>
                <c:pt idx="5247">
                  <c:v>41551</c:v>
                </c:pt>
                <c:pt idx="5248">
                  <c:v>41551</c:v>
                </c:pt>
                <c:pt idx="5249">
                  <c:v>41551</c:v>
                </c:pt>
                <c:pt idx="5250">
                  <c:v>41551</c:v>
                </c:pt>
                <c:pt idx="5251">
                  <c:v>41551</c:v>
                </c:pt>
                <c:pt idx="5252">
                  <c:v>41551</c:v>
                </c:pt>
                <c:pt idx="5253">
                  <c:v>41551</c:v>
                </c:pt>
                <c:pt idx="5254">
                  <c:v>41551</c:v>
                </c:pt>
                <c:pt idx="5255">
                  <c:v>41552</c:v>
                </c:pt>
                <c:pt idx="5256">
                  <c:v>41552</c:v>
                </c:pt>
                <c:pt idx="5257">
                  <c:v>41552</c:v>
                </c:pt>
                <c:pt idx="5258">
                  <c:v>41552</c:v>
                </c:pt>
                <c:pt idx="5259">
                  <c:v>41552</c:v>
                </c:pt>
                <c:pt idx="5260">
                  <c:v>41552</c:v>
                </c:pt>
                <c:pt idx="5261">
                  <c:v>41552</c:v>
                </c:pt>
                <c:pt idx="5262">
                  <c:v>41552</c:v>
                </c:pt>
                <c:pt idx="5263">
                  <c:v>41552</c:v>
                </c:pt>
                <c:pt idx="5264">
                  <c:v>41552</c:v>
                </c:pt>
                <c:pt idx="5265">
                  <c:v>41552</c:v>
                </c:pt>
                <c:pt idx="5266">
                  <c:v>41552</c:v>
                </c:pt>
                <c:pt idx="5267">
                  <c:v>41552</c:v>
                </c:pt>
                <c:pt idx="5268">
                  <c:v>41552</c:v>
                </c:pt>
                <c:pt idx="5269">
                  <c:v>41552</c:v>
                </c:pt>
                <c:pt idx="5270">
                  <c:v>41552</c:v>
                </c:pt>
                <c:pt idx="5271">
                  <c:v>41552</c:v>
                </c:pt>
                <c:pt idx="5272">
                  <c:v>41552</c:v>
                </c:pt>
                <c:pt idx="5273">
                  <c:v>41552</c:v>
                </c:pt>
                <c:pt idx="5274">
                  <c:v>41552</c:v>
                </c:pt>
                <c:pt idx="5275">
                  <c:v>41553</c:v>
                </c:pt>
                <c:pt idx="5276">
                  <c:v>41553</c:v>
                </c:pt>
                <c:pt idx="5277">
                  <c:v>41553</c:v>
                </c:pt>
                <c:pt idx="5278">
                  <c:v>41553</c:v>
                </c:pt>
                <c:pt idx="5279">
                  <c:v>41553</c:v>
                </c:pt>
                <c:pt idx="5280">
                  <c:v>41553</c:v>
                </c:pt>
                <c:pt idx="5281">
                  <c:v>41553</c:v>
                </c:pt>
                <c:pt idx="5282">
                  <c:v>41553</c:v>
                </c:pt>
                <c:pt idx="5283">
                  <c:v>41553</c:v>
                </c:pt>
                <c:pt idx="5284">
                  <c:v>41553</c:v>
                </c:pt>
                <c:pt idx="5285">
                  <c:v>41553</c:v>
                </c:pt>
                <c:pt idx="5286">
                  <c:v>41553</c:v>
                </c:pt>
                <c:pt idx="5287">
                  <c:v>41553</c:v>
                </c:pt>
                <c:pt idx="5288">
                  <c:v>41553</c:v>
                </c:pt>
                <c:pt idx="5289">
                  <c:v>41553</c:v>
                </c:pt>
                <c:pt idx="5290">
                  <c:v>41553</c:v>
                </c:pt>
                <c:pt idx="5291">
                  <c:v>41553</c:v>
                </c:pt>
                <c:pt idx="5292">
                  <c:v>41553</c:v>
                </c:pt>
                <c:pt idx="5293">
                  <c:v>41553</c:v>
                </c:pt>
                <c:pt idx="5294">
                  <c:v>41553</c:v>
                </c:pt>
                <c:pt idx="5295">
                  <c:v>41554</c:v>
                </c:pt>
                <c:pt idx="5296">
                  <c:v>41554</c:v>
                </c:pt>
                <c:pt idx="5297">
                  <c:v>41554</c:v>
                </c:pt>
                <c:pt idx="5298">
                  <c:v>41554</c:v>
                </c:pt>
                <c:pt idx="5299">
                  <c:v>41554</c:v>
                </c:pt>
                <c:pt idx="5300">
                  <c:v>41554</c:v>
                </c:pt>
                <c:pt idx="5301">
                  <c:v>41554</c:v>
                </c:pt>
                <c:pt idx="5302">
                  <c:v>41554</c:v>
                </c:pt>
                <c:pt idx="5303">
                  <c:v>41554</c:v>
                </c:pt>
                <c:pt idx="5304">
                  <c:v>41554</c:v>
                </c:pt>
                <c:pt idx="5305">
                  <c:v>41554</c:v>
                </c:pt>
                <c:pt idx="5306">
                  <c:v>41554</c:v>
                </c:pt>
                <c:pt idx="5307">
                  <c:v>41554</c:v>
                </c:pt>
                <c:pt idx="5308">
                  <c:v>41554</c:v>
                </c:pt>
                <c:pt idx="5309">
                  <c:v>41554</c:v>
                </c:pt>
                <c:pt idx="5310">
                  <c:v>41554</c:v>
                </c:pt>
                <c:pt idx="5311">
                  <c:v>41554</c:v>
                </c:pt>
                <c:pt idx="5312">
                  <c:v>41554</c:v>
                </c:pt>
                <c:pt idx="5313">
                  <c:v>41554</c:v>
                </c:pt>
                <c:pt idx="5314">
                  <c:v>41555</c:v>
                </c:pt>
                <c:pt idx="5315">
                  <c:v>41555</c:v>
                </c:pt>
                <c:pt idx="5316">
                  <c:v>41555</c:v>
                </c:pt>
                <c:pt idx="5317">
                  <c:v>41555</c:v>
                </c:pt>
                <c:pt idx="5318">
                  <c:v>41555</c:v>
                </c:pt>
                <c:pt idx="5319">
                  <c:v>41555</c:v>
                </c:pt>
                <c:pt idx="5320">
                  <c:v>41555</c:v>
                </c:pt>
                <c:pt idx="5321">
                  <c:v>41555</c:v>
                </c:pt>
                <c:pt idx="5322">
                  <c:v>41555</c:v>
                </c:pt>
                <c:pt idx="5323">
                  <c:v>41555</c:v>
                </c:pt>
                <c:pt idx="5324">
                  <c:v>41555</c:v>
                </c:pt>
                <c:pt idx="5325">
                  <c:v>41555</c:v>
                </c:pt>
                <c:pt idx="5326">
                  <c:v>41555</c:v>
                </c:pt>
                <c:pt idx="5327">
                  <c:v>41555</c:v>
                </c:pt>
                <c:pt idx="5328">
                  <c:v>41555</c:v>
                </c:pt>
                <c:pt idx="5329">
                  <c:v>41555</c:v>
                </c:pt>
                <c:pt idx="5330">
                  <c:v>41555</c:v>
                </c:pt>
                <c:pt idx="5331">
                  <c:v>41555</c:v>
                </c:pt>
                <c:pt idx="5332">
                  <c:v>41555</c:v>
                </c:pt>
                <c:pt idx="5333">
                  <c:v>41555</c:v>
                </c:pt>
                <c:pt idx="5334">
                  <c:v>41556</c:v>
                </c:pt>
                <c:pt idx="5335">
                  <c:v>41556</c:v>
                </c:pt>
                <c:pt idx="5336">
                  <c:v>41556</c:v>
                </c:pt>
                <c:pt idx="5337">
                  <c:v>41556</c:v>
                </c:pt>
                <c:pt idx="5338">
                  <c:v>41556</c:v>
                </c:pt>
                <c:pt idx="5339">
                  <c:v>41556</c:v>
                </c:pt>
                <c:pt idx="5340">
                  <c:v>41556</c:v>
                </c:pt>
                <c:pt idx="5341">
                  <c:v>41556</c:v>
                </c:pt>
                <c:pt idx="5342">
                  <c:v>41556</c:v>
                </c:pt>
                <c:pt idx="5343">
                  <c:v>41556</c:v>
                </c:pt>
                <c:pt idx="5344">
                  <c:v>41556</c:v>
                </c:pt>
                <c:pt idx="5345">
                  <c:v>41556</c:v>
                </c:pt>
                <c:pt idx="5346">
                  <c:v>41556</c:v>
                </c:pt>
                <c:pt idx="5347">
                  <c:v>41556</c:v>
                </c:pt>
                <c:pt idx="5348">
                  <c:v>41556</c:v>
                </c:pt>
                <c:pt idx="5349">
                  <c:v>41556</c:v>
                </c:pt>
                <c:pt idx="5350">
                  <c:v>41556</c:v>
                </c:pt>
                <c:pt idx="5351">
                  <c:v>41556</c:v>
                </c:pt>
                <c:pt idx="5352">
                  <c:v>41556</c:v>
                </c:pt>
                <c:pt idx="5353">
                  <c:v>41556</c:v>
                </c:pt>
                <c:pt idx="5354">
                  <c:v>41557</c:v>
                </c:pt>
                <c:pt idx="5355">
                  <c:v>41557</c:v>
                </c:pt>
                <c:pt idx="5356">
                  <c:v>41557</c:v>
                </c:pt>
                <c:pt idx="5357">
                  <c:v>41557</c:v>
                </c:pt>
                <c:pt idx="5358">
                  <c:v>41557</c:v>
                </c:pt>
                <c:pt idx="5359">
                  <c:v>41557</c:v>
                </c:pt>
                <c:pt idx="5360">
                  <c:v>41557</c:v>
                </c:pt>
                <c:pt idx="5361">
                  <c:v>41557</c:v>
                </c:pt>
                <c:pt idx="5362">
                  <c:v>41557</c:v>
                </c:pt>
                <c:pt idx="5363">
                  <c:v>41557</c:v>
                </c:pt>
                <c:pt idx="5364">
                  <c:v>41557</c:v>
                </c:pt>
                <c:pt idx="5365">
                  <c:v>41557</c:v>
                </c:pt>
                <c:pt idx="5366">
                  <c:v>41557</c:v>
                </c:pt>
                <c:pt idx="5367">
                  <c:v>41557</c:v>
                </c:pt>
                <c:pt idx="5368">
                  <c:v>41557</c:v>
                </c:pt>
                <c:pt idx="5369">
                  <c:v>41557</c:v>
                </c:pt>
                <c:pt idx="5370">
                  <c:v>41557</c:v>
                </c:pt>
                <c:pt idx="5371">
                  <c:v>41557</c:v>
                </c:pt>
                <c:pt idx="5372">
                  <c:v>41557</c:v>
                </c:pt>
                <c:pt idx="5373">
                  <c:v>41557</c:v>
                </c:pt>
                <c:pt idx="5374">
                  <c:v>41558</c:v>
                </c:pt>
                <c:pt idx="5375">
                  <c:v>41558</c:v>
                </c:pt>
                <c:pt idx="5376">
                  <c:v>41558</c:v>
                </c:pt>
                <c:pt idx="5377">
                  <c:v>41558</c:v>
                </c:pt>
                <c:pt idx="5378">
                  <c:v>41558</c:v>
                </c:pt>
                <c:pt idx="5379">
                  <c:v>41558</c:v>
                </c:pt>
                <c:pt idx="5380">
                  <c:v>41558</c:v>
                </c:pt>
                <c:pt idx="5381">
                  <c:v>41558</c:v>
                </c:pt>
                <c:pt idx="5382">
                  <c:v>41558</c:v>
                </c:pt>
                <c:pt idx="5383">
                  <c:v>41558</c:v>
                </c:pt>
                <c:pt idx="5384">
                  <c:v>41558</c:v>
                </c:pt>
                <c:pt idx="5385">
                  <c:v>41558</c:v>
                </c:pt>
                <c:pt idx="5386">
                  <c:v>41558</c:v>
                </c:pt>
                <c:pt idx="5387">
                  <c:v>41558</c:v>
                </c:pt>
                <c:pt idx="5388">
                  <c:v>41558</c:v>
                </c:pt>
                <c:pt idx="5389">
                  <c:v>41558</c:v>
                </c:pt>
                <c:pt idx="5390">
                  <c:v>41558</c:v>
                </c:pt>
                <c:pt idx="5391">
                  <c:v>41558</c:v>
                </c:pt>
                <c:pt idx="5392">
                  <c:v>41558</c:v>
                </c:pt>
                <c:pt idx="5393">
                  <c:v>41558</c:v>
                </c:pt>
                <c:pt idx="5394">
                  <c:v>41559</c:v>
                </c:pt>
                <c:pt idx="5395">
                  <c:v>41559</c:v>
                </c:pt>
                <c:pt idx="5396">
                  <c:v>41559</c:v>
                </c:pt>
                <c:pt idx="5397">
                  <c:v>41559</c:v>
                </c:pt>
                <c:pt idx="5398">
                  <c:v>41559</c:v>
                </c:pt>
                <c:pt idx="5399">
                  <c:v>41559</c:v>
                </c:pt>
                <c:pt idx="5400">
                  <c:v>41559</c:v>
                </c:pt>
                <c:pt idx="5401">
                  <c:v>41559</c:v>
                </c:pt>
                <c:pt idx="5402">
                  <c:v>41559</c:v>
                </c:pt>
                <c:pt idx="5403">
                  <c:v>41559</c:v>
                </c:pt>
                <c:pt idx="5404">
                  <c:v>41559</c:v>
                </c:pt>
                <c:pt idx="5405">
                  <c:v>41559</c:v>
                </c:pt>
                <c:pt idx="5406">
                  <c:v>41559</c:v>
                </c:pt>
                <c:pt idx="5407">
                  <c:v>41559</c:v>
                </c:pt>
                <c:pt idx="5408">
                  <c:v>41559</c:v>
                </c:pt>
                <c:pt idx="5409">
                  <c:v>41559</c:v>
                </c:pt>
                <c:pt idx="5410">
                  <c:v>41559</c:v>
                </c:pt>
                <c:pt idx="5411">
                  <c:v>41559</c:v>
                </c:pt>
                <c:pt idx="5412">
                  <c:v>41559</c:v>
                </c:pt>
                <c:pt idx="5413">
                  <c:v>41560</c:v>
                </c:pt>
                <c:pt idx="5414">
                  <c:v>41560</c:v>
                </c:pt>
                <c:pt idx="5415">
                  <c:v>41560</c:v>
                </c:pt>
                <c:pt idx="5416">
                  <c:v>41560</c:v>
                </c:pt>
                <c:pt idx="5417">
                  <c:v>41560</c:v>
                </c:pt>
                <c:pt idx="5418">
                  <c:v>41560</c:v>
                </c:pt>
                <c:pt idx="5419">
                  <c:v>41560</c:v>
                </c:pt>
                <c:pt idx="5420">
                  <c:v>41560</c:v>
                </c:pt>
                <c:pt idx="5421">
                  <c:v>41560</c:v>
                </c:pt>
                <c:pt idx="5422">
                  <c:v>41560</c:v>
                </c:pt>
                <c:pt idx="5423">
                  <c:v>41560</c:v>
                </c:pt>
                <c:pt idx="5424">
                  <c:v>41560</c:v>
                </c:pt>
                <c:pt idx="5425">
                  <c:v>41560</c:v>
                </c:pt>
                <c:pt idx="5426">
                  <c:v>41560</c:v>
                </c:pt>
                <c:pt idx="5427">
                  <c:v>41560</c:v>
                </c:pt>
                <c:pt idx="5428">
                  <c:v>41560</c:v>
                </c:pt>
                <c:pt idx="5429">
                  <c:v>41560</c:v>
                </c:pt>
                <c:pt idx="5430">
                  <c:v>41560</c:v>
                </c:pt>
                <c:pt idx="5431">
                  <c:v>41560</c:v>
                </c:pt>
                <c:pt idx="5432">
                  <c:v>41560</c:v>
                </c:pt>
                <c:pt idx="5433">
                  <c:v>41561</c:v>
                </c:pt>
                <c:pt idx="5434">
                  <c:v>41561</c:v>
                </c:pt>
                <c:pt idx="5435">
                  <c:v>41561</c:v>
                </c:pt>
                <c:pt idx="5436">
                  <c:v>41561</c:v>
                </c:pt>
                <c:pt idx="5437">
                  <c:v>41561</c:v>
                </c:pt>
                <c:pt idx="5438">
                  <c:v>41561</c:v>
                </c:pt>
                <c:pt idx="5439">
                  <c:v>41561</c:v>
                </c:pt>
                <c:pt idx="5440">
                  <c:v>41561</c:v>
                </c:pt>
                <c:pt idx="5441">
                  <c:v>41561</c:v>
                </c:pt>
                <c:pt idx="5442">
                  <c:v>41561</c:v>
                </c:pt>
                <c:pt idx="5443">
                  <c:v>41561</c:v>
                </c:pt>
                <c:pt idx="5444">
                  <c:v>41561</c:v>
                </c:pt>
                <c:pt idx="5445">
                  <c:v>41561</c:v>
                </c:pt>
                <c:pt idx="5446">
                  <c:v>41561</c:v>
                </c:pt>
                <c:pt idx="5447">
                  <c:v>41561</c:v>
                </c:pt>
                <c:pt idx="5448">
                  <c:v>41561</c:v>
                </c:pt>
                <c:pt idx="5449">
                  <c:v>41561</c:v>
                </c:pt>
                <c:pt idx="5450">
                  <c:v>41561</c:v>
                </c:pt>
                <c:pt idx="5451">
                  <c:v>41561</c:v>
                </c:pt>
                <c:pt idx="5452">
                  <c:v>41561</c:v>
                </c:pt>
                <c:pt idx="5453">
                  <c:v>41562</c:v>
                </c:pt>
                <c:pt idx="5454">
                  <c:v>41562</c:v>
                </c:pt>
                <c:pt idx="5455">
                  <c:v>41562</c:v>
                </c:pt>
                <c:pt idx="5456">
                  <c:v>41562</c:v>
                </c:pt>
                <c:pt idx="5457">
                  <c:v>41562</c:v>
                </c:pt>
                <c:pt idx="5458">
                  <c:v>41562</c:v>
                </c:pt>
                <c:pt idx="5459">
                  <c:v>41562</c:v>
                </c:pt>
                <c:pt idx="5460">
                  <c:v>41562</c:v>
                </c:pt>
                <c:pt idx="5461">
                  <c:v>41562</c:v>
                </c:pt>
                <c:pt idx="5462">
                  <c:v>41562</c:v>
                </c:pt>
                <c:pt idx="5463">
                  <c:v>41562</c:v>
                </c:pt>
                <c:pt idx="5464">
                  <c:v>41562</c:v>
                </c:pt>
                <c:pt idx="5465">
                  <c:v>41562</c:v>
                </c:pt>
                <c:pt idx="5466">
                  <c:v>41562</c:v>
                </c:pt>
                <c:pt idx="5467">
                  <c:v>41562</c:v>
                </c:pt>
                <c:pt idx="5468">
                  <c:v>41562</c:v>
                </c:pt>
                <c:pt idx="5469">
                  <c:v>41562</c:v>
                </c:pt>
                <c:pt idx="5470">
                  <c:v>41562</c:v>
                </c:pt>
                <c:pt idx="5471">
                  <c:v>41562</c:v>
                </c:pt>
                <c:pt idx="5472">
                  <c:v>41562</c:v>
                </c:pt>
                <c:pt idx="5473">
                  <c:v>41563</c:v>
                </c:pt>
                <c:pt idx="5474">
                  <c:v>41563</c:v>
                </c:pt>
                <c:pt idx="5475">
                  <c:v>41563</c:v>
                </c:pt>
                <c:pt idx="5476">
                  <c:v>41563</c:v>
                </c:pt>
                <c:pt idx="5477">
                  <c:v>41563</c:v>
                </c:pt>
                <c:pt idx="5478">
                  <c:v>41563</c:v>
                </c:pt>
                <c:pt idx="5479">
                  <c:v>41563</c:v>
                </c:pt>
                <c:pt idx="5480">
                  <c:v>41563</c:v>
                </c:pt>
                <c:pt idx="5481">
                  <c:v>41563</c:v>
                </c:pt>
                <c:pt idx="5482">
                  <c:v>41563</c:v>
                </c:pt>
                <c:pt idx="5483">
                  <c:v>41563</c:v>
                </c:pt>
                <c:pt idx="5484">
                  <c:v>41563</c:v>
                </c:pt>
                <c:pt idx="5485">
                  <c:v>41563</c:v>
                </c:pt>
                <c:pt idx="5486">
                  <c:v>41563</c:v>
                </c:pt>
                <c:pt idx="5487">
                  <c:v>41563</c:v>
                </c:pt>
                <c:pt idx="5488">
                  <c:v>41563</c:v>
                </c:pt>
                <c:pt idx="5489">
                  <c:v>41563</c:v>
                </c:pt>
                <c:pt idx="5490">
                  <c:v>41563</c:v>
                </c:pt>
                <c:pt idx="5491">
                  <c:v>41563</c:v>
                </c:pt>
                <c:pt idx="5492">
                  <c:v>41563</c:v>
                </c:pt>
                <c:pt idx="5493">
                  <c:v>41564</c:v>
                </c:pt>
                <c:pt idx="5494">
                  <c:v>41564</c:v>
                </c:pt>
                <c:pt idx="5495">
                  <c:v>41564</c:v>
                </c:pt>
                <c:pt idx="5496">
                  <c:v>41564</c:v>
                </c:pt>
                <c:pt idx="5497">
                  <c:v>41564</c:v>
                </c:pt>
                <c:pt idx="5498">
                  <c:v>41564</c:v>
                </c:pt>
                <c:pt idx="5499">
                  <c:v>41564</c:v>
                </c:pt>
                <c:pt idx="5500">
                  <c:v>41564</c:v>
                </c:pt>
                <c:pt idx="5501">
                  <c:v>41564</c:v>
                </c:pt>
                <c:pt idx="5502">
                  <c:v>41564</c:v>
                </c:pt>
                <c:pt idx="5503">
                  <c:v>41564</c:v>
                </c:pt>
                <c:pt idx="5504">
                  <c:v>41564</c:v>
                </c:pt>
                <c:pt idx="5505">
                  <c:v>41564</c:v>
                </c:pt>
                <c:pt idx="5506">
                  <c:v>41564</c:v>
                </c:pt>
                <c:pt idx="5507">
                  <c:v>41564</c:v>
                </c:pt>
                <c:pt idx="5508">
                  <c:v>41564</c:v>
                </c:pt>
                <c:pt idx="5509">
                  <c:v>41564</c:v>
                </c:pt>
                <c:pt idx="5510">
                  <c:v>41564</c:v>
                </c:pt>
                <c:pt idx="5511">
                  <c:v>41564</c:v>
                </c:pt>
                <c:pt idx="5512">
                  <c:v>41565</c:v>
                </c:pt>
                <c:pt idx="5513">
                  <c:v>41565</c:v>
                </c:pt>
                <c:pt idx="5514">
                  <c:v>41565</c:v>
                </c:pt>
                <c:pt idx="5515">
                  <c:v>41565</c:v>
                </c:pt>
                <c:pt idx="5516">
                  <c:v>41565</c:v>
                </c:pt>
                <c:pt idx="5517">
                  <c:v>41565</c:v>
                </c:pt>
                <c:pt idx="5518">
                  <c:v>41565</c:v>
                </c:pt>
                <c:pt idx="5519">
                  <c:v>41565</c:v>
                </c:pt>
                <c:pt idx="5520">
                  <c:v>41565</c:v>
                </c:pt>
                <c:pt idx="5521">
                  <c:v>41565</c:v>
                </c:pt>
                <c:pt idx="5522">
                  <c:v>41565</c:v>
                </c:pt>
                <c:pt idx="5523">
                  <c:v>41565</c:v>
                </c:pt>
                <c:pt idx="5524">
                  <c:v>41565</c:v>
                </c:pt>
                <c:pt idx="5525">
                  <c:v>41565</c:v>
                </c:pt>
                <c:pt idx="5526">
                  <c:v>41565</c:v>
                </c:pt>
                <c:pt idx="5527">
                  <c:v>41565</c:v>
                </c:pt>
                <c:pt idx="5528">
                  <c:v>41565</c:v>
                </c:pt>
                <c:pt idx="5529">
                  <c:v>41565</c:v>
                </c:pt>
                <c:pt idx="5530">
                  <c:v>41566</c:v>
                </c:pt>
                <c:pt idx="5531">
                  <c:v>41566</c:v>
                </c:pt>
                <c:pt idx="5532">
                  <c:v>41566</c:v>
                </c:pt>
                <c:pt idx="5533">
                  <c:v>41566</c:v>
                </c:pt>
                <c:pt idx="5534">
                  <c:v>41566</c:v>
                </c:pt>
                <c:pt idx="5535">
                  <c:v>41566</c:v>
                </c:pt>
                <c:pt idx="5536">
                  <c:v>41566</c:v>
                </c:pt>
                <c:pt idx="5537">
                  <c:v>41566</c:v>
                </c:pt>
                <c:pt idx="5538">
                  <c:v>41566</c:v>
                </c:pt>
                <c:pt idx="5539">
                  <c:v>41566</c:v>
                </c:pt>
                <c:pt idx="5540">
                  <c:v>41566</c:v>
                </c:pt>
                <c:pt idx="5541">
                  <c:v>41566</c:v>
                </c:pt>
                <c:pt idx="5542">
                  <c:v>41566</c:v>
                </c:pt>
                <c:pt idx="5543">
                  <c:v>41566</c:v>
                </c:pt>
                <c:pt idx="5544">
                  <c:v>41566</c:v>
                </c:pt>
                <c:pt idx="5545">
                  <c:v>41566</c:v>
                </c:pt>
                <c:pt idx="5546">
                  <c:v>41566</c:v>
                </c:pt>
                <c:pt idx="5547">
                  <c:v>41566</c:v>
                </c:pt>
                <c:pt idx="5548">
                  <c:v>41566</c:v>
                </c:pt>
                <c:pt idx="5549">
                  <c:v>41566</c:v>
                </c:pt>
                <c:pt idx="5550">
                  <c:v>41567</c:v>
                </c:pt>
                <c:pt idx="5551">
                  <c:v>41567</c:v>
                </c:pt>
                <c:pt idx="5552">
                  <c:v>41567</c:v>
                </c:pt>
                <c:pt idx="5553">
                  <c:v>41567</c:v>
                </c:pt>
                <c:pt idx="5554">
                  <c:v>41567</c:v>
                </c:pt>
                <c:pt idx="5555">
                  <c:v>41567</c:v>
                </c:pt>
                <c:pt idx="5556">
                  <c:v>41567</c:v>
                </c:pt>
                <c:pt idx="5557">
                  <c:v>41567</c:v>
                </c:pt>
                <c:pt idx="5558">
                  <c:v>41567</c:v>
                </c:pt>
                <c:pt idx="5559">
                  <c:v>41567</c:v>
                </c:pt>
                <c:pt idx="5560">
                  <c:v>41567</c:v>
                </c:pt>
                <c:pt idx="5561">
                  <c:v>41567</c:v>
                </c:pt>
                <c:pt idx="5562">
                  <c:v>41567</c:v>
                </c:pt>
                <c:pt idx="5563">
                  <c:v>41567</c:v>
                </c:pt>
                <c:pt idx="5564">
                  <c:v>41567</c:v>
                </c:pt>
                <c:pt idx="5565">
                  <c:v>41567</c:v>
                </c:pt>
                <c:pt idx="5566">
                  <c:v>41567</c:v>
                </c:pt>
                <c:pt idx="5567">
                  <c:v>41567</c:v>
                </c:pt>
                <c:pt idx="5568">
                  <c:v>41567</c:v>
                </c:pt>
                <c:pt idx="5569">
                  <c:v>41567</c:v>
                </c:pt>
                <c:pt idx="5570">
                  <c:v>41568</c:v>
                </c:pt>
                <c:pt idx="5571">
                  <c:v>41568</c:v>
                </c:pt>
                <c:pt idx="5572">
                  <c:v>41568</c:v>
                </c:pt>
                <c:pt idx="5573">
                  <c:v>41568</c:v>
                </c:pt>
                <c:pt idx="5574">
                  <c:v>41568</c:v>
                </c:pt>
                <c:pt idx="5575">
                  <c:v>41568</c:v>
                </c:pt>
                <c:pt idx="5576">
                  <c:v>41568</c:v>
                </c:pt>
                <c:pt idx="5577">
                  <c:v>41568</c:v>
                </c:pt>
                <c:pt idx="5578">
                  <c:v>41568</c:v>
                </c:pt>
                <c:pt idx="5579">
                  <c:v>41568</c:v>
                </c:pt>
                <c:pt idx="5580">
                  <c:v>41568</c:v>
                </c:pt>
                <c:pt idx="5581">
                  <c:v>41568</c:v>
                </c:pt>
                <c:pt idx="5582">
                  <c:v>41568</c:v>
                </c:pt>
                <c:pt idx="5583">
                  <c:v>41568</c:v>
                </c:pt>
                <c:pt idx="5584">
                  <c:v>41568</c:v>
                </c:pt>
                <c:pt idx="5585">
                  <c:v>41568</c:v>
                </c:pt>
                <c:pt idx="5586">
                  <c:v>41568</c:v>
                </c:pt>
                <c:pt idx="5587">
                  <c:v>41568</c:v>
                </c:pt>
                <c:pt idx="5588">
                  <c:v>41568</c:v>
                </c:pt>
                <c:pt idx="5589">
                  <c:v>41569</c:v>
                </c:pt>
                <c:pt idx="5590">
                  <c:v>41569</c:v>
                </c:pt>
                <c:pt idx="5591">
                  <c:v>41569</c:v>
                </c:pt>
                <c:pt idx="5592">
                  <c:v>41569</c:v>
                </c:pt>
                <c:pt idx="5593">
                  <c:v>41569</c:v>
                </c:pt>
                <c:pt idx="5594">
                  <c:v>41569</c:v>
                </c:pt>
                <c:pt idx="5595">
                  <c:v>41569</c:v>
                </c:pt>
                <c:pt idx="5596">
                  <c:v>41569</c:v>
                </c:pt>
                <c:pt idx="5597">
                  <c:v>41569</c:v>
                </c:pt>
                <c:pt idx="5598">
                  <c:v>41569</c:v>
                </c:pt>
                <c:pt idx="5599">
                  <c:v>41569</c:v>
                </c:pt>
                <c:pt idx="5600">
                  <c:v>41569</c:v>
                </c:pt>
                <c:pt idx="5601">
                  <c:v>41569</c:v>
                </c:pt>
                <c:pt idx="5602">
                  <c:v>41569</c:v>
                </c:pt>
                <c:pt idx="5603">
                  <c:v>41569</c:v>
                </c:pt>
                <c:pt idx="5604">
                  <c:v>41569</c:v>
                </c:pt>
                <c:pt idx="5605">
                  <c:v>41569</c:v>
                </c:pt>
                <c:pt idx="5606">
                  <c:v>41569</c:v>
                </c:pt>
                <c:pt idx="5607">
                  <c:v>41569</c:v>
                </c:pt>
                <c:pt idx="5608">
                  <c:v>41569</c:v>
                </c:pt>
                <c:pt idx="5609">
                  <c:v>41570</c:v>
                </c:pt>
                <c:pt idx="5610">
                  <c:v>41570</c:v>
                </c:pt>
                <c:pt idx="5611">
                  <c:v>41570</c:v>
                </c:pt>
                <c:pt idx="5612">
                  <c:v>41570</c:v>
                </c:pt>
                <c:pt idx="5613">
                  <c:v>41570</c:v>
                </c:pt>
                <c:pt idx="5614">
                  <c:v>41570</c:v>
                </c:pt>
                <c:pt idx="5615">
                  <c:v>41570</c:v>
                </c:pt>
                <c:pt idx="5616">
                  <c:v>41570</c:v>
                </c:pt>
                <c:pt idx="5617">
                  <c:v>41570</c:v>
                </c:pt>
                <c:pt idx="5618">
                  <c:v>41570</c:v>
                </c:pt>
                <c:pt idx="5619">
                  <c:v>41570</c:v>
                </c:pt>
                <c:pt idx="5620">
                  <c:v>41570</c:v>
                </c:pt>
                <c:pt idx="5621">
                  <c:v>41571</c:v>
                </c:pt>
                <c:pt idx="5622">
                  <c:v>41571</c:v>
                </c:pt>
                <c:pt idx="5623">
                  <c:v>41571</c:v>
                </c:pt>
                <c:pt idx="5624">
                  <c:v>41571</c:v>
                </c:pt>
                <c:pt idx="5625">
                  <c:v>41572</c:v>
                </c:pt>
                <c:pt idx="5626">
                  <c:v>41572</c:v>
                </c:pt>
                <c:pt idx="5627">
                  <c:v>41572</c:v>
                </c:pt>
                <c:pt idx="5628">
                  <c:v>41572</c:v>
                </c:pt>
                <c:pt idx="5629">
                  <c:v>41572</c:v>
                </c:pt>
                <c:pt idx="5630">
                  <c:v>41572</c:v>
                </c:pt>
                <c:pt idx="5631">
                  <c:v>41572</c:v>
                </c:pt>
                <c:pt idx="5632">
                  <c:v>41572</c:v>
                </c:pt>
                <c:pt idx="5633">
                  <c:v>41572</c:v>
                </c:pt>
                <c:pt idx="5634">
                  <c:v>41572</c:v>
                </c:pt>
                <c:pt idx="5635">
                  <c:v>41572</c:v>
                </c:pt>
                <c:pt idx="5636">
                  <c:v>41572</c:v>
                </c:pt>
                <c:pt idx="5637">
                  <c:v>41572</c:v>
                </c:pt>
                <c:pt idx="5638">
                  <c:v>41572</c:v>
                </c:pt>
                <c:pt idx="5639">
                  <c:v>41572</c:v>
                </c:pt>
                <c:pt idx="5640">
                  <c:v>41572</c:v>
                </c:pt>
                <c:pt idx="5641">
                  <c:v>41572</c:v>
                </c:pt>
                <c:pt idx="5642">
                  <c:v>41572</c:v>
                </c:pt>
                <c:pt idx="5643">
                  <c:v>41572</c:v>
                </c:pt>
                <c:pt idx="5644">
                  <c:v>41572</c:v>
                </c:pt>
                <c:pt idx="5645">
                  <c:v>41573</c:v>
                </c:pt>
                <c:pt idx="5646">
                  <c:v>41573</c:v>
                </c:pt>
                <c:pt idx="5647">
                  <c:v>41573</c:v>
                </c:pt>
                <c:pt idx="5648">
                  <c:v>41573</c:v>
                </c:pt>
                <c:pt idx="5649">
                  <c:v>41573</c:v>
                </c:pt>
                <c:pt idx="5650">
                  <c:v>41573</c:v>
                </c:pt>
                <c:pt idx="5651">
                  <c:v>41573</c:v>
                </c:pt>
                <c:pt idx="5652">
                  <c:v>41573</c:v>
                </c:pt>
                <c:pt idx="5653">
                  <c:v>41573</c:v>
                </c:pt>
                <c:pt idx="5654">
                  <c:v>41573</c:v>
                </c:pt>
                <c:pt idx="5655">
                  <c:v>41573</c:v>
                </c:pt>
                <c:pt idx="5656">
                  <c:v>41573</c:v>
                </c:pt>
                <c:pt idx="5657">
                  <c:v>41573</c:v>
                </c:pt>
                <c:pt idx="5658">
                  <c:v>41573</c:v>
                </c:pt>
                <c:pt idx="5659">
                  <c:v>41573</c:v>
                </c:pt>
                <c:pt idx="5660">
                  <c:v>41573</c:v>
                </c:pt>
                <c:pt idx="5661">
                  <c:v>41573</c:v>
                </c:pt>
                <c:pt idx="5662">
                  <c:v>41573</c:v>
                </c:pt>
                <c:pt idx="5663">
                  <c:v>41573</c:v>
                </c:pt>
                <c:pt idx="5664">
                  <c:v>41573</c:v>
                </c:pt>
                <c:pt idx="5665">
                  <c:v>41574</c:v>
                </c:pt>
                <c:pt idx="5666">
                  <c:v>41574</c:v>
                </c:pt>
                <c:pt idx="5667">
                  <c:v>41574</c:v>
                </c:pt>
                <c:pt idx="5668">
                  <c:v>41574</c:v>
                </c:pt>
                <c:pt idx="5669">
                  <c:v>41574</c:v>
                </c:pt>
                <c:pt idx="5670">
                  <c:v>41574</c:v>
                </c:pt>
                <c:pt idx="5671">
                  <c:v>41574</c:v>
                </c:pt>
                <c:pt idx="5672">
                  <c:v>41574</c:v>
                </c:pt>
                <c:pt idx="5673">
                  <c:v>41574</c:v>
                </c:pt>
                <c:pt idx="5674">
                  <c:v>41574</c:v>
                </c:pt>
                <c:pt idx="5675">
                  <c:v>41574</c:v>
                </c:pt>
                <c:pt idx="5676">
                  <c:v>41574</c:v>
                </c:pt>
                <c:pt idx="5677">
                  <c:v>41574</c:v>
                </c:pt>
                <c:pt idx="5678">
                  <c:v>41574</c:v>
                </c:pt>
                <c:pt idx="5679">
                  <c:v>41574</c:v>
                </c:pt>
                <c:pt idx="5680">
                  <c:v>41574</c:v>
                </c:pt>
                <c:pt idx="5681">
                  <c:v>41574</c:v>
                </c:pt>
                <c:pt idx="5682">
                  <c:v>41574</c:v>
                </c:pt>
                <c:pt idx="5683">
                  <c:v>41574</c:v>
                </c:pt>
                <c:pt idx="5684">
                  <c:v>41574</c:v>
                </c:pt>
                <c:pt idx="5685">
                  <c:v>41575</c:v>
                </c:pt>
                <c:pt idx="5686">
                  <c:v>41575</c:v>
                </c:pt>
                <c:pt idx="5687">
                  <c:v>41575</c:v>
                </c:pt>
                <c:pt idx="5688">
                  <c:v>41575</c:v>
                </c:pt>
                <c:pt idx="5689">
                  <c:v>41575</c:v>
                </c:pt>
                <c:pt idx="5690">
                  <c:v>41575</c:v>
                </c:pt>
                <c:pt idx="5691">
                  <c:v>41575</c:v>
                </c:pt>
                <c:pt idx="5692">
                  <c:v>41575</c:v>
                </c:pt>
                <c:pt idx="5693">
                  <c:v>41575</c:v>
                </c:pt>
                <c:pt idx="5694">
                  <c:v>41575</c:v>
                </c:pt>
                <c:pt idx="5695">
                  <c:v>41575</c:v>
                </c:pt>
                <c:pt idx="5696">
                  <c:v>41575</c:v>
                </c:pt>
                <c:pt idx="5697">
                  <c:v>41575</c:v>
                </c:pt>
                <c:pt idx="5698">
                  <c:v>41575</c:v>
                </c:pt>
                <c:pt idx="5699">
                  <c:v>41575</c:v>
                </c:pt>
                <c:pt idx="5700">
                  <c:v>41575</c:v>
                </c:pt>
                <c:pt idx="5701">
                  <c:v>41575</c:v>
                </c:pt>
                <c:pt idx="5702">
                  <c:v>41575</c:v>
                </c:pt>
                <c:pt idx="5703">
                  <c:v>41575</c:v>
                </c:pt>
                <c:pt idx="5704">
                  <c:v>41576</c:v>
                </c:pt>
                <c:pt idx="5705">
                  <c:v>41576</c:v>
                </c:pt>
                <c:pt idx="5706">
                  <c:v>41576</c:v>
                </c:pt>
                <c:pt idx="5707">
                  <c:v>41576</c:v>
                </c:pt>
                <c:pt idx="5708">
                  <c:v>41576</c:v>
                </c:pt>
                <c:pt idx="5709">
                  <c:v>41576</c:v>
                </c:pt>
                <c:pt idx="5710">
                  <c:v>41576</c:v>
                </c:pt>
                <c:pt idx="5711">
                  <c:v>41576</c:v>
                </c:pt>
                <c:pt idx="5712">
                  <c:v>41576</c:v>
                </c:pt>
                <c:pt idx="5713">
                  <c:v>41576</c:v>
                </c:pt>
                <c:pt idx="5714">
                  <c:v>41576</c:v>
                </c:pt>
                <c:pt idx="5715">
                  <c:v>41576</c:v>
                </c:pt>
                <c:pt idx="5716">
                  <c:v>41576</c:v>
                </c:pt>
                <c:pt idx="5717">
                  <c:v>41576</c:v>
                </c:pt>
                <c:pt idx="5718">
                  <c:v>41576</c:v>
                </c:pt>
                <c:pt idx="5719">
                  <c:v>41576</c:v>
                </c:pt>
                <c:pt idx="5720">
                  <c:v>41576</c:v>
                </c:pt>
                <c:pt idx="5721">
                  <c:v>41576</c:v>
                </c:pt>
                <c:pt idx="5722">
                  <c:v>41576</c:v>
                </c:pt>
                <c:pt idx="5723">
                  <c:v>41576</c:v>
                </c:pt>
                <c:pt idx="5724">
                  <c:v>41577</c:v>
                </c:pt>
                <c:pt idx="5725">
                  <c:v>41577</c:v>
                </c:pt>
                <c:pt idx="5726">
                  <c:v>41577</c:v>
                </c:pt>
                <c:pt idx="5727">
                  <c:v>41577</c:v>
                </c:pt>
                <c:pt idx="5728">
                  <c:v>41577</c:v>
                </c:pt>
                <c:pt idx="5729">
                  <c:v>41577</c:v>
                </c:pt>
                <c:pt idx="5730">
                  <c:v>41577</c:v>
                </c:pt>
                <c:pt idx="5731">
                  <c:v>41577</c:v>
                </c:pt>
                <c:pt idx="5732">
                  <c:v>41577</c:v>
                </c:pt>
                <c:pt idx="5733">
                  <c:v>41577</c:v>
                </c:pt>
                <c:pt idx="5734">
                  <c:v>41577</c:v>
                </c:pt>
                <c:pt idx="5735">
                  <c:v>41577</c:v>
                </c:pt>
                <c:pt idx="5736">
                  <c:v>41577</c:v>
                </c:pt>
                <c:pt idx="5737">
                  <c:v>41577</c:v>
                </c:pt>
                <c:pt idx="5738">
                  <c:v>41577</c:v>
                </c:pt>
                <c:pt idx="5739">
                  <c:v>41577</c:v>
                </c:pt>
                <c:pt idx="5740">
                  <c:v>41577</c:v>
                </c:pt>
                <c:pt idx="5741">
                  <c:v>41577</c:v>
                </c:pt>
                <c:pt idx="5742">
                  <c:v>41577</c:v>
                </c:pt>
                <c:pt idx="5743">
                  <c:v>41577</c:v>
                </c:pt>
                <c:pt idx="5744">
                  <c:v>41578</c:v>
                </c:pt>
                <c:pt idx="5745">
                  <c:v>41578</c:v>
                </c:pt>
                <c:pt idx="5746">
                  <c:v>41578</c:v>
                </c:pt>
                <c:pt idx="5747">
                  <c:v>41578</c:v>
                </c:pt>
                <c:pt idx="5748">
                  <c:v>41578</c:v>
                </c:pt>
                <c:pt idx="5749">
                  <c:v>41578</c:v>
                </c:pt>
                <c:pt idx="5750">
                  <c:v>41578</c:v>
                </c:pt>
                <c:pt idx="5751">
                  <c:v>41578</c:v>
                </c:pt>
                <c:pt idx="5752">
                  <c:v>41578</c:v>
                </c:pt>
                <c:pt idx="5753">
                  <c:v>41578</c:v>
                </c:pt>
                <c:pt idx="5754">
                  <c:v>41578</c:v>
                </c:pt>
                <c:pt idx="5755">
                  <c:v>41578</c:v>
                </c:pt>
                <c:pt idx="5756">
                  <c:v>41578</c:v>
                </c:pt>
                <c:pt idx="5757">
                  <c:v>41578</c:v>
                </c:pt>
                <c:pt idx="5758">
                  <c:v>41578</c:v>
                </c:pt>
                <c:pt idx="5759">
                  <c:v>41578</c:v>
                </c:pt>
                <c:pt idx="5760">
                  <c:v>41578</c:v>
                </c:pt>
                <c:pt idx="5761">
                  <c:v>41578</c:v>
                </c:pt>
                <c:pt idx="5762">
                  <c:v>41578</c:v>
                </c:pt>
                <c:pt idx="5763">
                  <c:v>41578</c:v>
                </c:pt>
                <c:pt idx="5764">
                  <c:v>41579</c:v>
                </c:pt>
                <c:pt idx="5765">
                  <c:v>41579</c:v>
                </c:pt>
                <c:pt idx="5766">
                  <c:v>41579</c:v>
                </c:pt>
                <c:pt idx="5767">
                  <c:v>41579</c:v>
                </c:pt>
                <c:pt idx="5768">
                  <c:v>41579</c:v>
                </c:pt>
                <c:pt idx="5769">
                  <c:v>41579</c:v>
                </c:pt>
                <c:pt idx="5770">
                  <c:v>41579</c:v>
                </c:pt>
                <c:pt idx="5771">
                  <c:v>41579</c:v>
                </c:pt>
                <c:pt idx="5772">
                  <c:v>41579</c:v>
                </c:pt>
                <c:pt idx="5773">
                  <c:v>41579</c:v>
                </c:pt>
                <c:pt idx="5774">
                  <c:v>41579</c:v>
                </c:pt>
                <c:pt idx="5775">
                  <c:v>41579</c:v>
                </c:pt>
                <c:pt idx="5776">
                  <c:v>41579</c:v>
                </c:pt>
                <c:pt idx="5777">
                  <c:v>41579</c:v>
                </c:pt>
                <c:pt idx="5778">
                  <c:v>41579</c:v>
                </c:pt>
                <c:pt idx="5779">
                  <c:v>41579</c:v>
                </c:pt>
                <c:pt idx="5780">
                  <c:v>41579</c:v>
                </c:pt>
                <c:pt idx="5781">
                  <c:v>41579</c:v>
                </c:pt>
                <c:pt idx="5782">
                  <c:v>41579</c:v>
                </c:pt>
                <c:pt idx="5783">
                  <c:v>41579</c:v>
                </c:pt>
                <c:pt idx="5784">
                  <c:v>41580</c:v>
                </c:pt>
                <c:pt idx="5785">
                  <c:v>41580</c:v>
                </c:pt>
                <c:pt idx="5786">
                  <c:v>41580</c:v>
                </c:pt>
                <c:pt idx="5787">
                  <c:v>41580</c:v>
                </c:pt>
                <c:pt idx="5788">
                  <c:v>41580</c:v>
                </c:pt>
                <c:pt idx="5789">
                  <c:v>41580</c:v>
                </c:pt>
                <c:pt idx="5790">
                  <c:v>41580</c:v>
                </c:pt>
                <c:pt idx="5791">
                  <c:v>41580</c:v>
                </c:pt>
                <c:pt idx="5792">
                  <c:v>41580</c:v>
                </c:pt>
                <c:pt idx="5793">
                  <c:v>41580</c:v>
                </c:pt>
                <c:pt idx="5794">
                  <c:v>41580</c:v>
                </c:pt>
                <c:pt idx="5795">
                  <c:v>41580</c:v>
                </c:pt>
                <c:pt idx="5796">
                  <c:v>41580</c:v>
                </c:pt>
                <c:pt idx="5797">
                  <c:v>41580</c:v>
                </c:pt>
                <c:pt idx="5798">
                  <c:v>41580</c:v>
                </c:pt>
                <c:pt idx="5799">
                  <c:v>41580</c:v>
                </c:pt>
                <c:pt idx="5800">
                  <c:v>41580</c:v>
                </c:pt>
                <c:pt idx="5801">
                  <c:v>41580</c:v>
                </c:pt>
                <c:pt idx="5802">
                  <c:v>41580</c:v>
                </c:pt>
                <c:pt idx="5803">
                  <c:v>41581</c:v>
                </c:pt>
                <c:pt idx="5804">
                  <c:v>41581</c:v>
                </c:pt>
                <c:pt idx="5805">
                  <c:v>41581</c:v>
                </c:pt>
                <c:pt idx="5806">
                  <c:v>41581</c:v>
                </c:pt>
                <c:pt idx="5807">
                  <c:v>41581</c:v>
                </c:pt>
                <c:pt idx="5808">
                  <c:v>41581</c:v>
                </c:pt>
                <c:pt idx="5809">
                  <c:v>41581</c:v>
                </c:pt>
                <c:pt idx="5810">
                  <c:v>41581</c:v>
                </c:pt>
                <c:pt idx="5811">
                  <c:v>41581</c:v>
                </c:pt>
                <c:pt idx="5812">
                  <c:v>41581</c:v>
                </c:pt>
                <c:pt idx="5813">
                  <c:v>41581</c:v>
                </c:pt>
                <c:pt idx="5814">
                  <c:v>41581</c:v>
                </c:pt>
                <c:pt idx="5815">
                  <c:v>41581</c:v>
                </c:pt>
                <c:pt idx="5816">
                  <c:v>41581</c:v>
                </c:pt>
                <c:pt idx="5817">
                  <c:v>41581</c:v>
                </c:pt>
                <c:pt idx="5818">
                  <c:v>41581</c:v>
                </c:pt>
                <c:pt idx="5819">
                  <c:v>41581</c:v>
                </c:pt>
                <c:pt idx="5820">
                  <c:v>41581</c:v>
                </c:pt>
                <c:pt idx="5821">
                  <c:v>41581</c:v>
                </c:pt>
                <c:pt idx="5822">
                  <c:v>41581</c:v>
                </c:pt>
                <c:pt idx="5823">
                  <c:v>41582</c:v>
                </c:pt>
                <c:pt idx="5824">
                  <c:v>41582</c:v>
                </c:pt>
                <c:pt idx="5825">
                  <c:v>41582</c:v>
                </c:pt>
                <c:pt idx="5826">
                  <c:v>41582</c:v>
                </c:pt>
                <c:pt idx="5827">
                  <c:v>41582</c:v>
                </c:pt>
                <c:pt idx="5828">
                  <c:v>41582</c:v>
                </c:pt>
                <c:pt idx="5829">
                  <c:v>41582</c:v>
                </c:pt>
                <c:pt idx="5830">
                  <c:v>41582</c:v>
                </c:pt>
                <c:pt idx="5831">
                  <c:v>41582</c:v>
                </c:pt>
                <c:pt idx="5832">
                  <c:v>41582</c:v>
                </c:pt>
                <c:pt idx="5833">
                  <c:v>41582</c:v>
                </c:pt>
                <c:pt idx="5834">
                  <c:v>41582</c:v>
                </c:pt>
                <c:pt idx="5835">
                  <c:v>41582</c:v>
                </c:pt>
                <c:pt idx="5836">
                  <c:v>41582</c:v>
                </c:pt>
                <c:pt idx="5837">
                  <c:v>41582</c:v>
                </c:pt>
                <c:pt idx="5838">
                  <c:v>41582</c:v>
                </c:pt>
                <c:pt idx="5839">
                  <c:v>41582</c:v>
                </c:pt>
                <c:pt idx="5840">
                  <c:v>41582</c:v>
                </c:pt>
                <c:pt idx="5841">
                  <c:v>41582</c:v>
                </c:pt>
                <c:pt idx="5842">
                  <c:v>41582</c:v>
                </c:pt>
                <c:pt idx="5843">
                  <c:v>41583</c:v>
                </c:pt>
                <c:pt idx="5844">
                  <c:v>41583</c:v>
                </c:pt>
                <c:pt idx="5845">
                  <c:v>41583</c:v>
                </c:pt>
                <c:pt idx="5846">
                  <c:v>41583</c:v>
                </c:pt>
                <c:pt idx="5847">
                  <c:v>41583</c:v>
                </c:pt>
                <c:pt idx="5848">
                  <c:v>41583</c:v>
                </c:pt>
                <c:pt idx="5849">
                  <c:v>41583</c:v>
                </c:pt>
                <c:pt idx="5850">
                  <c:v>41583</c:v>
                </c:pt>
                <c:pt idx="5851">
                  <c:v>41583</c:v>
                </c:pt>
                <c:pt idx="5852">
                  <c:v>41583</c:v>
                </c:pt>
                <c:pt idx="5853">
                  <c:v>41583</c:v>
                </c:pt>
                <c:pt idx="5854">
                  <c:v>41583</c:v>
                </c:pt>
                <c:pt idx="5855">
                  <c:v>41583</c:v>
                </c:pt>
                <c:pt idx="5856">
                  <c:v>41583</c:v>
                </c:pt>
                <c:pt idx="5857">
                  <c:v>41583</c:v>
                </c:pt>
                <c:pt idx="5858">
                  <c:v>41583</c:v>
                </c:pt>
                <c:pt idx="5859">
                  <c:v>41583</c:v>
                </c:pt>
                <c:pt idx="5860">
                  <c:v>41583</c:v>
                </c:pt>
                <c:pt idx="5861">
                  <c:v>41583</c:v>
                </c:pt>
                <c:pt idx="5862">
                  <c:v>41583</c:v>
                </c:pt>
                <c:pt idx="5863">
                  <c:v>41584</c:v>
                </c:pt>
                <c:pt idx="5864">
                  <c:v>41584</c:v>
                </c:pt>
                <c:pt idx="5865">
                  <c:v>41584</c:v>
                </c:pt>
                <c:pt idx="5866">
                  <c:v>41584</c:v>
                </c:pt>
                <c:pt idx="5867">
                  <c:v>41584</c:v>
                </c:pt>
                <c:pt idx="5868">
                  <c:v>41584</c:v>
                </c:pt>
                <c:pt idx="5869">
                  <c:v>41584</c:v>
                </c:pt>
                <c:pt idx="5870">
                  <c:v>41584</c:v>
                </c:pt>
                <c:pt idx="5871">
                  <c:v>41584</c:v>
                </c:pt>
                <c:pt idx="5872">
                  <c:v>41584</c:v>
                </c:pt>
                <c:pt idx="5873">
                  <c:v>41584</c:v>
                </c:pt>
                <c:pt idx="5874">
                  <c:v>41584</c:v>
                </c:pt>
                <c:pt idx="5875">
                  <c:v>41584</c:v>
                </c:pt>
                <c:pt idx="5876">
                  <c:v>41584</c:v>
                </c:pt>
                <c:pt idx="5877">
                  <c:v>41584</c:v>
                </c:pt>
                <c:pt idx="5878">
                  <c:v>41584</c:v>
                </c:pt>
                <c:pt idx="5879">
                  <c:v>41584</c:v>
                </c:pt>
                <c:pt idx="5880">
                  <c:v>41584</c:v>
                </c:pt>
                <c:pt idx="5881">
                  <c:v>41584</c:v>
                </c:pt>
                <c:pt idx="5882">
                  <c:v>41585</c:v>
                </c:pt>
                <c:pt idx="5883">
                  <c:v>41585</c:v>
                </c:pt>
                <c:pt idx="5884">
                  <c:v>41585</c:v>
                </c:pt>
                <c:pt idx="5885">
                  <c:v>41585</c:v>
                </c:pt>
                <c:pt idx="5886">
                  <c:v>41585</c:v>
                </c:pt>
                <c:pt idx="5887">
                  <c:v>41585</c:v>
                </c:pt>
                <c:pt idx="5888">
                  <c:v>41585</c:v>
                </c:pt>
                <c:pt idx="5889">
                  <c:v>41585</c:v>
                </c:pt>
                <c:pt idx="5890">
                  <c:v>41585</c:v>
                </c:pt>
                <c:pt idx="5891">
                  <c:v>41585</c:v>
                </c:pt>
                <c:pt idx="5892">
                  <c:v>41585</c:v>
                </c:pt>
                <c:pt idx="5893">
                  <c:v>41585</c:v>
                </c:pt>
                <c:pt idx="5894">
                  <c:v>41585</c:v>
                </c:pt>
                <c:pt idx="5895">
                  <c:v>41585</c:v>
                </c:pt>
                <c:pt idx="5896">
                  <c:v>41585</c:v>
                </c:pt>
                <c:pt idx="5897">
                  <c:v>41585</c:v>
                </c:pt>
                <c:pt idx="5898">
                  <c:v>41585</c:v>
                </c:pt>
                <c:pt idx="5899">
                  <c:v>41585</c:v>
                </c:pt>
                <c:pt idx="5900">
                  <c:v>41585</c:v>
                </c:pt>
                <c:pt idx="5901">
                  <c:v>41585</c:v>
                </c:pt>
                <c:pt idx="5902">
                  <c:v>41586</c:v>
                </c:pt>
                <c:pt idx="5903">
                  <c:v>41586</c:v>
                </c:pt>
                <c:pt idx="5904">
                  <c:v>41586</c:v>
                </c:pt>
                <c:pt idx="5905">
                  <c:v>41586</c:v>
                </c:pt>
                <c:pt idx="5906">
                  <c:v>41586</c:v>
                </c:pt>
                <c:pt idx="5907">
                  <c:v>41586</c:v>
                </c:pt>
                <c:pt idx="5908">
                  <c:v>41586</c:v>
                </c:pt>
                <c:pt idx="5909">
                  <c:v>41586</c:v>
                </c:pt>
                <c:pt idx="5910">
                  <c:v>41586</c:v>
                </c:pt>
                <c:pt idx="5911">
                  <c:v>41586</c:v>
                </c:pt>
                <c:pt idx="5912">
                  <c:v>41586</c:v>
                </c:pt>
                <c:pt idx="5913">
                  <c:v>41586</c:v>
                </c:pt>
                <c:pt idx="5914">
                  <c:v>41586</c:v>
                </c:pt>
                <c:pt idx="5915">
                  <c:v>41586</c:v>
                </c:pt>
                <c:pt idx="5916">
                  <c:v>41586</c:v>
                </c:pt>
                <c:pt idx="5917">
                  <c:v>41586</c:v>
                </c:pt>
                <c:pt idx="5918">
                  <c:v>41586</c:v>
                </c:pt>
                <c:pt idx="5919">
                  <c:v>41586</c:v>
                </c:pt>
                <c:pt idx="5920">
                  <c:v>41586</c:v>
                </c:pt>
                <c:pt idx="5921">
                  <c:v>41586</c:v>
                </c:pt>
                <c:pt idx="5922">
                  <c:v>41587</c:v>
                </c:pt>
                <c:pt idx="5923">
                  <c:v>41587</c:v>
                </c:pt>
                <c:pt idx="5924">
                  <c:v>41587</c:v>
                </c:pt>
                <c:pt idx="5925">
                  <c:v>41587</c:v>
                </c:pt>
                <c:pt idx="5926">
                  <c:v>41587</c:v>
                </c:pt>
                <c:pt idx="5927">
                  <c:v>41587</c:v>
                </c:pt>
                <c:pt idx="5928">
                  <c:v>41587</c:v>
                </c:pt>
                <c:pt idx="5929">
                  <c:v>41587</c:v>
                </c:pt>
                <c:pt idx="5930">
                  <c:v>41587</c:v>
                </c:pt>
                <c:pt idx="5931">
                  <c:v>41587</c:v>
                </c:pt>
                <c:pt idx="5932">
                  <c:v>41587</c:v>
                </c:pt>
                <c:pt idx="5933">
                  <c:v>41587</c:v>
                </c:pt>
                <c:pt idx="5934">
                  <c:v>41587</c:v>
                </c:pt>
                <c:pt idx="5935">
                  <c:v>41587</c:v>
                </c:pt>
                <c:pt idx="5936">
                  <c:v>41587</c:v>
                </c:pt>
                <c:pt idx="5937">
                  <c:v>41587</c:v>
                </c:pt>
                <c:pt idx="5938">
                  <c:v>41587</c:v>
                </c:pt>
                <c:pt idx="5939">
                  <c:v>41587</c:v>
                </c:pt>
                <c:pt idx="5940">
                  <c:v>41587</c:v>
                </c:pt>
                <c:pt idx="5941">
                  <c:v>41587</c:v>
                </c:pt>
                <c:pt idx="5942">
                  <c:v>41588</c:v>
                </c:pt>
                <c:pt idx="5943">
                  <c:v>41588</c:v>
                </c:pt>
                <c:pt idx="5944">
                  <c:v>41588</c:v>
                </c:pt>
                <c:pt idx="5945">
                  <c:v>41588</c:v>
                </c:pt>
                <c:pt idx="5946">
                  <c:v>41588</c:v>
                </c:pt>
                <c:pt idx="5947">
                  <c:v>41588</c:v>
                </c:pt>
                <c:pt idx="5948">
                  <c:v>41588</c:v>
                </c:pt>
                <c:pt idx="5949">
                  <c:v>41588</c:v>
                </c:pt>
                <c:pt idx="5950">
                  <c:v>41588</c:v>
                </c:pt>
                <c:pt idx="5951">
                  <c:v>41588</c:v>
                </c:pt>
                <c:pt idx="5952">
                  <c:v>41588</c:v>
                </c:pt>
                <c:pt idx="5953">
                  <c:v>41588</c:v>
                </c:pt>
                <c:pt idx="5954">
                  <c:v>41588</c:v>
                </c:pt>
                <c:pt idx="5955">
                  <c:v>41588</c:v>
                </c:pt>
                <c:pt idx="5956">
                  <c:v>41588</c:v>
                </c:pt>
                <c:pt idx="5957">
                  <c:v>41588</c:v>
                </c:pt>
                <c:pt idx="5958">
                  <c:v>41588</c:v>
                </c:pt>
                <c:pt idx="5959">
                  <c:v>41588</c:v>
                </c:pt>
                <c:pt idx="5960">
                  <c:v>41588</c:v>
                </c:pt>
                <c:pt idx="5961">
                  <c:v>41588</c:v>
                </c:pt>
                <c:pt idx="5962">
                  <c:v>41589</c:v>
                </c:pt>
                <c:pt idx="5963">
                  <c:v>41589</c:v>
                </c:pt>
                <c:pt idx="5964">
                  <c:v>41589</c:v>
                </c:pt>
                <c:pt idx="5965">
                  <c:v>41589</c:v>
                </c:pt>
                <c:pt idx="5966">
                  <c:v>41589</c:v>
                </c:pt>
                <c:pt idx="5967">
                  <c:v>41589</c:v>
                </c:pt>
                <c:pt idx="5968">
                  <c:v>41589</c:v>
                </c:pt>
                <c:pt idx="5969">
                  <c:v>41589</c:v>
                </c:pt>
                <c:pt idx="5970">
                  <c:v>41589</c:v>
                </c:pt>
                <c:pt idx="5971">
                  <c:v>41589</c:v>
                </c:pt>
                <c:pt idx="5972">
                  <c:v>41589</c:v>
                </c:pt>
                <c:pt idx="5973">
                  <c:v>41589</c:v>
                </c:pt>
                <c:pt idx="5974">
                  <c:v>41589</c:v>
                </c:pt>
                <c:pt idx="5975">
                  <c:v>41589</c:v>
                </c:pt>
                <c:pt idx="5976">
                  <c:v>41589</c:v>
                </c:pt>
                <c:pt idx="5977">
                  <c:v>41589</c:v>
                </c:pt>
                <c:pt idx="5978">
                  <c:v>41589</c:v>
                </c:pt>
                <c:pt idx="5979">
                  <c:v>41589</c:v>
                </c:pt>
                <c:pt idx="5980">
                  <c:v>41589</c:v>
                </c:pt>
                <c:pt idx="5981">
                  <c:v>41590</c:v>
                </c:pt>
                <c:pt idx="5982">
                  <c:v>41590</c:v>
                </c:pt>
                <c:pt idx="5983">
                  <c:v>41590</c:v>
                </c:pt>
                <c:pt idx="5984">
                  <c:v>41590</c:v>
                </c:pt>
                <c:pt idx="5985">
                  <c:v>41590</c:v>
                </c:pt>
                <c:pt idx="5986">
                  <c:v>41590</c:v>
                </c:pt>
                <c:pt idx="5987">
                  <c:v>41590</c:v>
                </c:pt>
                <c:pt idx="5988">
                  <c:v>41590</c:v>
                </c:pt>
                <c:pt idx="5989">
                  <c:v>41590</c:v>
                </c:pt>
                <c:pt idx="5990">
                  <c:v>41590</c:v>
                </c:pt>
                <c:pt idx="5991">
                  <c:v>41590</c:v>
                </c:pt>
                <c:pt idx="5992">
                  <c:v>41590</c:v>
                </c:pt>
                <c:pt idx="5993">
                  <c:v>41590</c:v>
                </c:pt>
                <c:pt idx="5994">
                  <c:v>41590</c:v>
                </c:pt>
                <c:pt idx="5995">
                  <c:v>41590</c:v>
                </c:pt>
                <c:pt idx="5996">
                  <c:v>41590</c:v>
                </c:pt>
                <c:pt idx="5997">
                  <c:v>41590</c:v>
                </c:pt>
                <c:pt idx="5998">
                  <c:v>41590</c:v>
                </c:pt>
                <c:pt idx="5999">
                  <c:v>41590</c:v>
                </c:pt>
                <c:pt idx="6000">
                  <c:v>41590</c:v>
                </c:pt>
                <c:pt idx="6001">
                  <c:v>41591</c:v>
                </c:pt>
                <c:pt idx="6002">
                  <c:v>41591</c:v>
                </c:pt>
                <c:pt idx="6003">
                  <c:v>41591</c:v>
                </c:pt>
                <c:pt idx="6004">
                  <c:v>41591</c:v>
                </c:pt>
                <c:pt idx="6005">
                  <c:v>41591</c:v>
                </c:pt>
                <c:pt idx="6006">
                  <c:v>41591</c:v>
                </c:pt>
                <c:pt idx="6007">
                  <c:v>41591</c:v>
                </c:pt>
                <c:pt idx="6008">
                  <c:v>41591</c:v>
                </c:pt>
                <c:pt idx="6009">
                  <c:v>41591</c:v>
                </c:pt>
                <c:pt idx="6010">
                  <c:v>41591</c:v>
                </c:pt>
                <c:pt idx="6011">
                  <c:v>41591</c:v>
                </c:pt>
                <c:pt idx="6012">
                  <c:v>41591</c:v>
                </c:pt>
                <c:pt idx="6013">
                  <c:v>41591</c:v>
                </c:pt>
                <c:pt idx="6014">
                  <c:v>41591</c:v>
                </c:pt>
                <c:pt idx="6015">
                  <c:v>41591</c:v>
                </c:pt>
                <c:pt idx="6016">
                  <c:v>41591</c:v>
                </c:pt>
                <c:pt idx="6017">
                  <c:v>41591</c:v>
                </c:pt>
                <c:pt idx="6018">
                  <c:v>41591</c:v>
                </c:pt>
                <c:pt idx="6019">
                  <c:v>41591</c:v>
                </c:pt>
                <c:pt idx="6020">
                  <c:v>41591</c:v>
                </c:pt>
              </c:numCache>
            </c:numRef>
          </c:xVal>
          <c:yVal>
            <c:numRef>
              <c:f>Sheet5!$G$2:$G$1048519</c:f>
              <c:numCache>
                <c:formatCode>General</c:formatCode>
                <c:ptCount val="1048518"/>
                <c:pt idx="0">
                  <c:v>432.23397018750546</c:v>
                </c:pt>
                <c:pt idx="1">
                  <c:v>427.92930267938937</c:v>
                </c:pt>
                <c:pt idx="2">
                  <c:v>419.58534065221795</c:v>
                </c:pt>
                <c:pt idx="3">
                  <c:v>419.9875928105443</c:v>
                </c:pt>
                <c:pt idx="4">
                  <c:v>421.50325609533519</c:v>
                </c:pt>
                <c:pt idx="5">
                  <c:v>420.64062726920707</c:v>
                </c:pt>
                <c:pt idx="6">
                  <c:v>420.93000822032849</c:v>
                </c:pt>
                <c:pt idx="7">
                  <c:v>421.66780745478661</c:v>
                </c:pt>
                <c:pt idx="8">
                  <c:v>420.08493608311062</c:v>
                </c:pt>
                <c:pt idx="9">
                  <c:v>420.46622909672527</c:v>
                </c:pt>
                <c:pt idx="10">
                  <c:v>421.4882338021373</c:v>
                </c:pt>
                <c:pt idx="11">
                  <c:v>422.05083494320337</c:v>
                </c:pt>
                <c:pt idx="12">
                  <c:v>421.94839678370431</c:v>
                </c:pt>
                <c:pt idx="13">
                  <c:v>421.10956110099914</c:v>
                </c:pt>
                <c:pt idx="14">
                  <c:v>420.81874083500117</c:v>
                </c:pt>
                <c:pt idx="15">
                  <c:v>418.34777401967455</c:v>
                </c:pt>
                <c:pt idx="16">
                  <c:v>418.86830262304022</c:v>
                </c:pt>
                <c:pt idx="17">
                  <c:v>422.06683517223479</c:v>
                </c:pt>
                <c:pt idx="18">
                  <c:v>424.42990984056081</c:v>
                </c:pt>
                <c:pt idx="19">
                  <c:v>435.56755696652533</c:v>
                </c:pt>
                <c:pt idx="20">
                  <c:v>449.97711249524025</c:v>
                </c:pt>
                <c:pt idx="21">
                  <c:v>436.22198547928849</c:v>
                </c:pt>
                <c:pt idx="22">
                  <c:v>431.0320658873755</c:v>
                </c:pt>
                <c:pt idx="23">
                  <c:v>430.07811736335896</c:v>
                </c:pt>
                <c:pt idx="24">
                  <c:v>429.58070356791188</c:v>
                </c:pt>
                <c:pt idx="25">
                  <c:v>426.56686447884124</c:v>
                </c:pt>
                <c:pt idx="26">
                  <c:v>430.00086269984013</c:v>
                </c:pt>
                <c:pt idx="27">
                  <c:v>432.04991664060765</c:v>
                </c:pt>
                <c:pt idx="28">
                  <c:v>435.48372934805246</c:v>
                </c:pt>
                <c:pt idx="29">
                  <c:v>433.34754711742659</c:v>
                </c:pt>
                <c:pt idx="30">
                  <c:v>431.53116579082092</c:v>
                </c:pt>
                <c:pt idx="31">
                  <c:v>424.80865787521924</c:v>
                </c:pt>
                <c:pt idx="32">
                  <c:v>422.97141317701272</c:v>
                </c:pt>
                <c:pt idx="33">
                  <c:v>422.72764687517349</c:v>
                </c:pt>
                <c:pt idx="34">
                  <c:v>423.12345766525539</c:v>
                </c:pt>
                <c:pt idx="35">
                  <c:v>425.25458245261439</c:v>
                </c:pt>
                <c:pt idx="36">
                  <c:v>423.51245416749458</c:v>
                </c:pt>
                <c:pt idx="37">
                  <c:v>427.04756903145829</c:v>
                </c:pt>
                <c:pt idx="38">
                  <c:v>431.85819406567009</c:v>
                </c:pt>
                <c:pt idx="39">
                  <c:v>431.0461744442847</c:v>
                </c:pt>
                <c:pt idx="40">
                  <c:v>426.48698146378268</c:v>
                </c:pt>
                <c:pt idx="41">
                  <c:v>428.68767297052801</c:v>
                </c:pt>
                <c:pt idx="42">
                  <c:v>433.97569839745529</c:v>
                </c:pt>
                <c:pt idx="43">
                  <c:v>431.88165256423878</c:v>
                </c:pt>
                <c:pt idx="44">
                  <c:v>426.79783697284847</c:v>
                </c:pt>
                <c:pt idx="45">
                  <c:v>425.46513682113476</c:v>
                </c:pt>
                <c:pt idx="46">
                  <c:v>421.40761742848241</c:v>
                </c:pt>
                <c:pt idx="47">
                  <c:v>426.33197889061756</c:v>
                </c:pt>
                <c:pt idx="48">
                  <c:v>428.15365252842071</c:v>
                </c:pt>
                <c:pt idx="49">
                  <c:v>435.55790664719558</c:v>
                </c:pt>
                <c:pt idx="50">
                  <c:v>454.86304414688368</c:v>
                </c:pt>
                <c:pt idx="51">
                  <c:v>472.50351800190828</c:v>
                </c:pt>
                <c:pt idx="52">
                  <c:v>453.99288007818342</c:v>
                </c:pt>
                <c:pt idx="53">
                  <c:v>433.45615179435373</c:v>
                </c:pt>
                <c:pt idx="54">
                  <c:v>430.63575047344642</c:v>
                </c:pt>
                <c:pt idx="55">
                  <c:v>437.48238390393158</c:v>
                </c:pt>
                <c:pt idx="56">
                  <c:v>442.50195430530636</c:v>
                </c:pt>
                <c:pt idx="57">
                  <c:v>444.74234676020268</c:v>
                </c:pt>
                <c:pt idx="58">
                  <c:v>441.78386934678002</c:v>
                </c:pt>
                <c:pt idx="59">
                  <c:v>442.96373730013391</c:v>
                </c:pt>
                <c:pt idx="60">
                  <c:v>438.74618746560412</c:v>
                </c:pt>
                <c:pt idx="61">
                  <c:v>434.64729704392522</c:v>
                </c:pt>
                <c:pt idx="62">
                  <c:v>428.94488189858254</c:v>
                </c:pt>
                <c:pt idx="63">
                  <c:v>427.58760774957699</c:v>
                </c:pt>
                <c:pt idx="64">
                  <c:v>424.75562837438167</c:v>
                </c:pt>
                <c:pt idx="65">
                  <c:v>421.38069044663365</c:v>
                </c:pt>
                <c:pt idx="66">
                  <c:v>421.26121443248769</c:v>
                </c:pt>
                <c:pt idx="67">
                  <c:v>422.98074966583835</c:v>
                </c:pt>
                <c:pt idx="68">
                  <c:v>424.45104093475629</c:v>
                </c:pt>
                <c:pt idx="69">
                  <c:v>427.01029350549709</c:v>
                </c:pt>
                <c:pt idx="70">
                  <c:v>426.52084082716442</c:v>
                </c:pt>
                <c:pt idx="71">
                  <c:v>427.49423797812898</c:v>
                </c:pt>
                <c:pt idx="72">
                  <c:v>427.23944583224619</c:v>
                </c:pt>
                <c:pt idx="73">
                  <c:v>426.60820975516532</c:v>
                </c:pt>
                <c:pt idx="74">
                  <c:v>426.88109675945702</c:v>
                </c:pt>
                <c:pt idx="75">
                  <c:v>431.14370258451186</c:v>
                </c:pt>
                <c:pt idx="76">
                  <c:v>433.81590154601463</c:v>
                </c:pt>
                <c:pt idx="77">
                  <c:v>436.06932096433593</c:v>
                </c:pt>
                <c:pt idx="78">
                  <c:v>435.27985400609646</c:v>
                </c:pt>
                <c:pt idx="79">
                  <c:v>433.67293429619292</c:v>
                </c:pt>
                <c:pt idx="80">
                  <c:v>435.7949285177848</c:v>
                </c:pt>
                <c:pt idx="81">
                  <c:v>433.17386725850815</c:v>
                </c:pt>
                <c:pt idx="82">
                  <c:v>430.12610803922672</c:v>
                </c:pt>
                <c:pt idx="83">
                  <c:v>424.42396150849345</c:v>
                </c:pt>
                <c:pt idx="84">
                  <c:v>423.75746440832216</c:v>
                </c:pt>
                <c:pt idx="85">
                  <c:v>428.96231192487409</c:v>
                </c:pt>
                <c:pt idx="86">
                  <c:v>427.49772495247157</c:v>
                </c:pt>
                <c:pt idx="87">
                  <c:v>433.36567538830127</c:v>
                </c:pt>
                <c:pt idx="88">
                  <c:v>433.92302280303727</c:v>
                </c:pt>
                <c:pt idx="89">
                  <c:v>443.21164821193901</c:v>
                </c:pt>
                <c:pt idx="90">
                  <c:v>433.02182784325674</c:v>
                </c:pt>
                <c:pt idx="91">
                  <c:v>442.16626235253574</c:v>
                </c:pt>
                <c:pt idx="92">
                  <c:v>435.77058082820844</c:v>
                </c:pt>
                <c:pt idx="93">
                  <c:v>425.5515205545147</c:v>
                </c:pt>
                <c:pt idx="94">
                  <c:v>421.51481287860463</c:v>
                </c:pt>
                <c:pt idx="95">
                  <c:v>429.13770439075171</c:v>
                </c:pt>
                <c:pt idx="96">
                  <c:v>428.62601255539778</c:v>
                </c:pt>
                <c:pt idx="97">
                  <c:v>428.92304225303138</c:v>
                </c:pt>
                <c:pt idx="98">
                  <c:v>426.35410514600619</c:v>
                </c:pt>
                <c:pt idx="99">
                  <c:v>426.97524578619004</c:v>
                </c:pt>
                <c:pt idx="100">
                  <c:v>436.87994202511356</c:v>
                </c:pt>
                <c:pt idx="101">
                  <c:v>433.17015988157499</c:v>
                </c:pt>
                <c:pt idx="102">
                  <c:v>434.41647350583651</c:v>
                </c:pt>
                <c:pt idx="103">
                  <c:v>440.51036357262456</c:v>
                </c:pt>
                <c:pt idx="104">
                  <c:v>442.6182113997728</c:v>
                </c:pt>
                <c:pt idx="105">
                  <c:v>435.41348810405725</c:v>
                </c:pt>
                <c:pt idx="106">
                  <c:v>432.95256127467371</c:v>
                </c:pt>
                <c:pt idx="107">
                  <c:v>433.83099632010214</c:v>
                </c:pt>
                <c:pt idx="108">
                  <c:v>432.49912893718749</c:v>
                </c:pt>
                <c:pt idx="109">
                  <c:v>431.54251160011643</c:v>
                </c:pt>
                <c:pt idx="110">
                  <c:v>433.70383962283142</c:v>
                </c:pt>
                <c:pt idx="111">
                  <c:v>432.03264474470279</c:v>
                </c:pt>
                <c:pt idx="112">
                  <c:v>430.40771801870704</c:v>
                </c:pt>
                <c:pt idx="113">
                  <c:v>431.03898657012655</c:v>
                </c:pt>
                <c:pt idx="114">
                  <c:v>431.31372902823</c:v>
                </c:pt>
                <c:pt idx="115">
                  <c:v>432.79266505368997</c:v>
                </c:pt>
                <c:pt idx="116">
                  <c:v>434.23766673616046</c:v>
                </c:pt>
                <c:pt idx="117">
                  <c:v>435.53339784531704</c:v>
                </c:pt>
                <c:pt idx="118">
                  <c:v>436.47238769884433</c:v>
                </c:pt>
                <c:pt idx="119">
                  <c:v>430.45971248885695</c:v>
                </c:pt>
                <c:pt idx="120">
                  <c:v>419.89634800168699</c:v>
                </c:pt>
                <c:pt idx="121">
                  <c:v>420.23372475559836</c:v>
                </c:pt>
                <c:pt idx="122">
                  <c:v>419.88816918533757</c:v>
                </c:pt>
                <c:pt idx="123">
                  <c:v>418.85143698728047</c:v>
                </c:pt>
                <c:pt idx="124">
                  <c:v>419.15767336504501</c:v>
                </c:pt>
                <c:pt idx="125">
                  <c:v>419.85611794420589</c:v>
                </c:pt>
                <c:pt idx="126">
                  <c:v>420.18650915203978</c:v>
                </c:pt>
                <c:pt idx="127">
                  <c:v>420.4998692069463</c:v>
                </c:pt>
                <c:pt idx="128">
                  <c:v>420.56616578752386</c:v>
                </c:pt>
                <c:pt idx="129">
                  <c:v>423.67411574706239</c:v>
                </c:pt>
                <c:pt idx="130">
                  <c:v>433.81810387524717</c:v>
                </c:pt>
                <c:pt idx="131">
                  <c:v>443.31527801572844</c:v>
                </c:pt>
                <c:pt idx="132">
                  <c:v>437.6095430495717</c:v>
                </c:pt>
                <c:pt idx="133">
                  <c:v>443.01802816844037</c:v>
                </c:pt>
                <c:pt idx="134">
                  <c:v>442.72262052103673</c:v>
                </c:pt>
                <c:pt idx="135">
                  <c:v>431.85469840266842</c:v>
                </c:pt>
                <c:pt idx="136">
                  <c:v>431.13601269045716</c:v>
                </c:pt>
                <c:pt idx="137">
                  <c:v>427.86877635828296</c:v>
                </c:pt>
                <c:pt idx="138">
                  <c:v>426.76289781237989</c:v>
                </c:pt>
                <c:pt idx="139">
                  <c:v>429.9241664138745</c:v>
                </c:pt>
                <c:pt idx="140">
                  <c:v>433.55969134290393</c:v>
                </c:pt>
                <c:pt idx="141">
                  <c:v>431.93662182500952</c:v>
                </c:pt>
                <c:pt idx="142">
                  <c:v>430.48350074963349</c:v>
                </c:pt>
                <c:pt idx="143">
                  <c:v>430.22178408620442</c:v>
                </c:pt>
                <c:pt idx="144">
                  <c:v>429.21359679121025</c:v>
                </c:pt>
                <c:pt idx="145">
                  <c:v>434.52541852223106</c:v>
                </c:pt>
                <c:pt idx="146">
                  <c:v>438.63889939884064</c:v>
                </c:pt>
                <c:pt idx="147">
                  <c:v>443.30080542383649</c:v>
                </c:pt>
                <c:pt idx="148">
                  <c:v>443.52392441981499</c:v>
                </c:pt>
                <c:pt idx="149">
                  <c:v>447.52388909199595</c:v>
                </c:pt>
                <c:pt idx="150">
                  <c:v>445.51656831393581</c:v>
                </c:pt>
                <c:pt idx="151">
                  <c:v>451.01211247590413</c:v>
                </c:pt>
                <c:pt idx="152">
                  <c:v>444.93139387549394</c:v>
                </c:pt>
                <c:pt idx="153">
                  <c:v>443.27206830897211</c:v>
                </c:pt>
                <c:pt idx="154">
                  <c:v>442.29859596666131</c:v>
                </c:pt>
                <c:pt idx="155">
                  <c:v>448.86068857679527</c:v>
                </c:pt>
                <c:pt idx="156">
                  <c:v>457.49565394611727</c:v>
                </c:pt>
                <c:pt idx="157">
                  <c:v>472.95015044820013</c:v>
                </c:pt>
                <c:pt idx="158">
                  <c:v>486.34787356080318</c:v>
                </c:pt>
                <c:pt idx="159">
                  <c:v>500.61084249860528</c:v>
                </c:pt>
                <c:pt idx="160">
                  <c:v>474.37346757070679</c:v>
                </c:pt>
                <c:pt idx="161">
                  <c:v>468.04286104859</c:v>
                </c:pt>
                <c:pt idx="162">
                  <c:v>465.44858272685832</c:v>
                </c:pt>
                <c:pt idx="163">
                  <c:v>462.93022992377746</c:v>
                </c:pt>
                <c:pt idx="164">
                  <c:v>462.86103814151232</c:v>
                </c:pt>
                <c:pt idx="165">
                  <c:v>463.26983172728904</c:v>
                </c:pt>
                <c:pt idx="166">
                  <c:v>500.14390552015976</c:v>
                </c:pt>
                <c:pt idx="167">
                  <c:v>560.34031422233966</c:v>
                </c:pt>
                <c:pt idx="168">
                  <c:v>460.80559342087287</c:v>
                </c:pt>
                <c:pt idx="169">
                  <c:v>446.01971609995093</c:v>
                </c:pt>
                <c:pt idx="170">
                  <c:v>443.43655724556709</c:v>
                </c:pt>
                <c:pt idx="171">
                  <c:v>429.82670685943731</c:v>
                </c:pt>
                <c:pt idx="172">
                  <c:v>428.65777255323957</c:v>
                </c:pt>
                <c:pt idx="173">
                  <c:v>430.77003014844814</c:v>
                </c:pt>
                <c:pt idx="174">
                  <c:v>426.63375219932288</c:v>
                </c:pt>
                <c:pt idx="175">
                  <c:v>427.56246924427302</c:v>
                </c:pt>
                <c:pt idx="176">
                  <c:v>427.17197669881125</c:v>
                </c:pt>
                <c:pt idx="177">
                  <c:v>422.46294273854949</c:v>
                </c:pt>
                <c:pt idx="178">
                  <c:v>418.27766143243736</c:v>
                </c:pt>
                <c:pt idx="179">
                  <c:v>417.81590451213935</c:v>
                </c:pt>
                <c:pt idx="180">
                  <c:v>417.67292240269796</c:v>
                </c:pt>
                <c:pt idx="181">
                  <c:v>416.47731003658873</c:v>
                </c:pt>
                <c:pt idx="182">
                  <c:v>416.56770022612773</c:v>
                </c:pt>
                <c:pt idx="183">
                  <c:v>417.44966054788796</c:v>
                </c:pt>
                <c:pt idx="184">
                  <c:v>417.8276643299435</c:v>
                </c:pt>
                <c:pt idx="185">
                  <c:v>427.02280237341637</c:v>
                </c:pt>
                <c:pt idx="186">
                  <c:v>437.89771172971422</c:v>
                </c:pt>
                <c:pt idx="187">
                  <c:v>436.61369432910806</c:v>
                </c:pt>
                <c:pt idx="188">
                  <c:v>444.15133842142802</c:v>
                </c:pt>
                <c:pt idx="189">
                  <c:v>445.63593677025955</c:v>
                </c:pt>
                <c:pt idx="190">
                  <c:v>422.78972878115439</c:v>
                </c:pt>
                <c:pt idx="191">
                  <c:v>419.03482394315722</c:v>
                </c:pt>
                <c:pt idx="192">
                  <c:v>418.04520869131528</c:v>
                </c:pt>
                <c:pt idx="193">
                  <c:v>418.54236281190049</c:v>
                </c:pt>
                <c:pt idx="194">
                  <c:v>420.16974021258807</c:v>
                </c:pt>
                <c:pt idx="195">
                  <c:v>432.82185906898195</c:v>
                </c:pt>
                <c:pt idx="196">
                  <c:v>444.50535482035485</c:v>
                </c:pt>
                <c:pt idx="197">
                  <c:v>448.11309196909241</c:v>
                </c:pt>
                <c:pt idx="198">
                  <c:v>458.06167519827642</c:v>
                </c:pt>
                <c:pt idx="199">
                  <c:v>465.10975898353064</c:v>
                </c:pt>
                <c:pt idx="200">
                  <c:v>430.03445993432302</c:v>
                </c:pt>
                <c:pt idx="201">
                  <c:v>422.9263333670948</c:v>
                </c:pt>
                <c:pt idx="202">
                  <c:v>423.45496106270235</c:v>
                </c:pt>
                <c:pt idx="203">
                  <c:v>422.32897415825374</c:v>
                </c:pt>
                <c:pt idx="204">
                  <c:v>421.54652492422713</c:v>
                </c:pt>
                <c:pt idx="205">
                  <c:v>422.63134211219364</c:v>
                </c:pt>
                <c:pt idx="206">
                  <c:v>425.33401530838927</c:v>
                </c:pt>
                <c:pt idx="207">
                  <c:v>429.12267162649414</c:v>
                </c:pt>
                <c:pt idx="208">
                  <c:v>430.74241610403806</c:v>
                </c:pt>
                <c:pt idx="209">
                  <c:v>429.79987486608479</c:v>
                </c:pt>
                <c:pt idx="210">
                  <c:v>430.47392589237188</c:v>
                </c:pt>
                <c:pt idx="211">
                  <c:v>431.52334537177796</c:v>
                </c:pt>
                <c:pt idx="212">
                  <c:v>432.54431117570414</c:v>
                </c:pt>
                <c:pt idx="213">
                  <c:v>432.1211715146062</c:v>
                </c:pt>
                <c:pt idx="214">
                  <c:v>434.07725576171998</c:v>
                </c:pt>
                <c:pt idx="215">
                  <c:v>454.7285851621287</c:v>
                </c:pt>
                <c:pt idx="216">
                  <c:v>449.02139603651977</c:v>
                </c:pt>
                <c:pt idx="217">
                  <c:v>452.95742270791231</c:v>
                </c:pt>
                <c:pt idx="218">
                  <c:v>445.49742894301841</c:v>
                </c:pt>
                <c:pt idx="219">
                  <c:v>449.39591445008494</c:v>
                </c:pt>
                <c:pt idx="220">
                  <c:v>454.79954416928985</c:v>
                </c:pt>
                <c:pt idx="221">
                  <c:v>456.51451027817552</c:v>
                </c:pt>
                <c:pt idx="222">
                  <c:v>450.846481755799</c:v>
                </c:pt>
                <c:pt idx="223">
                  <c:v>455.89084044832134</c:v>
                </c:pt>
                <c:pt idx="224">
                  <c:v>445.95706457034208</c:v>
                </c:pt>
                <c:pt idx="225">
                  <c:v>440.21116781718177</c:v>
                </c:pt>
                <c:pt idx="226">
                  <c:v>448.29857976812411</c:v>
                </c:pt>
                <c:pt idx="227">
                  <c:v>454.89586266695818</c:v>
                </c:pt>
                <c:pt idx="228">
                  <c:v>443.54265066339821</c:v>
                </c:pt>
                <c:pt idx="229">
                  <c:v>440.16869231167385</c:v>
                </c:pt>
                <c:pt idx="230">
                  <c:v>445.69063847906824</c:v>
                </c:pt>
                <c:pt idx="231">
                  <c:v>431.74351572522738</c:v>
                </c:pt>
                <c:pt idx="232">
                  <c:v>428.88184291698786</c:v>
                </c:pt>
                <c:pt idx="233">
                  <c:v>431.9244622203164</c:v>
                </c:pt>
                <c:pt idx="234">
                  <c:v>437.71433687971972</c:v>
                </c:pt>
                <c:pt idx="235">
                  <c:v>434.82697517446837</c:v>
                </c:pt>
                <c:pt idx="236">
                  <c:v>434.91549415119533</c:v>
                </c:pt>
                <c:pt idx="237">
                  <c:v>433.20715107044464</c:v>
                </c:pt>
                <c:pt idx="238">
                  <c:v>436.31395754793704</c:v>
                </c:pt>
                <c:pt idx="239">
                  <c:v>440.28950650487445</c:v>
                </c:pt>
                <c:pt idx="240">
                  <c:v>460.36169572503997</c:v>
                </c:pt>
                <c:pt idx="241">
                  <c:v>469.34159392112628</c:v>
                </c:pt>
                <c:pt idx="242">
                  <c:v>473.27247440440237</c:v>
                </c:pt>
                <c:pt idx="243">
                  <c:v>487.37929233451223</c:v>
                </c:pt>
                <c:pt idx="244">
                  <c:v>497.5616154822942</c:v>
                </c:pt>
                <c:pt idx="245">
                  <c:v>436.32034650664514</c:v>
                </c:pt>
                <c:pt idx="246">
                  <c:v>429.93993157204943</c:v>
                </c:pt>
                <c:pt idx="247">
                  <c:v>435.49857168099294</c:v>
                </c:pt>
                <c:pt idx="248">
                  <c:v>430.54456769274759</c:v>
                </c:pt>
                <c:pt idx="249">
                  <c:v>436.424140769519</c:v>
                </c:pt>
                <c:pt idx="250">
                  <c:v>440.51842523133064</c:v>
                </c:pt>
                <c:pt idx="251">
                  <c:v>436.18353609189319</c:v>
                </c:pt>
                <c:pt idx="252">
                  <c:v>436.2705959166347</c:v>
                </c:pt>
                <c:pt idx="253">
                  <c:v>440.06115791287186</c:v>
                </c:pt>
                <c:pt idx="254">
                  <c:v>431.34005022185755</c:v>
                </c:pt>
                <c:pt idx="255">
                  <c:v>437.72139485814745</c:v>
                </c:pt>
                <c:pt idx="256">
                  <c:v>434.2477356330196</c:v>
                </c:pt>
                <c:pt idx="257">
                  <c:v>432.69063044070498</c:v>
                </c:pt>
                <c:pt idx="258">
                  <c:v>423.99650093318218</c:v>
                </c:pt>
                <c:pt idx="259">
                  <c:v>426.68096096198161</c:v>
                </c:pt>
                <c:pt idx="260">
                  <c:v>428.44907704069027</c:v>
                </c:pt>
                <c:pt idx="261">
                  <c:v>424.11075146413594</c:v>
                </c:pt>
                <c:pt idx="262">
                  <c:v>423.15426431703673</c:v>
                </c:pt>
                <c:pt idx="263">
                  <c:v>424.16911200815423</c:v>
                </c:pt>
                <c:pt idx="264">
                  <c:v>421.60502791656143</c:v>
                </c:pt>
                <c:pt idx="265">
                  <c:v>419.22938013327729</c:v>
                </c:pt>
                <c:pt idx="266">
                  <c:v>420.99919279180892</c:v>
                </c:pt>
                <c:pt idx="267">
                  <c:v>422.92865777660523</c:v>
                </c:pt>
                <c:pt idx="268">
                  <c:v>424.05308192271502</c:v>
                </c:pt>
                <c:pt idx="269">
                  <c:v>422.78220953046161</c:v>
                </c:pt>
                <c:pt idx="270">
                  <c:v>424.46495316974551</c:v>
                </c:pt>
                <c:pt idx="271">
                  <c:v>424.84468576802004</c:v>
                </c:pt>
                <c:pt idx="272">
                  <c:v>423.39908418963051</c:v>
                </c:pt>
                <c:pt idx="273">
                  <c:v>422.56733579450781</c:v>
                </c:pt>
                <c:pt idx="274">
                  <c:v>424.28495905472181</c:v>
                </c:pt>
                <c:pt idx="275">
                  <c:v>425.97396331098065</c:v>
                </c:pt>
                <c:pt idx="276">
                  <c:v>425.09747492517215</c:v>
                </c:pt>
                <c:pt idx="277">
                  <c:v>424.30512246159168</c:v>
                </c:pt>
                <c:pt idx="278">
                  <c:v>425.32950199331992</c:v>
                </c:pt>
                <c:pt idx="279">
                  <c:v>429.19069603097927</c:v>
                </c:pt>
                <c:pt idx="280">
                  <c:v>430.7152656185184</c:v>
                </c:pt>
                <c:pt idx="281">
                  <c:v>427.75828018172444</c:v>
                </c:pt>
                <c:pt idx="282">
                  <c:v>422.92444176224336</c:v>
                </c:pt>
                <c:pt idx="283">
                  <c:v>423.28598760963689</c:v>
                </c:pt>
                <c:pt idx="284">
                  <c:v>426.10036765782752</c:v>
                </c:pt>
                <c:pt idx="285">
                  <c:v>425.88936627666311</c:v>
                </c:pt>
                <c:pt idx="286">
                  <c:v>430.12211056142786</c:v>
                </c:pt>
                <c:pt idx="287">
                  <c:v>426.17691803511326</c:v>
                </c:pt>
                <c:pt idx="288">
                  <c:v>421.949094066187</c:v>
                </c:pt>
                <c:pt idx="289">
                  <c:v>420.85908531823264</c:v>
                </c:pt>
                <c:pt idx="290">
                  <c:v>417.73555073063295</c:v>
                </c:pt>
                <c:pt idx="291">
                  <c:v>418.03374559908798</c:v>
                </c:pt>
                <c:pt idx="292">
                  <c:v>423.55845200121303</c:v>
                </c:pt>
                <c:pt idx="293">
                  <c:v>428.95999643505121</c:v>
                </c:pt>
                <c:pt idx="294">
                  <c:v>427.19723851375028</c:v>
                </c:pt>
                <c:pt idx="295">
                  <c:v>431.9460875418352</c:v>
                </c:pt>
                <c:pt idx="296">
                  <c:v>434.70422940950573</c:v>
                </c:pt>
                <c:pt idx="297">
                  <c:v>437.63465630929198</c:v>
                </c:pt>
                <c:pt idx="298">
                  <c:v>439.75768789073015</c:v>
                </c:pt>
                <c:pt idx="299">
                  <c:v>432.16227456879642</c:v>
                </c:pt>
                <c:pt idx="300">
                  <c:v>435.179995319537</c:v>
                </c:pt>
                <c:pt idx="301">
                  <c:v>440.70129634815765</c:v>
                </c:pt>
                <c:pt idx="302">
                  <c:v>468.11674542477147</c:v>
                </c:pt>
                <c:pt idx="303">
                  <c:v>477.23373720551496</c:v>
                </c:pt>
                <c:pt idx="304">
                  <c:v>485.45560233909737</c:v>
                </c:pt>
                <c:pt idx="305">
                  <c:v>507.40563392860668</c:v>
                </c:pt>
                <c:pt idx="306">
                  <c:v>525.00536680610708</c:v>
                </c:pt>
                <c:pt idx="307">
                  <c:v>459.16207008420719</c:v>
                </c:pt>
                <c:pt idx="308">
                  <c:v>445.43404838398033</c:v>
                </c:pt>
                <c:pt idx="309">
                  <c:v>438.59952074476416</c:v>
                </c:pt>
                <c:pt idx="310">
                  <c:v>426.55999505832892</c:v>
                </c:pt>
                <c:pt idx="311">
                  <c:v>423.64346948782668</c:v>
                </c:pt>
                <c:pt idx="312">
                  <c:v>424.34173832525022</c:v>
                </c:pt>
                <c:pt idx="313">
                  <c:v>429.33761254572573</c:v>
                </c:pt>
                <c:pt idx="314">
                  <c:v>429.87288822313565</c:v>
                </c:pt>
                <c:pt idx="315">
                  <c:v>428.13195521912286</c:v>
                </c:pt>
                <c:pt idx="316">
                  <c:v>428.68267358610706</c:v>
                </c:pt>
                <c:pt idx="317">
                  <c:v>424.1422833879418</c:v>
                </c:pt>
                <c:pt idx="318">
                  <c:v>422.7104018065578</c:v>
                </c:pt>
                <c:pt idx="319">
                  <c:v>423.56786545877702</c:v>
                </c:pt>
                <c:pt idx="320">
                  <c:v>423.87081212284806</c:v>
                </c:pt>
                <c:pt idx="321">
                  <c:v>419.11116732515933</c:v>
                </c:pt>
                <c:pt idx="322">
                  <c:v>418.84942197847113</c:v>
                </c:pt>
                <c:pt idx="323">
                  <c:v>418.19474728836923</c:v>
                </c:pt>
                <c:pt idx="324">
                  <c:v>420.12422268514985</c:v>
                </c:pt>
                <c:pt idx="325">
                  <c:v>420.22142278882779</c:v>
                </c:pt>
                <c:pt idx="326">
                  <c:v>421.50589010550993</c:v>
                </c:pt>
                <c:pt idx="327">
                  <c:v>420.46639030341555</c:v>
                </c:pt>
                <c:pt idx="328">
                  <c:v>420.30202687711437</c:v>
                </c:pt>
                <c:pt idx="329">
                  <c:v>418.5070482789364</c:v>
                </c:pt>
                <c:pt idx="330">
                  <c:v>421.02342425069355</c:v>
                </c:pt>
                <c:pt idx="331">
                  <c:v>426.97035685862397</c:v>
                </c:pt>
                <c:pt idx="332">
                  <c:v>425.48702638258857</c:v>
                </c:pt>
                <c:pt idx="333">
                  <c:v>423.4067846610435</c:v>
                </c:pt>
                <c:pt idx="334">
                  <c:v>426.5844101665889</c:v>
                </c:pt>
                <c:pt idx="335">
                  <c:v>426.88823062720957</c:v>
                </c:pt>
                <c:pt idx="336">
                  <c:v>420.62162759884944</c:v>
                </c:pt>
                <c:pt idx="337">
                  <c:v>424.09165426664447</c:v>
                </c:pt>
                <c:pt idx="338">
                  <c:v>421.09721223252092</c:v>
                </c:pt>
                <c:pt idx="339">
                  <c:v>421.5156270521436</c:v>
                </c:pt>
                <c:pt idx="340">
                  <c:v>422.48456738778833</c:v>
                </c:pt>
                <c:pt idx="341">
                  <c:v>430.80402249380211</c:v>
                </c:pt>
                <c:pt idx="342">
                  <c:v>452.50641300025427</c:v>
                </c:pt>
                <c:pt idx="343">
                  <c:v>447.32470698918002</c:v>
                </c:pt>
                <c:pt idx="344">
                  <c:v>439.48590481204701</c:v>
                </c:pt>
                <c:pt idx="345">
                  <c:v>440.37810493924849</c:v>
                </c:pt>
                <c:pt idx="346">
                  <c:v>440.92995982862294</c:v>
                </c:pt>
                <c:pt idx="347">
                  <c:v>421.16458220592699</c:v>
                </c:pt>
                <c:pt idx="348">
                  <c:v>419.19919513672448</c:v>
                </c:pt>
                <c:pt idx="349">
                  <c:v>419.50951350570637</c:v>
                </c:pt>
                <c:pt idx="350">
                  <c:v>419.0046212348222</c:v>
                </c:pt>
                <c:pt idx="351">
                  <c:v>423.48933682336013</c:v>
                </c:pt>
                <c:pt idx="352">
                  <c:v>427.48754648030769</c:v>
                </c:pt>
                <c:pt idx="353">
                  <c:v>433.03949350815702</c:v>
                </c:pt>
                <c:pt idx="354">
                  <c:v>429.8141952084967</c:v>
                </c:pt>
                <c:pt idx="355">
                  <c:v>424.6177959280879</c:v>
                </c:pt>
                <c:pt idx="356">
                  <c:v>426.42626290153277</c:v>
                </c:pt>
                <c:pt idx="357">
                  <c:v>427.99171824200727</c:v>
                </c:pt>
                <c:pt idx="358">
                  <c:v>427.41249165631137</c:v>
                </c:pt>
                <c:pt idx="359">
                  <c:v>427.02201074952018</c:v>
                </c:pt>
                <c:pt idx="360">
                  <c:v>423.71791400419585</c:v>
                </c:pt>
                <c:pt idx="361">
                  <c:v>422.3497305033892</c:v>
                </c:pt>
                <c:pt idx="362">
                  <c:v>422.4633573551265</c:v>
                </c:pt>
                <c:pt idx="363">
                  <c:v>424.32838680015243</c:v>
                </c:pt>
                <c:pt idx="364">
                  <c:v>427.29734364808462</c:v>
                </c:pt>
                <c:pt idx="365">
                  <c:v>431.49278533178045</c:v>
                </c:pt>
                <c:pt idx="366">
                  <c:v>429.55194532636415</c:v>
                </c:pt>
                <c:pt idx="367">
                  <c:v>426.38149847015177</c:v>
                </c:pt>
                <c:pt idx="368">
                  <c:v>424.34988873539112</c:v>
                </c:pt>
                <c:pt idx="369">
                  <c:v>423.92969208005127</c:v>
                </c:pt>
                <c:pt idx="370">
                  <c:v>424.03206066414174</c:v>
                </c:pt>
                <c:pt idx="371">
                  <c:v>424.29667529864838</c:v>
                </c:pt>
                <c:pt idx="372">
                  <c:v>427.19778544916966</c:v>
                </c:pt>
                <c:pt idx="373">
                  <c:v>435.22442769367137</c:v>
                </c:pt>
                <c:pt idx="374">
                  <c:v>428.48890214196706</c:v>
                </c:pt>
                <c:pt idx="375">
                  <c:v>419.38569135469351</c:v>
                </c:pt>
                <c:pt idx="376">
                  <c:v>419.87893552625167</c:v>
                </c:pt>
                <c:pt idx="377">
                  <c:v>420.86869586317965</c:v>
                </c:pt>
                <c:pt idx="378">
                  <c:v>419.54655034173959</c:v>
                </c:pt>
                <c:pt idx="379">
                  <c:v>419.44569822139272</c:v>
                </c:pt>
                <c:pt idx="380">
                  <c:v>419.30341114877041</c:v>
                </c:pt>
                <c:pt idx="381">
                  <c:v>413.60167926539907</c:v>
                </c:pt>
                <c:pt idx="382">
                  <c:v>415.04484526981696</c:v>
                </c:pt>
                <c:pt idx="383">
                  <c:v>417.36871036075166</c:v>
                </c:pt>
                <c:pt idx="384">
                  <c:v>415.94291326377191</c:v>
                </c:pt>
                <c:pt idx="385">
                  <c:v>416.30735112361276</c:v>
                </c:pt>
                <c:pt idx="386">
                  <c:v>417.00006452671556</c:v>
                </c:pt>
                <c:pt idx="387">
                  <c:v>417.42161447621419</c:v>
                </c:pt>
                <c:pt idx="388">
                  <c:v>416.03045521012052</c:v>
                </c:pt>
                <c:pt idx="389">
                  <c:v>415.0942268105884</c:v>
                </c:pt>
                <c:pt idx="390">
                  <c:v>415.31685469833172</c:v>
                </c:pt>
                <c:pt idx="391">
                  <c:v>415.6825221647054</c:v>
                </c:pt>
                <c:pt idx="392">
                  <c:v>416.80578625809363</c:v>
                </c:pt>
                <c:pt idx="393">
                  <c:v>420.02503522973626</c:v>
                </c:pt>
                <c:pt idx="394">
                  <c:v>421.15901013381904</c:v>
                </c:pt>
                <c:pt idx="395">
                  <c:v>419.11238124665175</c:v>
                </c:pt>
                <c:pt idx="396">
                  <c:v>421.30216580126512</c:v>
                </c:pt>
                <c:pt idx="397">
                  <c:v>423.70214397011546</c:v>
                </c:pt>
                <c:pt idx="398">
                  <c:v>424.08952813950401</c:v>
                </c:pt>
                <c:pt idx="399">
                  <c:v>424.0206980604076</c:v>
                </c:pt>
                <c:pt idx="400">
                  <c:v>435.43893397947147</c:v>
                </c:pt>
                <c:pt idx="401">
                  <c:v>431.16084918317887</c:v>
                </c:pt>
                <c:pt idx="402">
                  <c:v>421.33423895886119</c:v>
                </c:pt>
                <c:pt idx="403">
                  <c:v>431.7043012544969</c:v>
                </c:pt>
                <c:pt idx="404">
                  <c:v>438.78777454078403</c:v>
                </c:pt>
                <c:pt idx="405">
                  <c:v>428.58682670859986</c:v>
                </c:pt>
                <c:pt idx="406">
                  <c:v>428.58547815242639</c:v>
                </c:pt>
                <c:pt idx="407">
                  <c:v>421.2653430984688</c:v>
                </c:pt>
                <c:pt idx="408">
                  <c:v>420.167259995991</c:v>
                </c:pt>
                <c:pt idx="409">
                  <c:v>423.71011058409096</c:v>
                </c:pt>
                <c:pt idx="410">
                  <c:v>424.15562917767119</c:v>
                </c:pt>
                <c:pt idx="411">
                  <c:v>422.25976595671017</c:v>
                </c:pt>
                <c:pt idx="412">
                  <c:v>421.89875554321429</c:v>
                </c:pt>
                <c:pt idx="413">
                  <c:v>421.94988058726204</c:v>
                </c:pt>
                <c:pt idx="414">
                  <c:v>422.23405800918044</c:v>
                </c:pt>
                <c:pt idx="415">
                  <c:v>421.91630938830673</c:v>
                </c:pt>
                <c:pt idx="416">
                  <c:v>421.83356775167562</c:v>
                </c:pt>
                <c:pt idx="417">
                  <c:v>421.56859472729894</c:v>
                </c:pt>
                <c:pt idx="418">
                  <c:v>420.36330892500985</c:v>
                </c:pt>
                <c:pt idx="419">
                  <c:v>421.37770907608029</c:v>
                </c:pt>
                <c:pt idx="420">
                  <c:v>420.77960169020918</c:v>
                </c:pt>
                <c:pt idx="421">
                  <c:v>421.16812411947296</c:v>
                </c:pt>
                <c:pt idx="422">
                  <c:v>422.00226434785935</c:v>
                </c:pt>
                <c:pt idx="423">
                  <c:v>420.43856489280103</c:v>
                </c:pt>
                <c:pt idx="424">
                  <c:v>421.52050797895606</c:v>
                </c:pt>
                <c:pt idx="425">
                  <c:v>424.19354169465061</c:v>
                </c:pt>
                <c:pt idx="426">
                  <c:v>423.34423184225858</c:v>
                </c:pt>
                <c:pt idx="427">
                  <c:v>420.528394589995</c:v>
                </c:pt>
                <c:pt idx="428">
                  <c:v>419.68717616206573</c:v>
                </c:pt>
                <c:pt idx="429">
                  <c:v>420.75729747909725</c:v>
                </c:pt>
                <c:pt idx="430">
                  <c:v>422.28349567154567</c:v>
                </c:pt>
                <c:pt idx="431">
                  <c:v>423.18754464539285</c:v>
                </c:pt>
                <c:pt idx="432">
                  <c:v>430.65396286268657</c:v>
                </c:pt>
                <c:pt idx="433">
                  <c:v>430.66346562152438</c:v>
                </c:pt>
                <c:pt idx="434">
                  <c:v>431.61883461360196</c:v>
                </c:pt>
                <c:pt idx="435">
                  <c:v>432.82624475316948</c:v>
                </c:pt>
                <c:pt idx="436">
                  <c:v>430.21413099246757</c:v>
                </c:pt>
                <c:pt idx="437">
                  <c:v>431.7936879873651</c:v>
                </c:pt>
                <c:pt idx="438">
                  <c:v>429.55080685107663</c:v>
                </c:pt>
                <c:pt idx="439">
                  <c:v>423.85404082483859</c:v>
                </c:pt>
                <c:pt idx="440">
                  <c:v>423.5563306999656</c:v>
                </c:pt>
                <c:pt idx="441">
                  <c:v>423.26977661772986</c:v>
                </c:pt>
                <c:pt idx="442">
                  <c:v>426.62100043911875</c:v>
                </c:pt>
                <c:pt idx="443">
                  <c:v>431.30924321280031</c:v>
                </c:pt>
                <c:pt idx="444">
                  <c:v>448.5019221324709</c:v>
                </c:pt>
                <c:pt idx="445">
                  <c:v>463.31320400062117</c:v>
                </c:pt>
                <c:pt idx="446">
                  <c:v>453.29723862762683</c:v>
                </c:pt>
                <c:pt idx="447">
                  <c:v>445.69132646257299</c:v>
                </c:pt>
                <c:pt idx="448">
                  <c:v>452.46328419037764</c:v>
                </c:pt>
                <c:pt idx="449">
                  <c:v>451.54038320917448</c:v>
                </c:pt>
                <c:pt idx="450">
                  <c:v>423.48399252296355</c:v>
                </c:pt>
                <c:pt idx="451">
                  <c:v>423.52724141578994</c:v>
                </c:pt>
                <c:pt idx="452">
                  <c:v>432.46704830694262</c:v>
                </c:pt>
                <c:pt idx="453">
                  <c:v>437.7536547308822</c:v>
                </c:pt>
                <c:pt idx="454">
                  <c:v>441.89660674752218</c:v>
                </c:pt>
                <c:pt idx="455">
                  <c:v>444.73241373169378</c:v>
                </c:pt>
                <c:pt idx="456">
                  <c:v>451.55253003901043</c:v>
                </c:pt>
                <c:pt idx="457">
                  <c:v>453.02159403811004</c:v>
                </c:pt>
                <c:pt idx="458">
                  <c:v>465.18181891833996</c:v>
                </c:pt>
                <c:pt idx="459">
                  <c:v>483.62296273625759</c:v>
                </c:pt>
                <c:pt idx="460">
                  <c:v>474.71050840424334</c:v>
                </c:pt>
                <c:pt idx="461">
                  <c:v>472.4140253957757</c:v>
                </c:pt>
                <c:pt idx="462">
                  <c:v>431.24168072943803</c:v>
                </c:pt>
                <c:pt idx="463">
                  <c:v>428.70883034146675</c:v>
                </c:pt>
                <c:pt idx="464">
                  <c:v>427.36400035826762</c:v>
                </c:pt>
                <c:pt idx="465">
                  <c:v>423.97781759589782</c:v>
                </c:pt>
                <c:pt idx="466">
                  <c:v>418.81087777415883</c:v>
                </c:pt>
                <c:pt idx="467">
                  <c:v>418.60483817248195</c:v>
                </c:pt>
                <c:pt idx="468">
                  <c:v>418.98301337587299</c:v>
                </c:pt>
                <c:pt idx="469">
                  <c:v>418.36304332442819</c:v>
                </c:pt>
                <c:pt idx="470">
                  <c:v>418.27256423755802</c:v>
                </c:pt>
                <c:pt idx="471">
                  <c:v>421.26314810891751</c:v>
                </c:pt>
                <c:pt idx="472">
                  <c:v>426.70844776584181</c:v>
                </c:pt>
                <c:pt idx="473">
                  <c:v>427.64065659575601</c:v>
                </c:pt>
                <c:pt idx="474">
                  <c:v>432.15808398420546</c:v>
                </c:pt>
                <c:pt idx="475">
                  <c:v>431.54885932937293</c:v>
                </c:pt>
                <c:pt idx="476">
                  <c:v>432.47725324135422</c:v>
                </c:pt>
                <c:pt idx="477">
                  <c:v>436.0492257957647</c:v>
                </c:pt>
                <c:pt idx="478">
                  <c:v>438.77257483553592</c:v>
                </c:pt>
                <c:pt idx="479">
                  <c:v>440.59044005797824</c:v>
                </c:pt>
                <c:pt idx="480">
                  <c:v>445.64294007379885</c:v>
                </c:pt>
                <c:pt idx="481">
                  <c:v>450.20135217782251</c:v>
                </c:pt>
                <c:pt idx="482">
                  <c:v>471.71835674612583</c:v>
                </c:pt>
                <c:pt idx="483">
                  <c:v>483.23495025098646</c:v>
                </c:pt>
                <c:pt idx="484">
                  <c:v>500.8058154002116</c:v>
                </c:pt>
                <c:pt idx="485">
                  <c:v>482.72122377583196</c:v>
                </c:pt>
                <c:pt idx="486">
                  <c:v>466.1135587092495</c:v>
                </c:pt>
                <c:pt idx="487">
                  <c:v>449.30460077482871</c:v>
                </c:pt>
                <c:pt idx="488">
                  <c:v>442.82307541320154</c:v>
                </c:pt>
                <c:pt idx="489">
                  <c:v>436.59888533762273</c:v>
                </c:pt>
                <c:pt idx="490">
                  <c:v>429.58123427482224</c:v>
                </c:pt>
                <c:pt idx="491">
                  <c:v>428.94541648442419</c:v>
                </c:pt>
                <c:pt idx="492">
                  <c:v>427.36238551613178</c:v>
                </c:pt>
                <c:pt idx="493">
                  <c:v>431.09200995835948</c:v>
                </c:pt>
                <c:pt idx="494">
                  <c:v>432.97133378658168</c:v>
                </c:pt>
                <c:pt idx="495">
                  <c:v>434.5955442399229</c:v>
                </c:pt>
                <c:pt idx="496">
                  <c:v>440.24666308476327</c:v>
                </c:pt>
                <c:pt idx="497">
                  <c:v>441.99191613718926</c:v>
                </c:pt>
                <c:pt idx="498">
                  <c:v>441.88442843640399</c:v>
                </c:pt>
                <c:pt idx="499">
                  <c:v>449.5162383456107</c:v>
                </c:pt>
                <c:pt idx="500">
                  <c:v>443.09940205142601</c:v>
                </c:pt>
                <c:pt idx="501">
                  <c:v>450.16795524974725</c:v>
                </c:pt>
                <c:pt idx="502">
                  <c:v>434.10745109207971</c:v>
                </c:pt>
                <c:pt idx="503">
                  <c:v>431.10830071352768</c:v>
                </c:pt>
                <c:pt idx="504">
                  <c:v>435.5302861650851</c:v>
                </c:pt>
                <c:pt idx="505">
                  <c:v>435.96955837105685</c:v>
                </c:pt>
                <c:pt idx="506">
                  <c:v>434.04632077797544</c:v>
                </c:pt>
                <c:pt idx="507">
                  <c:v>434.63045996553319</c:v>
                </c:pt>
                <c:pt idx="508">
                  <c:v>440.45613488011895</c:v>
                </c:pt>
                <c:pt idx="509">
                  <c:v>440.43916392792909</c:v>
                </c:pt>
                <c:pt idx="510">
                  <c:v>432.76941600164446</c:v>
                </c:pt>
                <c:pt idx="511">
                  <c:v>437.19575294267969</c:v>
                </c:pt>
                <c:pt idx="512">
                  <c:v>449.45513441489805</c:v>
                </c:pt>
                <c:pt idx="513">
                  <c:v>454.55130518279924</c:v>
                </c:pt>
                <c:pt idx="514">
                  <c:v>451.88547939258405</c:v>
                </c:pt>
                <c:pt idx="515">
                  <c:v>443.20707894399533</c:v>
                </c:pt>
                <c:pt idx="516">
                  <c:v>431.64286402406708</c:v>
                </c:pt>
                <c:pt idx="517">
                  <c:v>434.8939027772185</c:v>
                </c:pt>
                <c:pt idx="518">
                  <c:v>437.57798705836859</c:v>
                </c:pt>
                <c:pt idx="519">
                  <c:v>445.92134215545627</c:v>
                </c:pt>
                <c:pt idx="520">
                  <c:v>450.63424822233071</c:v>
                </c:pt>
                <c:pt idx="521">
                  <c:v>460.84769543862228</c:v>
                </c:pt>
                <c:pt idx="522">
                  <c:v>440.68950088703679</c:v>
                </c:pt>
                <c:pt idx="523">
                  <c:v>429.63472236678211</c:v>
                </c:pt>
                <c:pt idx="524">
                  <c:v>430.67228142281027</c:v>
                </c:pt>
                <c:pt idx="525">
                  <c:v>422.01622513508846</c:v>
                </c:pt>
                <c:pt idx="526">
                  <c:v>427.54981448369796</c:v>
                </c:pt>
                <c:pt idx="527">
                  <c:v>427.31223074820804</c:v>
                </c:pt>
                <c:pt idx="528">
                  <c:v>426.7621933780768</c:v>
                </c:pt>
                <c:pt idx="529">
                  <c:v>430.20244034929334</c:v>
                </c:pt>
                <c:pt idx="530">
                  <c:v>430.6412631978493</c:v>
                </c:pt>
                <c:pt idx="531">
                  <c:v>434.31990477283779</c:v>
                </c:pt>
                <c:pt idx="532">
                  <c:v>430.45919845992324</c:v>
                </c:pt>
                <c:pt idx="533">
                  <c:v>430.63321323692867</c:v>
                </c:pt>
                <c:pt idx="534">
                  <c:v>428.43847537716545</c:v>
                </c:pt>
                <c:pt idx="535">
                  <c:v>427.34802135950582</c:v>
                </c:pt>
                <c:pt idx="536">
                  <c:v>429.79164311300241</c:v>
                </c:pt>
                <c:pt idx="537">
                  <c:v>434.50946377505483</c:v>
                </c:pt>
                <c:pt idx="538">
                  <c:v>433.47738430078959</c:v>
                </c:pt>
                <c:pt idx="539">
                  <c:v>431.8423925047515</c:v>
                </c:pt>
                <c:pt idx="540">
                  <c:v>433.72284159427937</c:v>
                </c:pt>
                <c:pt idx="541">
                  <c:v>431.35994728282077</c:v>
                </c:pt>
                <c:pt idx="542">
                  <c:v>435.35108019999348</c:v>
                </c:pt>
                <c:pt idx="543">
                  <c:v>436.20368149625938</c:v>
                </c:pt>
                <c:pt idx="544">
                  <c:v>435.36341597851276</c:v>
                </c:pt>
                <c:pt idx="545">
                  <c:v>441.20270958910015</c:v>
                </c:pt>
                <c:pt idx="546">
                  <c:v>446.51436467226324</c:v>
                </c:pt>
                <c:pt idx="547">
                  <c:v>478.64839303484649</c:v>
                </c:pt>
                <c:pt idx="548">
                  <c:v>465.48513443255052</c:v>
                </c:pt>
                <c:pt idx="549">
                  <c:v>490.39891551491149</c:v>
                </c:pt>
                <c:pt idx="550">
                  <c:v>523.25170902387504</c:v>
                </c:pt>
                <c:pt idx="551">
                  <c:v>506.02987605288422</c:v>
                </c:pt>
                <c:pt idx="552">
                  <c:v>478.09194984557155</c:v>
                </c:pt>
                <c:pt idx="553">
                  <c:v>463.24600087340531</c:v>
                </c:pt>
                <c:pt idx="554">
                  <c:v>448.90722465038573</c:v>
                </c:pt>
                <c:pt idx="555">
                  <c:v>445.27463286661128</c:v>
                </c:pt>
                <c:pt idx="556">
                  <c:v>443.11487371176713</c:v>
                </c:pt>
                <c:pt idx="557">
                  <c:v>453.63417203011699</c:v>
                </c:pt>
                <c:pt idx="558">
                  <c:v>431.17271702857465</c:v>
                </c:pt>
                <c:pt idx="559">
                  <c:v>430.4886460547205</c:v>
                </c:pt>
                <c:pt idx="560">
                  <c:v>431.80606164379941</c:v>
                </c:pt>
                <c:pt idx="561">
                  <c:v>433.84099524452847</c:v>
                </c:pt>
                <c:pt idx="562">
                  <c:v>436.99563343756478</c:v>
                </c:pt>
                <c:pt idx="563">
                  <c:v>434.82878193869732</c:v>
                </c:pt>
                <c:pt idx="564">
                  <c:v>434.91829847294616</c:v>
                </c:pt>
                <c:pt idx="565">
                  <c:v>431.98949805963497</c:v>
                </c:pt>
                <c:pt idx="566">
                  <c:v>433.59347588491863</c:v>
                </c:pt>
                <c:pt idx="567">
                  <c:v>443.73932567904211</c:v>
                </c:pt>
                <c:pt idx="568">
                  <c:v>450.56731793837042</c:v>
                </c:pt>
                <c:pt idx="569">
                  <c:v>465.9085191284218</c:v>
                </c:pt>
                <c:pt idx="570">
                  <c:v>470.1886588689664</c:v>
                </c:pt>
                <c:pt idx="571">
                  <c:v>464.89465094959394</c:v>
                </c:pt>
                <c:pt idx="572">
                  <c:v>481.99141159567699</c:v>
                </c:pt>
                <c:pt idx="573">
                  <c:v>472.44537623890733</c:v>
                </c:pt>
                <c:pt idx="574">
                  <c:v>478.96593746550673</c:v>
                </c:pt>
                <c:pt idx="575">
                  <c:v>486.00796524591038</c:v>
                </c:pt>
                <c:pt idx="576">
                  <c:v>455.87158553911132</c:v>
                </c:pt>
                <c:pt idx="577">
                  <c:v>456.989889848345</c:v>
                </c:pt>
                <c:pt idx="578">
                  <c:v>445.18844267436072</c:v>
                </c:pt>
                <c:pt idx="579">
                  <c:v>430.30094102255941</c:v>
                </c:pt>
                <c:pt idx="580">
                  <c:v>429.11658137069242</c:v>
                </c:pt>
                <c:pt idx="581">
                  <c:v>433.84556516464238</c:v>
                </c:pt>
                <c:pt idx="582">
                  <c:v>432.29670392590788</c:v>
                </c:pt>
                <c:pt idx="583">
                  <c:v>431.49105061895045</c:v>
                </c:pt>
                <c:pt idx="584">
                  <c:v>419.46859097807879</c:v>
                </c:pt>
                <c:pt idx="585">
                  <c:v>421.61126262811979</c:v>
                </c:pt>
                <c:pt idx="586">
                  <c:v>426.66129628510703</c:v>
                </c:pt>
                <c:pt idx="587">
                  <c:v>429.78978161588401</c:v>
                </c:pt>
                <c:pt idx="588">
                  <c:v>427.3834516214967</c:v>
                </c:pt>
                <c:pt idx="589">
                  <c:v>429.09053778336994</c:v>
                </c:pt>
                <c:pt idx="590">
                  <c:v>428.90352135568781</c:v>
                </c:pt>
                <c:pt idx="591">
                  <c:v>425.75102722258157</c:v>
                </c:pt>
                <c:pt idx="592">
                  <c:v>425.75533942575686</c:v>
                </c:pt>
                <c:pt idx="593">
                  <c:v>421.54344674724405</c:v>
                </c:pt>
                <c:pt idx="594">
                  <c:v>416.81625240098066</c:v>
                </c:pt>
                <c:pt idx="595">
                  <c:v>419.70216828145055</c:v>
                </c:pt>
                <c:pt idx="596">
                  <c:v>425.1020080616139</c:v>
                </c:pt>
                <c:pt idx="597">
                  <c:v>420.91556820103432</c:v>
                </c:pt>
                <c:pt idx="598">
                  <c:v>419.1955661423732</c:v>
                </c:pt>
                <c:pt idx="599">
                  <c:v>420.26428330691351</c:v>
                </c:pt>
                <c:pt idx="600">
                  <c:v>422.64919963632275</c:v>
                </c:pt>
                <c:pt idx="601">
                  <c:v>421.88941198280304</c:v>
                </c:pt>
                <c:pt idx="602">
                  <c:v>419.77360835402817</c:v>
                </c:pt>
                <c:pt idx="603">
                  <c:v>419.02189606938566</c:v>
                </c:pt>
                <c:pt idx="604">
                  <c:v>419.40222398290251</c:v>
                </c:pt>
                <c:pt idx="605">
                  <c:v>419.9752670179887</c:v>
                </c:pt>
                <c:pt idx="606">
                  <c:v>419.99457599473186</c:v>
                </c:pt>
                <c:pt idx="607">
                  <c:v>420.84459953846635</c:v>
                </c:pt>
                <c:pt idx="608">
                  <c:v>420.3044205130825</c:v>
                </c:pt>
                <c:pt idx="609">
                  <c:v>419.76808846323507</c:v>
                </c:pt>
                <c:pt idx="610">
                  <c:v>421.82874049324937</c:v>
                </c:pt>
                <c:pt idx="611">
                  <c:v>420.71757544045914</c:v>
                </c:pt>
                <c:pt idx="612">
                  <c:v>418.47819526332063</c:v>
                </c:pt>
                <c:pt idx="613">
                  <c:v>418.7840170392866</c:v>
                </c:pt>
                <c:pt idx="614">
                  <c:v>416.7847853767056</c:v>
                </c:pt>
                <c:pt idx="615">
                  <c:v>417.05204784371756</c:v>
                </c:pt>
                <c:pt idx="616">
                  <c:v>418.81803695108903</c:v>
                </c:pt>
                <c:pt idx="617">
                  <c:v>423.09872328455043</c:v>
                </c:pt>
                <c:pt idx="618">
                  <c:v>426.29759160009667</c:v>
                </c:pt>
                <c:pt idx="619">
                  <c:v>427.26274329364134</c:v>
                </c:pt>
                <c:pt idx="620">
                  <c:v>432.95042353817252</c:v>
                </c:pt>
                <c:pt idx="621">
                  <c:v>429.20904448093148</c:v>
                </c:pt>
                <c:pt idx="622">
                  <c:v>420.24595501082348</c:v>
                </c:pt>
                <c:pt idx="623">
                  <c:v>419.47611080649312</c:v>
                </c:pt>
                <c:pt idx="624">
                  <c:v>418.07787683578476</c:v>
                </c:pt>
                <c:pt idx="625">
                  <c:v>417.1257662222672</c:v>
                </c:pt>
                <c:pt idx="626">
                  <c:v>417.41280367743929</c:v>
                </c:pt>
                <c:pt idx="627">
                  <c:v>445.93810412245523</c:v>
                </c:pt>
                <c:pt idx="628">
                  <c:v>435.66599196948073</c:v>
                </c:pt>
                <c:pt idx="629">
                  <c:v>439.95975115821557</c:v>
                </c:pt>
                <c:pt idx="630">
                  <c:v>427.70428448343523</c:v>
                </c:pt>
                <c:pt idx="631">
                  <c:v>425.91904497404937</c:v>
                </c:pt>
                <c:pt idx="632">
                  <c:v>433.97759470551699</c:v>
                </c:pt>
                <c:pt idx="633">
                  <c:v>433.62853797044932</c:v>
                </c:pt>
                <c:pt idx="634">
                  <c:v>431.07031555542284</c:v>
                </c:pt>
                <c:pt idx="635">
                  <c:v>430.36929309080551</c:v>
                </c:pt>
                <c:pt idx="636">
                  <c:v>430.39759830147</c:v>
                </c:pt>
                <c:pt idx="637">
                  <c:v>429.4752666351614</c:v>
                </c:pt>
                <c:pt idx="638">
                  <c:v>427.99159776876076</c:v>
                </c:pt>
                <c:pt idx="639">
                  <c:v>427.38571800279453</c:v>
                </c:pt>
                <c:pt idx="640">
                  <c:v>430.08767856845151</c:v>
                </c:pt>
                <c:pt idx="641">
                  <c:v>432.62658168525866</c:v>
                </c:pt>
                <c:pt idx="642">
                  <c:v>421.37383300558901</c:v>
                </c:pt>
                <c:pt idx="643">
                  <c:v>417.47173346800815</c:v>
                </c:pt>
                <c:pt idx="644">
                  <c:v>416.44561991147685</c:v>
                </c:pt>
                <c:pt idx="645">
                  <c:v>417.7862942867115</c:v>
                </c:pt>
                <c:pt idx="646">
                  <c:v>419.75051350432568</c:v>
                </c:pt>
                <c:pt idx="647">
                  <c:v>423.19290077639101</c:v>
                </c:pt>
                <c:pt idx="648">
                  <c:v>418.59275485331364</c:v>
                </c:pt>
                <c:pt idx="649">
                  <c:v>417.55875395291281</c:v>
                </c:pt>
                <c:pt idx="650">
                  <c:v>417.98302673531197</c:v>
                </c:pt>
                <c:pt idx="651">
                  <c:v>418.27812130402538</c:v>
                </c:pt>
                <c:pt idx="652">
                  <c:v>418.35128803725007</c:v>
                </c:pt>
                <c:pt idx="653">
                  <c:v>420.50887601063056</c:v>
                </c:pt>
                <c:pt idx="654">
                  <c:v>423.87034233719874</c:v>
                </c:pt>
                <c:pt idx="655">
                  <c:v>429.70768769556747</c:v>
                </c:pt>
                <c:pt idx="656">
                  <c:v>440.75911684241737</c:v>
                </c:pt>
                <c:pt idx="657">
                  <c:v>445.19998257765047</c:v>
                </c:pt>
                <c:pt idx="658">
                  <c:v>441.07187081316727</c:v>
                </c:pt>
                <c:pt idx="659">
                  <c:v>451.53078320858981</c:v>
                </c:pt>
                <c:pt idx="660">
                  <c:v>450.78157652630892</c:v>
                </c:pt>
                <c:pt idx="661">
                  <c:v>440.88342094061386</c:v>
                </c:pt>
                <c:pt idx="662">
                  <c:v>433.06678309262145</c:v>
                </c:pt>
                <c:pt idx="663">
                  <c:v>431.49381710961705</c:v>
                </c:pt>
                <c:pt idx="664">
                  <c:v>430.23100370187774</c:v>
                </c:pt>
                <c:pt idx="665">
                  <c:v>426.26370062215568</c:v>
                </c:pt>
                <c:pt idx="666">
                  <c:v>426.71599344115469</c:v>
                </c:pt>
                <c:pt idx="667">
                  <c:v>426.88962231396732</c:v>
                </c:pt>
                <c:pt idx="668">
                  <c:v>425.88961176957991</c:v>
                </c:pt>
                <c:pt idx="669">
                  <c:v>430.41437573695015</c:v>
                </c:pt>
                <c:pt idx="670">
                  <c:v>423.25040859979157</c:v>
                </c:pt>
                <c:pt idx="671">
                  <c:v>421.22270606459506</c:v>
                </c:pt>
                <c:pt idx="672">
                  <c:v>423.67701382930477</c:v>
                </c:pt>
                <c:pt idx="673">
                  <c:v>424.40641252683548</c:v>
                </c:pt>
                <c:pt idx="674">
                  <c:v>425.8389220327436</c:v>
                </c:pt>
                <c:pt idx="675">
                  <c:v>424.48826849766846</c:v>
                </c:pt>
                <c:pt idx="676">
                  <c:v>425.11598139278385</c:v>
                </c:pt>
                <c:pt idx="677">
                  <c:v>422.2433785566372</c:v>
                </c:pt>
                <c:pt idx="678">
                  <c:v>421.18686812821295</c:v>
                </c:pt>
                <c:pt idx="679">
                  <c:v>420.81362254511401</c:v>
                </c:pt>
                <c:pt idx="680">
                  <c:v>421.08990063635423</c:v>
                </c:pt>
                <c:pt idx="681">
                  <c:v>423.58350582241712</c:v>
                </c:pt>
                <c:pt idx="682">
                  <c:v>422.14476930327072</c:v>
                </c:pt>
                <c:pt idx="683">
                  <c:v>422.97113511220402</c:v>
                </c:pt>
                <c:pt idx="684">
                  <c:v>426.20031177179828</c:v>
                </c:pt>
                <c:pt idx="685">
                  <c:v>433.13260389847903</c:v>
                </c:pt>
                <c:pt idx="686">
                  <c:v>450.58111782298391</c:v>
                </c:pt>
                <c:pt idx="687">
                  <c:v>437.21852725177325</c:v>
                </c:pt>
                <c:pt idx="688">
                  <c:v>433.11528421186222</c:v>
                </c:pt>
                <c:pt idx="689">
                  <c:v>428.99572264145564</c:v>
                </c:pt>
                <c:pt idx="690">
                  <c:v>424.68935880620762</c:v>
                </c:pt>
                <c:pt idx="691">
                  <c:v>424.07518678620943</c:v>
                </c:pt>
                <c:pt idx="692">
                  <c:v>422.48538867186096</c:v>
                </c:pt>
                <c:pt idx="693">
                  <c:v>423.20400067080271</c:v>
                </c:pt>
                <c:pt idx="694">
                  <c:v>422.11204136973043</c:v>
                </c:pt>
                <c:pt idx="695">
                  <c:v>421.31543225062831</c:v>
                </c:pt>
                <c:pt idx="696">
                  <c:v>421.3769578305558</c:v>
                </c:pt>
                <c:pt idx="697">
                  <c:v>420.1868961023045</c:v>
                </c:pt>
                <c:pt idx="698">
                  <c:v>420.32263996325821</c:v>
                </c:pt>
                <c:pt idx="699">
                  <c:v>421.02618390581864</c:v>
                </c:pt>
                <c:pt idx="700">
                  <c:v>419.34928528308757</c:v>
                </c:pt>
                <c:pt idx="701">
                  <c:v>419.47584606936078</c:v>
                </c:pt>
                <c:pt idx="702">
                  <c:v>419.20650571660764</c:v>
                </c:pt>
                <c:pt idx="703">
                  <c:v>421.22041950909164</c:v>
                </c:pt>
                <c:pt idx="704">
                  <c:v>421.19057300413613</c:v>
                </c:pt>
                <c:pt idx="705">
                  <c:v>426.65582553899566</c:v>
                </c:pt>
                <c:pt idx="706">
                  <c:v>429.09283042352473</c:v>
                </c:pt>
                <c:pt idx="707">
                  <c:v>424.34228030992944</c:v>
                </c:pt>
                <c:pt idx="708">
                  <c:v>420.26130507540239</c:v>
                </c:pt>
                <c:pt idx="709">
                  <c:v>419.80899651663486</c:v>
                </c:pt>
                <c:pt idx="710">
                  <c:v>421.51800823831718</c:v>
                </c:pt>
                <c:pt idx="711">
                  <c:v>421.49883471423948</c:v>
                </c:pt>
                <c:pt idx="712">
                  <c:v>421.76575720868533</c:v>
                </c:pt>
                <c:pt idx="713">
                  <c:v>421.26936646026655</c:v>
                </c:pt>
                <c:pt idx="714">
                  <c:v>440.77660419996533</c:v>
                </c:pt>
                <c:pt idx="727">
                  <c:v>453.97777365824732</c:v>
                </c:pt>
                <c:pt idx="728">
                  <c:v>421.99306417447457</c:v>
                </c:pt>
                <c:pt idx="729">
                  <c:v>418.64780712365484</c:v>
                </c:pt>
                <c:pt idx="730">
                  <c:v>419.33393489316887</c:v>
                </c:pt>
                <c:pt idx="731">
                  <c:v>420.30536189924834</c:v>
                </c:pt>
                <c:pt idx="732">
                  <c:v>422.13779920598301</c:v>
                </c:pt>
                <c:pt idx="733">
                  <c:v>423.72998805788967</c:v>
                </c:pt>
                <c:pt idx="734">
                  <c:v>424.80507483376499</c:v>
                </c:pt>
                <c:pt idx="735">
                  <c:v>425.22878156140132</c:v>
                </c:pt>
                <c:pt idx="736">
                  <c:v>426.92418507747709</c:v>
                </c:pt>
                <c:pt idx="737">
                  <c:v>427.12618726588857</c:v>
                </c:pt>
                <c:pt idx="738">
                  <c:v>431.55308927650151</c:v>
                </c:pt>
                <c:pt idx="739">
                  <c:v>430.63478813519203</c:v>
                </c:pt>
                <c:pt idx="740">
                  <c:v>427.65875118650644</c:v>
                </c:pt>
                <c:pt idx="741">
                  <c:v>429.06263532966278</c:v>
                </c:pt>
                <c:pt idx="742">
                  <c:v>432.52609550827469</c:v>
                </c:pt>
                <c:pt idx="743">
                  <c:v>431.08915681424821</c:v>
                </c:pt>
                <c:pt idx="744">
                  <c:v>435.72404498604499</c:v>
                </c:pt>
                <c:pt idx="745">
                  <c:v>439.66542068610443</c:v>
                </c:pt>
                <c:pt idx="746">
                  <c:v>436.05891500834008</c:v>
                </c:pt>
                <c:pt idx="747">
                  <c:v>434.37445326478758</c:v>
                </c:pt>
                <c:pt idx="748">
                  <c:v>444.42223075432867</c:v>
                </c:pt>
                <c:pt idx="749">
                  <c:v>431.451580555129</c:v>
                </c:pt>
                <c:pt idx="750">
                  <c:v>425.94546170548904</c:v>
                </c:pt>
                <c:pt idx="751">
                  <c:v>427.14637939255113</c:v>
                </c:pt>
                <c:pt idx="752">
                  <c:v>430.38812566152717</c:v>
                </c:pt>
                <c:pt idx="753">
                  <c:v>429.87484589323549</c:v>
                </c:pt>
                <c:pt idx="754">
                  <c:v>428.64134208824828</c:v>
                </c:pt>
                <c:pt idx="755">
                  <c:v>428.2875388635025</c:v>
                </c:pt>
                <c:pt idx="756">
                  <c:v>427.86006398432107</c:v>
                </c:pt>
                <c:pt idx="757">
                  <c:v>427.90335910549146</c:v>
                </c:pt>
                <c:pt idx="758">
                  <c:v>427.89448357839137</c:v>
                </c:pt>
                <c:pt idx="759">
                  <c:v>424.84393641200955</c:v>
                </c:pt>
                <c:pt idx="760">
                  <c:v>424.52052531543427</c:v>
                </c:pt>
                <c:pt idx="761">
                  <c:v>422.56176729235278</c:v>
                </c:pt>
                <c:pt idx="762">
                  <c:v>423.11673932685301</c:v>
                </c:pt>
                <c:pt idx="763">
                  <c:v>420.57198939538711</c:v>
                </c:pt>
                <c:pt idx="764">
                  <c:v>422.78350211360333</c:v>
                </c:pt>
                <c:pt idx="765">
                  <c:v>424.84418748931</c:v>
                </c:pt>
                <c:pt idx="766">
                  <c:v>424.56532339855869</c:v>
                </c:pt>
                <c:pt idx="767">
                  <c:v>422.09378758814978</c:v>
                </c:pt>
                <c:pt idx="768">
                  <c:v>421.46255227437706</c:v>
                </c:pt>
                <c:pt idx="769">
                  <c:v>421.78245897480264</c:v>
                </c:pt>
                <c:pt idx="770">
                  <c:v>421.96104817724489</c:v>
                </c:pt>
                <c:pt idx="771">
                  <c:v>422.30850309732949</c:v>
                </c:pt>
                <c:pt idx="772">
                  <c:v>427.36937980390962</c:v>
                </c:pt>
                <c:pt idx="773">
                  <c:v>425.9489918920529</c:v>
                </c:pt>
                <c:pt idx="774">
                  <c:v>427.7565166300738</c:v>
                </c:pt>
                <c:pt idx="775">
                  <c:v>424.81737669778818</c:v>
                </c:pt>
                <c:pt idx="776">
                  <c:v>425.45679372373144</c:v>
                </c:pt>
                <c:pt idx="777">
                  <c:v>422.54019140293099</c:v>
                </c:pt>
                <c:pt idx="778">
                  <c:v>421.90622130234118</c:v>
                </c:pt>
                <c:pt idx="779">
                  <c:v>423.41876049916135</c:v>
                </c:pt>
                <c:pt idx="780">
                  <c:v>427.33771991873965</c:v>
                </c:pt>
                <c:pt idx="781">
                  <c:v>425.48048824890628</c:v>
                </c:pt>
                <c:pt idx="782">
                  <c:v>438.31125138827696</c:v>
                </c:pt>
                <c:pt idx="783">
                  <c:v>434.45084660521331</c:v>
                </c:pt>
                <c:pt idx="784">
                  <c:v>430.63731594340976</c:v>
                </c:pt>
                <c:pt idx="785">
                  <c:v>429.68093419110266</c:v>
                </c:pt>
                <c:pt idx="786">
                  <c:v>426.95339942290764</c:v>
                </c:pt>
                <c:pt idx="787">
                  <c:v>425.58187735160413</c:v>
                </c:pt>
                <c:pt idx="788">
                  <c:v>424.05781032701503</c:v>
                </c:pt>
                <c:pt idx="789">
                  <c:v>425.91676133762519</c:v>
                </c:pt>
                <c:pt idx="790">
                  <c:v>426.02107198548691</c:v>
                </c:pt>
                <c:pt idx="791">
                  <c:v>422.69267097918191</c:v>
                </c:pt>
                <c:pt idx="792">
                  <c:v>426.64666692355263</c:v>
                </c:pt>
                <c:pt idx="793">
                  <c:v>427.37297446378972</c:v>
                </c:pt>
                <c:pt idx="794">
                  <c:v>431.69207170692783</c:v>
                </c:pt>
                <c:pt idx="795">
                  <c:v>435.30865756097694</c:v>
                </c:pt>
                <c:pt idx="796">
                  <c:v>442.53992845692869</c:v>
                </c:pt>
                <c:pt idx="797">
                  <c:v>448.36882138544519</c:v>
                </c:pt>
                <c:pt idx="798">
                  <c:v>444.1171538721897</c:v>
                </c:pt>
                <c:pt idx="799">
                  <c:v>458.52593671356914</c:v>
                </c:pt>
                <c:pt idx="800">
                  <c:v>451.7517277717173</c:v>
                </c:pt>
                <c:pt idx="801">
                  <c:v>471.51785352739347</c:v>
                </c:pt>
                <c:pt idx="802">
                  <c:v>466.60376390332482</c:v>
                </c:pt>
                <c:pt idx="803">
                  <c:v>443.531256593423</c:v>
                </c:pt>
                <c:pt idx="804">
                  <c:v>432.26035775860367</c:v>
                </c:pt>
                <c:pt idx="805">
                  <c:v>432.82524873250401</c:v>
                </c:pt>
                <c:pt idx="806">
                  <c:v>432.30014439820161</c:v>
                </c:pt>
                <c:pt idx="807">
                  <c:v>428.07865992181394</c:v>
                </c:pt>
                <c:pt idx="808">
                  <c:v>427.6564192524923</c:v>
                </c:pt>
                <c:pt idx="809">
                  <c:v>429.59113676674161</c:v>
                </c:pt>
                <c:pt idx="810">
                  <c:v>433.15056484114734</c:v>
                </c:pt>
                <c:pt idx="811">
                  <c:v>436.34265534608573</c:v>
                </c:pt>
                <c:pt idx="812">
                  <c:v>437.90586126735133</c:v>
                </c:pt>
                <c:pt idx="813">
                  <c:v>438.50796443297838</c:v>
                </c:pt>
                <c:pt idx="814">
                  <c:v>437.42825029614568</c:v>
                </c:pt>
                <c:pt idx="815">
                  <c:v>434.51282031950024</c:v>
                </c:pt>
                <c:pt idx="816">
                  <c:v>435.32085986460663</c:v>
                </c:pt>
                <c:pt idx="817">
                  <c:v>434.99877481738497</c:v>
                </c:pt>
                <c:pt idx="818">
                  <c:v>430.12930202311486</c:v>
                </c:pt>
                <c:pt idx="819">
                  <c:v>426.5777597646121</c:v>
                </c:pt>
                <c:pt idx="820">
                  <c:v>424.93439660639496</c:v>
                </c:pt>
                <c:pt idx="821">
                  <c:v>426.30921731812668</c:v>
                </c:pt>
                <c:pt idx="822">
                  <c:v>419.94110867485244</c:v>
                </c:pt>
                <c:pt idx="823">
                  <c:v>422.05205647619277</c:v>
                </c:pt>
                <c:pt idx="824">
                  <c:v>424.56749370039455</c:v>
                </c:pt>
                <c:pt idx="825">
                  <c:v>424.46878370140519</c:v>
                </c:pt>
                <c:pt idx="826">
                  <c:v>424.96246566801949</c:v>
                </c:pt>
                <c:pt idx="827">
                  <c:v>423.03314605544421</c:v>
                </c:pt>
                <c:pt idx="828">
                  <c:v>423.15426044694226</c:v>
                </c:pt>
                <c:pt idx="829">
                  <c:v>421.06496753267652</c:v>
                </c:pt>
                <c:pt idx="830">
                  <c:v>420.53540824994445</c:v>
                </c:pt>
                <c:pt idx="831">
                  <c:v>421.82506826694902</c:v>
                </c:pt>
                <c:pt idx="832">
                  <c:v>423.86324492424183</c:v>
                </c:pt>
                <c:pt idx="833">
                  <c:v>427.4695148273334</c:v>
                </c:pt>
                <c:pt idx="834">
                  <c:v>427.06153125890404</c:v>
                </c:pt>
                <c:pt idx="835">
                  <c:v>428.22942627470286</c:v>
                </c:pt>
                <c:pt idx="836">
                  <c:v>424.62724488894753</c:v>
                </c:pt>
                <c:pt idx="837">
                  <c:v>428.67712656306259</c:v>
                </c:pt>
                <c:pt idx="838">
                  <c:v>427.58768790552955</c:v>
                </c:pt>
                <c:pt idx="839">
                  <c:v>438.94047561032136</c:v>
                </c:pt>
                <c:pt idx="840">
                  <c:v>455.28740565045899</c:v>
                </c:pt>
                <c:pt idx="841">
                  <c:v>477.23796338867209</c:v>
                </c:pt>
                <c:pt idx="842">
                  <c:v>477.15882120412584</c:v>
                </c:pt>
                <c:pt idx="843">
                  <c:v>481.44990493400849</c:v>
                </c:pt>
                <c:pt idx="844">
                  <c:v>496.5405563329395</c:v>
                </c:pt>
                <c:pt idx="845">
                  <c:v>502.71821152733736</c:v>
                </c:pt>
                <c:pt idx="846">
                  <c:v>451.51719892913138</c:v>
                </c:pt>
                <c:pt idx="847">
                  <c:v>428.28080634262881</c:v>
                </c:pt>
                <c:pt idx="848">
                  <c:v>438.97026662930608</c:v>
                </c:pt>
                <c:pt idx="849">
                  <c:v>429.63286872603226</c:v>
                </c:pt>
                <c:pt idx="850">
                  <c:v>423.15965427342132</c:v>
                </c:pt>
                <c:pt idx="851">
                  <c:v>426.10033278885106</c:v>
                </c:pt>
                <c:pt idx="852">
                  <c:v>433.92778942289897</c:v>
                </c:pt>
                <c:pt idx="853">
                  <c:v>424.29061473438207</c:v>
                </c:pt>
                <c:pt idx="854">
                  <c:v>423.52109099223838</c:v>
                </c:pt>
                <c:pt idx="855">
                  <c:v>422.63831941097357</c:v>
                </c:pt>
                <c:pt idx="856">
                  <c:v>422.15767825152733</c:v>
                </c:pt>
                <c:pt idx="857">
                  <c:v>423.22016955944753</c:v>
                </c:pt>
                <c:pt idx="858">
                  <c:v>424.82235225415911</c:v>
                </c:pt>
                <c:pt idx="859">
                  <c:v>426.45673280231802</c:v>
                </c:pt>
                <c:pt idx="860">
                  <c:v>426.27602681145834</c:v>
                </c:pt>
                <c:pt idx="861">
                  <c:v>427.58054949351737</c:v>
                </c:pt>
                <c:pt idx="862">
                  <c:v>425.94211480163352</c:v>
                </c:pt>
                <c:pt idx="863">
                  <c:v>427.3110775529492</c:v>
                </c:pt>
                <c:pt idx="864">
                  <c:v>429.72718360780686</c:v>
                </c:pt>
                <c:pt idx="865">
                  <c:v>422.52288709982832</c:v>
                </c:pt>
                <c:pt idx="866">
                  <c:v>420.90876234819001</c:v>
                </c:pt>
                <c:pt idx="867">
                  <c:v>417.82007954908579</c:v>
                </c:pt>
                <c:pt idx="868">
                  <c:v>417.92991558444794</c:v>
                </c:pt>
                <c:pt idx="869">
                  <c:v>417.25762981334566</c:v>
                </c:pt>
                <c:pt idx="870">
                  <c:v>417.48412077543338</c:v>
                </c:pt>
                <c:pt idx="871">
                  <c:v>418.41974762883501</c:v>
                </c:pt>
                <c:pt idx="872">
                  <c:v>420.99236883001498</c:v>
                </c:pt>
                <c:pt idx="873">
                  <c:v>423.12496743080658</c:v>
                </c:pt>
                <c:pt idx="874">
                  <c:v>429.52005176952514</c:v>
                </c:pt>
                <c:pt idx="875">
                  <c:v>433.29603213182833</c:v>
                </c:pt>
                <c:pt idx="876">
                  <c:v>430.16229605270769</c:v>
                </c:pt>
                <c:pt idx="877">
                  <c:v>430.8795145609385</c:v>
                </c:pt>
                <c:pt idx="878">
                  <c:v>454.79901180054725</c:v>
                </c:pt>
                <c:pt idx="879">
                  <c:v>445.60881285963063</c:v>
                </c:pt>
                <c:pt idx="880">
                  <c:v>434.08194463942783</c:v>
                </c:pt>
                <c:pt idx="881">
                  <c:v>444.95754954435967</c:v>
                </c:pt>
                <c:pt idx="882">
                  <c:v>460.59960687367902</c:v>
                </c:pt>
                <c:pt idx="883">
                  <c:v>464.57658904851178</c:v>
                </c:pt>
                <c:pt idx="884">
                  <c:v>485.54407217980821</c:v>
                </c:pt>
                <c:pt idx="885">
                  <c:v>458.05869154313018</c:v>
                </c:pt>
                <c:pt idx="886">
                  <c:v>447.72442895600699</c:v>
                </c:pt>
                <c:pt idx="887">
                  <c:v>420.07795896018871</c:v>
                </c:pt>
                <c:pt idx="888">
                  <c:v>417.43643074412103</c:v>
                </c:pt>
                <c:pt idx="889">
                  <c:v>417.89534513113102</c:v>
                </c:pt>
                <c:pt idx="890">
                  <c:v>419.89421011165683</c:v>
                </c:pt>
                <c:pt idx="891">
                  <c:v>418.69468595242154</c:v>
                </c:pt>
                <c:pt idx="892">
                  <c:v>420.39276323273225</c:v>
                </c:pt>
                <c:pt idx="893">
                  <c:v>421.12238910692901</c:v>
                </c:pt>
                <c:pt idx="894">
                  <c:v>420.98813432756566</c:v>
                </c:pt>
                <c:pt idx="895">
                  <c:v>423.45679683932633</c:v>
                </c:pt>
                <c:pt idx="896">
                  <c:v>424.56668202860573</c:v>
                </c:pt>
                <c:pt idx="897">
                  <c:v>423.87187207942219</c:v>
                </c:pt>
                <c:pt idx="898">
                  <c:v>424.18237034814427</c:v>
                </c:pt>
                <c:pt idx="899">
                  <c:v>424.298210076685</c:v>
                </c:pt>
                <c:pt idx="900">
                  <c:v>427.29680157344444</c:v>
                </c:pt>
                <c:pt idx="901">
                  <c:v>425.92767990355344</c:v>
                </c:pt>
                <c:pt idx="902">
                  <c:v>431.33831588974527</c:v>
                </c:pt>
                <c:pt idx="903">
                  <c:v>425.64488789093934</c:v>
                </c:pt>
                <c:pt idx="904">
                  <c:v>423.20464746811592</c:v>
                </c:pt>
                <c:pt idx="905">
                  <c:v>425.64594447897599</c:v>
                </c:pt>
                <c:pt idx="906">
                  <c:v>425.63950201568423</c:v>
                </c:pt>
                <c:pt idx="907">
                  <c:v>431.29810628143792</c:v>
                </c:pt>
                <c:pt idx="908">
                  <c:v>430.99058244386015</c:v>
                </c:pt>
                <c:pt idx="909">
                  <c:v>425.88558476771226</c:v>
                </c:pt>
                <c:pt idx="910">
                  <c:v>426.21156900587727</c:v>
                </c:pt>
                <c:pt idx="911">
                  <c:v>427.61562262055577</c:v>
                </c:pt>
                <c:pt idx="912">
                  <c:v>427.83918694663322</c:v>
                </c:pt>
                <c:pt idx="913">
                  <c:v>427.34389332863691</c:v>
                </c:pt>
                <c:pt idx="914">
                  <c:v>425.33631570231165</c:v>
                </c:pt>
                <c:pt idx="915">
                  <c:v>426.57808762375237</c:v>
                </c:pt>
                <c:pt idx="916">
                  <c:v>425.51385123867607</c:v>
                </c:pt>
                <c:pt idx="917">
                  <c:v>420.53109073058994</c:v>
                </c:pt>
                <c:pt idx="918">
                  <c:v>419.05739923376603</c:v>
                </c:pt>
                <c:pt idx="919">
                  <c:v>418.98296568399405</c:v>
                </c:pt>
                <c:pt idx="920">
                  <c:v>419.19021019991158</c:v>
                </c:pt>
                <c:pt idx="921">
                  <c:v>418.91998024339938</c:v>
                </c:pt>
                <c:pt idx="922">
                  <c:v>423.08395428036363</c:v>
                </c:pt>
                <c:pt idx="923">
                  <c:v>425.05166351634119</c:v>
                </c:pt>
                <c:pt idx="924">
                  <c:v>425.348598716102</c:v>
                </c:pt>
                <c:pt idx="925">
                  <c:v>421.71389033018181</c:v>
                </c:pt>
                <c:pt idx="926">
                  <c:v>421.83231772698957</c:v>
                </c:pt>
                <c:pt idx="927">
                  <c:v>420.02944963486561</c:v>
                </c:pt>
                <c:pt idx="928">
                  <c:v>418.68457485335091</c:v>
                </c:pt>
                <c:pt idx="929">
                  <c:v>420.55598069413139</c:v>
                </c:pt>
                <c:pt idx="930">
                  <c:v>421.35138218013526</c:v>
                </c:pt>
                <c:pt idx="931">
                  <c:v>420.73347888663966</c:v>
                </c:pt>
                <c:pt idx="932">
                  <c:v>420.66938956229933</c:v>
                </c:pt>
                <c:pt idx="933">
                  <c:v>418.76942955266173</c:v>
                </c:pt>
                <c:pt idx="934">
                  <c:v>419.63584194996128</c:v>
                </c:pt>
                <c:pt idx="935">
                  <c:v>419.82310826122944</c:v>
                </c:pt>
                <c:pt idx="936">
                  <c:v>419.92171867639809</c:v>
                </c:pt>
                <c:pt idx="937">
                  <c:v>417.12971287107149</c:v>
                </c:pt>
                <c:pt idx="938">
                  <c:v>418.24317934180522</c:v>
                </c:pt>
                <c:pt idx="939">
                  <c:v>418.58376424187901</c:v>
                </c:pt>
                <c:pt idx="940">
                  <c:v>418.09848402616677</c:v>
                </c:pt>
                <c:pt idx="941">
                  <c:v>417.07374992503463</c:v>
                </c:pt>
                <c:pt idx="942">
                  <c:v>421.25161653847664</c:v>
                </c:pt>
                <c:pt idx="943">
                  <c:v>421.91991156731456</c:v>
                </c:pt>
                <c:pt idx="944">
                  <c:v>420.8260524196146</c:v>
                </c:pt>
                <c:pt idx="945">
                  <c:v>418.07921688838536</c:v>
                </c:pt>
                <c:pt idx="946">
                  <c:v>417.6471908359494</c:v>
                </c:pt>
                <c:pt idx="947">
                  <c:v>418.47940268858628</c:v>
                </c:pt>
                <c:pt idx="948">
                  <c:v>418.57007749410582</c:v>
                </c:pt>
                <c:pt idx="949">
                  <c:v>418.18739657404245</c:v>
                </c:pt>
                <c:pt idx="950">
                  <c:v>420.01388111466315</c:v>
                </c:pt>
                <c:pt idx="951">
                  <c:v>421.71104554167096</c:v>
                </c:pt>
                <c:pt idx="952">
                  <c:v>420.28583078333696</c:v>
                </c:pt>
                <c:pt idx="953">
                  <c:v>421.57194559890996</c:v>
                </c:pt>
                <c:pt idx="954">
                  <c:v>421.76870654256413</c:v>
                </c:pt>
                <c:pt idx="955">
                  <c:v>426.60894408562888</c:v>
                </c:pt>
                <c:pt idx="956">
                  <c:v>428.09205035287113</c:v>
                </c:pt>
                <c:pt idx="957">
                  <c:v>431.87077629875097</c:v>
                </c:pt>
                <c:pt idx="958">
                  <c:v>429.04345460732935</c:v>
                </c:pt>
                <c:pt idx="959">
                  <c:v>437.21862698710498</c:v>
                </c:pt>
                <c:pt idx="960">
                  <c:v>447.7289364514624</c:v>
                </c:pt>
                <c:pt idx="961">
                  <c:v>442.51519908122395</c:v>
                </c:pt>
                <c:pt idx="962">
                  <c:v>433.820624438778</c:v>
                </c:pt>
                <c:pt idx="963">
                  <c:v>436.44404751082357</c:v>
                </c:pt>
                <c:pt idx="964">
                  <c:v>420.40375038323697</c:v>
                </c:pt>
                <c:pt idx="965">
                  <c:v>418.86260027865183</c:v>
                </c:pt>
                <c:pt idx="966">
                  <c:v>418.3545832640134</c:v>
                </c:pt>
                <c:pt idx="967">
                  <c:v>418.31399848825288</c:v>
                </c:pt>
                <c:pt idx="968">
                  <c:v>418.86425823187557</c:v>
                </c:pt>
                <c:pt idx="969">
                  <c:v>419.87640309604973</c:v>
                </c:pt>
                <c:pt idx="970">
                  <c:v>421.97539391921782</c:v>
                </c:pt>
                <c:pt idx="971">
                  <c:v>422.60958387995208</c:v>
                </c:pt>
                <c:pt idx="972">
                  <c:v>421.58769269650139</c:v>
                </c:pt>
                <c:pt idx="973">
                  <c:v>422.17051784305113</c:v>
                </c:pt>
                <c:pt idx="974">
                  <c:v>424.76091476633593</c:v>
                </c:pt>
                <c:pt idx="975">
                  <c:v>426.57117271373465</c:v>
                </c:pt>
                <c:pt idx="976">
                  <c:v>430.78934193930473</c:v>
                </c:pt>
                <c:pt idx="977">
                  <c:v>429.57968346204171</c:v>
                </c:pt>
                <c:pt idx="978">
                  <c:v>429.87559948309371</c:v>
                </c:pt>
                <c:pt idx="979">
                  <c:v>428.82487872340198</c:v>
                </c:pt>
                <c:pt idx="980">
                  <c:v>432.28970282674868</c:v>
                </c:pt>
                <c:pt idx="981">
                  <c:v>431.52737523450372</c:v>
                </c:pt>
                <c:pt idx="982">
                  <c:v>434.63481684787371</c:v>
                </c:pt>
                <c:pt idx="983">
                  <c:v>438.40569011519466</c:v>
                </c:pt>
                <c:pt idx="984">
                  <c:v>435.38835441303183</c:v>
                </c:pt>
                <c:pt idx="985">
                  <c:v>435.16050151734862</c:v>
                </c:pt>
                <c:pt idx="986">
                  <c:v>436.06120926077563</c:v>
                </c:pt>
                <c:pt idx="987">
                  <c:v>430.15773817446274</c:v>
                </c:pt>
                <c:pt idx="988">
                  <c:v>426.24785154297416</c:v>
                </c:pt>
                <c:pt idx="989">
                  <c:v>428.49663261914003</c:v>
                </c:pt>
                <c:pt idx="990">
                  <c:v>434.20537661510582</c:v>
                </c:pt>
                <c:pt idx="991">
                  <c:v>432.80666456255625</c:v>
                </c:pt>
                <c:pt idx="992">
                  <c:v>441.98169074699888</c:v>
                </c:pt>
                <c:pt idx="993">
                  <c:v>447.26672502310851</c:v>
                </c:pt>
                <c:pt idx="994">
                  <c:v>445.49300641533188</c:v>
                </c:pt>
                <c:pt idx="995">
                  <c:v>454.77993792304341</c:v>
                </c:pt>
                <c:pt idx="996">
                  <c:v>461.89291296934584</c:v>
                </c:pt>
                <c:pt idx="997">
                  <c:v>454.87246696081212</c:v>
                </c:pt>
                <c:pt idx="998">
                  <c:v>449.61259129640558</c:v>
                </c:pt>
                <c:pt idx="999">
                  <c:v>435.15478779255596</c:v>
                </c:pt>
                <c:pt idx="1000">
                  <c:v>441.88026044089162</c:v>
                </c:pt>
                <c:pt idx="1001">
                  <c:v>437.54527720773058</c:v>
                </c:pt>
                <c:pt idx="1002">
                  <c:v>428.54026455529805</c:v>
                </c:pt>
                <c:pt idx="1003">
                  <c:v>426.79763920993537</c:v>
                </c:pt>
                <c:pt idx="1004">
                  <c:v>427.03008896509266</c:v>
                </c:pt>
                <c:pt idx="1005">
                  <c:v>427.51646475222049</c:v>
                </c:pt>
                <c:pt idx="1006">
                  <c:v>429.45348260655061</c:v>
                </c:pt>
                <c:pt idx="1007">
                  <c:v>425.23091520291325</c:v>
                </c:pt>
                <c:pt idx="1008">
                  <c:v>425.43118398739733</c:v>
                </c:pt>
                <c:pt idx="1009">
                  <c:v>430.35578654091177</c:v>
                </c:pt>
                <c:pt idx="1010">
                  <c:v>432.14537392580382</c:v>
                </c:pt>
                <c:pt idx="1011">
                  <c:v>425.58039809441107</c:v>
                </c:pt>
                <c:pt idx="1012">
                  <c:v>424.83714501834055</c:v>
                </c:pt>
                <c:pt idx="1013">
                  <c:v>425.44709000651613</c:v>
                </c:pt>
                <c:pt idx="1014">
                  <c:v>428.54233628394775</c:v>
                </c:pt>
                <c:pt idx="1015">
                  <c:v>428.52407370367359</c:v>
                </c:pt>
                <c:pt idx="1016">
                  <c:v>429.47871595564612</c:v>
                </c:pt>
                <c:pt idx="1017">
                  <c:v>429.08295446006497</c:v>
                </c:pt>
                <c:pt idx="1018">
                  <c:v>432.54854675715603</c:v>
                </c:pt>
                <c:pt idx="1019">
                  <c:v>431.24940448358268</c:v>
                </c:pt>
                <c:pt idx="1020">
                  <c:v>431.47785336439227</c:v>
                </c:pt>
                <c:pt idx="1021">
                  <c:v>440.2714763824431</c:v>
                </c:pt>
                <c:pt idx="1022">
                  <c:v>445.4508794881466</c:v>
                </c:pt>
                <c:pt idx="1023">
                  <c:v>451.988890983641</c:v>
                </c:pt>
                <c:pt idx="1024">
                  <c:v>433.22742778743958</c:v>
                </c:pt>
                <c:pt idx="1025">
                  <c:v>427.717155702669</c:v>
                </c:pt>
                <c:pt idx="1026">
                  <c:v>426.65500623395582</c:v>
                </c:pt>
                <c:pt idx="1027">
                  <c:v>426.13542264803272</c:v>
                </c:pt>
                <c:pt idx="1028">
                  <c:v>426.08174417923476</c:v>
                </c:pt>
                <c:pt idx="1029">
                  <c:v>431.22412645006955</c:v>
                </c:pt>
                <c:pt idx="1030">
                  <c:v>428.69787196311927</c:v>
                </c:pt>
                <c:pt idx="1031">
                  <c:v>427.65404617844786</c:v>
                </c:pt>
                <c:pt idx="1032">
                  <c:v>434.30410248536987</c:v>
                </c:pt>
                <c:pt idx="1033">
                  <c:v>434.35017195369693</c:v>
                </c:pt>
                <c:pt idx="1034">
                  <c:v>453.10181195258866</c:v>
                </c:pt>
                <c:pt idx="1035">
                  <c:v>450.19331669112654</c:v>
                </c:pt>
                <c:pt idx="1036">
                  <c:v>444.13477448830054</c:v>
                </c:pt>
                <c:pt idx="1037">
                  <c:v>433.49244092570689</c:v>
                </c:pt>
                <c:pt idx="1038">
                  <c:v>433.76530729664586</c:v>
                </c:pt>
                <c:pt idx="1039">
                  <c:v>437.88336919644678</c:v>
                </c:pt>
                <c:pt idx="1040">
                  <c:v>438.63977585260631</c:v>
                </c:pt>
                <c:pt idx="1041">
                  <c:v>441.33756795100919</c:v>
                </c:pt>
                <c:pt idx="1042">
                  <c:v>438.39730795838591</c:v>
                </c:pt>
                <c:pt idx="1043">
                  <c:v>435.32400667758299</c:v>
                </c:pt>
                <c:pt idx="1044">
                  <c:v>425.38582223107164</c:v>
                </c:pt>
                <c:pt idx="1045">
                  <c:v>424.92540232119075</c:v>
                </c:pt>
                <c:pt idx="1046">
                  <c:v>425.13874628251062</c:v>
                </c:pt>
                <c:pt idx="1047">
                  <c:v>423.93973933896336</c:v>
                </c:pt>
                <c:pt idx="1048">
                  <c:v>424.13211687810463</c:v>
                </c:pt>
                <c:pt idx="1049">
                  <c:v>425.84900910833511</c:v>
                </c:pt>
                <c:pt idx="1050">
                  <c:v>424.92532443651834</c:v>
                </c:pt>
                <c:pt idx="1051">
                  <c:v>424.57254368564355</c:v>
                </c:pt>
                <c:pt idx="1052">
                  <c:v>424.39490633233942</c:v>
                </c:pt>
                <c:pt idx="1053">
                  <c:v>425.07189091997117</c:v>
                </c:pt>
                <c:pt idx="1054">
                  <c:v>427.11787327422013</c:v>
                </c:pt>
                <c:pt idx="1055">
                  <c:v>425.25897470566173</c:v>
                </c:pt>
                <c:pt idx="1056">
                  <c:v>424.16506977498523</c:v>
                </c:pt>
                <c:pt idx="1057">
                  <c:v>423.60133313808268</c:v>
                </c:pt>
                <c:pt idx="1058">
                  <c:v>422.86855820664726</c:v>
                </c:pt>
                <c:pt idx="1059">
                  <c:v>422.33606849244279</c:v>
                </c:pt>
                <c:pt idx="1060">
                  <c:v>423.49851025818464</c:v>
                </c:pt>
                <c:pt idx="1061">
                  <c:v>424.5929932519594</c:v>
                </c:pt>
                <c:pt idx="1062">
                  <c:v>425.01274146914534</c:v>
                </c:pt>
                <c:pt idx="1063">
                  <c:v>423.90062609627972</c:v>
                </c:pt>
                <c:pt idx="1064">
                  <c:v>421.27867746560207</c:v>
                </c:pt>
                <c:pt idx="1065">
                  <c:v>421.8725282176153</c:v>
                </c:pt>
                <c:pt idx="1066">
                  <c:v>423.04259232001425</c:v>
                </c:pt>
                <c:pt idx="1067">
                  <c:v>423.73652448095646</c:v>
                </c:pt>
                <c:pt idx="1068">
                  <c:v>425.90633565568731</c:v>
                </c:pt>
                <c:pt idx="1069">
                  <c:v>430.69877071611853</c:v>
                </c:pt>
                <c:pt idx="1070">
                  <c:v>433.76755707340885</c:v>
                </c:pt>
                <c:pt idx="1071">
                  <c:v>429.2700888296792</c:v>
                </c:pt>
                <c:pt idx="1072">
                  <c:v>429.90228116415489</c:v>
                </c:pt>
                <c:pt idx="1073">
                  <c:v>430.67254422262931</c:v>
                </c:pt>
                <c:pt idx="1074">
                  <c:v>434.04893668369419</c:v>
                </c:pt>
                <c:pt idx="1075">
                  <c:v>436.09765941394892</c:v>
                </c:pt>
                <c:pt idx="1076">
                  <c:v>440.67286337982517</c:v>
                </c:pt>
                <c:pt idx="1077">
                  <c:v>440.59780363772018</c:v>
                </c:pt>
                <c:pt idx="1078">
                  <c:v>449.23101811379195</c:v>
                </c:pt>
                <c:pt idx="1079">
                  <c:v>461.18144507486528</c:v>
                </c:pt>
                <c:pt idx="1080">
                  <c:v>467.1552003686698</c:v>
                </c:pt>
                <c:pt idx="1081">
                  <c:v>468.38548769983481</c:v>
                </c:pt>
                <c:pt idx="1082">
                  <c:v>467.5564644805865</c:v>
                </c:pt>
                <c:pt idx="1083">
                  <c:v>437.47467794882715</c:v>
                </c:pt>
                <c:pt idx="1084">
                  <c:v>425.76918157732496</c:v>
                </c:pt>
                <c:pt idx="1085">
                  <c:v>427.17453073190489</c:v>
                </c:pt>
                <c:pt idx="1086">
                  <c:v>423.7614849560822</c:v>
                </c:pt>
                <c:pt idx="1087">
                  <c:v>425.28268501017908</c:v>
                </c:pt>
                <c:pt idx="1088">
                  <c:v>425.01411166801591</c:v>
                </c:pt>
                <c:pt idx="1089">
                  <c:v>428.86135753747106</c:v>
                </c:pt>
                <c:pt idx="1090">
                  <c:v>426.66158888271025</c:v>
                </c:pt>
                <c:pt idx="1091">
                  <c:v>423.81790745184162</c:v>
                </c:pt>
                <c:pt idx="1092">
                  <c:v>422.95087206880328</c:v>
                </c:pt>
                <c:pt idx="1093">
                  <c:v>422.58542519003572</c:v>
                </c:pt>
                <c:pt idx="1094">
                  <c:v>419.86622112023827</c:v>
                </c:pt>
                <c:pt idx="1095">
                  <c:v>419.15064864836097</c:v>
                </c:pt>
                <c:pt idx="1096">
                  <c:v>417.92948613868418</c:v>
                </c:pt>
                <c:pt idx="1097">
                  <c:v>418.58516500547699</c:v>
                </c:pt>
                <c:pt idx="1098">
                  <c:v>418.93214676319189</c:v>
                </c:pt>
                <c:pt idx="1099">
                  <c:v>421.32779926371052</c:v>
                </c:pt>
                <c:pt idx="1100">
                  <c:v>421.77479925195757</c:v>
                </c:pt>
                <c:pt idx="1101">
                  <c:v>423.06053186651798</c:v>
                </c:pt>
                <c:pt idx="1102">
                  <c:v>424.18742781664776</c:v>
                </c:pt>
                <c:pt idx="1103">
                  <c:v>421.85612087765276</c:v>
                </c:pt>
                <c:pt idx="1104">
                  <c:v>420.03076869660714</c:v>
                </c:pt>
                <c:pt idx="1105">
                  <c:v>420.85662858810167</c:v>
                </c:pt>
                <c:pt idx="1106">
                  <c:v>419.70997532721844</c:v>
                </c:pt>
                <c:pt idx="1107">
                  <c:v>419.74105870236269</c:v>
                </c:pt>
                <c:pt idx="1108">
                  <c:v>419.59141545034026</c:v>
                </c:pt>
                <c:pt idx="1109">
                  <c:v>420.69687663154673</c:v>
                </c:pt>
                <c:pt idx="1110">
                  <c:v>420.16070393228557</c:v>
                </c:pt>
                <c:pt idx="1111">
                  <c:v>422.55911360587368</c:v>
                </c:pt>
                <c:pt idx="1112">
                  <c:v>420.65005887172379</c:v>
                </c:pt>
                <c:pt idx="1113">
                  <c:v>419.54089929021922</c:v>
                </c:pt>
                <c:pt idx="1114">
                  <c:v>418.40516636273162</c:v>
                </c:pt>
                <c:pt idx="1115">
                  <c:v>417.76474664000318</c:v>
                </c:pt>
                <c:pt idx="1116">
                  <c:v>417.98841917170188</c:v>
                </c:pt>
                <c:pt idx="1117">
                  <c:v>418.20952856125558</c:v>
                </c:pt>
                <c:pt idx="1118">
                  <c:v>418.59544782493157</c:v>
                </c:pt>
                <c:pt idx="1119">
                  <c:v>418.93521598411593</c:v>
                </c:pt>
                <c:pt idx="1120">
                  <c:v>418.45395557494908</c:v>
                </c:pt>
                <c:pt idx="1121">
                  <c:v>420.1419539803187</c:v>
                </c:pt>
                <c:pt idx="1122">
                  <c:v>420.54642191018058</c:v>
                </c:pt>
                <c:pt idx="1123">
                  <c:v>422.31231344979074</c:v>
                </c:pt>
                <c:pt idx="1124">
                  <c:v>421.04208727214547</c:v>
                </c:pt>
                <c:pt idx="1125">
                  <c:v>419.56434970286796</c:v>
                </c:pt>
                <c:pt idx="1126">
                  <c:v>418.33463240423015</c:v>
                </c:pt>
                <c:pt idx="1127">
                  <c:v>418.40390756158558</c:v>
                </c:pt>
                <c:pt idx="1128">
                  <c:v>417.82605062015568</c:v>
                </c:pt>
                <c:pt idx="1129">
                  <c:v>419.32337794884717</c:v>
                </c:pt>
                <c:pt idx="1130">
                  <c:v>419.03156959737726</c:v>
                </c:pt>
                <c:pt idx="1131">
                  <c:v>419.67315249486126</c:v>
                </c:pt>
                <c:pt idx="1132">
                  <c:v>419.77704875653808</c:v>
                </c:pt>
                <c:pt idx="1133">
                  <c:v>419.55776712252708</c:v>
                </c:pt>
                <c:pt idx="1134">
                  <c:v>419.28459757126734</c:v>
                </c:pt>
                <c:pt idx="1135">
                  <c:v>418.40613581180207</c:v>
                </c:pt>
                <c:pt idx="1136">
                  <c:v>419.18698433446917</c:v>
                </c:pt>
                <c:pt idx="1137">
                  <c:v>418.86908085970094</c:v>
                </c:pt>
                <c:pt idx="1138">
                  <c:v>419.35478957122251</c:v>
                </c:pt>
                <c:pt idx="1139">
                  <c:v>419.08020730186178</c:v>
                </c:pt>
                <c:pt idx="1140">
                  <c:v>419.59807169615976</c:v>
                </c:pt>
                <c:pt idx="1141">
                  <c:v>418.18683395855368</c:v>
                </c:pt>
                <c:pt idx="1142">
                  <c:v>417.58578878042573</c:v>
                </c:pt>
                <c:pt idx="1143">
                  <c:v>418.56381229467172</c:v>
                </c:pt>
                <c:pt idx="1144">
                  <c:v>417.3995758141516</c:v>
                </c:pt>
                <c:pt idx="1145">
                  <c:v>417.57510198673725</c:v>
                </c:pt>
                <c:pt idx="1146">
                  <c:v>418.89783276015771</c:v>
                </c:pt>
                <c:pt idx="1147">
                  <c:v>418.51811465026759</c:v>
                </c:pt>
                <c:pt idx="1148">
                  <c:v>418.98226099282903</c:v>
                </c:pt>
                <c:pt idx="1149">
                  <c:v>418.80335537862652</c:v>
                </c:pt>
                <c:pt idx="1150">
                  <c:v>419.17258839990313</c:v>
                </c:pt>
                <c:pt idx="1151">
                  <c:v>420.01894204828977</c:v>
                </c:pt>
                <c:pt idx="1152">
                  <c:v>420.65850236186805</c:v>
                </c:pt>
                <c:pt idx="1153">
                  <c:v>419.67643521902022</c:v>
                </c:pt>
                <c:pt idx="1154">
                  <c:v>420.79265805398103</c:v>
                </c:pt>
                <c:pt idx="1155">
                  <c:v>420.60876038531967</c:v>
                </c:pt>
                <c:pt idx="1156">
                  <c:v>420.59360860448714</c:v>
                </c:pt>
                <c:pt idx="1157">
                  <c:v>420.19510110779572</c:v>
                </c:pt>
                <c:pt idx="1158">
                  <c:v>424.18922919315537</c:v>
                </c:pt>
                <c:pt idx="1159">
                  <c:v>443.0847637079043</c:v>
                </c:pt>
                <c:pt idx="1160">
                  <c:v>437.97080467705183</c:v>
                </c:pt>
                <c:pt idx="1161">
                  <c:v>438.43514781011515</c:v>
                </c:pt>
                <c:pt idx="1162">
                  <c:v>424.04291560970103</c:v>
                </c:pt>
                <c:pt idx="1163">
                  <c:v>422.06889731460018</c:v>
                </c:pt>
                <c:pt idx="1164">
                  <c:v>418.10732429907898</c:v>
                </c:pt>
                <c:pt idx="1165">
                  <c:v>417.98615950923346</c:v>
                </c:pt>
                <c:pt idx="1166">
                  <c:v>418.98934762268362</c:v>
                </c:pt>
                <c:pt idx="1167">
                  <c:v>420.32122958013412</c:v>
                </c:pt>
                <c:pt idx="1168">
                  <c:v>423.30130174727458</c:v>
                </c:pt>
                <c:pt idx="1169">
                  <c:v>423.39918897663341</c:v>
                </c:pt>
                <c:pt idx="1170">
                  <c:v>422.16549299696368</c:v>
                </c:pt>
                <c:pt idx="1171">
                  <c:v>421.54301464523377</c:v>
                </c:pt>
                <c:pt idx="1172">
                  <c:v>420.73438649062922</c:v>
                </c:pt>
                <c:pt idx="1173">
                  <c:v>421.33585141903467</c:v>
                </c:pt>
                <c:pt idx="1174">
                  <c:v>426.60902417489314</c:v>
                </c:pt>
                <c:pt idx="1175">
                  <c:v>432.78311455672997</c:v>
                </c:pt>
                <c:pt idx="1176">
                  <c:v>431.6042316779081</c:v>
                </c:pt>
                <c:pt idx="1177">
                  <c:v>436.46720318061222</c:v>
                </c:pt>
                <c:pt idx="1178">
                  <c:v>445.32835584604891</c:v>
                </c:pt>
                <c:pt idx="1179">
                  <c:v>452.56389316400777</c:v>
                </c:pt>
                <c:pt idx="1180">
                  <c:v>449.18490497598458</c:v>
                </c:pt>
                <c:pt idx="1181">
                  <c:v>429.6815205283242</c:v>
                </c:pt>
                <c:pt idx="1182">
                  <c:v>426.96576517584049</c:v>
                </c:pt>
                <c:pt idx="1183">
                  <c:v>425.7814675917059</c:v>
                </c:pt>
                <c:pt idx="1184">
                  <c:v>421.53133171396115</c:v>
                </c:pt>
                <c:pt idx="1185">
                  <c:v>421.87355896687808</c:v>
                </c:pt>
                <c:pt idx="1186">
                  <c:v>424.9076092560727</c:v>
                </c:pt>
                <c:pt idx="1187">
                  <c:v>422.10656429053137</c:v>
                </c:pt>
                <c:pt idx="1188">
                  <c:v>420.13514510173127</c:v>
                </c:pt>
                <c:pt idx="1189">
                  <c:v>422.93296640459499</c:v>
                </c:pt>
                <c:pt idx="1190">
                  <c:v>422.97495011235225</c:v>
                </c:pt>
                <c:pt idx="1191">
                  <c:v>421.71920398905849</c:v>
                </c:pt>
                <c:pt idx="1192">
                  <c:v>425.2408257096028</c:v>
                </c:pt>
                <c:pt idx="1193">
                  <c:v>428.92810099750068</c:v>
                </c:pt>
                <c:pt idx="1194">
                  <c:v>424.1114169884998</c:v>
                </c:pt>
                <c:pt idx="1195">
                  <c:v>424.71653400853876</c:v>
                </c:pt>
                <c:pt idx="1196">
                  <c:v>426.4397608096242</c:v>
                </c:pt>
                <c:pt idx="1197">
                  <c:v>432.17366846951023</c:v>
                </c:pt>
                <c:pt idx="1198">
                  <c:v>427.93072900705351</c:v>
                </c:pt>
                <c:pt idx="1199">
                  <c:v>429.11403750308688</c:v>
                </c:pt>
                <c:pt idx="1200">
                  <c:v>435.48372249453843</c:v>
                </c:pt>
                <c:pt idx="1201">
                  <c:v>434.60797758078405</c:v>
                </c:pt>
                <c:pt idx="1202">
                  <c:v>430.01355481921985</c:v>
                </c:pt>
                <c:pt idx="1203">
                  <c:v>423.59238414590322</c:v>
                </c:pt>
                <c:pt idx="1204">
                  <c:v>421.03817605707519</c:v>
                </c:pt>
                <c:pt idx="1205">
                  <c:v>419.42725128016446</c:v>
                </c:pt>
                <c:pt idx="1206">
                  <c:v>421.03300057113421</c:v>
                </c:pt>
                <c:pt idx="1207">
                  <c:v>422.78650790408597</c:v>
                </c:pt>
                <c:pt idx="1208">
                  <c:v>423.79357279160092</c:v>
                </c:pt>
                <c:pt idx="1209">
                  <c:v>438.40375850085354</c:v>
                </c:pt>
                <c:pt idx="1210">
                  <c:v>442.27447251903067</c:v>
                </c:pt>
                <c:pt idx="1211">
                  <c:v>432.27022835644073</c:v>
                </c:pt>
                <c:pt idx="1212">
                  <c:v>433.0336481626822</c:v>
                </c:pt>
                <c:pt idx="1213">
                  <c:v>424.53081458452567</c:v>
                </c:pt>
                <c:pt idx="1214">
                  <c:v>424.23012279599664</c:v>
                </c:pt>
                <c:pt idx="1215">
                  <c:v>426.76815154312789</c:v>
                </c:pt>
                <c:pt idx="1216">
                  <c:v>424.85900394707699</c:v>
                </c:pt>
                <c:pt idx="1217">
                  <c:v>428.69900340814712</c:v>
                </c:pt>
                <c:pt idx="1218">
                  <c:v>426.74471375480312</c:v>
                </c:pt>
                <c:pt idx="1219">
                  <c:v>428.94986010569437</c:v>
                </c:pt>
                <c:pt idx="1220">
                  <c:v>426.27531765104294</c:v>
                </c:pt>
                <c:pt idx="1221">
                  <c:v>433.32846701395994</c:v>
                </c:pt>
                <c:pt idx="1222">
                  <c:v>434.79581813281789</c:v>
                </c:pt>
                <c:pt idx="1223">
                  <c:v>426.5976445438277</c:v>
                </c:pt>
                <c:pt idx="1224">
                  <c:v>425.10621819553734</c:v>
                </c:pt>
                <c:pt idx="1225">
                  <c:v>422.04373770437832</c:v>
                </c:pt>
                <c:pt idx="1226">
                  <c:v>421.24258812255221</c:v>
                </c:pt>
                <c:pt idx="1227">
                  <c:v>422.12573504283176</c:v>
                </c:pt>
                <c:pt idx="1228">
                  <c:v>419.34166427957217</c:v>
                </c:pt>
                <c:pt idx="1229">
                  <c:v>425.82481881742973</c:v>
                </c:pt>
                <c:pt idx="1230">
                  <c:v>428.11112549382523</c:v>
                </c:pt>
                <c:pt idx="1231">
                  <c:v>426.55202286711244</c:v>
                </c:pt>
                <c:pt idx="1232">
                  <c:v>423.00375487804962</c:v>
                </c:pt>
                <c:pt idx="1233">
                  <c:v>420.90068797064828</c:v>
                </c:pt>
                <c:pt idx="1234">
                  <c:v>419.97300089184819</c:v>
                </c:pt>
                <c:pt idx="1235">
                  <c:v>421.45447705347118</c:v>
                </c:pt>
                <c:pt idx="1236">
                  <c:v>420.37514872978443</c:v>
                </c:pt>
                <c:pt idx="1237">
                  <c:v>420.94213524567044</c:v>
                </c:pt>
                <c:pt idx="1238">
                  <c:v>422.33215218192652</c:v>
                </c:pt>
                <c:pt idx="1239">
                  <c:v>431.3312582895731</c:v>
                </c:pt>
                <c:pt idx="1240">
                  <c:v>432.90534425559429</c:v>
                </c:pt>
                <c:pt idx="1241">
                  <c:v>427.3916548915343</c:v>
                </c:pt>
                <c:pt idx="1242">
                  <c:v>422.2633417985457</c:v>
                </c:pt>
                <c:pt idx="1243">
                  <c:v>420.76792326468308</c:v>
                </c:pt>
                <c:pt idx="1244">
                  <c:v>420.89750980296839</c:v>
                </c:pt>
                <c:pt idx="1245">
                  <c:v>421.32422498251253</c:v>
                </c:pt>
                <c:pt idx="1246">
                  <c:v>419.22425330051112</c:v>
                </c:pt>
                <c:pt idx="1247">
                  <c:v>419.36275888048493</c:v>
                </c:pt>
                <c:pt idx="1248">
                  <c:v>424.82423888090267</c:v>
                </c:pt>
                <c:pt idx="1249">
                  <c:v>427.68438996946162</c:v>
                </c:pt>
                <c:pt idx="1250">
                  <c:v>427.33325303545172</c:v>
                </c:pt>
                <c:pt idx="1251">
                  <c:v>426.12853642383294</c:v>
                </c:pt>
                <c:pt idx="1252">
                  <c:v>426.61140731089455</c:v>
                </c:pt>
                <c:pt idx="1253">
                  <c:v>429.91084249161548</c:v>
                </c:pt>
                <c:pt idx="1254">
                  <c:v>430.88749594840294</c:v>
                </c:pt>
                <c:pt idx="1255">
                  <c:v>431.50133836014891</c:v>
                </c:pt>
                <c:pt idx="1256">
                  <c:v>440.66569900152933</c:v>
                </c:pt>
                <c:pt idx="1257">
                  <c:v>430.74390962621874</c:v>
                </c:pt>
                <c:pt idx="1258">
                  <c:v>428.56402920241953</c:v>
                </c:pt>
                <c:pt idx="1259">
                  <c:v>441.53733618718155</c:v>
                </c:pt>
                <c:pt idx="1260">
                  <c:v>439.9022296764623</c:v>
                </c:pt>
                <c:pt idx="1261">
                  <c:v>437.58104234750164</c:v>
                </c:pt>
                <c:pt idx="1262">
                  <c:v>426.77169996744766</c:v>
                </c:pt>
                <c:pt idx="1263">
                  <c:v>422.44325978500842</c:v>
                </c:pt>
                <c:pt idx="1264">
                  <c:v>428.15375541205611</c:v>
                </c:pt>
                <c:pt idx="1265">
                  <c:v>427.21235098624817</c:v>
                </c:pt>
                <c:pt idx="1266">
                  <c:v>422.13017885494924</c:v>
                </c:pt>
                <c:pt idx="1267">
                  <c:v>420.01113683535311</c:v>
                </c:pt>
                <c:pt idx="1268">
                  <c:v>419.77851233785645</c:v>
                </c:pt>
                <c:pt idx="1269">
                  <c:v>430.96522850725273</c:v>
                </c:pt>
                <c:pt idx="1270">
                  <c:v>428.37059803679807</c:v>
                </c:pt>
                <c:pt idx="1271">
                  <c:v>429.70253507967215</c:v>
                </c:pt>
                <c:pt idx="1272">
                  <c:v>424.36998514437556</c:v>
                </c:pt>
                <c:pt idx="1273">
                  <c:v>423.84423090392647</c:v>
                </c:pt>
                <c:pt idx="1274">
                  <c:v>422.84735344007231</c:v>
                </c:pt>
                <c:pt idx="1275">
                  <c:v>426.30330241191683</c:v>
                </c:pt>
                <c:pt idx="1276">
                  <c:v>428.38907012112406</c:v>
                </c:pt>
                <c:pt idx="1277">
                  <c:v>431.27634229131826</c:v>
                </c:pt>
                <c:pt idx="1278">
                  <c:v>435.27897192804824</c:v>
                </c:pt>
                <c:pt idx="1279">
                  <c:v>436.19487674454467</c:v>
                </c:pt>
                <c:pt idx="1280">
                  <c:v>443.18038759531595</c:v>
                </c:pt>
                <c:pt idx="1281">
                  <c:v>436.86945802940903</c:v>
                </c:pt>
                <c:pt idx="1282">
                  <c:v>426.80133685221841</c:v>
                </c:pt>
                <c:pt idx="1283">
                  <c:v>426.89460707922757</c:v>
                </c:pt>
                <c:pt idx="1284">
                  <c:v>427.64856107685125</c:v>
                </c:pt>
                <c:pt idx="1285">
                  <c:v>427.85577433702184</c:v>
                </c:pt>
                <c:pt idx="1286">
                  <c:v>432.56036888064261</c:v>
                </c:pt>
                <c:pt idx="1287">
                  <c:v>436.83797352589573</c:v>
                </c:pt>
                <c:pt idx="1288">
                  <c:v>446.95856768946044</c:v>
                </c:pt>
                <c:pt idx="1289">
                  <c:v>460.97877199288808</c:v>
                </c:pt>
                <c:pt idx="1290">
                  <c:v>485.60639928668689</c:v>
                </c:pt>
                <c:pt idx="1291">
                  <c:v>467.94110788337986</c:v>
                </c:pt>
                <c:pt idx="1292">
                  <c:v>456.84833702343548</c:v>
                </c:pt>
                <c:pt idx="1293">
                  <c:v>455.03366107886416</c:v>
                </c:pt>
                <c:pt idx="1294">
                  <c:v>467.44679779353112</c:v>
                </c:pt>
                <c:pt idx="1295">
                  <c:v>466.87001452299972</c:v>
                </c:pt>
                <c:pt idx="1296">
                  <c:v>459.91632081542139</c:v>
                </c:pt>
                <c:pt idx="1297">
                  <c:v>457.9343613928433</c:v>
                </c:pt>
                <c:pt idx="1298">
                  <c:v>453.17537999746361</c:v>
                </c:pt>
                <c:pt idx="1299">
                  <c:v>469.29972613019021</c:v>
                </c:pt>
                <c:pt idx="1300">
                  <c:v>466.38824139043953</c:v>
                </c:pt>
                <c:pt idx="1301">
                  <c:v>432.22320463429276</c:v>
                </c:pt>
                <c:pt idx="1302">
                  <c:v>430.52726237860031</c:v>
                </c:pt>
                <c:pt idx="1303">
                  <c:v>431.57501320666302</c:v>
                </c:pt>
                <c:pt idx="1304">
                  <c:v>435.39864667636834</c:v>
                </c:pt>
                <c:pt idx="1305">
                  <c:v>435.31570377911413</c:v>
                </c:pt>
                <c:pt idx="1306">
                  <c:v>442.45292957810875</c:v>
                </c:pt>
                <c:pt idx="1307">
                  <c:v>443.96276213842287</c:v>
                </c:pt>
                <c:pt idx="1308">
                  <c:v>460.06579890752306</c:v>
                </c:pt>
                <c:pt idx="1309">
                  <c:v>435.14449216391341</c:v>
                </c:pt>
                <c:pt idx="1310">
                  <c:v>429.60302372701631</c:v>
                </c:pt>
                <c:pt idx="1311">
                  <c:v>433.68801000775989</c:v>
                </c:pt>
                <c:pt idx="1312">
                  <c:v>431.9247279262683</c:v>
                </c:pt>
                <c:pt idx="1313">
                  <c:v>428.65343022572267</c:v>
                </c:pt>
                <c:pt idx="1314">
                  <c:v>427.96330189406143</c:v>
                </c:pt>
                <c:pt idx="1315">
                  <c:v>428.03076357348942</c:v>
                </c:pt>
                <c:pt idx="1316">
                  <c:v>427.8389076280373</c:v>
                </c:pt>
                <c:pt idx="1317">
                  <c:v>431.71860678003208</c:v>
                </c:pt>
                <c:pt idx="1318">
                  <c:v>435.86592821650311</c:v>
                </c:pt>
                <c:pt idx="1319">
                  <c:v>437.08130641229218</c:v>
                </c:pt>
                <c:pt idx="1320">
                  <c:v>433.24278938935436</c:v>
                </c:pt>
                <c:pt idx="1321">
                  <c:v>432.28078235430104</c:v>
                </c:pt>
                <c:pt idx="1322">
                  <c:v>431.80754421242779</c:v>
                </c:pt>
                <c:pt idx="1323">
                  <c:v>432.27088264683653</c:v>
                </c:pt>
                <c:pt idx="1324">
                  <c:v>430.25658609936426</c:v>
                </c:pt>
                <c:pt idx="1325">
                  <c:v>430.25420967936782</c:v>
                </c:pt>
                <c:pt idx="1326">
                  <c:v>429.90758365077448</c:v>
                </c:pt>
                <c:pt idx="1327">
                  <c:v>428.31489194943663</c:v>
                </c:pt>
                <c:pt idx="1328">
                  <c:v>429.193819348766</c:v>
                </c:pt>
                <c:pt idx="1329">
                  <c:v>430.65108073810694</c:v>
                </c:pt>
                <c:pt idx="1330">
                  <c:v>422.04492866322749</c:v>
                </c:pt>
                <c:pt idx="1331">
                  <c:v>426.30306904819537</c:v>
                </c:pt>
                <c:pt idx="1332">
                  <c:v>427.32663929690972</c:v>
                </c:pt>
                <c:pt idx="1333">
                  <c:v>426.94725757622126</c:v>
                </c:pt>
                <c:pt idx="1334">
                  <c:v>425.28896974052674</c:v>
                </c:pt>
                <c:pt idx="1335">
                  <c:v>426.81358627193828</c:v>
                </c:pt>
                <c:pt idx="1336">
                  <c:v>424.2865693761417</c:v>
                </c:pt>
                <c:pt idx="1337">
                  <c:v>434.03811532415438</c:v>
                </c:pt>
                <c:pt idx="1338">
                  <c:v>440.46641959943258</c:v>
                </c:pt>
                <c:pt idx="1339">
                  <c:v>437.31139026436978</c:v>
                </c:pt>
                <c:pt idx="1340">
                  <c:v>435.95481915779277</c:v>
                </c:pt>
                <c:pt idx="1341">
                  <c:v>435.00635260302698</c:v>
                </c:pt>
                <c:pt idx="1342">
                  <c:v>432.28925633313798</c:v>
                </c:pt>
                <c:pt idx="1343">
                  <c:v>423.23256220473223</c:v>
                </c:pt>
                <c:pt idx="1344">
                  <c:v>420.34845043800067</c:v>
                </c:pt>
                <c:pt idx="1345">
                  <c:v>420.48234835863485</c:v>
                </c:pt>
                <c:pt idx="1346">
                  <c:v>421.24014224354255</c:v>
                </c:pt>
                <c:pt idx="1347">
                  <c:v>419.11537402709251</c:v>
                </c:pt>
                <c:pt idx="1348">
                  <c:v>418.18997481471735</c:v>
                </c:pt>
                <c:pt idx="1349">
                  <c:v>416.27834871956497</c:v>
                </c:pt>
                <c:pt idx="1350">
                  <c:v>416.67068403067674</c:v>
                </c:pt>
                <c:pt idx="1351">
                  <c:v>416.06832335791182</c:v>
                </c:pt>
                <c:pt idx="1352">
                  <c:v>415.70456600055206</c:v>
                </c:pt>
                <c:pt idx="1353">
                  <c:v>415.92476478087104</c:v>
                </c:pt>
                <c:pt idx="1354">
                  <c:v>415.7014828489842</c:v>
                </c:pt>
                <c:pt idx="1355">
                  <c:v>417.20594514676606</c:v>
                </c:pt>
                <c:pt idx="1356">
                  <c:v>417.58421141768173</c:v>
                </c:pt>
                <c:pt idx="1357">
                  <c:v>422.83737920251025</c:v>
                </c:pt>
                <c:pt idx="1358">
                  <c:v>437.46009282318499</c:v>
                </c:pt>
                <c:pt idx="1359">
                  <c:v>419.52521813954377</c:v>
                </c:pt>
                <c:pt idx="1360">
                  <c:v>417.3122918655414</c:v>
                </c:pt>
                <c:pt idx="1361">
                  <c:v>416.96013285015789</c:v>
                </c:pt>
                <c:pt idx="1362">
                  <c:v>417.5085961784381</c:v>
                </c:pt>
                <c:pt idx="1363">
                  <c:v>416.60891856812322</c:v>
                </c:pt>
                <c:pt idx="1364">
                  <c:v>417.44247213395454</c:v>
                </c:pt>
                <c:pt idx="1365">
                  <c:v>416.57448239566611</c:v>
                </c:pt>
                <c:pt idx="1366">
                  <c:v>417.63705773484634</c:v>
                </c:pt>
                <c:pt idx="1367">
                  <c:v>418.67308019211436</c:v>
                </c:pt>
                <c:pt idx="1368">
                  <c:v>420.09035073809957</c:v>
                </c:pt>
                <c:pt idx="1369">
                  <c:v>423.01534315946611</c:v>
                </c:pt>
                <c:pt idx="1370">
                  <c:v>426.99496227161103</c:v>
                </c:pt>
                <c:pt idx="1371">
                  <c:v>428.73515890818561</c:v>
                </c:pt>
                <c:pt idx="1372">
                  <c:v>436.75884231407099</c:v>
                </c:pt>
                <c:pt idx="1373">
                  <c:v>436.2954389132729</c:v>
                </c:pt>
                <c:pt idx="1374">
                  <c:v>441.56148114187692</c:v>
                </c:pt>
                <c:pt idx="1375">
                  <c:v>445.50631950007187</c:v>
                </c:pt>
                <c:pt idx="1376">
                  <c:v>443.27061526910018</c:v>
                </c:pt>
                <c:pt idx="1377">
                  <c:v>433.88156931336886</c:v>
                </c:pt>
                <c:pt idx="1378">
                  <c:v>429.23309539832132</c:v>
                </c:pt>
                <c:pt idx="1379">
                  <c:v>430.96359427871079</c:v>
                </c:pt>
                <c:pt idx="1380">
                  <c:v>431.46656016795555</c:v>
                </c:pt>
                <c:pt idx="1381">
                  <c:v>427.46034156287158</c:v>
                </c:pt>
                <c:pt idx="1382">
                  <c:v>423.31392499225018</c:v>
                </c:pt>
                <c:pt idx="1383">
                  <c:v>420.13363914469647</c:v>
                </c:pt>
                <c:pt idx="1384">
                  <c:v>418.00236869675962</c:v>
                </c:pt>
                <c:pt idx="1385">
                  <c:v>418.57538682057475</c:v>
                </c:pt>
                <c:pt idx="1386">
                  <c:v>418.95914899370405</c:v>
                </c:pt>
                <c:pt idx="1387">
                  <c:v>419.98783571743741</c:v>
                </c:pt>
                <c:pt idx="1388">
                  <c:v>418.90052146501716</c:v>
                </c:pt>
                <c:pt idx="1389">
                  <c:v>419.01663878226003</c:v>
                </c:pt>
                <c:pt idx="1390">
                  <c:v>418.82006490359032</c:v>
                </c:pt>
                <c:pt idx="1391">
                  <c:v>419.46103782952741</c:v>
                </c:pt>
                <c:pt idx="1392">
                  <c:v>422.68123299623642</c:v>
                </c:pt>
                <c:pt idx="1393">
                  <c:v>425.4314543508217</c:v>
                </c:pt>
                <c:pt idx="1394">
                  <c:v>426.42528547334751</c:v>
                </c:pt>
                <c:pt idx="1395">
                  <c:v>425.44697984647172</c:v>
                </c:pt>
                <c:pt idx="1396">
                  <c:v>423.91780876494317</c:v>
                </c:pt>
                <c:pt idx="1397">
                  <c:v>423.90992514280128</c:v>
                </c:pt>
                <c:pt idx="1398">
                  <c:v>423.45449367014606</c:v>
                </c:pt>
                <c:pt idx="1399">
                  <c:v>421.52372506321137</c:v>
                </c:pt>
                <c:pt idx="1400">
                  <c:v>422.60256962079484</c:v>
                </c:pt>
                <c:pt idx="1401">
                  <c:v>423.29161527709101</c:v>
                </c:pt>
                <c:pt idx="1402">
                  <c:v>423.73215363517545</c:v>
                </c:pt>
                <c:pt idx="1403">
                  <c:v>421.15736863740688</c:v>
                </c:pt>
                <c:pt idx="1404">
                  <c:v>418.86880743307802</c:v>
                </c:pt>
                <c:pt idx="1405">
                  <c:v>417.6876944325428</c:v>
                </c:pt>
                <c:pt idx="1406">
                  <c:v>417.86522591237292</c:v>
                </c:pt>
                <c:pt idx="1407">
                  <c:v>419.46734460894686</c:v>
                </c:pt>
                <c:pt idx="1408">
                  <c:v>418.55496484847782</c:v>
                </c:pt>
                <c:pt idx="1409">
                  <c:v>423.24894631962167</c:v>
                </c:pt>
                <c:pt idx="1410">
                  <c:v>424.5063876522276</c:v>
                </c:pt>
                <c:pt idx="1411">
                  <c:v>426.34101133623801</c:v>
                </c:pt>
                <c:pt idx="1412">
                  <c:v>425.07634679889833</c:v>
                </c:pt>
                <c:pt idx="1413">
                  <c:v>423.74057331028558</c:v>
                </c:pt>
                <c:pt idx="1414">
                  <c:v>423.75087546202542</c:v>
                </c:pt>
                <c:pt idx="1415">
                  <c:v>423.39924731642145</c:v>
                </c:pt>
                <c:pt idx="1416">
                  <c:v>426.53880049756134</c:v>
                </c:pt>
                <c:pt idx="1417">
                  <c:v>428.58658851552775</c:v>
                </c:pt>
                <c:pt idx="1418">
                  <c:v>428.88010337697142</c:v>
                </c:pt>
                <c:pt idx="1419">
                  <c:v>422.41317543278319</c:v>
                </c:pt>
                <c:pt idx="1420">
                  <c:v>418.80240424074015</c:v>
                </c:pt>
                <c:pt idx="1421">
                  <c:v>416.49823483512438</c:v>
                </c:pt>
                <c:pt idx="1422">
                  <c:v>415.91482292611931</c:v>
                </c:pt>
                <c:pt idx="1423">
                  <c:v>416.24339675004023</c:v>
                </c:pt>
                <c:pt idx="1424">
                  <c:v>415.31908280875854</c:v>
                </c:pt>
                <c:pt idx="1425">
                  <c:v>415.78450488498976</c:v>
                </c:pt>
                <c:pt idx="1426">
                  <c:v>416.62918797125178</c:v>
                </c:pt>
                <c:pt idx="1427">
                  <c:v>416.90533008188999</c:v>
                </c:pt>
                <c:pt idx="1428">
                  <c:v>418.07921137674384</c:v>
                </c:pt>
                <c:pt idx="1429">
                  <c:v>429.33921266730277</c:v>
                </c:pt>
                <c:pt idx="1430">
                  <c:v>428.78045140767449</c:v>
                </c:pt>
                <c:pt idx="1431">
                  <c:v>434.86153572034868</c:v>
                </c:pt>
                <c:pt idx="1432">
                  <c:v>431.37960833428252</c:v>
                </c:pt>
                <c:pt idx="1433">
                  <c:v>431.73916770671894</c:v>
                </c:pt>
                <c:pt idx="1434">
                  <c:v>431.75816400045699</c:v>
                </c:pt>
                <c:pt idx="1435">
                  <c:v>434.47095552552167</c:v>
                </c:pt>
                <c:pt idx="1436">
                  <c:v>434.71597408035791</c:v>
                </c:pt>
                <c:pt idx="1437">
                  <c:v>432.14245465009935</c:v>
                </c:pt>
                <c:pt idx="1438">
                  <c:v>419.32033343482243</c:v>
                </c:pt>
                <c:pt idx="1439">
                  <c:v>417.57729169473396</c:v>
                </c:pt>
                <c:pt idx="1440">
                  <c:v>419.76779643866462</c:v>
                </c:pt>
                <c:pt idx="1441">
                  <c:v>419.27249815475977</c:v>
                </c:pt>
                <c:pt idx="1442">
                  <c:v>416.45684475207872</c:v>
                </c:pt>
                <c:pt idx="1443">
                  <c:v>417.35316853030025</c:v>
                </c:pt>
                <c:pt idx="1444">
                  <c:v>418.90164000891866</c:v>
                </c:pt>
                <c:pt idx="1445">
                  <c:v>420.04352012217078</c:v>
                </c:pt>
                <c:pt idx="1446">
                  <c:v>420.67587069621845</c:v>
                </c:pt>
                <c:pt idx="1447">
                  <c:v>421.30580312830756</c:v>
                </c:pt>
                <c:pt idx="1448">
                  <c:v>421.70472995305209</c:v>
                </c:pt>
                <c:pt idx="1449">
                  <c:v>422.76627576884317</c:v>
                </c:pt>
                <c:pt idx="1450">
                  <c:v>424.40505404424505</c:v>
                </c:pt>
                <c:pt idx="1451">
                  <c:v>424.54443071688246</c:v>
                </c:pt>
                <c:pt idx="1452">
                  <c:v>425.2084503201965</c:v>
                </c:pt>
                <c:pt idx="1453">
                  <c:v>425.84213296699824</c:v>
                </c:pt>
                <c:pt idx="1454">
                  <c:v>436.21514552794764</c:v>
                </c:pt>
                <c:pt idx="1455">
                  <c:v>440.8155155858625</c:v>
                </c:pt>
                <c:pt idx="1456">
                  <c:v>444.23025528378764</c:v>
                </c:pt>
                <c:pt idx="1457">
                  <c:v>444.22987427771</c:v>
                </c:pt>
                <c:pt idx="1458">
                  <c:v>445.21820301653656</c:v>
                </c:pt>
                <c:pt idx="1459">
                  <c:v>427.68128231992006</c:v>
                </c:pt>
                <c:pt idx="1460">
                  <c:v>424.39781771319019</c:v>
                </c:pt>
                <c:pt idx="1461">
                  <c:v>425.39656882256082</c:v>
                </c:pt>
                <c:pt idx="1462">
                  <c:v>426.54094103252663</c:v>
                </c:pt>
                <c:pt idx="1463">
                  <c:v>427.97713900495</c:v>
                </c:pt>
                <c:pt idx="1464">
                  <c:v>427.21175372464717</c:v>
                </c:pt>
                <c:pt idx="1465">
                  <c:v>427.50136963910677</c:v>
                </c:pt>
                <c:pt idx="1466">
                  <c:v>425.27100503661705</c:v>
                </c:pt>
                <c:pt idx="1467">
                  <c:v>428.33878401207659</c:v>
                </c:pt>
                <c:pt idx="1468">
                  <c:v>424.44568029105886</c:v>
                </c:pt>
                <c:pt idx="1469">
                  <c:v>424.40958741489783</c:v>
                </c:pt>
                <c:pt idx="1470">
                  <c:v>423.38759732088732</c:v>
                </c:pt>
                <c:pt idx="1471">
                  <c:v>423.45370574832344</c:v>
                </c:pt>
                <c:pt idx="1472">
                  <c:v>423.9228757259292</c:v>
                </c:pt>
                <c:pt idx="1473">
                  <c:v>426.4750274100241</c:v>
                </c:pt>
                <c:pt idx="1474">
                  <c:v>424.1876815010429</c:v>
                </c:pt>
                <c:pt idx="1475">
                  <c:v>428.25806551304657</c:v>
                </c:pt>
                <c:pt idx="1476">
                  <c:v>433.69731679033907</c:v>
                </c:pt>
                <c:pt idx="1477">
                  <c:v>431.45128461975656</c:v>
                </c:pt>
                <c:pt idx="1478">
                  <c:v>422.90299566944697</c:v>
                </c:pt>
                <c:pt idx="1479">
                  <c:v>423.88709662830956</c:v>
                </c:pt>
                <c:pt idx="1480">
                  <c:v>425.82574086631638</c:v>
                </c:pt>
                <c:pt idx="1481">
                  <c:v>422.81093118274396</c:v>
                </c:pt>
                <c:pt idx="1482">
                  <c:v>421.94713782086825</c:v>
                </c:pt>
                <c:pt idx="1483">
                  <c:v>420.02367965257281</c:v>
                </c:pt>
                <c:pt idx="1484">
                  <c:v>421.33352481996207</c:v>
                </c:pt>
                <c:pt idx="1485">
                  <c:v>420.57996663253533</c:v>
                </c:pt>
                <c:pt idx="1486">
                  <c:v>424.75906320255206</c:v>
                </c:pt>
                <c:pt idx="1487">
                  <c:v>425.94603451627717</c:v>
                </c:pt>
                <c:pt idx="1488">
                  <c:v>427.2823663011913</c:v>
                </c:pt>
                <c:pt idx="1489">
                  <c:v>428.42769220196539</c:v>
                </c:pt>
                <c:pt idx="1490">
                  <c:v>428.43959343296797</c:v>
                </c:pt>
                <c:pt idx="1491">
                  <c:v>427.86158488892909</c:v>
                </c:pt>
                <c:pt idx="1492">
                  <c:v>428.73840409193622</c:v>
                </c:pt>
                <c:pt idx="1493">
                  <c:v>430.07972626863517</c:v>
                </c:pt>
                <c:pt idx="1494">
                  <c:v>434.07032681908424</c:v>
                </c:pt>
                <c:pt idx="1495">
                  <c:v>441.84084706311017</c:v>
                </c:pt>
                <c:pt idx="1496">
                  <c:v>441.20098977159188</c:v>
                </c:pt>
                <c:pt idx="1497">
                  <c:v>437.94607880788874</c:v>
                </c:pt>
                <c:pt idx="1498">
                  <c:v>426.95419332717199</c:v>
                </c:pt>
                <c:pt idx="1499">
                  <c:v>426.69451931631437</c:v>
                </c:pt>
                <c:pt idx="1500">
                  <c:v>428.90568410143061</c:v>
                </c:pt>
                <c:pt idx="1501">
                  <c:v>426.1570297042349</c:v>
                </c:pt>
                <c:pt idx="1502">
                  <c:v>426.43402747986488</c:v>
                </c:pt>
                <c:pt idx="1503">
                  <c:v>428.94522732724181</c:v>
                </c:pt>
                <c:pt idx="1504">
                  <c:v>421.83888933195362</c:v>
                </c:pt>
                <c:pt idx="1505">
                  <c:v>421.90333562974121</c:v>
                </c:pt>
                <c:pt idx="1506">
                  <c:v>423.02222216224857</c:v>
                </c:pt>
                <c:pt idx="1507">
                  <c:v>425.21930137111599</c:v>
                </c:pt>
                <c:pt idx="1508">
                  <c:v>424.17889438402517</c:v>
                </c:pt>
                <c:pt idx="1509">
                  <c:v>422.67311264266709</c:v>
                </c:pt>
                <c:pt idx="1510">
                  <c:v>425.59175738426012</c:v>
                </c:pt>
                <c:pt idx="1511">
                  <c:v>424.5901974583299</c:v>
                </c:pt>
                <c:pt idx="1512">
                  <c:v>425.18406821962515</c:v>
                </c:pt>
                <c:pt idx="1513">
                  <c:v>421.038569299443</c:v>
                </c:pt>
                <c:pt idx="1514">
                  <c:v>421.74110887174675</c:v>
                </c:pt>
                <c:pt idx="1515">
                  <c:v>422.77947892234891</c:v>
                </c:pt>
                <c:pt idx="1516">
                  <c:v>423.53757545766757</c:v>
                </c:pt>
                <c:pt idx="1517">
                  <c:v>422.53515679274551</c:v>
                </c:pt>
                <c:pt idx="1518">
                  <c:v>418.92386416805965</c:v>
                </c:pt>
                <c:pt idx="1519">
                  <c:v>418.94828107121606</c:v>
                </c:pt>
                <c:pt idx="1520">
                  <c:v>418.88664505990283</c:v>
                </c:pt>
                <c:pt idx="1521">
                  <c:v>419.1164133310096</c:v>
                </c:pt>
                <c:pt idx="1522">
                  <c:v>419.19740051331274</c:v>
                </c:pt>
                <c:pt idx="1523">
                  <c:v>420.20281680182802</c:v>
                </c:pt>
                <c:pt idx="1524">
                  <c:v>420.93420250093925</c:v>
                </c:pt>
                <c:pt idx="1525">
                  <c:v>419.83054372348778</c:v>
                </c:pt>
                <c:pt idx="1526">
                  <c:v>420.62395693510598</c:v>
                </c:pt>
                <c:pt idx="1527">
                  <c:v>420.36202075954395</c:v>
                </c:pt>
                <c:pt idx="1528">
                  <c:v>423.2256646890927</c:v>
                </c:pt>
                <c:pt idx="1529">
                  <c:v>421.07437763658214</c:v>
                </c:pt>
                <c:pt idx="1530">
                  <c:v>424.24821925218083</c:v>
                </c:pt>
                <c:pt idx="1531">
                  <c:v>421.87348473013958</c:v>
                </c:pt>
                <c:pt idx="1532">
                  <c:v>421.46794985701735</c:v>
                </c:pt>
                <c:pt idx="1533">
                  <c:v>422.7970748764273</c:v>
                </c:pt>
                <c:pt idx="1534">
                  <c:v>422.92965615065918</c:v>
                </c:pt>
                <c:pt idx="1535">
                  <c:v>423.49414658127893</c:v>
                </c:pt>
                <c:pt idx="1536">
                  <c:v>421.72822562688913</c:v>
                </c:pt>
                <c:pt idx="1537">
                  <c:v>418.90350184257306</c:v>
                </c:pt>
                <c:pt idx="1538">
                  <c:v>418.1764350905766</c:v>
                </c:pt>
                <c:pt idx="1539">
                  <c:v>417.11900428911343</c:v>
                </c:pt>
                <c:pt idx="1540">
                  <c:v>417.34554427624357</c:v>
                </c:pt>
                <c:pt idx="1541">
                  <c:v>416.77387248601269</c:v>
                </c:pt>
                <c:pt idx="1542">
                  <c:v>417.81651592388522</c:v>
                </c:pt>
                <c:pt idx="1543">
                  <c:v>417.96165391816874</c:v>
                </c:pt>
                <c:pt idx="1544">
                  <c:v>418.40174894361417</c:v>
                </c:pt>
                <c:pt idx="1545">
                  <c:v>420.29760820961332</c:v>
                </c:pt>
                <c:pt idx="1546">
                  <c:v>425.61498087536489</c:v>
                </c:pt>
                <c:pt idx="1547">
                  <c:v>426.83261891446517</c:v>
                </c:pt>
                <c:pt idx="1548">
                  <c:v>430.1161751547271</c:v>
                </c:pt>
                <c:pt idx="1549">
                  <c:v>430.33449966435245</c:v>
                </c:pt>
                <c:pt idx="1550">
                  <c:v>428.23408933538775</c:v>
                </c:pt>
                <c:pt idx="1551">
                  <c:v>434.55478975188959</c:v>
                </c:pt>
                <c:pt idx="1552">
                  <c:v>443.30150076756303</c:v>
                </c:pt>
                <c:pt idx="1553">
                  <c:v>442.17734027739397</c:v>
                </c:pt>
                <c:pt idx="1554">
                  <c:v>440.88064348575415</c:v>
                </c:pt>
                <c:pt idx="1555">
                  <c:v>437.88525933045969</c:v>
                </c:pt>
                <c:pt idx="1556">
                  <c:v>430.25073543938356</c:v>
                </c:pt>
                <c:pt idx="1557">
                  <c:v>423.58518769049323</c:v>
                </c:pt>
                <c:pt idx="1558">
                  <c:v>418.28856257397263</c:v>
                </c:pt>
                <c:pt idx="1559">
                  <c:v>419.51963049410614</c:v>
                </c:pt>
                <c:pt idx="1560">
                  <c:v>418.42295165271537</c:v>
                </c:pt>
                <c:pt idx="1561">
                  <c:v>419.04656745018735</c:v>
                </c:pt>
                <c:pt idx="1562">
                  <c:v>419.19587579917629</c:v>
                </c:pt>
                <c:pt idx="1563">
                  <c:v>423.93558514834871</c:v>
                </c:pt>
                <c:pt idx="1564">
                  <c:v>420.77093654605903</c:v>
                </c:pt>
                <c:pt idx="1565">
                  <c:v>425.77213682339038</c:v>
                </c:pt>
                <c:pt idx="1566">
                  <c:v>426.46485747199381</c:v>
                </c:pt>
                <c:pt idx="1567">
                  <c:v>425.41617469983584</c:v>
                </c:pt>
                <c:pt idx="1568">
                  <c:v>426.21154497598411</c:v>
                </c:pt>
                <c:pt idx="1569">
                  <c:v>424.95928704990246</c:v>
                </c:pt>
                <c:pt idx="1570">
                  <c:v>422.40385558542368</c:v>
                </c:pt>
                <c:pt idx="1571">
                  <c:v>421.61884508369064</c:v>
                </c:pt>
                <c:pt idx="1572">
                  <c:v>421.67304380620379</c:v>
                </c:pt>
                <c:pt idx="1573">
                  <c:v>425.47480726267912</c:v>
                </c:pt>
                <c:pt idx="1574">
                  <c:v>425.57198158073663</c:v>
                </c:pt>
                <c:pt idx="1575">
                  <c:v>427.21136967625836</c:v>
                </c:pt>
                <c:pt idx="1576">
                  <c:v>426.86533210947005</c:v>
                </c:pt>
                <c:pt idx="1577">
                  <c:v>421.71401668094785</c:v>
                </c:pt>
                <c:pt idx="1578">
                  <c:v>426.17538167522378</c:v>
                </c:pt>
                <c:pt idx="1579">
                  <c:v>422.4737593851309</c:v>
                </c:pt>
                <c:pt idx="1580">
                  <c:v>419.81637448076071</c:v>
                </c:pt>
                <c:pt idx="1581">
                  <c:v>421.38882052653423</c:v>
                </c:pt>
                <c:pt idx="1582">
                  <c:v>420.45734150952211</c:v>
                </c:pt>
                <c:pt idx="1583">
                  <c:v>426.93443425185654</c:v>
                </c:pt>
                <c:pt idx="1584">
                  <c:v>428.02321489532198</c:v>
                </c:pt>
                <c:pt idx="1585">
                  <c:v>423.1203203310792</c:v>
                </c:pt>
                <c:pt idx="1586">
                  <c:v>430.42568168050786</c:v>
                </c:pt>
                <c:pt idx="1587">
                  <c:v>427.46357837343123</c:v>
                </c:pt>
                <c:pt idx="1588">
                  <c:v>424.07861640157296</c:v>
                </c:pt>
                <c:pt idx="1589">
                  <c:v>421.97078793901142</c:v>
                </c:pt>
                <c:pt idx="1590">
                  <c:v>421.38125517789405</c:v>
                </c:pt>
                <c:pt idx="1591">
                  <c:v>421.34014791285267</c:v>
                </c:pt>
                <c:pt idx="1592">
                  <c:v>421.14588549088541</c:v>
                </c:pt>
                <c:pt idx="1593">
                  <c:v>420.81465765613791</c:v>
                </c:pt>
                <c:pt idx="1594">
                  <c:v>424.20748163012411</c:v>
                </c:pt>
                <c:pt idx="1595">
                  <c:v>426.60418214733443</c:v>
                </c:pt>
                <c:pt idx="1596">
                  <c:v>424.29829847846725</c:v>
                </c:pt>
                <c:pt idx="1597">
                  <c:v>422.46524713138706</c:v>
                </c:pt>
                <c:pt idx="1598">
                  <c:v>419.8005517171365</c:v>
                </c:pt>
                <c:pt idx="1599">
                  <c:v>419.5924363278466</c:v>
                </c:pt>
                <c:pt idx="1600">
                  <c:v>419.10071007788991</c:v>
                </c:pt>
                <c:pt idx="1601">
                  <c:v>418.1165350882863</c:v>
                </c:pt>
                <c:pt idx="1602">
                  <c:v>418.67628667433013</c:v>
                </c:pt>
                <c:pt idx="1603">
                  <c:v>421.07305429421092</c:v>
                </c:pt>
                <c:pt idx="1604">
                  <c:v>420.5035154687049</c:v>
                </c:pt>
                <c:pt idx="1605">
                  <c:v>421.20473870984591</c:v>
                </c:pt>
                <c:pt idx="1606">
                  <c:v>425.95591551747765</c:v>
                </c:pt>
                <c:pt idx="1607">
                  <c:v>426.90687983438715</c:v>
                </c:pt>
                <c:pt idx="1608">
                  <c:v>424.11639100426095</c:v>
                </c:pt>
                <c:pt idx="1609">
                  <c:v>423.95203631009474</c:v>
                </c:pt>
                <c:pt idx="1610">
                  <c:v>424.1295152109048</c:v>
                </c:pt>
                <c:pt idx="1611">
                  <c:v>422.63499323588979</c:v>
                </c:pt>
                <c:pt idx="1612">
                  <c:v>421.71988865409946</c:v>
                </c:pt>
                <c:pt idx="1613">
                  <c:v>430.56483852739194</c:v>
                </c:pt>
                <c:pt idx="1614">
                  <c:v>440.11112195716674</c:v>
                </c:pt>
                <c:pt idx="1615">
                  <c:v>434.66852843939859</c:v>
                </c:pt>
                <c:pt idx="1616">
                  <c:v>425.00548921606963</c:v>
                </c:pt>
                <c:pt idx="1617">
                  <c:v>421.74598438057819</c:v>
                </c:pt>
                <c:pt idx="1618">
                  <c:v>418.45324957390466</c:v>
                </c:pt>
                <c:pt idx="1619">
                  <c:v>419.65198807275698</c:v>
                </c:pt>
                <c:pt idx="1620">
                  <c:v>421.31309070143323</c:v>
                </c:pt>
                <c:pt idx="1621">
                  <c:v>419.60213117202875</c:v>
                </c:pt>
                <c:pt idx="1622">
                  <c:v>421.26450661412775</c:v>
                </c:pt>
                <c:pt idx="1623">
                  <c:v>421.16221180266876</c:v>
                </c:pt>
                <c:pt idx="1624">
                  <c:v>424.02545405483153</c:v>
                </c:pt>
                <c:pt idx="1625">
                  <c:v>420.57393407378498</c:v>
                </c:pt>
                <c:pt idx="1626">
                  <c:v>420.55216164052979</c:v>
                </c:pt>
                <c:pt idx="1627">
                  <c:v>420.66378373671978</c:v>
                </c:pt>
                <c:pt idx="1628">
                  <c:v>420.34999690340811</c:v>
                </c:pt>
                <c:pt idx="1629">
                  <c:v>420.15101526150966</c:v>
                </c:pt>
                <c:pt idx="1630">
                  <c:v>419.6396347267397</c:v>
                </c:pt>
                <c:pt idx="1631">
                  <c:v>418.78252799183196</c:v>
                </c:pt>
                <c:pt idx="1632">
                  <c:v>421.23504580042527</c:v>
                </c:pt>
                <c:pt idx="1633">
                  <c:v>426.35864963698134</c:v>
                </c:pt>
                <c:pt idx="1634">
                  <c:v>427.37999458004111</c:v>
                </c:pt>
                <c:pt idx="1635">
                  <c:v>427.25381386434879</c:v>
                </c:pt>
                <c:pt idx="1636">
                  <c:v>425.2169125098016</c:v>
                </c:pt>
                <c:pt idx="1637">
                  <c:v>423.58369196223947</c:v>
                </c:pt>
                <c:pt idx="1638">
                  <c:v>420.94195762751707</c:v>
                </c:pt>
                <c:pt idx="1639">
                  <c:v>420.24579806509638</c:v>
                </c:pt>
                <c:pt idx="1640">
                  <c:v>420.46225292051702</c:v>
                </c:pt>
                <c:pt idx="1641">
                  <c:v>420.16666030981349</c:v>
                </c:pt>
                <c:pt idx="1642">
                  <c:v>421.2054619023063</c:v>
                </c:pt>
                <c:pt idx="1643">
                  <c:v>421.32570258382236</c:v>
                </c:pt>
                <c:pt idx="1644">
                  <c:v>424.28524118285247</c:v>
                </c:pt>
                <c:pt idx="1645">
                  <c:v>423.36720304456719</c:v>
                </c:pt>
                <c:pt idx="1646">
                  <c:v>422.76225526521608</c:v>
                </c:pt>
                <c:pt idx="1647">
                  <c:v>423.61585133589006</c:v>
                </c:pt>
                <c:pt idx="1648">
                  <c:v>425.15980336755922</c:v>
                </c:pt>
                <c:pt idx="1649">
                  <c:v>426.21102103086838</c:v>
                </c:pt>
                <c:pt idx="1650">
                  <c:v>425.81800861479383</c:v>
                </c:pt>
                <c:pt idx="1651">
                  <c:v>428.29245777415173</c:v>
                </c:pt>
                <c:pt idx="1652">
                  <c:v>429.69763823304243</c:v>
                </c:pt>
                <c:pt idx="1653">
                  <c:v>435.31859354818147</c:v>
                </c:pt>
                <c:pt idx="1654">
                  <c:v>433.38241924888445</c:v>
                </c:pt>
                <c:pt idx="1655">
                  <c:v>424.07297257764395</c:v>
                </c:pt>
                <c:pt idx="1656">
                  <c:v>420.29248874429368</c:v>
                </c:pt>
                <c:pt idx="1657">
                  <c:v>417.37239958553232</c:v>
                </c:pt>
                <c:pt idx="1658">
                  <c:v>416.19054685036048</c:v>
                </c:pt>
                <c:pt idx="1659">
                  <c:v>416.0560078856293</c:v>
                </c:pt>
                <c:pt idx="1660">
                  <c:v>416.12883909103158</c:v>
                </c:pt>
                <c:pt idx="1661">
                  <c:v>416.64491862644866</c:v>
                </c:pt>
                <c:pt idx="1662">
                  <c:v>416.75094635084696</c:v>
                </c:pt>
                <c:pt idx="1663">
                  <c:v>418.29005660248015</c:v>
                </c:pt>
                <c:pt idx="1664">
                  <c:v>419.18631636396771</c:v>
                </c:pt>
                <c:pt idx="1665">
                  <c:v>420.33354806270762</c:v>
                </c:pt>
                <c:pt idx="1666">
                  <c:v>425.02427911958625</c:v>
                </c:pt>
                <c:pt idx="1667">
                  <c:v>432.95140818089703</c:v>
                </c:pt>
                <c:pt idx="1668">
                  <c:v>438.20247526620722</c:v>
                </c:pt>
                <c:pt idx="1669">
                  <c:v>442.5949377995035</c:v>
                </c:pt>
                <c:pt idx="1670">
                  <c:v>435.47134299001794</c:v>
                </c:pt>
                <c:pt idx="1671">
                  <c:v>437.64530467160489</c:v>
                </c:pt>
                <c:pt idx="1672">
                  <c:v>445.08840801469609</c:v>
                </c:pt>
                <c:pt idx="1673">
                  <c:v>455.81000311869724</c:v>
                </c:pt>
                <c:pt idx="1674">
                  <c:v>457.47663548564964</c:v>
                </c:pt>
                <c:pt idx="1675">
                  <c:v>440.93593105759709</c:v>
                </c:pt>
                <c:pt idx="1676">
                  <c:v>434.79628720029382</c:v>
                </c:pt>
                <c:pt idx="1677">
                  <c:v>426.20046618980888</c:v>
                </c:pt>
                <c:pt idx="1678">
                  <c:v>417.39668766768301</c:v>
                </c:pt>
                <c:pt idx="1679">
                  <c:v>421.22415493124134</c:v>
                </c:pt>
                <c:pt idx="1680">
                  <c:v>417.71408807777817</c:v>
                </c:pt>
                <c:pt idx="1681">
                  <c:v>420.10616628076639</c:v>
                </c:pt>
                <c:pt idx="1682">
                  <c:v>421.02804389009248</c:v>
                </c:pt>
                <c:pt idx="1683">
                  <c:v>424.19961947091304</c:v>
                </c:pt>
                <c:pt idx="1684">
                  <c:v>428.4248448063899</c:v>
                </c:pt>
                <c:pt idx="1685">
                  <c:v>442.11065611118829</c:v>
                </c:pt>
                <c:pt idx="1686">
                  <c:v>439.14753465880875</c:v>
                </c:pt>
                <c:pt idx="1687">
                  <c:v>429.6074124551468</c:v>
                </c:pt>
                <c:pt idx="1688">
                  <c:v>431.35703459421654</c:v>
                </c:pt>
                <c:pt idx="1689">
                  <c:v>432.91625444286836</c:v>
                </c:pt>
                <c:pt idx="1690">
                  <c:v>435.9387425074911</c:v>
                </c:pt>
                <c:pt idx="1691">
                  <c:v>436.05758946948509</c:v>
                </c:pt>
                <c:pt idx="1692">
                  <c:v>441.27797262178797</c:v>
                </c:pt>
                <c:pt idx="1693">
                  <c:v>448.6204747030655</c:v>
                </c:pt>
                <c:pt idx="1694">
                  <c:v>447.73530061188387</c:v>
                </c:pt>
                <c:pt idx="1695">
                  <c:v>438.81380768406376</c:v>
                </c:pt>
                <c:pt idx="1696">
                  <c:v>427.46894457022813</c:v>
                </c:pt>
                <c:pt idx="1697">
                  <c:v>425.93602018919228</c:v>
                </c:pt>
                <c:pt idx="1698">
                  <c:v>430.57457510620645</c:v>
                </c:pt>
                <c:pt idx="1699">
                  <c:v>430.72135274800104</c:v>
                </c:pt>
                <c:pt idx="1700">
                  <c:v>427.94913392831228</c:v>
                </c:pt>
                <c:pt idx="1701">
                  <c:v>432.88001862446276</c:v>
                </c:pt>
                <c:pt idx="1702">
                  <c:v>432.13063167422911</c:v>
                </c:pt>
                <c:pt idx="1703">
                  <c:v>426.60987723954145</c:v>
                </c:pt>
                <c:pt idx="1704">
                  <c:v>431.50682488730513</c:v>
                </c:pt>
                <c:pt idx="1705">
                  <c:v>438.55181045333677</c:v>
                </c:pt>
                <c:pt idx="1706">
                  <c:v>441.96270865140951</c:v>
                </c:pt>
                <c:pt idx="1707">
                  <c:v>436.46340700345775</c:v>
                </c:pt>
                <c:pt idx="1708">
                  <c:v>426.98820816080649</c:v>
                </c:pt>
                <c:pt idx="1709">
                  <c:v>427.08860459103403</c:v>
                </c:pt>
                <c:pt idx="1710">
                  <c:v>425.80268140806891</c:v>
                </c:pt>
                <c:pt idx="1711">
                  <c:v>418.70070863213573</c:v>
                </c:pt>
                <c:pt idx="1712">
                  <c:v>418.31247482179737</c:v>
                </c:pt>
                <c:pt idx="1713">
                  <c:v>420.93585500057657</c:v>
                </c:pt>
                <c:pt idx="1714">
                  <c:v>419.85595416692325</c:v>
                </c:pt>
                <c:pt idx="1715">
                  <c:v>418.48906888209819</c:v>
                </c:pt>
                <c:pt idx="1716">
                  <c:v>417.84144915067873</c:v>
                </c:pt>
                <c:pt idx="1717">
                  <c:v>418.04794117595208</c:v>
                </c:pt>
                <c:pt idx="1718">
                  <c:v>417.99852670975088</c:v>
                </c:pt>
                <c:pt idx="1719">
                  <c:v>418.06907592697229</c:v>
                </c:pt>
                <c:pt idx="1720">
                  <c:v>417.18704854117919</c:v>
                </c:pt>
                <c:pt idx="1721">
                  <c:v>417.58238982117274</c:v>
                </c:pt>
                <c:pt idx="1722">
                  <c:v>418.14098325026742</c:v>
                </c:pt>
                <c:pt idx="1723">
                  <c:v>417.32228318724725</c:v>
                </c:pt>
                <c:pt idx="1724">
                  <c:v>419.16408435029956</c:v>
                </c:pt>
                <c:pt idx="1725">
                  <c:v>419.00906145703783</c:v>
                </c:pt>
                <c:pt idx="1726">
                  <c:v>419.81627073015636</c:v>
                </c:pt>
                <c:pt idx="1727">
                  <c:v>418.36240586680964</c:v>
                </c:pt>
                <c:pt idx="1728">
                  <c:v>418.5711186954955</c:v>
                </c:pt>
                <c:pt idx="1729">
                  <c:v>418.7805691453446</c:v>
                </c:pt>
                <c:pt idx="1730">
                  <c:v>417.74041450824922</c:v>
                </c:pt>
                <c:pt idx="1731">
                  <c:v>418.6743727612083</c:v>
                </c:pt>
                <c:pt idx="1732">
                  <c:v>420.71124769347409</c:v>
                </c:pt>
                <c:pt idx="1733">
                  <c:v>424.99831291011947</c:v>
                </c:pt>
                <c:pt idx="1734">
                  <c:v>422.4255764225947</c:v>
                </c:pt>
                <c:pt idx="1735">
                  <c:v>419.8084898687427</c:v>
                </c:pt>
                <c:pt idx="1736">
                  <c:v>418.94242749298553</c:v>
                </c:pt>
                <c:pt idx="1737">
                  <c:v>418.1766638517966</c:v>
                </c:pt>
                <c:pt idx="1738">
                  <c:v>418.08881571448319</c:v>
                </c:pt>
                <c:pt idx="1739">
                  <c:v>418.42258382985125</c:v>
                </c:pt>
                <c:pt idx="1740">
                  <c:v>417.83565946286512</c:v>
                </c:pt>
                <c:pt idx="1741">
                  <c:v>418.44176809904974</c:v>
                </c:pt>
                <c:pt idx="1742">
                  <c:v>419.16126054909563</c:v>
                </c:pt>
                <c:pt idx="1743">
                  <c:v>417.90171055709334</c:v>
                </c:pt>
                <c:pt idx="1744">
                  <c:v>419.54269055636229</c:v>
                </c:pt>
                <c:pt idx="1745">
                  <c:v>420.30585227287185</c:v>
                </c:pt>
                <c:pt idx="1746">
                  <c:v>422.15021362562766</c:v>
                </c:pt>
                <c:pt idx="1747">
                  <c:v>421.50851399188906</c:v>
                </c:pt>
                <c:pt idx="1748">
                  <c:v>419.20879104018684</c:v>
                </c:pt>
                <c:pt idx="1749">
                  <c:v>419.48454026191007</c:v>
                </c:pt>
                <c:pt idx="1750">
                  <c:v>420.47878719159542</c:v>
                </c:pt>
                <c:pt idx="1751">
                  <c:v>422.23513086948026</c:v>
                </c:pt>
                <c:pt idx="1752">
                  <c:v>425.58298813975648</c:v>
                </c:pt>
                <c:pt idx="1753">
                  <c:v>432.25702594264862</c:v>
                </c:pt>
                <c:pt idx="1754">
                  <c:v>420.94582394929392</c:v>
                </c:pt>
                <c:pt idx="1755">
                  <c:v>417.72732498109229</c:v>
                </c:pt>
                <c:pt idx="1756">
                  <c:v>416.9266424123897</c:v>
                </c:pt>
                <c:pt idx="1757">
                  <c:v>416.34474847444841</c:v>
                </c:pt>
                <c:pt idx="1758">
                  <c:v>416.78118033086895</c:v>
                </c:pt>
                <c:pt idx="1759">
                  <c:v>416.44653765408088</c:v>
                </c:pt>
                <c:pt idx="1760">
                  <c:v>416.90647440988187</c:v>
                </c:pt>
                <c:pt idx="1761">
                  <c:v>417.89935905990984</c:v>
                </c:pt>
                <c:pt idx="1762">
                  <c:v>417.36710680129357</c:v>
                </c:pt>
                <c:pt idx="1763">
                  <c:v>419.22283224393823</c:v>
                </c:pt>
                <c:pt idx="1764">
                  <c:v>421.10701228863348</c:v>
                </c:pt>
                <c:pt idx="1765">
                  <c:v>424.82884192703557</c:v>
                </c:pt>
                <c:pt idx="1766">
                  <c:v>427.93235187307448</c:v>
                </c:pt>
                <c:pt idx="1767">
                  <c:v>429.45377812576993</c:v>
                </c:pt>
                <c:pt idx="1768">
                  <c:v>431.24289994641435</c:v>
                </c:pt>
                <c:pt idx="1769">
                  <c:v>441.19726907430567</c:v>
                </c:pt>
                <c:pt idx="1770">
                  <c:v>453.19358460831518</c:v>
                </c:pt>
                <c:pt idx="1771">
                  <c:v>449.39222204896259</c:v>
                </c:pt>
                <c:pt idx="1772">
                  <c:v>447.07527903169949</c:v>
                </c:pt>
                <c:pt idx="1773">
                  <c:v>444.82398567034147</c:v>
                </c:pt>
                <c:pt idx="1774">
                  <c:v>427.06030981640708</c:v>
                </c:pt>
                <c:pt idx="1775">
                  <c:v>427.24143466749467</c:v>
                </c:pt>
                <c:pt idx="1776">
                  <c:v>423.62083893933675</c:v>
                </c:pt>
                <c:pt idx="1777">
                  <c:v>423.78226242644052</c:v>
                </c:pt>
                <c:pt idx="1778">
                  <c:v>421.7414684960375</c:v>
                </c:pt>
                <c:pt idx="1779">
                  <c:v>422.33207004663808</c:v>
                </c:pt>
                <c:pt idx="1780">
                  <c:v>423.23340015366603</c:v>
                </c:pt>
                <c:pt idx="1781">
                  <c:v>422.99217896379315</c:v>
                </c:pt>
                <c:pt idx="1782">
                  <c:v>423.82673825121952</c:v>
                </c:pt>
                <c:pt idx="1783">
                  <c:v>421.31068400168738</c:v>
                </c:pt>
                <c:pt idx="1784">
                  <c:v>425.6238937747051</c:v>
                </c:pt>
                <c:pt idx="1785">
                  <c:v>427.11389431006927</c:v>
                </c:pt>
                <c:pt idx="1786">
                  <c:v>428.55392214260513</c:v>
                </c:pt>
                <c:pt idx="1787">
                  <c:v>427.11435116721719</c:v>
                </c:pt>
                <c:pt idx="1788">
                  <c:v>422.79749509986027</c:v>
                </c:pt>
                <c:pt idx="1789">
                  <c:v>421.59430949979986</c:v>
                </c:pt>
                <c:pt idx="1790">
                  <c:v>424.32156888648586</c:v>
                </c:pt>
                <c:pt idx="1791">
                  <c:v>427.67731768398949</c:v>
                </c:pt>
                <c:pt idx="1792">
                  <c:v>432.66868816180755</c:v>
                </c:pt>
                <c:pt idx="1793">
                  <c:v>428.12525695676766</c:v>
                </c:pt>
                <c:pt idx="1794">
                  <c:v>421.54188463479016</c:v>
                </c:pt>
                <c:pt idx="1795">
                  <c:v>421.68594270284643</c:v>
                </c:pt>
                <c:pt idx="1796">
                  <c:v>420.696478039027</c:v>
                </c:pt>
                <c:pt idx="1797">
                  <c:v>421.82300358330838</c:v>
                </c:pt>
                <c:pt idx="1798">
                  <c:v>418.33329448638159</c:v>
                </c:pt>
                <c:pt idx="1799">
                  <c:v>418.56388248125455</c:v>
                </c:pt>
                <c:pt idx="1800">
                  <c:v>418.10744544269238</c:v>
                </c:pt>
                <c:pt idx="1801">
                  <c:v>417.4255729486735</c:v>
                </c:pt>
                <c:pt idx="1802">
                  <c:v>417.3586451786685</c:v>
                </c:pt>
                <c:pt idx="1803">
                  <c:v>418.28297006978318</c:v>
                </c:pt>
                <c:pt idx="1804">
                  <c:v>419.18883447158589</c:v>
                </c:pt>
                <c:pt idx="1805">
                  <c:v>422.12486848372453</c:v>
                </c:pt>
                <c:pt idx="1806">
                  <c:v>425.32326564677908</c:v>
                </c:pt>
                <c:pt idx="1807">
                  <c:v>431.15551128701759</c:v>
                </c:pt>
                <c:pt idx="1808">
                  <c:v>435.37640823505831</c:v>
                </c:pt>
                <c:pt idx="1809">
                  <c:v>442.36357768423659</c:v>
                </c:pt>
                <c:pt idx="1810">
                  <c:v>451.06825139825992</c:v>
                </c:pt>
                <c:pt idx="1811">
                  <c:v>456.87136660426307</c:v>
                </c:pt>
                <c:pt idx="1812">
                  <c:v>473.20734988304241</c:v>
                </c:pt>
                <c:pt idx="1813">
                  <c:v>444.20488509922257</c:v>
                </c:pt>
                <c:pt idx="1814">
                  <c:v>434.41934885758309</c:v>
                </c:pt>
                <c:pt idx="1815">
                  <c:v>432.41766932892432</c:v>
                </c:pt>
                <c:pt idx="1816">
                  <c:v>423.77837336230823</c:v>
                </c:pt>
                <c:pt idx="1817">
                  <c:v>421.55168395052686</c:v>
                </c:pt>
                <c:pt idx="1818">
                  <c:v>418.08821857105386</c:v>
                </c:pt>
                <c:pt idx="1819">
                  <c:v>422.15880484494392</c:v>
                </c:pt>
                <c:pt idx="1820">
                  <c:v>420.88187462138342</c:v>
                </c:pt>
                <c:pt idx="1821">
                  <c:v>419.17573097067157</c:v>
                </c:pt>
                <c:pt idx="1822">
                  <c:v>418.92524980803336</c:v>
                </c:pt>
                <c:pt idx="1823">
                  <c:v>420.43758264270053</c:v>
                </c:pt>
                <c:pt idx="1824">
                  <c:v>421.09211565560037</c:v>
                </c:pt>
                <c:pt idx="1825">
                  <c:v>419.46911971446406</c:v>
                </c:pt>
                <c:pt idx="1826">
                  <c:v>418.75094574579219</c:v>
                </c:pt>
                <c:pt idx="1827">
                  <c:v>418.03844144055716</c:v>
                </c:pt>
                <c:pt idx="1828">
                  <c:v>424.18190442233367</c:v>
                </c:pt>
                <c:pt idx="1829">
                  <c:v>433.21903867932497</c:v>
                </c:pt>
                <c:pt idx="1830">
                  <c:v>430.64127569972288</c:v>
                </c:pt>
                <c:pt idx="1831">
                  <c:v>433.19292547763854</c:v>
                </c:pt>
                <c:pt idx="1832">
                  <c:v>429.74618361943703</c:v>
                </c:pt>
                <c:pt idx="1833">
                  <c:v>432.78740135166117</c:v>
                </c:pt>
                <c:pt idx="1834">
                  <c:v>434.02382938644797</c:v>
                </c:pt>
                <c:pt idx="1835">
                  <c:v>431.75526312841384</c:v>
                </c:pt>
                <c:pt idx="1836">
                  <c:v>421.73646321951571</c:v>
                </c:pt>
                <c:pt idx="1837">
                  <c:v>420.8948004276528</c:v>
                </c:pt>
                <c:pt idx="1838">
                  <c:v>425.84244515957192</c:v>
                </c:pt>
                <c:pt idx="1839">
                  <c:v>424.51759459273069</c:v>
                </c:pt>
                <c:pt idx="1840">
                  <c:v>422.7641068291889</c:v>
                </c:pt>
                <c:pt idx="1841">
                  <c:v>422.61468970798899</c:v>
                </c:pt>
                <c:pt idx="1842">
                  <c:v>422.82108361483677</c:v>
                </c:pt>
                <c:pt idx="1843">
                  <c:v>421.05544974940972</c:v>
                </c:pt>
                <c:pt idx="1844">
                  <c:v>419.19203878695998</c:v>
                </c:pt>
                <c:pt idx="1845">
                  <c:v>419.28952630396367</c:v>
                </c:pt>
                <c:pt idx="1846">
                  <c:v>420.65719635249206</c:v>
                </c:pt>
                <c:pt idx="1847">
                  <c:v>420.70708159030227</c:v>
                </c:pt>
                <c:pt idx="1848">
                  <c:v>422.21030589016567</c:v>
                </c:pt>
                <c:pt idx="1849">
                  <c:v>421.18990948655676</c:v>
                </c:pt>
                <c:pt idx="1850">
                  <c:v>422.0976174357146</c:v>
                </c:pt>
                <c:pt idx="1851">
                  <c:v>425.766551255938</c:v>
                </c:pt>
                <c:pt idx="1852">
                  <c:v>428.30620289031589</c:v>
                </c:pt>
                <c:pt idx="1853">
                  <c:v>435.34979327755462</c:v>
                </c:pt>
                <c:pt idx="1854">
                  <c:v>425.41078214433901</c:v>
                </c:pt>
                <c:pt idx="1855">
                  <c:v>419.90082571401945</c:v>
                </c:pt>
                <c:pt idx="1856">
                  <c:v>419.40753594197162</c:v>
                </c:pt>
                <c:pt idx="1857">
                  <c:v>419.31267252921845</c:v>
                </c:pt>
                <c:pt idx="1858">
                  <c:v>421.37772553116673</c:v>
                </c:pt>
                <c:pt idx="1859">
                  <c:v>423.11324018550675</c:v>
                </c:pt>
                <c:pt idx="1860">
                  <c:v>425.29146689161252</c:v>
                </c:pt>
                <c:pt idx="1861">
                  <c:v>427.64256753275362</c:v>
                </c:pt>
                <c:pt idx="1862">
                  <c:v>427.0605561196943</c:v>
                </c:pt>
                <c:pt idx="1863">
                  <c:v>423.51896308870545</c:v>
                </c:pt>
                <c:pt idx="1864">
                  <c:v>425.15443026776637</c:v>
                </c:pt>
                <c:pt idx="1865">
                  <c:v>428.22738265188036</c:v>
                </c:pt>
                <c:pt idx="1866">
                  <c:v>432.6789626531031</c:v>
                </c:pt>
                <c:pt idx="1867">
                  <c:v>442.75440060905015</c:v>
                </c:pt>
                <c:pt idx="1868">
                  <c:v>428.97361637334899</c:v>
                </c:pt>
                <c:pt idx="1869">
                  <c:v>425.43660197492795</c:v>
                </c:pt>
                <c:pt idx="1870">
                  <c:v>422.55573420991351</c:v>
                </c:pt>
                <c:pt idx="1871">
                  <c:v>424.72897157788719</c:v>
                </c:pt>
                <c:pt idx="1872">
                  <c:v>427.55750199159576</c:v>
                </c:pt>
                <c:pt idx="1873">
                  <c:v>426.73100463332719</c:v>
                </c:pt>
                <c:pt idx="1874">
                  <c:v>425.03967233687922</c:v>
                </c:pt>
                <c:pt idx="1875">
                  <c:v>425.10821856317239</c:v>
                </c:pt>
                <c:pt idx="1876">
                  <c:v>425.17704224558929</c:v>
                </c:pt>
                <c:pt idx="1877">
                  <c:v>428.69770444015018</c:v>
                </c:pt>
                <c:pt idx="1878">
                  <c:v>425.73716869599355</c:v>
                </c:pt>
                <c:pt idx="1879">
                  <c:v>425.49099284562988</c:v>
                </c:pt>
                <c:pt idx="1880">
                  <c:v>429.91993160967667</c:v>
                </c:pt>
                <c:pt idx="1881">
                  <c:v>442.64410349052224</c:v>
                </c:pt>
                <c:pt idx="1882">
                  <c:v>455.55441509376811</c:v>
                </c:pt>
                <c:pt idx="1883">
                  <c:v>448.97611167492823</c:v>
                </c:pt>
                <c:pt idx="1884">
                  <c:v>439.72501745138499</c:v>
                </c:pt>
                <c:pt idx="1885">
                  <c:v>433.97607445543764</c:v>
                </c:pt>
                <c:pt idx="1886">
                  <c:v>427.86750040844521</c:v>
                </c:pt>
                <c:pt idx="1887">
                  <c:v>424.99585792397886</c:v>
                </c:pt>
                <c:pt idx="1888">
                  <c:v>424.47018938008699</c:v>
                </c:pt>
                <c:pt idx="1889">
                  <c:v>427.89086541503497</c:v>
                </c:pt>
                <c:pt idx="1890">
                  <c:v>427.97673177864061</c:v>
                </c:pt>
                <c:pt idx="1891">
                  <c:v>430.64000789963467</c:v>
                </c:pt>
                <c:pt idx="1892">
                  <c:v>431.38704504070449</c:v>
                </c:pt>
                <c:pt idx="1893">
                  <c:v>433.50840859619444</c:v>
                </c:pt>
                <c:pt idx="1894">
                  <c:v>435.26999436032304</c:v>
                </c:pt>
                <c:pt idx="1895">
                  <c:v>434.75225362779571</c:v>
                </c:pt>
                <c:pt idx="1896">
                  <c:v>422.54416786798811</c:v>
                </c:pt>
                <c:pt idx="1897">
                  <c:v>425.64554847274167</c:v>
                </c:pt>
                <c:pt idx="1898">
                  <c:v>430.64121835642533</c:v>
                </c:pt>
                <c:pt idx="1899">
                  <c:v>435.16756035985338</c:v>
                </c:pt>
                <c:pt idx="1900">
                  <c:v>423.42147894483048</c:v>
                </c:pt>
                <c:pt idx="1901">
                  <c:v>423.64792081415163</c:v>
                </c:pt>
                <c:pt idx="1902">
                  <c:v>425.82848816720707</c:v>
                </c:pt>
                <c:pt idx="1903">
                  <c:v>426.59598788632763</c:v>
                </c:pt>
                <c:pt idx="1904">
                  <c:v>427.50850138354537</c:v>
                </c:pt>
                <c:pt idx="1905">
                  <c:v>429.76129188398608</c:v>
                </c:pt>
                <c:pt idx="1906">
                  <c:v>428.692806164226</c:v>
                </c:pt>
                <c:pt idx="1907">
                  <c:v>431.20317205578078</c:v>
                </c:pt>
                <c:pt idx="1908">
                  <c:v>431.76457842523166</c:v>
                </c:pt>
                <c:pt idx="1909">
                  <c:v>424.51263373905709</c:v>
                </c:pt>
                <c:pt idx="1910">
                  <c:v>422.02440869706209</c:v>
                </c:pt>
                <c:pt idx="1911">
                  <c:v>425.12352651767645</c:v>
                </c:pt>
                <c:pt idx="1912">
                  <c:v>427.53735061421634</c:v>
                </c:pt>
                <c:pt idx="1913">
                  <c:v>422.69762765823685</c:v>
                </c:pt>
                <c:pt idx="1914">
                  <c:v>421.73159150409936</c:v>
                </c:pt>
                <c:pt idx="1915">
                  <c:v>421.54150100562589</c:v>
                </c:pt>
                <c:pt idx="1916">
                  <c:v>420.65163448522401</c:v>
                </c:pt>
                <c:pt idx="1917">
                  <c:v>419.60270874231537</c:v>
                </c:pt>
                <c:pt idx="1918">
                  <c:v>420.09922041837262</c:v>
                </c:pt>
                <c:pt idx="1919">
                  <c:v>421.72042699538707</c:v>
                </c:pt>
                <c:pt idx="1920">
                  <c:v>422.13852488575969</c:v>
                </c:pt>
                <c:pt idx="1921">
                  <c:v>424.00621522635436</c:v>
                </c:pt>
                <c:pt idx="1922">
                  <c:v>422.6707421036686</c:v>
                </c:pt>
                <c:pt idx="1923">
                  <c:v>420.2388931878794</c:v>
                </c:pt>
                <c:pt idx="1924">
                  <c:v>419.55492938444581</c:v>
                </c:pt>
                <c:pt idx="1925">
                  <c:v>420.46756474147395</c:v>
                </c:pt>
                <c:pt idx="1926">
                  <c:v>420.29090478439093</c:v>
                </c:pt>
                <c:pt idx="1927">
                  <c:v>418.48914777700566</c:v>
                </c:pt>
                <c:pt idx="1928">
                  <c:v>418.41881220539972</c:v>
                </c:pt>
                <c:pt idx="1929">
                  <c:v>418.23778395818351</c:v>
                </c:pt>
                <c:pt idx="1930">
                  <c:v>417.70358523339382</c:v>
                </c:pt>
                <c:pt idx="1931">
                  <c:v>418.23470986225823</c:v>
                </c:pt>
                <c:pt idx="1932">
                  <c:v>419.19610440991909</c:v>
                </c:pt>
                <c:pt idx="1933">
                  <c:v>420.52193282955119</c:v>
                </c:pt>
                <c:pt idx="1934">
                  <c:v>421.31482989877992</c:v>
                </c:pt>
                <c:pt idx="1935">
                  <c:v>423.29819551147989</c:v>
                </c:pt>
                <c:pt idx="1936">
                  <c:v>424.29731157533183</c:v>
                </c:pt>
                <c:pt idx="1937">
                  <c:v>429.96642911507791</c:v>
                </c:pt>
                <c:pt idx="1938">
                  <c:v>442.82583700105698</c:v>
                </c:pt>
                <c:pt idx="1939">
                  <c:v>440.90229246491253</c:v>
                </c:pt>
                <c:pt idx="1940">
                  <c:v>434.54054845833764</c:v>
                </c:pt>
                <c:pt idx="1941">
                  <c:v>437.25805670166534</c:v>
                </c:pt>
                <c:pt idx="1942">
                  <c:v>433.28443154538331</c:v>
                </c:pt>
                <c:pt idx="1943">
                  <c:v>429.69090338572448</c:v>
                </c:pt>
                <c:pt idx="1944">
                  <c:v>427.87781956311642</c:v>
                </c:pt>
                <c:pt idx="1945">
                  <c:v>429.54475065174785</c:v>
                </c:pt>
                <c:pt idx="1946">
                  <c:v>430.88040772737492</c:v>
                </c:pt>
                <c:pt idx="1947">
                  <c:v>428.5372279854148</c:v>
                </c:pt>
                <c:pt idx="1948">
                  <c:v>429.39291354205085</c:v>
                </c:pt>
                <c:pt idx="1949">
                  <c:v>431.53281202266686</c:v>
                </c:pt>
                <c:pt idx="1950">
                  <c:v>433.07116772241199</c:v>
                </c:pt>
                <c:pt idx="1951">
                  <c:v>433.13434757467377</c:v>
                </c:pt>
                <c:pt idx="1952">
                  <c:v>431.13533475324641</c:v>
                </c:pt>
                <c:pt idx="1953">
                  <c:v>431.19537636572852</c:v>
                </c:pt>
                <c:pt idx="1954">
                  <c:v>424.48420432901111</c:v>
                </c:pt>
                <c:pt idx="1955">
                  <c:v>424.15458956193771</c:v>
                </c:pt>
                <c:pt idx="1956">
                  <c:v>421.30286280769275</c:v>
                </c:pt>
                <c:pt idx="1957">
                  <c:v>423.88251056352112</c:v>
                </c:pt>
                <c:pt idx="1958">
                  <c:v>423.91954694999134</c:v>
                </c:pt>
                <c:pt idx="1959">
                  <c:v>420.68149916310409</c:v>
                </c:pt>
                <c:pt idx="1960">
                  <c:v>423.26772137609436</c:v>
                </c:pt>
                <c:pt idx="1961">
                  <c:v>426.23847792669295</c:v>
                </c:pt>
                <c:pt idx="1962">
                  <c:v>430.17104128705319</c:v>
                </c:pt>
                <c:pt idx="1963">
                  <c:v>428.14800159404211</c:v>
                </c:pt>
                <c:pt idx="1964">
                  <c:v>422.92033290946529</c:v>
                </c:pt>
                <c:pt idx="1965">
                  <c:v>422.858732772819</c:v>
                </c:pt>
                <c:pt idx="1966">
                  <c:v>420.44865315884221</c:v>
                </c:pt>
                <c:pt idx="1967">
                  <c:v>422.1688211526041</c:v>
                </c:pt>
                <c:pt idx="1968">
                  <c:v>424.86378752127462</c:v>
                </c:pt>
                <c:pt idx="1969">
                  <c:v>428.40326298896395</c:v>
                </c:pt>
                <c:pt idx="1970">
                  <c:v>432.61820598717992</c:v>
                </c:pt>
                <c:pt idx="1971">
                  <c:v>427.9987827326899</c:v>
                </c:pt>
                <c:pt idx="1972">
                  <c:v>418.98042736551542</c:v>
                </c:pt>
                <c:pt idx="1973">
                  <c:v>418.24688203963325</c:v>
                </c:pt>
                <c:pt idx="1974">
                  <c:v>419.19033695084397</c:v>
                </c:pt>
                <c:pt idx="1975">
                  <c:v>419.20873159382415</c:v>
                </c:pt>
                <c:pt idx="1976">
                  <c:v>418.41564933981596</c:v>
                </c:pt>
                <c:pt idx="1977">
                  <c:v>418.2165325986727</c:v>
                </c:pt>
                <c:pt idx="1978">
                  <c:v>419.41342840771154</c:v>
                </c:pt>
                <c:pt idx="1979">
                  <c:v>417.78686653934602</c:v>
                </c:pt>
                <c:pt idx="1980">
                  <c:v>418.01217554557206</c:v>
                </c:pt>
                <c:pt idx="1981">
                  <c:v>425.98736246013334</c:v>
                </c:pt>
                <c:pt idx="1982">
                  <c:v>434.3826956763815</c:v>
                </c:pt>
                <c:pt idx="1983">
                  <c:v>433.86610362099827</c:v>
                </c:pt>
                <c:pt idx="1984">
                  <c:v>428.7102909859442</c:v>
                </c:pt>
                <c:pt idx="1985">
                  <c:v>426.07500588423153</c:v>
                </c:pt>
                <c:pt idx="1986">
                  <c:v>426.2391276870834</c:v>
                </c:pt>
                <c:pt idx="1987">
                  <c:v>428.21784647778446</c:v>
                </c:pt>
                <c:pt idx="1988">
                  <c:v>423.22040890123947</c:v>
                </c:pt>
                <c:pt idx="1989">
                  <c:v>421.88039374845721</c:v>
                </c:pt>
                <c:pt idx="1990">
                  <c:v>422.02332276675543</c:v>
                </c:pt>
                <c:pt idx="1991">
                  <c:v>423.09751419306582</c:v>
                </c:pt>
                <c:pt idx="1992">
                  <c:v>422.77089533182328</c:v>
                </c:pt>
                <c:pt idx="1993">
                  <c:v>425.20542378330498</c:v>
                </c:pt>
                <c:pt idx="1994">
                  <c:v>425.05457850810149</c:v>
                </c:pt>
                <c:pt idx="1995">
                  <c:v>424.86839664175335</c:v>
                </c:pt>
                <c:pt idx="1996">
                  <c:v>429.84940245137176</c:v>
                </c:pt>
                <c:pt idx="1997">
                  <c:v>429.60263683871892</c:v>
                </c:pt>
                <c:pt idx="1998">
                  <c:v>430.51863803310619</c:v>
                </c:pt>
                <c:pt idx="1999">
                  <c:v>435.90752733849621</c:v>
                </c:pt>
                <c:pt idx="2000">
                  <c:v>437.50118874595944</c:v>
                </c:pt>
                <c:pt idx="2001">
                  <c:v>435.34635588162575</c:v>
                </c:pt>
                <c:pt idx="2002">
                  <c:v>430.0151205129568</c:v>
                </c:pt>
                <c:pt idx="2003">
                  <c:v>428.53392785930419</c:v>
                </c:pt>
                <c:pt idx="2004">
                  <c:v>429.34417510281787</c:v>
                </c:pt>
                <c:pt idx="2005">
                  <c:v>424.82276737857643</c:v>
                </c:pt>
                <c:pt idx="2006">
                  <c:v>424.49767943546311</c:v>
                </c:pt>
                <c:pt idx="2007">
                  <c:v>427.19580860792445</c:v>
                </c:pt>
                <c:pt idx="2008">
                  <c:v>432.56603173536683</c:v>
                </c:pt>
                <c:pt idx="2009">
                  <c:v>438.19991426173834</c:v>
                </c:pt>
                <c:pt idx="2010">
                  <c:v>430.29060270582249</c:v>
                </c:pt>
                <c:pt idx="2011">
                  <c:v>432.77850010407394</c:v>
                </c:pt>
                <c:pt idx="2012">
                  <c:v>429.54964910259798</c:v>
                </c:pt>
                <c:pt idx="2013">
                  <c:v>424.73419025945969</c:v>
                </c:pt>
                <c:pt idx="2014">
                  <c:v>422.58674791040085</c:v>
                </c:pt>
                <c:pt idx="2015">
                  <c:v>421.51059404756535</c:v>
                </c:pt>
                <c:pt idx="2016">
                  <c:v>420.2947570210161</c:v>
                </c:pt>
                <c:pt idx="2017">
                  <c:v>419.89556441358314</c:v>
                </c:pt>
                <c:pt idx="2018">
                  <c:v>421.94472259961032</c:v>
                </c:pt>
                <c:pt idx="2019">
                  <c:v>422.6226090284955</c:v>
                </c:pt>
                <c:pt idx="2020">
                  <c:v>423.78483487261354</c:v>
                </c:pt>
                <c:pt idx="2021">
                  <c:v>424.32107992789321</c:v>
                </c:pt>
                <c:pt idx="2022">
                  <c:v>427.238676364338</c:v>
                </c:pt>
                <c:pt idx="2023">
                  <c:v>427.45160991962683</c:v>
                </c:pt>
                <c:pt idx="2024">
                  <c:v>428.2892156712918</c:v>
                </c:pt>
                <c:pt idx="2025">
                  <c:v>430.63491878262636</c:v>
                </c:pt>
                <c:pt idx="2026">
                  <c:v>428.48727394925589</c:v>
                </c:pt>
                <c:pt idx="2027">
                  <c:v>435.20933755490472</c:v>
                </c:pt>
                <c:pt idx="2028">
                  <c:v>443.08065845300013</c:v>
                </c:pt>
                <c:pt idx="2029">
                  <c:v>432.91745679228717</c:v>
                </c:pt>
                <c:pt idx="2030">
                  <c:v>426.42469706292917</c:v>
                </c:pt>
                <c:pt idx="2031">
                  <c:v>421.88134879390373</c:v>
                </c:pt>
                <c:pt idx="2032">
                  <c:v>422.8351622392596</c:v>
                </c:pt>
                <c:pt idx="2033">
                  <c:v>423.77238307190447</c:v>
                </c:pt>
                <c:pt idx="2034">
                  <c:v>423.98378440132814</c:v>
                </c:pt>
                <c:pt idx="2035">
                  <c:v>421.63296424997623</c:v>
                </c:pt>
                <c:pt idx="2036">
                  <c:v>420.56049054132166</c:v>
                </c:pt>
                <c:pt idx="2037">
                  <c:v>421.54898275606126</c:v>
                </c:pt>
                <c:pt idx="2038">
                  <c:v>424.53137166109138</c:v>
                </c:pt>
                <c:pt idx="2039">
                  <c:v>425.85934369739329</c:v>
                </c:pt>
                <c:pt idx="2040">
                  <c:v>426.83965608358659</c:v>
                </c:pt>
                <c:pt idx="2041">
                  <c:v>430.14341453624723</c:v>
                </c:pt>
                <c:pt idx="2042">
                  <c:v>426.2773885636837</c:v>
                </c:pt>
                <c:pt idx="2043">
                  <c:v>419.90664687893189</c:v>
                </c:pt>
                <c:pt idx="2044">
                  <c:v>419.99784792588986</c:v>
                </c:pt>
                <c:pt idx="2045">
                  <c:v>418.94300956318705</c:v>
                </c:pt>
                <c:pt idx="2046">
                  <c:v>421.64372120472126</c:v>
                </c:pt>
                <c:pt idx="2047">
                  <c:v>424.71508590613274</c:v>
                </c:pt>
                <c:pt idx="2048">
                  <c:v>428.18768888525312</c:v>
                </c:pt>
                <c:pt idx="2049">
                  <c:v>430.14504554210652</c:v>
                </c:pt>
                <c:pt idx="2050">
                  <c:v>430.90243432141119</c:v>
                </c:pt>
                <c:pt idx="2051">
                  <c:v>432.06891106975695</c:v>
                </c:pt>
                <c:pt idx="2052">
                  <c:v>433.12980973588645</c:v>
                </c:pt>
                <c:pt idx="2053">
                  <c:v>432.64692997572001</c:v>
                </c:pt>
                <c:pt idx="2054">
                  <c:v>433.57209995101874</c:v>
                </c:pt>
                <c:pt idx="2055">
                  <c:v>429.76296191840044</c:v>
                </c:pt>
                <c:pt idx="2056">
                  <c:v>430.72450108255185</c:v>
                </c:pt>
                <c:pt idx="2057">
                  <c:v>428.00649682045167</c:v>
                </c:pt>
                <c:pt idx="2058">
                  <c:v>423.66107179344158</c:v>
                </c:pt>
                <c:pt idx="2059">
                  <c:v>432.82760928235513</c:v>
                </c:pt>
                <c:pt idx="2060">
                  <c:v>439.86836093703909</c:v>
                </c:pt>
                <c:pt idx="2061">
                  <c:v>442.96643737711094</c:v>
                </c:pt>
                <c:pt idx="2062">
                  <c:v>437.82610356719891</c:v>
                </c:pt>
                <c:pt idx="2063">
                  <c:v>431.41756412255864</c:v>
                </c:pt>
                <c:pt idx="2064">
                  <c:v>425.98205928869442</c:v>
                </c:pt>
                <c:pt idx="2065">
                  <c:v>422.06055147894489</c:v>
                </c:pt>
                <c:pt idx="2066">
                  <c:v>427.16076837834817</c:v>
                </c:pt>
                <c:pt idx="2067">
                  <c:v>432.16485946169348</c:v>
                </c:pt>
                <c:pt idx="2068">
                  <c:v>429.06864480218809</c:v>
                </c:pt>
                <c:pt idx="2069">
                  <c:v>427.71384341302286</c:v>
                </c:pt>
                <c:pt idx="2070">
                  <c:v>421.72072151171966</c:v>
                </c:pt>
                <c:pt idx="2071">
                  <c:v>423.07254512613559</c:v>
                </c:pt>
                <c:pt idx="2072">
                  <c:v>425.26377355846597</c:v>
                </c:pt>
                <c:pt idx="2073">
                  <c:v>427.20964959043454</c:v>
                </c:pt>
                <c:pt idx="2074">
                  <c:v>427.88272085922716</c:v>
                </c:pt>
                <c:pt idx="2075">
                  <c:v>424.16244655283617</c:v>
                </c:pt>
                <c:pt idx="2076">
                  <c:v>421.56514014635036</c:v>
                </c:pt>
                <c:pt idx="2077">
                  <c:v>422.10717694969725</c:v>
                </c:pt>
                <c:pt idx="2078">
                  <c:v>422.40468729674376</c:v>
                </c:pt>
                <c:pt idx="2079">
                  <c:v>421.63819300423262</c:v>
                </c:pt>
                <c:pt idx="2080">
                  <c:v>421.64185621767285</c:v>
                </c:pt>
                <c:pt idx="2081">
                  <c:v>420.94435151137543</c:v>
                </c:pt>
                <c:pt idx="2082">
                  <c:v>421.47614098012582</c:v>
                </c:pt>
                <c:pt idx="2083">
                  <c:v>420.16824464922666</c:v>
                </c:pt>
                <c:pt idx="2084">
                  <c:v>420.23964979255237</c:v>
                </c:pt>
                <c:pt idx="2085">
                  <c:v>419.94658998288338</c:v>
                </c:pt>
                <c:pt idx="2086">
                  <c:v>421.51220047776565</c:v>
                </c:pt>
                <c:pt idx="2087">
                  <c:v>420.78405965538019</c:v>
                </c:pt>
                <c:pt idx="2088">
                  <c:v>420.8485942286548</c:v>
                </c:pt>
                <c:pt idx="2089">
                  <c:v>418.83256384949794</c:v>
                </c:pt>
                <c:pt idx="2090">
                  <c:v>417.18065637373559</c:v>
                </c:pt>
                <c:pt idx="2091">
                  <c:v>416.99901864563742</c:v>
                </c:pt>
                <c:pt idx="2092">
                  <c:v>417.27885201811716</c:v>
                </c:pt>
                <c:pt idx="2093">
                  <c:v>416.60901115517646</c:v>
                </c:pt>
                <c:pt idx="2094">
                  <c:v>416.51224699495884</c:v>
                </c:pt>
                <c:pt idx="2095">
                  <c:v>416.88597691639029</c:v>
                </c:pt>
                <c:pt idx="2096">
                  <c:v>416.54776784394164</c:v>
                </c:pt>
                <c:pt idx="2097">
                  <c:v>417.25713451812777</c:v>
                </c:pt>
                <c:pt idx="2098">
                  <c:v>417.8934944341043</c:v>
                </c:pt>
                <c:pt idx="2099">
                  <c:v>419.15208313729465</c:v>
                </c:pt>
                <c:pt idx="2100">
                  <c:v>422.58232547103626</c:v>
                </c:pt>
                <c:pt idx="2101">
                  <c:v>423.45983830111106</c:v>
                </c:pt>
                <c:pt idx="2102">
                  <c:v>427.87563655174773</c:v>
                </c:pt>
                <c:pt idx="2103">
                  <c:v>430.03541939946638</c:v>
                </c:pt>
                <c:pt idx="2104">
                  <c:v>433.3614829114652</c:v>
                </c:pt>
                <c:pt idx="2105">
                  <c:v>435.29785420019147</c:v>
                </c:pt>
                <c:pt idx="2106">
                  <c:v>436.71984561953417</c:v>
                </c:pt>
                <c:pt idx="2107">
                  <c:v>431.33724045678019</c:v>
                </c:pt>
                <c:pt idx="2108">
                  <c:v>426.80007796600779</c:v>
                </c:pt>
                <c:pt idx="2109">
                  <c:v>420.62000740093043</c:v>
                </c:pt>
                <c:pt idx="2110">
                  <c:v>416.58835054762437</c:v>
                </c:pt>
                <c:pt idx="2111">
                  <c:v>419.94181461074061</c:v>
                </c:pt>
                <c:pt idx="2112">
                  <c:v>419.53475336239501</c:v>
                </c:pt>
                <c:pt idx="2113">
                  <c:v>420.11274297505616</c:v>
                </c:pt>
                <c:pt idx="2114">
                  <c:v>420.52552314705525</c:v>
                </c:pt>
                <c:pt idx="2115">
                  <c:v>419.1933740365551</c:v>
                </c:pt>
                <c:pt idx="2116">
                  <c:v>417.45585089788557</c:v>
                </c:pt>
                <c:pt idx="2117">
                  <c:v>418.01460272189257</c:v>
                </c:pt>
                <c:pt idx="2118">
                  <c:v>421.54329603094266</c:v>
                </c:pt>
                <c:pt idx="2119">
                  <c:v>423.42131888702505</c:v>
                </c:pt>
                <c:pt idx="2120">
                  <c:v>423.32065120515659</c:v>
                </c:pt>
                <c:pt idx="2121">
                  <c:v>422.82309298610494</c:v>
                </c:pt>
                <c:pt idx="2122">
                  <c:v>428.54352143098777</c:v>
                </c:pt>
                <c:pt idx="2123">
                  <c:v>425.09638442084861</c:v>
                </c:pt>
                <c:pt idx="2124">
                  <c:v>428.37969920518299</c:v>
                </c:pt>
                <c:pt idx="2125">
                  <c:v>423.1648885735961</c:v>
                </c:pt>
                <c:pt idx="2126">
                  <c:v>429.15820167318554</c:v>
                </c:pt>
                <c:pt idx="2127">
                  <c:v>424.73775835186984</c:v>
                </c:pt>
                <c:pt idx="2128">
                  <c:v>424.17140474722311</c:v>
                </c:pt>
                <c:pt idx="2129">
                  <c:v>423.20223813257689</c:v>
                </c:pt>
                <c:pt idx="2130">
                  <c:v>421.30854498191673</c:v>
                </c:pt>
                <c:pt idx="2131">
                  <c:v>417.9923772747062</c:v>
                </c:pt>
                <c:pt idx="2132">
                  <c:v>417.59298592701521</c:v>
                </c:pt>
                <c:pt idx="2133">
                  <c:v>417.28282356948347</c:v>
                </c:pt>
                <c:pt idx="2134">
                  <c:v>417.19699060277947</c:v>
                </c:pt>
                <c:pt idx="2135">
                  <c:v>419.78043611875285</c:v>
                </c:pt>
                <c:pt idx="2136">
                  <c:v>419.88895166151667</c:v>
                </c:pt>
                <c:pt idx="2137">
                  <c:v>422.56269774357833</c:v>
                </c:pt>
                <c:pt idx="2138">
                  <c:v>423.9338253653728</c:v>
                </c:pt>
                <c:pt idx="2139">
                  <c:v>422.48956196832046</c:v>
                </c:pt>
                <c:pt idx="2140">
                  <c:v>422.53828493985696</c:v>
                </c:pt>
                <c:pt idx="2141">
                  <c:v>426.14998216927177</c:v>
                </c:pt>
                <c:pt idx="2142">
                  <c:v>428.32937294309028</c:v>
                </c:pt>
                <c:pt idx="2143">
                  <c:v>439.01977578572627</c:v>
                </c:pt>
                <c:pt idx="2144">
                  <c:v>444.6349807795587</c:v>
                </c:pt>
                <c:pt idx="2145">
                  <c:v>444.45090598218502</c:v>
                </c:pt>
                <c:pt idx="2146">
                  <c:v>454.24827484248937</c:v>
                </c:pt>
                <c:pt idx="2147">
                  <c:v>441.63641850915849</c:v>
                </c:pt>
                <c:pt idx="2148">
                  <c:v>423.94717059290537</c:v>
                </c:pt>
                <c:pt idx="2149">
                  <c:v>421.22525451380744</c:v>
                </c:pt>
                <c:pt idx="2150">
                  <c:v>420.51971629727456</c:v>
                </c:pt>
                <c:pt idx="2151">
                  <c:v>420.42388886292269</c:v>
                </c:pt>
                <c:pt idx="2152">
                  <c:v>420.01439396899167</c:v>
                </c:pt>
                <c:pt idx="2153">
                  <c:v>419.79384801360857</c:v>
                </c:pt>
                <c:pt idx="2154">
                  <c:v>419.095729072533</c:v>
                </c:pt>
                <c:pt idx="2155">
                  <c:v>420.03948580479971</c:v>
                </c:pt>
                <c:pt idx="2156">
                  <c:v>421.30588367064865</c:v>
                </c:pt>
                <c:pt idx="2157">
                  <c:v>422.80645882823546</c:v>
                </c:pt>
                <c:pt idx="2158">
                  <c:v>423.00840030334933</c:v>
                </c:pt>
                <c:pt idx="2159">
                  <c:v>424.23415257564039</c:v>
                </c:pt>
                <c:pt idx="2160">
                  <c:v>427.85781232987551</c:v>
                </c:pt>
                <c:pt idx="2161">
                  <c:v>429.04695253623316</c:v>
                </c:pt>
                <c:pt idx="2162">
                  <c:v>436.17240504288446</c:v>
                </c:pt>
                <c:pt idx="2163">
                  <c:v>441.24586969702665</c:v>
                </c:pt>
                <c:pt idx="2164">
                  <c:v>448.69539510399596</c:v>
                </c:pt>
                <c:pt idx="2165">
                  <c:v>450.85168917085377</c:v>
                </c:pt>
                <c:pt idx="2166">
                  <c:v>428.66673935347353</c:v>
                </c:pt>
                <c:pt idx="2167">
                  <c:v>431.4226600236201</c:v>
                </c:pt>
                <c:pt idx="2168">
                  <c:v>435.07601482072937</c:v>
                </c:pt>
                <c:pt idx="2169">
                  <c:v>432.27625632561728</c:v>
                </c:pt>
                <c:pt idx="2170">
                  <c:v>433.38088885919097</c:v>
                </c:pt>
                <c:pt idx="2171">
                  <c:v>429.72892668409105</c:v>
                </c:pt>
                <c:pt idx="2172">
                  <c:v>433.17595133414892</c:v>
                </c:pt>
                <c:pt idx="2173">
                  <c:v>430.59929059042196</c:v>
                </c:pt>
                <c:pt idx="2174">
                  <c:v>428.95026984761472</c:v>
                </c:pt>
                <c:pt idx="2175">
                  <c:v>426.83754171639612</c:v>
                </c:pt>
                <c:pt idx="2176">
                  <c:v>420.37416506563079</c:v>
                </c:pt>
                <c:pt idx="2177">
                  <c:v>420.56383886091913</c:v>
                </c:pt>
                <c:pt idx="2178">
                  <c:v>421.51280261232296</c:v>
                </c:pt>
                <c:pt idx="2179">
                  <c:v>421.30119787740017</c:v>
                </c:pt>
                <c:pt idx="2180">
                  <c:v>419.81556671819703</c:v>
                </c:pt>
                <c:pt idx="2181">
                  <c:v>421.26134400007663</c:v>
                </c:pt>
                <c:pt idx="2182">
                  <c:v>424.20760246821061</c:v>
                </c:pt>
                <c:pt idx="2183">
                  <c:v>426.68455081643862</c:v>
                </c:pt>
                <c:pt idx="2184">
                  <c:v>430.55518523550882</c:v>
                </c:pt>
                <c:pt idx="2185">
                  <c:v>438.34575884249722</c:v>
                </c:pt>
                <c:pt idx="2186">
                  <c:v>449.20447571639011</c:v>
                </c:pt>
                <c:pt idx="2187">
                  <c:v>440.36473913113883</c:v>
                </c:pt>
                <c:pt idx="2188">
                  <c:v>440.37820319500565</c:v>
                </c:pt>
                <c:pt idx="2189">
                  <c:v>432.37287763524125</c:v>
                </c:pt>
                <c:pt idx="2190">
                  <c:v>429.66724727915647</c:v>
                </c:pt>
                <c:pt idx="2191">
                  <c:v>420.99548355300874</c:v>
                </c:pt>
                <c:pt idx="2192">
                  <c:v>421.2393005441848</c:v>
                </c:pt>
                <c:pt idx="2193">
                  <c:v>420.40131041929146</c:v>
                </c:pt>
                <c:pt idx="2194">
                  <c:v>421.58480039300974</c:v>
                </c:pt>
                <c:pt idx="2195">
                  <c:v>422.97120345267604</c:v>
                </c:pt>
                <c:pt idx="2196">
                  <c:v>421.45919039562745</c:v>
                </c:pt>
                <c:pt idx="2197">
                  <c:v>426.31433443979461</c:v>
                </c:pt>
                <c:pt idx="2198">
                  <c:v>428.23139452935038</c:v>
                </c:pt>
                <c:pt idx="2199">
                  <c:v>443.42119253500573</c:v>
                </c:pt>
                <c:pt idx="2200">
                  <c:v>447.86571994243809</c:v>
                </c:pt>
                <c:pt idx="2201">
                  <c:v>446.41367048912531</c:v>
                </c:pt>
                <c:pt idx="2202">
                  <c:v>446.00391662801655</c:v>
                </c:pt>
                <c:pt idx="2203">
                  <c:v>443.96149517672666</c:v>
                </c:pt>
                <c:pt idx="2204">
                  <c:v>444.83677550632183</c:v>
                </c:pt>
                <c:pt idx="2205">
                  <c:v>449.67614982348744</c:v>
                </c:pt>
                <c:pt idx="2206">
                  <c:v>444.26476605988478</c:v>
                </c:pt>
                <c:pt idx="2207">
                  <c:v>441.97723847747494</c:v>
                </c:pt>
                <c:pt idx="2208">
                  <c:v>431.11165352121367</c:v>
                </c:pt>
                <c:pt idx="2209">
                  <c:v>422.54833639421588</c:v>
                </c:pt>
                <c:pt idx="2210">
                  <c:v>419.78264895948774</c:v>
                </c:pt>
                <c:pt idx="2211">
                  <c:v>419.19737253732148</c:v>
                </c:pt>
                <c:pt idx="2212">
                  <c:v>420.88074302570288</c:v>
                </c:pt>
                <c:pt idx="2213">
                  <c:v>420.44285248461648</c:v>
                </c:pt>
                <c:pt idx="2214">
                  <c:v>420.82197989629412</c:v>
                </c:pt>
                <c:pt idx="2215">
                  <c:v>419.99056997602315</c:v>
                </c:pt>
                <c:pt idx="2216">
                  <c:v>422.39712178712148</c:v>
                </c:pt>
                <c:pt idx="2217">
                  <c:v>424.32008042402316</c:v>
                </c:pt>
                <c:pt idx="2218">
                  <c:v>428.82072201194995</c:v>
                </c:pt>
                <c:pt idx="2219">
                  <c:v>431.58869379099298</c:v>
                </c:pt>
                <c:pt idx="2220">
                  <c:v>430.0246721149158</c:v>
                </c:pt>
                <c:pt idx="2221">
                  <c:v>438.37716457630529</c:v>
                </c:pt>
                <c:pt idx="2222">
                  <c:v>442.04114094191794</c:v>
                </c:pt>
                <c:pt idx="2223">
                  <c:v>435.80796764396689</c:v>
                </c:pt>
                <c:pt idx="2224">
                  <c:v>439.84637512483556</c:v>
                </c:pt>
                <c:pt idx="2225">
                  <c:v>443.96566976670715</c:v>
                </c:pt>
                <c:pt idx="2226">
                  <c:v>450.8029780769541</c:v>
                </c:pt>
                <c:pt idx="2227">
                  <c:v>443.46593559972291</c:v>
                </c:pt>
                <c:pt idx="2228">
                  <c:v>446.08382805033523</c:v>
                </c:pt>
                <c:pt idx="2229">
                  <c:v>436.43585846909053</c:v>
                </c:pt>
                <c:pt idx="2230">
                  <c:v>430.34735663922953</c:v>
                </c:pt>
                <c:pt idx="2231">
                  <c:v>425.86843306008313</c:v>
                </c:pt>
                <c:pt idx="2232">
                  <c:v>421.82747796103445</c:v>
                </c:pt>
                <c:pt idx="2233">
                  <c:v>419.87614005501393</c:v>
                </c:pt>
                <c:pt idx="2234">
                  <c:v>419.64030740337341</c:v>
                </c:pt>
                <c:pt idx="2235">
                  <c:v>426.23903443149021</c:v>
                </c:pt>
                <c:pt idx="2236">
                  <c:v>426.99167271687753</c:v>
                </c:pt>
                <c:pt idx="2237">
                  <c:v>432.35783162938606</c:v>
                </c:pt>
                <c:pt idx="2238">
                  <c:v>434.0121508025681</c:v>
                </c:pt>
                <c:pt idx="2239">
                  <c:v>433.32833687713321</c:v>
                </c:pt>
                <c:pt idx="2240">
                  <c:v>432.15099164651411</c:v>
                </c:pt>
                <c:pt idx="2241">
                  <c:v>431.01505540961278</c:v>
                </c:pt>
                <c:pt idx="2242">
                  <c:v>429.60718564453725</c:v>
                </c:pt>
                <c:pt idx="2243">
                  <c:v>430.64837858101362</c:v>
                </c:pt>
                <c:pt idx="2244">
                  <c:v>433.59878837599445</c:v>
                </c:pt>
                <c:pt idx="2245">
                  <c:v>435.43676315930293</c:v>
                </c:pt>
                <c:pt idx="2246">
                  <c:v>435.3620113069789</c:v>
                </c:pt>
                <c:pt idx="2247">
                  <c:v>432.1176126929177</c:v>
                </c:pt>
                <c:pt idx="2248">
                  <c:v>429.01373531804211</c:v>
                </c:pt>
                <c:pt idx="2249">
                  <c:v>424.04014490611758</c:v>
                </c:pt>
                <c:pt idx="2250">
                  <c:v>423.75987214396935</c:v>
                </c:pt>
                <c:pt idx="2251">
                  <c:v>422.89770937135773</c:v>
                </c:pt>
                <c:pt idx="2252">
                  <c:v>420.35171330278172</c:v>
                </c:pt>
                <c:pt idx="2253">
                  <c:v>420.28376628607066</c:v>
                </c:pt>
                <c:pt idx="2254">
                  <c:v>418.75680381000723</c:v>
                </c:pt>
                <c:pt idx="2255">
                  <c:v>417.53027138578267</c:v>
                </c:pt>
                <c:pt idx="2256">
                  <c:v>415.9273238553655</c:v>
                </c:pt>
                <c:pt idx="2257">
                  <c:v>419.75755637137365</c:v>
                </c:pt>
                <c:pt idx="2258">
                  <c:v>418.64053925292865</c:v>
                </c:pt>
                <c:pt idx="2259">
                  <c:v>420.66988386764319</c:v>
                </c:pt>
                <c:pt idx="2260">
                  <c:v>420.38610896099306</c:v>
                </c:pt>
                <c:pt idx="2261">
                  <c:v>420.27440907381202</c:v>
                </c:pt>
                <c:pt idx="2262">
                  <c:v>421.44288674129365</c:v>
                </c:pt>
                <c:pt idx="2263">
                  <c:v>422.16341092416508</c:v>
                </c:pt>
                <c:pt idx="2264">
                  <c:v>422.41995546184688</c:v>
                </c:pt>
                <c:pt idx="2265">
                  <c:v>423.90663524753433</c:v>
                </c:pt>
                <c:pt idx="2266">
                  <c:v>431.97727038824229</c:v>
                </c:pt>
                <c:pt idx="2267">
                  <c:v>432.63260963856368</c:v>
                </c:pt>
                <c:pt idx="2268">
                  <c:v>429.53781872381586</c:v>
                </c:pt>
                <c:pt idx="2269">
                  <c:v>427.38234297615566</c:v>
                </c:pt>
                <c:pt idx="2270">
                  <c:v>424.76942396463335</c:v>
                </c:pt>
                <c:pt idx="2271">
                  <c:v>425.94455387602869</c:v>
                </c:pt>
                <c:pt idx="2272">
                  <c:v>427.82820844001003</c:v>
                </c:pt>
                <c:pt idx="2273">
                  <c:v>431.22849179992903</c:v>
                </c:pt>
                <c:pt idx="2274">
                  <c:v>432.47079028005237</c:v>
                </c:pt>
                <c:pt idx="2275">
                  <c:v>438.68458612284422</c:v>
                </c:pt>
                <c:pt idx="2276">
                  <c:v>436.33701854021018</c:v>
                </c:pt>
                <c:pt idx="2277">
                  <c:v>438.83776418639076</c:v>
                </c:pt>
                <c:pt idx="2278">
                  <c:v>440.148802806047</c:v>
                </c:pt>
                <c:pt idx="2279">
                  <c:v>438.41294695618637</c:v>
                </c:pt>
                <c:pt idx="2280">
                  <c:v>438.0331798406142</c:v>
                </c:pt>
                <c:pt idx="2281">
                  <c:v>441.35748108316062</c:v>
                </c:pt>
                <c:pt idx="2282">
                  <c:v>442.65272234965505</c:v>
                </c:pt>
                <c:pt idx="2283">
                  <c:v>450.94942160851792</c:v>
                </c:pt>
                <c:pt idx="2284">
                  <c:v>458.20174906192432</c:v>
                </c:pt>
                <c:pt idx="2285">
                  <c:v>462.37560899235586</c:v>
                </c:pt>
                <c:pt idx="2286">
                  <c:v>459.42538968360083</c:v>
                </c:pt>
                <c:pt idx="2287">
                  <c:v>464.44663160659212</c:v>
                </c:pt>
                <c:pt idx="2288">
                  <c:v>449.37331992626588</c:v>
                </c:pt>
                <c:pt idx="2289">
                  <c:v>433.14386913328048</c:v>
                </c:pt>
                <c:pt idx="2290">
                  <c:v>428.50656736146158</c:v>
                </c:pt>
                <c:pt idx="2291">
                  <c:v>423.49988485498244</c:v>
                </c:pt>
                <c:pt idx="2292">
                  <c:v>424.46403405059971</c:v>
                </c:pt>
                <c:pt idx="2293">
                  <c:v>424.25325326354778</c:v>
                </c:pt>
                <c:pt idx="2294">
                  <c:v>426.46677970820491</c:v>
                </c:pt>
                <c:pt idx="2295">
                  <c:v>426.2934141355986</c:v>
                </c:pt>
                <c:pt idx="2296">
                  <c:v>424.54710169195084</c:v>
                </c:pt>
                <c:pt idx="2297">
                  <c:v>432.3635040206085</c:v>
                </c:pt>
                <c:pt idx="2298">
                  <c:v>431.00353656833079</c:v>
                </c:pt>
                <c:pt idx="2299">
                  <c:v>437.59886085869704</c:v>
                </c:pt>
                <c:pt idx="2300">
                  <c:v>430.48858779634838</c:v>
                </c:pt>
                <c:pt idx="2301">
                  <c:v>424.20564362793482</c:v>
                </c:pt>
                <c:pt idx="2302">
                  <c:v>424.21212227123056</c:v>
                </c:pt>
                <c:pt idx="2303">
                  <c:v>428.03093712843508</c:v>
                </c:pt>
                <c:pt idx="2304">
                  <c:v>434.5745133111177</c:v>
                </c:pt>
                <c:pt idx="2305">
                  <c:v>446.48756951886583</c:v>
                </c:pt>
                <c:pt idx="2306">
                  <c:v>431.54209708022688</c:v>
                </c:pt>
                <c:pt idx="2307">
                  <c:v>422.47172692284414</c:v>
                </c:pt>
                <c:pt idx="2308">
                  <c:v>421.43069117465376</c:v>
                </c:pt>
                <c:pt idx="2309">
                  <c:v>420.66258075859855</c:v>
                </c:pt>
                <c:pt idx="2310">
                  <c:v>420.85917191352263</c:v>
                </c:pt>
                <c:pt idx="2311">
                  <c:v>418.6430743907743</c:v>
                </c:pt>
                <c:pt idx="2312">
                  <c:v>418.13414023252363</c:v>
                </c:pt>
                <c:pt idx="2313">
                  <c:v>419.17844531995013</c:v>
                </c:pt>
                <c:pt idx="2314">
                  <c:v>420.58937164378005</c:v>
                </c:pt>
                <c:pt idx="2315">
                  <c:v>423.96189319630315</c:v>
                </c:pt>
                <c:pt idx="2316">
                  <c:v>426.70392563837476</c:v>
                </c:pt>
                <c:pt idx="2317">
                  <c:v>430.7304106910907</c:v>
                </c:pt>
                <c:pt idx="2318">
                  <c:v>431.38416081416943</c:v>
                </c:pt>
                <c:pt idx="2319">
                  <c:v>425.33047326847236</c:v>
                </c:pt>
                <c:pt idx="2320">
                  <c:v>426.79116966413466</c:v>
                </c:pt>
                <c:pt idx="2321">
                  <c:v>426.12770544224992</c:v>
                </c:pt>
                <c:pt idx="2322">
                  <c:v>427.39047513687217</c:v>
                </c:pt>
                <c:pt idx="2323">
                  <c:v>433.60354776915534</c:v>
                </c:pt>
                <c:pt idx="2324">
                  <c:v>443.42207339888</c:v>
                </c:pt>
                <c:pt idx="2325">
                  <c:v>449.74256911955575</c:v>
                </c:pt>
                <c:pt idx="2326">
                  <c:v>438.52896483469209</c:v>
                </c:pt>
                <c:pt idx="2327">
                  <c:v>426.84228095345685</c:v>
                </c:pt>
                <c:pt idx="2328">
                  <c:v>420.94981777938716</c:v>
                </c:pt>
                <c:pt idx="2329">
                  <c:v>420.24740714778875</c:v>
                </c:pt>
                <c:pt idx="2330">
                  <c:v>421.23968595438356</c:v>
                </c:pt>
                <c:pt idx="2331">
                  <c:v>418.16192993707034</c:v>
                </c:pt>
                <c:pt idx="2332">
                  <c:v>416.25973973932793</c:v>
                </c:pt>
                <c:pt idx="2333">
                  <c:v>419.16131675833981</c:v>
                </c:pt>
                <c:pt idx="2334">
                  <c:v>421.23871288432025</c:v>
                </c:pt>
                <c:pt idx="2335">
                  <c:v>423.47855725657416</c:v>
                </c:pt>
                <c:pt idx="2336">
                  <c:v>426.68096712900712</c:v>
                </c:pt>
                <c:pt idx="2337">
                  <c:v>428.31185243784819</c:v>
                </c:pt>
                <c:pt idx="2338">
                  <c:v>425.91537244953923</c:v>
                </c:pt>
                <c:pt idx="2339">
                  <c:v>420.51110080888299</c:v>
                </c:pt>
                <c:pt idx="2340">
                  <c:v>424.06305168331301</c:v>
                </c:pt>
                <c:pt idx="2341">
                  <c:v>434.73547006758258</c:v>
                </c:pt>
                <c:pt idx="2342">
                  <c:v>433.63348229748084</c:v>
                </c:pt>
                <c:pt idx="2343">
                  <c:v>442.37368337176309</c:v>
                </c:pt>
                <c:pt idx="2344">
                  <c:v>451.21642497895101</c:v>
                </c:pt>
                <c:pt idx="2345">
                  <c:v>451.62677874164137</c:v>
                </c:pt>
                <c:pt idx="2346">
                  <c:v>442.92718154258068</c:v>
                </c:pt>
                <c:pt idx="2347">
                  <c:v>430.28165992753145</c:v>
                </c:pt>
                <c:pt idx="2348">
                  <c:v>420.16964987249708</c:v>
                </c:pt>
                <c:pt idx="2349">
                  <c:v>418.4848081193345</c:v>
                </c:pt>
                <c:pt idx="2350">
                  <c:v>418.51061300813211</c:v>
                </c:pt>
                <c:pt idx="2351">
                  <c:v>419.87671758392463</c:v>
                </c:pt>
                <c:pt idx="2352">
                  <c:v>420.085255741259</c:v>
                </c:pt>
                <c:pt idx="2353">
                  <c:v>420.80788557164232</c:v>
                </c:pt>
                <c:pt idx="2354">
                  <c:v>419.83996874919643</c:v>
                </c:pt>
                <c:pt idx="2355">
                  <c:v>419.53998562925625</c:v>
                </c:pt>
                <c:pt idx="2356">
                  <c:v>424.55737393376489</c:v>
                </c:pt>
                <c:pt idx="2357">
                  <c:v>426.29954277065536</c:v>
                </c:pt>
                <c:pt idx="2358">
                  <c:v>425.88951501243906</c:v>
                </c:pt>
                <c:pt idx="2359">
                  <c:v>425.5914071781371</c:v>
                </c:pt>
                <c:pt idx="2360">
                  <c:v>422.55205718718366</c:v>
                </c:pt>
                <c:pt idx="2361">
                  <c:v>432.72138792784637</c:v>
                </c:pt>
                <c:pt idx="2362">
                  <c:v>438.2087374467917</c:v>
                </c:pt>
                <c:pt idx="2363">
                  <c:v>447.01194406121465</c:v>
                </c:pt>
                <c:pt idx="2364">
                  <c:v>445.54550262642834</c:v>
                </c:pt>
                <c:pt idx="2365">
                  <c:v>449.86202913743762</c:v>
                </c:pt>
                <c:pt idx="2366">
                  <c:v>424.21990249055631</c:v>
                </c:pt>
                <c:pt idx="2367">
                  <c:v>421.95390203986574</c:v>
                </c:pt>
                <c:pt idx="2368">
                  <c:v>419.52317452055473</c:v>
                </c:pt>
                <c:pt idx="2369">
                  <c:v>418.53196098801584</c:v>
                </c:pt>
                <c:pt idx="2370">
                  <c:v>417.70748791172394</c:v>
                </c:pt>
                <c:pt idx="2371">
                  <c:v>414.44859793628035</c:v>
                </c:pt>
                <c:pt idx="2372">
                  <c:v>414.73052574774289</c:v>
                </c:pt>
                <c:pt idx="2373">
                  <c:v>414.96732481479989</c:v>
                </c:pt>
                <c:pt idx="2374">
                  <c:v>417.8413172827602</c:v>
                </c:pt>
                <c:pt idx="2375">
                  <c:v>418.68062097288913</c:v>
                </c:pt>
                <c:pt idx="2376">
                  <c:v>428.86835253954428</c:v>
                </c:pt>
                <c:pt idx="2377">
                  <c:v>433.09490350908652</c:v>
                </c:pt>
                <c:pt idx="2378">
                  <c:v>438.44343860026856</c:v>
                </c:pt>
                <c:pt idx="2379">
                  <c:v>445.69947867063001</c:v>
                </c:pt>
                <c:pt idx="2380">
                  <c:v>441.98259746076434</c:v>
                </c:pt>
                <c:pt idx="2381">
                  <c:v>427.96080338577036</c:v>
                </c:pt>
                <c:pt idx="2382">
                  <c:v>440.94666078024682</c:v>
                </c:pt>
                <c:pt idx="2383">
                  <c:v>441.4554796268485</c:v>
                </c:pt>
                <c:pt idx="2384">
                  <c:v>448.07745173024932</c:v>
                </c:pt>
                <c:pt idx="2385">
                  <c:v>445.76680435545825</c:v>
                </c:pt>
                <c:pt idx="2386">
                  <c:v>427.58896110989673</c:v>
                </c:pt>
                <c:pt idx="2387">
                  <c:v>420.96704084292492</c:v>
                </c:pt>
                <c:pt idx="2388">
                  <c:v>416.80794535699022</c:v>
                </c:pt>
                <c:pt idx="2389">
                  <c:v>417.56002665574994</c:v>
                </c:pt>
                <c:pt idx="2390">
                  <c:v>415.82175137167508</c:v>
                </c:pt>
                <c:pt idx="2391">
                  <c:v>413.9528071020718</c:v>
                </c:pt>
                <c:pt idx="2392">
                  <c:v>413.69879030388165</c:v>
                </c:pt>
                <c:pt idx="2393">
                  <c:v>413.45137836724547</c:v>
                </c:pt>
                <c:pt idx="2394">
                  <c:v>413.6809835589973</c:v>
                </c:pt>
                <c:pt idx="2395">
                  <c:v>416.33440932274817</c:v>
                </c:pt>
                <c:pt idx="2396">
                  <c:v>429.04021932773009</c:v>
                </c:pt>
                <c:pt idx="2397">
                  <c:v>432.62199812249645</c:v>
                </c:pt>
                <c:pt idx="2398">
                  <c:v>438.01036477087109</c:v>
                </c:pt>
                <c:pt idx="2399">
                  <c:v>450.83575771225952</c:v>
                </c:pt>
                <c:pt idx="2400">
                  <c:v>436.43328200409286</c:v>
                </c:pt>
                <c:pt idx="2401">
                  <c:v>444.25969590910921</c:v>
                </c:pt>
                <c:pt idx="2402">
                  <c:v>457.25713309665514</c:v>
                </c:pt>
                <c:pt idx="2403">
                  <c:v>453.2739775448203</c:v>
                </c:pt>
                <c:pt idx="2404">
                  <c:v>469.28517616732887</c:v>
                </c:pt>
                <c:pt idx="2405">
                  <c:v>471.18882015750245</c:v>
                </c:pt>
                <c:pt idx="2406">
                  <c:v>449.17500008127473</c:v>
                </c:pt>
                <c:pt idx="2407">
                  <c:v>436.94941538163658</c:v>
                </c:pt>
                <c:pt idx="2408">
                  <c:v>433.55396079713017</c:v>
                </c:pt>
                <c:pt idx="2409">
                  <c:v>420.33418906429506</c:v>
                </c:pt>
                <c:pt idx="2410">
                  <c:v>415.58244042812379</c:v>
                </c:pt>
                <c:pt idx="2411">
                  <c:v>414.53631185101108</c:v>
                </c:pt>
                <c:pt idx="2412">
                  <c:v>414.93106844785808</c:v>
                </c:pt>
                <c:pt idx="2413">
                  <c:v>416.57058885894202</c:v>
                </c:pt>
                <c:pt idx="2414">
                  <c:v>418.52164058877099</c:v>
                </c:pt>
                <c:pt idx="2415">
                  <c:v>423.02329527805256</c:v>
                </c:pt>
                <c:pt idx="2416">
                  <c:v>444.33493837996576</c:v>
                </c:pt>
                <c:pt idx="2417">
                  <c:v>454.75811465508235</c:v>
                </c:pt>
                <c:pt idx="2418">
                  <c:v>465.98920252369453</c:v>
                </c:pt>
                <c:pt idx="2419">
                  <c:v>471.5983316999405</c:v>
                </c:pt>
                <c:pt idx="2420">
                  <c:v>471.92559304837403</c:v>
                </c:pt>
                <c:pt idx="2421">
                  <c:v>471.08073576060156</c:v>
                </c:pt>
                <c:pt idx="2422">
                  <c:v>495.0249926405902</c:v>
                </c:pt>
                <c:pt idx="2423">
                  <c:v>509.1621727575868</c:v>
                </c:pt>
                <c:pt idx="2424">
                  <c:v>523.20979040045449</c:v>
                </c:pt>
                <c:pt idx="2425">
                  <c:v>495.84473036527146</c:v>
                </c:pt>
                <c:pt idx="2426">
                  <c:v>442.9941831899265</c:v>
                </c:pt>
                <c:pt idx="2427">
                  <c:v>446.14990463904212</c:v>
                </c:pt>
                <c:pt idx="2428">
                  <c:v>434.85439914287946</c:v>
                </c:pt>
                <c:pt idx="2429">
                  <c:v>419.64431672150016</c:v>
                </c:pt>
                <c:pt idx="2430">
                  <c:v>414.60406317464265</c:v>
                </c:pt>
                <c:pt idx="2431">
                  <c:v>412.73606150303937</c:v>
                </c:pt>
                <c:pt idx="2432">
                  <c:v>413.59759169172372</c:v>
                </c:pt>
                <c:pt idx="2433">
                  <c:v>415.27013563467676</c:v>
                </c:pt>
                <c:pt idx="2434">
                  <c:v>416.14189753266828</c:v>
                </c:pt>
                <c:pt idx="2435">
                  <c:v>421.5956090661607</c:v>
                </c:pt>
                <c:pt idx="2436">
                  <c:v>443.64399784741858</c:v>
                </c:pt>
                <c:pt idx="2437">
                  <c:v>455.02173103931307</c:v>
                </c:pt>
                <c:pt idx="2438">
                  <c:v>474.11281898535862</c:v>
                </c:pt>
                <c:pt idx="2439">
                  <c:v>467.32048626981799</c:v>
                </c:pt>
                <c:pt idx="2440">
                  <c:v>482.93232566068428</c:v>
                </c:pt>
                <c:pt idx="2441">
                  <c:v>475.16277617454415</c:v>
                </c:pt>
                <c:pt idx="2442">
                  <c:v>454.46260220722911</c:v>
                </c:pt>
                <c:pt idx="2443">
                  <c:v>451.340785088492</c:v>
                </c:pt>
                <c:pt idx="2444">
                  <c:v>451.22093704586035</c:v>
                </c:pt>
                <c:pt idx="2445">
                  <c:v>442.94185146667843</c:v>
                </c:pt>
                <c:pt idx="2446">
                  <c:v>432.23745646453182</c:v>
                </c:pt>
                <c:pt idx="2447">
                  <c:v>432.57979447538781</c:v>
                </c:pt>
                <c:pt idx="2448">
                  <c:v>427.77132503037222</c:v>
                </c:pt>
                <c:pt idx="2449">
                  <c:v>418.73195801379205</c:v>
                </c:pt>
                <c:pt idx="2450">
                  <c:v>418.11964921334692</c:v>
                </c:pt>
                <c:pt idx="2451">
                  <c:v>419.3164900441472</c:v>
                </c:pt>
                <c:pt idx="2452">
                  <c:v>420.37307770298304</c:v>
                </c:pt>
                <c:pt idx="2453">
                  <c:v>420.35221299908142</c:v>
                </c:pt>
                <c:pt idx="2454">
                  <c:v>425.02671762493992</c:v>
                </c:pt>
                <c:pt idx="2455">
                  <c:v>430.36990122312898</c:v>
                </c:pt>
                <c:pt idx="2456">
                  <c:v>432.08578661974724</c:v>
                </c:pt>
                <c:pt idx="2457">
                  <c:v>431.34816064846274</c:v>
                </c:pt>
                <c:pt idx="2458">
                  <c:v>432.71244884719653</c:v>
                </c:pt>
                <c:pt idx="2459">
                  <c:v>436.20844704635397</c:v>
                </c:pt>
                <c:pt idx="2460">
                  <c:v>438.39595264055379</c:v>
                </c:pt>
                <c:pt idx="2461">
                  <c:v>444.63628160593703</c:v>
                </c:pt>
                <c:pt idx="2462">
                  <c:v>449.11373540175993</c:v>
                </c:pt>
                <c:pt idx="2463">
                  <c:v>444.27867039587551</c:v>
                </c:pt>
                <c:pt idx="2464">
                  <c:v>441.59225270467527</c:v>
                </c:pt>
                <c:pt idx="2465">
                  <c:v>433.16303465987966</c:v>
                </c:pt>
                <c:pt idx="2466">
                  <c:v>427.20232339699493</c:v>
                </c:pt>
                <c:pt idx="2467">
                  <c:v>422.04374718346924</c:v>
                </c:pt>
                <c:pt idx="2468">
                  <c:v>422.87830232049214</c:v>
                </c:pt>
                <c:pt idx="2469">
                  <c:v>421.7266837392396</c:v>
                </c:pt>
                <c:pt idx="2470">
                  <c:v>416.48884801046989</c:v>
                </c:pt>
                <c:pt idx="2471">
                  <c:v>419.55052568433808</c:v>
                </c:pt>
                <c:pt idx="2472">
                  <c:v>426.40309745482119</c:v>
                </c:pt>
                <c:pt idx="2473">
                  <c:v>424.99381289336156</c:v>
                </c:pt>
                <c:pt idx="2474">
                  <c:v>424.8283308898329</c:v>
                </c:pt>
                <c:pt idx="2475">
                  <c:v>432.00118884338156</c:v>
                </c:pt>
                <c:pt idx="2476">
                  <c:v>429.83274441099405</c:v>
                </c:pt>
                <c:pt idx="2477">
                  <c:v>427.93441676441273</c:v>
                </c:pt>
                <c:pt idx="2478">
                  <c:v>428.65063915830615</c:v>
                </c:pt>
                <c:pt idx="2479">
                  <c:v>429.70295065106262</c:v>
                </c:pt>
                <c:pt idx="2480">
                  <c:v>430.06905012912131</c:v>
                </c:pt>
                <c:pt idx="2481">
                  <c:v>443.90591996884217</c:v>
                </c:pt>
                <c:pt idx="2482">
                  <c:v>442.02288583114336</c:v>
                </c:pt>
                <c:pt idx="2483">
                  <c:v>446.17817597590221</c:v>
                </c:pt>
                <c:pt idx="2484">
                  <c:v>449.55092092386792</c:v>
                </c:pt>
                <c:pt idx="2485">
                  <c:v>446.14710870132035</c:v>
                </c:pt>
                <c:pt idx="2486">
                  <c:v>439.15491634023192</c:v>
                </c:pt>
                <c:pt idx="2487">
                  <c:v>435.29029512219819</c:v>
                </c:pt>
                <c:pt idx="2488">
                  <c:v>435.64662808861544</c:v>
                </c:pt>
                <c:pt idx="2489">
                  <c:v>442.0102663201265</c:v>
                </c:pt>
                <c:pt idx="2490">
                  <c:v>445.23797356442304</c:v>
                </c:pt>
                <c:pt idx="2491">
                  <c:v>438.19350482866668</c:v>
                </c:pt>
                <c:pt idx="2492">
                  <c:v>438.5742703961389</c:v>
                </c:pt>
                <c:pt idx="2493">
                  <c:v>434.27881546006768</c:v>
                </c:pt>
                <c:pt idx="2494">
                  <c:v>435.96673409977518</c:v>
                </c:pt>
                <c:pt idx="2495">
                  <c:v>443.22105830590033</c:v>
                </c:pt>
                <c:pt idx="2496">
                  <c:v>443.19238324916142</c:v>
                </c:pt>
                <c:pt idx="2497">
                  <c:v>425.50528331535639</c:v>
                </c:pt>
                <c:pt idx="2498">
                  <c:v>421.08932914842495</c:v>
                </c:pt>
                <c:pt idx="2499">
                  <c:v>420.70626122439222</c:v>
                </c:pt>
                <c:pt idx="2500">
                  <c:v>418.46450270243253</c:v>
                </c:pt>
                <c:pt idx="2501">
                  <c:v>417.56707302853101</c:v>
                </c:pt>
                <c:pt idx="2502">
                  <c:v>417.45715063272723</c:v>
                </c:pt>
                <c:pt idx="2503">
                  <c:v>416.81611760105227</c:v>
                </c:pt>
                <c:pt idx="2504">
                  <c:v>417.56080179688786</c:v>
                </c:pt>
                <c:pt idx="2505">
                  <c:v>416.30324839446939</c:v>
                </c:pt>
                <c:pt idx="2506">
                  <c:v>413.06281935484373</c:v>
                </c:pt>
                <c:pt idx="2507">
                  <c:v>411.20253954262279</c:v>
                </c:pt>
                <c:pt idx="2508">
                  <c:v>410.80116892534704</c:v>
                </c:pt>
                <c:pt idx="2509">
                  <c:v>411.11048628799239</c:v>
                </c:pt>
                <c:pt idx="2510">
                  <c:v>409.99208070223682</c:v>
                </c:pt>
                <c:pt idx="2511">
                  <c:v>412.99099268893161</c:v>
                </c:pt>
                <c:pt idx="2512">
                  <c:v>413.02537360969018</c:v>
                </c:pt>
                <c:pt idx="2513">
                  <c:v>412.89656001918667</c:v>
                </c:pt>
                <c:pt idx="2514">
                  <c:v>415.20340562311605</c:v>
                </c:pt>
                <c:pt idx="2515">
                  <c:v>420.05112386262408</c:v>
                </c:pt>
                <c:pt idx="2516">
                  <c:v>421.95394289129223</c:v>
                </c:pt>
                <c:pt idx="2517">
                  <c:v>424.49983789227292</c:v>
                </c:pt>
                <c:pt idx="2518">
                  <c:v>418.19310476663225</c:v>
                </c:pt>
                <c:pt idx="2519">
                  <c:v>417.38601381185168</c:v>
                </c:pt>
                <c:pt idx="2520">
                  <c:v>416.04326897193448</c:v>
                </c:pt>
                <c:pt idx="2521">
                  <c:v>418.43133717986353</c:v>
                </c:pt>
                <c:pt idx="2522">
                  <c:v>421.20241889700736</c:v>
                </c:pt>
                <c:pt idx="2523">
                  <c:v>421.38566459340365</c:v>
                </c:pt>
                <c:pt idx="2524">
                  <c:v>419.88161044673308</c:v>
                </c:pt>
                <c:pt idx="2525">
                  <c:v>417.91414078671284</c:v>
                </c:pt>
                <c:pt idx="2526">
                  <c:v>415.99079597208157</c:v>
                </c:pt>
                <c:pt idx="2527">
                  <c:v>415.79038813345215</c:v>
                </c:pt>
                <c:pt idx="2528">
                  <c:v>415.44815672476</c:v>
                </c:pt>
                <c:pt idx="2529">
                  <c:v>414.84227556094334</c:v>
                </c:pt>
                <c:pt idx="2530">
                  <c:v>415.05276291925901</c:v>
                </c:pt>
                <c:pt idx="2531">
                  <c:v>414.83045993492499</c:v>
                </c:pt>
                <c:pt idx="2532">
                  <c:v>415.14856733058326</c:v>
                </c:pt>
                <c:pt idx="2533">
                  <c:v>415.90712324671597</c:v>
                </c:pt>
                <c:pt idx="2534">
                  <c:v>416.55411465076293</c:v>
                </c:pt>
                <c:pt idx="2535">
                  <c:v>416.56312420237367</c:v>
                </c:pt>
                <c:pt idx="2536">
                  <c:v>417.1709799057536</c:v>
                </c:pt>
                <c:pt idx="2537">
                  <c:v>417.00060743212964</c:v>
                </c:pt>
                <c:pt idx="2538">
                  <c:v>416.83192289259853</c:v>
                </c:pt>
                <c:pt idx="2539">
                  <c:v>416.71090427870513</c:v>
                </c:pt>
                <c:pt idx="2540">
                  <c:v>417.61181082848265</c:v>
                </c:pt>
                <c:pt idx="2541">
                  <c:v>418.32631678854079</c:v>
                </c:pt>
                <c:pt idx="2542">
                  <c:v>421.10668223852036</c:v>
                </c:pt>
                <c:pt idx="2543">
                  <c:v>422.55263220313242</c:v>
                </c:pt>
                <c:pt idx="2544">
                  <c:v>419.87339266129425</c:v>
                </c:pt>
                <c:pt idx="2545">
                  <c:v>418.73612409739184</c:v>
                </c:pt>
                <c:pt idx="2546">
                  <c:v>416.83514511893333</c:v>
                </c:pt>
                <c:pt idx="2547">
                  <c:v>417.00014323836575</c:v>
                </c:pt>
                <c:pt idx="2548">
                  <c:v>416.30959640826381</c:v>
                </c:pt>
                <c:pt idx="2549">
                  <c:v>415.61182045616442</c:v>
                </c:pt>
                <c:pt idx="2550">
                  <c:v>415.96143523687789</c:v>
                </c:pt>
                <c:pt idx="2551">
                  <c:v>416.40029059955725</c:v>
                </c:pt>
                <c:pt idx="2552">
                  <c:v>415.81867708880344</c:v>
                </c:pt>
                <c:pt idx="2553">
                  <c:v>415.54934411240009</c:v>
                </c:pt>
                <c:pt idx="2554">
                  <c:v>415.9637782555435</c:v>
                </c:pt>
                <c:pt idx="2555">
                  <c:v>420.52637855450826</c:v>
                </c:pt>
                <c:pt idx="2556">
                  <c:v>426.79032177212758</c:v>
                </c:pt>
                <c:pt idx="2557">
                  <c:v>429.1723955154099</c:v>
                </c:pt>
                <c:pt idx="2558">
                  <c:v>432.23921032623213</c:v>
                </c:pt>
                <c:pt idx="2559">
                  <c:v>435.56775563859401</c:v>
                </c:pt>
                <c:pt idx="2560">
                  <c:v>441.73907633701532</c:v>
                </c:pt>
                <c:pt idx="2561">
                  <c:v>456.16190443338024</c:v>
                </c:pt>
                <c:pt idx="2562">
                  <c:v>463.26796381325676</c:v>
                </c:pt>
                <c:pt idx="2563">
                  <c:v>469.15264585277561</c:v>
                </c:pt>
                <c:pt idx="2564">
                  <c:v>450.83283771488351</c:v>
                </c:pt>
                <c:pt idx="2565">
                  <c:v>434.10063696344719</c:v>
                </c:pt>
                <c:pt idx="2566">
                  <c:v>422.31596161271102</c:v>
                </c:pt>
                <c:pt idx="2567">
                  <c:v>418.09375315513353</c:v>
                </c:pt>
                <c:pt idx="2568">
                  <c:v>418.00460723576879</c:v>
                </c:pt>
                <c:pt idx="2569">
                  <c:v>417.33483841140946</c:v>
                </c:pt>
                <c:pt idx="2570">
                  <c:v>415.78950553052346</c:v>
                </c:pt>
                <c:pt idx="2571">
                  <c:v>416.74278756933893</c:v>
                </c:pt>
                <c:pt idx="2572">
                  <c:v>421.70831155909156</c:v>
                </c:pt>
                <c:pt idx="2573">
                  <c:v>426.04214052390188</c:v>
                </c:pt>
                <c:pt idx="2574">
                  <c:v>427.28440258987155</c:v>
                </c:pt>
                <c:pt idx="2575">
                  <c:v>424.84462632665139</c:v>
                </c:pt>
                <c:pt idx="2576">
                  <c:v>421.18041838846329</c:v>
                </c:pt>
                <c:pt idx="2577">
                  <c:v>421.0863714942866</c:v>
                </c:pt>
                <c:pt idx="2578">
                  <c:v>423.33010786712447</c:v>
                </c:pt>
                <c:pt idx="2579">
                  <c:v>426.05964692705362</c:v>
                </c:pt>
                <c:pt idx="2580">
                  <c:v>427.1798062381755</c:v>
                </c:pt>
                <c:pt idx="2581">
                  <c:v>431.28237979259382</c:v>
                </c:pt>
                <c:pt idx="2582">
                  <c:v>435.14479838646128</c:v>
                </c:pt>
                <c:pt idx="2583">
                  <c:v>435.82054368155434</c:v>
                </c:pt>
                <c:pt idx="2584">
                  <c:v>436.37883869852953</c:v>
                </c:pt>
                <c:pt idx="2585">
                  <c:v>433.8522990178501</c:v>
                </c:pt>
                <c:pt idx="2586">
                  <c:v>426.57107887410461</c:v>
                </c:pt>
                <c:pt idx="2587">
                  <c:v>427.59176556163499</c:v>
                </c:pt>
                <c:pt idx="2588">
                  <c:v>424.23865516498165</c:v>
                </c:pt>
                <c:pt idx="2589">
                  <c:v>418.06807439741715</c:v>
                </c:pt>
                <c:pt idx="2590">
                  <c:v>417.90974122347365</c:v>
                </c:pt>
                <c:pt idx="2591">
                  <c:v>415.02142437514999</c:v>
                </c:pt>
                <c:pt idx="2592">
                  <c:v>414.69405370777531</c:v>
                </c:pt>
                <c:pt idx="2593">
                  <c:v>416.87370888897578</c:v>
                </c:pt>
                <c:pt idx="2594">
                  <c:v>418.7371117231674</c:v>
                </c:pt>
                <c:pt idx="2595">
                  <c:v>423.11837020384695</c:v>
                </c:pt>
                <c:pt idx="2596">
                  <c:v>422.87705768013512</c:v>
                </c:pt>
                <c:pt idx="2597">
                  <c:v>423.49747744907216</c:v>
                </c:pt>
                <c:pt idx="2598">
                  <c:v>424.75954401607351</c:v>
                </c:pt>
                <c:pt idx="2599">
                  <c:v>427.90828431363008</c:v>
                </c:pt>
                <c:pt idx="2600">
                  <c:v>428.71078518178098</c:v>
                </c:pt>
                <c:pt idx="2601">
                  <c:v>434.69654924380848</c:v>
                </c:pt>
                <c:pt idx="2602">
                  <c:v>448.23410241287428</c:v>
                </c:pt>
                <c:pt idx="2603">
                  <c:v>440.79520937523392</c:v>
                </c:pt>
                <c:pt idx="2604">
                  <c:v>428.67597457081888</c:v>
                </c:pt>
                <c:pt idx="2605">
                  <c:v>422.16854025667897</c:v>
                </c:pt>
                <c:pt idx="2606">
                  <c:v>413.28771059463014</c:v>
                </c:pt>
                <c:pt idx="2607">
                  <c:v>413.01528294676189</c:v>
                </c:pt>
                <c:pt idx="2608">
                  <c:v>412.78869079547655</c:v>
                </c:pt>
                <c:pt idx="2609">
                  <c:v>413.03327619152424</c:v>
                </c:pt>
                <c:pt idx="2610">
                  <c:v>414.79231408230078</c:v>
                </c:pt>
                <c:pt idx="2611">
                  <c:v>415.73485165706103</c:v>
                </c:pt>
                <c:pt idx="2612">
                  <c:v>415.55768880392264</c:v>
                </c:pt>
                <c:pt idx="2613">
                  <c:v>415.89540338582503</c:v>
                </c:pt>
                <c:pt idx="2614">
                  <c:v>417.68214078722553</c:v>
                </c:pt>
                <c:pt idx="2615">
                  <c:v>419.1158609229704</c:v>
                </c:pt>
                <c:pt idx="2616">
                  <c:v>421.70138975993768</c:v>
                </c:pt>
                <c:pt idx="2617">
                  <c:v>421.68851214868727</c:v>
                </c:pt>
                <c:pt idx="2618">
                  <c:v>423.92210385541745</c:v>
                </c:pt>
                <c:pt idx="2619">
                  <c:v>425.69582168688783</c:v>
                </c:pt>
                <c:pt idx="2620">
                  <c:v>428.33092243571082</c:v>
                </c:pt>
                <c:pt idx="2621">
                  <c:v>436.75417736587974</c:v>
                </c:pt>
                <c:pt idx="2622">
                  <c:v>434.71739162705813</c:v>
                </c:pt>
                <c:pt idx="2623">
                  <c:v>423.86206503528751</c:v>
                </c:pt>
                <c:pt idx="2624">
                  <c:v>414.90371916786086</c:v>
                </c:pt>
                <c:pt idx="2625">
                  <c:v>411.33034897778975</c:v>
                </c:pt>
                <c:pt idx="2626">
                  <c:v>415.58837828450811</c:v>
                </c:pt>
                <c:pt idx="2627">
                  <c:v>414.2324552702093</c:v>
                </c:pt>
                <c:pt idx="2628">
                  <c:v>413.98841328894497</c:v>
                </c:pt>
                <c:pt idx="2629">
                  <c:v>413.8413603573743</c:v>
                </c:pt>
                <c:pt idx="2630">
                  <c:v>414.30426099328173</c:v>
                </c:pt>
                <c:pt idx="2631">
                  <c:v>414.12816951043106</c:v>
                </c:pt>
                <c:pt idx="2632">
                  <c:v>414.2942025121406</c:v>
                </c:pt>
                <c:pt idx="2633">
                  <c:v>418.12439440001322</c:v>
                </c:pt>
                <c:pt idx="2634">
                  <c:v>431.69118196610395</c:v>
                </c:pt>
                <c:pt idx="2635">
                  <c:v>448.29416129136445</c:v>
                </c:pt>
                <c:pt idx="2636">
                  <c:v>482.22021286380004</c:v>
                </c:pt>
                <c:pt idx="2637">
                  <c:v>497.7585969658486</c:v>
                </c:pt>
                <c:pt idx="2638">
                  <c:v>504.35511244201496</c:v>
                </c:pt>
                <c:pt idx="2639">
                  <c:v>487.06028819034134</c:v>
                </c:pt>
                <c:pt idx="2640">
                  <c:v>484.76481135569958</c:v>
                </c:pt>
                <c:pt idx="2641">
                  <c:v>477.05488253764088</c:v>
                </c:pt>
                <c:pt idx="2642">
                  <c:v>448.67457663756778</c:v>
                </c:pt>
                <c:pt idx="2643">
                  <c:v>437.85571793743009</c:v>
                </c:pt>
                <c:pt idx="2644">
                  <c:v>426.33665063853834</c:v>
                </c:pt>
                <c:pt idx="2645">
                  <c:v>418.07721502643977</c:v>
                </c:pt>
                <c:pt idx="2646">
                  <c:v>409.77986526241034</c:v>
                </c:pt>
                <c:pt idx="2647">
                  <c:v>409.62977622024897</c:v>
                </c:pt>
                <c:pt idx="2648">
                  <c:v>409.32139784532319</c:v>
                </c:pt>
                <c:pt idx="2649">
                  <c:v>409.24145984626085</c:v>
                </c:pt>
                <c:pt idx="2650">
                  <c:v>409.84967909549783</c:v>
                </c:pt>
                <c:pt idx="2651">
                  <c:v>409.93187938011528</c:v>
                </c:pt>
                <c:pt idx="2652">
                  <c:v>412.26345512912593</c:v>
                </c:pt>
                <c:pt idx="2653">
                  <c:v>415.31407707047788</c:v>
                </c:pt>
                <c:pt idx="2654">
                  <c:v>418.56152712840515</c:v>
                </c:pt>
                <c:pt idx="2655">
                  <c:v>420.41202011471779</c:v>
                </c:pt>
                <c:pt idx="2656">
                  <c:v>415.91602974488501</c:v>
                </c:pt>
                <c:pt idx="2657">
                  <c:v>417.15750778789453</c:v>
                </c:pt>
                <c:pt idx="2658">
                  <c:v>418.92635482535496</c:v>
                </c:pt>
                <c:pt idx="2659">
                  <c:v>421.95330003398385</c:v>
                </c:pt>
                <c:pt idx="2660">
                  <c:v>423.72773153725683</c:v>
                </c:pt>
                <c:pt idx="2661">
                  <c:v>430.82297080351242</c:v>
                </c:pt>
                <c:pt idx="2662">
                  <c:v>433.72762576386486</c:v>
                </c:pt>
                <c:pt idx="2663">
                  <c:v>435.05116472638542</c:v>
                </c:pt>
                <c:pt idx="2664">
                  <c:v>432.85186909628067</c:v>
                </c:pt>
                <c:pt idx="2665">
                  <c:v>426.89682688074248</c:v>
                </c:pt>
                <c:pt idx="2666">
                  <c:v>423.57068966128907</c:v>
                </c:pt>
                <c:pt idx="2667">
                  <c:v>420.98833679913753</c:v>
                </c:pt>
                <c:pt idx="2668">
                  <c:v>418.69553128059175</c:v>
                </c:pt>
                <c:pt idx="2669">
                  <c:v>418.46783959775121</c:v>
                </c:pt>
                <c:pt idx="2670">
                  <c:v>419.03006782606911</c:v>
                </c:pt>
                <c:pt idx="2671">
                  <c:v>421.98602368661005</c:v>
                </c:pt>
                <c:pt idx="2672">
                  <c:v>422.49912538199715</c:v>
                </c:pt>
                <c:pt idx="2673">
                  <c:v>422.50563851129277</c:v>
                </c:pt>
                <c:pt idx="2674">
                  <c:v>424.93654253659275</c:v>
                </c:pt>
                <c:pt idx="2675">
                  <c:v>424.45126879236994</c:v>
                </c:pt>
                <c:pt idx="2676">
                  <c:v>429.25094288732771</c:v>
                </c:pt>
                <c:pt idx="2677">
                  <c:v>442.54062768158894</c:v>
                </c:pt>
                <c:pt idx="2678">
                  <c:v>459.05217393402336</c:v>
                </c:pt>
                <c:pt idx="2679">
                  <c:v>457.80832170508307</c:v>
                </c:pt>
                <c:pt idx="2680">
                  <c:v>455.34459670037137</c:v>
                </c:pt>
                <c:pt idx="2681">
                  <c:v>450.76620922573159</c:v>
                </c:pt>
                <c:pt idx="2682">
                  <c:v>445.42509068180811</c:v>
                </c:pt>
                <c:pt idx="2683">
                  <c:v>438.91912613794364</c:v>
                </c:pt>
                <c:pt idx="2684">
                  <c:v>437.71753669210841</c:v>
                </c:pt>
                <c:pt idx="2685">
                  <c:v>434.34969411560837</c:v>
                </c:pt>
                <c:pt idx="2686">
                  <c:v>428.74187523205137</c:v>
                </c:pt>
                <c:pt idx="2687">
                  <c:v>419.71133644060825</c:v>
                </c:pt>
                <c:pt idx="2688">
                  <c:v>414.78636688759201</c:v>
                </c:pt>
                <c:pt idx="2689">
                  <c:v>417.22116162127321</c:v>
                </c:pt>
                <c:pt idx="2690">
                  <c:v>417.80327588955907</c:v>
                </c:pt>
                <c:pt idx="2691">
                  <c:v>424.31009803977167</c:v>
                </c:pt>
                <c:pt idx="2692">
                  <c:v>426.97017520631829</c:v>
                </c:pt>
                <c:pt idx="2693">
                  <c:v>433.77767014809302</c:v>
                </c:pt>
                <c:pt idx="2694">
                  <c:v>437.70705420269337</c:v>
                </c:pt>
                <c:pt idx="2695">
                  <c:v>422.77596735690975</c:v>
                </c:pt>
                <c:pt idx="2696">
                  <c:v>436.3818052123998</c:v>
                </c:pt>
                <c:pt idx="2697">
                  <c:v>432.16896973792501</c:v>
                </c:pt>
                <c:pt idx="2698">
                  <c:v>431.01366511227877</c:v>
                </c:pt>
                <c:pt idx="2699">
                  <c:v>430.88779217252971</c:v>
                </c:pt>
                <c:pt idx="2700">
                  <c:v>437.33293509020604</c:v>
                </c:pt>
                <c:pt idx="2701">
                  <c:v>459.62975615050334</c:v>
                </c:pt>
                <c:pt idx="2702">
                  <c:v>458.61771603281358</c:v>
                </c:pt>
                <c:pt idx="2703">
                  <c:v>448.38641382133619</c:v>
                </c:pt>
                <c:pt idx="2704">
                  <c:v>437.54467582454714</c:v>
                </c:pt>
                <c:pt idx="2705">
                  <c:v>434.09002064440244</c:v>
                </c:pt>
                <c:pt idx="2706">
                  <c:v>424.66496142923552</c:v>
                </c:pt>
                <c:pt idx="2707">
                  <c:v>422.90689398794046</c:v>
                </c:pt>
                <c:pt idx="2708">
                  <c:v>429.39593556697179</c:v>
                </c:pt>
                <c:pt idx="2709">
                  <c:v>431.18555127100444</c:v>
                </c:pt>
                <c:pt idx="2710">
                  <c:v>427.68971405620863</c:v>
                </c:pt>
                <c:pt idx="2711">
                  <c:v>438.88388677676215</c:v>
                </c:pt>
                <c:pt idx="2712">
                  <c:v>440.87670516261659</c:v>
                </c:pt>
                <c:pt idx="2713">
                  <c:v>451.47668963187721</c:v>
                </c:pt>
                <c:pt idx="2714">
                  <c:v>454.90430269484938</c:v>
                </c:pt>
                <c:pt idx="2715">
                  <c:v>444.37713945409354</c:v>
                </c:pt>
                <c:pt idx="2716">
                  <c:v>421.41775347284977</c:v>
                </c:pt>
                <c:pt idx="2717">
                  <c:v>424.17687933696436</c:v>
                </c:pt>
                <c:pt idx="2718">
                  <c:v>426.28678804148313</c:v>
                </c:pt>
                <c:pt idx="2719">
                  <c:v>429.5690701411649</c:v>
                </c:pt>
                <c:pt idx="2720">
                  <c:v>430.02342915434161</c:v>
                </c:pt>
                <c:pt idx="2721">
                  <c:v>435.14823577245409</c:v>
                </c:pt>
                <c:pt idx="2722">
                  <c:v>441.08657776790034</c:v>
                </c:pt>
                <c:pt idx="2723">
                  <c:v>440.28813302690219</c:v>
                </c:pt>
                <c:pt idx="2724">
                  <c:v>446.51209088503276</c:v>
                </c:pt>
                <c:pt idx="2725">
                  <c:v>443.45190952191791</c:v>
                </c:pt>
                <c:pt idx="2726">
                  <c:v>444.71275533715328</c:v>
                </c:pt>
                <c:pt idx="2727">
                  <c:v>430.81902958429015</c:v>
                </c:pt>
                <c:pt idx="2728">
                  <c:v>429.02914880500208</c:v>
                </c:pt>
                <c:pt idx="2729">
                  <c:v>422.87121448800241</c:v>
                </c:pt>
                <c:pt idx="2730">
                  <c:v>422.75237826774105</c:v>
                </c:pt>
                <c:pt idx="2731">
                  <c:v>429.25323259743033</c:v>
                </c:pt>
                <c:pt idx="2732">
                  <c:v>439.91898573972833</c:v>
                </c:pt>
                <c:pt idx="2733">
                  <c:v>452.5476105429978</c:v>
                </c:pt>
                <c:pt idx="2734">
                  <c:v>448.25479747039947</c:v>
                </c:pt>
                <c:pt idx="2735">
                  <c:v>442.11940599876903</c:v>
                </c:pt>
                <c:pt idx="2736">
                  <c:v>450.61287102463797</c:v>
                </c:pt>
                <c:pt idx="2737">
                  <c:v>453.53589837634865</c:v>
                </c:pt>
                <c:pt idx="2738">
                  <c:v>451.63758275226252</c:v>
                </c:pt>
                <c:pt idx="2739">
                  <c:v>448.75054060579816</c:v>
                </c:pt>
                <c:pt idx="2740">
                  <c:v>442.24156500920179</c:v>
                </c:pt>
                <c:pt idx="2741">
                  <c:v>440.42073514712439</c:v>
                </c:pt>
                <c:pt idx="2742">
                  <c:v>433.45471298417425</c:v>
                </c:pt>
                <c:pt idx="2743">
                  <c:v>426.63570157171642</c:v>
                </c:pt>
                <c:pt idx="2744">
                  <c:v>421.9169094295803</c:v>
                </c:pt>
                <c:pt idx="2745">
                  <c:v>421.87069972399496</c:v>
                </c:pt>
                <c:pt idx="2746">
                  <c:v>415.6529624356744</c:v>
                </c:pt>
                <c:pt idx="2747">
                  <c:v>415.14657995096104</c:v>
                </c:pt>
                <c:pt idx="2748">
                  <c:v>416.20998294003692</c:v>
                </c:pt>
                <c:pt idx="2749">
                  <c:v>415.90078056386778</c:v>
                </c:pt>
                <c:pt idx="2750">
                  <c:v>415.4372527491488</c:v>
                </c:pt>
                <c:pt idx="2751">
                  <c:v>415.29685483463311</c:v>
                </c:pt>
                <c:pt idx="2752">
                  <c:v>416.10058010037051</c:v>
                </c:pt>
                <c:pt idx="2753">
                  <c:v>416.49253566709126</c:v>
                </c:pt>
                <c:pt idx="2754">
                  <c:v>415.54504359877228</c:v>
                </c:pt>
                <c:pt idx="2755">
                  <c:v>415.81049178144752</c:v>
                </c:pt>
                <c:pt idx="2756">
                  <c:v>415.58454712008427</c:v>
                </c:pt>
                <c:pt idx="2757">
                  <c:v>415.71691416685286</c:v>
                </c:pt>
                <c:pt idx="2758">
                  <c:v>415.89721043673131</c:v>
                </c:pt>
                <c:pt idx="2759">
                  <c:v>415.65780785638748</c:v>
                </c:pt>
                <c:pt idx="2760">
                  <c:v>417.93905401809542</c:v>
                </c:pt>
                <c:pt idx="2761">
                  <c:v>420.49332845840485</c:v>
                </c:pt>
                <c:pt idx="2762">
                  <c:v>420.21454214911131</c:v>
                </c:pt>
                <c:pt idx="2763">
                  <c:v>417.37465473874363</c:v>
                </c:pt>
                <c:pt idx="2764">
                  <c:v>416.77309876219448</c:v>
                </c:pt>
                <c:pt idx="2765">
                  <c:v>414.95128484193094</c:v>
                </c:pt>
                <c:pt idx="2766">
                  <c:v>413.02977048491596</c:v>
                </c:pt>
                <c:pt idx="2767">
                  <c:v>412.18582571748948</c:v>
                </c:pt>
                <c:pt idx="2768">
                  <c:v>412.24485956378788</c:v>
                </c:pt>
                <c:pt idx="2769">
                  <c:v>412.50945176009799</c:v>
                </c:pt>
                <c:pt idx="2770">
                  <c:v>413.00247805199996</c:v>
                </c:pt>
                <c:pt idx="2771">
                  <c:v>412.69536327793406</c:v>
                </c:pt>
                <c:pt idx="2772">
                  <c:v>414.08118621148736</c:v>
                </c:pt>
                <c:pt idx="2773">
                  <c:v>415.45945935147114</c:v>
                </c:pt>
                <c:pt idx="2774">
                  <c:v>417.17026012202416</c:v>
                </c:pt>
                <c:pt idx="2775">
                  <c:v>417.13836830167992</c:v>
                </c:pt>
                <c:pt idx="2776">
                  <c:v>417.00121195578782</c:v>
                </c:pt>
                <c:pt idx="2777">
                  <c:v>418.98981183582652</c:v>
                </c:pt>
                <c:pt idx="2778">
                  <c:v>419.81436091872837</c:v>
                </c:pt>
                <c:pt idx="2779">
                  <c:v>421.85266075326263</c:v>
                </c:pt>
                <c:pt idx="2780">
                  <c:v>422.90218630899386</c:v>
                </c:pt>
                <c:pt idx="2781">
                  <c:v>419.43445527208411</c:v>
                </c:pt>
                <c:pt idx="2782">
                  <c:v>417.7252454993955</c:v>
                </c:pt>
                <c:pt idx="2783">
                  <c:v>415.02362310580895</c:v>
                </c:pt>
                <c:pt idx="2784">
                  <c:v>412.22892623694679</c:v>
                </c:pt>
                <c:pt idx="2785">
                  <c:v>411.95705457484036</c:v>
                </c:pt>
                <c:pt idx="2786">
                  <c:v>411.77904930397568</c:v>
                </c:pt>
                <c:pt idx="2787">
                  <c:v>411.35288326957686</c:v>
                </c:pt>
                <c:pt idx="2788">
                  <c:v>410.99765499500745</c:v>
                </c:pt>
                <c:pt idx="2789">
                  <c:v>410.63947142408011</c:v>
                </c:pt>
                <c:pt idx="2790">
                  <c:v>410.61697908719458</c:v>
                </c:pt>
                <c:pt idx="2791">
                  <c:v>410.94729001924969</c:v>
                </c:pt>
                <c:pt idx="2792">
                  <c:v>412.49426400518416</c:v>
                </c:pt>
                <c:pt idx="2793">
                  <c:v>414.11168779043925</c:v>
                </c:pt>
                <c:pt idx="2794">
                  <c:v>414.95964475777208</c:v>
                </c:pt>
                <c:pt idx="2795">
                  <c:v>414.82918614424858</c:v>
                </c:pt>
                <c:pt idx="2796">
                  <c:v>416.06091501413329</c:v>
                </c:pt>
                <c:pt idx="2797">
                  <c:v>418.26419285701303</c:v>
                </c:pt>
                <c:pt idx="2798">
                  <c:v>419.31595421885459</c:v>
                </c:pt>
                <c:pt idx="2799">
                  <c:v>420.3154812876121</c:v>
                </c:pt>
                <c:pt idx="2800">
                  <c:v>421.18798413118486</c:v>
                </c:pt>
                <c:pt idx="2801">
                  <c:v>417.49847622412199</c:v>
                </c:pt>
                <c:pt idx="2802">
                  <c:v>415.42175816368092</c:v>
                </c:pt>
                <c:pt idx="2803">
                  <c:v>413.65622040459988</c:v>
                </c:pt>
                <c:pt idx="2804">
                  <c:v>413.38047917809132</c:v>
                </c:pt>
                <c:pt idx="2805">
                  <c:v>412.13108721980609</c:v>
                </c:pt>
                <c:pt idx="2806">
                  <c:v>412.03784234695974</c:v>
                </c:pt>
                <c:pt idx="2807">
                  <c:v>413.19967766223613</c:v>
                </c:pt>
                <c:pt idx="2808">
                  <c:v>412.40722400720966</c:v>
                </c:pt>
                <c:pt idx="2809">
                  <c:v>412.40209042269089</c:v>
                </c:pt>
                <c:pt idx="2810">
                  <c:v>412.14624409792498</c:v>
                </c:pt>
                <c:pt idx="2811">
                  <c:v>412.8195823659342</c:v>
                </c:pt>
                <c:pt idx="2812">
                  <c:v>414.85822572532726</c:v>
                </c:pt>
                <c:pt idx="2813">
                  <c:v>420.39494959701182</c:v>
                </c:pt>
                <c:pt idx="2814">
                  <c:v>427.41718750041503</c:v>
                </c:pt>
                <c:pt idx="2815">
                  <c:v>434.67908791502015</c:v>
                </c:pt>
                <c:pt idx="2816">
                  <c:v>443.21761688766628</c:v>
                </c:pt>
                <c:pt idx="2817">
                  <c:v>440.83705840442627</c:v>
                </c:pt>
                <c:pt idx="2818">
                  <c:v>446.11214744110328</c:v>
                </c:pt>
                <c:pt idx="2819">
                  <c:v>450.09692618036257</c:v>
                </c:pt>
                <c:pt idx="2820">
                  <c:v>447.13796426445407</c:v>
                </c:pt>
                <c:pt idx="2821">
                  <c:v>426.37497260150377</c:v>
                </c:pt>
                <c:pt idx="2822">
                  <c:v>421.325432946749</c:v>
                </c:pt>
                <c:pt idx="2823">
                  <c:v>415.26941520938072</c:v>
                </c:pt>
                <c:pt idx="2824">
                  <c:v>415.43946078255368</c:v>
                </c:pt>
                <c:pt idx="2825">
                  <c:v>415.79603453222319</c:v>
                </c:pt>
                <c:pt idx="2826">
                  <c:v>415.51271260564681</c:v>
                </c:pt>
                <c:pt idx="2827">
                  <c:v>413.29367844915106</c:v>
                </c:pt>
                <c:pt idx="2828">
                  <c:v>424.80869700343675</c:v>
                </c:pt>
                <c:pt idx="2829">
                  <c:v>431.82511753504986</c:v>
                </c:pt>
                <c:pt idx="2830">
                  <c:v>441.33169546940081</c:v>
                </c:pt>
                <c:pt idx="2831">
                  <c:v>461.45756673875246</c:v>
                </c:pt>
                <c:pt idx="2832">
                  <c:v>450.92423054316816</c:v>
                </c:pt>
                <c:pt idx="2833">
                  <c:v>439.99154740133264</c:v>
                </c:pt>
                <c:pt idx="2834">
                  <c:v>454.05207083258034</c:v>
                </c:pt>
                <c:pt idx="2835">
                  <c:v>448.78004664364261</c:v>
                </c:pt>
                <c:pt idx="2836">
                  <c:v>449.01817407482071</c:v>
                </c:pt>
                <c:pt idx="2837">
                  <c:v>441.20713815217522</c:v>
                </c:pt>
                <c:pt idx="2838">
                  <c:v>438.85536476532872</c:v>
                </c:pt>
                <c:pt idx="2839">
                  <c:v>432.1141541952349</c:v>
                </c:pt>
                <c:pt idx="2840">
                  <c:v>432.37524156623465</c:v>
                </c:pt>
                <c:pt idx="2841">
                  <c:v>431.72457306324344</c:v>
                </c:pt>
                <c:pt idx="2842">
                  <c:v>429.56144118570734</c:v>
                </c:pt>
                <c:pt idx="2843">
                  <c:v>430.39048428218246</c:v>
                </c:pt>
                <c:pt idx="2844">
                  <c:v>432.12394454564497</c:v>
                </c:pt>
                <c:pt idx="2845">
                  <c:v>431.9418549437458</c:v>
                </c:pt>
                <c:pt idx="2846">
                  <c:v>435.43178964835209</c:v>
                </c:pt>
                <c:pt idx="2847">
                  <c:v>431.01316562116159</c:v>
                </c:pt>
                <c:pt idx="2848">
                  <c:v>415.01398537393851</c:v>
                </c:pt>
                <c:pt idx="2849">
                  <c:v>418.32425385834586</c:v>
                </c:pt>
                <c:pt idx="2850">
                  <c:v>421.30169405110814</c:v>
                </c:pt>
                <c:pt idx="2851">
                  <c:v>427.11222593727115</c:v>
                </c:pt>
                <c:pt idx="2852">
                  <c:v>421.48217542348755</c:v>
                </c:pt>
                <c:pt idx="2853">
                  <c:v>423.6114327995017</c:v>
                </c:pt>
                <c:pt idx="2854">
                  <c:v>426.46265149790406</c:v>
                </c:pt>
                <c:pt idx="2855">
                  <c:v>422.74640574332346</c:v>
                </c:pt>
                <c:pt idx="2856">
                  <c:v>428.88599920499991</c:v>
                </c:pt>
                <c:pt idx="2857">
                  <c:v>436.05126821184768</c:v>
                </c:pt>
                <c:pt idx="2858">
                  <c:v>440.25512875785529</c:v>
                </c:pt>
                <c:pt idx="2859">
                  <c:v>422.45899562912081</c:v>
                </c:pt>
                <c:pt idx="2860">
                  <c:v>420.45016603784092</c:v>
                </c:pt>
                <c:pt idx="2861">
                  <c:v>418.52490346141002</c:v>
                </c:pt>
                <c:pt idx="2862">
                  <c:v>417.82662116305801</c:v>
                </c:pt>
                <c:pt idx="2863">
                  <c:v>417.0173829843427</c:v>
                </c:pt>
                <c:pt idx="2864">
                  <c:v>414.8573041007723</c:v>
                </c:pt>
                <c:pt idx="2865">
                  <c:v>415.54588351135942</c:v>
                </c:pt>
                <c:pt idx="2866">
                  <c:v>416.34895934555266</c:v>
                </c:pt>
                <c:pt idx="2867">
                  <c:v>416.59606274806748</c:v>
                </c:pt>
                <c:pt idx="2868">
                  <c:v>428.45848360754655</c:v>
                </c:pt>
                <c:pt idx="2869">
                  <c:v>431.63235659388113</c:v>
                </c:pt>
                <c:pt idx="2870">
                  <c:v>435.9268741924713</c:v>
                </c:pt>
                <c:pt idx="2871">
                  <c:v>460.33383666712268</c:v>
                </c:pt>
                <c:pt idx="2872">
                  <c:v>459.39264720799122</c:v>
                </c:pt>
                <c:pt idx="2873">
                  <c:v>484.74262961005928</c:v>
                </c:pt>
                <c:pt idx="2874">
                  <c:v>478.93039698491714</c:v>
                </c:pt>
                <c:pt idx="2875">
                  <c:v>471.60919613046383</c:v>
                </c:pt>
                <c:pt idx="2876">
                  <c:v>486.73161185055642</c:v>
                </c:pt>
                <c:pt idx="2877">
                  <c:v>473.98643462843546</c:v>
                </c:pt>
                <c:pt idx="2878">
                  <c:v>466.01527436071325</c:v>
                </c:pt>
                <c:pt idx="2879">
                  <c:v>448.18814731346333</c:v>
                </c:pt>
                <c:pt idx="2880">
                  <c:v>435.76466013637071</c:v>
                </c:pt>
                <c:pt idx="2881">
                  <c:v>424.08779693566333</c:v>
                </c:pt>
                <c:pt idx="2882">
                  <c:v>417.22296124266285</c:v>
                </c:pt>
                <c:pt idx="2883">
                  <c:v>413.23561567285998</c:v>
                </c:pt>
                <c:pt idx="2884">
                  <c:v>415.29577278860876</c:v>
                </c:pt>
                <c:pt idx="2885">
                  <c:v>413.10834111780719</c:v>
                </c:pt>
                <c:pt idx="2886">
                  <c:v>411.86495522420472</c:v>
                </c:pt>
                <c:pt idx="2887">
                  <c:v>418.36950845733742</c:v>
                </c:pt>
                <c:pt idx="2888">
                  <c:v>437.95387388503531</c:v>
                </c:pt>
                <c:pt idx="2889">
                  <c:v>446.26303099455203</c:v>
                </c:pt>
                <c:pt idx="2890">
                  <c:v>456.35568592427722</c:v>
                </c:pt>
                <c:pt idx="2891">
                  <c:v>461.71917650371176</c:v>
                </c:pt>
                <c:pt idx="2892">
                  <c:v>457.71988086336114</c:v>
                </c:pt>
                <c:pt idx="2893">
                  <c:v>451.5103654477727</c:v>
                </c:pt>
                <c:pt idx="2894">
                  <c:v>456.05921564759183</c:v>
                </c:pt>
                <c:pt idx="2895">
                  <c:v>456.37213855369782</c:v>
                </c:pt>
                <c:pt idx="2896">
                  <c:v>451.05317588753854</c:v>
                </c:pt>
                <c:pt idx="2897">
                  <c:v>444.0502422598305</c:v>
                </c:pt>
                <c:pt idx="2898">
                  <c:v>434.89779688533213</c:v>
                </c:pt>
                <c:pt idx="2899">
                  <c:v>427.0698077617833</c:v>
                </c:pt>
                <c:pt idx="2900">
                  <c:v>419.37857818286614</c:v>
                </c:pt>
                <c:pt idx="2901">
                  <c:v>414.69365944330889</c:v>
                </c:pt>
                <c:pt idx="2902">
                  <c:v>412.71967796769638</c:v>
                </c:pt>
                <c:pt idx="2903">
                  <c:v>410.67893363365471</c:v>
                </c:pt>
                <c:pt idx="2904">
                  <c:v>414.01142881358294</c:v>
                </c:pt>
                <c:pt idx="2905">
                  <c:v>417.50556948083954</c:v>
                </c:pt>
                <c:pt idx="2906">
                  <c:v>419.40515521079823</c:v>
                </c:pt>
                <c:pt idx="2907">
                  <c:v>422.56118884463172</c:v>
                </c:pt>
                <c:pt idx="2908">
                  <c:v>431.88201669766113</c:v>
                </c:pt>
                <c:pt idx="2909">
                  <c:v>422.52204606597525</c:v>
                </c:pt>
                <c:pt idx="2910">
                  <c:v>425.69436958100636</c:v>
                </c:pt>
                <c:pt idx="2911">
                  <c:v>428.8408582737228</c:v>
                </c:pt>
                <c:pt idx="2912">
                  <c:v>424.26159574907308</c:v>
                </c:pt>
                <c:pt idx="2913">
                  <c:v>429.64091568193919</c:v>
                </c:pt>
                <c:pt idx="2914">
                  <c:v>426.57705033071488</c:v>
                </c:pt>
                <c:pt idx="2915">
                  <c:v>429.01904440953814</c:v>
                </c:pt>
                <c:pt idx="2916">
                  <c:v>429.51692607979732</c:v>
                </c:pt>
                <c:pt idx="2917">
                  <c:v>432.19130965815657</c:v>
                </c:pt>
                <c:pt idx="2918">
                  <c:v>423.7394400179428</c:v>
                </c:pt>
                <c:pt idx="2919">
                  <c:v>418.46533520824937</c:v>
                </c:pt>
                <c:pt idx="2920">
                  <c:v>415.9310996896146</c:v>
                </c:pt>
                <c:pt idx="2921">
                  <c:v>415.58133781689043</c:v>
                </c:pt>
                <c:pt idx="2922">
                  <c:v>419.9766408127204</c:v>
                </c:pt>
                <c:pt idx="2923">
                  <c:v>423.86214955313312</c:v>
                </c:pt>
                <c:pt idx="2924">
                  <c:v>422.191384601084</c:v>
                </c:pt>
                <c:pt idx="2925">
                  <c:v>422.0931642184317</c:v>
                </c:pt>
                <c:pt idx="2926">
                  <c:v>423.43220412510567</c:v>
                </c:pt>
                <c:pt idx="2927">
                  <c:v>426.40654853481578</c:v>
                </c:pt>
                <c:pt idx="2928">
                  <c:v>434.85028065474006</c:v>
                </c:pt>
                <c:pt idx="2929">
                  <c:v>433.67934211072145</c:v>
                </c:pt>
                <c:pt idx="2930">
                  <c:v>427.67333488040538</c:v>
                </c:pt>
                <c:pt idx="2931">
                  <c:v>423.63554532484039</c:v>
                </c:pt>
                <c:pt idx="2932">
                  <c:v>425.02823794875479</c:v>
                </c:pt>
                <c:pt idx="2933">
                  <c:v>423.23647740330193</c:v>
                </c:pt>
                <c:pt idx="2934">
                  <c:v>422.83357057118496</c:v>
                </c:pt>
                <c:pt idx="2935">
                  <c:v>423.9187191964794</c:v>
                </c:pt>
                <c:pt idx="2936">
                  <c:v>419.78675441878858</c:v>
                </c:pt>
                <c:pt idx="2937">
                  <c:v>422.12839751579924</c:v>
                </c:pt>
                <c:pt idx="2938">
                  <c:v>417.99596404353491</c:v>
                </c:pt>
                <c:pt idx="2939">
                  <c:v>418.41257311095518</c:v>
                </c:pt>
                <c:pt idx="2940">
                  <c:v>416.06057777676136</c:v>
                </c:pt>
                <c:pt idx="2941">
                  <c:v>413.79307908644233</c:v>
                </c:pt>
                <c:pt idx="2942">
                  <c:v>413.82421490126848</c:v>
                </c:pt>
                <c:pt idx="2943">
                  <c:v>412.71862429602652</c:v>
                </c:pt>
                <c:pt idx="2944">
                  <c:v>414.58044894744597</c:v>
                </c:pt>
                <c:pt idx="2945">
                  <c:v>412.74869529314537</c:v>
                </c:pt>
                <c:pt idx="2946">
                  <c:v>411.92425284157184</c:v>
                </c:pt>
                <c:pt idx="2947">
                  <c:v>411.30853930231729</c:v>
                </c:pt>
                <c:pt idx="2948">
                  <c:v>413.04480586272996</c:v>
                </c:pt>
                <c:pt idx="2949">
                  <c:v>413.58137183327432</c:v>
                </c:pt>
                <c:pt idx="2950">
                  <c:v>413.27432251322449</c:v>
                </c:pt>
                <c:pt idx="2951">
                  <c:v>414.12856463548269</c:v>
                </c:pt>
                <c:pt idx="2952">
                  <c:v>415.51499913233135</c:v>
                </c:pt>
                <c:pt idx="2953">
                  <c:v>418.88424278464015</c:v>
                </c:pt>
                <c:pt idx="2954">
                  <c:v>425.47858208637666</c:v>
                </c:pt>
                <c:pt idx="2955">
                  <c:v>424.06296354005559</c:v>
                </c:pt>
                <c:pt idx="2956">
                  <c:v>420.07085828752571</c:v>
                </c:pt>
                <c:pt idx="2957">
                  <c:v>414.74014054462111</c:v>
                </c:pt>
                <c:pt idx="2958">
                  <c:v>409.09499453747316</c:v>
                </c:pt>
                <c:pt idx="2959">
                  <c:v>407.61952260938745</c:v>
                </c:pt>
                <c:pt idx="2960">
                  <c:v>407.00851631851242</c:v>
                </c:pt>
                <c:pt idx="2961">
                  <c:v>406.96193139831826</c:v>
                </c:pt>
                <c:pt idx="2962">
                  <c:v>407.78855480646695</c:v>
                </c:pt>
                <c:pt idx="2963">
                  <c:v>409.9941814735796</c:v>
                </c:pt>
                <c:pt idx="2964">
                  <c:v>409.68074958749759</c:v>
                </c:pt>
                <c:pt idx="2965">
                  <c:v>409.06184440919827</c:v>
                </c:pt>
                <c:pt idx="2966">
                  <c:v>409.22844800366261</c:v>
                </c:pt>
                <c:pt idx="2967">
                  <c:v>411.03047701959429</c:v>
                </c:pt>
                <c:pt idx="2968">
                  <c:v>413.8691173492814</c:v>
                </c:pt>
                <c:pt idx="2969">
                  <c:v>415.04572761328666</c:v>
                </c:pt>
                <c:pt idx="2970">
                  <c:v>418.11796635782275</c:v>
                </c:pt>
                <c:pt idx="2971">
                  <c:v>418.39296583871231</c:v>
                </c:pt>
                <c:pt idx="2972">
                  <c:v>418.80832891532572</c:v>
                </c:pt>
                <c:pt idx="2973">
                  <c:v>422.27582388461155</c:v>
                </c:pt>
                <c:pt idx="2974">
                  <c:v>424.86227422150262</c:v>
                </c:pt>
                <c:pt idx="2975">
                  <c:v>427.66736472770998</c:v>
                </c:pt>
                <c:pt idx="2976">
                  <c:v>419.99734638485478</c:v>
                </c:pt>
                <c:pt idx="2977">
                  <c:v>415.53706462518852</c:v>
                </c:pt>
                <c:pt idx="2978">
                  <c:v>410.82081881652533</c:v>
                </c:pt>
                <c:pt idx="2979">
                  <c:v>409.15228414042969</c:v>
                </c:pt>
                <c:pt idx="2980">
                  <c:v>408.93955088728529</c:v>
                </c:pt>
                <c:pt idx="2981">
                  <c:v>408.69606555172373</c:v>
                </c:pt>
                <c:pt idx="2982">
                  <c:v>408.77710088748614</c:v>
                </c:pt>
                <c:pt idx="2983">
                  <c:v>409.69182768646482</c:v>
                </c:pt>
                <c:pt idx="2984">
                  <c:v>411.41991263731848</c:v>
                </c:pt>
                <c:pt idx="2985">
                  <c:v>412.56117415172366</c:v>
                </c:pt>
                <c:pt idx="2986">
                  <c:v>416.44328174194891</c:v>
                </c:pt>
                <c:pt idx="2987">
                  <c:v>419.47383283029939</c:v>
                </c:pt>
                <c:pt idx="2988">
                  <c:v>418.99118821927976</c:v>
                </c:pt>
                <c:pt idx="2989">
                  <c:v>420.70117728500458</c:v>
                </c:pt>
                <c:pt idx="2990">
                  <c:v>417.15913662605573</c:v>
                </c:pt>
                <c:pt idx="2991">
                  <c:v>415.25591082691619</c:v>
                </c:pt>
                <c:pt idx="2992">
                  <c:v>417.65423422853195</c:v>
                </c:pt>
                <c:pt idx="2993">
                  <c:v>424.85523480370313</c:v>
                </c:pt>
                <c:pt idx="2994">
                  <c:v>428.79589087381351</c:v>
                </c:pt>
                <c:pt idx="2995">
                  <c:v>428.11095986313029</c:v>
                </c:pt>
                <c:pt idx="2996">
                  <c:v>421.88756094301624</c:v>
                </c:pt>
                <c:pt idx="2997">
                  <c:v>419.08259884720462</c:v>
                </c:pt>
                <c:pt idx="2998">
                  <c:v>411.34089975663375</c:v>
                </c:pt>
                <c:pt idx="2999">
                  <c:v>410.51585774785394</c:v>
                </c:pt>
                <c:pt idx="3000">
                  <c:v>411.11717488718159</c:v>
                </c:pt>
                <c:pt idx="3001">
                  <c:v>408.94914893374266</c:v>
                </c:pt>
                <c:pt idx="3002">
                  <c:v>408.17890773800099</c:v>
                </c:pt>
                <c:pt idx="3003">
                  <c:v>408.01825071558437</c:v>
                </c:pt>
                <c:pt idx="3004">
                  <c:v>408.27137797500438</c:v>
                </c:pt>
                <c:pt idx="3005">
                  <c:v>412.44687649258663</c:v>
                </c:pt>
                <c:pt idx="3006">
                  <c:v>416.01180810441468</c:v>
                </c:pt>
                <c:pt idx="3007">
                  <c:v>419.77192776276911</c:v>
                </c:pt>
                <c:pt idx="3008">
                  <c:v>416.68588745909534</c:v>
                </c:pt>
                <c:pt idx="3009">
                  <c:v>419.23911297356358</c:v>
                </c:pt>
                <c:pt idx="3010">
                  <c:v>414.72725344736853</c:v>
                </c:pt>
                <c:pt idx="3011">
                  <c:v>412.30494916940853</c:v>
                </c:pt>
                <c:pt idx="3012">
                  <c:v>412.68986306695393</c:v>
                </c:pt>
                <c:pt idx="3013">
                  <c:v>410.53569347320934</c:v>
                </c:pt>
                <c:pt idx="3014">
                  <c:v>411.63423896935711</c:v>
                </c:pt>
                <c:pt idx="3015">
                  <c:v>413.50043014651584</c:v>
                </c:pt>
                <c:pt idx="3016">
                  <c:v>411.64235129044539</c:v>
                </c:pt>
                <c:pt idx="3017">
                  <c:v>412.05750232831491</c:v>
                </c:pt>
                <c:pt idx="3018">
                  <c:v>409.12854159842846</c:v>
                </c:pt>
                <c:pt idx="3019">
                  <c:v>409.5803979360748</c:v>
                </c:pt>
                <c:pt idx="3020">
                  <c:v>412.37815826920666</c:v>
                </c:pt>
                <c:pt idx="3021">
                  <c:v>413.66472226941522</c:v>
                </c:pt>
                <c:pt idx="3022">
                  <c:v>416.84700183429914</c:v>
                </c:pt>
                <c:pt idx="3023">
                  <c:v>424.05990986582742</c:v>
                </c:pt>
                <c:pt idx="3024">
                  <c:v>426.22674224356604</c:v>
                </c:pt>
                <c:pt idx="3025">
                  <c:v>424.16724411979976</c:v>
                </c:pt>
                <c:pt idx="3026">
                  <c:v>413.52477425833126</c:v>
                </c:pt>
                <c:pt idx="3027">
                  <c:v>415.97587686511247</c:v>
                </c:pt>
                <c:pt idx="3028">
                  <c:v>417.44579389218052</c:v>
                </c:pt>
                <c:pt idx="3029">
                  <c:v>415.49827076011394</c:v>
                </c:pt>
                <c:pt idx="3030">
                  <c:v>417.46134584828144</c:v>
                </c:pt>
                <c:pt idx="3031">
                  <c:v>418.9760298117348</c:v>
                </c:pt>
                <c:pt idx="3032">
                  <c:v>418.88771243538901</c:v>
                </c:pt>
                <c:pt idx="3033">
                  <c:v>419.49979906408316</c:v>
                </c:pt>
                <c:pt idx="3034">
                  <c:v>421.27000391391567</c:v>
                </c:pt>
                <c:pt idx="3035">
                  <c:v>422.01287499514626</c:v>
                </c:pt>
                <c:pt idx="3036">
                  <c:v>418.85808854677646</c:v>
                </c:pt>
                <c:pt idx="3037">
                  <c:v>420.39344853075227</c:v>
                </c:pt>
                <c:pt idx="3038">
                  <c:v>412.64960194082886</c:v>
                </c:pt>
                <c:pt idx="3039">
                  <c:v>411.02175557682762</c:v>
                </c:pt>
                <c:pt idx="3040">
                  <c:v>411.62947909539054</c:v>
                </c:pt>
                <c:pt idx="3041">
                  <c:v>410.50697657691279</c:v>
                </c:pt>
                <c:pt idx="3042">
                  <c:v>410.91273529168791</c:v>
                </c:pt>
                <c:pt idx="3043">
                  <c:v>411.37266666675566</c:v>
                </c:pt>
                <c:pt idx="3044">
                  <c:v>410.75817438523154</c:v>
                </c:pt>
                <c:pt idx="3045">
                  <c:v>411.93462882269336</c:v>
                </c:pt>
                <c:pt idx="3046">
                  <c:v>412.52960598457122</c:v>
                </c:pt>
                <c:pt idx="3047">
                  <c:v>413.20878382580247</c:v>
                </c:pt>
                <c:pt idx="3048">
                  <c:v>415.60381798666327</c:v>
                </c:pt>
                <c:pt idx="3049">
                  <c:v>417.75988263296222</c:v>
                </c:pt>
                <c:pt idx="3050">
                  <c:v>418.06906987082414</c:v>
                </c:pt>
                <c:pt idx="3051">
                  <c:v>419.62145664760203</c:v>
                </c:pt>
                <c:pt idx="3052">
                  <c:v>421.10048267960548</c:v>
                </c:pt>
                <c:pt idx="3053">
                  <c:v>429.3934392584934</c:v>
                </c:pt>
                <c:pt idx="3054">
                  <c:v>428.97493570777522</c:v>
                </c:pt>
                <c:pt idx="3055">
                  <c:v>425.58751326005279</c:v>
                </c:pt>
                <c:pt idx="3056">
                  <c:v>419.4565681143622</c:v>
                </c:pt>
                <c:pt idx="3057">
                  <c:v>414.74901122208837</c:v>
                </c:pt>
                <c:pt idx="3058">
                  <c:v>408.94124143525937</c:v>
                </c:pt>
                <c:pt idx="3059">
                  <c:v>408.13780333156103</c:v>
                </c:pt>
                <c:pt idx="3060">
                  <c:v>407.95344369718606</c:v>
                </c:pt>
                <c:pt idx="3061">
                  <c:v>407.09790968144284</c:v>
                </c:pt>
                <c:pt idx="3062">
                  <c:v>406.47703298104096</c:v>
                </c:pt>
                <c:pt idx="3063">
                  <c:v>413.12792437809617</c:v>
                </c:pt>
                <c:pt idx="3064">
                  <c:v>413.68868233208298</c:v>
                </c:pt>
                <c:pt idx="3065">
                  <c:v>417.10147075238058</c:v>
                </c:pt>
                <c:pt idx="3066">
                  <c:v>414.77551777008688</c:v>
                </c:pt>
                <c:pt idx="3067">
                  <c:v>416.83364338492066</c:v>
                </c:pt>
                <c:pt idx="3068">
                  <c:v>423.31438940691652</c:v>
                </c:pt>
                <c:pt idx="3069">
                  <c:v>429.1506344730077</c:v>
                </c:pt>
                <c:pt idx="3070">
                  <c:v>433.61612244453931</c:v>
                </c:pt>
                <c:pt idx="3071">
                  <c:v>443.03649281453966</c:v>
                </c:pt>
                <c:pt idx="3072">
                  <c:v>449.21844140263738</c:v>
                </c:pt>
                <c:pt idx="3073">
                  <c:v>444.16877910841305</c:v>
                </c:pt>
                <c:pt idx="3074">
                  <c:v>435.45913023008944</c:v>
                </c:pt>
                <c:pt idx="3075">
                  <c:v>423.11181447366204</c:v>
                </c:pt>
                <c:pt idx="3076">
                  <c:v>410.72942094960933</c:v>
                </c:pt>
                <c:pt idx="3077">
                  <c:v>405.00190925994718</c:v>
                </c:pt>
                <c:pt idx="3078">
                  <c:v>403.95198486254901</c:v>
                </c:pt>
                <c:pt idx="3079">
                  <c:v>413.61912987760633</c:v>
                </c:pt>
                <c:pt idx="3080">
                  <c:v>413.97008531952139</c:v>
                </c:pt>
                <c:pt idx="3081">
                  <c:v>410.22338158337794</c:v>
                </c:pt>
                <c:pt idx="3082">
                  <c:v>405.4759412845674</c:v>
                </c:pt>
                <c:pt idx="3083">
                  <c:v>404.61261496753855</c:v>
                </c:pt>
                <c:pt idx="3084">
                  <c:v>405.88650735600919</c:v>
                </c:pt>
                <c:pt idx="3085">
                  <c:v>408.15399654078209</c:v>
                </c:pt>
                <c:pt idx="3086">
                  <c:v>417.46384557854208</c:v>
                </c:pt>
                <c:pt idx="3087">
                  <c:v>419.69711327916644</c:v>
                </c:pt>
                <c:pt idx="3088">
                  <c:v>420.03783337848483</c:v>
                </c:pt>
                <c:pt idx="3089">
                  <c:v>416.202457580545</c:v>
                </c:pt>
                <c:pt idx="3090">
                  <c:v>415.77277198642975</c:v>
                </c:pt>
                <c:pt idx="3091">
                  <c:v>421.34405184544971</c:v>
                </c:pt>
                <c:pt idx="3092">
                  <c:v>415.73181307693966</c:v>
                </c:pt>
                <c:pt idx="3093">
                  <c:v>410.40287289703031</c:v>
                </c:pt>
                <c:pt idx="3094">
                  <c:v>412.65122056023637</c:v>
                </c:pt>
                <c:pt idx="3095">
                  <c:v>416.1528173715738</c:v>
                </c:pt>
                <c:pt idx="3096">
                  <c:v>423.28358035955489</c:v>
                </c:pt>
                <c:pt idx="3097">
                  <c:v>421.43687571454785</c:v>
                </c:pt>
                <c:pt idx="3098">
                  <c:v>423.22501667130479</c:v>
                </c:pt>
                <c:pt idx="3099">
                  <c:v>419.36818654727313</c:v>
                </c:pt>
                <c:pt idx="3100">
                  <c:v>416.40009793820616</c:v>
                </c:pt>
                <c:pt idx="3101">
                  <c:v>414.18590580540251</c:v>
                </c:pt>
                <c:pt idx="3102">
                  <c:v>411.80332865196311</c:v>
                </c:pt>
                <c:pt idx="3103">
                  <c:v>410.00689081397599</c:v>
                </c:pt>
                <c:pt idx="3104">
                  <c:v>408.62485173036362</c:v>
                </c:pt>
                <c:pt idx="3105">
                  <c:v>406.86879385055391</c:v>
                </c:pt>
                <c:pt idx="3106">
                  <c:v>404.52567452645934</c:v>
                </c:pt>
                <c:pt idx="3107">
                  <c:v>405.02946289841026</c:v>
                </c:pt>
                <c:pt idx="3108">
                  <c:v>409.28255412433163</c:v>
                </c:pt>
                <c:pt idx="3109">
                  <c:v>415.18528817545109</c:v>
                </c:pt>
                <c:pt idx="3110">
                  <c:v>417.80328855297739</c:v>
                </c:pt>
                <c:pt idx="3111">
                  <c:v>420.56209409116968</c:v>
                </c:pt>
                <c:pt idx="3112">
                  <c:v>419.14980254853378</c:v>
                </c:pt>
                <c:pt idx="3113">
                  <c:v>419.33585601336029</c:v>
                </c:pt>
                <c:pt idx="3114">
                  <c:v>420.55497791355219</c:v>
                </c:pt>
                <c:pt idx="3115">
                  <c:v>419.34898524724935</c:v>
                </c:pt>
                <c:pt idx="3116">
                  <c:v>419.13688463928742</c:v>
                </c:pt>
                <c:pt idx="3117">
                  <c:v>413.5308613557429</c:v>
                </c:pt>
                <c:pt idx="3118">
                  <c:v>412.99185196666076</c:v>
                </c:pt>
                <c:pt idx="3119">
                  <c:v>405.30175468867503</c:v>
                </c:pt>
                <c:pt idx="3120">
                  <c:v>404.07848079890306</c:v>
                </c:pt>
                <c:pt idx="3121">
                  <c:v>404.63440499153427</c:v>
                </c:pt>
                <c:pt idx="3122">
                  <c:v>405.19584389138799</c:v>
                </c:pt>
                <c:pt idx="3123">
                  <c:v>407.59452458610861</c:v>
                </c:pt>
                <c:pt idx="3124">
                  <c:v>406.88109319738101</c:v>
                </c:pt>
                <c:pt idx="3125">
                  <c:v>409.50970089668414</c:v>
                </c:pt>
                <c:pt idx="3126">
                  <c:v>414.9224860374236</c:v>
                </c:pt>
                <c:pt idx="3127">
                  <c:v>417.02642948846028</c:v>
                </c:pt>
                <c:pt idx="3128">
                  <c:v>427.79038250881013</c:v>
                </c:pt>
                <c:pt idx="3129">
                  <c:v>432.08907777659607</c:v>
                </c:pt>
                <c:pt idx="3130">
                  <c:v>429.15848984638649</c:v>
                </c:pt>
                <c:pt idx="3131">
                  <c:v>440.53342142629452</c:v>
                </c:pt>
                <c:pt idx="3132">
                  <c:v>448.60064663415289</c:v>
                </c:pt>
                <c:pt idx="3133">
                  <c:v>473.74129660469168</c:v>
                </c:pt>
                <c:pt idx="3134">
                  <c:v>457.75387287614126</c:v>
                </c:pt>
                <c:pt idx="3135">
                  <c:v>424.08381096827378</c:v>
                </c:pt>
                <c:pt idx="3136">
                  <c:v>416.43064759164707</c:v>
                </c:pt>
                <c:pt idx="3137">
                  <c:v>412.353911434618</c:v>
                </c:pt>
                <c:pt idx="3138">
                  <c:v>409.63250606641554</c:v>
                </c:pt>
                <c:pt idx="3139">
                  <c:v>405.44390612009846</c:v>
                </c:pt>
                <c:pt idx="3140">
                  <c:v>404.48480384846044</c:v>
                </c:pt>
                <c:pt idx="3141">
                  <c:v>404.41330308655233</c:v>
                </c:pt>
                <c:pt idx="3142">
                  <c:v>406.36739432764477</c:v>
                </c:pt>
                <c:pt idx="3143">
                  <c:v>410.03721044527003</c:v>
                </c:pt>
                <c:pt idx="3144">
                  <c:v>410.85163098439619</c:v>
                </c:pt>
                <c:pt idx="3145">
                  <c:v>418.71649154085509</c:v>
                </c:pt>
                <c:pt idx="3146">
                  <c:v>428.69004257433187</c:v>
                </c:pt>
                <c:pt idx="3147">
                  <c:v>435.29189468121308</c:v>
                </c:pt>
                <c:pt idx="3148">
                  <c:v>437.50164606474584</c:v>
                </c:pt>
                <c:pt idx="3149">
                  <c:v>444.35244381087136</c:v>
                </c:pt>
                <c:pt idx="3150">
                  <c:v>438.61441532976653</c:v>
                </c:pt>
                <c:pt idx="3151">
                  <c:v>434.71451738959564</c:v>
                </c:pt>
                <c:pt idx="3152">
                  <c:v>429.85699429229101</c:v>
                </c:pt>
                <c:pt idx="3153">
                  <c:v>434.90622033307181</c:v>
                </c:pt>
                <c:pt idx="3154">
                  <c:v>433.73999567966274</c:v>
                </c:pt>
                <c:pt idx="3155">
                  <c:v>449.78499708954752</c:v>
                </c:pt>
                <c:pt idx="3156">
                  <c:v>436.30112106413702</c:v>
                </c:pt>
                <c:pt idx="3157">
                  <c:v>429.6740735215385</c:v>
                </c:pt>
                <c:pt idx="3158">
                  <c:v>404.28418507039339</c:v>
                </c:pt>
                <c:pt idx="3159">
                  <c:v>404.46160760960754</c:v>
                </c:pt>
                <c:pt idx="3160">
                  <c:v>415.60018325314121</c:v>
                </c:pt>
                <c:pt idx="3161">
                  <c:v>423.30898022616566</c:v>
                </c:pt>
                <c:pt idx="3162">
                  <c:v>430.68058141853226</c:v>
                </c:pt>
                <c:pt idx="3163">
                  <c:v>424.06296620548665</c:v>
                </c:pt>
                <c:pt idx="3164">
                  <c:v>440.95371777582903</c:v>
                </c:pt>
                <c:pt idx="3165">
                  <c:v>444.74061926584193</c:v>
                </c:pt>
                <c:pt idx="3166">
                  <c:v>444.0376619794423</c:v>
                </c:pt>
                <c:pt idx="3167">
                  <c:v>426.100686804323</c:v>
                </c:pt>
                <c:pt idx="3168">
                  <c:v>420.09966961347669</c:v>
                </c:pt>
                <c:pt idx="3169">
                  <c:v>421.75465882104061</c:v>
                </c:pt>
                <c:pt idx="3170">
                  <c:v>423.50988974996602</c:v>
                </c:pt>
                <c:pt idx="3171">
                  <c:v>424.39986595165357</c:v>
                </c:pt>
                <c:pt idx="3172">
                  <c:v>421.801753976307</c:v>
                </c:pt>
                <c:pt idx="3173">
                  <c:v>417.73901950237575</c:v>
                </c:pt>
                <c:pt idx="3174">
                  <c:v>407.70163969080846</c:v>
                </c:pt>
                <c:pt idx="3175">
                  <c:v>405.37864611222807</c:v>
                </c:pt>
                <c:pt idx="3176">
                  <c:v>404.26129760620796</c:v>
                </c:pt>
                <c:pt idx="3177">
                  <c:v>404.49247356345899</c:v>
                </c:pt>
                <c:pt idx="3178">
                  <c:v>404.08697773775077</c:v>
                </c:pt>
                <c:pt idx="3179">
                  <c:v>403.51298962748979</c:v>
                </c:pt>
                <c:pt idx="3180">
                  <c:v>403.77694173075253</c:v>
                </c:pt>
                <c:pt idx="3181">
                  <c:v>404.58578977213421</c:v>
                </c:pt>
                <c:pt idx="3182">
                  <c:v>404.99187023462014</c:v>
                </c:pt>
                <c:pt idx="3183">
                  <c:v>407.82451771881824</c:v>
                </c:pt>
                <c:pt idx="3184">
                  <c:v>409.75909636777436</c:v>
                </c:pt>
                <c:pt idx="3185">
                  <c:v>412.32292500273263</c:v>
                </c:pt>
                <c:pt idx="3186">
                  <c:v>414.88690633480235</c:v>
                </c:pt>
                <c:pt idx="3187">
                  <c:v>416.86314127936834</c:v>
                </c:pt>
                <c:pt idx="3188">
                  <c:v>417.64644403055019</c:v>
                </c:pt>
                <c:pt idx="3189">
                  <c:v>427.49487536144932</c:v>
                </c:pt>
                <c:pt idx="3190">
                  <c:v>425.51049440106254</c:v>
                </c:pt>
                <c:pt idx="3191">
                  <c:v>429.19564033259257</c:v>
                </c:pt>
                <c:pt idx="3192">
                  <c:v>420.71645845103251</c:v>
                </c:pt>
                <c:pt idx="3193">
                  <c:v>414.94369542458139</c:v>
                </c:pt>
                <c:pt idx="3194">
                  <c:v>405.53950285862425</c:v>
                </c:pt>
                <c:pt idx="3195">
                  <c:v>404.53384428494275</c:v>
                </c:pt>
                <c:pt idx="3196">
                  <c:v>403.76766775370839</c:v>
                </c:pt>
                <c:pt idx="3197">
                  <c:v>403.14774603687704</c:v>
                </c:pt>
                <c:pt idx="3198">
                  <c:v>403.07105355780647</c:v>
                </c:pt>
                <c:pt idx="3199">
                  <c:v>405.60355212609414</c:v>
                </c:pt>
                <c:pt idx="3200">
                  <c:v>404.42588257919397</c:v>
                </c:pt>
                <c:pt idx="3201">
                  <c:v>405.11548561064353</c:v>
                </c:pt>
                <c:pt idx="3202">
                  <c:v>407.69541120247038</c:v>
                </c:pt>
                <c:pt idx="3203">
                  <c:v>410.28034162791187</c:v>
                </c:pt>
                <c:pt idx="3204">
                  <c:v>420.97383411312944</c:v>
                </c:pt>
                <c:pt idx="3205">
                  <c:v>432.81544698688742</c:v>
                </c:pt>
                <c:pt idx="3206">
                  <c:v>451.39971822677336</c:v>
                </c:pt>
                <c:pt idx="3207">
                  <c:v>464.1274546018127</c:v>
                </c:pt>
                <c:pt idx="3208">
                  <c:v>452.74629547053013</c:v>
                </c:pt>
                <c:pt idx="3209">
                  <c:v>445.82442696625822</c:v>
                </c:pt>
                <c:pt idx="3210">
                  <c:v>434.66761123283504</c:v>
                </c:pt>
                <c:pt idx="3211">
                  <c:v>424.70728589863694</c:v>
                </c:pt>
                <c:pt idx="3212">
                  <c:v>426.19646423291908</c:v>
                </c:pt>
                <c:pt idx="3213">
                  <c:v>427.75560303183806</c:v>
                </c:pt>
                <c:pt idx="3214">
                  <c:v>428.56181376547158</c:v>
                </c:pt>
                <c:pt idx="3215">
                  <c:v>419.33749651847739</c:v>
                </c:pt>
                <c:pt idx="3216">
                  <c:v>410.90375857397754</c:v>
                </c:pt>
                <c:pt idx="3217">
                  <c:v>406.97191527884831</c:v>
                </c:pt>
                <c:pt idx="3218">
                  <c:v>405.78353887448412</c:v>
                </c:pt>
                <c:pt idx="3219">
                  <c:v>404.14859769068306</c:v>
                </c:pt>
                <c:pt idx="3220">
                  <c:v>405.01462926127675</c:v>
                </c:pt>
                <c:pt idx="3221">
                  <c:v>404.89609624944296</c:v>
                </c:pt>
                <c:pt idx="3222">
                  <c:v>408.14939970695872</c:v>
                </c:pt>
                <c:pt idx="3223">
                  <c:v>411.5758713299843</c:v>
                </c:pt>
                <c:pt idx="3224">
                  <c:v>421.84540345696325</c:v>
                </c:pt>
                <c:pt idx="3225">
                  <c:v>420.45853149774547</c:v>
                </c:pt>
                <c:pt idx="3226">
                  <c:v>425.17936061636448</c:v>
                </c:pt>
                <c:pt idx="3227">
                  <c:v>424.87690993815511</c:v>
                </c:pt>
                <c:pt idx="3228">
                  <c:v>427.25694495459379</c:v>
                </c:pt>
                <c:pt idx="3229">
                  <c:v>434.55193530992864</c:v>
                </c:pt>
                <c:pt idx="3230">
                  <c:v>449.7714294954618</c:v>
                </c:pt>
                <c:pt idx="3231">
                  <c:v>447.99369704371662</c:v>
                </c:pt>
                <c:pt idx="3232">
                  <c:v>451.10348334393927</c:v>
                </c:pt>
                <c:pt idx="3233">
                  <c:v>446.98539095918676</c:v>
                </c:pt>
                <c:pt idx="3234">
                  <c:v>414.23159082382909</c:v>
                </c:pt>
                <c:pt idx="3235">
                  <c:v>410.32907687378969</c:v>
                </c:pt>
                <c:pt idx="3236">
                  <c:v>406.52710229412554</c:v>
                </c:pt>
                <c:pt idx="3237">
                  <c:v>404.6071796496098</c:v>
                </c:pt>
                <c:pt idx="3238">
                  <c:v>404.15073699076061</c:v>
                </c:pt>
                <c:pt idx="3239">
                  <c:v>404.32014003052637</c:v>
                </c:pt>
                <c:pt idx="3240">
                  <c:v>405.40542775346489</c:v>
                </c:pt>
                <c:pt idx="3241">
                  <c:v>406.21920730577477</c:v>
                </c:pt>
                <c:pt idx="3242">
                  <c:v>407.50576074053544</c:v>
                </c:pt>
                <c:pt idx="3243">
                  <c:v>410.86061372507618</c:v>
                </c:pt>
                <c:pt idx="3244">
                  <c:v>418.16788533362012</c:v>
                </c:pt>
                <c:pt idx="3245">
                  <c:v>416.11244604299873</c:v>
                </c:pt>
                <c:pt idx="3246">
                  <c:v>413.8805173823452</c:v>
                </c:pt>
                <c:pt idx="3247">
                  <c:v>411.95379550492351</c:v>
                </c:pt>
                <c:pt idx="3248">
                  <c:v>416.21545171883383</c:v>
                </c:pt>
                <c:pt idx="3249">
                  <c:v>406.99546478169344</c:v>
                </c:pt>
                <c:pt idx="3250">
                  <c:v>412.46412290111715</c:v>
                </c:pt>
                <c:pt idx="3251">
                  <c:v>417.22328462008812</c:v>
                </c:pt>
                <c:pt idx="3252">
                  <c:v>423.9880255393299</c:v>
                </c:pt>
                <c:pt idx="3253">
                  <c:v>424.56368237314501</c:v>
                </c:pt>
                <c:pt idx="3254">
                  <c:v>400.97445094542473</c:v>
                </c:pt>
                <c:pt idx="3255">
                  <c:v>402.07332769901802</c:v>
                </c:pt>
                <c:pt idx="3256">
                  <c:v>402.40237008138399</c:v>
                </c:pt>
                <c:pt idx="3257">
                  <c:v>401.97302473963288</c:v>
                </c:pt>
                <c:pt idx="3258">
                  <c:v>399.77118937365611</c:v>
                </c:pt>
                <c:pt idx="3259">
                  <c:v>401.45547002631486</c:v>
                </c:pt>
                <c:pt idx="3260">
                  <c:v>404.50495642027659</c:v>
                </c:pt>
                <c:pt idx="3261">
                  <c:v>405.39045843558551</c:v>
                </c:pt>
                <c:pt idx="3262">
                  <c:v>406.6218597323886</c:v>
                </c:pt>
                <c:pt idx="3263">
                  <c:v>408.57685647426848</c:v>
                </c:pt>
                <c:pt idx="3264">
                  <c:v>415.6043641364995</c:v>
                </c:pt>
                <c:pt idx="3265">
                  <c:v>414.67508405037955</c:v>
                </c:pt>
                <c:pt idx="3266">
                  <c:v>415.58388834364791</c:v>
                </c:pt>
                <c:pt idx="3267">
                  <c:v>423.69744858094043</c:v>
                </c:pt>
                <c:pt idx="3268">
                  <c:v>422.90105641545131</c:v>
                </c:pt>
                <c:pt idx="3269">
                  <c:v>426.97032287577855</c:v>
                </c:pt>
                <c:pt idx="3270">
                  <c:v>424.24855390062146</c:v>
                </c:pt>
                <c:pt idx="3271">
                  <c:v>426.17306916099363</c:v>
                </c:pt>
                <c:pt idx="3272">
                  <c:v>417.36607769668461</c:v>
                </c:pt>
                <c:pt idx="3273">
                  <c:v>412.86527529653188</c:v>
                </c:pt>
                <c:pt idx="3274">
                  <c:v>407.26877807093911</c:v>
                </c:pt>
                <c:pt idx="3275">
                  <c:v>406.93235058894163</c:v>
                </c:pt>
                <c:pt idx="3276">
                  <c:v>406.63853712499002</c:v>
                </c:pt>
                <c:pt idx="3277">
                  <c:v>406.43185964336328</c:v>
                </c:pt>
                <c:pt idx="3278">
                  <c:v>407.56669717776219</c:v>
                </c:pt>
                <c:pt idx="3279">
                  <c:v>411.97614331177192</c:v>
                </c:pt>
                <c:pt idx="3280">
                  <c:v>410.76246125772337</c:v>
                </c:pt>
                <c:pt idx="3281">
                  <c:v>411.53875696396244</c:v>
                </c:pt>
                <c:pt idx="3282">
                  <c:v>413.82239141470774</c:v>
                </c:pt>
                <c:pt idx="3283">
                  <c:v>418.21898460028416</c:v>
                </c:pt>
                <c:pt idx="3284">
                  <c:v>437.76390446097798</c:v>
                </c:pt>
                <c:pt idx="3285">
                  <c:v>449.96207460859364</c:v>
                </c:pt>
                <c:pt idx="3286">
                  <c:v>451.30686125032105</c:v>
                </c:pt>
                <c:pt idx="3287">
                  <c:v>471.84645070374052</c:v>
                </c:pt>
                <c:pt idx="3288">
                  <c:v>475.57941927427521</c:v>
                </c:pt>
                <c:pt idx="3289">
                  <c:v>521.202312720279</c:v>
                </c:pt>
                <c:pt idx="3290">
                  <c:v>521.74263870643836</c:v>
                </c:pt>
                <c:pt idx="3291">
                  <c:v>477.04534720283169</c:v>
                </c:pt>
                <c:pt idx="3292">
                  <c:v>446.42724839713878</c:v>
                </c:pt>
                <c:pt idx="3293">
                  <c:v>428.70107733115162</c:v>
                </c:pt>
                <c:pt idx="3294">
                  <c:v>420.52021879747349</c:v>
                </c:pt>
                <c:pt idx="3295">
                  <c:v>414.54464368323374</c:v>
                </c:pt>
                <c:pt idx="3296">
                  <c:v>412.27223221021427</c:v>
                </c:pt>
                <c:pt idx="3297">
                  <c:v>410.32494482703578</c:v>
                </c:pt>
                <c:pt idx="3298">
                  <c:v>407.89404567695919</c:v>
                </c:pt>
                <c:pt idx="3299">
                  <c:v>408.06874931957395</c:v>
                </c:pt>
                <c:pt idx="3300">
                  <c:v>410.96876954840224</c:v>
                </c:pt>
                <c:pt idx="3301">
                  <c:v>412.14744745548813</c:v>
                </c:pt>
                <c:pt idx="3302">
                  <c:v>413.32662138352015</c:v>
                </c:pt>
                <c:pt idx="3303">
                  <c:v>420.0020918236392</c:v>
                </c:pt>
                <c:pt idx="3304">
                  <c:v>433.25876686662474</c:v>
                </c:pt>
                <c:pt idx="3305">
                  <c:v>461.4138920751443</c:v>
                </c:pt>
                <c:pt idx="3306">
                  <c:v>479.28283255808816</c:v>
                </c:pt>
                <c:pt idx="3307">
                  <c:v>476.38963204511617</c:v>
                </c:pt>
                <c:pt idx="3308">
                  <c:v>488.03958512190457</c:v>
                </c:pt>
                <c:pt idx="3309">
                  <c:v>525.32567705835095</c:v>
                </c:pt>
                <c:pt idx="3310">
                  <c:v>550.07817912775772</c:v>
                </c:pt>
                <c:pt idx="3311">
                  <c:v>508.15252177231315</c:v>
                </c:pt>
                <c:pt idx="3312">
                  <c:v>460.08460409344758</c:v>
                </c:pt>
                <c:pt idx="3313">
                  <c:v>432.05378627267498</c:v>
                </c:pt>
                <c:pt idx="3314">
                  <c:v>407.14800265800687</c:v>
                </c:pt>
                <c:pt idx="3315">
                  <c:v>404.72119321268821</c:v>
                </c:pt>
                <c:pt idx="3316">
                  <c:v>404.34325713534162</c:v>
                </c:pt>
                <c:pt idx="3317">
                  <c:v>401.531238148162</c:v>
                </c:pt>
                <c:pt idx="3318">
                  <c:v>400.73898770221325</c:v>
                </c:pt>
                <c:pt idx="3319">
                  <c:v>408.6083902622853</c:v>
                </c:pt>
                <c:pt idx="3320">
                  <c:v>410.35194053600668</c:v>
                </c:pt>
                <c:pt idx="3321">
                  <c:v>411.56340525891795</c:v>
                </c:pt>
                <c:pt idx="3322">
                  <c:v>412.82033968893734</c:v>
                </c:pt>
                <c:pt idx="3323">
                  <c:v>418.49356840659777</c:v>
                </c:pt>
                <c:pt idx="3324">
                  <c:v>432.13181552840007</c:v>
                </c:pt>
                <c:pt idx="3325">
                  <c:v>436.37880729302265</c:v>
                </c:pt>
                <c:pt idx="3326">
                  <c:v>442.61462526699671</c:v>
                </c:pt>
                <c:pt idx="3327">
                  <c:v>433.5351192534722</c:v>
                </c:pt>
                <c:pt idx="3328">
                  <c:v>443.49925700189533</c:v>
                </c:pt>
                <c:pt idx="3329">
                  <c:v>448.52363937205558</c:v>
                </c:pt>
                <c:pt idx="3330">
                  <c:v>445.4031751041216</c:v>
                </c:pt>
                <c:pt idx="3331">
                  <c:v>436.13270616428474</c:v>
                </c:pt>
                <c:pt idx="3332">
                  <c:v>428.46764970808863</c:v>
                </c:pt>
                <c:pt idx="3333">
                  <c:v>431.59558831038294</c:v>
                </c:pt>
                <c:pt idx="3334">
                  <c:v>431.22639489058304</c:v>
                </c:pt>
                <c:pt idx="3335">
                  <c:v>425.14147993590228</c:v>
                </c:pt>
                <c:pt idx="3336">
                  <c:v>417.58491950951753</c:v>
                </c:pt>
                <c:pt idx="3337">
                  <c:v>420.08152020987313</c:v>
                </c:pt>
                <c:pt idx="3338">
                  <c:v>414.32811008133177</c:v>
                </c:pt>
                <c:pt idx="3339">
                  <c:v>414.09852257042462</c:v>
                </c:pt>
                <c:pt idx="3340">
                  <c:v>418.85192008694565</c:v>
                </c:pt>
                <c:pt idx="3341">
                  <c:v>433.39398679508935</c:v>
                </c:pt>
                <c:pt idx="3342">
                  <c:v>453.35558125092484</c:v>
                </c:pt>
                <c:pt idx="3343">
                  <c:v>465.9895450329372</c:v>
                </c:pt>
                <c:pt idx="3344">
                  <c:v>476.52360064474522</c:v>
                </c:pt>
                <c:pt idx="3345">
                  <c:v>454.14054656739319</c:v>
                </c:pt>
                <c:pt idx="3346">
                  <c:v>458.10309655765639</c:v>
                </c:pt>
                <c:pt idx="3347">
                  <c:v>450.23317567549083</c:v>
                </c:pt>
                <c:pt idx="3348">
                  <c:v>471.77763195921506</c:v>
                </c:pt>
                <c:pt idx="3349">
                  <c:v>499.60846518763304</c:v>
                </c:pt>
                <c:pt idx="3350">
                  <c:v>503.66498686642984</c:v>
                </c:pt>
                <c:pt idx="3351">
                  <c:v>463.27546358817716</c:v>
                </c:pt>
                <c:pt idx="3352">
                  <c:v>456.87916994601426</c:v>
                </c:pt>
                <c:pt idx="3353">
                  <c:v>451.8993190710579</c:v>
                </c:pt>
                <c:pt idx="3354">
                  <c:v>422.66966708308956</c:v>
                </c:pt>
                <c:pt idx="3355">
                  <c:v>409.75756179140546</c:v>
                </c:pt>
                <c:pt idx="3356">
                  <c:v>404.5825399309652</c:v>
                </c:pt>
                <c:pt idx="3357">
                  <c:v>405.22222448110944</c:v>
                </c:pt>
                <c:pt idx="3358">
                  <c:v>405.95173429471976</c:v>
                </c:pt>
                <c:pt idx="3359">
                  <c:v>407.27387521686694</c:v>
                </c:pt>
                <c:pt idx="3360">
                  <c:v>409.27046643610794</c:v>
                </c:pt>
                <c:pt idx="3361">
                  <c:v>410.02019943071332</c:v>
                </c:pt>
                <c:pt idx="3362">
                  <c:v>417.6909100055168</c:v>
                </c:pt>
                <c:pt idx="3363">
                  <c:v>423.71709878884701</c:v>
                </c:pt>
                <c:pt idx="3364">
                  <c:v>428.51260520785559</c:v>
                </c:pt>
                <c:pt idx="3365">
                  <c:v>430.24400893023648</c:v>
                </c:pt>
                <c:pt idx="3366">
                  <c:v>436.95914541607732</c:v>
                </c:pt>
                <c:pt idx="3367">
                  <c:v>434.89675824839583</c:v>
                </c:pt>
                <c:pt idx="3368">
                  <c:v>441.47783563341204</c:v>
                </c:pt>
                <c:pt idx="3369">
                  <c:v>458.04935547937225</c:v>
                </c:pt>
                <c:pt idx="3370">
                  <c:v>454.54159245164527</c:v>
                </c:pt>
                <c:pt idx="3371">
                  <c:v>442.72876905704453</c:v>
                </c:pt>
                <c:pt idx="3372">
                  <c:v>428.95542483952659</c:v>
                </c:pt>
                <c:pt idx="3373">
                  <c:v>414.08935792212162</c:v>
                </c:pt>
                <c:pt idx="3374">
                  <c:v>410.13747393733661</c:v>
                </c:pt>
                <c:pt idx="3375">
                  <c:v>405.82787126111879</c:v>
                </c:pt>
                <c:pt idx="3376">
                  <c:v>403.3001351458376</c:v>
                </c:pt>
                <c:pt idx="3377">
                  <c:v>404.25742901921922</c:v>
                </c:pt>
                <c:pt idx="3378">
                  <c:v>407.77677567119957</c:v>
                </c:pt>
                <c:pt idx="3379">
                  <c:v>408.40313422914022</c:v>
                </c:pt>
                <c:pt idx="3380">
                  <c:v>409.4071148626378</c:v>
                </c:pt>
                <c:pt idx="3381">
                  <c:v>407.27419368868976</c:v>
                </c:pt>
                <c:pt idx="3382">
                  <c:v>404.41662847954899</c:v>
                </c:pt>
                <c:pt idx="3383">
                  <c:v>407.17419140037453</c:v>
                </c:pt>
                <c:pt idx="3384">
                  <c:v>415.53875885934815</c:v>
                </c:pt>
                <c:pt idx="3385">
                  <c:v>418.14476954956075</c:v>
                </c:pt>
                <c:pt idx="3386">
                  <c:v>419.94038937245722</c:v>
                </c:pt>
                <c:pt idx="3387">
                  <c:v>424.81409482407793</c:v>
                </c:pt>
                <c:pt idx="3388">
                  <c:v>429.92150350963715</c:v>
                </c:pt>
                <c:pt idx="3389">
                  <c:v>446.10749553053427</c:v>
                </c:pt>
                <c:pt idx="3390">
                  <c:v>452.9665424823217</c:v>
                </c:pt>
                <c:pt idx="3391">
                  <c:v>452.54496426704037</c:v>
                </c:pt>
                <c:pt idx="3392">
                  <c:v>445.62525153733844</c:v>
                </c:pt>
                <c:pt idx="3393">
                  <c:v>430.77432473245858</c:v>
                </c:pt>
                <c:pt idx="3394">
                  <c:v>410.17379730729994</c:v>
                </c:pt>
                <c:pt idx="3395">
                  <c:v>411.42178277290401</c:v>
                </c:pt>
                <c:pt idx="3396">
                  <c:v>413.12538239246123</c:v>
                </c:pt>
                <c:pt idx="3397">
                  <c:v>411.60170652124123</c:v>
                </c:pt>
                <c:pt idx="3398">
                  <c:v>412.71152449512306</c:v>
                </c:pt>
                <c:pt idx="3399">
                  <c:v>411.27795797314712</c:v>
                </c:pt>
                <c:pt idx="3400">
                  <c:v>407.98120927114013</c:v>
                </c:pt>
                <c:pt idx="3401">
                  <c:v>410.62829800603259</c:v>
                </c:pt>
                <c:pt idx="3402">
                  <c:v>415.27879457520874</c:v>
                </c:pt>
                <c:pt idx="3403">
                  <c:v>416.74892711261811</c:v>
                </c:pt>
                <c:pt idx="3404">
                  <c:v>429.36236402486924</c:v>
                </c:pt>
                <c:pt idx="3405">
                  <c:v>430.18339235671118</c:v>
                </c:pt>
                <c:pt idx="3406">
                  <c:v>437.68623906252151</c:v>
                </c:pt>
                <c:pt idx="3407">
                  <c:v>443.49956456831711</c:v>
                </c:pt>
                <c:pt idx="3408">
                  <c:v>447.56145380381798</c:v>
                </c:pt>
                <c:pt idx="3409">
                  <c:v>455.62376434585934</c:v>
                </c:pt>
                <c:pt idx="3410">
                  <c:v>446.49107205220389</c:v>
                </c:pt>
                <c:pt idx="3411">
                  <c:v>429.48074124944696</c:v>
                </c:pt>
                <c:pt idx="3412">
                  <c:v>420.94500299906042</c:v>
                </c:pt>
                <c:pt idx="3413">
                  <c:v>410.12572389820224</c:v>
                </c:pt>
                <c:pt idx="3414">
                  <c:v>403.86000037983905</c:v>
                </c:pt>
                <c:pt idx="3415">
                  <c:v>401.54705263603114</c:v>
                </c:pt>
                <c:pt idx="3416">
                  <c:v>400.17441072835248</c:v>
                </c:pt>
                <c:pt idx="3417">
                  <c:v>399.65436428952592</c:v>
                </c:pt>
                <c:pt idx="3418">
                  <c:v>404.55478870853204</c:v>
                </c:pt>
                <c:pt idx="3419">
                  <c:v>413.00264562949991</c:v>
                </c:pt>
                <c:pt idx="3420">
                  <c:v>415.71551865598025</c:v>
                </c:pt>
                <c:pt idx="3421">
                  <c:v>424.51172013329779</c:v>
                </c:pt>
                <c:pt idx="3422">
                  <c:v>441.52292756921611</c:v>
                </c:pt>
                <c:pt idx="3423">
                  <c:v>464.52226923018037</c:v>
                </c:pt>
                <c:pt idx="3424">
                  <c:v>472.29389084430079</c:v>
                </c:pt>
                <c:pt idx="3425">
                  <c:v>452.52965479467179</c:v>
                </c:pt>
                <c:pt idx="3426">
                  <c:v>454.76121861926475</c:v>
                </c:pt>
                <c:pt idx="3427">
                  <c:v>457.56876015589722</c:v>
                </c:pt>
                <c:pt idx="3428">
                  <c:v>472.51933322973599</c:v>
                </c:pt>
                <c:pt idx="3429">
                  <c:v>464.61583016683568</c:v>
                </c:pt>
                <c:pt idx="3430">
                  <c:v>450.3891480858058</c:v>
                </c:pt>
                <c:pt idx="3431">
                  <c:v>448.26149175893278</c:v>
                </c:pt>
                <c:pt idx="3432">
                  <c:v>436.14927875426298</c:v>
                </c:pt>
                <c:pt idx="3433">
                  <c:v>427.00137985947191</c:v>
                </c:pt>
                <c:pt idx="3434">
                  <c:v>430.64289590588493</c:v>
                </c:pt>
                <c:pt idx="3435">
                  <c:v>429.1193186269623</c:v>
                </c:pt>
                <c:pt idx="3436">
                  <c:v>430.33575942545639</c:v>
                </c:pt>
                <c:pt idx="3437">
                  <c:v>439.57589893355453</c:v>
                </c:pt>
                <c:pt idx="3438">
                  <c:v>435.29426092972676</c:v>
                </c:pt>
                <c:pt idx="3439">
                  <c:v>436.62859457931319</c:v>
                </c:pt>
                <c:pt idx="3440">
                  <c:v>446.9918939285447</c:v>
                </c:pt>
                <c:pt idx="3441">
                  <c:v>444.36708815159034</c:v>
                </c:pt>
                <c:pt idx="3442">
                  <c:v>475.15898547371228</c:v>
                </c:pt>
                <c:pt idx="3443">
                  <c:v>472.86159281718648</c:v>
                </c:pt>
                <c:pt idx="3444">
                  <c:v>480.20539717058551</c:v>
                </c:pt>
                <c:pt idx="3445">
                  <c:v>492.85115423165229</c:v>
                </c:pt>
                <c:pt idx="3446">
                  <c:v>481.73064085716754</c:v>
                </c:pt>
                <c:pt idx="3447">
                  <c:v>458.00205874994117</c:v>
                </c:pt>
                <c:pt idx="3448">
                  <c:v>461.89317912488787</c:v>
                </c:pt>
                <c:pt idx="3449">
                  <c:v>440.28552328177102</c:v>
                </c:pt>
                <c:pt idx="3450">
                  <c:v>442.93331043547408</c:v>
                </c:pt>
                <c:pt idx="3451">
                  <c:v>435.50358757519109</c:v>
                </c:pt>
                <c:pt idx="3452">
                  <c:v>435.37111049506564</c:v>
                </c:pt>
                <c:pt idx="3453">
                  <c:v>436.907029908433</c:v>
                </c:pt>
                <c:pt idx="3454">
                  <c:v>430.62983765629343</c:v>
                </c:pt>
                <c:pt idx="3455">
                  <c:v>421.32110564754743</c:v>
                </c:pt>
                <c:pt idx="3456">
                  <c:v>419.68776312591052</c:v>
                </c:pt>
                <c:pt idx="3457">
                  <c:v>415.34353029605143</c:v>
                </c:pt>
                <c:pt idx="3458">
                  <c:v>414.15387319798992</c:v>
                </c:pt>
                <c:pt idx="3459">
                  <c:v>416.45790176782998</c:v>
                </c:pt>
                <c:pt idx="3460">
                  <c:v>418.12222754010162</c:v>
                </c:pt>
                <c:pt idx="3461">
                  <c:v>417.65962363965315</c:v>
                </c:pt>
                <c:pt idx="3462">
                  <c:v>427.6971644221116</c:v>
                </c:pt>
                <c:pt idx="3463">
                  <c:v>427.98090312077659</c:v>
                </c:pt>
                <c:pt idx="3464">
                  <c:v>423.69003712842192</c:v>
                </c:pt>
                <c:pt idx="3465">
                  <c:v>425.58748283593707</c:v>
                </c:pt>
                <c:pt idx="3466">
                  <c:v>434.00723095845569</c:v>
                </c:pt>
                <c:pt idx="3467">
                  <c:v>430.99964971364943</c:v>
                </c:pt>
                <c:pt idx="3468">
                  <c:v>421.20157345225061</c:v>
                </c:pt>
                <c:pt idx="3469">
                  <c:v>416.47149547946645</c:v>
                </c:pt>
                <c:pt idx="3470">
                  <c:v>421.24656944379109</c:v>
                </c:pt>
                <c:pt idx="3471">
                  <c:v>421.29651644034902</c:v>
                </c:pt>
                <c:pt idx="3472">
                  <c:v>412.77354676899807</c:v>
                </c:pt>
                <c:pt idx="3473">
                  <c:v>401.17189769845913</c:v>
                </c:pt>
                <c:pt idx="3474">
                  <c:v>395.56778420074681</c:v>
                </c:pt>
                <c:pt idx="3475">
                  <c:v>393.23976412721072</c:v>
                </c:pt>
                <c:pt idx="3476">
                  <c:v>397.45981063979332</c:v>
                </c:pt>
                <c:pt idx="3477">
                  <c:v>406.38636763319261</c:v>
                </c:pt>
                <c:pt idx="3478">
                  <c:v>404.69226427838373</c:v>
                </c:pt>
                <c:pt idx="3479">
                  <c:v>406.84272942666746</c:v>
                </c:pt>
                <c:pt idx="3480">
                  <c:v>410.00448307195944</c:v>
                </c:pt>
                <c:pt idx="3481">
                  <c:v>416.79070446043755</c:v>
                </c:pt>
                <c:pt idx="3482">
                  <c:v>426.4347982482862</c:v>
                </c:pt>
                <c:pt idx="3483">
                  <c:v>424.90784464111414</c:v>
                </c:pt>
                <c:pt idx="3484">
                  <c:v>430.73830342172135</c:v>
                </c:pt>
                <c:pt idx="3485">
                  <c:v>433.14645388126627</c:v>
                </c:pt>
                <c:pt idx="3486">
                  <c:v>427.10945549544704</c:v>
                </c:pt>
                <c:pt idx="3487">
                  <c:v>420.70584542433068</c:v>
                </c:pt>
                <c:pt idx="3488">
                  <c:v>415.23698470136907</c:v>
                </c:pt>
                <c:pt idx="3489">
                  <c:v>408.01692083397143</c:v>
                </c:pt>
                <c:pt idx="3490">
                  <c:v>406.80563477118432</c:v>
                </c:pt>
                <c:pt idx="3491">
                  <c:v>406.37583195929972</c:v>
                </c:pt>
                <c:pt idx="3492">
                  <c:v>406.08479924996226</c:v>
                </c:pt>
                <c:pt idx="3493">
                  <c:v>400.33286088448506</c:v>
                </c:pt>
                <c:pt idx="3494">
                  <c:v>397.00096416572035</c:v>
                </c:pt>
                <c:pt idx="3495">
                  <c:v>394.60874838479504</c:v>
                </c:pt>
                <c:pt idx="3496">
                  <c:v>397.48282311574559</c:v>
                </c:pt>
                <c:pt idx="3497">
                  <c:v>394.3557420791667</c:v>
                </c:pt>
                <c:pt idx="3498">
                  <c:v>392.67936535777864</c:v>
                </c:pt>
                <c:pt idx="3499">
                  <c:v>391.80380820429866</c:v>
                </c:pt>
                <c:pt idx="3500">
                  <c:v>401.70535087297907</c:v>
                </c:pt>
                <c:pt idx="3501">
                  <c:v>403.77370610262068</c:v>
                </c:pt>
                <c:pt idx="3502">
                  <c:v>409.39482627481198</c:v>
                </c:pt>
                <c:pt idx="3503">
                  <c:v>412.75296886830876</c:v>
                </c:pt>
                <c:pt idx="3504">
                  <c:v>412.28190784406644</c:v>
                </c:pt>
                <c:pt idx="3505">
                  <c:v>410.37229782863341</c:v>
                </c:pt>
                <c:pt idx="3506">
                  <c:v>416.52352822945608</c:v>
                </c:pt>
                <c:pt idx="3507">
                  <c:v>415.99221299513749</c:v>
                </c:pt>
                <c:pt idx="3508">
                  <c:v>414.48908297904563</c:v>
                </c:pt>
                <c:pt idx="3509">
                  <c:v>407.62493678667647</c:v>
                </c:pt>
                <c:pt idx="3510">
                  <c:v>402.84374672175773</c:v>
                </c:pt>
                <c:pt idx="3511">
                  <c:v>405.92797717175011</c:v>
                </c:pt>
                <c:pt idx="3512">
                  <c:v>400.29568292608491</c:v>
                </c:pt>
                <c:pt idx="3513">
                  <c:v>399.88287456850355</c:v>
                </c:pt>
                <c:pt idx="3514">
                  <c:v>395.47428240083224</c:v>
                </c:pt>
                <c:pt idx="3515">
                  <c:v>398.52932135263939</c:v>
                </c:pt>
                <c:pt idx="3516">
                  <c:v>397.51274614170546</c:v>
                </c:pt>
                <c:pt idx="3517">
                  <c:v>400.71148060662273</c:v>
                </c:pt>
                <c:pt idx="3518">
                  <c:v>397.0057771873208</c:v>
                </c:pt>
                <c:pt idx="3519">
                  <c:v>400.55720772609351</c:v>
                </c:pt>
                <c:pt idx="3520">
                  <c:v>403.93428275225034</c:v>
                </c:pt>
                <c:pt idx="3521">
                  <c:v>405.24846332420447</c:v>
                </c:pt>
                <c:pt idx="3522">
                  <c:v>405.52818491125487</c:v>
                </c:pt>
                <c:pt idx="3523">
                  <c:v>408.73067611874546</c:v>
                </c:pt>
                <c:pt idx="3524">
                  <c:v>411.15921379608216</c:v>
                </c:pt>
                <c:pt idx="3525">
                  <c:v>408.21491012542077</c:v>
                </c:pt>
                <c:pt idx="3526">
                  <c:v>409.83432496747344</c:v>
                </c:pt>
                <c:pt idx="3527">
                  <c:v>409.91394526650902</c:v>
                </c:pt>
                <c:pt idx="3528">
                  <c:v>412.39938551851492</c:v>
                </c:pt>
                <c:pt idx="3529">
                  <c:v>408.79653433368901</c:v>
                </c:pt>
                <c:pt idx="3530">
                  <c:v>406.65598477235852</c:v>
                </c:pt>
                <c:pt idx="3531">
                  <c:v>407.33830385117398</c:v>
                </c:pt>
                <c:pt idx="3532">
                  <c:v>402.3868896855904</c:v>
                </c:pt>
                <c:pt idx="3533">
                  <c:v>400.34665382845736</c:v>
                </c:pt>
                <c:pt idx="3534">
                  <c:v>401.52457327592487</c:v>
                </c:pt>
                <c:pt idx="3535">
                  <c:v>403.82096083682995</c:v>
                </c:pt>
                <c:pt idx="3536">
                  <c:v>406.88152469013022</c:v>
                </c:pt>
                <c:pt idx="3537">
                  <c:v>406.03755585329276</c:v>
                </c:pt>
                <c:pt idx="3538">
                  <c:v>408.82315226579931</c:v>
                </c:pt>
                <c:pt idx="3539">
                  <c:v>415.12085220578109</c:v>
                </c:pt>
                <c:pt idx="3540">
                  <c:v>419.72673826043678</c:v>
                </c:pt>
                <c:pt idx="3541">
                  <c:v>420.21586087567772</c:v>
                </c:pt>
                <c:pt idx="3542">
                  <c:v>426.90267820165644</c:v>
                </c:pt>
                <c:pt idx="3543">
                  <c:v>434.01085833713813</c:v>
                </c:pt>
                <c:pt idx="3544">
                  <c:v>435.46335243246057</c:v>
                </c:pt>
                <c:pt idx="3545">
                  <c:v>435.54368340843291</c:v>
                </c:pt>
                <c:pt idx="3546">
                  <c:v>435.38991241744333</c:v>
                </c:pt>
                <c:pt idx="3547">
                  <c:v>426.90538785174721</c:v>
                </c:pt>
                <c:pt idx="3548">
                  <c:v>417.2986147863777</c:v>
                </c:pt>
                <c:pt idx="3549">
                  <c:v>408.21831608698125</c:v>
                </c:pt>
                <c:pt idx="3550">
                  <c:v>407.69526813769761</c:v>
                </c:pt>
                <c:pt idx="3551">
                  <c:v>407.00436978150572</c:v>
                </c:pt>
                <c:pt idx="3552">
                  <c:v>401.6334760319595</c:v>
                </c:pt>
                <c:pt idx="3553">
                  <c:v>403.76672855170494</c:v>
                </c:pt>
                <c:pt idx="3554">
                  <c:v>405.87857744020522</c:v>
                </c:pt>
                <c:pt idx="3555">
                  <c:v>403.51323755546633</c:v>
                </c:pt>
                <c:pt idx="3556">
                  <c:v>406.02372463717575</c:v>
                </c:pt>
                <c:pt idx="3557">
                  <c:v>413.05346119074977</c:v>
                </c:pt>
                <c:pt idx="3558">
                  <c:v>414.30626506599748</c:v>
                </c:pt>
                <c:pt idx="3559">
                  <c:v>422.41274710285342</c:v>
                </c:pt>
                <c:pt idx="3560">
                  <c:v>439.83572498776306</c:v>
                </c:pt>
                <c:pt idx="3561">
                  <c:v>448.5564973521918</c:v>
                </c:pt>
                <c:pt idx="3562">
                  <c:v>427.19458116095467</c:v>
                </c:pt>
                <c:pt idx="3563">
                  <c:v>420.10693265770357</c:v>
                </c:pt>
                <c:pt idx="3564">
                  <c:v>425.79982164390202</c:v>
                </c:pt>
                <c:pt idx="3565">
                  <c:v>435.31875129932649</c:v>
                </c:pt>
                <c:pt idx="3566">
                  <c:v>433.20094796077518</c:v>
                </c:pt>
                <c:pt idx="3567">
                  <c:v>445.61280317033345</c:v>
                </c:pt>
                <c:pt idx="3568">
                  <c:v>460.40247851959975</c:v>
                </c:pt>
                <c:pt idx="3569">
                  <c:v>449.55979910667685</c:v>
                </c:pt>
                <c:pt idx="3570">
                  <c:v>437.07922000087945</c:v>
                </c:pt>
                <c:pt idx="3571">
                  <c:v>437.90825297469763</c:v>
                </c:pt>
                <c:pt idx="3572">
                  <c:v>415.5183012469904</c:v>
                </c:pt>
                <c:pt idx="3573">
                  <c:v>412.91871980736869</c:v>
                </c:pt>
                <c:pt idx="3574">
                  <c:v>409.25490486947115</c:v>
                </c:pt>
                <c:pt idx="3575">
                  <c:v>405.91102428520639</c:v>
                </c:pt>
                <c:pt idx="3576">
                  <c:v>405.69666984907195</c:v>
                </c:pt>
                <c:pt idx="3577">
                  <c:v>406.99150961965114</c:v>
                </c:pt>
                <c:pt idx="3578">
                  <c:v>406.83803045047222</c:v>
                </c:pt>
                <c:pt idx="3579">
                  <c:v>413.9261405209179</c:v>
                </c:pt>
                <c:pt idx="3580">
                  <c:v>423.17763205328993</c:v>
                </c:pt>
                <c:pt idx="3581">
                  <c:v>421.7599168094228</c:v>
                </c:pt>
                <c:pt idx="3582">
                  <c:v>421.11941141879515</c:v>
                </c:pt>
                <c:pt idx="3583">
                  <c:v>422.28062635649036</c:v>
                </c:pt>
                <c:pt idx="3584">
                  <c:v>430.30723471712605</c:v>
                </c:pt>
                <c:pt idx="3585">
                  <c:v>436.33072045429117</c:v>
                </c:pt>
                <c:pt idx="3586">
                  <c:v>446.3567359825833</c:v>
                </c:pt>
                <c:pt idx="3587">
                  <c:v>447.50827790513569</c:v>
                </c:pt>
                <c:pt idx="3588">
                  <c:v>457.08472808153954</c:v>
                </c:pt>
                <c:pt idx="3589">
                  <c:v>447.14620689106374</c:v>
                </c:pt>
                <c:pt idx="3590">
                  <c:v>428.23545576998487</c:v>
                </c:pt>
                <c:pt idx="3591">
                  <c:v>419.19868252442438</c:v>
                </c:pt>
                <c:pt idx="3592">
                  <c:v>431.30996001862314</c:v>
                </c:pt>
                <c:pt idx="3593">
                  <c:v>423.20498348617673</c:v>
                </c:pt>
                <c:pt idx="3594">
                  <c:v>424.19534539673884</c:v>
                </c:pt>
                <c:pt idx="3595">
                  <c:v>423.40007222524991</c:v>
                </c:pt>
                <c:pt idx="3596">
                  <c:v>424.61450531031375</c:v>
                </c:pt>
                <c:pt idx="3597">
                  <c:v>418.80831559259872</c:v>
                </c:pt>
                <c:pt idx="3598">
                  <c:v>428.47721525047598</c:v>
                </c:pt>
                <c:pt idx="3599">
                  <c:v>442.92815958902048</c:v>
                </c:pt>
                <c:pt idx="3600">
                  <c:v>437.62313915977069</c:v>
                </c:pt>
                <c:pt idx="3601">
                  <c:v>452.71799432160776</c:v>
                </c:pt>
                <c:pt idx="3602">
                  <c:v>432.18273852381867</c:v>
                </c:pt>
                <c:pt idx="3603">
                  <c:v>432.4545572395603</c:v>
                </c:pt>
                <c:pt idx="3604">
                  <c:v>443.33605860638522</c:v>
                </c:pt>
                <c:pt idx="3605">
                  <c:v>448.82911064340539</c:v>
                </c:pt>
                <c:pt idx="3606">
                  <c:v>457.72748914294931</c:v>
                </c:pt>
                <c:pt idx="3607">
                  <c:v>441.9286968290906</c:v>
                </c:pt>
                <c:pt idx="3608">
                  <c:v>434.09364675507044</c:v>
                </c:pt>
                <c:pt idx="3609">
                  <c:v>423.45485582481177</c:v>
                </c:pt>
                <c:pt idx="3610">
                  <c:v>415.28512788316573</c:v>
                </c:pt>
                <c:pt idx="3611">
                  <c:v>407.58687264167492</c:v>
                </c:pt>
                <c:pt idx="3612">
                  <c:v>398.95285225258624</c:v>
                </c:pt>
                <c:pt idx="3613">
                  <c:v>392.71565093923681</c:v>
                </c:pt>
                <c:pt idx="3614">
                  <c:v>398.16317354832967</c:v>
                </c:pt>
                <c:pt idx="3615">
                  <c:v>404.98198540913762</c:v>
                </c:pt>
                <c:pt idx="3616">
                  <c:v>405.62917913810861</c:v>
                </c:pt>
                <c:pt idx="3617">
                  <c:v>408.51931506148316</c:v>
                </c:pt>
                <c:pt idx="3618">
                  <c:v>414.18313513705607</c:v>
                </c:pt>
                <c:pt idx="3619">
                  <c:v>423.34338633749218</c:v>
                </c:pt>
                <c:pt idx="3620">
                  <c:v>421.80356654989112</c:v>
                </c:pt>
                <c:pt idx="3621">
                  <c:v>422.30541512849459</c:v>
                </c:pt>
                <c:pt idx="3622">
                  <c:v>425.2796680548758</c:v>
                </c:pt>
                <c:pt idx="3623">
                  <c:v>430.63315637299502</c:v>
                </c:pt>
                <c:pt idx="3624">
                  <c:v>444.5339179280075</c:v>
                </c:pt>
                <c:pt idx="3625">
                  <c:v>435.85784508785224</c:v>
                </c:pt>
                <c:pt idx="3626">
                  <c:v>430.72730557077591</c:v>
                </c:pt>
                <c:pt idx="3627">
                  <c:v>429.70413265930756</c:v>
                </c:pt>
                <c:pt idx="3628">
                  <c:v>434.03230615445966</c:v>
                </c:pt>
                <c:pt idx="3629">
                  <c:v>435.63115232859434</c:v>
                </c:pt>
                <c:pt idx="3630">
                  <c:v>425.52629372163642</c:v>
                </c:pt>
                <c:pt idx="3631">
                  <c:v>417.89185114699353</c:v>
                </c:pt>
                <c:pt idx="3632">
                  <c:v>413.38263313595053</c:v>
                </c:pt>
                <c:pt idx="3633">
                  <c:v>409.6241088503478</c:v>
                </c:pt>
                <c:pt idx="3634">
                  <c:v>414.86795762975976</c:v>
                </c:pt>
                <c:pt idx="3635">
                  <c:v>412.78521140064919</c:v>
                </c:pt>
                <c:pt idx="3636">
                  <c:v>413.03680419594889</c:v>
                </c:pt>
                <c:pt idx="3637">
                  <c:v>422.14836698231386</c:v>
                </c:pt>
                <c:pt idx="3638">
                  <c:v>430.46349496737577</c:v>
                </c:pt>
                <c:pt idx="3639">
                  <c:v>438.1756397123437</c:v>
                </c:pt>
                <c:pt idx="3640">
                  <c:v>437.52297623063038</c:v>
                </c:pt>
                <c:pt idx="3641">
                  <c:v>436.02537793179141</c:v>
                </c:pt>
                <c:pt idx="3642">
                  <c:v>437.9238734641981</c:v>
                </c:pt>
                <c:pt idx="3643">
                  <c:v>445.42677284045823</c:v>
                </c:pt>
                <c:pt idx="3644">
                  <c:v>453.87235927974325</c:v>
                </c:pt>
                <c:pt idx="3645">
                  <c:v>453.42228599890029</c:v>
                </c:pt>
                <c:pt idx="3646">
                  <c:v>455.77777498516843</c:v>
                </c:pt>
                <c:pt idx="3647">
                  <c:v>453.08194202638259</c:v>
                </c:pt>
                <c:pt idx="3648">
                  <c:v>431.4648935388073</c:v>
                </c:pt>
                <c:pt idx="3649">
                  <c:v>418.63064454812456</c:v>
                </c:pt>
                <c:pt idx="3650">
                  <c:v>410.26679737914691</c:v>
                </c:pt>
                <c:pt idx="3651">
                  <c:v>414.4955583821253</c:v>
                </c:pt>
                <c:pt idx="3652">
                  <c:v>406.85518028912685</c:v>
                </c:pt>
                <c:pt idx="3653">
                  <c:v>404.94537666325925</c:v>
                </c:pt>
                <c:pt idx="3654">
                  <c:v>401.76804172141084</c:v>
                </c:pt>
                <c:pt idx="3655">
                  <c:v>409.10681324928169</c:v>
                </c:pt>
                <c:pt idx="3656">
                  <c:v>423.94218595995886</c:v>
                </c:pt>
                <c:pt idx="3657">
                  <c:v>423.28705607629547</c:v>
                </c:pt>
                <c:pt idx="3658">
                  <c:v>424.7375622856959</c:v>
                </c:pt>
                <c:pt idx="3659">
                  <c:v>429.03498974105548</c:v>
                </c:pt>
                <c:pt idx="3660">
                  <c:v>427.97527937696594</c:v>
                </c:pt>
                <c:pt idx="3661">
                  <c:v>419.89675422866696</c:v>
                </c:pt>
                <c:pt idx="3662">
                  <c:v>416.51661685210422</c:v>
                </c:pt>
                <c:pt idx="3663">
                  <c:v>414.25998596427564</c:v>
                </c:pt>
                <c:pt idx="3664">
                  <c:v>410.07623671012726</c:v>
                </c:pt>
                <c:pt idx="3665">
                  <c:v>410.0335261000871</c:v>
                </c:pt>
                <c:pt idx="3666">
                  <c:v>416.59617311477882</c:v>
                </c:pt>
                <c:pt idx="3667">
                  <c:v>415.26722081598848</c:v>
                </c:pt>
                <c:pt idx="3668">
                  <c:v>416.08984619770752</c:v>
                </c:pt>
                <c:pt idx="3669">
                  <c:v>413.09607601717408</c:v>
                </c:pt>
                <c:pt idx="3670">
                  <c:v>414.85204258516768</c:v>
                </c:pt>
                <c:pt idx="3671">
                  <c:v>426.28773105191271</c:v>
                </c:pt>
                <c:pt idx="3672">
                  <c:v>430.99744477700762</c:v>
                </c:pt>
                <c:pt idx="3673">
                  <c:v>435.00071079856832</c:v>
                </c:pt>
                <c:pt idx="3674">
                  <c:v>431.49565533605539</c:v>
                </c:pt>
                <c:pt idx="3675">
                  <c:v>424.72503656504625</c:v>
                </c:pt>
                <c:pt idx="3676">
                  <c:v>421.44258711529409</c:v>
                </c:pt>
                <c:pt idx="3677">
                  <c:v>423.49715451190303</c:v>
                </c:pt>
                <c:pt idx="3678">
                  <c:v>428.51993746440434</c:v>
                </c:pt>
                <c:pt idx="3679">
                  <c:v>432.76464240776158</c:v>
                </c:pt>
                <c:pt idx="3680">
                  <c:v>438.20635815664775</c:v>
                </c:pt>
                <c:pt idx="3681">
                  <c:v>433.92018753281855</c:v>
                </c:pt>
                <c:pt idx="3682">
                  <c:v>418.67330859978904</c:v>
                </c:pt>
                <c:pt idx="3683">
                  <c:v>412.6439034611123</c:v>
                </c:pt>
                <c:pt idx="3684">
                  <c:v>407.30428797688597</c:v>
                </c:pt>
                <c:pt idx="3685">
                  <c:v>404.08231429941861</c:v>
                </c:pt>
                <c:pt idx="3686">
                  <c:v>402.18162778425454</c:v>
                </c:pt>
                <c:pt idx="3687">
                  <c:v>401.79107880013748</c:v>
                </c:pt>
                <c:pt idx="3688">
                  <c:v>404.40179434361539</c:v>
                </c:pt>
                <c:pt idx="3689">
                  <c:v>401.93347347023371</c:v>
                </c:pt>
                <c:pt idx="3690">
                  <c:v>403.37361356489407</c:v>
                </c:pt>
                <c:pt idx="3691">
                  <c:v>403.21496932670146</c:v>
                </c:pt>
                <c:pt idx="3692">
                  <c:v>405.34707473714644</c:v>
                </c:pt>
                <c:pt idx="3693">
                  <c:v>407.09847699179289</c:v>
                </c:pt>
                <c:pt idx="3694">
                  <c:v>406.16592616716417</c:v>
                </c:pt>
                <c:pt idx="3695">
                  <c:v>406.94881900673556</c:v>
                </c:pt>
                <c:pt idx="3696">
                  <c:v>410.70381202197842</c:v>
                </c:pt>
                <c:pt idx="3697">
                  <c:v>413.35363793084986</c:v>
                </c:pt>
                <c:pt idx="3698">
                  <c:v>414.25031062113146</c:v>
                </c:pt>
                <c:pt idx="3699">
                  <c:v>414.91429183473758</c:v>
                </c:pt>
                <c:pt idx="3700">
                  <c:v>414.5805574565108</c:v>
                </c:pt>
                <c:pt idx="3701">
                  <c:v>405.08432370497724</c:v>
                </c:pt>
                <c:pt idx="3702">
                  <c:v>403.26051045519301</c:v>
                </c:pt>
                <c:pt idx="3703">
                  <c:v>400.83509084134096</c:v>
                </c:pt>
                <c:pt idx="3704">
                  <c:v>398.1444883753968</c:v>
                </c:pt>
                <c:pt idx="3705">
                  <c:v>398.31077617372</c:v>
                </c:pt>
                <c:pt idx="3706">
                  <c:v>397.9741513154263</c:v>
                </c:pt>
                <c:pt idx="3707">
                  <c:v>399.26138218600568</c:v>
                </c:pt>
                <c:pt idx="3708">
                  <c:v>398.97714074861972</c:v>
                </c:pt>
                <c:pt idx="3709">
                  <c:v>397.41179784050263</c:v>
                </c:pt>
                <c:pt idx="3710">
                  <c:v>399.56787994537791</c:v>
                </c:pt>
                <c:pt idx="3711">
                  <c:v>404.19350749496908</c:v>
                </c:pt>
                <c:pt idx="3712">
                  <c:v>408.81959166147669</c:v>
                </c:pt>
                <c:pt idx="3713">
                  <c:v>412.91269936013714</c:v>
                </c:pt>
                <c:pt idx="3714">
                  <c:v>410.41919569857976</c:v>
                </c:pt>
                <c:pt idx="3715">
                  <c:v>409.15042011690269</c:v>
                </c:pt>
                <c:pt idx="3716">
                  <c:v>417.60589143026567</c:v>
                </c:pt>
                <c:pt idx="3717">
                  <c:v>427.75392344032679</c:v>
                </c:pt>
                <c:pt idx="3718">
                  <c:v>431.84526322707842</c:v>
                </c:pt>
                <c:pt idx="3719">
                  <c:v>433.46593733157209</c:v>
                </c:pt>
                <c:pt idx="3720">
                  <c:v>427.18913966237113</c:v>
                </c:pt>
                <c:pt idx="3721">
                  <c:v>407.30407127028928</c:v>
                </c:pt>
                <c:pt idx="3722">
                  <c:v>404.46657634722396</c:v>
                </c:pt>
                <c:pt idx="3723">
                  <c:v>401.91476412843508</c:v>
                </c:pt>
                <c:pt idx="3724">
                  <c:v>397.44040111166998</c:v>
                </c:pt>
                <c:pt idx="3725">
                  <c:v>395.74594072044181</c:v>
                </c:pt>
                <c:pt idx="3726">
                  <c:v>393.51210169392283</c:v>
                </c:pt>
                <c:pt idx="3727">
                  <c:v>394.9204481540815</c:v>
                </c:pt>
                <c:pt idx="3728">
                  <c:v>395.20217513873496</c:v>
                </c:pt>
                <c:pt idx="3729">
                  <c:v>394.49975878994411</c:v>
                </c:pt>
                <c:pt idx="3730">
                  <c:v>395.95006476778303</c:v>
                </c:pt>
                <c:pt idx="3731">
                  <c:v>405.32550825322227</c:v>
                </c:pt>
                <c:pt idx="3732">
                  <c:v>414.81803936823172</c:v>
                </c:pt>
                <c:pt idx="3733">
                  <c:v>421.95750753089544</c:v>
                </c:pt>
                <c:pt idx="3734">
                  <c:v>428.9255107416954</c:v>
                </c:pt>
                <c:pt idx="3735">
                  <c:v>447.04405417373926</c:v>
                </c:pt>
                <c:pt idx="3736">
                  <c:v>482.70042627072769</c:v>
                </c:pt>
                <c:pt idx="3737">
                  <c:v>474.49923119675378</c:v>
                </c:pt>
                <c:pt idx="3738">
                  <c:v>472.19723196555964</c:v>
                </c:pt>
                <c:pt idx="3739">
                  <c:v>460.15386446449736</c:v>
                </c:pt>
                <c:pt idx="3740">
                  <c:v>425.55776556948138</c:v>
                </c:pt>
                <c:pt idx="3741">
                  <c:v>397.15334732595761</c:v>
                </c:pt>
                <c:pt idx="3742">
                  <c:v>391.60964311655749</c:v>
                </c:pt>
                <c:pt idx="3743">
                  <c:v>393.38625757227317</c:v>
                </c:pt>
                <c:pt idx="3744">
                  <c:v>391.57522538347723</c:v>
                </c:pt>
                <c:pt idx="3745">
                  <c:v>389.12692291241916</c:v>
                </c:pt>
                <c:pt idx="3746">
                  <c:v>391.32410634656503</c:v>
                </c:pt>
                <c:pt idx="3747">
                  <c:v>392.53176001091288</c:v>
                </c:pt>
                <c:pt idx="3748">
                  <c:v>393.48926100484664</c:v>
                </c:pt>
                <c:pt idx="3749">
                  <c:v>397.65923339717881</c:v>
                </c:pt>
                <c:pt idx="3750">
                  <c:v>399.76589447046933</c:v>
                </c:pt>
                <c:pt idx="3751">
                  <c:v>413.60298545549529</c:v>
                </c:pt>
                <c:pt idx="3752">
                  <c:v>424.37545694426115</c:v>
                </c:pt>
                <c:pt idx="3753">
                  <c:v>437.95040127543297</c:v>
                </c:pt>
                <c:pt idx="3754">
                  <c:v>441.25091106040873</c:v>
                </c:pt>
                <c:pt idx="3755">
                  <c:v>447.76289026132099</c:v>
                </c:pt>
                <c:pt idx="3756">
                  <c:v>468.01875876197357</c:v>
                </c:pt>
                <c:pt idx="3757">
                  <c:v>479.60993888217723</c:v>
                </c:pt>
                <c:pt idx="3758">
                  <c:v>475.09291962345566</c:v>
                </c:pt>
                <c:pt idx="3759">
                  <c:v>470.58675633689921</c:v>
                </c:pt>
                <c:pt idx="3760">
                  <c:v>445.67635598595274</c:v>
                </c:pt>
                <c:pt idx="3761">
                  <c:v>426.37259361396571</c:v>
                </c:pt>
                <c:pt idx="3762">
                  <c:v>422.85731976064994</c:v>
                </c:pt>
                <c:pt idx="3763">
                  <c:v>415.40274178294862</c:v>
                </c:pt>
                <c:pt idx="3764">
                  <c:v>403.39069711519932</c:v>
                </c:pt>
                <c:pt idx="3765">
                  <c:v>401.50878881013136</c:v>
                </c:pt>
                <c:pt idx="3766">
                  <c:v>403.26757494411629</c:v>
                </c:pt>
                <c:pt idx="3767">
                  <c:v>403.01623933296264</c:v>
                </c:pt>
                <c:pt idx="3768">
                  <c:v>403.18468875747948</c:v>
                </c:pt>
                <c:pt idx="3769">
                  <c:v>405.46022615061059</c:v>
                </c:pt>
                <c:pt idx="3770">
                  <c:v>409.68835635838082</c:v>
                </c:pt>
                <c:pt idx="3771">
                  <c:v>427.52255925281804</c:v>
                </c:pt>
                <c:pt idx="3772">
                  <c:v>437.92764258145093</c:v>
                </c:pt>
                <c:pt idx="3773">
                  <c:v>451.24675992341912</c:v>
                </c:pt>
                <c:pt idx="3774">
                  <c:v>444.53024193002523</c:v>
                </c:pt>
                <c:pt idx="3775">
                  <c:v>451.97171953048428</c:v>
                </c:pt>
                <c:pt idx="3776">
                  <c:v>454.01610627654986</c:v>
                </c:pt>
                <c:pt idx="3777">
                  <c:v>451.67704688809749</c:v>
                </c:pt>
                <c:pt idx="3778">
                  <c:v>469.82280836883331</c:v>
                </c:pt>
                <c:pt idx="3779">
                  <c:v>476.83874431635894</c:v>
                </c:pt>
                <c:pt idx="3780">
                  <c:v>428.25521104457636</c:v>
                </c:pt>
                <c:pt idx="3781">
                  <c:v>394.4335811581488</c:v>
                </c:pt>
                <c:pt idx="3782">
                  <c:v>396.24671359438582</c:v>
                </c:pt>
                <c:pt idx="3783">
                  <c:v>398.38315275305774</c:v>
                </c:pt>
                <c:pt idx="3784">
                  <c:v>406.74705225581113</c:v>
                </c:pt>
                <c:pt idx="3785">
                  <c:v>406.10336368662286</c:v>
                </c:pt>
                <c:pt idx="3786">
                  <c:v>405.10081900568537</c:v>
                </c:pt>
                <c:pt idx="3787">
                  <c:v>404.92496247585382</c:v>
                </c:pt>
                <c:pt idx="3788">
                  <c:v>409.04089248144442</c:v>
                </c:pt>
                <c:pt idx="3789">
                  <c:v>421.11944417469476</c:v>
                </c:pt>
                <c:pt idx="3790">
                  <c:v>432.9489563524603</c:v>
                </c:pt>
                <c:pt idx="3791">
                  <c:v>439.62635845349274</c:v>
                </c:pt>
                <c:pt idx="3792">
                  <c:v>466.80253563877955</c:v>
                </c:pt>
                <c:pt idx="3793">
                  <c:v>447.24610324631044</c:v>
                </c:pt>
                <c:pt idx="3794">
                  <c:v>426.25507192767964</c:v>
                </c:pt>
                <c:pt idx="3795">
                  <c:v>424.18201109323485</c:v>
                </c:pt>
                <c:pt idx="3796">
                  <c:v>425.93545792435253</c:v>
                </c:pt>
                <c:pt idx="3797">
                  <c:v>428.68573482516024</c:v>
                </c:pt>
                <c:pt idx="3798">
                  <c:v>407.19097094425319</c:v>
                </c:pt>
                <c:pt idx="3799">
                  <c:v>398.07609094884725</c:v>
                </c:pt>
                <c:pt idx="3800">
                  <c:v>396.84273910425452</c:v>
                </c:pt>
                <c:pt idx="3801">
                  <c:v>399.33173860253487</c:v>
                </c:pt>
                <c:pt idx="3802">
                  <c:v>398.5289690695173</c:v>
                </c:pt>
                <c:pt idx="3803">
                  <c:v>399.29015532009322</c:v>
                </c:pt>
                <c:pt idx="3804">
                  <c:v>396.96605399513817</c:v>
                </c:pt>
                <c:pt idx="3805">
                  <c:v>393.93026406550581</c:v>
                </c:pt>
                <c:pt idx="3806">
                  <c:v>401.1366304004232</c:v>
                </c:pt>
                <c:pt idx="3807">
                  <c:v>402.52537305874165</c:v>
                </c:pt>
                <c:pt idx="3808">
                  <c:v>405.02458339435896</c:v>
                </c:pt>
                <c:pt idx="3809">
                  <c:v>420.61730192330651</c:v>
                </c:pt>
                <c:pt idx="3810">
                  <c:v>416.43550419447547</c:v>
                </c:pt>
                <c:pt idx="3811">
                  <c:v>429.01515754987628</c:v>
                </c:pt>
                <c:pt idx="3812">
                  <c:v>429.06698840524842</c:v>
                </c:pt>
                <c:pt idx="3813">
                  <c:v>463.2501457109575</c:v>
                </c:pt>
                <c:pt idx="3814">
                  <c:v>479.3138022097902</c:v>
                </c:pt>
                <c:pt idx="3815">
                  <c:v>463.64561454427326</c:v>
                </c:pt>
                <c:pt idx="3816">
                  <c:v>459.66818026818078</c:v>
                </c:pt>
                <c:pt idx="3817">
                  <c:v>463.11979144785749</c:v>
                </c:pt>
                <c:pt idx="3818">
                  <c:v>461.43759096476361</c:v>
                </c:pt>
                <c:pt idx="3819">
                  <c:v>430.36501311441089</c:v>
                </c:pt>
                <c:pt idx="3820">
                  <c:v>410.59955247634394</c:v>
                </c:pt>
                <c:pt idx="3821">
                  <c:v>405.28551966884191</c:v>
                </c:pt>
                <c:pt idx="3822">
                  <c:v>405.59616724269597</c:v>
                </c:pt>
                <c:pt idx="3823">
                  <c:v>404.42702834985954</c:v>
                </c:pt>
                <c:pt idx="3824">
                  <c:v>403.39553713624025</c:v>
                </c:pt>
                <c:pt idx="3825">
                  <c:v>405.29944622155693</c:v>
                </c:pt>
                <c:pt idx="3826">
                  <c:v>404.711141180531</c:v>
                </c:pt>
                <c:pt idx="3827">
                  <c:v>403.4696429083138</c:v>
                </c:pt>
                <c:pt idx="3828">
                  <c:v>404.52451669066772</c:v>
                </c:pt>
                <c:pt idx="3829">
                  <c:v>413.21851792944767</c:v>
                </c:pt>
                <c:pt idx="3830">
                  <c:v>417.14142754165601</c:v>
                </c:pt>
                <c:pt idx="3831">
                  <c:v>424.20396258203982</c:v>
                </c:pt>
                <c:pt idx="3832">
                  <c:v>432.22472182170509</c:v>
                </c:pt>
                <c:pt idx="3833">
                  <c:v>442.64189193499578</c:v>
                </c:pt>
                <c:pt idx="3834">
                  <c:v>453.62883667870426</c:v>
                </c:pt>
                <c:pt idx="3835">
                  <c:v>457.27248787441141</c:v>
                </c:pt>
                <c:pt idx="3836">
                  <c:v>468.99314202716761</c:v>
                </c:pt>
                <c:pt idx="3837">
                  <c:v>469.56071801351993</c:v>
                </c:pt>
                <c:pt idx="3838">
                  <c:v>442.80059863702735</c:v>
                </c:pt>
                <c:pt idx="3839">
                  <c:v>405.30946230987905</c:v>
                </c:pt>
                <c:pt idx="3840">
                  <c:v>400.41496539154565</c:v>
                </c:pt>
                <c:pt idx="3841">
                  <c:v>400.42758683377315</c:v>
                </c:pt>
                <c:pt idx="3842">
                  <c:v>397.16726150263128</c:v>
                </c:pt>
                <c:pt idx="3843">
                  <c:v>397.99557273224843</c:v>
                </c:pt>
                <c:pt idx="3844">
                  <c:v>399.14363783564897</c:v>
                </c:pt>
                <c:pt idx="3845">
                  <c:v>404.16591109858228</c:v>
                </c:pt>
                <c:pt idx="3846">
                  <c:v>415.025613340002</c:v>
                </c:pt>
                <c:pt idx="3847">
                  <c:v>415.72521198403246</c:v>
                </c:pt>
                <c:pt idx="3848">
                  <c:v>417.25237274835143</c:v>
                </c:pt>
                <c:pt idx="3849">
                  <c:v>420.82825825633341</c:v>
                </c:pt>
                <c:pt idx="3850">
                  <c:v>426.93808022470705</c:v>
                </c:pt>
                <c:pt idx="3851">
                  <c:v>430.09570985916827</c:v>
                </c:pt>
                <c:pt idx="3852">
                  <c:v>426.41257505318464</c:v>
                </c:pt>
                <c:pt idx="3853">
                  <c:v>424.27489594527799</c:v>
                </c:pt>
                <c:pt idx="3854">
                  <c:v>418.5763993681532</c:v>
                </c:pt>
                <c:pt idx="3855">
                  <c:v>413.17701316342334</c:v>
                </c:pt>
                <c:pt idx="3856">
                  <c:v>406.17892161095085</c:v>
                </c:pt>
                <c:pt idx="3857">
                  <c:v>400.2228574919472</c:v>
                </c:pt>
                <c:pt idx="3858">
                  <c:v>400.51090423840679</c:v>
                </c:pt>
                <c:pt idx="3859">
                  <c:v>399.84414469514007</c:v>
                </c:pt>
                <c:pt idx="3860">
                  <c:v>401.99677036805434</c:v>
                </c:pt>
                <c:pt idx="3861">
                  <c:v>403.04113359326999</c:v>
                </c:pt>
                <c:pt idx="3862">
                  <c:v>411.95313860762298</c:v>
                </c:pt>
                <c:pt idx="3863">
                  <c:v>423.70093112500558</c:v>
                </c:pt>
                <c:pt idx="3864">
                  <c:v>421.44113091857247</c:v>
                </c:pt>
                <c:pt idx="3865">
                  <c:v>431.60452332087533</c:v>
                </c:pt>
                <c:pt idx="3866">
                  <c:v>441.97144055789499</c:v>
                </c:pt>
                <c:pt idx="3867">
                  <c:v>435.19935030710565</c:v>
                </c:pt>
                <c:pt idx="3868">
                  <c:v>420.09713916579011</c:v>
                </c:pt>
                <c:pt idx="3869">
                  <c:v>423.29861714043545</c:v>
                </c:pt>
                <c:pt idx="3870">
                  <c:v>424.31764292612877</c:v>
                </c:pt>
                <c:pt idx="3871">
                  <c:v>420.25551161602323</c:v>
                </c:pt>
                <c:pt idx="3872">
                  <c:v>419.87659240536595</c:v>
                </c:pt>
                <c:pt idx="3873">
                  <c:v>413.27093890646614</c:v>
                </c:pt>
                <c:pt idx="3874">
                  <c:v>408.24555316149741</c:v>
                </c:pt>
                <c:pt idx="3875">
                  <c:v>399.88166256386171</c:v>
                </c:pt>
                <c:pt idx="3876">
                  <c:v>395.9446813100563</c:v>
                </c:pt>
                <c:pt idx="3877">
                  <c:v>394.51103578677885</c:v>
                </c:pt>
                <c:pt idx="3878">
                  <c:v>393.03856318918054</c:v>
                </c:pt>
                <c:pt idx="3879">
                  <c:v>392.94629133221753</c:v>
                </c:pt>
                <c:pt idx="3880">
                  <c:v>392.54402369104565</c:v>
                </c:pt>
                <c:pt idx="3881">
                  <c:v>392.24583875939214</c:v>
                </c:pt>
                <c:pt idx="3882">
                  <c:v>392.29061289042698</c:v>
                </c:pt>
                <c:pt idx="3883">
                  <c:v>397.61012423188026</c:v>
                </c:pt>
                <c:pt idx="3884">
                  <c:v>405.18416815857654</c:v>
                </c:pt>
                <c:pt idx="3885">
                  <c:v>407.78114887321948</c:v>
                </c:pt>
                <c:pt idx="3886">
                  <c:v>408.08830134877752</c:v>
                </c:pt>
                <c:pt idx="3887">
                  <c:v>408.5894247554819</c:v>
                </c:pt>
                <c:pt idx="3888">
                  <c:v>422.58798835396379</c:v>
                </c:pt>
                <c:pt idx="3889">
                  <c:v>424.43106367474036</c:v>
                </c:pt>
                <c:pt idx="3890">
                  <c:v>426.00214725978225</c:v>
                </c:pt>
                <c:pt idx="3891">
                  <c:v>427.785871657011</c:v>
                </c:pt>
                <c:pt idx="3892">
                  <c:v>419.8517166156376</c:v>
                </c:pt>
                <c:pt idx="3893">
                  <c:v>409.53526388112766</c:v>
                </c:pt>
                <c:pt idx="3894">
                  <c:v>407.32650243851458</c:v>
                </c:pt>
                <c:pt idx="3895">
                  <c:v>404.99878931716177</c:v>
                </c:pt>
                <c:pt idx="3896">
                  <c:v>401.88256442351451</c:v>
                </c:pt>
                <c:pt idx="3897">
                  <c:v>399.79536365901214</c:v>
                </c:pt>
                <c:pt idx="3898">
                  <c:v>398.18861795087594</c:v>
                </c:pt>
                <c:pt idx="3899">
                  <c:v>397.86081293078774</c:v>
                </c:pt>
                <c:pt idx="3900">
                  <c:v>396.98470174995202</c:v>
                </c:pt>
                <c:pt idx="3901">
                  <c:v>395.47493642885826</c:v>
                </c:pt>
                <c:pt idx="3902">
                  <c:v>395.79496313304014</c:v>
                </c:pt>
                <c:pt idx="3903">
                  <c:v>402.62323762613443</c:v>
                </c:pt>
                <c:pt idx="3904">
                  <c:v>410.77140128076252</c:v>
                </c:pt>
                <c:pt idx="3905">
                  <c:v>416.12767998493558</c:v>
                </c:pt>
                <c:pt idx="3906">
                  <c:v>414.29286913971833</c:v>
                </c:pt>
                <c:pt idx="3907">
                  <c:v>425.21051392406758</c:v>
                </c:pt>
                <c:pt idx="3908">
                  <c:v>441.941896011246</c:v>
                </c:pt>
                <c:pt idx="3909">
                  <c:v>450.93431664501355</c:v>
                </c:pt>
                <c:pt idx="3910">
                  <c:v>452.35835969334255</c:v>
                </c:pt>
                <c:pt idx="3911">
                  <c:v>452.45414944260312</c:v>
                </c:pt>
                <c:pt idx="3912">
                  <c:v>447.16588167262483</c:v>
                </c:pt>
                <c:pt idx="3913">
                  <c:v>420.34829915152307</c:v>
                </c:pt>
                <c:pt idx="3914">
                  <c:v>412.81191930378884</c:v>
                </c:pt>
                <c:pt idx="3915">
                  <c:v>406.74899303359956</c:v>
                </c:pt>
                <c:pt idx="3916">
                  <c:v>394.84408152753275</c:v>
                </c:pt>
                <c:pt idx="3917">
                  <c:v>396.15885167406054</c:v>
                </c:pt>
                <c:pt idx="3918">
                  <c:v>396.79387547765936</c:v>
                </c:pt>
                <c:pt idx="3919">
                  <c:v>394.96066153837859</c:v>
                </c:pt>
                <c:pt idx="3920">
                  <c:v>394.23183196315654</c:v>
                </c:pt>
                <c:pt idx="3921">
                  <c:v>392.13618337079055</c:v>
                </c:pt>
                <c:pt idx="3922">
                  <c:v>396.08100889427436</c:v>
                </c:pt>
                <c:pt idx="3923">
                  <c:v>402.38210681365319</c:v>
                </c:pt>
                <c:pt idx="3924">
                  <c:v>409.22591888618524</c:v>
                </c:pt>
                <c:pt idx="3925">
                  <c:v>416.86026399521836</c:v>
                </c:pt>
                <c:pt idx="3926">
                  <c:v>409.2512123803964</c:v>
                </c:pt>
                <c:pt idx="3927">
                  <c:v>423.286125642157</c:v>
                </c:pt>
                <c:pt idx="3928">
                  <c:v>452.89073462961443</c:v>
                </c:pt>
                <c:pt idx="3929">
                  <c:v>454.32263450811519</c:v>
                </c:pt>
                <c:pt idx="3930">
                  <c:v>450.96192974238085</c:v>
                </c:pt>
                <c:pt idx="3931">
                  <c:v>467.0581812591472</c:v>
                </c:pt>
                <c:pt idx="3932">
                  <c:v>486.72892434318868</c:v>
                </c:pt>
                <c:pt idx="3933">
                  <c:v>443.98567624632994</c:v>
                </c:pt>
                <c:pt idx="3934">
                  <c:v>425.2874908984403</c:v>
                </c:pt>
                <c:pt idx="3935">
                  <c:v>409.37509281087307</c:v>
                </c:pt>
                <c:pt idx="3936">
                  <c:v>401.72537213617954</c:v>
                </c:pt>
                <c:pt idx="3937">
                  <c:v>404.49541221569467</c:v>
                </c:pt>
                <c:pt idx="3938">
                  <c:v>402.01667947534696</c:v>
                </c:pt>
                <c:pt idx="3939">
                  <c:v>403.63312119413132</c:v>
                </c:pt>
                <c:pt idx="3940">
                  <c:v>403.13471632746041</c:v>
                </c:pt>
                <c:pt idx="3941">
                  <c:v>396.89741428950418</c:v>
                </c:pt>
                <c:pt idx="3942">
                  <c:v>395.13719589252344</c:v>
                </c:pt>
                <c:pt idx="3943">
                  <c:v>396.23639415929046</c:v>
                </c:pt>
                <c:pt idx="3944">
                  <c:v>401.23008073761366</c:v>
                </c:pt>
                <c:pt idx="3945">
                  <c:v>403.81760806869914</c:v>
                </c:pt>
                <c:pt idx="3946">
                  <c:v>405.04651292529252</c:v>
                </c:pt>
                <c:pt idx="3947">
                  <c:v>400.10453072647709</c:v>
                </c:pt>
                <c:pt idx="3948">
                  <c:v>399.22602331854029</c:v>
                </c:pt>
                <c:pt idx="3949">
                  <c:v>400.70669780942279</c:v>
                </c:pt>
                <c:pt idx="3950">
                  <c:v>401.2959983485743</c:v>
                </c:pt>
                <c:pt idx="3951">
                  <c:v>402.85901385103841</c:v>
                </c:pt>
                <c:pt idx="3952">
                  <c:v>405.95334399896251</c:v>
                </c:pt>
                <c:pt idx="3953">
                  <c:v>403.83713799065549</c:v>
                </c:pt>
                <c:pt idx="3954">
                  <c:v>401.19758412581575</c:v>
                </c:pt>
                <c:pt idx="3955">
                  <c:v>399.65437282001187</c:v>
                </c:pt>
                <c:pt idx="3956">
                  <c:v>398.21438266134192</c:v>
                </c:pt>
                <c:pt idx="3957">
                  <c:v>397.95527199915955</c:v>
                </c:pt>
                <c:pt idx="3958">
                  <c:v>397.89609635747934</c:v>
                </c:pt>
                <c:pt idx="3959">
                  <c:v>398.30775546216097</c:v>
                </c:pt>
                <c:pt idx="3960">
                  <c:v>396.1525412886736</c:v>
                </c:pt>
                <c:pt idx="3961">
                  <c:v>396.82449007249591</c:v>
                </c:pt>
                <c:pt idx="3962">
                  <c:v>397.33521763728339</c:v>
                </c:pt>
                <c:pt idx="3963">
                  <c:v>403.09172548327956</c:v>
                </c:pt>
                <c:pt idx="3964">
                  <c:v>409.33679543157609</c:v>
                </c:pt>
                <c:pt idx="3965">
                  <c:v>413.7852061417467</c:v>
                </c:pt>
                <c:pt idx="3966">
                  <c:v>415.52351021415745</c:v>
                </c:pt>
                <c:pt idx="3967">
                  <c:v>414.96105862518976</c:v>
                </c:pt>
                <c:pt idx="3968">
                  <c:v>415.6674764221313</c:v>
                </c:pt>
                <c:pt idx="3969">
                  <c:v>422.67664434527995</c:v>
                </c:pt>
                <c:pt idx="3970">
                  <c:v>437.9908229500067</c:v>
                </c:pt>
                <c:pt idx="3971">
                  <c:v>454.44481288856252</c:v>
                </c:pt>
                <c:pt idx="3972">
                  <c:v>462.1572618575907</c:v>
                </c:pt>
                <c:pt idx="3973">
                  <c:v>412.95735883569904</c:v>
                </c:pt>
                <c:pt idx="3974">
                  <c:v>405.53779794647244</c:v>
                </c:pt>
                <c:pt idx="3975">
                  <c:v>400.4263100625796</c:v>
                </c:pt>
                <c:pt idx="3976">
                  <c:v>396.05331173640775</c:v>
                </c:pt>
                <c:pt idx="3977">
                  <c:v>396.07328974823133</c:v>
                </c:pt>
                <c:pt idx="3978">
                  <c:v>395.93949490081752</c:v>
                </c:pt>
                <c:pt idx="3979">
                  <c:v>396.61663909631477</c:v>
                </c:pt>
                <c:pt idx="3980">
                  <c:v>394.85728849841763</c:v>
                </c:pt>
                <c:pt idx="3981">
                  <c:v>395.79815633712587</c:v>
                </c:pt>
                <c:pt idx="3982">
                  <c:v>396.33215713502261</c:v>
                </c:pt>
                <c:pt idx="3983">
                  <c:v>408.56389220439667</c:v>
                </c:pt>
                <c:pt idx="3984">
                  <c:v>411.28926341668932</c:v>
                </c:pt>
                <c:pt idx="3985">
                  <c:v>410.59075328602984</c:v>
                </c:pt>
                <c:pt idx="3986">
                  <c:v>434.06448559248787</c:v>
                </c:pt>
                <c:pt idx="3987">
                  <c:v>437.59848856404352</c:v>
                </c:pt>
                <c:pt idx="3988">
                  <c:v>482.78759114098864</c:v>
                </c:pt>
                <c:pt idx="3989">
                  <c:v>490.61374924724379</c:v>
                </c:pt>
                <c:pt idx="3990">
                  <c:v>492.26336242845667</c:v>
                </c:pt>
                <c:pt idx="3991">
                  <c:v>473.03591467180775</c:v>
                </c:pt>
                <c:pt idx="3992">
                  <c:v>468.02302836811594</c:v>
                </c:pt>
                <c:pt idx="3993">
                  <c:v>403.90136054055762</c:v>
                </c:pt>
                <c:pt idx="3994">
                  <c:v>401.33141935915506</c:v>
                </c:pt>
                <c:pt idx="3995">
                  <c:v>394.30162469751377</c:v>
                </c:pt>
                <c:pt idx="3996">
                  <c:v>395.21833690970755</c:v>
                </c:pt>
                <c:pt idx="3997">
                  <c:v>393.63157606829679</c:v>
                </c:pt>
                <c:pt idx="3998">
                  <c:v>394.38354677412502</c:v>
                </c:pt>
                <c:pt idx="3999">
                  <c:v>394.22957684433311</c:v>
                </c:pt>
                <c:pt idx="4000">
                  <c:v>395.36583544337981</c:v>
                </c:pt>
                <c:pt idx="4001">
                  <c:v>395.73914991365911</c:v>
                </c:pt>
                <c:pt idx="4002">
                  <c:v>396.98408525578537</c:v>
                </c:pt>
                <c:pt idx="4003">
                  <c:v>408.68747829184429</c:v>
                </c:pt>
                <c:pt idx="4004">
                  <c:v>412.74515802748664</c:v>
                </c:pt>
                <c:pt idx="4005">
                  <c:v>417.61869581430273</c:v>
                </c:pt>
                <c:pt idx="4006">
                  <c:v>424.84280831185202</c:v>
                </c:pt>
                <c:pt idx="4007">
                  <c:v>428.42290589337927</c:v>
                </c:pt>
                <c:pt idx="4008">
                  <c:v>431.56419881024709</c:v>
                </c:pt>
                <c:pt idx="4009">
                  <c:v>431.47458426363141</c:v>
                </c:pt>
                <c:pt idx="4010">
                  <c:v>431.44515453092856</c:v>
                </c:pt>
                <c:pt idx="4011">
                  <c:v>426.93399621784459</c:v>
                </c:pt>
                <c:pt idx="4012">
                  <c:v>423.91512293610123</c:v>
                </c:pt>
                <c:pt idx="4013">
                  <c:v>415.69614951986</c:v>
                </c:pt>
                <c:pt idx="4014">
                  <c:v>409.24784100825178</c:v>
                </c:pt>
                <c:pt idx="4015">
                  <c:v>411.6919148373189</c:v>
                </c:pt>
                <c:pt idx="4016">
                  <c:v>414.28214854108438</c:v>
                </c:pt>
                <c:pt idx="4017">
                  <c:v>413.18127307690406</c:v>
                </c:pt>
                <c:pt idx="4018">
                  <c:v>408.28564586787513</c:v>
                </c:pt>
                <c:pt idx="4019">
                  <c:v>399.11684731063116</c:v>
                </c:pt>
                <c:pt idx="4020">
                  <c:v>403.12409159208107</c:v>
                </c:pt>
                <c:pt idx="4021">
                  <c:v>406.49904874566528</c:v>
                </c:pt>
                <c:pt idx="4022">
                  <c:v>409.65321753055099</c:v>
                </c:pt>
                <c:pt idx="4023">
                  <c:v>417.72385261231329</c:v>
                </c:pt>
                <c:pt idx="4024">
                  <c:v>412.37987838917962</c:v>
                </c:pt>
                <c:pt idx="4025">
                  <c:v>408.2465693431916</c:v>
                </c:pt>
                <c:pt idx="4026">
                  <c:v>404.82793689962614</c:v>
                </c:pt>
                <c:pt idx="4027">
                  <c:v>405.90986554362235</c:v>
                </c:pt>
                <c:pt idx="4028">
                  <c:v>408.90629133792498</c:v>
                </c:pt>
                <c:pt idx="4029">
                  <c:v>403.4909691113287</c:v>
                </c:pt>
                <c:pt idx="4030">
                  <c:v>407.21042335836944</c:v>
                </c:pt>
                <c:pt idx="4031">
                  <c:v>406.89473905155262</c:v>
                </c:pt>
                <c:pt idx="4032">
                  <c:v>406.34054222301535</c:v>
                </c:pt>
                <c:pt idx="4033">
                  <c:v>399.55993946018253</c:v>
                </c:pt>
                <c:pt idx="4034">
                  <c:v>396.95464420204024</c:v>
                </c:pt>
                <c:pt idx="4035">
                  <c:v>395.10423759138365</c:v>
                </c:pt>
                <c:pt idx="4036">
                  <c:v>394.35272802338193</c:v>
                </c:pt>
                <c:pt idx="4037">
                  <c:v>395.2394647629261</c:v>
                </c:pt>
                <c:pt idx="4038">
                  <c:v>395.15357350442025</c:v>
                </c:pt>
                <c:pt idx="4039">
                  <c:v>393.52380051646475</c:v>
                </c:pt>
                <c:pt idx="4040">
                  <c:v>393.71647420293198</c:v>
                </c:pt>
                <c:pt idx="4041">
                  <c:v>394.92522139675691</c:v>
                </c:pt>
                <c:pt idx="4042">
                  <c:v>395.03712432021035</c:v>
                </c:pt>
                <c:pt idx="4043">
                  <c:v>400.24003546452548</c:v>
                </c:pt>
                <c:pt idx="4044">
                  <c:v>404.46525860456597</c:v>
                </c:pt>
                <c:pt idx="4045">
                  <c:v>407.26274041859682</c:v>
                </c:pt>
                <c:pt idx="4046">
                  <c:v>406.82725222869669</c:v>
                </c:pt>
                <c:pt idx="4047">
                  <c:v>408.89452030663102</c:v>
                </c:pt>
                <c:pt idx="4048">
                  <c:v>419.86500064754398</c:v>
                </c:pt>
                <c:pt idx="4049">
                  <c:v>417.31625289462846</c:v>
                </c:pt>
                <c:pt idx="4050">
                  <c:v>422.67741058211095</c:v>
                </c:pt>
                <c:pt idx="4051">
                  <c:v>429.52343836873285</c:v>
                </c:pt>
                <c:pt idx="4052">
                  <c:v>429.2672915420132</c:v>
                </c:pt>
                <c:pt idx="4053">
                  <c:v>408.28685523398337</c:v>
                </c:pt>
                <c:pt idx="4054">
                  <c:v>402.70652281565685</c:v>
                </c:pt>
                <c:pt idx="4055">
                  <c:v>403.30209741824689</c:v>
                </c:pt>
                <c:pt idx="4056">
                  <c:v>399.02620480911463</c:v>
                </c:pt>
                <c:pt idx="4057">
                  <c:v>402.20932928881228</c:v>
                </c:pt>
                <c:pt idx="4058">
                  <c:v>402.17627845470383</c:v>
                </c:pt>
                <c:pt idx="4059">
                  <c:v>401.36979697081722</c:v>
                </c:pt>
                <c:pt idx="4060">
                  <c:v>398.29029003617455</c:v>
                </c:pt>
                <c:pt idx="4061">
                  <c:v>397.9493577286795</c:v>
                </c:pt>
                <c:pt idx="4062">
                  <c:v>399.84836247855651</c:v>
                </c:pt>
                <c:pt idx="4063">
                  <c:v>403.77706943324716</c:v>
                </c:pt>
                <c:pt idx="4064">
                  <c:v>410.65186801771239</c:v>
                </c:pt>
                <c:pt idx="4065">
                  <c:v>415.99989088323093</c:v>
                </c:pt>
                <c:pt idx="4066">
                  <c:v>416.7128647491283</c:v>
                </c:pt>
                <c:pt idx="4067">
                  <c:v>424.09970003154842</c:v>
                </c:pt>
                <c:pt idx="4068">
                  <c:v>425.37460537784517</c:v>
                </c:pt>
                <c:pt idx="4069">
                  <c:v>431.0757097139599</c:v>
                </c:pt>
                <c:pt idx="4070">
                  <c:v>438.29508128116908</c:v>
                </c:pt>
                <c:pt idx="4071">
                  <c:v>443.59369580136934</c:v>
                </c:pt>
                <c:pt idx="4072">
                  <c:v>430.99856540923207</c:v>
                </c:pt>
                <c:pt idx="4073">
                  <c:v>407.44229702082379</c:v>
                </c:pt>
                <c:pt idx="4074">
                  <c:v>393.64854059670932</c:v>
                </c:pt>
                <c:pt idx="4075">
                  <c:v>393.00877597420305</c:v>
                </c:pt>
                <c:pt idx="4076">
                  <c:v>391.98537956811543</c:v>
                </c:pt>
                <c:pt idx="4077">
                  <c:v>391.8653415949442</c:v>
                </c:pt>
                <c:pt idx="4078">
                  <c:v>389.19488611167634</c:v>
                </c:pt>
                <c:pt idx="4079">
                  <c:v>389.46590988620079</c:v>
                </c:pt>
                <c:pt idx="4080">
                  <c:v>384.99062061291795</c:v>
                </c:pt>
                <c:pt idx="4081">
                  <c:v>385.99199572654129</c:v>
                </c:pt>
                <c:pt idx="4082">
                  <c:v>390.14106312936588</c:v>
                </c:pt>
                <c:pt idx="4083">
                  <c:v>402.47516744617508</c:v>
                </c:pt>
                <c:pt idx="4084">
                  <c:v>415.80375115294243</c:v>
                </c:pt>
                <c:pt idx="4085">
                  <c:v>424.34165985908402</c:v>
                </c:pt>
                <c:pt idx="4086">
                  <c:v>430.64776100912752</c:v>
                </c:pt>
                <c:pt idx="4087">
                  <c:v>434.90635326067081</c:v>
                </c:pt>
                <c:pt idx="4088">
                  <c:v>448.44906641711856</c:v>
                </c:pt>
                <c:pt idx="4089">
                  <c:v>446.29488803396669</c:v>
                </c:pt>
                <c:pt idx="4090">
                  <c:v>473.03956755019118</c:v>
                </c:pt>
                <c:pt idx="4091">
                  <c:v>458.82939530124486</c:v>
                </c:pt>
                <c:pt idx="4092">
                  <c:v>425.83069507888621</c:v>
                </c:pt>
                <c:pt idx="4093">
                  <c:v>407.44437994547661</c:v>
                </c:pt>
                <c:pt idx="4094">
                  <c:v>404.62725009096954</c:v>
                </c:pt>
                <c:pt idx="4095">
                  <c:v>399.09207918559861</c:v>
                </c:pt>
                <c:pt idx="4096">
                  <c:v>396.89803879639703</c:v>
                </c:pt>
                <c:pt idx="4097">
                  <c:v>394.47959067811075</c:v>
                </c:pt>
                <c:pt idx="4098">
                  <c:v>393.15085132007528</c:v>
                </c:pt>
                <c:pt idx="4099">
                  <c:v>392.50571752177564</c:v>
                </c:pt>
                <c:pt idx="4100">
                  <c:v>391.06947695767241</c:v>
                </c:pt>
                <c:pt idx="4101">
                  <c:v>389.73962386315355</c:v>
                </c:pt>
                <c:pt idx="4102">
                  <c:v>388.55223219585537</c:v>
                </c:pt>
                <c:pt idx="4103">
                  <c:v>392.82708627763219</c:v>
                </c:pt>
                <c:pt idx="4104">
                  <c:v>396.85810328722084</c:v>
                </c:pt>
                <c:pt idx="4105">
                  <c:v>398.34596385109847</c:v>
                </c:pt>
                <c:pt idx="4106">
                  <c:v>397.56499604382424</c:v>
                </c:pt>
                <c:pt idx="4107">
                  <c:v>398.64286041466346</c:v>
                </c:pt>
                <c:pt idx="4108">
                  <c:v>398.65426018658655</c:v>
                </c:pt>
                <c:pt idx="4109">
                  <c:v>399.53464974355978</c:v>
                </c:pt>
                <c:pt idx="4110">
                  <c:v>403.44208307538588</c:v>
                </c:pt>
                <c:pt idx="4111">
                  <c:v>413.53635944287555</c:v>
                </c:pt>
                <c:pt idx="4112">
                  <c:v>420.0401125860692</c:v>
                </c:pt>
                <c:pt idx="4113">
                  <c:v>429.12833485927354</c:v>
                </c:pt>
                <c:pt idx="4114">
                  <c:v>423.59031187338525</c:v>
                </c:pt>
                <c:pt idx="4115">
                  <c:v>406.22154789451577</c:v>
                </c:pt>
                <c:pt idx="4116">
                  <c:v>405.55009893541637</c:v>
                </c:pt>
                <c:pt idx="4117">
                  <c:v>405.51163022622518</c:v>
                </c:pt>
                <c:pt idx="4118">
                  <c:v>401.04697594147149</c:v>
                </c:pt>
                <c:pt idx="4119">
                  <c:v>399.41917737575886</c:v>
                </c:pt>
                <c:pt idx="4120">
                  <c:v>392.72583755718489</c:v>
                </c:pt>
                <c:pt idx="4121">
                  <c:v>394.92950644015229</c:v>
                </c:pt>
                <c:pt idx="4122">
                  <c:v>395.61567270736077</c:v>
                </c:pt>
                <c:pt idx="4123">
                  <c:v>394.84732850030758</c:v>
                </c:pt>
                <c:pt idx="4124">
                  <c:v>400.45538216052211</c:v>
                </c:pt>
                <c:pt idx="4125">
                  <c:v>402.11525744558008</c:v>
                </c:pt>
                <c:pt idx="4126">
                  <c:v>408.59184951069284</c:v>
                </c:pt>
                <c:pt idx="4127">
                  <c:v>411.55184371564553</c:v>
                </c:pt>
                <c:pt idx="4128">
                  <c:v>424.10202229478671</c:v>
                </c:pt>
                <c:pt idx="4129">
                  <c:v>427.26502814160278</c:v>
                </c:pt>
                <c:pt idx="4130">
                  <c:v>423.32227959453951</c:v>
                </c:pt>
                <c:pt idx="4131">
                  <c:v>423.77171864697675</c:v>
                </c:pt>
                <c:pt idx="4132">
                  <c:v>419.36114322373624</c:v>
                </c:pt>
                <c:pt idx="4133">
                  <c:v>419.58404393613768</c:v>
                </c:pt>
                <c:pt idx="4134">
                  <c:v>408.07443681175835</c:v>
                </c:pt>
                <c:pt idx="4135">
                  <c:v>397.02981704146765</c:v>
                </c:pt>
                <c:pt idx="4136">
                  <c:v>396.73440972534758</c:v>
                </c:pt>
                <c:pt idx="4137">
                  <c:v>397.86240248661801</c:v>
                </c:pt>
                <c:pt idx="4138">
                  <c:v>399.95871881732239</c:v>
                </c:pt>
                <c:pt idx="4139">
                  <c:v>398.89080639440857</c:v>
                </c:pt>
                <c:pt idx="4140">
                  <c:v>397.20457329302366</c:v>
                </c:pt>
                <c:pt idx="4141">
                  <c:v>388.10678562742953</c:v>
                </c:pt>
                <c:pt idx="4142">
                  <c:v>388.20075900893107</c:v>
                </c:pt>
                <c:pt idx="4143">
                  <c:v>391.22766834629363</c:v>
                </c:pt>
                <c:pt idx="4144">
                  <c:v>398.43654075778585</c:v>
                </c:pt>
                <c:pt idx="4145">
                  <c:v>408.23051744297862</c:v>
                </c:pt>
                <c:pt idx="4146">
                  <c:v>408.14525976281016</c:v>
                </c:pt>
                <c:pt idx="4147">
                  <c:v>409.23034773580576</c:v>
                </c:pt>
                <c:pt idx="4148">
                  <c:v>411.4198900216424</c:v>
                </c:pt>
                <c:pt idx="4149">
                  <c:v>411.34884173600676</c:v>
                </c:pt>
                <c:pt idx="4150">
                  <c:v>408.14360975693012</c:v>
                </c:pt>
                <c:pt idx="4151">
                  <c:v>409.52804998932095</c:v>
                </c:pt>
                <c:pt idx="4152">
                  <c:v>411.70318319439525</c:v>
                </c:pt>
                <c:pt idx="4153">
                  <c:v>413.02212632102373</c:v>
                </c:pt>
                <c:pt idx="4154">
                  <c:v>408.75675894142279</c:v>
                </c:pt>
                <c:pt idx="4155">
                  <c:v>396.30530852585804</c:v>
                </c:pt>
                <c:pt idx="4156">
                  <c:v>395.74968544085834</c:v>
                </c:pt>
                <c:pt idx="4157">
                  <c:v>393.71636400044247</c:v>
                </c:pt>
                <c:pt idx="4158">
                  <c:v>394.23713707848464</c:v>
                </c:pt>
                <c:pt idx="4159">
                  <c:v>393.42371052454098</c:v>
                </c:pt>
                <c:pt idx="4160">
                  <c:v>390.32236605399129</c:v>
                </c:pt>
                <c:pt idx="4161">
                  <c:v>388.48230665927662</c:v>
                </c:pt>
                <c:pt idx="4162">
                  <c:v>388.86349218950215</c:v>
                </c:pt>
                <c:pt idx="4163">
                  <c:v>389.31584120342347</c:v>
                </c:pt>
                <c:pt idx="4164">
                  <c:v>393.04781245082177</c:v>
                </c:pt>
                <c:pt idx="4165">
                  <c:v>398.63445922411051</c:v>
                </c:pt>
                <c:pt idx="4166">
                  <c:v>401.38312863348739</c:v>
                </c:pt>
                <c:pt idx="4167">
                  <c:v>404.03338214693719</c:v>
                </c:pt>
                <c:pt idx="4168">
                  <c:v>402.6697931045332</c:v>
                </c:pt>
                <c:pt idx="4169">
                  <c:v>402.48630465744361</c:v>
                </c:pt>
                <c:pt idx="4170">
                  <c:v>406.59803773199604</c:v>
                </c:pt>
                <c:pt idx="4171">
                  <c:v>410.23008002039336</c:v>
                </c:pt>
                <c:pt idx="4172">
                  <c:v>413.20884091717909</c:v>
                </c:pt>
                <c:pt idx="4173">
                  <c:v>412.53111812891456</c:v>
                </c:pt>
                <c:pt idx="4174">
                  <c:v>404.4764799226312</c:v>
                </c:pt>
                <c:pt idx="4175">
                  <c:v>397.62785179199938</c:v>
                </c:pt>
                <c:pt idx="4176">
                  <c:v>395.51538335051657</c:v>
                </c:pt>
                <c:pt idx="4177">
                  <c:v>394.36055084743981</c:v>
                </c:pt>
                <c:pt idx="4178">
                  <c:v>393.48917978311096</c:v>
                </c:pt>
                <c:pt idx="4179">
                  <c:v>392.25980328140315</c:v>
                </c:pt>
                <c:pt idx="4180">
                  <c:v>388.30155737844512</c:v>
                </c:pt>
                <c:pt idx="4181">
                  <c:v>388.83455764040485</c:v>
                </c:pt>
                <c:pt idx="4182">
                  <c:v>390.61743533852808</c:v>
                </c:pt>
                <c:pt idx="4183">
                  <c:v>393.26285377731949</c:v>
                </c:pt>
                <c:pt idx="4184">
                  <c:v>398.30988805240258</c:v>
                </c:pt>
                <c:pt idx="4185">
                  <c:v>407.65831140182689</c:v>
                </c:pt>
                <c:pt idx="4186">
                  <c:v>413.14783666595844</c:v>
                </c:pt>
                <c:pt idx="4187">
                  <c:v>422.45499517329603</c:v>
                </c:pt>
                <c:pt idx="4188">
                  <c:v>420.3165742658104</c:v>
                </c:pt>
                <c:pt idx="4189">
                  <c:v>425.04504273567386</c:v>
                </c:pt>
                <c:pt idx="4190">
                  <c:v>418.4987458540237</c:v>
                </c:pt>
                <c:pt idx="4191">
                  <c:v>420.91229337810353</c:v>
                </c:pt>
                <c:pt idx="4192">
                  <c:v>426.7101137531327</c:v>
                </c:pt>
                <c:pt idx="4193">
                  <c:v>426.79949852206101</c:v>
                </c:pt>
                <c:pt idx="4194">
                  <c:v>411.43455842002606</c:v>
                </c:pt>
                <c:pt idx="4195">
                  <c:v>396.45349994474594</c:v>
                </c:pt>
                <c:pt idx="4196">
                  <c:v>391.504344491719</c:v>
                </c:pt>
                <c:pt idx="4197">
                  <c:v>396.88434671620882</c:v>
                </c:pt>
                <c:pt idx="4198">
                  <c:v>399.40380099089435</c:v>
                </c:pt>
                <c:pt idx="4199">
                  <c:v>394.83456116233515</c:v>
                </c:pt>
                <c:pt idx="4200">
                  <c:v>392.7332056749467</c:v>
                </c:pt>
                <c:pt idx="4201">
                  <c:v>387.12601443880817</c:v>
                </c:pt>
                <c:pt idx="4202">
                  <c:v>385.61217531137157</c:v>
                </c:pt>
                <c:pt idx="4203">
                  <c:v>390.498852847862</c:v>
                </c:pt>
                <c:pt idx="4204">
                  <c:v>395.46700366000221</c:v>
                </c:pt>
                <c:pt idx="4205">
                  <c:v>409.18661350416306</c:v>
                </c:pt>
                <c:pt idx="4206">
                  <c:v>413.63766836901482</c:v>
                </c:pt>
                <c:pt idx="4207">
                  <c:v>421.97506830403984</c:v>
                </c:pt>
                <c:pt idx="4208">
                  <c:v>427.41430643845359</c:v>
                </c:pt>
                <c:pt idx="4209">
                  <c:v>429.23217897811628</c:v>
                </c:pt>
                <c:pt idx="4210">
                  <c:v>434.89019467109108</c:v>
                </c:pt>
                <c:pt idx="4211">
                  <c:v>449.67564257337</c:v>
                </c:pt>
                <c:pt idx="4212">
                  <c:v>479.15751917122003</c:v>
                </c:pt>
                <c:pt idx="4213">
                  <c:v>443.19397122079693</c:v>
                </c:pt>
                <c:pt idx="4214">
                  <c:v>409.36730731903913</c:v>
                </c:pt>
                <c:pt idx="4215">
                  <c:v>398.25667412588859</c:v>
                </c:pt>
                <c:pt idx="4216">
                  <c:v>394.90217432600963</c:v>
                </c:pt>
                <c:pt idx="4217">
                  <c:v>391.06875213977628</c:v>
                </c:pt>
                <c:pt idx="4218">
                  <c:v>394.87457834489555</c:v>
                </c:pt>
                <c:pt idx="4219">
                  <c:v>392.92211744155628</c:v>
                </c:pt>
                <c:pt idx="4220">
                  <c:v>396.59112408612481</c:v>
                </c:pt>
                <c:pt idx="4221">
                  <c:v>398.28244585409345</c:v>
                </c:pt>
                <c:pt idx="4222">
                  <c:v>394.80433843469183</c:v>
                </c:pt>
                <c:pt idx="4223">
                  <c:v>398.81038844839514</c:v>
                </c:pt>
                <c:pt idx="4224">
                  <c:v>402.80446344385945</c:v>
                </c:pt>
                <c:pt idx="4225">
                  <c:v>410.82322384856684</c:v>
                </c:pt>
                <c:pt idx="4226">
                  <c:v>414.62014721237915</c:v>
                </c:pt>
                <c:pt idx="4227">
                  <c:v>432.65330010920871</c:v>
                </c:pt>
                <c:pt idx="4228">
                  <c:v>443.6579167276762</c:v>
                </c:pt>
                <c:pt idx="4229">
                  <c:v>429.00541998465474</c:v>
                </c:pt>
                <c:pt idx="4230">
                  <c:v>438.89462357612854</c:v>
                </c:pt>
                <c:pt idx="4231">
                  <c:v>447.55984611215933</c:v>
                </c:pt>
                <c:pt idx="4232">
                  <c:v>424.92587076031828</c:v>
                </c:pt>
                <c:pt idx="4233">
                  <c:v>408.82670162201998</c:v>
                </c:pt>
                <c:pt idx="4234">
                  <c:v>399.85539303643839</c:v>
                </c:pt>
                <c:pt idx="4235">
                  <c:v>398.62929653872305</c:v>
                </c:pt>
                <c:pt idx="4236">
                  <c:v>397.09140606094303</c:v>
                </c:pt>
                <c:pt idx="4237">
                  <c:v>396.36092575942121</c:v>
                </c:pt>
                <c:pt idx="4238">
                  <c:v>395.7266974593453</c:v>
                </c:pt>
                <c:pt idx="4239">
                  <c:v>395.58625186090416</c:v>
                </c:pt>
                <c:pt idx="4240">
                  <c:v>396.92702563830409</c:v>
                </c:pt>
                <c:pt idx="4241">
                  <c:v>398.93507112350352</c:v>
                </c:pt>
                <c:pt idx="4242">
                  <c:v>399.31304799628521</c:v>
                </c:pt>
                <c:pt idx="4243">
                  <c:v>400.69802466319965</c:v>
                </c:pt>
                <c:pt idx="4244">
                  <c:v>401.2408103304046</c:v>
                </c:pt>
                <c:pt idx="4245">
                  <c:v>402.9613280979857</c:v>
                </c:pt>
                <c:pt idx="4246">
                  <c:v>404.19121243716444</c:v>
                </c:pt>
                <c:pt idx="4247">
                  <c:v>403.09997358299069</c:v>
                </c:pt>
                <c:pt idx="4248">
                  <c:v>401.18400253678629</c:v>
                </c:pt>
                <c:pt idx="4249">
                  <c:v>398.39481808754647</c:v>
                </c:pt>
                <c:pt idx="4250">
                  <c:v>399.19114472495397</c:v>
                </c:pt>
                <c:pt idx="4251">
                  <c:v>403.74293259408336</c:v>
                </c:pt>
                <c:pt idx="4252">
                  <c:v>403.5423154905406</c:v>
                </c:pt>
                <c:pt idx="4253">
                  <c:v>400.84422870018375</c:v>
                </c:pt>
                <c:pt idx="4254">
                  <c:v>394.79330020376983</c:v>
                </c:pt>
                <c:pt idx="4255">
                  <c:v>393.68741950931309</c:v>
                </c:pt>
                <c:pt idx="4256">
                  <c:v>396.02442566491374</c:v>
                </c:pt>
                <c:pt idx="4257">
                  <c:v>397.14286435761767</c:v>
                </c:pt>
                <c:pt idx="4258">
                  <c:v>395.44538161484672</c:v>
                </c:pt>
                <c:pt idx="4259">
                  <c:v>394.89151577901021</c:v>
                </c:pt>
                <c:pt idx="4260">
                  <c:v>394.5635710542382</c:v>
                </c:pt>
                <c:pt idx="4261">
                  <c:v>395.16706577868769</c:v>
                </c:pt>
                <c:pt idx="4262">
                  <c:v>394.42602016140847</c:v>
                </c:pt>
                <c:pt idx="4263">
                  <c:v>396.91585854033468</c:v>
                </c:pt>
                <c:pt idx="4264">
                  <c:v>399.46393751921164</c:v>
                </c:pt>
                <c:pt idx="4265">
                  <c:v>403.88019446846812</c:v>
                </c:pt>
                <c:pt idx="4266">
                  <c:v>406.00914787131728</c:v>
                </c:pt>
                <c:pt idx="4267">
                  <c:v>409.96956111392143</c:v>
                </c:pt>
                <c:pt idx="4268">
                  <c:v>413.28163228913263</c:v>
                </c:pt>
                <c:pt idx="4269">
                  <c:v>413.43742350758771</c:v>
                </c:pt>
                <c:pt idx="4270">
                  <c:v>426.70900408609987</c:v>
                </c:pt>
                <c:pt idx="4271">
                  <c:v>434.99611676901799</c:v>
                </c:pt>
                <c:pt idx="4272">
                  <c:v>439.86708820140746</c:v>
                </c:pt>
                <c:pt idx="4273">
                  <c:v>428.20064453572644</c:v>
                </c:pt>
                <c:pt idx="4274">
                  <c:v>409.01768175478634</c:v>
                </c:pt>
                <c:pt idx="4275">
                  <c:v>391.88240576827184</c:v>
                </c:pt>
                <c:pt idx="4276">
                  <c:v>393.45443521833795</c:v>
                </c:pt>
                <c:pt idx="4277">
                  <c:v>393.92289580670672</c:v>
                </c:pt>
                <c:pt idx="4278">
                  <c:v>393.65033989319306</c:v>
                </c:pt>
                <c:pt idx="4279">
                  <c:v>392.50755132279141</c:v>
                </c:pt>
                <c:pt idx="4280">
                  <c:v>393.03086259152741</c:v>
                </c:pt>
                <c:pt idx="4281">
                  <c:v>393.01620331896765</c:v>
                </c:pt>
                <c:pt idx="4282">
                  <c:v>392.7767013095123</c:v>
                </c:pt>
                <c:pt idx="4283">
                  <c:v>399.04960457091062</c:v>
                </c:pt>
                <c:pt idx="4284">
                  <c:v>400.47767891243905</c:v>
                </c:pt>
                <c:pt idx="4285">
                  <c:v>410.12309493850489</c:v>
                </c:pt>
                <c:pt idx="4286">
                  <c:v>414.49191654633438</c:v>
                </c:pt>
                <c:pt idx="4287">
                  <c:v>419.3403718980411</c:v>
                </c:pt>
                <c:pt idx="4288">
                  <c:v>422.25060167843941</c:v>
                </c:pt>
                <c:pt idx="4289">
                  <c:v>429.37849128380799</c:v>
                </c:pt>
                <c:pt idx="4290">
                  <c:v>429.09323415514996</c:v>
                </c:pt>
                <c:pt idx="4291">
                  <c:v>430.26109723177655</c:v>
                </c:pt>
                <c:pt idx="4292">
                  <c:v>428.09040686532376</c:v>
                </c:pt>
                <c:pt idx="4293">
                  <c:v>426.75050949823338</c:v>
                </c:pt>
                <c:pt idx="4294">
                  <c:v>401.05758371450344</c:v>
                </c:pt>
                <c:pt idx="4295">
                  <c:v>393.55008474344334</c:v>
                </c:pt>
                <c:pt idx="4296">
                  <c:v>398.81353680894244</c:v>
                </c:pt>
                <c:pt idx="4297">
                  <c:v>398.64847258402131</c:v>
                </c:pt>
                <c:pt idx="4298">
                  <c:v>392.17520111530234</c:v>
                </c:pt>
                <c:pt idx="4299">
                  <c:v>391.64267727757016</c:v>
                </c:pt>
                <c:pt idx="4300">
                  <c:v>392.53172968446972</c:v>
                </c:pt>
                <c:pt idx="4301">
                  <c:v>392.99999287046904</c:v>
                </c:pt>
                <c:pt idx="4302">
                  <c:v>394.72474233559655</c:v>
                </c:pt>
                <c:pt idx="4303">
                  <c:v>399.79867968589417</c:v>
                </c:pt>
                <c:pt idx="4304">
                  <c:v>405.95946680580414</c:v>
                </c:pt>
                <c:pt idx="4305">
                  <c:v>425.78772075225532</c:v>
                </c:pt>
                <c:pt idx="4306">
                  <c:v>425.75766673017705</c:v>
                </c:pt>
                <c:pt idx="4307">
                  <c:v>422.66722732244142</c:v>
                </c:pt>
                <c:pt idx="4308">
                  <c:v>428.62870105402322</c:v>
                </c:pt>
                <c:pt idx="4309">
                  <c:v>430.0138786306855</c:v>
                </c:pt>
                <c:pt idx="4310">
                  <c:v>441.32903648725505</c:v>
                </c:pt>
                <c:pt idx="4311">
                  <c:v>446.255893513518</c:v>
                </c:pt>
                <c:pt idx="4312">
                  <c:v>431.90013574560828</c:v>
                </c:pt>
                <c:pt idx="4313">
                  <c:v>407.88106748626018</c:v>
                </c:pt>
                <c:pt idx="4314">
                  <c:v>406.49966038779911</c:v>
                </c:pt>
                <c:pt idx="4315">
                  <c:v>399.06700978236211</c:v>
                </c:pt>
                <c:pt idx="4316">
                  <c:v>392.7614281095116</c:v>
                </c:pt>
                <c:pt idx="4317">
                  <c:v>392.5398048665906</c:v>
                </c:pt>
                <c:pt idx="4318">
                  <c:v>392.41658355689327</c:v>
                </c:pt>
                <c:pt idx="4319">
                  <c:v>392.25691248739298</c:v>
                </c:pt>
                <c:pt idx="4320">
                  <c:v>395.85227579165797</c:v>
                </c:pt>
                <c:pt idx="4321">
                  <c:v>397.94740684343208</c:v>
                </c:pt>
                <c:pt idx="4322">
                  <c:v>406.66384324248395</c:v>
                </c:pt>
                <c:pt idx="4323">
                  <c:v>413.65197684810857</c:v>
                </c:pt>
                <c:pt idx="4324">
                  <c:v>417.25457410620146</c:v>
                </c:pt>
                <c:pt idx="4325">
                  <c:v>456.47340233067109</c:v>
                </c:pt>
                <c:pt idx="4326">
                  <c:v>468.67290435574341</c:v>
                </c:pt>
                <c:pt idx="4327">
                  <c:v>460.85691913382544</c:v>
                </c:pt>
                <c:pt idx="4328">
                  <c:v>442.16308377552053</c:v>
                </c:pt>
                <c:pt idx="4329">
                  <c:v>442.54307981400586</c:v>
                </c:pt>
                <c:pt idx="4330">
                  <c:v>445.3182428537055</c:v>
                </c:pt>
                <c:pt idx="4331">
                  <c:v>435.95658388803366</c:v>
                </c:pt>
                <c:pt idx="4332">
                  <c:v>415.27208492732763</c:v>
                </c:pt>
                <c:pt idx="4333">
                  <c:v>404.88465697785938</c:v>
                </c:pt>
                <c:pt idx="4334">
                  <c:v>397.07679028197748</c:v>
                </c:pt>
                <c:pt idx="4335">
                  <c:v>388.22657070694885</c:v>
                </c:pt>
                <c:pt idx="4336">
                  <c:v>387.58011969141995</c:v>
                </c:pt>
                <c:pt idx="4337">
                  <c:v>384.48933967594809</c:v>
                </c:pt>
                <c:pt idx="4338">
                  <c:v>382.81006281919946</c:v>
                </c:pt>
                <c:pt idx="4339">
                  <c:v>383.27384175639816</c:v>
                </c:pt>
                <c:pt idx="4340">
                  <c:v>384.30299155439104</c:v>
                </c:pt>
                <c:pt idx="4341">
                  <c:v>388.35583867052065</c:v>
                </c:pt>
                <c:pt idx="4342">
                  <c:v>395.83397736092684</c:v>
                </c:pt>
                <c:pt idx="4343">
                  <c:v>406.16055727319537</c:v>
                </c:pt>
                <c:pt idx="4344">
                  <c:v>409.6570311681927</c:v>
                </c:pt>
                <c:pt idx="4345">
                  <c:v>416.05466389321384</c:v>
                </c:pt>
                <c:pt idx="4346">
                  <c:v>417.38596066802216</c:v>
                </c:pt>
                <c:pt idx="4347">
                  <c:v>431.99482011202622</c:v>
                </c:pt>
                <c:pt idx="4348">
                  <c:v>436.98159393920969</c:v>
                </c:pt>
                <c:pt idx="4349">
                  <c:v>437.24436348225947</c:v>
                </c:pt>
                <c:pt idx="4350">
                  <c:v>461.49516814771738</c:v>
                </c:pt>
                <c:pt idx="4351">
                  <c:v>449.33051643420652</c:v>
                </c:pt>
                <c:pt idx="4352">
                  <c:v>426.40795690324245</c:v>
                </c:pt>
                <c:pt idx="4353">
                  <c:v>407.22266921057155</c:v>
                </c:pt>
                <c:pt idx="4354">
                  <c:v>386.26893325042909</c:v>
                </c:pt>
                <c:pt idx="4355">
                  <c:v>389.07667012370189</c:v>
                </c:pt>
                <c:pt idx="4356">
                  <c:v>386.94649218419391</c:v>
                </c:pt>
                <c:pt idx="4357">
                  <c:v>388.34691604015944</c:v>
                </c:pt>
                <c:pt idx="4358">
                  <c:v>388.13189885028629</c:v>
                </c:pt>
                <c:pt idx="4359">
                  <c:v>387.3352169868287</c:v>
                </c:pt>
                <c:pt idx="4360">
                  <c:v>388.05811333343678</c:v>
                </c:pt>
                <c:pt idx="4361">
                  <c:v>388.54835315983399</c:v>
                </c:pt>
                <c:pt idx="4362">
                  <c:v>390.07098984049406</c:v>
                </c:pt>
                <c:pt idx="4363">
                  <c:v>393.53267882096941</c:v>
                </c:pt>
                <c:pt idx="4364">
                  <c:v>398.9533414397751</c:v>
                </c:pt>
                <c:pt idx="4365">
                  <c:v>408.56180421826338</c:v>
                </c:pt>
                <c:pt idx="4366">
                  <c:v>412.12836375620077</c:v>
                </c:pt>
                <c:pt idx="4367">
                  <c:v>409.62666347903058</c:v>
                </c:pt>
                <c:pt idx="4368">
                  <c:v>411.56838981538232</c:v>
                </c:pt>
                <c:pt idx="4369">
                  <c:v>419.70514766157663</c:v>
                </c:pt>
                <c:pt idx="4370">
                  <c:v>445.51948765516488</c:v>
                </c:pt>
                <c:pt idx="4371">
                  <c:v>433.15345916745696</c:v>
                </c:pt>
                <c:pt idx="4372">
                  <c:v>423.26921994682061</c:v>
                </c:pt>
                <c:pt idx="4373">
                  <c:v>415.74378907197467</c:v>
                </c:pt>
                <c:pt idx="4374">
                  <c:v>384.4150452147727</c:v>
                </c:pt>
                <c:pt idx="4375">
                  <c:v>385.84421984211281</c:v>
                </c:pt>
                <c:pt idx="4376">
                  <c:v>383.98462409017355</c:v>
                </c:pt>
                <c:pt idx="4377">
                  <c:v>378.36565681975156</c:v>
                </c:pt>
                <c:pt idx="4378">
                  <c:v>375.45951108283123</c:v>
                </c:pt>
                <c:pt idx="4379">
                  <c:v>377.17950805423959</c:v>
                </c:pt>
                <c:pt idx="4380">
                  <c:v>379.37439274398633</c:v>
                </c:pt>
                <c:pt idx="4381">
                  <c:v>382.88814834450631</c:v>
                </c:pt>
                <c:pt idx="4382">
                  <c:v>385.62942968105057</c:v>
                </c:pt>
                <c:pt idx="4383">
                  <c:v>392.13201857924298</c:v>
                </c:pt>
                <c:pt idx="4384">
                  <c:v>396.77974609172747</c:v>
                </c:pt>
                <c:pt idx="4385">
                  <c:v>401.649327510398</c:v>
                </c:pt>
                <c:pt idx="4386">
                  <c:v>405.50847232151483</c:v>
                </c:pt>
                <c:pt idx="4387">
                  <c:v>404.27610475879476</c:v>
                </c:pt>
                <c:pt idx="4388">
                  <c:v>418.5140044522953</c:v>
                </c:pt>
                <c:pt idx="4389">
                  <c:v>419.64669201101299</c:v>
                </c:pt>
                <c:pt idx="4390">
                  <c:v>427.80744930381888</c:v>
                </c:pt>
                <c:pt idx="4391">
                  <c:v>421.08067864224785</c:v>
                </c:pt>
                <c:pt idx="4392">
                  <c:v>410.99092009176866</c:v>
                </c:pt>
                <c:pt idx="4393">
                  <c:v>394.69638645291593</c:v>
                </c:pt>
                <c:pt idx="4394">
                  <c:v>385.66888819517845</c:v>
                </c:pt>
                <c:pt idx="4395">
                  <c:v>382.31515969884259</c:v>
                </c:pt>
                <c:pt idx="4396">
                  <c:v>383.45993244801474</c:v>
                </c:pt>
                <c:pt idx="4397">
                  <c:v>382.84966827387672</c:v>
                </c:pt>
                <c:pt idx="4398">
                  <c:v>384.36043978815258</c:v>
                </c:pt>
                <c:pt idx="4399">
                  <c:v>382.47533907785436</c:v>
                </c:pt>
                <c:pt idx="4400">
                  <c:v>381.30621635879885</c:v>
                </c:pt>
                <c:pt idx="4401">
                  <c:v>382.79877377712103</c:v>
                </c:pt>
                <c:pt idx="4402">
                  <c:v>385.60283877654769</c:v>
                </c:pt>
                <c:pt idx="4403">
                  <c:v>388.05861830462476</c:v>
                </c:pt>
                <c:pt idx="4404">
                  <c:v>392.8905176790617</c:v>
                </c:pt>
                <c:pt idx="4405">
                  <c:v>397.07152129277523</c:v>
                </c:pt>
                <c:pt idx="4406">
                  <c:v>400.41820298816907</c:v>
                </c:pt>
                <c:pt idx="4407">
                  <c:v>399.17430267024156</c:v>
                </c:pt>
                <c:pt idx="4408">
                  <c:v>403.0157937611134</c:v>
                </c:pt>
                <c:pt idx="4409">
                  <c:v>407.52662022033752</c:v>
                </c:pt>
                <c:pt idx="4410">
                  <c:v>421.22150152216676</c:v>
                </c:pt>
                <c:pt idx="4411">
                  <c:v>420.12428871493802</c:v>
                </c:pt>
                <c:pt idx="4412">
                  <c:v>416.77733794234553</c:v>
                </c:pt>
                <c:pt idx="4413">
                  <c:v>409.41186759944725</c:v>
                </c:pt>
                <c:pt idx="4414">
                  <c:v>405.56784542985503</c:v>
                </c:pt>
                <c:pt idx="4415">
                  <c:v>403.25478786107925</c:v>
                </c:pt>
                <c:pt idx="4416">
                  <c:v>400.02262683127213</c:v>
                </c:pt>
                <c:pt idx="4417">
                  <c:v>397.75047484041238</c:v>
                </c:pt>
                <c:pt idx="4418">
                  <c:v>398.14541505290288</c:v>
                </c:pt>
                <c:pt idx="4419">
                  <c:v>400.27987464138545</c:v>
                </c:pt>
                <c:pt idx="4420">
                  <c:v>402.96626873776989</c:v>
                </c:pt>
                <c:pt idx="4421">
                  <c:v>407.95216543742947</c:v>
                </c:pt>
                <c:pt idx="4422">
                  <c:v>412.1059822367564</c:v>
                </c:pt>
                <c:pt idx="4423">
                  <c:v>415.64061046070458</c:v>
                </c:pt>
                <c:pt idx="4424">
                  <c:v>417.70857383446344</c:v>
                </c:pt>
                <c:pt idx="4425">
                  <c:v>429.09226497529397</c:v>
                </c:pt>
                <c:pt idx="4426">
                  <c:v>429.11051727208593</c:v>
                </c:pt>
                <c:pt idx="4427">
                  <c:v>428.42491429767131</c:v>
                </c:pt>
                <c:pt idx="4428">
                  <c:v>427.42592246609934</c:v>
                </c:pt>
                <c:pt idx="4429">
                  <c:v>423.88881651302933</c:v>
                </c:pt>
                <c:pt idx="4430">
                  <c:v>423.83646375653933</c:v>
                </c:pt>
                <c:pt idx="4431">
                  <c:v>425.70567647115013</c:v>
                </c:pt>
                <c:pt idx="4432">
                  <c:v>412.95837665178823</c:v>
                </c:pt>
                <c:pt idx="4433">
                  <c:v>405.51923954823036</c:v>
                </c:pt>
                <c:pt idx="4434">
                  <c:v>405.84153076583391</c:v>
                </c:pt>
                <c:pt idx="4435">
                  <c:v>401.08038696708536</c:v>
                </c:pt>
                <c:pt idx="4436">
                  <c:v>400.14709350893054</c:v>
                </c:pt>
                <c:pt idx="4437">
                  <c:v>400.2361210016781</c:v>
                </c:pt>
                <c:pt idx="4438">
                  <c:v>400.90518668780163</c:v>
                </c:pt>
                <c:pt idx="4439">
                  <c:v>401.47954695064391</c:v>
                </c:pt>
                <c:pt idx="4440">
                  <c:v>400.25420831198574</c:v>
                </c:pt>
                <c:pt idx="4441">
                  <c:v>405.30371824765052</c:v>
                </c:pt>
                <c:pt idx="4442">
                  <c:v>409.60652655398161</c:v>
                </c:pt>
                <c:pt idx="4443">
                  <c:v>411.52300321003321</c:v>
                </c:pt>
                <c:pt idx="4444">
                  <c:v>410.80639292576228</c:v>
                </c:pt>
                <c:pt idx="4445">
                  <c:v>418.8642990428333</c:v>
                </c:pt>
                <c:pt idx="4446">
                  <c:v>419.65429778621757</c:v>
                </c:pt>
                <c:pt idx="4447">
                  <c:v>425.16105618235326</c:v>
                </c:pt>
                <c:pt idx="4448">
                  <c:v>434.32987691942571</c:v>
                </c:pt>
                <c:pt idx="4449">
                  <c:v>444.09658197994685</c:v>
                </c:pt>
                <c:pt idx="4450">
                  <c:v>441.23916241261747</c:v>
                </c:pt>
                <c:pt idx="4451">
                  <c:v>424.37101900084519</c:v>
                </c:pt>
                <c:pt idx="4452">
                  <c:v>410.57376555442067</c:v>
                </c:pt>
                <c:pt idx="4453">
                  <c:v>400.41716511420873</c:v>
                </c:pt>
                <c:pt idx="4454">
                  <c:v>400.40522829245839</c:v>
                </c:pt>
                <c:pt idx="4455">
                  <c:v>400.297395251995</c:v>
                </c:pt>
                <c:pt idx="4456">
                  <c:v>400.8965177357133</c:v>
                </c:pt>
                <c:pt idx="4457">
                  <c:v>400.89254965127532</c:v>
                </c:pt>
                <c:pt idx="4458">
                  <c:v>400.96731932141029</c:v>
                </c:pt>
                <c:pt idx="4459">
                  <c:v>400.05261609807593</c:v>
                </c:pt>
                <c:pt idx="4460">
                  <c:v>405.1803516219104</c:v>
                </c:pt>
                <c:pt idx="4461">
                  <c:v>412.12921873206108</c:v>
                </c:pt>
                <c:pt idx="4462">
                  <c:v>418.19044633269891</c:v>
                </c:pt>
                <c:pt idx="4463">
                  <c:v>423.30588012953564</c:v>
                </c:pt>
                <c:pt idx="4464">
                  <c:v>435.36954955173195</c:v>
                </c:pt>
                <c:pt idx="4465">
                  <c:v>426.66656795144621</c:v>
                </c:pt>
                <c:pt idx="4466">
                  <c:v>460.2299176973757</c:v>
                </c:pt>
                <c:pt idx="4467">
                  <c:v>484.31921216489656</c:v>
                </c:pt>
                <c:pt idx="4468">
                  <c:v>494.99746674826912</c:v>
                </c:pt>
                <c:pt idx="4469">
                  <c:v>492.58531899572824</c:v>
                </c:pt>
                <c:pt idx="4470">
                  <c:v>466.48803590423853</c:v>
                </c:pt>
                <c:pt idx="4471">
                  <c:v>431.07853934237829</c:v>
                </c:pt>
                <c:pt idx="4472">
                  <c:v>420.08059603245431</c:v>
                </c:pt>
                <c:pt idx="4473">
                  <c:v>405.99173386145253</c:v>
                </c:pt>
                <c:pt idx="4474">
                  <c:v>406.35186312234981</c:v>
                </c:pt>
                <c:pt idx="4475">
                  <c:v>406.31524560490897</c:v>
                </c:pt>
                <c:pt idx="4476">
                  <c:v>403.80645926481435</c:v>
                </c:pt>
                <c:pt idx="4477">
                  <c:v>402.33384891449725</c:v>
                </c:pt>
                <c:pt idx="4478">
                  <c:v>406.76083772119699</c:v>
                </c:pt>
                <c:pt idx="4479">
                  <c:v>406.16885563184951</c:v>
                </c:pt>
                <c:pt idx="4480">
                  <c:v>403.65627092715272</c:v>
                </c:pt>
                <c:pt idx="4481">
                  <c:v>402.41537513399572</c:v>
                </c:pt>
                <c:pt idx="4482">
                  <c:v>407.51266484050461</c:v>
                </c:pt>
                <c:pt idx="4483">
                  <c:v>412.18849940493698</c:v>
                </c:pt>
                <c:pt idx="4484">
                  <c:v>420.30476896520861</c:v>
                </c:pt>
                <c:pt idx="4485">
                  <c:v>420.30705618978863</c:v>
                </c:pt>
                <c:pt idx="4486">
                  <c:v>411.93232384241924</c:v>
                </c:pt>
                <c:pt idx="4487">
                  <c:v>410.73192187412087</c:v>
                </c:pt>
                <c:pt idx="4488">
                  <c:v>411.79520112177801</c:v>
                </c:pt>
                <c:pt idx="4489">
                  <c:v>422.2452551063983</c:v>
                </c:pt>
                <c:pt idx="4490">
                  <c:v>447.44002597697568</c:v>
                </c:pt>
                <c:pt idx="4491">
                  <c:v>444.04118988459487</c:v>
                </c:pt>
                <c:pt idx="4492">
                  <c:v>440.25501476917327</c:v>
                </c:pt>
                <c:pt idx="4493">
                  <c:v>437.671636473825</c:v>
                </c:pt>
                <c:pt idx="4494">
                  <c:v>424.17475088694323</c:v>
                </c:pt>
                <c:pt idx="4495">
                  <c:v>414.96406205787133</c:v>
                </c:pt>
                <c:pt idx="4496">
                  <c:v>414.12364123468234</c:v>
                </c:pt>
                <c:pt idx="4497">
                  <c:v>413.8767410416271</c:v>
                </c:pt>
                <c:pt idx="4498">
                  <c:v>410.92247256355341</c:v>
                </c:pt>
                <c:pt idx="4499">
                  <c:v>407.44338910869635</c:v>
                </c:pt>
                <c:pt idx="4500">
                  <c:v>419.00034027274512</c:v>
                </c:pt>
                <c:pt idx="4501">
                  <c:v>434.42237554202558</c:v>
                </c:pt>
                <c:pt idx="4502">
                  <c:v>442.93314312663318</c:v>
                </c:pt>
                <c:pt idx="4503">
                  <c:v>437.07620370521596</c:v>
                </c:pt>
                <c:pt idx="4504">
                  <c:v>446.50918659619197</c:v>
                </c:pt>
                <c:pt idx="4505">
                  <c:v>439.23871297499784</c:v>
                </c:pt>
                <c:pt idx="4506">
                  <c:v>425.46714514685306</c:v>
                </c:pt>
                <c:pt idx="4507">
                  <c:v>432.03706491270214</c:v>
                </c:pt>
                <c:pt idx="4508">
                  <c:v>449.6929452244737</c:v>
                </c:pt>
                <c:pt idx="4509">
                  <c:v>466.26624385739075</c:v>
                </c:pt>
                <c:pt idx="4510">
                  <c:v>485.41630705466571</c:v>
                </c:pt>
                <c:pt idx="4511">
                  <c:v>459.58425793105101</c:v>
                </c:pt>
                <c:pt idx="4512">
                  <c:v>421.99247057556954</c:v>
                </c:pt>
                <c:pt idx="4513">
                  <c:v>421.08886433669818</c:v>
                </c:pt>
                <c:pt idx="4514">
                  <c:v>424.67025256640704</c:v>
                </c:pt>
                <c:pt idx="4515">
                  <c:v>411.4460667810452</c:v>
                </c:pt>
                <c:pt idx="4516">
                  <c:v>407.20170302446837</c:v>
                </c:pt>
                <c:pt idx="4517">
                  <c:v>409.93007780373159</c:v>
                </c:pt>
                <c:pt idx="4518">
                  <c:v>412.1015839676528</c:v>
                </c:pt>
                <c:pt idx="4519">
                  <c:v>421.19780235085585</c:v>
                </c:pt>
                <c:pt idx="4520">
                  <c:v>426.3673906588553</c:v>
                </c:pt>
                <c:pt idx="4521">
                  <c:v>425.15411806799085</c:v>
                </c:pt>
                <c:pt idx="4522">
                  <c:v>428.71103249610451</c:v>
                </c:pt>
                <c:pt idx="4523">
                  <c:v>421.02111345650525</c:v>
                </c:pt>
                <c:pt idx="4524">
                  <c:v>442.44521177217155</c:v>
                </c:pt>
                <c:pt idx="4525">
                  <c:v>451.22642771540126</c:v>
                </c:pt>
                <c:pt idx="4526">
                  <c:v>456.05916048342317</c:v>
                </c:pt>
                <c:pt idx="4527">
                  <c:v>456.80519257949294</c:v>
                </c:pt>
                <c:pt idx="4528">
                  <c:v>456.00195493844353</c:v>
                </c:pt>
                <c:pt idx="4529">
                  <c:v>433.20683793851174</c:v>
                </c:pt>
                <c:pt idx="4530">
                  <c:v>452.34789491043546</c:v>
                </c:pt>
                <c:pt idx="4531">
                  <c:v>435.23868010585886</c:v>
                </c:pt>
                <c:pt idx="4532">
                  <c:v>422.66143321368639</c:v>
                </c:pt>
                <c:pt idx="4533">
                  <c:v>418.68568253475416</c:v>
                </c:pt>
                <c:pt idx="4534">
                  <c:v>414.45918140755242</c:v>
                </c:pt>
                <c:pt idx="4535">
                  <c:v>406.47103452814281</c:v>
                </c:pt>
                <c:pt idx="4536">
                  <c:v>405.57243448371196</c:v>
                </c:pt>
                <c:pt idx="4537">
                  <c:v>406.59887633504019</c:v>
                </c:pt>
                <c:pt idx="4538">
                  <c:v>406.99291912095515</c:v>
                </c:pt>
                <c:pt idx="4539">
                  <c:v>412.43998840993908</c:v>
                </c:pt>
                <c:pt idx="4540">
                  <c:v>434.54671882914056</c:v>
                </c:pt>
                <c:pt idx="4541">
                  <c:v>440.46907332368249</c:v>
                </c:pt>
                <c:pt idx="4542">
                  <c:v>449.09461277031221</c:v>
                </c:pt>
                <c:pt idx="4543">
                  <c:v>455.65378165524618</c:v>
                </c:pt>
                <c:pt idx="4544">
                  <c:v>458.02542860168165</c:v>
                </c:pt>
                <c:pt idx="4545">
                  <c:v>464.49016516262014</c:v>
                </c:pt>
                <c:pt idx="4546">
                  <c:v>466.95068928798912</c:v>
                </c:pt>
                <c:pt idx="4547">
                  <c:v>465.94038648856321</c:v>
                </c:pt>
                <c:pt idx="4548">
                  <c:v>472.81879321779991</c:v>
                </c:pt>
                <c:pt idx="4549">
                  <c:v>499.50280756123436</c:v>
                </c:pt>
                <c:pt idx="4550">
                  <c:v>462.09397140925944</c:v>
                </c:pt>
                <c:pt idx="4551">
                  <c:v>434.94305199855091</c:v>
                </c:pt>
                <c:pt idx="4552">
                  <c:v>425.7947453780618</c:v>
                </c:pt>
                <c:pt idx="4553">
                  <c:v>420.69369754930193</c:v>
                </c:pt>
                <c:pt idx="4554">
                  <c:v>412.58971794361031</c:v>
                </c:pt>
                <c:pt idx="4555">
                  <c:v>419.04777806917036</c:v>
                </c:pt>
                <c:pt idx="4556">
                  <c:v>422.78500747821704</c:v>
                </c:pt>
                <c:pt idx="4557">
                  <c:v>422.24954779006396</c:v>
                </c:pt>
                <c:pt idx="4558">
                  <c:v>422.06883265919356</c:v>
                </c:pt>
                <c:pt idx="4559">
                  <c:v>424.6979611110483</c:v>
                </c:pt>
                <c:pt idx="4560">
                  <c:v>432.6289844267572</c:v>
                </c:pt>
                <c:pt idx="4561">
                  <c:v>439.21530194183254</c:v>
                </c:pt>
                <c:pt idx="4562">
                  <c:v>452.42903930600789</c:v>
                </c:pt>
                <c:pt idx="4563">
                  <c:v>454.33031445056929</c:v>
                </c:pt>
                <c:pt idx="4564">
                  <c:v>475.27925208507179</c:v>
                </c:pt>
                <c:pt idx="4565">
                  <c:v>489.30795971514743</c:v>
                </c:pt>
                <c:pt idx="4566">
                  <c:v>498.80882820792419</c:v>
                </c:pt>
                <c:pt idx="4567">
                  <c:v>485.61183615087651</c:v>
                </c:pt>
                <c:pt idx="4568">
                  <c:v>505.36080752205436</c:v>
                </c:pt>
                <c:pt idx="4569">
                  <c:v>547.58730188324398</c:v>
                </c:pt>
                <c:pt idx="4570">
                  <c:v>488.38534002349513</c:v>
                </c:pt>
                <c:pt idx="4571">
                  <c:v>440.84179742989988</c:v>
                </c:pt>
                <c:pt idx="4572">
                  <c:v>422.50728096500961</c:v>
                </c:pt>
                <c:pt idx="4573">
                  <c:v>419.72240561512859</c:v>
                </c:pt>
                <c:pt idx="4574">
                  <c:v>415.73584382234299</c:v>
                </c:pt>
                <c:pt idx="4575">
                  <c:v>408.35832145052444</c:v>
                </c:pt>
                <c:pt idx="4576">
                  <c:v>405.42684168578478</c:v>
                </c:pt>
                <c:pt idx="4577">
                  <c:v>405.82037719639555</c:v>
                </c:pt>
                <c:pt idx="4578">
                  <c:v>407.18281664854385</c:v>
                </c:pt>
                <c:pt idx="4579">
                  <c:v>418.17118622005654</c:v>
                </c:pt>
                <c:pt idx="4580">
                  <c:v>417.8086059372024</c:v>
                </c:pt>
                <c:pt idx="4581">
                  <c:v>419.7233436285166</c:v>
                </c:pt>
                <c:pt idx="4582">
                  <c:v>424.59690497991267</c:v>
                </c:pt>
                <c:pt idx="4583">
                  <c:v>428.91038300512656</c:v>
                </c:pt>
                <c:pt idx="4584">
                  <c:v>432.04458697280506</c:v>
                </c:pt>
                <c:pt idx="4585">
                  <c:v>424.80023413204646</c:v>
                </c:pt>
                <c:pt idx="4586">
                  <c:v>438.29809984605532</c:v>
                </c:pt>
                <c:pt idx="4587">
                  <c:v>441.13950766523601</c:v>
                </c:pt>
                <c:pt idx="4588">
                  <c:v>435.70714893473433</c:v>
                </c:pt>
                <c:pt idx="4589">
                  <c:v>430.74203520717998</c:v>
                </c:pt>
                <c:pt idx="4590">
                  <c:v>429.7957463817778</c:v>
                </c:pt>
                <c:pt idx="4591">
                  <c:v>421.56070688912399</c:v>
                </c:pt>
                <c:pt idx="4592">
                  <c:v>416.54274915124404</c:v>
                </c:pt>
                <c:pt idx="4593">
                  <c:v>413.77077918804156</c:v>
                </c:pt>
                <c:pt idx="4594">
                  <c:v>415.34815100730185</c:v>
                </c:pt>
                <c:pt idx="4595">
                  <c:v>416.56090436323223</c:v>
                </c:pt>
                <c:pt idx="4596">
                  <c:v>417.22689860871373</c:v>
                </c:pt>
                <c:pt idx="4597">
                  <c:v>416.84042503042338</c:v>
                </c:pt>
                <c:pt idx="4598">
                  <c:v>415.35449537607286</c:v>
                </c:pt>
                <c:pt idx="4599">
                  <c:v>418.08570557979482</c:v>
                </c:pt>
                <c:pt idx="4600">
                  <c:v>442.3058569875418</c:v>
                </c:pt>
                <c:pt idx="4601">
                  <c:v>440.65624648433783</c:v>
                </c:pt>
                <c:pt idx="4602">
                  <c:v>445.32824491203166</c:v>
                </c:pt>
                <c:pt idx="4603">
                  <c:v>444.19129831442973</c:v>
                </c:pt>
                <c:pt idx="4604">
                  <c:v>441.24343349073609</c:v>
                </c:pt>
                <c:pt idx="4605">
                  <c:v>459.53283434849624</c:v>
                </c:pt>
                <c:pt idx="4606">
                  <c:v>477.67278670440624</c:v>
                </c:pt>
                <c:pt idx="4607">
                  <c:v>492.87951938841678</c:v>
                </c:pt>
                <c:pt idx="4608">
                  <c:v>472.78895377349551</c:v>
                </c:pt>
                <c:pt idx="4609">
                  <c:v>464.62776711668221</c:v>
                </c:pt>
                <c:pt idx="4610">
                  <c:v>426.40353716388159</c:v>
                </c:pt>
                <c:pt idx="4611">
                  <c:v>414.33011253092354</c:v>
                </c:pt>
                <c:pt idx="4612">
                  <c:v>410.8774284695221</c:v>
                </c:pt>
                <c:pt idx="4613">
                  <c:v>410.29293752807843</c:v>
                </c:pt>
                <c:pt idx="4614">
                  <c:v>409.81648134386347</c:v>
                </c:pt>
                <c:pt idx="4615">
                  <c:v>408.1161028557006</c:v>
                </c:pt>
                <c:pt idx="4616">
                  <c:v>408.68782605193456</c:v>
                </c:pt>
                <c:pt idx="4617">
                  <c:v>411.26958968800557</c:v>
                </c:pt>
                <c:pt idx="4618">
                  <c:v>419.30531719275797</c:v>
                </c:pt>
                <c:pt idx="4619">
                  <c:v>417.9709303480758</c:v>
                </c:pt>
                <c:pt idx="4620">
                  <c:v>423.20334375742618</c:v>
                </c:pt>
                <c:pt idx="4621">
                  <c:v>436.22690792114611</c:v>
                </c:pt>
                <c:pt idx="4622">
                  <c:v>432.48849507308711</c:v>
                </c:pt>
                <c:pt idx="4623">
                  <c:v>430.5645152616911</c:v>
                </c:pt>
                <c:pt idx="4624">
                  <c:v>432.91817741826998</c:v>
                </c:pt>
                <c:pt idx="4625">
                  <c:v>431.00353554728889</c:v>
                </c:pt>
                <c:pt idx="4626">
                  <c:v>435.91752810550923</c:v>
                </c:pt>
                <c:pt idx="4627">
                  <c:v>437.40341477448254</c:v>
                </c:pt>
                <c:pt idx="4628">
                  <c:v>442.2964970621515</c:v>
                </c:pt>
                <c:pt idx="4629">
                  <c:v>461.60672716901354</c:v>
                </c:pt>
                <c:pt idx="4630">
                  <c:v>438.40990713086751</c:v>
                </c:pt>
                <c:pt idx="4631">
                  <c:v>439.74213639117721</c:v>
                </c:pt>
                <c:pt idx="4632">
                  <c:v>438.8041471020415</c:v>
                </c:pt>
                <c:pt idx="4633">
                  <c:v>421.15142491300935</c:v>
                </c:pt>
                <c:pt idx="4634">
                  <c:v>416.84679710576154</c:v>
                </c:pt>
                <c:pt idx="4635">
                  <c:v>395.05753608051776</c:v>
                </c:pt>
                <c:pt idx="4636">
                  <c:v>396.68071054442589</c:v>
                </c:pt>
                <c:pt idx="4637">
                  <c:v>399.70567965984094</c:v>
                </c:pt>
                <c:pt idx="4638">
                  <c:v>402.38554722426079</c:v>
                </c:pt>
                <c:pt idx="4639">
                  <c:v>402.41231531587567</c:v>
                </c:pt>
                <c:pt idx="4640">
                  <c:v>403.3846391695551</c:v>
                </c:pt>
                <c:pt idx="4641">
                  <c:v>406.09679356475755</c:v>
                </c:pt>
                <c:pt idx="4642">
                  <c:v>408.49621452861385</c:v>
                </c:pt>
                <c:pt idx="4643">
                  <c:v>406.97052489430308</c:v>
                </c:pt>
                <c:pt idx="4644">
                  <c:v>406.45912981328161</c:v>
                </c:pt>
                <c:pt idx="4645">
                  <c:v>403.33597022613139</c:v>
                </c:pt>
                <c:pt idx="4646">
                  <c:v>402.72252750115007</c:v>
                </c:pt>
                <c:pt idx="4647">
                  <c:v>406.93526091736459</c:v>
                </c:pt>
                <c:pt idx="4648">
                  <c:v>412.86137796800062</c:v>
                </c:pt>
                <c:pt idx="4649">
                  <c:v>412.84900376533557</c:v>
                </c:pt>
                <c:pt idx="4650">
                  <c:v>403.79206970946399</c:v>
                </c:pt>
                <c:pt idx="4651">
                  <c:v>405.21565502432748</c:v>
                </c:pt>
                <c:pt idx="4652">
                  <c:v>405.36264443453251</c:v>
                </c:pt>
                <c:pt idx="4653">
                  <c:v>403.5379400677574</c:v>
                </c:pt>
                <c:pt idx="4654">
                  <c:v>402.20088640978298</c:v>
                </c:pt>
                <c:pt idx="4655">
                  <c:v>395.34938832152955</c:v>
                </c:pt>
                <c:pt idx="4656">
                  <c:v>397.57805835926536</c:v>
                </c:pt>
                <c:pt idx="4657">
                  <c:v>399.15539043926992</c:v>
                </c:pt>
                <c:pt idx="4658">
                  <c:v>400.68138266482384</c:v>
                </c:pt>
                <c:pt idx="4659">
                  <c:v>403.3793720691599</c:v>
                </c:pt>
                <c:pt idx="4660">
                  <c:v>407.41970117375132</c:v>
                </c:pt>
                <c:pt idx="4661">
                  <c:v>407.31631799464748</c:v>
                </c:pt>
                <c:pt idx="4662">
                  <c:v>409.55909426669206</c:v>
                </c:pt>
                <c:pt idx="4663">
                  <c:v>418.65001658577296</c:v>
                </c:pt>
                <c:pt idx="4664">
                  <c:v>426.36982978439323</c:v>
                </c:pt>
                <c:pt idx="4665">
                  <c:v>424.0324806519385</c:v>
                </c:pt>
                <c:pt idx="4666">
                  <c:v>432.40969540275887</c:v>
                </c:pt>
                <c:pt idx="4667">
                  <c:v>438.00303335103166</c:v>
                </c:pt>
                <c:pt idx="4668">
                  <c:v>453.31626955579509</c:v>
                </c:pt>
                <c:pt idx="4669">
                  <c:v>444.16874465536227</c:v>
                </c:pt>
                <c:pt idx="4670">
                  <c:v>407.73332832698054</c:v>
                </c:pt>
                <c:pt idx="4671">
                  <c:v>403.51375198605797</c:v>
                </c:pt>
                <c:pt idx="4672">
                  <c:v>399.96105870232378</c:v>
                </c:pt>
                <c:pt idx="4673">
                  <c:v>395.00130418021007</c:v>
                </c:pt>
                <c:pt idx="4674">
                  <c:v>394.70401395116949</c:v>
                </c:pt>
                <c:pt idx="4675">
                  <c:v>397.62704414076461</c:v>
                </c:pt>
                <c:pt idx="4676">
                  <c:v>398.9042584178701</c:v>
                </c:pt>
                <c:pt idx="4677">
                  <c:v>401.94704067199234</c:v>
                </c:pt>
                <c:pt idx="4678">
                  <c:v>405.77600171903293</c:v>
                </c:pt>
                <c:pt idx="4679">
                  <c:v>408.15285243925331</c:v>
                </c:pt>
                <c:pt idx="4680">
                  <c:v>409.31542034614324</c:v>
                </c:pt>
                <c:pt idx="4681">
                  <c:v>409.48088004159467</c:v>
                </c:pt>
                <c:pt idx="4682">
                  <c:v>412.31812453400323</c:v>
                </c:pt>
                <c:pt idx="4683">
                  <c:v>414.03307814810722</c:v>
                </c:pt>
                <c:pt idx="4684">
                  <c:v>415.93639465526491</c:v>
                </c:pt>
                <c:pt idx="4685">
                  <c:v>412.07729883954011</c:v>
                </c:pt>
                <c:pt idx="4686">
                  <c:v>412.51159895920097</c:v>
                </c:pt>
                <c:pt idx="4687">
                  <c:v>420.36315978184706</c:v>
                </c:pt>
                <c:pt idx="4688">
                  <c:v>422.37705239855296</c:v>
                </c:pt>
                <c:pt idx="4689">
                  <c:v>413.56492703256089</c:v>
                </c:pt>
                <c:pt idx="4690">
                  <c:v>399.02001757766641</c:v>
                </c:pt>
                <c:pt idx="4691">
                  <c:v>396.82490433124485</c:v>
                </c:pt>
                <c:pt idx="4692">
                  <c:v>397.14814280411946</c:v>
                </c:pt>
                <c:pt idx="4693">
                  <c:v>397.21709203836389</c:v>
                </c:pt>
                <c:pt idx="4694">
                  <c:v>397.32743634346843</c:v>
                </c:pt>
                <c:pt idx="4695">
                  <c:v>397.57889189851619</c:v>
                </c:pt>
                <c:pt idx="4696">
                  <c:v>398.87753915862243</c:v>
                </c:pt>
                <c:pt idx="4697">
                  <c:v>400.52513308148428</c:v>
                </c:pt>
                <c:pt idx="4698">
                  <c:v>401.90824424974403</c:v>
                </c:pt>
                <c:pt idx="4699">
                  <c:v>404.06734581331591</c:v>
                </c:pt>
                <c:pt idx="4700">
                  <c:v>409.17205716852396</c:v>
                </c:pt>
                <c:pt idx="4701">
                  <c:v>413.05629470659471</c:v>
                </c:pt>
                <c:pt idx="4702">
                  <c:v>423.24376792786012</c:v>
                </c:pt>
                <c:pt idx="4703">
                  <c:v>421.73174375126246</c:v>
                </c:pt>
                <c:pt idx="4704">
                  <c:v>422.90873574222502</c:v>
                </c:pt>
                <c:pt idx="4705">
                  <c:v>423.274092341261</c:v>
                </c:pt>
                <c:pt idx="4706">
                  <c:v>443.73982001571164</c:v>
                </c:pt>
                <c:pt idx="4707">
                  <c:v>470.90718435470973</c:v>
                </c:pt>
                <c:pt idx="4708">
                  <c:v>495.25089165590674</c:v>
                </c:pt>
                <c:pt idx="4709">
                  <c:v>456.40344296045674</c:v>
                </c:pt>
                <c:pt idx="4710">
                  <c:v>407.73166992637147</c:v>
                </c:pt>
                <c:pt idx="4711">
                  <c:v>404.73624701912826</c:v>
                </c:pt>
                <c:pt idx="4712">
                  <c:v>403.63115365257403</c:v>
                </c:pt>
                <c:pt idx="4713">
                  <c:v>407.31219984072715</c:v>
                </c:pt>
                <c:pt idx="4714">
                  <c:v>404.48929515714804</c:v>
                </c:pt>
                <c:pt idx="4715">
                  <c:v>403.40144959155839</c:v>
                </c:pt>
                <c:pt idx="4716">
                  <c:v>403.20967180347674</c:v>
                </c:pt>
                <c:pt idx="4717">
                  <c:v>407.88388761552153</c:v>
                </c:pt>
                <c:pt idx="4718">
                  <c:v>411.57564565162409</c:v>
                </c:pt>
                <c:pt idx="4719">
                  <c:v>417.07179981830342</c:v>
                </c:pt>
                <c:pt idx="4720">
                  <c:v>414.9742538521736</c:v>
                </c:pt>
                <c:pt idx="4721">
                  <c:v>415.32606107786017</c:v>
                </c:pt>
                <c:pt idx="4722">
                  <c:v>415.9777089127582</c:v>
                </c:pt>
                <c:pt idx="4723">
                  <c:v>415.01201141353869</c:v>
                </c:pt>
                <c:pt idx="4724">
                  <c:v>415.11660617522494</c:v>
                </c:pt>
                <c:pt idx="4725">
                  <c:v>416.28887833104829</c:v>
                </c:pt>
                <c:pt idx="4726">
                  <c:v>420.60934369196184</c:v>
                </c:pt>
                <c:pt idx="4727">
                  <c:v>427.26040450001051</c:v>
                </c:pt>
                <c:pt idx="4728">
                  <c:v>431.32914375616167</c:v>
                </c:pt>
                <c:pt idx="4729">
                  <c:v>440.85890463638418</c:v>
                </c:pt>
                <c:pt idx="4730">
                  <c:v>428.79254678110999</c:v>
                </c:pt>
                <c:pt idx="4731">
                  <c:v>417.42541566906982</c:v>
                </c:pt>
                <c:pt idx="4732">
                  <c:v>415.53911657077856</c:v>
                </c:pt>
                <c:pt idx="4733">
                  <c:v>415.03395187787004</c:v>
                </c:pt>
                <c:pt idx="4734">
                  <c:v>413.52171611267494</c:v>
                </c:pt>
                <c:pt idx="4735">
                  <c:v>405.05563933867245</c:v>
                </c:pt>
                <c:pt idx="4736">
                  <c:v>409.62555204380681</c:v>
                </c:pt>
                <c:pt idx="4737">
                  <c:v>407.30399427688411</c:v>
                </c:pt>
                <c:pt idx="4738">
                  <c:v>413.64492368380047</c:v>
                </c:pt>
                <c:pt idx="4739">
                  <c:v>412.78033371713258</c:v>
                </c:pt>
                <c:pt idx="4740">
                  <c:v>417.3739248349317</c:v>
                </c:pt>
                <c:pt idx="4741">
                  <c:v>418.03467933338356</c:v>
                </c:pt>
                <c:pt idx="4742">
                  <c:v>417.24458741226266</c:v>
                </c:pt>
                <c:pt idx="4743">
                  <c:v>411.37748165952894</c:v>
                </c:pt>
                <c:pt idx="4744">
                  <c:v>410.42851004676459</c:v>
                </c:pt>
                <c:pt idx="4745">
                  <c:v>413.3692692167736</c:v>
                </c:pt>
                <c:pt idx="4746">
                  <c:v>407.53615121996637</c:v>
                </c:pt>
                <c:pt idx="4747">
                  <c:v>410.68019387381742</c:v>
                </c:pt>
                <c:pt idx="4748">
                  <c:v>407.54531986399263</c:v>
                </c:pt>
                <c:pt idx="4749">
                  <c:v>402.50864463801287</c:v>
                </c:pt>
                <c:pt idx="4750">
                  <c:v>401.78385000313216</c:v>
                </c:pt>
                <c:pt idx="4751">
                  <c:v>403.22657354011125</c:v>
                </c:pt>
                <c:pt idx="4752">
                  <c:v>403.39261294890139</c:v>
                </c:pt>
                <c:pt idx="4753">
                  <c:v>403.32671321015897</c:v>
                </c:pt>
                <c:pt idx="4754">
                  <c:v>400.83340254518077</c:v>
                </c:pt>
                <c:pt idx="4755">
                  <c:v>399.82644596952025</c:v>
                </c:pt>
                <c:pt idx="4756">
                  <c:v>399.82352244242327</c:v>
                </c:pt>
                <c:pt idx="4757">
                  <c:v>401.55905316480101</c:v>
                </c:pt>
                <c:pt idx="4758">
                  <c:v>408.2121332243446</c:v>
                </c:pt>
                <c:pt idx="4759">
                  <c:v>406.71610952092635</c:v>
                </c:pt>
                <c:pt idx="4760">
                  <c:v>414.5425477871247</c:v>
                </c:pt>
                <c:pt idx="4761">
                  <c:v>421.87716632014644</c:v>
                </c:pt>
                <c:pt idx="4762">
                  <c:v>433.33001123947417</c:v>
                </c:pt>
                <c:pt idx="4763">
                  <c:v>450.11963490273291</c:v>
                </c:pt>
                <c:pt idx="4764">
                  <c:v>456.50556456221625</c:v>
                </c:pt>
                <c:pt idx="4765">
                  <c:v>441.871062808999</c:v>
                </c:pt>
                <c:pt idx="4766">
                  <c:v>459.54181838299928</c:v>
                </c:pt>
                <c:pt idx="4767">
                  <c:v>462.86774121259049</c:v>
                </c:pt>
                <c:pt idx="4768">
                  <c:v>483.52506046552077</c:v>
                </c:pt>
                <c:pt idx="4769">
                  <c:v>458.808421232353</c:v>
                </c:pt>
                <c:pt idx="4770">
                  <c:v>411.13548298625324</c:v>
                </c:pt>
                <c:pt idx="4771">
                  <c:v>408.94247532732976</c:v>
                </c:pt>
                <c:pt idx="4772">
                  <c:v>407.79522465027969</c:v>
                </c:pt>
                <c:pt idx="4773">
                  <c:v>408.78321370257396</c:v>
                </c:pt>
                <c:pt idx="4774">
                  <c:v>411.46141379918674</c:v>
                </c:pt>
                <c:pt idx="4775">
                  <c:v>406.31329471923181</c:v>
                </c:pt>
                <c:pt idx="4776">
                  <c:v>412.05737617698583</c:v>
                </c:pt>
                <c:pt idx="4777">
                  <c:v>416.76045929214467</c:v>
                </c:pt>
                <c:pt idx="4778">
                  <c:v>420.04475075828748</c:v>
                </c:pt>
                <c:pt idx="4779">
                  <c:v>420.66595792444269</c:v>
                </c:pt>
                <c:pt idx="4780">
                  <c:v>424.1699996140901</c:v>
                </c:pt>
                <c:pt idx="4781">
                  <c:v>437.66019392420782</c:v>
                </c:pt>
                <c:pt idx="4782">
                  <c:v>449.57755194347072</c:v>
                </c:pt>
                <c:pt idx="4783">
                  <c:v>449.10924706030471</c:v>
                </c:pt>
                <c:pt idx="4784">
                  <c:v>441.49963229140621</c:v>
                </c:pt>
                <c:pt idx="4785">
                  <c:v>434.34756820163801</c:v>
                </c:pt>
                <c:pt idx="4786">
                  <c:v>434.40994615827816</c:v>
                </c:pt>
                <c:pt idx="4787">
                  <c:v>445.28540014279525</c:v>
                </c:pt>
                <c:pt idx="4788">
                  <c:v>458.83152217960765</c:v>
                </c:pt>
                <c:pt idx="4789">
                  <c:v>449.0109495603354</c:v>
                </c:pt>
                <c:pt idx="4790">
                  <c:v>430.2881840754826</c:v>
                </c:pt>
                <c:pt idx="4791">
                  <c:v>423.43445125682661</c:v>
                </c:pt>
                <c:pt idx="4792">
                  <c:v>419.35375738378281</c:v>
                </c:pt>
                <c:pt idx="4793">
                  <c:v>414.20176458483587</c:v>
                </c:pt>
                <c:pt idx="4794">
                  <c:v>412.72034134614415</c:v>
                </c:pt>
                <c:pt idx="4795">
                  <c:v>413.28539739442937</c:v>
                </c:pt>
                <c:pt idx="4796">
                  <c:v>414.72892857153323</c:v>
                </c:pt>
                <c:pt idx="4797">
                  <c:v>422.2751603280085</c:v>
                </c:pt>
                <c:pt idx="4798">
                  <c:v>426.98331002007239</c:v>
                </c:pt>
                <c:pt idx="4799">
                  <c:v>432.99150589884778</c:v>
                </c:pt>
                <c:pt idx="4800">
                  <c:v>431.21534520204398</c:v>
                </c:pt>
                <c:pt idx="4801">
                  <c:v>427.90923132658202</c:v>
                </c:pt>
                <c:pt idx="4802">
                  <c:v>431.98956626454839</c:v>
                </c:pt>
                <c:pt idx="4803">
                  <c:v>433.25145005247862</c:v>
                </c:pt>
                <c:pt idx="4804">
                  <c:v>441.99711638417227</c:v>
                </c:pt>
                <c:pt idx="4805">
                  <c:v>447.25554041069699</c:v>
                </c:pt>
                <c:pt idx="4806">
                  <c:v>460.00547549295379</c:v>
                </c:pt>
                <c:pt idx="4807">
                  <c:v>475.42517297368255</c:v>
                </c:pt>
                <c:pt idx="4808">
                  <c:v>474.6251332735302</c:v>
                </c:pt>
                <c:pt idx="4809">
                  <c:v>460.05535077375197</c:v>
                </c:pt>
                <c:pt idx="4810">
                  <c:v>440.634153485046</c:v>
                </c:pt>
                <c:pt idx="4811">
                  <c:v>430.98368712075165</c:v>
                </c:pt>
                <c:pt idx="4812">
                  <c:v>424.5283988837657</c:v>
                </c:pt>
                <c:pt idx="4813">
                  <c:v>419.98537544868759</c:v>
                </c:pt>
                <c:pt idx="4814">
                  <c:v>419.04185986794374</c:v>
                </c:pt>
                <c:pt idx="4815">
                  <c:v>429.27009631201713</c:v>
                </c:pt>
                <c:pt idx="4816">
                  <c:v>432.09574380739042</c:v>
                </c:pt>
                <c:pt idx="4817">
                  <c:v>434.09369487966205</c:v>
                </c:pt>
                <c:pt idx="4818">
                  <c:v>429.93983834104097</c:v>
                </c:pt>
                <c:pt idx="4819">
                  <c:v>435.32857031082756</c:v>
                </c:pt>
                <c:pt idx="4820">
                  <c:v>423.28397560216143</c:v>
                </c:pt>
                <c:pt idx="4821">
                  <c:v>419.86264691915454</c:v>
                </c:pt>
                <c:pt idx="4822">
                  <c:v>424.91245625429247</c:v>
                </c:pt>
                <c:pt idx="4823">
                  <c:v>426.21487923748293</c:v>
                </c:pt>
                <c:pt idx="4824">
                  <c:v>431.7927732972563</c:v>
                </c:pt>
                <c:pt idx="4825">
                  <c:v>439.7662658875019</c:v>
                </c:pt>
                <c:pt idx="4826">
                  <c:v>460.89866291254941</c:v>
                </c:pt>
                <c:pt idx="4827">
                  <c:v>470.49825444873494</c:v>
                </c:pt>
                <c:pt idx="4828">
                  <c:v>439.83834720977512</c:v>
                </c:pt>
                <c:pt idx="4829">
                  <c:v>432.97837075436337</c:v>
                </c:pt>
                <c:pt idx="4830">
                  <c:v>422.06571154760456</c:v>
                </c:pt>
                <c:pt idx="4831">
                  <c:v>418.72705119928435</c:v>
                </c:pt>
                <c:pt idx="4832">
                  <c:v>420.14060161133659</c:v>
                </c:pt>
                <c:pt idx="4833">
                  <c:v>412.77362519645391</c:v>
                </c:pt>
                <c:pt idx="4835">
                  <c:v>405.88405895301275</c:v>
                </c:pt>
                <c:pt idx="4836">
                  <c:v>404.77018101963898</c:v>
                </c:pt>
                <c:pt idx="4837">
                  <c:v>403.87342327603801</c:v>
                </c:pt>
                <c:pt idx="4838">
                  <c:v>405.61811199418935</c:v>
                </c:pt>
                <c:pt idx="4839">
                  <c:v>404.08975408848141</c:v>
                </c:pt>
                <c:pt idx="4840">
                  <c:v>401.47822343494011</c:v>
                </c:pt>
                <c:pt idx="4841">
                  <c:v>401.61219809603824</c:v>
                </c:pt>
                <c:pt idx="4842">
                  <c:v>402.25594063747462</c:v>
                </c:pt>
                <c:pt idx="4843">
                  <c:v>404.76650844751333</c:v>
                </c:pt>
                <c:pt idx="4844">
                  <c:v>403.6181899821633</c:v>
                </c:pt>
                <c:pt idx="4845">
                  <c:v>401.55184192491231</c:v>
                </c:pt>
                <c:pt idx="4846">
                  <c:v>402.91669267764081</c:v>
                </c:pt>
                <c:pt idx="4847">
                  <c:v>402.93403921983935</c:v>
                </c:pt>
                <c:pt idx="4848">
                  <c:v>402.55103381415051</c:v>
                </c:pt>
                <c:pt idx="4849">
                  <c:v>401.97652152678421</c:v>
                </c:pt>
                <c:pt idx="4850">
                  <c:v>405.3443694893603</c:v>
                </c:pt>
                <c:pt idx="4851">
                  <c:v>408.58064367059433</c:v>
                </c:pt>
                <c:pt idx="4852">
                  <c:v>413.74860522710304</c:v>
                </c:pt>
                <c:pt idx="4853">
                  <c:v>417.39139045686943</c:v>
                </c:pt>
                <c:pt idx="4854">
                  <c:v>420.10956886296282</c:v>
                </c:pt>
                <c:pt idx="4855">
                  <c:v>400.74576426111616</c:v>
                </c:pt>
                <c:pt idx="4856">
                  <c:v>398.88726701849538</c:v>
                </c:pt>
                <c:pt idx="4857">
                  <c:v>397.89934463017147</c:v>
                </c:pt>
                <c:pt idx="4858">
                  <c:v>397.08610913535563</c:v>
                </c:pt>
                <c:pt idx="4859">
                  <c:v>397.26498847716317</c:v>
                </c:pt>
                <c:pt idx="4860">
                  <c:v>395.28346485948907</c:v>
                </c:pt>
                <c:pt idx="4861">
                  <c:v>400.60572256348473</c:v>
                </c:pt>
                <c:pt idx="4862">
                  <c:v>401.74757371305037</c:v>
                </c:pt>
                <c:pt idx="4863">
                  <c:v>406.29365218430377</c:v>
                </c:pt>
                <c:pt idx="4864">
                  <c:v>413.78885968069903</c:v>
                </c:pt>
                <c:pt idx="4865">
                  <c:v>431.0459788777153</c:v>
                </c:pt>
                <c:pt idx="4866">
                  <c:v>421.24561214498186</c:v>
                </c:pt>
                <c:pt idx="4867">
                  <c:v>429.41691594442779</c:v>
                </c:pt>
                <c:pt idx="4868">
                  <c:v>427.61164956666187</c:v>
                </c:pt>
                <c:pt idx="4869">
                  <c:v>425.67209344291678</c:v>
                </c:pt>
                <c:pt idx="4870">
                  <c:v>422.94033583446588</c:v>
                </c:pt>
                <c:pt idx="4871">
                  <c:v>429.8303215463352</c:v>
                </c:pt>
                <c:pt idx="4872">
                  <c:v>437.17154893054601</c:v>
                </c:pt>
                <c:pt idx="4873">
                  <c:v>438.18267952351971</c:v>
                </c:pt>
                <c:pt idx="4874">
                  <c:v>433.66979443713933</c:v>
                </c:pt>
                <c:pt idx="4875">
                  <c:v>415.79298011339017</c:v>
                </c:pt>
                <c:pt idx="4876">
                  <c:v>406.3048301924876</c:v>
                </c:pt>
                <c:pt idx="4877">
                  <c:v>404.87667632280278</c:v>
                </c:pt>
                <c:pt idx="4878">
                  <c:v>402.26965458876833</c:v>
                </c:pt>
                <c:pt idx="4879">
                  <c:v>405.00755725811592</c:v>
                </c:pt>
                <c:pt idx="4880">
                  <c:v>400.67256380814752</c:v>
                </c:pt>
                <c:pt idx="4881">
                  <c:v>402.32721902513356</c:v>
                </c:pt>
                <c:pt idx="4882">
                  <c:v>406.19207795183797</c:v>
                </c:pt>
                <c:pt idx="4883">
                  <c:v>407.24562694302881</c:v>
                </c:pt>
                <c:pt idx="4884">
                  <c:v>411.11365384082251</c:v>
                </c:pt>
                <c:pt idx="4885">
                  <c:v>418.77255350134732</c:v>
                </c:pt>
                <c:pt idx="4886">
                  <c:v>414.88994519054904</c:v>
                </c:pt>
                <c:pt idx="4887">
                  <c:v>414.17910975055622</c:v>
                </c:pt>
                <c:pt idx="4888">
                  <c:v>415.26841843785627</c:v>
                </c:pt>
                <c:pt idx="4889">
                  <c:v>413.02481582206781</c:v>
                </c:pt>
                <c:pt idx="4890">
                  <c:v>420.00717080989818</c:v>
                </c:pt>
                <c:pt idx="4891">
                  <c:v>418.84990997230801</c:v>
                </c:pt>
                <c:pt idx="4892">
                  <c:v>420.96415981347047</c:v>
                </c:pt>
                <c:pt idx="4893">
                  <c:v>414.42115915262121</c:v>
                </c:pt>
                <c:pt idx="4894">
                  <c:v>411.76117034660649</c:v>
                </c:pt>
                <c:pt idx="4895">
                  <c:v>406.24602900285134</c:v>
                </c:pt>
                <c:pt idx="4896">
                  <c:v>403.22700530803525</c:v>
                </c:pt>
                <c:pt idx="4897">
                  <c:v>402.11941932769071</c:v>
                </c:pt>
                <c:pt idx="4898">
                  <c:v>401.32786164775951</c:v>
                </c:pt>
                <c:pt idx="4899">
                  <c:v>399.22012484000032</c:v>
                </c:pt>
                <c:pt idx="4900">
                  <c:v>397.31369052059904</c:v>
                </c:pt>
                <c:pt idx="4901">
                  <c:v>397.1261269369304</c:v>
                </c:pt>
                <c:pt idx="4902">
                  <c:v>398.11198917361719</c:v>
                </c:pt>
                <c:pt idx="4903">
                  <c:v>401.18667758328888</c:v>
                </c:pt>
                <c:pt idx="4904">
                  <c:v>405.32229135034316</c:v>
                </c:pt>
                <c:pt idx="4905">
                  <c:v>409.90977609042801</c:v>
                </c:pt>
                <c:pt idx="4906">
                  <c:v>413.21678391633179</c:v>
                </c:pt>
                <c:pt idx="4907">
                  <c:v>421.8833008485247</c:v>
                </c:pt>
                <c:pt idx="4908">
                  <c:v>425.28288056702007</c:v>
                </c:pt>
                <c:pt idx="4909">
                  <c:v>426.38101633491118</c:v>
                </c:pt>
                <c:pt idx="4910">
                  <c:v>423.95011514055938</c:v>
                </c:pt>
                <c:pt idx="4911">
                  <c:v>425.64766144375807</c:v>
                </c:pt>
                <c:pt idx="4912">
                  <c:v>429.35686661319505</c:v>
                </c:pt>
                <c:pt idx="4913">
                  <c:v>439.44370253400422</c:v>
                </c:pt>
                <c:pt idx="4914">
                  <c:v>430.36349021233161</c:v>
                </c:pt>
                <c:pt idx="4915">
                  <c:v>403.36902391542822</c:v>
                </c:pt>
                <c:pt idx="4916">
                  <c:v>399.79725251285004</c:v>
                </c:pt>
                <c:pt idx="4917">
                  <c:v>398.74794000558796</c:v>
                </c:pt>
                <c:pt idx="4918">
                  <c:v>399.8189468685199</c:v>
                </c:pt>
                <c:pt idx="4919">
                  <c:v>398.47637785844188</c:v>
                </c:pt>
                <c:pt idx="4920">
                  <c:v>400.34656726330036</c:v>
                </c:pt>
                <c:pt idx="4921">
                  <c:v>400.81209286583191</c:v>
                </c:pt>
                <c:pt idx="4922">
                  <c:v>401.67521907383269</c:v>
                </c:pt>
                <c:pt idx="4923">
                  <c:v>409.01647294902608</c:v>
                </c:pt>
                <c:pt idx="4924">
                  <c:v>413.04080476948229</c:v>
                </c:pt>
                <c:pt idx="4925">
                  <c:v>425.5206251041148</c:v>
                </c:pt>
                <c:pt idx="4926">
                  <c:v>448.03248435500564</c:v>
                </c:pt>
                <c:pt idx="4927">
                  <c:v>451.52137008578364</c:v>
                </c:pt>
                <c:pt idx="4928">
                  <c:v>445.99548979585541</c:v>
                </c:pt>
                <c:pt idx="4929">
                  <c:v>443.74091832195904</c:v>
                </c:pt>
                <c:pt idx="4930">
                  <c:v>449.99120742369934</c:v>
                </c:pt>
                <c:pt idx="4931">
                  <c:v>451.17138195153427</c:v>
                </c:pt>
                <c:pt idx="4932">
                  <c:v>464.28472301416582</c:v>
                </c:pt>
                <c:pt idx="4933">
                  <c:v>482.68252756076612</c:v>
                </c:pt>
                <c:pt idx="4934">
                  <c:v>467.97169198075136</c:v>
                </c:pt>
                <c:pt idx="4935">
                  <c:v>424.57515957850313</c:v>
                </c:pt>
                <c:pt idx="4936">
                  <c:v>426.23653950314315</c:v>
                </c:pt>
                <c:pt idx="4937">
                  <c:v>415.59841816833483</c:v>
                </c:pt>
                <c:pt idx="4938">
                  <c:v>411.67421498852417</c:v>
                </c:pt>
                <c:pt idx="4939">
                  <c:v>407.02270671709255</c:v>
                </c:pt>
                <c:pt idx="4940">
                  <c:v>404.15336563804681</c:v>
                </c:pt>
                <c:pt idx="4941">
                  <c:v>405.14980376336075</c:v>
                </c:pt>
                <c:pt idx="4942">
                  <c:v>407.23567252257806</c:v>
                </c:pt>
                <c:pt idx="4943">
                  <c:v>410.40742198877342</c:v>
                </c:pt>
                <c:pt idx="4944">
                  <c:v>417.02690214199833</c:v>
                </c:pt>
                <c:pt idx="4945">
                  <c:v>431.27452394148497</c:v>
                </c:pt>
                <c:pt idx="4946">
                  <c:v>445.53115219300605</c:v>
                </c:pt>
                <c:pt idx="4947">
                  <c:v>452.92601777679113</c:v>
                </c:pt>
                <c:pt idx="4948">
                  <c:v>452.28520157651741</c:v>
                </c:pt>
                <c:pt idx="4949">
                  <c:v>452.12245929443895</c:v>
                </c:pt>
                <c:pt idx="4950">
                  <c:v>460.26323402719743</c:v>
                </c:pt>
                <c:pt idx="4951">
                  <c:v>468.03837239450365</c:v>
                </c:pt>
                <c:pt idx="4952">
                  <c:v>472.75638039187601</c:v>
                </c:pt>
                <c:pt idx="4953">
                  <c:v>484.8171544154639</c:v>
                </c:pt>
                <c:pt idx="4954">
                  <c:v>480.94626436102573</c:v>
                </c:pt>
                <c:pt idx="4955">
                  <c:v>439.77667762740765</c:v>
                </c:pt>
                <c:pt idx="4956">
                  <c:v>425.49385078328089</c:v>
                </c:pt>
                <c:pt idx="4957">
                  <c:v>422.50335187748442</c:v>
                </c:pt>
                <c:pt idx="4958">
                  <c:v>424.35668654060117</c:v>
                </c:pt>
                <c:pt idx="4959">
                  <c:v>417.6471735939366</c:v>
                </c:pt>
                <c:pt idx="4960">
                  <c:v>411.67462719940539</c:v>
                </c:pt>
                <c:pt idx="4961">
                  <c:v>414.34519441932224</c:v>
                </c:pt>
                <c:pt idx="4962">
                  <c:v>419.72197553018566</c:v>
                </c:pt>
                <c:pt idx="4963">
                  <c:v>431.95004820542624</c:v>
                </c:pt>
                <c:pt idx="4964">
                  <c:v>442.08533433187472</c:v>
                </c:pt>
                <c:pt idx="4965">
                  <c:v>428.95325153699218</c:v>
                </c:pt>
                <c:pt idx="4966">
                  <c:v>429.3139075065946</c:v>
                </c:pt>
                <c:pt idx="4967">
                  <c:v>429.95792923682109</c:v>
                </c:pt>
                <c:pt idx="4968">
                  <c:v>435.11155176174509</c:v>
                </c:pt>
                <c:pt idx="4969">
                  <c:v>437.35923981214074</c:v>
                </c:pt>
                <c:pt idx="4970">
                  <c:v>445.90214297707001</c:v>
                </c:pt>
                <c:pt idx="4971">
                  <c:v>451.95183525160081</c:v>
                </c:pt>
                <c:pt idx="4972">
                  <c:v>445.89136847064964</c:v>
                </c:pt>
                <c:pt idx="4973">
                  <c:v>445.80325536841934</c:v>
                </c:pt>
                <c:pt idx="4974">
                  <c:v>428.6413791387962</c:v>
                </c:pt>
                <c:pt idx="4975">
                  <c:v>421.90975360945265</c:v>
                </c:pt>
                <c:pt idx="4976">
                  <c:v>418.66203943112271</c:v>
                </c:pt>
                <c:pt idx="4977">
                  <c:v>415.92442853120156</c:v>
                </c:pt>
                <c:pt idx="4978">
                  <c:v>417.05922088762708</c:v>
                </c:pt>
                <c:pt idx="4979">
                  <c:v>418.4696382236678</c:v>
                </c:pt>
                <c:pt idx="4980">
                  <c:v>418.29524166182443</c:v>
                </c:pt>
                <c:pt idx="4981">
                  <c:v>422.49303715920684</c:v>
                </c:pt>
                <c:pt idx="4982">
                  <c:v>425.87535532292355</c:v>
                </c:pt>
                <c:pt idx="4983">
                  <c:v>423.60732229087671</c:v>
                </c:pt>
                <c:pt idx="4984">
                  <c:v>420.29429978906199</c:v>
                </c:pt>
                <c:pt idx="4985">
                  <c:v>423.66043930792597</c:v>
                </c:pt>
                <c:pt idx="4986">
                  <c:v>417.36922567652562</c:v>
                </c:pt>
                <c:pt idx="4987">
                  <c:v>422.69787201075053</c:v>
                </c:pt>
                <c:pt idx="4988">
                  <c:v>425.77180133201733</c:v>
                </c:pt>
                <c:pt idx="4989">
                  <c:v>422.58327396241691</c:v>
                </c:pt>
                <c:pt idx="4990">
                  <c:v>416.99761179991248</c:v>
                </c:pt>
                <c:pt idx="4991">
                  <c:v>421.90867297565444</c:v>
                </c:pt>
                <c:pt idx="4992">
                  <c:v>425.77501905513117</c:v>
                </c:pt>
                <c:pt idx="4993">
                  <c:v>425.26104520026757</c:v>
                </c:pt>
                <c:pt idx="4994">
                  <c:v>420.64123298964796</c:v>
                </c:pt>
                <c:pt idx="4995">
                  <c:v>417.70633859284294</c:v>
                </c:pt>
                <c:pt idx="4996">
                  <c:v>419.40615609967938</c:v>
                </c:pt>
                <c:pt idx="4997">
                  <c:v>421.29150671267598</c:v>
                </c:pt>
                <c:pt idx="4998">
                  <c:v>418.33133742940947</c:v>
                </c:pt>
                <c:pt idx="4999">
                  <c:v>416.98127842993506</c:v>
                </c:pt>
                <c:pt idx="5000">
                  <c:v>412.07566473210221</c:v>
                </c:pt>
                <c:pt idx="5001">
                  <c:v>409.72668945398271</c:v>
                </c:pt>
                <c:pt idx="5002">
                  <c:v>405.20648746440565</c:v>
                </c:pt>
                <c:pt idx="5003">
                  <c:v>405.62063206051874</c:v>
                </c:pt>
                <c:pt idx="5004">
                  <c:v>407.40103683242484</c:v>
                </c:pt>
                <c:pt idx="5005">
                  <c:v>408.23048236359006</c:v>
                </c:pt>
                <c:pt idx="5006">
                  <c:v>410.680868759058</c:v>
                </c:pt>
                <c:pt idx="5007">
                  <c:v>411.35418839296403</c:v>
                </c:pt>
                <c:pt idx="5008">
                  <c:v>404.1120595410228</c:v>
                </c:pt>
                <c:pt idx="5009">
                  <c:v>404.09757393494931</c:v>
                </c:pt>
                <c:pt idx="5010">
                  <c:v>403.85911894706027</c:v>
                </c:pt>
                <c:pt idx="5011">
                  <c:v>407.38238729262156</c:v>
                </c:pt>
                <c:pt idx="5012">
                  <c:v>410.43887074146005</c:v>
                </c:pt>
                <c:pt idx="5013">
                  <c:v>405.27619286123377</c:v>
                </c:pt>
                <c:pt idx="5014">
                  <c:v>403.45155749824733</c:v>
                </c:pt>
                <c:pt idx="5015">
                  <c:v>402.17586923972038</c:v>
                </c:pt>
                <c:pt idx="5016">
                  <c:v>401.35656632632788</c:v>
                </c:pt>
                <c:pt idx="5017">
                  <c:v>400.34672243688993</c:v>
                </c:pt>
                <c:pt idx="5018">
                  <c:v>398.59680537696158</c:v>
                </c:pt>
                <c:pt idx="5019">
                  <c:v>398.63501613671809</c:v>
                </c:pt>
                <c:pt idx="5020">
                  <c:v>399.99416634164965</c:v>
                </c:pt>
                <c:pt idx="5021">
                  <c:v>401.72535445822257</c:v>
                </c:pt>
                <c:pt idx="5022">
                  <c:v>404.35216470518253</c:v>
                </c:pt>
                <c:pt idx="5023">
                  <c:v>404.48756174466308</c:v>
                </c:pt>
                <c:pt idx="5024">
                  <c:v>407.35945373953814</c:v>
                </c:pt>
                <c:pt idx="5025">
                  <c:v>409.50332038352093</c:v>
                </c:pt>
                <c:pt idx="5026">
                  <c:v>410.86910913705134</c:v>
                </c:pt>
                <c:pt idx="5027">
                  <c:v>412.80900890803184</c:v>
                </c:pt>
                <c:pt idx="5028">
                  <c:v>413.48948024259954</c:v>
                </c:pt>
                <c:pt idx="5029">
                  <c:v>415.80985341984484</c:v>
                </c:pt>
                <c:pt idx="5030">
                  <c:v>421.27574518719467</c:v>
                </c:pt>
                <c:pt idx="5031">
                  <c:v>424.10409010929828</c:v>
                </c:pt>
                <c:pt idx="5032">
                  <c:v>427.21567233541913</c:v>
                </c:pt>
                <c:pt idx="5033">
                  <c:v>411.50019706719718</c:v>
                </c:pt>
                <c:pt idx="5034">
                  <c:v>408.12525693649002</c:v>
                </c:pt>
                <c:pt idx="5035">
                  <c:v>402.13693555730333</c:v>
                </c:pt>
                <c:pt idx="5036">
                  <c:v>402.35108332538937</c:v>
                </c:pt>
                <c:pt idx="5037">
                  <c:v>402.22001782925014</c:v>
                </c:pt>
                <c:pt idx="5038">
                  <c:v>400.64228593814869</c:v>
                </c:pt>
                <c:pt idx="5039">
                  <c:v>401.12562045582354</c:v>
                </c:pt>
                <c:pt idx="5040">
                  <c:v>403.09490461607953</c:v>
                </c:pt>
                <c:pt idx="5041">
                  <c:v>404.67970271206565</c:v>
                </c:pt>
                <c:pt idx="5042">
                  <c:v>406.70091483332163</c:v>
                </c:pt>
                <c:pt idx="5043">
                  <c:v>410.79323739588074</c:v>
                </c:pt>
                <c:pt idx="5044">
                  <c:v>416.62397547880238</c:v>
                </c:pt>
                <c:pt idx="5045">
                  <c:v>410.84308202615921</c:v>
                </c:pt>
                <c:pt idx="5046">
                  <c:v>415.19882686483754</c:v>
                </c:pt>
                <c:pt idx="5047">
                  <c:v>418.19923423776515</c:v>
                </c:pt>
                <c:pt idx="5048">
                  <c:v>422.64941015622435</c:v>
                </c:pt>
                <c:pt idx="5049">
                  <c:v>426.91184703410619</c:v>
                </c:pt>
                <c:pt idx="5050">
                  <c:v>436.45145112905033</c:v>
                </c:pt>
                <c:pt idx="5051">
                  <c:v>436.86067386165439</c:v>
                </c:pt>
                <c:pt idx="5052">
                  <c:v>447.84781100341411</c:v>
                </c:pt>
                <c:pt idx="5053">
                  <c:v>431.33799235048468</c:v>
                </c:pt>
                <c:pt idx="5054">
                  <c:v>410.78612958055174</c:v>
                </c:pt>
                <c:pt idx="5055">
                  <c:v>404.46233005228953</c:v>
                </c:pt>
                <c:pt idx="5056">
                  <c:v>404.54366156616692</c:v>
                </c:pt>
                <c:pt idx="5057">
                  <c:v>403.36689071904487</c:v>
                </c:pt>
                <c:pt idx="5058">
                  <c:v>401.29301515314836</c:v>
                </c:pt>
                <c:pt idx="5059">
                  <c:v>403.30955057840896</c:v>
                </c:pt>
                <c:pt idx="5060">
                  <c:v>399.96112955583351</c:v>
                </c:pt>
                <c:pt idx="5061">
                  <c:v>406.01671354327414</c:v>
                </c:pt>
                <c:pt idx="5062">
                  <c:v>407.33824881199155</c:v>
                </c:pt>
                <c:pt idx="5063">
                  <c:v>420.75060696796845</c:v>
                </c:pt>
                <c:pt idx="5064">
                  <c:v>418.73017610123458</c:v>
                </c:pt>
                <c:pt idx="5065">
                  <c:v>420.31625421454083</c:v>
                </c:pt>
                <c:pt idx="5066">
                  <c:v>418.17207978122627</c:v>
                </c:pt>
                <c:pt idx="5067">
                  <c:v>418.79330439055445</c:v>
                </c:pt>
                <c:pt idx="5068">
                  <c:v>428.75000132008398</c:v>
                </c:pt>
                <c:pt idx="5069">
                  <c:v>437.43029406755926</c:v>
                </c:pt>
                <c:pt idx="5070">
                  <c:v>445.3026629212759</c:v>
                </c:pt>
                <c:pt idx="5071">
                  <c:v>453.59739274371333</c:v>
                </c:pt>
                <c:pt idx="5072">
                  <c:v>451.40042963577548</c:v>
                </c:pt>
                <c:pt idx="5073">
                  <c:v>431.39782083253675</c:v>
                </c:pt>
                <c:pt idx="5074">
                  <c:v>413.53229569755229</c:v>
                </c:pt>
                <c:pt idx="5075">
                  <c:v>404.03524279150071</c:v>
                </c:pt>
                <c:pt idx="5076">
                  <c:v>403.90865080078322</c:v>
                </c:pt>
                <c:pt idx="5077">
                  <c:v>406.54890062547202</c:v>
                </c:pt>
                <c:pt idx="5078">
                  <c:v>401.55209914030206</c:v>
                </c:pt>
                <c:pt idx="5079">
                  <c:v>401.91752448504405</c:v>
                </c:pt>
                <c:pt idx="5080">
                  <c:v>403.17652409634366</c:v>
                </c:pt>
                <c:pt idx="5081">
                  <c:v>411.28502575636054</c:v>
                </c:pt>
                <c:pt idx="5082">
                  <c:v>435.39871052660413</c:v>
                </c:pt>
                <c:pt idx="5083">
                  <c:v>437.11134630097627</c:v>
                </c:pt>
                <c:pt idx="5084">
                  <c:v>434.55072235674419</c:v>
                </c:pt>
                <c:pt idx="5085">
                  <c:v>427.17419538674483</c:v>
                </c:pt>
                <c:pt idx="5086">
                  <c:v>415.73144344992198</c:v>
                </c:pt>
                <c:pt idx="5087">
                  <c:v>415.29647436129812</c:v>
                </c:pt>
                <c:pt idx="5088">
                  <c:v>423.76320693307258</c:v>
                </c:pt>
                <c:pt idx="5089">
                  <c:v>426.49473883020693</c:v>
                </c:pt>
                <c:pt idx="5090">
                  <c:v>444.14949811350533</c:v>
                </c:pt>
                <c:pt idx="5091">
                  <c:v>466.06174481368674</c:v>
                </c:pt>
                <c:pt idx="5092">
                  <c:v>476.57904339963318</c:v>
                </c:pt>
                <c:pt idx="5093">
                  <c:v>427.02953713125913</c:v>
                </c:pt>
                <c:pt idx="5094">
                  <c:v>414.93467610510459</c:v>
                </c:pt>
                <c:pt idx="5095">
                  <c:v>408.07076722680057</c:v>
                </c:pt>
                <c:pt idx="5096">
                  <c:v>404.97068133620792</c:v>
                </c:pt>
                <c:pt idx="5097">
                  <c:v>401.93086509713203</c:v>
                </c:pt>
                <c:pt idx="5098">
                  <c:v>407.03390454952626</c:v>
                </c:pt>
                <c:pt idx="5099">
                  <c:v>407.9427353266272</c:v>
                </c:pt>
                <c:pt idx="5100">
                  <c:v>408.65310691031704</c:v>
                </c:pt>
                <c:pt idx="5101">
                  <c:v>420.61503974854259</c:v>
                </c:pt>
                <c:pt idx="5102">
                  <c:v>431.0056385909644</c:v>
                </c:pt>
                <c:pt idx="5103">
                  <c:v>463.48043112193557</c:v>
                </c:pt>
                <c:pt idx="5104">
                  <c:v>504.47840811907975</c:v>
                </c:pt>
                <c:pt idx="5105">
                  <c:v>496.60723240864644</c:v>
                </c:pt>
                <c:pt idx="5106">
                  <c:v>493.53787447516407</c:v>
                </c:pt>
                <c:pt idx="5107">
                  <c:v>492.71230462186514</c:v>
                </c:pt>
                <c:pt idx="5108">
                  <c:v>485.28772915000752</c:v>
                </c:pt>
                <c:pt idx="5109">
                  <c:v>460.15823910221741</c:v>
                </c:pt>
                <c:pt idx="5110">
                  <c:v>450.95752867987659</c:v>
                </c:pt>
                <c:pt idx="5111">
                  <c:v>448.81509290032909</c:v>
                </c:pt>
                <c:pt idx="5112">
                  <c:v>458.83762844785218</c:v>
                </c:pt>
                <c:pt idx="5113">
                  <c:v>413.34999992296468</c:v>
                </c:pt>
                <c:pt idx="5114">
                  <c:v>406.05140476919235</c:v>
                </c:pt>
                <c:pt idx="5115">
                  <c:v>403.73204069671692</c:v>
                </c:pt>
                <c:pt idx="5116">
                  <c:v>404.31348323246584</c:v>
                </c:pt>
                <c:pt idx="5117">
                  <c:v>404.34531058295374</c:v>
                </c:pt>
                <c:pt idx="5118">
                  <c:v>403.91155120673051</c:v>
                </c:pt>
                <c:pt idx="5119">
                  <c:v>405.65287888959813</c:v>
                </c:pt>
                <c:pt idx="5120">
                  <c:v>407.6194888865835</c:v>
                </c:pt>
                <c:pt idx="5121">
                  <c:v>412.87358668459655</c:v>
                </c:pt>
                <c:pt idx="5122">
                  <c:v>421.38740188050895</c:v>
                </c:pt>
                <c:pt idx="5123">
                  <c:v>437.38105792989762</c:v>
                </c:pt>
                <c:pt idx="5124">
                  <c:v>445.77889386003551</c:v>
                </c:pt>
                <c:pt idx="5125">
                  <c:v>466.84067547986393</c:v>
                </c:pt>
                <c:pt idx="5126">
                  <c:v>490.28033058909534</c:v>
                </c:pt>
                <c:pt idx="5127">
                  <c:v>496.72823829449794</c:v>
                </c:pt>
                <c:pt idx="5128">
                  <c:v>468.03104923813942</c:v>
                </c:pt>
                <c:pt idx="5129">
                  <c:v>464.62563181850425</c:v>
                </c:pt>
                <c:pt idx="5130">
                  <c:v>459.98191596034104</c:v>
                </c:pt>
                <c:pt idx="5131">
                  <c:v>435.94319555349364</c:v>
                </c:pt>
                <c:pt idx="5132">
                  <c:v>427.28067226199892</c:v>
                </c:pt>
                <c:pt idx="5133">
                  <c:v>414.95070458974385</c:v>
                </c:pt>
                <c:pt idx="5134">
                  <c:v>408.27357982848849</c:v>
                </c:pt>
                <c:pt idx="5135">
                  <c:v>405.21156741037964</c:v>
                </c:pt>
                <c:pt idx="5136">
                  <c:v>405.60723072058624</c:v>
                </c:pt>
                <c:pt idx="5137">
                  <c:v>408.18090825809071</c:v>
                </c:pt>
                <c:pt idx="5138">
                  <c:v>408.37194071735297</c:v>
                </c:pt>
                <c:pt idx="5139">
                  <c:v>407.36485625173248</c:v>
                </c:pt>
                <c:pt idx="5140">
                  <c:v>407.97381215119543</c:v>
                </c:pt>
                <c:pt idx="5141">
                  <c:v>411.25698491101394</c:v>
                </c:pt>
                <c:pt idx="5142">
                  <c:v>415.05132055823987</c:v>
                </c:pt>
                <c:pt idx="5143">
                  <c:v>418.9584657144319</c:v>
                </c:pt>
                <c:pt idx="5144">
                  <c:v>420.93795716844011</c:v>
                </c:pt>
                <c:pt idx="5145">
                  <c:v>427.7292719459146</c:v>
                </c:pt>
                <c:pt idx="5146">
                  <c:v>424.71742174115809</c:v>
                </c:pt>
                <c:pt idx="5147">
                  <c:v>420.66567915007516</c:v>
                </c:pt>
                <c:pt idx="5148">
                  <c:v>427.58753682754269</c:v>
                </c:pt>
                <c:pt idx="5149">
                  <c:v>433.47439766457182</c:v>
                </c:pt>
                <c:pt idx="5150">
                  <c:v>432.49525350890337</c:v>
                </c:pt>
                <c:pt idx="5151">
                  <c:v>430.26446638985516</c:v>
                </c:pt>
                <c:pt idx="5152">
                  <c:v>428.43323502755447</c:v>
                </c:pt>
                <c:pt idx="5153">
                  <c:v>410.60377394410654</c:v>
                </c:pt>
                <c:pt idx="5154">
                  <c:v>408.91702074399797</c:v>
                </c:pt>
                <c:pt idx="5155">
                  <c:v>407.50663068959062</c:v>
                </c:pt>
                <c:pt idx="5156">
                  <c:v>406.39899583852053</c:v>
                </c:pt>
                <c:pt idx="5157">
                  <c:v>406.61901249644677</c:v>
                </c:pt>
                <c:pt idx="5158">
                  <c:v>406.64093032799531</c:v>
                </c:pt>
                <c:pt idx="5159">
                  <c:v>410.04708639276799</c:v>
                </c:pt>
                <c:pt idx="5160">
                  <c:v>420.51775737292553</c:v>
                </c:pt>
                <c:pt idx="5161">
                  <c:v>425.38422092642844</c:v>
                </c:pt>
                <c:pt idx="5162">
                  <c:v>434.47759285770132</c:v>
                </c:pt>
                <c:pt idx="5163">
                  <c:v>454.35105226477867</c:v>
                </c:pt>
                <c:pt idx="5164">
                  <c:v>449.11633346689746</c:v>
                </c:pt>
                <c:pt idx="5165">
                  <c:v>429.43985935557174</c:v>
                </c:pt>
                <c:pt idx="5166">
                  <c:v>434.71250659452215</c:v>
                </c:pt>
                <c:pt idx="5167">
                  <c:v>442.85731432091353</c:v>
                </c:pt>
                <c:pt idx="5168">
                  <c:v>445.60978832920529</c:v>
                </c:pt>
                <c:pt idx="5169">
                  <c:v>448.18884847151827</c:v>
                </c:pt>
                <c:pt idx="5170">
                  <c:v>447.72397853689472</c:v>
                </c:pt>
                <c:pt idx="5171">
                  <c:v>462.46378154857939</c:v>
                </c:pt>
                <c:pt idx="5172">
                  <c:v>461.69077744375721</c:v>
                </c:pt>
                <c:pt idx="5173">
                  <c:v>432.15202893310754</c:v>
                </c:pt>
                <c:pt idx="5174">
                  <c:v>427.79758023309728</c:v>
                </c:pt>
                <c:pt idx="5175">
                  <c:v>431.06497462798154</c:v>
                </c:pt>
                <c:pt idx="5176">
                  <c:v>433.80077597302807</c:v>
                </c:pt>
                <c:pt idx="5177">
                  <c:v>438.87136959524008</c:v>
                </c:pt>
                <c:pt idx="5178">
                  <c:v>440.20747170235569</c:v>
                </c:pt>
                <c:pt idx="5179">
                  <c:v>444.38617617161901</c:v>
                </c:pt>
                <c:pt idx="5180">
                  <c:v>448.27909216977923</c:v>
                </c:pt>
                <c:pt idx="5181">
                  <c:v>455.89416461483307</c:v>
                </c:pt>
                <c:pt idx="5182">
                  <c:v>469.03867170938764</c:v>
                </c:pt>
                <c:pt idx="5183">
                  <c:v>472.693512170232</c:v>
                </c:pt>
                <c:pt idx="5184">
                  <c:v>480.85973059913869</c:v>
                </c:pt>
                <c:pt idx="5185">
                  <c:v>481.73253183489339</c:v>
                </c:pt>
                <c:pt idx="5186">
                  <c:v>494.33531454206127</c:v>
                </c:pt>
                <c:pt idx="5187">
                  <c:v>468.66112175088318</c:v>
                </c:pt>
                <c:pt idx="5188">
                  <c:v>450.99880706383334</c:v>
                </c:pt>
                <c:pt idx="5189">
                  <c:v>441.49071138671195</c:v>
                </c:pt>
                <c:pt idx="5190">
                  <c:v>435.75143948685104</c:v>
                </c:pt>
                <c:pt idx="5191">
                  <c:v>422.56493362529773</c:v>
                </c:pt>
                <c:pt idx="5192">
                  <c:v>425.00622421612985</c:v>
                </c:pt>
                <c:pt idx="5193">
                  <c:v>431.84801928220168</c:v>
                </c:pt>
                <c:pt idx="5194">
                  <c:v>428.16796360937644</c:v>
                </c:pt>
                <c:pt idx="5195">
                  <c:v>421.58511068547426</c:v>
                </c:pt>
                <c:pt idx="5196">
                  <c:v>424.69774007055219</c:v>
                </c:pt>
                <c:pt idx="5197">
                  <c:v>427.52857333414875</c:v>
                </c:pt>
                <c:pt idx="5198">
                  <c:v>426.14272924030683</c:v>
                </c:pt>
                <c:pt idx="5199">
                  <c:v>426.59192628340048</c:v>
                </c:pt>
                <c:pt idx="5200">
                  <c:v>427.05621282774968</c:v>
                </c:pt>
                <c:pt idx="5201">
                  <c:v>428.10244065085476</c:v>
                </c:pt>
                <c:pt idx="5202">
                  <c:v>430.1303293162739</c:v>
                </c:pt>
                <c:pt idx="5203">
                  <c:v>436.42843704236191</c:v>
                </c:pt>
                <c:pt idx="5204">
                  <c:v>443.86009016756896</c:v>
                </c:pt>
                <c:pt idx="5205">
                  <c:v>448.61632340390707</c:v>
                </c:pt>
                <c:pt idx="5206">
                  <c:v>424.49353281969161</c:v>
                </c:pt>
                <c:pt idx="5207">
                  <c:v>415.20597640294346</c:v>
                </c:pt>
                <c:pt idx="5208">
                  <c:v>410.54771442674365</c:v>
                </c:pt>
                <c:pt idx="5209">
                  <c:v>410.00358317736783</c:v>
                </c:pt>
                <c:pt idx="5210">
                  <c:v>411.14815107365661</c:v>
                </c:pt>
                <c:pt idx="5211">
                  <c:v>409.06415712757808</c:v>
                </c:pt>
                <c:pt idx="5212">
                  <c:v>409.34307902715813</c:v>
                </c:pt>
                <c:pt idx="5213">
                  <c:v>411.28243221448838</c:v>
                </c:pt>
                <c:pt idx="5214">
                  <c:v>412.99574229646782</c:v>
                </c:pt>
                <c:pt idx="5215">
                  <c:v>417.52367203024414</c:v>
                </c:pt>
                <c:pt idx="5216">
                  <c:v>427.5010413149439</c:v>
                </c:pt>
                <c:pt idx="5217">
                  <c:v>428.23597847007227</c:v>
                </c:pt>
                <c:pt idx="5218">
                  <c:v>435.54283085885373</c:v>
                </c:pt>
                <c:pt idx="5219">
                  <c:v>438.08123167620573</c:v>
                </c:pt>
                <c:pt idx="5220">
                  <c:v>439.28046968625807</c:v>
                </c:pt>
                <c:pt idx="5221">
                  <c:v>436.07480379584717</c:v>
                </c:pt>
                <c:pt idx="5222">
                  <c:v>442.43025612108408</c:v>
                </c:pt>
                <c:pt idx="5223">
                  <c:v>467.33736547674619</c:v>
                </c:pt>
                <c:pt idx="5224">
                  <c:v>487.96224152022768</c:v>
                </c:pt>
                <c:pt idx="5225">
                  <c:v>513.57686353312897</c:v>
                </c:pt>
                <c:pt idx="5226">
                  <c:v>427.39410335037684</c:v>
                </c:pt>
                <c:pt idx="5227">
                  <c:v>421.16740237320721</c:v>
                </c:pt>
                <c:pt idx="5228">
                  <c:v>421.26788017740506</c:v>
                </c:pt>
                <c:pt idx="5229">
                  <c:v>412.6231040105431</c:v>
                </c:pt>
                <c:pt idx="5230">
                  <c:v>411.94507705466322</c:v>
                </c:pt>
                <c:pt idx="5231">
                  <c:v>413.79249383059727</c:v>
                </c:pt>
                <c:pt idx="5232">
                  <c:v>409.60736086455103</c:v>
                </c:pt>
                <c:pt idx="5233">
                  <c:v>415.14251927794703</c:v>
                </c:pt>
                <c:pt idx="5234">
                  <c:v>423.48098082366471</c:v>
                </c:pt>
                <c:pt idx="5235">
                  <c:v>425.75732343615766</c:v>
                </c:pt>
                <c:pt idx="5236">
                  <c:v>424.6816791541159</c:v>
                </c:pt>
                <c:pt idx="5237">
                  <c:v>422.78257823408291</c:v>
                </c:pt>
                <c:pt idx="5238">
                  <c:v>421.54506262174777</c:v>
                </c:pt>
                <c:pt idx="5239">
                  <c:v>423.47393271235649</c:v>
                </c:pt>
                <c:pt idx="5240">
                  <c:v>421.32311931769385</c:v>
                </c:pt>
                <c:pt idx="5241">
                  <c:v>427.58040960383249</c:v>
                </c:pt>
                <c:pt idx="5242">
                  <c:v>434.27135024620105</c:v>
                </c:pt>
                <c:pt idx="5243">
                  <c:v>431.88670809882331</c:v>
                </c:pt>
                <c:pt idx="5244">
                  <c:v>438.10846120767474</c:v>
                </c:pt>
                <c:pt idx="5245">
                  <c:v>440.85326057321811</c:v>
                </c:pt>
                <c:pt idx="5246">
                  <c:v>435.80604876776687</c:v>
                </c:pt>
                <c:pt idx="5247">
                  <c:v>431.65914523389722</c:v>
                </c:pt>
                <c:pt idx="5248">
                  <c:v>428.8072814535721</c:v>
                </c:pt>
                <c:pt idx="5249">
                  <c:v>422.55335320413002</c:v>
                </c:pt>
                <c:pt idx="5250">
                  <c:v>420.86537750456876</c:v>
                </c:pt>
                <c:pt idx="5251">
                  <c:v>414.98379478815139</c:v>
                </c:pt>
                <c:pt idx="5252">
                  <c:v>416.63101525081549</c:v>
                </c:pt>
                <c:pt idx="5253">
                  <c:v>420.3708313047112</c:v>
                </c:pt>
                <c:pt idx="5254">
                  <c:v>421.71203376303259</c:v>
                </c:pt>
                <c:pt idx="5255">
                  <c:v>425.99272866224703</c:v>
                </c:pt>
                <c:pt idx="5256">
                  <c:v>421.09463463900568</c:v>
                </c:pt>
                <c:pt idx="5257">
                  <c:v>424.44676577280831</c:v>
                </c:pt>
                <c:pt idx="5258">
                  <c:v>428.13123242790101</c:v>
                </c:pt>
                <c:pt idx="5259">
                  <c:v>431.59358984476393</c:v>
                </c:pt>
                <c:pt idx="5260">
                  <c:v>433.38645672256325</c:v>
                </c:pt>
                <c:pt idx="5261">
                  <c:v>425.80931326928959</c:v>
                </c:pt>
                <c:pt idx="5262">
                  <c:v>429.30722864614739</c:v>
                </c:pt>
                <c:pt idx="5263">
                  <c:v>428.08728301404705</c:v>
                </c:pt>
                <c:pt idx="5264">
                  <c:v>425.66080510582157</c:v>
                </c:pt>
                <c:pt idx="5265">
                  <c:v>422.48762812813078</c:v>
                </c:pt>
                <c:pt idx="5266">
                  <c:v>417.76849495114055</c:v>
                </c:pt>
                <c:pt idx="5267">
                  <c:v>418.11127583963219</c:v>
                </c:pt>
                <c:pt idx="5268">
                  <c:v>417.68348119516821</c:v>
                </c:pt>
                <c:pt idx="5269">
                  <c:v>416.02566723729495</c:v>
                </c:pt>
                <c:pt idx="5270">
                  <c:v>416.20090987607796</c:v>
                </c:pt>
                <c:pt idx="5271">
                  <c:v>417.37064995121386</c:v>
                </c:pt>
                <c:pt idx="5272">
                  <c:v>415.96397859519612</c:v>
                </c:pt>
                <c:pt idx="5273">
                  <c:v>417.13297971281975</c:v>
                </c:pt>
                <c:pt idx="5274">
                  <c:v>419.74366288246011</c:v>
                </c:pt>
                <c:pt idx="5275">
                  <c:v>418.9938135247973</c:v>
                </c:pt>
                <c:pt idx="5276">
                  <c:v>411.95728981677888</c:v>
                </c:pt>
                <c:pt idx="5277">
                  <c:v>416.56930480594889</c:v>
                </c:pt>
                <c:pt idx="5278">
                  <c:v>416.74074309154503</c:v>
                </c:pt>
                <c:pt idx="5279">
                  <c:v>413.40443446942805</c:v>
                </c:pt>
                <c:pt idx="5280">
                  <c:v>412.14691039437969</c:v>
                </c:pt>
                <c:pt idx="5281">
                  <c:v>413.59892733901142</c:v>
                </c:pt>
                <c:pt idx="5282">
                  <c:v>416.12047516483085</c:v>
                </c:pt>
                <c:pt idx="5283">
                  <c:v>419.27038950347361</c:v>
                </c:pt>
                <c:pt idx="5284">
                  <c:v>422.44441023519732</c:v>
                </c:pt>
                <c:pt idx="5285">
                  <c:v>423.10957756706193</c:v>
                </c:pt>
                <c:pt idx="5286">
                  <c:v>426.80057214003449</c:v>
                </c:pt>
                <c:pt idx="5287">
                  <c:v>427.95179088138684</c:v>
                </c:pt>
                <c:pt idx="5288">
                  <c:v>428.00595545490734</c:v>
                </c:pt>
                <c:pt idx="5289">
                  <c:v>430.38473170558655</c:v>
                </c:pt>
                <c:pt idx="5290">
                  <c:v>432.67693294133375</c:v>
                </c:pt>
                <c:pt idx="5291">
                  <c:v>436.50864048635185</c:v>
                </c:pt>
                <c:pt idx="5292">
                  <c:v>439.85068246708636</c:v>
                </c:pt>
                <c:pt idx="5293">
                  <c:v>442.33232240379249</c:v>
                </c:pt>
                <c:pt idx="5294">
                  <c:v>445.78553133548729</c:v>
                </c:pt>
                <c:pt idx="5295">
                  <c:v>442.2950500280873</c:v>
                </c:pt>
                <c:pt idx="5296">
                  <c:v>435.79716379277181</c:v>
                </c:pt>
                <c:pt idx="5297">
                  <c:v>447.70379905853264</c:v>
                </c:pt>
                <c:pt idx="5298">
                  <c:v>449.83862338930737</c:v>
                </c:pt>
                <c:pt idx="5299">
                  <c:v>430.7946254506233</c:v>
                </c:pt>
                <c:pt idx="5300">
                  <c:v>422.77044176962772</c:v>
                </c:pt>
                <c:pt idx="5301">
                  <c:v>416.36830284991765</c:v>
                </c:pt>
                <c:pt idx="5302">
                  <c:v>421.25053653092277</c:v>
                </c:pt>
                <c:pt idx="5303">
                  <c:v>422.86168516974874</c:v>
                </c:pt>
                <c:pt idx="5304">
                  <c:v>425.28847693195456</c:v>
                </c:pt>
                <c:pt idx="5305">
                  <c:v>429.9759628205494</c:v>
                </c:pt>
                <c:pt idx="5306">
                  <c:v>421.88576817867408</c:v>
                </c:pt>
                <c:pt idx="5307">
                  <c:v>419.96196763830034</c:v>
                </c:pt>
                <c:pt idx="5308">
                  <c:v>417.56358070650293</c:v>
                </c:pt>
                <c:pt idx="5309">
                  <c:v>413.55884998726771</c:v>
                </c:pt>
                <c:pt idx="5310">
                  <c:v>413.6669227309261</c:v>
                </c:pt>
                <c:pt idx="5311">
                  <c:v>415.47198308592652</c:v>
                </c:pt>
                <c:pt idx="5312">
                  <c:v>415.48001536271494</c:v>
                </c:pt>
                <c:pt idx="5313">
                  <c:v>412.66191792859462</c:v>
                </c:pt>
                <c:pt idx="5314">
                  <c:v>412.05964016702171</c:v>
                </c:pt>
                <c:pt idx="5315">
                  <c:v>414.62694454134459</c:v>
                </c:pt>
                <c:pt idx="5316">
                  <c:v>413.66510846783797</c:v>
                </c:pt>
                <c:pt idx="5317">
                  <c:v>422.76496800397757</c:v>
                </c:pt>
                <c:pt idx="5318">
                  <c:v>422.28791958431691</c:v>
                </c:pt>
                <c:pt idx="5319">
                  <c:v>422.4600045851065</c:v>
                </c:pt>
                <c:pt idx="5320">
                  <c:v>422.50246561678119</c:v>
                </c:pt>
                <c:pt idx="5321">
                  <c:v>429.33121614711973</c:v>
                </c:pt>
                <c:pt idx="5322">
                  <c:v>438.78554573601696</c:v>
                </c:pt>
                <c:pt idx="5323">
                  <c:v>459.63184949845498</c:v>
                </c:pt>
                <c:pt idx="5324">
                  <c:v>457.37556416355363</c:v>
                </c:pt>
                <c:pt idx="5325">
                  <c:v>441.9200177728701</c:v>
                </c:pt>
                <c:pt idx="5326">
                  <c:v>411.92847960886871</c:v>
                </c:pt>
                <c:pt idx="5327">
                  <c:v>409.01945024079805</c:v>
                </c:pt>
                <c:pt idx="5328">
                  <c:v>408.61191431547053</c:v>
                </c:pt>
                <c:pt idx="5329">
                  <c:v>410.50485390499995</c:v>
                </c:pt>
                <c:pt idx="5330">
                  <c:v>412.97701037375361</c:v>
                </c:pt>
                <c:pt idx="5331">
                  <c:v>416.12840523359603</c:v>
                </c:pt>
                <c:pt idx="5332">
                  <c:v>419.56000378563914</c:v>
                </c:pt>
                <c:pt idx="5333">
                  <c:v>430.06471566698724</c:v>
                </c:pt>
                <c:pt idx="5334">
                  <c:v>436.00914301600847</c:v>
                </c:pt>
                <c:pt idx="5335">
                  <c:v>444.51975165593836</c:v>
                </c:pt>
                <c:pt idx="5336">
                  <c:v>460.56582209013925</c:v>
                </c:pt>
                <c:pt idx="5337">
                  <c:v>465.88666160836249</c:v>
                </c:pt>
                <c:pt idx="5338">
                  <c:v>492.97951301402992</c:v>
                </c:pt>
                <c:pt idx="5339">
                  <c:v>503.23932820808869</c:v>
                </c:pt>
                <c:pt idx="5340">
                  <c:v>495.33214403471675</c:v>
                </c:pt>
                <c:pt idx="5341">
                  <c:v>484.29791044368591</c:v>
                </c:pt>
                <c:pt idx="5342">
                  <c:v>483.54741787632696</c:v>
                </c:pt>
                <c:pt idx="5343">
                  <c:v>494.20225347460553</c:v>
                </c:pt>
                <c:pt idx="5344">
                  <c:v>492.86532266579655</c:v>
                </c:pt>
                <c:pt idx="5345">
                  <c:v>460.48029857349678</c:v>
                </c:pt>
                <c:pt idx="5346">
                  <c:v>414.91985493124241</c:v>
                </c:pt>
                <c:pt idx="5347">
                  <c:v>408.4959098220059</c:v>
                </c:pt>
                <c:pt idx="5348">
                  <c:v>408.14445390732811</c:v>
                </c:pt>
                <c:pt idx="5349">
                  <c:v>408.06107393709425</c:v>
                </c:pt>
                <c:pt idx="5350">
                  <c:v>408.33994329388162</c:v>
                </c:pt>
                <c:pt idx="5351">
                  <c:v>414.36887275881821</c:v>
                </c:pt>
                <c:pt idx="5352">
                  <c:v>418.04271699588685</c:v>
                </c:pt>
                <c:pt idx="5353">
                  <c:v>423.40983064303867</c:v>
                </c:pt>
                <c:pt idx="5354">
                  <c:v>434.11893782378519</c:v>
                </c:pt>
                <c:pt idx="5355">
                  <c:v>443.44863773641021</c:v>
                </c:pt>
                <c:pt idx="5356">
                  <c:v>459.70381395224814</c:v>
                </c:pt>
                <c:pt idx="5357">
                  <c:v>452.89160937295043</c:v>
                </c:pt>
                <c:pt idx="5358">
                  <c:v>445.84422492200582</c:v>
                </c:pt>
                <c:pt idx="5359">
                  <c:v>441.95596356954326</c:v>
                </c:pt>
                <c:pt idx="5360">
                  <c:v>439.56412505292036</c:v>
                </c:pt>
                <c:pt idx="5361">
                  <c:v>446.05471646026007</c:v>
                </c:pt>
                <c:pt idx="5362">
                  <c:v>452.57862897564291</c:v>
                </c:pt>
                <c:pt idx="5363">
                  <c:v>463.03998063951019</c:v>
                </c:pt>
                <c:pt idx="5364">
                  <c:v>467.43686480604941</c:v>
                </c:pt>
                <c:pt idx="5365">
                  <c:v>441.44017348258603</c:v>
                </c:pt>
                <c:pt idx="5366">
                  <c:v>422.24556041374194</c:v>
                </c:pt>
                <c:pt idx="5367">
                  <c:v>414.02087054959674</c:v>
                </c:pt>
                <c:pt idx="5368">
                  <c:v>415.13496119107339</c:v>
                </c:pt>
                <c:pt idx="5369">
                  <c:v>414.37799603565759</c:v>
                </c:pt>
                <c:pt idx="5370">
                  <c:v>415.98943569592956</c:v>
                </c:pt>
                <c:pt idx="5371">
                  <c:v>416.77769797991186</c:v>
                </c:pt>
                <c:pt idx="5372">
                  <c:v>426.88840318470568</c:v>
                </c:pt>
                <c:pt idx="5373">
                  <c:v>434.17992429738126</c:v>
                </c:pt>
                <c:pt idx="5374">
                  <c:v>440.7492044111055</c:v>
                </c:pt>
                <c:pt idx="5375">
                  <c:v>467.8007656118404</c:v>
                </c:pt>
                <c:pt idx="5376">
                  <c:v>464.8274549026595</c:v>
                </c:pt>
                <c:pt idx="5377">
                  <c:v>457.74513853826141</c:v>
                </c:pt>
                <c:pt idx="5378">
                  <c:v>446.94010449104024</c:v>
                </c:pt>
                <c:pt idx="5379">
                  <c:v>442.86066524252141</c:v>
                </c:pt>
                <c:pt idx="5380">
                  <c:v>440.54882046971193</c:v>
                </c:pt>
                <c:pt idx="5381">
                  <c:v>454.06509898116423</c:v>
                </c:pt>
                <c:pt idx="5382">
                  <c:v>454.56916176374199</c:v>
                </c:pt>
                <c:pt idx="5383">
                  <c:v>473.60685757809364</c:v>
                </c:pt>
                <c:pt idx="5384">
                  <c:v>458.94064984658377</c:v>
                </c:pt>
                <c:pt idx="5385">
                  <c:v>429.55650864657275</c:v>
                </c:pt>
                <c:pt idx="5386">
                  <c:v>412.10125546826822</c:v>
                </c:pt>
                <c:pt idx="5387">
                  <c:v>411.38692181592052</c:v>
                </c:pt>
                <c:pt idx="5388">
                  <c:v>410.99197268404879</c:v>
                </c:pt>
                <c:pt idx="5389">
                  <c:v>412.67149469134563</c:v>
                </c:pt>
                <c:pt idx="5390">
                  <c:v>413.51276503348561</c:v>
                </c:pt>
                <c:pt idx="5391">
                  <c:v>417.80744664065458</c:v>
                </c:pt>
                <c:pt idx="5392">
                  <c:v>423.061731856427</c:v>
                </c:pt>
                <c:pt idx="5393">
                  <c:v>443.51611345743527</c:v>
                </c:pt>
                <c:pt idx="5394">
                  <c:v>493.81450950173087</c:v>
                </c:pt>
                <c:pt idx="5395">
                  <c:v>524.76328367065844</c:v>
                </c:pt>
                <c:pt idx="5396">
                  <c:v>543.44803860094089</c:v>
                </c:pt>
                <c:pt idx="5397">
                  <c:v>547.00004730191472</c:v>
                </c:pt>
                <c:pt idx="5398">
                  <c:v>517.54330722612963</c:v>
                </c:pt>
                <c:pt idx="5399">
                  <c:v>494.38571477405594</c:v>
                </c:pt>
                <c:pt idx="5400">
                  <c:v>482.42647619643213</c:v>
                </c:pt>
                <c:pt idx="5401">
                  <c:v>474.70522602915713</c:v>
                </c:pt>
                <c:pt idx="5402">
                  <c:v>460.7149470418077</c:v>
                </c:pt>
                <c:pt idx="5403">
                  <c:v>448.95871169792235</c:v>
                </c:pt>
                <c:pt idx="5404">
                  <c:v>443.89257294649519</c:v>
                </c:pt>
                <c:pt idx="5405">
                  <c:v>436.12319534584526</c:v>
                </c:pt>
                <c:pt idx="5406">
                  <c:v>423.22754638994758</c:v>
                </c:pt>
                <c:pt idx="5407">
                  <c:v>424.44399615026185</c:v>
                </c:pt>
                <c:pt idx="5408">
                  <c:v>421.66619107617231</c:v>
                </c:pt>
                <c:pt idx="5409">
                  <c:v>419.33570136894463</c:v>
                </c:pt>
                <c:pt idx="5410">
                  <c:v>414.24872885361651</c:v>
                </c:pt>
                <c:pt idx="5411">
                  <c:v>416.32107697949272</c:v>
                </c:pt>
                <c:pt idx="5412">
                  <c:v>422.40385967737245</c:v>
                </c:pt>
                <c:pt idx="5413">
                  <c:v>424.55471393331555</c:v>
                </c:pt>
                <c:pt idx="5414">
                  <c:v>425.97068433010821</c:v>
                </c:pt>
                <c:pt idx="5415">
                  <c:v>427.29406662732481</c:v>
                </c:pt>
                <c:pt idx="5416">
                  <c:v>422.4179500628</c:v>
                </c:pt>
                <c:pt idx="5417">
                  <c:v>426.34694438174438</c:v>
                </c:pt>
                <c:pt idx="5418">
                  <c:v>434.53475968706113</c:v>
                </c:pt>
                <c:pt idx="5419">
                  <c:v>443.83211712752689</c:v>
                </c:pt>
                <c:pt idx="5420">
                  <c:v>454.10109572024407</c:v>
                </c:pt>
                <c:pt idx="5421">
                  <c:v>438.68158035751094</c:v>
                </c:pt>
                <c:pt idx="5422">
                  <c:v>431.57734176996809</c:v>
                </c:pt>
                <c:pt idx="5423">
                  <c:v>433.18932322315544</c:v>
                </c:pt>
                <c:pt idx="5424">
                  <c:v>429.79087250026504</c:v>
                </c:pt>
                <c:pt idx="5425">
                  <c:v>428.19653924528421</c:v>
                </c:pt>
                <c:pt idx="5426">
                  <c:v>428.16996320642164</c:v>
                </c:pt>
                <c:pt idx="5427">
                  <c:v>431.72104105895062</c:v>
                </c:pt>
                <c:pt idx="5428">
                  <c:v>437.92536143572801</c:v>
                </c:pt>
                <c:pt idx="5429">
                  <c:v>434.39001014312652</c:v>
                </c:pt>
                <c:pt idx="5430">
                  <c:v>441.49643411944544</c:v>
                </c:pt>
                <c:pt idx="5431">
                  <c:v>455.8948271016327</c:v>
                </c:pt>
                <c:pt idx="5432">
                  <c:v>464.63815375645328</c:v>
                </c:pt>
                <c:pt idx="5433">
                  <c:v>449.18514718588006</c:v>
                </c:pt>
                <c:pt idx="5434">
                  <c:v>430.74560817716889</c:v>
                </c:pt>
                <c:pt idx="5435">
                  <c:v>425.32975108025227</c:v>
                </c:pt>
                <c:pt idx="5436">
                  <c:v>423.89377114262822</c:v>
                </c:pt>
                <c:pt idx="5437">
                  <c:v>424.22161477459952</c:v>
                </c:pt>
                <c:pt idx="5438">
                  <c:v>422.48237572690579</c:v>
                </c:pt>
                <c:pt idx="5439">
                  <c:v>422.28990841233764</c:v>
                </c:pt>
                <c:pt idx="5440">
                  <c:v>425.46719194450941</c:v>
                </c:pt>
                <c:pt idx="5441">
                  <c:v>430.70413674103605</c:v>
                </c:pt>
                <c:pt idx="5442">
                  <c:v>432.15312757008826</c:v>
                </c:pt>
                <c:pt idx="5443">
                  <c:v>428.1902291147008</c:v>
                </c:pt>
                <c:pt idx="5444">
                  <c:v>420.58242077814975</c:v>
                </c:pt>
                <c:pt idx="5445">
                  <c:v>417.62488956955713</c:v>
                </c:pt>
                <c:pt idx="5446">
                  <c:v>417.40026864135274</c:v>
                </c:pt>
                <c:pt idx="5447">
                  <c:v>417.56572914635547</c:v>
                </c:pt>
                <c:pt idx="5448">
                  <c:v>416.35718342551837</c:v>
                </c:pt>
                <c:pt idx="5449">
                  <c:v>415.16297354033037</c:v>
                </c:pt>
                <c:pt idx="5450">
                  <c:v>415.98201559897529</c:v>
                </c:pt>
                <c:pt idx="5451">
                  <c:v>424.23651924807058</c:v>
                </c:pt>
                <c:pt idx="5452">
                  <c:v>427.01219866600258</c:v>
                </c:pt>
                <c:pt idx="5453">
                  <c:v>429.5517112312375</c:v>
                </c:pt>
                <c:pt idx="5454">
                  <c:v>428.81758739553624</c:v>
                </c:pt>
                <c:pt idx="5455">
                  <c:v>437.33656564045322</c:v>
                </c:pt>
                <c:pt idx="5456">
                  <c:v>440.83878379798801</c:v>
                </c:pt>
                <c:pt idx="5457">
                  <c:v>446.44303201170698</c:v>
                </c:pt>
                <c:pt idx="5458">
                  <c:v>442.5126105987012</c:v>
                </c:pt>
                <c:pt idx="5459">
                  <c:v>448.33137883429765</c:v>
                </c:pt>
                <c:pt idx="5460">
                  <c:v>438.3272992459577</c:v>
                </c:pt>
                <c:pt idx="5461">
                  <c:v>454.53005182074838</c:v>
                </c:pt>
                <c:pt idx="5462">
                  <c:v>450.87006406781228</c:v>
                </c:pt>
                <c:pt idx="5463">
                  <c:v>449.50100619551017</c:v>
                </c:pt>
                <c:pt idx="5464">
                  <c:v>437.0553068914565</c:v>
                </c:pt>
                <c:pt idx="5465">
                  <c:v>423.04442332538196</c:v>
                </c:pt>
                <c:pt idx="5466">
                  <c:v>416.8432722199579</c:v>
                </c:pt>
                <c:pt idx="5467">
                  <c:v>414.3795435765756</c:v>
                </c:pt>
                <c:pt idx="5468">
                  <c:v>414.53322806394482</c:v>
                </c:pt>
                <c:pt idx="5469">
                  <c:v>416.46152476117237</c:v>
                </c:pt>
                <c:pt idx="5470">
                  <c:v>419.79260907355524</c:v>
                </c:pt>
                <c:pt idx="5471">
                  <c:v>430.19108015658014</c:v>
                </c:pt>
                <c:pt idx="5472">
                  <c:v>430.58650471759449</c:v>
                </c:pt>
                <c:pt idx="5473">
                  <c:v>433.14939972067464</c:v>
                </c:pt>
                <c:pt idx="5474">
                  <c:v>433.59320303644711</c:v>
                </c:pt>
                <c:pt idx="5475">
                  <c:v>436.54288017209217</c:v>
                </c:pt>
                <c:pt idx="5476">
                  <c:v>438.88994193361049</c:v>
                </c:pt>
                <c:pt idx="5477">
                  <c:v>435.46175026733818</c:v>
                </c:pt>
                <c:pt idx="5478">
                  <c:v>423.73618380306687</c:v>
                </c:pt>
                <c:pt idx="5479">
                  <c:v>422.86573111823452</c:v>
                </c:pt>
                <c:pt idx="5480">
                  <c:v>424.48508809058006</c:v>
                </c:pt>
                <c:pt idx="5481">
                  <c:v>438.33295333225942</c:v>
                </c:pt>
                <c:pt idx="5482">
                  <c:v>447.63230682106706</c:v>
                </c:pt>
                <c:pt idx="5483">
                  <c:v>445.46745118096567</c:v>
                </c:pt>
                <c:pt idx="5484">
                  <c:v>434.14536657565117</c:v>
                </c:pt>
                <c:pt idx="5485">
                  <c:v>425.36723816777231</c:v>
                </c:pt>
                <c:pt idx="5486">
                  <c:v>428.32468655943865</c:v>
                </c:pt>
                <c:pt idx="5487">
                  <c:v>430.86377282536779</c:v>
                </c:pt>
                <c:pt idx="5488">
                  <c:v>428.20179797943592</c:v>
                </c:pt>
                <c:pt idx="5489">
                  <c:v>425.859351673557</c:v>
                </c:pt>
                <c:pt idx="5490">
                  <c:v>425.37972051601372</c:v>
                </c:pt>
                <c:pt idx="5491">
                  <c:v>423.11889761369343</c:v>
                </c:pt>
                <c:pt idx="5492">
                  <c:v>423.53202329482633</c:v>
                </c:pt>
                <c:pt idx="5493">
                  <c:v>426.85883237469579</c:v>
                </c:pt>
                <c:pt idx="5494">
                  <c:v>427.60255786952973</c:v>
                </c:pt>
                <c:pt idx="5495">
                  <c:v>427.34297439434584</c:v>
                </c:pt>
                <c:pt idx="5496">
                  <c:v>431.19905227313842</c:v>
                </c:pt>
                <c:pt idx="5497">
                  <c:v>433.83925091147267</c:v>
                </c:pt>
                <c:pt idx="5498">
                  <c:v>435.7748949781348</c:v>
                </c:pt>
                <c:pt idx="5499">
                  <c:v>437.65751574812884</c:v>
                </c:pt>
                <c:pt idx="5500">
                  <c:v>437.79272544628645</c:v>
                </c:pt>
                <c:pt idx="5501">
                  <c:v>440.50388127382246</c:v>
                </c:pt>
                <c:pt idx="5502">
                  <c:v>443.60963421218196</c:v>
                </c:pt>
                <c:pt idx="5503">
                  <c:v>433.37605307361707</c:v>
                </c:pt>
                <c:pt idx="5504">
                  <c:v>427.22521891004783</c:v>
                </c:pt>
                <c:pt idx="5505">
                  <c:v>423.22993544847554</c:v>
                </c:pt>
                <c:pt idx="5506">
                  <c:v>420.10363705475248</c:v>
                </c:pt>
                <c:pt idx="5507">
                  <c:v>420.87558154485544</c:v>
                </c:pt>
                <c:pt idx="5508">
                  <c:v>434.15607702731143</c:v>
                </c:pt>
                <c:pt idx="5509">
                  <c:v>436.06008054351571</c:v>
                </c:pt>
                <c:pt idx="5510">
                  <c:v>441.13142799628775</c:v>
                </c:pt>
                <c:pt idx="5511">
                  <c:v>435.69565849931632</c:v>
                </c:pt>
                <c:pt idx="5512">
                  <c:v>435.20402673598954</c:v>
                </c:pt>
                <c:pt idx="5513">
                  <c:v>435.39899074305572</c:v>
                </c:pt>
                <c:pt idx="5514">
                  <c:v>423.39091305766652</c:v>
                </c:pt>
                <c:pt idx="5515">
                  <c:v>429.27740013171672</c:v>
                </c:pt>
                <c:pt idx="5516">
                  <c:v>427.72099986603723</c:v>
                </c:pt>
                <c:pt idx="5517">
                  <c:v>424.74031698703203</c:v>
                </c:pt>
                <c:pt idx="5518">
                  <c:v>425.29687172193638</c:v>
                </c:pt>
                <c:pt idx="5519">
                  <c:v>427.12276022899715</c:v>
                </c:pt>
                <c:pt idx="5520">
                  <c:v>426.97662716261169</c:v>
                </c:pt>
                <c:pt idx="5521">
                  <c:v>428.63180805808054</c:v>
                </c:pt>
                <c:pt idx="5522">
                  <c:v>421.1123961203412</c:v>
                </c:pt>
                <c:pt idx="5523">
                  <c:v>415.1889684163877</c:v>
                </c:pt>
                <c:pt idx="5524">
                  <c:v>414.30929542910803</c:v>
                </c:pt>
                <c:pt idx="5525">
                  <c:v>414.3318183009917</c:v>
                </c:pt>
                <c:pt idx="5526">
                  <c:v>416.9110294600207</c:v>
                </c:pt>
                <c:pt idx="5527">
                  <c:v>420.45127258361396</c:v>
                </c:pt>
                <c:pt idx="5528">
                  <c:v>426.55108517229741</c:v>
                </c:pt>
                <c:pt idx="5529">
                  <c:v>440.84682749064706</c:v>
                </c:pt>
                <c:pt idx="5530">
                  <c:v>463.22460212045513</c:v>
                </c:pt>
                <c:pt idx="5531">
                  <c:v>467.38987375288769</c:v>
                </c:pt>
                <c:pt idx="5532">
                  <c:v>462.86559413303763</c:v>
                </c:pt>
                <c:pt idx="5533">
                  <c:v>456.87925829542473</c:v>
                </c:pt>
                <c:pt idx="5534">
                  <c:v>465.56815380623914</c:v>
                </c:pt>
                <c:pt idx="5535">
                  <c:v>477.29741412478757</c:v>
                </c:pt>
                <c:pt idx="5536">
                  <c:v>471.87872325809445</c:v>
                </c:pt>
                <c:pt idx="5537">
                  <c:v>463.071088437539</c:v>
                </c:pt>
                <c:pt idx="5538">
                  <c:v>454.57225036370204</c:v>
                </c:pt>
                <c:pt idx="5539">
                  <c:v>455.40381005950661</c:v>
                </c:pt>
                <c:pt idx="5540">
                  <c:v>448.10359091293645</c:v>
                </c:pt>
                <c:pt idx="5541">
                  <c:v>446.647439532232</c:v>
                </c:pt>
                <c:pt idx="5542">
                  <c:v>440.68678416442395</c:v>
                </c:pt>
                <c:pt idx="5543">
                  <c:v>435.85282120596929</c:v>
                </c:pt>
                <c:pt idx="5544">
                  <c:v>430.41489107427782</c:v>
                </c:pt>
                <c:pt idx="5545">
                  <c:v>427.3113706588972</c:v>
                </c:pt>
                <c:pt idx="5546">
                  <c:v>425.16578266171342</c:v>
                </c:pt>
                <c:pt idx="5547">
                  <c:v>422.74645369893403</c:v>
                </c:pt>
                <c:pt idx="5548">
                  <c:v>420.97932149463117</c:v>
                </c:pt>
                <c:pt idx="5549">
                  <c:v>421.78779052942974</c:v>
                </c:pt>
                <c:pt idx="5550">
                  <c:v>415.50525256147029</c:v>
                </c:pt>
                <c:pt idx="5551">
                  <c:v>418.12043264648617</c:v>
                </c:pt>
                <c:pt idx="5552">
                  <c:v>417.07383679989971</c:v>
                </c:pt>
                <c:pt idx="5553">
                  <c:v>416.04233260703273</c:v>
                </c:pt>
                <c:pt idx="5554">
                  <c:v>417.59389971032982</c:v>
                </c:pt>
                <c:pt idx="5555">
                  <c:v>417.41089984334587</c:v>
                </c:pt>
                <c:pt idx="5556">
                  <c:v>420.44115394705483</c:v>
                </c:pt>
                <c:pt idx="5557">
                  <c:v>423.45397521086846</c:v>
                </c:pt>
                <c:pt idx="5558">
                  <c:v>434.23650609839615</c:v>
                </c:pt>
                <c:pt idx="5559">
                  <c:v>442.68012879635472</c:v>
                </c:pt>
                <c:pt idx="5560">
                  <c:v>434.58892494099035</c:v>
                </c:pt>
                <c:pt idx="5561">
                  <c:v>423.67715754745188</c:v>
                </c:pt>
                <c:pt idx="5562">
                  <c:v>417.16647927752979</c:v>
                </c:pt>
                <c:pt idx="5563">
                  <c:v>414.90938926909155</c:v>
                </c:pt>
                <c:pt idx="5564">
                  <c:v>414.69943423230256</c:v>
                </c:pt>
                <c:pt idx="5565">
                  <c:v>413.28643342071155</c:v>
                </c:pt>
                <c:pt idx="5566">
                  <c:v>415.99541000992889</c:v>
                </c:pt>
                <c:pt idx="5567">
                  <c:v>418.88021806328391</c:v>
                </c:pt>
                <c:pt idx="5568">
                  <c:v>427.3164091773653</c:v>
                </c:pt>
                <c:pt idx="5569">
                  <c:v>437.0836437458571</c:v>
                </c:pt>
                <c:pt idx="5570">
                  <c:v>447.48699715376705</c:v>
                </c:pt>
                <c:pt idx="5571">
                  <c:v>478.72854150749868</c:v>
                </c:pt>
                <c:pt idx="5572">
                  <c:v>481.50855868967847</c:v>
                </c:pt>
                <c:pt idx="5573">
                  <c:v>477.16071524228903</c:v>
                </c:pt>
                <c:pt idx="5574">
                  <c:v>451.51275656371627</c:v>
                </c:pt>
                <c:pt idx="5575">
                  <c:v>442.19821278619236</c:v>
                </c:pt>
                <c:pt idx="5576">
                  <c:v>431.52565756970859</c:v>
                </c:pt>
                <c:pt idx="5577">
                  <c:v>435.95501163137021</c:v>
                </c:pt>
                <c:pt idx="5578">
                  <c:v>441.61242844975328</c:v>
                </c:pt>
                <c:pt idx="5579">
                  <c:v>438.25113737542216</c:v>
                </c:pt>
                <c:pt idx="5580">
                  <c:v>430.36057387191937</c:v>
                </c:pt>
                <c:pt idx="5581">
                  <c:v>423.01699511420753</c:v>
                </c:pt>
                <c:pt idx="5582">
                  <c:v>421.29312767370789</c:v>
                </c:pt>
                <c:pt idx="5583">
                  <c:v>419.19331072496732</c:v>
                </c:pt>
                <c:pt idx="5584">
                  <c:v>420.44594661779973</c:v>
                </c:pt>
                <c:pt idx="5585">
                  <c:v>417.0112232864488</c:v>
                </c:pt>
                <c:pt idx="5586">
                  <c:v>419.94567382942239</c:v>
                </c:pt>
                <c:pt idx="5587">
                  <c:v>421.8370788008603</c:v>
                </c:pt>
                <c:pt idx="5588">
                  <c:v>418.20315937686706</c:v>
                </c:pt>
                <c:pt idx="5589">
                  <c:v>418.18677013512297</c:v>
                </c:pt>
                <c:pt idx="5590">
                  <c:v>419.95533083078647</c:v>
                </c:pt>
                <c:pt idx="5591">
                  <c:v>423.03255458771622</c:v>
                </c:pt>
                <c:pt idx="5592">
                  <c:v>419.42189923464923</c:v>
                </c:pt>
                <c:pt idx="5593">
                  <c:v>418.36510913052439</c:v>
                </c:pt>
                <c:pt idx="5594">
                  <c:v>420.27495855288061</c:v>
                </c:pt>
                <c:pt idx="5595">
                  <c:v>423.51108872634848</c:v>
                </c:pt>
                <c:pt idx="5596">
                  <c:v>423.82150668627202</c:v>
                </c:pt>
                <c:pt idx="5597">
                  <c:v>420.2777595900364</c:v>
                </c:pt>
                <c:pt idx="5598">
                  <c:v>423.53369579160682</c:v>
                </c:pt>
                <c:pt idx="5599">
                  <c:v>424.30219776049051</c:v>
                </c:pt>
                <c:pt idx="5600">
                  <c:v>418.11301683599942</c:v>
                </c:pt>
                <c:pt idx="5601">
                  <c:v>413.74344895180764</c:v>
                </c:pt>
                <c:pt idx="5602">
                  <c:v>414.3318848272994</c:v>
                </c:pt>
                <c:pt idx="5603">
                  <c:v>415.28062611344058</c:v>
                </c:pt>
                <c:pt idx="5604">
                  <c:v>415.01031950950733</c:v>
                </c:pt>
                <c:pt idx="5605">
                  <c:v>416.71129329698073</c:v>
                </c:pt>
                <c:pt idx="5606">
                  <c:v>416.94884780751687</c:v>
                </c:pt>
                <c:pt idx="5607">
                  <c:v>420.99304531591559</c:v>
                </c:pt>
                <c:pt idx="5608">
                  <c:v>419.15106110978866</c:v>
                </c:pt>
                <c:pt idx="5609">
                  <c:v>418.25764848345409</c:v>
                </c:pt>
                <c:pt idx="5610">
                  <c:v>418.65191105748238</c:v>
                </c:pt>
                <c:pt idx="5611">
                  <c:v>418.05446290906332</c:v>
                </c:pt>
                <c:pt idx="5612">
                  <c:v>419.15400254317103</c:v>
                </c:pt>
                <c:pt idx="5613">
                  <c:v>416.0058095991696</c:v>
                </c:pt>
                <c:pt idx="5614">
                  <c:v>420.64761092082017</c:v>
                </c:pt>
                <c:pt idx="5615">
                  <c:v>421.09423966515578</c:v>
                </c:pt>
                <c:pt idx="5616">
                  <c:v>423.49467002634998</c:v>
                </c:pt>
                <c:pt idx="5617">
                  <c:v>425.68298984895915</c:v>
                </c:pt>
                <c:pt idx="5618">
                  <c:v>428.40170317687796</c:v>
                </c:pt>
                <c:pt idx="5619">
                  <c:v>427.5884631802486</c:v>
                </c:pt>
                <c:pt idx="5620">
                  <c:v>419.44986424514792</c:v>
                </c:pt>
                <c:pt idx="5621">
                  <c:v>414.99826892509077</c:v>
                </c:pt>
                <c:pt idx="5622">
                  <c:v>415.33976106027313</c:v>
                </c:pt>
                <c:pt idx="5623">
                  <c:v>416.58178993839397</c:v>
                </c:pt>
                <c:pt idx="5624">
                  <c:v>416.81755276811111</c:v>
                </c:pt>
                <c:pt idx="5625">
                  <c:v>416.04357784699727</c:v>
                </c:pt>
                <c:pt idx="5626">
                  <c:v>427.28642253958679</c:v>
                </c:pt>
                <c:pt idx="5627">
                  <c:v>426.3108448009998</c:v>
                </c:pt>
                <c:pt idx="5628">
                  <c:v>415.91994165995175</c:v>
                </c:pt>
                <c:pt idx="5629">
                  <c:v>420.52489457072954</c:v>
                </c:pt>
                <c:pt idx="5630">
                  <c:v>422.50878329638664</c:v>
                </c:pt>
                <c:pt idx="5631">
                  <c:v>430.15983247951561</c:v>
                </c:pt>
                <c:pt idx="5632">
                  <c:v>433.55121055997677</c:v>
                </c:pt>
                <c:pt idx="5633">
                  <c:v>433.42946674994937</c:v>
                </c:pt>
                <c:pt idx="5634">
                  <c:v>445.86317487319883</c:v>
                </c:pt>
                <c:pt idx="5635">
                  <c:v>435.67271876065371</c:v>
                </c:pt>
                <c:pt idx="5636">
                  <c:v>419.10860396232573</c:v>
                </c:pt>
                <c:pt idx="5637">
                  <c:v>414.85108612147235</c:v>
                </c:pt>
                <c:pt idx="5638">
                  <c:v>413.59138423841398</c:v>
                </c:pt>
                <c:pt idx="5639">
                  <c:v>412.59823528289104</c:v>
                </c:pt>
                <c:pt idx="5640">
                  <c:v>412.70385941205933</c:v>
                </c:pt>
                <c:pt idx="5641">
                  <c:v>417.12427137393291</c:v>
                </c:pt>
                <c:pt idx="5642">
                  <c:v>416.33192487757657</c:v>
                </c:pt>
                <c:pt idx="5643">
                  <c:v>418.86595899867916</c:v>
                </c:pt>
                <c:pt idx="5644">
                  <c:v>423.49189519859414</c:v>
                </c:pt>
                <c:pt idx="5645">
                  <c:v>428.02705316489119</c:v>
                </c:pt>
                <c:pt idx="5646">
                  <c:v>423.4418024570507</c:v>
                </c:pt>
                <c:pt idx="5647">
                  <c:v>421.17787479061514</c:v>
                </c:pt>
                <c:pt idx="5648">
                  <c:v>421.52851061624978</c:v>
                </c:pt>
                <c:pt idx="5649">
                  <c:v>418.42521678658187</c:v>
                </c:pt>
                <c:pt idx="5650">
                  <c:v>416.72143935911078</c:v>
                </c:pt>
                <c:pt idx="5651">
                  <c:v>416.18789246540456</c:v>
                </c:pt>
                <c:pt idx="5652">
                  <c:v>414.09873131616132</c:v>
                </c:pt>
                <c:pt idx="5653">
                  <c:v>414.77155567501529</c:v>
                </c:pt>
                <c:pt idx="5654">
                  <c:v>415.09334174675502</c:v>
                </c:pt>
                <c:pt idx="5655">
                  <c:v>415.68214504316126</c:v>
                </c:pt>
                <c:pt idx="5656">
                  <c:v>416.62267732277115</c:v>
                </c:pt>
                <c:pt idx="5657">
                  <c:v>416.74306000564042</c:v>
                </c:pt>
                <c:pt idx="5658">
                  <c:v>417.93611876394374</c:v>
                </c:pt>
                <c:pt idx="5659">
                  <c:v>418.55873944201261</c:v>
                </c:pt>
                <c:pt idx="5660">
                  <c:v>418.82190398584714</c:v>
                </c:pt>
                <c:pt idx="5661">
                  <c:v>422.66946673608658</c:v>
                </c:pt>
                <c:pt idx="5662">
                  <c:v>422.61175344500572</c:v>
                </c:pt>
                <c:pt idx="5663">
                  <c:v>424.63517543545112</c:v>
                </c:pt>
                <c:pt idx="5664">
                  <c:v>425.6465819297913</c:v>
                </c:pt>
                <c:pt idx="5665">
                  <c:v>423.39120747305469</c:v>
                </c:pt>
                <c:pt idx="5666">
                  <c:v>418.34828529003983</c:v>
                </c:pt>
                <c:pt idx="5667">
                  <c:v>418.66891926537562</c:v>
                </c:pt>
                <c:pt idx="5668">
                  <c:v>420.77435186024917</c:v>
                </c:pt>
                <c:pt idx="5669">
                  <c:v>421.73546777262624</c:v>
                </c:pt>
                <c:pt idx="5670">
                  <c:v>424.30643417456196</c:v>
                </c:pt>
                <c:pt idx="5671">
                  <c:v>422.67961554919191</c:v>
                </c:pt>
                <c:pt idx="5672">
                  <c:v>422.18556317181714</c:v>
                </c:pt>
                <c:pt idx="5673">
                  <c:v>422.61918957772536</c:v>
                </c:pt>
                <c:pt idx="5674">
                  <c:v>425.60198329869786</c:v>
                </c:pt>
                <c:pt idx="5675">
                  <c:v>425.9077818439593</c:v>
                </c:pt>
                <c:pt idx="5676">
                  <c:v>419.07837404042414</c:v>
                </c:pt>
                <c:pt idx="5677">
                  <c:v>415.1890540897366</c:v>
                </c:pt>
                <c:pt idx="5678">
                  <c:v>413.38830327751913</c:v>
                </c:pt>
                <c:pt idx="5679">
                  <c:v>413.62902511397596</c:v>
                </c:pt>
                <c:pt idx="5680">
                  <c:v>415.43449490555349</c:v>
                </c:pt>
                <c:pt idx="5681">
                  <c:v>414.41637958169025</c:v>
                </c:pt>
                <c:pt idx="5682">
                  <c:v>416.98926086600545</c:v>
                </c:pt>
                <c:pt idx="5683">
                  <c:v>424.15060557771852</c:v>
                </c:pt>
                <c:pt idx="5684">
                  <c:v>428.34507122925783</c:v>
                </c:pt>
                <c:pt idx="5685">
                  <c:v>431.88934907145347</c:v>
                </c:pt>
                <c:pt idx="5686">
                  <c:v>439.47430240560487</c:v>
                </c:pt>
                <c:pt idx="5687">
                  <c:v>433.29756378594476</c:v>
                </c:pt>
                <c:pt idx="5688">
                  <c:v>432.13754048806385</c:v>
                </c:pt>
                <c:pt idx="5689">
                  <c:v>428.42667645869312</c:v>
                </c:pt>
                <c:pt idx="5690">
                  <c:v>425.68264693041442</c:v>
                </c:pt>
                <c:pt idx="5691">
                  <c:v>428.30442407339325</c:v>
                </c:pt>
                <c:pt idx="5692">
                  <c:v>434.10927978279108</c:v>
                </c:pt>
                <c:pt idx="5693">
                  <c:v>436.17916667022791</c:v>
                </c:pt>
                <c:pt idx="5694">
                  <c:v>422.08828181675619</c:v>
                </c:pt>
                <c:pt idx="5695">
                  <c:v>418.59563582953581</c:v>
                </c:pt>
                <c:pt idx="5696">
                  <c:v>414.50471711007748</c:v>
                </c:pt>
                <c:pt idx="5697">
                  <c:v>413.80165506991273</c:v>
                </c:pt>
                <c:pt idx="5698">
                  <c:v>412.76643090351763</c:v>
                </c:pt>
                <c:pt idx="5699">
                  <c:v>412.8881092656793</c:v>
                </c:pt>
                <c:pt idx="5700">
                  <c:v>412.17656758469496</c:v>
                </c:pt>
                <c:pt idx="5701">
                  <c:v>412.51126787627976</c:v>
                </c:pt>
                <c:pt idx="5702">
                  <c:v>416.57538107668381</c:v>
                </c:pt>
                <c:pt idx="5703">
                  <c:v>421.7572826757131</c:v>
                </c:pt>
                <c:pt idx="5704">
                  <c:v>426.66899498976983</c:v>
                </c:pt>
                <c:pt idx="5705">
                  <c:v>434.67399200702988</c:v>
                </c:pt>
                <c:pt idx="5706">
                  <c:v>442.7107275600863</c:v>
                </c:pt>
                <c:pt idx="5707">
                  <c:v>438.75944846103931</c:v>
                </c:pt>
                <c:pt idx="5708">
                  <c:v>433.35971171646247</c:v>
                </c:pt>
                <c:pt idx="5709">
                  <c:v>434.91851976984532</c:v>
                </c:pt>
                <c:pt idx="5710">
                  <c:v>436.68238218398176</c:v>
                </c:pt>
                <c:pt idx="5711">
                  <c:v>438.11110975303035</c:v>
                </c:pt>
                <c:pt idx="5712">
                  <c:v>445.77997515004705</c:v>
                </c:pt>
                <c:pt idx="5713">
                  <c:v>461.30726045191636</c:v>
                </c:pt>
                <c:pt idx="5714">
                  <c:v>466.32544286077399</c:v>
                </c:pt>
                <c:pt idx="5715">
                  <c:v>445.1912068269778</c:v>
                </c:pt>
                <c:pt idx="5716">
                  <c:v>422.39725196041115</c:v>
                </c:pt>
                <c:pt idx="5717">
                  <c:v>418.89712155190261</c:v>
                </c:pt>
                <c:pt idx="5718">
                  <c:v>416.51085828915012</c:v>
                </c:pt>
                <c:pt idx="5719">
                  <c:v>415.918682768606</c:v>
                </c:pt>
                <c:pt idx="5720">
                  <c:v>416.43802415436102</c:v>
                </c:pt>
                <c:pt idx="5721">
                  <c:v>420.23068026422351</c:v>
                </c:pt>
                <c:pt idx="5722">
                  <c:v>426.49387598141732</c:v>
                </c:pt>
                <c:pt idx="5723">
                  <c:v>431.92786242906539</c:v>
                </c:pt>
                <c:pt idx="5724">
                  <c:v>433.75909862748165</c:v>
                </c:pt>
                <c:pt idx="5725">
                  <c:v>433.44312568290843</c:v>
                </c:pt>
                <c:pt idx="5726">
                  <c:v>438.3028970053694</c:v>
                </c:pt>
                <c:pt idx="5727">
                  <c:v>442.94110163247694</c:v>
                </c:pt>
                <c:pt idx="5728">
                  <c:v>443.01085435523015</c:v>
                </c:pt>
                <c:pt idx="5729">
                  <c:v>450.24255365905242</c:v>
                </c:pt>
                <c:pt idx="5730">
                  <c:v>456.64206503316183</c:v>
                </c:pt>
                <c:pt idx="5731">
                  <c:v>474.9051700332397</c:v>
                </c:pt>
                <c:pt idx="5732">
                  <c:v>467.89976125774882</c:v>
                </c:pt>
                <c:pt idx="5733">
                  <c:v>486.86511711438465</c:v>
                </c:pt>
                <c:pt idx="5734">
                  <c:v>494.94978517863365</c:v>
                </c:pt>
                <c:pt idx="5735">
                  <c:v>495.17921022570522</c:v>
                </c:pt>
                <c:pt idx="5736">
                  <c:v>430.1116174890326</c:v>
                </c:pt>
                <c:pt idx="5737">
                  <c:v>421.6682329075893</c:v>
                </c:pt>
                <c:pt idx="5738">
                  <c:v>420.7078835059018</c:v>
                </c:pt>
                <c:pt idx="5739">
                  <c:v>422.00075769937632</c:v>
                </c:pt>
                <c:pt idx="5740">
                  <c:v>423.54186546115483</c:v>
                </c:pt>
                <c:pt idx="5741">
                  <c:v>430.37957997026047</c:v>
                </c:pt>
                <c:pt idx="5742">
                  <c:v>444.57121047735552</c:v>
                </c:pt>
                <c:pt idx="5743">
                  <c:v>445.89768567794567</c:v>
                </c:pt>
                <c:pt idx="5744">
                  <c:v>443.30090832736568</c:v>
                </c:pt>
                <c:pt idx="5745">
                  <c:v>451.74236018778328</c:v>
                </c:pt>
                <c:pt idx="5746">
                  <c:v>453.43974313744764</c:v>
                </c:pt>
                <c:pt idx="5747">
                  <c:v>459.43723111501737</c:v>
                </c:pt>
                <c:pt idx="5748">
                  <c:v>453.49830551300221</c:v>
                </c:pt>
                <c:pt idx="5749">
                  <c:v>444.27710909118542</c:v>
                </c:pt>
                <c:pt idx="5750">
                  <c:v>441.65108832948425</c:v>
                </c:pt>
                <c:pt idx="5751">
                  <c:v>445.09043953466318</c:v>
                </c:pt>
                <c:pt idx="5752">
                  <c:v>445.58269504337261</c:v>
                </c:pt>
                <c:pt idx="5753">
                  <c:v>444.32389611377573</c:v>
                </c:pt>
                <c:pt idx="5754">
                  <c:v>453.64058346421945</c:v>
                </c:pt>
                <c:pt idx="5755">
                  <c:v>461.29738148596425</c:v>
                </c:pt>
                <c:pt idx="5756">
                  <c:v>446.61895848196986</c:v>
                </c:pt>
                <c:pt idx="5757">
                  <c:v>443.77203732407406</c:v>
                </c:pt>
                <c:pt idx="5758">
                  <c:v>438.31450458924326</c:v>
                </c:pt>
                <c:pt idx="5759">
                  <c:v>438.8417152780836</c:v>
                </c:pt>
                <c:pt idx="5760">
                  <c:v>436.84273857560311</c:v>
                </c:pt>
                <c:pt idx="5761">
                  <c:v>426.44735986410899</c:v>
                </c:pt>
                <c:pt idx="5762">
                  <c:v>423.44769812155192</c:v>
                </c:pt>
                <c:pt idx="5763">
                  <c:v>418.70078073825454</c:v>
                </c:pt>
                <c:pt idx="5764">
                  <c:v>418.75722937367368</c:v>
                </c:pt>
                <c:pt idx="5765">
                  <c:v>416.91580698851169</c:v>
                </c:pt>
                <c:pt idx="5766">
                  <c:v>418.48200188737655</c:v>
                </c:pt>
                <c:pt idx="5767">
                  <c:v>417.45266229005648</c:v>
                </c:pt>
                <c:pt idx="5768">
                  <c:v>416.74055431646616</c:v>
                </c:pt>
                <c:pt idx="5769">
                  <c:v>418.43034644489234</c:v>
                </c:pt>
                <c:pt idx="5770">
                  <c:v>418.03759761140805</c:v>
                </c:pt>
                <c:pt idx="5771">
                  <c:v>418.62859156185516</c:v>
                </c:pt>
                <c:pt idx="5772">
                  <c:v>427.12079271282175</c:v>
                </c:pt>
                <c:pt idx="5773">
                  <c:v>424.89026771209285</c:v>
                </c:pt>
                <c:pt idx="5774">
                  <c:v>423.25521768000453</c:v>
                </c:pt>
                <c:pt idx="5775">
                  <c:v>421.97074033957648</c:v>
                </c:pt>
                <c:pt idx="5776">
                  <c:v>422.35222802453939</c:v>
                </c:pt>
                <c:pt idx="5777">
                  <c:v>423.06412551015069</c:v>
                </c:pt>
                <c:pt idx="5778">
                  <c:v>423.1169040987088</c:v>
                </c:pt>
                <c:pt idx="5779">
                  <c:v>423.97766843488608</c:v>
                </c:pt>
                <c:pt idx="5780">
                  <c:v>426.18447001994946</c:v>
                </c:pt>
                <c:pt idx="5781">
                  <c:v>427.96519565973404</c:v>
                </c:pt>
                <c:pt idx="5782">
                  <c:v>428.27480406850452</c:v>
                </c:pt>
                <c:pt idx="5783">
                  <c:v>430.0091054857844</c:v>
                </c:pt>
                <c:pt idx="5784">
                  <c:v>428.91574824211608</c:v>
                </c:pt>
                <c:pt idx="5785">
                  <c:v>431.2731810268221</c:v>
                </c:pt>
                <c:pt idx="5786">
                  <c:v>435.37895411034003</c:v>
                </c:pt>
                <c:pt idx="5787">
                  <c:v>438.18505048495433</c:v>
                </c:pt>
                <c:pt idx="5788">
                  <c:v>443.86615549161405</c:v>
                </c:pt>
                <c:pt idx="5789">
                  <c:v>436.23861190933081</c:v>
                </c:pt>
                <c:pt idx="5790">
                  <c:v>439.51106486164468</c:v>
                </c:pt>
                <c:pt idx="5791">
                  <c:v>435.61384386699774</c:v>
                </c:pt>
                <c:pt idx="5792">
                  <c:v>437.82512362049522</c:v>
                </c:pt>
                <c:pt idx="5793">
                  <c:v>431.70916482886037</c:v>
                </c:pt>
                <c:pt idx="5794">
                  <c:v>424.13503543921377</c:v>
                </c:pt>
                <c:pt idx="5795">
                  <c:v>427.02138829141785</c:v>
                </c:pt>
                <c:pt idx="5796">
                  <c:v>419.75954094248993</c:v>
                </c:pt>
                <c:pt idx="5797">
                  <c:v>418.91868929506683</c:v>
                </c:pt>
                <c:pt idx="5798">
                  <c:v>418.23062472903831</c:v>
                </c:pt>
                <c:pt idx="5799">
                  <c:v>416.18501340400888</c:v>
                </c:pt>
                <c:pt idx="5800">
                  <c:v>416.48280707868946</c:v>
                </c:pt>
                <c:pt idx="5801">
                  <c:v>416.87925977738649</c:v>
                </c:pt>
                <c:pt idx="5802">
                  <c:v>418.8207608966502</c:v>
                </c:pt>
                <c:pt idx="5803">
                  <c:v>417.34109919440408</c:v>
                </c:pt>
                <c:pt idx="5804">
                  <c:v>415.4468572277666</c:v>
                </c:pt>
                <c:pt idx="5805">
                  <c:v>416.93109766266957</c:v>
                </c:pt>
                <c:pt idx="5806">
                  <c:v>418.6838844082813</c:v>
                </c:pt>
                <c:pt idx="5807">
                  <c:v>416.63209943743186</c:v>
                </c:pt>
                <c:pt idx="5808">
                  <c:v>414.95261334604822</c:v>
                </c:pt>
                <c:pt idx="5809">
                  <c:v>414.70538822754321</c:v>
                </c:pt>
                <c:pt idx="5810">
                  <c:v>415.00551509052866</c:v>
                </c:pt>
                <c:pt idx="5811">
                  <c:v>416.49221255967876</c:v>
                </c:pt>
                <c:pt idx="5812">
                  <c:v>417.459148493177</c:v>
                </c:pt>
                <c:pt idx="5813">
                  <c:v>417.608380404255</c:v>
                </c:pt>
                <c:pt idx="5814">
                  <c:v>416.68937365084014</c:v>
                </c:pt>
                <c:pt idx="5815">
                  <c:v>414.97853882954405</c:v>
                </c:pt>
                <c:pt idx="5816">
                  <c:v>411.14813166008526</c:v>
                </c:pt>
                <c:pt idx="5817">
                  <c:v>410.17342433355799</c:v>
                </c:pt>
                <c:pt idx="5818">
                  <c:v>410.70417739235842</c:v>
                </c:pt>
                <c:pt idx="5819">
                  <c:v>410.41030272633969</c:v>
                </c:pt>
                <c:pt idx="5820">
                  <c:v>410.31498875695797</c:v>
                </c:pt>
                <c:pt idx="5821">
                  <c:v>418.66109559797121</c:v>
                </c:pt>
                <c:pt idx="5822">
                  <c:v>431.33849796853656</c:v>
                </c:pt>
                <c:pt idx="5823">
                  <c:v>443.73714259429084</c:v>
                </c:pt>
                <c:pt idx="5824">
                  <c:v>462.93563372042138</c:v>
                </c:pt>
                <c:pt idx="5825">
                  <c:v>471.87472450005816</c:v>
                </c:pt>
                <c:pt idx="5826">
                  <c:v>486.72368010857491</c:v>
                </c:pt>
                <c:pt idx="5827">
                  <c:v>490.73251097152871</c:v>
                </c:pt>
                <c:pt idx="5828">
                  <c:v>516.50550304226431</c:v>
                </c:pt>
                <c:pt idx="5829">
                  <c:v>529.59646757770247</c:v>
                </c:pt>
                <c:pt idx="5830">
                  <c:v>505.12256377902287</c:v>
                </c:pt>
                <c:pt idx="5831">
                  <c:v>479.25779392910562</c:v>
                </c:pt>
                <c:pt idx="5832">
                  <c:v>466.93841387715281</c:v>
                </c:pt>
                <c:pt idx="5833">
                  <c:v>449.95401299313193</c:v>
                </c:pt>
                <c:pt idx="5834">
                  <c:v>446.52248860641174</c:v>
                </c:pt>
                <c:pt idx="5835">
                  <c:v>432.01439324003474</c:v>
                </c:pt>
                <c:pt idx="5836">
                  <c:v>415.14164032209482</c:v>
                </c:pt>
                <c:pt idx="5837">
                  <c:v>414.4503335129362</c:v>
                </c:pt>
                <c:pt idx="5838">
                  <c:v>414.23809052692161</c:v>
                </c:pt>
                <c:pt idx="5839">
                  <c:v>413.94655877879421</c:v>
                </c:pt>
                <c:pt idx="5840">
                  <c:v>415.92163251345175</c:v>
                </c:pt>
                <c:pt idx="5841">
                  <c:v>419.2982675906913</c:v>
                </c:pt>
                <c:pt idx="5842">
                  <c:v>419.95877634627982</c:v>
                </c:pt>
                <c:pt idx="5843">
                  <c:v>421.20286372829281</c:v>
                </c:pt>
                <c:pt idx="5844">
                  <c:v>420.95450300289133</c:v>
                </c:pt>
                <c:pt idx="5845">
                  <c:v>421.12027633616543</c:v>
                </c:pt>
                <c:pt idx="5846">
                  <c:v>423.71315579322606</c:v>
                </c:pt>
                <c:pt idx="5847">
                  <c:v>423.11552888060567</c:v>
                </c:pt>
                <c:pt idx="5848">
                  <c:v>426.94174214778809</c:v>
                </c:pt>
                <c:pt idx="5849">
                  <c:v>430.41618082601133</c:v>
                </c:pt>
                <c:pt idx="5850">
                  <c:v>435.10686210500393</c:v>
                </c:pt>
                <c:pt idx="5851">
                  <c:v>434.1757815377822</c:v>
                </c:pt>
                <c:pt idx="5852">
                  <c:v>441.680494043539</c:v>
                </c:pt>
                <c:pt idx="5853">
                  <c:v>441.19865326012916</c:v>
                </c:pt>
                <c:pt idx="5854">
                  <c:v>450.46538503688919</c:v>
                </c:pt>
                <c:pt idx="5855">
                  <c:v>433.25606308444964</c:v>
                </c:pt>
                <c:pt idx="5856">
                  <c:v>427.31754042058327</c:v>
                </c:pt>
                <c:pt idx="5857">
                  <c:v>425.67205703450657</c:v>
                </c:pt>
                <c:pt idx="5858">
                  <c:v>426.12691821778719</c:v>
                </c:pt>
                <c:pt idx="5859">
                  <c:v>428.04709494717781</c:v>
                </c:pt>
                <c:pt idx="5860">
                  <c:v>432.76698701205646</c:v>
                </c:pt>
                <c:pt idx="5861">
                  <c:v>439.2933072237451</c:v>
                </c:pt>
                <c:pt idx="5862">
                  <c:v>443.07991461675476</c:v>
                </c:pt>
                <c:pt idx="5863">
                  <c:v>449.29716750443288</c:v>
                </c:pt>
                <c:pt idx="5864">
                  <c:v>442.97169390685775</c:v>
                </c:pt>
                <c:pt idx="5865">
                  <c:v>444.25091118583134</c:v>
                </c:pt>
                <c:pt idx="5866">
                  <c:v>436.73701519422463</c:v>
                </c:pt>
                <c:pt idx="5867">
                  <c:v>432.89445029611403</c:v>
                </c:pt>
                <c:pt idx="5868">
                  <c:v>429.82871414332396</c:v>
                </c:pt>
                <c:pt idx="5869">
                  <c:v>427.00189937510737</c:v>
                </c:pt>
                <c:pt idx="5870">
                  <c:v>427.29169453985031</c:v>
                </c:pt>
                <c:pt idx="5871">
                  <c:v>429.0122206403945</c:v>
                </c:pt>
                <c:pt idx="5872">
                  <c:v>433.28687494609085</c:v>
                </c:pt>
                <c:pt idx="5873">
                  <c:v>434.23786881917334</c:v>
                </c:pt>
                <c:pt idx="5874">
                  <c:v>431.21705017087857</c:v>
                </c:pt>
                <c:pt idx="5875">
                  <c:v>427.32704771188759</c:v>
                </c:pt>
                <c:pt idx="5876">
                  <c:v>433.49945081194204</c:v>
                </c:pt>
                <c:pt idx="5877">
                  <c:v>433.20664940908716</c:v>
                </c:pt>
                <c:pt idx="5878">
                  <c:v>428.32030701836555</c:v>
                </c:pt>
                <c:pt idx="5879">
                  <c:v>430.16459833303821</c:v>
                </c:pt>
                <c:pt idx="5880">
                  <c:v>432.72738726528127</c:v>
                </c:pt>
                <c:pt idx="5881">
                  <c:v>423.19941220887074</c:v>
                </c:pt>
                <c:pt idx="5882">
                  <c:v>422.1208788296492</c:v>
                </c:pt>
                <c:pt idx="5883">
                  <c:v>424.2793283575769</c:v>
                </c:pt>
                <c:pt idx="5884">
                  <c:v>423.6749908088467</c:v>
                </c:pt>
                <c:pt idx="5885">
                  <c:v>424.75845600064832</c:v>
                </c:pt>
                <c:pt idx="5886">
                  <c:v>420.40589612234356</c:v>
                </c:pt>
                <c:pt idx="5887">
                  <c:v>416.38737876697678</c:v>
                </c:pt>
                <c:pt idx="5888">
                  <c:v>415.03733669381762</c:v>
                </c:pt>
                <c:pt idx="5889">
                  <c:v>415.01633881179231</c:v>
                </c:pt>
                <c:pt idx="5890">
                  <c:v>415.71457350692987</c:v>
                </c:pt>
                <c:pt idx="5891">
                  <c:v>419.95738350998232</c:v>
                </c:pt>
                <c:pt idx="5892">
                  <c:v>430.41828053625977</c:v>
                </c:pt>
                <c:pt idx="5893">
                  <c:v>426.0391349385207</c:v>
                </c:pt>
                <c:pt idx="5894">
                  <c:v>418.2740402035646</c:v>
                </c:pt>
                <c:pt idx="5895">
                  <c:v>417.01963965729732</c:v>
                </c:pt>
                <c:pt idx="5896">
                  <c:v>417.31221963761692</c:v>
                </c:pt>
                <c:pt idx="5897">
                  <c:v>416.96163263052188</c:v>
                </c:pt>
                <c:pt idx="5898">
                  <c:v>419.03015132549899</c:v>
                </c:pt>
                <c:pt idx="5899">
                  <c:v>418.50977013445669</c:v>
                </c:pt>
                <c:pt idx="5900">
                  <c:v>421.11638517585442</c:v>
                </c:pt>
                <c:pt idx="5901">
                  <c:v>427.93540805443388</c:v>
                </c:pt>
                <c:pt idx="5902">
                  <c:v>421.80961137832719</c:v>
                </c:pt>
                <c:pt idx="5903">
                  <c:v>421.78103142668965</c:v>
                </c:pt>
                <c:pt idx="5904">
                  <c:v>420.84485076176907</c:v>
                </c:pt>
                <c:pt idx="5905">
                  <c:v>422.03324904749871</c:v>
                </c:pt>
                <c:pt idx="5906">
                  <c:v>418.21475950994568</c:v>
                </c:pt>
                <c:pt idx="5907">
                  <c:v>420.7540545413155</c:v>
                </c:pt>
                <c:pt idx="5908">
                  <c:v>420.81538557580473</c:v>
                </c:pt>
                <c:pt idx="5909">
                  <c:v>423.29304621934966</c:v>
                </c:pt>
                <c:pt idx="5910">
                  <c:v>421.0282584596784</c:v>
                </c:pt>
                <c:pt idx="5911">
                  <c:v>440.39234977503901</c:v>
                </c:pt>
                <c:pt idx="5912">
                  <c:v>438.09581105188892</c:v>
                </c:pt>
                <c:pt idx="5913">
                  <c:v>429.9221435632798</c:v>
                </c:pt>
                <c:pt idx="5914">
                  <c:v>416.96242731449308</c:v>
                </c:pt>
                <c:pt idx="5915">
                  <c:v>414.35789211819451</c:v>
                </c:pt>
                <c:pt idx="5916">
                  <c:v>412.88792865852491</c:v>
                </c:pt>
                <c:pt idx="5917">
                  <c:v>413.42496139827205</c:v>
                </c:pt>
                <c:pt idx="5918">
                  <c:v>414.39507345337722</c:v>
                </c:pt>
                <c:pt idx="5919">
                  <c:v>416.99265925854723</c:v>
                </c:pt>
                <c:pt idx="5920">
                  <c:v>419.98586448915592</c:v>
                </c:pt>
                <c:pt idx="5921">
                  <c:v>423.79174667673539</c:v>
                </c:pt>
                <c:pt idx="5922">
                  <c:v>423.59529659973907</c:v>
                </c:pt>
                <c:pt idx="5923">
                  <c:v>424.26480458795442</c:v>
                </c:pt>
                <c:pt idx="5924">
                  <c:v>427.47259286632675</c:v>
                </c:pt>
                <c:pt idx="5925">
                  <c:v>427.48862553648195</c:v>
                </c:pt>
                <c:pt idx="5926">
                  <c:v>433.90311082003637</c:v>
                </c:pt>
                <c:pt idx="5927">
                  <c:v>439.04531397307073</c:v>
                </c:pt>
                <c:pt idx="5928">
                  <c:v>440.74463844712238</c:v>
                </c:pt>
                <c:pt idx="5929">
                  <c:v>436.72774496677619</c:v>
                </c:pt>
                <c:pt idx="5930">
                  <c:v>438.94748483221639</c:v>
                </c:pt>
                <c:pt idx="5931">
                  <c:v>447.58102800674334</c:v>
                </c:pt>
                <c:pt idx="5932">
                  <c:v>429.43347494884523</c:v>
                </c:pt>
                <c:pt idx="5933">
                  <c:v>429.0438714290193</c:v>
                </c:pt>
                <c:pt idx="5934">
                  <c:v>426.53119243516358</c:v>
                </c:pt>
                <c:pt idx="5935">
                  <c:v>423.68249011345586</c:v>
                </c:pt>
                <c:pt idx="5936">
                  <c:v>422.06047703530493</c:v>
                </c:pt>
                <c:pt idx="5937">
                  <c:v>425.9593025771166</c:v>
                </c:pt>
                <c:pt idx="5938">
                  <c:v>425.90584934955035</c:v>
                </c:pt>
                <c:pt idx="5939">
                  <c:v>427.67899829553994</c:v>
                </c:pt>
                <c:pt idx="5940">
                  <c:v>429.01388232291629</c:v>
                </c:pt>
                <c:pt idx="5941">
                  <c:v>438.37666049393886</c:v>
                </c:pt>
                <c:pt idx="5942">
                  <c:v>448.99467951099217</c:v>
                </c:pt>
                <c:pt idx="5943">
                  <c:v>423.04074937237971</c:v>
                </c:pt>
                <c:pt idx="5944">
                  <c:v>417.77490108314583</c:v>
                </c:pt>
                <c:pt idx="5945">
                  <c:v>419.00345000926126</c:v>
                </c:pt>
                <c:pt idx="5946">
                  <c:v>417.81623962073104</c:v>
                </c:pt>
                <c:pt idx="5947">
                  <c:v>418.58808431257148</c:v>
                </c:pt>
                <c:pt idx="5948">
                  <c:v>418.26395814679364</c:v>
                </c:pt>
                <c:pt idx="5949">
                  <c:v>420.08360189397882</c:v>
                </c:pt>
                <c:pt idx="5950">
                  <c:v>421.5435569186705</c:v>
                </c:pt>
                <c:pt idx="5951">
                  <c:v>421.18739564197165</c:v>
                </c:pt>
                <c:pt idx="5952">
                  <c:v>420.92650073025351</c:v>
                </c:pt>
                <c:pt idx="5953">
                  <c:v>419.69065993953427</c:v>
                </c:pt>
                <c:pt idx="5954">
                  <c:v>420.00939591694311</c:v>
                </c:pt>
                <c:pt idx="5955">
                  <c:v>417.19972353937305</c:v>
                </c:pt>
                <c:pt idx="5956">
                  <c:v>415.73735213422464</c:v>
                </c:pt>
                <c:pt idx="5957">
                  <c:v>415.90950887432183</c:v>
                </c:pt>
                <c:pt idx="5958">
                  <c:v>416.5274062682812</c:v>
                </c:pt>
                <c:pt idx="5959">
                  <c:v>416.28808360309051</c:v>
                </c:pt>
                <c:pt idx="5960">
                  <c:v>416.31412579429815</c:v>
                </c:pt>
                <c:pt idx="5961">
                  <c:v>416.50970326383577</c:v>
                </c:pt>
                <c:pt idx="5962">
                  <c:v>416.79654134675582</c:v>
                </c:pt>
                <c:pt idx="5963">
                  <c:v>417.21977243361141</c:v>
                </c:pt>
                <c:pt idx="5964">
                  <c:v>418.86473811119163</c:v>
                </c:pt>
                <c:pt idx="5965">
                  <c:v>423.26319401880096</c:v>
                </c:pt>
                <c:pt idx="5966">
                  <c:v>424.59112576364038</c:v>
                </c:pt>
                <c:pt idx="5967">
                  <c:v>429.18932185729244</c:v>
                </c:pt>
                <c:pt idx="5968">
                  <c:v>433.75849776287589</c:v>
                </c:pt>
                <c:pt idx="5969">
                  <c:v>435.01092457952257</c:v>
                </c:pt>
                <c:pt idx="5970">
                  <c:v>433.30660863803956</c:v>
                </c:pt>
                <c:pt idx="5971">
                  <c:v>432.96572031027068</c:v>
                </c:pt>
                <c:pt idx="5972">
                  <c:v>432.48482988793637</c:v>
                </c:pt>
                <c:pt idx="5973">
                  <c:v>431.99264333367796</c:v>
                </c:pt>
                <c:pt idx="5974">
                  <c:v>430.92660522435654</c:v>
                </c:pt>
                <c:pt idx="5975">
                  <c:v>427.09977968712985</c:v>
                </c:pt>
                <c:pt idx="5976">
                  <c:v>429.70420070936018</c:v>
                </c:pt>
                <c:pt idx="5977">
                  <c:v>432.67188154061159</c:v>
                </c:pt>
                <c:pt idx="5978">
                  <c:v>426.68604748616707</c:v>
                </c:pt>
                <c:pt idx="5979">
                  <c:v>419.36244138313174</c:v>
                </c:pt>
                <c:pt idx="5980">
                  <c:v>419.04941229371173</c:v>
                </c:pt>
                <c:pt idx="5981">
                  <c:v>417.2139834963765</c:v>
                </c:pt>
                <c:pt idx="5982">
                  <c:v>417.00492275649725</c:v>
                </c:pt>
                <c:pt idx="5983">
                  <c:v>418.37171476791025</c:v>
                </c:pt>
                <c:pt idx="5984">
                  <c:v>418.80194408181472</c:v>
                </c:pt>
                <c:pt idx="5985">
                  <c:v>418.60429481598715</c:v>
                </c:pt>
                <c:pt idx="5986">
                  <c:v>419.95714226063228</c:v>
                </c:pt>
                <c:pt idx="5987">
                  <c:v>418.89494309326898</c:v>
                </c:pt>
                <c:pt idx="5988">
                  <c:v>418.99907445987247</c:v>
                </c:pt>
                <c:pt idx="5989">
                  <c:v>419.74429941644661</c:v>
                </c:pt>
                <c:pt idx="5990">
                  <c:v>418.94393089477427</c:v>
                </c:pt>
                <c:pt idx="5991">
                  <c:v>425.61622516185707</c:v>
                </c:pt>
                <c:pt idx="5992">
                  <c:v>422.95854807162198</c:v>
                </c:pt>
                <c:pt idx="5993">
                  <c:v>418.58771833371827</c:v>
                </c:pt>
                <c:pt idx="5994">
                  <c:v>415.02347506896234</c:v>
                </c:pt>
                <c:pt idx="5995">
                  <c:v>414.21796594256176</c:v>
                </c:pt>
                <c:pt idx="5996">
                  <c:v>414.43450634116425</c:v>
                </c:pt>
                <c:pt idx="5997">
                  <c:v>413.62293969644054</c:v>
                </c:pt>
                <c:pt idx="5998">
                  <c:v>414.89403189944875</c:v>
                </c:pt>
                <c:pt idx="5999">
                  <c:v>417.15620661296396</c:v>
                </c:pt>
                <c:pt idx="6000">
                  <c:v>422.46052527416481</c:v>
                </c:pt>
                <c:pt idx="6001">
                  <c:v>417.30554146632187</c:v>
                </c:pt>
                <c:pt idx="6002">
                  <c:v>417.1834219486488</c:v>
                </c:pt>
                <c:pt idx="6003">
                  <c:v>417.25556654534307</c:v>
                </c:pt>
                <c:pt idx="6004">
                  <c:v>416.4525965049861</c:v>
                </c:pt>
                <c:pt idx="6005">
                  <c:v>420.79921487403254</c:v>
                </c:pt>
                <c:pt idx="6006">
                  <c:v>431.11993874630747</c:v>
                </c:pt>
                <c:pt idx="6007">
                  <c:v>433.07880372971198</c:v>
                </c:pt>
                <c:pt idx="6008">
                  <c:v>441.52458481474332</c:v>
                </c:pt>
                <c:pt idx="6009">
                  <c:v>446.74379407003056</c:v>
                </c:pt>
                <c:pt idx="6010">
                  <c:v>446.5276635763733</c:v>
                </c:pt>
                <c:pt idx="6011">
                  <c:v>454.68638634594237</c:v>
                </c:pt>
                <c:pt idx="6012">
                  <c:v>448.03844033659618</c:v>
                </c:pt>
                <c:pt idx="6013">
                  <c:v>431.48527702954215</c:v>
                </c:pt>
                <c:pt idx="6014">
                  <c:v>421.72106718071126</c:v>
                </c:pt>
                <c:pt idx="6015">
                  <c:v>419.27941495385028</c:v>
                </c:pt>
                <c:pt idx="6016">
                  <c:v>418.46060133874516</c:v>
                </c:pt>
                <c:pt idx="6017">
                  <c:v>420.09435057670885</c:v>
                </c:pt>
                <c:pt idx="6018">
                  <c:v>425.19130094979988</c:v>
                </c:pt>
                <c:pt idx="6019">
                  <c:v>427.18369409447621</c:v>
                </c:pt>
                <c:pt idx="6020">
                  <c:v>428.51871316129734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2187136"/>
        <c:axId val="142188928"/>
      </c:scatterChart>
      <c:valAx>
        <c:axId val="142187136"/>
        <c:scaling>
          <c:orientation val="minMax"/>
          <c:max val="41650"/>
          <c:min val="41271"/>
        </c:scaling>
        <c:delete val="0"/>
        <c:axPos val="b"/>
        <c:numFmt formatCode="d/m/yy;@" sourceLinked="0"/>
        <c:majorTickMark val="cross"/>
        <c:minorTickMark val="none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142188928"/>
        <c:crosses val="autoZero"/>
        <c:crossBetween val="midCat"/>
        <c:majorUnit val="61"/>
        <c:minorUnit val="30"/>
      </c:valAx>
      <c:valAx>
        <c:axId val="142188928"/>
        <c:scaling>
          <c:orientation val="minMax"/>
          <c:max val="580"/>
          <c:min val="38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sz="1400"/>
                  <a:t>CO</a:t>
                </a:r>
                <a:r>
                  <a:rPr lang="en-GB" sz="1400" baseline="-25000"/>
                  <a:t>2</a:t>
                </a:r>
                <a:r>
                  <a:rPr lang="en-GB" sz="1400"/>
                  <a:t> (ppm)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14218713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hart>
    <c:title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Sheet1!$S$1</c:f>
              <c:strCache>
                <c:ptCount val="1"/>
              </c:strCache>
            </c:strRef>
          </c:tx>
          <c:spPr>
            <a:ln w="47625">
              <a:noFill/>
            </a:ln>
          </c:spPr>
          <c:marker>
            <c:symbol val="diamond"/>
            <c:size val="7"/>
          </c:marker>
          <c:xVal>
            <c:numRef>
              <c:f>Sheet1!$P$2:$P$1038584</c:f>
              <c:numCache>
                <c:formatCode>m/d/yyyy</c:formatCode>
                <c:ptCount val="1038583"/>
                <c:pt idx="0">
                  <c:v>41675</c:v>
                </c:pt>
                <c:pt idx="1">
                  <c:v>41675</c:v>
                </c:pt>
                <c:pt idx="2">
                  <c:v>41676</c:v>
                </c:pt>
                <c:pt idx="3">
                  <c:v>41676</c:v>
                </c:pt>
                <c:pt idx="4">
                  <c:v>41676</c:v>
                </c:pt>
                <c:pt idx="5">
                  <c:v>41676</c:v>
                </c:pt>
                <c:pt idx="6">
                  <c:v>41676</c:v>
                </c:pt>
                <c:pt idx="7">
                  <c:v>41676</c:v>
                </c:pt>
                <c:pt idx="8">
                  <c:v>41676</c:v>
                </c:pt>
                <c:pt idx="9">
                  <c:v>41676</c:v>
                </c:pt>
                <c:pt idx="10">
                  <c:v>41677</c:v>
                </c:pt>
                <c:pt idx="11">
                  <c:v>41677</c:v>
                </c:pt>
                <c:pt idx="12">
                  <c:v>41677</c:v>
                </c:pt>
                <c:pt idx="13">
                  <c:v>41677</c:v>
                </c:pt>
                <c:pt idx="14">
                  <c:v>41677</c:v>
                </c:pt>
                <c:pt idx="15">
                  <c:v>41677</c:v>
                </c:pt>
                <c:pt idx="16">
                  <c:v>41677</c:v>
                </c:pt>
                <c:pt idx="17">
                  <c:v>41677</c:v>
                </c:pt>
                <c:pt idx="18">
                  <c:v>41678</c:v>
                </c:pt>
                <c:pt idx="19">
                  <c:v>41678</c:v>
                </c:pt>
                <c:pt idx="20">
                  <c:v>41678</c:v>
                </c:pt>
                <c:pt idx="21">
                  <c:v>41678</c:v>
                </c:pt>
                <c:pt idx="22">
                  <c:v>41678</c:v>
                </c:pt>
                <c:pt idx="23">
                  <c:v>41678</c:v>
                </c:pt>
                <c:pt idx="24">
                  <c:v>41678</c:v>
                </c:pt>
                <c:pt idx="25">
                  <c:v>41678</c:v>
                </c:pt>
                <c:pt idx="26">
                  <c:v>41679</c:v>
                </c:pt>
                <c:pt idx="27">
                  <c:v>41679</c:v>
                </c:pt>
                <c:pt idx="28">
                  <c:v>41679</c:v>
                </c:pt>
                <c:pt idx="29">
                  <c:v>41679</c:v>
                </c:pt>
                <c:pt idx="30">
                  <c:v>41679</c:v>
                </c:pt>
                <c:pt idx="31">
                  <c:v>41679</c:v>
                </c:pt>
                <c:pt idx="32">
                  <c:v>41679</c:v>
                </c:pt>
                <c:pt idx="33">
                  <c:v>41679</c:v>
                </c:pt>
                <c:pt idx="34">
                  <c:v>41680</c:v>
                </c:pt>
                <c:pt idx="35">
                  <c:v>41680</c:v>
                </c:pt>
                <c:pt idx="36">
                  <c:v>41680</c:v>
                </c:pt>
                <c:pt idx="37">
                  <c:v>41680</c:v>
                </c:pt>
                <c:pt idx="38">
                  <c:v>41680</c:v>
                </c:pt>
                <c:pt idx="39">
                  <c:v>41680</c:v>
                </c:pt>
                <c:pt idx="40">
                  <c:v>41680</c:v>
                </c:pt>
                <c:pt idx="41">
                  <c:v>41680</c:v>
                </c:pt>
                <c:pt idx="42">
                  <c:v>41681</c:v>
                </c:pt>
                <c:pt idx="43">
                  <c:v>41681</c:v>
                </c:pt>
                <c:pt idx="44">
                  <c:v>41681</c:v>
                </c:pt>
                <c:pt idx="45">
                  <c:v>41681</c:v>
                </c:pt>
                <c:pt idx="46">
                  <c:v>41681</c:v>
                </c:pt>
                <c:pt idx="47">
                  <c:v>41681</c:v>
                </c:pt>
                <c:pt idx="48">
                  <c:v>41681</c:v>
                </c:pt>
                <c:pt idx="49">
                  <c:v>41681</c:v>
                </c:pt>
                <c:pt idx="50">
                  <c:v>41682</c:v>
                </c:pt>
                <c:pt idx="51">
                  <c:v>41682</c:v>
                </c:pt>
                <c:pt idx="52">
                  <c:v>41682</c:v>
                </c:pt>
                <c:pt idx="53">
                  <c:v>41682</c:v>
                </c:pt>
                <c:pt idx="54">
                  <c:v>41682</c:v>
                </c:pt>
                <c:pt idx="55">
                  <c:v>41682</c:v>
                </c:pt>
                <c:pt idx="56">
                  <c:v>41682</c:v>
                </c:pt>
                <c:pt idx="57">
                  <c:v>41682</c:v>
                </c:pt>
                <c:pt idx="58">
                  <c:v>41683</c:v>
                </c:pt>
                <c:pt idx="59">
                  <c:v>41683</c:v>
                </c:pt>
                <c:pt idx="60">
                  <c:v>41683</c:v>
                </c:pt>
                <c:pt idx="61">
                  <c:v>41683</c:v>
                </c:pt>
                <c:pt idx="62">
                  <c:v>41683</c:v>
                </c:pt>
                <c:pt idx="63">
                  <c:v>41683</c:v>
                </c:pt>
                <c:pt idx="64">
                  <c:v>41683</c:v>
                </c:pt>
                <c:pt idx="65">
                  <c:v>41683</c:v>
                </c:pt>
                <c:pt idx="66">
                  <c:v>41684</c:v>
                </c:pt>
                <c:pt idx="67">
                  <c:v>41684</c:v>
                </c:pt>
                <c:pt idx="68">
                  <c:v>41684</c:v>
                </c:pt>
                <c:pt idx="69">
                  <c:v>41684</c:v>
                </c:pt>
                <c:pt idx="70">
                  <c:v>41684</c:v>
                </c:pt>
                <c:pt idx="71">
                  <c:v>41684</c:v>
                </c:pt>
                <c:pt idx="72">
                  <c:v>41684</c:v>
                </c:pt>
                <c:pt idx="73">
                  <c:v>41684</c:v>
                </c:pt>
                <c:pt idx="74">
                  <c:v>41685</c:v>
                </c:pt>
                <c:pt idx="75">
                  <c:v>41685</c:v>
                </c:pt>
                <c:pt idx="76">
                  <c:v>41685</c:v>
                </c:pt>
                <c:pt idx="77">
                  <c:v>41685</c:v>
                </c:pt>
                <c:pt idx="78">
                  <c:v>41685</c:v>
                </c:pt>
                <c:pt idx="79">
                  <c:v>41685</c:v>
                </c:pt>
                <c:pt idx="80">
                  <c:v>41685</c:v>
                </c:pt>
                <c:pt idx="81">
                  <c:v>41685</c:v>
                </c:pt>
                <c:pt idx="82">
                  <c:v>41686</c:v>
                </c:pt>
                <c:pt idx="83">
                  <c:v>41686</c:v>
                </c:pt>
                <c:pt idx="84">
                  <c:v>41686</c:v>
                </c:pt>
                <c:pt idx="85">
                  <c:v>41686</c:v>
                </c:pt>
                <c:pt idx="86">
                  <c:v>41686</c:v>
                </c:pt>
                <c:pt idx="87">
                  <c:v>41686</c:v>
                </c:pt>
                <c:pt idx="88">
                  <c:v>41686</c:v>
                </c:pt>
                <c:pt idx="89">
                  <c:v>41686</c:v>
                </c:pt>
                <c:pt idx="90">
                  <c:v>41687</c:v>
                </c:pt>
                <c:pt idx="91">
                  <c:v>41687</c:v>
                </c:pt>
                <c:pt idx="92">
                  <c:v>41687</c:v>
                </c:pt>
                <c:pt idx="93">
                  <c:v>41687</c:v>
                </c:pt>
                <c:pt idx="94">
                  <c:v>41687</c:v>
                </c:pt>
                <c:pt idx="95">
                  <c:v>41687</c:v>
                </c:pt>
                <c:pt idx="96">
                  <c:v>41687</c:v>
                </c:pt>
                <c:pt idx="97">
                  <c:v>41687</c:v>
                </c:pt>
                <c:pt idx="98">
                  <c:v>41688</c:v>
                </c:pt>
                <c:pt idx="99">
                  <c:v>41688</c:v>
                </c:pt>
                <c:pt idx="100">
                  <c:v>41688</c:v>
                </c:pt>
                <c:pt idx="101">
                  <c:v>41688</c:v>
                </c:pt>
                <c:pt idx="102">
                  <c:v>41688</c:v>
                </c:pt>
                <c:pt idx="103">
                  <c:v>41688</c:v>
                </c:pt>
                <c:pt idx="104">
                  <c:v>41688</c:v>
                </c:pt>
                <c:pt idx="105">
                  <c:v>41688</c:v>
                </c:pt>
                <c:pt idx="106">
                  <c:v>41689</c:v>
                </c:pt>
                <c:pt idx="107">
                  <c:v>41689</c:v>
                </c:pt>
                <c:pt idx="108">
                  <c:v>41689</c:v>
                </c:pt>
                <c:pt idx="109">
                  <c:v>41689</c:v>
                </c:pt>
                <c:pt idx="110">
                  <c:v>41689</c:v>
                </c:pt>
                <c:pt idx="111">
                  <c:v>41689</c:v>
                </c:pt>
                <c:pt idx="112">
                  <c:v>41689</c:v>
                </c:pt>
                <c:pt idx="113">
                  <c:v>41689</c:v>
                </c:pt>
                <c:pt idx="114">
                  <c:v>41690</c:v>
                </c:pt>
                <c:pt idx="115">
                  <c:v>41690</c:v>
                </c:pt>
                <c:pt idx="116">
                  <c:v>41690</c:v>
                </c:pt>
                <c:pt idx="117">
                  <c:v>41690</c:v>
                </c:pt>
                <c:pt idx="118">
                  <c:v>41690</c:v>
                </c:pt>
                <c:pt idx="119">
                  <c:v>41690</c:v>
                </c:pt>
                <c:pt idx="120">
                  <c:v>41690</c:v>
                </c:pt>
                <c:pt idx="121">
                  <c:v>41690</c:v>
                </c:pt>
                <c:pt idx="122">
                  <c:v>41691</c:v>
                </c:pt>
                <c:pt idx="123">
                  <c:v>41691</c:v>
                </c:pt>
                <c:pt idx="124">
                  <c:v>41691</c:v>
                </c:pt>
                <c:pt idx="125">
                  <c:v>41691</c:v>
                </c:pt>
                <c:pt idx="126">
                  <c:v>41691</c:v>
                </c:pt>
                <c:pt idx="127">
                  <c:v>41691</c:v>
                </c:pt>
                <c:pt idx="128">
                  <c:v>41691</c:v>
                </c:pt>
                <c:pt idx="129">
                  <c:v>41691</c:v>
                </c:pt>
                <c:pt idx="130">
                  <c:v>41692</c:v>
                </c:pt>
                <c:pt idx="131">
                  <c:v>41692</c:v>
                </c:pt>
                <c:pt idx="132">
                  <c:v>41692</c:v>
                </c:pt>
                <c:pt idx="133">
                  <c:v>41692</c:v>
                </c:pt>
                <c:pt idx="134">
                  <c:v>41692</c:v>
                </c:pt>
                <c:pt idx="135">
                  <c:v>41692</c:v>
                </c:pt>
                <c:pt idx="136">
                  <c:v>41692</c:v>
                </c:pt>
                <c:pt idx="137">
                  <c:v>41692</c:v>
                </c:pt>
                <c:pt idx="138">
                  <c:v>41693</c:v>
                </c:pt>
                <c:pt idx="139">
                  <c:v>41693</c:v>
                </c:pt>
                <c:pt idx="140">
                  <c:v>41693</c:v>
                </c:pt>
                <c:pt idx="141">
                  <c:v>41693</c:v>
                </c:pt>
                <c:pt idx="142">
                  <c:v>41693</c:v>
                </c:pt>
                <c:pt idx="143">
                  <c:v>41693</c:v>
                </c:pt>
                <c:pt idx="144">
                  <c:v>41693</c:v>
                </c:pt>
                <c:pt idx="145">
                  <c:v>41693</c:v>
                </c:pt>
                <c:pt idx="146">
                  <c:v>41694</c:v>
                </c:pt>
                <c:pt idx="147">
                  <c:v>41694</c:v>
                </c:pt>
                <c:pt idx="148">
                  <c:v>41694</c:v>
                </c:pt>
                <c:pt idx="149">
                  <c:v>41694</c:v>
                </c:pt>
                <c:pt idx="150">
                  <c:v>41694</c:v>
                </c:pt>
                <c:pt idx="151">
                  <c:v>41694</c:v>
                </c:pt>
                <c:pt idx="152">
                  <c:v>41694</c:v>
                </c:pt>
                <c:pt idx="153">
                  <c:v>41694</c:v>
                </c:pt>
                <c:pt idx="154">
                  <c:v>41695</c:v>
                </c:pt>
                <c:pt idx="155">
                  <c:v>41695</c:v>
                </c:pt>
                <c:pt idx="156">
                  <c:v>41695</c:v>
                </c:pt>
                <c:pt idx="157">
                  <c:v>41695</c:v>
                </c:pt>
                <c:pt idx="158">
                  <c:v>41695</c:v>
                </c:pt>
                <c:pt idx="159">
                  <c:v>41695</c:v>
                </c:pt>
                <c:pt idx="160">
                  <c:v>41695</c:v>
                </c:pt>
                <c:pt idx="161">
                  <c:v>41695</c:v>
                </c:pt>
                <c:pt idx="162">
                  <c:v>41696</c:v>
                </c:pt>
                <c:pt idx="163">
                  <c:v>41696</c:v>
                </c:pt>
                <c:pt idx="164">
                  <c:v>41696</c:v>
                </c:pt>
                <c:pt idx="165">
                  <c:v>41696</c:v>
                </c:pt>
                <c:pt idx="166">
                  <c:v>41696</c:v>
                </c:pt>
                <c:pt idx="167">
                  <c:v>41696</c:v>
                </c:pt>
                <c:pt idx="168">
                  <c:v>41696</c:v>
                </c:pt>
                <c:pt idx="169">
                  <c:v>41696</c:v>
                </c:pt>
                <c:pt idx="170">
                  <c:v>41697</c:v>
                </c:pt>
                <c:pt idx="171">
                  <c:v>41697</c:v>
                </c:pt>
                <c:pt idx="172">
                  <c:v>41697</c:v>
                </c:pt>
                <c:pt idx="173">
                  <c:v>41697</c:v>
                </c:pt>
                <c:pt idx="174">
                  <c:v>41697</c:v>
                </c:pt>
                <c:pt idx="175">
                  <c:v>41697</c:v>
                </c:pt>
                <c:pt idx="176">
                  <c:v>41697</c:v>
                </c:pt>
                <c:pt idx="177">
                  <c:v>41697</c:v>
                </c:pt>
                <c:pt idx="178">
                  <c:v>41698</c:v>
                </c:pt>
                <c:pt idx="179">
                  <c:v>41698</c:v>
                </c:pt>
                <c:pt idx="180">
                  <c:v>41698</c:v>
                </c:pt>
                <c:pt idx="181">
                  <c:v>41698</c:v>
                </c:pt>
                <c:pt idx="182">
                  <c:v>41698</c:v>
                </c:pt>
                <c:pt idx="183">
                  <c:v>41698</c:v>
                </c:pt>
                <c:pt idx="184">
                  <c:v>41698</c:v>
                </c:pt>
                <c:pt idx="185">
                  <c:v>41698</c:v>
                </c:pt>
                <c:pt idx="186">
                  <c:v>41699</c:v>
                </c:pt>
                <c:pt idx="187">
                  <c:v>41699</c:v>
                </c:pt>
                <c:pt idx="188">
                  <c:v>41699</c:v>
                </c:pt>
                <c:pt idx="189">
                  <c:v>41699</c:v>
                </c:pt>
                <c:pt idx="190">
                  <c:v>41699</c:v>
                </c:pt>
                <c:pt idx="191">
                  <c:v>41699</c:v>
                </c:pt>
                <c:pt idx="192">
                  <c:v>41699</c:v>
                </c:pt>
                <c:pt idx="193">
                  <c:v>41699</c:v>
                </c:pt>
                <c:pt idx="194">
                  <c:v>41700</c:v>
                </c:pt>
                <c:pt idx="195">
                  <c:v>41700</c:v>
                </c:pt>
                <c:pt idx="196">
                  <c:v>41700</c:v>
                </c:pt>
                <c:pt idx="197">
                  <c:v>41700</c:v>
                </c:pt>
                <c:pt idx="198">
                  <c:v>41700</c:v>
                </c:pt>
                <c:pt idx="199">
                  <c:v>41700</c:v>
                </c:pt>
                <c:pt idx="200">
                  <c:v>41700</c:v>
                </c:pt>
                <c:pt idx="201">
                  <c:v>41700</c:v>
                </c:pt>
                <c:pt idx="202">
                  <c:v>41701</c:v>
                </c:pt>
                <c:pt idx="203">
                  <c:v>41701</c:v>
                </c:pt>
                <c:pt idx="204">
                  <c:v>41701</c:v>
                </c:pt>
                <c:pt idx="205">
                  <c:v>41701</c:v>
                </c:pt>
                <c:pt idx="206">
                  <c:v>41701</c:v>
                </c:pt>
                <c:pt idx="207">
                  <c:v>41701</c:v>
                </c:pt>
                <c:pt idx="208">
                  <c:v>41701</c:v>
                </c:pt>
                <c:pt idx="209">
                  <c:v>41701</c:v>
                </c:pt>
                <c:pt idx="210">
                  <c:v>41702</c:v>
                </c:pt>
                <c:pt idx="211">
                  <c:v>41702</c:v>
                </c:pt>
                <c:pt idx="212">
                  <c:v>41702</c:v>
                </c:pt>
                <c:pt idx="213">
                  <c:v>41702</c:v>
                </c:pt>
                <c:pt idx="214">
                  <c:v>41702</c:v>
                </c:pt>
                <c:pt idx="215">
                  <c:v>41702</c:v>
                </c:pt>
                <c:pt idx="216">
                  <c:v>41702</c:v>
                </c:pt>
                <c:pt idx="217">
                  <c:v>41702</c:v>
                </c:pt>
                <c:pt idx="218">
                  <c:v>41703</c:v>
                </c:pt>
                <c:pt idx="219">
                  <c:v>41703</c:v>
                </c:pt>
                <c:pt idx="220">
                  <c:v>41703</c:v>
                </c:pt>
                <c:pt idx="221">
                  <c:v>41703</c:v>
                </c:pt>
                <c:pt idx="222">
                  <c:v>41703</c:v>
                </c:pt>
                <c:pt idx="223">
                  <c:v>41703</c:v>
                </c:pt>
                <c:pt idx="224">
                  <c:v>41703</c:v>
                </c:pt>
                <c:pt idx="225">
                  <c:v>41703</c:v>
                </c:pt>
                <c:pt idx="226">
                  <c:v>41704</c:v>
                </c:pt>
                <c:pt idx="227">
                  <c:v>41704</c:v>
                </c:pt>
                <c:pt idx="228">
                  <c:v>41704</c:v>
                </c:pt>
                <c:pt idx="229">
                  <c:v>41704</c:v>
                </c:pt>
                <c:pt idx="230">
                  <c:v>41704</c:v>
                </c:pt>
                <c:pt idx="231">
                  <c:v>41704</c:v>
                </c:pt>
                <c:pt idx="232">
                  <c:v>41704</c:v>
                </c:pt>
                <c:pt idx="233">
                  <c:v>41705</c:v>
                </c:pt>
                <c:pt idx="234">
                  <c:v>41705</c:v>
                </c:pt>
                <c:pt idx="235">
                  <c:v>41705</c:v>
                </c:pt>
                <c:pt idx="236">
                  <c:v>41705</c:v>
                </c:pt>
                <c:pt idx="237">
                  <c:v>41705</c:v>
                </c:pt>
                <c:pt idx="238">
                  <c:v>41705</c:v>
                </c:pt>
                <c:pt idx="239">
                  <c:v>41705</c:v>
                </c:pt>
                <c:pt idx="240">
                  <c:v>41705</c:v>
                </c:pt>
                <c:pt idx="241">
                  <c:v>41706</c:v>
                </c:pt>
                <c:pt idx="242">
                  <c:v>41706</c:v>
                </c:pt>
                <c:pt idx="243">
                  <c:v>41706</c:v>
                </c:pt>
                <c:pt idx="244">
                  <c:v>41706</c:v>
                </c:pt>
                <c:pt idx="245">
                  <c:v>41706</c:v>
                </c:pt>
                <c:pt idx="246">
                  <c:v>41706</c:v>
                </c:pt>
                <c:pt idx="247">
                  <c:v>41706</c:v>
                </c:pt>
                <c:pt idx="248">
                  <c:v>41706</c:v>
                </c:pt>
                <c:pt idx="249">
                  <c:v>41707</c:v>
                </c:pt>
                <c:pt idx="250">
                  <c:v>41707</c:v>
                </c:pt>
                <c:pt idx="251">
                  <c:v>41707</c:v>
                </c:pt>
                <c:pt idx="252">
                  <c:v>41707</c:v>
                </c:pt>
                <c:pt idx="253">
                  <c:v>41707</c:v>
                </c:pt>
                <c:pt idx="254">
                  <c:v>41707</c:v>
                </c:pt>
                <c:pt idx="255">
                  <c:v>41707</c:v>
                </c:pt>
                <c:pt idx="256">
                  <c:v>41708</c:v>
                </c:pt>
                <c:pt idx="257">
                  <c:v>41708</c:v>
                </c:pt>
                <c:pt idx="258">
                  <c:v>41708</c:v>
                </c:pt>
                <c:pt idx="259">
                  <c:v>41708</c:v>
                </c:pt>
                <c:pt idx="260">
                  <c:v>41708</c:v>
                </c:pt>
                <c:pt idx="261">
                  <c:v>41708</c:v>
                </c:pt>
                <c:pt idx="262">
                  <c:v>41708</c:v>
                </c:pt>
                <c:pt idx="263">
                  <c:v>41708</c:v>
                </c:pt>
                <c:pt idx="264">
                  <c:v>41709</c:v>
                </c:pt>
                <c:pt idx="265">
                  <c:v>41709</c:v>
                </c:pt>
                <c:pt idx="266">
                  <c:v>41709</c:v>
                </c:pt>
                <c:pt idx="267">
                  <c:v>41709</c:v>
                </c:pt>
                <c:pt idx="268">
                  <c:v>41709</c:v>
                </c:pt>
                <c:pt idx="269">
                  <c:v>41709</c:v>
                </c:pt>
                <c:pt idx="270">
                  <c:v>41709</c:v>
                </c:pt>
                <c:pt idx="271">
                  <c:v>41709</c:v>
                </c:pt>
                <c:pt idx="272">
                  <c:v>41710</c:v>
                </c:pt>
                <c:pt idx="273">
                  <c:v>41710</c:v>
                </c:pt>
                <c:pt idx="274">
                  <c:v>41710</c:v>
                </c:pt>
                <c:pt idx="275">
                  <c:v>41710</c:v>
                </c:pt>
                <c:pt idx="276">
                  <c:v>41710</c:v>
                </c:pt>
                <c:pt idx="277">
                  <c:v>41710</c:v>
                </c:pt>
                <c:pt idx="278">
                  <c:v>41710</c:v>
                </c:pt>
                <c:pt idx="279">
                  <c:v>41710</c:v>
                </c:pt>
                <c:pt idx="280">
                  <c:v>41711</c:v>
                </c:pt>
                <c:pt idx="281">
                  <c:v>41711</c:v>
                </c:pt>
                <c:pt idx="282">
                  <c:v>41711</c:v>
                </c:pt>
                <c:pt idx="283">
                  <c:v>41711</c:v>
                </c:pt>
                <c:pt idx="284">
                  <c:v>41711</c:v>
                </c:pt>
                <c:pt idx="285">
                  <c:v>41711</c:v>
                </c:pt>
                <c:pt idx="286">
                  <c:v>41711</c:v>
                </c:pt>
                <c:pt idx="287">
                  <c:v>41711</c:v>
                </c:pt>
                <c:pt idx="288">
                  <c:v>41712</c:v>
                </c:pt>
                <c:pt idx="289">
                  <c:v>41712</c:v>
                </c:pt>
                <c:pt idx="290">
                  <c:v>41712</c:v>
                </c:pt>
                <c:pt idx="291">
                  <c:v>41712</c:v>
                </c:pt>
                <c:pt idx="292">
                  <c:v>41712</c:v>
                </c:pt>
                <c:pt idx="293">
                  <c:v>41712</c:v>
                </c:pt>
                <c:pt idx="294">
                  <c:v>41712</c:v>
                </c:pt>
                <c:pt idx="295">
                  <c:v>41712</c:v>
                </c:pt>
                <c:pt idx="296">
                  <c:v>41713</c:v>
                </c:pt>
                <c:pt idx="297">
                  <c:v>41713</c:v>
                </c:pt>
                <c:pt idx="298">
                  <c:v>41713</c:v>
                </c:pt>
                <c:pt idx="299">
                  <c:v>41713</c:v>
                </c:pt>
                <c:pt idx="300">
                  <c:v>41713</c:v>
                </c:pt>
                <c:pt idx="301">
                  <c:v>41713</c:v>
                </c:pt>
                <c:pt idx="302">
                  <c:v>41713</c:v>
                </c:pt>
                <c:pt idx="303">
                  <c:v>41713</c:v>
                </c:pt>
                <c:pt idx="304">
                  <c:v>41714</c:v>
                </c:pt>
                <c:pt idx="305">
                  <c:v>41714</c:v>
                </c:pt>
                <c:pt idx="306">
                  <c:v>41714</c:v>
                </c:pt>
                <c:pt idx="307">
                  <c:v>41714</c:v>
                </c:pt>
                <c:pt idx="308">
                  <c:v>41714</c:v>
                </c:pt>
                <c:pt idx="309">
                  <c:v>41714</c:v>
                </c:pt>
                <c:pt idx="310">
                  <c:v>41714</c:v>
                </c:pt>
                <c:pt idx="311">
                  <c:v>41714</c:v>
                </c:pt>
                <c:pt idx="312">
                  <c:v>41715</c:v>
                </c:pt>
                <c:pt idx="313">
                  <c:v>41715</c:v>
                </c:pt>
                <c:pt idx="314">
                  <c:v>41715</c:v>
                </c:pt>
                <c:pt idx="315">
                  <c:v>41715</c:v>
                </c:pt>
                <c:pt idx="316">
                  <c:v>41715</c:v>
                </c:pt>
                <c:pt idx="317">
                  <c:v>41715</c:v>
                </c:pt>
                <c:pt idx="318">
                  <c:v>41715</c:v>
                </c:pt>
                <c:pt idx="319">
                  <c:v>41715</c:v>
                </c:pt>
                <c:pt idx="320">
                  <c:v>41716</c:v>
                </c:pt>
                <c:pt idx="321">
                  <c:v>41716</c:v>
                </c:pt>
                <c:pt idx="322">
                  <c:v>41716</c:v>
                </c:pt>
                <c:pt idx="323">
                  <c:v>41716</c:v>
                </c:pt>
                <c:pt idx="324">
                  <c:v>41716</c:v>
                </c:pt>
                <c:pt idx="325">
                  <c:v>41716</c:v>
                </c:pt>
                <c:pt idx="326">
                  <c:v>41716</c:v>
                </c:pt>
                <c:pt idx="327">
                  <c:v>41716</c:v>
                </c:pt>
                <c:pt idx="328">
                  <c:v>41717</c:v>
                </c:pt>
                <c:pt idx="329">
                  <c:v>41717</c:v>
                </c:pt>
                <c:pt idx="330">
                  <c:v>41717</c:v>
                </c:pt>
                <c:pt idx="331">
                  <c:v>41717</c:v>
                </c:pt>
                <c:pt idx="332">
                  <c:v>41717</c:v>
                </c:pt>
                <c:pt idx="333">
                  <c:v>41717</c:v>
                </c:pt>
                <c:pt idx="334">
                  <c:v>41717</c:v>
                </c:pt>
                <c:pt idx="335">
                  <c:v>41717</c:v>
                </c:pt>
                <c:pt idx="336">
                  <c:v>41718</c:v>
                </c:pt>
                <c:pt idx="337">
                  <c:v>41718</c:v>
                </c:pt>
                <c:pt idx="338">
                  <c:v>41718</c:v>
                </c:pt>
                <c:pt idx="339">
                  <c:v>41718</c:v>
                </c:pt>
                <c:pt idx="340">
                  <c:v>41718</c:v>
                </c:pt>
                <c:pt idx="341">
                  <c:v>41718</c:v>
                </c:pt>
                <c:pt idx="342">
                  <c:v>41718</c:v>
                </c:pt>
                <c:pt idx="343">
                  <c:v>41718</c:v>
                </c:pt>
                <c:pt idx="344">
                  <c:v>41719</c:v>
                </c:pt>
                <c:pt idx="345">
                  <c:v>41719</c:v>
                </c:pt>
                <c:pt idx="346">
                  <c:v>41719</c:v>
                </c:pt>
                <c:pt idx="347">
                  <c:v>41719</c:v>
                </c:pt>
                <c:pt idx="348">
                  <c:v>41719</c:v>
                </c:pt>
                <c:pt idx="349">
                  <c:v>41719</c:v>
                </c:pt>
                <c:pt idx="350">
                  <c:v>41719</c:v>
                </c:pt>
                <c:pt idx="351">
                  <c:v>41719</c:v>
                </c:pt>
                <c:pt idx="352">
                  <c:v>41720</c:v>
                </c:pt>
                <c:pt idx="353">
                  <c:v>41720</c:v>
                </c:pt>
                <c:pt idx="354">
                  <c:v>41720</c:v>
                </c:pt>
                <c:pt idx="355">
                  <c:v>41720</c:v>
                </c:pt>
                <c:pt idx="356">
                  <c:v>41720</c:v>
                </c:pt>
                <c:pt idx="357">
                  <c:v>41720</c:v>
                </c:pt>
                <c:pt idx="358">
                  <c:v>41720</c:v>
                </c:pt>
                <c:pt idx="359">
                  <c:v>41720</c:v>
                </c:pt>
                <c:pt idx="360">
                  <c:v>41721</c:v>
                </c:pt>
                <c:pt idx="361">
                  <c:v>41721</c:v>
                </c:pt>
                <c:pt idx="362">
                  <c:v>41721</c:v>
                </c:pt>
                <c:pt idx="363">
                  <c:v>41721</c:v>
                </c:pt>
                <c:pt idx="364">
                  <c:v>41721</c:v>
                </c:pt>
                <c:pt idx="365">
                  <c:v>41721</c:v>
                </c:pt>
                <c:pt idx="366">
                  <c:v>41721</c:v>
                </c:pt>
                <c:pt idx="367">
                  <c:v>41721</c:v>
                </c:pt>
                <c:pt idx="368">
                  <c:v>41722</c:v>
                </c:pt>
                <c:pt idx="369">
                  <c:v>41722</c:v>
                </c:pt>
                <c:pt idx="370">
                  <c:v>41722</c:v>
                </c:pt>
                <c:pt idx="371">
                  <c:v>41722</c:v>
                </c:pt>
                <c:pt idx="372">
                  <c:v>41722</c:v>
                </c:pt>
                <c:pt idx="373">
                  <c:v>41722</c:v>
                </c:pt>
                <c:pt idx="374">
                  <c:v>41722</c:v>
                </c:pt>
                <c:pt idx="375">
                  <c:v>41722</c:v>
                </c:pt>
                <c:pt idx="376">
                  <c:v>41723</c:v>
                </c:pt>
                <c:pt idx="377">
                  <c:v>41723</c:v>
                </c:pt>
                <c:pt idx="378">
                  <c:v>41723</c:v>
                </c:pt>
                <c:pt idx="379">
                  <c:v>41723</c:v>
                </c:pt>
                <c:pt idx="380">
                  <c:v>41723</c:v>
                </c:pt>
                <c:pt idx="381">
                  <c:v>41723</c:v>
                </c:pt>
                <c:pt idx="382">
                  <c:v>41723</c:v>
                </c:pt>
                <c:pt idx="383">
                  <c:v>41723</c:v>
                </c:pt>
                <c:pt idx="384">
                  <c:v>41724</c:v>
                </c:pt>
                <c:pt idx="385">
                  <c:v>41724</c:v>
                </c:pt>
                <c:pt idx="386">
                  <c:v>41724</c:v>
                </c:pt>
                <c:pt idx="387">
                  <c:v>41724</c:v>
                </c:pt>
                <c:pt idx="388">
                  <c:v>41724</c:v>
                </c:pt>
                <c:pt idx="389">
                  <c:v>41724</c:v>
                </c:pt>
                <c:pt idx="390">
                  <c:v>41724</c:v>
                </c:pt>
                <c:pt idx="391">
                  <c:v>41724</c:v>
                </c:pt>
                <c:pt idx="392">
                  <c:v>41725</c:v>
                </c:pt>
                <c:pt idx="393">
                  <c:v>41725</c:v>
                </c:pt>
                <c:pt idx="394">
                  <c:v>41725</c:v>
                </c:pt>
                <c:pt idx="395">
                  <c:v>41725</c:v>
                </c:pt>
                <c:pt idx="396">
                  <c:v>41725</c:v>
                </c:pt>
                <c:pt idx="397">
                  <c:v>41725</c:v>
                </c:pt>
                <c:pt idx="398">
                  <c:v>41725</c:v>
                </c:pt>
                <c:pt idx="399">
                  <c:v>41725</c:v>
                </c:pt>
                <c:pt idx="400">
                  <c:v>41726</c:v>
                </c:pt>
                <c:pt idx="401">
                  <c:v>41726</c:v>
                </c:pt>
                <c:pt idx="402">
                  <c:v>41726</c:v>
                </c:pt>
                <c:pt idx="403">
                  <c:v>41726</c:v>
                </c:pt>
                <c:pt idx="404">
                  <c:v>41726</c:v>
                </c:pt>
                <c:pt idx="405">
                  <c:v>41726</c:v>
                </c:pt>
                <c:pt idx="406">
                  <c:v>41726</c:v>
                </c:pt>
                <c:pt idx="407">
                  <c:v>41726</c:v>
                </c:pt>
                <c:pt idx="408">
                  <c:v>41727</c:v>
                </c:pt>
                <c:pt idx="409">
                  <c:v>41727</c:v>
                </c:pt>
                <c:pt idx="410">
                  <c:v>41727</c:v>
                </c:pt>
                <c:pt idx="411">
                  <c:v>41727</c:v>
                </c:pt>
                <c:pt idx="412">
                  <c:v>41727</c:v>
                </c:pt>
                <c:pt idx="413">
                  <c:v>41727</c:v>
                </c:pt>
                <c:pt idx="414">
                  <c:v>41727</c:v>
                </c:pt>
                <c:pt idx="415">
                  <c:v>41727</c:v>
                </c:pt>
                <c:pt idx="416">
                  <c:v>41728</c:v>
                </c:pt>
                <c:pt idx="417">
                  <c:v>41728</c:v>
                </c:pt>
                <c:pt idx="418">
                  <c:v>41728</c:v>
                </c:pt>
                <c:pt idx="419">
                  <c:v>41728</c:v>
                </c:pt>
                <c:pt idx="420">
                  <c:v>41728</c:v>
                </c:pt>
                <c:pt idx="421">
                  <c:v>41728</c:v>
                </c:pt>
                <c:pt idx="422">
                  <c:v>41728</c:v>
                </c:pt>
                <c:pt idx="423">
                  <c:v>41728</c:v>
                </c:pt>
                <c:pt idx="424">
                  <c:v>41729</c:v>
                </c:pt>
                <c:pt idx="425">
                  <c:v>41729</c:v>
                </c:pt>
                <c:pt idx="426">
                  <c:v>41729</c:v>
                </c:pt>
                <c:pt idx="427">
                  <c:v>41729</c:v>
                </c:pt>
                <c:pt idx="428">
                  <c:v>41729</c:v>
                </c:pt>
                <c:pt idx="429">
                  <c:v>41729</c:v>
                </c:pt>
                <c:pt idx="430">
                  <c:v>41729</c:v>
                </c:pt>
                <c:pt idx="431">
                  <c:v>41729</c:v>
                </c:pt>
                <c:pt idx="432">
                  <c:v>41730</c:v>
                </c:pt>
                <c:pt idx="433">
                  <c:v>41730</c:v>
                </c:pt>
                <c:pt idx="434">
                  <c:v>41730</c:v>
                </c:pt>
                <c:pt idx="435">
                  <c:v>41730</c:v>
                </c:pt>
                <c:pt idx="436">
                  <c:v>41730</c:v>
                </c:pt>
                <c:pt idx="437">
                  <c:v>41730</c:v>
                </c:pt>
                <c:pt idx="438">
                  <c:v>41730</c:v>
                </c:pt>
                <c:pt idx="439">
                  <c:v>41730</c:v>
                </c:pt>
                <c:pt idx="440">
                  <c:v>41731</c:v>
                </c:pt>
                <c:pt idx="441">
                  <c:v>41731</c:v>
                </c:pt>
                <c:pt idx="442">
                  <c:v>41731</c:v>
                </c:pt>
                <c:pt idx="443">
                  <c:v>41731</c:v>
                </c:pt>
                <c:pt idx="444">
                  <c:v>41731</c:v>
                </c:pt>
                <c:pt idx="445">
                  <c:v>41731</c:v>
                </c:pt>
                <c:pt idx="446">
                  <c:v>41731</c:v>
                </c:pt>
                <c:pt idx="447">
                  <c:v>41731</c:v>
                </c:pt>
                <c:pt idx="448">
                  <c:v>41732</c:v>
                </c:pt>
                <c:pt idx="449">
                  <c:v>41732</c:v>
                </c:pt>
                <c:pt idx="450">
                  <c:v>41732</c:v>
                </c:pt>
                <c:pt idx="451">
                  <c:v>41732</c:v>
                </c:pt>
                <c:pt idx="452">
                  <c:v>41732</c:v>
                </c:pt>
                <c:pt idx="453">
                  <c:v>41732</c:v>
                </c:pt>
                <c:pt idx="454">
                  <c:v>41732</c:v>
                </c:pt>
                <c:pt idx="455">
                  <c:v>41732</c:v>
                </c:pt>
                <c:pt idx="456">
                  <c:v>41733</c:v>
                </c:pt>
                <c:pt idx="457">
                  <c:v>41733</c:v>
                </c:pt>
                <c:pt idx="458">
                  <c:v>41733</c:v>
                </c:pt>
                <c:pt idx="459">
                  <c:v>41733</c:v>
                </c:pt>
                <c:pt idx="460">
                  <c:v>41733</c:v>
                </c:pt>
                <c:pt idx="461">
                  <c:v>41733</c:v>
                </c:pt>
                <c:pt idx="462">
                  <c:v>41733</c:v>
                </c:pt>
                <c:pt idx="463">
                  <c:v>41733</c:v>
                </c:pt>
                <c:pt idx="464">
                  <c:v>41734</c:v>
                </c:pt>
                <c:pt idx="465">
                  <c:v>41734</c:v>
                </c:pt>
                <c:pt idx="466">
                  <c:v>41734</c:v>
                </c:pt>
                <c:pt idx="467">
                  <c:v>41734</c:v>
                </c:pt>
                <c:pt idx="468">
                  <c:v>41734</c:v>
                </c:pt>
                <c:pt idx="469">
                  <c:v>41734</c:v>
                </c:pt>
                <c:pt idx="470">
                  <c:v>41734</c:v>
                </c:pt>
                <c:pt idx="471">
                  <c:v>41734</c:v>
                </c:pt>
                <c:pt idx="472">
                  <c:v>41735</c:v>
                </c:pt>
                <c:pt idx="473">
                  <c:v>41735</c:v>
                </c:pt>
                <c:pt idx="474">
                  <c:v>41735</c:v>
                </c:pt>
                <c:pt idx="475">
                  <c:v>41735</c:v>
                </c:pt>
                <c:pt idx="476">
                  <c:v>41735</c:v>
                </c:pt>
                <c:pt idx="477">
                  <c:v>41735</c:v>
                </c:pt>
                <c:pt idx="478">
                  <c:v>41735</c:v>
                </c:pt>
                <c:pt idx="479">
                  <c:v>41735</c:v>
                </c:pt>
                <c:pt idx="480">
                  <c:v>41736</c:v>
                </c:pt>
                <c:pt idx="481">
                  <c:v>41736</c:v>
                </c:pt>
                <c:pt idx="482">
                  <c:v>41736</c:v>
                </c:pt>
                <c:pt idx="483">
                  <c:v>41736</c:v>
                </c:pt>
                <c:pt idx="484">
                  <c:v>41736</c:v>
                </c:pt>
                <c:pt idx="485">
                  <c:v>41736</c:v>
                </c:pt>
                <c:pt idx="486">
                  <c:v>41736</c:v>
                </c:pt>
                <c:pt idx="487">
                  <c:v>41737</c:v>
                </c:pt>
                <c:pt idx="488">
                  <c:v>41737</c:v>
                </c:pt>
                <c:pt idx="489">
                  <c:v>41737</c:v>
                </c:pt>
                <c:pt idx="490">
                  <c:v>41737</c:v>
                </c:pt>
                <c:pt idx="491">
                  <c:v>41737</c:v>
                </c:pt>
                <c:pt idx="492">
                  <c:v>41737</c:v>
                </c:pt>
                <c:pt idx="493">
                  <c:v>41737</c:v>
                </c:pt>
                <c:pt idx="494">
                  <c:v>41737</c:v>
                </c:pt>
                <c:pt idx="495">
                  <c:v>41738</c:v>
                </c:pt>
                <c:pt idx="496">
                  <c:v>41738</c:v>
                </c:pt>
                <c:pt idx="497">
                  <c:v>41738</c:v>
                </c:pt>
                <c:pt idx="498">
                  <c:v>41738</c:v>
                </c:pt>
                <c:pt idx="499">
                  <c:v>41738</c:v>
                </c:pt>
                <c:pt idx="500">
                  <c:v>41738</c:v>
                </c:pt>
                <c:pt idx="501">
                  <c:v>41738</c:v>
                </c:pt>
                <c:pt idx="502">
                  <c:v>41739</c:v>
                </c:pt>
                <c:pt idx="503">
                  <c:v>41739</c:v>
                </c:pt>
                <c:pt idx="504">
                  <c:v>41739</c:v>
                </c:pt>
                <c:pt idx="505">
                  <c:v>41739</c:v>
                </c:pt>
                <c:pt idx="506">
                  <c:v>41739</c:v>
                </c:pt>
                <c:pt idx="507">
                  <c:v>41739</c:v>
                </c:pt>
                <c:pt idx="508">
                  <c:v>41739</c:v>
                </c:pt>
                <c:pt idx="509">
                  <c:v>41739</c:v>
                </c:pt>
                <c:pt idx="510">
                  <c:v>41740</c:v>
                </c:pt>
                <c:pt idx="511">
                  <c:v>41740</c:v>
                </c:pt>
                <c:pt idx="512">
                  <c:v>41740</c:v>
                </c:pt>
                <c:pt idx="513">
                  <c:v>41740</c:v>
                </c:pt>
                <c:pt idx="514">
                  <c:v>41740</c:v>
                </c:pt>
                <c:pt idx="515">
                  <c:v>41740</c:v>
                </c:pt>
                <c:pt idx="516">
                  <c:v>41740</c:v>
                </c:pt>
                <c:pt idx="517">
                  <c:v>41740</c:v>
                </c:pt>
                <c:pt idx="518">
                  <c:v>41741</c:v>
                </c:pt>
                <c:pt idx="519">
                  <c:v>41741</c:v>
                </c:pt>
                <c:pt idx="520">
                  <c:v>41741</c:v>
                </c:pt>
                <c:pt idx="521">
                  <c:v>41741</c:v>
                </c:pt>
                <c:pt idx="522">
                  <c:v>41741</c:v>
                </c:pt>
                <c:pt idx="523">
                  <c:v>41741</c:v>
                </c:pt>
                <c:pt idx="524">
                  <c:v>41741</c:v>
                </c:pt>
                <c:pt idx="525">
                  <c:v>41741</c:v>
                </c:pt>
                <c:pt idx="526">
                  <c:v>41742</c:v>
                </c:pt>
                <c:pt idx="527">
                  <c:v>41742</c:v>
                </c:pt>
                <c:pt idx="528">
                  <c:v>41742</c:v>
                </c:pt>
                <c:pt idx="529">
                  <c:v>41742</c:v>
                </c:pt>
                <c:pt idx="530">
                  <c:v>41742</c:v>
                </c:pt>
                <c:pt idx="531">
                  <c:v>41742</c:v>
                </c:pt>
                <c:pt idx="532">
                  <c:v>41742</c:v>
                </c:pt>
                <c:pt idx="533">
                  <c:v>41742</c:v>
                </c:pt>
                <c:pt idx="534">
                  <c:v>41743</c:v>
                </c:pt>
                <c:pt idx="535">
                  <c:v>41743</c:v>
                </c:pt>
                <c:pt idx="536">
                  <c:v>41743</c:v>
                </c:pt>
                <c:pt idx="537">
                  <c:v>41743</c:v>
                </c:pt>
                <c:pt idx="538">
                  <c:v>41743</c:v>
                </c:pt>
                <c:pt idx="539">
                  <c:v>41743</c:v>
                </c:pt>
                <c:pt idx="540">
                  <c:v>41743</c:v>
                </c:pt>
                <c:pt idx="541">
                  <c:v>41744</c:v>
                </c:pt>
                <c:pt idx="542">
                  <c:v>41744</c:v>
                </c:pt>
                <c:pt idx="543">
                  <c:v>41744</c:v>
                </c:pt>
                <c:pt idx="544">
                  <c:v>41744</c:v>
                </c:pt>
                <c:pt idx="545">
                  <c:v>41744</c:v>
                </c:pt>
                <c:pt idx="546">
                  <c:v>41744</c:v>
                </c:pt>
                <c:pt idx="547">
                  <c:v>41744</c:v>
                </c:pt>
                <c:pt idx="548">
                  <c:v>41744</c:v>
                </c:pt>
                <c:pt idx="549">
                  <c:v>41745</c:v>
                </c:pt>
                <c:pt idx="550">
                  <c:v>41745</c:v>
                </c:pt>
                <c:pt idx="551">
                  <c:v>41745</c:v>
                </c:pt>
                <c:pt idx="552">
                  <c:v>41745</c:v>
                </c:pt>
                <c:pt idx="553">
                  <c:v>41745</c:v>
                </c:pt>
                <c:pt idx="554">
                  <c:v>41745</c:v>
                </c:pt>
                <c:pt idx="555">
                  <c:v>41745</c:v>
                </c:pt>
                <c:pt idx="556">
                  <c:v>41745</c:v>
                </c:pt>
                <c:pt idx="557">
                  <c:v>41746</c:v>
                </c:pt>
                <c:pt idx="558">
                  <c:v>41746</c:v>
                </c:pt>
                <c:pt idx="559">
                  <c:v>41746</c:v>
                </c:pt>
                <c:pt idx="560">
                  <c:v>41746</c:v>
                </c:pt>
                <c:pt idx="561">
                  <c:v>41746</c:v>
                </c:pt>
                <c:pt idx="562">
                  <c:v>41746</c:v>
                </c:pt>
                <c:pt idx="563">
                  <c:v>41746</c:v>
                </c:pt>
                <c:pt idx="564">
                  <c:v>41746</c:v>
                </c:pt>
                <c:pt idx="565">
                  <c:v>41747</c:v>
                </c:pt>
                <c:pt idx="566">
                  <c:v>41747</c:v>
                </c:pt>
                <c:pt idx="567">
                  <c:v>41747</c:v>
                </c:pt>
                <c:pt idx="568">
                  <c:v>41747</c:v>
                </c:pt>
                <c:pt idx="569">
                  <c:v>41747</c:v>
                </c:pt>
                <c:pt idx="570">
                  <c:v>41747</c:v>
                </c:pt>
                <c:pt idx="571">
                  <c:v>41747</c:v>
                </c:pt>
                <c:pt idx="572">
                  <c:v>41747</c:v>
                </c:pt>
                <c:pt idx="573">
                  <c:v>41748</c:v>
                </c:pt>
                <c:pt idx="574">
                  <c:v>41748</c:v>
                </c:pt>
                <c:pt idx="575">
                  <c:v>41748</c:v>
                </c:pt>
                <c:pt idx="576">
                  <c:v>41748</c:v>
                </c:pt>
                <c:pt idx="577">
                  <c:v>41748</c:v>
                </c:pt>
                <c:pt idx="578">
                  <c:v>41748</c:v>
                </c:pt>
                <c:pt idx="579">
                  <c:v>41748</c:v>
                </c:pt>
                <c:pt idx="580">
                  <c:v>41748</c:v>
                </c:pt>
                <c:pt idx="581">
                  <c:v>41749</c:v>
                </c:pt>
                <c:pt idx="582">
                  <c:v>41749</c:v>
                </c:pt>
                <c:pt idx="583">
                  <c:v>41749</c:v>
                </c:pt>
                <c:pt idx="584">
                  <c:v>41749</c:v>
                </c:pt>
                <c:pt idx="585">
                  <c:v>41749</c:v>
                </c:pt>
                <c:pt idx="586">
                  <c:v>41749</c:v>
                </c:pt>
                <c:pt idx="587">
                  <c:v>41749</c:v>
                </c:pt>
                <c:pt idx="588">
                  <c:v>41749</c:v>
                </c:pt>
                <c:pt idx="589">
                  <c:v>41750</c:v>
                </c:pt>
                <c:pt idx="590">
                  <c:v>41750</c:v>
                </c:pt>
                <c:pt idx="591">
                  <c:v>41750</c:v>
                </c:pt>
                <c:pt idx="592">
                  <c:v>41750</c:v>
                </c:pt>
                <c:pt idx="593">
                  <c:v>41750</c:v>
                </c:pt>
                <c:pt idx="594">
                  <c:v>41750</c:v>
                </c:pt>
                <c:pt idx="595">
                  <c:v>41750</c:v>
                </c:pt>
                <c:pt idx="596">
                  <c:v>41750</c:v>
                </c:pt>
                <c:pt idx="597">
                  <c:v>41751</c:v>
                </c:pt>
                <c:pt idx="598">
                  <c:v>41751</c:v>
                </c:pt>
                <c:pt idx="599">
                  <c:v>41751</c:v>
                </c:pt>
                <c:pt idx="600">
                  <c:v>41751</c:v>
                </c:pt>
                <c:pt idx="601">
                  <c:v>41751</c:v>
                </c:pt>
                <c:pt idx="602">
                  <c:v>41751</c:v>
                </c:pt>
                <c:pt idx="603">
                  <c:v>41751</c:v>
                </c:pt>
                <c:pt idx="604">
                  <c:v>41751</c:v>
                </c:pt>
                <c:pt idx="605">
                  <c:v>41752</c:v>
                </c:pt>
                <c:pt idx="606">
                  <c:v>41752</c:v>
                </c:pt>
                <c:pt idx="607">
                  <c:v>41752</c:v>
                </c:pt>
                <c:pt idx="608">
                  <c:v>41752</c:v>
                </c:pt>
                <c:pt idx="609">
                  <c:v>41752</c:v>
                </c:pt>
                <c:pt idx="610">
                  <c:v>41752</c:v>
                </c:pt>
                <c:pt idx="611">
                  <c:v>41752</c:v>
                </c:pt>
                <c:pt idx="612">
                  <c:v>41752</c:v>
                </c:pt>
                <c:pt idx="613">
                  <c:v>41753</c:v>
                </c:pt>
                <c:pt idx="614">
                  <c:v>41753</c:v>
                </c:pt>
                <c:pt idx="615">
                  <c:v>41753</c:v>
                </c:pt>
                <c:pt idx="616">
                  <c:v>41753</c:v>
                </c:pt>
                <c:pt idx="617">
                  <c:v>41753</c:v>
                </c:pt>
                <c:pt idx="618">
                  <c:v>41753</c:v>
                </c:pt>
                <c:pt idx="619">
                  <c:v>41753</c:v>
                </c:pt>
                <c:pt idx="620">
                  <c:v>41753</c:v>
                </c:pt>
                <c:pt idx="621">
                  <c:v>41754</c:v>
                </c:pt>
                <c:pt idx="622">
                  <c:v>41754</c:v>
                </c:pt>
                <c:pt idx="623">
                  <c:v>41754</c:v>
                </c:pt>
                <c:pt idx="624">
                  <c:v>41754</c:v>
                </c:pt>
                <c:pt idx="625">
                  <c:v>41754</c:v>
                </c:pt>
                <c:pt idx="626">
                  <c:v>41754</c:v>
                </c:pt>
                <c:pt idx="627">
                  <c:v>41754</c:v>
                </c:pt>
                <c:pt idx="628">
                  <c:v>41754</c:v>
                </c:pt>
                <c:pt idx="629">
                  <c:v>41755</c:v>
                </c:pt>
                <c:pt idx="630">
                  <c:v>41755</c:v>
                </c:pt>
                <c:pt idx="631">
                  <c:v>41755</c:v>
                </c:pt>
                <c:pt idx="632">
                  <c:v>41755</c:v>
                </c:pt>
                <c:pt idx="633">
                  <c:v>41755</c:v>
                </c:pt>
                <c:pt idx="634">
                  <c:v>41755</c:v>
                </c:pt>
                <c:pt idx="635">
                  <c:v>41755</c:v>
                </c:pt>
                <c:pt idx="636">
                  <c:v>41755</c:v>
                </c:pt>
                <c:pt idx="637">
                  <c:v>41756</c:v>
                </c:pt>
                <c:pt idx="638">
                  <c:v>41756</c:v>
                </c:pt>
                <c:pt idx="639">
                  <c:v>41756</c:v>
                </c:pt>
                <c:pt idx="640">
                  <c:v>41756</c:v>
                </c:pt>
                <c:pt idx="641">
                  <c:v>41756</c:v>
                </c:pt>
                <c:pt idx="642">
                  <c:v>41756</c:v>
                </c:pt>
                <c:pt idx="643">
                  <c:v>41756</c:v>
                </c:pt>
                <c:pt idx="644">
                  <c:v>41756</c:v>
                </c:pt>
                <c:pt idx="645">
                  <c:v>41758</c:v>
                </c:pt>
                <c:pt idx="646">
                  <c:v>41758</c:v>
                </c:pt>
                <c:pt idx="647">
                  <c:v>41758</c:v>
                </c:pt>
                <c:pt idx="648">
                  <c:v>41758</c:v>
                </c:pt>
                <c:pt idx="649">
                  <c:v>41758</c:v>
                </c:pt>
                <c:pt idx="650">
                  <c:v>41758</c:v>
                </c:pt>
                <c:pt idx="651">
                  <c:v>41758</c:v>
                </c:pt>
                <c:pt idx="652">
                  <c:v>41758</c:v>
                </c:pt>
                <c:pt idx="653">
                  <c:v>41759</c:v>
                </c:pt>
                <c:pt idx="654">
                  <c:v>41759</c:v>
                </c:pt>
                <c:pt idx="655">
                  <c:v>41759</c:v>
                </c:pt>
                <c:pt idx="656">
                  <c:v>41759</c:v>
                </c:pt>
                <c:pt idx="657">
                  <c:v>41759</c:v>
                </c:pt>
                <c:pt idx="658">
                  <c:v>41759</c:v>
                </c:pt>
                <c:pt idx="659">
                  <c:v>41759</c:v>
                </c:pt>
                <c:pt idx="660">
                  <c:v>41759</c:v>
                </c:pt>
                <c:pt idx="661">
                  <c:v>41760</c:v>
                </c:pt>
                <c:pt idx="662">
                  <c:v>41760</c:v>
                </c:pt>
                <c:pt idx="663">
                  <c:v>41760</c:v>
                </c:pt>
                <c:pt idx="664">
                  <c:v>41760</c:v>
                </c:pt>
                <c:pt idx="665">
                  <c:v>41760</c:v>
                </c:pt>
                <c:pt idx="666">
                  <c:v>41760</c:v>
                </c:pt>
                <c:pt idx="667">
                  <c:v>41760</c:v>
                </c:pt>
                <c:pt idx="668">
                  <c:v>41760</c:v>
                </c:pt>
                <c:pt idx="669">
                  <c:v>41761</c:v>
                </c:pt>
                <c:pt idx="670">
                  <c:v>41761</c:v>
                </c:pt>
                <c:pt idx="671">
                  <c:v>41761</c:v>
                </c:pt>
                <c:pt idx="672">
                  <c:v>41761</c:v>
                </c:pt>
                <c:pt idx="673">
                  <c:v>41761</c:v>
                </c:pt>
                <c:pt idx="674">
                  <c:v>41761</c:v>
                </c:pt>
                <c:pt idx="675">
                  <c:v>41761</c:v>
                </c:pt>
                <c:pt idx="676">
                  <c:v>41762</c:v>
                </c:pt>
                <c:pt idx="677">
                  <c:v>41762</c:v>
                </c:pt>
                <c:pt idx="678">
                  <c:v>41762</c:v>
                </c:pt>
                <c:pt idx="679">
                  <c:v>41762</c:v>
                </c:pt>
                <c:pt idx="680">
                  <c:v>41762</c:v>
                </c:pt>
                <c:pt idx="681">
                  <c:v>41762</c:v>
                </c:pt>
                <c:pt idx="682">
                  <c:v>41762</c:v>
                </c:pt>
                <c:pt idx="683">
                  <c:v>41763</c:v>
                </c:pt>
                <c:pt idx="684">
                  <c:v>41763</c:v>
                </c:pt>
                <c:pt idx="685">
                  <c:v>41763</c:v>
                </c:pt>
                <c:pt idx="686">
                  <c:v>41763</c:v>
                </c:pt>
                <c:pt idx="687">
                  <c:v>41763</c:v>
                </c:pt>
                <c:pt idx="688">
                  <c:v>41763</c:v>
                </c:pt>
                <c:pt idx="689">
                  <c:v>41763</c:v>
                </c:pt>
                <c:pt idx="690">
                  <c:v>41763</c:v>
                </c:pt>
                <c:pt idx="691">
                  <c:v>41764</c:v>
                </c:pt>
                <c:pt idx="692">
                  <c:v>41764</c:v>
                </c:pt>
                <c:pt idx="693">
                  <c:v>41764</c:v>
                </c:pt>
                <c:pt idx="694">
                  <c:v>41764</c:v>
                </c:pt>
                <c:pt idx="695">
                  <c:v>41764</c:v>
                </c:pt>
                <c:pt idx="696">
                  <c:v>41764</c:v>
                </c:pt>
                <c:pt idx="697">
                  <c:v>41764</c:v>
                </c:pt>
                <c:pt idx="698">
                  <c:v>41764</c:v>
                </c:pt>
                <c:pt idx="699">
                  <c:v>41765</c:v>
                </c:pt>
                <c:pt idx="700">
                  <c:v>41765</c:v>
                </c:pt>
                <c:pt idx="701">
                  <c:v>41765</c:v>
                </c:pt>
                <c:pt idx="702">
                  <c:v>41765</c:v>
                </c:pt>
                <c:pt idx="703">
                  <c:v>41765</c:v>
                </c:pt>
                <c:pt idx="704">
                  <c:v>41765</c:v>
                </c:pt>
                <c:pt idx="705">
                  <c:v>41765</c:v>
                </c:pt>
                <c:pt idx="706">
                  <c:v>41765</c:v>
                </c:pt>
                <c:pt idx="707">
                  <c:v>41766</c:v>
                </c:pt>
                <c:pt idx="708">
                  <c:v>41766</c:v>
                </c:pt>
                <c:pt idx="709">
                  <c:v>41766</c:v>
                </c:pt>
                <c:pt idx="710">
                  <c:v>41766</c:v>
                </c:pt>
                <c:pt idx="711">
                  <c:v>41766</c:v>
                </c:pt>
                <c:pt idx="712">
                  <c:v>41766</c:v>
                </c:pt>
                <c:pt idx="713">
                  <c:v>41766</c:v>
                </c:pt>
                <c:pt idx="714">
                  <c:v>41766</c:v>
                </c:pt>
                <c:pt idx="715">
                  <c:v>41767</c:v>
                </c:pt>
                <c:pt idx="716">
                  <c:v>41767</c:v>
                </c:pt>
                <c:pt idx="717">
                  <c:v>41767</c:v>
                </c:pt>
                <c:pt idx="718">
                  <c:v>41767</c:v>
                </c:pt>
                <c:pt idx="719">
                  <c:v>41767</c:v>
                </c:pt>
                <c:pt idx="720">
                  <c:v>41767</c:v>
                </c:pt>
                <c:pt idx="721">
                  <c:v>41767</c:v>
                </c:pt>
                <c:pt idx="722">
                  <c:v>41767</c:v>
                </c:pt>
                <c:pt idx="723">
                  <c:v>41768</c:v>
                </c:pt>
                <c:pt idx="724">
                  <c:v>41768</c:v>
                </c:pt>
                <c:pt idx="725">
                  <c:v>41768</c:v>
                </c:pt>
                <c:pt idx="726">
                  <c:v>41768</c:v>
                </c:pt>
                <c:pt idx="727">
                  <c:v>41768</c:v>
                </c:pt>
                <c:pt idx="728">
                  <c:v>41768</c:v>
                </c:pt>
                <c:pt idx="729">
                  <c:v>41768</c:v>
                </c:pt>
                <c:pt idx="730">
                  <c:v>41768</c:v>
                </c:pt>
                <c:pt idx="731">
                  <c:v>41769</c:v>
                </c:pt>
                <c:pt idx="732">
                  <c:v>41769</c:v>
                </c:pt>
                <c:pt idx="733">
                  <c:v>41769</c:v>
                </c:pt>
                <c:pt idx="734">
                  <c:v>41769</c:v>
                </c:pt>
                <c:pt idx="735">
                  <c:v>41769</c:v>
                </c:pt>
                <c:pt idx="736">
                  <c:v>41769</c:v>
                </c:pt>
                <c:pt idx="737">
                  <c:v>41769</c:v>
                </c:pt>
                <c:pt idx="738">
                  <c:v>41769</c:v>
                </c:pt>
                <c:pt idx="739">
                  <c:v>41770</c:v>
                </c:pt>
                <c:pt idx="740">
                  <c:v>41770</c:v>
                </c:pt>
                <c:pt idx="741">
                  <c:v>41770</c:v>
                </c:pt>
                <c:pt idx="742">
                  <c:v>41770</c:v>
                </c:pt>
                <c:pt idx="743">
                  <c:v>41770</c:v>
                </c:pt>
                <c:pt idx="744">
                  <c:v>41770</c:v>
                </c:pt>
                <c:pt idx="745">
                  <c:v>41770</c:v>
                </c:pt>
                <c:pt idx="746">
                  <c:v>41770</c:v>
                </c:pt>
                <c:pt idx="747">
                  <c:v>41771</c:v>
                </c:pt>
                <c:pt idx="748">
                  <c:v>41771</c:v>
                </c:pt>
                <c:pt idx="749">
                  <c:v>41771</c:v>
                </c:pt>
                <c:pt idx="750">
                  <c:v>41771</c:v>
                </c:pt>
                <c:pt idx="751">
                  <c:v>41771</c:v>
                </c:pt>
                <c:pt idx="752">
                  <c:v>41771</c:v>
                </c:pt>
                <c:pt idx="753">
                  <c:v>41771</c:v>
                </c:pt>
                <c:pt idx="754">
                  <c:v>41772</c:v>
                </c:pt>
                <c:pt idx="755">
                  <c:v>41772</c:v>
                </c:pt>
                <c:pt idx="756">
                  <c:v>41772</c:v>
                </c:pt>
                <c:pt idx="757">
                  <c:v>41772</c:v>
                </c:pt>
                <c:pt idx="758">
                  <c:v>41772</c:v>
                </c:pt>
                <c:pt idx="759">
                  <c:v>41772</c:v>
                </c:pt>
                <c:pt idx="760">
                  <c:v>41772</c:v>
                </c:pt>
                <c:pt idx="761">
                  <c:v>41772</c:v>
                </c:pt>
                <c:pt idx="762">
                  <c:v>41773</c:v>
                </c:pt>
                <c:pt idx="763">
                  <c:v>41773</c:v>
                </c:pt>
                <c:pt idx="764">
                  <c:v>41773</c:v>
                </c:pt>
                <c:pt idx="765">
                  <c:v>41773</c:v>
                </c:pt>
                <c:pt idx="766">
                  <c:v>41773</c:v>
                </c:pt>
                <c:pt idx="767">
                  <c:v>41773</c:v>
                </c:pt>
                <c:pt idx="768">
                  <c:v>41773</c:v>
                </c:pt>
                <c:pt idx="769">
                  <c:v>41773</c:v>
                </c:pt>
                <c:pt idx="770">
                  <c:v>41774</c:v>
                </c:pt>
                <c:pt idx="771">
                  <c:v>41774</c:v>
                </c:pt>
                <c:pt idx="772">
                  <c:v>41774</c:v>
                </c:pt>
                <c:pt idx="773">
                  <c:v>41774</c:v>
                </c:pt>
                <c:pt idx="774">
                  <c:v>41774</c:v>
                </c:pt>
                <c:pt idx="775">
                  <c:v>41774</c:v>
                </c:pt>
                <c:pt idx="776">
                  <c:v>41774</c:v>
                </c:pt>
                <c:pt idx="777">
                  <c:v>41774</c:v>
                </c:pt>
                <c:pt idx="778">
                  <c:v>41775</c:v>
                </c:pt>
                <c:pt idx="779">
                  <c:v>41775</c:v>
                </c:pt>
                <c:pt idx="780">
                  <c:v>41775</c:v>
                </c:pt>
                <c:pt idx="781">
                  <c:v>41775</c:v>
                </c:pt>
                <c:pt idx="782">
                  <c:v>41775</c:v>
                </c:pt>
                <c:pt idx="783">
                  <c:v>41775</c:v>
                </c:pt>
                <c:pt idx="784">
                  <c:v>41775</c:v>
                </c:pt>
                <c:pt idx="785">
                  <c:v>41775</c:v>
                </c:pt>
                <c:pt idx="786">
                  <c:v>41776</c:v>
                </c:pt>
                <c:pt idx="787">
                  <c:v>41776</c:v>
                </c:pt>
                <c:pt idx="788">
                  <c:v>41776</c:v>
                </c:pt>
                <c:pt idx="789">
                  <c:v>41776</c:v>
                </c:pt>
                <c:pt idx="790">
                  <c:v>41776</c:v>
                </c:pt>
                <c:pt idx="791">
                  <c:v>41776</c:v>
                </c:pt>
                <c:pt idx="792">
                  <c:v>41776</c:v>
                </c:pt>
                <c:pt idx="793">
                  <c:v>41776</c:v>
                </c:pt>
                <c:pt idx="794">
                  <c:v>41777</c:v>
                </c:pt>
                <c:pt idx="795">
                  <c:v>41777</c:v>
                </c:pt>
                <c:pt idx="796">
                  <c:v>41777</c:v>
                </c:pt>
                <c:pt idx="797">
                  <c:v>41777</c:v>
                </c:pt>
                <c:pt idx="798">
                  <c:v>41777</c:v>
                </c:pt>
                <c:pt idx="799">
                  <c:v>41777</c:v>
                </c:pt>
                <c:pt idx="800">
                  <c:v>41777</c:v>
                </c:pt>
                <c:pt idx="801">
                  <c:v>41777</c:v>
                </c:pt>
                <c:pt idx="802">
                  <c:v>41778</c:v>
                </c:pt>
                <c:pt idx="803">
                  <c:v>41778</c:v>
                </c:pt>
                <c:pt idx="804">
                  <c:v>41778</c:v>
                </c:pt>
                <c:pt idx="805">
                  <c:v>41778</c:v>
                </c:pt>
                <c:pt idx="806">
                  <c:v>41779</c:v>
                </c:pt>
                <c:pt idx="807">
                  <c:v>41779</c:v>
                </c:pt>
                <c:pt idx="808">
                  <c:v>41779</c:v>
                </c:pt>
                <c:pt idx="809">
                  <c:v>41779</c:v>
                </c:pt>
                <c:pt idx="810">
                  <c:v>41779</c:v>
                </c:pt>
                <c:pt idx="811">
                  <c:v>41779</c:v>
                </c:pt>
                <c:pt idx="812">
                  <c:v>41779</c:v>
                </c:pt>
                <c:pt idx="813">
                  <c:v>41779</c:v>
                </c:pt>
                <c:pt idx="814">
                  <c:v>41779</c:v>
                </c:pt>
                <c:pt idx="815">
                  <c:v>41780</c:v>
                </c:pt>
                <c:pt idx="816">
                  <c:v>41780</c:v>
                </c:pt>
                <c:pt idx="817">
                  <c:v>41780</c:v>
                </c:pt>
                <c:pt idx="818">
                  <c:v>41780</c:v>
                </c:pt>
                <c:pt idx="819">
                  <c:v>41780</c:v>
                </c:pt>
                <c:pt idx="820">
                  <c:v>41780</c:v>
                </c:pt>
                <c:pt idx="821">
                  <c:v>41780</c:v>
                </c:pt>
                <c:pt idx="822">
                  <c:v>41780</c:v>
                </c:pt>
                <c:pt idx="823">
                  <c:v>41780</c:v>
                </c:pt>
                <c:pt idx="824">
                  <c:v>41780</c:v>
                </c:pt>
                <c:pt idx="825">
                  <c:v>41781</c:v>
                </c:pt>
                <c:pt idx="826">
                  <c:v>41781</c:v>
                </c:pt>
                <c:pt idx="827">
                  <c:v>41781</c:v>
                </c:pt>
                <c:pt idx="828">
                  <c:v>41781</c:v>
                </c:pt>
                <c:pt idx="829">
                  <c:v>41781</c:v>
                </c:pt>
                <c:pt idx="830">
                  <c:v>41781</c:v>
                </c:pt>
                <c:pt idx="831">
                  <c:v>41781</c:v>
                </c:pt>
                <c:pt idx="832">
                  <c:v>41781</c:v>
                </c:pt>
                <c:pt idx="833">
                  <c:v>41782</c:v>
                </c:pt>
                <c:pt idx="834">
                  <c:v>41782</c:v>
                </c:pt>
                <c:pt idx="835">
                  <c:v>41782</c:v>
                </c:pt>
                <c:pt idx="836">
                  <c:v>41782</c:v>
                </c:pt>
                <c:pt idx="837">
                  <c:v>41782</c:v>
                </c:pt>
                <c:pt idx="838">
                  <c:v>41782</c:v>
                </c:pt>
                <c:pt idx="839">
                  <c:v>41782</c:v>
                </c:pt>
                <c:pt idx="840">
                  <c:v>41782</c:v>
                </c:pt>
                <c:pt idx="841">
                  <c:v>41782</c:v>
                </c:pt>
                <c:pt idx="842">
                  <c:v>41782</c:v>
                </c:pt>
                <c:pt idx="843">
                  <c:v>41783</c:v>
                </c:pt>
                <c:pt idx="844">
                  <c:v>41783</c:v>
                </c:pt>
                <c:pt idx="845">
                  <c:v>41783</c:v>
                </c:pt>
                <c:pt idx="846">
                  <c:v>41783</c:v>
                </c:pt>
                <c:pt idx="847">
                  <c:v>41783</c:v>
                </c:pt>
                <c:pt idx="848">
                  <c:v>41783</c:v>
                </c:pt>
                <c:pt idx="849">
                  <c:v>41783</c:v>
                </c:pt>
                <c:pt idx="850">
                  <c:v>41783</c:v>
                </c:pt>
                <c:pt idx="851">
                  <c:v>41784</c:v>
                </c:pt>
                <c:pt idx="852">
                  <c:v>41784</c:v>
                </c:pt>
                <c:pt idx="853">
                  <c:v>41784</c:v>
                </c:pt>
                <c:pt idx="854">
                  <c:v>41784</c:v>
                </c:pt>
                <c:pt idx="855">
                  <c:v>41784</c:v>
                </c:pt>
                <c:pt idx="856">
                  <c:v>41784</c:v>
                </c:pt>
                <c:pt idx="857">
                  <c:v>41784</c:v>
                </c:pt>
                <c:pt idx="858">
                  <c:v>41784</c:v>
                </c:pt>
                <c:pt idx="859">
                  <c:v>41784</c:v>
                </c:pt>
                <c:pt idx="860">
                  <c:v>41784</c:v>
                </c:pt>
                <c:pt idx="861">
                  <c:v>41785</c:v>
                </c:pt>
                <c:pt idx="862">
                  <c:v>41785</c:v>
                </c:pt>
                <c:pt idx="863">
                  <c:v>41785</c:v>
                </c:pt>
                <c:pt idx="864">
                  <c:v>41785</c:v>
                </c:pt>
                <c:pt idx="865">
                  <c:v>41785</c:v>
                </c:pt>
                <c:pt idx="866">
                  <c:v>41785</c:v>
                </c:pt>
                <c:pt idx="867">
                  <c:v>41785</c:v>
                </c:pt>
                <c:pt idx="868">
                  <c:v>41785</c:v>
                </c:pt>
                <c:pt idx="869">
                  <c:v>41785</c:v>
                </c:pt>
                <c:pt idx="870">
                  <c:v>41786</c:v>
                </c:pt>
                <c:pt idx="871">
                  <c:v>41786</c:v>
                </c:pt>
                <c:pt idx="872">
                  <c:v>41786</c:v>
                </c:pt>
                <c:pt idx="873">
                  <c:v>41786</c:v>
                </c:pt>
                <c:pt idx="874">
                  <c:v>41786</c:v>
                </c:pt>
                <c:pt idx="875">
                  <c:v>41786</c:v>
                </c:pt>
                <c:pt idx="876">
                  <c:v>41786</c:v>
                </c:pt>
                <c:pt idx="877">
                  <c:v>41786</c:v>
                </c:pt>
                <c:pt idx="878">
                  <c:v>41786</c:v>
                </c:pt>
                <c:pt idx="879">
                  <c:v>41786</c:v>
                </c:pt>
                <c:pt idx="880">
                  <c:v>41787</c:v>
                </c:pt>
                <c:pt idx="881">
                  <c:v>41787</c:v>
                </c:pt>
                <c:pt idx="882">
                  <c:v>41787</c:v>
                </c:pt>
                <c:pt idx="883">
                  <c:v>41787</c:v>
                </c:pt>
                <c:pt idx="884">
                  <c:v>41787</c:v>
                </c:pt>
                <c:pt idx="885">
                  <c:v>41787</c:v>
                </c:pt>
                <c:pt idx="886">
                  <c:v>41787</c:v>
                </c:pt>
                <c:pt idx="887">
                  <c:v>41787</c:v>
                </c:pt>
                <c:pt idx="888">
                  <c:v>41788</c:v>
                </c:pt>
                <c:pt idx="889">
                  <c:v>41788</c:v>
                </c:pt>
                <c:pt idx="890">
                  <c:v>41788</c:v>
                </c:pt>
                <c:pt idx="891">
                  <c:v>41788</c:v>
                </c:pt>
                <c:pt idx="892">
                  <c:v>41788</c:v>
                </c:pt>
                <c:pt idx="893">
                  <c:v>41788</c:v>
                </c:pt>
                <c:pt idx="894">
                  <c:v>41788</c:v>
                </c:pt>
                <c:pt idx="895">
                  <c:v>41788</c:v>
                </c:pt>
                <c:pt idx="896">
                  <c:v>41788</c:v>
                </c:pt>
                <c:pt idx="897">
                  <c:v>41788</c:v>
                </c:pt>
                <c:pt idx="898">
                  <c:v>41789</c:v>
                </c:pt>
                <c:pt idx="899">
                  <c:v>41789</c:v>
                </c:pt>
                <c:pt idx="900">
                  <c:v>41789</c:v>
                </c:pt>
                <c:pt idx="901">
                  <c:v>41789</c:v>
                </c:pt>
                <c:pt idx="902">
                  <c:v>41789</c:v>
                </c:pt>
                <c:pt idx="903">
                  <c:v>41789</c:v>
                </c:pt>
                <c:pt idx="904">
                  <c:v>41789</c:v>
                </c:pt>
                <c:pt idx="905">
                  <c:v>41789</c:v>
                </c:pt>
                <c:pt idx="906">
                  <c:v>41789</c:v>
                </c:pt>
                <c:pt idx="907">
                  <c:v>41790</c:v>
                </c:pt>
                <c:pt idx="908">
                  <c:v>41790</c:v>
                </c:pt>
                <c:pt idx="909">
                  <c:v>41790</c:v>
                </c:pt>
                <c:pt idx="910">
                  <c:v>41790</c:v>
                </c:pt>
                <c:pt idx="911">
                  <c:v>41790</c:v>
                </c:pt>
                <c:pt idx="912">
                  <c:v>41790</c:v>
                </c:pt>
                <c:pt idx="913">
                  <c:v>41790</c:v>
                </c:pt>
                <c:pt idx="914">
                  <c:v>41790</c:v>
                </c:pt>
                <c:pt idx="915">
                  <c:v>41790</c:v>
                </c:pt>
                <c:pt idx="916">
                  <c:v>41791</c:v>
                </c:pt>
                <c:pt idx="917">
                  <c:v>41791</c:v>
                </c:pt>
                <c:pt idx="918">
                  <c:v>41791</c:v>
                </c:pt>
                <c:pt idx="919">
                  <c:v>41791</c:v>
                </c:pt>
                <c:pt idx="920">
                  <c:v>41791</c:v>
                </c:pt>
                <c:pt idx="921">
                  <c:v>41791</c:v>
                </c:pt>
                <c:pt idx="922">
                  <c:v>41791</c:v>
                </c:pt>
                <c:pt idx="923">
                  <c:v>41791</c:v>
                </c:pt>
                <c:pt idx="924">
                  <c:v>41791</c:v>
                </c:pt>
                <c:pt idx="925">
                  <c:v>41791</c:v>
                </c:pt>
                <c:pt idx="926">
                  <c:v>41792</c:v>
                </c:pt>
                <c:pt idx="927">
                  <c:v>41792</c:v>
                </c:pt>
                <c:pt idx="928">
                  <c:v>41792</c:v>
                </c:pt>
                <c:pt idx="929">
                  <c:v>41792</c:v>
                </c:pt>
                <c:pt idx="930">
                  <c:v>41792</c:v>
                </c:pt>
                <c:pt idx="931">
                  <c:v>41792</c:v>
                </c:pt>
                <c:pt idx="932">
                  <c:v>41792</c:v>
                </c:pt>
                <c:pt idx="933">
                  <c:v>41792</c:v>
                </c:pt>
                <c:pt idx="934">
                  <c:v>41793</c:v>
                </c:pt>
                <c:pt idx="935">
                  <c:v>41793</c:v>
                </c:pt>
                <c:pt idx="936">
                  <c:v>41793</c:v>
                </c:pt>
                <c:pt idx="937">
                  <c:v>41793</c:v>
                </c:pt>
                <c:pt idx="938">
                  <c:v>41793</c:v>
                </c:pt>
                <c:pt idx="939">
                  <c:v>41793</c:v>
                </c:pt>
                <c:pt idx="940">
                  <c:v>41793</c:v>
                </c:pt>
                <c:pt idx="941">
                  <c:v>41793</c:v>
                </c:pt>
                <c:pt idx="942">
                  <c:v>41793</c:v>
                </c:pt>
                <c:pt idx="943">
                  <c:v>41793</c:v>
                </c:pt>
                <c:pt idx="944">
                  <c:v>41794</c:v>
                </c:pt>
                <c:pt idx="945">
                  <c:v>41794</c:v>
                </c:pt>
                <c:pt idx="946">
                  <c:v>41794</c:v>
                </c:pt>
                <c:pt idx="947">
                  <c:v>41794</c:v>
                </c:pt>
                <c:pt idx="948">
                  <c:v>41794</c:v>
                </c:pt>
                <c:pt idx="949">
                  <c:v>41794</c:v>
                </c:pt>
                <c:pt idx="950">
                  <c:v>41794</c:v>
                </c:pt>
                <c:pt idx="951">
                  <c:v>41794</c:v>
                </c:pt>
                <c:pt idx="952">
                  <c:v>41795</c:v>
                </c:pt>
                <c:pt idx="953">
                  <c:v>41795</c:v>
                </c:pt>
                <c:pt idx="954">
                  <c:v>41795</c:v>
                </c:pt>
                <c:pt idx="955">
                  <c:v>41795</c:v>
                </c:pt>
                <c:pt idx="956">
                  <c:v>41795</c:v>
                </c:pt>
                <c:pt idx="957">
                  <c:v>41795</c:v>
                </c:pt>
                <c:pt idx="958">
                  <c:v>41795</c:v>
                </c:pt>
                <c:pt idx="959">
                  <c:v>41795</c:v>
                </c:pt>
                <c:pt idx="960">
                  <c:v>41795</c:v>
                </c:pt>
                <c:pt idx="961">
                  <c:v>41795</c:v>
                </c:pt>
                <c:pt idx="962">
                  <c:v>41796</c:v>
                </c:pt>
                <c:pt idx="963">
                  <c:v>41796</c:v>
                </c:pt>
                <c:pt idx="964">
                  <c:v>41796</c:v>
                </c:pt>
                <c:pt idx="965">
                  <c:v>41796</c:v>
                </c:pt>
                <c:pt idx="966">
                  <c:v>41796</c:v>
                </c:pt>
                <c:pt idx="967">
                  <c:v>41796</c:v>
                </c:pt>
                <c:pt idx="968">
                  <c:v>41796</c:v>
                </c:pt>
                <c:pt idx="969">
                  <c:v>41796</c:v>
                </c:pt>
                <c:pt idx="970">
                  <c:v>41797</c:v>
                </c:pt>
                <c:pt idx="971">
                  <c:v>41797</c:v>
                </c:pt>
                <c:pt idx="972">
                  <c:v>41797</c:v>
                </c:pt>
                <c:pt idx="973">
                  <c:v>41797</c:v>
                </c:pt>
                <c:pt idx="974">
                  <c:v>41797</c:v>
                </c:pt>
                <c:pt idx="975">
                  <c:v>41797</c:v>
                </c:pt>
                <c:pt idx="976">
                  <c:v>41797</c:v>
                </c:pt>
                <c:pt idx="977">
                  <c:v>41797</c:v>
                </c:pt>
                <c:pt idx="978">
                  <c:v>41797</c:v>
                </c:pt>
                <c:pt idx="979">
                  <c:v>41797</c:v>
                </c:pt>
                <c:pt idx="980">
                  <c:v>41798</c:v>
                </c:pt>
                <c:pt idx="981">
                  <c:v>41798</c:v>
                </c:pt>
                <c:pt idx="982">
                  <c:v>41798</c:v>
                </c:pt>
                <c:pt idx="983">
                  <c:v>41798</c:v>
                </c:pt>
                <c:pt idx="984">
                  <c:v>41798</c:v>
                </c:pt>
                <c:pt idx="985">
                  <c:v>41798</c:v>
                </c:pt>
                <c:pt idx="986">
                  <c:v>41798</c:v>
                </c:pt>
                <c:pt idx="987">
                  <c:v>41798</c:v>
                </c:pt>
                <c:pt idx="988">
                  <c:v>41798</c:v>
                </c:pt>
                <c:pt idx="989">
                  <c:v>41798</c:v>
                </c:pt>
                <c:pt idx="990">
                  <c:v>41799</c:v>
                </c:pt>
                <c:pt idx="991">
                  <c:v>41799</c:v>
                </c:pt>
                <c:pt idx="992">
                  <c:v>41799</c:v>
                </c:pt>
                <c:pt idx="993">
                  <c:v>41799</c:v>
                </c:pt>
                <c:pt idx="994">
                  <c:v>41799</c:v>
                </c:pt>
                <c:pt idx="995">
                  <c:v>41799</c:v>
                </c:pt>
                <c:pt idx="996">
                  <c:v>41799</c:v>
                </c:pt>
                <c:pt idx="997">
                  <c:v>41799</c:v>
                </c:pt>
                <c:pt idx="998">
                  <c:v>41800</c:v>
                </c:pt>
                <c:pt idx="999">
                  <c:v>41800</c:v>
                </c:pt>
                <c:pt idx="1000">
                  <c:v>41800</c:v>
                </c:pt>
                <c:pt idx="1001">
                  <c:v>41800</c:v>
                </c:pt>
                <c:pt idx="1002">
                  <c:v>41800</c:v>
                </c:pt>
                <c:pt idx="1003">
                  <c:v>41800</c:v>
                </c:pt>
                <c:pt idx="1004">
                  <c:v>41800</c:v>
                </c:pt>
                <c:pt idx="1005">
                  <c:v>41800</c:v>
                </c:pt>
                <c:pt idx="1006">
                  <c:v>41800</c:v>
                </c:pt>
                <c:pt idx="1007">
                  <c:v>41800</c:v>
                </c:pt>
                <c:pt idx="1008">
                  <c:v>41801</c:v>
                </c:pt>
                <c:pt idx="1009">
                  <c:v>41801</c:v>
                </c:pt>
                <c:pt idx="1010">
                  <c:v>41801</c:v>
                </c:pt>
                <c:pt idx="1011">
                  <c:v>41801</c:v>
                </c:pt>
                <c:pt idx="1012">
                  <c:v>41801</c:v>
                </c:pt>
                <c:pt idx="1013">
                  <c:v>41801</c:v>
                </c:pt>
                <c:pt idx="1014">
                  <c:v>41801</c:v>
                </c:pt>
                <c:pt idx="1015">
                  <c:v>41801</c:v>
                </c:pt>
                <c:pt idx="1016">
                  <c:v>41801</c:v>
                </c:pt>
                <c:pt idx="1017">
                  <c:v>41801</c:v>
                </c:pt>
                <c:pt idx="1018">
                  <c:v>41802</c:v>
                </c:pt>
                <c:pt idx="1019">
                  <c:v>41802</c:v>
                </c:pt>
                <c:pt idx="1020">
                  <c:v>41802</c:v>
                </c:pt>
                <c:pt idx="1021">
                  <c:v>41802</c:v>
                </c:pt>
                <c:pt idx="1022">
                  <c:v>41802</c:v>
                </c:pt>
                <c:pt idx="1023">
                  <c:v>41802</c:v>
                </c:pt>
                <c:pt idx="1024">
                  <c:v>41802</c:v>
                </c:pt>
                <c:pt idx="1025">
                  <c:v>41802</c:v>
                </c:pt>
                <c:pt idx="1026">
                  <c:v>41803</c:v>
                </c:pt>
                <c:pt idx="1027">
                  <c:v>41803</c:v>
                </c:pt>
                <c:pt idx="1028">
                  <c:v>41803</c:v>
                </c:pt>
                <c:pt idx="1029">
                  <c:v>41803</c:v>
                </c:pt>
                <c:pt idx="1030">
                  <c:v>41803</c:v>
                </c:pt>
                <c:pt idx="1031">
                  <c:v>41803</c:v>
                </c:pt>
                <c:pt idx="1032">
                  <c:v>41803</c:v>
                </c:pt>
                <c:pt idx="1033">
                  <c:v>41803</c:v>
                </c:pt>
                <c:pt idx="1034">
                  <c:v>41803</c:v>
                </c:pt>
                <c:pt idx="1035">
                  <c:v>41803</c:v>
                </c:pt>
                <c:pt idx="1036">
                  <c:v>41804</c:v>
                </c:pt>
                <c:pt idx="1037">
                  <c:v>41804</c:v>
                </c:pt>
                <c:pt idx="1038">
                  <c:v>41804</c:v>
                </c:pt>
                <c:pt idx="1039">
                  <c:v>41804</c:v>
                </c:pt>
                <c:pt idx="1040">
                  <c:v>41804</c:v>
                </c:pt>
                <c:pt idx="1041">
                  <c:v>41804</c:v>
                </c:pt>
                <c:pt idx="1042">
                  <c:v>41804</c:v>
                </c:pt>
                <c:pt idx="1043">
                  <c:v>41804</c:v>
                </c:pt>
                <c:pt idx="1044">
                  <c:v>41804</c:v>
                </c:pt>
                <c:pt idx="1045">
                  <c:v>41805</c:v>
                </c:pt>
                <c:pt idx="1046">
                  <c:v>41805</c:v>
                </c:pt>
                <c:pt idx="1047">
                  <c:v>41805</c:v>
                </c:pt>
                <c:pt idx="1048">
                  <c:v>41805</c:v>
                </c:pt>
                <c:pt idx="1049">
                  <c:v>41805</c:v>
                </c:pt>
                <c:pt idx="1050">
                  <c:v>41805</c:v>
                </c:pt>
                <c:pt idx="1051">
                  <c:v>41805</c:v>
                </c:pt>
                <c:pt idx="1052">
                  <c:v>41805</c:v>
                </c:pt>
                <c:pt idx="1053">
                  <c:v>41805</c:v>
                </c:pt>
                <c:pt idx="1054">
                  <c:v>41806</c:v>
                </c:pt>
                <c:pt idx="1055">
                  <c:v>41806</c:v>
                </c:pt>
                <c:pt idx="1056">
                  <c:v>41806</c:v>
                </c:pt>
                <c:pt idx="1057">
                  <c:v>41806</c:v>
                </c:pt>
                <c:pt idx="1058">
                  <c:v>41806</c:v>
                </c:pt>
                <c:pt idx="1059">
                  <c:v>41806</c:v>
                </c:pt>
                <c:pt idx="1060">
                  <c:v>41806</c:v>
                </c:pt>
                <c:pt idx="1061">
                  <c:v>41806</c:v>
                </c:pt>
                <c:pt idx="1062">
                  <c:v>41806</c:v>
                </c:pt>
                <c:pt idx="1063">
                  <c:v>41806</c:v>
                </c:pt>
                <c:pt idx="1064">
                  <c:v>41807</c:v>
                </c:pt>
                <c:pt idx="1065">
                  <c:v>41807</c:v>
                </c:pt>
                <c:pt idx="1066">
                  <c:v>41807</c:v>
                </c:pt>
                <c:pt idx="1067">
                  <c:v>41807</c:v>
                </c:pt>
                <c:pt idx="1068">
                  <c:v>41807</c:v>
                </c:pt>
                <c:pt idx="1069">
                  <c:v>41807</c:v>
                </c:pt>
                <c:pt idx="1070">
                  <c:v>41807</c:v>
                </c:pt>
                <c:pt idx="1071">
                  <c:v>41807</c:v>
                </c:pt>
                <c:pt idx="1072">
                  <c:v>41808</c:v>
                </c:pt>
                <c:pt idx="1073">
                  <c:v>41808</c:v>
                </c:pt>
                <c:pt idx="1074">
                  <c:v>41808</c:v>
                </c:pt>
                <c:pt idx="1075">
                  <c:v>41808</c:v>
                </c:pt>
                <c:pt idx="1076">
                  <c:v>41808</c:v>
                </c:pt>
                <c:pt idx="1077">
                  <c:v>41808</c:v>
                </c:pt>
                <c:pt idx="1078">
                  <c:v>41808</c:v>
                </c:pt>
                <c:pt idx="1079">
                  <c:v>41808</c:v>
                </c:pt>
                <c:pt idx="1080">
                  <c:v>41808</c:v>
                </c:pt>
                <c:pt idx="1081">
                  <c:v>41808</c:v>
                </c:pt>
                <c:pt idx="1082">
                  <c:v>41809</c:v>
                </c:pt>
                <c:pt idx="1083">
                  <c:v>41809</c:v>
                </c:pt>
                <c:pt idx="1084">
                  <c:v>41809</c:v>
                </c:pt>
                <c:pt idx="1085">
                  <c:v>41809</c:v>
                </c:pt>
                <c:pt idx="1086">
                  <c:v>41809</c:v>
                </c:pt>
                <c:pt idx="1087">
                  <c:v>41809</c:v>
                </c:pt>
                <c:pt idx="1088">
                  <c:v>41809</c:v>
                </c:pt>
                <c:pt idx="1089">
                  <c:v>41809</c:v>
                </c:pt>
                <c:pt idx="1090">
                  <c:v>41809</c:v>
                </c:pt>
                <c:pt idx="1091">
                  <c:v>41810</c:v>
                </c:pt>
                <c:pt idx="1092">
                  <c:v>41810</c:v>
                </c:pt>
                <c:pt idx="1093">
                  <c:v>41810</c:v>
                </c:pt>
                <c:pt idx="1094">
                  <c:v>41810</c:v>
                </c:pt>
                <c:pt idx="1095">
                  <c:v>41810</c:v>
                </c:pt>
                <c:pt idx="1096">
                  <c:v>41810</c:v>
                </c:pt>
                <c:pt idx="1097">
                  <c:v>41810</c:v>
                </c:pt>
                <c:pt idx="1098">
                  <c:v>41810</c:v>
                </c:pt>
                <c:pt idx="1099">
                  <c:v>41810</c:v>
                </c:pt>
                <c:pt idx="1100">
                  <c:v>41811</c:v>
                </c:pt>
                <c:pt idx="1101">
                  <c:v>41811</c:v>
                </c:pt>
                <c:pt idx="1102">
                  <c:v>41811</c:v>
                </c:pt>
                <c:pt idx="1103">
                  <c:v>41811</c:v>
                </c:pt>
                <c:pt idx="1104">
                  <c:v>41811</c:v>
                </c:pt>
                <c:pt idx="1105">
                  <c:v>41811</c:v>
                </c:pt>
                <c:pt idx="1106">
                  <c:v>41811</c:v>
                </c:pt>
                <c:pt idx="1107">
                  <c:v>41811</c:v>
                </c:pt>
                <c:pt idx="1108">
                  <c:v>41811</c:v>
                </c:pt>
                <c:pt idx="1109">
                  <c:v>41811</c:v>
                </c:pt>
                <c:pt idx="1110">
                  <c:v>41812</c:v>
                </c:pt>
                <c:pt idx="1111">
                  <c:v>41812</c:v>
                </c:pt>
                <c:pt idx="1112">
                  <c:v>41812</c:v>
                </c:pt>
                <c:pt idx="1113">
                  <c:v>41812</c:v>
                </c:pt>
                <c:pt idx="1114">
                  <c:v>41812</c:v>
                </c:pt>
                <c:pt idx="1115">
                  <c:v>41812</c:v>
                </c:pt>
                <c:pt idx="1116">
                  <c:v>41812</c:v>
                </c:pt>
                <c:pt idx="1117">
                  <c:v>41812</c:v>
                </c:pt>
                <c:pt idx="1118">
                  <c:v>41813</c:v>
                </c:pt>
                <c:pt idx="1119">
                  <c:v>41813</c:v>
                </c:pt>
                <c:pt idx="1120">
                  <c:v>41813</c:v>
                </c:pt>
                <c:pt idx="1121">
                  <c:v>41813</c:v>
                </c:pt>
                <c:pt idx="1122">
                  <c:v>41813</c:v>
                </c:pt>
                <c:pt idx="1123">
                  <c:v>41813</c:v>
                </c:pt>
                <c:pt idx="1124">
                  <c:v>41813</c:v>
                </c:pt>
                <c:pt idx="1125">
                  <c:v>41813</c:v>
                </c:pt>
                <c:pt idx="1126">
                  <c:v>41813</c:v>
                </c:pt>
                <c:pt idx="1127">
                  <c:v>41813</c:v>
                </c:pt>
                <c:pt idx="1128">
                  <c:v>41814</c:v>
                </c:pt>
                <c:pt idx="1129">
                  <c:v>41814</c:v>
                </c:pt>
                <c:pt idx="1130">
                  <c:v>41814</c:v>
                </c:pt>
                <c:pt idx="1131">
                  <c:v>41814</c:v>
                </c:pt>
                <c:pt idx="1132">
                  <c:v>41814</c:v>
                </c:pt>
                <c:pt idx="1133">
                  <c:v>41814</c:v>
                </c:pt>
                <c:pt idx="1134">
                  <c:v>41814</c:v>
                </c:pt>
                <c:pt idx="1135">
                  <c:v>41814</c:v>
                </c:pt>
                <c:pt idx="1136">
                  <c:v>41814</c:v>
                </c:pt>
                <c:pt idx="1137">
                  <c:v>41814</c:v>
                </c:pt>
                <c:pt idx="1138">
                  <c:v>41815</c:v>
                </c:pt>
                <c:pt idx="1139">
                  <c:v>41815</c:v>
                </c:pt>
                <c:pt idx="1140">
                  <c:v>41815</c:v>
                </c:pt>
                <c:pt idx="1141">
                  <c:v>41815</c:v>
                </c:pt>
                <c:pt idx="1142">
                  <c:v>41815</c:v>
                </c:pt>
                <c:pt idx="1143">
                  <c:v>41815</c:v>
                </c:pt>
                <c:pt idx="1144">
                  <c:v>41815</c:v>
                </c:pt>
                <c:pt idx="1145">
                  <c:v>41815</c:v>
                </c:pt>
                <c:pt idx="1146">
                  <c:v>41816</c:v>
                </c:pt>
                <c:pt idx="1147">
                  <c:v>41816</c:v>
                </c:pt>
                <c:pt idx="1148">
                  <c:v>41816</c:v>
                </c:pt>
                <c:pt idx="1149">
                  <c:v>41816</c:v>
                </c:pt>
                <c:pt idx="1150">
                  <c:v>41816</c:v>
                </c:pt>
                <c:pt idx="1151">
                  <c:v>41816</c:v>
                </c:pt>
                <c:pt idx="1152">
                  <c:v>41816</c:v>
                </c:pt>
                <c:pt idx="1153">
                  <c:v>41816</c:v>
                </c:pt>
                <c:pt idx="1154">
                  <c:v>41816</c:v>
                </c:pt>
                <c:pt idx="1155">
                  <c:v>41816</c:v>
                </c:pt>
                <c:pt idx="1156">
                  <c:v>41817</c:v>
                </c:pt>
                <c:pt idx="1157">
                  <c:v>41817</c:v>
                </c:pt>
                <c:pt idx="1158">
                  <c:v>41817</c:v>
                </c:pt>
                <c:pt idx="1159">
                  <c:v>41817</c:v>
                </c:pt>
                <c:pt idx="1160">
                  <c:v>41817</c:v>
                </c:pt>
                <c:pt idx="1161">
                  <c:v>41817</c:v>
                </c:pt>
                <c:pt idx="1162">
                  <c:v>41817</c:v>
                </c:pt>
                <c:pt idx="1163">
                  <c:v>41817</c:v>
                </c:pt>
                <c:pt idx="1164">
                  <c:v>41818</c:v>
                </c:pt>
                <c:pt idx="1165">
                  <c:v>41818</c:v>
                </c:pt>
                <c:pt idx="1166">
                  <c:v>41818</c:v>
                </c:pt>
                <c:pt idx="1167">
                  <c:v>41818</c:v>
                </c:pt>
                <c:pt idx="1168">
                  <c:v>41818</c:v>
                </c:pt>
                <c:pt idx="1169">
                  <c:v>41818</c:v>
                </c:pt>
                <c:pt idx="1170">
                  <c:v>41818</c:v>
                </c:pt>
                <c:pt idx="1171">
                  <c:v>41818</c:v>
                </c:pt>
                <c:pt idx="1172">
                  <c:v>41818</c:v>
                </c:pt>
                <c:pt idx="1173">
                  <c:v>41818</c:v>
                </c:pt>
                <c:pt idx="1174">
                  <c:v>41819</c:v>
                </c:pt>
                <c:pt idx="1175">
                  <c:v>41819</c:v>
                </c:pt>
                <c:pt idx="1176">
                  <c:v>41819</c:v>
                </c:pt>
                <c:pt idx="1177">
                  <c:v>41819</c:v>
                </c:pt>
                <c:pt idx="1178">
                  <c:v>41819</c:v>
                </c:pt>
                <c:pt idx="1179">
                  <c:v>41819</c:v>
                </c:pt>
                <c:pt idx="1180">
                  <c:v>41819</c:v>
                </c:pt>
                <c:pt idx="1181">
                  <c:v>41819</c:v>
                </c:pt>
                <c:pt idx="1182">
                  <c:v>41819</c:v>
                </c:pt>
                <c:pt idx="1183">
                  <c:v>41819</c:v>
                </c:pt>
                <c:pt idx="1184">
                  <c:v>41820</c:v>
                </c:pt>
                <c:pt idx="1185">
                  <c:v>41820</c:v>
                </c:pt>
                <c:pt idx="1186">
                  <c:v>41820</c:v>
                </c:pt>
                <c:pt idx="1187">
                  <c:v>41820</c:v>
                </c:pt>
                <c:pt idx="1188">
                  <c:v>41820</c:v>
                </c:pt>
                <c:pt idx="1189">
                  <c:v>41820</c:v>
                </c:pt>
                <c:pt idx="1190">
                  <c:v>41820</c:v>
                </c:pt>
                <c:pt idx="1191">
                  <c:v>41820</c:v>
                </c:pt>
                <c:pt idx="1192">
                  <c:v>41821</c:v>
                </c:pt>
                <c:pt idx="1193">
                  <c:v>41821</c:v>
                </c:pt>
                <c:pt idx="1194">
                  <c:v>41821</c:v>
                </c:pt>
                <c:pt idx="1195">
                  <c:v>41821</c:v>
                </c:pt>
                <c:pt idx="1196">
                  <c:v>41821</c:v>
                </c:pt>
                <c:pt idx="1197">
                  <c:v>41821</c:v>
                </c:pt>
                <c:pt idx="1198">
                  <c:v>41821</c:v>
                </c:pt>
                <c:pt idx="1199">
                  <c:v>41821</c:v>
                </c:pt>
                <c:pt idx="1200">
                  <c:v>41821</c:v>
                </c:pt>
                <c:pt idx="1201">
                  <c:v>41821</c:v>
                </c:pt>
                <c:pt idx="1202">
                  <c:v>41822</c:v>
                </c:pt>
                <c:pt idx="1203">
                  <c:v>41822</c:v>
                </c:pt>
                <c:pt idx="1204">
                  <c:v>41822</c:v>
                </c:pt>
                <c:pt idx="1205">
                  <c:v>41822</c:v>
                </c:pt>
                <c:pt idx="1206">
                  <c:v>41822</c:v>
                </c:pt>
                <c:pt idx="1207">
                  <c:v>41822</c:v>
                </c:pt>
                <c:pt idx="1208">
                  <c:v>41822</c:v>
                </c:pt>
                <c:pt idx="1209">
                  <c:v>41822</c:v>
                </c:pt>
                <c:pt idx="1210">
                  <c:v>41823</c:v>
                </c:pt>
                <c:pt idx="1211">
                  <c:v>41823</c:v>
                </c:pt>
                <c:pt idx="1212">
                  <c:v>41823</c:v>
                </c:pt>
                <c:pt idx="1213">
                  <c:v>41823</c:v>
                </c:pt>
                <c:pt idx="1214">
                  <c:v>41823</c:v>
                </c:pt>
                <c:pt idx="1215">
                  <c:v>41823</c:v>
                </c:pt>
                <c:pt idx="1216">
                  <c:v>41823</c:v>
                </c:pt>
                <c:pt idx="1217">
                  <c:v>41823</c:v>
                </c:pt>
                <c:pt idx="1218">
                  <c:v>41823</c:v>
                </c:pt>
                <c:pt idx="1219">
                  <c:v>41823</c:v>
                </c:pt>
                <c:pt idx="1220">
                  <c:v>41824</c:v>
                </c:pt>
                <c:pt idx="1221">
                  <c:v>41824</c:v>
                </c:pt>
                <c:pt idx="1222">
                  <c:v>41824</c:v>
                </c:pt>
                <c:pt idx="1223">
                  <c:v>41824</c:v>
                </c:pt>
                <c:pt idx="1224">
                  <c:v>41824</c:v>
                </c:pt>
                <c:pt idx="1225">
                  <c:v>41824</c:v>
                </c:pt>
                <c:pt idx="1226">
                  <c:v>41824</c:v>
                </c:pt>
                <c:pt idx="1227">
                  <c:v>41824</c:v>
                </c:pt>
                <c:pt idx="1228">
                  <c:v>41824</c:v>
                </c:pt>
                <c:pt idx="1229">
                  <c:v>41824</c:v>
                </c:pt>
                <c:pt idx="1230">
                  <c:v>41825</c:v>
                </c:pt>
                <c:pt idx="1231">
                  <c:v>41825</c:v>
                </c:pt>
                <c:pt idx="1232">
                  <c:v>41825</c:v>
                </c:pt>
                <c:pt idx="1233">
                  <c:v>41825</c:v>
                </c:pt>
                <c:pt idx="1234">
                  <c:v>41825</c:v>
                </c:pt>
                <c:pt idx="1235">
                  <c:v>41825</c:v>
                </c:pt>
                <c:pt idx="1236">
                  <c:v>41825</c:v>
                </c:pt>
                <c:pt idx="1237">
                  <c:v>41825</c:v>
                </c:pt>
                <c:pt idx="1238">
                  <c:v>41826</c:v>
                </c:pt>
                <c:pt idx="1239">
                  <c:v>41826</c:v>
                </c:pt>
                <c:pt idx="1240">
                  <c:v>41826</c:v>
                </c:pt>
                <c:pt idx="1241">
                  <c:v>41826</c:v>
                </c:pt>
                <c:pt idx="1242">
                  <c:v>41826</c:v>
                </c:pt>
                <c:pt idx="1243">
                  <c:v>41826</c:v>
                </c:pt>
                <c:pt idx="1244">
                  <c:v>41826</c:v>
                </c:pt>
                <c:pt idx="1245">
                  <c:v>41826</c:v>
                </c:pt>
                <c:pt idx="1246">
                  <c:v>41826</c:v>
                </c:pt>
                <c:pt idx="1247">
                  <c:v>41826</c:v>
                </c:pt>
                <c:pt idx="1248">
                  <c:v>41827</c:v>
                </c:pt>
                <c:pt idx="1249">
                  <c:v>41827</c:v>
                </c:pt>
                <c:pt idx="1250">
                  <c:v>41827</c:v>
                </c:pt>
                <c:pt idx="1251">
                  <c:v>41827</c:v>
                </c:pt>
                <c:pt idx="1252">
                  <c:v>41827</c:v>
                </c:pt>
                <c:pt idx="1253">
                  <c:v>41827</c:v>
                </c:pt>
                <c:pt idx="1254">
                  <c:v>41827</c:v>
                </c:pt>
                <c:pt idx="1255">
                  <c:v>41827</c:v>
                </c:pt>
                <c:pt idx="1256">
                  <c:v>41828</c:v>
                </c:pt>
                <c:pt idx="1257">
                  <c:v>41828</c:v>
                </c:pt>
                <c:pt idx="1258">
                  <c:v>41828</c:v>
                </c:pt>
                <c:pt idx="1259">
                  <c:v>41828</c:v>
                </c:pt>
                <c:pt idx="1260">
                  <c:v>41828</c:v>
                </c:pt>
                <c:pt idx="1261">
                  <c:v>41828</c:v>
                </c:pt>
                <c:pt idx="1262">
                  <c:v>41828</c:v>
                </c:pt>
                <c:pt idx="1263">
                  <c:v>41828</c:v>
                </c:pt>
                <c:pt idx="1264">
                  <c:v>41828</c:v>
                </c:pt>
                <c:pt idx="1265">
                  <c:v>41828</c:v>
                </c:pt>
                <c:pt idx="1266">
                  <c:v>41829</c:v>
                </c:pt>
                <c:pt idx="1267">
                  <c:v>41829</c:v>
                </c:pt>
                <c:pt idx="1268">
                  <c:v>41829</c:v>
                </c:pt>
                <c:pt idx="1269">
                  <c:v>41829</c:v>
                </c:pt>
                <c:pt idx="1270">
                  <c:v>41829</c:v>
                </c:pt>
                <c:pt idx="1271">
                  <c:v>41829</c:v>
                </c:pt>
                <c:pt idx="1272">
                  <c:v>41829</c:v>
                </c:pt>
                <c:pt idx="1273">
                  <c:v>41829</c:v>
                </c:pt>
                <c:pt idx="1274">
                  <c:v>41830</c:v>
                </c:pt>
                <c:pt idx="1275">
                  <c:v>41830</c:v>
                </c:pt>
                <c:pt idx="1276">
                  <c:v>41830</c:v>
                </c:pt>
                <c:pt idx="1277">
                  <c:v>41830</c:v>
                </c:pt>
                <c:pt idx="1278">
                  <c:v>41830</c:v>
                </c:pt>
                <c:pt idx="1279">
                  <c:v>41830</c:v>
                </c:pt>
                <c:pt idx="1280">
                  <c:v>41830</c:v>
                </c:pt>
                <c:pt idx="1281">
                  <c:v>41830</c:v>
                </c:pt>
                <c:pt idx="1282">
                  <c:v>41830</c:v>
                </c:pt>
                <c:pt idx="1283">
                  <c:v>41830</c:v>
                </c:pt>
                <c:pt idx="1284">
                  <c:v>41831</c:v>
                </c:pt>
                <c:pt idx="1285">
                  <c:v>41831</c:v>
                </c:pt>
                <c:pt idx="1286">
                  <c:v>41831</c:v>
                </c:pt>
                <c:pt idx="1287">
                  <c:v>41831</c:v>
                </c:pt>
                <c:pt idx="1288">
                  <c:v>41831</c:v>
                </c:pt>
                <c:pt idx="1289">
                  <c:v>41831</c:v>
                </c:pt>
                <c:pt idx="1290">
                  <c:v>41831</c:v>
                </c:pt>
                <c:pt idx="1291">
                  <c:v>41831</c:v>
                </c:pt>
                <c:pt idx="1292">
                  <c:v>41831</c:v>
                </c:pt>
                <c:pt idx="1293">
                  <c:v>41831</c:v>
                </c:pt>
                <c:pt idx="1294">
                  <c:v>41832</c:v>
                </c:pt>
                <c:pt idx="1295">
                  <c:v>41832</c:v>
                </c:pt>
                <c:pt idx="1296">
                  <c:v>41832</c:v>
                </c:pt>
                <c:pt idx="1297">
                  <c:v>41832</c:v>
                </c:pt>
                <c:pt idx="1298">
                  <c:v>41832</c:v>
                </c:pt>
                <c:pt idx="1299">
                  <c:v>41832</c:v>
                </c:pt>
                <c:pt idx="1300">
                  <c:v>41832</c:v>
                </c:pt>
                <c:pt idx="1301">
                  <c:v>41832</c:v>
                </c:pt>
                <c:pt idx="1302">
                  <c:v>41833</c:v>
                </c:pt>
                <c:pt idx="1303">
                  <c:v>41833</c:v>
                </c:pt>
                <c:pt idx="1304">
                  <c:v>41833</c:v>
                </c:pt>
                <c:pt idx="1305">
                  <c:v>41833</c:v>
                </c:pt>
                <c:pt idx="1306">
                  <c:v>41833</c:v>
                </c:pt>
                <c:pt idx="1307">
                  <c:v>41833</c:v>
                </c:pt>
                <c:pt idx="1308">
                  <c:v>41833</c:v>
                </c:pt>
                <c:pt idx="1309">
                  <c:v>41833</c:v>
                </c:pt>
                <c:pt idx="1310">
                  <c:v>41833</c:v>
                </c:pt>
                <c:pt idx="1311">
                  <c:v>41833</c:v>
                </c:pt>
                <c:pt idx="1312">
                  <c:v>41834</c:v>
                </c:pt>
                <c:pt idx="1313">
                  <c:v>41834</c:v>
                </c:pt>
                <c:pt idx="1314">
                  <c:v>41834</c:v>
                </c:pt>
                <c:pt idx="1315">
                  <c:v>41834</c:v>
                </c:pt>
                <c:pt idx="1316">
                  <c:v>41834</c:v>
                </c:pt>
                <c:pt idx="1317">
                  <c:v>41834</c:v>
                </c:pt>
                <c:pt idx="1318">
                  <c:v>41834</c:v>
                </c:pt>
                <c:pt idx="1319">
                  <c:v>41834</c:v>
                </c:pt>
                <c:pt idx="1320">
                  <c:v>41835</c:v>
                </c:pt>
                <c:pt idx="1321">
                  <c:v>41835</c:v>
                </c:pt>
                <c:pt idx="1322">
                  <c:v>41835</c:v>
                </c:pt>
                <c:pt idx="1323">
                  <c:v>41835</c:v>
                </c:pt>
                <c:pt idx="1324">
                  <c:v>41835</c:v>
                </c:pt>
                <c:pt idx="1325">
                  <c:v>41835</c:v>
                </c:pt>
                <c:pt idx="1326">
                  <c:v>41835</c:v>
                </c:pt>
                <c:pt idx="1327">
                  <c:v>41835</c:v>
                </c:pt>
                <c:pt idx="1328">
                  <c:v>41835</c:v>
                </c:pt>
                <c:pt idx="1329">
                  <c:v>41835</c:v>
                </c:pt>
                <c:pt idx="1330">
                  <c:v>41836</c:v>
                </c:pt>
                <c:pt idx="1331">
                  <c:v>41836</c:v>
                </c:pt>
                <c:pt idx="1332">
                  <c:v>41836</c:v>
                </c:pt>
                <c:pt idx="1333">
                  <c:v>41836</c:v>
                </c:pt>
                <c:pt idx="1334">
                  <c:v>41836</c:v>
                </c:pt>
                <c:pt idx="1335">
                  <c:v>41836</c:v>
                </c:pt>
                <c:pt idx="1336">
                  <c:v>41836</c:v>
                </c:pt>
                <c:pt idx="1337">
                  <c:v>41836</c:v>
                </c:pt>
                <c:pt idx="1338">
                  <c:v>41836</c:v>
                </c:pt>
                <c:pt idx="1339">
                  <c:v>41836</c:v>
                </c:pt>
                <c:pt idx="1340">
                  <c:v>41837</c:v>
                </c:pt>
                <c:pt idx="1341">
                  <c:v>41837</c:v>
                </c:pt>
                <c:pt idx="1342">
                  <c:v>41837</c:v>
                </c:pt>
                <c:pt idx="1343">
                  <c:v>41837</c:v>
                </c:pt>
                <c:pt idx="1344">
                  <c:v>41837</c:v>
                </c:pt>
                <c:pt idx="1345">
                  <c:v>41837</c:v>
                </c:pt>
                <c:pt idx="1346">
                  <c:v>41837</c:v>
                </c:pt>
                <c:pt idx="1347">
                  <c:v>41837</c:v>
                </c:pt>
                <c:pt idx="1348">
                  <c:v>41838</c:v>
                </c:pt>
                <c:pt idx="1349">
                  <c:v>41838</c:v>
                </c:pt>
                <c:pt idx="1350">
                  <c:v>41838</c:v>
                </c:pt>
                <c:pt idx="1351">
                  <c:v>41838</c:v>
                </c:pt>
                <c:pt idx="1352">
                  <c:v>41838</c:v>
                </c:pt>
                <c:pt idx="1353">
                  <c:v>41838</c:v>
                </c:pt>
                <c:pt idx="1354">
                  <c:v>41838</c:v>
                </c:pt>
                <c:pt idx="1355">
                  <c:v>41838</c:v>
                </c:pt>
                <c:pt idx="1356">
                  <c:v>41838</c:v>
                </c:pt>
                <c:pt idx="1357">
                  <c:v>41838</c:v>
                </c:pt>
                <c:pt idx="1358">
                  <c:v>41839</c:v>
                </c:pt>
                <c:pt idx="1359">
                  <c:v>41839</c:v>
                </c:pt>
                <c:pt idx="1360">
                  <c:v>41839</c:v>
                </c:pt>
                <c:pt idx="1361">
                  <c:v>41839</c:v>
                </c:pt>
                <c:pt idx="1362">
                  <c:v>41839</c:v>
                </c:pt>
                <c:pt idx="1363">
                  <c:v>41839</c:v>
                </c:pt>
                <c:pt idx="1364">
                  <c:v>41839</c:v>
                </c:pt>
                <c:pt idx="1365">
                  <c:v>41839</c:v>
                </c:pt>
                <c:pt idx="1366">
                  <c:v>41840</c:v>
                </c:pt>
                <c:pt idx="1367">
                  <c:v>41840</c:v>
                </c:pt>
                <c:pt idx="1368">
                  <c:v>41840</c:v>
                </c:pt>
                <c:pt idx="1369">
                  <c:v>41840</c:v>
                </c:pt>
                <c:pt idx="1370">
                  <c:v>41840</c:v>
                </c:pt>
                <c:pt idx="1371">
                  <c:v>41840</c:v>
                </c:pt>
                <c:pt idx="1372">
                  <c:v>41840</c:v>
                </c:pt>
                <c:pt idx="1373">
                  <c:v>41840</c:v>
                </c:pt>
                <c:pt idx="1374">
                  <c:v>41840</c:v>
                </c:pt>
                <c:pt idx="1375">
                  <c:v>41840</c:v>
                </c:pt>
                <c:pt idx="1376">
                  <c:v>41841</c:v>
                </c:pt>
                <c:pt idx="1377">
                  <c:v>41841</c:v>
                </c:pt>
                <c:pt idx="1378">
                  <c:v>41841</c:v>
                </c:pt>
                <c:pt idx="1379">
                  <c:v>41841</c:v>
                </c:pt>
                <c:pt idx="1380">
                  <c:v>41841</c:v>
                </c:pt>
                <c:pt idx="1381">
                  <c:v>41841</c:v>
                </c:pt>
                <c:pt idx="1382">
                  <c:v>41841</c:v>
                </c:pt>
                <c:pt idx="1383">
                  <c:v>41841</c:v>
                </c:pt>
                <c:pt idx="1384">
                  <c:v>41841</c:v>
                </c:pt>
                <c:pt idx="1385">
                  <c:v>41841</c:v>
                </c:pt>
                <c:pt idx="1386">
                  <c:v>41842</c:v>
                </c:pt>
                <c:pt idx="1387">
                  <c:v>41842</c:v>
                </c:pt>
                <c:pt idx="1388">
                  <c:v>41842</c:v>
                </c:pt>
                <c:pt idx="1389">
                  <c:v>41842</c:v>
                </c:pt>
                <c:pt idx="1390">
                  <c:v>41842</c:v>
                </c:pt>
                <c:pt idx="1391">
                  <c:v>41842</c:v>
                </c:pt>
                <c:pt idx="1392">
                  <c:v>41842</c:v>
                </c:pt>
                <c:pt idx="1393">
                  <c:v>41842</c:v>
                </c:pt>
                <c:pt idx="1394">
                  <c:v>41843</c:v>
                </c:pt>
                <c:pt idx="1395">
                  <c:v>41843</c:v>
                </c:pt>
                <c:pt idx="1396">
                  <c:v>41843</c:v>
                </c:pt>
                <c:pt idx="1397">
                  <c:v>41843</c:v>
                </c:pt>
                <c:pt idx="1398">
                  <c:v>41843</c:v>
                </c:pt>
                <c:pt idx="1399">
                  <c:v>41843</c:v>
                </c:pt>
                <c:pt idx="1400">
                  <c:v>41843</c:v>
                </c:pt>
                <c:pt idx="1401">
                  <c:v>41843</c:v>
                </c:pt>
                <c:pt idx="1402">
                  <c:v>41843</c:v>
                </c:pt>
                <c:pt idx="1403">
                  <c:v>41843</c:v>
                </c:pt>
                <c:pt idx="1404">
                  <c:v>41844</c:v>
                </c:pt>
                <c:pt idx="1405">
                  <c:v>41844</c:v>
                </c:pt>
                <c:pt idx="1406">
                  <c:v>41844</c:v>
                </c:pt>
                <c:pt idx="1407">
                  <c:v>41844</c:v>
                </c:pt>
                <c:pt idx="1408">
                  <c:v>41844</c:v>
                </c:pt>
                <c:pt idx="1409">
                  <c:v>41844</c:v>
                </c:pt>
                <c:pt idx="1410">
                  <c:v>41844</c:v>
                </c:pt>
                <c:pt idx="1411">
                  <c:v>41844</c:v>
                </c:pt>
                <c:pt idx="1412">
                  <c:v>41844</c:v>
                </c:pt>
                <c:pt idx="1413">
                  <c:v>41845</c:v>
                </c:pt>
                <c:pt idx="1414">
                  <c:v>41845</c:v>
                </c:pt>
                <c:pt idx="1415">
                  <c:v>41845</c:v>
                </c:pt>
                <c:pt idx="1416">
                  <c:v>41845</c:v>
                </c:pt>
                <c:pt idx="1417">
                  <c:v>41845</c:v>
                </c:pt>
                <c:pt idx="1418">
                  <c:v>41845</c:v>
                </c:pt>
                <c:pt idx="1419">
                  <c:v>41845</c:v>
                </c:pt>
                <c:pt idx="1420">
                  <c:v>41845</c:v>
                </c:pt>
                <c:pt idx="1421">
                  <c:v>41845</c:v>
                </c:pt>
                <c:pt idx="1422">
                  <c:v>41846</c:v>
                </c:pt>
                <c:pt idx="1423">
                  <c:v>41846</c:v>
                </c:pt>
                <c:pt idx="1424">
                  <c:v>41846</c:v>
                </c:pt>
                <c:pt idx="1425">
                  <c:v>41846</c:v>
                </c:pt>
                <c:pt idx="1426">
                  <c:v>41846</c:v>
                </c:pt>
                <c:pt idx="1427">
                  <c:v>41846</c:v>
                </c:pt>
                <c:pt idx="1428">
                  <c:v>41846</c:v>
                </c:pt>
                <c:pt idx="1429">
                  <c:v>41846</c:v>
                </c:pt>
                <c:pt idx="1430">
                  <c:v>41846</c:v>
                </c:pt>
                <c:pt idx="1431">
                  <c:v>41846</c:v>
                </c:pt>
                <c:pt idx="1432">
                  <c:v>41847</c:v>
                </c:pt>
                <c:pt idx="1433">
                  <c:v>41847</c:v>
                </c:pt>
                <c:pt idx="1434">
                  <c:v>41847</c:v>
                </c:pt>
                <c:pt idx="1435">
                  <c:v>41847</c:v>
                </c:pt>
                <c:pt idx="1436">
                  <c:v>41847</c:v>
                </c:pt>
                <c:pt idx="1437">
                  <c:v>41847</c:v>
                </c:pt>
                <c:pt idx="1438">
                  <c:v>41847</c:v>
                </c:pt>
                <c:pt idx="1439">
                  <c:v>41847</c:v>
                </c:pt>
                <c:pt idx="1440">
                  <c:v>41848</c:v>
                </c:pt>
                <c:pt idx="1441">
                  <c:v>41848</c:v>
                </c:pt>
                <c:pt idx="1442">
                  <c:v>41848</c:v>
                </c:pt>
                <c:pt idx="1443">
                  <c:v>41848</c:v>
                </c:pt>
                <c:pt idx="1444">
                  <c:v>41848</c:v>
                </c:pt>
                <c:pt idx="1445">
                  <c:v>41848</c:v>
                </c:pt>
                <c:pt idx="1446">
                  <c:v>41848</c:v>
                </c:pt>
                <c:pt idx="1447">
                  <c:v>41848</c:v>
                </c:pt>
                <c:pt idx="1448">
                  <c:v>41848</c:v>
                </c:pt>
                <c:pt idx="1449">
                  <c:v>41848</c:v>
                </c:pt>
                <c:pt idx="1450">
                  <c:v>41849</c:v>
                </c:pt>
                <c:pt idx="1451">
                  <c:v>41849</c:v>
                </c:pt>
                <c:pt idx="1452">
                  <c:v>41849</c:v>
                </c:pt>
                <c:pt idx="1453">
                  <c:v>41849</c:v>
                </c:pt>
                <c:pt idx="1454">
                  <c:v>41849</c:v>
                </c:pt>
                <c:pt idx="1455">
                  <c:v>41849</c:v>
                </c:pt>
                <c:pt idx="1456">
                  <c:v>41849</c:v>
                </c:pt>
                <c:pt idx="1457">
                  <c:v>41849</c:v>
                </c:pt>
                <c:pt idx="1458">
                  <c:v>41849</c:v>
                </c:pt>
                <c:pt idx="1459">
                  <c:v>41850</c:v>
                </c:pt>
                <c:pt idx="1460">
                  <c:v>41850</c:v>
                </c:pt>
                <c:pt idx="1461">
                  <c:v>41850</c:v>
                </c:pt>
                <c:pt idx="1462">
                  <c:v>41850</c:v>
                </c:pt>
                <c:pt idx="1463">
                  <c:v>41850</c:v>
                </c:pt>
                <c:pt idx="1464">
                  <c:v>41850</c:v>
                </c:pt>
                <c:pt idx="1465">
                  <c:v>41850</c:v>
                </c:pt>
                <c:pt idx="1466">
                  <c:v>41850</c:v>
                </c:pt>
                <c:pt idx="1467">
                  <c:v>41850</c:v>
                </c:pt>
                <c:pt idx="1468">
                  <c:v>41851</c:v>
                </c:pt>
                <c:pt idx="1469">
                  <c:v>41851</c:v>
                </c:pt>
                <c:pt idx="1470">
                  <c:v>41851</c:v>
                </c:pt>
                <c:pt idx="1471">
                  <c:v>41851</c:v>
                </c:pt>
                <c:pt idx="1472">
                  <c:v>41851</c:v>
                </c:pt>
                <c:pt idx="1473">
                  <c:v>41851</c:v>
                </c:pt>
                <c:pt idx="1474">
                  <c:v>41851</c:v>
                </c:pt>
                <c:pt idx="1475">
                  <c:v>41851</c:v>
                </c:pt>
                <c:pt idx="1476">
                  <c:v>41852</c:v>
                </c:pt>
                <c:pt idx="1477">
                  <c:v>41852</c:v>
                </c:pt>
                <c:pt idx="1478">
                  <c:v>41852</c:v>
                </c:pt>
                <c:pt idx="1479">
                  <c:v>41852</c:v>
                </c:pt>
                <c:pt idx="1480">
                  <c:v>41852</c:v>
                </c:pt>
                <c:pt idx="1481">
                  <c:v>41852</c:v>
                </c:pt>
                <c:pt idx="1482">
                  <c:v>41852</c:v>
                </c:pt>
                <c:pt idx="1483">
                  <c:v>41852</c:v>
                </c:pt>
                <c:pt idx="1484">
                  <c:v>41852</c:v>
                </c:pt>
                <c:pt idx="1485">
                  <c:v>41852</c:v>
                </c:pt>
                <c:pt idx="1486">
                  <c:v>41853</c:v>
                </c:pt>
                <c:pt idx="1487">
                  <c:v>41853</c:v>
                </c:pt>
                <c:pt idx="1488">
                  <c:v>41853</c:v>
                </c:pt>
                <c:pt idx="1489">
                  <c:v>41853</c:v>
                </c:pt>
                <c:pt idx="1490">
                  <c:v>41853</c:v>
                </c:pt>
                <c:pt idx="1491">
                  <c:v>41853</c:v>
                </c:pt>
                <c:pt idx="1492">
                  <c:v>41853</c:v>
                </c:pt>
                <c:pt idx="1493">
                  <c:v>41853</c:v>
                </c:pt>
                <c:pt idx="1494">
                  <c:v>41853</c:v>
                </c:pt>
                <c:pt idx="1495">
                  <c:v>41854</c:v>
                </c:pt>
                <c:pt idx="1496">
                  <c:v>41854</c:v>
                </c:pt>
                <c:pt idx="1497">
                  <c:v>41854</c:v>
                </c:pt>
                <c:pt idx="1498">
                  <c:v>41854</c:v>
                </c:pt>
                <c:pt idx="1499">
                  <c:v>41854</c:v>
                </c:pt>
                <c:pt idx="1500">
                  <c:v>41854</c:v>
                </c:pt>
                <c:pt idx="1501">
                  <c:v>41854</c:v>
                </c:pt>
                <c:pt idx="1502">
                  <c:v>41854</c:v>
                </c:pt>
                <c:pt idx="1503">
                  <c:v>41854</c:v>
                </c:pt>
                <c:pt idx="1504">
                  <c:v>41855</c:v>
                </c:pt>
                <c:pt idx="1505">
                  <c:v>41855</c:v>
                </c:pt>
                <c:pt idx="1506">
                  <c:v>41855</c:v>
                </c:pt>
                <c:pt idx="1507">
                  <c:v>41855</c:v>
                </c:pt>
                <c:pt idx="1508">
                  <c:v>41855</c:v>
                </c:pt>
                <c:pt idx="1509">
                  <c:v>41855</c:v>
                </c:pt>
                <c:pt idx="1510">
                  <c:v>41855</c:v>
                </c:pt>
                <c:pt idx="1511">
                  <c:v>41855</c:v>
                </c:pt>
                <c:pt idx="1512">
                  <c:v>41855</c:v>
                </c:pt>
                <c:pt idx="1513">
                  <c:v>41855</c:v>
                </c:pt>
                <c:pt idx="1514">
                  <c:v>41856</c:v>
                </c:pt>
                <c:pt idx="1515">
                  <c:v>41856</c:v>
                </c:pt>
                <c:pt idx="1516">
                  <c:v>41856</c:v>
                </c:pt>
                <c:pt idx="1517">
                  <c:v>41856</c:v>
                </c:pt>
                <c:pt idx="1518">
                  <c:v>41856</c:v>
                </c:pt>
                <c:pt idx="1519">
                  <c:v>41856</c:v>
                </c:pt>
                <c:pt idx="1520">
                  <c:v>41856</c:v>
                </c:pt>
                <c:pt idx="1521">
                  <c:v>41856</c:v>
                </c:pt>
                <c:pt idx="1522">
                  <c:v>41857</c:v>
                </c:pt>
                <c:pt idx="1523">
                  <c:v>41857</c:v>
                </c:pt>
                <c:pt idx="1524">
                  <c:v>41857</c:v>
                </c:pt>
                <c:pt idx="1525">
                  <c:v>41857</c:v>
                </c:pt>
                <c:pt idx="1526">
                  <c:v>41857</c:v>
                </c:pt>
                <c:pt idx="1527">
                  <c:v>41857</c:v>
                </c:pt>
                <c:pt idx="1528">
                  <c:v>41857</c:v>
                </c:pt>
                <c:pt idx="1529">
                  <c:v>41857</c:v>
                </c:pt>
                <c:pt idx="1530">
                  <c:v>41857</c:v>
                </c:pt>
                <c:pt idx="1531">
                  <c:v>41857</c:v>
                </c:pt>
                <c:pt idx="1532">
                  <c:v>41858</c:v>
                </c:pt>
                <c:pt idx="1533">
                  <c:v>41858</c:v>
                </c:pt>
                <c:pt idx="1534">
                  <c:v>41858</c:v>
                </c:pt>
                <c:pt idx="1535">
                  <c:v>41858</c:v>
                </c:pt>
                <c:pt idx="1536">
                  <c:v>41858</c:v>
                </c:pt>
                <c:pt idx="1537">
                  <c:v>41858</c:v>
                </c:pt>
                <c:pt idx="1538">
                  <c:v>41858</c:v>
                </c:pt>
                <c:pt idx="1539">
                  <c:v>41858</c:v>
                </c:pt>
                <c:pt idx="1540">
                  <c:v>41859</c:v>
                </c:pt>
                <c:pt idx="1541">
                  <c:v>41859</c:v>
                </c:pt>
                <c:pt idx="1542">
                  <c:v>41859</c:v>
                </c:pt>
                <c:pt idx="1543">
                  <c:v>41859</c:v>
                </c:pt>
                <c:pt idx="1544">
                  <c:v>41859</c:v>
                </c:pt>
                <c:pt idx="1545">
                  <c:v>41859</c:v>
                </c:pt>
                <c:pt idx="1546">
                  <c:v>41859</c:v>
                </c:pt>
                <c:pt idx="1547">
                  <c:v>41859</c:v>
                </c:pt>
                <c:pt idx="1548">
                  <c:v>41859</c:v>
                </c:pt>
                <c:pt idx="1549">
                  <c:v>41859</c:v>
                </c:pt>
                <c:pt idx="1550">
                  <c:v>41860</c:v>
                </c:pt>
                <c:pt idx="1551">
                  <c:v>41860</c:v>
                </c:pt>
                <c:pt idx="1552">
                  <c:v>41860</c:v>
                </c:pt>
                <c:pt idx="1553">
                  <c:v>41860</c:v>
                </c:pt>
                <c:pt idx="1554">
                  <c:v>41860</c:v>
                </c:pt>
                <c:pt idx="1555">
                  <c:v>41860</c:v>
                </c:pt>
                <c:pt idx="1556">
                  <c:v>41860</c:v>
                </c:pt>
                <c:pt idx="1557">
                  <c:v>41860</c:v>
                </c:pt>
                <c:pt idx="1558">
                  <c:v>41860</c:v>
                </c:pt>
                <c:pt idx="1559">
                  <c:v>41860</c:v>
                </c:pt>
                <c:pt idx="1560">
                  <c:v>41861</c:v>
                </c:pt>
                <c:pt idx="1561">
                  <c:v>41861</c:v>
                </c:pt>
                <c:pt idx="1562">
                  <c:v>41861</c:v>
                </c:pt>
                <c:pt idx="1563">
                  <c:v>41861</c:v>
                </c:pt>
                <c:pt idx="1564">
                  <c:v>41861</c:v>
                </c:pt>
                <c:pt idx="1565">
                  <c:v>41861</c:v>
                </c:pt>
                <c:pt idx="1566">
                  <c:v>41861</c:v>
                </c:pt>
                <c:pt idx="1567">
                  <c:v>41861</c:v>
                </c:pt>
                <c:pt idx="1568">
                  <c:v>41862</c:v>
                </c:pt>
                <c:pt idx="1569">
                  <c:v>41862</c:v>
                </c:pt>
                <c:pt idx="1570">
                  <c:v>41862</c:v>
                </c:pt>
                <c:pt idx="1571">
                  <c:v>41862</c:v>
                </c:pt>
                <c:pt idx="1572">
                  <c:v>41862</c:v>
                </c:pt>
                <c:pt idx="1573">
                  <c:v>41862</c:v>
                </c:pt>
                <c:pt idx="1574">
                  <c:v>41862</c:v>
                </c:pt>
                <c:pt idx="1575">
                  <c:v>41862</c:v>
                </c:pt>
                <c:pt idx="1576">
                  <c:v>41862</c:v>
                </c:pt>
                <c:pt idx="1577">
                  <c:v>41862</c:v>
                </c:pt>
                <c:pt idx="1578">
                  <c:v>41863</c:v>
                </c:pt>
                <c:pt idx="1579">
                  <c:v>41863</c:v>
                </c:pt>
                <c:pt idx="1580">
                  <c:v>41863</c:v>
                </c:pt>
                <c:pt idx="1581">
                  <c:v>41863</c:v>
                </c:pt>
                <c:pt idx="1582">
                  <c:v>41863</c:v>
                </c:pt>
                <c:pt idx="1583">
                  <c:v>41863</c:v>
                </c:pt>
                <c:pt idx="1584">
                  <c:v>41863</c:v>
                </c:pt>
                <c:pt idx="1585">
                  <c:v>41863</c:v>
                </c:pt>
                <c:pt idx="1586">
                  <c:v>41863</c:v>
                </c:pt>
                <c:pt idx="1587">
                  <c:v>41864</c:v>
                </c:pt>
                <c:pt idx="1588">
                  <c:v>41864</c:v>
                </c:pt>
                <c:pt idx="1589">
                  <c:v>41864</c:v>
                </c:pt>
                <c:pt idx="1590">
                  <c:v>41864</c:v>
                </c:pt>
                <c:pt idx="1591">
                  <c:v>41864</c:v>
                </c:pt>
                <c:pt idx="1592">
                  <c:v>41864</c:v>
                </c:pt>
                <c:pt idx="1593">
                  <c:v>41864</c:v>
                </c:pt>
                <c:pt idx="1594">
                  <c:v>41864</c:v>
                </c:pt>
                <c:pt idx="1595">
                  <c:v>41864</c:v>
                </c:pt>
                <c:pt idx="1596">
                  <c:v>41865</c:v>
                </c:pt>
                <c:pt idx="1597">
                  <c:v>41865</c:v>
                </c:pt>
                <c:pt idx="1598">
                  <c:v>41865</c:v>
                </c:pt>
                <c:pt idx="1599">
                  <c:v>41865</c:v>
                </c:pt>
                <c:pt idx="1600">
                  <c:v>41865</c:v>
                </c:pt>
                <c:pt idx="1601">
                  <c:v>41865</c:v>
                </c:pt>
                <c:pt idx="1602">
                  <c:v>41865</c:v>
                </c:pt>
                <c:pt idx="1603">
                  <c:v>41865</c:v>
                </c:pt>
                <c:pt idx="1604">
                  <c:v>41865</c:v>
                </c:pt>
                <c:pt idx="1605">
                  <c:v>41865</c:v>
                </c:pt>
                <c:pt idx="1606">
                  <c:v>41866</c:v>
                </c:pt>
                <c:pt idx="1607">
                  <c:v>41866</c:v>
                </c:pt>
                <c:pt idx="1608">
                  <c:v>41866</c:v>
                </c:pt>
                <c:pt idx="1609">
                  <c:v>41866</c:v>
                </c:pt>
                <c:pt idx="1610">
                  <c:v>41866</c:v>
                </c:pt>
                <c:pt idx="1611">
                  <c:v>41866</c:v>
                </c:pt>
                <c:pt idx="1612">
                  <c:v>41866</c:v>
                </c:pt>
                <c:pt idx="1613">
                  <c:v>41866</c:v>
                </c:pt>
                <c:pt idx="1614">
                  <c:v>41867</c:v>
                </c:pt>
                <c:pt idx="1615">
                  <c:v>41867</c:v>
                </c:pt>
                <c:pt idx="1616">
                  <c:v>41867</c:v>
                </c:pt>
                <c:pt idx="1617">
                  <c:v>41867</c:v>
                </c:pt>
                <c:pt idx="1618">
                  <c:v>41867</c:v>
                </c:pt>
                <c:pt idx="1619">
                  <c:v>41867</c:v>
                </c:pt>
                <c:pt idx="1620">
                  <c:v>41867</c:v>
                </c:pt>
                <c:pt idx="1621">
                  <c:v>41867</c:v>
                </c:pt>
                <c:pt idx="1622">
                  <c:v>41867</c:v>
                </c:pt>
                <c:pt idx="1623">
                  <c:v>41867</c:v>
                </c:pt>
                <c:pt idx="1624">
                  <c:v>41868</c:v>
                </c:pt>
                <c:pt idx="1625">
                  <c:v>41868</c:v>
                </c:pt>
                <c:pt idx="1626">
                  <c:v>41868</c:v>
                </c:pt>
                <c:pt idx="1627">
                  <c:v>41868</c:v>
                </c:pt>
                <c:pt idx="1628">
                  <c:v>41868</c:v>
                </c:pt>
                <c:pt idx="1629">
                  <c:v>41868</c:v>
                </c:pt>
                <c:pt idx="1630">
                  <c:v>41868</c:v>
                </c:pt>
                <c:pt idx="1631">
                  <c:v>41868</c:v>
                </c:pt>
                <c:pt idx="1632">
                  <c:v>41868</c:v>
                </c:pt>
                <c:pt idx="1633">
                  <c:v>41869</c:v>
                </c:pt>
                <c:pt idx="1634">
                  <c:v>41869</c:v>
                </c:pt>
                <c:pt idx="1635">
                  <c:v>41869</c:v>
                </c:pt>
                <c:pt idx="1636">
                  <c:v>41869</c:v>
                </c:pt>
                <c:pt idx="1637">
                  <c:v>41869</c:v>
                </c:pt>
                <c:pt idx="1638">
                  <c:v>41869</c:v>
                </c:pt>
                <c:pt idx="1639">
                  <c:v>41869</c:v>
                </c:pt>
                <c:pt idx="1640">
                  <c:v>41869</c:v>
                </c:pt>
                <c:pt idx="1641">
                  <c:v>41869</c:v>
                </c:pt>
                <c:pt idx="1642">
                  <c:v>41870</c:v>
                </c:pt>
                <c:pt idx="1643">
                  <c:v>41870</c:v>
                </c:pt>
                <c:pt idx="1644">
                  <c:v>41870</c:v>
                </c:pt>
                <c:pt idx="1645">
                  <c:v>41870</c:v>
                </c:pt>
                <c:pt idx="1646">
                  <c:v>41870</c:v>
                </c:pt>
                <c:pt idx="1647">
                  <c:v>41870</c:v>
                </c:pt>
                <c:pt idx="1648">
                  <c:v>41870</c:v>
                </c:pt>
                <c:pt idx="1649">
                  <c:v>41870</c:v>
                </c:pt>
                <c:pt idx="1650">
                  <c:v>41870</c:v>
                </c:pt>
                <c:pt idx="1651">
                  <c:v>41871</c:v>
                </c:pt>
              </c:numCache>
            </c:numRef>
          </c:xVal>
          <c:yVal>
            <c:numRef>
              <c:f>Sheet1!$S$2:$S$1038584</c:f>
              <c:numCache>
                <c:formatCode>General</c:formatCode>
                <c:ptCount val="1038583"/>
                <c:pt idx="1">
                  <c:v>-0.14325614461974645</c:v>
                </c:pt>
                <c:pt idx="3">
                  <c:v>-7.2492975223870104E-3</c:v>
                </c:pt>
                <c:pt idx="5">
                  <c:v>0.31458051971547896</c:v>
                </c:pt>
                <c:pt idx="7">
                  <c:v>-0.16563121003204984</c:v>
                </c:pt>
                <c:pt idx="9">
                  <c:v>0.27289245017971275</c:v>
                </c:pt>
                <c:pt idx="11">
                  <c:v>0.12069755548158234</c:v>
                </c:pt>
                <c:pt idx="13">
                  <c:v>0.15328561131908103</c:v>
                </c:pt>
                <c:pt idx="15">
                  <c:v>0.27855325516672025</c:v>
                </c:pt>
                <c:pt idx="17">
                  <c:v>-0.1950235698515268</c:v>
                </c:pt>
                <c:pt idx="19">
                  <c:v>0.16245987138606033</c:v>
                </c:pt>
                <c:pt idx="21">
                  <c:v>-0.26853761832257916</c:v>
                </c:pt>
                <c:pt idx="23">
                  <c:v>0.19458872441015096</c:v>
                </c:pt>
                <c:pt idx="25">
                  <c:v>-3.1102058309288694E-2</c:v>
                </c:pt>
                <c:pt idx="27">
                  <c:v>0.22670677537622019</c:v>
                </c:pt>
                <c:pt idx="29">
                  <c:v>3.5538460547330786E-2</c:v>
                </c:pt>
                <c:pt idx="31">
                  <c:v>-0.12952882654728093</c:v>
                </c:pt>
                <c:pt idx="33">
                  <c:v>-4.2743889568814808E-3</c:v>
                </c:pt>
                <c:pt idx="35">
                  <c:v>0.26801509586679906</c:v>
                </c:pt>
                <c:pt idx="37">
                  <c:v>-0.25146638489657924</c:v>
                </c:pt>
                <c:pt idx="39">
                  <c:v>-0.16842386611384619</c:v>
                </c:pt>
                <c:pt idx="41">
                  <c:v>-3.8265463468984962E-3</c:v>
                </c:pt>
                <c:pt idx="43">
                  <c:v>0.22772637646214022</c:v>
                </c:pt>
                <c:pt idx="45">
                  <c:v>0.26776188008137147</c:v>
                </c:pt>
                <c:pt idx="47">
                  <c:v>-0.15497044031585716</c:v>
                </c:pt>
                <c:pt idx="49">
                  <c:v>6.0479335326020234E-2</c:v>
                </c:pt>
                <c:pt idx="51">
                  <c:v>-0.13281926586920711</c:v>
                </c:pt>
                <c:pt idx="53">
                  <c:v>8.4178124956512335E-2</c:v>
                </c:pt>
                <c:pt idx="55">
                  <c:v>0.21043710766693202</c:v>
                </c:pt>
                <c:pt idx="57">
                  <c:v>-0.28511755088488755</c:v>
                </c:pt>
                <c:pt idx="59">
                  <c:v>9.6117551930491985E-2</c:v>
                </c:pt>
                <c:pt idx="61">
                  <c:v>5.6036109395870781E-2</c:v>
                </c:pt>
                <c:pt idx="63">
                  <c:v>0.31838042873678241</c:v>
                </c:pt>
                <c:pt idx="65">
                  <c:v>0.24879540960987079</c:v>
                </c:pt>
                <c:pt idx="67">
                  <c:v>-0.19303447480080926</c:v>
                </c:pt>
                <c:pt idx="69">
                  <c:v>-6.1303847829959679E-2</c:v>
                </c:pt>
                <c:pt idx="71">
                  <c:v>0.1889112960993895</c:v>
                </c:pt>
                <c:pt idx="73">
                  <c:v>0.12152558968878147</c:v>
                </c:pt>
                <c:pt idx="75">
                  <c:v>7.3340515132139572E-2</c:v>
                </c:pt>
                <c:pt idx="77">
                  <c:v>0.29590072385570032</c:v>
                </c:pt>
                <c:pt idx="79">
                  <c:v>-0.26148872931158884</c:v>
                </c:pt>
                <c:pt idx="81">
                  <c:v>0.20583671141903004</c:v>
                </c:pt>
                <c:pt idx="83">
                  <c:v>-4.1568711673376058E-2</c:v>
                </c:pt>
                <c:pt idx="85">
                  <c:v>0.16644991596032988</c:v>
                </c:pt>
                <c:pt idx="87">
                  <c:v>-9.6254321747498039E-2</c:v>
                </c:pt>
                <c:pt idx="89">
                  <c:v>-0.1164131387845373</c:v>
                </c:pt>
                <c:pt idx="91">
                  <c:v>0.23745119211429078</c:v>
                </c:pt>
                <c:pt idx="93">
                  <c:v>-0.23525059425917938</c:v>
                </c:pt>
                <c:pt idx="95">
                  <c:v>-4.1435565781938521E-2</c:v>
                </c:pt>
                <c:pt idx="97">
                  <c:v>-0.15217859946063861</c:v>
                </c:pt>
                <c:pt idx="99">
                  <c:v>2.5822873539249613E-2</c:v>
                </c:pt>
                <c:pt idx="101">
                  <c:v>0.10331329965854152</c:v>
                </c:pt>
                <c:pt idx="103">
                  <c:v>-0.33446592734865987</c:v>
                </c:pt>
                <c:pt idx="105">
                  <c:v>0.13579318629004966</c:v>
                </c:pt>
                <c:pt idx="107">
                  <c:v>0.31563114366305989</c:v>
                </c:pt>
                <c:pt idx="109">
                  <c:v>-8.4625477179590902E-2</c:v>
                </c:pt>
                <c:pt idx="111">
                  <c:v>0.23947518050411176</c:v>
                </c:pt>
                <c:pt idx="113">
                  <c:v>0.45495155623835082</c:v>
                </c:pt>
                <c:pt idx="115">
                  <c:v>6.9000845115832377E-2</c:v>
                </c:pt>
                <c:pt idx="117">
                  <c:v>-0.41921415877474999</c:v>
                </c:pt>
                <c:pt idx="119">
                  <c:v>0.39420138158345175</c:v>
                </c:pt>
                <c:pt idx="121">
                  <c:v>-0.10528281838730003</c:v>
                </c:pt>
                <c:pt idx="123">
                  <c:v>0.30575302755655009</c:v>
                </c:pt>
                <c:pt idx="125">
                  <c:v>-1.4907028752837448E-2</c:v>
                </c:pt>
                <c:pt idx="127">
                  <c:v>-2.4201903842957506E-2</c:v>
                </c:pt>
                <c:pt idx="129">
                  <c:v>-0.11418783046697101</c:v>
                </c:pt>
                <c:pt idx="131">
                  <c:v>6.264152888654273E-2</c:v>
                </c:pt>
                <c:pt idx="133">
                  <c:v>-6.5143308932697153E-2</c:v>
                </c:pt>
                <c:pt idx="135">
                  <c:v>-0.12531385133022788</c:v>
                </c:pt>
                <c:pt idx="137">
                  <c:v>-3.177719877320051E-2</c:v>
                </c:pt>
                <c:pt idx="139">
                  <c:v>-0.15380043192020665</c:v>
                </c:pt>
                <c:pt idx="141">
                  <c:v>6.6895182425916744E-3</c:v>
                </c:pt>
                <c:pt idx="143">
                  <c:v>-0.30957702255206954</c:v>
                </c:pt>
                <c:pt idx="145">
                  <c:v>2.4246622243081717E-2</c:v>
                </c:pt>
                <c:pt idx="147">
                  <c:v>0.18368082498962046</c:v>
                </c:pt>
                <c:pt idx="149">
                  <c:v>0.30136677907425202</c:v>
                </c:pt>
                <c:pt idx="151">
                  <c:v>0.33745540947689179</c:v>
                </c:pt>
                <c:pt idx="153">
                  <c:v>-9.227877783547811E-2</c:v>
                </c:pt>
                <c:pt idx="155">
                  <c:v>6.9781117276731308E-2</c:v>
                </c:pt>
                <c:pt idx="157">
                  <c:v>8.1869465920002327E-2</c:v>
                </c:pt>
                <c:pt idx="159">
                  <c:v>0.12288042175475233</c:v>
                </c:pt>
                <c:pt idx="161">
                  <c:v>8.8321072376432497E-2</c:v>
                </c:pt>
                <c:pt idx="163">
                  <c:v>-7.2941137888790308E-2</c:v>
                </c:pt>
                <c:pt idx="165">
                  <c:v>-0.25253548309170881</c:v>
                </c:pt>
                <c:pt idx="167">
                  <c:v>0.11392604240882243</c:v>
                </c:pt>
                <c:pt idx="169">
                  <c:v>0.52271574956831124</c:v>
                </c:pt>
                <c:pt idx="171">
                  <c:v>-0.10163964420994631</c:v>
                </c:pt>
                <c:pt idx="173">
                  <c:v>0.16316000281376297</c:v>
                </c:pt>
                <c:pt idx="175">
                  <c:v>0.1650501413687433</c:v>
                </c:pt>
                <c:pt idx="177">
                  <c:v>-3.9741399826549895E-2</c:v>
                </c:pt>
                <c:pt idx="179">
                  <c:v>-0.26103591293292894</c:v>
                </c:pt>
                <c:pt idx="181">
                  <c:v>0.19420859874759167</c:v>
                </c:pt>
                <c:pt idx="183">
                  <c:v>0.36208870934822102</c:v>
                </c:pt>
                <c:pt idx="185">
                  <c:v>-4.7748782926829492E-2</c:v>
                </c:pt>
                <c:pt idx="187">
                  <c:v>1.0017517208561699E-2</c:v>
                </c:pt>
                <c:pt idx="189">
                  <c:v>-4.9108056513228249E-2</c:v>
                </c:pt>
                <c:pt idx="191">
                  <c:v>-3.3153320823450017E-2</c:v>
                </c:pt>
                <c:pt idx="193">
                  <c:v>0.44010390387421161</c:v>
                </c:pt>
                <c:pt idx="195">
                  <c:v>4.3956799232260479E-2</c:v>
                </c:pt>
                <c:pt idx="197">
                  <c:v>0.13210122899320176</c:v>
                </c:pt>
                <c:pt idx="199">
                  <c:v>-2.5558289622740205E-2</c:v>
                </c:pt>
                <c:pt idx="201">
                  <c:v>4.7985047160329586E-2</c:v>
                </c:pt>
                <c:pt idx="203">
                  <c:v>-0.14114545290558844</c:v>
                </c:pt>
                <c:pt idx="205">
                  <c:v>-4.9067942108088403E-2</c:v>
                </c:pt>
                <c:pt idx="207">
                  <c:v>0.14561422544790936</c:v>
                </c:pt>
                <c:pt idx="209">
                  <c:v>-8.0268004944306526E-2</c:v>
                </c:pt>
                <c:pt idx="211">
                  <c:v>5.3509496845311588E-2</c:v>
                </c:pt>
                <c:pt idx="213">
                  <c:v>-2.8122458603858647E-2</c:v>
                </c:pt>
                <c:pt idx="215">
                  <c:v>4.9541306355800785E-2</c:v>
                </c:pt>
                <c:pt idx="217">
                  <c:v>-1.6199882639167384E-2</c:v>
                </c:pt>
                <c:pt idx="219">
                  <c:v>-3.0890640167619665E-2</c:v>
                </c:pt>
                <c:pt idx="221">
                  <c:v>0.20107503219397316</c:v>
                </c:pt>
                <c:pt idx="223">
                  <c:v>4.1810088311480698E-2</c:v>
                </c:pt>
                <c:pt idx="225">
                  <c:v>0.12279225267783112</c:v>
                </c:pt>
                <c:pt idx="227">
                  <c:v>0.14706422522454154</c:v>
                </c:pt>
                <c:pt idx="229">
                  <c:v>-0.20834806997284083</c:v>
                </c:pt>
                <c:pt idx="231">
                  <c:v>0.21106415063031037</c:v>
                </c:pt>
                <c:pt idx="233">
                  <c:v>3.9994122144863198E-2</c:v>
                </c:pt>
                <c:pt idx="235">
                  <c:v>0.15020191330406085</c:v>
                </c:pt>
                <c:pt idx="237">
                  <c:v>-3.9581434142759164E-2</c:v>
                </c:pt>
                <c:pt idx="239">
                  <c:v>0.29996630941269231</c:v>
                </c:pt>
                <c:pt idx="241">
                  <c:v>5.348897453296253E-2</c:v>
                </c:pt>
                <c:pt idx="243">
                  <c:v>-0.12874098789517774</c:v>
                </c:pt>
                <c:pt idx="245">
                  <c:v>0.1806846941734328</c:v>
                </c:pt>
                <c:pt idx="247">
                  <c:v>0.3869776489802117</c:v>
                </c:pt>
                <c:pt idx="249">
                  <c:v>0.35289566282638241</c:v>
                </c:pt>
                <c:pt idx="251">
                  <c:v>-0.10751626104533862</c:v>
                </c:pt>
                <c:pt idx="253">
                  <c:v>0.18678477337404154</c:v>
                </c:pt>
                <c:pt idx="255">
                  <c:v>7.3705588265340793E-2</c:v>
                </c:pt>
                <c:pt idx="257">
                  <c:v>-3.5867822480968314E-2</c:v>
                </c:pt>
                <c:pt idx="259">
                  <c:v>0.12150852035924053</c:v>
                </c:pt>
                <c:pt idx="261">
                  <c:v>-2.5213496508648348E-2</c:v>
                </c:pt>
                <c:pt idx="263">
                  <c:v>0.29955314653587095</c:v>
                </c:pt>
                <c:pt idx="265">
                  <c:v>0.11466894883388967</c:v>
                </c:pt>
                <c:pt idx="267">
                  <c:v>5.1705631617604553E-3</c:v>
                </c:pt>
                <c:pt idx="269">
                  <c:v>-4.3868945583417585E-2</c:v>
                </c:pt>
                <c:pt idx="271">
                  <c:v>0.18646639934287101</c:v>
                </c:pt>
                <c:pt idx="273">
                  <c:v>0.15996681065928264</c:v>
                </c:pt>
                <c:pt idx="275">
                  <c:v>7.2967511343678737E-2</c:v>
                </c:pt>
                <c:pt idx="277">
                  <c:v>0.15990849290588116</c:v>
                </c:pt>
                <c:pt idx="279">
                  <c:v>-0.17606967207249902</c:v>
                </c:pt>
                <c:pt idx="281">
                  <c:v>-0.1922398738190978</c:v>
                </c:pt>
                <c:pt idx="283">
                  <c:v>0.23736437481141159</c:v>
                </c:pt>
                <c:pt idx="285">
                  <c:v>9.4637318147649196E-2</c:v>
                </c:pt>
                <c:pt idx="287">
                  <c:v>0.17993392047868007</c:v>
                </c:pt>
                <c:pt idx="289">
                  <c:v>-6.9765885311008802E-2</c:v>
                </c:pt>
                <c:pt idx="291">
                  <c:v>1.7641197313711388E-3</c:v>
                </c:pt>
                <c:pt idx="293">
                  <c:v>-0.1712082684636993</c:v>
                </c:pt>
                <c:pt idx="295">
                  <c:v>-4.6247771882708122E-3</c:v>
                </c:pt>
                <c:pt idx="297">
                  <c:v>0.13855836214898254</c:v>
                </c:pt>
                <c:pt idx="299">
                  <c:v>0.11819609577948142</c:v>
                </c:pt>
                <c:pt idx="301">
                  <c:v>-0.1258204202132589</c:v>
                </c:pt>
                <c:pt idx="303">
                  <c:v>5.3101359488142208E-2</c:v>
                </c:pt>
                <c:pt idx="305">
                  <c:v>-5.7482272693169634E-2</c:v>
                </c:pt>
                <c:pt idx="307">
                  <c:v>-5.1689891429179013E-2</c:v>
                </c:pt>
                <c:pt idx="309">
                  <c:v>-0.15247544505657906</c:v>
                </c:pt>
                <c:pt idx="311">
                  <c:v>2.1364167535917744E-3</c:v>
                </c:pt>
                <c:pt idx="313">
                  <c:v>-8.1686040474258093E-2</c:v>
                </c:pt>
                <c:pt idx="315">
                  <c:v>0.34548724608324299</c:v>
                </c:pt>
                <c:pt idx="317">
                  <c:v>0.29390898378718155</c:v>
                </c:pt>
                <c:pt idx="319">
                  <c:v>-0.16646790977515913</c:v>
                </c:pt>
                <c:pt idx="321">
                  <c:v>-4.7038577116795821E-2</c:v>
                </c:pt>
                <c:pt idx="323">
                  <c:v>6.3794845150642487E-2</c:v>
                </c:pt>
                <c:pt idx="325">
                  <c:v>9.5034688382630961E-2</c:v>
                </c:pt>
                <c:pt idx="327">
                  <c:v>0.33641881538647134</c:v>
                </c:pt>
                <c:pt idx="329">
                  <c:v>0.1821024832604401</c:v>
                </c:pt>
                <c:pt idx="331">
                  <c:v>-4.6071676147397156E-2</c:v>
                </c:pt>
                <c:pt idx="333">
                  <c:v>1.2786954353902757E-3</c:v>
                </c:pt>
                <c:pt idx="335">
                  <c:v>0.25533873996918111</c:v>
                </c:pt>
                <c:pt idx="337">
                  <c:v>0.19593208780661975</c:v>
                </c:pt>
                <c:pt idx="339">
                  <c:v>8.5084027168052856E-2</c:v>
                </c:pt>
                <c:pt idx="341">
                  <c:v>-4.5609788327549694E-2</c:v>
                </c:pt>
                <c:pt idx="343">
                  <c:v>-0.28320417924673968</c:v>
                </c:pt>
                <c:pt idx="345">
                  <c:v>-0.13502134110244768</c:v>
                </c:pt>
                <c:pt idx="347">
                  <c:v>0.29286829596654051</c:v>
                </c:pt>
                <c:pt idx="349">
                  <c:v>1.1740768667969803E-2</c:v>
                </c:pt>
                <c:pt idx="351">
                  <c:v>-0.32747443618326955</c:v>
                </c:pt>
                <c:pt idx="353">
                  <c:v>0.13398155610905249</c:v>
                </c:pt>
                <c:pt idx="355">
                  <c:v>-0.17988387030445985</c:v>
                </c:pt>
                <c:pt idx="357">
                  <c:v>0.23244899265307062</c:v>
                </c:pt>
                <c:pt idx="359">
                  <c:v>0.2447641420431097</c:v>
                </c:pt>
                <c:pt idx="361">
                  <c:v>8.6527284072541732E-2</c:v>
                </c:pt>
                <c:pt idx="363">
                  <c:v>6.3570937684152895E-2</c:v>
                </c:pt>
                <c:pt idx="365">
                  <c:v>0.17338590355081074</c:v>
                </c:pt>
                <c:pt idx="367">
                  <c:v>0.12418185769824142</c:v>
                </c:pt>
                <c:pt idx="369">
                  <c:v>-0.25794091796675822</c:v>
                </c:pt>
                <c:pt idx="371">
                  <c:v>-1.5999139930476858E-2</c:v>
                </c:pt>
                <c:pt idx="373">
                  <c:v>5.6487135280031353E-2</c:v>
                </c:pt>
                <c:pt idx="375">
                  <c:v>-1.6063597013729947E-2</c:v>
                </c:pt>
                <c:pt idx="377">
                  <c:v>0.34099088892070206</c:v>
                </c:pt>
                <c:pt idx="379">
                  <c:v>4.4248118125770119E-2</c:v>
                </c:pt>
                <c:pt idx="381">
                  <c:v>0.11449686193583197</c:v>
                </c:pt>
                <c:pt idx="383">
                  <c:v>-4.9311623795109227E-2</c:v>
                </c:pt>
                <c:pt idx="385">
                  <c:v>-0.30341672295493893</c:v>
                </c:pt>
                <c:pt idx="387">
                  <c:v>-0.14013599406077937</c:v>
                </c:pt>
                <c:pt idx="389">
                  <c:v>-6.5050809238194063E-3</c:v>
                </c:pt>
                <c:pt idx="391">
                  <c:v>0.29180406765643241</c:v>
                </c:pt>
                <c:pt idx="393">
                  <c:v>9.9128695133499534E-2</c:v>
                </c:pt>
                <c:pt idx="395">
                  <c:v>-0.19940934793875975</c:v>
                </c:pt>
                <c:pt idx="397">
                  <c:v>-0.2070299545367309</c:v>
                </c:pt>
                <c:pt idx="399">
                  <c:v>-6.9072316934668976E-2</c:v>
                </c:pt>
                <c:pt idx="401">
                  <c:v>-1.7861384990990103E-2</c:v>
                </c:pt>
                <c:pt idx="403">
                  <c:v>-0.40267958147091854</c:v>
                </c:pt>
                <c:pt idx="405">
                  <c:v>0.10167232391001235</c:v>
                </c:pt>
                <c:pt idx="407">
                  <c:v>-0.13765319940112875</c:v>
                </c:pt>
                <c:pt idx="409">
                  <c:v>9.7530084550232488E-3</c:v>
                </c:pt>
                <c:pt idx="411">
                  <c:v>-6.1164866796749706E-2</c:v>
                </c:pt>
                <c:pt idx="413">
                  <c:v>0.28757675745552369</c:v>
                </c:pt>
                <c:pt idx="415">
                  <c:v>0.14365119556306993</c:v>
                </c:pt>
                <c:pt idx="417">
                  <c:v>0.2426846598192629</c:v>
                </c:pt>
                <c:pt idx="419">
                  <c:v>8.5094802201581388E-2</c:v>
                </c:pt>
                <c:pt idx="421">
                  <c:v>-0.26699581886998836</c:v>
                </c:pt>
                <c:pt idx="423">
                  <c:v>0.14352852006039107</c:v>
                </c:pt>
                <c:pt idx="425">
                  <c:v>9.7256386228389502E-2</c:v>
                </c:pt>
                <c:pt idx="427">
                  <c:v>-0.2339791864119789</c:v>
                </c:pt>
                <c:pt idx="429">
                  <c:v>-0.24754699603820107</c:v>
                </c:pt>
                <c:pt idx="431">
                  <c:v>-0.11403934024310658</c:v>
                </c:pt>
                <c:pt idx="433">
                  <c:v>-0.21233817929264021</c:v>
                </c:pt>
                <c:pt idx="435">
                  <c:v>0.19597205437644938</c:v>
                </c:pt>
                <c:pt idx="437">
                  <c:v>0.15058971791965092</c:v>
                </c:pt>
                <c:pt idx="439">
                  <c:v>5.1082102104981431E-2</c:v>
                </c:pt>
                <c:pt idx="441">
                  <c:v>0.28379070364223224</c:v>
                </c:pt>
                <c:pt idx="443">
                  <c:v>-5.5492014723698802E-2</c:v>
                </c:pt>
                <c:pt idx="445">
                  <c:v>5.5152378246491551E-2</c:v>
                </c:pt>
                <c:pt idx="447">
                  <c:v>6.4344023275900497E-2</c:v>
                </c:pt>
                <c:pt idx="449">
                  <c:v>-0.29889727783954889</c:v>
                </c:pt>
                <c:pt idx="451">
                  <c:v>-3.2271216636678091E-2</c:v>
                </c:pt>
                <c:pt idx="453">
                  <c:v>0.27223759631834099</c:v>
                </c:pt>
                <c:pt idx="455">
                  <c:v>-3.549948717719964E-2</c:v>
                </c:pt>
                <c:pt idx="457">
                  <c:v>0.27475861242631261</c:v>
                </c:pt>
                <c:pt idx="459">
                  <c:v>-0.1437076157529269</c:v>
                </c:pt>
                <c:pt idx="461">
                  <c:v>0.20474280180770066</c:v>
                </c:pt>
                <c:pt idx="463">
                  <c:v>0.16721366888795153</c:v>
                </c:pt>
                <c:pt idx="465">
                  <c:v>6.6775588697412402E-2</c:v>
                </c:pt>
                <c:pt idx="467">
                  <c:v>0.34374921526834257</c:v>
                </c:pt>
                <c:pt idx="469">
                  <c:v>-0.24375250066863074</c:v>
                </c:pt>
                <c:pt idx="471">
                  <c:v>0.17216870970817233</c:v>
                </c:pt>
                <c:pt idx="473">
                  <c:v>0.14095894434454159</c:v>
                </c:pt>
                <c:pt idx="475">
                  <c:v>-0.21948582763331892</c:v>
                </c:pt>
                <c:pt idx="477">
                  <c:v>0.45258569605608123</c:v>
                </c:pt>
                <c:pt idx="479">
                  <c:v>-0.52423637567226677</c:v>
                </c:pt>
                <c:pt idx="481">
                  <c:v>0.22484518363669181</c:v>
                </c:pt>
                <c:pt idx="483">
                  <c:v>7.8672093432860635E-2</c:v>
                </c:pt>
                <c:pt idx="485">
                  <c:v>5.5022236620825282E-3</c:v>
                </c:pt>
                <c:pt idx="487">
                  <c:v>-0.20548228093583809</c:v>
                </c:pt>
                <c:pt idx="489">
                  <c:v>-5.3237668645268243E-2</c:v>
                </c:pt>
                <c:pt idx="491">
                  <c:v>-0.12540694819563747</c:v>
                </c:pt>
                <c:pt idx="493">
                  <c:v>6.9449853603881451E-2</c:v>
                </c:pt>
                <c:pt idx="495">
                  <c:v>0.2483288527082621</c:v>
                </c:pt>
                <c:pt idx="497">
                  <c:v>0.19626638832015253</c:v>
                </c:pt>
                <c:pt idx="499">
                  <c:v>0.30956347082166324</c:v>
                </c:pt>
                <c:pt idx="501">
                  <c:v>-0.56512209031467009</c:v>
                </c:pt>
                <c:pt idx="503">
                  <c:v>-0.11331259588222764</c:v>
                </c:pt>
                <c:pt idx="505">
                  <c:v>0.17217613819433986</c:v>
                </c:pt>
                <c:pt idx="507">
                  <c:v>9.394336724312069E-2</c:v>
                </c:pt>
                <c:pt idx="509">
                  <c:v>8.7871716759970298E-2</c:v>
                </c:pt>
                <c:pt idx="511">
                  <c:v>-7.3865997300840647E-2</c:v>
                </c:pt>
                <c:pt idx="513">
                  <c:v>4.8793198320550957E-2</c:v>
                </c:pt>
                <c:pt idx="515">
                  <c:v>-9.0220493868228502E-2</c:v>
                </c:pt>
                <c:pt idx="517">
                  <c:v>-6.5930640319889378E-2</c:v>
                </c:pt>
                <c:pt idx="519">
                  <c:v>-0.44242574869129037</c:v>
                </c:pt>
                <c:pt idx="521">
                  <c:v>-0.25572594357301881</c:v>
                </c:pt>
                <c:pt idx="523">
                  <c:v>-7.8527688013917185E-2</c:v>
                </c:pt>
                <c:pt idx="525">
                  <c:v>3.6149857603662738E-2</c:v>
                </c:pt>
                <c:pt idx="527">
                  <c:v>-8.1416248548418224E-2</c:v>
                </c:pt>
                <c:pt idx="529">
                  <c:v>0.13923512230370072</c:v>
                </c:pt>
                <c:pt idx="531">
                  <c:v>-0.2838538645623867</c:v>
                </c:pt>
                <c:pt idx="533">
                  <c:v>0.23124944408861126</c:v>
                </c:pt>
                <c:pt idx="535">
                  <c:v>0.23495008926943939</c:v>
                </c:pt>
                <c:pt idx="537">
                  <c:v>-0.17475084567515076</c:v>
                </c:pt>
                <c:pt idx="541">
                  <c:v>-0.15654886789283928</c:v>
                </c:pt>
                <c:pt idx="543">
                  <c:v>-0.21092843460116839</c:v>
                </c:pt>
                <c:pt idx="545">
                  <c:v>7.2497280031811329E-2</c:v>
                </c:pt>
                <c:pt idx="547">
                  <c:v>-0.4043095987966705</c:v>
                </c:pt>
                <c:pt idx="549">
                  <c:v>0.16994893284517154</c:v>
                </c:pt>
                <c:pt idx="551">
                  <c:v>0.29290304531456002</c:v>
                </c:pt>
                <c:pt idx="553">
                  <c:v>0.20136695047582087</c:v>
                </c:pt>
                <c:pt idx="555">
                  <c:v>-8.2100339861989724E-2</c:v>
                </c:pt>
                <c:pt idx="557">
                  <c:v>0.32792264256200099</c:v>
                </c:pt>
                <c:pt idx="559">
                  <c:v>-0.29518865888897849</c:v>
                </c:pt>
                <c:pt idx="561">
                  <c:v>-0.34736736749096941</c:v>
                </c:pt>
                <c:pt idx="563">
                  <c:v>-0.19353361379940992</c:v>
                </c:pt>
                <c:pt idx="565">
                  <c:v>2.2720600230980992E-2</c:v>
                </c:pt>
                <c:pt idx="567">
                  <c:v>-5.0753211594170011E-2</c:v>
                </c:pt>
                <c:pt idx="569">
                  <c:v>0.20284349423813985</c:v>
                </c:pt>
                <c:pt idx="571">
                  <c:v>0.24397766213312977</c:v>
                </c:pt>
                <c:pt idx="573">
                  <c:v>-5.5435970485079977E-2</c:v>
                </c:pt>
                <c:pt idx="575">
                  <c:v>-0.11730578425837024</c:v>
                </c:pt>
                <c:pt idx="577">
                  <c:v>0.33945538581905055</c:v>
                </c:pt>
                <c:pt idx="579">
                  <c:v>-0.30486448899350016</c:v>
                </c:pt>
                <c:pt idx="581">
                  <c:v>-0.14511279119377818</c:v>
                </c:pt>
                <c:pt idx="583">
                  <c:v>0.15929354565519915</c:v>
                </c:pt>
                <c:pt idx="585">
                  <c:v>4.8351616157997768E-3</c:v>
                </c:pt>
                <c:pt idx="587">
                  <c:v>-0.26542054635716994</c:v>
                </c:pt>
                <c:pt idx="589">
                  <c:v>0.16777053805731157</c:v>
                </c:pt>
                <c:pt idx="591">
                  <c:v>0.38546211051573032</c:v>
                </c:pt>
                <c:pt idx="593">
                  <c:v>0.14513297638081113</c:v>
                </c:pt>
                <c:pt idx="595">
                  <c:v>-4.5670176847778521E-2</c:v>
                </c:pt>
                <c:pt idx="597">
                  <c:v>-6.5078300510696963E-2</c:v>
                </c:pt>
                <c:pt idx="599">
                  <c:v>8.28615276350817E-2</c:v>
                </c:pt>
                <c:pt idx="601">
                  <c:v>0.20702111299584303</c:v>
                </c:pt>
                <c:pt idx="603">
                  <c:v>5.2742749987519488E-2</c:v>
                </c:pt>
                <c:pt idx="605">
                  <c:v>0.31147042015570925</c:v>
                </c:pt>
                <c:pt idx="607">
                  <c:v>0.14119471821069141</c:v>
                </c:pt>
                <c:pt idx="609">
                  <c:v>-0.15143155563069755</c:v>
                </c:pt>
                <c:pt idx="611">
                  <c:v>-0.31551194857956766</c:v>
                </c:pt>
                <c:pt idx="613">
                  <c:v>0.16128505156388151</c:v>
                </c:pt>
                <c:pt idx="615">
                  <c:v>9.1537182694912289E-2</c:v>
                </c:pt>
                <c:pt idx="617">
                  <c:v>-0.53221359099873133</c:v>
                </c:pt>
                <c:pt idx="619">
                  <c:v>-0.39652013741948977</c:v>
                </c:pt>
                <c:pt idx="621">
                  <c:v>0.54511832942953298</c:v>
                </c:pt>
                <c:pt idx="623">
                  <c:v>0.71627010618301235</c:v>
                </c:pt>
                <c:pt idx="625">
                  <c:v>-0.21277769003144797</c:v>
                </c:pt>
                <c:pt idx="627">
                  <c:v>0.2262129565677018</c:v>
                </c:pt>
                <c:pt idx="629">
                  <c:v>-9.1411968819908651E-2</c:v>
                </c:pt>
                <c:pt idx="631">
                  <c:v>2.5055347104750325E-2</c:v>
                </c:pt>
                <c:pt idx="633">
                  <c:v>-8.0218808224060467E-2</c:v>
                </c:pt>
                <c:pt idx="635">
                  <c:v>-1.1146108474571772</c:v>
                </c:pt>
                <c:pt idx="637">
                  <c:v>0.48009843763979099</c:v>
                </c:pt>
                <c:pt idx="639">
                  <c:v>0.53408433118826082</c:v>
                </c:pt>
                <c:pt idx="641">
                  <c:v>0.2738344257254326</c:v>
                </c:pt>
                <c:pt idx="643">
                  <c:v>-0.55792053622202964</c:v>
                </c:pt>
                <c:pt idx="645">
                  <c:v>-3.7212750747560364E-2</c:v>
                </c:pt>
                <c:pt idx="647">
                  <c:v>0.65993989793905961</c:v>
                </c:pt>
                <c:pt idx="649">
                  <c:v>0.20724806963206177</c:v>
                </c:pt>
                <c:pt idx="651">
                  <c:v>-0.17175773770544822</c:v>
                </c:pt>
                <c:pt idx="653">
                  <c:v>-0.26515068962198995</c:v>
                </c:pt>
                <c:pt idx="655">
                  <c:v>-0.11995380969194969</c:v>
                </c:pt>
                <c:pt idx="657">
                  <c:v>2.8692420776849303E-2</c:v>
                </c:pt>
                <c:pt idx="659">
                  <c:v>-8.6355446601277919E-2</c:v>
                </c:pt>
                <c:pt idx="661">
                  <c:v>-1.9070801877751009E-2</c:v>
                </c:pt>
                <c:pt idx="663">
                  <c:v>0.19365701476825947</c:v>
                </c:pt>
                <c:pt idx="665">
                  <c:v>-0.13425714519097021</c:v>
                </c:pt>
                <c:pt idx="667">
                  <c:v>-7.9972341780774059E-3</c:v>
                </c:pt>
                <c:pt idx="669">
                  <c:v>0.15443618570575346</c:v>
                </c:pt>
                <c:pt idx="671">
                  <c:v>0.23829458588373065</c:v>
                </c:pt>
                <c:pt idx="673">
                  <c:v>-0.89990917405722826</c:v>
                </c:pt>
                <c:pt idx="675">
                  <c:v>-0.27731569617682794</c:v>
                </c:pt>
                <c:pt idx="677">
                  <c:v>0.11675973922686289</c:v>
                </c:pt>
                <c:pt idx="679">
                  <c:v>7.7711451878220927E-2</c:v>
                </c:pt>
                <c:pt idx="681">
                  <c:v>-0.16682109228675657</c:v>
                </c:pt>
                <c:pt idx="683">
                  <c:v>6.0140090130181179E-2</c:v>
                </c:pt>
                <c:pt idx="685">
                  <c:v>2.8312584076392255E-2</c:v>
                </c:pt>
                <c:pt idx="687">
                  <c:v>-0.38749903775434902</c:v>
                </c:pt>
                <c:pt idx="689">
                  <c:v>5.2227017163186673E-3</c:v>
                </c:pt>
                <c:pt idx="691">
                  <c:v>-0.17357557370043786</c:v>
                </c:pt>
                <c:pt idx="693">
                  <c:v>-0.36477296565604789</c:v>
                </c:pt>
                <c:pt idx="695">
                  <c:v>9.6067124345999844E-3</c:v>
                </c:pt>
                <c:pt idx="697">
                  <c:v>0.12575730960403853</c:v>
                </c:pt>
                <c:pt idx="699">
                  <c:v>-0.31200242042064907</c:v>
                </c:pt>
                <c:pt idx="701">
                  <c:v>2.3881307866433943E-2</c:v>
                </c:pt>
                <c:pt idx="703">
                  <c:v>0.20015980713571047</c:v>
                </c:pt>
                <c:pt idx="705">
                  <c:v>-4.8926275935485819E-3</c:v>
                </c:pt>
                <c:pt idx="707">
                  <c:v>0.22197162167856987</c:v>
                </c:pt>
                <c:pt idx="709">
                  <c:v>0.15743024099373315</c:v>
                </c:pt>
                <c:pt idx="711">
                  <c:v>1.3433722203002318E-2</c:v>
                </c:pt>
                <c:pt idx="713">
                  <c:v>-0.20697653380169001</c:v>
                </c:pt>
                <c:pt idx="715">
                  <c:v>0.29575423569989034</c:v>
                </c:pt>
                <c:pt idx="717">
                  <c:v>5.0238818759709147E-3</c:v>
                </c:pt>
                <c:pt idx="719">
                  <c:v>5.729143803823078E-2</c:v>
                </c:pt>
                <c:pt idx="721">
                  <c:v>-0.19319045266720103</c:v>
                </c:pt>
                <c:pt idx="723">
                  <c:v>-0.31580315923594959</c:v>
                </c:pt>
                <c:pt idx="725">
                  <c:v>-0.10867837067430841</c:v>
                </c:pt>
                <c:pt idx="727">
                  <c:v>8.3924935168651515E-2</c:v>
                </c:pt>
                <c:pt idx="729">
                  <c:v>-0.10688258696215946</c:v>
                </c:pt>
                <c:pt idx="731">
                  <c:v>1.115338655960052E-2</c:v>
                </c:pt>
                <c:pt idx="733">
                  <c:v>-0.12828531257506803</c:v>
                </c:pt>
                <c:pt idx="735">
                  <c:v>3.1980395942140305E-2</c:v>
                </c:pt>
                <c:pt idx="737">
                  <c:v>-0.45434006349437794</c:v>
                </c:pt>
                <c:pt idx="739">
                  <c:v>-0.14426315257970934</c:v>
                </c:pt>
                <c:pt idx="741">
                  <c:v>-0.31072486904251129</c:v>
                </c:pt>
                <c:pt idx="743">
                  <c:v>3.4873561475212256E-2</c:v>
                </c:pt>
                <c:pt idx="745">
                  <c:v>5.8669630330260958E-2</c:v>
                </c:pt>
                <c:pt idx="747">
                  <c:v>0.14559749451781201</c:v>
                </c:pt>
                <c:pt idx="749">
                  <c:v>-1.2488041316528253E-2</c:v>
                </c:pt>
                <c:pt idx="751">
                  <c:v>0.2900659796063394</c:v>
                </c:pt>
                <c:pt idx="753">
                  <c:v>-1.6816636879980251E-2</c:v>
                </c:pt>
                <c:pt idx="755">
                  <c:v>4.4968431513462193E-2</c:v>
                </c:pt>
                <c:pt idx="757">
                  <c:v>0.62631237484024105</c:v>
                </c:pt>
                <c:pt idx="759">
                  <c:v>-5.7251123216300215E-2</c:v>
                </c:pt>
                <c:pt idx="761">
                  <c:v>4.5554753168421058E-2</c:v>
                </c:pt>
                <c:pt idx="763">
                  <c:v>5.8882931011810413E-2</c:v>
                </c:pt>
                <c:pt idx="765">
                  <c:v>0.14999939555796971</c:v>
                </c:pt>
                <c:pt idx="767">
                  <c:v>-0.14933888196722833</c:v>
                </c:pt>
                <c:pt idx="769">
                  <c:v>-0.23787649379963938</c:v>
                </c:pt>
                <c:pt idx="771">
                  <c:v>-0.16916835418535925</c:v>
                </c:pt>
                <c:pt idx="773">
                  <c:v>-2.4100670977773575E-3</c:v>
                </c:pt>
                <c:pt idx="775">
                  <c:v>0.28346562191975266</c:v>
                </c:pt>
                <c:pt idx="777">
                  <c:v>-8.943895534927826E-2</c:v>
                </c:pt>
                <c:pt idx="779">
                  <c:v>-5.749196130389933E-3</c:v>
                </c:pt>
                <c:pt idx="781">
                  <c:v>-7.1840611188859427E-2</c:v>
                </c:pt>
                <c:pt idx="783">
                  <c:v>-0.29821468141261853</c:v>
                </c:pt>
                <c:pt idx="785">
                  <c:v>-0.12046675465366086</c:v>
                </c:pt>
                <c:pt idx="787">
                  <c:v>0.38625240906650227</c:v>
                </c:pt>
                <c:pt idx="789">
                  <c:v>0.11870926941890225</c:v>
                </c:pt>
                <c:pt idx="791">
                  <c:v>0.22646995111096935</c:v>
                </c:pt>
                <c:pt idx="793">
                  <c:v>7.03737600167198E-2</c:v>
                </c:pt>
                <c:pt idx="795">
                  <c:v>-9.5477349258930033E-2</c:v>
                </c:pt>
                <c:pt idx="797">
                  <c:v>-0.51005590220253794</c:v>
                </c:pt>
                <c:pt idx="799">
                  <c:v>-5.6156352853619751E-2</c:v>
                </c:pt>
                <c:pt idx="801">
                  <c:v>1.1175618549541966E-2</c:v>
                </c:pt>
                <c:pt idx="807">
                  <c:v>-0.18357396469155063</c:v>
                </c:pt>
                <c:pt idx="809">
                  <c:v>-0.24699828292578019</c:v>
                </c:pt>
                <c:pt idx="811">
                  <c:v>0.21386093676708207</c:v>
                </c:pt>
                <c:pt idx="813">
                  <c:v>0.17487071707938107</c:v>
                </c:pt>
                <c:pt idx="815">
                  <c:v>-9.3766150682299099E-2</c:v>
                </c:pt>
                <c:pt idx="817">
                  <c:v>3.1009772646228839E-2</c:v>
                </c:pt>
                <c:pt idx="819">
                  <c:v>-0.16435861299564891</c:v>
                </c:pt>
                <c:pt idx="821">
                  <c:v>-5.9598531119368303E-2</c:v>
                </c:pt>
                <c:pt idx="823">
                  <c:v>7.0254411598780209E-2</c:v>
                </c:pt>
                <c:pt idx="825">
                  <c:v>0.19970670332481077</c:v>
                </c:pt>
                <c:pt idx="827">
                  <c:v>-0.26876831740369767</c:v>
                </c:pt>
                <c:pt idx="829">
                  <c:v>-0.7293856824117384</c:v>
                </c:pt>
                <c:pt idx="831">
                  <c:v>-2.3324282022098686E-2</c:v>
                </c:pt>
                <c:pt idx="833">
                  <c:v>0.18622960259018306</c:v>
                </c:pt>
                <c:pt idx="835">
                  <c:v>-4.0488096937039586E-2</c:v>
                </c:pt>
                <c:pt idx="837">
                  <c:v>0.13338989940074164</c:v>
                </c:pt>
                <c:pt idx="839">
                  <c:v>-8.093420398307849E-2</c:v>
                </c:pt>
                <c:pt idx="841">
                  <c:v>0.28754855125445111</c:v>
                </c:pt>
                <c:pt idx="843">
                  <c:v>3.3243224549689643E-2</c:v>
                </c:pt>
                <c:pt idx="845">
                  <c:v>-0.26770056691555943</c:v>
                </c:pt>
                <c:pt idx="847">
                  <c:v>-0.28038765668417831</c:v>
                </c:pt>
                <c:pt idx="849">
                  <c:v>-0.29593604252785788</c:v>
                </c:pt>
                <c:pt idx="851">
                  <c:v>-5.2189971776789079E-2</c:v>
                </c:pt>
                <c:pt idx="853">
                  <c:v>-4.6761261162941992E-4</c:v>
                </c:pt>
                <c:pt idx="855">
                  <c:v>-0.21984419776032738</c:v>
                </c:pt>
                <c:pt idx="857">
                  <c:v>-0.29114202153857782</c:v>
                </c:pt>
                <c:pt idx="859">
                  <c:v>0.19878510621652978</c:v>
                </c:pt>
                <c:pt idx="861">
                  <c:v>-0.10971494783706959</c:v>
                </c:pt>
                <c:pt idx="863">
                  <c:v>-0.26287871108238825</c:v>
                </c:pt>
                <c:pt idx="865">
                  <c:v>-0.53024070046153682</c:v>
                </c:pt>
                <c:pt idx="867">
                  <c:v>0.11891791377175842</c:v>
                </c:pt>
                <c:pt idx="869">
                  <c:v>-0.19869537300825968</c:v>
                </c:pt>
                <c:pt idx="871">
                  <c:v>7.360228042142225E-2</c:v>
                </c:pt>
                <c:pt idx="873">
                  <c:v>-0.17961872267251877</c:v>
                </c:pt>
                <c:pt idx="875">
                  <c:v>0.19594123357732052</c:v>
                </c:pt>
                <c:pt idx="877">
                  <c:v>8.5674101063752062E-2</c:v>
                </c:pt>
                <c:pt idx="879">
                  <c:v>0.19944447914103236</c:v>
                </c:pt>
                <c:pt idx="881">
                  <c:v>0.21084920330442891</c:v>
                </c:pt>
                <c:pt idx="883">
                  <c:v>0.28873092387288146</c:v>
                </c:pt>
                <c:pt idx="885">
                  <c:v>2.686343995270235E-3</c:v>
                </c:pt>
                <c:pt idx="887">
                  <c:v>-0.30707695916558997</c:v>
                </c:pt>
                <c:pt idx="889">
                  <c:v>1.4802478149503528E-2</c:v>
                </c:pt>
                <c:pt idx="891">
                  <c:v>-1.0667758555348072E-2</c:v>
                </c:pt>
                <c:pt idx="893">
                  <c:v>-0.27266063243132699</c:v>
                </c:pt>
                <c:pt idx="895">
                  <c:v>0.14315491608928177</c:v>
                </c:pt>
                <c:pt idx="897">
                  <c:v>-8.1997444083725668E-4</c:v>
                </c:pt>
                <c:pt idx="899">
                  <c:v>0.13481722263166063</c:v>
                </c:pt>
                <c:pt idx="901">
                  <c:v>0.21483782424778219</c:v>
                </c:pt>
                <c:pt idx="903">
                  <c:v>-0.11498296038701916</c:v>
                </c:pt>
                <c:pt idx="905">
                  <c:v>-9.7325712056388625E-2</c:v>
                </c:pt>
                <c:pt idx="907">
                  <c:v>-0.36412154496831839</c:v>
                </c:pt>
                <c:pt idx="909">
                  <c:v>-9.0396159853359137E-2</c:v>
                </c:pt>
                <c:pt idx="911">
                  <c:v>-0.2265860892279985</c:v>
                </c:pt>
                <c:pt idx="913">
                  <c:v>-0.39485801707697021</c:v>
                </c:pt>
                <c:pt idx="915">
                  <c:v>-0.13606002921626015</c:v>
                </c:pt>
                <c:pt idx="917">
                  <c:v>-0.22703511792045994</c:v>
                </c:pt>
                <c:pt idx="919">
                  <c:v>9.6211519906439946E-2</c:v>
                </c:pt>
                <c:pt idx="921">
                  <c:v>-0.16937238688594647</c:v>
                </c:pt>
                <c:pt idx="923">
                  <c:v>-0.29330989294076026</c:v>
                </c:pt>
                <c:pt idx="925">
                  <c:v>1.7612257114762997E-2</c:v>
                </c:pt>
                <c:pt idx="927">
                  <c:v>-0.28274501835077714</c:v>
                </c:pt>
                <c:pt idx="929">
                  <c:v>5.2904728268682533E-2</c:v>
                </c:pt>
                <c:pt idx="931">
                  <c:v>0.16941888460324073</c:v>
                </c:pt>
                <c:pt idx="933">
                  <c:v>0.14993188803817148</c:v>
                </c:pt>
                <c:pt idx="935">
                  <c:v>1.9561038089198846E-2</c:v>
                </c:pt>
                <c:pt idx="937">
                  <c:v>-3.4200850612258193E-2</c:v>
                </c:pt>
                <c:pt idx="939">
                  <c:v>-0.13491402978799982</c:v>
                </c:pt>
                <c:pt idx="941">
                  <c:v>-1.2414394018447794E-2</c:v>
                </c:pt>
                <c:pt idx="943">
                  <c:v>7.3150213075070525E-2</c:v>
                </c:pt>
                <c:pt idx="945">
                  <c:v>0.37400013784917974</c:v>
                </c:pt>
                <c:pt idx="947">
                  <c:v>0.11947308953292968</c:v>
                </c:pt>
                <c:pt idx="949">
                  <c:v>0.18857478395098148</c:v>
                </c:pt>
                <c:pt idx="951">
                  <c:v>0.2843622370253911</c:v>
                </c:pt>
                <c:pt idx="953">
                  <c:v>-0.14285352452726841</c:v>
                </c:pt>
                <c:pt idx="955">
                  <c:v>0.10734274088816242</c:v>
                </c:pt>
                <c:pt idx="957">
                  <c:v>5.2551358991040686E-2</c:v>
                </c:pt>
                <c:pt idx="959">
                  <c:v>-0.12323472141544833</c:v>
                </c:pt>
                <c:pt idx="961">
                  <c:v>-0.1898702333247968</c:v>
                </c:pt>
                <c:pt idx="963">
                  <c:v>-9.5495657393076527E-3</c:v>
                </c:pt>
                <c:pt idx="965">
                  <c:v>-8.6482887308356737E-2</c:v>
                </c:pt>
                <c:pt idx="967">
                  <c:v>0.18869221026971239</c:v>
                </c:pt>
                <c:pt idx="969">
                  <c:v>-0.36953710025902886</c:v>
                </c:pt>
                <c:pt idx="971">
                  <c:v>-0.22389288454379752</c:v>
                </c:pt>
                <c:pt idx="973">
                  <c:v>-9.0833310311827731E-2</c:v>
                </c:pt>
                <c:pt idx="975">
                  <c:v>3.6737771752862969E-2</c:v>
                </c:pt>
                <c:pt idx="977">
                  <c:v>-0.41266466168990945</c:v>
                </c:pt>
                <c:pt idx="979">
                  <c:v>3.824282342227292E-2</c:v>
                </c:pt>
                <c:pt idx="981">
                  <c:v>0.2865029085263</c:v>
                </c:pt>
                <c:pt idx="983">
                  <c:v>3.7006247572481499E-2</c:v>
                </c:pt>
                <c:pt idx="985">
                  <c:v>-0.63171855528992715</c:v>
                </c:pt>
                <c:pt idx="987">
                  <c:v>-0.18173933548324683</c:v>
                </c:pt>
                <c:pt idx="989">
                  <c:v>6.7615670626482327E-2</c:v>
                </c:pt>
                <c:pt idx="991">
                  <c:v>-4.6901805057038004E-2</c:v>
                </c:pt>
                <c:pt idx="993">
                  <c:v>0.3811013532549925</c:v>
                </c:pt>
                <c:pt idx="995">
                  <c:v>0.24050699989226132</c:v>
                </c:pt>
                <c:pt idx="997">
                  <c:v>-8.9984386795288529E-2</c:v>
                </c:pt>
                <c:pt idx="999">
                  <c:v>4.2666897801092674E-2</c:v>
                </c:pt>
                <c:pt idx="1001">
                  <c:v>5.0237682092820535E-2</c:v>
                </c:pt>
                <c:pt idx="1003">
                  <c:v>1.3379399036494988E-3</c:v>
                </c:pt>
                <c:pt idx="1005">
                  <c:v>0.16736842167603072</c:v>
                </c:pt>
                <c:pt idx="1007">
                  <c:v>0.36493586416904122</c:v>
                </c:pt>
                <c:pt idx="1009">
                  <c:v>-7.6957232662730135E-2</c:v>
                </c:pt>
                <c:pt idx="1011">
                  <c:v>0.2332172899593612</c:v>
                </c:pt>
                <c:pt idx="1013">
                  <c:v>-7.8575863609630758E-2</c:v>
                </c:pt>
                <c:pt idx="1015">
                  <c:v>1.7386165611810611E-2</c:v>
                </c:pt>
                <c:pt idx="1017">
                  <c:v>7.1868113250038945E-2</c:v>
                </c:pt>
                <c:pt idx="1019">
                  <c:v>0.14238007340507153</c:v>
                </c:pt>
                <c:pt idx="1021">
                  <c:v>-0.14878963872130946</c:v>
                </c:pt>
                <c:pt idx="1023">
                  <c:v>7.1253788897470471E-2</c:v>
                </c:pt>
                <c:pt idx="1025">
                  <c:v>7.3791844179112331E-2</c:v>
                </c:pt>
                <c:pt idx="1027">
                  <c:v>-6.4153726724720528E-2</c:v>
                </c:pt>
                <c:pt idx="1029">
                  <c:v>-7.0715575956647569E-2</c:v>
                </c:pt>
                <c:pt idx="1031">
                  <c:v>-0.15661999363821977</c:v>
                </c:pt>
                <c:pt idx="1033">
                  <c:v>-0.17046409606783008</c:v>
                </c:pt>
                <c:pt idx="1035">
                  <c:v>4.4268193852126103E-3</c:v>
                </c:pt>
                <c:pt idx="1037">
                  <c:v>9.7350869157390107E-2</c:v>
                </c:pt>
                <c:pt idx="1039">
                  <c:v>0.46164458039360134</c:v>
                </c:pt>
                <c:pt idx="1041">
                  <c:v>-0.10376536975155837</c:v>
                </c:pt>
                <c:pt idx="1043">
                  <c:v>-0.17186311988107761</c:v>
                </c:pt>
                <c:pt idx="1045">
                  <c:v>0.1322931135053711</c:v>
                </c:pt>
                <c:pt idx="1047">
                  <c:v>0.10386071279125275</c:v>
                </c:pt>
                <c:pt idx="1049">
                  <c:v>-0.35422657624481779</c:v>
                </c:pt>
                <c:pt idx="1051">
                  <c:v>-0.13233688726292847</c:v>
                </c:pt>
                <c:pt idx="1053">
                  <c:v>1.9113071745261223E-2</c:v>
                </c:pt>
                <c:pt idx="1055">
                  <c:v>-6.9383504204010293E-2</c:v>
                </c:pt>
                <c:pt idx="1057">
                  <c:v>6.6391764554680321E-2</c:v>
                </c:pt>
                <c:pt idx="1059">
                  <c:v>-0.18403171521924655</c:v>
                </c:pt>
                <c:pt idx="1061">
                  <c:v>-0.20837703509623751</c:v>
                </c:pt>
                <c:pt idx="1063">
                  <c:v>5.0160040340703205E-3</c:v>
                </c:pt>
                <c:pt idx="1065">
                  <c:v>-0.26094481777409939</c:v>
                </c:pt>
                <c:pt idx="1067">
                  <c:v>-0.23311611474915672</c:v>
                </c:pt>
                <c:pt idx="1069">
                  <c:v>0.1177184729375309</c:v>
                </c:pt>
                <c:pt idx="1071">
                  <c:v>-2.8578715295250134E-2</c:v>
                </c:pt>
                <c:pt idx="1073">
                  <c:v>8.5124501987312584E-2</c:v>
                </c:pt>
                <c:pt idx="1075">
                  <c:v>-5.8448652672527857E-2</c:v>
                </c:pt>
                <c:pt idx="1077">
                  <c:v>0.11956468742554094</c:v>
                </c:pt>
                <c:pt idx="1079">
                  <c:v>-0.24848583983409966</c:v>
                </c:pt>
                <c:pt idx="1081">
                  <c:v>-2.4599142741957181E-2</c:v>
                </c:pt>
                <c:pt idx="1083">
                  <c:v>-5.2479571627118915E-2</c:v>
                </c:pt>
                <c:pt idx="1085">
                  <c:v>4.2882846740960545E-2</c:v>
                </c:pt>
                <c:pt idx="1087">
                  <c:v>-0.12056329341558936</c:v>
                </c:pt>
                <c:pt idx="1089">
                  <c:v>8.4616159227511645E-2</c:v>
                </c:pt>
                <c:pt idx="1091">
                  <c:v>3.1360607318520195E-2</c:v>
                </c:pt>
                <c:pt idx="1093">
                  <c:v>-9.3463140717986448E-3</c:v>
                </c:pt>
                <c:pt idx="1095">
                  <c:v>0.11574868195625143</c:v>
                </c:pt>
                <c:pt idx="1097">
                  <c:v>-0.1907871452963068</c:v>
                </c:pt>
                <c:pt idx="1099">
                  <c:v>-0.1059291747467892</c:v>
                </c:pt>
                <c:pt idx="1101">
                  <c:v>-0.28628461493563684</c:v>
                </c:pt>
                <c:pt idx="1103">
                  <c:v>-0.38618803150949077</c:v>
                </c:pt>
                <c:pt idx="1105">
                  <c:v>-0.10864869985343795</c:v>
                </c:pt>
                <c:pt idx="1107">
                  <c:v>1.6010249424569523E-2</c:v>
                </c:pt>
                <c:pt idx="1109">
                  <c:v>-0.36346274339138951</c:v>
                </c:pt>
                <c:pt idx="1111">
                  <c:v>1.7895083069292994E-2</c:v>
                </c:pt>
                <c:pt idx="1113">
                  <c:v>-0.12542612893907013</c:v>
                </c:pt>
                <c:pt idx="1115">
                  <c:v>0.2228889542942003</c:v>
                </c:pt>
                <c:pt idx="1117">
                  <c:v>0.1925734638241412</c:v>
                </c:pt>
                <c:pt idx="1119">
                  <c:v>-0.48461413492676719</c:v>
                </c:pt>
                <c:pt idx="1121">
                  <c:v>-1.784743664875954E-2</c:v>
                </c:pt>
                <c:pt idx="1123">
                  <c:v>6.9660209155191666E-2</c:v>
                </c:pt>
                <c:pt idx="1125">
                  <c:v>0.19775925096607949</c:v>
                </c:pt>
                <c:pt idx="1127">
                  <c:v>0.14495166578931951</c:v>
                </c:pt>
                <c:pt idx="1129">
                  <c:v>-0.14464193939023851</c:v>
                </c:pt>
                <c:pt idx="1131">
                  <c:v>-0.11470932911793064</c:v>
                </c:pt>
                <c:pt idx="1133">
                  <c:v>-0.34443162717345821</c:v>
                </c:pt>
                <c:pt idx="1135">
                  <c:v>3.3454244033000791E-2</c:v>
                </c:pt>
                <c:pt idx="1137">
                  <c:v>-0.12529980733979684</c:v>
                </c:pt>
                <c:pt idx="1139">
                  <c:v>0.21894172351816188</c:v>
                </c:pt>
                <c:pt idx="1141">
                  <c:v>-3.4429164033920046E-2</c:v>
                </c:pt>
                <c:pt idx="1143">
                  <c:v>-3.4328939630249522E-2</c:v>
                </c:pt>
                <c:pt idx="1145">
                  <c:v>0.4969870804590002</c:v>
                </c:pt>
                <c:pt idx="1147">
                  <c:v>-0.23887882102219038</c:v>
                </c:pt>
                <c:pt idx="1149">
                  <c:v>6.4055924842300271E-2</c:v>
                </c:pt>
                <c:pt idx="1151">
                  <c:v>-5.6498035265938995E-2</c:v>
                </c:pt>
                <c:pt idx="1153">
                  <c:v>0.21796743444761191</c:v>
                </c:pt>
                <c:pt idx="1155">
                  <c:v>0.13543575906017047</c:v>
                </c:pt>
                <c:pt idx="1157">
                  <c:v>8.5599537833953576E-2</c:v>
                </c:pt>
                <c:pt idx="1159">
                  <c:v>-9.007890721399292E-3</c:v>
                </c:pt>
                <c:pt idx="1161">
                  <c:v>-2.2076566172787082E-2</c:v>
                </c:pt>
                <c:pt idx="1163">
                  <c:v>0.11672461554727143</c:v>
                </c:pt>
                <c:pt idx="1165">
                  <c:v>0.12104069228926306</c:v>
                </c:pt>
                <c:pt idx="1167">
                  <c:v>0.22897962482032241</c:v>
                </c:pt>
                <c:pt idx="1169">
                  <c:v>-0.15675332480670789</c:v>
                </c:pt>
                <c:pt idx="1171">
                  <c:v>7.5883754944179316E-2</c:v>
                </c:pt>
                <c:pt idx="1173">
                  <c:v>0.1589076563870222</c:v>
                </c:pt>
                <c:pt idx="1175">
                  <c:v>-0.16970220499599797</c:v>
                </c:pt>
                <c:pt idx="1177">
                  <c:v>-3.3355510022870405E-2</c:v>
                </c:pt>
                <c:pt idx="1179">
                  <c:v>-3.7945636470119837E-2</c:v>
                </c:pt>
                <c:pt idx="1181">
                  <c:v>-2.1817526192759118E-2</c:v>
                </c:pt>
                <c:pt idx="1183">
                  <c:v>-1.4347256798389552E-2</c:v>
                </c:pt>
                <c:pt idx="1185">
                  <c:v>-0.40347675181378939</c:v>
                </c:pt>
                <c:pt idx="1187">
                  <c:v>-0.17884376570415661</c:v>
                </c:pt>
                <c:pt idx="1189">
                  <c:v>-0.36391644201525963</c:v>
                </c:pt>
                <c:pt idx="1191">
                  <c:v>-8.9948590617078494E-2</c:v>
                </c:pt>
                <c:pt idx="1193">
                  <c:v>0.21360374891347078</c:v>
                </c:pt>
                <c:pt idx="1195">
                  <c:v>0.42047963503883956</c:v>
                </c:pt>
                <c:pt idx="1197">
                  <c:v>-0.34313463731204763</c:v>
                </c:pt>
                <c:pt idx="1199">
                  <c:v>-0.13285258753322715</c:v>
                </c:pt>
                <c:pt idx="1201">
                  <c:v>-7.7922683170168483E-2</c:v>
                </c:pt>
                <c:pt idx="1203">
                  <c:v>7.3847172515719706E-2</c:v>
                </c:pt>
                <c:pt idx="1205">
                  <c:v>-0.23923610421354979</c:v>
                </c:pt>
                <c:pt idx="1207">
                  <c:v>-0.25936114179890879</c:v>
                </c:pt>
                <c:pt idx="1209">
                  <c:v>-0.10492327770632848</c:v>
                </c:pt>
                <c:pt idx="1211">
                  <c:v>1.0526409692971583E-2</c:v>
                </c:pt>
                <c:pt idx="1213">
                  <c:v>0.11292314276305149</c:v>
                </c:pt>
                <c:pt idx="1215">
                  <c:v>-8.304335649013872E-2</c:v>
                </c:pt>
                <c:pt idx="1217">
                  <c:v>0.2441879114270602</c:v>
                </c:pt>
                <c:pt idx="1219">
                  <c:v>0.12537129672317171</c:v>
                </c:pt>
                <c:pt idx="1221">
                  <c:v>0.28463525455346073</c:v>
                </c:pt>
                <c:pt idx="1223">
                  <c:v>-0.15415665948519752</c:v>
                </c:pt>
                <c:pt idx="1225">
                  <c:v>3.8948369417326489E-3</c:v>
                </c:pt>
                <c:pt idx="1227">
                  <c:v>-0.10745047673361796</c:v>
                </c:pt>
                <c:pt idx="1229">
                  <c:v>0.1417619594364794</c:v>
                </c:pt>
                <c:pt idx="1231">
                  <c:v>-0.12358673607670845</c:v>
                </c:pt>
                <c:pt idx="1233">
                  <c:v>-0.44174310163010055</c:v>
                </c:pt>
                <c:pt idx="1235">
                  <c:v>9.0264517095189234E-2</c:v>
                </c:pt>
                <c:pt idx="1237">
                  <c:v>-0.34144366443874752</c:v>
                </c:pt>
                <c:pt idx="1239">
                  <c:v>0.1506960814778413</c:v>
                </c:pt>
                <c:pt idx="1241">
                  <c:v>-3.8921990427558839E-2</c:v>
                </c:pt>
                <c:pt idx="1243">
                  <c:v>0.25712942685175122</c:v>
                </c:pt>
                <c:pt idx="1245">
                  <c:v>-6.668322238124702E-2</c:v>
                </c:pt>
                <c:pt idx="1247">
                  <c:v>-0.13533544738114855</c:v>
                </c:pt>
                <c:pt idx="1249">
                  <c:v>-0.36113489861246961</c:v>
                </c:pt>
                <c:pt idx="1251">
                  <c:v>-0.20466481894080957</c:v>
                </c:pt>
                <c:pt idx="1253">
                  <c:v>6.0257686153189383E-2</c:v>
                </c:pt>
                <c:pt idx="1255">
                  <c:v>0.15942662493555204</c:v>
                </c:pt>
                <c:pt idx="1257">
                  <c:v>-8.2685564216930629E-2</c:v>
                </c:pt>
                <c:pt idx="1259">
                  <c:v>-0.28908492248748807</c:v>
                </c:pt>
                <c:pt idx="1261">
                  <c:v>-9.0846508523357627E-2</c:v>
                </c:pt>
                <c:pt idx="1263">
                  <c:v>-0.11086575786437791</c:v>
                </c:pt>
                <c:pt idx="1265">
                  <c:v>-2.5305927337980094E-2</c:v>
                </c:pt>
                <c:pt idx="1267">
                  <c:v>0.25584554070758969</c:v>
                </c:pt>
                <c:pt idx="1269">
                  <c:v>-9.6057858867430568E-2</c:v>
                </c:pt>
                <c:pt idx="1271">
                  <c:v>2.1522237576512282E-2</c:v>
                </c:pt>
                <c:pt idx="1273">
                  <c:v>-0.15704941040945819</c:v>
                </c:pt>
                <c:pt idx="1275">
                  <c:v>-0.16550325730126936</c:v>
                </c:pt>
                <c:pt idx="1277">
                  <c:v>-0.13060379788821841</c:v>
                </c:pt>
                <c:pt idx="1279">
                  <c:v>0.12700299630743039</c:v>
                </c:pt>
                <c:pt idx="1281">
                  <c:v>-8.556167528617209E-5</c:v>
                </c:pt>
                <c:pt idx="1283">
                  <c:v>-4.1912791565760443E-2</c:v>
                </c:pt>
                <c:pt idx="1285">
                  <c:v>0.21569689420802973</c:v>
                </c:pt>
                <c:pt idx="1287">
                  <c:v>0.17172354402536172</c:v>
                </c:pt>
                <c:pt idx="1289">
                  <c:v>-0.27747226931005819</c:v>
                </c:pt>
                <c:pt idx="1291">
                  <c:v>0.13450096725970262</c:v>
                </c:pt>
                <c:pt idx="1293">
                  <c:v>-3.4231880797348069E-2</c:v>
                </c:pt>
                <c:pt idx="1295">
                  <c:v>-7.6843830993139406E-2</c:v>
                </c:pt>
                <c:pt idx="1297">
                  <c:v>-0.32944917312967981</c:v>
                </c:pt>
                <c:pt idx="1299">
                  <c:v>3.5170211376881255E-2</c:v>
                </c:pt>
                <c:pt idx="1301">
                  <c:v>0.22470445700717079</c:v>
                </c:pt>
                <c:pt idx="1303">
                  <c:v>4.7127459179332476E-2</c:v>
                </c:pt>
                <c:pt idx="1305">
                  <c:v>9.7904541456030003E-2</c:v>
                </c:pt>
                <c:pt idx="1307">
                  <c:v>2.3023955424440246E-2</c:v>
                </c:pt>
                <c:pt idx="1309">
                  <c:v>0.21364773155663208</c:v>
                </c:pt>
                <c:pt idx="1311">
                  <c:v>3.9836463925810861E-2</c:v>
                </c:pt>
                <c:pt idx="1313">
                  <c:v>0.12999228499089099</c:v>
                </c:pt>
                <c:pt idx="1315">
                  <c:v>0.17754249573459191</c:v>
                </c:pt>
                <c:pt idx="1317">
                  <c:v>0.31834405400925014</c:v>
                </c:pt>
                <c:pt idx="1319">
                  <c:v>0.31185042297803101</c:v>
                </c:pt>
                <c:pt idx="1321">
                  <c:v>0.15029701620924207</c:v>
                </c:pt>
                <c:pt idx="1323">
                  <c:v>0.15133525381001967</c:v>
                </c:pt>
                <c:pt idx="1325">
                  <c:v>-0.33055209548780873</c:v>
                </c:pt>
                <c:pt idx="1327">
                  <c:v>0.27466414537864914</c:v>
                </c:pt>
                <c:pt idx="1329">
                  <c:v>-0.32852021149531829</c:v>
                </c:pt>
                <c:pt idx="1331">
                  <c:v>-0.49731296711188122</c:v>
                </c:pt>
                <c:pt idx="1333">
                  <c:v>5.9917145527450089E-2</c:v>
                </c:pt>
                <c:pt idx="1335">
                  <c:v>1.0509364596032356E-2</c:v>
                </c:pt>
                <c:pt idx="1337">
                  <c:v>-0.20788995557016854</c:v>
                </c:pt>
                <c:pt idx="1339">
                  <c:v>2.1006902085449752E-2</c:v>
                </c:pt>
                <c:pt idx="1341">
                  <c:v>0.10832069718138193</c:v>
                </c:pt>
                <c:pt idx="1343">
                  <c:v>-0.15770859120556935</c:v>
                </c:pt>
                <c:pt idx="1345">
                  <c:v>-0.12889380689858854</c:v>
                </c:pt>
                <c:pt idx="1347">
                  <c:v>0.1112497018779397</c:v>
                </c:pt>
                <c:pt idx="1349">
                  <c:v>1.0391240486212538E-2</c:v>
                </c:pt>
                <c:pt idx="1351">
                  <c:v>-0.10472346996868787</c:v>
                </c:pt>
                <c:pt idx="1353">
                  <c:v>-0.24774379425639026</c:v>
                </c:pt>
                <c:pt idx="1355">
                  <c:v>-0.2486495279906098</c:v>
                </c:pt>
                <c:pt idx="1357">
                  <c:v>0.18564490466284056</c:v>
                </c:pt>
                <c:pt idx="1359">
                  <c:v>-1.6030129324969167E-2</c:v>
                </c:pt>
                <c:pt idx="1361">
                  <c:v>-7.4672589611047613E-2</c:v>
                </c:pt>
                <c:pt idx="1363">
                  <c:v>0.16798591640012184</c:v>
                </c:pt>
                <c:pt idx="1365">
                  <c:v>0.1880987344809224</c:v>
                </c:pt>
                <c:pt idx="1367">
                  <c:v>-0.167083723052869</c:v>
                </c:pt>
                <c:pt idx="1369">
                  <c:v>-2.545314698847001E-2</c:v>
                </c:pt>
                <c:pt idx="1371">
                  <c:v>7.1929340285260324E-2</c:v>
                </c:pt>
                <c:pt idx="1373">
                  <c:v>-4.0929307821377492E-2</c:v>
                </c:pt>
                <c:pt idx="1375">
                  <c:v>-3.2643526536709544E-2</c:v>
                </c:pt>
                <c:pt idx="1377">
                  <c:v>-1.7220203586219895E-2</c:v>
                </c:pt>
                <c:pt idx="1379">
                  <c:v>-9.1175532328247044E-2</c:v>
                </c:pt>
                <c:pt idx="1381">
                  <c:v>-0.12274027449110925</c:v>
                </c:pt>
                <c:pt idx="1383">
                  <c:v>-9.0018367500389829E-2</c:v>
                </c:pt>
                <c:pt idx="1385">
                  <c:v>1.3772800831210574E-2</c:v>
                </c:pt>
                <c:pt idx="1387">
                  <c:v>-0.41166955752103895</c:v>
                </c:pt>
                <c:pt idx="1389">
                  <c:v>5.1965550641060787E-2</c:v>
                </c:pt>
                <c:pt idx="1391">
                  <c:v>0.1323452479360121</c:v>
                </c:pt>
                <c:pt idx="1393">
                  <c:v>0.20098445059860026</c:v>
                </c:pt>
                <c:pt idx="1395">
                  <c:v>-0.16539676863163777</c:v>
                </c:pt>
                <c:pt idx="1397">
                  <c:v>3.7020736419908218E-3</c:v>
                </c:pt>
                <c:pt idx="1399">
                  <c:v>-0.37861941307917846</c:v>
                </c:pt>
                <c:pt idx="1401">
                  <c:v>-4.5746205462217304E-2</c:v>
                </c:pt>
                <c:pt idx="1403">
                  <c:v>-7.7586363496219946E-2</c:v>
                </c:pt>
                <c:pt idx="1405">
                  <c:v>-0.20022239262108776</c:v>
                </c:pt>
                <c:pt idx="1407">
                  <c:v>-0.28408475979554915</c:v>
                </c:pt>
                <c:pt idx="1409">
                  <c:v>8.6650794994202585E-2</c:v>
                </c:pt>
                <c:pt idx="1411">
                  <c:v>0.19393787176635158</c:v>
                </c:pt>
                <c:pt idx="1413">
                  <c:v>8.7344465563031548E-2</c:v>
                </c:pt>
                <c:pt idx="1415">
                  <c:v>-0.28124793639807777</c:v>
                </c:pt>
                <c:pt idx="1417">
                  <c:v>-8.7074811242926486E-2</c:v>
                </c:pt>
                <c:pt idx="1419">
                  <c:v>-0.10484144986294908</c:v>
                </c:pt>
                <c:pt idx="1421">
                  <c:v>4.2881054582691647E-2</c:v>
                </c:pt>
                <c:pt idx="1423">
                  <c:v>-3.0332759687249577E-2</c:v>
                </c:pt>
                <c:pt idx="1425">
                  <c:v>-2.148888267447191E-3</c:v>
                </c:pt>
                <c:pt idx="1427">
                  <c:v>7.7567011493760774E-2</c:v>
                </c:pt>
                <c:pt idx="1429">
                  <c:v>-0.33324731471984848</c:v>
                </c:pt>
                <c:pt idx="1431">
                  <c:v>-0.35040938949649814</c:v>
                </c:pt>
                <c:pt idx="1433">
                  <c:v>0.19086635424801912</c:v>
                </c:pt>
                <c:pt idx="1435">
                  <c:v>-0.32128370111447779</c:v>
                </c:pt>
                <c:pt idx="1437">
                  <c:v>-0.22027314184298774</c:v>
                </c:pt>
                <c:pt idx="1439">
                  <c:v>0.10479264213748252</c:v>
                </c:pt>
                <c:pt idx="1441">
                  <c:v>0.11630175390951081</c:v>
                </c:pt>
                <c:pt idx="1443">
                  <c:v>0.31931309308758138</c:v>
                </c:pt>
                <c:pt idx="1445">
                  <c:v>-0.43569380217224918</c:v>
                </c:pt>
                <c:pt idx="1447">
                  <c:v>0.54927458870042223</c:v>
                </c:pt>
                <c:pt idx="1449">
                  <c:v>0.21212075975238243</c:v>
                </c:pt>
                <c:pt idx="1451">
                  <c:v>-7.9476738194056651E-2</c:v>
                </c:pt>
                <c:pt idx="1453">
                  <c:v>-4.8398814535127954E-2</c:v>
                </c:pt>
                <c:pt idx="1455">
                  <c:v>-5.0758824625658505E-2</c:v>
                </c:pt>
                <c:pt idx="1457">
                  <c:v>-0.11930977697633693</c:v>
                </c:pt>
                <c:pt idx="1459">
                  <c:v>-7.2394538855119706E-2</c:v>
                </c:pt>
                <c:pt idx="1461">
                  <c:v>-0.27921052367448773</c:v>
                </c:pt>
                <c:pt idx="1463">
                  <c:v>0.25218884801980224</c:v>
                </c:pt>
                <c:pt idx="1465">
                  <c:v>0.10959527417421278</c:v>
                </c:pt>
                <c:pt idx="1467">
                  <c:v>-3.6128978955067836E-2</c:v>
                </c:pt>
                <c:pt idx="1469">
                  <c:v>-2.4413481438850582E-2</c:v>
                </c:pt>
                <c:pt idx="1471">
                  <c:v>-1.012379333018032E-2</c:v>
                </c:pt>
                <c:pt idx="1473">
                  <c:v>-0.13819804008948999</c:v>
                </c:pt>
                <c:pt idx="1475">
                  <c:v>-4.3658349560248055E-2</c:v>
                </c:pt>
                <c:pt idx="1477">
                  <c:v>9.7700935104491293E-2</c:v>
                </c:pt>
                <c:pt idx="1479">
                  <c:v>-3.3074855215170729E-2</c:v>
                </c:pt>
                <c:pt idx="1481">
                  <c:v>3.2064485855713087E-2</c:v>
                </c:pt>
                <c:pt idx="1483">
                  <c:v>-1.6068645949468774E-2</c:v>
                </c:pt>
                <c:pt idx="1485">
                  <c:v>5.5974982352433145E-2</c:v>
                </c:pt>
                <c:pt idx="1487">
                  <c:v>0.22836540953220208</c:v>
                </c:pt>
                <c:pt idx="1489">
                  <c:v>0.18033110618264203</c:v>
                </c:pt>
                <c:pt idx="1491">
                  <c:v>-2.425530363984052E-2</c:v>
                </c:pt>
                <c:pt idx="1493">
                  <c:v>-0.18527046917686718</c:v>
                </c:pt>
                <c:pt idx="1495">
                  <c:v>7.5358590467512698E-2</c:v>
                </c:pt>
                <c:pt idx="1497">
                  <c:v>0.14939721669962935</c:v>
                </c:pt>
                <c:pt idx="1499">
                  <c:v>0.17558983467150036</c:v>
                </c:pt>
                <c:pt idx="1501">
                  <c:v>0.17325220329773039</c:v>
                </c:pt>
                <c:pt idx="1503">
                  <c:v>0.23243457200618245</c:v>
                </c:pt>
                <c:pt idx="1505">
                  <c:v>8.3980076861958963E-2</c:v>
                </c:pt>
                <c:pt idx="1507">
                  <c:v>5.9260186525410319E-2</c:v>
                </c:pt>
                <c:pt idx="1509">
                  <c:v>-0.1938759412341966</c:v>
                </c:pt>
                <c:pt idx="1511">
                  <c:v>0.17625052897971116</c:v>
                </c:pt>
                <c:pt idx="1513">
                  <c:v>4.3318873520371781E-2</c:v>
                </c:pt>
                <c:pt idx="1515">
                  <c:v>7.0659066991240138E-2</c:v>
                </c:pt>
                <c:pt idx="1517">
                  <c:v>-6.5538152452159437E-2</c:v>
                </c:pt>
                <c:pt idx="1519">
                  <c:v>0.28766397568571023</c:v>
                </c:pt>
                <c:pt idx="1521">
                  <c:v>3.7182226589973055E-2</c:v>
                </c:pt>
                <c:pt idx="1523">
                  <c:v>0.29461260010992341</c:v>
                </c:pt>
                <c:pt idx="1525">
                  <c:v>0.31298268958701136</c:v>
                </c:pt>
                <c:pt idx="1527">
                  <c:v>0.16714275400253165</c:v>
                </c:pt>
                <c:pt idx="1529">
                  <c:v>-9.4933867009080686E-2</c:v>
                </c:pt>
                <c:pt idx="1531">
                  <c:v>-0.16937737716529888</c:v>
                </c:pt>
                <c:pt idx="1533">
                  <c:v>-0.22522172856177747</c:v>
                </c:pt>
                <c:pt idx="1535">
                  <c:v>-0.30111933114399925</c:v>
                </c:pt>
                <c:pt idx="1537">
                  <c:v>-0.10337536547277892</c:v>
                </c:pt>
                <c:pt idx="1539">
                  <c:v>-0.35783553805607049</c:v>
                </c:pt>
                <c:pt idx="1541">
                  <c:v>-8.8421606265079333E-2</c:v>
                </c:pt>
                <c:pt idx="1543">
                  <c:v>-1.1364396315197922E-2</c:v>
                </c:pt>
                <c:pt idx="1545">
                  <c:v>-0.33238781806747753</c:v>
                </c:pt>
                <c:pt idx="1547">
                  <c:v>0.34071618979706031</c:v>
                </c:pt>
                <c:pt idx="1549">
                  <c:v>-0.12214569156189015</c:v>
                </c:pt>
                <c:pt idx="1551">
                  <c:v>-0.26238158566877878</c:v>
                </c:pt>
                <c:pt idx="1553">
                  <c:v>-0.14526596979466788</c:v>
                </c:pt>
                <c:pt idx="1555">
                  <c:v>-0.11064168031706068</c:v>
                </c:pt>
                <c:pt idx="1557">
                  <c:v>3.8914872429781866E-2</c:v>
                </c:pt>
                <c:pt idx="1559">
                  <c:v>0.19501807137032046</c:v>
                </c:pt>
                <c:pt idx="1561">
                  <c:v>-0.14531420940036988</c:v>
                </c:pt>
                <c:pt idx="1563">
                  <c:v>1.4179656483038983E-2</c:v>
                </c:pt>
                <c:pt idx="1565">
                  <c:v>-7.032308234425777E-2</c:v>
                </c:pt>
                <c:pt idx="1567">
                  <c:v>-6.8135053746628316E-2</c:v>
                </c:pt>
                <c:pt idx="1569">
                  <c:v>4.3431080151361101E-2</c:v>
                </c:pt>
                <c:pt idx="1571">
                  <c:v>2.7527076525450056E-2</c:v>
                </c:pt>
                <c:pt idx="1573">
                  <c:v>-0.10674170277747841</c:v>
                </c:pt>
                <c:pt idx="1575">
                  <c:v>0.10919151383916059</c:v>
                </c:pt>
                <c:pt idx="1577">
                  <c:v>-0.39089490267028992</c:v>
                </c:pt>
                <c:pt idx="1579">
                  <c:v>-6.2496922285038892E-2</c:v>
                </c:pt>
                <c:pt idx="1581">
                  <c:v>-6.822529224988827E-3</c:v>
                </c:pt>
                <c:pt idx="1583">
                  <c:v>-8.5702053388027721E-2</c:v>
                </c:pt>
                <c:pt idx="1585">
                  <c:v>-0.14825015395786778</c:v>
                </c:pt>
                <c:pt idx="1587">
                  <c:v>-3.4071395090938594E-2</c:v>
                </c:pt>
                <c:pt idx="1589">
                  <c:v>-0.53840216434127797</c:v>
                </c:pt>
                <c:pt idx="1591">
                  <c:v>-1.2755945175909389E-2</c:v>
                </c:pt>
                <c:pt idx="1593">
                  <c:v>0.29710742386090061</c:v>
                </c:pt>
                <c:pt idx="1595">
                  <c:v>-0.24338243112250879</c:v>
                </c:pt>
                <c:pt idx="1597">
                  <c:v>-0.15574952451961721</c:v>
                </c:pt>
                <c:pt idx="1599">
                  <c:v>4.4321300204829939E-2</c:v>
                </c:pt>
                <c:pt idx="1601">
                  <c:v>0.14974438929990264</c:v>
                </c:pt>
                <c:pt idx="1603">
                  <c:v>-0.12298586293206881</c:v>
                </c:pt>
                <c:pt idx="1605">
                  <c:v>-8.7463615784880488E-2</c:v>
                </c:pt>
                <c:pt idx="1607">
                  <c:v>0.25380687984177186</c:v>
                </c:pt>
                <c:pt idx="1609">
                  <c:v>0.21255538495378978</c:v>
                </c:pt>
                <c:pt idx="1611">
                  <c:v>-0.1420233935611197</c:v>
                </c:pt>
                <c:pt idx="1613">
                  <c:v>6.8132124107272318E-2</c:v>
                </c:pt>
                <c:pt idx="1615">
                  <c:v>0.13090526183243156</c:v>
                </c:pt>
                <c:pt idx="1617">
                  <c:v>0.31213022208578067</c:v>
                </c:pt>
                <c:pt idx="1619">
                  <c:v>0.20646221471816162</c:v>
                </c:pt>
                <c:pt idx="1621">
                  <c:v>0.25483565894109361</c:v>
                </c:pt>
                <c:pt idx="1623">
                  <c:v>0.5581488642055934</c:v>
                </c:pt>
                <c:pt idx="1625">
                  <c:v>0.22111097524780199</c:v>
                </c:pt>
                <c:pt idx="1627">
                  <c:v>-0.12431250997878074</c:v>
                </c:pt>
                <c:pt idx="1629">
                  <c:v>0.10612430748679103</c:v>
                </c:pt>
                <c:pt idx="1631">
                  <c:v>0.117774474376521</c:v>
                </c:pt>
                <c:pt idx="1633">
                  <c:v>0.13863537803845993</c:v>
                </c:pt>
                <c:pt idx="1635">
                  <c:v>5.2080858110311823E-2</c:v>
                </c:pt>
                <c:pt idx="1637">
                  <c:v>0.11633139586001029</c:v>
                </c:pt>
                <c:pt idx="1639">
                  <c:v>-7.0129708913039934E-2</c:v>
                </c:pt>
                <c:pt idx="1641">
                  <c:v>0.1590314783962814</c:v>
                </c:pt>
                <c:pt idx="1643">
                  <c:v>0.40378906327226005</c:v>
                </c:pt>
                <c:pt idx="1645">
                  <c:v>0.14268403916921102</c:v>
                </c:pt>
                <c:pt idx="1647">
                  <c:v>-0.15655175355927753</c:v>
                </c:pt>
                <c:pt idx="1649">
                  <c:v>-6.8375971337898633E-2</c:v>
                </c:pt>
                <c:pt idx="1651">
                  <c:v>8.5620077341999945E-2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2308480"/>
        <c:axId val="142310400"/>
      </c:scatterChart>
      <c:valAx>
        <c:axId val="1423084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1400"/>
                  <a:t>Date [d/m/a]</a:t>
                </a:r>
              </a:p>
            </c:rich>
          </c:tx>
          <c:overlay val="0"/>
        </c:title>
        <c:numFmt formatCode="dd/mm/yy;@" sourceLinked="0"/>
        <c:majorTickMark val="cross"/>
        <c:minorTickMark val="cross"/>
        <c:tickLblPos val="nextTo"/>
        <c:txPr>
          <a:bodyPr/>
          <a:lstStyle/>
          <a:p>
            <a:pPr>
              <a:defRPr sz="1050" b="1"/>
            </a:pPr>
            <a:endParaRPr lang="fr-FR"/>
          </a:p>
        </c:txPr>
        <c:crossAx val="142310400"/>
        <c:crosses val="autoZero"/>
        <c:crossBetween val="midCat"/>
      </c:valAx>
      <c:valAx>
        <c:axId val="142310400"/>
        <c:scaling>
          <c:orientation val="minMax"/>
          <c:max val="1.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sz="1400" baseline="0">
                    <a:latin typeface="Symbol" pitchFamily="18" charset="2"/>
                  </a:rPr>
                  <a:t>Dd</a:t>
                </a:r>
                <a:r>
                  <a:rPr lang="en-GB" sz="1400" baseline="30000"/>
                  <a:t>13</a:t>
                </a:r>
                <a:r>
                  <a:rPr lang="en-GB" sz="1400"/>
                  <a:t>C (permil)</a:t>
                </a:r>
              </a:p>
            </c:rich>
          </c:tx>
          <c:overlay val="0"/>
        </c:title>
        <c:numFmt formatCode="General" sourceLinked="1"/>
        <c:majorTickMark val="cross"/>
        <c:minorTickMark val="in"/>
        <c:tickLblPos val="nextTo"/>
        <c:crossAx val="142308480"/>
        <c:crosses val="autoZero"/>
        <c:crossBetween val="midCat"/>
      </c:valAx>
    </c:plotArea>
    <c:plotVisOnly val="1"/>
    <c:dispBlanksAs val="gap"/>
    <c:showDLblsOverMax val="0"/>
  </c:chart>
  <c:spPr>
    <a:solidFill>
      <a:schemeClr val="bg1">
        <a:lumMod val="95000"/>
      </a:schemeClr>
    </a:solidFill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overlay val="0"/>
    </c:title>
    <c:autoTitleDeleted val="0"/>
    <c:plotArea>
      <c:layout>
        <c:manualLayout>
          <c:layoutTarget val="inner"/>
          <c:xMode val="edge"/>
          <c:yMode val="edge"/>
          <c:x val="0.14066588422423404"/>
          <c:y val="0.13562868594914007"/>
          <c:w val="0.78740745230499087"/>
          <c:h val="0.74960571788991492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Sheet5!$F$1</c:f>
              <c:strCache>
                <c:ptCount val="1"/>
              </c:strCache>
            </c:strRef>
          </c:tx>
          <c:spPr>
            <a:ln w="47625">
              <a:noFill/>
            </a:ln>
          </c:spPr>
          <c:marker>
            <c:symbol val="diamond"/>
            <c:size val="7"/>
          </c:marker>
          <c:xVal>
            <c:numRef>
              <c:f>Sheet5!$D$2:$D$1048519</c:f>
              <c:numCache>
                <c:formatCode>m/d/yyyy</c:formatCode>
                <c:ptCount val="1048518"/>
                <c:pt idx="0">
                  <c:v>41275</c:v>
                </c:pt>
                <c:pt idx="1">
                  <c:v>41275</c:v>
                </c:pt>
                <c:pt idx="2">
                  <c:v>41275</c:v>
                </c:pt>
                <c:pt idx="3">
                  <c:v>41275</c:v>
                </c:pt>
                <c:pt idx="4">
                  <c:v>41275</c:v>
                </c:pt>
                <c:pt idx="5">
                  <c:v>41275</c:v>
                </c:pt>
                <c:pt idx="6">
                  <c:v>41275</c:v>
                </c:pt>
                <c:pt idx="7">
                  <c:v>41275</c:v>
                </c:pt>
                <c:pt idx="8">
                  <c:v>41275</c:v>
                </c:pt>
                <c:pt idx="9">
                  <c:v>41275</c:v>
                </c:pt>
                <c:pt idx="10">
                  <c:v>41275</c:v>
                </c:pt>
                <c:pt idx="11">
                  <c:v>41275</c:v>
                </c:pt>
                <c:pt idx="12">
                  <c:v>41275</c:v>
                </c:pt>
                <c:pt idx="13">
                  <c:v>41275</c:v>
                </c:pt>
                <c:pt idx="14">
                  <c:v>41275</c:v>
                </c:pt>
                <c:pt idx="15">
                  <c:v>41275</c:v>
                </c:pt>
                <c:pt idx="16">
                  <c:v>41275</c:v>
                </c:pt>
                <c:pt idx="17">
                  <c:v>41275</c:v>
                </c:pt>
                <c:pt idx="18">
                  <c:v>41275</c:v>
                </c:pt>
                <c:pt idx="19">
                  <c:v>41275</c:v>
                </c:pt>
                <c:pt idx="20">
                  <c:v>41276</c:v>
                </c:pt>
                <c:pt idx="21">
                  <c:v>41276</c:v>
                </c:pt>
                <c:pt idx="22">
                  <c:v>41276</c:v>
                </c:pt>
                <c:pt idx="23">
                  <c:v>41276</c:v>
                </c:pt>
                <c:pt idx="24">
                  <c:v>41276</c:v>
                </c:pt>
                <c:pt idx="25">
                  <c:v>41276</c:v>
                </c:pt>
                <c:pt idx="26">
                  <c:v>41276</c:v>
                </c:pt>
                <c:pt idx="27">
                  <c:v>41276</c:v>
                </c:pt>
                <c:pt idx="28">
                  <c:v>41276</c:v>
                </c:pt>
                <c:pt idx="29">
                  <c:v>41276</c:v>
                </c:pt>
                <c:pt idx="30">
                  <c:v>41276</c:v>
                </c:pt>
                <c:pt idx="31">
                  <c:v>41276</c:v>
                </c:pt>
                <c:pt idx="32">
                  <c:v>41276</c:v>
                </c:pt>
                <c:pt idx="33">
                  <c:v>41276</c:v>
                </c:pt>
                <c:pt idx="34">
                  <c:v>41276</c:v>
                </c:pt>
                <c:pt idx="35">
                  <c:v>41276</c:v>
                </c:pt>
                <c:pt idx="36">
                  <c:v>41276</c:v>
                </c:pt>
                <c:pt idx="37">
                  <c:v>41276</c:v>
                </c:pt>
                <c:pt idx="38">
                  <c:v>41276</c:v>
                </c:pt>
                <c:pt idx="39">
                  <c:v>41276</c:v>
                </c:pt>
                <c:pt idx="40">
                  <c:v>41277</c:v>
                </c:pt>
                <c:pt idx="41">
                  <c:v>41277</c:v>
                </c:pt>
                <c:pt idx="42">
                  <c:v>41277</c:v>
                </c:pt>
                <c:pt idx="43">
                  <c:v>41277</c:v>
                </c:pt>
                <c:pt idx="44">
                  <c:v>41277</c:v>
                </c:pt>
                <c:pt idx="45">
                  <c:v>41277</c:v>
                </c:pt>
                <c:pt idx="46">
                  <c:v>41277</c:v>
                </c:pt>
                <c:pt idx="47">
                  <c:v>41277</c:v>
                </c:pt>
                <c:pt idx="48">
                  <c:v>41277</c:v>
                </c:pt>
                <c:pt idx="49">
                  <c:v>41277</c:v>
                </c:pt>
                <c:pt idx="50">
                  <c:v>41277</c:v>
                </c:pt>
                <c:pt idx="51">
                  <c:v>41277</c:v>
                </c:pt>
                <c:pt idx="52">
                  <c:v>41277</c:v>
                </c:pt>
                <c:pt idx="53">
                  <c:v>41277</c:v>
                </c:pt>
                <c:pt idx="54">
                  <c:v>41277</c:v>
                </c:pt>
                <c:pt idx="55">
                  <c:v>41277</c:v>
                </c:pt>
                <c:pt idx="56">
                  <c:v>41277</c:v>
                </c:pt>
                <c:pt idx="57">
                  <c:v>41277</c:v>
                </c:pt>
                <c:pt idx="58">
                  <c:v>41277</c:v>
                </c:pt>
                <c:pt idx="59">
                  <c:v>41277</c:v>
                </c:pt>
                <c:pt idx="60">
                  <c:v>41278</c:v>
                </c:pt>
                <c:pt idx="61">
                  <c:v>41278</c:v>
                </c:pt>
                <c:pt idx="62">
                  <c:v>41278</c:v>
                </c:pt>
                <c:pt idx="63">
                  <c:v>41278</c:v>
                </c:pt>
                <c:pt idx="64">
                  <c:v>41278</c:v>
                </c:pt>
                <c:pt idx="65">
                  <c:v>41278</c:v>
                </c:pt>
                <c:pt idx="66">
                  <c:v>41278</c:v>
                </c:pt>
                <c:pt idx="67">
                  <c:v>41278</c:v>
                </c:pt>
                <c:pt idx="68">
                  <c:v>41278</c:v>
                </c:pt>
                <c:pt idx="69">
                  <c:v>41278</c:v>
                </c:pt>
                <c:pt idx="70">
                  <c:v>41278</c:v>
                </c:pt>
                <c:pt idx="71">
                  <c:v>41278</c:v>
                </c:pt>
                <c:pt idx="72">
                  <c:v>41278</c:v>
                </c:pt>
                <c:pt idx="73">
                  <c:v>41278</c:v>
                </c:pt>
                <c:pt idx="74">
                  <c:v>41278</c:v>
                </c:pt>
                <c:pt idx="75">
                  <c:v>41278</c:v>
                </c:pt>
                <c:pt idx="76">
                  <c:v>41278</c:v>
                </c:pt>
                <c:pt idx="77">
                  <c:v>41278</c:v>
                </c:pt>
                <c:pt idx="78">
                  <c:v>41278</c:v>
                </c:pt>
                <c:pt idx="79">
                  <c:v>41279</c:v>
                </c:pt>
                <c:pt idx="80">
                  <c:v>41279</c:v>
                </c:pt>
                <c:pt idx="81">
                  <c:v>41279</c:v>
                </c:pt>
                <c:pt idx="82">
                  <c:v>41279</c:v>
                </c:pt>
                <c:pt idx="83">
                  <c:v>41279</c:v>
                </c:pt>
                <c:pt idx="84">
                  <c:v>41279</c:v>
                </c:pt>
                <c:pt idx="85">
                  <c:v>41279</c:v>
                </c:pt>
                <c:pt idx="86">
                  <c:v>41279</c:v>
                </c:pt>
                <c:pt idx="87">
                  <c:v>41279</c:v>
                </c:pt>
                <c:pt idx="88">
                  <c:v>41279</c:v>
                </c:pt>
                <c:pt idx="89">
                  <c:v>41279</c:v>
                </c:pt>
                <c:pt idx="90">
                  <c:v>41279</c:v>
                </c:pt>
                <c:pt idx="91">
                  <c:v>41279</c:v>
                </c:pt>
                <c:pt idx="92">
                  <c:v>41279</c:v>
                </c:pt>
                <c:pt idx="93">
                  <c:v>41279</c:v>
                </c:pt>
                <c:pt idx="94">
                  <c:v>41279</c:v>
                </c:pt>
                <c:pt idx="95">
                  <c:v>41279</c:v>
                </c:pt>
                <c:pt idx="96">
                  <c:v>41279</c:v>
                </c:pt>
                <c:pt idx="97">
                  <c:v>41279</c:v>
                </c:pt>
                <c:pt idx="98">
                  <c:v>41279</c:v>
                </c:pt>
                <c:pt idx="99">
                  <c:v>41280</c:v>
                </c:pt>
                <c:pt idx="100">
                  <c:v>41280</c:v>
                </c:pt>
                <c:pt idx="101">
                  <c:v>41280</c:v>
                </c:pt>
                <c:pt idx="102">
                  <c:v>41280</c:v>
                </c:pt>
                <c:pt idx="103">
                  <c:v>41280</c:v>
                </c:pt>
                <c:pt idx="104">
                  <c:v>41280</c:v>
                </c:pt>
                <c:pt idx="105">
                  <c:v>41280</c:v>
                </c:pt>
                <c:pt idx="106">
                  <c:v>41280</c:v>
                </c:pt>
                <c:pt idx="107">
                  <c:v>41280</c:v>
                </c:pt>
                <c:pt idx="108">
                  <c:v>41280</c:v>
                </c:pt>
                <c:pt idx="109">
                  <c:v>41280</c:v>
                </c:pt>
                <c:pt idx="110">
                  <c:v>41280</c:v>
                </c:pt>
                <c:pt idx="111">
                  <c:v>41280</c:v>
                </c:pt>
                <c:pt idx="112">
                  <c:v>41280</c:v>
                </c:pt>
                <c:pt idx="113">
                  <c:v>41280</c:v>
                </c:pt>
                <c:pt idx="114">
                  <c:v>41280</c:v>
                </c:pt>
                <c:pt idx="115">
                  <c:v>41280</c:v>
                </c:pt>
                <c:pt idx="116">
                  <c:v>41280</c:v>
                </c:pt>
                <c:pt idx="117">
                  <c:v>41280</c:v>
                </c:pt>
                <c:pt idx="118">
                  <c:v>41280</c:v>
                </c:pt>
                <c:pt idx="119">
                  <c:v>41281</c:v>
                </c:pt>
                <c:pt idx="120">
                  <c:v>41281</c:v>
                </c:pt>
                <c:pt idx="121">
                  <c:v>41281</c:v>
                </c:pt>
                <c:pt idx="122">
                  <c:v>41281</c:v>
                </c:pt>
                <c:pt idx="123">
                  <c:v>41281</c:v>
                </c:pt>
                <c:pt idx="124">
                  <c:v>41281</c:v>
                </c:pt>
                <c:pt idx="125">
                  <c:v>41281</c:v>
                </c:pt>
                <c:pt idx="126">
                  <c:v>41281</c:v>
                </c:pt>
                <c:pt idx="127">
                  <c:v>41281</c:v>
                </c:pt>
                <c:pt idx="128">
                  <c:v>41281</c:v>
                </c:pt>
                <c:pt idx="129">
                  <c:v>41281</c:v>
                </c:pt>
                <c:pt idx="130">
                  <c:v>41281</c:v>
                </c:pt>
                <c:pt idx="131">
                  <c:v>41281</c:v>
                </c:pt>
                <c:pt idx="132">
                  <c:v>41281</c:v>
                </c:pt>
                <c:pt idx="133">
                  <c:v>41281</c:v>
                </c:pt>
                <c:pt idx="134">
                  <c:v>41281</c:v>
                </c:pt>
                <c:pt idx="135">
                  <c:v>41281</c:v>
                </c:pt>
                <c:pt idx="136">
                  <c:v>41281</c:v>
                </c:pt>
                <c:pt idx="137">
                  <c:v>41281</c:v>
                </c:pt>
                <c:pt idx="138">
                  <c:v>41281</c:v>
                </c:pt>
                <c:pt idx="139">
                  <c:v>41282</c:v>
                </c:pt>
                <c:pt idx="140">
                  <c:v>41282</c:v>
                </c:pt>
                <c:pt idx="141">
                  <c:v>41282</c:v>
                </c:pt>
                <c:pt idx="142">
                  <c:v>41282</c:v>
                </c:pt>
                <c:pt idx="143">
                  <c:v>41282</c:v>
                </c:pt>
                <c:pt idx="144">
                  <c:v>41282</c:v>
                </c:pt>
                <c:pt idx="145">
                  <c:v>41282</c:v>
                </c:pt>
                <c:pt idx="146">
                  <c:v>41282</c:v>
                </c:pt>
                <c:pt idx="147">
                  <c:v>41282</c:v>
                </c:pt>
                <c:pt idx="148">
                  <c:v>41282</c:v>
                </c:pt>
                <c:pt idx="149">
                  <c:v>41282</c:v>
                </c:pt>
                <c:pt idx="150">
                  <c:v>41282</c:v>
                </c:pt>
                <c:pt idx="151">
                  <c:v>41282</c:v>
                </c:pt>
                <c:pt idx="152">
                  <c:v>41282</c:v>
                </c:pt>
                <c:pt idx="153">
                  <c:v>41282</c:v>
                </c:pt>
                <c:pt idx="154">
                  <c:v>41282</c:v>
                </c:pt>
                <c:pt idx="155">
                  <c:v>41282</c:v>
                </c:pt>
                <c:pt idx="156">
                  <c:v>41282</c:v>
                </c:pt>
                <c:pt idx="157">
                  <c:v>41282</c:v>
                </c:pt>
                <c:pt idx="158">
                  <c:v>41282</c:v>
                </c:pt>
                <c:pt idx="159">
                  <c:v>41283</c:v>
                </c:pt>
                <c:pt idx="160">
                  <c:v>41283</c:v>
                </c:pt>
                <c:pt idx="161">
                  <c:v>41283</c:v>
                </c:pt>
                <c:pt idx="162">
                  <c:v>41283</c:v>
                </c:pt>
                <c:pt idx="163">
                  <c:v>41283</c:v>
                </c:pt>
                <c:pt idx="164">
                  <c:v>41283</c:v>
                </c:pt>
                <c:pt idx="165">
                  <c:v>41283</c:v>
                </c:pt>
                <c:pt idx="166">
                  <c:v>41283</c:v>
                </c:pt>
                <c:pt idx="167">
                  <c:v>41283</c:v>
                </c:pt>
                <c:pt idx="168">
                  <c:v>41283</c:v>
                </c:pt>
                <c:pt idx="169">
                  <c:v>41283</c:v>
                </c:pt>
                <c:pt idx="170">
                  <c:v>41283</c:v>
                </c:pt>
                <c:pt idx="171">
                  <c:v>41283</c:v>
                </c:pt>
                <c:pt idx="172">
                  <c:v>41283</c:v>
                </c:pt>
                <c:pt idx="173">
                  <c:v>41283</c:v>
                </c:pt>
                <c:pt idx="174">
                  <c:v>41283</c:v>
                </c:pt>
                <c:pt idx="175">
                  <c:v>41283</c:v>
                </c:pt>
                <c:pt idx="176">
                  <c:v>41283</c:v>
                </c:pt>
                <c:pt idx="177">
                  <c:v>41283</c:v>
                </c:pt>
                <c:pt idx="178">
                  <c:v>41284</c:v>
                </c:pt>
                <c:pt idx="179">
                  <c:v>41284</c:v>
                </c:pt>
                <c:pt idx="180">
                  <c:v>41284</c:v>
                </c:pt>
                <c:pt idx="181">
                  <c:v>41284</c:v>
                </c:pt>
                <c:pt idx="182">
                  <c:v>41284</c:v>
                </c:pt>
                <c:pt idx="183">
                  <c:v>41284</c:v>
                </c:pt>
                <c:pt idx="184">
                  <c:v>41284</c:v>
                </c:pt>
                <c:pt idx="185">
                  <c:v>41284</c:v>
                </c:pt>
                <c:pt idx="186">
                  <c:v>41284</c:v>
                </c:pt>
                <c:pt idx="187">
                  <c:v>41284</c:v>
                </c:pt>
                <c:pt idx="188">
                  <c:v>41284</c:v>
                </c:pt>
                <c:pt idx="189">
                  <c:v>41284</c:v>
                </c:pt>
                <c:pt idx="190">
                  <c:v>41284</c:v>
                </c:pt>
                <c:pt idx="191">
                  <c:v>41284</c:v>
                </c:pt>
                <c:pt idx="192">
                  <c:v>41284</c:v>
                </c:pt>
                <c:pt idx="193">
                  <c:v>41284</c:v>
                </c:pt>
                <c:pt idx="194">
                  <c:v>41284</c:v>
                </c:pt>
                <c:pt idx="195">
                  <c:v>41284</c:v>
                </c:pt>
                <c:pt idx="196">
                  <c:v>41284</c:v>
                </c:pt>
                <c:pt idx="197">
                  <c:v>41284</c:v>
                </c:pt>
                <c:pt idx="198">
                  <c:v>41285</c:v>
                </c:pt>
                <c:pt idx="199">
                  <c:v>41285</c:v>
                </c:pt>
                <c:pt idx="200">
                  <c:v>41285</c:v>
                </c:pt>
                <c:pt idx="201">
                  <c:v>41285</c:v>
                </c:pt>
                <c:pt idx="202">
                  <c:v>41285</c:v>
                </c:pt>
                <c:pt idx="203">
                  <c:v>41285</c:v>
                </c:pt>
                <c:pt idx="204">
                  <c:v>41285</c:v>
                </c:pt>
                <c:pt idx="205">
                  <c:v>41285</c:v>
                </c:pt>
                <c:pt idx="206">
                  <c:v>41285</c:v>
                </c:pt>
                <c:pt idx="207">
                  <c:v>41285</c:v>
                </c:pt>
                <c:pt idx="208">
                  <c:v>41285</c:v>
                </c:pt>
                <c:pt idx="209">
                  <c:v>41285</c:v>
                </c:pt>
                <c:pt idx="210">
                  <c:v>41285</c:v>
                </c:pt>
                <c:pt idx="211">
                  <c:v>41285</c:v>
                </c:pt>
                <c:pt idx="212">
                  <c:v>41285</c:v>
                </c:pt>
                <c:pt idx="213">
                  <c:v>41285</c:v>
                </c:pt>
                <c:pt idx="214">
                  <c:v>41285</c:v>
                </c:pt>
                <c:pt idx="215">
                  <c:v>41285</c:v>
                </c:pt>
                <c:pt idx="216">
                  <c:v>41285</c:v>
                </c:pt>
                <c:pt idx="217">
                  <c:v>41285</c:v>
                </c:pt>
                <c:pt idx="218">
                  <c:v>41286</c:v>
                </c:pt>
                <c:pt idx="219">
                  <c:v>41286</c:v>
                </c:pt>
                <c:pt idx="220">
                  <c:v>41286</c:v>
                </c:pt>
                <c:pt idx="221">
                  <c:v>41286</c:v>
                </c:pt>
                <c:pt idx="222">
                  <c:v>41286</c:v>
                </c:pt>
                <c:pt idx="223">
                  <c:v>41286</c:v>
                </c:pt>
                <c:pt idx="224">
                  <c:v>41286</c:v>
                </c:pt>
                <c:pt idx="225">
                  <c:v>41286</c:v>
                </c:pt>
                <c:pt idx="226">
                  <c:v>41286</c:v>
                </c:pt>
                <c:pt idx="227">
                  <c:v>41286</c:v>
                </c:pt>
                <c:pt idx="228">
                  <c:v>41286</c:v>
                </c:pt>
                <c:pt idx="229">
                  <c:v>41286</c:v>
                </c:pt>
                <c:pt idx="230">
                  <c:v>41286</c:v>
                </c:pt>
                <c:pt idx="231">
                  <c:v>41286</c:v>
                </c:pt>
                <c:pt idx="232">
                  <c:v>41286</c:v>
                </c:pt>
                <c:pt idx="233">
                  <c:v>41286</c:v>
                </c:pt>
                <c:pt idx="234">
                  <c:v>41286</c:v>
                </c:pt>
                <c:pt idx="235">
                  <c:v>41286</c:v>
                </c:pt>
                <c:pt idx="236">
                  <c:v>41286</c:v>
                </c:pt>
                <c:pt idx="237">
                  <c:v>41286</c:v>
                </c:pt>
                <c:pt idx="238">
                  <c:v>41287</c:v>
                </c:pt>
                <c:pt idx="239">
                  <c:v>41287</c:v>
                </c:pt>
                <c:pt idx="240">
                  <c:v>41287</c:v>
                </c:pt>
                <c:pt idx="241">
                  <c:v>41287</c:v>
                </c:pt>
                <c:pt idx="242">
                  <c:v>41287</c:v>
                </c:pt>
                <c:pt idx="243">
                  <c:v>41287</c:v>
                </c:pt>
                <c:pt idx="244">
                  <c:v>41287</c:v>
                </c:pt>
                <c:pt idx="245">
                  <c:v>41287</c:v>
                </c:pt>
                <c:pt idx="246">
                  <c:v>41287</c:v>
                </c:pt>
                <c:pt idx="247">
                  <c:v>41287</c:v>
                </c:pt>
                <c:pt idx="248">
                  <c:v>41287</c:v>
                </c:pt>
                <c:pt idx="249">
                  <c:v>41287</c:v>
                </c:pt>
                <c:pt idx="250">
                  <c:v>41287</c:v>
                </c:pt>
                <c:pt idx="251">
                  <c:v>41287</c:v>
                </c:pt>
                <c:pt idx="252">
                  <c:v>41287</c:v>
                </c:pt>
                <c:pt idx="253">
                  <c:v>41287</c:v>
                </c:pt>
                <c:pt idx="254">
                  <c:v>41287</c:v>
                </c:pt>
                <c:pt idx="255">
                  <c:v>41287</c:v>
                </c:pt>
                <c:pt idx="256">
                  <c:v>41287</c:v>
                </c:pt>
                <c:pt idx="257">
                  <c:v>41288</c:v>
                </c:pt>
                <c:pt idx="258">
                  <c:v>41288</c:v>
                </c:pt>
                <c:pt idx="259">
                  <c:v>41288</c:v>
                </c:pt>
                <c:pt idx="260">
                  <c:v>41288</c:v>
                </c:pt>
                <c:pt idx="261">
                  <c:v>41288</c:v>
                </c:pt>
                <c:pt idx="262">
                  <c:v>41288</c:v>
                </c:pt>
                <c:pt idx="263">
                  <c:v>41288</c:v>
                </c:pt>
                <c:pt idx="264">
                  <c:v>41288</c:v>
                </c:pt>
                <c:pt idx="265">
                  <c:v>41288</c:v>
                </c:pt>
                <c:pt idx="266">
                  <c:v>41288</c:v>
                </c:pt>
                <c:pt idx="267">
                  <c:v>41288</c:v>
                </c:pt>
                <c:pt idx="268">
                  <c:v>41288</c:v>
                </c:pt>
                <c:pt idx="269">
                  <c:v>41288</c:v>
                </c:pt>
                <c:pt idx="270">
                  <c:v>41288</c:v>
                </c:pt>
                <c:pt idx="271">
                  <c:v>41288</c:v>
                </c:pt>
                <c:pt idx="272">
                  <c:v>41288</c:v>
                </c:pt>
                <c:pt idx="273">
                  <c:v>41288</c:v>
                </c:pt>
                <c:pt idx="274">
                  <c:v>41288</c:v>
                </c:pt>
                <c:pt idx="275">
                  <c:v>41288</c:v>
                </c:pt>
                <c:pt idx="276">
                  <c:v>41288</c:v>
                </c:pt>
                <c:pt idx="277">
                  <c:v>41289</c:v>
                </c:pt>
                <c:pt idx="278">
                  <c:v>41289</c:v>
                </c:pt>
                <c:pt idx="279">
                  <c:v>41289</c:v>
                </c:pt>
                <c:pt idx="280">
                  <c:v>41289</c:v>
                </c:pt>
                <c:pt idx="281">
                  <c:v>41289</c:v>
                </c:pt>
                <c:pt idx="282">
                  <c:v>41289</c:v>
                </c:pt>
                <c:pt idx="283">
                  <c:v>41289</c:v>
                </c:pt>
                <c:pt idx="284">
                  <c:v>41289</c:v>
                </c:pt>
                <c:pt idx="285">
                  <c:v>41289</c:v>
                </c:pt>
                <c:pt idx="286">
                  <c:v>41289</c:v>
                </c:pt>
                <c:pt idx="287">
                  <c:v>41289</c:v>
                </c:pt>
                <c:pt idx="288">
                  <c:v>41289</c:v>
                </c:pt>
                <c:pt idx="289">
                  <c:v>41289</c:v>
                </c:pt>
                <c:pt idx="290">
                  <c:v>41289</c:v>
                </c:pt>
                <c:pt idx="291">
                  <c:v>41289</c:v>
                </c:pt>
                <c:pt idx="292">
                  <c:v>41289</c:v>
                </c:pt>
                <c:pt idx="293">
                  <c:v>41289</c:v>
                </c:pt>
                <c:pt idx="294">
                  <c:v>41289</c:v>
                </c:pt>
                <c:pt idx="295">
                  <c:v>41290</c:v>
                </c:pt>
                <c:pt idx="296">
                  <c:v>41290</c:v>
                </c:pt>
                <c:pt idx="297">
                  <c:v>41290</c:v>
                </c:pt>
                <c:pt idx="298">
                  <c:v>41290</c:v>
                </c:pt>
                <c:pt idx="299">
                  <c:v>41290</c:v>
                </c:pt>
                <c:pt idx="300">
                  <c:v>41290</c:v>
                </c:pt>
                <c:pt idx="301">
                  <c:v>41290</c:v>
                </c:pt>
                <c:pt idx="302">
                  <c:v>41290</c:v>
                </c:pt>
                <c:pt idx="303">
                  <c:v>41290</c:v>
                </c:pt>
                <c:pt idx="304">
                  <c:v>41290</c:v>
                </c:pt>
                <c:pt idx="305">
                  <c:v>41290</c:v>
                </c:pt>
                <c:pt idx="306">
                  <c:v>41290</c:v>
                </c:pt>
                <c:pt idx="307">
                  <c:v>41290</c:v>
                </c:pt>
                <c:pt idx="308">
                  <c:v>41290</c:v>
                </c:pt>
                <c:pt idx="309">
                  <c:v>41290</c:v>
                </c:pt>
                <c:pt idx="310">
                  <c:v>41290</c:v>
                </c:pt>
                <c:pt idx="311">
                  <c:v>41290</c:v>
                </c:pt>
                <c:pt idx="312">
                  <c:v>41290</c:v>
                </c:pt>
                <c:pt idx="313">
                  <c:v>41290</c:v>
                </c:pt>
                <c:pt idx="314">
                  <c:v>41290</c:v>
                </c:pt>
                <c:pt idx="315">
                  <c:v>41291</c:v>
                </c:pt>
                <c:pt idx="316">
                  <c:v>41291</c:v>
                </c:pt>
                <c:pt idx="317">
                  <c:v>41291</c:v>
                </c:pt>
                <c:pt idx="318">
                  <c:v>41291</c:v>
                </c:pt>
                <c:pt idx="319">
                  <c:v>41291</c:v>
                </c:pt>
                <c:pt idx="320">
                  <c:v>41291</c:v>
                </c:pt>
                <c:pt idx="321">
                  <c:v>41291</c:v>
                </c:pt>
                <c:pt idx="322">
                  <c:v>41291</c:v>
                </c:pt>
                <c:pt idx="323">
                  <c:v>41291</c:v>
                </c:pt>
                <c:pt idx="324">
                  <c:v>41291</c:v>
                </c:pt>
                <c:pt idx="325">
                  <c:v>41291</c:v>
                </c:pt>
                <c:pt idx="326">
                  <c:v>41291</c:v>
                </c:pt>
                <c:pt idx="327">
                  <c:v>41291</c:v>
                </c:pt>
                <c:pt idx="328">
                  <c:v>41291</c:v>
                </c:pt>
                <c:pt idx="329">
                  <c:v>41291</c:v>
                </c:pt>
                <c:pt idx="330">
                  <c:v>41291</c:v>
                </c:pt>
                <c:pt idx="331">
                  <c:v>41291</c:v>
                </c:pt>
                <c:pt idx="332">
                  <c:v>41291</c:v>
                </c:pt>
                <c:pt idx="333">
                  <c:v>41291</c:v>
                </c:pt>
                <c:pt idx="334">
                  <c:v>41291</c:v>
                </c:pt>
                <c:pt idx="335">
                  <c:v>41292</c:v>
                </c:pt>
                <c:pt idx="336">
                  <c:v>41292</c:v>
                </c:pt>
                <c:pt idx="337">
                  <c:v>41292</c:v>
                </c:pt>
                <c:pt idx="338">
                  <c:v>41292</c:v>
                </c:pt>
                <c:pt idx="339">
                  <c:v>41292</c:v>
                </c:pt>
                <c:pt idx="340">
                  <c:v>41292</c:v>
                </c:pt>
                <c:pt idx="341">
                  <c:v>41292</c:v>
                </c:pt>
                <c:pt idx="342">
                  <c:v>41292</c:v>
                </c:pt>
                <c:pt idx="343">
                  <c:v>41292</c:v>
                </c:pt>
                <c:pt idx="344">
                  <c:v>41292</c:v>
                </c:pt>
                <c:pt idx="345">
                  <c:v>41292</c:v>
                </c:pt>
                <c:pt idx="346">
                  <c:v>41292</c:v>
                </c:pt>
                <c:pt idx="347">
                  <c:v>41292</c:v>
                </c:pt>
                <c:pt idx="348">
                  <c:v>41292</c:v>
                </c:pt>
                <c:pt idx="349">
                  <c:v>41292</c:v>
                </c:pt>
                <c:pt idx="350">
                  <c:v>41292</c:v>
                </c:pt>
                <c:pt idx="351">
                  <c:v>41292</c:v>
                </c:pt>
                <c:pt idx="352">
                  <c:v>41292</c:v>
                </c:pt>
                <c:pt idx="353">
                  <c:v>41292</c:v>
                </c:pt>
                <c:pt idx="354">
                  <c:v>41292</c:v>
                </c:pt>
                <c:pt idx="355">
                  <c:v>41293</c:v>
                </c:pt>
                <c:pt idx="356">
                  <c:v>41293</c:v>
                </c:pt>
                <c:pt idx="357">
                  <c:v>41293</c:v>
                </c:pt>
                <c:pt idx="358">
                  <c:v>41293</c:v>
                </c:pt>
                <c:pt idx="359">
                  <c:v>41293</c:v>
                </c:pt>
                <c:pt idx="360">
                  <c:v>41293</c:v>
                </c:pt>
                <c:pt idx="361">
                  <c:v>41293</c:v>
                </c:pt>
                <c:pt idx="362">
                  <c:v>41293</c:v>
                </c:pt>
                <c:pt idx="363">
                  <c:v>41293</c:v>
                </c:pt>
                <c:pt idx="364">
                  <c:v>41293</c:v>
                </c:pt>
                <c:pt idx="365">
                  <c:v>41293</c:v>
                </c:pt>
                <c:pt idx="366">
                  <c:v>41293</c:v>
                </c:pt>
                <c:pt idx="367">
                  <c:v>41293</c:v>
                </c:pt>
                <c:pt idx="368">
                  <c:v>41293</c:v>
                </c:pt>
                <c:pt idx="369">
                  <c:v>41293</c:v>
                </c:pt>
                <c:pt idx="370">
                  <c:v>41293</c:v>
                </c:pt>
                <c:pt idx="371">
                  <c:v>41293</c:v>
                </c:pt>
                <c:pt idx="372">
                  <c:v>41293</c:v>
                </c:pt>
                <c:pt idx="373">
                  <c:v>41293</c:v>
                </c:pt>
                <c:pt idx="374">
                  <c:v>41294</c:v>
                </c:pt>
                <c:pt idx="375">
                  <c:v>41294</c:v>
                </c:pt>
                <c:pt idx="376">
                  <c:v>41294</c:v>
                </c:pt>
                <c:pt idx="377">
                  <c:v>41294</c:v>
                </c:pt>
                <c:pt idx="378">
                  <c:v>41294</c:v>
                </c:pt>
                <c:pt idx="379">
                  <c:v>41294</c:v>
                </c:pt>
                <c:pt idx="380">
                  <c:v>41294</c:v>
                </c:pt>
                <c:pt idx="381">
                  <c:v>41294</c:v>
                </c:pt>
                <c:pt idx="382">
                  <c:v>41294</c:v>
                </c:pt>
                <c:pt idx="383">
                  <c:v>41294</c:v>
                </c:pt>
                <c:pt idx="384">
                  <c:v>41294</c:v>
                </c:pt>
                <c:pt idx="385">
                  <c:v>41294</c:v>
                </c:pt>
                <c:pt idx="386">
                  <c:v>41294</c:v>
                </c:pt>
                <c:pt idx="387">
                  <c:v>41294</c:v>
                </c:pt>
                <c:pt idx="388">
                  <c:v>41294</c:v>
                </c:pt>
                <c:pt idx="389">
                  <c:v>41294</c:v>
                </c:pt>
                <c:pt idx="390">
                  <c:v>41294</c:v>
                </c:pt>
                <c:pt idx="391">
                  <c:v>41294</c:v>
                </c:pt>
                <c:pt idx="392">
                  <c:v>41294</c:v>
                </c:pt>
                <c:pt idx="393">
                  <c:v>41294</c:v>
                </c:pt>
                <c:pt idx="394">
                  <c:v>41295</c:v>
                </c:pt>
                <c:pt idx="395">
                  <c:v>41295</c:v>
                </c:pt>
                <c:pt idx="396">
                  <c:v>41295</c:v>
                </c:pt>
                <c:pt idx="397">
                  <c:v>41295</c:v>
                </c:pt>
                <c:pt idx="398">
                  <c:v>41295</c:v>
                </c:pt>
                <c:pt idx="399">
                  <c:v>41295</c:v>
                </c:pt>
                <c:pt idx="400">
                  <c:v>41295</c:v>
                </c:pt>
                <c:pt idx="401">
                  <c:v>41295</c:v>
                </c:pt>
                <c:pt idx="402">
                  <c:v>41295</c:v>
                </c:pt>
                <c:pt idx="403">
                  <c:v>41295</c:v>
                </c:pt>
                <c:pt idx="404">
                  <c:v>41295</c:v>
                </c:pt>
                <c:pt idx="405">
                  <c:v>41295</c:v>
                </c:pt>
                <c:pt idx="406">
                  <c:v>41295</c:v>
                </c:pt>
                <c:pt idx="407">
                  <c:v>41295</c:v>
                </c:pt>
                <c:pt idx="408">
                  <c:v>41295</c:v>
                </c:pt>
                <c:pt idx="409">
                  <c:v>41295</c:v>
                </c:pt>
                <c:pt idx="410">
                  <c:v>41295</c:v>
                </c:pt>
                <c:pt idx="411">
                  <c:v>41295</c:v>
                </c:pt>
                <c:pt idx="412">
                  <c:v>41295</c:v>
                </c:pt>
                <c:pt idx="413">
                  <c:v>41295</c:v>
                </c:pt>
                <c:pt idx="414">
                  <c:v>41296</c:v>
                </c:pt>
                <c:pt idx="415">
                  <c:v>41296</c:v>
                </c:pt>
                <c:pt idx="416">
                  <c:v>41296</c:v>
                </c:pt>
                <c:pt idx="417">
                  <c:v>41296</c:v>
                </c:pt>
                <c:pt idx="418">
                  <c:v>41296</c:v>
                </c:pt>
                <c:pt idx="419">
                  <c:v>41296</c:v>
                </c:pt>
                <c:pt idx="420">
                  <c:v>41296</c:v>
                </c:pt>
                <c:pt idx="421">
                  <c:v>41296</c:v>
                </c:pt>
                <c:pt idx="422">
                  <c:v>41296</c:v>
                </c:pt>
                <c:pt idx="423">
                  <c:v>41296</c:v>
                </c:pt>
                <c:pt idx="424">
                  <c:v>41296</c:v>
                </c:pt>
                <c:pt idx="425">
                  <c:v>41296</c:v>
                </c:pt>
                <c:pt idx="426">
                  <c:v>41296</c:v>
                </c:pt>
                <c:pt idx="427">
                  <c:v>41296</c:v>
                </c:pt>
                <c:pt idx="428">
                  <c:v>41296</c:v>
                </c:pt>
                <c:pt idx="429">
                  <c:v>41296</c:v>
                </c:pt>
                <c:pt idx="430">
                  <c:v>41296</c:v>
                </c:pt>
                <c:pt idx="431">
                  <c:v>41296</c:v>
                </c:pt>
                <c:pt idx="432">
                  <c:v>41296</c:v>
                </c:pt>
                <c:pt idx="433">
                  <c:v>41296</c:v>
                </c:pt>
                <c:pt idx="434">
                  <c:v>41297</c:v>
                </c:pt>
                <c:pt idx="435">
                  <c:v>41297</c:v>
                </c:pt>
                <c:pt idx="436">
                  <c:v>41297</c:v>
                </c:pt>
                <c:pt idx="437">
                  <c:v>41297</c:v>
                </c:pt>
                <c:pt idx="438">
                  <c:v>41297</c:v>
                </c:pt>
                <c:pt idx="439">
                  <c:v>41297</c:v>
                </c:pt>
                <c:pt idx="440">
                  <c:v>41297</c:v>
                </c:pt>
                <c:pt idx="441">
                  <c:v>41297</c:v>
                </c:pt>
                <c:pt idx="442">
                  <c:v>41297</c:v>
                </c:pt>
                <c:pt idx="443">
                  <c:v>41297</c:v>
                </c:pt>
                <c:pt idx="444">
                  <c:v>41297</c:v>
                </c:pt>
                <c:pt idx="445">
                  <c:v>41297</c:v>
                </c:pt>
                <c:pt idx="446">
                  <c:v>41297</c:v>
                </c:pt>
                <c:pt idx="447">
                  <c:v>41297</c:v>
                </c:pt>
                <c:pt idx="448">
                  <c:v>41297</c:v>
                </c:pt>
                <c:pt idx="449">
                  <c:v>41297</c:v>
                </c:pt>
                <c:pt idx="450">
                  <c:v>41297</c:v>
                </c:pt>
                <c:pt idx="451">
                  <c:v>41297</c:v>
                </c:pt>
                <c:pt idx="452">
                  <c:v>41297</c:v>
                </c:pt>
                <c:pt idx="453">
                  <c:v>41297</c:v>
                </c:pt>
                <c:pt idx="454">
                  <c:v>41298</c:v>
                </c:pt>
                <c:pt idx="455">
                  <c:v>41298</c:v>
                </c:pt>
                <c:pt idx="456">
                  <c:v>41298</c:v>
                </c:pt>
                <c:pt idx="457">
                  <c:v>41298</c:v>
                </c:pt>
                <c:pt idx="458">
                  <c:v>41298</c:v>
                </c:pt>
                <c:pt idx="459">
                  <c:v>41298</c:v>
                </c:pt>
                <c:pt idx="460">
                  <c:v>41298</c:v>
                </c:pt>
                <c:pt idx="461">
                  <c:v>41298</c:v>
                </c:pt>
                <c:pt idx="462">
                  <c:v>41298</c:v>
                </c:pt>
                <c:pt idx="463">
                  <c:v>41298</c:v>
                </c:pt>
                <c:pt idx="464">
                  <c:v>41298</c:v>
                </c:pt>
                <c:pt idx="465">
                  <c:v>41298</c:v>
                </c:pt>
                <c:pt idx="466">
                  <c:v>41298</c:v>
                </c:pt>
                <c:pt idx="467">
                  <c:v>41298</c:v>
                </c:pt>
                <c:pt idx="468">
                  <c:v>41298</c:v>
                </c:pt>
                <c:pt idx="469">
                  <c:v>41298</c:v>
                </c:pt>
                <c:pt idx="470">
                  <c:v>41298</c:v>
                </c:pt>
                <c:pt idx="471">
                  <c:v>41298</c:v>
                </c:pt>
                <c:pt idx="472">
                  <c:v>41298</c:v>
                </c:pt>
                <c:pt idx="473">
                  <c:v>41299</c:v>
                </c:pt>
                <c:pt idx="474">
                  <c:v>41299</c:v>
                </c:pt>
                <c:pt idx="475">
                  <c:v>41299</c:v>
                </c:pt>
                <c:pt idx="476">
                  <c:v>41299</c:v>
                </c:pt>
                <c:pt idx="477">
                  <c:v>41299</c:v>
                </c:pt>
                <c:pt idx="478">
                  <c:v>41299</c:v>
                </c:pt>
                <c:pt idx="479">
                  <c:v>41299</c:v>
                </c:pt>
                <c:pt idx="480">
                  <c:v>41299</c:v>
                </c:pt>
                <c:pt idx="481">
                  <c:v>41299</c:v>
                </c:pt>
                <c:pt idx="482">
                  <c:v>41299</c:v>
                </c:pt>
                <c:pt idx="483">
                  <c:v>41299</c:v>
                </c:pt>
                <c:pt idx="484">
                  <c:v>41299</c:v>
                </c:pt>
                <c:pt idx="485">
                  <c:v>41299</c:v>
                </c:pt>
                <c:pt idx="486">
                  <c:v>41299</c:v>
                </c:pt>
                <c:pt idx="487">
                  <c:v>41299</c:v>
                </c:pt>
                <c:pt idx="488">
                  <c:v>41299</c:v>
                </c:pt>
                <c:pt idx="489">
                  <c:v>41299</c:v>
                </c:pt>
                <c:pt idx="490">
                  <c:v>41299</c:v>
                </c:pt>
                <c:pt idx="491">
                  <c:v>41300</c:v>
                </c:pt>
                <c:pt idx="492">
                  <c:v>41300</c:v>
                </c:pt>
                <c:pt idx="493">
                  <c:v>41300</c:v>
                </c:pt>
                <c:pt idx="494">
                  <c:v>41300</c:v>
                </c:pt>
                <c:pt idx="495">
                  <c:v>41300</c:v>
                </c:pt>
                <c:pt idx="496">
                  <c:v>41300</c:v>
                </c:pt>
                <c:pt idx="497">
                  <c:v>41300</c:v>
                </c:pt>
                <c:pt idx="498">
                  <c:v>41300</c:v>
                </c:pt>
                <c:pt idx="499">
                  <c:v>41300</c:v>
                </c:pt>
                <c:pt idx="500">
                  <c:v>41300</c:v>
                </c:pt>
                <c:pt idx="501">
                  <c:v>41300</c:v>
                </c:pt>
                <c:pt idx="502">
                  <c:v>41300</c:v>
                </c:pt>
                <c:pt idx="503">
                  <c:v>41300</c:v>
                </c:pt>
                <c:pt idx="504">
                  <c:v>41300</c:v>
                </c:pt>
                <c:pt idx="505">
                  <c:v>41300</c:v>
                </c:pt>
                <c:pt idx="506">
                  <c:v>41300</c:v>
                </c:pt>
                <c:pt idx="507">
                  <c:v>41300</c:v>
                </c:pt>
                <c:pt idx="508">
                  <c:v>41300</c:v>
                </c:pt>
                <c:pt idx="509">
                  <c:v>41300</c:v>
                </c:pt>
                <c:pt idx="510">
                  <c:v>41300</c:v>
                </c:pt>
                <c:pt idx="511">
                  <c:v>41301</c:v>
                </c:pt>
                <c:pt idx="512">
                  <c:v>41301</c:v>
                </c:pt>
                <c:pt idx="513">
                  <c:v>41301</c:v>
                </c:pt>
                <c:pt idx="514">
                  <c:v>41301</c:v>
                </c:pt>
                <c:pt idx="515">
                  <c:v>41301</c:v>
                </c:pt>
                <c:pt idx="516">
                  <c:v>41301</c:v>
                </c:pt>
                <c:pt idx="517">
                  <c:v>41301</c:v>
                </c:pt>
                <c:pt idx="518">
                  <c:v>41301</c:v>
                </c:pt>
                <c:pt idx="519">
                  <c:v>41301</c:v>
                </c:pt>
                <c:pt idx="520">
                  <c:v>41301</c:v>
                </c:pt>
                <c:pt idx="521">
                  <c:v>41301</c:v>
                </c:pt>
                <c:pt idx="522">
                  <c:v>41301</c:v>
                </c:pt>
                <c:pt idx="523">
                  <c:v>41301</c:v>
                </c:pt>
                <c:pt idx="524">
                  <c:v>41301</c:v>
                </c:pt>
                <c:pt idx="525">
                  <c:v>41301</c:v>
                </c:pt>
                <c:pt idx="526">
                  <c:v>41301</c:v>
                </c:pt>
                <c:pt idx="527">
                  <c:v>41301</c:v>
                </c:pt>
                <c:pt idx="528">
                  <c:v>41301</c:v>
                </c:pt>
                <c:pt idx="529">
                  <c:v>41301</c:v>
                </c:pt>
                <c:pt idx="530">
                  <c:v>41301</c:v>
                </c:pt>
                <c:pt idx="531">
                  <c:v>41302</c:v>
                </c:pt>
                <c:pt idx="532">
                  <c:v>41302</c:v>
                </c:pt>
                <c:pt idx="533">
                  <c:v>41302</c:v>
                </c:pt>
                <c:pt idx="534">
                  <c:v>41302</c:v>
                </c:pt>
                <c:pt idx="535">
                  <c:v>41302</c:v>
                </c:pt>
                <c:pt idx="536">
                  <c:v>41302</c:v>
                </c:pt>
                <c:pt idx="537">
                  <c:v>41302</c:v>
                </c:pt>
                <c:pt idx="538">
                  <c:v>41302</c:v>
                </c:pt>
                <c:pt idx="539">
                  <c:v>41302</c:v>
                </c:pt>
                <c:pt idx="540">
                  <c:v>41302</c:v>
                </c:pt>
                <c:pt idx="541">
                  <c:v>41302</c:v>
                </c:pt>
                <c:pt idx="542">
                  <c:v>41302</c:v>
                </c:pt>
                <c:pt idx="543">
                  <c:v>41302</c:v>
                </c:pt>
                <c:pt idx="544">
                  <c:v>41302</c:v>
                </c:pt>
                <c:pt idx="545">
                  <c:v>41302</c:v>
                </c:pt>
                <c:pt idx="546">
                  <c:v>41302</c:v>
                </c:pt>
                <c:pt idx="547">
                  <c:v>41302</c:v>
                </c:pt>
                <c:pt idx="548">
                  <c:v>41302</c:v>
                </c:pt>
                <c:pt idx="549">
                  <c:v>41302</c:v>
                </c:pt>
                <c:pt idx="550">
                  <c:v>41303</c:v>
                </c:pt>
                <c:pt idx="551">
                  <c:v>41303</c:v>
                </c:pt>
                <c:pt idx="552">
                  <c:v>41303</c:v>
                </c:pt>
                <c:pt idx="553">
                  <c:v>41303</c:v>
                </c:pt>
                <c:pt idx="554">
                  <c:v>41303</c:v>
                </c:pt>
                <c:pt idx="555">
                  <c:v>41303</c:v>
                </c:pt>
                <c:pt idx="556">
                  <c:v>41303</c:v>
                </c:pt>
                <c:pt idx="557">
                  <c:v>41303</c:v>
                </c:pt>
                <c:pt idx="558">
                  <c:v>41303</c:v>
                </c:pt>
                <c:pt idx="559">
                  <c:v>41303</c:v>
                </c:pt>
                <c:pt idx="560">
                  <c:v>41303</c:v>
                </c:pt>
                <c:pt idx="561">
                  <c:v>41303</c:v>
                </c:pt>
                <c:pt idx="562">
                  <c:v>41303</c:v>
                </c:pt>
                <c:pt idx="563">
                  <c:v>41303</c:v>
                </c:pt>
                <c:pt idx="564">
                  <c:v>41303</c:v>
                </c:pt>
                <c:pt idx="565">
                  <c:v>41303</c:v>
                </c:pt>
                <c:pt idx="566">
                  <c:v>41303</c:v>
                </c:pt>
                <c:pt idx="567">
                  <c:v>41303</c:v>
                </c:pt>
                <c:pt idx="568">
                  <c:v>41303</c:v>
                </c:pt>
                <c:pt idx="569">
                  <c:v>41303</c:v>
                </c:pt>
                <c:pt idx="570">
                  <c:v>41304</c:v>
                </c:pt>
                <c:pt idx="571">
                  <c:v>41304</c:v>
                </c:pt>
                <c:pt idx="572">
                  <c:v>41304</c:v>
                </c:pt>
                <c:pt idx="573">
                  <c:v>41304</c:v>
                </c:pt>
                <c:pt idx="574">
                  <c:v>41304</c:v>
                </c:pt>
                <c:pt idx="575">
                  <c:v>41304</c:v>
                </c:pt>
                <c:pt idx="576">
                  <c:v>41304</c:v>
                </c:pt>
                <c:pt idx="577">
                  <c:v>41304</c:v>
                </c:pt>
                <c:pt idx="578">
                  <c:v>41304</c:v>
                </c:pt>
                <c:pt idx="579">
                  <c:v>41304</c:v>
                </c:pt>
                <c:pt idx="580">
                  <c:v>41304</c:v>
                </c:pt>
                <c:pt idx="581">
                  <c:v>41304</c:v>
                </c:pt>
                <c:pt idx="582">
                  <c:v>41304</c:v>
                </c:pt>
                <c:pt idx="583">
                  <c:v>41304</c:v>
                </c:pt>
                <c:pt idx="584">
                  <c:v>41304</c:v>
                </c:pt>
                <c:pt idx="585">
                  <c:v>41304</c:v>
                </c:pt>
                <c:pt idx="586">
                  <c:v>41304</c:v>
                </c:pt>
                <c:pt idx="587">
                  <c:v>41304</c:v>
                </c:pt>
                <c:pt idx="588">
                  <c:v>41304</c:v>
                </c:pt>
                <c:pt idx="589">
                  <c:v>41304</c:v>
                </c:pt>
                <c:pt idx="590">
                  <c:v>41305</c:v>
                </c:pt>
                <c:pt idx="591">
                  <c:v>41305</c:v>
                </c:pt>
                <c:pt idx="592">
                  <c:v>41305</c:v>
                </c:pt>
                <c:pt idx="593">
                  <c:v>41305</c:v>
                </c:pt>
                <c:pt idx="594">
                  <c:v>41305</c:v>
                </c:pt>
                <c:pt idx="595">
                  <c:v>41305</c:v>
                </c:pt>
                <c:pt idx="596">
                  <c:v>41305</c:v>
                </c:pt>
                <c:pt idx="597">
                  <c:v>41305</c:v>
                </c:pt>
                <c:pt idx="598">
                  <c:v>41305</c:v>
                </c:pt>
                <c:pt idx="599">
                  <c:v>41305</c:v>
                </c:pt>
                <c:pt idx="600">
                  <c:v>41305</c:v>
                </c:pt>
                <c:pt idx="601">
                  <c:v>41305</c:v>
                </c:pt>
                <c:pt idx="602">
                  <c:v>41305</c:v>
                </c:pt>
                <c:pt idx="603">
                  <c:v>41305</c:v>
                </c:pt>
                <c:pt idx="604">
                  <c:v>41305</c:v>
                </c:pt>
                <c:pt idx="605">
                  <c:v>41305</c:v>
                </c:pt>
                <c:pt idx="606">
                  <c:v>41305</c:v>
                </c:pt>
                <c:pt idx="607">
                  <c:v>41305</c:v>
                </c:pt>
                <c:pt idx="608">
                  <c:v>41305</c:v>
                </c:pt>
                <c:pt idx="609">
                  <c:v>41305</c:v>
                </c:pt>
                <c:pt idx="610">
                  <c:v>41306</c:v>
                </c:pt>
                <c:pt idx="611">
                  <c:v>41306</c:v>
                </c:pt>
                <c:pt idx="612">
                  <c:v>41306</c:v>
                </c:pt>
                <c:pt idx="613">
                  <c:v>41306</c:v>
                </c:pt>
                <c:pt idx="614">
                  <c:v>41306</c:v>
                </c:pt>
                <c:pt idx="615">
                  <c:v>41306</c:v>
                </c:pt>
                <c:pt idx="616">
                  <c:v>41306</c:v>
                </c:pt>
                <c:pt idx="617">
                  <c:v>41306</c:v>
                </c:pt>
                <c:pt idx="618">
                  <c:v>41306</c:v>
                </c:pt>
                <c:pt idx="619">
                  <c:v>41306</c:v>
                </c:pt>
                <c:pt idx="620">
                  <c:v>41306</c:v>
                </c:pt>
                <c:pt idx="621">
                  <c:v>41306</c:v>
                </c:pt>
                <c:pt idx="622">
                  <c:v>41306</c:v>
                </c:pt>
                <c:pt idx="623">
                  <c:v>41306</c:v>
                </c:pt>
                <c:pt idx="624">
                  <c:v>41306</c:v>
                </c:pt>
                <c:pt idx="625">
                  <c:v>41306</c:v>
                </c:pt>
                <c:pt idx="626">
                  <c:v>41306</c:v>
                </c:pt>
                <c:pt idx="627">
                  <c:v>41310</c:v>
                </c:pt>
                <c:pt idx="628">
                  <c:v>41310</c:v>
                </c:pt>
                <c:pt idx="629">
                  <c:v>41310</c:v>
                </c:pt>
                <c:pt idx="630">
                  <c:v>41310</c:v>
                </c:pt>
                <c:pt idx="631">
                  <c:v>41310</c:v>
                </c:pt>
                <c:pt idx="632">
                  <c:v>41310</c:v>
                </c:pt>
                <c:pt idx="633">
                  <c:v>41310</c:v>
                </c:pt>
                <c:pt idx="634">
                  <c:v>41310</c:v>
                </c:pt>
                <c:pt idx="635">
                  <c:v>41310</c:v>
                </c:pt>
                <c:pt idx="636">
                  <c:v>41311</c:v>
                </c:pt>
                <c:pt idx="637">
                  <c:v>41311</c:v>
                </c:pt>
                <c:pt idx="638">
                  <c:v>41311</c:v>
                </c:pt>
                <c:pt idx="639">
                  <c:v>41311</c:v>
                </c:pt>
                <c:pt idx="640">
                  <c:v>41311</c:v>
                </c:pt>
                <c:pt idx="641">
                  <c:v>41311</c:v>
                </c:pt>
                <c:pt idx="642">
                  <c:v>41311</c:v>
                </c:pt>
                <c:pt idx="643">
                  <c:v>41311</c:v>
                </c:pt>
                <c:pt idx="644">
                  <c:v>41311</c:v>
                </c:pt>
                <c:pt idx="645">
                  <c:v>41311</c:v>
                </c:pt>
                <c:pt idx="646">
                  <c:v>41311</c:v>
                </c:pt>
                <c:pt idx="647">
                  <c:v>41311</c:v>
                </c:pt>
                <c:pt idx="648">
                  <c:v>41311</c:v>
                </c:pt>
                <c:pt idx="649">
                  <c:v>41311</c:v>
                </c:pt>
                <c:pt idx="650">
                  <c:v>41311</c:v>
                </c:pt>
                <c:pt idx="651">
                  <c:v>41311</c:v>
                </c:pt>
                <c:pt idx="652">
                  <c:v>41311</c:v>
                </c:pt>
                <c:pt idx="653">
                  <c:v>41311</c:v>
                </c:pt>
                <c:pt idx="654">
                  <c:v>41311</c:v>
                </c:pt>
                <c:pt idx="655">
                  <c:v>41311</c:v>
                </c:pt>
                <c:pt idx="656">
                  <c:v>41312</c:v>
                </c:pt>
                <c:pt idx="657">
                  <c:v>41312</c:v>
                </c:pt>
                <c:pt idx="658">
                  <c:v>41312</c:v>
                </c:pt>
                <c:pt idx="659">
                  <c:v>41312</c:v>
                </c:pt>
                <c:pt idx="660">
                  <c:v>41312</c:v>
                </c:pt>
                <c:pt idx="661">
                  <c:v>41312</c:v>
                </c:pt>
                <c:pt idx="662">
                  <c:v>41312</c:v>
                </c:pt>
                <c:pt idx="663">
                  <c:v>41312</c:v>
                </c:pt>
                <c:pt idx="664">
                  <c:v>41312</c:v>
                </c:pt>
                <c:pt idx="665">
                  <c:v>41312</c:v>
                </c:pt>
                <c:pt idx="666">
                  <c:v>41312</c:v>
                </c:pt>
                <c:pt idx="667">
                  <c:v>41312</c:v>
                </c:pt>
                <c:pt idx="668">
                  <c:v>41312</c:v>
                </c:pt>
                <c:pt idx="669">
                  <c:v>41312</c:v>
                </c:pt>
                <c:pt idx="670">
                  <c:v>41312</c:v>
                </c:pt>
                <c:pt idx="671">
                  <c:v>41312</c:v>
                </c:pt>
                <c:pt idx="672">
                  <c:v>41312</c:v>
                </c:pt>
                <c:pt idx="673">
                  <c:v>41312</c:v>
                </c:pt>
                <c:pt idx="674">
                  <c:v>41312</c:v>
                </c:pt>
                <c:pt idx="675">
                  <c:v>41312</c:v>
                </c:pt>
                <c:pt idx="676">
                  <c:v>41313</c:v>
                </c:pt>
                <c:pt idx="677">
                  <c:v>41313</c:v>
                </c:pt>
                <c:pt idx="678">
                  <c:v>41313</c:v>
                </c:pt>
                <c:pt idx="679">
                  <c:v>41313</c:v>
                </c:pt>
                <c:pt idx="680">
                  <c:v>41313</c:v>
                </c:pt>
                <c:pt idx="681">
                  <c:v>41313</c:v>
                </c:pt>
                <c:pt idx="682">
                  <c:v>41313</c:v>
                </c:pt>
                <c:pt idx="683">
                  <c:v>41313</c:v>
                </c:pt>
                <c:pt idx="684">
                  <c:v>41313</c:v>
                </c:pt>
                <c:pt idx="685">
                  <c:v>41313</c:v>
                </c:pt>
                <c:pt idx="686">
                  <c:v>41313</c:v>
                </c:pt>
                <c:pt idx="687">
                  <c:v>41313</c:v>
                </c:pt>
                <c:pt idx="688">
                  <c:v>41313</c:v>
                </c:pt>
                <c:pt idx="689">
                  <c:v>41313</c:v>
                </c:pt>
                <c:pt idx="690">
                  <c:v>41313</c:v>
                </c:pt>
                <c:pt idx="691">
                  <c:v>41313</c:v>
                </c:pt>
                <c:pt idx="692">
                  <c:v>41313</c:v>
                </c:pt>
                <c:pt idx="693">
                  <c:v>41313</c:v>
                </c:pt>
                <c:pt idx="694">
                  <c:v>41313</c:v>
                </c:pt>
                <c:pt idx="695">
                  <c:v>41313</c:v>
                </c:pt>
                <c:pt idx="696">
                  <c:v>41314</c:v>
                </c:pt>
                <c:pt idx="697">
                  <c:v>41314</c:v>
                </c:pt>
                <c:pt idx="698">
                  <c:v>41314</c:v>
                </c:pt>
                <c:pt idx="699">
                  <c:v>41314</c:v>
                </c:pt>
                <c:pt idx="700">
                  <c:v>41314</c:v>
                </c:pt>
                <c:pt idx="701">
                  <c:v>41314</c:v>
                </c:pt>
                <c:pt idx="702">
                  <c:v>41314</c:v>
                </c:pt>
                <c:pt idx="703">
                  <c:v>41314</c:v>
                </c:pt>
                <c:pt idx="704">
                  <c:v>41314</c:v>
                </c:pt>
                <c:pt idx="705">
                  <c:v>41314</c:v>
                </c:pt>
                <c:pt idx="706">
                  <c:v>41314</c:v>
                </c:pt>
                <c:pt idx="707">
                  <c:v>41314</c:v>
                </c:pt>
                <c:pt idx="708">
                  <c:v>41314</c:v>
                </c:pt>
                <c:pt idx="709">
                  <c:v>41314</c:v>
                </c:pt>
                <c:pt idx="710">
                  <c:v>41314</c:v>
                </c:pt>
                <c:pt idx="711">
                  <c:v>41314</c:v>
                </c:pt>
                <c:pt idx="712">
                  <c:v>41314</c:v>
                </c:pt>
                <c:pt idx="713">
                  <c:v>41314</c:v>
                </c:pt>
                <c:pt idx="714">
                  <c:v>41314</c:v>
                </c:pt>
                <c:pt idx="715">
                  <c:v>41315</c:v>
                </c:pt>
                <c:pt idx="716">
                  <c:v>41315</c:v>
                </c:pt>
                <c:pt idx="717">
                  <c:v>41315</c:v>
                </c:pt>
                <c:pt idx="718">
                  <c:v>41315</c:v>
                </c:pt>
                <c:pt idx="719">
                  <c:v>41315</c:v>
                </c:pt>
                <c:pt idx="720">
                  <c:v>41315</c:v>
                </c:pt>
                <c:pt idx="721">
                  <c:v>41315</c:v>
                </c:pt>
                <c:pt idx="722">
                  <c:v>41315</c:v>
                </c:pt>
                <c:pt idx="723">
                  <c:v>41315</c:v>
                </c:pt>
                <c:pt idx="724">
                  <c:v>41315</c:v>
                </c:pt>
                <c:pt idx="725">
                  <c:v>41315</c:v>
                </c:pt>
                <c:pt idx="726">
                  <c:v>41315</c:v>
                </c:pt>
                <c:pt idx="727">
                  <c:v>41315</c:v>
                </c:pt>
                <c:pt idx="728">
                  <c:v>41315</c:v>
                </c:pt>
                <c:pt idx="729">
                  <c:v>41315</c:v>
                </c:pt>
                <c:pt idx="730">
                  <c:v>41315</c:v>
                </c:pt>
                <c:pt idx="731">
                  <c:v>41315</c:v>
                </c:pt>
                <c:pt idx="732">
                  <c:v>41315</c:v>
                </c:pt>
                <c:pt idx="733">
                  <c:v>41315</c:v>
                </c:pt>
                <c:pt idx="734">
                  <c:v>41315</c:v>
                </c:pt>
                <c:pt idx="735">
                  <c:v>41316</c:v>
                </c:pt>
                <c:pt idx="736">
                  <c:v>41316</c:v>
                </c:pt>
                <c:pt idx="737">
                  <c:v>41316</c:v>
                </c:pt>
                <c:pt idx="738">
                  <c:v>41316</c:v>
                </c:pt>
                <c:pt idx="739">
                  <c:v>41316</c:v>
                </c:pt>
                <c:pt idx="740">
                  <c:v>41316</c:v>
                </c:pt>
                <c:pt idx="741">
                  <c:v>41316</c:v>
                </c:pt>
                <c:pt idx="742">
                  <c:v>41316</c:v>
                </c:pt>
                <c:pt idx="743">
                  <c:v>41316</c:v>
                </c:pt>
                <c:pt idx="744">
                  <c:v>41316</c:v>
                </c:pt>
                <c:pt idx="745">
                  <c:v>41316</c:v>
                </c:pt>
                <c:pt idx="746">
                  <c:v>41316</c:v>
                </c:pt>
                <c:pt idx="747">
                  <c:v>41316</c:v>
                </c:pt>
                <c:pt idx="748">
                  <c:v>41316</c:v>
                </c:pt>
                <c:pt idx="749">
                  <c:v>41316</c:v>
                </c:pt>
                <c:pt idx="750">
                  <c:v>41316</c:v>
                </c:pt>
                <c:pt idx="751">
                  <c:v>41316</c:v>
                </c:pt>
                <c:pt idx="752">
                  <c:v>41316</c:v>
                </c:pt>
                <c:pt idx="753">
                  <c:v>41316</c:v>
                </c:pt>
                <c:pt idx="754">
                  <c:v>41316</c:v>
                </c:pt>
                <c:pt idx="755">
                  <c:v>41317</c:v>
                </c:pt>
                <c:pt idx="756">
                  <c:v>41317</c:v>
                </c:pt>
                <c:pt idx="757">
                  <c:v>41317</c:v>
                </c:pt>
                <c:pt idx="758">
                  <c:v>41317</c:v>
                </c:pt>
                <c:pt idx="759">
                  <c:v>41317</c:v>
                </c:pt>
                <c:pt idx="760">
                  <c:v>41317</c:v>
                </c:pt>
                <c:pt idx="761">
                  <c:v>41317</c:v>
                </c:pt>
                <c:pt idx="762">
                  <c:v>41317</c:v>
                </c:pt>
                <c:pt idx="763">
                  <c:v>41317</c:v>
                </c:pt>
                <c:pt idx="764">
                  <c:v>41317</c:v>
                </c:pt>
                <c:pt idx="765">
                  <c:v>41317</c:v>
                </c:pt>
                <c:pt idx="766">
                  <c:v>41317</c:v>
                </c:pt>
                <c:pt idx="767">
                  <c:v>41317</c:v>
                </c:pt>
                <c:pt idx="768">
                  <c:v>41317</c:v>
                </c:pt>
                <c:pt idx="769">
                  <c:v>41317</c:v>
                </c:pt>
                <c:pt idx="770">
                  <c:v>41317</c:v>
                </c:pt>
                <c:pt idx="771">
                  <c:v>41317</c:v>
                </c:pt>
                <c:pt idx="772">
                  <c:v>41317</c:v>
                </c:pt>
                <c:pt idx="773">
                  <c:v>41317</c:v>
                </c:pt>
                <c:pt idx="774">
                  <c:v>41317</c:v>
                </c:pt>
                <c:pt idx="775">
                  <c:v>41318</c:v>
                </c:pt>
                <c:pt idx="776">
                  <c:v>41318</c:v>
                </c:pt>
                <c:pt idx="777">
                  <c:v>41318</c:v>
                </c:pt>
                <c:pt idx="778">
                  <c:v>41318</c:v>
                </c:pt>
                <c:pt idx="779">
                  <c:v>41318</c:v>
                </c:pt>
                <c:pt idx="780">
                  <c:v>41318</c:v>
                </c:pt>
                <c:pt idx="781">
                  <c:v>41318</c:v>
                </c:pt>
                <c:pt idx="782">
                  <c:v>41318</c:v>
                </c:pt>
                <c:pt idx="783">
                  <c:v>41318</c:v>
                </c:pt>
                <c:pt idx="784">
                  <c:v>41318</c:v>
                </c:pt>
                <c:pt idx="785">
                  <c:v>41318</c:v>
                </c:pt>
                <c:pt idx="786">
                  <c:v>41318</c:v>
                </c:pt>
                <c:pt idx="787">
                  <c:v>41318</c:v>
                </c:pt>
                <c:pt idx="788">
                  <c:v>41318</c:v>
                </c:pt>
                <c:pt idx="789">
                  <c:v>41318</c:v>
                </c:pt>
                <c:pt idx="790">
                  <c:v>41318</c:v>
                </c:pt>
                <c:pt idx="791">
                  <c:v>41318</c:v>
                </c:pt>
                <c:pt idx="792">
                  <c:v>41318</c:v>
                </c:pt>
                <c:pt idx="793">
                  <c:v>41318</c:v>
                </c:pt>
                <c:pt idx="794">
                  <c:v>41319</c:v>
                </c:pt>
                <c:pt idx="795">
                  <c:v>41319</c:v>
                </c:pt>
                <c:pt idx="796">
                  <c:v>41319</c:v>
                </c:pt>
                <c:pt idx="797">
                  <c:v>41319</c:v>
                </c:pt>
                <c:pt idx="798">
                  <c:v>41319</c:v>
                </c:pt>
                <c:pt idx="799">
                  <c:v>41319</c:v>
                </c:pt>
                <c:pt idx="800">
                  <c:v>41319</c:v>
                </c:pt>
                <c:pt idx="801">
                  <c:v>41319</c:v>
                </c:pt>
                <c:pt idx="802">
                  <c:v>41319</c:v>
                </c:pt>
                <c:pt idx="803">
                  <c:v>41319</c:v>
                </c:pt>
                <c:pt idx="804">
                  <c:v>41319</c:v>
                </c:pt>
                <c:pt idx="805">
                  <c:v>41319</c:v>
                </c:pt>
                <c:pt idx="806">
                  <c:v>41319</c:v>
                </c:pt>
                <c:pt idx="807">
                  <c:v>41319</c:v>
                </c:pt>
                <c:pt idx="808">
                  <c:v>41319</c:v>
                </c:pt>
                <c:pt idx="809">
                  <c:v>41319</c:v>
                </c:pt>
                <c:pt idx="810">
                  <c:v>41319</c:v>
                </c:pt>
                <c:pt idx="811">
                  <c:v>41319</c:v>
                </c:pt>
                <c:pt idx="812">
                  <c:v>41319</c:v>
                </c:pt>
                <c:pt idx="813">
                  <c:v>41319</c:v>
                </c:pt>
                <c:pt idx="814">
                  <c:v>41320</c:v>
                </c:pt>
                <c:pt idx="815">
                  <c:v>41320</c:v>
                </c:pt>
                <c:pt idx="816">
                  <c:v>41320</c:v>
                </c:pt>
                <c:pt idx="817">
                  <c:v>41320</c:v>
                </c:pt>
                <c:pt idx="818">
                  <c:v>41320</c:v>
                </c:pt>
                <c:pt idx="819">
                  <c:v>41320</c:v>
                </c:pt>
                <c:pt idx="820">
                  <c:v>41320</c:v>
                </c:pt>
                <c:pt idx="821">
                  <c:v>41320</c:v>
                </c:pt>
                <c:pt idx="822">
                  <c:v>41320</c:v>
                </c:pt>
                <c:pt idx="823">
                  <c:v>41320</c:v>
                </c:pt>
                <c:pt idx="824">
                  <c:v>41320</c:v>
                </c:pt>
                <c:pt idx="825">
                  <c:v>41320</c:v>
                </c:pt>
                <c:pt idx="826">
                  <c:v>41320</c:v>
                </c:pt>
                <c:pt idx="827">
                  <c:v>41320</c:v>
                </c:pt>
                <c:pt idx="828">
                  <c:v>41320</c:v>
                </c:pt>
                <c:pt idx="829">
                  <c:v>41320</c:v>
                </c:pt>
                <c:pt idx="830">
                  <c:v>41320</c:v>
                </c:pt>
                <c:pt idx="831">
                  <c:v>41320</c:v>
                </c:pt>
                <c:pt idx="832">
                  <c:v>41320</c:v>
                </c:pt>
                <c:pt idx="833">
                  <c:v>41320</c:v>
                </c:pt>
                <c:pt idx="834">
                  <c:v>41321</c:v>
                </c:pt>
                <c:pt idx="835">
                  <c:v>41321</c:v>
                </c:pt>
                <c:pt idx="836">
                  <c:v>41321</c:v>
                </c:pt>
                <c:pt idx="837">
                  <c:v>41321</c:v>
                </c:pt>
                <c:pt idx="838">
                  <c:v>41321</c:v>
                </c:pt>
                <c:pt idx="839">
                  <c:v>41321</c:v>
                </c:pt>
                <c:pt idx="840">
                  <c:v>41321</c:v>
                </c:pt>
                <c:pt idx="841">
                  <c:v>41321</c:v>
                </c:pt>
                <c:pt idx="842">
                  <c:v>41321</c:v>
                </c:pt>
                <c:pt idx="843">
                  <c:v>41321</c:v>
                </c:pt>
                <c:pt idx="844">
                  <c:v>41321</c:v>
                </c:pt>
                <c:pt idx="845">
                  <c:v>41321</c:v>
                </c:pt>
                <c:pt idx="846">
                  <c:v>41321</c:v>
                </c:pt>
                <c:pt idx="847">
                  <c:v>41321</c:v>
                </c:pt>
                <c:pt idx="848">
                  <c:v>41321</c:v>
                </c:pt>
                <c:pt idx="849">
                  <c:v>41321</c:v>
                </c:pt>
                <c:pt idx="850">
                  <c:v>41321</c:v>
                </c:pt>
                <c:pt idx="851">
                  <c:v>41321</c:v>
                </c:pt>
                <c:pt idx="852">
                  <c:v>41321</c:v>
                </c:pt>
                <c:pt idx="853">
                  <c:v>41321</c:v>
                </c:pt>
                <c:pt idx="854">
                  <c:v>41322</c:v>
                </c:pt>
                <c:pt idx="855">
                  <c:v>41322</c:v>
                </c:pt>
                <c:pt idx="856">
                  <c:v>41322</c:v>
                </c:pt>
                <c:pt idx="857">
                  <c:v>41322</c:v>
                </c:pt>
                <c:pt idx="858">
                  <c:v>41322</c:v>
                </c:pt>
                <c:pt idx="859">
                  <c:v>41322</c:v>
                </c:pt>
                <c:pt idx="860">
                  <c:v>41322</c:v>
                </c:pt>
                <c:pt idx="861">
                  <c:v>41322</c:v>
                </c:pt>
                <c:pt idx="862">
                  <c:v>41322</c:v>
                </c:pt>
                <c:pt idx="863">
                  <c:v>41322</c:v>
                </c:pt>
                <c:pt idx="864">
                  <c:v>41322</c:v>
                </c:pt>
                <c:pt idx="865">
                  <c:v>41322</c:v>
                </c:pt>
                <c:pt idx="866">
                  <c:v>41322</c:v>
                </c:pt>
                <c:pt idx="867">
                  <c:v>41322</c:v>
                </c:pt>
                <c:pt idx="868">
                  <c:v>41322</c:v>
                </c:pt>
                <c:pt idx="869">
                  <c:v>41322</c:v>
                </c:pt>
                <c:pt idx="870">
                  <c:v>41322</c:v>
                </c:pt>
                <c:pt idx="871">
                  <c:v>41322</c:v>
                </c:pt>
                <c:pt idx="872">
                  <c:v>41322</c:v>
                </c:pt>
                <c:pt idx="873">
                  <c:v>41322</c:v>
                </c:pt>
                <c:pt idx="874">
                  <c:v>41323</c:v>
                </c:pt>
                <c:pt idx="875">
                  <c:v>41323</c:v>
                </c:pt>
                <c:pt idx="876">
                  <c:v>41323</c:v>
                </c:pt>
                <c:pt idx="877">
                  <c:v>41323</c:v>
                </c:pt>
                <c:pt idx="878">
                  <c:v>41323</c:v>
                </c:pt>
                <c:pt idx="879">
                  <c:v>41323</c:v>
                </c:pt>
                <c:pt idx="880">
                  <c:v>41323</c:v>
                </c:pt>
                <c:pt idx="881">
                  <c:v>41323</c:v>
                </c:pt>
                <c:pt idx="882">
                  <c:v>41323</c:v>
                </c:pt>
                <c:pt idx="883">
                  <c:v>41323</c:v>
                </c:pt>
                <c:pt idx="884">
                  <c:v>41323</c:v>
                </c:pt>
                <c:pt idx="885">
                  <c:v>41323</c:v>
                </c:pt>
                <c:pt idx="886">
                  <c:v>41323</c:v>
                </c:pt>
                <c:pt idx="887">
                  <c:v>41323</c:v>
                </c:pt>
                <c:pt idx="888">
                  <c:v>41323</c:v>
                </c:pt>
                <c:pt idx="889">
                  <c:v>41323</c:v>
                </c:pt>
                <c:pt idx="890">
                  <c:v>41323</c:v>
                </c:pt>
                <c:pt idx="891">
                  <c:v>41323</c:v>
                </c:pt>
                <c:pt idx="892">
                  <c:v>41323</c:v>
                </c:pt>
                <c:pt idx="893">
                  <c:v>41324</c:v>
                </c:pt>
                <c:pt idx="894">
                  <c:v>41324</c:v>
                </c:pt>
                <c:pt idx="895">
                  <c:v>41324</c:v>
                </c:pt>
                <c:pt idx="896">
                  <c:v>41324</c:v>
                </c:pt>
                <c:pt idx="897">
                  <c:v>41324</c:v>
                </c:pt>
                <c:pt idx="898">
                  <c:v>41324</c:v>
                </c:pt>
                <c:pt idx="899">
                  <c:v>41324</c:v>
                </c:pt>
                <c:pt idx="900">
                  <c:v>41324</c:v>
                </c:pt>
                <c:pt idx="901">
                  <c:v>41324</c:v>
                </c:pt>
                <c:pt idx="902">
                  <c:v>41324</c:v>
                </c:pt>
                <c:pt idx="903">
                  <c:v>41324</c:v>
                </c:pt>
                <c:pt idx="904">
                  <c:v>41324</c:v>
                </c:pt>
                <c:pt idx="905">
                  <c:v>41324</c:v>
                </c:pt>
                <c:pt idx="906">
                  <c:v>41324</c:v>
                </c:pt>
                <c:pt idx="907">
                  <c:v>41324</c:v>
                </c:pt>
                <c:pt idx="908">
                  <c:v>41324</c:v>
                </c:pt>
                <c:pt idx="909">
                  <c:v>41324</c:v>
                </c:pt>
                <c:pt idx="910">
                  <c:v>41324</c:v>
                </c:pt>
                <c:pt idx="911">
                  <c:v>41324</c:v>
                </c:pt>
                <c:pt idx="912">
                  <c:v>41324</c:v>
                </c:pt>
                <c:pt idx="913">
                  <c:v>41325</c:v>
                </c:pt>
                <c:pt idx="914">
                  <c:v>41325</c:v>
                </c:pt>
                <c:pt idx="915">
                  <c:v>41325</c:v>
                </c:pt>
                <c:pt idx="916">
                  <c:v>41325</c:v>
                </c:pt>
                <c:pt idx="917">
                  <c:v>41325</c:v>
                </c:pt>
                <c:pt idx="918">
                  <c:v>41325</c:v>
                </c:pt>
                <c:pt idx="919">
                  <c:v>41325</c:v>
                </c:pt>
                <c:pt idx="920">
                  <c:v>41325</c:v>
                </c:pt>
                <c:pt idx="921">
                  <c:v>41325</c:v>
                </c:pt>
                <c:pt idx="922">
                  <c:v>41325</c:v>
                </c:pt>
                <c:pt idx="923">
                  <c:v>41325</c:v>
                </c:pt>
                <c:pt idx="924">
                  <c:v>41325</c:v>
                </c:pt>
                <c:pt idx="925">
                  <c:v>41325</c:v>
                </c:pt>
                <c:pt idx="926">
                  <c:v>41325</c:v>
                </c:pt>
                <c:pt idx="927">
                  <c:v>41325</c:v>
                </c:pt>
                <c:pt idx="928">
                  <c:v>41325</c:v>
                </c:pt>
                <c:pt idx="929">
                  <c:v>41325</c:v>
                </c:pt>
                <c:pt idx="930">
                  <c:v>41325</c:v>
                </c:pt>
                <c:pt idx="931">
                  <c:v>41325</c:v>
                </c:pt>
                <c:pt idx="932">
                  <c:v>41325</c:v>
                </c:pt>
                <c:pt idx="933">
                  <c:v>41326</c:v>
                </c:pt>
                <c:pt idx="934">
                  <c:v>41326</c:v>
                </c:pt>
                <c:pt idx="935">
                  <c:v>41326</c:v>
                </c:pt>
                <c:pt idx="936">
                  <c:v>41326</c:v>
                </c:pt>
                <c:pt idx="937">
                  <c:v>41326</c:v>
                </c:pt>
                <c:pt idx="938">
                  <c:v>41326</c:v>
                </c:pt>
                <c:pt idx="939">
                  <c:v>41326</c:v>
                </c:pt>
                <c:pt idx="940">
                  <c:v>41326</c:v>
                </c:pt>
                <c:pt idx="941">
                  <c:v>41326</c:v>
                </c:pt>
                <c:pt idx="942">
                  <c:v>41326</c:v>
                </c:pt>
                <c:pt idx="943">
                  <c:v>41326</c:v>
                </c:pt>
                <c:pt idx="944">
                  <c:v>41326</c:v>
                </c:pt>
                <c:pt idx="945">
                  <c:v>41326</c:v>
                </c:pt>
                <c:pt idx="946">
                  <c:v>41326</c:v>
                </c:pt>
                <c:pt idx="947">
                  <c:v>41326</c:v>
                </c:pt>
                <c:pt idx="948">
                  <c:v>41326</c:v>
                </c:pt>
                <c:pt idx="949">
                  <c:v>41326</c:v>
                </c:pt>
                <c:pt idx="950">
                  <c:v>41326</c:v>
                </c:pt>
                <c:pt idx="951">
                  <c:v>41326</c:v>
                </c:pt>
                <c:pt idx="952">
                  <c:v>41326</c:v>
                </c:pt>
                <c:pt idx="953">
                  <c:v>41327</c:v>
                </c:pt>
                <c:pt idx="954">
                  <c:v>41327</c:v>
                </c:pt>
                <c:pt idx="955">
                  <c:v>41327</c:v>
                </c:pt>
                <c:pt idx="956">
                  <c:v>41327</c:v>
                </c:pt>
                <c:pt idx="957">
                  <c:v>41327</c:v>
                </c:pt>
                <c:pt idx="958">
                  <c:v>41327</c:v>
                </c:pt>
                <c:pt idx="959">
                  <c:v>41327</c:v>
                </c:pt>
                <c:pt idx="960">
                  <c:v>41327</c:v>
                </c:pt>
                <c:pt idx="961">
                  <c:v>41327</c:v>
                </c:pt>
                <c:pt idx="962">
                  <c:v>41327</c:v>
                </c:pt>
                <c:pt idx="963">
                  <c:v>41327</c:v>
                </c:pt>
                <c:pt idx="964">
                  <c:v>41327</c:v>
                </c:pt>
                <c:pt idx="965">
                  <c:v>41327</c:v>
                </c:pt>
                <c:pt idx="966">
                  <c:v>41327</c:v>
                </c:pt>
                <c:pt idx="967">
                  <c:v>41327</c:v>
                </c:pt>
                <c:pt idx="968">
                  <c:v>41327</c:v>
                </c:pt>
                <c:pt idx="969">
                  <c:v>41327</c:v>
                </c:pt>
                <c:pt idx="970">
                  <c:v>41327</c:v>
                </c:pt>
                <c:pt idx="971">
                  <c:v>41327</c:v>
                </c:pt>
                <c:pt idx="972">
                  <c:v>41328</c:v>
                </c:pt>
                <c:pt idx="973">
                  <c:v>41328</c:v>
                </c:pt>
                <c:pt idx="974">
                  <c:v>41328</c:v>
                </c:pt>
                <c:pt idx="975">
                  <c:v>41328</c:v>
                </c:pt>
                <c:pt idx="976">
                  <c:v>41328</c:v>
                </c:pt>
                <c:pt idx="977">
                  <c:v>41328</c:v>
                </c:pt>
                <c:pt idx="978">
                  <c:v>41328</c:v>
                </c:pt>
                <c:pt idx="979">
                  <c:v>41328</c:v>
                </c:pt>
                <c:pt idx="980">
                  <c:v>41328</c:v>
                </c:pt>
                <c:pt idx="981">
                  <c:v>41328</c:v>
                </c:pt>
                <c:pt idx="982">
                  <c:v>41328</c:v>
                </c:pt>
                <c:pt idx="983">
                  <c:v>41328</c:v>
                </c:pt>
                <c:pt idx="984">
                  <c:v>41328</c:v>
                </c:pt>
                <c:pt idx="985">
                  <c:v>41328</c:v>
                </c:pt>
                <c:pt idx="986">
                  <c:v>41328</c:v>
                </c:pt>
                <c:pt idx="987">
                  <c:v>41328</c:v>
                </c:pt>
                <c:pt idx="988">
                  <c:v>41328</c:v>
                </c:pt>
                <c:pt idx="989">
                  <c:v>41328</c:v>
                </c:pt>
                <c:pt idx="990">
                  <c:v>41328</c:v>
                </c:pt>
                <c:pt idx="991">
                  <c:v>41328</c:v>
                </c:pt>
                <c:pt idx="992">
                  <c:v>41329</c:v>
                </c:pt>
                <c:pt idx="993">
                  <c:v>41329</c:v>
                </c:pt>
                <c:pt idx="994">
                  <c:v>41329</c:v>
                </c:pt>
                <c:pt idx="995">
                  <c:v>41329</c:v>
                </c:pt>
                <c:pt idx="996">
                  <c:v>41329</c:v>
                </c:pt>
                <c:pt idx="997">
                  <c:v>41329</c:v>
                </c:pt>
                <c:pt idx="998">
                  <c:v>41329</c:v>
                </c:pt>
                <c:pt idx="999">
                  <c:v>41329</c:v>
                </c:pt>
                <c:pt idx="1000">
                  <c:v>41329</c:v>
                </c:pt>
                <c:pt idx="1001">
                  <c:v>41329</c:v>
                </c:pt>
                <c:pt idx="1002">
                  <c:v>41329</c:v>
                </c:pt>
                <c:pt idx="1003">
                  <c:v>41329</c:v>
                </c:pt>
                <c:pt idx="1004">
                  <c:v>41329</c:v>
                </c:pt>
                <c:pt idx="1005">
                  <c:v>41329</c:v>
                </c:pt>
                <c:pt idx="1006">
                  <c:v>41329</c:v>
                </c:pt>
                <c:pt idx="1007">
                  <c:v>41329</c:v>
                </c:pt>
                <c:pt idx="1008">
                  <c:v>41329</c:v>
                </c:pt>
                <c:pt idx="1009">
                  <c:v>41329</c:v>
                </c:pt>
                <c:pt idx="1010">
                  <c:v>41329</c:v>
                </c:pt>
                <c:pt idx="1011">
                  <c:v>41329</c:v>
                </c:pt>
                <c:pt idx="1012">
                  <c:v>41330</c:v>
                </c:pt>
                <c:pt idx="1013">
                  <c:v>41330</c:v>
                </c:pt>
                <c:pt idx="1014">
                  <c:v>41330</c:v>
                </c:pt>
                <c:pt idx="1015">
                  <c:v>41330</c:v>
                </c:pt>
                <c:pt idx="1016">
                  <c:v>41330</c:v>
                </c:pt>
                <c:pt idx="1017">
                  <c:v>41330</c:v>
                </c:pt>
                <c:pt idx="1018">
                  <c:v>41330</c:v>
                </c:pt>
                <c:pt idx="1019">
                  <c:v>41330</c:v>
                </c:pt>
                <c:pt idx="1020">
                  <c:v>41330</c:v>
                </c:pt>
                <c:pt idx="1021">
                  <c:v>41330</c:v>
                </c:pt>
                <c:pt idx="1022">
                  <c:v>41330</c:v>
                </c:pt>
                <c:pt idx="1023">
                  <c:v>41330</c:v>
                </c:pt>
                <c:pt idx="1024">
                  <c:v>41330</c:v>
                </c:pt>
                <c:pt idx="1025">
                  <c:v>41330</c:v>
                </c:pt>
                <c:pt idx="1026">
                  <c:v>41330</c:v>
                </c:pt>
                <c:pt idx="1027">
                  <c:v>41330</c:v>
                </c:pt>
                <c:pt idx="1028">
                  <c:v>41330</c:v>
                </c:pt>
                <c:pt idx="1029">
                  <c:v>41330</c:v>
                </c:pt>
                <c:pt idx="1030">
                  <c:v>41330</c:v>
                </c:pt>
                <c:pt idx="1031">
                  <c:v>41330</c:v>
                </c:pt>
                <c:pt idx="1032">
                  <c:v>41331</c:v>
                </c:pt>
                <c:pt idx="1033">
                  <c:v>41331</c:v>
                </c:pt>
                <c:pt idx="1034">
                  <c:v>41331</c:v>
                </c:pt>
                <c:pt idx="1035">
                  <c:v>41331</c:v>
                </c:pt>
                <c:pt idx="1036">
                  <c:v>41331</c:v>
                </c:pt>
                <c:pt idx="1037">
                  <c:v>41331</c:v>
                </c:pt>
                <c:pt idx="1038">
                  <c:v>41331</c:v>
                </c:pt>
                <c:pt idx="1039">
                  <c:v>41331</c:v>
                </c:pt>
                <c:pt idx="1040">
                  <c:v>41331</c:v>
                </c:pt>
                <c:pt idx="1041">
                  <c:v>41331</c:v>
                </c:pt>
                <c:pt idx="1042">
                  <c:v>41331</c:v>
                </c:pt>
                <c:pt idx="1043">
                  <c:v>41331</c:v>
                </c:pt>
                <c:pt idx="1044">
                  <c:v>41331</c:v>
                </c:pt>
                <c:pt idx="1045">
                  <c:v>41331</c:v>
                </c:pt>
                <c:pt idx="1046">
                  <c:v>41331</c:v>
                </c:pt>
                <c:pt idx="1047">
                  <c:v>41331</c:v>
                </c:pt>
                <c:pt idx="1048">
                  <c:v>41331</c:v>
                </c:pt>
                <c:pt idx="1049">
                  <c:v>41331</c:v>
                </c:pt>
                <c:pt idx="1050">
                  <c:v>41331</c:v>
                </c:pt>
                <c:pt idx="1051">
                  <c:v>41331</c:v>
                </c:pt>
                <c:pt idx="1052">
                  <c:v>41332</c:v>
                </c:pt>
                <c:pt idx="1053">
                  <c:v>41332</c:v>
                </c:pt>
                <c:pt idx="1054">
                  <c:v>41332</c:v>
                </c:pt>
                <c:pt idx="1055">
                  <c:v>41332</c:v>
                </c:pt>
                <c:pt idx="1056">
                  <c:v>41332</c:v>
                </c:pt>
                <c:pt idx="1057">
                  <c:v>41332</c:v>
                </c:pt>
                <c:pt idx="1058">
                  <c:v>41332</c:v>
                </c:pt>
                <c:pt idx="1059">
                  <c:v>41332</c:v>
                </c:pt>
                <c:pt idx="1060">
                  <c:v>41332</c:v>
                </c:pt>
                <c:pt idx="1061">
                  <c:v>41332</c:v>
                </c:pt>
                <c:pt idx="1062">
                  <c:v>41332</c:v>
                </c:pt>
                <c:pt idx="1063">
                  <c:v>41332</c:v>
                </c:pt>
                <c:pt idx="1064">
                  <c:v>41332</c:v>
                </c:pt>
                <c:pt idx="1065">
                  <c:v>41332</c:v>
                </c:pt>
                <c:pt idx="1066">
                  <c:v>41332</c:v>
                </c:pt>
                <c:pt idx="1067">
                  <c:v>41332</c:v>
                </c:pt>
                <c:pt idx="1068">
                  <c:v>41332</c:v>
                </c:pt>
                <c:pt idx="1069">
                  <c:v>41332</c:v>
                </c:pt>
                <c:pt idx="1070">
                  <c:v>41332</c:v>
                </c:pt>
                <c:pt idx="1071">
                  <c:v>41333</c:v>
                </c:pt>
                <c:pt idx="1072">
                  <c:v>41333</c:v>
                </c:pt>
                <c:pt idx="1073">
                  <c:v>41333</c:v>
                </c:pt>
                <c:pt idx="1074">
                  <c:v>41333</c:v>
                </c:pt>
                <c:pt idx="1075">
                  <c:v>41333</c:v>
                </c:pt>
                <c:pt idx="1076">
                  <c:v>41333</c:v>
                </c:pt>
                <c:pt idx="1077">
                  <c:v>41333</c:v>
                </c:pt>
                <c:pt idx="1078">
                  <c:v>41333</c:v>
                </c:pt>
                <c:pt idx="1079">
                  <c:v>41333</c:v>
                </c:pt>
                <c:pt idx="1080">
                  <c:v>41333</c:v>
                </c:pt>
                <c:pt idx="1081">
                  <c:v>41333</c:v>
                </c:pt>
                <c:pt idx="1082">
                  <c:v>41333</c:v>
                </c:pt>
                <c:pt idx="1083">
                  <c:v>41333</c:v>
                </c:pt>
                <c:pt idx="1084">
                  <c:v>41333</c:v>
                </c:pt>
                <c:pt idx="1085">
                  <c:v>41333</c:v>
                </c:pt>
                <c:pt idx="1086">
                  <c:v>41333</c:v>
                </c:pt>
                <c:pt idx="1087">
                  <c:v>41333</c:v>
                </c:pt>
                <c:pt idx="1088">
                  <c:v>41333</c:v>
                </c:pt>
                <c:pt idx="1089">
                  <c:v>41333</c:v>
                </c:pt>
                <c:pt idx="1090">
                  <c:v>41333</c:v>
                </c:pt>
                <c:pt idx="1091">
                  <c:v>41334</c:v>
                </c:pt>
                <c:pt idx="1092">
                  <c:v>41334</c:v>
                </c:pt>
                <c:pt idx="1093">
                  <c:v>41334</c:v>
                </c:pt>
                <c:pt idx="1094">
                  <c:v>41334</c:v>
                </c:pt>
                <c:pt idx="1095">
                  <c:v>41334</c:v>
                </c:pt>
                <c:pt idx="1096">
                  <c:v>41334</c:v>
                </c:pt>
                <c:pt idx="1097">
                  <c:v>41334</c:v>
                </c:pt>
                <c:pt idx="1098">
                  <c:v>41334</c:v>
                </c:pt>
                <c:pt idx="1099">
                  <c:v>41334</c:v>
                </c:pt>
                <c:pt idx="1100">
                  <c:v>41334</c:v>
                </c:pt>
                <c:pt idx="1101">
                  <c:v>41334</c:v>
                </c:pt>
                <c:pt idx="1102">
                  <c:v>41334</c:v>
                </c:pt>
                <c:pt idx="1103">
                  <c:v>41334</c:v>
                </c:pt>
                <c:pt idx="1104">
                  <c:v>41334</c:v>
                </c:pt>
                <c:pt idx="1105">
                  <c:v>41334</c:v>
                </c:pt>
                <c:pt idx="1106">
                  <c:v>41334</c:v>
                </c:pt>
                <c:pt idx="1107">
                  <c:v>41334</c:v>
                </c:pt>
                <c:pt idx="1108">
                  <c:v>41334</c:v>
                </c:pt>
                <c:pt idx="1109">
                  <c:v>41334</c:v>
                </c:pt>
                <c:pt idx="1110">
                  <c:v>41334</c:v>
                </c:pt>
                <c:pt idx="1111">
                  <c:v>41335</c:v>
                </c:pt>
                <c:pt idx="1112">
                  <c:v>41335</c:v>
                </c:pt>
                <c:pt idx="1113">
                  <c:v>41335</c:v>
                </c:pt>
                <c:pt idx="1114">
                  <c:v>41335</c:v>
                </c:pt>
                <c:pt idx="1115">
                  <c:v>41335</c:v>
                </c:pt>
                <c:pt idx="1116">
                  <c:v>41335</c:v>
                </c:pt>
                <c:pt idx="1117">
                  <c:v>41335</c:v>
                </c:pt>
                <c:pt idx="1118">
                  <c:v>41335</c:v>
                </c:pt>
                <c:pt idx="1119">
                  <c:v>41335</c:v>
                </c:pt>
                <c:pt idx="1120">
                  <c:v>41335</c:v>
                </c:pt>
                <c:pt idx="1121">
                  <c:v>41335</c:v>
                </c:pt>
                <c:pt idx="1122">
                  <c:v>41335</c:v>
                </c:pt>
                <c:pt idx="1123">
                  <c:v>41335</c:v>
                </c:pt>
                <c:pt idx="1124">
                  <c:v>41335</c:v>
                </c:pt>
                <c:pt idx="1125">
                  <c:v>41335</c:v>
                </c:pt>
                <c:pt idx="1126">
                  <c:v>41335</c:v>
                </c:pt>
                <c:pt idx="1127">
                  <c:v>41335</c:v>
                </c:pt>
                <c:pt idx="1128">
                  <c:v>41335</c:v>
                </c:pt>
                <c:pt idx="1129">
                  <c:v>41335</c:v>
                </c:pt>
                <c:pt idx="1130">
                  <c:v>41335</c:v>
                </c:pt>
                <c:pt idx="1131">
                  <c:v>41336</c:v>
                </c:pt>
                <c:pt idx="1132">
                  <c:v>41336</c:v>
                </c:pt>
                <c:pt idx="1133">
                  <c:v>41336</c:v>
                </c:pt>
                <c:pt idx="1134">
                  <c:v>41336</c:v>
                </c:pt>
                <c:pt idx="1135">
                  <c:v>41336</c:v>
                </c:pt>
                <c:pt idx="1136">
                  <c:v>41336</c:v>
                </c:pt>
                <c:pt idx="1137">
                  <c:v>41336</c:v>
                </c:pt>
                <c:pt idx="1138">
                  <c:v>41336</c:v>
                </c:pt>
                <c:pt idx="1139">
                  <c:v>41336</c:v>
                </c:pt>
                <c:pt idx="1140">
                  <c:v>41336</c:v>
                </c:pt>
                <c:pt idx="1141">
                  <c:v>41336</c:v>
                </c:pt>
                <c:pt idx="1142">
                  <c:v>41336</c:v>
                </c:pt>
                <c:pt idx="1143">
                  <c:v>41336</c:v>
                </c:pt>
                <c:pt idx="1144">
                  <c:v>41336</c:v>
                </c:pt>
                <c:pt idx="1145">
                  <c:v>41336</c:v>
                </c:pt>
                <c:pt idx="1146">
                  <c:v>41336</c:v>
                </c:pt>
                <c:pt idx="1147">
                  <c:v>41336</c:v>
                </c:pt>
                <c:pt idx="1148">
                  <c:v>41336</c:v>
                </c:pt>
                <c:pt idx="1149">
                  <c:v>41336</c:v>
                </c:pt>
                <c:pt idx="1150">
                  <c:v>41337</c:v>
                </c:pt>
                <c:pt idx="1151">
                  <c:v>41337</c:v>
                </c:pt>
                <c:pt idx="1152">
                  <c:v>41337</c:v>
                </c:pt>
                <c:pt idx="1153">
                  <c:v>41337</c:v>
                </c:pt>
                <c:pt idx="1154">
                  <c:v>41337</c:v>
                </c:pt>
                <c:pt idx="1155">
                  <c:v>41337</c:v>
                </c:pt>
                <c:pt idx="1156">
                  <c:v>41337</c:v>
                </c:pt>
                <c:pt idx="1157">
                  <c:v>41337</c:v>
                </c:pt>
                <c:pt idx="1158">
                  <c:v>41337</c:v>
                </c:pt>
                <c:pt idx="1159">
                  <c:v>41337</c:v>
                </c:pt>
                <c:pt idx="1160">
                  <c:v>41337</c:v>
                </c:pt>
                <c:pt idx="1161">
                  <c:v>41337</c:v>
                </c:pt>
                <c:pt idx="1162">
                  <c:v>41337</c:v>
                </c:pt>
                <c:pt idx="1163">
                  <c:v>41337</c:v>
                </c:pt>
                <c:pt idx="1164">
                  <c:v>41337</c:v>
                </c:pt>
                <c:pt idx="1165">
                  <c:v>41337</c:v>
                </c:pt>
                <c:pt idx="1166">
                  <c:v>41337</c:v>
                </c:pt>
                <c:pt idx="1167">
                  <c:v>41337</c:v>
                </c:pt>
                <c:pt idx="1168">
                  <c:v>41337</c:v>
                </c:pt>
                <c:pt idx="1169">
                  <c:v>41337</c:v>
                </c:pt>
                <c:pt idx="1170">
                  <c:v>41338</c:v>
                </c:pt>
                <c:pt idx="1171">
                  <c:v>41338</c:v>
                </c:pt>
                <c:pt idx="1172">
                  <c:v>41338</c:v>
                </c:pt>
                <c:pt idx="1173">
                  <c:v>41338</c:v>
                </c:pt>
                <c:pt idx="1174">
                  <c:v>41338</c:v>
                </c:pt>
                <c:pt idx="1175">
                  <c:v>41338</c:v>
                </c:pt>
                <c:pt idx="1176">
                  <c:v>41338</c:v>
                </c:pt>
                <c:pt idx="1177">
                  <c:v>41338</c:v>
                </c:pt>
                <c:pt idx="1178">
                  <c:v>41338</c:v>
                </c:pt>
                <c:pt idx="1179">
                  <c:v>41338</c:v>
                </c:pt>
                <c:pt idx="1180">
                  <c:v>41338</c:v>
                </c:pt>
                <c:pt idx="1181">
                  <c:v>41338</c:v>
                </c:pt>
                <c:pt idx="1182">
                  <c:v>41338</c:v>
                </c:pt>
                <c:pt idx="1183">
                  <c:v>41338</c:v>
                </c:pt>
                <c:pt idx="1184">
                  <c:v>41338</c:v>
                </c:pt>
                <c:pt idx="1185">
                  <c:v>41338</c:v>
                </c:pt>
                <c:pt idx="1186">
                  <c:v>41338</c:v>
                </c:pt>
                <c:pt idx="1187">
                  <c:v>41338</c:v>
                </c:pt>
                <c:pt idx="1188">
                  <c:v>41338</c:v>
                </c:pt>
                <c:pt idx="1189">
                  <c:v>41338</c:v>
                </c:pt>
                <c:pt idx="1190">
                  <c:v>41339</c:v>
                </c:pt>
                <c:pt idx="1191">
                  <c:v>41339</c:v>
                </c:pt>
                <c:pt idx="1192">
                  <c:v>41339</c:v>
                </c:pt>
                <c:pt idx="1193">
                  <c:v>41339</c:v>
                </c:pt>
                <c:pt idx="1194">
                  <c:v>41339</c:v>
                </c:pt>
                <c:pt idx="1195">
                  <c:v>41339</c:v>
                </c:pt>
                <c:pt idx="1196">
                  <c:v>41339</c:v>
                </c:pt>
                <c:pt idx="1197">
                  <c:v>41339</c:v>
                </c:pt>
                <c:pt idx="1198">
                  <c:v>41339</c:v>
                </c:pt>
                <c:pt idx="1199">
                  <c:v>41339</c:v>
                </c:pt>
                <c:pt idx="1200">
                  <c:v>41339</c:v>
                </c:pt>
                <c:pt idx="1201">
                  <c:v>41339</c:v>
                </c:pt>
                <c:pt idx="1202">
                  <c:v>41339</c:v>
                </c:pt>
                <c:pt idx="1203">
                  <c:v>41339</c:v>
                </c:pt>
                <c:pt idx="1204">
                  <c:v>41339</c:v>
                </c:pt>
                <c:pt idx="1205">
                  <c:v>41339</c:v>
                </c:pt>
                <c:pt idx="1206">
                  <c:v>41339</c:v>
                </c:pt>
                <c:pt idx="1207">
                  <c:v>41339</c:v>
                </c:pt>
                <c:pt idx="1208">
                  <c:v>41339</c:v>
                </c:pt>
                <c:pt idx="1209">
                  <c:v>41339</c:v>
                </c:pt>
                <c:pt idx="1210">
                  <c:v>41340</c:v>
                </c:pt>
                <c:pt idx="1211">
                  <c:v>41340</c:v>
                </c:pt>
                <c:pt idx="1212">
                  <c:v>41340</c:v>
                </c:pt>
                <c:pt idx="1213">
                  <c:v>41340</c:v>
                </c:pt>
                <c:pt idx="1214">
                  <c:v>41340</c:v>
                </c:pt>
                <c:pt idx="1215">
                  <c:v>41340</c:v>
                </c:pt>
                <c:pt idx="1216">
                  <c:v>41340</c:v>
                </c:pt>
                <c:pt idx="1217">
                  <c:v>41340</c:v>
                </c:pt>
                <c:pt idx="1218">
                  <c:v>41340</c:v>
                </c:pt>
                <c:pt idx="1219">
                  <c:v>41340</c:v>
                </c:pt>
                <c:pt idx="1220">
                  <c:v>41340</c:v>
                </c:pt>
                <c:pt idx="1221">
                  <c:v>41340</c:v>
                </c:pt>
                <c:pt idx="1222">
                  <c:v>41340</c:v>
                </c:pt>
                <c:pt idx="1223">
                  <c:v>41340</c:v>
                </c:pt>
                <c:pt idx="1224">
                  <c:v>41340</c:v>
                </c:pt>
                <c:pt idx="1225">
                  <c:v>41340</c:v>
                </c:pt>
                <c:pt idx="1226">
                  <c:v>41340</c:v>
                </c:pt>
                <c:pt idx="1227">
                  <c:v>41340</c:v>
                </c:pt>
                <c:pt idx="1228">
                  <c:v>41340</c:v>
                </c:pt>
                <c:pt idx="1229">
                  <c:v>41340</c:v>
                </c:pt>
                <c:pt idx="1230">
                  <c:v>41341</c:v>
                </c:pt>
                <c:pt idx="1231">
                  <c:v>41341</c:v>
                </c:pt>
                <c:pt idx="1232">
                  <c:v>41341</c:v>
                </c:pt>
                <c:pt idx="1233">
                  <c:v>41341</c:v>
                </c:pt>
                <c:pt idx="1234">
                  <c:v>41341</c:v>
                </c:pt>
                <c:pt idx="1235">
                  <c:v>41341</c:v>
                </c:pt>
                <c:pt idx="1236">
                  <c:v>41341</c:v>
                </c:pt>
                <c:pt idx="1237">
                  <c:v>41341</c:v>
                </c:pt>
                <c:pt idx="1238">
                  <c:v>41341</c:v>
                </c:pt>
                <c:pt idx="1239">
                  <c:v>41341</c:v>
                </c:pt>
                <c:pt idx="1240">
                  <c:v>41341</c:v>
                </c:pt>
                <c:pt idx="1241">
                  <c:v>41341</c:v>
                </c:pt>
                <c:pt idx="1242">
                  <c:v>41341</c:v>
                </c:pt>
                <c:pt idx="1243">
                  <c:v>41341</c:v>
                </c:pt>
                <c:pt idx="1244">
                  <c:v>41341</c:v>
                </c:pt>
                <c:pt idx="1245">
                  <c:v>41341</c:v>
                </c:pt>
                <c:pt idx="1246">
                  <c:v>41341</c:v>
                </c:pt>
                <c:pt idx="1247">
                  <c:v>41341</c:v>
                </c:pt>
                <c:pt idx="1248">
                  <c:v>41341</c:v>
                </c:pt>
                <c:pt idx="1249">
                  <c:v>41342</c:v>
                </c:pt>
                <c:pt idx="1250">
                  <c:v>41342</c:v>
                </c:pt>
                <c:pt idx="1251">
                  <c:v>41342</c:v>
                </c:pt>
                <c:pt idx="1252">
                  <c:v>41342</c:v>
                </c:pt>
                <c:pt idx="1253">
                  <c:v>41342</c:v>
                </c:pt>
                <c:pt idx="1254">
                  <c:v>41342</c:v>
                </c:pt>
                <c:pt idx="1255">
                  <c:v>41342</c:v>
                </c:pt>
                <c:pt idx="1256">
                  <c:v>41342</c:v>
                </c:pt>
                <c:pt idx="1257">
                  <c:v>41342</c:v>
                </c:pt>
                <c:pt idx="1258">
                  <c:v>41342</c:v>
                </c:pt>
                <c:pt idx="1259">
                  <c:v>41342</c:v>
                </c:pt>
                <c:pt idx="1260">
                  <c:v>41342</c:v>
                </c:pt>
                <c:pt idx="1261">
                  <c:v>41342</c:v>
                </c:pt>
                <c:pt idx="1262">
                  <c:v>41342</c:v>
                </c:pt>
                <c:pt idx="1263">
                  <c:v>41342</c:v>
                </c:pt>
                <c:pt idx="1264">
                  <c:v>41342</c:v>
                </c:pt>
                <c:pt idx="1265">
                  <c:v>41342</c:v>
                </c:pt>
                <c:pt idx="1266">
                  <c:v>41342</c:v>
                </c:pt>
                <c:pt idx="1267">
                  <c:v>41342</c:v>
                </c:pt>
                <c:pt idx="1268">
                  <c:v>41342</c:v>
                </c:pt>
                <c:pt idx="1269">
                  <c:v>41343</c:v>
                </c:pt>
                <c:pt idx="1270">
                  <c:v>41343</c:v>
                </c:pt>
                <c:pt idx="1271">
                  <c:v>41343</c:v>
                </c:pt>
                <c:pt idx="1272">
                  <c:v>41343</c:v>
                </c:pt>
                <c:pt idx="1273">
                  <c:v>41343</c:v>
                </c:pt>
                <c:pt idx="1274">
                  <c:v>41343</c:v>
                </c:pt>
                <c:pt idx="1275">
                  <c:v>41343</c:v>
                </c:pt>
                <c:pt idx="1276">
                  <c:v>41343</c:v>
                </c:pt>
                <c:pt idx="1277">
                  <c:v>41343</c:v>
                </c:pt>
                <c:pt idx="1278">
                  <c:v>41343</c:v>
                </c:pt>
                <c:pt idx="1279">
                  <c:v>41343</c:v>
                </c:pt>
                <c:pt idx="1280">
                  <c:v>41343</c:v>
                </c:pt>
                <c:pt idx="1281">
                  <c:v>41343</c:v>
                </c:pt>
                <c:pt idx="1282">
                  <c:v>41343</c:v>
                </c:pt>
                <c:pt idx="1283">
                  <c:v>41343</c:v>
                </c:pt>
                <c:pt idx="1284">
                  <c:v>41343</c:v>
                </c:pt>
                <c:pt idx="1285">
                  <c:v>41343</c:v>
                </c:pt>
                <c:pt idx="1286">
                  <c:v>41343</c:v>
                </c:pt>
                <c:pt idx="1287">
                  <c:v>41343</c:v>
                </c:pt>
                <c:pt idx="1288">
                  <c:v>41343</c:v>
                </c:pt>
                <c:pt idx="1289">
                  <c:v>41344</c:v>
                </c:pt>
                <c:pt idx="1290">
                  <c:v>41344</c:v>
                </c:pt>
                <c:pt idx="1291">
                  <c:v>41344</c:v>
                </c:pt>
                <c:pt idx="1292">
                  <c:v>41344</c:v>
                </c:pt>
                <c:pt idx="1293">
                  <c:v>41344</c:v>
                </c:pt>
                <c:pt idx="1294">
                  <c:v>41344</c:v>
                </c:pt>
                <c:pt idx="1295">
                  <c:v>41344</c:v>
                </c:pt>
                <c:pt idx="1296">
                  <c:v>41344</c:v>
                </c:pt>
                <c:pt idx="1297">
                  <c:v>41344</c:v>
                </c:pt>
                <c:pt idx="1298">
                  <c:v>41344</c:v>
                </c:pt>
                <c:pt idx="1299">
                  <c:v>41344</c:v>
                </c:pt>
                <c:pt idx="1300">
                  <c:v>41344</c:v>
                </c:pt>
                <c:pt idx="1301">
                  <c:v>41344</c:v>
                </c:pt>
                <c:pt idx="1302">
                  <c:v>41344</c:v>
                </c:pt>
                <c:pt idx="1303">
                  <c:v>41344</c:v>
                </c:pt>
                <c:pt idx="1304">
                  <c:v>41344</c:v>
                </c:pt>
                <c:pt idx="1305">
                  <c:v>41344</c:v>
                </c:pt>
                <c:pt idx="1306">
                  <c:v>41344</c:v>
                </c:pt>
                <c:pt idx="1307">
                  <c:v>41344</c:v>
                </c:pt>
                <c:pt idx="1308">
                  <c:v>41344</c:v>
                </c:pt>
                <c:pt idx="1309">
                  <c:v>41345</c:v>
                </c:pt>
                <c:pt idx="1310">
                  <c:v>41345</c:v>
                </c:pt>
                <c:pt idx="1311">
                  <c:v>41345</c:v>
                </c:pt>
                <c:pt idx="1312">
                  <c:v>41345</c:v>
                </c:pt>
                <c:pt idx="1313">
                  <c:v>41345</c:v>
                </c:pt>
                <c:pt idx="1314">
                  <c:v>41345</c:v>
                </c:pt>
                <c:pt idx="1315">
                  <c:v>41345</c:v>
                </c:pt>
                <c:pt idx="1316">
                  <c:v>41345</c:v>
                </c:pt>
                <c:pt idx="1317">
                  <c:v>41345</c:v>
                </c:pt>
                <c:pt idx="1318">
                  <c:v>41345</c:v>
                </c:pt>
                <c:pt idx="1319">
                  <c:v>41345</c:v>
                </c:pt>
                <c:pt idx="1320">
                  <c:v>41345</c:v>
                </c:pt>
                <c:pt idx="1321">
                  <c:v>41345</c:v>
                </c:pt>
                <c:pt idx="1322">
                  <c:v>41345</c:v>
                </c:pt>
                <c:pt idx="1323">
                  <c:v>41345</c:v>
                </c:pt>
                <c:pt idx="1324">
                  <c:v>41345</c:v>
                </c:pt>
                <c:pt idx="1325">
                  <c:v>41345</c:v>
                </c:pt>
                <c:pt idx="1326">
                  <c:v>41345</c:v>
                </c:pt>
                <c:pt idx="1327">
                  <c:v>41345</c:v>
                </c:pt>
                <c:pt idx="1328">
                  <c:v>41345</c:v>
                </c:pt>
                <c:pt idx="1329">
                  <c:v>41346</c:v>
                </c:pt>
                <c:pt idx="1330">
                  <c:v>41346</c:v>
                </c:pt>
                <c:pt idx="1331">
                  <c:v>41346</c:v>
                </c:pt>
                <c:pt idx="1332">
                  <c:v>41346</c:v>
                </c:pt>
                <c:pt idx="1333">
                  <c:v>41346</c:v>
                </c:pt>
                <c:pt idx="1334">
                  <c:v>41346</c:v>
                </c:pt>
                <c:pt idx="1335">
                  <c:v>41346</c:v>
                </c:pt>
                <c:pt idx="1336">
                  <c:v>41346</c:v>
                </c:pt>
                <c:pt idx="1337">
                  <c:v>41346</c:v>
                </c:pt>
                <c:pt idx="1338">
                  <c:v>41346</c:v>
                </c:pt>
                <c:pt idx="1339">
                  <c:v>41346</c:v>
                </c:pt>
                <c:pt idx="1340">
                  <c:v>41346</c:v>
                </c:pt>
                <c:pt idx="1341">
                  <c:v>41346</c:v>
                </c:pt>
                <c:pt idx="1342">
                  <c:v>41346</c:v>
                </c:pt>
                <c:pt idx="1343">
                  <c:v>41346</c:v>
                </c:pt>
                <c:pt idx="1344">
                  <c:v>41346</c:v>
                </c:pt>
                <c:pt idx="1345">
                  <c:v>41346</c:v>
                </c:pt>
                <c:pt idx="1346">
                  <c:v>41346</c:v>
                </c:pt>
                <c:pt idx="1347">
                  <c:v>41346</c:v>
                </c:pt>
                <c:pt idx="1348">
                  <c:v>41346</c:v>
                </c:pt>
                <c:pt idx="1349">
                  <c:v>41347</c:v>
                </c:pt>
                <c:pt idx="1350">
                  <c:v>41347</c:v>
                </c:pt>
                <c:pt idx="1351">
                  <c:v>41347</c:v>
                </c:pt>
                <c:pt idx="1352">
                  <c:v>41347</c:v>
                </c:pt>
                <c:pt idx="1353">
                  <c:v>41347</c:v>
                </c:pt>
                <c:pt idx="1354">
                  <c:v>41347</c:v>
                </c:pt>
                <c:pt idx="1355">
                  <c:v>41347</c:v>
                </c:pt>
                <c:pt idx="1356">
                  <c:v>41347</c:v>
                </c:pt>
                <c:pt idx="1357">
                  <c:v>41347</c:v>
                </c:pt>
                <c:pt idx="1358">
                  <c:v>41347</c:v>
                </c:pt>
                <c:pt idx="1359">
                  <c:v>41347</c:v>
                </c:pt>
                <c:pt idx="1360">
                  <c:v>41347</c:v>
                </c:pt>
                <c:pt idx="1361">
                  <c:v>41347</c:v>
                </c:pt>
                <c:pt idx="1362">
                  <c:v>41347</c:v>
                </c:pt>
                <c:pt idx="1363">
                  <c:v>41347</c:v>
                </c:pt>
                <c:pt idx="1364">
                  <c:v>41347</c:v>
                </c:pt>
                <c:pt idx="1365">
                  <c:v>41347</c:v>
                </c:pt>
                <c:pt idx="1366">
                  <c:v>41347</c:v>
                </c:pt>
                <c:pt idx="1367">
                  <c:v>41347</c:v>
                </c:pt>
                <c:pt idx="1368">
                  <c:v>41347</c:v>
                </c:pt>
                <c:pt idx="1369">
                  <c:v>41348</c:v>
                </c:pt>
                <c:pt idx="1370">
                  <c:v>41348</c:v>
                </c:pt>
                <c:pt idx="1371">
                  <c:v>41348</c:v>
                </c:pt>
                <c:pt idx="1372">
                  <c:v>41348</c:v>
                </c:pt>
                <c:pt idx="1373">
                  <c:v>41348</c:v>
                </c:pt>
                <c:pt idx="1374">
                  <c:v>41348</c:v>
                </c:pt>
                <c:pt idx="1375">
                  <c:v>41348</c:v>
                </c:pt>
                <c:pt idx="1376">
                  <c:v>41348</c:v>
                </c:pt>
                <c:pt idx="1377">
                  <c:v>41348</c:v>
                </c:pt>
                <c:pt idx="1378">
                  <c:v>41348</c:v>
                </c:pt>
                <c:pt idx="1379">
                  <c:v>41348</c:v>
                </c:pt>
                <c:pt idx="1380">
                  <c:v>41348</c:v>
                </c:pt>
                <c:pt idx="1381">
                  <c:v>41348</c:v>
                </c:pt>
                <c:pt idx="1382">
                  <c:v>41348</c:v>
                </c:pt>
                <c:pt idx="1383">
                  <c:v>41348</c:v>
                </c:pt>
                <c:pt idx="1384">
                  <c:v>41348</c:v>
                </c:pt>
                <c:pt idx="1385">
                  <c:v>41348</c:v>
                </c:pt>
                <c:pt idx="1386">
                  <c:v>41348</c:v>
                </c:pt>
                <c:pt idx="1387">
                  <c:v>41348</c:v>
                </c:pt>
                <c:pt idx="1388">
                  <c:v>41348</c:v>
                </c:pt>
                <c:pt idx="1389">
                  <c:v>41349</c:v>
                </c:pt>
                <c:pt idx="1390">
                  <c:v>41349</c:v>
                </c:pt>
                <c:pt idx="1391">
                  <c:v>41349</c:v>
                </c:pt>
                <c:pt idx="1392">
                  <c:v>41349</c:v>
                </c:pt>
                <c:pt idx="1393">
                  <c:v>41349</c:v>
                </c:pt>
                <c:pt idx="1394">
                  <c:v>41349</c:v>
                </c:pt>
                <c:pt idx="1395">
                  <c:v>41349</c:v>
                </c:pt>
                <c:pt idx="1396">
                  <c:v>41349</c:v>
                </c:pt>
                <c:pt idx="1397">
                  <c:v>41349</c:v>
                </c:pt>
                <c:pt idx="1398">
                  <c:v>41349</c:v>
                </c:pt>
                <c:pt idx="1399">
                  <c:v>41349</c:v>
                </c:pt>
                <c:pt idx="1400">
                  <c:v>41349</c:v>
                </c:pt>
                <c:pt idx="1401">
                  <c:v>41349</c:v>
                </c:pt>
                <c:pt idx="1402">
                  <c:v>41349</c:v>
                </c:pt>
                <c:pt idx="1403">
                  <c:v>41349</c:v>
                </c:pt>
                <c:pt idx="1404">
                  <c:v>41349</c:v>
                </c:pt>
                <c:pt idx="1405">
                  <c:v>41349</c:v>
                </c:pt>
                <c:pt idx="1406">
                  <c:v>41349</c:v>
                </c:pt>
                <c:pt idx="1407">
                  <c:v>41349</c:v>
                </c:pt>
                <c:pt idx="1408">
                  <c:v>41349</c:v>
                </c:pt>
                <c:pt idx="1409">
                  <c:v>41350</c:v>
                </c:pt>
                <c:pt idx="1410">
                  <c:v>41350</c:v>
                </c:pt>
                <c:pt idx="1411">
                  <c:v>41350</c:v>
                </c:pt>
                <c:pt idx="1412">
                  <c:v>41350</c:v>
                </c:pt>
                <c:pt idx="1413">
                  <c:v>41350</c:v>
                </c:pt>
                <c:pt idx="1414">
                  <c:v>41350</c:v>
                </c:pt>
                <c:pt idx="1415">
                  <c:v>41350</c:v>
                </c:pt>
                <c:pt idx="1416">
                  <c:v>41350</c:v>
                </c:pt>
                <c:pt idx="1417">
                  <c:v>41350</c:v>
                </c:pt>
                <c:pt idx="1418">
                  <c:v>41350</c:v>
                </c:pt>
                <c:pt idx="1419">
                  <c:v>41350</c:v>
                </c:pt>
                <c:pt idx="1420">
                  <c:v>41350</c:v>
                </c:pt>
                <c:pt idx="1421">
                  <c:v>41350</c:v>
                </c:pt>
                <c:pt idx="1422">
                  <c:v>41350</c:v>
                </c:pt>
                <c:pt idx="1423">
                  <c:v>41350</c:v>
                </c:pt>
                <c:pt idx="1424">
                  <c:v>41350</c:v>
                </c:pt>
                <c:pt idx="1425">
                  <c:v>41350</c:v>
                </c:pt>
                <c:pt idx="1426">
                  <c:v>41350</c:v>
                </c:pt>
                <c:pt idx="1427">
                  <c:v>41350</c:v>
                </c:pt>
                <c:pt idx="1428">
                  <c:v>41351</c:v>
                </c:pt>
                <c:pt idx="1429">
                  <c:v>41351</c:v>
                </c:pt>
                <c:pt idx="1430">
                  <c:v>41351</c:v>
                </c:pt>
                <c:pt idx="1431">
                  <c:v>41351</c:v>
                </c:pt>
                <c:pt idx="1432">
                  <c:v>41351</c:v>
                </c:pt>
                <c:pt idx="1433">
                  <c:v>41351</c:v>
                </c:pt>
                <c:pt idx="1434">
                  <c:v>41351</c:v>
                </c:pt>
                <c:pt idx="1435">
                  <c:v>41351</c:v>
                </c:pt>
                <c:pt idx="1436">
                  <c:v>41351</c:v>
                </c:pt>
                <c:pt idx="1437">
                  <c:v>41351</c:v>
                </c:pt>
                <c:pt idx="1438">
                  <c:v>41351</c:v>
                </c:pt>
                <c:pt idx="1439">
                  <c:v>41351</c:v>
                </c:pt>
                <c:pt idx="1440">
                  <c:v>41351</c:v>
                </c:pt>
                <c:pt idx="1441">
                  <c:v>41351</c:v>
                </c:pt>
                <c:pt idx="1442">
                  <c:v>41351</c:v>
                </c:pt>
                <c:pt idx="1443">
                  <c:v>41351</c:v>
                </c:pt>
                <c:pt idx="1444">
                  <c:v>41351</c:v>
                </c:pt>
                <c:pt idx="1445">
                  <c:v>41351</c:v>
                </c:pt>
                <c:pt idx="1446">
                  <c:v>41351</c:v>
                </c:pt>
                <c:pt idx="1447">
                  <c:v>41351</c:v>
                </c:pt>
                <c:pt idx="1448">
                  <c:v>41352</c:v>
                </c:pt>
                <c:pt idx="1449">
                  <c:v>41352</c:v>
                </c:pt>
                <c:pt idx="1450">
                  <c:v>41352</c:v>
                </c:pt>
                <c:pt idx="1451">
                  <c:v>41352</c:v>
                </c:pt>
                <c:pt idx="1452">
                  <c:v>41352</c:v>
                </c:pt>
                <c:pt idx="1453">
                  <c:v>41352</c:v>
                </c:pt>
                <c:pt idx="1454">
                  <c:v>41352</c:v>
                </c:pt>
                <c:pt idx="1455">
                  <c:v>41352</c:v>
                </c:pt>
                <c:pt idx="1456">
                  <c:v>41352</c:v>
                </c:pt>
                <c:pt idx="1457">
                  <c:v>41352</c:v>
                </c:pt>
                <c:pt idx="1458">
                  <c:v>41352</c:v>
                </c:pt>
                <c:pt idx="1459">
                  <c:v>41352</c:v>
                </c:pt>
                <c:pt idx="1460">
                  <c:v>41352</c:v>
                </c:pt>
                <c:pt idx="1461">
                  <c:v>41352</c:v>
                </c:pt>
                <c:pt idx="1462">
                  <c:v>41352</c:v>
                </c:pt>
                <c:pt idx="1463">
                  <c:v>41352</c:v>
                </c:pt>
                <c:pt idx="1464">
                  <c:v>41352</c:v>
                </c:pt>
                <c:pt idx="1465">
                  <c:v>41352</c:v>
                </c:pt>
                <c:pt idx="1466">
                  <c:v>41352</c:v>
                </c:pt>
                <c:pt idx="1467">
                  <c:v>41353</c:v>
                </c:pt>
                <c:pt idx="1468">
                  <c:v>41353</c:v>
                </c:pt>
                <c:pt idx="1469">
                  <c:v>41353</c:v>
                </c:pt>
                <c:pt idx="1470">
                  <c:v>41353</c:v>
                </c:pt>
                <c:pt idx="1471">
                  <c:v>41353</c:v>
                </c:pt>
                <c:pt idx="1472">
                  <c:v>41353</c:v>
                </c:pt>
                <c:pt idx="1473">
                  <c:v>41353</c:v>
                </c:pt>
                <c:pt idx="1474">
                  <c:v>41353</c:v>
                </c:pt>
                <c:pt idx="1475">
                  <c:v>41353</c:v>
                </c:pt>
                <c:pt idx="1476">
                  <c:v>41353</c:v>
                </c:pt>
                <c:pt idx="1477">
                  <c:v>41353</c:v>
                </c:pt>
                <c:pt idx="1478">
                  <c:v>41353</c:v>
                </c:pt>
                <c:pt idx="1479">
                  <c:v>41353</c:v>
                </c:pt>
                <c:pt idx="1480">
                  <c:v>41353</c:v>
                </c:pt>
                <c:pt idx="1481">
                  <c:v>41353</c:v>
                </c:pt>
                <c:pt idx="1482">
                  <c:v>41353</c:v>
                </c:pt>
                <c:pt idx="1483">
                  <c:v>41353</c:v>
                </c:pt>
                <c:pt idx="1484">
                  <c:v>41353</c:v>
                </c:pt>
                <c:pt idx="1485">
                  <c:v>41353</c:v>
                </c:pt>
                <c:pt idx="1486">
                  <c:v>41353</c:v>
                </c:pt>
                <c:pt idx="1487">
                  <c:v>41354</c:v>
                </c:pt>
                <c:pt idx="1488">
                  <c:v>41354</c:v>
                </c:pt>
                <c:pt idx="1489">
                  <c:v>41354</c:v>
                </c:pt>
                <c:pt idx="1490">
                  <c:v>41354</c:v>
                </c:pt>
                <c:pt idx="1491">
                  <c:v>41354</c:v>
                </c:pt>
                <c:pt idx="1492">
                  <c:v>41354</c:v>
                </c:pt>
                <c:pt idx="1493">
                  <c:v>41354</c:v>
                </c:pt>
                <c:pt idx="1494">
                  <c:v>41354</c:v>
                </c:pt>
                <c:pt idx="1495">
                  <c:v>41354</c:v>
                </c:pt>
                <c:pt idx="1496">
                  <c:v>41354</c:v>
                </c:pt>
                <c:pt idx="1497">
                  <c:v>41354</c:v>
                </c:pt>
                <c:pt idx="1498">
                  <c:v>41354</c:v>
                </c:pt>
                <c:pt idx="1499">
                  <c:v>41354</c:v>
                </c:pt>
                <c:pt idx="1500">
                  <c:v>41354</c:v>
                </c:pt>
                <c:pt idx="1501">
                  <c:v>41354</c:v>
                </c:pt>
                <c:pt idx="1502">
                  <c:v>41354</c:v>
                </c:pt>
                <c:pt idx="1503">
                  <c:v>41354</c:v>
                </c:pt>
                <c:pt idx="1504">
                  <c:v>41354</c:v>
                </c:pt>
                <c:pt idx="1505">
                  <c:v>41354</c:v>
                </c:pt>
                <c:pt idx="1506">
                  <c:v>41354</c:v>
                </c:pt>
                <c:pt idx="1507">
                  <c:v>41355</c:v>
                </c:pt>
                <c:pt idx="1508">
                  <c:v>41355</c:v>
                </c:pt>
                <c:pt idx="1509">
                  <c:v>41355</c:v>
                </c:pt>
                <c:pt idx="1510">
                  <c:v>41355</c:v>
                </c:pt>
                <c:pt idx="1511">
                  <c:v>41355</c:v>
                </c:pt>
                <c:pt idx="1512">
                  <c:v>41355</c:v>
                </c:pt>
                <c:pt idx="1513">
                  <c:v>41355</c:v>
                </c:pt>
                <c:pt idx="1514">
                  <c:v>41355</c:v>
                </c:pt>
                <c:pt idx="1515">
                  <c:v>41355</c:v>
                </c:pt>
                <c:pt idx="1516">
                  <c:v>41355</c:v>
                </c:pt>
                <c:pt idx="1517">
                  <c:v>41355</c:v>
                </c:pt>
                <c:pt idx="1518">
                  <c:v>41355</c:v>
                </c:pt>
                <c:pt idx="1519">
                  <c:v>41355</c:v>
                </c:pt>
                <c:pt idx="1520">
                  <c:v>41355</c:v>
                </c:pt>
                <c:pt idx="1521">
                  <c:v>41355</c:v>
                </c:pt>
                <c:pt idx="1522">
                  <c:v>41355</c:v>
                </c:pt>
                <c:pt idx="1523">
                  <c:v>41355</c:v>
                </c:pt>
                <c:pt idx="1524">
                  <c:v>41355</c:v>
                </c:pt>
                <c:pt idx="1525">
                  <c:v>41355</c:v>
                </c:pt>
                <c:pt idx="1526">
                  <c:v>41356</c:v>
                </c:pt>
                <c:pt idx="1527">
                  <c:v>41356</c:v>
                </c:pt>
                <c:pt idx="1528">
                  <c:v>41356</c:v>
                </c:pt>
                <c:pt idx="1529">
                  <c:v>41356</c:v>
                </c:pt>
                <c:pt idx="1530">
                  <c:v>41356</c:v>
                </c:pt>
                <c:pt idx="1531">
                  <c:v>41356</c:v>
                </c:pt>
                <c:pt idx="1532">
                  <c:v>41356</c:v>
                </c:pt>
                <c:pt idx="1533">
                  <c:v>41356</c:v>
                </c:pt>
                <c:pt idx="1534">
                  <c:v>41356</c:v>
                </c:pt>
                <c:pt idx="1535">
                  <c:v>41356</c:v>
                </c:pt>
                <c:pt idx="1536">
                  <c:v>41356</c:v>
                </c:pt>
                <c:pt idx="1537">
                  <c:v>41356</c:v>
                </c:pt>
                <c:pt idx="1538">
                  <c:v>41356</c:v>
                </c:pt>
                <c:pt idx="1539">
                  <c:v>41356</c:v>
                </c:pt>
                <c:pt idx="1540">
                  <c:v>41356</c:v>
                </c:pt>
                <c:pt idx="1541">
                  <c:v>41356</c:v>
                </c:pt>
                <c:pt idx="1542">
                  <c:v>41356</c:v>
                </c:pt>
                <c:pt idx="1543">
                  <c:v>41356</c:v>
                </c:pt>
                <c:pt idx="1544">
                  <c:v>41356</c:v>
                </c:pt>
                <c:pt idx="1545">
                  <c:v>41356</c:v>
                </c:pt>
                <c:pt idx="1546">
                  <c:v>41357</c:v>
                </c:pt>
                <c:pt idx="1547">
                  <c:v>41357</c:v>
                </c:pt>
                <c:pt idx="1548">
                  <c:v>41357</c:v>
                </c:pt>
                <c:pt idx="1549">
                  <c:v>41357</c:v>
                </c:pt>
                <c:pt idx="1550">
                  <c:v>41357</c:v>
                </c:pt>
                <c:pt idx="1551">
                  <c:v>41357</c:v>
                </c:pt>
                <c:pt idx="1552">
                  <c:v>41357</c:v>
                </c:pt>
                <c:pt idx="1553">
                  <c:v>41357</c:v>
                </c:pt>
                <c:pt idx="1554">
                  <c:v>41357</c:v>
                </c:pt>
                <c:pt idx="1555">
                  <c:v>41357</c:v>
                </c:pt>
                <c:pt idx="1556">
                  <c:v>41357</c:v>
                </c:pt>
                <c:pt idx="1557">
                  <c:v>41357</c:v>
                </c:pt>
                <c:pt idx="1558">
                  <c:v>41357</c:v>
                </c:pt>
                <c:pt idx="1559">
                  <c:v>41357</c:v>
                </c:pt>
                <c:pt idx="1560">
                  <c:v>41357</c:v>
                </c:pt>
                <c:pt idx="1561">
                  <c:v>41357</c:v>
                </c:pt>
                <c:pt idx="1562">
                  <c:v>41357</c:v>
                </c:pt>
                <c:pt idx="1563">
                  <c:v>41357</c:v>
                </c:pt>
                <c:pt idx="1564">
                  <c:v>41357</c:v>
                </c:pt>
                <c:pt idx="1565">
                  <c:v>41357</c:v>
                </c:pt>
                <c:pt idx="1566">
                  <c:v>41358</c:v>
                </c:pt>
                <c:pt idx="1567">
                  <c:v>41358</c:v>
                </c:pt>
                <c:pt idx="1568">
                  <c:v>41358</c:v>
                </c:pt>
                <c:pt idx="1569">
                  <c:v>41358</c:v>
                </c:pt>
                <c:pt idx="1570">
                  <c:v>41358</c:v>
                </c:pt>
                <c:pt idx="1571">
                  <c:v>41358</c:v>
                </c:pt>
                <c:pt idx="1572">
                  <c:v>41358</c:v>
                </c:pt>
                <c:pt idx="1573">
                  <c:v>41358</c:v>
                </c:pt>
                <c:pt idx="1574">
                  <c:v>41358</c:v>
                </c:pt>
                <c:pt idx="1575">
                  <c:v>41358</c:v>
                </c:pt>
                <c:pt idx="1576">
                  <c:v>41358</c:v>
                </c:pt>
                <c:pt idx="1577">
                  <c:v>41358</c:v>
                </c:pt>
                <c:pt idx="1578">
                  <c:v>41358</c:v>
                </c:pt>
                <c:pt idx="1579">
                  <c:v>41358</c:v>
                </c:pt>
                <c:pt idx="1580">
                  <c:v>41358</c:v>
                </c:pt>
                <c:pt idx="1581">
                  <c:v>41358</c:v>
                </c:pt>
                <c:pt idx="1582">
                  <c:v>41358</c:v>
                </c:pt>
                <c:pt idx="1583">
                  <c:v>41358</c:v>
                </c:pt>
                <c:pt idx="1584">
                  <c:v>41358</c:v>
                </c:pt>
                <c:pt idx="1585">
                  <c:v>41358</c:v>
                </c:pt>
                <c:pt idx="1586">
                  <c:v>41359</c:v>
                </c:pt>
                <c:pt idx="1587">
                  <c:v>41359</c:v>
                </c:pt>
                <c:pt idx="1588">
                  <c:v>41359</c:v>
                </c:pt>
                <c:pt idx="1589">
                  <c:v>41359</c:v>
                </c:pt>
                <c:pt idx="1590">
                  <c:v>41359</c:v>
                </c:pt>
                <c:pt idx="1591">
                  <c:v>41359</c:v>
                </c:pt>
                <c:pt idx="1592">
                  <c:v>41359</c:v>
                </c:pt>
                <c:pt idx="1593">
                  <c:v>41359</c:v>
                </c:pt>
                <c:pt idx="1594">
                  <c:v>41359</c:v>
                </c:pt>
                <c:pt idx="1595">
                  <c:v>41359</c:v>
                </c:pt>
                <c:pt idx="1596">
                  <c:v>41359</c:v>
                </c:pt>
                <c:pt idx="1597">
                  <c:v>41359</c:v>
                </c:pt>
                <c:pt idx="1598">
                  <c:v>41359</c:v>
                </c:pt>
                <c:pt idx="1599">
                  <c:v>41359</c:v>
                </c:pt>
                <c:pt idx="1600">
                  <c:v>41359</c:v>
                </c:pt>
                <c:pt idx="1601">
                  <c:v>41359</c:v>
                </c:pt>
                <c:pt idx="1602">
                  <c:v>41359</c:v>
                </c:pt>
                <c:pt idx="1603">
                  <c:v>41359</c:v>
                </c:pt>
                <c:pt idx="1604">
                  <c:v>41359</c:v>
                </c:pt>
                <c:pt idx="1605">
                  <c:v>41360</c:v>
                </c:pt>
                <c:pt idx="1606">
                  <c:v>41360</c:v>
                </c:pt>
                <c:pt idx="1607">
                  <c:v>41360</c:v>
                </c:pt>
                <c:pt idx="1608">
                  <c:v>41360</c:v>
                </c:pt>
                <c:pt idx="1609">
                  <c:v>41360</c:v>
                </c:pt>
                <c:pt idx="1610">
                  <c:v>41360</c:v>
                </c:pt>
                <c:pt idx="1611">
                  <c:v>41360</c:v>
                </c:pt>
                <c:pt idx="1612">
                  <c:v>41360</c:v>
                </c:pt>
                <c:pt idx="1613">
                  <c:v>41360</c:v>
                </c:pt>
                <c:pt idx="1614">
                  <c:v>41360</c:v>
                </c:pt>
                <c:pt idx="1615">
                  <c:v>41360</c:v>
                </c:pt>
                <c:pt idx="1616">
                  <c:v>41360</c:v>
                </c:pt>
                <c:pt idx="1617">
                  <c:v>41360</c:v>
                </c:pt>
                <c:pt idx="1618">
                  <c:v>41360</c:v>
                </c:pt>
                <c:pt idx="1619">
                  <c:v>41360</c:v>
                </c:pt>
                <c:pt idx="1620">
                  <c:v>41360</c:v>
                </c:pt>
                <c:pt idx="1621">
                  <c:v>41360</c:v>
                </c:pt>
                <c:pt idx="1622">
                  <c:v>41360</c:v>
                </c:pt>
                <c:pt idx="1623">
                  <c:v>41360</c:v>
                </c:pt>
                <c:pt idx="1624">
                  <c:v>41360</c:v>
                </c:pt>
                <c:pt idx="1625">
                  <c:v>41361</c:v>
                </c:pt>
                <c:pt idx="1626">
                  <c:v>41361</c:v>
                </c:pt>
                <c:pt idx="1627">
                  <c:v>41361</c:v>
                </c:pt>
                <c:pt idx="1628">
                  <c:v>41361</c:v>
                </c:pt>
                <c:pt idx="1629">
                  <c:v>41361</c:v>
                </c:pt>
                <c:pt idx="1630">
                  <c:v>41361</c:v>
                </c:pt>
                <c:pt idx="1631">
                  <c:v>41361</c:v>
                </c:pt>
                <c:pt idx="1632">
                  <c:v>41361</c:v>
                </c:pt>
                <c:pt idx="1633">
                  <c:v>41361</c:v>
                </c:pt>
                <c:pt idx="1634">
                  <c:v>41361</c:v>
                </c:pt>
                <c:pt idx="1635">
                  <c:v>41361</c:v>
                </c:pt>
                <c:pt idx="1636">
                  <c:v>41361</c:v>
                </c:pt>
                <c:pt idx="1637">
                  <c:v>41361</c:v>
                </c:pt>
                <c:pt idx="1638">
                  <c:v>41361</c:v>
                </c:pt>
                <c:pt idx="1639">
                  <c:v>41361</c:v>
                </c:pt>
                <c:pt idx="1640">
                  <c:v>41361</c:v>
                </c:pt>
                <c:pt idx="1641">
                  <c:v>41361</c:v>
                </c:pt>
                <c:pt idx="1642">
                  <c:v>41361</c:v>
                </c:pt>
                <c:pt idx="1643">
                  <c:v>41361</c:v>
                </c:pt>
                <c:pt idx="1644">
                  <c:v>41361</c:v>
                </c:pt>
                <c:pt idx="1645">
                  <c:v>41362</c:v>
                </c:pt>
                <c:pt idx="1646">
                  <c:v>41362</c:v>
                </c:pt>
                <c:pt idx="1647">
                  <c:v>41362</c:v>
                </c:pt>
                <c:pt idx="1648">
                  <c:v>41362</c:v>
                </c:pt>
                <c:pt idx="1649">
                  <c:v>41362</c:v>
                </c:pt>
                <c:pt idx="1650">
                  <c:v>41362</c:v>
                </c:pt>
                <c:pt idx="1651">
                  <c:v>41362</c:v>
                </c:pt>
                <c:pt idx="1652">
                  <c:v>41362</c:v>
                </c:pt>
                <c:pt idx="1653">
                  <c:v>41362</c:v>
                </c:pt>
                <c:pt idx="1654">
                  <c:v>41362</c:v>
                </c:pt>
                <c:pt idx="1655">
                  <c:v>41362</c:v>
                </c:pt>
                <c:pt idx="1656">
                  <c:v>41362</c:v>
                </c:pt>
                <c:pt idx="1657">
                  <c:v>41362</c:v>
                </c:pt>
                <c:pt idx="1658">
                  <c:v>41362</c:v>
                </c:pt>
                <c:pt idx="1659">
                  <c:v>41362</c:v>
                </c:pt>
                <c:pt idx="1660">
                  <c:v>41362</c:v>
                </c:pt>
                <c:pt idx="1661">
                  <c:v>41362</c:v>
                </c:pt>
                <c:pt idx="1662">
                  <c:v>41362</c:v>
                </c:pt>
                <c:pt idx="1663">
                  <c:v>41362</c:v>
                </c:pt>
                <c:pt idx="1664">
                  <c:v>41362</c:v>
                </c:pt>
                <c:pt idx="1665">
                  <c:v>41363</c:v>
                </c:pt>
                <c:pt idx="1666">
                  <c:v>41363</c:v>
                </c:pt>
                <c:pt idx="1667">
                  <c:v>41363</c:v>
                </c:pt>
                <c:pt idx="1668">
                  <c:v>41363</c:v>
                </c:pt>
                <c:pt idx="1669">
                  <c:v>41363</c:v>
                </c:pt>
                <c:pt idx="1670">
                  <c:v>41363</c:v>
                </c:pt>
                <c:pt idx="1671">
                  <c:v>41363</c:v>
                </c:pt>
                <c:pt idx="1672">
                  <c:v>41363</c:v>
                </c:pt>
                <c:pt idx="1673">
                  <c:v>41363</c:v>
                </c:pt>
                <c:pt idx="1674">
                  <c:v>41363</c:v>
                </c:pt>
                <c:pt idx="1675">
                  <c:v>41363</c:v>
                </c:pt>
                <c:pt idx="1676">
                  <c:v>41363</c:v>
                </c:pt>
                <c:pt idx="1677">
                  <c:v>41363</c:v>
                </c:pt>
                <c:pt idx="1678">
                  <c:v>41363</c:v>
                </c:pt>
                <c:pt idx="1679">
                  <c:v>41363</c:v>
                </c:pt>
                <c:pt idx="1680">
                  <c:v>41363</c:v>
                </c:pt>
                <c:pt idx="1681">
                  <c:v>41363</c:v>
                </c:pt>
                <c:pt idx="1682">
                  <c:v>41363</c:v>
                </c:pt>
                <c:pt idx="1683">
                  <c:v>41363</c:v>
                </c:pt>
                <c:pt idx="1684">
                  <c:v>41363</c:v>
                </c:pt>
                <c:pt idx="1685">
                  <c:v>41364</c:v>
                </c:pt>
                <c:pt idx="1686">
                  <c:v>41364</c:v>
                </c:pt>
                <c:pt idx="1687">
                  <c:v>41364</c:v>
                </c:pt>
                <c:pt idx="1688">
                  <c:v>41364</c:v>
                </c:pt>
                <c:pt idx="1689">
                  <c:v>41364</c:v>
                </c:pt>
                <c:pt idx="1690">
                  <c:v>41364</c:v>
                </c:pt>
                <c:pt idx="1691">
                  <c:v>41364</c:v>
                </c:pt>
                <c:pt idx="1692">
                  <c:v>41364</c:v>
                </c:pt>
                <c:pt idx="1693">
                  <c:v>41364</c:v>
                </c:pt>
                <c:pt idx="1694">
                  <c:v>41364</c:v>
                </c:pt>
                <c:pt idx="1695">
                  <c:v>41364</c:v>
                </c:pt>
                <c:pt idx="1696">
                  <c:v>41364</c:v>
                </c:pt>
                <c:pt idx="1697">
                  <c:v>41364</c:v>
                </c:pt>
                <c:pt idx="1698">
                  <c:v>41364</c:v>
                </c:pt>
                <c:pt idx="1699">
                  <c:v>41364</c:v>
                </c:pt>
                <c:pt idx="1700">
                  <c:v>41364</c:v>
                </c:pt>
                <c:pt idx="1701">
                  <c:v>41364</c:v>
                </c:pt>
                <c:pt idx="1702">
                  <c:v>41364</c:v>
                </c:pt>
                <c:pt idx="1703">
                  <c:v>41364</c:v>
                </c:pt>
                <c:pt idx="1704">
                  <c:v>41365</c:v>
                </c:pt>
                <c:pt idx="1705">
                  <c:v>41365</c:v>
                </c:pt>
                <c:pt idx="1706">
                  <c:v>41365</c:v>
                </c:pt>
                <c:pt idx="1707">
                  <c:v>41365</c:v>
                </c:pt>
                <c:pt idx="1708">
                  <c:v>41365</c:v>
                </c:pt>
                <c:pt idx="1709">
                  <c:v>41365</c:v>
                </c:pt>
                <c:pt idx="1710">
                  <c:v>41365</c:v>
                </c:pt>
                <c:pt idx="1711">
                  <c:v>41365</c:v>
                </c:pt>
                <c:pt idx="1712">
                  <c:v>41365</c:v>
                </c:pt>
                <c:pt idx="1713">
                  <c:v>41365</c:v>
                </c:pt>
                <c:pt idx="1714">
                  <c:v>41365</c:v>
                </c:pt>
                <c:pt idx="1715">
                  <c:v>41365</c:v>
                </c:pt>
                <c:pt idx="1716">
                  <c:v>41365</c:v>
                </c:pt>
                <c:pt idx="1717">
                  <c:v>41365</c:v>
                </c:pt>
                <c:pt idx="1718">
                  <c:v>41365</c:v>
                </c:pt>
                <c:pt idx="1719">
                  <c:v>41365</c:v>
                </c:pt>
                <c:pt idx="1720">
                  <c:v>41365</c:v>
                </c:pt>
                <c:pt idx="1721">
                  <c:v>41365</c:v>
                </c:pt>
                <c:pt idx="1722">
                  <c:v>41365</c:v>
                </c:pt>
                <c:pt idx="1723">
                  <c:v>41365</c:v>
                </c:pt>
                <c:pt idx="1724">
                  <c:v>41366</c:v>
                </c:pt>
                <c:pt idx="1725">
                  <c:v>41366</c:v>
                </c:pt>
                <c:pt idx="1726">
                  <c:v>41366</c:v>
                </c:pt>
                <c:pt idx="1727">
                  <c:v>41366</c:v>
                </c:pt>
                <c:pt idx="1728">
                  <c:v>41366</c:v>
                </c:pt>
                <c:pt idx="1729">
                  <c:v>41366</c:v>
                </c:pt>
                <c:pt idx="1730">
                  <c:v>41366</c:v>
                </c:pt>
                <c:pt idx="1731">
                  <c:v>41366</c:v>
                </c:pt>
                <c:pt idx="1732">
                  <c:v>41366</c:v>
                </c:pt>
                <c:pt idx="1733">
                  <c:v>41366</c:v>
                </c:pt>
                <c:pt idx="1734">
                  <c:v>41366</c:v>
                </c:pt>
                <c:pt idx="1735">
                  <c:v>41366</c:v>
                </c:pt>
                <c:pt idx="1736">
                  <c:v>41366</c:v>
                </c:pt>
                <c:pt idx="1737">
                  <c:v>41366</c:v>
                </c:pt>
                <c:pt idx="1738">
                  <c:v>41366</c:v>
                </c:pt>
                <c:pt idx="1739">
                  <c:v>41366</c:v>
                </c:pt>
                <c:pt idx="1740">
                  <c:v>41366</c:v>
                </c:pt>
                <c:pt idx="1741">
                  <c:v>41366</c:v>
                </c:pt>
                <c:pt idx="1742">
                  <c:v>41366</c:v>
                </c:pt>
                <c:pt idx="1743">
                  <c:v>41366</c:v>
                </c:pt>
                <c:pt idx="1744">
                  <c:v>41367</c:v>
                </c:pt>
                <c:pt idx="1745">
                  <c:v>41367</c:v>
                </c:pt>
                <c:pt idx="1746">
                  <c:v>41367</c:v>
                </c:pt>
                <c:pt idx="1747">
                  <c:v>41367</c:v>
                </c:pt>
                <c:pt idx="1748">
                  <c:v>41367</c:v>
                </c:pt>
                <c:pt idx="1749">
                  <c:v>41367</c:v>
                </c:pt>
                <c:pt idx="1750">
                  <c:v>41367</c:v>
                </c:pt>
                <c:pt idx="1751">
                  <c:v>41367</c:v>
                </c:pt>
                <c:pt idx="1752">
                  <c:v>41367</c:v>
                </c:pt>
                <c:pt idx="1753">
                  <c:v>41367</c:v>
                </c:pt>
                <c:pt idx="1754">
                  <c:v>41367</c:v>
                </c:pt>
                <c:pt idx="1755">
                  <c:v>41367</c:v>
                </c:pt>
                <c:pt idx="1756">
                  <c:v>41367</c:v>
                </c:pt>
                <c:pt idx="1757">
                  <c:v>41367</c:v>
                </c:pt>
                <c:pt idx="1758">
                  <c:v>41367</c:v>
                </c:pt>
                <c:pt idx="1759">
                  <c:v>41367</c:v>
                </c:pt>
                <c:pt idx="1760">
                  <c:v>41367</c:v>
                </c:pt>
                <c:pt idx="1761">
                  <c:v>41367</c:v>
                </c:pt>
                <c:pt idx="1762">
                  <c:v>41367</c:v>
                </c:pt>
                <c:pt idx="1763">
                  <c:v>41367</c:v>
                </c:pt>
                <c:pt idx="1764">
                  <c:v>41368</c:v>
                </c:pt>
                <c:pt idx="1765">
                  <c:v>41368</c:v>
                </c:pt>
                <c:pt idx="1766">
                  <c:v>41368</c:v>
                </c:pt>
                <c:pt idx="1767">
                  <c:v>41368</c:v>
                </c:pt>
                <c:pt idx="1768">
                  <c:v>41368</c:v>
                </c:pt>
                <c:pt idx="1769">
                  <c:v>41368</c:v>
                </c:pt>
                <c:pt idx="1770">
                  <c:v>41368</c:v>
                </c:pt>
                <c:pt idx="1771">
                  <c:v>41368</c:v>
                </c:pt>
                <c:pt idx="1772">
                  <c:v>41368</c:v>
                </c:pt>
                <c:pt idx="1773">
                  <c:v>41368</c:v>
                </c:pt>
                <c:pt idx="1774">
                  <c:v>41368</c:v>
                </c:pt>
                <c:pt idx="1775">
                  <c:v>41368</c:v>
                </c:pt>
                <c:pt idx="1776">
                  <c:v>41368</c:v>
                </c:pt>
                <c:pt idx="1777">
                  <c:v>41368</c:v>
                </c:pt>
                <c:pt idx="1778">
                  <c:v>41368</c:v>
                </c:pt>
                <c:pt idx="1779">
                  <c:v>41368</c:v>
                </c:pt>
                <c:pt idx="1780">
                  <c:v>41368</c:v>
                </c:pt>
                <c:pt idx="1781">
                  <c:v>41368</c:v>
                </c:pt>
                <c:pt idx="1782">
                  <c:v>41368</c:v>
                </c:pt>
                <c:pt idx="1783">
                  <c:v>41368</c:v>
                </c:pt>
                <c:pt idx="1784">
                  <c:v>41369</c:v>
                </c:pt>
                <c:pt idx="1785">
                  <c:v>41369</c:v>
                </c:pt>
                <c:pt idx="1786">
                  <c:v>41369</c:v>
                </c:pt>
                <c:pt idx="1787">
                  <c:v>41369</c:v>
                </c:pt>
                <c:pt idx="1788">
                  <c:v>41369</c:v>
                </c:pt>
                <c:pt idx="1789">
                  <c:v>41369</c:v>
                </c:pt>
                <c:pt idx="1790">
                  <c:v>41369</c:v>
                </c:pt>
                <c:pt idx="1791">
                  <c:v>41369</c:v>
                </c:pt>
                <c:pt idx="1792">
                  <c:v>41369</c:v>
                </c:pt>
                <c:pt idx="1793">
                  <c:v>41369</c:v>
                </c:pt>
                <c:pt idx="1794">
                  <c:v>41369</c:v>
                </c:pt>
                <c:pt idx="1795">
                  <c:v>41369</c:v>
                </c:pt>
                <c:pt idx="1796">
                  <c:v>41369</c:v>
                </c:pt>
                <c:pt idx="1797">
                  <c:v>41369</c:v>
                </c:pt>
                <c:pt idx="1798">
                  <c:v>41369</c:v>
                </c:pt>
                <c:pt idx="1799">
                  <c:v>41369</c:v>
                </c:pt>
                <c:pt idx="1800">
                  <c:v>41369</c:v>
                </c:pt>
                <c:pt idx="1801">
                  <c:v>41369</c:v>
                </c:pt>
                <c:pt idx="1802">
                  <c:v>41369</c:v>
                </c:pt>
                <c:pt idx="1803">
                  <c:v>41370</c:v>
                </c:pt>
                <c:pt idx="1804">
                  <c:v>41370</c:v>
                </c:pt>
                <c:pt idx="1805">
                  <c:v>41370</c:v>
                </c:pt>
                <c:pt idx="1806">
                  <c:v>41370</c:v>
                </c:pt>
                <c:pt idx="1807">
                  <c:v>41370</c:v>
                </c:pt>
                <c:pt idx="1808">
                  <c:v>41370</c:v>
                </c:pt>
                <c:pt idx="1809">
                  <c:v>41370</c:v>
                </c:pt>
                <c:pt idx="1810">
                  <c:v>41370</c:v>
                </c:pt>
                <c:pt idx="1811">
                  <c:v>41370</c:v>
                </c:pt>
                <c:pt idx="1812">
                  <c:v>41370</c:v>
                </c:pt>
                <c:pt idx="1813">
                  <c:v>41370</c:v>
                </c:pt>
                <c:pt idx="1814">
                  <c:v>41370</c:v>
                </c:pt>
                <c:pt idx="1815">
                  <c:v>41370</c:v>
                </c:pt>
                <c:pt idx="1816">
                  <c:v>41370</c:v>
                </c:pt>
                <c:pt idx="1817">
                  <c:v>41370</c:v>
                </c:pt>
                <c:pt idx="1818">
                  <c:v>41370</c:v>
                </c:pt>
                <c:pt idx="1819">
                  <c:v>41370</c:v>
                </c:pt>
                <c:pt idx="1820">
                  <c:v>41370</c:v>
                </c:pt>
                <c:pt idx="1821">
                  <c:v>41370</c:v>
                </c:pt>
                <c:pt idx="1822">
                  <c:v>41370</c:v>
                </c:pt>
                <c:pt idx="1823">
                  <c:v>41371</c:v>
                </c:pt>
                <c:pt idx="1824">
                  <c:v>41371</c:v>
                </c:pt>
                <c:pt idx="1825">
                  <c:v>41371</c:v>
                </c:pt>
                <c:pt idx="1826">
                  <c:v>41371</c:v>
                </c:pt>
                <c:pt idx="1827">
                  <c:v>41371</c:v>
                </c:pt>
                <c:pt idx="1828">
                  <c:v>41371</c:v>
                </c:pt>
                <c:pt idx="1829">
                  <c:v>41371</c:v>
                </c:pt>
                <c:pt idx="1830">
                  <c:v>41371</c:v>
                </c:pt>
                <c:pt idx="1831">
                  <c:v>41371</c:v>
                </c:pt>
                <c:pt idx="1832">
                  <c:v>41371</c:v>
                </c:pt>
                <c:pt idx="1833">
                  <c:v>41371</c:v>
                </c:pt>
                <c:pt idx="1834">
                  <c:v>41371</c:v>
                </c:pt>
                <c:pt idx="1835">
                  <c:v>41371</c:v>
                </c:pt>
                <c:pt idx="1836">
                  <c:v>41371</c:v>
                </c:pt>
                <c:pt idx="1837">
                  <c:v>41371</c:v>
                </c:pt>
                <c:pt idx="1838">
                  <c:v>41371</c:v>
                </c:pt>
                <c:pt idx="1839">
                  <c:v>41371</c:v>
                </c:pt>
                <c:pt idx="1840">
                  <c:v>41371</c:v>
                </c:pt>
                <c:pt idx="1841">
                  <c:v>41371</c:v>
                </c:pt>
                <c:pt idx="1842">
                  <c:v>41371</c:v>
                </c:pt>
                <c:pt idx="1843">
                  <c:v>41372</c:v>
                </c:pt>
                <c:pt idx="1844">
                  <c:v>41372</c:v>
                </c:pt>
                <c:pt idx="1845">
                  <c:v>41372</c:v>
                </c:pt>
                <c:pt idx="1846">
                  <c:v>41372</c:v>
                </c:pt>
                <c:pt idx="1847">
                  <c:v>41372</c:v>
                </c:pt>
                <c:pt idx="1848">
                  <c:v>41372</c:v>
                </c:pt>
                <c:pt idx="1849">
                  <c:v>41372</c:v>
                </c:pt>
                <c:pt idx="1850">
                  <c:v>41372</c:v>
                </c:pt>
                <c:pt idx="1851">
                  <c:v>41372</c:v>
                </c:pt>
                <c:pt idx="1852">
                  <c:v>41372</c:v>
                </c:pt>
                <c:pt idx="1853">
                  <c:v>41372</c:v>
                </c:pt>
                <c:pt idx="1854">
                  <c:v>41372</c:v>
                </c:pt>
                <c:pt idx="1855">
                  <c:v>41372</c:v>
                </c:pt>
                <c:pt idx="1856">
                  <c:v>41372</c:v>
                </c:pt>
                <c:pt idx="1857">
                  <c:v>41372</c:v>
                </c:pt>
                <c:pt idx="1858">
                  <c:v>41372</c:v>
                </c:pt>
                <c:pt idx="1859">
                  <c:v>41372</c:v>
                </c:pt>
                <c:pt idx="1860">
                  <c:v>41372</c:v>
                </c:pt>
                <c:pt idx="1861">
                  <c:v>41372</c:v>
                </c:pt>
                <c:pt idx="1862">
                  <c:v>41372</c:v>
                </c:pt>
                <c:pt idx="1863">
                  <c:v>41373</c:v>
                </c:pt>
                <c:pt idx="1864">
                  <c:v>41373</c:v>
                </c:pt>
                <c:pt idx="1865">
                  <c:v>41373</c:v>
                </c:pt>
                <c:pt idx="1866">
                  <c:v>41373</c:v>
                </c:pt>
                <c:pt idx="1867">
                  <c:v>41373</c:v>
                </c:pt>
                <c:pt idx="1868">
                  <c:v>41373</c:v>
                </c:pt>
                <c:pt idx="1869">
                  <c:v>41373</c:v>
                </c:pt>
                <c:pt idx="1870">
                  <c:v>41373</c:v>
                </c:pt>
                <c:pt idx="1871">
                  <c:v>41373</c:v>
                </c:pt>
                <c:pt idx="1872">
                  <c:v>41373</c:v>
                </c:pt>
                <c:pt idx="1873">
                  <c:v>41373</c:v>
                </c:pt>
                <c:pt idx="1874">
                  <c:v>41373</c:v>
                </c:pt>
                <c:pt idx="1875">
                  <c:v>41373</c:v>
                </c:pt>
                <c:pt idx="1876">
                  <c:v>41373</c:v>
                </c:pt>
                <c:pt idx="1877">
                  <c:v>41373</c:v>
                </c:pt>
                <c:pt idx="1878">
                  <c:v>41373</c:v>
                </c:pt>
                <c:pt idx="1879">
                  <c:v>41373</c:v>
                </c:pt>
                <c:pt idx="1880">
                  <c:v>41373</c:v>
                </c:pt>
                <c:pt idx="1881">
                  <c:v>41373</c:v>
                </c:pt>
                <c:pt idx="1882">
                  <c:v>41373</c:v>
                </c:pt>
                <c:pt idx="1883">
                  <c:v>41374</c:v>
                </c:pt>
                <c:pt idx="1884">
                  <c:v>41374</c:v>
                </c:pt>
                <c:pt idx="1885">
                  <c:v>41374</c:v>
                </c:pt>
                <c:pt idx="1886">
                  <c:v>41374</c:v>
                </c:pt>
                <c:pt idx="1887">
                  <c:v>41374</c:v>
                </c:pt>
                <c:pt idx="1888">
                  <c:v>41374</c:v>
                </c:pt>
                <c:pt idx="1889">
                  <c:v>41374</c:v>
                </c:pt>
                <c:pt idx="1890">
                  <c:v>41374</c:v>
                </c:pt>
                <c:pt idx="1891">
                  <c:v>41374</c:v>
                </c:pt>
                <c:pt idx="1892">
                  <c:v>41374</c:v>
                </c:pt>
                <c:pt idx="1893">
                  <c:v>41374</c:v>
                </c:pt>
                <c:pt idx="1894">
                  <c:v>41374</c:v>
                </c:pt>
                <c:pt idx="1895">
                  <c:v>41374</c:v>
                </c:pt>
                <c:pt idx="1896">
                  <c:v>41374</c:v>
                </c:pt>
                <c:pt idx="1897">
                  <c:v>41374</c:v>
                </c:pt>
                <c:pt idx="1898">
                  <c:v>41374</c:v>
                </c:pt>
                <c:pt idx="1899">
                  <c:v>41374</c:v>
                </c:pt>
                <c:pt idx="1900">
                  <c:v>41374</c:v>
                </c:pt>
                <c:pt idx="1901">
                  <c:v>41374</c:v>
                </c:pt>
                <c:pt idx="1902">
                  <c:v>41374</c:v>
                </c:pt>
                <c:pt idx="1903">
                  <c:v>41375</c:v>
                </c:pt>
                <c:pt idx="1904">
                  <c:v>41375</c:v>
                </c:pt>
                <c:pt idx="1905">
                  <c:v>41375</c:v>
                </c:pt>
                <c:pt idx="1906">
                  <c:v>41375</c:v>
                </c:pt>
                <c:pt idx="1907">
                  <c:v>41375</c:v>
                </c:pt>
                <c:pt idx="1908">
                  <c:v>41375</c:v>
                </c:pt>
                <c:pt idx="1909">
                  <c:v>41375</c:v>
                </c:pt>
                <c:pt idx="1910">
                  <c:v>41375</c:v>
                </c:pt>
                <c:pt idx="1911">
                  <c:v>41375</c:v>
                </c:pt>
                <c:pt idx="1912">
                  <c:v>41375</c:v>
                </c:pt>
                <c:pt idx="1913">
                  <c:v>41375</c:v>
                </c:pt>
                <c:pt idx="1914">
                  <c:v>41375</c:v>
                </c:pt>
                <c:pt idx="1915">
                  <c:v>41375</c:v>
                </c:pt>
                <c:pt idx="1916">
                  <c:v>41375</c:v>
                </c:pt>
                <c:pt idx="1917">
                  <c:v>41375</c:v>
                </c:pt>
                <c:pt idx="1918">
                  <c:v>41375</c:v>
                </c:pt>
                <c:pt idx="1919">
                  <c:v>41375</c:v>
                </c:pt>
                <c:pt idx="1920">
                  <c:v>41375</c:v>
                </c:pt>
                <c:pt idx="1921">
                  <c:v>41375</c:v>
                </c:pt>
                <c:pt idx="1922">
                  <c:v>41376</c:v>
                </c:pt>
                <c:pt idx="1923">
                  <c:v>41376</c:v>
                </c:pt>
                <c:pt idx="1924">
                  <c:v>41376</c:v>
                </c:pt>
                <c:pt idx="1925">
                  <c:v>41376</c:v>
                </c:pt>
                <c:pt idx="1926">
                  <c:v>41376</c:v>
                </c:pt>
                <c:pt idx="1927">
                  <c:v>41376</c:v>
                </c:pt>
                <c:pt idx="1928">
                  <c:v>41376</c:v>
                </c:pt>
                <c:pt idx="1929">
                  <c:v>41376</c:v>
                </c:pt>
                <c:pt idx="1930">
                  <c:v>41376</c:v>
                </c:pt>
                <c:pt idx="1931">
                  <c:v>41376</c:v>
                </c:pt>
                <c:pt idx="1932">
                  <c:v>41376</c:v>
                </c:pt>
                <c:pt idx="1933">
                  <c:v>41376</c:v>
                </c:pt>
                <c:pt idx="1934">
                  <c:v>41376</c:v>
                </c:pt>
                <c:pt idx="1935">
                  <c:v>41376</c:v>
                </c:pt>
                <c:pt idx="1936">
                  <c:v>41376</c:v>
                </c:pt>
                <c:pt idx="1937">
                  <c:v>41376</c:v>
                </c:pt>
                <c:pt idx="1938">
                  <c:v>41376</c:v>
                </c:pt>
                <c:pt idx="1939">
                  <c:v>41376</c:v>
                </c:pt>
                <c:pt idx="1940">
                  <c:v>41376</c:v>
                </c:pt>
                <c:pt idx="1941">
                  <c:v>41376</c:v>
                </c:pt>
                <c:pt idx="1942">
                  <c:v>41377</c:v>
                </c:pt>
                <c:pt idx="1943">
                  <c:v>41377</c:v>
                </c:pt>
                <c:pt idx="1944">
                  <c:v>41377</c:v>
                </c:pt>
                <c:pt idx="1945">
                  <c:v>41377</c:v>
                </c:pt>
                <c:pt idx="1946">
                  <c:v>41377</c:v>
                </c:pt>
                <c:pt idx="1947">
                  <c:v>41377</c:v>
                </c:pt>
                <c:pt idx="1948">
                  <c:v>41377</c:v>
                </c:pt>
                <c:pt idx="1949">
                  <c:v>41377</c:v>
                </c:pt>
                <c:pt idx="1950">
                  <c:v>41377</c:v>
                </c:pt>
                <c:pt idx="1951">
                  <c:v>41377</c:v>
                </c:pt>
                <c:pt idx="1952">
                  <c:v>41377</c:v>
                </c:pt>
                <c:pt idx="1953">
                  <c:v>41377</c:v>
                </c:pt>
                <c:pt idx="1954">
                  <c:v>41377</c:v>
                </c:pt>
                <c:pt idx="1955">
                  <c:v>41377</c:v>
                </c:pt>
                <c:pt idx="1956">
                  <c:v>41377</c:v>
                </c:pt>
                <c:pt idx="1957">
                  <c:v>41377</c:v>
                </c:pt>
                <c:pt idx="1958">
                  <c:v>41377</c:v>
                </c:pt>
                <c:pt idx="1959">
                  <c:v>41377</c:v>
                </c:pt>
                <c:pt idx="1960">
                  <c:v>41377</c:v>
                </c:pt>
                <c:pt idx="1961">
                  <c:v>41377</c:v>
                </c:pt>
                <c:pt idx="1962">
                  <c:v>41378</c:v>
                </c:pt>
                <c:pt idx="1963">
                  <c:v>41378</c:v>
                </c:pt>
                <c:pt idx="1964">
                  <c:v>41378</c:v>
                </c:pt>
                <c:pt idx="1965">
                  <c:v>41378</c:v>
                </c:pt>
                <c:pt idx="1966">
                  <c:v>41378</c:v>
                </c:pt>
                <c:pt idx="1967">
                  <c:v>41378</c:v>
                </c:pt>
                <c:pt idx="1968">
                  <c:v>41378</c:v>
                </c:pt>
                <c:pt idx="1969">
                  <c:v>41378</c:v>
                </c:pt>
                <c:pt idx="1970">
                  <c:v>41378</c:v>
                </c:pt>
                <c:pt idx="1971">
                  <c:v>41378</c:v>
                </c:pt>
                <c:pt idx="1972">
                  <c:v>41378</c:v>
                </c:pt>
                <c:pt idx="1973">
                  <c:v>41378</c:v>
                </c:pt>
                <c:pt idx="1974">
                  <c:v>41378</c:v>
                </c:pt>
                <c:pt idx="1975">
                  <c:v>41378</c:v>
                </c:pt>
                <c:pt idx="1976">
                  <c:v>41378</c:v>
                </c:pt>
                <c:pt idx="1977">
                  <c:v>41378</c:v>
                </c:pt>
                <c:pt idx="1978">
                  <c:v>41378</c:v>
                </c:pt>
                <c:pt idx="1979">
                  <c:v>41378</c:v>
                </c:pt>
                <c:pt idx="1980">
                  <c:v>41378</c:v>
                </c:pt>
                <c:pt idx="1981">
                  <c:v>41378</c:v>
                </c:pt>
                <c:pt idx="1982">
                  <c:v>41379</c:v>
                </c:pt>
                <c:pt idx="1983">
                  <c:v>41379</c:v>
                </c:pt>
                <c:pt idx="1984">
                  <c:v>41379</c:v>
                </c:pt>
                <c:pt idx="1985">
                  <c:v>41379</c:v>
                </c:pt>
                <c:pt idx="1986">
                  <c:v>41379</c:v>
                </c:pt>
                <c:pt idx="1987">
                  <c:v>41379</c:v>
                </c:pt>
                <c:pt idx="1988">
                  <c:v>41379</c:v>
                </c:pt>
                <c:pt idx="1989">
                  <c:v>41379</c:v>
                </c:pt>
                <c:pt idx="1990">
                  <c:v>41379</c:v>
                </c:pt>
                <c:pt idx="1991">
                  <c:v>41379</c:v>
                </c:pt>
                <c:pt idx="1992">
                  <c:v>41379</c:v>
                </c:pt>
                <c:pt idx="1993">
                  <c:v>41379</c:v>
                </c:pt>
                <c:pt idx="1994">
                  <c:v>41379</c:v>
                </c:pt>
                <c:pt idx="1995">
                  <c:v>41379</c:v>
                </c:pt>
                <c:pt idx="1996">
                  <c:v>41379</c:v>
                </c:pt>
                <c:pt idx="1997">
                  <c:v>41379</c:v>
                </c:pt>
                <c:pt idx="1998">
                  <c:v>41379</c:v>
                </c:pt>
                <c:pt idx="1999">
                  <c:v>41380</c:v>
                </c:pt>
                <c:pt idx="2000">
                  <c:v>41380</c:v>
                </c:pt>
                <c:pt idx="2001">
                  <c:v>41380</c:v>
                </c:pt>
                <c:pt idx="2002">
                  <c:v>41380</c:v>
                </c:pt>
                <c:pt idx="2003">
                  <c:v>41380</c:v>
                </c:pt>
                <c:pt idx="2004">
                  <c:v>41380</c:v>
                </c:pt>
                <c:pt idx="2005">
                  <c:v>41380</c:v>
                </c:pt>
                <c:pt idx="2006">
                  <c:v>41380</c:v>
                </c:pt>
                <c:pt idx="2007">
                  <c:v>41380</c:v>
                </c:pt>
                <c:pt idx="2008">
                  <c:v>41380</c:v>
                </c:pt>
                <c:pt idx="2009">
                  <c:v>41380</c:v>
                </c:pt>
                <c:pt idx="2010">
                  <c:v>41380</c:v>
                </c:pt>
                <c:pt idx="2011">
                  <c:v>41380</c:v>
                </c:pt>
                <c:pt idx="2012">
                  <c:v>41380</c:v>
                </c:pt>
                <c:pt idx="2013">
                  <c:v>41380</c:v>
                </c:pt>
                <c:pt idx="2014">
                  <c:v>41380</c:v>
                </c:pt>
                <c:pt idx="2015">
                  <c:v>41380</c:v>
                </c:pt>
                <c:pt idx="2016">
                  <c:v>41380</c:v>
                </c:pt>
                <c:pt idx="2017">
                  <c:v>41380</c:v>
                </c:pt>
                <c:pt idx="2018">
                  <c:v>41380</c:v>
                </c:pt>
                <c:pt idx="2019">
                  <c:v>41381</c:v>
                </c:pt>
                <c:pt idx="2020">
                  <c:v>41381</c:v>
                </c:pt>
                <c:pt idx="2021">
                  <c:v>41381</c:v>
                </c:pt>
                <c:pt idx="2022">
                  <c:v>41381</c:v>
                </c:pt>
                <c:pt idx="2023">
                  <c:v>41381</c:v>
                </c:pt>
                <c:pt idx="2024">
                  <c:v>41381</c:v>
                </c:pt>
                <c:pt idx="2025">
                  <c:v>41381</c:v>
                </c:pt>
                <c:pt idx="2026">
                  <c:v>41381</c:v>
                </c:pt>
                <c:pt idx="2027">
                  <c:v>41381</c:v>
                </c:pt>
                <c:pt idx="2028">
                  <c:v>41381</c:v>
                </c:pt>
                <c:pt idx="2029">
                  <c:v>41381</c:v>
                </c:pt>
                <c:pt idx="2030">
                  <c:v>41381</c:v>
                </c:pt>
                <c:pt idx="2031">
                  <c:v>41381</c:v>
                </c:pt>
                <c:pt idx="2032">
                  <c:v>41381</c:v>
                </c:pt>
                <c:pt idx="2033">
                  <c:v>41381</c:v>
                </c:pt>
                <c:pt idx="2034">
                  <c:v>41381</c:v>
                </c:pt>
                <c:pt idx="2035">
                  <c:v>41381</c:v>
                </c:pt>
                <c:pt idx="2036">
                  <c:v>41381</c:v>
                </c:pt>
                <c:pt idx="2037">
                  <c:v>41381</c:v>
                </c:pt>
                <c:pt idx="2038">
                  <c:v>41381</c:v>
                </c:pt>
                <c:pt idx="2039">
                  <c:v>41382</c:v>
                </c:pt>
                <c:pt idx="2040">
                  <c:v>41382</c:v>
                </c:pt>
                <c:pt idx="2041">
                  <c:v>41382</c:v>
                </c:pt>
                <c:pt idx="2042">
                  <c:v>41382</c:v>
                </c:pt>
                <c:pt idx="2043">
                  <c:v>41382</c:v>
                </c:pt>
                <c:pt idx="2044">
                  <c:v>41382</c:v>
                </c:pt>
                <c:pt idx="2045">
                  <c:v>41382</c:v>
                </c:pt>
                <c:pt idx="2046">
                  <c:v>41382</c:v>
                </c:pt>
                <c:pt idx="2047">
                  <c:v>41382</c:v>
                </c:pt>
                <c:pt idx="2048">
                  <c:v>41382</c:v>
                </c:pt>
                <c:pt idx="2049">
                  <c:v>41382</c:v>
                </c:pt>
                <c:pt idx="2050">
                  <c:v>41382</c:v>
                </c:pt>
                <c:pt idx="2051">
                  <c:v>41382</c:v>
                </c:pt>
                <c:pt idx="2052">
                  <c:v>41382</c:v>
                </c:pt>
                <c:pt idx="2053">
                  <c:v>41382</c:v>
                </c:pt>
                <c:pt idx="2054">
                  <c:v>41382</c:v>
                </c:pt>
                <c:pt idx="2055">
                  <c:v>41382</c:v>
                </c:pt>
                <c:pt idx="2056">
                  <c:v>41382</c:v>
                </c:pt>
                <c:pt idx="2057">
                  <c:v>41382</c:v>
                </c:pt>
                <c:pt idx="2058">
                  <c:v>41382</c:v>
                </c:pt>
                <c:pt idx="2059">
                  <c:v>41383</c:v>
                </c:pt>
                <c:pt idx="2060">
                  <c:v>41383</c:v>
                </c:pt>
                <c:pt idx="2061">
                  <c:v>41383</c:v>
                </c:pt>
                <c:pt idx="2062">
                  <c:v>41383</c:v>
                </c:pt>
                <c:pt idx="2063">
                  <c:v>41383</c:v>
                </c:pt>
                <c:pt idx="2064">
                  <c:v>41383</c:v>
                </c:pt>
                <c:pt idx="2065">
                  <c:v>41383</c:v>
                </c:pt>
                <c:pt idx="2066">
                  <c:v>41383</c:v>
                </c:pt>
                <c:pt idx="2067">
                  <c:v>41383</c:v>
                </c:pt>
                <c:pt idx="2068">
                  <c:v>41383</c:v>
                </c:pt>
                <c:pt idx="2069">
                  <c:v>41383</c:v>
                </c:pt>
                <c:pt idx="2070">
                  <c:v>41383</c:v>
                </c:pt>
                <c:pt idx="2071">
                  <c:v>41383</c:v>
                </c:pt>
                <c:pt idx="2072">
                  <c:v>41383</c:v>
                </c:pt>
                <c:pt idx="2073">
                  <c:v>41383</c:v>
                </c:pt>
                <c:pt idx="2074">
                  <c:v>41383</c:v>
                </c:pt>
                <c:pt idx="2075">
                  <c:v>41383</c:v>
                </c:pt>
                <c:pt idx="2076">
                  <c:v>41383</c:v>
                </c:pt>
                <c:pt idx="2077">
                  <c:v>41383</c:v>
                </c:pt>
                <c:pt idx="2078">
                  <c:v>41383</c:v>
                </c:pt>
                <c:pt idx="2079">
                  <c:v>41384</c:v>
                </c:pt>
                <c:pt idx="2080">
                  <c:v>41384</c:v>
                </c:pt>
                <c:pt idx="2081">
                  <c:v>41384</c:v>
                </c:pt>
                <c:pt idx="2082">
                  <c:v>41384</c:v>
                </c:pt>
                <c:pt idx="2083">
                  <c:v>41384</c:v>
                </c:pt>
                <c:pt idx="2084">
                  <c:v>41384</c:v>
                </c:pt>
                <c:pt idx="2085">
                  <c:v>41384</c:v>
                </c:pt>
                <c:pt idx="2086">
                  <c:v>41384</c:v>
                </c:pt>
                <c:pt idx="2087">
                  <c:v>41384</c:v>
                </c:pt>
                <c:pt idx="2088">
                  <c:v>41384</c:v>
                </c:pt>
                <c:pt idx="2089">
                  <c:v>41384</c:v>
                </c:pt>
                <c:pt idx="2090">
                  <c:v>41384</c:v>
                </c:pt>
                <c:pt idx="2091">
                  <c:v>41384</c:v>
                </c:pt>
                <c:pt idx="2092">
                  <c:v>41384</c:v>
                </c:pt>
                <c:pt idx="2093">
                  <c:v>41384</c:v>
                </c:pt>
                <c:pt idx="2094">
                  <c:v>41384</c:v>
                </c:pt>
                <c:pt idx="2095">
                  <c:v>41384</c:v>
                </c:pt>
                <c:pt idx="2096">
                  <c:v>41384</c:v>
                </c:pt>
                <c:pt idx="2097">
                  <c:v>41384</c:v>
                </c:pt>
                <c:pt idx="2098">
                  <c:v>41385</c:v>
                </c:pt>
                <c:pt idx="2099">
                  <c:v>41385</c:v>
                </c:pt>
                <c:pt idx="2100">
                  <c:v>41385</c:v>
                </c:pt>
                <c:pt idx="2101">
                  <c:v>41385</c:v>
                </c:pt>
                <c:pt idx="2102">
                  <c:v>41385</c:v>
                </c:pt>
                <c:pt idx="2103">
                  <c:v>41385</c:v>
                </c:pt>
                <c:pt idx="2104">
                  <c:v>41385</c:v>
                </c:pt>
                <c:pt idx="2105">
                  <c:v>41385</c:v>
                </c:pt>
                <c:pt idx="2106">
                  <c:v>41385</c:v>
                </c:pt>
                <c:pt idx="2107">
                  <c:v>41385</c:v>
                </c:pt>
                <c:pt idx="2108">
                  <c:v>41385</c:v>
                </c:pt>
                <c:pt idx="2109">
                  <c:v>41385</c:v>
                </c:pt>
                <c:pt idx="2110">
                  <c:v>41385</c:v>
                </c:pt>
                <c:pt idx="2111">
                  <c:v>41385</c:v>
                </c:pt>
                <c:pt idx="2112">
                  <c:v>41385</c:v>
                </c:pt>
                <c:pt idx="2113">
                  <c:v>41385</c:v>
                </c:pt>
                <c:pt idx="2114">
                  <c:v>41385</c:v>
                </c:pt>
                <c:pt idx="2115">
                  <c:v>41385</c:v>
                </c:pt>
                <c:pt idx="2116">
                  <c:v>41385</c:v>
                </c:pt>
                <c:pt idx="2117">
                  <c:v>41385</c:v>
                </c:pt>
                <c:pt idx="2118">
                  <c:v>41386</c:v>
                </c:pt>
                <c:pt idx="2119">
                  <c:v>41386</c:v>
                </c:pt>
                <c:pt idx="2120">
                  <c:v>41386</c:v>
                </c:pt>
                <c:pt idx="2121">
                  <c:v>41386</c:v>
                </c:pt>
                <c:pt idx="2122">
                  <c:v>41386</c:v>
                </c:pt>
                <c:pt idx="2123">
                  <c:v>41386</c:v>
                </c:pt>
                <c:pt idx="2124">
                  <c:v>41386</c:v>
                </c:pt>
                <c:pt idx="2125">
                  <c:v>41386</c:v>
                </c:pt>
                <c:pt idx="2126">
                  <c:v>41386</c:v>
                </c:pt>
                <c:pt idx="2127">
                  <c:v>41386</c:v>
                </c:pt>
                <c:pt idx="2128">
                  <c:v>41386</c:v>
                </c:pt>
                <c:pt idx="2129">
                  <c:v>41386</c:v>
                </c:pt>
                <c:pt idx="2130">
                  <c:v>41386</c:v>
                </c:pt>
                <c:pt idx="2131">
                  <c:v>41386</c:v>
                </c:pt>
                <c:pt idx="2132">
                  <c:v>41386</c:v>
                </c:pt>
                <c:pt idx="2133">
                  <c:v>41386</c:v>
                </c:pt>
                <c:pt idx="2134">
                  <c:v>41386</c:v>
                </c:pt>
                <c:pt idx="2135">
                  <c:v>41386</c:v>
                </c:pt>
                <c:pt idx="2136">
                  <c:v>41386</c:v>
                </c:pt>
                <c:pt idx="2137">
                  <c:v>41386</c:v>
                </c:pt>
                <c:pt idx="2138">
                  <c:v>41387</c:v>
                </c:pt>
                <c:pt idx="2139">
                  <c:v>41387</c:v>
                </c:pt>
                <c:pt idx="2140">
                  <c:v>41387</c:v>
                </c:pt>
                <c:pt idx="2141">
                  <c:v>41387</c:v>
                </c:pt>
                <c:pt idx="2142">
                  <c:v>41387</c:v>
                </c:pt>
                <c:pt idx="2143">
                  <c:v>41387</c:v>
                </c:pt>
                <c:pt idx="2144">
                  <c:v>41387</c:v>
                </c:pt>
                <c:pt idx="2145">
                  <c:v>41387</c:v>
                </c:pt>
                <c:pt idx="2146">
                  <c:v>41387</c:v>
                </c:pt>
                <c:pt idx="2147">
                  <c:v>41387</c:v>
                </c:pt>
                <c:pt idx="2148">
                  <c:v>41387</c:v>
                </c:pt>
                <c:pt idx="2149">
                  <c:v>41387</c:v>
                </c:pt>
                <c:pt idx="2150">
                  <c:v>41387</c:v>
                </c:pt>
                <c:pt idx="2151">
                  <c:v>41387</c:v>
                </c:pt>
                <c:pt idx="2152">
                  <c:v>41387</c:v>
                </c:pt>
                <c:pt idx="2153">
                  <c:v>41387</c:v>
                </c:pt>
                <c:pt idx="2154">
                  <c:v>41387</c:v>
                </c:pt>
                <c:pt idx="2155">
                  <c:v>41387</c:v>
                </c:pt>
                <c:pt idx="2156">
                  <c:v>41387</c:v>
                </c:pt>
                <c:pt idx="2157">
                  <c:v>41387</c:v>
                </c:pt>
                <c:pt idx="2158">
                  <c:v>41388</c:v>
                </c:pt>
                <c:pt idx="2159">
                  <c:v>41388</c:v>
                </c:pt>
                <c:pt idx="2160">
                  <c:v>41388</c:v>
                </c:pt>
                <c:pt idx="2161">
                  <c:v>41388</c:v>
                </c:pt>
                <c:pt idx="2162">
                  <c:v>41388</c:v>
                </c:pt>
                <c:pt idx="2163">
                  <c:v>41388</c:v>
                </c:pt>
                <c:pt idx="2164">
                  <c:v>41388</c:v>
                </c:pt>
                <c:pt idx="2165">
                  <c:v>41388</c:v>
                </c:pt>
                <c:pt idx="2166">
                  <c:v>41388</c:v>
                </c:pt>
                <c:pt idx="2167">
                  <c:v>41388</c:v>
                </c:pt>
                <c:pt idx="2168">
                  <c:v>41388</c:v>
                </c:pt>
                <c:pt idx="2169">
                  <c:v>41388</c:v>
                </c:pt>
                <c:pt idx="2170">
                  <c:v>41388</c:v>
                </c:pt>
                <c:pt idx="2171">
                  <c:v>41388</c:v>
                </c:pt>
                <c:pt idx="2172">
                  <c:v>41388</c:v>
                </c:pt>
                <c:pt idx="2173">
                  <c:v>41388</c:v>
                </c:pt>
                <c:pt idx="2174">
                  <c:v>41388</c:v>
                </c:pt>
                <c:pt idx="2175">
                  <c:v>41388</c:v>
                </c:pt>
                <c:pt idx="2176">
                  <c:v>41388</c:v>
                </c:pt>
                <c:pt idx="2177">
                  <c:v>41388</c:v>
                </c:pt>
                <c:pt idx="2178">
                  <c:v>41389</c:v>
                </c:pt>
                <c:pt idx="2179">
                  <c:v>41389</c:v>
                </c:pt>
                <c:pt idx="2180">
                  <c:v>41389</c:v>
                </c:pt>
                <c:pt idx="2181">
                  <c:v>41389</c:v>
                </c:pt>
                <c:pt idx="2182">
                  <c:v>41389</c:v>
                </c:pt>
                <c:pt idx="2183">
                  <c:v>41389</c:v>
                </c:pt>
                <c:pt idx="2184">
                  <c:v>41389</c:v>
                </c:pt>
                <c:pt idx="2185">
                  <c:v>41389</c:v>
                </c:pt>
                <c:pt idx="2186">
                  <c:v>41389</c:v>
                </c:pt>
                <c:pt idx="2187">
                  <c:v>41389</c:v>
                </c:pt>
                <c:pt idx="2188">
                  <c:v>41389</c:v>
                </c:pt>
                <c:pt idx="2189">
                  <c:v>41389</c:v>
                </c:pt>
                <c:pt idx="2190">
                  <c:v>41389</c:v>
                </c:pt>
                <c:pt idx="2191">
                  <c:v>41389</c:v>
                </c:pt>
                <c:pt idx="2192">
                  <c:v>41389</c:v>
                </c:pt>
                <c:pt idx="2193">
                  <c:v>41389</c:v>
                </c:pt>
                <c:pt idx="2194">
                  <c:v>41389</c:v>
                </c:pt>
                <c:pt idx="2195">
                  <c:v>41389</c:v>
                </c:pt>
                <c:pt idx="2196">
                  <c:v>41389</c:v>
                </c:pt>
                <c:pt idx="2197">
                  <c:v>41390</c:v>
                </c:pt>
                <c:pt idx="2198">
                  <c:v>41390</c:v>
                </c:pt>
                <c:pt idx="2199">
                  <c:v>41390</c:v>
                </c:pt>
                <c:pt idx="2200">
                  <c:v>41390</c:v>
                </c:pt>
                <c:pt idx="2201">
                  <c:v>41390</c:v>
                </c:pt>
                <c:pt idx="2202">
                  <c:v>41390</c:v>
                </c:pt>
                <c:pt idx="2203">
                  <c:v>41390</c:v>
                </c:pt>
                <c:pt idx="2204">
                  <c:v>41390</c:v>
                </c:pt>
                <c:pt idx="2205">
                  <c:v>41390</c:v>
                </c:pt>
                <c:pt idx="2206">
                  <c:v>41390</c:v>
                </c:pt>
                <c:pt idx="2207">
                  <c:v>41390</c:v>
                </c:pt>
                <c:pt idx="2208">
                  <c:v>41390</c:v>
                </c:pt>
                <c:pt idx="2209">
                  <c:v>41390</c:v>
                </c:pt>
                <c:pt idx="2210">
                  <c:v>41390</c:v>
                </c:pt>
                <c:pt idx="2211">
                  <c:v>41390</c:v>
                </c:pt>
                <c:pt idx="2212">
                  <c:v>41390</c:v>
                </c:pt>
                <c:pt idx="2213">
                  <c:v>41390</c:v>
                </c:pt>
                <c:pt idx="2214">
                  <c:v>41390</c:v>
                </c:pt>
                <c:pt idx="2215">
                  <c:v>41390</c:v>
                </c:pt>
                <c:pt idx="2216">
                  <c:v>41390</c:v>
                </c:pt>
                <c:pt idx="2217">
                  <c:v>41391</c:v>
                </c:pt>
                <c:pt idx="2218">
                  <c:v>41391</c:v>
                </c:pt>
                <c:pt idx="2219">
                  <c:v>41391</c:v>
                </c:pt>
                <c:pt idx="2220">
                  <c:v>41391</c:v>
                </c:pt>
                <c:pt idx="2221">
                  <c:v>41391</c:v>
                </c:pt>
                <c:pt idx="2222">
                  <c:v>41391</c:v>
                </c:pt>
                <c:pt idx="2223">
                  <c:v>41391</c:v>
                </c:pt>
                <c:pt idx="2224">
                  <c:v>41391</c:v>
                </c:pt>
                <c:pt idx="2225">
                  <c:v>41391</c:v>
                </c:pt>
                <c:pt idx="2226">
                  <c:v>41391</c:v>
                </c:pt>
                <c:pt idx="2227">
                  <c:v>41391</c:v>
                </c:pt>
                <c:pt idx="2228">
                  <c:v>41391</c:v>
                </c:pt>
                <c:pt idx="2229">
                  <c:v>41391</c:v>
                </c:pt>
                <c:pt idx="2230">
                  <c:v>41391</c:v>
                </c:pt>
                <c:pt idx="2231">
                  <c:v>41391</c:v>
                </c:pt>
                <c:pt idx="2232">
                  <c:v>41391</c:v>
                </c:pt>
                <c:pt idx="2233">
                  <c:v>41391</c:v>
                </c:pt>
                <c:pt idx="2234">
                  <c:v>41391</c:v>
                </c:pt>
                <c:pt idx="2235">
                  <c:v>41391</c:v>
                </c:pt>
                <c:pt idx="2236">
                  <c:v>41391</c:v>
                </c:pt>
                <c:pt idx="2237">
                  <c:v>41392</c:v>
                </c:pt>
                <c:pt idx="2238">
                  <c:v>41392</c:v>
                </c:pt>
                <c:pt idx="2239">
                  <c:v>41392</c:v>
                </c:pt>
                <c:pt idx="2240">
                  <c:v>41392</c:v>
                </c:pt>
                <c:pt idx="2241">
                  <c:v>41392</c:v>
                </c:pt>
                <c:pt idx="2242">
                  <c:v>41392</c:v>
                </c:pt>
                <c:pt idx="2243">
                  <c:v>41392</c:v>
                </c:pt>
                <c:pt idx="2244">
                  <c:v>41392</c:v>
                </c:pt>
                <c:pt idx="2245">
                  <c:v>41392</c:v>
                </c:pt>
                <c:pt idx="2246">
                  <c:v>41392</c:v>
                </c:pt>
                <c:pt idx="2247">
                  <c:v>41392</c:v>
                </c:pt>
                <c:pt idx="2248">
                  <c:v>41392</c:v>
                </c:pt>
                <c:pt idx="2249">
                  <c:v>41392</c:v>
                </c:pt>
                <c:pt idx="2250">
                  <c:v>41392</c:v>
                </c:pt>
                <c:pt idx="2251">
                  <c:v>41392</c:v>
                </c:pt>
                <c:pt idx="2252">
                  <c:v>41392</c:v>
                </c:pt>
                <c:pt idx="2253">
                  <c:v>41392</c:v>
                </c:pt>
                <c:pt idx="2254">
                  <c:v>41392</c:v>
                </c:pt>
                <c:pt idx="2255">
                  <c:v>41392</c:v>
                </c:pt>
                <c:pt idx="2256">
                  <c:v>41392</c:v>
                </c:pt>
                <c:pt idx="2257">
                  <c:v>41393</c:v>
                </c:pt>
                <c:pt idx="2258">
                  <c:v>41393</c:v>
                </c:pt>
                <c:pt idx="2259">
                  <c:v>41393</c:v>
                </c:pt>
                <c:pt idx="2260">
                  <c:v>41393</c:v>
                </c:pt>
                <c:pt idx="2261">
                  <c:v>41393</c:v>
                </c:pt>
                <c:pt idx="2262">
                  <c:v>41393</c:v>
                </c:pt>
                <c:pt idx="2263">
                  <c:v>41393</c:v>
                </c:pt>
                <c:pt idx="2264">
                  <c:v>41393</c:v>
                </c:pt>
                <c:pt idx="2265">
                  <c:v>41393</c:v>
                </c:pt>
                <c:pt idx="2266">
                  <c:v>41393</c:v>
                </c:pt>
                <c:pt idx="2267">
                  <c:v>41393</c:v>
                </c:pt>
                <c:pt idx="2268">
                  <c:v>41393</c:v>
                </c:pt>
                <c:pt idx="2269">
                  <c:v>41393</c:v>
                </c:pt>
                <c:pt idx="2270">
                  <c:v>41393</c:v>
                </c:pt>
                <c:pt idx="2271">
                  <c:v>41393</c:v>
                </c:pt>
                <c:pt idx="2272">
                  <c:v>41393</c:v>
                </c:pt>
                <c:pt idx="2273">
                  <c:v>41393</c:v>
                </c:pt>
                <c:pt idx="2274">
                  <c:v>41393</c:v>
                </c:pt>
                <c:pt idx="2275">
                  <c:v>41393</c:v>
                </c:pt>
                <c:pt idx="2276">
                  <c:v>41394</c:v>
                </c:pt>
                <c:pt idx="2277">
                  <c:v>41394</c:v>
                </c:pt>
                <c:pt idx="2278">
                  <c:v>41394</c:v>
                </c:pt>
                <c:pt idx="2279">
                  <c:v>41394</c:v>
                </c:pt>
                <c:pt idx="2280">
                  <c:v>41394</c:v>
                </c:pt>
                <c:pt idx="2281">
                  <c:v>41394</c:v>
                </c:pt>
                <c:pt idx="2282">
                  <c:v>41394</c:v>
                </c:pt>
                <c:pt idx="2283">
                  <c:v>41394</c:v>
                </c:pt>
                <c:pt idx="2284">
                  <c:v>41394</c:v>
                </c:pt>
                <c:pt idx="2285">
                  <c:v>41394</c:v>
                </c:pt>
                <c:pt idx="2286">
                  <c:v>41394</c:v>
                </c:pt>
                <c:pt idx="2287">
                  <c:v>41394</c:v>
                </c:pt>
                <c:pt idx="2288">
                  <c:v>41394</c:v>
                </c:pt>
                <c:pt idx="2289">
                  <c:v>41394</c:v>
                </c:pt>
                <c:pt idx="2290">
                  <c:v>41394</c:v>
                </c:pt>
                <c:pt idx="2291">
                  <c:v>41394</c:v>
                </c:pt>
                <c:pt idx="2292">
                  <c:v>41394</c:v>
                </c:pt>
                <c:pt idx="2293">
                  <c:v>41394</c:v>
                </c:pt>
                <c:pt idx="2294">
                  <c:v>41394</c:v>
                </c:pt>
                <c:pt idx="2295">
                  <c:v>41394</c:v>
                </c:pt>
                <c:pt idx="2296">
                  <c:v>41395</c:v>
                </c:pt>
                <c:pt idx="2297">
                  <c:v>41395</c:v>
                </c:pt>
                <c:pt idx="2298">
                  <c:v>41395</c:v>
                </c:pt>
                <c:pt idx="2299">
                  <c:v>41395</c:v>
                </c:pt>
                <c:pt idx="2300">
                  <c:v>41395</c:v>
                </c:pt>
                <c:pt idx="2301">
                  <c:v>41395</c:v>
                </c:pt>
                <c:pt idx="2302">
                  <c:v>41395</c:v>
                </c:pt>
                <c:pt idx="2303">
                  <c:v>41395</c:v>
                </c:pt>
                <c:pt idx="2304">
                  <c:v>41395</c:v>
                </c:pt>
                <c:pt idx="2305">
                  <c:v>41395</c:v>
                </c:pt>
                <c:pt idx="2306">
                  <c:v>41395</c:v>
                </c:pt>
                <c:pt idx="2307">
                  <c:v>41395</c:v>
                </c:pt>
                <c:pt idx="2308">
                  <c:v>41395</c:v>
                </c:pt>
                <c:pt idx="2309">
                  <c:v>41395</c:v>
                </c:pt>
                <c:pt idx="2310">
                  <c:v>41395</c:v>
                </c:pt>
                <c:pt idx="2311">
                  <c:v>41395</c:v>
                </c:pt>
                <c:pt idx="2312">
                  <c:v>41395</c:v>
                </c:pt>
                <c:pt idx="2313">
                  <c:v>41395</c:v>
                </c:pt>
                <c:pt idx="2314">
                  <c:v>41395</c:v>
                </c:pt>
                <c:pt idx="2315">
                  <c:v>41395</c:v>
                </c:pt>
                <c:pt idx="2316">
                  <c:v>41396</c:v>
                </c:pt>
                <c:pt idx="2317">
                  <c:v>41396</c:v>
                </c:pt>
                <c:pt idx="2318">
                  <c:v>41396</c:v>
                </c:pt>
                <c:pt idx="2319">
                  <c:v>41396</c:v>
                </c:pt>
                <c:pt idx="2320">
                  <c:v>41396</c:v>
                </c:pt>
                <c:pt idx="2321">
                  <c:v>41396</c:v>
                </c:pt>
                <c:pt idx="2322">
                  <c:v>41396</c:v>
                </c:pt>
                <c:pt idx="2323">
                  <c:v>41396</c:v>
                </c:pt>
                <c:pt idx="2324">
                  <c:v>41396</c:v>
                </c:pt>
                <c:pt idx="2325">
                  <c:v>41396</c:v>
                </c:pt>
                <c:pt idx="2326">
                  <c:v>41396</c:v>
                </c:pt>
                <c:pt idx="2327">
                  <c:v>41396</c:v>
                </c:pt>
                <c:pt idx="2328">
                  <c:v>41396</c:v>
                </c:pt>
                <c:pt idx="2329">
                  <c:v>41396</c:v>
                </c:pt>
                <c:pt idx="2330">
                  <c:v>41396</c:v>
                </c:pt>
                <c:pt idx="2331">
                  <c:v>41396</c:v>
                </c:pt>
                <c:pt idx="2332">
                  <c:v>41396</c:v>
                </c:pt>
                <c:pt idx="2333">
                  <c:v>41396</c:v>
                </c:pt>
                <c:pt idx="2334">
                  <c:v>41396</c:v>
                </c:pt>
                <c:pt idx="2335">
                  <c:v>41396</c:v>
                </c:pt>
                <c:pt idx="2336">
                  <c:v>41397</c:v>
                </c:pt>
                <c:pt idx="2337">
                  <c:v>41397</c:v>
                </c:pt>
                <c:pt idx="2338">
                  <c:v>41397</c:v>
                </c:pt>
                <c:pt idx="2339">
                  <c:v>41397</c:v>
                </c:pt>
                <c:pt idx="2340">
                  <c:v>41397</c:v>
                </c:pt>
                <c:pt idx="2341">
                  <c:v>41397</c:v>
                </c:pt>
                <c:pt idx="2342">
                  <c:v>41397</c:v>
                </c:pt>
                <c:pt idx="2343">
                  <c:v>41397</c:v>
                </c:pt>
                <c:pt idx="2344">
                  <c:v>41397</c:v>
                </c:pt>
                <c:pt idx="2345">
                  <c:v>41397</c:v>
                </c:pt>
                <c:pt idx="2346">
                  <c:v>41397</c:v>
                </c:pt>
                <c:pt idx="2347">
                  <c:v>41397</c:v>
                </c:pt>
                <c:pt idx="2348">
                  <c:v>41397</c:v>
                </c:pt>
                <c:pt idx="2349">
                  <c:v>41397</c:v>
                </c:pt>
                <c:pt idx="2350">
                  <c:v>41397</c:v>
                </c:pt>
                <c:pt idx="2351">
                  <c:v>41397</c:v>
                </c:pt>
                <c:pt idx="2352">
                  <c:v>41397</c:v>
                </c:pt>
                <c:pt idx="2353">
                  <c:v>41397</c:v>
                </c:pt>
                <c:pt idx="2354">
                  <c:v>41397</c:v>
                </c:pt>
                <c:pt idx="2355">
                  <c:v>41397</c:v>
                </c:pt>
                <c:pt idx="2356">
                  <c:v>41398</c:v>
                </c:pt>
                <c:pt idx="2357">
                  <c:v>41398</c:v>
                </c:pt>
                <c:pt idx="2358">
                  <c:v>41398</c:v>
                </c:pt>
                <c:pt idx="2359">
                  <c:v>41398</c:v>
                </c:pt>
                <c:pt idx="2360">
                  <c:v>41398</c:v>
                </c:pt>
                <c:pt idx="2361">
                  <c:v>41398</c:v>
                </c:pt>
                <c:pt idx="2362">
                  <c:v>41398</c:v>
                </c:pt>
                <c:pt idx="2363">
                  <c:v>41398</c:v>
                </c:pt>
                <c:pt idx="2364">
                  <c:v>41398</c:v>
                </c:pt>
                <c:pt idx="2365">
                  <c:v>41398</c:v>
                </c:pt>
                <c:pt idx="2366">
                  <c:v>41398</c:v>
                </c:pt>
                <c:pt idx="2367">
                  <c:v>41398</c:v>
                </c:pt>
                <c:pt idx="2368">
                  <c:v>41398</c:v>
                </c:pt>
                <c:pt idx="2369">
                  <c:v>41398</c:v>
                </c:pt>
                <c:pt idx="2370">
                  <c:v>41398</c:v>
                </c:pt>
                <c:pt idx="2371">
                  <c:v>41398</c:v>
                </c:pt>
                <c:pt idx="2372">
                  <c:v>41398</c:v>
                </c:pt>
                <c:pt idx="2373">
                  <c:v>41398</c:v>
                </c:pt>
                <c:pt idx="2374">
                  <c:v>41398</c:v>
                </c:pt>
                <c:pt idx="2375">
                  <c:v>41398</c:v>
                </c:pt>
                <c:pt idx="2376">
                  <c:v>41399</c:v>
                </c:pt>
                <c:pt idx="2377">
                  <c:v>41399</c:v>
                </c:pt>
                <c:pt idx="2378">
                  <c:v>41399</c:v>
                </c:pt>
                <c:pt idx="2379">
                  <c:v>41399</c:v>
                </c:pt>
                <c:pt idx="2380">
                  <c:v>41399</c:v>
                </c:pt>
                <c:pt idx="2381">
                  <c:v>41399</c:v>
                </c:pt>
                <c:pt idx="2382">
                  <c:v>41399</c:v>
                </c:pt>
                <c:pt idx="2383">
                  <c:v>41399</c:v>
                </c:pt>
                <c:pt idx="2384">
                  <c:v>41399</c:v>
                </c:pt>
                <c:pt idx="2385">
                  <c:v>41399</c:v>
                </c:pt>
                <c:pt idx="2386">
                  <c:v>41399</c:v>
                </c:pt>
                <c:pt idx="2387">
                  <c:v>41399</c:v>
                </c:pt>
                <c:pt idx="2388">
                  <c:v>41399</c:v>
                </c:pt>
                <c:pt idx="2389">
                  <c:v>41399</c:v>
                </c:pt>
                <c:pt idx="2390">
                  <c:v>41399</c:v>
                </c:pt>
                <c:pt idx="2391">
                  <c:v>41399</c:v>
                </c:pt>
                <c:pt idx="2392">
                  <c:v>41399</c:v>
                </c:pt>
                <c:pt idx="2393">
                  <c:v>41399</c:v>
                </c:pt>
                <c:pt idx="2394">
                  <c:v>41399</c:v>
                </c:pt>
                <c:pt idx="2395">
                  <c:v>41399</c:v>
                </c:pt>
                <c:pt idx="2396">
                  <c:v>41400</c:v>
                </c:pt>
                <c:pt idx="2397">
                  <c:v>41400</c:v>
                </c:pt>
                <c:pt idx="2398">
                  <c:v>41400</c:v>
                </c:pt>
                <c:pt idx="2399">
                  <c:v>41400</c:v>
                </c:pt>
                <c:pt idx="2400">
                  <c:v>41400</c:v>
                </c:pt>
                <c:pt idx="2401">
                  <c:v>41400</c:v>
                </c:pt>
                <c:pt idx="2402">
                  <c:v>41400</c:v>
                </c:pt>
                <c:pt idx="2403">
                  <c:v>41400</c:v>
                </c:pt>
                <c:pt idx="2404">
                  <c:v>41400</c:v>
                </c:pt>
                <c:pt idx="2405">
                  <c:v>41400</c:v>
                </c:pt>
                <c:pt idx="2406">
                  <c:v>41400</c:v>
                </c:pt>
                <c:pt idx="2407">
                  <c:v>41400</c:v>
                </c:pt>
                <c:pt idx="2408">
                  <c:v>41400</c:v>
                </c:pt>
                <c:pt idx="2409">
                  <c:v>41400</c:v>
                </c:pt>
                <c:pt idx="2410">
                  <c:v>41400</c:v>
                </c:pt>
                <c:pt idx="2411">
                  <c:v>41400</c:v>
                </c:pt>
                <c:pt idx="2412">
                  <c:v>41400</c:v>
                </c:pt>
                <c:pt idx="2413">
                  <c:v>41400</c:v>
                </c:pt>
                <c:pt idx="2414">
                  <c:v>41400</c:v>
                </c:pt>
                <c:pt idx="2415">
                  <c:v>41400</c:v>
                </c:pt>
                <c:pt idx="2416">
                  <c:v>41401</c:v>
                </c:pt>
                <c:pt idx="2417">
                  <c:v>41401</c:v>
                </c:pt>
                <c:pt idx="2418">
                  <c:v>41401</c:v>
                </c:pt>
                <c:pt idx="2419">
                  <c:v>41401</c:v>
                </c:pt>
                <c:pt idx="2420">
                  <c:v>41401</c:v>
                </c:pt>
                <c:pt idx="2421">
                  <c:v>41401</c:v>
                </c:pt>
                <c:pt idx="2422">
                  <c:v>41401</c:v>
                </c:pt>
                <c:pt idx="2423">
                  <c:v>41401</c:v>
                </c:pt>
                <c:pt idx="2424">
                  <c:v>41401</c:v>
                </c:pt>
                <c:pt idx="2425">
                  <c:v>41401</c:v>
                </c:pt>
                <c:pt idx="2426">
                  <c:v>41401</c:v>
                </c:pt>
                <c:pt idx="2427">
                  <c:v>41401</c:v>
                </c:pt>
                <c:pt idx="2428">
                  <c:v>41401</c:v>
                </c:pt>
                <c:pt idx="2429">
                  <c:v>41401</c:v>
                </c:pt>
                <c:pt idx="2430">
                  <c:v>41401</c:v>
                </c:pt>
                <c:pt idx="2431">
                  <c:v>41401</c:v>
                </c:pt>
                <c:pt idx="2432">
                  <c:v>41401</c:v>
                </c:pt>
                <c:pt idx="2433">
                  <c:v>41401</c:v>
                </c:pt>
                <c:pt idx="2434">
                  <c:v>41401</c:v>
                </c:pt>
                <c:pt idx="2435">
                  <c:v>41401</c:v>
                </c:pt>
                <c:pt idx="2436">
                  <c:v>41402</c:v>
                </c:pt>
                <c:pt idx="2437">
                  <c:v>41402</c:v>
                </c:pt>
                <c:pt idx="2438">
                  <c:v>41402</c:v>
                </c:pt>
                <c:pt idx="2439">
                  <c:v>41402</c:v>
                </c:pt>
                <c:pt idx="2440">
                  <c:v>41402</c:v>
                </c:pt>
                <c:pt idx="2441">
                  <c:v>41402</c:v>
                </c:pt>
                <c:pt idx="2442">
                  <c:v>41402</c:v>
                </c:pt>
                <c:pt idx="2443">
                  <c:v>41402</c:v>
                </c:pt>
                <c:pt idx="2444">
                  <c:v>41402</c:v>
                </c:pt>
                <c:pt idx="2445">
                  <c:v>41402</c:v>
                </c:pt>
                <c:pt idx="2446">
                  <c:v>41402</c:v>
                </c:pt>
                <c:pt idx="2447">
                  <c:v>41402</c:v>
                </c:pt>
                <c:pt idx="2448">
                  <c:v>41402</c:v>
                </c:pt>
                <c:pt idx="2449">
                  <c:v>41402</c:v>
                </c:pt>
                <c:pt idx="2450">
                  <c:v>41402</c:v>
                </c:pt>
                <c:pt idx="2451">
                  <c:v>41402</c:v>
                </c:pt>
                <c:pt idx="2452">
                  <c:v>41402</c:v>
                </c:pt>
                <c:pt idx="2453">
                  <c:v>41402</c:v>
                </c:pt>
                <c:pt idx="2454">
                  <c:v>41402</c:v>
                </c:pt>
                <c:pt idx="2455">
                  <c:v>41402</c:v>
                </c:pt>
                <c:pt idx="2456">
                  <c:v>41403</c:v>
                </c:pt>
                <c:pt idx="2457">
                  <c:v>41403</c:v>
                </c:pt>
                <c:pt idx="2458">
                  <c:v>41403</c:v>
                </c:pt>
                <c:pt idx="2459">
                  <c:v>41403</c:v>
                </c:pt>
                <c:pt idx="2460">
                  <c:v>41403</c:v>
                </c:pt>
                <c:pt idx="2461">
                  <c:v>41403</c:v>
                </c:pt>
                <c:pt idx="2462">
                  <c:v>41403</c:v>
                </c:pt>
                <c:pt idx="2463">
                  <c:v>41403</c:v>
                </c:pt>
                <c:pt idx="2464">
                  <c:v>41403</c:v>
                </c:pt>
                <c:pt idx="2465">
                  <c:v>41403</c:v>
                </c:pt>
                <c:pt idx="2466">
                  <c:v>41403</c:v>
                </c:pt>
                <c:pt idx="2467">
                  <c:v>41403</c:v>
                </c:pt>
                <c:pt idx="2468">
                  <c:v>41403</c:v>
                </c:pt>
                <c:pt idx="2469">
                  <c:v>41403</c:v>
                </c:pt>
                <c:pt idx="2470">
                  <c:v>41403</c:v>
                </c:pt>
                <c:pt idx="2471">
                  <c:v>41403</c:v>
                </c:pt>
                <c:pt idx="2472">
                  <c:v>41403</c:v>
                </c:pt>
                <c:pt idx="2473">
                  <c:v>41403</c:v>
                </c:pt>
                <c:pt idx="2474">
                  <c:v>41403</c:v>
                </c:pt>
                <c:pt idx="2475">
                  <c:v>41404</c:v>
                </c:pt>
                <c:pt idx="2476">
                  <c:v>41404</c:v>
                </c:pt>
                <c:pt idx="2477">
                  <c:v>41404</c:v>
                </c:pt>
                <c:pt idx="2478">
                  <c:v>41404</c:v>
                </c:pt>
                <c:pt idx="2479">
                  <c:v>41404</c:v>
                </c:pt>
                <c:pt idx="2480">
                  <c:v>41404</c:v>
                </c:pt>
                <c:pt idx="2481">
                  <c:v>41404</c:v>
                </c:pt>
                <c:pt idx="2482">
                  <c:v>41404</c:v>
                </c:pt>
                <c:pt idx="2483">
                  <c:v>41404</c:v>
                </c:pt>
                <c:pt idx="2484">
                  <c:v>41404</c:v>
                </c:pt>
                <c:pt idx="2485">
                  <c:v>41404</c:v>
                </c:pt>
                <c:pt idx="2486">
                  <c:v>41404</c:v>
                </c:pt>
                <c:pt idx="2487">
                  <c:v>41404</c:v>
                </c:pt>
                <c:pt idx="2488">
                  <c:v>41404</c:v>
                </c:pt>
                <c:pt idx="2489">
                  <c:v>41404</c:v>
                </c:pt>
                <c:pt idx="2490">
                  <c:v>41404</c:v>
                </c:pt>
                <c:pt idx="2491">
                  <c:v>41404</c:v>
                </c:pt>
                <c:pt idx="2492">
                  <c:v>41404</c:v>
                </c:pt>
                <c:pt idx="2493">
                  <c:v>41404</c:v>
                </c:pt>
                <c:pt idx="2494">
                  <c:v>41404</c:v>
                </c:pt>
                <c:pt idx="2495">
                  <c:v>41405</c:v>
                </c:pt>
                <c:pt idx="2496">
                  <c:v>41405</c:v>
                </c:pt>
                <c:pt idx="2497">
                  <c:v>41405</c:v>
                </c:pt>
                <c:pt idx="2498">
                  <c:v>41405</c:v>
                </c:pt>
                <c:pt idx="2499">
                  <c:v>41405</c:v>
                </c:pt>
                <c:pt idx="2500">
                  <c:v>41405</c:v>
                </c:pt>
                <c:pt idx="2501">
                  <c:v>41405</c:v>
                </c:pt>
                <c:pt idx="2502">
                  <c:v>41405</c:v>
                </c:pt>
                <c:pt idx="2503">
                  <c:v>41405</c:v>
                </c:pt>
                <c:pt idx="2504">
                  <c:v>41405</c:v>
                </c:pt>
                <c:pt idx="2505">
                  <c:v>41405</c:v>
                </c:pt>
                <c:pt idx="2506">
                  <c:v>41405</c:v>
                </c:pt>
                <c:pt idx="2507">
                  <c:v>41405</c:v>
                </c:pt>
                <c:pt idx="2508">
                  <c:v>41405</c:v>
                </c:pt>
                <c:pt idx="2509">
                  <c:v>41405</c:v>
                </c:pt>
                <c:pt idx="2510">
                  <c:v>41405</c:v>
                </c:pt>
                <c:pt idx="2511">
                  <c:v>41405</c:v>
                </c:pt>
                <c:pt idx="2512">
                  <c:v>41405</c:v>
                </c:pt>
                <c:pt idx="2513">
                  <c:v>41405</c:v>
                </c:pt>
                <c:pt idx="2514">
                  <c:v>41405</c:v>
                </c:pt>
                <c:pt idx="2515">
                  <c:v>41406</c:v>
                </c:pt>
                <c:pt idx="2516">
                  <c:v>41406</c:v>
                </c:pt>
                <c:pt idx="2517">
                  <c:v>41406</c:v>
                </c:pt>
                <c:pt idx="2518">
                  <c:v>41406</c:v>
                </c:pt>
                <c:pt idx="2519">
                  <c:v>41406</c:v>
                </c:pt>
                <c:pt idx="2520">
                  <c:v>41406</c:v>
                </c:pt>
                <c:pt idx="2521">
                  <c:v>41406</c:v>
                </c:pt>
                <c:pt idx="2522">
                  <c:v>41406</c:v>
                </c:pt>
                <c:pt idx="2523">
                  <c:v>41406</c:v>
                </c:pt>
                <c:pt idx="2524">
                  <c:v>41406</c:v>
                </c:pt>
                <c:pt idx="2525">
                  <c:v>41406</c:v>
                </c:pt>
                <c:pt idx="2526">
                  <c:v>41406</c:v>
                </c:pt>
                <c:pt idx="2527">
                  <c:v>41406</c:v>
                </c:pt>
                <c:pt idx="2528">
                  <c:v>41406</c:v>
                </c:pt>
                <c:pt idx="2529">
                  <c:v>41406</c:v>
                </c:pt>
                <c:pt idx="2530">
                  <c:v>41406</c:v>
                </c:pt>
                <c:pt idx="2531">
                  <c:v>41406</c:v>
                </c:pt>
                <c:pt idx="2532">
                  <c:v>41406</c:v>
                </c:pt>
                <c:pt idx="2533">
                  <c:v>41406</c:v>
                </c:pt>
                <c:pt idx="2534">
                  <c:v>41406</c:v>
                </c:pt>
                <c:pt idx="2535">
                  <c:v>41407</c:v>
                </c:pt>
                <c:pt idx="2536">
                  <c:v>41407</c:v>
                </c:pt>
                <c:pt idx="2537">
                  <c:v>41407</c:v>
                </c:pt>
                <c:pt idx="2538">
                  <c:v>41407</c:v>
                </c:pt>
                <c:pt idx="2539">
                  <c:v>41407</c:v>
                </c:pt>
                <c:pt idx="2540">
                  <c:v>41407</c:v>
                </c:pt>
                <c:pt idx="2541">
                  <c:v>41407</c:v>
                </c:pt>
                <c:pt idx="2542">
                  <c:v>41407</c:v>
                </c:pt>
                <c:pt idx="2543">
                  <c:v>41407</c:v>
                </c:pt>
                <c:pt idx="2544">
                  <c:v>41407</c:v>
                </c:pt>
                <c:pt idx="2545">
                  <c:v>41407</c:v>
                </c:pt>
                <c:pt idx="2546">
                  <c:v>41407</c:v>
                </c:pt>
                <c:pt idx="2547">
                  <c:v>41407</c:v>
                </c:pt>
                <c:pt idx="2548">
                  <c:v>41407</c:v>
                </c:pt>
                <c:pt idx="2549">
                  <c:v>41407</c:v>
                </c:pt>
                <c:pt idx="2550">
                  <c:v>41407</c:v>
                </c:pt>
                <c:pt idx="2551">
                  <c:v>41407</c:v>
                </c:pt>
                <c:pt idx="2552">
                  <c:v>41407</c:v>
                </c:pt>
                <c:pt idx="2553">
                  <c:v>41407</c:v>
                </c:pt>
                <c:pt idx="2554">
                  <c:v>41408</c:v>
                </c:pt>
                <c:pt idx="2555">
                  <c:v>41408</c:v>
                </c:pt>
                <c:pt idx="2556">
                  <c:v>41408</c:v>
                </c:pt>
                <c:pt idx="2557">
                  <c:v>41408</c:v>
                </c:pt>
                <c:pt idx="2558">
                  <c:v>41408</c:v>
                </c:pt>
                <c:pt idx="2559">
                  <c:v>41408</c:v>
                </c:pt>
                <c:pt idx="2560">
                  <c:v>41408</c:v>
                </c:pt>
                <c:pt idx="2561">
                  <c:v>41408</c:v>
                </c:pt>
                <c:pt idx="2562">
                  <c:v>41408</c:v>
                </c:pt>
                <c:pt idx="2563">
                  <c:v>41408</c:v>
                </c:pt>
                <c:pt idx="2564">
                  <c:v>41408</c:v>
                </c:pt>
                <c:pt idx="2565">
                  <c:v>41408</c:v>
                </c:pt>
                <c:pt idx="2566">
                  <c:v>41408</c:v>
                </c:pt>
                <c:pt idx="2567">
                  <c:v>41408</c:v>
                </c:pt>
                <c:pt idx="2568">
                  <c:v>41408</c:v>
                </c:pt>
                <c:pt idx="2569">
                  <c:v>41408</c:v>
                </c:pt>
                <c:pt idx="2570">
                  <c:v>41408</c:v>
                </c:pt>
                <c:pt idx="2571">
                  <c:v>41408</c:v>
                </c:pt>
                <c:pt idx="2572">
                  <c:v>41408</c:v>
                </c:pt>
                <c:pt idx="2573">
                  <c:v>41408</c:v>
                </c:pt>
                <c:pt idx="2574">
                  <c:v>41409</c:v>
                </c:pt>
                <c:pt idx="2575">
                  <c:v>41409</c:v>
                </c:pt>
                <c:pt idx="2576">
                  <c:v>41409</c:v>
                </c:pt>
                <c:pt idx="2577">
                  <c:v>41409</c:v>
                </c:pt>
                <c:pt idx="2578">
                  <c:v>41409</c:v>
                </c:pt>
                <c:pt idx="2579">
                  <c:v>41409</c:v>
                </c:pt>
                <c:pt idx="2580">
                  <c:v>41409</c:v>
                </c:pt>
                <c:pt idx="2581">
                  <c:v>41409</c:v>
                </c:pt>
                <c:pt idx="2582">
                  <c:v>41409</c:v>
                </c:pt>
                <c:pt idx="2583">
                  <c:v>41409</c:v>
                </c:pt>
                <c:pt idx="2584">
                  <c:v>41409</c:v>
                </c:pt>
                <c:pt idx="2585">
                  <c:v>41409</c:v>
                </c:pt>
                <c:pt idx="2586">
                  <c:v>41409</c:v>
                </c:pt>
                <c:pt idx="2587">
                  <c:v>41409</c:v>
                </c:pt>
                <c:pt idx="2588">
                  <c:v>41409</c:v>
                </c:pt>
                <c:pt idx="2589">
                  <c:v>41409</c:v>
                </c:pt>
                <c:pt idx="2590">
                  <c:v>41409</c:v>
                </c:pt>
                <c:pt idx="2591">
                  <c:v>41409</c:v>
                </c:pt>
                <c:pt idx="2592">
                  <c:v>41409</c:v>
                </c:pt>
                <c:pt idx="2593">
                  <c:v>41409</c:v>
                </c:pt>
                <c:pt idx="2594">
                  <c:v>41410</c:v>
                </c:pt>
                <c:pt idx="2595">
                  <c:v>41410</c:v>
                </c:pt>
                <c:pt idx="2596">
                  <c:v>41410</c:v>
                </c:pt>
                <c:pt idx="2597">
                  <c:v>41410</c:v>
                </c:pt>
                <c:pt idx="2598">
                  <c:v>41410</c:v>
                </c:pt>
                <c:pt idx="2599">
                  <c:v>41410</c:v>
                </c:pt>
                <c:pt idx="2600">
                  <c:v>41410</c:v>
                </c:pt>
                <c:pt idx="2601">
                  <c:v>41410</c:v>
                </c:pt>
                <c:pt idx="2602">
                  <c:v>41410</c:v>
                </c:pt>
                <c:pt idx="2603">
                  <c:v>41410</c:v>
                </c:pt>
                <c:pt idx="2604">
                  <c:v>41410</c:v>
                </c:pt>
                <c:pt idx="2605">
                  <c:v>41410</c:v>
                </c:pt>
                <c:pt idx="2606">
                  <c:v>41410</c:v>
                </c:pt>
                <c:pt idx="2607">
                  <c:v>41410</c:v>
                </c:pt>
                <c:pt idx="2608">
                  <c:v>41410</c:v>
                </c:pt>
                <c:pt idx="2609">
                  <c:v>41410</c:v>
                </c:pt>
                <c:pt idx="2610">
                  <c:v>41410</c:v>
                </c:pt>
                <c:pt idx="2611">
                  <c:v>41410</c:v>
                </c:pt>
                <c:pt idx="2612">
                  <c:v>41410</c:v>
                </c:pt>
                <c:pt idx="2613">
                  <c:v>41410</c:v>
                </c:pt>
                <c:pt idx="2614">
                  <c:v>41411</c:v>
                </c:pt>
                <c:pt idx="2615">
                  <c:v>41411</c:v>
                </c:pt>
                <c:pt idx="2616">
                  <c:v>41411</c:v>
                </c:pt>
                <c:pt idx="2617">
                  <c:v>41411</c:v>
                </c:pt>
                <c:pt idx="2618">
                  <c:v>41411</c:v>
                </c:pt>
                <c:pt idx="2619">
                  <c:v>41411</c:v>
                </c:pt>
                <c:pt idx="2620">
                  <c:v>41411</c:v>
                </c:pt>
                <c:pt idx="2621">
                  <c:v>41411</c:v>
                </c:pt>
                <c:pt idx="2622">
                  <c:v>41411</c:v>
                </c:pt>
                <c:pt idx="2623">
                  <c:v>41411</c:v>
                </c:pt>
                <c:pt idx="2624">
                  <c:v>41411</c:v>
                </c:pt>
                <c:pt idx="2625">
                  <c:v>41411</c:v>
                </c:pt>
                <c:pt idx="2626">
                  <c:v>41411</c:v>
                </c:pt>
                <c:pt idx="2627">
                  <c:v>41411</c:v>
                </c:pt>
                <c:pt idx="2628">
                  <c:v>41411</c:v>
                </c:pt>
                <c:pt idx="2629">
                  <c:v>41411</c:v>
                </c:pt>
                <c:pt idx="2630">
                  <c:v>41411</c:v>
                </c:pt>
                <c:pt idx="2631">
                  <c:v>41411</c:v>
                </c:pt>
                <c:pt idx="2632">
                  <c:v>41411</c:v>
                </c:pt>
                <c:pt idx="2633">
                  <c:v>41411</c:v>
                </c:pt>
                <c:pt idx="2634">
                  <c:v>41412</c:v>
                </c:pt>
                <c:pt idx="2635">
                  <c:v>41412</c:v>
                </c:pt>
                <c:pt idx="2636">
                  <c:v>41412</c:v>
                </c:pt>
                <c:pt idx="2637">
                  <c:v>41412</c:v>
                </c:pt>
                <c:pt idx="2638">
                  <c:v>41412</c:v>
                </c:pt>
                <c:pt idx="2639">
                  <c:v>41412</c:v>
                </c:pt>
                <c:pt idx="2640">
                  <c:v>41412</c:v>
                </c:pt>
                <c:pt idx="2641">
                  <c:v>41412</c:v>
                </c:pt>
                <c:pt idx="2642">
                  <c:v>41412</c:v>
                </c:pt>
                <c:pt idx="2643">
                  <c:v>41412</c:v>
                </c:pt>
                <c:pt idx="2644">
                  <c:v>41412</c:v>
                </c:pt>
                <c:pt idx="2645">
                  <c:v>41412</c:v>
                </c:pt>
                <c:pt idx="2646">
                  <c:v>41412</c:v>
                </c:pt>
                <c:pt idx="2647">
                  <c:v>41412</c:v>
                </c:pt>
                <c:pt idx="2648">
                  <c:v>41412</c:v>
                </c:pt>
                <c:pt idx="2649">
                  <c:v>41412</c:v>
                </c:pt>
                <c:pt idx="2650">
                  <c:v>41412</c:v>
                </c:pt>
                <c:pt idx="2651">
                  <c:v>41412</c:v>
                </c:pt>
                <c:pt idx="2652">
                  <c:v>41412</c:v>
                </c:pt>
                <c:pt idx="2653">
                  <c:v>41413</c:v>
                </c:pt>
                <c:pt idx="2654">
                  <c:v>41413</c:v>
                </c:pt>
                <c:pt idx="2655">
                  <c:v>41413</c:v>
                </c:pt>
                <c:pt idx="2656">
                  <c:v>41413</c:v>
                </c:pt>
                <c:pt idx="2657">
                  <c:v>41413</c:v>
                </c:pt>
                <c:pt idx="2658">
                  <c:v>41413</c:v>
                </c:pt>
                <c:pt idx="2659">
                  <c:v>41413</c:v>
                </c:pt>
                <c:pt idx="2660">
                  <c:v>41413</c:v>
                </c:pt>
                <c:pt idx="2661">
                  <c:v>41413</c:v>
                </c:pt>
                <c:pt idx="2662">
                  <c:v>41413</c:v>
                </c:pt>
                <c:pt idx="2663">
                  <c:v>41413</c:v>
                </c:pt>
                <c:pt idx="2664">
                  <c:v>41413</c:v>
                </c:pt>
                <c:pt idx="2665">
                  <c:v>41413</c:v>
                </c:pt>
                <c:pt idx="2666">
                  <c:v>41413</c:v>
                </c:pt>
                <c:pt idx="2667">
                  <c:v>41413</c:v>
                </c:pt>
                <c:pt idx="2668">
                  <c:v>41413</c:v>
                </c:pt>
                <c:pt idx="2669">
                  <c:v>41413</c:v>
                </c:pt>
                <c:pt idx="2670">
                  <c:v>41413</c:v>
                </c:pt>
                <c:pt idx="2671">
                  <c:v>41413</c:v>
                </c:pt>
                <c:pt idx="2672">
                  <c:v>41413</c:v>
                </c:pt>
                <c:pt idx="2673">
                  <c:v>41414</c:v>
                </c:pt>
                <c:pt idx="2674">
                  <c:v>41414</c:v>
                </c:pt>
                <c:pt idx="2675">
                  <c:v>41414</c:v>
                </c:pt>
                <c:pt idx="2676">
                  <c:v>41414</c:v>
                </c:pt>
                <c:pt idx="2677">
                  <c:v>41414</c:v>
                </c:pt>
                <c:pt idx="2678">
                  <c:v>41414</c:v>
                </c:pt>
                <c:pt idx="2679">
                  <c:v>41414</c:v>
                </c:pt>
                <c:pt idx="2680">
                  <c:v>41414</c:v>
                </c:pt>
                <c:pt idx="2681">
                  <c:v>41414</c:v>
                </c:pt>
                <c:pt idx="2682">
                  <c:v>41414</c:v>
                </c:pt>
                <c:pt idx="2683">
                  <c:v>41414</c:v>
                </c:pt>
                <c:pt idx="2684">
                  <c:v>41414</c:v>
                </c:pt>
                <c:pt idx="2685">
                  <c:v>41414</c:v>
                </c:pt>
                <c:pt idx="2686">
                  <c:v>41414</c:v>
                </c:pt>
                <c:pt idx="2687">
                  <c:v>41414</c:v>
                </c:pt>
                <c:pt idx="2688">
                  <c:v>41414</c:v>
                </c:pt>
                <c:pt idx="2689">
                  <c:v>41414</c:v>
                </c:pt>
                <c:pt idx="2690">
                  <c:v>41414</c:v>
                </c:pt>
                <c:pt idx="2691">
                  <c:v>41414</c:v>
                </c:pt>
                <c:pt idx="2692">
                  <c:v>41414</c:v>
                </c:pt>
                <c:pt idx="2693">
                  <c:v>41415</c:v>
                </c:pt>
                <c:pt idx="2694">
                  <c:v>41415</c:v>
                </c:pt>
                <c:pt idx="2695">
                  <c:v>41415</c:v>
                </c:pt>
                <c:pt idx="2696">
                  <c:v>41415</c:v>
                </c:pt>
                <c:pt idx="2697">
                  <c:v>41415</c:v>
                </c:pt>
                <c:pt idx="2698">
                  <c:v>41415</c:v>
                </c:pt>
                <c:pt idx="2699">
                  <c:v>41415</c:v>
                </c:pt>
                <c:pt idx="2700">
                  <c:v>41415</c:v>
                </c:pt>
                <c:pt idx="2701">
                  <c:v>41415</c:v>
                </c:pt>
                <c:pt idx="2702">
                  <c:v>41415</c:v>
                </c:pt>
                <c:pt idx="2703">
                  <c:v>41415</c:v>
                </c:pt>
                <c:pt idx="2704">
                  <c:v>41415</c:v>
                </c:pt>
                <c:pt idx="2705">
                  <c:v>41415</c:v>
                </c:pt>
                <c:pt idx="2706">
                  <c:v>41415</c:v>
                </c:pt>
                <c:pt idx="2707">
                  <c:v>41415</c:v>
                </c:pt>
                <c:pt idx="2708">
                  <c:v>41415</c:v>
                </c:pt>
                <c:pt idx="2709">
                  <c:v>41415</c:v>
                </c:pt>
                <c:pt idx="2710">
                  <c:v>41415</c:v>
                </c:pt>
                <c:pt idx="2711">
                  <c:v>41415</c:v>
                </c:pt>
                <c:pt idx="2712">
                  <c:v>41415</c:v>
                </c:pt>
                <c:pt idx="2713">
                  <c:v>41416</c:v>
                </c:pt>
                <c:pt idx="2714">
                  <c:v>41416</c:v>
                </c:pt>
                <c:pt idx="2715">
                  <c:v>41416</c:v>
                </c:pt>
                <c:pt idx="2716">
                  <c:v>41416</c:v>
                </c:pt>
                <c:pt idx="2717">
                  <c:v>41416</c:v>
                </c:pt>
                <c:pt idx="2718">
                  <c:v>41416</c:v>
                </c:pt>
                <c:pt idx="2719">
                  <c:v>41416</c:v>
                </c:pt>
                <c:pt idx="2720">
                  <c:v>41416</c:v>
                </c:pt>
                <c:pt idx="2721">
                  <c:v>41416</c:v>
                </c:pt>
                <c:pt idx="2722">
                  <c:v>41416</c:v>
                </c:pt>
                <c:pt idx="2723">
                  <c:v>41416</c:v>
                </c:pt>
                <c:pt idx="2724">
                  <c:v>41416</c:v>
                </c:pt>
                <c:pt idx="2725">
                  <c:v>41416</c:v>
                </c:pt>
                <c:pt idx="2726">
                  <c:v>41416</c:v>
                </c:pt>
                <c:pt idx="2727">
                  <c:v>41416</c:v>
                </c:pt>
                <c:pt idx="2728">
                  <c:v>41416</c:v>
                </c:pt>
                <c:pt idx="2729">
                  <c:v>41416</c:v>
                </c:pt>
                <c:pt idx="2730">
                  <c:v>41416</c:v>
                </c:pt>
                <c:pt idx="2731">
                  <c:v>41416</c:v>
                </c:pt>
                <c:pt idx="2732">
                  <c:v>41416</c:v>
                </c:pt>
                <c:pt idx="2733">
                  <c:v>41417</c:v>
                </c:pt>
                <c:pt idx="2734">
                  <c:v>41417</c:v>
                </c:pt>
                <c:pt idx="2735">
                  <c:v>41417</c:v>
                </c:pt>
                <c:pt idx="2736">
                  <c:v>41417</c:v>
                </c:pt>
                <c:pt idx="2737">
                  <c:v>41417</c:v>
                </c:pt>
                <c:pt idx="2738">
                  <c:v>41417</c:v>
                </c:pt>
                <c:pt idx="2739">
                  <c:v>41417</c:v>
                </c:pt>
                <c:pt idx="2740">
                  <c:v>41417</c:v>
                </c:pt>
                <c:pt idx="2741">
                  <c:v>41417</c:v>
                </c:pt>
                <c:pt idx="2742">
                  <c:v>41417</c:v>
                </c:pt>
                <c:pt idx="2743">
                  <c:v>41417</c:v>
                </c:pt>
                <c:pt idx="2744">
                  <c:v>41417</c:v>
                </c:pt>
                <c:pt idx="2745">
                  <c:v>41417</c:v>
                </c:pt>
                <c:pt idx="2746">
                  <c:v>41417</c:v>
                </c:pt>
                <c:pt idx="2747">
                  <c:v>41417</c:v>
                </c:pt>
                <c:pt idx="2748">
                  <c:v>41417</c:v>
                </c:pt>
                <c:pt idx="2749">
                  <c:v>41417</c:v>
                </c:pt>
                <c:pt idx="2750">
                  <c:v>41417</c:v>
                </c:pt>
                <c:pt idx="2751">
                  <c:v>41417</c:v>
                </c:pt>
                <c:pt idx="2752">
                  <c:v>41418</c:v>
                </c:pt>
                <c:pt idx="2753">
                  <c:v>41418</c:v>
                </c:pt>
                <c:pt idx="2754">
                  <c:v>41418</c:v>
                </c:pt>
                <c:pt idx="2755">
                  <c:v>41418</c:v>
                </c:pt>
                <c:pt idx="2756">
                  <c:v>41418</c:v>
                </c:pt>
                <c:pt idx="2757">
                  <c:v>41418</c:v>
                </c:pt>
                <c:pt idx="2758">
                  <c:v>41418</c:v>
                </c:pt>
                <c:pt idx="2759">
                  <c:v>41418</c:v>
                </c:pt>
                <c:pt idx="2760">
                  <c:v>41418</c:v>
                </c:pt>
                <c:pt idx="2761">
                  <c:v>41418</c:v>
                </c:pt>
                <c:pt idx="2762">
                  <c:v>41418</c:v>
                </c:pt>
                <c:pt idx="2763">
                  <c:v>41418</c:v>
                </c:pt>
                <c:pt idx="2764">
                  <c:v>41418</c:v>
                </c:pt>
                <c:pt idx="2765">
                  <c:v>41418</c:v>
                </c:pt>
                <c:pt idx="2766">
                  <c:v>41418</c:v>
                </c:pt>
                <c:pt idx="2767">
                  <c:v>41418</c:v>
                </c:pt>
                <c:pt idx="2768">
                  <c:v>41418</c:v>
                </c:pt>
                <c:pt idx="2769">
                  <c:v>41418</c:v>
                </c:pt>
                <c:pt idx="2770">
                  <c:v>41418</c:v>
                </c:pt>
                <c:pt idx="2771">
                  <c:v>41418</c:v>
                </c:pt>
                <c:pt idx="2772">
                  <c:v>41419</c:v>
                </c:pt>
                <c:pt idx="2773">
                  <c:v>41419</c:v>
                </c:pt>
                <c:pt idx="2774">
                  <c:v>41419</c:v>
                </c:pt>
                <c:pt idx="2775">
                  <c:v>41419</c:v>
                </c:pt>
                <c:pt idx="2776">
                  <c:v>41419</c:v>
                </c:pt>
                <c:pt idx="2777">
                  <c:v>41419</c:v>
                </c:pt>
                <c:pt idx="2778">
                  <c:v>41419</c:v>
                </c:pt>
                <c:pt idx="2779">
                  <c:v>41419</c:v>
                </c:pt>
                <c:pt idx="2780">
                  <c:v>41419</c:v>
                </c:pt>
                <c:pt idx="2781">
                  <c:v>41419</c:v>
                </c:pt>
                <c:pt idx="2782">
                  <c:v>41419</c:v>
                </c:pt>
                <c:pt idx="2783">
                  <c:v>41419</c:v>
                </c:pt>
                <c:pt idx="2784">
                  <c:v>41419</c:v>
                </c:pt>
                <c:pt idx="2785">
                  <c:v>41419</c:v>
                </c:pt>
                <c:pt idx="2786">
                  <c:v>41419</c:v>
                </c:pt>
                <c:pt idx="2787">
                  <c:v>41419</c:v>
                </c:pt>
                <c:pt idx="2788">
                  <c:v>41419</c:v>
                </c:pt>
                <c:pt idx="2789">
                  <c:v>41419</c:v>
                </c:pt>
                <c:pt idx="2790">
                  <c:v>41419</c:v>
                </c:pt>
                <c:pt idx="2791">
                  <c:v>41419</c:v>
                </c:pt>
                <c:pt idx="2792">
                  <c:v>41420</c:v>
                </c:pt>
                <c:pt idx="2793">
                  <c:v>41420</c:v>
                </c:pt>
                <c:pt idx="2794">
                  <c:v>41420</c:v>
                </c:pt>
                <c:pt idx="2795">
                  <c:v>41420</c:v>
                </c:pt>
                <c:pt idx="2796">
                  <c:v>41420</c:v>
                </c:pt>
                <c:pt idx="2797">
                  <c:v>41420</c:v>
                </c:pt>
                <c:pt idx="2798">
                  <c:v>41420</c:v>
                </c:pt>
                <c:pt idx="2799">
                  <c:v>41420</c:v>
                </c:pt>
                <c:pt idx="2800">
                  <c:v>41420</c:v>
                </c:pt>
                <c:pt idx="2801">
                  <c:v>41420</c:v>
                </c:pt>
                <c:pt idx="2802">
                  <c:v>41420</c:v>
                </c:pt>
                <c:pt idx="2803">
                  <c:v>41420</c:v>
                </c:pt>
                <c:pt idx="2804">
                  <c:v>41420</c:v>
                </c:pt>
                <c:pt idx="2805">
                  <c:v>41420</c:v>
                </c:pt>
                <c:pt idx="2806">
                  <c:v>41420</c:v>
                </c:pt>
                <c:pt idx="2807">
                  <c:v>41420</c:v>
                </c:pt>
                <c:pt idx="2808">
                  <c:v>41420</c:v>
                </c:pt>
                <c:pt idx="2809">
                  <c:v>41420</c:v>
                </c:pt>
                <c:pt idx="2810">
                  <c:v>41420</c:v>
                </c:pt>
                <c:pt idx="2811">
                  <c:v>41420</c:v>
                </c:pt>
                <c:pt idx="2812">
                  <c:v>41421</c:v>
                </c:pt>
                <c:pt idx="2813">
                  <c:v>41421</c:v>
                </c:pt>
                <c:pt idx="2814">
                  <c:v>41421</c:v>
                </c:pt>
                <c:pt idx="2815">
                  <c:v>41421</c:v>
                </c:pt>
                <c:pt idx="2816">
                  <c:v>41421</c:v>
                </c:pt>
                <c:pt idx="2817">
                  <c:v>41421</c:v>
                </c:pt>
                <c:pt idx="2818">
                  <c:v>41421</c:v>
                </c:pt>
                <c:pt idx="2819">
                  <c:v>41421</c:v>
                </c:pt>
                <c:pt idx="2820">
                  <c:v>41421</c:v>
                </c:pt>
                <c:pt idx="2821">
                  <c:v>41421</c:v>
                </c:pt>
                <c:pt idx="2822">
                  <c:v>41421</c:v>
                </c:pt>
                <c:pt idx="2823">
                  <c:v>41421</c:v>
                </c:pt>
                <c:pt idx="2824">
                  <c:v>41421</c:v>
                </c:pt>
                <c:pt idx="2825">
                  <c:v>41421</c:v>
                </c:pt>
                <c:pt idx="2826">
                  <c:v>41421</c:v>
                </c:pt>
                <c:pt idx="2827">
                  <c:v>41421</c:v>
                </c:pt>
                <c:pt idx="2828">
                  <c:v>41422</c:v>
                </c:pt>
                <c:pt idx="2829">
                  <c:v>41422</c:v>
                </c:pt>
                <c:pt idx="2830">
                  <c:v>41422</c:v>
                </c:pt>
                <c:pt idx="2831">
                  <c:v>41422</c:v>
                </c:pt>
                <c:pt idx="2832">
                  <c:v>41422</c:v>
                </c:pt>
                <c:pt idx="2833">
                  <c:v>41422</c:v>
                </c:pt>
                <c:pt idx="2834">
                  <c:v>41422</c:v>
                </c:pt>
                <c:pt idx="2835">
                  <c:v>41422</c:v>
                </c:pt>
                <c:pt idx="2836">
                  <c:v>41422</c:v>
                </c:pt>
                <c:pt idx="2837">
                  <c:v>41422</c:v>
                </c:pt>
                <c:pt idx="2838">
                  <c:v>41422</c:v>
                </c:pt>
                <c:pt idx="2839">
                  <c:v>41422</c:v>
                </c:pt>
                <c:pt idx="2840">
                  <c:v>41422</c:v>
                </c:pt>
                <c:pt idx="2841">
                  <c:v>41422</c:v>
                </c:pt>
                <c:pt idx="2842">
                  <c:v>41422</c:v>
                </c:pt>
                <c:pt idx="2843">
                  <c:v>41422</c:v>
                </c:pt>
                <c:pt idx="2844">
                  <c:v>41422</c:v>
                </c:pt>
                <c:pt idx="2845">
                  <c:v>41422</c:v>
                </c:pt>
                <c:pt idx="2846">
                  <c:v>41422</c:v>
                </c:pt>
                <c:pt idx="2847">
                  <c:v>41422</c:v>
                </c:pt>
                <c:pt idx="2848">
                  <c:v>41423</c:v>
                </c:pt>
                <c:pt idx="2849">
                  <c:v>41423</c:v>
                </c:pt>
                <c:pt idx="2850">
                  <c:v>41423</c:v>
                </c:pt>
                <c:pt idx="2851">
                  <c:v>41423</c:v>
                </c:pt>
                <c:pt idx="2852">
                  <c:v>41423</c:v>
                </c:pt>
                <c:pt idx="2853">
                  <c:v>41423</c:v>
                </c:pt>
                <c:pt idx="2854">
                  <c:v>41423</c:v>
                </c:pt>
                <c:pt idx="2855">
                  <c:v>41423</c:v>
                </c:pt>
                <c:pt idx="2856">
                  <c:v>41423</c:v>
                </c:pt>
                <c:pt idx="2857">
                  <c:v>41423</c:v>
                </c:pt>
                <c:pt idx="2858">
                  <c:v>41423</c:v>
                </c:pt>
                <c:pt idx="2859">
                  <c:v>41423</c:v>
                </c:pt>
                <c:pt idx="2860">
                  <c:v>41423</c:v>
                </c:pt>
                <c:pt idx="2861">
                  <c:v>41423</c:v>
                </c:pt>
                <c:pt idx="2862">
                  <c:v>41423</c:v>
                </c:pt>
                <c:pt idx="2863">
                  <c:v>41423</c:v>
                </c:pt>
                <c:pt idx="2864">
                  <c:v>41423</c:v>
                </c:pt>
                <c:pt idx="2865">
                  <c:v>41423</c:v>
                </c:pt>
                <c:pt idx="2866">
                  <c:v>41423</c:v>
                </c:pt>
                <c:pt idx="2867">
                  <c:v>41423</c:v>
                </c:pt>
                <c:pt idx="2868">
                  <c:v>41424</c:v>
                </c:pt>
                <c:pt idx="2869">
                  <c:v>41424</c:v>
                </c:pt>
                <c:pt idx="2870">
                  <c:v>41424</c:v>
                </c:pt>
                <c:pt idx="2871">
                  <c:v>41424</c:v>
                </c:pt>
                <c:pt idx="2872">
                  <c:v>41424</c:v>
                </c:pt>
                <c:pt idx="2873">
                  <c:v>41424</c:v>
                </c:pt>
                <c:pt idx="2874">
                  <c:v>41424</c:v>
                </c:pt>
                <c:pt idx="2875">
                  <c:v>41424</c:v>
                </c:pt>
                <c:pt idx="2876">
                  <c:v>41424</c:v>
                </c:pt>
                <c:pt idx="2877">
                  <c:v>41424</c:v>
                </c:pt>
                <c:pt idx="2878">
                  <c:v>41424</c:v>
                </c:pt>
                <c:pt idx="2879">
                  <c:v>41424</c:v>
                </c:pt>
                <c:pt idx="2880">
                  <c:v>41424</c:v>
                </c:pt>
                <c:pt idx="2881">
                  <c:v>41424</c:v>
                </c:pt>
                <c:pt idx="2882">
                  <c:v>41424</c:v>
                </c:pt>
                <c:pt idx="2883">
                  <c:v>41424</c:v>
                </c:pt>
                <c:pt idx="2884">
                  <c:v>41424</c:v>
                </c:pt>
                <c:pt idx="2885">
                  <c:v>41424</c:v>
                </c:pt>
                <c:pt idx="2886">
                  <c:v>41424</c:v>
                </c:pt>
                <c:pt idx="2887">
                  <c:v>41424</c:v>
                </c:pt>
                <c:pt idx="2888">
                  <c:v>41425</c:v>
                </c:pt>
                <c:pt idx="2889">
                  <c:v>41425</c:v>
                </c:pt>
                <c:pt idx="2890">
                  <c:v>41425</c:v>
                </c:pt>
                <c:pt idx="2891">
                  <c:v>41425</c:v>
                </c:pt>
                <c:pt idx="2892">
                  <c:v>41425</c:v>
                </c:pt>
                <c:pt idx="2893">
                  <c:v>41425</c:v>
                </c:pt>
                <c:pt idx="2894">
                  <c:v>41425</c:v>
                </c:pt>
                <c:pt idx="2895">
                  <c:v>41425</c:v>
                </c:pt>
                <c:pt idx="2896">
                  <c:v>41425</c:v>
                </c:pt>
                <c:pt idx="2897">
                  <c:v>41425</c:v>
                </c:pt>
                <c:pt idx="2898">
                  <c:v>41425</c:v>
                </c:pt>
                <c:pt idx="2899">
                  <c:v>41425</c:v>
                </c:pt>
                <c:pt idx="2900">
                  <c:v>41425</c:v>
                </c:pt>
                <c:pt idx="2901">
                  <c:v>41425</c:v>
                </c:pt>
                <c:pt idx="2902">
                  <c:v>41425</c:v>
                </c:pt>
                <c:pt idx="2903">
                  <c:v>41425</c:v>
                </c:pt>
                <c:pt idx="2904">
                  <c:v>41425</c:v>
                </c:pt>
                <c:pt idx="2905">
                  <c:v>41425</c:v>
                </c:pt>
                <c:pt idx="2906">
                  <c:v>41425</c:v>
                </c:pt>
                <c:pt idx="2907">
                  <c:v>41425</c:v>
                </c:pt>
                <c:pt idx="2908">
                  <c:v>41426</c:v>
                </c:pt>
                <c:pt idx="2909">
                  <c:v>41426</c:v>
                </c:pt>
                <c:pt idx="2910">
                  <c:v>41426</c:v>
                </c:pt>
                <c:pt idx="2911">
                  <c:v>41426</c:v>
                </c:pt>
                <c:pt idx="2912">
                  <c:v>41426</c:v>
                </c:pt>
                <c:pt idx="2913">
                  <c:v>41426</c:v>
                </c:pt>
                <c:pt idx="2914">
                  <c:v>41426</c:v>
                </c:pt>
                <c:pt idx="2915">
                  <c:v>41426</c:v>
                </c:pt>
                <c:pt idx="2916">
                  <c:v>41426</c:v>
                </c:pt>
                <c:pt idx="2917">
                  <c:v>41426</c:v>
                </c:pt>
                <c:pt idx="2918">
                  <c:v>41426</c:v>
                </c:pt>
                <c:pt idx="2919">
                  <c:v>41426</c:v>
                </c:pt>
                <c:pt idx="2920">
                  <c:v>41426</c:v>
                </c:pt>
                <c:pt idx="2921">
                  <c:v>41426</c:v>
                </c:pt>
                <c:pt idx="2922">
                  <c:v>41426</c:v>
                </c:pt>
                <c:pt idx="2923">
                  <c:v>41426</c:v>
                </c:pt>
                <c:pt idx="2924">
                  <c:v>41426</c:v>
                </c:pt>
                <c:pt idx="2925">
                  <c:v>41426</c:v>
                </c:pt>
                <c:pt idx="2926">
                  <c:v>41426</c:v>
                </c:pt>
                <c:pt idx="2927">
                  <c:v>41427</c:v>
                </c:pt>
                <c:pt idx="2928">
                  <c:v>41427</c:v>
                </c:pt>
                <c:pt idx="2929">
                  <c:v>41427</c:v>
                </c:pt>
                <c:pt idx="2930">
                  <c:v>41427</c:v>
                </c:pt>
                <c:pt idx="2931">
                  <c:v>41427</c:v>
                </c:pt>
                <c:pt idx="2932">
                  <c:v>41427</c:v>
                </c:pt>
                <c:pt idx="2933">
                  <c:v>41427</c:v>
                </c:pt>
                <c:pt idx="2934">
                  <c:v>41427</c:v>
                </c:pt>
                <c:pt idx="2935">
                  <c:v>41427</c:v>
                </c:pt>
                <c:pt idx="2936">
                  <c:v>41427</c:v>
                </c:pt>
                <c:pt idx="2937">
                  <c:v>41427</c:v>
                </c:pt>
                <c:pt idx="2938">
                  <c:v>41427</c:v>
                </c:pt>
                <c:pt idx="2939">
                  <c:v>41427</c:v>
                </c:pt>
                <c:pt idx="2940">
                  <c:v>41427</c:v>
                </c:pt>
                <c:pt idx="2941">
                  <c:v>41427</c:v>
                </c:pt>
                <c:pt idx="2942">
                  <c:v>41427</c:v>
                </c:pt>
                <c:pt idx="2943">
                  <c:v>41427</c:v>
                </c:pt>
                <c:pt idx="2944">
                  <c:v>41427</c:v>
                </c:pt>
                <c:pt idx="2945">
                  <c:v>41427</c:v>
                </c:pt>
                <c:pt idx="2946">
                  <c:v>41427</c:v>
                </c:pt>
                <c:pt idx="2947">
                  <c:v>41428</c:v>
                </c:pt>
                <c:pt idx="2948">
                  <c:v>41428</c:v>
                </c:pt>
                <c:pt idx="2949">
                  <c:v>41428</c:v>
                </c:pt>
                <c:pt idx="2950">
                  <c:v>41428</c:v>
                </c:pt>
                <c:pt idx="2951">
                  <c:v>41428</c:v>
                </c:pt>
                <c:pt idx="2952">
                  <c:v>41428</c:v>
                </c:pt>
                <c:pt idx="2953">
                  <c:v>41428</c:v>
                </c:pt>
                <c:pt idx="2954">
                  <c:v>41428</c:v>
                </c:pt>
                <c:pt idx="2955">
                  <c:v>41428</c:v>
                </c:pt>
                <c:pt idx="2956">
                  <c:v>41428</c:v>
                </c:pt>
                <c:pt idx="2957">
                  <c:v>41428</c:v>
                </c:pt>
                <c:pt idx="2958">
                  <c:v>41428</c:v>
                </c:pt>
                <c:pt idx="2959">
                  <c:v>41428</c:v>
                </c:pt>
                <c:pt idx="2960">
                  <c:v>41428</c:v>
                </c:pt>
                <c:pt idx="2961">
                  <c:v>41428</c:v>
                </c:pt>
                <c:pt idx="2962">
                  <c:v>41428</c:v>
                </c:pt>
                <c:pt idx="2963">
                  <c:v>41428</c:v>
                </c:pt>
                <c:pt idx="2964">
                  <c:v>41428</c:v>
                </c:pt>
                <c:pt idx="2965">
                  <c:v>41428</c:v>
                </c:pt>
                <c:pt idx="2966">
                  <c:v>41428</c:v>
                </c:pt>
                <c:pt idx="2967">
                  <c:v>41429</c:v>
                </c:pt>
                <c:pt idx="2968">
                  <c:v>41429</c:v>
                </c:pt>
                <c:pt idx="2969">
                  <c:v>41429</c:v>
                </c:pt>
                <c:pt idx="2970">
                  <c:v>41429</c:v>
                </c:pt>
                <c:pt idx="2971">
                  <c:v>41429</c:v>
                </c:pt>
                <c:pt idx="2972">
                  <c:v>41429</c:v>
                </c:pt>
                <c:pt idx="2973">
                  <c:v>41429</c:v>
                </c:pt>
                <c:pt idx="2974">
                  <c:v>41429</c:v>
                </c:pt>
                <c:pt idx="2975">
                  <c:v>41429</c:v>
                </c:pt>
                <c:pt idx="2976">
                  <c:v>41429</c:v>
                </c:pt>
                <c:pt idx="2977">
                  <c:v>41429</c:v>
                </c:pt>
                <c:pt idx="2978">
                  <c:v>41429</c:v>
                </c:pt>
                <c:pt idx="2979">
                  <c:v>41429</c:v>
                </c:pt>
                <c:pt idx="2980">
                  <c:v>41429</c:v>
                </c:pt>
                <c:pt idx="2981">
                  <c:v>41429</c:v>
                </c:pt>
                <c:pt idx="2982">
                  <c:v>41429</c:v>
                </c:pt>
                <c:pt idx="2983">
                  <c:v>41429</c:v>
                </c:pt>
                <c:pt idx="2984">
                  <c:v>41429</c:v>
                </c:pt>
                <c:pt idx="2985">
                  <c:v>41429</c:v>
                </c:pt>
                <c:pt idx="2986">
                  <c:v>41429</c:v>
                </c:pt>
                <c:pt idx="2987">
                  <c:v>41430</c:v>
                </c:pt>
                <c:pt idx="2988">
                  <c:v>41430</c:v>
                </c:pt>
                <c:pt idx="2989">
                  <c:v>41430</c:v>
                </c:pt>
                <c:pt idx="2990">
                  <c:v>41430</c:v>
                </c:pt>
                <c:pt idx="2991">
                  <c:v>41430</c:v>
                </c:pt>
                <c:pt idx="2992">
                  <c:v>41430</c:v>
                </c:pt>
                <c:pt idx="2993">
                  <c:v>41430</c:v>
                </c:pt>
                <c:pt idx="2994">
                  <c:v>41430</c:v>
                </c:pt>
                <c:pt idx="2995">
                  <c:v>41430</c:v>
                </c:pt>
                <c:pt idx="2996">
                  <c:v>41430</c:v>
                </c:pt>
                <c:pt idx="2997">
                  <c:v>41430</c:v>
                </c:pt>
                <c:pt idx="2998">
                  <c:v>41430</c:v>
                </c:pt>
                <c:pt idx="2999">
                  <c:v>41430</c:v>
                </c:pt>
                <c:pt idx="3000">
                  <c:v>41430</c:v>
                </c:pt>
                <c:pt idx="3001">
                  <c:v>41430</c:v>
                </c:pt>
                <c:pt idx="3002">
                  <c:v>41430</c:v>
                </c:pt>
                <c:pt idx="3003">
                  <c:v>41430</c:v>
                </c:pt>
                <c:pt idx="3004">
                  <c:v>41430</c:v>
                </c:pt>
                <c:pt idx="3005">
                  <c:v>41430</c:v>
                </c:pt>
                <c:pt idx="3006">
                  <c:v>41431</c:v>
                </c:pt>
                <c:pt idx="3007">
                  <c:v>41431</c:v>
                </c:pt>
                <c:pt idx="3008">
                  <c:v>41431</c:v>
                </c:pt>
                <c:pt idx="3009">
                  <c:v>41431</c:v>
                </c:pt>
                <c:pt idx="3010">
                  <c:v>41431</c:v>
                </c:pt>
                <c:pt idx="3011">
                  <c:v>41431</c:v>
                </c:pt>
                <c:pt idx="3012">
                  <c:v>41431</c:v>
                </c:pt>
                <c:pt idx="3013">
                  <c:v>41431</c:v>
                </c:pt>
                <c:pt idx="3014">
                  <c:v>41431</c:v>
                </c:pt>
                <c:pt idx="3015">
                  <c:v>41431</c:v>
                </c:pt>
                <c:pt idx="3016">
                  <c:v>41431</c:v>
                </c:pt>
                <c:pt idx="3017">
                  <c:v>41431</c:v>
                </c:pt>
                <c:pt idx="3018">
                  <c:v>41431</c:v>
                </c:pt>
                <c:pt idx="3019">
                  <c:v>41431</c:v>
                </c:pt>
                <c:pt idx="3020">
                  <c:v>41431</c:v>
                </c:pt>
                <c:pt idx="3021">
                  <c:v>41431</c:v>
                </c:pt>
                <c:pt idx="3022">
                  <c:v>41431</c:v>
                </c:pt>
                <c:pt idx="3023">
                  <c:v>41431</c:v>
                </c:pt>
                <c:pt idx="3024">
                  <c:v>41431</c:v>
                </c:pt>
                <c:pt idx="3025">
                  <c:v>41431</c:v>
                </c:pt>
                <c:pt idx="3026">
                  <c:v>41432</c:v>
                </c:pt>
                <c:pt idx="3027">
                  <c:v>41432</c:v>
                </c:pt>
                <c:pt idx="3028">
                  <c:v>41432</c:v>
                </c:pt>
                <c:pt idx="3029">
                  <c:v>41432</c:v>
                </c:pt>
                <c:pt idx="3030">
                  <c:v>41432</c:v>
                </c:pt>
                <c:pt idx="3031">
                  <c:v>41432</c:v>
                </c:pt>
                <c:pt idx="3032">
                  <c:v>41432</c:v>
                </c:pt>
                <c:pt idx="3033">
                  <c:v>41432</c:v>
                </c:pt>
                <c:pt idx="3034">
                  <c:v>41432</c:v>
                </c:pt>
                <c:pt idx="3035">
                  <c:v>41432</c:v>
                </c:pt>
                <c:pt idx="3036">
                  <c:v>41432</c:v>
                </c:pt>
                <c:pt idx="3037">
                  <c:v>41432</c:v>
                </c:pt>
                <c:pt idx="3038">
                  <c:v>41432</c:v>
                </c:pt>
                <c:pt idx="3039">
                  <c:v>41432</c:v>
                </c:pt>
                <c:pt idx="3040">
                  <c:v>41432</c:v>
                </c:pt>
                <c:pt idx="3041">
                  <c:v>41432</c:v>
                </c:pt>
                <c:pt idx="3042">
                  <c:v>41432</c:v>
                </c:pt>
                <c:pt idx="3043">
                  <c:v>41432</c:v>
                </c:pt>
                <c:pt idx="3044">
                  <c:v>41432</c:v>
                </c:pt>
                <c:pt idx="3045">
                  <c:v>41432</c:v>
                </c:pt>
                <c:pt idx="3046">
                  <c:v>41433</c:v>
                </c:pt>
                <c:pt idx="3047">
                  <c:v>41433</c:v>
                </c:pt>
                <c:pt idx="3048">
                  <c:v>41433</c:v>
                </c:pt>
                <c:pt idx="3049">
                  <c:v>41433</c:v>
                </c:pt>
                <c:pt idx="3050">
                  <c:v>41433</c:v>
                </c:pt>
                <c:pt idx="3051">
                  <c:v>41433</c:v>
                </c:pt>
                <c:pt idx="3052">
                  <c:v>41433</c:v>
                </c:pt>
                <c:pt idx="3053">
                  <c:v>41433</c:v>
                </c:pt>
                <c:pt idx="3054">
                  <c:v>41433</c:v>
                </c:pt>
                <c:pt idx="3055">
                  <c:v>41433</c:v>
                </c:pt>
                <c:pt idx="3056">
                  <c:v>41433</c:v>
                </c:pt>
                <c:pt idx="3057">
                  <c:v>41433</c:v>
                </c:pt>
                <c:pt idx="3058">
                  <c:v>41433</c:v>
                </c:pt>
                <c:pt idx="3059">
                  <c:v>41433</c:v>
                </c:pt>
                <c:pt idx="3060">
                  <c:v>41433</c:v>
                </c:pt>
                <c:pt idx="3061">
                  <c:v>41433</c:v>
                </c:pt>
                <c:pt idx="3062">
                  <c:v>41433</c:v>
                </c:pt>
                <c:pt idx="3063">
                  <c:v>41433</c:v>
                </c:pt>
                <c:pt idx="3064">
                  <c:v>41433</c:v>
                </c:pt>
                <c:pt idx="3065">
                  <c:v>41433</c:v>
                </c:pt>
                <c:pt idx="3066">
                  <c:v>41434</c:v>
                </c:pt>
                <c:pt idx="3067">
                  <c:v>41434</c:v>
                </c:pt>
                <c:pt idx="3068">
                  <c:v>41434</c:v>
                </c:pt>
                <c:pt idx="3069">
                  <c:v>41434</c:v>
                </c:pt>
                <c:pt idx="3070">
                  <c:v>41434</c:v>
                </c:pt>
                <c:pt idx="3071">
                  <c:v>41434</c:v>
                </c:pt>
                <c:pt idx="3072">
                  <c:v>41434</c:v>
                </c:pt>
                <c:pt idx="3073">
                  <c:v>41434</c:v>
                </c:pt>
                <c:pt idx="3074">
                  <c:v>41434</c:v>
                </c:pt>
                <c:pt idx="3075">
                  <c:v>41434</c:v>
                </c:pt>
                <c:pt idx="3076">
                  <c:v>41434</c:v>
                </c:pt>
                <c:pt idx="3077">
                  <c:v>41434</c:v>
                </c:pt>
                <c:pt idx="3078">
                  <c:v>41434</c:v>
                </c:pt>
                <c:pt idx="3079">
                  <c:v>41434</c:v>
                </c:pt>
                <c:pt idx="3080">
                  <c:v>41434</c:v>
                </c:pt>
                <c:pt idx="3081">
                  <c:v>41434</c:v>
                </c:pt>
                <c:pt idx="3082">
                  <c:v>41434</c:v>
                </c:pt>
                <c:pt idx="3083">
                  <c:v>41434</c:v>
                </c:pt>
                <c:pt idx="3084">
                  <c:v>41434</c:v>
                </c:pt>
                <c:pt idx="3085">
                  <c:v>41434</c:v>
                </c:pt>
                <c:pt idx="3086">
                  <c:v>41435</c:v>
                </c:pt>
                <c:pt idx="3087">
                  <c:v>41435</c:v>
                </c:pt>
                <c:pt idx="3088">
                  <c:v>41435</c:v>
                </c:pt>
                <c:pt idx="3089">
                  <c:v>41435</c:v>
                </c:pt>
                <c:pt idx="3090">
                  <c:v>41435</c:v>
                </c:pt>
                <c:pt idx="3091">
                  <c:v>41435</c:v>
                </c:pt>
                <c:pt idx="3092">
                  <c:v>41435</c:v>
                </c:pt>
                <c:pt idx="3093">
                  <c:v>41435</c:v>
                </c:pt>
                <c:pt idx="3094">
                  <c:v>41435</c:v>
                </c:pt>
                <c:pt idx="3095">
                  <c:v>41435</c:v>
                </c:pt>
                <c:pt idx="3096">
                  <c:v>41435</c:v>
                </c:pt>
                <c:pt idx="3097">
                  <c:v>41435</c:v>
                </c:pt>
                <c:pt idx="3098">
                  <c:v>41435</c:v>
                </c:pt>
                <c:pt idx="3099">
                  <c:v>41435</c:v>
                </c:pt>
                <c:pt idx="3100">
                  <c:v>41435</c:v>
                </c:pt>
                <c:pt idx="3101">
                  <c:v>41435</c:v>
                </c:pt>
                <c:pt idx="3102">
                  <c:v>41435</c:v>
                </c:pt>
                <c:pt idx="3103">
                  <c:v>41435</c:v>
                </c:pt>
                <c:pt idx="3104">
                  <c:v>41435</c:v>
                </c:pt>
                <c:pt idx="3105">
                  <c:v>41436</c:v>
                </c:pt>
                <c:pt idx="3106">
                  <c:v>41436</c:v>
                </c:pt>
                <c:pt idx="3107">
                  <c:v>41436</c:v>
                </c:pt>
                <c:pt idx="3108">
                  <c:v>41436</c:v>
                </c:pt>
                <c:pt idx="3109">
                  <c:v>41436</c:v>
                </c:pt>
                <c:pt idx="3110">
                  <c:v>41436</c:v>
                </c:pt>
                <c:pt idx="3111">
                  <c:v>41436</c:v>
                </c:pt>
                <c:pt idx="3112">
                  <c:v>41436</c:v>
                </c:pt>
                <c:pt idx="3113">
                  <c:v>41436</c:v>
                </c:pt>
                <c:pt idx="3114">
                  <c:v>41436</c:v>
                </c:pt>
                <c:pt idx="3115">
                  <c:v>41436</c:v>
                </c:pt>
                <c:pt idx="3116">
                  <c:v>41436</c:v>
                </c:pt>
                <c:pt idx="3117">
                  <c:v>41436</c:v>
                </c:pt>
                <c:pt idx="3118">
                  <c:v>41436</c:v>
                </c:pt>
                <c:pt idx="3119">
                  <c:v>41436</c:v>
                </c:pt>
                <c:pt idx="3120">
                  <c:v>41436</c:v>
                </c:pt>
                <c:pt idx="3121">
                  <c:v>41436</c:v>
                </c:pt>
                <c:pt idx="3122">
                  <c:v>41436</c:v>
                </c:pt>
                <c:pt idx="3123">
                  <c:v>41436</c:v>
                </c:pt>
                <c:pt idx="3124">
                  <c:v>41436</c:v>
                </c:pt>
                <c:pt idx="3125">
                  <c:v>41437</c:v>
                </c:pt>
                <c:pt idx="3126">
                  <c:v>41437</c:v>
                </c:pt>
                <c:pt idx="3127">
                  <c:v>41437</c:v>
                </c:pt>
                <c:pt idx="3128">
                  <c:v>41437</c:v>
                </c:pt>
                <c:pt idx="3129">
                  <c:v>41437</c:v>
                </c:pt>
                <c:pt idx="3130">
                  <c:v>41437</c:v>
                </c:pt>
                <c:pt idx="3131">
                  <c:v>41437</c:v>
                </c:pt>
                <c:pt idx="3132">
                  <c:v>41437</c:v>
                </c:pt>
                <c:pt idx="3133">
                  <c:v>41437</c:v>
                </c:pt>
                <c:pt idx="3134">
                  <c:v>41437</c:v>
                </c:pt>
                <c:pt idx="3135">
                  <c:v>41437</c:v>
                </c:pt>
                <c:pt idx="3136">
                  <c:v>41437</c:v>
                </c:pt>
                <c:pt idx="3137">
                  <c:v>41437</c:v>
                </c:pt>
                <c:pt idx="3138">
                  <c:v>41437</c:v>
                </c:pt>
                <c:pt idx="3139">
                  <c:v>41437</c:v>
                </c:pt>
                <c:pt idx="3140">
                  <c:v>41437</c:v>
                </c:pt>
                <c:pt idx="3141">
                  <c:v>41437</c:v>
                </c:pt>
                <c:pt idx="3142">
                  <c:v>41437</c:v>
                </c:pt>
                <c:pt idx="3143">
                  <c:v>41437</c:v>
                </c:pt>
                <c:pt idx="3144">
                  <c:v>41437</c:v>
                </c:pt>
                <c:pt idx="3145">
                  <c:v>41438</c:v>
                </c:pt>
                <c:pt idx="3146">
                  <c:v>41438</c:v>
                </c:pt>
                <c:pt idx="3147">
                  <c:v>41438</c:v>
                </c:pt>
                <c:pt idx="3148">
                  <c:v>41438</c:v>
                </c:pt>
                <c:pt idx="3149">
                  <c:v>41438</c:v>
                </c:pt>
                <c:pt idx="3150">
                  <c:v>41438</c:v>
                </c:pt>
                <c:pt idx="3151">
                  <c:v>41438</c:v>
                </c:pt>
                <c:pt idx="3152">
                  <c:v>41438</c:v>
                </c:pt>
                <c:pt idx="3153">
                  <c:v>41438</c:v>
                </c:pt>
                <c:pt idx="3154">
                  <c:v>41438</c:v>
                </c:pt>
                <c:pt idx="3155">
                  <c:v>41438</c:v>
                </c:pt>
                <c:pt idx="3156">
                  <c:v>41438</c:v>
                </c:pt>
                <c:pt idx="3157">
                  <c:v>41438</c:v>
                </c:pt>
                <c:pt idx="3158">
                  <c:v>41438</c:v>
                </c:pt>
                <c:pt idx="3159">
                  <c:v>41438</c:v>
                </c:pt>
                <c:pt idx="3160">
                  <c:v>41438</c:v>
                </c:pt>
                <c:pt idx="3161">
                  <c:v>41438</c:v>
                </c:pt>
                <c:pt idx="3162">
                  <c:v>41438</c:v>
                </c:pt>
                <c:pt idx="3163">
                  <c:v>41438</c:v>
                </c:pt>
                <c:pt idx="3164">
                  <c:v>41439</c:v>
                </c:pt>
                <c:pt idx="3165">
                  <c:v>41439</c:v>
                </c:pt>
                <c:pt idx="3166">
                  <c:v>41439</c:v>
                </c:pt>
                <c:pt idx="3167">
                  <c:v>41439</c:v>
                </c:pt>
                <c:pt idx="3168">
                  <c:v>41439</c:v>
                </c:pt>
                <c:pt idx="3169">
                  <c:v>41439</c:v>
                </c:pt>
                <c:pt idx="3170">
                  <c:v>41439</c:v>
                </c:pt>
                <c:pt idx="3171">
                  <c:v>41439</c:v>
                </c:pt>
                <c:pt idx="3172">
                  <c:v>41439</c:v>
                </c:pt>
                <c:pt idx="3173">
                  <c:v>41439</c:v>
                </c:pt>
                <c:pt idx="3174">
                  <c:v>41439</c:v>
                </c:pt>
                <c:pt idx="3175">
                  <c:v>41439</c:v>
                </c:pt>
                <c:pt idx="3176">
                  <c:v>41439</c:v>
                </c:pt>
                <c:pt idx="3177">
                  <c:v>41439</c:v>
                </c:pt>
                <c:pt idx="3178">
                  <c:v>41439</c:v>
                </c:pt>
                <c:pt idx="3179">
                  <c:v>41439</c:v>
                </c:pt>
                <c:pt idx="3180">
                  <c:v>41439</c:v>
                </c:pt>
                <c:pt idx="3181">
                  <c:v>41439</c:v>
                </c:pt>
                <c:pt idx="3182">
                  <c:v>41439</c:v>
                </c:pt>
                <c:pt idx="3183">
                  <c:v>41439</c:v>
                </c:pt>
                <c:pt idx="3184">
                  <c:v>41440</c:v>
                </c:pt>
                <c:pt idx="3185">
                  <c:v>41440</c:v>
                </c:pt>
                <c:pt idx="3186">
                  <c:v>41440</c:v>
                </c:pt>
                <c:pt idx="3187">
                  <c:v>41440</c:v>
                </c:pt>
                <c:pt idx="3188">
                  <c:v>41440</c:v>
                </c:pt>
                <c:pt idx="3189">
                  <c:v>41440</c:v>
                </c:pt>
                <c:pt idx="3190">
                  <c:v>41440</c:v>
                </c:pt>
                <c:pt idx="3191">
                  <c:v>41440</c:v>
                </c:pt>
                <c:pt idx="3192">
                  <c:v>41440</c:v>
                </c:pt>
                <c:pt idx="3193">
                  <c:v>41440</c:v>
                </c:pt>
                <c:pt idx="3194">
                  <c:v>41440</c:v>
                </c:pt>
                <c:pt idx="3195">
                  <c:v>41440</c:v>
                </c:pt>
                <c:pt idx="3196">
                  <c:v>41440</c:v>
                </c:pt>
                <c:pt idx="3197">
                  <c:v>41440</c:v>
                </c:pt>
                <c:pt idx="3198">
                  <c:v>41440</c:v>
                </c:pt>
                <c:pt idx="3199">
                  <c:v>41440</c:v>
                </c:pt>
                <c:pt idx="3200">
                  <c:v>41440</c:v>
                </c:pt>
                <c:pt idx="3201">
                  <c:v>41440</c:v>
                </c:pt>
                <c:pt idx="3202">
                  <c:v>41440</c:v>
                </c:pt>
                <c:pt idx="3203">
                  <c:v>41441</c:v>
                </c:pt>
                <c:pt idx="3204">
                  <c:v>41441</c:v>
                </c:pt>
                <c:pt idx="3205">
                  <c:v>41441</c:v>
                </c:pt>
                <c:pt idx="3206">
                  <c:v>41441</c:v>
                </c:pt>
                <c:pt idx="3207">
                  <c:v>41441</c:v>
                </c:pt>
                <c:pt idx="3208">
                  <c:v>41441</c:v>
                </c:pt>
                <c:pt idx="3209">
                  <c:v>41441</c:v>
                </c:pt>
                <c:pt idx="3210">
                  <c:v>41441</c:v>
                </c:pt>
                <c:pt idx="3211">
                  <c:v>41441</c:v>
                </c:pt>
                <c:pt idx="3212">
                  <c:v>41441</c:v>
                </c:pt>
                <c:pt idx="3213">
                  <c:v>41441</c:v>
                </c:pt>
                <c:pt idx="3214">
                  <c:v>41441</c:v>
                </c:pt>
                <c:pt idx="3215">
                  <c:v>41441</c:v>
                </c:pt>
                <c:pt idx="3216">
                  <c:v>41441</c:v>
                </c:pt>
                <c:pt idx="3217">
                  <c:v>41441</c:v>
                </c:pt>
                <c:pt idx="3218">
                  <c:v>41441</c:v>
                </c:pt>
                <c:pt idx="3219">
                  <c:v>41441</c:v>
                </c:pt>
                <c:pt idx="3220">
                  <c:v>41441</c:v>
                </c:pt>
                <c:pt idx="3221">
                  <c:v>41441</c:v>
                </c:pt>
                <c:pt idx="3222">
                  <c:v>41441</c:v>
                </c:pt>
                <c:pt idx="3223">
                  <c:v>41442</c:v>
                </c:pt>
                <c:pt idx="3224">
                  <c:v>41442</c:v>
                </c:pt>
                <c:pt idx="3225">
                  <c:v>41442</c:v>
                </c:pt>
                <c:pt idx="3226">
                  <c:v>41442</c:v>
                </c:pt>
                <c:pt idx="3227">
                  <c:v>41442</c:v>
                </c:pt>
                <c:pt idx="3228">
                  <c:v>41442</c:v>
                </c:pt>
                <c:pt idx="3229">
                  <c:v>41442</c:v>
                </c:pt>
                <c:pt idx="3230">
                  <c:v>41442</c:v>
                </c:pt>
                <c:pt idx="3231">
                  <c:v>41442</c:v>
                </c:pt>
                <c:pt idx="3232">
                  <c:v>41442</c:v>
                </c:pt>
                <c:pt idx="3233">
                  <c:v>41442</c:v>
                </c:pt>
                <c:pt idx="3234">
                  <c:v>41442</c:v>
                </c:pt>
                <c:pt idx="3235">
                  <c:v>41442</c:v>
                </c:pt>
                <c:pt idx="3236">
                  <c:v>41442</c:v>
                </c:pt>
                <c:pt idx="3237">
                  <c:v>41442</c:v>
                </c:pt>
                <c:pt idx="3238">
                  <c:v>41442</c:v>
                </c:pt>
                <c:pt idx="3239">
                  <c:v>41442</c:v>
                </c:pt>
                <c:pt idx="3240">
                  <c:v>41442</c:v>
                </c:pt>
                <c:pt idx="3241">
                  <c:v>41442</c:v>
                </c:pt>
                <c:pt idx="3242">
                  <c:v>41442</c:v>
                </c:pt>
                <c:pt idx="3243">
                  <c:v>41443</c:v>
                </c:pt>
                <c:pt idx="3244">
                  <c:v>41443</c:v>
                </c:pt>
                <c:pt idx="3245">
                  <c:v>41443</c:v>
                </c:pt>
                <c:pt idx="3246">
                  <c:v>41443</c:v>
                </c:pt>
                <c:pt idx="3247">
                  <c:v>41443</c:v>
                </c:pt>
                <c:pt idx="3248">
                  <c:v>41443</c:v>
                </c:pt>
                <c:pt idx="3249">
                  <c:v>41443</c:v>
                </c:pt>
                <c:pt idx="3250">
                  <c:v>41443</c:v>
                </c:pt>
                <c:pt idx="3251">
                  <c:v>41443</c:v>
                </c:pt>
                <c:pt idx="3252">
                  <c:v>41443</c:v>
                </c:pt>
                <c:pt idx="3253">
                  <c:v>41443</c:v>
                </c:pt>
                <c:pt idx="3254">
                  <c:v>41443</c:v>
                </c:pt>
                <c:pt idx="3255">
                  <c:v>41443</c:v>
                </c:pt>
                <c:pt idx="3256">
                  <c:v>41443</c:v>
                </c:pt>
                <c:pt idx="3257">
                  <c:v>41443</c:v>
                </c:pt>
                <c:pt idx="3258">
                  <c:v>41443</c:v>
                </c:pt>
                <c:pt idx="3259">
                  <c:v>41443</c:v>
                </c:pt>
                <c:pt idx="3260">
                  <c:v>41443</c:v>
                </c:pt>
                <c:pt idx="3261">
                  <c:v>41443</c:v>
                </c:pt>
                <c:pt idx="3262">
                  <c:v>41443</c:v>
                </c:pt>
                <c:pt idx="3263">
                  <c:v>41444</c:v>
                </c:pt>
                <c:pt idx="3264">
                  <c:v>41444</c:v>
                </c:pt>
                <c:pt idx="3265">
                  <c:v>41444</c:v>
                </c:pt>
                <c:pt idx="3266">
                  <c:v>41444</c:v>
                </c:pt>
                <c:pt idx="3267">
                  <c:v>41444</c:v>
                </c:pt>
                <c:pt idx="3268">
                  <c:v>41444</c:v>
                </c:pt>
                <c:pt idx="3269">
                  <c:v>41444</c:v>
                </c:pt>
                <c:pt idx="3270">
                  <c:v>41444</c:v>
                </c:pt>
                <c:pt idx="3271">
                  <c:v>41444</c:v>
                </c:pt>
                <c:pt idx="3272">
                  <c:v>41444</c:v>
                </c:pt>
                <c:pt idx="3273">
                  <c:v>41444</c:v>
                </c:pt>
                <c:pt idx="3274">
                  <c:v>41444</c:v>
                </c:pt>
                <c:pt idx="3275">
                  <c:v>41444</c:v>
                </c:pt>
                <c:pt idx="3276">
                  <c:v>41444</c:v>
                </c:pt>
                <c:pt idx="3277">
                  <c:v>41444</c:v>
                </c:pt>
                <c:pt idx="3278">
                  <c:v>41444</c:v>
                </c:pt>
                <c:pt idx="3279">
                  <c:v>41444</c:v>
                </c:pt>
                <c:pt idx="3280">
                  <c:v>41444</c:v>
                </c:pt>
                <c:pt idx="3281">
                  <c:v>41444</c:v>
                </c:pt>
                <c:pt idx="3282">
                  <c:v>41445</c:v>
                </c:pt>
                <c:pt idx="3283">
                  <c:v>41445</c:v>
                </c:pt>
                <c:pt idx="3284">
                  <c:v>41445</c:v>
                </c:pt>
                <c:pt idx="3285">
                  <c:v>41445</c:v>
                </c:pt>
                <c:pt idx="3286">
                  <c:v>41445</c:v>
                </c:pt>
                <c:pt idx="3287">
                  <c:v>41445</c:v>
                </c:pt>
                <c:pt idx="3288">
                  <c:v>41445</c:v>
                </c:pt>
                <c:pt idx="3289">
                  <c:v>41445</c:v>
                </c:pt>
                <c:pt idx="3290">
                  <c:v>41445</c:v>
                </c:pt>
                <c:pt idx="3291">
                  <c:v>41445</c:v>
                </c:pt>
                <c:pt idx="3292">
                  <c:v>41445</c:v>
                </c:pt>
                <c:pt idx="3293">
                  <c:v>41445</c:v>
                </c:pt>
                <c:pt idx="3294">
                  <c:v>41445</c:v>
                </c:pt>
                <c:pt idx="3295">
                  <c:v>41445</c:v>
                </c:pt>
                <c:pt idx="3296">
                  <c:v>41445</c:v>
                </c:pt>
                <c:pt idx="3297">
                  <c:v>41445</c:v>
                </c:pt>
                <c:pt idx="3298">
                  <c:v>41445</c:v>
                </c:pt>
                <c:pt idx="3299">
                  <c:v>41445</c:v>
                </c:pt>
                <c:pt idx="3300">
                  <c:v>41445</c:v>
                </c:pt>
                <c:pt idx="3301">
                  <c:v>41445</c:v>
                </c:pt>
                <c:pt idx="3302">
                  <c:v>41446</c:v>
                </c:pt>
                <c:pt idx="3303">
                  <c:v>41446</c:v>
                </c:pt>
                <c:pt idx="3304">
                  <c:v>41446</c:v>
                </c:pt>
                <c:pt idx="3305">
                  <c:v>41446</c:v>
                </c:pt>
                <c:pt idx="3306">
                  <c:v>41446</c:v>
                </c:pt>
                <c:pt idx="3307">
                  <c:v>41446</c:v>
                </c:pt>
                <c:pt idx="3308">
                  <c:v>41446</c:v>
                </c:pt>
                <c:pt idx="3309">
                  <c:v>41446</c:v>
                </c:pt>
                <c:pt idx="3310">
                  <c:v>41446</c:v>
                </c:pt>
                <c:pt idx="3311">
                  <c:v>41446</c:v>
                </c:pt>
                <c:pt idx="3312">
                  <c:v>41446</c:v>
                </c:pt>
                <c:pt idx="3313">
                  <c:v>41446</c:v>
                </c:pt>
                <c:pt idx="3314">
                  <c:v>41446</c:v>
                </c:pt>
                <c:pt idx="3315">
                  <c:v>41446</c:v>
                </c:pt>
                <c:pt idx="3316">
                  <c:v>41446</c:v>
                </c:pt>
                <c:pt idx="3317">
                  <c:v>41446</c:v>
                </c:pt>
                <c:pt idx="3318">
                  <c:v>41446</c:v>
                </c:pt>
                <c:pt idx="3319">
                  <c:v>41446</c:v>
                </c:pt>
                <c:pt idx="3320">
                  <c:v>41446</c:v>
                </c:pt>
                <c:pt idx="3321">
                  <c:v>41446</c:v>
                </c:pt>
                <c:pt idx="3322">
                  <c:v>41447</c:v>
                </c:pt>
                <c:pt idx="3323">
                  <c:v>41447</c:v>
                </c:pt>
                <c:pt idx="3324">
                  <c:v>41447</c:v>
                </c:pt>
                <c:pt idx="3325">
                  <c:v>41447</c:v>
                </c:pt>
                <c:pt idx="3326">
                  <c:v>41447</c:v>
                </c:pt>
                <c:pt idx="3327">
                  <c:v>41447</c:v>
                </c:pt>
                <c:pt idx="3328">
                  <c:v>41447</c:v>
                </c:pt>
                <c:pt idx="3329">
                  <c:v>41447</c:v>
                </c:pt>
                <c:pt idx="3330">
                  <c:v>41447</c:v>
                </c:pt>
                <c:pt idx="3331">
                  <c:v>41447</c:v>
                </c:pt>
                <c:pt idx="3332">
                  <c:v>41447</c:v>
                </c:pt>
                <c:pt idx="3333">
                  <c:v>41447</c:v>
                </c:pt>
                <c:pt idx="3334">
                  <c:v>41447</c:v>
                </c:pt>
                <c:pt idx="3335">
                  <c:v>41447</c:v>
                </c:pt>
                <c:pt idx="3336">
                  <c:v>41447</c:v>
                </c:pt>
                <c:pt idx="3337">
                  <c:v>41447</c:v>
                </c:pt>
                <c:pt idx="3338">
                  <c:v>41447</c:v>
                </c:pt>
                <c:pt idx="3339">
                  <c:v>41447</c:v>
                </c:pt>
                <c:pt idx="3340">
                  <c:v>41447</c:v>
                </c:pt>
                <c:pt idx="3341">
                  <c:v>41447</c:v>
                </c:pt>
                <c:pt idx="3342">
                  <c:v>41448</c:v>
                </c:pt>
                <c:pt idx="3343">
                  <c:v>41448</c:v>
                </c:pt>
                <c:pt idx="3344">
                  <c:v>41448</c:v>
                </c:pt>
                <c:pt idx="3345">
                  <c:v>41448</c:v>
                </c:pt>
                <c:pt idx="3346">
                  <c:v>41448</c:v>
                </c:pt>
                <c:pt idx="3347">
                  <c:v>41448</c:v>
                </c:pt>
                <c:pt idx="3348">
                  <c:v>41448</c:v>
                </c:pt>
                <c:pt idx="3349">
                  <c:v>41448</c:v>
                </c:pt>
                <c:pt idx="3350">
                  <c:v>41448</c:v>
                </c:pt>
                <c:pt idx="3351">
                  <c:v>41448</c:v>
                </c:pt>
                <c:pt idx="3352">
                  <c:v>41448</c:v>
                </c:pt>
                <c:pt idx="3353">
                  <c:v>41448</c:v>
                </c:pt>
                <c:pt idx="3354">
                  <c:v>41448</c:v>
                </c:pt>
                <c:pt idx="3355">
                  <c:v>41448</c:v>
                </c:pt>
                <c:pt idx="3356">
                  <c:v>41448</c:v>
                </c:pt>
                <c:pt idx="3357">
                  <c:v>41448</c:v>
                </c:pt>
                <c:pt idx="3358">
                  <c:v>41448</c:v>
                </c:pt>
                <c:pt idx="3359">
                  <c:v>41448</c:v>
                </c:pt>
                <c:pt idx="3360">
                  <c:v>41448</c:v>
                </c:pt>
                <c:pt idx="3361">
                  <c:v>41448</c:v>
                </c:pt>
                <c:pt idx="3362">
                  <c:v>41449</c:v>
                </c:pt>
                <c:pt idx="3363">
                  <c:v>41449</c:v>
                </c:pt>
                <c:pt idx="3364">
                  <c:v>41449</c:v>
                </c:pt>
                <c:pt idx="3365">
                  <c:v>41449</c:v>
                </c:pt>
                <c:pt idx="3366">
                  <c:v>41449</c:v>
                </c:pt>
                <c:pt idx="3367">
                  <c:v>41449</c:v>
                </c:pt>
                <c:pt idx="3368">
                  <c:v>41449</c:v>
                </c:pt>
                <c:pt idx="3369">
                  <c:v>41449</c:v>
                </c:pt>
                <c:pt idx="3370">
                  <c:v>41449</c:v>
                </c:pt>
                <c:pt idx="3371">
                  <c:v>41449</c:v>
                </c:pt>
                <c:pt idx="3372">
                  <c:v>41449</c:v>
                </c:pt>
                <c:pt idx="3373">
                  <c:v>41449</c:v>
                </c:pt>
                <c:pt idx="3374">
                  <c:v>41449</c:v>
                </c:pt>
                <c:pt idx="3375">
                  <c:v>41449</c:v>
                </c:pt>
                <c:pt idx="3376">
                  <c:v>41449</c:v>
                </c:pt>
                <c:pt idx="3377">
                  <c:v>41449</c:v>
                </c:pt>
                <c:pt idx="3378">
                  <c:v>41449</c:v>
                </c:pt>
                <c:pt idx="3379">
                  <c:v>41449</c:v>
                </c:pt>
                <c:pt idx="3380">
                  <c:v>41449</c:v>
                </c:pt>
                <c:pt idx="3381">
                  <c:v>41450</c:v>
                </c:pt>
                <c:pt idx="3382">
                  <c:v>41450</c:v>
                </c:pt>
                <c:pt idx="3383">
                  <c:v>41450</c:v>
                </c:pt>
                <c:pt idx="3384">
                  <c:v>41450</c:v>
                </c:pt>
                <c:pt idx="3385">
                  <c:v>41450</c:v>
                </c:pt>
                <c:pt idx="3386">
                  <c:v>41450</c:v>
                </c:pt>
                <c:pt idx="3387">
                  <c:v>41450</c:v>
                </c:pt>
                <c:pt idx="3388">
                  <c:v>41450</c:v>
                </c:pt>
                <c:pt idx="3389">
                  <c:v>41450</c:v>
                </c:pt>
                <c:pt idx="3390">
                  <c:v>41450</c:v>
                </c:pt>
                <c:pt idx="3391">
                  <c:v>41450</c:v>
                </c:pt>
                <c:pt idx="3392">
                  <c:v>41450</c:v>
                </c:pt>
                <c:pt idx="3393">
                  <c:v>41450</c:v>
                </c:pt>
                <c:pt idx="3394">
                  <c:v>41450</c:v>
                </c:pt>
                <c:pt idx="3395">
                  <c:v>41450</c:v>
                </c:pt>
                <c:pt idx="3396">
                  <c:v>41450</c:v>
                </c:pt>
                <c:pt idx="3397">
                  <c:v>41450</c:v>
                </c:pt>
                <c:pt idx="3398">
                  <c:v>41450</c:v>
                </c:pt>
                <c:pt idx="3399">
                  <c:v>41450</c:v>
                </c:pt>
                <c:pt idx="3400">
                  <c:v>41450</c:v>
                </c:pt>
                <c:pt idx="3401">
                  <c:v>41451</c:v>
                </c:pt>
                <c:pt idx="3402">
                  <c:v>41451</c:v>
                </c:pt>
                <c:pt idx="3403">
                  <c:v>41451</c:v>
                </c:pt>
                <c:pt idx="3404">
                  <c:v>41451</c:v>
                </c:pt>
                <c:pt idx="3405">
                  <c:v>41451</c:v>
                </c:pt>
                <c:pt idx="3406">
                  <c:v>41451</c:v>
                </c:pt>
                <c:pt idx="3407">
                  <c:v>41451</c:v>
                </c:pt>
                <c:pt idx="3408">
                  <c:v>41451</c:v>
                </c:pt>
                <c:pt idx="3409">
                  <c:v>41451</c:v>
                </c:pt>
                <c:pt idx="3410">
                  <c:v>41451</c:v>
                </c:pt>
                <c:pt idx="3411">
                  <c:v>41451</c:v>
                </c:pt>
                <c:pt idx="3412">
                  <c:v>41451</c:v>
                </c:pt>
                <c:pt idx="3413">
                  <c:v>41451</c:v>
                </c:pt>
                <c:pt idx="3414">
                  <c:v>41451</c:v>
                </c:pt>
                <c:pt idx="3415">
                  <c:v>41451</c:v>
                </c:pt>
                <c:pt idx="3416">
                  <c:v>41451</c:v>
                </c:pt>
                <c:pt idx="3417">
                  <c:v>41451</c:v>
                </c:pt>
                <c:pt idx="3418">
                  <c:v>41451</c:v>
                </c:pt>
                <c:pt idx="3419">
                  <c:v>41451</c:v>
                </c:pt>
                <c:pt idx="3420">
                  <c:v>41451</c:v>
                </c:pt>
                <c:pt idx="3421">
                  <c:v>41452</c:v>
                </c:pt>
                <c:pt idx="3422">
                  <c:v>41452</c:v>
                </c:pt>
                <c:pt idx="3423">
                  <c:v>41452</c:v>
                </c:pt>
                <c:pt idx="3424">
                  <c:v>41452</c:v>
                </c:pt>
                <c:pt idx="3425">
                  <c:v>41452</c:v>
                </c:pt>
                <c:pt idx="3426">
                  <c:v>41452</c:v>
                </c:pt>
                <c:pt idx="3427">
                  <c:v>41452</c:v>
                </c:pt>
                <c:pt idx="3428">
                  <c:v>41452</c:v>
                </c:pt>
                <c:pt idx="3429">
                  <c:v>41452</c:v>
                </c:pt>
                <c:pt idx="3430">
                  <c:v>41452</c:v>
                </c:pt>
                <c:pt idx="3431">
                  <c:v>41452</c:v>
                </c:pt>
                <c:pt idx="3432">
                  <c:v>41452</c:v>
                </c:pt>
                <c:pt idx="3433">
                  <c:v>41452</c:v>
                </c:pt>
                <c:pt idx="3434">
                  <c:v>41452</c:v>
                </c:pt>
                <c:pt idx="3435">
                  <c:v>41452</c:v>
                </c:pt>
                <c:pt idx="3436">
                  <c:v>41452</c:v>
                </c:pt>
                <c:pt idx="3437">
                  <c:v>41452</c:v>
                </c:pt>
                <c:pt idx="3438">
                  <c:v>41452</c:v>
                </c:pt>
                <c:pt idx="3439">
                  <c:v>41452</c:v>
                </c:pt>
                <c:pt idx="3440">
                  <c:v>41453</c:v>
                </c:pt>
                <c:pt idx="3441">
                  <c:v>41453</c:v>
                </c:pt>
                <c:pt idx="3442">
                  <c:v>41453</c:v>
                </c:pt>
                <c:pt idx="3443">
                  <c:v>41453</c:v>
                </c:pt>
                <c:pt idx="3444">
                  <c:v>41453</c:v>
                </c:pt>
                <c:pt idx="3445">
                  <c:v>41453</c:v>
                </c:pt>
                <c:pt idx="3446">
                  <c:v>41453</c:v>
                </c:pt>
                <c:pt idx="3447">
                  <c:v>41453</c:v>
                </c:pt>
                <c:pt idx="3448">
                  <c:v>41453</c:v>
                </c:pt>
                <c:pt idx="3449">
                  <c:v>41453</c:v>
                </c:pt>
                <c:pt idx="3450">
                  <c:v>41453</c:v>
                </c:pt>
                <c:pt idx="3451">
                  <c:v>41453</c:v>
                </c:pt>
                <c:pt idx="3452">
                  <c:v>41453</c:v>
                </c:pt>
                <c:pt idx="3453">
                  <c:v>41453</c:v>
                </c:pt>
                <c:pt idx="3454">
                  <c:v>41453</c:v>
                </c:pt>
                <c:pt idx="3455">
                  <c:v>41453</c:v>
                </c:pt>
                <c:pt idx="3456">
                  <c:v>41453</c:v>
                </c:pt>
                <c:pt idx="3457">
                  <c:v>41453</c:v>
                </c:pt>
                <c:pt idx="3458">
                  <c:v>41453</c:v>
                </c:pt>
                <c:pt idx="3459">
                  <c:v>41453</c:v>
                </c:pt>
                <c:pt idx="3460">
                  <c:v>41454</c:v>
                </c:pt>
                <c:pt idx="3461">
                  <c:v>41454</c:v>
                </c:pt>
                <c:pt idx="3462">
                  <c:v>41454</c:v>
                </c:pt>
                <c:pt idx="3463">
                  <c:v>41454</c:v>
                </c:pt>
                <c:pt idx="3464">
                  <c:v>41454</c:v>
                </c:pt>
                <c:pt idx="3465">
                  <c:v>41454</c:v>
                </c:pt>
                <c:pt idx="3466">
                  <c:v>41454</c:v>
                </c:pt>
                <c:pt idx="3467">
                  <c:v>41454</c:v>
                </c:pt>
                <c:pt idx="3468">
                  <c:v>41454</c:v>
                </c:pt>
                <c:pt idx="3469">
                  <c:v>41454</c:v>
                </c:pt>
                <c:pt idx="3470">
                  <c:v>41454</c:v>
                </c:pt>
                <c:pt idx="3471">
                  <c:v>41454</c:v>
                </c:pt>
                <c:pt idx="3472">
                  <c:v>41454</c:v>
                </c:pt>
                <c:pt idx="3473">
                  <c:v>41454</c:v>
                </c:pt>
                <c:pt idx="3474">
                  <c:v>41454</c:v>
                </c:pt>
                <c:pt idx="3475">
                  <c:v>41454</c:v>
                </c:pt>
                <c:pt idx="3476">
                  <c:v>41454</c:v>
                </c:pt>
                <c:pt idx="3477">
                  <c:v>41454</c:v>
                </c:pt>
                <c:pt idx="3478">
                  <c:v>41454</c:v>
                </c:pt>
                <c:pt idx="3479">
                  <c:v>41455</c:v>
                </c:pt>
                <c:pt idx="3480">
                  <c:v>41455</c:v>
                </c:pt>
                <c:pt idx="3481">
                  <c:v>41455</c:v>
                </c:pt>
                <c:pt idx="3482">
                  <c:v>41455</c:v>
                </c:pt>
                <c:pt idx="3483">
                  <c:v>41455</c:v>
                </c:pt>
                <c:pt idx="3484">
                  <c:v>41455</c:v>
                </c:pt>
                <c:pt idx="3485">
                  <c:v>41455</c:v>
                </c:pt>
                <c:pt idx="3486">
                  <c:v>41455</c:v>
                </c:pt>
                <c:pt idx="3487">
                  <c:v>41455</c:v>
                </c:pt>
                <c:pt idx="3488">
                  <c:v>41455</c:v>
                </c:pt>
                <c:pt idx="3489">
                  <c:v>41455</c:v>
                </c:pt>
                <c:pt idx="3490">
                  <c:v>41455</c:v>
                </c:pt>
                <c:pt idx="3491">
                  <c:v>41455</c:v>
                </c:pt>
                <c:pt idx="3492">
                  <c:v>41455</c:v>
                </c:pt>
                <c:pt idx="3493">
                  <c:v>41455</c:v>
                </c:pt>
                <c:pt idx="3494">
                  <c:v>41455</c:v>
                </c:pt>
                <c:pt idx="3495">
                  <c:v>41455</c:v>
                </c:pt>
                <c:pt idx="3496">
                  <c:v>41455</c:v>
                </c:pt>
                <c:pt idx="3497">
                  <c:v>41455</c:v>
                </c:pt>
                <c:pt idx="3498">
                  <c:v>41455</c:v>
                </c:pt>
                <c:pt idx="3499">
                  <c:v>41456</c:v>
                </c:pt>
                <c:pt idx="3500">
                  <c:v>41456</c:v>
                </c:pt>
                <c:pt idx="3501">
                  <c:v>41456</c:v>
                </c:pt>
                <c:pt idx="3502">
                  <c:v>41456</c:v>
                </c:pt>
                <c:pt idx="3503">
                  <c:v>41456</c:v>
                </c:pt>
                <c:pt idx="3504">
                  <c:v>41456</c:v>
                </c:pt>
                <c:pt idx="3505">
                  <c:v>41456</c:v>
                </c:pt>
                <c:pt idx="3506">
                  <c:v>41456</c:v>
                </c:pt>
                <c:pt idx="3507">
                  <c:v>41456</c:v>
                </c:pt>
                <c:pt idx="3508">
                  <c:v>41456</c:v>
                </c:pt>
                <c:pt idx="3509">
                  <c:v>41456</c:v>
                </c:pt>
                <c:pt idx="3510">
                  <c:v>41456</c:v>
                </c:pt>
                <c:pt idx="3511">
                  <c:v>41456</c:v>
                </c:pt>
                <c:pt idx="3512">
                  <c:v>41456</c:v>
                </c:pt>
                <c:pt idx="3513">
                  <c:v>41456</c:v>
                </c:pt>
                <c:pt idx="3514">
                  <c:v>41456</c:v>
                </c:pt>
                <c:pt idx="3515">
                  <c:v>41456</c:v>
                </c:pt>
                <c:pt idx="3516">
                  <c:v>41456</c:v>
                </c:pt>
                <c:pt idx="3517">
                  <c:v>41456</c:v>
                </c:pt>
                <c:pt idx="3518">
                  <c:v>41456</c:v>
                </c:pt>
                <c:pt idx="3519">
                  <c:v>41457</c:v>
                </c:pt>
                <c:pt idx="3520">
                  <c:v>41457</c:v>
                </c:pt>
                <c:pt idx="3521">
                  <c:v>41457</c:v>
                </c:pt>
                <c:pt idx="3522">
                  <c:v>41457</c:v>
                </c:pt>
                <c:pt idx="3523">
                  <c:v>41457</c:v>
                </c:pt>
                <c:pt idx="3524">
                  <c:v>41457</c:v>
                </c:pt>
                <c:pt idx="3525">
                  <c:v>41457</c:v>
                </c:pt>
                <c:pt idx="3526">
                  <c:v>41457</c:v>
                </c:pt>
                <c:pt idx="3527">
                  <c:v>41457</c:v>
                </c:pt>
                <c:pt idx="3528">
                  <c:v>41457</c:v>
                </c:pt>
                <c:pt idx="3529">
                  <c:v>41457</c:v>
                </c:pt>
                <c:pt idx="3530">
                  <c:v>41457</c:v>
                </c:pt>
                <c:pt idx="3531">
                  <c:v>41457</c:v>
                </c:pt>
                <c:pt idx="3532">
                  <c:v>41457</c:v>
                </c:pt>
                <c:pt idx="3533">
                  <c:v>41457</c:v>
                </c:pt>
                <c:pt idx="3534">
                  <c:v>41457</c:v>
                </c:pt>
                <c:pt idx="3535">
                  <c:v>41457</c:v>
                </c:pt>
                <c:pt idx="3536">
                  <c:v>41457</c:v>
                </c:pt>
                <c:pt idx="3537">
                  <c:v>41457</c:v>
                </c:pt>
                <c:pt idx="3538">
                  <c:v>41457</c:v>
                </c:pt>
                <c:pt idx="3539">
                  <c:v>41458</c:v>
                </c:pt>
                <c:pt idx="3540">
                  <c:v>41458</c:v>
                </c:pt>
                <c:pt idx="3541">
                  <c:v>41458</c:v>
                </c:pt>
                <c:pt idx="3542">
                  <c:v>41458</c:v>
                </c:pt>
                <c:pt idx="3543">
                  <c:v>41458</c:v>
                </c:pt>
                <c:pt idx="3544">
                  <c:v>41458</c:v>
                </c:pt>
                <c:pt idx="3545">
                  <c:v>41458</c:v>
                </c:pt>
                <c:pt idx="3546">
                  <c:v>41458</c:v>
                </c:pt>
                <c:pt idx="3547">
                  <c:v>41458</c:v>
                </c:pt>
                <c:pt idx="3548">
                  <c:v>41458</c:v>
                </c:pt>
                <c:pt idx="3549">
                  <c:v>41458</c:v>
                </c:pt>
                <c:pt idx="3550">
                  <c:v>41458</c:v>
                </c:pt>
                <c:pt idx="3551">
                  <c:v>41458</c:v>
                </c:pt>
                <c:pt idx="3552">
                  <c:v>41458</c:v>
                </c:pt>
                <c:pt idx="3553">
                  <c:v>41458</c:v>
                </c:pt>
                <c:pt idx="3554">
                  <c:v>41458</c:v>
                </c:pt>
                <c:pt idx="3555">
                  <c:v>41458</c:v>
                </c:pt>
                <c:pt idx="3556">
                  <c:v>41458</c:v>
                </c:pt>
                <c:pt idx="3557">
                  <c:v>41458</c:v>
                </c:pt>
                <c:pt idx="3558">
                  <c:v>41458</c:v>
                </c:pt>
                <c:pt idx="3559">
                  <c:v>41459</c:v>
                </c:pt>
                <c:pt idx="3560">
                  <c:v>41459</c:v>
                </c:pt>
                <c:pt idx="3561">
                  <c:v>41459</c:v>
                </c:pt>
                <c:pt idx="3562">
                  <c:v>41459</c:v>
                </c:pt>
                <c:pt idx="3563">
                  <c:v>41459</c:v>
                </c:pt>
                <c:pt idx="3564">
                  <c:v>41459</c:v>
                </c:pt>
                <c:pt idx="3565">
                  <c:v>41459</c:v>
                </c:pt>
                <c:pt idx="3566">
                  <c:v>41459</c:v>
                </c:pt>
                <c:pt idx="3567">
                  <c:v>41459</c:v>
                </c:pt>
                <c:pt idx="3568">
                  <c:v>41459</c:v>
                </c:pt>
                <c:pt idx="3569">
                  <c:v>41459</c:v>
                </c:pt>
                <c:pt idx="3570">
                  <c:v>41459</c:v>
                </c:pt>
                <c:pt idx="3571">
                  <c:v>41459</c:v>
                </c:pt>
                <c:pt idx="3572">
                  <c:v>41459</c:v>
                </c:pt>
                <c:pt idx="3573">
                  <c:v>41459</c:v>
                </c:pt>
                <c:pt idx="3574">
                  <c:v>41459</c:v>
                </c:pt>
                <c:pt idx="3575">
                  <c:v>41459</c:v>
                </c:pt>
                <c:pt idx="3576">
                  <c:v>41459</c:v>
                </c:pt>
                <c:pt idx="3577">
                  <c:v>41459</c:v>
                </c:pt>
                <c:pt idx="3578">
                  <c:v>41460</c:v>
                </c:pt>
                <c:pt idx="3579">
                  <c:v>41460</c:v>
                </c:pt>
                <c:pt idx="3580">
                  <c:v>41460</c:v>
                </c:pt>
                <c:pt idx="3581">
                  <c:v>41460</c:v>
                </c:pt>
                <c:pt idx="3582">
                  <c:v>41460</c:v>
                </c:pt>
                <c:pt idx="3583">
                  <c:v>41460</c:v>
                </c:pt>
                <c:pt idx="3584">
                  <c:v>41460</c:v>
                </c:pt>
                <c:pt idx="3585">
                  <c:v>41460</c:v>
                </c:pt>
                <c:pt idx="3586">
                  <c:v>41460</c:v>
                </c:pt>
                <c:pt idx="3587">
                  <c:v>41460</c:v>
                </c:pt>
                <c:pt idx="3588">
                  <c:v>41460</c:v>
                </c:pt>
                <c:pt idx="3589">
                  <c:v>41460</c:v>
                </c:pt>
                <c:pt idx="3590">
                  <c:v>41460</c:v>
                </c:pt>
                <c:pt idx="3591">
                  <c:v>41460</c:v>
                </c:pt>
                <c:pt idx="3592">
                  <c:v>41460</c:v>
                </c:pt>
                <c:pt idx="3593">
                  <c:v>41460</c:v>
                </c:pt>
                <c:pt idx="3594">
                  <c:v>41460</c:v>
                </c:pt>
                <c:pt idx="3595">
                  <c:v>41460</c:v>
                </c:pt>
                <c:pt idx="3596">
                  <c:v>41460</c:v>
                </c:pt>
                <c:pt idx="3597">
                  <c:v>41460</c:v>
                </c:pt>
                <c:pt idx="3598">
                  <c:v>41461</c:v>
                </c:pt>
                <c:pt idx="3599">
                  <c:v>41461</c:v>
                </c:pt>
                <c:pt idx="3600">
                  <c:v>41461</c:v>
                </c:pt>
                <c:pt idx="3601">
                  <c:v>41461</c:v>
                </c:pt>
                <c:pt idx="3602">
                  <c:v>41461</c:v>
                </c:pt>
                <c:pt idx="3603">
                  <c:v>41461</c:v>
                </c:pt>
                <c:pt idx="3604">
                  <c:v>41461</c:v>
                </c:pt>
                <c:pt idx="3605">
                  <c:v>41461</c:v>
                </c:pt>
                <c:pt idx="3606">
                  <c:v>41461</c:v>
                </c:pt>
                <c:pt idx="3607">
                  <c:v>41461</c:v>
                </c:pt>
                <c:pt idx="3608">
                  <c:v>41461</c:v>
                </c:pt>
                <c:pt idx="3609">
                  <c:v>41461</c:v>
                </c:pt>
                <c:pt idx="3610">
                  <c:v>41461</c:v>
                </c:pt>
                <c:pt idx="3611">
                  <c:v>41461</c:v>
                </c:pt>
                <c:pt idx="3612">
                  <c:v>41461</c:v>
                </c:pt>
                <c:pt idx="3613">
                  <c:v>41461</c:v>
                </c:pt>
                <c:pt idx="3614">
                  <c:v>41461</c:v>
                </c:pt>
                <c:pt idx="3615">
                  <c:v>41461</c:v>
                </c:pt>
                <c:pt idx="3616">
                  <c:v>41461</c:v>
                </c:pt>
                <c:pt idx="3617">
                  <c:v>41461</c:v>
                </c:pt>
                <c:pt idx="3618">
                  <c:v>41462</c:v>
                </c:pt>
                <c:pt idx="3619">
                  <c:v>41462</c:v>
                </c:pt>
                <c:pt idx="3620">
                  <c:v>41462</c:v>
                </c:pt>
                <c:pt idx="3621">
                  <c:v>41462</c:v>
                </c:pt>
                <c:pt idx="3622">
                  <c:v>41462</c:v>
                </c:pt>
                <c:pt idx="3623">
                  <c:v>41462</c:v>
                </c:pt>
                <c:pt idx="3624">
                  <c:v>41462</c:v>
                </c:pt>
                <c:pt idx="3625">
                  <c:v>41462</c:v>
                </c:pt>
                <c:pt idx="3626">
                  <c:v>41462</c:v>
                </c:pt>
                <c:pt idx="3627">
                  <c:v>41462</c:v>
                </c:pt>
                <c:pt idx="3628">
                  <c:v>41462</c:v>
                </c:pt>
                <c:pt idx="3629">
                  <c:v>41462</c:v>
                </c:pt>
                <c:pt idx="3630">
                  <c:v>41462</c:v>
                </c:pt>
                <c:pt idx="3631">
                  <c:v>41462</c:v>
                </c:pt>
                <c:pt idx="3632">
                  <c:v>41462</c:v>
                </c:pt>
                <c:pt idx="3633">
                  <c:v>41462</c:v>
                </c:pt>
                <c:pt idx="3634">
                  <c:v>41462</c:v>
                </c:pt>
                <c:pt idx="3635">
                  <c:v>41462</c:v>
                </c:pt>
                <c:pt idx="3636">
                  <c:v>41462</c:v>
                </c:pt>
                <c:pt idx="3637">
                  <c:v>41462</c:v>
                </c:pt>
                <c:pt idx="3638">
                  <c:v>41463</c:v>
                </c:pt>
                <c:pt idx="3639">
                  <c:v>41463</c:v>
                </c:pt>
                <c:pt idx="3640">
                  <c:v>41463</c:v>
                </c:pt>
                <c:pt idx="3641">
                  <c:v>41463</c:v>
                </c:pt>
                <c:pt idx="3642">
                  <c:v>41463</c:v>
                </c:pt>
                <c:pt idx="3643">
                  <c:v>41463</c:v>
                </c:pt>
                <c:pt idx="3644">
                  <c:v>41463</c:v>
                </c:pt>
                <c:pt idx="3645">
                  <c:v>41463</c:v>
                </c:pt>
                <c:pt idx="3646">
                  <c:v>41463</c:v>
                </c:pt>
                <c:pt idx="3647">
                  <c:v>41463</c:v>
                </c:pt>
                <c:pt idx="3648">
                  <c:v>41463</c:v>
                </c:pt>
                <c:pt idx="3649">
                  <c:v>41463</c:v>
                </c:pt>
                <c:pt idx="3650">
                  <c:v>41463</c:v>
                </c:pt>
                <c:pt idx="3651">
                  <c:v>41463</c:v>
                </c:pt>
                <c:pt idx="3652">
                  <c:v>41463</c:v>
                </c:pt>
                <c:pt idx="3653">
                  <c:v>41463</c:v>
                </c:pt>
                <c:pt idx="3654">
                  <c:v>41463</c:v>
                </c:pt>
                <c:pt idx="3655">
                  <c:v>41463</c:v>
                </c:pt>
                <c:pt idx="3656">
                  <c:v>41464</c:v>
                </c:pt>
                <c:pt idx="3657">
                  <c:v>41464</c:v>
                </c:pt>
                <c:pt idx="3658">
                  <c:v>41464</c:v>
                </c:pt>
                <c:pt idx="3659">
                  <c:v>41464</c:v>
                </c:pt>
                <c:pt idx="3660">
                  <c:v>41464</c:v>
                </c:pt>
                <c:pt idx="3661">
                  <c:v>41464</c:v>
                </c:pt>
                <c:pt idx="3662">
                  <c:v>41464</c:v>
                </c:pt>
                <c:pt idx="3663">
                  <c:v>41464</c:v>
                </c:pt>
                <c:pt idx="3664">
                  <c:v>41464</c:v>
                </c:pt>
                <c:pt idx="3665">
                  <c:v>41464</c:v>
                </c:pt>
                <c:pt idx="3666">
                  <c:v>41464</c:v>
                </c:pt>
                <c:pt idx="3667">
                  <c:v>41464</c:v>
                </c:pt>
                <c:pt idx="3668">
                  <c:v>41464</c:v>
                </c:pt>
                <c:pt idx="3669">
                  <c:v>41464</c:v>
                </c:pt>
                <c:pt idx="3670">
                  <c:v>41464</c:v>
                </c:pt>
                <c:pt idx="3671">
                  <c:v>41465</c:v>
                </c:pt>
                <c:pt idx="3672">
                  <c:v>41465</c:v>
                </c:pt>
                <c:pt idx="3673">
                  <c:v>41465</c:v>
                </c:pt>
                <c:pt idx="3674">
                  <c:v>41465</c:v>
                </c:pt>
                <c:pt idx="3675">
                  <c:v>41465</c:v>
                </c:pt>
                <c:pt idx="3676">
                  <c:v>41465</c:v>
                </c:pt>
                <c:pt idx="3677">
                  <c:v>41465</c:v>
                </c:pt>
                <c:pt idx="3678">
                  <c:v>41465</c:v>
                </c:pt>
                <c:pt idx="3679">
                  <c:v>41465</c:v>
                </c:pt>
                <c:pt idx="3680">
                  <c:v>41465</c:v>
                </c:pt>
                <c:pt idx="3681">
                  <c:v>41465</c:v>
                </c:pt>
                <c:pt idx="3682">
                  <c:v>41465</c:v>
                </c:pt>
                <c:pt idx="3683">
                  <c:v>41465</c:v>
                </c:pt>
                <c:pt idx="3684">
                  <c:v>41465</c:v>
                </c:pt>
                <c:pt idx="3685">
                  <c:v>41465</c:v>
                </c:pt>
                <c:pt idx="3686">
                  <c:v>41465</c:v>
                </c:pt>
                <c:pt idx="3687">
                  <c:v>41465</c:v>
                </c:pt>
                <c:pt idx="3688">
                  <c:v>41465</c:v>
                </c:pt>
                <c:pt idx="3689">
                  <c:v>41465</c:v>
                </c:pt>
                <c:pt idx="3690">
                  <c:v>41465</c:v>
                </c:pt>
                <c:pt idx="3691">
                  <c:v>41466</c:v>
                </c:pt>
                <c:pt idx="3692">
                  <c:v>41466</c:v>
                </c:pt>
                <c:pt idx="3693">
                  <c:v>41466</c:v>
                </c:pt>
                <c:pt idx="3694">
                  <c:v>41466</c:v>
                </c:pt>
                <c:pt idx="3695">
                  <c:v>41466</c:v>
                </c:pt>
                <c:pt idx="3696">
                  <c:v>41466</c:v>
                </c:pt>
                <c:pt idx="3697">
                  <c:v>41466</c:v>
                </c:pt>
                <c:pt idx="3698">
                  <c:v>41466</c:v>
                </c:pt>
                <c:pt idx="3699">
                  <c:v>41466</c:v>
                </c:pt>
                <c:pt idx="3700">
                  <c:v>41466</c:v>
                </c:pt>
                <c:pt idx="3701">
                  <c:v>41466</c:v>
                </c:pt>
                <c:pt idx="3702">
                  <c:v>41466</c:v>
                </c:pt>
                <c:pt idx="3703">
                  <c:v>41466</c:v>
                </c:pt>
                <c:pt idx="3704">
                  <c:v>41466</c:v>
                </c:pt>
                <c:pt idx="3705">
                  <c:v>41466</c:v>
                </c:pt>
                <c:pt idx="3706">
                  <c:v>41466</c:v>
                </c:pt>
                <c:pt idx="3707">
                  <c:v>41466</c:v>
                </c:pt>
                <c:pt idx="3708">
                  <c:v>41466</c:v>
                </c:pt>
                <c:pt idx="3709">
                  <c:v>41466</c:v>
                </c:pt>
                <c:pt idx="3710">
                  <c:v>41466</c:v>
                </c:pt>
                <c:pt idx="3711">
                  <c:v>41467</c:v>
                </c:pt>
                <c:pt idx="3712">
                  <c:v>41467</c:v>
                </c:pt>
                <c:pt idx="3713">
                  <c:v>41467</c:v>
                </c:pt>
                <c:pt idx="3714">
                  <c:v>41467</c:v>
                </c:pt>
                <c:pt idx="3715">
                  <c:v>41467</c:v>
                </c:pt>
                <c:pt idx="3716">
                  <c:v>41467</c:v>
                </c:pt>
                <c:pt idx="3717">
                  <c:v>41467</c:v>
                </c:pt>
                <c:pt idx="3718">
                  <c:v>41467</c:v>
                </c:pt>
                <c:pt idx="3719">
                  <c:v>41467</c:v>
                </c:pt>
                <c:pt idx="3720">
                  <c:v>41467</c:v>
                </c:pt>
                <c:pt idx="3721">
                  <c:v>41467</c:v>
                </c:pt>
                <c:pt idx="3722">
                  <c:v>41467</c:v>
                </c:pt>
                <c:pt idx="3723">
                  <c:v>41467</c:v>
                </c:pt>
                <c:pt idx="3724">
                  <c:v>41467</c:v>
                </c:pt>
                <c:pt idx="3725">
                  <c:v>41467</c:v>
                </c:pt>
                <c:pt idx="3726">
                  <c:v>41467</c:v>
                </c:pt>
                <c:pt idx="3727">
                  <c:v>41467</c:v>
                </c:pt>
                <c:pt idx="3728">
                  <c:v>41467</c:v>
                </c:pt>
                <c:pt idx="3729">
                  <c:v>41467</c:v>
                </c:pt>
                <c:pt idx="3730">
                  <c:v>41467</c:v>
                </c:pt>
                <c:pt idx="3731">
                  <c:v>41468</c:v>
                </c:pt>
                <c:pt idx="3732">
                  <c:v>41468</c:v>
                </c:pt>
                <c:pt idx="3733">
                  <c:v>41468</c:v>
                </c:pt>
                <c:pt idx="3734">
                  <c:v>41468</c:v>
                </c:pt>
                <c:pt idx="3735">
                  <c:v>41468</c:v>
                </c:pt>
                <c:pt idx="3736">
                  <c:v>41468</c:v>
                </c:pt>
                <c:pt idx="3737">
                  <c:v>41468</c:v>
                </c:pt>
                <c:pt idx="3738">
                  <c:v>41468</c:v>
                </c:pt>
                <c:pt idx="3739">
                  <c:v>41468</c:v>
                </c:pt>
                <c:pt idx="3740">
                  <c:v>41468</c:v>
                </c:pt>
                <c:pt idx="3741">
                  <c:v>41468</c:v>
                </c:pt>
                <c:pt idx="3742">
                  <c:v>41468</c:v>
                </c:pt>
                <c:pt idx="3743">
                  <c:v>41468</c:v>
                </c:pt>
                <c:pt idx="3744">
                  <c:v>41468</c:v>
                </c:pt>
                <c:pt idx="3745">
                  <c:v>41468</c:v>
                </c:pt>
                <c:pt idx="3746">
                  <c:v>41468</c:v>
                </c:pt>
                <c:pt idx="3747">
                  <c:v>41468</c:v>
                </c:pt>
                <c:pt idx="3748">
                  <c:v>41468</c:v>
                </c:pt>
                <c:pt idx="3749">
                  <c:v>41468</c:v>
                </c:pt>
                <c:pt idx="3750">
                  <c:v>41468</c:v>
                </c:pt>
                <c:pt idx="3751">
                  <c:v>41469</c:v>
                </c:pt>
                <c:pt idx="3752">
                  <c:v>41469</c:v>
                </c:pt>
                <c:pt idx="3753">
                  <c:v>41469</c:v>
                </c:pt>
                <c:pt idx="3754">
                  <c:v>41469</c:v>
                </c:pt>
                <c:pt idx="3755">
                  <c:v>41469</c:v>
                </c:pt>
                <c:pt idx="3756">
                  <c:v>41469</c:v>
                </c:pt>
                <c:pt idx="3757">
                  <c:v>41469</c:v>
                </c:pt>
                <c:pt idx="3758">
                  <c:v>41469</c:v>
                </c:pt>
                <c:pt idx="3759">
                  <c:v>41469</c:v>
                </c:pt>
                <c:pt idx="3760">
                  <c:v>41469</c:v>
                </c:pt>
                <c:pt idx="3761">
                  <c:v>41469</c:v>
                </c:pt>
                <c:pt idx="3762">
                  <c:v>41469</c:v>
                </c:pt>
                <c:pt idx="3763">
                  <c:v>41469</c:v>
                </c:pt>
                <c:pt idx="3764">
                  <c:v>41469</c:v>
                </c:pt>
                <c:pt idx="3765">
                  <c:v>41469</c:v>
                </c:pt>
                <c:pt idx="3766">
                  <c:v>41469</c:v>
                </c:pt>
                <c:pt idx="3767">
                  <c:v>41469</c:v>
                </c:pt>
                <c:pt idx="3768">
                  <c:v>41469</c:v>
                </c:pt>
                <c:pt idx="3769">
                  <c:v>41469</c:v>
                </c:pt>
                <c:pt idx="3770">
                  <c:v>41469</c:v>
                </c:pt>
                <c:pt idx="3771">
                  <c:v>41470</c:v>
                </c:pt>
                <c:pt idx="3772">
                  <c:v>41470</c:v>
                </c:pt>
                <c:pt idx="3773">
                  <c:v>41470</c:v>
                </c:pt>
                <c:pt idx="3774">
                  <c:v>41470</c:v>
                </c:pt>
                <c:pt idx="3775">
                  <c:v>41470</c:v>
                </c:pt>
                <c:pt idx="3776">
                  <c:v>41470</c:v>
                </c:pt>
                <c:pt idx="3777">
                  <c:v>41470</c:v>
                </c:pt>
                <c:pt idx="3778">
                  <c:v>41470</c:v>
                </c:pt>
                <c:pt idx="3779">
                  <c:v>41470</c:v>
                </c:pt>
                <c:pt idx="3780">
                  <c:v>41470</c:v>
                </c:pt>
                <c:pt idx="3781">
                  <c:v>41470</c:v>
                </c:pt>
                <c:pt idx="3782">
                  <c:v>41470</c:v>
                </c:pt>
                <c:pt idx="3783">
                  <c:v>41470</c:v>
                </c:pt>
                <c:pt idx="3784">
                  <c:v>41470</c:v>
                </c:pt>
                <c:pt idx="3785">
                  <c:v>41470</c:v>
                </c:pt>
                <c:pt idx="3786">
                  <c:v>41470</c:v>
                </c:pt>
                <c:pt idx="3787">
                  <c:v>41470</c:v>
                </c:pt>
                <c:pt idx="3788">
                  <c:v>41470</c:v>
                </c:pt>
                <c:pt idx="3789">
                  <c:v>41471</c:v>
                </c:pt>
                <c:pt idx="3790">
                  <c:v>41471</c:v>
                </c:pt>
                <c:pt idx="3791">
                  <c:v>41471</c:v>
                </c:pt>
                <c:pt idx="3792">
                  <c:v>41471</c:v>
                </c:pt>
                <c:pt idx="3793">
                  <c:v>41471</c:v>
                </c:pt>
                <c:pt idx="3794">
                  <c:v>41471</c:v>
                </c:pt>
                <c:pt idx="3795">
                  <c:v>41471</c:v>
                </c:pt>
                <c:pt idx="3796">
                  <c:v>41471</c:v>
                </c:pt>
                <c:pt idx="3797">
                  <c:v>41471</c:v>
                </c:pt>
                <c:pt idx="3798">
                  <c:v>41471</c:v>
                </c:pt>
                <c:pt idx="3799">
                  <c:v>41471</c:v>
                </c:pt>
                <c:pt idx="3800">
                  <c:v>41471</c:v>
                </c:pt>
                <c:pt idx="3801">
                  <c:v>41471</c:v>
                </c:pt>
                <c:pt idx="3802">
                  <c:v>41471</c:v>
                </c:pt>
                <c:pt idx="3803">
                  <c:v>41471</c:v>
                </c:pt>
                <c:pt idx="3804">
                  <c:v>41471</c:v>
                </c:pt>
                <c:pt idx="3805">
                  <c:v>41471</c:v>
                </c:pt>
                <c:pt idx="3806">
                  <c:v>41471</c:v>
                </c:pt>
                <c:pt idx="3807">
                  <c:v>41471</c:v>
                </c:pt>
                <c:pt idx="3808">
                  <c:v>41471</c:v>
                </c:pt>
                <c:pt idx="3809">
                  <c:v>41472</c:v>
                </c:pt>
                <c:pt idx="3810">
                  <c:v>41472</c:v>
                </c:pt>
                <c:pt idx="3811">
                  <c:v>41472</c:v>
                </c:pt>
                <c:pt idx="3812">
                  <c:v>41472</c:v>
                </c:pt>
                <c:pt idx="3813">
                  <c:v>41472</c:v>
                </c:pt>
                <c:pt idx="3814">
                  <c:v>41472</c:v>
                </c:pt>
                <c:pt idx="3815">
                  <c:v>41472</c:v>
                </c:pt>
                <c:pt idx="3816">
                  <c:v>41472</c:v>
                </c:pt>
                <c:pt idx="3817">
                  <c:v>41472</c:v>
                </c:pt>
                <c:pt idx="3818">
                  <c:v>41472</c:v>
                </c:pt>
                <c:pt idx="3819">
                  <c:v>41472</c:v>
                </c:pt>
                <c:pt idx="3820">
                  <c:v>41472</c:v>
                </c:pt>
                <c:pt idx="3821">
                  <c:v>41472</c:v>
                </c:pt>
                <c:pt idx="3822">
                  <c:v>41472</c:v>
                </c:pt>
                <c:pt idx="3823">
                  <c:v>41472</c:v>
                </c:pt>
                <c:pt idx="3824">
                  <c:v>41472</c:v>
                </c:pt>
                <c:pt idx="3825">
                  <c:v>41472</c:v>
                </c:pt>
                <c:pt idx="3826">
                  <c:v>41472</c:v>
                </c:pt>
                <c:pt idx="3827">
                  <c:v>41472</c:v>
                </c:pt>
                <c:pt idx="3828">
                  <c:v>41473</c:v>
                </c:pt>
                <c:pt idx="3829">
                  <c:v>41473</c:v>
                </c:pt>
                <c:pt idx="3830">
                  <c:v>41473</c:v>
                </c:pt>
                <c:pt idx="3831">
                  <c:v>41473</c:v>
                </c:pt>
                <c:pt idx="3832">
                  <c:v>41473</c:v>
                </c:pt>
                <c:pt idx="3833">
                  <c:v>41473</c:v>
                </c:pt>
                <c:pt idx="3834">
                  <c:v>41473</c:v>
                </c:pt>
                <c:pt idx="3835">
                  <c:v>41473</c:v>
                </c:pt>
                <c:pt idx="3836">
                  <c:v>41473</c:v>
                </c:pt>
                <c:pt idx="3837">
                  <c:v>41473</c:v>
                </c:pt>
                <c:pt idx="3838">
                  <c:v>41473</c:v>
                </c:pt>
                <c:pt idx="3839">
                  <c:v>41473</c:v>
                </c:pt>
                <c:pt idx="3840">
                  <c:v>41473</c:v>
                </c:pt>
                <c:pt idx="3841">
                  <c:v>41473</c:v>
                </c:pt>
                <c:pt idx="3842">
                  <c:v>41473</c:v>
                </c:pt>
                <c:pt idx="3843">
                  <c:v>41473</c:v>
                </c:pt>
                <c:pt idx="3844">
                  <c:v>41473</c:v>
                </c:pt>
                <c:pt idx="3845">
                  <c:v>41474</c:v>
                </c:pt>
                <c:pt idx="3846">
                  <c:v>41474</c:v>
                </c:pt>
                <c:pt idx="3847">
                  <c:v>41474</c:v>
                </c:pt>
                <c:pt idx="3848">
                  <c:v>41474</c:v>
                </c:pt>
                <c:pt idx="3849">
                  <c:v>41474</c:v>
                </c:pt>
                <c:pt idx="3850">
                  <c:v>41474</c:v>
                </c:pt>
                <c:pt idx="3851">
                  <c:v>41474</c:v>
                </c:pt>
                <c:pt idx="3852">
                  <c:v>41474</c:v>
                </c:pt>
                <c:pt idx="3853">
                  <c:v>41474</c:v>
                </c:pt>
                <c:pt idx="3854">
                  <c:v>41474</c:v>
                </c:pt>
                <c:pt idx="3855">
                  <c:v>41474</c:v>
                </c:pt>
                <c:pt idx="3856">
                  <c:v>41474</c:v>
                </c:pt>
                <c:pt idx="3857">
                  <c:v>41474</c:v>
                </c:pt>
                <c:pt idx="3858">
                  <c:v>41474</c:v>
                </c:pt>
                <c:pt idx="3859">
                  <c:v>41474</c:v>
                </c:pt>
                <c:pt idx="3860">
                  <c:v>41474</c:v>
                </c:pt>
                <c:pt idx="3861">
                  <c:v>41474</c:v>
                </c:pt>
                <c:pt idx="3862">
                  <c:v>41474</c:v>
                </c:pt>
                <c:pt idx="3863">
                  <c:v>41474</c:v>
                </c:pt>
                <c:pt idx="3864">
                  <c:v>41475</c:v>
                </c:pt>
                <c:pt idx="3865">
                  <c:v>41475</c:v>
                </c:pt>
                <c:pt idx="3866">
                  <c:v>41475</c:v>
                </c:pt>
                <c:pt idx="3867">
                  <c:v>41475</c:v>
                </c:pt>
                <c:pt idx="3868">
                  <c:v>41475</c:v>
                </c:pt>
                <c:pt idx="3869">
                  <c:v>41475</c:v>
                </c:pt>
                <c:pt idx="3870">
                  <c:v>41475</c:v>
                </c:pt>
                <c:pt idx="3871">
                  <c:v>41475</c:v>
                </c:pt>
                <c:pt idx="3872">
                  <c:v>41475</c:v>
                </c:pt>
                <c:pt idx="3873">
                  <c:v>41475</c:v>
                </c:pt>
                <c:pt idx="3874">
                  <c:v>41475</c:v>
                </c:pt>
                <c:pt idx="3875">
                  <c:v>41475</c:v>
                </c:pt>
                <c:pt idx="3876">
                  <c:v>41475</c:v>
                </c:pt>
                <c:pt idx="3877">
                  <c:v>41475</c:v>
                </c:pt>
                <c:pt idx="3878">
                  <c:v>41475</c:v>
                </c:pt>
                <c:pt idx="3879">
                  <c:v>41475</c:v>
                </c:pt>
                <c:pt idx="3880">
                  <c:v>41475</c:v>
                </c:pt>
                <c:pt idx="3881">
                  <c:v>41475</c:v>
                </c:pt>
                <c:pt idx="3882">
                  <c:v>41475</c:v>
                </c:pt>
                <c:pt idx="3883">
                  <c:v>41475</c:v>
                </c:pt>
                <c:pt idx="3884">
                  <c:v>41476</c:v>
                </c:pt>
                <c:pt idx="3885">
                  <c:v>41476</c:v>
                </c:pt>
                <c:pt idx="3886">
                  <c:v>41476</c:v>
                </c:pt>
                <c:pt idx="3887">
                  <c:v>41476</c:v>
                </c:pt>
                <c:pt idx="3888">
                  <c:v>41476</c:v>
                </c:pt>
                <c:pt idx="3889">
                  <c:v>41476</c:v>
                </c:pt>
                <c:pt idx="3890">
                  <c:v>41476</c:v>
                </c:pt>
                <c:pt idx="3891">
                  <c:v>41476</c:v>
                </c:pt>
                <c:pt idx="3892">
                  <c:v>41476</c:v>
                </c:pt>
                <c:pt idx="3893">
                  <c:v>41476</c:v>
                </c:pt>
                <c:pt idx="3894">
                  <c:v>41476</c:v>
                </c:pt>
                <c:pt idx="3895">
                  <c:v>41476</c:v>
                </c:pt>
                <c:pt idx="3896">
                  <c:v>41476</c:v>
                </c:pt>
                <c:pt idx="3897">
                  <c:v>41476</c:v>
                </c:pt>
                <c:pt idx="3898">
                  <c:v>41476</c:v>
                </c:pt>
                <c:pt idx="3899">
                  <c:v>41476</c:v>
                </c:pt>
                <c:pt idx="3900">
                  <c:v>41476</c:v>
                </c:pt>
                <c:pt idx="3901">
                  <c:v>41476</c:v>
                </c:pt>
                <c:pt idx="3902">
                  <c:v>41476</c:v>
                </c:pt>
                <c:pt idx="3903">
                  <c:v>41476</c:v>
                </c:pt>
                <c:pt idx="3904">
                  <c:v>41477</c:v>
                </c:pt>
                <c:pt idx="3905">
                  <c:v>41477</c:v>
                </c:pt>
                <c:pt idx="3906">
                  <c:v>41477</c:v>
                </c:pt>
                <c:pt idx="3907">
                  <c:v>41477</c:v>
                </c:pt>
                <c:pt idx="3908">
                  <c:v>41477</c:v>
                </c:pt>
                <c:pt idx="3909">
                  <c:v>41477</c:v>
                </c:pt>
                <c:pt idx="3910">
                  <c:v>41477</c:v>
                </c:pt>
                <c:pt idx="3911">
                  <c:v>41477</c:v>
                </c:pt>
                <c:pt idx="3912">
                  <c:v>41477</c:v>
                </c:pt>
                <c:pt idx="3913">
                  <c:v>41477</c:v>
                </c:pt>
                <c:pt idx="3914">
                  <c:v>41477</c:v>
                </c:pt>
                <c:pt idx="3915">
                  <c:v>41477</c:v>
                </c:pt>
                <c:pt idx="3916">
                  <c:v>41477</c:v>
                </c:pt>
                <c:pt idx="3917">
                  <c:v>41477</c:v>
                </c:pt>
                <c:pt idx="3918">
                  <c:v>41477</c:v>
                </c:pt>
                <c:pt idx="3919">
                  <c:v>41477</c:v>
                </c:pt>
                <c:pt idx="3920">
                  <c:v>41477</c:v>
                </c:pt>
                <c:pt idx="3921">
                  <c:v>41477</c:v>
                </c:pt>
                <c:pt idx="3922">
                  <c:v>41477</c:v>
                </c:pt>
                <c:pt idx="3923">
                  <c:v>41478</c:v>
                </c:pt>
                <c:pt idx="3924">
                  <c:v>41478</c:v>
                </c:pt>
                <c:pt idx="3925">
                  <c:v>41478</c:v>
                </c:pt>
                <c:pt idx="3926">
                  <c:v>41478</c:v>
                </c:pt>
                <c:pt idx="3927">
                  <c:v>41478</c:v>
                </c:pt>
                <c:pt idx="3928">
                  <c:v>41478</c:v>
                </c:pt>
                <c:pt idx="3929">
                  <c:v>41478</c:v>
                </c:pt>
                <c:pt idx="3930">
                  <c:v>41478</c:v>
                </c:pt>
                <c:pt idx="3931">
                  <c:v>41478</c:v>
                </c:pt>
                <c:pt idx="3932">
                  <c:v>41478</c:v>
                </c:pt>
                <c:pt idx="3933">
                  <c:v>41478</c:v>
                </c:pt>
                <c:pt idx="3934">
                  <c:v>41478</c:v>
                </c:pt>
                <c:pt idx="3935">
                  <c:v>41478</c:v>
                </c:pt>
                <c:pt idx="3936">
                  <c:v>41478</c:v>
                </c:pt>
                <c:pt idx="3937">
                  <c:v>41478</c:v>
                </c:pt>
                <c:pt idx="3938">
                  <c:v>41478</c:v>
                </c:pt>
                <c:pt idx="3939">
                  <c:v>41478</c:v>
                </c:pt>
                <c:pt idx="3940">
                  <c:v>41478</c:v>
                </c:pt>
                <c:pt idx="3941">
                  <c:v>41478</c:v>
                </c:pt>
                <c:pt idx="3942">
                  <c:v>41478</c:v>
                </c:pt>
                <c:pt idx="3943">
                  <c:v>41479</c:v>
                </c:pt>
                <c:pt idx="3944">
                  <c:v>41479</c:v>
                </c:pt>
                <c:pt idx="3945">
                  <c:v>41479</c:v>
                </c:pt>
                <c:pt idx="3946">
                  <c:v>41479</c:v>
                </c:pt>
                <c:pt idx="3947">
                  <c:v>41479</c:v>
                </c:pt>
                <c:pt idx="3948">
                  <c:v>41479</c:v>
                </c:pt>
                <c:pt idx="3949">
                  <c:v>41479</c:v>
                </c:pt>
                <c:pt idx="3950">
                  <c:v>41479</c:v>
                </c:pt>
                <c:pt idx="3951">
                  <c:v>41479</c:v>
                </c:pt>
                <c:pt idx="3952">
                  <c:v>41479</c:v>
                </c:pt>
                <c:pt idx="3953">
                  <c:v>41479</c:v>
                </c:pt>
                <c:pt idx="3954">
                  <c:v>41479</c:v>
                </c:pt>
                <c:pt idx="3955">
                  <c:v>41479</c:v>
                </c:pt>
                <c:pt idx="3956">
                  <c:v>41479</c:v>
                </c:pt>
                <c:pt idx="3957">
                  <c:v>41479</c:v>
                </c:pt>
                <c:pt idx="3958">
                  <c:v>41479</c:v>
                </c:pt>
                <c:pt idx="3959">
                  <c:v>41479</c:v>
                </c:pt>
                <c:pt idx="3960">
                  <c:v>41479</c:v>
                </c:pt>
                <c:pt idx="3961">
                  <c:v>41479</c:v>
                </c:pt>
                <c:pt idx="3962">
                  <c:v>41479</c:v>
                </c:pt>
                <c:pt idx="3963">
                  <c:v>41480</c:v>
                </c:pt>
                <c:pt idx="3964">
                  <c:v>41480</c:v>
                </c:pt>
                <c:pt idx="3965">
                  <c:v>41480</c:v>
                </c:pt>
                <c:pt idx="3966">
                  <c:v>41480</c:v>
                </c:pt>
                <c:pt idx="3967">
                  <c:v>41480</c:v>
                </c:pt>
                <c:pt idx="3968">
                  <c:v>41480</c:v>
                </c:pt>
                <c:pt idx="3969">
                  <c:v>41480</c:v>
                </c:pt>
                <c:pt idx="3970">
                  <c:v>41480</c:v>
                </c:pt>
                <c:pt idx="3971">
                  <c:v>41480</c:v>
                </c:pt>
                <c:pt idx="3972">
                  <c:v>41480</c:v>
                </c:pt>
                <c:pt idx="3973">
                  <c:v>41480</c:v>
                </c:pt>
                <c:pt idx="3974">
                  <c:v>41480</c:v>
                </c:pt>
                <c:pt idx="3975">
                  <c:v>41480</c:v>
                </c:pt>
                <c:pt idx="3976">
                  <c:v>41480</c:v>
                </c:pt>
                <c:pt idx="3977">
                  <c:v>41480</c:v>
                </c:pt>
                <c:pt idx="3978">
                  <c:v>41480</c:v>
                </c:pt>
                <c:pt idx="3979">
                  <c:v>41480</c:v>
                </c:pt>
                <c:pt idx="3980">
                  <c:v>41480</c:v>
                </c:pt>
                <c:pt idx="3981">
                  <c:v>41480</c:v>
                </c:pt>
                <c:pt idx="3982">
                  <c:v>41480</c:v>
                </c:pt>
                <c:pt idx="3983">
                  <c:v>41481</c:v>
                </c:pt>
                <c:pt idx="3984">
                  <c:v>41481</c:v>
                </c:pt>
                <c:pt idx="3985">
                  <c:v>41481</c:v>
                </c:pt>
                <c:pt idx="3986">
                  <c:v>41481</c:v>
                </c:pt>
                <c:pt idx="3987">
                  <c:v>41481</c:v>
                </c:pt>
                <c:pt idx="3988">
                  <c:v>41481</c:v>
                </c:pt>
                <c:pt idx="3989">
                  <c:v>41481</c:v>
                </c:pt>
                <c:pt idx="3990">
                  <c:v>41481</c:v>
                </c:pt>
                <c:pt idx="3991">
                  <c:v>41481</c:v>
                </c:pt>
                <c:pt idx="3992">
                  <c:v>41481</c:v>
                </c:pt>
                <c:pt idx="3993">
                  <c:v>41481</c:v>
                </c:pt>
                <c:pt idx="3994">
                  <c:v>41481</c:v>
                </c:pt>
                <c:pt idx="3995">
                  <c:v>41481</c:v>
                </c:pt>
                <c:pt idx="3996">
                  <c:v>41481</c:v>
                </c:pt>
                <c:pt idx="3997">
                  <c:v>41481</c:v>
                </c:pt>
                <c:pt idx="3998">
                  <c:v>41481</c:v>
                </c:pt>
                <c:pt idx="3999">
                  <c:v>41481</c:v>
                </c:pt>
                <c:pt idx="4000">
                  <c:v>41481</c:v>
                </c:pt>
                <c:pt idx="4001">
                  <c:v>41481</c:v>
                </c:pt>
                <c:pt idx="4002">
                  <c:v>41481</c:v>
                </c:pt>
                <c:pt idx="4003">
                  <c:v>41482</c:v>
                </c:pt>
                <c:pt idx="4004">
                  <c:v>41482</c:v>
                </c:pt>
                <c:pt idx="4005">
                  <c:v>41482</c:v>
                </c:pt>
                <c:pt idx="4006">
                  <c:v>41482</c:v>
                </c:pt>
                <c:pt idx="4007">
                  <c:v>41482</c:v>
                </c:pt>
                <c:pt idx="4008">
                  <c:v>41482</c:v>
                </c:pt>
                <c:pt idx="4009">
                  <c:v>41482</c:v>
                </c:pt>
                <c:pt idx="4010">
                  <c:v>41482</c:v>
                </c:pt>
                <c:pt idx="4011">
                  <c:v>41482</c:v>
                </c:pt>
                <c:pt idx="4012">
                  <c:v>41482</c:v>
                </c:pt>
                <c:pt idx="4013">
                  <c:v>41482</c:v>
                </c:pt>
                <c:pt idx="4014">
                  <c:v>41482</c:v>
                </c:pt>
                <c:pt idx="4015">
                  <c:v>41482</c:v>
                </c:pt>
                <c:pt idx="4016">
                  <c:v>41482</c:v>
                </c:pt>
                <c:pt idx="4017">
                  <c:v>41482</c:v>
                </c:pt>
                <c:pt idx="4018">
                  <c:v>41482</c:v>
                </c:pt>
                <c:pt idx="4019">
                  <c:v>41482</c:v>
                </c:pt>
                <c:pt idx="4020">
                  <c:v>41482</c:v>
                </c:pt>
                <c:pt idx="4021">
                  <c:v>41482</c:v>
                </c:pt>
                <c:pt idx="4022">
                  <c:v>41482</c:v>
                </c:pt>
                <c:pt idx="4023">
                  <c:v>41483</c:v>
                </c:pt>
                <c:pt idx="4024">
                  <c:v>41483</c:v>
                </c:pt>
                <c:pt idx="4025">
                  <c:v>41483</c:v>
                </c:pt>
                <c:pt idx="4026">
                  <c:v>41483</c:v>
                </c:pt>
                <c:pt idx="4027">
                  <c:v>41483</c:v>
                </c:pt>
                <c:pt idx="4028">
                  <c:v>41483</c:v>
                </c:pt>
                <c:pt idx="4029">
                  <c:v>41483</c:v>
                </c:pt>
                <c:pt idx="4030">
                  <c:v>41483</c:v>
                </c:pt>
                <c:pt idx="4031">
                  <c:v>41483</c:v>
                </c:pt>
                <c:pt idx="4032">
                  <c:v>41483</c:v>
                </c:pt>
                <c:pt idx="4033">
                  <c:v>41483</c:v>
                </c:pt>
                <c:pt idx="4034">
                  <c:v>41483</c:v>
                </c:pt>
                <c:pt idx="4035">
                  <c:v>41483</c:v>
                </c:pt>
                <c:pt idx="4036">
                  <c:v>41483</c:v>
                </c:pt>
                <c:pt idx="4037">
                  <c:v>41483</c:v>
                </c:pt>
                <c:pt idx="4038">
                  <c:v>41483</c:v>
                </c:pt>
                <c:pt idx="4039">
                  <c:v>41483</c:v>
                </c:pt>
                <c:pt idx="4040">
                  <c:v>41483</c:v>
                </c:pt>
                <c:pt idx="4041">
                  <c:v>41483</c:v>
                </c:pt>
                <c:pt idx="4042">
                  <c:v>41483</c:v>
                </c:pt>
                <c:pt idx="4043">
                  <c:v>41484</c:v>
                </c:pt>
                <c:pt idx="4044">
                  <c:v>41484</c:v>
                </c:pt>
                <c:pt idx="4045">
                  <c:v>41484</c:v>
                </c:pt>
                <c:pt idx="4046">
                  <c:v>41484</c:v>
                </c:pt>
                <c:pt idx="4047">
                  <c:v>41484</c:v>
                </c:pt>
                <c:pt idx="4048">
                  <c:v>41484</c:v>
                </c:pt>
                <c:pt idx="4049">
                  <c:v>41484</c:v>
                </c:pt>
                <c:pt idx="4050">
                  <c:v>41484</c:v>
                </c:pt>
                <c:pt idx="4051">
                  <c:v>41484</c:v>
                </c:pt>
                <c:pt idx="4052">
                  <c:v>41484</c:v>
                </c:pt>
                <c:pt idx="4053">
                  <c:v>41484</c:v>
                </c:pt>
                <c:pt idx="4054">
                  <c:v>41484</c:v>
                </c:pt>
                <c:pt idx="4055">
                  <c:v>41484</c:v>
                </c:pt>
                <c:pt idx="4056">
                  <c:v>41484</c:v>
                </c:pt>
                <c:pt idx="4057">
                  <c:v>41484</c:v>
                </c:pt>
                <c:pt idx="4058">
                  <c:v>41484</c:v>
                </c:pt>
                <c:pt idx="4059">
                  <c:v>41484</c:v>
                </c:pt>
                <c:pt idx="4060">
                  <c:v>41484</c:v>
                </c:pt>
                <c:pt idx="4061">
                  <c:v>41484</c:v>
                </c:pt>
                <c:pt idx="4062">
                  <c:v>41484</c:v>
                </c:pt>
                <c:pt idx="4063">
                  <c:v>41485</c:v>
                </c:pt>
                <c:pt idx="4064">
                  <c:v>41485</c:v>
                </c:pt>
                <c:pt idx="4065">
                  <c:v>41485</c:v>
                </c:pt>
                <c:pt idx="4066">
                  <c:v>41485</c:v>
                </c:pt>
                <c:pt idx="4067">
                  <c:v>41485</c:v>
                </c:pt>
                <c:pt idx="4068">
                  <c:v>41485</c:v>
                </c:pt>
                <c:pt idx="4069">
                  <c:v>41485</c:v>
                </c:pt>
                <c:pt idx="4070">
                  <c:v>41485</c:v>
                </c:pt>
                <c:pt idx="4071">
                  <c:v>41485</c:v>
                </c:pt>
                <c:pt idx="4072">
                  <c:v>41485</c:v>
                </c:pt>
                <c:pt idx="4073">
                  <c:v>41485</c:v>
                </c:pt>
                <c:pt idx="4074">
                  <c:v>41485</c:v>
                </c:pt>
                <c:pt idx="4075">
                  <c:v>41485</c:v>
                </c:pt>
                <c:pt idx="4076">
                  <c:v>41485</c:v>
                </c:pt>
                <c:pt idx="4077">
                  <c:v>41485</c:v>
                </c:pt>
                <c:pt idx="4078">
                  <c:v>41485</c:v>
                </c:pt>
                <c:pt idx="4079">
                  <c:v>41485</c:v>
                </c:pt>
                <c:pt idx="4080">
                  <c:v>41485</c:v>
                </c:pt>
                <c:pt idx="4081">
                  <c:v>41485</c:v>
                </c:pt>
                <c:pt idx="4082">
                  <c:v>41485</c:v>
                </c:pt>
                <c:pt idx="4083">
                  <c:v>41486</c:v>
                </c:pt>
                <c:pt idx="4084">
                  <c:v>41486</c:v>
                </c:pt>
                <c:pt idx="4085">
                  <c:v>41486</c:v>
                </c:pt>
                <c:pt idx="4086">
                  <c:v>41486</c:v>
                </c:pt>
                <c:pt idx="4087">
                  <c:v>41486</c:v>
                </c:pt>
                <c:pt idx="4088">
                  <c:v>41486</c:v>
                </c:pt>
                <c:pt idx="4089">
                  <c:v>41486</c:v>
                </c:pt>
                <c:pt idx="4090">
                  <c:v>41486</c:v>
                </c:pt>
                <c:pt idx="4091">
                  <c:v>41486</c:v>
                </c:pt>
                <c:pt idx="4092">
                  <c:v>41486</c:v>
                </c:pt>
                <c:pt idx="4093">
                  <c:v>41486</c:v>
                </c:pt>
                <c:pt idx="4094">
                  <c:v>41486</c:v>
                </c:pt>
                <c:pt idx="4095">
                  <c:v>41492</c:v>
                </c:pt>
                <c:pt idx="4096">
                  <c:v>41492</c:v>
                </c:pt>
                <c:pt idx="4097">
                  <c:v>41492</c:v>
                </c:pt>
                <c:pt idx="4098">
                  <c:v>41492</c:v>
                </c:pt>
                <c:pt idx="4099">
                  <c:v>41492</c:v>
                </c:pt>
                <c:pt idx="4100">
                  <c:v>41492</c:v>
                </c:pt>
                <c:pt idx="4101">
                  <c:v>41492</c:v>
                </c:pt>
                <c:pt idx="4102">
                  <c:v>41492</c:v>
                </c:pt>
                <c:pt idx="4103">
                  <c:v>41492</c:v>
                </c:pt>
                <c:pt idx="4104">
                  <c:v>41492</c:v>
                </c:pt>
                <c:pt idx="4105">
                  <c:v>41493</c:v>
                </c:pt>
                <c:pt idx="4106">
                  <c:v>41493</c:v>
                </c:pt>
                <c:pt idx="4107">
                  <c:v>41493</c:v>
                </c:pt>
                <c:pt idx="4108">
                  <c:v>41493</c:v>
                </c:pt>
                <c:pt idx="4109">
                  <c:v>41493</c:v>
                </c:pt>
                <c:pt idx="4110">
                  <c:v>41493</c:v>
                </c:pt>
                <c:pt idx="4111">
                  <c:v>41493</c:v>
                </c:pt>
                <c:pt idx="4112">
                  <c:v>41493</c:v>
                </c:pt>
                <c:pt idx="4113">
                  <c:v>41493</c:v>
                </c:pt>
                <c:pt idx="4114">
                  <c:v>41493</c:v>
                </c:pt>
                <c:pt idx="4115">
                  <c:v>41493</c:v>
                </c:pt>
                <c:pt idx="4116">
                  <c:v>41493</c:v>
                </c:pt>
                <c:pt idx="4117">
                  <c:v>41493</c:v>
                </c:pt>
                <c:pt idx="4118">
                  <c:v>41493</c:v>
                </c:pt>
                <c:pt idx="4119">
                  <c:v>41493</c:v>
                </c:pt>
                <c:pt idx="4120">
                  <c:v>41493</c:v>
                </c:pt>
                <c:pt idx="4121">
                  <c:v>41493</c:v>
                </c:pt>
                <c:pt idx="4122">
                  <c:v>41493</c:v>
                </c:pt>
                <c:pt idx="4123">
                  <c:v>41493</c:v>
                </c:pt>
                <c:pt idx="4124">
                  <c:v>41493</c:v>
                </c:pt>
                <c:pt idx="4125">
                  <c:v>41494</c:v>
                </c:pt>
                <c:pt idx="4126">
                  <c:v>41494</c:v>
                </c:pt>
                <c:pt idx="4127">
                  <c:v>41494</c:v>
                </c:pt>
                <c:pt idx="4128">
                  <c:v>41494</c:v>
                </c:pt>
                <c:pt idx="4129">
                  <c:v>41494</c:v>
                </c:pt>
                <c:pt idx="4130">
                  <c:v>41494</c:v>
                </c:pt>
                <c:pt idx="4131">
                  <c:v>41494</c:v>
                </c:pt>
                <c:pt idx="4132">
                  <c:v>41494</c:v>
                </c:pt>
                <c:pt idx="4133">
                  <c:v>41494</c:v>
                </c:pt>
                <c:pt idx="4134">
                  <c:v>41494</c:v>
                </c:pt>
                <c:pt idx="4135">
                  <c:v>41494</c:v>
                </c:pt>
                <c:pt idx="4136">
                  <c:v>41494</c:v>
                </c:pt>
                <c:pt idx="4137">
                  <c:v>41494</c:v>
                </c:pt>
                <c:pt idx="4138">
                  <c:v>41494</c:v>
                </c:pt>
                <c:pt idx="4139">
                  <c:v>41494</c:v>
                </c:pt>
                <c:pt idx="4140">
                  <c:v>41494</c:v>
                </c:pt>
                <c:pt idx="4141">
                  <c:v>41494</c:v>
                </c:pt>
                <c:pt idx="4142">
                  <c:v>41494</c:v>
                </c:pt>
                <c:pt idx="4143">
                  <c:v>41494</c:v>
                </c:pt>
                <c:pt idx="4144">
                  <c:v>41495</c:v>
                </c:pt>
                <c:pt idx="4145">
                  <c:v>41495</c:v>
                </c:pt>
                <c:pt idx="4146">
                  <c:v>41495</c:v>
                </c:pt>
                <c:pt idx="4147">
                  <c:v>41495</c:v>
                </c:pt>
                <c:pt idx="4148">
                  <c:v>41495</c:v>
                </c:pt>
                <c:pt idx="4149">
                  <c:v>41495</c:v>
                </c:pt>
                <c:pt idx="4150">
                  <c:v>41495</c:v>
                </c:pt>
                <c:pt idx="4151">
                  <c:v>41495</c:v>
                </c:pt>
                <c:pt idx="4152">
                  <c:v>41495</c:v>
                </c:pt>
                <c:pt idx="4153">
                  <c:v>41495</c:v>
                </c:pt>
                <c:pt idx="4154">
                  <c:v>41495</c:v>
                </c:pt>
                <c:pt idx="4155">
                  <c:v>41495</c:v>
                </c:pt>
                <c:pt idx="4156">
                  <c:v>41495</c:v>
                </c:pt>
                <c:pt idx="4157">
                  <c:v>41495</c:v>
                </c:pt>
                <c:pt idx="4158">
                  <c:v>41495</c:v>
                </c:pt>
                <c:pt idx="4159">
                  <c:v>41495</c:v>
                </c:pt>
                <c:pt idx="4160">
                  <c:v>41495</c:v>
                </c:pt>
                <c:pt idx="4161">
                  <c:v>41495</c:v>
                </c:pt>
                <c:pt idx="4162">
                  <c:v>41495</c:v>
                </c:pt>
                <c:pt idx="4163">
                  <c:v>41495</c:v>
                </c:pt>
                <c:pt idx="4164">
                  <c:v>41496</c:v>
                </c:pt>
                <c:pt idx="4165">
                  <c:v>41496</c:v>
                </c:pt>
                <c:pt idx="4166">
                  <c:v>41496</c:v>
                </c:pt>
                <c:pt idx="4167">
                  <c:v>41496</c:v>
                </c:pt>
                <c:pt idx="4168">
                  <c:v>41496</c:v>
                </c:pt>
                <c:pt idx="4169">
                  <c:v>41496</c:v>
                </c:pt>
                <c:pt idx="4170">
                  <c:v>41496</c:v>
                </c:pt>
                <c:pt idx="4171">
                  <c:v>41496</c:v>
                </c:pt>
                <c:pt idx="4172">
                  <c:v>41496</c:v>
                </c:pt>
                <c:pt idx="4173">
                  <c:v>41496</c:v>
                </c:pt>
                <c:pt idx="4174">
                  <c:v>41496</c:v>
                </c:pt>
                <c:pt idx="4175">
                  <c:v>41496</c:v>
                </c:pt>
                <c:pt idx="4176">
                  <c:v>41496</c:v>
                </c:pt>
                <c:pt idx="4177">
                  <c:v>41496</c:v>
                </c:pt>
                <c:pt idx="4178">
                  <c:v>41496</c:v>
                </c:pt>
                <c:pt idx="4179">
                  <c:v>41496</c:v>
                </c:pt>
                <c:pt idx="4180">
                  <c:v>41496</c:v>
                </c:pt>
                <c:pt idx="4181">
                  <c:v>41496</c:v>
                </c:pt>
                <c:pt idx="4182">
                  <c:v>41496</c:v>
                </c:pt>
                <c:pt idx="4183">
                  <c:v>41496</c:v>
                </c:pt>
                <c:pt idx="4184">
                  <c:v>41497</c:v>
                </c:pt>
                <c:pt idx="4185">
                  <c:v>41497</c:v>
                </c:pt>
                <c:pt idx="4186">
                  <c:v>41497</c:v>
                </c:pt>
                <c:pt idx="4187">
                  <c:v>41497</c:v>
                </c:pt>
                <c:pt idx="4188">
                  <c:v>41497</c:v>
                </c:pt>
                <c:pt idx="4189">
                  <c:v>41497</c:v>
                </c:pt>
                <c:pt idx="4190">
                  <c:v>41497</c:v>
                </c:pt>
                <c:pt idx="4191">
                  <c:v>41497</c:v>
                </c:pt>
                <c:pt idx="4192">
                  <c:v>41497</c:v>
                </c:pt>
                <c:pt idx="4193">
                  <c:v>41497</c:v>
                </c:pt>
                <c:pt idx="4194">
                  <c:v>41497</c:v>
                </c:pt>
                <c:pt idx="4195">
                  <c:v>41497</c:v>
                </c:pt>
                <c:pt idx="4196">
                  <c:v>41497</c:v>
                </c:pt>
                <c:pt idx="4197">
                  <c:v>41497</c:v>
                </c:pt>
                <c:pt idx="4198">
                  <c:v>41497</c:v>
                </c:pt>
                <c:pt idx="4199">
                  <c:v>41497</c:v>
                </c:pt>
                <c:pt idx="4200">
                  <c:v>41497</c:v>
                </c:pt>
                <c:pt idx="4201">
                  <c:v>41497</c:v>
                </c:pt>
                <c:pt idx="4202">
                  <c:v>41497</c:v>
                </c:pt>
                <c:pt idx="4203">
                  <c:v>41497</c:v>
                </c:pt>
                <c:pt idx="4204">
                  <c:v>41498</c:v>
                </c:pt>
                <c:pt idx="4205">
                  <c:v>41498</c:v>
                </c:pt>
                <c:pt idx="4206">
                  <c:v>41498</c:v>
                </c:pt>
                <c:pt idx="4207">
                  <c:v>41498</c:v>
                </c:pt>
                <c:pt idx="4208">
                  <c:v>41498</c:v>
                </c:pt>
                <c:pt idx="4209">
                  <c:v>41498</c:v>
                </c:pt>
                <c:pt idx="4210">
                  <c:v>41498</c:v>
                </c:pt>
                <c:pt idx="4211">
                  <c:v>41498</c:v>
                </c:pt>
                <c:pt idx="4212">
                  <c:v>41498</c:v>
                </c:pt>
                <c:pt idx="4213">
                  <c:v>41498</c:v>
                </c:pt>
                <c:pt idx="4214">
                  <c:v>41498</c:v>
                </c:pt>
                <c:pt idx="4215">
                  <c:v>41498</c:v>
                </c:pt>
                <c:pt idx="4216">
                  <c:v>41498</c:v>
                </c:pt>
                <c:pt idx="4217">
                  <c:v>41498</c:v>
                </c:pt>
                <c:pt idx="4218">
                  <c:v>41498</c:v>
                </c:pt>
                <c:pt idx="4219">
                  <c:v>41498</c:v>
                </c:pt>
                <c:pt idx="4220">
                  <c:v>41498</c:v>
                </c:pt>
                <c:pt idx="4221">
                  <c:v>41498</c:v>
                </c:pt>
                <c:pt idx="4222">
                  <c:v>41498</c:v>
                </c:pt>
                <c:pt idx="4223">
                  <c:v>41499</c:v>
                </c:pt>
                <c:pt idx="4224">
                  <c:v>41499</c:v>
                </c:pt>
                <c:pt idx="4225">
                  <c:v>41499</c:v>
                </c:pt>
                <c:pt idx="4226">
                  <c:v>41499</c:v>
                </c:pt>
                <c:pt idx="4227">
                  <c:v>41499</c:v>
                </c:pt>
                <c:pt idx="4228">
                  <c:v>41499</c:v>
                </c:pt>
                <c:pt idx="4229">
                  <c:v>41499</c:v>
                </c:pt>
                <c:pt idx="4230">
                  <c:v>41499</c:v>
                </c:pt>
                <c:pt idx="4231">
                  <c:v>41499</c:v>
                </c:pt>
                <c:pt idx="4232">
                  <c:v>41499</c:v>
                </c:pt>
                <c:pt idx="4233">
                  <c:v>41499</c:v>
                </c:pt>
                <c:pt idx="4234">
                  <c:v>41499</c:v>
                </c:pt>
                <c:pt idx="4235">
                  <c:v>41499</c:v>
                </c:pt>
                <c:pt idx="4236">
                  <c:v>41499</c:v>
                </c:pt>
                <c:pt idx="4237">
                  <c:v>41499</c:v>
                </c:pt>
                <c:pt idx="4238">
                  <c:v>41499</c:v>
                </c:pt>
                <c:pt idx="4239">
                  <c:v>41499</c:v>
                </c:pt>
                <c:pt idx="4240">
                  <c:v>41499</c:v>
                </c:pt>
                <c:pt idx="4241">
                  <c:v>41499</c:v>
                </c:pt>
                <c:pt idx="4242">
                  <c:v>41499</c:v>
                </c:pt>
                <c:pt idx="4243">
                  <c:v>41500</c:v>
                </c:pt>
                <c:pt idx="4244">
                  <c:v>41500</c:v>
                </c:pt>
                <c:pt idx="4245">
                  <c:v>41500</c:v>
                </c:pt>
                <c:pt idx="4246">
                  <c:v>41500</c:v>
                </c:pt>
                <c:pt idx="4247">
                  <c:v>41500</c:v>
                </c:pt>
                <c:pt idx="4248">
                  <c:v>41500</c:v>
                </c:pt>
                <c:pt idx="4249">
                  <c:v>41500</c:v>
                </c:pt>
                <c:pt idx="4250">
                  <c:v>41500</c:v>
                </c:pt>
                <c:pt idx="4251">
                  <c:v>41500</c:v>
                </c:pt>
                <c:pt idx="4252">
                  <c:v>41500</c:v>
                </c:pt>
                <c:pt idx="4253">
                  <c:v>41500</c:v>
                </c:pt>
                <c:pt idx="4254">
                  <c:v>41500</c:v>
                </c:pt>
                <c:pt idx="4255">
                  <c:v>41500</c:v>
                </c:pt>
                <c:pt idx="4256">
                  <c:v>41500</c:v>
                </c:pt>
                <c:pt idx="4257">
                  <c:v>41500</c:v>
                </c:pt>
                <c:pt idx="4258">
                  <c:v>41500</c:v>
                </c:pt>
                <c:pt idx="4259">
                  <c:v>41500</c:v>
                </c:pt>
                <c:pt idx="4260">
                  <c:v>41500</c:v>
                </c:pt>
                <c:pt idx="4261">
                  <c:v>41500</c:v>
                </c:pt>
                <c:pt idx="4262">
                  <c:v>41500</c:v>
                </c:pt>
                <c:pt idx="4263">
                  <c:v>41501</c:v>
                </c:pt>
                <c:pt idx="4264">
                  <c:v>41501</c:v>
                </c:pt>
                <c:pt idx="4265">
                  <c:v>41501</c:v>
                </c:pt>
                <c:pt idx="4266">
                  <c:v>41501</c:v>
                </c:pt>
                <c:pt idx="4267">
                  <c:v>41501</c:v>
                </c:pt>
                <c:pt idx="4268">
                  <c:v>41501</c:v>
                </c:pt>
                <c:pt idx="4269">
                  <c:v>41501</c:v>
                </c:pt>
                <c:pt idx="4270">
                  <c:v>41501</c:v>
                </c:pt>
                <c:pt idx="4271">
                  <c:v>41501</c:v>
                </c:pt>
                <c:pt idx="4272">
                  <c:v>41501</c:v>
                </c:pt>
                <c:pt idx="4273">
                  <c:v>41501</c:v>
                </c:pt>
                <c:pt idx="4274">
                  <c:v>41501</c:v>
                </c:pt>
                <c:pt idx="4275">
                  <c:v>41501</c:v>
                </c:pt>
                <c:pt idx="4276">
                  <c:v>41501</c:v>
                </c:pt>
                <c:pt idx="4277">
                  <c:v>41501</c:v>
                </c:pt>
                <c:pt idx="4278">
                  <c:v>41501</c:v>
                </c:pt>
                <c:pt idx="4279">
                  <c:v>41501</c:v>
                </c:pt>
                <c:pt idx="4280">
                  <c:v>41501</c:v>
                </c:pt>
                <c:pt idx="4281">
                  <c:v>41501</c:v>
                </c:pt>
                <c:pt idx="4282">
                  <c:v>41501</c:v>
                </c:pt>
                <c:pt idx="4283">
                  <c:v>41502</c:v>
                </c:pt>
                <c:pt idx="4284">
                  <c:v>41502</c:v>
                </c:pt>
                <c:pt idx="4285">
                  <c:v>41502</c:v>
                </c:pt>
                <c:pt idx="4286">
                  <c:v>41502</c:v>
                </c:pt>
                <c:pt idx="4287">
                  <c:v>41502</c:v>
                </c:pt>
                <c:pt idx="4288">
                  <c:v>41502</c:v>
                </c:pt>
                <c:pt idx="4289">
                  <c:v>41502</c:v>
                </c:pt>
                <c:pt idx="4290">
                  <c:v>41502</c:v>
                </c:pt>
                <c:pt idx="4291">
                  <c:v>41502</c:v>
                </c:pt>
                <c:pt idx="4292">
                  <c:v>41502</c:v>
                </c:pt>
                <c:pt idx="4293">
                  <c:v>41502</c:v>
                </c:pt>
                <c:pt idx="4294">
                  <c:v>41502</c:v>
                </c:pt>
                <c:pt idx="4295">
                  <c:v>41502</c:v>
                </c:pt>
                <c:pt idx="4296">
                  <c:v>41502</c:v>
                </c:pt>
                <c:pt idx="4297">
                  <c:v>41502</c:v>
                </c:pt>
                <c:pt idx="4298">
                  <c:v>41502</c:v>
                </c:pt>
                <c:pt idx="4299">
                  <c:v>41502</c:v>
                </c:pt>
                <c:pt idx="4300">
                  <c:v>41502</c:v>
                </c:pt>
                <c:pt idx="4301">
                  <c:v>41502</c:v>
                </c:pt>
                <c:pt idx="4302">
                  <c:v>41502</c:v>
                </c:pt>
                <c:pt idx="4303">
                  <c:v>41503</c:v>
                </c:pt>
                <c:pt idx="4304">
                  <c:v>41503</c:v>
                </c:pt>
                <c:pt idx="4305">
                  <c:v>41503</c:v>
                </c:pt>
                <c:pt idx="4306">
                  <c:v>41503</c:v>
                </c:pt>
                <c:pt idx="4307">
                  <c:v>41503</c:v>
                </c:pt>
                <c:pt idx="4308">
                  <c:v>41503</c:v>
                </c:pt>
                <c:pt idx="4309">
                  <c:v>41503</c:v>
                </c:pt>
                <c:pt idx="4310">
                  <c:v>41503</c:v>
                </c:pt>
                <c:pt idx="4311">
                  <c:v>41503</c:v>
                </c:pt>
                <c:pt idx="4312">
                  <c:v>41503</c:v>
                </c:pt>
                <c:pt idx="4313">
                  <c:v>41503</c:v>
                </c:pt>
                <c:pt idx="4314">
                  <c:v>41503</c:v>
                </c:pt>
                <c:pt idx="4315">
                  <c:v>41503</c:v>
                </c:pt>
                <c:pt idx="4316">
                  <c:v>41503</c:v>
                </c:pt>
                <c:pt idx="4317">
                  <c:v>41503</c:v>
                </c:pt>
                <c:pt idx="4318">
                  <c:v>41503</c:v>
                </c:pt>
                <c:pt idx="4319">
                  <c:v>41503</c:v>
                </c:pt>
                <c:pt idx="4320">
                  <c:v>41503</c:v>
                </c:pt>
                <c:pt idx="4321">
                  <c:v>41503</c:v>
                </c:pt>
                <c:pt idx="4322">
                  <c:v>41504</c:v>
                </c:pt>
                <c:pt idx="4323">
                  <c:v>41504</c:v>
                </c:pt>
                <c:pt idx="4324">
                  <c:v>41504</c:v>
                </c:pt>
                <c:pt idx="4325">
                  <c:v>41504</c:v>
                </c:pt>
                <c:pt idx="4326">
                  <c:v>41504</c:v>
                </c:pt>
                <c:pt idx="4327">
                  <c:v>41504</c:v>
                </c:pt>
                <c:pt idx="4328">
                  <c:v>41504</c:v>
                </c:pt>
                <c:pt idx="4329">
                  <c:v>41504</c:v>
                </c:pt>
                <c:pt idx="4330">
                  <c:v>41504</c:v>
                </c:pt>
                <c:pt idx="4331">
                  <c:v>41504</c:v>
                </c:pt>
                <c:pt idx="4332">
                  <c:v>41504</c:v>
                </c:pt>
                <c:pt idx="4333">
                  <c:v>41504</c:v>
                </c:pt>
                <c:pt idx="4334">
                  <c:v>41504</c:v>
                </c:pt>
                <c:pt idx="4335">
                  <c:v>41504</c:v>
                </c:pt>
                <c:pt idx="4336">
                  <c:v>41504</c:v>
                </c:pt>
                <c:pt idx="4337">
                  <c:v>41504</c:v>
                </c:pt>
                <c:pt idx="4338">
                  <c:v>41504</c:v>
                </c:pt>
                <c:pt idx="4339">
                  <c:v>41504</c:v>
                </c:pt>
                <c:pt idx="4340">
                  <c:v>41504</c:v>
                </c:pt>
                <c:pt idx="4341">
                  <c:v>41504</c:v>
                </c:pt>
                <c:pt idx="4342">
                  <c:v>41505</c:v>
                </c:pt>
                <c:pt idx="4343">
                  <c:v>41505</c:v>
                </c:pt>
                <c:pt idx="4344">
                  <c:v>41505</c:v>
                </c:pt>
                <c:pt idx="4345">
                  <c:v>41505</c:v>
                </c:pt>
                <c:pt idx="4346">
                  <c:v>41505</c:v>
                </c:pt>
                <c:pt idx="4347">
                  <c:v>41505</c:v>
                </c:pt>
                <c:pt idx="4348">
                  <c:v>41505</c:v>
                </c:pt>
                <c:pt idx="4349">
                  <c:v>41505</c:v>
                </c:pt>
                <c:pt idx="4350">
                  <c:v>41505</c:v>
                </c:pt>
                <c:pt idx="4351">
                  <c:v>41505</c:v>
                </c:pt>
                <c:pt idx="4352">
                  <c:v>41505</c:v>
                </c:pt>
                <c:pt idx="4353">
                  <c:v>41505</c:v>
                </c:pt>
                <c:pt idx="4354">
                  <c:v>41505</c:v>
                </c:pt>
                <c:pt idx="4355">
                  <c:v>41505</c:v>
                </c:pt>
                <c:pt idx="4356">
                  <c:v>41505</c:v>
                </c:pt>
                <c:pt idx="4357">
                  <c:v>41505</c:v>
                </c:pt>
                <c:pt idx="4358">
                  <c:v>41505</c:v>
                </c:pt>
                <c:pt idx="4359">
                  <c:v>41505</c:v>
                </c:pt>
                <c:pt idx="4360">
                  <c:v>41505</c:v>
                </c:pt>
                <c:pt idx="4361">
                  <c:v>41505</c:v>
                </c:pt>
                <c:pt idx="4362">
                  <c:v>41506</c:v>
                </c:pt>
                <c:pt idx="4363">
                  <c:v>41506</c:v>
                </c:pt>
                <c:pt idx="4364">
                  <c:v>41506</c:v>
                </c:pt>
                <c:pt idx="4365">
                  <c:v>41506</c:v>
                </c:pt>
                <c:pt idx="4366">
                  <c:v>41506</c:v>
                </c:pt>
                <c:pt idx="4367">
                  <c:v>41506</c:v>
                </c:pt>
                <c:pt idx="4368">
                  <c:v>41506</c:v>
                </c:pt>
                <c:pt idx="4369">
                  <c:v>41506</c:v>
                </c:pt>
                <c:pt idx="4370">
                  <c:v>41506</c:v>
                </c:pt>
                <c:pt idx="4371">
                  <c:v>41506</c:v>
                </c:pt>
                <c:pt idx="4372">
                  <c:v>41506</c:v>
                </c:pt>
                <c:pt idx="4373">
                  <c:v>41506</c:v>
                </c:pt>
                <c:pt idx="4374">
                  <c:v>41506</c:v>
                </c:pt>
                <c:pt idx="4375">
                  <c:v>41506</c:v>
                </c:pt>
                <c:pt idx="4376">
                  <c:v>41506</c:v>
                </c:pt>
                <c:pt idx="4377">
                  <c:v>41506</c:v>
                </c:pt>
                <c:pt idx="4378">
                  <c:v>41506</c:v>
                </c:pt>
                <c:pt idx="4379">
                  <c:v>41506</c:v>
                </c:pt>
                <c:pt idx="4380">
                  <c:v>41506</c:v>
                </c:pt>
                <c:pt idx="4381">
                  <c:v>41506</c:v>
                </c:pt>
                <c:pt idx="4382">
                  <c:v>41507</c:v>
                </c:pt>
                <c:pt idx="4383">
                  <c:v>41507</c:v>
                </c:pt>
                <c:pt idx="4384">
                  <c:v>41507</c:v>
                </c:pt>
                <c:pt idx="4385">
                  <c:v>41507</c:v>
                </c:pt>
                <c:pt idx="4386">
                  <c:v>41507</c:v>
                </c:pt>
                <c:pt idx="4387">
                  <c:v>41507</c:v>
                </c:pt>
                <c:pt idx="4388">
                  <c:v>41507</c:v>
                </c:pt>
                <c:pt idx="4389">
                  <c:v>41507</c:v>
                </c:pt>
                <c:pt idx="4390">
                  <c:v>41507</c:v>
                </c:pt>
                <c:pt idx="4391">
                  <c:v>41507</c:v>
                </c:pt>
                <c:pt idx="4392">
                  <c:v>41507</c:v>
                </c:pt>
                <c:pt idx="4393">
                  <c:v>41507</c:v>
                </c:pt>
                <c:pt idx="4394">
                  <c:v>41507</c:v>
                </c:pt>
                <c:pt idx="4395">
                  <c:v>41507</c:v>
                </c:pt>
                <c:pt idx="4396">
                  <c:v>41507</c:v>
                </c:pt>
                <c:pt idx="4397">
                  <c:v>41507</c:v>
                </c:pt>
                <c:pt idx="4398">
                  <c:v>41507</c:v>
                </c:pt>
                <c:pt idx="4399">
                  <c:v>41507</c:v>
                </c:pt>
                <c:pt idx="4400">
                  <c:v>41507</c:v>
                </c:pt>
                <c:pt idx="4401">
                  <c:v>41507</c:v>
                </c:pt>
                <c:pt idx="4402">
                  <c:v>41508</c:v>
                </c:pt>
                <c:pt idx="4403">
                  <c:v>41508</c:v>
                </c:pt>
                <c:pt idx="4404">
                  <c:v>41508</c:v>
                </c:pt>
                <c:pt idx="4405">
                  <c:v>41508</c:v>
                </c:pt>
                <c:pt idx="4406">
                  <c:v>41508</c:v>
                </c:pt>
                <c:pt idx="4407">
                  <c:v>41508</c:v>
                </c:pt>
                <c:pt idx="4408">
                  <c:v>41508</c:v>
                </c:pt>
                <c:pt idx="4409">
                  <c:v>41508</c:v>
                </c:pt>
                <c:pt idx="4410">
                  <c:v>41508</c:v>
                </c:pt>
                <c:pt idx="4411">
                  <c:v>41508</c:v>
                </c:pt>
                <c:pt idx="4412">
                  <c:v>41508</c:v>
                </c:pt>
                <c:pt idx="4413">
                  <c:v>41508</c:v>
                </c:pt>
                <c:pt idx="4414">
                  <c:v>41508</c:v>
                </c:pt>
                <c:pt idx="4415">
                  <c:v>41508</c:v>
                </c:pt>
                <c:pt idx="4416">
                  <c:v>41508</c:v>
                </c:pt>
                <c:pt idx="4417">
                  <c:v>41508</c:v>
                </c:pt>
                <c:pt idx="4418">
                  <c:v>41508</c:v>
                </c:pt>
                <c:pt idx="4419">
                  <c:v>41508</c:v>
                </c:pt>
                <c:pt idx="4420">
                  <c:v>41508</c:v>
                </c:pt>
                <c:pt idx="4421">
                  <c:v>41509</c:v>
                </c:pt>
                <c:pt idx="4422">
                  <c:v>41509</c:v>
                </c:pt>
                <c:pt idx="4423">
                  <c:v>41509</c:v>
                </c:pt>
                <c:pt idx="4424">
                  <c:v>41509</c:v>
                </c:pt>
                <c:pt idx="4425">
                  <c:v>41509</c:v>
                </c:pt>
                <c:pt idx="4426">
                  <c:v>41509</c:v>
                </c:pt>
                <c:pt idx="4427">
                  <c:v>41509</c:v>
                </c:pt>
                <c:pt idx="4428">
                  <c:v>41509</c:v>
                </c:pt>
                <c:pt idx="4429">
                  <c:v>41509</c:v>
                </c:pt>
                <c:pt idx="4430">
                  <c:v>41509</c:v>
                </c:pt>
                <c:pt idx="4431">
                  <c:v>41509</c:v>
                </c:pt>
                <c:pt idx="4432">
                  <c:v>41509</c:v>
                </c:pt>
                <c:pt idx="4433">
                  <c:v>41509</c:v>
                </c:pt>
                <c:pt idx="4434">
                  <c:v>41509</c:v>
                </c:pt>
                <c:pt idx="4435">
                  <c:v>41509</c:v>
                </c:pt>
                <c:pt idx="4436">
                  <c:v>41509</c:v>
                </c:pt>
                <c:pt idx="4437">
                  <c:v>41509</c:v>
                </c:pt>
                <c:pt idx="4438">
                  <c:v>41509</c:v>
                </c:pt>
                <c:pt idx="4439">
                  <c:v>41509</c:v>
                </c:pt>
                <c:pt idx="4440">
                  <c:v>41509</c:v>
                </c:pt>
                <c:pt idx="4441">
                  <c:v>41510</c:v>
                </c:pt>
                <c:pt idx="4442">
                  <c:v>41510</c:v>
                </c:pt>
                <c:pt idx="4443">
                  <c:v>41510</c:v>
                </c:pt>
                <c:pt idx="4444">
                  <c:v>41510</c:v>
                </c:pt>
                <c:pt idx="4445">
                  <c:v>41510</c:v>
                </c:pt>
                <c:pt idx="4446">
                  <c:v>41510</c:v>
                </c:pt>
                <c:pt idx="4447">
                  <c:v>41510</c:v>
                </c:pt>
                <c:pt idx="4448">
                  <c:v>41510</c:v>
                </c:pt>
                <c:pt idx="4449">
                  <c:v>41510</c:v>
                </c:pt>
                <c:pt idx="4450">
                  <c:v>41510</c:v>
                </c:pt>
                <c:pt idx="4451">
                  <c:v>41510</c:v>
                </c:pt>
                <c:pt idx="4452">
                  <c:v>41510</c:v>
                </c:pt>
                <c:pt idx="4453">
                  <c:v>41510</c:v>
                </c:pt>
                <c:pt idx="4454">
                  <c:v>41510</c:v>
                </c:pt>
                <c:pt idx="4455">
                  <c:v>41510</c:v>
                </c:pt>
                <c:pt idx="4456">
                  <c:v>41510</c:v>
                </c:pt>
                <c:pt idx="4457">
                  <c:v>41510</c:v>
                </c:pt>
                <c:pt idx="4458">
                  <c:v>41510</c:v>
                </c:pt>
                <c:pt idx="4459">
                  <c:v>41510</c:v>
                </c:pt>
                <c:pt idx="4460">
                  <c:v>41510</c:v>
                </c:pt>
                <c:pt idx="4461">
                  <c:v>41511</c:v>
                </c:pt>
                <c:pt idx="4462">
                  <c:v>41511</c:v>
                </c:pt>
                <c:pt idx="4463">
                  <c:v>41511</c:v>
                </c:pt>
                <c:pt idx="4464">
                  <c:v>41511</c:v>
                </c:pt>
                <c:pt idx="4465">
                  <c:v>41511</c:v>
                </c:pt>
                <c:pt idx="4466">
                  <c:v>41511</c:v>
                </c:pt>
                <c:pt idx="4467">
                  <c:v>41511</c:v>
                </c:pt>
                <c:pt idx="4468">
                  <c:v>41511</c:v>
                </c:pt>
                <c:pt idx="4469">
                  <c:v>41511</c:v>
                </c:pt>
                <c:pt idx="4470">
                  <c:v>41511</c:v>
                </c:pt>
                <c:pt idx="4471">
                  <c:v>41511</c:v>
                </c:pt>
                <c:pt idx="4472">
                  <c:v>41511</c:v>
                </c:pt>
                <c:pt idx="4473">
                  <c:v>41511</c:v>
                </c:pt>
                <c:pt idx="4474">
                  <c:v>41511</c:v>
                </c:pt>
                <c:pt idx="4475">
                  <c:v>41511</c:v>
                </c:pt>
                <c:pt idx="4476">
                  <c:v>41511</c:v>
                </c:pt>
                <c:pt idx="4477">
                  <c:v>41511</c:v>
                </c:pt>
                <c:pt idx="4478">
                  <c:v>41511</c:v>
                </c:pt>
                <c:pt idx="4479">
                  <c:v>41511</c:v>
                </c:pt>
                <c:pt idx="4480">
                  <c:v>41511</c:v>
                </c:pt>
                <c:pt idx="4481">
                  <c:v>41512</c:v>
                </c:pt>
                <c:pt idx="4482">
                  <c:v>41512</c:v>
                </c:pt>
                <c:pt idx="4483">
                  <c:v>41512</c:v>
                </c:pt>
                <c:pt idx="4484">
                  <c:v>41512</c:v>
                </c:pt>
                <c:pt idx="4485">
                  <c:v>41512</c:v>
                </c:pt>
                <c:pt idx="4486">
                  <c:v>41512</c:v>
                </c:pt>
                <c:pt idx="4487">
                  <c:v>41512</c:v>
                </c:pt>
                <c:pt idx="4488">
                  <c:v>41512</c:v>
                </c:pt>
                <c:pt idx="4489">
                  <c:v>41512</c:v>
                </c:pt>
                <c:pt idx="4490">
                  <c:v>41512</c:v>
                </c:pt>
                <c:pt idx="4491">
                  <c:v>41512</c:v>
                </c:pt>
                <c:pt idx="4492">
                  <c:v>41512</c:v>
                </c:pt>
                <c:pt idx="4493">
                  <c:v>41512</c:v>
                </c:pt>
                <c:pt idx="4494">
                  <c:v>41512</c:v>
                </c:pt>
                <c:pt idx="4495">
                  <c:v>41512</c:v>
                </c:pt>
                <c:pt idx="4496">
                  <c:v>41512</c:v>
                </c:pt>
                <c:pt idx="4497">
                  <c:v>41512</c:v>
                </c:pt>
                <c:pt idx="4498">
                  <c:v>41512</c:v>
                </c:pt>
                <c:pt idx="4499">
                  <c:v>41512</c:v>
                </c:pt>
                <c:pt idx="4500">
                  <c:v>41513</c:v>
                </c:pt>
                <c:pt idx="4501">
                  <c:v>41513</c:v>
                </c:pt>
                <c:pt idx="4502">
                  <c:v>41513</c:v>
                </c:pt>
                <c:pt idx="4503">
                  <c:v>41513</c:v>
                </c:pt>
                <c:pt idx="4504">
                  <c:v>41513</c:v>
                </c:pt>
                <c:pt idx="4505">
                  <c:v>41513</c:v>
                </c:pt>
                <c:pt idx="4506">
                  <c:v>41513</c:v>
                </c:pt>
                <c:pt idx="4507">
                  <c:v>41513</c:v>
                </c:pt>
                <c:pt idx="4508">
                  <c:v>41513</c:v>
                </c:pt>
                <c:pt idx="4509">
                  <c:v>41513</c:v>
                </c:pt>
                <c:pt idx="4510">
                  <c:v>41513</c:v>
                </c:pt>
                <c:pt idx="4511">
                  <c:v>41513</c:v>
                </c:pt>
                <c:pt idx="4512">
                  <c:v>41513</c:v>
                </c:pt>
                <c:pt idx="4513">
                  <c:v>41513</c:v>
                </c:pt>
                <c:pt idx="4514">
                  <c:v>41513</c:v>
                </c:pt>
                <c:pt idx="4515">
                  <c:v>41513</c:v>
                </c:pt>
                <c:pt idx="4516">
                  <c:v>41513</c:v>
                </c:pt>
                <c:pt idx="4517">
                  <c:v>41513</c:v>
                </c:pt>
                <c:pt idx="4518">
                  <c:v>41513</c:v>
                </c:pt>
                <c:pt idx="4519">
                  <c:v>41513</c:v>
                </c:pt>
                <c:pt idx="4520">
                  <c:v>41514</c:v>
                </c:pt>
                <c:pt idx="4521">
                  <c:v>41514</c:v>
                </c:pt>
                <c:pt idx="4522">
                  <c:v>41514</c:v>
                </c:pt>
                <c:pt idx="4523">
                  <c:v>41514</c:v>
                </c:pt>
                <c:pt idx="4524">
                  <c:v>41514</c:v>
                </c:pt>
                <c:pt idx="4525">
                  <c:v>41514</c:v>
                </c:pt>
                <c:pt idx="4526">
                  <c:v>41514</c:v>
                </c:pt>
                <c:pt idx="4527">
                  <c:v>41514</c:v>
                </c:pt>
                <c:pt idx="4528">
                  <c:v>41514</c:v>
                </c:pt>
                <c:pt idx="4529">
                  <c:v>41514</c:v>
                </c:pt>
                <c:pt idx="4530">
                  <c:v>41514</c:v>
                </c:pt>
                <c:pt idx="4531">
                  <c:v>41514</c:v>
                </c:pt>
                <c:pt idx="4532">
                  <c:v>41514</c:v>
                </c:pt>
                <c:pt idx="4533">
                  <c:v>41514</c:v>
                </c:pt>
                <c:pt idx="4534">
                  <c:v>41514</c:v>
                </c:pt>
                <c:pt idx="4535">
                  <c:v>41514</c:v>
                </c:pt>
                <c:pt idx="4536">
                  <c:v>41514</c:v>
                </c:pt>
                <c:pt idx="4537">
                  <c:v>41514</c:v>
                </c:pt>
                <c:pt idx="4538">
                  <c:v>41514</c:v>
                </c:pt>
                <c:pt idx="4539">
                  <c:v>41514</c:v>
                </c:pt>
                <c:pt idx="4540">
                  <c:v>41515</c:v>
                </c:pt>
                <c:pt idx="4541">
                  <c:v>41515</c:v>
                </c:pt>
                <c:pt idx="4542">
                  <c:v>41515</c:v>
                </c:pt>
                <c:pt idx="4543">
                  <c:v>41515</c:v>
                </c:pt>
                <c:pt idx="4544">
                  <c:v>41515</c:v>
                </c:pt>
                <c:pt idx="4545">
                  <c:v>41515</c:v>
                </c:pt>
                <c:pt idx="4546">
                  <c:v>41515</c:v>
                </c:pt>
                <c:pt idx="4547">
                  <c:v>41515</c:v>
                </c:pt>
                <c:pt idx="4548">
                  <c:v>41515</c:v>
                </c:pt>
                <c:pt idx="4549">
                  <c:v>41515</c:v>
                </c:pt>
                <c:pt idx="4550">
                  <c:v>41515</c:v>
                </c:pt>
                <c:pt idx="4551">
                  <c:v>41515</c:v>
                </c:pt>
                <c:pt idx="4552">
                  <c:v>41515</c:v>
                </c:pt>
                <c:pt idx="4553">
                  <c:v>41515</c:v>
                </c:pt>
                <c:pt idx="4554">
                  <c:v>41515</c:v>
                </c:pt>
                <c:pt idx="4555">
                  <c:v>41515</c:v>
                </c:pt>
                <c:pt idx="4556">
                  <c:v>41515</c:v>
                </c:pt>
                <c:pt idx="4557">
                  <c:v>41515</c:v>
                </c:pt>
                <c:pt idx="4558">
                  <c:v>41515</c:v>
                </c:pt>
                <c:pt idx="4559">
                  <c:v>41515</c:v>
                </c:pt>
                <c:pt idx="4560">
                  <c:v>41516</c:v>
                </c:pt>
                <c:pt idx="4561">
                  <c:v>41516</c:v>
                </c:pt>
                <c:pt idx="4562">
                  <c:v>41516</c:v>
                </c:pt>
                <c:pt idx="4563">
                  <c:v>41516</c:v>
                </c:pt>
                <c:pt idx="4564">
                  <c:v>41516</c:v>
                </c:pt>
                <c:pt idx="4565">
                  <c:v>41516</c:v>
                </c:pt>
                <c:pt idx="4566">
                  <c:v>41516</c:v>
                </c:pt>
                <c:pt idx="4567">
                  <c:v>41516</c:v>
                </c:pt>
                <c:pt idx="4568">
                  <c:v>41516</c:v>
                </c:pt>
                <c:pt idx="4569">
                  <c:v>41516</c:v>
                </c:pt>
                <c:pt idx="4570">
                  <c:v>41516</c:v>
                </c:pt>
                <c:pt idx="4571">
                  <c:v>41516</c:v>
                </c:pt>
                <c:pt idx="4572">
                  <c:v>41516</c:v>
                </c:pt>
                <c:pt idx="4573">
                  <c:v>41516</c:v>
                </c:pt>
                <c:pt idx="4574">
                  <c:v>41516</c:v>
                </c:pt>
                <c:pt idx="4575">
                  <c:v>41516</c:v>
                </c:pt>
                <c:pt idx="4576">
                  <c:v>41516</c:v>
                </c:pt>
                <c:pt idx="4577">
                  <c:v>41516</c:v>
                </c:pt>
                <c:pt idx="4578">
                  <c:v>41516</c:v>
                </c:pt>
                <c:pt idx="4579">
                  <c:v>41516</c:v>
                </c:pt>
                <c:pt idx="4580">
                  <c:v>41517</c:v>
                </c:pt>
                <c:pt idx="4581">
                  <c:v>41517</c:v>
                </c:pt>
                <c:pt idx="4582">
                  <c:v>41517</c:v>
                </c:pt>
                <c:pt idx="4583">
                  <c:v>41517</c:v>
                </c:pt>
                <c:pt idx="4584">
                  <c:v>41517</c:v>
                </c:pt>
                <c:pt idx="4585">
                  <c:v>41517</c:v>
                </c:pt>
                <c:pt idx="4586">
                  <c:v>41517</c:v>
                </c:pt>
                <c:pt idx="4587">
                  <c:v>41517</c:v>
                </c:pt>
                <c:pt idx="4588">
                  <c:v>41517</c:v>
                </c:pt>
                <c:pt idx="4589">
                  <c:v>41517</c:v>
                </c:pt>
                <c:pt idx="4590">
                  <c:v>41517</c:v>
                </c:pt>
                <c:pt idx="4591">
                  <c:v>41517</c:v>
                </c:pt>
                <c:pt idx="4592">
                  <c:v>41517</c:v>
                </c:pt>
                <c:pt idx="4593">
                  <c:v>41517</c:v>
                </c:pt>
                <c:pt idx="4594">
                  <c:v>41517</c:v>
                </c:pt>
                <c:pt idx="4595">
                  <c:v>41517</c:v>
                </c:pt>
                <c:pt idx="4596">
                  <c:v>41517</c:v>
                </c:pt>
                <c:pt idx="4597">
                  <c:v>41517</c:v>
                </c:pt>
                <c:pt idx="4598">
                  <c:v>41517</c:v>
                </c:pt>
                <c:pt idx="4599">
                  <c:v>41517</c:v>
                </c:pt>
                <c:pt idx="4600">
                  <c:v>41518</c:v>
                </c:pt>
                <c:pt idx="4601">
                  <c:v>41518</c:v>
                </c:pt>
                <c:pt idx="4602">
                  <c:v>41518</c:v>
                </c:pt>
                <c:pt idx="4603">
                  <c:v>41518</c:v>
                </c:pt>
                <c:pt idx="4604">
                  <c:v>41518</c:v>
                </c:pt>
                <c:pt idx="4605">
                  <c:v>41518</c:v>
                </c:pt>
                <c:pt idx="4606">
                  <c:v>41518</c:v>
                </c:pt>
                <c:pt idx="4607">
                  <c:v>41518</c:v>
                </c:pt>
                <c:pt idx="4608">
                  <c:v>41518</c:v>
                </c:pt>
                <c:pt idx="4609">
                  <c:v>41518</c:v>
                </c:pt>
                <c:pt idx="4610">
                  <c:v>41518</c:v>
                </c:pt>
                <c:pt idx="4611">
                  <c:v>41518</c:v>
                </c:pt>
                <c:pt idx="4612">
                  <c:v>41518</c:v>
                </c:pt>
                <c:pt idx="4613">
                  <c:v>41518</c:v>
                </c:pt>
                <c:pt idx="4614">
                  <c:v>41518</c:v>
                </c:pt>
                <c:pt idx="4615">
                  <c:v>41518</c:v>
                </c:pt>
                <c:pt idx="4616">
                  <c:v>41518</c:v>
                </c:pt>
                <c:pt idx="4617">
                  <c:v>41518</c:v>
                </c:pt>
                <c:pt idx="4618">
                  <c:v>41518</c:v>
                </c:pt>
                <c:pt idx="4619">
                  <c:v>41518</c:v>
                </c:pt>
                <c:pt idx="4620">
                  <c:v>41519</c:v>
                </c:pt>
                <c:pt idx="4621">
                  <c:v>41519</c:v>
                </c:pt>
                <c:pt idx="4622">
                  <c:v>41519</c:v>
                </c:pt>
                <c:pt idx="4623">
                  <c:v>41519</c:v>
                </c:pt>
                <c:pt idx="4624">
                  <c:v>41519</c:v>
                </c:pt>
                <c:pt idx="4625">
                  <c:v>41519</c:v>
                </c:pt>
                <c:pt idx="4626">
                  <c:v>41519</c:v>
                </c:pt>
                <c:pt idx="4627">
                  <c:v>41519</c:v>
                </c:pt>
                <c:pt idx="4628">
                  <c:v>41519</c:v>
                </c:pt>
                <c:pt idx="4629">
                  <c:v>41519</c:v>
                </c:pt>
                <c:pt idx="4630">
                  <c:v>41519</c:v>
                </c:pt>
                <c:pt idx="4631">
                  <c:v>41519</c:v>
                </c:pt>
                <c:pt idx="4632">
                  <c:v>41519</c:v>
                </c:pt>
                <c:pt idx="4633">
                  <c:v>41519</c:v>
                </c:pt>
                <c:pt idx="4634">
                  <c:v>41519</c:v>
                </c:pt>
                <c:pt idx="4635">
                  <c:v>41519</c:v>
                </c:pt>
                <c:pt idx="4636">
                  <c:v>41519</c:v>
                </c:pt>
                <c:pt idx="4637">
                  <c:v>41519</c:v>
                </c:pt>
                <c:pt idx="4638">
                  <c:v>41519</c:v>
                </c:pt>
                <c:pt idx="4639">
                  <c:v>41519</c:v>
                </c:pt>
                <c:pt idx="4640">
                  <c:v>41520</c:v>
                </c:pt>
                <c:pt idx="4641">
                  <c:v>41520</c:v>
                </c:pt>
                <c:pt idx="4642">
                  <c:v>41520</c:v>
                </c:pt>
                <c:pt idx="4643">
                  <c:v>41520</c:v>
                </c:pt>
                <c:pt idx="4644">
                  <c:v>41520</c:v>
                </c:pt>
                <c:pt idx="4645">
                  <c:v>41520</c:v>
                </c:pt>
                <c:pt idx="4646">
                  <c:v>41520</c:v>
                </c:pt>
                <c:pt idx="4647">
                  <c:v>41520</c:v>
                </c:pt>
                <c:pt idx="4648">
                  <c:v>41520</c:v>
                </c:pt>
                <c:pt idx="4649">
                  <c:v>41520</c:v>
                </c:pt>
                <c:pt idx="4650">
                  <c:v>41520</c:v>
                </c:pt>
                <c:pt idx="4651">
                  <c:v>41520</c:v>
                </c:pt>
                <c:pt idx="4652">
                  <c:v>41520</c:v>
                </c:pt>
                <c:pt idx="4653">
                  <c:v>41520</c:v>
                </c:pt>
                <c:pt idx="4654">
                  <c:v>41520</c:v>
                </c:pt>
                <c:pt idx="4655">
                  <c:v>41520</c:v>
                </c:pt>
                <c:pt idx="4656">
                  <c:v>41520</c:v>
                </c:pt>
                <c:pt idx="4657">
                  <c:v>41520</c:v>
                </c:pt>
                <c:pt idx="4658">
                  <c:v>41520</c:v>
                </c:pt>
                <c:pt idx="4659">
                  <c:v>41520</c:v>
                </c:pt>
                <c:pt idx="4660">
                  <c:v>41521</c:v>
                </c:pt>
                <c:pt idx="4661">
                  <c:v>41521</c:v>
                </c:pt>
                <c:pt idx="4662">
                  <c:v>41521</c:v>
                </c:pt>
                <c:pt idx="4663">
                  <c:v>41521</c:v>
                </c:pt>
                <c:pt idx="4664">
                  <c:v>41521</c:v>
                </c:pt>
                <c:pt idx="4665">
                  <c:v>41521</c:v>
                </c:pt>
                <c:pt idx="4666">
                  <c:v>41521</c:v>
                </c:pt>
                <c:pt idx="4667">
                  <c:v>41521</c:v>
                </c:pt>
                <c:pt idx="4668">
                  <c:v>41521</c:v>
                </c:pt>
                <c:pt idx="4669">
                  <c:v>41521</c:v>
                </c:pt>
                <c:pt idx="4670">
                  <c:v>41521</c:v>
                </c:pt>
                <c:pt idx="4671">
                  <c:v>41521</c:v>
                </c:pt>
                <c:pt idx="4672">
                  <c:v>41521</c:v>
                </c:pt>
                <c:pt idx="4673">
                  <c:v>41521</c:v>
                </c:pt>
                <c:pt idx="4674">
                  <c:v>41521</c:v>
                </c:pt>
                <c:pt idx="4675">
                  <c:v>41521</c:v>
                </c:pt>
                <c:pt idx="4676">
                  <c:v>41521</c:v>
                </c:pt>
                <c:pt idx="4677">
                  <c:v>41521</c:v>
                </c:pt>
                <c:pt idx="4678">
                  <c:v>41521</c:v>
                </c:pt>
                <c:pt idx="4679">
                  <c:v>41521</c:v>
                </c:pt>
                <c:pt idx="4680">
                  <c:v>41522</c:v>
                </c:pt>
                <c:pt idx="4681">
                  <c:v>41522</c:v>
                </c:pt>
                <c:pt idx="4682">
                  <c:v>41522</c:v>
                </c:pt>
                <c:pt idx="4683">
                  <c:v>41522</c:v>
                </c:pt>
                <c:pt idx="4684">
                  <c:v>41522</c:v>
                </c:pt>
                <c:pt idx="4685">
                  <c:v>41522</c:v>
                </c:pt>
                <c:pt idx="4686">
                  <c:v>41522</c:v>
                </c:pt>
                <c:pt idx="4687">
                  <c:v>41522</c:v>
                </c:pt>
                <c:pt idx="4688">
                  <c:v>41522</c:v>
                </c:pt>
                <c:pt idx="4689">
                  <c:v>41522</c:v>
                </c:pt>
                <c:pt idx="4690">
                  <c:v>41522</c:v>
                </c:pt>
                <c:pt idx="4691">
                  <c:v>41522</c:v>
                </c:pt>
                <c:pt idx="4692">
                  <c:v>41522</c:v>
                </c:pt>
                <c:pt idx="4693">
                  <c:v>41522</c:v>
                </c:pt>
                <c:pt idx="4694">
                  <c:v>41522</c:v>
                </c:pt>
                <c:pt idx="4695">
                  <c:v>41522</c:v>
                </c:pt>
                <c:pt idx="4696">
                  <c:v>41522</c:v>
                </c:pt>
                <c:pt idx="4697">
                  <c:v>41522</c:v>
                </c:pt>
                <c:pt idx="4698">
                  <c:v>41522</c:v>
                </c:pt>
                <c:pt idx="4699">
                  <c:v>41523</c:v>
                </c:pt>
                <c:pt idx="4700">
                  <c:v>41523</c:v>
                </c:pt>
                <c:pt idx="4701">
                  <c:v>41523</c:v>
                </c:pt>
                <c:pt idx="4702">
                  <c:v>41523</c:v>
                </c:pt>
                <c:pt idx="4703">
                  <c:v>41523</c:v>
                </c:pt>
                <c:pt idx="4704">
                  <c:v>41523</c:v>
                </c:pt>
                <c:pt idx="4705">
                  <c:v>41523</c:v>
                </c:pt>
                <c:pt idx="4706">
                  <c:v>41523</c:v>
                </c:pt>
                <c:pt idx="4707">
                  <c:v>41523</c:v>
                </c:pt>
                <c:pt idx="4708">
                  <c:v>41523</c:v>
                </c:pt>
                <c:pt idx="4709">
                  <c:v>41523</c:v>
                </c:pt>
                <c:pt idx="4710">
                  <c:v>41523</c:v>
                </c:pt>
                <c:pt idx="4711">
                  <c:v>41523</c:v>
                </c:pt>
                <c:pt idx="4712">
                  <c:v>41523</c:v>
                </c:pt>
                <c:pt idx="4713">
                  <c:v>41523</c:v>
                </c:pt>
                <c:pt idx="4714">
                  <c:v>41523</c:v>
                </c:pt>
                <c:pt idx="4715">
                  <c:v>41523</c:v>
                </c:pt>
                <c:pt idx="4716">
                  <c:v>41523</c:v>
                </c:pt>
                <c:pt idx="4717">
                  <c:v>41523</c:v>
                </c:pt>
                <c:pt idx="4718">
                  <c:v>41523</c:v>
                </c:pt>
                <c:pt idx="4719">
                  <c:v>41524</c:v>
                </c:pt>
                <c:pt idx="4720">
                  <c:v>41524</c:v>
                </c:pt>
                <c:pt idx="4721">
                  <c:v>41524</c:v>
                </c:pt>
                <c:pt idx="4722">
                  <c:v>41524</c:v>
                </c:pt>
                <c:pt idx="4723">
                  <c:v>41524</c:v>
                </c:pt>
                <c:pt idx="4724">
                  <c:v>41524</c:v>
                </c:pt>
                <c:pt idx="4725">
                  <c:v>41524</c:v>
                </c:pt>
                <c:pt idx="4726">
                  <c:v>41524</c:v>
                </c:pt>
                <c:pt idx="4727">
                  <c:v>41524</c:v>
                </c:pt>
                <c:pt idx="4728">
                  <c:v>41524</c:v>
                </c:pt>
                <c:pt idx="4729">
                  <c:v>41524</c:v>
                </c:pt>
                <c:pt idx="4730">
                  <c:v>41524</c:v>
                </c:pt>
                <c:pt idx="4731">
                  <c:v>41524</c:v>
                </c:pt>
                <c:pt idx="4732">
                  <c:v>41524</c:v>
                </c:pt>
                <c:pt idx="4733">
                  <c:v>41524</c:v>
                </c:pt>
                <c:pt idx="4734">
                  <c:v>41524</c:v>
                </c:pt>
                <c:pt idx="4735">
                  <c:v>41524</c:v>
                </c:pt>
                <c:pt idx="4736">
                  <c:v>41524</c:v>
                </c:pt>
                <c:pt idx="4737">
                  <c:v>41524</c:v>
                </c:pt>
                <c:pt idx="4738">
                  <c:v>41524</c:v>
                </c:pt>
                <c:pt idx="4739">
                  <c:v>41525</c:v>
                </c:pt>
                <c:pt idx="4740">
                  <c:v>41525</c:v>
                </c:pt>
                <c:pt idx="4741">
                  <c:v>41525</c:v>
                </c:pt>
                <c:pt idx="4742">
                  <c:v>41525</c:v>
                </c:pt>
                <c:pt idx="4743">
                  <c:v>41525</c:v>
                </c:pt>
                <c:pt idx="4744">
                  <c:v>41525</c:v>
                </c:pt>
                <c:pt idx="4745">
                  <c:v>41525</c:v>
                </c:pt>
                <c:pt idx="4746">
                  <c:v>41525</c:v>
                </c:pt>
                <c:pt idx="4747">
                  <c:v>41525</c:v>
                </c:pt>
                <c:pt idx="4748">
                  <c:v>41525</c:v>
                </c:pt>
                <c:pt idx="4749">
                  <c:v>41525</c:v>
                </c:pt>
                <c:pt idx="4750">
                  <c:v>41525</c:v>
                </c:pt>
                <c:pt idx="4751">
                  <c:v>41525</c:v>
                </c:pt>
                <c:pt idx="4752">
                  <c:v>41525</c:v>
                </c:pt>
                <c:pt idx="4753">
                  <c:v>41525</c:v>
                </c:pt>
                <c:pt idx="4754">
                  <c:v>41525</c:v>
                </c:pt>
                <c:pt idx="4755">
                  <c:v>41525</c:v>
                </c:pt>
                <c:pt idx="4756">
                  <c:v>41525</c:v>
                </c:pt>
                <c:pt idx="4757">
                  <c:v>41525</c:v>
                </c:pt>
                <c:pt idx="4758">
                  <c:v>41525</c:v>
                </c:pt>
                <c:pt idx="4759">
                  <c:v>41526</c:v>
                </c:pt>
                <c:pt idx="4760">
                  <c:v>41526</c:v>
                </c:pt>
                <c:pt idx="4761">
                  <c:v>41526</c:v>
                </c:pt>
                <c:pt idx="4762">
                  <c:v>41526</c:v>
                </c:pt>
                <c:pt idx="4763">
                  <c:v>41526</c:v>
                </c:pt>
                <c:pt idx="4764">
                  <c:v>41526</c:v>
                </c:pt>
                <c:pt idx="4765">
                  <c:v>41526</c:v>
                </c:pt>
                <c:pt idx="4766">
                  <c:v>41526</c:v>
                </c:pt>
                <c:pt idx="4767">
                  <c:v>41526</c:v>
                </c:pt>
                <c:pt idx="4768">
                  <c:v>41526</c:v>
                </c:pt>
                <c:pt idx="4769">
                  <c:v>41526</c:v>
                </c:pt>
                <c:pt idx="4770">
                  <c:v>41526</c:v>
                </c:pt>
                <c:pt idx="4771">
                  <c:v>41526</c:v>
                </c:pt>
                <c:pt idx="4772">
                  <c:v>41526</c:v>
                </c:pt>
                <c:pt idx="4773">
                  <c:v>41526</c:v>
                </c:pt>
                <c:pt idx="4774">
                  <c:v>41526</c:v>
                </c:pt>
                <c:pt idx="4775">
                  <c:v>41526</c:v>
                </c:pt>
                <c:pt idx="4776">
                  <c:v>41526</c:v>
                </c:pt>
                <c:pt idx="4777">
                  <c:v>41526</c:v>
                </c:pt>
                <c:pt idx="4778">
                  <c:v>41527</c:v>
                </c:pt>
                <c:pt idx="4779">
                  <c:v>41527</c:v>
                </c:pt>
                <c:pt idx="4780">
                  <c:v>41527</c:v>
                </c:pt>
                <c:pt idx="4781">
                  <c:v>41527</c:v>
                </c:pt>
                <c:pt idx="4782">
                  <c:v>41527</c:v>
                </c:pt>
                <c:pt idx="4783">
                  <c:v>41527</c:v>
                </c:pt>
                <c:pt idx="4784">
                  <c:v>41527</c:v>
                </c:pt>
                <c:pt idx="4785">
                  <c:v>41527</c:v>
                </c:pt>
                <c:pt idx="4786">
                  <c:v>41527</c:v>
                </c:pt>
                <c:pt idx="4787">
                  <c:v>41527</c:v>
                </c:pt>
                <c:pt idx="4788">
                  <c:v>41527</c:v>
                </c:pt>
                <c:pt idx="4789">
                  <c:v>41527</c:v>
                </c:pt>
                <c:pt idx="4790">
                  <c:v>41527</c:v>
                </c:pt>
                <c:pt idx="4791">
                  <c:v>41527</c:v>
                </c:pt>
                <c:pt idx="4792">
                  <c:v>41527</c:v>
                </c:pt>
                <c:pt idx="4793">
                  <c:v>41527</c:v>
                </c:pt>
                <c:pt idx="4794">
                  <c:v>41527</c:v>
                </c:pt>
                <c:pt idx="4795">
                  <c:v>41527</c:v>
                </c:pt>
                <c:pt idx="4796">
                  <c:v>41527</c:v>
                </c:pt>
                <c:pt idx="4797">
                  <c:v>41527</c:v>
                </c:pt>
                <c:pt idx="4798">
                  <c:v>41528</c:v>
                </c:pt>
                <c:pt idx="4799">
                  <c:v>41528</c:v>
                </c:pt>
                <c:pt idx="4800">
                  <c:v>41528</c:v>
                </c:pt>
                <c:pt idx="4801">
                  <c:v>41528</c:v>
                </c:pt>
                <c:pt idx="4802">
                  <c:v>41528</c:v>
                </c:pt>
                <c:pt idx="4803">
                  <c:v>41528</c:v>
                </c:pt>
                <c:pt idx="4804">
                  <c:v>41528</c:v>
                </c:pt>
                <c:pt idx="4805">
                  <c:v>41528</c:v>
                </c:pt>
                <c:pt idx="4806">
                  <c:v>41528</c:v>
                </c:pt>
                <c:pt idx="4807">
                  <c:v>41528</c:v>
                </c:pt>
                <c:pt idx="4808">
                  <c:v>41528</c:v>
                </c:pt>
                <c:pt idx="4809">
                  <c:v>41528</c:v>
                </c:pt>
                <c:pt idx="4810">
                  <c:v>41528</c:v>
                </c:pt>
                <c:pt idx="4811">
                  <c:v>41528</c:v>
                </c:pt>
                <c:pt idx="4812">
                  <c:v>41528</c:v>
                </c:pt>
                <c:pt idx="4813">
                  <c:v>41528</c:v>
                </c:pt>
                <c:pt idx="4814">
                  <c:v>41528</c:v>
                </c:pt>
                <c:pt idx="4815">
                  <c:v>41528</c:v>
                </c:pt>
                <c:pt idx="4816">
                  <c:v>41528</c:v>
                </c:pt>
                <c:pt idx="4817">
                  <c:v>41528</c:v>
                </c:pt>
                <c:pt idx="4818">
                  <c:v>41529</c:v>
                </c:pt>
                <c:pt idx="4819">
                  <c:v>41529</c:v>
                </c:pt>
                <c:pt idx="4820">
                  <c:v>41529</c:v>
                </c:pt>
                <c:pt idx="4821">
                  <c:v>41529</c:v>
                </c:pt>
                <c:pt idx="4822">
                  <c:v>41529</c:v>
                </c:pt>
                <c:pt idx="4823">
                  <c:v>41529</c:v>
                </c:pt>
                <c:pt idx="4824">
                  <c:v>41529</c:v>
                </c:pt>
                <c:pt idx="4825">
                  <c:v>41529</c:v>
                </c:pt>
                <c:pt idx="4826">
                  <c:v>41529</c:v>
                </c:pt>
                <c:pt idx="4827">
                  <c:v>41529</c:v>
                </c:pt>
                <c:pt idx="4828">
                  <c:v>41529</c:v>
                </c:pt>
                <c:pt idx="4829">
                  <c:v>41529</c:v>
                </c:pt>
                <c:pt idx="4830">
                  <c:v>41529</c:v>
                </c:pt>
                <c:pt idx="4831">
                  <c:v>41529</c:v>
                </c:pt>
                <c:pt idx="4832">
                  <c:v>41529</c:v>
                </c:pt>
                <c:pt idx="4833">
                  <c:v>41529</c:v>
                </c:pt>
                <c:pt idx="4834">
                  <c:v>41529</c:v>
                </c:pt>
                <c:pt idx="4835">
                  <c:v>41530</c:v>
                </c:pt>
                <c:pt idx="4836">
                  <c:v>41530</c:v>
                </c:pt>
                <c:pt idx="4837">
                  <c:v>41530</c:v>
                </c:pt>
                <c:pt idx="4838">
                  <c:v>41530</c:v>
                </c:pt>
                <c:pt idx="4839">
                  <c:v>41530</c:v>
                </c:pt>
                <c:pt idx="4840">
                  <c:v>41530</c:v>
                </c:pt>
                <c:pt idx="4841">
                  <c:v>41530</c:v>
                </c:pt>
                <c:pt idx="4842">
                  <c:v>41530</c:v>
                </c:pt>
                <c:pt idx="4843">
                  <c:v>41530</c:v>
                </c:pt>
                <c:pt idx="4844">
                  <c:v>41530</c:v>
                </c:pt>
                <c:pt idx="4845">
                  <c:v>41531</c:v>
                </c:pt>
                <c:pt idx="4846">
                  <c:v>41531</c:v>
                </c:pt>
                <c:pt idx="4847">
                  <c:v>41531</c:v>
                </c:pt>
                <c:pt idx="4848">
                  <c:v>41531</c:v>
                </c:pt>
                <c:pt idx="4849">
                  <c:v>41531</c:v>
                </c:pt>
                <c:pt idx="4850">
                  <c:v>41531</c:v>
                </c:pt>
                <c:pt idx="4851">
                  <c:v>41531</c:v>
                </c:pt>
                <c:pt idx="4852">
                  <c:v>41531</c:v>
                </c:pt>
                <c:pt idx="4853">
                  <c:v>41531</c:v>
                </c:pt>
                <c:pt idx="4854">
                  <c:v>41531</c:v>
                </c:pt>
                <c:pt idx="4855">
                  <c:v>41531</c:v>
                </c:pt>
                <c:pt idx="4856">
                  <c:v>41531</c:v>
                </c:pt>
                <c:pt idx="4857">
                  <c:v>41531</c:v>
                </c:pt>
                <c:pt idx="4858">
                  <c:v>41531</c:v>
                </c:pt>
                <c:pt idx="4859">
                  <c:v>41531</c:v>
                </c:pt>
                <c:pt idx="4860">
                  <c:v>41531</c:v>
                </c:pt>
                <c:pt idx="4861">
                  <c:v>41531</c:v>
                </c:pt>
                <c:pt idx="4862">
                  <c:v>41531</c:v>
                </c:pt>
                <c:pt idx="4863">
                  <c:v>41531</c:v>
                </c:pt>
                <c:pt idx="4864">
                  <c:v>41531</c:v>
                </c:pt>
                <c:pt idx="4865">
                  <c:v>41532</c:v>
                </c:pt>
                <c:pt idx="4866">
                  <c:v>41532</c:v>
                </c:pt>
                <c:pt idx="4867">
                  <c:v>41532</c:v>
                </c:pt>
                <c:pt idx="4868">
                  <c:v>41532</c:v>
                </c:pt>
                <c:pt idx="4869">
                  <c:v>41532</c:v>
                </c:pt>
                <c:pt idx="4870">
                  <c:v>41532</c:v>
                </c:pt>
                <c:pt idx="4871">
                  <c:v>41532</c:v>
                </c:pt>
                <c:pt idx="4872">
                  <c:v>41532</c:v>
                </c:pt>
                <c:pt idx="4873">
                  <c:v>41532</c:v>
                </c:pt>
                <c:pt idx="4874">
                  <c:v>41532</c:v>
                </c:pt>
                <c:pt idx="4875">
                  <c:v>41532</c:v>
                </c:pt>
                <c:pt idx="4876">
                  <c:v>41532</c:v>
                </c:pt>
                <c:pt idx="4877">
                  <c:v>41532</c:v>
                </c:pt>
                <c:pt idx="4878">
                  <c:v>41532</c:v>
                </c:pt>
                <c:pt idx="4879">
                  <c:v>41532</c:v>
                </c:pt>
                <c:pt idx="4880">
                  <c:v>41532</c:v>
                </c:pt>
                <c:pt idx="4881">
                  <c:v>41532</c:v>
                </c:pt>
                <c:pt idx="4882">
                  <c:v>41532</c:v>
                </c:pt>
                <c:pt idx="4883">
                  <c:v>41532</c:v>
                </c:pt>
                <c:pt idx="4884">
                  <c:v>41532</c:v>
                </c:pt>
                <c:pt idx="4885">
                  <c:v>41533</c:v>
                </c:pt>
                <c:pt idx="4886">
                  <c:v>41533</c:v>
                </c:pt>
                <c:pt idx="4887">
                  <c:v>41533</c:v>
                </c:pt>
                <c:pt idx="4888">
                  <c:v>41533</c:v>
                </c:pt>
                <c:pt idx="4889">
                  <c:v>41533</c:v>
                </c:pt>
                <c:pt idx="4890">
                  <c:v>41533</c:v>
                </c:pt>
                <c:pt idx="4891">
                  <c:v>41533</c:v>
                </c:pt>
                <c:pt idx="4892">
                  <c:v>41533</c:v>
                </c:pt>
                <c:pt idx="4893">
                  <c:v>41533</c:v>
                </c:pt>
                <c:pt idx="4894">
                  <c:v>41533</c:v>
                </c:pt>
                <c:pt idx="4895">
                  <c:v>41533</c:v>
                </c:pt>
                <c:pt idx="4896">
                  <c:v>41533</c:v>
                </c:pt>
                <c:pt idx="4897">
                  <c:v>41533</c:v>
                </c:pt>
                <c:pt idx="4898">
                  <c:v>41533</c:v>
                </c:pt>
                <c:pt idx="4899">
                  <c:v>41533</c:v>
                </c:pt>
                <c:pt idx="4900">
                  <c:v>41533</c:v>
                </c:pt>
                <c:pt idx="4901">
                  <c:v>41533</c:v>
                </c:pt>
                <c:pt idx="4902">
                  <c:v>41533</c:v>
                </c:pt>
                <c:pt idx="4903">
                  <c:v>41533</c:v>
                </c:pt>
                <c:pt idx="4904">
                  <c:v>41533</c:v>
                </c:pt>
                <c:pt idx="4905">
                  <c:v>41534</c:v>
                </c:pt>
                <c:pt idx="4906">
                  <c:v>41534</c:v>
                </c:pt>
                <c:pt idx="4907">
                  <c:v>41534</c:v>
                </c:pt>
                <c:pt idx="4908">
                  <c:v>41534</c:v>
                </c:pt>
                <c:pt idx="4909">
                  <c:v>41534</c:v>
                </c:pt>
                <c:pt idx="4910">
                  <c:v>41534</c:v>
                </c:pt>
                <c:pt idx="4911">
                  <c:v>41534</c:v>
                </c:pt>
                <c:pt idx="4912">
                  <c:v>41534</c:v>
                </c:pt>
                <c:pt idx="4913">
                  <c:v>41534</c:v>
                </c:pt>
                <c:pt idx="4914">
                  <c:v>41534</c:v>
                </c:pt>
                <c:pt idx="4915">
                  <c:v>41534</c:v>
                </c:pt>
                <c:pt idx="4916">
                  <c:v>41534</c:v>
                </c:pt>
                <c:pt idx="4917">
                  <c:v>41534</c:v>
                </c:pt>
                <c:pt idx="4918">
                  <c:v>41534</c:v>
                </c:pt>
                <c:pt idx="4919">
                  <c:v>41534</c:v>
                </c:pt>
                <c:pt idx="4920">
                  <c:v>41534</c:v>
                </c:pt>
                <c:pt idx="4921">
                  <c:v>41534</c:v>
                </c:pt>
                <c:pt idx="4922">
                  <c:v>41534</c:v>
                </c:pt>
                <c:pt idx="4923">
                  <c:v>41534</c:v>
                </c:pt>
                <c:pt idx="4924">
                  <c:v>41535</c:v>
                </c:pt>
                <c:pt idx="4925">
                  <c:v>41535</c:v>
                </c:pt>
                <c:pt idx="4926">
                  <c:v>41535</c:v>
                </c:pt>
                <c:pt idx="4927">
                  <c:v>41535</c:v>
                </c:pt>
                <c:pt idx="4928">
                  <c:v>41535</c:v>
                </c:pt>
                <c:pt idx="4929">
                  <c:v>41535</c:v>
                </c:pt>
                <c:pt idx="4930">
                  <c:v>41535</c:v>
                </c:pt>
                <c:pt idx="4931">
                  <c:v>41535</c:v>
                </c:pt>
                <c:pt idx="4932">
                  <c:v>41535</c:v>
                </c:pt>
                <c:pt idx="4933">
                  <c:v>41535</c:v>
                </c:pt>
                <c:pt idx="4934">
                  <c:v>41535</c:v>
                </c:pt>
                <c:pt idx="4935">
                  <c:v>41535</c:v>
                </c:pt>
                <c:pt idx="4936">
                  <c:v>41535</c:v>
                </c:pt>
                <c:pt idx="4937">
                  <c:v>41535</c:v>
                </c:pt>
                <c:pt idx="4938">
                  <c:v>41535</c:v>
                </c:pt>
                <c:pt idx="4939">
                  <c:v>41535</c:v>
                </c:pt>
                <c:pt idx="4940">
                  <c:v>41535</c:v>
                </c:pt>
                <c:pt idx="4941">
                  <c:v>41535</c:v>
                </c:pt>
                <c:pt idx="4942">
                  <c:v>41535</c:v>
                </c:pt>
                <c:pt idx="4943">
                  <c:v>41535</c:v>
                </c:pt>
                <c:pt idx="4944">
                  <c:v>41536</c:v>
                </c:pt>
                <c:pt idx="4945">
                  <c:v>41536</c:v>
                </c:pt>
                <c:pt idx="4946">
                  <c:v>41536</c:v>
                </c:pt>
                <c:pt idx="4947">
                  <c:v>41536</c:v>
                </c:pt>
                <c:pt idx="4948">
                  <c:v>41536</c:v>
                </c:pt>
                <c:pt idx="4949">
                  <c:v>41536</c:v>
                </c:pt>
                <c:pt idx="4950">
                  <c:v>41536</c:v>
                </c:pt>
                <c:pt idx="4951">
                  <c:v>41536</c:v>
                </c:pt>
                <c:pt idx="4952">
                  <c:v>41536</c:v>
                </c:pt>
                <c:pt idx="4953">
                  <c:v>41536</c:v>
                </c:pt>
                <c:pt idx="4954">
                  <c:v>41536</c:v>
                </c:pt>
                <c:pt idx="4955">
                  <c:v>41536</c:v>
                </c:pt>
                <c:pt idx="4956">
                  <c:v>41536</c:v>
                </c:pt>
                <c:pt idx="4957">
                  <c:v>41536</c:v>
                </c:pt>
                <c:pt idx="4958">
                  <c:v>41536</c:v>
                </c:pt>
                <c:pt idx="4959">
                  <c:v>41536</c:v>
                </c:pt>
                <c:pt idx="4960">
                  <c:v>41536</c:v>
                </c:pt>
                <c:pt idx="4961">
                  <c:v>41536</c:v>
                </c:pt>
                <c:pt idx="4962">
                  <c:v>41536</c:v>
                </c:pt>
                <c:pt idx="4963">
                  <c:v>41536</c:v>
                </c:pt>
                <c:pt idx="4964">
                  <c:v>41537</c:v>
                </c:pt>
                <c:pt idx="4965">
                  <c:v>41537</c:v>
                </c:pt>
                <c:pt idx="4966">
                  <c:v>41537</c:v>
                </c:pt>
                <c:pt idx="4967">
                  <c:v>41537</c:v>
                </c:pt>
                <c:pt idx="4968">
                  <c:v>41537</c:v>
                </c:pt>
                <c:pt idx="4969">
                  <c:v>41537</c:v>
                </c:pt>
                <c:pt idx="4970">
                  <c:v>41537</c:v>
                </c:pt>
                <c:pt idx="4971">
                  <c:v>41537</c:v>
                </c:pt>
                <c:pt idx="4972">
                  <c:v>41537</c:v>
                </c:pt>
                <c:pt idx="4973">
                  <c:v>41537</c:v>
                </c:pt>
                <c:pt idx="4974">
                  <c:v>41537</c:v>
                </c:pt>
                <c:pt idx="4975">
                  <c:v>41537</c:v>
                </c:pt>
                <c:pt idx="4976">
                  <c:v>41537</c:v>
                </c:pt>
                <c:pt idx="4977">
                  <c:v>41537</c:v>
                </c:pt>
                <c:pt idx="4978">
                  <c:v>41537</c:v>
                </c:pt>
                <c:pt idx="4979">
                  <c:v>41537</c:v>
                </c:pt>
                <c:pt idx="4980">
                  <c:v>41537</c:v>
                </c:pt>
                <c:pt idx="4981">
                  <c:v>41537</c:v>
                </c:pt>
                <c:pt idx="4982">
                  <c:v>41537</c:v>
                </c:pt>
                <c:pt idx="4983">
                  <c:v>41537</c:v>
                </c:pt>
                <c:pt idx="4984">
                  <c:v>41538</c:v>
                </c:pt>
                <c:pt idx="4985">
                  <c:v>41538</c:v>
                </c:pt>
                <c:pt idx="4986">
                  <c:v>41538</c:v>
                </c:pt>
                <c:pt idx="4987">
                  <c:v>41538</c:v>
                </c:pt>
                <c:pt idx="4988">
                  <c:v>41538</c:v>
                </c:pt>
                <c:pt idx="4989">
                  <c:v>41538</c:v>
                </c:pt>
                <c:pt idx="4990">
                  <c:v>41538</c:v>
                </c:pt>
                <c:pt idx="4991">
                  <c:v>41538</c:v>
                </c:pt>
                <c:pt idx="4992">
                  <c:v>41538</c:v>
                </c:pt>
                <c:pt idx="4993">
                  <c:v>41538</c:v>
                </c:pt>
                <c:pt idx="4994">
                  <c:v>41538</c:v>
                </c:pt>
                <c:pt idx="4995">
                  <c:v>41538</c:v>
                </c:pt>
                <c:pt idx="4996">
                  <c:v>41538</c:v>
                </c:pt>
                <c:pt idx="4997">
                  <c:v>41538</c:v>
                </c:pt>
                <c:pt idx="4998">
                  <c:v>41538</c:v>
                </c:pt>
                <c:pt idx="4999">
                  <c:v>41538</c:v>
                </c:pt>
                <c:pt idx="5000">
                  <c:v>41538</c:v>
                </c:pt>
                <c:pt idx="5001">
                  <c:v>41538</c:v>
                </c:pt>
                <c:pt idx="5002">
                  <c:v>41538</c:v>
                </c:pt>
                <c:pt idx="5003">
                  <c:v>41538</c:v>
                </c:pt>
                <c:pt idx="5004">
                  <c:v>41539</c:v>
                </c:pt>
                <c:pt idx="5005">
                  <c:v>41539</c:v>
                </c:pt>
                <c:pt idx="5006">
                  <c:v>41539</c:v>
                </c:pt>
                <c:pt idx="5007">
                  <c:v>41539</c:v>
                </c:pt>
                <c:pt idx="5008">
                  <c:v>41539</c:v>
                </c:pt>
                <c:pt idx="5009">
                  <c:v>41539</c:v>
                </c:pt>
                <c:pt idx="5010">
                  <c:v>41539</c:v>
                </c:pt>
                <c:pt idx="5011">
                  <c:v>41539</c:v>
                </c:pt>
                <c:pt idx="5012">
                  <c:v>41539</c:v>
                </c:pt>
                <c:pt idx="5013">
                  <c:v>41539</c:v>
                </c:pt>
                <c:pt idx="5014">
                  <c:v>41539</c:v>
                </c:pt>
                <c:pt idx="5015">
                  <c:v>41539</c:v>
                </c:pt>
                <c:pt idx="5016">
                  <c:v>41539</c:v>
                </c:pt>
                <c:pt idx="5017">
                  <c:v>41539</c:v>
                </c:pt>
                <c:pt idx="5018">
                  <c:v>41539</c:v>
                </c:pt>
                <c:pt idx="5019">
                  <c:v>41539</c:v>
                </c:pt>
                <c:pt idx="5020">
                  <c:v>41539</c:v>
                </c:pt>
                <c:pt idx="5021">
                  <c:v>41539</c:v>
                </c:pt>
                <c:pt idx="5022">
                  <c:v>41539</c:v>
                </c:pt>
                <c:pt idx="5023">
                  <c:v>41540</c:v>
                </c:pt>
                <c:pt idx="5024">
                  <c:v>41540</c:v>
                </c:pt>
                <c:pt idx="5025">
                  <c:v>41540</c:v>
                </c:pt>
                <c:pt idx="5026">
                  <c:v>41540</c:v>
                </c:pt>
                <c:pt idx="5027">
                  <c:v>41540</c:v>
                </c:pt>
                <c:pt idx="5028">
                  <c:v>41540</c:v>
                </c:pt>
                <c:pt idx="5029">
                  <c:v>41540</c:v>
                </c:pt>
                <c:pt idx="5030">
                  <c:v>41540</c:v>
                </c:pt>
                <c:pt idx="5031">
                  <c:v>41540</c:v>
                </c:pt>
                <c:pt idx="5032">
                  <c:v>41540</c:v>
                </c:pt>
                <c:pt idx="5033">
                  <c:v>41540</c:v>
                </c:pt>
                <c:pt idx="5034">
                  <c:v>41540</c:v>
                </c:pt>
                <c:pt idx="5035">
                  <c:v>41540</c:v>
                </c:pt>
                <c:pt idx="5036">
                  <c:v>41540</c:v>
                </c:pt>
                <c:pt idx="5037">
                  <c:v>41540</c:v>
                </c:pt>
                <c:pt idx="5038">
                  <c:v>41540</c:v>
                </c:pt>
                <c:pt idx="5039">
                  <c:v>41540</c:v>
                </c:pt>
                <c:pt idx="5040">
                  <c:v>41540</c:v>
                </c:pt>
                <c:pt idx="5041">
                  <c:v>41540</c:v>
                </c:pt>
                <c:pt idx="5042">
                  <c:v>41540</c:v>
                </c:pt>
                <c:pt idx="5043">
                  <c:v>41541</c:v>
                </c:pt>
                <c:pt idx="5044">
                  <c:v>41541</c:v>
                </c:pt>
                <c:pt idx="5045">
                  <c:v>41541</c:v>
                </c:pt>
                <c:pt idx="5046">
                  <c:v>41541</c:v>
                </c:pt>
                <c:pt idx="5047">
                  <c:v>41541</c:v>
                </c:pt>
                <c:pt idx="5048">
                  <c:v>41541</c:v>
                </c:pt>
                <c:pt idx="5049">
                  <c:v>41541</c:v>
                </c:pt>
                <c:pt idx="5050">
                  <c:v>41541</c:v>
                </c:pt>
                <c:pt idx="5051">
                  <c:v>41541</c:v>
                </c:pt>
                <c:pt idx="5052">
                  <c:v>41541</c:v>
                </c:pt>
                <c:pt idx="5053">
                  <c:v>41541</c:v>
                </c:pt>
                <c:pt idx="5054">
                  <c:v>41541</c:v>
                </c:pt>
                <c:pt idx="5055">
                  <c:v>41541</c:v>
                </c:pt>
                <c:pt idx="5056">
                  <c:v>41541</c:v>
                </c:pt>
                <c:pt idx="5057">
                  <c:v>41541</c:v>
                </c:pt>
                <c:pt idx="5058">
                  <c:v>41541</c:v>
                </c:pt>
                <c:pt idx="5059">
                  <c:v>41541</c:v>
                </c:pt>
                <c:pt idx="5060">
                  <c:v>41541</c:v>
                </c:pt>
                <c:pt idx="5061">
                  <c:v>41541</c:v>
                </c:pt>
                <c:pt idx="5062">
                  <c:v>41541</c:v>
                </c:pt>
                <c:pt idx="5063">
                  <c:v>41542</c:v>
                </c:pt>
                <c:pt idx="5064">
                  <c:v>41542</c:v>
                </c:pt>
                <c:pt idx="5065">
                  <c:v>41542</c:v>
                </c:pt>
                <c:pt idx="5066">
                  <c:v>41542</c:v>
                </c:pt>
                <c:pt idx="5067">
                  <c:v>41542</c:v>
                </c:pt>
                <c:pt idx="5068">
                  <c:v>41542</c:v>
                </c:pt>
                <c:pt idx="5069">
                  <c:v>41542</c:v>
                </c:pt>
                <c:pt idx="5070">
                  <c:v>41542</c:v>
                </c:pt>
                <c:pt idx="5071">
                  <c:v>41542</c:v>
                </c:pt>
                <c:pt idx="5072">
                  <c:v>41542</c:v>
                </c:pt>
                <c:pt idx="5073">
                  <c:v>41542</c:v>
                </c:pt>
                <c:pt idx="5074">
                  <c:v>41542</c:v>
                </c:pt>
                <c:pt idx="5075">
                  <c:v>41542</c:v>
                </c:pt>
                <c:pt idx="5076">
                  <c:v>41542</c:v>
                </c:pt>
                <c:pt idx="5077">
                  <c:v>41542</c:v>
                </c:pt>
                <c:pt idx="5078">
                  <c:v>41542</c:v>
                </c:pt>
                <c:pt idx="5079">
                  <c:v>41542</c:v>
                </c:pt>
                <c:pt idx="5080">
                  <c:v>41542</c:v>
                </c:pt>
                <c:pt idx="5081">
                  <c:v>41542</c:v>
                </c:pt>
                <c:pt idx="5082">
                  <c:v>41542</c:v>
                </c:pt>
                <c:pt idx="5083">
                  <c:v>41543</c:v>
                </c:pt>
                <c:pt idx="5084">
                  <c:v>41543</c:v>
                </c:pt>
                <c:pt idx="5085">
                  <c:v>41543</c:v>
                </c:pt>
                <c:pt idx="5086">
                  <c:v>41543</c:v>
                </c:pt>
                <c:pt idx="5087">
                  <c:v>41543</c:v>
                </c:pt>
                <c:pt idx="5088">
                  <c:v>41543</c:v>
                </c:pt>
                <c:pt idx="5089">
                  <c:v>41543</c:v>
                </c:pt>
                <c:pt idx="5090">
                  <c:v>41543</c:v>
                </c:pt>
                <c:pt idx="5091">
                  <c:v>41543</c:v>
                </c:pt>
                <c:pt idx="5092">
                  <c:v>41543</c:v>
                </c:pt>
                <c:pt idx="5093">
                  <c:v>41543</c:v>
                </c:pt>
                <c:pt idx="5094">
                  <c:v>41543</c:v>
                </c:pt>
                <c:pt idx="5095">
                  <c:v>41543</c:v>
                </c:pt>
                <c:pt idx="5096">
                  <c:v>41543</c:v>
                </c:pt>
                <c:pt idx="5097">
                  <c:v>41543</c:v>
                </c:pt>
                <c:pt idx="5098">
                  <c:v>41543</c:v>
                </c:pt>
                <c:pt idx="5099">
                  <c:v>41543</c:v>
                </c:pt>
                <c:pt idx="5100">
                  <c:v>41543</c:v>
                </c:pt>
                <c:pt idx="5101">
                  <c:v>41543</c:v>
                </c:pt>
                <c:pt idx="5102">
                  <c:v>41543</c:v>
                </c:pt>
                <c:pt idx="5103">
                  <c:v>41544</c:v>
                </c:pt>
                <c:pt idx="5104">
                  <c:v>41544</c:v>
                </c:pt>
                <c:pt idx="5105">
                  <c:v>41544</c:v>
                </c:pt>
                <c:pt idx="5106">
                  <c:v>41544</c:v>
                </c:pt>
                <c:pt idx="5107">
                  <c:v>41544</c:v>
                </c:pt>
                <c:pt idx="5108">
                  <c:v>41544</c:v>
                </c:pt>
                <c:pt idx="5109">
                  <c:v>41544</c:v>
                </c:pt>
                <c:pt idx="5110">
                  <c:v>41544</c:v>
                </c:pt>
                <c:pt idx="5111">
                  <c:v>41544</c:v>
                </c:pt>
                <c:pt idx="5112">
                  <c:v>41544</c:v>
                </c:pt>
                <c:pt idx="5113">
                  <c:v>41544</c:v>
                </c:pt>
                <c:pt idx="5114">
                  <c:v>41544</c:v>
                </c:pt>
                <c:pt idx="5115">
                  <c:v>41544</c:v>
                </c:pt>
                <c:pt idx="5116">
                  <c:v>41544</c:v>
                </c:pt>
                <c:pt idx="5117">
                  <c:v>41544</c:v>
                </c:pt>
                <c:pt idx="5118">
                  <c:v>41544</c:v>
                </c:pt>
                <c:pt idx="5119">
                  <c:v>41544</c:v>
                </c:pt>
                <c:pt idx="5120">
                  <c:v>41544</c:v>
                </c:pt>
                <c:pt idx="5121">
                  <c:v>41544</c:v>
                </c:pt>
                <c:pt idx="5122">
                  <c:v>41545</c:v>
                </c:pt>
                <c:pt idx="5123">
                  <c:v>41545</c:v>
                </c:pt>
                <c:pt idx="5124">
                  <c:v>41545</c:v>
                </c:pt>
                <c:pt idx="5125">
                  <c:v>41545</c:v>
                </c:pt>
                <c:pt idx="5126">
                  <c:v>41545</c:v>
                </c:pt>
                <c:pt idx="5127">
                  <c:v>41545</c:v>
                </c:pt>
                <c:pt idx="5128">
                  <c:v>41545</c:v>
                </c:pt>
                <c:pt idx="5129">
                  <c:v>41545</c:v>
                </c:pt>
                <c:pt idx="5130">
                  <c:v>41545</c:v>
                </c:pt>
                <c:pt idx="5131">
                  <c:v>41545</c:v>
                </c:pt>
                <c:pt idx="5132">
                  <c:v>41545</c:v>
                </c:pt>
                <c:pt idx="5133">
                  <c:v>41545</c:v>
                </c:pt>
                <c:pt idx="5134">
                  <c:v>41545</c:v>
                </c:pt>
                <c:pt idx="5135">
                  <c:v>41545</c:v>
                </c:pt>
                <c:pt idx="5136">
                  <c:v>41545</c:v>
                </c:pt>
                <c:pt idx="5137">
                  <c:v>41545</c:v>
                </c:pt>
                <c:pt idx="5138">
                  <c:v>41545</c:v>
                </c:pt>
                <c:pt idx="5139">
                  <c:v>41545</c:v>
                </c:pt>
                <c:pt idx="5140">
                  <c:v>41545</c:v>
                </c:pt>
                <c:pt idx="5141">
                  <c:v>41545</c:v>
                </c:pt>
                <c:pt idx="5142">
                  <c:v>41546</c:v>
                </c:pt>
                <c:pt idx="5143">
                  <c:v>41546</c:v>
                </c:pt>
                <c:pt idx="5144">
                  <c:v>41546</c:v>
                </c:pt>
                <c:pt idx="5145">
                  <c:v>41546</c:v>
                </c:pt>
                <c:pt idx="5146">
                  <c:v>41546</c:v>
                </c:pt>
                <c:pt idx="5147">
                  <c:v>41546</c:v>
                </c:pt>
                <c:pt idx="5148">
                  <c:v>41546</c:v>
                </c:pt>
                <c:pt idx="5149">
                  <c:v>41546</c:v>
                </c:pt>
                <c:pt idx="5150">
                  <c:v>41546</c:v>
                </c:pt>
                <c:pt idx="5151">
                  <c:v>41546</c:v>
                </c:pt>
                <c:pt idx="5152">
                  <c:v>41546</c:v>
                </c:pt>
                <c:pt idx="5153">
                  <c:v>41546</c:v>
                </c:pt>
                <c:pt idx="5154">
                  <c:v>41546</c:v>
                </c:pt>
                <c:pt idx="5155">
                  <c:v>41546</c:v>
                </c:pt>
                <c:pt idx="5156">
                  <c:v>41546</c:v>
                </c:pt>
                <c:pt idx="5157">
                  <c:v>41546</c:v>
                </c:pt>
                <c:pt idx="5158">
                  <c:v>41546</c:v>
                </c:pt>
                <c:pt idx="5159">
                  <c:v>41546</c:v>
                </c:pt>
                <c:pt idx="5160">
                  <c:v>41546</c:v>
                </c:pt>
                <c:pt idx="5161">
                  <c:v>41546</c:v>
                </c:pt>
                <c:pt idx="5162">
                  <c:v>41547</c:v>
                </c:pt>
                <c:pt idx="5163">
                  <c:v>41547</c:v>
                </c:pt>
                <c:pt idx="5164">
                  <c:v>41547</c:v>
                </c:pt>
                <c:pt idx="5165">
                  <c:v>41547</c:v>
                </c:pt>
                <c:pt idx="5166">
                  <c:v>41547</c:v>
                </c:pt>
                <c:pt idx="5167">
                  <c:v>41547</c:v>
                </c:pt>
                <c:pt idx="5168">
                  <c:v>41547</c:v>
                </c:pt>
                <c:pt idx="5169">
                  <c:v>41547</c:v>
                </c:pt>
                <c:pt idx="5170">
                  <c:v>41547</c:v>
                </c:pt>
                <c:pt idx="5171">
                  <c:v>41547</c:v>
                </c:pt>
                <c:pt idx="5172">
                  <c:v>41547</c:v>
                </c:pt>
                <c:pt idx="5173">
                  <c:v>41547</c:v>
                </c:pt>
                <c:pt idx="5174">
                  <c:v>41547</c:v>
                </c:pt>
                <c:pt idx="5175">
                  <c:v>41547</c:v>
                </c:pt>
                <c:pt idx="5176">
                  <c:v>41547</c:v>
                </c:pt>
                <c:pt idx="5177">
                  <c:v>41547</c:v>
                </c:pt>
                <c:pt idx="5178">
                  <c:v>41548</c:v>
                </c:pt>
                <c:pt idx="5179">
                  <c:v>41548</c:v>
                </c:pt>
                <c:pt idx="5180">
                  <c:v>41548</c:v>
                </c:pt>
                <c:pt idx="5181">
                  <c:v>41548</c:v>
                </c:pt>
                <c:pt idx="5182">
                  <c:v>41548</c:v>
                </c:pt>
                <c:pt idx="5183">
                  <c:v>41548</c:v>
                </c:pt>
                <c:pt idx="5184">
                  <c:v>41548</c:v>
                </c:pt>
                <c:pt idx="5185">
                  <c:v>41548</c:v>
                </c:pt>
                <c:pt idx="5186">
                  <c:v>41548</c:v>
                </c:pt>
                <c:pt idx="5187">
                  <c:v>41548</c:v>
                </c:pt>
                <c:pt idx="5188">
                  <c:v>41548</c:v>
                </c:pt>
                <c:pt idx="5189">
                  <c:v>41548</c:v>
                </c:pt>
                <c:pt idx="5190">
                  <c:v>41548</c:v>
                </c:pt>
                <c:pt idx="5191">
                  <c:v>41548</c:v>
                </c:pt>
                <c:pt idx="5192">
                  <c:v>41548</c:v>
                </c:pt>
                <c:pt idx="5193">
                  <c:v>41548</c:v>
                </c:pt>
                <c:pt idx="5194">
                  <c:v>41548</c:v>
                </c:pt>
                <c:pt idx="5195">
                  <c:v>41548</c:v>
                </c:pt>
                <c:pt idx="5196">
                  <c:v>41549</c:v>
                </c:pt>
                <c:pt idx="5197">
                  <c:v>41549</c:v>
                </c:pt>
                <c:pt idx="5198">
                  <c:v>41549</c:v>
                </c:pt>
                <c:pt idx="5199">
                  <c:v>41549</c:v>
                </c:pt>
                <c:pt idx="5200">
                  <c:v>41549</c:v>
                </c:pt>
                <c:pt idx="5201">
                  <c:v>41549</c:v>
                </c:pt>
                <c:pt idx="5202">
                  <c:v>41549</c:v>
                </c:pt>
                <c:pt idx="5203">
                  <c:v>41549</c:v>
                </c:pt>
                <c:pt idx="5204">
                  <c:v>41549</c:v>
                </c:pt>
                <c:pt idx="5205">
                  <c:v>41549</c:v>
                </c:pt>
                <c:pt idx="5206">
                  <c:v>41549</c:v>
                </c:pt>
                <c:pt idx="5207">
                  <c:v>41549</c:v>
                </c:pt>
                <c:pt idx="5208">
                  <c:v>41549</c:v>
                </c:pt>
                <c:pt idx="5209">
                  <c:v>41549</c:v>
                </c:pt>
                <c:pt idx="5210">
                  <c:v>41549</c:v>
                </c:pt>
                <c:pt idx="5211">
                  <c:v>41549</c:v>
                </c:pt>
                <c:pt idx="5212">
                  <c:v>41549</c:v>
                </c:pt>
                <c:pt idx="5213">
                  <c:v>41549</c:v>
                </c:pt>
                <c:pt idx="5214">
                  <c:v>41549</c:v>
                </c:pt>
                <c:pt idx="5215">
                  <c:v>41549</c:v>
                </c:pt>
                <c:pt idx="5216">
                  <c:v>41550</c:v>
                </c:pt>
                <c:pt idx="5217">
                  <c:v>41550</c:v>
                </c:pt>
                <c:pt idx="5218">
                  <c:v>41550</c:v>
                </c:pt>
                <c:pt idx="5219">
                  <c:v>41550</c:v>
                </c:pt>
                <c:pt idx="5220">
                  <c:v>41550</c:v>
                </c:pt>
                <c:pt idx="5221">
                  <c:v>41550</c:v>
                </c:pt>
                <c:pt idx="5222">
                  <c:v>41550</c:v>
                </c:pt>
                <c:pt idx="5223">
                  <c:v>41550</c:v>
                </c:pt>
                <c:pt idx="5224">
                  <c:v>41550</c:v>
                </c:pt>
                <c:pt idx="5225">
                  <c:v>41550</c:v>
                </c:pt>
                <c:pt idx="5226">
                  <c:v>41550</c:v>
                </c:pt>
                <c:pt idx="5227">
                  <c:v>41550</c:v>
                </c:pt>
                <c:pt idx="5228">
                  <c:v>41550</c:v>
                </c:pt>
                <c:pt idx="5229">
                  <c:v>41550</c:v>
                </c:pt>
                <c:pt idx="5230">
                  <c:v>41550</c:v>
                </c:pt>
                <c:pt idx="5231">
                  <c:v>41550</c:v>
                </c:pt>
                <c:pt idx="5232">
                  <c:v>41550</c:v>
                </c:pt>
                <c:pt idx="5233">
                  <c:v>41550</c:v>
                </c:pt>
                <c:pt idx="5234">
                  <c:v>41550</c:v>
                </c:pt>
                <c:pt idx="5235">
                  <c:v>41551</c:v>
                </c:pt>
                <c:pt idx="5236">
                  <c:v>41551</c:v>
                </c:pt>
                <c:pt idx="5237">
                  <c:v>41551</c:v>
                </c:pt>
                <c:pt idx="5238">
                  <c:v>41551</c:v>
                </c:pt>
                <c:pt idx="5239">
                  <c:v>41551</c:v>
                </c:pt>
                <c:pt idx="5240">
                  <c:v>41551</c:v>
                </c:pt>
                <c:pt idx="5241">
                  <c:v>41551</c:v>
                </c:pt>
                <c:pt idx="5242">
                  <c:v>41551</c:v>
                </c:pt>
                <c:pt idx="5243">
                  <c:v>41551</c:v>
                </c:pt>
                <c:pt idx="5244">
                  <c:v>41551</c:v>
                </c:pt>
                <c:pt idx="5245">
                  <c:v>41551</c:v>
                </c:pt>
                <c:pt idx="5246">
                  <c:v>41551</c:v>
                </c:pt>
                <c:pt idx="5247">
                  <c:v>41551</c:v>
                </c:pt>
                <c:pt idx="5248">
                  <c:v>41551</c:v>
                </c:pt>
                <c:pt idx="5249">
                  <c:v>41551</c:v>
                </c:pt>
                <c:pt idx="5250">
                  <c:v>41551</c:v>
                </c:pt>
                <c:pt idx="5251">
                  <c:v>41551</c:v>
                </c:pt>
                <c:pt idx="5252">
                  <c:v>41551</c:v>
                </c:pt>
                <c:pt idx="5253">
                  <c:v>41551</c:v>
                </c:pt>
                <c:pt idx="5254">
                  <c:v>41551</c:v>
                </c:pt>
                <c:pt idx="5255">
                  <c:v>41552</c:v>
                </c:pt>
                <c:pt idx="5256">
                  <c:v>41552</c:v>
                </c:pt>
                <c:pt idx="5257">
                  <c:v>41552</c:v>
                </c:pt>
                <c:pt idx="5258">
                  <c:v>41552</c:v>
                </c:pt>
                <c:pt idx="5259">
                  <c:v>41552</c:v>
                </c:pt>
                <c:pt idx="5260">
                  <c:v>41552</c:v>
                </c:pt>
                <c:pt idx="5261">
                  <c:v>41552</c:v>
                </c:pt>
                <c:pt idx="5262">
                  <c:v>41552</c:v>
                </c:pt>
                <c:pt idx="5263">
                  <c:v>41552</c:v>
                </c:pt>
                <c:pt idx="5264">
                  <c:v>41552</c:v>
                </c:pt>
                <c:pt idx="5265">
                  <c:v>41552</c:v>
                </c:pt>
                <c:pt idx="5266">
                  <c:v>41552</c:v>
                </c:pt>
                <c:pt idx="5267">
                  <c:v>41552</c:v>
                </c:pt>
                <c:pt idx="5268">
                  <c:v>41552</c:v>
                </c:pt>
                <c:pt idx="5269">
                  <c:v>41552</c:v>
                </c:pt>
                <c:pt idx="5270">
                  <c:v>41552</c:v>
                </c:pt>
                <c:pt idx="5271">
                  <c:v>41552</c:v>
                </c:pt>
                <c:pt idx="5272">
                  <c:v>41552</c:v>
                </c:pt>
                <c:pt idx="5273">
                  <c:v>41552</c:v>
                </c:pt>
                <c:pt idx="5274">
                  <c:v>41552</c:v>
                </c:pt>
                <c:pt idx="5275">
                  <c:v>41553</c:v>
                </c:pt>
                <c:pt idx="5276">
                  <c:v>41553</c:v>
                </c:pt>
                <c:pt idx="5277">
                  <c:v>41553</c:v>
                </c:pt>
                <c:pt idx="5278">
                  <c:v>41553</c:v>
                </c:pt>
                <c:pt idx="5279">
                  <c:v>41553</c:v>
                </c:pt>
                <c:pt idx="5280">
                  <c:v>41553</c:v>
                </c:pt>
                <c:pt idx="5281">
                  <c:v>41553</c:v>
                </c:pt>
                <c:pt idx="5282">
                  <c:v>41553</c:v>
                </c:pt>
                <c:pt idx="5283">
                  <c:v>41553</c:v>
                </c:pt>
                <c:pt idx="5284">
                  <c:v>41553</c:v>
                </c:pt>
                <c:pt idx="5285">
                  <c:v>41553</c:v>
                </c:pt>
                <c:pt idx="5286">
                  <c:v>41553</c:v>
                </c:pt>
                <c:pt idx="5287">
                  <c:v>41553</c:v>
                </c:pt>
                <c:pt idx="5288">
                  <c:v>41553</c:v>
                </c:pt>
                <c:pt idx="5289">
                  <c:v>41553</c:v>
                </c:pt>
                <c:pt idx="5290">
                  <c:v>41553</c:v>
                </c:pt>
                <c:pt idx="5291">
                  <c:v>41553</c:v>
                </c:pt>
                <c:pt idx="5292">
                  <c:v>41553</c:v>
                </c:pt>
                <c:pt idx="5293">
                  <c:v>41553</c:v>
                </c:pt>
                <c:pt idx="5294">
                  <c:v>41553</c:v>
                </c:pt>
                <c:pt idx="5295">
                  <c:v>41554</c:v>
                </c:pt>
                <c:pt idx="5296">
                  <c:v>41554</c:v>
                </c:pt>
                <c:pt idx="5297">
                  <c:v>41554</c:v>
                </c:pt>
                <c:pt idx="5298">
                  <c:v>41554</c:v>
                </c:pt>
                <c:pt idx="5299">
                  <c:v>41554</c:v>
                </c:pt>
                <c:pt idx="5300">
                  <c:v>41554</c:v>
                </c:pt>
                <c:pt idx="5301">
                  <c:v>41554</c:v>
                </c:pt>
                <c:pt idx="5302">
                  <c:v>41554</c:v>
                </c:pt>
                <c:pt idx="5303">
                  <c:v>41554</c:v>
                </c:pt>
                <c:pt idx="5304">
                  <c:v>41554</c:v>
                </c:pt>
                <c:pt idx="5305">
                  <c:v>41554</c:v>
                </c:pt>
                <c:pt idx="5306">
                  <c:v>41554</c:v>
                </c:pt>
                <c:pt idx="5307">
                  <c:v>41554</c:v>
                </c:pt>
                <c:pt idx="5308">
                  <c:v>41554</c:v>
                </c:pt>
                <c:pt idx="5309">
                  <c:v>41554</c:v>
                </c:pt>
                <c:pt idx="5310">
                  <c:v>41554</c:v>
                </c:pt>
                <c:pt idx="5311">
                  <c:v>41554</c:v>
                </c:pt>
                <c:pt idx="5312">
                  <c:v>41554</c:v>
                </c:pt>
                <c:pt idx="5313">
                  <c:v>41554</c:v>
                </c:pt>
                <c:pt idx="5314">
                  <c:v>41555</c:v>
                </c:pt>
                <c:pt idx="5315">
                  <c:v>41555</c:v>
                </c:pt>
                <c:pt idx="5316">
                  <c:v>41555</c:v>
                </c:pt>
                <c:pt idx="5317">
                  <c:v>41555</c:v>
                </c:pt>
                <c:pt idx="5318">
                  <c:v>41555</c:v>
                </c:pt>
                <c:pt idx="5319">
                  <c:v>41555</c:v>
                </c:pt>
                <c:pt idx="5320">
                  <c:v>41555</c:v>
                </c:pt>
                <c:pt idx="5321">
                  <c:v>41555</c:v>
                </c:pt>
                <c:pt idx="5322">
                  <c:v>41555</c:v>
                </c:pt>
                <c:pt idx="5323">
                  <c:v>41555</c:v>
                </c:pt>
                <c:pt idx="5324">
                  <c:v>41555</c:v>
                </c:pt>
                <c:pt idx="5325">
                  <c:v>41555</c:v>
                </c:pt>
                <c:pt idx="5326">
                  <c:v>41555</c:v>
                </c:pt>
                <c:pt idx="5327">
                  <c:v>41555</c:v>
                </c:pt>
                <c:pt idx="5328">
                  <c:v>41555</c:v>
                </c:pt>
                <c:pt idx="5329">
                  <c:v>41555</c:v>
                </c:pt>
                <c:pt idx="5330">
                  <c:v>41555</c:v>
                </c:pt>
                <c:pt idx="5331">
                  <c:v>41555</c:v>
                </c:pt>
                <c:pt idx="5332">
                  <c:v>41555</c:v>
                </c:pt>
                <c:pt idx="5333">
                  <c:v>41555</c:v>
                </c:pt>
                <c:pt idx="5334">
                  <c:v>41556</c:v>
                </c:pt>
                <c:pt idx="5335">
                  <c:v>41556</c:v>
                </c:pt>
                <c:pt idx="5336">
                  <c:v>41556</c:v>
                </c:pt>
                <c:pt idx="5337">
                  <c:v>41556</c:v>
                </c:pt>
                <c:pt idx="5338">
                  <c:v>41556</c:v>
                </c:pt>
                <c:pt idx="5339">
                  <c:v>41556</c:v>
                </c:pt>
                <c:pt idx="5340">
                  <c:v>41556</c:v>
                </c:pt>
                <c:pt idx="5341">
                  <c:v>41556</c:v>
                </c:pt>
                <c:pt idx="5342">
                  <c:v>41556</c:v>
                </c:pt>
                <c:pt idx="5343">
                  <c:v>41556</c:v>
                </c:pt>
                <c:pt idx="5344">
                  <c:v>41556</c:v>
                </c:pt>
                <c:pt idx="5345">
                  <c:v>41556</c:v>
                </c:pt>
                <c:pt idx="5346">
                  <c:v>41556</c:v>
                </c:pt>
                <c:pt idx="5347">
                  <c:v>41556</c:v>
                </c:pt>
                <c:pt idx="5348">
                  <c:v>41556</c:v>
                </c:pt>
                <c:pt idx="5349">
                  <c:v>41556</c:v>
                </c:pt>
                <c:pt idx="5350">
                  <c:v>41556</c:v>
                </c:pt>
                <c:pt idx="5351">
                  <c:v>41556</c:v>
                </c:pt>
                <c:pt idx="5352">
                  <c:v>41556</c:v>
                </c:pt>
                <c:pt idx="5353">
                  <c:v>41556</c:v>
                </c:pt>
                <c:pt idx="5354">
                  <c:v>41557</c:v>
                </c:pt>
                <c:pt idx="5355">
                  <c:v>41557</c:v>
                </c:pt>
                <c:pt idx="5356">
                  <c:v>41557</c:v>
                </c:pt>
                <c:pt idx="5357">
                  <c:v>41557</c:v>
                </c:pt>
                <c:pt idx="5358">
                  <c:v>41557</c:v>
                </c:pt>
                <c:pt idx="5359">
                  <c:v>41557</c:v>
                </c:pt>
                <c:pt idx="5360">
                  <c:v>41557</c:v>
                </c:pt>
                <c:pt idx="5361">
                  <c:v>41557</c:v>
                </c:pt>
                <c:pt idx="5362">
                  <c:v>41557</c:v>
                </c:pt>
                <c:pt idx="5363">
                  <c:v>41557</c:v>
                </c:pt>
                <c:pt idx="5364">
                  <c:v>41557</c:v>
                </c:pt>
                <c:pt idx="5365">
                  <c:v>41557</c:v>
                </c:pt>
                <c:pt idx="5366">
                  <c:v>41557</c:v>
                </c:pt>
                <c:pt idx="5367">
                  <c:v>41557</c:v>
                </c:pt>
                <c:pt idx="5368">
                  <c:v>41557</c:v>
                </c:pt>
                <c:pt idx="5369">
                  <c:v>41557</c:v>
                </c:pt>
                <c:pt idx="5370">
                  <c:v>41557</c:v>
                </c:pt>
                <c:pt idx="5371">
                  <c:v>41557</c:v>
                </c:pt>
                <c:pt idx="5372">
                  <c:v>41557</c:v>
                </c:pt>
                <c:pt idx="5373">
                  <c:v>41557</c:v>
                </c:pt>
                <c:pt idx="5374">
                  <c:v>41558</c:v>
                </c:pt>
                <c:pt idx="5375">
                  <c:v>41558</c:v>
                </c:pt>
                <c:pt idx="5376">
                  <c:v>41558</c:v>
                </c:pt>
                <c:pt idx="5377">
                  <c:v>41558</c:v>
                </c:pt>
                <c:pt idx="5378">
                  <c:v>41558</c:v>
                </c:pt>
                <c:pt idx="5379">
                  <c:v>41558</c:v>
                </c:pt>
                <c:pt idx="5380">
                  <c:v>41558</c:v>
                </c:pt>
                <c:pt idx="5381">
                  <c:v>41558</c:v>
                </c:pt>
                <c:pt idx="5382">
                  <c:v>41558</c:v>
                </c:pt>
                <c:pt idx="5383">
                  <c:v>41558</c:v>
                </c:pt>
                <c:pt idx="5384">
                  <c:v>41558</c:v>
                </c:pt>
                <c:pt idx="5385">
                  <c:v>41558</c:v>
                </c:pt>
                <c:pt idx="5386">
                  <c:v>41558</c:v>
                </c:pt>
                <c:pt idx="5387">
                  <c:v>41558</c:v>
                </c:pt>
                <c:pt idx="5388">
                  <c:v>41558</c:v>
                </c:pt>
                <c:pt idx="5389">
                  <c:v>41558</c:v>
                </c:pt>
                <c:pt idx="5390">
                  <c:v>41558</c:v>
                </c:pt>
                <c:pt idx="5391">
                  <c:v>41558</c:v>
                </c:pt>
                <c:pt idx="5392">
                  <c:v>41558</c:v>
                </c:pt>
                <c:pt idx="5393">
                  <c:v>41558</c:v>
                </c:pt>
                <c:pt idx="5394">
                  <c:v>41559</c:v>
                </c:pt>
                <c:pt idx="5395">
                  <c:v>41559</c:v>
                </c:pt>
                <c:pt idx="5396">
                  <c:v>41559</c:v>
                </c:pt>
                <c:pt idx="5397">
                  <c:v>41559</c:v>
                </c:pt>
                <c:pt idx="5398">
                  <c:v>41559</c:v>
                </c:pt>
                <c:pt idx="5399">
                  <c:v>41559</c:v>
                </c:pt>
                <c:pt idx="5400">
                  <c:v>41559</c:v>
                </c:pt>
                <c:pt idx="5401">
                  <c:v>41559</c:v>
                </c:pt>
                <c:pt idx="5402">
                  <c:v>41559</c:v>
                </c:pt>
                <c:pt idx="5403">
                  <c:v>41559</c:v>
                </c:pt>
                <c:pt idx="5404">
                  <c:v>41559</c:v>
                </c:pt>
                <c:pt idx="5405">
                  <c:v>41559</c:v>
                </c:pt>
                <c:pt idx="5406">
                  <c:v>41559</c:v>
                </c:pt>
                <c:pt idx="5407">
                  <c:v>41559</c:v>
                </c:pt>
                <c:pt idx="5408">
                  <c:v>41559</c:v>
                </c:pt>
                <c:pt idx="5409">
                  <c:v>41559</c:v>
                </c:pt>
                <c:pt idx="5410">
                  <c:v>41559</c:v>
                </c:pt>
                <c:pt idx="5411">
                  <c:v>41559</c:v>
                </c:pt>
                <c:pt idx="5412">
                  <c:v>41559</c:v>
                </c:pt>
                <c:pt idx="5413">
                  <c:v>41560</c:v>
                </c:pt>
                <c:pt idx="5414">
                  <c:v>41560</c:v>
                </c:pt>
                <c:pt idx="5415">
                  <c:v>41560</c:v>
                </c:pt>
                <c:pt idx="5416">
                  <c:v>41560</c:v>
                </c:pt>
                <c:pt idx="5417">
                  <c:v>41560</c:v>
                </c:pt>
                <c:pt idx="5418">
                  <c:v>41560</c:v>
                </c:pt>
                <c:pt idx="5419">
                  <c:v>41560</c:v>
                </c:pt>
                <c:pt idx="5420">
                  <c:v>41560</c:v>
                </c:pt>
                <c:pt idx="5421">
                  <c:v>41560</c:v>
                </c:pt>
                <c:pt idx="5422">
                  <c:v>41560</c:v>
                </c:pt>
                <c:pt idx="5423">
                  <c:v>41560</c:v>
                </c:pt>
                <c:pt idx="5424">
                  <c:v>41560</c:v>
                </c:pt>
                <c:pt idx="5425">
                  <c:v>41560</c:v>
                </c:pt>
                <c:pt idx="5426">
                  <c:v>41560</c:v>
                </c:pt>
                <c:pt idx="5427">
                  <c:v>41560</c:v>
                </c:pt>
                <c:pt idx="5428">
                  <c:v>41560</c:v>
                </c:pt>
                <c:pt idx="5429">
                  <c:v>41560</c:v>
                </c:pt>
                <c:pt idx="5430">
                  <c:v>41560</c:v>
                </c:pt>
                <c:pt idx="5431">
                  <c:v>41560</c:v>
                </c:pt>
                <c:pt idx="5432">
                  <c:v>41560</c:v>
                </c:pt>
                <c:pt idx="5433">
                  <c:v>41561</c:v>
                </c:pt>
                <c:pt idx="5434">
                  <c:v>41561</c:v>
                </c:pt>
                <c:pt idx="5435">
                  <c:v>41561</c:v>
                </c:pt>
                <c:pt idx="5436">
                  <c:v>41561</c:v>
                </c:pt>
                <c:pt idx="5437">
                  <c:v>41561</c:v>
                </c:pt>
                <c:pt idx="5438">
                  <c:v>41561</c:v>
                </c:pt>
                <c:pt idx="5439">
                  <c:v>41561</c:v>
                </c:pt>
                <c:pt idx="5440">
                  <c:v>41561</c:v>
                </c:pt>
                <c:pt idx="5441">
                  <c:v>41561</c:v>
                </c:pt>
                <c:pt idx="5442">
                  <c:v>41561</c:v>
                </c:pt>
                <c:pt idx="5443">
                  <c:v>41561</c:v>
                </c:pt>
                <c:pt idx="5444">
                  <c:v>41561</c:v>
                </c:pt>
                <c:pt idx="5445">
                  <c:v>41561</c:v>
                </c:pt>
                <c:pt idx="5446">
                  <c:v>41561</c:v>
                </c:pt>
                <c:pt idx="5447">
                  <c:v>41561</c:v>
                </c:pt>
                <c:pt idx="5448">
                  <c:v>41561</c:v>
                </c:pt>
                <c:pt idx="5449">
                  <c:v>41561</c:v>
                </c:pt>
                <c:pt idx="5450">
                  <c:v>41561</c:v>
                </c:pt>
                <c:pt idx="5451">
                  <c:v>41561</c:v>
                </c:pt>
                <c:pt idx="5452">
                  <c:v>41561</c:v>
                </c:pt>
                <c:pt idx="5453">
                  <c:v>41562</c:v>
                </c:pt>
                <c:pt idx="5454">
                  <c:v>41562</c:v>
                </c:pt>
                <c:pt idx="5455">
                  <c:v>41562</c:v>
                </c:pt>
                <c:pt idx="5456">
                  <c:v>41562</c:v>
                </c:pt>
                <c:pt idx="5457">
                  <c:v>41562</c:v>
                </c:pt>
                <c:pt idx="5458">
                  <c:v>41562</c:v>
                </c:pt>
                <c:pt idx="5459">
                  <c:v>41562</c:v>
                </c:pt>
                <c:pt idx="5460">
                  <c:v>41562</c:v>
                </c:pt>
                <c:pt idx="5461">
                  <c:v>41562</c:v>
                </c:pt>
                <c:pt idx="5462">
                  <c:v>41562</c:v>
                </c:pt>
                <c:pt idx="5463">
                  <c:v>41562</c:v>
                </c:pt>
                <c:pt idx="5464">
                  <c:v>41562</c:v>
                </c:pt>
                <c:pt idx="5465">
                  <c:v>41562</c:v>
                </c:pt>
                <c:pt idx="5466">
                  <c:v>41562</c:v>
                </c:pt>
                <c:pt idx="5467">
                  <c:v>41562</c:v>
                </c:pt>
                <c:pt idx="5468">
                  <c:v>41562</c:v>
                </c:pt>
                <c:pt idx="5469">
                  <c:v>41562</c:v>
                </c:pt>
                <c:pt idx="5470">
                  <c:v>41562</c:v>
                </c:pt>
                <c:pt idx="5471">
                  <c:v>41562</c:v>
                </c:pt>
                <c:pt idx="5472">
                  <c:v>41562</c:v>
                </c:pt>
                <c:pt idx="5473">
                  <c:v>41563</c:v>
                </c:pt>
                <c:pt idx="5474">
                  <c:v>41563</c:v>
                </c:pt>
                <c:pt idx="5475">
                  <c:v>41563</c:v>
                </c:pt>
                <c:pt idx="5476">
                  <c:v>41563</c:v>
                </c:pt>
                <c:pt idx="5477">
                  <c:v>41563</c:v>
                </c:pt>
                <c:pt idx="5478">
                  <c:v>41563</c:v>
                </c:pt>
                <c:pt idx="5479">
                  <c:v>41563</c:v>
                </c:pt>
                <c:pt idx="5480">
                  <c:v>41563</c:v>
                </c:pt>
                <c:pt idx="5481">
                  <c:v>41563</c:v>
                </c:pt>
                <c:pt idx="5482">
                  <c:v>41563</c:v>
                </c:pt>
                <c:pt idx="5483">
                  <c:v>41563</c:v>
                </c:pt>
                <c:pt idx="5484">
                  <c:v>41563</c:v>
                </c:pt>
                <c:pt idx="5485">
                  <c:v>41563</c:v>
                </c:pt>
                <c:pt idx="5486">
                  <c:v>41563</c:v>
                </c:pt>
                <c:pt idx="5487">
                  <c:v>41563</c:v>
                </c:pt>
                <c:pt idx="5488">
                  <c:v>41563</c:v>
                </c:pt>
                <c:pt idx="5489">
                  <c:v>41563</c:v>
                </c:pt>
                <c:pt idx="5490">
                  <c:v>41563</c:v>
                </c:pt>
                <c:pt idx="5491">
                  <c:v>41563</c:v>
                </c:pt>
                <c:pt idx="5492">
                  <c:v>41563</c:v>
                </c:pt>
                <c:pt idx="5493">
                  <c:v>41564</c:v>
                </c:pt>
                <c:pt idx="5494">
                  <c:v>41564</c:v>
                </c:pt>
                <c:pt idx="5495">
                  <c:v>41564</c:v>
                </c:pt>
                <c:pt idx="5496">
                  <c:v>41564</c:v>
                </c:pt>
                <c:pt idx="5497">
                  <c:v>41564</c:v>
                </c:pt>
                <c:pt idx="5498">
                  <c:v>41564</c:v>
                </c:pt>
                <c:pt idx="5499">
                  <c:v>41564</c:v>
                </c:pt>
                <c:pt idx="5500">
                  <c:v>41564</c:v>
                </c:pt>
                <c:pt idx="5501">
                  <c:v>41564</c:v>
                </c:pt>
                <c:pt idx="5502">
                  <c:v>41564</c:v>
                </c:pt>
                <c:pt idx="5503">
                  <c:v>41564</c:v>
                </c:pt>
                <c:pt idx="5504">
                  <c:v>41564</c:v>
                </c:pt>
                <c:pt idx="5505">
                  <c:v>41564</c:v>
                </c:pt>
                <c:pt idx="5506">
                  <c:v>41564</c:v>
                </c:pt>
                <c:pt idx="5507">
                  <c:v>41564</c:v>
                </c:pt>
                <c:pt idx="5508">
                  <c:v>41564</c:v>
                </c:pt>
                <c:pt idx="5509">
                  <c:v>41564</c:v>
                </c:pt>
                <c:pt idx="5510">
                  <c:v>41564</c:v>
                </c:pt>
                <c:pt idx="5511">
                  <c:v>41564</c:v>
                </c:pt>
                <c:pt idx="5512">
                  <c:v>41565</c:v>
                </c:pt>
                <c:pt idx="5513">
                  <c:v>41565</c:v>
                </c:pt>
                <c:pt idx="5514">
                  <c:v>41565</c:v>
                </c:pt>
                <c:pt idx="5515">
                  <c:v>41565</c:v>
                </c:pt>
                <c:pt idx="5516">
                  <c:v>41565</c:v>
                </c:pt>
                <c:pt idx="5517">
                  <c:v>41565</c:v>
                </c:pt>
                <c:pt idx="5518">
                  <c:v>41565</c:v>
                </c:pt>
                <c:pt idx="5519">
                  <c:v>41565</c:v>
                </c:pt>
                <c:pt idx="5520">
                  <c:v>41565</c:v>
                </c:pt>
                <c:pt idx="5521">
                  <c:v>41565</c:v>
                </c:pt>
                <c:pt idx="5522">
                  <c:v>41565</c:v>
                </c:pt>
                <c:pt idx="5523">
                  <c:v>41565</c:v>
                </c:pt>
                <c:pt idx="5524">
                  <c:v>41565</c:v>
                </c:pt>
                <c:pt idx="5525">
                  <c:v>41565</c:v>
                </c:pt>
                <c:pt idx="5526">
                  <c:v>41565</c:v>
                </c:pt>
                <c:pt idx="5527">
                  <c:v>41565</c:v>
                </c:pt>
                <c:pt idx="5528">
                  <c:v>41565</c:v>
                </c:pt>
                <c:pt idx="5529">
                  <c:v>41565</c:v>
                </c:pt>
                <c:pt idx="5530">
                  <c:v>41566</c:v>
                </c:pt>
                <c:pt idx="5531">
                  <c:v>41566</c:v>
                </c:pt>
                <c:pt idx="5532">
                  <c:v>41566</c:v>
                </c:pt>
                <c:pt idx="5533">
                  <c:v>41566</c:v>
                </c:pt>
                <c:pt idx="5534">
                  <c:v>41566</c:v>
                </c:pt>
                <c:pt idx="5535">
                  <c:v>41566</c:v>
                </c:pt>
                <c:pt idx="5536">
                  <c:v>41566</c:v>
                </c:pt>
                <c:pt idx="5537">
                  <c:v>41566</c:v>
                </c:pt>
                <c:pt idx="5538">
                  <c:v>41566</c:v>
                </c:pt>
                <c:pt idx="5539">
                  <c:v>41566</c:v>
                </c:pt>
                <c:pt idx="5540">
                  <c:v>41566</c:v>
                </c:pt>
                <c:pt idx="5541">
                  <c:v>41566</c:v>
                </c:pt>
                <c:pt idx="5542">
                  <c:v>41566</c:v>
                </c:pt>
                <c:pt idx="5543">
                  <c:v>41566</c:v>
                </c:pt>
                <c:pt idx="5544">
                  <c:v>41566</c:v>
                </c:pt>
                <c:pt idx="5545">
                  <c:v>41566</c:v>
                </c:pt>
                <c:pt idx="5546">
                  <c:v>41566</c:v>
                </c:pt>
                <c:pt idx="5547">
                  <c:v>41566</c:v>
                </c:pt>
                <c:pt idx="5548">
                  <c:v>41566</c:v>
                </c:pt>
                <c:pt idx="5549">
                  <c:v>41566</c:v>
                </c:pt>
                <c:pt idx="5550">
                  <c:v>41567</c:v>
                </c:pt>
                <c:pt idx="5551">
                  <c:v>41567</c:v>
                </c:pt>
                <c:pt idx="5552">
                  <c:v>41567</c:v>
                </c:pt>
                <c:pt idx="5553">
                  <c:v>41567</c:v>
                </c:pt>
                <c:pt idx="5554">
                  <c:v>41567</c:v>
                </c:pt>
                <c:pt idx="5555">
                  <c:v>41567</c:v>
                </c:pt>
                <c:pt idx="5556">
                  <c:v>41567</c:v>
                </c:pt>
                <c:pt idx="5557">
                  <c:v>41567</c:v>
                </c:pt>
                <c:pt idx="5558">
                  <c:v>41567</c:v>
                </c:pt>
                <c:pt idx="5559">
                  <c:v>41567</c:v>
                </c:pt>
                <c:pt idx="5560">
                  <c:v>41567</c:v>
                </c:pt>
                <c:pt idx="5561">
                  <c:v>41567</c:v>
                </c:pt>
                <c:pt idx="5562">
                  <c:v>41567</c:v>
                </c:pt>
                <c:pt idx="5563">
                  <c:v>41567</c:v>
                </c:pt>
                <c:pt idx="5564">
                  <c:v>41567</c:v>
                </c:pt>
                <c:pt idx="5565">
                  <c:v>41567</c:v>
                </c:pt>
                <c:pt idx="5566">
                  <c:v>41567</c:v>
                </c:pt>
                <c:pt idx="5567">
                  <c:v>41567</c:v>
                </c:pt>
                <c:pt idx="5568">
                  <c:v>41567</c:v>
                </c:pt>
                <c:pt idx="5569">
                  <c:v>41567</c:v>
                </c:pt>
                <c:pt idx="5570">
                  <c:v>41568</c:v>
                </c:pt>
                <c:pt idx="5571">
                  <c:v>41568</c:v>
                </c:pt>
                <c:pt idx="5572">
                  <c:v>41568</c:v>
                </c:pt>
                <c:pt idx="5573">
                  <c:v>41568</c:v>
                </c:pt>
                <c:pt idx="5574">
                  <c:v>41568</c:v>
                </c:pt>
                <c:pt idx="5575">
                  <c:v>41568</c:v>
                </c:pt>
                <c:pt idx="5576">
                  <c:v>41568</c:v>
                </c:pt>
                <c:pt idx="5577">
                  <c:v>41568</c:v>
                </c:pt>
                <c:pt idx="5578">
                  <c:v>41568</c:v>
                </c:pt>
                <c:pt idx="5579">
                  <c:v>41568</c:v>
                </c:pt>
                <c:pt idx="5580">
                  <c:v>41568</c:v>
                </c:pt>
                <c:pt idx="5581">
                  <c:v>41568</c:v>
                </c:pt>
                <c:pt idx="5582">
                  <c:v>41568</c:v>
                </c:pt>
                <c:pt idx="5583">
                  <c:v>41568</c:v>
                </c:pt>
                <c:pt idx="5584">
                  <c:v>41568</c:v>
                </c:pt>
                <c:pt idx="5585">
                  <c:v>41568</c:v>
                </c:pt>
                <c:pt idx="5586">
                  <c:v>41568</c:v>
                </c:pt>
                <c:pt idx="5587">
                  <c:v>41568</c:v>
                </c:pt>
                <c:pt idx="5588">
                  <c:v>41568</c:v>
                </c:pt>
                <c:pt idx="5589">
                  <c:v>41569</c:v>
                </c:pt>
                <c:pt idx="5590">
                  <c:v>41569</c:v>
                </c:pt>
                <c:pt idx="5591">
                  <c:v>41569</c:v>
                </c:pt>
                <c:pt idx="5592">
                  <c:v>41569</c:v>
                </c:pt>
                <c:pt idx="5593">
                  <c:v>41569</c:v>
                </c:pt>
                <c:pt idx="5594">
                  <c:v>41569</c:v>
                </c:pt>
                <c:pt idx="5595">
                  <c:v>41569</c:v>
                </c:pt>
                <c:pt idx="5596">
                  <c:v>41569</c:v>
                </c:pt>
                <c:pt idx="5597">
                  <c:v>41569</c:v>
                </c:pt>
                <c:pt idx="5598">
                  <c:v>41569</c:v>
                </c:pt>
                <c:pt idx="5599">
                  <c:v>41569</c:v>
                </c:pt>
                <c:pt idx="5600">
                  <c:v>41569</c:v>
                </c:pt>
                <c:pt idx="5601">
                  <c:v>41569</c:v>
                </c:pt>
                <c:pt idx="5602">
                  <c:v>41569</c:v>
                </c:pt>
                <c:pt idx="5603">
                  <c:v>41569</c:v>
                </c:pt>
                <c:pt idx="5604">
                  <c:v>41569</c:v>
                </c:pt>
                <c:pt idx="5605">
                  <c:v>41569</c:v>
                </c:pt>
                <c:pt idx="5606">
                  <c:v>41569</c:v>
                </c:pt>
                <c:pt idx="5607">
                  <c:v>41569</c:v>
                </c:pt>
                <c:pt idx="5608">
                  <c:v>41569</c:v>
                </c:pt>
                <c:pt idx="5609">
                  <c:v>41570</c:v>
                </c:pt>
                <c:pt idx="5610">
                  <c:v>41570</c:v>
                </c:pt>
                <c:pt idx="5611">
                  <c:v>41570</c:v>
                </c:pt>
                <c:pt idx="5612">
                  <c:v>41570</c:v>
                </c:pt>
                <c:pt idx="5613">
                  <c:v>41570</c:v>
                </c:pt>
                <c:pt idx="5614">
                  <c:v>41570</c:v>
                </c:pt>
                <c:pt idx="5615">
                  <c:v>41570</c:v>
                </c:pt>
                <c:pt idx="5616">
                  <c:v>41570</c:v>
                </c:pt>
                <c:pt idx="5617">
                  <c:v>41570</c:v>
                </c:pt>
                <c:pt idx="5618">
                  <c:v>41570</c:v>
                </c:pt>
                <c:pt idx="5619">
                  <c:v>41570</c:v>
                </c:pt>
                <c:pt idx="5620">
                  <c:v>41570</c:v>
                </c:pt>
                <c:pt idx="5621">
                  <c:v>41571</c:v>
                </c:pt>
                <c:pt idx="5622">
                  <c:v>41571</c:v>
                </c:pt>
                <c:pt idx="5623">
                  <c:v>41571</c:v>
                </c:pt>
                <c:pt idx="5624">
                  <c:v>41571</c:v>
                </c:pt>
                <c:pt idx="5625">
                  <c:v>41572</c:v>
                </c:pt>
                <c:pt idx="5626">
                  <c:v>41572</c:v>
                </c:pt>
                <c:pt idx="5627">
                  <c:v>41572</c:v>
                </c:pt>
                <c:pt idx="5628">
                  <c:v>41572</c:v>
                </c:pt>
                <c:pt idx="5629">
                  <c:v>41572</c:v>
                </c:pt>
                <c:pt idx="5630">
                  <c:v>41572</c:v>
                </c:pt>
                <c:pt idx="5631">
                  <c:v>41572</c:v>
                </c:pt>
                <c:pt idx="5632">
                  <c:v>41572</c:v>
                </c:pt>
                <c:pt idx="5633">
                  <c:v>41572</c:v>
                </c:pt>
                <c:pt idx="5634">
                  <c:v>41572</c:v>
                </c:pt>
                <c:pt idx="5635">
                  <c:v>41572</c:v>
                </c:pt>
                <c:pt idx="5636">
                  <c:v>41572</c:v>
                </c:pt>
                <c:pt idx="5637">
                  <c:v>41572</c:v>
                </c:pt>
                <c:pt idx="5638">
                  <c:v>41572</c:v>
                </c:pt>
                <c:pt idx="5639">
                  <c:v>41572</c:v>
                </c:pt>
                <c:pt idx="5640">
                  <c:v>41572</c:v>
                </c:pt>
                <c:pt idx="5641">
                  <c:v>41572</c:v>
                </c:pt>
                <c:pt idx="5642">
                  <c:v>41572</c:v>
                </c:pt>
                <c:pt idx="5643">
                  <c:v>41572</c:v>
                </c:pt>
                <c:pt idx="5644">
                  <c:v>41572</c:v>
                </c:pt>
                <c:pt idx="5645">
                  <c:v>41573</c:v>
                </c:pt>
                <c:pt idx="5646">
                  <c:v>41573</c:v>
                </c:pt>
                <c:pt idx="5647">
                  <c:v>41573</c:v>
                </c:pt>
                <c:pt idx="5648">
                  <c:v>41573</c:v>
                </c:pt>
                <c:pt idx="5649">
                  <c:v>41573</c:v>
                </c:pt>
                <c:pt idx="5650">
                  <c:v>41573</c:v>
                </c:pt>
                <c:pt idx="5651">
                  <c:v>41573</c:v>
                </c:pt>
                <c:pt idx="5652">
                  <c:v>41573</c:v>
                </c:pt>
                <c:pt idx="5653">
                  <c:v>41573</c:v>
                </c:pt>
                <c:pt idx="5654">
                  <c:v>41573</c:v>
                </c:pt>
                <c:pt idx="5655">
                  <c:v>41573</c:v>
                </c:pt>
                <c:pt idx="5656">
                  <c:v>41573</c:v>
                </c:pt>
                <c:pt idx="5657">
                  <c:v>41573</c:v>
                </c:pt>
                <c:pt idx="5658">
                  <c:v>41573</c:v>
                </c:pt>
                <c:pt idx="5659">
                  <c:v>41573</c:v>
                </c:pt>
                <c:pt idx="5660">
                  <c:v>41573</c:v>
                </c:pt>
                <c:pt idx="5661">
                  <c:v>41573</c:v>
                </c:pt>
                <c:pt idx="5662">
                  <c:v>41573</c:v>
                </c:pt>
                <c:pt idx="5663">
                  <c:v>41573</c:v>
                </c:pt>
                <c:pt idx="5664">
                  <c:v>41573</c:v>
                </c:pt>
                <c:pt idx="5665">
                  <c:v>41574</c:v>
                </c:pt>
                <c:pt idx="5666">
                  <c:v>41574</c:v>
                </c:pt>
                <c:pt idx="5667">
                  <c:v>41574</c:v>
                </c:pt>
                <c:pt idx="5668">
                  <c:v>41574</c:v>
                </c:pt>
                <c:pt idx="5669">
                  <c:v>41574</c:v>
                </c:pt>
                <c:pt idx="5670">
                  <c:v>41574</c:v>
                </c:pt>
                <c:pt idx="5671">
                  <c:v>41574</c:v>
                </c:pt>
                <c:pt idx="5672">
                  <c:v>41574</c:v>
                </c:pt>
                <c:pt idx="5673">
                  <c:v>41574</c:v>
                </c:pt>
                <c:pt idx="5674">
                  <c:v>41574</c:v>
                </c:pt>
                <c:pt idx="5675">
                  <c:v>41574</c:v>
                </c:pt>
                <c:pt idx="5676">
                  <c:v>41574</c:v>
                </c:pt>
                <c:pt idx="5677">
                  <c:v>41574</c:v>
                </c:pt>
                <c:pt idx="5678">
                  <c:v>41574</c:v>
                </c:pt>
                <c:pt idx="5679">
                  <c:v>41574</c:v>
                </c:pt>
                <c:pt idx="5680">
                  <c:v>41574</c:v>
                </c:pt>
                <c:pt idx="5681">
                  <c:v>41574</c:v>
                </c:pt>
                <c:pt idx="5682">
                  <c:v>41574</c:v>
                </c:pt>
                <c:pt idx="5683">
                  <c:v>41574</c:v>
                </c:pt>
                <c:pt idx="5684">
                  <c:v>41574</c:v>
                </c:pt>
                <c:pt idx="5685">
                  <c:v>41575</c:v>
                </c:pt>
                <c:pt idx="5686">
                  <c:v>41575</c:v>
                </c:pt>
                <c:pt idx="5687">
                  <c:v>41575</c:v>
                </c:pt>
                <c:pt idx="5688">
                  <c:v>41575</c:v>
                </c:pt>
                <c:pt idx="5689">
                  <c:v>41575</c:v>
                </c:pt>
                <c:pt idx="5690">
                  <c:v>41575</c:v>
                </c:pt>
                <c:pt idx="5691">
                  <c:v>41575</c:v>
                </c:pt>
                <c:pt idx="5692">
                  <c:v>41575</c:v>
                </c:pt>
                <c:pt idx="5693">
                  <c:v>41575</c:v>
                </c:pt>
                <c:pt idx="5694">
                  <c:v>41575</c:v>
                </c:pt>
                <c:pt idx="5695">
                  <c:v>41575</c:v>
                </c:pt>
                <c:pt idx="5696">
                  <c:v>41575</c:v>
                </c:pt>
                <c:pt idx="5697">
                  <c:v>41575</c:v>
                </c:pt>
                <c:pt idx="5698">
                  <c:v>41575</c:v>
                </c:pt>
                <c:pt idx="5699">
                  <c:v>41575</c:v>
                </c:pt>
                <c:pt idx="5700">
                  <c:v>41575</c:v>
                </c:pt>
                <c:pt idx="5701">
                  <c:v>41575</c:v>
                </c:pt>
                <c:pt idx="5702">
                  <c:v>41575</c:v>
                </c:pt>
                <c:pt idx="5703">
                  <c:v>41575</c:v>
                </c:pt>
                <c:pt idx="5704">
                  <c:v>41576</c:v>
                </c:pt>
                <c:pt idx="5705">
                  <c:v>41576</c:v>
                </c:pt>
                <c:pt idx="5706">
                  <c:v>41576</c:v>
                </c:pt>
                <c:pt idx="5707">
                  <c:v>41576</c:v>
                </c:pt>
                <c:pt idx="5708">
                  <c:v>41576</c:v>
                </c:pt>
                <c:pt idx="5709">
                  <c:v>41576</c:v>
                </c:pt>
                <c:pt idx="5710">
                  <c:v>41576</c:v>
                </c:pt>
                <c:pt idx="5711">
                  <c:v>41576</c:v>
                </c:pt>
                <c:pt idx="5712">
                  <c:v>41576</c:v>
                </c:pt>
                <c:pt idx="5713">
                  <c:v>41576</c:v>
                </c:pt>
                <c:pt idx="5714">
                  <c:v>41576</c:v>
                </c:pt>
                <c:pt idx="5715">
                  <c:v>41576</c:v>
                </c:pt>
                <c:pt idx="5716">
                  <c:v>41576</c:v>
                </c:pt>
                <c:pt idx="5717">
                  <c:v>41576</c:v>
                </c:pt>
                <c:pt idx="5718">
                  <c:v>41576</c:v>
                </c:pt>
                <c:pt idx="5719">
                  <c:v>41576</c:v>
                </c:pt>
                <c:pt idx="5720">
                  <c:v>41576</c:v>
                </c:pt>
                <c:pt idx="5721">
                  <c:v>41576</c:v>
                </c:pt>
                <c:pt idx="5722">
                  <c:v>41576</c:v>
                </c:pt>
                <c:pt idx="5723">
                  <c:v>41576</c:v>
                </c:pt>
                <c:pt idx="5724">
                  <c:v>41577</c:v>
                </c:pt>
                <c:pt idx="5725">
                  <c:v>41577</c:v>
                </c:pt>
                <c:pt idx="5726">
                  <c:v>41577</c:v>
                </c:pt>
                <c:pt idx="5727">
                  <c:v>41577</c:v>
                </c:pt>
                <c:pt idx="5728">
                  <c:v>41577</c:v>
                </c:pt>
                <c:pt idx="5729">
                  <c:v>41577</c:v>
                </c:pt>
                <c:pt idx="5730">
                  <c:v>41577</c:v>
                </c:pt>
                <c:pt idx="5731">
                  <c:v>41577</c:v>
                </c:pt>
                <c:pt idx="5732">
                  <c:v>41577</c:v>
                </c:pt>
                <c:pt idx="5733">
                  <c:v>41577</c:v>
                </c:pt>
                <c:pt idx="5734">
                  <c:v>41577</c:v>
                </c:pt>
                <c:pt idx="5735">
                  <c:v>41577</c:v>
                </c:pt>
                <c:pt idx="5736">
                  <c:v>41577</c:v>
                </c:pt>
                <c:pt idx="5737">
                  <c:v>41577</c:v>
                </c:pt>
                <c:pt idx="5738">
                  <c:v>41577</c:v>
                </c:pt>
                <c:pt idx="5739">
                  <c:v>41577</c:v>
                </c:pt>
                <c:pt idx="5740">
                  <c:v>41577</c:v>
                </c:pt>
                <c:pt idx="5741">
                  <c:v>41577</c:v>
                </c:pt>
                <c:pt idx="5742">
                  <c:v>41577</c:v>
                </c:pt>
                <c:pt idx="5743">
                  <c:v>41577</c:v>
                </c:pt>
                <c:pt idx="5744">
                  <c:v>41578</c:v>
                </c:pt>
                <c:pt idx="5745">
                  <c:v>41578</c:v>
                </c:pt>
                <c:pt idx="5746">
                  <c:v>41578</c:v>
                </c:pt>
                <c:pt idx="5747">
                  <c:v>41578</c:v>
                </c:pt>
                <c:pt idx="5748">
                  <c:v>41578</c:v>
                </c:pt>
                <c:pt idx="5749">
                  <c:v>41578</c:v>
                </c:pt>
                <c:pt idx="5750">
                  <c:v>41578</c:v>
                </c:pt>
                <c:pt idx="5751">
                  <c:v>41578</c:v>
                </c:pt>
                <c:pt idx="5752">
                  <c:v>41578</c:v>
                </c:pt>
                <c:pt idx="5753">
                  <c:v>41578</c:v>
                </c:pt>
                <c:pt idx="5754">
                  <c:v>41578</c:v>
                </c:pt>
                <c:pt idx="5755">
                  <c:v>41578</c:v>
                </c:pt>
                <c:pt idx="5756">
                  <c:v>41578</c:v>
                </c:pt>
                <c:pt idx="5757">
                  <c:v>41578</c:v>
                </c:pt>
                <c:pt idx="5758">
                  <c:v>41578</c:v>
                </c:pt>
                <c:pt idx="5759">
                  <c:v>41578</c:v>
                </c:pt>
                <c:pt idx="5760">
                  <c:v>41578</c:v>
                </c:pt>
                <c:pt idx="5761">
                  <c:v>41578</c:v>
                </c:pt>
                <c:pt idx="5762">
                  <c:v>41578</c:v>
                </c:pt>
                <c:pt idx="5763">
                  <c:v>41578</c:v>
                </c:pt>
                <c:pt idx="5764">
                  <c:v>41579</c:v>
                </c:pt>
                <c:pt idx="5765">
                  <c:v>41579</c:v>
                </c:pt>
                <c:pt idx="5766">
                  <c:v>41579</c:v>
                </c:pt>
                <c:pt idx="5767">
                  <c:v>41579</c:v>
                </c:pt>
                <c:pt idx="5768">
                  <c:v>41579</c:v>
                </c:pt>
                <c:pt idx="5769">
                  <c:v>41579</c:v>
                </c:pt>
                <c:pt idx="5770">
                  <c:v>41579</c:v>
                </c:pt>
                <c:pt idx="5771">
                  <c:v>41579</c:v>
                </c:pt>
                <c:pt idx="5772">
                  <c:v>41579</c:v>
                </c:pt>
                <c:pt idx="5773">
                  <c:v>41579</c:v>
                </c:pt>
                <c:pt idx="5774">
                  <c:v>41579</c:v>
                </c:pt>
                <c:pt idx="5775">
                  <c:v>41579</c:v>
                </c:pt>
                <c:pt idx="5776">
                  <c:v>41579</c:v>
                </c:pt>
                <c:pt idx="5777">
                  <c:v>41579</c:v>
                </c:pt>
                <c:pt idx="5778">
                  <c:v>41579</c:v>
                </c:pt>
                <c:pt idx="5779">
                  <c:v>41579</c:v>
                </c:pt>
                <c:pt idx="5780">
                  <c:v>41579</c:v>
                </c:pt>
                <c:pt idx="5781">
                  <c:v>41579</c:v>
                </c:pt>
                <c:pt idx="5782">
                  <c:v>41579</c:v>
                </c:pt>
                <c:pt idx="5783">
                  <c:v>41579</c:v>
                </c:pt>
                <c:pt idx="5784">
                  <c:v>41580</c:v>
                </c:pt>
                <c:pt idx="5785">
                  <c:v>41580</c:v>
                </c:pt>
                <c:pt idx="5786">
                  <c:v>41580</c:v>
                </c:pt>
                <c:pt idx="5787">
                  <c:v>41580</c:v>
                </c:pt>
                <c:pt idx="5788">
                  <c:v>41580</c:v>
                </c:pt>
                <c:pt idx="5789">
                  <c:v>41580</c:v>
                </c:pt>
                <c:pt idx="5790">
                  <c:v>41580</c:v>
                </c:pt>
                <c:pt idx="5791">
                  <c:v>41580</c:v>
                </c:pt>
                <c:pt idx="5792">
                  <c:v>41580</c:v>
                </c:pt>
                <c:pt idx="5793">
                  <c:v>41580</c:v>
                </c:pt>
                <c:pt idx="5794">
                  <c:v>41580</c:v>
                </c:pt>
                <c:pt idx="5795">
                  <c:v>41580</c:v>
                </c:pt>
                <c:pt idx="5796">
                  <c:v>41580</c:v>
                </c:pt>
                <c:pt idx="5797">
                  <c:v>41580</c:v>
                </c:pt>
                <c:pt idx="5798">
                  <c:v>41580</c:v>
                </c:pt>
                <c:pt idx="5799">
                  <c:v>41580</c:v>
                </c:pt>
                <c:pt idx="5800">
                  <c:v>41580</c:v>
                </c:pt>
                <c:pt idx="5801">
                  <c:v>41580</c:v>
                </c:pt>
                <c:pt idx="5802">
                  <c:v>41580</c:v>
                </c:pt>
                <c:pt idx="5803">
                  <c:v>41581</c:v>
                </c:pt>
                <c:pt idx="5804">
                  <c:v>41581</c:v>
                </c:pt>
                <c:pt idx="5805">
                  <c:v>41581</c:v>
                </c:pt>
                <c:pt idx="5806">
                  <c:v>41581</c:v>
                </c:pt>
                <c:pt idx="5807">
                  <c:v>41581</c:v>
                </c:pt>
                <c:pt idx="5808">
                  <c:v>41581</c:v>
                </c:pt>
                <c:pt idx="5809">
                  <c:v>41581</c:v>
                </c:pt>
                <c:pt idx="5810">
                  <c:v>41581</c:v>
                </c:pt>
                <c:pt idx="5811">
                  <c:v>41581</c:v>
                </c:pt>
                <c:pt idx="5812">
                  <c:v>41581</c:v>
                </c:pt>
                <c:pt idx="5813">
                  <c:v>41581</c:v>
                </c:pt>
                <c:pt idx="5814">
                  <c:v>41581</c:v>
                </c:pt>
                <c:pt idx="5815">
                  <c:v>41581</c:v>
                </c:pt>
                <c:pt idx="5816">
                  <c:v>41581</c:v>
                </c:pt>
                <c:pt idx="5817">
                  <c:v>41581</c:v>
                </c:pt>
                <c:pt idx="5818">
                  <c:v>41581</c:v>
                </c:pt>
                <c:pt idx="5819">
                  <c:v>41581</c:v>
                </c:pt>
                <c:pt idx="5820">
                  <c:v>41581</c:v>
                </c:pt>
                <c:pt idx="5821">
                  <c:v>41581</c:v>
                </c:pt>
                <c:pt idx="5822">
                  <c:v>41581</c:v>
                </c:pt>
                <c:pt idx="5823">
                  <c:v>41582</c:v>
                </c:pt>
                <c:pt idx="5824">
                  <c:v>41582</c:v>
                </c:pt>
                <c:pt idx="5825">
                  <c:v>41582</c:v>
                </c:pt>
                <c:pt idx="5826">
                  <c:v>41582</c:v>
                </c:pt>
                <c:pt idx="5827">
                  <c:v>41582</c:v>
                </c:pt>
                <c:pt idx="5828">
                  <c:v>41582</c:v>
                </c:pt>
                <c:pt idx="5829">
                  <c:v>41582</c:v>
                </c:pt>
                <c:pt idx="5830">
                  <c:v>41582</c:v>
                </c:pt>
                <c:pt idx="5831">
                  <c:v>41582</c:v>
                </c:pt>
                <c:pt idx="5832">
                  <c:v>41582</c:v>
                </c:pt>
                <c:pt idx="5833">
                  <c:v>41582</c:v>
                </c:pt>
                <c:pt idx="5834">
                  <c:v>41582</c:v>
                </c:pt>
                <c:pt idx="5835">
                  <c:v>41582</c:v>
                </c:pt>
                <c:pt idx="5836">
                  <c:v>41582</c:v>
                </c:pt>
                <c:pt idx="5837">
                  <c:v>41582</c:v>
                </c:pt>
                <c:pt idx="5838">
                  <c:v>41582</c:v>
                </c:pt>
                <c:pt idx="5839">
                  <c:v>41582</c:v>
                </c:pt>
                <c:pt idx="5840">
                  <c:v>41582</c:v>
                </c:pt>
                <c:pt idx="5841">
                  <c:v>41582</c:v>
                </c:pt>
                <c:pt idx="5842">
                  <c:v>41582</c:v>
                </c:pt>
                <c:pt idx="5843">
                  <c:v>41583</c:v>
                </c:pt>
                <c:pt idx="5844">
                  <c:v>41583</c:v>
                </c:pt>
                <c:pt idx="5845">
                  <c:v>41583</c:v>
                </c:pt>
                <c:pt idx="5846">
                  <c:v>41583</c:v>
                </c:pt>
                <c:pt idx="5847">
                  <c:v>41583</c:v>
                </c:pt>
                <c:pt idx="5848">
                  <c:v>41583</c:v>
                </c:pt>
                <c:pt idx="5849">
                  <c:v>41583</c:v>
                </c:pt>
                <c:pt idx="5850">
                  <c:v>41583</c:v>
                </c:pt>
                <c:pt idx="5851">
                  <c:v>41583</c:v>
                </c:pt>
                <c:pt idx="5852">
                  <c:v>41583</c:v>
                </c:pt>
                <c:pt idx="5853">
                  <c:v>41583</c:v>
                </c:pt>
                <c:pt idx="5854">
                  <c:v>41583</c:v>
                </c:pt>
                <c:pt idx="5855">
                  <c:v>41583</c:v>
                </c:pt>
                <c:pt idx="5856">
                  <c:v>41583</c:v>
                </c:pt>
                <c:pt idx="5857">
                  <c:v>41583</c:v>
                </c:pt>
                <c:pt idx="5858">
                  <c:v>41583</c:v>
                </c:pt>
                <c:pt idx="5859">
                  <c:v>41583</c:v>
                </c:pt>
                <c:pt idx="5860">
                  <c:v>41583</c:v>
                </c:pt>
                <c:pt idx="5861">
                  <c:v>41583</c:v>
                </c:pt>
                <c:pt idx="5862">
                  <c:v>41583</c:v>
                </c:pt>
                <c:pt idx="5863">
                  <c:v>41584</c:v>
                </c:pt>
                <c:pt idx="5864">
                  <c:v>41584</c:v>
                </c:pt>
                <c:pt idx="5865">
                  <c:v>41584</c:v>
                </c:pt>
                <c:pt idx="5866">
                  <c:v>41584</c:v>
                </c:pt>
                <c:pt idx="5867">
                  <c:v>41584</c:v>
                </c:pt>
                <c:pt idx="5868">
                  <c:v>41584</c:v>
                </c:pt>
                <c:pt idx="5869">
                  <c:v>41584</c:v>
                </c:pt>
                <c:pt idx="5870">
                  <c:v>41584</c:v>
                </c:pt>
                <c:pt idx="5871">
                  <c:v>41584</c:v>
                </c:pt>
                <c:pt idx="5872">
                  <c:v>41584</c:v>
                </c:pt>
                <c:pt idx="5873">
                  <c:v>41584</c:v>
                </c:pt>
                <c:pt idx="5874">
                  <c:v>41584</c:v>
                </c:pt>
                <c:pt idx="5875">
                  <c:v>41584</c:v>
                </c:pt>
                <c:pt idx="5876">
                  <c:v>41584</c:v>
                </c:pt>
                <c:pt idx="5877">
                  <c:v>41584</c:v>
                </c:pt>
                <c:pt idx="5878">
                  <c:v>41584</c:v>
                </c:pt>
                <c:pt idx="5879">
                  <c:v>41584</c:v>
                </c:pt>
                <c:pt idx="5880">
                  <c:v>41584</c:v>
                </c:pt>
                <c:pt idx="5881">
                  <c:v>41584</c:v>
                </c:pt>
                <c:pt idx="5882">
                  <c:v>41585</c:v>
                </c:pt>
                <c:pt idx="5883">
                  <c:v>41585</c:v>
                </c:pt>
                <c:pt idx="5884">
                  <c:v>41585</c:v>
                </c:pt>
                <c:pt idx="5885">
                  <c:v>41585</c:v>
                </c:pt>
                <c:pt idx="5886">
                  <c:v>41585</c:v>
                </c:pt>
                <c:pt idx="5887">
                  <c:v>41585</c:v>
                </c:pt>
                <c:pt idx="5888">
                  <c:v>41585</c:v>
                </c:pt>
                <c:pt idx="5889">
                  <c:v>41585</c:v>
                </c:pt>
                <c:pt idx="5890">
                  <c:v>41585</c:v>
                </c:pt>
                <c:pt idx="5891">
                  <c:v>41585</c:v>
                </c:pt>
                <c:pt idx="5892">
                  <c:v>41585</c:v>
                </c:pt>
                <c:pt idx="5893">
                  <c:v>41585</c:v>
                </c:pt>
                <c:pt idx="5894">
                  <c:v>41585</c:v>
                </c:pt>
                <c:pt idx="5895">
                  <c:v>41585</c:v>
                </c:pt>
                <c:pt idx="5896">
                  <c:v>41585</c:v>
                </c:pt>
                <c:pt idx="5897">
                  <c:v>41585</c:v>
                </c:pt>
                <c:pt idx="5898">
                  <c:v>41585</c:v>
                </c:pt>
                <c:pt idx="5899">
                  <c:v>41585</c:v>
                </c:pt>
                <c:pt idx="5900">
                  <c:v>41585</c:v>
                </c:pt>
                <c:pt idx="5901">
                  <c:v>41585</c:v>
                </c:pt>
                <c:pt idx="5902">
                  <c:v>41586</c:v>
                </c:pt>
                <c:pt idx="5903">
                  <c:v>41586</c:v>
                </c:pt>
                <c:pt idx="5904">
                  <c:v>41586</c:v>
                </c:pt>
                <c:pt idx="5905">
                  <c:v>41586</c:v>
                </c:pt>
                <c:pt idx="5906">
                  <c:v>41586</c:v>
                </c:pt>
                <c:pt idx="5907">
                  <c:v>41586</c:v>
                </c:pt>
                <c:pt idx="5908">
                  <c:v>41586</c:v>
                </c:pt>
                <c:pt idx="5909">
                  <c:v>41586</c:v>
                </c:pt>
                <c:pt idx="5910">
                  <c:v>41586</c:v>
                </c:pt>
                <c:pt idx="5911">
                  <c:v>41586</c:v>
                </c:pt>
                <c:pt idx="5912">
                  <c:v>41586</c:v>
                </c:pt>
                <c:pt idx="5913">
                  <c:v>41586</c:v>
                </c:pt>
                <c:pt idx="5914">
                  <c:v>41586</c:v>
                </c:pt>
                <c:pt idx="5915">
                  <c:v>41586</c:v>
                </c:pt>
                <c:pt idx="5916">
                  <c:v>41586</c:v>
                </c:pt>
                <c:pt idx="5917">
                  <c:v>41586</c:v>
                </c:pt>
                <c:pt idx="5918">
                  <c:v>41586</c:v>
                </c:pt>
                <c:pt idx="5919">
                  <c:v>41586</c:v>
                </c:pt>
                <c:pt idx="5920">
                  <c:v>41586</c:v>
                </c:pt>
                <c:pt idx="5921">
                  <c:v>41586</c:v>
                </c:pt>
                <c:pt idx="5922">
                  <c:v>41587</c:v>
                </c:pt>
                <c:pt idx="5923">
                  <c:v>41587</c:v>
                </c:pt>
                <c:pt idx="5924">
                  <c:v>41587</c:v>
                </c:pt>
                <c:pt idx="5925">
                  <c:v>41587</c:v>
                </c:pt>
                <c:pt idx="5926">
                  <c:v>41587</c:v>
                </c:pt>
                <c:pt idx="5927">
                  <c:v>41587</c:v>
                </c:pt>
                <c:pt idx="5928">
                  <c:v>41587</c:v>
                </c:pt>
                <c:pt idx="5929">
                  <c:v>41587</c:v>
                </c:pt>
                <c:pt idx="5930">
                  <c:v>41587</c:v>
                </c:pt>
                <c:pt idx="5931">
                  <c:v>41587</c:v>
                </c:pt>
                <c:pt idx="5932">
                  <c:v>41587</c:v>
                </c:pt>
                <c:pt idx="5933">
                  <c:v>41587</c:v>
                </c:pt>
                <c:pt idx="5934">
                  <c:v>41587</c:v>
                </c:pt>
                <c:pt idx="5935">
                  <c:v>41587</c:v>
                </c:pt>
                <c:pt idx="5936">
                  <c:v>41587</c:v>
                </c:pt>
                <c:pt idx="5937">
                  <c:v>41587</c:v>
                </c:pt>
                <c:pt idx="5938">
                  <c:v>41587</c:v>
                </c:pt>
                <c:pt idx="5939">
                  <c:v>41587</c:v>
                </c:pt>
                <c:pt idx="5940">
                  <c:v>41587</c:v>
                </c:pt>
                <c:pt idx="5941">
                  <c:v>41587</c:v>
                </c:pt>
                <c:pt idx="5942">
                  <c:v>41588</c:v>
                </c:pt>
                <c:pt idx="5943">
                  <c:v>41588</c:v>
                </c:pt>
                <c:pt idx="5944">
                  <c:v>41588</c:v>
                </c:pt>
                <c:pt idx="5945">
                  <c:v>41588</c:v>
                </c:pt>
                <c:pt idx="5946">
                  <c:v>41588</c:v>
                </c:pt>
                <c:pt idx="5947">
                  <c:v>41588</c:v>
                </c:pt>
                <c:pt idx="5948">
                  <c:v>41588</c:v>
                </c:pt>
                <c:pt idx="5949">
                  <c:v>41588</c:v>
                </c:pt>
                <c:pt idx="5950">
                  <c:v>41588</c:v>
                </c:pt>
                <c:pt idx="5951">
                  <c:v>41588</c:v>
                </c:pt>
                <c:pt idx="5952">
                  <c:v>41588</c:v>
                </c:pt>
                <c:pt idx="5953">
                  <c:v>41588</c:v>
                </c:pt>
                <c:pt idx="5954">
                  <c:v>41588</c:v>
                </c:pt>
                <c:pt idx="5955">
                  <c:v>41588</c:v>
                </c:pt>
                <c:pt idx="5956">
                  <c:v>41588</c:v>
                </c:pt>
                <c:pt idx="5957">
                  <c:v>41588</c:v>
                </c:pt>
                <c:pt idx="5958">
                  <c:v>41588</c:v>
                </c:pt>
                <c:pt idx="5959">
                  <c:v>41588</c:v>
                </c:pt>
                <c:pt idx="5960">
                  <c:v>41588</c:v>
                </c:pt>
                <c:pt idx="5961">
                  <c:v>41588</c:v>
                </c:pt>
                <c:pt idx="5962">
                  <c:v>41589</c:v>
                </c:pt>
                <c:pt idx="5963">
                  <c:v>41589</c:v>
                </c:pt>
                <c:pt idx="5964">
                  <c:v>41589</c:v>
                </c:pt>
                <c:pt idx="5965">
                  <c:v>41589</c:v>
                </c:pt>
                <c:pt idx="5966">
                  <c:v>41589</c:v>
                </c:pt>
                <c:pt idx="5967">
                  <c:v>41589</c:v>
                </c:pt>
                <c:pt idx="5968">
                  <c:v>41589</c:v>
                </c:pt>
                <c:pt idx="5969">
                  <c:v>41589</c:v>
                </c:pt>
                <c:pt idx="5970">
                  <c:v>41589</c:v>
                </c:pt>
                <c:pt idx="5971">
                  <c:v>41589</c:v>
                </c:pt>
                <c:pt idx="5972">
                  <c:v>41589</c:v>
                </c:pt>
                <c:pt idx="5973">
                  <c:v>41589</c:v>
                </c:pt>
                <c:pt idx="5974">
                  <c:v>41589</c:v>
                </c:pt>
                <c:pt idx="5975">
                  <c:v>41589</c:v>
                </c:pt>
                <c:pt idx="5976">
                  <c:v>41589</c:v>
                </c:pt>
                <c:pt idx="5977">
                  <c:v>41589</c:v>
                </c:pt>
                <c:pt idx="5978">
                  <c:v>41589</c:v>
                </c:pt>
                <c:pt idx="5979">
                  <c:v>41589</c:v>
                </c:pt>
                <c:pt idx="5980">
                  <c:v>41589</c:v>
                </c:pt>
                <c:pt idx="5981">
                  <c:v>41590</c:v>
                </c:pt>
                <c:pt idx="5982">
                  <c:v>41590</c:v>
                </c:pt>
                <c:pt idx="5983">
                  <c:v>41590</c:v>
                </c:pt>
                <c:pt idx="5984">
                  <c:v>41590</c:v>
                </c:pt>
                <c:pt idx="5985">
                  <c:v>41590</c:v>
                </c:pt>
                <c:pt idx="5986">
                  <c:v>41590</c:v>
                </c:pt>
                <c:pt idx="5987">
                  <c:v>41590</c:v>
                </c:pt>
                <c:pt idx="5988">
                  <c:v>41590</c:v>
                </c:pt>
                <c:pt idx="5989">
                  <c:v>41590</c:v>
                </c:pt>
                <c:pt idx="5990">
                  <c:v>41590</c:v>
                </c:pt>
                <c:pt idx="5991">
                  <c:v>41590</c:v>
                </c:pt>
                <c:pt idx="5992">
                  <c:v>41590</c:v>
                </c:pt>
                <c:pt idx="5993">
                  <c:v>41590</c:v>
                </c:pt>
                <c:pt idx="5994">
                  <c:v>41590</c:v>
                </c:pt>
                <c:pt idx="5995">
                  <c:v>41590</c:v>
                </c:pt>
                <c:pt idx="5996">
                  <c:v>41590</c:v>
                </c:pt>
                <c:pt idx="5997">
                  <c:v>41590</c:v>
                </c:pt>
                <c:pt idx="5998">
                  <c:v>41590</c:v>
                </c:pt>
                <c:pt idx="5999">
                  <c:v>41590</c:v>
                </c:pt>
                <c:pt idx="6000">
                  <c:v>41590</c:v>
                </c:pt>
                <c:pt idx="6001">
                  <c:v>41591</c:v>
                </c:pt>
                <c:pt idx="6002">
                  <c:v>41591</c:v>
                </c:pt>
                <c:pt idx="6003">
                  <c:v>41591</c:v>
                </c:pt>
                <c:pt idx="6004">
                  <c:v>41591</c:v>
                </c:pt>
                <c:pt idx="6005">
                  <c:v>41591</c:v>
                </c:pt>
                <c:pt idx="6006">
                  <c:v>41591</c:v>
                </c:pt>
                <c:pt idx="6007">
                  <c:v>41591</c:v>
                </c:pt>
                <c:pt idx="6008">
                  <c:v>41591</c:v>
                </c:pt>
                <c:pt idx="6009">
                  <c:v>41591</c:v>
                </c:pt>
                <c:pt idx="6010">
                  <c:v>41591</c:v>
                </c:pt>
                <c:pt idx="6011">
                  <c:v>41591</c:v>
                </c:pt>
                <c:pt idx="6012">
                  <c:v>41591</c:v>
                </c:pt>
                <c:pt idx="6013">
                  <c:v>41591</c:v>
                </c:pt>
                <c:pt idx="6014">
                  <c:v>41591</c:v>
                </c:pt>
                <c:pt idx="6015">
                  <c:v>41591</c:v>
                </c:pt>
                <c:pt idx="6016">
                  <c:v>41591</c:v>
                </c:pt>
                <c:pt idx="6017">
                  <c:v>41591</c:v>
                </c:pt>
                <c:pt idx="6018">
                  <c:v>41591</c:v>
                </c:pt>
                <c:pt idx="6019">
                  <c:v>41591</c:v>
                </c:pt>
                <c:pt idx="6020">
                  <c:v>41591</c:v>
                </c:pt>
              </c:numCache>
            </c:numRef>
          </c:xVal>
          <c:yVal>
            <c:numRef>
              <c:f>Sheet5!$F$2:$F$1048519</c:f>
              <c:numCache>
                <c:formatCode>General</c:formatCode>
                <c:ptCount val="1048518"/>
                <c:pt idx="0">
                  <c:v>-9.1083801634809252</c:v>
                </c:pt>
                <c:pt idx="1">
                  <c:v>-8.9880966629865835</c:v>
                </c:pt>
                <c:pt idx="2">
                  <c:v>-8.6839397824663678</c:v>
                </c:pt>
                <c:pt idx="3">
                  <c:v>-8.6362809803711507</c:v>
                </c:pt>
                <c:pt idx="4">
                  <c:v>-8.620511053722355</c:v>
                </c:pt>
                <c:pt idx="5">
                  <c:v>-8.629798313297405</c:v>
                </c:pt>
                <c:pt idx="6">
                  <c:v>-8.7423621489461905</c:v>
                </c:pt>
                <c:pt idx="7">
                  <c:v>-8.7947363421014284</c:v>
                </c:pt>
                <c:pt idx="8">
                  <c:v>-8.5581814887693231</c:v>
                </c:pt>
                <c:pt idx="9">
                  <c:v>-8.659187819210894</c:v>
                </c:pt>
                <c:pt idx="10">
                  <c:v>-8.8384323304851904</c:v>
                </c:pt>
                <c:pt idx="11">
                  <c:v>-8.714062814895243</c:v>
                </c:pt>
                <c:pt idx="12">
                  <c:v>-8.7706416248406072</c:v>
                </c:pt>
                <c:pt idx="13">
                  <c:v>-8.6596693765763462</c:v>
                </c:pt>
                <c:pt idx="14">
                  <c:v>-8.6036790347730516</c:v>
                </c:pt>
                <c:pt idx="15">
                  <c:v>-8.5034901942631507</c:v>
                </c:pt>
                <c:pt idx="16">
                  <c:v>-8.6430063897435829</c:v>
                </c:pt>
                <c:pt idx="17">
                  <c:v>-8.8642111409620643</c:v>
                </c:pt>
                <c:pt idx="18">
                  <c:v>-8.8989018942258085</c:v>
                </c:pt>
                <c:pt idx="19">
                  <c:v>-9.7311559349334438</c:v>
                </c:pt>
                <c:pt idx="20">
                  <c:v>-10.701889617136285</c:v>
                </c:pt>
                <c:pt idx="21">
                  <c:v>-9.8272527038695099</c:v>
                </c:pt>
                <c:pt idx="22">
                  <c:v>-9.5804521576492316</c:v>
                </c:pt>
                <c:pt idx="23">
                  <c:v>-9.43857812593488</c:v>
                </c:pt>
                <c:pt idx="24">
                  <c:v>-9.3105905769116664</c:v>
                </c:pt>
                <c:pt idx="25">
                  <c:v>-9.1983542014416138</c:v>
                </c:pt>
                <c:pt idx="26">
                  <c:v>-9.4371128303006486</c:v>
                </c:pt>
                <c:pt idx="27">
                  <c:v>-9.5057118063506767</c:v>
                </c:pt>
                <c:pt idx="28">
                  <c:v>-9.6421096018156138</c:v>
                </c:pt>
                <c:pt idx="29">
                  <c:v>-9.5909663249176464</c:v>
                </c:pt>
                <c:pt idx="30">
                  <c:v>-9.6515748677931885</c:v>
                </c:pt>
                <c:pt idx="31">
                  <c:v>-8.9639177849455169</c:v>
                </c:pt>
                <c:pt idx="32">
                  <c:v>-8.9223349668517979</c:v>
                </c:pt>
                <c:pt idx="33">
                  <c:v>-8.7853575222111377</c:v>
                </c:pt>
                <c:pt idx="34">
                  <c:v>-8.8359816217736871</c:v>
                </c:pt>
                <c:pt idx="35">
                  <c:v>-9.0646306078097219</c:v>
                </c:pt>
                <c:pt idx="36">
                  <c:v>-9.0331988046032521</c:v>
                </c:pt>
                <c:pt idx="37">
                  <c:v>-9.1663236337500216</c:v>
                </c:pt>
                <c:pt idx="38">
                  <c:v>-9.6838250105809855</c:v>
                </c:pt>
                <c:pt idx="39">
                  <c:v>-9.656384939209568</c:v>
                </c:pt>
                <c:pt idx="40">
                  <c:v>-9.1318292914270636</c:v>
                </c:pt>
                <c:pt idx="41">
                  <c:v>-9.509102599070431</c:v>
                </c:pt>
                <c:pt idx="42">
                  <c:v>-9.7529664697588494</c:v>
                </c:pt>
                <c:pt idx="43">
                  <c:v>-9.5775176152372943</c:v>
                </c:pt>
                <c:pt idx="44">
                  <c:v>-9.2493660675755649</c:v>
                </c:pt>
                <c:pt idx="45">
                  <c:v>-9.2089581491360715</c:v>
                </c:pt>
                <c:pt idx="46">
                  <c:v>-8.8634258078306711</c:v>
                </c:pt>
                <c:pt idx="47">
                  <c:v>-9.3161924900865127</c:v>
                </c:pt>
                <c:pt idx="48">
                  <c:v>-9.3934699981666867</c:v>
                </c:pt>
                <c:pt idx="49">
                  <c:v>-9.8665179642945624</c:v>
                </c:pt>
                <c:pt idx="50">
                  <c:v>-11.016318735743303</c:v>
                </c:pt>
                <c:pt idx="51">
                  <c:v>-11.773907947762375</c:v>
                </c:pt>
                <c:pt idx="52">
                  <c:v>-10.791115692136991</c:v>
                </c:pt>
                <c:pt idx="53">
                  <c:v>-9.5687192789595521</c:v>
                </c:pt>
                <c:pt idx="54">
                  <c:v>-9.3769166609061259</c:v>
                </c:pt>
                <c:pt idx="55">
                  <c:v>-9.699424951591503</c:v>
                </c:pt>
                <c:pt idx="56">
                  <c:v>-10.029023102729637</c:v>
                </c:pt>
                <c:pt idx="57">
                  <c:v>-10.095232972152077</c:v>
                </c:pt>
                <c:pt idx="58">
                  <c:v>-10.056740883933577</c:v>
                </c:pt>
                <c:pt idx="59">
                  <c:v>-9.9359482346368928</c:v>
                </c:pt>
                <c:pt idx="60">
                  <c:v>-9.6397994512195773</c:v>
                </c:pt>
                <c:pt idx="61">
                  <c:v>-9.4591847417903878</c:v>
                </c:pt>
                <c:pt idx="62">
                  <c:v>-9.1763947934263665</c:v>
                </c:pt>
                <c:pt idx="63">
                  <c:v>-9.2146213665749617</c:v>
                </c:pt>
                <c:pt idx="64">
                  <c:v>-8.9980203481257721</c:v>
                </c:pt>
                <c:pt idx="65">
                  <c:v>-8.6484809379104011</c:v>
                </c:pt>
                <c:pt idx="66">
                  <c:v>-8.7057776903456965</c:v>
                </c:pt>
                <c:pt idx="67">
                  <c:v>-8.7643293805231988</c:v>
                </c:pt>
                <c:pt idx="68">
                  <c:v>-8.8259746768937504</c:v>
                </c:pt>
                <c:pt idx="69">
                  <c:v>-8.9981728443719824</c:v>
                </c:pt>
                <c:pt idx="70">
                  <c:v>-8.900172793356159</c:v>
                </c:pt>
                <c:pt idx="71">
                  <c:v>-9.139171798797209</c:v>
                </c:pt>
                <c:pt idx="72">
                  <c:v>-8.9829721602578569</c:v>
                </c:pt>
                <c:pt idx="73">
                  <c:v>-9.0924829665227804</c:v>
                </c:pt>
                <c:pt idx="74">
                  <c:v>-9.0553683077012632</c:v>
                </c:pt>
                <c:pt idx="75">
                  <c:v>-9.3158735585494057</c:v>
                </c:pt>
                <c:pt idx="76">
                  <c:v>-9.4370186800019766</c:v>
                </c:pt>
                <c:pt idx="77">
                  <c:v>-9.6027103691031748</c:v>
                </c:pt>
                <c:pt idx="78">
                  <c:v>-9.6011780091764773</c:v>
                </c:pt>
                <c:pt idx="79">
                  <c:v>-9.3714981336063019</c:v>
                </c:pt>
                <c:pt idx="80">
                  <c:v>-9.7728627799304562</c:v>
                </c:pt>
                <c:pt idx="81">
                  <c:v>-9.5577962918103125</c:v>
                </c:pt>
                <c:pt idx="82">
                  <c:v>-9.3828802928489399</c:v>
                </c:pt>
                <c:pt idx="83">
                  <c:v>-8.9444195113892171</c:v>
                </c:pt>
                <c:pt idx="84">
                  <c:v>-9.0641520902060453</c:v>
                </c:pt>
                <c:pt idx="85">
                  <c:v>-9.4362576963530387</c:v>
                </c:pt>
                <c:pt idx="86">
                  <c:v>-9.1849219592581655</c:v>
                </c:pt>
                <c:pt idx="87">
                  <c:v>-9.6793611780554922</c:v>
                </c:pt>
                <c:pt idx="88">
                  <c:v>-9.8613890284123844</c:v>
                </c:pt>
                <c:pt idx="89">
                  <c:v>-10.260914648555451</c:v>
                </c:pt>
                <c:pt idx="90">
                  <c:v>-9.568632547358682</c:v>
                </c:pt>
                <c:pt idx="91">
                  <c:v>-10.180724982430814</c:v>
                </c:pt>
                <c:pt idx="92">
                  <c:v>-9.7270770522561829</c:v>
                </c:pt>
                <c:pt idx="93">
                  <c:v>-9.0838809015772064</c:v>
                </c:pt>
                <c:pt idx="94">
                  <c:v>-8.7268198277020623</c:v>
                </c:pt>
                <c:pt idx="95">
                  <c:v>-9.2362647292082691</c:v>
                </c:pt>
                <c:pt idx="96">
                  <c:v>-9.3258370217039914</c:v>
                </c:pt>
                <c:pt idx="97">
                  <c:v>-9.2260037772766363</c:v>
                </c:pt>
                <c:pt idx="98">
                  <c:v>-9.0638784679008584</c:v>
                </c:pt>
                <c:pt idx="99">
                  <c:v>-9.0256364631800832</c:v>
                </c:pt>
                <c:pt idx="100">
                  <c:v>-9.6153307959680081</c:v>
                </c:pt>
                <c:pt idx="101">
                  <c:v>-9.4089742755808459</c:v>
                </c:pt>
                <c:pt idx="102">
                  <c:v>-9.4679029262750074</c:v>
                </c:pt>
                <c:pt idx="103">
                  <c:v>-9.7608330648121164</c:v>
                </c:pt>
                <c:pt idx="104">
                  <c:v>-10.006195238453007</c:v>
                </c:pt>
                <c:pt idx="105">
                  <c:v>-9.4637150840707935</c:v>
                </c:pt>
                <c:pt idx="106">
                  <c:v>-9.230498640739766</c:v>
                </c:pt>
                <c:pt idx="107">
                  <c:v>-9.3278807642527681</c:v>
                </c:pt>
                <c:pt idx="108">
                  <c:v>-9.2301144347771924</c:v>
                </c:pt>
                <c:pt idx="109">
                  <c:v>-9.1312258446898102</c:v>
                </c:pt>
                <c:pt idx="110">
                  <c:v>-9.2001144282890444</c:v>
                </c:pt>
                <c:pt idx="111">
                  <c:v>-9.2249670553548899</c:v>
                </c:pt>
                <c:pt idx="112">
                  <c:v>-9.0231137605180862</c:v>
                </c:pt>
                <c:pt idx="113">
                  <c:v>-9.0991055854493315</c:v>
                </c:pt>
                <c:pt idx="114">
                  <c:v>-9.1317814032204048</c:v>
                </c:pt>
                <c:pt idx="115">
                  <c:v>-9.245209345650899</c:v>
                </c:pt>
                <c:pt idx="116">
                  <c:v>-9.2566683316074982</c:v>
                </c:pt>
                <c:pt idx="117">
                  <c:v>-9.2887479668212585</c:v>
                </c:pt>
                <c:pt idx="118">
                  <c:v>-9.3542284451658411</c:v>
                </c:pt>
                <c:pt idx="119">
                  <c:v>-9.2471167846703768</c:v>
                </c:pt>
                <c:pt idx="120">
                  <c:v>-8.6916819623200414</c:v>
                </c:pt>
                <c:pt idx="121">
                  <c:v>-8.5387950504785959</c:v>
                </c:pt>
                <c:pt idx="122">
                  <c:v>-8.5289831841043124</c:v>
                </c:pt>
                <c:pt idx="123">
                  <c:v>-8.6002874647056924</c:v>
                </c:pt>
                <c:pt idx="124">
                  <c:v>-8.5960230835897793</c:v>
                </c:pt>
                <c:pt idx="125">
                  <c:v>-8.8304817656807781</c:v>
                </c:pt>
                <c:pt idx="126">
                  <c:v>-8.6784419721283097</c:v>
                </c:pt>
                <c:pt idx="127">
                  <c:v>-8.7200526814132573</c:v>
                </c:pt>
                <c:pt idx="128">
                  <c:v>-8.7818587226140394</c:v>
                </c:pt>
                <c:pt idx="129">
                  <c:v>-9.1579514074217911</c:v>
                </c:pt>
                <c:pt idx="130">
                  <c:v>-9.6599144785159137</c:v>
                </c:pt>
                <c:pt idx="131">
                  <c:v>-10.378381426880509</c:v>
                </c:pt>
                <c:pt idx="132">
                  <c:v>-10.159140665068685</c:v>
                </c:pt>
                <c:pt idx="133">
                  <c:v>-10.23243161779804</c:v>
                </c:pt>
                <c:pt idx="134">
                  <c:v>-9.9941758746078406</c:v>
                </c:pt>
                <c:pt idx="135">
                  <c:v>-9.522446675232711</c:v>
                </c:pt>
                <c:pt idx="136">
                  <c:v>-9.4998377588300222</c:v>
                </c:pt>
                <c:pt idx="137">
                  <c:v>-9.3367169192633472</c:v>
                </c:pt>
                <c:pt idx="138">
                  <c:v>-9.0763951009309007</c:v>
                </c:pt>
                <c:pt idx="139">
                  <c:v>-9.3599885918323302</c:v>
                </c:pt>
                <c:pt idx="140">
                  <c:v>-9.5024790705824316</c:v>
                </c:pt>
                <c:pt idx="141">
                  <c:v>-9.3560710326121423</c:v>
                </c:pt>
                <c:pt idx="142">
                  <c:v>-9.1608579675331061</c:v>
                </c:pt>
                <c:pt idx="143">
                  <c:v>-9.2439506540079304</c:v>
                </c:pt>
                <c:pt idx="144">
                  <c:v>-9.1825063053249814</c:v>
                </c:pt>
                <c:pt idx="145">
                  <c:v>-9.6264870080968734</c:v>
                </c:pt>
                <c:pt idx="146">
                  <c:v>-9.7422521587826179</c:v>
                </c:pt>
                <c:pt idx="147">
                  <c:v>-10.143322514352935</c:v>
                </c:pt>
                <c:pt idx="148">
                  <c:v>-9.9941210166493057</c:v>
                </c:pt>
                <c:pt idx="149">
                  <c:v>-10.113120023192394</c:v>
                </c:pt>
                <c:pt idx="150">
                  <c:v>-10.102008236192226</c:v>
                </c:pt>
                <c:pt idx="151">
                  <c:v>-10.478369654614077</c:v>
                </c:pt>
                <c:pt idx="152">
                  <c:v>-10.096238607806127</c:v>
                </c:pt>
                <c:pt idx="153">
                  <c:v>-9.9077626610133915</c:v>
                </c:pt>
                <c:pt idx="154">
                  <c:v>-10.007406945384108</c:v>
                </c:pt>
                <c:pt idx="155">
                  <c:v>-10.142105019812515</c:v>
                </c:pt>
                <c:pt idx="156">
                  <c:v>-10.499436759127349</c:v>
                </c:pt>
                <c:pt idx="157">
                  <c:v>-11.538780477947602</c:v>
                </c:pt>
                <c:pt idx="158">
                  <c:v>-12.278031391659137</c:v>
                </c:pt>
                <c:pt idx="159">
                  <c:v>-12.77017971021948</c:v>
                </c:pt>
                <c:pt idx="160">
                  <c:v>-11.587711310618491</c:v>
                </c:pt>
                <c:pt idx="161">
                  <c:v>-11.310048948239443</c:v>
                </c:pt>
                <c:pt idx="162">
                  <c:v>-11.328449652856939</c:v>
                </c:pt>
                <c:pt idx="163">
                  <c:v>-11.159109627091302</c:v>
                </c:pt>
                <c:pt idx="164">
                  <c:v>-11.244579771647302</c:v>
                </c:pt>
                <c:pt idx="165">
                  <c:v>-11.323630016135752</c:v>
                </c:pt>
                <c:pt idx="166">
                  <c:v>-13.181915205775105</c:v>
                </c:pt>
                <c:pt idx="167">
                  <c:v>-15.730291898754977</c:v>
                </c:pt>
                <c:pt idx="168">
                  <c:v>-10.906029742619301</c:v>
                </c:pt>
                <c:pt idx="169">
                  <c:v>-9.9978430510112375</c:v>
                </c:pt>
                <c:pt idx="170">
                  <c:v>-9.7551151280032329</c:v>
                </c:pt>
                <c:pt idx="171">
                  <c:v>-9.007569550436612</c:v>
                </c:pt>
                <c:pt idx="172">
                  <c:v>-9.1108265395718089</c:v>
                </c:pt>
                <c:pt idx="173">
                  <c:v>-9.201166608685682</c:v>
                </c:pt>
                <c:pt idx="174">
                  <c:v>-8.8766266814248294</c:v>
                </c:pt>
                <c:pt idx="175">
                  <c:v>-9.0209933225062588</c:v>
                </c:pt>
                <c:pt idx="176">
                  <c:v>-8.9527217089630096</c:v>
                </c:pt>
                <c:pt idx="177">
                  <c:v>-8.7698777587097343</c:v>
                </c:pt>
                <c:pt idx="178">
                  <c:v>-8.5133843680669834</c:v>
                </c:pt>
                <c:pt idx="179">
                  <c:v>-8.5505338755044367</c:v>
                </c:pt>
                <c:pt idx="180">
                  <c:v>-8.5174446283940703</c:v>
                </c:pt>
                <c:pt idx="181">
                  <c:v>-8.4466134679777092</c:v>
                </c:pt>
                <c:pt idx="182">
                  <c:v>-8.4701258993116593</c:v>
                </c:pt>
                <c:pt idx="183">
                  <c:v>-8.4961086154432692</c:v>
                </c:pt>
                <c:pt idx="184">
                  <c:v>-8.5338921327971331</c:v>
                </c:pt>
                <c:pt idx="185">
                  <c:v>-9.5224001696953504</c:v>
                </c:pt>
                <c:pt idx="186">
                  <c:v>-10.194852093513449</c:v>
                </c:pt>
                <c:pt idx="187">
                  <c:v>-10.00717225012885</c:v>
                </c:pt>
                <c:pt idx="188">
                  <c:v>-10.422565283769886</c:v>
                </c:pt>
                <c:pt idx="189">
                  <c:v>-10.371635576196475</c:v>
                </c:pt>
                <c:pt idx="190">
                  <c:v>-8.859294089644866</c:v>
                </c:pt>
                <c:pt idx="191">
                  <c:v>-8.7217624619385727</c:v>
                </c:pt>
                <c:pt idx="192">
                  <c:v>-8.7731076775592474</c:v>
                </c:pt>
                <c:pt idx="193">
                  <c:v>-8.6186968643222297</c:v>
                </c:pt>
                <c:pt idx="194">
                  <c:v>-8.7848589833529562</c:v>
                </c:pt>
                <c:pt idx="195">
                  <c:v>-9.5906868464056405</c:v>
                </c:pt>
                <c:pt idx="196">
                  <c:v>-10.348951173259245</c:v>
                </c:pt>
                <c:pt idx="197">
                  <c:v>-10.524548542603481</c:v>
                </c:pt>
                <c:pt idx="198">
                  <c:v>-11.094203158518814</c:v>
                </c:pt>
                <c:pt idx="199">
                  <c:v>-11.321040388901539</c:v>
                </c:pt>
                <c:pt idx="200">
                  <c:v>-9.4112473528008014</c:v>
                </c:pt>
                <c:pt idx="201">
                  <c:v>-8.8350455280453435</c:v>
                </c:pt>
                <c:pt idx="202">
                  <c:v>-8.9765874298781725</c:v>
                </c:pt>
                <c:pt idx="203">
                  <c:v>-8.7091482497854038</c:v>
                </c:pt>
                <c:pt idx="204">
                  <c:v>-8.7952404685882701</c:v>
                </c:pt>
                <c:pt idx="205">
                  <c:v>-8.7929988312951401</c:v>
                </c:pt>
                <c:pt idx="206">
                  <c:v>-8.9856687842663909</c:v>
                </c:pt>
                <c:pt idx="207">
                  <c:v>-9.1189141599168071</c:v>
                </c:pt>
                <c:pt idx="208">
                  <c:v>-9.2529408534335555</c:v>
                </c:pt>
                <c:pt idx="209">
                  <c:v>-9.1621150911827076</c:v>
                </c:pt>
                <c:pt idx="210">
                  <c:v>-9.1366017080307245</c:v>
                </c:pt>
                <c:pt idx="211">
                  <c:v>-9.2517570232545268</c:v>
                </c:pt>
                <c:pt idx="212">
                  <c:v>-9.2468962462880757</c:v>
                </c:pt>
                <c:pt idx="213">
                  <c:v>-9.3194581735466588</c:v>
                </c:pt>
                <c:pt idx="214">
                  <c:v>-9.288877209121992</c:v>
                </c:pt>
                <c:pt idx="215">
                  <c:v>-10.489339365882202</c:v>
                </c:pt>
                <c:pt idx="216">
                  <c:v>-10.224766378858732</c:v>
                </c:pt>
                <c:pt idx="217">
                  <c:v>-10.351927746266508</c:v>
                </c:pt>
                <c:pt idx="218">
                  <c:v>-9.861191488194974</c:v>
                </c:pt>
                <c:pt idx="219">
                  <c:v>-9.96657335533971</c:v>
                </c:pt>
                <c:pt idx="220">
                  <c:v>-10.379675006664433</c:v>
                </c:pt>
                <c:pt idx="221">
                  <c:v>-10.37296648160139</c:v>
                </c:pt>
                <c:pt idx="222">
                  <c:v>-10.071284082947345</c:v>
                </c:pt>
                <c:pt idx="223">
                  <c:v>-10.550519634923964</c:v>
                </c:pt>
                <c:pt idx="224">
                  <c:v>-9.8614004711215593</c:v>
                </c:pt>
                <c:pt idx="225">
                  <c:v>-9.5597095208005687</c:v>
                </c:pt>
                <c:pt idx="226">
                  <c:v>-10.084044522893345</c:v>
                </c:pt>
                <c:pt idx="227">
                  <c:v>-10.526850609520675</c:v>
                </c:pt>
                <c:pt idx="228">
                  <c:v>-9.7832525345641645</c:v>
                </c:pt>
                <c:pt idx="229">
                  <c:v>-9.500073842859031</c:v>
                </c:pt>
                <c:pt idx="230">
                  <c:v>-9.9006584548338434</c:v>
                </c:pt>
                <c:pt idx="231">
                  <c:v>-8.9371981112956806</c:v>
                </c:pt>
                <c:pt idx="232">
                  <c:v>-8.7333668219742933</c:v>
                </c:pt>
                <c:pt idx="233">
                  <c:v>-9.0795000039729086</c:v>
                </c:pt>
                <c:pt idx="234">
                  <c:v>-9.3043144274235967</c:v>
                </c:pt>
                <c:pt idx="235">
                  <c:v>-9.165795413235994</c:v>
                </c:pt>
                <c:pt idx="236">
                  <c:v>-9.2591959088437612</c:v>
                </c:pt>
                <c:pt idx="237">
                  <c:v>-9.1213539114104147</c:v>
                </c:pt>
                <c:pt idx="238">
                  <c:v>-9.2477748660067256</c:v>
                </c:pt>
                <c:pt idx="239">
                  <c:v>-9.4142851392099107</c:v>
                </c:pt>
                <c:pt idx="240">
                  <c:v>-10.558731366332905</c:v>
                </c:pt>
                <c:pt idx="241">
                  <c:v>-11.048409830160967</c:v>
                </c:pt>
                <c:pt idx="242">
                  <c:v>-11.066902679858487</c:v>
                </c:pt>
                <c:pt idx="243">
                  <c:v>-11.848841034783176</c:v>
                </c:pt>
                <c:pt idx="244">
                  <c:v>-12.383277597407279</c:v>
                </c:pt>
                <c:pt idx="245">
                  <c:v>-9.1961513504066534</c:v>
                </c:pt>
                <c:pt idx="246">
                  <c:v>-8.9269877411402643</c:v>
                </c:pt>
                <c:pt idx="247">
                  <c:v>-9.1099671619348612</c:v>
                </c:pt>
                <c:pt idx="248">
                  <c:v>-8.9165438807598836</c:v>
                </c:pt>
                <c:pt idx="249">
                  <c:v>-9.2409115796872481</c:v>
                </c:pt>
                <c:pt idx="250">
                  <c:v>-9.4470179898090088</c:v>
                </c:pt>
                <c:pt idx="251">
                  <c:v>-8.949855339794647</c:v>
                </c:pt>
                <c:pt idx="252">
                  <c:v>-9.0372397932599107</c:v>
                </c:pt>
                <c:pt idx="253">
                  <c:v>-9.3096368341442428</c:v>
                </c:pt>
                <c:pt idx="254">
                  <c:v>-8.849106936230509</c:v>
                </c:pt>
                <c:pt idx="255">
                  <c:v>-9.1673665681040237</c:v>
                </c:pt>
                <c:pt idx="256">
                  <c:v>-8.8260539915068819</c:v>
                </c:pt>
                <c:pt idx="257">
                  <c:v>-8.8468615051693558</c:v>
                </c:pt>
                <c:pt idx="258">
                  <c:v>-8.4282626096195195</c:v>
                </c:pt>
                <c:pt idx="259">
                  <c:v>-8.5688388140859999</c:v>
                </c:pt>
                <c:pt idx="260">
                  <c:v>-8.6626819509771416</c:v>
                </c:pt>
                <c:pt idx="261">
                  <c:v>-8.6440035020499142</c:v>
                </c:pt>
                <c:pt idx="262">
                  <c:v>-8.372038411134513</c:v>
                </c:pt>
                <c:pt idx="263">
                  <c:v>-8.5824225301370127</c:v>
                </c:pt>
                <c:pt idx="264">
                  <c:v>-8.5622933363863023</c:v>
                </c:pt>
                <c:pt idx="265">
                  <c:v>-8.2673179206225864</c:v>
                </c:pt>
                <c:pt idx="266">
                  <c:v>-8.3782418584824985</c:v>
                </c:pt>
                <c:pt idx="267">
                  <c:v>-8.5413303035130763</c:v>
                </c:pt>
                <c:pt idx="268">
                  <c:v>-8.545547381853579</c:v>
                </c:pt>
                <c:pt idx="269">
                  <c:v>-8.7709789304567956</c:v>
                </c:pt>
                <c:pt idx="270">
                  <c:v>-8.8663253740951973</c:v>
                </c:pt>
                <c:pt idx="271">
                  <c:v>-8.9149472487338972</c:v>
                </c:pt>
                <c:pt idx="272">
                  <c:v>-8.8397099955678335</c:v>
                </c:pt>
                <c:pt idx="273">
                  <c:v>-8.7632072366025717</c:v>
                </c:pt>
                <c:pt idx="274">
                  <c:v>-8.812961355472801</c:v>
                </c:pt>
                <c:pt idx="275">
                  <c:v>-8.8632846026067078</c:v>
                </c:pt>
                <c:pt idx="276">
                  <c:v>-9.0163919017297278</c:v>
                </c:pt>
                <c:pt idx="277">
                  <c:v>-8.8976001132609959</c:v>
                </c:pt>
                <c:pt idx="278">
                  <c:v>-9.071332744220463</c:v>
                </c:pt>
                <c:pt idx="279">
                  <c:v>-9.3565835907577615</c:v>
                </c:pt>
                <c:pt idx="280">
                  <c:v>-9.5165414386017986</c:v>
                </c:pt>
                <c:pt idx="281">
                  <c:v>-9.4034029362075575</c:v>
                </c:pt>
                <c:pt idx="282">
                  <c:v>-8.9477132934102031</c:v>
                </c:pt>
                <c:pt idx="283">
                  <c:v>-9.0001362809928587</c:v>
                </c:pt>
                <c:pt idx="284">
                  <c:v>-9.318052467759502</c:v>
                </c:pt>
                <c:pt idx="285">
                  <c:v>-9.1239393497659247</c:v>
                </c:pt>
                <c:pt idx="286">
                  <c:v>-9.3779072862049464</c:v>
                </c:pt>
                <c:pt idx="287">
                  <c:v>-9.0717943871116216</c:v>
                </c:pt>
                <c:pt idx="288">
                  <c:v>-8.7743281549598144</c:v>
                </c:pt>
                <c:pt idx="289">
                  <c:v>-8.8187223869762921</c:v>
                </c:pt>
                <c:pt idx="290">
                  <c:v>-8.5013226642949764</c:v>
                </c:pt>
                <c:pt idx="291">
                  <c:v>-8.6556799624017362</c:v>
                </c:pt>
                <c:pt idx="292">
                  <c:v>-8.9254123207545195</c:v>
                </c:pt>
                <c:pt idx="293">
                  <c:v>-9.2944450890986925</c:v>
                </c:pt>
                <c:pt idx="294">
                  <c:v>-9.2473232894809829</c:v>
                </c:pt>
                <c:pt idx="295">
                  <c:v>-9.5271767166795023</c:v>
                </c:pt>
                <c:pt idx="296">
                  <c:v>-9.7309027204829874</c:v>
                </c:pt>
                <c:pt idx="297">
                  <c:v>-10.066185069479015</c:v>
                </c:pt>
                <c:pt idx="298">
                  <c:v>-9.9401015911989532</c:v>
                </c:pt>
                <c:pt idx="299">
                  <c:v>-9.5636470567281489</c:v>
                </c:pt>
                <c:pt idx="300">
                  <c:v>-9.888087880420791</c:v>
                </c:pt>
                <c:pt idx="301">
                  <c:v>-10.215903692188963</c:v>
                </c:pt>
                <c:pt idx="302">
                  <c:v>-11.863187107002432</c:v>
                </c:pt>
                <c:pt idx="303">
                  <c:v>-12.441578032897525</c:v>
                </c:pt>
                <c:pt idx="304">
                  <c:v>-12.746458347724895</c:v>
                </c:pt>
                <c:pt idx="305">
                  <c:v>-13.865057070813226</c:v>
                </c:pt>
                <c:pt idx="306">
                  <c:v>-14.576851956526903</c:v>
                </c:pt>
                <c:pt idx="307">
                  <c:v>-11.05740502680751</c:v>
                </c:pt>
                <c:pt idx="308">
                  <c:v>-10.197970975970991</c:v>
                </c:pt>
                <c:pt idx="309">
                  <c:v>-9.6102886994123882</c:v>
                </c:pt>
                <c:pt idx="310">
                  <c:v>-8.9539709256283881</c:v>
                </c:pt>
                <c:pt idx="311">
                  <c:v>-8.6230661986157635</c:v>
                </c:pt>
                <c:pt idx="312">
                  <c:v>-8.7842370112288997</c:v>
                </c:pt>
                <c:pt idx="313">
                  <c:v>-8.9987083125438758</c:v>
                </c:pt>
                <c:pt idx="314">
                  <c:v>-9.0671947559578712</c:v>
                </c:pt>
                <c:pt idx="315">
                  <c:v>-8.9882148203684888</c:v>
                </c:pt>
                <c:pt idx="316">
                  <c:v>-8.891320610098207</c:v>
                </c:pt>
                <c:pt idx="317">
                  <c:v>-8.8957285400099675</c:v>
                </c:pt>
                <c:pt idx="318">
                  <c:v>-8.6429905709317865</c:v>
                </c:pt>
                <c:pt idx="319">
                  <c:v>-8.6037146678400109</c:v>
                </c:pt>
                <c:pt idx="320">
                  <c:v>-8.7596503937968606</c:v>
                </c:pt>
                <c:pt idx="321">
                  <c:v>-8.567253410847286</c:v>
                </c:pt>
                <c:pt idx="322">
                  <c:v>-8.6096424197476935</c:v>
                </c:pt>
                <c:pt idx="323">
                  <c:v>-8.5228384532590589</c:v>
                </c:pt>
                <c:pt idx="324">
                  <c:v>-8.6839500837027259</c:v>
                </c:pt>
                <c:pt idx="325">
                  <c:v>-8.6663711638293606</c:v>
                </c:pt>
                <c:pt idx="326">
                  <c:v>-8.8387568920813511</c:v>
                </c:pt>
                <c:pt idx="327">
                  <c:v>-8.7079522696160812</c:v>
                </c:pt>
                <c:pt idx="328">
                  <c:v>-8.7972057983594585</c:v>
                </c:pt>
                <c:pt idx="329">
                  <c:v>-8.5917184659313115</c:v>
                </c:pt>
                <c:pt idx="330">
                  <c:v>-8.9268699663099671</c:v>
                </c:pt>
                <c:pt idx="331">
                  <c:v>-9.335206816967327</c:v>
                </c:pt>
                <c:pt idx="332">
                  <c:v>-9.1323053064877353</c:v>
                </c:pt>
                <c:pt idx="333">
                  <c:v>-9.0214138174369136</c:v>
                </c:pt>
                <c:pt idx="334">
                  <c:v>-9.4141844703132858</c:v>
                </c:pt>
                <c:pt idx="335">
                  <c:v>-9.2318805458277939</c:v>
                </c:pt>
                <c:pt idx="336">
                  <c:v>-8.7341755390929414</c:v>
                </c:pt>
                <c:pt idx="337">
                  <c:v>-9.1693852053771234</c:v>
                </c:pt>
                <c:pt idx="338">
                  <c:v>-8.8366192072233609</c:v>
                </c:pt>
                <c:pt idx="339">
                  <c:v>-8.998735732456776</c:v>
                </c:pt>
                <c:pt idx="340">
                  <c:v>-9.2089493969578129</c:v>
                </c:pt>
                <c:pt idx="341">
                  <c:v>-9.7846199115097718</c:v>
                </c:pt>
                <c:pt idx="342">
                  <c:v>-11.26317829822295</c:v>
                </c:pt>
                <c:pt idx="343">
                  <c:v>-10.864707962181704</c:v>
                </c:pt>
                <c:pt idx="344">
                  <c:v>-10.142845640618582</c:v>
                </c:pt>
                <c:pt idx="345">
                  <c:v>-10.223984778518668</c:v>
                </c:pt>
                <c:pt idx="346">
                  <c:v>-10.099058292723225</c:v>
                </c:pt>
                <c:pt idx="347">
                  <c:v>-8.9186153288239947</c:v>
                </c:pt>
                <c:pt idx="348">
                  <c:v>-8.6938082858744608</c:v>
                </c:pt>
                <c:pt idx="349">
                  <c:v>-8.8000466662972112</c:v>
                </c:pt>
                <c:pt idx="350">
                  <c:v>-8.7200461353747958</c:v>
                </c:pt>
                <c:pt idx="351">
                  <c:v>-9.1206227166696721</c:v>
                </c:pt>
                <c:pt idx="352">
                  <c:v>-9.1119986111706019</c:v>
                </c:pt>
                <c:pt idx="353">
                  <c:v>-9.5419188441759797</c:v>
                </c:pt>
                <c:pt idx="354">
                  <c:v>-9.3691242204365519</c:v>
                </c:pt>
                <c:pt idx="355">
                  <c:v>-9.1242595635051131</c:v>
                </c:pt>
                <c:pt idx="356">
                  <c:v>-9.1356910381344676</c:v>
                </c:pt>
                <c:pt idx="357">
                  <c:v>-9.2408742770833836</c:v>
                </c:pt>
                <c:pt idx="358">
                  <c:v>-9.140191627696705</c:v>
                </c:pt>
                <c:pt idx="359">
                  <c:v>-9.3062891251613546</c:v>
                </c:pt>
                <c:pt idx="360">
                  <c:v>-8.9827223503390456</c:v>
                </c:pt>
                <c:pt idx="361">
                  <c:v>-8.9235474275362989</c:v>
                </c:pt>
                <c:pt idx="362">
                  <c:v>-8.7032551566811307</c:v>
                </c:pt>
                <c:pt idx="363">
                  <c:v>-8.8919030117346196</c:v>
                </c:pt>
                <c:pt idx="364">
                  <c:v>-9.000366935030252</c:v>
                </c:pt>
                <c:pt idx="365">
                  <c:v>-9.425987009201279</c:v>
                </c:pt>
                <c:pt idx="366">
                  <c:v>-9.1989427072776451</c:v>
                </c:pt>
                <c:pt idx="367">
                  <c:v>-8.9243556754961659</c:v>
                </c:pt>
                <c:pt idx="368">
                  <c:v>-8.7936437051229479</c:v>
                </c:pt>
                <c:pt idx="369">
                  <c:v>-8.7799916661030384</c:v>
                </c:pt>
                <c:pt idx="370">
                  <c:v>-8.7271112475645332</c:v>
                </c:pt>
                <c:pt idx="371">
                  <c:v>-8.7092334202669885</c:v>
                </c:pt>
                <c:pt idx="372">
                  <c:v>-8.8020791452381193</c:v>
                </c:pt>
                <c:pt idx="373">
                  <c:v>-9.4968632006083187</c:v>
                </c:pt>
                <c:pt idx="374">
                  <c:v>-8.9645236136524709</c:v>
                </c:pt>
                <c:pt idx="375">
                  <c:v>-8.5116489518998577</c:v>
                </c:pt>
                <c:pt idx="376">
                  <c:v>-8.3068763632092377</c:v>
                </c:pt>
                <c:pt idx="377">
                  <c:v>-8.4381230585798299</c:v>
                </c:pt>
                <c:pt idx="378">
                  <c:v>-8.2893759085576217</c:v>
                </c:pt>
                <c:pt idx="379">
                  <c:v>-8.2182450483489138</c:v>
                </c:pt>
                <c:pt idx="380">
                  <c:v>-8.186685020465335</c:v>
                </c:pt>
                <c:pt idx="381">
                  <c:v>-7.9270434594488535</c:v>
                </c:pt>
                <c:pt idx="382">
                  <c:v>-8.0252650727479597</c:v>
                </c:pt>
                <c:pt idx="383">
                  <c:v>-8.7309602355734182</c:v>
                </c:pt>
                <c:pt idx="384">
                  <c:v>-8.6994423054353565</c:v>
                </c:pt>
                <c:pt idx="385">
                  <c:v>-8.3541570717466094</c:v>
                </c:pt>
                <c:pt idx="386">
                  <c:v>-8.5625556170299681</c:v>
                </c:pt>
                <c:pt idx="387">
                  <c:v>-8.5604788163252525</c:v>
                </c:pt>
                <c:pt idx="388">
                  <c:v>-8.405278733537326</c:v>
                </c:pt>
                <c:pt idx="389">
                  <c:v>-8.2369498396718193</c:v>
                </c:pt>
                <c:pt idx="390">
                  <c:v>-8.54959539847383</c:v>
                </c:pt>
                <c:pt idx="391">
                  <c:v>-8.4303011922117097</c:v>
                </c:pt>
                <c:pt idx="392">
                  <c:v>-8.6202825820178255</c:v>
                </c:pt>
                <c:pt idx="393">
                  <c:v>-8.8827685089360013</c:v>
                </c:pt>
                <c:pt idx="394">
                  <c:v>-8.8443137322061105</c:v>
                </c:pt>
                <c:pt idx="395">
                  <c:v>-8.7457897228220407</c:v>
                </c:pt>
                <c:pt idx="396">
                  <c:v>-8.9348495691716288</c:v>
                </c:pt>
                <c:pt idx="397">
                  <c:v>-9.1221517792457654</c:v>
                </c:pt>
                <c:pt idx="398">
                  <c:v>-9.1627264077175266</c:v>
                </c:pt>
                <c:pt idx="399">
                  <c:v>-9.1556352997861712</c:v>
                </c:pt>
                <c:pt idx="400">
                  <c:v>-9.9032245735129951</c:v>
                </c:pt>
                <c:pt idx="401">
                  <c:v>-9.7581240530235522</c:v>
                </c:pt>
                <c:pt idx="402">
                  <c:v>-8.9929459669730711</c:v>
                </c:pt>
                <c:pt idx="403">
                  <c:v>-9.6960447697770249</c:v>
                </c:pt>
                <c:pt idx="404">
                  <c:v>-10.14061473523774</c:v>
                </c:pt>
                <c:pt idx="405">
                  <c:v>-9.2868256367408666</c:v>
                </c:pt>
                <c:pt idx="406">
                  <c:v>-9.421090135062169</c:v>
                </c:pt>
                <c:pt idx="407">
                  <c:v>-8.990594711430882</c:v>
                </c:pt>
                <c:pt idx="408">
                  <c:v>-8.6527041876237814</c:v>
                </c:pt>
                <c:pt idx="409">
                  <c:v>-8.9503660841198034</c:v>
                </c:pt>
                <c:pt idx="410">
                  <c:v>-9.0600268900139262</c:v>
                </c:pt>
                <c:pt idx="411">
                  <c:v>-9.0060006684194818</c:v>
                </c:pt>
                <c:pt idx="412">
                  <c:v>-8.9082620480742563</c:v>
                </c:pt>
                <c:pt idx="413">
                  <c:v>-8.9562304261365568</c:v>
                </c:pt>
                <c:pt idx="414">
                  <c:v>-9.0660019329860173</c:v>
                </c:pt>
                <c:pt idx="415">
                  <c:v>-8.9129696803312477</c:v>
                </c:pt>
                <c:pt idx="416">
                  <c:v>-9.0152236264849073</c:v>
                </c:pt>
                <c:pt idx="417">
                  <c:v>-8.9617682955622833</c:v>
                </c:pt>
                <c:pt idx="418">
                  <c:v>-8.7862853633365585</c:v>
                </c:pt>
                <c:pt idx="419">
                  <c:v>-8.9974128853598234</c:v>
                </c:pt>
                <c:pt idx="420">
                  <c:v>-8.8723828977630923</c:v>
                </c:pt>
                <c:pt idx="421">
                  <c:v>-8.8035041575101278</c:v>
                </c:pt>
                <c:pt idx="422">
                  <c:v>-8.8924524367596192</c:v>
                </c:pt>
                <c:pt idx="423">
                  <c:v>-8.8538220993993786</c:v>
                </c:pt>
                <c:pt idx="424">
                  <c:v>-9.0127951885215456</c:v>
                </c:pt>
                <c:pt idx="425">
                  <c:v>-8.9709636971085285</c:v>
                </c:pt>
                <c:pt idx="426">
                  <c:v>-9.0453682966478848</c:v>
                </c:pt>
                <c:pt idx="427">
                  <c:v>-8.8281160042937348</c:v>
                </c:pt>
                <c:pt idx="428">
                  <c:v>-8.7154521625755574</c:v>
                </c:pt>
                <c:pt idx="429">
                  <c:v>-8.8189722367700512</c:v>
                </c:pt>
                <c:pt idx="430">
                  <c:v>-8.9397709654178286</c:v>
                </c:pt>
                <c:pt idx="431">
                  <c:v>-8.9245779935930187</c:v>
                </c:pt>
                <c:pt idx="432">
                  <c:v>-9.5345518551071873</c:v>
                </c:pt>
                <c:pt idx="433">
                  <c:v>-9.6262947797839775</c:v>
                </c:pt>
                <c:pt idx="434">
                  <c:v>-9.6228961586632114</c:v>
                </c:pt>
                <c:pt idx="435">
                  <c:v>-9.7007240633628058</c:v>
                </c:pt>
                <c:pt idx="436">
                  <c:v>-9.5641090751720057</c:v>
                </c:pt>
                <c:pt idx="437">
                  <c:v>-9.7406293899959184</c:v>
                </c:pt>
                <c:pt idx="438">
                  <c:v>-9.6476826549406329</c:v>
                </c:pt>
                <c:pt idx="439">
                  <c:v>-9.2807733125114424</c:v>
                </c:pt>
                <c:pt idx="440">
                  <c:v>-9.1625057586191883</c:v>
                </c:pt>
                <c:pt idx="441">
                  <c:v>-9.0867976225662357</c:v>
                </c:pt>
                <c:pt idx="442">
                  <c:v>-9.2638815777230672</c:v>
                </c:pt>
                <c:pt idx="443">
                  <c:v>-9.7826425529589454</c:v>
                </c:pt>
                <c:pt idx="444">
                  <c:v>-10.684007325333644</c:v>
                </c:pt>
                <c:pt idx="445">
                  <c:v>-11.522528373893426</c:v>
                </c:pt>
                <c:pt idx="446">
                  <c:v>-11.127054331492362</c:v>
                </c:pt>
                <c:pt idx="447">
                  <c:v>-10.489547048255966</c:v>
                </c:pt>
                <c:pt idx="448">
                  <c:v>-11.007294470024968</c:v>
                </c:pt>
                <c:pt idx="449">
                  <c:v>-10.843861947309023</c:v>
                </c:pt>
                <c:pt idx="450">
                  <c:v>-9.0199331154074223</c:v>
                </c:pt>
                <c:pt idx="451">
                  <c:v>-9.0058643024465681</c:v>
                </c:pt>
                <c:pt idx="452">
                  <c:v>-9.7053084875916209</c:v>
                </c:pt>
                <c:pt idx="453">
                  <c:v>-10.094203190995866</c:v>
                </c:pt>
                <c:pt idx="454">
                  <c:v>-10.324585620883871</c:v>
                </c:pt>
                <c:pt idx="455">
                  <c:v>-10.633116245295275</c:v>
                </c:pt>
                <c:pt idx="456">
                  <c:v>-11.052725537478082</c:v>
                </c:pt>
                <c:pt idx="457">
                  <c:v>-11.156167141327129</c:v>
                </c:pt>
                <c:pt idx="458">
                  <c:v>-12.047065732811378</c:v>
                </c:pt>
                <c:pt idx="459">
                  <c:v>-13.192018881722003</c:v>
                </c:pt>
                <c:pt idx="460">
                  <c:v>-12.664833251237299</c:v>
                </c:pt>
                <c:pt idx="461">
                  <c:v>-12.555252975171259</c:v>
                </c:pt>
                <c:pt idx="462">
                  <c:v>-9.7920004367630469</c:v>
                </c:pt>
                <c:pt idx="463">
                  <c:v>-9.6517121653118618</c:v>
                </c:pt>
                <c:pt idx="464">
                  <c:v>-9.3174802598081605</c:v>
                </c:pt>
                <c:pt idx="465">
                  <c:v>-9.0348096350409506</c:v>
                </c:pt>
                <c:pt idx="466">
                  <c:v>-8.9193639645558491</c:v>
                </c:pt>
                <c:pt idx="467">
                  <c:v>-8.7565259078685127</c:v>
                </c:pt>
                <c:pt idx="468">
                  <c:v>-8.8196146273715144</c:v>
                </c:pt>
                <c:pt idx="469">
                  <c:v>-8.6799684565681261</c:v>
                </c:pt>
                <c:pt idx="470">
                  <c:v>-8.6690184199927742</c:v>
                </c:pt>
                <c:pt idx="471">
                  <c:v>-8.8876179838185561</c:v>
                </c:pt>
                <c:pt idx="472">
                  <c:v>-9.28778968934059</c:v>
                </c:pt>
                <c:pt idx="473">
                  <c:v>-9.5552887937268629</c:v>
                </c:pt>
                <c:pt idx="474">
                  <c:v>-9.6924516997390935</c:v>
                </c:pt>
                <c:pt idx="475">
                  <c:v>-9.7918700434531996</c:v>
                </c:pt>
                <c:pt idx="476">
                  <c:v>-9.8264534681005031</c:v>
                </c:pt>
                <c:pt idx="477">
                  <c:v>-10.175565331414749</c:v>
                </c:pt>
                <c:pt idx="478">
                  <c:v>-10.313159825744533</c:v>
                </c:pt>
                <c:pt idx="479">
                  <c:v>-10.535813651917236</c:v>
                </c:pt>
                <c:pt idx="480">
                  <c:v>-10.867525022137755</c:v>
                </c:pt>
                <c:pt idx="481">
                  <c:v>-11.265049065554109</c:v>
                </c:pt>
                <c:pt idx="482">
                  <c:v>-12.562835322226851</c:v>
                </c:pt>
                <c:pt idx="483">
                  <c:v>-13.392365420929959</c:v>
                </c:pt>
                <c:pt idx="484">
                  <c:v>-14.139436236508425</c:v>
                </c:pt>
                <c:pt idx="485">
                  <c:v>-12.918839807046377</c:v>
                </c:pt>
                <c:pt idx="486">
                  <c:v>-11.965629767677575</c:v>
                </c:pt>
                <c:pt idx="487">
                  <c:v>-10.861023513492261</c:v>
                </c:pt>
                <c:pt idx="488">
                  <c:v>-10.419170485437654</c:v>
                </c:pt>
                <c:pt idx="489">
                  <c:v>-10.013604515925936</c:v>
                </c:pt>
                <c:pt idx="490">
                  <c:v>-9.70000767152656</c:v>
                </c:pt>
                <c:pt idx="491">
                  <c:v>-9.5636645378490339</c:v>
                </c:pt>
                <c:pt idx="492">
                  <c:v>-9.5001421898854392</c:v>
                </c:pt>
                <c:pt idx="493">
                  <c:v>-9.8552366915772627</c:v>
                </c:pt>
                <c:pt idx="494">
                  <c:v>-9.9179046888249722</c:v>
                </c:pt>
                <c:pt idx="495">
                  <c:v>-9.9646274616564838</c:v>
                </c:pt>
                <c:pt idx="496">
                  <c:v>-10.462584250362731</c:v>
                </c:pt>
                <c:pt idx="497">
                  <c:v>-10.649627502117404</c:v>
                </c:pt>
                <c:pt idx="498">
                  <c:v>-10.585865423821929</c:v>
                </c:pt>
                <c:pt idx="499">
                  <c:v>-10.945741914476477</c:v>
                </c:pt>
                <c:pt idx="500">
                  <c:v>-10.83394842927048</c:v>
                </c:pt>
                <c:pt idx="501">
                  <c:v>-11.216436544328849</c:v>
                </c:pt>
                <c:pt idx="502">
                  <c:v>-9.9319686669310805</c:v>
                </c:pt>
                <c:pt idx="503">
                  <c:v>-9.7055994490898208</c:v>
                </c:pt>
                <c:pt idx="504">
                  <c:v>-10.070196577397272</c:v>
                </c:pt>
                <c:pt idx="505">
                  <c:v>-9.9369125721397129</c:v>
                </c:pt>
                <c:pt idx="506">
                  <c:v>-9.8334555745720138</c:v>
                </c:pt>
                <c:pt idx="507">
                  <c:v>-9.9294958400351536</c:v>
                </c:pt>
                <c:pt idx="508">
                  <c:v>-10.198448071465481</c:v>
                </c:pt>
                <c:pt idx="509">
                  <c:v>-10.229271089957775</c:v>
                </c:pt>
                <c:pt idx="510">
                  <c:v>-9.9284421799486093</c:v>
                </c:pt>
                <c:pt idx="511">
                  <c:v>-10.051043016942977</c:v>
                </c:pt>
                <c:pt idx="512">
                  <c:v>-10.515148989375163</c:v>
                </c:pt>
                <c:pt idx="513">
                  <c:v>-10.952339358894646</c:v>
                </c:pt>
                <c:pt idx="514">
                  <c:v>-11.087018375278541</c:v>
                </c:pt>
                <c:pt idx="515">
                  <c:v>-10.584931236540179</c:v>
                </c:pt>
                <c:pt idx="516">
                  <c:v>-9.6778640604726558</c:v>
                </c:pt>
                <c:pt idx="517">
                  <c:v>-10.01185228002298</c:v>
                </c:pt>
                <c:pt idx="518">
                  <c:v>-10.183168847544774</c:v>
                </c:pt>
                <c:pt idx="519">
                  <c:v>-10.92498363900007</c:v>
                </c:pt>
                <c:pt idx="520">
                  <c:v>-11.307461783376423</c:v>
                </c:pt>
                <c:pt idx="521">
                  <c:v>-11.930941119240675</c:v>
                </c:pt>
                <c:pt idx="522">
                  <c:v>-10.478024812725616</c:v>
                </c:pt>
                <c:pt idx="523">
                  <c:v>-9.6137209339223819</c:v>
                </c:pt>
                <c:pt idx="524">
                  <c:v>-9.6824894400659876</c:v>
                </c:pt>
                <c:pt idx="525">
                  <c:v>-9.0758188907727888</c:v>
                </c:pt>
                <c:pt idx="526">
                  <c:v>-9.6546477756252091</c:v>
                </c:pt>
                <c:pt idx="527">
                  <c:v>-9.5373419841617366</c:v>
                </c:pt>
                <c:pt idx="528">
                  <c:v>-9.3997477703789123</c:v>
                </c:pt>
                <c:pt idx="529">
                  <c:v>-9.7198859196551002</c:v>
                </c:pt>
                <c:pt idx="530">
                  <c:v>-9.7214567195365174</c:v>
                </c:pt>
                <c:pt idx="531">
                  <c:v>-10.021397199249138</c:v>
                </c:pt>
                <c:pt idx="532">
                  <c:v>-9.656819022341212</c:v>
                </c:pt>
                <c:pt idx="533">
                  <c:v>-9.4972118503384255</c:v>
                </c:pt>
                <c:pt idx="534">
                  <c:v>-9.3910334814254206</c:v>
                </c:pt>
                <c:pt idx="535">
                  <c:v>-9.5340386289348782</c:v>
                </c:pt>
                <c:pt idx="536">
                  <c:v>-9.5908579311861057</c:v>
                </c:pt>
                <c:pt idx="537">
                  <c:v>-9.8869221088815049</c:v>
                </c:pt>
                <c:pt idx="538">
                  <c:v>-9.6601939894615967</c:v>
                </c:pt>
                <c:pt idx="539">
                  <c:v>-9.5972179234146129</c:v>
                </c:pt>
                <c:pt idx="540">
                  <c:v>-9.649975387642618</c:v>
                </c:pt>
                <c:pt idx="541">
                  <c:v>-9.3142728976244449</c:v>
                </c:pt>
                <c:pt idx="542">
                  <c:v>-9.5888904038514369</c:v>
                </c:pt>
                <c:pt idx="543">
                  <c:v>-9.7488943041445086</c:v>
                </c:pt>
                <c:pt idx="544">
                  <c:v>-9.6356654113244726</c:v>
                </c:pt>
                <c:pt idx="545">
                  <c:v>-9.8103506189932492</c:v>
                </c:pt>
                <c:pt idx="546">
                  <c:v>-10.111030861872973</c:v>
                </c:pt>
                <c:pt idx="547">
                  <c:v>-11.752408852242523</c:v>
                </c:pt>
                <c:pt idx="548">
                  <c:v>-11.027740568613337</c:v>
                </c:pt>
                <c:pt idx="549">
                  <c:v>-12.593399150407807</c:v>
                </c:pt>
                <c:pt idx="550">
                  <c:v>-13.791097027567346</c:v>
                </c:pt>
                <c:pt idx="551">
                  <c:v>-13.313331964536228</c:v>
                </c:pt>
                <c:pt idx="552">
                  <c:v>-11.782833856215825</c:v>
                </c:pt>
                <c:pt idx="553">
                  <c:v>-10.94495420424848</c:v>
                </c:pt>
                <c:pt idx="554">
                  <c:v>-10.370831502635701</c:v>
                </c:pt>
                <c:pt idx="555">
                  <c:v>-9.9459275367866962</c:v>
                </c:pt>
                <c:pt idx="556">
                  <c:v>-9.9084085165109457</c:v>
                </c:pt>
                <c:pt idx="557">
                  <c:v>-10.56818727729018</c:v>
                </c:pt>
                <c:pt idx="558">
                  <c:v>-9.3154460435943403</c:v>
                </c:pt>
                <c:pt idx="559">
                  <c:v>-9.3680174618648326</c:v>
                </c:pt>
                <c:pt idx="560">
                  <c:v>-9.4514644057628487</c:v>
                </c:pt>
                <c:pt idx="561">
                  <c:v>-9.409532599243553</c:v>
                </c:pt>
                <c:pt idx="562">
                  <c:v>-9.4742189794696863</c:v>
                </c:pt>
                <c:pt idx="563">
                  <c:v>-9.287063709613097</c:v>
                </c:pt>
                <c:pt idx="564">
                  <c:v>-9.3458098282771545</c:v>
                </c:pt>
                <c:pt idx="565">
                  <c:v>-9.0659111281878264</c:v>
                </c:pt>
                <c:pt idx="566">
                  <c:v>-9.2046315218308514</c:v>
                </c:pt>
                <c:pt idx="567">
                  <c:v>-9.9933085071883063</c:v>
                </c:pt>
                <c:pt idx="568">
                  <c:v>-10.453644030952361</c:v>
                </c:pt>
                <c:pt idx="569">
                  <c:v>-11.152413529808459</c:v>
                </c:pt>
                <c:pt idx="570">
                  <c:v>-11.292659069020941</c:v>
                </c:pt>
                <c:pt idx="571">
                  <c:v>-11.073356519756162</c:v>
                </c:pt>
                <c:pt idx="572">
                  <c:v>-12.151069481579162</c:v>
                </c:pt>
                <c:pt idx="573">
                  <c:v>-11.587428954754927</c:v>
                </c:pt>
                <c:pt idx="574">
                  <c:v>-12.11863932205849</c:v>
                </c:pt>
                <c:pt idx="575">
                  <c:v>-12.437776120899478</c:v>
                </c:pt>
                <c:pt idx="576">
                  <c:v>-10.649658899590291</c:v>
                </c:pt>
                <c:pt idx="577">
                  <c:v>-10.967272078524672</c:v>
                </c:pt>
                <c:pt idx="578">
                  <c:v>-10.041513396344403</c:v>
                </c:pt>
                <c:pt idx="579">
                  <c:v>-9.063679270429871</c:v>
                </c:pt>
                <c:pt idx="580">
                  <c:v>-9.0609736932779388</c:v>
                </c:pt>
                <c:pt idx="581">
                  <c:v>-9.182013085913324</c:v>
                </c:pt>
                <c:pt idx="582">
                  <c:v>-9.1343486675499168</c:v>
                </c:pt>
                <c:pt idx="583">
                  <c:v>-9.0205180002569687</c:v>
                </c:pt>
                <c:pt idx="584">
                  <c:v>-8.4427406607291804</c:v>
                </c:pt>
                <c:pt idx="585">
                  <c:v>-8.5792725420307381</c:v>
                </c:pt>
                <c:pt idx="586">
                  <c:v>-8.8600616241826504</c:v>
                </c:pt>
                <c:pt idx="587">
                  <c:v>-8.9582896023312522</c:v>
                </c:pt>
                <c:pt idx="588">
                  <c:v>-8.7817533890528345</c:v>
                </c:pt>
                <c:pt idx="589">
                  <c:v>-8.8141049471944015</c:v>
                </c:pt>
                <c:pt idx="590">
                  <c:v>-8.7608385604021901</c:v>
                </c:pt>
                <c:pt idx="591">
                  <c:v>-8.5122281932903601</c:v>
                </c:pt>
                <c:pt idx="592">
                  <c:v>-8.6322044360596841</c:v>
                </c:pt>
                <c:pt idx="593">
                  <c:v>-8.1767088038501701</c:v>
                </c:pt>
                <c:pt idx="594">
                  <c:v>-8.0206176491238157</c:v>
                </c:pt>
                <c:pt idx="595">
                  <c:v>-8.1187198820456654</c:v>
                </c:pt>
                <c:pt idx="596">
                  <c:v>-8.3685290508435592</c:v>
                </c:pt>
                <c:pt idx="597">
                  <c:v>-8.3893045231409005</c:v>
                </c:pt>
                <c:pt idx="598">
                  <c:v>-8.332804623010432</c:v>
                </c:pt>
                <c:pt idx="599">
                  <c:v>-8.334617560611715</c:v>
                </c:pt>
                <c:pt idx="600">
                  <c:v>-8.6380703690617278</c:v>
                </c:pt>
                <c:pt idx="601">
                  <c:v>-8.5060635790181571</c:v>
                </c:pt>
                <c:pt idx="602">
                  <c:v>-8.4308635765127615</c:v>
                </c:pt>
                <c:pt idx="603">
                  <c:v>-8.3648185950842553</c:v>
                </c:pt>
                <c:pt idx="604">
                  <c:v>-8.3503064850877831</c:v>
                </c:pt>
                <c:pt idx="605">
                  <c:v>-8.4330855541886098</c:v>
                </c:pt>
                <c:pt idx="606">
                  <c:v>-8.4262449463329645</c:v>
                </c:pt>
                <c:pt idx="607">
                  <c:v>-8.6676202228615473</c:v>
                </c:pt>
                <c:pt idx="608">
                  <c:v>-8.666256602974407</c:v>
                </c:pt>
                <c:pt idx="609">
                  <c:v>-8.5847813137083691</c:v>
                </c:pt>
                <c:pt idx="610">
                  <c:v>-8.8089570458491178</c:v>
                </c:pt>
                <c:pt idx="611">
                  <c:v>-8.602161257417503</c:v>
                </c:pt>
                <c:pt idx="612">
                  <c:v>-8.5035598070209257</c:v>
                </c:pt>
                <c:pt idx="613">
                  <c:v>-8.5232924017469518</c:v>
                </c:pt>
                <c:pt idx="614">
                  <c:v>-8.280404887918559</c:v>
                </c:pt>
                <c:pt idx="615">
                  <c:v>-8.3258404905593011</c:v>
                </c:pt>
                <c:pt idx="616">
                  <c:v>-8.6411095660107531</c:v>
                </c:pt>
                <c:pt idx="617">
                  <c:v>-8.7980698374077271</c:v>
                </c:pt>
                <c:pt idx="618">
                  <c:v>-9.1322035959221015</c:v>
                </c:pt>
                <c:pt idx="619">
                  <c:v>-9.2154276406636235</c:v>
                </c:pt>
                <c:pt idx="620">
                  <c:v>-9.5322602124436262</c:v>
                </c:pt>
                <c:pt idx="621">
                  <c:v>-9.187071175971667</c:v>
                </c:pt>
                <c:pt idx="622">
                  <c:v>-8.605848499889019</c:v>
                </c:pt>
                <c:pt idx="623">
                  <c:v>-8.7265986313641513</c:v>
                </c:pt>
                <c:pt idx="624">
                  <c:v>-8.6474151346659074</c:v>
                </c:pt>
                <c:pt idx="625">
                  <c:v>-8.4932529362108369</c:v>
                </c:pt>
                <c:pt idx="626">
                  <c:v>-8.5375310143583718</c:v>
                </c:pt>
                <c:pt idx="627">
                  <c:v>-10.646752146802932</c:v>
                </c:pt>
                <c:pt idx="628">
                  <c:v>-9.9183995766877935</c:v>
                </c:pt>
                <c:pt idx="629">
                  <c:v>-10.241460854878621</c:v>
                </c:pt>
                <c:pt idx="630">
                  <c:v>-9.3503745454842999</c:v>
                </c:pt>
                <c:pt idx="631">
                  <c:v>-9.1791411023067795</c:v>
                </c:pt>
                <c:pt idx="632">
                  <c:v>-9.6280656536008848</c:v>
                </c:pt>
                <c:pt idx="633">
                  <c:v>-9.5818718769107871</c:v>
                </c:pt>
                <c:pt idx="634">
                  <c:v>-9.6625069014400236</c:v>
                </c:pt>
                <c:pt idx="635">
                  <c:v>-9.5130800760224563</c:v>
                </c:pt>
                <c:pt idx="636">
                  <c:v>-9.4328513446087445</c:v>
                </c:pt>
                <c:pt idx="637">
                  <c:v>-9.4730686469577989</c:v>
                </c:pt>
                <c:pt idx="638">
                  <c:v>-9.235559326698155</c:v>
                </c:pt>
                <c:pt idx="639">
                  <c:v>-9.3957141306614993</c:v>
                </c:pt>
                <c:pt idx="640">
                  <c:v>-9.4877107113025438</c:v>
                </c:pt>
                <c:pt idx="641">
                  <c:v>-9.7858868308048681</c:v>
                </c:pt>
                <c:pt idx="642">
                  <c:v>-8.9284908263464331</c:v>
                </c:pt>
                <c:pt idx="643">
                  <c:v>-8.8056690083266389</c:v>
                </c:pt>
                <c:pt idx="644">
                  <c:v>-8.5693619052931886</c:v>
                </c:pt>
                <c:pt idx="645">
                  <c:v>-8.694171350615532</c:v>
                </c:pt>
                <c:pt idx="646">
                  <c:v>-9.0806218653066821</c:v>
                </c:pt>
                <c:pt idx="647">
                  <c:v>-9.1751788976620201</c:v>
                </c:pt>
                <c:pt idx="648">
                  <c:v>-9.0113857980704282</c:v>
                </c:pt>
                <c:pt idx="649">
                  <c:v>-8.9487840267334953</c:v>
                </c:pt>
                <c:pt idx="650">
                  <c:v>-8.8734232419937271</c:v>
                </c:pt>
                <c:pt idx="651">
                  <c:v>-9.0583227167364448</c:v>
                </c:pt>
                <c:pt idx="652">
                  <c:v>-8.9266067130469242</c:v>
                </c:pt>
                <c:pt idx="653">
                  <c:v>-8.8649036759446069</c:v>
                </c:pt>
                <c:pt idx="654">
                  <c:v>-9.3997675817668487</c:v>
                </c:pt>
                <c:pt idx="655">
                  <c:v>-9.7797921110534869</c:v>
                </c:pt>
                <c:pt idx="656">
                  <c:v>-10.313625402310819</c:v>
                </c:pt>
                <c:pt idx="657">
                  <c:v>-10.862014519828357</c:v>
                </c:pt>
                <c:pt idx="658">
                  <c:v>-10.658700004811577</c:v>
                </c:pt>
                <c:pt idx="659">
                  <c:v>-11.268626715787203</c:v>
                </c:pt>
                <c:pt idx="660">
                  <c:v>-11.36757130496062</c:v>
                </c:pt>
                <c:pt idx="661">
                  <c:v>-10.772695084628767</c:v>
                </c:pt>
                <c:pt idx="662">
                  <c:v>-9.9275776358791852</c:v>
                </c:pt>
                <c:pt idx="663">
                  <c:v>-10.10676358176385</c:v>
                </c:pt>
                <c:pt idx="664">
                  <c:v>-9.9753851063330767</c:v>
                </c:pt>
                <c:pt idx="665">
                  <c:v>-9.4019796886710747</c:v>
                </c:pt>
                <c:pt idx="666">
                  <c:v>-9.6078451250446051</c:v>
                </c:pt>
                <c:pt idx="667">
                  <c:v>-9.4831251507424721</c:v>
                </c:pt>
                <c:pt idx="668">
                  <c:v>-9.4048530847145795</c:v>
                </c:pt>
                <c:pt idx="669">
                  <c:v>-9.8652972271140307</c:v>
                </c:pt>
                <c:pt idx="670">
                  <c:v>-9.3319686704614426</c:v>
                </c:pt>
                <c:pt idx="671">
                  <c:v>-9.0340837794307305</c:v>
                </c:pt>
                <c:pt idx="672">
                  <c:v>-9.2348979756153931</c:v>
                </c:pt>
                <c:pt idx="673">
                  <c:v>-9.2393120860597442</c:v>
                </c:pt>
                <c:pt idx="674">
                  <c:v>-9.2685118113124201</c:v>
                </c:pt>
                <c:pt idx="675">
                  <c:v>-9.1661500901834305</c:v>
                </c:pt>
                <c:pt idx="676">
                  <c:v>-9.4446764440282358</c:v>
                </c:pt>
                <c:pt idx="677">
                  <c:v>-9.1678535480504415</c:v>
                </c:pt>
                <c:pt idx="678">
                  <c:v>-8.953380580062845</c:v>
                </c:pt>
                <c:pt idx="679">
                  <c:v>-8.9477591869604378</c:v>
                </c:pt>
                <c:pt idx="680">
                  <c:v>-8.8968705383994653</c:v>
                </c:pt>
                <c:pt idx="681">
                  <c:v>-9.0102803633653856</c:v>
                </c:pt>
                <c:pt idx="682">
                  <c:v>-8.9115249738678948</c:v>
                </c:pt>
                <c:pt idx="683">
                  <c:v>-9.0307786400780508</c:v>
                </c:pt>
                <c:pt idx="684">
                  <c:v>-9.1943230983467821</c:v>
                </c:pt>
                <c:pt idx="685">
                  <c:v>-9.836829464521692</c:v>
                </c:pt>
                <c:pt idx="686">
                  <c:v>-11.011027572793697</c:v>
                </c:pt>
                <c:pt idx="687">
                  <c:v>-10.223200243410666</c:v>
                </c:pt>
                <c:pt idx="688">
                  <c:v>-9.9498905104712012</c:v>
                </c:pt>
                <c:pt idx="689">
                  <c:v>-9.6844999321935301</c:v>
                </c:pt>
                <c:pt idx="690">
                  <c:v>-9.5407462402761603</c:v>
                </c:pt>
                <c:pt idx="691">
                  <c:v>-9.3819027500779679</c:v>
                </c:pt>
                <c:pt idx="692">
                  <c:v>-9.3798154743404307</c:v>
                </c:pt>
                <c:pt idx="693">
                  <c:v>-9.4244165310550212</c:v>
                </c:pt>
                <c:pt idx="694">
                  <c:v>-9.3326745447353723</c:v>
                </c:pt>
                <c:pt idx="695">
                  <c:v>-9.3971396060099757</c:v>
                </c:pt>
                <c:pt idx="696">
                  <c:v>-9.2817408386371874</c:v>
                </c:pt>
                <c:pt idx="697">
                  <c:v>-8.8875224685415652</c:v>
                </c:pt>
                <c:pt idx="698">
                  <c:v>-8.9026445978900099</c:v>
                </c:pt>
                <c:pt idx="699">
                  <c:v>-9.1158690548741852</c:v>
                </c:pt>
                <c:pt idx="700">
                  <c:v>-9.0289838199674755</c:v>
                </c:pt>
                <c:pt idx="701">
                  <c:v>-8.9332853356726787</c:v>
                </c:pt>
                <c:pt idx="702">
                  <c:v>-9.2785039551134041</c:v>
                </c:pt>
                <c:pt idx="703">
                  <c:v>-9.3300559246010728</c:v>
                </c:pt>
                <c:pt idx="704">
                  <c:v>-9.2869591929214188</c:v>
                </c:pt>
                <c:pt idx="705">
                  <c:v>-9.6296266379079967</c:v>
                </c:pt>
                <c:pt idx="706">
                  <c:v>-9.8708931963680282</c:v>
                </c:pt>
                <c:pt idx="707">
                  <c:v>-9.4040616192174369</c:v>
                </c:pt>
                <c:pt idx="708">
                  <c:v>-9.063425082768731</c:v>
                </c:pt>
                <c:pt idx="709">
                  <c:v>-9.1322645004942</c:v>
                </c:pt>
                <c:pt idx="710">
                  <c:v>-9.1155368201961657</c:v>
                </c:pt>
                <c:pt idx="711">
                  <c:v>-9.0913643929188535</c:v>
                </c:pt>
                <c:pt idx="712">
                  <c:v>-9.1715246992751247</c:v>
                </c:pt>
                <c:pt idx="713">
                  <c:v>-9.0182003525264012</c:v>
                </c:pt>
                <c:pt idx="714">
                  <c:v>-10.240255348205249</c:v>
                </c:pt>
                <c:pt idx="727">
                  <c:v>-11.36743311618951</c:v>
                </c:pt>
                <c:pt idx="728">
                  <c:v>-9.0945636593163073</c:v>
                </c:pt>
                <c:pt idx="729">
                  <c:v>-8.9648734074116181</c:v>
                </c:pt>
                <c:pt idx="730">
                  <c:v>-8.9079259060767413</c:v>
                </c:pt>
                <c:pt idx="731">
                  <c:v>-8.7891361856490047</c:v>
                </c:pt>
                <c:pt idx="732">
                  <c:v>-9.0249434081501452</c:v>
                </c:pt>
                <c:pt idx="733">
                  <c:v>-9.1514317370490907</c:v>
                </c:pt>
                <c:pt idx="734">
                  <c:v>-9.2617353777208375</c:v>
                </c:pt>
                <c:pt idx="735">
                  <c:v>-9.1910188481242905</c:v>
                </c:pt>
                <c:pt idx="736">
                  <c:v>-9.3683691521016534</c:v>
                </c:pt>
                <c:pt idx="737">
                  <c:v>-9.3987732021648434</c:v>
                </c:pt>
                <c:pt idx="738">
                  <c:v>-9.6453221219025167</c:v>
                </c:pt>
                <c:pt idx="739">
                  <c:v>-9.5896211266514957</c:v>
                </c:pt>
                <c:pt idx="740">
                  <c:v>-9.3304413723628858</c:v>
                </c:pt>
                <c:pt idx="741">
                  <c:v>-9.5116336746471379</c:v>
                </c:pt>
                <c:pt idx="742">
                  <c:v>-9.5321937390352094</c:v>
                </c:pt>
                <c:pt idx="743">
                  <c:v>-9.5120656835700519</c:v>
                </c:pt>
                <c:pt idx="744">
                  <c:v>-9.9280203642430624</c:v>
                </c:pt>
                <c:pt idx="745">
                  <c:v>-10.058656943358644</c:v>
                </c:pt>
                <c:pt idx="746">
                  <c:v>-9.7248639392682144</c:v>
                </c:pt>
                <c:pt idx="747">
                  <c:v>-9.5851717207573728</c:v>
                </c:pt>
                <c:pt idx="748">
                  <c:v>-10.033079706545205</c:v>
                </c:pt>
                <c:pt idx="749">
                  <c:v>-9.2903987857878274</c:v>
                </c:pt>
                <c:pt idx="750">
                  <c:v>-9.0009205146282163</c:v>
                </c:pt>
                <c:pt idx="751">
                  <c:v>-8.9646225820726126</c:v>
                </c:pt>
                <c:pt idx="752">
                  <c:v>-9.2505104299155629</c:v>
                </c:pt>
                <c:pt idx="753">
                  <c:v>-9.1965082783861778</c:v>
                </c:pt>
                <c:pt idx="754">
                  <c:v>-9.1386730454077494</c:v>
                </c:pt>
                <c:pt idx="755">
                  <c:v>-9.000722245848138</c:v>
                </c:pt>
                <c:pt idx="756">
                  <c:v>-9.2472275835232516</c:v>
                </c:pt>
                <c:pt idx="757">
                  <c:v>-9.0283124054975321</c:v>
                </c:pt>
                <c:pt idx="758">
                  <c:v>-9.0913820213687213</c:v>
                </c:pt>
                <c:pt idx="759">
                  <c:v>-8.9285573471327506</c:v>
                </c:pt>
                <c:pt idx="760">
                  <c:v>-8.7736524095160728</c:v>
                </c:pt>
                <c:pt idx="761">
                  <c:v>-8.7616760473685211</c:v>
                </c:pt>
                <c:pt idx="762">
                  <c:v>-8.7690684592037709</c:v>
                </c:pt>
                <c:pt idx="763">
                  <c:v>-8.607903349357434</c:v>
                </c:pt>
                <c:pt idx="764">
                  <c:v>-8.786112913365459</c:v>
                </c:pt>
                <c:pt idx="765">
                  <c:v>-9.0557032943535116</c:v>
                </c:pt>
                <c:pt idx="766">
                  <c:v>-9.0257274810705628</c:v>
                </c:pt>
                <c:pt idx="767">
                  <c:v>-8.7589992997591999</c:v>
                </c:pt>
                <c:pt idx="768">
                  <c:v>-8.7500372545515539</c:v>
                </c:pt>
                <c:pt idx="769">
                  <c:v>-8.6413464838384932</c:v>
                </c:pt>
                <c:pt idx="770">
                  <c:v>-8.6801843653001214</c:v>
                </c:pt>
                <c:pt idx="771">
                  <c:v>-8.7110075624674028</c:v>
                </c:pt>
                <c:pt idx="772">
                  <c:v>-9.0263623324167686</c:v>
                </c:pt>
                <c:pt idx="773">
                  <c:v>-9.040988814146564</c:v>
                </c:pt>
                <c:pt idx="774">
                  <c:v>-9.1322271166948745</c:v>
                </c:pt>
                <c:pt idx="775">
                  <c:v>-9.1078050606579986</c:v>
                </c:pt>
                <c:pt idx="776">
                  <c:v>-9.0263637417819815</c:v>
                </c:pt>
                <c:pt idx="777">
                  <c:v>-8.8849611207580725</c:v>
                </c:pt>
                <c:pt idx="778">
                  <c:v>-8.8663869242428124</c:v>
                </c:pt>
                <c:pt idx="779">
                  <c:v>-9.028371027701029</c:v>
                </c:pt>
                <c:pt idx="780">
                  <c:v>-9.3401465056463593</c:v>
                </c:pt>
                <c:pt idx="781">
                  <c:v>-9.2249300065758764</c:v>
                </c:pt>
                <c:pt idx="782">
                  <c:v>-10.009490936775558</c:v>
                </c:pt>
                <c:pt idx="783">
                  <c:v>-9.5702262585355555</c:v>
                </c:pt>
                <c:pt idx="784">
                  <c:v>-9.3618130399757007</c:v>
                </c:pt>
                <c:pt idx="785">
                  <c:v>-9.2650144635195293</c:v>
                </c:pt>
                <c:pt idx="786">
                  <c:v>-8.9789079721651124</c:v>
                </c:pt>
                <c:pt idx="787">
                  <c:v>-8.9620050382192247</c:v>
                </c:pt>
                <c:pt idx="788">
                  <c:v>-9.0216459966357299</c:v>
                </c:pt>
                <c:pt idx="789">
                  <c:v>-9.0441562470359003</c:v>
                </c:pt>
                <c:pt idx="790">
                  <c:v>-9.0167989124037913</c:v>
                </c:pt>
                <c:pt idx="791">
                  <c:v>-8.624899416412763</c:v>
                </c:pt>
                <c:pt idx="792">
                  <c:v>-9.0385666493412398</c:v>
                </c:pt>
                <c:pt idx="793">
                  <c:v>-9.0672223553520581</c:v>
                </c:pt>
                <c:pt idx="794">
                  <c:v>-9.4528555491390183</c:v>
                </c:pt>
                <c:pt idx="795">
                  <c:v>-9.5999231167880712</c:v>
                </c:pt>
                <c:pt idx="796">
                  <c:v>-10.116680351124232</c:v>
                </c:pt>
                <c:pt idx="797">
                  <c:v>-10.637044303351029</c:v>
                </c:pt>
                <c:pt idx="798">
                  <c:v>-10.401837244384165</c:v>
                </c:pt>
                <c:pt idx="799">
                  <c:v>-11.247256756363306</c:v>
                </c:pt>
                <c:pt idx="800">
                  <c:v>-10.851140744421032</c:v>
                </c:pt>
                <c:pt idx="801">
                  <c:v>-12.086159667477297</c:v>
                </c:pt>
                <c:pt idx="802">
                  <c:v>-11.785852843557848</c:v>
                </c:pt>
                <c:pt idx="803">
                  <c:v>-10.241040166044598</c:v>
                </c:pt>
                <c:pt idx="804">
                  <c:v>-9.3804333692074486</c:v>
                </c:pt>
                <c:pt idx="805">
                  <c:v>-9.2875460079698229</c:v>
                </c:pt>
                <c:pt idx="806">
                  <c:v>-9.4913535289044866</c:v>
                </c:pt>
                <c:pt idx="807">
                  <c:v>-9.1278430431206043</c:v>
                </c:pt>
                <c:pt idx="808">
                  <c:v>-9.1662841047655004</c:v>
                </c:pt>
                <c:pt idx="809">
                  <c:v>-9.1935982399256755</c:v>
                </c:pt>
                <c:pt idx="810">
                  <c:v>-9.2939863505338796</c:v>
                </c:pt>
                <c:pt idx="811">
                  <c:v>-9.4550149766697498</c:v>
                </c:pt>
                <c:pt idx="812">
                  <c:v>-9.5895656735227774</c:v>
                </c:pt>
                <c:pt idx="813">
                  <c:v>-9.5934615456933852</c:v>
                </c:pt>
                <c:pt idx="814">
                  <c:v>-9.5273229438136635</c:v>
                </c:pt>
                <c:pt idx="815">
                  <c:v>-9.3618473257507571</c:v>
                </c:pt>
                <c:pt idx="816">
                  <c:v>-9.4500871625333875</c:v>
                </c:pt>
                <c:pt idx="817">
                  <c:v>-9.4219354709858383</c:v>
                </c:pt>
                <c:pt idx="818">
                  <c:v>-9.2023850742810858</c:v>
                </c:pt>
                <c:pt idx="819">
                  <c:v>-9.0483640627258115</c:v>
                </c:pt>
                <c:pt idx="820">
                  <c:v>-8.9973111250678741</c:v>
                </c:pt>
                <c:pt idx="821">
                  <c:v>-9.0611715963498476</c:v>
                </c:pt>
                <c:pt idx="822">
                  <c:v>-8.6727624950840791</c:v>
                </c:pt>
                <c:pt idx="823">
                  <c:v>-8.9055141754315876</c:v>
                </c:pt>
                <c:pt idx="824">
                  <c:v>-9.1359812850761113</c:v>
                </c:pt>
                <c:pt idx="825">
                  <c:v>-8.8679663460862415</c:v>
                </c:pt>
                <c:pt idx="826">
                  <c:v>-9.0251637072441024</c:v>
                </c:pt>
                <c:pt idx="827">
                  <c:v>-8.9297408928849915</c:v>
                </c:pt>
                <c:pt idx="828">
                  <c:v>-8.8869851164493614</c:v>
                </c:pt>
                <c:pt idx="829">
                  <c:v>-8.690968379138452</c:v>
                </c:pt>
                <c:pt idx="830">
                  <c:v>-8.7285314249985611</c:v>
                </c:pt>
                <c:pt idx="831">
                  <c:v>-8.9119987356499628</c:v>
                </c:pt>
                <c:pt idx="832">
                  <c:v>-8.9328135835709226</c:v>
                </c:pt>
                <c:pt idx="833">
                  <c:v>-9.2485999687604057</c:v>
                </c:pt>
                <c:pt idx="834">
                  <c:v>-9.3485939151124899</c:v>
                </c:pt>
                <c:pt idx="835">
                  <c:v>-9.3132114367306205</c:v>
                </c:pt>
                <c:pt idx="836">
                  <c:v>-9.1332367568341066</c:v>
                </c:pt>
                <c:pt idx="837">
                  <c:v>-9.5820964679397473</c:v>
                </c:pt>
                <c:pt idx="838">
                  <c:v>-9.3400671742337984</c:v>
                </c:pt>
                <c:pt idx="839">
                  <c:v>-10.32423624969932</c:v>
                </c:pt>
                <c:pt idx="840">
                  <c:v>-11.187389814623803</c:v>
                </c:pt>
                <c:pt idx="841">
                  <c:v>-12.643207476404347</c:v>
                </c:pt>
                <c:pt idx="842">
                  <c:v>-12.707368492499095</c:v>
                </c:pt>
                <c:pt idx="843">
                  <c:v>-13.026884586979236</c:v>
                </c:pt>
                <c:pt idx="844">
                  <c:v>-13.787468907821939</c:v>
                </c:pt>
                <c:pt idx="845">
                  <c:v>-14.051023506487338</c:v>
                </c:pt>
                <c:pt idx="846">
                  <c:v>-10.983015913176363</c:v>
                </c:pt>
                <c:pt idx="847">
                  <c:v>-9.4171003459034281</c:v>
                </c:pt>
                <c:pt idx="848">
                  <c:v>-10.216342776893001</c:v>
                </c:pt>
                <c:pt idx="849">
                  <c:v>-9.5468930337274909</c:v>
                </c:pt>
                <c:pt idx="850">
                  <c:v>-9.163227117610143</c:v>
                </c:pt>
                <c:pt idx="851">
                  <c:v>-9.1895542948842213</c:v>
                </c:pt>
                <c:pt idx="852">
                  <c:v>-9.8159699290502509</c:v>
                </c:pt>
                <c:pt idx="853">
                  <c:v>-8.9987553194340251</c:v>
                </c:pt>
                <c:pt idx="854">
                  <c:v>-9.0745539090815779</c:v>
                </c:pt>
                <c:pt idx="855">
                  <c:v>-9.1256737839777191</c:v>
                </c:pt>
                <c:pt idx="856">
                  <c:v>-9.1117678521995362</c:v>
                </c:pt>
                <c:pt idx="857">
                  <c:v>-9.2194390483176285</c:v>
                </c:pt>
                <c:pt idx="858">
                  <c:v>-9.4780215623824606</c:v>
                </c:pt>
                <c:pt idx="859">
                  <c:v>-9.2817851284633459</c:v>
                </c:pt>
                <c:pt idx="860">
                  <c:v>-9.3067701588337446</c:v>
                </c:pt>
                <c:pt idx="861">
                  <c:v>-9.7145487567989282</c:v>
                </c:pt>
                <c:pt idx="862">
                  <c:v>-9.3538982185765995</c:v>
                </c:pt>
                <c:pt idx="863">
                  <c:v>-9.7486811356104095</c:v>
                </c:pt>
                <c:pt idx="864">
                  <c:v>-9.8809706628775036</c:v>
                </c:pt>
                <c:pt idx="865">
                  <c:v>-9.4456855894782734</c:v>
                </c:pt>
                <c:pt idx="866">
                  <c:v>-9.1917891307488357</c:v>
                </c:pt>
                <c:pt idx="867">
                  <c:v>-8.9355706478333801</c:v>
                </c:pt>
                <c:pt idx="868">
                  <c:v>-8.8238175057120749</c:v>
                </c:pt>
                <c:pt idx="869">
                  <c:v>-8.8725132342871991</c:v>
                </c:pt>
                <c:pt idx="870">
                  <c:v>-8.8482491590915124</c:v>
                </c:pt>
                <c:pt idx="871">
                  <c:v>-8.8901554627471722</c:v>
                </c:pt>
                <c:pt idx="872">
                  <c:v>-9.2971506021988688</c:v>
                </c:pt>
                <c:pt idx="873">
                  <c:v>-9.2198522290877083</c:v>
                </c:pt>
                <c:pt idx="874">
                  <c:v>-9.8231667945178529</c:v>
                </c:pt>
                <c:pt idx="875">
                  <c:v>-10.228680863073643</c:v>
                </c:pt>
                <c:pt idx="876">
                  <c:v>-9.883395010817237</c:v>
                </c:pt>
                <c:pt idx="877">
                  <c:v>-9.7873311952596787</c:v>
                </c:pt>
                <c:pt idx="878">
                  <c:v>-11.777609953592602</c:v>
                </c:pt>
                <c:pt idx="879">
                  <c:v>-10.918458757174228</c:v>
                </c:pt>
                <c:pt idx="880">
                  <c:v>-10.243086166453038</c:v>
                </c:pt>
                <c:pt idx="881">
                  <c:v>-11.156030222924892</c:v>
                </c:pt>
                <c:pt idx="882">
                  <c:v>-12.083761869012426</c:v>
                </c:pt>
                <c:pt idx="883">
                  <c:v>-12.388801235420749</c:v>
                </c:pt>
                <c:pt idx="884">
                  <c:v>-13.644359140716734</c:v>
                </c:pt>
                <c:pt idx="885">
                  <c:v>-11.921034057190637</c:v>
                </c:pt>
                <c:pt idx="886">
                  <c:v>-11.008764794956429</c:v>
                </c:pt>
                <c:pt idx="887">
                  <c:v>-9.3309713586024969</c:v>
                </c:pt>
                <c:pt idx="888">
                  <c:v>-8.8811308433992195</c:v>
                </c:pt>
                <c:pt idx="889">
                  <c:v>-8.8502009447175656</c:v>
                </c:pt>
                <c:pt idx="890">
                  <c:v>-8.9031862596374403</c:v>
                </c:pt>
                <c:pt idx="891">
                  <c:v>-8.8750718883184625</c:v>
                </c:pt>
                <c:pt idx="892">
                  <c:v>-8.9593746466808568</c:v>
                </c:pt>
                <c:pt idx="893">
                  <c:v>-9.022582234786789</c:v>
                </c:pt>
                <c:pt idx="894">
                  <c:v>-9.1575020225426655</c:v>
                </c:pt>
                <c:pt idx="895">
                  <c:v>-9.0373211814050833</c:v>
                </c:pt>
                <c:pt idx="896">
                  <c:v>-9.1076140591657619</c:v>
                </c:pt>
                <c:pt idx="897">
                  <c:v>-9.0477783765093278</c:v>
                </c:pt>
                <c:pt idx="898">
                  <c:v>-8.9525860467728933</c:v>
                </c:pt>
                <c:pt idx="899">
                  <c:v>-8.9601460655774172</c:v>
                </c:pt>
                <c:pt idx="900">
                  <c:v>-9.2446629355250476</c:v>
                </c:pt>
                <c:pt idx="901">
                  <c:v>-9.1681503382330796</c:v>
                </c:pt>
                <c:pt idx="902">
                  <c:v>-9.5576573101409448</c:v>
                </c:pt>
                <c:pt idx="903">
                  <c:v>-9.1790982775066468</c:v>
                </c:pt>
                <c:pt idx="904">
                  <c:v>-8.7261297266105231</c:v>
                </c:pt>
                <c:pt idx="905">
                  <c:v>-8.8883587045988666</c:v>
                </c:pt>
                <c:pt idx="906">
                  <c:v>-8.9590866747455955</c:v>
                </c:pt>
                <c:pt idx="907">
                  <c:v>-9.1906051068164825</c:v>
                </c:pt>
                <c:pt idx="908">
                  <c:v>-9.2666109782622605</c:v>
                </c:pt>
                <c:pt idx="909">
                  <c:v>-8.8922772242119841</c:v>
                </c:pt>
                <c:pt idx="910">
                  <c:v>-8.8291775387657978</c:v>
                </c:pt>
                <c:pt idx="911">
                  <c:v>-9.0701832911610509</c:v>
                </c:pt>
                <c:pt idx="912">
                  <c:v>-9.1226575191731278</c:v>
                </c:pt>
                <c:pt idx="913">
                  <c:v>-9.0258843760662799</c:v>
                </c:pt>
                <c:pt idx="914">
                  <c:v>-9.0459489568303582</c:v>
                </c:pt>
                <c:pt idx="915">
                  <c:v>-9.0540951709048016</c:v>
                </c:pt>
                <c:pt idx="916">
                  <c:v>-8.9830263681387645</c:v>
                </c:pt>
                <c:pt idx="917">
                  <c:v>-8.8836631319666033</c:v>
                </c:pt>
                <c:pt idx="918">
                  <c:v>-8.585688052442233</c:v>
                </c:pt>
                <c:pt idx="919">
                  <c:v>-8.6850085293851045</c:v>
                </c:pt>
                <c:pt idx="920">
                  <c:v>-8.8051560508653086</c:v>
                </c:pt>
                <c:pt idx="921">
                  <c:v>-8.7903009187653414</c:v>
                </c:pt>
                <c:pt idx="922">
                  <c:v>-9.0612446975639784</c:v>
                </c:pt>
                <c:pt idx="923">
                  <c:v>-9.1484193048705329</c:v>
                </c:pt>
                <c:pt idx="924">
                  <c:v>-9.2424208525884666</c:v>
                </c:pt>
                <c:pt idx="925">
                  <c:v>-8.9763616331420106</c:v>
                </c:pt>
                <c:pt idx="926">
                  <c:v>-8.9130361246600884</c:v>
                </c:pt>
                <c:pt idx="927">
                  <c:v>-8.6465981232625619</c:v>
                </c:pt>
                <c:pt idx="928">
                  <c:v>-8.7484145725580635</c:v>
                </c:pt>
                <c:pt idx="929">
                  <c:v>-9.0117437356496755</c:v>
                </c:pt>
                <c:pt idx="930">
                  <c:v>-8.9476701898413005</c:v>
                </c:pt>
                <c:pt idx="931">
                  <c:v>-8.8924505396074309</c:v>
                </c:pt>
                <c:pt idx="932">
                  <c:v>-8.988887736740292</c:v>
                </c:pt>
                <c:pt idx="933">
                  <c:v>-8.7125109088826758</c:v>
                </c:pt>
                <c:pt idx="934">
                  <c:v>-9.040999410783229</c:v>
                </c:pt>
                <c:pt idx="935">
                  <c:v>-9.0146319832516841</c:v>
                </c:pt>
                <c:pt idx="936">
                  <c:v>-8.9114763242090049</c:v>
                </c:pt>
                <c:pt idx="937">
                  <c:v>-8.8342940815104321</c:v>
                </c:pt>
                <c:pt idx="938">
                  <c:v>-8.8132270157441326</c:v>
                </c:pt>
                <c:pt idx="939">
                  <c:v>-8.8077756041103896</c:v>
                </c:pt>
                <c:pt idx="940">
                  <c:v>-8.8085233419892521</c:v>
                </c:pt>
                <c:pt idx="941">
                  <c:v>-8.9242286677766067</c:v>
                </c:pt>
                <c:pt idx="942">
                  <c:v>-9.1814630219505755</c:v>
                </c:pt>
                <c:pt idx="943">
                  <c:v>-9.2132582149793407</c:v>
                </c:pt>
                <c:pt idx="944">
                  <c:v>-9.2217014739120771</c:v>
                </c:pt>
                <c:pt idx="945">
                  <c:v>-8.9128528207024598</c:v>
                </c:pt>
                <c:pt idx="946">
                  <c:v>-9.0940775536584955</c:v>
                </c:pt>
                <c:pt idx="947">
                  <c:v>-9.0967761833246001</c:v>
                </c:pt>
                <c:pt idx="948">
                  <c:v>-8.9356125298412969</c:v>
                </c:pt>
                <c:pt idx="949">
                  <c:v>-8.8653503361354922</c:v>
                </c:pt>
                <c:pt idx="950">
                  <c:v>-9.1315585913909558</c:v>
                </c:pt>
                <c:pt idx="951">
                  <c:v>-9.3322516370877491</c:v>
                </c:pt>
                <c:pt idx="952">
                  <c:v>-9.208595843980607</c:v>
                </c:pt>
                <c:pt idx="953">
                  <c:v>-9.3803673826731497</c:v>
                </c:pt>
                <c:pt idx="954">
                  <c:v>-9.3190868506482847</c:v>
                </c:pt>
                <c:pt idx="955">
                  <c:v>-9.6038531539676004</c:v>
                </c:pt>
                <c:pt idx="956">
                  <c:v>-9.9902186165166995</c:v>
                </c:pt>
                <c:pt idx="957">
                  <c:v>-10.031482666740551</c:v>
                </c:pt>
                <c:pt idx="958">
                  <c:v>-9.7847721319978067</c:v>
                </c:pt>
                <c:pt idx="959">
                  <c:v>-10.527404511982258</c:v>
                </c:pt>
                <c:pt idx="960">
                  <c:v>-11.225558308129516</c:v>
                </c:pt>
                <c:pt idx="961">
                  <c:v>-10.835995085211618</c:v>
                </c:pt>
                <c:pt idx="962">
                  <c:v>-10.10601168424987</c:v>
                </c:pt>
                <c:pt idx="963">
                  <c:v>-10.168069608957774</c:v>
                </c:pt>
                <c:pt idx="964">
                  <c:v>-9.1360016658891627</c:v>
                </c:pt>
                <c:pt idx="965">
                  <c:v>-8.8534233167236049</c:v>
                </c:pt>
                <c:pt idx="966">
                  <c:v>-8.9438479304665819</c:v>
                </c:pt>
                <c:pt idx="967">
                  <c:v>-8.8078352181051933</c:v>
                </c:pt>
                <c:pt idx="968">
                  <c:v>-8.7553551684199604</c:v>
                </c:pt>
                <c:pt idx="969">
                  <c:v>-8.9184014400154439</c:v>
                </c:pt>
                <c:pt idx="970">
                  <c:v>-9.1198215123396889</c:v>
                </c:pt>
                <c:pt idx="971">
                  <c:v>-9.0499007779569443</c:v>
                </c:pt>
                <c:pt idx="972">
                  <c:v>-9.0292902593888851</c:v>
                </c:pt>
                <c:pt idx="973">
                  <c:v>-9.1671200648314652</c:v>
                </c:pt>
                <c:pt idx="974">
                  <c:v>-9.3371166994991128</c:v>
                </c:pt>
                <c:pt idx="975">
                  <c:v>-9.4247620253539015</c:v>
                </c:pt>
                <c:pt idx="976">
                  <c:v>-9.6415195210679236</c:v>
                </c:pt>
                <c:pt idx="977">
                  <c:v>-9.4981431360113149</c:v>
                </c:pt>
                <c:pt idx="978">
                  <c:v>-9.4122740614628331</c:v>
                </c:pt>
                <c:pt idx="979">
                  <c:v>-9.339174313604877</c:v>
                </c:pt>
                <c:pt idx="980">
                  <c:v>-9.5046281907217551</c:v>
                </c:pt>
                <c:pt idx="981">
                  <c:v>-9.5830438800194653</c:v>
                </c:pt>
                <c:pt idx="982">
                  <c:v>-9.6675389604907451</c:v>
                </c:pt>
                <c:pt idx="983">
                  <c:v>-9.7006364408632386</c:v>
                </c:pt>
                <c:pt idx="984">
                  <c:v>-9.6193118414781971</c:v>
                </c:pt>
                <c:pt idx="985">
                  <c:v>-9.4524859825564072</c:v>
                </c:pt>
                <c:pt idx="986">
                  <c:v>-9.5947972334838934</c:v>
                </c:pt>
                <c:pt idx="987">
                  <c:v>-9.2745472322072899</c:v>
                </c:pt>
                <c:pt idx="988">
                  <c:v>-9.162881872964201</c:v>
                </c:pt>
                <c:pt idx="989">
                  <c:v>-9.2249700545574278</c:v>
                </c:pt>
                <c:pt idx="990">
                  <c:v>-9.4725379348414354</c:v>
                </c:pt>
                <c:pt idx="991">
                  <c:v>-9.3720754019197621</c:v>
                </c:pt>
                <c:pt idx="992">
                  <c:v>-10.129651235985168</c:v>
                </c:pt>
                <c:pt idx="993">
                  <c:v>-10.419140150398173</c:v>
                </c:pt>
                <c:pt idx="994">
                  <c:v>-10.412104076074604</c:v>
                </c:pt>
                <c:pt idx="995">
                  <c:v>-10.979286416081294</c:v>
                </c:pt>
                <c:pt idx="996">
                  <c:v>-11.323527400257733</c:v>
                </c:pt>
                <c:pt idx="997">
                  <c:v>-10.93034436937738</c:v>
                </c:pt>
                <c:pt idx="998">
                  <c:v>-10.662027436519555</c:v>
                </c:pt>
                <c:pt idx="999">
                  <c:v>-9.7813604727726524</c:v>
                </c:pt>
                <c:pt idx="1000">
                  <c:v>-10.200608322565436</c:v>
                </c:pt>
                <c:pt idx="1001">
                  <c:v>-9.8799818148525897</c:v>
                </c:pt>
                <c:pt idx="1002">
                  <c:v>-9.3706901048365925</c:v>
                </c:pt>
                <c:pt idx="1003">
                  <c:v>-9.3256100041649699</c:v>
                </c:pt>
                <c:pt idx="1004">
                  <c:v>-9.3309091930660628</c:v>
                </c:pt>
                <c:pt idx="1005">
                  <c:v>-9.1355735947613059</c:v>
                </c:pt>
                <c:pt idx="1006">
                  <c:v>-9.3729895172223525</c:v>
                </c:pt>
                <c:pt idx="1007">
                  <c:v>-8.9796812861314343</c:v>
                </c:pt>
                <c:pt idx="1008">
                  <c:v>-9.1600566209781515</c:v>
                </c:pt>
                <c:pt idx="1009">
                  <c:v>-9.4860396100332682</c:v>
                </c:pt>
                <c:pt idx="1010">
                  <c:v>-9.5017210934152079</c:v>
                </c:pt>
                <c:pt idx="1011">
                  <c:v>-9.1370889977650815</c:v>
                </c:pt>
                <c:pt idx="1012">
                  <c:v>-9.1320118315151806</c:v>
                </c:pt>
                <c:pt idx="1013">
                  <c:v>-9.2952519451925149</c:v>
                </c:pt>
                <c:pt idx="1014">
                  <c:v>-9.2919932445494435</c:v>
                </c:pt>
                <c:pt idx="1015">
                  <c:v>-9.4709800012971108</c:v>
                </c:pt>
                <c:pt idx="1016">
                  <c:v>-9.6314441627534535</c:v>
                </c:pt>
                <c:pt idx="1017">
                  <c:v>-9.4571930858218121</c:v>
                </c:pt>
                <c:pt idx="1018">
                  <c:v>-9.8034220495950581</c:v>
                </c:pt>
                <c:pt idx="1019">
                  <c:v>-9.6984570287266809</c:v>
                </c:pt>
                <c:pt idx="1020">
                  <c:v>-9.659561519992085</c:v>
                </c:pt>
                <c:pt idx="1021">
                  <c:v>-10.148099447884926</c:v>
                </c:pt>
                <c:pt idx="1022">
                  <c:v>-10.481850877087465</c:v>
                </c:pt>
                <c:pt idx="1023">
                  <c:v>-10.939614380871159</c:v>
                </c:pt>
                <c:pt idx="1024">
                  <c:v>-9.6947071203210484</c:v>
                </c:pt>
                <c:pt idx="1025">
                  <c:v>-9.3021883389852853</c:v>
                </c:pt>
                <c:pt idx="1026">
                  <c:v>-9.3615350774650938</c:v>
                </c:pt>
                <c:pt idx="1027">
                  <c:v>-9.197546385101548</c:v>
                </c:pt>
                <c:pt idx="1028">
                  <c:v>-9.2275806846505599</c:v>
                </c:pt>
                <c:pt idx="1029">
                  <c:v>-9.507740217104093</c:v>
                </c:pt>
                <c:pt idx="1030">
                  <c:v>-9.2145411965110426</c:v>
                </c:pt>
                <c:pt idx="1031">
                  <c:v>-9.3661993623310877</c:v>
                </c:pt>
                <c:pt idx="1032">
                  <c:v>-9.8224048824893835</c:v>
                </c:pt>
                <c:pt idx="1033">
                  <c:v>-9.7235698486565951</c:v>
                </c:pt>
                <c:pt idx="1034">
                  <c:v>-11.066727085616824</c:v>
                </c:pt>
                <c:pt idx="1035">
                  <c:v>-10.90430114639717</c:v>
                </c:pt>
                <c:pt idx="1036">
                  <c:v>-10.464974051799182</c:v>
                </c:pt>
                <c:pt idx="1037">
                  <c:v>-9.7551338548238551</c:v>
                </c:pt>
                <c:pt idx="1038">
                  <c:v>-10.017346894186215</c:v>
                </c:pt>
                <c:pt idx="1039">
                  <c:v>-10.129552288932567</c:v>
                </c:pt>
                <c:pt idx="1040">
                  <c:v>-10.14000689585605</c:v>
                </c:pt>
                <c:pt idx="1041">
                  <c:v>-10.266441032251885</c:v>
                </c:pt>
                <c:pt idx="1042">
                  <c:v>-10.06621380946719</c:v>
                </c:pt>
                <c:pt idx="1043">
                  <c:v>-9.8060328054329311</c:v>
                </c:pt>
                <c:pt idx="1044">
                  <c:v>-9.1116501616924079</c:v>
                </c:pt>
                <c:pt idx="1045">
                  <c:v>-9.1151387051069239</c:v>
                </c:pt>
                <c:pt idx="1046">
                  <c:v>-9.1434329599829312</c:v>
                </c:pt>
                <c:pt idx="1047">
                  <c:v>-9.0704597850342594</c:v>
                </c:pt>
                <c:pt idx="1048">
                  <c:v>-9.1542595860546143</c:v>
                </c:pt>
                <c:pt idx="1049">
                  <c:v>-9.0678997805988697</c:v>
                </c:pt>
                <c:pt idx="1050">
                  <c:v>-9.2210684840101624</c:v>
                </c:pt>
                <c:pt idx="1051">
                  <c:v>-8.9028332417626324</c:v>
                </c:pt>
                <c:pt idx="1052">
                  <c:v>-8.9767973621072983</c:v>
                </c:pt>
                <c:pt idx="1053">
                  <c:v>-9.1067738805069709</c:v>
                </c:pt>
                <c:pt idx="1054">
                  <c:v>-9.1720833880804769</c:v>
                </c:pt>
                <c:pt idx="1055">
                  <c:v>-9.0704382946454096</c:v>
                </c:pt>
                <c:pt idx="1056">
                  <c:v>-8.9226477013718384</c:v>
                </c:pt>
                <c:pt idx="1057">
                  <c:v>-8.8881133571864606</c:v>
                </c:pt>
                <c:pt idx="1058">
                  <c:v>-8.8761882325179613</c:v>
                </c:pt>
                <c:pt idx="1059">
                  <c:v>-8.8331815215250842</c:v>
                </c:pt>
                <c:pt idx="1060">
                  <c:v>-8.9193989252089363</c:v>
                </c:pt>
                <c:pt idx="1061">
                  <c:v>-9.0526900966425075</c:v>
                </c:pt>
                <c:pt idx="1062">
                  <c:v>-8.9609651607444736</c:v>
                </c:pt>
                <c:pt idx="1063">
                  <c:v>-8.9470313388937228</c:v>
                </c:pt>
                <c:pt idx="1064">
                  <c:v>-8.7488785725827807</c:v>
                </c:pt>
                <c:pt idx="1065">
                  <c:v>-8.7553403626086244</c:v>
                </c:pt>
                <c:pt idx="1066">
                  <c:v>-9.0025220860734283</c:v>
                </c:pt>
                <c:pt idx="1067">
                  <c:v>-8.9216541806388516</c:v>
                </c:pt>
                <c:pt idx="1068">
                  <c:v>-9.0987109780770066</c:v>
                </c:pt>
                <c:pt idx="1069">
                  <c:v>-9.5166350219487654</c:v>
                </c:pt>
                <c:pt idx="1070">
                  <c:v>-9.6090151003934423</c:v>
                </c:pt>
                <c:pt idx="1071">
                  <c:v>-9.1779524297000439</c:v>
                </c:pt>
                <c:pt idx="1072">
                  <c:v>-9.4857065604214643</c:v>
                </c:pt>
                <c:pt idx="1073">
                  <c:v>-9.4488282859604791</c:v>
                </c:pt>
                <c:pt idx="1074">
                  <c:v>-9.6300872282506766</c:v>
                </c:pt>
                <c:pt idx="1075">
                  <c:v>-9.6551500573064786</c:v>
                </c:pt>
                <c:pt idx="1076">
                  <c:v>-9.8414523939705436</c:v>
                </c:pt>
                <c:pt idx="1077">
                  <c:v>-10.053617458026906</c:v>
                </c:pt>
                <c:pt idx="1078">
                  <c:v>-10.665450071664427</c:v>
                </c:pt>
                <c:pt idx="1079">
                  <c:v>-11.323782060991414</c:v>
                </c:pt>
                <c:pt idx="1080">
                  <c:v>-11.591963384177754</c:v>
                </c:pt>
                <c:pt idx="1081">
                  <c:v>-11.500201991865499</c:v>
                </c:pt>
                <c:pt idx="1082">
                  <c:v>-11.300131206944689</c:v>
                </c:pt>
                <c:pt idx="1083">
                  <c:v>-9.63137157845925</c:v>
                </c:pt>
                <c:pt idx="1084">
                  <c:v>-9.0160115190053549</c:v>
                </c:pt>
                <c:pt idx="1085">
                  <c:v>-9.1480958245284416</c:v>
                </c:pt>
                <c:pt idx="1086">
                  <c:v>-9.0577731879064274</c:v>
                </c:pt>
                <c:pt idx="1087">
                  <c:v>-9.0170531236597089</c:v>
                </c:pt>
                <c:pt idx="1088">
                  <c:v>-8.9794459571590295</c:v>
                </c:pt>
                <c:pt idx="1089">
                  <c:v>-9.0344545586891396</c:v>
                </c:pt>
                <c:pt idx="1090">
                  <c:v>-9.0101302230207221</c:v>
                </c:pt>
                <c:pt idx="1091">
                  <c:v>-8.9235331319465594</c:v>
                </c:pt>
                <c:pt idx="1092">
                  <c:v>-9.0058783438444898</c:v>
                </c:pt>
                <c:pt idx="1093">
                  <c:v>-8.7923558708977456</c:v>
                </c:pt>
                <c:pt idx="1094">
                  <c:v>-8.6193943429824706</c:v>
                </c:pt>
                <c:pt idx="1095">
                  <c:v>-8.6506556862070383</c:v>
                </c:pt>
                <c:pt idx="1096">
                  <c:v>-8.4551158390987204</c:v>
                </c:pt>
                <c:pt idx="1097">
                  <c:v>-8.658476056203364</c:v>
                </c:pt>
                <c:pt idx="1098">
                  <c:v>-8.6395333742564908</c:v>
                </c:pt>
                <c:pt idx="1099">
                  <c:v>-8.8906688158747045</c:v>
                </c:pt>
                <c:pt idx="1100">
                  <c:v>-8.7953684913751804</c:v>
                </c:pt>
                <c:pt idx="1101">
                  <c:v>-9.0466643746864008</c:v>
                </c:pt>
                <c:pt idx="1102">
                  <c:v>-9.2168936838234661</c:v>
                </c:pt>
                <c:pt idx="1103">
                  <c:v>-9.0152024461187974</c:v>
                </c:pt>
                <c:pt idx="1104">
                  <c:v>-8.745501325306698</c:v>
                </c:pt>
                <c:pt idx="1105">
                  <c:v>-8.7983524655893017</c:v>
                </c:pt>
                <c:pt idx="1106">
                  <c:v>-8.7975062559536177</c:v>
                </c:pt>
                <c:pt idx="1107">
                  <c:v>-8.707955949794453</c:v>
                </c:pt>
                <c:pt idx="1108">
                  <c:v>-8.6334989267910114</c:v>
                </c:pt>
                <c:pt idx="1109">
                  <c:v>-8.7236108690112051</c:v>
                </c:pt>
                <c:pt idx="1110">
                  <c:v>-8.9117047315611781</c:v>
                </c:pt>
                <c:pt idx="1111">
                  <c:v>-8.9975958766211033</c:v>
                </c:pt>
                <c:pt idx="1112">
                  <c:v>-9.0253020332900569</c:v>
                </c:pt>
                <c:pt idx="1113">
                  <c:v>-8.8791319972194866</c:v>
                </c:pt>
                <c:pt idx="1114">
                  <c:v>-8.7259934604805274</c:v>
                </c:pt>
                <c:pt idx="1115">
                  <c:v>-8.8062040116684681</c:v>
                </c:pt>
                <c:pt idx="1116">
                  <c:v>-8.9169054304689421</c:v>
                </c:pt>
                <c:pt idx="1117">
                  <c:v>-8.897376068790205</c:v>
                </c:pt>
                <c:pt idx="1118">
                  <c:v>-8.9149505165198928</c:v>
                </c:pt>
                <c:pt idx="1119">
                  <c:v>-9.0376675967272693</c:v>
                </c:pt>
                <c:pt idx="1120">
                  <c:v>-8.7860713359440901</c:v>
                </c:pt>
                <c:pt idx="1121">
                  <c:v>-8.9101511530762991</c:v>
                </c:pt>
                <c:pt idx="1122">
                  <c:v>-8.9559487874734902</c:v>
                </c:pt>
                <c:pt idx="1123">
                  <c:v>-9.0269332301231806</c:v>
                </c:pt>
                <c:pt idx="1124">
                  <c:v>-8.8464825000210023</c:v>
                </c:pt>
                <c:pt idx="1125">
                  <c:v>-8.9187542977607901</c:v>
                </c:pt>
                <c:pt idx="1126">
                  <c:v>-8.7415375655509351</c:v>
                </c:pt>
                <c:pt idx="1127">
                  <c:v>-8.6633320603053399</c:v>
                </c:pt>
                <c:pt idx="1128">
                  <c:v>-8.7928483506622186</c:v>
                </c:pt>
                <c:pt idx="1129">
                  <c:v>-8.9042915119218247</c:v>
                </c:pt>
                <c:pt idx="1130">
                  <c:v>-8.7927770576945488</c:v>
                </c:pt>
                <c:pt idx="1131">
                  <c:v>-8.9102922753062312</c:v>
                </c:pt>
                <c:pt idx="1132">
                  <c:v>-8.994847946588612</c:v>
                </c:pt>
                <c:pt idx="1133">
                  <c:v>-8.9587805154564393</c:v>
                </c:pt>
                <c:pt idx="1134">
                  <c:v>-8.7431818606002825</c:v>
                </c:pt>
                <c:pt idx="1135">
                  <c:v>-8.8421279457808293</c:v>
                </c:pt>
                <c:pt idx="1136">
                  <c:v>-8.8224348134800419</c:v>
                </c:pt>
                <c:pt idx="1137">
                  <c:v>-8.7713202561378196</c:v>
                </c:pt>
                <c:pt idx="1138">
                  <c:v>-8.879432384560646</c:v>
                </c:pt>
                <c:pt idx="1139">
                  <c:v>-8.9654742269992891</c:v>
                </c:pt>
                <c:pt idx="1140">
                  <c:v>-9.0113205871647697</c:v>
                </c:pt>
                <c:pt idx="1141">
                  <c:v>-8.8535005779783127</c:v>
                </c:pt>
                <c:pt idx="1142">
                  <c:v>-8.6770347459916231</c:v>
                </c:pt>
                <c:pt idx="1143">
                  <c:v>-8.7374677275909338</c:v>
                </c:pt>
                <c:pt idx="1144">
                  <c:v>-8.5477508002318299</c:v>
                </c:pt>
                <c:pt idx="1145">
                  <c:v>-8.8778054452363495</c:v>
                </c:pt>
                <c:pt idx="1146">
                  <c:v>-8.8208665489237781</c:v>
                </c:pt>
                <c:pt idx="1147">
                  <c:v>-8.7624789387313875</c:v>
                </c:pt>
                <c:pt idx="1148">
                  <c:v>-8.8409938725327617</c:v>
                </c:pt>
                <c:pt idx="1149">
                  <c:v>-8.9032408578986555</c:v>
                </c:pt>
                <c:pt idx="1150">
                  <c:v>-8.9851768680434212</c:v>
                </c:pt>
                <c:pt idx="1151">
                  <c:v>-8.8759148554358127</c:v>
                </c:pt>
                <c:pt idx="1152">
                  <c:v>-8.9676148415132424</c:v>
                </c:pt>
                <c:pt idx="1153">
                  <c:v>-8.8885352610270587</c:v>
                </c:pt>
                <c:pt idx="1154">
                  <c:v>-8.8936782111637864</c:v>
                </c:pt>
                <c:pt idx="1155">
                  <c:v>-8.9282656048674802</c:v>
                </c:pt>
                <c:pt idx="1156">
                  <c:v>-9.1618273950703291</c:v>
                </c:pt>
                <c:pt idx="1157">
                  <c:v>-9.0623044732510571</c:v>
                </c:pt>
                <c:pt idx="1158">
                  <c:v>-9.4355990185040195</c:v>
                </c:pt>
                <c:pt idx="1159">
                  <c:v>-10.61168592517183</c:v>
                </c:pt>
                <c:pt idx="1160">
                  <c:v>-10.010924854637478</c:v>
                </c:pt>
                <c:pt idx="1161">
                  <c:v>-10.118120578654613</c:v>
                </c:pt>
                <c:pt idx="1162">
                  <c:v>-9.2876698791099077</c:v>
                </c:pt>
                <c:pt idx="1163">
                  <c:v>-9.0347064620861079</c:v>
                </c:pt>
                <c:pt idx="1164">
                  <c:v>-8.8672436760506006</c:v>
                </c:pt>
                <c:pt idx="1165">
                  <c:v>-8.7764835958280063</c:v>
                </c:pt>
                <c:pt idx="1166">
                  <c:v>-8.8261032284861844</c:v>
                </c:pt>
                <c:pt idx="1167">
                  <c:v>-8.9339493782061101</c:v>
                </c:pt>
                <c:pt idx="1168">
                  <c:v>-9.2484800001257632</c:v>
                </c:pt>
                <c:pt idx="1169">
                  <c:v>-9.2809123555161168</c:v>
                </c:pt>
                <c:pt idx="1170">
                  <c:v>-9.2649601497370657</c:v>
                </c:pt>
                <c:pt idx="1171">
                  <c:v>-9.3102115426742618</c:v>
                </c:pt>
                <c:pt idx="1172">
                  <c:v>-8.9961425567487776</c:v>
                </c:pt>
                <c:pt idx="1173">
                  <c:v>-9.0516331545880124</c:v>
                </c:pt>
                <c:pt idx="1174">
                  <c:v>-9.5229547251471551</c:v>
                </c:pt>
                <c:pt idx="1175">
                  <c:v>-9.9293315999820475</c:v>
                </c:pt>
                <c:pt idx="1176">
                  <c:v>-9.9019661925335196</c:v>
                </c:pt>
                <c:pt idx="1177">
                  <c:v>-10.1555532012369</c:v>
                </c:pt>
                <c:pt idx="1178">
                  <c:v>-10.815647921604779</c:v>
                </c:pt>
                <c:pt idx="1179">
                  <c:v>-11.322670402791728</c:v>
                </c:pt>
                <c:pt idx="1180">
                  <c:v>-10.818639719814712</c:v>
                </c:pt>
                <c:pt idx="1181">
                  <c:v>-9.7912138863879523</c:v>
                </c:pt>
                <c:pt idx="1182">
                  <c:v>-9.5337011655585311</c:v>
                </c:pt>
                <c:pt idx="1183">
                  <c:v>-9.4343454272579752</c:v>
                </c:pt>
                <c:pt idx="1184">
                  <c:v>-9.0046003505575563</c:v>
                </c:pt>
                <c:pt idx="1185">
                  <c:v>-9.0686888569057551</c:v>
                </c:pt>
                <c:pt idx="1186">
                  <c:v>-9.3880905159595418</c:v>
                </c:pt>
                <c:pt idx="1187">
                  <c:v>-9.0020023087011314</c:v>
                </c:pt>
                <c:pt idx="1188">
                  <c:v>-8.7582271628326662</c:v>
                </c:pt>
                <c:pt idx="1189">
                  <c:v>-9.285517515148392</c:v>
                </c:pt>
                <c:pt idx="1190">
                  <c:v>-9.1972230415592922</c:v>
                </c:pt>
                <c:pt idx="1191">
                  <c:v>-9.102170587512056</c:v>
                </c:pt>
                <c:pt idx="1192">
                  <c:v>-9.500646554544355</c:v>
                </c:pt>
                <c:pt idx="1193">
                  <c:v>-9.5193023976808551</c:v>
                </c:pt>
                <c:pt idx="1194">
                  <c:v>-9.3591170625113591</c:v>
                </c:pt>
                <c:pt idx="1195">
                  <c:v>-9.2938544104247072</c:v>
                </c:pt>
                <c:pt idx="1196">
                  <c:v>-9.3942057546101676</c:v>
                </c:pt>
                <c:pt idx="1197">
                  <c:v>-9.8391770984267009</c:v>
                </c:pt>
                <c:pt idx="1198">
                  <c:v>-9.469015281112231</c:v>
                </c:pt>
                <c:pt idx="1199">
                  <c:v>-9.628239511179002</c:v>
                </c:pt>
                <c:pt idx="1200">
                  <c:v>-10.017613222298895</c:v>
                </c:pt>
                <c:pt idx="1201">
                  <c:v>-9.821148103646232</c:v>
                </c:pt>
                <c:pt idx="1202">
                  <c:v>-9.6330202354084093</c:v>
                </c:pt>
                <c:pt idx="1203">
                  <c:v>-9.2586083511231507</c:v>
                </c:pt>
                <c:pt idx="1204">
                  <c:v>-8.9316164264491604</c:v>
                </c:pt>
                <c:pt idx="1205">
                  <c:v>-8.7917205012817554</c:v>
                </c:pt>
                <c:pt idx="1206">
                  <c:v>-8.9352667915310935</c:v>
                </c:pt>
                <c:pt idx="1207">
                  <c:v>-9.1523638369276732</c:v>
                </c:pt>
                <c:pt idx="1208">
                  <c:v>-9.1545029787176802</c:v>
                </c:pt>
                <c:pt idx="1209">
                  <c:v>-10.012933280449445</c:v>
                </c:pt>
                <c:pt idx="1210">
                  <c:v>-10.295032451110874</c:v>
                </c:pt>
                <c:pt idx="1211">
                  <c:v>-9.5994076827873638</c:v>
                </c:pt>
                <c:pt idx="1212">
                  <c:v>-9.7654971680013443</c:v>
                </c:pt>
                <c:pt idx="1213">
                  <c:v>-9.364375591191882</c:v>
                </c:pt>
                <c:pt idx="1214">
                  <c:v>-9.2447587001658391</c:v>
                </c:pt>
                <c:pt idx="1215">
                  <c:v>-9.5277606814941418</c:v>
                </c:pt>
                <c:pt idx="1216">
                  <c:v>-9.3816341125271503</c:v>
                </c:pt>
                <c:pt idx="1217">
                  <c:v>-9.512464580949084</c:v>
                </c:pt>
                <c:pt idx="1218">
                  <c:v>-9.4943923770452088</c:v>
                </c:pt>
                <c:pt idx="1219">
                  <c:v>-9.6126646574873416</c:v>
                </c:pt>
                <c:pt idx="1220">
                  <c:v>-9.4235049778216418</c:v>
                </c:pt>
                <c:pt idx="1221">
                  <c:v>-9.8467751069804272</c:v>
                </c:pt>
                <c:pt idx="1222">
                  <c:v>-9.8727474376294051</c:v>
                </c:pt>
                <c:pt idx="1223">
                  <c:v>-9.2777521875974713</c:v>
                </c:pt>
                <c:pt idx="1224">
                  <c:v>-9.2395610019760639</c:v>
                </c:pt>
                <c:pt idx="1225">
                  <c:v>-9.0792437587878929</c:v>
                </c:pt>
                <c:pt idx="1226">
                  <c:v>-9.1543049096362292</c:v>
                </c:pt>
                <c:pt idx="1227">
                  <c:v>-9.1137515246330878</c:v>
                </c:pt>
                <c:pt idx="1228">
                  <c:v>-9.0056609478194432</c:v>
                </c:pt>
                <c:pt idx="1229">
                  <c:v>-9.2368195015144057</c:v>
                </c:pt>
                <c:pt idx="1230">
                  <c:v>-9.6340805005555747</c:v>
                </c:pt>
                <c:pt idx="1231">
                  <c:v>-9.3675613199052759</c:v>
                </c:pt>
                <c:pt idx="1232">
                  <c:v>-9.0840711432259855</c:v>
                </c:pt>
                <c:pt idx="1233">
                  <c:v>-9.1255914703888976</c:v>
                </c:pt>
                <c:pt idx="1234">
                  <c:v>-8.9906530938652001</c:v>
                </c:pt>
                <c:pt idx="1235">
                  <c:v>-9.0821816422669261</c:v>
                </c:pt>
                <c:pt idx="1236">
                  <c:v>-8.9335201377999276</c:v>
                </c:pt>
                <c:pt idx="1237">
                  <c:v>-9.0338188033741709</c:v>
                </c:pt>
                <c:pt idx="1238">
                  <c:v>-9.1133023937722495</c:v>
                </c:pt>
                <c:pt idx="1239">
                  <c:v>-9.7955792815993465</c:v>
                </c:pt>
                <c:pt idx="1240">
                  <c:v>-9.6477909179794814</c:v>
                </c:pt>
                <c:pt idx="1241">
                  <c:v>-9.4735537668454874</c:v>
                </c:pt>
                <c:pt idx="1242">
                  <c:v>-9.2224685000960722</c:v>
                </c:pt>
                <c:pt idx="1243">
                  <c:v>-9.120984545711087</c:v>
                </c:pt>
                <c:pt idx="1244">
                  <c:v>-9.0453061213770916</c:v>
                </c:pt>
                <c:pt idx="1245">
                  <c:v>-9.0915038736908187</c:v>
                </c:pt>
                <c:pt idx="1246">
                  <c:v>-8.6271763229931313</c:v>
                </c:pt>
                <c:pt idx="1247">
                  <c:v>-8.9424636120865504</c:v>
                </c:pt>
                <c:pt idx="1248">
                  <c:v>-9.3693288921839244</c:v>
                </c:pt>
                <c:pt idx="1249">
                  <c:v>-9.5219232710755328</c:v>
                </c:pt>
                <c:pt idx="1250">
                  <c:v>-9.4632300313658408</c:v>
                </c:pt>
                <c:pt idx="1251">
                  <c:v>-9.2836290589050297</c:v>
                </c:pt>
                <c:pt idx="1252">
                  <c:v>-9.5590631077524275</c:v>
                </c:pt>
                <c:pt idx="1253">
                  <c:v>-9.6607042833762407</c:v>
                </c:pt>
                <c:pt idx="1254">
                  <c:v>-9.6905598521959586</c:v>
                </c:pt>
                <c:pt idx="1255">
                  <c:v>-9.8906504432438105</c:v>
                </c:pt>
                <c:pt idx="1256">
                  <c:v>-10.447547726487652</c:v>
                </c:pt>
                <c:pt idx="1257">
                  <c:v>-9.9005747161266378</c:v>
                </c:pt>
                <c:pt idx="1258">
                  <c:v>-9.6388435056643882</c:v>
                </c:pt>
                <c:pt idx="1259">
                  <c:v>-10.542502285573056</c:v>
                </c:pt>
                <c:pt idx="1260">
                  <c:v>-10.415904769184703</c:v>
                </c:pt>
                <c:pt idx="1261">
                  <c:v>-10.42493472515385</c:v>
                </c:pt>
                <c:pt idx="1262">
                  <c:v>-9.5633585165491155</c:v>
                </c:pt>
                <c:pt idx="1263">
                  <c:v>-9.1142415304807507</c:v>
                </c:pt>
                <c:pt idx="1264">
                  <c:v>-9.6721276490059456</c:v>
                </c:pt>
                <c:pt idx="1265">
                  <c:v>-9.3587188156820709</c:v>
                </c:pt>
                <c:pt idx="1266">
                  <c:v>-8.9564615177700642</c:v>
                </c:pt>
                <c:pt idx="1267">
                  <c:v>-8.9481021718813523</c:v>
                </c:pt>
                <c:pt idx="1268">
                  <c:v>-8.9608273892273029</c:v>
                </c:pt>
                <c:pt idx="1269">
                  <c:v>-9.6012436852850414</c:v>
                </c:pt>
                <c:pt idx="1270">
                  <c:v>-9.3607888918294506</c:v>
                </c:pt>
                <c:pt idx="1271">
                  <c:v>-9.5814912957103378</c:v>
                </c:pt>
                <c:pt idx="1272">
                  <c:v>-9.4501862354373909</c:v>
                </c:pt>
                <c:pt idx="1273">
                  <c:v>-9.2975400824551606</c:v>
                </c:pt>
                <c:pt idx="1274">
                  <c:v>-9.314560591663863</c:v>
                </c:pt>
                <c:pt idx="1275">
                  <c:v>-9.4241832094950055</c:v>
                </c:pt>
                <c:pt idx="1276">
                  <c:v>-9.6698513789658875</c:v>
                </c:pt>
                <c:pt idx="1277">
                  <c:v>-9.6718547815405511</c:v>
                </c:pt>
                <c:pt idx="1278">
                  <c:v>-10.020456439129811</c:v>
                </c:pt>
                <c:pt idx="1279">
                  <c:v>-10.119512444831235</c:v>
                </c:pt>
                <c:pt idx="1280">
                  <c:v>-10.365701680281276</c:v>
                </c:pt>
                <c:pt idx="1281">
                  <c:v>-9.948918695841952</c:v>
                </c:pt>
                <c:pt idx="1282">
                  <c:v>-9.2530023382002593</c:v>
                </c:pt>
                <c:pt idx="1283">
                  <c:v>-9.0559303862590745</c:v>
                </c:pt>
                <c:pt idx="1284">
                  <c:v>-9.0563701001032104</c:v>
                </c:pt>
                <c:pt idx="1285">
                  <c:v>-9.1394757852083668</c:v>
                </c:pt>
                <c:pt idx="1286">
                  <c:v>-9.4374721013130483</c:v>
                </c:pt>
                <c:pt idx="1287">
                  <c:v>-9.5970516685790486</c:v>
                </c:pt>
                <c:pt idx="1288">
                  <c:v>-10.218083738447225</c:v>
                </c:pt>
                <c:pt idx="1289">
                  <c:v>-11.014830662540573</c:v>
                </c:pt>
                <c:pt idx="1290">
                  <c:v>-12.313564008963883</c:v>
                </c:pt>
                <c:pt idx="1291">
                  <c:v>-11.483819196775185</c:v>
                </c:pt>
                <c:pt idx="1292">
                  <c:v>-11.109938324708441</c:v>
                </c:pt>
                <c:pt idx="1293">
                  <c:v>-10.951770423050974</c:v>
                </c:pt>
                <c:pt idx="1294">
                  <c:v>-11.615351312551899</c:v>
                </c:pt>
                <c:pt idx="1295">
                  <c:v>-11.690201958037147</c:v>
                </c:pt>
                <c:pt idx="1296">
                  <c:v>-11.234075167198275</c:v>
                </c:pt>
                <c:pt idx="1297">
                  <c:v>-11.122566999569363</c:v>
                </c:pt>
                <c:pt idx="1298">
                  <c:v>-10.709186526495046</c:v>
                </c:pt>
                <c:pt idx="1299">
                  <c:v>-11.436126052834188</c:v>
                </c:pt>
                <c:pt idx="1300">
                  <c:v>-11.327033866642452</c:v>
                </c:pt>
                <c:pt idx="1301">
                  <c:v>-9.3605976762344358</c:v>
                </c:pt>
                <c:pt idx="1302">
                  <c:v>-9.2212270773922569</c:v>
                </c:pt>
                <c:pt idx="1303">
                  <c:v>-9.0966571123683853</c:v>
                </c:pt>
                <c:pt idx="1304">
                  <c:v>-9.3915910402593354</c:v>
                </c:pt>
                <c:pt idx="1305">
                  <c:v>-9.3429298611914042</c:v>
                </c:pt>
                <c:pt idx="1306">
                  <c:v>-9.6730705058765416</c:v>
                </c:pt>
                <c:pt idx="1307">
                  <c:v>-9.9487101947942094</c:v>
                </c:pt>
                <c:pt idx="1308">
                  <c:v>-10.639865955875363</c:v>
                </c:pt>
                <c:pt idx="1309">
                  <c:v>-9.3930961186100497</c:v>
                </c:pt>
                <c:pt idx="1310">
                  <c:v>-9.1315882726195454</c:v>
                </c:pt>
                <c:pt idx="1311">
                  <c:v>-9.262061857695528</c:v>
                </c:pt>
                <c:pt idx="1312">
                  <c:v>-9.1902656325084671</c:v>
                </c:pt>
                <c:pt idx="1313">
                  <c:v>-9.1074829497983298</c:v>
                </c:pt>
                <c:pt idx="1314">
                  <c:v>-8.8484866872740415</c:v>
                </c:pt>
                <c:pt idx="1315">
                  <c:v>-8.9787116246142009</c:v>
                </c:pt>
                <c:pt idx="1316">
                  <c:v>-9.0862322385665664</c:v>
                </c:pt>
                <c:pt idx="1317">
                  <c:v>-9.1008361373466986</c:v>
                </c:pt>
                <c:pt idx="1318">
                  <c:v>-9.4704673395179793</c:v>
                </c:pt>
                <c:pt idx="1319">
                  <c:v>-9.4827937894412617</c:v>
                </c:pt>
                <c:pt idx="1320">
                  <c:v>-9.2693704721162593</c:v>
                </c:pt>
                <c:pt idx="1321">
                  <c:v>-9.2401436693503243</c:v>
                </c:pt>
                <c:pt idx="1322">
                  <c:v>-9.2638763648999998</c:v>
                </c:pt>
                <c:pt idx="1323">
                  <c:v>-9.2757194060429526</c:v>
                </c:pt>
                <c:pt idx="1324">
                  <c:v>-9.2420488876936648</c:v>
                </c:pt>
                <c:pt idx="1325">
                  <c:v>-9.3027340878967006</c:v>
                </c:pt>
                <c:pt idx="1326">
                  <c:v>-9.1831226430187609</c:v>
                </c:pt>
                <c:pt idx="1327">
                  <c:v>-9.1977336330894239</c:v>
                </c:pt>
                <c:pt idx="1328">
                  <c:v>-9.1716176326929499</c:v>
                </c:pt>
                <c:pt idx="1329">
                  <c:v>-9.399354456514887</c:v>
                </c:pt>
                <c:pt idx="1330">
                  <c:v>-8.762610092224973</c:v>
                </c:pt>
                <c:pt idx="1331">
                  <c:v>-9.1814328425394738</c:v>
                </c:pt>
                <c:pt idx="1332">
                  <c:v>-9.2518596834365034</c:v>
                </c:pt>
                <c:pt idx="1333">
                  <c:v>-9.3809488283003155</c:v>
                </c:pt>
                <c:pt idx="1334">
                  <c:v>-9.2965769754252747</c:v>
                </c:pt>
                <c:pt idx="1335">
                  <c:v>-9.209871203077876</c:v>
                </c:pt>
                <c:pt idx="1336">
                  <c:v>-8.9511253243032094</c:v>
                </c:pt>
                <c:pt idx="1337">
                  <c:v>-9.6501222066798107</c:v>
                </c:pt>
                <c:pt idx="1338">
                  <c:v>-10.078209988337903</c:v>
                </c:pt>
                <c:pt idx="1339">
                  <c:v>-9.8582762992658974</c:v>
                </c:pt>
                <c:pt idx="1340">
                  <c:v>-9.7535479771159679</c:v>
                </c:pt>
                <c:pt idx="1341">
                  <c:v>-9.6397504639392348</c:v>
                </c:pt>
                <c:pt idx="1342">
                  <c:v>-9.4502999994978278</c:v>
                </c:pt>
                <c:pt idx="1343">
                  <c:v>-8.8149965471463414</c:v>
                </c:pt>
                <c:pt idx="1344">
                  <c:v>-8.883395468277449</c:v>
                </c:pt>
                <c:pt idx="1345">
                  <c:v>-8.6988909640460701</c:v>
                </c:pt>
                <c:pt idx="1346">
                  <c:v>-8.8383508341967882</c:v>
                </c:pt>
                <c:pt idx="1347">
                  <c:v>-8.733763631093753</c:v>
                </c:pt>
                <c:pt idx="1348">
                  <c:v>-8.7084599570541084</c:v>
                </c:pt>
                <c:pt idx="1349">
                  <c:v>-8.7171493995560372</c:v>
                </c:pt>
                <c:pt idx="1350">
                  <c:v>-8.6528808510719148</c:v>
                </c:pt>
                <c:pt idx="1351">
                  <c:v>-8.5728467950280578</c:v>
                </c:pt>
                <c:pt idx="1352">
                  <c:v>-8.698217646345956</c:v>
                </c:pt>
                <c:pt idx="1353">
                  <c:v>-8.6271891716987064</c:v>
                </c:pt>
                <c:pt idx="1354">
                  <c:v>-8.5586819547205781</c:v>
                </c:pt>
                <c:pt idx="1355">
                  <c:v>-8.7941957764834022</c:v>
                </c:pt>
                <c:pt idx="1356">
                  <c:v>-8.7437082487846585</c:v>
                </c:pt>
                <c:pt idx="1357">
                  <c:v>-9.1450484647317651</c:v>
                </c:pt>
                <c:pt idx="1358">
                  <c:v>-10.01182265974499</c:v>
                </c:pt>
                <c:pt idx="1359">
                  <c:v>-8.8179575869206026</c:v>
                </c:pt>
                <c:pt idx="1360">
                  <c:v>-8.8442067561740263</c:v>
                </c:pt>
                <c:pt idx="1361">
                  <c:v>-8.7395940659395457</c:v>
                </c:pt>
                <c:pt idx="1362">
                  <c:v>-8.7802725922639073</c:v>
                </c:pt>
                <c:pt idx="1363">
                  <c:v>-8.6653382215933021</c:v>
                </c:pt>
                <c:pt idx="1364">
                  <c:v>-8.6769581188016254</c:v>
                </c:pt>
                <c:pt idx="1365">
                  <c:v>-8.7075388887093208</c:v>
                </c:pt>
                <c:pt idx="1366">
                  <c:v>-8.9088111789615638</c:v>
                </c:pt>
                <c:pt idx="1367">
                  <c:v>-8.9783408898818671</c:v>
                </c:pt>
                <c:pt idx="1368">
                  <c:v>-9.006370463452452</c:v>
                </c:pt>
                <c:pt idx="1369">
                  <c:v>-9.3299755419029893</c:v>
                </c:pt>
                <c:pt idx="1370">
                  <c:v>-9.6502731384920377</c:v>
                </c:pt>
                <c:pt idx="1371">
                  <c:v>-9.6343734186358425</c:v>
                </c:pt>
                <c:pt idx="1372">
                  <c:v>-10.15955489371609</c:v>
                </c:pt>
                <c:pt idx="1373">
                  <c:v>-10.100544215064712</c:v>
                </c:pt>
                <c:pt idx="1374">
                  <c:v>-10.628447980133364</c:v>
                </c:pt>
                <c:pt idx="1375">
                  <c:v>-10.585824069598049</c:v>
                </c:pt>
                <c:pt idx="1376">
                  <c:v>-10.409376686087342</c:v>
                </c:pt>
                <c:pt idx="1377">
                  <c:v>-9.8743489270872828</c:v>
                </c:pt>
                <c:pt idx="1378">
                  <c:v>-9.3453774534919951</c:v>
                </c:pt>
                <c:pt idx="1379">
                  <c:v>-9.8733977751523483</c:v>
                </c:pt>
                <c:pt idx="1380">
                  <c:v>-9.6050516643342281</c:v>
                </c:pt>
                <c:pt idx="1381">
                  <c:v>-9.1762210418053218</c:v>
                </c:pt>
                <c:pt idx="1382">
                  <c:v>-9.0386121564398909</c:v>
                </c:pt>
                <c:pt idx="1383">
                  <c:v>-8.8349131933850487</c:v>
                </c:pt>
                <c:pt idx="1384">
                  <c:v>-8.6389925244721919</c:v>
                </c:pt>
                <c:pt idx="1385">
                  <c:v>-8.6780251808799918</c:v>
                </c:pt>
                <c:pt idx="1386">
                  <c:v>-8.7303224388477041</c:v>
                </c:pt>
                <c:pt idx="1387">
                  <c:v>-8.6252539155565007</c:v>
                </c:pt>
                <c:pt idx="1388">
                  <c:v>-8.7099519316114122</c:v>
                </c:pt>
                <c:pt idx="1389">
                  <c:v>-8.7501544705864731</c:v>
                </c:pt>
                <c:pt idx="1390">
                  <c:v>-8.6916049925465941</c:v>
                </c:pt>
                <c:pt idx="1391">
                  <c:v>-8.8124029889276532</c:v>
                </c:pt>
                <c:pt idx="1392">
                  <c:v>-9.1082680423981</c:v>
                </c:pt>
                <c:pt idx="1393">
                  <c:v>-9.3823923638562476</c:v>
                </c:pt>
                <c:pt idx="1394">
                  <c:v>-9.3985652251507243</c:v>
                </c:pt>
                <c:pt idx="1395">
                  <c:v>-9.4996189193192482</c:v>
                </c:pt>
                <c:pt idx="1396">
                  <c:v>-9.1036465013732979</c:v>
                </c:pt>
                <c:pt idx="1397">
                  <c:v>-9.2003242127199094</c:v>
                </c:pt>
                <c:pt idx="1398">
                  <c:v>-9.3315232915791899</c:v>
                </c:pt>
                <c:pt idx="1399">
                  <c:v>-9.1349123888244854</c:v>
                </c:pt>
                <c:pt idx="1400">
                  <c:v>-9.0682746007783201</c:v>
                </c:pt>
                <c:pt idx="1401">
                  <c:v>-9.0447243502263159</c:v>
                </c:pt>
                <c:pt idx="1402">
                  <c:v>-9.0222149649559196</c:v>
                </c:pt>
                <c:pt idx="1403">
                  <c:v>-9.018541992916342</c:v>
                </c:pt>
                <c:pt idx="1404">
                  <c:v>-8.8328549208082201</c:v>
                </c:pt>
                <c:pt idx="1405">
                  <c:v>-8.5686816930777567</c:v>
                </c:pt>
                <c:pt idx="1406">
                  <c:v>-8.5609157449955582</c:v>
                </c:pt>
                <c:pt idx="1407">
                  <c:v>-8.6577153931431212</c:v>
                </c:pt>
                <c:pt idx="1408">
                  <c:v>-8.9210419113734734</c:v>
                </c:pt>
                <c:pt idx="1409">
                  <c:v>-9.0621680010887555</c:v>
                </c:pt>
                <c:pt idx="1410">
                  <c:v>-9.2203559778911597</c:v>
                </c:pt>
                <c:pt idx="1411">
                  <c:v>-9.3359968809272722</c:v>
                </c:pt>
                <c:pt idx="1412">
                  <c:v>-9.3153583956432797</c:v>
                </c:pt>
                <c:pt idx="1413">
                  <c:v>-9.3365969028282194</c:v>
                </c:pt>
                <c:pt idx="1414">
                  <c:v>-9.5589000923239968</c:v>
                </c:pt>
                <c:pt idx="1415">
                  <c:v>-9.2455054730112032</c:v>
                </c:pt>
                <c:pt idx="1416">
                  <c:v>-9.5178860844803985</c:v>
                </c:pt>
                <c:pt idx="1417">
                  <c:v>-9.8404968270124602</c:v>
                </c:pt>
                <c:pt idx="1418">
                  <c:v>-9.5877252904597121</c:v>
                </c:pt>
                <c:pt idx="1419">
                  <c:v>-9.43218316400948</c:v>
                </c:pt>
                <c:pt idx="1420">
                  <c:v>-9.0281994647722836</c:v>
                </c:pt>
                <c:pt idx="1421">
                  <c:v>-8.7611679569074195</c:v>
                </c:pt>
                <c:pt idx="1422">
                  <c:v>-8.7656959541285797</c:v>
                </c:pt>
                <c:pt idx="1423">
                  <c:v>-8.788097803299177</c:v>
                </c:pt>
                <c:pt idx="1424">
                  <c:v>-8.7463501322828368</c:v>
                </c:pt>
                <c:pt idx="1425">
                  <c:v>-8.6070912995152362</c:v>
                </c:pt>
                <c:pt idx="1426">
                  <c:v>-8.8991750833661669</c:v>
                </c:pt>
                <c:pt idx="1427">
                  <c:v>-8.8101084764611404</c:v>
                </c:pt>
                <c:pt idx="1428">
                  <c:v>-9.0222906586730875</c:v>
                </c:pt>
                <c:pt idx="1429">
                  <c:v>-9.7930309398199196</c:v>
                </c:pt>
                <c:pt idx="1430">
                  <c:v>-9.692034074519734</c:v>
                </c:pt>
                <c:pt idx="1431">
                  <c:v>-10.093592000635541</c:v>
                </c:pt>
                <c:pt idx="1432">
                  <c:v>-9.9948320341718642</c:v>
                </c:pt>
                <c:pt idx="1433">
                  <c:v>-10.002910353025806</c:v>
                </c:pt>
                <c:pt idx="1434">
                  <c:v>-10.054254680994465</c:v>
                </c:pt>
                <c:pt idx="1435">
                  <c:v>-10.101346425589764</c:v>
                </c:pt>
                <c:pt idx="1436">
                  <c:v>-10.096372031857268</c:v>
                </c:pt>
                <c:pt idx="1437">
                  <c:v>-9.932969260221979</c:v>
                </c:pt>
                <c:pt idx="1438">
                  <c:v>-8.9293355342145855</c:v>
                </c:pt>
                <c:pt idx="1439">
                  <c:v>-8.8578409855835076</c:v>
                </c:pt>
                <c:pt idx="1440">
                  <c:v>-8.9998161895412228</c:v>
                </c:pt>
                <c:pt idx="1441">
                  <c:v>-8.8852560821658759</c:v>
                </c:pt>
                <c:pt idx="1442">
                  <c:v>-8.8329138669007872</c:v>
                </c:pt>
                <c:pt idx="1443">
                  <c:v>-8.7297403063042793</c:v>
                </c:pt>
                <c:pt idx="1444">
                  <c:v>-8.7849748314715743</c:v>
                </c:pt>
                <c:pt idx="1445">
                  <c:v>-8.7269763010611108</c:v>
                </c:pt>
                <c:pt idx="1446">
                  <c:v>-8.933865609879982</c:v>
                </c:pt>
                <c:pt idx="1447">
                  <c:v>-8.7810784563220956</c:v>
                </c:pt>
                <c:pt idx="1448">
                  <c:v>-8.7691570536293426</c:v>
                </c:pt>
                <c:pt idx="1449">
                  <c:v>-8.8606214809185122</c:v>
                </c:pt>
                <c:pt idx="1450">
                  <c:v>-8.9343553747508828</c:v>
                </c:pt>
                <c:pt idx="1451">
                  <c:v>-8.9432301968805774</c:v>
                </c:pt>
                <c:pt idx="1452">
                  <c:v>-8.9980684418173276</c:v>
                </c:pt>
                <c:pt idx="1453">
                  <c:v>-9.0291263816589389</c:v>
                </c:pt>
                <c:pt idx="1454">
                  <c:v>-9.6007050323137673</c:v>
                </c:pt>
                <c:pt idx="1455">
                  <c:v>-9.7810717475798015</c:v>
                </c:pt>
                <c:pt idx="1456">
                  <c:v>-10.106832190959139</c:v>
                </c:pt>
                <c:pt idx="1457">
                  <c:v>-10.056061807795288</c:v>
                </c:pt>
                <c:pt idx="1458">
                  <c:v>-10.087463752420543</c:v>
                </c:pt>
                <c:pt idx="1459">
                  <c:v>-9.1834104533781886</c:v>
                </c:pt>
                <c:pt idx="1460">
                  <c:v>-8.9840680809269955</c:v>
                </c:pt>
                <c:pt idx="1461">
                  <c:v>-8.9709614469317511</c:v>
                </c:pt>
                <c:pt idx="1462">
                  <c:v>-8.9230971508350052</c:v>
                </c:pt>
                <c:pt idx="1463">
                  <c:v>-9.3836827008635737</c:v>
                </c:pt>
                <c:pt idx="1464">
                  <c:v>-9.1462531573161492</c:v>
                </c:pt>
                <c:pt idx="1465">
                  <c:v>-9.2414241480336372</c:v>
                </c:pt>
                <c:pt idx="1466">
                  <c:v>-9.0877157416326426</c:v>
                </c:pt>
                <c:pt idx="1467">
                  <c:v>-9.2107726644515768</c:v>
                </c:pt>
                <c:pt idx="1468">
                  <c:v>-9.2653762061982015</c:v>
                </c:pt>
                <c:pt idx="1469">
                  <c:v>-9.0400166121684826</c:v>
                </c:pt>
                <c:pt idx="1470">
                  <c:v>-9.0792645981379092</c:v>
                </c:pt>
                <c:pt idx="1471">
                  <c:v>-9.1063754508004049</c:v>
                </c:pt>
                <c:pt idx="1472">
                  <c:v>-8.9338374230807727</c:v>
                </c:pt>
                <c:pt idx="1473">
                  <c:v>-9.2865067263752294</c:v>
                </c:pt>
                <c:pt idx="1474">
                  <c:v>-9.0538582410156714</c:v>
                </c:pt>
                <c:pt idx="1475">
                  <c:v>-9.2158637220877608</c:v>
                </c:pt>
                <c:pt idx="1476">
                  <c:v>-9.7597772141204082</c:v>
                </c:pt>
                <c:pt idx="1477">
                  <c:v>-9.455693149440723</c:v>
                </c:pt>
                <c:pt idx="1478">
                  <c:v>-9.0009428383950532</c:v>
                </c:pt>
                <c:pt idx="1479">
                  <c:v>-9.0370892213820397</c:v>
                </c:pt>
                <c:pt idx="1480">
                  <c:v>-9.1441995810563714</c:v>
                </c:pt>
                <c:pt idx="1481">
                  <c:v>-8.8179961995861884</c:v>
                </c:pt>
                <c:pt idx="1482">
                  <c:v>-8.9312256166918065</c:v>
                </c:pt>
                <c:pt idx="1483">
                  <c:v>-8.9069845086115897</c:v>
                </c:pt>
                <c:pt idx="1484">
                  <c:v>-8.752853779000688</c:v>
                </c:pt>
                <c:pt idx="1485">
                  <c:v>-8.8843585514146621</c:v>
                </c:pt>
                <c:pt idx="1486">
                  <c:v>-9.2439770866468738</c:v>
                </c:pt>
                <c:pt idx="1487">
                  <c:v>-9.0429366899713592</c:v>
                </c:pt>
                <c:pt idx="1488">
                  <c:v>-9.2833073147690808</c:v>
                </c:pt>
                <c:pt idx="1489">
                  <c:v>-9.3895785750768503</c:v>
                </c:pt>
                <c:pt idx="1490">
                  <c:v>-9.3471676361318892</c:v>
                </c:pt>
                <c:pt idx="1491">
                  <c:v>-9.2317148258453621</c:v>
                </c:pt>
                <c:pt idx="1492">
                  <c:v>-9.5128097151974202</c:v>
                </c:pt>
                <c:pt idx="1493">
                  <c:v>-9.4542107667110358</c:v>
                </c:pt>
                <c:pt idx="1494">
                  <c:v>-9.8487810206574178</c:v>
                </c:pt>
                <c:pt idx="1495">
                  <c:v>-10.264230144374372</c:v>
                </c:pt>
                <c:pt idx="1496">
                  <c:v>-10.255316685622017</c:v>
                </c:pt>
                <c:pt idx="1497">
                  <c:v>-10.008773389206649</c:v>
                </c:pt>
                <c:pt idx="1498">
                  <c:v>-9.1249881923426361</c:v>
                </c:pt>
                <c:pt idx="1499">
                  <c:v>-9.2583464574891874</c:v>
                </c:pt>
                <c:pt idx="1500">
                  <c:v>-9.239952142740453</c:v>
                </c:pt>
                <c:pt idx="1501">
                  <c:v>-9.2086058260858561</c:v>
                </c:pt>
                <c:pt idx="1502">
                  <c:v>-9.2431596203112516</c:v>
                </c:pt>
                <c:pt idx="1503">
                  <c:v>-9.1309655877393965</c:v>
                </c:pt>
                <c:pt idx="1504">
                  <c:v>-8.6310538820606197</c:v>
                </c:pt>
                <c:pt idx="1505">
                  <c:v>-8.877534118701579</c:v>
                </c:pt>
                <c:pt idx="1506">
                  <c:v>-8.8371237453516915</c:v>
                </c:pt>
                <c:pt idx="1507">
                  <c:v>-9.0759598747261681</c:v>
                </c:pt>
                <c:pt idx="1508">
                  <c:v>-9.1204973283829762</c:v>
                </c:pt>
                <c:pt idx="1509">
                  <c:v>-8.8983062351143101</c:v>
                </c:pt>
                <c:pt idx="1510">
                  <c:v>-9.1510194552799415</c:v>
                </c:pt>
                <c:pt idx="1511">
                  <c:v>-9.0701568712991154</c:v>
                </c:pt>
                <c:pt idx="1512">
                  <c:v>-9.1811704710273006</c:v>
                </c:pt>
                <c:pt idx="1513">
                  <c:v>-8.8110449211483832</c:v>
                </c:pt>
                <c:pt idx="1514">
                  <c:v>-8.9828009523768415</c:v>
                </c:pt>
                <c:pt idx="1515">
                  <c:v>-8.8775175414514287</c:v>
                </c:pt>
                <c:pt idx="1516">
                  <c:v>-8.8843517289931029</c:v>
                </c:pt>
                <c:pt idx="1517">
                  <c:v>-8.9475385205564528</c:v>
                </c:pt>
                <c:pt idx="1518">
                  <c:v>-8.6804196971356102</c:v>
                </c:pt>
                <c:pt idx="1519">
                  <c:v>-8.7209127328880687</c:v>
                </c:pt>
                <c:pt idx="1520">
                  <c:v>-8.611300585877034</c:v>
                </c:pt>
                <c:pt idx="1521">
                  <c:v>-8.7822858012742095</c:v>
                </c:pt>
                <c:pt idx="1522">
                  <c:v>-8.673301669827131</c:v>
                </c:pt>
                <c:pt idx="1523">
                  <c:v>-8.6413735503628484</c:v>
                </c:pt>
                <c:pt idx="1524">
                  <c:v>-8.7679100812104682</c:v>
                </c:pt>
                <c:pt idx="1525">
                  <c:v>-8.7602971871262216</c:v>
                </c:pt>
                <c:pt idx="1526">
                  <c:v>-8.904969669568338</c:v>
                </c:pt>
                <c:pt idx="1527">
                  <c:v>-8.9313933639528589</c:v>
                </c:pt>
                <c:pt idx="1528">
                  <c:v>-9.0889401453622529</c:v>
                </c:pt>
                <c:pt idx="1529">
                  <c:v>-8.9447661866781516</c:v>
                </c:pt>
                <c:pt idx="1530">
                  <c:v>-8.9978365951266248</c:v>
                </c:pt>
                <c:pt idx="1531">
                  <c:v>-9.1455887962232492</c:v>
                </c:pt>
                <c:pt idx="1532">
                  <c:v>-9.0383287145030149</c:v>
                </c:pt>
                <c:pt idx="1533">
                  <c:v>-9.1148765904644229</c:v>
                </c:pt>
                <c:pt idx="1534">
                  <c:v>-9.1035548410948497</c:v>
                </c:pt>
                <c:pt idx="1535">
                  <c:v>-9.0864116131445734</c:v>
                </c:pt>
                <c:pt idx="1536">
                  <c:v>-8.9415589900505648</c:v>
                </c:pt>
                <c:pt idx="1537">
                  <c:v>-8.7159013135602841</c:v>
                </c:pt>
                <c:pt idx="1538">
                  <c:v>-8.7070063149267565</c:v>
                </c:pt>
                <c:pt idx="1539">
                  <c:v>-8.8125680785520153</c:v>
                </c:pt>
                <c:pt idx="1540">
                  <c:v>-8.7769634239064942</c:v>
                </c:pt>
                <c:pt idx="1541">
                  <c:v>-8.5773421416653335</c:v>
                </c:pt>
                <c:pt idx="1542">
                  <c:v>-8.6401254880195832</c:v>
                </c:pt>
                <c:pt idx="1543">
                  <c:v>-8.7421615900229686</c:v>
                </c:pt>
                <c:pt idx="1544">
                  <c:v>-8.678469219631106</c:v>
                </c:pt>
                <c:pt idx="1545">
                  <c:v>-8.7497979538645385</c:v>
                </c:pt>
                <c:pt idx="1546">
                  <c:v>-9.1348953937222515</c:v>
                </c:pt>
                <c:pt idx="1547">
                  <c:v>-9.2795538310205803</c:v>
                </c:pt>
                <c:pt idx="1548">
                  <c:v>-9.3696538857707843</c:v>
                </c:pt>
                <c:pt idx="1549">
                  <c:v>-9.4978351480602825</c:v>
                </c:pt>
                <c:pt idx="1550">
                  <c:v>-9.4440866520122739</c:v>
                </c:pt>
                <c:pt idx="1551">
                  <c:v>-9.6871442348531165</c:v>
                </c:pt>
                <c:pt idx="1552">
                  <c:v>-10.429430512078692</c:v>
                </c:pt>
                <c:pt idx="1553">
                  <c:v>-10.386757304858557</c:v>
                </c:pt>
                <c:pt idx="1554">
                  <c:v>-10.260062631748532</c:v>
                </c:pt>
                <c:pt idx="1555">
                  <c:v>-10.045272277652261</c:v>
                </c:pt>
                <c:pt idx="1556">
                  <c:v>-9.5543080132386695</c:v>
                </c:pt>
                <c:pt idx="1557">
                  <c:v>-8.9289359280201559</c:v>
                </c:pt>
                <c:pt idx="1558">
                  <c:v>-8.570368359676694</c:v>
                </c:pt>
                <c:pt idx="1559">
                  <c:v>-8.8427051160930841</c:v>
                </c:pt>
                <c:pt idx="1560">
                  <c:v>-8.6887516771525153</c:v>
                </c:pt>
                <c:pt idx="1561">
                  <c:v>-8.8344074409574507</c:v>
                </c:pt>
                <c:pt idx="1562">
                  <c:v>-8.7740690749935943</c:v>
                </c:pt>
                <c:pt idx="1563">
                  <c:v>-8.9961101460931534</c:v>
                </c:pt>
                <c:pt idx="1564">
                  <c:v>-8.7909870296427641</c:v>
                </c:pt>
                <c:pt idx="1565">
                  <c:v>-9.114708432776828</c:v>
                </c:pt>
                <c:pt idx="1566">
                  <c:v>-9.0715364934156444</c:v>
                </c:pt>
                <c:pt idx="1567">
                  <c:v>-9.1244648787328533</c:v>
                </c:pt>
                <c:pt idx="1568">
                  <c:v>-9.166970713246263</c:v>
                </c:pt>
                <c:pt idx="1569">
                  <c:v>-9.0424933683223028</c:v>
                </c:pt>
                <c:pt idx="1570">
                  <c:v>-8.8633907087464987</c:v>
                </c:pt>
                <c:pt idx="1571">
                  <c:v>-8.7696339773476559</c:v>
                </c:pt>
                <c:pt idx="1572">
                  <c:v>-8.8140367611200947</c:v>
                </c:pt>
                <c:pt idx="1573">
                  <c:v>-9.1087262455408506</c:v>
                </c:pt>
                <c:pt idx="1574">
                  <c:v>-9.0293880959493311</c:v>
                </c:pt>
                <c:pt idx="1575">
                  <c:v>-9.065523518832455</c:v>
                </c:pt>
                <c:pt idx="1576">
                  <c:v>-8.9914018808326084</c:v>
                </c:pt>
                <c:pt idx="1577">
                  <c:v>-8.8694858521159361</c:v>
                </c:pt>
                <c:pt idx="1578">
                  <c:v>-9.1787661786367227</c:v>
                </c:pt>
                <c:pt idx="1579">
                  <c:v>-8.8903117799517588</c:v>
                </c:pt>
                <c:pt idx="1580">
                  <c:v>-8.6591241883919601</c:v>
                </c:pt>
                <c:pt idx="1581">
                  <c:v>-8.656054043500772</c:v>
                </c:pt>
                <c:pt idx="1582">
                  <c:v>-8.5754459872402897</c:v>
                </c:pt>
                <c:pt idx="1583">
                  <c:v>-9.1805117989749707</c:v>
                </c:pt>
                <c:pt idx="1584">
                  <c:v>-9.3595373216722475</c:v>
                </c:pt>
                <c:pt idx="1585">
                  <c:v>-9.0025076469948626</c:v>
                </c:pt>
                <c:pt idx="1586">
                  <c:v>-9.2888937304116812</c:v>
                </c:pt>
                <c:pt idx="1587">
                  <c:v>-9.0966367026888086</c:v>
                </c:pt>
                <c:pt idx="1588">
                  <c:v>-8.979230966245499</c:v>
                </c:pt>
                <c:pt idx="1589">
                  <c:v>-8.9515168920703339</c:v>
                </c:pt>
                <c:pt idx="1590">
                  <c:v>-8.9806504269288503</c:v>
                </c:pt>
                <c:pt idx="1591">
                  <c:v>-8.9246507801364974</c:v>
                </c:pt>
                <c:pt idx="1592">
                  <c:v>-8.8087772028743476</c:v>
                </c:pt>
                <c:pt idx="1593">
                  <c:v>-8.6992554770576049</c:v>
                </c:pt>
                <c:pt idx="1594">
                  <c:v>-9.0302714156020958</c:v>
                </c:pt>
                <c:pt idx="1595">
                  <c:v>-9.2456065614193346</c:v>
                </c:pt>
                <c:pt idx="1596">
                  <c:v>-8.9853028736652139</c:v>
                </c:pt>
                <c:pt idx="1597">
                  <c:v>-8.8181789223130504</c:v>
                </c:pt>
                <c:pt idx="1598">
                  <c:v>-8.6079140463909098</c:v>
                </c:pt>
                <c:pt idx="1599">
                  <c:v>-8.7287818791651972</c:v>
                </c:pt>
                <c:pt idx="1600">
                  <c:v>-8.6375033676856372</c:v>
                </c:pt>
                <c:pt idx="1601">
                  <c:v>-8.6146911934641608</c:v>
                </c:pt>
                <c:pt idx="1602">
                  <c:v>-8.6118765238766617</c:v>
                </c:pt>
                <c:pt idx="1603">
                  <c:v>-8.750294941248395</c:v>
                </c:pt>
                <c:pt idx="1604">
                  <c:v>-8.8614911031662071</c:v>
                </c:pt>
                <c:pt idx="1605">
                  <c:v>-8.8945526678778624</c:v>
                </c:pt>
                <c:pt idx="1606">
                  <c:v>-9.0845999515047868</c:v>
                </c:pt>
                <c:pt idx="1607">
                  <c:v>-9.2675502550955358</c:v>
                </c:pt>
                <c:pt idx="1608">
                  <c:v>-9.1911244222008683</c:v>
                </c:pt>
                <c:pt idx="1609">
                  <c:v>-9.0011694535115012</c:v>
                </c:pt>
                <c:pt idx="1610">
                  <c:v>-9.10726681648352</c:v>
                </c:pt>
                <c:pt idx="1611">
                  <c:v>-9.1902522862955927</c:v>
                </c:pt>
                <c:pt idx="1612">
                  <c:v>-8.8406453762467887</c:v>
                </c:pt>
                <c:pt idx="1613">
                  <c:v>-9.5084791796204122</c:v>
                </c:pt>
                <c:pt idx="1614">
                  <c:v>-10.077321350475065</c:v>
                </c:pt>
                <c:pt idx="1615">
                  <c:v>-9.6803633136951373</c:v>
                </c:pt>
                <c:pt idx="1616">
                  <c:v>-9.196208610451535</c:v>
                </c:pt>
                <c:pt idx="1617">
                  <c:v>-8.9194996835363831</c:v>
                </c:pt>
                <c:pt idx="1618">
                  <c:v>-8.788605389643136</c:v>
                </c:pt>
                <c:pt idx="1619">
                  <c:v>-8.6599386886904615</c:v>
                </c:pt>
                <c:pt idx="1620">
                  <c:v>-8.8527172204695752</c:v>
                </c:pt>
                <c:pt idx="1621">
                  <c:v>-8.7365675799861737</c:v>
                </c:pt>
                <c:pt idx="1622">
                  <c:v>-8.8981050075981205</c:v>
                </c:pt>
                <c:pt idx="1623">
                  <c:v>-8.8881943587913117</c:v>
                </c:pt>
                <c:pt idx="1624">
                  <c:v>-9.1059965853730773</c:v>
                </c:pt>
                <c:pt idx="1625">
                  <c:v>-8.6341336084042997</c:v>
                </c:pt>
                <c:pt idx="1626">
                  <c:v>-8.8938707324694395</c:v>
                </c:pt>
                <c:pt idx="1627">
                  <c:v>-8.8798950140131794</c:v>
                </c:pt>
                <c:pt idx="1628">
                  <c:v>-8.861705603310881</c:v>
                </c:pt>
                <c:pt idx="1629">
                  <c:v>-8.9141872890958531</c:v>
                </c:pt>
                <c:pt idx="1630">
                  <c:v>-9.0505038754734173</c:v>
                </c:pt>
                <c:pt idx="1631">
                  <c:v>-8.8586398244465538</c:v>
                </c:pt>
                <c:pt idx="1632">
                  <c:v>-8.9726013570869121</c:v>
                </c:pt>
                <c:pt idx="1633">
                  <c:v>-9.3596021541425625</c:v>
                </c:pt>
                <c:pt idx="1634">
                  <c:v>-9.3261158730954232</c:v>
                </c:pt>
                <c:pt idx="1635">
                  <c:v>-9.3201486400596956</c:v>
                </c:pt>
                <c:pt idx="1636">
                  <c:v>-9.0549657106606745</c:v>
                </c:pt>
                <c:pt idx="1637">
                  <c:v>-9.1112466698671248</c:v>
                </c:pt>
                <c:pt idx="1638">
                  <c:v>-8.8967665784589318</c:v>
                </c:pt>
                <c:pt idx="1639">
                  <c:v>-8.7922618708051168</c:v>
                </c:pt>
                <c:pt idx="1640">
                  <c:v>-8.9093851774714281</c:v>
                </c:pt>
                <c:pt idx="1641">
                  <c:v>-8.6909064908573264</c:v>
                </c:pt>
                <c:pt idx="1642">
                  <c:v>-8.7881823166110706</c:v>
                </c:pt>
                <c:pt idx="1643">
                  <c:v>-8.7294960012341853</c:v>
                </c:pt>
                <c:pt idx="1644">
                  <c:v>-9.0098544004374279</c:v>
                </c:pt>
                <c:pt idx="1645">
                  <c:v>-9.1402999436591017</c:v>
                </c:pt>
                <c:pt idx="1646">
                  <c:v>-9.0657047149688594</c:v>
                </c:pt>
                <c:pt idx="1647">
                  <c:v>-9.0466904188690922</c:v>
                </c:pt>
                <c:pt idx="1648">
                  <c:v>-9.1849943779313641</c:v>
                </c:pt>
                <c:pt idx="1649">
                  <c:v>-9.3727550086049618</c:v>
                </c:pt>
                <c:pt idx="1650">
                  <c:v>-9.4116410026641475</c:v>
                </c:pt>
                <c:pt idx="1651">
                  <c:v>-9.4532025793856107</c:v>
                </c:pt>
                <c:pt idx="1652">
                  <c:v>-9.4864279064791504</c:v>
                </c:pt>
                <c:pt idx="1653">
                  <c:v>-9.8705966156638247</c:v>
                </c:pt>
                <c:pt idx="1654">
                  <c:v>-9.722547208172891</c:v>
                </c:pt>
                <c:pt idx="1655">
                  <c:v>-9.131289736021504</c:v>
                </c:pt>
                <c:pt idx="1656">
                  <c:v>-8.932652230043173</c:v>
                </c:pt>
                <c:pt idx="1657">
                  <c:v>-8.6301243205732625</c:v>
                </c:pt>
                <c:pt idx="1658">
                  <c:v>-8.5126861768193418</c:v>
                </c:pt>
                <c:pt idx="1659">
                  <c:v>-8.4727691710460888</c:v>
                </c:pt>
                <c:pt idx="1660">
                  <c:v>-8.5092810076808476</c:v>
                </c:pt>
                <c:pt idx="1661">
                  <c:v>-8.4998633097377212</c:v>
                </c:pt>
                <c:pt idx="1662">
                  <c:v>-8.5259111164054069</c:v>
                </c:pt>
                <c:pt idx="1663">
                  <c:v>-8.8090099095676617</c:v>
                </c:pt>
                <c:pt idx="1664">
                  <c:v>-8.7423291817974178</c:v>
                </c:pt>
                <c:pt idx="1665">
                  <c:v>-8.7543909077000475</c:v>
                </c:pt>
                <c:pt idx="1666">
                  <c:v>-9.0876668924209927</c:v>
                </c:pt>
                <c:pt idx="1667">
                  <c:v>-9.4118545691870263</c:v>
                </c:pt>
                <c:pt idx="1668">
                  <c:v>-9.9307535895106831</c:v>
                </c:pt>
                <c:pt idx="1669">
                  <c:v>-10.416697261492706</c:v>
                </c:pt>
                <c:pt idx="1670">
                  <c:v>-9.8862953371338715</c:v>
                </c:pt>
                <c:pt idx="1671">
                  <c:v>-9.8466453156304397</c:v>
                </c:pt>
                <c:pt idx="1672">
                  <c:v>-10.4958016881234</c:v>
                </c:pt>
                <c:pt idx="1673">
                  <c:v>-11.204906047142595</c:v>
                </c:pt>
                <c:pt idx="1674">
                  <c:v>-11.075463635562484</c:v>
                </c:pt>
                <c:pt idx="1675">
                  <c:v>-10.194441591134868</c:v>
                </c:pt>
                <c:pt idx="1676">
                  <c:v>-9.7295695919691241</c:v>
                </c:pt>
                <c:pt idx="1677">
                  <c:v>-9.1885254520670294</c:v>
                </c:pt>
                <c:pt idx="1678">
                  <c:v>-8.4898027147381683</c:v>
                </c:pt>
                <c:pt idx="1679">
                  <c:v>-8.8287812581460958</c:v>
                </c:pt>
                <c:pt idx="1680">
                  <c:v>-8.6886765573121583</c:v>
                </c:pt>
                <c:pt idx="1681">
                  <c:v>-8.7305773060477936</c:v>
                </c:pt>
                <c:pt idx="1682">
                  <c:v>-8.9264868024630655</c:v>
                </c:pt>
                <c:pt idx="1683">
                  <c:v>-8.8858602075307367</c:v>
                </c:pt>
                <c:pt idx="1684">
                  <c:v>-9.3083998746493908</c:v>
                </c:pt>
                <c:pt idx="1685">
                  <c:v>-10.103193821842426</c:v>
                </c:pt>
                <c:pt idx="1686">
                  <c:v>-9.7907704404501352</c:v>
                </c:pt>
                <c:pt idx="1687">
                  <c:v>-9.3256614226812022</c:v>
                </c:pt>
                <c:pt idx="1688">
                  <c:v>-9.2147718345502838</c:v>
                </c:pt>
                <c:pt idx="1689">
                  <c:v>-9.4537150361974653</c:v>
                </c:pt>
                <c:pt idx="1690">
                  <c:v>-9.6308839948682383</c:v>
                </c:pt>
                <c:pt idx="1691">
                  <c:v>-9.6086362727323475</c:v>
                </c:pt>
                <c:pt idx="1692">
                  <c:v>-10.022305465629577</c:v>
                </c:pt>
                <c:pt idx="1693">
                  <c:v>-10.368190091483928</c:v>
                </c:pt>
                <c:pt idx="1694">
                  <c:v>-10.466724659896959</c:v>
                </c:pt>
                <c:pt idx="1695">
                  <c:v>-9.7086576442669124</c:v>
                </c:pt>
                <c:pt idx="1696">
                  <c:v>-9.0318832757415954</c:v>
                </c:pt>
                <c:pt idx="1697">
                  <c:v>-8.9799774045915424</c:v>
                </c:pt>
                <c:pt idx="1698">
                  <c:v>-9.1202748313232824</c:v>
                </c:pt>
                <c:pt idx="1699">
                  <c:v>-8.7502702276719742</c:v>
                </c:pt>
                <c:pt idx="1700">
                  <c:v>-8.8204774315500671</c:v>
                </c:pt>
                <c:pt idx="1701">
                  <c:v>-9.0704492472127942</c:v>
                </c:pt>
                <c:pt idx="1702">
                  <c:v>-9.1288731803171963</c:v>
                </c:pt>
                <c:pt idx="1703">
                  <c:v>-8.9246138717350654</c:v>
                </c:pt>
                <c:pt idx="1704">
                  <c:v>-9.186148968771402</c:v>
                </c:pt>
                <c:pt idx="1705">
                  <c:v>-9.466214557874439</c:v>
                </c:pt>
                <c:pt idx="1706">
                  <c:v>-9.8205489795564702</c:v>
                </c:pt>
                <c:pt idx="1707">
                  <c:v>-9.3183889165225029</c:v>
                </c:pt>
                <c:pt idx="1708">
                  <c:v>-8.9540866363899383</c:v>
                </c:pt>
                <c:pt idx="1709">
                  <c:v>-8.8378722043539053</c:v>
                </c:pt>
                <c:pt idx="1710">
                  <c:v>-9.0773450855583313</c:v>
                </c:pt>
                <c:pt idx="1711">
                  <c:v>-8.603555301445013</c:v>
                </c:pt>
                <c:pt idx="1712">
                  <c:v>-8.4153142545183854</c:v>
                </c:pt>
                <c:pt idx="1713">
                  <c:v>-8.6490670068241631</c:v>
                </c:pt>
                <c:pt idx="1714">
                  <c:v>-8.5716424548057066</c:v>
                </c:pt>
                <c:pt idx="1715">
                  <c:v>-8.4544132604992992</c:v>
                </c:pt>
                <c:pt idx="1716">
                  <c:v>-8.476542511685782</c:v>
                </c:pt>
                <c:pt idx="1717">
                  <c:v>-8.3618928301690847</c:v>
                </c:pt>
                <c:pt idx="1718">
                  <c:v>-8.5460699167052461</c:v>
                </c:pt>
                <c:pt idx="1719">
                  <c:v>-8.4345465175667105</c:v>
                </c:pt>
                <c:pt idx="1720">
                  <c:v>-8.2561882718844348</c:v>
                </c:pt>
                <c:pt idx="1721">
                  <c:v>-8.3897142308340964</c:v>
                </c:pt>
                <c:pt idx="1722">
                  <c:v>-8.504804957666444</c:v>
                </c:pt>
                <c:pt idx="1723">
                  <c:v>-8.5194870806183616</c:v>
                </c:pt>
                <c:pt idx="1724">
                  <c:v>-8.6753641583957677</c:v>
                </c:pt>
                <c:pt idx="1725">
                  <c:v>-8.6003436878779027</c:v>
                </c:pt>
                <c:pt idx="1726">
                  <c:v>-8.5106824876818035</c:v>
                </c:pt>
                <c:pt idx="1727">
                  <c:v>-8.4956325974722304</c:v>
                </c:pt>
                <c:pt idx="1728">
                  <c:v>-8.5050343535384627</c:v>
                </c:pt>
                <c:pt idx="1729">
                  <c:v>-8.7099056294080235</c:v>
                </c:pt>
                <c:pt idx="1730">
                  <c:v>-8.509777489441861</c:v>
                </c:pt>
                <c:pt idx="1731">
                  <c:v>-8.5775037521508501</c:v>
                </c:pt>
                <c:pt idx="1732">
                  <c:v>-8.69600692106434</c:v>
                </c:pt>
                <c:pt idx="1733">
                  <c:v>-9.0444613853899263</c:v>
                </c:pt>
                <c:pt idx="1734">
                  <c:v>-8.6539155858541967</c:v>
                </c:pt>
                <c:pt idx="1735">
                  <c:v>-8.6950234836829772</c:v>
                </c:pt>
                <c:pt idx="1736">
                  <c:v>-8.5737788699868496</c:v>
                </c:pt>
                <c:pt idx="1737">
                  <c:v>-8.6679429241790871</c:v>
                </c:pt>
                <c:pt idx="1738">
                  <c:v>-8.5050052667541518</c:v>
                </c:pt>
                <c:pt idx="1739">
                  <c:v>-8.4076679901852867</c:v>
                </c:pt>
                <c:pt idx="1740">
                  <c:v>-8.5448083999491988</c:v>
                </c:pt>
                <c:pt idx="1741">
                  <c:v>-8.5617860035992557</c:v>
                </c:pt>
                <c:pt idx="1742">
                  <c:v>-8.7653902667249071</c:v>
                </c:pt>
                <c:pt idx="1743">
                  <c:v>-8.5398130833400288</c:v>
                </c:pt>
                <c:pt idx="1744">
                  <c:v>-8.7419723554166868</c:v>
                </c:pt>
                <c:pt idx="1745">
                  <c:v>-8.6799125892461646</c:v>
                </c:pt>
                <c:pt idx="1746">
                  <c:v>-8.8492647671181519</c:v>
                </c:pt>
                <c:pt idx="1747">
                  <c:v>-8.9560140742846599</c:v>
                </c:pt>
                <c:pt idx="1748">
                  <c:v>-8.7951281494510631</c:v>
                </c:pt>
                <c:pt idx="1749">
                  <c:v>-8.7417945581794232</c:v>
                </c:pt>
                <c:pt idx="1750">
                  <c:v>-8.7025968000629312</c:v>
                </c:pt>
                <c:pt idx="1751">
                  <c:v>-8.8992497259715648</c:v>
                </c:pt>
                <c:pt idx="1752">
                  <c:v>-9.0266847166574049</c:v>
                </c:pt>
                <c:pt idx="1753">
                  <c:v>-9.4516124536949029</c:v>
                </c:pt>
                <c:pt idx="1754">
                  <c:v>-8.7432421548290939</c:v>
                </c:pt>
                <c:pt idx="1755">
                  <c:v>-8.6135309801673685</c:v>
                </c:pt>
                <c:pt idx="1756">
                  <c:v>-8.5039270365415423</c:v>
                </c:pt>
                <c:pt idx="1757">
                  <c:v>-8.4305792361027159</c:v>
                </c:pt>
                <c:pt idx="1758">
                  <c:v>-8.4524818654717286</c:v>
                </c:pt>
                <c:pt idx="1759">
                  <c:v>-8.5590829836489899</c:v>
                </c:pt>
                <c:pt idx="1760">
                  <c:v>-8.5769300866157483</c:v>
                </c:pt>
                <c:pt idx="1761">
                  <c:v>-8.5991386914981085</c:v>
                </c:pt>
                <c:pt idx="1762">
                  <c:v>-8.7199892350065511</c:v>
                </c:pt>
                <c:pt idx="1763">
                  <c:v>-8.6208341759094118</c:v>
                </c:pt>
                <c:pt idx="1764">
                  <c:v>-8.8477003460402059</c:v>
                </c:pt>
                <c:pt idx="1765">
                  <c:v>-8.9957411096691544</c:v>
                </c:pt>
                <c:pt idx="1766">
                  <c:v>-9.3098761177283542</c:v>
                </c:pt>
                <c:pt idx="1767">
                  <c:v>-9.4883444942177597</c:v>
                </c:pt>
                <c:pt idx="1768">
                  <c:v>-9.5559462532070576</c:v>
                </c:pt>
                <c:pt idx="1769">
                  <c:v>-10.412837391472761</c:v>
                </c:pt>
                <c:pt idx="1770">
                  <c:v>-11.185487724665446</c:v>
                </c:pt>
                <c:pt idx="1771">
                  <c:v>-10.86674866460495</c:v>
                </c:pt>
                <c:pt idx="1772">
                  <c:v>-10.602631815520937</c:v>
                </c:pt>
                <c:pt idx="1773">
                  <c:v>-10.226905594510448</c:v>
                </c:pt>
                <c:pt idx="1774">
                  <c:v>-9.2108773495341456</c:v>
                </c:pt>
                <c:pt idx="1775">
                  <c:v>-9.2727653286032155</c:v>
                </c:pt>
                <c:pt idx="1776">
                  <c:v>-8.8084944426074152</c:v>
                </c:pt>
                <c:pt idx="1777">
                  <c:v>-8.9602935434269195</c:v>
                </c:pt>
                <c:pt idx="1778">
                  <c:v>-8.7725893802386246</c:v>
                </c:pt>
                <c:pt idx="1779">
                  <c:v>-8.826388754078339</c:v>
                </c:pt>
                <c:pt idx="1780">
                  <c:v>-8.9334221957354512</c:v>
                </c:pt>
                <c:pt idx="1781">
                  <c:v>-8.7950901133795991</c:v>
                </c:pt>
                <c:pt idx="1782">
                  <c:v>-8.8187222041232172</c:v>
                </c:pt>
                <c:pt idx="1783">
                  <c:v>-8.7677892055701623</c:v>
                </c:pt>
                <c:pt idx="1784">
                  <c:v>-9.0261782439309606</c:v>
                </c:pt>
                <c:pt idx="1785">
                  <c:v>-9.1790617805089738</c:v>
                </c:pt>
                <c:pt idx="1786">
                  <c:v>-9.3591106593760873</c:v>
                </c:pt>
                <c:pt idx="1787">
                  <c:v>-9.1002485839468097</c:v>
                </c:pt>
                <c:pt idx="1788">
                  <c:v>-8.8421169989141699</c:v>
                </c:pt>
                <c:pt idx="1789">
                  <c:v>-8.8366992062810397</c:v>
                </c:pt>
                <c:pt idx="1790">
                  <c:v>-8.9672633686818113</c:v>
                </c:pt>
                <c:pt idx="1791">
                  <c:v>-9.2719057800592051</c:v>
                </c:pt>
                <c:pt idx="1792">
                  <c:v>-9.5663149291870795</c:v>
                </c:pt>
                <c:pt idx="1793">
                  <c:v>-9.0346830100271305</c:v>
                </c:pt>
                <c:pt idx="1794">
                  <c:v>-8.6487355091579197</c:v>
                </c:pt>
                <c:pt idx="1795">
                  <c:v>-8.7735526833276811</c:v>
                </c:pt>
                <c:pt idx="1796">
                  <c:v>-8.7633239981039441</c:v>
                </c:pt>
                <c:pt idx="1797">
                  <c:v>-8.8411261259009457</c:v>
                </c:pt>
                <c:pt idx="1798">
                  <c:v>-8.6850152965899436</c:v>
                </c:pt>
                <c:pt idx="1799">
                  <c:v>-8.3810367433592923</c:v>
                </c:pt>
                <c:pt idx="1800">
                  <c:v>-8.4132648544123949</c:v>
                </c:pt>
                <c:pt idx="1801">
                  <c:v>-8.5953629084885108</c:v>
                </c:pt>
                <c:pt idx="1802">
                  <c:v>-8.5954527141243613</c:v>
                </c:pt>
                <c:pt idx="1803">
                  <c:v>-8.6576681763470642</c:v>
                </c:pt>
                <c:pt idx="1804">
                  <c:v>-8.7043199765463051</c:v>
                </c:pt>
                <c:pt idx="1805">
                  <c:v>-8.8752655249304855</c:v>
                </c:pt>
                <c:pt idx="1806">
                  <c:v>-9.2926270819264136</c:v>
                </c:pt>
                <c:pt idx="1807">
                  <c:v>-9.6233880418244233</c:v>
                </c:pt>
                <c:pt idx="1808">
                  <c:v>-9.9028548092520197</c:v>
                </c:pt>
                <c:pt idx="1809">
                  <c:v>-10.552104942298975</c:v>
                </c:pt>
                <c:pt idx="1810">
                  <c:v>-11.085482118140021</c:v>
                </c:pt>
                <c:pt idx="1811">
                  <c:v>-11.454015563392558</c:v>
                </c:pt>
                <c:pt idx="1812">
                  <c:v>-12.565888265581407</c:v>
                </c:pt>
                <c:pt idx="1813">
                  <c:v>-10.524529018188911</c:v>
                </c:pt>
                <c:pt idx="1814">
                  <c:v>-9.8831112673021426</c:v>
                </c:pt>
                <c:pt idx="1815">
                  <c:v>-9.7752271559394206</c:v>
                </c:pt>
                <c:pt idx="1816">
                  <c:v>-9.1954270901075592</c:v>
                </c:pt>
                <c:pt idx="1817">
                  <c:v>-8.9541411802354638</c:v>
                </c:pt>
                <c:pt idx="1818">
                  <c:v>-8.6644639450246856</c:v>
                </c:pt>
                <c:pt idx="1819">
                  <c:v>-8.869193792916823</c:v>
                </c:pt>
                <c:pt idx="1820">
                  <c:v>-8.8021939416958386</c:v>
                </c:pt>
                <c:pt idx="1821">
                  <c:v>-8.8049159385267064</c:v>
                </c:pt>
                <c:pt idx="1822">
                  <c:v>-8.8253576306962227</c:v>
                </c:pt>
                <c:pt idx="1823">
                  <c:v>-8.6990990994867037</c:v>
                </c:pt>
                <c:pt idx="1824">
                  <c:v>-8.8851032178534126</c:v>
                </c:pt>
                <c:pt idx="1825">
                  <c:v>-8.8193878284689937</c:v>
                </c:pt>
                <c:pt idx="1826">
                  <c:v>-8.7606997757059677</c:v>
                </c:pt>
                <c:pt idx="1827">
                  <c:v>-8.6084747794623979</c:v>
                </c:pt>
                <c:pt idx="1828">
                  <c:v>-9.1744043746602344</c:v>
                </c:pt>
                <c:pt idx="1829">
                  <c:v>-9.6414994148142963</c:v>
                </c:pt>
                <c:pt idx="1830">
                  <c:v>-9.4984010539704933</c:v>
                </c:pt>
                <c:pt idx="1831">
                  <c:v>-9.6344779053379455</c:v>
                </c:pt>
                <c:pt idx="1832">
                  <c:v>-9.284975097558533</c:v>
                </c:pt>
                <c:pt idx="1833">
                  <c:v>-9.3090185555835649</c:v>
                </c:pt>
                <c:pt idx="1834">
                  <c:v>-9.3049457742060273</c:v>
                </c:pt>
                <c:pt idx="1835">
                  <c:v>-9.1652178540892653</c:v>
                </c:pt>
                <c:pt idx="1836">
                  <c:v>-8.6146075890600571</c:v>
                </c:pt>
                <c:pt idx="1837">
                  <c:v>-8.8266123499120006</c:v>
                </c:pt>
                <c:pt idx="1838">
                  <c:v>-8.8642248485973703</c:v>
                </c:pt>
                <c:pt idx="1839">
                  <c:v>-8.786568140296529</c:v>
                </c:pt>
                <c:pt idx="1840">
                  <c:v>-8.8182738580518585</c:v>
                </c:pt>
                <c:pt idx="1841">
                  <c:v>-8.8298011741927311</c:v>
                </c:pt>
                <c:pt idx="1842">
                  <c:v>-8.942415539623866</c:v>
                </c:pt>
                <c:pt idx="1843">
                  <c:v>-8.8946847563583766</c:v>
                </c:pt>
                <c:pt idx="1844">
                  <c:v>-8.8115899617995268</c:v>
                </c:pt>
                <c:pt idx="1845">
                  <c:v>-8.8773554295260428</c:v>
                </c:pt>
                <c:pt idx="1846">
                  <c:v>-8.8892037839006797</c:v>
                </c:pt>
                <c:pt idx="1847">
                  <c:v>-8.9320079811161559</c:v>
                </c:pt>
                <c:pt idx="1848">
                  <c:v>-8.8896432755384609</c:v>
                </c:pt>
                <c:pt idx="1849">
                  <c:v>-8.9928587957818067</c:v>
                </c:pt>
                <c:pt idx="1850">
                  <c:v>-9.1334125941506965</c:v>
                </c:pt>
                <c:pt idx="1851">
                  <c:v>-9.2252269974188401</c:v>
                </c:pt>
                <c:pt idx="1852">
                  <c:v>-9.3281904375333617</c:v>
                </c:pt>
                <c:pt idx="1853">
                  <c:v>-9.7038827397222001</c:v>
                </c:pt>
                <c:pt idx="1854">
                  <c:v>-9.0205710448412244</c:v>
                </c:pt>
                <c:pt idx="1855">
                  <c:v>-8.881341630629592</c:v>
                </c:pt>
                <c:pt idx="1856">
                  <c:v>-8.8264893743126436</c:v>
                </c:pt>
                <c:pt idx="1857">
                  <c:v>-8.7168350826158356</c:v>
                </c:pt>
                <c:pt idx="1858">
                  <c:v>-8.7256384884477072</c:v>
                </c:pt>
                <c:pt idx="1859">
                  <c:v>-9.0187191244769274</c:v>
                </c:pt>
                <c:pt idx="1860">
                  <c:v>-9.1073383360284215</c:v>
                </c:pt>
                <c:pt idx="1861">
                  <c:v>-9.1235536925123171</c:v>
                </c:pt>
                <c:pt idx="1862">
                  <c:v>-8.9933630221009331</c:v>
                </c:pt>
                <c:pt idx="1863">
                  <c:v>-8.8423057510935248</c:v>
                </c:pt>
                <c:pt idx="1864">
                  <c:v>-9.0789073819033224</c:v>
                </c:pt>
                <c:pt idx="1865">
                  <c:v>-9.2659074466416751</c:v>
                </c:pt>
                <c:pt idx="1866">
                  <c:v>-9.5856218855298252</c:v>
                </c:pt>
                <c:pt idx="1867">
                  <c:v>-10.173680858582127</c:v>
                </c:pt>
                <c:pt idx="1868">
                  <c:v>-9.3029746283650869</c:v>
                </c:pt>
                <c:pt idx="1869">
                  <c:v>-9.1802748882053713</c:v>
                </c:pt>
                <c:pt idx="1870">
                  <c:v>-8.8914305278465076</c:v>
                </c:pt>
                <c:pt idx="1871">
                  <c:v>-9.0375026221702566</c:v>
                </c:pt>
                <c:pt idx="1872">
                  <c:v>-9.3548822839747388</c:v>
                </c:pt>
                <c:pt idx="1873">
                  <c:v>-9.1814510337097985</c:v>
                </c:pt>
                <c:pt idx="1874">
                  <c:v>-9.0831083556627874</c:v>
                </c:pt>
                <c:pt idx="1875">
                  <c:v>-8.9766033828696212</c:v>
                </c:pt>
                <c:pt idx="1876">
                  <c:v>-9.1477103498120353</c:v>
                </c:pt>
                <c:pt idx="1877">
                  <c:v>-9.3814906530400339</c:v>
                </c:pt>
                <c:pt idx="1878">
                  <c:v>-9.1740062317962447</c:v>
                </c:pt>
                <c:pt idx="1879">
                  <c:v>-9.0476925300030082</c:v>
                </c:pt>
                <c:pt idx="1880">
                  <c:v>-9.3398651074053731</c:v>
                </c:pt>
                <c:pt idx="1881">
                  <c:v>-9.9794919084805276</c:v>
                </c:pt>
                <c:pt idx="1882">
                  <c:v>-10.818062399794574</c:v>
                </c:pt>
                <c:pt idx="1883">
                  <c:v>-10.617770390063496</c:v>
                </c:pt>
                <c:pt idx="1884">
                  <c:v>-10.160715327752115</c:v>
                </c:pt>
                <c:pt idx="1885">
                  <c:v>-9.6022109146596701</c:v>
                </c:pt>
                <c:pt idx="1886">
                  <c:v>-9.3599832365521216</c:v>
                </c:pt>
                <c:pt idx="1887">
                  <c:v>-9.0510650716104593</c:v>
                </c:pt>
                <c:pt idx="1888">
                  <c:v>-9.1053402755591009</c:v>
                </c:pt>
                <c:pt idx="1889">
                  <c:v>-9.2506091788023674</c:v>
                </c:pt>
                <c:pt idx="1890">
                  <c:v>-9.4069577472361221</c:v>
                </c:pt>
                <c:pt idx="1891">
                  <c:v>-9.5496512188645095</c:v>
                </c:pt>
                <c:pt idx="1892">
                  <c:v>-9.4069476776677572</c:v>
                </c:pt>
                <c:pt idx="1893">
                  <c:v>-9.6427305021754997</c:v>
                </c:pt>
                <c:pt idx="1894">
                  <c:v>-9.8126382873489497</c:v>
                </c:pt>
                <c:pt idx="1895">
                  <c:v>-9.761761554254452</c:v>
                </c:pt>
                <c:pt idx="1896">
                  <c:v>-9.012011697435991</c:v>
                </c:pt>
                <c:pt idx="1897">
                  <c:v>-9.1637569645713306</c:v>
                </c:pt>
                <c:pt idx="1898">
                  <c:v>-9.4904550169518309</c:v>
                </c:pt>
                <c:pt idx="1899">
                  <c:v>-9.8691933744063611</c:v>
                </c:pt>
                <c:pt idx="1900">
                  <c:v>-9.0748891942482732</c:v>
                </c:pt>
                <c:pt idx="1901">
                  <c:v>-9.066469756721796</c:v>
                </c:pt>
                <c:pt idx="1902">
                  <c:v>-9.2141463048333385</c:v>
                </c:pt>
                <c:pt idx="1903">
                  <c:v>-9.2675781043728627</c:v>
                </c:pt>
                <c:pt idx="1904">
                  <c:v>-9.3761388009007334</c:v>
                </c:pt>
                <c:pt idx="1905">
                  <c:v>-9.5344440690458292</c:v>
                </c:pt>
                <c:pt idx="1906">
                  <c:v>-9.4310543591440155</c:v>
                </c:pt>
                <c:pt idx="1907">
                  <c:v>-9.3966719010928816</c:v>
                </c:pt>
                <c:pt idx="1908">
                  <c:v>-9.6680975058201852</c:v>
                </c:pt>
                <c:pt idx="1909">
                  <c:v>-8.9751390181152004</c:v>
                </c:pt>
                <c:pt idx="1910">
                  <c:v>-8.8624818492597033</c:v>
                </c:pt>
                <c:pt idx="1911">
                  <c:v>-9.1979560992446334</c:v>
                </c:pt>
                <c:pt idx="1912">
                  <c:v>-9.4001915856157527</c:v>
                </c:pt>
                <c:pt idx="1913">
                  <c:v>-8.977169185704307</c:v>
                </c:pt>
                <c:pt idx="1914">
                  <c:v>-8.8632500081524324</c:v>
                </c:pt>
                <c:pt idx="1915">
                  <c:v>-8.6675105155196466</c:v>
                </c:pt>
                <c:pt idx="1916">
                  <c:v>-8.7435311287890229</c:v>
                </c:pt>
                <c:pt idx="1917">
                  <c:v>-8.8936590185466429</c:v>
                </c:pt>
                <c:pt idx="1918">
                  <c:v>-8.660113057451289</c:v>
                </c:pt>
                <c:pt idx="1919">
                  <c:v>-8.8884671516518239</c:v>
                </c:pt>
                <c:pt idx="1920">
                  <c:v>-8.7553927851772109</c:v>
                </c:pt>
                <c:pt idx="1921">
                  <c:v>-8.9334951077710585</c:v>
                </c:pt>
                <c:pt idx="1922">
                  <c:v>-8.9432130542838113</c:v>
                </c:pt>
                <c:pt idx="1923">
                  <c:v>-8.7807756379571202</c:v>
                </c:pt>
                <c:pt idx="1924">
                  <c:v>-8.5808647872710591</c:v>
                </c:pt>
                <c:pt idx="1925">
                  <c:v>-8.7335213587786313</c:v>
                </c:pt>
                <c:pt idx="1926">
                  <c:v>-8.7554156220629</c:v>
                </c:pt>
                <c:pt idx="1927">
                  <c:v>-8.4965013249312324</c:v>
                </c:pt>
                <c:pt idx="1928">
                  <c:v>-8.6303274645555952</c:v>
                </c:pt>
                <c:pt idx="1929">
                  <c:v>-8.4399624060880125</c:v>
                </c:pt>
                <c:pt idx="1930">
                  <c:v>-8.5038709990922321</c:v>
                </c:pt>
                <c:pt idx="1931">
                  <c:v>-8.5120196037051095</c:v>
                </c:pt>
                <c:pt idx="1932">
                  <c:v>-8.7421739764316033</c:v>
                </c:pt>
                <c:pt idx="1933">
                  <c:v>-8.8026209930664479</c:v>
                </c:pt>
                <c:pt idx="1934">
                  <c:v>-8.5324210111852139</c:v>
                </c:pt>
                <c:pt idx="1935">
                  <c:v>-8.9911779944321673</c:v>
                </c:pt>
                <c:pt idx="1936">
                  <c:v>-8.8208008697344891</c:v>
                </c:pt>
                <c:pt idx="1937">
                  <c:v>-9.1397807371216917</c:v>
                </c:pt>
                <c:pt idx="1938">
                  <c:v>-9.9258673881932005</c:v>
                </c:pt>
                <c:pt idx="1939">
                  <c:v>-9.9407641049100928</c:v>
                </c:pt>
                <c:pt idx="1940">
                  <c:v>-9.5753915284465414</c:v>
                </c:pt>
                <c:pt idx="1941">
                  <c:v>-9.6628920980214659</c:v>
                </c:pt>
                <c:pt idx="1942">
                  <c:v>-9.5231027178666832</c:v>
                </c:pt>
                <c:pt idx="1943">
                  <c:v>-9.3058880174948051</c:v>
                </c:pt>
                <c:pt idx="1944">
                  <c:v>-9.0985620600084776</c:v>
                </c:pt>
                <c:pt idx="1945">
                  <c:v>-9.1417892640402272</c:v>
                </c:pt>
                <c:pt idx="1946">
                  <c:v>-9.2468257290540059</c:v>
                </c:pt>
                <c:pt idx="1947">
                  <c:v>-9.2122891275604335</c:v>
                </c:pt>
                <c:pt idx="1948">
                  <c:v>-9.1958126090081098</c:v>
                </c:pt>
                <c:pt idx="1949">
                  <c:v>-9.3567289121850958</c:v>
                </c:pt>
                <c:pt idx="1950">
                  <c:v>-9.3373677789062199</c:v>
                </c:pt>
                <c:pt idx="1951">
                  <c:v>-9.4415282953498085</c:v>
                </c:pt>
                <c:pt idx="1952">
                  <c:v>-9.4025531236274045</c:v>
                </c:pt>
                <c:pt idx="1953">
                  <c:v>-9.2048351526036498</c:v>
                </c:pt>
                <c:pt idx="1954">
                  <c:v>-8.8760393764063075</c:v>
                </c:pt>
                <c:pt idx="1955">
                  <c:v>-8.9288140411385477</c:v>
                </c:pt>
                <c:pt idx="1956">
                  <c:v>-8.8040783392147652</c:v>
                </c:pt>
                <c:pt idx="1957">
                  <c:v>-8.877946202080933</c:v>
                </c:pt>
                <c:pt idx="1958">
                  <c:v>-8.9290286827776058</c:v>
                </c:pt>
                <c:pt idx="1959">
                  <c:v>-8.7726186748949448</c:v>
                </c:pt>
                <c:pt idx="1960">
                  <c:v>-8.9455424329138093</c:v>
                </c:pt>
                <c:pt idx="1961">
                  <c:v>-9.0357091453144669</c:v>
                </c:pt>
                <c:pt idx="1962">
                  <c:v>-9.3125832947417155</c:v>
                </c:pt>
                <c:pt idx="1963">
                  <c:v>-9.2355123749325632</c:v>
                </c:pt>
                <c:pt idx="1964">
                  <c:v>-9.0591852180198131</c:v>
                </c:pt>
                <c:pt idx="1965">
                  <c:v>-8.962598529517761</c:v>
                </c:pt>
                <c:pt idx="1966">
                  <c:v>-8.8254767321125343</c:v>
                </c:pt>
                <c:pt idx="1967">
                  <c:v>-9.0145890463878384</c:v>
                </c:pt>
                <c:pt idx="1968">
                  <c:v>-8.9787211110829386</c:v>
                </c:pt>
                <c:pt idx="1969">
                  <c:v>-9.4068405843246943</c:v>
                </c:pt>
                <c:pt idx="1970">
                  <c:v>-9.640993292566824</c:v>
                </c:pt>
                <c:pt idx="1971">
                  <c:v>-9.1894255751547114</c:v>
                </c:pt>
                <c:pt idx="1972">
                  <c:v>-8.9077467883815995</c:v>
                </c:pt>
                <c:pt idx="1973">
                  <c:v>-8.506165510181031</c:v>
                </c:pt>
                <c:pt idx="1974">
                  <c:v>-8.7671649370868767</c:v>
                </c:pt>
                <c:pt idx="1975">
                  <c:v>-8.7718976190093496</c:v>
                </c:pt>
                <c:pt idx="1976">
                  <c:v>-8.6586856569873056</c:v>
                </c:pt>
                <c:pt idx="1977">
                  <c:v>-8.5878677228130051</c:v>
                </c:pt>
                <c:pt idx="1978">
                  <c:v>-8.7533924153838587</c:v>
                </c:pt>
                <c:pt idx="1979">
                  <c:v>-8.5343575672433172</c:v>
                </c:pt>
                <c:pt idx="1980">
                  <c:v>-8.6975827210779766</c:v>
                </c:pt>
                <c:pt idx="1981">
                  <c:v>-9.1617447679235511</c:v>
                </c:pt>
                <c:pt idx="1982">
                  <c:v>-9.6765466941858307</c:v>
                </c:pt>
                <c:pt idx="1983">
                  <c:v>-9.7070155529889224</c:v>
                </c:pt>
                <c:pt idx="1984">
                  <c:v>-9.3094940090765537</c:v>
                </c:pt>
                <c:pt idx="1985">
                  <c:v>-9.1615965791993119</c:v>
                </c:pt>
                <c:pt idx="1986">
                  <c:v>-9.2923537233442577</c:v>
                </c:pt>
                <c:pt idx="1987">
                  <c:v>-9.3414375981396596</c:v>
                </c:pt>
                <c:pt idx="1988">
                  <c:v>-9.1372267269869791</c:v>
                </c:pt>
                <c:pt idx="1989">
                  <c:v>-8.8522797352558467</c:v>
                </c:pt>
                <c:pt idx="1990">
                  <c:v>-8.9609336075312953</c:v>
                </c:pt>
                <c:pt idx="1991">
                  <c:v>-8.9333922252094986</c:v>
                </c:pt>
                <c:pt idx="1992">
                  <c:v>-8.8715884269820666</c:v>
                </c:pt>
                <c:pt idx="1993">
                  <c:v>-8.9953273677452881</c:v>
                </c:pt>
                <c:pt idx="1994">
                  <c:v>-8.853467445672802</c:v>
                </c:pt>
                <c:pt idx="1995">
                  <c:v>-8.893142503184821</c:v>
                </c:pt>
                <c:pt idx="1996">
                  <c:v>-9.2645976254982507</c:v>
                </c:pt>
                <c:pt idx="1997">
                  <c:v>-9.2933191487553817</c:v>
                </c:pt>
                <c:pt idx="1998">
                  <c:v>-9.4258060849935887</c:v>
                </c:pt>
                <c:pt idx="1999">
                  <c:v>-9.6676219176284857</c:v>
                </c:pt>
                <c:pt idx="2000">
                  <c:v>-9.7596627054500473</c:v>
                </c:pt>
                <c:pt idx="2001">
                  <c:v>-9.573449628559155</c:v>
                </c:pt>
                <c:pt idx="2002">
                  <c:v>-9.235654069008385</c:v>
                </c:pt>
                <c:pt idx="2003">
                  <c:v>-9.232125225515281</c:v>
                </c:pt>
                <c:pt idx="2004">
                  <c:v>-9.2846569014043041</c:v>
                </c:pt>
                <c:pt idx="2005">
                  <c:v>-8.9258940231862187</c:v>
                </c:pt>
                <c:pt idx="2006">
                  <c:v>-8.7905653183786416</c:v>
                </c:pt>
                <c:pt idx="2007">
                  <c:v>-8.9416511487920118</c:v>
                </c:pt>
                <c:pt idx="2008">
                  <c:v>-9.2362107820298149</c:v>
                </c:pt>
                <c:pt idx="2009">
                  <c:v>-9.544370706795231</c:v>
                </c:pt>
                <c:pt idx="2010">
                  <c:v>-9.1155199384346712</c:v>
                </c:pt>
                <c:pt idx="2011">
                  <c:v>-9.2547013085367027</c:v>
                </c:pt>
                <c:pt idx="2012">
                  <c:v>-9.2958844084529826</c:v>
                </c:pt>
                <c:pt idx="2013">
                  <c:v>-8.8676621544733383</c:v>
                </c:pt>
                <c:pt idx="2014">
                  <c:v>-8.772938621999522</c:v>
                </c:pt>
                <c:pt idx="2015">
                  <c:v>-8.6380183942734572</c:v>
                </c:pt>
                <c:pt idx="2016">
                  <c:v>-8.6982960890018521</c:v>
                </c:pt>
                <c:pt idx="2017">
                  <c:v>-8.7339454627353046</c:v>
                </c:pt>
                <c:pt idx="2018">
                  <c:v>-8.624071444433385</c:v>
                </c:pt>
                <c:pt idx="2019">
                  <c:v>-8.7849424281810364</c:v>
                </c:pt>
                <c:pt idx="2020">
                  <c:v>-8.8557751266209994</c:v>
                </c:pt>
                <c:pt idx="2021">
                  <c:v>-8.9359820430306129</c:v>
                </c:pt>
                <c:pt idx="2022">
                  <c:v>-9.1702848040409872</c:v>
                </c:pt>
                <c:pt idx="2023">
                  <c:v>-9.0472092540943709</c:v>
                </c:pt>
                <c:pt idx="2024">
                  <c:v>-9.1166819664157295</c:v>
                </c:pt>
                <c:pt idx="2025">
                  <c:v>-9.3081274617990299</c:v>
                </c:pt>
                <c:pt idx="2026">
                  <c:v>-9.2047416532363204</c:v>
                </c:pt>
                <c:pt idx="2027">
                  <c:v>-9.4684820249343211</c:v>
                </c:pt>
                <c:pt idx="2028">
                  <c:v>-10.015601007647076</c:v>
                </c:pt>
                <c:pt idx="2029">
                  <c:v>-9.4966324056241014</c:v>
                </c:pt>
                <c:pt idx="2030">
                  <c:v>-9.0428484996604741</c:v>
                </c:pt>
                <c:pt idx="2031">
                  <c:v>-8.8788686216636918</c:v>
                </c:pt>
                <c:pt idx="2032">
                  <c:v>-8.9356635048893516</c:v>
                </c:pt>
                <c:pt idx="2033">
                  <c:v>-8.7474438408402158</c:v>
                </c:pt>
                <c:pt idx="2034">
                  <c:v>-8.9738569258946477</c:v>
                </c:pt>
                <c:pt idx="2035">
                  <c:v>-8.696431564915537</c:v>
                </c:pt>
                <c:pt idx="2036">
                  <c:v>-8.7776395601075858</c:v>
                </c:pt>
                <c:pt idx="2037">
                  <c:v>-8.773306182377631</c:v>
                </c:pt>
                <c:pt idx="2038">
                  <c:v>-8.9786201044134657</c:v>
                </c:pt>
                <c:pt idx="2039">
                  <c:v>-8.9923115868352532</c:v>
                </c:pt>
                <c:pt idx="2040">
                  <c:v>-9.1685665534067677</c:v>
                </c:pt>
                <c:pt idx="2041">
                  <c:v>-9.3451781342252289</c:v>
                </c:pt>
                <c:pt idx="2042">
                  <c:v>-9.0047549596762657</c:v>
                </c:pt>
                <c:pt idx="2043">
                  <c:v>-8.6651089025865691</c:v>
                </c:pt>
                <c:pt idx="2044">
                  <c:v>-8.6830520759970522</c:v>
                </c:pt>
                <c:pt idx="2045">
                  <c:v>-8.4712893641001905</c:v>
                </c:pt>
                <c:pt idx="2046">
                  <c:v>-8.7265819775625495</c:v>
                </c:pt>
                <c:pt idx="2047">
                  <c:v>-9.0019047304503097</c:v>
                </c:pt>
                <c:pt idx="2048">
                  <c:v>-9.028918354148697</c:v>
                </c:pt>
                <c:pt idx="2049">
                  <c:v>-9.0127077980301706</c:v>
                </c:pt>
                <c:pt idx="2050">
                  <c:v>-9.0529276906280085</c:v>
                </c:pt>
                <c:pt idx="2051">
                  <c:v>-9.257321072624304</c:v>
                </c:pt>
                <c:pt idx="2052">
                  <c:v>-9.0772308128518944</c:v>
                </c:pt>
                <c:pt idx="2053">
                  <c:v>-9.2278109760779792</c:v>
                </c:pt>
                <c:pt idx="2054">
                  <c:v>-9.0858071540121159</c:v>
                </c:pt>
                <c:pt idx="2055">
                  <c:v>-8.9631902166971944</c:v>
                </c:pt>
                <c:pt idx="2056">
                  <c:v>-9.1141067895441239</c:v>
                </c:pt>
                <c:pt idx="2057">
                  <c:v>-9.016789276986735</c:v>
                </c:pt>
                <c:pt idx="2058">
                  <c:v>-8.9062641664430124</c:v>
                </c:pt>
                <c:pt idx="2059">
                  <c:v>-9.3813037466455071</c:v>
                </c:pt>
                <c:pt idx="2060">
                  <c:v>-9.7321541305674444</c:v>
                </c:pt>
                <c:pt idx="2061">
                  <c:v>-9.9276260249088981</c:v>
                </c:pt>
                <c:pt idx="2062">
                  <c:v>-9.5578467954884623</c:v>
                </c:pt>
                <c:pt idx="2063">
                  <c:v>-9.2351896875825457</c:v>
                </c:pt>
                <c:pt idx="2064">
                  <c:v>-9.0614914546609722</c:v>
                </c:pt>
                <c:pt idx="2065">
                  <c:v>-8.8619233966538307</c:v>
                </c:pt>
                <c:pt idx="2066">
                  <c:v>-8.8163982408694501</c:v>
                </c:pt>
                <c:pt idx="2067">
                  <c:v>-9.1104191426775856</c:v>
                </c:pt>
                <c:pt idx="2068">
                  <c:v>-8.9019302622943393</c:v>
                </c:pt>
                <c:pt idx="2069">
                  <c:v>-8.6932299081262201</c:v>
                </c:pt>
                <c:pt idx="2070">
                  <c:v>-8.4221015218808279</c:v>
                </c:pt>
                <c:pt idx="2071">
                  <c:v>-8.5348748482614987</c:v>
                </c:pt>
                <c:pt idx="2072">
                  <c:v>-8.8743365273178778</c:v>
                </c:pt>
                <c:pt idx="2073">
                  <c:v>-8.82098284970413</c:v>
                </c:pt>
                <c:pt idx="2074">
                  <c:v>-8.8122274208022855</c:v>
                </c:pt>
                <c:pt idx="2075">
                  <c:v>-8.4556358134495699</c:v>
                </c:pt>
                <c:pt idx="2076">
                  <c:v>-8.4787247914359387</c:v>
                </c:pt>
                <c:pt idx="2077">
                  <c:v>-8.4172053502067712</c:v>
                </c:pt>
                <c:pt idx="2078">
                  <c:v>-8.5189939252208511</c:v>
                </c:pt>
                <c:pt idx="2079">
                  <c:v>-8.5333041298448578</c:v>
                </c:pt>
                <c:pt idx="2080">
                  <c:v>-8.5109967579603332</c:v>
                </c:pt>
                <c:pt idx="2081">
                  <c:v>-8.5435252310873544</c:v>
                </c:pt>
                <c:pt idx="2082">
                  <c:v>-8.6317764345513108</c:v>
                </c:pt>
                <c:pt idx="2083">
                  <c:v>-8.6132376004676416</c:v>
                </c:pt>
                <c:pt idx="2084">
                  <c:v>-8.7080626447172627</c:v>
                </c:pt>
                <c:pt idx="2085">
                  <c:v>-8.6351683833094111</c:v>
                </c:pt>
                <c:pt idx="2086">
                  <c:v>-8.7974527438070442</c:v>
                </c:pt>
                <c:pt idx="2087">
                  <c:v>-8.8068634472235203</c:v>
                </c:pt>
                <c:pt idx="2088">
                  <c:v>-8.7467844193086073</c:v>
                </c:pt>
                <c:pt idx="2089">
                  <c:v>-8.8261297145938791</c:v>
                </c:pt>
                <c:pt idx="2090">
                  <c:v>-8.6396975533429039</c:v>
                </c:pt>
                <c:pt idx="2091">
                  <c:v>-8.3998797754193806</c:v>
                </c:pt>
                <c:pt idx="2092">
                  <c:v>-8.5615689315288801</c:v>
                </c:pt>
                <c:pt idx="2093">
                  <c:v>-8.3660566416011601</c:v>
                </c:pt>
                <c:pt idx="2094">
                  <c:v>-8.4454535470108016</c:v>
                </c:pt>
                <c:pt idx="2095">
                  <c:v>-8.4300118625517388</c:v>
                </c:pt>
                <c:pt idx="2096">
                  <c:v>-8.3065590934370697</c:v>
                </c:pt>
                <c:pt idx="2097">
                  <c:v>-8.439996818208666</c:v>
                </c:pt>
                <c:pt idx="2098">
                  <c:v>-8.6617262912004502</c:v>
                </c:pt>
                <c:pt idx="2099">
                  <c:v>-8.5216640284672884</c:v>
                </c:pt>
                <c:pt idx="2100">
                  <c:v>-8.8640596848326911</c:v>
                </c:pt>
                <c:pt idx="2101">
                  <c:v>-8.8781630575033912</c:v>
                </c:pt>
                <c:pt idx="2102">
                  <c:v>-9.2130109236576878</c:v>
                </c:pt>
                <c:pt idx="2103">
                  <c:v>-9.3777114228702363</c:v>
                </c:pt>
                <c:pt idx="2104">
                  <c:v>-9.6099357633856339</c:v>
                </c:pt>
                <c:pt idx="2105">
                  <c:v>-9.6320750533737378</c:v>
                </c:pt>
                <c:pt idx="2106">
                  <c:v>-10.03591500979341</c:v>
                </c:pt>
                <c:pt idx="2107">
                  <c:v>-9.4978649197008149</c:v>
                </c:pt>
                <c:pt idx="2108">
                  <c:v>-9.200957852782718</c:v>
                </c:pt>
                <c:pt idx="2109">
                  <c:v>-8.9360849052453108</c:v>
                </c:pt>
                <c:pt idx="2110">
                  <c:v>-8.5570659680085868</c:v>
                </c:pt>
                <c:pt idx="2111">
                  <c:v>-8.6482314086816334</c:v>
                </c:pt>
                <c:pt idx="2112">
                  <c:v>-8.4446405134599463</c:v>
                </c:pt>
                <c:pt idx="2113">
                  <c:v>-8.6131945218024573</c:v>
                </c:pt>
                <c:pt idx="2114">
                  <c:v>-8.6378564382721219</c:v>
                </c:pt>
                <c:pt idx="2115">
                  <c:v>-8.6581148627455278</c:v>
                </c:pt>
                <c:pt idx="2116">
                  <c:v>-8.543388116894846</c:v>
                </c:pt>
                <c:pt idx="2117">
                  <c:v>-8.705799072377383</c:v>
                </c:pt>
                <c:pt idx="2118">
                  <c:v>-8.6772116238579517</c:v>
                </c:pt>
                <c:pt idx="2119">
                  <c:v>-8.7757785466872882</c:v>
                </c:pt>
                <c:pt idx="2120">
                  <c:v>-8.9481544116041238</c:v>
                </c:pt>
                <c:pt idx="2121">
                  <c:v>-8.8554918547756838</c:v>
                </c:pt>
                <c:pt idx="2122">
                  <c:v>-9.4664488019835389</c:v>
                </c:pt>
                <c:pt idx="2123">
                  <c:v>-9.0415284982557385</c:v>
                </c:pt>
                <c:pt idx="2124">
                  <c:v>-9.2938539951661934</c:v>
                </c:pt>
                <c:pt idx="2125">
                  <c:v>-8.9391904768428923</c:v>
                </c:pt>
                <c:pt idx="2126">
                  <c:v>-9.3906855212223661</c:v>
                </c:pt>
                <c:pt idx="2127">
                  <c:v>-8.9450377536911301</c:v>
                </c:pt>
                <c:pt idx="2128">
                  <c:v>-8.9619026753604167</c:v>
                </c:pt>
                <c:pt idx="2129">
                  <c:v>-8.9381000187793376</c:v>
                </c:pt>
                <c:pt idx="2130">
                  <c:v>-8.7858730466814077</c:v>
                </c:pt>
                <c:pt idx="2131">
                  <c:v>-8.707155987766356</c:v>
                </c:pt>
                <c:pt idx="2132">
                  <c:v>-8.5368998799160938</c:v>
                </c:pt>
                <c:pt idx="2133">
                  <c:v>-8.4298677448886377</c:v>
                </c:pt>
                <c:pt idx="2134">
                  <c:v>-8.4398645064205109</c:v>
                </c:pt>
                <c:pt idx="2135">
                  <c:v>-8.6338185514166259</c:v>
                </c:pt>
                <c:pt idx="2136">
                  <c:v>-8.6344472224121667</c:v>
                </c:pt>
                <c:pt idx="2137">
                  <c:v>-8.8363550409974359</c:v>
                </c:pt>
                <c:pt idx="2138">
                  <c:v>-8.9213275558639769</c:v>
                </c:pt>
                <c:pt idx="2139">
                  <c:v>-8.9553612477384039</c:v>
                </c:pt>
                <c:pt idx="2140">
                  <c:v>-8.8280561850469841</c:v>
                </c:pt>
                <c:pt idx="2141">
                  <c:v>-9.1049235835630462</c:v>
                </c:pt>
                <c:pt idx="2142">
                  <c:v>-9.3644916050773723</c:v>
                </c:pt>
                <c:pt idx="2143">
                  <c:v>-10.157930574889319</c:v>
                </c:pt>
                <c:pt idx="2144">
                  <c:v>-10.597519300538377</c:v>
                </c:pt>
                <c:pt idx="2145">
                  <c:v>-10.49020883605856</c:v>
                </c:pt>
                <c:pt idx="2146">
                  <c:v>-11.071520977863855</c:v>
                </c:pt>
                <c:pt idx="2147">
                  <c:v>-10.1448826179848</c:v>
                </c:pt>
                <c:pt idx="2148">
                  <c:v>-8.9421430797681882</c:v>
                </c:pt>
                <c:pt idx="2149">
                  <c:v>-8.744109817137165</c:v>
                </c:pt>
                <c:pt idx="2150">
                  <c:v>-8.6906395671382164</c:v>
                </c:pt>
                <c:pt idx="2151">
                  <c:v>-8.6588767944810652</c:v>
                </c:pt>
                <c:pt idx="2152">
                  <c:v>-8.6723284283564297</c:v>
                </c:pt>
                <c:pt idx="2153">
                  <c:v>-8.6150224327889262</c:v>
                </c:pt>
                <c:pt idx="2154">
                  <c:v>-8.6567634967282245</c:v>
                </c:pt>
                <c:pt idx="2155">
                  <c:v>-8.7905489504587315</c:v>
                </c:pt>
                <c:pt idx="2156">
                  <c:v>-8.6930093110105737</c:v>
                </c:pt>
                <c:pt idx="2157">
                  <c:v>-8.8456917280934952</c:v>
                </c:pt>
                <c:pt idx="2158">
                  <c:v>-8.8813297703113747</c:v>
                </c:pt>
                <c:pt idx="2159">
                  <c:v>-8.8345580790682821</c:v>
                </c:pt>
                <c:pt idx="2160">
                  <c:v>-9.0678635538146288</c:v>
                </c:pt>
                <c:pt idx="2161">
                  <c:v>-9.3587654476650286</c:v>
                </c:pt>
                <c:pt idx="2162">
                  <c:v>-9.5116054676077262</c:v>
                </c:pt>
                <c:pt idx="2163">
                  <c:v>-9.9146190409970281</c:v>
                </c:pt>
                <c:pt idx="2164">
                  <c:v>-10.156974785534548</c:v>
                </c:pt>
                <c:pt idx="2165">
                  <c:v>-10.149206539527331</c:v>
                </c:pt>
                <c:pt idx="2166">
                  <c:v>-8.9775446770820313</c:v>
                </c:pt>
                <c:pt idx="2167">
                  <c:v>-9.048439154039178</c:v>
                </c:pt>
                <c:pt idx="2168">
                  <c:v>-9.0957376622500892</c:v>
                </c:pt>
                <c:pt idx="2169">
                  <c:v>-9.0883059646584243</c:v>
                </c:pt>
                <c:pt idx="2170">
                  <c:v>-9.3024430874738009</c:v>
                </c:pt>
                <c:pt idx="2171">
                  <c:v>-8.9712231990108986</c:v>
                </c:pt>
                <c:pt idx="2172">
                  <c:v>-9.2675320051607581</c:v>
                </c:pt>
                <c:pt idx="2173">
                  <c:v>-8.9928306352751211</c:v>
                </c:pt>
                <c:pt idx="2174">
                  <c:v>-8.8980058137126807</c:v>
                </c:pt>
                <c:pt idx="2175">
                  <c:v>-8.781279636396949</c:v>
                </c:pt>
                <c:pt idx="2176">
                  <c:v>-8.3989877139064326</c:v>
                </c:pt>
                <c:pt idx="2177">
                  <c:v>-8.6490118012096229</c:v>
                </c:pt>
                <c:pt idx="2178">
                  <c:v>-8.720524375922146</c:v>
                </c:pt>
                <c:pt idx="2179">
                  <c:v>-8.5752539201115336</c:v>
                </c:pt>
                <c:pt idx="2180">
                  <c:v>-8.5116726767303419</c:v>
                </c:pt>
                <c:pt idx="2181">
                  <c:v>-8.7031287508924891</c:v>
                </c:pt>
                <c:pt idx="2182">
                  <c:v>-9.0008819910007958</c:v>
                </c:pt>
                <c:pt idx="2183">
                  <c:v>-9.1236619323299326</c:v>
                </c:pt>
                <c:pt idx="2184">
                  <c:v>-9.4825481861041112</c:v>
                </c:pt>
                <c:pt idx="2185">
                  <c:v>-9.8506134579603923</c:v>
                </c:pt>
                <c:pt idx="2186">
                  <c:v>-10.416256445119156</c:v>
                </c:pt>
                <c:pt idx="2187">
                  <c:v>-9.7953727412494533</c:v>
                </c:pt>
                <c:pt idx="2188">
                  <c:v>-9.7732834845406398</c:v>
                </c:pt>
                <c:pt idx="2189">
                  <c:v>-9.3151338502562027</c:v>
                </c:pt>
                <c:pt idx="2190">
                  <c:v>-9.0133642961871079</c:v>
                </c:pt>
                <c:pt idx="2191">
                  <c:v>-8.6195338742963159</c:v>
                </c:pt>
                <c:pt idx="2192">
                  <c:v>-8.6721724581298734</c:v>
                </c:pt>
                <c:pt idx="2193">
                  <c:v>-8.4510033737526697</c:v>
                </c:pt>
                <c:pt idx="2194">
                  <c:v>-8.6056966611821331</c:v>
                </c:pt>
                <c:pt idx="2195">
                  <c:v>-8.8399439597295757</c:v>
                </c:pt>
                <c:pt idx="2196">
                  <c:v>-8.8069941748401881</c:v>
                </c:pt>
                <c:pt idx="2197">
                  <c:v>-9.11354920248883</c:v>
                </c:pt>
                <c:pt idx="2198">
                  <c:v>-9.0226961225931106</c:v>
                </c:pt>
                <c:pt idx="2199">
                  <c:v>-9.9771817947878052</c:v>
                </c:pt>
                <c:pt idx="2200">
                  <c:v>-10.364172903852699</c:v>
                </c:pt>
                <c:pt idx="2201">
                  <c:v>-10.331782875314312</c:v>
                </c:pt>
                <c:pt idx="2202">
                  <c:v>-10.303545074497364</c:v>
                </c:pt>
                <c:pt idx="2203">
                  <c:v>-10.239185390565291</c:v>
                </c:pt>
                <c:pt idx="2204">
                  <c:v>-10.260920482053942</c:v>
                </c:pt>
                <c:pt idx="2205">
                  <c:v>-10.385897595621405</c:v>
                </c:pt>
                <c:pt idx="2206">
                  <c:v>-9.8104760049641477</c:v>
                </c:pt>
                <c:pt idx="2207">
                  <c:v>-9.8005873794316667</c:v>
                </c:pt>
                <c:pt idx="2208">
                  <c:v>-9.3094542087850574</c:v>
                </c:pt>
                <c:pt idx="2209">
                  <c:v>-8.6146832318533981</c:v>
                </c:pt>
                <c:pt idx="2210">
                  <c:v>-8.5229019630848111</c:v>
                </c:pt>
                <c:pt idx="2211">
                  <c:v>-8.4694382975266223</c:v>
                </c:pt>
                <c:pt idx="2212">
                  <c:v>-8.6939967709300134</c:v>
                </c:pt>
                <c:pt idx="2213">
                  <c:v>-8.50111067817096</c:v>
                </c:pt>
                <c:pt idx="2214">
                  <c:v>-8.6706278102029248</c:v>
                </c:pt>
                <c:pt idx="2215">
                  <c:v>-8.6696421639418748</c:v>
                </c:pt>
                <c:pt idx="2216">
                  <c:v>-8.7012357980324193</c:v>
                </c:pt>
                <c:pt idx="2217">
                  <c:v>-8.8650376214030437</c:v>
                </c:pt>
                <c:pt idx="2218">
                  <c:v>-9.1106358798955647</c:v>
                </c:pt>
                <c:pt idx="2219">
                  <c:v>-9.2959349183688609</c:v>
                </c:pt>
                <c:pt idx="2220">
                  <c:v>-9.2093436882603577</c:v>
                </c:pt>
                <c:pt idx="2221">
                  <c:v>-9.4695665538106208</c:v>
                </c:pt>
                <c:pt idx="2222">
                  <c:v>-9.7948250964759591</c:v>
                </c:pt>
                <c:pt idx="2223">
                  <c:v>-9.3561820044297139</c:v>
                </c:pt>
                <c:pt idx="2224">
                  <c:v>-9.6585888196101948</c:v>
                </c:pt>
                <c:pt idx="2225">
                  <c:v>-10.021055643364676</c:v>
                </c:pt>
                <c:pt idx="2226">
                  <c:v>-10.453851786191224</c:v>
                </c:pt>
                <c:pt idx="2227">
                  <c:v>-9.964497697794604</c:v>
                </c:pt>
                <c:pt idx="2228">
                  <c:v>-9.9839475129796469</c:v>
                </c:pt>
                <c:pt idx="2229">
                  <c:v>-9.5395200067882673</c:v>
                </c:pt>
                <c:pt idx="2230">
                  <c:v>-9.2047072218941661</c:v>
                </c:pt>
                <c:pt idx="2231">
                  <c:v>-8.8443488624469939</c:v>
                </c:pt>
                <c:pt idx="2232">
                  <c:v>-8.8604047992986548</c:v>
                </c:pt>
                <c:pt idx="2233">
                  <c:v>-8.7499178357127221</c:v>
                </c:pt>
                <c:pt idx="2234">
                  <c:v>-8.6264206636303324</c:v>
                </c:pt>
                <c:pt idx="2235">
                  <c:v>-9.148495204724524</c:v>
                </c:pt>
                <c:pt idx="2236">
                  <c:v>-8.8973855354027229</c:v>
                </c:pt>
                <c:pt idx="2237">
                  <c:v>-9.1662514689119234</c:v>
                </c:pt>
                <c:pt idx="2238">
                  <c:v>-9.3830570873782424</c:v>
                </c:pt>
                <c:pt idx="2239">
                  <c:v>-9.4384708276859506</c:v>
                </c:pt>
                <c:pt idx="2240">
                  <c:v>-9.2880235927338646</c:v>
                </c:pt>
                <c:pt idx="2241">
                  <c:v>-9.1445303891226395</c:v>
                </c:pt>
                <c:pt idx="2242">
                  <c:v>-9.1277472348883109</c:v>
                </c:pt>
                <c:pt idx="2243">
                  <c:v>-9.0119874864594909</c:v>
                </c:pt>
                <c:pt idx="2244">
                  <c:v>-9.2725231345789876</c:v>
                </c:pt>
                <c:pt idx="2245">
                  <c:v>-9.3334236117229992</c:v>
                </c:pt>
                <c:pt idx="2246">
                  <c:v>-9.3981337411041643</c:v>
                </c:pt>
                <c:pt idx="2247">
                  <c:v>-9.1886983577322692</c:v>
                </c:pt>
                <c:pt idx="2248">
                  <c:v>-9.0934783400924122</c:v>
                </c:pt>
                <c:pt idx="2249">
                  <c:v>-8.9437249983604001</c:v>
                </c:pt>
                <c:pt idx="2250">
                  <c:v>-8.9568312856218117</c:v>
                </c:pt>
                <c:pt idx="2251">
                  <c:v>-9.0314894656804103</c:v>
                </c:pt>
                <c:pt idx="2252">
                  <c:v>-8.6802911440091464</c:v>
                </c:pt>
                <c:pt idx="2253">
                  <c:v>-8.8214432999786681</c:v>
                </c:pt>
                <c:pt idx="2254">
                  <c:v>-8.65104998424518</c:v>
                </c:pt>
                <c:pt idx="2255">
                  <c:v>-8.696767677776819</c:v>
                </c:pt>
                <c:pt idx="2256">
                  <c:v>-8.5132818035666666</c:v>
                </c:pt>
                <c:pt idx="2257">
                  <c:v>-8.6852941368494836</c:v>
                </c:pt>
                <c:pt idx="2258">
                  <c:v>-8.625812633686202</c:v>
                </c:pt>
                <c:pt idx="2259">
                  <c:v>-8.8355581791098228</c:v>
                </c:pt>
                <c:pt idx="2260">
                  <c:v>-8.6575860007767336</c:v>
                </c:pt>
                <c:pt idx="2261">
                  <c:v>-8.6769776254534694</c:v>
                </c:pt>
                <c:pt idx="2262">
                  <c:v>-8.6121607804512816</c:v>
                </c:pt>
                <c:pt idx="2263">
                  <c:v>-8.8550350325621601</c:v>
                </c:pt>
                <c:pt idx="2264">
                  <c:v>-8.6950394566647731</c:v>
                </c:pt>
                <c:pt idx="2265">
                  <c:v>-8.8703794552790995</c:v>
                </c:pt>
                <c:pt idx="2266">
                  <c:v>-9.3370581590511055</c:v>
                </c:pt>
                <c:pt idx="2267">
                  <c:v>-9.0892746898286312</c:v>
                </c:pt>
                <c:pt idx="2268">
                  <c:v>-9.09329267572536</c:v>
                </c:pt>
                <c:pt idx="2269">
                  <c:v>-8.9389398693166608</c:v>
                </c:pt>
                <c:pt idx="2270">
                  <c:v>-8.8677637636303981</c:v>
                </c:pt>
                <c:pt idx="2271">
                  <c:v>-8.9540700254399059</c:v>
                </c:pt>
                <c:pt idx="2272">
                  <c:v>-9.0103502871734324</c:v>
                </c:pt>
                <c:pt idx="2273">
                  <c:v>-9.3078018535599067</c:v>
                </c:pt>
                <c:pt idx="2274">
                  <c:v>-9.2969830324933049</c:v>
                </c:pt>
                <c:pt idx="2275">
                  <c:v>-9.663988920719774</c:v>
                </c:pt>
                <c:pt idx="2276">
                  <c:v>-9.5183356744707428</c:v>
                </c:pt>
                <c:pt idx="2277">
                  <c:v>-9.723929277976854</c:v>
                </c:pt>
                <c:pt idx="2278">
                  <c:v>-9.8089623667916523</c:v>
                </c:pt>
                <c:pt idx="2279">
                  <c:v>-9.753781107960128</c:v>
                </c:pt>
                <c:pt idx="2280">
                  <c:v>-9.7061726935839001</c:v>
                </c:pt>
                <c:pt idx="2281">
                  <c:v>-9.8663558642308917</c:v>
                </c:pt>
                <c:pt idx="2282">
                  <c:v>-9.8271912586994752</c:v>
                </c:pt>
                <c:pt idx="2283">
                  <c:v>-10.242943188112218</c:v>
                </c:pt>
                <c:pt idx="2284">
                  <c:v>-10.750085532202071</c:v>
                </c:pt>
                <c:pt idx="2285">
                  <c:v>-10.811653505705081</c:v>
                </c:pt>
                <c:pt idx="2286">
                  <c:v>-10.809412939182462</c:v>
                </c:pt>
                <c:pt idx="2287">
                  <c:v>-10.9801981490939</c:v>
                </c:pt>
                <c:pt idx="2288">
                  <c:v>-10.188788563776773</c:v>
                </c:pt>
                <c:pt idx="2289">
                  <c:v>-9.3838094177237803</c:v>
                </c:pt>
                <c:pt idx="2290">
                  <c:v>-9.1698605991583388</c:v>
                </c:pt>
                <c:pt idx="2291">
                  <c:v>-8.8333310414465505</c:v>
                </c:pt>
                <c:pt idx="2292">
                  <c:v>-8.8381620829251428</c:v>
                </c:pt>
                <c:pt idx="2293">
                  <c:v>-9.0251325472044783</c:v>
                </c:pt>
                <c:pt idx="2294">
                  <c:v>-9.0121920433243599</c:v>
                </c:pt>
                <c:pt idx="2295">
                  <c:v>-8.9620794693497228</c:v>
                </c:pt>
                <c:pt idx="2296">
                  <c:v>-8.9796834930603264</c:v>
                </c:pt>
                <c:pt idx="2297">
                  <c:v>-9.5204409658301081</c:v>
                </c:pt>
                <c:pt idx="2298">
                  <c:v>-9.4574710590329438</c:v>
                </c:pt>
                <c:pt idx="2299">
                  <c:v>-9.849211008230947</c:v>
                </c:pt>
                <c:pt idx="2300">
                  <c:v>-9.3442568758019959</c:v>
                </c:pt>
                <c:pt idx="2301">
                  <c:v>-9.1700434143440521</c:v>
                </c:pt>
                <c:pt idx="2302">
                  <c:v>-8.8529265099772374</c:v>
                </c:pt>
                <c:pt idx="2303">
                  <c:v>-9.066317178743402</c:v>
                </c:pt>
                <c:pt idx="2304">
                  <c:v>-9.6135282311986021</c:v>
                </c:pt>
                <c:pt idx="2305">
                  <c:v>-10.265387085627736</c:v>
                </c:pt>
                <c:pt idx="2306">
                  <c:v>-9.3935639722246016</c:v>
                </c:pt>
                <c:pt idx="2307">
                  <c:v>-9.1487369094897648</c:v>
                </c:pt>
                <c:pt idx="2308">
                  <c:v>-8.9596851546095699</c:v>
                </c:pt>
                <c:pt idx="2309">
                  <c:v>-9.005341561720817</c:v>
                </c:pt>
                <c:pt idx="2310">
                  <c:v>-8.8326685754543153</c:v>
                </c:pt>
                <c:pt idx="2311">
                  <c:v>-8.6601779482305634</c:v>
                </c:pt>
                <c:pt idx="2312">
                  <c:v>-8.9041702279780672</c:v>
                </c:pt>
                <c:pt idx="2313">
                  <c:v>-8.7251864050283086</c:v>
                </c:pt>
                <c:pt idx="2314">
                  <c:v>-8.7892639016944329</c:v>
                </c:pt>
                <c:pt idx="2315">
                  <c:v>-9.084781137572973</c:v>
                </c:pt>
                <c:pt idx="2316">
                  <c:v>-9.2585335713538068</c:v>
                </c:pt>
                <c:pt idx="2317">
                  <c:v>-9.3061337916029494</c:v>
                </c:pt>
                <c:pt idx="2318">
                  <c:v>-9.2655613515544513</c:v>
                </c:pt>
                <c:pt idx="2319">
                  <c:v>-8.9899315217338316</c:v>
                </c:pt>
                <c:pt idx="2320">
                  <c:v>-9.0992495221533556</c:v>
                </c:pt>
                <c:pt idx="2321">
                  <c:v>-9.0377310993151418</c:v>
                </c:pt>
                <c:pt idx="2322">
                  <c:v>-8.9411094967827207</c:v>
                </c:pt>
                <c:pt idx="2323">
                  <c:v>-9.367933962638066</c:v>
                </c:pt>
                <c:pt idx="2324">
                  <c:v>-9.5846357510161955</c:v>
                </c:pt>
                <c:pt idx="2325">
                  <c:v>-10.067745192143219</c:v>
                </c:pt>
                <c:pt idx="2326">
                  <c:v>-9.5095076217617827</c:v>
                </c:pt>
                <c:pt idx="2327">
                  <c:v>-9.0807683865432303</c:v>
                </c:pt>
                <c:pt idx="2328">
                  <c:v>-8.8588792348887235</c:v>
                </c:pt>
                <c:pt idx="2329">
                  <c:v>-8.7118949977057731</c:v>
                </c:pt>
                <c:pt idx="2330">
                  <c:v>-8.797143765804476</c:v>
                </c:pt>
                <c:pt idx="2331">
                  <c:v>-8.6086935844199157</c:v>
                </c:pt>
                <c:pt idx="2332">
                  <c:v>-8.4692746708318509</c:v>
                </c:pt>
                <c:pt idx="2333">
                  <c:v>-8.600114456413154</c:v>
                </c:pt>
                <c:pt idx="2334">
                  <c:v>-8.6755107316211095</c:v>
                </c:pt>
                <c:pt idx="2335">
                  <c:v>-8.8629952432899692</c:v>
                </c:pt>
                <c:pt idx="2336">
                  <c:v>-9.0745662245866185</c:v>
                </c:pt>
                <c:pt idx="2337">
                  <c:v>-9.213892047815742</c:v>
                </c:pt>
                <c:pt idx="2338">
                  <c:v>-8.9248339823681473</c:v>
                </c:pt>
                <c:pt idx="2339">
                  <c:v>-8.5457497001615437</c:v>
                </c:pt>
                <c:pt idx="2340">
                  <c:v>-8.8782214457319011</c:v>
                </c:pt>
                <c:pt idx="2341">
                  <c:v>-9.4604501970209647</c:v>
                </c:pt>
                <c:pt idx="2342">
                  <c:v>-9.1598784675920832</c:v>
                </c:pt>
                <c:pt idx="2343">
                  <c:v>-9.5866819513197985</c:v>
                </c:pt>
                <c:pt idx="2344">
                  <c:v>-9.8640219558571296</c:v>
                </c:pt>
                <c:pt idx="2345">
                  <c:v>-10.040614985999934</c:v>
                </c:pt>
                <c:pt idx="2346">
                  <c:v>-9.8541019875908322</c:v>
                </c:pt>
                <c:pt idx="2347">
                  <c:v>-9.2161798049485668</c:v>
                </c:pt>
                <c:pt idx="2348">
                  <c:v>-8.6755534690818639</c:v>
                </c:pt>
                <c:pt idx="2349">
                  <c:v>-8.4352970867180908</c:v>
                </c:pt>
                <c:pt idx="2350">
                  <c:v>-8.362165062202628</c:v>
                </c:pt>
                <c:pt idx="2351">
                  <c:v>-8.6006765495214079</c:v>
                </c:pt>
                <c:pt idx="2352">
                  <c:v>-8.7137895882483161</c:v>
                </c:pt>
                <c:pt idx="2353">
                  <c:v>-8.6852151376278588</c:v>
                </c:pt>
                <c:pt idx="2354">
                  <c:v>-8.7654936975857876</c:v>
                </c:pt>
                <c:pt idx="2355">
                  <c:v>-8.8031596280504267</c:v>
                </c:pt>
                <c:pt idx="2356">
                  <c:v>-8.9360404657989054</c:v>
                </c:pt>
                <c:pt idx="2357">
                  <c:v>-9.1883967982623744</c:v>
                </c:pt>
                <c:pt idx="2358">
                  <c:v>-8.8316695389166373</c:v>
                </c:pt>
                <c:pt idx="2359">
                  <c:v>-9.2165091715075569</c:v>
                </c:pt>
                <c:pt idx="2360">
                  <c:v>-8.9795583208961105</c:v>
                </c:pt>
                <c:pt idx="2361">
                  <c:v>-9.2797984012697921</c:v>
                </c:pt>
                <c:pt idx="2362">
                  <c:v>-9.4759800430089047</c:v>
                </c:pt>
                <c:pt idx="2363">
                  <c:v>-9.9863789711013116</c:v>
                </c:pt>
                <c:pt idx="2364">
                  <c:v>-9.853961362639815</c:v>
                </c:pt>
                <c:pt idx="2365">
                  <c:v>-10.134353944358271</c:v>
                </c:pt>
                <c:pt idx="2366">
                  <c:v>-8.9445390366093545</c:v>
                </c:pt>
                <c:pt idx="2367">
                  <c:v>-8.7635256197794575</c:v>
                </c:pt>
                <c:pt idx="2368">
                  <c:v>-8.8339872695537434</c:v>
                </c:pt>
                <c:pt idx="2369">
                  <c:v>-8.6216823648385841</c:v>
                </c:pt>
                <c:pt idx="2370">
                  <c:v>-8.474623939654462</c:v>
                </c:pt>
                <c:pt idx="2371">
                  <c:v>-8.1041501497456565</c:v>
                </c:pt>
                <c:pt idx="2372">
                  <c:v>-8.3369569960764949</c:v>
                </c:pt>
                <c:pt idx="2373">
                  <c:v>-8.4530093191818345</c:v>
                </c:pt>
                <c:pt idx="2374">
                  <c:v>-8.5601549284821772</c:v>
                </c:pt>
                <c:pt idx="2375">
                  <c:v>-8.8285981617746643</c:v>
                </c:pt>
                <c:pt idx="2376">
                  <c:v>-9.3107732040704292</c:v>
                </c:pt>
                <c:pt idx="2377">
                  <c:v>-9.3660075745123894</c:v>
                </c:pt>
                <c:pt idx="2378">
                  <c:v>-9.6871836969268372</c:v>
                </c:pt>
                <c:pt idx="2379">
                  <c:v>-10.031938215498295</c:v>
                </c:pt>
                <c:pt idx="2380">
                  <c:v>-9.8564432854745441</c:v>
                </c:pt>
                <c:pt idx="2381">
                  <c:v>-8.8694795721405324</c:v>
                </c:pt>
                <c:pt idx="2382">
                  <c:v>-9.6340897130170458</c:v>
                </c:pt>
                <c:pt idx="2383">
                  <c:v>-9.8048093048611467</c:v>
                </c:pt>
                <c:pt idx="2384">
                  <c:v>-9.980360606656717</c:v>
                </c:pt>
                <c:pt idx="2385">
                  <c:v>-9.7838649498865493</c:v>
                </c:pt>
                <c:pt idx="2386">
                  <c:v>-9.1376181437219302</c:v>
                </c:pt>
                <c:pt idx="2387">
                  <c:v>-8.8208347715018665</c:v>
                </c:pt>
                <c:pt idx="2388">
                  <c:v>-8.5934721146643831</c:v>
                </c:pt>
                <c:pt idx="2389">
                  <c:v>-8.4328908832342471</c:v>
                </c:pt>
                <c:pt idx="2390">
                  <c:v>-8.4256341777811077</c:v>
                </c:pt>
                <c:pt idx="2391">
                  <c:v>-8.4339825588846544</c:v>
                </c:pt>
                <c:pt idx="2392">
                  <c:v>-8.2625363974654249</c:v>
                </c:pt>
                <c:pt idx="2393">
                  <c:v>-8.420539206895743</c:v>
                </c:pt>
                <c:pt idx="2394">
                  <c:v>-8.4146370804972186</c:v>
                </c:pt>
                <c:pt idx="2395">
                  <c:v>-8.4275324917404095</c:v>
                </c:pt>
                <c:pt idx="2396">
                  <c:v>-9.1400019162826176</c:v>
                </c:pt>
                <c:pt idx="2397">
                  <c:v>-9.454917050736638</c:v>
                </c:pt>
                <c:pt idx="2398">
                  <c:v>-9.5923848167633086</c:v>
                </c:pt>
                <c:pt idx="2399">
                  <c:v>-10.221566641532322</c:v>
                </c:pt>
                <c:pt idx="2400">
                  <c:v>-9.3877816452639262</c:v>
                </c:pt>
                <c:pt idx="2401">
                  <c:v>-9.6919373728388116</c:v>
                </c:pt>
                <c:pt idx="2402">
                  <c:v>-10.279675535041019</c:v>
                </c:pt>
                <c:pt idx="2403">
                  <c:v>-10.00789871723695</c:v>
                </c:pt>
                <c:pt idx="2404">
                  <c:v>-10.686227145699155</c:v>
                </c:pt>
                <c:pt idx="2405">
                  <c:v>-10.923857971226582</c:v>
                </c:pt>
                <c:pt idx="2406">
                  <c:v>-10.033586085962552</c:v>
                </c:pt>
                <c:pt idx="2407">
                  <c:v>-9.5732893463906343</c:v>
                </c:pt>
                <c:pt idx="2408">
                  <c:v>-9.1990447289560979</c:v>
                </c:pt>
                <c:pt idx="2409">
                  <c:v>-8.6749569509446616</c:v>
                </c:pt>
                <c:pt idx="2410">
                  <c:v>-8.2416424741757499</c:v>
                </c:pt>
                <c:pt idx="2411">
                  <c:v>-8.0596909108695591</c:v>
                </c:pt>
                <c:pt idx="2412">
                  <c:v>-8.3305899044703136</c:v>
                </c:pt>
                <c:pt idx="2413">
                  <c:v>-8.2789261660469773</c:v>
                </c:pt>
                <c:pt idx="2414">
                  <c:v>-8.4372295706156883</c:v>
                </c:pt>
                <c:pt idx="2415">
                  <c:v>-8.9131768968957026</c:v>
                </c:pt>
                <c:pt idx="2416">
                  <c:v>-9.9505517025984691</c:v>
                </c:pt>
                <c:pt idx="2417">
                  <c:v>-10.161127288714782</c:v>
                </c:pt>
                <c:pt idx="2418">
                  <c:v>-10.668293374044664</c:v>
                </c:pt>
                <c:pt idx="2419">
                  <c:v>-10.921719245988076</c:v>
                </c:pt>
                <c:pt idx="2420">
                  <c:v>-10.958239629670871</c:v>
                </c:pt>
                <c:pt idx="2421">
                  <c:v>-10.903562129551855</c:v>
                </c:pt>
                <c:pt idx="2422">
                  <c:v>-11.833789903297713</c:v>
                </c:pt>
                <c:pt idx="2423">
                  <c:v>-12.357190988910469</c:v>
                </c:pt>
                <c:pt idx="2424">
                  <c:v>-12.881296289296957</c:v>
                </c:pt>
                <c:pt idx="2425">
                  <c:v>-11.765840067081283</c:v>
                </c:pt>
                <c:pt idx="2426">
                  <c:v>-9.8150585242786388</c:v>
                </c:pt>
                <c:pt idx="2427">
                  <c:v>-9.7611979425946167</c:v>
                </c:pt>
                <c:pt idx="2428">
                  <c:v>-9.4095495370430093</c:v>
                </c:pt>
                <c:pt idx="2429">
                  <c:v>-8.7143062671746687</c:v>
                </c:pt>
                <c:pt idx="2430">
                  <c:v>-8.4820585397551032</c:v>
                </c:pt>
                <c:pt idx="2431">
                  <c:v>-8.1826887361740592</c:v>
                </c:pt>
                <c:pt idx="2432">
                  <c:v>-8.3421053613791543</c:v>
                </c:pt>
                <c:pt idx="2433">
                  <c:v>-8.3482129557034259</c:v>
                </c:pt>
                <c:pt idx="2434">
                  <c:v>-8.587212951993644</c:v>
                </c:pt>
                <c:pt idx="2435">
                  <c:v>-8.8653976770705594</c:v>
                </c:pt>
                <c:pt idx="2436">
                  <c:v>-9.9417669969637679</c:v>
                </c:pt>
                <c:pt idx="2437">
                  <c:v>-10.273364281389931</c:v>
                </c:pt>
                <c:pt idx="2438">
                  <c:v>-11.114335261359694</c:v>
                </c:pt>
                <c:pt idx="2439">
                  <c:v>-10.994514843115555</c:v>
                </c:pt>
                <c:pt idx="2440">
                  <c:v>-11.459112353574548</c:v>
                </c:pt>
                <c:pt idx="2441">
                  <c:v>-10.978359815853233</c:v>
                </c:pt>
                <c:pt idx="2442">
                  <c:v>-10.012757891529528</c:v>
                </c:pt>
                <c:pt idx="2443">
                  <c:v>-9.8170722270980821</c:v>
                </c:pt>
                <c:pt idx="2444">
                  <c:v>-9.9904508891575254</c:v>
                </c:pt>
                <c:pt idx="2445">
                  <c:v>-9.7235765585768199</c:v>
                </c:pt>
                <c:pt idx="2446">
                  <c:v>-9.303465341643701</c:v>
                </c:pt>
                <c:pt idx="2447">
                  <c:v>-9.2628682905918076</c:v>
                </c:pt>
                <c:pt idx="2448">
                  <c:v>-9.1078458232918944</c:v>
                </c:pt>
                <c:pt idx="2449">
                  <c:v>-8.5935313947611913</c:v>
                </c:pt>
                <c:pt idx="2450">
                  <c:v>-8.5575733817623743</c:v>
                </c:pt>
                <c:pt idx="2451">
                  <c:v>-8.6676546861360393</c:v>
                </c:pt>
                <c:pt idx="2452">
                  <c:v>-8.5707817269716813</c:v>
                </c:pt>
                <c:pt idx="2453">
                  <c:v>-8.8083822960899649</c:v>
                </c:pt>
                <c:pt idx="2454">
                  <c:v>-8.9981367397309082</c:v>
                </c:pt>
                <c:pt idx="2455">
                  <c:v>-9.3841070214058657</c:v>
                </c:pt>
                <c:pt idx="2456">
                  <c:v>-9.4430158981424945</c:v>
                </c:pt>
                <c:pt idx="2457">
                  <c:v>-9.3363927825281223</c:v>
                </c:pt>
                <c:pt idx="2458">
                  <c:v>-9.331414342861077</c:v>
                </c:pt>
                <c:pt idx="2459">
                  <c:v>-9.5918097865635765</c:v>
                </c:pt>
                <c:pt idx="2460">
                  <c:v>-9.649001828108414</c:v>
                </c:pt>
                <c:pt idx="2461">
                  <c:v>-9.857787203311057</c:v>
                </c:pt>
                <c:pt idx="2462">
                  <c:v>-9.981664639018792</c:v>
                </c:pt>
                <c:pt idx="2463">
                  <c:v>-9.7538631931646176</c:v>
                </c:pt>
                <c:pt idx="2464">
                  <c:v>-9.7417033569278626</c:v>
                </c:pt>
                <c:pt idx="2465">
                  <c:v>-9.3447712612936922</c:v>
                </c:pt>
                <c:pt idx="2466">
                  <c:v>-9.0642891270739501</c:v>
                </c:pt>
                <c:pt idx="2467">
                  <c:v>-8.7792291248497651</c:v>
                </c:pt>
                <c:pt idx="2468">
                  <c:v>-8.7607631268092572</c:v>
                </c:pt>
                <c:pt idx="2469">
                  <c:v>-8.7740498204415509</c:v>
                </c:pt>
                <c:pt idx="2470">
                  <c:v>-8.4564001510908895</c:v>
                </c:pt>
                <c:pt idx="2471">
                  <c:v>-8.5883082584781612</c:v>
                </c:pt>
                <c:pt idx="2472">
                  <c:v>-9.0344915982199847</c:v>
                </c:pt>
                <c:pt idx="2473">
                  <c:v>-8.9834055805989479</c:v>
                </c:pt>
                <c:pt idx="2474">
                  <c:v>-8.9825150889476948</c:v>
                </c:pt>
                <c:pt idx="2475">
                  <c:v>-9.4357611112413942</c:v>
                </c:pt>
                <c:pt idx="2476">
                  <c:v>-9.1223643294140224</c:v>
                </c:pt>
                <c:pt idx="2477">
                  <c:v>-9.0919854311988342</c:v>
                </c:pt>
                <c:pt idx="2478">
                  <c:v>-9.1010557314135241</c:v>
                </c:pt>
                <c:pt idx="2479">
                  <c:v>-9.1553125532967297</c:v>
                </c:pt>
                <c:pt idx="2480">
                  <c:v>-9.0192111202603744</c:v>
                </c:pt>
                <c:pt idx="2481">
                  <c:v>-9.7977406939422202</c:v>
                </c:pt>
                <c:pt idx="2482">
                  <c:v>-9.8007720460003913</c:v>
                </c:pt>
                <c:pt idx="2483">
                  <c:v>-9.9417824616648929</c:v>
                </c:pt>
                <c:pt idx="2484">
                  <c:v>-9.9533554097407499</c:v>
                </c:pt>
                <c:pt idx="2485">
                  <c:v>-9.984597428451087</c:v>
                </c:pt>
                <c:pt idx="2486">
                  <c:v>-9.6403332876093888</c:v>
                </c:pt>
                <c:pt idx="2487">
                  <c:v>-9.372487465695686</c:v>
                </c:pt>
                <c:pt idx="2488">
                  <c:v>-9.3621361033342634</c:v>
                </c:pt>
                <c:pt idx="2489">
                  <c:v>-9.6203166188683333</c:v>
                </c:pt>
                <c:pt idx="2490">
                  <c:v>-9.6706882187839103</c:v>
                </c:pt>
                <c:pt idx="2491">
                  <c:v>-9.3637298101577962</c:v>
                </c:pt>
                <c:pt idx="2492">
                  <c:v>-9.4395799959428697</c:v>
                </c:pt>
                <c:pt idx="2493">
                  <c:v>-9.2322997800565112</c:v>
                </c:pt>
                <c:pt idx="2494">
                  <c:v>-9.4035027499740416</c:v>
                </c:pt>
                <c:pt idx="2495">
                  <c:v>-9.6859683638848111</c:v>
                </c:pt>
                <c:pt idx="2496">
                  <c:v>-9.5694062910474624</c:v>
                </c:pt>
                <c:pt idx="2497">
                  <c:v>-8.6877416349963745</c:v>
                </c:pt>
                <c:pt idx="2498">
                  <c:v>-8.4935066429299955</c:v>
                </c:pt>
                <c:pt idx="2499">
                  <c:v>-8.4693994690994341</c:v>
                </c:pt>
                <c:pt idx="2500">
                  <c:v>-8.4023029809978613</c:v>
                </c:pt>
                <c:pt idx="2501">
                  <c:v>-8.3467878768127033</c:v>
                </c:pt>
                <c:pt idx="2502">
                  <c:v>-8.2531153320359074</c:v>
                </c:pt>
                <c:pt idx="2503">
                  <c:v>-8.3955608791554148</c:v>
                </c:pt>
                <c:pt idx="2504">
                  <c:v>-8.2028468067728095</c:v>
                </c:pt>
                <c:pt idx="2505">
                  <c:v>-8.5621965962745232</c:v>
                </c:pt>
                <c:pt idx="2506">
                  <c:v>-8.2424445308098395</c:v>
                </c:pt>
                <c:pt idx="2507">
                  <c:v>-8.1116694654841996</c:v>
                </c:pt>
                <c:pt idx="2508">
                  <c:v>-8.2746169638144629</c:v>
                </c:pt>
                <c:pt idx="2509">
                  <c:v>-8.2324654748471069</c:v>
                </c:pt>
                <c:pt idx="2510">
                  <c:v>-8.2563039557603091</c:v>
                </c:pt>
                <c:pt idx="2511">
                  <c:v>-8.3369719470887276</c:v>
                </c:pt>
                <c:pt idx="2512">
                  <c:v>-8.4712787752116032</c:v>
                </c:pt>
                <c:pt idx="2513">
                  <c:v>-8.2391907608908568</c:v>
                </c:pt>
                <c:pt idx="2514">
                  <c:v>-8.3108077799554483</c:v>
                </c:pt>
                <c:pt idx="2515">
                  <c:v>-8.6225460506280847</c:v>
                </c:pt>
                <c:pt idx="2516">
                  <c:v>-8.5847309766910378</c:v>
                </c:pt>
                <c:pt idx="2517">
                  <c:v>-8.8453997775826299</c:v>
                </c:pt>
                <c:pt idx="2518">
                  <c:v>-8.4010404838693393</c:v>
                </c:pt>
                <c:pt idx="2519">
                  <c:v>-8.3335599349129232</c:v>
                </c:pt>
                <c:pt idx="2520">
                  <c:v>-8.1458476413526011</c:v>
                </c:pt>
                <c:pt idx="2521">
                  <c:v>-8.3034085988418944</c:v>
                </c:pt>
                <c:pt idx="2522">
                  <c:v>-8.6058381010816305</c:v>
                </c:pt>
                <c:pt idx="2523">
                  <c:v>-8.5449663686705506</c:v>
                </c:pt>
                <c:pt idx="2524">
                  <c:v>-8.3783713568198142</c:v>
                </c:pt>
                <c:pt idx="2525">
                  <c:v>-8.3979454172441166</c:v>
                </c:pt>
                <c:pt idx="2526">
                  <c:v>-8.3000367904653167</c:v>
                </c:pt>
                <c:pt idx="2527">
                  <c:v>-8.357698865040577</c:v>
                </c:pt>
                <c:pt idx="2528">
                  <c:v>-8.3326797968560555</c:v>
                </c:pt>
                <c:pt idx="2529">
                  <c:v>-8.1940197343763046</c:v>
                </c:pt>
                <c:pt idx="2530">
                  <c:v>-8.2827763652157227</c:v>
                </c:pt>
                <c:pt idx="2531">
                  <c:v>-8.2951879601857375</c:v>
                </c:pt>
                <c:pt idx="2532">
                  <c:v>-8.3093168978190768</c:v>
                </c:pt>
                <c:pt idx="2533">
                  <c:v>-8.3799265184540968</c:v>
                </c:pt>
                <c:pt idx="2534">
                  <c:v>-8.5000937526014262</c:v>
                </c:pt>
                <c:pt idx="2535">
                  <c:v>-8.4040296677573227</c:v>
                </c:pt>
                <c:pt idx="2536">
                  <c:v>-8.5198868022139589</c:v>
                </c:pt>
                <c:pt idx="2537">
                  <c:v>-8.4042713535075713</c:v>
                </c:pt>
                <c:pt idx="2538">
                  <c:v>-8.4579067582257128</c:v>
                </c:pt>
                <c:pt idx="2539">
                  <c:v>-8.507404967669407</c:v>
                </c:pt>
                <c:pt idx="2540">
                  <c:v>-8.6145469883625569</c:v>
                </c:pt>
                <c:pt idx="2541">
                  <c:v>-8.5755670568952329</c:v>
                </c:pt>
                <c:pt idx="2542">
                  <c:v>-8.6564894775336576</c:v>
                </c:pt>
                <c:pt idx="2543">
                  <c:v>-8.7540704126700337</c:v>
                </c:pt>
                <c:pt idx="2544">
                  <c:v>-8.6286775410018315</c:v>
                </c:pt>
                <c:pt idx="2545">
                  <c:v>-8.3844691884681932</c:v>
                </c:pt>
                <c:pt idx="2546">
                  <c:v>-8.4588045646340717</c:v>
                </c:pt>
                <c:pt idx="2547">
                  <c:v>-8.3511922328984678</c:v>
                </c:pt>
                <c:pt idx="2548">
                  <c:v>-8.3686612619699972</c:v>
                </c:pt>
                <c:pt idx="2549">
                  <c:v>-8.2814079894329815</c:v>
                </c:pt>
                <c:pt idx="2550">
                  <c:v>-8.1692602268925434</c:v>
                </c:pt>
                <c:pt idx="2551">
                  <c:v>-8.2352140079451264</c:v>
                </c:pt>
                <c:pt idx="2552">
                  <c:v>-8.2205295028765448</c:v>
                </c:pt>
                <c:pt idx="2553">
                  <c:v>-8.2700108163269466</c:v>
                </c:pt>
                <c:pt idx="2554">
                  <c:v>-8.238481365206491</c:v>
                </c:pt>
                <c:pt idx="2555">
                  <c:v>-8.5988051918458961</c:v>
                </c:pt>
                <c:pt idx="2556">
                  <c:v>-9.0659647272165653</c:v>
                </c:pt>
                <c:pt idx="2557">
                  <c:v>-9.0754038073846122</c:v>
                </c:pt>
                <c:pt idx="2558">
                  <c:v>-9.2917953279424026</c:v>
                </c:pt>
                <c:pt idx="2559">
                  <c:v>-9.6700324163240872</c:v>
                </c:pt>
                <c:pt idx="2560">
                  <c:v>-9.7782108970862751</c:v>
                </c:pt>
                <c:pt idx="2561">
                  <c:v>-10.744248018518091</c:v>
                </c:pt>
                <c:pt idx="2562">
                  <c:v>-11.08246981850292</c:v>
                </c:pt>
                <c:pt idx="2563">
                  <c:v>-11.496932476804719</c:v>
                </c:pt>
                <c:pt idx="2564">
                  <c:v>-10.303094095522946</c:v>
                </c:pt>
                <c:pt idx="2565">
                  <c:v>-9.1597543003501727</c:v>
                </c:pt>
                <c:pt idx="2566">
                  <c:v>-8.6532707739286998</c:v>
                </c:pt>
                <c:pt idx="2567">
                  <c:v>-8.4614114523035191</c:v>
                </c:pt>
                <c:pt idx="2568">
                  <c:v>-8.4032965259904575</c:v>
                </c:pt>
                <c:pt idx="2569">
                  <c:v>-8.4668000842460138</c:v>
                </c:pt>
                <c:pt idx="2570">
                  <c:v>-8.295112872465868</c:v>
                </c:pt>
                <c:pt idx="2571">
                  <c:v>-8.3146632515398338</c:v>
                </c:pt>
                <c:pt idx="2572">
                  <c:v>-8.6979003405468234</c:v>
                </c:pt>
                <c:pt idx="2573">
                  <c:v>-9.0352946285551123</c:v>
                </c:pt>
                <c:pt idx="2574">
                  <c:v>-9.0265179952924104</c:v>
                </c:pt>
                <c:pt idx="2575">
                  <c:v>-8.9161168464966938</c:v>
                </c:pt>
                <c:pt idx="2576">
                  <c:v>-8.6768992354258909</c:v>
                </c:pt>
                <c:pt idx="2577">
                  <c:v>-8.6772730041907682</c:v>
                </c:pt>
                <c:pt idx="2578">
                  <c:v>-8.86955199015906</c:v>
                </c:pt>
                <c:pt idx="2579">
                  <c:v>-9.0169809186236947</c:v>
                </c:pt>
                <c:pt idx="2580">
                  <c:v>-9.1515141336496217</c:v>
                </c:pt>
                <c:pt idx="2581">
                  <c:v>-9.2120225529408124</c:v>
                </c:pt>
                <c:pt idx="2582">
                  <c:v>-9.3468592315179322</c:v>
                </c:pt>
                <c:pt idx="2583">
                  <c:v>-9.5319286004876904</c:v>
                </c:pt>
                <c:pt idx="2584">
                  <c:v>-9.4228014448551551</c:v>
                </c:pt>
                <c:pt idx="2585">
                  <c:v>-9.3231172751609837</c:v>
                </c:pt>
                <c:pt idx="2586">
                  <c:v>-8.759280371154853</c:v>
                </c:pt>
                <c:pt idx="2587">
                  <c:v>-9.0016400865556676</c:v>
                </c:pt>
                <c:pt idx="2588">
                  <c:v>-8.9677131697205539</c:v>
                </c:pt>
                <c:pt idx="2589">
                  <c:v>-8.6129989435824488</c:v>
                </c:pt>
                <c:pt idx="2590">
                  <c:v>-8.4983362478638309</c:v>
                </c:pt>
                <c:pt idx="2591">
                  <c:v>-8.3934373212476086</c:v>
                </c:pt>
                <c:pt idx="2592">
                  <c:v>-8.2645356287238023</c:v>
                </c:pt>
                <c:pt idx="2593">
                  <c:v>-8.4183423355860061</c:v>
                </c:pt>
                <c:pt idx="2594">
                  <c:v>-8.5204368254734444</c:v>
                </c:pt>
                <c:pt idx="2595">
                  <c:v>-8.7787739850957305</c:v>
                </c:pt>
                <c:pt idx="2596">
                  <c:v>-8.9000755704831551</c:v>
                </c:pt>
                <c:pt idx="2597">
                  <c:v>-8.8766941165210476</c:v>
                </c:pt>
                <c:pt idx="2598">
                  <c:v>-8.7430828879089191</c:v>
                </c:pt>
                <c:pt idx="2599">
                  <c:v>-9.0361177428657093</c:v>
                </c:pt>
                <c:pt idx="2600">
                  <c:v>-8.9216539121432561</c:v>
                </c:pt>
                <c:pt idx="2601">
                  <c:v>-9.2423803393590802</c:v>
                </c:pt>
                <c:pt idx="2602">
                  <c:v>-9.9651705446225485</c:v>
                </c:pt>
                <c:pt idx="2603">
                  <c:v>-9.6670524889794898</c:v>
                </c:pt>
                <c:pt idx="2604">
                  <c:v>-8.9837159082247862</c:v>
                </c:pt>
                <c:pt idx="2605">
                  <c:v>-8.7273566336762727</c:v>
                </c:pt>
                <c:pt idx="2606">
                  <c:v>-8.2111942131702911</c:v>
                </c:pt>
                <c:pt idx="2607">
                  <c:v>-8.2173658552607574</c:v>
                </c:pt>
                <c:pt idx="2608">
                  <c:v>-8.3221935692402322</c:v>
                </c:pt>
                <c:pt idx="2609">
                  <c:v>-8.4083156854091428</c:v>
                </c:pt>
                <c:pt idx="2610">
                  <c:v>-8.4054745410943017</c:v>
                </c:pt>
                <c:pt idx="2611">
                  <c:v>-8.4271029164479963</c:v>
                </c:pt>
                <c:pt idx="2612">
                  <c:v>-8.6853264614497778</c:v>
                </c:pt>
                <c:pt idx="2613">
                  <c:v>-8.5220485046882164</c:v>
                </c:pt>
                <c:pt idx="2614">
                  <c:v>-8.4465339079163382</c:v>
                </c:pt>
                <c:pt idx="2615">
                  <c:v>-8.405969674738154</c:v>
                </c:pt>
                <c:pt idx="2616">
                  <c:v>-8.4983568550485948</c:v>
                </c:pt>
                <c:pt idx="2617">
                  <c:v>-8.7181913793229828</c:v>
                </c:pt>
                <c:pt idx="2618">
                  <c:v>-8.7805009478208351</c:v>
                </c:pt>
                <c:pt idx="2619">
                  <c:v>-8.8822901235156149</c:v>
                </c:pt>
                <c:pt idx="2620">
                  <c:v>-9.0318293502233917</c:v>
                </c:pt>
                <c:pt idx="2621">
                  <c:v>-9.4577709411512423</c:v>
                </c:pt>
                <c:pt idx="2622">
                  <c:v>-9.3954955188956077</c:v>
                </c:pt>
                <c:pt idx="2623">
                  <c:v>-8.8883033956333026</c:v>
                </c:pt>
                <c:pt idx="2624">
                  <c:v>-8.4475025692629693</c:v>
                </c:pt>
                <c:pt idx="2625">
                  <c:v>-8.0954615927852007</c:v>
                </c:pt>
                <c:pt idx="2626">
                  <c:v>-8.5289113827030842</c:v>
                </c:pt>
                <c:pt idx="2627">
                  <c:v>-8.3651556107636296</c:v>
                </c:pt>
                <c:pt idx="2628">
                  <c:v>-8.4142595063676282</c:v>
                </c:pt>
                <c:pt idx="2629">
                  <c:v>-8.4111713496826148</c:v>
                </c:pt>
                <c:pt idx="2630">
                  <c:v>-8.5666093705331612</c:v>
                </c:pt>
                <c:pt idx="2631">
                  <c:v>-8.5127269541169195</c:v>
                </c:pt>
                <c:pt idx="2632">
                  <c:v>-8.5490174609689173</c:v>
                </c:pt>
                <c:pt idx="2633">
                  <c:v>-8.5889791792579349</c:v>
                </c:pt>
                <c:pt idx="2634">
                  <c:v>-9.3402291144514056</c:v>
                </c:pt>
                <c:pt idx="2635">
                  <c:v>-9.9414260914629473</c:v>
                </c:pt>
                <c:pt idx="2636">
                  <c:v>-11.59134362681039</c:v>
                </c:pt>
                <c:pt idx="2637">
                  <c:v>-12.211601071880645</c:v>
                </c:pt>
                <c:pt idx="2638">
                  <c:v>-12.417693322799469</c:v>
                </c:pt>
                <c:pt idx="2639">
                  <c:v>-11.931902855174338</c:v>
                </c:pt>
                <c:pt idx="2640">
                  <c:v>-11.591783267241313</c:v>
                </c:pt>
                <c:pt idx="2641">
                  <c:v>-11.481727551678963</c:v>
                </c:pt>
                <c:pt idx="2642">
                  <c:v>-9.9880406781584146</c:v>
                </c:pt>
                <c:pt idx="2643">
                  <c:v>-9.5883194444439628</c:v>
                </c:pt>
                <c:pt idx="2644">
                  <c:v>-8.914224682688916</c:v>
                </c:pt>
                <c:pt idx="2645">
                  <c:v>-8.5265428540817148</c:v>
                </c:pt>
                <c:pt idx="2646">
                  <c:v>-8.2287754062745186</c:v>
                </c:pt>
                <c:pt idx="2647">
                  <c:v>-8.1355235016946725</c:v>
                </c:pt>
                <c:pt idx="2648">
                  <c:v>-8.143659295213789</c:v>
                </c:pt>
                <c:pt idx="2649">
                  <c:v>-8.2055164410433239</c:v>
                </c:pt>
                <c:pt idx="2650">
                  <c:v>-8.1939387628235529</c:v>
                </c:pt>
                <c:pt idx="2651">
                  <c:v>-8.2568700247941997</c:v>
                </c:pt>
                <c:pt idx="2652">
                  <c:v>-8.329907654173887</c:v>
                </c:pt>
                <c:pt idx="2653">
                  <c:v>-8.6033459676708617</c:v>
                </c:pt>
                <c:pt idx="2654">
                  <c:v>-8.6999251319199526</c:v>
                </c:pt>
                <c:pt idx="2655">
                  <c:v>-8.7766141883724789</c:v>
                </c:pt>
                <c:pt idx="2656">
                  <c:v>-8.5838137056875592</c:v>
                </c:pt>
                <c:pt idx="2657">
                  <c:v>-8.6116398474927802</c:v>
                </c:pt>
                <c:pt idx="2658">
                  <c:v>-8.7794104480625936</c:v>
                </c:pt>
                <c:pt idx="2659">
                  <c:v>-8.894151513345534</c:v>
                </c:pt>
                <c:pt idx="2660">
                  <c:v>-8.8113695950058766</c:v>
                </c:pt>
                <c:pt idx="2661">
                  <c:v>-9.4269194655098207</c:v>
                </c:pt>
                <c:pt idx="2662">
                  <c:v>-9.3303584508987392</c:v>
                </c:pt>
                <c:pt idx="2663">
                  <c:v>-9.3838633757519823</c:v>
                </c:pt>
                <c:pt idx="2664">
                  <c:v>-9.382769448574857</c:v>
                </c:pt>
                <c:pt idx="2665">
                  <c:v>-9.0139992542462739</c:v>
                </c:pt>
                <c:pt idx="2666">
                  <c:v>-9.0186400834235592</c:v>
                </c:pt>
                <c:pt idx="2667">
                  <c:v>-8.9491016240796473</c:v>
                </c:pt>
                <c:pt idx="2668">
                  <c:v>-8.6632251752177627</c:v>
                </c:pt>
                <c:pt idx="2669">
                  <c:v>-8.6858037281373637</c:v>
                </c:pt>
                <c:pt idx="2670">
                  <c:v>-8.8299143293199887</c:v>
                </c:pt>
                <c:pt idx="2671">
                  <c:v>-8.8787110630205532</c:v>
                </c:pt>
                <c:pt idx="2672">
                  <c:v>-8.8066149392577788</c:v>
                </c:pt>
                <c:pt idx="2673">
                  <c:v>-8.9087052369657656</c:v>
                </c:pt>
                <c:pt idx="2674">
                  <c:v>-9.0940233475846313</c:v>
                </c:pt>
                <c:pt idx="2675">
                  <c:v>-8.9765222688784849</c:v>
                </c:pt>
                <c:pt idx="2676">
                  <c:v>-9.1692577056267197</c:v>
                </c:pt>
                <c:pt idx="2677">
                  <c:v>-9.7573016671160318</c:v>
                </c:pt>
                <c:pt idx="2678">
                  <c:v>-10.551659972224806</c:v>
                </c:pt>
                <c:pt idx="2679">
                  <c:v>-10.354136150419723</c:v>
                </c:pt>
                <c:pt idx="2680">
                  <c:v>-10.221939431703861</c:v>
                </c:pt>
                <c:pt idx="2681">
                  <c:v>-10.059337667930642</c:v>
                </c:pt>
                <c:pt idx="2682">
                  <c:v>-9.8975078000005219</c:v>
                </c:pt>
                <c:pt idx="2683">
                  <c:v>-9.6028470830982666</c:v>
                </c:pt>
                <c:pt idx="2684">
                  <c:v>-9.4574782663516679</c:v>
                </c:pt>
                <c:pt idx="2685">
                  <c:v>-9.317204744852436</c:v>
                </c:pt>
                <c:pt idx="2686">
                  <c:v>-9.0794931885829406</c:v>
                </c:pt>
                <c:pt idx="2687">
                  <c:v>-8.6354808735404891</c:v>
                </c:pt>
                <c:pt idx="2688">
                  <c:v>-8.3741063750057947</c:v>
                </c:pt>
                <c:pt idx="2689">
                  <c:v>-8.5765559568440892</c:v>
                </c:pt>
                <c:pt idx="2690">
                  <c:v>-8.6379366440926972</c:v>
                </c:pt>
                <c:pt idx="2691">
                  <c:v>-8.8099184936090111</c:v>
                </c:pt>
                <c:pt idx="2692">
                  <c:v>-9.111674783430189</c:v>
                </c:pt>
                <c:pt idx="2693">
                  <c:v>-9.4416810914538782</c:v>
                </c:pt>
                <c:pt idx="2694">
                  <c:v>-9.733119116794235</c:v>
                </c:pt>
                <c:pt idx="2695">
                  <c:v>-9.1382270650882784</c:v>
                </c:pt>
                <c:pt idx="2696">
                  <c:v>-9.6642718842251476</c:v>
                </c:pt>
                <c:pt idx="2697">
                  <c:v>-9.4575901255619836</c:v>
                </c:pt>
                <c:pt idx="2698">
                  <c:v>-9.2126856878275483</c:v>
                </c:pt>
                <c:pt idx="2699">
                  <c:v>-9.2566252785670748</c:v>
                </c:pt>
                <c:pt idx="2700">
                  <c:v>-9.5012042050446777</c:v>
                </c:pt>
                <c:pt idx="2701">
                  <c:v>-10.650147748510681</c:v>
                </c:pt>
                <c:pt idx="2702">
                  <c:v>-10.456328147538191</c:v>
                </c:pt>
                <c:pt idx="2703">
                  <c:v>-10.01980165093943</c:v>
                </c:pt>
                <c:pt idx="2704">
                  <c:v>-9.5593595948026966</c:v>
                </c:pt>
                <c:pt idx="2705">
                  <c:v>-9.5284192762736666</c:v>
                </c:pt>
                <c:pt idx="2706">
                  <c:v>-8.8156791460465502</c:v>
                </c:pt>
                <c:pt idx="2707">
                  <c:v>-8.7974684412413477</c:v>
                </c:pt>
                <c:pt idx="2708">
                  <c:v>-8.9627468603949705</c:v>
                </c:pt>
                <c:pt idx="2709">
                  <c:v>-9.3240947186886523</c:v>
                </c:pt>
                <c:pt idx="2710">
                  <c:v>-8.9535577238285331</c:v>
                </c:pt>
                <c:pt idx="2711">
                  <c:v>-9.7052842035605682</c:v>
                </c:pt>
                <c:pt idx="2712">
                  <c:v>-9.738683687447736</c:v>
                </c:pt>
                <c:pt idx="2713">
                  <c:v>-10.40463649324079</c:v>
                </c:pt>
                <c:pt idx="2714">
                  <c:v>-10.401463602410635</c:v>
                </c:pt>
                <c:pt idx="2715">
                  <c:v>-10.100285413975417</c:v>
                </c:pt>
                <c:pt idx="2716">
                  <c:v>-8.8182876540114421</c:v>
                </c:pt>
                <c:pt idx="2717">
                  <c:v>-8.9243824225323554</c:v>
                </c:pt>
                <c:pt idx="2718">
                  <c:v>-8.8771654839424929</c:v>
                </c:pt>
                <c:pt idx="2719">
                  <c:v>-9.0814017689125883</c:v>
                </c:pt>
                <c:pt idx="2720">
                  <c:v>-9.0482301964283263</c:v>
                </c:pt>
                <c:pt idx="2721">
                  <c:v>-9.465405306751423</c:v>
                </c:pt>
                <c:pt idx="2722">
                  <c:v>-9.6803851517932831</c:v>
                </c:pt>
                <c:pt idx="2723">
                  <c:v>-9.6469072473369053</c:v>
                </c:pt>
                <c:pt idx="2724">
                  <c:v>-9.7895244004684105</c:v>
                </c:pt>
                <c:pt idx="2725">
                  <c:v>-9.8749341207513233</c:v>
                </c:pt>
                <c:pt idx="2726">
                  <c:v>-9.6217833928124961</c:v>
                </c:pt>
                <c:pt idx="2727">
                  <c:v>-9.007257812270824</c:v>
                </c:pt>
                <c:pt idx="2728">
                  <c:v>-8.994506329272804</c:v>
                </c:pt>
                <c:pt idx="2729">
                  <c:v>-8.7073742175154791</c:v>
                </c:pt>
                <c:pt idx="2730">
                  <c:v>-8.7985790554059236</c:v>
                </c:pt>
                <c:pt idx="2731">
                  <c:v>-9.1149923650412745</c:v>
                </c:pt>
                <c:pt idx="2732">
                  <c:v>-9.7338960490913369</c:v>
                </c:pt>
                <c:pt idx="2733">
                  <c:v>-10.381820059395565</c:v>
                </c:pt>
                <c:pt idx="2734">
                  <c:v>-10.327892034308649</c:v>
                </c:pt>
                <c:pt idx="2735">
                  <c:v>-9.9177533605253032</c:v>
                </c:pt>
                <c:pt idx="2736">
                  <c:v>-10.073235080819154</c:v>
                </c:pt>
                <c:pt idx="2737">
                  <c:v>-10.545149267380296</c:v>
                </c:pt>
                <c:pt idx="2738">
                  <c:v>-10.30817041661307</c:v>
                </c:pt>
                <c:pt idx="2739">
                  <c:v>-10.054182445815623</c:v>
                </c:pt>
                <c:pt idx="2740">
                  <c:v>-9.8078319991189478</c:v>
                </c:pt>
                <c:pt idx="2741">
                  <c:v>-9.8548200343990295</c:v>
                </c:pt>
                <c:pt idx="2742">
                  <c:v>-9.3483959966780183</c:v>
                </c:pt>
                <c:pt idx="2743">
                  <c:v>-9.0338286993415977</c:v>
                </c:pt>
                <c:pt idx="2744">
                  <c:v>-8.7432754796760186</c:v>
                </c:pt>
                <c:pt idx="2745">
                  <c:v>-8.7180582992568212</c:v>
                </c:pt>
                <c:pt idx="2746">
                  <c:v>-8.5218796291459054</c:v>
                </c:pt>
                <c:pt idx="2747">
                  <c:v>-8.3809460869822736</c:v>
                </c:pt>
                <c:pt idx="2748">
                  <c:v>-8.5267521652177809</c:v>
                </c:pt>
                <c:pt idx="2749">
                  <c:v>-8.3733912695687707</c:v>
                </c:pt>
                <c:pt idx="2750">
                  <c:v>-8.394772524346573</c:v>
                </c:pt>
                <c:pt idx="2751">
                  <c:v>-8.3011923613591296</c:v>
                </c:pt>
                <c:pt idx="2752">
                  <c:v>-8.2972111391758077</c:v>
                </c:pt>
                <c:pt idx="2753">
                  <c:v>-8.5662475463911747</c:v>
                </c:pt>
                <c:pt idx="2754">
                  <c:v>-8.4441464632885115</c:v>
                </c:pt>
                <c:pt idx="2755">
                  <c:v>-8.4126260360719591</c:v>
                </c:pt>
                <c:pt idx="2756">
                  <c:v>-8.4179733289913106</c:v>
                </c:pt>
                <c:pt idx="2757">
                  <c:v>-8.5615151442191895</c:v>
                </c:pt>
                <c:pt idx="2758">
                  <c:v>-8.4795724788488176</c:v>
                </c:pt>
                <c:pt idx="2759">
                  <c:v>-8.3547681250290236</c:v>
                </c:pt>
                <c:pt idx="2760">
                  <c:v>-8.6116059681159207</c:v>
                </c:pt>
                <c:pt idx="2761">
                  <c:v>-8.6253124584234353</c:v>
                </c:pt>
                <c:pt idx="2762">
                  <c:v>-8.5405960864836192</c:v>
                </c:pt>
                <c:pt idx="2763">
                  <c:v>-8.5177977647350307</c:v>
                </c:pt>
                <c:pt idx="2764">
                  <c:v>-8.5391749575354901</c:v>
                </c:pt>
                <c:pt idx="2765">
                  <c:v>-8.2183138260589228</c:v>
                </c:pt>
                <c:pt idx="2766">
                  <c:v>-8.3354362311672912</c:v>
                </c:pt>
                <c:pt idx="2767">
                  <c:v>-8.282123900837572</c:v>
                </c:pt>
                <c:pt idx="2768">
                  <c:v>-8.1773610001096344</c:v>
                </c:pt>
                <c:pt idx="2769">
                  <c:v>-8.2883981952204664</c:v>
                </c:pt>
                <c:pt idx="2770">
                  <c:v>-8.2848591235235585</c:v>
                </c:pt>
                <c:pt idx="2771">
                  <c:v>-8.1185636620140436</c:v>
                </c:pt>
                <c:pt idx="2772">
                  <c:v>-8.3011738417456407</c:v>
                </c:pt>
                <c:pt idx="2773">
                  <c:v>-8.3091324607956878</c:v>
                </c:pt>
                <c:pt idx="2774">
                  <c:v>-8.5112668220334573</c:v>
                </c:pt>
                <c:pt idx="2775">
                  <c:v>-8.3092918351905851</c:v>
                </c:pt>
                <c:pt idx="2776">
                  <c:v>-8.5002830262895941</c:v>
                </c:pt>
                <c:pt idx="2777">
                  <c:v>-8.5450871246373481</c:v>
                </c:pt>
                <c:pt idx="2778">
                  <c:v>-8.6070999070641871</c:v>
                </c:pt>
                <c:pt idx="2779">
                  <c:v>-8.9026462466152552</c:v>
                </c:pt>
                <c:pt idx="2780">
                  <c:v>-8.9098746935529558</c:v>
                </c:pt>
                <c:pt idx="2781">
                  <c:v>-8.5397953064124792</c:v>
                </c:pt>
                <c:pt idx="2782">
                  <c:v>-8.4201980085635242</c:v>
                </c:pt>
                <c:pt idx="2783">
                  <c:v>-8.3431381669340077</c:v>
                </c:pt>
                <c:pt idx="2784">
                  <c:v>-8.2293336366923775</c:v>
                </c:pt>
                <c:pt idx="2785">
                  <c:v>-8.0733448883497143</c:v>
                </c:pt>
                <c:pt idx="2786">
                  <c:v>-8.2535452212865774</c:v>
                </c:pt>
                <c:pt idx="2787">
                  <c:v>-8.2089798927583146</c:v>
                </c:pt>
                <c:pt idx="2788">
                  <c:v>-8.3179840466439767</c:v>
                </c:pt>
                <c:pt idx="2789">
                  <c:v>-8.0606757341567974</c:v>
                </c:pt>
                <c:pt idx="2790">
                  <c:v>-8.245686946756198</c:v>
                </c:pt>
                <c:pt idx="2791">
                  <c:v>-8.0589322019456873</c:v>
                </c:pt>
                <c:pt idx="2792">
                  <c:v>-8.182336361817633</c:v>
                </c:pt>
                <c:pt idx="2793">
                  <c:v>-8.1956666704738677</c:v>
                </c:pt>
                <c:pt idx="2794">
                  <c:v>-8.3076462568386678</c:v>
                </c:pt>
                <c:pt idx="2795">
                  <c:v>-8.2416282456619498</c:v>
                </c:pt>
                <c:pt idx="2796">
                  <c:v>-8.3839999728825969</c:v>
                </c:pt>
                <c:pt idx="2797">
                  <c:v>-8.5252460071152392</c:v>
                </c:pt>
                <c:pt idx="2798">
                  <c:v>-8.4686657342408242</c:v>
                </c:pt>
                <c:pt idx="2799">
                  <c:v>-8.7469387076383676</c:v>
                </c:pt>
                <c:pt idx="2800">
                  <c:v>-8.6129661520366927</c:v>
                </c:pt>
                <c:pt idx="2801">
                  <c:v>-8.4799662550434256</c:v>
                </c:pt>
                <c:pt idx="2802">
                  <c:v>-8.3186832914921194</c:v>
                </c:pt>
                <c:pt idx="2803">
                  <c:v>-8.4716584126428476</c:v>
                </c:pt>
                <c:pt idx="2804">
                  <c:v>-8.3055773876622574</c:v>
                </c:pt>
                <c:pt idx="2805">
                  <c:v>-8.1817381773850411</c:v>
                </c:pt>
                <c:pt idx="2806">
                  <c:v>-8.2226577077752019</c:v>
                </c:pt>
                <c:pt idx="2807">
                  <c:v>-8.130111152588416</c:v>
                </c:pt>
                <c:pt idx="2808">
                  <c:v>-8.0931166607974898</c:v>
                </c:pt>
                <c:pt idx="2809">
                  <c:v>-8.2509041223792394</c:v>
                </c:pt>
                <c:pt idx="2810">
                  <c:v>-8.0722058262334269</c:v>
                </c:pt>
                <c:pt idx="2811">
                  <c:v>-8.219552140355443</c:v>
                </c:pt>
                <c:pt idx="2812">
                  <c:v>-8.1921990839675622</c:v>
                </c:pt>
                <c:pt idx="2813">
                  <c:v>-8.5650446343211151</c:v>
                </c:pt>
                <c:pt idx="2814">
                  <c:v>-8.8845261734788412</c:v>
                </c:pt>
                <c:pt idx="2815">
                  <c:v>-9.3465895557684355</c:v>
                </c:pt>
                <c:pt idx="2816">
                  <c:v>-9.6163049061600869</c:v>
                </c:pt>
                <c:pt idx="2817">
                  <c:v>-9.6358859254878926</c:v>
                </c:pt>
                <c:pt idx="2818">
                  <c:v>-9.9038274418296393</c:v>
                </c:pt>
                <c:pt idx="2819">
                  <c:v>-10.097425807074494</c:v>
                </c:pt>
                <c:pt idx="2820">
                  <c:v>-9.8946608900525046</c:v>
                </c:pt>
                <c:pt idx="2821">
                  <c:v>-9.0292369743133722</c:v>
                </c:pt>
                <c:pt idx="2822">
                  <c:v>-8.7335172109694721</c:v>
                </c:pt>
                <c:pt idx="2823">
                  <c:v>-8.2910496034883696</c:v>
                </c:pt>
                <c:pt idx="2824">
                  <c:v>-8.4026853441937508</c:v>
                </c:pt>
                <c:pt idx="2825">
                  <c:v>-8.3786996934884517</c:v>
                </c:pt>
                <c:pt idx="2826">
                  <c:v>-8.3339679826702877</c:v>
                </c:pt>
                <c:pt idx="2827">
                  <c:v>-8.2134092999987374</c:v>
                </c:pt>
                <c:pt idx="2828">
                  <c:v>-8.8729604176336245</c:v>
                </c:pt>
                <c:pt idx="2829">
                  <c:v>-9.3064761230064779</c:v>
                </c:pt>
                <c:pt idx="2830">
                  <c:v>-9.7653007318572467</c:v>
                </c:pt>
                <c:pt idx="2831">
                  <c:v>-10.553614575807346</c:v>
                </c:pt>
                <c:pt idx="2832">
                  <c:v>-10.28407148995395</c:v>
                </c:pt>
                <c:pt idx="2833">
                  <c:v>-9.607844327858766</c:v>
                </c:pt>
                <c:pt idx="2834">
                  <c:v>-10.135774778246823</c:v>
                </c:pt>
                <c:pt idx="2835">
                  <c:v>-9.7945337861437523</c:v>
                </c:pt>
                <c:pt idx="2836">
                  <c:v>-9.8051266981570109</c:v>
                </c:pt>
                <c:pt idx="2837">
                  <c:v>-9.6687531188834388</c:v>
                </c:pt>
                <c:pt idx="2838">
                  <c:v>-9.842680813419582</c:v>
                </c:pt>
                <c:pt idx="2839">
                  <c:v>-9.2991027846013132</c:v>
                </c:pt>
                <c:pt idx="2840">
                  <c:v>-9.2747590342525292</c:v>
                </c:pt>
                <c:pt idx="2841">
                  <c:v>-9.2513652244010878</c:v>
                </c:pt>
                <c:pt idx="2842">
                  <c:v>-9.2189059412638219</c:v>
                </c:pt>
                <c:pt idx="2843">
                  <c:v>-9.2604831514703925</c:v>
                </c:pt>
                <c:pt idx="2844">
                  <c:v>-9.2908633865691588</c:v>
                </c:pt>
                <c:pt idx="2845">
                  <c:v>-9.3092203891464997</c:v>
                </c:pt>
                <c:pt idx="2846">
                  <c:v>-9.5284731370483691</c:v>
                </c:pt>
                <c:pt idx="2847">
                  <c:v>-9.3468618974499229</c:v>
                </c:pt>
                <c:pt idx="2848">
                  <c:v>-8.5467476194526313</c:v>
                </c:pt>
                <c:pt idx="2849">
                  <c:v>-8.7303492990353941</c:v>
                </c:pt>
                <c:pt idx="2850">
                  <c:v>-8.9250943048277644</c:v>
                </c:pt>
                <c:pt idx="2851">
                  <c:v>-9.0757880674395572</c:v>
                </c:pt>
                <c:pt idx="2852">
                  <c:v>-8.8718894508563082</c:v>
                </c:pt>
                <c:pt idx="2853">
                  <c:v>-9.1484339561151842</c:v>
                </c:pt>
                <c:pt idx="2854">
                  <c:v>-9.234906709421475</c:v>
                </c:pt>
                <c:pt idx="2855">
                  <c:v>-8.9647594466695946</c:v>
                </c:pt>
                <c:pt idx="2856">
                  <c:v>-9.1890413861071956</c:v>
                </c:pt>
                <c:pt idx="2857">
                  <c:v>-9.5883013004801345</c:v>
                </c:pt>
                <c:pt idx="2858">
                  <c:v>-9.7492872229836998</c:v>
                </c:pt>
                <c:pt idx="2859">
                  <c:v>-9.0286776617677873</c:v>
                </c:pt>
                <c:pt idx="2860">
                  <c:v>-8.8220706036592915</c:v>
                </c:pt>
                <c:pt idx="2861">
                  <c:v>-8.8310548961940452</c:v>
                </c:pt>
                <c:pt idx="2862">
                  <c:v>-8.7471219659571773</c:v>
                </c:pt>
                <c:pt idx="2863">
                  <c:v>-8.6929052827381152</c:v>
                </c:pt>
                <c:pt idx="2864">
                  <c:v>-8.6319917288567201</c:v>
                </c:pt>
                <c:pt idx="2865">
                  <c:v>-8.4938433389672703</c:v>
                </c:pt>
                <c:pt idx="2866">
                  <c:v>-8.6726893783762016</c:v>
                </c:pt>
                <c:pt idx="2867">
                  <c:v>-8.4847246648457801</c:v>
                </c:pt>
                <c:pt idx="2868">
                  <c:v>-9.2195703582966146</c:v>
                </c:pt>
                <c:pt idx="2869">
                  <c:v>-9.3665778124191288</c:v>
                </c:pt>
                <c:pt idx="2870">
                  <c:v>-9.5467692392726438</c:v>
                </c:pt>
                <c:pt idx="2871">
                  <c:v>-10.638128514232774</c:v>
                </c:pt>
                <c:pt idx="2872">
                  <c:v>-10.558184648511126</c:v>
                </c:pt>
                <c:pt idx="2873">
                  <c:v>-11.618852244139076</c:v>
                </c:pt>
                <c:pt idx="2874">
                  <c:v>-11.27769435387285</c:v>
                </c:pt>
                <c:pt idx="2875">
                  <c:v>-10.996720741910938</c:v>
                </c:pt>
                <c:pt idx="2876">
                  <c:v>-11.4299785704615</c:v>
                </c:pt>
                <c:pt idx="2877">
                  <c:v>-11.090657864003861</c:v>
                </c:pt>
                <c:pt idx="2878">
                  <c:v>-10.649427622873862</c:v>
                </c:pt>
                <c:pt idx="2879">
                  <c:v>-9.9188085375898716</c:v>
                </c:pt>
                <c:pt idx="2880">
                  <c:v>-9.4549532097827775</c:v>
                </c:pt>
                <c:pt idx="2881">
                  <c:v>-9.0236917522359938</c:v>
                </c:pt>
                <c:pt idx="2882">
                  <c:v>-8.5831706166557264</c:v>
                </c:pt>
                <c:pt idx="2883">
                  <c:v>-8.3678473233152957</c:v>
                </c:pt>
                <c:pt idx="2884">
                  <c:v>-8.6882313765598305</c:v>
                </c:pt>
                <c:pt idx="2885">
                  <c:v>-8.5935286887414577</c:v>
                </c:pt>
                <c:pt idx="2886">
                  <c:v>-8.4173282496456139</c:v>
                </c:pt>
                <c:pt idx="2887">
                  <c:v>-8.7912576149055361</c:v>
                </c:pt>
                <c:pt idx="2888">
                  <c:v>-9.8305504868328004</c:v>
                </c:pt>
                <c:pt idx="2889">
                  <c:v>-10.205543275276387</c:v>
                </c:pt>
                <c:pt idx="2890">
                  <c:v>-10.65342558489958</c:v>
                </c:pt>
                <c:pt idx="2891">
                  <c:v>-10.997458479243178</c:v>
                </c:pt>
                <c:pt idx="2892">
                  <c:v>-10.68554313144023</c:v>
                </c:pt>
                <c:pt idx="2893">
                  <c:v>-10.38508079735379</c:v>
                </c:pt>
                <c:pt idx="2894">
                  <c:v>-10.501432421431629</c:v>
                </c:pt>
                <c:pt idx="2895">
                  <c:v>-10.481571146293474</c:v>
                </c:pt>
                <c:pt idx="2896">
                  <c:v>-10.165471513679401</c:v>
                </c:pt>
                <c:pt idx="2897">
                  <c:v>-9.9850603955092918</c:v>
                </c:pt>
                <c:pt idx="2898">
                  <c:v>-9.4689507076194435</c:v>
                </c:pt>
                <c:pt idx="2899">
                  <c:v>-9.0919580759749792</c:v>
                </c:pt>
                <c:pt idx="2900">
                  <c:v>-8.7534562176939676</c:v>
                </c:pt>
                <c:pt idx="2901">
                  <c:v>-8.6021039441138338</c:v>
                </c:pt>
                <c:pt idx="2902">
                  <c:v>-8.4276627136746889</c:v>
                </c:pt>
                <c:pt idx="2903">
                  <c:v>-8.3796853945815144</c:v>
                </c:pt>
                <c:pt idx="2904">
                  <c:v>-8.6116418413263158</c:v>
                </c:pt>
                <c:pt idx="2905">
                  <c:v>-8.7894246689497706</c:v>
                </c:pt>
                <c:pt idx="2906">
                  <c:v>-9.0809154851468232</c:v>
                </c:pt>
                <c:pt idx="2907">
                  <c:v>-9.2582299815654387</c:v>
                </c:pt>
                <c:pt idx="2908">
                  <c:v>-9.5017483761916015</c:v>
                </c:pt>
                <c:pt idx="2909">
                  <c:v>-8.9934029580030206</c:v>
                </c:pt>
                <c:pt idx="2910">
                  <c:v>-9.3037835394039607</c:v>
                </c:pt>
                <c:pt idx="2911">
                  <c:v>-9.5014326046227637</c:v>
                </c:pt>
                <c:pt idx="2912">
                  <c:v>-9.0984451984657788</c:v>
                </c:pt>
                <c:pt idx="2913">
                  <c:v>-9.4264408316716679</c:v>
                </c:pt>
                <c:pt idx="2914">
                  <c:v>-9.2103555540545354</c:v>
                </c:pt>
                <c:pt idx="2915">
                  <c:v>-9.3375462706411643</c:v>
                </c:pt>
                <c:pt idx="2916">
                  <c:v>-9.315628366458121</c:v>
                </c:pt>
                <c:pt idx="2917">
                  <c:v>-9.4415813164291116</c:v>
                </c:pt>
                <c:pt idx="2918">
                  <c:v>-8.9703628657507473</c:v>
                </c:pt>
                <c:pt idx="2919">
                  <c:v>-8.7872917276910556</c:v>
                </c:pt>
                <c:pt idx="2920">
                  <c:v>-8.5475749804119818</c:v>
                </c:pt>
                <c:pt idx="2921">
                  <c:v>-8.448998651777039</c:v>
                </c:pt>
                <c:pt idx="2922">
                  <c:v>-8.7628989026040802</c:v>
                </c:pt>
                <c:pt idx="2923">
                  <c:v>-8.8788774112287765</c:v>
                </c:pt>
                <c:pt idx="2924">
                  <c:v>-8.8800430688227614</c:v>
                </c:pt>
                <c:pt idx="2925">
                  <c:v>-8.7742581982103474</c:v>
                </c:pt>
                <c:pt idx="2926">
                  <c:v>-8.9291376618756839</c:v>
                </c:pt>
                <c:pt idx="2927">
                  <c:v>-9.148769019690949</c:v>
                </c:pt>
                <c:pt idx="2928">
                  <c:v>-9.4520226561320513</c:v>
                </c:pt>
                <c:pt idx="2929">
                  <c:v>-9.4505091657665474</c:v>
                </c:pt>
                <c:pt idx="2930">
                  <c:v>-9.0579805159674116</c:v>
                </c:pt>
                <c:pt idx="2931">
                  <c:v>-8.9685491997195665</c:v>
                </c:pt>
                <c:pt idx="2932">
                  <c:v>-8.9345974030907911</c:v>
                </c:pt>
                <c:pt idx="2933">
                  <c:v>-8.8303875298036125</c:v>
                </c:pt>
                <c:pt idx="2934">
                  <c:v>-8.79646187816771</c:v>
                </c:pt>
                <c:pt idx="2935">
                  <c:v>-8.9600850836237615</c:v>
                </c:pt>
                <c:pt idx="2936">
                  <c:v>-8.710277184077718</c:v>
                </c:pt>
                <c:pt idx="2937">
                  <c:v>-8.912996033151801</c:v>
                </c:pt>
                <c:pt idx="2938">
                  <c:v>-8.5419300083423462</c:v>
                </c:pt>
                <c:pt idx="2939">
                  <c:v>-8.4956347162350845</c:v>
                </c:pt>
                <c:pt idx="2940">
                  <c:v>-8.5717977445824545</c:v>
                </c:pt>
                <c:pt idx="2941">
                  <c:v>-8.4362252887660585</c:v>
                </c:pt>
                <c:pt idx="2942">
                  <c:v>-8.417109052551945</c:v>
                </c:pt>
                <c:pt idx="2943">
                  <c:v>-8.3778351667049531</c:v>
                </c:pt>
                <c:pt idx="2944">
                  <c:v>-8.4467861669904405</c:v>
                </c:pt>
                <c:pt idx="2945">
                  <c:v>-8.394319914808527</c:v>
                </c:pt>
                <c:pt idx="2946">
                  <c:v>-8.3461949935341355</c:v>
                </c:pt>
                <c:pt idx="2947">
                  <c:v>-8.3199742224159419</c:v>
                </c:pt>
                <c:pt idx="2948">
                  <c:v>-8.317297624756522</c:v>
                </c:pt>
                <c:pt idx="2949">
                  <c:v>-8.2924868158868854</c:v>
                </c:pt>
                <c:pt idx="2950">
                  <c:v>-8.3530739281895698</c:v>
                </c:pt>
                <c:pt idx="2951">
                  <c:v>-8.5023050296194409</c:v>
                </c:pt>
                <c:pt idx="2952">
                  <c:v>-8.4028039812033199</c:v>
                </c:pt>
                <c:pt idx="2953">
                  <c:v>-8.5098413915185898</c:v>
                </c:pt>
                <c:pt idx="2954">
                  <c:v>-8.8739216752711645</c:v>
                </c:pt>
                <c:pt idx="2955">
                  <c:v>-8.8250327481563904</c:v>
                </c:pt>
                <c:pt idx="2956">
                  <c:v>-8.5745559315513891</c:v>
                </c:pt>
                <c:pt idx="2957">
                  <c:v>-8.4920729635650627</c:v>
                </c:pt>
                <c:pt idx="2958">
                  <c:v>-7.9362250229249724</c:v>
                </c:pt>
                <c:pt idx="2959">
                  <c:v>-7.9172666832285774</c:v>
                </c:pt>
                <c:pt idx="2960">
                  <c:v>-7.9630414140977219</c:v>
                </c:pt>
                <c:pt idx="2961">
                  <c:v>-8.0227086089324331</c:v>
                </c:pt>
                <c:pt idx="2962">
                  <c:v>-8.0998176444986729</c:v>
                </c:pt>
                <c:pt idx="2963">
                  <c:v>-8.2381035733195471</c:v>
                </c:pt>
                <c:pt idx="2964">
                  <c:v>-8.2201716627853489</c:v>
                </c:pt>
                <c:pt idx="2965">
                  <c:v>-8.2658554658416925</c:v>
                </c:pt>
                <c:pt idx="2966">
                  <c:v>-8.3034538283868446</c:v>
                </c:pt>
                <c:pt idx="2967">
                  <c:v>-8.2954854964888725</c:v>
                </c:pt>
                <c:pt idx="2968">
                  <c:v>-8.4775853633818272</c:v>
                </c:pt>
                <c:pt idx="2969">
                  <c:v>-8.4837850478430443</c:v>
                </c:pt>
                <c:pt idx="2970">
                  <c:v>-8.4372049762066208</c:v>
                </c:pt>
                <c:pt idx="2971">
                  <c:v>-8.5591989991964734</c:v>
                </c:pt>
                <c:pt idx="2972">
                  <c:v>-8.5173631768183355</c:v>
                </c:pt>
                <c:pt idx="2973">
                  <c:v>-8.7131693287036693</c:v>
                </c:pt>
                <c:pt idx="2974">
                  <c:v>-8.8512011677491245</c:v>
                </c:pt>
                <c:pt idx="2975">
                  <c:v>-9.1147386069094303</c:v>
                </c:pt>
                <c:pt idx="2976">
                  <c:v>-8.7607126246072902</c:v>
                </c:pt>
                <c:pt idx="2977">
                  <c:v>-8.6899619737431362</c:v>
                </c:pt>
                <c:pt idx="2978">
                  <c:v>-8.4454850683150369</c:v>
                </c:pt>
                <c:pt idx="2979">
                  <c:v>-8.3200670596698849</c:v>
                </c:pt>
                <c:pt idx="2980">
                  <c:v>-8.2628733724573991</c:v>
                </c:pt>
                <c:pt idx="2981">
                  <c:v>-8.1364523584135462</c:v>
                </c:pt>
                <c:pt idx="2982">
                  <c:v>-8.1805880477183752</c:v>
                </c:pt>
                <c:pt idx="2983">
                  <c:v>-8.1899984007093654</c:v>
                </c:pt>
                <c:pt idx="2984">
                  <c:v>-8.3646630444520653</c:v>
                </c:pt>
                <c:pt idx="2985">
                  <c:v>-8.2639756073930588</c:v>
                </c:pt>
                <c:pt idx="2986">
                  <c:v>-8.4746161881403665</c:v>
                </c:pt>
                <c:pt idx="2987">
                  <c:v>-8.8109436068960534</c:v>
                </c:pt>
                <c:pt idx="2988">
                  <c:v>-8.5524055888610508</c:v>
                </c:pt>
                <c:pt idx="2989">
                  <c:v>-8.6480482566873924</c:v>
                </c:pt>
                <c:pt idx="2990">
                  <c:v>-8.5144601135837714</c:v>
                </c:pt>
                <c:pt idx="2991">
                  <c:v>-8.3718003365405913</c:v>
                </c:pt>
                <c:pt idx="2992">
                  <c:v>-8.5408411953776628</c:v>
                </c:pt>
                <c:pt idx="2993">
                  <c:v>-8.9848818485418871</c:v>
                </c:pt>
                <c:pt idx="2994">
                  <c:v>-9.3195195921961016</c:v>
                </c:pt>
                <c:pt idx="2995">
                  <c:v>-9.1593259382685108</c:v>
                </c:pt>
                <c:pt idx="2996">
                  <c:v>-8.9049179945527648</c:v>
                </c:pt>
                <c:pt idx="2997">
                  <c:v>-8.5628069313970965</c:v>
                </c:pt>
                <c:pt idx="2998">
                  <c:v>-8.2025640900839978</c:v>
                </c:pt>
                <c:pt idx="2999">
                  <c:v>-8.368049595412673</c:v>
                </c:pt>
                <c:pt idx="3000">
                  <c:v>-8.2629645628552275</c:v>
                </c:pt>
                <c:pt idx="3001">
                  <c:v>-8.1971547999185095</c:v>
                </c:pt>
                <c:pt idx="3002">
                  <c:v>-8.0690326527722984</c:v>
                </c:pt>
                <c:pt idx="3003">
                  <c:v>-8.1169189766661098</c:v>
                </c:pt>
                <c:pt idx="3004">
                  <c:v>-7.9850969037530426</c:v>
                </c:pt>
                <c:pt idx="3005">
                  <c:v>-8.4756280913652073</c:v>
                </c:pt>
                <c:pt idx="3006">
                  <c:v>-8.5898452944714982</c:v>
                </c:pt>
                <c:pt idx="3007">
                  <c:v>-8.8200484493313827</c:v>
                </c:pt>
                <c:pt idx="3008">
                  <c:v>-8.6827613137589328</c:v>
                </c:pt>
                <c:pt idx="3009">
                  <c:v>-8.77723639070682</c:v>
                </c:pt>
                <c:pt idx="3010">
                  <c:v>-8.541832364373759</c:v>
                </c:pt>
                <c:pt idx="3011">
                  <c:v>-8.4885176580666126</c:v>
                </c:pt>
                <c:pt idx="3012">
                  <c:v>-8.3479638458931333</c:v>
                </c:pt>
                <c:pt idx="3013">
                  <c:v>-8.0999454537302604</c:v>
                </c:pt>
                <c:pt idx="3014">
                  <c:v>-8.3239841531222147</c:v>
                </c:pt>
                <c:pt idx="3015">
                  <c:v>-8.3747478417312635</c:v>
                </c:pt>
                <c:pt idx="3016">
                  <c:v>-8.3577952974128351</c:v>
                </c:pt>
                <c:pt idx="3017">
                  <c:v>-8.2944674157000371</c:v>
                </c:pt>
                <c:pt idx="3018">
                  <c:v>-8.2794109844965789</c:v>
                </c:pt>
                <c:pt idx="3019">
                  <c:v>-8.180979841022852</c:v>
                </c:pt>
                <c:pt idx="3020">
                  <c:v>-8.4877557069392449</c:v>
                </c:pt>
                <c:pt idx="3021">
                  <c:v>-8.5239438807882113</c:v>
                </c:pt>
                <c:pt idx="3022">
                  <c:v>-8.6169866653731262</c:v>
                </c:pt>
                <c:pt idx="3023">
                  <c:v>-9.1440937981877166</c:v>
                </c:pt>
                <c:pt idx="3024">
                  <c:v>-9.2205071578873969</c:v>
                </c:pt>
                <c:pt idx="3025">
                  <c:v>-9.0896094126202236</c:v>
                </c:pt>
                <c:pt idx="3026">
                  <c:v>-8.6559643345506387</c:v>
                </c:pt>
                <c:pt idx="3027">
                  <c:v>-8.8055485178374049</c:v>
                </c:pt>
                <c:pt idx="3028">
                  <c:v>-8.8308282819303709</c:v>
                </c:pt>
                <c:pt idx="3029">
                  <c:v>-8.767701617701622</c:v>
                </c:pt>
                <c:pt idx="3030">
                  <c:v>-8.9319923831782759</c:v>
                </c:pt>
                <c:pt idx="3031">
                  <c:v>-8.8189022039524456</c:v>
                </c:pt>
                <c:pt idx="3032">
                  <c:v>-8.7942541594225485</c:v>
                </c:pt>
                <c:pt idx="3033">
                  <c:v>-8.8290602680743717</c:v>
                </c:pt>
                <c:pt idx="3034">
                  <c:v>-9.018408307288281</c:v>
                </c:pt>
                <c:pt idx="3035">
                  <c:v>-8.8371523454119458</c:v>
                </c:pt>
                <c:pt idx="3036">
                  <c:v>-8.6896042528557658</c:v>
                </c:pt>
                <c:pt idx="3037">
                  <c:v>-8.838397933163348</c:v>
                </c:pt>
                <c:pt idx="3038">
                  <c:v>-8.4150453837778478</c:v>
                </c:pt>
                <c:pt idx="3039">
                  <c:v>-8.4159110122865943</c:v>
                </c:pt>
                <c:pt idx="3040">
                  <c:v>-8.4293947115248606</c:v>
                </c:pt>
                <c:pt idx="3041">
                  <c:v>-8.3307332226966153</c:v>
                </c:pt>
                <c:pt idx="3042">
                  <c:v>-8.4278952177138819</c:v>
                </c:pt>
                <c:pt idx="3043">
                  <c:v>-8.412527935895227</c:v>
                </c:pt>
                <c:pt idx="3044">
                  <c:v>-8.332503104160109</c:v>
                </c:pt>
                <c:pt idx="3045">
                  <c:v>-8.3307254622390019</c:v>
                </c:pt>
                <c:pt idx="3046">
                  <c:v>-8.3420174971332273</c:v>
                </c:pt>
                <c:pt idx="3047">
                  <c:v>-8.443299622565787</c:v>
                </c:pt>
                <c:pt idx="3048">
                  <c:v>-8.5427412801493237</c:v>
                </c:pt>
                <c:pt idx="3049">
                  <c:v>-8.7802213320097451</c:v>
                </c:pt>
                <c:pt idx="3050">
                  <c:v>-8.534792441570433</c:v>
                </c:pt>
                <c:pt idx="3051">
                  <c:v>-8.6768361775707881</c:v>
                </c:pt>
                <c:pt idx="3052">
                  <c:v>-8.7714216731666692</c:v>
                </c:pt>
                <c:pt idx="3053">
                  <c:v>-9.0129163325348998</c:v>
                </c:pt>
                <c:pt idx="3054">
                  <c:v>-9.1224487729760462</c:v>
                </c:pt>
                <c:pt idx="3055">
                  <c:v>-8.9993151952926915</c:v>
                </c:pt>
                <c:pt idx="3056">
                  <c:v>-8.6176530594675107</c:v>
                </c:pt>
                <c:pt idx="3057">
                  <c:v>-8.5612633352840266</c:v>
                </c:pt>
                <c:pt idx="3058">
                  <c:v>-8.2582225843660471</c:v>
                </c:pt>
                <c:pt idx="3059">
                  <c:v>-8.2293672444912698</c:v>
                </c:pt>
                <c:pt idx="3060">
                  <c:v>-8.2631265976187969</c:v>
                </c:pt>
                <c:pt idx="3061">
                  <c:v>-8.155533680250235</c:v>
                </c:pt>
                <c:pt idx="3062">
                  <c:v>-8.08085887526099</c:v>
                </c:pt>
                <c:pt idx="3063">
                  <c:v>-8.4878786419990178</c:v>
                </c:pt>
                <c:pt idx="3064">
                  <c:v>-8.4661618745288063</c:v>
                </c:pt>
                <c:pt idx="3065">
                  <c:v>-8.7254156162750913</c:v>
                </c:pt>
                <c:pt idx="3066">
                  <c:v>-8.7118424307121014</c:v>
                </c:pt>
                <c:pt idx="3067">
                  <c:v>-8.5679300612190268</c:v>
                </c:pt>
                <c:pt idx="3068">
                  <c:v>-8.9569320910855552</c:v>
                </c:pt>
                <c:pt idx="3069">
                  <c:v>-9.3048483689685515</c:v>
                </c:pt>
                <c:pt idx="3070">
                  <c:v>-9.5079968759659241</c:v>
                </c:pt>
                <c:pt idx="3071">
                  <c:v>-9.7661615545323794</c:v>
                </c:pt>
                <c:pt idx="3072">
                  <c:v>-10.174335713267329</c:v>
                </c:pt>
                <c:pt idx="3073">
                  <c:v>-10.012092356332305</c:v>
                </c:pt>
                <c:pt idx="3074">
                  <c:v>-9.3597183178669958</c:v>
                </c:pt>
                <c:pt idx="3075">
                  <c:v>-8.8942408929745866</c:v>
                </c:pt>
                <c:pt idx="3076">
                  <c:v>-8.4851447121769912</c:v>
                </c:pt>
                <c:pt idx="3077">
                  <c:v>-8.0027129690424275</c:v>
                </c:pt>
                <c:pt idx="3078">
                  <c:v>-7.9779299086395117</c:v>
                </c:pt>
                <c:pt idx="3079">
                  <c:v>-8.6607261331474845</c:v>
                </c:pt>
                <c:pt idx="3080">
                  <c:v>-8.5655708717002685</c:v>
                </c:pt>
                <c:pt idx="3081">
                  <c:v>-8.3083482022840514</c:v>
                </c:pt>
                <c:pt idx="3082">
                  <c:v>-8.0390906470723316</c:v>
                </c:pt>
                <c:pt idx="3083">
                  <c:v>-7.9782551896973288</c:v>
                </c:pt>
                <c:pt idx="3084">
                  <c:v>-7.9776664540145976</c:v>
                </c:pt>
                <c:pt idx="3085">
                  <c:v>-8.1526813398190168</c:v>
                </c:pt>
                <c:pt idx="3086">
                  <c:v>-8.83655545704441</c:v>
                </c:pt>
                <c:pt idx="3087">
                  <c:v>-8.7740967952259901</c:v>
                </c:pt>
                <c:pt idx="3088">
                  <c:v>-8.9687802729763941</c:v>
                </c:pt>
                <c:pt idx="3089">
                  <c:v>-8.5627667264413372</c:v>
                </c:pt>
                <c:pt idx="3090">
                  <c:v>-8.6431637116191684</c:v>
                </c:pt>
                <c:pt idx="3091">
                  <c:v>-8.8864094475351241</c:v>
                </c:pt>
                <c:pt idx="3092">
                  <c:v>-8.5595388126374683</c:v>
                </c:pt>
                <c:pt idx="3093">
                  <c:v>-8.3385488211105052</c:v>
                </c:pt>
                <c:pt idx="3094">
                  <c:v>-8.631544183044749</c:v>
                </c:pt>
                <c:pt idx="3095">
                  <c:v>-8.624163675495442</c:v>
                </c:pt>
                <c:pt idx="3096">
                  <c:v>-8.939576815987138</c:v>
                </c:pt>
                <c:pt idx="3097">
                  <c:v>-8.9565579930391142</c:v>
                </c:pt>
                <c:pt idx="3098">
                  <c:v>-8.9273528602792034</c:v>
                </c:pt>
                <c:pt idx="3099">
                  <c:v>-8.7446599091331745</c:v>
                </c:pt>
                <c:pt idx="3100">
                  <c:v>-8.4954430592685029</c:v>
                </c:pt>
                <c:pt idx="3101">
                  <c:v>-8.3981427084102336</c:v>
                </c:pt>
                <c:pt idx="3102">
                  <c:v>-8.2963043146291042</c:v>
                </c:pt>
                <c:pt idx="3103">
                  <c:v>-8.2571149413914782</c:v>
                </c:pt>
                <c:pt idx="3104">
                  <c:v>-8.2446928208010526</c:v>
                </c:pt>
                <c:pt idx="3105">
                  <c:v>-8.1913998038195395</c:v>
                </c:pt>
                <c:pt idx="3106">
                  <c:v>-7.9447790347943812</c:v>
                </c:pt>
                <c:pt idx="3107">
                  <c:v>-7.9362171256774072</c:v>
                </c:pt>
                <c:pt idx="3108">
                  <c:v>-8.0400694277564337</c:v>
                </c:pt>
                <c:pt idx="3109">
                  <c:v>-8.3510839634920249</c:v>
                </c:pt>
                <c:pt idx="3110">
                  <c:v>-8.6141669668166578</c:v>
                </c:pt>
                <c:pt idx="3111">
                  <c:v>-8.6925773159312296</c:v>
                </c:pt>
                <c:pt idx="3112">
                  <c:v>-8.6722942537451395</c:v>
                </c:pt>
                <c:pt idx="3113">
                  <c:v>-8.6604787598384885</c:v>
                </c:pt>
                <c:pt idx="3114">
                  <c:v>-8.7337050987368645</c:v>
                </c:pt>
                <c:pt idx="3115">
                  <c:v>-8.7194689107399146</c:v>
                </c:pt>
                <c:pt idx="3116">
                  <c:v>-8.80223016007354</c:v>
                </c:pt>
                <c:pt idx="3117">
                  <c:v>-8.3268712593945633</c:v>
                </c:pt>
                <c:pt idx="3118">
                  <c:v>-8.5228970739176724</c:v>
                </c:pt>
                <c:pt idx="3119">
                  <c:v>-8.081374401052992</c:v>
                </c:pt>
                <c:pt idx="3120">
                  <c:v>-7.987406362379863</c:v>
                </c:pt>
                <c:pt idx="3121">
                  <c:v>-7.9505751369019446</c:v>
                </c:pt>
                <c:pt idx="3122">
                  <c:v>-7.9984973348711339</c:v>
                </c:pt>
                <c:pt idx="3123">
                  <c:v>-8.2697627738494326</c:v>
                </c:pt>
                <c:pt idx="3124">
                  <c:v>-8.0215801002403282</c:v>
                </c:pt>
                <c:pt idx="3125">
                  <c:v>-8.3090037145550788</c:v>
                </c:pt>
                <c:pt idx="3126">
                  <c:v>-8.5194311623079582</c:v>
                </c:pt>
                <c:pt idx="3127">
                  <c:v>-8.7052363158842532</c:v>
                </c:pt>
                <c:pt idx="3128">
                  <c:v>-9.3444455842878593</c:v>
                </c:pt>
                <c:pt idx="3129">
                  <c:v>-9.3855634013455855</c:v>
                </c:pt>
                <c:pt idx="3130">
                  <c:v>-9.2234344845848018</c:v>
                </c:pt>
                <c:pt idx="3131">
                  <c:v>-9.8760536623103192</c:v>
                </c:pt>
                <c:pt idx="3132">
                  <c:v>-10.105666011073726</c:v>
                </c:pt>
                <c:pt idx="3133">
                  <c:v>-11.209342992212592</c:v>
                </c:pt>
                <c:pt idx="3134">
                  <c:v>-10.397720990418037</c:v>
                </c:pt>
                <c:pt idx="3135">
                  <c:v>-9.0524637328692279</c:v>
                </c:pt>
                <c:pt idx="3136">
                  <c:v>-8.7623709783856185</c:v>
                </c:pt>
                <c:pt idx="3137">
                  <c:v>-8.3736489085956993</c:v>
                </c:pt>
                <c:pt idx="3138">
                  <c:v>-8.2956011293451244</c:v>
                </c:pt>
                <c:pt idx="3139">
                  <c:v>-8.114426491465208</c:v>
                </c:pt>
                <c:pt idx="3140">
                  <c:v>-7.9765066759303078</c:v>
                </c:pt>
                <c:pt idx="3141">
                  <c:v>-8.036031667062705</c:v>
                </c:pt>
                <c:pt idx="3142">
                  <c:v>-8.0807425209225485</c:v>
                </c:pt>
                <c:pt idx="3143">
                  <c:v>-8.3172404919597671</c:v>
                </c:pt>
                <c:pt idx="3144">
                  <c:v>-8.3958790154983323</c:v>
                </c:pt>
                <c:pt idx="3145">
                  <c:v>-8.8355202989419563</c:v>
                </c:pt>
                <c:pt idx="3146">
                  <c:v>-9.2354929644364603</c:v>
                </c:pt>
                <c:pt idx="3147">
                  <c:v>-9.6211847029977431</c:v>
                </c:pt>
                <c:pt idx="3148">
                  <c:v>-9.6709603954461496</c:v>
                </c:pt>
                <c:pt idx="3149">
                  <c:v>-9.9207843886647566</c:v>
                </c:pt>
                <c:pt idx="3150">
                  <c:v>-9.7178637501362601</c:v>
                </c:pt>
                <c:pt idx="3151">
                  <c:v>-9.5573541700360209</c:v>
                </c:pt>
                <c:pt idx="3152">
                  <c:v>-9.2290094990314877</c:v>
                </c:pt>
                <c:pt idx="3153">
                  <c:v>-9.5523906401294081</c:v>
                </c:pt>
                <c:pt idx="3154">
                  <c:v>-9.4839478237740291</c:v>
                </c:pt>
                <c:pt idx="3155">
                  <c:v>-10.133023016263772</c:v>
                </c:pt>
                <c:pt idx="3156">
                  <c:v>-9.4548241897212275</c:v>
                </c:pt>
                <c:pt idx="3157">
                  <c:v>-9.0286426669597866</c:v>
                </c:pt>
                <c:pt idx="3158">
                  <c:v>-7.8073644904169086</c:v>
                </c:pt>
                <c:pt idx="3159">
                  <c:v>-8.3108933445477806</c:v>
                </c:pt>
                <c:pt idx="3160">
                  <c:v>-9.0526887440971979</c:v>
                </c:pt>
                <c:pt idx="3161">
                  <c:v>-9.5550225345354001</c:v>
                </c:pt>
                <c:pt idx="3162">
                  <c:v>-9.8506556915517276</c:v>
                </c:pt>
                <c:pt idx="3163">
                  <c:v>-9.5452771910004053</c:v>
                </c:pt>
                <c:pt idx="3164">
                  <c:v>-10.401557214247291</c:v>
                </c:pt>
                <c:pt idx="3165">
                  <c:v>-10.54428163104839</c:v>
                </c:pt>
                <c:pt idx="3166">
                  <c:v>-10.619290549056851</c:v>
                </c:pt>
                <c:pt idx="3167">
                  <c:v>-9.5942578740937101</c:v>
                </c:pt>
                <c:pt idx="3168">
                  <c:v>-9.2306666544319143</c:v>
                </c:pt>
                <c:pt idx="3169">
                  <c:v>-9.3500356113785408</c:v>
                </c:pt>
                <c:pt idx="3170">
                  <c:v>-9.3453460191489359</c:v>
                </c:pt>
                <c:pt idx="3171">
                  <c:v>-9.5019873966868484</c:v>
                </c:pt>
                <c:pt idx="3172">
                  <c:v>-9.3751203320478549</c:v>
                </c:pt>
                <c:pt idx="3173">
                  <c:v>-9.1037991725085625</c:v>
                </c:pt>
                <c:pt idx="3174">
                  <c:v>-8.7520308418638582</c:v>
                </c:pt>
                <c:pt idx="3175">
                  <c:v>-8.4877798707456282</c:v>
                </c:pt>
                <c:pt idx="3176">
                  <c:v>-8.5902826371918231</c:v>
                </c:pt>
                <c:pt idx="3177">
                  <c:v>-8.5186034603876752</c:v>
                </c:pt>
                <c:pt idx="3178">
                  <c:v>-8.2872886134184185</c:v>
                </c:pt>
                <c:pt idx="3179">
                  <c:v>-8.5597499890329214</c:v>
                </c:pt>
                <c:pt idx="3180">
                  <c:v>-8.4815797966594531</c:v>
                </c:pt>
                <c:pt idx="3181">
                  <c:v>-8.5553507042628603</c:v>
                </c:pt>
                <c:pt idx="3182">
                  <c:v>-8.363782488040842</c:v>
                </c:pt>
                <c:pt idx="3183">
                  <c:v>-8.5216563223108324</c:v>
                </c:pt>
                <c:pt idx="3184">
                  <c:v>-8.530816309985866</c:v>
                </c:pt>
                <c:pt idx="3185">
                  <c:v>-8.6775990194145525</c:v>
                </c:pt>
                <c:pt idx="3186">
                  <c:v>-8.7625169300153569</c:v>
                </c:pt>
                <c:pt idx="3187">
                  <c:v>-8.8108139440269948</c:v>
                </c:pt>
                <c:pt idx="3188">
                  <c:v>-8.7299279634765377</c:v>
                </c:pt>
                <c:pt idx="3189">
                  <c:v>-9.3179183924455415</c:v>
                </c:pt>
                <c:pt idx="3190">
                  <c:v>-9.4547618381917644</c:v>
                </c:pt>
                <c:pt idx="3191">
                  <c:v>-9.5283743947768524</c:v>
                </c:pt>
                <c:pt idx="3192">
                  <c:v>-9.0043406386818514</c:v>
                </c:pt>
                <c:pt idx="3193">
                  <c:v>-8.6919962813538518</c:v>
                </c:pt>
                <c:pt idx="3194">
                  <c:v>-8.4304574939183237</c:v>
                </c:pt>
                <c:pt idx="3195">
                  <c:v>-8.3352969319704737</c:v>
                </c:pt>
                <c:pt idx="3196">
                  <c:v>-8.1957196104522438</c:v>
                </c:pt>
                <c:pt idx="3197">
                  <c:v>-8.061945654376764</c:v>
                </c:pt>
                <c:pt idx="3198">
                  <c:v>-8.1176218976588324</c:v>
                </c:pt>
                <c:pt idx="3199">
                  <c:v>-8.4900285285346122</c:v>
                </c:pt>
                <c:pt idx="3200">
                  <c:v>-8.4804691259434417</c:v>
                </c:pt>
                <c:pt idx="3201">
                  <c:v>-8.3044657416717751</c:v>
                </c:pt>
                <c:pt idx="3202">
                  <c:v>-8.2788698749896934</c:v>
                </c:pt>
                <c:pt idx="3203">
                  <c:v>-8.2605927384905691</c:v>
                </c:pt>
                <c:pt idx="3204">
                  <c:v>-9.1388779542328802</c:v>
                </c:pt>
                <c:pt idx="3205">
                  <c:v>-9.7129663176265115</c:v>
                </c:pt>
                <c:pt idx="3206">
                  <c:v>-10.575938040504409</c:v>
                </c:pt>
                <c:pt idx="3207">
                  <c:v>-11.058924670400813</c:v>
                </c:pt>
                <c:pt idx="3208">
                  <c:v>-10.433603657480766</c:v>
                </c:pt>
                <c:pt idx="3209">
                  <c:v>-10.400794491594365</c:v>
                </c:pt>
                <c:pt idx="3210">
                  <c:v>-9.9975016255778737</c:v>
                </c:pt>
                <c:pt idx="3211">
                  <c:v>-9.5011660553503603</c:v>
                </c:pt>
                <c:pt idx="3212">
                  <c:v>-9.3680261321453191</c:v>
                </c:pt>
                <c:pt idx="3213">
                  <c:v>-9.4578295902213085</c:v>
                </c:pt>
                <c:pt idx="3214">
                  <c:v>-9.6641426985780097</c:v>
                </c:pt>
                <c:pt idx="3215">
                  <c:v>-9.1576803238946809</c:v>
                </c:pt>
                <c:pt idx="3216">
                  <c:v>-8.6782883424371864</c:v>
                </c:pt>
                <c:pt idx="3217">
                  <c:v>-8.4773511718399543</c:v>
                </c:pt>
                <c:pt idx="3218">
                  <c:v>-8.467377183045409</c:v>
                </c:pt>
                <c:pt idx="3219">
                  <c:v>-8.5357823459382569</c:v>
                </c:pt>
                <c:pt idx="3220">
                  <c:v>-8.5371090790908326</c:v>
                </c:pt>
                <c:pt idx="3221">
                  <c:v>-8.3503701099799432</c:v>
                </c:pt>
                <c:pt idx="3222">
                  <c:v>-8.31947663840708</c:v>
                </c:pt>
                <c:pt idx="3223">
                  <c:v>-8.5917433258588254</c:v>
                </c:pt>
                <c:pt idx="3224">
                  <c:v>-9.2622081547083699</c:v>
                </c:pt>
                <c:pt idx="3225">
                  <c:v>-9.1842702592217265</c:v>
                </c:pt>
                <c:pt idx="3226">
                  <c:v>-9.1809121483079963</c:v>
                </c:pt>
                <c:pt idx="3227">
                  <c:v>-9.140103323647951</c:v>
                </c:pt>
                <c:pt idx="3228">
                  <c:v>-9.3523538017582926</c:v>
                </c:pt>
                <c:pt idx="3229">
                  <c:v>-10.02085335239518</c:v>
                </c:pt>
                <c:pt idx="3230">
                  <c:v>-10.555087398179664</c:v>
                </c:pt>
                <c:pt idx="3231">
                  <c:v>-10.346077875267751</c:v>
                </c:pt>
                <c:pt idx="3232">
                  <c:v>-10.487666712239662</c:v>
                </c:pt>
                <c:pt idx="3233">
                  <c:v>-10.243801420555583</c:v>
                </c:pt>
                <c:pt idx="3234">
                  <c:v>-8.7895710055387646</c:v>
                </c:pt>
                <c:pt idx="3235">
                  <c:v>-8.4789717613675872</c:v>
                </c:pt>
                <c:pt idx="3236">
                  <c:v>-8.4857214675113042</c:v>
                </c:pt>
                <c:pt idx="3237">
                  <c:v>-8.2740478602826641</c:v>
                </c:pt>
                <c:pt idx="3238">
                  <c:v>-8.1999510169919869</c:v>
                </c:pt>
                <c:pt idx="3239">
                  <c:v>-8.4290592990960178</c:v>
                </c:pt>
                <c:pt idx="3240">
                  <c:v>-8.4717021919794409</c:v>
                </c:pt>
                <c:pt idx="3241">
                  <c:v>-8.5068568348287581</c:v>
                </c:pt>
                <c:pt idx="3242">
                  <c:v>-8.4202805086372727</c:v>
                </c:pt>
                <c:pt idx="3243">
                  <c:v>-8.5932651091423118</c:v>
                </c:pt>
                <c:pt idx="3244">
                  <c:v>-9.0760069695970529</c:v>
                </c:pt>
                <c:pt idx="3245">
                  <c:v>-8.8770047347353707</c:v>
                </c:pt>
                <c:pt idx="3246">
                  <c:v>-8.8474985063621023</c:v>
                </c:pt>
                <c:pt idx="3247">
                  <c:v>-8.6845420994744291</c:v>
                </c:pt>
                <c:pt idx="3248">
                  <c:v>-9.1120247121931826</c:v>
                </c:pt>
                <c:pt idx="3249">
                  <c:v>-8.8152668178948179</c:v>
                </c:pt>
                <c:pt idx="3250">
                  <c:v>-8.9290999056483411</c:v>
                </c:pt>
                <c:pt idx="3251">
                  <c:v>-9.0104461496208099</c:v>
                </c:pt>
                <c:pt idx="3252">
                  <c:v>-9.2215378796374257</c:v>
                </c:pt>
                <c:pt idx="3253">
                  <c:v>-9.3840882076108034</c:v>
                </c:pt>
                <c:pt idx="3254">
                  <c:v>-8.2411016626472993</c:v>
                </c:pt>
                <c:pt idx="3255">
                  <c:v>-8.0897928740854699</c:v>
                </c:pt>
                <c:pt idx="3256">
                  <c:v>-8.1072315235655985</c:v>
                </c:pt>
                <c:pt idx="3257">
                  <c:v>-8.1564863003676589</c:v>
                </c:pt>
                <c:pt idx="3258">
                  <c:v>-8.0853947845976304</c:v>
                </c:pt>
                <c:pt idx="3259">
                  <c:v>-8.155009355466003</c:v>
                </c:pt>
                <c:pt idx="3260">
                  <c:v>-8.3256121650069037</c:v>
                </c:pt>
                <c:pt idx="3261">
                  <c:v>-8.1934007649047533</c:v>
                </c:pt>
                <c:pt idx="3262">
                  <c:v>-8.2846851524648102</c:v>
                </c:pt>
                <c:pt idx="3263">
                  <c:v>-8.6006008172273845</c:v>
                </c:pt>
                <c:pt idx="3264">
                  <c:v>-8.8605794138972627</c:v>
                </c:pt>
                <c:pt idx="3265">
                  <c:v>-8.8464219950667893</c:v>
                </c:pt>
                <c:pt idx="3266">
                  <c:v>-8.7428135176149695</c:v>
                </c:pt>
                <c:pt idx="3267">
                  <c:v>-9.2634972158982869</c:v>
                </c:pt>
                <c:pt idx="3268">
                  <c:v>-9.3886598678871636</c:v>
                </c:pt>
                <c:pt idx="3269">
                  <c:v>-9.4256871634136328</c:v>
                </c:pt>
                <c:pt idx="3270">
                  <c:v>-9.1015900971773824</c:v>
                </c:pt>
                <c:pt idx="3271">
                  <c:v>-9.3041638400940023</c:v>
                </c:pt>
                <c:pt idx="3272">
                  <c:v>-8.8518583945163911</c:v>
                </c:pt>
                <c:pt idx="3273">
                  <c:v>-8.7661195402494165</c:v>
                </c:pt>
                <c:pt idx="3274">
                  <c:v>-8.5196181315732282</c:v>
                </c:pt>
                <c:pt idx="3275">
                  <c:v>-8.4198651977595897</c:v>
                </c:pt>
                <c:pt idx="3276">
                  <c:v>-8.2980669506780611</c:v>
                </c:pt>
                <c:pt idx="3277">
                  <c:v>-8.2755243372142857</c:v>
                </c:pt>
                <c:pt idx="3278">
                  <c:v>-8.5849021566227552</c:v>
                </c:pt>
                <c:pt idx="3279">
                  <c:v>-8.8307646204586234</c:v>
                </c:pt>
                <c:pt idx="3280">
                  <c:v>-8.534578052695597</c:v>
                </c:pt>
                <c:pt idx="3281">
                  <c:v>-8.4918576913708126</c:v>
                </c:pt>
                <c:pt idx="3282">
                  <c:v>-8.6843975398767732</c:v>
                </c:pt>
                <c:pt idx="3283">
                  <c:v>-9.1060823593293101</c:v>
                </c:pt>
                <c:pt idx="3284">
                  <c:v>-10.151190295093649</c:v>
                </c:pt>
                <c:pt idx="3285">
                  <c:v>-10.482726409886236</c:v>
                </c:pt>
                <c:pt idx="3286">
                  <c:v>-10.4795320881138</c:v>
                </c:pt>
                <c:pt idx="3287">
                  <c:v>-11.638270446938657</c:v>
                </c:pt>
                <c:pt idx="3288">
                  <c:v>-11.763174072214364</c:v>
                </c:pt>
                <c:pt idx="3289">
                  <c:v>-13.385181884259593</c:v>
                </c:pt>
                <c:pt idx="3290">
                  <c:v>-13.162625276226093</c:v>
                </c:pt>
                <c:pt idx="3291">
                  <c:v>-11.690085850470902</c:v>
                </c:pt>
                <c:pt idx="3292">
                  <c:v>-10.408209331445418</c:v>
                </c:pt>
                <c:pt idx="3293">
                  <c:v>-9.6077277073233134</c:v>
                </c:pt>
                <c:pt idx="3294">
                  <c:v>-9.3089028435040113</c:v>
                </c:pt>
                <c:pt idx="3295">
                  <c:v>-8.9085578617006522</c:v>
                </c:pt>
                <c:pt idx="3296">
                  <c:v>-8.6733020152862448</c:v>
                </c:pt>
                <c:pt idx="3297">
                  <c:v>-8.5523195316099354</c:v>
                </c:pt>
                <c:pt idx="3298">
                  <c:v>-8.5135352779648681</c:v>
                </c:pt>
                <c:pt idx="3299">
                  <c:v>-8.6319221878640846</c:v>
                </c:pt>
                <c:pt idx="3300">
                  <c:v>-8.5218774250394826</c:v>
                </c:pt>
                <c:pt idx="3301">
                  <c:v>-8.7031107121884155</c:v>
                </c:pt>
                <c:pt idx="3302">
                  <c:v>-8.9874149159048518</c:v>
                </c:pt>
                <c:pt idx="3303">
                  <c:v>-9.289504438871317</c:v>
                </c:pt>
                <c:pt idx="3304">
                  <c:v>-9.945934541484176</c:v>
                </c:pt>
                <c:pt idx="3305">
                  <c:v>-11.069482225959437</c:v>
                </c:pt>
                <c:pt idx="3306">
                  <c:v>-11.759353057465745</c:v>
                </c:pt>
                <c:pt idx="3307">
                  <c:v>-11.830064164592825</c:v>
                </c:pt>
                <c:pt idx="3308">
                  <c:v>-12.263203790501187</c:v>
                </c:pt>
                <c:pt idx="3309">
                  <c:v>-13.421432654195815</c:v>
                </c:pt>
                <c:pt idx="3310">
                  <c:v>-14.234330899708223</c:v>
                </c:pt>
                <c:pt idx="3311">
                  <c:v>-12.878410081978419</c:v>
                </c:pt>
                <c:pt idx="3312">
                  <c:v>-11.153726151814238</c:v>
                </c:pt>
                <c:pt idx="3313">
                  <c:v>-10.05593234784399</c:v>
                </c:pt>
                <c:pt idx="3314">
                  <c:v>-8.6460084033287199</c:v>
                </c:pt>
                <c:pt idx="3315">
                  <c:v>-8.5140992804033342</c:v>
                </c:pt>
                <c:pt idx="3316">
                  <c:v>-8.1924394684882671</c:v>
                </c:pt>
                <c:pt idx="3317">
                  <c:v>-8.3031705933932987</c:v>
                </c:pt>
                <c:pt idx="3318">
                  <c:v>-8.1770028657239244</c:v>
                </c:pt>
                <c:pt idx="3319">
                  <c:v>-8.6201551999390382</c:v>
                </c:pt>
                <c:pt idx="3320">
                  <c:v>-8.6692751422461196</c:v>
                </c:pt>
                <c:pt idx="3321">
                  <c:v>-8.7931736006961234</c:v>
                </c:pt>
                <c:pt idx="3322">
                  <c:v>-9.0061467104348303</c:v>
                </c:pt>
                <c:pt idx="3323">
                  <c:v>-9.203103221398063</c:v>
                </c:pt>
                <c:pt idx="3324">
                  <c:v>-9.8884179110243728</c:v>
                </c:pt>
                <c:pt idx="3325">
                  <c:v>-10.156153292297962</c:v>
                </c:pt>
                <c:pt idx="3326">
                  <c:v>-10.25533316569099</c:v>
                </c:pt>
                <c:pt idx="3327">
                  <c:v>-9.9820293540767153</c:v>
                </c:pt>
                <c:pt idx="3328">
                  <c:v>-10.462696398800386</c:v>
                </c:pt>
                <c:pt idx="3329">
                  <c:v>-10.45754968467393</c:v>
                </c:pt>
                <c:pt idx="3330">
                  <c:v>-10.273264772639477</c:v>
                </c:pt>
                <c:pt idx="3331">
                  <c:v>-9.9475269798748958</c:v>
                </c:pt>
                <c:pt idx="3332">
                  <c:v>-9.6655036488688726</c:v>
                </c:pt>
                <c:pt idx="3333">
                  <c:v>-9.7355830884184318</c:v>
                </c:pt>
                <c:pt idx="3334">
                  <c:v>-9.6222284048506985</c:v>
                </c:pt>
                <c:pt idx="3335">
                  <c:v>-9.3037123039726541</c:v>
                </c:pt>
                <c:pt idx="3336">
                  <c:v>-9.0336877429785325</c:v>
                </c:pt>
                <c:pt idx="3337">
                  <c:v>-9.2854887844864695</c:v>
                </c:pt>
                <c:pt idx="3338">
                  <c:v>-9.0520364359281018</c:v>
                </c:pt>
                <c:pt idx="3339">
                  <c:v>-8.8541860790330631</c:v>
                </c:pt>
                <c:pt idx="3340">
                  <c:v>-9.0569453630014713</c:v>
                </c:pt>
                <c:pt idx="3341">
                  <c:v>-9.972271848659723</c:v>
                </c:pt>
                <c:pt idx="3342">
                  <c:v>-10.831348127924761</c:v>
                </c:pt>
                <c:pt idx="3343">
                  <c:v>-11.310188412766038</c:v>
                </c:pt>
                <c:pt idx="3344">
                  <c:v>-11.586290610552785</c:v>
                </c:pt>
                <c:pt idx="3345">
                  <c:v>-10.629607454414716</c:v>
                </c:pt>
                <c:pt idx="3346">
                  <c:v>-10.94656460150885</c:v>
                </c:pt>
                <c:pt idx="3347">
                  <c:v>-10.742356948211476</c:v>
                </c:pt>
                <c:pt idx="3348">
                  <c:v>-11.651192875276685</c:v>
                </c:pt>
                <c:pt idx="3349">
                  <c:v>-12.500032179906205</c:v>
                </c:pt>
                <c:pt idx="3350">
                  <c:v>-12.462354145581905</c:v>
                </c:pt>
                <c:pt idx="3351">
                  <c:v>-11.228783183916777</c:v>
                </c:pt>
                <c:pt idx="3352">
                  <c:v>-10.800284941414281</c:v>
                </c:pt>
                <c:pt idx="3353">
                  <c:v>-10.551529505786103</c:v>
                </c:pt>
                <c:pt idx="3354">
                  <c:v>-9.3055522952846701</c:v>
                </c:pt>
                <c:pt idx="3355">
                  <c:v>-8.7818519421349226</c:v>
                </c:pt>
                <c:pt idx="3356">
                  <c:v>-8.6171950208155579</c:v>
                </c:pt>
                <c:pt idx="3357">
                  <c:v>-8.5574037391373405</c:v>
                </c:pt>
                <c:pt idx="3358">
                  <c:v>-8.5645954184406925</c:v>
                </c:pt>
                <c:pt idx="3359">
                  <c:v>-8.6224387493245587</c:v>
                </c:pt>
                <c:pt idx="3360">
                  <c:v>-8.9019588325251338</c:v>
                </c:pt>
                <c:pt idx="3361">
                  <c:v>-8.9495600070019545</c:v>
                </c:pt>
                <c:pt idx="3362">
                  <c:v>-9.3696036561285876</c:v>
                </c:pt>
                <c:pt idx="3363">
                  <c:v>-9.5178283138875237</c:v>
                </c:pt>
                <c:pt idx="3364">
                  <c:v>-9.4900631426528097</c:v>
                </c:pt>
                <c:pt idx="3365">
                  <c:v>-9.8318462785954974</c:v>
                </c:pt>
                <c:pt idx="3366">
                  <c:v>-10.382456264457147</c:v>
                </c:pt>
                <c:pt idx="3367">
                  <c:v>-10.071075446167931</c:v>
                </c:pt>
                <c:pt idx="3368">
                  <c:v>-10.284040211238134</c:v>
                </c:pt>
                <c:pt idx="3369">
                  <c:v>-11.034165278534287</c:v>
                </c:pt>
                <c:pt idx="3370">
                  <c:v>-10.625560844253659</c:v>
                </c:pt>
                <c:pt idx="3371">
                  <c:v>-10.369887320382638</c:v>
                </c:pt>
                <c:pt idx="3372">
                  <c:v>-9.7936661085026948</c:v>
                </c:pt>
                <c:pt idx="3373">
                  <c:v>-9.2135106408517444</c:v>
                </c:pt>
                <c:pt idx="3374">
                  <c:v>-8.9518251999809682</c:v>
                </c:pt>
                <c:pt idx="3375">
                  <c:v>-8.7817848826366269</c:v>
                </c:pt>
                <c:pt idx="3376">
                  <c:v>-8.7723477891480659</c:v>
                </c:pt>
                <c:pt idx="3377">
                  <c:v>-8.7674583730833398</c:v>
                </c:pt>
                <c:pt idx="3378">
                  <c:v>-8.8189732047847418</c:v>
                </c:pt>
                <c:pt idx="3379">
                  <c:v>-8.7477307983884689</c:v>
                </c:pt>
                <c:pt idx="3380">
                  <c:v>-8.590188073144537</c:v>
                </c:pt>
                <c:pt idx="3381">
                  <c:v>-8.6952595511402784</c:v>
                </c:pt>
                <c:pt idx="3382">
                  <c:v>-8.6544367160812676</c:v>
                </c:pt>
                <c:pt idx="3383">
                  <c:v>-8.6867534931116968</c:v>
                </c:pt>
                <c:pt idx="3384">
                  <c:v>-9.119416657840917</c:v>
                </c:pt>
                <c:pt idx="3385">
                  <c:v>-9.2264023798685777</c:v>
                </c:pt>
                <c:pt idx="3386">
                  <c:v>-9.2555520784803402</c:v>
                </c:pt>
                <c:pt idx="3387">
                  <c:v>-9.5569051619321623</c:v>
                </c:pt>
                <c:pt idx="3388">
                  <c:v>-9.7091465168172668</c:v>
                </c:pt>
                <c:pt idx="3389">
                  <c:v>-10.329776411462321</c:v>
                </c:pt>
                <c:pt idx="3390">
                  <c:v>-10.825634069596498</c:v>
                </c:pt>
                <c:pt idx="3391">
                  <c:v>-10.712848095068663</c:v>
                </c:pt>
                <c:pt idx="3392">
                  <c:v>-10.415417839925361</c:v>
                </c:pt>
                <c:pt idx="3393">
                  <c:v>-9.9206840300867896</c:v>
                </c:pt>
                <c:pt idx="3394">
                  <c:v>-8.7717460243226721</c:v>
                </c:pt>
                <c:pt idx="3395">
                  <c:v>-8.8045029047899384</c:v>
                </c:pt>
                <c:pt idx="3396">
                  <c:v>-9.0918273576884978</c:v>
                </c:pt>
                <c:pt idx="3397">
                  <c:v>-8.8184268190262447</c:v>
                </c:pt>
                <c:pt idx="3398">
                  <c:v>-9.0557714515218084</c:v>
                </c:pt>
                <c:pt idx="3399">
                  <c:v>-8.8024355105754744</c:v>
                </c:pt>
                <c:pt idx="3400">
                  <c:v>-8.7065434614968904</c:v>
                </c:pt>
                <c:pt idx="3401">
                  <c:v>-8.6685560331845792</c:v>
                </c:pt>
                <c:pt idx="3402">
                  <c:v>-9.0546019893184297</c:v>
                </c:pt>
                <c:pt idx="3403">
                  <c:v>-9.0887994520944702</c:v>
                </c:pt>
                <c:pt idx="3404">
                  <c:v>-9.6486995736981438</c:v>
                </c:pt>
                <c:pt idx="3405">
                  <c:v>-9.6949419310235569</c:v>
                </c:pt>
                <c:pt idx="3406">
                  <c:v>-10.032523010838242</c:v>
                </c:pt>
                <c:pt idx="3407">
                  <c:v>-10.086189541853182</c:v>
                </c:pt>
                <c:pt idx="3408">
                  <c:v>-10.32462221299736</c:v>
                </c:pt>
                <c:pt idx="3409">
                  <c:v>-10.665095805214364</c:v>
                </c:pt>
                <c:pt idx="3410">
                  <c:v>-10.453463351706574</c:v>
                </c:pt>
                <c:pt idx="3411">
                  <c:v>-9.5930880197872952</c:v>
                </c:pt>
                <c:pt idx="3412">
                  <c:v>-9.125582535418177</c:v>
                </c:pt>
                <c:pt idx="3413">
                  <c:v>-8.6452868263376601</c:v>
                </c:pt>
                <c:pt idx="3414">
                  <c:v>-8.1513716505326546</c:v>
                </c:pt>
                <c:pt idx="3415">
                  <c:v>-8.3080974566318684</c:v>
                </c:pt>
                <c:pt idx="3416">
                  <c:v>-8.124725455751916</c:v>
                </c:pt>
                <c:pt idx="3417">
                  <c:v>-8.1651794445513328</c:v>
                </c:pt>
                <c:pt idx="3418">
                  <c:v>-8.3343907411094698</c:v>
                </c:pt>
                <c:pt idx="3419">
                  <c:v>-8.6386970902528244</c:v>
                </c:pt>
                <c:pt idx="3420">
                  <c:v>-9.0754396646301991</c:v>
                </c:pt>
                <c:pt idx="3421">
                  <c:v>-9.4191443161792758</c:v>
                </c:pt>
                <c:pt idx="3422">
                  <c:v>-10.27260481014469</c:v>
                </c:pt>
                <c:pt idx="3423">
                  <c:v>-11.139674237984543</c:v>
                </c:pt>
                <c:pt idx="3424">
                  <c:v>-11.45979915419422</c:v>
                </c:pt>
                <c:pt idx="3425">
                  <c:v>-10.798731774651392</c:v>
                </c:pt>
                <c:pt idx="3426">
                  <c:v>-10.898992389300952</c:v>
                </c:pt>
                <c:pt idx="3427">
                  <c:v>-10.87204033927655</c:v>
                </c:pt>
                <c:pt idx="3428">
                  <c:v>-11.382483750761731</c:v>
                </c:pt>
                <c:pt idx="3429">
                  <c:v>-10.993165211236613</c:v>
                </c:pt>
                <c:pt idx="3430">
                  <c:v>-10.487939422025359</c:v>
                </c:pt>
                <c:pt idx="3431">
                  <c:v>-10.514005826056435</c:v>
                </c:pt>
                <c:pt idx="3432">
                  <c:v>-9.8697865502481328</c:v>
                </c:pt>
                <c:pt idx="3433">
                  <c:v>-9.3053496837638505</c:v>
                </c:pt>
                <c:pt idx="3434">
                  <c:v>-9.2953027501803653</c:v>
                </c:pt>
                <c:pt idx="3435">
                  <c:v>-9.405215596368377</c:v>
                </c:pt>
                <c:pt idx="3436">
                  <c:v>-9.4234590858341019</c:v>
                </c:pt>
                <c:pt idx="3437">
                  <c:v>-9.9343070644591531</c:v>
                </c:pt>
                <c:pt idx="3438">
                  <c:v>-9.7248051712704182</c:v>
                </c:pt>
                <c:pt idx="3439">
                  <c:v>-10.004519841408296</c:v>
                </c:pt>
                <c:pt idx="3440">
                  <c:v>-10.336573533051007</c:v>
                </c:pt>
                <c:pt idx="3441">
                  <c:v>-10.337773212433376</c:v>
                </c:pt>
                <c:pt idx="3442">
                  <c:v>-11.492481985869727</c:v>
                </c:pt>
                <c:pt idx="3443">
                  <c:v>-11.623900923200877</c:v>
                </c:pt>
                <c:pt idx="3444">
                  <c:v>-11.842660179167968</c:v>
                </c:pt>
                <c:pt idx="3445">
                  <c:v>-12.296830697336999</c:v>
                </c:pt>
                <c:pt idx="3446">
                  <c:v>-11.81782045627452</c:v>
                </c:pt>
                <c:pt idx="3447">
                  <c:v>-10.63820619804555</c:v>
                </c:pt>
                <c:pt idx="3448">
                  <c:v>-10.951262948592053</c:v>
                </c:pt>
                <c:pt idx="3449">
                  <c:v>-10.047198290216539</c:v>
                </c:pt>
                <c:pt idx="3450">
                  <c:v>-10.092922834914406</c:v>
                </c:pt>
                <c:pt idx="3451">
                  <c:v>-9.8199738456729015</c:v>
                </c:pt>
                <c:pt idx="3452">
                  <c:v>-9.5354512354475851</c:v>
                </c:pt>
                <c:pt idx="3453">
                  <c:v>-9.7779779416792874</c:v>
                </c:pt>
                <c:pt idx="3454">
                  <c:v>-9.5902629434572297</c:v>
                </c:pt>
                <c:pt idx="3455">
                  <c:v>-9.1968521407172883</c:v>
                </c:pt>
                <c:pt idx="3456">
                  <c:v>-9.1168457786470523</c:v>
                </c:pt>
                <c:pt idx="3457">
                  <c:v>-8.7141632763133767</c:v>
                </c:pt>
                <c:pt idx="3458">
                  <c:v>-8.6871779365380277</c:v>
                </c:pt>
                <c:pt idx="3459">
                  <c:v>-8.9314901578031947</c:v>
                </c:pt>
                <c:pt idx="3460">
                  <c:v>-8.9952465129075492</c:v>
                </c:pt>
                <c:pt idx="3461">
                  <c:v>-8.8618412493120662</c:v>
                </c:pt>
                <c:pt idx="3462">
                  <c:v>-9.3174827427377807</c:v>
                </c:pt>
                <c:pt idx="3463">
                  <c:v>-9.4659570274289528</c:v>
                </c:pt>
                <c:pt idx="3464">
                  <c:v>-9.3100545891157083</c:v>
                </c:pt>
                <c:pt idx="3465">
                  <c:v>-9.3227796090449253</c:v>
                </c:pt>
                <c:pt idx="3466">
                  <c:v>-9.812897901429448</c:v>
                </c:pt>
                <c:pt idx="3467">
                  <c:v>-9.4422394364449413</c:v>
                </c:pt>
                <c:pt idx="3468">
                  <c:v>-9.1106723148927973</c:v>
                </c:pt>
                <c:pt idx="3469">
                  <c:v>-8.8371408485652179</c:v>
                </c:pt>
                <c:pt idx="3470">
                  <c:v>-9.1316497326111747</c:v>
                </c:pt>
                <c:pt idx="3471">
                  <c:v>-9.0735443924509251</c:v>
                </c:pt>
                <c:pt idx="3472">
                  <c:v>-8.5775230079882689</c:v>
                </c:pt>
                <c:pt idx="3473">
                  <c:v>-8.2061708653827612</c:v>
                </c:pt>
                <c:pt idx="3474">
                  <c:v>-7.904941754392695</c:v>
                </c:pt>
                <c:pt idx="3475">
                  <c:v>-7.6826244591567683</c:v>
                </c:pt>
                <c:pt idx="3476">
                  <c:v>-7.9417536300835927</c:v>
                </c:pt>
                <c:pt idx="3477">
                  <c:v>-8.3432380768927921</c:v>
                </c:pt>
                <c:pt idx="3478">
                  <c:v>-8.3982581247456718</c:v>
                </c:pt>
                <c:pt idx="3479">
                  <c:v>-8.4364926904263395</c:v>
                </c:pt>
                <c:pt idx="3480">
                  <c:v>-8.645189460342861</c:v>
                </c:pt>
                <c:pt idx="3481">
                  <c:v>-8.9391808198773042</c:v>
                </c:pt>
                <c:pt idx="3482">
                  <c:v>-9.2562892454854033</c:v>
                </c:pt>
                <c:pt idx="3483">
                  <c:v>-9.2538197772308592</c:v>
                </c:pt>
                <c:pt idx="3484">
                  <c:v>-9.6298956008478029</c:v>
                </c:pt>
                <c:pt idx="3485">
                  <c:v>-9.9789240246260338</c:v>
                </c:pt>
                <c:pt idx="3486">
                  <c:v>-9.2610973017512936</c:v>
                </c:pt>
                <c:pt idx="3487">
                  <c:v>-9.1553215661730807</c:v>
                </c:pt>
                <c:pt idx="3488">
                  <c:v>-9.1468020478193068</c:v>
                </c:pt>
                <c:pt idx="3489">
                  <c:v>-8.7759988583065205</c:v>
                </c:pt>
                <c:pt idx="3490">
                  <c:v>-8.6676278064365295</c:v>
                </c:pt>
                <c:pt idx="3491">
                  <c:v>-8.3956963794494737</c:v>
                </c:pt>
                <c:pt idx="3492">
                  <c:v>-8.3899372917396402</c:v>
                </c:pt>
                <c:pt idx="3493">
                  <c:v>-8.4363368604768283</c:v>
                </c:pt>
                <c:pt idx="3494">
                  <c:v>-8.2863932255084798</c:v>
                </c:pt>
                <c:pt idx="3495">
                  <c:v>-8.0951600780961463</c:v>
                </c:pt>
                <c:pt idx="3496">
                  <c:v>-7.9897261722020456</c:v>
                </c:pt>
                <c:pt idx="3497">
                  <c:v>-8.072233884944616</c:v>
                </c:pt>
                <c:pt idx="3498">
                  <c:v>-7.9159783915176654</c:v>
                </c:pt>
                <c:pt idx="3499">
                  <c:v>-7.8020905177603979</c:v>
                </c:pt>
                <c:pt idx="3500">
                  <c:v>-8.419307921934827</c:v>
                </c:pt>
                <c:pt idx="3501">
                  <c:v>-8.5066140819977303</c:v>
                </c:pt>
                <c:pt idx="3502">
                  <c:v>-8.8740676343573153</c:v>
                </c:pt>
                <c:pt idx="3503">
                  <c:v>-9.0377660898565821</c:v>
                </c:pt>
                <c:pt idx="3504">
                  <c:v>-9.0443346062833392</c:v>
                </c:pt>
                <c:pt idx="3505">
                  <c:v>-8.8107789676285133</c:v>
                </c:pt>
                <c:pt idx="3506">
                  <c:v>-9.0054732432773736</c:v>
                </c:pt>
                <c:pt idx="3507">
                  <c:v>-9.038354083890674</c:v>
                </c:pt>
                <c:pt idx="3508">
                  <c:v>-9.0975292867710937</c:v>
                </c:pt>
                <c:pt idx="3509">
                  <c:v>-8.9483193044733849</c:v>
                </c:pt>
                <c:pt idx="3510">
                  <c:v>-8.4665717307894059</c:v>
                </c:pt>
                <c:pt idx="3511">
                  <c:v>-8.5495759106073042</c:v>
                </c:pt>
                <c:pt idx="3512">
                  <c:v>-8.3789367671347694</c:v>
                </c:pt>
                <c:pt idx="3513">
                  <c:v>-8.3205825319593512</c:v>
                </c:pt>
                <c:pt idx="3514">
                  <c:v>-8.091961034737567</c:v>
                </c:pt>
                <c:pt idx="3515">
                  <c:v>-8.2334640434786994</c:v>
                </c:pt>
                <c:pt idx="3516">
                  <c:v>-8.0688225257628101</c:v>
                </c:pt>
                <c:pt idx="3517">
                  <c:v>-8.3739852904427217</c:v>
                </c:pt>
                <c:pt idx="3518">
                  <c:v>-8.2237288621906632</c:v>
                </c:pt>
                <c:pt idx="3519">
                  <c:v>-8.3644687118075982</c:v>
                </c:pt>
                <c:pt idx="3520">
                  <c:v>-8.4313184870742806</c:v>
                </c:pt>
                <c:pt idx="3521">
                  <c:v>-8.5025756951864402</c:v>
                </c:pt>
                <c:pt idx="3522">
                  <c:v>-8.7804148601238712</c:v>
                </c:pt>
                <c:pt idx="3523">
                  <c:v>-8.893120012326543</c:v>
                </c:pt>
                <c:pt idx="3524">
                  <c:v>-8.8649670473999684</c:v>
                </c:pt>
                <c:pt idx="3525">
                  <c:v>-8.7217111723839587</c:v>
                </c:pt>
                <c:pt idx="3526">
                  <c:v>-8.5372106665211103</c:v>
                </c:pt>
                <c:pt idx="3527">
                  <c:v>-8.8994323750897237</c:v>
                </c:pt>
                <c:pt idx="3528">
                  <c:v>-9.0901385506911652</c:v>
                </c:pt>
                <c:pt idx="3529">
                  <c:v>-8.8658483716415404</c:v>
                </c:pt>
                <c:pt idx="3530">
                  <c:v>-8.5482513278594077</c:v>
                </c:pt>
                <c:pt idx="3531">
                  <c:v>-8.6388543755917269</c:v>
                </c:pt>
                <c:pt idx="3532">
                  <c:v>-8.544320884178406</c:v>
                </c:pt>
                <c:pt idx="3533">
                  <c:v>-8.4114634811080276</c:v>
                </c:pt>
                <c:pt idx="3534">
                  <c:v>-8.5947277206314361</c:v>
                </c:pt>
                <c:pt idx="3535">
                  <c:v>-8.355678163409376</c:v>
                </c:pt>
                <c:pt idx="3536">
                  <c:v>-8.6318575530619004</c:v>
                </c:pt>
                <c:pt idx="3537">
                  <c:v>-8.7931463771814773</c:v>
                </c:pt>
                <c:pt idx="3538">
                  <c:v>-8.8840333572626911</c:v>
                </c:pt>
                <c:pt idx="3539">
                  <c:v>-9.0146960336255884</c:v>
                </c:pt>
                <c:pt idx="3540">
                  <c:v>-9.0215361622742272</c:v>
                </c:pt>
                <c:pt idx="3541">
                  <c:v>-9.1180099218564514</c:v>
                </c:pt>
                <c:pt idx="3542">
                  <c:v>-9.7010863720045464</c:v>
                </c:pt>
                <c:pt idx="3543">
                  <c:v>-9.9968269696063015</c:v>
                </c:pt>
                <c:pt idx="3544">
                  <c:v>-9.8905497237657354</c:v>
                </c:pt>
                <c:pt idx="3545">
                  <c:v>-9.6726655334371259</c:v>
                </c:pt>
                <c:pt idx="3546">
                  <c:v>-9.801774650088749</c:v>
                </c:pt>
                <c:pt idx="3547">
                  <c:v>-9.579174193813305</c:v>
                </c:pt>
                <c:pt idx="3548">
                  <c:v>-9.10953277101979</c:v>
                </c:pt>
                <c:pt idx="3549">
                  <c:v>-8.7394506378875381</c:v>
                </c:pt>
                <c:pt idx="3550">
                  <c:v>-8.5018499702964903</c:v>
                </c:pt>
                <c:pt idx="3551">
                  <c:v>-8.3869280603916962</c:v>
                </c:pt>
                <c:pt idx="3552">
                  <c:v>-8.3298211430476243</c:v>
                </c:pt>
                <c:pt idx="3553">
                  <c:v>-8.4270771339791359</c:v>
                </c:pt>
                <c:pt idx="3554">
                  <c:v>-8.5261130988572198</c:v>
                </c:pt>
                <c:pt idx="3555">
                  <c:v>-8.3059707396463835</c:v>
                </c:pt>
                <c:pt idx="3556">
                  <c:v>-8.4404916191868686</c:v>
                </c:pt>
                <c:pt idx="3557">
                  <c:v>-9.0432431750427309</c:v>
                </c:pt>
                <c:pt idx="3558">
                  <c:v>-8.858618161258736</c:v>
                </c:pt>
                <c:pt idx="3559">
                  <c:v>-9.3544202151734197</c:v>
                </c:pt>
                <c:pt idx="3560">
                  <c:v>-10.037161658961049</c:v>
                </c:pt>
                <c:pt idx="3561">
                  <c:v>-10.384975732828178</c:v>
                </c:pt>
                <c:pt idx="3562">
                  <c:v>-9.6734561795070277</c:v>
                </c:pt>
                <c:pt idx="3563">
                  <c:v>-9.3507784074348699</c:v>
                </c:pt>
                <c:pt idx="3564">
                  <c:v>-9.5367618630586755</c:v>
                </c:pt>
                <c:pt idx="3565">
                  <c:v>-9.8369676992473227</c:v>
                </c:pt>
                <c:pt idx="3566">
                  <c:v>-10.000851514242347</c:v>
                </c:pt>
                <c:pt idx="3567">
                  <c:v>-10.42827831999116</c:v>
                </c:pt>
                <c:pt idx="3568">
                  <c:v>-11.153205699071849</c:v>
                </c:pt>
                <c:pt idx="3569">
                  <c:v>-10.405133391073463</c:v>
                </c:pt>
                <c:pt idx="3570">
                  <c:v>-9.9252023676980698</c:v>
                </c:pt>
                <c:pt idx="3571">
                  <c:v>-9.8005898997528575</c:v>
                </c:pt>
                <c:pt idx="3572">
                  <c:v>-9.002418622742967</c:v>
                </c:pt>
                <c:pt idx="3573">
                  <c:v>-9.0229954175044007</c:v>
                </c:pt>
                <c:pt idx="3574">
                  <c:v>-8.729546113218829</c:v>
                </c:pt>
                <c:pt idx="3575">
                  <c:v>-8.4841511057614607</c:v>
                </c:pt>
                <c:pt idx="3576">
                  <c:v>-8.5186406416351108</c:v>
                </c:pt>
                <c:pt idx="3577">
                  <c:v>-8.7499677586001958</c:v>
                </c:pt>
                <c:pt idx="3578">
                  <c:v>-8.7412791740141849</c:v>
                </c:pt>
                <c:pt idx="3579">
                  <c:v>-8.9337643958306732</c:v>
                </c:pt>
                <c:pt idx="3580">
                  <c:v>-9.3641289695233496</c:v>
                </c:pt>
                <c:pt idx="3581">
                  <c:v>-9.2520302174876399</c:v>
                </c:pt>
                <c:pt idx="3582">
                  <c:v>-9.3267600798186781</c:v>
                </c:pt>
                <c:pt idx="3583">
                  <c:v>-9.342340186154992</c:v>
                </c:pt>
                <c:pt idx="3584">
                  <c:v>-9.5854187355600349</c:v>
                </c:pt>
                <c:pt idx="3585">
                  <c:v>-9.9550841794331344</c:v>
                </c:pt>
                <c:pt idx="3586">
                  <c:v>-10.295199200390309</c:v>
                </c:pt>
                <c:pt idx="3587">
                  <c:v>-10.495781782500794</c:v>
                </c:pt>
                <c:pt idx="3588">
                  <c:v>-10.825562909637286</c:v>
                </c:pt>
                <c:pt idx="3589">
                  <c:v>-10.270320663514594</c:v>
                </c:pt>
                <c:pt idx="3590">
                  <c:v>-9.5349405797824414</c:v>
                </c:pt>
                <c:pt idx="3591">
                  <c:v>-9.0470552823568884</c:v>
                </c:pt>
                <c:pt idx="3592">
                  <c:v>-9.7457849426478429</c:v>
                </c:pt>
                <c:pt idx="3593">
                  <c:v>-9.4692002331927494</c:v>
                </c:pt>
                <c:pt idx="3594">
                  <c:v>-9.4094135035677695</c:v>
                </c:pt>
                <c:pt idx="3595">
                  <c:v>-9.305322736978594</c:v>
                </c:pt>
                <c:pt idx="3596">
                  <c:v>-9.2698890030352707</c:v>
                </c:pt>
                <c:pt idx="3597">
                  <c:v>-9.3140342782382941</c:v>
                </c:pt>
                <c:pt idx="3598">
                  <c:v>-9.8791815770686089</c:v>
                </c:pt>
                <c:pt idx="3599">
                  <c:v>-10.167955035863482</c:v>
                </c:pt>
                <c:pt idx="3600">
                  <c:v>-9.9167441574308608</c:v>
                </c:pt>
                <c:pt idx="3601">
                  <c:v>-10.713280171009247</c:v>
                </c:pt>
                <c:pt idx="3602">
                  <c:v>-10.178502292207488</c:v>
                </c:pt>
                <c:pt idx="3603">
                  <c:v>-10.135078789020259</c:v>
                </c:pt>
                <c:pt idx="3604">
                  <c:v>-10.605668073960921</c:v>
                </c:pt>
                <c:pt idx="3605">
                  <c:v>-10.763940075970131</c:v>
                </c:pt>
                <c:pt idx="3606">
                  <c:v>-11.287295936738296</c:v>
                </c:pt>
                <c:pt idx="3607">
                  <c:v>-10.791735654352232</c:v>
                </c:pt>
                <c:pt idx="3608">
                  <c:v>-10.35347492006033</c:v>
                </c:pt>
                <c:pt idx="3609">
                  <c:v>-9.4713689048963321</c:v>
                </c:pt>
                <c:pt idx="3610">
                  <c:v>-9.2186748098859486</c:v>
                </c:pt>
                <c:pt idx="3611">
                  <c:v>-8.9761195659926187</c:v>
                </c:pt>
                <c:pt idx="3612">
                  <c:v>-8.5334513910926049</c:v>
                </c:pt>
                <c:pt idx="3613">
                  <c:v>-8.1910342917266572</c:v>
                </c:pt>
                <c:pt idx="3614">
                  <c:v>-8.2438600562149738</c:v>
                </c:pt>
                <c:pt idx="3615">
                  <c:v>-8.4676413613939445</c:v>
                </c:pt>
                <c:pt idx="3616">
                  <c:v>-8.7315030022088695</c:v>
                </c:pt>
                <c:pt idx="3617">
                  <c:v>-9.044099416264018</c:v>
                </c:pt>
                <c:pt idx="3618">
                  <c:v>-9.0201252185844574</c:v>
                </c:pt>
                <c:pt idx="3619">
                  <c:v>-9.3875907203139146</c:v>
                </c:pt>
                <c:pt idx="3620">
                  <c:v>-9.386333533947381</c:v>
                </c:pt>
                <c:pt idx="3621">
                  <c:v>-9.6632766470294342</c:v>
                </c:pt>
                <c:pt idx="3622">
                  <c:v>-9.680722892657375</c:v>
                </c:pt>
                <c:pt idx="3623">
                  <c:v>-9.8464250312909716</c:v>
                </c:pt>
                <c:pt idx="3624">
                  <c:v>-10.309696579397587</c:v>
                </c:pt>
                <c:pt idx="3625">
                  <c:v>-9.8591576472825242</c:v>
                </c:pt>
                <c:pt idx="3626">
                  <c:v>-9.9437353209748878</c:v>
                </c:pt>
                <c:pt idx="3627">
                  <c:v>-9.7500391608986554</c:v>
                </c:pt>
                <c:pt idx="3628">
                  <c:v>-9.8087210949295258</c:v>
                </c:pt>
                <c:pt idx="3629">
                  <c:v>-9.7909844628481064</c:v>
                </c:pt>
                <c:pt idx="3630">
                  <c:v>-9.3692482968301398</c:v>
                </c:pt>
                <c:pt idx="3631">
                  <c:v>-9.2042312759932958</c:v>
                </c:pt>
                <c:pt idx="3632">
                  <c:v>-8.9967211796469471</c:v>
                </c:pt>
                <c:pt idx="3633">
                  <c:v>-8.6371971891116139</c:v>
                </c:pt>
                <c:pt idx="3634">
                  <c:v>-8.9601799793392995</c:v>
                </c:pt>
                <c:pt idx="3635">
                  <c:v>-8.747970528181801</c:v>
                </c:pt>
                <c:pt idx="3636">
                  <c:v>-8.9484675915814655</c:v>
                </c:pt>
                <c:pt idx="3637">
                  <c:v>-9.4093500838899171</c:v>
                </c:pt>
                <c:pt idx="3638">
                  <c:v>-9.8534211454547176</c:v>
                </c:pt>
                <c:pt idx="3639">
                  <c:v>-10.048232870006713</c:v>
                </c:pt>
                <c:pt idx="3640">
                  <c:v>-10.173040368485399</c:v>
                </c:pt>
                <c:pt idx="3641">
                  <c:v>-10.208053219401471</c:v>
                </c:pt>
                <c:pt idx="3642">
                  <c:v>-10.167621374417866</c:v>
                </c:pt>
                <c:pt idx="3643">
                  <c:v>-10.397919420555549</c:v>
                </c:pt>
                <c:pt idx="3644">
                  <c:v>-10.766039797153384</c:v>
                </c:pt>
                <c:pt idx="3645">
                  <c:v>-10.727024802465642</c:v>
                </c:pt>
                <c:pt idx="3646">
                  <c:v>-11.029865646931958</c:v>
                </c:pt>
                <c:pt idx="3647">
                  <c:v>-10.914317605814045</c:v>
                </c:pt>
                <c:pt idx="3648">
                  <c:v>-9.7633937014567618</c:v>
                </c:pt>
                <c:pt idx="3649">
                  <c:v>-9.3419467495184545</c:v>
                </c:pt>
                <c:pt idx="3650">
                  <c:v>-8.9502508956427427</c:v>
                </c:pt>
                <c:pt idx="3651">
                  <c:v>-9.2602356996411679</c:v>
                </c:pt>
                <c:pt idx="3652">
                  <c:v>-8.8932434730843237</c:v>
                </c:pt>
                <c:pt idx="3653">
                  <c:v>-8.68674441575331</c:v>
                </c:pt>
                <c:pt idx="3654">
                  <c:v>-8.4930723336812193</c:v>
                </c:pt>
                <c:pt idx="3655">
                  <c:v>-8.7452207648987628</c:v>
                </c:pt>
                <c:pt idx="3656">
                  <c:v>-9.8514260486794019</c:v>
                </c:pt>
                <c:pt idx="3657">
                  <c:v>-9.7098070436976709</c:v>
                </c:pt>
                <c:pt idx="3658">
                  <c:v>-9.6596897636129313</c:v>
                </c:pt>
                <c:pt idx="3659">
                  <c:v>-9.8012853920488876</c:v>
                </c:pt>
                <c:pt idx="3660">
                  <c:v>-9.9150940538741388</c:v>
                </c:pt>
                <c:pt idx="3661">
                  <c:v>-9.4605116832678817</c:v>
                </c:pt>
                <c:pt idx="3662">
                  <c:v>-9.0269460926036871</c:v>
                </c:pt>
                <c:pt idx="3663">
                  <c:v>-9.0365856243680884</c:v>
                </c:pt>
                <c:pt idx="3664">
                  <c:v>-8.909820377229039</c:v>
                </c:pt>
                <c:pt idx="3665">
                  <c:v>-9.0476230103566326</c:v>
                </c:pt>
                <c:pt idx="3666">
                  <c:v>-9.2910013873931607</c:v>
                </c:pt>
                <c:pt idx="3667">
                  <c:v>-9.1403336070980252</c:v>
                </c:pt>
                <c:pt idx="3668">
                  <c:v>-9.0081983210182361</c:v>
                </c:pt>
                <c:pt idx="3669">
                  <c:v>-8.9317372306815894</c:v>
                </c:pt>
                <c:pt idx="3670">
                  <c:v>-9.250986390067748</c:v>
                </c:pt>
                <c:pt idx="3671">
                  <c:v>-9.6479843226744908</c:v>
                </c:pt>
                <c:pt idx="3672">
                  <c:v>-9.829248418949879</c:v>
                </c:pt>
                <c:pt idx="3673">
                  <c:v>-10.030053835775634</c:v>
                </c:pt>
                <c:pt idx="3674">
                  <c:v>-9.9327949172345242</c:v>
                </c:pt>
                <c:pt idx="3675">
                  <c:v>-9.4825165288988824</c:v>
                </c:pt>
                <c:pt idx="3676">
                  <c:v>-9.4948068302551523</c:v>
                </c:pt>
                <c:pt idx="3677">
                  <c:v>-9.3521833134019587</c:v>
                </c:pt>
                <c:pt idx="3678">
                  <c:v>-9.7245422441392666</c:v>
                </c:pt>
                <c:pt idx="3679">
                  <c:v>-9.7388867646902604</c:v>
                </c:pt>
                <c:pt idx="3680">
                  <c:v>-10.19885477225589</c:v>
                </c:pt>
                <c:pt idx="3681">
                  <c:v>-10.007094375544815</c:v>
                </c:pt>
                <c:pt idx="3682">
                  <c:v>-9.0403408147324651</c:v>
                </c:pt>
                <c:pt idx="3683">
                  <c:v>-8.9375319763208054</c:v>
                </c:pt>
                <c:pt idx="3684">
                  <c:v>-8.8180584906423682</c:v>
                </c:pt>
                <c:pt idx="3685">
                  <c:v>-8.587840683255088</c:v>
                </c:pt>
                <c:pt idx="3686">
                  <c:v>-8.6340716864191993</c:v>
                </c:pt>
                <c:pt idx="3687">
                  <c:v>-8.5559114944878747</c:v>
                </c:pt>
                <c:pt idx="3688">
                  <c:v>-8.564311312972773</c:v>
                </c:pt>
                <c:pt idx="3689">
                  <c:v>-8.4492522417679528</c:v>
                </c:pt>
                <c:pt idx="3690">
                  <c:v>-8.4873561605749117</c:v>
                </c:pt>
                <c:pt idx="3691">
                  <c:v>-8.416982947673386</c:v>
                </c:pt>
                <c:pt idx="3692">
                  <c:v>-8.329731718013857</c:v>
                </c:pt>
                <c:pt idx="3693">
                  <c:v>-8.4461661652215305</c:v>
                </c:pt>
                <c:pt idx="3694">
                  <c:v>-8.3793644642989662</c:v>
                </c:pt>
                <c:pt idx="3695">
                  <c:v>-8.6275061846789285</c:v>
                </c:pt>
                <c:pt idx="3696">
                  <c:v>-8.8220160454558112</c:v>
                </c:pt>
                <c:pt idx="3697">
                  <c:v>-8.8765952025530481</c:v>
                </c:pt>
                <c:pt idx="3698">
                  <c:v>-9.0456520593751915</c:v>
                </c:pt>
                <c:pt idx="3699">
                  <c:v>-9.0729625292142426</c:v>
                </c:pt>
                <c:pt idx="3700">
                  <c:v>-9.0021846826895402</c:v>
                </c:pt>
                <c:pt idx="3701">
                  <c:v>-8.5556531580051818</c:v>
                </c:pt>
                <c:pt idx="3702">
                  <c:v>-8.3508600426664117</c:v>
                </c:pt>
                <c:pt idx="3703">
                  <c:v>-8.3729405963998342</c:v>
                </c:pt>
                <c:pt idx="3704">
                  <c:v>-8.2163556911541864</c:v>
                </c:pt>
                <c:pt idx="3705">
                  <c:v>-8.4036237911640423</c:v>
                </c:pt>
                <c:pt idx="3706">
                  <c:v>-8.1038457177369132</c:v>
                </c:pt>
                <c:pt idx="3707">
                  <c:v>-8.1697476199278753</c:v>
                </c:pt>
                <c:pt idx="3708">
                  <c:v>-8.1687966809069099</c:v>
                </c:pt>
                <c:pt idx="3709">
                  <c:v>-8.24280983874133</c:v>
                </c:pt>
                <c:pt idx="3710">
                  <c:v>-8.4636021085218704</c:v>
                </c:pt>
                <c:pt idx="3711">
                  <c:v>-8.5600666331487929</c:v>
                </c:pt>
                <c:pt idx="3712">
                  <c:v>-8.5788771820941836</c:v>
                </c:pt>
                <c:pt idx="3713">
                  <c:v>-8.7962848681120622</c:v>
                </c:pt>
                <c:pt idx="3714">
                  <c:v>-8.8676532683290112</c:v>
                </c:pt>
                <c:pt idx="3715">
                  <c:v>-8.7837017518167464</c:v>
                </c:pt>
                <c:pt idx="3716">
                  <c:v>-9.1094944832376186</c:v>
                </c:pt>
                <c:pt idx="3717">
                  <c:v>-9.6209229541977113</c:v>
                </c:pt>
                <c:pt idx="3718">
                  <c:v>-9.8625194808631331</c:v>
                </c:pt>
                <c:pt idx="3719">
                  <c:v>-9.9155202967703175</c:v>
                </c:pt>
                <c:pt idx="3720">
                  <c:v>-9.6956161030345243</c:v>
                </c:pt>
                <c:pt idx="3721">
                  <c:v>-8.5460356027737809</c:v>
                </c:pt>
                <c:pt idx="3722">
                  <c:v>-8.4962074926570441</c:v>
                </c:pt>
                <c:pt idx="3723">
                  <c:v>-8.2950403422572414</c:v>
                </c:pt>
                <c:pt idx="3724">
                  <c:v>-8.5074047461767908</c:v>
                </c:pt>
                <c:pt idx="3725">
                  <c:v>-8.1519313350489071</c:v>
                </c:pt>
                <c:pt idx="3726">
                  <c:v>-7.9354708712809394</c:v>
                </c:pt>
                <c:pt idx="3727">
                  <c:v>-7.9027382345983508</c:v>
                </c:pt>
                <c:pt idx="3728">
                  <c:v>-7.9545760313616167</c:v>
                </c:pt>
                <c:pt idx="3729">
                  <c:v>-8.0165750592705063</c:v>
                </c:pt>
                <c:pt idx="3730">
                  <c:v>-8.0549920823717027</c:v>
                </c:pt>
                <c:pt idx="3731">
                  <c:v>-8.4314457025436855</c:v>
                </c:pt>
                <c:pt idx="3732">
                  <c:v>-8.9858566251358063</c:v>
                </c:pt>
                <c:pt idx="3733">
                  <c:v>-9.3985818669392742</c:v>
                </c:pt>
                <c:pt idx="3734">
                  <c:v>-9.9854356874507992</c:v>
                </c:pt>
                <c:pt idx="3735">
                  <c:v>-10.686463267158153</c:v>
                </c:pt>
                <c:pt idx="3736">
                  <c:v>-12.063248129181563</c:v>
                </c:pt>
                <c:pt idx="3737">
                  <c:v>-11.64405461415652</c:v>
                </c:pt>
                <c:pt idx="3738">
                  <c:v>-11.571848134806061</c:v>
                </c:pt>
                <c:pt idx="3739">
                  <c:v>-11.33295650701934</c:v>
                </c:pt>
                <c:pt idx="3740">
                  <c:v>-9.6812811572532489</c:v>
                </c:pt>
                <c:pt idx="3741">
                  <c:v>-8.1411187303358385</c:v>
                </c:pt>
                <c:pt idx="3742">
                  <c:v>-7.6772619054376463</c:v>
                </c:pt>
                <c:pt idx="3743">
                  <c:v>-7.8659611496806789</c:v>
                </c:pt>
                <c:pt idx="3744">
                  <c:v>-8.0305643977750929</c:v>
                </c:pt>
                <c:pt idx="3745">
                  <c:v>-7.8605186439739096</c:v>
                </c:pt>
                <c:pt idx="3746">
                  <c:v>-7.7124859688988519</c:v>
                </c:pt>
                <c:pt idx="3747">
                  <c:v>-7.9302108059464391</c:v>
                </c:pt>
                <c:pt idx="3748">
                  <c:v>-8.0181394391818301</c:v>
                </c:pt>
                <c:pt idx="3749">
                  <c:v>-8.1881134440616634</c:v>
                </c:pt>
                <c:pt idx="3750">
                  <c:v>-8.3473717263234928</c:v>
                </c:pt>
                <c:pt idx="3751">
                  <c:v>-8.8242966529215572</c:v>
                </c:pt>
                <c:pt idx="3752">
                  <c:v>-9.3750523933542134</c:v>
                </c:pt>
                <c:pt idx="3753">
                  <c:v>-9.9832203342871164</c:v>
                </c:pt>
                <c:pt idx="3754">
                  <c:v>-10.267300061035048</c:v>
                </c:pt>
                <c:pt idx="3755">
                  <c:v>-10.52578534142549</c:v>
                </c:pt>
                <c:pt idx="3756">
                  <c:v>-11.288184486825385</c:v>
                </c:pt>
                <c:pt idx="3757">
                  <c:v>-11.70391058387183</c:v>
                </c:pt>
                <c:pt idx="3758">
                  <c:v>-11.66325781227159</c:v>
                </c:pt>
                <c:pt idx="3759">
                  <c:v>-11.280057993341194</c:v>
                </c:pt>
                <c:pt idx="3760">
                  <c:v>-10.377360408170016</c:v>
                </c:pt>
                <c:pt idx="3761">
                  <c:v>-9.3465118443428707</c:v>
                </c:pt>
                <c:pt idx="3762">
                  <c:v>-9.1733042033326377</c:v>
                </c:pt>
                <c:pt idx="3763">
                  <c:v>-9.0740286076915648</c:v>
                </c:pt>
                <c:pt idx="3764">
                  <c:v>-8.4780107270350591</c:v>
                </c:pt>
                <c:pt idx="3765">
                  <c:v>-8.5364644260746125</c:v>
                </c:pt>
                <c:pt idx="3766">
                  <c:v>-8.4484718799719261</c:v>
                </c:pt>
                <c:pt idx="3767">
                  <c:v>-8.3870362696913165</c:v>
                </c:pt>
                <c:pt idx="3768">
                  <c:v>-8.3936926342689855</c:v>
                </c:pt>
                <c:pt idx="3769">
                  <c:v>-8.5522606731152333</c:v>
                </c:pt>
                <c:pt idx="3770">
                  <c:v>-8.6933770319653654</c:v>
                </c:pt>
                <c:pt idx="3771">
                  <c:v>-9.3747662352549472</c:v>
                </c:pt>
                <c:pt idx="3772">
                  <c:v>-9.9144306276285974</c:v>
                </c:pt>
                <c:pt idx="3773">
                  <c:v>-10.841536510730689</c:v>
                </c:pt>
                <c:pt idx="3774">
                  <c:v>-10.538730717573019</c:v>
                </c:pt>
                <c:pt idx="3775">
                  <c:v>-10.814533155245291</c:v>
                </c:pt>
                <c:pt idx="3776">
                  <c:v>-10.667529343087114</c:v>
                </c:pt>
                <c:pt idx="3777">
                  <c:v>-10.662401845288693</c:v>
                </c:pt>
                <c:pt idx="3778">
                  <c:v>-11.455873255615053</c:v>
                </c:pt>
                <c:pt idx="3779">
                  <c:v>-11.682707434006829</c:v>
                </c:pt>
                <c:pt idx="3780">
                  <c:v>-9.7350634995804857</c:v>
                </c:pt>
                <c:pt idx="3781">
                  <c:v>-8.2786247991913893</c:v>
                </c:pt>
                <c:pt idx="3782">
                  <c:v>-8.2398364454547952</c:v>
                </c:pt>
                <c:pt idx="3783">
                  <c:v>-8.2662336096095146</c:v>
                </c:pt>
                <c:pt idx="3784">
                  <c:v>-8.7939217771514215</c:v>
                </c:pt>
                <c:pt idx="3785">
                  <c:v>-8.79520465929882</c:v>
                </c:pt>
                <c:pt idx="3786">
                  <c:v>-8.7706373843693726</c:v>
                </c:pt>
                <c:pt idx="3787">
                  <c:v>-8.6813870560405082</c:v>
                </c:pt>
                <c:pt idx="3788">
                  <c:v>-8.9579286279814934</c:v>
                </c:pt>
                <c:pt idx="3789">
                  <c:v>-9.3968274251361112</c:v>
                </c:pt>
                <c:pt idx="3790">
                  <c:v>-9.8729541770726357</c:v>
                </c:pt>
                <c:pt idx="3791">
                  <c:v>-10.36762137916652</c:v>
                </c:pt>
                <c:pt idx="3792">
                  <c:v>-11.646265080958228</c:v>
                </c:pt>
                <c:pt idx="3793">
                  <c:v>-10.69736230229978</c:v>
                </c:pt>
                <c:pt idx="3794">
                  <c:v>-9.5324012868461256</c:v>
                </c:pt>
                <c:pt idx="3795">
                  <c:v>-9.528754065265467</c:v>
                </c:pt>
                <c:pt idx="3796">
                  <c:v>-9.6839399672911703</c:v>
                </c:pt>
                <c:pt idx="3797">
                  <c:v>-9.8895379127198471</c:v>
                </c:pt>
                <c:pt idx="3798">
                  <c:v>-8.7666386471230062</c:v>
                </c:pt>
                <c:pt idx="3799">
                  <c:v>-8.3616660033563068</c:v>
                </c:pt>
                <c:pt idx="3800">
                  <c:v>-8.2063042843930702</c:v>
                </c:pt>
                <c:pt idx="3801">
                  <c:v>-8.4439324035891463</c:v>
                </c:pt>
                <c:pt idx="3802">
                  <c:v>-8.1884639203050984</c:v>
                </c:pt>
                <c:pt idx="3803">
                  <c:v>-8.3202351419362728</c:v>
                </c:pt>
                <c:pt idx="3804">
                  <c:v>-8.2916156001473684</c:v>
                </c:pt>
                <c:pt idx="3805">
                  <c:v>-8.2311086746702635</c:v>
                </c:pt>
                <c:pt idx="3806">
                  <c:v>-8.844601428616043</c:v>
                </c:pt>
                <c:pt idx="3807">
                  <c:v>-8.6361082682159882</c:v>
                </c:pt>
                <c:pt idx="3808">
                  <c:v>-8.8986441341761342</c:v>
                </c:pt>
                <c:pt idx="3809">
                  <c:v>-9.3569490573942247</c:v>
                </c:pt>
                <c:pt idx="3810">
                  <c:v>-9.3723953561711024</c:v>
                </c:pt>
                <c:pt idx="3811">
                  <c:v>-9.9862775578216514</c:v>
                </c:pt>
                <c:pt idx="3812">
                  <c:v>-9.9041129139865092</c:v>
                </c:pt>
                <c:pt idx="3813">
                  <c:v>-11.309495196168333</c:v>
                </c:pt>
                <c:pt idx="3814">
                  <c:v>-11.414178670439378</c:v>
                </c:pt>
                <c:pt idx="3815">
                  <c:v>-11.012915018421239</c:v>
                </c:pt>
                <c:pt idx="3816">
                  <c:v>-10.993109434661594</c:v>
                </c:pt>
                <c:pt idx="3817">
                  <c:v>-11.124054848495987</c:v>
                </c:pt>
                <c:pt idx="3818">
                  <c:v>-11.048608985480799</c:v>
                </c:pt>
                <c:pt idx="3819">
                  <c:v>-9.7703143277900804</c:v>
                </c:pt>
                <c:pt idx="3820">
                  <c:v>-9.0711877433369956</c:v>
                </c:pt>
                <c:pt idx="3821">
                  <c:v>-8.9483193158849286</c:v>
                </c:pt>
                <c:pt idx="3822">
                  <c:v>-8.6965349444967099</c:v>
                </c:pt>
                <c:pt idx="3823">
                  <c:v>-8.6735019680927703</c:v>
                </c:pt>
                <c:pt idx="3824">
                  <c:v>-8.5107222026741258</c:v>
                </c:pt>
                <c:pt idx="3825">
                  <c:v>-8.714355755893731</c:v>
                </c:pt>
                <c:pt idx="3826">
                  <c:v>-8.6047749521093504</c:v>
                </c:pt>
                <c:pt idx="3827">
                  <c:v>-8.6266328687753404</c:v>
                </c:pt>
                <c:pt idx="3828">
                  <c:v>-8.6222286776322363</c:v>
                </c:pt>
                <c:pt idx="3829">
                  <c:v>-9.0810413083252968</c:v>
                </c:pt>
                <c:pt idx="3830">
                  <c:v>-9.2605611972024668</c:v>
                </c:pt>
                <c:pt idx="3831">
                  <c:v>-9.622452802938307</c:v>
                </c:pt>
                <c:pt idx="3832">
                  <c:v>-9.9670094964127625</c:v>
                </c:pt>
                <c:pt idx="3833">
                  <c:v>-10.21738716609069</c:v>
                </c:pt>
                <c:pt idx="3834">
                  <c:v>-10.568245556655597</c:v>
                </c:pt>
                <c:pt idx="3835">
                  <c:v>-11.042067130472169</c:v>
                </c:pt>
                <c:pt idx="3836">
                  <c:v>-11.306737037844865</c:v>
                </c:pt>
                <c:pt idx="3837">
                  <c:v>-11.486994799480769</c:v>
                </c:pt>
                <c:pt idx="3838">
                  <c:v>-10.406944070559362</c:v>
                </c:pt>
                <c:pt idx="3839">
                  <c:v>-8.9100312510957238</c:v>
                </c:pt>
                <c:pt idx="3840">
                  <c:v>-8.6001716614720873</c:v>
                </c:pt>
                <c:pt idx="3841">
                  <c:v>-8.7251906341368883</c:v>
                </c:pt>
                <c:pt idx="3842">
                  <c:v>-8.6562936568815463</c:v>
                </c:pt>
                <c:pt idx="3843">
                  <c:v>-8.4885280530704037</c:v>
                </c:pt>
                <c:pt idx="3844">
                  <c:v>-8.7234132703372911</c:v>
                </c:pt>
                <c:pt idx="3845">
                  <c:v>-8.7593297999284285</c:v>
                </c:pt>
                <c:pt idx="3846">
                  <c:v>-9.4340539878453207</c:v>
                </c:pt>
                <c:pt idx="3847">
                  <c:v>-9.704077987217909</c:v>
                </c:pt>
                <c:pt idx="3848">
                  <c:v>-9.7158254653747296</c:v>
                </c:pt>
                <c:pt idx="3849">
                  <c:v>-9.7246015882464292</c:v>
                </c:pt>
                <c:pt idx="3850">
                  <c:v>-9.9642722151223868</c:v>
                </c:pt>
                <c:pt idx="3851">
                  <c:v>-9.8378484128836678</c:v>
                </c:pt>
                <c:pt idx="3852">
                  <c:v>-9.8699522590751201</c:v>
                </c:pt>
                <c:pt idx="3853">
                  <c:v>-9.9222541150917731</c:v>
                </c:pt>
                <c:pt idx="3854">
                  <c:v>-9.6897400437269425</c:v>
                </c:pt>
                <c:pt idx="3855">
                  <c:v>-9.1293314150286307</c:v>
                </c:pt>
                <c:pt idx="3856">
                  <c:v>-8.9607815566977553</c:v>
                </c:pt>
                <c:pt idx="3857">
                  <c:v>-8.4635277725929114</c:v>
                </c:pt>
                <c:pt idx="3858">
                  <c:v>-8.5283615252759795</c:v>
                </c:pt>
                <c:pt idx="3859">
                  <c:v>-8.5436181410679009</c:v>
                </c:pt>
                <c:pt idx="3860">
                  <c:v>-8.5654512551541728</c:v>
                </c:pt>
                <c:pt idx="3861">
                  <c:v>-8.6351307814043459</c:v>
                </c:pt>
                <c:pt idx="3862">
                  <c:v>-9.2839448536598912</c:v>
                </c:pt>
                <c:pt idx="3863">
                  <c:v>-9.6179919119988</c:v>
                </c:pt>
                <c:pt idx="3864">
                  <c:v>-9.263059501244566</c:v>
                </c:pt>
                <c:pt idx="3865">
                  <c:v>-9.7306180683950831</c:v>
                </c:pt>
                <c:pt idx="3866">
                  <c:v>-10.251161377589046</c:v>
                </c:pt>
                <c:pt idx="3867">
                  <c:v>-10.14444361863281</c:v>
                </c:pt>
                <c:pt idx="3868">
                  <c:v>-9.3400024113050932</c:v>
                </c:pt>
                <c:pt idx="3869">
                  <c:v>-9.3630780988199049</c:v>
                </c:pt>
                <c:pt idx="3870">
                  <c:v>-9.3307946772781722</c:v>
                </c:pt>
                <c:pt idx="3871">
                  <c:v>-9.2732508795687583</c:v>
                </c:pt>
                <c:pt idx="3872">
                  <c:v>-9.285036222318908</c:v>
                </c:pt>
                <c:pt idx="3873">
                  <c:v>-8.9923311717851071</c:v>
                </c:pt>
                <c:pt idx="3874">
                  <c:v>-8.6904089048298783</c:v>
                </c:pt>
                <c:pt idx="3875">
                  <c:v>-8.2653043968187649</c:v>
                </c:pt>
                <c:pt idx="3876">
                  <c:v>-8.0642029208533881</c:v>
                </c:pt>
                <c:pt idx="3877">
                  <c:v>-7.9510572319994672</c:v>
                </c:pt>
                <c:pt idx="3878">
                  <c:v>-7.8310818781470388</c:v>
                </c:pt>
                <c:pt idx="3879">
                  <c:v>-7.7618420633322263</c:v>
                </c:pt>
                <c:pt idx="3880">
                  <c:v>-7.6982549129174647</c:v>
                </c:pt>
                <c:pt idx="3881">
                  <c:v>-7.8935075856973604</c:v>
                </c:pt>
                <c:pt idx="3882">
                  <c:v>-7.9067363901022798</c:v>
                </c:pt>
                <c:pt idx="3883">
                  <c:v>-8.1215195556143644</c:v>
                </c:pt>
                <c:pt idx="3884">
                  <c:v>-8.4828806142629869</c:v>
                </c:pt>
                <c:pt idx="3885">
                  <c:v>-8.7441306299280548</c:v>
                </c:pt>
                <c:pt idx="3886">
                  <c:v>-8.8499843118361934</c:v>
                </c:pt>
                <c:pt idx="3887">
                  <c:v>-8.8522041195000334</c:v>
                </c:pt>
                <c:pt idx="3888">
                  <c:v>-9.500697915386878</c:v>
                </c:pt>
                <c:pt idx="3889">
                  <c:v>-9.2021945142147299</c:v>
                </c:pt>
                <c:pt idx="3890">
                  <c:v>-9.3504991220972169</c:v>
                </c:pt>
                <c:pt idx="3891">
                  <c:v>-9.5820522333244558</c:v>
                </c:pt>
                <c:pt idx="3892">
                  <c:v>-9.4370265676209115</c:v>
                </c:pt>
                <c:pt idx="3893">
                  <c:v>-8.8524405328384734</c:v>
                </c:pt>
                <c:pt idx="3894">
                  <c:v>-8.4899365928446837</c:v>
                </c:pt>
                <c:pt idx="3895">
                  <c:v>-8.4097037189593777</c:v>
                </c:pt>
                <c:pt idx="3896">
                  <c:v>-8.4027639384983832</c:v>
                </c:pt>
                <c:pt idx="3897">
                  <c:v>-8.2685072179507575</c:v>
                </c:pt>
                <c:pt idx="3898">
                  <c:v>-8.1742813757709616</c:v>
                </c:pt>
                <c:pt idx="3899">
                  <c:v>-7.9902706826221106</c:v>
                </c:pt>
                <c:pt idx="3900">
                  <c:v>-8.1220837461523434</c:v>
                </c:pt>
                <c:pt idx="3901">
                  <c:v>-8.2228555867206001</c:v>
                </c:pt>
                <c:pt idx="3902">
                  <c:v>-8.1298532041903471</c:v>
                </c:pt>
                <c:pt idx="3903">
                  <c:v>-8.3538060381490844</c:v>
                </c:pt>
                <c:pt idx="3904">
                  <c:v>-8.8518158693919453</c:v>
                </c:pt>
                <c:pt idx="3905">
                  <c:v>-8.9908340404428611</c:v>
                </c:pt>
                <c:pt idx="3906">
                  <c:v>-9.1553114515056624</c:v>
                </c:pt>
                <c:pt idx="3907">
                  <c:v>-9.8103428634298915</c:v>
                </c:pt>
                <c:pt idx="3908">
                  <c:v>-10.464212311986296</c:v>
                </c:pt>
                <c:pt idx="3909">
                  <c:v>-10.546760351598316</c:v>
                </c:pt>
                <c:pt idx="3910">
                  <c:v>-10.787413212437576</c:v>
                </c:pt>
                <c:pt idx="3911">
                  <c:v>-10.695324265432516</c:v>
                </c:pt>
                <c:pt idx="3912">
                  <c:v>-10.477156888453143</c:v>
                </c:pt>
                <c:pt idx="3913">
                  <c:v>-9.1662171460362849</c:v>
                </c:pt>
                <c:pt idx="3914">
                  <c:v>-8.7018580277107702</c:v>
                </c:pt>
                <c:pt idx="3915">
                  <c:v>-8.5205346100173252</c:v>
                </c:pt>
                <c:pt idx="3916">
                  <c:v>-8.1859204588486225</c:v>
                </c:pt>
                <c:pt idx="3917">
                  <c:v>-8.2580809266844266</c:v>
                </c:pt>
                <c:pt idx="3918">
                  <c:v>-8.0784894419998547</c:v>
                </c:pt>
                <c:pt idx="3919">
                  <c:v>-8.0653668592685595</c:v>
                </c:pt>
                <c:pt idx="3920">
                  <c:v>-7.9832886800264564</c:v>
                </c:pt>
                <c:pt idx="3921">
                  <c:v>-7.9402614306055099</c:v>
                </c:pt>
                <c:pt idx="3922">
                  <c:v>-8.1413337259761818</c:v>
                </c:pt>
                <c:pt idx="3923">
                  <c:v>-8.1821759649144319</c:v>
                </c:pt>
                <c:pt idx="3924">
                  <c:v>-8.6221383064206414</c:v>
                </c:pt>
                <c:pt idx="3925">
                  <c:v>-9.1025017814081135</c:v>
                </c:pt>
                <c:pt idx="3926">
                  <c:v>-8.6843349485879777</c:v>
                </c:pt>
                <c:pt idx="3927">
                  <c:v>-9.5721070707760898</c:v>
                </c:pt>
                <c:pt idx="3928">
                  <c:v>-10.738472976898265</c:v>
                </c:pt>
                <c:pt idx="3929">
                  <c:v>-10.578053550819277</c:v>
                </c:pt>
                <c:pt idx="3930">
                  <c:v>-10.632730079670708</c:v>
                </c:pt>
                <c:pt idx="3931">
                  <c:v>-11.306474107484149</c:v>
                </c:pt>
                <c:pt idx="3932">
                  <c:v>-11.850208409860031</c:v>
                </c:pt>
                <c:pt idx="3933">
                  <c:v>-10.219505839216612</c:v>
                </c:pt>
                <c:pt idx="3934">
                  <c:v>-9.3085707261110304</c:v>
                </c:pt>
                <c:pt idx="3935">
                  <c:v>-8.8365203135769566</c:v>
                </c:pt>
                <c:pt idx="3936">
                  <c:v>-8.4321279668688796</c:v>
                </c:pt>
                <c:pt idx="3937">
                  <c:v>-8.5710725095614286</c:v>
                </c:pt>
                <c:pt idx="3938">
                  <c:v>-8.3910853661803095</c:v>
                </c:pt>
                <c:pt idx="3939">
                  <c:v>-8.4140365515390325</c:v>
                </c:pt>
                <c:pt idx="3940">
                  <c:v>-8.5966425457639719</c:v>
                </c:pt>
                <c:pt idx="3941">
                  <c:v>-8.3137376888576551</c:v>
                </c:pt>
                <c:pt idx="3942">
                  <c:v>-8.0569021113508459</c:v>
                </c:pt>
                <c:pt idx="3943">
                  <c:v>-7.9336709379524919</c:v>
                </c:pt>
                <c:pt idx="3944">
                  <c:v>-8.1728644559178409</c:v>
                </c:pt>
                <c:pt idx="3945">
                  <c:v>-8.2662718839455813</c:v>
                </c:pt>
                <c:pt idx="3946">
                  <c:v>-8.5402954530313444</c:v>
                </c:pt>
                <c:pt idx="3947">
                  <c:v>-8.3605982725801198</c:v>
                </c:pt>
                <c:pt idx="3948">
                  <c:v>-8.0359963761229842</c:v>
                </c:pt>
                <c:pt idx="3949">
                  <c:v>-8.1426014823423909</c:v>
                </c:pt>
                <c:pt idx="3950">
                  <c:v>-8.1343332392493082</c:v>
                </c:pt>
                <c:pt idx="3951">
                  <c:v>-8.3656795051541391</c:v>
                </c:pt>
                <c:pt idx="3952">
                  <c:v>-8.4232568513735089</c:v>
                </c:pt>
                <c:pt idx="3953">
                  <c:v>-8.2258647131740137</c:v>
                </c:pt>
                <c:pt idx="3954">
                  <c:v>-8.0933292167384216</c:v>
                </c:pt>
                <c:pt idx="3955">
                  <c:v>-8.1375879440634886</c:v>
                </c:pt>
                <c:pt idx="3956">
                  <c:v>-8.031101754229292</c:v>
                </c:pt>
                <c:pt idx="3957">
                  <c:v>-7.9914565874535519</c:v>
                </c:pt>
                <c:pt idx="3958">
                  <c:v>-8.044823702056684</c:v>
                </c:pt>
                <c:pt idx="3959">
                  <c:v>-8.1265989855346366</c:v>
                </c:pt>
                <c:pt idx="3960">
                  <c:v>-8.1734388476735926</c:v>
                </c:pt>
                <c:pt idx="3961">
                  <c:v>-8.0677474092279517</c:v>
                </c:pt>
                <c:pt idx="3962">
                  <c:v>-8.1627527790086383</c:v>
                </c:pt>
                <c:pt idx="3963">
                  <c:v>-8.5478517507384453</c:v>
                </c:pt>
                <c:pt idx="3964">
                  <c:v>-8.6709889098247679</c:v>
                </c:pt>
                <c:pt idx="3965">
                  <c:v>-9.1016553634979243</c:v>
                </c:pt>
                <c:pt idx="3966">
                  <c:v>-8.9098636873650889</c:v>
                </c:pt>
                <c:pt idx="3967">
                  <c:v>-8.9114470402025479</c:v>
                </c:pt>
                <c:pt idx="3968">
                  <c:v>-8.8532072137987576</c:v>
                </c:pt>
                <c:pt idx="3969">
                  <c:v>-9.1522466141684031</c:v>
                </c:pt>
                <c:pt idx="3970">
                  <c:v>-10.133097744466239</c:v>
                </c:pt>
                <c:pt idx="3971">
                  <c:v>-10.759078991392565</c:v>
                </c:pt>
                <c:pt idx="3972">
                  <c:v>-11.08418327675188</c:v>
                </c:pt>
                <c:pt idx="3973">
                  <c:v>-8.9426185639050004</c:v>
                </c:pt>
                <c:pt idx="3974">
                  <c:v>-8.5247331256373826</c:v>
                </c:pt>
                <c:pt idx="3975">
                  <c:v>-8.2695883334721394</c:v>
                </c:pt>
                <c:pt idx="3976">
                  <c:v>-8.1415577676777691</c:v>
                </c:pt>
                <c:pt idx="3977">
                  <c:v>-8.1497859009944413</c:v>
                </c:pt>
                <c:pt idx="3978">
                  <c:v>-7.8856732492619575</c:v>
                </c:pt>
                <c:pt idx="3979">
                  <c:v>-8.0851713844341546</c:v>
                </c:pt>
                <c:pt idx="3980">
                  <c:v>-8.134180530483448</c:v>
                </c:pt>
                <c:pt idx="3981">
                  <c:v>-8.0290838281404859</c:v>
                </c:pt>
                <c:pt idx="3982">
                  <c:v>-8.0286584893695814</c:v>
                </c:pt>
                <c:pt idx="3983">
                  <c:v>-8.5180728441017184</c:v>
                </c:pt>
                <c:pt idx="3984">
                  <c:v>-8.7514162301311824</c:v>
                </c:pt>
                <c:pt idx="3985">
                  <c:v>-8.9359870586582968</c:v>
                </c:pt>
                <c:pt idx="3986">
                  <c:v>-9.9886174666879466</c:v>
                </c:pt>
                <c:pt idx="3987">
                  <c:v>-10.212871909750584</c:v>
                </c:pt>
                <c:pt idx="3988">
                  <c:v>-11.961810138691957</c:v>
                </c:pt>
                <c:pt idx="3989">
                  <c:v>-12.139702587520874</c:v>
                </c:pt>
                <c:pt idx="3990">
                  <c:v>-12.362478295412398</c:v>
                </c:pt>
                <c:pt idx="3991">
                  <c:v>-11.555437705675848</c:v>
                </c:pt>
                <c:pt idx="3992">
                  <c:v>-11.52238977055265</c:v>
                </c:pt>
                <c:pt idx="3993">
                  <c:v>-8.5248913569273697</c:v>
                </c:pt>
                <c:pt idx="3994">
                  <c:v>-8.3671616542122873</c:v>
                </c:pt>
                <c:pt idx="3995">
                  <c:v>-8.1700608317212851</c:v>
                </c:pt>
                <c:pt idx="3996">
                  <c:v>-8.2842001102449476</c:v>
                </c:pt>
                <c:pt idx="3997">
                  <c:v>-7.9201352788618831</c:v>
                </c:pt>
                <c:pt idx="3998">
                  <c:v>-7.8486204939572879</c:v>
                </c:pt>
                <c:pt idx="3999">
                  <c:v>-7.7540859423013035</c:v>
                </c:pt>
                <c:pt idx="4000">
                  <c:v>-7.8908251457964091</c:v>
                </c:pt>
                <c:pt idx="4001">
                  <c:v>-8.2505004992734889</c:v>
                </c:pt>
                <c:pt idx="4002">
                  <c:v>-8.4056006863951183</c:v>
                </c:pt>
                <c:pt idx="4003">
                  <c:v>-8.6209826772889215</c:v>
                </c:pt>
                <c:pt idx="4004">
                  <c:v>-8.9655606058793484</c:v>
                </c:pt>
                <c:pt idx="4005">
                  <c:v>-9.2340089935710612</c:v>
                </c:pt>
                <c:pt idx="4006">
                  <c:v>-9.7428825631166625</c:v>
                </c:pt>
                <c:pt idx="4007">
                  <c:v>-9.9106737886330336</c:v>
                </c:pt>
                <c:pt idx="4008">
                  <c:v>-9.7312964646981222</c:v>
                </c:pt>
                <c:pt idx="4009">
                  <c:v>-9.845135616095833</c:v>
                </c:pt>
                <c:pt idx="4010">
                  <c:v>-9.9472953471779384</c:v>
                </c:pt>
                <c:pt idx="4011">
                  <c:v>-9.7125710229296445</c:v>
                </c:pt>
                <c:pt idx="4012">
                  <c:v>-9.5778792791742369</c:v>
                </c:pt>
                <c:pt idx="4013">
                  <c:v>-8.9532152554063043</c:v>
                </c:pt>
                <c:pt idx="4014">
                  <c:v>-8.6636091715169314</c:v>
                </c:pt>
                <c:pt idx="4015">
                  <c:v>-9.060288346643592</c:v>
                </c:pt>
                <c:pt idx="4016">
                  <c:v>-8.9776262448287198</c:v>
                </c:pt>
                <c:pt idx="4017">
                  <c:v>-8.9086037805152145</c:v>
                </c:pt>
                <c:pt idx="4018">
                  <c:v>-8.4894343002009141</c:v>
                </c:pt>
                <c:pt idx="4019">
                  <c:v>-8.089164019337975</c:v>
                </c:pt>
                <c:pt idx="4020">
                  <c:v>-8.4627137682434928</c:v>
                </c:pt>
                <c:pt idx="4021">
                  <c:v>-8.5988677453440001</c:v>
                </c:pt>
                <c:pt idx="4022">
                  <c:v>-8.7424454423013369</c:v>
                </c:pt>
                <c:pt idx="4023">
                  <c:v>-9.1137253778978948</c:v>
                </c:pt>
                <c:pt idx="4024">
                  <c:v>-8.9214891470802122</c:v>
                </c:pt>
                <c:pt idx="4025">
                  <c:v>-8.7765768980019896</c:v>
                </c:pt>
                <c:pt idx="4026">
                  <c:v>-8.5228451220950312</c:v>
                </c:pt>
                <c:pt idx="4027">
                  <c:v>-8.4593083575996939</c:v>
                </c:pt>
                <c:pt idx="4028">
                  <c:v>-8.7835505226584534</c:v>
                </c:pt>
                <c:pt idx="4029">
                  <c:v>-8.6102802316271241</c:v>
                </c:pt>
                <c:pt idx="4030">
                  <c:v>-8.9086133645111971</c:v>
                </c:pt>
                <c:pt idx="4031">
                  <c:v>-8.6603504073110695</c:v>
                </c:pt>
                <c:pt idx="4032">
                  <c:v>-8.716291811986153</c:v>
                </c:pt>
                <c:pt idx="4033">
                  <c:v>-8.0507490842790546</c:v>
                </c:pt>
                <c:pt idx="4034">
                  <c:v>-8.1445898163086223</c:v>
                </c:pt>
                <c:pt idx="4035">
                  <c:v>-8.1154796103752194</c:v>
                </c:pt>
                <c:pt idx="4036">
                  <c:v>-7.9620052342739598</c:v>
                </c:pt>
                <c:pt idx="4037">
                  <c:v>-7.8734130143136607</c:v>
                </c:pt>
                <c:pt idx="4038">
                  <c:v>-7.8121995714446069</c:v>
                </c:pt>
                <c:pt idx="4039">
                  <c:v>-7.9899698920150186</c:v>
                </c:pt>
                <c:pt idx="4040">
                  <c:v>-7.9832500326018181</c:v>
                </c:pt>
                <c:pt idx="4041">
                  <c:v>-8.0218419632524203</c:v>
                </c:pt>
                <c:pt idx="4042">
                  <c:v>-8.0817624817778331</c:v>
                </c:pt>
                <c:pt idx="4043">
                  <c:v>-8.3806453447803246</c:v>
                </c:pt>
                <c:pt idx="4044">
                  <c:v>-8.7956167729874863</c:v>
                </c:pt>
                <c:pt idx="4045">
                  <c:v>-8.8797549552346275</c:v>
                </c:pt>
                <c:pt idx="4046">
                  <c:v>-9.0438428207352715</c:v>
                </c:pt>
                <c:pt idx="4047">
                  <c:v>-8.7201357201056311</c:v>
                </c:pt>
                <c:pt idx="4048">
                  <c:v>-9.0689069802554929</c:v>
                </c:pt>
                <c:pt idx="4049">
                  <c:v>-9.0964853780823205</c:v>
                </c:pt>
                <c:pt idx="4050">
                  <c:v>-9.2972286432154689</c:v>
                </c:pt>
                <c:pt idx="4051">
                  <c:v>-9.6751852974674932</c:v>
                </c:pt>
                <c:pt idx="4052">
                  <c:v>-9.5415417036030146</c:v>
                </c:pt>
                <c:pt idx="4053">
                  <c:v>-8.5438127130819499</c:v>
                </c:pt>
                <c:pt idx="4054">
                  <c:v>-8.4086587958291972</c:v>
                </c:pt>
                <c:pt idx="4055">
                  <c:v>-8.4879962240746423</c:v>
                </c:pt>
                <c:pt idx="4056">
                  <c:v>-8.2865111200255939</c:v>
                </c:pt>
                <c:pt idx="4057">
                  <c:v>-8.5359177004109803</c:v>
                </c:pt>
                <c:pt idx="4058">
                  <c:v>-8.4311221213497713</c:v>
                </c:pt>
                <c:pt idx="4059">
                  <c:v>-8.4598006239863235</c:v>
                </c:pt>
                <c:pt idx="4060">
                  <c:v>-8.5015441295466179</c:v>
                </c:pt>
                <c:pt idx="4061">
                  <c:v>-8.2933217527790717</c:v>
                </c:pt>
                <c:pt idx="4062">
                  <c:v>-8.361623186583131</c:v>
                </c:pt>
                <c:pt idx="4063">
                  <c:v>-8.4873611055587883</c:v>
                </c:pt>
                <c:pt idx="4064">
                  <c:v>-8.9011232425206863</c:v>
                </c:pt>
                <c:pt idx="4065">
                  <c:v>-9.076636152790007</c:v>
                </c:pt>
                <c:pt idx="4066">
                  <c:v>-9.315367068934</c:v>
                </c:pt>
                <c:pt idx="4067">
                  <c:v>-9.4471871962773424</c:v>
                </c:pt>
                <c:pt idx="4068">
                  <c:v>-9.4106629478354549</c:v>
                </c:pt>
                <c:pt idx="4069">
                  <c:v>-9.6309503065201074</c:v>
                </c:pt>
                <c:pt idx="4070">
                  <c:v>-9.876049208274555</c:v>
                </c:pt>
                <c:pt idx="4071">
                  <c:v>-10.31879261111029</c:v>
                </c:pt>
                <c:pt idx="4072">
                  <c:v>-9.6880788220100005</c:v>
                </c:pt>
                <c:pt idx="4073">
                  <c:v>-8.6373682630887529</c:v>
                </c:pt>
                <c:pt idx="4074">
                  <c:v>-8.1332523037005728</c:v>
                </c:pt>
                <c:pt idx="4075">
                  <c:v>-7.9954561495772563</c:v>
                </c:pt>
                <c:pt idx="4076">
                  <c:v>-7.9256416312789515</c:v>
                </c:pt>
                <c:pt idx="4077">
                  <c:v>-7.9089161592210218</c:v>
                </c:pt>
                <c:pt idx="4078">
                  <c:v>-7.6496098049521386</c:v>
                </c:pt>
                <c:pt idx="4079">
                  <c:v>-8.0561762542312927</c:v>
                </c:pt>
                <c:pt idx="4080">
                  <c:v>-7.7482433247376026</c:v>
                </c:pt>
                <c:pt idx="4081">
                  <c:v>-7.7479305629642035</c:v>
                </c:pt>
                <c:pt idx="4082">
                  <c:v>-7.7541569755674633</c:v>
                </c:pt>
                <c:pt idx="4083">
                  <c:v>-8.6813992519737191</c:v>
                </c:pt>
                <c:pt idx="4084">
                  <c:v>-9.2039503869412513</c:v>
                </c:pt>
                <c:pt idx="4085">
                  <c:v>-9.778065834989075</c:v>
                </c:pt>
                <c:pt idx="4086">
                  <c:v>-9.9195789283796927</c:v>
                </c:pt>
                <c:pt idx="4087">
                  <c:v>-10.061552706061232</c:v>
                </c:pt>
                <c:pt idx="4088">
                  <c:v>-10.78188807267216</c:v>
                </c:pt>
                <c:pt idx="4089">
                  <c:v>-10.589411255929663</c:v>
                </c:pt>
                <c:pt idx="4090">
                  <c:v>-11.71103669651237</c:v>
                </c:pt>
                <c:pt idx="4091">
                  <c:v>-11.095867435893371</c:v>
                </c:pt>
                <c:pt idx="4092">
                  <c:v>-9.5015694005401663</c:v>
                </c:pt>
                <c:pt idx="4093">
                  <c:v>-8.7189682201866852</c:v>
                </c:pt>
                <c:pt idx="4094">
                  <c:v>-8.673282027169714</c:v>
                </c:pt>
                <c:pt idx="4095">
                  <c:v>-8.3804955018347584</c:v>
                </c:pt>
                <c:pt idx="4096">
                  <c:v>-8.3647960070514475</c:v>
                </c:pt>
                <c:pt idx="4097">
                  <c:v>-8.2975250422196964</c:v>
                </c:pt>
                <c:pt idx="4098">
                  <c:v>-8.1238950517654871</c:v>
                </c:pt>
                <c:pt idx="4099">
                  <c:v>-8.0669388859903552</c:v>
                </c:pt>
                <c:pt idx="4100">
                  <c:v>-8.128905497418069</c:v>
                </c:pt>
                <c:pt idx="4101">
                  <c:v>-8.0850247928709038</c:v>
                </c:pt>
                <c:pt idx="4102">
                  <c:v>-7.9556270196114749</c:v>
                </c:pt>
                <c:pt idx="4103">
                  <c:v>-8.1035567903948866</c:v>
                </c:pt>
                <c:pt idx="4104">
                  <c:v>-8.2758923820778953</c:v>
                </c:pt>
                <c:pt idx="4105">
                  <c:v>-8.5840317802303812</c:v>
                </c:pt>
                <c:pt idx="4106">
                  <c:v>-8.5128631683072911</c:v>
                </c:pt>
                <c:pt idx="4107">
                  <c:v>-8.4083077931771104</c:v>
                </c:pt>
                <c:pt idx="4108">
                  <c:v>-8.4622665715318917</c:v>
                </c:pt>
                <c:pt idx="4109">
                  <c:v>-8.492691289856813</c:v>
                </c:pt>
                <c:pt idx="4110">
                  <c:v>-8.8318135805603717</c:v>
                </c:pt>
                <c:pt idx="4111">
                  <c:v>-9.3014877520148733</c:v>
                </c:pt>
                <c:pt idx="4112">
                  <c:v>-9.4888471815960163</c:v>
                </c:pt>
                <c:pt idx="4113">
                  <c:v>-9.9291760910870206</c:v>
                </c:pt>
                <c:pt idx="4114">
                  <c:v>-9.5006491663411019</c:v>
                </c:pt>
                <c:pt idx="4115">
                  <c:v>-8.7618696841691577</c:v>
                </c:pt>
                <c:pt idx="4116">
                  <c:v>-8.7356027391875219</c:v>
                </c:pt>
                <c:pt idx="4117">
                  <c:v>-8.952121515571914</c:v>
                </c:pt>
                <c:pt idx="4118">
                  <c:v>-8.391796751236523</c:v>
                </c:pt>
                <c:pt idx="4119">
                  <c:v>-8.4106889411709709</c:v>
                </c:pt>
                <c:pt idx="4120">
                  <c:v>-8.250321826612522</c:v>
                </c:pt>
                <c:pt idx="4121">
                  <c:v>-8.3292240702681504</c:v>
                </c:pt>
                <c:pt idx="4122">
                  <c:v>-8.4942414151931693</c:v>
                </c:pt>
                <c:pt idx="4123">
                  <c:v>-8.232100810079034</c:v>
                </c:pt>
                <c:pt idx="4124">
                  <c:v>-8.6566377524102478</c:v>
                </c:pt>
                <c:pt idx="4125">
                  <c:v>-8.7684655774898879</c:v>
                </c:pt>
                <c:pt idx="4126">
                  <c:v>-9.070972295975146</c:v>
                </c:pt>
                <c:pt idx="4127">
                  <c:v>-9.1170394921100897</c:v>
                </c:pt>
                <c:pt idx="4128">
                  <c:v>-9.5103657335189578</c:v>
                </c:pt>
                <c:pt idx="4129">
                  <c:v>-9.7487252642114637</c:v>
                </c:pt>
                <c:pt idx="4130">
                  <c:v>-9.6253678592778762</c:v>
                </c:pt>
                <c:pt idx="4131">
                  <c:v>-9.6796854172731148</c:v>
                </c:pt>
                <c:pt idx="4132">
                  <c:v>-9.4459998525982751</c:v>
                </c:pt>
                <c:pt idx="4133">
                  <c:v>-9.4140743857964999</c:v>
                </c:pt>
                <c:pt idx="4134">
                  <c:v>-8.8724713849807522</c:v>
                </c:pt>
                <c:pt idx="4135">
                  <c:v>-8.5957548499134369</c:v>
                </c:pt>
                <c:pt idx="4136">
                  <c:v>-8.5865482646678988</c:v>
                </c:pt>
                <c:pt idx="4137">
                  <c:v>-8.460343256169752</c:v>
                </c:pt>
                <c:pt idx="4138">
                  <c:v>-8.597035760247886</c:v>
                </c:pt>
                <c:pt idx="4139">
                  <c:v>-8.5159876323662296</c:v>
                </c:pt>
                <c:pt idx="4140">
                  <c:v>-8.6570333664223664</c:v>
                </c:pt>
                <c:pt idx="4141">
                  <c:v>-8.0555528880086964</c:v>
                </c:pt>
                <c:pt idx="4142">
                  <c:v>-8.1711331217675269</c:v>
                </c:pt>
                <c:pt idx="4143">
                  <c:v>-8.1281066946604206</c:v>
                </c:pt>
                <c:pt idx="4144">
                  <c:v>-8.5635766219954963</c:v>
                </c:pt>
                <c:pt idx="4145">
                  <c:v>-9.1907271834771294</c:v>
                </c:pt>
                <c:pt idx="4146">
                  <c:v>-8.9113039049565579</c:v>
                </c:pt>
                <c:pt idx="4147">
                  <c:v>-8.9536708831291865</c:v>
                </c:pt>
                <c:pt idx="4148">
                  <c:v>-8.8783332465811906</c:v>
                </c:pt>
                <c:pt idx="4149">
                  <c:v>-8.7672899449855883</c:v>
                </c:pt>
                <c:pt idx="4150">
                  <c:v>-9.1626066355562852</c:v>
                </c:pt>
                <c:pt idx="4151">
                  <c:v>-8.9288981830953258</c:v>
                </c:pt>
                <c:pt idx="4152">
                  <c:v>-9.0837373342367211</c:v>
                </c:pt>
                <c:pt idx="4153">
                  <c:v>-8.9993958089465078</c:v>
                </c:pt>
                <c:pt idx="4154">
                  <c:v>-8.7160800620425185</c:v>
                </c:pt>
                <c:pt idx="4155">
                  <c:v>-8.2302928630967926</c:v>
                </c:pt>
                <c:pt idx="4156">
                  <c:v>-8.125480229597887</c:v>
                </c:pt>
                <c:pt idx="4157">
                  <c:v>-8.1153346884525739</c:v>
                </c:pt>
                <c:pt idx="4158">
                  <c:v>-8.0088602074454016</c:v>
                </c:pt>
                <c:pt idx="4159">
                  <c:v>-7.9831862930812676</c:v>
                </c:pt>
                <c:pt idx="4160">
                  <c:v>-8.1236845062331895</c:v>
                </c:pt>
                <c:pt idx="4161">
                  <c:v>-7.8879276793442017</c:v>
                </c:pt>
                <c:pt idx="4162">
                  <c:v>-7.9680564614330791</c:v>
                </c:pt>
                <c:pt idx="4163">
                  <c:v>-7.7924443440411117</c:v>
                </c:pt>
                <c:pt idx="4164">
                  <c:v>-8.0489501746455794</c:v>
                </c:pt>
                <c:pt idx="4165">
                  <c:v>-8.4311867025550189</c:v>
                </c:pt>
                <c:pt idx="4166">
                  <c:v>-8.6443253964787274</c:v>
                </c:pt>
                <c:pt idx="4167">
                  <c:v>-8.7856708817891569</c:v>
                </c:pt>
                <c:pt idx="4168">
                  <c:v>-8.6139133239027856</c:v>
                </c:pt>
                <c:pt idx="4169">
                  <c:v>-8.5279312392286002</c:v>
                </c:pt>
                <c:pt idx="4170">
                  <c:v>-8.6549597451779601</c:v>
                </c:pt>
                <c:pt idx="4171">
                  <c:v>-8.6569263950777842</c:v>
                </c:pt>
                <c:pt idx="4172">
                  <c:v>-8.7924403404878149</c:v>
                </c:pt>
                <c:pt idx="4173">
                  <c:v>-8.6806957230871777</c:v>
                </c:pt>
                <c:pt idx="4174">
                  <c:v>-8.3312259174791361</c:v>
                </c:pt>
                <c:pt idx="4175">
                  <c:v>-8.3960330593588814</c:v>
                </c:pt>
                <c:pt idx="4176">
                  <c:v>-7.9427333206196238</c:v>
                </c:pt>
                <c:pt idx="4177">
                  <c:v>-7.8476567814796692</c:v>
                </c:pt>
                <c:pt idx="4178">
                  <c:v>-7.6735428410137558</c:v>
                </c:pt>
                <c:pt idx="4179">
                  <c:v>-7.6634148295630702</c:v>
                </c:pt>
                <c:pt idx="4180">
                  <c:v>-7.7638747110345836</c:v>
                </c:pt>
                <c:pt idx="4181">
                  <c:v>-7.7647495068803547</c:v>
                </c:pt>
                <c:pt idx="4182">
                  <c:v>-7.6243510071493965</c:v>
                </c:pt>
                <c:pt idx="4183">
                  <c:v>-7.841259253667701</c:v>
                </c:pt>
                <c:pt idx="4184">
                  <c:v>-8.0905755661680772</c:v>
                </c:pt>
                <c:pt idx="4185">
                  <c:v>-8.8159616126218552</c:v>
                </c:pt>
                <c:pt idx="4186">
                  <c:v>-8.9811463967970795</c:v>
                </c:pt>
                <c:pt idx="4187">
                  <c:v>-9.3292467846673421</c:v>
                </c:pt>
                <c:pt idx="4188">
                  <c:v>-9.0261366669355212</c:v>
                </c:pt>
                <c:pt idx="4189">
                  <c:v>-9.1404359071485821</c:v>
                </c:pt>
                <c:pt idx="4190">
                  <c:v>-9.1911746582699898</c:v>
                </c:pt>
                <c:pt idx="4191">
                  <c:v>-9.2944625800864884</c:v>
                </c:pt>
                <c:pt idx="4192">
                  <c:v>-9.5094979510459474</c:v>
                </c:pt>
                <c:pt idx="4193">
                  <c:v>-9.3794380328478564</c:v>
                </c:pt>
                <c:pt idx="4194">
                  <c:v>-8.6206234850196015</c:v>
                </c:pt>
                <c:pt idx="4195">
                  <c:v>-8.1955641125300822</c:v>
                </c:pt>
                <c:pt idx="4196">
                  <c:v>-7.8043195686294311</c:v>
                </c:pt>
                <c:pt idx="4197">
                  <c:v>-8.1964329963754032</c:v>
                </c:pt>
                <c:pt idx="4198">
                  <c:v>-8.1595353522216687</c:v>
                </c:pt>
                <c:pt idx="4199">
                  <c:v>-8.0722610809840702</c:v>
                </c:pt>
                <c:pt idx="4200">
                  <c:v>-8.1665462974770673</c:v>
                </c:pt>
                <c:pt idx="4201">
                  <c:v>-7.879793898580342</c:v>
                </c:pt>
                <c:pt idx="4202">
                  <c:v>-7.5795528430358932</c:v>
                </c:pt>
                <c:pt idx="4203">
                  <c:v>-7.9204189792810364</c:v>
                </c:pt>
                <c:pt idx="4204">
                  <c:v>-8.2252601464956605</c:v>
                </c:pt>
                <c:pt idx="4205">
                  <c:v>-8.8469638211688633</c:v>
                </c:pt>
                <c:pt idx="4206">
                  <c:v>-9.0738110650249038</c:v>
                </c:pt>
                <c:pt idx="4207">
                  <c:v>-9.3193075730195218</c:v>
                </c:pt>
                <c:pt idx="4208">
                  <c:v>-9.7584218292851101</c:v>
                </c:pt>
                <c:pt idx="4209">
                  <c:v>-9.7186651997525839</c:v>
                </c:pt>
                <c:pt idx="4210">
                  <c:v>-10.080535636362628</c:v>
                </c:pt>
                <c:pt idx="4211">
                  <c:v>-10.65677246956527</c:v>
                </c:pt>
                <c:pt idx="4212">
                  <c:v>-11.466939133880897</c:v>
                </c:pt>
                <c:pt idx="4213">
                  <c:v>-10.388487347796049</c:v>
                </c:pt>
                <c:pt idx="4214">
                  <c:v>-8.7583828186010422</c:v>
                </c:pt>
                <c:pt idx="4215">
                  <c:v>-8.5416401686515506</c:v>
                </c:pt>
                <c:pt idx="4216">
                  <c:v>-8.2942785917755906</c:v>
                </c:pt>
                <c:pt idx="4217">
                  <c:v>-7.7168893148165463</c:v>
                </c:pt>
                <c:pt idx="4218">
                  <c:v>-8.0750510290462909</c:v>
                </c:pt>
                <c:pt idx="4219">
                  <c:v>-7.9994831928946954</c:v>
                </c:pt>
                <c:pt idx="4220">
                  <c:v>-8.371754074504393</c:v>
                </c:pt>
                <c:pt idx="4221">
                  <c:v>-8.4613881623745701</c:v>
                </c:pt>
                <c:pt idx="4222">
                  <c:v>-8.2441351440340114</c:v>
                </c:pt>
                <c:pt idx="4223">
                  <c:v>-8.5867816915506108</c:v>
                </c:pt>
                <c:pt idx="4224">
                  <c:v>-8.7530294107990194</c:v>
                </c:pt>
                <c:pt idx="4225">
                  <c:v>-9.2967679882525154</c:v>
                </c:pt>
                <c:pt idx="4226">
                  <c:v>-9.4288761950077671</c:v>
                </c:pt>
                <c:pt idx="4227">
                  <c:v>-9.8212648050319959</c:v>
                </c:pt>
                <c:pt idx="4228">
                  <c:v>-10.424751499272352</c:v>
                </c:pt>
                <c:pt idx="4229">
                  <c:v>-9.8001930252434963</c:v>
                </c:pt>
                <c:pt idx="4230">
                  <c:v>-10.321148833488728</c:v>
                </c:pt>
                <c:pt idx="4231">
                  <c:v>-10.530378391844572</c:v>
                </c:pt>
                <c:pt idx="4232">
                  <c:v>-9.5995982799038693</c:v>
                </c:pt>
                <c:pt idx="4233">
                  <c:v>-8.9345911140054728</c:v>
                </c:pt>
                <c:pt idx="4234">
                  <c:v>-8.5151761090150533</c:v>
                </c:pt>
                <c:pt idx="4235">
                  <c:v>-8.4141909916879207</c:v>
                </c:pt>
                <c:pt idx="4236">
                  <c:v>-8.1870851279932619</c:v>
                </c:pt>
                <c:pt idx="4237">
                  <c:v>-7.9567058323460831</c:v>
                </c:pt>
                <c:pt idx="4238">
                  <c:v>-7.9228848620639045</c:v>
                </c:pt>
                <c:pt idx="4239">
                  <c:v>-7.9525541953587169</c:v>
                </c:pt>
                <c:pt idx="4240">
                  <c:v>-8.0128656550283264</c:v>
                </c:pt>
                <c:pt idx="4241">
                  <c:v>-8.2375254392666104</c:v>
                </c:pt>
                <c:pt idx="4242">
                  <c:v>-7.9868113068099653</c:v>
                </c:pt>
                <c:pt idx="4243">
                  <c:v>-8.159022288268547</c:v>
                </c:pt>
                <c:pt idx="4244">
                  <c:v>-8.2594171378218562</c:v>
                </c:pt>
                <c:pt idx="4245">
                  <c:v>-8.3261653071820216</c:v>
                </c:pt>
                <c:pt idx="4246">
                  <c:v>-8.1927436307498631</c:v>
                </c:pt>
                <c:pt idx="4247">
                  <c:v>-8.1760752557073832</c:v>
                </c:pt>
                <c:pt idx="4248">
                  <c:v>-8.1267769967481662</c:v>
                </c:pt>
                <c:pt idx="4249">
                  <c:v>-8.0213436691084077</c:v>
                </c:pt>
                <c:pt idx="4250">
                  <c:v>-8.1391053929384611</c:v>
                </c:pt>
                <c:pt idx="4251">
                  <c:v>-8.2277768059735283</c:v>
                </c:pt>
                <c:pt idx="4252">
                  <c:v>-8.2025547056278185</c:v>
                </c:pt>
                <c:pt idx="4253">
                  <c:v>-8.0471981634680247</c:v>
                </c:pt>
                <c:pt idx="4254">
                  <c:v>-8.0952692699573436</c:v>
                </c:pt>
                <c:pt idx="4255">
                  <c:v>-8.0019852781484158</c:v>
                </c:pt>
                <c:pt idx="4256">
                  <c:v>-8.2095685880860589</c:v>
                </c:pt>
                <c:pt idx="4257">
                  <c:v>-7.9743037700311152</c:v>
                </c:pt>
                <c:pt idx="4258">
                  <c:v>-7.9528067125944624</c:v>
                </c:pt>
                <c:pt idx="4259">
                  <c:v>-7.805832074101426</c:v>
                </c:pt>
                <c:pt idx="4260">
                  <c:v>-8.1388037796898516</c:v>
                </c:pt>
                <c:pt idx="4261">
                  <c:v>-7.8279708319223822</c:v>
                </c:pt>
                <c:pt idx="4262">
                  <c:v>-7.8770296243119997</c:v>
                </c:pt>
                <c:pt idx="4263">
                  <c:v>-8.0714948740166417</c:v>
                </c:pt>
                <c:pt idx="4264">
                  <c:v>-8.2642659147684103</c:v>
                </c:pt>
                <c:pt idx="4265">
                  <c:v>-8.5274402444548976</c:v>
                </c:pt>
                <c:pt idx="4266">
                  <c:v>-8.3644672415633625</c:v>
                </c:pt>
                <c:pt idx="4267">
                  <c:v>-8.3761333608299093</c:v>
                </c:pt>
                <c:pt idx="4268">
                  <c:v>-8.6262855367487123</c:v>
                </c:pt>
                <c:pt idx="4269">
                  <c:v>-8.6425033757766236</c:v>
                </c:pt>
                <c:pt idx="4270">
                  <c:v>-9.4023497170242543</c:v>
                </c:pt>
                <c:pt idx="4271">
                  <c:v>-9.574979079835682</c:v>
                </c:pt>
                <c:pt idx="4272">
                  <c:v>-9.8980812983480302</c:v>
                </c:pt>
                <c:pt idx="4273">
                  <c:v>-9.4740750634212212</c:v>
                </c:pt>
                <c:pt idx="4274">
                  <c:v>-8.7463378024726222</c:v>
                </c:pt>
                <c:pt idx="4275">
                  <c:v>-7.8944823687262726</c:v>
                </c:pt>
                <c:pt idx="4276">
                  <c:v>-8.0494294745485018</c:v>
                </c:pt>
                <c:pt idx="4277">
                  <c:v>-7.9615614393846563</c:v>
                </c:pt>
                <c:pt idx="4278">
                  <c:v>-7.9777385976344384</c:v>
                </c:pt>
                <c:pt idx="4279">
                  <c:v>-8.1280944023031232</c:v>
                </c:pt>
                <c:pt idx="4280">
                  <c:v>-8.1022683408216878</c:v>
                </c:pt>
                <c:pt idx="4281">
                  <c:v>-7.891555497395327</c:v>
                </c:pt>
                <c:pt idx="4282">
                  <c:v>-7.9112524882249424</c:v>
                </c:pt>
                <c:pt idx="4283">
                  <c:v>-8.2380250441614518</c:v>
                </c:pt>
                <c:pt idx="4284">
                  <c:v>-8.6649624243343251</c:v>
                </c:pt>
                <c:pt idx="4285">
                  <c:v>-9.0298367213750925</c:v>
                </c:pt>
                <c:pt idx="4286">
                  <c:v>-8.9510582311460904</c:v>
                </c:pt>
                <c:pt idx="4287">
                  <c:v>-9.1375562511306025</c:v>
                </c:pt>
                <c:pt idx="4288">
                  <c:v>-9.1781755926043207</c:v>
                </c:pt>
                <c:pt idx="4289">
                  <c:v>-9.9740863076694755</c:v>
                </c:pt>
                <c:pt idx="4290">
                  <c:v>-9.8160900135358009</c:v>
                </c:pt>
                <c:pt idx="4291">
                  <c:v>-9.6294014460568285</c:v>
                </c:pt>
                <c:pt idx="4292">
                  <c:v>-9.5536972875797197</c:v>
                </c:pt>
                <c:pt idx="4293">
                  <c:v>-9.7699519043925243</c:v>
                </c:pt>
                <c:pt idx="4294">
                  <c:v>-8.9139034079483199</c:v>
                </c:pt>
                <c:pt idx="4295">
                  <c:v>-8.2257483530493332</c:v>
                </c:pt>
                <c:pt idx="4296">
                  <c:v>-8.3539377038337843</c:v>
                </c:pt>
                <c:pt idx="4297">
                  <c:v>-8.527137315297729</c:v>
                </c:pt>
                <c:pt idx="4298">
                  <c:v>-8.0250708605869558</c:v>
                </c:pt>
                <c:pt idx="4299">
                  <c:v>-8.2814373644869885</c:v>
                </c:pt>
                <c:pt idx="4300">
                  <c:v>-8.2228381913646977</c:v>
                </c:pt>
                <c:pt idx="4301">
                  <c:v>-8.36904451423481</c:v>
                </c:pt>
                <c:pt idx="4302">
                  <c:v>-8.4801815013978761</c:v>
                </c:pt>
                <c:pt idx="4303">
                  <c:v>-8.7571351772033132</c:v>
                </c:pt>
                <c:pt idx="4304">
                  <c:v>-9.1043551348239031</c:v>
                </c:pt>
                <c:pt idx="4305">
                  <c:v>-9.9670151149621216</c:v>
                </c:pt>
                <c:pt idx="4306">
                  <c:v>-9.7741597688249602</c:v>
                </c:pt>
                <c:pt idx="4307">
                  <c:v>-9.3567456638285247</c:v>
                </c:pt>
                <c:pt idx="4308">
                  <c:v>-9.7463684000034263</c:v>
                </c:pt>
                <c:pt idx="4309">
                  <c:v>-9.9077860661664943</c:v>
                </c:pt>
                <c:pt idx="4310">
                  <c:v>-10.458718428400893</c:v>
                </c:pt>
                <c:pt idx="4311">
                  <c:v>-10.381980671963367</c:v>
                </c:pt>
                <c:pt idx="4312">
                  <c:v>-9.8730901306167116</c:v>
                </c:pt>
                <c:pt idx="4313">
                  <c:v>-8.9082650626327577</c:v>
                </c:pt>
                <c:pt idx="4314">
                  <c:v>-9.1482917347578425</c:v>
                </c:pt>
                <c:pt idx="4315">
                  <c:v>-8.866119626425462</c:v>
                </c:pt>
                <c:pt idx="4316">
                  <c:v>-8.1908780626809712</c:v>
                </c:pt>
                <c:pt idx="4317">
                  <c:v>-8.0240398190370392</c:v>
                </c:pt>
                <c:pt idx="4318">
                  <c:v>-8.2348891012595953</c:v>
                </c:pt>
                <c:pt idx="4319">
                  <c:v>-8.0381702486079991</c:v>
                </c:pt>
                <c:pt idx="4320">
                  <c:v>-8.2044550178156666</c:v>
                </c:pt>
                <c:pt idx="4321">
                  <c:v>-8.1649906159600754</c:v>
                </c:pt>
                <c:pt idx="4322">
                  <c:v>-8.7375513577507871</c:v>
                </c:pt>
                <c:pt idx="4323">
                  <c:v>-9.3525213975726125</c:v>
                </c:pt>
                <c:pt idx="4324">
                  <c:v>-9.6316667939142437</c:v>
                </c:pt>
                <c:pt idx="4325">
                  <c:v>-11.29633619943548</c:v>
                </c:pt>
                <c:pt idx="4326">
                  <c:v>-11.602279775150407</c:v>
                </c:pt>
                <c:pt idx="4327">
                  <c:v>-11.442614988077707</c:v>
                </c:pt>
                <c:pt idx="4328">
                  <c:v>-10.710037651884562</c:v>
                </c:pt>
                <c:pt idx="4329">
                  <c:v>-10.749574633375117</c:v>
                </c:pt>
                <c:pt idx="4330">
                  <c:v>-10.603036380607625</c:v>
                </c:pt>
                <c:pt idx="4331">
                  <c:v>-10.306351910262496</c:v>
                </c:pt>
                <c:pt idx="4332">
                  <c:v>-9.3743175147341855</c:v>
                </c:pt>
                <c:pt idx="4333">
                  <c:v>-8.750734583047711</c:v>
                </c:pt>
                <c:pt idx="4334">
                  <c:v>-8.478754609862305</c:v>
                </c:pt>
                <c:pt idx="4335">
                  <c:v>-8.0380616004506074</c:v>
                </c:pt>
                <c:pt idx="4336">
                  <c:v>-7.9526959399532053</c:v>
                </c:pt>
                <c:pt idx="4337">
                  <c:v>-7.8906908915973446</c:v>
                </c:pt>
                <c:pt idx="4338">
                  <c:v>-7.677726311501992</c:v>
                </c:pt>
                <c:pt idx="4339">
                  <c:v>-7.5052155093629356</c:v>
                </c:pt>
                <c:pt idx="4340">
                  <c:v>-7.7038822586492657</c:v>
                </c:pt>
                <c:pt idx="4341">
                  <c:v>-8.0049091465739757</c:v>
                </c:pt>
                <c:pt idx="4342">
                  <c:v>-8.4994600326644143</c:v>
                </c:pt>
                <c:pt idx="4343">
                  <c:v>-8.9832693327831059</c:v>
                </c:pt>
                <c:pt idx="4344">
                  <c:v>-9.1111639607196437</c:v>
                </c:pt>
                <c:pt idx="4345">
                  <c:v>-9.3278952598741132</c:v>
                </c:pt>
                <c:pt idx="4346">
                  <c:v>-9.4999181069336522</c:v>
                </c:pt>
                <c:pt idx="4347">
                  <c:v>-10.086336142717375</c:v>
                </c:pt>
                <c:pt idx="4348">
                  <c:v>-10.353123448038758</c:v>
                </c:pt>
                <c:pt idx="4349">
                  <c:v>-10.428067750310801</c:v>
                </c:pt>
                <c:pt idx="4350">
                  <c:v>-11.305656793815553</c:v>
                </c:pt>
                <c:pt idx="4351">
                  <c:v>-10.81241333567381</c:v>
                </c:pt>
                <c:pt idx="4352">
                  <c:v>-9.7478735277743258</c:v>
                </c:pt>
                <c:pt idx="4353">
                  <c:v>-9.15832462971502</c:v>
                </c:pt>
                <c:pt idx="4354">
                  <c:v>-8.0639485583488035</c:v>
                </c:pt>
                <c:pt idx="4355">
                  <c:v>-7.8573283459842802</c:v>
                </c:pt>
                <c:pt idx="4356">
                  <c:v>-7.8312796971922563</c:v>
                </c:pt>
                <c:pt idx="4357">
                  <c:v>-7.9098155149674234</c:v>
                </c:pt>
                <c:pt idx="4358">
                  <c:v>-8.1363924979440174</c:v>
                </c:pt>
                <c:pt idx="4359">
                  <c:v>-8.1772248190453585</c:v>
                </c:pt>
                <c:pt idx="4360">
                  <c:v>-8.1445610635780401</c:v>
                </c:pt>
                <c:pt idx="4361">
                  <c:v>-8.2895000535120626</c:v>
                </c:pt>
                <c:pt idx="4362">
                  <c:v>-8.270747007231968</c:v>
                </c:pt>
                <c:pt idx="4363">
                  <c:v>-8.7176239989756503</c:v>
                </c:pt>
                <c:pt idx="4364">
                  <c:v>-8.7763016452458444</c:v>
                </c:pt>
                <c:pt idx="4365">
                  <c:v>-9.2894685034125413</c:v>
                </c:pt>
                <c:pt idx="4366">
                  <c:v>-9.2446938333507429</c:v>
                </c:pt>
                <c:pt idx="4367">
                  <c:v>-9.0659340035363005</c:v>
                </c:pt>
                <c:pt idx="4368">
                  <c:v>-9.1616115152972508</c:v>
                </c:pt>
                <c:pt idx="4369">
                  <c:v>-9.6192852335238648</c:v>
                </c:pt>
                <c:pt idx="4370">
                  <c:v>-10.619463075599546</c:v>
                </c:pt>
                <c:pt idx="4371">
                  <c:v>-10.117781896669813</c:v>
                </c:pt>
                <c:pt idx="4372">
                  <c:v>-9.6720813951121585</c:v>
                </c:pt>
                <c:pt idx="4373">
                  <c:v>-9.6565576451965942</c:v>
                </c:pt>
                <c:pt idx="4374">
                  <c:v>-8.1663006131701525</c:v>
                </c:pt>
                <c:pt idx="4375">
                  <c:v>-8.2653355384388991</c:v>
                </c:pt>
                <c:pt idx="4376">
                  <c:v>-8.2186076490813758</c:v>
                </c:pt>
                <c:pt idx="4377">
                  <c:v>-7.9687505109715087</c:v>
                </c:pt>
                <c:pt idx="4378">
                  <c:v>-7.9659553687682951</c:v>
                </c:pt>
                <c:pt idx="4379">
                  <c:v>-8.1607651424173593</c:v>
                </c:pt>
                <c:pt idx="4380">
                  <c:v>-8.0071621523530272</c:v>
                </c:pt>
                <c:pt idx="4381">
                  <c:v>-8.3375482034494013</c:v>
                </c:pt>
                <c:pt idx="4382">
                  <c:v>-8.5626090492181888</c:v>
                </c:pt>
                <c:pt idx="4383">
                  <c:v>-9.0536137598068187</c:v>
                </c:pt>
                <c:pt idx="4384">
                  <c:v>-9.3017970252556825</c:v>
                </c:pt>
                <c:pt idx="4385">
                  <c:v>-9.2978603890789753</c:v>
                </c:pt>
                <c:pt idx="4386">
                  <c:v>-9.3944610119015657</c:v>
                </c:pt>
                <c:pt idx="4387">
                  <c:v>-9.4308469845073937</c:v>
                </c:pt>
                <c:pt idx="4388">
                  <c:v>-9.975614071289252</c:v>
                </c:pt>
                <c:pt idx="4389">
                  <c:v>-10.166107968833821</c:v>
                </c:pt>
                <c:pt idx="4390">
                  <c:v>-10.325760969193448</c:v>
                </c:pt>
                <c:pt idx="4391">
                  <c:v>-9.9621094348464769</c:v>
                </c:pt>
                <c:pt idx="4392">
                  <c:v>-9.7267373164587099</c:v>
                </c:pt>
                <c:pt idx="4393">
                  <c:v>-8.8529337637544785</c:v>
                </c:pt>
                <c:pt idx="4394">
                  <c:v>-8.3853421385801479</c:v>
                </c:pt>
                <c:pt idx="4395">
                  <c:v>-8.1589715393823941</c:v>
                </c:pt>
                <c:pt idx="4396">
                  <c:v>-8.2173121186733002</c:v>
                </c:pt>
                <c:pt idx="4397">
                  <c:v>-8.2915163663911837</c:v>
                </c:pt>
                <c:pt idx="4398">
                  <c:v>-8.2356486020077693</c:v>
                </c:pt>
                <c:pt idx="4399">
                  <c:v>-8.2990441104721615</c:v>
                </c:pt>
                <c:pt idx="4400">
                  <c:v>-8.0097346714573678</c:v>
                </c:pt>
                <c:pt idx="4401">
                  <c:v>-8.0836131878499078</c:v>
                </c:pt>
                <c:pt idx="4402">
                  <c:v>-8.4368015673544114</c:v>
                </c:pt>
                <c:pt idx="4403">
                  <c:v>-8.5913027718244024</c:v>
                </c:pt>
                <c:pt idx="4404">
                  <c:v>-8.9413446899141444</c:v>
                </c:pt>
                <c:pt idx="4405">
                  <c:v>-8.826103796263439</c:v>
                </c:pt>
                <c:pt idx="4406">
                  <c:v>-8.9454354390388513</c:v>
                </c:pt>
                <c:pt idx="4407">
                  <c:v>-8.9070189217393985</c:v>
                </c:pt>
                <c:pt idx="4408">
                  <c:v>-9.2386171957462544</c:v>
                </c:pt>
                <c:pt idx="4409">
                  <c:v>-9.3948211475304486</c:v>
                </c:pt>
                <c:pt idx="4410">
                  <c:v>-9.6415029515729547</c:v>
                </c:pt>
                <c:pt idx="4411">
                  <c:v>-9.7047730071967262</c:v>
                </c:pt>
                <c:pt idx="4412">
                  <c:v>-9.4665830351659785</c:v>
                </c:pt>
                <c:pt idx="4413">
                  <c:v>-9.0296793078426472</c:v>
                </c:pt>
                <c:pt idx="4414">
                  <c:v>-9.0672652610874191</c:v>
                </c:pt>
                <c:pt idx="4415">
                  <c:v>-8.6630271290195306</c:v>
                </c:pt>
                <c:pt idx="4416">
                  <c:v>-8.6127264416170881</c:v>
                </c:pt>
                <c:pt idx="4417">
                  <c:v>-8.625959194214678</c:v>
                </c:pt>
                <c:pt idx="4418">
                  <c:v>-8.7296852845663295</c:v>
                </c:pt>
                <c:pt idx="4419">
                  <c:v>-8.7321013207734897</c:v>
                </c:pt>
                <c:pt idx="4420">
                  <c:v>-8.5645880332602271</c:v>
                </c:pt>
                <c:pt idx="4421">
                  <c:v>-8.7756951868881323</c:v>
                </c:pt>
                <c:pt idx="4422">
                  <c:v>-9.1938826216482301</c:v>
                </c:pt>
                <c:pt idx="4423">
                  <c:v>-9.4619867445701455</c:v>
                </c:pt>
                <c:pt idx="4424">
                  <c:v>-9.5767602853386808</c:v>
                </c:pt>
                <c:pt idx="4425">
                  <c:v>-9.8037613785960005</c:v>
                </c:pt>
                <c:pt idx="4426">
                  <c:v>-9.8518150819419823</c:v>
                </c:pt>
                <c:pt idx="4427">
                  <c:v>-9.936441426845219</c:v>
                </c:pt>
                <c:pt idx="4428">
                  <c:v>-9.865275894638394</c:v>
                </c:pt>
                <c:pt idx="4429">
                  <c:v>-9.7086014015512045</c:v>
                </c:pt>
                <c:pt idx="4430">
                  <c:v>-9.6514750305085766</c:v>
                </c:pt>
                <c:pt idx="4431">
                  <c:v>-9.849074752997538</c:v>
                </c:pt>
                <c:pt idx="4432">
                  <c:v>-9.3365590780718044</c:v>
                </c:pt>
                <c:pt idx="4433">
                  <c:v>-8.9797103471230102</c:v>
                </c:pt>
                <c:pt idx="4434">
                  <c:v>-8.969630285040358</c:v>
                </c:pt>
                <c:pt idx="4435">
                  <c:v>-8.5792538868963355</c:v>
                </c:pt>
                <c:pt idx="4436">
                  <c:v>-8.365549947361286</c:v>
                </c:pt>
                <c:pt idx="4437">
                  <c:v>-8.4163032882791722</c:v>
                </c:pt>
                <c:pt idx="4438">
                  <c:v>-8.4828372147323368</c:v>
                </c:pt>
                <c:pt idx="4439">
                  <c:v>-8.4747893150206846</c:v>
                </c:pt>
                <c:pt idx="4440">
                  <c:v>-8.4037172425232072</c:v>
                </c:pt>
                <c:pt idx="4441">
                  <c:v>-8.6824858982994364</c:v>
                </c:pt>
                <c:pt idx="4442">
                  <c:v>-9.5132113305543662</c:v>
                </c:pt>
                <c:pt idx="4443">
                  <c:v>-9.2653627185803007</c:v>
                </c:pt>
                <c:pt idx="4444">
                  <c:v>-9.2085760738616429</c:v>
                </c:pt>
                <c:pt idx="4445">
                  <c:v>-9.1468514907223799</c:v>
                </c:pt>
                <c:pt idx="4446">
                  <c:v>-9.491626581176174</c:v>
                </c:pt>
                <c:pt idx="4447">
                  <c:v>-9.5565728559424716</c:v>
                </c:pt>
                <c:pt idx="4448">
                  <c:v>-10.06592882411371</c:v>
                </c:pt>
                <c:pt idx="4449">
                  <c:v>-10.614084742822097</c:v>
                </c:pt>
                <c:pt idx="4450">
                  <c:v>-10.205429386683836</c:v>
                </c:pt>
                <c:pt idx="4451">
                  <c:v>-9.7020663431066971</c:v>
                </c:pt>
                <c:pt idx="4452">
                  <c:v>-9.1349596242718505</c:v>
                </c:pt>
                <c:pt idx="4453">
                  <c:v>-8.5620040706013203</c:v>
                </c:pt>
                <c:pt idx="4454">
                  <c:v>-8.6372022710954699</c:v>
                </c:pt>
                <c:pt idx="4455">
                  <c:v>-8.3727262074835451</c:v>
                </c:pt>
                <c:pt idx="4456">
                  <c:v>-8.5020682404835402</c:v>
                </c:pt>
                <c:pt idx="4457">
                  <c:v>-8.6639696010387528</c:v>
                </c:pt>
                <c:pt idx="4458">
                  <c:v>-8.6341206263146955</c:v>
                </c:pt>
                <c:pt idx="4459">
                  <c:v>-8.533551119704013</c:v>
                </c:pt>
                <c:pt idx="4460">
                  <c:v>-8.5602581429584497</c:v>
                </c:pt>
                <c:pt idx="4461">
                  <c:v>-9.1083565742473436</c:v>
                </c:pt>
                <c:pt idx="4462">
                  <c:v>-9.6518024734489654</c:v>
                </c:pt>
                <c:pt idx="4463">
                  <c:v>-9.9582492060418417</c:v>
                </c:pt>
                <c:pt idx="4464">
                  <c:v>-10.319975743142161</c:v>
                </c:pt>
                <c:pt idx="4465">
                  <c:v>-9.9198080311498202</c:v>
                </c:pt>
                <c:pt idx="4466">
                  <c:v>-11.394969168484119</c:v>
                </c:pt>
                <c:pt idx="4467">
                  <c:v>-12.208560799281909</c:v>
                </c:pt>
                <c:pt idx="4468">
                  <c:v>-12.793179183602948</c:v>
                </c:pt>
                <c:pt idx="4469">
                  <c:v>-12.522773366116796</c:v>
                </c:pt>
                <c:pt idx="4470">
                  <c:v>-11.22569953539103</c:v>
                </c:pt>
                <c:pt idx="4471">
                  <c:v>-10.089199575203432</c:v>
                </c:pt>
                <c:pt idx="4472">
                  <c:v>-9.7318636851522378</c:v>
                </c:pt>
                <c:pt idx="4473">
                  <c:v>-8.9248011698126728</c:v>
                </c:pt>
                <c:pt idx="4474">
                  <c:v>-9.0639644400617225</c:v>
                </c:pt>
                <c:pt idx="4475">
                  <c:v>-8.7749499112805438</c:v>
                </c:pt>
                <c:pt idx="4476">
                  <c:v>-8.8124438851218709</c:v>
                </c:pt>
                <c:pt idx="4477">
                  <c:v>-8.7083180824287361</c:v>
                </c:pt>
                <c:pt idx="4478">
                  <c:v>-8.7586452122374521</c:v>
                </c:pt>
                <c:pt idx="4479">
                  <c:v>-8.8153920925990565</c:v>
                </c:pt>
                <c:pt idx="4480">
                  <c:v>-8.74763640939738</c:v>
                </c:pt>
                <c:pt idx="4481">
                  <c:v>-8.8320918844048624</c:v>
                </c:pt>
                <c:pt idx="4482">
                  <c:v>-9.1228113440280563</c:v>
                </c:pt>
                <c:pt idx="4483">
                  <c:v>-9.2151480622237152</c:v>
                </c:pt>
                <c:pt idx="4484">
                  <c:v>-9.5014357551529471</c:v>
                </c:pt>
                <c:pt idx="4485">
                  <c:v>-9.5009175431763264</c:v>
                </c:pt>
                <c:pt idx="4486">
                  <c:v>-9.2433527516993355</c:v>
                </c:pt>
                <c:pt idx="4487">
                  <c:v>-9.0780171677257613</c:v>
                </c:pt>
                <c:pt idx="4488">
                  <c:v>-9.2406361176545548</c:v>
                </c:pt>
                <c:pt idx="4489">
                  <c:v>-9.6798016890299632</c:v>
                </c:pt>
                <c:pt idx="4490">
                  <c:v>-10.706338842145836</c:v>
                </c:pt>
                <c:pt idx="4491">
                  <c:v>-10.799296391051247</c:v>
                </c:pt>
                <c:pt idx="4492">
                  <c:v>-10.622994788933276</c:v>
                </c:pt>
                <c:pt idx="4493">
                  <c:v>-10.511566268040593</c:v>
                </c:pt>
                <c:pt idx="4494">
                  <c:v>-9.7687435373887936</c:v>
                </c:pt>
                <c:pt idx="4495">
                  <c:v>-9.4256310310004725</c:v>
                </c:pt>
                <c:pt idx="4496">
                  <c:v>-9.5479005499943472</c:v>
                </c:pt>
                <c:pt idx="4497">
                  <c:v>-9.5851911092181492</c:v>
                </c:pt>
                <c:pt idx="4498">
                  <c:v>-9.4799405945565738</c:v>
                </c:pt>
                <c:pt idx="4499">
                  <c:v>-9.0937656654074317</c:v>
                </c:pt>
                <c:pt idx="4500">
                  <c:v>-9.7179275296392174</c:v>
                </c:pt>
                <c:pt idx="4501">
                  <c:v>-10.449628030450267</c:v>
                </c:pt>
                <c:pt idx="4502">
                  <c:v>-10.838340556149101</c:v>
                </c:pt>
                <c:pt idx="4503">
                  <c:v>-10.591521248411849</c:v>
                </c:pt>
                <c:pt idx="4504">
                  <c:v>-10.840242025352191</c:v>
                </c:pt>
                <c:pt idx="4505">
                  <c:v>-10.404767800430115</c:v>
                </c:pt>
                <c:pt idx="4506">
                  <c:v>-10.227164777649058</c:v>
                </c:pt>
                <c:pt idx="4507">
                  <c:v>-10.295832069573722</c:v>
                </c:pt>
                <c:pt idx="4508">
                  <c:v>-11.227359757803649</c:v>
                </c:pt>
                <c:pt idx="4509">
                  <c:v>-11.537951113626887</c:v>
                </c:pt>
                <c:pt idx="4510">
                  <c:v>-12.172918031488612</c:v>
                </c:pt>
                <c:pt idx="4511">
                  <c:v>-11.440432919629815</c:v>
                </c:pt>
                <c:pt idx="4512">
                  <c:v>-9.6527631540700707</c:v>
                </c:pt>
                <c:pt idx="4513">
                  <c:v>-9.8269608454096868</c:v>
                </c:pt>
                <c:pt idx="4514">
                  <c:v>-9.6977843162021777</c:v>
                </c:pt>
                <c:pt idx="4515">
                  <c:v>-9.0892130572862104</c:v>
                </c:pt>
                <c:pt idx="4516">
                  <c:v>-9.0051275786584508</c:v>
                </c:pt>
                <c:pt idx="4517">
                  <c:v>-9.0549393972663399</c:v>
                </c:pt>
                <c:pt idx="4518">
                  <c:v>-9.3040109826463429</c:v>
                </c:pt>
                <c:pt idx="4519">
                  <c:v>-9.62393809556362</c:v>
                </c:pt>
                <c:pt idx="4520">
                  <c:v>-9.9932480153988283</c:v>
                </c:pt>
                <c:pt idx="4521">
                  <c:v>-9.8614554893518704</c:v>
                </c:pt>
                <c:pt idx="4522">
                  <c:v>-10.052375937146712</c:v>
                </c:pt>
                <c:pt idx="4523">
                  <c:v>-9.7039444249862346</c:v>
                </c:pt>
                <c:pt idx="4524">
                  <c:v>-10.658125511770628</c:v>
                </c:pt>
                <c:pt idx="4525">
                  <c:v>-10.876625732362811</c:v>
                </c:pt>
                <c:pt idx="4526">
                  <c:v>-11.249022688891834</c:v>
                </c:pt>
                <c:pt idx="4527">
                  <c:v>-11.297778256868501</c:v>
                </c:pt>
                <c:pt idx="4528">
                  <c:v>-11.302138657838974</c:v>
                </c:pt>
                <c:pt idx="4529">
                  <c:v>-10.133158874403321</c:v>
                </c:pt>
                <c:pt idx="4530">
                  <c:v>-10.873935293178668</c:v>
                </c:pt>
                <c:pt idx="4531">
                  <c:v>-10.342771322760996</c:v>
                </c:pt>
                <c:pt idx="4532">
                  <c:v>-9.8692862512856436</c:v>
                </c:pt>
                <c:pt idx="4533">
                  <c:v>-9.587306815607521</c:v>
                </c:pt>
                <c:pt idx="4534">
                  <c:v>-9.2656129905209585</c:v>
                </c:pt>
                <c:pt idx="4535">
                  <c:v>-9.0230600025675631</c:v>
                </c:pt>
                <c:pt idx="4536">
                  <c:v>-9.0196062304657119</c:v>
                </c:pt>
                <c:pt idx="4537">
                  <c:v>-8.9381619417220097</c:v>
                </c:pt>
                <c:pt idx="4538">
                  <c:v>-8.8729790677587079</c:v>
                </c:pt>
                <c:pt idx="4539">
                  <c:v>-9.1416302386387596</c:v>
                </c:pt>
                <c:pt idx="4540">
                  <c:v>-10.288251681284267</c:v>
                </c:pt>
                <c:pt idx="4541">
                  <c:v>-10.593956940650138</c:v>
                </c:pt>
                <c:pt idx="4542">
                  <c:v>-10.814881321635601</c:v>
                </c:pt>
                <c:pt idx="4543">
                  <c:v>-10.971509097166072</c:v>
                </c:pt>
                <c:pt idx="4544">
                  <c:v>-10.837445063943324</c:v>
                </c:pt>
                <c:pt idx="4545">
                  <c:v>-11.142434342462728</c:v>
                </c:pt>
                <c:pt idx="4546">
                  <c:v>-11.474312611885608</c:v>
                </c:pt>
                <c:pt idx="4547">
                  <c:v>-11.363296153959773</c:v>
                </c:pt>
                <c:pt idx="4548">
                  <c:v>-11.585913711984302</c:v>
                </c:pt>
                <c:pt idx="4549">
                  <c:v>-12.434768733132078</c:v>
                </c:pt>
                <c:pt idx="4550">
                  <c:v>-11.333006881549629</c:v>
                </c:pt>
                <c:pt idx="4551">
                  <c:v>-10.248791869756342</c:v>
                </c:pt>
                <c:pt idx="4552">
                  <c:v>-9.9298253886442236</c:v>
                </c:pt>
                <c:pt idx="4553">
                  <c:v>-9.4653715954697653</c:v>
                </c:pt>
                <c:pt idx="4554">
                  <c:v>-9.0338718448082069</c:v>
                </c:pt>
                <c:pt idx="4555">
                  <c:v>-9.5190489128966345</c:v>
                </c:pt>
                <c:pt idx="4556">
                  <c:v>-9.8075870571103536</c:v>
                </c:pt>
                <c:pt idx="4557">
                  <c:v>-9.7158500944259671</c:v>
                </c:pt>
                <c:pt idx="4558">
                  <c:v>-9.7303171224636174</c:v>
                </c:pt>
                <c:pt idx="4559">
                  <c:v>-9.5100401926655351</c:v>
                </c:pt>
                <c:pt idx="4560">
                  <c:v>-10.051564254242592</c:v>
                </c:pt>
                <c:pt idx="4561">
                  <c:v>-10.548620913903752</c:v>
                </c:pt>
                <c:pt idx="4562">
                  <c:v>-11.049553870176576</c:v>
                </c:pt>
                <c:pt idx="4563">
                  <c:v>-10.990543678010884</c:v>
                </c:pt>
                <c:pt idx="4564">
                  <c:v>-11.901863790105393</c:v>
                </c:pt>
                <c:pt idx="4565">
                  <c:v>-12.431698442863459</c:v>
                </c:pt>
                <c:pt idx="4566">
                  <c:v>-12.74562580703034</c:v>
                </c:pt>
                <c:pt idx="4567">
                  <c:v>-12.166597957512643</c:v>
                </c:pt>
                <c:pt idx="4568">
                  <c:v>-12.759653601730697</c:v>
                </c:pt>
                <c:pt idx="4569">
                  <c:v>-14.01048599757741</c:v>
                </c:pt>
                <c:pt idx="4570">
                  <c:v>-12.015409697479416</c:v>
                </c:pt>
                <c:pt idx="4571">
                  <c:v>-10.281854450303584</c:v>
                </c:pt>
                <c:pt idx="4572">
                  <c:v>-9.5588717992060968</c:v>
                </c:pt>
                <c:pt idx="4573">
                  <c:v>-9.3006893556690198</c:v>
                </c:pt>
                <c:pt idx="4574">
                  <c:v>-8.999369893033812</c:v>
                </c:pt>
                <c:pt idx="4575">
                  <c:v>-8.7839342064552941</c:v>
                </c:pt>
                <c:pt idx="4576">
                  <c:v>-8.8401399821637625</c:v>
                </c:pt>
                <c:pt idx="4577">
                  <c:v>-8.9843226749448917</c:v>
                </c:pt>
                <c:pt idx="4578">
                  <c:v>-8.8578192516818355</c:v>
                </c:pt>
                <c:pt idx="4579">
                  <c:v>-9.5115200039275898</c:v>
                </c:pt>
                <c:pt idx="4580">
                  <c:v>-9.5697221659154312</c:v>
                </c:pt>
                <c:pt idx="4581">
                  <c:v>-9.5589816243731782</c:v>
                </c:pt>
                <c:pt idx="4582">
                  <c:v>-9.8880840054916845</c:v>
                </c:pt>
                <c:pt idx="4583">
                  <c:v>-9.848186468261364</c:v>
                </c:pt>
                <c:pt idx="4584">
                  <c:v>-9.9740860442418846</c:v>
                </c:pt>
                <c:pt idx="4585">
                  <c:v>-9.7694378016588903</c:v>
                </c:pt>
                <c:pt idx="4586">
                  <c:v>-10.252533730273747</c:v>
                </c:pt>
                <c:pt idx="4587">
                  <c:v>-10.423789962097439</c:v>
                </c:pt>
                <c:pt idx="4588">
                  <c:v>-10.110356752268171</c:v>
                </c:pt>
                <c:pt idx="4589">
                  <c:v>-9.8180884622767337</c:v>
                </c:pt>
                <c:pt idx="4590">
                  <c:v>-9.9776427934353968</c:v>
                </c:pt>
                <c:pt idx="4591">
                  <c:v>-9.6176011175758536</c:v>
                </c:pt>
                <c:pt idx="4592">
                  <c:v>-9.296697262235071</c:v>
                </c:pt>
                <c:pt idx="4593">
                  <c:v>-9.1063693862817985</c:v>
                </c:pt>
                <c:pt idx="4594">
                  <c:v>-9.2563849299827474</c:v>
                </c:pt>
                <c:pt idx="4595">
                  <c:v>-9.4063953254314008</c:v>
                </c:pt>
                <c:pt idx="4596">
                  <c:v>-9.3414330061602922</c:v>
                </c:pt>
                <c:pt idx="4597">
                  <c:v>-9.3005876373963208</c:v>
                </c:pt>
                <c:pt idx="4598">
                  <c:v>-9.0061447943133359</c:v>
                </c:pt>
                <c:pt idx="4599">
                  <c:v>-9.2716548542774184</c:v>
                </c:pt>
                <c:pt idx="4600">
                  <c:v>-10.481195676169142</c:v>
                </c:pt>
                <c:pt idx="4601">
                  <c:v>-10.314985694017329</c:v>
                </c:pt>
                <c:pt idx="4602">
                  <c:v>-10.546119140426152</c:v>
                </c:pt>
                <c:pt idx="4603">
                  <c:v>-10.380604340630825</c:v>
                </c:pt>
                <c:pt idx="4604">
                  <c:v>-10.322506766374294</c:v>
                </c:pt>
                <c:pt idx="4605">
                  <c:v>-11.19166795040832</c:v>
                </c:pt>
                <c:pt idx="4606">
                  <c:v>-11.796584453225464</c:v>
                </c:pt>
                <c:pt idx="4607">
                  <c:v>-12.301146564073635</c:v>
                </c:pt>
                <c:pt idx="4608">
                  <c:v>-11.368656702601708</c:v>
                </c:pt>
                <c:pt idx="4609">
                  <c:v>-10.963020712791941</c:v>
                </c:pt>
                <c:pt idx="4610">
                  <c:v>-9.631104056435321</c:v>
                </c:pt>
                <c:pt idx="4611">
                  <c:v>-9.1279004952814038</c:v>
                </c:pt>
                <c:pt idx="4612">
                  <c:v>-8.904602959602105</c:v>
                </c:pt>
                <c:pt idx="4613">
                  <c:v>-8.6636026396626189</c:v>
                </c:pt>
                <c:pt idx="4614">
                  <c:v>-8.781768214549194</c:v>
                </c:pt>
                <c:pt idx="4615">
                  <c:v>-8.9307759119839503</c:v>
                </c:pt>
                <c:pt idx="4616">
                  <c:v>-8.9762499352300225</c:v>
                </c:pt>
                <c:pt idx="4617">
                  <c:v>-8.9043470080923743</c:v>
                </c:pt>
                <c:pt idx="4618">
                  <c:v>-9.125991991047556</c:v>
                </c:pt>
                <c:pt idx="4619">
                  <c:v>-9.2611040264202078</c:v>
                </c:pt>
                <c:pt idx="4620">
                  <c:v>-9.5323473107337335</c:v>
                </c:pt>
                <c:pt idx="4621">
                  <c:v>-10.240523225542505</c:v>
                </c:pt>
                <c:pt idx="4622">
                  <c:v>-9.8322798254532344</c:v>
                </c:pt>
                <c:pt idx="4623">
                  <c:v>-9.85125272038783</c:v>
                </c:pt>
                <c:pt idx="4624">
                  <c:v>-9.9680012813115031</c:v>
                </c:pt>
                <c:pt idx="4625">
                  <c:v>-9.8513774025746681</c:v>
                </c:pt>
                <c:pt idx="4626">
                  <c:v>-10.158730801432736</c:v>
                </c:pt>
                <c:pt idx="4627">
                  <c:v>-10.183043216722568</c:v>
                </c:pt>
                <c:pt idx="4628">
                  <c:v>-10.300711623432861</c:v>
                </c:pt>
                <c:pt idx="4629">
                  <c:v>-10.915553008485263</c:v>
                </c:pt>
                <c:pt idx="4630">
                  <c:v>-10.217591239024509</c:v>
                </c:pt>
                <c:pt idx="4631">
                  <c:v>-10.158137161842189</c:v>
                </c:pt>
                <c:pt idx="4632">
                  <c:v>-10.041364854706616</c:v>
                </c:pt>
                <c:pt idx="4633">
                  <c:v>-9.330015568958185</c:v>
                </c:pt>
                <c:pt idx="4634">
                  <c:v>-8.9712448942918446</c:v>
                </c:pt>
                <c:pt idx="4635">
                  <c:v>-8.2498102401244715</c:v>
                </c:pt>
                <c:pt idx="4636">
                  <c:v>-8.4086260543642659</c:v>
                </c:pt>
                <c:pt idx="4637">
                  <c:v>-8.3957577487820458</c:v>
                </c:pt>
                <c:pt idx="4638">
                  <c:v>-8.5438535799431072</c:v>
                </c:pt>
                <c:pt idx="4639">
                  <c:v>-8.4771364334604922</c:v>
                </c:pt>
                <c:pt idx="4640">
                  <c:v>-8.7566837928302608</c:v>
                </c:pt>
                <c:pt idx="4641">
                  <c:v>-8.906770358013274</c:v>
                </c:pt>
                <c:pt idx="4642">
                  <c:v>-8.8683965719103792</c:v>
                </c:pt>
                <c:pt idx="4643">
                  <c:v>-8.6087414486117577</c:v>
                </c:pt>
                <c:pt idx="4644">
                  <c:v>-8.678562619522145</c:v>
                </c:pt>
                <c:pt idx="4645">
                  <c:v>-8.7734525953260878</c:v>
                </c:pt>
                <c:pt idx="4646">
                  <c:v>-8.792214830741921</c:v>
                </c:pt>
                <c:pt idx="4647">
                  <c:v>-8.7425949668633844</c:v>
                </c:pt>
                <c:pt idx="4648">
                  <c:v>-8.9811703074065061</c:v>
                </c:pt>
                <c:pt idx="4649">
                  <c:v>-9.0916774310377573</c:v>
                </c:pt>
                <c:pt idx="4650">
                  <c:v>-8.8041261904592965</c:v>
                </c:pt>
                <c:pt idx="4651">
                  <c:v>-8.6858483654207141</c:v>
                </c:pt>
                <c:pt idx="4652">
                  <c:v>-8.6138222449773085</c:v>
                </c:pt>
                <c:pt idx="4653">
                  <c:v>-8.5958979715798201</c:v>
                </c:pt>
                <c:pt idx="4654">
                  <c:v>-8.6123228724635972</c:v>
                </c:pt>
                <c:pt idx="4655">
                  <c:v>-8.4530659771225629</c:v>
                </c:pt>
                <c:pt idx="4656">
                  <c:v>-8.547818182546461</c:v>
                </c:pt>
                <c:pt idx="4657">
                  <c:v>-8.3087400653612207</c:v>
                </c:pt>
                <c:pt idx="4658">
                  <c:v>-8.4902628571102312</c:v>
                </c:pt>
                <c:pt idx="4659">
                  <c:v>-8.4804681670927007</c:v>
                </c:pt>
                <c:pt idx="4660">
                  <c:v>-8.9570600451195723</c:v>
                </c:pt>
                <c:pt idx="4661">
                  <c:v>-8.8057970094776881</c:v>
                </c:pt>
                <c:pt idx="4662">
                  <c:v>-8.8295312470774991</c:v>
                </c:pt>
                <c:pt idx="4663">
                  <c:v>-9.3520017175667718</c:v>
                </c:pt>
                <c:pt idx="4664">
                  <c:v>-9.6581281978973443</c:v>
                </c:pt>
                <c:pt idx="4665">
                  <c:v>-9.8228390923517122</c:v>
                </c:pt>
                <c:pt idx="4666">
                  <c:v>-10.069991259197096</c:v>
                </c:pt>
                <c:pt idx="4667">
                  <c:v>-10.120780861852895</c:v>
                </c:pt>
                <c:pt idx="4668">
                  <c:v>-10.748756157538752</c:v>
                </c:pt>
                <c:pt idx="4669">
                  <c:v>-10.427862130806725</c:v>
                </c:pt>
                <c:pt idx="4670">
                  <c:v>-8.8876299206105589</c:v>
                </c:pt>
                <c:pt idx="4671">
                  <c:v>-8.806065299815506</c:v>
                </c:pt>
                <c:pt idx="4672">
                  <c:v>-8.4857045910040867</c:v>
                </c:pt>
                <c:pt idx="4673">
                  <c:v>-8.1844571915052633</c:v>
                </c:pt>
                <c:pt idx="4674">
                  <c:v>-8.2831608729894803</c:v>
                </c:pt>
                <c:pt idx="4675">
                  <c:v>-8.6437585235874188</c:v>
                </c:pt>
                <c:pt idx="4676">
                  <c:v>-8.5842110247967547</c:v>
                </c:pt>
                <c:pt idx="4677">
                  <c:v>-8.5293012869203562</c:v>
                </c:pt>
                <c:pt idx="4678">
                  <c:v>-8.7312709153011951</c:v>
                </c:pt>
                <c:pt idx="4679">
                  <c:v>-8.7661329422235337</c:v>
                </c:pt>
                <c:pt idx="4680">
                  <c:v>-9.1123252676943327</c:v>
                </c:pt>
                <c:pt idx="4681">
                  <c:v>-9.2895173045818016</c:v>
                </c:pt>
                <c:pt idx="4682">
                  <c:v>-8.9264100496617154</c:v>
                </c:pt>
                <c:pt idx="4683">
                  <c:v>-9.0778863789754123</c:v>
                </c:pt>
                <c:pt idx="4684">
                  <c:v>-9.0390249184399121</c:v>
                </c:pt>
                <c:pt idx="4685">
                  <c:v>-8.9472522005517803</c:v>
                </c:pt>
                <c:pt idx="4686">
                  <c:v>-8.9056782617122145</c:v>
                </c:pt>
                <c:pt idx="4687">
                  <c:v>-9.0244935368275829</c:v>
                </c:pt>
                <c:pt idx="4688">
                  <c:v>-9.2627302761711654</c:v>
                </c:pt>
                <c:pt idx="4689">
                  <c:v>-8.9381731768310591</c:v>
                </c:pt>
                <c:pt idx="4690">
                  <c:v>-8.3967836526949284</c:v>
                </c:pt>
                <c:pt idx="4691">
                  <c:v>-8.2091156136654355</c:v>
                </c:pt>
                <c:pt idx="4692">
                  <c:v>-7.9388187899593454</c:v>
                </c:pt>
                <c:pt idx="4693">
                  <c:v>-8.0243394345663202</c:v>
                </c:pt>
                <c:pt idx="4694">
                  <c:v>-7.823546329766403</c:v>
                </c:pt>
                <c:pt idx="4695">
                  <c:v>-7.8547793389835459</c:v>
                </c:pt>
                <c:pt idx="4696">
                  <c:v>-8.1448579598486752</c:v>
                </c:pt>
                <c:pt idx="4697">
                  <c:v>-7.9294837986751538</c:v>
                </c:pt>
                <c:pt idx="4698">
                  <c:v>-7.9889309262549624</c:v>
                </c:pt>
                <c:pt idx="4699">
                  <c:v>-8.1950451401258313</c:v>
                </c:pt>
                <c:pt idx="4700">
                  <c:v>-8.3658960757950318</c:v>
                </c:pt>
                <c:pt idx="4701">
                  <c:v>-8.7122314954530236</c:v>
                </c:pt>
                <c:pt idx="4702">
                  <c:v>-9.0906919917201812</c:v>
                </c:pt>
                <c:pt idx="4703">
                  <c:v>-8.9296036810312263</c:v>
                </c:pt>
                <c:pt idx="4704">
                  <c:v>-9.2247409827127029</c:v>
                </c:pt>
                <c:pt idx="4705">
                  <c:v>-9.1937299349704222</c:v>
                </c:pt>
                <c:pt idx="4706">
                  <c:v>-10.316057673194519</c:v>
                </c:pt>
                <c:pt idx="4707">
                  <c:v>-11.16582959261576</c:v>
                </c:pt>
                <c:pt idx="4708">
                  <c:v>-12.222548495271182</c:v>
                </c:pt>
                <c:pt idx="4709">
                  <c:v>-10.70752398041917</c:v>
                </c:pt>
                <c:pt idx="4710">
                  <c:v>-8.4381839010250488</c:v>
                </c:pt>
                <c:pt idx="4711">
                  <c:v>-8.2936201048289515</c:v>
                </c:pt>
                <c:pt idx="4712">
                  <c:v>-8.1239620106831296</c:v>
                </c:pt>
                <c:pt idx="4713">
                  <c:v>-8.3494991836839656</c:v>
                </c:pt>
                <c:pt idx="4714">
                  <c:v>-8.2961067260361485</c:v>
                </c:pt>
                <c:pt idx="4715">
                  <c:v>-8.2765356619171992</c:v>
                </c:pt>
                <c:pt idx="4716">
                  <c:v>-8.2063341595816706</c:v>
                </c:pt>
                <c:pt idx="4717">
                  <c:v>-8.434119923910945</c:v>
                </c:pt>
                <c:pt idx="4718">
                  <c:v>-8.4954695613747866</c:v>
                </c:pt>
                <c:pt idx="4719">
                  <c:v>-8.961369591443729</c:v>
                </c:pt>
                <c:pt idx="4720">
                  <c:v>-8.962292555336596</c:v>
                </c:pt>
                <c:pt idx="4721">
                  <c:v>-8.7273806711939326</c:v>
                </c:pt>
                <c:pt idx="4722">
                  <c:v>-8.8421569017296875</c:v>
                </c:pt>
                <c:pt idx="4723">
                  <c:v>-8.7799668807591669</c:v>
                </c:pt>
                <c:pt idx="4724">
                  <c:v>-8.8745546242111022</c:v>
                </c:pt>
                <c:pt idx="4725">
                  <c:v>-8.8784395003221857</c:v>
                </c:pt>
                <c:pt idx="4726">
                  <c:v>-9.106736331471966</c:v>
                </c:pt>
                <c:pt idx="4727">
                  <c:v>-9.2020455148069029</c:v>
                </c:pt>
                <c:pt idx="4728">
                  <c:v>-9.4664331621269096</c:v>
                </c:pt>
                <c:pt idx="4729">
                  <c:v>-9.9194211665283252</c:v>
                </c:pt>
                <c:pt idx="4730">
                  <c:v>-9.4612984545100574</c:v>
                </c:pt>
                <c:pt idx="4731">
                  <c:v>-8.8780040501090909</c:v>
                </c:pt>
                <c:pt idx="4732">
                  <c:v>-8.7302476911721278</c:v>
                </c:pt>
                <c:pt idx="4733">
                  <c:v>-8.829775148698781</c:v>
                </c:pt>
                <c:pt idx="4734">
                  <c:v>-8.7981095957596285</c:v>
                </c:pt>
                <c:pt idx="4735">
                  <c:v>-8.5208375724131962</c:v>
                </c:pt>
                <c:pt idx="4736">
                  <c:v>-8.5845489170552849</c:v>
                </c:pt>
                <c:pt idx="4737">
                  <c:v>-8.5760408237057142</c:v>
                </c:pt>
                <c:pt idx="4738">
                  <c:v>-8.8924680097909015</c:v>
                </c:pt>
                <c:pt idx="4739">
                  <c:v>-9.0901479863113828</c:v>
                </c:pt>
                <c:pt idx="4740">
                  <c:v>-9.334888434452342</c:v>
                </c:pt>
                <c:pt idx="4741">
                  <c:v>-9.0176562284215578</c:v>
                </c:pt>
                <c:pt idx="4742">
                  <c:v>-9.0402247255843751</c:v>
                </c:pt>
                <c:pt idx="4743">
                  <c:v>-8.7021732455966347</c:v>
                </c:pt>
                <c:pt idx="4744">
                  <c:v>-8.8964970322049091</c:v>
                </c:pt>
                <c:pt idx="4745">
                  <c:v>-8.9407856477098413</c:v>
                </c:pt>
                <c:pt idx="4746">
                  <c:v>-8.3810046759581898</c:v>
                </c:pt>
                <c:pt idx="4747">
                  <c:v>-8.4896349160946176</c:v>
                </c:pt>
                <c:pt idx="4748">
                  <c:v>-8.1970679964113646</c:v>
                </c:pt>
                <c:pt idx="4749">
                  <c:v>-8.2331754471278007</c:v>
                </c:pt>
                <c:pt idx="4750">
                  <c:v>-8.1984590482273951</c:v>
                </c:pt>
                <c:pt idx="4751">
                  <c:v>-7.9616867767864221</c:v>
                </c:pt>
                <c:pt idx="4752">
                  <c:v>-8.0801304238134151</c:v>
                </c:pt>
                <c:pt idx="4753">
                  <c:v>-8.1076507089547913</c:v>
                </c:pt>
                <c:pt idx="4754">
                  <c:v>-8.1389065165924102</c:v>
                </c:pt>
                <c:pt idx="4755">
                  <c:v>-7.9015036670571437</c:v>
                </c:pt>
                <c:pt idx="4756">
                  <c:v>-7.8673370624128207</c:v>
                </c:pt>
                <c:pt idx="4757">
                  <c:v>-8.0157549819647027</c:v>
                </c:pt>
                <c:pt idx="4758">
                  <c:v>-8.3372431672198655</c:v>
                </c:pt>
                <c:pt idx="4759">
                  <c:v>-8.4273559928939505</c:v>
                </c:pt>
                <c:pt idx="4760">
                  <c:v>-8.7448922913329472</c:v>
                </c:pt>
                <c:pt idx="4761">
                  <c:v>-8.9781068100541042</c:v>
                </c:pt>
                <c:pt idx="4762">
                  <c:v>-9.5271268017746458</c:v>
                </c:pt>
                <c:pt idx="4763">
                  <c:v>-10.282919372659499</c:v>
                </c:pt>
                <c:pt idx="4764">
                  <c:v>-10.811853688801937</c:v>
                </c:pt>
                <c:pt idx="4765">
                  <c:v>-10.303600295765415</c:v>
                </c:pt>
                <c:pt idx="4766">
                  <c:v>-10.680901285498216</c:v>
                </c:pt>
                <c:pt idx="4767">
                  <c:v>-10.904198421973206</c:v>
                </c:pt>
                <c:pt idx="4768">
                  <c:v>-11.775216686292671</c:v>
                </c:pt>
                <c:pt idx="4769">
                  <c:v>-10.90465863026906</c:v>
                </c:pt>
                <c:pt idx="4770">
                  <c:v>-8.6293898277994359</c:v>
                </c:pt>
                <c:pt idx="4771">
                  <c:v>-8.3511420792525115</c:v>
                </c:pt>
                <c:pt idx="4772">
                  <c:v>-8.2531720047858848</c:v>
                </c:pt>
                <c:pt idx="4773">
                  <c:v>-8.3195267751458566</c:v>
                </c:pt>
                <c:pt idx="4774">
                  <c:v>-8.5954732341697628</c:v>
                </c:pt>
                <c:pt idx="4775">
                  <c:v>-8.4490730490864863</c:v>
                </c:pt>
                <c:pt idx="4776">
                  <c:v>-8.5102561527600393</c:v>
                </c:pt>
                <c:pt idx="4777">
                  <c:v>-8.6271409269094708</c:v>
                </c:pt>
                <c:pt idx="4778">
                  <c:v>-8.9562770550114621</c:v>
                </c:pt>
                <c:pt idx="4779">
                  <c:v>-9.1966491011331968</c:v>
                </c:pt>
                <c:pt idx="4780">
                  <c:v>-9.5152564434402045</c:v>
                </c:pt>
                <c:pt idx="4781">
                  <c:v>-10.020425518471731</c:v>
                </c:pt>
                <c:pt idx="4782">
                  <c:v>-10.535296033222892</c:v>
                </c:pt>
                <c:pt idx="4783">
                  <c:v>-10.64727708987891</c:v>
                </c:pt>
                <c:pt idx="4784">
                  <c:v>-10.365013996562144</c:v>
                </c:pt>
                <c:pt idx="4785">
                  <c:v>-9.9110626665536667</c:v>
                </c:pt>
                <c:pt idx="4786">
                  <c:v>-9.6561018688719802</c:v>
                </c:pt>
                <c:pt idx="4787">
                  <c:v>-10.171547238921805</c:v>
                </c:pt>
                <c:pt idx="4788">
                  <c:v>-10.701847129548199</c:v>
                </c:pt>
                <c:pt idx="4789">
                  <c:v>-10.258410206194029</c:v>
                </c:pt>
                <c:pt idx="4790">
                  <c:v>-9.4016002665178711</c:v>
                </c:pt>
                <c:pt idx="4791">
                  <c:v>-9.160845365356149</c:v>
                </c:pt>
                <c:pt idx="4792">
                  <c:v>-8.9694404342706893</c:v>
                </c:pt>
                <c:pt idx="4793">
                  <c:v>-9.0137871371673111</c:v>
                </c:pt>
                <c:pt idx="4794">
                  <c:v>-9.1469816251206613</c:v>
                </c:pt>
                <c:pt idx="4795">
                  <c:v>-9.194532031461641</c:v>
                </c:pt>
                <c:pt idx="4796">
                  <c:v>-8.9722419318998377</c:v>
                </c:pt>
                <c:pt idx="4797">
                  <c:v>-9.3685944053575092</c:v>
                </c:pt>
                <c:pt idx="4798">
                  <c:v>-9.7719956144455953</c:v>
                </c:pt>
                <c:pt idx="4799">
                  <c:v>-9.9612455738116275</c:v>
                </c:pt>
                <c:pt idx="4800">
                  <c:v>-9.6353035833632372</c:v>
                </c:pt>
                <c:pt idx="4801">
                  <c:v>-9.4243746292145669</c:v>
                </c:pt>
                <c:pt idx="4802">
                  <c:v>-9.6362344052464461</c:v>
                </c:pt>
                <c:pt idx="4803">
                  <c:v>-9.6377924623225457</c:v>
                </c:pt>
                <c:pt idx="4804">
                  <c:v>-10.129181850576073</c:v>
                </c:pt>
                <c:pt idx="4805">
                  <c:v>-10.399946589977482</c:v>
                </c:pt>
                <c:pt idx="4806">
                  <c:v>-10.659996781708882</c:v>
                </c:pt>
                <c:pt idx="4807">
                  <c:v>-11.161553648408168</c:v>
                </c:pt>
                <c:pt idx="4808">
                  <c:v>-11.486658742099442</c:v>
                </c:pt>
                <c:pt idx="4809">
                  <c:v>-10.661499142518684</c:v>
                </c:pt>
                <c:pt idx="4810">
                  <c:v>-9.7638560987572358</c:v>
                </c:pt>
                <c:pt idx="4811">
                  <c:v>-9.4793403106546084</c:v>
                </c:pt>
                <c:pt idx="4812">
                  <c:v>-9.3271423517488667</c:v>
                </c:pt>
                <c:pt idx="4813">
                  <c:v>-9.3119463250937624</c:v>
                </c:pt>
                <c:pt idx="4814">
                  <c:v>-9.2876082571943854</c:v>
                </c:pt>
                <c:pt idx="4815">
                  <c:v>-9.6896000997269791</c:v>
                </c:pt>
                <c:pt idx="4816">
                  <c:v>-9.7641661629454291</c:v>
                </c:pt>
                <c:pt idx="4817">
                  <c:v>-9.7824046618740752</c:v>
                </c:pt>
                <c:pt idx="4818">
                  <c:v>-9.6257046717260906</c:v>
                </c:pt>
                <c:pt idx="4819">
                  <c:v>-9.9449726768780682</c:v>
                </c:pt>
                <c:pt idx="4820">
                  <c:v>-9.2678731686001417</c:v>
                </c:pt>
                <c:pt idx="4821">
                  <c:v>-8.9412392407573655</c:v>
                </c:pt>
                <c:pt idx="4822">
                  <c:v>-9.203063364563052</c:v>
                </c:pt>
                <c:pt idx="4823">
                  <c:v>-9.4002861756296863</c:v>
                </c:pt>
                <c:pt idx="4824">
                  <c:v>-9.5991115836688401</c:v>
                </c:pt>
                <c:pt idx="4825">
                  <c:v>-10.020455902268337</c:v>
                </c:pt>
                <c:pt idx="4826">
                  <c:v>-10.92484599914701</c:v>
                </c:pt>
                <c:pt idx="4827">
                  <c:v>-11.133525667769309</c:v>
                </c:pt>
                <c:pt idx="4828">
                  <c:v>-9.9691798672321585</c:v>
                </c:pt>
                <c:pt idx="4829">
                  <c:v>-9.5877152914094772</c:v>
                </c:pt>
                <c:pt idx="4830">
                  <c:v>-8.8356626968608563</c:v>
                </c:pt>
                <c:pt idx="4831">
                  <c:v>-8.818801504423325</c:v>
                </c:pt>
                <c:pt idx="4832">
                  <c:v>-8.8418861963113091</c:v>
                </c:pt>
                <c:pt idx="4833">
                  <c:v>-8.7110282594091455</c:v>
                </c:pt>
                <c:pt idx="4835">
                  <c:v>-8.9228854272923268</c:v>
                </c:pt>
                <c:pt idx="4836">
                  <c:v>-8.3730252637096054</c:v>
                </c:pt>
                <c:pt idx="4837">
                  <c:v>-8.2899561593440492</c:v>
                </c:pt>
                <c:pt idx="4838">
                  <c:v>-8.3527311947870064</c:v>
                </c:pt>
                <c:pt idx="4839">
                  <c:v>-8.2773310725264846</c:v>
                </c:pt>
                <c:pt idx="4840">
                  <c:v>-8.2948422014561629</c:v>
                </c:pt>
                <c:pt idx="4841">
                  <c:v>-8.3134481347206499</c:v>
                </c:pt>
                <c:pt idx="4842">
                  <c:v>-8.1595955005407088</c:v>
                </c:pt>
                <c:pt idx="4843">
                  <c:v>-8.1899726735973442</c:v>
                </c:pt>
                <c:pt idx="4844">
                  <c:v>-8.1543190103005223</c:v>
                </c:pt>
                <c:pt idx="4845">
                  <c:v>-8.1930915968231091</c:v>
                </c:pt>
                <c:pt idx="4846">
                  <c:v>-8.2131211954459893</c:v>
                </c:pt>
                <c:pt idx="4847">
                  <c:v>-8.2610767553908104</c:v>
                </c:pt>
                <c:pt idx="4848">
                  <c:v>-8.0729337103698029</c:v>
                </c:pt>
                <c:pt idx="4849">
                  <c:v>-8.0514720499618857</c:v>
                </c:pt>
                <c:pt idx="4850">
                  <c:v>-8.3534371812194816</c:v>
                </c:pt>
                <c:pt idx="4851">
                  <c:v>-8.5117410507742104</c:v>
                </c:pt>
                <c:pt idx="4852">
                  <c:v>-8.832803652493018</c:v>
                </c:pt>
                <c:pt idx="4853">
                  <c:v>-8.8813073978978547</c:v>
                </c:pt>
                <c:pt idx="4854">
                  <c:v>-8.9302327119890208</c:v>
                </c:pt>
                <c:pt idx="4855">
                  <c:v>-7.9988147538963492</c:v>
                </c:pt>
                <c:pt idx="4856">
                  <c:v>-7.9609292078094533</c:v>
                </c:pt>
                <c:pt idx="4857">
                  <c:v>-7.6867405367156838</c:v>
                </c:pt>
                <c:pt idx="4858">
                  <c:v>-7.7181919794220395</c:v>
                </c:pt>
                <c:pt idx="4859">
                  <c:v>-7.6723807041886225</c:v>
                </c:pt>
                <c:pt idx="4860">
                  <c:v>-8.118410412705062</c:v>
                </c:pt>
                <c:pt idx="4861">
                  <c:v>-8.0852594330498739</c:v>
                </c:pt>
                <c:pt idx="4862">
                  <c:v>-7.8735123863509724</c:v>
                </c:pt>
                <c:pt idx="4863">
                  <c:v>-8.3391136490777313</c:v>
                </c:pt>
                <c:pt idx="4864">
                  <c:v>-8.8377007270954522</c:v>
                </c:pt>
                <c:pt idx="4865">
                  <c:v>-9.7910919548992386</c:v>
                </c:pt>
                <c:pt idx="4866">
                  <c:v>-9.1542340516332086</c:v>
                </c:pt>
                <c:pt idx="4867">
                  <c:v>-9.3768191434658767</c:v>
                </c:pt>
                <c:pt idx="4868">
                  <c:v>-9.3620253520297183</c:v>
                </c:pt>
                <c:pt idx="4869">
                  <c:v>-9.3153419298822673</c:v>
                </c:pt>
                <c:pt idx="4870">
                  <c:v>-9.2491300723115639</c:v>
                </c:pt>
                <c:pt idx="4871">
                  <c:v>-9.4487709875716348</c:v>
                </c:pt>
                <c:pt idx="4872">
                  <c:v>-9.8664196625917011</c:v>
                </c:pt>
                <c:pt idx="4873">
                  <c:v>-9.8982973048437177</c:v>
                </c:pt>
                <c:pt idx="4874">
                  <c:v>-9.6028821891948599</c:v>
                </c:pt>
                <c:pt idx="4875">
                  <c:v>-8.9730233613937695</c:v>
                </c:pt>
                <c:pt idx="4876">
                  <c:v>-8.4768337105612037</c:v>
                </c:pt>
                <c:pt idx="4877">
                  <c:v>-8.3391597769445092</c:v>
                </c:pt>
                <c:pt idx="4878">
                  <c:v>-8.1678243973770339</c:v>
                </c:pt>
                <c:pt idx="4879">
                  <c:v>-8.3626753634072006</c:v>
                </c:pt>
                <c:pt idx="4880">
                  <c:v>-8.2919158373337307</c:v>
                </c:pt>
                <c:pt idx="4881">
                  <c:v>-8.4528690258856187</c:v>
                </c:pt>
                <c:pt idx="4882">
                  <c:v>-8.4811999620453005</c:v>
                </c:pt>
                <c:pt idx="4883">
                  <c:v>-8.5388884801167801</c:v>
                </c:pt>
                <c:pt idx="4884">
                  <c:v>-8.7866615276204438</c:v>
                </c:pt>
                <c:pt idx="4885">
                  <c:v>-9.0599389082200759</c:v>
                </c:pt>
                <c:pt idx="4886">
                  <c:v>-8.9359151707470907</c:v>
                </c:pt>
                <c:pt idx="4887">
                  <c:v>-8.8066700256786845</c:v>
                </c:pt>
                <c:pt idx="4888">
                  <c:v>-8.86898679809131</c:v>
                </c:pt>
                <c:pt idx="4889">
                  <c:v>-8.7447650323086492</c:v>
                </c:pt>
                <c:pt idx="4890">
                  <c:v>-9.186801542408741</c:v>
                </c:pt>
                <c:pt idx="4891">
                  <c:v>-9.3291604134001336</c:v>
                </c:pt>
                <c:pt idx="4892">
                  <c:v>-9.1803824150097064</c:v>
                </c:pt>
                <c:pt idx="4893">
                  <c:v>-8.8342938935832667</c:v>
                </c:pt>
                <c:pt idx="4894">
                  <c:v>-8.7469408618547746</c:v>
                </c:pt>
                <c:pt idx="4895">
                  <c:v>-8.5498798305939641</c:v>
                </c:pt>
                <c:pt idx="4896">
                  <c:v>-8.4997759213207562</c:v>
                </c:pt>
                <c:pt idx="4897">
                  <c:v>-8.143077878271221</c:v>
                </c:pt>
                <c:pt idx="4898">
                  <c:v>-8.0122574671232432</c:v>
                </c:pt>
                <c:pt idx="4899">
                  <c:v>-7.9666849964556796</c:v>
                </c:pt>
                <c:pt idx="4900">
                  <c:v>-8.1344114844726469</c:v>
                </c:pt>
                <c:pt idx="4901">
                  <c:v>-7.9689601496218696</c:v>
                </c:pt>
                <c:pt idx="4902">
                  <c:v>-7.7950285520808649</c:v>
                </c:pt>
                <c:pt idx="4903">
                  <c:v>-7.9825190981113749</c:v>
                </c:pt>
                <c:pt idx="4904">
                  <c:v>-8.3522964596868032</c:v>
                </c:pt>
                <c:pt idx="4905">
                  <c:v>-8.6612765880022167</c:v>
                </c:pt>
                <c:pt idx="4906">
                  <c:v>-8.7857697233917715</c:v>
                </c:pt>
                <c:pt idx="4907">
                  <c:v>-9.0867966903816857</c:v>
                </c:pt>
                <c:pt idx="4908">
                  <c:v>-9.4039285210330892</c:v>
                </c:pt>
                <c:pt idx="4909">
                  <c:v>-9.5285638543798168</c:v>
                </c:pt>
                <c:pt idx="4910">
                  <c:v>-9.3821105293553178</c:v>
                </c:pt>
                <c:pt idx="4911">
                  <c:v>-9.5280486729478397</c:v>
                </c:pt>
                <c:pt idx="4912">
                  <c:v>-9.5848809024076438</c:v>
                </c:pt>
                <c:pt idx="4913">
                  <c:v>-10.042907666707466</c:v>
                </c:pt>
                <c:pt idx="4914">
                  <c:v>-9.8341016378757988</c:v>
                </c:pt>
                <c:pt idx="4915">
                  <c:v>-8.4432511745924259</c:v>
                </c:pt>
                <c:pt idx="4916">
                  <c:v>-8.1194672319254213</c:v>
                </c:pt>
                <c:pt idx="4917">
                  <c:v>-7.9493765345952045</c:v>
                </c:pt>
                <c:pt idx="4918">
                  <c:v>-8.040938971288762</c:v>
                </c:pt>
                <c:pt idx="4919">
                  <c:v>-8.106357109554418</c:v>
                </c:pt>
                <c:pt idx="4920">
                  <c:v>-8.2159912945657414</c:v>
                </c:pt>
                <c:pt idx="4921">
                  <c:v>-8.1440381482804192</c:v>
                </c:pt>
                <c:pt idx="4922">
                  <c:v>-8.2162477893002333</c:v>
                </c:pt>
                <c:pt idx="4923">
                  <c:v>-8.6379761480190673</c:v>
                </c:pt>
                <c:pt idx="4924">
                  <c:v>-8.865719261772341</c:v>
                </c:pt>
                <c:pt idx="4925">
                  <c:v>-9.7659382335125429</c:v>
                </c:pt>
                <c:pt idx="4926">
                  <c:v>-10.603146570064162</c:v>
                </c:pt>
                <c:pt idx="4927">
                  <c:v>-10.711258597514711</c:v>
                </c:pt>
                <c:pt idx="4928">
                  <c:v>-10.29222863332401</c:v>
                </c:pt>
                <c:pt idx="4929">
                  <c:v>-10.390285196828254</c:v>
                </c:pt>
                <c:pt idx="4930">
                  <c:v>-10.56891890370888</c:v>
                </c:pt>
                <c:pt idx="4931">
                  <c:v>-10.719568720242433</c:v>
                </c:pt>
                <c:pt idx="4932">
                  <c:v>-11.094916790867202</c:v>
                </c:pt>
                <c:pt idx="4933">
                  <c:v>-11.916409983043611</c:v>
                </c:pt>
                <c:pt idx="4934">
                  <c:v>-11.533205766194007</c:v>
                </c:pt>
                <c:pt idx="4935">
                  <c:v>-9.5316382851149566</c:v>
                </c:pt>
                <c:pt idx="4936">
                  <c:v>-9.4769865276734198</c:v>
                </c:pt>
                <c:pt idx="4937">
                  <c:v>-8.8998242991735683</c:v>
                </c:pt>
                <c:pt idx="4938">
                  <c:v>-8.633169450529536</c:v>
                </c:pt>
                <c:pt idx="4939">
                  <c:v>-8.5042745410032161</c:v>
                </c:pt>
                <c:pt idx="4940">
                  <c:v>-8.4486742488613729</c:v>
                </c:pt>
                <c:pt idx="4941">
                  <c:v>-8.3115014660531887</c:v>
                </c:pt>
                <c:pt idx="4942">
                  <c:v>-8.4193209373316122</c:v>
                </c:pt>
                <c:pt idx="4943">
                  <c:v>-8.5896948576513754</c:v>
                </c:pt>
                <c:pt idx="4944">
                  <c:v>-9.1560011585621233</c:v>
                </c:pt>
                <c:pt idx="4945">
                  <c:v>-9.7653356214568738</c:v>
                </c:pt>
                <c:pt idx="4946">
                  <c:v>-10.337677410704014</c:v>
                </c:pt>
                <c:pt idx="4947">
                  <c:v>-10.847915016092399</c:v>
                </c:pt>
                <c:pt idx="4948">
                  <c:v>-10.565621813823224</c:v>
                </c:pt>
                <c:pt idx="4949">
                  <c:v>-10.895203326426291</c:v>
                </c:pt>
                <c:pt idx="4950">
                  <c:v>-11.06308069355285</c:v>
                </c:pt>
                <c:pt idx="4951">
                  <c:v>-11.230502521104906</c:v>
                </c:pt>
                <c:pt idx="4952">
                  <c:v>-11.483230195252418</c:v>
                </c:pt>
                <c:pt idx="4953">
                  <c:v>-11.803776874378922</c:v>
                </c:pt>
                <c:pt idx="4954">
                  <c:v>-11.902513617356627</c:v>
                </c:pt>
                <c:pt idx="4955">
                  <c:v>-10.216188711978454</c:v>
                </c:pt>
                <c:pt idx="4956">
                  <c:v>-9.452856282155361</c:v>
                </c:pt>
                <c:pt idx="4957">
                  <c:v>-9.0425680933284465</c:v>
                </c:pt>
                <c:pt idx="4958">
                  <c:v>-9.0081257230488525</c:v>
                </c:pt>
                <c:pt idx="4959">
                  <c:v>-8.9077704508532189</c:v>
                </c:pt>
                <c:pt idx="4960">
                  <c:v>-8.7730736048891877</c:v>
                </c:pt>
                <c:pt idx="4961">
                  <c:v>-8.7464026784551354</c:v>
                </c:pt>
                <c:pt idx="4962">
                  <c:v>-9.0262000882021134</c:v>
                </c:pt>
                <c:pt idx="4963">
                  <c:v>-9.7159884221133694</c:v>
                </c:pt>
                <c:pt idx="4964">
                  <c:v>-10.286890078489789</c:v>
                </c:pt>
                <c:pt idx="4965">
                  <c:v>-9.559484414407283</c:v>
                </c:pt>
                <c:pt idx="4966">
                  <c:v>-9.6097765395294505</c:v>
                </c:pt>
                <c:pt idx="4967">
                  <c:v>-9.6926767629949691</c:v>
                </c:pt>
                <c:pt idx="4968">
                  <c:v>-9.7415830723237828</c:v>
                </c:pt>
                <c:pt idx="4969">
                  <c:v>-10.152982568942553</c:v>
                </c:pt>
                <c:pt idx="4970">
                  <c:v>-10.70880484903263</c:v>
                </c:pt>
                <c:pt idx="4971">
                  <c:v>-10.516569978007738</c:v>
                </c:pt>
                <c:pt idx="4972">
                  <c:v>-10.283555214852189</c:v>
                </c:pt>
                <c:pt idx="4973">
                  <c:v>-10.326717098142964</c:v>
                </c:pt>
                <c:pt idx="4974">
                  <c:v>-9.5140182020355013</c:v>
                </c:pt>
                <c:pt idx="4975">
                  <c:v>-9.0525304355815432</c:v>
                </c:pt>
                <c:pt idx="4976">
                  <c:v>-8.7344845809412313</c:v>
                </c:pt>
                <c:pt idx="4977">
                  <c:v>-8.7511992577726438</c:v>
                </c:pt>
                <c:pt idx="4978">
                  <c:v>-8.6986257080479081</c:v>
                </c:pt>
                <c:pt idx="4979">
                  <c:v>-8.9535639055152103</c:v>
                </c:pt>
                <c:pt idx="4980">
                  <c:v>-8.8164617907430785</c:v>
                </c:pt>
                <c:pt idx="4981">
                  <c:v>-8.9419974182690254</c:v>
                </c:pt>
                <c:pt idx="4982">
                  <c:v>-9.1014557304214581</c:v>
                </c:pt>
                <c:pt idx="4983">
                  <c:v>-9.1481970186546437</c:v>
                </c:pt>
                <c:pt idx="4984">
                  <c:v>-9.0741357474912814</c:v>
                </c:pt>
                <c:pt idx="4985">
                  <c:v>-9.0691216684809586</c:v>
                </c:pt>
                <c:pt idx="4986">
                  <c:v>-8.8285746197834207</c:v>
                </c:pt>
                <c:pt idx="4987">
                  <c:v>-8.8941567808655684</c:v>
                </c:pt>
                <c:pt idx="4988">
                  <c:v>-9.3041918360406655</c:v>
                </c:pt>
                <c:pt idx="4989">
                  <c:v>-9.1281592909553009</c:v>
                </c:pt>
                <c:pt idx="4990">
                  <c:v>-8.967312975654421</c:v>
                </c:pt>
                <c:pt idx="4991">
                  <c:v>-9.2182251509361777</c:v>
                </c:pt>
                <c:pt idx="4992">
                  <c:v>-9.2186576327603529</c:v>
                </c:pt>
                <c:pt idx="4993">
                  <c:v>-9.3408312511630562</c:v>
                </c:pt>
                <c:pt idx="4994">
                  <c:v>-9.3052643165938953</c:v>
                </c:pt>
                <c:pt idx="4995">
                  <c:v>-8.8390915688654346</c:v>
                </c:pt>
                <c:pt idx="4996">
                  <c:v>-8.9380119075372324</c:v>
                </c:pt>
                <c:pt idx="4997">
                  <c:v>-8.9286807948345146</c:v>
                </c:pt>
                <c:pt idx="4998">
                  <c:v>-8.8706491790498205</c:v>
                </c:pt>
                <c:pt idx="4999">
                  <c:v>-9.0959746840941289</c:v>
                </c:pt>
                <c:pt idx="5000">
                  <c:v>-8.585323875592028</c:v>
                </c:pt>
                <c:pt idx="5001">
                  <c:v>-8.566050084276613</c:v>
                </c:pt>
                <c:pt idx="5002">
                  <c:v>-8.2258140774497601</c:v>
                </c:pt>
                <c:pt idx="5003">
                  <c:v>-8.4060817946475375</c:v>
                </c:pt>
                <c:pt idx="5004">
                  <c:v>-8.4939630821951013</c:v>
                </c:pt>
                <c:pt idx="5005">
                  <c:v>-8.5848715131838382</c:v>
                </c:pt>
                <c:pt idx="5006">
                  <c:v>-8.5872481690920566</c:v>
                </c:pt>
                <c:pt idx="5007">
                  <c:v>-8.5643184529421514</c:v>
                </c:pt>
                <c:pt idx="5008">
                  <c:v>-8.23721873844862</c:v>
                </c:pt>
                <c:pt idx="5009">
                  <c:v>-8.2768824349366898</c:v>
                </c:pt>
                <c:pt idx="5010">
                  <c:v>-8.225377733175538</c:v>
                </c:pt>
                <c:pt idx="5011">
                  <c:v>-8.3483891017830345</c:v>
                </c:pt>
                <c:pt idx="5012">
                  <c:v>-8.474378128348663</c:v>
                </c:pt>
                <c:pt idx="5013">
                  <c:v>-8.5835647600722691</c:v>
                </c:pt>
                <c:pt idx="5014">
                  <c:v>-8.2777943440890969</c:v>
                </c:pt>
                <c:pt idx="5015">
                  <c:v>-8.171520795769073</c:v>
                </c:pt>
                <c:pt idx="5016">
                  <c:v>-8.0529558374273797</c:v>
                </c:pt>
                <c:pt idx="5017">
                  <c:v>-8.0154909376638273</c:v>
                </c:pt>
                <c:pt idx="5018">
                  <c:v>-8.2148986084790767</c:v>
                </c:pt>
                <c:pt idx="5019">
                  <c:v>-8.1483686340202883</c:v>
                </c:pt>
                <c:pt idx="5020">
                  <c:v>-7.9843638390806611</c:v>
                </c:pt>
                <c:pt idx="5021">
                  <c:v>-8.0820796663284931</c:v>
                </c:pt>
                <c:pt idx="5022">
                  <c:v>-8.4136861861373529</c:v>
                </c:pt>
                <c:pt idx="5023">
                  <c:v>-8.4510207812727316</c:v>
                </c:pt>
                <c:pt idx="5024">
                  <c:v>-8.5944046984530367</c:v>
                </c:pt>
                <c:pt idx="5025">
                  <c:v>-8.6537451572333612</c:v>
                </c:pt>
                <c:pt idx="5026">
                  <c:v>-8.6869780664428085</c:v>
                </c:pt>
                <c:pt idx="5027">
                  <c:v>-8.8359741943368011</c:v>
                </c:pt>
                <c:pt idx="5028">
                  <c:v>-8.9342902861384506</c:v>
                </c:pt>
                <c:pt idx="5029">
                  <c:v>-9.0203243410518965</c:v>
                </c:pt>
                <c:pt idx="5030">
                  <c:v>-9.2079541523058435</c:v>
                </c:pt>
                <c:pt idx="5031">
                  <c:v>-9.3500512948350583</c:v>
                </c:pt>
                <c:pt idx="5032">
                  <c:v>-9.4180251062060911</c:v>
                </c:pt>
                <c:pt idx="5033">
                  <c:v>-8.860618838214414</c:v>
                </c:pt>
                <c:pt idx="5034">
                  <c:v>-8.4690118453937266</c:v>
                </c:pt>
                <c:pt idx="5035">
                  <c:v>-8.3610606121248878</c:v>
                </c:pt>
                <c:pt idx="5036">
                  <c:v>-8.3786269978317467</c:v>
                </c:pt>
                <c:pt idx="5037">
                  <c:v>-8.2616456519311043</c:v>
                </c:pt>
                <c:pt idx="5038">
                  <c:v>-7.953652233488631</c:v>
                </c:pt>
                <c:pt idx="5039">
                  <c:v>-8.2979130367777714</c:v>
                </c:pt>
                <c:pt idx="5040">
                  <c:v>-8.3513664697146339</c:v>
                </c:pt>
                <c:pt idx="5041">
                  <c:v>-8.351135833835535</c:v>
                </c:pt>
                <c:pt idx="5042">
                  <c:v>-8.4980239588781554</c:v>
                </c:pt>
                <c:pt idx="5043">
                  <c:v>-8.7299602150512854</c:v>
                </c:pt>
                <c:pt idx="5044">
                  <c:v>-9.0503385203572453</c:v>
                </c:pt>
                <c:pt idx="5045">
                  <c:v>-8.8212938657833195</c:v>
                </c:pt>
                <c:pt idx="5046">
                  <c:v>-8.7976654754656973</c:v>
                </c:pt>
                <c:pt idx="5047">
                  <c:v>-9.128702578820608</c:v>
                </c:pt>
                <c:pt idx="5048">
                  <c:v>-9.2836329353283258</c:v>
                </c:pt>
                <c:pt idx="5049">
                  <c:v>-9.5813733717940863</c:v>
                </c:pt>
                <c:pt idx="5050">
                  <c:v>-10.067466286634767</c:v>
                </c:pt>
                <c:pt idx="5051">
                  <c:v>-10.149428655349787</c:v>
                </c:pt>
                <c:pt idx="5052">
                  <c:v>-10.544318344140098</c:v>
                </c:pt>
                <c:pt idx="5053">
                  <c:v>-9.8151154796438345</c:v>
                </c:pt>
                <c:pt idx="5054">
                  <c:v>-8.6062689473885499</c:v>
                </c:pt>
                <c:pt idx="5055">
                  <c:v>-8.4251672098902333</c:v>
                </c:pt>
                <c:pt idx="5056">
                  <c:v>-8.1690857791358109</c:v>
                </c:pt>
                <c:pt idx="5057">
                  <c:v>-8.4062063673734428</c:v>
                </c:pt>
                <c:pt idx="5058">
                  <c:v>-8.1228485656168665</c:v>
                </c:pt>
                <c:pt idx="5059">
                  <c:v>-8.4260779354409348</c:v>
                </c:pt>
                <c:pt idx="5060">
                  <c:v>-8.1904529420351206</c:v>
                </c:pt>
                <c:pt idx="5061">
                  <c:v>-8.4255010901867813</c:v>
                </c:pt>
                <c:pt idx="5062">
                  <c:v>-8.5450339358208858</c:v>
                </c:pt>
                <c:pt idx="5063">
                  <c:v>-9.1938054009887882</c:v>
                </c:pt>
                <c:pt idx="5064">
                  <c:v>-9.0821068615836076</c:v>
                </c:pt>
                <c:pt idx="5065">
                  <c:v>-9.137498022924369</c:v>
                </c:pt>
                <c:pt idx="5066">
                  <c:v>-9.066974605086779</c:v>
                </c:pt>
                <c:pt idx="5067">
                  <c:v>-9.1028904875609342</c:v>
                </c:pt>
                <c:pt idx="5068">
                  <c:v>-9.4195898338165858</c:v>
                </c:pt>
                <c:pt idx="5069">
                  <c:v>-9.974563036272178</c:v>
                </c:pt>
                <c:pt idx="5070">
                  <c:v>-10.428222941261083</c:v>
                </c:pt>
                <c:pt idx="5071">
                  <c:v>-10.693458717116073</c:v>
                </c:pt>
                <c:pt idx="5072">
                  <c:v>-10.528477585196438</c:v>
                </c:pt>
                <c:pt idx="5073">
                  <c:v>-9.5979498963910803</c:v>
                </c:pt>
                <c:pt idx="5074">
                  <c:v>-8.8666144474288657</c:v>
                </c:pt>
                <c:pt idx="5075">
                  <c:v>-8.3895704431094238</c:v>
                </c:pt>
                <c:pt idx="5076">
                  <c:v>-8.1274062656319792</c:v>
                </c:pt>
                <c:pt idx="5077">
                  <c:v>-8.6329615509418129</c:v>
                </c:pt>
                <c:pt idx="5078">
                  <c:v>-8.083277422759485</c:v>
                </c:pt>
                <c:pt idx="5079">
                  <c:v>-8.0458029318378426</c:v>
                </c:pt>
                <c:pt idx="5080">
                  <c:v>-8.0447030662501362</c:v>
                </c:pt>
                <c:pt idx="5081">
                  <c:v>-8.5559376722154781</c:v>
                </c:pt>
                <c:pt idx="5082">
                  <c:v>-9.8602913999934572</c:v>
                </c:pt>
                <c:pt idx="5083">
                  <c:v>-9.782085574525297</c:v>
                </c:pt>
                <c:pt idx="5084">
                  <c:v>-9.801058075556762</c:v>
                </c:pt>
                <c:pt idx="5085">
                  <c:v>-9.441974256587546</c:v>
                </c:pt>
                <c:pt idx="5086">
                  <c:v>-8.7322260993885248</c:v>
                </c:pt>
                <c:pt idx="5087">
                  <c:v>-8.9317797536192991</c:v>
                </c:pt>
                <c:pt idx="5088">
                  <c:v>-9.2644475278940543</c:v>
                </c:pt>
                <c:pt idx="5089">
                  <c:v>-9.4712552536139167</c:v>
                </c:pt>
                <c:pt idx="5090">
                  <c:v>-10.158699713985344</c:v>
                </c:pt>
                <c:pt idx="5091">
                  <c:v>-11.07433739310941</c:v>
                </c:pt>
                <c:pt idx="5092">
                  <c:v>-11.531230961042057</c:v>
                </c:pt>
                <c:pt idx="5093">
                  <c:v>-9.3913754847350059</c:v>
                </c:pt>
                <c:pt idx="5094">
                  <c:v>-8.8441791598189976</c:v>
                </c:pt>
                <c:pt idx="5095">
                  <c:v>-8.3948712178176041</c:v>
                </c:pt>
                <c:pt idx="5096">
                  <c:v>-8.397799086089627</c:v>
                </c:pt>
                <c:pt idx="5097">
                  <c:v>-8.2491588011744366</c:v>
                </c:pt>
                <c:pt idx="5098">
                  <c:v>-8.4183356201182047</c:v>
                </c:pt>
                <c:pt idx="5099">
                  <c:v>-8.6409929025316909</c:v>
                </c:pt>
                <c:pt idx="5100">
                  <c:v>-8.6657666040279384</c:v>
                </c:pt>
                <c:pt idx="5101">
                  <c:v>-9.2566921104628772</c:v>
                </c:pt>
                <c:pt idx="5102">
                  <c:v>-9.6926680439719579</c:v>
                </c:pt>
                <c:pt idx="5103">
                  <c:v>-11.202421632142089</c:v>
                </c:pt>
                <c:pt idx="5104">
                  <c:v>-12.774538984563439</c:v>
                </c:pt>
                <c:pt idx="5105">
                  <c:v>-12.504353687610157</c:v>
                </c:pt>
                <c:pt idx="5106">
                  <c:v>-12.297070619422872</c:v>
                </c:pt>
                <c:pt idx="5107">
                  <c:v>-12.340123057012912</c:v>
                </c:pt>
                <c:pt idx="5108">
                  <c:v>-11.967475782670627</c:v>
                </c:pt>
                <c:pt idx="5109">
                  <c:v>-11.040231369121955</c:v>
                </c:pt>
                <c:pt idx="5110">
                  <c:v>-10.55452466604696</c:v>
                </c:pt>
                <c:pt idx="5111">
                  <c:v>-10.414907597168037</c:v>
                </c:pt>
                <c:pt idx="5112">
                  <c:v>-11.045816204525417</c:v>
                </c:pt>
                <c:pt idx="5113">
                  <c:v>-8.840257947331061</c:v>
                </c:pt>
                <c:pt idx="5114">
                  <c:v>-8.6549240756261465</c:v>
                </c:pt>
                <c:pt idx="5115">
                  <c:v>-8.1064061729511945</c:v>
                </c:pt>
                <c:pt idx="5116">
                  <c:v>-8.4236808726106833</c:v>
                </c:pt>
                <c:pt idx="5117">
                  <c:v>-8.3988245203529814</c:v>
                </c:pt>
                <c:pt idx="5118">
                  <c:v>-8.4203999790115827</c:v>
                </c:pt>
                <c:pt idx="5119">
                  <c:v>-8.5161438060766574</c:v>
                </c:pt>
                <c:pt idx="5120">
                  <c:v>-8.5267311372327992</c:v>
                </c:pt>
                <c:pt idx="5121">
                  <c:v>-8.9648953072246016</c:v>
                </c:pt>
                <c:pt idx="5122">
                  <c:v>-9.3609569362322276</c:v>
                </c:pt>
                <c:pt idx="5123">
                  <c:v>-10.157265637946042</c:v>
                </c:pt>
                <c:pt idx="5124">
                  <c:v>-10.323366489014029</c:v>
                </c:pt>
                <c:pt idx="5125">
                  <c:v>-11.332583590155327</c:v>
                </c:pt>
                <c:pt idx="5126">
                  <c:v>-12.28893776263121</c:v>
                </c:pt>
                <c:pt idx="5127">
                  <c:v>-12.53672151811946</c:v>
                </c:pt>
                <c:pt idx="5128">
                  <c:v>-11.32032054131891</c:v>
                </c:pt>
                <c:pt idx="5129">
                  <c:v>-11.312489312787566</c:v>
                </c:pt>
                <c:pt idx="5130">
                  <c:v>-11.026193045510814</c:v>
                </c:pt>
                <c:pt idx="5131">
                  <c:v>-10.020228261077726</c:v>
                </c:pt>
                <c:pt idx="5132">
                  <c:v>-9.4823743914644325</c:v>
                </c:pt>
                <c:pt idx="5133">
                  <c:v>-9.0396847435191248</c:v>
                </c:pt>
                <c:pt idx="5134">
                  <c:v>-8.5992999417396199</c:v>
                </c:pt>
                <c:pt idx="5135">
                  <c:v>-8.5009283243705518</c:v>
                </c:pt>
                <c:pt idx="5136">
                  <c:v>-8.3789145724834047</c:v>
                </c:pt>
                <c:pt idx="5137">
                  <c:v>-8.5413087034857362</c:v>
                </c:pt>
                <c:pt idx="5138">
                  <c:v>-8.4693521901385154</c:v>
                </c:pt>
                <c:pt idx="5139">
                  <c:v>-8.5886910891886412</c:v>
                </c:pt>
                <c:pt idx="5140">
                  <c:v>-8.6090894655915946</c:v>
                </c:pt>
                <c:pt idx="5141">
                  <c:v>-8.8614485855724325</c:v>
                </c:pt>
                <c:pt idx="5142">
                  <c:v>-8.845096230245387</c:v>
                </c:pt>
                <c:pt idx="5143">
                  <c:v>-9.0995245380730676</c:v>
                </c:pt>
                <c:pt idx="5144">
                  <c:v>-9.1867668840380965</c:v>
                </c:pt>
                <c:pt idx="5145">
                  <c:v>-9.4826946610537313</c:v>
                </c:pt>
                <c:pt idx="5146">
                  <c:v>-9.2447548649800346</c:v>
                </c:pt>
                <c:pt idx="5147">
                  <c:v>-9.0859956510967397</c:v>
                </c:pt>
                <c:pt idx="5148">
                  <c:v>-9.3562955755231165</c:v>
                </c:pt>
                <c:pt idx="5149">
                  <c:v>-9.735551535608673</c:v>
                </c:pt>
                <c:pt idx="5150">
                  <c:v>-9.547245623207143</c:v>
                </c:pt>
                <c:pt idx="5151">
                  <c:v>-9.5308860705968197</c:v>
                </c:pt>
                <c:pt idx="5152">
                  <c:v>-9.5774713835539433</c:v>
                </c:pt>
                <c:pt idx="5153">
                  <c:v>-8.6485237187812078</c:v>
                </c:pt>
                <c:pt idx="5154">
                  <c:v>-8.3554956082870273</c:v>
                </c:pt>
                <c:pt idx="5155">
                  <c:v>-8.3692106174887897</c:v>
                </c:pt>
                <c:pt idx="5156">
                  <c:v>-8.3475864085578486</c:v>
                </c:pt>
                <c:pt idx="5157">
                  <c:v>-8.3724660286910435</c:v>
                </c:pt>
                <c:pt idx="5158">
                  <c:v>-8.5935751776541363</c:v>
                </c:pt>
                <c:pt idx="5159">
                  <c:v>-8.4733569411915166</c:v>
                </c:pt>
                <c:pt idx="5160">
                  <c:v>-8.980625836069331</c:v>
                </c:pt>
                <c:pt idx="5161">
                  <c:v>-9.1957869084038109</c:v>
                </c:pt>
                <c:pt idx="5162">
                  <c:v>-9.8141911090234082</c:v>
                </c:pt>
                <c:pt idx="5163">
                  <c:v>-10.848478493437195</c:v>
                </c:pt>
                <c:pt idx="5164">
                  <c:v>-10.291415339233707</c:v>
                </c:pt>
                <c:pt idx="5165">
                  <c:v>-9.4289173546198537</c:v>
                </c:pt>
                <c:pt idx="5166">
                  <c:v>-9.6540921373538886</c:v>
                </c:pt>
                <c:pt idx="5167">
                  <c:v>-10.048215689113897</c:v>
                </c:pt>
                <c:pt idx="5168">
                  <c:v>-10.454537844938958</c:v>
                </c:pt>
                <c:pt idx="5169">
                  <c:v>-10.602044334156464</c:v>
                </c:pt>
                <c:pt idx="5170">
                  <c:v>-10.560979102701593</c:v>
                </c:pt>
                <c:pt idx="5171">
                  <c:v>-11.12586942474511</c:v>
                </c:pt>
                <c:pt idx="5172">
                  <c:v>-10.989291220307678</c:v>
                </c:pt>
                <c:pt idx="5173">
                  <c:v>-9.6364869081725306</c:v>
                </c:pt>
                <c:pt idx="5174">
                  <c:v>-9.3359325321130058</c:v>
                </c:pt>
                <c:pt idx="5175">
                  <c:v>-9.3887595931812857</c:v>
                </c:pt>
                <c:pt idx="5176">
                  <c:v>-9.585413206290351</c:v>
                </c:pt>
                <c:pt idx="5177">
                  <c:v>-9.9765487834054127</c:v>
                </c:pt>
                <c:pt idx="5178">
                  <c:v>-9.9917367652766576</c:v>
                </c:pt>
                <c:pt idx="5179">
                  <c:v>-10.247145517576865</c:v>
                </c:pt>
                <c:pt idx="5180">
                  <c:v>-10.604595841104477</c:v>
                </c:pt>
                <c:pt idx="5181">
                  <c:v>-10.972816552687799</c:v>
                </c:pt>
                <c:pt idx="5182">
                  <c:v>-11.225061444444872</c:v>
                </c:pt>
                <c:pt idx="5183">
                  <c:v>-11.378010810338512</c:v>
                </c:pt>
                <c:pt idx="5184">
                  <c:v>-11.618757913721931</c:v>
                </c:pt>
                <c:pt idx="5185">
                  <c:v>-11.737747997837063</c:v>
                </c:pt>
                <c:pt idx="5186">
                  <c:v>-12.118538542355115</c:v>
                </c:pt>
                <c:pt idx="5187">
                  <c:v>-11.131264385274253</c:v>
                </c:pt>
                <c:pt idx="5188">
                  <c:v>-10.384472567658596</c:v>
                </c:pt>
                <c:pt idx="5189">
                  <c:v>-10.023214984301116</c:v>
                </c:pt>
                <c:pt idx="5190">
                  <c:v>-9.6754613792306703</c:v>
                </c:pt>
                <c:pt idx="5191">
                  <c:v>-8.9811786985444932</c:v>
                </c:pt>
                <c:pt idx="5192">
                  <c:v>-9.2160577724752759</c:v>
                </c:pt>
                <c:pt idx="5193">
                  <c:v>-9.5675894664598182</c:v>
                </c:pt>
                <c:pt idx="5194">
                  <c:v>-9.2880332451583989</c:v>
                </c:pt>
                <c:pt idx="5195">
                  <c:v>-9.1901901544864426</c:v>
                </c:pt>
                <c:pt idx="5196">
                  <c:v>-9.2838219367974624</c:v>
                </c:pt>
                <c:pt idx="5197">
                  <c:v>-9.4668710330823238</c:v>
                </c:pt>
                <c:pt idx="5198">
                  <c:v>-9.3079376510857195</c:v>
                </c:pt>
                <c:pt idx="5199">
                  <c:v>-9.2318645607768008</c:v>
                </c:pt>
                <c:pt idx="5200">
                  <c:v>-9.2638210371763616</c:v>
                </c:pt>
                <c:pt idx="5201">
                  <c:v>-9.2525912203920306</c:v>
                </c:pt>
                <c:pt idx="5202">
                  <c:v>-9.498139791038648</c:v>
                </c:pt>
                <c:pt idx="5203">
                  <c:v>-9.8120985581811127</c:v>
                </c:pt>
                <c:pt idx="5204">
                  <c:v>-10.294743273166457</c:v>
                </c:pt>
                <c:pt idx="5205">
                  <c:v>-10.347158193268543</c:v>
                </c:pt>
                <c:pt idx="5206">
                  <c:v>-9.1958052106175092</c:v>
                </c:pt>
                <c:pt idx="5207">
                  <c:v>-8.7498296388134982</c:v>
                </c:pt>
                <c:pt idx="5208">
                  <c:v>-8.5512663324544835</c:v>
                </c:pt>
                <c:pt idx="5209">
                  <c:v>-8.4845551986808339</c:v>
                </c:pt>
                <c:pt idx="5210">
                  <c:v>-8.5539130184046304</c:v>
                </c:pt>
                <c:pt idx="5211">
                  <c:v>-8.1848078765680992</c:v>
                </c:pt>
                <c:pt idx="5212">
                  <c:v>-8.4216638100756516</c:v>
                </c:pt>
                <c:pt idx="5213">
                  <c:v>-8.3898585915334589</c:v>
                </c:pt>
                <c:pt idx="5214">
                  <c:v>-8.6122664299837162</c:v>
                </c:pt>
                <c:pt idx="5215">
                  <c:v>-8.8918305960271073</c:v>
                </c:pt>
                <c:pt idx="5216">
                  <c:v>-9.328840834970217</c:v>
                </c:pt>
                <c:pt idx="5217">
                  <c:v>-9.2491421159698</c:v>
                </c:pt>
                <c:pt idx="5218">
                  <c:v>-9.632425699452611</c:v>
                </c:pt>
                <c:pt idx="5219">
                  <c:v>-9.8983872609446966</c:v>
                </c:pt>
                <c:pt idx="5220">
                  <c:v>-10.171646903633052</c:v>
                </c:pt>
                <c:pt idx="5221">
                  <c:v>-9.7581278183024036</c:v>
                </c:pt>
                <c:pt idx="5222">
                  <c:v>-10.070486219095127</c:v>
                </c:pt>
                <c:pt idx="5223">
                  <c:v>-11.070505879212696</c:v>
                </c:pt>
                <c:pt idx="5224">
                  <c:v>-12.031125121158308</c:v>
                </c:pt>
                <c:pt idx="5225">
                  <c:v>-12.98002092648054</c:v>
                </c:pt>
                <c:pt idx="5226">
                  <c:v>-9.5643499105487493</c:v>
                </c:pt>
                <c:pt idx="5227">
                  <c:v>-9.165443206100889</c:v>
                </c:pt>
                <c:pt idx="5228">
                  <c:v>-9.1268616313807254</c:v>
                </c:pt>
                <c:pt idx="5229">
                  <c:v>-8.7520811046455318</c:v>
                </c:pt>
                <c:pt idx="5230">
                  <c:v>-8.6293948619025791</c:v>
                </c:pt>
                <c:pt idx="5231">
                  <c:v>-8.8848956079141352</c:v>
                </c:pt>
                <c:pt idx="5232">
                  <c:v>-8.6699777296510963</c:v>
                </c:pt>
                <c:pt idx="5233">
                  <c:v>-8.7362601751810818</c:v>
                </c:pt>
                <c:pt idx="5234">
                  <c:v>-9.3699680098564446</c:v>
                </c:pt>
                <c:pt idx="5235">
                  <c:v>-9.3746084046046629</c:v>
                </c:pt>
                <c:pt idx="5236">
                  <c:v>-9.2679932782365668</c:v>
                </c:pt>
                <c:pt idx="5237">
                  <c:v>-9.2329043085660309</c:v>
                </c:pt>
                <c:pt idx="5238">
                  <c:v>-9.2107042767143561</c:v>
                </c:pt>
                <c:pt idx="5239">
                  <c:v>-9.3704850152032115</c:v>
                </c:pt>
                <c:pt idx="5240">
                  <c:v>-9.346089419660899</c:v>
                </c:pt>
                <c:pt idx="5241">
                  <c:v>-9.7708698216351646</c:v>
                </c:pt>
                <c:pt idx="5242">
                  <c:v>-9.980644528653599</c:v>
                </c:pt>
                <c:pt idx="5243">
                  <c:v>-9.8834500580187665</c:v>
                </c:pt>
                <c:pt idx="5244">
                  <c:v>-10.096197336742247</c:v>
                </c:pt>
                <c:pt idx="5245">
                  <c:v>-10.341877494303233</c:v>
                </c:pt>
                <c:pt idx="5246">
                  <c:v>-9.9476444210333312</c:v>
                </c:pt>
                <c:pt idx="5247">
                  <c:v>-9.6577876529412308</c:v>
                </c:pt>
                <c:pt idx="5248">
                  <c:v>-9.5212673860528074</c:v>
                </c:pt>
                <c:pt idx="5249">
                  <c:v>-9.2298740776076542</c:v>
                </c:pt>
                <c:pt idx="5250">
                  <c:v>-9.1968422239605072</c:v>
                </c:pt>
                <c:pt idx="5251">
                  <c:v>-8.8993900073168408</c:v>
                </c:pt>
                <c:pt idx="5252">
                  <c:v>-9.0528646057544506</c:v>
                </c:pt>
                <c:pt idx="5253">
                  <c:v>-9.2814650436269055</c:v>
                </c:pt>
                <c:pt idx="5254">
                  <c:v>-9.3268477320544232</c:v>
                </c:pt>
                <c:pt idx="5255">
                  <c:v>-9.6652851685603238</c:v>
                </c:pt>
                <c:pt idx="5256">
                  <c:v>-9.3165365562019939</c:v>
                </c:pt>
                <c:pt idx="5257">
                  <c:v>-9.3966528888581173</c:v>
                </c:pt>
                <c:pt idx="5258">
                  <c:v>-9.6032254920327969</c:v>
                </c:pt>
                <c:pt idx="5259">
                  <c:v>-9.6954767867249956</c:v>
                </c:pt>
                <c:pt idx="5260">
                  <c:v>-9.6751359924143028</c:v>
                </c:pt>
                <c:pt idx="5261">
                  <c:v>-9.3711200245678441</c:v>
                </c:pt>
                <c:pt idx="5262">
                  <c:v>-9.6153906017421846</c:v>
                </c:pt>
                <c:pt idx="5263">
                  <c:v>-9.4613930478617689</c:v>
                </c:pt>
                <c:pt idx="5264">
                  <c:v>-9.3841452522417974</c:v>
                </c:pt>
                <c:pt idx="5265">
                  <c:v>-9.2130956728935214</c:v>
                </c:pt>
                <c:pt idx="5266">
                  <c:v>-8.8630272133577694</c:v>
                </c:pt>
                <c:pt idx="5267">
                  <c:v>-9.1388852913845842</c:v>
                </c:pt>
                <c:pt idx="5268">
                  <c:v>-9.0265755283040416</c:v>
                </c:pt>
                <c:pt idx="5269">
                  <c:v>-8.8774646484181847</c:v>
                </c:pt>
                <c:pt idx="5270">
                  <c:v>-8.8529662607275306</c:v>
                </c:pt>
                <c:pt idx="5271">
                  <c:v>-9.0213060837472501</c:v>
                </c:pt>
                <c:pt idx="5272">
                  <c:v>-8.9073862010415539</c:v>
                </c:pt>
                <c:pt idx="5273">
                  <c:v>-9.0013028755278413</c:v>
                </c:pt>
                <c:pt idx="5274">
                  <c:v>-9.1457755038488759</c:v>
                </c:pt>
                <c:pt idx="5275">
                  <c:v>-9.1582501318559348</c:v>
                </c:pt>
                <c:pt idx="5276">
                  <c:v>-8.8371808515903023</c:v>
                </c:pt>
                <c:pt idx="5277">
                  <c:v>-8.7898645347503361</c:v>
                </c:pt>
                <c:pt idx="5278">
                  <c:v>-8.9432856214407508</c:v>
                </c:pt>
                <c:pt idx="5279">
                  <c:v>-8.6573585219986082</c:v>
                </c:pt>
                <c:pt idx="5280">
                  <c:v>-8.6134242694019694</c:v>
                </c:pt>
                <c:pt idx="5281">
                  <c:v>-8.7757257738131518</c:v>
                </c:pt>
                <c:pt idx="5282">
                  <c:v>-8.9676432961866883</c:v>
                </c:pt>
                <c:pt idx="5283">
                  <c:v>-9.0886953979660738</c:v>
                </c:pt>
                <c:pt idx="5284">
                  <c:v>-9.2234115644106627</c:v>
                </c:pt>
                <c:pt idx="5285">
                  <c:v>-9.190517215778689</c:v>
                </c:pt>
                <c:pt idx="5286">
                  <c:v>-9.4912080470158688</c:v>
                </c:pt>
                <c:pt idx="5287">
                  <c:v>-9.4002991900445654</c:v>
                </c:pt>
                <c:pt idx="5288">
                  <c:v>-9.3172507889612692</c:v>
                </c:pt>
                <c:pt idx="5289">
                  <c:v>-9.4747583471740775</c:v>
                </c:pt>
                <c:pt idx="5290">
                  <c:v>-9.526578602273883</c:v>
                </c:pt>
                <c:pt idx="5291">
                  <c:v>-9.6930481419418655</c:v>
                </c:pt>
                <c:pt idx="5292">
                  <c:v>-9.9407095830308219</c:v>
                </c:pt>
                <c:pt idx="5293">
                  <c:v>-10.0200904598434</c:v>
                </c:pt>
                <c:pt idx="5294">
                  <c:v>-10.171071909458485</c:v>
                </c:pt>
                <c:pt idx="5295">
                  <c:v>-9.8501862983451609</c:v>
                </c:pt>
                <c:pt idx="5296">
                  <c:v>-9.6437333322257324</c:v>
                </c:pt>
                <c:pt idx="5297">
                  <c:v>-10.223981058218017</c:v>
                </c:pt>
                <c:pt idx="5298">
                  <c:v>-10.435786222490746</c:v>
                </c:pt>
                <c:pt idx="5299">
                  <c:v>-9.4570734078474992</c:v>
                </c:pt>
                <c:pt idx="5300">
                  <c:v>-8.9169753049100748</c:v>
                </c:pt>
                <c:pt idx="5301">
                  <c:v>-8.8977764208367507</c:v>
                </c:pt>
                <c:pt idx="5302">
                  <c:v>-9.0413279316955268</c:v>
                </c:pt>
                <c:pt idx="5303">
                  <c:v>-9.2159198516244807</c:v>
                </c:pt>
                <c:pt idx="5304">
                  <c:v>-9.3623812824339741</c:v>
                </c:pt>
                <c:pt idx="5305">
                  <c:v>-9.5094179061856963</c:v>
                </c:pt>
                <c:pt idx="5306">
                  <c:v>-8.8487084596193739</c:v>
                </c:pt>
                <c:pt idx="5307">
                  <c:v>-8.7774147676248706</c:v>
                </c:pt>
                <c:pt idx="5308">
                  <c:v>-8.7557146817908222</c:v>
                </c:pt>
                <c:pt idx="5309">
                  <c:v>-8.464948784052579</c:v>
                </c:pt>
                <c:pt idx="5310">
                  <c:v>-8.303331497303942</c:v>
                </c:pt>
                <c:pt idx="5311">
                  <c:v>-8.5231095705634292</c:v>
                </c:pt>
                <c:pt idx="5312">
                  <c:v>-8.6684360715719659</c:v>
                </c:pt>
                <c:pt idx="5313">
                  <c:v>-8.5424899198842397</c:v>
                </c:pt>
                <c:pt idx="5314">
                  <c:v>-8.6297769318647291</c:v>
                </c:pt>
                <c:pt idx="5315">
                  <c:v>-8.7061052440190849</c:v>
                </c:pt>
                <c:pt idx="5316">
                  <c:v>-8.7668125427583021</c:v>
                </c:pt>
                <c:pt idx="5317">
                  <c:v>-9.2390075132086942</c:v>
                </c:pt>
                <c:pt idx="5318">
                  <c:v>-9.2085540158102859</c:v>
                </c:pt>
                <c:pt idx="5319">
                  <c:v>-8.9173945587729904</c:v>
                </c:pt>
                <c:pt idx="5320">
                  <c:v>-9.144338316622969</c:v>
                </c:pt>
                <c:pt idx="5321">
                  <c:v>-9.4131456282538686</c:v>
                </c:pt>
                <c:pt idx="5322">
                  <c:v>-9.9679557910127539</c:v>
                </c:pt>
                <c:pt idx="5323">
                  <c:v>-10.854472932300739</c:v>
                </c:pt>
                <c:pt idx="5324">
                  <c:v>-10.707797300920701</c:v>
                </c:pt>
                <c:pt idx="5325">
                  <c:v>-10.043856377485234</c:v>
                </c:pt>
                <c:pt idx="5326">
                  <c:v>-8.5700074389200278</c:v>
                </c:pt>
                <c:pt idx="5327">
                  <c:v>-8.5172324906126793</c:v>
                </c:pt>
                <c:pt idx="5328">
                  <c:v>-8.5063484356393086</c:v>
                </c:pt>
                <c:pt idx="5329">
                  <c:v>-8.5694629819464954</c:v>
                </c:pt>
                <c:pt idx="5330">
                  <c:v>-8.8147176605434154</c:v>
                </c:pt>
                <c:pt idx="5331">
                  <c:v>-8.8495097072999247</c:v>
                </c:pt>
                <c:pt idx="5332">
                  <c:v>-9.057254515972172</c:v>
                </c:pt>
                <c:pt idx="5333">
                  <c:v>-9.619336591706789</c:v>
                </c:pt>
                <c:pt idx="5334">
                  <c:v>-10.121841284990838</c:v>
                </c:pt>
                <c:pt idx="5335">
                  <c:v>-10.445832994528105</c:v>
                </c:pt>
                <c:pt idx="5336">
                  <c:v>-11.008877284342287</c:v>
                </c:pt>
                <c:pt idx="5337">
                  <c:v>-11.340028025935009</c:v>
                </c:pt>
                <c:pt idx="5338">
                  <c:v>-12.369499403783591</c:v>
                </c:pt>
                <c:pt idx="5339">
                  <c:v>-12.806387086420372</c:v>
                </c:pt>
                <c:pt idx="5340">
                  <c:v>-12.572878344468149</c:v>
                </c:pt>
                <c:pt idx="5341">
                  <c:v>-12.067065282085743</c:v>
                </c:pt>
                <c:pt idx="5342">
                  <c:v>-12.010152254870547</c:v>
                </c:pt>
                <c:pt idx="5343">
                  <c:v>-12.53258612599385</c:v>
                </c:pt>
                <c:pt idx="5344">
                  <c:v>-12.314269826086639</c:v>
                </c:pt>
                <c:pt idx="5345">
                  <c:v>-10.917118100208342</c:v>
                </c:pt>
                <c:pt idx="5346">
                  <c:v>-9.1079315716922515</c:v>
                </c:pt>
                <c:pt idx="5347">
                  <c:v>-8.7122650567333491</c:v>
                </c:pt>
                <c:pt idx="5348">
                  <c:v>-8.4212722781799751</c:v>
                </c:pt>
                <c:pt idx="5349">
                  <c:v>-8.6036521543435551</c:v>
                </c:pt>
                <c:pt idx="5350">
                  <c:v>-8.503031264851403</c:v>
                </c:pt>
                <c:pt idx="5351">
                  <c:v>-8.9166083721094633</c:v>
                </c:pt>
                <c:pt idx="5352">
                  <c:v>-9.2825895803927843</c:v>
                </c:pt>
                <c:pt idx="5353">
                  <c:v>-9.3565840364256623</c:v>
                </c:pt>
                <c:pt idx="5354">
                  <c:v>-9.9363926333460562</c:v>
                </c:pt>
                <c:pt idx="5355">
                  <c:v>-10.258400462317654</c:v>
                </c:pt>
                <c:pt idx="5356">
                  <c:v>-11.055516824854166</c:v>
                </c:pt>
                <c:pt idx="5357">
                  <c:v>-10.636262388018672</c:v>
                </c:pt>
                <c:pt idx="5358">
                  <c:v>-10.316146833848032</c:v>
                </c:pt>
                <c:pt idx="5359">
                  <c:v>-10.243482248283264</c:v>
                </c:pt>
                <c:pt idx="5360">
                  <c:v>-10.18186536351929</c:v>
                </c:pt>
                <c:pt idx="5361">
                  <c:v>-10.398773853129857</c:v>
                </c:pt>
                <c:pt idx="5362">
                  <c:v>-10.63578462081974</c:v>
                </c:pt>
                <c:pt idx="5363">
                  <c:v>-11.088146566505339</c:v>
                </c:pt>
                <c:pt idx="5364">
                  <c:v>-11.302321251493508</c:v>
                </c:pt>
                <c:pt idx="5365">
                  <c:v>-10.190989594753017</c:v>
                </c:pt>
                <c:pt idx="5366">
                  <c:v>-9.3712156770139394</c:v>
                </c:pt>
                <c:pt idx="5367">
                  <c:v>-8.9038253251164825</c:v>
                </c:pt>
                <c:pt idx="5368">
                  <c:v>-9.0239944258016465</c:v>
                </c:pt>
                <c:pt idx="5369">
                  <c:v>-8.9335444403554014</c:v>
                </c:pt>
                <c:pt idx="5370">
                  <c:v>-9.0154252515037925</c:v>
                </c:pt>
                <c:pt idx="5371">
                  <c:v>-8.8767826786136279</c:v>
                </c:pt>
                <c:pt idx="5372">
                  <c:v>-9.2615575688034184</c:v>
                </c:pt>
                <c:pt idx="5373">
                  <c:v>-9.8191876947591368</c:v>
                </c:pt>
                <c:pt idx="5374">
                  <c:v>-10.054540145884376</c:v>
                </c:pt>
                <c:pt idx="5375">
                  <c:v>-11.30026733555925</c:v>
                </c:pt>
                <c:pt idx="5376">
                  <c:v>-11.168503180724082</c:v>
                </c:pt>
                <c:pt idx="5377">
                  <c:v>-10.846290695235645</c:v>
                </c:pt>
                <c:pt idx="5378">
                  <c:v>-10.525924253295912</c:v>
                </c:pt>
                <c:pt idx="5379">
                  <c:v>-10.35379644427548</c:v>
                </c:pt>
                <c:pt idx="5380">
                  <c:v>-10.192076115788462</c:v>
                </c:pt>
                <c:pt idx="5381">
                  <c:v>-10.767580917081389</c:v>
                </c:pt>
                <c:pt idx="5382">
                  <c:v>-10.926177027670102</c:v>
                </c:pt>
                <c:pt idx="5383">
                  <c:v>-11.417069252966312</c:v>
                </c:pt>
                <c:pt idx="5384">
                  <c:v>-10.955164481655787</c:v>
                </c:pt>
                <c:pt idx="5385">
                  <c:v>-9.5220608731514904</c:v>
                </c:pt>
                <c:pt idx="5386">
                  <c:v>-8.823221721533832</c:v>
                </c:pt>
                <c:pt idx="5387">
                  <c:v>-8.6958769708506516</c:v>
                </c:pt>
                <c:pt idx="5388">
                  <c:v>-8.7173143494105787</c:v>
                </c:pt>
                <c:pt idx="5389">
                  <c:v>-8.7179853365044266</c:v>
                </c:pt>
                <c:pt idx="5390">
                  <c:v>-8.7938177870620553</c:v>
                </c:pt>
                <c:pt idx="5391">
                  <c:v>-8.9456741287391761</c:v>
                </c:pt>
                <c:pt idx="5392">
                  <c:v>-9.3459872354464437</c:v>
                </c:pt>
                <c:pt idx="5393">
                  <c:v>-10.202021158312041</c:v>
                </c:pt>
                <c:pt idx="5394">
                  <c:v>-12.374820809355604</c:v>
                </c:pt>
                <c:pt idx="5395">
                  <c:v>-13.412036157996386</c:v>
                </c:pt>
                <c:pt idx="5396">
                  <c:v>-14.006567268886045</c:v>
                </c:pt>
                <c:pt idx="5397">
                  <c:v>-14.139411612759401</c:v>
                </c:pt>
                <c:pt idx="5398">
                  <c:v>-13.160073370327586</c:v>
                </c:pt>
                <c:pt idx="5399">
                  <c:v>-12.441252765813092</c:v>
                </c:pt>
                <c:pt idx="5400">
                  <c:v>-11.917019680605756</c:v>
                </c:pt>
                <c:pt idx="5401">
                  <c:v>-11.710885033616551</c:v>
                </c:pt>
                <c:pt idx="5402">
                  <c:v>-11.176900891720708</c:v>
                </c:pt>
                <c:pt idx="5403">
                  <c:v>-10.579550333621944</c:v>
                </c:pt>
                <c:pt idx="5404">
                  <c:v>-10.504853733909343</c:v>
                </c:pt>
                <c:pt idx="5405">
                  <c:v>-10.070415599925015</c:v>
                </c:pt>
                <c:pt idx="5406">
                  <c:v>-9.3971017334248046</c:v>
                </c:pt>
                <c:pt idx="5407">
                  <c:v>-9.4821658349757207</c:v>
                </c:pt>
                <c:pt idx="5408">
                  <c:v>-9.3722847624436341</c:v>
                </c:pt>
                <c:pt idx="5409">
                  <c:v>-9.1425954938940048</c:v>
                </c:pt>
                <c:pt idx="5410">
                  <c:v>-8.7867731344903177</c:v>
                </c:pt>
                <c:pt idx="5411">
                  <c:v>-9.0690774120086637</c:v>
                </c:pt>
                <c:pt idx="5412">
                  <c:v>-9.2835957618620739</c:v>
                </c:pt>
                <c:pt idx="5413">
                  <c:v>-9.3638887021236119</c:v>
                </c:pt>
                <c:pt idx="5414">
                  <c:v>-9.3648180028641317</c:v>
                </c:pt>
                <c:pt idx="5415">
                  <c:v>-9.549649081579199</c:v>
                </c:pt>
                <c:pt idx="5416">
                  <c:v>-9.2611569376928919</c:v>
                </c:pt>
                <c:pt idx="5417">
                  <c:v>-9.6938301955396735</c:v>
                </c:pt>
                <c:pt idx="5418">
                  <c:v>-9.9164308484187877</c:v>
                </c:pt>
                <c:pt idx="5419">
                  <c:v>-10.549701460964677</c:v>
                </c:pt>
                <c:pt idx="5420">
                  <c:v>-10.692725039841079</c:v>
                </c:pt>
                <c:pt idx="5421">
                  <c:v>-10.386346037422431</c:v>
                </c:pt>
                <c:pt idx="5422">
                  <c:v>-9.9184876500640673</c:v>
                </c:pt>
                <c:pt idx="5423">
                  <c:v>-9.9592153930253726</c:v>
                </c:pt>
                <c:pt idx="5424">
                  <c:v>-9.8004495689216249</c:v>
                </c:pt>
                <c:pt idx="5425">
                  <c:v>-9.633020442854372</c:v>
                </c:pt>
                <c:pt idx="5426">
                  <c:v>-9.6735922474442724</c:v>
                </c:pt>
                <c:pt idx="5427">
                  <c:v>-9.8635499608240735</c:v>
                </c:pt>
                <c:pt idx="5428">
                  <c:v>-10.082571035240612</c:v>
                </c:pt>
                <c:pt idx="5429">
                  <c:v>-10.05773183927017</c:v>
                </c:pt>
                <c:pt idx="5430">
                  <c:v>-10.412777431563876</c:v>
                </c:pt>
                <c:pt idx="5431">
                  <c:v>-11.121698600287665</c:v>
                </c:pt>
                <c:pt idx="5432">
                  <c:v>-11.262927111122362</c:v>
                </c:pt>
                <c:pt idx="5433">
                  <c:v>-10.639895500492377</c:v>
                </c:pt>
                <c:pt idx="5434">
                  <c:v>-9.7012337625223122</c:v>
                </c:pt>
                <c:pt idx="5435">
                  <c:v>-9.5630819527710234</c:v>
                </c:pt>
                <c:pt idx="5436">
                  <c:v>-9.364973714460243</c:v>
                </c:pt>
                <c:pt idx="5437">
                  <c:v>-9.4446415119708256</c:v>
                </c:pt>
                <c:pt idx="5438">
                  <c:v>-9.2298907568732087</c:v>
                </c:pt>
                <c:pt idx="5439">
                  <c:v>-9.2943649664347099</c:v>
                </c:pt>
                <c:pt idx="5440">
                  <c:v>-9.4549401464014888</c:v>
                </c:pt>
                <c:pt idx="5441">
                  <c:v>-9.7755629878122363</c:v>
                </c:pt>
                <c:pt idx="5442">
                  <c:v>-9.8987840150553321</c:v>
                </c:pt>
                <c:pt idx="5443">
                  <c:v>-9.5731766081551122</c:v>
                </c:pt>
                <c:pt idx="5444">
                  <c:v>-9.35221397105982</c:v>
                </c:pt>
                <c:pt idx="5445">
                  <c:v>-9.1403060611802669</c:v>
                </c:pt>
                <c:pt idx="5446">
                  <c:v>-9.2150750726031436</c:v>
                </c:pt>
                <c:pt idx="5447">
                  <c:v>-9.0669191925757779</c:v>
                </c:pt>
                <c:pt idx="5448">
                  <c:v>-8.9391232154522786</c:v>
                </c:pt>
                <c:pt idx="5449">
                  <c:v>-8.9049214125951863</c:v>
                </c:pt>
                <c:pt idx="5450">
                  <c:v>-8.984374333185837</c:v>
                </c:pt>
                <c:pt idx="5451">
                  <c:v>-9.397141082661479</c:v>
                </c:pt>
                <c:pt idx="5452">
                  <c:v>-9.4248944969221977</c:v>
                </c:pt>
                <c:pt idx="5453">
                  <c:v>-9.71496006884108</c:v>
                </c:pt>
                <c:pt idx="5454">
                  <c:v>-9.7217295239197412</c:v>
                </c:pt>
                <c:pt idx="5455">
                  <c:v>-10.063584707117249</c:v>
                </c:pt>
                <c:pt idx="5456">
                  <c:v>-10.450156041946475</c:v>
                </c:pt>
                <c:pt idx="5457">
                  <c:v>-10.547292723527924</c:v>
                </c:pt>
                <c:pt idx="5458">
                  <c:v>-10.490671603119498</c:v>
                </c:pt>
                <c:pt idx="5459">
                  <c:v>-10.605481337943257</c:v>
                </c:pt>
                <c:pt idx="5460">
                  <c:v>-10.380366449479578</c:v>
                </c:pt>
                <c:pt idx="5461">
                  <c:v>-11.146566190291201</c:v>
                </c:pt>
                <c:pt idx="5462">
                  <c:v>-10.842288569277057</c:v>
                </c:pt>
                <c:pt idx="5463">
                  <c:v>-10.689485869321659</c:v>
                </c:pt>
                <c:pt idx="5464">
                  <c:v>-10.035098410197042</c:v>
                </c:pt>
                <c:pt idx="5465">
                  <c:v>-9.3270869925625846</c:v>
                </c:pt>
                <c:pt idx="5466">
                  <c:v>-9.0799880592926332</c:v>
                </c:pt>
                <c:pt idx="5467">
                  <c:v>-8.946154635148492</c:v>
                </c:pt>
                <c:pt idx="5468">
                  <c:v>-8.8730915514658495</c:v>
                </c:pt>
                <c:pt idx="5469">
                  <c:v>-9.0296435454100799</c:v>
                </c:pt>
                <c:pt idx="5470">
                  <c:v>-9.1447441959889826</c:v>
                </c:pt>
                <c:pt idx="5471">
                  <c:v>-9.7041519325311079</c:v>
                </c:pt>
                <c:pt idx="5472">
                  <c:v>-9.5924715023859477</c:v>
                </c:pt>
                <c:pt idx="5473">
                  <c:v>-9.8213502493164224</c:v>
                </c:pt>
                <c:pt idx="5474">
                  <c:v>-9.8489828147748746</c:v>
                </c:pt>
                <c:pt idx="5475">
                  <c:v>-10.047456426349962</c:v>
                </c:pt>
                <c:pt idx="5476">
                  <c:v>-10.200636758215657</c:v>
                </c:pt>
                <c:pt idx="5477">
                  <c:v>-9.8875985658816319</c:v>
                </c:pt>
                <c:pt idx="5478">
                  <c:v>-9.3883275649040829</c:v>
                </c:pt>
                <c:pt idx="5479">
                  <c:v>-9.0109705932619573</c:v>
                </c:pt>
                <c:pt idx="5480">
                  <c:v>-9.0452855367689029</c:v>
                </c:pt>
                <c:pt idx="5481">
                  <c:v>-10.076523031593593</c:v>
                </c:pt>
                <c:pt idx="5482">
                  <c:v>-10.459735092909394</c:v>
                </c:pt>
                <c:pt idx="5483">
                  <c:v>-10.443510940005309</c:v>
                </c:pt>
                <c:pt idx="5484">
                  <c:v>-9.9159827270022554</c:v>
                </c:pt>
                <c:pt idx="5485">
                  <c:v>-9.1876260416182767</c:v>
                </c:pt>
                <c:pt idx="5486">
                  <c:v>-9.4382495533020307</c:v>
                </c:pt>
                <c:pt idx="5487">
                  <c:v>-9.5334509110335137</c:v>
                </c:pt>
                <c:pt idx="5488">
                  <c:v>-9.3771028825105098</c:v>
                </c:pt>
                <c:pt idx="5489">
                  <c:v>-9.2378923298624667</c:v>
                </c:pt>
                <c:pt idx="5490">
                  <c:v>-9.1647919080866913</c:v>
                </c:pt>
                <c:pt idx="5491">
                  <c:v>-9.0113410179031028</c:v>
                </c:pt>
                <c:pt idx="5492">
                  <c:v>-9.2517782082518583</c:v>
                </c:pt>
                <c:pt idx="5493">
                  <c:v>-9.2583755869167614</c:v>
                </c:pt>
                <c:pt idx="5494">
                  <c:v>-9.5279027744843177</c:v>
                </c:pt>
                <c:pt idx="5495">
                  <c:v>-9.3242801851444437</c:v>
                </c:pt>
                <c:pt idx="5496">
                  <c:v>-9.5616919238515035</c:v>
                </c:pt>
                <c:pt idx="5497">
                  <c:v>-9.8788240595485526</c:v>
                </c:pt>
                <c:pt idx="5498">
                  <c:v>-9.8711940486806675</c:v>
                </c:pt>
                <c:pt idx="5499">
                  <c:v>-10.022150019623904</c:v>
                </c:pt>
                <c:pt idx="5500">
                  <c:v>-9.9602881696029684</c:v>
                </c:pt>
                <c:pt idx="5501">
                  <c:v>-10.227753874548808</c:v>
                </c:pt>
                <c:pt idx="5502">
                  <c:v>-10.244825552533303</c:v>
                </c:pt>
                <c:pt idx="5503">
                  <c:v>-9.8241048388082373</c:v>
                </c:pt>
                <c:pt idx="5504">
                  <c:v>-9.4506390068029589</c:v>
                </c:pt>
                <c:pt idx="5505">
                  <c:v>-9.1672807850089733</c:v>
                </c:pt>
                <c:pt idx="5506">
                  <c:v>-9.1140574557520946</c:v>
                </c:pt>
                <c:pt idx="5507">
                  <c:v>-9.1190489695344006</c:v>
                </c:pt>
                <c:pt idx="5508">
                  <c:v>-9.8414544994661863</c:v>
                </c:pt>
                <c:pt idx="5509">
                  <c:v>-9.8587624046743496</c:v>
                </c:pt>
                <c:pt idx="5510">
                  <c:v>-10.068376084532323</c:v>
                </c:pt>
                <c:pt idx="5511">
                  <c:v>-9.6923757317775205</c:v>
                </c:pt>
                <c:pt idx="5512">
                  <c:v>-9.6400681076336294</c:v>
                </c:pt>
                <c:pt idx="5513">
                  <c:v>-9.7085944760538929</c:v>
                </c:pt>
                <c:pt idx="5514">
                  <c:v>-9.1792331168472643</c:v>
                </c:pt>
                <c:pt idx="5515">
                  <c:v>-9.487902242991467</c:v>
                </c:pt>
                <c:pt idx="5516">
                  <c:v>-9.3880558579727733</c:v>
                </c:pt>
                <c:pt idx="5517">
                  <c:v>-9.345130309428388</c:v>
                </c:pt>
                <c:pt idx="5518">
                  <c:v>-9.3613095873372441</c:v>
                </c:pt>
                <c:pt idx="5519">
                  <c:v>-9.5009419101365538</c:v>
                </c:pt>
                <c:pt idx="5520">
                  <c:v>-9.5535434889599884</c:v>
                </c:pt>
                <c:pt idx="5521">
                  <c:v>-9.570123811722878</c:v>
                </c:pt>
                <c:pt idx="5522">
                  <c:v>-9.2274141009486375</c:v>
                </c:pt>
                <c:pt idx="5523">
                  <c:v>-8.8893889039316694</c:v>
                </c:pt>
                <c:pt idx="5524">
                  <c:v>-8.8250528106848094</c:v>
                </c:pt>
                <c:pt idx="5525">
                  <c:v>-9.0370635445291754</c:v>
                </c:pt>
                <c:pt idx="5526">
                  <c:v>-9.1167777639540191</c:v>
                </c:pt>
                <c:pt idx="5527">
                  <c:v>-9.1990391404469527</c:v>
                </c:pt>
                <c:pt idx="5528">
                  <c:v>-9.6677084862351244</c:v>
                </c:pt>
                <c:pt idx="5529">
                  <c:v>-10.153959273318362</c:v>
                </c:pt>
                <c:pt idx="5530">
                  <c:v>-11.123158192538572</c:v>
                </c:pt>
                <c:pt idx="5531">
                  <c:v>-11.256185889225424</c:v>
                </c:pt>
                <c:pt idx="5532">
                  <c:v>-11.120928465305145</c:v>
                </c:pt>
                <c:pt idx="5533">
                  <c:v>-11.150548947435638</c:v>
                </c:pt>
                <c:pt idx="5534">
                  <c:v>-11.298564657962608</c:v>
                </c:pt>
                <c:pt idx="5535">
                  <c:v>-11.723521087873946</c:v>
                </c:pt>
                <c:pt idx="5536">
                  <c:v>-11.266201338040249</c:v>
                </c:pt>
                <c:pt idx="5537">
                  <c:v>-10.889103517414789</c:v>
                </c:pt>
                <c:pt idx="5538">
                  <c:v>-10.714290443957935</c:v>
                </c:pt>
                <c:pt idx="5539">
                  <c:v>-10.622688678088789</c:v>
                </c:pt>
                <c:pt idx="5540">
                  <c:v>-10.425100642936735</c:v>
                </c:pt>
                <c:pt idx="5541">
                  <c:v>-10.295912138349854</c:v>
                </c:pt>
                <c:pt idx="5542">
                  <c:v>-10.031421218944468</c:v>
                </c:pt>
                <c:pt idx="5543">
                  <c:v>-9.7609777285400749</c:v>
                </c:pt>
                <c:pt idx="5544">
                  <c:v>-9.4985671952044637</c:v>
                </c:pt>
                <c:pt idx="5545">
                  <c:v>-9.2838457244237294</c:v>
                </c:pt>
                <c:pt idx="5546">
                  <c:v>-9.3590213716772883</c:v>
                </c:pt>
                <c:pt idx="5547">
                  <c:v>-9.1464055813416802</c:v>
                </c:pt>
                <c:pt idx="5548">
                  <c:v>-8.9914356301761682</c:v>
                </c:pt>
                <c:pt idx="5549">
                  <c:v>-9.106016368595764</c:v>
                </c:pt>
                <c:pt idx="5550">
                  <c:v>-8.6140244838922122</c:v>
                </c:pt>
                <c:pt idx="5551">
                  <c:v>-8.9005985742427409</c:v>
                </c:pt>
                <c:pt idx="5552">
                  <c:v>-8.9923174480892296</c:v>
                </c:pt>
                <c:pt idx="5553">
                  <c:v>-8.634938686449571</c:v>
                </c:pt>
                <c:pt idx="5554">
                  <c:v>-8.950682347387751</c:v>
                </c:pt>
                <c:pt idx="5555">
                  <c:v>-8.9011599211701053</c:v>
                </c:pt>
                <c:pt idx="5556">
                  <c:v>-9.0724521406444971</c:v>
                </c:pt>
                <c:pt idx="5557">
                  <c:v>-9.355080101320663</c:v>
                </c:pt>
                <c:pt idx="5558">
                  <c:v>-9.7637368841858283</c:v>
                </c:pt>
                <c:pt idx="5559">
                  <c:v>-10.244342373179169</c:v>
                </c:pt>
                <c:pt idx="5560">
                  <c:v>-9.7874705875399162</c:v>
                </c:pt>
                <c:pt idx="5561">
                  <c:v>-9.3125515022716421</c:v>
                </c:pt>
                <c:pt idx="5562">
                  <c:v>-8.8014862458324643</c:v>
                </c:pt>
                <c:pt idx="5563">
                  <c:v>-8.8585850708543283</c:v>
                </c:pt>
                <c:pt idx="5564">
                  <c:v>-8.7602161806802634</c:v>
                </c:pt>
                <c:pt idx="5565">
                  <c:v>-8.6237916708474192</c:v>
                </c:pt>
                <c:pt idx="5566">
                  <c:v>-8.6557072215364315</c:v>
                </c:pt>
                <c:pt idx="5567">
                  <c:v>-8.8706223696105706</c:v>
                </c:pt>
                <c:pt idx="5568">
                  <c:v>-9.4224210343912134</c:v>
                </c:pt>
                <c:pt idx="5569">
                  <c:v>-9.9359839506863281</c:v>
                </c:pt>
                <c:pt idx="5570">
                  <c:v>-10.410398524607189</c:v>
                </c:pt>
                <c:pt idx="5571">
                  <c:v>-11.727625415982684</c:v>
                </c:pt>
                <c:pt idx="5572">
                  <c:v>-11.97058920944971</c:v>
                </c:pt>
                <c:pt idx="5573">
                  <c:v>-12.173442437812572</c:v>
                </c:pt>
                <c:pt idx="5574">
                  <c:v>-10.94774894209483</c:v>
                </c:pt>
                <c:pt idx="5575">
                  <c:v>-10.542108768551685</c:v>
                </c:pt>
                <c:pt idx="5576">
                  <c:v>-9.9442548392391963</c:v>
                </c:pt>
                <c:pt idx="5577">
                  <c:v>-10.159136077499305</c:v>
                </c:pt>
                <c:pt idx="5578">
                  <c:v>-10.33299911100457</c:v>
                </c:pt>
                <c:pt idx="5579">
                  <c:v>-10.236586972360358</c:v>
                </c:pt>
                <c:pt idx="5580">
                  <c:v>-9.7558565712394181</c:v>
                </c:pt>
                <c:pt idx="5581">
                  <c:v>-9.3865997707098057</c:v>
                </c:pt>
                <c:pt idx="5582">
                  <c:v>-9.2779498933799669</c:v>
                </c:pt>
                <c:pt idx="5583">
                  <c:v>-9.0197646913073726</c:v>
                </c:pt>
                <c:pt idx="5584">
                  <c:v>-9.19180140924691</c:v>
                </c:pt>
                <c:pt idx="5585">
                  <c:v>-9.0402188653920419</c:v>
                </c:pt>
                <c:pt idx="5586">
                  <c:v>-9.0871148248330922</c:v>
                </c:pt>
                <c:pt idx="5587">
                  <c:v>-9.4446176277686202</c:v>
                </c:pt>
                <c:pt idx="5588">
                  <c:v>-9.2278337110582189</c:v>
                </c:pt>
                <c:pt idx="5589">
                  <c:v>-9.1481255849216794</c:v>
                </c:pt>
                <c:pt idx="5590">
                  <c:v>-9.1711160886458423</c:v>
                </c:pt>
                <c:pt idx="5591">
                  <c:v>-9.3298721975681485</c:v>
                </c:pt>
                <c:pt idx="5592">
                  <c:v>-9.2870637681347148</c:v>
                </c:pt>
                <c:pt idx="5593">
                  <c:v>-8.9949883885059219</c:v>
                </c:pt>
                <c:pt idx="5594">
                  <c:v>-9.0330075180714342</c:v>
                </c:pt>
                <c:pt idx="5595">
                  <c:v>-9.1958064159076738</c:v>
                </c:pt>
                <c:pt idx="5596">
                  <c:v>-9.0704532863619107</c:v>
                </c:pt>
                <c:pt idx="5597">
                  <c:v>-9.0058547257704085</c:v>
                </c:pt>
                <c:pt idx="5598">
                  <c:v>-9.0495680132129266</c:v>
                </c:pt>
                <c:pt idx="5599">
                  <c:v>-9.1265732618084474</c:v>
                </c:pt>
                <c:pt idx="5600">
                  <c:v>-8.9335544770349369</c:v>
                </c:pt>
                <c:pt idx="5601">
                  <c:v>-8.8664798704062058</c:v>
                </c:pt>
                <c:pt idx="5602">
                  <c:v>-8.7288412530340729</c:v>
                </c:pt>
                <c:pt idx="5603">
                  <c:v>-8.675306876602864</c:v>
                </c:pt>
                <c:pt idx="5604">
                  <c:v>-8.8504037254370846</c:v>
                </c:pt>
                <c:pt idx="5605">
                  <c:v>-8.8753473046960245</c:v>
                </c:pt>
                <c:pt idx="5606">
                  <c:v>-8.8330167323882591</c:v>
                </c:pt>
                <c:pt idx="5607">
                  <c:v>-8.9943444146808122</c:v>
                </c:pt>
                <c:pt idx="5608">
                  <c:v>-8.9725506755255111</c:v>
                </c:pt>
                <c:pt idx="5609">
                  <c:v>-8.9410778295390028</c:v>
                </c:pt>
                <c:pt idx="5610">
                  <c:v>-9.1267883751181209</c:v>
                </c:pt>
                <c:pt idx="5611">
                  <c:v>-8.8734310984410083</c:v>
                </c:pt>
                <c:pt idx="5612">
                  <c:v>-8.9721950696918089</c:v>
                </c:pt>
                <c:pt idx="5613">
                  <c:v>-8.9252621057403889</c:v>
                </c:pt>
                <c:pt idx="5614">
                  <c:v>-9.0839326304726757</c:v>
                </c:pt>
                <c:pt idx="5615">
                  <c:v>-9.0520154899181833</c:v>
                </c:pt>
                <c:pt idx="5616">
                  <c:v>-9.2104965445462632</c:v>
                </c:pt>
                <c:pt idx="5617">
                  <c:v>-9.1632761062889969</c:v>
                </c:pt>
                <c:pt idx="5618">
                  <c:v>-9.4168913606664297</c:v>
                </c:pt>
                <c:pt idx="5619">
                  <c:v>-9.218361726629885</c:v>
                </c:pt>
                <c:pt idx="5620">
                  <c:v>-8.8180180705529718</c:v>
                </c:pt>
                <c:pt idx="5621">
                  <c:v>-8.67430107175697</c:v>
                </c:pt>
                <c:pt idx="5622">
                  <c:v>-9.0457975639101065</c:v>
                </c:pt>
                <c:pt idx="5623">
                  <c:v>-8.9291169855460275</c:v>
                </c:pt>
                <c:pt idx="5624">
                  <c:v>-9.1347300489453005</c:v>
                </c:pt>
                <c:pt idx="5625">
                  <c:v>-8.9695470128413142</c:v>
                </c:pt>
                <c:pt idx="5626">
                  <c:v>-9.7726894029664653</c:v>
                </c:pt>
                <c:pt idx="5627">
                  <c:v>-9.7417303169233982</c:v>
                </c:pt>
                <c:pt idx="5628">
                  <c:v>-9.0438885749932574</c:v>
                </c:pt>
                <c:pt idx="5629">
                  <c:v>-9.2130517462895831</c:v>
                </c:pt>
                <c:pt idx="5630">
                  <c:v>-9.3701461645187223</c:v>
                </c:pt>
                <c:pt idx="5631">
                  <c:v>-9.8740387717270526</c:v>
                </c:pt>
                <c:pt idx="5632">
                  <c:v>-10.120387644560354</c:v>
                </c:pt>
                <c:pt idx="5633">
                  <c:v>-10.057456321927095</c:v>
                </c:pt>
                <c:pt idx="5634">
                  <c:v>-10.439531122244354</c:v>
                </c:pt>
                <c:pt idx="5635">
                  <c:v>-10.239835871062631</c:v>
                </c:pt>
                <c:pt idx="5636">
                  <c:v>-9.1995863923271859</c:v>
                </c:pt>
                <c:pt idx="5637">
                  <c:v>-9.2285209176796368</c:v>
                </c:pt>
                <c:pt idx="5638">
                  <c:v>-8.8304369423719411</c:v>
                </c:pt>
                <c:pt idx="5639">
                  <c:v>-8.821716229705439</c:v>
                </c:pt>
                <c:pt idx="5640">
                  <c:v>-9.0029993933854406</c:v>
                </c:pt>
                <c:pt idx="5641">
                  <c:v>-9.1494057413903729</c:v>
                </c:pt>
                <c:pt idx="5642">
                  <c:v>-9.0785377844725623</c:v>
                </c:pt>
                <c:pt idx="5643">
                  <c:v>-9.1789352793854331</c:v>
                </c:pt>
                <c:pt idx="5644">
                  <c:v>-9.603362311080307</c:v>
                </c:pt>
                <c:pt idx="5645">
                  <c:v>-9.6654029706432034</c:v>
                </c:pt>
                <c:pt idx="5646">
                  <c:v>-9.3295701378882434</c:v>
                </c:pt>
                <c:pt idx="5647">
                  <c:v>-9.2130370558120536</c:v>
                </c:pt>
                <c:pt idx="5648">
                  <c:v>-9.1164586292447591</c:v>
                </c:pt>
                <c:pt idx="5649">
                  <c:v>-9.0462673493439727</c:v>
                </c:pt>
                <c:pt idx="5650">
                  <c:v>-8.9436045028368891</c:v>
                </c:pt>
                <c:pt idx="5651">
                  <c:v>-8.8066629917356885</c:v>
                </c:pt>
                <c:pt idx="5652">
                  <c:v>-8.7344537839409924</c:v>
                </c:pt>
                <c:pt idx="5653">
                  <c:v>-8.7878683414982017</c:v>
                </c:pt>
                <c:pt idx="5654">
                  <c:v>-8.9628260300907083</c:v>
                </c:pt>
                <c:pt idx="5655">
                  <c:v>-8.9757363417418468</c:v>
                </c:pt>
                <c:pt idx="5656">
                  <c:v>-8.9328384999247561</c:v>
                </c:pt>
                <c:pt idx="5657">
                  <c:v>-8.7808708825744493</c:v>
                </c:pt>
                <c:pt idx="5658">
                  <c:v>-8.9082617851675234</c:v>
                </c:pt>
                <c:pt idx="5659">
                  <c:v>-8.971536851983883</c:v>
                </c:pt>
                <c:pt idx="5660">
                  <c:v>-8.7954379191843053</c:v>
                </c:pt>
                <c:pt idx="5661">
                  <c:v>-9.1358194005414806</c:v>
                </c:pt>
                <c:pt idx="5662">
                  <c:v>-9.0810799941952496</c:v>
                </c:pt>
                <c:pt idx="5663">
                  <c:v>-9.0870549606814457</c:v>
                </c:pt>
                <c:pt idx="5664">
                  <c:v>-9.3562371938094078</c:v>
                </c:pt>
                <c:pt idx="5665">
                  <c:v>-9.2340646963360449</c:v>
                </c:pt>
                <c:pt idx="5666">
                  <c:v>-8.8685077277755102</c:v>
                </c:pt>
                <c:pt idx="5667">
                  <c:v>-8.9539049370402868</c:v>
                </c:pt>
                <c:pt idx="5668">
                  <c:v>-9.0968880377347361</c:v>
                </c:pt>
                <c:pt idx="5669">
                  <c:v>-9.4600895531749032</c:v>
                </c:pt>
                <c:pt idx="5670">
                  <c:v>-9.6100413659368851</c:v>
                </c:pt>
                <c:pt idx="5671">
                  <c:v>-9.4922039624103558</c:v>
                </c:pt>
                <c:pt idx="5672">
                  <c:v>-9.3957332066355939</c:v>
                </c:pt>
                <c:pt idx="5673">
                  <c:v>-9.5263570451751836</c:v>
                </c:pt>
                <c:pt idx="5674">
                  <c:v>-9.5684388968690843</c:v>
                </c:pt>
                <c:pt idx="5675">
                  <c:v>-9.5939974825076533</c:v>
                </c:pt>
                <c:pt idx="5676">
                  <c:v>-9.3539873992415625</c:v>
                </c:pt>
                <c:pt idx="5677">
                  <c:v>-9.1765038243221575</c:v>
                </c:pt>
                <c:pt idx="5678">
                  <c:v>-9.0264355615548482</c:v>
                </c:pt>
                <c:pt idx="5679">
                  <c:v>-8.9410231244042553</c:v>
                </c:pt>
                <c:pt idx="5680">
                  <c:v>-9.0897631628331546</c:v>
                </c:pt>
                <c:pt idx="5681">
                  <c:v>-9.0231730966049906</c:v>
                </c:pt>
                <c:pt idx="5682">
                  <c:v>-9.1915731501509654</c:v>
                </c:pt>
                <c:pt idx="5683">
                  <c:v>-9.6067863430047531</c:v>
                </c:pt>
                <c:pt idx="5684">
                  <c:v>-9.9221207857275253</c:v>
                </c:pt>
                <c:pt idx="5685">
                  <c:v>-10.077353555866317</c:v>
                </c:pt>
                <c:pt idx="5686">
                  <c:v>-10.430627515381426</c:v>
                </c:pt>
                <c:pt idx="5687">
                  <c:v>-9.9252087004165883</c:v>
                </c:pt>
                <c:pt idx="5688">
                  <c:v>-9.9750612486552779</c:v>
                </c:pt>
                <c:pt idx="5689">
                  <c:v>-9.6720661987626571</c:v>
                </c:pt>
                <c:pt idx="5690">
                  <c:v>-9.4528046951016034</c:v>
                </c:pt>
                <c:pt idx="5691">
                  <c:v>-9.7919605807032486</c:v>
                </c:pt>
                <c:pt idx="5692">
                  <c:v>-10.102260784365345</c:v>
                </c:pt>
                <c:pt idx="5693">
                  <c:v>-10.066347163827288</c:v>
                </c:pt>
                <c:pt idx="5694">
                  <c:v>-9.4886397337616764</c:v>
                </c:pt>
                <c:pt idx="5695">
                  <c:v>-9.0862476625880468</c:v>
                </c:pt>
                <c:pt idx="5696">
                  <c:v>-8.9564930257508131</c:v>
                </c:pt>
                <c:pt idx="5697">
                  <c:v>-8.9711297575227746</c:v>
                </c:pt>
                <c:pt idx="5698">
                  <c:v>-8.8159490212449523</c:v>
                </c:pt>
                <c:pt idx="5699">
                  <c:v>-9.0856826244908504</c:v>
                </c:pt>
                <c:pt idx="5700">
                  <c:v>-8.9219029514026946</c:v>
                </c:pt>
                <c:pt idx="5701">
                  <c:v>-8.9997710170656156</c:v>
                </c:pt>
                <c:pt idx="5702">
                  <c:v>-9.0384966982609853</c:v>
                </c:pt>
                <c:pt idx="5703">
                  <c:v>-9.4702914154951525</c:v>
                </c:pt>
                <c:pt idx="5704">
                  <c:v>-9.7560146220482622</c:v>
                </c:pt>
                <c:pt idx="5705">
                  <c:v>-10.298861165333113</c:v>
                </c:pt>
                <c:pt idx="5706">
                  <c:v>-10.721233124955438</c:v>
                </c:pt>
                <c:pt idx="5707">
                  <c:v>-10.621263291196831</c:v>
                </c:pt>
                <c:pt idx="5708">
                  <c:v>-10.315421774438537</c:v>
                </c:pt>
                <c:pt idx="5709">
                  <c:v>-10.300082424707822</c:v>
                </c:pt>
                <c:pt idx="5710">
                  <c:v>-10.586805031234361</c:v>
                </c:pt>
                <c:pt idx="5711">
                  <c:v>-10.533498757324825</c:v>
                </c:pt>
                <c:pt idx="5712">
                  <c:v>-11.025154623453654</c:v>
                </c:pt>
                <c:pt idx="5713">
                  <c:v>-11.774684401361631</c:v>
                </c:pt>
                <c:pt idx="5714">
                  <c:v>-11.90575825875594</c:v>
                </c:pt>
                <c:pt idx="5715">
                  <c:v>-10.765082505750085</c:v>
                </c:pt>
                <c:pt idx="5716">
                  <c:v>-9.4062360088548296</c:v>
                </c:pt>
                <c:pt idx="5717">
                  <c:v>-9.0999843260783688</c:v>
                </c:pt>
                <c:pt idx="5718">
                  <c:v>-9.1481729477128795</c:v>
                </c:pt>
                <c:pt idx="5719">
                  <c:v>-9.0863729098268813</c:v>
                </c:pt>
                <c:pt idx="5720">
                  <c:v>-9.0529567109755007</c:v>
                </c:pt>
                <c:pt idx="5721">
                  <c:v>-9.1975817214383824</c:v>
                </c:pt>
                <c:pt idx="5722">
                  <c:v>-9.6541510112667126</c:v>
                </c:pt>
                <c:pt idx="5723">
                  <c:v>-9.9908995212052023</c:v>
                </c:pt>
                <c:pt idx="5724">
                  <c:v>-10.159542845484667</c:v>
                </c:pt>
                <c:pt idx="5725">
                  <c:v>-10.11545464159561</c:v>
                </c:pt>
                <c:pt idx="5726">
                  <c:v>-10.385711375796712</c:v>
                </c:pt>
                <c:pt idx="5727">
                  <c:v>-10.713898874213919</c:v>
                </c:pt>
                <c:pt idx="5728">
                  <c:v>-10.933943488493789</c:v>
                </c:pt>
                <c:pt idx="5729">
                  <c:v>-11.389953224649162</c:v>
                </c:pt>
                <c:pt idx="5730">
                  <c:v>-11.743119570298923</c:v>
                </c:pt>
                <c:pt idx="5731">
                  <c:v>-12.750714854387976</c:v>
                </c:pt>
                <c:pt idx="5732">
                  <c:v>-12.186521300607948</c:v>
                </c:pt>
                <c:pt idx="5733">
                  <c:v>-13.343376842368473</c:v>
                </c:pt>
                <c:pt idx="5734">
                  <c:v>-13.710339970807345</c:v>
                </c:pt>
                <c:pt idx="5735">
                  <c:v>-13.361795000401283</c:v>
                </c:pt>
                <c:pt idx="5736">
                  <c:v>-10.23752677683521</c:v>
                </c:pt>
                <c:pt idx="5737">
                  <c:v>-9.4982423040332051</c:v>
                </c:pt>
                <c:pt idx="5738">
                  <c:v>-9.3576001321908535</c:v>
                </c:pt>
                <c:pt idx="5739">
                  <c:v>-9.5018922323592889</c:v>
                </c:pt>
                <c:pt idx="5740">
                  <c:v>-9.6695498525598023</c:v>
                </c:pt>
                <c:pt idx="5741">
                  <c:v>-9.801472663060931</c:v>
                </c:pt>
                <c:pt idx="5742">
                  <c:v>-10.716166353548257</c:v>
                </c:pt>
                <c:pt idx="5743">
                  <c:v>-10.777004953148801</c:v>
                </c:pt>
                <c:pt idx="5744">
                  <c:v>-10.673164688724057</c:v>
                </c:pt>
                <c:pt idx="5745">
                  <c:v>-11.053493871505365</c:v>
                </c:pt>
                <c:pt idx="5746">
                  <c:v>-11.118641797967703</c:v>
                </c:pt>
                <c:pt idx="5747">
                  <c:v>-11.551367666995789</c:v>
                </c:pt>
                <c:pt idx="5748">
                  <c:v>-11.137885443894207</c:v>
                </c:pt>
                <c:pt idx="5749">
                  <c:v>-10.523507766607365</c:v>
                </c:pt>
                <c:pt idx="5750">
                  <c:v>-10.329145549665068</c:v>
                </c:pt>
                <c:pt idx="5751">
                  <c:v>-10.537927743310956</c:v>
                </c:pt>
                <c:pt idx="5752">
                  <c:v>-10.240957847709653</c:v>
                </c:pt>
                <c:pt idx="5753">
                  <c:v>-10.358833593702023</c:v>
                </c:pt>
                <c:pt idx="5754">
                  <c:v>-10.664305448632655</c:v>
                </c:pt>
                <c:pt idx="5755">
                  <c:v>-10.974216052787845</c:v>
                </c:pt>
                <c:pt idx="5756">
                  <c:v>-10.300930607173735</c:v>
                </c:pt>
                <c:pt idx="5757">
                  <c:v>-10.124265723059191</c:v>
                </c:pt>
                <c:pt idx="5758">
                  <c:v>-9.9226811735822107</c:v>
                </c:pt>
                <c:pt idx="5759">
                  <c:v>-9.9404034694627406</c:v>
                </c:pt>
                <c:pt idx="5760">
                  <c:v>-9.7090558440993018</c:v>
                </c:pt>
                <c:pt idx="5761">
                  <c:v>-9.2386488663021797</c:v>
                </c:pt>
                <c:pt idx="5762">
                  <c:v>-9.0115078580524131</c:v>
                </c:pt>
                <c:pt idx="5763">
                  <c:v>-8.7427175159573078</c:v>
                </c:pt>
                <c:pt idx="5764">
                  <c:v>-8.7878342998134489</c:v>
                </c:pt>
                <c:pt idx="5765">
                  <c:v>-8.5344259675949417</c:v>
                </c:pt>
                <c:pt idx="5766">
                  <c:v>-8.6868552584745693</c:v>
                </c:pt>
                <c:pt idx="5767">
                  <c:v>-8.5551931053410453</c:v>
                </c:pt>
                <c:pt idx="5768">
                  <c:v>-8.6828525360486815</c:v>
                </c:pt>
                <c:pt idx="5769">
                  <c:v>-8.6044435906827665</c:v>
                </c:pt>
                <c:pt idx="5770">
                  <c:v>-8.7882289967677476</c:v>
                </c:pt>
                <c:pt idx="5771">
                  <c:v>-8.6506258419398421</c:v>
                </c:pt>
                <c:pt idx="5772">
                  <c:v>-8.9377931404345308</c:v>
                </c:pt>
                <c:pt idx="5773">
                  <c:v>-8.9424613272075213</c:v>
                </c:pt>
                <c:pt idx="5774">
                  <c:v>-8.6944481151955646</c:v>
                </c:pt>
                <c:pt idx="5775">
                  <c:v>-8.7124250275965736</c:v>
                </c:pt>
                <c:pt idx="5776">
                  <c:v>-8.9615776930948723</c:v>
                </c:pt>
                <c:pt idx="5777">
                  <c:v>-9.0164040197261297</c:v>
                </c:pt>
                <c:pt idx="5778">
                  <c:v>-8.9100337660072118</c:v>
                </c:pt>
                <c:pt idx="5779">
                  <c:v>-8.9748706523842312</c:v>
                </c:pt>
                <c:pt idx="5780">
                  <c:v>-9.0800713387536227</c:v>
                </c:pt>
                <c:pt idx="5781">
                  <c:v>-9.2726743689503035</c:v>
                </c:pt>
                <c:pt idx="5782">
                  <c:v>-9.3993310912952115</c:v>
                </c:pt>
                <c:pt idx="5783">
                  <c:v>-9.3767451314547863</c:v>
                </c:pt>
                <c:pt idx="5784">
                  <c:v>-9.2616320010125861</c:v>
                </c:pt>
                <c:pt idx="5785">
                  <c:v>-9.56206558721221</c:v>
                </c:pt>
                <c:pt idx="5786">
                  <c:v>-9.6282925377934152</c:v>
                </c:pt>
                <c:pt idx="5787">
                  <c:v>-9.7529408066236822</c:v>
                </c:pt>
                <c:pt idx="5788">
                  <c:v>-10.22351518438709</c:v>
                </c:pt>
                <c:pt idx="5789">
                  <c:v>-9.7980627421226476</c:v>
                </c:pt>
                <c:pt idx="5790">
                  <c:v>-9.9062788339060912</c:v>
                </c:pt>
                <c:pt idx="5791">
                  <c:v>-9.8457324101144685</c:v>
                </c:pt>
                <c:pt idx="5792">
                  <c:v>-9.9380166831225214</c:v>
                </c:pt>
                <c:pt idx="5793">
                  <c:v>-9.7024072886666595</c:v>
                </c:pt>
                <c:pt idx="5794">
                  <c:v>-9.3727219517584217</c:v>
                </c:pt>
                <c:pt idx="5795">
                  <c:v>-9.3954909153797175</c:v>
                </c:pt>
                <c:pt idx="5796">
                  <c:v>-9.1653248522998361</c:v>
                </c:pt>
                <c:pt idx="5797">
                  <c:v>-8.9945664396232665</c:v>
                </c:pt>
                <c:pt idx="5798">
                  <c:v>-9.0717526218081819</c:v>
                </c:pt>
                <c:pt idx="5799">
                  <c:v>-8.9693708858249757</c:v>
                </c:pt>
                <c:pt idx="5800">
                  <c:v>-9.0564636710220476</c:v>
                </c:pt>
                <c:pt idx="5801">
                  <c:v>-9.2977298812892855</c:v>
                </c:pt>
                <c:pt idx="5802">
                  <c:v>-9.2704540842295984</c:v>
                </c:pt>
                <c:pt idx="5803">
                  <c:v>-9.1358002690614928</c:v>
                </c:pt>
                <c:pt idx="5804">
                  <c:v>-9.0028688773518777</c:v>
                </c:pt>
                <c:pt idx="5805">
                  <c:v>-9.1285199811191511</c:v>
                </c:pt>
                <c:pt idx="5806">
                  <c:v>-9.2280777719772455</c:v>
                </c:pt>
                <c:pt idx="5807">
                  <c:v>-9.079642902250848</c:v>
                </c:pt>
                <c:pt idx="5808">
                  <c:v>-8.8828813518488356</c:v>
                </c:pt>
                <c:pt idx="5809">
                  <c:v>-8.8699502207814938</c:v>
                </c:pt>
                <c:pt idx="5810">
                  <c:v>-9.0016153439162263</c:v>
                </c:pt>
                <c:pt idx="5811">
                  <c:v>-9.2798763461206324</c:v>
                </c:pt>
                <c:pt idx="5812">
                  <c:v>-9.29070284668658</c:v>
                </c:pt>
                <c:pt idx="5813">
                  <c:v>-9.2153478979465859</c:v>
                </c:pt>
                <c:pt idx="5814">
                  <c:v>-9.2374396523976046</c:v>
                </c:pt>
                <c:pt idx="5815">
                  <c:v>-9.2510346317003442</c:v>
                </c:pt>
                <c:pt idx="5816">
                  <c:v>-8.9401226555773246</c:v>
                </c:pt>
                <c:pt idx="5817">
                  <c:v>-8.7758842915767143</c:v>
                </c:pt>
                <c:pt idx="5818">
                  <c:v>-8.7336244793021933</c:v>
                </c:pt>
                <c:pt idx="5819">
                  <c:v>-8.8648175001166596</c:v>
                </c:pt>
                <c:pt idx="5820">
                  <c:v>-8.8054610221781981</c:v>
                </c:pt>
                <c:pt idx="5821">
                  <c:v>-9.3228711430021445</c:v>
                </c:pt>
                <c:pt idx="5822">
                  <c:v>-10.040955265645726</c:v>
                </c:pt>
                <c:pt idx="5823">
                  <c:v>-10.637269366103522</c:v>
                </c:pt>
                <c:pt idx="5824">
                  <c:v>-11.578759823676922</c:v>
                </c:pt>
                <c:pt idx="5825">
                  <c:v>-12.19743213173308</c:v>
                </c:pt>
                <c:pt idx="5826">
                  <c:v>-12.867224027277082</c:v>
                </c:pt>
                <c:pt idx="5827">
                  <c:v>-13.163126015781053</c:v>
                </c:pt>
                <c:pt idx="5828">
                  <c:v>-14.288793348968364</c:v>
                </c:pt>
                <c:pt idx="5829">
                  <c:v>-14.986524117279078</c:v>
                </c:pt>
                <c:pt idx="5830">
                  <c:v>-14.008459125541384</c:v>
                </c:pt>
                <c:pt idx="5831">
                  <c:v>-12.878531054955843</c:v>
                </c:pt>
                <c:pt idx="5832">
                  <c:v>-12.170448364704276</c:v>
                </c:pt>
                <c:pt idx="5833">
                  <c:v>-11.377076806089992</c:v>
                </c:pt>
                <c:pt idx="5834">
                  <c:v>-10.881241799326832</c:v>
                </c:pt>
                <c:pt idx="5835">
                  <c:v>-10.154382384319669</c:v>
                </c:pt>
                <c:pt idx="5836">
                  <c:v>-9.1171401841204585</c:v>
                </c:pt>
                <c:pt idx="5837">
                  <c:v>-9.1477718354644431</c:v>
                </c:pt>
                <c:pt idx="5838">
                  <c:v>-9.0261309803633889</c:v>
                </c:pt>
                <c:pt idx="5839">
                  <c:v>-9.0824844184560174</c:v>
                </c:pt>
                <c:pt idx="5840">
                  <c:v>-9.0363172282838899</c:v>
                </c:pt>
                <c:pt idx="5841">
                  <c:v>-9.2651072436933237</c:v>
                </c:pt>
                <c:pt idx="5842">
                  <c:v>-9.2919457119901772</c:v>
                </c:pt>
                <c:pt idx="5843">
                  <c:v>-9.3749374803916901</c:v>
                </c:pt>
                <c:pt idx="5844">
                  <c:v>-9.3987866575180679</c:v>
                </c:pt>
                <c:pt idx="5845">
                  <c:v>-9.4528608106634966</c:v>
                </c:pt>
                <c:pt idx="5846">
                  <c:v>-9.5660246937558622</c:v>
                </c:pt>
                <c:pt idx="5847">
                  <c:v>-9.565277450294797</c:v>
                </c:pt>
                <c:pt idx="5848">
                  <c:v>-9.836071413315473</c:v>
                </c:pt>
                <c:pt idx="5849">
                  <c:v>-10.123028623619641</c:v>
                </c:pt>
                <c:pt idx="5850">
                  <c:v>-10.508430193923743</c:v>
                </c:pt>
                <c:pt idx="5851">
                  <c:v>-10.418558598380246</c:v>
                </c:pt>
                <c:pt idx="5852">
                  <c:v>-10.87425334150157</c:v>
                </c:pt>
                <c:pt idx="5853">
                  <c:v>-10.71757011329067</c:v>
                </c:pt>
                <c:pt idx="5854">
                  <c:v>-11.290693630110804</c:v>
                </c:pt>
                <c:pt idx="5855">
                  <c:v>-9.9877273180229906</c:v>
                </c:pt>
                <c:pt idx="5856">
                  <c:v>-9.7214165002058284</c:v>
                </c:pt>
                <c:pt idx="5857">
                  <c:v>-9.5343208365272183</c:v>
                </c:pt>
                <c:pt idx="5858">
                  <c:v>-9.4532394525247945</c:v>
                </c:pt>
                <c:pt idx="5859">
                  <c:v>-9.5665603245214523</c:v>
                </c:pt>
                <c:pt idx="5860">
                  <c:v>-9.8902891818960725</c:v>
                </c:pt>
                <c:pt idx="5861">
                  <c:v>-10.327573018328495</c:v>
                </c:pt>
                <c:pt idx="5862">
                  <c:v>-10.328647715818184</c:v>
                </c:pt>
                <c:pt idx="5863">
                  <c:v>-10.825439132582131</c:v>
                </c:pt>
                <c:pt idx="5864">
                  <c:v>-10.426588737044076</c:v>
                </c:pt>
                <c:pt idx="5865">
                  <c:v>-10.288348190446444</c:v>
                </c:pt>
                <c:pt idx="5866">
                  <c:v>-10.125601940567446</c:v>
                </c:pt>
                <c:pt idx="5867">
                  <c:v>-9.8676090531013667</c:v>
                </c:pt>
                <c:pt idx="5868">
                  <c:v>-9.7222561062710398</c:v>
                </c:pt>
                <c:pt idx="5869">
                  <c:v>-9.7323642513290061</c:v>
                </c:pt>
                <c:pt idx="5870">
                  <c:v>-9.5136317050652668</c:v>
                </c:pt>
                <c:pt idx="5871">
                  <c:v>-9.7259848878493926</c:v>
                </c:pt>
                <c:pt idx="5872">
                  <c:v>-9.7527345017641576</c:v>
                </c:pt>
                <c:pt idx="5873">
                  <c:v>-9.8192837500485588</c:v>
                </c:pt>
                <c:pt idx="5874">
                  <c:v>-9.8108919709373303</c:v>
                </c:pt>
                <c:pt idx="5875">
                  <c:v>-9.5228486091932147</c:v>
                </c:pt>
                <c:pt idx="5876">
                  <c:v>-9.832142470911382</c:v>
                </c:pt>
                <c:pt idx="5877">
                  <c:v>-9.6719377869883711</c:v>
                </c:pt>
                <c:pt idx="5878">
                  <c:v>-9.4816554773452548</c:v>
                </c:pt>
                <c:pt idx="5879">
                  <c:v>-9.5534858152867539</c:v>
                </c:pt>
                <c:pt idx="5880">
                  <c:v>-9.6056427580632402</c:v>
                </c:pt>
                <c:pt idx="5881">
                  <c:v>-9.2406640521657746</c:v>
                </c:pt>
                <c:pt idx="5882">
                  <c:v>-9.1682336213662268</c:v>
                </c:pt>
                <c:pt idx="5883">
                  <c:v>-9.2521586363220845</c:v>
                </c:pt>
                <c:pt idx="5884">
                  <c:v>-9.161901372765012</c:v>
                </c:pt>
                <c:pt idx="5885">
                  <c:v>-9.1640004477880019</c:v>
                </c:pt>
                <c:pt idx="5886">
                  <c:v>-9.1461041797732978</c:v>
                </c:pt>
                <c:pt idx="5887">
                  <c:v>-8.6982861943799623</c:v>
                </c:pt>
                <c:pt idx="5888">
                  <c:v>-8.7203907344778795</c:v>
                </c:pt>
                <c:pt idx="5889">
                  <c:v>-8.7174162485655717</c:v>
                </c:pt>
                <c:pt idx="5890">
                  <c:v>-8.7409638279811581</c:v>
                </c:pt>
                <c:pt idx="5891">
                  <c:v>-9.0540311784526644</c:v>
                </c:pt>
                <c:pt idx="5892">
                  <c:v>-9.6425258628859325</c:v>
                </c:pt>
                <c:pt idx="5893">
                  <c:v>-9.3108384363548851</c:v>
                </c:pt>
                <c:pt idx="5894">
                  <c:v>-9.0739271052378587</c:v>
                </c:pt>
                <c:pt idx="5895">
                  <c:v>-8.9548241580037207</c:v>
                </c:pt>
                <c:pt idx="5896">
                  <c:v>-8.9413722321758158</c:v>
                </c:pt>
                <c:pt idx="5897">
                  <c:v>-8.86357793703821</c:v>
                </c:pt>
                <c:pt idx="5898">
                  <c:v>-9.0342737163429732</c:v>
                </c:pt>
                <c:pt idx="5899">
                  <c:v>-9.0021634800954295</c:v>
                </c:pt>
                <c:pt idx="5900">
                  <c:v>-9.3064327350254814</c:v>
                </c:pt>
                <c:pt idx="5901">
                  <c:v>-9.6364417522507111</c:v>
                </c:pt>
                <c:pt idx="5902">
                  <c:v>-9.2921681842156687</c:v>
                </c:pt>
                <c:pt idx="5903">
                  <c:v>-9.2159596215923312</c:v>
                </c:pt>
                <c:pt idx="5904">
                  <c:v>-9.2948126996672347</c:v>
                </c:pt>
                <c:pt idx="5905">
                  <c:v>-9.5740411799484395</c:v>
                </c:pt>
                <c:pt idx="5906">
                  <c:v>-9.2015443476941225</c:v>
                </c:pt>
                <c:pt idx="5907">
                  <c:v>-9.1631595455817152</c:v>
                </c:pt>
                <c:pt idx="5908">
                  <c:v>-9.3061129133987528</c:v>
                </c:pt>
                <c:pt idx="5909">
                  <c:v>-9.5556318491923502</c:v>
                </c:pt>
                <c:pt idx="5910">
                  <c:v>-9.2717840289212372</c:v>
                </c:pt>
                <c:pt idx="5911">
                  <c:v>-10.35793463185664</c:v>
                </c:pt>
                <c:pt idx="5912">
                  <c:v>-10.296025012499094</c:v>
                </c:pt>
                <c:pt idx="5913">
                  <c:v>-9.7277350229536417</c:v>
                </c:pt>
                <c:pt idx="5914">
                  <c:v>-9.0616550693031961</c:v>
                </c:pt>
                <c:pt idx="5915">
                  <c:v>-8.8261321850491221</c:v>
                </c:pt>
                <c:pt idx="5916">
                  <c:v>-8.7354957430797757</c:v>
                </c:pt>
                <c:pt idx="5917">
                  <c:v>-8.8784834403050752</c:v>
                </c:pt>
                <c:pt idx="5918">
                  <c:v>-8.7485766838555357</c:v>
                </c:pt>
                <c:pt idx="5919">
                  <c:v>-9.1703501231741722</c:v>
                </c:pt>
                <c:pt idx="5920">
                  <c:v>-9.1415150756742154</c:v>
                </c:pt>
                <c:pt idx="5921">
                  <c:v>-9.4065920557155813</c:v>
                </c:pt>
                <c:pt idx="5922">
                  <c:v>-9.5263106165868159</c:v>
                </c:pt>
                <c:pt idx="5923">
                  <c:v>-9.489043878473522</c:v>
                </c:pt>
                <c:pt idx="5924">
                  <c:v>-9.7560804614672136</c:v>
                </c:pt>
                <c:pt idx="5925">
                  <c:v>-9.662286185607444</c:v>
                </c:pt>
                <c:pt idx="5926">
                  <c:v>-9.9752626540319156</c:v>
                </c:pt>
                <c:pt idx="5927">
                  <c:v>-10.407393604358589</c:v>
                </c:pt>
                <c:pt idx="5928">
                  <c:v>-10.541764165733374</c:v>
                </c:pt>
                <c:pt idx="5929">
                  <c:v>-10.240032835407087</c:v>
                </c:pt>
                <c:pt idx="5930">
                  <c:v>-10.45779146773023</c:v>
                </c:pt>
                <c:pt idx="5931">
                  <c:v>-10.85411313057678</c:v>
                </c:pt>
                <c:pt idx="5932">
                  <c:v>-9.7262592315336391</c:v>
                </c:pt>
                <c:pt idx="5933">
                  <c:v>-9.8616093826970168</c:v>
                </c:pt>
                <c:pt idx="5934">
                  <c:v>-9.6761341259325064</c:v>
                </c:pt>
                <c:pt idx="5935">
                  <c:v>-9.3122703770772475</c:v>
                </c:pt>
                <c:pt idx="5936">
                  <c:v>-9.036433440519609</c:v>
                </c:pt>
                <c:pt idx="5937">
                  <c:v>-9.3161996395309394</c:v>
                </c:pt>
                <c:pt idx="5938">
                  <c:v>-9.283899952407511</c:v>
                </c:pt>
                <c:pt idx="5939">
                  <c:v>-9.4991632197659257</c:v>
                </c:pt>
                <c:pt idx="5940">
                  <c:v>-9.5785504751915802</c:v>
                </c:pt>
                <c:pt idx="5941">
                  <c:v>-9.8616023400673072</c:v>
                </c:pt>
                <c:pt idx="5942">
                  <c:v>-10.444214258868087</c:v>
                </c:pt>
                <c:pt idx="5943">
                  <c:v>-9.3167946976782225</c:v>
                </c:pt>
                <c:pt idx="5944">
                  <c:v>-9.0303021343455931</c:v>
                </c:pt>
                <c:pt idx="5945">
                  <c:v>-8.9603164920507741</c:v>
                </c:pt>
                <c:pt idx="5946">
                  <c:v>-8.9209984200240875</c:v>
                </c:pt>
                <c:pt idx="5947">
                  <c:v>-8.9107330533238329</c:v>
                </c:pt>
                <c:pt idx="5948">
                  <c:v>-8.8886427201443254</c:v>
                </c:pt>
                <c:pt idx="5949">
                  <c:v>-8.9457968692236864</c:v>
                </c:pt>
                <c:pt idx="5950">
                  <c:v>-8.9763163136108606</c:v>
                </c:pt>
                <c:pt idx="5951">
                  <c:v>-9.1339184503339688</c:v>
                </c:pt>
                <c:pt idx="5952">
                  <c:v>-9.0472714822794966</c:v>
                </c:pt>
                <c:pt idx="5953">
                  <c:v>-9.0462579712717499</c:v>
                </c:pt>
                <c:pt idx="5954">
                  <c:v>-9.1911310598972058</c:v>
                </c:pt>
                <c:pt idx="5955">
                  <c:v>-8.9789961412963848</c:v>
                </c:pt>
                <c:pt idx="5956">
                  <c:v>-8.8709606215463097</c:v>
                </c:pt>
                <c:pt idx="5957">
                  <c:v>-8.9763435138955554</c:v>
                </c:pt>
                <c:pt idx="5958">
                  <c:v>-8.9214163715751287</c:v>
                </c:pt>
                <c:pt idx="5959">
                  <c:v>-8.9450030586329543</c:v>
                </c:pt>
                <c:pt idx="5960">
                  <c:v>-9.0441489310337122</c:v>
                </c:pt>
                <c:pt idx="5961">
                  <c:v>-8.948952514018309</c:v>
                </c:pt>
                <c:pt idx="5962">
                  <c:v>-9.0448572555175684</c:v>
                </c:pt>
                <c:pt idx="5963">
                  <c:v>-9.0347011875119616</c:v>
                </c:pt>
                <c:pt idx="5964">
                  <c:v>-9.2539595327422219</c:v>
                </c:pt>
                <c:pt idx="5965">
                  <c:v>-9.5815313738616474</c:v>
                </c:pt>
                <c:pt idx="5966">
                  <c:v>-9.5155928561997865</c:v>
                </c:pt>
                <c:pt idx="5967">
                  <c:v>-9.8575749815857243</c:v>
                </c:pt>
                <c:pt idx="5968">
                  <c:v>-10.063073118942706</c:v>
                </c:pt>
                <c:pt idx="5969">
                  <c:v>-10.173542308894234</c:v>
                </c:pt>
                <c:pt idx="5970">
                  <c:v>-10.166906226052859</c:v>
                </c:pt>
                <c:pt idx="5971">
                  <c:v>-9.8684820305402443</c:v>
                </c:pt>
                <c:pt idx="5972">
                  <c:v>-9.8672943784212102</c:v>
                </c:pt>
                <c:pt idx="5973">
                  <c:v>-9.8110220630372016</c:v>
                </c:pt>
                <c:pt idx="5974">
                  <c:v>-9.755350578131317</c:v>
                </c:pt>
                <c:pt idx="5975">
                  <c:v>-9.5620659908163521</c:v>
                </c:pt>
                <c:pt idx="5976">
                  <c:v>-9.6028636208079163</c:v>
                </c:pt>
                <c:pt idx="5977">
                  <c:v>-9.8920759470992703</c:v>
                </c:pt>
                <c:pt idx="5978">
                  <c:v>-9.5581296206595248</c:v>
                </c:pt>
                <c:pt idx="5979">
                  <c:v>-9.1907607195978986</c:v>
                </c:pt>
                <c:pt idx="5980">
                  <c:v>-9.0836209075491414</c:v>
                </c:pt>
                <c:pt idx="5981">
                  <c:v>-8.9959593923137131</c:v>
                </c:pt>
                <c:pt idx="5982">
                  <c:v>-9.0704908590186992</c:v>
                </c:pt>
                <c:pt idx="5983">
                  <c:v>-9.109077447134112</c:v>
                </c:pt>
                <c:pt idx="5984">
                  <c:v>-9.1857206264251126</c:v>
                </c:pt>
                <c:pt idx="5985">
                  <c:v>-9.0896622485522265</c:v>
                </c:pt>
                <c:pt idx="5986">
                  <c:v>-9.2814515865654403</c:v>
                </c:pt>
                <c:pt idx="5987">
                  <c:v>-9.5464182427136564</c:v>
                </c:pt>
                <c:pt idx="5988">
                  <c:v>-9.2125991042545472</c:v>
                </c:pt>
                <c:pt idx="5989">
                  <c:v>-9.3094332767176571</c:v>
                </c:pt>
                <c:pt idx="5990">
                  <c:v>-9.3580742284943046</c:v>
                </c:pt>
                <c:pt idx="5991">
                  <c:v>-9.7149727220906481</c:v>
                </c:pt>
                <c:pt idx="5992">
                  <c:v>-9.5964039055794395</c:v>
                </c:pt>
                <c:pt idx="5993">
                  <c:v>-9.318090662099614</c:v>
                </c:pt>
                <c:pt idx="5994">
                  <c:v>-9.1058393591701421</c:v>
                </c:pt>
                <c:pt idx="5995">
                  <c:v>-9.0395575221653619</c:v>
                </c:pt>
                <c:pt idx="5996">
                  <c:v>-9.0663027403262504</c:v>
                </c:pt>
                <c:pt idx="5997">
                  <c:v>-8.9329809886826599</c:v>
                </c:pt>
                <c:pt idx="5998">
                  <c:v>-9.0013171428780367</c:v>
                </c:pt>
                <c:pt idx="5999">
                  <c:v>-9.053979098433075</c:v>
                </c:pt>
                <c:pt idx="6000">
                  <c:v>-9.5679737476932747</c:v>
                </c:pt>
                <c:pt idx="6001">
                  <c:v>-9.2212559023593705</c:v>
                </c:pt>
                <c:pt idx="6002">
                  <c:v>-9.2473944529328929</c:v>
                </c:pt>
                <c:pt idx="6003">
                  <c:v>-9.2380177731915456</c:v>
                </c:pt>
                <c:pt idx="6004">
                  <c:v>-9.2371864627335096</c:v>
                </c:pt>
                <c:pt idx="6005">
                  <c:v>-9.4795978843888005</c:v>
                </c:pt>
                <c:pt idx="6006">
                  <c:v>-10.347932525317226</c:v>
                </c:pt>
                <c:pt idx="6007">
                  <c:v>-10.536544211886365</c:v>
                </c:pt>
                <c:pt idx="6008">
                  <c:v>-10.794346838747853</c:v>
                </c:pt>
                <c:pt idx="6009">
                  <c:v>-11.079184699422621</c:v>
                </c:pt>
                <c:pt idx="6010">
                  <c:v>-11.184499728563063</c:v>
                </c:pt>
                <c:pt idx="6011">
                  <c:v>-11.633155974980008</c:v>
                </c:pt>
                <c:pt idx="6012">
                  <c:v>-11.130303775105423</c:v>
                </c:pt>
                <c:pt idx="6013">
                  <c:v>-10.099461403164121</c:v>
                </c:pt>
                <c:pt idx="6014">
                  <c:v>-9.5162599461053308</c:v>
                </c:pt>
                <c:pt idx="6015">
                  <c:v>-9.2824612379695726</c:v>
                </c:pt>
                <c:pt idx="6016">
                  <c:v>-9.3217732539273737</c:v>
                </c:pt>
                <c:pt idx="6017">
                  <c:v>-9.3278022532260518</c:v>
                </c:pt>
                <c:pt idx="6018">
                  <c:v>-9.6448836211097699</c:v>
                </c:pt>
                <c:pt idx="6019">
                  <c:v>-9.6067079901079921</c:v>
                </c:pt>
                <c:pt idx="6020">
                  <c:v>-9.805011718043442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2340864"/>
        <c:axId val="142342784"/>
      </c:scatterChart>
      <c:valAx>
        <c:axId val="142340864"/>
        <c:scaling>
          <c:orientation val="minMax"/>
          <c:max val="41650"/>
          <c:min val="41271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1400"/>
                  <a:t>Date</a:t>
                </a:r>
                <a:r>
                  <a:rPr lang="en-GB" sz="1400" baseline="0"/>
                  <a:t> [d/m/a]</a:t>
                </a:r>
                <a:endParaRPr lang="en-GB" sz="1400"/>
              </a:p>
            </c:rich>
          </c:tx>
          <c:layout>
            <c:manualLayout>
              <c:xMode val="edge"/>
              <c:yMode val="edge"/>
              <c:x val="0.47542083831543452"/>
              <c:y val="0.91803233898088321"/>
            </c:manualLayout>
          </c:layout>
          <c:overlay val="0"/>
        </c:title>
        <c:numFmt formatCode="d/m/yy;@" sourceLinked="0"/>
        <c:majorTickMark val="cross"/>
        <c:minorTickMark val="none"/>
        <c:tickLblPos val="high"/>
        <c:txPr>
          <a:bodyPr/>
          <a:lstStyle/>
          <a:p>
            <a:pPr>
              <a:defRPr sz="1200"/>
            </a:pPr>
            <a:endParaRPr lang="fr-FR"/>
          </a:p>
        </c:txPr>
        <c:crossAx val="142342784"/>
        <c:crosses val="autoZero"/>
        <c:crossBetween val="midCat"/>
        <c:majorUnit val="61"/>
        <c:minorUnit val="30"/>
      </c:valAx>
      <c:valAx>
        <c:axId val="142342784"/>
        <c:scaling>
          <c:orientation val="minMax"/>
          <c:max val="-6"/>
          <c:min val="-18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sz="1400">
                    <a:latin typeface="Symbol" pitchFamily="18" charset="2"/>
                  </a:rPr>
                  <a:t>d</a:t>
                </a:r>
                <a:r>
                  <a:rPr lang="en-GB" sz="1400" baseline="30000"/>
                  <a:t>13</a:t>
                </a:r>
                <a:r>
                  <a:rPr lang="en-GB" sz="1400"/>
                  <a:t>C in CO</a:t>
                </a:r>
                <a:r>
                  <a:rPr lang="en-GB" sz="1400" baseline="-25000"/>
                  <a:t>2</a:t>
                </a:r>
                <a:r>
                  <a:rPr lang="en-GB" sz="1400" baseline="0"/>
                  <a:t> (permil)</a:t>
                </a:r>
                <a:endParaRPr lang="en-GB" sz="14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14234086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title>
      <c:overlay val="0"/>
    </c:title>
    <c:autoTitleDeleted val="0"/>
    <c:plotArea>
      <c:layout>
        <c:manualLayout>
          <c:layoutTarget val="inner"/>
          <c:xMode val="edge"/>
          <c:yMode val="edge"/>
          <c:x val="0.14504350570553248"/>
          <c:y val="6.8897167423964484E-2"/>
          <c:w val="0.78622818139439554"/>
          <c:h val="0.83246973160612991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Sheet5!$G$1</c:f>
              <c:strCache>
                <c:ptCount val="1"/>
              </c:strCache>
            </c:strRef>
          </c:tx>
          <c:spPr>
            <a:ln w="47625">
              <a:noFill/>
            </a:ln>
          </c:spPr>
          <c:xVal>
            <c:numRef>
              <c:f>Sheet5!$D$2:$D$1048519</c:f>
              <c:numCache>
                <c:formatCode>m/d/yyyy</c:formatCode>
                <c:ptCount val="1048518"/>
                <c:pt idx="0">
                  <c:v>41275</c:v>
                </c:pt>
                <c:pt idx="1">
                  <c:v>41275</c:v>
                </c:pt>
                <c:pt idx="2">
                  <c:v>41275</c:v>
                </c:pt>
                <c:pt idx="3">
                  <c:v>41275</c:v>
                </c:pt>
                <c:pt idx="4">
                  <c:v>41275</c:v>
                </c:pt>
                <c:pt idx="5">
                  <c:v>41275</c:v>
                </c:pt>
                <c:pt idx="6">
                  <c:v>41275</c:v>
                </c:pt>
                <c:pt idx="7">
                  <c:v>41275</c:v>
                </c:pt>
                <c:pt idx="8">
                  <c:v>41275</c:v>
                </c:pt>
                <c:pt idx="9">
                  <c:v>41275</c:v>
                </c:pt>
                <c:pt idx="10">
                  <c:v>41275</c:v>
                </c:pt>
                <c:pt idx="11">
                  <c:v>41275</c:v>
                </c:pt>
                <c:pt idx="12">
                  <c:v>41275</c:v>
                </c:pt>
                <c:pt idx="13">
                  <c:v>41275</c:v>
                </c:pt>
                <c:pt idx="14">
                  <c:v>41275</c:v>
                </c:pt>
                <c:pt idx="15">
                  <c:v>41275</c:v>
                </c:pt>
                <c:pt idx="16">
                  <c:v>41275</c:v>
                </c:pt>
                <c:pt idx="17">
                  <c:v>41275</c:v>
                </c:pt>
                <c:pt idx="18">
                  <c:v>41275</c:v>
                </c:pt>
                <c:pt idx="19">
                  <c:v>41275</c:v>
                </c:pt>
                <c:pt idx="20">
                  <c:v>41276</c:v>
                </c:pt>
                <c:pt idx="21">
                  <c:v>41276</c:v>
                </c:pt>
                <c:pt idx="22">
                  <c:v>41276</c:v>
                </c:pt>
                <c:pt idx="23">
                  <c:v>41276</c:v>
                </c:pt>
                <c:pt idx="24">
                  <c:v>41276</c:v>
                </c:pt>
                <c:pt idx="25">
                  <c:v>41276</c:v>
                </c:pt>
                <c:pt idx="26">
                  <c:v>41276</c:v>
                </c:pt>
                <c:pt idx="27">
                  <c:v>41276</c:v>
                </c:pt>
                <c:pt idx="28">
                  <c:v>41276</c:v>
                </c:pt>
                <c:pt idx="29">
                  <c:v>41276</c:v>
                </c:pt>
                <c:pt idx="30">
                  <c:v>41276</c:v>
                </c:pt>
                <c:pt idx="31">
                  <c:v>41276</c:v>
                </c:pt>
                <c:pt idx="32">
                  <c:v>41276</c:v>
                </c:pt>
                <c:pt idx="33">
                  <c:v>41276</c:v>
                </c:pt>
                <c:pt idx="34">
                  <c:v>41276</c:v>
                </c:pt>
                <c:pt idx="35">
                  <c:v>41276</c:v>
                </c:pt>
                <c:pt idx="36">
                  <c:v>41276</c:v>
                </c:pt>
                <c:pt idx="37">
                  <c:v>41276</c:v>
                </c:pt>
                <c:pt idx="38">
                  <c:v>41276</c:v>
                </c:pt>
                <c:pt idx="39">
                  <c:v>41276</c:v>
                </c:pt>
                <c:pt idx="40">
                  <c:v>41277</c:v>
                </c:pt>
                <c:pt idx="41">
                  <c:v>41277</c:v>
                </c:pt>
                <c:pt idx="42">
                  <c:v>41277</c:v>
                </c:pt>
                <c:pt idx="43">
                  <c:v>41277</c:v>
                </c:pt>
                <c:pt idx="44">
                  <c:v>41277</c:v>
                </c:pt>
                <c:pt idx="45">
                  <c:v>41277</c:v>
                </c:pt>
                <c:pt idx="46">
                  <c:v>41277</c:v>
                </c:pt>
                <c:pt idx="47">
                  <c:v>41277</c:v>
                </c:pt>
                <c:pt idx="48">
                  <c:v>41277</c:v>
                </c:pt>
                <c:pt idx="49">
                  <c:v>41277</c:v>
                </c:pt>
                <c:pt idx="50">
                  <c:v>41277</c:v>
                </c:pt>
                <c:pt idx="51">
                  <c:v>41277</c:v>
                </c:pt>
                <c:pt idx="52">
                  <c:v>41277</c:v>
                </c:pt>
                <c:pt idx="53">
                  <c:v>41277</c:v>
                </c:pt>
                <c:pt idx="54">
                  <c:v>41277</c:v>
                </c:pt>
                <c:pt idx="55">
                  <c:v>41277</c:v>
                </c:pt>
                <c:pt idx="56">
                  <c:v>41277</c:v>
                </c:pt>
                <c:pt idx="57">
                  <c:v>41277</c:v>
                </c:pt>
                <c:pt idx="58">
                  <c:v>41277</c:v>
                </c:pt>
                <c:pt idx="59">
                  <c:v>41277</c:v>
                </c:pt>
                <c:pt idx="60">
                  <c:v>41278</c:v>
                </c:pt>
                <c:pt idx="61">
                  <c:v>41278</c:v>
                </c:pt>
                <c:pt idx="62">
                  <c:v>41278</c:v>
                </c:pt>
                <c:pt idx="63">
                  <c:v>41278</c:v>
                </c:pt>
                <c:pt idx="64">
                  <c:v>41278</c:v>
                </c:pt>
                <c:pt idx="65">
                  <c:v>41278</c:v>
                </c:pt>
                <c:pt idx="66">
                  <c:v>41278</c:v>
                </c:pt>
                <c:pt idx="67">
                  <c:v>41278</c:v>
                </c:pt>
                <c:pt idx="68">
                  <c:v>41278</c:v>
                </c:pt>
                <c:pt idx="69">
                  <c:v>41278</c:v>
                </c:pt>
                <c:pt idx="70">
                  <c:v>41278</c:v>
                </c:pt>
                <c:pt idx="71">
                  <c:v>41278</c:v>
                </c:pt>
                <c:pt idx="72">
                  <c:v>41278</c:v>
                </c:pt>
                <c:pt idx="73">
                  <c:v>41278</c:v>
                </c:pt>
                <c:pt idx="74">
                  <c:v>41278</c:v>
                </c:pt>
                <c:pt idx="75">
                  <c:v>41278</c:v>
                </c:pt>
                <c:pt idx="76">
                  <c:v>41278</c:v>
                </c:pt>
                <c:pt idx="77">
                  <c:v>41278</c:v>
                </c:pt>
                <c:pt idx="78">
                  <c:v>41278</c:v>
                </c:pt>
                <c:pt idx="79">
                  <c:v>41279</c:v>
                </c:pt>
                <c:pt idx="80">
                  <c:v>41279</c:v>
                </c:pt>
                <c:pt idx="81">
                  <c:v>41279</c:v>
                </c:pt>
                <c:pt idx="82">
                  <c:v>41279</c:v>
                </c:pt>
                <c:pt idx="83">
                  <c:v>41279</c:v>
                </c:pt>
                <c:pt idx="84">
                  <c:v>41279</c:v>
                </c:pt>
                <c:pt idx="85">
                  <c:v>41279</c:v>
                </c:pt>
                <c:pt idx="86">
                  <c:v>41279</c:v>
                </c:pt>
                <c:pt idx="87">
                  <c:v>41279</c:v>
                </c:pt>
                <c:pt idx="88">
                  <c:v>41279</c:v>
                </c:pt>
                <c:pt idx="89">
                  <c:v>41279</c:v>
                </c:pt>
                <c:pt idx="90">
                  <c:v>41279</c:v>
                </c:pt>
                <c:pt idx="91">
                  <c:v>41279</c:v>
                </c:pt>
                <c:pt idx="92">
                  <c:v>41279</c:v>
                </c:pt>
                <c:pt idx="93">
                  <c:v>41279</c:v>
                </c:pt>
                <c:pt idx="94">
                  <c:v>41279</c:v>
                </c:pt>
                <c:pt idx="95">
                  <c:v>41279</c:v>
                </c:pt>
                <c:pt idx="96">
                  <c:v>41279</c:v>
                </c:pt>
                <c:pt idx="97">
                  <c:v>41279</c:v>
                </c:pt>
                <c:pt idx="98">
                  <c:v>41279</c:v>
                </c:pt>
                <c:pt idx="99">
                  <c:v>41280</c:v>
                </c:pt>
                <c:pt idx="100">
                  <c:v>41280</c:v>
                </c:pt>
                <c:pt idx="101">
                  <c:v>41280</c:v>
                </c:pt>
                <c:pt idx="102">
                  <c:v>41280</c:v>
                </c:pt>
                <c:pt idx="103">
                  <c:v>41280</c:v>
                </c:pt>
                <c:pt idx="104">
                  <c:v>41280</c:v>
                </c:pt>
                <c:pt idx="105">
                  <c:v>41280</c:v>
                </c:pt>
                <c:pt idx="106">
                  <c:v>41280</c:v>
                </c:pt>
                <c:pt idx="107">
                  <c:v>41280</c:v>
                </c:pt>
                <c:pt idx="108">
                  <c:v>41280</c:v>
                </c:pt>
                <c:pt idx="109">
                  <c:v>41280</c:v>
                </c:pt>
                <c:pt idx="110">
                  <c:v>41280</c:v>
                </c:pt>
                <c:pt idx="111">
                  <c:v>41280</c:v>
                </c:pt>
                <c:pt idx="112">
                  <c:v>41280</c:v>
                </c:pt>
                <c:pt idx="113">
                  <c:v>41280</c:v>
                </c:pt>
                <c:pt idx="114">
                  <c:v>41280</c:v>
                </c:pt>
                <c:pt idx="115">
                  <c:v>41280</c:v>
                </c:pt>
                <c:pt idx="116">
                  <c:v>41280</c:v>
                </c:pt>
                <c:pt idx="117">
                  <c:v>41280</c:v>
                </c:pt>
                <c:pt idx="118">
                  <c:v>41280</c:v>
                </c:pt>
                <c:pt idx="119">
                  <c:v>41281</c:v>
                </c:pt>
                <c:pt idx="120">
                  <c:v>41281</c:v>
                </c:pt>
                <c:pt idx="121">
                  <c:v>41281</c:v>
                </c:pt>
                <c:pt idx="122">
                  <c:v>41281</c:v>
                </c:pt>
                <c:pt idx="123">
                  <c:v>41281</c:v>
                </c:pt>
                <c:pt idx="124">
                  <c:v>41281</c:v>
                </c:pt>
                <c:pt idx="125">
                  <c:v>41281</c:v>
                </c:pt>
                <c:pt idx="126">
                  <c:v>41281</c:v>
                </c:pt>
                <c:pt idx="127">
                  <c:v>41281</c:v>
                </c:pt>
                <c:pt idx="128">
                  <c:v>41281</c:v>
                </c:pt>
                <c:pt idx="129">
                  <c:v>41281</c:v>
                </c:pt>
                <c:pt idx="130">
                  <c:v>41281</c:v>
                </c:pt>
                <c:pt idx="131">
                  <c:v>41281</c:v>
                </c:pt>
                <c:pt idx="132">
                  <c:v>41281</c:v>
                </c:pt>
                <c:pt idx="133">
                  <c:v>41281</c:v>
                </c:pt>
                <c:pt idx="134">
                  <c:v>41281</c:v>
                </c:pt>
                <c:pt idx="135">
                  <c:v>41281</c:v>
                </c:pt>
                <c:pt idx="136">
                  <c:v>41281</c:v>
                </c:pt>
                <c:pt idx="137">
                  <c:v>41281</c:v>
                </c:pt>
                <c:pt idx="138">
                  <c:v>41281</c:v>
                </c:pt>
                <c:pt idx="139">
                  <c:v>41282</c:v>
                </c:pt>
                <c:pt idx="140">
                  <c:v>41282</c:v>
                </c:pt>
                <c:pt idx="141">
                  <c:v>41282</c:v>
                </c:pt>
                <c:pt idx="142">
                  <c:v>41282</c:v>
                </c:pt>
                <c:pt idx="143">
                  <c:v>41282</c:v>
                </c:pt>
                <c:pt idx="144">
                  <c:v>41282</c:v>
                </c:pt>
                <c:pt idx="145">
                  <c:v>41282</c:v>
                </c:pt>
                <c:pt idx="146">
                  <c:v>41282</c:v>
                </c:pt>
                <c:pt idx="147">
                  <c:v>41282</c:v>
                </c:pt>
                <c:pt idx="148">
                  <c:v>41282</c:v>
                </c:pt>
                <c:pt idx="149">
                  <c:v>41282</c:v>
                </c:pt>
                <c:pt idx="150">
                  <c:v>41282</c:v>
                </c:pt>
                <c:pt idx="151">
                  <c:v>41282</c:v>
                </c:pt>
                <c:pt idx="152">
                  <c:v>41282</c:v>
                </c:pt>
                <c:pt idx="153">
                  <c:v>41282</c:v>
                </c:pt>
                <c:pt idx="154">
                  <c:v>41282</c:v>
                </c:pt>
                <c:pt idx="155">
                  <c:v>41282</c:v>
                </c:pt>
                <c:pt idx="156">
                  <c:v>41282</c:v>
                </c:pt>
                <c:pt idx="157">
                  <c:v>41282</c:v>
                </c:pt>
                <c:pt idx="158">
                  <c:v>41282</c:v>
                </c:pt>
                <c:pt idx="159">
                  <c:v>41283</c:v>
                </c:pt>
                <c:pt idx="160">
                  <c:v>41283</c:v>
                </c:pt>
                <c:pt idx="161">
                  <c:v>41283</c:v>
                </c:pt>
                <c:pt idx="162">
                  <c:v>41283</c:v>
                </c:pt>
                <c:pt idx="163">
                  <c:v>41283</c:v>
                </c:pt>
                <c:pt idx="164">
                  <c:v>41283</c:v>
                </c:pt>
                <c:pt idx="165">
                  <c:v>41283</c:v>
                </c:pt>
                <c:pt idx="166">
                  <c:v>41283</c:v>
                </c:pt>
                <c:pt idx="167">
                  <c:v>41283</c:v>
                </c:pt>
                <c:pt idx="168">
                  <c:v>41283</c:v>
                </c:pt>
                <c:pt idx="169">
                  <c:v>41283</c:v>
                </c:pt>
                <c:pt idx="170">
                  <c:v>41283</c:v>
                </c:pt>
                <c:pt idx="171">
                  <c:v>41283</c:v>
                </c:pt>
                <c:pt idx="172">
                  <c:v>41283</c:v>
                </c:pt>
                <c:pt idx="173">
                  <c:v>41283</c:v>
                </c:pt>
                <c:pt idx="174">
                  <c:v>41283</c:v>
                </c:pt>
                <c:pt idx="175">
                  <c:v>41283</c:v>
                </c:pt>
                <c:pt idx="176">
                  <c:v>41283</c:v>
                </c:pt>
                <c:pt idx="177">
                  <c:v>41283</c:v>
                </c:pt>
                <c:pt idx="178">
                  <c:v>41284</c:v>
                </c:pt>
                <c:pt idx="179">
                  <c:v>41284</c:v>
                </c:pt>
                <c:pt idx="180">
                  <c:v>41284</c:v>
                </c:pt>
                <c:pt idx="181">
                  <c:v>41284</c:v>
                </c:pt>
                <c:pt idx="182">
                  <c:v>41284</c:v>
                </c:pt>
                <c:pt idx="183">
                  <c:v>41284</c:v>
                </c:pt>
                <c:pt idx="184">
                  <c:v>41284</c:v>
                </c:pt>
                <c:pt idx="185">
                  <c:v>41284</c:v>
                </c:pt>
                <c:pt idx="186">
                  <c:v>41284</c:v>
                </c:pt>
                <c:pt idx="187">
                  <c:v>41284</c:v>
                </c:pt>
                <c:pt idx="188">
                  <c:v>41284</c:v>
                </c:pt>
                <c:pt idx="189">
                  <c:v>41284</c:v>
                </c:pt>
                <c:pt idx="190">
                  <c:v>41284</c:v>
                </c:pt>
                <c:pt idx="191">
                  <c:v>41284</c:v>
                </c:pt>
                <c:pt idx="192">
                  <c:v>41284</c:v>
                </c:pt>
                <c:pt idx="193">
                  <c:v>41284</c:v>
                </c:pt>
                <c:pt idx="194">
                  <c:v>41284</c:v>
                </c:pt>
                <c:pt idx="195">
                  <c:v>41284</c:v>
                </c:pt>
                <c:pt idx="196">
                  <c:v>41284</c:v>
                </c:pt>
                <c:pt idx="197">
                  <c:v>41284</c:v>
                </c:pt>
                <c:pt idx="198">
                  <c:v>41285</c:v>
                </c:pt>
                <c:pt idx="199">
                  <c:v>41285</c:v>
                </c:pt>
                <c:pt idx="200">
                  <c:v>41285</c:v>
                </c:pt>
                <c:pt idx="201">
                  <c:v>41285</c:v>
                </c:pt>
                <c:pt idx="202">
                  <c:v>41285</c:v>
                </c:pt>
                <c:pt idx="203">
                  <c:v>41285</c:v>
                </c:pt>
                <c:pt idx="204">
                  <c:v>41285</c:v>
                </c:pt>
                <c:pt idx="205">
                  <c:v>41285</c:v>
                </c:pt>
                <c:pt idx="206">
                  <c:v>41285</c:v>
                </c:pt>
                <c:pt idx="207">
                  <c:v>41285</c:v>
                </c:pt>
                <c:pt idx="208">
                  <c:v>41285</c:v>
                </c:pt>
                <c:pt idx="209">
                  <c:v>41285</c:v>
                </c:pt>
                <c:pt idx="210">
                  <c:v>41285</c:v>
                </c:pt>
                <c:pt idx="211">
                  <c:v>41285</c:v>
                </c:pt>
                <c:pt idx="212">
                  <c:v>41285</c:v>
                </c:pt>
                <c:pt idx="213">
                  <c:v>41285</c:v>
                </c:pt>
                <c:pt idx="214">
                  <c:v>41285</c:v>
                </c:pt>
                <c:pt idx="215">
                  <c:v>41285</c:v>
                </c:pt>
                <c:pt idx="216">
                  <c:v>41285</c:v>
                </c:pt>
                <c:pt idx="217">
                  <c:v>41285</c:v>
                </c:pt>
                <c:pt idx="218">
                  <c:v>41286</c:v>
                </c:pt>
                <c:pt idx="219">
                  <c:v>41286</c:v>
                </c:pt>
                <c:pt idx="220">
                  <c:v>41286</c:v>
                </c:pt>
                <c:pt idx="221">
                  <c:v>41286</c:v>
                </c:pt>
                <c:pt idx="222">
                  <c:v>41286</c:v>
                </c:pt>
                <c:pt idx="223">
                  <c:v>41286</c:v>
                </c:pt>
                <c:pt idx="224">
                  <c:v>41286</c:v>
                </c:pt>
                <c:pt idx="225">
                  <c:v>41286</c:v>
                </c:pt>
                <c:pt idx="226">
                  <c:v>41286</c:v>
                </c:pt>
                <c:pt idx="227">
                  <c:v>41286</c:v>
                </c:pt>
                <c:pt idx="228">
                  <c:v>41286</c:v>
                </c:pt>
                <c:pt idx="229">
                  <c:v>41286</c:v>
                </c:pt>
                <c:pt idx="230">
                  <c:v>41286</c:v>
                </c:pt>
                <c:pt idx="231">
                  <c:v>41286</c:v>
                </c:pt>
                <c:pt idx="232">
                  <c:v>41286</c:v>
                </c:pt>
                <c:pt idx="233">
                  <c:v>41286</c:v>
                </c:pt>
                <c:pt idx="234">
                  <c:v>41286</c:v>
                </c:pt>
                <c:pt idx="235">
                  <c:v>41286</c:v>
                </c:pt>
                <c:pt idx="236">
                  <c:v>41286</c:v>
                </c:pt>
                <c:pt idx="237">
                  <c:v>41286</c:v>
                </c:pt>
                <c:pt idx="238">
                  <c:v>41287</c:v>
                </c:pt>
                <c:pt idx="239">
                  <c:v>41287</c:v>
                </c:pt>
                <c:pt idx="240">
                  <c:v>41287</c:v>
                </c:pt>
                <c:pt idx="241">
                  <c:v>41287</c:v>
                </c:pt>
                <c:pt idx="242">
                  <c:v>41287</c:v>
                </c:pt>
                <c:pt idx="243">
                  <c:v>41287</c:v>
                </c:pt>
                <c:pt idx="244">
                  <c:v>41287</c:v>
                </c:pt>
                <c:pt idx="245">
                  <c:v>41287</c:v>
                </c:pt>
                <c:pt idx="246">
                  <c:v>41287</c:v>
                </c:pt>
                <c:pt idx="247">
                  <c:v>41287</c:v>
                </c:pt>
                <c:pt idx="248">
                  <c:v>41287</c:v>
                </c:pt>
                <c:pt idx="249">
                  <c:v>41287</c:v>
                </c:pt>
                <c:pt idx="250">
                  <c:v>41287</c:v>
                </c:pt>
                <c:pt idx="251">
                  <c:v>41287</c:v>
                </c:pt>
                <c:pt idx="252">
                  <c:v>41287</c:v>
                </c:pt>
                <c:pt idx="253">
                  <c:v>41287</c:v>
                </c:pt>
                <c:pt idx="254">
                  <c:v>41287</c:v>
                </c:pt>
                <c:pt idx="255">
                  <c:v>41287</c:v>
                </c:pt>
                <c:pt idx="256">
                  <c:v>41287</c:v>
                </c:pt>
                <c:pt idx="257">
                  <c:v>41288</c:v>
                </c:pt>
                <c:pt idx="258">
                  <c:v>41288</c:v>
                </c:pt>
                <c:pt idx="259">
                  <c:v>41288</c:v>
                </c:pt>
                <c:pt idx="260">
                  <c:v>41288</c:v>
                </c:pt>
                <c:pt idx="261">
                  <c:v>41288</c:v>
                </c:pt>
                <c:pt idx="262">
                  <c:v>41288</c:v>
                </c:pt>
                <c:pt idx="263">
                  <c:v>41288</c:v>
                </c:pt>
                <c:pt idx="264">
                  <c:v>41288</c:v>
                </c:pt>
                <c:pt idx="265">
                  <c:v>41288</c:v>
                </c:pt>
                <c:pt idx="266">
                  <c:v>41288</c:v>
                </c:pt>
                <c:pt idx="267">
                  <c:v>41288</c:v>
                </c:pt>
                <c:pt idx="268">
                  <c:v>41288</c:v>
                </c:pt>
                <c:pt idx="269">
                  <c:v>41288</c:v>
                </c:pt>
                <c:pt idx="270">
                  <c:v>41288</c:v>
                </c:pt>
                <c:pt idx="271">
                  <c:v>41288</c:v>
                </c:pt>
                <c:pt idx="272">
                  <c:v>41288</c:v>
                </c:pt>
                <c:pt idx="273">
                  <c:v>41288</c:v>
                </c:pt>
                <c:pt idx="274">
                  <c:v>41288</c:v>
                </c:pt>
                <c:pt idx="275">
                  <c:v>41288</c:v>
                </c:pt>
                <c:pt idx="276">
                  <c:v>41288</c:v>
                </c:pt>
                <c:pt idx="277">
                  <c:v>41289</c:v>
                </c:pt>
                <c:pt idx="278">
                  <c:v>41289</c:v>
                </c:pt>
                <c:pt idx="279">
                  <c:v>41289</c:v>
                </c:pt>
                <c:pt idx="280">
                  <c:v>41289</c:v>
                </c:pt>
                <c:pt idx="281">
                  <c:v>41289</c:v>
                </c:pt>
                <c:pt idx="282">
                  <c:v>41289</c:v>
                </c:pt>
                <c:pt idx="283">
                  <c:v>41289</c:v>
                </c:pt>
                <c:pt idx="284">
                  <c:v>41289</c:v>
                </c:pt>
                <c:pt idx="285">
                  <c:v>41289</c:v>
                </c:pt>
                <c:pt idx="286">
                  <c:v>41289</c:v>
                </c:pt>
                <c:pt idx="287">
                  <c:v>41289</c:v>
                </c:pt>
                <c:pt idx="288">
                  <c:v>41289</c:v>
                </c:pt>
                <c:pt idx="289">
                  <c:v>41289</c:v>
                </c:pt>
                <c:pt idx="290">
                  <c:v>41289</c:v>
                </c:pt>
                <c:pt idx="291">
                  <c:v>41289</c:v>
                </c:pt>
                <c:pt idx="292">
                  <c:v>41289</c:v>
                </c:pt>
                <c:pt idx="293">
                  <c:v>41289</c:v>
                </c:pt>
                <c:pt idx="294">
                  <c:v>41289</c:v>
                </c:pt>
                <c:pt idx="295">
                  <c:v>41290</c:v>
                </c:pt>
                <c:pt idx="296">
                  <c:v>41290</c:v>
                </c:pt>
                <c:pt idx="297">
                  <c:v>41290</c:v>
                </c:pt>
                <c:pt idx="298">
                  <c:v>41290</c:v>
                </c:pt>
                <c:pt idx="299">
                  <c:v>41290</c:v>
                </c:pt>
                <c:pt idx="300">
                  <c:v>41290</c:v>
                </c:pt>
                <c:pt idx="301">
                  <c:v>41290</c:v>
                </c:pt>
                <c:pt idx="302">
                  <c:v>41290</c:v>
                </c:pt>
                <c:pt idx="303">
                  <c:v>41290</c:v>
                </c:pt>
                <c:pt idx="304">
                  <c:v>41290</c:v>
                </c:pt>
                <c:pt idx="305">
                  <c:v>41290</c:v>
                </c:pt>
                <c:pt idx="306">
                  <c:v>41290</c:v>
                </c:pt>
                <c:pt idx="307">
                  <c:v>41290</c:v>
                </c:pt>
                <c:pt idx="308">
                  <c:v>41290</c:v>
                </c:pt>
                <c:pt idx="309">
                  <c:v>41290</c:v>
                </c:pt>
                <c:pt idx="310">
                  <c:v>41290</c:v>
                </c:pt>
                <c:pt idx="311">
                  <c:v>41290</c:v>
                </c:pt>
                <c:pt idx="312">
                  <c:v>41290</c:v>
                </c:pt>
                <c:pt idx="313">
                  <c:v>41290</c:v>
                </c:pt>
                <c:pt idx="314">
                  <c:v>41290</c:v>
                </c:pt>
                <c:pt idx="315">
                  <c:v>41291</c:v>
                </c:pt>
                <c:pt idx="316">
                  <c:v>41291</c:v>
                </c:pt>
                <c:pt idx="317">
                  <c:v>41291</c:v>
                </c:pt>
                <c:pt idx="318">
                  <c:v>41291</c:v>
                </c:pt>
                <c:pt idx="319">
                  <c:v>41291</c:v>
                </c:pt>
                <c:pt idx="320">
                  <c:v>41291</c:v>
                </c:pt>
                <c:pt idx="321">
                  <c:v>41291</c:v>
                </c:pt>
                <c:pt idx="322">
                  <c:v>41291</c:v>
                </c:pt>
                <c:pt idx="323">
                  <c:v>41291</c:v>
                </c:pt>
                <c:pt idx="324">
                  <c:v>41291</c:v>
                </c:pt>
                <c:pt idx="325">
                  <c:v>41291</c:v>
                </c:pt>
                <c:pt idx="326">
                  <c:v>41291</c:v>
                </c:pt>
                <c:pt idx="327">
                  <c:v>41291</c:v>
                </c:pt>
                <c:pt idx="328">
                  <c:v>41291</c:v>
                </c:pt>
                <c:pt idx="329">
                  <c:v>41291</c:v>
                </c:pt>
                <c:pt idx="330">
                  <c:v>41291</c:v>
                </c:pt>
                <c:pt idx="331">
                  <c:v>41291</c:v>
                </c:pt>
                <c:pt idx="332">
                  <c:v>41291</c:v>
                </c:pt>
                <c:pt idx="333">
                  <c:v>41291</c:v>
                </c:pt>
                <c:pt idx="334">
                  <c:v>41291</c:v>
                </c:pt>
                <c:pt idx="335">
                  <c:v>41292</c:v>
                </c:pt>
                <c:pt idx="336">
                  <c:v>41292</c:v>
                </c:pt>
                <c:pt idx="337">
                  <c:v>41292</c:v>
                </c:pt>
                <c:pt idx="338">
                  <c:v>41292</c:v>
                </c:pt>
                <c:pt idx="339">
                  <c:v>41292</c:v>
                </c:pt>
                <c:pt idx="340">
                  <c:v>41292</c:v>
                </c:pt>
                <c:pt idx="341">
                  <c:v>41292</c:v>
                </c:pt>
                <c:pt idx="342">
                  <c:v>41292</c:v>
                </c:pt>
                <c:pt idx="343">
                  <c:v>41292</c:v>
                </c:pt>
                <c:pt idx="344">
                  <c:v>41292</c:v>
                </c:pt>
                <c:pt idx="345">
                  <c:v>41292</c:v>
                </c:pt>
                <c:pt idx="346">
                  <c:v>41292</c:v>
                </c:pt>
                <c:pt idx="347">
                  <c:v>41292</c:v>
                </c:pt>
                <c:pt idx="348">
                  <c:v>41292</c:v>
                </c:pt>
                <c:pt idx="349">
                  <c:v>41292</c:v>
                </c:pt>
                <c:pt idx="350">
                  <c:v>41292</c:v>
                </c:pt>
                <c:pt idx="351">
                  <c:v>41292</c:v>
                </c:pt>
                <c:pt idx="352">
                  <c:v>41292</c:v>
                </c:pt>
                <c:pt idx="353">
                  <c:v>41292</c:v>
                </c:pt>
                <c:pt idx="354">
                  <c:v>41292</c:v>
                </c:pt>
                <c:pt idx="355">
                  <c:v>41293</c:v>
                </c:pt>
                <c:pt idx="356">
                  <c:v>41293</c:v>
                </c:pt>
                <c:pt idx="357">
                  <c:v>41293</c:v>
                </c:pt>
                <c:pt idx="358">
                  <c:v>41293</c:v>
                </c:pt>
                <c:pt idx="359">
                  <c:v>41293</c:v>
                </c:pt>
                <c:pt idx="360">
                  <c:v>41293</c:v>
                </c:pt>
                <c:pt idx="361">
                  <c:v>41293</c:v>
                </c:pt>
                <c:pt idx="362">
                  <c:v>41293</c:v>
                </c:pt>
                <c:pt idx="363">
                  <c:v>41293</c:v>
                </c:pt>
                <c:pt idx="364">
                  <c:v>41293</c:v>
                </c:pt>
                <c:pt idx="365">
                  <c:v>41293</c:v>
                </c:pt>
                <c:pt idx="366">
                  <c:v>41293</c:v>
                </c:pt>
                <c:pt idx="367">
                  <c:v>41293</c:v>
                </c:pt>
                <c:pt idx="368">
                  <c:v>41293</c:v>
                </c:pt>
                <c:pt idx="369">
                  <c:v>41293</c:v>
                </c:pt>
                <c:pt idx="370">
                  <c:v>41293</c:v>
                </c:pt>
                <c:pt idx="371">
                  <c:v>41293</c:v>
                </c:pt>
                <c:pt idx="372">
                  <c:v>41293</c:v>
                </c:pt>
                <c:pt idx="373">
                  <c:v>41293</c:v>
                </c:pt>
                <c:pt idx="374">
                  <c:v>41294</c:v>
                </c:pt>
                <c:pt idx="375">
                  <c:v>41294</c:v>
                </c:pt>
                <c:pt idx="376">
                  <c:v>41294</c:v>
                </c:pt>
                <c:pt idx="377">
                  <c:v>41294</c:v>
                </c:pt>
                <c:pt idx="378">
                  <c:v>41294</c:v>
                </c:pt>
                <c:pt idx="379">
                  <c:v>41294</c:v>
                </c:pt>
                <c:pt idx="380">
                  <c:v>41294</c:v>
                </c:pt>
                <c:pt idx="381">
                  <c:v>41294</c:v>
                </c:pt>
                <c:pt idx="382">
                  <c:v>41294</c:v>
                </c:pt>
                <c:pt idx="383">
                  <c:v>41294</c:v>
                </c:pt>
                <c:pt idx="384">
                  <c:v>41294</c:v>
                </c:pt>
                <c:pt idx="385">
                  <c:v>41294</c:v>
                </c:pt>
                <c:pt idx="386">
                  <c:v>41294</c:v>
                </c:pt>
                <c:pt idx="387">
                  <c:v>41294</c:v>
                </c:pt>
                <c:pt idx="388">
                  <c:v>41294</c:v>
                </c:pt>
                <c:pt idx="389">
                  <c:v>41294</c:v>
                </c:pt>
                <c:pt idx="390">
                  <c:v>41294</c:v>
                </c:pt>
                <c:pt idx="391">
                  <c:v>41294</c:v>
                </c:pt>
                <c:pt idx="392">
                  <c:v>41294</c:v>
                </c:pt>
                <c:pt idx="393">
                  <c:v>41294</c:v>
                </c:pt>
                <c:pt idx="394">
                  <c:v>41295</c:v>
                </c:pt>
                <c:pt idx="395">
                  <c:v>41295</c:v>
                </c:pt>
                <c:pt idx="396">
                  <c:v>41295</c:v>
                </c:pt>
                <c:pt idx="397">
                  <c:v>41295</c:v>
                </c:pt>
                <c:pt idx="398">
                  <c:v>41295</c:v>
                </c:pt>
                <c:pt idx="399">
                  <c:v>41295</c:v>
                </c:pt>
                <c:pt idx="400">
                  <c:v>41295</c:v>
                </c:pt>
                <c:pt idx="401">
                  <c:v>41295</c:v>
                </c:pt>
                <c:pt idx="402">
                  <c:v>41295</c:v>
                </c:pt>
                <c:pt idx="403">
                  <c:v>41295</c:v>
                </c:pt>
                <c:pt idx="404">
                  <c:v>41295</c:v>
                </c:pt>
                <c:pt idx="405">
                  <c:v>41295</c:v>
                </c:pt>
                <c:pt idx="406">
                  <c:v>41295</c:v>
                </c:pt>
                <c:pt idx="407">
                  <c:v>41295</c:v>
                </c:pt>
                <c:pt idx="408">
                  <c:v>41295</c:v>
                </c:pt>
                <c:pt idx="409">
                  <c:v>41295</c:v>
                </c:pt>
                <c:pt idx="410">
                  <c:v>41295</c:v>
                </c:pt>
                <c:pt idx="411">
                  <c:v>41295</c:v>
                </c:pt>
                <c:pt idx="412">
                  <c:v>41295</c:v>
                </c:pt>
                <c:pt idx="413">
                  <c:v>41295</c:v>
                </c:pt>
                <c:pt idx="414">
                  <c:v>41296</c:v>
                </c:pt>
                <c:pt idx="415">
                  <c:v>41296</c:v>
                </c:pt>
                <c:pt idx="416">
                  <c:v>41296</c:v>
                </c:pt>
                <c:pt idx="417">
                  <c:v>41296</c:v>
                </c:pt>
                <c:pt idx="418">
                  <c:v>41296</c:v>
                </c:pt>
                <c:pt idx="419">
                  <c:v>41296</c:v>
                </c:pt>
                <c:pt idx="420">
                  <c:v>41296</c:v>
                </c:pt>
                <c:pt idx="421">
                  <c:v>41296</c:v>
                </c:pt>
                <c:pt idx="422">
                  <c:v>41296</c:v>
                </c:pt>
                <c:pt idx="423">
                  <c:v>41296</c:v>
                </c:pt>
                <c:pt idx="424">
                  <c:v>41296</c:v>
                </c:pt>
                <c:pt idx="425">
                  <c:v>41296</c:v>
                </c:pt>
                <c:pt idx="426">
                  <c:v>41296</c:v>
                </c:pt>
                <c:pt idx="427">
                  <c:v>41296</c:v>
                </c:pt>
                <c:pt idx="428">
                  <c:v>41296</c:v>
                </c:pt>
                <c:pt idx="429">
                  <c:v>41296</c:v>
                </c:pt>
                <c:pt idx="430">
                  <c:v>41296</c:v>
                </c:pt>
                <c:pt idx="431">
                  <c:v>41296</c:v>
                </c:pt>
                <c:pt idx="432">
                  <c:v>41296</c:v>
                </c:pt>
                <c:pt idx="433">
                  <c:v>41296</c:v>
                </c:pt>
                <c:pt idx="434">
                  <c:v>41297</c:v>
                </c:pt>
                <c:pt idx="435">
                  <c:v>41297</c:v>
                </c:pt>
                <c:pt idx="436">
                  <c:v>41297</c:v>
                </c:pt>
                <c:pt idx="437">
                  <c:v>41297</c:v>
                </c:pt>
                <c:pt idx="438">
                  <c:v>41297</c:v>
                </c:pt>
                <c:pt idx="439">
                  <c:v>41297</c:v>
                </c:pt>
                <c:pt idx="440">
                  <c:v>41297</c:v>
                </c:pt>
                <c:pt idx="441">
                  <c:v>41297</c:v>
                </c:pt>
                <c:pt idx="442">
                  <c:v>41297</c:v>
                </c:pt>
                <c:pt idx="443">
                  <c:v>41297</c:v>
                </c:pt>
                <c:pt idx="444">
                  <c:v>41297</c:v>
                </c:pt>
                <c:pt idx="445">
                  <c:v>41297</c:v>
                </c:pt>
                <c:pt idx="446">
                  <c:v>41297</c:v>
                </c:pt>
                <c:pt idx="447">
                  <c:v>41297</c:v>
                </c:pt>
                <c:pt idx="448">
                  <c:v>41297</c:v>
                </c:pt>
                <c:pt idx="449">
                  <c:v>41297</c:v>
                </c:pt>
                <c:pt idx="450">
                  <c:v>41297</c:v>
                </c:pt>
                <c:pt idx="451">
                  <c:v>41297</c:v>
                </c:pt>
                <c:pt idx="452">
                  <c:v>41297</c:v>
                </c:pt>
                <c:pt idx="453">
                  <c:v>41297</c:v>
                </c:pt>
                <c:pt idx="454">
                  <c:v>41298</c:v>
                </c:pt>
                <c:pt idx="455">
                  <c:v>41298</c:v>
                </c:pt>
                <c:pt idx="456">
                  <c:v>41298</c:v>
                </c:pt>
                <c:pt idx="457">
                  <c:v>41298</c:v>
                </c:pt>
                <c:pt idx="458">
                  <c:v>41298</c:v>
                </c:pt>
                <c:pt idx="459">
                  <c:v>41298</c:v>
                </c:pt>
                <c:pt idx="460">
                  <c:v>41298</c:v>
                </c:pt>
                <c:pt idx="461">
                  <c:v>41298</c:v>
                </c:pt>
                <c:pt idx="462">
                  <c:v>41298</c:v>
                </c:pt>
                <c:pt idx="463">
                  <c:v>41298</c:v>
                </c:pt>
                <c:pt idx="464">
                  <c:v>41298</c:v>
                </c:pt>
                <c:pt idx="465">
                  <c:v>41298</c:v>
                </c:pt>
                <c:pt idx="466">
                  <c:v>41298</c:v>
                </c:pt>
                <c:pt idx="467">
                  <c:v>41298</c:v>
                </c:pt>
                <c:pt idx="468">
                  <c:v>41298</c:v>
                </c:pt>
                <c:pt idx="469">
                  <c:v>41298</c:v>
                </c:pt>
                <c:pt idx="470">
                  <c:v>41298</c:v>
                </c:pt>
                <c:pt idx="471">
                  <c:v>41298</c:v>
                </c:pt>
                <c:pt idx="472">
                  <c:v>41298</c:v>
                </c:pt>
                <c:pt idx="473">
                  <c:v>41299</c:v>
                </c:pt>
                <c:pt idx="474">
                  <c:v>41299</c:v>
                </c:pt>
                <c:pt idx="475">
                  <c:v>41299</c:v>
                </c:pt>
                <c:pt idx="476">
                  <c:v>41299</c:v>
                </c:pt>
                <c:pt idx="477">
                  <c:v>41299</c:v>
                </c:pt>
                <c:pt idx="478">
                  <c:v>41299</c:v>
                </c:pt>
                <c:pt idx="479">
                  <c:v>41299</c:v>
                </c:pt>
                <c:pt idx="480">
                  <c:v>41299</c:v>
                </c:pt>
                <c:pt idx="481">
                  <c:v>41299</c:v>
                </c:pt>
                <c:pt idx="482">
                  <c:v>41299</c:v>
                </c:pt>
                <c:pt idx="483">
                  <c:v>41299</c:v>
                </c:pt>
                <c:pt idx="484">
                  <c:v>41299</c:v>
                </c:pt>
                <c:pt idx="485">
                  <c:v>41299</c:v>
                </c:pt>
                <c:pt idx="486">
                  <c:v>41299</c:v>
                </c:pt>
                <c:pt idx="487">
                  <c:v>41299</c:v>
                </c:pt>
                <c:pt idx="488">
                  <c:v>41299</c:v>
                </c:pt>
                <c:pt idx="489">
                  <c:v>41299</c:v>
                </c:pt>
                <c:pt idx="490">
                  <c:v>41299</c:v>
                </c:pt>
                <c:pt idx="491">
                  <c:v>41300</c:v>
                </c:pt>
                <c:pt idx="492">
                  <c:v>41300</c:v>
                </c:pt>
                <c:pt idx="493">
                  <c:v>41300</c:v>
                </c:pt>
                <c:pt idx="494">
                  <c:v>41300</c:v>
                </c:pt>
                <c:pt idx="495">
                  <c:v>41300</c:v>
                </c:pt>
                <c:pt idx="496">
                  <c:v>41300</c:v>
                </c:pt>
                <c:pt idx="497">
                  <c:v>41300</c:v>
                </c:pt>
                <c:pt idx="498">
                  <c:v>41300</c:v>
                </c:pt>
                <c:pt idx="499">
                  <c:v>41300</c:v>
                </c:pt>
                <c:pt idx="500">
                  <c:v>41300</c:v>
                </c:pt>
                <c:pt idx="501">
                  <c:v>41300</c:v>
                </c:pt>
                <c:pt idx="502">
                  <c:v>41300</c:v>
                </c:pt>
                <c:pt idx="503">
                  <c:v>41300</c:v>
                </c:pt>
                <c:pt idx="504">
                  <c:v>41300</c:v>
                </c:pt>
                <c:pt idx="505">
                  <c:v>41300</c:v>
                </c:pt>
                <c:pt idx="506">
                  <c:v>41300</c:v>
                </c:pt>
                <c:pt idx="507">
                  <c:v>41300</c:v>
                </c:pt>
                <c:pt idx="508">
                  <c:v>41300</c:v>
                </c:pt>
                <c:pt idx="509">
                  <c:v>41300</c:v>
                </c:pt>
                <c:pt idx="510">
                  <c:v>41300</c:v>
                </c:pt>
                <c:pt idx="511">
                  <c:v>41301</c:v>
                </c:pt>
                <c:pt idx="512">
                  <c:v>41301</c:v>
                </c:pt>
                <c:pt idx="513">
                  <c:v>41301</c:v>
                </c:pt>
                <c:pt idx="514">
                  <c:v>41301</c:v>
                </c:pt>
                <c:pt idx="515">
                  <c:v>41301</c:v>
                </c:pt>
                <c:pt idx="516">
                  <c:v>41301</c:v>
                </c:pt>
                <c:pt idx="517">
                  <c:v>41301</c:v>
                </c:pt>
                <c:pt idx="518">
                  <c:v>41301</c:v>
                </c:pt>
                <c:pt idx="519">
                  <c:v>41301</c:v>
                </c:pt>
                <c:pt idx="520">
                  <c:v>41301</c:v>
                </c:pt>
                <c:pt idx="521">
                  <c:v>41301</c:v>
                </c:pt>
                <c:pt idx="522">
                  <c:v>41301</c:v>
                </c:pt>
                <c:pt idx="523">
                  <c:v>41301</c:v>
                </c:pt>
                <c:pt idx="524">
                  <c:v>41301</c:v>
                </c:pt>
                <c:pt idx="525">
                  <c:v>41301</c:v>
                </c:pt>
                <c:pt idx="526">
                  <c:v>41301</c:v>
                </c:pt>
                <c:pt idx="527">
                  <c:v>41301</c:v>
                </c:pt>
                <c:pt idx="528">
                  <c:v>41301</c:v>
                </c:pt>
                <c:pt idx="529">
                  <c:v>41301</c:v>
                </c:pt>
                <c:pt idx="530">
                  <c:v>41301</c:v>
                </c:pt>
                <c:pt idx="531">
                  <c:v>41302</c:v>
                </c:pt>
                <c:pt idx="532">
                  <c:v>41302</c:v>
                </c:pt>
                <c:pt idx="533">
                  <c:v>41302</c:v>
                </c:pt>
                <c:pt idx="534">
                  <c:v>41302</c:v>
                </c:pt>
                <c:pt idx="535">
                  <c:v>41302</c:v>
                </c:pt>
                <c:pt idx="536">
                  <c:v>41302</c:v>
                </c:pt>
                <c:pt idx="537">
                  <c:v>41302</c:v>
                </c:pt>
                <c:pt idx="538">
                  <c:v>41302</c:v>
                </c:pt>
                <c:pt idx="539">
                  <c:v>41302</c:v>
                </c:pt>
                <c:pt idx="540">
                  <c:v>41302</c:v>
                </c:pt>
                <c:pt idx="541">
                  <c:v>41302</c:v>
                </c:pt>
                <c:pt idx="542">
                  <c:v>41302</c:v>
                </c:pt>
                <c:pt idx="543">
                  <c:v>41302</c:v>
                </c:pt>
                <c:pt idx="544">
                  <c:v>41302</c:v>
                </c:pt>
                <c:pt idx="545">
                  <c:v>41302</c:v>
                </c:pt>
                <c:pt idx="546">
                  <c:v>41302</c:v>
                </c:pt>
                <c:pt idx="547">
                  <c:v>41302</c:v>
                </c:pt>
                <c:pt idx="548">
                  <c:v>41302</c:v>
                </c:pt>
                <c:pt idx="549">
                  <c:v>41302</c:v>
                </c:pt>
                <c:pt idx="550">
                  <c:v>41303</c:v>
                </c:pt>
                <c:pt idx="551">
                  <c:v>41303</c:v>
                </c:pt>
                <c:pt idx="552">
                  <c:v>41303</c:v>
                </c:pt>
                <c:pt idx="553">
                  <c:v>41303</c:v>
                </c:pt>
                <c:pt idx="554">
                  <c:v>41303</c:v>
                </c:pt>
                <c:pt idx="555">
                  <c:v>41303</c:v>
                </c:pt>
                <c:pt idx="556">
                  <c:v>41303</c:v>
                </c:pt>
                <c:pt idx="557">
                  <c:v>41303</c:v>
                </c:pt>
                <c:pt idx="558">
                  <c:v>41303</c:v>
                </c:pt>
                <c:pt idx="559">
                  <c:v>41303</c:v>
                </c:pt>
                <c:pt idx="560">
                  <c:v>41303</c:v>
                </c:pt>
                <c:pt idx="561">
                  <c:v>41303</c:v>
                </c:pt>
                <c:pt idx="562">
                  <c:v>41303</c:v>
                </c:pt>
                <c:pt idx="563">
                  <c:v>41303</c:v>
                </c:pt>
                <c:pt idx="564">
                  <c:v>41303</c:v>
                </c:pt>
                <c:pt idx="565">
                  <c:v>41303</c:v>
                </c:pt>
                <c:pt idx="566">
                  <c:v>41303</c:v>
                </c:pt>
                <c:pt idx="567">
                  <c:v>41303</c:v>
                </c:pt>
                <c:pt idx="568">
                  <c:v>41303</c:v>
                </c:pt>
                <c:pt idx="569">
                  <c:v>41303</c:v>
                </c:pt>
                <c:pt idx="570">
                  <c:v>41304</c:v>
                </c:pt>
                <c:pt idx="571">
                  <c:v>41304</c:v>
                </c:pt>
                <c:pt idx="572">
                  <c:v>41304</c:v>
                </c:pt>
                <c:pt idx="573">
                  <c:v>41304</c:v>
                </c:pt>
                <c:pt idx="574">
                  <c:v>41304</c:v>
                </c:pt>
                <c:pt idx="575">
                  <c:v>41304</c:v>
                </c:pt>
                <c:pt idx="576">
                  <c:v>41304</c:v>
                </c:pt>
                <c:pt idx="577">
                  <c:v>41304</c:v>
                </c:pt>
                <c:pt idx="578">
                  <c:v>41304</c:v>
                </c:pt>
                <c:pt idx="579">
                  <c:v>41304</c:v>
                </c:pt>
                <c:pt idx="580">
                  <c:v>41304</c:v>
                </c:pt>
                <c:pt idx="581">
                  <c:v>41304</c:v>
                </c:pt>
                <c:pt idx="582">
                  <c:v>41304</c:v>
                </c:pt>
                <c:pt idx="583">
                  <c:v>41304</c:v>
                </c:pt>
                <c:pt idx="584">
                  <c:v>41304</c:v>
                </c:pt>
                <c:pt idx="585">
                  <c:v>41304</c:v>
                </c:pt>
                <c:pt idx="586">
                  <c:v>41304</c:v>
                </c:pt>
                <c:pt idx="587">
                  <c:v>41304</c:v>
                </c:pt>
                <c:pt idx="588">
                  <c:v>41304</c:v>
                </c:pt>
                <c:pt idx="589">
                  <c:v>41304</c:v>
                </c:pt>
                <c:pt idx="590">
                  <c:v>41305</c:v>
                </c:pt>
                <c:pt idx="591">
                  <c:v>41305</c:v>
                </c:pt>
                <c:pt idx="592">
                  <c:v>41305</c:v>
                </c:pt>
                <c:pt idx="593">
                  <c:v>41305</c:v>
                </c:pt>
                <c:pt idx="594">
                  <c:v>41305</c:v>
                </c:pt>
                <c:pt idx="595">
                  <c:v>41305</c:v>
                </c:pt>
                <c:pt idx="596">
                  <c:v>41305</c:v>
                </c:pt>
                <c:pt idx="597">
                  <c:v>41305</c:v>
                </c:pt>
                <c:pt idx="598">
                  <c:v>41305</c:v>
                </c:pt>
                <c:pt idx="599">
                  <c:v>41305</c:v>
                </c:pt>
                <c:pt idx="600">
                  <c:v>41305</c:v>
                </c:pt>
                <c:pt idx="601">
                  <c:v>41305</c:v>
                </c:pt>
                <c:pt idx="602">
                  <c:v>41305</c:v>
                </c:pt>
                <c:pt idx="603">
                  <c:v>41305</c:v>
                </c:pt>
                <c:pt idx="604">
                  <c:v>41305</c:v>
                </c:pt>
                <c:pt idx="605">
                  <c:v>41305</c:v>
                </c:pt>
                <c:pt idx="606">
                  <c:v>41305</c:v>
                </c:pt>
                <c:pt idx="607">
                  <c:v>41305</c:v>
                </c:pt>
                <c:pt idx="608">
                  <c:v>41305</c:v>
                </c:pt>
                <c:pt idx="609">
                  <c:v>41305</c:v>
                </c:pt>
                <c:pt idx="610">
                  <c:v>41306</c:v>
                </c:pt>
                <c:pt idx="611">
                  <c:v>41306</c:v>
                </c:pt>
                <c:pt idx="612">
                  <c:v>41306</c:v>
                </c:pt>
                <c:pt idx="613">
                  <c:v>41306</c:v>
                </c:pt>
                <c:pt idx="614">
                  <c:v>41306</c:v>
                </c:pt>
                <c:pt idx="615">
                  <c:v>41306</c:v>
                </c:pt>
                <c:pt idx="616">
                  <c:v>41306</c:v>
                </c:pt>
                <c:pt idx="617">
                  <c:v>41306</c:v>
                </c:pt>
                <c:pt idx="618">
                  <c:v>41306</c:v>
                </c:pt>
                <c:pt idx="619">
                  <c:v>41306</c:v>
                </c:pt>
                <c:pt idx="620">
                  <c:v>41306</c:v>
                </c:pt>
                <c:pt idx="621">
                  <c:v>41306</c:v>
                </c:pt>
                <c:pt idx="622">
                  <c:v>41306</c:v>
                </c:pt>
                <c:pt idx="623">
                  <c:v>41306</c:v>
                </c:pt>
                <c:pt idx="624">
                  <c:v>41306</c:v>
                </c:pt>
                <c:pt idx="625">
                  <c:v>41306</c:v>
                </c:pt>
                <c:pt idx="626">
                  <c:v>41306</c:v>
                </c:pt>
                <c:pt idx="627">
                  <c:v>41310</c:v>
                </c:pt>
                <c:pt idx="628">
                  <c:v>41310</c:v>
                </c:pt>
                <c:pt idx="629">
                  <c:v>41310</c:v>
                </c:pt>
                <c:pt idx="630">
                  <c:v>41310</c:v>
                </c:pt>
                <c:pt idx="631">
                  <c:v>41310</c:v>
                </c:pt>
                <c:pt idx="632">
                  <c:v>41310</c:v>
                </c:pt>
                <c:pt idx="633">
                  <c:v>41310</c:v>
                </c:pt>
                <c:pt idx="634">
                  <c:v>41310</c:v>
                </c:pt>
                <c:pt idx="635">
                  <c:v>41310</c:v>
                </c:pt>
                <c:pt idx="636">
                  <c:v>41311</c:v>
                </c:pt>
                <c:pt idx="637">
                  <c:v>41311</c:v>
                </c:pt>
                <c:pt idx="638">
                  <c:v>41311</c:v>
                </c:pt>
                <c:pt idx="639">
                  <c:v>41311</c:v>
                </c:pt>
                <c:pt idx="640">
                  <c:v>41311</c:v>
                </c:pt>
                <c:pt idx="641">
                  <c:v>41311</c:v>
                </c:pt>
                <c:pt idx="642">
                  <c:v>41311</c:v>
                </c:pt>
                <c:pt idx="643">
                  <c:v>41311</c:v>
                </c:pt>
                <c:pt idx="644">
                  <c:v>41311</c:v>
                </c:pt>
                <c:pt idx="645">
                  <c:v>41311</c:v>
                </c:pt>
                <c:pt idx="646">
                  <c:v>41311</c:v>
                </c:pt>
                <c:pt idx="647">
                  <c:v>41311</c:v>
                </c:pt>
                <c:pt idx="648">
                  <c:v>41311</c:v>
                </c:pt>
                <c:pt idx="649">
                  <c:v>41311</c:v>
                </c:pt>
                <c:pt idx="650">
                  <c:v>41311</c:v>
                </c:pt>
                <c:pt idx="651">
                  <c:v>41311</c:v>
                </c:pt>
                <c:pt idx="652">
                  <c:v>41311</c:v>
                </c:pt>
                <c:pt idx="653">
                  <c:v>41311</c:v>
                </c:pt>
                <c:pt idx="654">
                  <c:v>41311</c:v>
                </c:pt>
                <c:pt idx="655">
                  <c:v>41311</c:v>
                </c:pt>
                <c:pt idx="656">
                  <c:v>41312</c:v>
                </c:pt>
                <c:pt idx="657">
                  <c:v>41312</c:v>
                </c:pt>
                <c:pt idx="658">
                  <c:v>41312</c:v>
                </c:pt>
                <c:pt idx="659">
                  <c:v>41312</c:v>
                </c:pt>
                <c:pt idx="660">
                  <c:v>41312</c:v>
                </c:pt>
                <c:pt idx="661">
                  <c:v>41312</c:v>
                </c:pt>
                <c:pt idx="662">
                  <c:v>41312</c:v>
                </c:pt>
                <c:pt idx="663">
                  <c:v>41312</c:v>
                </c:pt>
                <c:pt idx="664">
                  <c:v>41312</c:v>
                </c:pt>
                <c:pt idx="665">
                  <c:v>41312</c:v>
                </c:pt>
                <c:pt idx="666">
                  <c:v>41312</c:v>
                </c:pt>
                <c:pt idx="667">
                  <c:v>41312</c:v>
                </c:pt>
                <c:pt idx="668">
                  <c:v>41312</c:v>
                </c:pt>
                <c:pt idx="669">
                  <c:v>41312</c:v>
                </c:pt>
                <c:pt idx="670">
                  <c:v>41312</c:v>
                </c:pt>
                <c:pt idx="671">
                  <c:v>41312</c:v>
                </c:pt>
                <c:pt idx="672">
                  <c:v>41312</c:v>
                </c:pt>
                <c:pt idx="673">
                  <c:v>41312</c:v>
                </c:pt>
                <c:pt idx="674">
                  <c:v>41312</c:v>
                </c:pt>
                <c:pt idx="675">
                  <c:v>41312</c:v>
                </c:pt>
                <c:pt idx="676">
                  <c:v>41313</c:v>
                </c:pt>
                <c:pt idx="677">
                  <c:v>41313</c:v>
                </c:pt>
                <c:pt idx="678">
                  <c:v>41313</c:v>
                </c:pt>
                <c:pt idx="679">
                  <c:v>41313</c:v>
                </c:pt>
                <c:pt idx="680">
                  <c:v>41313</c:v>
                </c:pt>
                <c:pt idx="681">
                  <c:v>41313</c:v>
                </c:pt>
                <c:pt idx="682">
                  <c:v>41313</c:v>
                </c:pt>
                <c:pt idx="683">
                  <c:v>41313</c:v>
                </c:pt>
                <c:pt idx="684">
                  <c:v>41313</c:v>
                </c:pt>
                <c:pt idx="685">
                  <c:v>41313</c:v>
                </c:pt>
                <c:pt idx="686">
                  <c:v>41313</c:v>
                </c:pt>
                <c:pt idx="687">
                  <c:v>41313</c:v>
                </c:pt>
                <c:pt idx="688">
                  <c:v>41313</c:v>
                </c:pt>
                <c:pt idx="689">
                  <c:v>41313</c:v>
                </c:pt>
                <c:pt idx="690">
                  <c:v>41313</c:v>
                </c:pt>
                <c:pt idx="691">
                  <c:v>41313</c:v>
                </c:pt>
                <c:pt idx="692">
                  <c:v>41313</c:v>
                </c:pt>
                <c:pt idx="693">
                  <c:v>41313</c:v>
                </c:pt>
                <c:pt idx="694">
                  <c:v>41313</c:v>
                </c:pt>
                <c:pt idx="695">
                  <c:v>41313</c:v>
                </c:pt>
                <c:pt idx="696">
                  <c:v>41314</c:v>
                </c:pt>
                <c:pt idx="697">
                  <c:v>41314</c:v>
                </c:pt>
                <c:pt idx="698">
                  <c:v>41314</c:v>
                </c:pt>
                <c:pt idx="699">
                  <c:v>41314</c:v>
                </c:pt>
                <c:pt idx="700">
                  <c:v>41314</c:v>
                </c:pt>
                <c:pt idx="701">
                  <c:v>41314</c:v>
                </c:pt>
                <c:pt idx="702">
                  <c:v>41314</c:v>
                </c:pt>
                <c:pt idx="703">
                  <c:v>41314</c:v>
                </c:pt>
                <c:pt idx="704">
                  <c:v>41314</c:v>
                </c:pt>
                <c:pt idx="705">
                  <c:v>41314</c:v>
                </c:pt>
                <c:pt idx="706">
                  <c:v>41314</c:v>
                </c:pt>
                <c:pt idx="707">
                  <c:v>41314</c:v>
                </c:pt>
                <c:pt idx="708">
                  <c:v>41314</c:v>
                </c:pt>
                <c:pt idx="709">
                  <c:v>41314</c:v>
                </c:pt>
                <c:pt idx="710">
                  <c:v>41314</c:v>
                </c:pt>
                <c:pt idx="711">
                  <c:v>41314</c:v>
                </c:pt>
                <c:pt idx="712">
                  <c:v>41314</c:v>
                </c:pt>
                <c:pt idx="713">
                  <c:v>41314</c:v>
                </c:pt>
                <c:pt idx="714">
                  <c:v>41314</c:v>
                </c:pt>
                <c:pt idx="715">
                  <c:v>41315</c:v>
                </c:pt>
                <c:pt idx="716">
                  <c:v>41315</c:v>
                </c:pt>
                <c:pt idx="717">
                  <c:v>41315</c:v>
                </c:pt>
                <c:pt idx="718">
                  <c:v>41315</c:v>
                </c:pt>
                <c:pt idx="719">
                  <c:v>41315</c:v>
                </c:pt>
                <c:pt idx="720">
                  <c:v>41315</c:v>
                </c:pt>
                <c:pt idx="721">
                  <c:v>41315</c:v>
                </c:pt>
                <c:pt idx="722">
                  <c:v>41315</c:v>
                </c:pt>
                <c:pt idx="723">
                  <c:v>41315</c:v>
                </c:pt>
                <c:pt idx="724">
                  <c:v>41315</c:v>
                </c:pt>
                <c:pt idx="725">
                  <c:v>41315</c:v>
                </c:pt>
                <c:pt idx="726">
                  <c:v>41315</c:v>
                </c:pt>
                <c:pt idx="727">
                  <c:v>41315</c:v>
                </c:pt>
                <c:pt idx="728">
                  <c:v>41315</c:v>
                </c:pt>
                <c:pt idx="729">
                  <c:v>41315</c:v>
                </c:pt>
                <c:pt idx="730">
                  <c:v>41315</c:v>
                </c:pt>
                <c:pt idx="731">
                  <c:v>41315</c:v>
                </c:pt>
                <c:pt idx="732">
                  <c:v>41315</c:v>
                </c:pt>
                <c:pt idx="733">
                  <c:v>41315</c:v>
                </c:pt>
                <c:pt idx="734">
                  <c:v>41315</c:v>
                </c:pt>
                <c:pt idx="735">
                  <c:v>41316</c:v>
                </c:pt>
                <c:pt idx="736">
                  <c:v>41316</c:v>
                </c:pt>
                <c:pt idx="737">
                  <c:v>41316</c:v>
                </c:pt>
                <c:pt idx="738">
                  <c:v>41316</c:v>
                </c:pt>
                <c:pt idx="739">
                  <c:v>41316</c:v>
                </c:pt>
                <c:pt idx="740">
                  <c:v>41316</c:v>
                </c:pt>
                <c:pt idx="741">
                  <c:v>41316</c:v>
                </c:pt>
                <c:pt idx="742">
                  <c:v>41316</c:v>
                </c:pt>
                <c:pt idx="743">
                  <c:v>41316</c:v>
                </c:pt>
                <c:pt idx="744">
                  <c:v>41316</c:v>
                </c:pt>
                <c:pt idx="745">
                  <c:v>41316</c:v>
                </c:pt>
                <c:pt idx="746">
                  <c:v>41316</c:v>
                </c:pt>
                <c:pt idx="747">
                  <c:v>41316</c:v>
                </c:pt>
                <c:pt idx="748">
                  <c:v>41316</c:v>
                </c:pt>
                <c:pt idx="749">
                  <c:v>41316</c:v>
                </c:pt>
                <c:pt idx="750">
                  <c:v>41316</c:v>
                </c:pt>
                <c:pt idx="751">
                  <c:v>41316</c:v>
                </c:pt>
                <c:pt idx="752">
                  <c:v>41316</c:v>
                </c:pt>
                <c:pt idx="753">
                  <c:v>41316</c:v>
                </c:pt>
                <c:pt idx="754">
                  <c:v>41316</c:v>
                </c:pt>
                <c:pt idx="755">
                  <c:v>41317</c:v>
                </c:pt>
                <c:pt idx="756">
                  <c:v>41317</c:v>
                </c:pt>
                <c:pt idx="757">
                  <c:v>41317</c:v>
                </c:pt>
                <c:pt idx="758">
                  <c:v>41317</c:v>
                </c:pt>
                <c:pt idx="759">
                  <c:v>41317</c:v>
                </c:pt>
                <c:pt idx="760">
                  <c:v>41317</c:v>
                </c:pt>
                <c:pt idx="761">
                  <c:v>41317</c:v>
                </c:pt>
                <c:pt idx="762">
                  <c:v>41317</c:v>
                </c:pt>
                <c:pt idx="763">
                  <c:v>41317</c:v>
                </c:pt>
                <c:pt idx="764">
                  <c:v>41317</c:v>
                </c:pt>
                <c:pt idx="765">
                  <c:v>41317</c:v>
                </c:pt>
                <c:pt idx="766">
                  <c:v>41317</c:v>
                </c:pt>
                <c:pt idx="767">
                  <c:v>41317</c:v>
                </c:pt>
                <c:pt idx="768">
                  <c:v>41317</c:v>
                </c:pt>
                <c:pt idx="769">
                  <c:v>41317</c:v>
                </c:pt>
                <c:pt idx="770">
                  <c:v>41317</c:v>
                </c:pt>
                <c:pt idx="771">
                  <c:v>41317</c:v>
                </c:pt>
                <c:pt idx="772">
                  <c:v>41317</c:v>
                </c:pt>
                <c:pt idx="773">
                  <c:v>41317</c:v>
                </c:pt>
                <c:pt idx="774">
                  <c:v>41317</c:v>
                </c:pt>
                <c:pt idx="775">
                  <c:v>41318</c:v>
                </c:pt>
                <c:pt idx="776">
                  <c:v>41318</c:v>
                </c:pt>
                <c:pt idx="777">
                  <c:v>41318</c:v>
                </c:pt>
                <c:pt idx="778">
                  <c:v>41318</c:v>
                </c:pt>
                <c:pt idx="779">
                  <c:v>41318</c:v>
                </c:pt>
                <c:pt idx="780">
                  <c:v>41318</c:v>
                </c:pt>
                <c:pt idx="781">
                  <c:v>41318</c:v>
                </c:pt>
                <c:pt idx="782">
                  <c:v>41318</c:v>
                </c:pt>
                <c:pt idx="783">
                  <c:v>41318</c:v>
                </c:pt>
                <c:pt idx="784">
                  <c:v>41318</c:v>
                </c:pt>
                <c:pt idx="785">
                  <c:v>41318</c:v>
                </c:pt>
                <c:pt idx="786">
                  <c:v>41318</c:v>
                </c:pt>
                <c:pt idx="787">
                  <c:v>41318</c:v>
                </c:pt>
                <c:pt idx="788">
                  <c:v>41318</c:v>
                </c:pt>
                <c:pt idx="789">
                  <c:v>41318</c:v>
                </c:pt>
                <c:pt idx="790">
                  <c:v>41318</c:v>
                </c:pt>
                <c:pt idx="791">
                  <c:v>41318</c:v>
                </c:pt>
                <c:pt idx="792">
                  <c:v>41318</c:v>
                </c:pt>
                <c:pt idx="793">
                  <c:v>41318</c:v>
                </c:pt>
                <c:pt idx="794">
                  <c:v>41319</c:v>
                </c:pt>
                <c:pt idx="795">
                  <c:v>41319</c:v>
                </c:pt>
                <c:pt idx="796">
                  <c:v>41319</c:v>
                </c:pt>
                <c:pt idx="797">
                  <c:v>41319</c:v>
                </c:pt>
                <c:pt idx="798">
                  <c:v>41319</c:v>
                </c:pt>
                <c:pt idx="799">
                  <c:v>41319</c:v>
                </c:pt>
                <c:pt idx="800">
                  <c:v>41319</c:v>
                </c:pt>
                <c:pt idx="801">
                  <c:v>41319</c:v>
                </c:pt>
                <c:pt idx="802">
                  <c:v>41319</c:v>
                </c:pt>
                <c:pt idx="803">
                  <c:v>41319</c:v>
                </c:pt>
                <c:pt idx="804">
                  <c:v>41319</c:v>
                </c:pt>
                <c:pt idx="805">
                  <c:v>41319</c:v>
                </c:pt>
                <c:pt idx="806">
                  <c:v>41319</c:v>
                </c:pt>
                <c:pt idx="807">
                  <c:v>41319</c:v>
                </c:pt>
                <c:pt idx="808">
                  <c:v>41319</c:v>
                </c:pt>
                <c:pt idx="809">
                  <c:v>41319</c:v>
                </c:pt>
                <c:pt idx="810">
                  <c:v>41319</c:v>
                </c:pt>
                <c:pt idx="811">
                  <c:v>41319</c:v>
                </c:pt>
                <c:pt idx="812">
                  <c:v>41319</c:v>
                </c:pt>
                <c:pt idx="813">
                  <c:v>41319</c:v>
                </c:pt>
                <c:pt idx="814">
                  <c:v>41320</c:v>
                </c:pt>
                <c:pt idx="815">
                  <c:v>41320</c:v>
                </c:pt>
                <c:pt idx="816">
                  <c:v>41320</c:v>
                </c:pt>
                <c:pt idx="817">
                  <c:v>41320</c:v>
                </c:pt>
                <c:pt idx="818">
                  <c:v>41320</c:v>
                </c:pt>
                <c:pt idx="819">
                  <c:v>41320</c:v>
                </c:pt>
                <c:pt idx="820">
                  <c:v>41320</c:v>
                </c:pt>
                <c:pt idx="821">
                  <c:v>41320</c:v>
                </c:pt>
                <c:pt idx="822">
                  <c:v>41320</c:v>
                </c:pt>
                <c:pt idx="823">
                  <c:v>41320</c:v>
                </c:pt>
                <c:pt idx="824">
                  <c:v>41320</c:v>
                </c:pt>
                <c:pt idx="825">
                  <c:v>41320</c:v>
                </c:pt>
                <c:pt idx="826">
                  <c:v>41320</c:v>
                </c:pt>
                <c:pt idx="827">
                  <c:v>41320</c:v>
                </c:pt>
                <c:pt idx="828">
                  <c:v>41320</c:v>
                </c:pt>
                <c:pt idx="829">
                  <c:v>41320</c:v>
                </c:pt>
                <c:pt idx="830">
                  <c:v>41320</c:v>
                </c:pt>
                <c:pt idx="831">
                  <c:v>41320</c:v>
                </c:pt>
                <c:pt idx="832">
                  <c:v>41320</c:v>
                </c:pt>
                <c:pt idx="833">
                  <c:v>41320</c:v>
                </c:pt>
                <c:pt idx="834">
                  <c:v>41321</c:v>
                </c:pt>
                <c:pt idx="835">
                  <c:v>41321</c:v>
                </c:pt>
                <c:pt idx="836">
                  <c:v>41321</c:v>
                </c:pt>
                <c:pt idx="837">
                  <c:v>41321</c:v>
                </c:pt>
                <c:pt idx="838">
                  <c:v>41321</c:v>
                </c:pt>
                <c:pt idx="839">
                  <c:v>41321</c:v>
                </c:pt>
                <c:pt idx="840">
                  <c:v>41321</c:v>
                </c:pt>
                <c:pt idx="841">
                  <c:v>41321</c:v>
                </c:pt>
                <c:pt idx="842">
                  <c:v>41321</c:v>
                </c:pt>
                <c:pt idx="843">
                  <c:v>41321</c:v>
                </c:pt>
                <c:pt idx="844">
                  <c:v>41321</c:v>
                </c:pt>
                <c:pt idx="845">
                  <c:v>41321</c:v>
                </c:pt>
                <c:pt idx="846">
                  <c:v>41321</c:v>
                </c:pt>
                <c:pt idx="847">
                  <c:v>41321</c:v>
                </c:pt>
                <c:pt idx="848">
                  <c:v>41321</c:v>
                </c:pt>
                <c:pt idx="849">
                  <c:v>41321</c:v>
                </c:pt>
                <c:pt idx="850">
                  <c:v>41321</c:v>
                </c:pt>
                <c:pt idx="851">
                  <c:v>41321</c:v>
                </c:pt>
                <c:pt idx="852">
                  <c:v>41321</c:v>
                </c:pt>
                <c:pt idx="853">
                  <c:v>41321</c:v>
                </c:pt>
                <c:pt idx="854">
                  <c:v>41322</c:v>
                </c:pt>
                <c:pt idx="855">
                  <c:v>41322</c:v>
                </c:pt>
                <c:pt idx="856">
                  <c:v>41322</c:v>
                </c:pt>
                <c:pt idx="857">
                  <c:v>41322</c:v>
                </c:pt>
                <c:pt idx="858">
                  <c:v>41322</c:v>
                </c:pt>
                <c:pt idx="859">
                  <c:v>41322</c:v>
                </c:pt>
                <c:pt idx="860">
                  <c:v>41322</c:v>
                </c:pt>
                <c:pt idx="861">
                  <c:v>41322</c:v>
                </c:pt>
                <c:pt idx="862">
                  <c:v>41322</c:v>
                </c:pt>
                <c:pt idx="863">
                  <c:v>41322</c:v>
                </c:pt>
                <c:pt idx="864">
                  <c:v>41322</c:v>
                </c:pt>
                <c:pt idx="865">
                  <c:v>41322</c:v>
                </c:pt>
                <c:pt idx="866">
                  <c:v>41322</c:v>
                </c:pt>
                <c:pt idx="867">
                  <c:v>41322</c:v>
                </c:pt>
                <c:pt idx="868">
                  <c:v>41322</c:v>
                </c:pt>
                <c:pt idx="869">
                  <c:v>41322</c:v>
                </c:pt>
                <c:pt idx="870">
                  <c:v>41322</c:v>
                </c:pt>
                <c:pt idx="871">
                  <c:v>41322</c:v>
                </c:pt>
                <c:pt idx="872">
                  <c:v>41322</c:v>
                </c:pt>
                <c:pt idx="873">
                  <c:v>41322</c:v>
                </c:pt>
                <c:pt idx="874">
                  <c:v>41323</c:v>
                </c:pt>
                <c:pt idx="875">
                  <c:v>41323</c:v>
                </c:pt>
                <c:pt idx="876">
                  <c:v>41323</c:v>
                </c:pt>
                <c:pt idx="877">
                  <c:v>41323</c:v>
                </c:pt>
                <c:pt idx="878">
                  <c:v>41323</c:v>
                </c:pt>
                <c:pt idx="879">
                  <c:v>41323</c:v>
                </c:pt>
                <c:pt idx="880">
                  <c:v>41323</c:v>
                </c:pt>
                <c:pt idx="881">
                  <c:v>41323</c:v>
                </c:pt>
                <c:pt idx="882">
                  <c:v>41323</c:v>
                </c:pt>
                <c:pt idx="883">
                  <c:v>41323</c:v>
                </c:pt>
                <c:pt idx="884">
                  <c:v>41323</c:v>
                </c:pt>
                <c:pt idx="885">
                  <c:v>41323</c:v>
                </c:pt>
                <c:pt idx="886">
                  <c:v>41323</c:v>
                </c:pt>
                <c:pt idx="887">
                  <c:v>41323</c:v>
                </c:pt>
                <c:pt idx="888">
                  <c:v>41323</c:v>
                </c:pt>
                <c:pt idx="889">
                  <c:v>41323</c:v>
                </c:pt>
                <c:pt idx="890">
                  <c:v>41323</c:v>
                </c:pt>
                <c:pt idx="891">
                  <c:v>41323</c:v>
                </c:pt>
                <c:pt idx="892">
                  <c:v>41323</c:v>
                </c:pt>
                <c:pt idx="893">
                  <c:v>41324</c:v>
                </c:pt>
                <c:pt idx="894">
                  <c:v>41324</c:v>
                </c:pt>
                <c:pt idx="895">
                  <c:v>41324</c:v>
                </c:pt>
                <c:pt idx="896">
                  <c:v>41324</c:v>
                </c:pt>
                <c:pt idx="897">
                  <c:v>41324</c:v>
                </c:pt>
                <c:pt idx="898">
                  <c:v>41324</c:v>
                </c:pt>
                <c:pt idx="899">
                  <c:v>41324</c:v>
                </c:pt>
                <c:pt idx="900">
                  <c:v>41324</c:v>
                </c:pt>
                <c:pt idx="901">
                  <c:v>41324</c:v>
                </c:pt>
                <c:pt idx="902">
                  <c:v>41324</c:v>
                </c:pt>
                <c:pt idx="903">
                  <c:v>41324</c:v>
                </c:pt>
                <c:pt idx="904">
                  <c:v>41324</c:v>
                </c:pt>
                <c:pt idx="905">
                  <c:v>41324</c:v>
                </c:pt>
                <c:pt idx="906">
                  <c:v>41324</c:v>
                </c:pt>
                <c:pt idx="907">
                  <c:v>41324</c:v>
                </c:pt>
                <c:pt idx="908">
                  <c:v>41324</c:v>
                </c:pt>
                <c:pt idx="909">
                  <c:v>41324</c:v>
                </c:pt>
                <c:pt idx="910">
                  <c:v>41324</c:v>
                </c:pt>
                <c:pt idx="911">
                  <c:v>41324</c:v>
                </c:pt>
                <c:pt idx="912">
                  <c:v>41324</c:v>
                </c:pt>
                <c:pt idx="913">
                  <c:v>41325</c:v>
                </c:pt>
                <c:pt idx="914">
                  <c:v>41325</c:v>
                </c:pt>
                <c:pt idx="915">
                  <c:v>41325</c:v>
                </c:pt>
                <c:pt idx="916">
                  <c:v>41325</c:v>
                </c:pt>
                <c:pt idx="917">
                  <c:v>41325</c:v>
                </c:pt>
                <c:pt idx="918">
                  <c:v>41325</c:v>
                </c:pt>
                <c:pt idx="919">
                  <c:v>41325</c:v>
                </c:pt>
                <c:pt idx="920">
                  <c:v>41325</c:v>
                </c:pt>
                <c:pt idx="921">
                  <c:v>41325</c:v>
                </c:pt>
                <c:pt idx="922">
                  <c:v>41325</c:v>
                </c:pt>
                <c:pt idx="923">
                  <c:v>41325</c:v>
                </c:pt>
                <c:pt idx="924">
                  <c:v>41325</c:v>
                </c:pt>
                <c:pt idx="925">
                  <c:v>41325</c:v>
                </c:pt>
                <c:pt idx="926">
                  <c:v>41325</c:v>
                </c:pt>
                <c:pt idx="927">
                  <c:v>41325</c:v>
                </c:pt>
                <c:pt idx="928">
                  <c:v>41325</c:v>
                </c:pt>
                <c:pt idx="929">
                  <c:v>41325</c:v>
                </c:pt>
                <c:pt idx="930">
                  <c:v>41325</c:v>
                </c:pt>
                <c:pt idx="931">
                  <c:v>41325</c:v>
                </c:pt>
                <c:pt idx="932">
                  <c:v>41325</c:v>
                </c:pt>
                <c:pt idx="933">
                  <c:v>41326</c:v>
                </c:pt>
                <c:pt idx="934">
                  <c:v>41326</c:v>
                </c:pt>
                <c:pt idx="935">
                  <c:v>41326</c:v>
                </c:pt>
                <c:pt idx="936">
                  <c:v>41326</c:v>
                </c:pt>
                <c:pt idx="937">
                  <c:v>41326</c:v>
                </c:pt>
                <c:pt idx="938">
                  <c:v>41326</c:v>
                </c:pt>
                <c:pt idx="939">
                  <c:v>41326</c:v>
                </c:pt>
                <c:pt idx="940">
                  <c:v>41326</c:v>
                </c:pt>
                <c:pt idx="941">
                  <c:v>41326</c:v>
                </c:pt>
                <c:pt idx="942">
                  <c:v>41326</c:v>
                </c:pt>
                <c:pt idx="943">
                  <c:v>41326</c:v>
                </c:pt>
                <c:pt idx="944">
                  <c:v>41326</c:v>
                </c:pt>
                <c:pt idx="945">
                  <c:v>41326</c:v>
                </c:pt>
                <c:pt idx="946">
                  <c:v>41326</c:v>
                </c:pt>
                <c:pt idx="947">
                  <c:v>41326</c:v>
                </c:pt>
                <c:pt idx="948">
                  <c:v>41326</c:v>
                </c:pt>
                <c:pt idx="949">
                  <c:v>41326</c:v>
                </c:pt>
                <c:pt idx="950">
                  <c:v>41326</c:v>
                </c:pt>
                <c:pt idx="951">
                  <c:v>41326</c:v>
                </c:pt>
                <c:pt idx="952">
                  <c:v>41326</c:v>
                </c:pt>
                <c:pt idx="953">
                  <c:v>41327</c:v>
                </c:pt>
                <c:pt idx="954">
                  <c:v>41327</c:v>
                </c:pt>
                <c:pt idx="955">
                  <c:v>41327</c:v>
                </c:pt>
                <c:pt idx="956">
                  <c:v>41327</c:v>
                </c:pt>
                <c:pt idx="957">
                  <c:v>41327</c:v>
                </c:pt>
                <c:pt idx="958">
                  <c:v>41327</c:v>
                </c:pt>
                <c:pt idx="959">
                  <c:v>41327</c:v>
                </c:pt>
                <c:pt idx="960">
                  <c:v>41327</c:v>
                </c:pt>
                <c:pt idx="961">
                  <c:v>41327</c:v>
                </c:pt>
                <c:pt idx="962">
                  <c:v>41327</c:v>
                </c:pt>
                <c:pt idx="963">
                  <c:v>41327</c:v>
                </c:pt>
                <c:pt idx="964">
                  <c:v>41327</c:v>
                </c:pt>
                <c:pt idx="965">
                  <c:v>41327</c:v>
                </c:pt>
                <c:pt idx="966">
                  <c:v>41327</c:v>
                </c:pt>
                <c:pt idx="967">
                  <c:v>41327</c:v>
                </c:pt>
                <c:pt idx="968">
                  <c:v>41327</c:v>
                </c:pt>
                <c:pt idx="969">
                  <c:v>41327</c:v>
                </c:pt>
                <c:pt idx="970">
                  <c:v>41327</c:v>
                </c:pt>
                <c:pt idx="971">
                  <c:v>41327</c:v>
                </c:pt>
                <c:pt idx="972">
                  <c:v>41328</c:v>
                </c:pt>
                <c:pt idx="973">
                  <c:v>41328</c:v>
                </c:pt>
                <c:pt idx="974">
                  <c:v>41328</c:v>
                </c:pt>
                <c:pt idx="975">
                  <c:v>41328</c:v>
                </c:pt>
                <c:pt idx="976">
                  <c:v>41328</c:v>
                </c:pt>
                <c:pt idx="977">
                  <c:v>41328</c:v>
                </c:pt>
                <c:pt idx="978">
                  <c:v>41328</c:v>
                </c:pt>
                <c:pt idx="979">
                  <c:v>41328</c:v>
                </c:pt>
                <c:pt idx="980">
                  <c:v>41328</c:v>
                </c:pt>
                <c:pt idx="981">
                  <c:v>41328</c:v>
                </c:pt>
                <c:pt idx="982">
                  <c:v>41328</c:v>
                </c:pt>
                <c:pt idx="983">
                  <c:v>41328</c:v>
                </c:pt>
                <c:pt idx="984">
                  <c:v>41328</c:v>
                </c:pt>
                <c:pt idx="985">
                  <c:v>41328</c:v>
                </c:pt>
                <c:pt idx="986">
                  <c:v>41328</c:v>
                </c:pt>
                <c:pt idx="987">
                  <c:v>41328</c:v>
                </c:pt>
                <c:pt idx="988">
                  <c:v>41328</c:v>
                </c:pt>
                <c:pt idx="989">
                  <c:v>41328</c:v>
                </c:pt>
                <c:pt idx="990">
                  <c:v>41328</c:v>
                </c:pt>
                <c:pt idx="991">
                  <c:v>41328</c:v>
                </c:pt>
                <c:pt idx="992">
                  <c:v>41329</c:v>
                </c:pt>
                <c:pt idx="993">
                  <c:v>41329</c:v>
                </c:pt>
                <c:pt idx="994">
                  <c:v>41329</c:v>
                </c:pt>
                <c:pt idx="995">
                  <c:v>41329</c:v>
                </c:pt>
                <c:pt idx="996">
                  <c:v>41329</c:v>
                </c:pt>
                <c:pt idx="997">
                  <c:v>41329</c:v>
                </c:pt>
                <c:pt idx="998">
                  <c:v>41329</c:v>
                </c:pt>
                <c:pt idx="999">
                  <c:v>41329</c:v>
                </c:pt>
                <c:pt idx="1000">
                  <c:v>41329</c:v>
                </c:pt>
                <c:pt idx="1001">
                  <c:v>41329</c:v>
                </c:pt>
                <c:pt idx="1002">
                  <c:v>41329</c:v>
                </c:pt>
                <c:pt idx="1003">
                  <c:v>41329</c:v>
                </c:pt>
                <c:pt idx="1004">
                  <c:v>41329</c:v>
                </c:pt>
                <c:pt idx="1005">
                  <c:v>41329</c:v>
                </c:pt>
                <c:pt idx="1006">
                  <c:v>41329</c:v>
                </c:pt>
                <c:pt idx="1007">
                  <c:v>41329</c:v>
                </c:pt>
                <c:pt idx="1008">
                  <c:v>41329</c:v>
                </c:pt>
                <c:pt idx="1009">
                  <c:v>41329</c:v>
                </c:pt>
                <c:pt idx="1010">
                  <c:v>41329</c:v>
                </c:pt>
                <c:pt idx="1011">
                  <c:v>41329</c:v>
                </c:pt>
                <c:pt idx="1012">
                  <c:v>41330</c:v>
                </c:pt>
                <c:pt idx="1013">
                  <c:v>41330</c:v>
                </c:pt>
                <c:pt idx="1014">
                  <c:v>41330</c:v>
                </c:pt>
                <c:pt idx="1015">
                  <c:v>41330</c:v>
                </c:pt>
                <c:pt idx="1016">
                  <c:v>41330</c:v>
                </c:pt>
                <c:pt idx="1017">
                  <c:v>41330</c:v>
                </c:pt>
                <c:pt idx="1018">
                  <c:v>41330</c:v>
                </c:pt>
                <c:pt idx="1019">
                  <c:v>41330</c:v>
                </c:pt>
                <c:pt idx="1020">
                  <c:v>41330</c:v>
                </c:pt>
                <c:pt idx="1021">
                  <c:v>41330</c:v>
                </c:pt>
                <c:pt idx="1022">
                  <c:v>41330</c:v>
                </c:pt>
                <c:pt idx="1023">
                  <c:v>41330</c:v>
                </c:pt>
                <c:pt idx="1024">
                  <c:v>41330</c:v>
                </c:pt>
                <c:pt idx="1025">
                  <c:v>41330</c:v>
                </c:pt>
                <c:pt idx="1026">
                  <c:v>41330</c:v>
                </c:pt>
                <c:pt idx="1027">
                  <c:v>41330</c:v>
                </c:pt>
                <c:pt idx="1028">
                  <c:v>41330</c:v>
                </c:pt>
                <c:pt idx="1029">
                  <c:v>41330</c:v>
                </c:pt>
                <c:pt idx="1030">
                  <c:v>41330</c:v>
                </c:pt>
                <c:pt idx="1031">
                  <c:v>41330</c:v>
                </c:pt>
                <c:pt idx="1032">
                  <c:v>41331</c:v>
                </c:pt>
                <c:pt idx="1033">
                  <c:v>41331</c:v>
                </c:pt>
                <c:pt idx="1034">
                  <c:v>41331</c:v>
                </c:pt>
                <c:pt idx="1035">
                  <c:v>41331</c:v>
                </c:pt>
                <c:pt idx="1036">
                  <c:v>41331</c:v>
                </c:pt>
                <c:pt idx="1037">
                  <c:v>41331</c:v>
                </c:pt>
                <c:pt idx="1038">
                  <c:v>41331</c:v>
                </c:pt>
                <c:pt idx="1039">
                  <c:v>41331</c:v>
                </c:pt>
                <c:pt idx="1040">
                  <c:v>41331</c:v>
                </c:pt>
                <c:pt idx="1041">
                  <c:v>41331</c:v>
                </c:pt>
                <c:pt idx="1042">
                  <c:v>41331</c:v>
                </c:pt>
                <c:pt idx="1043">
                  <c:v>41331</c:v>
                </c:pt>
                <c:pt idx="1044">
                  <c:v>41331</c:v>
                </c:pt>
                <c:pt idx="1045">
                  <c:v>41331</c:v>
                </c:pt>
                <c:pt idx="1046">
                  <c:v>41331</c:v>
                </c:pt>
                <c:pt idx="1047">
                  <c:v>41331</c:v>
                </c:pt>
                <c:pt idx="1048">
                  <c:v>41331</c:v>
                </c:pt>
                <c:pt idx="1049">
                  <c:v>41331</c:v>
                </c:pt>
                <c:pt idx="1050">
                  <c:v>41331</c:v>
                </c:pt>
                <c:pt idx="1051">
                  <c:v>41331</c:v>
                </c:pt>
                <c:pt idx="1052">
                  <c:v>41332</c:v>
                </c:pt>
                <c:pt idx="1053">
                  <c:v>41332</c:v>
                </c:pt>
                <c:pt idx="1054">
                  <c:v>41332</c:v>
                </c:pt>
                <c:pt idx="1055">
                  <c:v>41332</c:v>
                </c:pt>
                <c:pt idx="1056">
                  <c:v>41332</c:v>
                </c:pt>
                <c:pt idx="1057">
                  <c:v>41332</c:v>
                </c:pt>
                <c:pt idx="1058">
                  <c:v>41332</c:v>
                </c:pt>
                <c:pt idx="1059">
                  <c:v>41332</c:v>
                </c:pt>
                <c:pt idx="1060">
                  <c:v>41332</c:v>
                </c:pt>
                <c:pt idx="1061">
                  <c:v>41332</c:v>
                </c:pt>
                <c:pt idx="1062">
                  <c:v>41332</c:v>
                </c:pt>
                <c:pt idx="1063">
                  <c:v>41332</c:v>
                </c:pt>
                <c:pt idx="1064">
                  <c:v>41332</c:v>
                </c:pt>
                <c:pt idx="1065">
                  <c:v>41332</c:v>
                </c:pt>
                <c:pt idx="1066">
                  <c:v>41332</c:v>
                </c:pt>
                <c:pt idx="1067">
                  <c:v>41332</c:v>
                </c:pt>
                <c:pt idx="1068">
                  <c:v>41332</c:v>
                </c:pt>
                <c:pt idx="1069">
                  <c:v>41332</c:v>
                </c:pt>
                <c:pt idx="1070">
                  <c:v>41332</c:v>
                </c:pt>
                <c:pt idx="1071">
                  <c:v>41333</c:v>
                </c:pt>
                <c:pt idx="1072">
                  <c:v>41333</c:v>
                </c:pt>
                <c:pt idx="1073">
                  <c:v>41333</c:v>
                </c:pt>
                <c:pt idx="1074">
                  <c:v>41333</c:v>
                </c:pt>
                <c:pt idx="1075">
                  <c:v>41333</c:v>
                </c:pt>
                <c:pt idx="1076">
                  <c:v>41333</c:v>
                </c:pt>
                <c:pt idx="1077">
                  <c:v>41333</c:v>
                </c:pt>
                <c:pt idx="1078">
                  <c:v>41333</c:v>
                </c:pt>
                <c:pt idx="1079">
                  <c:v>41333</c:v>
                </c:pt>
                <c:pt idx="1080">
                  <c:v>41333</c:v>
                </c:pt>
                <c:pt idx="1081">
                  <c:v>41333</c:v>
                </c:pt>
                <c:pt idx="1082">
                  <c:v>41333</c:v>
                </c:pt>
                <c:pt idx="1083">
                  <c:v>41333</c:v>
                </c:pt>
                <c:pt idx="1084">
                  <c:v>41333</c:v>
                </c:pt>
                <c:pt idx="1085">
                  <c:v>41333</c:v>
                </c:pt>
                <c:pt idx="1086">
                  <c:v>41333</c:v>
                </c:pt>
                <c:pt idx="1087">
                  <c:v>41333</c:v>
                </c:pt>
                <c:pt idx="1088">
                  <c:v>41333</c:v>
                </c:pt>
                <c:pt idx="1089">
                  <c:v>41333</c:v>
                </c:pt>
                <c:pt idx="1090">
                  <c:v>41333</c:v>
                </c:pt>
                <c:pt idx="1091">
                  <c:v>41334</c:v>
                </c:pt>
                <c:pt idx="1092">
                  <c:v>41334</c:v>
                </c:pt>
                <c:pt idx="1093">
                  <c:v>41334</c:v>
                </c:pt>
                <c:pt idx="1094">
                  <c:v>41334</c:v>
                </c:pt>
                <c:pt idx="1095">
                  <c:v>41334</c:v>
                </c:pt>
                <c:pt idx="1096">
                  <c:v>41334</c:v>
                </c:pt>
                <c:pt idx="1097">
                  <c:v>41334</c:v>
                </c:pt>
                <c:pt idx="1098">
                  <c:v>41334</c:v>
                </c:pt>
                <c:pt idx="1099">
                  <c:v>41334</c:v>
                </c:pt>
                <c:pt idx="1100">
                  <c:v>41334</c:v>
                </c:pt>
                <c:pt idx="1101">
                  <c:v>41334</c:v>
                </c:pt>
                <c:pt idx="1102">
                  <c:v>41334</c:v>
                </c:pt>
                <c:pt idx="1103">
                  <c:v>41334</c:v>
                </c:pt>
                <c:pt idx="1104">
                  <c:v>41334</c:v>
                </c:pt>
                <c:pt idx="1105">
                  <c:v>41334</c:v>
                </c:pt>
                <c:pt idx="1106">
                  <c:v>41334</c:v>
                </c:pt>
                <c:pt idx="1107">
                  <c:v>41334</c:v>
                </c:pt>
                <c:pt idx="1108">
                  <c:v>41334</c:v>
                </c:pt>
                <c:pt idx="1109">
                  <c:v>41334</c:v>
                </c:pt>
                <c:pt idx="1110">
                  <c:v>41334</c:v>
                </c:pt>
                <c:pt idx="1111">
                  <c:v>41335</c:v>
                </c:pt>
                <c:pt idx="1112">
                  <c:v>41335</c:v>
                </c:pt>
                <c:pt idx="1113">
                  <c:v>41335</c:v>
                </c:pt>
                <c:pt idx="1114">
                  <c:v>41335</c:v>
                </c:pt>
                <c:pt idx="1115">
                  <c:v>41335</c:v>
                </c:pt>
                <c:pt idx="1116">
                  <c:v>41335</c:v>
                </c:pt>
                <c:pt idx="1117">
                  <c:v>41335</c:v>
                </c:pt>
                <c:pt idx="1118">
                  <c:v>41335</c:v>
                </c:pt>
                <c:pt idx="1119">
                  <c:v>41335</c:v>
                </c:pt>
                <c:pt idx="1120">
                  <c:v>41335</c:v>
                </c:pt>
                <c:pt idx="1121">
                  <c:v>41335</c:v>
                </c:pt>
                <c:pt idx="1122">
                  <c:v>41335</c:v>
                </c:pt>
                <c:pt idx="1123">
                  <c:v>41335</c:v>
                </c:pt>
                <c:pt idx="1124">
                  <c:v>41335</c:v>
                </c:pt>
                <c:pt idx="1125">
                  <c:v>41335</c:v>
                </c:pt>
                <c:pt idx="1126">
                  <c:v>41335</c:v>
                </c:pt>
                <c:pt idx="1127">
                  <c:v>41335</c:v>
                </c:pt>
                <c:pt idx="1128">
                  <c:v>41335</c:v>
                </c:pt>
                <c:pt idx="1129">
                  <c:v>41335</c:v>
                </c:pt>
                <c:pt idx="1130">
                  <c:v>41335</c:v>
                </c:pt>
                <c:pt idx="1131">
                  <c:v>41336</c:v>
                </c:pt>
                <c:pt idx="1132">
                  <c:v>41336</c:v>
                </c:pt>
                <c:pt idx="1133">
                  <c:v>41336</c:v>
                </c:pt>
                <c:pt idx="1134">
                  <c:v>41336</c:v>
                </c:pt>
                <c:pt idx="1135">
                  <c:v>41336</c:v>
                </c:pt>
                <c:pt idx="1136">
                  <c:v>41336</c:v>
                </c:pt>
                <c:pt idx="1137">
                  <c:v>41336</c:v>
                </c:pt>
                <c:pt idx="1138">
                  <c:v>41336</c:v>
                </c:pt>
                <c:pt idx="1139">
                  <c:v>41336</c:v>
                </c:pt>
                <c:pt idx="1140">
                  <c:v>41336</c:v>
                </c:pt>
                <c:pt idx="1141">
                  <c:v>41336</c:v>
                </c:pt>
                <c:pt idx="1142">
                  <c:v>41336</c:v>
                </c:pt>
                <c:pt idx="1143">
                  <c:v>41336</c:v>
                </c:pt>
                <c:pt idx="1144">
                  <c:v>41336</c:v>
                </c:pt>
                <c:pt idx="1145">
                  <c:v>41336</c:v>
                </c:pt>
                <c:pt idx="1146">
                  <c:v>41336</c:v>
                </c:pt>
                <c:pt idx="1147">
                  <c:v>41336</c:v>
                </c:pt>
                <c:pt idx="1148">
                  <c:v>41336</c:v>
                </c:pt>
                <c:pt idx="1149">
                  <c:v>41336</c:v>
                </c:pt>
                <c:pt idx="1150">
                  <c:v>41337</c:v>
                </c:pt>
                <c:pt idx="1151">
                  <c:v>41337</c:v>
                </c:pt>
                <c:pt idx="1152">
                  <c:v>41337</c:v>
                </c:pt>
                <c:pt idx="1153">
                  <c:v>41337</c:v>
                </c:pt>
                <c:pt idx="1154">
                  <c:v>41337</c:v>
                </c:pt>
                <c:pt idx="1155">
                  <c:v>41337</c:v>
                </c:pt>
                <c:pt idx="1156">
                  <c:v>41337</c:v>
                </c:pt>
                <c:pt idx="1157">
                  <c:v>41337</c:v>
                </c:pt>
                <c:pt idx="1158">
                  <c:v>41337</c:v>
                </c:pt>
                <c:pt idx="1159">
                  <c:v>41337</c:v>
                </c:pt>
                <c:pt idx="1160">
                  <c:v>41337</c:v>
                </c:pt>
                <c:pt idx="1161">
                  <c:v>41337</c:v>
                </c:pt>
                <c:pt idx="1162">
                  <c:v>41337</c:v>
                </c:pt>
                <c:pt idx="1163">
                  <c:v>41337</c:v>
                </c:pt>
                <c:pt idx="1164">
                  <c:v>41337</c:v>
                </c:pt>
                <c:pt idx="1165">
                  <c:v>41337</c:v>
                </c:pt>
                <c:pt idx="1166">
                  <c:v>41337</c:v>
                </c:pt>
                <c:pt idx="1167">
                  <c:v>41337</c:v>
                </c:pt>
                <c:pt idx="1168">
                  <c:v>41337</c:v>
                </c:pt>
                <c:pt idx="1169">
                  <c:v>41337</c:v>
                </c:pt>
                <c:pt idx="1170">
                  <c:v>41338</c:v>
                </c:pt>
                <c:pt idx="1171">
                  <c:v>41338</c:v>
                </c:pt>
                <c:pt idx="1172">
                  <c:v>41338</c:v>
                </c:pt>
                <c:pt idx="1173">
                  <c:v>41338</c:v>
                </c:pt>
                <c:pt idx="1174">
                  <c:v>41338</c:v>
                </c:pt>
                <c:pt idx="1175">
                  <c:v>41338</c:v>
                </c:pt>
                <c:pt idx="1176">
                  <c:v>41338</c:v>
                </c:pt>
                <c:pt idx="1177">
                  <c:v>41338</c:v>
                </c:pt>
                <c:pt idx="1178">
                  <c:v>41338</c:v>
                </c:pt>
                <c:pt idx="1179">
                  <c:v>41338</c:v>
                </c:pt>
                <c:pt idx="1180">
                  <c:v>41338</c:v>
                </c:pt>
                <c:pt idx="1181">
                  <c:v>41338</c:v>
                </c:pt>
                <c:pt idx="1182">
                  <c:v>41338</c:v>
                </c:pt>
                <c:pt idx="1183">
                  <c:v>41338</c:v>
                </c:pt>
                <c:pt idx="1184">
                  <c:v>41338</c:v>
                </c:pt>
                <c:pt idx="1185">
                  <c:v>41338</c:v>
                </c:pt>
                <c:pt idx="1186">
                  <c:v>41338</c:v>
                </c:pt>
                <c:pt idx="1187">
                  <c:v>41338</c:v>
                </c:pt>
                <c:pt idx="1188">
                  <c:v>41338</c:v>
                </c:pt>
                <c:pt idx="1189">
                  <c:v>41338</c:v>
                </c:pt>
                <c:pt idx="1190">
                  <c:v>41339</c:v>
                </c:pt>
                <c:pt idx="1191">
                  <c:v>41339</c:v>
                </c:pt>
                <c:pt idx="1192">
                  <c:v>41339</c:v>
                </c:pt>
                <c:pt idx="1193">
                  <c:v>41339</c:v>
                </c:pt>
                <c:pt idx="1194">
                  <c:v>41339</c:v>
                </c:pt>
                <c:pt idx="1195">
                  <c:v>41339</c:v>
                </c:pt>
                <c:pt idx="1196">
                  <c:v>41339</c:v>
                </c:pt>
                <c:pt idx="1197">
                  <c:v>41339</c:v>
                </c:pt>
                <c:pt idx="1198">
                  <c:v>41339</c:v>
                </c:pt>
                <c:pt idx="1199">
                  <c:v>41339</c:v>
                </c:pt>
                <c:pt idx="1200">
                  <c:v>41339</c:v>
                </c:pt>
                <c:pt idx="1201">
                  <c:v>41339</c:v>
                </c:pt>
                <c:pt idx="1202">
                  <c:v>41339</c:v>
                </c:pt>
                <c:pt idx="1203">
                  <c:v>41339</c:v>
                </c:pt>
                <c:pt idx="1204">
                  <c:v>41339</c:v>
                </c:pt>
                <c:pt idx="1205">
                  <c:v>41339</c:v>
                </c:pt>
                <c:pt idx="1206">
                  <c:v>41339</c:v>
                </c:pt>
                <c:pt idx="1207">
                  <c:v>41339</c:v>
                </c:pt>
                <c:pt idx="1208">
                  <c:v>41339</c:v>
                </c:pt>
                <c:pt idx="1209">
                  <c:v>41339</c:v>
                </c:pt>
                <c:pt idx="1210">
                  <c:v>41340</c:v>
                </c:pt>
                <c:pt idx="1211">
                  <c:v>41340</c:v>
                </c:pt>
                <c:pt idx="1212">
                  <c:v>41340</c:v>
                </c:pt>
                <c:pt idx="1213">
                  <c:v>41340</c:v>
                </c:pt>
                <c:pt idx="1214">
                  <c:v>41340</c:v>
                </c:pt>
                <c:pt idx="1215">
                  <c:v>41340</c:v>
                </c:pt>
                <c:pt idx="1216">
                  <c:v>41340</c:v>
                </c:pt>
                <c:pt idx="1217">
                  <c:v>41340</c:v>
                </c:pt>
                <c:pt idx="1218">
                  <c:v>41340</c:v>
                </c:pt>
                <c:pt idx="1219">
                  <c:v>41340</c:v>
                </c:pt>
                <c:pt idx="1220">
                  <c:v>41340</c:v>
                </c:pt>
                <c:pt idx="1221">
                  <c:v>41340</c:v>
                </c:pt>
                <c:pt idx="1222">
                  <c:v>41340</c:v>
                </c:pt>
                <c:pt idx="1223">
                  <c:v>41340</c:v>
                </c:pt>
                <c:pt idx="1224">
                  <c:v>41340</c:v>
                </c:pt>
                <c:pt idx="1225">
                  <c:v>41340</c:v>
                </c:pt>
                <c:pt idx="1226">
                  <c:v>41340</c:v>
                </c:pt>
                <c:pt idx="1227">
                  <c:v>41340</c:v>
                </c:pt>
                <c:pt idx="1228">
                  <c:v>41340</c:v>
                </c:pt>
                <c:pt idx="1229">
                  <c:v>41340</c:v>
                </c:pt>
                <c:pt idx="1230">
                  <c:v>41341</c:v>
                </c:pt>
                <c:pt idx="1231">
                  <c:v>41341</c:v>
                </c:pt>
                <c:pt idx="1232">
                  <c:v>41341</c:v>
                </c:pt>
                <c:pt idx="1233">
                  <c:v>41341</c:v>
                </c:pt>
                <c:pt idx="1234">
                  <c:v>41341</c:v>
                </c:pt>
                <c:pt idx="1235">
                  <c:v>41341</c:v>
                </c:pt>
                <c:pt idx="1236">
                  <c:v>41341</c:v>
                </c:pt>
                <c:pt idx="1237">
                  <c:v>41341</c:v>
                </c:pt>
                <c:pt idx="1238">
                  <c:v>41341</c:v>
                </c:pt>
                <c:pt idx="1239">
                  <c:v>41341</c:v>
                </c:pt>
                <c:pt idx="1240">
                  <c:v>41341</c:v>
                </c:pt>
                <c:pt idx="1241">
                  <c:v>41341</c:v>
                </c:pt>
                <c:pt idx="1242">
                  <c:v>41341</c:v>
                </c:pt>
                <c:pt idx="1243">
                  <c:v>41341</c:v>
                </c:pt>
                <c:pt idx="1244">
                  <c:v>41341</c:v>
                </c:pt>
                <c:pt idx="1245">
                  <c:v>41341</c:v>
                </c:pt>
                <c:pt idx="1246">
                  <c:v>41341</c:v>
                </c:pt>
                <c:pt idx="1247">
                  <c:v>41341</c:v>
                </c:pt>
                <c:pt idx="1248">
                  <c:v>41341</c:v>
                </c:pt>
                <c:pt idx="1249">
                  <c:v>41342</c:v>
                </c:pt>
                <c:pt idx="1250">
                  <c:v>41342</c:v>
                </c:pt>
                <c:pt idx="1251">
                  <c:v>41342</c:v>
                </c:pt>
                <c:pt idx="1252">
                  <c:v>41342</c:v>
                </c:pt>
                <c:pt idx="1253">
                  <c:v>41342</c:v>
                </c:pt>
                <c:pt idx="1254">
                  <c:v>41342</c:v>
                </c:pt>
                <c:pt idx="1255">
                  <c:v>41342</c:v>
                </c:pt>
                <c:pt idx="1256">
                  <c:v>41342</c:v>
                </c:pt>
                <c:pt idx="1257">
                  <c:v>41342</c:v>
                </c:pt>
                <c:pt idx="1258">
                  <c:v>41342</c:v>
                </c:pt>
                <c:pt idx="1259">
                  <c:v>41342</c:v>
                </c:pt>
                <c:pt idx="1260">
                  <c:v>41342</c:v>
                </c:pt>
                <c:pt idx="1261">
                  <c:v>41342</c:v>
                </c:pt>
                <c:pt idx="1262">
                  <c:v>41342</c:v>
                </c:pt>
                <c:pt idx="1263">
                  <c:v>41342</c:v>
                </c:pt>
                <c:pt idx="1264">
                  <c:v>41342</c:v>
                </c:pt>
                <c:pt idx="1265">
                  <c:v>41342</c:v>
                </c:pt>
                <c:pt idx="1266">
                  <c:v>41342</c:v>
                </c:pt>
                <c:pt idx="1267">
                  <c:v>41342</c:v>
                </c:pt>
                <c:pt idx="1268">
                  <c:v>41342</c:v>
                </c:pt>
                <c:pt idx="1269">
                  <c:v>41343</c:v>
                </c:pt>
                <c:pt idx="1270">
                  <c:v>41343</c:v>
                </c:pt>
                <c:pt idx="1271">
                  <c:v>41343</c:v>
                </c:pt>
                <c:pt idx="1272">
                  <c:v>41343</c:v>
                </c:pt>
                <c:pt idx="1273">
                  <c:v>41343</c:v>
                </c:pt>
                <c:pt idx="1274">
                  <c:v>41343</c:v>
                </c:pt>
                <c:pt idx="1275">
                  <c:v>41343</c:v>
                </c:pt>
                <c:pt idx="1276">
                  <c:v>41343</c:v>
                </c:pt>
                <c:pt idx="1277">
                  <c:v>41343</c:v>
                </c:pt>
                <c:pt idx="1278">
                  <c:v>41343</c:v>
                </c:pt>
                <c:pt idx="1279">
                  <c:v>41343</c:v>
                </c:pt>
                <c:pt idx="1280">
                  <c:v>41343</c:v>
                </c:pt>
                <c:pt idx="1281">
                  <c:v>41343</c:v>
                </c:pt>
                <c:pt idx="1282">
                  <c:v>41343</c:v>
                </c:pt>
                <c:pt idx="1283">
                  <c:v>41343</c:v>
                </c:pt>
                <c:pt idx="1284">
                  <c:v>41343</c:v>
                </c:pt>
                <c:pt idx="1285">
                  <c:v>41343</c:v>
                </c:pt>
                <c:pt idx="1286">
                  <c:v>41343</c:v>
                </c:pt>
                <c:pt idx="1287">
                  <c:v>41343</c:v>
                </c:pt>
                <c:pt idx="1288">
                  <c:v>41343</c:v>
                </c:pt>
                <c:pt idx="1289">
                  <c:v>41344</c:v>
                </c:pt>
                <c:pt idx="1290">
                  <c:v>41344</c:v>
                </c:pt>
                <c:pt idx="1291">
                  <c:v>41344</c:v>
                </c:pt>
                <c:pt idx="1292">
                  <c:v>41344</c:v>
                </c:pt>
                <c:pt idx="1293">
                  <c:v>41344</c:v>
                </c:pt>
                <c:pt idx="1294">
                  <c:v>41344</c:v>
                </c:pt>
                <c:pt idx="1295">
                  <c:v>41344</c:v>
                </c:pt>
                <c:pt idx="1296">
                  <c:v>41344</c:v>
                </c:pt>
                <c:pt idx="1297">
                  <c:v>41344</c:v>
                </c:pt>
                <c:pt idx="1298">
                  <c:v>41344</c:v>
                </c:pt>
                <c:pt idx="1299">
                  <c:v>41344</c:v>
                </c:pt>
                <c:pt idx="1300">
                  <c:v>41344</c:v>
                </c:pt>
                <c:pt idx="1301">
                  <c:v>41344</c:v>
                </c:pt>
                <c:pt idx="1302">
                  <c:v>41344</c:v>
                </c:pt>
                <c:pt idx="1303">
                  <c:v>41344</c:v>
                </c:pt>
                <c:pt idx="1304">
                  <c:v>41344</c:v>
                </c:pt>
                <c:pt idx="1305">
                  <c:v>41344</c:v>
                </c:pt>
                <c:pt idx="1306">
                  <c:v>41344</c:v>
                </c:pt>
                <c:pt idx="1307">
                  <c:v>41344</c:v>
                </c:pt>
                <c:pt idx="1308">
                  <c:v>41344</c:v>
                </c:pt>
                <c:pt idx="1309">
                  <c:v>41345</c:v>
                </c:pt>
                <c:pt idx="1310">
                  <c:v>41345</c:v>
                </c:pt>
                <c:pt idx="1311">
                  <c:v>41345</c:v>
                </c:pt>
                <c:pt idx="1312">
                  <c:v>41345</c:v>
                </c:pt>
                <c:pt idx="1313">
                  <c:v>41345</c:v>
                </c:pt>
                <c:pt idx="1314">
                  <c:v>41345</c:v>
                </c:pt>
                <c:pt idx="1315">
                  <c:v>41345</c:v>
                </c:pt>
                <c:pt idx="1316">
                  <c:v>41345</c:v>
                </c:pt>
                <c:pt idx="1317">
                  <c:v>41345</c:v>
                </c:pt>
                <c:pt idx="1318">
                  <c:v>41345</c:v>
                </c:pt>
                <c:pt idx="1319">
                  <c:v>41345</c:v>
                </c:pt>
                <c:pt idx="1320">
                  <c:v>41345</c:v>
                </c:pt>
                <c:pt idx="1321">
                  <c:v>41345</c:v>
                </c:pt>
                <c:pt idx="1322">
                  <c:v>41345</c:v>
                </c:pt>
                <c:pt idx="1323">
                  <c:v>41345</c:v>
                </c:pt>
                <c:pt idx="1324">
                  <c:v>41345</c:v>
                </c:pt>
                <c:pt idx="1325">
                  <c:v>41345</c:v>
                </c:pt>
                <c:pt idx="1326">
                  <c:v>41345</c:v>
                </c:pt>
                <c:pt idx="1327">
                  <c:v>41345</c:v>
                </c:pt>
                <c:pt idx="1328">
                  <c:v>41345</c:v>
                </c:pt>
                <c:pt idx="1329">
                  <c:v>41346</c:v>
                </c:pt>
                <c:pt idx="1330">
                  <c:v>41346</c:v>
                </c:pt>
                <c:pt idx="1331">
                  <c:v>41346</c:v>
                </c:pt>
                <c:pt idx="1332">
                  <c:v>41346</c:v>
                </c:pt>
                <c:pt idx="1333">
                  <c:v>41346</c:v>
                </c:pt>
                <c:pt idx="1334">
                  <c:v>41346</c:v>
                </c:pt>
                <c:pt idx="1335">
                  <c:v>41346</c:v>
                </c:pt>
                <c:pt idx="1336">
                  <c:v>41346</c:v>
                </c:pt>
                <c:pt idx="1337">
                  <c:v>41346</c:v>
                </c:pt>
                <c:pt idx="1338">
                  <c:v>41346</c:v>
                </c:pt>
                <c:pt idx="1339">
                  <c:v>41346</c:v>
                </c:pt>
                <c:pt idx="1340">
                  <c:v>41346</c:v>
                </c:pt>
                <c:pt idx="1341">
                  <c:v>41346</c:v>
                </c:pt>
                <c:pt idx="1342">
                  <c:v>41346</c:v>
                </c:pt>
                <c:pt idx="1343">
                  <c:v>41346</c:v>
                </c:pt>
                <c:pt idx="1344">
                  <c:v>41346</c:v>
                </c:pt>
                <c:pt idx="1345">
                  <c:v>41346</c:v>
                </c:pt>
                <c:pt idx="1346">
                  <c:v>41346</c:v>
                </c:pt>
                <c:pt idx="1347">
                  <c:v>41346</c:v>
                </c:pt>
                <c:pt idx="1348">
                  <c:v>41346</c:v>
                </c:pt>
                <c:pt idx="1349">
                  <c:v>41347</c:v>
                </c:pt>
                <c:pt idx="1350">
                  <c:v>41347</c:v>
                </c:pt>
                <c:pt idx="1351">
                  <c:v>41347</c:v>
                </c:pt>
                <c:pt idx="1352">
                  <c:v>41347</c:v>
                </c:pt>
                <c:pt idx="1353">
                  <c:v>41347</c:v>
                </c:pt>
                <c:pt idx="1354">
                  <c:v>41347</c:v>
                </c:pt>
                <c:pt idx="1355">
                  <c:v>41347</c:v>
                </c:pt>
                <c:pt idx="1356">
                  <c:v>41347</c:v>
                </c:pt>
                <c:pt idx="1357">
                  <c:v>41347</c:v>
                </c:pt>
                <c:pt idx="1358">
                  <c:v>41347</c:v>
                </c:pt>
                <c:pt idx="1359">
                  <c:v>41347</c:v>
                </c:pt>
                <c:pt idx="1360">
                  <c:v>41347</c:v>
                </c:pt>
                <c:pt idx="1361">
                  <c:v>41347</c:v>
                </c:pt>
                <c:pt idx="1362">
                  <c:v>41347</c:v>
                </c:pt>
                <c:pt idx="1363">
                  <c:v>41347</c:v>
                </c:pt>
                <c:pt idx="1364">
                  <c:v>41347</c:v>
                </c:pt>
                <c:pt idx="1365">
                  <c:v>41347</c:v>
                </c:pt>
                <c:pt idx="1366">
                  <c:v>41347</c:v>
                </c:pt>
                <c:pt idx="1367">
                  <c:v>41347</c:v>
                </c:pt>
                <c:pt idx="1368">
                  <c:v>41347</c:v>
                </c:pt>
                <c:pt idx="1369">
                  <c:v>41348</c:v>
                </c:pt>
                <c:pt idx="1370">
                  <c:v>41348</c:v>
                </c:pt>
                <c:pt idx="1371">
                  <c:v>41348</c:v>
                </c:pt>
                <c:pt idx="1372">
                  <c:v>41348</c:v>
                </c:pt>
                <c:pt idx="1373">
                  <c:v>41348</c:v>
                </c:pt>
                <c:pt idx="1374">
                  <c:v>41348</c:v>
                </c:pt>
                <c:pt idx="1375">
                  <c:v>41348</c:v>
                </c:pt>
                <c:pt idx="1376">
                  <c:v>41348</c:v>
                </c:pt>
                <c:pt idx="1377">
                  <c:v>41348</c:v>
                </c:pt>
                <c:pt idx="1378">
                  <c:v>41348</c:v>
                </c:pt>
                <c:pt idx="1379">
                  <c:v>41348</c:v>
                </c:pt>
                <c:pt idx="1380">
                  <c:v>41348</c:v>
                </c:pt>
                <c:pt idx="1381">
                  <c:v>41348</c:v>
                </c:pt>
                <c:pt idx="1382">
                  <c:v>41348</c:v>
                </c:pt>
                <c:pt idx="1383">
                  <c:v>41348</c:v>
                </c:pt>
                <c:pt idx="1384">
                  <c:v>41348</c:v>
                </c:pt>
                <c:pt idx="1385">
                  <c:v>41348</c:v>
                </c:pt>
                <c:pt idx="1386">
                  <c:v>41348</c:v>
                </c:pt>
                <c:pt idx="1387">
                  <c:v>41348</c:v>
                </c:pt>
                <c:pt idx="1388">
                  <c:v>41348</c:v>
                </c:pt>
                <c:pt idx="1389">
                  <c:v>41349</c:v>
                </c:pt>
                <c:pt idx="1390">
                  <c:v>41349</c:v>
                </c:pt>
                <c:pt idx="1391">
                  <c:v>41349</c:v>
                </c:pt>
                <c:pt idx="1392">
                  <c:v>41349</c:v>
                </c:pt>
                <c:pt idx="1393">
                  <c:v>41349</c:v>
                </c:pt>
                <c:pt idx="1394">
                  <c:v>41349</c:v>
                </c:pt>
                <c:pt idx="1395">
                  <c:v>41349</c:v>
                </c:pt>
                <c:pt idx="1396">
                  <c:v>41349</c:v>
                </c:pt>
                <c:pt idx="1397">
                  <c:v>41349</c:v>
                </c:pt>
                <c:pt idx="1398">
                  <c:v>41349</c:v>
                </c:pt>
                <c:pt idx="1399">
                  <c:v>41349</c:v>
                </c:pt>
                <c:pt idx="1400">
                  <c:v>41349</c:v>
                </c:pt>
                <c:pt idx="1401">
                  <c:v>41349</c:v>
                </c:pt>
                <c:pt idx="1402">
                  <c:v>41349</c:v>
                </c:pt>
                <c:pt idx="1403">
                  <c:v>41349</c:v>
                </c:pt>
                <c:pt idx="1404">
                  <c:v>41349</c:v>
                </c:pt>
                <c:pt idx="1405">
                  <c:v>41349</c:v>
                </c:pt>
                <c:pt idx="1406">
                  <c:v>41349</c:v>
                </c:pt>
                <c:pt idx="1407">
                  <c:v>41349</c:v>
                </c:pt>
                <c:pt idx="1408">
                  <c:v>41349</c:v>
                </c:pt>
                <c:pt idx="1409">
                  <c:v>41350</c:v>
                </c:pt>
                <c:pt idx="1410">
                  <c:v>41350</c:v>
                </c:pt>
                <c:pt idx="1411">
                  <c:v>41350</c:v>
                </c:pt>
                <c:pt idx="1412">
                  <c:v>41350</c:v>
                </c:pt>
                <c:pt idx="1413">
                  <c:v>41350</c:v>
                </c:pt>
                <c:pt idx="1414">
                  <c:v>41350</c:v>
                </c:pt>
                <c:pt idx="1415">
                  <c:v>41350</c:v>
                </c:pt>
                <c:pt idx="1416">
                  <c:v>41350</c:v>
                </c:pt>
                <c:pt idx="1417">
                  <c:v>41350</c:v>
                </c:pt>
                <c:pt idx="1418">
                  <c:v>41350</c:v>
                </c:pt>
                <c:pt idx="1419">
                  <c:v>41350</c:v>
                </c:pt>
                <c:pt idx="1420">
                  <c:v>41350</c:v>
                </c:pt>
                <c:pt idx="1421">
                  <c:v>41350</c:v>
                </c:pt>
                <c:pt idx="1422">
                  <c:v>41350</c:v>
                </c:pt>
                <c:pt idx="1423">
                  <c:v>41350</c:v>
                </c:pt>
                <c:pt idx="1424">
                  <c:v>41350</c:v>
                </c:pt>
                <c:pt idx="1425">
                  <c:v>41350</c:v>
                </c:pt>
                <c:pt idx="1426">
                  <c:v>41350</c:v>
                </c:pt>
                <c:pt idx="1427">
                  <c:v>41350</c:v>
                </c:pt>
                <c:pt idx="1428">
                  <c:v>41351</c:v>
                </c:pt>
                <c:pt idx="1429">
                  <c:v>41351</c:v>
                </c:pt>
                <c:pt idx="1430">
                  <c:v>41351</c:v>
                </c:pt>
                <c:pt idx="1431">
                  <c:v>41351</c:v>
                </c:pt>
                <c:pt idx="1432">
                  <c:v>41351</c:v>
                </c:pt>
                <c:pt idx="1433">
                  <c:v>41351</c:v>
                </c:pt>
                <c:pt idx="1434">
                  <c:v>41351</c:v>
                </c:pt>
                <c:pt idx="1435">
                  <c:v>41351</c:v>
                </c:pt>
                <c:pt idx="1436">
                  <c:v>41351</c:v>
                </c:pt>
                <c:pt idx="1437">
                  <c:v>41351</c:v>
                </c:pt>
                <c:pt idx="1438">
                  <c:v>41351</c:v>
                </c:pt>
                <c:pt idx="1439">
                  <c:v>41351</c:v>
                </c:pt>
                <c:pt idx="1440">
                  <c:v>41351</c:v>
                </c:pt>
                <c:pt idx="1441">
                  <c:v>41351</c:v>
                </c:pt>
                <c:pt idx="1442">
                  <c:v>41351</c:v>
                </c:pt>
                <c:pt idx="1443">
                  <c:v>41351</c:v>
                </c:pt>
                <c:pt idx="1444">
                  <c:v>41351</c:v>
                </c:pt>
                <c:pt idx="1445">
                  <c:v>41351</c:v>
                </c:pt>
                <c:pt idx="1446">
                  <c:v>41351</c:v>
                </c:pt>
                <c:pt idx="1447">
                  <c:v>41351</c:v>
                </c:pt>
                <c:pt idx="1448">
                  <c:v>41352</c:v>
                </c:pt>
                <c:pt idx="1449">
                  <c:v>41352</c:v>
                </c:pt>
                <c:pt idx="1450">
                  <c:v>41352</c:v>
                </c:pt>
                <c:pt idx="1451">
                  <c:v>41352</c:v>
                </c:pt>
                <c:pt idx="1452">
                  <c:v>41352</c:v>
                </c:pt>
                <c:pt idx="1453">
                  <c:v>41352</c:v>
                </c:pt>
                <c:pt idx="1454">
                  <c:v>41352</c:v>
                </c:pt>
                <c:pt idx="1455">
                  <c:v>41352</c:v>
                </c:pt>
                <c:pt idx="1456">
                  <c:v>41352</c:v>
                </c:pt>
                <c:pt idx="1457">
                  <c:v>41352</c:v>
                </c:pt>
                <c:pt idx="1458">
                  <c:v>41352</c:v>
                </c:pt>
                <c:pt idx="1459">
                  <c:v>41352</c:v>
                </c:pt>
                <c:pt idx="1460">
                  <c:v>41352</c:v>
                </c:pt>
                <c:pt idx="1461">
                  <c:v>41352</c:v>
                </c:pt>
                <c:pt idx="1462">
                  <c:v>41352</c:v>
                </c:pt>
                <c:pt idx="1463">
                  <c:v>41352</c:v>
                </c:pt>
                <c:pt idx="1464">
                  <c:v>41352</c:v>
                </c:pt>
                <c:pt idx="1465">
                  <c:v>41352</c:v>
                </c:pt>
                <c:pt idx="1466">
                  <c:v>41352</c:v>
                </c:pt>
                <c:pt idx="1467">
                  <c:v>41353</c:v>
                </c:pt>
                <c:pt idx="1468">
                  <c:v>41353</c:v>
                </c:pt>
                <c:pt idx="1469">
                  <c:v>41353</c:v>
                </c:pt>
                <c:pt idx="1470">
                  <c:v>41353</c:v>
                </c:pt>
                <c:pt idx="1471">
                  <c:v>41353</c:v>
                </c:pt>
                <c:pt idx="1472">
                  <c:v>41353</c:v>
                </c:pt>
                <c:pt idx="1473">
                  <c:v>41353</c:v>
                </c:pt>
                <c:pt idx="1474">
                  <c:v>41353</c:v>
                </c:pt>
                <c:pt idx="1475">
                  <c:v>41353</c:v>
                </c:pt>
                <c:pt idx="1476">
                  <c:v>41353</c:v>
                </c:pt>
                <c:pt idx="1477">
                  <c:v>41353</c:v>
                </c:pt>
                <c:pt idx="1478">
                  <c:v>41353</c:v>
                </c:pt>
                <c:pt idx="1479">
                  <c:v>41353</c:v>
                </c:pt>
                <c:pt idx="1480">
                  <c:v>41353</c:v>
                </c:pt>
                <c:pt idx="1481">
                  <c:v>41353</c:v>
                </c:pt>
                <c:pt idx="1482">
                  <c:v>41353</c:v>
                </c:pt>
                <c:pt idx="1483">
                  <c:v>41353</c:v>
                </c:pt>
                <c:pt idx="1484">
                  <c:v>41353</c:v>
                </c:pt>
                <c:pt idx="1485">
                  <c:v>41353</c:v>
                </c:pt>
                <c:pt idx="1486">
                  <c:v>41353</c:v>
                </c:pt>
                <c:pt idx="1487">
                  <c:v>41354</c:v>
                </c:pt>
                <c:pt idx="1488">
                  <c:v>41354</c:v>
                </c:pt>
                <c:pt idx="1489">
                  <c:v>41354</c:v>
                </c:pt>
                <c:pt idx="1490">
                  <c:v>41354</c:v>
                </c:pt>
                <c:pt idx="1491">
                  <c:v>41354</c:v>
                </c:pt>
                <c:pt idx="1492">
                  <c:v>41354</c:v>
                </c:pt>
                <c:pt idx="1493">
                  <c:v>41354</c:v>
                </c:pt>
                <c:pt idx="1494">
                  <c:v>41354</c:v>
                </c:pt>
                <c:pt idx="1495">
                  <c:v>41354</c:v>
                </c:pt>
                <c:pt idx="1496">
                  <c:v>41354</c:v>
                </c:pt>
                <c:pt idx="1497">
                  <c:v>41354</c:v>
                </c:pt>
                <c:pt idx="1498">
                  <c:v>41354</c:v>
                </c:pt>
                <c:pt idx="1499">
                  <c:v>41354</c:v>
                </c:pt>
                <c:pt idx="1500">
                  <c:v>41354</c:v>
                </c:pt>
                <c:pt idx="1501">
                  <c:v>41354</c:v>
                </c:pt>
                <c:pt idx="1502">
                  <c:v>41354</c:v>
                </c:pt>
                <c:pt idx="1503">
                  <c:v>41354</c:v>
                </c:pt>
                <c:pt idx="1504">
                  <c:v>41354</c:v>
                </c:pt>
                <c:pt idx="1505">
                  <c:v>41354</c:v>
                </c:pt>
                <c:pt idx="1506">
                  <c:v>41354</c:v>
                </c:pt>
                <c:pt idx="1507">
                  <c:v>41355</c:v>
                </c:pt>
                <c:pt idx="1508">
                  <c:v>41355</c:v>
                </c:pt>
                <c:pt idx="1509">
                  <c:v>41355</c:v>
                </c:pt>
                <c:pt idx="1510">
                  <c:v>41355</c:v>
                </c:pt>
                <c:pt idx="1511">
                  <c:v>41355</c:v>
                </c:pt>
                <c:pt idx="1512">
                  <c:v>41355</c:v>
                </c:pt>
                <c:pt idx="1513">
                  <c:v>41355</c:v>
                </c:pt>
                <c:pt idx="1514">
                  <c:v>41355</c:v>
                </c:pt>
                <c:pt idx="1515">
                  <c:v>41355</c:v>
                </c:pt>
                <c:pt idx="1516">
                  <c:v>41355</c:v>
                </c:pt>
                <c:pt idx="1517">
                  <c:v>41355</c:v>
                </c:pt>
                <c:pt idx="1518">
                  <c:v>41355</c:v>
                </c:pt>
                <c:pt idx="1519">
                  <c:v>41355</c:v>
                </c:pt>
                <c:pt idx="1520">
                  <c:v>41355</c:v>
                </c:pt>
                <c:pt idx="1521">
                  <c:v>41355</c:v>
                </c:pt>
                <c:pt idx="1522">
                  <c:v>41355</c:v>
                </c:pt>
                <c:pt idx="1523">
                  <c:v>41355</c:v>
                </c:pt>
                <c:pt idx="1524">
                  <c:v>41355</c:v>
                </c:pt>
                <c:pt idx="1525">
                  <c:v>41355</c:v>
                </c:pt>
                <c:pt idx="1526">
                  <c:v>41356</c:v>
                </c:pt>
                <c:pt idx="1527">
                  <c:v>41356</c:v>
                </c:pt>
                <c:pt idx="1528">
                  <c:v>41356</c:v>
                </c:pt>
                <c:pt idx="1529">
                  <c:v>41356</c:v>
                </c:pt>
                <c:pt idx="1530">
                  <c:v>41356</c:v>
                </c:pt>
                <c:pt idx="1531">
                  <c:v>41356</c:v>
                </c:pt>
                <c:pt idx="1532">
                  <c:v>41356</c:v>
                </c:pt>
                <c:pt idx="1533">
                  <c:v>41356</c:v>
                </c:pt>
                <c:pt idx="1534">
                  <c:v>41356</c:v>
                </c:pt>
                <c:pt idx="1535">
                  <c:v>41356</c:v>
                </c:pt>
                <c:pt idx="1536">
                  <c:v>41356</c:v>
                </c:pt>
                <c:pt idx="1537">
                  <c:v>41356</c:v>
                </c:pt>
                <c:pt idx="1538">
                  <c:v>41356</c:v>
                </c:pt>
                <c:pt idx="1539">
                  <c:v>41356</c:v>
                </c:pt>
                <c:pt idx="1540">
                  <c:v>41356</c:v>
                </c:pt>
                <c:pt idx="1541">
                  <c:v>41356</c:v>
                </c:pt>
                <c:pt idx="1542">
                  <c:v>41356</c:v>
                </c:pt>
                <c:pt idx="1543">
                  <c:v>41356</c:v>
                </c:pt>
                <c:pt idx="1544">
                  <c:v>41356</c:v>
                </c:pt>
                <c:pt idx="1545">
                  <c:v>41356</c:v>
                </c:pt>
                <c:pt idx="1546">
                  <c:v>41357</c:v>
                </c:pt>
                <c:pt idx="1547">
                  <c:v>41357</c:v>
                </c:pt>
                <c:pt idx="1548">
                  <c:v>41357</c:v>
                </c:pt>
                <c:pt idx="1549">
                  <c:v>41357</c:v>
                </c:pt>
                <c:pt idx="1550">
                  <c:v>41357</c:v>
                </c:pt>
                <c:pt idx="1551">
                  <c:v>41357</c:v>
                </c:pt>
                <c:pt idx="1552">
                  <c:v>41357</c:v>
                </c:pt>
                <c:pt idx="1553">
                  <c:v>41357</c:v>
                </c:pt>
                <c:pt idx="1554">
                  <c:v>41357</c:v>
                </c:pt>
                <c:pt idx="1555">
                  <c:v>41357</c:v>
                </c:pt>
                <c:pt idx="1556">
                  <c:v>41357</c:v>
                </c:pt>
                <c:pt idx="1557">
                  <c:v>41357</c:v>
                </c:pt>
                <c:pt idx="1558">
                  <c:v>41357</c:v>
                </c:pt>
                <c:pt idx="1559">
                  <c:v>41357</c:v>
                </c:pt>
                <c:pt idx="1560">
                  <c:v>41357</c:v>
                </c:pt>
                <c:pt idx="1561">
                  <c:v>41357</c:v>
                </c:pt>
                <c:pt idx="1562">
                  <c:v>41357</c:v>
                </c:pt>
                <c:pt idx="1563">
                  <c:v>41357</c:v>
                </c:pt>
                <c:pt idx="1564">
                  <c:v>41357</c:v>
                </c:pt>
                <c:pt idx="1565">
                  <c:v>41357</c:v>
                </c:pt>
                <c:pt idx="1566">
                  <c:v>41358</c:v>
                </c:pt>
                <c:pt idx="1567">
                  <c:v>41358</c:v>
                </c:pt>
                <c:pt idx="1568">
                  <c:v>41358</c:v>
                </c:pt>
                <c:pt idx="1569">
                  <c:v>41358</c:v>
                </c:pt>
                <c:pt idx="1570">
                  <c:v>41358</c:v>
                </c:pt>
                <c:pt idx="1571">
                  <c:v>41358</c:v>
                </c:pt>
                <c:pt idx="1572">
                  <c:v>41358</c:v>
                </c:pt>
                <c:pt idx="1573">
                  <c:v>41358</c:v>
                </c:pt>
                <c:pt idx="1574">
                  <c:v>41358</c:v>
                </c:pt>
                <c:pt idx="1575">
                  <c:v>41358</c:v>
                </c:pt>
                <c:pt idx="1576">
                  <c:v>41358</c:v>
                </c:pt>
                <c:pt idx="1577">
                  <c:v>41358</c:v>
                </c:pt>
                <c:pt idx="1578">
                  <c:v>41358</c:v>
                </c:pt>
                <c:pt idx="1579">
                  <c:v>41358</c:v>
                </c:pt>
                <c:pt idx="1580">
                  <c:v>41358</c:v>
                </c:pt>
                <c:pt idx="1581">
                  <c:v>41358</c:v>
                </c:pt>
                <c:pt idx="1582">
                  <c:v>41358</c:v>
                </c:pt>
                <c:pt idx="1583">
                  <c:v>41358</c:v>
                </c:pt>
                <c:pt idx="1584">
                  <c:v>41358</c:v>
                </c:pt>
                <c:pt idx="1585">
                  <c:v>41358</c:v>
                </c:pt>
                <c:pt idx="1586">
                  <c:v>41359</c:v>
                </c:pt>
                <c:pt idx="1587">
                  <c:v>41359</c:v>
                </c:pt>
                <c:pt idx="1588">
                  <c:v>41359</c:v>
                </c:pt>
                <c:pt idx="1589">
                  <c:v>41359</c:v>
                </c:pt>
                <c:pt idx="1590">
                  <c:v>41359</c:v>
                </c:pt>
                <c:pt idx="1591">
                  <c:v>41359</c:v>
                </c:pt>
                <c:pt idx="1592">
                  <c:v>41359</c:v>
                </c:pt>
                <c:pt idx="1593">
                  <c:v>41359</c:v>
                </c:pt>
                <c:pt idx="1594">
                  <c:v>41359</c:v>
                </c:pt>
                <c:pt idx="1595">
                  <c:v>41359</c:v>
                </c:pt>
                <c:pt idx="1596">
                  <c:v>41359</c:v>
                </c:pt>
                <c:pt idx="1597">
                  <c:v>41359</c:v>
                </c:pt>
                <c:pt idx="1598">
                  <c:v>41359</c:v>
                </c:pt>
                <c:pt idx="1599">
                  <c:v>41359</c:v>
                </c:pt>
                <c:pt idx="1600">
                  <c:v>41359</c:v>
                </c:pt>
                <c:pt idx="1601">
                  <c:v>41359</c:v>
                </c:pt>
                <c:pt idx="1602">
                  <c:v>41359</c:v>
                </c:pt>
                <c:pt idx="1603">
                  <c:v>41359</c:v>
                </c:pt>
                <c:pt idx="1604">
                  <c:v>41359</c:v>
                </c:pt>
                <c:pt idx="1605">
                  <c:v>41360</c:v>
                </c:pt>
                <c:pt idx="1606">
                  <c:v>41360</c:v>
                </c:pt>
                <c:pt idx="1607">
                  <c:v>41360</c:v>
                </c:pt>
                <c:pt idx="1608">
                  <c:v>41360</c:v>
                </c:pt>
                <c:pt idx="1609">
                  <c:v>41360</c:v>
                </c:pt>
                <c:pt idx="1610">
                  <c:v>41360</c:v>
                </c:pt>
                <c:pt idx="1611">
                  <c:v>41360</c:v>
                </c:pt>
                <c:pt idx="1612">
                  <c:v>41360</c:v>
                </c:pt>
                <c:pt idx="1613">
                  <c:v>41360</c:v>
                </c:pt>
                <c:pt idx="1614">
                  <c:v>41360</c:v>
                </c:pt>
                <c:pt idx="1615">
                  <c:v>41360</c:v>
                </c:pt>
                <c:pt idx="1616">
                  <c:v>41360</c:v>
                </c:pt>
                <c:pt idx="1617">
                  <c:v>41360</c:v>
                </c:pt>
                <c:pt idx="1618">
                  <c:v>41360</c:v>
                </c:pt>
                <c:pt idx="1619">
                  <c:v>41360</c:v>
                </c:pt>
                <c:pt idx="1620">
                  <c:v>41360</c:v>
                </c:pt>
                <c:pt idx="1621">
                  <c:v>41360</c:v>
                </c:pt>
                <c:pt idx="1622">
                  <c:v>41360</c:v>
                </c:pt>
                <c:pt idx="1623">
                  <c:v>41360</c:v>
                </c:pt>
                <c:pt idx="1624">
                  <c:v>41360</c:v>
                </c:pt>
                <c:pt idx="1625">
                  <c:v>41361</c:v>
                </c:pt>
                <c:pt idx="1626">
                  <c:v>41361</c:v>
                </c:pt>
                <c:pt idx="1627">
                  <c:v>41361</c:v>
                </c:pt>
                <c:pt idx="1628">
                  <c:v>41361</c:v>
                </c:pt>
                <c:pt idx="1629">
                  <c:v>41361</c:v>
                </c:pt>
                <c:pt idx="1630">
                  <c:v>41361</c:v>
                </c:pt>
                <c:pt idx="1631">
                  <c:v>41361</c:v>
                </c:pt>
                <c:pt idx="1632">
                  <c:v>41361</c:v>
                </c:pt>
                <c:pt idx="1633">
                  <c:v>41361</c:v>
                </c:pt>
                <c:pt idx="1634">
                  <c:v>41361</c:v>
                </c:pt>
                <c:pt idx="1635">
                  <c:v>41361</c:v>
                </c:pt>
                <c:pt idx="1636">
                  <c:v>41361</c:v>
                </c:pt>
                <c:pt idx="1637">
                  <c:v>41361</c:v>
                </c:pt>
                <c:pt idx="1638">
                  <c:v>41361</c:v>
                </c:pt>
                <c:pt idx="1639">
                  <c:v>41361</c:v>
                </c:pt>
                <c:pt idx="1640">
                  <c:v>41361</c:v>
                </c:pt>
                <c:pt idx="1641">
                  <c:v>41361</c:v>
                </c:pt>
                <c:pt idx="1642">
                  <c:v>41361</c:v>
                </c:pt>
                <c:pt idx="1643">
                  <c:v>41361</c:v>
                </c:pt>
                <c:pt idx="1644">
                  <c:v>41361</c:v>
                </c:pt>
                <c:pt idx="1645">
                  <c:v>41362</c:v>
                </c:pt>
                <c:pt idx="1646">
                  <c:v>41362</c:v>
                </c:pt>
                <c:pt idx="1647">
                  <c:v>41362</c:v>
                </c:pt>
                <c:pt idx="1648">
                  <c:v>41362</c:v>
                </c:pt>
                <c:pt idx="1649">
                  <c:v>41362</c:v>
                </c:pt>
                <c:pt idx="1650">
                  <c:v>41362</c:v>
                </c:pt>
                <c:pt idx="1651">
                  <c:v>41362</c:v>
                </c:pt>
                <c:pt idx="1652">
                  <c:v>41362</c:v>
                </c:pt>
                <c:pt idx="1653">
                  <c:v>41362</c:v>
                </c:pt>
                <c:pt idx="1654">
                  <c:v>41362</c:v>
                </c:pt>
                <c:pt idx="1655">
                  <c:v>41362</c:v>
                </c:pt>
                <c:pt idx="1656">
                  <c:v>41362</c:v>
                </c:pt>
                <c:pt idx="1657">
                  <c:v>41362</c:v>
                </c:pt>
                <c:pt idx="1658">
                  <c:v>41362</c:v>
                </c:pt>
                <c:pt idx="1659">
                  <c:v>41362</c:v>
                </c:pt>
                <c:pt idx="1660">
                  <c:v>41362</c:v>
                </c:pt>
                <c:pt idx="1661">
                  <c:v>41362</c:v>
                </c:pt>
                <c:pt idx="1662">
                  <c:v>41362</c:v>
                </c:pt>
                <c:pt idx="1663">
                  <c:v>41362</c:v>
                </c:pt>
                <c:pt idx="1664">
                  <c:v>41362</c:v>
                </c:pt>
                <c:pt idx="1665">
                  <c:v>41363</c:v>
                </c:pt>
                <c:pt idx="1666">
                  <c:v>41363</c:v>
                </c:pt>
                <c:pt idx="1667">
                  <c:v>41363</c:v>
                </c:pt>
                <c:pt idx="1668">
                  <c:v>41363</c:v>
                </c:pt>
                <c:pt idx="1669">
                  <c:v>41363</c:v>
                </c:pt>
                <c:pt idx="1670">
                  <c:v>41363</c:v>
                </c:pt>
                <c:pt idx="1671">
                  <c:v>41363</c:v>
                </c:pt>
                <c:pt idx="1672">
                  <c:v>41363</c:v>
                </c:pt>
                <c:pt idx="1673">
                  <c:v>41363</c:v>
                </c:pt>
                <c:pt idx="1674">
                  <c:v>41363</c:v>
                </c:pt>
                <c:pt idx="1675">
                  <c:v>41363</c:v>
                </c:pt>
                <c:pt idx="1676">
                  <c:v>41363</c:v>
                </c:pt>
                <c:pt idx="1677">
                  <c:v>41363</c:v>
                </c:pt>
                <c:pt idx="1678">
                  <c:v>41363</c:v>
                </c:pt>
                <c:pt idx="1679">
                  <c:v>41363</c:v>
                </c:pt>
                <c:pt idx="1680">
                  <c:v>41363</c:v>
                </c:pt>
                <c:pt idx="1681">
                  <c:v>41363</c:v>
                </c:pt>
                <c:pt idx="1682">
                  <c:v>41363</c:v>
                </c:pt>
                <c:pt idx="1683">
                  <c:v>41363</c:v>
                </c:pt>
                <c:pt idx="1684">
                  <c:v>41363</c:v>
                </c:pt>
                <c:pt idx="1685">
                  <c:v>41364</c:v>
                </c:pt>
                <c:pt idx="1686">
                  <c:v>41364</c:v>
                </c:pt>
                <c:pt idx="1687">
                  <c:v>41364</c:v>
                </c:pt>
                <c:pt idx="1688">
                  <c:v>41364</c:v>
                </c:pt>
                <c:pt idx="1689">
                  <c:v>41364</c:v>
                </c:pt>
                <c:pt idx="1690">
                  <c:v>41364</c:v>
                </c:pt>
                <c:pt idx="1691">
                  <c:v>41364</c:v>
                </c:pt>
                <c:pt idx="1692">
                  <c:v>41364</c:v>
                </c:pt>
                <c:pt idx="1693">
                  <c:v>41364</c:v>
                </c:pt>
                <c:pt idx="1694">
                  <c:v>41364</c:v>
                </c:pt>
                <c:pt idx="1695">
                  <c:v>41364</c:v>
                </c:pt>
                <c:pt idx="1696">
                  <c:v>41364</c:v>
                </c:pt>
                <c:pt idx="1697">
                  <c:v>41364</c:v>
                </c:pt>
                <c:pt idx="1698">
                  <c:v>41364</c:v>
                </c:pt>
                <c:pt idx="1699">
                  <c:v>41364</c:v>
                </c:pt>
                <c:pt idx="1700">
                  <c:v>41364</c:v>
                </c:pt>
                <c:pt idx="1701">
                  <c:v>41364</c:v>
                </c:pt>
                <c:pt idx="1702">
                  <c:v>41364</c:v>
                </c:pt>
                <c:pt idx="1703">
                  <c:v>41364</c:v>
                </c:pt>
                <c:pt idx="1704">
                  <c:v>41365</c:v>
                </c:pt>
                <c:pt idx="1705">
                  <c:v>41365</c:v>
                </c:pt>
                <c:pt idx="1706">
                  <c:v>41365</c:v>
                </c:pt>
                <c:pt idx="1707">
                  <c:v>41365</c:v>
                </c:pt>
                <c:pt idx="1708">
                  <c:v>41365</c:v>
                </c:pt>
                <c:pt idx="1709">
                  <c:v>41365</c:v>
                </c:pt>
                <c:pt idx="1710">
                  <c:v>41365</c:v>
                </c:pt>
                <c:pt idx="1711">
                  <c:v>41365</c:v>
                </c:pt>
                <c:pt idx="1712">
                  <c:v>41365</c:v>
                </c:pt>
                <c:pt idx="1713">
                  <c:v>41365</c:v>
                </c:pt>
                <c:pt idx="1714">
                  <c:v>41365</c:v>
                </c:pt>
                <c:pt idx="1715">
                  <c:v>41365</c:v>
                </c:pt>
                <c:pt idx="1716">
                  <c:v>41365</c:v>
                </c:pt>
                <c:pt idx="1717">
                  <c:v>41365</c:v>
                </c:pt>
                <c:pt idx="1718">
                  <c:v>41365</c:v>
                </c:pt>
                <c:pt idx="1719">
                  <c:v>41365</c:v>
                </c:pt>
                <c:pt idx="1720">
                  <c:v>41365</c:v>
                </c:pt>
                <c:pt idx="1721">
                  <c:v>41365</c:v>
                </c:pt>
                <c:pt idx="1722">
                  <c:v>41365</c:v>
                </c:pt>
                <c:pt idx="1723">
                  <c:v>41365</c:v>
                </c:pt>
                <c:pt idx="1724">
                  <c:v>41366</c:v>
                </c:pt>
                <c:pt idx="1725">
                  <c:v>41366</c:v>
                </c:pt>
                <c:pt idx="1726">
                  <c:v>41366</c:v>
                </c:pt>
                <c:pt idx="1727">
                  <c:v>41366</c:v>
                </c:pt>
                <c:pt idx="1728">
                  <c:v>41366</c:v>
                </c:pt>
                <c:pt idx="1729">
                  <c:v>41366</c:v>
                </c:pt>
                <c:pt idx="1730">
                  <c:v>41366</c:v>
                </c:pt>
                <c:pt idx="1731">
                  <c:v>41366</c:v>
                </c:pt>
                <c:pt idx="1732">
                  <c:v>41366</c:v>
                </c:pt>
                <c:pt idx="1733">
                  <c:v>41366</c:v>
                </c:pt>
                <c:pt idx="1734">
                  <c:v>41366</c:v>
                </c:pt>
                <c:pt idx="1735">
                  <c:v>41366</c:v>
                </c:pt>
                <c:pt idx="1736">
                  <c:v>41366</c:v>
                </c:pt>
                <c:pt idx="1737">
                  <c:v>41366</c:v>
                </c:pt>
                <c:pt idx="1738">
                  <c:v>41366</c:v>
                </c:pt>
                <c:pt idx="1739">
                  <c:v>41366</c:v>
                </c:pt>
                <c:pt idx="1740">
                  <c:v>41366</c:v>
                </c:pt>
                <c:pt idx="1741">
                  <c:v>41366</c:v>
                </c:pt>
                <c:pt idx="1742">
                  <c:v>41366</c:v>
                </c:pt>
                <c:pt idx="1743">
                  <c:v>41366</c:v>
                </c:pt>
                <c:pt idx="1744">
                  <c:v>41367</c:v>
                </c:pt>
                <c:pt idx="1745">
                  <c:v>41367</c:v>
                </c:pt>
                <c:pt idx="1746">
                  <c:v>41367</c:v>
                </c:pt>
                <c:pt idx="1747">
                  <c:v>41367</c:v>
                </c:pt>
                <c:pt idx="1748">
                  <c:v>41367</c:v>
                </c:pt>
                <c:pt idx="1749">
                  <c:v>41367</c:v>
                </c:pt>
                <c:pt idx="1750">
                  <c:v>41367</c:v>
                </c:pt>
                <c:pt idx="1751">
                  <c:v>41367</c:v>
                </c:pt>
                <c:pt idx="1752">
                  <c:v>41367</c:v>
                </c:pt>
                <c:pt idx="1753">
                  <c:v>41367</c:v>
                </c:pt>
                <c:pt idx="1754">
                  <c:v>41367</c:v>
                </c:pt>
                <c:pt idx="1755">
                  <c:v>41367</c:v>
                </c:pt>
                <c:pt idx="1756">
                  <c:v>41367</c:v>
                </c:pt>
                <c:pt idx="1757">
                  <c:v>41367</c:v>
                </c:pt>
                <c:pt idx="1758">
                  <c:v>41367</c:v>
                </c:pt>
                <c:pt idx="1759">
                  <c:v>41367</c:v>
                </c:pt>
                <c:pt idx="1760">
                  <c:v>41367</c:v>
                </c:pt>
                <c:pt idx="1761">
                  <c:v>41367</c:v>
                </c:pt>
                <c:pt idx="1762">
                  <c:v>41367</c:v>
                </c:pt>
                <c:pt idx="1763">
                  <c:v>41367</c:v>
                </c:pt>
                <c:pt idx="1764">
                  <c:v>41368</c:v>
                </c:pt>
                <c:pt idx="1765">
                  <c:v>41368</c:v>
                </c:pt>
                <c:pt idx="1766">
                  <c:v>41368</c:v>
                </c:pt>
                <c:pt idx="1767">
                  <c:v>41368</c:v>
                </c:pt>
                <c:pt idx="1768">
                  <c:v>41368</c:v>
                </c:pt>
                <c:pt idx="1769">
                  <c:v>41368</c:v>
                </c:pt>
                <c:pt idx="1770">
                  <c:v>41368</c:v>
                </c:pt>
                <c:pt idx="1771">
                  <c:v>41368</c:v>
                </c:pt>
                <c:pt idx="1772">
                  <c:v>41368</c:v>
                </c:pt>
                <c:pt idx="1773">
                  <c:v>41368</c:v>
                </c:pt>
                <c:pt idx="1774">
                  <c:v>41368</c:v>
                </c:pt>
                <c:pt idx="1775">
                  <c:v>41368</c:v>
                </c:pt>
                <c:pt idx="1776">
                  <c:v>41368</c:v>
                </c:pt>
                <c:pt idx="1777">
                  <c:v>41368</c:v>
                </c:pt>
                <c:pt idx="1778">
                  <c:v>41368</c:v>
                </c:pt>
                <c:pt idx="1779">
                  <c:v>41368</c:v>
                </c:pt>
                <c:pt idx="1780">
                  <c:v>41368</c:v>
                </c:pt>
                <c:pt idx="1781">
                  <c:v>41368</c:v>
                </c:pt>
                <c:pt idx="1782">
                  <c:v>41368</c:v>
                </c:pt>
                <c:pt idx="1783">
                  <c:v>41368</c:v>
                </c:pt>
                <c:pt idx="1784">
                  <c:v>41369</c:v>
                </c:pt>
                <c:pt idx="1785">
                  <c:v>41369</c:v>
                </c:pt>
                <c:pt idx="1786">
                  <c:v>41369</c:v>
                </c:pt>
                <c:pt idx="1787">
                  <c:v>41369</c:v>
                </c:pt>
                <c:pt idx="1788">
                  <c:v>41369</c:v>
                </c:pt>
                <c:pt idx="1789">
                  <c:v>41369</c:v>
                </c:pt>
                <c:pt idx="1790">
                  <c:v>41369</c:v>
                </c:pt>
                <c:pt idx="1791">
                  <c:v>41369</c:v>
                </c:pt>
                <c:pt idx="1792">
                  <c:v>41369</c:v>
                </c:pt>
                <c:pt idx="1793">
                  <c:v>41369</c:v>
                </c:pt>
                <c:pt idx="1794">
                  <c:v>41369</c:v>
                </c:pt>
                <c:pt idx="1795">
                  <c:v>41369</c:v>
                </c:pt>
                <c:pt idx="1796">
                  <c:v>41369</c:v>
                </c:pt>
                <c:pt idx="1797">
                  <c:v>41369</c:v>
                </c:pt>
                <c:pt idx="1798">
                  <c:v>41369</c:v>
                </c:pt>
                <c:pt idx="1799">
                  <c:v>41369</c:v>
                </c:pt>
                <c:pt idx="1800">
                  <c:v>41369</c:v>
                </c:pt>
                <c:pt idx="1801">
                  <c:v>41369</c:v>
                </c:pt>
                <c:pt idx="1802">
                  <c:v>41369</c:v>
                </c:pt>
                <c:pt idx="1803">
                  <c:v>41370</c:v>
                </c:pt>
                <c:pt idx="1804">
                  <c:v>41370</c:v>
                </c:pt>
                <c:pt idx="1805">
                  <c:v>41370</c:v>
                </c:pt>
                <c:pt idx="1806">
                  <c:v>41370</c:v>
                </c:pt>
                <c:pt idx="1807">
                  <c:v>41370</c:v>
                </c:pt>
                <c:pt idx="1808">
                  <c:v>41370</c:v>
                </c:pt>
                <c:pt idx="1809">
                  <c:v>41370</c:v>
                </c:pt>
                <c:pt idx="1810">
                  <c:v>41370</c:v>
                </c:pt>
                <c:pt idx="1811">
                  <c:v>41370</c:v>
                </c:pt>
                <c:pt idx="1812">
                  <c:v>41370</c:v>
                </c:pt>
                <c:pt idx="1813">
                  <c:v>41370</c:v>
                </c:pt>
                <c:pt idx="1814">
                  <c:v>41370</c:v>
                </c:pt>
                <c:pt idx="1815">
                  <c:v>41370</c:v>
                </c:pt>
                <c:pt idx="1816">
                  <c:v>41370</c:v>
                </c:pt>
                <c:pt idx="1817">
                  <c:v>41370</c:v>
                </c:pt>
                <c:pt idx="1818">
                  <c:v>41370</c:v>
                </c:pt>
                <c:pt idx="1819">
                  <c:v>41370</c:v>
                </c:pt>
                <c:pt idx="1820">
                  <c:v>41370</c:v>
                </c:pt>
                <c:pt idx="1821">
                  <c:v>41370</c:v>
                </c:pt>
                <c:pt idx="1822">
                  <c:v>41370</c:v>
                </c:pt>
                <c:pt idx="1823">
                  <c:v>41371</c:v>
                </c:pt>
                <c:pt idx="1824">
                  <c:v>41371</c:v>
                </c:pt>
                <c:pt idx="1825">
                  <c:v>41371</c:v>
                </c:pt>
                <c:pt idx="1826">
                  <c:v>41371</c:v>
                </c:pt>
                <c:pt idx="1827">
                  <c:v>41371</c:v>
                </c:pt>
                <c:pt idx="1828">
                  <c:v>41371</c:v>
                </c:pt>
                <c:pt idx="1829">
                  <c:v>41371</c:v>
                </c:pt>
                <c:pt idx="1830">
                  <c:v>41371</c:v>
                </c:pt>
                <c:pt idx="1831">
                  <c:v>41371</c:v>
                </c:pt>
                <c:pt idx="1832">
                  <c:v>41371</c:v>
                </c:pt>
                <c:pt idx="1833">
                  <c:v>41371</c:v>
                </c:pt>
                <c:pt idx="1834">
                  <c:v>41371</c:v>
                </c:pt>
                <c:pt idx="1835">
                  <c:v>41371</c:v>
                </c:pt>
                <c:pt idx="1836">
                  <c:v>41371</c:v>
                </c:pt>
                <c:pt idx="1837">
                  <c:v>41371</c:v>
                </c:pt>
                <c:pt idx="1838">
                  <c:v>41371</c:v>
                </c:pt>
                <c:pt idx="1839">
                  <c:v>41371</c:v>
                </c:pt>
                <c:pt idx="1840">
                  <c:v>41371</c:v>
                </c:pt>
                <c:pt idx="1841">
                  <c:v>41371</c:v>
                </c:pt>
                <c:pt idx="1842">
                  <c:v>41371</c:v>
                </c:pt>
                <c:pt idx="1843">
                  <c:v>41372</c:v>
                </c:pt>
                <c:pt idx="1844">
                  <c:v>41372</c:v>
                </c:pt>
                <c:pt idx="1845">
                  <c:v>41372</c:v>
                </c:pt>
                <c:pt idx="1846">
                  <c:v>41372</c:v>
                </c:pt>
                <c:pt idx="1847">
                  <c:v>41372</c:v>
                </c:pt>
                <c:pt idx="1848">
                  <c:v>41372</c:v>
                </c:pt>
                <c:pt idx="1849">
                  <c:v>41372</c:v>
                </c:pt>
                <c:pt idx="1850">
                  <c:v>41372</c:v>
                </c:pt>
                <c:pt idx="1851">
                  <c:v>41372</c:v>
                </c:pt>
                <c:pt idx="1852">
                  <c:v>41372</c:v>
                </c:pt>
                <c:pt idx="1853">
                  <c:v>41372</c:v>
                </c:pt>
                <c:pt idx="1854">
                  <c:v>41372</c:v>
                </c:pt>
                <c:pt idx="1855">
                  <c:v>41372</c:v>
                </c:pt>
                <c:pt idx="1856">
                  <c:v>41372</c:v>
                </c:pt>
                <c:pt idx="1857">
                  <c:v>41372</c:v>
                </c:pt>
                <c:pt idx="1858">
                  <c:v>41372</c:v>
                </c:pt>
                <c:pt idx="1859">
                  <c:v>41372</c:v>
                </c:pt>
                <c:pt idx="1860">
                  <c:v>41372</c:v>
                </c:pt>
                <c:pt idx="1861">
                  <c:v>41372</c:v>
                </c:pt>
                <c:pt idx="1862">
                  <c:v>41372</c:v>
                </c:pt>
                <c:pt idx="1863">
                  <c:v>41373</c:v>
                </c:pt>
                <c:pt idx="1864">
                  <c:v>41373</c:v>
                </c:pt>
                <c:pt idx="1865">
                  <c:v>41373</c:v>
                </c:pt>
                <c:pt idx="1866">
                  <c:v>41373</c:v>
                </c:pt>
                <c:pt idx="1867">
                  <c:v>41373</c:v>
                </c:pt>
                <c:pt idx="1868">
                  <c:v>41373</c:v>
                </c:pt>
                <c:pt idx="1869">
                  <c:v>41373</c:v>
                </c:pt>
                <c:pt idx="1870">
                  <c:v>41373</c:v>
                </c:pt>
                <c:pt idx="1871">
                  <c:v>41373</c:v>
                </c:pt>
                <c:pt idx="1872">
                  <c:v>41373</c:v>
                </c:pt>
                <c:pt idx="1873">
                  <c:v>41373</c:v>
                </c:pt>
                <c:pt idx="1874">
                  <c:v>41373</c:v>
                </c:pt>
                <c:pt idx="1875">
                  <c:v>41373</c:v>
                </c:pt>
                <c:pt idx="1876">
                  <c:v>41373</c:v>
                </c:pt>
                <c:pt idx="1877">
                  <c:v>41373</c:v>
                </c:pt>
                <c:pt idx="1878">
                  <c:v>41373</c:v>
                </c:pt>
                <c:pt idx="1879">
                  <c:v>41373</c:v>
                </c:pt>
                <c:pt idx="1880">
                  <c:v>41373</c:v>
                </c:pt>
                <c:pt idx="1881">
                  <c:v>41373</c:v>
                </c:pt>
                <c:pt idx="1882">
                  <c:v>41373</c:v>
                </c:pt>
                <c:pt idx="1883">
                  <c:v>41374</c:v>
                </c:pt>
                <c:pt idx="1884">
                  <c:v>41374</c:v>
                </c:pt>
                <c:pt idx="1885">
                  <c:v>41374</c:v>
                </c:pt>
                <c:pt idx="1886">
                  <c:v>41374</c:v>
                </c:pt>
                <c:pt idx="1887">
                  <c:v>41374</c:v>
                </c:pt>
                <c:pt idx="1888">
                  <c:v>41374</c:v>
                </c:pt>
                <c:pt idx="1889">
                  <c:v>41374</c:v>
                </c:pt>
                <c:pt idx="1890">
                  <c:v>41374</c:v>
                </c:pt>
                <c:pt idx="1891">
                  <c:v>41374</c:v>
                </c:pt>
                <c:pt idx="1892">
                  <c:v>41374</c:v>
                </c:pt>
                <c:pt idx="1893">
                  <c:v>41374</c:v>
                </c:pt>
                <c:pt idx="1894">
                  <c:v>41374</c:v>
                </c:pt>
                <c:pt idx="1895">
                  <c:v>41374</c:v>
                </c:pt>
                <c:pt idx="1896">
                  <c:v>41374</c:v>
                </c:pt>
                <c:pt idx="1897">
                  <c:v>41374</c:v>
                </c:pt>
                <c:pt idx="1898">
                  <c:v>41374</c:v>
                </c:pt>
                <c:pt idx="1899">
                  <c:v>41374</c:v>
                </c:pt>
                <c:pt idx="1900">
                  <c:v>41374</c:v>
                </c:pt>
                <c:pt idx="1901">
                  <c:v>41374</c:v>
                </c:pt>
                <c:pt idx="1902">
                  <c:v>41374</c:v>
                </c:pt>
                <c:pt idx="1903">
                  <c:v>41375</c:v>
                </c:pt>
                <c:pt idx="1904">
                  <c:v>41375</c:v>
                </c:pt>
                <c:pt idx="1905">
                  <c:v>41375</c:v>
                </c:pt>
                <c:pt idx="1906">
                  <c:v>41375</c:v>
                </c:pt>
                <c:pt idx="1907">
                  <c:v>41375</c:v>
                </c:pt>
                <c:pt idx="1908">
                  <c:v>41375</c:v>
                </c:pt>
                <c:pt idx="1909">
                  <c:v>41375</c:v>
                </c:pt>
                <c:pt idx="1910">
                  <c:v>41375</c:v>
                </c:pt>
                <c:pt idx="1911">
                  <c:v>41375</c:v>
                </c:pt>
                <c:pt idx="1912">
                  <c:v>41375</c:v>
                </c:pt>
                <c:pt idx="1913">
                  <c:v>41375</c:v>
                </c:pt>
                <c:pt idx="1914">
                  <c:v>41375</c:v>
                </c:pt>
                <c:pt idx="1915">
                  <c:v>41375</c:v>
                </c:pt>
                <c:pt idx="1916">
                  <c:v>41375</c:v>
                </c:pt>
                <c:pt idx="1917">
                  <c:v>41375</c:v>
                </c:pt>
                <c:pt idx="1918">
                  <c:v>41375</c:v>
                </c:pt>
                <c:pt idx="1919">
                  <c:v>41375</c:v>
                </c:pt>
                <c:pt idx="1920">
                  <c:v>41375</c:v>
                </c:pt>
                <c:pt idx="1921">
                  <c:v>41375</c:v>
                </c:pt>
                <c:pt idx="1922">
                  <c:v>41376</c:v>
                </c:pt>
                <c:pt idx="1923">
                  <c:v>41376</c:v>
                </c:pt>
                <c:pt idx="1924">
                  <c:v>41376</c:v>
                </c:pt>
                <c:pt idx="1925">
                  <c:v>41376</c:v>
                </c:pt>
                <c:pt idx="1926">
                  <c:v>41376</c:v>
                </c:pt>
                <c:pt idx="1927">
                  <c:v>41376</c:v>
                </c:pt>
                <c:pt idx="1928">
                  <c:v>41376</c:v>
                </c:pt>
                <c:pt idx="1929">
                  <c:v>41376</c:v>
                </c:pt>
                <c:pt idx="1930">
                  <c:v>41376</c:v>
                </c:pt>
                <c:pt idx="1931">
                  <c:v>41376</c:v>
                </c:pt>
                <c:pt idx="1932">
                  <c:v>41376</c:v>
                </c:pt>
                <c:pt idx="1933">
                  <c:v>41376</c:v>
                </c:pt>
                <c:pt idx="1934">
                  <c:v>41376</c:v>
                </c:pt>
                <c:pt idx="1935">
                  <c:v>41376</c:v>
                </c:pt>
                <c:pt idx="1936">
                  <c:v>41376</c:v>
                </c:pt>
                <c:pt idx="1937">
                  <c:v>41376</c:v>
                </c:pt>
                <c:pt idx="1938">
                  <c:v>41376</c:v>
                </c:pt>
                <c:pt idx="1939">
                  <c:v>41376</c:v>
                </c:pt>
                <c:pt idx="1940">
                  <c:v>41376</c:v>
                </c:pt>
                <c:pt idx="1941">
                  <c:v>41376</c:v>
                </c:pt>
                <c:pt idx="1942">
                  <c:v>41377</c:v>
                </c:pt>
                <c:pt idx="1943">
                  <c:v>41377</c:v>
                </c:pt>
                <c:pt idx="1944">
                  <c:v>41377</c:v>
                </c:pt>
                <c:pt idx="1945">
                  <c:v>41377</c:v>
                </c:pt>
                <c:pt idx="1946">
                  <c:v>41377</c:v>
                </c:pt>
                <c:pt idx="1947">
                  <c:v>41377</c:v>
                </c:pt>
                <c:pt idx="1948">
                  <c:v>41377</c:v>
                </c:pt>
                <c:pt idx="1949">
                  <c:v>41377</c:v>
                </c:pt>
                <c:pt idx="1950">
                  <c:v>41377</c:v>
                </c:pt>
                <c:pt idx="1951">
                  <c:v>41377</c:v>
                </c:pt>
                <c:pt idx="1952">
                  <c:v>41377</c:v>
                </c:pt>
                <c:pt idx="1953">
                  <c:v>41377</c:v>
                </c:pt>
                <c:pt idx="1954">
                  <c:v>41377</c:v>
                </c:pt>
                <c:pt idx="1955">
                  <c:v>41377</c:v>
                </c:pt>
                <c:pt idx="1956">
                  <c:v>41377</c:v>
                </c:pt>
                <c:pt idx="1957">
                  <c:v>41377</c:v>
                </c:pt>
                <c:pt idx="1958">
                  <c:v>41377</c:v>
                </c:pt>
                <c:pt idx="1959">
                  <c:v>41377</c:v>
                </c:pt>
                <c:pt idx="1960">
                  <c:v>41377</c:v>
                </c:pt>
                <c:pt idx="1961">
                  <c:v>41377</c:v>
                </c:pt>
                <c:pt idx="1962">
                  <c:v>41378</c:v>
                </c:pt>
                <c:pt idx="1963">
                  <c:v>41378</c:v>
                </c:pt>
                <c:pt idx="1964">
                  <c:v>41378</c:v>
                </c:pt>
                <c:pt idx="1965">
                  <c:v>41378</c:v>
                </c:pt>
                <c:pt idx="1966">
                  <c:v>41378</c:v>
                </c:pt>
                <c:pt idx="1967">
                  <c:v>41378</c:v>
                </c:pt>
                <c:pt idx="1968">
                  <c:v>41378</c:v>
                </c:pt>
                <c:pt idx="1969">
                  <c:v>41378</c:v>
                </c:pt>
                <c:pt idx="1970">
                  <c:v>41378</c:v>
                </c:pt>
                <c:pt idx="1971">
                  <c:v>41378</c:v>
                </c:pt>
                <c:pt idx="1972">
                  <c:v>41378</c:v>
                </c:pt>
                <c:pt idx="1973">
                  <c:v>41378</c:v>
                </c:pt>
                <c:pt idx="1974">
                  <c:v>41378</c:v>
                </c:pt>
                <c:pt idx="1975">
                  <c:v>41378</c:v>
                </c:pt>
                <c:pt idx="1976">
                  <c:v>41378</c:v>
                </c:pt>
                <c:pt idx="1977">
                  <c:v>41378</c:v>
                </c:pt>
                <c:pt idx="1978">
                  <c:v>41378</c:v>
                </c:pt>
                <c:pt idx="1979">
                  <c:v>41378</c:v>
                </c:pt>
                <c:pt idx="1980">
                  <c:v>41378</c:v>
                </c:pt>
                <c:pt idx="1981">
                  <c:v>41378</c:v>
                </c:pt>
                <c:pt idx="1982">
                  <c:v>41379</c:v>
                </c:pt>
                <c:pt idx="1983">
                  <c:v>41379</c:v>
                </c:pt>
                <c:pt idx="1984">
                  <c:v>41379</c:v>
                </c:pt>
                <c:pt idx="1985">
                  <c:v>41379</c:v>
                </c:pt>
                <c:pt idx="1986">
                  <c:v>41379</c:v>
                </c:pt>
                <c:pt idx="1987">
                  <c:v>41379</c:v>
                </c:pt>
                <c:pt idx="1988">
                  <c:v>41379</c:v>
                </c:pt>
                <c:pt idx="1989">
                  <c:v>41379</c:v>
                </c:pt>
                <c:pt idx="1990">
                  <c:v>41379</c:v>
                </c:pt>
                <c:pt idx="1991">
                  <c:v>41379</c:v>
                </c:pt>
                <c:pt idx="1992">
                  <c:v>41379</c:v>
                </c:pt>
                <c:pt idx="1993">
                  <c:v>41379</c:v>
                </c:pt>
                <c:pt idx="1994">
                  <c:v>41379</c:v>
                </c:pt>
                <c:pt idx="1995">
                  <c:v>41379</c:v>
                </c:pt>
                <c:pt idx="1996">
                  <c:v>41379</c:v>
                </c:pt>
                <c:pt idx="1997">
                  <c:v>41379</c:v>
                </c:pt>
                <c:pt idx="1998">
                  <c:v>41379</c:v>
                </c:pt>
                <c:pt idx="1999">
                  <c:v>41380</c:v>
                </c:pt>
                <c:pt idx="2000">
                  <c:v>41380</c:v>
                </c:pt>
                <c:pt idx="2001">
                  <c:v>41380</c:v>
                </c:pt>
                <c:pt idx="2002">
                  <c:v>41380</c:v>
                </c:pt>
                <c:pt idx="2003">
                  <c:v>41380</c:v>
                </c:pt>
                <c:pt idx="2004">
                  <c:v>41380</c:v>
                </c:pt>
                <c:pt idx="2005">
                  <c:v>41380</c:v>
                </c:pt>
                <c:pt idx="2006">
                  <c:v>41380</c:v>
                </c:pt>
                <c:pt idx="2007">
                  <c:v>41380</c:v>
                </c:pt>
                <c:pt idx="2008">
                  <c:v>41380</c:v>
                </c:pt>
                <c:pt idx="2009">
                  <c:v>41380</c:v>
                </c:pt>
                <c:pt idx="2010">
                  <c:v>41380</c:v>
                </c:pt>
                <c:pt idx="2011">
                  <c:v>41380</c:v>
                </c:pt>
                <c:pt idx="2012">
                  <c:v>41380</c:v>
                </c:pt>
                <c:pt idx="2013">
                  <c:v>41380</c:v>
                </c:pt>
                <c:pt idx="2014">
                  <c:v>41380</c:v>
                </c:pt>
                <c:pt idx="2015">
                  <c:v>41380</c:v>
                </c:pt>
                <c:pt idx="2016">
                  <c:v>41380</c:v>
                </c:pt>
                <c:pt idx="2017">
                  <c:v>41380</c:v>
                </c:pt>
                <c:pt idx="2018">
                  <c:v>41380</c:v>
                </c:pt>
                <c:pt idx="2019">
                  <c:v>41381</c:v>
                </c:pt>
                <c:pt idx="2020">
                  <c:v>41381</c:v>
                </c:pt>
                <c:pt idx="2021">
                  <c:v>41381</c:v>
                </c:pt>
                <c:pt idx="2022">
                  <c:v>41381</c:v>
                </c:pt>
                <c:pt idx="2023">
                  <c:v>41381</c:v>
                </c:pt>
                <c:pt idx="2024">
                  <c:v>41381</c:v>
                </c:pt>
                <c:pt idx="2025">
                  <c:v>41381</c:v>
                </c:pt>
                <c:pt idx="2026">
                  <c:v>41381</c:v>
                </c:pt>
                <c:pt idx="2027">
                  <c:v>41381</c:v>
                </c:pt>
                <c:pt idx="2028">
                  <c:v>41381</c:v>
                </c:pt>
                <c:pt idx="2029">
                  <c:v>41381</c:v>
                </c:pt>
                <c:pt idx="2030">
                  <c:v>41381</c:v>
                </c:pt>
                <c:pt idx="2031">
                  <c:v>41381</c:v>
                </c:pt>
                <c:pt idx="2032">
                  <c:v>41381</c:v>
                </c:pt>
                <c:pt idx="2033">
                  <c:v>41381</c:v>
                </c:pt>
                <c:pt idx="2034">
                  <c:v>41381</c:v>
                </c:pt>
                <c:pt idx="2035">
                  <c:v>41381</c:v>
                </c:pt>
                <c:pt idx="2036">
                  <c:v>41381</c:v>
                </c:pt>
                <c:pt idx="2037">
                  <c:v>41381</c:v>
                </c:pt>
                <c:pt idx="2038">
                  <c:v>41381</c:v>
                </c:pt>
                <c:pt idx="2039">
                  <c:v>41382</c:v>
                </c:pt>
                <c:pt idx="2040">
                  <c:v>41382</c:v>
                </c:pt>
                <c:pt idx="2041">
                  <c:v>41382</c:v>
                </c:pt>
                <c:pt idx="2042">
                  <c:v>41382</c:v>
                </c:pt>
                <c:pt idx="2043">
                  <c:v>41382</c:v>
                </c:pt>
                <c:pt idx="2044">
                  <c:v>41382</c:v>
                </c:pt>
                <c:pt idx="2045">
                  <c:v>41382</c:v>
                </c:pt>
                <c:pt idx="2046">
                  <c:v>41382</c:v>
                </c:pt>
                <c:pt idx="2047">
                  <c:v>41382</c:v>
                </c:pt>
                <c:pt idx="2048">
                  <c:v>41382</c:v>
                </c:pt>
                <c:pt idx="2049">
                  <c:v>41382</c:v>
                </c:pt>
                <c:pt idx="2050">
                  <c:v>41382</c:v>
                </c:pt>
                <c:pt idx="2051">
                  <c:v>41382</c:v>
                </c:pt>
                <c:pt idx="2052">
                  <c:v>41382</c:v>
                </c:pt>
                <c:pt idx="2053">
                  <c:v>41382</c:v>
                </c:pt>
                <c:pt idx="2054">
                  <c:v>41382</c:v>
                </c:pt>
                <c:pt idx="2055">
                  <c:v>41382</c:v>
                </c:pt>
                <c:pt idx="2056">
                  <c:v>41382</c:v>
                </c:pt>
                <c:pt idx="2057">
                  <c:v>41382</c:v>
                </c:pt>
                <c:pt idx="2058">
                  <c:v>41382</c:v>
                </c:pt>
                <c:pt idx="2059">
                  <c:v>41383</c:v>
                </c:pt>
                <c:pt idx="2060">
                  <c:v>41383</c:v>
                </c:pt>
                <c:pt idx="2061">
                  <c:v>41383</c:v>
                </c:pt>
                <c:pt idx="2062">
                  <c:v>41383</c:v>
                </c:pt>
                <c:pt idx="2063">
                  <c:v>41383</c:v>
                </c:pt>
                <c:pt idx="2064">
                  <c:v>41383</c:v>
                </c:pt>
                <c:pt idx="2065">
                  <c:v>41383</c:v>
                </c:pt>
                <c:pt idx="2066">
                  <c:v>41383</c:v>
                </c:pt>
                <c:pt idx="2067">
                  <c:v>41383</c:v>
                </c:pt>
                <c:pt idx="2068">
                  <c:v>41383</c:v>
                </c:pt>
                <c:pt idx="2069">
                  <c:v>41383</c:v>
                </c:pt>
                <c:pt idx="2070">
                  <c:v>41383</c:v>
                </c:pt>
                <c:pt idx="2071">
                  <c:v>41383</c:v>
                </c:pt>
                <c:pt idx="2072">
                  <c:v>41383</c:v>
                </c:pt>
                <c:pt idx="2073">
                  <c:v>41383</c:v>
                </c:pt>
                <c:pt idx="2074">
                  <c:v>41383</c:v>
                </c:pt>
                <c:pt idx="2075">
                  <c:v>41383</c:v>
                </c:pt>
                <c:pt idx="2076">
                  <c:v>41383</c:v>
                </c:pt>
                <c:pt idx="2077">
                  <c:v>41383</c:v>
                </c:pt>
                <c:pt idx="2078">
                  <c:v>41383</c:v>
                </c:pt>
                <c:pt idx="2079">
                  <c:v>41384</c:v>
                </c:pt>
                <c:pt idx="2080">
                  <c:v>41384</c:v>
                </c:pt>
                <c:pt idx="2081">
                  <c:v>41384</c:v>
                </c:pt>
                <c:pt idx="2082">
                  <c:v>41384</c:v>
                </c:pt>
                <c:pt idx="2083">
                  <c:v>41384</c:v>
                </c:pt>
                <c:pt idx="2084">
                  <c:v>41384</c:v>
                </c:pt>
                <c:pt idx="2085">
                  <c:v>41384</c:v>
                </c:pt>
                <c:pt idx="2086">
                  <c:v>41384</c:v>
                </c:pt>
                <c:pt idx="2087">
                  <c:v>41384</c:v>
                </c:pt>
                <c:pt idx="2088">
                  <c:v>41384</c:v>
                </c:pt>
                <c:pt idx="2089">
                  <c:v>41384</c:v>
                </c:pt>
                <c:pt idx="2090">
                  <c:v>41384</c:v>
                </c:pt>
                <c:pt idx="2091">
                  <c:v>41384</c:v>
                </c:pt>
                <c:pt idx="2092">
                  <c:v>41384</c:v>
                </c:pt>
                <c:pt idx="2093">
                  <c:v>41384</c:v>
                </c:pt>
                <c:pt idx="2094">
                  <c:v>41384</c:v>
                </c:pt>
                <c:pt idx="2095">
                  <c:v>41384</c:v>
                </c:pt>
                <c:pt idx="2096">
                  <c:v>41384</c:v>
                </c:pt>
                <c:pt idx="2097">
                  <c:v>41384</c:v>
                </c:pt>
                <c:pt idx="2098">
                  <c:v>41385</c:v>
                </c:pt>
                <c:pt idx="2099">
                  <c:v>41385</c:v>
                </c:pt>
                <c:pt idx="2100">
                  <c:v>41385</c:v>
                </c:pt>
                <c:pt idx="2101">
                  <c:v>41385</c:v>
                </c:pt>
                <c:pt idx="2102">
                  <c:v>41385</c:v>
                </c:pt>
                <c:pt idx="2103">
                  <c:v>41385</c:v>
                </c:pt>
                <c:pt idx="2104">
                  <c:v>41385</c:v>
                </c:pt>
                <c:pt idx="2105">
                  <c:v>41385</c:v>
                </c:pt>
                <c:pt idx="2106">
                  <c:v>41385</c:v>
                </c:pt>
                <c:pt idx="2107">
                  <c:v>41385</c:v>
                </c:pt>
                <c:pt idx="2108">
                  <c:v>41385</c:v>
                </c:pt>
                <c:pt idx="2109">
                  <c:v>41385</c:v>
                </c:pt>
                <c:pt idx="2110">
                  <c:v>41385</c:v>
                </c:pt>
                <c:pt idx="2111">
                  <c:v>41385</c:v>
                </c:pt>
                <c:pt idx="2112">
                  <c:v>41385</c:v>
                </c:pt>
                <c:pt idx="2113">
                  <c:v>41385</c:v>
                </c:pt>
                <c:pt idx="2114">
                  <c:v>41385</c:v>
                </c:pt>
                <c:pt idx="2115">
                  <c:v>41385</c:v>
                </c:pt>
                <c:pt idx="2116">
                  <c:v>41385</c:v>
                </c:pt>
                <c:pt idx="2117">
                  <c:v>41385</c:v>
                </c:pt>
                <c:pt idx="2118">
                  <c:v>41386</c:v>
                </c:pt>
                <c:pt idx="2119">
                  <c:v>41386</c:v>
                </c:pt>
                <c:pt idx="2120">
                  <c:v>41386</c:v>
                </c:pt>
                <c:pt idx="2121">
                  <c:v>41386</c:v>
                </c:pt>
                <c:pt idx="2122">
                  <c:v>41386</c:v>
                </c:pt>
                <c:pt idx="2123">
                  <c:v>41386</c:v>
                </c:pt>
                <c:pt idx="2124">
                  <c:v>41386</c:v>
                </c:pt>
                <c:pt idx="2125">
                  <c:v>41386</c:v>
                </c:pt>
                <c:pt idx="2126">
                  <c:v>41386</c:v>
                </c:pt>
                <c:pt idx="2127">
                  <c:v>41386</c:v>
                </c:pt>
                <c:pt idx="2128">
                  <c:v>41386</c:v>
                </c:pt>
                <c:pt idx="2129">
                  <c:v>41386</c:v>
                </c:pt>
                <c:pt idx="2130">
                  <c:v>41386</c:v>
                </c:pt>
                <c:pt idx="2131">
                  <c:v>41386</c:v>
                </c:pt>
                <c:pt idx="2132">
                  <c:v>41386</c:v>
                </c:pt>
                <c:pt idx="2133">
                  <c:v>41386</c:v>
                </c:pt>
                <c:pt idx="2134">
                  <c:v>41386</c:v>
                </c:pt>
                <c:pt idx="2135">
                  <c:v>41386</c:v>
                </c:pt>
                <c:pt idx="2136">
                  <c:v>41386</c:v>
                </c:pt>
                <c:pt idx="2137">
                  <c:v>41386</c:v>
                </c:pt>
                <c:pt idx="2138">
                  <c:v>41387</c:v>
                </c:pt>
                <c:pt idx="2139">
                  <c:v>41387</c:v>
                </c:pt>
                <c:pt idx="2140">
                  <c:v>41387</c:v>
                </c:pt>
                <c:pt idx="2141">
                  <c:v>41387</c:v>
                </c:pt>
                <c:pt idx="2142">
                  <c:v>41387</c:v>
                </c:pt>
                <c:pt idx="2143">
                  <c:v>41387</c:v>
                </c:pt>
                <c:pt idx="2144">
                  <c:v>41387</c:v>
                </c:pt>
                <c:pt idx="2145">
                  <c:v>41387</c:v>
                </c:pt>
                <c:pt idx="2146">
                  <c:v>41387</c:v>
                </c:pt>
                <c:pt idx="2147">
                  <c:v>41387</c:v>
                </c:pt>
                <c:pt idx="2148">
                  <c:v>41387</c:v>
                </c:pt>
                <c:pt idx="2149">
                  <c:v>41387</c:v>
                </c:pt>
                <c:pt idx="2150">
                  <c:v>41387</c:v>
                </c:pt>
                <c:pt idx="2151">
                  <c:v>41387</c:v>
                </c:pt>
                <c:pt idx="2152">
                  <c:v>41387</c:v>
                </c:pt>
                <c:pt idx="2153">
                  <c:v>41387</c:v>
                </c:pt>
                <c:pt idx="2154">
                  <c:v>41387</c:v>
                </c:pt>
                <c:pt idx="2155">
                  <c:v>41387</c:v>
                </c:pt>
                <c:pt idx="2156">
                  <c:v>41387</c:v>
                </c:pt>
                <c:pt idx="2157">
                  <c:v>41387</c:v>
                </c:pt>
                <c:pt idx="2158">
                  <c:v>41388</c:v>
                </c:pt>
                <c:pt idx="2159">
                  <c:v>41388</c:v>
                </c:pt>
                <c:pt idx="2160">
                  <c:v>41388</c:v>
                </c:pt>
                <c:pt idx="2161">
                  <c:v>41388</c:v>
                </c:pt>
                <c:pt idx="2162">
                  <c:v>41388</c:v>
                </c:pt>
                <c:pt idx="2163">
                  <c:v>41388</c:v>
                </c:pt>
                <c:pt idx="2164">
                  <c:v>41388</c:v>
                </c:pt>
                <c:pt idx="2165">
                  <c:v>41388</c:v>
                </c:pt>
                <c:pt idx="2166">
                  <c:v>41388</c:v>
                </c:pt>
                <c:pt idx="2167">
                  <c:v>41388</c:v>
                </c:pt>
                <c:pt idx="2168">
                  <c:v>41388</c:v>
                </c:pt>
                <c:pt idx="2169">
                  <c:v>41388</c:v>
                </c:pt>
                <c:pt idx="2170">
                  <c:v>41388</c:v>
                </c:pt>
                <c:pt idx="2171">
                  <c:v>41388</c:v>
                </c:pt>
                <c:pt idx="2172">
                  <c:v>41388</c:v>
                </c:pt>
                <c:pt idx="2173">
                  <c:v>41388</c:v>
                </c:pt>
                <c:pt idx="2174">
                  <c:v>41388</c:v>
                </c:pt>
                <c:pt idx="2175">
                  <c:v>41388</c:v>
                </c:pt>
                <c:pt idx="2176">
                  <c:v>41388</c:v>
                </c:pt>
                <c:pt idx="2177">
                  <c:v>41388</c:v>
                </c:pt>
                <c:pt idx="2178">
                  <c:v>41389</c:v>
                </c:pt>
                <c:pt idx="2179">
                  <c:v>41389</c:v>
                </c:pt>
                <c:pt idx="2180">
                  <c:v>41389</c:v>
                </c:pt>
                <c:pt idx="2181">
                  <c:v>41389</c:v>
                </c:pt>
                <c:pt idx="2182">
                  <c:v>41389</c:v>
                </c:pt>
                <c:pt idx="2183">
                  <c:v>41389</c:v>
                </c:pt>
                <c:pt idx="2184">
                  <c:v>41389</c:v>
                </c:pt>
                <c:pt idx="2185">
                  <c:v>41389</c:v>
                </c:pt>
                <c:pt idx="2186">
                  <c:v>41389</c:v>
                </c:pt>
                <c:pt idx="2187">
                  <c:v>41389</c:v>
                </c:pt>
                <c:pt idx="2188">
                  <c:v>41389</c:v>
                </c:pt>
                <c:pt idx="2189">
                  <c:v>41389</c:v>
                </c:pt>
                <c:pt idx="2190">
                  <c:v>41389</c:v>
                </c:pt>
                <c:pt idx="2191">
                  <c:v>41389</c:v>
                </c:pt>
                <c:pt idx="2192">
                  <c:v>41389</c:v>
                </c:pt>
                <c:pt idx="2193">
                  <c:v>41389</c:v>
                </c:pt>
                <c:pt idx="2194">
                  <c:v>41389</c:v>
                </c:pt>
                <c:pt idx="2195">
                  <c:v>41389</c:v>
                </c:pt>
                <c:pt idx="2196">
                  <c:v>41389</c:v>
                </c:pt>
                <c:pt idx="2197">
                  <c:v>41390</c:v>
                </c:pt>
                <c:pt idx="2198">
                  <c:v>41390</c:v>
                </c:pt>
                <c:pt idx="2199">
                  <c:v>41390</c:v>
                </c:pt>
                <c:pt idx="2200">
                  <c:v>41390</c:v>
                </c:pt>
                <c:pt idx="2201">
                  <c:v>41390</c:v>
                </c:pt>
                <c:pt idx="2202">
                  <c:v>41390</c:v>
                </c:pt>
                <c:pt idx="2203">
                  <c:v>41390</c:v>
                </c:pt>
                <c:pt idx="2204">
                  <c:v>41390</c:v>
                </c:pt>
                <c:pt idx="2205">
                  <c:v>41390</c:v>
                </c:pt>
                <c:pt idx="2206">
                  <c:v>41390</c:v>
                </c:pt>
                <c:pt idx="2207">
                  <c:v>41390</c:v>
                </c:pt>
                <c:pt idx="2208">
                  <c:v>41390</c:v>
                </c:pt>
                <c:pt idx="2209">
                  <c:v>41390</c:v>
                </c:pt>
                <c:pt idx="2210">
                  <c:v>41390</c:v>
                </c:pt>
                <c:pt idx="2211">
                  <c:v>41390</c:v>
                </c:pt>
                <c:pt idx="2212">
                  <c:v>41390</c:v>
                </c:pt>
                <c:pt idx="2213">
                  <c:v>41390</c:v>
                </c:pt>
                <c:pt idx="2214">
                  <c:v>41390</c:v>
                </c:pt>
                <c:pt idx="2215">
                  <c:v>41390</c:v>
                </c:pt>
                <c:pt idx="2216">
                  <c:v>41390</c:v>
                </c:pt>
                <c:pt idx="2217">
                  <c:v>41391</c:v>
                </c:pt>
                <c:pt idx="2218">
                  <c:v>41391</c:v>
                </c:pt>
                <c:pt idx="2219">
                  <c:v>41391</c:v>
                </c:pt>
                <c:pt idx="2220">
                  <c:v>41391</c:v>
                </c:pt>
                <c:pt idx="2221">
                  <c:v>41391</c:v>
                </c:pt>
                <c:pt idx="2222">
                  <c:v>41391</c:v>
                </c:pt>
                <c:pt idx="2223">
                  <c:v>41391</c:v>
                </c:pt>
                <c:pt idx="2224">
                  <c:v>41391</c:v>
                </c:pt>
                <c:pt idx="2225">
                  <c:v>41391</c:v>
                </c:pt>
                <c:pt idx="2226">
                  <c:v>41391</c:v>
                </c:pt>
                <c:pt idx="2227">
                  <c:v>41391</c:v>
                </c:pt>
                <c:pt idx="2228">
                  <c:v>41391</c:v>
                </c:pt>
                <c:pt idx="2229">
                  <c:v>41391</c:v>
                </c:pt>
                <c:pt idx="2230">
                  <c:v>41391</c:v>
                </c:pt>
                <c:pt idx="2231">
                  <c:v>41391</c:v>
                </c:pt>
                <c:pt idx="2232">
                  <c:v>41391</c:v>
                </c:pt>
                <c:pt idx="2233">
                  <c:v>41391</c:v>
                </c:pt>
                <c:pt idx="2234">
                  <c:v>41391</c:v>
                </c:pt>
                <c:pt idx="2235">
                  <c:v>41391</c:v>
                </c:pt>
                <c:pt idx="2236">
                  <c:v>41391</c:v>
                </c:pt>
                <c:pt idx="2237">
                  <c:v>41392</c:v>
                </c:pt>
                <c:pt idx="2238">
                  <c:v>41392</c:v>
                </c:pt>
                <c:pt idx="2239">
                  <c:v>41392</c:v>
                </c:pt>
                <c:pt idx="2240">
                  <c:v>41392</c:v>
                </c:pt>
                <c:pt idx="2241">
                  <c:v>41392</c:v>
                </c:pt>
                <c:pt idx="2242">
                  <c:v>41392</c:v>
                </c:pt>
                <c:pt idx="2243">
                  <c:v>41392</c:v>
                </c:pt>
                <c:pt idx="2244">
                  <c:v>41392</c:v>
                </c:pt>
                <c:pt idx="2245">
                  <c:v>41392</c:v>
                </c:pt>
                <c:pt idx="2246">
                  <c:v>41392</c:v>
                </c:pt>
                <c:pt idx="2247">
                  <c:v>41392</c:v>
                </c:pt>
                <c:pt idx="2248">
                  <c:v>41392</c:v>
                </c:pt>
                <c:pt idx="2249">
                  <c:v>41392</c:v>
                </c:pt>
                <c:pt idx="2250">
                  <c:v>41392</c:v>
                </c:pt>
                <c:pt idx="2251">
                  <c:v>41392</c:v>
                </c:pt>
                <c:pt idx="2252">
                  <c:v>41392</c:v>
                </c:pt>
                <c:pt idx="2253">
                  <c:v>41392</c:v>
                </c:pt>
                <c:pt idx="2254">
                  <c:v>41392</c:v>
                </c:pt>
                <c:pt idx="2255">
                  <c:v>41392</c:v>
                </c:pt>
                <c:pt idx="2256">
                  <c:v>41392</c:v>
                </c:pt>
                <c:pt idx="2257">
                  <c:v>41393</c:v>
                </c:pt>
                <c:pt idx="2258">
                  <c:v>41393</c:v>
                </c:pt>
                <c:pt idx="2259">
                  <c:v>41393</c:v>
                </c:pt>
                <c:pt idx="2260">
                  <c:v>41393</c:v>
                </c:pt>
                <c:pt idx="2261">
                  <c:v>41393</c:v>
                </c:pt>
                <c:pt idx="2262">
                  <c:v>41393</c:v>
                </c:pt>
                <c:pt idx="2263">
                  <c:v>41393</c:v>
                </c:pt>
                <c:pt idx="2264">
                  <c:v>41393</c:v>
                </c:pt>
                <c:pt idx="2265">
                  <c:v>41393</c:v>
                </c:pt>
                <c:pt idx="2266">
                  <c:v>41393</c:v>
                </c:pt>
                <c:pt idx="2267">
                  <c:v>41393</c:v>
                </c:pt>
                <c:pt idx="2268">
                  <c:v>41393</c:v>
                </c:pt>
                <c:pt idx="2269">
                  <c:v>41393</c:v>
                </c:pt>
                <c:pt idx="2270">
                  <c:v>41393</c:v>
                </c:pt>
                <c:pt idx="2271">
                  <c:v>41393</c:v>
                </c:pt>
                <c:pt idx="2272">
                  <c:v>41393</c:v>
                </c:pt>
                <c:pt idx="2273">
                  <c:v>41393</c:v>
                </c:pt>
                <c:pt idx="2274">
                  <c:v>41393</c:v>
                </c:pt>
                <c:pt idx="2275">
                  <c:v>41393</c:v>
                </c:pt>
                <c:pt idx="2276">
                  <c:v>41394</c:v>
                </c:pt>
                <c:pt idx="2277">
                  <c:v>41394</c:v>
                </c:pt>
                <c:pt idx="2278">
                  <c:v>41394</c:v>
                </c:pt>
                <c:pt idx="2279">
                  <c:v>41394</c:v>
                </c:pt>
                <c:pt idx="2280">
                  <c:v>41394</c:v>
                </c:pt>
                <c:pt idx="2281">
                  <c:v>41394</c:v>
                </c:pt>
                <c:pt idx="2282">
                  <c:v>41394</c:v>
                </c:pt>
                <c:pt idx="2283">
                  <c:v>41394</c:v>
                </c:pt>
                <c:pt idx="2284">
                  <c:v>41394</c:v>
                </c:pt>
                <c:pt idx="2285">
                  <c:v>41394</c:v>
                </c:pt>
                <c:pt idx="2286">
                  <c:v>41394</c:v>
                </c:pt>
                <c:pt idx="2287">
                  <c:v>41394</c:v>
                </c:pt>
                <c:pt idx="2288">
                  <c:v>41394</c:v>
                </c:pt>
                <c:pt idx="2289">
                  <c:v>41394</c:v>
                </c:pt>
                <c:pt idx="2290">
                  <c:v>41394</c:v>
                </c:pt>
                <c:pt idx="2291">
                  <c:v>41394</c:v>
                </c:pt>
                <c:pt idx="2292">
                  <c:v>41394</c:v>
                </c:pt>
                <c:pt idx="2293">
                  <c:v>41394</c:v>
                </c:pt>
                <c:pt idx="2294">
                  <c:v>41394</c:v>
                </c:pt>
                <c:pt idx="2295">
                  <c:v>41394</c:v>
                </c:pt>
                <c:pt idx="2296">
                  <c:v>41395</c:v>
                </c:pt>
                <c:pt idx="2297">
                  <c:v>41395</c:v>
                </c:pt>
                <c:pt idx="2298">
                  <c:v>41395</c:v>
                </c:pt>
                <c:pt idx="2299">
                  <c:v>41395</c:v>
                </c:pt>
                <c:pt idx="2300">
                  <c:v>41395</c:v>
                </c:pt>
                <c:pt idx="2301">
                  <c:v>41395</c:v>
                </c:pt>
                <c:pt idx="2302">
                  <c:v>41395</c:v>
                </c:pt>
                <c:pt idx="2303">
                  <c:v>41395</c:v>
                </c:pt>
                <c:pt idx="2304">
                  <c:v>41395</c:v>
                </c:pt>
                <c:pt idx="2305">
                  <c:v>41395</c:v>
                </c:pt>
                <c:pt idx="2306">
                  <c:v>41395</c:v>
                </c:pt>
                <c:pt idx="2307">
                  <c:v>41395</c:v>
                </c:pt>
                <c:pt idx="2308">
                  <c:v>41395</c:v>
                </c:pt>
                <c:pt idx="2309">
                  <c:v>41395</c:v>
                </c:pt>
                <c:pt idx="2310">
                  <c:v>41395</c:v>
                </c:pt>
                <c:pt idx="2311">
                  <c:v>41395</c:v>
                </c:pt>
                <c:pt idx="2312">
                  <c:v>41395</c:v>
                </c:pt>
                <c:pt idx="2313">
                  <c:v>41395</c:v>
                </c:pt>
                <c:pt idx="2314">
                  <c:v>41395</c:v>
                </c:pt>
                <c:pt idx="2315">
                  <c:v>41395</c:v>
                </c:pt>
                <c:pt idx="2316">
                  <c:v>41396</c:v>
                </c:pt>
                <c:pt idx="2317">
                  <c:v>41396</c:v>
                </c:pt>
                <c:pt idx="2318">
                  <c:v>41396</c:v>
                </c:pt>
                <c:pt idx="2319">
                  <c:v>41396</c:v>
                </c:pt>
                <c:pt idx="2320">
                  <c:v>41396</c:v>
                </c:pt>
                <c:pt idx="2321">
                  <c:v>41396</c:v>
                </c:pt>
                <c:pt idx="2322">
                  <c:v>41396</c:v>
                </c:pt>
                <c:pt idx="2323">
                  <c:v>41396</c:v>
                </c:pt>
                <c:pt idx="2324">
                  <c:v>41396</c:v>
                </c:pt>
                <c:pt idx="2325">
                  <c:v>41396</c:v>
                </c:pt>
                <c:pt idx="2326">
                  <c:v>41396</c:v>
                </c:pt>
                <c:pt idx="2327">
                  <c:v>41396</c:v>
                </c:pt>
                <c:pt idx="2328">
                  <c:v>41396</c:v>
                </c:pt>
                <c:pt idx="2329">
                  <c:v>41396</c:v>
                </c:pt>
                <c:pt idx="2330">
                  <c:v>41396</c:v>
                </c:pt>
                <c:pt idx="2331">
                  <c:v>41396</c:v>
                </c:pt>
                <c:pt idx="2332">
                  <c:v>41396</c:v>
                </c:pt>
                <c:pt idx="2333">
                  <c:v>41396</c:v>
                </c:pt>
                <c:pt idx="2334">
                  <c:v>41396</c:v>
                </c:pt>
                <c:pt idx="2335">
                  <c:v>41396</c:v>
                </c:pt>
                <c:pt idx="2336">
                  <c:v>41397</c:v>
                </c:pt>
                <c:pt idx="2337">
                  <c:v>41397</c:v>
                </c:pt>
                <c:pt idx="2338">
                  <c:v>41397</c:v>
                </c:pt>
                <c:pt idx="2339">
                  <c:v>41397</c:v>
                </c:pt>
                <c:pt idx="2340">
                  <c:v>41397</c:v>
                </c:pt>
                <c:pt idx="2341">
                  <c:v>41397</c:v>
                </c:pt>
                <c:pt idx="2342">
                  <c:v>41397</c:v>
                </c:pt>
                <c:pt idx="2343">
                  <c:v>41397</c:v>
                </c:pt>
                <c:pt idx="2344">
                  <c:v>41397</c:v>
                </c:pt>
                <c:pt idx="2345">
                  <c:v>41397</c:v>
                </c:pt>
                <c:pt idx="2346">
                  <c:v>41397</c:v>
                </c:pt>
                <c:pt idx="2347">
                  <c:v>41397</c:v>
                </c:pt>
                <c:pt idx="2348">
                  <c:v>41397</c:v>
                </c:pt>
                <c:pt idx="2349">
                  <c:v>41397</c:v>
                </c:pt>
                <c:pt idx="2350">
                  <c:v>41397</c:v>
                </c:pt>
                <c:pt idx="2351">
                  <c:v>41397</c:v>
                </c:pt>
                <c:pt idx="2352">
                  <c:v>41397</c:v>
                </c:pt>
                <c:pt idx="2353">
                  <c:v>41397</c:v>
                </c:pt>
                <c:pt idx="2354">
                  <c:v>41397</c:v>
                </c:pt>
                <c:pt idx="2355">
                  <c:v>41397</c:v>
                </c:pt>
                <c:pt idx="2356">
                  <c:v>41398</c:v>
                </c:pt>
                <c:pt idx="2357">
                  <c:v>41398</c:v>
                </c:pt>
                <c:pt idx="2358">
                  <c:v>41398</c:v>
                </c:pt>
                <c:pt idx="2359">
                  <c:v>41398</c:v>
                </c:pt>
                <c:pt idx="2360">
                  <c:v>41398</c:v>
                </c:pt>
                <c:pt idx="2361">
                  <c:v>41398</c:v>
                </c:pt>
                <c:pt idx="2362">
                  <c:v>41398</c:v>
                </c:pt>
                <c:pt idx="2363">
                  <c:v>41398</c:v>
                </c:pt>
                <c:pt idx="2364">
                  <c:v>41398</c:v>
                </c:pt>
                <c:pt idx="2365">
                  <c:v>41398</c:v>
                </c:pt>
                <c:pt idx="2366">
                  <c:v>41398</c:v>
                </c:pt>
                <c:pt idx="2367">
                  <c:v>41398</c:v>
                </c:pt>
                <c:pt idx="2368">
                  <c:v>41398</c:v>
                </c:pt>
                <c:pt idx="2369">
                  <c:v>41398</c:v>
                </c:pt>
                <c:pt idx="2370">
                  <c:v>41398</c:v>
                </c:pt>
                <c:pt idx="2371">
                  <c:v>41398</c:v>
                </c:pt>
                <c:pt idx="2372">
                  <c:v>41398</c:v>
                </c:pt>
                <c:pt idx="2373">
                  <c:v>41398</c:v>
                </c:pt>
                <c:pt idx="2374">
                  <c:v>41398</c:v>
                </c:pt>
                <c:pt idx="2375">
                  <c:v>41398</c:v>
                </c:pt>
                <c:pt idx="2376">
                  <c:v>41399</c:v>
                </c:pt>
                <c:pt idx="2377">
                  <c:v>41399</c:v>
                </c:pt>
                <c:pt idx="2378">
                  <c:v>41399</c:v>
                </c:pt>
                <c:pt idx="2379">
                  <c:v>41399</c:v>
                </c:pt>
                <c:pt idx="2380">
                  <c:v>41399</c:v>
                </c:pt>
                <c:pt idx="2381">
                  <c:v>41399</c:v>
                </c:pt>
                <c:pt idx="2382">
                  <c:v>41399</c:v>
                </c:pt>
                <c:pt idx="2383">
                  <c:v>41399</c:v>
                </c:pt>
                <c:pt idx="2384">
                  <c:v>41399</c:v>
                </c:pt>
                <c:pt idx="2385">
                  <c:v>41399</c:v>
                </c:pt>
                <c:pt idx="2386">
                  <c:v>41399</c:v>
                </c:pt>
                <c:pt idx="2387">
                  <c:v>41399</c:v>
                </c:pt>
                <c:pt idx="2388">
                  <c:v>41399</c:v>
                </c:pt>
                <c:pt idx="2389">
                  <c:v>41399</c:v>
                </c:pt>
                <c:pt idx="2390">
                  <c:v>41399</c:v>
                </c:pt>
                <c:pt idx="2391">
                  <c:v>41399</c:v>
                </c:pt>
                <c:pt idx="2392">
                  <c:v>41399</c:v>
                </c:pt>
                <c:pt idx="2393">
                  <c:v>41399</c:v>
                </c:pt>
                <c:pt idx="2394">
                  <c:v>41399</c:v>
                </c:pt>
                <c:pt idx="2395">
                  <c:v>41399</c:v>
                </c:pt>
                <c:pt idx="2396">
                  <c:v>41400</c:v>
                </c:pt>
                <c:pt idx="2397">
                  <c:v>41400</c:v>
                </c:pt>
                <c:pt idx="2398">
                  <c:v>41400</c:v>
                </c:pt>
                <c:pt idx="2399">
                  <c:v>41400</c:v>
                </c:pt>
                <c:pt idx="2400">
                  <c:v>41400</c:v>
                </c:pt>
                <c:pt idx="2401">
                  <c:v>41400</c:v>
                </c:pt>
                <c:pt idx="2402">
                  <c:v>41400</c:v>
                </c:pt>
                <c:pt idx="2403">
                  <c:v>41400</c:v>
                </c:pt>
                <c:pt idx="2404">
                  <c:v>41400</c:v>
                </c:pt>
                <c:pt idx="2405">
                  <c:v>41400</c:v>
                </c:pt>
                <c:pt idx="2406">
                  <c:v>41400</c:v>
                </c:pt>
                <c:pt idx="2407">
                  <c:v>41400</c:v>
                </c:pt>
                <c:pt idx="2408">
                  <c:v>41400</c:v>
                </c:pt>
                <c:pt idx="2409">
                  <c:v>41400</c:v>
                </c:pt>
                <c:pt idx="2410">
                  <c:v>41400</c:v>
                </c:pt>
                <c:pt idx="2411">
                  <c:v>41400</c:v>
                </c:pt>
                <c:pt idx="2412">
                  <c:v>41400</c:v>
                </c:pt>
                <c:pt idx="2413">
                  <c:v>41400</c:v>
                </c:pt>
                <c:pt idx="2414">
                  <c:v>41400</c:v>
                </c:pt>
                <c:pt idx="2415">
                  <c:v>41400</c:v>
                </c:pt>
                <c:pt idx="2416">
                  <c:v>41401</c:v>
                </c:pt>
                <c:pt idx="2417">
                  <c:v>41401</c:v>
                </c:pt>
                <c:pt idx="2418">
                  <c:v>41401</c:v>
                </c:pt>
                <c:pt idx="2419">
                  <c:v>41401</c:v>
                </c:pt>
                <c:pt idx="2420">
                  <c:v>41401</c:v>
                </c:pt>
                <c:pt idx="2421">
                  <c:v>41401</c:v>
                </c:pt>
                <c:pt idx="2422">
                  <c:v>41401</c:v>
                </c:pt>
                <c:pt idx="2423">
                  <c:v>41401</c:v>
                </c:pt>
                <c:pt idx="2424">
                  <c:v>41401</c:v>
                </c:pt>
                <c:pt idx="2425">
                  <c:v>41401</c:v>
                </c:pt>
                <c:pt idx="2426">
                  <c:v>41401</c:v>
                </c:pt>
                <c:pt idx="2427">
                  <c:v>41401</c:v>
                </c:pt>
                <c:pt idx="2428">
                  <c:v>41401</c:v>
                </c:pt>
                <c:pt idx="2429">
                  <c:v>41401</c:v>
                </c:pt>
                <c:pt idx="2430">
                  <c:v>41401</c:v>
                </c:pt>
                <c:pt idx="2431">
                  <c:v>41401</c:v>
                </c:pt>
                <c:pt idx="2432">
                  <c:v>41401</c:v>
                </c:pt>
                <c:pt idx="2433">
                  <c:v>41401</c:v>
                </c:pt>
                <c:pt idx="2434">
                  <c:v>41401</c:v>
                </c:pt>
                <c:pt idx="2435">
                  <c:v>41401</c:v>
                </c:pt>
                <c:pt idx="2436">
                  <c:v>41402</c:v>
                </c:pt>
                <c:pt idx="2437">
                  <c:v>41402</c:v>
                </c:pt>
                <c:pt idx="2438">
                  <c:v>41402</c:v>
                </c:pt>
                <c:pt idx="2439">
                  <c:v>41402</c:v>
                </c:pt>
                <c:pt idx="2440">
                  <c:v>41402</c:v>
                </c:pt>
                <c:pt idx="2441">
                  <c:v>41402</c:v>
                </c:pt>
                <c:pt idx="2442">
                  <c:v>41402</c:v>
                </c:pt>
                <c:pt idx="2443">
                  <c:v>41402</c:v>
                </c:pt>
                <c:pt idx="2444">
                  <c:v>41402</c:v>
                </c:pt>
                <c:pt idx="2445">
                  <c:v>41402</c:v>
                </c:pt>
                <c:pt idx="2446">
                  <c:v>41402</c:v>
                </c:pt>
                <c:pt idx="2447">
                  <c:v>41402</c:v>
                </c:pt>
                <c:pt idx="2448">
                  <c:v>41402</c:v>
                </c:pt>
                <c:pt idx="2449">
                  <c:v>41402</c:v>
                </c:pt>
                <c:pt idx="2450">
                  <c:v>41402</c:v>
                </c:pt>
                <c:pt idx="2451">
                  <c:v>41402</c:v>
                </c:pt>
                <c:pt idx="2452">
                  <c:v>41402</c:v>
                </c:pt>
                <c:pt idx="2453">
                  <c:v>41402</c:v>
                </c:pt>
                <c:pt idx="2454">
                  <c:v>41402</c:v>
                </c:pt>
                <c:pt idx="2455">
                  <c:v>41402</c:v>
                </c:pt>
                <c:pt idx="2456">
                  <c:v>41403</c:v>
                </c:pt>
                <c:pt idx="2457">
                  <c:v>41403</c:v>
                </c:pt>
                <c:pt idx="2458">
                  <c:v>41403</c:v>
                </c:pt>
                <c:pt idx="2459">
                  <c:v>41403</c:v>
                </c:pt>
                <c:pt idx="2460">
                  <c:v>41403</c:v>
                </c:pt>
                <c:pt idx="2461">
                  <c:v>41403</c:v>
                </c:pt>
                <c:pt idx="2462">
                  <c:v>41403</c:v>
                </c:pt>
                <c:pt idx="2463">
                  <c:v>41403</c:v>
                </c:pt>
                <c:pt idx="2464">
                  <c:v>41403</c:v>
                </c:pt>
                <c:pt idx="2465">
                  <c:v>41403</c:v>
                </c:pt>
                <c:pt idx="2466">
                  <c:v>41403</c:v>
                </c:pt>
                <c:pt idx="2467">
                  <c:v>41403</c:v>
                </c:pt>
                <c:pt idx="2468">
                  <c:v>41403</c:v>
                </c:pt>
                <c:pt idx="2469">
                  <c:v>41403</c:v>
                </c:pt>
                <c:pt idx="2470">
                  <c:v>41403</c:v>
                </c:pt>
                <c:pt idx="2471">
                  <c:v>41403</c:v>
                </c:pt>
                <c:pt idx="2472">
                  <c:v>41403</c:v>
                </c:pt>
                <c:pt idx="2473">
                  <c:v>41403</c:v>
                </c:pt>
                <c:pt idx="2474">
                  <c:v>41403</c:v>
                </c:pt>
                <c:pt idx="2475">
                  <c:v>41404</c:v>
                </c:pt>
                <c:pt idx="2476">
                  <c:v>41404</c:v>
                </c:pt>
                <c:pt idx="2477">
                  <c:v>41404</c:v>
                </c:pt>
                <c:pt idx="2478">
                  <c:v>41404</c:v>
                </c:pt>
                <c:pt idx="2479">
                  <c:v>41404</c:v>
                </c:pt>
                <c:pt idx="2480">
                  <c:v>41404</c:v>
                </c:pt>
                <c:pt idx="2481">
                  <c:v>41404</c:v>
                </c:pt>
                <c:pt idx="2482">
                  <c:v>41404</c:v>
                </c:pt>
                <c:pt idx="2483">
                  <c:v>41404</c:v>
                </c:pt>
                <c:pt idx="2484">
                  <c:v>41404</c:v>
                </c:pt>
                <c:pt idx="2485">
                  <c:v>41404</c:v>
                </c:pt>
                <c:pt idx="2486">
                  <c:v>41404</c:v>
                </c:pt>
                <c:pt idx="2487">
                  <c:v>41404</c:v>
                </c:pt>
                <c:pt idx="2488">
                  <c:v>41404</c:v>
                </c:pt>
                <c:pt idx="2489">
                  <c:v>41404</c:v>
                </c:pt>
                <c:pt idx="2490">
                  <c:v>41404</c:v>
                </c:pt>
                <c:pt idx="2491">
                  <c:v>41404</c:v>
                </c:pt>
                <c:pt idx="2492">
                  <c:v>41404</c:v>
                </c:pt>
                <c:pt idx="2493">
                  <c:v>41404</c:v>
                </c:pt>
                <c:pt idx="2494">
                  <c:v>41404</c:v>
                </c:pt>
                <c:pt idx="2495">
                  <c:v>41405</c:v>
                </c:pt>
                <c:pt idx="2496">
                  <c:v>41405</c:v>
                </c:pt>
                <c:pt idx="2497">
                  <c:v>41405</c:v>
                </c:pt>
                <c:pt idx="2498">
                  <c:v>41405</c:v>
                </c:pt>
                <c:pt idx="2499">
                  <c:v>41405</c:v>
                </c:pt>
                <c:pt idx="2500">
                  <c:v>41405</c:v>
                </c:pt>
                <c:pt idx="2501">
                  <c:v>41405</c:v>
                </c:pt>
                <c:pt idx="2502">
                  <c:v>41405</c:v>
                </c:pt>
                <c:pt idx="2503">
                  <c:v>41405</c:v>
                </c:pt>
                <c:pt idx="2504">
                  <c:v>41405</c:v>
                </c:pt>
                <c:pt idx="2505">
                  <c:v>41405</c:v>
                </c:pt>
                <c:pt idx="2506">
                  <c:v>41405</c:v>
                </c:pt>
                <c:pt idx="2507">
                  <c:v>41405</c:v>
                </c:pt>
                <c:pt idx="2508">
                  <c:v>41405</c:v>
                </c:pt>
                <c:pt idx="2509">
                  <c:v>41405</c:v>
                </c:pt>
                <c:pt idx="2510">
                  <c:v>41405</c:v>
                </c:pt>
                <c:pt idx="2511">
                  <c:v>41405</c:v>
                </c:pt>
                <c:pt idx="2512">
                  <c:v>41405</c:v>
                </c:pt>
                <c:pt idx="2513">
                  <c:v>41405</c:v>
                </c:pt>
                <c:pt idx="2514">
                  <c:v>41405</c:v>
                </c:pt>
                <c:pt idx="2515">
                  <c:v>41406</c:v>
                </c:pt>
                <c:pt idx="2516">
                  <c:v>41406</c:v>
                </c:pt>
                <c:pt idx="2517">
                  <c:v>41406</c:v>
                </c:pt>
                <c:pt idx="2518">
                  <c:v>41406</c:v>
                </c:pt>
                <c:pt idx="2519">
                  <c:v>41406</c:v>
                </c:pt>
                <c:pt idx="2520">
                  <c:v>41406</c:v>
                </c:pt>
                <c:pt idx="2521">
                  <c:v>41406</c:v>
                </c:pt>
                <c:pt idx="2522">
                  <c:v>41406</c:v>
                </c:pt>
                <c:pt idx="2523">
                  <c:v>41406</c:v>
                </c:pt>
                <c:pt idx="2524">
                  <c:v>41406</c:v>
                </c:pt>
                <c:pt idx="2525">
                  <c:v>41406</c:v>
                </c:pt>
                <c:pt idx="2526">
                  <c:v>41406</c:v>
                </c:pt>
                <c:pt idx="2527">
                  <c:v>41406</c:v>
                </c:pt>
                <c:pt idx="2528">
                  <c:v>41406</c:v>
                </c:pt>
                <c:pt idx="2529">
                  <c:v>41406</c:v>
                </c:pt>
                <c:pt idx="2530">
                  <c:v>41406</c:v>
                </c:pt>
                <c:pt idx="2531">
                  <c:v>41406</c:v>
                </c:pt>
                <c:pt idx="2532">
                  <c:v>41406</c:v>
                </c:pt>
                <c:pt idx="2533">
                  <c:v>41406</c:v>
                </c:pt>
                <c:pt idx="2534">
                  <c:v>41406</c:v>
                </c:pt>
                <c:pt idx="2535">
                  <c:v>41407</c:v>
                </c:pt>
                <c:pt idx="2536">
                  <c:v>41407</c:v>
                </c:pt>
                <c:pt idx="2537">
                  <c:v>41407</c:v>
                </c:pt>
                <c:pt idx="2538">
                  <c:v>41407</c:v>
                </c:pt>
                <c:pt idx="2539">
                  <c:v>41407</c:v>
                </c:pt>
                <c:pt idx="2540">
                  <c:v>41407</c:v>
                </c:pt>
                <c:pt idx="2541">
                  <c:v>41407</c:v>
                </c:pt>
                <c:pt idx="2542">
                  <c:v>41407</c:v>
                </c:pt>
                <c:pt idx="2543">
                  <c:v>41407</c:v>
                </c:pt>
                <c:pt idx="2544">
                  <c:v>41407</c:v>
                </c:pt>
                <c:pt idx="2545">
                  <c:v>41407</c:v>
                </c:pt>
                <c:pt idx="2546">
                  <c:v>41407</c:v>
                </c:pt>
                <c:pt idx="2547">
                  <c:v>41407</c:v>
                </c:pt>
                <c:pt idx="2548">
                  <c:v>41407</c:v>
                </c:pt>
                <c:pt idx="2549">
                  <c:v>41407</c:v>
                </c:pt>
                <c:pt idx="2550">
                  <c:v>41407</c:v>
                </c:pt>
                <c:pt idx="2551">
                  <c:v>41407</c:v>
                </c:pt>
                <c:pt idx="2552">
                  <c:v>41407</c:v>
                </c:pt>
                <c:pt idx="2553">
                  <c:v>41407</c:v>
                </c:pt>
                <c:pt idx="2554">
                  <c:v>41408</c:v>
                </c:pt>
                <c:pt idx="2555">
                  <c:v>41408</c:v>
                </c:pt>
                <c:pt idx="2556">
                  <c:v>41408</c:v>
                </c:pt>
                <c:pt idx="2557">
                  <c:v>41408</c:v>
                </c:pt>
                <c:pt idx="2558">
                  <c:v>41408</c:v>
                </c:pt>
                <c:pt idx="2559">
                  <c:v>41408</c:v>
                </c:pt>
                <c:pt idx="2560">
                  <c:v>41408</c:v>
                </c:pt>
                <c:pt idx="2561">
                  <c:v>41408</c:v>
                </c:pt>
                <c:pt idx="2562">
                  <c:v>41408</c:v>
                </c:pt>
                <c:pt idx="2563">
                  <c:v>41408</c:v>
                </c:pt>
                <c:pt idx="2564">
                  <c:v>41408</c:v>
                </c:pt>
                <c:pt idx="2565">
                  <c:v>41408</c:v>
                </c:pt>
                <c:pt idx="2566">
                  <c:v>41408</c:v>
                </c:pt>
                <c:pt idx="2567">
                  <c:v>41408</c:v>
                </c:pt>
                <c:pt idx="2568">
                  <c:v>41408</c:v>
                </c:pt>
                <c:pt idx="2569">
                  <c:v>41408</c:v>
                </c:pt>
                <c:pt idx="2570">
                  <c:v>41408</c:v>
                </c:pt>
                <c:pt idx="2571">
                  <c:v>41408</c:v>
                </c:pt>
                <c:pt idx="2572">
                  <c:v>41408</c:v>
                </c:pt>
                <c:pt idx="2573">
                  <c:v>41408</c:v>
                </c:pt>
                <c:pt idx="2574">
                  <c:v>41409</c:v>
                </c:pt>
                <c:pt idx="2575">
                  <c:v>41409</c:v>
                </c:pt>
                <c:pt idx="2576">
                  <c:v>41409</c:v>
                </c:pt>
                <c:pt idx="2577">
                  <c:v>41409</c:v>
                </c:pt>
                <c:pt idx="2578">
                  <c:v>41409</c:v>
                </c:pt>
                <c:pt idx="2579">
                  <c:v>41409</c:v>
                </c:pt>
                <c:pt idx="2580">
                  <c:v>41409</c:v>
                </c:pt>
                <c:pt idx="2581">
                  <c:v>41409</c:v>
                </c:pt>
                <c:pt idx="2582">
                  <c:v>41409</c:v>
                </c:pt>
                <c:pt idx="2583">
                  <c:v>41409</c:v>
                </c:pt>
                <c:pt idx="2584">
                  <c:v>41409</c:v>
                </c:pt>
                <c:pt idx="2585">
                  <c:v>41409</c:v>
                </c:pt>
                <c:pt idx="2586">
                  <c:v>41409</c:v>
                </c:pt>
                <c:pt idx="2587">
                  <c:v>41409</c:v>
                </c:pt>
                <c:pt idx="2588">
                  <c:v>41409</c:v>
                </c:pt>
                <c:pt idx="2589">
                  <c:v>41409</c:v>
                </c:pt>
                <c:pt idx="2590">
                  <c:v>41409</c:v>
                </c:pt>
                <c:pt idx="2591">
                  <c:v>41409</c:v>
                </c:pt>
                <c:pt idx="2592">
                  <c:v>41409</c:v>
                </c:pt>
                <c:pt idx="2593">
                  <c:v>41409</c:v>
                </c:pt>
                <c:pt idx="2594">
                  <c:v>41410</c:v>
                </c:pt>
                <c:pt idx="2595">
                  <c:v>41410</c:v>
                </c:pt>
                <c:pt idx="2596">
                  <c:v>41410</c:v>
                </c:pt>
                <c:pt idx="2597">
                  <c:v>41410</c:v>
                </c:pt>
                <c:pt idx="2598">
                  <c:v>41410</c:v>
                </c:pt>
                <c:pt idx="2599">
                  <c:v>41410</c:v>
                </c:pt>
                <c:pt idx="2600">
                  <c:v>41410</c:v>
                </c:pt>
                <c:pt idx="2601">
                  <c:v>41410</c:v>
                </c:pt>
                <c:pt idx="2602">
                  <c:v>41410</c:v>
                </c:pt>
                <c:pt idx="2603">
                  <c:v>41410</c:v>
                </c:pt>
                <c:pt idx="2604">
                  <c:v>41410</c:v>
                </c:pt>
                <c:pt idx="2605">
                  <c:v>41410</c:v>
                </c:pt>
                <c:pt idx="2606">
                  <c:v>41410</c:v>
                </c:pt>
                <c:pt idx="2607">
                  <c:v>41410</c:v>
                </c:pt>
                <c:pt idx="2608">
                  <c:v>41410</c:v>
                </c:pt>
                <c:pt idx="2609">
                  <c:v>41410</c:v>
                </c:pt>
                <c:pt idx="2610">
                  <c:v>41410</c:v>
                </c:pt>
                <c:pt idx="2611">
                  <c:v>41410</c:v>
                </c:pt>
                <c:pt idx="2612">
                  <c:v>41410</c:v>
                </c:pt>
                <c:pt idx="2613">
                  <c:v>41410</c:v>
                </c:pt>
                <c:pt idx="2614">
                  <c:v>41411</c:v>
                </c:pt>
                <c:pt idx="2615">
                  <c:v>41411</c:v>
                </c:pt>
                <c:pt idx="2616">
                  <c:v>41411</c:v>
                </c:pt>
                <c:pt idx="2617">
                  <c:v>41411</c:v>
                </c:pt>
                <c:pt idx="2618">
                  <c:v>41411</c:v>
                </c:pt>
                <c:pt idx="2619">
                  <c:v>41411</c:v>
                </c:pt>
                <c:pt idx="2620">
                  <c:v>41411</c:v>
                </c:pt>
                <c:pt idx="2621">
                  <c:v>41411</c:v>
                </c:pt>
                <c:pt idx="2622">
                  <c:v>41411</c:v>
                </c:pt>
                <c:pt idx="2623">
                  <c:v>41411</c:v>
                </c:pt>
                <c:pt idx="2624">
                  <c:v>41411</c:v>
                </c:pt>
                <c:pt idx="2625">
                  <c:v>41411</c:v>
                </c:pt>
                <c:pt idx="2626">
                  <c:v>41411</c:v>
                </c:pt>
                <c:pt idx="2627">
                  <c:v>41411</c:v>
                </c:pt>
                <c:pt idx="2628">
                  <c:v>41411</c:v>
                </c:pt>
                <c:pt idx="2629">
                  <c:v>41411</c:v>
                </c:pt>
                <c:pt idx="2630">
                  <c:v>41411</c:v>
                </c:pt>
                <c:pt idx="2631">
                  <c:v>41411</c:v>
                </c:pt>
                <c:pt idx="2632">
                  <c:v>41411</c:v>
                </c:pt>
                <c:pt idx="2633">
                  <c:v>41411</c:v>
                </c:pt>
                <c:pt idx="2634">
                  <c:v>41412</c:v>
                </c:pt>
                <c:pt idx="2635">
                  <c:v>41412</c:v>
                </c:pt>
                <c:pt idx="2636">
                  <c:v>41412</c:v>
                </c:pt>
                <c:pt idx="2637">
                  <c:v>41412</c:v>
                </c:pt>
                <c:pt idx="2638">
                  <c:v>41412</c:v>
                </c:pt>
                <c:pt idx="2639">
                  <c:v>41412</c:v>
                </c:pt>
                <c:pt idx="2640">
                  <c:v>41412</c:v>
                </c:pt>
                <c:pt idx="2641">
                  <c:v>41412</c:v>
                </c:pt>
                <c:pt idx="2642">
                  <c:v>41412</c:v>
                </c:pt>
                <c:pt idx="2643">
                  <c:v>41412</c:v>
                </c:pt>
                <c:pt idx="2644">
                  <c:v>41412</c:v>
                </c:pt>
                <c:pt idx="2645">
                  <c:v>41412</c:v>
                </c:pt>
                <c:pt idx="2646">
                  <c:v>41412</c:v>
                </c:pt>
                <c:pt idx="2647">
                  <c:v>41412</c:v>
                </c:pt>
                <c:pt idx="2648">
                  <c:v>41412</c:v>
                </c:pt>
                <c:pt idx="2649">
                  <c:v>41412</c:v>
                </c:pt>
                <c:pt idx="2650">
                  <c:v>41412</c:v>
                </c:pt>
                <c:pt idx="2651">
                  <c:v>41412</c:v>
                </c:pt>
                <c:pt idx="2652">
                  <c:v>41412</c:v>
                </c:pt>
                <c:pt idx="2653">
                  <c:v>41413</c:v>
                </c:pt>
                <c:pt idx="2654">
                  <c:v>41413</c:v>
                </c:pt>
                <c:pt idx="2655">
                  <c:v>41413</c:v>
                </c:pt>
                <c:pt idx="2656">
                  <c:v>41413</c:v>
                </c:pt>
                <c:pt idx="2657">
                  <c:v>41413</c:v>
                </c:pt>
                <c:pt idx="2658">
                  <c:v>41413</c:v>
                </c:pt>
                <c:pt idx="2659">
                  <c:v>41413</c:v>
                </c:pt>
                <c:pt idx="2660">
                  <c:v>41413</c:v>
                </c:pt>
                <c:pt idx="2661">
                  <c:v>41413</c:v>
                </c:pt>
                <c:pt idx="2662">
                  <c:v>41413</c:v>
                </c:pt>
                <c:pt idx="2663">
                  <c:v>41413</c:v>
                </c:pt>
                <c:pt idx="2664">
                  <c:v>41413</c:v>
                </c:pt>
                <c:pt idx="2665">
                  <c:v>41413</c:v>
                </c:pt>
                <c:pt idx="2666">
                  <c:v>41413</c:v>
                </c:pt>
                <c:pt idx="2667">
                  <c:v>41413</c:v>
                </c:pt>
                <c:pt idx="2668">
                  <c:v>41413</c:v>
                </c:pt>
                <c:pt idx="2669">
                  <c:v>41413</c:v>
                </c:pt>
                <c:pt idx="2670">
                  <c:v>41413</c:v>
                </c:pt>
                <c:pt idx="2671">
                  <c:v>41413</c:v>
                </c:pt>
                <c:pt idx="2672">
                  <c:v>41413</c:v>
                </c:pt>
                <c:pt idx="2673">
                  <c:v>41414</c:v>
                </c:pt>
                <c:pt idx="2674">
                  <c:v>41414</c:v>
                </c:pt>
                <c:pt idx="2675">
                  <c:v>41414</c:v>
                </c:pt>
                <c:pt idx="2676">
                  <c:v>41414</c:v>
                </c:pt>
                <c:pt idx="2677">
                  <c:v>41414</c:v>
                </c:pt>
                <c:pt idx="2678">
                  <c:v>41414</c:v>
                </c:pt>
                <c:pt idx="2679">
                  <c:v>41414</c:v>
                </c:pt>
                <c:pt idx="2680">
                  <c:v>41414</c:v>
                </c:pt>
                <c:pt idx="2681">
                  <c:v>41414</c:v>
                </c:pt>
                <c:pt idx="2682">
                  <c:v>41414</c:v>
                </c:pt>
                <c:pt idx="2683">
                  <c:v>41414</c:v>
                </c:pt>
                <c:pt idx="2684">
                  <c:v>41414</c:v>
                </c:pt>
                <c:pt idx="2685">
                  <c:v>41414</c:v>
                </c:pt>
                <c:pt idx="2686">
                  <c:v>41414</c:v>
                </c:pt>
                <c:pt idx="2687">
                  <c:v>41414</c:v>
                </c:pt>
                <c:pt idx="2688">
                  <c:v>41414</c:v>
                </c:pt>
                <c:pt idx="2689">
                  <c:v>41414</c:v>
                </c:pt>
                <c:pt idx="2690">
                  <c:v>41414</c:v>
                </c:pt>
                <c:pt idx="2691">
                  <c:v>41414</c:v>
                </c:pt>
                <c:pt idx="2692">
                  <c:v>41414</c:v>
                </c:pt>
                <c:pt idx="2693">
                  <c:v>41415</c:v>
                </c:pt>
                <c:pt idx="2694">
                  <c:v>41415</c:v>
                </c:pt>
                <c:pt idx="2695">
                  <c:v>41415</c:v>
                </c:pt>
                <c:pt idx="2696">
                  <c:v>41415</c:v>
                </c:pt>
                <c:pt idx="2697">
                  <c:v>41415</c:v>
                </c:pt>
                <c:pt idx="2698">
                  <c:v>41415</c:v>
                </c:pt>
                <c:pt idx="2699">
                  <c:v>41415</c:v>
                </c:pt>
                <c:pt idx="2700">
                  <c:v>41415</c:v>
                </c:pt>
                <c:pt idx="2701">
                  <c:v>41415</c:v>
                </c:pt>
                <c:pt idx="2702">
                  <c:v>41415</c:v>
                </c:pt>
                <c:pt idx="2703">
                  <c:v>41415</c:v>
                </c:pt>
                <c:pt idx="2704">
                  <c:v>41415</c:v>
                </c:pt>
                <c:pt idx="2705">
                  <c:v>41415</c:v>
                </c:pt>
                <c:pt idx="2706">
                  <c:v>41415</c:v>
                </c:pt>
                <c:pt idx="2707">
                  <c:v>41415</c:v>
                </c:pt>
                <c:pt idx="2708">
                  <c:v>41415</c:v>
                </c:pt>
                <c:pt idx="2709">
                  <c:v>41415</c:v>
                </c:pt>
                <c:pt idx="2710">
                  <c:v>41415</c:v>
                </c:pt>
                <c:pt idx="2711">
                  <c:v>41415</c:v>
                </c:pt>
                <c:pt idx="2712">
                  <c:v>41415</c:v>
                </c:pt>
                <c:pt idx="2713">
                  <c:v>41416</c:v>
                </c:pt>
                <c:pt idx="2714">
                  <c:v>41416</c:v>
                </c:pt>
                <c:pt idx="2715">
                  <c:v>41416</c:v>
                </c:pt>
                <c:pt idx="2716">
                  <c:v>41416</c:v>
                </c:pt>
                <c:pt idx="2717">
                  <c:v>41416</c:v>
                </c:pt>
                <c:pt idx="2718">
                  <c:v>41416</c:v>
                </c:pt>
                <c:pt idx="2719">
                  <c:v>41416</c:v>
                </c:pt>
                <c:pt idx="2720">
                  <c:v>41416</c:v>
                </c:pt>
                <c:pt idx="2721">
                  <c:v>41416</c:v>
                </c:pt>
                <c:pt idx="2722">
                  <c:v>41416</c:v>
                </c:pt>
                <c:pt idx="2723">
                  <c:v>41416</c:v>
                </c:pt>
                <c:pt idx="2724">
                  <c:v>41416</c:v>
                </c:pt>
                <c:pt idx="2725">
                  <c:v>41416</c:v>
                </c:pt>
                <c:pt idx="2726">
                  <c:v>41416</c:v>
                </c:pt>
                <c:pt idx="2727">
                  <c:v>41416</c:v>
                </c:pt>
                <c:pt idx="2728">
                  <c:v>41416</c:v>
                </c:pt>
                <c:pt idx="2729">
                  <c:v>41416</c:v>
                </c:pt>
                <c:pt idx="2730">
                  <c:v>41416</c:v>
                </c:pt>
                <c:pt idx="2731">
                  <c:v>41416</c:v>
                </c:pt>
                <c:pt idx="2732">
                  <c:v>41416</c:v>
                </c:pt>
                <c:pt idx="2733">
                  <c:v>41417</c:v>
                </c:pt>
                <c:pt idx="2734">
                  <c:v>41417</c:v>
                </c:pt>
                <c:pt idx="2735">
                  <c:v>41417</c:v>
                </c:pt>
                <c:pt idx="2736">
                  <c:v>41417</c:v>
                </c:pt>
                <c:pt idx="2737">
                  <c:v>41417</c:v>
                </c:pt>
                <c:pt idx="2738">
                  <c:v>41417</c:v>
                </c:pt>
                <c:pt idx="2739">
                  <c:v>41417</c:v>
                </c:pt>
                <c:pt idx="2740">
                  <c:v>41417</c:v>
                </c:pt>
                <c:pt idx="2741">
                  <c:v>41417</c:v>
                </c:pt>
                <c:pt idx="2742">
                  <c:v>41417</c:v>
                </c:pt>
                <c:pt idx="2743">
                  <c:v>41417</c:v>
                </c:pt>
                <c:pt idx="2744">
                  <c:v>41417</c:v>
                </c:pt>
                <c:pt idx="2745">
                  <c:v>41417</c:v>
                </c:pt>
                <c:pt idx="2746">
                  <c:v>41417</c:v>
                </c:pt>
                <c:pt idx="2747">
                  <c:v>41417</c:v>
                </c:pt>
                <c:pt idx="2748">
                  <c:v>41417</c:v>
                </c:pt>
                <c:pt idx="2749">
                  <c:v>41417</c:v>
                </c:pt>
                <c:pt idx="2750">
                  <c:v>41417</c:v>
                </c:pt>
                <c:pt idx="2751">
                  <c:v>41417</c:v>
                </c:pt>
                <c:pt idx="2752">
                  <c:v>41418</c:v>
                </c:pt>
                <c:pt idx="2753">
                  <c:v>41418</c:v>
                </c:pt>
                <c:pt idx="2754">
                  <c:v>41418</c:v>
                </c:pt>
                <c:pt idx="2755">
                  <c:v>41418</c:v>
                </c:pt>
                <c:pt idx="2756">
                  <c:v>41418</c:v>
                </c:pt>
                <c:pt idx="2757">
                  <c:v>41418</c:v>
                </c:pt>
                <c:pt idx="2758">
                  <c:v>41418</c:v>
                </c:pt>
                <c:pt idx="2759">
                  <c:v>41418</c:v>
                </c:pt>
                <c:pt idx="2760">
                  <c:v>41418</c:v>
                </c:pt>
                <c:pt idx="2761">
                  <c:v>41418</c:v>
                </c:pt>
                <c:pt idx="2762">
                  <c:v>41418</c:v>
                </c:pt>
                <c:pt idx="2763">
                  <c:v>41418</c:v>
                </c:pt>
                <c:pt idx="2764">
                  <c:v>41418</c:v>
                </c:pt>
                <c:pt idx="2765">
                  <c:v>41418</c:v>
                </c:pt>
                <c:pt idx="2766">
                  <c:v>41418</c:v>
                </c:pt>
                <c:pt idx="2767">
                  <c:v>41418</c:v>
                </c:pt>
                <c:pt idx="2768">
                  <c:v>41418</c:v>
                </c:pt>
                <c:pt idx="2769">
                  <c:v>41418</c:v>
                </c:pt>
                <c:pt idx="2770">
                  <c:v>41418</c:v>
                </c:pt>
                <c:pt idx="2771">
                  <c:v>41418</c:v>
                </c:pt>
                <c:pt idx="2772">
                  <c:v>41419</c:v>
                </c:pt>
                <c:pt idx="2773">
                  <c:v>41419</c:v>
                </c:pt>
                <c:pt idx="2774">
                  <c:v>41419</c:v>
                </c:pt>
                <c:pt idx="2775">
                  <c:v>41419</c:v>
                </c:pt>
                <c:pt idx="2776">
                  <c:v>41419</c:v>
                </c:pt>
                <c:pt idx="2777">
                  <c:v>41419</c:v>
                </c:pt>
                <c:pt idx="2778">
                  <c:v>41419</c:v>
                </c:pt>
                <c:pt idx="2779">
                  <c:v>41419</c:v>
                </c:pt>
                <c:pt idx="2780">
                  <c:v>41419</c:v>
                </c:pt>
                <c:pt idx="2781">
                  <c:v>41419</c:v>
                </c:pt>
                <c:pt idx="2782">
                  <c:v>41419</c:v>
                </c:pt>
                <c:pt idx="2783">
                  <c:v>41419</c:v>
                </c:pt>
                <c:pt idx="2784">
                  <c:v>41419</c:v>
                </c:pt>
                <c:pt idx="2785">
                  <c:v>41419</c:v>
                </c:pt>
                <c:pt idx="2786">
                  <c:v>41419</c:v>
                </c:pt>
                <c:pt idx="2787">
                  <c:v>41419</c:v>
                </c:pt>
                <c:pt idx="2788">
                  <c:v>41419</c:v>
                </c:pt>
                <c:pt idx="2789">
                  <c:v>41419</c:v>
                </c:pt>
                <c:pt idx="2790">
                  <c:v>41419</c:v>
                </c:pt>
                <c:pt idx="2791">
                  <c:v>41419</c:v>
                </c:pt>
                <c:pt idx="2792">
                  <c:v>41420</c:v>
                </c:pt>
                <c:pt idx="2793">
                  <c:v>41420</c:v>
                </c:pt>
                <c:pt idx="2794">
                  <c:v>41420</c:v>
                </c:pt>
                <c:pt idx="2795">
                  <c:v>41420</c:v>
                </c:pt>
                <c:pt idx="2796">
                  <c:v>41420</c:v>
                </c:pt>
                <c:pt idx="2797">
                  <c:v>41420</c:v>
                </c:pt>
                <c:pt idx="2798">
                  <c:v>41420</c:v>
                </c:pt>
                <c:pt idx="2799">
                  <c:v>41420</c:v>
                </c:pt>
                <c:pt idx="2800">
                  <c:v>41420</c:v>
                </c:pt>
                <c:pt idx="2801">
                  <c:v>41420</c:v>
                </c:pt>
                <c:pt idx="2802">
                  <c:v>41420</c:v>
                </c:pt>
                <c:pt idx="2803">
                  <c:v>41420</c:v>
                </c:pt>
                <c:pt idx="2804">
                  <c:v>41420</c:v>
                </c:pt>
                <c:pt idx="2805">
                  <c:v>41420</c:v>
                </c:pt>
                <c:pt idx="2806">
                  <c:v>41420</c:v>
                </c:pt>
                <c:pt idx="2807">
                  <c:v>41420</c:v>
                </c:pt>
                <c:pt idx="2808">
                  <c:v>41420</c:v>
                </c:pt>
                <c:pt idx="2809">
                  <c:v>41420</c:v>
                </c:pt>
                <c:pt idx="2810">
                  <c:v>41420</c:v>
                </c:pt>
                <c:pt idx="2811">
                  <c:v>41420</c:v>
                </c:pt>
                <c:pt idx="2812">
                  <c:v>41421</c:v>
                </c:pt>
                <c:pt idx="2813">
                  <c:v>41421</c:v>
                </c:pt>
                <c:pt idx="2814">
                  <c:v>41421</c:v>
                </c:pt>
                <c:pt idx="2815">
                  <c:v>41421</c:v>
                </c:pt>
                <c:pt idx="2816">
                  <c:v>41421</c:v>
                </c:pt>
                <c:pt idx="2817">
                  <c:v>41421</c:v>
                </c:pt>
                <c:pt idx="2818">
                  <c:v>41421</c:v>
                </c:pt>
                <c:pt idx="2819">
                  <c:v>41421</c:v>
                </c:pt>
                <c:pt idx="2820">
                  <c:v>41421</c:v>
                </c:pt>
                <c:pt idx="2821">
                  <c:v>41421</c:v>
                </c:pt>
                <c:pt idx="2822">
                  <c:v>41421</c:v>
                </c:pt>
                <c:pt idx="2823">
                  <c:v>41421</c:v>
                </c:pt>
                <c:pt idx="2824">
                  <c:v>41421</c:v>
                </c:pt>
                <c:pt idx="2825">
                  <c:v>41421</c:v>
                </c:pt>
                <c:pt idx="2826">
                  <c:v>41421</c:v>
                </c:pt>
                <c:pt idx="2827">
                  <c:v>41421</c:v>
                </c:pt>
                <c:pt idx="2828">
                  <c:v>41422</c:v>
                </c:pt>
                <c:pt idx="2829">
                  <c:v>41422</c:v>
                </c:pt>
                <c:pt idx="2830">
                  <c:v>41422</c:v>
                </c:pt>
                <c:pt idx="2831">
                  <c:v>41422</c:v>
                </c:pt>
                <c:pt idx="2832">
                  <c:v>41422</c:v>
                </c:pt>
                <c:pt idx="2833">
                  <c:v>41422</c:v>
                </c:pt>
                <c:pt idx="2834">
                  <c:v>41422</c:v>
                </c:pt>
                <c:pt idx="2835">
                  <c:v>41422</c:v>
                </c:pt>
                <c:pt idx="2836">
                  <c:v>41422</c:v>
                </c:pt>
                <c:pt idx="2837">
                  <c:v>41422</c:v>
                </c:pt>
                <c:pt idx="2838">
                  <c:v>41422</c:v>
                </c:pt>
                <c:pt idx="2839">
                  <c:v>41422</c:v>
                </c:pt>
                <c:pt idx="2840">
                  <c:v>41422</c:v>
                </c:pt>
                <c:pt idx="2841">
                  <c:v>41422</c:v>
                </c:pt>
                <c:pt idx="2842">
                  <c:v>41422</c:v>
                </c:pt>
                <c:pt idx="2843">
                  <c:v>41422</c:v>
                </c:pt>
                <c:pt idx="2844">
                  <c:v>41422</c:v>
                </c:pt>
                <c:pt idx="2845">
                  <c:v>41422</c:v>
                </c:pt>
                <c:pt idx="2846">
                  <c:v>41422</c:v>
                </c:pt>
                <c:pt idx="2847">
                  <c:v>41422</c:v>
                </c:pt>
                <c:pt idx="2848">
                  <c:v>41423</c:v>
                </c:pt>
                <c:pt idx="2849">
                  <c:v>41423</c:v>
                </c:pt>
                <c:pt idx="2850">
                  <c:v>41423</c:v>
                </c:pt>
                <c:pt idx="2851">
                  <c:v>41423</c:v>
                </c:pt>
                <c:pt idx="2852">
                  <c:v>41423</c:v>
                </c:pt>
                <c:pt idx="2853">
                  <c:v>41423</c:v>
                </c:pt>
                <c:pt idx="2854">
                  <c:v>41423</c:v>
                </c:pt>
                <c:pt idx="2855">
                  <c:v>41423</c:v>
                </c:pt>
                <c:pt idx="2856">
                  <c:v>41423</c:v>
                </c:pt>
                <c:pt idx="2857">
                  <c:v>41423</c:v>
                </c:pt>
                <c:pt idx="2858">
                  <c:v>41423</c:v>
                </c:pt>
                <c:pt idx="2859">
                  <c:v>41423</c:v>
                </c:pt>
                <c:pt idx="2860">
                  <c:v>41423</c:v>
                </c:pt>
                <c:pt idx="2861">
                  <c:v>41423</c:v>
                </c:pt>
                <c:pt idx="2862">
                  <c:v>41423</c:v>
                </c:pt>
                <c:pt idx="2863">
                  <c:v>41423</c:v>
                </c:pt>
                <c:pt idx="2864">
                  <c:v>41423</c:v>
                </c:pt>
                <c:pt idx="2865">
                  <c:v>41423</c:v>
                </c:pt>
                <c:pt idx="2866">
                  <c:v>41423</c:v>
                </c:pt>
                <c:pt idx="2867">
                  <c:v>41423</c:v>
                </c:pt>
                <c:pt idx="2868">
                  <c:v>41424</c:v>
                </c:pt>
                <c:pt idx="2869">
                  <c:v>41424</c:v>
                </c:pt>
                <c:pt idx="2870">
                  <c:v>41424</c:v>
                </c:pt>
                <c:pt idx="2871">
                  <c:v>41424</c:v>
                </c:pt>
                <c:pt idx="2872">
                  <c:v>41424</c:v>
                </c:pt>
                <c:pt idx="2873">
                  <c:v>41424</c:v>
                </c:pt>
                <c:pt idx="2874">
                  <c:v>41424</c:v>
                </c:pt>
                <c:pt idx="2875">
                  <c:v>41424</c:v>
                </c:pt>
                <c:pt idx="2876">
                  <c:v>41424</c:v>
                </c:pt>
                <c:pt idx="2877">
                  <c:v>41424</c:v>
                </c:pt>
                <c:pt idx="2878">
                  <c:v>41424</c:v>
                </c:pt>
                <c:pt idx="2879">
                  <c:v>41424</c:v>
                </c:pt>
                <c:pt idx="2880">
                  <c:v>41424</c:v>
                </c:pt>
                <c:pt idx="2881">
                  <c:v>41424</c:v>
                </c:pt>
                <c:pt idx="2882">
                  <c:v>41424</c:v>
                </c:pt>
                <c:pt idx="2883">
                  <c:v>41424</c:v>
                </c:pt>
                <c:pt idx="2884">
                  <c:v>41424</c:v>
                </c:pt>
                <c:pt idx="2885">
                  <c:v>41424</c:v>
                </c:pt>
                <c:pt idx="2886">
                  <c:v>41424</c:v>
                </c:pt>
                <c:pt idx="2887">
                  <c:v>41424</c:v>
                </c:pt>
                <c:pt idx="2888">
                  <c:v>41425</c:v>
                </c:pt>
                <c:pt idx="2889">
                  <c:v>41425</c:v>
                </c:pt>
                <c:pt idx="2890">
                  <c:v>41425</c:v>
                </c:pt>
                <c:pt idx="2891">
                  <c:v>41425</c:v>
                </c:pt>
                <c:pt idx="2892">
                  <c:v>41425</c:v>
                </c:pt>
                <c:pt idx="2893">
                  <c:v>41425</c:v>
                </c:pt>
                <c:pt idx="2894">
                  <c:v>41425</c:v>
                </c:pt>
                <c:pt idx="2895">
                  <c:v>41425</c:v>
                </c:pt>
                <c:pt idx="2896">
                  <c:v>41425</c:v>
                </c:pt>
                <c:pt idx="2897">
                  <c:v>41425</c:v>
                </c:pt>
                <c:pt idx="2898">
                  <c:v>41425</c:v>
                </c:pt>
                <c:pt idx="2899">
                  <c:v>41425</c:v>
                </c:pt>
                <c:pt idx="2900">
                  <c:v>41425</c:v>
                </c:pt>
                <c:pt idx="2901">
                  <c:v>41425</c:v>
                </c:pt>
                <c:pt idx="2902">
                  <c:v>41425</c:v>
                </c:pt>
                <c:pt idx="2903">
                  <c:v>41425</c:v>
                </c:pt>
                <c:pt idx="2904">
                  <c:v>41425</c:v>
                </c:pt>
                <c:pt idx="2905">
                  <c:v>41425</c:v>
                </c:pt>
                <c:pt idx="2906">
                  <c:v>41425</c:v>
                </c:pt>
                <c:pt idx="2907">
                  <c:v>41425</c:v>
                </c:pt>
                <c:pt idx="2908">
                  <c:v>41426</c:v>
                </c:pt>
                <c:pt idx="2909">
                  <c:v>41426</c:v>
                </c:pt>
                <c:pt idx="2910">
                  <c:v>41426</c:v>
                </c:pt>
                <c:pt idx="2911">
                  <c:v>41426</c:v>
                </c:pt>
                <c:pt idx="2912">
                  <c:v>41426</c:v>
                </c:pt>
                <c:pt idx="2913">
                  <c:v>41426</c:v>
                </c:pt>
                <c:pt idx="2914">
                  <c:v>41426</c:v>
                </c:pt>
                <c:pt idx="2915">
                  <c:v>41426</c:v>
                </c:pt>
                <c:pt idx="2916">
                  <c:v>41426</c:v>
                </c:pt>
                <c:pt idx="2917">
                  <c:v>41426</c:v>
                </c:pt>
                <c:pt idx="2918">
                  <c:v>41426</c:v>
                </c:pt>
                <c:pt idx="2919">
                  <c:v>41426</c:v>
                </c:pt>
                <c:pt idx="2920">
                  <c:v>41426</c:v>
                </c:pt>
                <c:pt idx="2921">
                  <c:v>41426</c:v>
                </c:pt>
                <c:pt idx="2922">
                  <c:v>41426</c:v>
                </c:pt>
                <c:pt idx="2923">
                  <c:v>41426</c:v>
                </c:pt>
                <c:pt idx="2924">
                  <c:v>41426</c:v>
                </c:pt>
                <c:pt idx="2925">
                  <c:v>41426</c:v>
                </c:pt>
                <c:pt idx="2926">
                  <c:v>41426</c:v>
                </c:pt>
                <c:pt idx="2927">
                  <c:v>41427</c:v>
                </c:pt>
                <c:pt idx="2928">
                  <c:v>41427</c:v>
                </c:pt>
                <c:pt idx="2929">
                  <c:v>41427</c:v>
                </c:pt>
                <c:pt idx="2930">
                  <c:v>41427</c:v>
                </c:pt>
                <c:pt idx="2931">
                  <c:v>41427</c:v>
                </c:pt>
                <c:pt idx="2932">
                  <c:v>41427</c:v>
                </c:pt>
                <c:pt idx="2933">
                  <c:v>41427</c:v>
                </c:pt>
                <c:pt idx="2934">
                  <c:v>41427</c:v>
                </c:pt>
                <c:pt idx="2935">
                  <c:v>41427</c:v>
                </c:pt>
                <c:pt idx="2936">
                  <c:v>41427</c:v>
                </c:pt>
                <c:pt idx="2937">
                  <c:v>41427</c:v>
                </c:pt>
                <c:pt idx="2938">
                  <c:v>41427</c:v>
                </c:pt>
                <c:pt idx="2939">
                  <c:v>41427</c:v>
                </c:pt>
                <c:pt idx="2940">
                  <c:v>41427</c:v>
                </c:pt>
                <c:pt idx="2941">
                  <c:v>41427</c:v>
                </c:pt>
                <c:pt idx="2942">
                  <c:v>41427</c:v>
                </c:pt>
                <c:pt idx="2943">
                  <c:v>41427</c:v>
                </c:pt>
                <c:pt idx="2944">
                  <c:v>41427</c:v>
                </c:pt>
                <c:pt idx="2945">
                  <c:v>41427</c:v>
                </c:pt>
                <c:pt idx="2946">
                  <c:v>41427</c:v>
                </c:pt>
                <c:pt idx="2947">
                  <c:v>41428</c:v>
                </c:pt>
                <c:pt idx="2948">
                  <c:v>41428</c:v>
                </c:pt>
                <c:pt idx="2949">
                  <c:v>41428</c:v>
                </c:pt>
                <c:pt idx="2950">
                  <c:v>41428</c:v>
                </c:pt>
                <c:pt idx="2951">
                  <c:v>41428</c:v>
                </c:pt>
                <c:pt idx="2952">
                  <c:v>41428</c:v>
                </c:pt>
                <c:pt idx="2953">
                  <c:v>41428</c:v>
                </c:pt>
                <c:pt idx="2954">
                  <c:v>41428</c:v>
                </c:pt>
                <c:pt idx="2955">
                  <c:v>41428</c:v>
                </c:pt>
                <c:pt idx="2956">
                  <c:v>41428</c:v>
                </c:pt>
                <c:pt idx="2957">
                  <c:v>41428</c:v>
                </c:pt>
                <c:pt idx="2958">
                  <c:v>41428</c:v>
                </c:pt>
                <c:pt idx="2959">
                  <c:v>41428</c:v>
                </c:pt>
                <c:pt idx="2960">
                  <c:v>41428</c:v>
                </c:pt>
                <c:pt idx="2961">
                  <c:v>41428</c:v>
                </c:pt>
                <c:pt idx="2962">
                  <c:v>41428</c:v>
                </c:pt>
                <c:pt idx="2963">
                  <c:v>41428</c:v>
                </c:pt>
                <c:pt idx="2964">
                  <c:v>41428</c:v>
                </c:pt>
                <c:pt idx="2965">
                  <c:v>41428</c:v>
                </c:pt>
                <c:pt idx="2966">
                  <c:v>41428</c:v>
                </c:pt>
                <c:pt idx="2967">
                  <c:v>41429</c:v>
                </c:pt>
                <c:pt idx="2968">
                  <c:v>41429</c:v>
                </c:pt>
                <c:pt idx="2969">
                  <c:v>41429</c:v>
                </c:pt>
                <c:pt idx="2970">
                  <c:v>41429</c:v>
                </c:pt>
                <c:pt idx="2971">
                  <c:v>41429</c:v>
                </c:pt>
                <c:pt idx="2972">
                  <c:v>41429</c:v>
                </c:pt>
                <c:pt idx="2973">
                  <c:v>41429</c:v>
                </c:pt>
                <c:pt idx="2974">
                  <c:v>41429</c:v>
                </c:pt>
                <c:pt idx="2975">
                  <c:v>41429</c:v>
                </c:pt>
                <c:pt idx="2976">
                  <c:v>41429</c:v>
                </c:pt>
                <c:pt idx="2977">
                  <c:v>41429</c:v>
                </c:pt>
                <c:pt idx="2978">
                  <c:v>41429</c:v>
                </c:pt>
                <c:pt idx="2979">
                  <c:v>41429</c:v>
                </c:pt>
                <c:pt idx="2980">
                  <c:v>41429</c:v>
                </c:pt>
                <c:pt idx="2981">
                  <c:v>41429</c:v>
                </c:pt>
                <c:pt idx="2982">
                  <c:v>41429</c:v>
                </c:pt>
                <c:pt idx="2983">
                  <c:v>41429</c:v>
                </c:pt>
                <c:pt idx="2984">
                  <c:v>41429</c:v>
                </c:pt>
                <c:pt idx="2985">
                  <c:v>41429</c:v>
                </c:pt>
                <c:pt idx="2986">
                  <c:v>41429</c:v>
                </c:pt>
                <c:pt idx="2987">
                  <c:v>41430</c:v>
                </c:pt>
                <c:pt idx="2988">
                  <c:v>41430</c:v>
                </c:pt>
                <c:pt idx="2989">
                  <c:v>41430</c:v>
                </c:pt>
                <c:pt idx="2990">
                  <c:v>41430</c:v>
                </c:pt>
                <c:pt idx="2991">
                  <c:v>41430</c:v>
                </c:pt>
                <c:pt idx="2992">
                  <c:v>41430</c:v>
                </c:pt>
                <c:pt idx="2993">
                  <c:v>41430</c:v>
                </c:pt>
                <c:pt idx="2994">
                  <c:v>41430</c:v>
                </c:pt>
                <c:pt idx="2995">
                  <c:v>41430</c:v>
                </c:pt>
                <c:pt idx="2996">
                  <c:v>41430</c:v>
                </c:pt>
                <c:pt idx="2997">
                  <c:v>41430</c:v>
                </c:pt>
                <c:pt idx="2998">
                  <c:v>41430</c:v>
                </c:pt>
                <c:pt idx="2999">
                  <c:v>41430</c:v>
                </c:pt>
                <c:pt idx="3000">
                  <c:v>41430</c:v>
                </c:pt>
                <c:pt idx="3001">
                  <c:v>41430</c:v>
                </c:pt>
                <c:pt idx="3002">
                  <c:v>41430</c:v>
                </c:pt>
                <c:pt idx="3003">
                  <c:v>41430</c:v>
                </c:pt>
                <c:pt idx="3004">
                  <c:v>41430</c:v>
                </c:pt>
                <c:pt idx="3005">
                  <c:v>41430</c:v>
                </c:pt>
                <c:pt idx="3006">
                  <c:v>41431</c:v>
                </c:pt>
                <c:pt idx="3007">
                  <c:v>41431</c:v>
                </c:pt>
                <c:pt idx="3008">
                  <c:v>41431</c:v>
                </c:pt>
                <c:pt idx="3009">
                  <c:v>41431</c:v>
                </c:pt>
                <c:pt idx="3010">
                  <c:v>41431</c:v>
                </c:pt>
                <c:pt idx="3011">
                  <c:v>41431</c:v>
                </c:pt>
                <c:pt idx="3012">
                  <c:v>41431</c:v>
                </c:pt>
                <c:pt idx="3013">
                  <c:v>41431</c:v>
                </c:pt>
                <c:pt idx="3014">
                  <c:v>41431</c:v>
                </c:pt>
                <c:pt idx="3015">
                  <c:v>41431</c:v>
                </c:pt>
                <c:pt idx="3016">
                  <c:v>41431</c:v>
                </c:pt>
                <c:pt idx="3017">
                  <c:v>41431</c:v>
                </c:pt>
                <c:pt idx="3018">
                  <c:v>41431</c:v>
                </c:pt>
                <c:pt idx="3019">
                  <c:v>41431</c:v>
                </c:pt>
                <c:pt idx="3020">
                  <c:v>41431</c:v>
                </c:pt>
                <c:pt idx="3021">
                  <c:v>41431</c:v>
                </c:pt>
                <c:pt idx="3022">
                  <c:v>41431</c:v>
                </c:pt>
                <c:pt idx="3023">
                  <c:v>41431</c:v>
                </c:pt>
                <c:pt idx="3024">
                  <c:v>41431</c:v>
                </c:pt>
                <c:pt idx="3025">
                  <c:v>41431</c:v>
                </c:pt>
                <c:pt idx="3026">
                  <c:v>41432</c:v>
                </c:pt>
                <c:pt idx="3027">
                  <c:v>41432</c:v>
                </c:pt>
                <c:pt idx="3028">
                  <c:v>41432</c:v>
                </c:pt>
                <c:pt idx="3029">
                  <c:v>41432</c:v>
                </c:pt>
                <c:pt idx="3030">
                  <c:v>41432</c:v>
                </c:pt>
                <c:pt idx="3031">
                  <c:v>41432</c:v>
                </c:pt>
                <c:pt idx="3032">
                  <c:v>41432</c:v>
                </c:pt>
                <c:pt idx="3033">
                  <c:v>41432</c:v>
                </c:pt>
                <c:pt idx="3034">
                  <c:v>41432</c:v>
                </c:pt>
                <c:pt idx="3035">
                  <c:v>41432</c:v>
                </c:pt>
                <c:pt idx="3036">
                  <c:v>41432</c:v>
                </c:pt>
                <c:pt idx="3037">
                  <c:v>41432</c:v>
                </c:pt>
                <c:pt idx="3038">
                  <c:v>41432</c:v>
                </c:pt>
                <c:pt idx="3039">
                  <c:v>41432</c:v>
                </c:pt>
                <c:pt idx="3040">
                  <c:v>41432</c:v>
                </c:pt>
                <c:pt idx="3041">
                  <c:v>41432</c:v>
                </c:pt>
                <c:pt idx="3042">
                  <c:v>41432</c:v>
                </c:pt>
                <c:pt idx="3043">
                  <c:v>41432</c:v>
                </c:pt>
                <c:pt idx="3044">
                  <c:v>41432</c:v>
                </c:pt>
                <c:pt idx="3045">
                  <c:v>41432</c:v>
                </c:pt>
                <c:pt idx="3046">
                  <c:v>41433</c:v>
                </c:pt>
                <c:pt idx="3047">
                  <c:v>41433</c:v>
                </c:pt>
                <c:pt idx="3048">
                  <c:v>41433</c:v>
                </c:pt>
                <c:pt idx="3049">
                  <c:v>41433</c:v>
                </c:pt>
                <c:pt idx="3050">
                  <c:v>41433</c:v>
                </c:pt>
                <c:pt idx="3051">
                  <c:v>41433</c:v>
                </c:pt>
                <c:pt idx="3052">
                  <c:v>41433</c:v>
                </c:pt>
                <c:pt idx="3053">
                  <c:v>41433</c:v>
                </c:pt>
                <c:pt idx="3054">
                  <c:v>41433</c:v>
                </c:pt>
                <c:pt idx="3055">
                  <c:v>41433</c:v>
                </c:pt>
                <c:pt idx="3056">
                  <c:v>41433</c:v>
                </c:pt>
                <c:pt idx="3057">
                  <c:v>41433</c:v>
                </c:pt>
                <c:pt idx="3058">
                  <c:v>41433</c:v>
                </c:pt>
                <c:pt idx="3059">
                  <c:v>41433</c:v>
                </c:pt>
                <c:pt idx="3060">
                  <c:v>41433</c:v>
                </c:pt>
                <c:pt idx="3061">
                  <c:v>41433</c:v>
                </c:pt>
                <c:pt idx="3062">
                  <c:v>41433</c:v>
                </c:pt>
                <c:pt idx="3063">
                  <c:v>41433</c:v>
                </c:pt>
                <c:pt idx="3064">
                  <c:v>41433</c:v>
                </c:pt>
                <c:pt idx="3065">
                  <c:v>41433</c:v>
                </c:pt>
                <c:pt idx="3066">
                  <c:v>41434</c:v>
                </c:pt>
                <c:pt idx="3067">
                  <c:v>41434</c:v>
                </c:pt>
                <c:pt idx="3068">
                  <c:v>41434</c:v>
                </c:pt>
                <c:pt idx="3069">
                  <c:v>41434</c:v>
                </c:pt>
                <c:pt idx="3070">
                  <c:v>41434</c:v>
                </c:pt>
                <c:pt idx="3071">
                  <c:v>41434</c:v>
                </c:pt>
                <c:pt idx="3072">
                  <c:v>41434</c:v>
                </c:pt>
                <c:pt idx="3073">
                  <c:v>41434</c:v>
                </c:pt>
                <c:pt idx="3074">
                  <c:v>41434</c:v>
                </c:pt>
                <c:pt idx="3075">
                  <c:v>41434</c:v>
                </c:pt>
                <c:pt idx="3076">
                  <c:v>41434</c:v>
                </c:pt>
                <c:pt idx="3077">
                  <c:v>41434</c:v>
                </c:pt>
                <c:pt idx="3078">
                  <c:v>41434</c:v>
                </c:pt>
                <c:pt idx="3079">
                  <c:v>41434</c:v>
                </c:pt>
                <c:pt idx="3080">
                  <c:v>41434</c:v>
                </c:pt>
                <c:pt idx="3081">
                  <c:v>41434</c:v>
                </c:pt>
                <c:pt idx="3082">
                  <c:v>41434</c:v>
                </c:pt>
                <c:pt idx="3083">
                  <c:v>41434</c:v>
                </c:pt>
                <c:pt idx="3084">
                  <c:v>41434</c:v>
                </c:pt>
                <c:pt idx="3085">
                  <c:v>41434</c:v>
                </c:pt>
                <c:pt idx="3086">
                  <c:v>41435</c:v>
                </c:pt>
                <c:pt idx="3087">
                  <c:v>41435</c:v>
                </c:pt>
                <c:pt idx="3088">
                  <c:v>41435</c:v>
                </c:pt>
                <c:pt idx="3089">
                  <c:v>41435</c:v>
                </c:pt>
                <c:pt idx="3090">
                  <c:v>41435</c:v>
                </c:pt>
                <c:pt idx="3091">
                  <c:v>41435</c:v>
                </c:pt>
                <c:pt idx="3092">
                  <c:v>41435</c:v>
                </c:pt>
                <c:pt idx="3093">
                  <c:v>41435</c:v>
                </c:pt>
                <c:pt idx="3094">
                  <c:v>41435</c:v>
                </c:pt>
                <c:pt idx="3095">
                  <c:v>41435</c:v>
                </c:pt>
                <c:pt idx="3096">
                  <c:v>41435</c:v>
                </c:pt>
                <c:pt idx="3097">
                  <c:v>41435</c:v>
                </c:pt>
                <c:pt idx="3098">
                  <c:v>41435</c:v>
                </c:pt>
                <c:pt idx="3099">
                  <c:v>41435</c:v>
                </c:pt>
                <c:pt idx="3100">
                  <c:v>41435</c:v>
                </c:pt>
                <c:pt idx="3101">
                  <c:v>41435</c:v>
                </c:pt>
                <c:pt idx="3102">
                  <c:v>41435</c:v>
                </c:pt>
                <c:pt idx="3103">
                  <c:v>41435</c:v>
                </c:pt>
                <c:pt idx="3104">
                  <c:v>41435</c:v>
                </c:pt>
                <c:pt idx="3105">
                  <c:v>41436</c:v>
                </c:pt>
                <c:pt idx="3106">
                  <c:v>41436</c:v>
                </c:pt>
                <c:pt idx="3107">
                  <c:v>41436</c:v>
                </c:pt>
                <c:pt idx="3108">
                  <c:v>41436</c:v>
                </c:pt>
                <c:pt idx="3109">
                  <c:v>41436</c:v>
                </c:pt>
                <c:pt idx="3110">
                  <c:v>41436</c:v>
                </c:pt>
                <c:pt idx="3111">
                  <c:v>41436</c:v>
                </c:pt>
                <c:pt idx="3112">
                  <c:v>41436</c:v>
                </c:pt>
                <c:pt idx="3113">
                  <c:v>41436</c:v>
                </c:pt>
                <c:pt idx="3114">
                  <c:v>41436</c:v>
                </c:pt>
                <c:pt idx="3115">
                  <c:v>41436</c:v>
                </c:pt>
                <c:pt idx="3116">
                  <c:v>41436</c:v>
                </c:pt>
                <c:pt idx="3117">
                  <c:v>41436</c:v>
                </c:pt>
                <c:pt idx="3118">
                  <c:v>41436</c:v>
                </c:pt>
                <c:pt idx="3119">
                  <c:v>41436</c:v>
                </c:pt>
                <c:pt idx="3120">
                  <c:v>41436</c:v>
                </c:pt>
                <c:pt idx="3121">
                  <c:v>41436</c:v>
                </c:pt>
                <c:pt idx="3122">
                  <c:v>41436</c:v>
                </c:pt>
                <c:pt idx="3123">
                  <c:v>41436</c:v>
                </c:pt>
                <c:pt idx="3124">
                  <c:v>41436</c:v>
                </c:pt>
                <c:pt idx="3125">
                  <c:v>41437</c:v>
                </c:pt>
                <c:pt idx="3126">
                  <c:v>41437</c:v>
                </c:pt>
                <c:pt idx="3127">
                  <c:v>41437</c:v>
                </c:pt>
                <c:pt idx="3128">
                  <c:v>41437</c:v>
                </c:pt>
                <c:pt idx="3129">
                  <c:v>41437</c:v>
                </c:pt>
                <c:pt idx="3130">
                  <c:v>41437</c:v>
                </c:pt>
                <c:pt idx="3131">
                  <c:v>41437</c:v>
                </c:pt>
                <c:pt idx="3132">
                  <c:v>41437</c:v>
                </c:pt>
                <c:pt idx="3133">
                  <c:v>41437</c:v>
                </c:pt>
                <c:pt idx="3134">
                  <c:v>41437</c:v>
                </c:pt>
                <c:pt idx="3135">
                  <c:v>41437</c:v>
                </c:pt>
                <c:pt idx="3136">
                  <c:v>41437</c:v>
                </c:pt>
                <c:pt idx="3137">
                  <c:v>41437</c:v>
                </c:pt>
                <c:pt idx="3138">
                  <c:v>41437</c:v>
                </c:pt>
                <c:pt idx="3139">
                  <c:v>41437</c:v>
                </c:pt>
                <c:pt idx="3140">
                  <c:v>41437</c:v>
                </c:pt>
                <c:pt idx="3141">
                  <c:v>41437</c:v>
                </c:pt>
                <c:pt idx="3142">
                  <c:v>41437</c:v>
                </c:pt>
                <c:pt idx="3143">
                  <c:v>41437</c:v>
                </c:pt>
                <c:pt idx="3144">
                  <c:v>41437</c:v>
                </c:pt>
                <c:pt idx="3145">
                  <c:v>41438</c:v>
                </c:pt>
                <c:pt idx="3146">
                  <c:v>41438</c:v>
                </c:pt>
                <c:pt idx="3147">
                  <c:v>41438</c:v>
                </c:pt>
                <c:pt idx="3148">
                  <c:v>41438</c:v>
                </c:pt>
                <c:pt idx="3149">
                  <c:v>41438</c:v>
                </c:pt>
                <c:pt idx="3150">
                  <c:v>41438</c:v>
                </c:pt>
                <c:pt idx="3151">
                  <c:v>41438</c:v>
                </c:pt>
                <c:pt idx="3152">
                  <c:v>41438</c:v>
                </c:pt>
                <c:pt idx="3153">
                  <c:v>41438</c:v>
                </c:pt>
                <c:pt idx="3154">
                  <c:v>41438</c:v>
                </c:pt>
                <c:pt idx="3155">
                  <c:v>41438</c:v>
                </c:pt>
                <c:pt idx="3156">
                  <c:v>41438</c:v>
                </c:pt>
                <c:pt idx="3157">
                  <c:v>41438</c:v>
                </c:pt>
                <c:pt idx="3158">
                  <c:v>41438</c:v>
                </c:pt>
                <c:pt idx="3159">
                  <c:v>41438</c:v>
                </c:pt>
                <c:pt idx="3160">
                  <c:v>41438</c:v>
                </c:pt>
                <c:pt idx="3161">
                  <c:v>41438</c:v>
                </c:pt>
                <c:pt idx="3162">
                  <c:v>41438</c:v>
                </c:pt>
                <c:pt idx="3163">
                  <c:v>41438</c:v>
                </c:pt>
                <c:pt idx="3164">
                  <c:v>41439</c:v>
                </c:pt>
                <c:pt idx="3165">
                  <c:v>41439</c:v>
                </c:pt>
                <c:pt idx="3166">
                  <c:v>41439</c:v>
                </c:pt>
                <c:pt idx="3167">
                  <c:v>41439</c:v>
                </c:pt>
                <c:pt idx="3168">
                  <c:v>41439</c:v>
                </c:pt>
                <c:pt idx="3169">
                  <c:v>41439</c:v>
                </c:pt>
                <c:pt idx="3170">
                  <c:v>41439</c:v>
                </c:pt>
                <c:pt idx="3171">
                  <c:v>41439</c:v>
                </c:pt>
                <c:pt idx="3172">
                  <c:v>41439</c:v>
                </c:pt>
                <c:pt idx="3173">
                  <c:v>41439</c:v>
                </c:pt>
                <c:pt idx="3174">
                  <c:v>41439</c:v>
                </c:pt>
                <c:pt idx="3175">
                  <c:v>41439</c:v>
                </c:pt>
                <c:pt idx="3176">
                  <c:v>41439</c:v>
                </c:pt>
                <c:pt idx="3177">
                  <c:v>41439</c:v>
                </c:pt>
                <c:pt idx="3178">
                  <c:v>41439</c:v>
                </c:pt>
                <c:pt idx="3179">
                  <c:v>41439</c:v>
                </c:pt>
                <c:pt idx="3180">
                  <c:v>41439</c:v>
                </c:pt>
                <c:pt idx="3181">
                  <c:v>41439</c:v>
                </c:pt>
                <c:pt idx="3182">
                  <c:v>41439</c:v>
                </c:pt>
                <c:pt idx="3183">
                  <c:v>41439</c:v>
                </c:pt>
                <c:pt idx="3184">
                  <c:v>41440</c:v>
                </c:pt>
                <c:pt idx="3185">
                  <c:v>41440</c:v>
                </c:pt>
                <c:pt idx="3186">
                  <c:v>41440</c:v>
                </c:pt>
                <c:pt idx="3187">
                  <c:v>41440</c:v>
                </c:pt>
                <c:pt idx="3188">
                  <c:v>41440</c:v>
                </c:pt>
                <c:pt idx="3189">
                  <c:v>41440</c:v>
                </c:pt>
                <c:pt idx="3190">
                  <c:v>41440</c:v>
                </c:pt>
                <c:pt idx="3191">
                  <c:v>41440</c:v>
                </c:pt>
                <c:pt idx="3192">
                  <c:v>41440</c:v>
                </c:pt>
                <c:pt idx="3193">
                  <c:v>41440</c:v>
                </c:pt>
                <c:pt idx="3194">
                  <c:v>41440</c:v>
                </c:pt>
                <c:pt idx="3195">
                  <c:v>41440</c:v>
                </c:pt>
                <c:pt idx="3196">
                  <c:v>41440</c:v>
                </c:pt>
                <c:pt idx="3197">
                  <c:v>41440</c:v>
                </c:pt>
                <c:pt idx="3198">
                  <c:v>41440</c:v>
                </c:pt>
                <c:pt idx="3199">
                  <c:v>41440</c:v>
                </c:pt>
                <c:pt idx="3200">
                  <c:v>41440</c:v>
                </c:pt>
                <c:pt idx="3201">
                  <c:v>41440</c:v>
                </c:pt>
                <c:pt idx="3202">
                  <c:v>41440</c:v>
                </c:pt>
                <c:pt idx="3203">
                  <c:v>41441</c:v>
                </c:pt>
                <c:pt idx="3204">
                  <c:v>41441</c:v>
                </c:pt>
                <c:pt idx="3205">
                  <c:v>41441</c:v>
                </c:pt>
                <c:pt idx="3206">
                  <c:v>41441</c:v>
                </c:pt>
                <c:pt idx="3207">
                  <c:v>41441</c:v>
                </c:pt>
                <c:pt idx="3208">
                  <c:v>41441</c:v>
                </c:pt>
                <c:pt idx="3209">
                  <c:v>41441</c:v>
                </c:pt>
                <c:pt idx="3210">
                  <c:v>41441</c:v>
                </c:pt>
                <c:pt idx="3211">
                  <c:v>41441</c:v>
                </c:pt>
                <c:pt idx="3212">
                  <c:v>41441</c:v>
                </c:pt>
                <c:pt idx="3213">
                  <c:v>41441</c:v>
                </c:pt>
                <c:pt idx="3214">
                  <c:v>41441</c:v>
                </c:pt>
                <c:pt idx="3215">
                  <c:v>41441</c:v>
                </c:pt>
                <c:pt idx="3216">
                  <c:v>41441</c:v>
                </c:pt>
                <c:pt idx="3217">
                  <c:v>41441</c:v>
                </c:pt>
                <c:pt idx="3218">
                  <c:v>41441</c:v>
                </c:pt>
                <c:pt idx="3219">
                  <c:v>41441</c:v>
                </c:pt>
                <c:pt idx="3220">
                  <c:v>41441</c:v>
                </c:pt>
                <c:pt idx="3221">
                  <c:v>41441</c:v>
                </c:pt>
                <c:pt idx="3222">
                  <c:v>41441</c:v>
                </c:pt>
                <c:pt idx="3223">
                  <c:v>41442</c:v>
                </c:pt>
                <c:pt idx="3224">
                  <c:v>41442</c:v>
                </c:pt>
                <c:pt idx="3225">
                  <c:v>41442</c:v>
                </c:pt>
                <c:pt idx="3226">
                  <c:v>41442</c:v>
                </c:pt>
                <c:pt idx="3227">
                  <c:v>41442</c:v>
                </c:pt>
                <c:pt idx="3228">
                  <c:v>41442</c:v>
                </c:pt>
                <c:pt idx="3229">
                  <c:v>41442</c:v>
                </c:pt>
                <c:pt idx="3230">
                  <c:v>41442</c:v>
                </c:pt>
                <c:pt idx="3231">
                  <c:v>41442</c:v>
                </c:pt>
                <c:pt idx="3232">
                  <c:v>41442</c:v>
                </c:pt>
                <c:pt idx="3233">
                  <c:v>41442</c:v>
                </c:pt>
                <c:pt idx="3234">
                  <c:v>41442</c:v>
                </c:pt>
                <c:pt idx="3235">
                  <c:v>41442</c:v>
                </c:pt>
                <c:pt idx="3236">
                  <c:v>41442</c:v>
                </c:pt>
                <c:pt idx="3237">
                  <c:v>41442</c:v>
                </c:pt>
                <c:pt idx="3238">
                  <c:v>41442</c:v>
                </c:pt>
                <c:pt idx="3239">
                  <c:v>41442</c:v>
                </c:pt>
                <c:pt idx="3240">
                  <c:v>41442</c:v>
                </c:pt>
                <c:pt idx="3241">
                  <c:v>41442</c:v>
                </c:pt>
                <c:pt idx="3242">
                  <c:v>41442</c:v>
                </c:pt>
                <c:pt idx="3243">
                  <c:v>41443</c:v>
                </c:pt>
                <c:pt idx="3244">
                  <c:v>41443</c:v>
                </c:pt>
                <c:pt idx="3245">
                  <c:v>41443</c:v>
                </c:pt>
                <c:pt idx="3246">
                  <c:v>41443</c:v>
                </c:pt>
                <c:pt idx="3247">
                  <c:v>41443</c:v>
                </c:pt>
                <c:pt idx="3248">
                  <c:v>41443</c:v>
                </c:pt>
                <c:pt idx="3249">
                  <c:v>41443</c:v>
                </c:pt>
                <c:pt idx="3250">
                  <c:v>41443</c:v>
                </c:pt>
                <c:pt idx="3251">
                  <c:v>41443</c:v>
                </c:pt>
                <c:pt idx="3252">
                  <c:v>41443</c:v>
                </c:pt>
                <c:pt idx="3253">
                  <c:v>41443</c:v>
                </c:pt>
                <c:pt idx="3254">
                  <c:v>41443</c:v>
                </c:pt>
                <c:pt idx="3255">
                  <c:v>41443</c:v>
                </c:pt>
                <c:pt idx="3256">
                  <c:v>41443</c:v>
                </c:pt>
                <c:pt idx="3257">
                  <c:v>41443</c:v>
                </c:pt>
                <c:pt idx="3258">
                  <c:v>41443</c:v>
                </c:pt>
                <c:pt idx="3259">
                  <c:v>41443</c:v>
                </c:pt>
                <c:pt idx="3260">
                  <c:v>41443</c:v>
                </c:pt>
                <c:pt idx="3261">
                  <c:v>41443</c:v>
                </c:pt>
                <c:pt idx="3262">
                  <c:v>41443</c:v>
                </c:pt>
                <c:pt idx="3263">
                  <c:v>41444</c:v>
                </c:pt>
                <c:pt idx="3264">
                  <c:v>41444</c:v>
                </c:pt>
                <c:pt idx="3265">
                  <c:v>41444</c:v>
                </c:pt>
                <c:pt idx="3266">
                  <c:v>41444</c:v>
                </c:pt>
                <c:pt idx="3267">
                  <c:v>41444</c:v>
                </c:pt>
                <c:pt idx="3268">
                  <c:v>41444</c:v>
                </c:pt>
                <c:pt idx="3269">
                  <c:v>41444</c:v>
                </c:pt>
                <c:pt idx="3270">
                  <c:v>41444</c:v>
                </c:pt>
                <c:pt idx="3271">
                  <c:v>41444</c:v>
                </c:pt>
                <c:pt idx="3272">
                  <c:v>41444</c:v>
                </c:pt>
                <c:pt idx="3273">
                  <c:v>41444</c:v>
                </c:pt>
                <c:pt idx="3274">
                  <c:v>41444</c:v>
                </c:pt>
                <c:pt idx="3275">
                  <c:v>41444</c:v>
                </c:pt>
                <c:pt idx="3276">
                  <c:v>41444</c:v>
                </c:pt>
                <c:pt idx="3277">
                  <c:v>41444</c:v>
                </c:pt>
                <c:pt idx="3278">
                  <c:v>41444</c:v>
                </c:pt>
                <c:pt idx="3279">
                  <c:v>41444</c:v>
                </c:pt>
                <c:pt idx="3280">
                  <c:v>41444</c:v>
                </c:pt>
                <c:pt idx="3281">
                  <c:v>41444</c:v>
                </c:pt>
                <c:pt idx="3282">
                  <c:v>41445</c:v>
                </c:pt>
                <c:pt idx="3283">
                  <c:v>41445</c:v>
                </c:pt>
                <c:pt idx="3284">
                  <c:v>41445</c:v>
                </c:pt>
                <c:pt idx="3285">
                  <c:v>41445</c:v>
                </c:pt>
                <c:pt idx="3286">
                  <c:v>41445</c:v>
                </c:pt>
                <c:pt idx="3287">
                  <c:v>41445</c:v>
                </c:pt>
                <c:pt idx="3288">
                  <c:v>41445</c:v>
                </c:pt>
                <c:pt idx="3289">
                  <c:v>41445</c:v>
                </c:pt>
                <c:pt idx="3290">
                  <c:v>41445</c:v>
                </c:pt>
                <c:pt idx="3291">
                  <c:v>41445</c:v>
                </c:pt>
                <c:pt idx="3292">
                  <c:v>41445</c:v>
                </c:pt>
                <c:pt idx="3293">
                  <c:v>41445</c:v>
                </c:pt>
                <c:pt idx="3294">
                  <c:v>41445</c:v>
                </c:pt>
                <c:pt idx="3295">
                  <c:v>41445</c:v>
                </c:pt>
                <c:pt idx="3296">
                  <c:v>41445</c:v>
                </c:pt>
                <c:pt idx="3297">
                  <c:v>41445</c:v>
                </c:pt>
                <c:pt idx="3298">
                  <c:v>41445</c:v>
                </c:pt>
                <c:pt idx="3299">
                  <c:v>41445</c:v>
                </c:pt>
                <c:pt idx="3300">
                  <c:v>41445</c:v>
                </c:pt>
                <c:pt idx="3301">
                  <c:v>41445</c:v>
                </c:pt>
                <c:pt idx="3302">
                  <c:v>41446</c:v>
                </c:pt>
                <c:pt idx="3303">
                  <c:v>41446</c:v>
                </c:pt>
                <c:pt idx="3304">
                  <c:v>41446</c:v>
                </c:pt>
                <c:pt idx="3305">
                  <c:v>41446</c:v>
                </c:pt>
                <c:pt idx="3306">
                  <c:v>41446</c:v>
                </c:pt>
                <c:pt idx="3307">
                  <c:v>41446</c:v>
                </c:pt>
                <c:pt idx="3308">
                  <c:v>41446</c:v>
                </c:pt>
                <c:pt idx="3309">
                  <c:v>41446</c:v>
                </c:pt>
                <c:pt idx="3310">
                  <c:v>41446</c:v>
                </c:pt>
                <c:pt idx="3311">
                  <c:v>41446</c:v>
                </c:pt>
                <c:pt idx="3312">
                  <c:v>41446</c:v>
                </c:pt>
                <c:pt idx="3313">
                  <c:v>41446</c:v>
                </c:pt>
                <c:pt idx="3314">
                  <c:v>41446</c:v>
                </c:pt>
                <c:pt idx="3315">
                  <c:v>41446</c:v>
                </c:pt>
                <c:pt idx="3316">
                  <c:v>41446</c:v>
                </c:pt>
                <c:pt idx="3317">
                  <c:v>41446</c:v>
                </c:pt>
                <c:pt idx="3318">
                  <c:v>41446</c:v>
                </c:pt>
                <c:pt idx="3319">
                  <c:v>41446</c:v>
                </c:pt>
                <c:pt idx="3320">
                  <c:v>41446</c:v>
                </c:pt>
                <c:pt idx="3321">
                  <c:v>41446</c:v>
                </c:pt>
                <c:pt idx="3322">
                  <c:v>41447</c:v>
                </c:pt>
                <c:pt idx="3323">
                  <c:v>41447</c:v>
                </c:pt>
                <c:pt idx="3324">
                  <c:v>41447</c:v>
                </c:pt>
                <c:pt idx="3325">
                  <c:v>41447</c:v>
                </c:pt>
                <c:pt idx="3326">
                  <c:v>41447</c:v>
                </c:pt>
                <c:pt idx="3327">
                  <c:v>41447</c:v>
                </c:pt>
                <c:pt idx="3328">
                  <c:v>41447</c:v>
                </c:pt>
                <c:pt idx="3329">
                  <c:v>41447</c:v>
                </c:pt>
                <c:pt idx="3330">
                  <c:v>41447</c:v>
                </c:pt>
                <c:pt idx="3331">
                  <c:v>41447</c:v>
                </c:pt>
                <c:pt idx="3332">
                  <c:v>41447</c:v>
                </c:pt>
                <c:pt idx="3333">
                  <c:v>41447</c:v>
                </c:pt>
                <c:pt idx="3334">
                  <c:v>41447</c:v>
                </c:pt>
                <c:pt idx="3335">
                  <c:v>41447</c:v>
                </c:pt>
                <c:pt idx="3336">
                  <c:v>41447</c:v>
                </c:pt>
                <c:pt idx="3337">
                  <c:v>41447</c:v>
                </c:pt>
                <c:pt idx="3338">
                  <c:v>41447</c:v>
                </c:pt>
                <c:pt idx="3339">
                  <c:v>41447</c:v>
                </c:pt>
                <c:pt idx="3340">
                  <c:v>41447</c:v>
                </c:pt>
                <c:pt idx="3341">
                  <c:v>41447</c:v>
                </c:pt>
                <c:pt idx="3342">
                  <c:v>41448</c:v>
                </c:pt>
                <c:pt idx="3343">
                  <c:v>41448</c:v>
                </c:pt>
                <c:pt idx="3344">
                  <c:v>41448</c:v>
                </c:pt>
                <c:pt idx="3345">
                  <c:v>41448</c:v>
                </c:pt>
                <c:pt idx="3346">
                  <c:v>41448</c:v>
                </c:pt>
                <c:pt idx="3347">
                  <c:v>41448</c:v>
                </c:pt>
                <c:pt idx="3348">
                  <c:v>41448</c:v>
                </c:pt>
                <c:pt idx="3349">
                  <c:v>41448</c:v>
                </c:pt>
                <c:pt idx="3350">
                  <c:v>41448</c:v>
                </c:pt>
                <c:pt idx="3351">
                  <c:v>41448</c:v>
                </c:pt>
                <c:pt idx="3352">
                  <c:v>41448</c:v>
                </c:pt>
                <c:pt idx="3353">
                  <c:v>41448</c:v>
                </c:pt>
                <c:pt idx="3354">
                  <c:v>41448</c:v>
                </c:pt>
                <c:pt idx="3355">
                  <c:v>41448</c:v>
                </c:pt>
                <c:pt idx="3356">
                  <c:v>41448</c:v>
                </c:pt>
                <c:pt idx="3357">
                  <c:v>41448</c:v>
                </c:pt>
                <c:pt idx="3358">
                  <c:v>41448</c:v>
                </c:pt>
                <c:pt idx="3359">
                  <c:v>41448</c:v>
                </c:pt>
                <c:pt idx="3360">
                  <c:v>41448</c:v>
                </c:pt>
                <c:pt idx="3361">
                  <c:v>41448</c:v>
                </c:pt>
                <c:pt idx="3362">
                  <c:v>41449</c:v>
                </c:pt>
                <c:pt idx="3363">
                  <c:v>41449</c:v>
                </c:pt>
                <c:pt idx="3364">
                  <c:v>41449</c:v>
                </c:pt>
                <c:pt idx="3365">
                  <c:v>41449</c:v>
                </c:pt>
                <c:pt idx="3366">
                  <c:v>41449</c:v>
                </c:pt>
                <c:pt idx="3367">
                  <c:v>41449</c:v>
                </c:pt>
                <c:pt idx="3368">
                  <c:v>41449</c:v>
                </c:pt>
                <c:pt idx="3369">
                  <c:v>41449</c:v>
                </c:pt>
                <c:pt idx="3370">
                  <c:v>41449</c:v>
                </c:pt>
                <c:pt idx="3371">
                  <c:v>41449</c:v>
                </c:pt>
                <c:pt idx="3372">
                  <c:v>41449</c:v>
                </c:pt>
                <c:pt idx="3373">
                  <c:v>41449</c:v>
                </c:pt>
                <c:pt idx="3374">
                  <c:v>41449</c:v>
                </c:pt>
                <c:pt idx="3375">
                  <c:v>41449</c:v>
                </c:pt>
                <c:pt idx="3376">
                  <c:v>41449</c:v>
                </c:pt>
                <c:pt idx="3377">
                  <c:v>41449</c:v>
                </c:pt>
                <c:pt idx="3378">
                  <c:v>41449</c:v>
                </c:pt>
                <c:pt idx="3379">
                  <c:v>41449</c:v>
                </c:pt>
                <c:pt idx="3380">
                  <c:v>41449</c:v>
                </c:pt>
                <c:pt idx="3381">
                  <c:v>41450</c:v>
                </c:pt>
                <c:pt idx="3382">
                  <c:v>41450</c:v>
                </c:pt>
                <c:pt idx="3383">
                  <c:v>41450</c:v>
                </c:pt>
                <c:pt idx="3384">
                  <c:v>41450</c:v>
                </c:pt>
                <c:pt idx="3385">
                  <c:v>41450</c:v>
                </c:pt>
                <c:pt idx="3386">
                  <c:v>41450</c:v>
                </c:pt>
                <c:pt idx="3387">
                  <c:v>41450</c:v>
                </c:pt>
                <c:pt idx="3388">
                  <c:v>41450</c:v>
                </c:pt>
                <c:pt idx="3389">
                  <c:v>41450</c:v>
                </c:pt>
                <c:pt idx="3390">
                  <c:v>41450</c:v>
                </c:pt>
                <c:pt idx="3391">
                  <c:v>41450</c:v>
                </c:pt>
                <c:pt idx="3392">
                  <c:v>41450</c:v>
                </c:pt>
                <c:pt idx="3393">
                  <c:v>41450</c:v>
                </c:pt>
                <c:pt idx="3394">
                  <c:v>41450</c:v>
                </c:pt>
                <c:pt idx="3395">
                  <c:v>41450</c:v>
                </c:pt>
                <c:pt idx="3396">
                  <c:v>41450</c:v>
                </c:pt>
                <c:pt idx="3397">
                  <c:v>41450</c:v>
                </c:pt>
                <c:pt idx="3398">
                  <c:v>41450</c:v>
                </c:pt>
                <c:pt idx="3399">
                  <c:v>41450</c:v>
                </c:pt>
                <c:pt idx="3400">
                  <c:v>41450</c:v>
                </c:pt>
                <c:pt idx="3401">
                  <c:v>41451</c:v>
                </c:pt>
                <c:pt idx="3402">
                  <c:v>41451</c:v>
                </c:pt>
                <c:pt idx="3403">
                  <c:v>41451</c:v>
                </c:pt>
                <c:pt idx="3404">
                  <c:v>41451</c:v>
                </c:pt>
                <c:pt idx="3405">
                  <c:v>41451</c:v>
                </c:pt>
                <c:pt idx="3406">
                  <c:v>41451</c:v>
                </c:pt>
                <c:pt idx="3407">
                  <c:v>41451</c:v>
                </c:pt>
                <c:pt idx="3408">
                  <c:v>41451</c:v>
                </c:pt>
                <c:pt idx="3409">
                  <c:v>41451</c:v>
                </c:pt>
                <c:pt idx="3410">
                  <c:v>41451</c:v>
                </c:pt>
                <c:pt idx="3411">
                  <c:v>41451</c:v>
                </c:pt>
                <c:pt idx="3412">
                  <c:v>41451</c:v>
                </c:pt>
                <c:pt idx="3413">
                  <c:v>41451</c:v>
                </c:pt>
                <c:pt idx="3414">
                  <c:v>41451</c:v>
                </c:pt>
                <c:pt idx="3415">
                  <c:v>41451</c:v>
                </c:pt>
                <c:pt idx="3416">
                  <c:v>41451</c:v>
                </c:pt>
                <c:pt idx="3417">
                  <c:v>41451</c:v>
                </c:pt>
                <c:pt idx="3418">
                  <c:v>41451</c:v>
                </c:pt>
                <c:pt idx="3419">
                  <c:v>41451</c:v>
                </c:pt>
                <c:pt idx="3420">
                  <c:v>41451</c:v>
                </c:pt>
                <c:pt idx="3421">
                  <c:v>41452</c:v>
                </c:pt>
                <c:pt idx="3422">
                  <c:v>41452</c:v>
                </c:pt>
                <c:pt idx="3423">
                  <c:v>41452</c:v>
                </c:pt>
                <c:pt idx="3424">
                  <c:v>41452</c:v>
                </c:pt>
                <c:pt idx="3425">
                  <c:v>41452</c:v>
                </c:pt>
                <c:pt idx="3426">
                  <c:v>41452</c:v>
                </c:pt>
                <c:pt idx="3427">
                  <c:v>41452</c:v>
                </c:pt>
                <c:pt idx="3428">
                  <c:v>41452</c:v>
                </c:pt>
                <c:pt idx="3429">
                  <c:v>41452</c:v>
                </c:pt>
                <c:pt idx="3430">
                  <c:v>41452</c:v>
                </c:pt>
                <c:pt idx="3431">
                  <c:v>41452</c:v>
                </c:pt>
                <c:pt idx="3432">
                  <c:v>41452</c:v>
                </c:pt>
                <c:pt idx="3433">
                  <c:v>41452</c:v>
                </c:pt>
                <c:pt idx="3434">
                  <c:v>41452</c:v>
                </c:pt>
                <c:pt idx="3435">
                  <c:v>41452</c:v>
                </c:pt>
                <c:pt idx="3436">
                  <c:v>41452</c:v>
                </c:pt>
                <c:pt idx="3437">
                  <c:v>41452</c:v>
                </c:pt>
                <c:pt idx="3438">
                  <c:v>41452</c:v>
                </c:pt>
                <c:pt idx="3439">
                  <c:v>41452</c:v>
                </c:pt>
                <c:pt idx="3440">
                  <c:v>41453</c:v>
                </c:pt>
                <c:pt idx="3441">
                  <c:v>41453</c:v>
                </c:pt>
                <c:pt idx="3442">
                  <c:v>41453</c:v>
                </c:pt>
                <c:pt idx="3443">
                  <c:v>41453</c:v>
                </c:pt>
                <c:pt idx="3444">
                  <c:v>41453</c:v>
                </c:pt>
                <c:pt idx="3445">
                  <c:v>41453</c:v>
                </c:pt>
                <c:pt idx="3446">
                  <c:v>41453</c:v>
                </c:pt>
                <c:pt idx="3447">
                  <c:v>41453</c:v>
                </c:pt>
                <c:pt idx="3448">
                  <c:v>41453</c:v>
                </c:pt>
                <c:pt idx="3449">
                  <c:v>41453</c:v>
                </c:pt>
                <c:pt idx="3450">
                  <c:v>41453</c:v>
                </c:pt>
                <c:pt idx="3451">
                  <c:v>41453</c:v>
                </c:pt>
                <c:pt idx="3452">
                  <c:v>41453</c:v>
                </c:pt>
                <c:pt idx="3453">
                  <c:v>41453</c:v>
                </c:pt>
                <c:pt idx="3454">
                  <c:v>41453</c:v>
                </c:pt>
                <c:pt idx="3455">
                  <c:v>41453</c:v>
                </c:pt>
                <c:pt idx="3456">
                  <c:v>41453</c:v>
                </c:pt>
                <c:pt idx="3457">
                  <c:v>41453</c:v>
                </c:pt>
                <c:pt idx="3458">
                  <c:v>41453</c:v>
                </c:pt>
                <c:pt idx="3459">
                  <c:v>41453</c:v>
                </c:pt>
                <c:pt idx="3460">
                  <c:v>41454</c:v>
                </c:pt>
                <c:pt idx="3461">
                  <c:v>41454</c:v>
                </c:pt>
                <c:pt idx="3462">
                  <c:v>41454</c:v>
                </c:pt>
                <c:pt idx="3463">
                  <c:v>41454</c:v>
                </c:pt>
                <c:pt idx="3464">
                  <c:v>41454</c:v>
                </c:pt>
                <c:pt idx="3465">
                  <c:v>41454</c:v>
                </c:pt>
                <c:pt idx="3466">
                  <c:v>41454</c:v>
                </c:pt>
                <c:pt idx="3467">
                  <c:v>41454</c:v>
                </c:pt>
                <c:pt idx="3468">
                  <c:v>41454</c:v>
                </c:pt>
                <c:pt idx="3469">
                  <c:v>41454</c:v>
                </c:pt>
                <c:pt idx="3470">
                  <c:v>41454</c:v>
                </c:pt>
                <c:pt idx="3471">
                  <c:v>41454</c:v>
                </c:pt>
                <c:pt idx="3472">
                  <c:v>41454</c:v>
                </c:pt>
                <c:pt idx="3473">
                  <c:v>41454</c:v>
                </c:pt>
                <c:pt idx="3474">
                  <c:v>41454</c:v>
                </c:pt>
                <c:pt idx="3475">
                  <c:v>41454</c:v>
                </c:pt>
                <c:pt idx="3476">
                  <c:v>41454</c:v>
                </c:pt>
                <c:pt idx="3477">
                  <c:v>41454</c:v>
                </c:pt>
                <c:pt idx="3478">
                  <c:v>41454</c:v>
                </c:pt>
                <c:pt idx="3479">
                  <c:v>41455</c:v>
                </c:pt>
                <c:pt idx="3480">
                  <c:v>41455</c:v>
                </c:pt>
                <c:pt idx="3481">
                  <c:v>41455</c:v>
                </c:pt>
                <c:pt idx="3482">
                  <c:v>41455</c:v>
                </c:pt>
                <c:pt idx="3483">
                  <c:v>41455</c:v>
                </c:pt>
                <c:pt idx="3484">
                  <c:v>41455</c:v>
                </c:pt>
                <c:pt idx="3485">
                  <c:v>41455</c:v>
                </c:pt>
                <c:pt idx="3486">
                  <c:v>41455</c:v>
                </c:pt>
                <c:pt idx="3487">
                  <c:v>41455</c:v>
                </c:pt>
                <c:pt idx="3488">
                  <c:v>41455</c:v>
                </c:pt>
                <c:pt idx="3489">
                  <c:v>41455</c:v>
                </c:pt>
                <c:pt idx="3490">
                  <c:v>41455</c:v>
                </c:pt>
                <c:pt idx="3491">
                  <c:v>41455</c:v>
                </c:pt>
                <c:pt idx="3492">
                  <c:v>41455</c:v>
                </c:pt>
                <c:pt idx="3493">
                  <c:v>41455</c:v>
                </c:pt>
                <c:pt idx="3494">
                  <c:v>41455</c:v>
                </c:pt>
                <c:pt idx="3495">
                  <c:v>41455</c:v>
                </c:pt>
                <c:pt idx="3496">
                  <c:v>41455</c:v>
                </c:pt>
                <c:pt idx="3497">
                  <c:v>41455</c:v>
                </c:pt>
                <c:pt idx="3498">
                  <c:v>41455</c:v>
                </c:pt>
                <c:pt idx="3499">
                  <c:v>41456</c:v>
                </c:pt>
                <c:pt idx="3500">
                  <c:v>41456</c:v>
                </c:pt>
                <c:pt idx="3501">
                  <c:v>41456</c:v>
                </c:pt>
                <c:pt idx="3502">
                  <c:v>41456</c:v>
                </c:pt>
                <c:pt idx="3503">
                  <c:v>41456</c:v>
                </c:pt>
                <c:pt idx="3504">
                  <c:v>41456</c:v>
                </c:pt>
                <c:pt idx="3505">
                  <c:v>41456</c:v>
                </c:pt>
                <c:pt idx="3506">
                  <c:v>41456</c:v>
                </c:pt>
                <c:pt idx="3507">
                  <c:v>41456</c:v>
                </c:pt>
                <c:pt idx="3508">
                  <c:v>41456</c:v>
                </c:pt>
                <c:pt idx="3509">
                  <c:v>41456</c:v>
                </c:pt>
                <c:pt idx="3510">
                  <c:v>41456</c:v>
                </c:pt>
                <c:pt idx="3511">
                  <c:v>41456</c:v>
                </c:pt>
                <c:pt idx="3512">
                  <c:v>41456</c:v>
                </c:pt>
                <c:pt idx="3513">
                  <c:v>41456</c:v>
                </c:pt>
                <c:pt idx="3514">
                  <c:v>41456</c:v>
                </c:pt>
                <c:pt idx="3515">
                  <c:v>41456</c:v>
                </c:pt>
                <c:pt idx="3516">
                  <c:v>41456</c:v>
                </c:pt>
                <c:pt idx="3517">
                  <c:v>41456</c:v>
                </c:pt>
                <c:pt idx="3518">
                  <c:v>41456</c:v>
                </c:pt>
                <c:pt idx="3519">
                  <c:v>41457</c:v>
                </c:pt>
                <c:pt idx="3520">
                  <c:v>41457</c:v>
                </c:pt>
                <c:pt idx="3521">
                  <c:v>41457</c:v>
                </c:pt>
                <c:pt idx="3522">
                  <c:v>41457</c:v>
                </c:pt>
                <c:pt idx="3523">
                  <c:v>41457</c:v>
                </c:pt>
                <c:pt idx="3524">
                  <c:v>41457</c:v>
                </c:pt>
                <c:pt idx="3525">
                  <c:v>41457</c:v>
                </c:pt>
                <c:pt idx="3526">
                  <c:v>41457</c:v>
                </c:pt>
                <c:pt idx="3527">
                  <c:v>41457</c:v>
                </c:pt>
                <c:pt idx="3528">
                  <c:v>41457</c:v>
                </c:pt>
                <c:pt idx="3529">
                  <c:v>41457</c:v>
                </c:pt>
                <c:pt idx="3530">
                  <c:v>41457</c:v>
                </c:pt>
                <c:pt idx="3531">
                  <c:v>41457</c:v>
                </c:pt>
                <c:pt idx="3532">
                  <c:v>41457</c:v>
                </c:pt>
                <c:pt idx="3533">
                  <c:v>41457</c:v>
                </c:pt>
                <c:pt idx="3534">
                  <c:v>41457</c:v>
                </c:pt>
                <c:pt idx="3535">
                  <c:v>41457</c:v>
                </c:pt>
                <c:pt idx="3536">
                  <c:v>41457</c:v>
                </c:pt>
                <c:pt idx="3537">
                  <c:v>41457</c:v>
                </c:pt>
                <c:pt idx="3538">
                  <c:v>41457</c:v>
                </c:pt>
                <c:pt idx="3539">
                  <c:v>41458</c:v>
                </c:pt>
                <c:pt idx="3540">
                  <c:v>41458</c:v>
                </c:pt>
                <c:pt idx="3541">
                  <c:v>41458</c:v>
                </c:pt>
                <c:pt idx="3542">
                  <c:v>41458</c:v>
                </c:pt>
                <c:pt idx="3543">
                  <c:v>41458</c:v>
                </c:pt>
                <c:pt idx="3544">
                  <c:v>41458</c:v>
                </c:pt>
                <c:pt idx="3545">
                  <c:v>41458</c:v>
                </c:pt>
                <c:pt idx="3546">
                  <c:v>41458</c:v>
                </c:pt>
                <c:pt idx="3547">
                  <c:v>41458</c:v>
                </c:pt>
                <c:pt idx="3548">
                  <c:v>41458</c:v>
                </c:pt>
                <c:pt idx="3549">
                  <c:v>41458</c:v>
                </c:pt>
                <c:pt idx="3550">
                  <c:v>41458</c:v>
                </c:pt>
                <c:pt idx="3551">
                  <c:v>41458</c:v>
                </c:pt>
                <c:pt idx="3552">
                  <c:v>41458</c:v>
                </c:pt>
                <c:pt idx="3553">
                  <c:v>41458</c:v>
                </c:pt>
                <c:pt idx="3554">
                  <c:v>41458</c:v>
                </c:pt>
                <c:pt idx="3555">
                  <c:v>41458</c:v>
                </c:pt>
                <c:pt idx="3556">
                  <c:v>41458</c:v>
                </c:pt>
                <c:pt idx="3557">
                  <c:v>41458</c:v>
                </c:pt>
                <c:pt idx="3558">
                  <c:v>41458</c:v>
                </c:pt>
                <c:pt idx="3559">
                  <c:v>41459</c:v>
                </c:pt>
                <c:pt idx="3560">
                  <c:v>41459</c:v>
                </c:pt>
                <c:pt idx="3561">
                  <c:v>41459</c:v>
                </c:pt>
                <c:pt idx="3562">
                  <c:v>41459</c:v>
                </c:pt>
                <c:pt idx="3563">
                  <c:v>41459</c:v>
                </c:pt>
                <c:pt idx="3564">
                  <c:v>41459</c:v>
                </c:pt>
                <c:pt idx="3565">
                  <c:v>41459</c:v>
                </c:pt>
                <c:pt idx="3566">
                  <c:v>41459</c:v>
                </c:pt>
                <c:pt idx="3567">
                  <c:v>41459</c:v>
                </c:pt>
                <c:pt idx="3568">
                  <c:v>41459</c:v>
                </c:pt>
                <c:pt idx="3569">
                  <c:v>41459</c:v>
                </c:pt>
                <c:pt idx="3570">
                  <c:v>41459</c:v>
                </c:pt>
                <c:pt idx="3571">
                  <c:v>41459</c:v>
                </c:pt>
                <c:pt idx="3572">
                  <c:v>41459</c:v>
                </c:pt>
                <c:pt idx="3573">
                  <c:v>41459</c:v>
                </c:pt>
                <c:pt idx="3574">
                  <c:v>41459</c:v>
                </c:pt>
                <c:pt idx="3575">
                  <c:v>41459</c:v>
                </c:pt>
                <c:pt idx="3576">
                  <c:v>41459</c:v>
                </c:pt>
                <c:pt idx="3577">
                  <c:v>41459</c:v>
                </c:pt>
                <c:pt idx="3578">
                  <c:v>41460</c:v>
                </c:pt>
                <c:pt idx="3579">
                  <c:v>41460</c:v>
                </c:pt>
                <c:pt idx="3580">
                  <c:v>41460</c:v>
                </c:pt>
                <c:pt idx="3581">
                  <c:v>41460</c:v>
                </c:pt>
                <c:pt idx="3582">
                  <c:v>41460</c:v>
                </c:pt>
                <c:pt idx="3583">
                  <c:v>41460</c:v>
                </c:pt>
                <c:pt idx="3584">
                  <c:v>41460</c:v>
                </c:pt>
                <c:pt idx="3585">
                  <c:v>41460</c:v>
                </c:pt>
                <c:pt idx="3586">
                  <c:v>41460</c:v>
                </c:pt>
                <c:pt idx="3587">
                  <c:v>41460</c:v>
                </c:pt>
                <c:pt idx="3588">
                  <c:v>41460</c:v>
                </c:pt>
                <c:pt idx="3589">
                  <c:v>41460</c:v>
                </c:pt>
                <c:pt idx="3590">
                  <c:v>41460</c:v>
                </c:pt>
                <c:pt idx="3591">
                  <c:v>41460</c:v>
                </c:pt>
                <c:pt idx="3592">
                  <c:v>41460</c:v>
                </c:pt>
                <c:pt idx="3593">
                  <c:v>41460</c:v>
                </c:pt>
                <c:pt idx="3594">
                  <c:v>41460</c:v>
                </c:pt>
                <c:pt idx="3595">
                  <c:v>41460</c:v>
                </c:pt>
                <c:pt idx="3596">
                  <c:v>41460</c:v>
                </c:pt>
                <c:pt idx="3597">
                  <c:v>41460</c:v>
                </c:pt>
                <c:pt idx="3598">
                  <c:v>41461</c:v>
                </c:pt>
                <c:pt idx="3599">
                  <c:v>41461</c:v>
                </c:pt>
                <c:pt idx="3600">
                  <c:v>41461</c:v>
                </c:pt>
                <c:pt idx="3601">
                  <c:v>41461</c:v>
                </c:pt>
                <c:pt idx="3602">
                  <c:v>41461</c:v>
                </c:pt>
                <c:pt idx="3603">
                  <c:v>41461</c:v>
                </c:pt>
                <c:pt idx="3604">
                  <c:v>41461</c:v>
                </c:pt>
                <c:pt idx="3605">
                  <c:v>41461</c:v>
                </c:pt>
                <c:pt idx="3606">
                  <c:v>41461</c:v>
                </c:pt>
                <c:pt idx="3607">
                  <c:v>41461</c:v>
                </c:pt>
                <c:pt idx="3608">
                  <c:v>41461</c:v>
                </c:pt>
                <c:pt idx="3609">
                  <c:v>41461</c:v>
                </c:pt>
                <c:pt idx="3610">
                  <c:v>41461</c:v>
                </c:pt>
                <c:pt idx="3611">
                  <c:v>41461</c:v>
                </c:pt>
                <c:pt idx="3612">
                  <c:v>41461</c:v>
                </c:pt>
                <c:pt idx="3613">
                  <c:v>41461</c:v>
                </c:pt>
                <c:pt idx="3614">
                  <c:v>41461</c:v>
                </c:pt>
                <c:pt idx="3615">
                  <c:v>41461</c:v>
                </c:pt>
                <c:pt idx="3616">
                  <c:v>41461</c:v>
                </c:pt>
                <c:pt idx="3617">
                  <c:v>41461</c:v>
                </c:pt>
                <c:pt idx="3618">
                  <c:v>41462</c:v>
                </c:pt>
                <c:pt idx="3619">
                  <c:v>41462</c:v>
                </c:pt>
                <c:pt idx="3620">
                  <c:v>41462</c:v>
                </c:pt>
                <c:pt idx="3621">
                  <c:v>41462</c:v>
                </c:pt>
                <c:pt idx="3622">
                  <c:v>41462</c:v>
                </c:pt>
                <c:pt idx="3623">
                  <c:v>41462</c:v>
                </c:pt>
                <c:pt idx="3624">
                  <c:v>41462</c:v>
                </c:pt>
                <c:pt idx="3625">
                  <c:v>41462</c:v>
                </c:pt>
                <c:pt idx="3626">
                  <c:v>41462</c:v>
                </c:pt>
                <c:pt idx="3627">
                  <c:v>41462</c:v>
                </c:pt>
                <c:pt idx="3628">
                  <c:v>41462</c:v>
                </c:pt>
                <c:pt idx="3629">
                  <c:v>41462</c:v>
                </c:pt>
                <c:pt idx="3630">
                  <c:v>41462</c:v>
                </c:pt>
                <c:pt idx="3631">
                  <c:v>41462</c:v>
                </c:pt>
                <c:pt idx="3632">
                  <c:v>41462</c:v>
                </c:pt>
                <c:pt idx="3633">
                  <c:v>41462</c:v>
                </c:pt>
                <c:pt idx="3634">
                  <c:v>41462</c:v>
                </c:pt>
                <c:pt idx="3635">
                  <c:v>41462</c:v>
                </c:pt>
                <c:pt idx="3636">
                  <c:v>41462</c:v>
                </c:pt>
                <c:pt idx="3637">
                  <c:v>41462</c:v>
                </c:pt>
                <c:pt idx="3638">
                  <c:v>41463</c:v>
                </c:pt>
                <c:pt idx="3639">
                  <c:v>41463</c:v>
                </c:pt>
                <c:pt idx="3640">
                  <c:v>41463</c:v>
                </c:pt>
                <c:pt idx="3641">
                  <c:v>41463</c:v>
                </c:pt>
                <c:pt idx="3642">
                  <c:v>41463</c:v>
                </c:pt>
                <c:pt idx="3643">
                  <c:v>41463</c:v>
                </c:pt>
                <c:pt idx="3644">
                  <c:v>41463</c:v>
                </c:pt>
                <c:pt idx="3645">
                  <c:v>41463</c:v>
                </c:pt>
                <c:pt idx="3646">
                  <c:v>41463</c:v>
                </c:pt>
                <c:pt idx="3647">
                  <c:v>41463</c:v>
                </c:pt>
                <c:pt idx="3648">
                  <c:v>41463</c:v>
                </c:pt>
                <c:pt idx="3649">
                  <c:v>41463</c:v>
                </c:pt>
                <c:pt idx="3650">
                  <c:v>41463</c:v>
                </c:pt>
                <c:pt idx="3651">
                  <c:v>41463</c:v>
                </c:pt>
                <c:pt idx="3652">
                  <c:v>41463</c:v>
                </c:pt>
                <c:pt idx="3653">
                  <c:v>41463</c:v>
                </c:pt>
                <c:pt idx="3654">
                  <c:v>41463</c:v>
                </c:pt>
                <c:pt idx="3655">
                  <c:v>41463</c:v>
                </c:pt>
                <c:pt idx="3656">
                  <c:v>41464</c:v>
                </c:pt>
                <c:pt idx="3657">
                  <c:v>41464</c:v>
                </c:pt>
                <c:pt idx="3658">
                  <c:v>41464</c:v>
                </c:pt>
                <c:pt idx="3659">
                  <c:v>41464</c:v>
                </c:pt>
                <c:pt idx="3660">
                  <c:v>41464</c:v>
                </c:pt>
                <c:pt idx="3661">
                  <c:v>41464</c:v>
                </c:pt>
                <c:pt idx="3662">
                  <c:v>41464</c:v>
                </c:pt>
                <c:pt idx="3663">
                  <c:v>41464</c:v>
                </c:pt>
                <c:pt idx="3664">
                  <c:v>41464</c:v>
                </c:pt>
                <c:pt idx="3665">
                  <c:v>41464</c:v>
                </c:pt>
                <c:pt idx="3666">
                  <c:v>41464</c:v>
                </c:pt>
                <c:pt idx="3667">
                  <c:v>41464</c:v>
                </c:pt>
                <c:pt idx="3668">
                  <c:v>41464</c:v>
                </c:pt>
                <c:pt idx="3669">
                  <c:v>41464</c:v>
                </c:pt>
                <c:pt idx="3670">
                  <c:v>41464</c:v>
                </c:pt>
                <c:pt idx="3671">
                  <c:v>41465</c:v>
                </c:pt>
                <c:pt idx="3672">
                  <c:v>41465</c:v>
                </c:pt>
                <c:pt idx="3673">
                  <c:v>41465</c:v>
                </c:pt>
                <c:pt idx="3674">
                  <c:v>41465</c:v>
                </c:pt>
                <c:pt idx="3675">
                  <c:v>41465</c:v>
                </c:pt>
                <c:pt idx="3676">
                  <c:v>41465</c:v>
                </c:pt>
                <c:pt idx="3677">
                  <c:v>41465</c:v>
                </c:pt>
                <c:pt idx="3678">
                  <c:v>41465</c:v>
                </c:pt>
                <c:pt idx="3679">
                  <c:v>41465</c:v>
                </c:pt>
                <c:pt idx="3680">
                  <c:v>41465</c:v>
                </c:pt>
                <c:pt idx="3681">
                  <c:v>41465</c:v>
                </c:pt>
                <c:pt idx="3682">
                  <c:v>41465</c:v>
                </c:pt>
                <c:pt idx="3683">
                  <c:v>41465</c:v>
                </c:pt>
                <c:pt idx="3684">
                  <c:v>41465</c:v>
                </c:pt>
                <c:pt idx="3685">
                  <c:v>41465</c:v>
                </c:pt>
                <c:pt idx="3686">
                  <c:v>41465</c:v>
                </c:pt>
                <c:pt idx="3687">
                  <c:v>41465</c:v>
                </c:pt>
                <c:pt idx="3688">
                  <c:v>41465</c:v>
                </c:pt>
                <c:pt idx="3689">
                  <c:v>41465</c:v>
                </c:pt>
                <c:pt idx="3690">
                  <c:v>41465</c:v>
                </c:pt>
                <c:pt idx="3691">
                  <c:v>41466</c:v>
                </c:pt>
                <c:pt idx="3692">
                  <c:v>41466</c:v>
                </c:pt>
                <c:pt idx="3693">
                  <c:v>41466</c:v>
                </c:pt>
                <c:pt idx="3694">
                  <c:v>41466</c:v>
                </c:pt>
                <c:pt idx="3695">
                  <c:v>41466</c:v>
                </c:pt>
                <c:pt idx="3696">
                  <c:v>41466</c:v>
                </c:pt>
                <c:pt idx="3697">
                  <c:v>41466</c:v>
                </c:pt>
                <c:pt idx="3698">
                  <c:v>41466</c:v>
                </c:pt>
                <c:pt idx="3699">
                  <c:v>41466</c:v>
                </c:pt>
                <c:pt idx="3700">
                  <c:v>41466</c:v>
                </c:pt>
                <c:pt idx="3701">
                  <c:v>41466</c:v>
                </c:pt>
                <c:pt idx="3702">
                  <c:v>41466</c:v>
                </c:pt>
                <c:pt idx="3703">
                  <c:v>41466</c:v>
                </c:pt>
                <c:pt idx="3704">
                  <c:v>41466</c:v>
                </c:pt>
                <c:pt idx="3705">
                  <c:v>41466</c:v>
                </c:pt>
                <c:pt idx="3706">
                  <c:v>41466</c:v>
                </c:pt>
                <c:pt idx="3707">
                  <c:v>41466</c:v>
                </c:pt>
                <c:pt idx="3708">
                  <c:v>41466</c:v>
                </c:pt>
                <c:pt idx="3709">
                  <c:v>41466</c:v>
                </c:pt>
                <c:pt idx="3710">
                  <c:v>41466</c:v>
                </c:pt>
                <c:pt idx="3711">
                  <c:v>41467</c:v>
                </c:pt>
                <c:pt idx="3712">
                  <c:v>41467</c:v>
                </c:pt>
                <c:pt idx="3713">
                  <c:v>41467</c:v>
                </c:pt>
                <c:pt idx="3714">
                  <c:v>41467</c:v>
                </c:pt>
                <c:pt idx="3715">
                  <c:v>41467</c:v>
                </c:pt>
                <c:pt idx="3716">
                  <c:v>41467</c:v>
                </c:pt>
                <c:pt idx="3717">
                  <c:v>41467</c:v>
                </c:pt>
                <c:pt idx="3718">
                  <c:v>41467</c:v>
                </c:pt>
                <c:pt idx="3719">
                  <c:v>41467</c:v>
                </c:pt>
                <c:pt idx="3720">
                  <c:v>41467</c:v>
                </c:pt>
                <c:pt idx="3721">
                  <c:v>41467</c:v>
                </c:pt>
                <c:pt idx="3722">
                  <c:v>41467</c:v>
                </c:pt>
                <c:pt idx="3723">
                  <c:v>41467</c:v>
                </c:pt>
                <c:pt idx="3724">
                  <c:v>41467</c:v>
                </c:pt>
                <c:pt idx="3725">
                  <c:v>41467</c:v>
                </c:pt>
                <c:pt idx="3726">
                  <c:v>41467</c:v>
                </c:pt>
                <c:pt idx="3727">
                  <c:v>41467</c:v>
                </c:pt>
                <c:pt idx="3728">
                  <c:v>41467</c:v>
                </c:pt>
                <c:pt idx="3729">
                  <c:v>41467</c:v>
                </c:pt>
                <c:pt idx="3730">
                  <c:v>41467</c:v>
                </c:pt>
                <c:pt idx="3731">
                  <c:v>41468</c:v>
                </c:pt>
                <c:pt idx="3732">
                  <c:v>41468</c:v>
                </c:pt>
                <c:pt idx="3733">
                  <c:v>41468</c:v>
                </c:pt>
                <c:pt idx="3734">
                  <c:v>41468</c:v>
                </c:pt>
                <c:pt idx="3735">
                  <c:v>41468</c:v>
                </c:pt>
                <c:pt idx="3736">
                  <c:v>41468</c:v>
                </c:pt>
                <c:pt idx="3737">
                  <c:v>41468</c:v>
                </c:pt>
                <c:pt idx="3738">
                  <c:v>41468</c:v>
                </c:pt>
                <c:pt idx="3739">
                  <c:v>41468</c:v>
                </c:pt>
                <c:pt idx="3740">
                  <c:v>41468</c:v>
                </c:pt>
                <c:pt idx="3741">
                  <c:v>41468</c:v>
                </c:pt>
                <c:pt idx="3742">
                  <c:v>41468</c:v>
                </c:pt>
                <c:pt idx="3743">
                  <c:v>41468</c:v>
                </c:pt>
                <c:pt idx="3744">
                  <c:v>41468</c:v>
                </c:pt>
                <c:pt idx="3745">
                  <c:v>41468</c:v>
                </c:pt>
                <c:pt idx="3746">
                  <c:v>41468</c:v>
                </c:pt>
                <c:pt idx="3747">
                  <c:v>41468</c:v>
                </c:pt>
                <c:pt idx="3748">
                  <c:v>41468</c:v>
                </c:pt>
                <c:pt idx="3749">
                  <c:v>41468</c:v>
                </c:pt>
                <c:pt idx="3750">
                  <c:v>41468</c:v>
                </c:pt>
                <c:pt idx="3751">
                  <c:v>41469</c:v>
                </c:pt>
                <c:pt idx="3752">
                  <c:v>41469</c:v>
                </c:pt>
                <c:pt idx="3753">
                  <c:v>41469</c:v>
                </c:pt>
                <c:pt idx="3754">
                  <c:v>41469</c:v>
                </c:pt>
                <c:pt idx="3755">
                  <c:v>41469</c:v>
                </c:pt>
                <c:pt idx="3756">
                  <c:v>41469</c:v>
                </c:pt>
                <c:pt idx="3757">
                  <c:v>41469</c:v>
                </c:pt>
                <c:pt idx="3758">
                  <c:v>41469</c:v>
                </c:pt>
                <c:pt idx="3759">
                  <c:v>41469</c:v>
                </c:pt>
                <c:pt idx="3760">
                  <c:v>41469</c:v>
                </c:pt>
                <c:pt idx="3761">
                  <c:v>41469</c:v>
                </c:pt>
                <c:pt idx="3762">
                  <c:v>41469</c:v>
                </c:pt>
                <c:pt idx="3763">
                  <c:v>41469</c:v>
                </c:pt>
                <c:pt idx="3764">
                  <c:v>41469</c:v>
                </c:pt>
                <c:pt idx="3765">
                  <c:v>41469</c:v>
                </c:pt>
                <c:pt idx="3766">
                  <c:v>41469</c:v>
                </c:pt>
                <c:pt idx="3767">
                  <c:v>41469</c:v>
                </c:pt>
                <c:pt idx="3768">
                  <c:v>41469</c:v>
                </c:pt>
                <c:pt idx="3769">
                  <c:v>41469</c:v>
                </c:pt>
                <c:pt idx="3770">
                  <c:v>41469</c:v>
                </c:pt>
                <c:pt idx="3771">
                  <c:v>41470</c:v>
                </c:pt>
                <c:pt idx="3772">
                  <c:v>41470</c:v>
                </c:pt>
                <c:pt idx="3773">
                  <c:v>41470</c:v>
                </c:pt>
                <c:pt idx="3774">
                  <c:v>41470</c:v>
                </c:pt>
                <c:pt idx="3775">
                  <c:v>41470</c:v>
                </c:pt>
                <c:pt idx="3776">
                  <c:v>41470</c:v>
                </c:pt>
                <c:pt idx="3777">
                  <c:v>41470</c:v>
                </c:pt>
                <c:pt idx="3778">
                  <c:v>41470</c:v>
                </c:pt>
                <c:pt idx="3779">
                  <c:v>41470</c:v>
                </c:pt>
                <c:pt idx="3780">
                  <c:v>41470</c:v>
                </c:pt>
                <c:pt idx="3781">
                  <c:v>41470</c:v>
                </c:pt>
                <c:pt idx="3782">
                  <c:v>41470</c:v>
                </c:pt>
                <c:pt idx="3783">
                  <c:v>41470</c:v>
                </c:pt>
                <c:pt idx="3784">
                  <c:v>41470</c:v>
                </c:pt>
                <c:pt idx="3785">
                  <c:v>41470</c:v>
                </c:pt>
                <c:pt idx="3786">
                  <c:v>41470</c:v>
                </c:pt>
                <c:pt idx="3787">
                  <c:v>41470</c:v>
                </c:pt>
                <c:pt idx="3788">
                  <c:v>41470</c:v>
                </c:pt>
                <c:pt idx="3789">
                  <c:v>41471</c:v>
                </c:pt>
                <c:pt idx="3790">
                  <c:v>41471</c:v>
                </c:pt>
                <c:pt idx="3791">
                  <c:v>41471</c:v>
                </c:pt>
                <c:pt idx="3792">
                  <c:v>41471</c:v>
                </c:pt>
                <c:pt idx="3793">
                  <c:v>41471</c:v>
                </c:pt>
                <c:pt idx="3794">
                  <c:v>41471</c:v>
                </c:pt>
                <c:pt idx="3795">
                  <c:v>41471</c:v>
                </c:pt>
                <c:pt idx="3796">
                  <c:v>41471</c:v>
                </c:pt>
                <c:pt idx="3797">
                  <c:v>41471</c:v>
                </c:pt>
                <c:pt idx="3798">
                  <c:v>41471</c:v>
                </c:pt>
                <c:pt idx="3799">
                  <c:v>41471</c:v>
                </c:pt>
                <c:pt idx="3800">
                  <c:v>41471</c:v>
                </c:pt>
                <c:pt idx="3801">
                  <c:v>41471</c:v>
                </c:pt>
                <c:pt idx="3802">
                  <c:v>41471</c:v>
                </c:pt>
                <c:pt idx="3803">
                  <c:v>41471</c:v>
                </c:pt>
                <c:pt idx="3804">
                  <c:v>41471</c:v>
                </c:pt>
                <c:pt idx="3805">
                  <c:v>41471</c:v>
                </c:pt>
                <c:pt idx="3806">
                  <c:v>41471</c:v>
                </c:pt>
                <c:pt idx="3807">
                  <c:v>41471</c:v>
                </c:pt>
                <c:pt idx="3808">
                  <c:v>41471</c:v>
                </c:pt>
                <c:pt idx="3809">
                  <c:v>41472</c:v>
                </c:pt>
                <c:pt idx="3810">
                  <c:v>41472</c:v>
                </c:pt>
                <c:pt idx="3811">
                  <c:v>41472</c:v>
                </c:pt>
                <c:pt idx="3812">
                  <c:v>41472</c:v>
                </c:pt>
                <c:pt idx="3813">
                  <c:v>41472</c:v>
                </c:pt>
                <c:pt idx="3814">
                  <c:v>41472</c:v>
                </c:pt>
                <c:pt idx="3815">
                  <c:v>41472</c:v>
                </c:pt>
                <c:pt idx="3816">
                  <c:v>41472</c:v>
                </c:pt>
                <c:pt idx="3817">
                  <c:v>41472</c:v>
                </c:pt>
                <c:pt idx="3818">
                  <c:v>41472</c:v>
                </c:pt>
                <c:pt idx="3819">
                  <c:v>41472</c:v>
                </c:pt>
                <c:pt idx="3820">
                  <c:v>41472</c:v>
                </c:pt>
                <c:pt idx="3821">
                  <c:v>41472</c:v>
                </c:pt>
                <c:pt idx="3822">
                  <c:v>41472</c:v>
                </c:pt>
                <c:pt idx="3823">
                  <c:v>41472</c:v>
                </c:pt>
                <c:pt idx="3824">
                  <c:v>41472</c:v>
                </c:pt>
                <c:pt idx="3825">
                  <c:v>41472</c:v>
                </c:pt>
                <c:pt idx="3826">
                  <c:v>41472</c:v>
                </c:pt>
                <c:pt idx="3827">
                  <c:v>41472</c:v>
                </c:pt>
                <c:pt idx="3828">
                  <c:v>41473</c:v>
                </c:pt>
                <c:pt idx="3829">
                  <c:v>41473</c:v>
                </c:pt>
                <c:pt idx="3830">
                  <c:v>41473</c:v>
                </c:pt>
                <c:pt idx="3831">
                  <c:v>41473</c:v>
                </c:pt>
                <c:pt idx="3832">
                  <c:v>41473</c:v>
                </c:pt>
                <c:pt idx="3833">
                  <c:v>41473</c:v>
                </c:pt>
                <c:pt idx="3834">
                  <c:v>41473</c:v>
                </c:pt>
                <c:pt idx="3835">
                  <c:v>41473</c:v>
                </c:pt>
                <c:pt idx="3836">
                  <c:v>41473</c:v>
                </c:pt>
                <c:pt idx="3837">
                  <c:v>41473</c:v>
                </c:pt>
                <c:pt idx="3838">
                  <c:v>41473</c:v>
                </c:pt>
                <c:pt idx="3839">
                  <c:v>41473</c:v>
                </c:pt>
                <c:pt idx="3840">
                  <c:v>41473</c:v>
                </c:pt>
                <c:pt idx="3841">
                  <c:v>41473</c:v>
                </c:pt>
                <c:pt idx="3842">
                  <c:v>41473</c:v>
                </c:pt>
                <c:pt idx="3843">
                  <c:v>41473</c:v>
                </c:pt>
                <c:pt idx="3844">
                  <c:v>41473</c:v>
                </c:pt>
                <c:pt idx="3845">
                  <c:v>41474</c:v>
                </c:pt>
                <c:pt idx="3846">
                  <c:v>41474</c:v>
                </c:pt>
                <c:pt idx="3847">
                  <c:v>41474</c:v>
                </c:pt>
                <c:pt idx="3848">
                  <c:v>41474</c:v>
                </c:pt>
                <c:pt idx="3849">
                  <c:v>41474</c:v>
                </c:pt>
                <c:pt idx="3850">
                  <c:v>41474</c:v>
                </c:pt>
                <c:pt idx="3851">
                  <c:v>41474</c:v>
                </c:pt>
                <c:pt idx="3852">
                  <c:v>41474</c:v>
                </c:pt>
                <c:pt idx="3853">
                  <c:v>41474</c:v>
                </c:pt>
                <c:pt idx="3854">
                  <c:v>41474</c:v>
                </c:pt>
                <c:pt idx="3855">
                  <c:v>41474</c:v>
                </c:pt>
                <c:pt idx="3856">
                  <c:v>41474</c:v>
                </c:pt>
                <c:pt idx="3857">
                  <c:v>41474</c:v>
                </c:pt>
                <c:pt idx="3858">
                  <c:v>41474</c:v>
                </c:pt>
                <c:pt idx="3859">
                  <c:v>41474</c:v>
                </c:pt>
                <c:pt idx="3860">
                  <c:v>41474</c:v>
                </c:pt>
                <c:pt idx="3861">
                  <c:v>41474</c:v>
                </c:pt>
                <c:pt idx="3862">
                  <c:v>41474</c:v>
                </c:pt>
                <c:pt idx="3863">
                  <c:v>41474</c:v>
                </c:pt>
                <c:pt idx="3864">
                  <c:v>41475</c:v>
                </c:pt>
                <c:pt idx="3865">
                  <c:v>41475</c:v>
                </c:pt>
                <c:pt idx="3866">
                  <c:v>41475</c:v>
                </c:pt>
                <c:pt idx="3867">
                  <c:v>41475</c:v>
                </c:pt>
                <c:pt idx="3868">
                  <c:v>41475</c:v>
                </c:pt>
                <c:pt idx="3869">
                  <c:v>41475</c:v>
                </c:pt>
                <c:pt idx="3870">
                  <c:v>41475</c:v>
                </c:pt>
                <c:pt idx="3871">
                  <c:v>41475</c:v>
                </c:pt>
                <c:pt idx="3872">
                  <c:v>41475</c:v>
                </c:pt>
                <c:pt idx="3873">
                  <c:v>41475</c:v>
                </c:pt>
                <c:pt idx="3874">
                  <c:v>41475</c:v>
                </c:pt>
                <c:pt idx="3875">
                  <c:v>41475</c:v>
                </c:pt>
                <c:pt idx="3876">
                  <c:v>41475</c:v>
                </c:pt>
                <c:pt idx="3877">
                  <c:v>41475</c:v>
                </c:pt>
                <c:pt idx="3878">
                  <c:v>41475</c:v>
                </c:pt>
                <c:pt idx="3879">
                  <c:v>41475</c:v>
                </c:pt>
                <c:pt idx="3880">
                  <c:v>41475</c:v>
                </c:pt>
                <c:pt idx="3881">
                  <c:v>41475</c:v>
                </c:pt>
                <c:pt idx="3882">
                  <c:v>41475</c:v>
                </c:pt>
                <c:pt idx="3883">
                  <c:v>41475</c:v>
                </c:pt>
                <c:pt idx="3884">
                  <c:v>41476</c:v>
                </c:pt>
                <c:pt idx="3885">
                  <c:v>41476</c:v>
                </c:pt>
                <c:pt idx="3886">
                  <c:v>41476</c:v>
                </c:pt>
                <c:pt idx="3887">
                  <c:v>41476</c:v>
                </c:pt>
                <c:pt idx="3888">
                  <c:v>41476</c:v>
                </c:pt>
                <c:pt idx="3889">
                  <c:v>41476</c:v>
                </c:pt>
                <c:pt idx="3890">
                  <c:v>41476</c:v>
                </c:pt>
                <c:pt idx="3891">
                  <c:v>41476</c:v>
                </c:pt>
                <c:pt idx="3892">
                  <c:v>41476</c:v>
                </c:pt>
                <c:pt idx="3893">
                  <c:v>41476</c:v>
                </c:pt>
                <c:pt idx="3894">
                  <c:v>41476</c:v>
                </c:pt>
                <c:pt idx="3895">
                  <c:v>41476</c:v>
                </c:pt>
                <c:pt idx="3896">
                  <c:v>41476</c:v>
                </c:pt>
                <c:pt idx="3897">
                  <c:v>41476</c:v>
                </c:pt>
                <c:pt idx="3898">
                  <c:v>41476</c:v>
                </c:pt>
                <c:pt idx="3899">
                  <c:v>41476</c:v>
                </c:pt>
                <c:pt idx="3900">
                  <c:v>41476</c:v>
                </c:pt>
                <c:pt idx="3901">
                  <c:v>41476</c:v>
                </c:pt>
                <c:pt idx="3902">
                  <c:v>41476</c:v>
                </c:pt>
                <c:pt idx="3903">
                  <c:v>41476</c:v>
                </c:pt>
                <c:pt idx="3904">
                  <c:v>41477</c:v>
                </c:pt>
                <c:pt idx="3905">
                  <c:v>41477</c:v>
                </c:pt>
                <c:pt idx="3906">
                  <c:v>41477</c:v>
                </c:pt>
                <c:pt idx="3907">
                  <c:v>41477</c:v>
                </c:pt>
                <c:pt idx="3908">
                  <c:v>41477</c:v>
                </c:pt>
                <c:pt idx="3909">
                  <c:v>41477</c:v>
                </c:pt>
                <c:pt idx="3910">
                  <c:v>41477</c:v>
                </c:pt>
                <c:pt idx="3911">
                  <c:v>41477</c:v>
                </c:pt>
                <c:pt idx="3912">
                  <c:v>41477</c:v>
                </c:pt>
                <c:pt idx="3913">
                  <c:v>41477</c:v>
                </c:pt>
                <c:pt idx="3914">
                  <c:v>41477</c:v>
                </c:pt>
                <c:pt idx="3915">
                  <c:v>41477</c:v>
                </c:pt>
                <c:pt idx="3916">
                  <c:v>41477</c:v>
                </c:pt>
                <c:pt idx="3917">
                  <c:v>41477</c:v>
                </c:pt>
                <c:pt idx="3918">
                  <c:v>41477</c:v>
                </c:pt>
                <c:pt idx="3919">
                  <c:v>41477</c:v>
                </c:pt>
                <c:pt idx="3920">
                  <c:v>41477</c:v>
                </c:pt>
                <c:pt idx="3921">
                  <c:v>41477</c:v>
                </c:pt>
                <c:pt idx="3922">
                  <c:v>41477</c:v>
                </c:pt>
                <c:pt idx="3923">
                  <c:v>41478</c:v>
                </c:pt>
                <c:pt idx="3924">
                  <c:v>41478</c:v>
                </c:pt>
                <c:pt idx="3925">
                  <c:v>41478</c:v>
                </c:pt>
                <c:pt idx="3926">
                  <c:v>41478</c:v>
                </c:pt>
                <c:pt idx="3927">
                  <c:v>41478</c:v>
                </c:pt>
                <c:pt idx="3928">
                  <c:v>41478</c:v>
                </c:pt>
                <c:pt idx="3929">
                  <c:v>41478</c:v>
                </c:pt>
                <c:pt idx="3930">
                  <c:v>41478</c:v>
                </c:pt>
                <c:pt idx="3931">
                  <c:v>41478</c:v>
                </c:pt>
                <c:pt idx="3932">
                  <c:v>41478</c:v>
                </c:pt>
                <c:pt idx="3933">
                  <c:v>41478</c:v>
                </c:pt>
                <c:pt idx="3934">
                  <c:v>41478</c:v>
                </c:pt>
                <c:pt idx="3935">
                  <c:v>41478</c:v>
                </c:pt>
                <c:pt idx="3936">
                  <c:v>41478</c:v>
                </c:pt>
                <c:pt idx="3937">
                  <c:v>41478</c:v>
                </c:pt>
                <c:pt idx="3938">
                  <c:v>41478</c:v>
                </c:pt>
                <c:pt idx="3939">
                  <c:v>41478</c:v>
                </c:pt>
                <c:pt idx="3940">
                  <c:v>41478</c:v>
                </c:pt>
                <c:pt idx="3941">
                  <c:v>41478</c:v>
                </c:pt>
                <c:pt idx="3942">
                  <c:v>41478</c:v>
                </c:pt>
                <c:pt idx="3943">
                  <c:v>41479</c:v>
                </c:pt>
                <c:pt idx="3944">
                  <c:v>41479</c:v>
                </c:pt>
                <c:pt idx="3945">
                  <c:v>41479</c:v>
                </c:pt>
                <c:pt idx="3946">
                  <c:v>41479</c:v>
                </c:pt>
                <c:pt idx="3947">
                  <c:v>41479</c:v>
                </c:pt>
                <c:pt idx="3948">
                  <c:v>41479</c:v>
                </c:pt>
                <c:pt idx="3949">
                  <c:v>41479</c:v>
                </c:pt>
                <c:pt idx="3950">
                  <c:v>41479</c:v>
                </c:pt>
                <c:pt idx="3951">
                  <c:v>41479</c:v>
                </c:pt>
                <c:pt idx="3952">
                  <c:v>41479</c:v>
                </c:pt>
                <c:pt idx="3953">
                  <c:v>41479</c:v>
                </c:pt>
                <c:pt idx="3954">
                  <c:v>41479</c:v>
                </c:pt>
                <c:pt idx="3955">
                  <c:v>41479</c:v>
                </c:pt>
                <c:pt idx="3956">
                  <c:v>41479</c:v>
                </c:pt>
                <c:pt idx="3957">
                  <c:v>41479</c:v>
                </c:pt>
                <c:pt idx="3958">
                  <c:v>41479</c:v>
                </c:pt>
                <c:pt idx="3959">
                  <c:v>41479</c:v>
                </c:pt>
                <c:pt idx="3960">
                  <c:v>41479</c:v>
                </c:pt>
                <c:pt idx="3961">
                  <c:v>41479</c:v>
                </c:pt>
                <c:pt idx="3962">
                  <c:v>41479</c:v>
                </c:pt>
                <c:pt idx="3963">
                  <c:v>41480</c:v>
                </c:pt>
                <c:pt idx="3964">
                  <c:v>41480</c:v>
                </c:pt>
                <c:pt idx="3965">
                  <c:v>41480</c:v>
                </c:pt>
                <c:pt idx="3966">
                  <c:v>41480</c:v>
                </c:pt>
                <c:pt idx="3967">
                  <c:v>41480</c:v>
                </c:pt>
                <c:pt idx="3968">
                  <c:v>41480</c:v>
                </c:pt>
                <c:pt idx="3969">
                  <c:v>41480</c:v>
                </c:pt>
                <c:pt idx="3970">
                  <c:v>41480</c:v>
                </c:pt>
                <c:pt idx="3971">
                  <c:v>41480</c:v>
                </c:pt>
                <c:pt idx="3972">
                  <c:v>41480</c:v>
                </c:pt>
                <c:pt idx="3973">
                  <c:v>41480</c:v>
                </c:pt>
                <c:pt idx="3974">
                  <c:v>41480</c:v>
                </c:pt>
                <c:pt idx="3975">
                  <c:v>41480</c:v>
                </c:pt>
                <c:pt idx="3976">
                  <c:v>41480</c:v>
                </c:pt>
                <c:pt idx="3977">
                  <c:v>41480</c:v>
                </c:pt>
                <c:pt idx="3978">
                  <c:v>41480</c:v>
                </c:pt>
                <c:pt idx="3979">
                  <c:v>41480</c:v>
                </c:pt>
                <c:pt idx="3980">
                  <c:v>41480</c:v>
                </c:pt>
                <c:pt idx="3981">
                  <c:v>41480</c:v>
                </c:pt>
                <c:pt idx="3982">
                  <c:v>41480</c:v>
                </c:pt>
                <c:pt idx="3983">
                  <c:v>41481</c:v>
                </c:pt>
                <c:pt idx="3984">
                  <c:v>41481</c:v>
                </c:pt>
                <c:pt idx="3985">
                  <c:v>41481</c:v>
                </c:pt>
                <c:pt idx="3986">
                  <c:v>41481</c:v>
                </c:pt>
                <c:pt idx="3987">
                  <c:v>41481</c:v>
                </c:pt>
                <c:pt idx="3988">
                  <c:v>41481</c:v>
                </c:pt>
                <c:pt idx="3989">
                  <c:v>41481</c:v>
                </c:pt>
                <c:pt idx="3990">
                  <c:v>41481</c:v>
                </c:pt>
                <c:pt idx="3991">
                  <c:v>41481</c:v>
                </c:pt>
                <c:pt idx="3992">
                  <c:v>41481</c:v>
                </c:pt>
                <c:pt idx="3993">
                  <c:v>41481</c:v>
                </c:pt>
                <c:pt idx="3994">
                  <c:v>41481</c:v>
                </c:pt>
                <c:pt idx="3995">
                  <c:v>41481</c:v>
                </c:pt>
                <c:pt idx="3996">
                  <c:v>41481</c:v>
                </c:pt>
                <c:pt idx="3997">
                  <c:v>41481</c:v>
                </c:pt>
                <c:pt idx="3998">
                  <c:v>41481</c:v>
                </c:pt>
                <c:pt idx="3999">
                  <c:v>41481</c:v>
                </c:pt>
                <c:pt idx="4000">
                  <c:v>41481</c:v>
                </c:pt>
                <c:pt idx="4001">
                  <c:v>41481</c:v>
                </c:pt>
                <c:pt idx="4002">
                  <c:v>41481</c:v>
                </c:pt>
                <c:pt idx="4003">
                  <c:v>41482</c:v>
                </c:pt>
                <c:pt idx="4004">
                  <c:v>41482</c:v>
                </c:pt>
                <c:pt idx="4005">
                  <c:v>41482</c:v>
                </c:pt>
                <c:pt idx="4006">
                  <c:v>41482</c:v>
                </c:pt>
                <c:pt idx="4007">
                  <c:v>41482</c:v>
                </c:pt>
                <c:pt idx="4008">
                  <c:v>41482</c:v>
                </c:pt>
                <c:pt idx="4009">
                  <c:v>41482</c:v>
                </c:pt>
                <c:pt idx="4010">
                  <c:v>41482</c:v>
                </c:pt>
                <c:pt idx="4011">
                  <c:v>41482</c:v>
                </c:pt>
                <c:pt idx="4012">
                  <c:v>41482</c:v>
                </c:pt>
                <c:pt idx="4013">
                  <c:v>41482</c:v>
                </c:pt>
                <c:pt idx="4014">
                  <c:v>41482</c:v>
                </c:pt>
                <c:pt idx="4015">
                  <c:v>41482</c:v>
                </c:pt>
                <c:pt idx="4016">
                  <c:v>41482</c:v>
                </c:pt>
                <c:pt idx="4017">
                  <c:v>41482</c:v>
                </c:pt>
                <c:pt idx="4018">
                  <c:v>41482</c:v>
                </c:pt>
                <c:pt idx="4019">
                  <c:v>41482</c:v>
                </c:pt>
                <c:pt idx="4020">
                  <c:v>41482</c:v>
                </c:pt>
                <c:pt idx="4021">
                  <c:v>41482</c:v>
                </c:pt>
                <c:pt idx="4022">
                  <c:v>41482</c:v>
                </c:pt>
                <c:pt idx="4023">
                  <c:v>41483</c:v>
                </c:pt>
                <c:pt idx="4024">
                  <c:v>41483</c:v>
                </c:pt>
                <c:pt idx="4025">
                  <c:v>41483</c:v>
                </c:pt>
                <c:pt idx="4026">
                  <c:v>41483</c:v>
                </c:pt>
                <c:pt idx="4027">
                  <c:v>41483</c:v>
                </c:pt>
                <c:pt idx="4028">
                  <c:v>41483</c:v>
                </c:pt>
                <c:pt idx="4029">
                  <c:v>41483</c:v>
                </c:pt>
                <c:pt idx="4030">
                  <c:v>41483</c:v>
                </c:pt>
                <c:pt idx="4031">
                  <c:v>41483</c:v>
                </c:pt>
                <c:pt idx="4032">
                  <c:v>41483</c:v>
                </c:pt>
                <c:pt idx="4033">
                  <c:v>41483</c:v>
                </c:pt>
                <c:pt idx="4034">
                  <c:v>41483</c:v>
                </c:pt>
                <c:pt idx="4035">
                  <c:v>41483</c:v>
                </c:pt>
                <c:pt idx="4036">
                  <c:v>41483</c:v>
                </c:pt>
                <c:pt idx="4037">
                  <c:v>41483</c:v>
                </c:pt>
                <c:pt idx="4038">
                  <c:v>41483</c:v>
                </c:pt>
                <c:pt idx="4039">
                  <c:v>41483</c:v>
                </c:pt>
                <c:pt idx="4040">
                  <c:v>41483</c:v>
                </c:pt>
                <c:pt idx="4041">
                  <c:v>41483</c:v>
                </c:pt>
                <c:pt idx="4042">
                  <c:v>41483</c:v>
                </c:pt>
                <c:pt idx="4043">
                  <c:v>41484</c:v>
                </c:pt>
                <c:pt idx="4044">
                  <c:v>41484</c:v>
                </c:pt>
                <c:pt idx="4045">
                  <c:v>41484</c:v>
                </c:pt>
                <c:pt idx="4046">
                  <c:v>41484</c:v>
                </c:pt>
                <c:pt idx="4047">
                  <c:v>41484</c:v>
                </c:pt>
                <c:pt idx="4048">
                  <c:v>41484</c:v>
                </c:pt>
                <c:pt idx="4049">
                  <c:v>41484</c:v>
                </c:pt>
                <c:pt idx="4050">
                  <c:v>41484</c:v>
                </c:pt>
                <c:pt idx="4051">
                  <c:v>41484</c:v>
                </c:pt>
                <c:pt idx="4052">
                  <c:v>41484</c:v>
                </c:pt>
                <c:pt idx="4053">
                  <c:v>41484</c:v>
                </c:pt>
                <c:pt idx="4054">
                  <c:v>41484</c:v>
                </c:pt>
                <c:pt idx="4055">
                  <c:v>41484</c:v>
                </c:pt>
                <c:pt idx="4056">
                  <c:v>41484</c:v>
                </c:pt>
                <c:pt idx="4057">
                  <c:v>41484</c:v>
                </c:pt>
                <c:pt idx="4058">
                  <c:v>41484</c:v>
                </c:pt>
                <c:pt idx="4059">
                  <c:v>41484</c:v>
                </c:pt>
                <c:pt idx="4060">
                  <c:v>41484</c:v>
                </c:pt>
                <c:pt idx="4061">
                  <c:v>41484</c:v>
                </c:pt>
                <c:pt idx="4062">
                  <c:v>41484</c:v>
                </c:pt>
                <c:pt idx="4063">
                  <c:v>41485</c:v>
                </c:pt>
                <c:pt idx="4064">
                  <c:v>41485</c:v>
                </c:pt>
                <c:pt idx="4065">
                  <c:v>41485</c:v>
                </c:pt>
                <c:pt idx="4066">
                  <c:v>41485</c:v>
                </c:pt>
                <c:pt idx="4067">
                  <c:v>41485</c:v>
                </c:pt>
                <c:pt idx="4068">
                  <c:v>41485</c:v>
                </c:pt>
                <c:pt idx="4069">
                  <c:v>41485</c:v>
                </c:pt>
                <c:pt idx="4070">
                  <c:v>41485</c:v>
                </c:pt>
                <c:pt idx="4071">
                  <c:v>41485</c:v>
                </c:pt>
                <c:pt idx="4072">
                  <c:v>41485</c:v>
                </c:pt>
                <c:pt idx="4073">
                  <c:v>41485</c:v>
                </c:pt>
                <c:pt idx="4074">
                  <c:v>41485</c:v>
                </c:pt>
                <c:pt idx="4075">
                  <c:v>41485</c:v>
                </c:pt>
                <c:pt idx="4076">
                  <c:v>41485</c:v>
                </c:pt>
                <c:pt idx="4077">
                  <c:v>41485</c:v>
                </c:pt>
                <c:pt idx="4078">
                  <c:v>41485</c:v>
                </c:pt>
                <c:pt idx="4079">
                  <c:v>41485</c:v>
                </c:pt>
                <c:pt idx="4080">
                  <c:v>41485</c:v>
                </c:pt>
                <c:pt idx="4081">
                  <c:v>41485</c:v>
                </c:pt>
                <c:pt idx="4082">
                  <c:v>41485</c:v>
                </c:pt>
                <c:pt idx="4083">
                  <c:v>41486</c:v>
                </c:pt>
                <c:pt idx="4084">
                  <c:v>41486</c:v>
                </c:pt>
                <c:pt idx="4085">
                  <c:v>41486</c:v>
                </c:pt>
                <c:pt idx="4086">
                  <c:v>41486</c:v>
                </c:pt>
                <c:pt idx="4087">
                  <c:v>41486</c:v>
                </c:pt>
                <c:pt idx="4088">
                  <c:v>41486</c:v>
                </c:pt>
                <c:pt idx="4089">
                  <c:v>41486</c:v>
                </c:pt>
                <c:pt idx="4090">
                  <c:v>41486</c:v>
                </c:pt>
                <c:pt idx="4091">
                  <c:v>41486</c:v>
                </c:pt>
                <c:pt idx="4092">
                  <c:v>41486</c:v>
                </c:pt>
                <c:pt idx="4093">
                  <c:v>41486</c:v>
                </c:pt>
                <c:pt idx="4094">
                  <c:v>41486</c:v>
                </c:pt>
                <c:pt idx="4095">
                  <c:v>41492</c:v>
                </c:pt>
                <c:pt idx="4096">
                  <c:v>41492</c:v>
                </c:pt>
                <c:pt idx="4097">
                  <c:v>41492</c:v>
                </c:pt>
                <c:pt idx="4098">
                  <c:v>41492</c:v>
                </c:pt>
                <c:pt idx="4099">
                  <c:v>41492</c:v>
                </c:pt>
                <c:pt idx="4100">
                  <c:v>41492</c:v>
                </c:pt>
                <c:pt idx="4101">
                  <c:v>41492</c:v>
                </c:pt>
                <c:pt idx="4102">
                  <c:v>41492</c:v>
                </c:pt>
                <c:pt idx="4103">
                  <c:v>41492</c:v>
                </c:pt>
                <c:pt idx="4104">
                  <c:v>41492</c:v>
                </c:pt>
                <c:pt idx="4105">
                  <c:v>41493</c:v>
                </c:pt>
                <c:pt idx="4106">
                  <c:v>41493</c:v>
                </c:pt>
                <c:pt idx="4107">
                  <c:v>41493</c:v>
                </c:pt>
                <c:pt idx="4108">
                  <c:v>41493</c:v>
                </c:pt>
                <c:pt idx="4109">
                  <c:v>41493</c:v>
                </c:pt>
                <c:pt idx="4110">
                  <c:v>41493</c:v>
                </c:pt>
                <c:pt idx="4111">
                  <c:v>41493</c:v>
                </c:pt>
                <c:pt idx="4112">
                  <c:v>41493</c:v>
                </c:pt>
                <c:pt idx="4113">
                  <c:v>41493</c:v>
                </c:pt>
                <c:pt idx="4114">
                  <c:v>41493</c:v>
                </c:pt>
                <c:pt idx="4115">
                  <c:v>41493</c:v>
                </c:pt>
                <c:pt idx="4116">
                  <c:v>41493</c:v>
                </c:pt>
                <c:pt idx="4117">
                  <c:v>41493</c:v>
                </c:pt>
                <c:pt idx="4118">
                  <c:v>41493</c:v>
                </c:pt>
                <c:pt idx="4119">
                  <c:v>41493</c:v>
                </c:pt>
                <c:pt idx="4120">
                  <c:v>41493</c:v>
                </c:pt>
                <c:pt idx="4121">
                  <c:v>41493</c:v>
                </c:pt>
                <c:pt idx="4122">
                  <c:v>41493</c:v>
                </c:pt>
                <c:pt idx="4123">
                  <c:v>41493</c:v>
                </c:pt>
                <c:pt idx="4124">
                  <c:v>41493</c:v>
                </c:pt>
                <c:pt idx="4125">
                  <c:v>41494</c:v>
                </c:pt>
                <c:pt idx="4126">
                  <c:v>41494</c:v>
                </c:pt>
                <c:pt idx="4127">
                  <c:v>41494</c:v>
                </c:pt>
                <c:pt idx="4128">
                  <c:v>41494</c:v>
                </c:pt>
                <c:pt idx="4129">
                  <c:v>41494</c:v>
                </c:pt>
                <c:pt idx="4130">
                  <c:v>41494</c:v>
                </c:pt>
                <c:pt idx="4131">
                  <c:v>41494</c:v>
                </c:pt>
                <c:pt idx="4132">
                  <c:v>41494</c:v>
                </c:pt>
                <c:pt idx="4133">
                  <c:v>41494</c:v>
                </c:pt>
                <c:pt idx="4134">
                  <c:v>41494</c:v>
                </c:pt>
                <c:pt idx="4135">
                  <c:v>41494</c:v>
                </c:pt>
                <c:pt idx="4136">
                  <c:v>41494</c:v>
                </c:pt>
                <c:pt idx="4137">
                  <c:v>41494</c:v>
                </c:pt>
                <c:pt idx="4138">
                  <c:v>41494</c:v>
                </c:pt>
                <c:pt idx="4139">
                  <c:v>41494</c:v>
                </c:pt>
                <c:pt idx="4140">
                  <c:v>41494</c:v>
                </c:pt>
                <c:pt idx="4141">
                  <c:v>41494</c:v>
                </c:pt>
                <c:pt idx="4142">
                  <c:v>41494</c:v>
                </c:pt>
                <c:pt idx="4143">
                  <c:v>41494</c:v>
                </c:pt>
                <c:pt idx="4144">
                  <c:v>41495</c:v>
                </c:pt>
                <c:pt idx="4145">
                  <c:v>41495</c:v>
                </c:pt>
                <c:pt idx="4146">
                  <c:v>41495</c:v>
                </c:pt>
                <c:pt idx="4147">
                  <c:v>41495</c:v>
                </c:pt>
                <c:pt idx="4148">
                  <c:v>41495</c:v>
                </c:pt>
                <c:pt idx="4149">
                  <c:v>41495</c:v>
                </c:pt>
                <c:pt idx="4150">
                  <c:v>41495</c:v>
                </c:pt>
                <c:pt idx="4151">
                  <c:v>41495</c:v>
                </c:pt>
                <c:pt idx="4152">
                  <c:v>41495</c:v>
                </c:pt>
                <c:pt idx="4153">
                  <c:v>41495</c:v>
                </c:pt>
                <c:pt idx="4154">
                  <c:v>41495</c:v>
                </c:pt>
                <c:pt idx="4155">
                  <c:v>41495</c:v>
                </c:pt>
                <c:pt idx="4156">
                  <c:v>41495</c:v>
                </c:pt>
                <c:pt idx="4157">
                  <c:v>41495</c:v>
                </c:pt>
                <c:pt idx="4158">
                  <c:v>41495</c:v>
                </c:pt>
                <c:pt idx="4159">
                  <c:v>41495</c:v>
                </c:pt>
                <c:pt idx="4160">
                  <c:v>41495</c:v>
                </c:pt>
                <c:pt idx="4161">
                  <c:v>41495</c:v>
                </c:pt>
                <c:pt idx="4162">
                  <c:v>41495</c:v>
                </c:pt>
                <c:pt idx="4163">
                  <c:v>41495</c:v>
                </c:pt>
                <c:pt idx="4164">
                  <c:v>41496</c:v>
                </c:pt>
                <c:pt idx="4165">
                  <c:v>41496</c:v>
                </c:pt>
                <c:pt idx="4166">
                  <c:v>41496</c:v>
                </c:pt>
                <c:pt idx="4167">
                  <c:v>41496</c:v>
                </c:pt>
                <c:pt idx="4168">
                  <c:v>41496</c:v>
                </c:pt>
                <c:pt idx="4169">
                  <c:v>41496</c:v>
                </c:pt>
                <c:pt idx="4170">
                  <c:v>41496</c:v>
                </c:pt>
                <c:pt idx="4171">
                  <c:v>41496</c:v>
                </c:pt>
                <c:pt idx="4172">
                  <c:v>41496</c:v>
                </c:pt>
                <c:pt idx="4173">
                  <c:v>41496</c:v>
                </c:pt>
                <c:pt idx="4174">
                  <c:v>41496</c:v>
                </c:pt>
                <c:pt idx="4175">
                  <c:v>41496</c:v>
                </c:pt>
                <c:pt idx="4176">
                  <c:v>41496</c:v>
                </c:pt>
                <c:pt idx="4177">
                  <c:v>41496</c:v>
                </c:pt>
                <c:pt idx="4178">
                  <c:v>41496</c:v>
                </c:pt>
                <c:pt idx="4179">
                  <c:v>41496</c:v>
                </c:pt>
                <c:pt idx="4180">
                  <c:v>41496</c:v>
                </c:pt>
                <c:pt idx="4181">
                  <c:v>41496</c:v>
                </c:pt>
                <c:pt idx="4182">
                  <c:v>41496</c:v>
                </c:pt>
                <c:pt idx="4183">
                  <c:v>41496</c:v>
                </c:pt>
                <c:pt idx="4184">
                  <c:v>41497</c:v>
                </c:pt>
                <c:pt idx="4185">
                  <c:v>41497</c:v>
                </c:pt>
                <c:pt idx="4186">
                  <c:v>41497</c:v>
                </c:pt>
                <c:pt idx="4187">
                  <c:v>41497</c:v>
                </c:pt>
                <c:pt idx="4188">
                  <c:v>41497</c:v>
                </c:pt>
                <c:pt idx="4189">
                  <c:v>41497</c:v>
                </c:pt>
                <c:pt idx="4190">
                  <c:v>41497</c:v>
                </c:pt>
                <c:pt idx="4191">
                  <c:v>41497</c:v>
                </c:pt>
                <c:pt idx="4192">
                  <c:v>41497</c:v>
                </c:pt>
                <c:pt idx="4193">
                  <c:v>41497</c:v>
                </c:pt>
                <c:pt idx="4194">
                  <c:v>41497</c:v>
                </c:pt>
                <c:pt idx="4195">
                  <c:v>41497</c:v>
                </c:pt>
                <c:pt idx="4196">
                  <c:v>41497</c:v>
                </c:pt>
                <c:pt idx="4197">
                  <c:v>41497</c:v>
                </c:pt>
                <c:pt idx="4198">
                  <c:v>41497</c:v>
                </c:pt>
                <c:pt idx="4199">
                  <c:v>41497</c:v>
                </c:pt>
                <c:pt idx="4200">
                  <c:v>41497</c:v>
                </c:pt>
                <c:pt idx="4201">
                  <c:v>41497</c:v>
                </c:pt>
                <c:pt idx="4202">
                  <c:v>41497</c:v>
                </c:pt>
                <c:pt idx="4203">
                  <c:v>41497</c:v>
                </c:pt>
                <c:pt idx="4204">
                  <c:v>41498</c:v>
                </c:pt>
                <c:pt idx="4205">
                  <c:v>41498</c:v>
                </c:pt>
                <c:pt idx="4206">
                  <c:v>41498</c:v>
                </c:pt>
                <c:pt idx="4207">
                  <c:v>41498</c:v>
                </c:pt>
                <c:pt idx="4208">
                  <c:v>41498</c:v>
                </c:pt>
                <c:pt idx="4209">
                  <c:v>41498</c:v>
                </c:pt>
                <c:pt idx="4210">
                  <c:v>41498</c:v>
                </c:pt>
                <c:pt idx="4211">
                  <c:v>41498</c:v>
                </c:pt>
                <c:pt idx="4212">
                  <c:v>41498</c:v>
                </c:pt>
                <c:pt idx="4213">
                  <c:v>41498</c:v>
                </c:pt>
                <c:pt idx="4214">
                  <c:v>41498</c:v>
                </c:pt>
                <c:pt idx="4215">
                  <c:v>41498</c:v>
                </c:pt>
                <c:pt idx="4216">
                  <c:v>41498</c:v>
                </c:pt>
                <c:pt idx="4217">
                  <c:v>41498</c:v>
                </c:pt>
                <c:pt idx="4218">
                  <c:v>41498</c:v>
                </c:pt>
                <c:pt idx="4219">
                  <c:v>41498</c:v>
                </c:pt>
                <c:pt idx="4220">
                  <c:v>41498</c:v>
                </c:pt>
                <c:pt idx="4221">
                  <c:v>41498</c:v>
                </c:pt>
                <c:pt idx="4222">
                  <c:v>41498</c:v>
                </c:pt>
                <c:pt idx="4223">
                  <c:v>41499</c:v>
                </c:pt>
                <c:pt idx="4224">
                  <c:v>41499</c:v>
                </c:pt>
                <c:pt idx="4225">
                  <c:v>41499</c:v>
                </c:pt>
                <c:pt idx="4226">
                  <c:v>41499</c:v>
                </c:pt>
                <c:pt idx="4227">
                  <c:v>41499</c:v>
                </c:pt>
                <c:pt idx="4228">
                  <c:v>41499</c:v>
                </c:pt>
                <c:pt idx="4229">
                  <c:v>41499</c:v>
                </c:pt>
                <c:pt idx="4230">
                  <c:v>41499</c:v>
                </c:pt>
                <c:pt idx="4231">
                  <c:v>41499</c:v>
                </c:pt>
                <c:pt idx="4232">
                  <c:v>41499</c:v>
                </c:pt>
                <c:pt idx="4233">
                  <c:v>41499</c:v>
                </c:pt>
                <c:pt idx="4234">
                  <c:v>41499</c:v>
                </c:pt>
                <c:pt idx="4235">
                  <c:v>41499</c:v>
                </c:pt>
                <c:pt idx="4236">
                  <c:v>41499</c:v>
                </c:pt>
                <c:pt idx="4237">
                  <c:v>41499</c:v>
                </c:pt>
                <c:pt idx="4238">
                  <c:v>41499</c:v>
                </c:pt>
                <c:pt idx="4239">
                  <c:v>41499</c:v>
                </c:pt>
                <c:pt idx="4240">
                  <c:v>41499</c:v>
                </c:pt>
                <c:pt idx="4241">
                  <c:v>41499</c:v>
                </c:pt>
                <c:pt idx="4242">
                  <c:v>41499</c:v>
                </c:pt>
                <c:pt idx="4243">
                  <c:v>41500</c:v>
                </c:pt>
                <c:pt idx="4244">
                  <c:v>41500</c:v>
                </c:pt>
                <c:pt idx="4245">
                  <c:v>41500</c:v>
                </c:pt>
                <c:pt idx="4246">
                  <c:v>41500</c:v>
                </c:pt>
                <c:pt idx="4247">
                  <c:v>41500</c:v>
                </c:pt>
                <c:pt idx="4248">
                  <c:v>41500</c:v>
                </c:pt>
                <c:pt idx="4249">
                  <c:v>41500</c:v>
                </c:pt>
                <c:pt idx="4250">
                  <c:v>41500</c:v>
                </c:pt>
                <c:pt idx="4251">
                  <c:v>41500</c:v>
                </c:pt>
                <c:pt idx="4252">
                  <c:v>41500</c:v>
                </c:pt>
                <c:pt idx="4253">
                  <c:v>41500</c:v>
                </c:pt>
                <c:pt idx="4254">
                  <c:v>41500</c:v>
                </c:pt>
                <c:pt idx="4255">
                  <c:v>41500</c:v>
                </c:pt>
                <c:pt idx="4256">
                  <c:v>41500</c:v>
                </c:pt>
                <c:pt idx="4257">
                  <c:v>41500</c:v>
                </c:pt>
                <c:pt idx="4258">
                  <c:v>41500</c:v>
                </c:pt>
                <c:pt idx="4259">
                  <c:v>41500</c:v>
                </c:pt>
                <c:pt idx="4260">
                  <c:v>41500</c:v>
                </c:pt>
                <c:pt idx="4261">
                  <c:v>41500</c:v>
                </c:pt>
                <c:pt idx="4262">
                  <c:v>41500</c:v>
                </c:pt>
                <c:pt idx="4263">
                  <c:v>41501</c:v>
                </c:pt>
                <c:pt idx="4264">
                  <c:v>41501</c:v>
                </c:pt>
                <c:pt idx="4265">
                  <c:v>41501</c:v>
                </c:pt>
                <c:pt idx="4266">
                  <c:v>41501</c:v>
                </c:pt>
                <c:pt idx="4267">
                  <c:v>41501</c:v>
                </c:pt>
                <c:pt idx="4268">
                  <c:v>41501</c:v>
                </c:pt>
                <c:pt idx="4269">
                  <c:v>41501</c:v>
                </c:pt>
                <c:pt idx="4270">
                  <c:v>41501</c:v>
                </c:pt>
                <c:pt idx="4271">
                  <c:v>41501</c:v>
                </c:pt>
                <c:pt idx="4272">
                  <c:v>41501</c:v>
                </c:pt>
                <c:pt idx="4273">
                  <c:v>41501</c:v>
                </c:pt>
                <c:pt idx="4274">
                  <c:v>41501</c:v>
                </c:pt>
                <c:pt idx="4275">
                  <c:v>41501</c:v>
                </c:pt>
                <c:pt idx="4276">
                  <c:v>41501</c:v>
                </c:pt>
                <c:pt idx="4277">
                  <c:v>41501</c:v>
                </c:pt>
                <c:pt idx="4278">
                  <c:v>41501</c:v>
                </c:pt>
                <c:pt idx="4279">
                  <c:v>41501</c:v>
                </c:pt>
                <c:pt idx="4280">
                  <c:v>41501</c:v>
                </c:pt>
                <c:pt idx="4281">
                  <c:v>41501</c:v>
                </c:pt>
                <c:pt idx="4282">
                  <c:v>41501</c:v>
                </c:pt>
                <c:pt idx="4283">
                  <c:v>41502</c:v>
                </c:pt>
                <c:pt idx="4284">
                  <c:v>41502</c:v>
                </c:pt>
                <c:pt idx="4285">
                  <c:v>41502</c:v>
                </c:pt>
                <c:pt idx="4286">
                  <c:v>41502</c:v>
                </c:pt>
                <c:pt idx="4287">
                  <c:v>41502</c:v>
                </c:pt>
                <c:pt idx="4288">
                  <c:v>41502</c:v>
                </c:pt>
                <c:pt idx="4289">
                  <c:v>41502</c:v>
                </c:pt>
                <c:pt idx="4290">
                  <c:v>41502</c:v>
                </c:pt>
                <c:pt idx="4291">
                  <c:v>41502</c:v>
                </c:pt>
                <c:pt idx="4292">
                  <c:v>41502</c:v>
                </c:pt>
                <c:pt idx="4293">
                  <c:v>41502</c:v>
                </c:pt>
                <c:pt idx="4294">
                  <c:v>41502</c:v>
                </c:pt>
                <c:pt idx="4295">
                  <c:v>41502</c:v>
                </c:pt>
                <c:pt idx="4296">
                  <c:v>41502</c:v>
                </c:pt>
                <c:pt idx="4297">
                  <c:v>41502</c:v>
                </c:pt>
                <c:pt idx="4298">
                  <c:v>41502</c:v>
                </c:pt>
                <c:pt idx="4299">
                  <c:v>41502</c:v>
                </c:pt>
                <c:pt idx="4300">
                  <c:v>41502</c:v>
                </c:pt>
                <c:pt idx="4301">
                  <c:v>41502</c:v>
                </c:pt>
                <c:pt idx="4302">
                  <c:v>41502</c:v>
                </c:pt>
                <c:pt idx="4303">
                  <c:v>41503</c:v>
                </c:pt>
                <c:pt idx="4304">
                  <c:v>41503</c:v>
                </c:pt>
                <c:pt idx="4305">
                  <c:v>41503</c:v>
                </c:pt>
                <c:pt idx="4306">
                  <c:v>41503</c:v>
                </c:pt>
                <c:pt idx="4307">
                  <c:v>41503</c:v>
                </c:pt>
                <c:pt idx="4308">
                  <c:v>41503</c:v>
                </c:pt>
                <c:pt idx="4309">
                  <c:v>41503</c:v>
                </c:pt>
                <c:pt idx="4310">
                  <c:v>41503</c:v>
                </c:pt>
                <c:pt idx="4311">
                  <c:v>41503</c:v>
                </c:pt>
                <c:pt idx="4312">
                  <c:v>41503</c:v>
                </c:pt>
                <c:pt idx="4313">
                  <c:v>41503</c:v>
                </c:pt>
                <c:pt idx="4314">
                  <c:v>41503</c:v>
                </c:pt>
                <c:pt idx="4315">
                  <c:v>41503</c:v>
                </c:pt>
                <c:pt idx="4316">
                  <c:v>41503</c:v>
                </c:pt>
                <c:pt idx="4317">
                  <c:v>41503</c:v>
                </c:pt>
                <c:pt idx="4318">
                  <c:v>41503</c:v>
                </c:pt>
                <c:pt idx="4319">
                  <c:v>41503</c:v>
                </c:pt>
                <c:pt idx="4320">
                  <c:v>41503</c:v>
                </c:pt>
                <c:pt idx="4321">
                  <c:v>41503</c:v>
                </c:pt>
                <c:pt idx="4322">
                  <c:v>41504</c:v>
                </c:pt>
                <c:pt idx="4323">
                  <c:v>41504</c:v>
                </c:pt>
                <c:pt idx="4324">
                  <c:v>41504</c:v>
                </c:pt>
                <c:pt idx="4325">
                  <c:v>41504</c:v>
                </c:pt>
                <c:pt idx="4326">
                  <c:v>41504</c:v>
                </c:pt>
                <c:pt idx="4327">
                  <c:v>41504</c:v>
                </c:pt>
                <c:pt idx="4328">
                  <c:v>41504</c:v>
                </c:pt>
                <c:pt idx="4329">
                  <c:v>41504</c:v>
                </c:pt>
                <c:pt idx="4330">
                  <c:v>41504</c:v>
                </c:pt>
                <c:pt idx="4331">
                  <c:v>41504</c:v>
                </c:pt>
                <c:pt idx="4332">
                  <c:v>41504</c:v>
                </c:pt>
                <c:pt idx="4333">
                  <c:v>41504</c:v>
                </c:pt>
                <c:pt idx="4334">
                  <c:v>41504</c:v>
                </c:pt>
                <c:pt idx="4335">
                  <c:v>41504</c:v>
                </c:pt>
                <c:pt idx="4336">
                  <c:v>41504</c:v>
                </c:pt>
                <c:pt idx="4337">
                  <c:v>41504</c:v>
                </c:pt>
                <c:pt idx="4338">
                  <c:v>41504</c:v>
                </c:pt>
                <c:pt idx="4339">
                  <c:v>41504</c:v>
                </c:pt>
                <c:pt idx="4340">
                  <c:v>41504</c:v>
                </c:pt>
                <c:pt idx="4341">
                  <c:v>41504</c:v>
                </c:pt>
                <c:pt idx="4342">
                  <c:v>41505</c:v>
                </c:pt>
                <c:pt idx="4343">
                  <c:v>41505</c:v>
                </c:pt>
                <c:pt idx="4344">
                  <c:v>41505</c:v>
                </c:pt>
                <c:pt idx="4345">
                  <c:v>41505</c:v>
                </c:pt>
                <c:pt idx="4346">
                  <c:v>41505</c:v>
                </c:pt>
                <c:pt idx="4347">
                  <c:v>41505</c:v>
                </c:pt>
                <c:pt idx="4348">
                  <c:v>41505</c:v>
                </c:pt>
                <c:pt idx="4349">
                  <c:v>41505</c:v>
                </c:pt>
                <c:pt idx="4350">
                  <c:v>41505</c:v>
                </c:pt>
                <c:pt idx="4351">
                  <c:v>41505</c:v>
                </c:pt>
                <c:pt idx="4352">
                  <c:v>41505</c:v>
                </c:pt>
                <c:pt idx="4353">
                  <c:v>41505</c:v>
                </c:pt>
                <c:pt idx="4354">
                  <c:v>41505</c:v>
                </c:pt>
                <c:pt idx="4355">
                  <c:v>41505</c:v>
                </c:pt>
                <c:pt idx="4356">
                  <c:v>41505</c:v>
                </c:pt>
                <c:pt idx="4357">
                  <c:v>41505</c:v>
                </c:pt>
                <c:pt idx="4358">
                  <c:v>41505</c:v>
                </c:pt>
                <c:pt idx="4359">
                  <c:v>41505</c:v>
                </c:pt>
                <c:pt idx="4360">
                  <c:v>41505</c:v>
                </c:pt>
                <c:pt idx="4361">
                  <c:v>41505</c:v>
                </c:pt>
                <c:pt idx="4362">
                  <c:v>41506</c:v>
                </c:pt>
                <c:pt idx="4363">
                  <c:v>41506</c:v>
                </c:pt>
                <c:pt idx="4364">
                  <c:v>41506</c:v>
                </c:pt>
                <c:pt idx="4365">
                  <c:v>41506</c:v>
                </c:pt>
                <c:pt idx="4366">
                  <c:v>41506</c:v>
                </c:pt>
                <c:pt idx="4367">
                  <c:v>41506</c:v>
                </c:pt>
                <c:pt idx="4368">
                  <c:v>41506</c:v>
                </c:pt>
                <c:pt idx="4369">
                  <c:v>41506</c:v>
                </c:pt>
                <c:pt idx="4370">
                  <c:v>41506</c:v>
                </c:pt>
                <c:pt idx="4371">
                  <c:v>41506</c:v>
                </c:pt>
                <c:pt idx="4372">
                  <c:v>41506</c:v>
                </c:pt>
                <c:pt idx="4373">
                  <c:v>41506</c:v>
                </c:pt>
                <c:pt idx="4374">
                  <c:v>41506</c:v>
                </c:pt>
                <c:pt idx="4375">
                  <c:v>41506</c:v>
                </c:pt>
                <c:pt idx="4376">
                  <c:v>41506</c:v>
                </c:pt>
                <c:pt idx="4377">
                  <c:v>41506</c:v>
                </c:pt>
                <c:pt idx="4378">
                  <c:v>41506</c:v>
                </c:pt>
                <c:pt idx="4379">
                  <c:v>41506</c:v>
                </c:pt>
                <c:pt idx="4380">
                  <c:v>41506</c:v>
                </c:pt>
                <c:pt idx="4381">
                  <c:v>41506</c:v>
                </c:pt>
                <c:pt idx="4382">
                  <c:v>41507</c:v>
                </c:pt>
                <c:pt idx="4383">
                  <c:v>41507</c:v>
                </c:pt>
                <c:pt idx="4384">
                  <c:v>41507</c:v>
                </c:pt>
                <c:pt idx="4385">
                  <c:v>41507</c:v>
                </c:pt>
                <c:pt idx="4386">
                  <c:v>41507</c:v>
                </c:pt>
                <c:pt idx="4387">
                  <c:v>41507</c:v>
                </c:pt>
                <c:pt idx="4388">
                  <c:v>41507</c:v>
                </c:pt>
                <c:pt idx="4389">
                  <c:v>41507</c:v>
                </c:pt>
                <c:pt idx="4390">
                  <c:v>41507</c:v>
                </c:pt>
                <c:pt idx="4391">
                  <c:v>41507</c:v>
                </c:pt>
                <c:pt idx="4392">
                  <c:v>41507</c:v>
                </c:pt>
                <c:pt idx="4393">
                  <c:v>41507</c:v>
                </c:pt>
                <c:pt idx="4394">
                  <c:v>41507</c:v>
                </c:pt>
                <c:pt idx="4395">
                  <c:v>41507</c:v>
                </c:pt>
                <c:pt idx="4396">
                  <c:v>41507</c:v>
                </c:pt>
                <c:pt idx="4397">
                  <c:v>41507</c:v>
                </c:pt>
                <c:pt idx="4398">
                  <c:v>41507</c:v>
                </c:pt>
                <c:pt idx="4399">
                  <c:v>41507</c:v>
                </c:pt>
                <c:pt idx="4400">
                  <c:v>41507</c:v>
                </c:pt>
                <c:pt idx="4401">
                  <c:v>41507</c:v>
                </c:pt>
                <c:pt idx="4402">
                  <c:v>41508</c:v>
                </c:pt>
                <c:pt idx="4403">
                  <c:v>41508</c:v>
                </c:pt>
                <c:pt idx="4404">
                  <c:v>41508</c:v>
                </c:pt>
                <c:pt idx="4405">
                  <c:v>41508</c:v>
                </c:pt>
                <c:pt idx="4406">
                  <c:v>41508</c:v>
                </c:pt>
                <c:pt idx="4407">
                  <c:v>41508</c:v>
                </c:pt>
                <c:pt idx="4408">
                  <c:v>41508</c:v>
                </c:pt>
                <c:pt idx="4409">
                  <c:v>41508</c:v>
                </c:pt>
                <c:pt idx="4410">
                  <c:v>41508</c:v>
                </c:pt>
                <c:pt idx="4411">
                  <c:v>41508</c:v>
                </c:pt>
                <c:pt idx="4412">
                  <c:v>41508</c:v>
                </c:pt>
                <c:pt idx="4413">
                  <c:v>41508</c:v>
                </c:pt>
                <c:pt idx="4414">
                  <c:v>41508</c:v>
                </c:pt>
                <c:pt idx="4415">
                  <c:v>41508</c:v>
                </c:pt>
                <c:pt idx="4416">
                  <c:v>41508</c:v>
                </c:pt>
                <c:pt idx="4417">
                  <c:v>41508</c:v>
                </c:pt>
                <c:pt idx="4418">
                  <c:v>41508</c:v>
                </c:pt>
                <c:pt idx="4419">
                  <c:v>41508</c:v>
                </c:pt>
                <c:pt idx="4420">
                  <c:v>41508</c:v>
                </c:pt>
                <c:pt idx="4421">
                  <c:v>41509</c:v>
                </c:pt>
                <c:pt idx="4422">
                  <c:v>41509</c:v>
                </c:pt>
                <c:pt idx="4423">
                  <c:v>41509</c:v>
                </c:pt>
                <c:pt idx="4424">
                  <c:v>41509</c:v>
                </c:pt>
                <c:pt idx="4425">
                  <c:v>41509</c:v>
                </c:pt>
                <c:pt idx="4426">
                  <c:v>41509</c:v>
                </c:pt>
                <c:pt idx="4427">
                  <c:v>41509</c:v>
                </c:pt>
                <c:pt idx="4428">
                  <c:v>41509</c:v>
                </c:pt>
                <c:pt idx="4429">
                  <c:v>41509</c:v>
                </c:pt>
                <c:pt idx="4430">
                  <c:v>41509</c:v>
                </c:pt>
                <c:pt idx="4431">
                  <c:v>41509</c:v>
                </c:pt>
                <c:pt idx="4432">
                  <c:v>41509</c:v>
                </c:pt>
                <c:pt idx="4433">
                  <c:v>41509</c:v>
                </c:pt>
                <c:pt idx="4434">
                  <c:v>41509</c:v>
                </c:pt>
                <c:pt idx="4435">
                  <c:v>41509</c:v>
                </c:pt>
                <c:pt idx="4436">
                  <c:v>41509</c:v>
                </c:pt>
                <c:pt idx="4437">
                  <c:v>41509</c:v>
                </c:pt>
                <c:pt idx="4438">
                  <c:v>41509</c:v>
                </c:pt>
                <c:pt idx="4439">
                  <c:v>41509</c:v>
                </c:pt>
                <c:pt idx="4440">
                  <c:v>41509</c:v>
                </c:pt>
                <c:pt idx="4441">
                  <c:v>41510</c:v>
                </c:pt>
                <c:pt idx="4442">
                  <c:v>41510</c:v>
                </c:pt>
                <c:pt idx="4443">
                  <c:v>41510</c:v>
                </c:pt>
                <c:pt idx="4444">
                  <c:v>41510</c:v>
                </c:pt>
                <c:pt idx="4445">
                  <c:v>41510</c:v>
                </c:pt>
                <c:pt idx="4446">
                  <c:v>41510</c:v>
                </c:pt>
                <c:pt idx="4447">
                  <c:v>41510</c:v>
                </c:pt>
                <c:pt idx="4448">
                  <c:v>41510</c:v>
                </c:pt>
                <c:pt idx="4449">
                  <c:v>41510</c:v>
                </c:pt>
                <c:pt idx="4450">
                  <c:v>41510</c:v>
                </c:pt>
                <c:pt idx="4451">
                  <c:v>41510</c:v>
                </c:pt>
                <c:pt idx="4452">
                  <c:v>41510</c:v>
                </c:pt>
                <c:pt idx="4453">
                  <c:v>41510</c:v>
                </c:pt>
                <c:pt idx="4454">
                  <c:v>41510</c:v>
                </c:pt>
                <c:pt idx="4455">
                  <c:v>41510</c:v>
                </c:pt>
                <c:pt idx="4456">
                  <c:v>41510</c:v>
                </c:pt>
                <c:pt idx="4457">
                  <c:v>41510</c:v>
                </c:pt>
                <c:pt idx="4458">
                  <c:v>41510</c:v>
                </c:pt>
                <c:pt idx="4459">
                  <c:v>41510</c:v>
                </c:pt>
                <c:pt idx="4460">
                  <c:v>41510</c:v>
                </c:pt>
                <c:pt idx="4461">
                  <c:v>41511</c:v>
                </c:pt>
                <c:pt idx="4462">
                  <c:v>41511</c:v>
                </c:pt>
                <c:pt idx="4463">
                  <c:v>41511</c:v>
                </c:pt>
                <c:pt idx="4464">
                  <c:v>41511</c:v>
                </c:pt>
                <c:pt idx="4465">
                  <c:v>41511</c:v>
                </c:pt>
                <c:pt idx="4466">
                  <c:v>41511</c:v>
                </c:pt>
                <c:pt idx="4467">
                  <c:v>41511</c:v>
                </c:pt>
                <c:pt idx="4468">
                  <c:v>41511</c:v>
                </c:pt>
                <c:pt idx="4469">
                  <c:v>41511</c:v>
                </c:pt>
                <c:pt idx="4470">
                  <c:v>41511</c:v>
                </c:pt>
                <c:pt idx="4471">
                  <c:v>41511</c:v>
                </c:pt>
                <c:pt idx="4472">
                  <c:v>41511</c:v>
                </c:pt>
                <c:pt idx="4473">
                  <c:v>41511</c:v>
                </c:pt>
                <c:pt idx="4474">
                  <c:v>41511</c:v>
                </c:pt>
                <c:pt idx="4475">
                  <c:v>41511</c:v>
                </c:pt>
                <c:pt idx="4476">
                  <c:v>41511</c:v>
                </c:pt>
                <c:pt idx="4477">
                  <c:v>41511</c:v>
                </c:pt>
                <c:pt idx="4478">
                  <c:v>41511</c:v>
                </c:pt>
                <c:pt idx="4479">
                  <c:v>41511</c:v>
                </c:pt>
                <c:pt idx="4480">
                  <c:v>41511</c:v>
                </c:pt>
                <c:pt idx="4481">
                  <c:v>41512</c:v>
                </c:pt>
                <c:pt idx="4482">
                  <c:v>41512</c:v>
                </c:pt>
                <c:pt idx="4483">
                  <c:v>41512</c:v>
                </c:pt>
                <c:pt idx="4484">
                  <c:v>41512</c:v>
                </c:pt>
                <c:pt idx="4485">
                  <c:v>41512</c:v>
                </c:pt>
                <c:pt idx="4486">
                  <c:v>41512</c:v>
                </c:pt>
                <c:pt idx="4487">
                  <c:v>41512</c:v>
                </c:pt>
                <c:pt idx="4488">
                  <c:v>41512</c:v>
                </c:pt>
                <c:pt idx="4489">
                  <c:v>41512</c:v>
                </c:pt>
                <c:pt idx="4490">
                  <c:v>41512</c:v>
                </c:pt>
                <c:pt idx="4491">
                  <c:v>41512</c:v>
                </c:pt>
                <c:pt idx="4492">
                  <c:v>41512</c:v>
                </c:pt>
                <c:pt idx="4493">
                  <c:v>41512</c:v>
                </c:pt>
                <c:pt idx="4494">
                  <c:v>41512</c:v>
                </c:pt>
                <c:pt idx="4495">
                  <c:v>41512</c:v>
                </c:pt>
                <c:pt idx="4496">
                  <c:v>41512</c:v>
                </c:pt>
                <c:pt idx="4497">
                  <c:v>41512</c:v>
                </c:pt>
                <c:pt idx="4498">
                  <c:v>41512</c:v>
                </c:pt>
                <c:pt idx="4499">
                  <c:v>41512</c:v>
                </c:pt>
                <c:pt idx="4500">
                  <c:v>41513</c:v>
                </c:pt>
                <c:pt idx="4501">
                  <c:v>41513</c:v>
                </c:pt>
                <c:pt idx="4502">
                  <c:v>41513</c:v>
                </c:pt>
                <c:pt idx="4503">
                  <c:v>41513</c:v>
                </c:pt>
                <c:pt idx="4504">
                  <c:v>41513</c:v>
                </c:pt>
                <c:pt idx="4505">
                  <c:v>41513</c:v>
                </c:pt>
                <c:pt idx="4506">
                  <c:v>41513</c:v>
                </c:pt>
                <c:pt idx="4507">
                  <c:v>41513</c:v>
                </c:pt>
                <c:pt idx="4508">
                  <c:v>41513</c:v>
                </c:pt>
                <c:pt idx="4509">
                  <c:v>41513</c:v>
                </c:pt>
                <c:pt idx="4510">
                  <c:v>41513</c:v>
                </c:pt>
                <c:pt idx="4511">
                  <c:v>41513</c:v>
                </c:pt>
                <c:pt idx="4512">
                  <c:v>41513</c:v>
                </c:pt>
                <c:pt idx="4513">
                  <c:v>41513</c:v>
                </c:pt>
                <c:pt idx="4514">
                  <c:v>41513</c:v>
                </c:pt>
                <c:pt idx="4515">
                  <c:v>41513</c:v>
                </c:pt>
                <c:pt idx="4516">
                  <c:v>41513</c:v>
                </c:pt>
                <c:pt idx="4517">
                  <c:v>41513</c:v>
                </c:pt>
                <c:pt idx="4518">
                  <c:v>41513</c:v>
                </c:pt>
                <c:pt idx="4519">
                  <c:v>41513</c:v>
                </c:pt>
                <c:pt idx="4520">
                  <c:v>41514</c:v>
                </c:pt>
                <c:pt idx="4521">
                  <c:v>41514</c:v>
                </c:pt>
                <c:pt idx="4522">
                  <c:v>41514</c:v>
                </c:pt>
                <c:pt idx="4523">
                  <c:v>41514</c:v>
                </c:pt>
                <c:pt idx="4524">
                  <c:v>41514</c:v>
                </c:pt>
                <c:pt idx="4525">
                  <c:v>41514</c:v>
                </c:pt>
                <c:pt idx="4526">
                  <c:v>41514</c:v>
                </c:pt>
                <c:pt idx="4527">
                  <c:v>41514</c:v>
                </c:pt>
                <c:pt idx="4528">
                  <c:v>41514</c:v>
                </c:pt>
                <c:pt idx="4529">
                  <c:v>41514</c:v>
                </c:pt>
                <c:pt idx="4530">
                  <c:v>41514</c:v>
                </c:pt>
                <c:pt idx="4531">
                  <c:v>41514</c:v>
                </c:pt>
                <c:pt idx="4532">
                  <c:v>41514</c:v>
                </c:pt>
                <c:pt idx="4533">
                  <c:v>41514</c:v>
                </c:pt>
                <c:pt idx="4534">
                  <c:v>41514</c:v>
                </c:pt>
                <c:pt idx="4535">
                  <c:v>41514</c:v>
                </c:pt>
                <c:pt idx="4536">
                  <c:v>41514</c:v>
                </c:pt>
                <c:pt idx="4537">
                  <c:v>41514</c:v>
                </c:pt>
                <c:pt idx="4538">
                  <c:v>41514</c:v>
                </c:pt>
                <c:pt idx="4539">
                  <c:v>41514</c:v>
                </c:pt>
                <c:pt idx="4540">
                  <c:v>41515</c:v>
                </c:pt>
                <c:pt idx="4541">
                  <c:v>41515</c:v>
                </c:pt>
                <c:pt idx="4542">
                  <c:v>41515</c:v>
                </c:pt>
                <c:pt idx="4543">
                  <c:v>41515</c:v>
                </c:pt>
                <c:pt idx="4544">
                  <c:v>41515</c:v>
                </c:pt>
                <c:pt idx="4545">
                  <c:v>41515</c:v>
                </c:pt>
                <c:pt idx="4546">
                  <c:v>41515</c:v>
                </c:pt>
                <c:pt idx="4547">
                  <c:v>41515</c:v>
                </c:pt>
                <c:pt idx="4548">
                  <c:v>41515</c:v>
                </c:pt>
                <c:pt idx="4549">
                  <c:v>41515</c:v>
                </c:pt>
                <c:pt idx="4550">
                  <c:v>41515</c:v>
                </c:pt>
                <c:pt idx="4551">
                  <c:v>41515</c:v>
                </c:pt>
                <c:pt idx="4552">
                  <c:v>41515</c:v>
                </c:pt>
                <c:pt idx="4553">
                  <c:v>41515</c:v>
                </c:pt>
                <c:pt idx="4554">
                  <c:v>41515</c:v>
                </c:pt>
                <c:pt idx="4555">
                  <c:v>41515</c:v>
                </c:pt>
                <c:pt idx="4556">
                  <c:v>41515</c:v>
                </c:pt>
                <c:pt idx="4557">
                  <c:v>41515</c:v>
                </c:pt>
                <c:pt idx="4558">
                  <c:v>41515</c:v>
                </c:pt>
                <c:pt idx="4559">
                  <c:v>41515</c:v>
                </c:pt>
                <c:pt idx="4560">
                  <c:v>41516</c:v>
                </c:pt>
                <c:pt idx="4561">
                  <c:v>41516</c:v>
                </c:pt>
                <c:pt idx="4562">
                  <c:v>41516</c:v>
                </c:pt>
                <c:pt idx="4563">
                  <c:v>41516</c:v>
                </c:pt>
                <c:pt idx="4564">
                  <c:v>41516</c:v>
                </c:pt>
                <c:pt idx="4565">
                  <c:v>41516</c:v>
                </c:pt>
                <c:pt idx="4566">
                  <c:v>41516</c:v>
                </c:pt>
                <c:pt idx="4567">
                  <c:v>41516</c:v>
                </c:pt>
                <c:pt idx="4568">
                  <c:v>41516</c:v>
                </c:pt>
                <c:pt idx="4569">
                  <c:v>41516</c:v>
                </c:pt>
                <c:pt idx="4570">
                  <c:v>41516</c:v>
                </c:pt>
                <c:pt idx="4571">
                  <c:v>41516</c:v>
                </c:pt>
                <c:pt idx="4572">
                  <c:v>41516</c:v>
                </c:pt>
                <c:pt idx="4573">
                  <c:v>41516</c:v>
                </c:pt>
                <c:pt idx="4574">
                  <c:v>41516</c:v>
                </c:pt>
                <c:pt idx="4575">
                  <c:v>41516</c:v>
                </c:pt>
                <c:pt idx="4576">
                  <c:v>41516</c:v>
                </c:pt>
                <c:pt idx="4577">
                  <c:v>41516</c:v>
                </c:pt>
                <c:pt idx="4578">
                  <c:v>41516</c:v>
                </c:pt>
                <c:pt idx="4579">
                  <c:v>41516</c:v>
                </c:pt>
                <c:pt idx="4580">
                  <c:v>41517</c:v>
                </c:pt>
                <c:pt idx="4581">
                  <c:v>41517</c:v>
                </c:pt>
                <c:pt idx="4582">
                  <c:v>41517</c:v>
                </c:pt>
                <c:pt idx="4583">
                  <c:v>41517</c:v>
                </c:pt>
                <c:pt idx="4584">
                  <c:v>41517</c:v>
                </c:pt>
                <c:pt idx="4585">
                  <c:v>41517</c:v>
                </c:pt>
                <c:pt idx="4586">
                  <c:v>41517</c:v>
                </c:pt>
                <c:pt idx="4587">
                  <c:v>41517</c:v>
                </c:pt>
                <c:pt idx="4588">
                  <c:v>41517</c:v>
                </c:pt>
                <c:pt idx="4589">
                  <c:v>41517</c:v>
                </c:pt>
                <c:pt idx="4590">
                  <c:v>41517</c:v>
                </c:pt>
                <c:pt idx="4591">
                  <c:v>41517</c:v>
                </c:pt>
                <c:pt idx="4592">
                  <c:v>41517</c:v>
                </c:pt>
                <c:pt idx="4593">
                  <c:v>41517</c:v>
                </c:pt>
                <c:pt idx="4594">
                  <c:v>41517</c:v>
                </c:pt>
                <c:pt idx="4595">
                  <c:v>41517</c:v>
                </c:pt>
                <c:pt idx="4596">
                  <c:v>41517</c:v>
                </c:pt>
                <c:pt idx="4597">
                  <c:v>41517</c:v>
                </c:pt>
                <c:pt idx="4598">
                  <c:v>41517</c:v>
                </c:pt>
                <c:pt idx="4599">
                  <c:v>41517</c:v>
                </c:pt>
                <c:pt idx="4600">
                  <c:v>41518</c:v>
                </c:pt>
                <c:pt idx="4601">
                  <c:v>41518</c:v>
                </c:pt>
                <c:pt idx="4602">
                  <c:v>41518</c:v>
                </c:pt>
                <c:pt idx="4603">
                  <c:v>41518</c:v>
                </c:pt>
                <c:pt idx="4604">
                  <c:v>41518</c:v>
                </c:pt>
                <c:pt idx="4605">
                  <c:v>41518</c:v>
                </c:pt>
                <c:pt idx="4606">
                  <c:v>41518</c:v>
                </c:pt>
                <c:pt idx="4607">
                  <c:v>41518</c:v>
                </c:pt>
                <c:pt idx="4608">
                  <c:v>41518</c:v>
                </c:pt>
                <c:pt idx="4609">
                  <c:v>41518</c:v>
                </c:pt>
                <c:pt idx="4610">
                  <c:v>41518</c:v>
                </c:pt>
                <c:pt idx="4611">
                  <c:v>41518</c:v>
                </c:pt>
                <c:pt idx="4612">
                  <c:v>41518</c:v>
                </c:pt>
                <c:pt idx="4613">
                  <c:v>41518</c:v>
                </c:pt>
                <c:pt idx="4614">
                  <c:v>41518</c:v>
                </c:pt>
                <c:pt idx="4615">
                  <c:v>41518</c:v>
                </c:pt>
                <c:pt idx="4616">
                  <c:v>41518</c:v>
                </c:pt>
                <c:pt idx="4617">
                  <c:v>41518</c:v>
                </c:pt>
                <c:pt idx="4618">
                  <c:v>41518</c:v>
                </c:pt>
                <c:pt idx="4619">
                  <c:v>41518</c:v>
                </c:pt>
                <c:pt idx="4620">
                  <c:v>41519</c:v>
                </c:pt>
                <c:pt idx="4621">
                  <c:v>41519</c:v>
                </c:pt>
                <c:pt idx="4622">
                  <c:v>41519</c:v>
                </c:pt>
                <c:pt idx="4623">
                  <c:v>41519</c:v>
                </c:pt>
                <c:pt idx="4624">
                  <c:v>41519</c:v>
                </c:pt>
                <c:pt idx="4625">
                  <c:v>41519</c:v>
                </c:pt>
                <c:pt idx="4626">
                  <c:v>41519</c:v>
                </c:pt>
                <c:pt idx="4627">
                  <c:v>41519</c:v>
                </c:pt>
                <c:pt idx="4628">
                  <c:v>41519</c:v>
                </c:pt>
                <c:pt idx="4629">
                  <c:v>41519</c:v>
                </c:pt>
                <c:pt idx="4630">
                  <c:v>41519</c:v>
                </c:pt>
                <c:pt idx="4631">
                  <c:v>41519</c:v>
                </c:pt>
                <c:pt idx="4632">
                  <c:v>41519</c:v>
                </c:pt>
                <c:pt idx="4633">
                  <c:v>41519</c:v>
                </c:pt>
                <c:pt idx="4634">
                  <c:v>41519</c:v>
                </c:pt>
                <c:pt idx="4635">
                  <c:v>41519</c:v>
                </c:pt>
                <c:pt idx="4636">
                  <c:v>41519</c:v>
                </c:pt>
                <c:pt idx="4637">
                  <c:v>41519</c:v>
                </c:pt>
                <c:pt idx="4638">
                  <c:v>41519</c:v>
                </c:pt>
                <c:pt idx="4639">
                  <c:v>41519</c:v>
                </c:pt>
                <c:pt idx="4640">
                  <c:v>41520</c:v>
                </c:pt>
                <c:pt idx="4641">
                  <c:v>41520</c:v>
                </c:pt>
                <c:pt idx="4642">
                  <c:v>41520</c:v>
                </c:pt>
                <c:pt idx="4643">
                  <c:v>41520</c:v>
                </c:pt>
                <c:pt idx="4644">
                  <c:v>41520</c:v>
                </c:pt>
                <c:pt idx="4645">
                  <c:v>41520</c:v>
                </c:pt>
                <c:pt idx="4646">
                  <c:v>41520</c:v>
                </c:pt>
                <c:pt idx="4647">
                  <c:v>41520</c:v>
                </c:pt>
                <c:pt idx="4648">
                  <c:v>41520</c:v>
                </c:pt>
                <c:pt idx="4649">
                  <c:v>41520</c:v>
                </c:pt>
                <c:pt idx="4650">
                  <c:v>41520</c:v>
                </c:pt>
                <c:pt idx="4651">
                  <c:v>41520</c:v>
                </c:pt>
                <c:pt idx="4652">
                  <c:v>41520</c:v>
                </c:pt>
                <c:pt idx="4653">
                  <c:v>41520</c:v>
                </c:pt>
                <c:pt idx="4654">
                  <c:v>41520</c:v>
                </c:pt>
                <c:pt idx="4655">
                  <c:v>41520</c:v>
                </c:pt>
                <c:pt idx="4656">
                  <c:v>41520</c:v>
                </c:pt>
                <c:pt idx="4657">
                  <c:v>41520</c:v>
                </c:pt>
                <c:pt idx="4658">
                  <c:v>41520</c:v>
                </c:pt>
                <c:pt idx="4659">
                  <c:v>41520</c:v>
                </c:pt>
                <c:pt idx="4660">
                  <c:v>41521</c:v>
                </c:pt>
                <c:pt idx="4661">
                  <c:v>41521</c:v>
                </c:pt>
                <c:pt idx="4662">
                  <c:v>41521</c:v>
                </c:pt>
                <c:pt idx="4663">
                  <c:v>41521</c:v>
                </c:pt>
                <c:pt idx="4664">
                  <c:v>41521</c:v>
                </c:pt>
                <c:pt idx="4665">
                  <c:v>41521</c:v>
                </c:pt>
                <c:pt idx="4666">
                  <c:v>41521</c:v>
                </c:pt>
                <c:pt idx="4667">
                  <c:v>41521</c:v>
                </c:pt>
                <c:pt idx="4668">
                  <c:v>41521</c:v>
                </c:pt>
                <c:pt idx="4669">
                  <c:v>41521</c:v>
                </c:pt>
                <c:pt idx="4670">
                  <c:v>41521</c:v>
                </c:pt>
                <c:pt idx="4671">
                  <c:v>41521</c:v>
                </c:pt>
                <c:pt idx="4672">
                  <c:v>41521</c:v>
                </c:pt>
                <c:pt idx="4673">
                  <c:v>41521</c:v>
                </c:pt>
                <c:pt idx="4674">
                  <c:v>41521</c:v>
                </c:pt>
                <c:pt idx="4675">
                  <c:v>41521</c:v>
                </c:pt>
                <c:pt idx="4676">
                  <c:v>41521</c:v>
                </c:pt>
                <c:pt idx="4677">
                  <c:v>41521</c:v>
                </c:pt>
                <c:pt idx="4678">
                  <c:v>41521</c:v>
                </c:pt>
                <c:pt idx="4679">
                  <c:v>41521</c:v>
                </c:pt>
                <c:pt idx="4680">
                  <c:v>41522</c:v>
                </c:pt>
                <c:pt idx="4681">
                  <c:v>41522</c:v>
                </c:pt>
                <c:pt idx="4682">
                  <c:v>41522</c:v>
                </c:pt>
                <c:pt idx="4683">
                  <c:v>41522</c:v>
                </c:pt>
                <c:pt idx="4684">
                  <c:v>41522</c:v>
                </c:pt>
                <c:pt idx="4685">
                  <c:v>41522</c:v>
                </c:pt>
                <c:pt idx="4686">
                  <c:v>41522</c:v>
                </c:pt>
                <c:pt idx="4687">
                  <c:v>41522</c:v>
                </c:pt>
                <c:pt idx="4688">
                  <c:v>41522</c:v>
                </c:pt>
                <c:pt idx="4689">
                  <c:v>41522</c:v>
                </c:pt>
                <c:pt idx="4690">
                  <c:v>41522</c:v>
                </c:pt>
                <c:pt idx="4691">
                  <c:v>41522</c:v>
                </c:pt>
                <c:pt idx="4692">
                  <c:v>41522</c:v>
                </c:pt>
                <c:pt idx="4693">
                  <c:v>41522</c:v>
                </c:pt>
                <c:pt idx="4694">
                  <c:v>41522</c:v>
                </c:pt>
                <c:pt idx="4695">
                  <c:v>41522</c:v>
                </c:pt>
                <c:pt idx="4696">
                  <c:v>41522</c:v>
                </c:pt>
                <c:pt idx="4697">
                  <c:v>41522</c:v>
                </c:pt>
                <c:pt idx="4698">
                  <c:v>41522</c:v>
                </c:pt>
                <c:pt idx="4699">
                  <c:v>41523</c:v>
                </c:pt>
                <c:pt idx="4700">
                  <c:v>41523</c:v>
                </c:pt>
                <c:pt idx="4701">
                  <c:v>41523</c:v>
                </c:pt>
                <c:pt idx="4702">
                  <c:v>41523</c:v>
                </c:pt>
                <c:pt idx="4703">
                  <c:v>41523</c:v>
                </c:pt>
                <c:pt idx="4704">
                  <c:v>41523</c:v>
                </c:pt>
                <c:pt idx="4705">
                  <c:v>41523</c:v>
                </c:pt>
                <c:pt idx="4706">
                  <c:v>41523</c:v>
                </c:pt>
                <c:pt idx="4707">
                  <c:v>41523</c:v>
                </c:pt>
                <c:pt idx="4708">
                  <c:v>41523</c:v>
                </c:pt>
                <c:pt idx="4709">
                  <c:v>41523</c:v>
                </c:pt>
                <c:pt idx="4710">
                  <c:v>41523</c:v>
                </c:pt>
                <c:pt idx="4711">
                  <c:v>41523</c:v>
                </c:pt>
                <c:pt idx="4712">
                  <c:v>41523</c:v>
                </c:pt>
                <c:pt idx="4713">
                  <c:v>41523</c:v>
                </c:pt>
                <c:pt idx="4714">
                  <c:v>41523</c:v>
                </c:pt>
                <c:pt idx="4715">
                  <c:v>41523</c:v>
                </c:pt>
                <c:pt idx="4716">
                  <c:v>41523</c:v>
                </c:pt>
                <c:pt idx="4717">
                  <c:v>41523</c:v>
                </c:pt>
                <c:pt idx="4718">
                  <c:v>41523</c:v>
                </c:pt>
                <c:pt idx="4719">
                  <c:v>41524</c:v>
                </c:pt>
                <c:pt idx="4720">
                  <c:v>41524</c:v>
                </c:pt>
                <c:pt idx="4721">
                  <c:v>41524</c:v>
                </c:pt>
                <c:pt idx="4722">
                  <c:v>41524</c:v>
                </c:pt>
                <c:pt idx="4723">
                  <c:v>41524</c:v>
                </c:pt>
                <c:pt idx="4724">
                  <c:v>41524</c:v>
                </c:pt>
                <c:pt idx="4725">
                  <c:v>41524</c:v>
                </c:pt>
                <c:pt idx="4726">
                  <c:v>41524</c:v>
                </c:pt>
                <c:pt idx="4727">
                  <c:v>41524</c:v>
                </c:pt>
                <c:pt idx="4728">
                  <c:v>41524</c:v>
                </c:pt>
                <c:pt idx="4729">
                  <c:v>41524</c:v>
                </c:pt>
                <c:pt idx="4730">
                  <c:v>41524</c:v>
                </c:pt>
                <c:pt idx="4731">
                  <c:v>41524</c:v>
                </c:pt>
                <c:pt idx="4732">
                  <c:v>41524</c:v>
                </c:pt>
                <c:pt idx="4733">
                  <c:v>41524</c:v>
                </c:pt>
                <c:pt idx="4734">
                  <c:v>41524</c:v>
                </c:pt>
                <c:pt idx="4735">
                  <c:v>41524</c:v>
                </c:pt>
                <c:pt idx="4736">
                  <c:v>41524</c:v>
                </c:pt>
                <c:pt idx="4737">
                  <c:v>41524</c:v>
                </c:pt>
                <c:pt idx="4738">
                  <c:v>41524</c:v>
                </c:pt>
                <c:pt idx="4739">
                  <c:v>41525</c:v>
                </c:pt>
                <c:pt idx="4740">
                  <c:v>41525</c:v>
                </c:pt>
                <c:pt idx="4741">
                  <c:v>41525</c:v>
                </c:pt>
                <c:pt idx="4742">
                  <c:v>41525</c:v>
                </c:pt>
                <c:pt idx="4743">
                  <c:v>41525</c:v>
                </c:pt>
                <c:pt idx="4744">
                  <c:v>41525</c:v>
                </c:pt>
                <c:pt idx="4745">
                  <c:v>41525</c:v>
                </c:pt>
                <c:pt idx="4746">
                  <c:v>41525</c:v>
                </c:pt>
                <c:pt idx="4747">
                  <c:v>41525</c:v>
                </c:pt>
                <c:pt idx="4748">
                  <c:v>41525</c:v>
                </c:pt>
                <c:pt idx="4749">
                  <c:v>41525</c:v>
                </c:pt>
                <c:pt idx="4750">
                  <c:v>41525</c:v>
                </c:pt>
                <c:pt idx="4751">
                  <c:v>41525</c:v>
                </c:pt>
                <c:pt idx="4752">
                  <c:v>41525</c:v>
                </c:pt>
                <c:pt idx="4753">
                  <c:v>41525</c:v>
                </c:pt>
                <c:pt idx="4754">
                  <c:v>41525</c:v>
                </c:pt>
                <c:pt idx="4755">
                  <c:v>41525</c:v>
                </c:pt>
                <c:pt idx="4756">
                  <c:v>41525</c:v>
                </c:pt>
                <c:pt idx="4757">
                  <c:v>41525</c:v>
                </c:pt>
                <c:pt idx="4758">
                  <c:v>41525</c:v>
                </c:pt>
                <c:pt idx="4759">
                  <c:v>41526</c:v>
                </c:pt>
                <c:pt idx="4760">
                  <c:v>41526</c:v>
                </c:pt>
                <c:pt idx="4761">
                  <c:v>41526</c:v>
                </c:pt>
                <c:pt idx="4762">
                  <c:v>41526</c:v>
                </c:pt>
                <c:pt idx="4763">
                  <c:v>41526</c:v>
                </c:pt>
                <c:pt idx="4764">
                  <c:v>41526</c:v>
                </c:pt>
                <c:pt idx="4765">
                  <c:v>41526</c:v>
                </c:pt>
                <c:pt idx="4766">
                  <c:v>41526</c:v>
                </c:pt>
                <c:pt idx="4767">
                  <c:v>41526</c:v>
                </c:pt>
                <c:pt idx="4768">
                  <c:v>41526</c:v>
                </c:pt>
                <c:pt idx="4769">
                  <c:v>41526</c:v>
                </c:pt>
                <c:pt idx="4770">
                  <c:v>41526</c:v>
                </c:pt>
                <c:pt idx="4771">
                  <c:v>41526</c:v>
                </c:pt>
                <c:pt idx="4772">
                  <c:v>41526</c:v>
                </c:pt>
                <c:pt idx="4773">
                  <c:v>41526</c:v>
                </c:pt>
                <c:pt idx="4774">
                  <c:v>41526</c:v>
                </c:pt>
                <c:pt idx="4775">
                  <c:v>41526</c:v>
                </c:pt>
                <c:pt idx="4776">
                  <c:v>41526</c:v>
                </c:pt>
                <c:pt idx="4777">
                  <c:v>41526</c:v>
                </c:pt>
                <c:pt idx="4778">
                  <c:v>41527</c:v>
                </c:pt>
                <c:pt idx="4779">
                  <c:v>41527</c:v>
                </c:pt>
                <c:pt idx="4780">
                  <c:v>41527</c:v>
                </c:pt>
                <c:pt idx="4781">
                  <c:v>41527</c:v>
                </c:pt>
                <c:pt idx="4782">
                  <c:v>41527</c:v>
                </c:pt>
                <c:pt idx="4783">
                  <c:v>41527</c:v>
                </c:pt>
                <c:pt idx="4784">
                  <c:v>41527</c:v>
                </c:pt>
                <c:pt idx="4785">
                  <c:v>41527</c:v>
                </c:pt>
                <c:pt idx="4786">
                  <c:v>41527</c:v>
                </c:pt>
                <c:pt idx="4787">
                  <c:v>41527</c:v>
                </c:pt>
                <c:pt idx="4788">
                  <c:v>41527</c:v>
                </c:pt>
                <c:pt idx="4789">
                  <c:v>41527</c:v>
                </c:pt>
                <c:pt idx="4790">
                  <c:v>41527</c:v>
                </c:pt>
                <c:pt idx="4791">
                  <c:v>41527</c:v>
                </c:pt>
                <c:pt idx="4792">
                  <c:v>41527</c:v>
                </c:pt>
                <c:pt idx="4793">
                  <c:v>41527</c:v>
                </c:pt>
                <c:pt idx="4794">
                  <c:v>41527</c:v>
                </c:pt>
                <c:pt idx="4795">
                  <c:v>41527</c:v>
                </c:pt>
                <c:pt idx="4796">
                  <c:v>41527</c:v>
                </c:pt>
                <c:pt idx="4797">
                  <c:v>41527</c:v>
                </c:pt>
                <c:pt idx="4798">
                  <c:v>41528</c:v>
                </c:pt>
                <c:pt idx="4799">
                  <c:v>41528</c:v>
                </c:pt>
                <c:pt idx="4800">
                  <c:v>41528</c:v>
                </c:pt>
                <c:pt idx="4801">
                  <c:v>41528</c:v>
                </c:pt>
                <c:pt idx="4802">
                  <c:v>41528</c:v>
                </c:pt>
                <c:pt idx="4803">
                  <c:v>41528</c:v>
                </c:pt>
                <c:pt idx="4804">
                  <c:v>41528</c:v>
                </c:pt>
                <c:pt idx="4805">
                  <c:v>41528</c:v>
                </c:pt>
                <c:pt idx="4806">
                  <c:v>41528</c:v>
                </c:pt>
                <c:pt idx="4807">
                  <c:v>41528</c:v>
                </c:pt>
                <c:pt idx="4808">
                  <c:v>41528</c:v>
                </c:pt>
                <c:pt idx="4809">
                  <c:v>41528</c:v>
                </c:pt>
                <c:pt idx="4810">
                  <c:v>41528</c:v>
                </c:pt>
                <c:pt idx="4811">
                  <c:v>41528</c:v>
                </c:pt>
                <c:pt idx="4812">
                  <c:v>41528</c:v>
                </c:pt>
                <c:pt idx="4813">
                  <c:v>41528</c:v>
                </c:pt>
                <c:pt idx="4814">
                  <c:v>41528</c:v>
                </c:pt>
                <c:pt idx="4815">
                  <c:v>41528</c:v>
                </c:pt>
                <c:pt idx="4816">
                  <c:v>41528</c:v>
                </c:pt>
                <c:pt idx="4817">
                  <c:v>41528</c:v>
                </c:pt>
                <c:pt idx="4818">
                  <c:v>41529</c:v>
                </c:pt>
                <c:pt idx="4819">
                  <c:v>41529</c:v>
                </c:pt>
                <c:pt idx="4820">
                  <c:v>41529</c:v>
                </c:pt>
                <c:pt idx="4821">
                  <c:v>41529</c:v>
                </c:pt>
                <c:pt idx="4822">
                  <c:v>41529</c:v>
                </c:pt>
                <c:pt idx="4823">
                  <c:v>41529</c:v>
                </c:pt>
                <c:pt idx="4824">
                  <c:v>41529</c:v>
                </c:pt>
                <c:pt idx="4825">
                  <c:v>41529</c:v>
                </c:pt>
                <c:pt idx="4826">
                  <c:v>41529</c:v>
                </c:pt>
                <c:pt idx="4827">
                  <c:v>41529</c:v>
                </c:pt>
                <c:pt idx="4828">
                  <c:v>41529</c:v>
                </c:pt>
                <c:pt idx="4829">
                  <c:v>41529</c:v>
                </c:pt>
                <c:pt idx="4830">
                  <c:v>41529</c:v>
                </c:pt>
                <c:pt idx="4831">
                  <c:v>41529</c:v>
                </c:pt>
                <c:pt idx="4832">
                  <c:v>41529</c:v>
                </c:pt>
                <c:pt idx="4833">
                  <c:v>41529</c:v>
                </c:pt>
                <c:pt idx="4834">
                  <c:v>41529</c:v>
                </c:pt>
                <c:pt idx="4835">
                  <c:v>41530</c:v>
                </c:pt>
                <c:pt idx="4836">
                  <c:v>41530</c:v>
                </c:pt>
                <c:pt idx="4837">
                  <c:v>41530</c:v>
                </c:pt>
                <c:pt idx="4838">
                  <c:v>41530</c:v>
                </c:pt>
                <c:pt idx="4839">
                  <c:v>41530</c:v>
                </c:pt>
                <c:pt idx="4840">
                  <c:v>41530</c:v>
                </c:pt>
                <c:pt idx="4841">
                  <c:v>41530</c:v>
                </c:pt>
                <c:pt idx="4842">
                  <c:v>41530</c:v>
                </c:pt>
                <c:pt idx="4843">
                  <c:v>41530</c:v>
                </c:pt>
                <c:pt idx="4844">
                  <c:v>41530</c:v>
                </c:pt>
                <c:pt idx="4845">
                  <c:v>41531</c:v>
                </c:pt>
                <c:pt idx="4846">
                  <c:v>41531</c:v>
                </c:pt>
                <c:pt idx="4847">
                  <c:v>41531</c:v>
                </c:pt>
                <c:pt idx="4848">
                  <c:v>41531</c:v>
                </c:pt>
                <c:pt idx="4849">
                  <c:v>41531</c:v>
                </c:pt>
                <c:pt idx="4850">
                  <c:v>41531</c:v>
                </c:pt>
                <c:pt idx="4851">
                  <c:v>41531</c:v>
                </c:pt>
                <c:pt idx="4852">
                  <c:v>41531</c:v>
                </c:pt>
                <c:pt idx="4853">
                  <c:v>41531</c:v>
                </c:pt>
                <c:pt idx="4854">
                  <c:v>41531</c:v>
                </c:pt>
                <c:pt idx="4855">
                  <c:v>41531</c:v>
                </c:pt>
                <c:pt idx="4856">
                  <c:v>41531</c:v>
                </c:pt>
                <c:pt idx="4857">
                  <c:v>41531</c:v>
                </c:pt>
                <c:pt idx="4858">
                  <c:v>41531</c:v>
                </c:pt>
                <c:pt idx="4859">
                  <c:v>41531</c:v>
                </c:pt>
                <c:pt idx="4860">
                  <c:v>41531</c:v>
                </c:pt>
                <c:pt idx="4861">
                  <c:v>41531</c:v>
                </c:pt>
                <c:pt idx="4862">
                  <c:v>41531</c:v>
                </c:pt>
                <c:pt idx="4863">
                  <c:v>41531</c:v>
                </c:pt>
                <c:pt idx="4864">
                  <c:v>41531</c:v>
                </c:pt>
                <c:pt idx="4865">
                  <c:v>41532</c:v>
                </c:pt>
                <c:pt idx="4866">
                  <c:v>41532</c:v>
                </c:pt>
                <c:pt idx="4867">
                  <c:v>41532</c:v>
                </c:pt>
                <c:pt idx="4868">
                  <c:v>41532</c:v>
                </c:pt>
                <c:pt idx="4869">
                  <c:v>41532</c:v>
                </c:pt>
                <c:pt idx="4870">
                  <c:v>41532</c:v>
                </c:pt>
                <c:pt idx="4871">
                  <c:v>41532</c:v>
                </c:pt>
                <c:pt idx="4872">
                  <c:v>41532</c:v>
                </c:pt>
                <c:pt idx="4873">
                  <c:v>41532</c:v>
                </c:pt>
                <c:pt idx="4874">
                  <c:v>41532</c:v>
                </c:pt>
                <c:pt idx="4875">
                  <c:v>41532</c:v>
                </c:pt>
                <c:pt idx="4876">
                  <c:v>41532</c:v>
                </c:pt>
                <c:pt idx="4877">
                  <c:v>41532</c:v>
                </c:pt>
                <c:pt idx="4878">
                  <c:v>41532</c:v>
                </c:pt>
                <c:pt idx="4879">
                  <c:v>41532</c:v>
                </c:pt>
                <c:pt idx="4880">
                  <c:v>41532</c:v>
                </c:pt>
                <c:pt idx="4881">
                  <c:v>41532</c:v>
                </c:pt>
                <c:pt idx="4882">
                  <c:v>41532</c:v>
                </c:pt>
                <c:pt idx="4883">
                  <c:v>41532</c:v>
                </c:pt>
                <c:pt idx="4884">
                  <c:v>41532</c:v>
                </c:pt>
                <c:pt idx="4885">
                  <c:v>41533</c:v>
                </c:pt>
                <c:pt idx="4886">
                  <c:v>41533</c:v>
                </c:pt>
                <c:pt idx="4887">
                  <c:v>41533</c:v>
                </c:pt>
                <c:pt idx="4888">
                  <c:v>41533</c:v>
                </c:pt>
                <c:pt idx="4889">
                  <c:v>41533</c:v>
                </c:pt>
                <c:pt idx="4890">
                  <c:v>41533</c:v>
                </c:pt>
                <c:pt idx="4891">
                  <c:v>41533</c:v>
                </c:pt>
                <c:pt idx="4892">
                  <c:v>41533</c:v>
                </c:pt>
                <c:pt idx="4893">
                  <c:v>41533</c:v>
                </c:pt>
                <c:pt idx="4894">
                  <c:v>41533</c:v>
                </c:pt>
                <c:pt idx="4895">
                  <c:v>41533</c:v>
                </c:pt>
                <c:pt idx="4896">
                  <c:v>41533</c:v>
                </c:pt>
                <c:pt idx="4897">
                  <c:v>41533</c:v>
                </c:pt>
                <c:pt idx="4898">
                  <c:v>41533</c:v>
                </c:pt>
                <c:pt idx="4899">
                  <c:v>41533</c:v>
                </c:pt>
                <c:pt idx="4900">
                  <c:v>41533</c:v>
                </c:pt>
                <c:pt idx="4901">
                  <c:v>41533</c:v>
                </c:pt>
                <c:pt idx="4902">
                  <c:v>41533</c:v>
                </c:pt>
                <c:pt idx="4903">
                  <c:v>41533</c:v>
                </c:pt>
                <c:pt idx="4904">
                  <c:v>41533</c:v>
                </c:pt>
                <c:pt idx="4905">
                  <c:v>41534</c:v>
                </c:pt>
                <c:pt idx="4906">
                  <c:v>41534</c:v>
                </c:pt>
                <c:pt idx="4907">
                  <c:v>41534</c:v>
                </c:pt>
                <c:pt idx="4908">
                  <c:v>41534</c:v>
                </c:pt>
                <c:pt idx="4909">
                  <c:v>41534</c:v>
                </c:pt>
                <c:pt idx="4910">
                  <c:v>41534</c:v>
                </c:pt>
                <c:pt idx="4911">
                  <c:v>41534</c:v>
                </c:pt>
                <c:pt idx="4912">
                  <c:v>41534</c:v>
                </c:pt>
                <c:pt idx="4913">
                  <c:v>41534</c:v>
                </c:pt>
                <c:pt idx="4914">
                  <c:v>41534</c:v>
                </c:pt>
                <c:pt idx="4915">
                  <c:v>41534</c:v>
                </c:pt>
                <c:pt idx="4916">
                  <c:v>41534</c:v>
                </c:pt>
                <c:pt idx="4917">
                  <c:v>41534</c:v>
                </c:pt>
                <c:pt idx="4918">
                  <c:v>41534</c:v>
                </c:pt>
                <c:pt idx="4919">
                  <c:v>41534</c:v>
                </c:pt>
                <c:pt idx="4920">
                  <c:v>41534</c:v>
                </c:pt>
                <c:pt idx="4921">
                  <c:v>41534</c:v>
                </c:pt>
                <c:pt idx="4922">
                  <c:v>41534</c:v>
                </c:pt>
                <c:pt idx="4923">
                  <c:v>41534</c:v>
                </c:pt>
                <c:pt idx="4924">
                  <c:v>41535</c:v>
                </c:pt>
                <c:pt idx="4925">
                  <c:v>41535</c:v>
                </c:pt>
                <c:pt idx="4926">
                  <c:v>41535</c:v>
                </c:pt>
                <c:pt idx="4927">
                  <c:v>41535</c:v>
                </c:pt>
                <c:pt idx="4928">
                  <c:v>41535</c:v>
                </c:pt>
                <c:pt idx="4929">
                  <c:v>41535</c:v>
                </c:pt>
                <c:pt idx="4930">
                  <c:v>41535</c:v>
                </c:pt>
                <c:pt idx="4931">
                  <c:v>41535</c:v>
                </c:pt>
                <c:pt idx="4932">
                  <c:v>41535</c:v>
                </c:pt>
                <c:pt idx="4933">
                  <c:v>41535</c:v>
                </c:pt>
                <c:pt idx="4934">
                  <c:v>41535</c:v>
                </c:pt>
                <c:pt idx="4935">
                  <c:v>41535</c:v>
                </c:pt>
                <c:pt idx="4936">
                  <c:v>41535</c:v>
                </c:pt>
                <c:pt idx="4937">
                  <c:v>41535</c:v>
                </c:pt>
                <c:pt idx="4938">
                  <c:v>41535</c:v>
                </c:pt>
                <c:pt idx="4939">
                  <c:v>41535</c:v>
                </c:pt>
                <c:pt idx="4940">
                  <c:v>41535</c:v>
                </c:pt>
                <c:pt idx="4941">
                  <c:v>41535</c:v>
                </c:pt>
                <c:pt idx="4942">
                  <c:v>41535</c:v>
                </c:pt>
                <c:pt idx="4943">
                  <c:v>41535</c:v>
                </c:pt>
                <c:pt idx="4944">
                  <c:v>41536</c:v>
                </c:pt>
                <c:pt idx="4945">
                  <c:v>41536</c:v>
                </c:pt>
                <c:pt idx="4946">
                  <c:v>41536</c:v>
                </c:pt>
                <c:pt idx="4947">
                  <c:v>41536</c:v>
                </c:pt>
                <c:pt idx="4948">
                  <c:v>41536</c:v>
                </c:pt>
                <c:pt idx="4949">
                  <c:v>41536</c:v>
                </c:pt>
                <c:pt idx="4950">
                  <c:v>41536</c:v>
                </c:pt>
                <c:pt idx="4951">
                  <c:v>41536</c:v>
                </c:pt>
                <c:pt idx="4952">
                  <c:v>41536</c:v>
                </c:pt>
                <c:pt idx="4953">
                  <c:v>41536</c:v>
                </c:pt>
                <c:pt idx="4954">
                  <c:v>41536</c:v>
                </c:pt>
                <c:pt idx="4955">
                  <c:v>41536</c:v>
                </c:pt>
                <c:pt idx="4956">
                  <c:v>41536</c:v>
                </c:pt>
                <c:pt idx="4957">
                  <c:v>41536</c:v>
                </c:pt>
                <c:pt idx="4958">
                  <c:v>41536</c:v>
                </c:pt>
                <c:pt idx="4959">
                  <c:v>41536</c:v>
                </c:pt>
                <c:pt idx="4960">
                  <c:v>41536</c:v>
                </c:pt>
                <c:pt idx="4961">
                  <c:v>41536</c:v>
                </c:pt>
                <c:pt idx="4962">
                  <c:v>41536</c:v>
                </c:pt>
                <c:pt idx="4963">
                  <c:v>41536</c:v>
                </c:pt>
                <c:pt idx="4964">
                  <c:v>41537</c:v>
                </c:pt>
                <c:pt idx="4965">
                  <c:v>41537</c:v>
                </c:pt>
                <c:pt idx="4966">
                  <c:v>41537</c:v>
                </c:pt>
                <c:pt idx="4967">
                  <c:v>41537</c:v>
                </c:pt>
                <c:pt idx="4968">
                  <c:v>41537</c:v>
                </c:pt>
                <c:pt idx="4969">
                  <c:v>41537</c:v>
                </c:pt>
                <c:pt idx="4970">
                  <c:v>41537</c:v>
                </c:pt>
                <c:pt idx="4971">
                  <c:v>41537</c:v>
                </c:pt>
                <c:pt idx="4972">
                  <c:v>41537</c:v>
                </c:pt>
                <c:pt idx="4973">
                  <c:v>41537</c:v>
                </c:pt>
                <c:pt idx="4974">
                  <c:v>41537</c:v>
                </c:pt>
                <c:pt idx="4975">
                  <c:v>41537</c:v>
                </c:pt>
                <c:pt idx="4976">
                  <c:v>41537</c:v>
                </c:pt>
                <c:pt idx="4977">
                  <c:v>41537</c:v>
                </c:pt>
                <c:pt idx="4978">
                  <c:v>41537</c:v>
                </c:pt>
                <c:pt idx="4979">
                  <c:v>41537</c:v>
                </c:pt>
                <c:pt idx="4980">
                  <c:v>41537</c:v>
                </c:pt>
                <c:pt idx="4981">
                  <c:v>41537</c:v>
                </c:pt>
                <c:pt idx="4982">
                  <c:v>41537</c:v>
                </c:pt>
                <c:pt idx="4983">
                  <c:v>41537</c:v>
                </c:pt>
                <c:pt idx="4984">
                  <c:v>41538</c:v>
                </c:pt>
                <c:pt idx="4985">
                  <c:v>41538</c:v>
                </c:pt>
                <c:pt idx="4986">
                  <c:v>41538</c:v>
                </c:pt>
                <c:pt idx="4987">
                  <c:v>41538</c:v>
                </c:pt>
                <c:pt idx="4988">
                  <c:v>41538</c:v>
                </c:pt>
                <c:pt idx="4989">
                  <c:v>41538</c:v>
                </c:pt>
                <c:pt idx="4990">
                  <c:v>41538</c:v>
                </c:pt>
                <c:pt idx="4991">
                  <c:v>41538</c:v>
                </c:pt>
                <c:pt idx="4992">
                  <c:v>41538</c:v>
                </c:pt>
                <c:pt idx="4993">
                  <c:v>41538</c:v>
                </c:pt>
                <c:pt idx="4994">
                  <c:v>41538</c:v>
                </c:pt>
                <c:pt idx="4995">
                  <c:v>41538</c:v>
                </c:pt>
                <c:pt idx="4996">
                  <c:v>41538</c:v>
                </c:pt>
                <c:pt idx="4997">
                  <c:v>41538</c:v>
                </c:pt>
                <c:pt idx="4998">
                  <c:v>41538</c:v>
                </c:pt>
                <c:pt idx="4999">
                  <c:v>41538</c:v>
                </c:pt>
                <c:pt idx="5000">
                  <c:v>41538</c:v>
                </c:pt>
                <c:pt idx="5001">
                  <c:v>41538</c:v>
                </c:pt>
                <c:pt idx="5002">
                  <c:v>41538</c:v>
                </c:pt>
                <c:pt idx="5003">
                  <c:v>41538</c:v>
                </c:pt>
                <c:pt idx="5004">
                  <c:v>41539</c:v>
                </c:pt>
                <c:pt idx="5005">
                  <c:v>41539</c:v>
                </c:pt>
                <c:pt idx="5006">
                  <c:v>41539</c:v>
                </c:pt>
                <c:pt idx="5007">
                  <c:v>41539</c:v>
                </c:pt>
                <c:pt idx="5008">
                  <c:v>41539</c:v>
                </c:pt>
                <c:pt idx="5009">
                  <c:v>41539</c:v>
                </c:pt>
                <c:pt idx="5010">
                  <c:v>41539</c:v>
                </c:pt>
                <c:pt idx="5011">
                  <c:v>41539</c:v>
                </c:pt>
                <c:pt idx="5012">
                  <c:v>41539</c:v>
                </c:pt>
                <c:pt idx="5013">
                  <c:v>41539</c:v>
                </c:pt>
                <c:pt idx="5014">
                  <c:v>41539</c:v>
                </c:pt>
                <c:pt idx="5015">
                  <c:v>41539</c:v>
                </c:pt>
                <c:pt idx="5016">
                  <c:v>41539</c:v>
                </c:pt>
                <c:pt idx="5017">
                  <c:v>41539</c:v>
                </c:pt>
                <c:pt idx="5018">
                  <c:v>41539</c:v>
                </c:pt>
                <c:pt idx="5019">
                  <c:v>41539</c:v>
                </c:pt>
                <c:pt idx="5020">
                  <c:v>41539</c:v>
                </c:pt>
                <c:pt idx="5021">
                  <c:v>41539</c:v>
                </c:pt>
                <c:pt idx="5022">
                  <c:v>41539</c:v>
                </c:pt>
                <c:pt idx="5023">
                  <c:v>41540</c:v>
                </c:pt>
                <c:pt idx="5024">
                  <c:v>41540</c:v>
                </c:pt>
                <c:pt idx="5025">
                  <c:v>41540</c:v>
                </c:pt>
                <c:pt idx="5026">
                  <c:v>41540</c:v>
                </c:pt>
                <c:pt idx="5027">
                  <c:v>41540</c:v>
                </c:pt>
                <c:pt idx="5028">
                  <c:v>41540</c:v>
                </c:pt>
                <c:pt idx="5029">
                  <c:v>41540</c:v>
                </c:pt>
                <c:pt idx="5030">
                  <c:v>41540</c:v>
                </c:pt>
                <c:pt idx="5031">
                  <c:v>41540</c:v>
                </c:pt>
                <c:pt idx="5032">
                  <c:v>41540</c:v>
                </c:pt>
                <c:pt idx="5033">
                  <c:v>41540</c:v>
                </c:pt>
                <c:pt idx="5034">
                  <c:v>41540</c:v>
                </c:pt>
                <c:pt idx="5035">
                  <c:v>41540</c:v>
                </c:pt>
                <c:pt idx="5036">
                  <c:v>41540</c:v>
                </c:pt>
                <c:pt idx="5037">
                  <c:v>41540</c:v>
                </c:pt>
                <c:pt idx="5038">
                  <c:v>41540</c:v>
                </c:pt>
                <c:pt idx="5039">
                  <c:v>41540</c:v>
                </c:pt>
                <c:pt idx="5040">
                  <c:v>41540</c:v>
                </c:pt>
                <c:pt idx="5041">
                  <c:v>41540</c:v>
                </c:pt>
                <c:pt idx="5042">
                  <c:v>41540</c:v>
                </c:pt>
                <c:pt idx="5043">
                  <c:v>41541</c:v>
                </c:pt>
                <c:pt idx="5044">
                  <c:v>41541</c:v>
                </c:pt>
                <c:pt idx="5045">
                  <c:v>41541</c:v>
                </c:pt>
                <c:pt idx="5046">
                  <c:v>41541</c:v>
                </c:pt>
                <c:pt idx="5047">
                  <c:v>41541</c:v>
                </c:pt>
                <c:pt idx="5048">
                  <c:v>41541</c:v>
                </c:pt>
                <c:pt idx="5049">
                  <c:v>41541</c:v>
                </c:pt>
                <c:pt idx="5050">
                  <c:v>41541</c:v>
                </c:pt>
                <c:pt idx="5051">
                  <c:v>41541</c:v>
                </c:pt>
                <c:pt idx="5052">
                  <c:v>41541</c:v>
                </c:pt>
                <c:pt idx="5053">
                  <c:v>41541</c:v>
                </c:pt>
                <c:pt idx="5054">
                  <c:v>41541</c:v>
                </c:pt>
                <c:pt idx="5055">
                  <c:v>41541</c:v>
                </c:pt>
                <c:pt idx="5056">
                  <c:v>41541</c:v>
                </c:pt>
                <c:pt idx="5057">
                  <c:v>41541</c:v>
                </c:pt>
                <c:pt idx="5058">
                  <c:v>41541</c:v>
                </c:pt>
                <c:pt idx="5059">
                  <c:v>41541</c:v>
                </c:pt>
                <c:pt idx="5060">
                  <c:v>41541</c:v>
                </c:pt>
                <c:pt idx="5061">
                  <c:v>41541</c:v>
                </c:pt>
                <c:pt idx="5062">
                  <c:v>41541</c:v>
                </c:pt>
                <c:pt idx="5063">
                  <c:v>41542</c:v>
                </c:pt>
                <c:pt idx="5064">
                  <c:v>41542</c:v>
                </c:pt>
                <c:pt idx="5065">
                  <c:v>41542</c:v>
                </c:pt>
                <c:pt idx="5066">
                  <c:v>41542</c:v>
                </c:pt>
                <c:pt idx="5067">
                  <c:v>41542</c:v>
                </c:pt>
                <c:pt idx="5068">
                  <c:v>41542</c:v>
                </c:pt>
                <c:pt idx="5069">
                  <c:v>41542</c:v>
                </c:pt>
                <c:pt idx="5070">
                  <c:v>41542</c:v>
                </c:pt>
                <c:pt idx="5071">
                  <c:v>41542</c:v>
                </c:pt>
                <c:pt idx="5072">
                  <c:v>41542</c:v>
                </c:pt>
                <c:pt idx="5073">
                  <c:v>41542</c:v>
                </c:pt>
                <c:pt idx="5074">
                  <c:v>41542</c:v>
                </c:pt>
                <c:pt idx="5075">
                  <c:v>41542</c:v>
                </c:pt>
                <c:pt idx="5076">
                  <c:v>41542</c:v>
                </c:pt>
                <c:pt idx="5077">
                  <c:v>41542</c:v>
                </c:pt>
                <c:pt idx="5078">
                  <c:v>41542</c:v>
                </c:pt>
                <c:pt idx="5079">
                  <c:v>41542</c:v>
                </c:pt>
                <c:pt idx="5080">
                  <c:v>41542</c:v>
                </c:pt>
                <c:pt idx="5081">
                  <c:v>41542</c:v>
                </c:pt>
                <c:pt idx="5082">
                  <c:v>41542</c:v>
                </c:pt>
                <c:pt idx="5083">
                  <c:v>41543</c:v>
                </c:pt>
                <c:pt idx="5084">
                  <c:v>41543</c:v>
                </c:pt>
                <c:pt idx="5085">
                  <c:v>41543</c:v>
                </c:pt>
                <c:pt idx="5086">
                  <c:v>41543</c:v>
                </c:pt>
                <c:pt idx="5087">
                  <c:v>41543</c:v>
                </c:pt>
                <c:pt idx="5088">
                  <c:v>41543</c:v>
                </c:pt>
                <c:pt idx="5089">
                  <c:v>41543</c:v>
                </c:pt>
                <c:pt idx="5090">
                  <c:v>41543</c:v>
                </c:pt>
                <c:pt idx="5091">
                  <c:v>41543</c:v>
                </c:pt>
                <c:pt idx="5092">
                  <c:v>41543</c:v>
                </c:pt>
                <c:pt idx="5093">
                  <c:v>41543</c:v>
                </c:pt>
                <c:pt idx="5094">
                  <c:v>41543</c:v>
                </c:pt>
                <c:pt idx="5095">
                  <c:v>41543</c:v>
                </c:pt>
                <c:pt idx="5096">
                  <c:v>41543</c:v>
                </c:pt>
                <c:pt idx="5097">
                  <c:v>41543</c:v>
                </c:pt>
                <c:pt idx="5098">
                  <c:v>41543</c:v>
                </c:pt>
                <c:pt idx="5099">
                  <c:v>41543</c:v>
                </c:pt>
                <c:pt idx="5100">
                  <c:v>41543</c:v>
                </c:pt>
                <c:pt idx="5101">
                  <c:v>41543</c:v>
                </c:pt>
                <c:pt idx="5102">
                  <c:v>41543</c:v>
                </c:pt>
                <c:pt idx="5103">
                  <c:v>41544</c:v>
                </c:pt>
                <c:pt idx="5104">
                  <c:v>41544</c:v>
                </c:pt>
                <c:pt idx="5105">
                  <c:v>41544</c:v>
                </c:pt>
                <c:pt idx="5106">
                  <c:v>41544</c:v>
                </c:pt>
                <c:pt idx="5107">
                  <c:v>41544</c:v>
                </c:pt>
                <c:pt idx="5108">
                  <c:v>41544</c:v>
                </c:pt>
                <c:pt idx="5109">
                  <c:v>41544</c:v>
                </c:pt>
                <c:pt idx="5110">
                  <c:v>41544</c:v>
                </c:pt>
                <c:pt idx="5111">
                  <c:v>41544</c:v>
                </c:pt>
                <c:pt idx="5112">
                  <c:v>41544</c:v>
                </c:pt>
                <c:pt idx="5113">
                  <c:v>41544</c:v>
                </c:pt>
                <c:pt idx="5114">
                  <c:v>41544</c:v>
                </c:pt>
                <c:pt idx="5115">
                  <c:v>41544</c:v>
                </c:pt>
                <c:pt idx="5116">
                  <c:v>41544</c:v>
                </c:pt>
                <c:pt idx="5117">
                  <c:v>41544</c:v>
                </c:pt>
                <c:pt idx="5118">
                  <c:v>41544</c:v>
                </c:pt>
                <c:pt idx="5119">
                  <c:v>41544</c:v>
                </c:pt>
                <c:pt idx="5120">
                  <c:v>41544</c:v>
                </c:pt>
                <c:pt idx="5121">
                  <c:v>41544</c:v>
                </c:pt>
                <c:pt idx="5122">
                  <c:v>41545</c:v>
                </c:pt>
                <c:pt idx="5123">
                  <c:v>41545</c:v>
                </c:pt>
                <c:pt idx="5124">
                  <c:v>41545</c:v>
                </c:pt>
                <c:pt idx="5125">
                  <c:v>41545</c:v>
                </c:pt>
                <c:pt idx="5126">
                  <c:v>41545</c:v>
                </c:pt>
                <c:pt idx="5127">
                  <c:v>41545</c:v>
                </c:pt>
                <c:pt idx="5128">
                  <c:v>41545</c:v>
                </c:pt>
                <c:pt idx="5129">
                  <c:v>41545</c:v>
                </c:pt>
                <c:pt idx="5130">
                  <c:v>41545</c:v>
                </c:pt>
                <c:pt idx="5131">
                  <c:v>41545</c:v>
                </c:pt>
                <c:pt idx="5132">
                  <c:v>41545</c:v>
                </c:pt>
                <c:pt idx="5133">
                  <c:v>41545</c:v>
                </c:pt>
                <c:pt idx="5134">
                  <c:v>41545</c:v>
                </c:pt>
                <c:pt idx="5135">
                  <c:v>41545</c:v>
                </c:pt>
                <c:pt idx="5136">
                  <c:v>41545</c:v>
                </c:pt>
                <c:pt idx="5137">
                  <c:v>41545</c:v>
                </c:pt>
                <c:pt idx="5138">
                  <c:v>41545</c:v>
                </c:pt>
                <c:pt idx="5139">
                  <c:v>41545</c:v>
                </c:pt>
                <c:pt idx="5140">
                  <c:v>41545</c:v>
                </c:pt>
                <c:pt idx="5141">
                  <c:v>41545</c:v>
                </c:pt>
                <c:pt idx="5142">
                  <c:v>41546</c:v>
                </c:pt>
                <c:pt idx="5143">
                  <c:v>41546</c:v>
                </c:pt>
                <c:pt idx="5144">
                  <c:v>41546</c:v>
                </c:pt>
                <c:pt idx="5145">
                  <c:v>41546</c:v>
                </c:pt>
                <c:pt idx="5146">
                  <c:v>41546</c:v>
                </c:pt>
                <c:pt idx="5147">
                  <c:v>41546</c:v>
                </c:pt>
                <c:pt idx="5148">
                  <c:v>41546</c:v>
                </c:pt>
                <c:pt idx="5149">
                  <c:v>41546</c:v>
                </c:pt>
                <c:pt idx="5150">
                  <c:v>41546</c:v>
                </c:pt>
                <c:pt idx="5151">
                  <c:v>41546</c:v>
                </c:pt>
                <c:pt idx="5152">
                  <c:v>41546</c:v>
                </c:pt>
                <c:pt idx="5153">
                  <c:v>41546</c:v>
                </c:pt>
                <c:pt idx="5154">
                  <c:v>41546</c:v>
                </c:pt>
                <c:pt idx="5155">
                  <c:v>41546</c:v>
                </c:pt>
                <c:pt idx="5156">
                  <c:v>41546</c:v>
                </c:pt>
                <c:pt idx="5157">
                  <c:v>41546</c:v>
                </c:pt>
                <c:pt idx="5158">
                  <c:v>41546</c:v>
                </c:pt>
                <c:pt idx="5159">
                  <c:v>41546</c:v>
                </c:pt>
                <c:pt idx="5160">
                  <c:v>41546</c:v>
                </c:pt>
                <c:pt idx="5161">
                  <c:v>41546</c:v>
                </c:pt>
                <c:pt idx="5162">
                  <c:v>41547</c:v>
                </c:pt>
                <c:pt idx="5163">
                  <c:v>41547</c:v>
                </c:pt>
                <c:pt idx="5164">
                  <c:v>41547</c:v>
                </c:pt>
                <c:pt idx="5165">
                  <c:v>41547</c:v>
                </c:pt>
                <c:pt idx="5166">
                  <c:v>41547</c:v>
                </c:pt>
                <c:pt idx="5167">
                  <c:v>41547</c:v>
                </c:pt>
                <c:pt idx="5168">
                  <c:v>41547</c:v>
                </c:pt>
                <c:pt idx="5169">
                  <c:v>41547</c:v>
                </c:pt>
                <c:pt idx="5170">
                  <c:v>41547</c:v>
                </c:pt>
                <c:pt idx="5171">
                  <c:v>41547</c:v>
                </c:pt>
                <c:pt idx="5172">
                  <c:v>41547</c:v>
                </c:pt>
                <c:pt idx="5173">
                  <c:v>41547</c:v>
                </c:pt>
                <c:pt idx="5174">
                  <c:v>41547</c:v>
                </c:pt>
                <c:pt idx="5175">
                  <c:v>41547</c:v>
                </c:pt>
                <c:pt idx="5176">
                  <c:v>41547</c:v>
                </c:pt>
                <c:pt idx="5177">
                  <c:v>41547</c:v>
                </c:pt>
                <c:pt idx="5178">
                  <c:v>41548</c:v>
                </c:pt>
                <c:pt idx="5179">
                  <c:v>41548</c:v>
                </c:pt>
                <c:pt idx="5180">
                  <c:v>41548</c:v>
                </c:pt>
                <c:pt idx="5181">
                  <c:v>41548</c:v>
                </c:pt>
                <c:pt idx="5182">
                  <c:v>41548</c:v>
                </c:pt>
                <c:pt idx="5183">
                  <c:v>41548</c:v>
                </c:pt>
                <c:pt idx="5184">
                  <c:v>41548</c:v>
                </c:pt>
                <c:pt idx="5185">
                  <c:v>41548</c:v>
                </c:pt>
                <c:pt idx="5186">
                  <c:v>41548</c:v>
                </c:pt>
                <c:pt idx="5187">
                  <c:v>41548</c:v>
                </c:pt>
                <c:pt idx="5188">
                  <c:v>41548</c:v>
                </c:pt>
                <c:pt idx="5189">
                  <c:v>41548</c:v>
                </c:pt>
                <c:pt idx="5190">
                  <c:v>41548</c:v>
                </c:pt>
                <c:pt idx="5191">
                  <c:v>41548</c:v>
                </c:pt>
                <c:pt idx="5192">
                  <c:v>41548</c:v>
                </c:pt>
                <c:pt idx="5193">
                  <c:v>41548</c:v>
                </c:pt>
                <c:pt idx="5194">
                  <c:v>41548</c:v>
                </c:pt>
                <c:pt idx="5195">
                  <c:v>41548</c:v>
                </c:pt>
                <c:pt idx="5196">
                  <c:v>41549</c:v>
                </c:pt>
                <c:pt idx="5197">
                  <c:v>41549</c:v>
                </c:pt>
                <c:pt idx="5198">
                  <c:v>41549</c:v>
                </c:pt>
                <c:pt idx="5199">
                  <c:v>41549</c:v>
                </c:pt>
                <c:pt idx="5200">
                  <c:v>41549</c:v>
                </c:pt>
                <c:pt idx="5201">
                  <c:v>41549</c:v>
                </c:pt>
                <c:pt idx="5202">
                  <c:v>41549</c:v>
                </c:pt>
                <c:pt idx="5203">
                  <c:v>41549</c:v>
                </c:pt>
                <c:pt idx="5204">
                  <c:v>41549</c:v>
                </c:pt>
                <c:pt idx="5205">
                  <c:v>41549</c:v>
                </c:pt>
                <c:pt idx="5206">
                  <c:v>41549</c:v>
                </c:pt>
                <c:pt idx="5207">
                  <c:v>41549</c:v>
                </c:pt>
                <c:pt idx="5208">
                  <c:v>41549</c:v>
                </c:pt>
                <c:pt idx="5209">
                  <c:v>41549</c:v>
                </c:pt>
                <c:pt idx="5210">
                  <c:v>41549</c:v>
                </c:pt>
                <c:pt idx="5211">
                  <c:v>41549</c:v>
                </c:pt>
                <c:pt idx="5212">
                  <c:v>41549</c:v>
                </c:pt>
                <c:pt idx="5213">
                  <c:v>41549</c:v>
                </c:pt>
                <c:pt idx="5214">
                  <c:v>41549</c:v>
                </c:pt>
                <c:pt idx="5215">
                  <c:v>41549</c:v>
                </c:pt>
                <c:pt idx="5216">
                  <c:v>41550</c:v>
                </c:pt>
                <c:pt idx="5217">
                  <c:v>41550</c:v>
                </c:pt>
                <c:pt idx="5218">
                  <c:v>41550</c:v>
                </c:pt>
                <c:pt idx="5219">
                  <c:v>41550</c:v>
                </c:pt>
                <c:pt idx="5220">
                  <c:v>41550</c:v>
                </c:pt>
                <c:pt idx="5221">
                  <c:v>41550</c:v>
                </c:pt>
                <c:pt idx="5222">
                  <c:v>41550</c:v>
                </c:pt>
                <c:pt idx="5223">
                  <c:v>41550</c:v>
                </c:pt>
                <c:pt idx="5224">
                  <c:v>41550</c:v>
                </c:pt>
                <c:pt idx="5225">
                  <c:v>41550</c:v>
                </c:pt>
                <c:pt idx="5226">
                  <c:v>41550</c:v>
                </c:pt>
                <c:pt idx="5227">
                  <c:v>41550</c:v>
                </c:pt>
                <c:pt idx="5228">
                  <c:v>41550</c:v>
                </c:pt>
                <c:pt idx="5229">
                  <c:v>41550</c:v>
                </c:pt>
                <c:pt idx="5230">
                  <c:v>41550</c:v>
                </c:pt>
                <c:pt idx="5231">
                  <c:v>41550</c:v>
                </c:pt>
                <c:pt idx="5232">
                  <c:v>41550</c:v>
                </c:pt>
                <c:pt idx="5233">
                  <c:v>41550</c:v>
                </c:pt>
                <c:pt idx="5234">
                  <c:v>41550</c:v>
                </c:pt>
                <c:pt idx="5235">
                  <c:v>41551</c:v>
                </c:pt>
                <c:pt idx="5236">
                  <c:v>41551</c:v>
                </c:pt>
                <c:pt idx="5237">
                  <c:v>41551</c:v>
                </c:pt>
                <c:pt idx="5238">
                  <c:v>41551</c:v>
                </c:pt>
                <c:pt idx="5239">
                  <c:v>41551</c:v>
                </c:pt>
                <c:pt idx="5240">
                  <c:v>41551</c:v>
                </c:pt>
                <c:pt idx="5241">
                  <c:v>41551</c:v>
                </c:pt>
                <c:pt idx="5242">
                  <c:v>41551</c:v>
                </c:pt>
                <c:pt idx="5243">
                  <c:v>41551</c:v>
                </c:pt>
                <c:pt idx="5244">
                  <c:v>41551</c:v>
                </c:pt>
                <c:pt idx="5245">
                  <c:v>41551</c:v>
                </c:pt>
                <c:pt idx="5246">
                  <c:v>41551</c:v>
                </c:pt>
                <c:pt idx="5247">
                  <c:v>41551</c:v>
                </c:pt>
                <c:pt idx="5248">
                  <c:v>41551</c:v>
                </c:pt>
                <c:pt idx="5249">
                  <c:v>41551</c:v>
                </c:pt>
                <c:pt idx="5250">
                  <c:v>41551</c:v>
                </c:pt>
                <c:pt idx="5251">
                  <c:v>41551</c:v>
                </c:pt>
                <c:pt idx="5252">
                  <c:v>41551</c:v>
                </c:pt>
                <c:pt idx="5253">
                  <c:v>41551</c:v>
                </c:pt>
                <c:pt idx="5254">
                  <c:v>41551</c:v>
                </c:pt>
                <c:pt idx="5255">
                  <c:v>41552</c:v>
                </c:pt>
                <c:pt idx="5256">
                  <c:v>41552</c:v>
                </c:pt>
                <c:pt idx="5257">
                  <c:v>41552</c:v>
                </c:pt>
                <c:pt idx="5258">
                  <c:v>41552</c:v>
                </c:pt>
                <c:pt idx="5259">
                  <c:v>41552</c:v>
                </c:pt>
                <c:pt idx="5260">
                  <c:v>41552</c:v>
                </c:pt>
                <c:pt idx="5261">
                  <c:v>41552</c:v>
                </c:pt>
                <c:pt idx="5262">
                  <c:v>41552</c:v>
                </c:pt>
                <c:pt idx="5263">
                  <c:v>41552</c:v>
                </c:pt>
                <c:pt idx="5264">
                  <c:v>41552</c:v>
                </c:pt>
                <c:pt idx="5265">
                  <c:v>41552</c:v>
                </c:pt>
                <c:pt idx="5266">
                  <c:v>41552</c:v>
                </c:pt>
                <c:pt idx="5267">
                  <c:v>41552</c:v>
                </c:pt>
                <c:pt idx="5268">
                  <c:v>41552</c:v>
                </c:pt>
                <c:pt idx="5269">
                  <c:v>41552</c:v>
                </c:pt>
                <c:pt idx="5270">
                  <c:v>41552</c:v>
                </c:pt>
                <c:pt idx="5271">
                  <c:v>41552</c:v>
                </c:pt>
                <c:pt idx="5272">
                  <c:v>41552</c:v>
                </c:pt>
                <c:pt idx="5273">
                  <c:v>41552</c:v>
                </c:pt>
                <c:pt idx="5274">
                  <c:v>41552</c:v>
                </c:pt>
                <c:pt idx="5275">
                  <c:v>41553</c:v>
                </c:pt>
                <c:pt idx="5276">
                  <c:v>41553</c:v>
                </c:pt>
                <c:pt idx="5277">
                  <c:v>41553</c:v>
                </c:pt>
                <c:pt idx="5278">
                  <c:v>41553</c:v>
                </c:pt>
                <c:pt idx="5279">
                  <c:v>41553</c:v>
                </c:pt>
                <c:pt idx="5280">
                  <c:v>41553</c:v>
                </c:pt>
                <c:pt idx="5281">
                  <c:v>41553</c:v>
                </c:pt>
                <c:pt idx="5282">
                  <c:v>41553</c:v>
                </c:pt>
                <c:pt idx="5283">
                  <c:v>41553</c:v>
                </c:pt>
                <c:pt idx="5284">
                  <c:v>41553</c:v>
                </c:pt>
                <c:pt idx="5285">
                  <c:v>41553</c:v>
                </c:pt>
                <c:pt idx="5286">
                  <c:v>41553</c:v>
                </c:pt>
                <c:pt idx="5287">
                  <c:v>41553</c:v>
                </c:pt>
                <c:pt idx="5288">
                  <c:v>41553</c:v>
                </c:pt>
                <c:pt idx="5289">
                  <c:v>41553</c:v>
                </c:pt>
                <c:pt idx="5290">
                  <c:v>41553</c:v>
                </c:pt>
                <c:pt idx="5291">
                  <c:v>41553</c:v>
                </c:pt>
                <c:pt idx="5292">
                  <c:v>41553</c:v>
                </c:pt>
                <c:pt idx="5293">
                  <c:v>41553</c:v>
                </c:pt>
                <c:pt idx="5294">
                  <c:v>41553</c:v>
                </c:pt>
                <c:pt idx="5295">
                  <c:v>41554</c:v>
                </c:pt>
                <c:pt idx="5296">
                  <c:v>41554</c:v>
                </c:pt>
                <c:pt idx="5297">
                  <c:v>41554</c:v>
                </c:pt>
                <c:pt idx="5298">
                  <c:v>41554</c:v>
                </c:pt>
                <c:pt idx="5299">
                  <c:v>41554</c:v>
                </c:pt>
                <c:pt idx="5300">
                  <c:v>41554</c:v>
                </c:pt>
                <c:pt idx="5301">
                  <c:v>41554</c:v>
                </c:pt>
                <c:pt idx="5302">
                  <c:v>41554</c:v>
                </c:pt>
                <c:pt idx="5303">
                  <c:v>41554</c:v>
                </c:pt>
                <c:pt idx="5304">
                  <c:v>41554</c:v>
                </c:pt>
                <c:pt idx="5305">
                  <c:v>41554</c:v>
                </c:pt>
                <c:pt idx="5306">
                  <c:v>41554</c:v>
                </c:pt>
                <c:pt idx="5307">
                  <c:v>41554</c:v>
                </c:pt>
                <c:pt idx="5308">
                  <c:v>41554</c:v>
                </c:pt>
                <c:pt idx="5309">
                  <c:v>41554</c:v>
                </c:pt>
                <c:pt idx="5310">
                  <c:v>41554</c:v>
                </c:pt>
                <c:pt idx="5311">
                  <c:v>41554</c:v>
                </c:pt>
                <c:pt idx="5312">
                  <c:v>41554</c:v>
                </c:pt>
                <c:pt idx="5313">
                  <c:v>41554</c:v>
                </c:pt>
                <c:pt idx="5314">
                  <c:v>41555</c:v>
                </c:pt>
                <c:pt idx="5315">
                  <c:v>41555</c:v>
                </c:pt>
                <c:pt idx="5316">
                  <c:v>41555</c:v>
                </c:pt>
                <c:pt idx="5317">
                  <c:v>41555</c:v>
                </c:pt>
                <c:pt idx="5318">
                  <c:v>41555</c:v>
                </c:pt>
                <c:pt idx="5319">
                  <c:v>41555</c:v>
                </c:pt>
                <c:pt idx="5320">
                  <c:v>41555</c:v>
                </c:pt>
                <c:pt idx="5321">
                  <c:v>41555</c:v>
                </c:pt>
                <c:pt idx="5322">
                  <c:v>41555</c:v>
                </c:pt>
                <c:pt idx="5323">
                  <c:v>41555</c:v>
                </c:pt>
                <c:pt idx="5324">
                  <c:v>41555</c:v>
                </c:pt>
                <c:pt idx="5325">
                  <c:v>41555</c:v>
                </c:pt>
                <c:pt idx="5326">
                  <c:v>41555</c:v>
                </c:pt>
                <c:pt idx="5327">
                  <c:v>41555</c:v>
                </c:pt>
                <c:pt idx="5328">
                  <c:v>41555</c:v>
                </c:pt>
                <c:pt idx="5329">
                  <c:v>41555</c:v>
                </c:pt>
                <c:pt idx="5330">
                  <c:v>41555</c:v>
                </c:pt>
                <c:pt idx="5331">
                  <c:v>41555</c:v>
                </c:pt>
                <c:pt idx="5332">
                  <c:v>41555</c:v>
                </c:pt>
                <c:pt idx="5333">
                  <c:v>41555</c:v>
                </c:pt>
                <c:pt idx="5334">
                  <c:v>41556</c:v>
                </c:pt>
                <c:pt idx="5335">
                  <c:v>41556</c:v>
                </c:pt>
                <c:pt idx="5336">
                  <c:v>41556</c:v>
                </c:pt>
                <c:pt idx="5337">
                  <c:v>41556</c:v>
                </c:pt>
                <c:pt idx="5338">
                  <c:v>41556</c:v>
                </c:pt>
                <c:pt idx="5339">
                  <c:v>41556</c:v>
                </c:pt>
                <c:pt idx="5340">
                  <c:v>41556</c:v>
                </c:pt>
                <c:pt idx="5341">
                  <c:v>41556</c:v>
                </c:pt>
                <c:pt idx="5342">
                  <c:v>41556</c:v>
                </c:pt>
                <c:pt idx="5343">
                  <c:v>41556</c:v>
                </c:pt>
                <c:pt idx="5344">
                  <c:v>41556</c:v>
                </c:pt>
                <c:pt idx="5345">
                  <c:v>41556</c:v>
                </c:pt>
                <c:pt idx="5346">
                  <c:v>41556</c:v>
                </c:pt>
                <c:pt idx="5347">
                  <c:v>41556</c:v>
                </c:pt>
                <c:pt idx="5348">
                  <c:v>41556</c:v>
                </c:pt>
                <c:pt idx="5349">
                  <c:v>41556</c:v>
                </c:pt>
                <c:pt idx="5350">
                  <c:v>41556</c:v>
                </c:pt>
                <c:pt idx="5351">
                  <c:v>41556</c:v>
                </c:pt>
                <c:pt idx="5352">
                  <c:v>41556</c:v>
                </c:pt>
                <c:pt idx="5353">
                  <c:v>41556</c:v>
                </c:pt>
                <c:pt idx="5354">
                  <c:v>41557</c:v>
                </c:pt>
                <c:pt idx="5355">
                  <c:v>41557</c:v>
                </c:pt>
                <c:pt idx="5356">
                  <c:v>41557</c:v>
                </c:pt>
                <c:pt idx="5357">
                  <c:v>41557</c:v>
                </c:pt>
                <c:pt idx="5358">
                  <c:v>41557</c:v>
                </c:pt>
                <c:pt idx="5359">
                  <c:v>41557</c:v>
                </c:pt>
                <c:pt idx="5360">
                  <c:v>41557</c:v>
                </c:pt>
                <c:pt idx="5361">
                  <c:v>41557</c:v>
                </c:pt>
                <c:pt idx="5362">
                  <c:v>41557</c:v>
                </c:pt>
                <c:pt idx="5363">
                  <c:v>41557</c:v>
                </c:pt>
                <c:pt idx="5364">
                  <c:v>41557</c:v>
                </c:pt>
                <c:pt idx="5365">
                  <c:v>41557</c:v>
                </c:pt>
                <c:pt idx="5366">
                  <c:v>41557</c:v>
                </c:pt>
                <c:pt idx="5367">
                  <c:v>41557</c:v>
                </c:pt>
                <c:pt idx="5368">
                  <c:v>41557</c:v>
                </c:pt>
                <c:pt idx="5369">
                  <c:v>41557</c:v>
                </c:pt>
                <c:pt idx="5370">
                  <c:v>41557</c:v>
                </c:pt>
                <c:pt idx="5371">
                  <c:v>41557</c:v>
                </c:pt>
                <c:pt idx="5372">
                  <c:v>41557</c:v>
                </c:pt>
                <c:pt idx="5373">
                  <c:v>41557</c:v>
                </c:pt>
                <c:pt idx="5374">
                  <c:v>41558</c:v>
                </c:pt>
                <c:pt idx="5375">
                  <c:v>41558</c:v>
                </c:pt>
                <c:pt idx="5376">
                  <c:v>41558</c:v>
                </c:pt>
                <c:pt idx="5377">
                  <c:v>41558</c:v>
                </c:pt>
                <c:pt idx="5378">
                  <c:v>41558</c:v>
                </c:pt>
                <c:pt idx="5379">
                  <c:v>41558</c:v>
                </c:pt>
                <c:pt idx="5380">
                  <c:v>41558</c:v>
                </c:pt>
                <c:pt idx="5381">
                  <c:v>41558</c:v>
                </c:pt>
                <c:pt idx="5382">
                  <c:v>41558</c:v>
                </c:pt>
                <c:pt idx="5383">
                  <c:v>41558</c:v>
                </c:pt>
                <c:pt idx="5384">
                  <c:v>41558</c:v>
                </c:pt>
                <c:pt idx="5385">
                  <c:v>41558</c:v>
                </c:pt>
                <c:pt idx="5386">
                  <c:v>41558</c:v>
                </c:pt>
                <c:pt idx="5387">
                  <c:v>41558</c:v>
                </c:pt>
                <c:pt idx="5388">
                  <c:v>41558</c:v>
                </c:pt>
                <c:pt idx="5389">
                  <c:v>41558</c:v>
                </c:pt>
                <c:pt idx="5390">
                  <c:v>41558</c:v>
                </c:pt>
                <c:pt idx="5391">
                  <c:v>41558</c:v>
                </c:pt>
                <c:pt idx="5392">
                  <c:v>41558</c:v>
                </c:pt>
                <c:pt idx="5393">
                  <c:v>41558</c:v>
                </c:pt>
                <c:pt idx="5394">
                  <c:v>41559</c:v>
                </c:pt>
                <c:pt idx="5395">
                  <c:v>41559</c:v>
                </c:pt>
                <c:pt idx="5396">
                  <c:v>41559</c:v>
                </c:pt>
                <c:pt idx="5397">
                  <c:v>41559</c:v>
                </c:pt>
                <c:pt idx="5398">
                  <c:v>41559</c:v>
                </c:pt>
                <c:pt idx="5399">
                  <c:v>41559</c:v>
                </c:pt>
                <c:pt idx="5400">
                  <c:v>41559</c:v>
                </c:pt>
                <c:pt idx="5401">
                  <c:v>41559</c:v>
                </c:pt>
                <c:pt idx="5402">
                  <c:v>41559</c:v>
                </c:pt>
                <c:pt idx="5403">
                  <c:v>41559</c:v>
                </c:pt>
                <c:pt idx="5404">
                  <c:v>41559</c:v>
                </c:pt>
                <c:pt idx="5405">
                  <c:v>41559</c:v>
                </c:pt>
                <c:pt idx="5406">
                  <c:v>41559</c:v>
                </c:pt>
                <c:pt idx="5407">
                  <c:v>41559</c:v>
                </c:pt>
                <c:pt idx="5408">
                  <c:v>41559</c:v>
                </c:pt>
                <c:pt idx="5409">
                  <c:v>41559</c:v>
                </c:pt>
                <c:pt idx="5410">
                  <c:v>41559</c:v>
                </c:pt>
                <c:pt idx="5411">
                  <c:v>41559</c:v>
                </c:pt>
                <c:pt idx="5412">
                  <c:v>41559</c:v>
                </c:pt>
                <c:pt idx="5413">
                  <c:v>41560</c:v>
                </c:pt>
                <c:pt idx="5414">
                  <c:v>41560</c:v>
                </c:pt>
                <c:pt idx="5415">
                  <c:v>41560</c:v>
                </c:pt>
                <c:pt idx="5416">
                  <c:v>41560</c:v>
                </c:pt>
                <c:pt idx="5417">
                  <c:v>41560</c:v>
                </c:pt>
                <c:pt idx="5418">
                  <c:v>41560</c:v>
                </c:pt>
                <c:pt idx="5419">
                  <c:v>41560</c:v>
                </c:pt>
                <c:pt idx="5420">
                  <c:v>41560</c:v>
                </c:pt>
                <c:pt idx="5421">
                  <c:v>41560</c:v>
                </c:pt>
                <c:pt idx="5422">
                  <c:v>41560</c:v>
                </c:pt>
                <c:pt idx="5423">
                  <c:v>41560</c:v>
                </c:pt>
                <c:pt idx="5424">
                  <c:v>41560</c:v>
                </c:pt>
                <c:pt idx="5425">
                  <c:v>41560</c:v>
                </c:pt>
                <c:pt idx="5426">
                  <c:v>41560</c:v>
                </c:pt>
                <c:pt idx="5427">
                  <c:v>41560</c:v>
                </c:pt>
                <c:pt idx="5428">
                  <c:v>41560</c:v>
                </c:pt>
                <c:pt idx="5429">
                  <c:v>41560</c:v>
                </c:pt>
                <c:pt idx="5430">
                  <c:v>41560</c:v>
                </c:pt>
                <c:pt idx="5431">
                  <c:v>41560</c:v>
                </c:pt>
                <c:pt idx="5432">
                  <c:v>41560</c:v>
                </c:pt>
                <c:pt idx="5433">
                  <c:v>41561</c:v>
                </c:pt>
                <c:pt idx="5434">
                  <c:v>41561</c:v>
                </c:pt>
                <c:pt idx="5435">
                  <c:v>41561</c:v>
                </c:pt>
                <c:pt idx="5436">
                  <c:v>41561</c:v>
                </c:pt>
                <c:pt idx="5437">
                  <c:v>41561</c:v>
                </c:pt>
                <c:pt idx="5438">
                  <c:v>41561</c:v>
                </c:pt>
                <c:pt idx="5439">
                  <c:v>41561</c:v>
                </c:pt>
                <c:pt idx="5440">
                  <c:v>41561</c:v>
                </c:pt>
                <c:pt idx="5441">
                  <c:v>41561</c:v>
                </c:pt>
                <c:pt idx="5442">
                  <c:v>41561</c:v>
                </c:pt>
                <c:pt idx="5443">
                  <c:v>41561</c:v>
                </c:pt>
                <c:pt idx="5444">
                  <c:v>41561</c:v>
                </c:pt>
                <c:pt idx="5445">
                  <c:v>41561</c:v>
                </c:pt>
                <c:pt idx="5446">
                  <c:v>41561</c:v>
                </c:pt>
                <c:pt idx="5447">
                  <c:v>41561</c:v>
                </c:pt>
                <c:pt idx="5448">
                  <c:v>41561</c:v>
                </c:pt>
                <c:pt idx="5449">
                  <c:v>41561</c:v>
                </c:pt>
                <c:pt idx="5450">
                  <c:v>41561</c:v>
                </c:pt>
                <c:pt idx="5451">
                  <c:v>41561</c:v>
                </c:pt>
                <c:pt idx="5452">
                  <c:v>41561</c:v>
                </c:pt>
                <c:pt idx="5453">
                  <c:v>41562</c:v>
                </c:pt>
                <c:pt idx="5454">
                  <c:v>41562</c:v>
                </c:pt>
                <c:pt idx="5455">
                  <c:v>41562</c:v>
                </c:pt>
                <c:pt idx="5456">
                  <c:v>41562</c:v>
                </c:pt>
                <c:pt idx="5457">
                  <c:v>41562</c:v>
                </c:pt>
                <c:pt idx="5458">
                  <c:v>41562</c:v>
                </c:pt>
                <c:pt idx="5459">
                  <c:v>41562</c:v>
                </c:pt>
                <c:pt idx="5460">
                  <c:v>41562</c:v>
                </c:pt>
                <c:pt idx="5461">
                  <c:v>41562</c:v>
                </c:pt>
                <c:pt idx="5462">
                  <c:v>41562</c:v>
                </c:pt>
                <c:pt idx="5463">
                  <c:v>41562</c:v>
                </c:pt>
                <c:pt idx="5464">
                  <c:v>41562</c:v>
                </c:pt>
                <c:pt idx="5465">
                  <c:v>41562</c:v>
                </c:pt>
                <c:pt idx="5466">
                  <c:v>41562</c:v>
                </c:pt>
                <c:pt idx="5467">
                  <c:v>41562</c:v>
                </c:pt>
                <c:pt idx="5468">
                  <c:v>41562</c:v>
                </c:pt>
                <c:pt idx="5469">
                  <c:v>41562</c:v>
                </c:pt>
                <c:pt idx="5470">
                  <c:v>41562</c:v>
                </c:pt>
                <c:pt idx="5471">
                  <c:v>41562</c:v>
                </c:pt>
                <c:pt idx="5472">
                  <c:v>41562</c:v>
                </c:pt>
                <c:pt idx="5473">
                  <c:v>41563</c:v>
                </c:pt>
                <c:pt idx="5474">
                  <c:v>41563</c:v>
                </c:pt>
                <c:pt idx="5475">
                  <c:v>41563</c:v>
                </c:pt>
                <c:pt idx="5476">
                  <c:v>41563</c:v>
                </c:pt>
                <c:pt idx="5477">
                  <c:v>41563</c:v>
                </c:pt>
                <c:pt idx="5478">
                  <c:v>41563</c:v>
                </c:pt>
                <c:pt idx="5479">
                  <c:v>41563</c:v>
                </c:pt>
                <c:pt idx="5480">
                  <c:v>41563</c:v>
                </c:pt>
                <c:pt idx="5481">
                  <c:v>41563</c:v>
                </c:pt>
                <c:pt idx="5482">
                  <c:v>41563</c:v>
                </c:pt>
                <c:pt idx="5483">
                  <c:v>41563</c:v>
                </c:pt>
                <c:pt idx="5484">
                  <c:v>41563</c:v>
                </c:pt>
                <c:pt idx="5485">
                  <c:v>41563</c:v>
                </c:pt>
                <c:pt idx="5486">
                  <c:v>41563</c:v>
                </c:pt>
                <c:pt idx="5487">
                  <c:v>41563</c:v>
                </c:pt>
                <c:pt idx="5488">
                  <c:v>41563</c:v>
                </c:pt>
                <c:pt idx="5489">
                  <c:v>41563</c:v>
                </c:pt>
                <c:pt idx="5490">
                  <c:v>41563</c:v>
                </c:pt>
                <c:pt idx="5491">
                  <c:v>41563</c:v>
                </c:pt>
                <c:pt idx="5492">
                  <c:v>41563</c:v>
                </c:pt>
                <c:pt idx="5493">
                  <c:v>41564</c:v>
                </c:pt>
                <c:pt idx="5494">
                  <c:v>41564</c:v>
                </c:pt>
                <c:pt idx="5495">
                  <c:v>41564</c:v>
                </c:pt>
                <c:pt idx="5496">
                  <c:v>41564</c:v>
                </c:pt>
                <c:pt idx="5497">
                  <c:v>41564</c:v>
                </c:pt>
                <c:pt idx="5498">
                  <c:v>41564</c:v>
                </c:pt>
                <c:pt idx="5499">
                  <c:v>41564</c:v>
                </c:pt>
                <c:pt idx="5500">
                  <c:v>41564</c:v>
                </c:pt>
                <c:pt idx="5501">
                  <c:v>41564</c:v>
                </c:pt>
                <c:pt idx="5502">
                  <c:v>41564</c:v>
                </c:pt>
                <c:pt idx="5503">
                  <c:v>41564</c:v>
                </c:pt>
                <c:pt idx="5504">
                  <c:v>41564</c:v>
                </c:pt>
                <c:pt idx="5505">
                  <c:v>41564</c:v>
                </c:pt>
                <c:pt idx="5506">
                  <c:v>41564</c:v>
                </c:pt>
                <c:pt idx="5507">
                  <c:v>41564</c:v>
                </c:pt>
                <c:pt idx="5508">
                  <c:v>41564</c:v>
                </c:pt>
                <c:pt idx="5509">
                  <c:v>41564</c:v>
                </c:pt>
                <c:pt idx="5510">
                  <c:v>41564</c:v>
                </c:pt>
                <c:pt idx="5511">
                  <c:v>41564</c:v>
                </c:pt>
                <c:pt idx="5512">
                  <c:v>41565</c:v>
                </c:pt>
                <c:pt idx="5513">
                  <c:v>41565</c:v>
                </c:pt>
                <c:pt idx="5514">
                  <c:v>41565</c:v>
                </c:pt>
                <c:pt idx="5515">
                  <c:v>41565</c:v>
                </c:pt>
                <c:pt idx="5516">
                  <c:v>41565</c:v>
                </c:pt>
                <c:pt idx="5517">
                  <c:v>41565</c:v>
                </c:pt>
                <c:pt idx="5518">
                  <c:v>41565</c:v>
                </c:pt>
                <c:pt idx="5519">
                  <c:v>41565</c:v>
                </c:pt>
                <c:pt idx="5520">
                  <c:v>41565</c:v>
                </c:pt>
                <c:pt idx="5521">
                  <c:v>41565</c:v>
                </c:pt>
                <c:pt idx="5522">
                  <c:v>41565</c:v>
                </c:pt>
                <c:pt idx="5523">
                  <c:v>41565</c:v>
                </c:pt>
                <c:pt idx="5524">
                  <c:v>41565</c:v>
                </c:pt>
                <c:pt idx="5525">
                  <c:v>41565</c:v>
                </c:pt>
                <c:pt idx="5526">
                  <c:v>41565</c:v>
                </c:pt>
                <c:pt idx="5527">
                  <c:v>41565</c:v>
                </c:pt>
                <c:pt idx="5528">
                  <c:v>41565</c:v>
                </c:pt>
                <c:pt idx="5529">
                  <c:v>41565</c:v>
                </c:pt>
                <c:pt idx="5530">
                  <c:v>41566</c:v>
                </c:pt>
                <c:pt idx="5531">
                  <c:v>41566</c:v>
                </c:pt>
                <c:pt idx="5532">
                  <c:v>41566</c:v>
                </c:pt>
                <c:pt idx="5533">
                  <c:v>41566</c:v>
                </c:pt>
                <c:pt idx="5534">
                  <c:v>41566</c:v>
                </c:pt>
                <c:pt idx="5535">
                  <c:v>41566</c:v>
                </c:pt>
                <c:pt idx="5536">
                  <c:v>41566</c:v>
                </c:pt>
                <c:pt idx="5537">
                  <c:v>41566</c:v>
                </c:pt>
                <c:pt idx="5538">
                  <c:v>41566</c:v>
                </c:pt>
                <c:pt idx="5539">
                  <c:v>41566</c:v>
                </c:pt>
                <c:pt idx="5540">
                  <c:v>41566</c:v>
                </c:pt>
                <c:pt idx="5541">
                  <c:v>41566</c:v>
                </c:pt>
                <c:pt idx="5542">
                  <c:v>41566</c:v>
                </c:pt>
                <c:pt idx="5543">
                  <c:v>41566</c:v>
                </c:pt>
                <c:pt idx="5544">
                  <c:v>41566</c:v>
                </c:pt>
                <c:pt idx="5545">
                  <c:v>41566</c:v>
                </c:pt>
                <c:pt idx="5546">
                  <c:v>41566</c:v>
                </c:pt>
                <c:pt idx="5547">
                  <c:v>41566</c:v>
                </c:pt>
                <c:pt idx="5548">
                  <c:v>41566</c:v>
                </c:pt>
                <c:pt idx="5549">
                  <c:v>41566</c:v>
                </c:pt>
                <c:pt idx="5550">
                  <c:v>41567</c:v>
                </c:pt>
                <c:pt idx="5551">
                  <c:v>41567</c:v>
                </c:pt>
                <c:pt idx="5552">
                  <c:v>41567</c:v>
                </c:pt>
                <c:pt idx="5553">
                  <c:v>41567</c:v>
                </c:pt>
                <c:pt idx="5554">
                  <c:v>41567</c:v>
                </c:pt>
                <c:pt idx="5555">
                  <c:v>41567</c:v>
                </c:pt>
                <c:pt idx="5556">
                  <c:v>41567</c:v>
                </c:pt>
                <c:pt idx="5557">
                  <c:v>41567</c:v>
                </c:pt>
                <c:pt idx="5558">
                  <c:v>41567</c:v>
                </c:pt>
                <c:pt idx="5559">
                  <c:v>41567</c:v>
                </c:pt>
                <c:pt idx="5560">
                  <c:v>41567</c:v>
                </c:pt>
                <c:pt idx="5561">
                  <c:v>41567</c:v>
                </c:pt>
                <c:pt idx="5562">
                  <c:v>41567</c:v>
                </c:pt>
                <c:pt idx="5563">
                  <c:v>41567</c:v>
                </c:pt>
                <c:pt idx="5564">
                  <c:v>41567</c:v>
                </c:pt>
                <c:pt idx="5565">
                  <c:v>41567</c:v>
                </c:pt>
                <c:pt idx="5566">
                  <c:v>41567</c:v>
                </c:pt>
                <c:pt idx="5567">
                  <c:v>41567</c:v>
                </c:pt>
                <c:pt idx="5568">
                  <c:v>41567</c:v>
                </c:pt>
                <c:pt idx="5569">
                  <c:v>41567</c:v>
                </c:pt>
                <c:pt idx="5570">
                  <c:v>41568</c:v>
                </c:pt>
                <c:pt idx="5571">
                  <c:v>41568</c:v>
                </c:pt>
                <c:pt idx="5572">
                  <c:v>41568</c:v>
                </c:pt>
                <c:pt idx="5573">
                  <c:v>41568</c:v>
                </c:pt>
                <c:pt idx="5574">
                  <c:v>41568</c:v>
                </c:pt>
                <c:pt idx="5575">
                  <c:v>41568</c:v>
                </c:pt>
                <c:pt idx="5576">
                  <c:v>41568</c:v>
                </c:pt>
                <c:pt idx="5577">
                  <c:v>41568</c:v>
                </c:pt>
                <c:pt idx="5578">
                  <c:v>41568</c:v>
                </c:pt>
                <c:pt idx="5579">
                  <c:v>41568</c:v>
                </c:pt>
                <c:pt idx="5580">
                  <c:v>41568</c:v>
                </c:pt>
                <c:pt idx="5581">
                  <c:v>41568</c:v>
                </c:pt>
                <c:pt idx="5582">
                  <c:v>41568</c:v>
                </c:pt>
                <c:pt idx="5583">
                  <c:v>41568</c:v>
                </c:pt>
                <c:pt idx="5584">
                  <c:v>41568</c:v>
                </c:pt>
                <c:pt idx="5585">
                  <c:v>41568</c:v>
                </c:pt>
                <c:pt idx="5586">
                  <c:v>41568</c:v>
                </c:pt>
                <c:pt idx="5587">
                  <c:v>41568</c:v>
                </c:pt>
                <c:pt idx="5588">
                  <c:v>41568</c:v>
                </c:pt>
                <c:pt idx="5589">
                  <c:v>41569</c:v>
                </c:pt>
                <c:pt idx="5590">
                  <c:v>41569</c:v>
                </c:pt>
                <c:pt idx="5591">
                  <c:v>41569</c:v>
                </c:pt>
                <c:pt idx="5592">
                  <c:v>41569</c:v>
                </c:pt>
                <c:pt idx="5593">
                  <c:v>41569</c:v>
                </c:pt>
                <c:pt idx="5594">
                  <c:v>41569</c:v>
                </c:pt>
                <c:pt idx="5595">
                  <c:v>41569</c:v>
                </c:pt>
                <c:pt idx="5596">
                  <c:v>41569</c:v>
                </c:pt>
                <c:pt idx="5597">
                  <c:v>41569</c:v>
                </c:pt>
                <c:pt idx="5598">
                  <c:v>41569</c:v>
                </c:pt>
                <c:pt idx="5599">
                  <c:v>41569</c:v>
                </c:pt>
                <c:pt idx="5600">
                  <c:v>41569</c:v>
                </c:pt>
                <c:pt idx="5601">
                  <c:v>41569</c:v>
                </c:pt>
                <c:pt idx="5602">
                  <c:v>41569</c:v>
                </c:pt>
                <c:pt idx="5603">
                  <c:v>41569</c:v>
                </c:pt>
                <c:pt idx="5604">
                  <c:v>41569</c:v>
                </c:pt>
                <c:pt idx="5605">
                  <c:v>41569</c:v>
                </c:pt>
                <c:pt idx="5606">
                  <c:v>41569</c:v>
                </c:pt>
                <c:pt idx="5607">
                  <c:v>41569</c:v>
                </c:pt>
                <c:pt idx="5608">
                  <c:v>41569</c:v>
                </c:pt>
                <c:pt idx="5609">
                  <c:v>41570</c:v>
                </c:pt>
                <c:pt idx="5610">
                  <c:v>41570</c:v>
                </c:pt>
                <c:pt idx="5611">
                  <c:v>41570</c:v>
                </c:pt>
                <c:pt idx="5612">
                  <c:v>41570</c:v>
                </c:pt>
                <c:pt idx="5613">
                  <c:v>41570</c:v>
                </c:pt>
                <c:pt idx="5614">
                  <c:v>41570</c:v>
                </c:pt>
                <c:pt idx="5615">
                  <c:v>41570</c:v>
                </c:pt>
                <c:pt idx="5616">
                  <c:v>41570</c:v>
                </c:pt>
                <c:pt idx="5617">
                  <c:v>41570</c:v>
                </c:pt>
                <c:pt idx="5618">
                  <c:v>41570</c:v>
                </c:pt>
                <c:pt idx="5619">
                  <c:v>41570</c:v>
                </c:pt>
                <c:pt idx="5620">
                  <c:v>41570</c:v>
                </c:pt>
                <c:pt idx="5621">
                  <c:v>41571</c:v>
                </c:pt>
                <c:pt idx="5622">
                  <c:v>41571</c:v>
                </c:pt>
                <c:pt idx="5623">
                  <c:v>41571</c:v>
                </c:pt>
                <c:pt idx="5624">
                  <c:v>41571</c:v>
                </c:pt>
                <c:pt idx="5625">
                  <c:v>41572</c:v>
                </c:pt>
                <c:pt idx="5626">
                  <c:v>41572</c:v>
                </c:pt>
                <c:pt idx="5627">
                  <c:v>41572</c:v>
                </c:pt>
                <c:pt idx="5628">
                  <c:v>41572</c:v>
                </c:pt>
                <c:pt idx="5629">
                  <c:v>41572</c:v>
                </c:pt>
                <c:pt idx="5630">
                  <c:v>41572</c:v>
                </c:pt>
                <c:pt idx="5631">
                  <c:v>41572</c:v>
                </c:pt>
                <c:pt idx="5632">
                  <c:v>41572</c:v>
                </c:pt>
                <c:pt idx="5633">
                  <c:v>41572</c:v>
                </c:pt>
                <c:pt idx="5634">
                  <c:v>41572</c:v>
                </c:pt>
                <c:pt idx="5635">
                  <c:v>41572</c:v>
                </c:pt>
                <c:pt idx="5636">
                  <c:v>41572</c:v>
                </c:pt>
                <c:pt idx="5637">
                  <c:v>41572</c:v>
                </c:pt>
                <c:pt idx="5638">
                  <c:v>41572</c:v>
                </c:pt>
                <c:pt idx="5639">
                  <c:v>41572</c:v>
                </c:pt>
                <c:pt idx="5640">
                  <c:v>41572</c:v>
                </c:pt>
                <c:pt idx="5641">
                  <c:v>41572</c:v>
                </c:pt>
                <c:pt idx="5642">
                  <c:v>41572</c:v>
                </c:pt>
                <c:pt idx="5643">
                  <c:v>41572</c:v>
                </c:pt>
                <c:pt idx="5644">
                  <c:v>41572</c:v>
                </c:pt>
                <c:pt idx="5645">
                  <c:v>41573</c:v>
                </c:pt>
                <c:pt idx="5646">
                  <c:v>41573</c:v>
                </c:pt>
                <c:pt idx="5647">
                  <c:v>41573</c:v>
                </c:pt>
                <c:pt idx="5648">
                  <c:v>41573</c:v>
                </c:pt>
                <c:pt idx="5649">
                  <c:v>41573</c:v>
                </c:pt>
                <c:pt idx="5650">
                  <c:v>41573</c:v>
                </c:pt>
                <c:pt idx="5651">
                  <c:v>41573</c:v>
                </c:pt>
                <c:pt idx="5652">
                  <c:v>41573</c:v>
                </c:pt>
                <c:pt idx="5653">
                  <c:v>41573</c:v>
                </c:pt>
                <c:pt idx="5654">
                  <c:v>41573</c:v>
                </c:pt>
                <c:pt idx="5655">
                  <c:v>41573</c:v>
                </c:pt>
                <c:pt idx="5656">
                  <c:v>41573</c:v>
                </c:pt>
                <c:pt idx="5657">
                  <c:v>41573</c:v>
                </c:pt>
                <c:pt idx="5658">
                  <c:v>41573</c:v>
                </c:pt>
                <c:pt idx="5659">
                  <c:v>41573</c:v>
                </c:pt>
                <c:pt idx="5660">
                  <c:v>41573</c:v>
                </c:pt>
                <c:pt idx="5661">
                  <c:v>41573</c:v>
                </c:pt>
                <c:pt idx="5662">
                  <c:v>41573</c:v>
                </c:pt>
                <c:pt idx="5663">
                  <c:v>41573</c:v>
                </c:pt>
                <c:pt idx="5664">
                  <c:v>41573</c:v>
                </c:pt>
                <c:pt idx="5665">
                  <c:v>41574</c:v>
                </c:pt>
                <c:pt idx="5666">
                  <c:v>41574</c:v>
                </c:pt>
                <c:pt idx="5667">
                  <c:v>41574</c:v>
                </c:pt>
                <c:pt idx="5668">
                  <c:v>41574</c:v>
                </c:pt>
                <c:pt idx="5669">
                  <c:v>41574</c:v>
                </c:pt>
                <c:pt idx="5670">
                  <c:v>41574</c:v>
                </c:pt>
                <c:pt idx="5671">
                  <c:v>41574</c:v>
                </c:pt>
                <c:pt idx="5672">
                  <c:v>41574</c:v>
                </c:pt>
                <c:pt idx="5673">
                  <c:v>41574</c:v>
                </c:pt>
                <c:pt idx="5674">
                  <c:v>41574</c:v>
                </c:pt>
                <c:pt idx="5675">
                  <c:v>41574</c:v>
                </c:pt>
                <c:pt idx="5676">
                  <c:v>41574</c:v>
                </c:pt>
                <c:pt idx="5677">
                  <c:v>41574</c:v>
                </c:pt>
                <c:pt idx="5678">
                  <c:v>41574</c:v>
                </c:pt>
                <c:pt idx="5679">
                  <c:v>41574</c:v>
                </c:pt>
                <c:pt idx="5680">
                  <c:v>41574</c:v>
                </c:pt>
                <c:pt idx="5681">
                  <c:v>41574</c:v>
                </c:pt>
                <c:pt idx="5682">
                  <c:v>41574</c:v>
                </c:pt>
                <c:pt idx="5683">
                  <c:v>41574</c:v>
                </c:pt>
                <c:pt idx="5684">
                  <c:v>41574</c:v>
                </c:pt>
                <c:pt idx="5685">
                  <c:v>41575</c:v>
                </c:pt>
                <c:pt idx="5686">
                  <c:v>41575</c:v>
                </c:pt>
                <c:pt idx="5687">
                  <c:v>41575</c:v>
                </c:pt>
                <c:pt idx="5688">
                  <c:v>41575</c:v>
                </c:pt>
                <c:pt idx="5689">
                  <c:v>41575</c:v>
                </c:pt>
                <c:pt idx="5690">
                  <c:v>41575</c:v>
                </c:pt>
                <c:pt idx="5691">
                  <c:v>41575</c:v>
                </c:pt>
                <c:pt idx="5692">
                  <c:v>41575</c:v>
                </c:pt>
                <c:pt idx="5693">
                  <c:v>41575</c:v>
                </c:pt>
                <c:pt idx="5694">
                  <c:v>41575</c:v>
                </c:pt>
                <c:pt idx="5695">
                  <c:v>41575</c:v>
                </c:pt>
                <c:pt idx="5696">
                  <c:v>41575</c:v>
                </c:pt>
                <c:pt idx="5697">
                  <c:v>41575</c:v>
                </c:pt>
                <c:pt idx="5698">
                  <c:v>41575</c:v>
                </c:pt>
                <c:pt idx="5699">
                  <c:v>41575</c:v>
                </c:pt>
                <c:pt idx="5700">
                  <c:v>41575</c:v>
                </c:pt>
                <c:pt idx="5701">
                  <c:v>41575</c:v>
                </c:pt>
                <c:pt idx="5702">
                  <c:v>41575</c:v>
                </c:pt>
                <c:pt idx="5703">
                  <c:v>41575</c:v>
                </c:pt>
                <c:pt idx="5704">
                  <c:v>41576</c:v>
                </c:pt>
                <c:pt idx="5705">
                  <c:v>41576</c:v>
                </c:pt>
                <c:pt idx="5706">
                  <c:v>41576</c:v>
                </c:pt>
                <c:pt idx="5707">
                  <c:v>41576</c:v>
                </c:pt>
                <c:pt idx="5708">
                  <c:v>41576</c:v>
                </c:pt>
                <c:pt idx="5709">
                  <c:v>41576</c:v>
                </c:pt>
                <c:pt idx="5710">
                  <c:v>41576</c:v>
                </c:pt>
                <c:pt idx="5711">
                  <c:v>41576</c:v>
                </c:pt>
                <c:pt idx="5712">
                  <c:v>41576</c:v>
                </c:pt>
                <c:pt idx="5713">
                  <c:v>41576</c:v>
                </c:pt>
                <c:pt idx="5714">
                  <c:v>41576</c:v>
                </c:pt>
                <c:pt idx="5715">
                  <c:v>41576</c:v>
                </c:pt>
                <c:pt idx="5716">
                  <c:v>41576</c:v>
                </c:pt>
                <c:pt idx="5717">
                  <c:v>41576</c:v>
                </c:pt>
                <c:pt idx="5718">
                  <c:v>41576</c:v>
                </c:pt>
                <c:pt idx="5719">
                  <c:v>41576</c:v>
                </c:pt>
                <c:pt idx="5720">
                  <c:v>41576</c:v>
                </c:pt>
                <c:pt idx="5721">
                  <c:v>41576</c:v>
                </c:pt>
                <c:pt idx="5722">
                  <c:v>41576</c:v>
                </c:pt>
                <c:pt idx="5723">
                  <c:v>41576</c:v>
                </c:pt>
                <c:pt idx="5724">
                  <c:v>41577</c:v>
                </c:pt>
                <c:pt idx="5725">
                  <c:v>41577</c:v>
                </c:pt>
                <c:pt idx="5726">
                  <c:v>41577</c:v>
                </c:pt>
                <c:pt idx="5727">
                  <c:v>41577</c:v>
                </c:pt>
                <c:pt idx="5728">
                  <c:v>41577</c:v>
                </c:pt>
                <c:pt idx="5729">
                  <c:v>41577</c:v>
                </c:pt>
                <c:pt idx="5730">
                  <c:v>41577</c:v>
                </c:pt>
                <c:pt idx="5731">
                  <c:v>41577</c:v>
                </c:pt>
                <c:pt idx="5732">
                  <c:v>41577</c:v>
                </c:pt>
                <c:pt idx="5733">
                  <c:v>41577</c:v>
                </c:pt>
                <c:pt idx="5734">
                  <c:v>41577</c:v>
                </c:pt>
                <c:pt idx="5735">
                  <c:v>41577</c:v>
                </c:pt>
                <c:pt idx="5736">
                  <c:v>41577</c:v>
                </c:pt>
                <c:pt idx="5737">
                  <c:v>41577</c:v>
                </c:pt>
                <c:pt idx="5738">
                  <c:v>41577</c:v>
                </c:pt>
                <c:pt idx="5739">
                  <c:v>41577</c:v>
                </c:pt>
                <c:pt idx="5740">
                  <c:v>41577</c:v>
                </c:pt>
                <c:pt idx="5741">
                  <c:v>41577</c:v>
                </c:pt>
                <c:pt idx="5742">
                  <c:v>41577</c:v>
                </c:pt>
                <c:pt idx="5743">
                  <c:v>41577</c:v>
                </c:pt>
                <c:pt idx="5744">
                  <c:v>41578</c:v>
                </c:pt>
                <c:pt idx="5745">
                  <c:v>41578</c:v>
                </c:pt>
                <c:pt idx="5746">
                  <c:v>41578</c:v>
                </c:pt>
                <c:pt idx="5747">
                  <c:v>41578</c:v>
                </c:pt>
                <c:pt idx="5748">
                  <c:v>41578</c:v>
                </c:pt>
                <c:pt idx="5749">
                  <c:v>41578</c:v>
                </c:pt>
                <c:pt idx="5750">
                  <c:v>41578</c:v>
                </c:pt>
                <c:pt idx="5751">
                  <c:v>41578</c:v>
                </c:pt>
                <c:pt idx="5752">
                  <c:v>41578</c:v>
                </c:pt>
                <c:pt idx="5753">
                  <c:v>41578</c:v>
                </c:pt>
                <c:pt idx="5754">
                  <c:v>41578</c:v>
                </c:pt>
                <c:pt idx="5755">
                  <c:v>41578</c:v>
                </c:pt>
                <c:pt idx="5756">
                  <c:v>41578</c:v>
                </c:pt>
                <c:pt idx="5757">
                  <c:v>41578</c:v>
                </c:pt>
                <c:pt idx="5758">
                  <c:v>41578</c:v>
                </c:pt>
                <c:pt idx="5759">
                  <c:v>41578</c:v>
                </c:pt>
                <c:pt idx="5760">
                  <c:v>41578</c:v>
                </c:pt>
                <c:pt idx="5761">
                  <c:v>41578</c:v>
                </c:pt>
                <c:pt idx="5762">
                  <c:v>41578</c:v>
                </c:pt>
                <c:pt idx="5763">
                  <c:v>41578</c:v>
                </c:pt>
                <c:pt idx="5764">
                  <c:v>41579</c:v>
                </c:pt>
                <c:pt idx="5765">
                  <c:v>41579</c:v>
                </c:pt>
                <c:pt idx="5766">
                  <c:v>41579</c:v>
                </c:pt>
                <c:pt idx="5767">
                  <c:v>41579</c:v>
                </c:pt>
                <c:pt idx="5768">
                  <c:v>41579</c:v>
                </c:pt>
                <c:pt idx="5769">
                  <c:v>41579</c:v>
                </c:pt>
                <c:pt idx="5770">
                  <c:v>41579</c:v>
                </c:pt>
                <c:pt idx="5771">
                  <c:v>41579</c:v>
                </c:pt>
                <c:pt idx="5772">
                  <c:v>41579</c:v>
                </c:pt>
                <c:pt idx="5773">
                  <c:v>41579</c:v>
                </c:pt>
                <c:pt idx="5774">
                  <c:v>41579</c:v>
                </c:pt>
                <c:pt idx="5775">
                  <c:v>41579</c:v>
                </c:pt>
                <c:pt idx="5776">
                  <c:v>41579</c:v>
                </c:pt>
                <c:pt idx="5777">
                  <c:v>41579</c:v>
                </c:pt>
                <c:pt idx="5778">
                  <c:v>41579</c:v>
                </c:pt>
                <c:pt idx="5779">
                  <c:v>41579</c:v>
                </c:pt>
                <c:pt idx="5780">
                  <c:v>41579</c:v>
                </c:pt>
                <c:pt idx="5781">
                  <c:v>41579</c:v>
                </c:pt>
                <c:pt idx="5782">
                  <c:v>41579</c:v>
                </c:pt>
                <c:pt idx="5783">
                  <c:v>41579</c:v>
                </c:pt>
                <c:pt idx="5784">
                  <c:v>41580</c:v>
                </c:pt>
                <c:pt idx="5785">
                  <c:v>41580</c:v>
                </c:pt>
                <c:pt idx="5786">
                  <c:v>41580</c:v>
                </c:pt>
                <c:pt idx="5787">
                  <c:v>41580</c:v>
                </c:pt>
                <c:pt idx="5788">
                  <c:v>41580</c:v>
                </c:pt>
                <c:pt idx="5789">
                  <c:v>41580</c:v>
                </c:pt>
                <c:pt idx="5790">
                  <c:v>41580</c:v>
                </c:pt>
                <c:pt idx="5791">
                  <c:v>41580</c:v>
                </c:pt>
                <c:pt idx="5792">
                  <c:v>41580</c:v>
                </c:pt>
                <c:pt idx="5793">
                  <c:v>41580</c:v>
                </c:pt>
                <c:pt idx="5794">
                  <c:v>41580</c:v>
                </c:pt>
                <c:pt idx="5795">
                  <c:v>41580</c:v>
                </c:pt>
                <c:pt idx="5796">
                  <c:v>41580</c:v>
                </c:pt>
                <c:pt idx="5797">
                  <c:v>41580</c:v>
                </c:pt>
                <c:pt idx="5798">
                  <c:v>41580</c:v>
                </c:pt>
                <c:pt idx="5799">
                  <c:v>41580</c:v>
                </c:pt>
                <c:pt idx="5800">
                  <c:v>41580</c:v>
                </c:pt>
                <c:pt idx="5801">
                  <c:v>41580</c:v>
                </c:pt>
                <c:pt idx="5802">
                  <c:v>41580</c:v>
                </c:pt>
                <c:pt idx="5803">
                  <c:v>41581</c:v>
                </c:pt>
                <c:pt idx="5804">
                  <c:v>41581</c:v>
                </c:pt>
                <c:pt idx="5805">
                  <c:v>41581</c:v>
                </c:pt>
                <c:pt idx="5806">
                  <c:v>41581</c:v>
                </c:pt>
                <c:pt idx="5807">
                  <c:v>41581</c:v>
                </c:pt>
                <c:pt idx="5808">
                  <c:v>41581</c:v>
                </c:pt>
                <c:pt idx="5809">
                  <c:v>41581</c:v>
                </c:pt>
                <c:pt idx="5810">
                  <c:v>41581</c:v>
                </c:pt>
                <c:pt idx="5811">
                  <c:v>41581</c:v>
                </c:pt>
                <c:pt idx="5812">
                  <c:v>41581</c:v>
                </c:pt>
                <c:pt idx="5813">
                  <c:v>41581</c:v>
                </c:pt>
                <c:pt idx="5814">
                  <c:v>41581</c:v>
                </c:pt>
                <c:pt idx="5815">
                  <c:v>41581</c:v>
                </c:pt>
                <c:pt idx="5816">
                  <c:v>41581</c:v>
                </c:pt>
                <c:pt idx="5817">
                  <c:v>41581</c:v>
                </c:pt>
                <c:pt idx="5818">
                  <c:v>41581</c:v>
                </c:pt>
                <c:pt idx="5819">
                  <c:v>41581</c:v>
                </c:pt>
                <c:pt idx="5820">
                  <c:v>41581</c:v>
                </c:pt>
                <c:pt idx="5821">
                  <c:v>41581</c:v>
                </c:pt>
                <c:pt idx="5822">
                  <c:v>41581</c:v>
                </c:pt>
                <c:pt idx="5823">
                  <c:v>41582</c:v>
                </c:pt>
                <c:pt idx="5824">
                  <c:v>41582</c:v>
                </c:pt>
                <c:pt idx="5825">
                  <c:v>41582</c:v>
                </c:pt>
                <c:pt idx="5826">
                  <c:v>41582</c:v>
                </c:pt>
                <c:pt idx="5827">
                  <c:v>41582</c:v>
                </c:pt>
                <c:pt idx="5828">
                  <c:v>41582</c:v>
                </c:pt>
                <c:pt idx="5829">
                  <c:v>41582</c:v>
                </c:pt>
                <c:pt idx="5830">
                  <c:v>41582</c:v>
                </c:pt>
                <c:pt idx="5831">
                  <c:v>41582</c:v>
                </c:pt>
                <c:pt idx="5832">
                  <c:v>41582</c:v>
                </c:pt>
                <c:pt idx="5833">
                  <c:v>41582</c:v>
                </c:pt>
                <c:pt idx="5834">
                  <c:v>41582</c:v>
                </c:pt>
                <c:pt idx="5835">
                  <c:v>41582</c:v>
                </c:pt>
                <c:pt idx="5836">
                  <c:v>41582</c:v>
                </c:pt>
                <c:pt idx="5837">
                  <c:v>41582</c:v>
                </c:pt>
                <c:pt idx="5838">
                  <c:v>41582</c:v>
                </c:pt>
                <c:pt idx="5839">
                  <c:v>41582</c:v>
                </c:pt>
                <c:pt idx="5840">
                  <c:v>41582</c:v>
                </c:pt>
                <c:pt idx="5841">
                  <c:v>41582</c:v>
                </c:pt>
                <c:pt idx="5842">
                  <c:v>41582</c:v>
                </c:pt>
                <c:pt idx="5843">
                  <c:v>41583</c:v>
                </c:pt>
                <c:pt idx="5844">
                  <c:v>41583</c:v>
                </c:pt>
                <c:pt idx="5845">
                  <c:v>41583</c:v>
                </c:pt>
                <c:pt idx="5846">
                  <c:v>41583</c:v>
                </c:pt>
                <c:pt idx="5847">
                  <c:v>41583</c:v>
                </c:pt>
                <c:pt idx="5848">
                  <c:v>41583</c:v>
                </c:pt>
                <c:pt idx="5849">
                  <c:v>41583</c:v>
                </c:pt>
                <c:pt idx="5850">
                  <c:v>41583</c:v>
                </c:pt>
                <c:pt idx="5851">
                  <c:v>41583</c:v>
                </c:pt>
                <c:pt idx="5852">
                  <c:v>41583</c:v>
                </c:pt>
                <c:pt idx="5853">
                  <c:v>41583</c:v>
                </c:pt>
                <c:pt idx="5854">
                  <c:v>41583</c:v>
                </c:pt>
                <c:pt idx="5855">
                  <c:v>41583</c:v>
                </c:pt>
                <c:pt idx="5856">
                  <c:v>41583</c:v>
                </c:pt>
                <c:pt idx="5857">
                  <c:v>41583</c:v>
                </c:pt>
                <c:pt idx="5858">
                  <c:v>41583</c:v>
                </c:pt>
                <c:pt idx="5859">
                  <c:v>41583</c:v>
                </c:pt>
                <c:pt idx="5860">
                  <c:v>41583</c:v>
                </c:pt>
                <c:pt idx="5861">
                  <c:v>41583</c:v>
                </c:pt>
                <c:pt idx="5862">
                  <c:v>41583</c:v>
                </c:pt>
                <c:pt idx="5863">
                  <c:v>41584</c:v>
                </c:pt>
                <c:pt idx="5864">
                  <c:v>41584</c:v>
                </c:pt>
                <c:pt idx="5865">
                  <c:v>41584</c:v>
                </c:pt>
                <c:pt idx="5866">
                  <c:v>41584</c:v>
                </c:pt>
                <c:pt idx="5867">
                  <c:v>41584</c:v>
                </c:pt>
                <c:pt idx="5868">
                  <c:v>41584</c:v>
                </c:pt>
                <c:pt idx="5869">
                  <c:v>41584</c:v>
                </c:pt>
                <c:pt idx="5870">
                  <c:v>41584</c:v>
                </c:pt>
                <c:pt idx="5871">
                  <c:v>41584</c:v>
                </c:pt>
                <c:pt idx="5872">
                  <c:v>41584</c:v>
                </c:pt>
                <c:pt idx="5873">
                  <c:v>41584</c:v>
                </c:pt>
                <c:pt idx="5874">
                  <c:v>41584</c:v>
                </c:pt>
                <c:pt idx="5875">
                  <c:v>41584</c:v>
                </c:pt>
                <c:pt idx="5876">
                  <c:v>41584</c:v>
                </c:pt>
                <c:pt idx="5877">
                  <c:v>41584</c:v>
                </c:pt>
                <c:pt idx="5878">
                  <c:v>41584</c:v>
                </c:pt>
                <c:pt idx="5879">
                  <c:v>41584</c:v>
                </c:pt>
                <c:pt idx="5880">
                  <c:v>41584</c:v>
                </c:pt>
                <c:pt idx="5881">
                  <c:v>41584</c:v>
                </c:pt>
                <c:pt idx="5882">
                  <c:v>41585</c:v>
                </c:pt>
                <c:pt idx="5883">
                  <c:v>41585</c:v>
                </c:pt>
                <c:pt idx="5884">
                  <c:v>41585</c:v>
                </c:pt>
                <c:pt idx="5885">
                  <c:v>41585</c:v>
                </c:pt>
                <c:pt idx="5886">
                  <c:v>41585</c:v>
                </c:pt>
                <c:pt idx="5887">
                  <c:v>41585</c:v>
                </c:pt>
                <c:pt idx="5888">
                  <c:v>41585</c:v>
                </c:pt>
                <c:pt idx="5889">
                  <c:v>41585</c:v>
                </c:pt>
                <c:pt idx="5890">
                  <c:v>41585</c:v>
                </c:pt>
                <c:pt idx="5891">
                  <c:v>41585</c:v>
                </c:pt>
                <c:pt idx="5892">
                  <c:v>41585</c:v>
                </c:pt>
                <c:pt idx="5893">
                  <c:v>41585</c:v>
                </c:pt>
                <c:pt idx="5894">
                  <c:v>41585</c:v>
                </c:pt>
                <c:pt idx="5895">
                  <c:v>41585</c:v>
                </c:pt>
                <c:pt idx="5896">
                  <c:v>41585</c:v>
                </c:pt>
                <c:pt idx="5897">
                  <c:v>41585</c:v>
                </c:pt>
                <c:pt idx="5898">
                  <c:v>41585</c:v>
                </c:pt>
                <c:pt idx="5899">
                  <c:v>41585</c:v>
                </c:pt>
                <c:pt idx="5900">
                  <c:v>41585</c:v>
                </c:pt>
                <c:pt idx="5901">
                  <c:v>41585</c:v>
                </c:pt>
                <c:pt idx="5902">
                  <c:v>41586</c:v>
                </c:pt>
                <c:pt idx="5903">
                  <c:v>41586</c:v>
                </c:pt>
                <c:pt idx="5904">
                  <c:v>41586</c:v>
                </c:pt>
                <c:pt idx="5905">
                  <c:v>41586</c:v>
                </c:pt>
                <c:pt idx="5906">
                  <c:v>41586</c:v>
                </c:pt>
                <c:pt idx="5907">
                  <c:v>41586</c:v>
                </c:pt>
                <c:pt idx="5908">
                  <c:v>41586</c:v>
                </c:pt>
                <c:pt idx="5909">
                  <c:v>41586</c:v>
                </c:pt>
                <c:pt idx="5910">
                  <c:v>41586</c:v>
                </c:pt>
                <c:pt idx="5911">
                  <c:v>41586</c:v>
                </c:pt>
                <c:pt idx="5912">
                  <c:v>41586</c:v>
                </c:pt>
                <c:pt idx="5913">
                  <c:v>41586</c:v>
                </c:pt>
                <c:pt idx="5914">
                  <c:v>41586</c:v>
                </c:pt>
                <c:pt idx="5915">
                  <c:v>41586</c:v>
                </c:pt>
                <c:pt idx="5916">
                  <c:v>41586</c:v>
                </c:pt>
                <c:pt idx="5917">
                  <c:v>41586</c:v>
                </c:pt>
                <c:pt idx="5918">
                  <c:v>41586</c:v>
                </c:pt>
                <c:pt idx="5919">
                  <c:v>41586</c:v>
                </c:pt>
                <c:pt idx="5920">
                  <c:v>41586</c:v>
                </c:pt>
                <c:pt idx="5921">
                  <c:v>41586</c:v>
                </c:pt>
                <c:pt idx="5922">
                  <c:v>41587</c:v>
                </c:pt>
                <c:pt idx="5923">
                  <c:v>41587</c:v>
                </c:pt>
                <c:pt idx="5924">
                  <c:v>41587</c:v>
                </c:pt>
                <c:pt idx="5925">
                  <c:v>41587</c:v>
                </c:pt>
                <c:pt idx="5926">
                  <c:v>41587</c:v>
                </c:pt>
                <c:pt idx="5927">
                  <c:v>41587</c:v>
                </c:pt>
                <c:pt idx="5928">
                  <c:v>41587</c:v>
                </c:pt>
                <c:pt idx="5929">
                  <c:v>41587</c:v>
                </c:pt>
                <c:pt idx="5930">
                  <c:v>41587</c:v>
                </c:pt>
                <c:pt idx="5931">
                  <c:v>41587</c:v>
                </c:pt>
                <c:pt idx="5932">
                  <c:v>41587</c:v>
                </c:pt>
                <c:pt idx="5933">
                  <c:v>41587</c:v>
                </c:pt>
                <c:pt idx="5934">
                  <c:v>41587</c:v>
                </c:pt>
                <c:pt idx="5935">
                  <c:v>41587</c:v>
                </c:pt>
                <c:pt idx="5936">
                  <c:v>41587</c:v>
                </c:pt>
                <c:pt idx="5937">
                  <c:v>41587</c:v>
                </c:pt>
                <c:pt idx="5938">
                  <c:v>41587</c:v>
                </c:pt>
                <c:pt idx="5939">
                  <c:v>41587</c:v>
                </c:pt>
                <c:pt idx="5940">
                  <c:v>41587</c:v>
                </c:pt>
                <c:pt idx="5941">
                  <c:v>41587</c:v>
                </c:pt>
                <c:pt idx="5942">
                  <c:v>41588</c:v>
                </c:pt>
                <c:pt idx="5943">
                  <c:v>41588</c:v>
                </c:pt>
                <c:pt idx="5944">
                  <c:v>41588</c:v>
                </c:pt>
                <c:pt idx="5945">
                  <c:v>41588</c:v>
                </c:pt>
                <c:pt idx="5946">
                  <c:v>41588</c:v>
                </c:pt>
                <c:pt idx="5947">
                  <c:v>41588</c:v>
                </c:pt>
                <c:pt idx="5948">
                  <c:v>41588</c:v>
                </c:pt>
                <c:pt idx="5949">
                  <c:v>41588</c:v>
                </c:pt>
                <c:pt idx="5950">
                  <c:v>41588</c:v>
                </c:pt>
                <c:pt idx="5951">
                  <c:v>41588</c:v>
                </c:pt>
                <c:pt idx="5952">
                  <c:v>41588</c:v>
                </c:pt>
                <c:pt idx="5953">
                  <c:v>41588</c:v>
                </c:pt>
                <c:pt idx="5954">
                  <c:v>41588</c:v>
                </c:pt>
                <c:pt idx="5955">
                  <c:v>41588</c:v>
                </c:pt>
                <c:pt idx="5956">
                  <c:v>41588</c:v>
                </c:pt>
                <c:pt idx="5957">
                  <c:v>41588</c:v>
                </c:pt>
                <c:pt idx="5958">
                  <c:v>41588</c:v>
                </c:pt>
                <c:pt idx="5959">
                  <c:v>41588</c:v>
                </c:pt>
                <c:pt idx="5960">
                  <c:v>41588</c:v>
                </c:pt>
                <c:pt idx="5961">
                  <c:v>41588</c:v>
                </c:pt>
                <c:pt idx="5962">
                  <c:v>41589</c:v>
                </c:pt>
                <c:pt idx="5963">
                  <c:v>41589</c:v>
                </c:pt>
                <c:pt idx="5964">
                  <c:v>41589</c:v>
                </c:pt>
                <c:pt idx="5965">
                  <c:v>41589</c:v>
                </c:pt>
                <c:pt idx="5966">
                  <c:v>41589</c:v>
                </c:pt>
                <c:pt idx="5967">
                  <c:v>41589</c:v>
                </c:pt>
                <c:pt idx="5968">
                  <c:v>41589</c:v>
                </c:pt>
                <c:pt idx="5969">
                  <c:v>41589</c:v>
                </c:pt>
                <c:pt idx="5970">
                  <c:v>41589</c:v>
                </c:pt>
                <c:pt idx="5971">
                  <c:v>41589</c:v>
                </c:pt>
                <c:pt idx="5972">
                  <c:v>41589</c:v>
                </c:pt>
                <c:pt idx="5973">
                  <c:v>41589</c:v>
                </c:pt>
                <c:pt idx="5974">
                  <c:v>41589</c:v>
                </c:pt>
                <c:pt idx="5975">
                  <c:v>41589</c:v>
                </c:pt>
                <c:pt idx="5976">
                  <c:v>41589</c:v>
                </c:pt>
                <c:pt idx="5977">
                  <c:v>41589</c:v>
                </c:pt>
                <c:pt idx="5978">
                  <c:v>41589</c:v>
                </c:pt>
                <c:pt idx="5979">
                  <c:v>41589</c:v>
                </c:pt>
                <c:pt idx="5980">
                  <c:v>41589</c:v>
                </c:pt>
                <c:pt idx="5981">
                  <c:v>41590</c:v>
                </c:pt>
                <c:pt idx="5982">
                  <c:v>41590</c:v>
                </c:pt>
                <c:pt idx="5983">
                  <c:v>41590</c:v>
                </c:pt>
                <c:pt idx="5984">
                  <c:v>41590</c:v>
                </c:pt>
                <c:pt idx="5985">
                  <c:v>41590</c:v>
                </c:pt>
                <c:pt idx="5986">
                  <c:v>41590</c:v>
                </c:pt>
                <c:pt idx="5987">
                  <c:v>41590</c:v>
                </c:pt>
                <c:pt idx="5988">
                  <c:v>41590</c:v>
                </c:pt>
                <c:pt idx="5989">
                  <c:v>41590</c:v>
                </c:pt>
                <c:pt idx="5990">
                  <c:v>41590</c:v>
                </c:pt>
                <c:pt idx="5991">
                  <c:v>41590</c:v>
                </c:pt>
                <c:pt idx="5992">
                  <c:v>41590</c:v>
                </c:pt>
                <c:pt idx="5993">
                  <c:v>41590</c:v>
                </c:pt>
                <c:pt idx="5994">
                  <c:v>41590</c:v>
                </c:pt>
                <c:pt idx="5995">
                  <c:v>41590</c:v>
                </c:pt>
                <c:pt idx="5996">
                  <c:v>41590</c:v>
                </c:pt>
                <c:pt idx="5997">
                  <c:v>41590</c:v>
                </c:pt>
                <c:pt idx="5998">
                  <c:v>41590</c:v>
                </c:pt>
                <c:pt idx="5999">
                  <c:v>41590</c:v>
                </c:pt>
                <c:pt idx="6000">
                  <c:v>41590</c:v>
                </c:pt>
                <c:pt idx="6001">
                  <c:v>41591</c:v>
                </c:pt>
                <c:pt idx="6002">
                  <c:v>41591</c:v>
                </c:pt>
                <c:pt idx="6003">
                  <c:v>41591</c:v>
                </c:pt>
                <c:pt idx="6004">
                  <c:v>41591</c:v>
                </c:pt>
                <c:pt idx="6005">
                  <c:v>41591</c:v>
                </c:pt>
                <c:pt idx="6006">
                  <c:v>41591</c:v>
                </c:pt>
                <c:pt idx="6007">
                  <c:v>41591</c:v>
                </c:pt>
                <c:pt idx="6008">
                  <c:v>41591</c:v>
                </c:pt>
                <c:pt idx="6009">
                  <c:v>41591</c:v>
                </c:pt>
                <c:pt idx="6010">
                  <c:v>41591</c:v>
                </c:pt>
                <c:pt idx="6011">
                  <c:v>41591</c:v>
                </c:pt>
                <c:pt idx="6012">
                  <c:v>41591</c:v>
                </c:pt>
                <c:pt idx="6013">
                  <c:v>41591</c:v>
                </c:pt>
                <c:pt idx="6014">
                  <c:v>41591</c:v>
                </c:pt>
                <c:pt idx="6015">
                  <c:v>41591</c:v>
                </c:pt>
                <c:pt idx="6016">
                  <c:v>41591</c:v>
                </c:pt>
                <c:pt idx="6017">
                  <c:v>41591</c:v>
                </c:pt>
                <c:pt idx="6018">
                  <c:v>41591</c:v>
                </c:pt>
                <c:pt idx="6019">
                  <c:v>41591</c:v>
                </c:pt>
                <c:pt idx="6020">
                  <c:v>41591</c:v>
                </c:pt>
              </c:numCache>
            </c:numRef>
          </c:xVal>
          <c:yVal>
            <c:numRef>
              <c:f>Sheet5!$G$2:$G$1048519</c:f>
              <c:numCache>
                <c:formatCode>General</c:formatCode>
                <c:ptCount val="1048518"/>
                <c:pt idx="0">
                  <c:v>432.23397018750546</c:v>
                </c:pt>
                <c:pt idx="1">
                  <c:v>427.92930267938937</c:v>
                </c:pt>
                <c:pt idx="2">
                  <c:v>419.58534065221795</c:v>
                </c:pt>
                <c:pt idx="3">
                  <c:v>419.9875928105443</c:v>
                </c:pt>
                <c:pt idx="4">
                  <c:v>421.50325609533519</c:v>
                </c:pt>
                <c:pt idx="5">
                  <c:v>420.64062726920707</c:v>
                </c:pt>
                <c:pt idx="6">
                  <c:v>420.93000822032849</c:v>
                </c:pt>
                <c:pt idx="7">
                  <c:v>421.66780745478661</c:v>
                </c:pt>
                <c:pt idx="8">
                  <c:v>420.08493608311062</c:v>
                </c:pt>
                <c:pt idx="9">
                  <c:v>420.46622909672527</c:v>
                </c:pt>
                <c:pt idx="10">
                  <c:v>421.4882338021373</c:v>
                </c:pt>
                <c:pt idx="11">
                  <c:v>422.05083494320337</c:v>
                </c:pt>
                <c:pt idx="12">
                  <c:v>421.94839678370431</c:v>
                </c:pt>
                <c:pt idx="13">
                  <c:v>421.10956110099914</c:v>
                </c:pt>
                <c:pt idx="14">
                  <c:v>420.81874083500117</c:v>
                </c:pt>
                <c:pt idx="15">
                  <c:v>418.34777401967455</c:v>
                </c:pt>
                <c:pt idx="16">
                  <c:v>418.86830262304022</c:v>
                </c:pt>
                <c:pt idx="17">
                  <c:v>422.06683517223479</c:v>
                </c:pt>
                <c:pt idx="18">
                  <c:v>424.42990984056081</c:v>
                </c:pt>
                <c:pt idx="19">
                  <c:v>435.56755696652533</c:v>
                </c:pt>
                <c:pt idx="20">
                  <c:v>449.97711249524025</c:v>
                </c:pt>
                <c:pt idx="21">
                  <c:v>436.22198547928849</c:v>
                </c:pt>
                <c:pt idx="22">
                  <c:v>431.0320658873755</c:v>
                </c:pt>
                <c:pt idx="23">
                  <c:v>430.07811736335896</c:v>
                </c:pt>
                <c:pt idx="24">
                  <c:v>429.58070356791188</c:v>
                </c:pt>
                <c:pt idx="25">
                  <c:v>426.56686447884124</c:v>
                </c:pt>
                <c:pt idx="26">
                  <c:v>430.00086269984013</c:v>
                </c:pt>
                <c:pt idx="27">
                  <c:v>432.04991664060765</c:v>
                </c:pt>
                <c:pt idx="28">
                  <c:v>435.48372934805246</c:v>
                </c:pt>
                <c:pt idx="29">
                  <c:v>433.34754711742659</c:v>
                </c:pt>
                <c:pt idx="30">
                  <c:v>431.53116579082092</c:v>
                </c:pt>
                <c:pt idx="31">
                  <c:v>424.80865787521924</c:v>
                </c:pt>
                <c:pt idx="32">
                  <c:v>422.97141317701272</c:v>
                </c:pt>
                <c:pt idx="33">
                  <c:v>422.72764687517349</c:v>
                </c:pt>
                <c:pt idx="34">
                  <c:v>423.12345766525539</c:v>
                </c:pt>
                <c:pt idx="35">
                  <c:v>425.25458245261439</c:v>
                </c:pt>
                <c:pt idx="36">
                  <c:v>423.51245416749458</c:v>
                </c:pt>
                <c:pt idx="37">
                  <c:v>427.04756903145829</c:v>
                </c:pt>
                <c:pt idx="38">
                  <c:v>431.85819406567009</c:v>
                </c:pt>
                <c:pt idx="39">
                  <c:v>431.0461744442847</c:v>
                </c:pt>
                <c:pt idx="40">
                  <c:v>426.48698146378268</c:v>
                </c:pt>
                <c:pt idx="41">
                  <c:v>428.68767297052801</c:v>
                </c:pt>
                <c:pt idx="42">
                  <c:v>433.97569839745529</c:v>
                </c:pt>
                <c:pt idx="43">
                  <c:v>431.88165256423878</c:v>
                </c:pt>
                <c:pt idx="44">
                  <c:v>426.79783697284847</c:v>
                </c:pt>
                <c:pt idx="45">
                  <c:v>425.46513682113476</c:v>
                </c:pt>
                <c:pt idx="46">
                  <c:v>421.40761742848241</c:v>
                </c:pt>
                <c:pt idx="47">
                  <c:v>426.33197889061756</c:v>
                </c:pt>
                <c:pt idx="48">
                  <c:v>428.15365252842071</c:v>
                </c:pt>
                <c:pt idx="49">
                  <c:v>435.55790664719558</c:v>
                </c:pt>
                <c:pt idx="50">
                  <c:v>454.86304414688368</c:v>
                </c:pt>
                <c:pt idx="51">
                  <c:v>472.50351800190828</c:v>
                </c:pt>
                <c:pt idx="52">
                  <c:v>453.99288007818342</c:v>
                </c:pt>
                <c:pt idx="53">
                  <c:v>433.45615179435373</c:v>
                </c:pt>
                <c:pt idx="54">
                  <c:v>430.63575047344642</c:v>
                </c:pt>
                <c:pt idx="55">
                  <c:v>437.48238390393158</c:v>
                </c:pt>
                <c:pt idx="56">
                  <c:v>442.50195430530636</c:v>
                </c:pt>
                <c:pt idx="57">
                  <c:v>444.74234676020268</c:v>
                </c:pt>
                <c:pt idx="58">
                  <c:v>441.78386934678002</c:v>
                </c:pt>
                <c:pt idx="59">
                  <c:v>442.96373730013391</c:v>
                </c:pt>
                <c:pt idx="60">
                  <c:v>438.74618746560412</c:v>
                </c:pt>
                <c:pt idx="61">
                  <c:v>434.64729704392522</c:v>
                </c:pt>
                <c:pt idx="62">
                  <c:v>428.94488189858254</c:v>
                </c:pt>
                <c:pt idx="63">
                  <c:v>427.58760774957699</c:v>
                </c:pt>
                <c:pt idx="64">
                  <c:v>424.75562837438167</c:v>
                </c:pt>
                <c:pt idx="65">
                  <c:v>421.38069044663365</c:v>
                </c:pt>
                <c:pt idx="66">
                  <c:v>421.26121443248769</c:v>
                </c:pt>
                <c:pt idx="67">
                  <c:v>422.98074966583835</c:v>
                </c:pt>
                <c:pt idx="68">
                  <c:v>424.45104093475629</c:v>
                </c:pt>
                <c:pt idx="69">
                  <c:v>427.01029350549709</c:v>
                </c:pt>
                <c:pt idx="70">
                  <c:v>426.52084082716442</c:v>
                </c:pt>
                <c:pt idx="71">
                  <c:v>427.49423797812898</c:v>
                </c:pt>
                <c:pt idx="72">
                  <c:v>427.23944583224619</c:v>
                </c:pt>
                <c:pt idx="73">
                  <c:v>426.60820975516532</c:v>
                </c:pt>
                <c:pt idx="74">
                  <c:v>426.88109675945702</c:v>
                </c:pt>
                <c:pt idx="75">
                  <c:v>431.14370258451186</c:v>
                </c:pt>
                <c:pt idx="76">
                  <c:v>433.81590154601463</c:v>
                </c:pt>
                <c:pt idx="77">
                  <c:v>436.06932096433593</c:v>
                </c:pt>
                <c:pt idx="78">
                  <c:v>435.27985400609646</c:v>
                </c:pt>
                <c:pt idx="79">
                  <c:v>433.67293429619292</c:v>
                </c:pt>
                <c:pt idx="80">
                  <c:v>435.7949285177848</c:v>
                </c:pt>
                <c:pt idx="81">
                  <c:v>433.17386725850815</c:v>
                </c:pt>
                <c:pt idx="82">
                  <c:v>430.12610803922672</c:v>
                </c:pt>
                <c:pt idx="83">
                  <c:v>424.42396150849345</c:v>
                </c:pt>
                <c:pt idx="84">
                  <c:v>423.75746440832216</c:v>
                </c:pt>
                <c:pt idx="85">
                  <c:v>428.96231192487409</c:v>
                </c:pt>
                <c:pt idx="86">
                  <c:v>427.49772495247157</c:v>
                </c:pt>
                <c:pt idx="87">
                  <c:v>433.36567538830127</c:v>
                </c:pt>
                <c:pt idx="88">
                  <c:v>433.92302280303727</c:v>
                </c:pt>
                <c:pt idx="89">
                  <c:v>443.21164821193901</c:v>
                </c:pt>
                <c:pt idx="90">
                  <c:v>433.02182784325674</c:v>
                </c:pt>
                <c:pt idx="91">
                  <c:v>442.16626235253574</c:v>
                </c:pt>
                <c:pt idx="92">
                  <c:v>435.77058082820844</c:v>
                </c:pt>
                <c:pt idx="93">
                  <c:v>425.5515205545147</c:v>
                </c:pt>
                <c:pt idx="94">
                  <c:v>421.51481287860463</c:v>
                </c:pt>
                <c:pt idx="95">
                  <c:v>429.13770439075171</c:v>
                </c:pt>
                <c:pt idx="96">
                  <c:v>428.62601255539778</c:v>
                </c:pt>
                <c:pt idx="97">
                  <c:v>428.92304225303138</c:v>
                </c:pt>
                <c:pt idx="98">
                  <c:v>426.35410514600619</c:v>
                </c:pt>
                <c:pt idx="99">
                  <c:v>426.97524578619004</c:v>
                </c:pt>
                <c:pt idx="100">
                  <c:v>436.87994202511356</c:v>
                </c:pt>
                <c:pt idx="101">
                  <c:v>433.17015988157499</c:v>
                </c:pt>
                <c:pt idx="102">
                  <c:v>434.41647350583651</c:v>
                </c:pt>
                <c:pt idx="103">
                  <c:v>440.51036357262456</c:v>
                </c:pt>
                <c:pt idx="104">
                  <c:v>442.6182113997728</c:v>
                </c:pt>
                <c:pt idx="105">
                  <c:v>435.41348810405725</c:v>
                </c:pt>
                <c:pt idx="106">
                  <c:v>432.95256127467371</c:v>
                </c:pt>
                <c:pt idx="107">
                  <c:v>433.83099632010214</c:v>
                </c:pt>
                <c:pt idx="108">
                  <c:v>432.49912893718749</c:v>
                </c:pt>
                <c:pt idx="109">
                  <c:v>431.54251160011643</c:v>
                </c:pt>
                <c:pt idx="110">
                  <c:v>433.70383962283142</c:v>
                </c:pt>
                <c:pt idx="111">
                  <c:v>432.03264474470279</c:v>
                </c:pt>
                <c:pt idx="112">
                  <c:v>430.40771801870704</c:v>
                </c:pt>
                <c:pt idx="113">
                  <c:v>431.03898657012655</c:v>
                </c:pt>
                <c:pt idx="114">
                  <c:v>431.31372902823</c:v>
                </c:pt>
                <c:pt idx="115">
                  <c:v>432.79266505368997</c:v>
                </c:pt>
                <c:pt idx="116">
                  <c:v>434.23766673616046</c:v>
                </c:pt>
                <c:pt idx="117">
                  <c:v>435.53339784531704</c:v>
                </c:pt>
                <c:pt idx="118">
                  <c:v>436.47238769884433</c:v>
                </c:pt>
                <c:pt idx="119">
                  <c:v>430.45971248885695</c:v>
                </c:pt>
                <c:pt idx="120">
                  <c:v>419.89634800168699</c:v>
                </c:pt>
                <c:pt idx="121">
                  <c:v>420.23372475559836</c:v>
                </c:pt>
                <c:pt idx="122">
                  <c:v>419.88816918533757</c:v>
                </c:pt>
                <c:pt idx="123">
                  <c:v>418.85143698728047</c:v>
                </c:pt>
                <c:pt idx="124">
                  <c:v>419.15767336504501</c:v>
                </c:pt>
                <c:pt idx="125">
                  <c:v>419.85611794420589</c:v>
                </c:pt>
                <c:pt idx="126">
                  <c:v>420.18650915203978</c:v>
                </c:pt>
                <c:pt idx="127">
                  <c:v>420.4998692069463</c:v>
                </c:pt>
                <c:pt idx="128">
                  <c:v>420.56616578752386</c:v>
                </c:pt>
                <c:pt idx="129">
                  <c:v>423.67411574706239</c:v>
                </c:pt>
                <c:pt idx="130">
                  <c:v>433.81810387524717</c:v>
                </c:pt>
                <c:pt idx="131">
                  <c:v>443.31527801572844</c:v>
                </c:pt>
                <c:pt idx="132">
                  <c:v>437.6095430495717</c:v>
                </c:pt>
                <c:pt idx="133">
                  <c:v>443.01802816844037</c:v>
                </c:pt>
                <c:pt idx="134">
                  <c:v>442.72262052103673</c:v>
                </c:pt>
                <c:pt idx="135">
                  <c:v>431.85469840266842</c:v>
                </c:pt>
                <c:pt idx="136">
                  <c:v>431.13601269045716</c:v>
                </c:pt>
                <c:pt idx="137">
                  <c:v>427.86877635828296</c:v>
                </c:pt>
                <c:pt idx="138">
                  <c:v>426.76289781237989</c:v>
                </c:pt>
                <c:pt idx="139">
                  <c:v>429.9241664138745</c:v>
                </c:pt>
                <c:pt idx="140">
                  <c:v>433.55969134290393</c:v>
                </c:pt>
                <c:pt idx="141">
                  <c:v>431.93662182500952</c:v>
                </c:pt>
                <c:pt idx="142">
                  <c:v>430.48350074963349</c:v>
                </c:pt>
                <c:pt idx="143">
                  <c:v>430.22178408620442</c:v>
                </c:pt>
                <c:pt idx="144">
                  <c:v>429.21359679121025</c:v>
                </c:pt>
                <c:pt idx="145">
                  <c:v>434.52541852223106</c:v>
                </c:pt>
                <c:pt idx="146">
                  <c:v>438.63889939884064</c:v>
                </c:pt>
                <c:pt idx="147">
                  <c:v>443.30080542383649</c:v>
                </c:pt>
                <c:pt idx="148">
                  <c:v>443.52392441981499</c:v>
                </c:pt>
                <c:pt idx="149">
                  <c:v>447.52388909199595</c:v>
                </c:pt>
                <c:pt idx="150">
                  <c:v>445.51656831393581</c:v>
                </c:pt>
                <c:pt idx="151">
                  <c:v>451.01211247590413</c:v>
                </c:pt>
                <c:pt idx="152">
                  <c:v>444.93139387549394</c:v>
                </c:pt>
                <c:pt idx="153">
                  <c:v>443.27206830897211</c:v>
                </c:pt>
                <c:pt idx="154">
                  <c:v>442.29859596666131</c:v>
                </c:pt>
                <c:pt idx="155">
                  <c:v>448.86068857679527</c:v>
                </c:pt>
                <c:pt idx="156">
                  <c:v>457.49565394611727</c:v>
                </c:pt>
                <c:pt idx="157">
                  <c:v>472.95015044820013</c:v>
                </c:pt>
                <c:pt idx="158">
                  <c:v>486.34787356080318</c:v>
                </c:pt>
                <c:pt idx="159">
                  <c:v>500.61084249860528</c:v>
                </c:pt>
                <c:pt idx="160">
                  <c:v>474.37346757070679</c:v>
                </c:pt>
                <c:pt idx="161">
                  <c:v>468.04286104859</c:v>
                </c:pt>
                <c:pt idx="162">
                  <c:v>465.44858272685832</c:v>
                </c:pt>
                <c:pt idx="163">
                  <c:v>462.93022992377746</c:v>
                </c:pt>
                <c:pt idx="164">
                  <c:v>462.86103814151232</c:v>
                </c:pt>
                <c:pt idx="165">
                  <c:v>463.26983172728904</c:v>
                </c:pt>
                <c:pt idx="166">
                  <c:v>500.14390552015976</c:v>
                </c:pt>
                <c:pt idx="167">
                  <c:v>560.34031422233966</c:v>
                </c:pt>
                <c:pt idx="168">
                  <c:v>460.80559342087287</c:v>
                </c:pt>
                <c:pt idx="169">
                  <c:v>446.01971609995093</c:v>
                </c:pt>
                <c:pt idx="170">
                  <c:v>443.43655724556709</c:v>
                </c:pt>
                <c:pt idx="171">
                  <c:v>429.82670685943731</c:v>
                </c:pt>
                <c:pt idx="172">
                  <c:v>428.65777255323957</c:v>
                </c:pt>
                <c:pt idx="173">
                  <c:v>430.77003014844814</c:v>
                </c:pt>
                <c:pt idx="174">
                  <c:v>426.63375219932288</c:v>
                </c:pt>
                <c:pt idx="175">
                  <c:v>427.56246924427302</c:v>
                </c:pt>
                <c:pt idx="176">
                  <c:v>427.17197669881125</c:v>
                </c:pt>
                <c:pt idx="177">
                  <c:v>422.46294273854949</c:v>
                </c:pt>
                <c:pt idx="178">
                  <c:v>418.27766143243736</c:v>
                </c:pt>
                <c:pt idx="179">
                  <c:v>417.81590451213935</c:v>
                </c:pt>
                <c:pt idx="180">
                  <c:v>417.67292240269796</c:v>
                </c:pt>
                <c:pt idx="181">
                  <c:v>416.47731003658873</c:v>
                </c:pt>
                <c:pt idx="182">
                  <c:v>416.56770022612773</c:v>
                </c:pt>
                <c:pt idx="183">
                  <c:v>417.44966054788796</c:v>
                </c:pt>
                <c:pt idx="184">
                  <c:v>417.8276643299435</c:v>
                </c:pt>
                <c:pt idx="185">
                  <c:v>427.02280237341637</c:v>
                </c:pt>
                <c:pt idx="186">
                  <c:v>437.89771172971422</c:v>
                </c:pt>
                <c:pt idx="187">
                  <c:v>436.61369432910806</c:v>
                </c:pt>
                <c:pt idx="188">
                  <c:v>444.15133842142802</c:v>
                </c:pt>
                <c:pt idx="189">
                  <c:v>445.63593677025955</c:v>
                </c:pt>
                <c:pt idx="190">
                  <c:v>422.78972878115439</c:v>
                </c:pt>
                <c:pt idx="191">
                  <c:v>419.03482394315722</c:v>
                </c:pt>
                <c:pt idx="192">
                  <c:v>418.04520869131528</c:v>
                </c:pt>
                <c:pt idx="193">
                  <c:v>418.54236281190049</c:v>
                </c:pt>
                <c:pt idx="194">
                  <c:v>420.16974021258807</c:v>
                </c:pt>
                <c:pt idx="195">
                  <c:v>432.82185906898195</c:v>
                </c:pt>
                <c:pt idx="196">
                  <c:v>444.50535482035485</c:v>
                </c:pt>
                <c:pt idx="197">
                  <c:v>448.11309196909241</c:v>
                </c:pt>
                <c:pt idx="198">
                  <c:v>458.06167519827642</c:v>
                </c:pt>
                <c:pt idx="199">
                  <c:v>465.10975898353064</c:v>
                </c:pt>
                <c:pt idx="200">
                  <c:v>430.03445993432302</c:v>
                </c:pt>
                <c:pt idx="201">
                  <c:v>422.9263333670948</c:v>
                </c:pt>
                <c:pt idx="202">
                  <c:v>423.45496106270235</c:v>
                </c:pt>
                <c:pt idx="203">
                  <c:v>422.32897415825374</c:v>
                </c:pt>
                <c:pt idx="204">
                  <c:v>421.54652492422713</c:v>
                </c:pt>
                <c:pt idx="205">
                  <c:v>422.63134211219364</c:v>
                </c:pt>
                <c:pt idx="206">
                  <c:v>425.33401530838927</c:v>
                </c:pt>
                <c:pt idx="207">
                  <c:v>429.12267162649414</c:v>
                </c:pt>
                <c:pt idx="208">
                  <c:v>430.74241610403806</c:v>
                </c:pt>
                <c:pt idx="209">
                  <c:v>429.79987486608479</c:v>
                </c:pt>
                <c:pt idx="210">
                  <c:v>430.47392589237188</c:v>
                </c:pt>
                <c:pt idx="211">
                  <c:v>431.52334537177796</c:v>
                </c:pt>
                <c:pt idx="212">
                  <c:v>432.54431117570414</c:v>
                </c:pt>
                <c:pt idx="213">
                  <c:v>432.1211715146062</c:v>
                </c:pt>
                <c:pt idx="214">
                  <c:v>434.07725576171998</c:v>
                </c:pt>
                <c:pt idx="215">
                  <c:v>454.7285851621287</c:v>
                </c:pt>
                <c:pt idx="216">
                  <c:v>449.02139603651977</c:v>
                </c:pt>
                <c:pt idx="217">
                  <c:v>452.95742270791231</c:v>
                </c:pt>
                <c:pt idx="218">
                  <c:v>445.49742894301841</c:v>
                </c:pt>
                <c:pt idx="219">
                  <c:v>449.39591445008494</c:v>
                </c:pt>
                <c:pt idx="220">
                  <c:v>454.79954416928985</c:v>
                </c:pt>
                <c:pt idx="221">
                  <c:v>456.51451027817552</c:v>
                </c:pt>
                <c:pt idx="222">
                  <c:v>450.846481755799</c:v>
                </c:pt>
                <c:pt idx="223">
                  <c:v>455.89084044832134</c:v>
                </c:pt>
                <c:pt idx="224">
                  <c:v>445.95706457034208</c:v>
                </c:pt>
                <c:pt idx="225">
                  <c:v>440.21116781718177</c:v>
                </c:pt>
                <c:pt idx="226">
                  <c:v>448.29857976812411</c:v>
                </c:pt>
                <c:pt idx="227">
                  <c:v>454.89586266695818</c:v>
                </c:pt>
                <c:pt idx="228">
                  <c:v>443.54265066339821</c:v>
                </c:pt>
                <c:pt idx="229">
                  <c:v>440.16869231167385</c:v>
                </c:pt>
                <c:pt idx="230">
                  <c:v>445.69063847906824</c:v>
                </c:pt>
                <c:pt idx="231">
                  <c:v>431.74351572522738</c:v>
                </c:pt>
                <c:pt idx="232">
                  <c:v>428.88184291698786</c:v>
                </c:pt>
                <c:pt idx="233">
                  <c:v>431.9244622203164</c:v>
                </c:pt>
                <c:pt idx="234">
                  <c:v>437.71433687971972</c:v>
                </c:pt>
                <c:pt idx="235">
                  <c:v>434.82697517446837</c:v>
                </c:pt>
                <c:pt idx="236">
                  <c:v>434.91549415119533</c:v>
                </c:pt>
                <c:pt idx="237">
                  <c:v>433.20715107044464</c:v>
                </c:pt>
                <c:pt idx="238">
                  <c:v>436.31395754793704</c:v>
                </c:pt>
                <c:pt idx="239">
                  <c:v>440.28950650487445</c:v>
                </c:pt>
                <c:pt idx="240">
                  <c:v>460.36169572503997</c:v>
                </c:pt>
                <c:pt idx="241">
                  <c:v>469.34159392112628</c:v>
                </c:pt>
                <c:pt idx="242">
                  <c:v>473.27247440440237</c:v>
                </c:pt>
                <c:pt idx="243">
                  <c:v>487.37929233451223</c:v>
                </c:pt>
                <c:pt idx="244">
                  <c:v>497.5616154822942</c:v>
                </c:pt>
                <c:pt idx="245">
                  <c:v>436.32034650664514</c:v>
                </c:pt>
                <c:pt idx="246">
                  <c:v>429.93993157204943</c:v>
                </c:pt>
                <c:pt idx="247">
                  <c:v>435.49857168099294</c:v>
                </c:pt>
                <c:pt idx="248">
                  <c:v>430.54456769274759</c:v>
                </c:pt>
                <c:pt idx="249">
                  <c:v>436.424140769519</c:v>
                </c:pt>
                <c:pt idx="250">
                  <c:v>440.51842523133064</c:v>
                </c:pt>
                <c:pt idx="251">
                  <c:v>436.18353609189319</c:v>
                </c:pt>
                <c:pt idx="252">
                  <c:v>436.2705959166347</c:v>
                </c:pt>
                <c:pt idx="253">
                  <c:v>440.06115791287186</c:v>
                </c:pt>
                <c:pt idx="254">
                  <c:v>431.34005022185755</c:v>
                </c:pt>
                <c:pt idx="255">
                  <c:v>437.72139485814745</c:v>
                </c:pt>
                <c:pt idx="256">
                  <c:v>434.2477356330196</c:v>
                </c:pt>
                <c:pt idx="257">
                  <c:v>432.69063044070498</c:v>
                </c:pt>
                <c:pt idx="258">
                  <c:v>423.99650093318218</c:v>
                </c:pt>
                <c:pt idx="259">
                  <c:v>426.68096096198161</c:v>
                </c:pt>
                <c:pt idx="260">
                  <c:v>428.44907704069027</c:v>
                </c:pt>
                <c:pt idx="261">
                  <c:v>424.11075146413594</c:v>
                </c:pt>
                <c:pt idx="262">
                  <c:v>423.15426431703673</c:v>
                </c:pt>
                <c:pt idx="263">
                  <c:v>424.16911200815423</c:v>
                </c:pt>
                <c:pt idx="264">
                  <c:v>421.60502791656143</c:v>
                </c:pt>
                <c:pt idx="265">
                  <c:v>419.22938013327729</c:v>
                </c:pt>
                <c:pt idx="266">
                  <c:v>420.99919279180892</c:v>
                </c:pt>
                <c:pt idx="267">
                  <c:v>422.92865777660523</c:v>
                </c:pt>
                <c:pt idx="268">
                  <c:v>424.05308192271502</c:v>
                </c:pt>
                <c:pt idx="269">
                  <c:v>422.78220953046161</c:v>
                </c:pt>
                <c:pt idx="270">
                  <c:v>424.46495316974551</c:v>
                </c:pt>
                <c:pt idx="271">
                  <c:v>424.84468576802004</c:v>
                </c:pt>
                <c:pt idx="272">
                  <c:v>423.39908418963051</c:v>
                </c:pt>
                <c:pt idx="273">
                  <c:v>422.56733579450781</c:v>
                </c:pt>
                <c:pt idx="274">
                  <c:v>424.28495905472181</c:v>
                </c:pt>
                <c:pt idx="275">
                  <c:v>425.97396331098065</c:v>
                </c:pt>
                <c:pt idx="276">
                  <c:v>425.09747492517215</c:v>
                </c:pt>
                <c:pt idx="277">
                  <c:v>424.30512246159168</c:v>
                </c:pt>
                <c:pt idx="278">
                  <c:v>425.32950199331992</c:v>
                </c:pt>
                <c:pt idx="279">
                  <c:v>429.19069603097927</c:v>
                </c:pt>
                <c:pt idx="280">
                  <c:v>430.7152656185184</c:v>
                </c:pt>
                <c:pt idx="281">
                  <c:v>427.75828018172444</c:v>
                </c:pt>
                <c:pt idx="282">
                  <c:v>422.92444176224336</c:v>
                </c:pt>
                <c:pt idx="283">
                  <c:v>423.28598760963689</c:v>
                </c:pt>
                <c:pt idx="284">
                  <c:v>426.10036765782752</c:v>
                </c:pt>
                <c:pt idx="285">
                  <c:v>425.88936627666311</c:v>
                </c:pt>
                <c:pt idx="286">
                  <c:v>430.12211056142786</c:v>
                </c:pt>
                <c:pt idx="287">
                  <c:v>426.17691803511326</c:v>
                </c:pt>
                <c:pt idx="288">
                  <c:v>421.949094066187</c:v>
                </c:pt>
                <c:pt idx="289">
                  <c:v>420.85908531823264</c:v>
                </c:pt>
                <c:pt idx="290">
                  <c:v>417.73555073063295</c:v>
                </c:pt>
                <c:pt idx="291">
                  <c:v>418.03374559908798</c:v>
                </c:pt>
                <c:pt idx="292">
                  <c:v>423.55845200121303</c:v>
                </c:pt>
                <c:pt idx="293">
                  <c:v>428.95999643505121</c:v>
                </c:pt>
                <c:pt idx="294">
                  <c:v>427.19723851375028</c:v>
                </c:pt>
                <c:pt idx="295">
                  <c:v>431.9460875418352</c:v>
                </c:pt>
                <c:pt idx="296">
                  <c:v>434.70422940950573</c:v>
                </c:pt>
                <c:pt idx="297">
                  <c:v>437.63465630929198</c:v>
                </c:pt>
                <c:pt idx="298">
                  <c:v>439.75768789073015</c:v>
                </c:pt>
                <c:pt idx="299">
                  <c:v>432.16227456879642</c:v>
                </c:pt>
                <c:pt idx="300">
                  <c:v>435.179995319537</c:v>
                </c:pt>
                <c:pt idx="301">
                  <c:v>440.70129634815765</c:v>
                </c:pt>
                <c:pt idx="302">
                  <c:v>468.11674542477147</c:v>
                </c:pt>
                <c:pt idx="303">
                  <c:v>477.23373720551496</c:v>
                </c:pt>
                <c:pt idx="304">
                  <c:v>485.45560233909737</c:v>
                </c:pt>
                <c:pt idx="305">
                  <c:v>507.40563392860668</c:v>
                </c:pt>
                <c:pt idx="306">
                  <c:v>525.00536680610708</c:v>
                </c:pt>
                <c:pt idx="307">
                  <c:v>459.16207008420719</c:v>
                </c:pt>
                <c:pt idx="308">
                  <c:v>445.43404838398033</c:v>
                </c:pt>
                <c:pt idx="309">
                  <c:v>438.59952074476416</c:v>
                </c:pt>
                <c:pt idx="310">
                  <c:v>426.55999505832892</c:v>
                </c:pt>
                <c:pt idx="311">
                  <c:v>423.64346948782668</c:v>
                </c:pt>
                <c:pt idx="312">
                  <c:v>424.34173832525022</c:v>
                </c:pt>
                <c:pt idx="313">
                  <c:v>429.33761254572573</c:v>
                </c:pt>
                <c:pt idx="314">
                  <c:v>429.87288822313565</c:v>
                </c:pt>
                <c:pt idx="315">
                  <c:v>428.13195521912286</c:v>
                </c:pt>
                <c:pt idx="316">
                  <c:v>428.68267358610706</c:v>
                </c:pt>
                <c:pt idx="317">
                  <c:v>424.1422833879418</c:v>
                </c:pt>
                <c:pt idx="318">
                  <c:v>422.7104018065578</c:v>
                </c:pt>
                <c:pt idx="319">
                  <c:v>423.56786545877702</c:v>
                </c:pt>
                <c:pt idx="320">
                  <c:v>423.87081212284806</c:v>
                </c:pt>
                <c:pt idx="321">
                  <c:v>419.11116732515933</c:v>
                </c:pt>
                <c:pt idx="322">
                  <c:v>418.84942197847113</c:v>
                </c:pt>
                <c:pt idx="323">
                  <c:v>418.19474728836923</c:v>
                </c:pt>
                <c:pt idx="324">
                  <c:v>420.12422268514985</c:v>
                </c:pt>
                <c:pt idx="325">
                  <c:v>420.22142278882779</c:v>
                </c:pt>
                <c:pt idx="326">
                  <c:v>421.50589010550993</c:v>
                </c:pt>
                <c:pt idx="327">
                  <c:v>420.46639030341555</c:v>
                </c:pt>
                <c:pt idx="328">
                  <c:v>420.30202687711437</c:v>
                </c:pt>
                <c:pt idx="329">
                  <c:v>418.5070482789364</c:v>
                </c:pt>
                <c:pt idx="330">
                  <c:v>421.02342425069355</c:v>
                </c:pt>
                <c:pt idx="331">
                  <c:v>426.97035685862397</c:v>
                </c:pt>
                <c:pt idx="332">
                  <c:v>425.48702638258857</c:v>
                </c:pt>
                <c:pt idx="333">
                  <c:v>423.4067846610435</c:v>
                </c:pt>
                <c:pt idx="334">
                  <c:v>426.5844101665889</c:v>
                </c:pt>
                <c:pt idx="335">
                  <c:v>426.88823062720957</c:v>
                </c:pt>
                <c:pt idx="336">
                  <c:v>420.62162759884944</c:v>
                </c:pt>
                <c:pt idx="337">
                  <c:v>424.09165426664447</c:v>
                </c:pt>
                <c:pt idx="338">
                  <c:v>421.09721223252092</c:v>
                </c:pt>
                <c:pt idx="339">
                  <c:v>421.5156270521436</c:v>
                </c:pt>
                <c:pt idx="340">
                  <c:v>422.48456738778833</c:v>
                </c:pt>
                <c:pt idx="341">
                  <c:v>430.80402249380211</c:v>
                </c:pt>
                <c:pt idx="342">
                  <c:v>452.50641300025427</c:v>
                </c:pt>
                <c:pt idx="343">
                  <c:v>447.32470698918002</c:v>
                </c:pt>
                <c:pt idx="344">
                  <c:v>439.48590481204701</c:v>
                </c:pt>
                <c:pt idx="345">
                  <c:v>440.37810493924849</c:v>
                </c:pt>
                <c:pt idx="346">
                  <c:v>440.92995982862294</c:v>
                </c:pt>
                <c:pt idx="347">
                  <c:v>421.16458220592699</c:v>
                </c:pt>
                <c:pt idx="348">
                  <c:v>419.19919513672448</c:v>
                </c:pt>
                <c:pt idx="349">
                  <c:v>419.50951350570637</c:v>
                </c:pt>
                <c:pt idx="350">
                  <c:v>419.0046212348222</c:v>
                </c:pt>
                <c:pt idx="351">
                  <c:v>423.48933682336013</c:v>
                </c:pt>
                <c:pt idx="352">
                  <c:v>427.48754648030769</c:v>
                </c:pt>
                <c:pt idx="353">
                  <c:v>433.03949350815702</c:v>
                </c:pt>
                <c:pt idx="354">
                  <c:v>429.8141952084967</c:v>
                </c:pt>
                <c:pt idx="355">
                  <c:v>424.6177959280879</c:v>
                </c:pt>
                <c:pt idx="356">
                  <c:v>426.42626290153277</c:v>
                </c:pt>
                <c:pt idx="357">
                  <c:v>427.99171824200727</c:v>
                </c:pt>
                <c:pt idx="358">
                  <c:v>427.41249165631137</c:v>
                </c:pt>
                <c:pt idx="359">
                  <c:v>427.02201074952018</c:v>
                </c:pt>
                <c:pt idx="360">
                  <c:v>423.71791400419585</c:v>
                </c:pt>
                <c:pt idx="361">
                  <c:v>422.3497305033892</c:v>
                </c:pt>
                <c:pt idx="362">
                  <c:v>422.4633573551265</c:v>
                </c:pt>
                <c:pt idx="363">
                  <c:v>424.32838680015243</c:v>
                </c:pt>
                <c:pt idx="364">
                  <c:v>427.29734364808462</c:v>
                </c:pt>
                <c:pt idx="365">
                  <c:v>431.49278533178045</c:v>
                </c:pt>
                <c:pt idx="366">
                  <c:v>429.55194532636415</c:v>
                </c:pt>
                <c:pt idx="367">
                  <c:v>426.38149847015177</c:v>
                </c:pt>
                <c:pt idx="368">
                  <c:v>424.34988873539112</c:v>
                </c:pt>
                <c:pt idx="369">
                  <c:v>423.92969208005127</c:v>
                </c:pt>
                <c:pt idx="370">
                  <c:v>424.03206066414174</c:v>
                </c:pt>
                <c:pt idx="371">
                  <c:v>424.29667529864838</c:v>
                </c:pt>
                <c:pt idx="372">
                  <c:v>427.19778544916966</c:v>
                </c:pt>
                <c:pt idx="373">
                  <c:v>435.22442769367137</c:v>
                </c:pt>
                <c:pt idx="374">
                  <c:v>428.48890214196706</c:v>
                </c:pt>
                <c:pt idx="375">
                  <c:v>419.38569135469351</c:v>
                </c:pt>
                <c:pt idx="376">
                  <c:v>419.87893552625167</c:v>
                </c:pt>
                <c:pt idx="377">
                  <c:v>420.86869586317965</c:v>
                </c:pt>
                <c:pt idx="378">
                  <c:v>419.54655034173959</c:v>
                </c:pt>
                <c:pt idx="379">
                  <c:v>419.44569822139272</c:v>
                </c:pt>
                <c:pt idx="380">
                  <c:v>419.30341114877041</c:v>
                </c:pt>
                <c:pt idx="381">
                  <c:v>413.60167926539907</c:v>
                </c:pt>
                <c:pt idx="382">
                  <c:v>415.04484526981696</c:v>
                </c:pt>
                <c:pt idx="383">
                  <c:v>417.36871036075166</c:v>
                </c:pt>
                <c:pt idx="384">
                  <c:v>415.94291326377191</c:v>
                </c:pt>
                <c:pt idx="385">
                  <c:v>416.30735112361276</c:v>
                </c:pt>
                <c:pt idx="386">
                  <c:v>417.00006452671556</c:v>
                </c:pt>
                <c:pt idx="387">
                  <c:v>417.42161447621419</c:v>
                </c:pt>
                <c:pt idx="388">
                  <c:v>416.03045521012052</c:v>
                </c:pt>
                <c:pt idx="389">
                  <c:v>415.0942268105884</c:v>
                </c:pt>
                <c:pt idx="390">
                  <c:v>415.31685469833172</c:v>
                </c:pt>
                <c:pt idx="391">
                  <c:v>415.6825221647054</c:v>
                </c:pt>
                <c:pt idx="392">
                  <c:v>416.80578625809363</c:v>
                </c:pt>
                <c:pt idx="393">
                  <c:v>420.02503522973626</c:v>
                </c:pt>
                <c:pt idx="394">
                  <c:v>421.15901013381904</c:v>
                </c:pt>
                <c:pt idx="395">
                  <c:v>419.11238124665175</c:v>
                </c:pt>
                <c:pt idx="396">
                  <c:v>421.30216580126512</c:v>
                </c:pt>
                <c:pt idx="397">
                  <c:v>423.70214397011546</c:v>
                </c:pt>
                <c:pt idx="398">
                  <c:v>424.08952813950401</c:v>
                </c:pt>
                <c:pt idx="399">
                  <c:v>424.0206980604076</c:v>
                </c:pt>
                <c:pt idx="400">
                  <c:v>435.43893397947147</c:v>
                </c:pt>
                <c:pt idx="401">
                  <c:v>431.16084918317887</c:v>
                </c:pt>
                <c:pt idx="402">
                  <c:v>421.33423895886119</c:v>
                </c:pt>
                <c:pt idx="403">
                  <c:v>431.7043012544969</c:v>
                </c:pt>
                <c:pt idx="404">
                  <c:v>438.78777454078403</c:v>
                </c:pt>
                <c:pt idx="405">
                  <c:v>428.58682670859986</c:v>
                </c:pt>
                <c:pt idx="406">
                  <c:v>428.58547815242639</c:v>
                </c:pt>
                <c:pt idx="407">
                  <c:v>421.2653430984688</c:v>
                </c:pt>
                <c:pt idx="408">
                  <c:v>420.167259995991</c:v>
                </c:pt>
                <c:pt idx="409">
                  <c:v>423.71011058409096</c:v>
                </c:pt>
                <c:pt idx="410">
                  <c:v>424.15562917767119</c:v>
                </c:pt>
                <c:pt idx="411">
                  <c:v>422.25976595671017</c:v>
                </c:pt>
                <c:pt idx="412">
                  <c:v>421.89875554321429</c:v>
                </c:pt>
                <c:pt idx="413">
                  <c:v>421.94988058726204</c:v>
                </c:pt>
                <c:pt idx="414">
                  <c:v>422.23405800918044</c:v>
                </c:pt>
                <c:pt idx="415">
                  <c:v>421.91630938830673</c:v>
                </c:pt>
                <c:pt idx="416">
                  <c:v>421.83356775167562</c:v>
                </c:pt>
                <c:pt idx="417">
                  <c:v>421.56859472729894</c:v>
                </c:pt>
                <c:pt idx="418">
                  <c:v>420.36330892500985</c:v>
                </c:pt>
                <c:pt idx="419">
                  <c:v>421.37770907608029</c:v>
                </c:pt>
                <c:pt idx="420">
                  <c:v>420.77960169020918</c:v>
                </c:pt>
                <c:pt idx="421">
                  <c:v>421.16812411947296</c:v>
                </c:pt>
                <c:pt idx="422">
                  <c:v>422.00226434785935</c:v>
                </c:pt>
                <c:pt idx="423">
                  <c:v>420.43856489280103</c:v>
                </c:pt>
                <c:pt idx="424">
                  <c:v>421.52050797895606</c:v>
                </c:pt>
                <c:pt idx="425">
                  <c:v>424.19354169465061</c:v>
                </c:pt>
                <c:pt idx="426">
                  <c:v>423.34423184225858</c:v>
                </c:pt>
                <c:pt idx="427">
                  <c:v>420.528394589995</c:v>
                </c:pt>
                <c:pt idx="428">
                  <c:v>419.68717616206573</c:v>
                </c:pt>
                <c:pt idx="429">
                  <c:v>420.75729747909725</c:v>
                </c:pt>
                <c:pt idx="430">
                  <c:v>422.28349567154567</c:v>
                </c:pt>
                <c:pt idx="431">
                  <c:v>423.18754464539285</c:v>
                </c:pt>
                <c:pt idx="432">
                  <c:v>430.65396286268657</c:v>
                </c:pt>
                <c:pt idx="433">
                  <c:v>430.66346562152438</c:v>
                </c:pt>
                <c:pt idx="434">
                  <c:v>431.61883461360196</c:v>
                </c:pt>
                <c:pt idx="435">
                  <c:v>432.82624475316948</c:v>
                </c:pt>
                <c:pt idx="436">
                  <c:v>430.21413099246757</c:v>
                </c:pt>
                <c:pt idx="437">
                  <c:v>431.7936879873651</c:v>
                </c:pt>
                <c:pt idx="438">
                  <c:v>429.55080685107663</c:v>
                </c:pt>
                <c:pt idx="439">
                  <c:v>423.85404082483859</c:v>
                </c:pt>
                <c:pt idx="440">
                  <c:v>423.5563306999656</c:v>
                </c:pt>
                <c:pt idx="441">
                  <c:v>423.26977661772986</c:v>
                </c:pt>
                <c:pt idx="442">
                  <c:v>426.62100043911875</c:v>
                </c:pt>
                <c:pt idx="443">
                  <c:v>431.30924321280031</c:v>
                </c:pt>
                <c:pt idx="444">
                  <c:v>448.5019221324709</c:v>
                </c:pt>
                <c:pt idx="445">
                  <c:v>463.31320400062117</c:v>
                </c:pt>
                <c:pt idx="446">
                  <c:v>453.29723862762683</c:v>
                </c:pt>
                <c:pt idx="447">
                  <c:v>445.69132646257299</c:v>
                </c:pt>
                <c:pt idx="448">
                  <c:v>452.46328419037764</c:v>
                </c:pt>
                <c:pt idx="449">
                  <c:v>451.54038320917448</c:v>
                </c:pt>
                <c:pt idx="450">
                  <c:v>423.48399252296355</c:v>
                </c:pt>
                <c:pt idx="451">
                  <c:v>423.52724141578994</c:v>
                </c:pt>
                <c:pt idx="452">
                  <c:v>432.46704830694262</c:v>
                </c:pt>
                <c:pt idx="453">
                  <c:v>437.7536547308822</c:v>
                </c:pt>
                <c:pt idx="454">
                  <c:v>441.89660674752218</c:v>
                </c:pt>
                <c:pt idx="455">
                  <c:v>444.73241373169378</c:v>
                </c:pt>
                <c:pt idx="456">
                  <c:v>451.55253003901043</c:v>
                </c:pt>
                <c:pt idx="457">
                  <c:v>453.02159403811004</c:v>
                </c:pt>
                <c:pt idx="458">
                  <c:v>465.18181891833996</c:v>
                </c:pt>
                <c:pt idx="459">
                  <c:v>483.62296273625759</c:v>
                </c:pt>
                <c:pt idx="460">
                  <c:v>474.71050840424334</c:v>
                </c:pt>
                <c:pt idx="461">
                  <c:v>472.4140253957757</c:v>
                </c:pt>
                <c:pt idx="462">
                  <c:v>431.24168072943803</c:v>
                </c:pt>
                <c:pt idx="463">
                  <c:v>428.70883034146675</c:v>
                </c:pt>
                <c:pt idx="464">
                  <c:v>427.36400035826762</c:v>
                </c:pt>
                <c:pt idx="465">
                  <c:v>423.97781759589782</c:v>
                </c:pt>
                <c:pt idx="466">
                  <c:v>418.81087777415883</c:v>
                </c:pt>
                <c:pt idx="467">
                  <c:v>418.60483817248195</c:v>
                </c:pt>
                <c:pt idx="468">
                  <c:v>418.98301337587299</c:v>
                </c:pt>
                <c:pt idx="469">
                  <c:v>418.36304332442819</c:v>
                </c:pt>
                <c:pt idx="470">
                  <c:v>418.27256423755802</c:v>
                </c:pt>
                <c:pt idx="471">
                  <c:v>421.26314810891751</c:v>
                </c:pt>
                <c:pt idx="472">
                  <c:v>426.70844776584181</c:v>
                </c:pt>
                <c:pt idx="473">
                  <c:v>427.64065659575601</c:v>
                </c:pt>
                <c:pt idx="474">
                  <c:v>432.15808398420546</c:v>
                </c:pt>
                <c:pt idx="475">
                  <c:v>431.54885932937293</c:v>
                </c:pt>
                <c:pt idx="476">
                  <c:v>432.47725324135422</c:v>
                </c:pt>
                <c:pt idx="477">
                  <c:v>436.0492257957647</c:v>
                </c:pt>
                <c:pt idx="478">
                  <c:v>438.77257483553592</c:v>
                </c:pt>
                <c:pt idx="479">
                  <c:v>440.59044005797824</c:v>
                </c:pt>
                <c:pt idx="480">
                  <c:v>445.64294007379885</c:v>
                </c:pt>
                <c:pt idx="481">
                  <c:v>450.20135217782251</c:v>
                </c:pt>
                <c:pt idx="482">
                  <c:v>471.71835674612583</c:v>
                </c:pt>
                <c:pt idx="483">
                  <c:v>483.23495025098646</c:v>
                </c:pt>
                <c:pt idx="484">
                  <c:v>500.8058154002116</c:v>
                </c:pt>
                <c:pt idx="485">
                  <c:v>482.72122377583196</c:v>
                </c:pt>
                <c:pt idx="486">
                  <c:v>466.1135587092495</c:v>
                </c:pt>
                <c:pt idx="487">
                  <c:v>449.30460077482871</c:v>
                </c:pt>
                <c:pt idx="488">
                  <c:v>442.82307541320154</c:v>
                </c:pt>
                <c:pt idx="489">
                  <c:v>436.59888533762273</c:v>
                </c:pt>
                <c:pt idx="490">
                  <c:v>429.58123427482224</c:v>
                </c:pt>
                <c:pt idx="491">
                  <c:v>428.94541648442419</c:v>
                </c:pt>
                <c:pt idx="492">
                  <c:v>427.36238551613178</c:v>
                </c:pt>
                <c:pt idx="493">
                  <c:v>431.09200995835948</c:v>
                </c:pt>
                <c:pt idx="494">
                  <c:v>432.97133378658168</c:v>
                </c:pt>
                <c:pt idx="495">
                  <c:v>434.5955442399229</c:v>
                </c:pt>
                <c:pt idx="496">
                  <c:v>440.24666308476327</c:v>
                </c:pt>
                <c:pt idx="497">
                  <c:v>441.99191613718926</c:v>
                </c:pt>
                <c:pt idx="498">
                  <c:v>441.88442843640399</c:v>
                </c:pt>
                <c:pt idx="499">
                  <c:v>449.5162383456107</c:v>
                </c:pt>
                <c:pt idx="500">
                  <c:v>443.09940205142601</c:v>
                </c:pt>
                <c:pt idx="501">
                  <c:v>450.16795524974725</c:v>
                </c:pt>
                <c:pt idx="502">
                  <c:v>434.10745109207971</c:v>
                </c:pt>
                <c:pt idx="503">
                  <c:v>431.10830071352768</c:v>
                </c:pt>
                <c:pt idx="504">
                  <c:v>435.5302861650851</c:v>
                </c:pt>
                <c:pt idx="505">
                  <c:v>435.96955837105685</c:v>
                </c:pt>
                <c:pt idx="506">
                  <c:v>434.04632077797544</c:v>
                </c:pt>
                <c:pt idx="507">
                  <c:v>434.63045996553319</c:v>
                </c:pt>
                <c:pt idx="508">
                  <c:v>440.45613488011895</c:v>
                </c:pt>
                <c:pt idx="509">
                  <c:v>440.43916392792909</c:v>
                </c:pt>
                <c:pt idx="510">
                  <c:v>432.76941600164446</c:v>
                </c:pt>
                <c:pt idx="511">
                  <c:v>437.19575294267969</c:v>
                </c:pt>
                <c:pt idx="512">
                  <c:v>449.45513441489805</c:v>
                </c:pt>
                <c:pt idx="513">
                  <c:v>454.55130518279924</c:v>
                </c:pt>
                <c:pt idx="514">
                  <c:v>451.88547939258405</c:v>
                </c:pt>
                <c:pt idx="515">
                  <c:v>443.20707894399533</c:v>
                </c:pt>
                <c:pt idx="516">
                  <c:v>431.64286402406708</c:v>
                </c:pt>
                <c:pt idx="517">
                  <c:v>434.8939027772185</c:v>
                </c:pt>
                <c:pt idx="518">
                  <c:v>437.57798705836859</c:v>
                </c:pt>
                <c:pt idx="519">
                  <c:v>445.92134215545627</c:v>
                </c:pt>
                <c:pt idx="520">
                  <c:v>450.63424822233071</c:v>
                </c:pt>
                <c:pt idx="521">
                  <c:v>460.84769543862228</c:v>
                </c:pt>
                <c:pt idx="522">
                  <c:v>440.68950088703679</c:v>
                </c:pt>
                <c:pt idx="523">
                  <c:v>429.63472236678211</c:v>
                </c:pt>
                <c:pt idx="524">
                  <c:v>430.67228142281027</c:v>
                </c:pt>
                <c:pt idx="525">
                  <c:v>422.01622513508846</c:v>
                </c:pt>
                <c:pt idx="526">
                  <c:v>427.54981448369796</c:v>
                </c:pt>
                <c:pt idx="527">
                  <c:v>427.31223074820804</c:v>
                </c:pt>
                <c:pt idx="528">
                  <c:v>426.7621933780768</c:v>
                </c:pt>
                <c:pt idx="529">
                  <c:v>430.20244034929334</c:v>
                </c:pt>
                <c:pt idx="530">
                  <c:v>430.6412631978493</c:v>
                </c:pt>
                <c:pt idx="531">
                  <c:v>434.31990477283779</c:v>
                </c:pt>
                <c:pt idx="532">
                  <c:v>430.45919845992324</c:v>
                </c:pt>
                <c:pt idx="533">
                  <c:v>430.63321323692867</c:v>
                </c:pt>
                <c:pt idx="534">
                  <c:v>428.43847537716545</c:v>
                </c:pt>
                <c:pt idx="535">
                  <c:v>427.34802135950582</c:v>
                </c:pt>
                <c:pt idx="536">
                  <c:v>429.79164311300241</c:v>
                </c:pt>
                <c:pt idx="537">
                  <c:v>434.50946377505483</c:v>
                </c:pt>
                <c:pt idx="538">
                  <c:v>433.47738430078959</c:v>
                </c:pt>
                <c:pt idx="539">
                  <c:v>431.8423925047515</c:v>
                </c:pt>
                <c:pt idx="540">
                  <c:v>433.72284159427937</c:v>
                </c:pt>
                <c:pt idx="541">
                  <c:v>431.35994728282077</c:v>
                </c:pt>
                <c:pt idx="542">
                  <c:v>435.35108019999348</c:v>
                </c:pt>
                <c:pt idx="543">
                  <c:v>436.20368149625938</c:v>
                </c:pt>
                <c:pt idx="544">
                  <c:v>435.36341597851276</c:v>
                </c:pt>
                <c:pt idx="545">
                  <c:v>441.20270958910015</c:v>
                </c:pt>
                <c:pt idx="546">
                  <c:v>446.51436467226324</c:v>
                </c:pt>
                <c:pt idx="547">
                  <c:v>478.64839303484649</c:v>
                </c:pt>
                <c:pt idx="548">
                  <c:v>465.48513443255052</c:v>
                </c:pt>
                <c:pt idx="549">
                  <c:v>490.39891551491149</c:v>
                </c:pt>
                <c:pt idx="550">
                  <c:v>523.25170902387504</c:v>
                </c:pt>
                <c:pt idx="551">
                  <c:v>506.02987605288422</c:v>
                </c:pt>
                <c:pt idx="552">
                  <c:v>478.09194984557155</c:v>
                </c:pt>
                <c:pt idx="553">
                  <c:v>463.24600087340531</c:v>
                </c:pt>
                <c:pt idx="554">
                  <c:v>448.90722465038573</c:v>
                </c:pt>
                <c:pt idx="555">
                  <c:v>445.27463286661128</c:v>
                </c:pt>
                <c:pt idx="556">
                  <c:v>443.11487371176713</c:v>
                </c:pt>
                <c:pt idx="557">
                  <c:v>453.63417203011699</c:v>
                </c:pt>
                <c:pt idx="558">
                  <c:v>431.17271702857465</c:v>
                </c:pt>
                <c:pt idx="559">
                  <c:v>430.4886460547205</c:v>
                </c:pt>
                <c:pt idx="560">
                  <c:v>431.80606164379941</c:v>
                </c:pt>
                <c:pt idx="561">
                  <c:v>433.84099524452847</c:v>
                </c:pt>
                <c:pt idx="562">
                  <c:v>436.99563343756478</c:v>
                </c:pt>
                <c:pt idx="563">
                  <c:v>434.82878193869732</c:v>
                </c:pt>
                <c:pt idx="564">
                  <c:v>434.91829847294616</c:v>
                </c:pt>
                <c:pt idx="565">
                  <c:v>431.98949805963497</c:v>
                </c:pt>
                <c:pt idx="566">
                  <c:v>433.59347588491863</c:v>
                </c:pt>
                <c:pt idx="567">
                  <c:v>443.73932567904211</c:v>
                </c:pt>
                <c:pt idx="568">
                  <c:v>450.56731793837042</c:v>
                </c:pt>
                <c:pt idx="569">
                  <c:v>465.9085191284218</c:v>
                </c:pt>
                <c:pt idx="570">
                  <c:v>470.1886588689664</c:v>
                </c:pt>
                <c:pt idx="571">
                  <c:v>464.89465094959394</c:v>
                </c:pt>
                <c:pt idx="572">
                  <c:v>481.99141159567699</c:v>
                </c:pt>
                <c:pt idx="573">
                  <c:v>472.44537623890733</c:v>
                </c:pt>
                <c:pt idx="574">
                  <c:v>478.96593746550673</c:v>
                </c:pt>
                <c:pt idx="575">
                  <c:v>486.00796524591038</c:v>
                </c:pt>
                <c:pt idx="576">
                  <c:v>455.87158553911132</c:v>
                </c:pt>
                <c:pt idx="577">
                  <c:v>456.989889848345</c:v>
                </c:pt>
                <c:pt idx="578">
                  <c:v>445.18844267436072</c:v>
                </c:pt>
                <c:pt idx="579">
                  <c:v>430.30094102255941</c:v>
                </c:pt>
                <c:pt idx="580">
                  <c:v>429.11658137069242</c:v>
                </c:pt>
                <c:pt idx="581">
                  <c:v>433.84556516464238</c:v>
                </c:pt>
                <c:pt idx="582">
                  <c:v>432.29670392590788</c:v>
                </c:pt>
                <c:pt idx="583">
                  <c:v>431.49105061895045</c:v>
                </c:pt>
                <c:pt idx="584">
                  <c:v>419.46859097807879</c:v>
                </c:pt>
                <c:pt idx="585">
                  <c:v>421.61126262811979</c:v>
                </c:pt>
                <c:pt idx="586">
                  <c:v>426.66129628510703</c:v>
                </c:pt>
                <c:pt idx="587">
                  <c:v>429.78978161588401</c:v>
                </c:pt>
                <c:pt idx="588">
                  <c:v>427.3834516214967</c:v>
                </c:pt>
                <c:pt idx="589">
                  <c:v>429.09053778336994</c:v>
                </c:pt>
                <c:pt idx="590">
                  <c:v>428.90352135568781</c:v>
                </c:pt>
                <c:pt idx="591">
                  <c:v>425.75102722258157</c:v>
                </c:pt>
                <c:pt idx="592">
                  <c:v>425.75533942575686</c:v>
                </c:pt>
                <c:pt idx="593">
                  <c:v>421.54344674724405</c:v>
                </c:pt>
                <c:pt idx="594">
                  <c:v>416.81625240098066</c:v>
                </c:pt>
                <c:pt idx="595">
                  <c:v>419.70216828145055</c:v>
                </c:pt>
                <c:pt idx="596">
                  <c:v>425.1020080616139</c:v>
                </c:pt>
                <c:pt idx="597">
                  <c:v>420.91556820103432</c:v>
                </c:pt>
                <c:pt idx="598">
                  <c:v>419.1955661423732</c:v>
                </c:pt>
                <c:pt idx="599">
                  <c:v>420.26428330691351</c:v>
                </c:pt>
                <c:pt idx="600">
                  <c:v>422.64919963632275</c:v>
                </c:pt>
                <c:pt idx="601">
                  <c:v>421.88941198280304</c:v>
                </c:pt>
                <c:pt idx="602">
                  <c:v>419.77360835402817</c:v>
                </c:pt>
                <c:pt idx="603">
                  <c:v>419.02189606938566</c:v>
                </c:pt>
                <c:pt idx="604">
                  <c:v>419.40222398290251</c:v>
                </c:pt>
                <c:pt idx="605">
                  <c:v>419.9752670179887</c:v>
                </c:pt>
                <c:pt idx="606">
                  <c:v>419.99457599473186</c:v>
                </c:pt>
                <c:pt idx="607">
                  <c:v>420.84459953846635</c:v>
                </c:pt>
                <c:pt idx="608">
                  <c:v>420.3044205130825</c:v>
                </c:pt>
                <c:pt idx="609">
                  <c:v>419.76808846323507</c:v>
                </c:pt>
                <c:pt idx="610">
                  <c:v>421.82874049324937</c:v>
                </c:pt>
                <c:pt idx="611">
                  <c:v>420.71757544045914</c:v>
                </c:pt>
                <c:pt idx="612">
                  <c:v>418.47819526332063</c:v>
                </c:pt>
                <c:pt idx="613">
                  <c:v>418.7840170392866</c:v>
                </c:pt>
                <c:pt idx="614">
                  <c:v>416.7847853767056</c:v>
                </c:pt>
                <c:pt idx="615">
                  <c:v>417.05204784371756</c:v>
                </c:pt>
                <c:pt idx="616">
                  <c:v>418.81803695108903</c:v>
                </c:pt>
                <c:pt idx="617">
                  <c:v>423.09872328455043</c:v>
                </c:pt>
                <c:pt idx="618">
                  <c:v>426.29759160009667</c:v>
                </c:pt>
                <c:pt idx="619">
                  <c:v>427.26274329364134</c:v>
                </c:pt>
                <c:pt idx="620">
                  <c:v>432.95042353817252</c:v>
                </c:pt>
                <c:pt idx="621">
                  <c:v>429.20904448093148</c:v>
                </c:pt>
                <c:pt idx="622">
                  <c:v>420.24595501082348</c:v>
                </c:pt>
                <c:pt idx="623">
                  <c:v>419.47611080649312</c:v>
                </c:pt>
                <c:pt idx="624">
                  <c:v>418.07787683578476</c:v>
                </c:pt>
                <c:pt idx="625">
                  <c:v>417.1257662222672</c:v>
                </c:pt>
                <c:pt idx="626">
                  <c:v>417.41280367743929</c:v>
                </c:pt>
                <c:pt idx="627">
                  <c:v>445.93810412245523</c:v>
                </c:pt>
                <c:pt idx="628">
                  <c:v>435.66599196948073</c:v>
                </c:pt>
                <c:pt idx="629">
                  <c:v>439.95975115821557</c:v>
                </c:pt>
                <c:pt idx="630">
                  <c:v>427.70428448343523</c:v>
                </c:pt>
                <c:pt idx="631">
                  <c:v>425.91904497404937</c:v>
                </c:pt>
                <c:pt idx="632">
                  <c:v>433.97759470551699</c:v>
                </c:pt>
                <c:pt idx="633">
                  <c:v>433.62853797044932</c:v>
                </c:pt>
                <c:pt idx="634">
                  <c:v>431.07031555542284</c:v>
                </c:pt>
                <c:pt idx="635">
                  <c:v>430.36929309080551</c:v>
                </c:pt>
                <c:pt idx="636">
                  <c:v>430.39759830147</c:v>
                </c:pt>
                <c:pt idx="637">
                  <c:v>429.4752666351614</c:v>
                </c:pt>
                <c:pt idx="638">
                  <c:v>427.99159776876076</c:v>
                </c:pt>
                <c:pt idx="639">
                  <c:v>427.38571800279453</c:v>
                </c:pt>
                <c:pt idx="640">
                  <c:v>430.08767856845151</c:v>
                </c:pt>
                <c:pt idx="641">
                  <c:v>432.62658168525866</c:v>
                </c:pt>
                <c:pt idx="642">
                  <c:v>421.37383300558901</c:v>
                </c:pt>
                <c:pt idx="643">
                  <c:v>417.47173346800815</c:v>
                </c:pt>
                <c:pt idx="644">
                  <c:v>416.44561991147685</c:v>
                </c:pt>
                <c:pt idx="645">
                  <c:v>417.7862942867115</c:v>
                </c:pt>
                <c:pt idx="646">
                  <c:v>419.75051350432568</c:v>
                </c:pt>
                <c:pt idx="647">
                  <c:v>423.19290077639101</c:v>
                </c:pt>
                <c:pt idx="648">
                  <c:v>418.59275485331364</c:v>
                </c:pt>
                <c:pt idx="649">
                  <c:v>417.55875395291281</c:v>
                </c:pt>
                <c:pt idx="650">
                  <c:v>417.98302673531197</c:v>
                </c:pt>
                <c:pt idx="651">
                  <c:v>418.27812130402538</c:v>
                </c:pt>
                <c:pt idx="652">
                  <c:v>418.35128803725007</c:v>
                </c:pt>
                <c:pt idx="653">
                  <c:v>420.50887601063056</c:v>
                </c:pt>
                <c:pt idx="654">
                  <c:v>423.87034233719874</c:v>
                </c:pt>
                <c:pt idx="655">
                  <c:v>429.70768769556747</c:v>
                </c:pt>
                <c:pt idx="656">
                  <c:v>440.75911684241737</c:v>
                </c:pt>
                <c:pt idx="657">
                  <c:v>445.19998257765047</c:v>
                </c:pt>
                <c:pt idx="658">
                  <c:v>441.07187081316727</c:v>
                </c:pt>
                <c:pt idx="659">
                  <c:v>451.53078320858981</c:v>
                </c:pt>
                <c:pt idx="660">
                  <c:v>450.78157652630892</c:v>
                </c:pt>
                <c:pt idx="661">
                  <c:v>440.88342094061386</c:v>
                </c:pt>
                <c:pt idx="662">
                  <c:v>433.06678309262145</c:v>
                </c:pt>
                <c:pt idx="663">
                  <c:v>431.49381710961705</c:v>
                </c:pt>
                <c:pt idx="664">
                  <c:v>430.23100370187774</c:v>
                </c:pt>
                <c:pt idx="665">
                  <c:v>426.26370062215568</c:v>
                </c:pt>
                <c:pt idx="666">
                  <c:v>426.71599344115469</c:v>
                </c:pt>
                <c:pt idx="667">
                  <c:v>426.88962231396732</c:v>
                </c:pt>
                <c:pt idx="668">
                  <c:v>425.88961176957991</c:v>
                </c:pt>
                <c:pt idx="669">
                  <c:v>430.41437573695015</c:v>
                </c:pt>
                <c:pt idx="670">
                  <c:v>423.25040859979157</c:v>
                </c:pt>
                <c:pt idx="671">
                  <c:v>421.22270606459506</c:v>
                </c:pt>
                <c:pt idx="672">
                  <c:v>423.67701382930477</c:v>
                </c:pt>
                <c:pt idx="673">
                  <c:v>424.40641252683548</c:v>
                </c:pt>
                <c:pt idx="674">
                  <c:v>425.8389220327436</c:v>
                </c:pt>
                <c:pt idx="675">
                  <c:v>424.48826849766846</c:v>
                </c:pt>
                <c:pt idx="676">
                  <c:v>425.11598139278385</c:v>
                </c:pt>
                <c:pt idx="677">
                  <c:v>422.2433785566372</c:v>
                </c:pt>
                <c:pt idx="678">
                  <c:v>421.18686812821295</c:v>
                </c:pt>
                <c:pt idx="679">
                  <c:v>420.81362254511401</c:v>
                </c:pt>
                <c:pt idx="680">
                  <c:v>421.08990063635423</c:v>
                </c:pt>
                <c:pt idx="681">
                  <c:v>423.58350582241712</c:v>
                </c:pt>
                <c:pt idx="682">
                  <c:v>422.14476930327072</c:v>
                </c:pt>
                <c:pt idx="683">
                  <c:v>422.97113511220402</c:v>
                </c:pt>
                <c:pt idx="684">
                  <c:v>426.20031177179828</c:v>
                </c:pt>
                <c:pt idx="685">
                  <c:v>433.13260389847903</c:v>
                </c:pt>
                <c:pt idx="686">
                  <c:v>450.58111782298391</c:v>
                </c:pt>
                <c:pt idx="687">
                  <c:v>437.21852725177325</c:v>
                </c:pt>
                <c:pt idx="688">
                  <c:v>433.11528421186222</c:v>
                </c:pt>
                <c:pt idx="689">
                  <c:v>428.99572264145564</c:v>
                </c:pt>
                <c:pt idx="690">
                  <c:v>424.68935880620762</c:v>
                </c:pt>
                <c:pt idx="691">
                  <c:v>424.07518678620943</c:v>
                </c:pt>
                <c:pt idx="692">
                  <c:v>422.48538867186096</c:v>
                </c:pt>
                <c:pt idx="693">
                  <c:v>423.20400067080271</c:v>
                </c:pt>
                <c:pt idx="694">
                  <c:v>422.11204136973043</c:v>
                </c:pt>
                <c:pt idx="695">
                  <c:v>421.31543225062831</c:v>
                </c:pt>
                <c:pt idx="696">
                  <c:v>421.3769578305558</c:v>
                </c:pt>
                <c:pt idx="697">
                  <c:v>420.1868961023045</c:v>
                </c:pt>
                <c:pt idx="698">
                  <c:v>420.32263996325821</c:v>
                </c:pt>
                <c:pt idx="699">
                  <c:v>421.02618390581864</c:v>
                </c:pt>
                <c:pt idx="700">
                  <c:v>419.34928528308757</c:v>
                </c:pt>
                <c:pt idx="701">
                  <c:v>419.47584606936078</c:v>
                </c:pt>
                <c:pt idx="702">
                  <c:v>419.20650571660764</c:v>
                </c:pt>
                <c:pt idx="703">
                  <c:v>421.22041950909164</c:v>
                </c:pt>
                <c:pt idx="704">
                  <c:v>421.19057300413613</c:v>
                </c:pt>
                <c:pt idx="705">
                  <c:v>426.65582553899566</c:v>
                </c:pt>
                <c:pt idx="706">
                  <c:v>429.09283042352473</c:v>
                </c:pt>
                <c:pt idx="707">
                  <c:v>424.34228030992944</c:v>
                </c:pt>
                <c:pt idx="708">
                  <c:v>420.26130507540239</c:v>
                </c:pt>
                <c:pt idx="709">
                  <c:v>419.80899651663486</c:v>
                </c:pt>
                <c:pt idx="710">
                  <c:v>421.51800823831718</c:v>
                </c:pt>
                <c:pt idx="711">
                  <c:v>421.49883471423948</c:v>
                </c:pt>
                <c:pt idx="712">
                  <c:v>421.76575720868533</c:v>
                </c:pt>
                <c:pt idx="713">
                  <c:v>421.26936646026655</c:v>
                </c:pt>
                <c:pt idx="714">
                  <c:v>440.77660419996533</c:v>
                </c:pt>
                <c:pt idx="727">
                  <c:v>453.97777365824732</c:v>
                </c:pt>
                <c:pt idx="728">
                  <c:v>421.99306417447457</c:v>
                </c:pt>
                <c:pt idx="729">
                  <c:v>418.64780712365484</c:v>
                </c:pt>
                <c:pt idx="730">
                  <c:v>419.33393489316887</c:v>
                </c:pt>
                <c:pt idx="731">
                  <c:v>420.30536189924834</c:v>
                </c:pt>
                <c:pt idx="732">
                  <c:v>422.13779920598301</c:v>
                </c:pt>
                <c:pt idx="733">
                  <c:v>423.72998805788967</c:v>
                </c:pt>
                <c:pt idx="734">
                  <c:v>424.80507483376499</c:v>
                </c:pt>
                <c:pt idx="735">
                  <c:v>425.22878156140132</c:v>
                </c:pt>
                <c:pt idx="736">
                  <c:v>426.92418507747709</c:v>
                </c:pt>
                <c:pt idx="737">
                  <c:v>427.12618726588857</c:v>
                </c:pt>
                <c:pt idx="738">
                  <c:v>431.55308927650151</c:v>
                </c:pt>
                <c:pt idx="739">
                  <c:v>430.63478813519203</c:v>
                </c:pt>
                <c:pt idx="740">
                  <c:v>427.65875118650644</c:v>
                </c:pt>
                <c:pt idx="741">
                  <c:v>429.06263532966278</c:v>
                </c:pt>
                <c:pt idx="742">
                  <c:v>432.52609550827469</c:v>
                </c:pt>
                <c:pt idx="743">
                  <c:v>431.08915681424821</c:v>
                </c:pt>
                <c:pt idx="744">
                  <c:v>435.72404498604499</c:v>
                </c:pt>
                <c:pt idx="745">
                  <c:v>439.66542068610443</c:v>
                </c:pt>
                <c:pt idx="746">
                  <c:v>436.05891500834008</c:v>
                </c:pt>
                <c:pt idx="747">
                  <c:v>434.37445326478758</c:v>
                </c:pt>
                <c:pt idx="748">
                  <c:v>444.42223075432867</c:v>
                </c:pt>
                <c:pt idx="749">
                  <c:v>431.451580555129</c:v>
                </c:pt>
                <c:pt idx="750">
                  <c:v>425.94546170548904</c:v>
                </c:pt>
                <c:pt idx="751">
                  <c:v>427.14637939255113</c:v>
                </c:pt>
                <c:pt idx="752">
                  <c:v>430.38812566152717</c:v>
                </c:pt>
                <c:pt idx="753">
                  <c:v>429.87484589323549</c:v>
                </c:pt>
                <c:pt idx="754">
                  <c:v>428.64134208824828</c:v>
                </c:pt>
                <c:pt idx="755">
                  <c:v>428.2875388635025</c:v>
                </c:pt>
                <c:pt idx="756">
                  <c:v>427.86006398432107</c:v>
                </c:pt>
                <c:pt idx="757">
                  <c:v>427.90335910549146</c:v>
                </c:pt>
                <c:pt idx="758">
                  <c:v>427.89448357839137</c:v>
                </c:pt>
                <c:pt idx="759">
                  <c:v>424.84393641200955</c:v>
                </c:pt>
                <c:pt idx="760">
                  <c:v>424.52052531543427</c:v>
                </c:pt>
                <c:pt idx="761">
                  <c:v>422.56176729235278</c:v>
                </c:pt>
                <c:pt idx="762">
                  <c:v>423.11673932685301</c:v>
                </c:pt>
                <c:pt idx="763">
                  <c:v>420.57198939538711</c:v>
                </c:pt>
                <c:pt idx="764">
                  <c:v>422.78350211360333</c:v>
                </c:pt>
                <c:pt idx="765">
                  <c:v>424.84418748931</c:v>
                </c:pt>
                <c:pt idx="766">
                  <c:v>424.56532339855869</c:v>
                </c:pt>
                <c:pt idx="767">
                  <c:v>422.09378758814978</c:v>
                </c:pt>
                <c:pt idx="768">
                  <c:v>421.46255227437706</c:v>
                </c:pt>
                <c:pt idx="769">
                  <c:v>421.78245897480264</c:v>
                </c:pt>
                <c:pt idx="770">
                  <c:v>421.96104817724489</c:v>
                </c:pt>
                <c:pt idx="771">
                  <c:v>422.30850309732949</c:v>
                </c:pt>
                <c:pt idx="772">
                  <c:v>427.36937980390962</c:v>
                </c:pt>
                <c:pt idx="773">
                  <c:v>425.9489918920529</c:v>
                </c:pt>
                <c:pt idx="774">
                  <c:v>427.7565166300738</c:v>
                </c:pt>
                <c:pt idx="775">
                  <c:v>424.81737669778818</c:v>
                </c:pt>
                <c:pt idx="776">
                  <c:v>425.45679372373144</c:v>
                </c:pt>
                <c:pt idx="777">
                  <c:v>422.54019140293099</c:v>
                </c:pt>
                <c:pt idx="778">
                  <c:v>421.90622130234118</c:v>
                </c:pt>
                <c:pt idx="779">
                  <c:v>423.41876049916135</c:v>
                </c:pt>
                <c:pt idx="780">
                  <c:v>427.33771991873965</c:v>
                </c:pt>
                <c:pt idx="781">
                  <c:v>425.48048824890628</c:v>
                </c:pt>
                <c:pt idx="782">
                  <c:v>438.31125138827696</c:v>
                </c:pt>
                <c:pt idx="783">
                  <c:v>434.45084660521331</c:v>
                </c:pt>
                <c:pt idx="784">
                  <c:v>430.63731594340976</c:v>
                </c:pt>
                <c:pt idx="785">
                  <c:v>429.68093419110266</c:v>
                </c:pt>
                <c:pt idx="786">
                  <c:v>426.95339942290764</c:v>
                </c:pt>
                <c:pt idx="787">
                  <c:v>425.58187735160413</c:v>
                </c:pt>
                <c:pt idx="788">
                  <c:v>424.05781032701503</c:v>
                </c:pt>
                <c:pt idx="789">
                  <c:v>425.91676133762519</c:v>
                </c:pt>
                <c:pt idx="790">
                  <c:v>426.02107198548691</c:v>
                </c:pt>
                <c:pt idx="791">
                  <c:v>422.69267097918191</c:v>
                </c:pt>
                <c:pt idx="792">
                  <c:v>426.64666692355263</c:v>
                </c:pt>
                <c:pt idx="793">
                  <c:v>427.37297446378972</c:v>
                </c:pt>
                <c:pt idx="794">
                  <c:v>431.69207170692783</c:v>
                </c:pt>
                <c:pt idx="795">
                  <c:v>435.30865756097694</c:v>
                </c:pt>
                <c:pt idx="796">
                  <c:v>442.53992845692869</c:v>
                </c:pt>
                <c:pt idx="797">
                  <c:v>448.36882138544519</c:v>
                </c:pt>
                <c:pt idx="798">
                  <c:v>444.1171538721897</c:v>
                </c:pt>
                <c:pt idx="799">
                  <c:v>458.52593671356914</c:v>
                </c:pt>
                <c:pt idx="800">
                  <c:v>451.7517277717173</c:v>
                </c:pt>
                <c:pt idx="801">
                  <c:v>471.51785352739347</c:v>
                </c:pt>
                <c:pt idx="802">
                  <c:v>466.60376390332482</c:v>
                </c:pt>
                <c:pt idx="803">
                  <c:v>443.531256593423</c:v>
                </c:pt>
                <c:pt idx="804">
                  <c:v>432.26035775860367</c:v>
                </c:pt>
                <c:pt idx="805">
                  <c:v>432.82524873250401</c:v>
                </c:pt>
                <c:pt idx="806">
                  <c:v>432.30014439820161</c:v>
                </c:pt>
                <c:pt idx="807">
                  <c:v>428.07865992181394</c:v>
                </c:pt>
                <c:pt idx="808">
                  <c:v>427.6564192524923</c:v>
                </c:pt>
                <c:pt idx="809">
                  <c:v>429.59113676674161</c:v>
                </c:pt>
                <c:pt idx="810">
                  <c:v>433.15056484114734</c:v>
                </c:pt>
                <c:pt idx="811">
                  <c:v>436.34265534608573</c:v>
                </c:pt>
                <c:pt idx="812">
                  <c:v>437.90586126735133</c:v>
                </c:pt>
                <c:pt idx="813">
                  <c:v>438.50796443297838</c:v>
                </c:pt>
                <c:pt idx="814">
                  <c:v>437.42825029614568</c:v>
                </c:pt>
                <c:pt idx="815">
                  <c:v>434.51282031950024</c:v>
                </c:pt>
                <c:pt idx="816">
                  <c:v>435.32085986460663</c:v>
                </c:pt>
                <c:pt idx="817">
                  <c:v>434.99877481738497</c:v>
                </c:pt>
                <c:pt idx="818">
                  <c:v>430.12930202311486</c:v>
                </c:pt>
                <c:pt idx="819">
                  <c:v>426.5777597646121</c:v>
                </c:pt>
                <c:pt idx="820">
                  <c:v>424.93439660639496</c:v>
                </c:pt>
                <c:pt idx="821">
                  <c:v>426.30921731812668</c:v>
                </c:pt>
                <c:pt idx="822">
                  <c:v>419.94110867485244</c:v>
                </c:pt>
                <c:pt idx="823">
                  <c:v>422.05205647619277</c:v>
                </c:pt>
                <c:pt idx="824">
                  <c:v>424.56749370039455</c:v>
                </c:pt>
                <c:pt idx="825">
                  <c:v>424.46878370140519</c:v>
                </c:pt>
                <c:pt idx="826">
                  <c:v>424.96246566801949</c:v>
                </c:pt>
                <c:pt idx="827">
                  <c:v>423.03314605544421</c:v>
                </c:pt>
                <c:pt idx="828">
                  <c:v>423.15426044694226</c:v>
                </c:pt>
                <c:pt idx="829">
                  <c:v>421.06496753267652</c:v>
                </c:pt>
                <c:pt idx="830">
                  <c:v>420.53540824994445</c:v>
                </c:pt>
                <c:pt idx="831">
                  <c:v>421.82506826694902</c:v>
                </c:pt>
                <c:pt idx="832">
                  <c:v>423.86324492424183</c:v>
                </c:pt>
                <c:pt idx="833">
                  <c:v>427.4695148273334</c:v>
                </c:pt>
                <c:pt idx="834">
                  <c:v>427.06153125890404</c:v>
                </c:pt>
                <c:pt idx="835">
                  <c:v>428.22942627470286</c:v>
                </c:pt>
                <c:pt idx="836">
                  <c:v>424.62724488894753</c:v>
                </c:pt>
                <c:pt idx="837">
                  <c:v>428.67712656306259</c:v>
                </c:pt>
                <c:pt idx="838">
                  <c:v>427.58768790552955</c:v>
                </c:pt>
                <c:pt idx="839">
                  <c:v>438.94047561032136</c:v>
                </c:pt>
                <c:pt idx="840">
                  <c:v>455.28740565045899</c:v>
                </c:pt>
                <c:pt idx="841">
                  <c:v>477.23796338867209</c:v>
                </c:pt>
                <c:pt idx="842">
                  <c:v>477.15882120412584</c:v>
                </c:pt>
                <c:pt idx="843">
                  <c:v>481.44990493400849</c:v>
                </c:pt>
                <c:pt idx="844">
                  <c:v>496.5405563329395</c:v>
                </c:pt>
                <c:pt idx="845">
                  <c:v>502.71821152733736</c:v>
                </c:pt>
                <c:pt idx="846">
                  <c:v>451.51719892913138</c:v>
                </c:pt>
                <c:pt idx="847">
                  <c:v>428.28080634262881</c:v>
                </c:pt>
                <c:pt idx="848">
                  <c:v>438.97026662930608</c:v>
                </c:pt>
                <c:pt idx="849">
                  <c:v>429.63286872603226</c:v>
                </c:pt>
                <c:pt idx="850">
                  <c:v>423.15965427342132</c:v>
                </c:pt>
                <c:pt idx="851">
                  <c:v>426.10033278885106</c:v>
                </c:pt>
                <c:pt idx="852">
                  <c:v>433.92778942289897</c:v>
                </c:pt>
                <c:pt idx="853">
                  <c:v>424.29061473438207</c:v>
                </c:pt>
                <c:pt idx="854">
                  <c:v>423.52109099223838</c:v>
                </c:pt>
                <c:pt idx="855">
                  <c:v>422.63831941097357</c:v>
                </c:pt>
                <c:pt idx="856">
                  <c:v>422.15767825152733</c:v>
                </c:pt>
                <c:pt idx="857">
                  <c:v>423.22016955944753</c:v>
                </c:pt>
                <c:pt idx="858">
                  <c:v>424.82235225415911</c:v>
                </c:pt>
                <c:pt idx="859">
                  <c:v>426.45673280231802</c:v>
                </c:pt>
                <c:pt idx="860">
                  <c:v>426.27602681145834</c:v>
                </c:pt>
                <c:pt idx="861">
                  <c:v>427.58054949351737</c:v>
                </c:pt>
                <c:pt idx="862">
                  <c:v>425.94211480163352</c:v>
                </c:pt>
                <c:pt idx="863">
                  <c:v>427.3110775529492</c:v>
                </c:pt>
                <c:pt idx="864">
                  <c:v>429.72718360780686</c:v>
                </c:pt>
                <c:pt idx="865">
                  <c:v>422.52288709982832</c:v>
                </c:pt>
                <c:pt idx="866">
                  <c:v>420.90876234819001</c:v>
                </c:pt>
                <c:pt idx="867">
                  <c:v>417.82007954908579</c:v>
                </c:pt>
                <c:pt idx="868">
                  <c:v>417.92991558444794</c:v>
                </c:pt>
                <c:pt idx="869">
                  <c:v>417.25762981334566</c:v>
                </c:pt>
                <c:pt idx="870">
                  <c:v>417.48412077543338</c:v>
                </c:pt>
                <c:pt idx="871">
                  <c:v>418.41974762883501</c:v>
                </c:pt>
                <c:pt idx="872">
                  <c:v>420.99236883001498</c:v>
                </c:pt>
                <c:pt idx="873">
                  <c:v>423.12496743080658</c:v>
                </c:pt>
                <c:pt idx="874">
                  <c:v>429.52005176952514</c:v>
                </c:pt>
                <c:pt idx="875">
                  <c:v>433.29603213182833</c:v>
                </c:pt>
                <c:pt idx="876">
                  <c:v>430.16229605270769</c:v>
                </c:pt>
                <c:pt idx="877">
                  <c:v>430.8795145609385</c:v>
                </c:pt>
                <c:pt idx="878">
                  <c:v>454.79901180054725</c:v>
                </c:pt>
                <c:pt idx="879">
                  <c:v>445.60881285963063</c:v>
                </c:pt>
                <c:pt idx="880">
                  <c:v>434.08194463942783</c:v>
                </c:pt>
                <c:pt idx="881">
                  <c:v>444.95754954435967</c:v>
                </c:pt>
                <c:pt idx="882">
                  <c:v>460.59960687367902</c:v>
                </c:pt>
                <c:pt idx="883">
                  <c:v>464.57658904851178</c:v>
                </c:pt>
                <c:pt idx="884">
                  <c:v>485.54407217980821</c:v>
                </c:pt>
                <c:pt idx="885">
                  <c:v>458.05869154313018</c:v>
                </c:pt>
                <c:pt idx="886">
                  <c:v>447.72442895600699</c:v>
                </c:pt>
                <c:pt idx="887">
                  <c:v>420.07795896018871</c:v>
                </c:pt>
                <c:pt idx="888">
                  <c:v>417.43643074412103</c:v>
                </c:pt>
                <c:pt idx="889">
                  <c:v>417.89534513113102</c:v>
                </c:pt>
                <c:pt idx="890">
                  <c:v>419.89421011165683</c:v>
                </c:pt>
                <c:pt idx="891">
                  <c:v>418.69468595242154</c:v>
                </c:pt>
                <c:pt idx="892">
                  <c:v>420.39276323273225</c:v>
                </c:pt>
                <c:pt idx="893">
                  <c:v>421.12238910692901</c:v>
                </c:pt>
                <c:pt idx="894">
                  <c:v>420.98813432756566</c:v>
                </c:pt>
                <c:pt idx="895">
                  <c:v>423.45679683932633</c:v>
                </c:pt>
                <c:pt idx="896">
                  <c:v>424.56668202860573</c:v>
                </c:pt>
                <c:pt idx="897">
                  <c:v>423.87187207942219</c:v>
                </c:pt>
                <c:pt idx="898">
                  <c:v>424.18237034814427</c:v>
                </c:pt>
                <c:pt idx="899">
                  <c:v>424.298210076685</c:v>
                </c:pt>
                <c:pt idx="900">
                  <c:v>427.29680157344444</c:v>
                </c:pt>
                <c:pt idx="901">
                  <c:v>425.92767990355344</c:v>
                </c:pt>
                <c:pt idx="902">
                  <c:v>431.33831588974527</c:v>
                </c:pt>
                <c:pt idx="903">
                  <c:v>425.64488789093934</c:v>
                </c:pt>
                <c:pt idx="904">
                  <c:v>423.20464746811592</c:v>
                </c:pt>
                <c:pt idx="905">
                  <c:v>425.64594447897599</c:v>
                </c:pt>
                <c:pt idx="906">
                  <c:v>425.63950201568423</c:v>
                </c:pt>
                <c:pt idx="907">
                  <c:v>431.29810628143792</c:v>
                </c:pt>
                <c:pt idx="908">
                  <c:v>430.99058244386015</c:v>
                </c:pt>
                <c:pt idx="909">
                  <c:v>425.88558476771226</c:v>
                </c:pt>
                <c:pt idx="910">
                  <c:v>426.21156900587727</c:v>
                </c:pt>
                <c:pt idx="911">
                  <c:v>427.61562262055577</c:v>
                </c:pt>
                <c:pt idx="912">
                  <c:v>427.83918694663322</c:v>
                </c:pt>
                <c:pt idx="913">
                  <c:v>427.34389332863691</c:v>
                </c:pt>
                <c:pt idx="914">
                  <c:v>425.33631570231165</c:v>
                </c:pt>
                <c:pt idx="915">
                  <c:v>426.57808762375237</c:v>
                </c:pt>
                <c:pt idx="916">
                  <c:v>425.51385123867607</c:v>
                </c:pt>
                <c:pt idx="917">
                  <c:v>420.53109073058994</c:v>
                </c:pt>
                <c:pt idx="918">
                  <c:v>419.05739923376603</c:v>
                </c:pt>
                <c:pt idx="919">
                  <c:v>418.98296568399405</c:v>
                </c:pt>
                <c:pt idx="920">
                  <c:v>419.19021019991158</c:v>
                </c:pt>
                <c:pt idx="921">
                  <c:v>418.91998024339938</c:v>
                </c:pt>
                <c:pt idx="922">
                  <c:v>423.08395428036363</c:v>
                </c:pt>
                <c:pt idx="923">
                  <c:v>425.05166351634119</c:v>
                </c:pt>
                <c:pt idx="924">
                  <c:v>425.348598716102</c:v>
                </c:pt>
                <c:pt idx="925">
                  <c:v>421.71389033018181</c:v>
                </c:pt>
                <c:pt idx="926">
                  <c:v>421.83231772698957</c:v>
                </c:pt>
                <c:pt idx="927">
                  <c:v>420.02944963486561</c:v>
                </c:pt>
                <c:pt idx="928">
                  <c:v>418.68457485335091</c:v>
                </c:pt>
                <c:pt idx="929">
                  <c:v>420.55598069413139</c:v>
                </c:pt>
                <c:pt idx="930">
                  <c:v>421.35138218013526</c:v>
                </c:pt>
                <c:pt idx="931">
                  <c:v>420.73347888663966</c:v>
                </c:pt>
                <c:pt idx="932">
                  <c:v>420.66938956229933</c:v>
                </c:pt>
                <c:pt idx="933">
                  <c:v>418.76942955266173</c:v>
                </c:pt>
                <c:pt idx="934">
                  <c:v>419.63584194996128</c:v>
                </c:pt>
                <c:pt idx="935">
                  <c:v>419.82310826122944</c:v>
                </c:pt>
                <c:pt idx="936">
                  <c:v>419.92171867639809</c:v>
                </c:pt>
                <c:pt idx="937">
                  <c:v>417.12971287107149</c:v>
                </c:pt>
                <c:pt idx="938">
                  <c:v>418.24317934180522</c:v>
                </c:pt>
                <c:pt idx="939">
                  <c:v>418.58376424187901</c:v>
                </c:pt>
                <c:pt idx="940">
                  <c:v>418.09848402616677</c:v>
                </c:pt>
                <c:pt idx="941">
                  <c:v>417.07374992503463</c:v>
                </c:pt>
                <c:pt idx="942">
                  <c:v>421.25161653847664</c:v>
                </c:pt>
                <c:pt idx="943">
                  <c:v>421.91991156731456</c:v>
                </c:pt>
                <c:pt idx="944">
                  <c:v>420.8260524196146</c:v>
                </c:pt>
                <c:pt idx="945">
                  <c:v>418.07921688838536</c:v>
                </c:pt>
                <c:pt idx="946">
                  <c:v>417.6471908359494</c:v>
                </c:pt>
                <c:pt idx="947">
                  <c:v>418.47940268858628</c:v>
                </c:pt>
                <c:pt idx="948">
                  <c:v>418.57007749410582</c:v>
                </c:pt>
                <c:pt idx="949">
                  <c:v>418.18739657404245</c:v>
                </c:pt>
                <c:pt idx="950">
                  <c:v>420.01388111466315</c:v>
                </c:pt>
                <c:pt idx="951">
                  <c:v>421.71104554167096</c:v>
                </c:pt>
                <c:pt idx="952">
                  <c:v>420.28583078333696</c:v>
                </c:pt>
                <c:pt idx="953">
                  <c:v>421.57194559890996</c:v>
                </c:pt>
                <c:pt idx="954">
                  <c:v>421.76870654256413</c:v>
                </c:pt>
                <c:pt idx="955">
                  <c:v>426.60894408562888</c:v>
                </c:pt>
                <c:pt idx="956">
                  <c:v>428.09205035287113</c:v>
                </c:pt>
                <c:pt idx="957">
                  <c:v>431.87077629875097</c:v>
                </c:pt>
                <c:pt idx="958">
                  <c:v>429.04345460732935</c:v>
                </c:pt>
                <c:pt idx="959">
                  <c:v>437.21862698710498</c:v>
                </c:pt>
                <c:pt idx="960">
                  <c:v>447.7289364514624</c:v>
                </c:pt>
                <c:pt idx="961">
                  <c:v>442.51519908122395</c:v>
                </c:pt>
                <c:pt idx="962">
                  <c:v>433.820624438778</c:v>
                </c:pt>
                <c:pt idx="963">
                  <c:v>436.44404751082357</c:v>
                </c:pt>
                <c:pt idx="964">
                  <c:v>420.40375038323697</c:v>
                </c:pt>
                <c:pt idx="965">
                  <c:v>418.86260027865183</c:v>
                </c:pt>
                <c:pt idx="966">
                  <c:v>418.3545832640134</c:v>
                </c:pt>
                <c:pt idx="967">
                  <c:v>418.31399848825288</c:v>
                </c:pt>
                <c:pt idx="968">
                  <c:v>418.86425823187557</c:v>
                </c:pt>
                <c:pt idx="969">
                  <c:v>419.87640309604973</c:v>
                </c:pt>
                <c:pt idx="970">
                  <c:v>421.97539391921782</c:v>
                </c:pt>
                <c:pt idx="971">
                  <c:v>422.60958387995208</c:v>
                </c:pt>
                <c:pt idx="972">
                  <c:v>421.58769269650139</c:v>
                </c:pt>
                <c:pt idx="973">
                  <c:v>422.17051784305113</c:v>
                </c:pt>
                <c:pt idx="974">
                  <c:v>424.76091476633593</c:v>
                </c:pt>
                <c:pt idx="975">
                  <c:v>426.57117271373465</c:v>
                </c:pt>
                <c:pt idx="976">
                  <c:v>430.78934193930473</c:v>
                </c:pt>
                <c:pt idx="977">
                  <c:v>429.57968346204171</c:v>
                </c:pt>
                <c:pt idx="978">
                  <c:v>429.87559948309371</c:v>
                </c:pt>
                <c:pt idx="979">
                  <c:v>428.82487872340198</c:v>
                </c:pt>
                <c:pt idx="980">
                  <c:v>432.28970282674868</c:v>
                </c:pt>
                <c:pt idx="981">
                  <c:v>431.52737523450372</c:v>
                </c:pt>
                <c:pt idx="982">
                  <c:v>434.63481684787371</c:v>
                </c:pt>
                <c:pt idx="983">
                  <c:v>438.40569011519466</c:v>
                </c:pt>
                <c:pt idx="984">
                  <c:v>435.38835441303183</c:v>
                </c:pt>
                <c:pt idx="985">
                  <c:v>435.16050151734862</c:v>
                </c:pt>
                <c:pt idx="986">
                  <c:v>436.06120926077563</c:v>
                </c:pt>
                <c:pt idx="987">
                  <c:v>430.15773817446274</c:v>
                </c:pt>
                <c:pt idx="988">
                  <c:v>426.24785154297416</c:v>
                </c:pt>
                <c:pt idx="989">
                  <c:v>428.49663261914003</c:v>
                </c:pt>
                <c:pt idx="990">
                  <c:v>434.20537661510582</c:v>
                </c:pt>
                <c:pt idx="991">
                  <c:v>432.80666456255625</c:v>
                </c:pt>
                <c:pt idx="992">
                  <c:v>441.98169074699888</c:v>
                </c:pt>
                <c:pt idx="993">
                  <c:v>447.26672502310851</c:v>
                </c:pt>
                <c:pt idx="994">
                  <c:v>445.49300641533188</c:v>
                </c:pt>
                <c:pt idx="995">
                  <c:v>454.77993792304341</c:v>
                </c:pt>
                <c:pt idx="996">
                  <c:v>461.89291296934584</c:v>
                </c:pt>
                <c:pt idx="997">
                  <c:v>454.87246696081212</c:v>
                </c:pt>
                <c:pt idx="998">
                  <c:v>449.61259129640558</c:v>
                </c:pt>
                <c:pt idx="999">
                  <c:v>435.15478779255596</c:v>
                </c:pt>
                <c:pt idx="1000">
                  <c:v>441.88026044089162</c:v>
                </c:pt>
                <c:pt idx="1001">
                  <c:v>437.54527720773058</c:v>
                </c:pt>
                <c:pt idx="1002">
                  <c:v>428.54026455529805</c:v>
                </c:pt>
                <c:pt idx="1003">
                  <c:v>426.79763920993537</c:v>
                </c:pt>
                <c:pt idx="1004">
                  <c:v>427.03008896509266</c:v>
                </c:pt>
                <c:pt idx="1005">
                  <c:v>427.51646475222049</c:v>
                </c:pt>
                <c:pt idx="1006">
                  <c:v>429.45348260655061</c:v>
                </c:pt>
                <c:pt idx="1007">
                  <c:v>425.23091520291325</c:v>
                </c:pt>
                <c:pt idx="1008">
                  <c:v>425.43118398739733</c:v>
                </c:pt>
                <c:pt idx="1009">
                  <c:v>430.35578654091177</c:v>
                </c:pt>
                <c:pt idx="1010">
                  <c:v>432.14537392580382</c:v>
                </c:pt>
                <c:pt idx="1011">
                  <c:v>425.58039809441107</c:v>
                </c:pt>
                <c:pt idx="1012">
                  <c:v>424.83714501834055</c:v>
                </c:pt>
                <c:pt idx="1013">
                  <c:v>425.44709000651613</c:v>
                </c:pt>
                <c:pt idx="1014">
                  <c:v>428.54233628394775</c:v>
                </c:pt>
                <c:pt idx="1015">
                  <c:v>428.52407370367359</c:v>
                </c:pt>
                <c:pt idx="1016">
                  <c:v>429.47871595564612</c:v>
                </c:pt>
                <c:pt idx="1017">
                  <c:v>429.08295446006497</c:v>
                </c:pt>
                <c:pt idx="1018">
                  <c:v>432.54854675715603</c:v>
                </c:pt>
                <c:pt idx="1019">
                  <c:v>431.24940448358268</c:v>
                </c:pt>
                <c:pt idx="1020">
                  <c:v>431.47785336439227</c:v>
                </c:pt>
                <c:pt idx="1021">
                  <c:v>440.2714763824431</c:v>
                </c:pt>
                <c:pt idx="1022">
                  <c:v>445.4508794881466</c:v>
                </c:pt>
                <c:pt idx="1023">
                  <c:v>451.988890983641</c:v>
                </c:pt>
                <c:pt idx="1024">
                  <c:v>433.22742778743958</c:v>
                </c:pt>
                <c:pt idx="1025">
                  <c:v>427.717155702669</c:v>
                </c:pt>
                <c:pt idx="1026">
                  <c:v>426.65500623395582</c:v>
                </c:pt>
                <c:pt idx="1027">
                  <c:v>426.13542264803272</c:v>
                </c:pt>
                <c:pt idx="1028">
                  <c:v>426.08174417923476</c:v>
                </c:pt>
                <c:pt idx="1029">
                  <c:v>431.22412645006955</c:v>
                </c:pt>
                <c:pt idx="1030">
                  <c:v>428.69787196311927</c:v>
                </c:pt>
                <c:pt idx="1031">
                  <c:v>427.65404617844786</c:v>
                </c:pt>
                <c:pt idx="1032">
                  <c:v>434.30410248536987</c:v>
                </c:pt>
                <c:pt idx="1033">
                  <c:v>434.35017195369693</c:v>
                </c:pt>
                <c:pt idx="1034">
                  <c:v>453.10181195258866</c:v>
                </c:pt>
                <c:pt idx="1035">
                  <c:v>450.19331669112654</c:v>
                </c:pt>
                <c:pt idx="1036">
                  <c:v>444.13477448830054</c:v>
                </c:pt>
                <c:pt idx="1037">
                  <c:v>433.49244092570689</c:v>
                </c:pt>
                <c:pt idx="1038">
                  <c:v>433.76530729664586</c:v>
                </c:pt>
                <c:pt idx="1039">
                  <c:v>437.88336919644678</c:v>
                </c:pt>
                <c:pt idx="1040">
                  <c:v>438.63977585260631</c:v>
                </c:pt>
                <c:pt idx="1041">
                  <c:v>441.33756795100919</c:v>
                </c:pt>
                <c:pt idx="1042">
                  <c:v>438.39730795838591</c:v>
                </c:pt>
                <c:pt idx="1043">
                  <c:v>435.32400667758299</c:v>
                </c:pt>
                <c:pt idx="1044">
                  <c:v>425.38582223107164</c:v>
                </c:pt>
                <c:pt idx="1045">
                  <c:v>424.92540232119075</c:v>
                </c:pt>
                <c:pt idx="1046">
                  <c:v>425.13874628251062</c:v>
                </c:pt>
                <c:pt idx="1047">
                  <c:v>423.93973933896336</c:v>
                </c:pt>
                <c:pt idx="1048">
                  <c:v>424.13211687810463</c:v>
                </c:pt>
                <c:pt idx="1049">
                  <c:v>425.84900910833511</c:v>
                </c:pt>
                <c:pt idx="1050">
                  <c:v>424.92532443651834</c:v>
                </c:pt>
                <c:pt idx="1051">
                  <c:v>424.57254368564355</c:v>
                </c:pt>
                <c:pt idx="1052">
                  <c:v>424.39490633233942</c:v>
                </c:pt>
                <c:pt idx="1053">
                  <c:v>425.07189091997117</c:v>
                </c:pt>
                <c:pt idx="1054">
                  <c:v>427.11787327422013</c:v>
                </c:pt>
                <c:pt idx="1055">
                  <c:v>425.25897470566173</c:v>
                </c:pt>
                <c:pt idx="1056">
                  <c:v>424.16506977498523</c:v>
                </c:pt>
                <c:pt idx="1057">
                  <c:v>423.60133313808268</c:v>
                </c:pt>
                <c:pt idx="1058">
                  <c:v>422.86855820664726</c:v>
                </c:pt>
                <c:pt idx="1059">
                  <c:v>422.33606849244279</c:v>
                </c:pt>
                <c:pt idx="1060">
                  <c:v>423.49851025818464</c:v>
                </c:pt>
                <c:pt idx="1061">
                  <c:v>424.5929932519594</c:v>
                </c:pt>
                <c:pt idx="1062">
                  <c:v>425.01274146914534</c:v>
                </c:pt>
                <c:pt idx="1063">
                  <c:v>423.90062609627972</c:v>
                </c:pt>
                <c:pt idx="1064">
                  <c:v>421.27867746560207</c:v>
                </c:pt>
                <c:pt idx="1065">
                  <c:v>421.8725282176153</c:v>
                </c:pt>
                <c:pt idx="1066">
                  <c:v>423.04259232001425</c:v>
                </c:pt>
                <c:pt idx="1067">
                  <c:v>423.73652448095646</c:v>
                </c:pt>
                <c:pt idx="1068">
                  <c:v>425.90633565568731</c:v>
                </c:pt>
                <c:pt idx="1069">
                  <c:v>430.69877071611853</c:v>
                </c:pt>
                <c:pt idx="1070">
                  <c:v>433.76755707340885</c:v>
                </c:pt>
                <c:pt idx="1071">
                  <c:v>429.2700888296792</c:v>
                </c:pt>
                <c:pt idx="1072">
                  <c:v>429.90228116415489</c:v>
                </c:pt>
                <c:pt idx="1073">
                  <c:v>430.67254422262931</c:v>
                </c:pt>
                <c:pt idx="1074">
                  <c:v>434.04893668369419</c:v>
                </c:pt>
                <c:pt idx="1075">
                  <c:v>436.09765941394892</c:v>
                </c:pt>
                <c:pt idx="1076">
                  <c:v>440.67286337982517</c:v>
                </c:pt>
                <c:pt idx="1077">
                  <c:v>440.59780363772018</c:v>
                </c:pt>
                <c:pt idx="1078">
                  <c:v>449.23101811379195</c:v>
                </c:pt>
                <c:pt idx="1079">
                  <c:v>461.18144507486528</c:v>
                </c:pt>
                <c:pt idx="1080">
                  <c:v>467.1552003686698</c:v>
                </c:pt>
                <c:pt idx="1081">
                  <c:v>468.38548769983481</c:v>
                </c:pt>
                <c:pt idx="1082">
                  <c:v>467.5564644805865</c:v>
                </c:pt>
                <c:pt idx="1083">
                  <c:v>437.47467794882715</c:v>
                </c:pt>
                <c:pt idx="1084">
                  <c:v>425.76918157732496</c:v>
                </c:pt>
                <c:pt idx="1085">
                  <c:v>427.17453073190489</c:v>
                </c:pt>
                <c:pt idx="1086">
                  <c:v>423.7614849560822</c:v>
                </c:pt>
                <c:pt idx="1087">
                  <c:v>425.28268501017908</c:v>
                </c:pt>
                <c:pt idx="1088">
                  <c:v>425.01411166801591</c:v>
                </c:pt>
                <c:pt idx="1089">
                  <c:v>428.86135753747106</c:v>
                </c:pt>
                <c:pt idx="1090">
                  <c:v>426.66158888271025</c:v>
                </c:pt>
                <c:pt idx="1091">
                  <c:v>423.81790745184162</c:v>
                </c:pt>
                <c:pt idx="1092">
                  <c:v>422.95087206880328</c:v>
                </c:pt>
                <c:pt idx="1093">
                  <c:v>422.58542519003572</c:v>
                </c:pt>
                <c:pt idx="1094">
                  <c:v>419.86622112023827</c:v>
                </c:pt>
                <c:pt idx="1095">
                  <c:v>419.15064864836097</c:v>
                </c:pt>
                <c:pt idx="1096">
                  <c:v>417.92948613868418</c:v>
                </c:pt>
                <c:pt idx="1097">
                  <c:v>418.58516500547699</c:v>
                </c:pt>
                <c:pt idx="1098">
                  <c:v>418.93214676319189</c:v>
                </c:pt>
                <c:pt idx="1099">
                  <c:v>421.32779926371052</c:v>
                </c:pt>
                <c:pt idx="1100">
                  <c:v>421.77479925195757</c:v>
                </c:pt>
                <c:pt idx="1101">
                  <c:v>423.06053186651798</c:v>
                </c:pt>
                <c:pt idx="1102">
                  <c:v>424.18742781664776</c:v>
                </c:pt>
                <c:pt idx="1103">
                  <c:v>421.85612087765276</c:v>
                </c:pt>
                <c:pt idx="1104">
                  <c:v>420.03076869660714</c:v>
                </c:pt>
                <c:pt idx="1105">
                  <c:v>420.85662858810167</c:v>
                </c:pt>
                <c:pt idx="1106">
                  <c:v>419.70997532721844</c:v>
                </c:pt>
                <c:pt idx="1107">
                  <c:v>419.74105870236269</c:v>
                </c:pt>
                <c:pt idx="1108">
                  <c:v>419.59141545034026</c:v>
                </c:pt>
                <c:pt idx="1109">
                  <c:v>420.69687663154673</c:v>
                </c:pt>
                <c:pt idx="1110">
                  <c:v>420.16070393228557</c:v>
                </c:pt>
                <c:pt idx="1111">
                  <c:v>422.55911360587368</c:v>
                </c:pt>
                <c:pt idx="1112">
                  <c:v>420.65005887172379</c:v>
                </c:pt>
                <c:pt idx="1113">
                  <c:v>419.54089929021922</c:v>
                </c:pt>
                <c:pt idx="1114">
                  <c:v>418.40516636273162</c:v>
                </c:pt>
                <c:pt idx="1115">
                  <c:v>417.76474664000318</c:v>
                </c:pt>
                <c:pt idx="1116">
                  <c:v>417.98841917170188</c:v>
                </c:pt>
                <c:pt idx="1117">
                  <c:v>418.20952856125558</c:v>
                </c:pt>
                <c:pt idx="1118">
                  <c:v>418.59544782493157</c:v>
                </c:pt>
                <c:pt idx="1119">
                  <c:v>418.93521598411593</c:v>
                </c:pt>
                <c:pt idx="1120">
                  <c:v>418.45395557494908</c:v>
                </c:pt>
                <c:pt idx="1121">
                  <c:v>420.1419539803187</c:v>
                </c:pt>
                <c:pt idx="1122">
                  <c:v>420.54642191018058</c:v>
                </c:pt>
                <c:pt idx="1123">
                  <c:v>422.31231344979074</c:v>
                </c:pt>
                <c:pt idx="1124">
                  <c:v>421.04208727214547</c:v>
                </c:pt>
                <c:pt idx="1125">
                  <c:v>419.56434970286796</c:v>
                </c:pt>
                <c:pt idx="1126">
                  <c:v>418.33463240423015</c:v>
                </c:pt>
                <c:pt idx="1127">
                  <c:v>418.40390756158558</c:v>
                </c:pt>
                <c:pt idx="1128">
                  <c:v>417.82605062015568</c:v>
                </c:pt>
                <c:pt idx="1129">
                  <c:v>419.32337794884717</c:v>
                </c:pt>
                <c:pt idx="1130">
                  <c:v>419.03156959737726</c:v>
                </c:pt>
                <c:pt idx="1131">
                  <c:v>419.67315249486126</c:v>
                </c:pt>
                <c:pt idx="1132">
                  <c:v>419.77704875653808</c:v>
                </c:pt>
                <c:pt idx="1133">
                  <c:v>419.55776712252708</c:v>
                </c:pt>
                <c:pt idx="1134">
                  <c:v>419.28459757126734</c:v>
                </c:pt>
                <c:pt idx="1135">
                  <c:v>418.40613581180207</c:v>
                </c:pt>
                <c:pt idx="1136">
                  <c:v>419.18698433446917</c:v>
                </c:pt>
                <c:pt idx="1137">
                  <c:v>418.86908085970094</c:v>
                </c:pt>
                <c:pt idx="1138">
                  <c:v>419.35478957122251</c:v>
                </c:pt>
                <c:pt idx="1139">
                  <c:v>419.08020730186178</c:v>
                </c:pt>
                <c:pt idx="1140">
                  <c:v>419.59807169615976</c:v>
                </c:pt>
                <c:pt idx="1141">
                  <c:v>418.18683395855368</c:v>
                </c:pt>
                <c:pt idx="1142">
                  <c:v>417.58578878042573</c:v>
                </c:pt>
                <c:pt idx="1143">
                  <c:v>418.56381229467172</c:v>
                </c:pt>
                <c:pt idx="1144">
                  <c:v>417.3995758141516</c:v>
                </c:pt>
                <c:pt idx="1145">
                  <c:v>417.57510198673725</c:v>
                </c:pt>
                <c:pt idx="1146">
                  <c:v>418.89783276015771</c:v>
                </c:pt>
                <c:pt idx="1147">
                  <c:v>418.51811465026759</c:v>
                </c:pt>
                <c:pt idx="1148">
                  <c:v>418.98226099282903</c:v>
                </c:pt>
                <c:pt idx="1149">
                  <c:v>418.80335537862652</c:v>
                </c:pt>
                <c:pt idx="1150">
                  <c:v>419.17258839990313</c:v>
                </c:pt>
                <c:pt idx="1151">
                  <c:v>420.01894204828977</c:v>
                </c:pt>
                <c:pt idx="1152">
                  <c:v>420.65850236186805</c:v>
                </c:pt>
                <c:pt idx="1153">
                  <c:v>419.67643521902022</c:v>
                </c:pt>
                <c:pt idx="1154">
                  <c:v>420.79265805398103</c:v>
                </c:pt>
                <c:pt idx="1155">
                  <c:v>420.60876038531967</c:v>
                </c:pt>
                <c:pt idx="1156">
                  <c:v>420.59360860448714</c:v>
                </c:pt>
                <c:pt idx="1157">
                  <c:v>420.19510110779572</c:v>
                </c:pt>
                <c:pt idx="1158">
                  <c:v>424.18922919315537</c:v>
                </c:pt>
                <c:pt idx="1159">
                  <c:v>443.0847637079043</c:v>
                </c:pt>
                <c:pt idx="1160">
                  <c:v>437.97080467705183</c:v>
                </c:pt>
                <c:pt idx="1161">
                  <c:v>438.43514781011515</c:v>
                </c:pt>
                <c:pt idx="1162">
                  <c:v>424.04291560970103</c:v>
                </c:pt>
                <c:pt idx="1163">
                  <c:v>422.06889731460018</c:v>
                </c:pt>
                <c:pt idx="1164">
                  <c:v>418.10732429907898</c:v>
                </c:pt>
                <c:pt idx="1165">
                  <c:v>417.98615950923346</c:v>
                </c:pt>
                <c:pt idx="1166">
                  <c:v>418.98934762268362</c:v>
                </c:pt>
                <c:pt idx="1167">
                  <c:v>420.32122958013412</c:v>
                </c:pt>
                <c:pt idx="1168">
                  <c:v>423.30130174727458</c:v>
                </c:pt>
                <c:pt idx="1169">
                  <c:v>423.39918897663341</c:v>
                </c:pt>
                <c:pt idx="1170">
                  <c:v>422.16549299696368</c:v>
                </c:pt>
                <c:pt idx="1171">
                  <c:v>421.54301464523377</c:v>
                </c:pt>
                <c:pt idx="1172">
                  <c:v>420.73438649062922</c:v>
                </c:pt>
                <c:pt idx="1173">
                  <c:v>421.33585141903467</c:v>
                </c:pt>
                <c:pt idx="1174">
                  <c:v>426.60902417489314</c:v>
                </c:pt>
                <c:pt idx="1175">
                  <c:v>432.78311455672997</c:v>
                </c:pt>
                <c:pt idx="1176">
                  <c:v>431.6042316779081</c:v>
                </c:pt>
                <c:pt idx="1177">
                  <c:v>436.46720318061222</c:v>
                </c:pt>
                <c:pt idx="1178">
                  <c:v>445.32835584604891</c:v>
                </c:pt>
                <c:pt idx="1179">
                  <c:v>452.56389316400777</c:v>
                </c:pt>
                <c:pt idx="1180">
                  <c:v>449.18490497598458</c:v>
                </c:pt>
                <c:pt idx="1181">
                  <c:v>429.6815205283242</c:v>
                </c:pt>
                <c:pt idx="1182">
                  <c:v>426.96576517584049</c:v>
                </c:pt>
                <c:pt idx="1183">
                  <c:v>425.7814675917059</c:v>
                </c:pt>
                <c:pt idx="1184">
                  <c:v>421.53133171396115</c:v>
                </c:pt>
                <c:pt idx="1185">
                  <c:v>421.87355896687808</c:v>
                </c:pt>
                <c:pt idx="1186">
                  <c:v>424.9076092560727</c:v>
                </c:pt>
                <c:pt idx="1187">
                  <c:v>422.10656429053137</c:v>
                </c:pt>
                <c:pt idx="1188">
                  <c:v>420.13514510173127</c:v>
                </c:pt>
                <c:pt idx="1189">
                  <c:v>422.93296640459499</c:v>
                </c:pt>
                <c:pt idx="1190">
                  <c:v>422.97495011235225</c:v>
                </c:pt>
                <c:pt idx="1191">
                  <c:v>421.71920398905849</c:v>
                </c:pt>
                <c:pt idx="1192">
                  <c:v>425.2408257096028</c:v>
                </c:pt>
                <c:pt idx="1193">
                  <c:v>428.92810099750068</c:v>
                </c:pt>
                <c:pt idx="1194">
                  <c:v>424.1114169884998</c:v>
                </c:pt>
                <c:pt idx="1195">
                  <c:v>424.71653400853876</c:v>
                </c:pt>
                <c:pt idx="1196">
                  <c:v>426.4397608096242</c:v>
                </c:pt>
                <c:pt idx="1197">
                  <c:v>432.17366846951023</c:v>
                </c:pt>
                <c:pt idx="1198">
                  <c:v>427.93072900705351</c:v>
                </c:pt>
                <c:pt idx="1199">
                  <c:v>429.11403750308688</c:v>
                </c:pt>
                <c:pt idx="1200">
                  <c:v>435.48372249453843</c:v>
                </c:pt>
                <c:pt idx="1201">
                  <c:v>434.60797758078405</c:v>
                </c:pt>
                <c:pt idx="1202">
                  <c:v>430.01355481921985</c:v>
                </c:pt>
                <c:pt idx="1203">
                  <c:v>423.59238414590322</c:v>
                </c:pt>
                <c:pt idx="1204">
                  <c:v>421.03817605707519</c:v>
                </c:pt>
                <c:pt idx="1205">
                  <c:v>419.42725128016446</c:v>
                </c:pt>
                <c:pt idx="1206">
                  <c:v>421.03300057113421</c:v>
                </c:pt>
                <c:pt idx="1207">
                  <c:v>422.78650790408597</c:v>
                </c:pt>
                <c:pt idx="1208">
                  <c:v>423.79357279160092</c:v>
                </c:pt>
                <c:pt idx="1209">
                  <c:v>438.40375850085354</c:v>
                </c:pt>
                <c:pt idx="1210">
                  <c:v>442.27447251903067</c:v>
                </c:pt>
                <c:pt idx="1211">
                  <c:v>432.27022835644073</c:v>
                </c:pt>
                <c:pt idx="1212">
                  <c:v>433.0336481626822</c:v>
                </c:pt>
                <c:pt idx="1213">
                  <c:v>424.53081458452567</c:v>
                </c:pt>
                <c:pt idx="1214">
                  <c:v>424.23012279599664</c:v>
                </c:pt>
                <c:pt idx="1215">
                  <c:v>426.76815154312789</c:v>
                </c:pt>
                <c:pt idx="1216">
                  <c:v>424.85900394707699</c:v>
                </c:pt>
                <c:pt idx="1217">
                  <c:v>428.69900340814712</c:v>
                </c:pt>
                <c:pt idx="1218">
                  <c:v>426.74471375480312</c:v>
                </c:pt>
                <c:pt idx="1219">
                  <c:v>428.94986010569437</c:v>
                </c:pt>
                <c:pt idx="1220">
                  <c:v>426.27531765104294</c:v>
                </c:pt>
                <c:pt idx="1221">
                  <c:v>433.32846701395994</c:v>
                </c:pt>
                <c:pt idx="1222">
                  <c:v>434.79581813281789</c:v>
                </c:pt>
                <c:pt idx="1223">
                  <c:v>426.5976445438277</c:v>
                </c:pt>
                <c:pt idx="1224">
                  <c:v>425.10621819553734</c:v>
                </c:pt>
                <c:pt idx="1225">
                  <c:v>422.04373770437832</c:v>
                </c:pt>
                <c:pt idx="1226">
                  <c:v>421.24258812255221</c:v>
                </c:pt>
                <c:pt idx="1227">
                  <c:v>422.12573504283176</c:v>
                </c:pt>
                <c:pt idx="1228">
                  <c:v>419.34166427957217</c:v>
                </c:pt>
                <c:pt idx="1229">
                  <c:v>425.82481881742973</c:v>
                </c:pt>
                <c:pt idx="1230">
                  <c:v>428.11112549382523</c:v>
                </c:pt>
                <c:pt idx="1231">
                  <c:v>426.55202286711244</c:v>
                </c:pt>
                <c:pt idx="1232">
                  <c:v>423.00375487804962</c:v>
                </c:pt>
                <c:pt idx="1233">
                  <c:v>420.90068797064828</c:v>
                </c:pt>
                <c:pt idx="1234">
                  <c:v>419.97300089184819</c:v>
                </c:pt>
                <c:pt idx="1235">
                  <c:v>421.45447705347118</c:v>
                </c:pt>
                <c:pt idx="1236">
                  <c:v>420.37514872978443</c:v>
                </c:pt>
                <c:pt idx="1237">
                  <c:v>420.94213524567044</c:v>
                </c:pt>
                <c:pt idx="1238">
                  <c:v>422.33215218192652</c:v>
                </c:pt>
                <c:pt idx="1239">
                  <c:v>431.3312582895731</c:v>
                </c:pt>
                <c:pt idx="1240">
                  <c:v>432.90534425559429</c:v>
                </c:pt>
                <c:pt idx="1241">
                  <c:v>427.3916548915343</c:v>
                </c:pt>
                <c:pt idx="1242">
                  <c:v>422.2633417985457</c:v>
                </c:pt>
                <c:pt idx="1243">
                  <c:v>420.76792326468308</c:v>
                </c:pt>
                <c:pt idx="1244">
                  <c:v>420.89750980296839</c:v>
                </c:pt>
                <c:pt idx="1245">
                  <c:v>421.32422498251253</c:v>
                </c:pt>
                <c:pt idx="1246">
                  <c:v>419.22425330051112</c:v>
                </c:pt>
                <c:pt idx="1247">
                  <c:v>419.36275888048493</c:v>
                </c:pt>
                <c:pt idx="1248">
                  <c:v>424.82423888090267</c:v>
                </c:pt>
                <c:pt idx="1249">
                  <c:v>427.68438996946162</c:v>
                </c:pt>
                <c:pt idx="1250">
                  <c:v>427.33325303545172</c:v>
                </c:pt>
                <c:pt idx="1251">
                  <c:v>426.12853642383294</c:v>
                </c:pt>
                <c:pt idx="1252">
                  <c:v>426.61140731089455</c:v>
                </c:pt>
                <c:pt idx="1253">
                  <c:v>429.91084249161548</c:v>
                </c:pt>
                <c:pt idx="1254">
                  <c:v>430.88749594840294</c:v>
                </c:pt>
                <c:pt idx="1255">
                  <c:v>431.50133836014891</c:v>
                </c:pt>
                <c:pt idx="1256">
                  <c:v>440.66569900152933</c:v>
                </c:pt>
                <c:pt idx="1257">
                  <c:v>430.74390962621874</c:v>
                </c:pt>
                <c:pt idx="1258">
                  <c:v>428.56402920241953</c:v>
                </c:pt>
                <c:pt idx="1259">
                  <c:v>441.53733618718155</c:v>
                </c:pt>
                <c:pt idx="1260">
                  <c:v>439.9022296764623</c:v>
                </c:pt>
                <c:pt idx="1261">
                  <c:v>437.58104234750164</c:v>
                </c:pt>
                <c:pt idx="1262">
                  <c:v>426.77169996744766</c:v>
                </c:pt>
                <c:pt idx="1263">
                  <c:v>422.44325978500842</c:v>
                </c:pt>
                <c:pt idx="1264">
                  <c:v>428.15375541205611</c:v>
                </c:pt>
                <c:pt idx="1265">
                  <c:v>427.21235098624817</c:v>
                </c:pt>
                <c:pt idx="1266">
                  <c:v>422.13017885494924</c:v>
                </c:pt>
                <c:pt idx="1267">
                  <c:v>420.01113683535311</c:v>
                </c:pt>
                <c:pt idx="1268">
                  <c:v>419.77851233785645</c:v>
                </c:pt>
                <c:pt idx="1269">
                  <c:v>430.96522850725273</c:v>
                </c:pt>
                <c:pt idx="1270">
                  <c:v>428.37059803679807</c:v>
                </c:pt>
                <c:pt idx="1271">
                  <c:v>429.70253507967215</c:v>
                </c:pt>
                <c:pt idx="1272">
                  <c:v>424.36998514437556</c:v>
                </c:pt>
                <c:pt idx="1273">
                  <c:v>423.84423090392647</c:v>
                </c:pt>
                <c:pt idx="1274">
                  <c:v>422.84735344007231</c:v>
                </c:pt>
                <c:pt idx="1275">
                  <c:v>426.30330241191683</c:v>
                </c:pt>
                <c:pt idx="1276">
                  <c:v>428.38907012112406</c:v>
                </c:pt>
                <c:pt idx="1277">
                  <c:v>431.27634229131826</c:v>
                </c:pt>
                <c:pt idx="1278">
                  <c:v>435.27897192804824</c:v>
                </c:pt>
                <c:pt idx="1279">
                  <c:v>436.19487674454467</c:v>
                </c:pt>
                <c:pt idx="1280">
                  <c:v>443.18038759531595</c:v>
                </c:pt>
                <c:pt idx="1281">
                  <c:v>436.86945802940903</c:v>
                </c:pt>
                <c:pt idx="1282">
                  <c:v>426.80133685221841</c:v>
                </c:pt>
                <c:pt idx="1283">
                  <c:v>426.89460707922757</c:v>
                </c:pt>
                <c:pt idx="1284">
                  <c:v>427.64856107685125</c:v>
                </c:pt>
                <c:pt idx="1285">
                  <c:v>427.85577433702184</c:v>
                </c:pt>
                <c:pt idx="1286">
                  <c:v>432.56036888064261</c:v>
                </c:pt>
                <c:pt idx="1287">
                  <c:v>436.83797352589573</c:v>
                </c:pt>
                <c:pt idx="1288">
                  <c:v>446.95856768946044</c:v>
                </c:pt>
                <c:pt idx="1289">
                  <c:v>460.97877199288808</c:v>
                </c:pt>
                <c:pt idx="1290">
                  <c:v>485.60639928668689</c:v>
                </c:pt>
                <c:pt idx="1291">
                  <c:v>467.94110788337986</c:v>
                </c:pt>
                <c:pt idx="1292">
                  <c:v>456.84833702343548</c:v>
                </c:pt>
                <c:pt idx="1293">
                  <c:v>455.03366107886416</c:v>
                </c:pt>
                <c:pt idx="1294">
                  <c:v>467.44679779353112</c:v>
                </c:pt>
                <c:pt idx="1295">
                  <c:v>466.87001452299972</c:v>
                </c:pt>
                <c:pt idx="1296">
                  <c:v>459.91632081542139</c:v>
                </c:pt>
                <c:pt idx="1297">
                  <c:v>457.9343613928433</c:v>
                </c:pt>
                <c:pt idx="1298">
                  <c:v>453.17537999746361</c:v>
                </c:pt>
                <c:pt idx="1299">
                  <c:v>469.29972613019021</c:v>
                </c:pt>
                <c:pt idx="1300">
                  <c:v>466.38824139043953</c:v>
                </c:pt>
                <c:pt idx="1301">
                  <c:v>432.22320463429276</c:v>
                </c:pt>
                <c:pt idx="1302">
                  <c:v>430.52726237860031</c:v>
                </c:pt>
                <c:pt idx="1303">
                  <c:v>431.57501320666302</c:v>
                </c:pt>
                <c:pt idx="1304">
                  <c:v>435.39864667636834</c:v>
                </c:pt>
                <c:pt idx="1305">
                  <c:v>435.31570377911413</c:v>
                </c:pt>
                <c:pt idx="1306">
                  <c:v>442.45292957810875</c:v>
                </c:pt>
                <c:pt idx="1307">
                  <c:v>443.96276213842287</c:v>
                </c:pt>
                <c:pt idx="1308">
                  <c:v>460.06579890752306</c:v>
                </c:pt>
                <c:pt idx="1309">
                  <c:v>435.14449216391341</c:v>
                </c:pt>
                <c:pt idx="1310">
                  <c:v>429.60302372701631</c:v>
                </c:pt>
                <c:pt idx="1311">
                  <c:v>433.68801000775989</c:v>
                </c:pt>
                <c:pt idx="1312">
                  <c:v>431.9247279262683</c:v>
                </c:pt>
                <c:pt idx="1313">
                  <c:v>428.65343022572267</c:v>
                </c:pt>
                <c:pt idx="1314">
                  <c:v>427.96330189406143</c:v>
                </c:pt>
                <c:pt idx="1315">
                  <c:v>428.03076357348942</c:v>
                </c:pt>
                <c:pt idx="1316">
                  <c:v>427.8389076280373</c:v>
                </c:pt>
                <c:pt idx="1317">
                  <c:v>431.71860678003208</c:v>
                </c:pt>
                <c:pt idx="1318">
                  <c:v>435.86592821650311</c:v>
                </c:pt>
                <c:pt idx="1319">
                  <c:v>437.08130641229218</c:v>
                </c:pt>
                <c:pt idx="1320">
                  <c:v>433.24278938935436</c:v>
                </c:pt>
                <c:pt idx="1321">
                  <c:v>432.28078235430104</c:v>
                </c:pt>
                <c:pt idx="1322">
                  <c:v>431.80754421242779</c:v>
                </c:pt>
                <c:pt idx="1323">
                  <c:v>432.27088264683653</c:v>
                </c:pt>
                <c:pt idx="1324">
                  <c:v>430.25658609936426</c:v>
                </c:pt>
                <c:pt idx="1325">
                  <c:v>430.25420967936782</c:v>
                </c:pt>
                <c:pt idx="1326">
                  <c:v>429.90758365077448</c:v>
                </c:pt>
                <c:pt idx="1327">
                  <c:v>428.31489194943663</c:v>
                </c:pt>
                <c:pt idx="1328">
                  <c:v>429.193819348766</c:v>
                </c:pt>
                <c:pt idx="1329">
                  <c:v>430.65108073810694</c:v>
                </c:pt>
                <c:pt idx="1330">
                  <c:v>422.04492866322749</c:v>
                </c:pt>
                <c:pt idx="1331">
                  <c:v>426.30306904819537</c:v>
                </c:pt>
                <c:pt idx="1332">
                  <c:v>427.32663929690972</c:v>
                </c:pt>
                <c:pt idx="1333">
                  <c:v>426.94725757622126</c:v>
                </c:pt>
                <c:pt idx="1334">
                  <c:v>425.28896974052674</c:v>
                </c:pt>
                <c:pt idx="1335">
                  <c:v>426.81358627193828</c:v>
                </c:pt>
                <c:pt idx="1336">
                  <c:v>424.2865693761417</c:v>
                </c:pt>
                <c:pt idx="1337">
                  <c:v>434.03811532415438</c:v>
                </c:pt>
                <c:pt idx="1338">
                  <c:v>440.46641959943258</c:v>
                </c:pt>
                <c:pt idx="1339">
                  <c:v>437.31139026436978</c:v>
                </c:pt>
                <c:pt idx="1340">
                  <c:v>435.95481915779277</c:v>
                </c:pt>
                <c:pt idx="1341">
                  <c:v>435.00635260302698</c:v>
                </c:pt>
                <c:pt idx="1342">
                  <c:v>432.28925633313798</c:v>
                </c:pt>
                <c:pt idx="1343">
                  <c:v>423.23256220473223</c:v>
                </c:pt>
                <c:pt idx="1344">
                  <c:v>420.34845043800067</c:v>
                </c:pt>
                <c:pt idx="1345">
                  <c:v>420.48234835863485</c:v>
                </c:pt>
                <c:pt idx="1346">
                  <c:v>421.24014224354255</c:v>
                </c:pt>
                <c:pt idx="1347">
                  <c:v>419.11537402709251</c:v>
                </c:pt>
                <c:pt idx="1348">
                  <c:v>418.18997481471735</c:v>
                </c:pt>
                <c:pt idx="1349">
                  <c:v>416.27834871956497</c:v>
                </c:pt>
                <c:pt idx="1350">
                  <c:v>416.67068403067674</c:v>
                </c:pt>
                <c:pt idx="1351">
                  <c:v>416.06832335791182</c:v>
                </c:pt>
                <c:pt idx="1352">
                  <c:v>415.70456600055206</c:v>
                </c:pt>
                <c:pt idx="1353">
                  <c:v>415.92476478087104</c:v>
                </c:pt>
                <c:pt idx="1354">
                  <c:v>415.7014828489842</c:v>
                </c:pt>
                <c:pt idx="1355">
                  <c:v>417.20594514676606</c:v>
                </c:pt>
                <c:pt idx="1356">
                  <c:v>417.58421141768173</c:v>
                </c:pt>
                <c:pt idx="1357">
                  <c:v>422.83737920251025</c:v>
                </c:pt>
                <c:pt idx="1358">
                  <c:v>437.46009282318499</c:v>
                </c:pt>
                <c:pt idx="1359">
                  <c:v>419.52521813954377</c:v>
                </c:pt>
                <c:pt idx="1360">
                  <c:v>417.3122918655414</c:v>
                </c:pt>
                <c:pt idx="1361">
                  <c:v>416.96013285015789</c:v>
                </c:pt>
                <c:pt idx="1362">
                  <c:v>417.5085961784381</c:v>
                </c:pt>
                <c:pt idx="1363">
                  <c:v>416.60891856812322</c:v>
                </c:pt>
                <c:pt idx="1364">
                  <c:v>417.44247213395454</c:v>
                </c:pt>
                <c:pt idx="1365">
                  <c:v>416.57448239566611</c:v>
                </c:pt>
                <c:pt idx="1366">
                  <c:v>417.63705773484634</c:v>
                </c:pt>
                <c:pt idx="1367">
                  <c:v>418.67308019211436</c:v>
                </c:pt>
                <c:pt idx="1368">
                  <c:v>420.09035073809957</c:v>
                </c:pt>
                <c:pt idx="1369">
                  <c:v>423.01534315946611</c:v>
                </c:pt>
                <c:pt idx="1370">
                  <c:v>426.99496227161103</c:v>
                </c:pt>
                <c:pt idx="1371">
                  <c:v>428.73515890818561</c:v>
                </c:pt>
                <c:pt idx="1372">
                  <c:v>436.75884231407099</c:v>
                </c:pt>
                <c:pt idx="1373">
                  <c:v>436.2954389132729</c:v>
                </c:pt>
                <c:pt idx="1374">
                  <c:v>441.56148114187692</c:v>
                </c:pt>
                <c:pt idx="1375">
                  <c:v>445.50631950007187</c:v>
                </c:pt>
                <c:pt idx="1376">
                  <c:v>443.27061526910018</c:v>
                </c:pt>
                <c:pt idx="1377">
                  <c:v>433.88156931336886</c:v>
                </c:pt>
                <c:pt idx="1378">
                  <c:v>429.23309539832132</c:v>
                </c:pt>
                <c:pt idx="1379">
                  <c:v>430.96359427871079</c:v>
                </c:pt>
                <c:pt idx="1380">
                  <c:v>431.46656016795555</c:v>
                </c:pt>
                <c:pt idx="1381">
                  <c:v>427.46034156287158</c:v>
                </c:pt>
                <c:pt idx="1382">
                  <c:v>423.31392499225018</c:v>
                </c:pt>
                <c:pt idx="1383">
                  <c:v>420.13363914469647</c:v>
                </c:pt>
                <c:pt idx="1384">
                  <c:v>418.00236869675962</c:v>
                </c:pt>
                <c:pt idx="1385">
                  <c:v>418.57538682057475</c:v>
                </c:pt>
                <c:pt idx="1386">
                  <c:v>418.95914899370405</c:v>
                </c:pt>
                <c:pt idx="1387">
                  <c:v>419.98783571743741</c:v>
                </c:pt>
                <c:pt idx="1388">
                  <c:v>418.90052146501716</c:v>
                </c:pt>
                <c:pt idx="1389">
                  <c:v>419.01663878226003</c:v>
                </c:pt>
                <c:pt idx="1390">
                  <c:v>418.82006490359032</c:v>
                </c:pt>
                <c:pt idx="1391">
                  <c:v>419.46103782952741</c:v>
                </c:pt>
                <c:pt idx="1392">
                  <c:v>422.68123299623642</c:v>
                </c:pt>
                <c:pt idx="1393">
                  <c:v>425.4314543508217</c:v>
                </c:pt>
                <c:pt idx="1394">
                  <c:v>426.42528547334751</c:v>
                </c:pt>
                <c:pt idx="1395">
                  <c:v>425.44697984647172</c:v>
                </c:pt>
                <c:pt idx="1396">
                  <c:v>423.91780876494317</c:v>
                </c:pt>
                <c:pt idx="1397">
                  <c:v>423.90992514280128</c:v>
                </c:pt>
                <c:pt idx="1398">
                  <c:v>423.45449367014606</c:v>
                </c:pt>
                <c:pt idx="1399">
                  <c:v>421.52372506321137</c:v>
                </c:pt>
                <c:pt idx="1400">
                  <c:v>422.60256962079484</c:v>
                </c:pt>
                <c:pt idx="1401">
                  <c:v>423.29161527709101</c:v>
                </c:pt>
                <c:pt idx="1402">
                  <c:v>423.73215363517545</c:v>
                </c:pt>
                <c:pt idx="1403">
                  <c:v>421.15736863740688</c:v>
                </c:pt>
                <c:pt idx="1404">
                  <c:v>418.86880743307802</c:v>
                </c:pt>
                <c:pt idx="1405">
                  <c:v>417.6876944325428</c:v>
                </c:pt>
                <c:pt idx="1406">
                  <c:v>417.86522591237292</c:v>
                </c:pt>
                <c:pt idx="1407">
                  <c:v>419.46734460894686</c:v>
                </c:pt>
                <c:pt idx="1408">
                  <c:v>418.55496484847782</c:v>
                </c:pt>
                <c:pt idx="1409">
                  <c:v>423.24894631962167</c:v>
                </c:pt>
                <c:pt idx="1410">
                  <c:v>424.5063876522276</c:v>
                </c:pt>
                <c:pt idx="1411">
                  <c:v>426.34101133623801</c:v>
                </c:pt>
                <c:pt idx="1412">
                  <c:v>425.07634679889833</c:v>
                </c:pt>
                <c:pt idx="1413">
                  <c:v>423.74057331028558</c:v>
                </c:pt>
                <c:pt idx="1414">
                  <c:v>423.75087546202542</c:v>
                </c:pt>
                <c:pt idx="1415">
                  <c:v>423.39924731642145</c:v>
                </c:pt>
                <c:pt idx="1416">
                  <c:v>426.53880049756134</c:v>
                </c:pt>
                <c:pt idx="1417">
                  <c:v>428.58658851552775</c:v>
                </c:pt>
                <c:pt idx="1418">
                  <c:v>428.88010337697142</c:v>
                </c:pt>
                <c:pt idx="1419">
                  <c:v>422.41317543278319</c:v>
                </c:pt>
                <c:pt idx="1420">
                  <c:v>418.80240424074015</c:v>
                </c:pt>
                <c:pt idx="1421">
                  <c:v>416.49823483512438</c:v>
                </c:pt>
                <c:pt idx="1422">
                  <c:v>415.91482292611931</c:v>
                </c:pt>
                <c:pt idx="1423">
                  <c:v>416.24339675004023</c:v>
                </c:pt>
                <c:pt idx="1424">
                  <c:v>415.31908280875854</c:v>
                </c:pt>
                <c:pt idx="1425">
                  <c:v>415.78450488498976</c:v>
                </c:pt>
                <c:pt idx="1426">
                  <c:v>416.62918797125178</c:v>
                </c:pt>
                <c:pt idx="1427">
                  <c:v>416.90533008188999</c:v>
                </c:pt>
                <c:pt idx="1428">
                  <c:v>418.07921137674384</c:v>
                </c:pt>
                <c:pt idx="1429">
                  <c:v>429.33921266730277</c:v>
                </c:pt>
                <c:pt idx="1430">
                  <c:v>428.78045140767449</c:v>
                </c:pt>
                <c:pt idx="1431">
                  <c:v>434.86153572034868</c:v>
                </c:pt>
                <c:pt idx="1432">
                  <c:v>431.37960833428252</c:v>
                </c:pt>
                <c:pt idx="1433">
                  <c:v>431.73916770671894</c:v>
                </c:pt>
                <c:pt idx="1434">
                  <c:v>431.75816400045699</c:v>
                </c:pt>
                <c:pt idx="1435">
                  <c:v>434.47095552552167</c:v>
                </c:pt>
                <c:pt idx="1436">
                  <c:v>434.71597408035791</c:v>
                </c:pt>
                <c:pt idx="1437">
                  <c:v>432.14245465009935</c:v>
                </c:pt>
                <c:pt idx="1438">
                  <c:v>419.32033343482243</c:v>
                </c:pt>
                <c:pt idx="1439">
                  <c:v>417.57729169473396</c:v>
                </c:pt>
                <c:pt idx="1440">
                  <c:v>419.76779643866462</c:v>
                </c:pt>
                <c:pt idx="1441">
                  <c:v>419.27249815475977</c:v>
                </c:pt>
                <c:pt idx="1442">
                  <c:v>416.45684475207872</c:v>
                </c:pt>
                <c:pt idx="1443">
                  <c:v>417.35316853030025</c:v>
                </c:pt>
                <c:pt idx="1444">
                  <c:v>418.90164000891866</c:v>
                </c:pt>
                <c:pt idx="1445">
                  <c:v>420.04352012217078</c:v>
                </c:pt>
                <c:pt idx="1446">
                  <c:v>420.67587069621845</c:v>
                </c:pt>
                <c:pt idx="1447">
                  <c:v>421.30580312830756</c:v>
                </c:pt>
                <c:pt idx="1448">
                  <c:v>421.70472995305209</c:v>
                </c:pt>
                <c:pt idx="1449">
                  <c:v>422.76627576884317</c:v>
                </c:pt>
                <c:pt idx="1450">
                  <c:v>424.40505404424505</c:v>
                </c:pt>
                <c:pt idx="1451">
                  <c:v>424.54443071688246</c:v>
                </c:pt>
                <c:pt idx="1452">
                  <c:v>425.2084503201965</c:v>
                </c:pt>
                <c:pt idx="1453">
                  <c:v>425.84213296699824</c:v>
                </c:pt>
                <c:pt idx="1454">
                  <c:v>436.21514552794764</c:v>
                </c:pt>
                <c:pt idx="1455">
                  <c:v>440.8155155858625</c:v>
                </c:pt>
                <c:pt idx="1456">
                  <c:v>444.23025528378764</c:v>
                </c:pt>
                <c:pt idx="1457">
                  <c:v>444.22987427771</c:v>
                </c:pt>
                <c:pt idx="1458">
                  <c:v>445.21820301653656</c:v>
                </c:pt>
                <c:pt idx="1459">
                  <c:v>427.68128231992006</c:v>
                </c:pt>
                <c:pt idx="1460">
                  <c:v>424.39781771319019</c:v>
                </c:pt>
                <c:pt idx="1461">
                  <c:v>425.39656882256082</c:v>
                </c:pt>
                <c:pt idx="1462">
                  <c:v>426.54094103252663</c:v>
                </c:pt>
                <c:pt idx="1463">
                  <c:v>427.97713900495</c:v>
                </c:pt>
                <c:pt idx="1464">
                  <c:v>427.21175372464717</c:v>
                </c:pt>
                <c:pt idx="1465">
                  <c:v>427.50136963910677</c:v>
                </c:pt>
                <c:pt idx="1466">
                  <c:v>425.27100503661705</c:v>
                </c:pt>
                <c:pt idx="1467">
                  <c:v>428.33878401207659</c:v>
                </c:pt>
                <c:pt idx="1468">
                  <c:v>424.44568029105886</c:v>
                </c:pt>
                <c:pt idx="1469">
                  <c:v>424.40958741489783</c:v>
                </c:pt>
                <c:pt idx="1470">
                  <c:v>423.38759732088732</c:v>
                </c:pt>
                <c:pt idx="1471">
                  <c:v>423.45370574832344</c:v>
                </c:pt>
                <c:pt idx="1472">
                  <c:v>423.9228757259292</c:v>
                </c:pt>
                <c:pt idx="1473">
                  <c:v>426.4750274100241</c:v>
                </c:pt>
                <c:pt idx="1474">
                  <c:v>424.1876815010429</c:v>
                </c:pt>
                <c:pt idx="1475">
                  <c:v>428.25806551304657</c:v>
                </c:pt>
                <c:pt idx="1476">
                  <c:v>433.69731679033907</c:v>
                </c:pt>
                <c:pt idx="1477">
                  <c:v>431.45128461975656</c:v>
                </c:pt>
                <c:pt idx="1478">
                  <c:v>422.90299566944697</c:v>
                </c:pt>
                <c:pt idx="1479">
                  <c:v>423.88709662830956</c:v>
                </c:pt>
                <c:pt idx="1480">
                  <c:v>425.82574086631638</c:v>
                </c:pt>
                <c:pt idx="1481">
                  <c:v>422.81093118274396</c:v>
                </c:pt>
                <c:pt idx="1482">
                  <c:v>421.94713782086825</c:v>
                </c:pt>
                <c:pt idx="1483">
                  <c:v>420.02367965257281</c:v>
                </c:pt>
                <c:pt idx="1484">
                  <c:v>421.33352481996207</c:v>
                </c:pt>
                <c:pt idx="1485">
                  <c:v>420.57996663253533</c:v>
                </c:pt>
                <c:pt idx="1486">
                  <c:v>424.75906320255206</c:v>
                </c:pt>
                <c:pt idx="1487">
                  <c:v>425.94603451627717</c:v>
                </c:pt>
                <c:pt idx="1488">
                  <c:v>427.2823663011913</c:v>
                </c:pt>
                <c:pt idx="1489">
                  <c:v>428.42769220196539</c:v>
                </c:pt>
                <c:pt idx="1490">
                  <c:v>428.43959343296797</c:v>
                </c:pt>
                <c:pt idx="1491">
                  <c:v>427.86158488892909</c:v>
                </c:pt>
                <c:pt idx="1492">
                  <c:v>428.73840409193622</c:v>
                </c:pt>
                <c:pt idx="1493">
                  <c:v>430.07972626863517</c:v>
                </c:pt>
                <c:pt idx="1494">
                  <c:v>434.07032681908424</c:v>
                </c:pt>
                <c:pt idx="1495">
                  <c:v>441.84084706311017</c:v>
                </c:pt>
                <c:pt idx="1496">
                  <c:v>441.20098977159188</c:v>
                </c:pt>
                <c:pt idx="1497">
                  <c:v>437.94607880788874</c:v>
                </c:pt>
                <c:pt idx="1498">
                  <c:v>426.95419332717199</c:v>
                </c:pt>
                <c:pt idx="1499">
                  <c:v>426.69451931631437</c:v>
                </c:pt>
                <c:pt idx="1500">
                  <c:v>428.90568410143061</c:v>
                </c:pt>
                <c:pt idx="1501">
                  <c:v>426.1570297042349</c:v>
                </c:pt>
                <c:pt idx="1502">
                  <c:v>426.43402747986488</c:v>
                </c:pt>
                <c:pt idx="1503">
                  <c:v>428.94522732724181</c:v>
                </c:pt>
                <c:pt idx="1504">
                  <c:v>421.83888933195362</c:v>
                </c:pt>
                <c:pt idx="1505">
                  <c:v>421.90333562974121</c:v>
                </c:pt>
                <c:pt idx="1506">
                  <c:v>423.02222216224857</c:v>
                </c:pt>
                <c:pt idx="1507">
                  <c:v>425.21930137111599</c:v>
                </c:pt>
                <c:pt idx="1508">
                  <c:v>424.17889438402517</c:v>
                </c:pt>
                <c:pt idx="1509">
                  <c:v>422.67311264266709</c:v>
                </c:pt>
                <c:pt idx="1510">
                  <c:v>425.59175738426012</c:v>
                </c:pt>
                <c:pt idx="1511">
                  <c:v>424.5901974583299</c:v>
                </c:pt>
                <c:pt idx="1512">
                  <c:v>425.18406821962515</c:v>
                </c:pt>
                <c:pt idx="1513">
                  <c:v>421.038569299443</c:v>
                </c:pt>
                <c:pt idx="1514">
                  <c:v>421.74110887174675</c:v>
                </c:pt>
                <c:pt idx="1515">
                  <c:v>422.77947892234891</c:v>
                </c:pt>
                <c:pt idx="1516">
                  <c:v>423.53757545766757</c:v>
                </c:pt>
                <c:pt idx="1517">
                  <c:v>422.53515679274551</c:v>
                </c:pt>
                <c:pt idx="1518">
                  <c:v>418.92386416805965</c:v>
                </c:pt>
                <c:pt idx="1519">
                  <c:v>418.94828107121606</c:v>
                </c:pt>
                <c:pt idx="1520">
                  <c:v>418.88664505990283</c:v>
                </c:pt>
                <c:pt idx="1521">
                  <c:v>419.1164133310096</c:v>
                </c:pt>
                <c:pt idx="1522">
                  <c:v>419.19740051331274</c:v>
                </c:pt>
                <c:pt idx="1523">
                  <c:v>420.20281680182802</c:v>
                </c:pt>
                <c:pt idx="1524">
                  <c:v>420.93420250093925</c:v>
                </c:pt>
                <c:pt idx="1525">
                  <c:v>419.83054372348778</c:v>
                </c:pt>
                <c:pt idx="1526">
                  <c:v>420.62395693510598</c:v>
                </c:pt>
                <c:pt idx="1527">
                  <c:v>420.36202075954395</c:v>
                </c:pt>
                <c:pt idx="1528">
                  <c:v>423.2256646890927</c:v>
                </c:pt>
                <c:pt idx="1529">
                  <c:v>421.07437763658214</c:v>
                </c:pt>
                <c:pt idx="1530">
                  <c:v>424.24821925218083</c:v>
                </c:pt>
                <c:pt idx="1531">
                  <c:v>421.87348473013958</c:v>
                </c:pt>
                <c:pt idx="1532">
                  <c:v>421.46794985701735</c:v>
                </c:pt>
                <c:pt idx="1533">
                  <c:v>422.7970748764273</c:v>
                </c:pt>
                <c:pt idx="1534">
                  <c:v>422.92965615065918</c:v>
                </c:pt>
                <c:pt idx="1535">
                  <c:v>423.49414658127893</c:v>
                </c:pt>
                <c:pt idx="1536">
                  <c:v>421.72822562688913</c:v>
                </c:pt>
                <c:pt idx="1537">
                  <c:v>418.90350184257306</c:v>
                </c:pt>
                <c:pt idx="1538">
                  <c:v>418.1764350905766</c:v>
                </c:pt>
                <c:pt idx="1539">
                  <c:v>417.11900428911343</c:v>
                </c:pt>
                <c:pt idx="1540">
                  <c:v>417.34554427624357</c:v>
                </c:pt>
                <c:pt idx="1541">
                  <c:v>416.77387248601269</c:v>
                </c:pt>
                <c:pt idx="1542">
                  <c:v>417.81651592388522</c:v>
                </c:pt>
                <c:pt idx="1543">
                  <c:v>417.96165391816874</c:v>
                </c:pt>
                <c:pt idx="1544">
                  <c:v>418.40174894361417</c:v>
                </c:pt>
                <c:pt idx="1545">
                  <c:v>420.29760820961332</c:v>
                </c:pt>
                <c:pt idx="1546">
                  <c:v>425.61498087536489</c:v>
                </c:pt>
                <c:pt idx="1547">
                  <c:v>426.83261891446517</c:v>
                </c:pt>
                <c:pt idx="1548">
                  <c:v>430.1161751547271</c:v>
                </c:pt>
                <c:pt idx="1549">
                  <c:v>430.33449966435245</c:v>
                </c:pt>
                <c:pt idx="1550">
                  <c:v>428.23408933538775</c:v>
                </c:pt>
                <c:pt idx="1551">
                  <c:v>434.55478975188959</c:v>
                </c:pt>
                <c:pt idx="1552">
                  <c:v>443.30150076756303</c:v>
                </c:pt>
                <c:pt idx="1553">
                  <c:v>442.17734027739397</c:v>
                </c:pt>
                <c:pt idx="1554">
                  <c:v>440.88064348575415</c:v>
                </c:pt>
                <c:pt idx="1555">
                  <c:v>437.88525933045969</c:v>
                </c:pt>
                <c:pt idx="1556">
                  <c:v>430.25073543938356</c:v>
                </c:pt>
                <c:pt idx="1557">
                  <c:v>423.58518769049323</c:v>
                </c:pt>
                <c:pt idx="1558">
                  <c:v>418.28856257397263</c:v>
                </c:pt>
                <c:pt idx="1559">
                  <c:v>419.51963049410614</c:v>
                </c:pt>
                <c:pt idx="1560">
                  <c:v>418.42295165271537</c:v>
                </c:pt>
                <c:pt idx="1561">
                  <c:v>419.04656745018735</c:v>
                </c:pt>
                <c:pt idx="1562">
                  <c:v>419.19587579917629</c:v>
                </c:pt>
                <c:pt idx="1563">
                  <c:v>423.93558514834871</c:v>
                </c:pt>
                <c:pt idx="1564">
                  <c:v>420.77093654605903</c:v>
                </c:pt>
                <c:pt idx="1565">
                  <c:v>425.77213682339038</c:v>
                </c:pt>
                <c:pt idx="1566">
                  <c:v>426.46485747199381</c:v>
                </c:pt>
                <c:pt idx="1567">
                  <c:v>425.41617469983584</c:v>
                </c:pt>
                <c:pt idx="1568">
                  <c:v>426.21154497598411</c:v>
                </c:pt>
                <c:pt idx="1569">
                  <c:v>424.95928704990246</c:v>
                </c:pt>
                <c:pt idx="1570">
                  <c:v>422.40385558542368</c:v>
                </c:pt>
                <c:pt idx="1571">
                  <c:v>421.61884508369064</c:v>
                </c:pt>
                <c:pt idx="1572">
                  <c:v>421.67304380620379</c:v>
                </c:pt>
                <c:pt idx="1573">
                  <c:v>425.47480726267912</c:v>
                </c:pt>
                <c:pt idx="1574">
                  <c:v>425.57198158073663</c:v>
                </c:pt>
                <c:pt idx="1575">
                  <c:v>427.21136967625836</c:v>
                </c:pt>
                <c:pt idx="1576">
                  <c:v>426.86533210947005</c:v>
                </c:pt>
                <c:pt idx="1577">
                  <c:v>421.71401668094785</c:v>
                </c:pt>
                <c:pt idx="1578">
                  <c:v>426.17538167522378</c:v>
                </c:pt>
                <c:pt idx="1579">
                  <c:v>422.4737593851309</c:v>
                </c:pt>
                <c:pt idx="1580">
                  <c:v>419.81637448076071</c:v>
                </c:pt>
                <c:pt idx="1581">
                  <c:v>421.38882052653423</c:v>
                </c:pt>
                <c:pt idx="1582">
                  <c:v>420.45734150952211</c:v>
                </c:pt>
                <c:pt idx="1583">
                  <c:v>426.93443425185654</c:v>
                </c:pt>
                <c:pt idx="1584">
                  <c:v>428.02321489532198</c:v>
                </c:pt>
                <c:pt idx="1585">
                  <c:v>423.1203203310792</c:v>
                </c:pt>
                <c:pt idx="1586">
                  <c:v>430.42568168050786</c:v>
                </c:pt>
                <c:pt idx="1587">
                  <c:v>427.46357837343123</c:v>
                </c:pt>
                <c:pt idx="1588">
                  <c:v>424.07861640157296</c:v>
                </c:pt>
                <c:pt idx="1589">
                  <c:v>421.97078793901142</c:v>
                </c:pt>
                <c:pt idx="1590">
                  <c:v>421.38125517789405</c:v>
                </c:pt>
                <c:pt idx="1591">
                  <c:v>421.34014791285267</c:v>
                </c:pt>
                <c:pt idx="1592">
                  <c:v>421.14588549088541</c:v>
                </c:pt>
                <c:pt idx="1593">
                  <c:v>420.81465765613791</c:v>
                </c:pt>
                <c:pt idx="1594">
                  <c:v>424.20748163012411</c:v>
                </c:pt>
                <c:pt idx="1595">
                  <c:v>426.60418214733443</c:v>
                </c:pt>
                <c:pt idx="1596">
                  <c:v>424.29829847846725</c:v>
                </c:pt>
                <c:pt idx="1597">
                  <c:v>422.46524713138706</c:v>
                </c:pt>
                <c:pt idx="1598">
                  <c:v>419.8005517171365</c:v>
                </c:pt>
                <c:pt idx="1599">
                  <c:v>419.5924363278466</c:v>
                </c:pt>
                <c:pt idx="1600">
                  <c:v>419.10071007788991</c:v>
                </c:pt>
                <c:pt idx="1601">
                  <c:v>418.1165350882863</c:v>
                </c:pt>
                <c:pt idx="1602">
                  <c:v>418.67628667433013</c:v>
                </c:pt>
                <c:pt idx="1603">
                  <c:v>421.07305429421092</c:v>
                </c:pt>
                <c:pt idx="1604">
                  <c:v>420.5035154687049</c:v>
                </c:pt>
                <c:pt idx="1605">
                  <c:v>421.20473870984591</c:v>
                </c:pt>
                <c:pt idx="1606">
                  <c:v>425.95591551747765</c:v>
                </c:pt>
                <c:pt idx="1607">
                  <c:v>426.90687983438715</c:v>
                </c:pt>
                <c:pt idx="1608">
                  <c:v>424.11639100426095</c:v>
                </c:pt>
                <c:pt idx="1609">
                  <c:v>423.95203631009474</c:v>
                </c:pt>
                <c:pt idx="1610">
                  <c:v>424.1295152109048</c:v>
                </c:pt>
                <c:pt idx="1611">
                  <c:v>422.63499323588979</c:v>
                </c:pt>
                <c:pt idx="1612">
                  <c:v>421.71988865409946</c:v>
                </c:pt>
                <c:pt idx="1613">
                  <c:v>430.56483852739194</c:v>
                </c:pt>
                <c:pt idx="1614">
                  <c:v>440.11112195716674</c:v>
                </c:pt>
                <c:pt idx="1615">
                  <c:v>434.66852843939859</c:v>
                </c:pt>
                <c:pt idx="1616">
                  <c:v>425.00548921606963</c:v>
                </c:pt>
                <c:pt idx="1617">
                  <c:v>421.74598438057819</c:v>
                </c:pt>
                <c:pt idx="1618">
                  <c:v>418.45324957390466</c:v>
                </c:pt>
                <c:pt idx="1619">
                  <c:v>419.65198807275698</c:v>
                </c:pt>
                <c:pt idx="1620">
                  <c:v>421.31309070143323</c:v>
                </c:pt>
                <c:pt idx="1621">
                  <c:v>419.60213117202875</c:v>
                </c:pt>
                <c:pt idx="1622">
                  <c:v>421.26450661412775</c:v>
                </c:pt>
                <c:pt idx="1623">
                  <c:v>421.16221180266876</c:v>
                </c:pt>
                <c:pt idx="1624">
                  <c:v>424.02545405483153</c:v>
                </c:pt>
                <c:pt idx="1625">
                  <c:v>420.57393407378498</c:v>
                </c:pt>
                <c:pt idx="1626">
                  <c:v>420.55216164052979</c:v>
                </c:pt>
                <c:pt idx="1627">
                  <c:v>420.66378373671978</c:v>
                </c:pt>
                <c:pt idx="1628">
                  <c:v>420.34999690340811</c:v>
                </c:pt>
                <c:pt idx="1629">
                  <c:v>420.15101526150966</c:v>
                </c:pt>
                <c:pt idx="1630">
                  <c:v>419.6396347267397</c:v>
                </c:pt>
                <c:pt idx="1631">
                  <c:v>418.78252799183196</c:v>
                </c:pt>
                <c:pt idx="1632">
                  <c:v>421.23504580042527</c:v>
                </c:pt>
                <c:pt idx="1633">
                  <c:v>426.35864963698134</c:v>
                </c:pt>
                <c:pt idx="1634">
                  <c:v>427.37999458004111</c:v>
                </c:pt>
                <c:pt idx="1635">
                  <c:v>427.25381386434879</c:v>
                </c:pt>
                <c:pt idx="1636">
                  <c:v>425.2169125098016</c:v>
                </c:pt>
                <c:pt idx="1637">
                  <c:v>423.58369196223947</c:v>
                </c:pt>
                <c:pt idx="1638">
                  <c:v>420.94195762751707</c:v>
                </c:pt>
                <c:pt idx="1639">
                  <c:v>420.24579806509638</c:v>
                </c:pt>
                <c:pt idx="1640">
                  <c:v>420.46225292051702</c:v>
                </c:pt>
                <c:pt idx="1641">
                  <c:v>420.16666030981349</c:v>
                </c:pt>
                <c:pt idx="1642">
                  <c:v>421.2054619023063</c:v>
                </c:pt>
                <c:pt idx="1643">
                  <c:v>421.32570258382236</c:v>
                </c:pt>
                <c:pt idx="1644">
                  <c:v>424.28524118285247</c:v>
                </c:pt>
                <c:pt idx="1645">
                  <c:v>423.36720304456719</c:v>
                </c:pt>
                <c:pt idx="1646">
                  <c:v>422.76225526521608</c:v>
                </c:pt>
                <c:pt idx="1647">
                  <c:v>423.61585133589006</c:v>
                </c:pt>
                <c:pt idx="1648">
                  <c:v>425.15980336755922</c:v>
                </c:pt>
                <c:pt idx="1649">
                  <c:v>426.21102103086838</c:v>
                </c:pt>
                <c:pt idx="1650">
                  <c:v>425.81800861479383</c:v>
                </c:pt>
                <c:pt idx="1651">
                  <c:v>428.29245777415173</c:v>
                </c:pt>
                <c:pt idx="1652">
                  <c:v>429.69763823304243</c:v>
                </c:pt>
                <c:pt idx="1653">
                  <c:v>435.31859354818147</c:v>
                </c:pt>
                <c:pt idx="1654">
                  <c:v>433.38241924888445</c:v>
                </c:pt>
                <c:pt idx="1655">
                  <c:v>424.07297257764395</c:v>
                </c:pt>
                <c:pt idx="1656">
                  <c:v>420.29248874429368</c:v>
                </c:pt>
                <c:pt idx="1657">
                  <c:v>417.37239958553232</c:v>
                </c:pt>
                <c:pt idx="1658">
                  <c:v>416.19054685036048</c:v>
                </c:pt>
                <c:pt idx="1659">
                  <c:v>416.0560078856293</c:v>
                </c:pt>
                <c:pt idx="1660">
                  <c:v>416.12883909103158</c:v>
                </c:pt>
                <c:pt idx="1661">
                  <c:v>416.64491862644866</c:v>
                </c:pt>
                <c:pt idx="1662">
                  <c:v>416.75094635084696</c:v>
                </c:pt>
                <c:pt idx="1663">
                  <c:v>418.29005660248015</c:v>
                </c:pt>
                <c:pt idx="1664">
                  <c:v>419.18631636396771</c:v>
                </c:pt>
                <c:pt idx="1665">
                  <c:v>420.33354806270762</c:v>
                </c:pt>
                <c:pt idx="1666">
                  <c:v>425.02427911958625</c:v>
                </c:pt>
                <c:pt idx="1667">
                  <c:v>432.95140818089703</c:v>
                </c:pt>
                <c:pt idx="1668">
                  <c:v>438.20247526620722</c:v>
                </c:pt>
                <c:pt idx="1669">
                  <c:v>442.5949377995035</c:v>
                </c:pt>
                <c:pt idx="1670">
                  <c:v>435.47134299001794</c:v>
                </c:pt>
                <c:pt idx="1671">
                  <c:v>437.64530467160489</c:v>
                </c:pt>
                <c:pt idx="1672">
                  <c:v>445.08840801469609</c:v>
                </c:pt>
                <c:pt idx="1673">
                  <c:v>455.81000311869724</c:v>
                </c:pt>
                <c:pt idx="1674">
                  <c:v>457.47663548564964</c:v>
                </c:pt>
                <c:pt idx="1675">
                  <c:v>440.93593105759709</c:v>
                </c:pt>
                <c:pt idx="1676">
                  <c:v>434.79628720029382</c:v>
                </c:pt>
                <c:pt idx="1677">
                  <c:v>426.20046618980888</c:v>
                </c:pt>
                <c:pt idx="1678">
                  <c:v>417.39668766768301</c:v>
                </c:pt>
                <c:pt idx="1679">
                  <c:v>421.22415493124134</c:v>
                </c:pt>
                <c:pt idx="1680">
                  <c:v>417.71408807777817</c:v>
                </c:pt>
                <c:pt idx="1681">
                  <c:v>420.10616628076639</c:v>
                </c:pt>
                <c:pt idx="1682">
                  <c:v>421.02804389009248</c:v>
                </c:pt>
                <c:pt idx="1683">
                  <c:v>424.19961947091304</c:v>
                </c:pt>
                <c:pt idx="1684">
                  <c:v>428.4248448063899</c:v>
                </c:pt>
                <c:pt idx="1685">
                  <c:v>442.11065611118829</c:v>
                </c:pt>
                <c:pt idx="1686">
                  <c:v>439.14753465880875</c:v>
                </c:pt>
                <c:pt idx="1687">
                  <c:v>429.6074124551468</c:v>
                </c:pt>
                <c:pt idx="1688">
                  <c:v>431.35703459421654</c:v>
                </c:pt>
                <c:pt idx="1689">
                  <c:v>432.91625444286836</c:v>
                </c:pt>
                <c:pt idx="1690">
                  <c:v>435.9387425074911</c:v>
                </c:pt>
                <c:pt idx="1691">
                  <c:v>436.05758946948509</c:v>
                </c:pt>
                <c:pt idx="1692">
                  <c:v>441.27797262178797</c:v>
                </c:pt>
                <c:pt idx="1693">
                  <c:v>448.6204747030655</c:v>
                </c:pt>
                <c:pt idx="1694">
                  <c:v>447.73530061188387</c:v>
                </c:pt>
                <c:pt idx="1695">
                  <c:v>438.81380768406376</c:v>
                </c:pt>
                <c:pt idx="1696">
                  <c:v>427.46894457022813</c:v>
                </c:pt>
                <c:pt idx="1697">
                  <c:v>425.93602018919228</c:v>
                </c:pt>
                <c:pt idx="1698">
                  <c:v>430.57457510620645</c:v>
                </c:pt>
                <c:pt idx="1699">
                  <c:v>430.72135274800104</c:v>
                </c:pt>
                <c:pt idx="1700">
                  <c:v>427.94913392831228</c:v>
                </c:pt>
                <c:pt idx="1701">
                  <c:v>432.88001862446276</c:v>
                </c:pt>
                <c:pt idx="1702">
                  <c:v>432.13063167422911</c:v>
                </c:pt>
                <c:pt idx="1703">
                  <c:v>426.60987723954145</c:v>
                </c:pt>
                <c:pt idx="1704">
                  <c:v>431.50682488730513</c:v>
                </c:pt>
                <c:pt idx="1705">
                  <c:v>438.55181045333677</c:v>
                </c:pt>
                <c:pt idx="1706">
                  <c:v>441.96270865140951</c:v>
                </c:pt>
                <c:pt idx="1707">
                  <c:v>436.46340700345775</c:v>
                </c:pt>
                <c:pt idx="1708">
                  <c:v>426.98820816080649</c:v>
                </c:pt>
                <c:pt idx="1709">
                  <c:v>427.08860459103403</c:v>
                </c:pt>
                <c:pt idx="1710">
                  <c:v>425.80268140806891</c:v>
                </c:pt>
                <c:pt idx="1711">
                  <c:v>418.70070863213573</c:v>
                </c:pt>
                <c:pt idx="1712">
                  <c:v>418.31247482179737</c:v>
                </c:pt>
                <c:pt idx="1713">
                  <c:v>420.93585500057657</c:v>
                </c:pt>
                <c:pt idx="1714">
                  <c:v>419.85595416692325</c:v>
                </c:pt>
                <c:pt idx="1715">
                  <c:v>418.48906888209819</c:v>
                </c:pt>
                <c:pt idx="1716">
                  <c:v>417.84144915067873</c:v>
                </c:pt>
                <c:pt idx="1717">
                  <c:v>418.04794117595208</c:v>
                </c:pt>
                <c:pt idx="1718">
                  <c:v>417.99852670975088</c:v>
                </c:pt>
                <c:pt idx="1719">
                  <c:v>418.06907592697229</c:v>
                </c:pt>
                <c:pt idx="1720">
                  <c:v>417.18704854117919</c:v>
                </c:pt>
                <c:pt idx="1721">
                  <c:v>417.58238982117274</c:v>
                </c:pt>
                <c:pt idx="1722">
                  <c:v>418.14098325026742</c:v>
                </c:pt>
                <c:pt idx="1723">
                  <c:v>417.32228318724725</c:v>
                </c:pt>
                <c:pt idx="1724">
                  <c:v>419.16408435029956</c:v>
                </c:pt>
                <c:pt idx="1725">
                  <c:v>419.00906145703783</c:v>
                </c:pt>
                <c:pt idx="1726">
                  <c:v>419.81627073015636</c:v>
                </c:pt>
                <c:pt idx="1727">
                  <c:v>418.36240586680964</c:v>
                </c:pt>
                <c:pt idx="1728">
                  <c:v>418.5711186954955</c:v>
                </c:pt>
                <c:pt idx="1729">
                  <c:v>418.7805691453446</c:v>
                </c:pt>
                <c:pt idx="1730">
                  <c:v>417.74041450824922</c:v>
                </c:pt>
                <c:pt idx="1731">
                  <c:v>418.6743727612083</c:v>
                </c:pt>
                <c:pt idx="1732">
                  <c:v>420.71124769347409</c:v>
                </c:pt>
                <c:pt idx="1733">
                  <c:v>424.99831291011947</c:v>
                </c:pt>
                <c:pt idx="1734">
                  <c:v>422.4255764225947</c:v>
                </c:pt>
                <c:pt idx="1735">
                  <c:v>419.8084898687427</c:v>
                </c:pt>
                <c:pt idx="1736">
                  <c:v>418.94242749298553</c:v>
                </c:pt>
                <c:pt idx="1737">
                  <c:v>418.1766638517966</c:v>
                </c:pt>
                <c:pt idx="1738">
                  <c:v>418.08881571448319</c:v>
                </c:pt>
                <c:pt idx="1739">
                  <c:v>418.42258382985125</c:v>
                </c:pt>
                <c:pt idx="1740">
                  <c:v>417.83565946286512</c:v>
                </c:pt>
                <c:pt idx="1741">
                  <c:v>418.44176809904974</c:v>
                </c:pt>
                <c:pt idx="1742">
                  <c:v>419.16126054909563</c:v>
                </c:pt>
                <c:pt idx="1743">
                  <c:v>417.90171055709334</c:v>
                </c:pt>
                <c:pt idx="1744">
                  <c:v>419.54269055636229</c:v>
                </c:pt>
                <c:pt idx="1745">
                  <c:v>420.30585227287185</c:v>
                </c:pt>
                <c:pt idx="1746">
                  <c:v>422.15021362562766</c:v>
                </c:pt>
                <c:pt idx="1747">
                  <c:v>421.50851399188906</c:v>
                </c:pt>
                <c:pt idx="1748">
                  <c:v>419.20879104018684</c:v>
                </c:pt>
                <c:pt idx="1749">
                  <c:v>419.48454026191007</c:v>
                </c:pt>
                <c:pt idx="1750">
                  <c:v>420.47878719159542</c:v>
                </c:pt>
                <c:pt idx="1751">
                  <c:v>422.23513086948026</c:v>
                </c:pt>
                <c:pt idx="1752">
                  <c:v>425.58298813975648</c:v>
                </c:pt>
                <c:pt idx="1753">
                  <c:v>432.25702594264862</c:v>
                </c:pt>
                <c:pt idx="1754">
                  <c:v>420.94582394929392</c:v>
                </c:pt>
                <c:pt idx="1755">
                  <c:v>417.72732498109229</c:v>
                </c:pt>
                <c:pt idx="1756">
                  <c:v>416.9266424123897</c:v>
                </c:pt>
                <c:pt idx="1757">
                  <c:v>416.34474847444841</c:v>
                </c:pt>
                <c:pt idx="1758">
                  <c:v>416.78118033086895</c:v>
                </c:pt>
                <c:pt idx="1759">
                  <c:v>416.44653765408088</c:v>
                </c:pt>
                <c:pt idx="1760">
                  <c:v>416.90647440988187</c:v>
                </c:pt>
                <c:pt idx="1761">
                  <c:v>417.89935905990984</c:v>
                </c:pt>
                <c:pt idx="1762">
                  <c:v>417.36710680129357</c:v>
                </c:pt>
                <c:pt idx="1763">
                  <c:v>419.22283224393823</c:v>
                </c:pt>
                <c:pt idx="1764">
                  <c:v>421.10701228863348</c:v>
                </c:pt>
                <c:pt idx="1765">
                  <c:v>424.82884192703557</c:v>
                </c:pt>
                <c:pt idx="1766">
                  <c:v>427.93235187307448</c:v>
                </c:pt>
                <c:pt idx="1767">
                  <c:v>429.45377812576993</c:v>
                </c:pt>
                <c:pt idx="1768">
                  <c:v>431.24289994641435</c:v>
                </c:pt>
                <c:pt idx="1769">
                  <c:v>441.19726907430567</c:v>
                </c:pt>
                <c:pt idx="1770">
                  <c:v>453.19358460831518</c:v>
                </c:pt>
                <c:pt idx="1771">
                  <c:v>449.39222204896259</c:v>
                </c:pt>
                <c:pt idx="1772">
                  <c:v>447.07527903169949</c:v>
                </c:pt>
                <c:pt idx="1773">
                  <c:v>444.82398567034147</c:v>
                </c:pt>
                <c:pt idx="1774">
                  <c:v>427.06030981640708</c:v>
                </c:pt>
                <c:pt idx="1775">
                  <c:v>427.24143466749467</c:v>
                </c:pt>
                <c:pt idx="1776">
                  <c:v>423.62083893933675</c:v>
                </c:pt>
                <c:pt idx="1777">
                  <c:v>423.78226242644052</c:v>
                </c:pt>
                <c:pt idx="1778">
                  <c:v>421.7414684960375</c:v>
                </c:pt>
                <c:pt idx="1779">
                  <c:v>422.33207004663808</c:v>
                </c:pt>
                <c:pt idx="1780">
                  <c:v>423.23340015366603</c:v>
                </c:pt>
                <c:pt idx="1781">
                  <c:v>422.99217896379315</c:v>
                </c:pt>
                <c:pt idx="1782">
                  <c:v>423.82673825121952</c:v>
                </c:pt>
                <c:pt idx="1783">
                  <c:v>421.31068400168738</c:v>
                </c:pt>
                <c:pt idx="1784">
                  <c:v>425.6238937747051</c:v>
                </c:pt>
                <c:pt idx="1785">
                  <c:v>427.11389431006927</c:v>
                </c:pt>
                <c:pt idx="1786">
                  <c:v>428.55392214260513</c:v>
                </c:pt>
                <c:pt idx="1787">
                  <c:v>427.11435116721719</c:v>
                </c:pt>
                <c:pt idx="1788">
                  <c:v>422.79749509986027</c:v>
                </c:pt>
                <c:pt idx="1789">
                  <c:v>421.59430949979986</c:v>
                </c:pt>
                <c:pt idx="1790">
                  <c:v>424.32156888648586</c:v>
                </c:pt>
                <c:pt idx="1791">
                  <c:v>427.67731768398949</c:v>
                </c:pt>
                <c:pt idx="1792">
                  <c:v>432.66868816180755</c:v>
                </c:pt>
                <c:pt idx="1793">
                  <c:v>428.12525695676766</c:v>
                </c:pt>
                <c:pt idx="1794">
                  <c:v>421.54188463479016</c:v>
                </c:pt>
                <c:pt idx="1795">
                  <c:v>421.68594270284643</c:v>
                </c:pt>
                <c:pt idx="1796">
                  <c:v>420.696478039027</c:v>
                </c:pt>
                <c:pt idx="1797">
                  <c:v>421.82300358330838</c:v>
                </c:pt>
                <c:pt idx="1798">
                  <c:v>418.33329448638159</c:v>
                </c:pt>
                <c:pt idx="1799">
                  <c:v>418.56388248125455</c:v>
                </c:pt>
                <c:pt idx="1800">
                  <c:v>418.10744544269238</c:v>
                </c:pt>
                <c:pt idx="1801">
                  <c:v>417.4255729486735</c:v>
                </c:pt>
                <c:pt idx="1802">
                  <c:v>417.3586451786685</c:v>
                </c:pt>
                <c:pt idx="1803">
                  <c:v>418.28297006978318</c:v>
                </c:pt>
                <c:pt idx="1804">
                  <c:v>419.18883447158589</c:v>
                </c:pt>
                <c:pt idx="1805">
                  <c:v>422.12486848372453</c:v>
                </c:pt>
                <c:pt idx="1806">
                  <c:v>425.32326564677908</c:v>
                </c:pt>
                <c:pt idx="1807">
                  <c:v>431.15551128701759</c:v>
                </c:pt>
                <c:pt idx="1808">
                  <c:v>435.37640823505831</c:v>
                </c:pt>
                <c:pt idx="1809">
                  <c:v>442.36357768423659</c:v>
                </c:pt>
                <c:pt idx="1810">
                  <c:v>451.06825139825992</c:v>
                </c:pt>
                <c:pt idx="1811">
                  <c:v>456.87136660426307</c:v>
                </c:pt>
                <c:pt idx="1812">
                  <c:v>473.20734988304241</c:v>
                </c:pt>
                <c:pt idx="1813">
                  <c:v>444.20488509922257</c:v>
                </c:pt>
                <c:pt idx="1814">
                  <c:v>434.41934885758309</c:v>
                </c:pt>
                <c:pt idx="1815">
                  <c:v>432.41766932892432</c:v>
                </c:pt>
                <c:pt idx="1816">
                  <c:v>423.77837336230823</c:v>
                </c:pt>
                <c:pt idx="1817">
                  <c:v>421.55168395052686</c:v>
                </c:pt>
                <c:pt idx="1818">
                  <c:v>418.08821857105386</c:v>
                </c:pt>
                <c:pt idx="1819">
                  <c:v>422.15880484494392</c:v>
                </c:pt>
                <c:pt idx="1820">
                  <c:v>420.88187462138342</c:v>
                </c:pt>
                <c:pt idx="1821">
                  <c:v>419.17573097067157</c:v>
                </c:pt>
                <c:pt idx="1822">
                  <c:v>418.92524980803336</c:v>
                </c:pt>
                <c:pt idx="1823">
                  <c:v>420.43758264270053</c:v>
                </c:pt>
                <c:pt idx="1824">
                  <c:v>421.09211565560037</c:v>
                </c:pt>
                <c:pt idx="1825">
                  <c:v>419.46911971446406</c:v>
                </c:pt>
                <c:pt idx="1826">
                  <c:v>418.75094574579219</c:v>
                </c:pt>
                <c:pt idx="1827">
                  <c:v>418.03844144055716</c:v>
                </c:pt>
                <c:pt idx="1828">
                  <c:v>424.18190442233367</c:v>
                </c:pt>
                <c:pt idx="1829">
                  <c:v>433.21903867932497</c:v>
                </c:pt>
                <c:pt idx="1830">
                  <c:v>430.64127569972288</c:v>
                </c:pt>
                <c:pt idx="1831">
                  <c:v>433.19292547763854</c:v>
                </c:pt>
                <c:pt idx="1832">
                  <c:v>429.74618361943703</c:v>
                </c:pt>
                <c:pt idx="1833">
                  <c:v>432.78740135166117</c:v>
                </c:pt>
                <c:pt idx="1834">
                  <c:v>434.02382938644797</c:v>
                </c:pt>
                <c:pt idx="1835">
                  <c:v>431.75526312841384</c:v>
                </c:pt>
                <c:pt idx="1836">
                  <c:v>421.73646321951571</c:v>
                </c:pt>
                <c:pt idx="1837">
                  <c:v>420.8948004276528</c:v>
                </c:pt>
                <c:pt idx="1838">
                  <c:v>425.84244515957192</c:v>
                </c:pt>
                <c:pt idx="1839">
                  <c:v>424.51759459273069</c:v>
                </c:pt>
                <c:pt idx="1840">
                  <c:v>422.7641068291889</c:v>
                </c:pt>
                <c:pt idx="1841">
                  <c:v>422.61468970798899</c:v>
                </c:pt>
                <c:pt idx="1842">
                  <c:v>422.82108361483677</c:v>
                </c:pt>
                <c:pt idx="1843">
                  <c:v>421.05544974940972</c:v>
                </c:pt>
                <c:pt idx="1844">
                  <c:v>419.19203878695998</c:v>
                </c:pt>
                <c:pt idx="1845">
                  <c:v>419.28952630396367</c:v>
                </c:pt>
                <c:pt idx="1846">
                  <c:v>420.65719635249206</c:v>
                </c:pt>
                <c:pt idx="1847">
                  <c:v>420.70708159030227</c:v>
                </c:pt>
                <c:pt idx="1848">
                  <c:v>422.21030589016567</c:v>
                </c:pt>
                <c:pt idx="1849">
                  <c:v>421.18990948655676</c:v>
                </c:pt>
                <c:pt idx="1850">
                  <c:v>422.0976174357146</c:v>
                </c:pt>
                <c:pt idx="1851">
                  <c:v>425.766551255938</c:v>
                </c:pt>
                <c:pt idx="1852">
                  <c:v>428.30620289031589</c:v>
                </c:pt>
                <c:pt idx="1853">
                  <c:v>435.34979327755462</c:v>
                </c:pt>
                <c:pt idx="1854">
                  <c:v>425.41078214433901</c:v>
                </c:pt>
                <c:pt idx="1855">
                  <c:v>419.90082571401945</c:v>
                </c:pt>
                <c:pt idx="1856">
                  <c:v>419.40753594197162</c:v>
                </c:pt>
                <c:pt idx="1857">
                  <c:v>419.31267252921845</c:v>
                </c:pt>
                <c:pt idx="1858">
                  <c:v>421.37772553116673</c:v>
                </c:pt>
                <c:pt idx="1859">
                  <c:v>423.11324018550675</c:v>
                </c:pt>
                <c:pt idx="1860">
                  <c:v>425.29146689161252</c:v>
                </c:pt>
                <c:pt idx="1861">
                  <c:v>427.64256753275362</c:v>
                </c:pt>
                <c:pt idx="1862">
                  <c:v>427.0605561196943</c:v>
                </c:pt>
                <c:pt idx="1863">
                  <c:v>423.51896308870545</c:v>
                </c:pt>
                <c:pt idx="1864">
                  <c:v>425.15443026776637</c:v>
                </c:pt>
                <c:pt idx="1865">
                  <c:v>428.22738265188036</c:v>
                </c:pt>
                <c:pt idx="1866">
                  <c:v>432.6789626531031</c:v>
                </c:pt>
                <c:pt idx="1867">
                  <c:v>442.75440060905015</c:v>
                </c:pt>
                <c:pt idx="1868">
                  <c:v>428.97361637334899</c:v>
                </c:pt>
                <c:pt idx="1869">
                  <c:v>425.43660197492795</c:v>
                </c:pt>
                <c:pt idx="1870">
                  <c:v>422.55573420991351</c:v>
                </c:pt>
                <c:pt idx="1871">
                  <c:v>424.72897157788719</c:v>
                </c:pt>
                <c:pt idx="1872">
                  <c:v>427.55750199159576</c:v>
                </c:pt>
                <c:pt idx="1873">
                  <c:v>426.73100463332719</c:v>
                </c:pt>
                <c:pt idx="1874">
                  <c:v>425.03967233687922</c:v>
                </c:pt>
                <c:pt idx="1875">
                  <c:v>425.10821856317239</c:v>
                </c:pt>
                <c:pt idx="1876">
                  <c:v>425.17704224558929</c:v>
                </c:pt>
                <c:pt idx="1877">
                  <c:v>428.69770444015018</c:v>
                </c:pt>
                <c:pt idx="1878">
                  <c:v>425.73716869599355</c:v>
                </c:pt>
                <c:pt idx="1879">
                  <c:v>425.49099284562988</c:v>
                </c:pt>
                <c:pt idx="1880">
                  <c:v>429.91993160967667</c:v>
                </c:pt>
                <c:pt idx="1881">
                  <c:v>442.64410349052224</c:v>
                </c:pt>
                <c:pt idx="1882">
                  <c:v>455.55441509376811</c:v>
                </c:pt>
                <c:pt idx="1883">
                  <c:v>448.97611167492823</c:v>
                </c:pt>
                <c:pt idx="1884">
                  <c:v>439.72501745138499</c:v>
                </c:pt>
                <c:pt idx="1885">
                  <c:v>433.97607445543764</c:v>
                </c:pt>
                <c:pt idx="1886">
                  <c:v>427.86750040844521</c:v>
                </c:pt>
                <c:pt idx="1887">
                  <c:v>424.99585792397886</c:v>
                </c:pt>
                <c:pt idx="1888">
                  <c:v>424.47018938008699</c:v>
                </c:pt>
                <c:pt idx="1889">
                  <c:v>427.89086541503497</c:v>
                </c:pt>
                <c:pt idx="1890">
                  <c:v>427.97673177864061</c:v>
                </c:pt>
                <c:pt idx="1891">
                  <c:v>430.64000789963467</c:v>
                </c:pt>
                <c:pt idx="1892">
                  <c:v>431.38704504070449</c:v>
                </c:pt>
                <c:pt idx="1893">
                  <c:v>433.50840859619444</c:v>
                </c:pt>
                <c:pt idx="1894">
                  <c:v>435.26999436032304</c:v>
                </c:pt>
                <c:pt idx="1895">
                  <c:v>434.75225362779571</c:v>
                </c:pt>
                <c:pt idx="1896">
                  <c:v>422.54416786798811</c:v>
                </c:pt>
                <c:pt idx="1897">
                  <c:v>425.64554847274167</c:v>
                </c:pt>
                <c:pt idx="1898">
                  <c:v>430.64121835642533</c:v>
                </c:pt>
                <c:pt idx="1899">
                  <c:v>435.16756035985338</c:v>
                </c:pt>
                <c:pt idx="1900">
                  <c:v>423.42147894483048</c:v>
                </c:pt>
                <c:pt idx="1901">
                  <c:v>423.64792081415163</c:v>
                </c:pt>
                <c:pt idx="1902">
                  <c:v>425.82848816720707</c:v>
                </c:pt>
                <c:pt idx="1903">
                  <c:v>426.59598788632763</c:v>
                </c:pt>
                <c:pt idx="1904">
                  <c:v>427.50850138354537</c:v>
                </c:pt>
                <c:pt idx="1905">
                  <c:v>429.76129188398608</c:v>
                </c:pt>
                <c:pt idx="1906">
                  <c:v>428.692806164226</c:v>
                </c:pt>
                <c:pt idx="1907">
                  <c:v>431.20317205578078</c:v>
                </c:pt>
                <c:pt idx="1908">
                  <c:v>431.76457842523166</c:v>
                </c:pt>
                <c:pt idx="1909">
                  <c:v>424.51263373905709</c:v>
                </c:pt>
                <c:pt idx="1910">
                  <c:v>422.02440869706209</c:v>
                </c:pt>
                <c:pt idx="1911">
                  <c:v>425.12352651767645</c:v>
                </c:pt>
                <c:pt idx="1912">
                  <c:v>427.53735061421634</c:v>
                </c:pt>
                <c:pt idx="1913">
                  <c:v>422.69762765823685</c:v>
                </c:pt>
                <c:pt idx="1914">
                  <c:v>421.73159150409936</c:v>
                </c:pt>
                <c:pt idx="1915">
                  <c:v>421.54150100562589</c:v>
                </c:pt>
                <c:pt idx="1916">
                  <c:v>420.65163448522401</c:v>
                </c:pt>
                <c:pt idx="1917">
                  <c:v>419.60270874231537</c:v>
                </c:pt>
                <c:pt idx="1918">
                  <c:v>420.09922041837262</c:v>
                </c:pt>
                <c:pt idx="1919">
                  <c:v>421.72042699538707</c:v>
                </c:pt>
                <c:pt idx="1920">
                  <c:v>422.13852488575969</c:v>
                </c:pt>
                <c:pt idx="1921">
                  <c:v>424.00621522635436</c:v>
                </c:pt>
                <c:pt idx="1922">
                  <c:v>422.6707421036686</c:v>
                </c:pt>
                <c:pt idx="1923">
                  <c:v>420.2388931878794</c:v>
                </c:pt>
                <c:pt idx="1924">
                  <c:v>419.55492938444581</c:v>
                </c:pt>
                <c:pt idx="1925">
                  <c:v>420.46756474147395</c:v>
                </c:pt>
                <c:pt idx="1926">
                  <c:v>420.29090478439093</c:v>
                </c:pt>
                <c:pt idx="1927">
                  <c:v>418.48914777700566</c:v>
                </c:pt>
                <c:pt idx="1928">
                  <c:v>418.41881220539972</c:v>
                </c:pt>
                <c:pt idx="1929">
                  <c:v>418.23778395818351</c:v>
                </c:pt>
                <c:pt idx="1930">
                  <c:v>417.70358523339382</c:v>
                </c:pt>
                <c:pt idx="1931">
                  <c:v>418.23470986225823</c:v>
                </c:pt>
                <c:pt idx="1932">
                  <c:v>419.19610440991909</c:v>
                </c:pt>
                <c:pt idx="1933">
                  <c:v>420.52193282955119</c:v>
                </c:pt>
                <c:pt idx="1934">
                  <c:v>421.31482989877992</c:v>
                </c:pt>
                <c:pt idx="1935">
                  <c:v>423.29819551147989</c:v>
                </c:pt>
                <c:pt idx="1936">
                  <c:v>424.29731157533183</c:v>
                </c:pt>
                <c:pt idx="1937">
                  <c:v>429.96642911507791</c:v>
                </c:pt>
                <c:pt idx="1938">
                  <c:v>442.82583700105698</c:v>
                </c:pt>
                <c:pt idx="1939">
                  <c:v>440.90229246491253</c:v>
                </c:pt>
                <c:pt idx="1940">
                  <c:v>434.54054845833764</c:v>
                </c:pt>
                <c:pt idx="1941">
                  <c:v>437.25805670166534</c:v>
                </c:pt>
                <c:pt idx="1942">
                  <c:v>433.28443154538331</c:v>
                </c:pt>
                <c:pt idx="1943">
                  <c:v>429.69090338572448</c:v>
                </c:pt>
                <c:pt idx="1944">
                  <c:v>427.87781956311642</c:v>
                </c:pt>
                <c:pt idx="1945">
                  <c:v>429.54475065174785</c:v>
                </c:pt>
                <c:pt idx="1946">
                  <c:v>430.88040772737492</c:v>
                </c:pt>
                <c:pt idx="1947">
                  <c:v>428.5372279854148</c:v>
                </c:pt>
                <c:pt idx="1948">
                  <c:v>429.39291354205085</c:v>
                </c:pt>
                <c:pt idx="1949">
                  <c:v>431.53281202266686</c:v>
                </c:pt>
                <c:pt idx="1950">
                  <c:v>433.07116772241199</c:v>
                </c:pt>
                <c:pt idx="1951">
                  <c:v>433.13434757467377</c:v>
                </c:pt>
                <c:pt idx="1952">
                  <c:v>431.13533475324641</c:v>
                </c:pt>
                <c:pt idx="1953">
                  <c:v>431.19537636572852</c:v>
                </c:pt>
                <c:pt idx="1954">
                  <c:v>424.48420432901111</c:v>
                </c:pt>
                <c:pt idx="1955">
                  <c:v>424.15458956193771</c:v>
                </c:pt>
                <c:pt idx="1956">
                  <c:v>421.30286280769275</c:v>
                </c:pt>
                <c:pt idx="1957">
                  <c:v>423.88251056352112</c:v>
                </c:pt>
                <c:pt idx="1958">
                  <c:v>423.91954694999134</c:v>
                </c:pt>
                <c:pt idx="1959">
                  <c:v>420.68149916310409</c:v>
                </c:pt>
                <c:pt idx="1960">
                  <c:v>423.26772137609436</c:v>
                </c:pt>
                <c:pt idx="1961">
                  <c:v>426.23847792669295</c:v>
                </c:pt>
                <c:pt idx="1962">
                  <c:v>430.17104128705319</c:v>
                </c:pt>
                <c:pt idx="1963">
                  <c:v>428.14800159404211</c:v>
                </c:pt>
                <c:pt idx="1964">
                  <c:v>422.92033290946529</c:v>
                </c:pt>
                <c:pt idx="1965">
                  <c:v>422.858732772819</c:v>
                </c:pt>
                <c:pt idx="1966">
                  <c:v>420.44865315884221</c:v>
                </c:pt>
                <c:pt idx="1967">
                  <c:v>422.1688211526041</c:v>
                </c:pt>
                <c:pt idx="1968">
                  <c:v>424.86378752127462</c:v>
                </c:pt>
                <c:pt idx="1969">
                  <c:v>428.40326298896395</c:v>
                </c:pt>
                <c:pt idx="1970">
                  <c:v>432.61820598717992</c:v>
                </c:pt>
                <c:pt idx="1971">
                  <c:v>427.9987827326899</c:v>
                </c:pt>
                <c:pt idx="1972">
                  <c:v>418.98042736551542</c:v>
                </c:pt>
                <c:pt idx="1973">
                  <c:v>418.24688203963325</c:v>
                </c:pt>
                <c:pt idx="1974">
                  <c:v>419.19033695084397</c:v>
                </c:pt>
                <c:pt idx="1975">
                  <c:v>419.20873159382415</c:v>
                </c:pt>
                <c:pt idx="1976">
                  <c:v>418.41564933981596</c:v>
                </c:pt>
                <c:pt idx="1977">
                  <c:v>418.2165325986727</c:v>
                </c:pt>
                <c:pt idx="1978">
                  <c:v>419.41342840771154</c:v>
                </c:pt>
                <c:pt idx="1979">
                  <c:v>417.78686653934602</c:v>
                </c:pt>
                <c:pt idx="1980">
                  <c:v>418.01217554557206</c:v>
                </c:pt>
                <c:pt idx="1981">
                  <c:v>425.98736246013334</c:v>
                </c:pt>
                <c:pt idx="1982">
                  <c:v>434.3826956763815</c:v>
                </c:pt>
                <c:pt idx="1983">
                  <c:v>433.86610362099827</c:v>
                </c:pt>
                <c:pt idx="1984">
                  <c:v>428.7102909859442</c:v>
                </c:pt>
                <c:pt idx="1985">
                  <c:v>426.07500588423153</c:v>
                </c:pt>
                <c:pt idx="1986">
                  <c:v>426.2391276870834</c:v>
                </c:pt>
                <c:pt idx="1987">
                  <c:v>428.21784647778446</c:v>
                </c:pt>
                <c:pt idx="1988">
                  <c:v>423.22040890123947</c:v>
                </c:pt>
                <c:pt idx="1989">
                  <c:v>421.88039374845721</c:v>
                </c:pt>
                <c:pt idx="1990">
                  <c:v>422.02332276675543</c:v>
                </c:pt>
                <c:pt idx="1991">
                  <c:v>423.09751419306582</c:v>
                </c:pt>
                <c:pt idx="1992">
                  <c:v>422.77089533182328</c:v>
                </c:pt>
                <c:pt idx="1993">
                  <c:v>425.20542378330498</c:v>
                </c:pt>
                <c:pt idx="1994">
                  <c:v>425.05457850810149</c:v>
                </c:pt>
                <c:pt idx="1995">
                  <c:v>424.86839664175335</c:v>
                </c:pt>
                <c:pt idx="1996">
                  <c:v>429.84940245137176</c:v>
                </c:pt>
                <c:pt idx="1997">
                  <c:v>429.60263683871892</c:v>
                </c:pt>
                <c:pt idx="1998">
                  <c:v>430.51863803310619</c:v>
                </c:pt>
                <c:pt idx="1999">
                  <c:v>435.90752733849621</c:v>
                </c:pt>
                <c:pt idx="2000">
                  <c:v>437.50118874595944</c:v>
                </c:pt>
                <c:pt idx="2001">
                  <c:v>435.34635588162575</c:v>
                </c:pt>
                <c:pt idx="2002">
                  <c:v>430.0151205129568</c:v>
                </c:pt>
                <c:pt idx="2003">
                  <c:v>428.53392785930419</c:v>
                </c:pt>
                <c:pt idx="2004">
                  <c:v>429.34417510281787</c:v>
                </c:pt>
                <c:pt idx="2005">
                  <c:v>424.82276737857643</c:v>
                </c:pt>
                <c:pt idx="2006">
                  <c:v>424.49767943546311</c:v>
                </c:pt>
                <c:pt idx="2007">
                  <c:v>427.19580860792445</c:v>
                </c:pt>
                <c:pt idx="2008">
                  <c:v>432.56603173536683</c:v>
                </c:pt>
                <c:pt idx="2009">
                  <c:v>438.19991426173834</c:v>
                </c:pt>
                <c:pt idx="2010">
                  <c:v>430.29060270582249</c:v>
                </c:pt>
                <c:pt idx="2011">
                  <c:v>432.77850010407394</c:v>
                </c:pt>
                <c:pt idx="2012">
                  <c:v>429.54964910259798</c:v>
                </c:pt>
                <c:pt idx="2013">
                  <c:v>424.73419025945969</c:v>
                </c:pt>
                <c:pt idx="2014">
                  <c:v>422.58674791040085</c:v>
                </c:pt>
                <c:pt idx="2015">
                  <c:v>421.51059404756535</c:v>
                </c:pt>
                <c:pt idx="2016">
                  <c:v>420.2947570210161</c:v>
                </c:pt>
                <c:pt idx="2017">
                  <c:v>419.89556441358314</c:v>
                </c:pt>
                <c:pt idx="2018">
                  <c:v>421.94472259961032</c:v>
                </c:pt>
                <c:pt idx="2019">
                  <c:v>422.6226090284955</c:v>
                </c:pt>
                <c:pt idx="2020">
                  <c:v>423.78483487261354</c:v>
                </c:pt>
                <c:pt idx="2021">
                  <c:v>424.32107992789321</c:v>
                </c:pt>
                <c:pt idx="2022">
                  <c:v>427.238676364338</c:v>
                </c:pt>
                <c:pt idx="2023">
                  <c:v>427.45160991962683</c:v>
                </c:pt>
                <c:pt idx="2024">
                  <c:v>428.2892156712918</c:v>
                </c:pt>
                <c:pt idx="2025">
                  <c:v>430.63491878262636</c:v>
                </c:pt>
                <c:pt idx="2026">
                  <c:v>428.48727394925589</c:v>
                </c:pt>
                <c:pt idx="2027">
                  <c:v>435.20933755490472</c:v>
                </c:pt>
                <c:pt idx="2028">
                  <c:v>443.08065845300013</c:v>
                </c:pt>
                <c:pt idx="2029">
                  <c:v>432.91745679228717</c:v>
                </c:pt>
                <c:pt idx="2030">
                  <c:v>426.42469706292917</c:v>
                </c:pt>
                <c:pt idx="2031">
                  <c:v>421.88134879390373</c:v>
                </c:pt>
                <c:pt idx="2032">
                  <c:v>422.8351622392596</c:v>
                </c:pt>
                <c:pt idx="2033">
                  <c:v>423.77238307190447</c:v>
                </c:pt>
                <c:pt idx="2034">
                  <c:v>423.98378440132814</c:v>
                </c:pt>
                <c:pt idx="2035">
                  <c:v>421.63296424997623</c:v>
                </c:pt>
                <c:pt idx="2036">
                  <c:v>420.56049054132166</c:v>
                </c:pt>
                <c:pt idx="2037">
                  <c:v>421.54898275606126</c:v>
                </c:pt>
                <c:pt idx="2038">
                  <c:v>424.53137166109138</c:v>
                </c:pt>
                <c:pt idx="2039">
                  <c:v>425.85934369739329</c:v>
                </c:pt>
                <c:pt idx="2040">
                  <c:v>426.83965608358659</c:v>
                </c:pt>
                <c:pt idx="2041">
                  <c:v>430.14341453624723</c:v>
                </c:pt>
                <c:pt idx="2042">
                  <c:v>426.2773885636837</c:v>
                </c:pt>
                <c:pt idx="2043">
                  <c:v>419.90664687893189</c:v>
                </c:pt>
                <c:pt idx="2044">
                  <c:v>419.99784792588986</c:v>
                </c:pt>
                <c:pt idx="2045">
                  <c:v>418.94300956318705</c:v>
                </c:pt>
                <c:pt idx="2046">
                  <c:v>421.64372120472126</c:v>
                </c:pt>
                <c:pt idx="2047">
                  <c:v>424.71508590613274</c:v>
                </c:pt>
                <c:pt idx="2048">
                  <c:v>428.18768888525312</c:v>
                </c:pt>
                <c:pt idx="2049">
                  <c:v>430.14504554210652</c:v>
                </c:pt>
                <c:pt idx="2050">
                  <c:v>430.90243432141119</c:v>
                </c:pt>
                <c:pt idx="2051">
                  <c:v>432.06891106975695</c:v>
                </c:pt>
                <c:pt idx="2052">
                  <c:v>433.12980973588645</c:v>
                </c:pt>
                <c:pt idx="2053">
                  <c:v>432.64692997572001</c:v>
                </c:pt>
                <c:pt idx="2054">
                  <c:v>433.57209995101874</c:v>
                </c:pt>
                <c:pt idx="2055">
                  <c:v>429.76296191840044</c:v>
                </c:pt>
                <c:pt idx="2056">
                  <c:v>430.72450108255185</c:v>
                </c:pt>
                <c:pt idx="2057">
                  <c:v>428.00649682045167</c:v>
                </c:pt>
                <c:pt idx="2058">
                  <c:v>423.66107179344158</c:v>
                </c:pt>
                <c:pt idx="2059">
                  <c:v>432.82760928235513</c:v>
                </c:pt>
                <c:pt idx="2060">
                  <c:v>439.86836093703909</c:v>
                </c:pt>
                <c:pt idx="2061">
                  <c:v>442.96643737711094</c:v>
                </c:pt>
                <c:pt idx="2062">
                  <c:v>437.82610356719891</c:v>
                </c:pt>
                <c:pt idx="2063">
                  <c:v>431.41756412255864</c:v>
                </c:pt>
                <c:pt idx="2064">
                  <c:v>425.98205928869442</c:v>
                </c:pt>
                <c:pt idx="2065">
                  <c:v>422.06055147894489</c:v>
                </c:pt>
                <c:pt idx="2066">
                  <c:v>427.16076837834817</c:v>
                </c:pt>
                <c:pt idx="2067">
                  <c:v>432.16485946169348</c:v>
                </c:pt>
                <c:pt idx="2068">
                  <c:v>429.06864480218809</c:v>
                </c:pt>
                <c:pt idx="2069">
                  <c:v>427.71384341302286</c:v>
                </c:pt>
                <c:pt idx="2070">
                  <c:v>421.72072151171966</c:v>
                </c:pt>
                <c:pt idx="2071">
                  <c:v>423.07254512613559</c:v>
                </c:pt>
                <c:pt idx="2072">
                  <c:v>425.26377355846597</c:v>
                </c:pt>
                <c:pt idx="2073">
                  <c:v>427.20964959043454</c:v>
                </c:pt>
                <c:pt idx="2074">
                  <c:v>427.88272085922716</c:v>
                </c:pt>
                <c:pt idx="2075">
                  <c:v>424.16244655283617</c:v>
                </c:pt>
                <c:pt idx="2076">
                  <c:v>421.56514014635036</c:v>
                </c:pt>
                <c:pt idx="2077">
                  <c:v>422.10717694969725</c:v>
                </c:pt>
                <c:pt idx="2078">
                  <c:v>422.40468729674376</c:v>
                </c:pt>
                <c:pt idx="2079">
                  <c:v>421.63819300423262</c:v>
                </c:pt>
                <c:pt idx="2080">
                  <c:v>421.64185621767285</c:v>
                </c:pt>
                <c:pt idx="2081">
                  <c:v>420.94435151137543</c:v>
                </c:pt>
                <c:pt idx="2082">
                  <c:v>421.47614098012582</c:v>
                </c:pt>
                <c:pt idx="2083">
                  <c:v>420.16824464922666</c:v>
                </c:pt>
                <c:pt idx="2084">
                  <c:v>420.23964979255237</c:v>
                </c:pt>
                <c:pt idx="2085">
                  <c:v>419.94658998288338</c:v>
                </c:pt>
                <c:pt idx="2086">
                  <c:v>421.51220047776565</c:v>
                </c:pt>
                <c:pt idx="2087">
                  <c:v>420.78405965538019</c:v>
                </c:pt>
                <c:pt idx="2088">
                  <c:v>420.8485942286548</c:v>
                </c:pt>
                <c:pt idx="2089">
                  <c:v>418.83256384949794</c:v>
                </c:pt>
                <c:pt idx="2090">
                  <c:v>417.18065637373559</c:v>
                </c:pt>
                <c:pt idx="2091">
                  <c:v>416.99901864563742</c:v>
                </c:pt>
                <c:pt idx="2092">
                  <c:v>417.27885201811716</c:v>
                </c:pt>
                <c:pt idx="2093">
                  <c:v>416.60901115517646</c:v>
                </c:pt>
                <c:pt idx="2094">
                  <c:v>416.51224699495884</c:v>
                </c:pt>
                <c:pt idx="2095">
                  <c:v>416.88597691639029</c:v>
                </c:pt>
                <c:pt idx="2096">
                  <c:v>416.54776784394164</c:v>
                </c:pt>
                <c:pt idx="2097">
                  <c:v>417.25713451812777</c:v>
                </c:pt>
                <c:pt idx="2098">
                  <c:v>417.8934944341043</c:v>
                </c:pt>
                <c:pt idx="2099">
                  <c:v>419.15208313729465</c:v>
                </c:pt>
                <c:pt idx="2100">
                  <c:v>422.58232547103626</c:v>
                </c:pt>
                <c:pt idx="2101">
                  <c:v>423.45983830111106</c:v>
                </c:pt>
                <c:pt idx="2102">
                  <c:v>427.87563655174773</c:v>
                </c:pt>
                <c:pt idx="2103">
                  <c:v>430.03541939946638</c:v>
                </c:pt>
                <c:pt idx="2104">
                  <c:v>433.3614829114652</c:v>
                </c:pt>
                <c:pt idx="2105">
                  <c:v>435.29785420019147</c:v>
                </c:pt>
                <c:pt idx="2106">
                  <c:v>436.71984561953417</c:v>
                </c:pt>
                <c:pt idx="2107">
                  <c:v>431.33724045678019</c:v>
                </c:pt>
                <c:pt idx="2108">
                  <c:v>426.80007796600779</c:v>
                </c:pt>
                <c:pt idx="2109">
                  <c:v>420.62000740093043</c:v>
                </c:pt>
                <c:pt idx="2110">
                  <c:v>416.58835054762437</c:v>
                </c:pt>
                <c:pt idx="2111">
                  <c:v>419.94181461074061</c:v>
                </c:pt>
                <c:pt idx="2112">
                  <c:v>419.53475336239501</c:v>
                </c:pt>
                <c:pt idx="2113">
                  <c:v>420.11274297505616</c:v>
                </c:pt>
                <c:pt idx="2114">
                  <c:v>420.52552314705525</c:v>
                </c:pt>
                <c:pt idx="2115">
                  <c:v>419.1933740365551</c:v>
                </c:pt>
                <c:pt idx="2116">
                  <c:v>417.45585089788557</c:v>
                </c:pt>
                <c:pt idx="2117">
                  <c:v>418.01460272189257</c:v>
                </c:pt>
                <c:pt idx="2118">
                  <c:v>421.54329603094266</c:v>
                </c:pt>
                <c:pt idx="2119">
                  <c:v>423.42131888702505</c:v>
                </c:pt>
                <c:pt idx="2120">
                  <c:v>423.32065120515659</c:v>
                </c:pt>
                <c:pt idx="2121">
                  <c:v>422.82309298610494</c:v>
                </c:pt>
                <c:pt idx="2122">
                  <c:v>428.54352143098777</c:v>
                </c:pt>
                <c:pt idx="2123">
                  <c:v>425.09638442084861</c:v>
                </c:pt>
                <c:pt idx="2124">
                  <c:v>428.37969920518299</c:v>
                </c:pt>
                <c:pt idx="2125">
                  <c:v>423.1648885735961</c:v>
                </c:pt>
                <c:pt idx="2126">
                  <c:v>429.15820167318554</c:v>
                </c:pt>
                <c:pt idx="2127">
                  <c:v>424.73775835186984</c:v>
                </c:pt>
                <c:pt idx="2128">
                  <c:v>424.17140474722311</c:v>
                </c:pt>
                <c:pt idx="2129">
                  <c:v>423.20223813257689</c:v>
                </c:pt>
                <c:pt idx="2130">
                  <c:v>421.30854498191673</c:v>
                </c:pt>
                <c:pt idx="2131">
                  <c:v>417.9923772747062</c:v>
                </c:pt>
                <c:pt idx="2132">
                  <c:v>417.59298592701521</c:v>
                </c:pt>
                <c:pt idx="2133">
                  <c:v>417.28282356948347</c:v>
                </c:pt>
                <c:pt idx="2134">
                  <c:v>417.19699060277947</c:v>
                </c:pt>
                <c:pt idx="2135">
                  <c:v>419.78043611875285</c:v>
                </c:pt>
                <c:pt idx="2136">
                  <c:v>419.88895166151667</c:v>
                </c:pt>
                <c:pt idx="2137">
                  <c:v>422.56269774357833</c:v>
                </c:pt>
                <c:pt idx="2138">
                  <c:v>423.9338253653728</c:v>
                </c:pt>
                <c:pt idx="2139">
                  <c:v>422.48956196832046</c:v>
                </c:pt>
                <c:pt idx="2140">
                  <c:v>422.53828493985696</c:v>
                </c:pt>
                <c:pt idx="2141">
                  <c:v>426.14998216927177</c:v>
                </c:pt>
                <c:pt idx="2142">
                  <c:v>428.32937294309028</c:v>
                </c:pt>
                <c:pt idx="2143">
                  <c:v>439.01977578572627</c:v>
                </c:pt>
                <c:pt idx="2144">
                  <c:v>444.6349807795587</c:v>
                </c:pt>
                <c:pt idx="2145">
                  <c:v>444.45090598218502</c:v>
                </c:pt>
                <c:pt idx="2146">
                  <c:v>454.24827484248937</c:v>
                </c:pt>
                <c:pt idx="2147">
                  <c:v>441.63641850915849</c:v>
                </c:pt>
                <c:pt idx="2148">
                  <c:v>423.94717059290537</c:v>
                </c:pt>
                <c:pt idx="2149">
                  <c:v>421.22525451380744</c:v>
                </c:pt>
                <c:pt idx="2150">
                  <c:v>420.51971629727456</c:v>
                </c:pt>
                <c:pt idx="2151">
                  <c:v>420.42388886292269</c:v>
                </c:pt>
                <c:pt idx="2152">
                  <c:v>420.01439396899167</c:v>
                </c:pt>
                <c:pt idx="2153">
                  <c:v>419.79384801360857</c:v>
                </c:pt>
                <c:pt idx="2154">
                  <c:v>419.095729072533</c:v>
                </c:pt>
                <c:pt idx="2155">
                  <c:v>420.03948580479971</c:v>
                </c:pt>
                <c:pt idx="2156">
                  <c:v>421.30588367064865</c:v>
                </c:pt>
                <c:pt idx="2157">
                  <c:v>422.80645882823546</c:v>
                </c:pt>
                <c:pt idx="2158">
                  <c:v>423.00840030334933</c:v>
                </c:pt>
                <c:pt idx="2159">
                  <c:v>424.23415257564039</c:v>
                </c:pt>
                <c:pt idx="2160">
                  <c:v>427.85781232987551</c:v>
                </c:pt>
                <c:pt idx="2161">
                  <c:v>429.04695253623316</c:v>
                </c:pt>
                <c:pt idx="2162">
                  <c:v>436.17240504288446</c:v>
                </c:pt>
                <c:pt idx="2163">
                  <c:v>441.24586969702665</c:v>
                </c:pt>
                <c:pt idx="2164">
                  <c:v>448.69539510399596</c:v>
                </c:pt>
                <c:pt idx="2165">
                  <c:v>450.85168917085377</c:v>
                </c:pt>
                <c:pt idx="2166">
                  <c:v>428.66673935347353</c:v>
                </c:pt>
                <c:pt idx="2167">
                  <c:v>431.4226600236201</c:v>
                </c:pt>
                <c:pt idx="2168">
                  <c:v>435.07601482072937</c:v>
                </c:pt>
                <c:pt idx="2169">
                  <c:v>432.27625632561728</c:v>
                </c:pt>
                <c:pt idx="2170">
                  <c:v>433.38088885919097</c:v>
                </c:pt>
                <c:pt idx="2171">
                  <c:v>429.72892668409105</c:v>
                </c:pt>
                <c:pt idx="2172">
                  <c:v>433.17595133414892</c:v>
                </c:pt>
                <c:pt idx="2173">
                  <c:v>430.59929059042196</c:v>
                </c:pt>
                <c:pt idx="2174">
                  <c:v>428.95026984761472</c:v>
                </c:pt>
                <c:pt idx="2175">
                  <c:v>426.83754171639612</c:v>
                </c:pt>
                <c:pt idx="2176">
                  <c:v>420.37416506563079</c:v>
                </c:pt>
                <c:pt idx="2177">
                  <c:v>420.56383886091913</c:v>
                </c:pt>
                <c:pt idx="2178">
                  <c:v>421.51280261232296</c:v>
                </c:pt>
                <c:pt idx="2179">
                  <c:v>421.30119787740017</c:v>
                </c:pt>
                <c:pt idx="2180">
                  <c:v>419.81556671819703</c:v>
                </c:pt>
                <c:pt idx="2181">
                  <c:v>421.26134400007663</c:v>
                </c:pt>
                <c:pt idx="2182">
                  <c:v>424.20760246821061</c:v>
                </c:pt>
                <c:pt idx="2183">
                  <c:v>426.68455081643862</c:v>
                </c:pt>
                <c:pt idx="2184">
                  <c:v>430.55518523550882</c:v>
                </c:pt>
                <c:pt idx="2185">
                  <c:v>438.34575884249722</c:v>
                </c:pt>
                <c:pt idx="2186">
                  <c:v>449.20447571639011</c:v>
                </c:pt>
                <c:pt idx="2187">
                  <c:v>440.36473913113883</c:v>
                </c:pt>
                <c:pt idx="2188">
                  <c:v>440.37820319500565</c:v>
                </c:pt>
                <c:pt idx="2189">
                  <c:v>432.37287763524125</c:v>
                </c:pt>
                <c:pt idx="2190">
                  <c:v>429.66724727915647</c:v>
                </c:pt>
                <c:pt idx="2191">
                  <c:v>420.99548355300874</c:v>
                </c:pt>
                <c:pt idx="2192">
                  <c:v>421.2393005441848</c:v>
                </c:pt>
                <c:pt idx="2193">
                  <c:v>420.40131041929146</c:v>
                </c:pt>
                <c:pt idx="2194">
                  <c:v>421.58480039300974</c:v>
                </c:pt>
                <c:pt idx="2195">
                  <c:v>422.97120345267604</c:v>
                </c:pt>
                <c:pt idx="2196">
                  <c:v>421.45919039562745</c:v>
                </c:pt>
                <c:pt idx="2197">
                  <c:v>426.31433443979461</c:v>
                </c:pt>
                <c:pt idx="2198">
                  <c:v>428.23139452935038</c:v>
                </c:pt>
                <c:pt idx="2199">
                  <c:v>443.42119253500573</c:v>
                </c:pt>
                <c:pt idx="2200">
                  <c:v>447.86571994243809</c:v>
                </c:pt>
                <c:pt idx="2201">
                  <c:v>446.41367048912531</c:v>
                </c:pt>
                <c:pt idx="2202">
                  <c:v>446.00391662801655</c:v>
                </c:pt>
                <c:pt idx="2203">
                  <c:v>443.96149517672666</c:v>
                </c:pt>
                <c:pt idx="2204">
                  <c:v>444.83677550632183</c:v>
                </c:pt>
                <c:pt idx="2205">
                  <c:v>449.67614982348744</c:v>
                </c:pt>
                <c:pt idx="2206">
                  <c:v>444.26476605988478</c:v>
                </c:pt>
                <c:pt idx="2207">
                  <c:v>441.97723847747494</c:v>
                </c:pt>
                <c:pt idx="2208">
                  <c:v>431.11165352121367</c:v>
                </c:pt>
                <c:pt idx="2209">
                  <c:v>422.54833639421588</c:v>
                </c:pt>
                <c:pt idx="2210">
                  <c:v>419.78264895948774</c:v>
                </c:pt>
                <c:pt idx="2211">
                  <c:v>419.19737253732148</c:v>
                </c:pt>
                <c:pt idx="2212">
                  <c:v>420.88074302570288</c:v>
                </c:pt>
                <c:pt idx="2213">
                  <c:v>420.44285248461648</c:v>
                </c:pt>
                <c:pt idx="2214">
                  <c:v>420.82197989629412</c:v>
                </c:pt>
                <c:pt idx="2215">
                  <c:v>419.99056997602315</c:v>
                </c:pt>
                <c:pt idx="2216">
                  <c:v>422.39712178712148</c:v>
                </c:pt>
                <c:pt idx="2217">
                  <c:v>424.32008042402316</c:v>
                </c:pt>
                <c:pt idx="2218">
                  <c:v>428.82072201194995</c:v>
                </c:pt>
                <c:pt idx="2219">
                  <c:v>431.58869379099298</c:v>
                </c:pt>
                <c:pt idx="2220">
                  <c:v>430.0246721149158</c:v>
                </c:pt>
                <c:pt idx="2221">
                  <c:v>438.37716457630529</c:v>
                </c:pt>
                <c:pt idx="2222">
                  <c:v>442.04114094191794</c:v>
                </c:pt>
                <c:pt idx="2223">
                  <c:v>435.80796764396689</c:v>
                </c:pt>
                <c:pt idx="2224">
                  <c:v>439.84637512483556</c:v>
                </c:pt>
                <c:pt idx="2225">
                  <c:v>443.96566976670715</c:v>
                </c:pt>
                <c:pt idx="2226">
                  <c:v>450.8029780769541</c:v>
                </c:pt>
                <c:pt idx="2227">
                  <c:v>443.46593559972291</c:v>
                </c:pt>
                <c:pt idx="2228">
                  <c:v>446.08382805033523</c:v>
                </c:pt>
                <c:pt idx="2229">
                  <c:v>436.43585846909053</c:v>
                </c:pt>
                <c:pt idx="2230">
                  <c:v>430.34735663922953</c:v>
                </c:pt>
                <c:pt idx="2231">
                  <c:v>425.86843306008313</c:v>
                </c:pt>
                <c:pt idx="2232">
                  <c:v>421.82747796103445</c:v>
                </c:pt>
                <c:pt idx="2233">
                  <c:v>419.87614005501393</c:v>
                </c:pt>
                <c:pt idx="2234">
                  <c:v>419.64030740337341</c:v>
                </c:pt>
                <c:pt idx="2235">
                  <c:v>426.23903443149021</c:v>
                </c:pt>
                <c:pt idx="2236">
                  <c:v>426.99167271687753</c:v>
                </c:pt>
                <c:pt idx="2237">
                  <c:v>432.35783162938606</c:v>
                </c:pt>
                <c:pt idx="2238">
                  <c:v>434.0121508025681</c:v>
                </c:pt>
                <c:pt idx="2239">
                  <c:v>433.32833687713321</c:v>
                </c:pt>
                <c:pt idx="2240">
                  <c:v>432.15099164651411</c:v>
                </c:pt>
                <c:pt idx="2241">
                  <c:v>431.01505540961278</c:v>
                </c:pt>
                <c:pt idx="2242">
                  <c:v>429.60718564453725</c:v>
                </c:pt>
                <c:pt idx="2243">
                  <c:v>430.64837858101362</c:v>
                </c:pt>
                <c:pt idx="2244">
                  <c:v>433.59878837599445</c:v>
                </c:pt>
                <c:pt idx="2245">
                  <c:v>435.43676315930293</c:v>
                </c:pt>
                <c:pt idx="2246">
                  <c:v>435.3620113069789</c:v>
                </c:pt>
                <c:pt idx="2247">
                  <c:v>432.1176126929177</c:v>
                </c:pt>
                <c:pt idx="2248">
                  <c:v>429.01373531804211</c:v>
                </c:pt>
                <c:pt idx="2249">
                  <c:v>424.04014490611758</c:v>
                </c:pt>
                <c:pt idx="2250">
                  <c:v>423.75987214396935</c:v>
                </c:pt>
                <c:pt idx="2251">
                  <c:v>422.89770937135773</c:v>
                </c:pt>
                <c:pt idx="2252">
                  <c:v>420.35171330278172</c:v>
                </c:pt>
                <c:pt idx="2253">
                  <c:v>420.28376628607066</c:v>
                </c:pt>
                <c:pt idx="2254">
                  <c:v>418.75680381000723</c:v>
                </c:pt>
                <c:pt idx="2255">
                  <c:v>417.53027138578267</c:v>
                </c:pt>
                <c:pt idx="2256">
                  <c:v>415.9273238553655</c:v>
                </c:pt>
                <c:pt idx="2257">
                  <c:v>419.75755637137365</c:v>
                </c:pt>
                <c:pt idx="2258">
                  <c:v>418.64053925292865</c:v>
                </c:pt>
                <c:pt idx="2259">
                  <c:v>420.66988386764319</c:v>
                </c:pt>
                <c:pt idx="2260">
                  <c:v>420.38610896099306</c:v>
                </c:pt>
                <c:pt idx="2261">
                  <c:v>420.27440907381202</c:v>
                </c:pt>
                <c:pt idx="2262">
                  <c:v>421.44288674129365</c:v>
                </c:pt>
                <c:pt idx="2263">
                  <c:v>422.16341092416508</c:v>
                </c:pt>
                <c:pt idx="2264">
                  <c:v>422.41995546184688</c:v>
                </c:pt>
                <c:pt idx="2265">
                  <c:v>423.90663524753433</c:v>
                </c:pt>
                <c:pt idx="2266">
                  <c:v>431.97727038824229</c:v>
                </c:pt>
                <c:pt idx="2267">
                  <c:v>432.63260963856368</c:v>
                </c:pt>
                <c:pt idx="2268">
                  <c:v>429.53781872381586</c:v>
                </c:pt>
                <c:pt idx="2269">
                  <c:v>427.38234297615566</c:v>
                </c:pt>
                <c:pt idx="2270">
                  <c:v>424.76942396463335</c:v>
                </c:pt>
                <c:pt idx="2271">
                  <c:v>425.94455387602869</c:v>
                </c:pt>
                <c:pt idx="2272">
                  <c:v>427.82820844001003</c:v>
                </c:pt>
                <c:pt idx="2273">
                  <c:v>431.22849179992903</c:v>
                </c:pt>
                <c:pt idx="2274">
                  <c:v>432.47079028005237</c:v>
                </c:pt>
                <c:pt idx="2275">
                  <c:v>438.68458612284422</c:v>
                </c:pt>
                <c:pt idx="2276">
                  <c:v>436.33701854021018</c:v>
                </c:pt>
                <c:pt idx="2277">
                  <c:v>438.83776418639076</c:v>
                </c:pt>
                <c:pt idx="2278">
                  <c:v>440.148802806047</c:v>
                </c:pt>
                <c:pt idx="2279">
                  <c:v>438.41294695618637</c:v>
                </c:pt>
                <c:pt idx="2280">
                  <c:v>438.0331798406142</c:v>
                </c:pt>
                <c:pt idx="2281">
                  <c:v>441.35748108316062</c:v>
                </c:pt>
                <c:pt idx="2282">
                  <c:v>442.65272234965505</c:v>
                </c:pt>
                <c:pt idx="2283">
                  <c:v>450.94942160851792</c:v>
                </c:pt>
                <c:pt idx="2284">
                  <c:v>458.20174906192432</c:v>
                </c:pt>
                <c:pt idx="2285">
                  <c:v>462.37560899235586</c:v>
                </c:pt>
                <c:pt idx="2286">
                  <c:v>459.42538968360083</c:v>
                </c:pt>
                <c:pt idx="2287">
                  <c:v>464.44663160659212</c:v>
                </c:pt>
                <c:pt idx="2288">
                  <c:v>449.37331992626588</c:v>
                </c:pt>
                <c:pt idx="2289">
                  <c:v>433.14386913328048</c:v>
                </c:pt>
                <c:pt idx="2290">
                  <c:v>428.50656736146158</c:v>
                </c:pt>
                <c:pt idx="2291">
                  <c:v>423.49988485498244</c:v>
                </c:pt>
                <c:pt idx="2292">
                  <c:v>424.46403405059971</c:v>
                </c:pt>
                <c:pt idx="2293">
                  <c:v>424.25325326354778</c:v>
                </c:pt>
                <c:pt idx="2294">
                  <c:v>426.46677970820491</c:v>
                </c:pt>
                <c:pt idx="2295">
                  <c:v>426.2934141355986</c:v>
                </c:pt>
                <c:pt idx="2296">
                  <c:v>424.54710169195084</c:v>
                </c:pt>
                <c:pt idx="2297">
                  <c:v>432.3635040206085</c:v>
                </c:pt>
                <c:pt idx="2298">
                  <c:v>431.00353656833079</c:v>
                </c:pt>
                <c:pt idx="2299">
                  <c:v>437.59886085869704</c:v>
                </c:pt>
                <c:pt idx="2300">
                  <c:v>430.48858779634838</c:v>
                </c:pt>
                <c:pt idx="2301">
                  <c:v>424.20564362793482</c:v>
                </c:pt>
                <c:pt idx="2302">
                  <c:v>424.21212227123056</c:v>
                </c:pt>
                <c:pt idx="2303">
                  <c:v>428.03093712843508</c:v>
                </c:pt>
                <c:pt idx="2304">
                  <c:v>434.5745133111177</c:v>
                </c:pt>
                <c:pt idx="2305">
                  <c:v>446.48756951886583</c:v>
                </c:pt>
                <c:pt idx="2306">
                  <c:v>431.54209708022688</c:v>
                </c:pt>
                <c:pt idx="2307">
                  <c:v>422.47172692284414</c:v>
                </c:pt>
                <c:pt idx="2308">
                  <c:v>421.43069117465376</c:v>
                </c:pt>
                <c:pt idx="2309">
                  <c:v>420.66258075859855</c:v>
                </c:pt>
                <c:pt idx="2310">
                  <c:v>420.85917191352263</c:v>
                </c:pt>
                <c:pt idx="2311">
                  <c:v>418.6430743907743</c:v>
                </c:pt>
                <c:pt idx="2312">
                  <c:v>418.13414023252363</c:v>
                </c:pt>
                <c:pt idx="2313">
                  <c:v>419.17844531995013</c:v>
                </c:pt>
                <c:pt idx="2314">
                  <c:v>420.58937164378005</c:v>
                </c:pt>
                <c:pt idx="2315">
                  <c:v>423.96189319630315</c:v>
                </c:pt>
                <c:pt idx="2316">
                  <c:v>426.70392563837476</c:v>
                </c:pt>
                <c:pt idx="2317">
                  <c:v>430.7304106910907</c:v>
                </c:pt>
                <c:pt idx="2318">
                  <c:v>431.38416081416943</c:v>
                </c:pt>
                <c:pt idx="2319">
                  <c:v>425.33047326847236</c:v>
                </c:pt>
                <c:pt idx="2320">
                  <c:v>426.79116966413466</c:v>
                </c:pt>
                <c:pt idx="2321">
                  <c:v>426.12770544224992</c:v>
                </c:pt>
                <c:pt idx="2322">
                  <c:v>427.39047513687217</c:v>
                </c:pt>
                <c:pt idx="2323">
                  <c:v>433.60354776915534</c:v>
                </c:pt>
                <c:pt idx="2324">
                  <c:v>443.42207339888</c:v>
                </c:pt>
                <c:pt idx="2325">
                  <c:v>449.74256911955575</c:v>
                </c:pt>
                <c:pt idx="2326">
                  <c:v>438.52896483469209</c:v>
                </c:pt>
                <c:pt idx="2327">
                  <c:v>426.84228095345685</c:v>
                </c:pt>
                <c:pt idx="2328">
                  <c:v>420.94981777938716</c:v>
                </c:pt>
                <c:pt idx="2329">
                  <c:v>420.24740714778875</c:v>
                </c:pt>
                <c:pt idx="2330">
                  <c:v>421.23968595438356</c:v>
                </c:pt>
                <c:pt idx="2331">
                  <c:v>418.16192993707034</c:v>
                </c:pt>
                <c:pt idx="2332">
                  <c:v>416.25973973932793</c:v>
                </c:pt>
                <c:pt idx="2333">
                  <c:v>419.16131675833981</c:v>
                </c:pt>
                <c:pt idx="2334">
                  <c:v>421.23871288432025</c:v>
                </c:pt>
                <c:pt idx="2335">
                  <c:v>423.47855725657416</c:v>
                </c:pt>
                <c:pt idx="2336">
                  <c:v>426.68096712900712</c:v>
                </c:pt>
                <c:pt idx="2337">
                  <c:v>428.31185243784819</c:v>
                </c:pt>
                <c:pt idx="2338">
                  <c:v>425.91537244953923</c:v>
                </c:pt>
                <c:pt idx="2339">
                  <c:v>420.51110080888299</c:v>
                </c:pt>
                <c:pt idx="2340">
                  <c:v>424.06305168331301</c:v>
                </c:pt>
                <c:pt idx="2341">
                  <c:v>434.73547006758258</c:v>
                </c:pt>
                <c:pt idx="2342">
                  <c:v>433.63348229748084</c:v>
                </c:pt>
                <c:pt idx="2343">
                  <c:v>442.37368337176309</c:v>
                </c:pt>
                <c:pt idx="2344">
                  <c:v>451.21642497895101</c:v>
                </c:pt>
                <c:pt idx="2345">
                  <c:v>451.62677874164137</c:v>
                </c:pt>
                <c:pt idx="2346">
                  <c:v>442.92718154258068</c:v>
                </c:pt>
                <c:pt idx="2347">
                  <c:v>430.28165992753145</c:v>
                </c:pt>
                <c:pt idx="2348">
                  <c:v>420.16964987249708</c:v>
                </c:pt>
                <c:pt idx="2349">
                  <c:v>418.4848081193345</c:v>
                </c:pt>
                <c:pt idx="2350">
                  <c:v>418.51061300813211</c:v>
                </c:pt>
                <c:pt idx="2351">
                  <c:v>419.87671758392463</c:v>
                </c:pt>
                <c:pt idx="2352">
                  <c:v>420.085255741259</c:v>
                </c:pt>
                <c:pt idx="2353">
                  <c:v>420.80788557164232</c:v>
                </c:pt>
                <c:pt idx="2354">
                  <c:v>419.83996874919643</c:v>
                </c:pt>
                <c:pt idx="2355">
                  <c:v>419.53998562925625</c:v>
                </c:pt>
                <c:pt idx="2356">
                  <c:v>424.55737393376489</c:v>
                </c:pt>
                <c:pt idx="2357">
                  <c:v>426.29954277065536</c:v>
                </c:pt>
                <c:pt idx="2358">
                  <c:v>425.88951501243906</c:v>
                </c:pt>
                <c:pt idx="2359">
                  <c:v>425.5914071781371</c:v>
                </c:pt>
                <c:pt idx="2360">
                  <c:v>422.55205718718366</c:v>
                </c:pt>
                <c:pt idx="2361">
                  <c:v>432.72138792784637</c:v>
                </c:pt>
                <c:pt idx="2362">
                  <c:v>438.2087374467917</c:v>
                </c:pt>
                <c:pt idx="2363">
                  <c:v>447.01194406121465</c:v>
                </c:pt>
                <c:pt idx="2364">
                  <c:v>445.54550262642834</c:v>
                </c:pt>
                <c:pt idx="2365">
                  <c:v>449.86202913743762</c:v>
                </c:pt>
                <c:pt idx="2366">
                  <c:v>424.21990249055631</c:v>
                </c:pt>
                <c:pt idx="2367">
                  <c:v>421.95390203986574</c:v>
                </c:pt>
                <c:pt idx="2368">
                  <c:v>419.52317452055473</c:v>
                </c:pt>
                <c:pt idx="2369">
                  <c:v>418.53196098801584</c:v>
                </c:pt>
                <c:pt idx="2370">
                  <c:v>417.70748791172394</c:v>
                </c:pt>
                <c:pt idx="2371">
                  <c:v>414.44859793628035</c:v>
                </c:pt>
                <c:pt idx="2372">
                  <c:v>414.73052574774289</c:v>
                </c:pt>
                <c:pt idx="2373">
                  <c:v>414.96732481479989</c:v>
                </c:pt>
                <c:pt idx="2374">
                  <c:v>417.8413172827602</c:v>
                </c:pt>
                <c:pt idx="2375">
                  <c:v>418.68062097288913</c:v>
                </c:pt>
                <c:pt idx="2376">
                  <c:v>428.86835253954428</c:v>
                </c:pt>
                <c:pt idx="2377">
                  <c:v>433.09490350908652</c:v>
                </c:pt>
                <c:pt idx="2378">
                  <c:v>438.44343860026856</c:v>
                </c:pt>
                <c:pt idx="2379">
                  <c:v>445.69947867063001</c:v>
                </c:pt>
                <c:pt idx="2380">
                  <c:v>441.98259746076434</c:v>
                </c:pt>
                <c:pt idx="2381">
                  <c:v>427.96080338577036</c:v>
                </c:pt>
                <c:pt idx="2382">
                  <c:v>440.94666078024682</c:v>
                </c:pt>
                <c:pt idx="2383">
                  <c:v>441.4554796268485</c:v>
                </c:pt>
                <c:pt idx="2384">
                  <c:v>448.07745173024932</c:v>
                </c:pt>
                <c:pt idx="2385">
                  <c:v>445.76680435545825</c:v>
                </c:pt>
                <c:pt idx="2386">
                  <c:v>427.58896110989673</c:v>
                </c:pt>
                <c:pt idx="2387">
                  <c:v>420.96704084292492</c:v>
                </c:pt>
                <c:pt idx="2388">
                  <c:v>416.80794535699022</c:v>
                </c:pt>
                <c:pt idx="2389">
                  <c:v>417.56002665574994</c:v>
                </c:pt>
                <c:pt idx="2390">
                  <c:v>415.82175137167508</c:v>
                </c:pt>
                <c:pt idx="2391">
                  <c:v>413.9528071020718</c:v>
                </c:pt>
                <c:pt idx="2392">
                  <c:v>413.69879030388165</c:v>
                </c:pt>
                <c:pt idx="2393">
                  <c:v>413.45137836724547</c:v>
                </c:pt>
                <c:pt idx="2394">
                  <c:v>413.6809835589973</c:v>
                </c:pt>
                <c:pt idx="2395">
                  <c:v>416.33440932274817</c:v>
                </c:pt>
                <c:pt idx="2396">
                  <c:v>429.04021932773009</c:v>
                </c:pt>
                <c:pt idx="2397">
                  <c:v>432.62199812249645</c:v>
                </c:pt>
                <c:pt idx="2398">
                  <c:v>438.01036477087109</c:v>
                </c:pt>
                <c:pt idx="2399">
                  <c:v>450.83575771225952</c:v>
                </c:pt>
                <c:pt idx="2400">
                  <c:v>436.43328200409286</c:v>
                </c:pt>
                <c:pt idx="2401">
                  <c:v>444.25969590910921</c:v>
                </c:pt>
                <c:pt idx="2402">
                  <c:v>457.25713309665514</c:v>
                </c:pt>
                <c:pt idx="2403">
                  <c:v>453.2739775448203</c:v>
                </c:pt>
                <c:pt idx="2404">
                  <c:v>469.28517616732887</c:v>
                </c:pt>
                <c:pt idx="2405">
                  <c:v>471.18882015750245</c:v>
                </c:pt>
                <c:pt idx="2406">
                  <c:v>449.17500008127473</c:v>
                </c:pt>
                <c:pt idx="2407">
                  <c:v>436.94941538163658</c:v>
                </c:pt>
                <c:pt idx="2408">
                  <c:v>433.55396079713017</c:v>
                </c:pt>
                <c:pt idx="2409">
                  <c:v>420.33418906429506</c:v>
                </c:pt>
                <c:pt idx="2410">
                  <c:v>415.58244042812379</c:v>
                </c:pt>
                <c:pt idx="2411">
                  <c:v>414.53631185101108</c:v>
                </c:pt>
                <c:pt idx="2412">
                  <c:v>414.93106844785808</c:v>
                </c:pt>
                <c:pt idx="2413">
                  <c:v>416.57058885894202</c:v>
                </c:pt>
                <c:pt idx="2414">
                  <c:v>418.52164058877099</c:v>
                </c:pt>
                <c:pt idx="2415">
                  <c:v>423.02329527805256</c:v>
                </c:pt>
                <c:pt idx="2416">
                  <c:v>444.33493837996576</c:v>
                </c:pt>
                <c:pt idx="2417">
                  <c:v>454.75811465508235</c:v>
                </c:pt>
                <c:pt idx="2418">
                  <c:v>465.98920252369453</c:v>
                </c:pt>
                <c:pt idx="2419">
                  <c:v>471.5983316999405</c:v>
                </c:pt>
                <c:pt idx="2420">
                  <c:v>471.92559304837403</c:v>
                </c:pt>
                <c:pt idx="2421">
                  <c:v>471.08073576060156</c:v>
                </c:pt>
                <c:pt idx="2422">
                  <c:v>495.0249926405902</c:v>
                </c:pt>
                <c:pt idx="2423">
                  <c:v>509.1621727575868</c:v>
                </c:pt>
                <c:pt idx="2424">
                  <c:v>523.20979040045449</c:v>
                </c:pt>
                <c:pt idx="2425">
                  <c:v>495.84473036527146</c:v>
                </c:pt>
                <c:pt idx="2426">
                  <c:v>442.9941831899265</c:v>
                </c:pt>
                <c:pt idx="2427">
                  <c:v>446.14990463904212</c:v>
                </c:pt>
                <c:pt idx="2428">
                  <c:v>434.85439914287946</c:v>
                </c:pt>
                <c:pt idx="2429">
                  <c:v>419.64431672150016</c:v>
                </c:pt>
                <c:pt idx="2430">
                  <c:v>414.60406317464265</c:v>
                </c:pt>
                <c:pt idx="2431">
                  <c:v>412.73606150303937</c:v>
                </c:pt>
                <c:pt idx="2432">
                  <c:v>413.59759169172372</c:v>
                </c:pt>
                <c:pt idx="2433">
                  <c:v>415.27013563467676</c:v>
                </c:pt>
                <c:pt idx="2434">
                  <c:v>416.14189753266828</c:v>
                </c:pt>
                <c:pt idx="2435">
                  <c:v>421.5956090661607</c:v>
                </c:pt>
                <c:pt idx="2436">
                  <c:v>443.64399784741858</c:v>
                </c:pt>
                <c:pt idx="2437">
                  <c:v>455.02173103931307</c:v>
                </c:pt>
                <c:pt idx="2438">
                  <c:v>474.11281898535862</c:v>
                </c:pt>
                <c:pt idx="2439">
                  <c:v>467.32048626981799</c:v>
                </c:pt>
                <c:pt idx="2440">
                  <c:v>482.93232566068428</c:v>
                </c:pt>
                <c:pt idx="2441">
                  <c:v>475.16277617454415</c:v>
                </c:pt>
                <c:pt idx="2442">
                  <c:v>454.46260220722911</c:v>
                </c:pt>
                <c:pt idx="2443">
                  <c:v>451.340785088492</c:v>
                </c:pt>
                <c:pt idx="2444">
                  <c:v>451.22093704586035</c:v>
                </c:pt>
                <c:pt idx="2445">
                  <c:v>442.94185146667843</c:v>
                </c:pt>
                <c:pt idx="2446">
                  <c:v>432.23745646453182</c:v>
                </c:pt>
                <c:pt idx="2447">
                  <c:v>432.57979447538781</c:v>
                </c:pt>
                <c:pt idx="2448">
                  <c:v>427.77132503037222</c:v>
                </c:pt>
                <c:pt idx="2449">
                  <c:v>418.73195801379205</c:v>
                </c:pt>
                <c:pt idx="2450">
                  <c:v>418.11964921334692</c:v>
                </c:pt>
                <c:pt idx="2451">
                  <c:v>419.3164900441472</c:v>
                </c:pt>
                <c:pt idx="2452">
                  <c:v>420.37307770298304</c:v>
                </c:pt>
                <c:pt idx="2453">
                  <c:v>420.35221299908142</c:v>
                </c:pt>
                <c:pt idx="2454">
                  <c:v>425.02671762493992</c:v>
                </c:pt>
                <c:pt idx="2455">
                  <c:v>430.36990122312898</c:v>
                </c:pt>
                <c:pt idx="2456">
                  <c:v>432.08578661974724</c:v>
                </c:pt>
                <c:pt idx="2457">
                  <c:v>431.34816064846274</c:v>
                </c:pt>
                <c:pt idx="2458">
                  <c:v>432.71244884719653</c:v>
                </c:pt>
                <c:pt idx="2459">
                  <c:v>436.20844704635397</c:v>
                </c:pt>
                <c:pt idx="2460">
                  <c:v>438.39595264055379</c:v>
                </c:pt>
                <c:pt idx="2461">
                  <c:v>444.63628160593703</c:v>
                </c:pt>
                <c:pt idx="2462">
                  <c:v>449.11373540175993</c:v>
                </c:pt>
                <c:pt idx="2463">
                  <c:v>444.27867039587551</c:v>
                </c:pt>
                <c:pt idx="2464">
                  <c:v>441.59225270467527</c:v>
                </c:pt>
                <c:pt idx="2465">
                  <c:v>433.16303465987966</c:v>
                </c:pt>
                <c:pt idx="2466">
                  <c:v>427.20232339699493</c:v>
                </c:pt>
                <c:pt idx="2467">
                  <c:v>422.04374718346924</c:v>
                </c:pt>
                <c:pt idx="2468">
                  <c:v>422.87830232049214</c:v>
                </c:pt>
                <c:pt idx="2469">
                  <c:v>421.7266837392396</c:v>
                </c:pt>
                <c:pt idx="2470">
                  <c:v>416.48884801046989</c:v>
                </c:pt>
                <c:pt idx="2471">
                  <c:v>419.55052568433808</c:v>
                </c:pt>
                <c:pt idx="2472">
                  <c:v>426.40309745482119</c:v>
                </c:pt>
                <c:pt idx="2473">
                  <c:v>424.99381289336156</c:v>
                </c:pt>
                <c:pt idx="2474">
                  <c:v>424.8283308898329</c:v>
                </c:pt>
                <c:pt idx="2475">
                  <c:v>432.00118884338156</c:v>
                </c:pt>
                <c:pt idx="2476">
                  <c:v>429.83274441099405</c:v>
                </c:pt>
                <c:pt idx="2477">
                  <c:v>427.93441676441273</c:v>
                </c:pt>
                <c:pt idx="2478">
                  <c:v>428.65063915830615</c:v>
                </c:pt>
                <c:pt idx="2479">
                  <c:v>429.70295065106262</c:v>
                </c:pt>
                <c:pt idx="2480">
                  <c:v>430.06905012912131</c:v>
                </c:pt>
                <c:pt idx="2481">
                  <c:v>443.90591996884217</c:v>
                </c:pt>
                <c:pt idx="2482">
                  <c:v>442.02288583114336</c:v>
                </c:pt>
                <c:pt idx="2483">
                  <c:v>446.17817597590221</c:v>
                </c:pt>
                <c:pt idx="2484">
                  <c:v>449.55092092386792</c:v>
                </c:pt>
                <c:pt idx="2485">
                  <c:v>446.14710870132035</c:v>
                </c:pt>
                <c:pt idx="2486">
                  <c:v>439.15491634023192</c:v>
                </c:pt>
                <c:pt idx="2487">
                  <c:v>435.29029512219819</c:v>
                </c:pt>
                <c:pt idx="2488">
                  <c:v>435.64662808861544</c:v>
                </c:pt>
                <c:pt idx="2489">
                  <c:v>442.0102663201265</c:v>
                </c:pt>
                <c:pt idx="2490">
                  <c:v>445.23797356442304</c:v>
                </c:pt>
                <c:pt idx="2491">
                  <c:v>438.19350482866668</c:v>
                </c:pt>
                <c:pt idx="2492">
                  <c:v>438.5742703961389</c:v>
                </c:pt>
                <c:pt idx="2493">
                  <c:v>434.27881546006768</c:v>
                </c:pt>
                <c:pt idx="2494">
                  <c:v>435.96673409977518</c:v>
                </c:pt>
                <c:pt idx="2495">
                  <c:v>443.22105830590033</c:v>
                </c:pt>
                <c:pt idx="2496">
                  <c:v>443.19238324916142</c:v>
                </c:pt>
                <c:pt idx="2497">
                  <c:v>425.50528331535639</c:v>
                </c:pt>
                <c:pt idx="2498">
                  <c:v>421.08932914842495</c:v>
                </c:pt>
                <c:pt idx="2499">
                  <c:v>420.70626122439222</c:v>
                </c:pt>
                <c:pt idx="2500">
                  <c:v>418.46450270243253</c:v>
                </c:pt>
                <c:pt idx="2501">
                  <c:v>417.56707302853101</c:v>
                </c:pt>
                <c:pt idx="2502">
                  <c:v>417.45715063272723</c:v>
                </c:pt>
                <c:pt idx="2503">
                  <c:v>416.81611760105227</c:v>
                </c:pt>
                <c:pt idx="2504">
                  <c:v>417.56080179688786</c:v>
                </c:pt>
                <c:pt idx="2505">
                  <c:v>416.30324839446939</c:v>
                </c:pt>
                <c:pt idx="2506">
                  <c:v>413.06281935484373</c:v>
                </c:pt>
                <c:pt idx="2507">
                  <c:v>411.20253954262279</c:v>
                </c:pt>
                <c:pt idx="2508">
                  <c:v>410.80116892534704</c:v>
                </c:pt>
                <c:pt idx="2509">
                  <c:v>411.11048628799239</c:v>
                </c:pt>
                <c:pt idx="2510">
                  <c:v>409.99208070223682</c:v>
                </c:pt>
                <c:pt idx="2511">
                  <c:v>412.99099268893161</c:v>
                </c:pt>
                <c:pt idx="2512">
                  <c:v>413.02537360969018</c:v>
                </c:pt>
                <c:pt idx="2513">
                  <c:v>412.89656001918667</c:v>
                </c:pt>
                <c:pt idx="2514">
                  <c:v>415.20340562311605</c:v>
                </c:pt>
                <c:pt idx="2515">
                  <c:v>420.05112386262408</c:v>
                </c:pt>
                <c:pt idx="2516">
                  <c:v>421.95394289129223</c:v>
                </c:pt>
                <c:pt idx="2517">
                  <c:v>424.49983789227292</c:v>
                </c:pt>
                <c:pt idx="2518">
                  <c:v>418.19310476663225</c:v>
                </c:pt>
                <c:pt idx="2519">
                  <c:v>417.38601381185168</c:v>
                </c:pt>
                <c:pt idx="2520">
                  <c:v>416.04326897193448</c:v>
                </c:pt>
                <c:pt idx="2521">
                  <c:v>418.43133717986353</c:v>
                </c:pt>
                <c:pt idx="2522">
                  <c:v>421.20241889700736</c:v>
                </c:pt>
                <c:pt idx="2523">
                  <c:v>421.38566459340365</c:v>
                </c:pt>
                <c:pt idx="2524">
                  <c:v>419.88161044673308</c:v>
                </c:pt>
                <c:pt idx="2525">
                  <c:v>417.91414078671284</c:v>
                </c:pt>
                <c:pt idx="2526">
                  <c:v>415.99079597208157</c:v>
                </c:pt>
                <c:pt idx="2527">
                  <c:v>415.79038813345215</c:v>
                </c:pt>
                <c:pt idx="2528">
                  <c:v>415.44815672476</c:v>
                </c:pt>
                <c:pt idx="2529">
                  <c:v>414.84227556094334</c:v>
                </c:pt>
                <c:pt idx="2530">
                  <c:v>415.05276291925901</c:v>
                </c:pt>
                <c:pt idx="2531">
                  <c:v>414.83045993492499</c:v>
                </c:pt>
                <c:pt idx="2532">
                  <c:v>415.14856733058326</c:v>
                </c:pt>
                <c:pt idx="2533">
                  <c:v>415.90712324671597</c:v>
                </c:pt>
                <c:pt idx="2534">
                  <c:v>416.55411465076293</c:v>
                </c:pt>
                <c:pt idx="2535">
                  <c:v>416.56312420237367</c:v>
                </c:pt>
                <c:pt idx="2536">
                  <c:v>417.1709799057536</c:v>
                </c:pt>
                <c:pt idx="2537">
                  <c:v>417.00060743212964</c:v>
                </c:pt>
                <c:pt idx="2538">
                  <c:v>416.83192289259853</c:v>
                </c:pt>
                <c:pt idx="2539">
                  <c:v>416.71090427870513</c:v>
                </c:pt>
                <c:pt idx="2540">
                  <c:v>417.61181082848265</c:v>
                </c:pt>
                <c:pt idx="2541">
                  <c:v>418.32631678854079</c:v>
                </c:pt>
                <c:pt idx="2542">
                  <c:v>421.10668223852036</c:v>
                </c:pt>
                <c:pt idx="2543">
                  <c:v>422.55263220313242</c:v>
                </c:pt>
                <c:pt idx="2544">
                  <c:v>419.87339266129425</c:v>
                </c:pt>
                <c:pt idx="2545">
                  <c:v>418.73612409739184</c:v>
                </c:pt>
                <c:pt idx="2546">
                  <c:v>416.83514511893333</c:v>
                </c:pt>
                <c:pt idx="2547">
                  <c:v>417.00014323836575</c:v>
                </c:pt>
                <c:pt idx="2548">
                  <c:v>416.30959640826381</c:v>
                </c:pt>
                <c:pt idx="2549">
                  <c:v>415.61182045616442</c:v>
                </c:pt>
                <c:pt idx="2550">
                  <c:v>415.96143523687789</c:v>
                </c:pt>
                <c:pt idx="2551">
                  <c:v>416.40029059955725</c:v>
                </c:pt>
                <c:pt idx="2552">
                  <c:v>415.81867708880344</c:v>
                </c:pt>
                <c:pt idx="2553">
                  <c:v>415.54934411240009</c:v>
                </c:pt>
                <c:pt idx="2554">
                  <c:v>415.9637782555435</c:v>
                </c:pt>
                <c:pt idx="2555">
                  <c:v>420.52637855450826</c:v>
                </c:pt>
                <c:pt idx="2556">
                  <c:v>426.79032177212758</c:v>
                </c:pt>
                <c:pt idx="2557">
                  <c:v>429.1723955154099</c:v>
                </c:pt>
                <c:pt idx="2558">
                  <c:v>432.23921032623213</c:v>
                </c:pt>
                <c:pt idx="2559">
                  <c:v>435.56775563859401</c:v>
                </c:pt>
                <c:pt idx="2560">
                  <c:v>441.73907633701532</c:v>
                </c:pt>
                <c:pt idx="2561">
                  <c:v>456.16190443338024</c:v>
                </c:pt>
                <c:pt idx="2562">
                  <c:v>463.26796381325676</c:v>
                </c:pt>
                <c:pt idx="2563">
                  <c:v>469.15264585277561</c:v>
                </c:pt>
                <c:pt idx="2564">
                  <c:v>450.83283771488351</c:v>
                </c:pt>
                <c:pt idx="2565">
                  <c:v>434.10063696344719</c:v>
                </c:pt>
                <c:pt idx="2566">
                  <c:v>422.31596161271102</c:v>
                </c:pt>
                <c:pt idx="2567">
                  <c:v>418.09375315513353</c:v>
                </c:pt>
                <c:pt idx="2568">
                  <c:v>418.00460723576879</c:v>
                </c:pt>
                <c:pt idx="2569">
                  <c:v>417.33483841140946</c:v>
                </c:pt>
                <c:pt idx="2570">
                  <c:v>415.78950553052346</c:v>
                </c:pt>
                <c:pt idx="2571">
                  <c:v>416.74278756933893</c:v>
                </c:pt>
                <c:pt idx="2572">
                  <c:v>421.70831155909156</c:v>
                </c:pt>
                <c:pt idx="2573">
                  <c:v>426.04214052390188</c:v>
                </c:pt>
                <c:pt idx="2574">
                  <c:v>427.28440258987155</c:v>
                </c:pt>
                <c:pt idx="2575">
                  <c:v>424.84462632665139</c:v>
                </c:pt>
                <c:pt idx="2576">
                  <c:v>421.18041838846329</c:v>
                </c:pt>
                <c:pt idx="2577">
                  <c:v>421.0863714942866</c:v>
                </c:pt>
                <c:pt idx="2578">
                  <c:v>423.33010786712447</c:v>
                </c:pt>
                <c:pt idx="2579">
                  <c:v>426.05964692705362</c:v>
                </c:pt>
                <c:pt idx="2580">
                  <c:v>427.1798062381755</c:v>
                </c:pt>
                <c:pt idx="2581">
                  <c:v>431.28237979259382</c:v>
                </c:pt>
                <c:pt idx="2582">
                  <c:v>435.14479838646128</c:v>
                </c:pt>
                <c:pt idx="2583">
                  <c:v>435.82054368155434</c:v>
                </c:pt>
                <c:pt idx="2584">
                  <c:v>436.37883869852953</c:v>
                </c:pt>
                <c:pt idx="2585">
                  <c:v>433.8522990178501</c:v>
                </c:pt>
                <c:pt idx="2586">
                  <c:v>426.57107887410461</c:v>
                </c:pt>
                <c:pt idx="2587">
                  <c:v>427.59176556163499</c:v>
                </c:pt>
                <c:pt idx="2588">
                  <c:v>424.23865516498165</c:v>
                </c:pt>
                <c:pt idx="2589">
                  <c:v>418.06807439741715</c:v>
                </c:pt>
                <c:pt idx="2590">
                  <c:v>417.90974122347365</c:v>
                </c:pt>
                <c:pt idx="2591">
                  <c:v>415.02142437514999</c:v>
                </c:pt>
                <c:pt idx="2592">
                  <c:v>414.69405370777531</c:v>
                </c:pt>
                <c:pt idx="2593">
                  <c:v>416.87370888897578</c:v>
                </c:pt>
                <c:pt idx="2594">
                  <c:v>418.7371117231674</c:v>
                </c:pt>
                <c:pt idx="2595">
                  <c:v>423.11837020384695</c:v>
                </c:pt>
                <c:pt idx="2596">
                  <c:v>422.87705768013512</c:v>
                </c:pt>
                <c:pt idx="2597">
                  <c:v>423.49747744907216</c:v>
                </c:pt>
                <c:pt idx="2598">
                  <c:v>424.75954401607351</c:v>
                </c:pt>
                <c:pt idx="2599">
                  <c:v>427.90828431363008</c:v>
                </c:pt>
                <c:pt idx="2600">
                  <c:v>428.71078518178098</c:v>
                </c:pt>
                <c:pt idx="2601">
                  <c:v>434.69654924380848</c:v>
                </c:pt>
                <c:pt idx="2602">
                  <c:v>448.23410241287428</c:v>
                </c:pt>
                <c:pt idx="2603">
                  <c:v>440.79520937523392</c:v>
                </c:pt>
                <c:pt idx="2604">
                  <c:v>428.67597457081888</c:v>
                </c:pt>
                <c:pt idx="2605">
                  <c:v>422.16854025667897</c:v>
                </c:pt>
                <c:pt idx="2606">
                  <c:v>413.28771059463014</c:v>
                </c:pt>
                <c:pt idx="2607">
                  <c:v>413.01528294676189</c:v>
                </c:pt>
                <c:pt idx="2608">
                  <c:v>412.78869079547655</c:v>
                </c:pt>
                <c:pt idx="2609">
                  <c:v>413.03327619152424</c:v>
                </c:pt>
                <c:pt idx="2610">
                  <c:v>414.79231408230078</c:v>
                </c:pt>
                <c:pt idx="2611">
                  <c:v>415.73485165706103</c:v>
                </c:pt>
                <c:pt idx="2612">
                  <c:v>415.55768880392264</c:v>
                </c:pt>
                <c:pt idx="2613">
                  <c:v>415.89540338582503</c:v>
                </c:pt>
                <c:pt idx="2614">
                  <c:v>417.68214078722553</c:v>
                </c:pt>
                <c:pt idx="2615">
                  <c:v>419.1158609229704</c:v>
                </c:pt>
                <c:pt idx="2616">
                  <c:v>421.70138975993768</c:v>
                </c:pt>
                <c:pt idx="2617">
                  <c:v>421.68851214868727</c:v>
                </c:pt>
                <c:pt idx="2618">
                  <c:v>423.92210385541745</c:v>
                </c:pt>
                <c:pt idx="2619">
                  <c:v>425.69582168688783</c:v>
                </c:pt>
                <c:pt idx="2620">
                  <c:v>428.33092243571082</c:v>
                </c:pt>
                <c:pt idx="2621">
                  <c:v>436.75417736587974</c:v>
                </c:pt>
                <c:pt idx="2622">
                  <c:v>434.71739162705813</c:v>
                </c:pt>
                <c:pt idx="2623">
                  <c:v>423.86206503528751</c:v>
                </c:pt>
                <c:pt idx="2624">
                  <c:v>414.90371916786086</c:v>
                </c:pt>
                <c:pt idx="2625">
                  <c:v>411.33034897778975</c:v>
                </c:pt>
                <c:pt idx="2626">
                  <c:v>415.58837828450811</c:v>
                </c:pt>
                <c:pt idx="2627">
                  <c:v>414.2324552702093</c:v>
                </c:pt>
                <c:pt idx="2628">
                  <c:v>413.98841328894497</c:v>
                </c:pt>
                <c:pt idx="2629">
                  <c:v>413.8413603573743</c:v>
                </c:pt>
                <c:pt idx="2630">
                  <c:v>414.30426099328173</c:v>
                </c:pt>
                <c:pt idx="2631">
                  <c:v>414.12816951043106</c:v>
                </c:pt>
                <c:pt idx="2632">
                  <c:v>414.2942025121406</c:v>
                </c:pt>
                <c:pt idx="2633">
                  <c:v>418.12439440001322</c:v>
                </c:pt>
                <c:pt idx="2634">
                  <c:v>431.69118196610395</c:v>
                </c:pt>
                <c:pt idx="2635">
                  <c:v>448.29416129136445</c:v>
                </c:pt>
                <c:pt idx="2636">
                  <c:v>482.22021286380004</c:v>
                </c:pt>
                <c:pt idx="2637">
                  <c:v>497.7585969658486</c:v>
                </c:pt>
                <c:pt idx="2638">
                  <c:v>504.35511244201496</c:v>
                </c:pt>
                <c:pt idx="2639">
                  <c:v>487.06028819034134</c:v>
                </c:pt>
                <c:pt idx="2640">
                  <c:v>484.76481135569958</c:v>
                </c:pt>
                <c:pt idx="2641">
                  <c:v>477.05488253764088</c:v>
                </c:pt>
                <c:pt idx="2642">
                  <c:v>448.67457663756778</c:v>
                </c:pt>
                <c:pt idx="2643">
                  <c:v>437.85571793743009</c:v>
                </c:pt>
                <c:pt idx="2644">
                  <c:v>426.33665063853834</c:v>
                </c:pt>
                <c:pt idx="2645">
                  <c:v>418.07721502643977</c:v>
                </c:pt>
                <c:pt idx="2646">
                  <c:v>409.77986526241034</c:v>
                </c:pt>
                <c:pt idx="2647">
                  <c:v>409.62977622024897</c:v>
                </c:pt>
                <c:pt idx="2648">
                  <c:v>409.32139784532319</c:v>
                </c:pt>
                <c:pt idx="2649">
                  <c:v>409.24145984626085</c:v>
                </c:pt>
                <c:pt idx="2650">
                  <c:v>409.84967909549783</c:v>
                </c:pt>
                <c:pt idx="2651">
                  <c:v>409.93187938011528</c:v>
                </c:pt>
                <c:pt idx="2652">
                  <c:v>412.26345512912593</c:v>
                </c:pt>
                <c:pt idx="2653">
                  <c:v>415.31407707047788</c:v>
                </c:pt>
                <c:pt idx="2654">
                  <c:v>418.56152712840515</c:v>
                </c:pt>
                <c:pt idx="2655">
                  <c:v>420.41202011471779</c:v>
                </c:pt>
                <c:pt idx="2656">
                  <c:v>415.91602974488501</c:v>
                </c:pt>
                <c:pt idx="2657">
                  <c:v>417.15750778789453</c:v>
                </c:pt>
                <c:pt idx="2658">
                  <c:v>418.92635482535496</c:v>
                </c:pt>
                <c:pt idx="2659">
                  <c:v>421.95330003398385</c:v>
                </c:pt>
                <c:pt idx="2660">
                  <c:v>423.72773153725683</c:v>
                </c:pt>
                <c:pt idx="2661">
                  <c:v>430.82297080351242</c:v>
                </c:pt>
                <c:pt idx="2662">
                  <c:v>433.72762576386486</c:v>
                </c:pt>
                <c:pt idx="2663">
                  <c:v>435.05116472638542</c:v>
                </c:pt>
                <c:pt idx="2664">
                  <c:v>432.85186909628067</c:v>
                </c:pt>
                <c:pt idx="2665">
                  <c:v>426.89682688074248</c:v>
                </c:pt>
                <c:pt idx="2666">
                  <c:v>423.57068966128907</c:v>
                </c:pt>
                <c:pt idx="2667">
                  <c:v>420.98833679913753</c:v>
                </c:pt>
                <c:pt idx="2668">
                  <c:v>418.69553128059175</c:v>
                </c:pt>
                <c:pt idx="2669">
                  <c:v>418.46783959775121</c:v>
                </c:pt>
                <c:pt idx="2670">
                  <c:v>419.03006782606911</c:v>
                </c:pt>
                <c:pt idx="2671">
                  <c:v>421.98602368661005</c:v>
                </c:pt>
                <c:pt idx="2672">
                  <c:v>422.49912538199715</c:v>
                </c:pt>
                <c:pt idx="2673">
                  <c:v>422.50563851129277</c:v>
                </c:pt>
                <c:pt idx="2674">
                  <c:v>424.93654253659275</c:v>
                </c:pt>
                <c:pt idx="2675">
                  <c:v>424.45126879236994</c:v>
                </c:pt>
                <c:pt idx="2676">
                  <c:v>429.25094288732771</c:v>
                </c:pt>
                <c:pt idx="2677">
                  <c:v>442.54062768158894</c:v>
                </c:pt>
                <c:pt idx="2678">
                  <c:v>459.05217393402336</c:v>
                </c:pt>
                <c:pt idx="2679">
                  <c:v>457.80832170508307</c:v>
                </c:pt>
                <c:pt idx="2680">
                  <c:v>455.34459670037137</c:v>
                </c:pt>
                <c:pt idx="2681">
                  <c:v>450.76620922573159</c:v>
                </c:pt>
                <c:pt idx="2682">
                  <c:v>445.42509068180811</c:v>
                </c:pt>
                <c:pt idx="2683">
                  <c:v>438.91912613794364</c:v>
                </c:pt>
                <c:pt idx="2684">
                  <c:v>437.71753669210841</c:v>
                </c:pt>
                <c:pt idx="2685">
                  <c:v>434.34969411560837</c:v>
                </c:pt>
                <c:pt idx="2686">
                  <c:v>428.74187523205137</c:v>
                </c:pt>
                <c:pt idx="2687">
                  <c:v>419.71133644060825</c:v>
                </c:pt>
                <c:pt idx="2688">
                  <c:v>414.78636688759201</c:v>
                </c:pt>
                <c:pt idx="2689">
                  <c:v>417.22116162127321</c:v>
                </c:pt>
                <c:pt idx="2690">
                  <c:v>417.80327588955907</c:v>
                </c:pt>
                <c:pt idx="2691">
                  <c:v>424.31009803977167</c:v>
                </c:pt>
                <c:pt idx="2692">
                  <c:v>426.97017520631829</c:v>
                </c:pt>
                <c:pt idx="2693">
                  <c:v>433.77767014809302</c:v>
                </c:pt>
                <c:pt idx="2694">
                  <c:v>437.70705420269337</c:v>
                </c:pt>
                <c:pt idx="2695">
                  <c:v>422.77596735690975</c:v>
                </c:pt>
                <c:pt idx="2696">
                  <c:v>436.3818052123998</c:v>
                </c:pt>
                <c:pt idx="2697">
                  <c:v>432.16896973792501</c:v>
                </c:pt>
                <c:pt idx="2698">
                  <c:v>431.01366511227877</c:v>
                </c:pt>
                <c:pt idx="2699">
                  <c:v>430.88779217252971</c:v>
                </c:pt>
                <c:pt idx="2700">
                  <c:v>437.33293509020604</c:v>
                </c:pt>
                <c:pt idx="2701">
                  <c:v>459.62975615050334</c:v>
                </c:pt>
                <c:pt idx="2702">
                  <c:v>458.61771603281358</c:v>
                </c:pt>
                <c:pt idx="2703">
                  <c:v>448.38641382133619</c:v>
                </c:pt>
                <c:pt idx="2704">
                  <c:v>437.54467582454714</c:v>
                </c:pt>
                <c:pt idx="2705">
                  <c:v>434.09002064440244</c:v>
                </c:pt>
                <c:pt idx="2706">
                  <c:v>424.66496142923552</c:v>
                </c:pt>
                <c:pt idx="2707">
                  <c:v>422.90689398794046</c:v>
                </c:pt>
                <c:pt idx="2708">
                  <c:v>429.39593556697179</c:v>
                </c:pt>
                <c:pt idx="2709">
                  <c:v>431.18555127100444</c:v>
                </c:pt>
                <c:pt idx="2710">
                  <c:v>427.68971405620863</c:v>
                </c:pt>
                <c:pt idx="2711">
                  <c:v>438.88388677676215</c:v>
                </c:pt>
                <c:pt idx="2712">
                  <c:v>440.87670516261659</c:v>
                </c:pt>
                <c:pt idx="2713">
                  <c:v>451.47668963187721</c:v>
                </c:pt>
                <c:pt idx="2714">
                  <c:v>454.90430269484938</c:v>
                </c:pt>
                <c:pt idx="2715">
                  <c:v>444.37713945409354</c:v>
                </c:pt>
                <c:pt idx="2716">
                  <c:v>421.41775347284977</c:v>
                </c:pt>
                <c:pt idx="2717">
                  <c:v>424.17687933696436</c:v>
                </c:pt>
                <c:pt idx="2718">
                  <c:v>426.28678804148313</c:v>
                </c:pt>
                <c:pt idx="2719">
                  <c:v>429.5690701411649</c:v>
                </c:pt>
                <c:pt idx="2720">
                  <c:v>430.02342915434161</c:v>
                </c:pt>
                <c:pt idx="2721">
                  <c:v>435.14823577245409</c:v>
                </c:pt>
                <c:pt idx="2722">
                  <c:v>441.08657776790034</c:v>
                </c:pt>
                <c:pt idx="2723">
                  <c:v>440.28813302690219</c:v>
                </c:pt>
                <c:pt idx="2724">
                  <c:v>446.51209088503276</c:v>
                </c:pt>
                <c:pt idx="2725">
                  <c:v>443.45190952191791</c:v>
                </c:pt>
                <c:pt idx="2726">
                  <c:v>444.71275533715328</c:v>
                </c:pt>
                <c:pt idx="2727">
                  <c:v>430.81902958429015</c:v>
                </c:pt>
                <c:pt idx="2728">
                  <c:v>429.02914880500208</c:v>
                </c:pt>
                <c:pt idx="2729">
                  <c:v>422.87121448800241</c:v>
                </c:pt>
                <c:pt idx="2730">
                  <c:v>422.75237826774105</c:v>
                </c:pt>
                <c:pt idx="2731">
                  <c:v>429.25323259743033</c:v>
                </c:pt>
                <c:pt idx="2732">
                  <c:v>439.91898573972833</c:v>
                </c:pt>
                <c:pt idx="2733">
                  <c:v>452.5476105429978</c:v>
                </c:pt>
                <c:pt idx="2734">
                  <c:v>448.25479747039947</c:v>
                </c:pt>
                <c:pt idx="2735">
                  <c:v>442.11940599876903</c:v>
                </c:pt>
                <c:pt idx="2736">
                  <c:v>450.61287102463797</c:v>
                </c:pt>
                <c:pt idx="2737">
                  <c:v>453.53589837634865</c:v>
                </c:pt>
                <c:pt idx="2738">
                  <c:v>451.63758275226252</c:v>
                </c:pt>
                <c:pt idx="2739">
                  <c:v>448.75054060579816</c:v>
                </c:pt>
                <c:pt idx="2740">
                  <c:v>442.24156500920179</c:v>
                </c:pt>
                <c:pt idx="2741">
                  <c:v>440.42073514712439</c:v>
                </c:pt>
                <c:pt idx="2742">
                  <c:v>433.45471298417425</c:v>
                </c:pt>
                <c:pt idx="2743">
                  <c:v>426.63570157171642</c:v>
                </c:pt>
                <c:pt idx="2744">
                  <c:v>421.9169094295803</c:v>
                </c:pt>
                <c:pt idx="2745">
                  <c:v>421.87069972399496</c:v>
                </c:pt>
                <c:pt idx="2746">
                  <c:v>415.6529624356744</c:v>
                </c:pt>
                <c:pt idx="2747">
                  <c:v>415.14657995096104</c:v>
                </c:pt>
                <c:pt idx="2748">
                  <c:v>416.20998294003692</c:v>
                </c:pt>
                <c:pt idx="2749">
                  <c:v>415.90078056386778</c:v>
                </c:pt>
                <c:pt idx="2750">
                  <c:v>415.4372527491488</c:v>
                </c:pt>
                <c:pt idx="2751">
                  <c:v>415.29685483463311</c:v>
                </c:pt>
                <c:pt idx="2752">
                  <c:v>416.10058010037051</c:v>
                </c:pt>
                <c:pt idx="2753">
                  <c:v>416.49253566709126</c:v>
                </c:pt>
                <c:pt idx="2754">
                  <c:v>415.54504359877228</c:v>
                </c:pt>
                <c:pt idx="2755">
                  <c:v>415.81049178144752</c:v>
                </c:pt>
                <c:pt idx="2756">
                  <c:v>415.58454712008427</c:v>
                </c:pt>
                <c:pt idx="2757">
                  <c:v>415.71691416685286</c:v>
                </c:pt>
                <c:pt idx="2758">
                  <c:v>415.89721043673131</c:v>
                </c:pt>
                <c:pt idx="2759">
                  <c:v>415.65780785638748</c:v>
                </c:pt>
                <c:pt idx="2760">
                  <c:v>417.93905401809542</c:v>
                </c:pt>
                <c:pt idx="2761">
                  <c:v>420.49332845840485</c:v>
                </c:pt>
                <c:pt idx="2762">
                  <c:v>420.21454214911131</c:v>
                </c:pt>
                <c:pt idx="2763">
                  <c:v>417.37465473874363</c:v>
                </c:pt>
                <c:pt idx="2764">
                  <c:v>416.77309876219448</c:v>
                </c:pt>
                <c:pt idx="2765">
                  <c:v>414.95128484193094</c:v>
                </c:pt>
                <c:pt idx="2766">
                  <c:v>413.02977048491596</c:v>
                </c:pt>
                <c:pt idx="2767">
                  <c:v>412.18582571748948</c:v>
                </c:pt>
                <c:pt idx="2768">
                  <c:v>412.24485956378788</c:v>
                </c:pt>
                <c:pt idx="2769">
                  <c:v>412.50945176009799</c:v>
                </c:pt>
                <c:pt idx="2770">
                  <c:v>413.00247805199996</c:v>
                </c:pt>
                <c:pt idx="2771">
                  <c:v>412.69536327793406</c:v>
                </c:pt>
                <c:pt idx="2772">
                  <c:v>414.08118621148736</c:v>
                </c:pt>
                <c:pt idx="2773">
                  <c:v>415.45945935147114</c:v>
                </c:pt>
                <c:pt idx="2774">
                  <c:v>417.17026012202416</c:v>
                </c:pt>
                <c:pt idx="2775">
                  <c:v>417.13836830167992</c:v>
                </c:pt>
                <c:pt idx="2776">
                  <c:v>417.00121195578782</c:v>
                </c:pt>
                <c:pt idx="2777">
                  <c:v>418.98981183582652</c:v>
                </c:pt>
                <c:pt idx="2778">
                  <c:v>419.81436091872837</c:v>
                </c:pt>
                <c:pt idx="2779">
                  <c:v>421.85266075326263</c:v>
                </c:pt>
                <c:pt idx="2780">
                  <c:v>422.90218630899386</c:v>
                </c:pt>
                <c:pt idx="2781">
                  <c:v>419.43445527208411</c:v>
                </c:pt>
                <c:pt idx="2782">
                  <c:v>417.7252454993955</c:v>
                </c:pt>
                <c:pt idx="2783">
                  <c:v>415.02362310580895</c:v>
                </c:pt>
                <c:pt idx="2784">
                  <c:v>412.22892623694679</c:v>
                </c:pt>
                <c:pt idx="2785">
                  <c:v>411.95705457484036</c:v>
                </c:pt>
                <c:pt idx="2786">
                  <c:v>411.77904930397568</c:v>
                </c:pt>
                <c:pt idx="2787">
                  <c:v>411.35288326957686</c:v>
                </c:pt>
                <c:pt idx="2788">
                  <c:v>410.99765499500745</c:v>
                </c:pt>
                <c:pt idx="2789">
                  <c:v>410.63947142408011</c:v>
                </c:pt>
                <c:pt idx="2790">
                  <c:v>410.61697908719458</c:v>
                </c:pt>
                <c:pt idx="2791">
                  <c:v>410.94729001924969</c:v>
                </c:pt>
                <c:pt idx="2792">
                  <c:v>412.49426400518416</c:v>
                </c:pt>
                <c:pt idx="2793">
                  <c:v>414.11168779043925</c:v>
                </c:pt>
                <c:pt idx="2794">
                  <c:v>414.95964475777208</c:v>
                </c:pt>
                <c:pt idx="2795">
                  <c:v>414.82918614424858</c:v>
                </c:pt>
                <c:pt idx="2796">
                  <c:v>416.06091501413329</c:v>
                </c:pt>
                <c:pt idx="2797">
                  <c:v>418.26419285701303</c:v>
                </c:pt>
                <c:pt idx="2798">
                  <c:v>419.31595421885459</c:v>
                </c:pt>
                <c:pt idx="2799">
                  <c:v>420.3154812876121</c:v>
                </c:pt>
                <c:pt idx="2800">
                  <c:v>421.18798413118486</c:v>
                </c:pt>
                <c:pt idx="2801">
                  <c:v>417.49847622412199</c:v>
                </c:pt>
                <c:pt idx="2802">
                  <c:v>415.42175816368092</c:v>
                </c:pt>
                <c:pt idx="2803">
                  <c:v>413.65622040459988</c:v>
                </c:pt>
                <c:pt idx="2804">
                  <c:v>413.38047917809132</c:v>
                </c:pt>
                <c:pt idx="2805">
                  <c:v>412.13108721980609</c:v>
                </c:pt>
                <c:pt idx="2806">
                  <c:v>412.03784234695974</c:v>
                </c:pt>
                <c:pt idx="2807">
                  <c:v>413.19967766223613</c:v>
                </c:pt>
                <c:pt idx="2808">
                  <c:v>412.40722400720966</c:v>
                </c:pt>
                <c:pt idx="2809">
                  <c:v>412.40209042269089</c:v>
                </c:pt>
                <c:pt idx="2810">
                  <c:v>412.14624409792498</c:v>
                </c:pt>
                <c:pt idx="2811">
                  <c:v>412.8195823659342</c:v>
                </c:pt>
                <c:pt idx="2812">
                  <c:v>414.85822572532726</c:v>
                </c:pt>
                <c:pt idx="2813">
                  <c:v>420.39494959701182</c:v>
                </c:pt>
                <c:pt idx="2814">
                  <c:v>427.41718750041503</c:v>
                </c:pt>
                <c:pt idx="2815">
                  <c:v>434.67908791502015</c:v>
                </c:pt>
                <c:pt idx="2816">
                  <c:v>443.21761688766628</c:v>
                </c:pt>
                <c:pt idx="2817">
                  <c:v>440.83705840442627</c:v>
                </c:pt>
                <c:pt idx="2818">
                  <c:v>446.11214744110328</c:v>
                </c:pt>
                <c:pt idx="2819">
                  <c:v>450.09692618036257</c:v>
                </c:pt>
                <c:pt idx="2820">
                  <c:v>447.13796426445407</c:v>
                </c:pt>
                <c:pt idx="2821">
                  <c:v>426.37497260150377</c:v>
                </c:pt>
                <c:pt idx="2822">
                  <c:v>421.325432946749</c:v>
                </c:pt>
                <c:pt idx="2823">
                  <c:v>415.26941520938072</c:v>
                </c:pt>
                <c:pt idx="2824">
                  <c:v>415.43946078255368</c:v>
                </c:pt>
                <c:pt idx="2825">
                  <c:v>415.79603453222319</c:v>
                </c:pt>
                <c:pt idx="2826">
                  <c:v>415.51271260564681</c:v>
                </c:pt>
                <c:pt idx="2827">
                  <c:v>413.29367844915106</c:v>
                </c:pt>
                <c:pt idx="2828">
                  <c:v>424.80869700343675</c:v>
                </c:pt>
                <c:pt idx="2829">
                  <c:v>431.82511753504986</c:v>
                </c:pt>
                <c:pt idx="2830">
                  <c:v>441.33169546940081</c:v>
                </c:pt>
                <c:pt idx="2831">
                  <c:v>461.45756673875246</c:v>
                </c:pt>
                <c:pt idx="2832">
                  <c:v>450.92423054316816</c:v>
                </c:pt>
                <c:pt idx="2833">
                  <c:v>439.99154740133264</c:v>
                </c:pt>
                <c:pt idx="2834">
                  <c:v>454.05207083258034</c:v>
                </c:pt>
                <c:pt idx="2835">
                  <c:v>448.78004664364261</c:v>
                </c:pt>
                <c:pt idx="2836">
                  <c:v>449.01817407482071</c:v>
                </c:pt>
                <c:pt idx="2837">
                  <c:v>441.20713815217522</c:v>
                </c:pt>
                <c:pt idx="2838">
                  <c:v>438.85536476532872</c:v>
                </c:pt>
                <c:pt idx="2839">
                  <c:v>432.1141541952349</c:v>
                </c:pt>
                <c:pt idx="2840">
                  <c:v>432.37524156623465</c:v>
                </c:pt>
                <c:pt idx="2841">
                  <c:v>431.72457306324344</c:v>
                </c:pt>
                <c:pt idx="2842">
                  <c:v>429.56144118570734</c:v>
                </c:pt>
                <c:pt idx="2843">
                  <c:v>430.39048428218246</c:v>
                </c:pt>
                <c:pt idx="2844">
                  <c:v>432.12394454564497</c:v>
                </c:pt>
                <c:pt idx="2845">
                  <c:v>431.9418549437458</c:v>
                </c:pt>
                <c:pt idx="2846">
                  <c:v>435.43178964835209</c:v>
                </c:pt>
                <c:pt idx="2847">
                  <c:v>431.01316562116159</c:v>
                </c:pt>
                <c:pt idx="2848">
                  <c:v>415.01398537393851</c:v>
                </c:pt>
                <c:pt idx="2849">
                  <c:v>418.32425385834586</c:v>
                </c:pt>
                <c:pt idx="2850">
                  <c:v>421.30169405110814</c:v>
                </c:pt>
                <c:pt idx="2851">
                  <c:v>427.11222593727115</c:v>
                </c:pt>
                <c:pt idx="2852">
                  <c:v>421.48217542348755</c:v>
                </c:pt>
                <c:pt idx="2853">
                  <c:v>423.6114327995017</c:v>
                </c:pt>
                <c:pt idx="2854">
                  <c:v>426.46265149790406</c:v>
                </c:pt>
                <c:pt idx="2855">
                  <c:v>422.74640574332346</c:v>
                </c:pt>
                <c:pt idx="2856">
                  <c:v>428.88599920499991</c:v>
                </c:pt>
                <c:pt idx="2857">
                  <c:v>436.05126821184768</c:v>
                </c:pt>
                <c:pt idx="2858">
                  <c:v>440.25512875785529</c:v>
                </c:pt>
                <c:pt idx="2859">
                  <c:v>422.45899562912081</c:v>
                </c:pt>
                <c:pt idx="2860">
                  <c:v>420.45016603784092</c:v>
                </c:pt>
                <c:pt idx="2861">
                  <c:v>418.52490346141002</c:v>
                </c:pt>
                <c:pt idx="2862">
                  <c:v>417.82662116305801</c:v>
                </c:pt>
                <c:pt idx="2863">
                  <c:v>417.0173829843427</c:v>
                </c:pt>
                <c:pt idx="2864">
                  <c:v>414.8573041007723</c:v>
                </c:pt>
                <c:pt idx="2865">
                  <c:v>415.54588351135942</c:v>
                </c:pt>
                <c:pt idx="2866">
                  <c:v>416.34895934555266</c:v>
                </c:pt>
                <c:pt idx="2867">
                  <c:v>416.59606274806748</c:v>
                </c:pt>
                <c:pt idx="2868">
                  <c:v>428.45848360754655</c:v>
                </c:pt>
                <c:pt idx="2869">
                  <c:v>431.63235659388113</c:v>
                </c:pt>
                <c:pt idx="2870">
                  <c:v>435.9268741924713</c:v>
                </c:pt>
                <c:pt idx="2871">
                  <c:v>460.33383666712268</c:v>
                </c:pt>
                <c:pt idx="2872">
                  <c:v>459.39264720799122</c:v>
                </c:pt>
                <c:pt idx="2873">
                  <c:v>484.74262961005928</c:v>
                </c:pt>
                <c:pt idx="2874">
                  <c:v>478.93039698491714</c:v>
                </c:pt>
                <c:pt idx="2875">
                  <c:v>471.60919613046383</c:v>
                </c:pt>
                <c:pt idx="2876">
                  <c:v>486.73161185055642</c:v>
                </c:pt>
                <c:pt idx="2877">
                  <c:v>473.98643462843546</c:v>
                </c:pt>
                <c:pt idx="2878">
                  <c:v>466.01527436071325</c:v>
                </c:pt>
                <c:pt idx="2879">
                  <c:v>448.18814731346333</c:v>
                </c:pt>
                <c:pt idx="2880">
                  <c:v>435.76466013637071</c:v>
                </c:pt>
                <c:pt idx="2881">
                  <c:v>424.08779693566333</c:v>
                </c:pt>
                <c:pt idx="2882">
                  <c:v>417.22296124266285</c:v>
                </c:pt>
                <c:pt idx="2883">
                  <c:v>413.23561567285998</c:v>
                </c:pt>
                <c:pt idx="2884">
                  <c:v>415.29577278860876</c:v>
                </c:pt>
                <c:pt idx="2885">
                  <c:v>413.10834111780719</c:v>
                </c:pt>
                <c:pt idx="2886">
                  <c:v>411.86495522420472</c:v>
                </c:pt>
                <c:pt idx="2887">
                  <c:v>418.36950845733742</c:v>
                </c:pt>
                <c:pt idx="2888">
                  <c:v>437.95387388503531</c:v>
                </c:pt>
                <c:pt idx="2889">
                  <c:v>446.26303099455203</c:v>
                </c:pt>
                <c:pt idx="2890">
                  <c:v>456.35568592427722</c:v>
                </c:pt>
                <c:pt idx="2891">
                  <c:v>461.71917650371176</c:v>
                </c:pt>
                <c:pt idx="2892">
                  <c:v>457.71988086336114</c:v>
                </c:pt>
                <c:pt idx="2893">
                  <c:v>451.5103654477727</c:v>
                </c:pt>
                <c:pt idx="2894">
                  <c:v>456.05921564759183</c:v>
                </c:pt>
                <c:pt idx="2895">
                  <c:v>456.37213855369782</c:v>
                </c:pt>
                <c:pt idx="2896">
                  <c:v>451.05317588753854</c:v>
                </c:pt>
                <c:pt idx="2897">
                  <c:v>444.0502422598305</c:v>
                </c:pt>
                <c:pt idx="2898">
                  <c:v>434.89779688533213</c:v>
                </c:pt>
                <c:pt idx="2899">
                  <c:v>427.0698077617833</c:v>
                </c:pt>
                <c:pt idx="2900">
                  <c:v>419.37857818286614</c:v>
                </c:pt>
                <c:pt idx="2901">
                  <c:v>414.69365944330889</c:v>
                </c:pt>
                <c:pt idx="2902">
                  <c:v>412.71967796769638</c:v>
                </c:pt>
                <c:pt idx="2903">
                  <c:v>410.67893363365471</c:v>
                </c:pt>
                <c:pt idx="2904">
                  <c:v>414.01142881358294</c:v>
                </c:pt>
                <c:pt idx="2905">
                  <c:v>417.50556948083954</c:v>
                </c:pt>
                <c:pt idx="2906">
                  <c:v>419.40515521079823</c:v>
                </c:pt>
                <c:pt idx="2907">
                  <c:v>422.56118884463172</c:v>
                </c:pt>
                <c:pt idx="2908">
                  <c:v>431.88201669766113</c:v>
                </c:pt>
                <c:pt idx="2909">
                  <c:v>422.52204606597525</c:v>
                </c:pt>
                <c:pt idx="2910">
                  <c:v>425.69436958100636</c:v>
                </c:pt>
                <c:pt idx="2911">
                  <c:v>428.8408582737228</c:v>
                </c:pt>
                <c:pt idx="2912">
                  <c:v>424.26159574907308</c:v>
                </c:pt>
                <c:pt idx="2913">
                  <c:v>429.64091568193919</c:v>
                </c:pt>
                <c:pt idx="2914">
                  <c:v>426.57705033071488</c:v>
                </c:pt>
                <c:pt idx="2915">
                  <c:v>429.01904440953814</c:v>
                </c:pt>
                <c:pt idx="2916">
                  <c:v>429.51692607979732</c:v>
                </c:pt>
                <c:pt idx="2917">
                  <c:v>432.19130965815657</c:v>
                </c:pt>
                <c:pt idx="2918">
                  <c:v>423.7394400179428</c:v>
                </c:pt>
                <c:pt idx="2919">
                  <c:v>418.46533520824937</c:v>
                </c:pt>
                <c:pt idx="2920">
                  <c:v>415.9310996896146</c:v>
                </c:pt>
                <c:pt idx="2921">
                  <c:v>415.58133781689043</c:v>
                </c:pt>
                <c:pt idx="2922">
                  <c:v>419.9766408127204</c:v>
                </c:pt>
                <c:pt idx="2923">
                  <c:v>423.86214955313312</c:v>
                </c:pt>
                <c:pt idx="2924">
                  <c:v>422.191384601084</c:v>
                </c:pt>
                <c:pt idx="2925">
                  <c:v>422.0931642184317</c:v>
                </c:pt>
                <c:pt idx="2926">
                  <c:v>423.43220412510567</c:v>
                </c:pt>
                <c:pt idx="2927">
                  <c:v>426.40654853481578</c:v>
                </c:pt>
                <c:pt idx="2928">
                  <c:v>434.85028065474006</c:v>
                </c:pt>
                <c:pt idx="2929">
                  <c:v>433.67934211072145</c:v>
                </c:pt>
                <c:pt idx="2930">
                  <c:v>427.67333488040538</c:v>
                </c:pt>
                <c:pt idx="2931">
                  <c:v>423.63554532484039</c:v>
                </c:pt>
                <c:pt idx="2932">
                  <c:v>425.02823794875479</c:v>
                </c:pt>
                <c:pt idx="2933">
                  <c:v>423.23647740330193</c:v>
                </c:pt>
                <c:pt idx="2934">
                  <c:v>422.83357057118496</c:v>
                </c:pt>
                <c:pt idx="2935">
                  <c:v>423.9187191964794</c:v>
                </c:pt>
                <c:pt idx="2936">
                  <c:v>419.78675441878858</c:v>
                </c:pt>
                <c:pt idx="2937">
                  <c:v>422.12839751579924</c:v>
                </c:pt>
                <c:pt idx="2938">
                  <c:v>417.99596404353491</c:v>
                </c:pt>
                <c:pt idx="2939">
                  <c:v>418.41257311095518</c:v>
                </c:pt>
                <c:pt idx="2940">
                  <c:v>416.06057777676136</c:v>
                </c:pt>
                <c:pt idx="2941">
                  <c:v>413.79307908644233</c:v>
                </c:pt>
                <c:pt idx="2942">
                  <c:v>413.82421490126848</c:v>
                </c:pt>
                <c:pt idx="2943">
                  <c:v>412.71862429602652</c:v>
                </c:pt>
                <c:pt idx="2944">
                  <c:v>414.58044894744597</c:v>
                </c:pt>
                <c:pt idx="2945">
                  <c:v>412.74869529314537</c:v>
                </c:pt>
                <c:pt idx="2946">
                  <c:v>411.92425284157184</c:v>
                </c:pt>
                <c:pt idx="2947">
                  <c:v>411.30853930231729</c:v>
                </c:pt>
                <c:pt idx="2948">
                  <c:v>413.04480586272996</c:v>
                </c:pt>
                <c:pt idx="2949">
                  <c:v>413.58137183327432</c:v>
                </c:pt>
                <c:pt idx="2950">
                  <c:v>413.27432251322449</c:v>
                </c:pt>
                <c:pt idx="2951">
                  <c:v>414.12856463548269</c:v>
                </c:pt>
                <c:pt idx="2952">
                  <c:v>415.51499913233135</c:v>
                </c:pt>
                <c:pt idx="2953">
                  <c:v>418.88424278464015</c:v>
                </c:pt>
                <c:pt idx="2954">
                  <c:v>425.47858208637666</c:v>
                </c:pt>
                <c:pt idx="2955">
                  <c:v>424.06296354005559</c:v>
                </c:pt>
                <c:pt idx="2956">
                  <c:v>420.07085828752571</c:v>
                </c:pt>
                <c:pt idx="2957">
                  <c:v>414.74014054462111</c:v>
                </c:pt>
                <c:pt idx="2958">
                  <c:v>409.09499453747316</c:v>
                </c:pt>
                <c:pt idx="2959">
                  <c:v>407.61952260938745</c:v>
                </c:pt>
                <c:pt idx="2960">
                  <c:v>407.00851631851242</c:v>
                </c:pt>
                <c:pt idx="2961">
                  <c:v>406.96193139831826</c:v>
                </c:pt>
                <c:pt idx="2962">
                  <c:v>407.78855480646695</c:v>
                </c:pt>
                <c:pt idx="2963">
                  <c:v>409.9941814735796</c:v>
                </c:pt>
                <c:pt idx="2964">
                  <c:v>409.68074958749759</c:v>
                </c:pt>
                <c:pt idx="2965">
                  <c:v>409.06184440919827</c:v>
                </c:pt>
                <c:pt idx="2966">
                  <c:v>409.22844800366261</c:v>
                </c:pt>
                <c:pt idx="2967">
                  <c:v>411.03047701959429</c:v>
                </c:pt>
                <c:pt idx="2968">
                  <c:v>413.8691173492814</c:v>
                </c:pt>
                <c:pt idx="2969">
                  <c:v>415.04572761328666</c:v>
                </c:pt>
                <c:pt idx="2970">
                  <c:v>418.11796635782275</c:v>
                </c:pt>
                <c:pt idx="2971">
                  <c:v>418.39296583871231</c:v>
                </c:pt>
                <c:pt idx="2972">
                  <c:v>418.80832891532572</c:v>
                </c:pt>
                <c:pt idx="2973">
                  <c:v>422.27582388461155</c:v>
                </c:pt>
                <c:pt idx="2974">
                  <c:v>424.86227422150262</c:v>
                </c:pt>
                <c:pt idx="2975">
                  <c:v>427.66736472770998</c:v>
                </c:pt>
                <c:pt idx="2976">
                  <c:v>419.99734638485478</c:v>
                </c:pt>
                <c:pt idx="2977">
                  <c:v>415.53706462518852</c:v>
                </c:pt>
                <c:pt idx="2978">
                  <c:v>410.82081881652533</c:v>
                </c:pt>
                <c:pt idx="2979">
                  <c:v>409.15228414042969</c:v>
                </c:pt>
                <c:pt idx="2980">
                  <c:v>408.93955088728529</c:v>
                </c:pt>
                <c:pt idx="2981">
                  <c:v>408.69606555172373</c:v>
                </c:pt>
                <c:pt idx="2982">
                  <c:v>408.77710088748614</c:v>
                </c:pt>
                <c:pt idx="2983">
                  <c:v>409.69182768646482</c:v>
                </c:pt>
                <c:pt idx="2984">
                  <c:v>411.41991263731848</c:v>
                </c:pt>
                <c:pt idx="2985">
                  <c:v>412.56117415172366</c:v>
                </c:pt>
                <c:pt idx="2986">
                  <c:v>416.44328174194891</c:v>
                </c:pt>
                <c:pt idx="2987">
                  <c:v>419.47383283029939</c:v>
                </c:pt>
                <c:pt idx="2988">
                  <c:v>418.99118821927976</c:v>
                </c:pt>
                <c:pt idx="2989">
                  <c:v>420.70117728500458</c:v>
                </c:pt>
                <c:pt idx="2990">
                  <c:v>417.15913662605573</c:v>
                </c:pt>
                <c:pt idx="2991">
                  <c:v>415.25591082691619</c:v>
                </c:pt>
                <c:pt idx="2992">
                  <c:v>417.65423422853195</c:v>
                </c:pt>
                <c:pt idx="2993">
                  <c:v>424.85523480370313</c:v>
                </c:pt>
                <c:pt idx="2994">
                  <c:v>428.79589087381351</c:v>
                </c:pt>
                <c:pt idx="2995">
                  <c:v>428.11095986313029</c:v>
                </c:pt>
                <c:pt idx="2996">
                  <c:v>421.88756094301624</c:v>
                </c:pt>
                <c:pt idx="2997">
                  <c:v>419.08259884720462</c:v>
                </c:pt>
                <c:pt idx="2998">
                  <c:v>411.34089975663375</c:v>
                </c:pt>
                <c:pt idx="2999">
                  <c:v>410.51585774785394</c:v>
                </c:pt>
                <c:pt idx="3000">
                  <c:v>411.11717488718159</c:v>
                </c:pt>
                <c:pt idx="3001">
                  <c:v>408.94914893374266</c:v>
                </c:pt>
                <c:pt idx="3002">
                  <c:v>408.17890773800099</c:v>
                </c:pt>
                <c:pt idx="3003">
                  <c:v>408.01825071558437</c:v>
                </c:pt>
                <c:pt idx="3004">
                  <c:v>408.27137797500438</c:v>
                </c:pt>
                <c:pt idx="3005">
                  <c:v>412.44687649258663</c:v>
                </c:pt>
                <c:pt idx="3006">
                  <c:v>416.01180810441468</c:v>
                </c:pt>
                <c:pt idx="3007">
                  <c:v>419.77192776276911</c:v>
                </c:pt>
                <c:pt idx="3008">
                  <c:v>416.68588745909534</c:v>
                </c:pt>
                <c:pt idx="3009">
                  <c:v>419.23911297356358</c:v>
                </c:pt>
                <c:pt idx="3010">
                  <c:v>414.72725344736853</c:v>
                </c:pt>
                <c:pt idx="3011">
                  <c:v>412.30494916940853</c:v>
                </c:pt>
                <c:pt idx="3012">
                  <c:v>412.68986306695393</c:v>
                </c:pt>
                <c:pt idx="3013">
                  <c:v>410.53569347320934</c:v>
                </c:pt>
                <c:pt idx="3014">
                  <c:v>411.63423896935711</c:v>
                </c:pt>
                <c:pt idx="3015">
                  <c:v>413.50043014651584</c:v>
                </c:pt>
                <c:pt idx="3016">
                  <c:v>411.64235129044539</c:v>
                </c:pt>
                <c:pt idx="3017">
                  <c:v>412.05750232831491</c:v>
                </c:pt>
                <c:pt idx="3018">
                  <c:v>409.12854159842846</c:v>
                </c:pt>
                <c:pt idx="3019">
                  <c:v>409.5803979360748</c:v>
                </c:pt>
                <c:pt idx="3020">
                  <c:v>412.37815826920666</c:v>
                </c:pt>
                <c:pt idx="3021">
                  <c:v>413.66472226941522</c:v>
                </c:pt>
                <c:pt idx="3022">
                  <c:v>416.84700183429914</c:v>
                </c:pt>
                <c:pt idx="3023">
                  <c:v>424.05990986582742</c:v>
                </c:pt>
                <c:pt idx="3024">
                  <c:v>426.22674224356604</c:v>
                </c:pt>
                <c:pt idx="3025">
                  <c:v>424.16724411979976</c:v>
                </c:pt>
                <c:pt idx="3026">
                  <c:v>413.52477425833126</c:v>
                </c:pt>
                <c:pt idx="3027">
                  <c:v>415.97587686511247</c:v>
                </c:pt>
                <c:pt idx="3028">
                  <c:v>417.44579389218052</c:v>
                </c:pt>
                <c:pt idx="3029">
                  <c:v>415.49827076011394</c:v>
                </c:pt>
                <c:pt idx="3030">
                  <c:v>417.46134584828144</c:v>
                </c:pt>
                <c:pt idx="3031">
                  <c:v>418.9760298117348</c:v>
                </c:pt>
                <c:pt idx="3032">
                  <c:v>418.88771243538901</c:v>
                </c:pt>
                <c:pt idx="3033">
                  <c:v>419.49979906408316</c:v>
                </c:pt>
                <c:pt idx="3034">
                  <c:v>421.27000391391567</c:v>
                </c:pt>
                <c:pt idx="3035">
                  <c:v>422.01287499514626</c:v>
                </c:pt>
                <c:pt idx="3036">
                  <c:v>418.85808854677646</c:v>
                </c:pt>
                <c:pt idx="3037">
                  <c:v>420.39344853075227</c:v>
                </c:pt>
                <c:pt idx="3038">
                  <c:v>412.64960194082886</c:v>
                </c:pt>
                <c:pt idx="3039">
                  <c:v>411.02175557682762</c:v>
                </c:pt>
                <c:pt idx="3040">
                  <c:v>411.62947909539054</c:v>
                </c:pt>
                <c:pt idx="3041">
                  <c:v>410.50697657691279</c:v>
                </c:pt>
                <c:pt idx="3042">
                  <c:v>410.91273529168791</c:v>
                </c:pt>
                <c:pt idx="3043">
                  <c:v>411.37266666675566</c:v>
                </c:pt>
                <c:pt idx="3044">
                  <c:v>410.75817438523154</c:v>
                </c:pt>
                <c:pt idx="3045">
                  <c:v>411.93462882269336</c:v>
                </c:pt>
                <c:pt idx="3046">
                  <c:v>412.52960598457122</c:v>
                </c:pt>
                <c:pt idx="3047">
                  <c:v>413.20878382580247</c:v>
                </c:pt>
                <c:pt idx="3048">
                  <c:v>415.60381798666327</c:v>
                </c:pt>
                <c:pt idx="3049">
                  <c:v>417.75988263296222</c:v>
                </c:pt>
                <c:pt idx="3050">
                  <c:v>418.06906987082414</c:v>
                </c:pt>
                <c:pt idx="3051">
                  <c:v>419.62145664760203</c:v>
                </c:pt>
                <c:pt idx="3052">
                  <c:v>421.10048267960548</c:v>
                </c:pt>
                <c:pt idx="3053">
                  <c:v>429.3934392584934</c:v>
                </c:pt>
                <c:pt idx="3054">
                  <c:v>428.97493570777522</c:v>
                </c:pt>
                <c:pt idx="3055">
                  <c:v>425.58751326005279</c:v>
                </c:pt>
                <c:pt idx="3056">
                  <c:v>419.4565681143622</c:v>
                </c:pt>
                <c:pt idx="3057">
                  <c:v>414.74901122208837</c:v>
                </c:pt>
                <c:pt idx="3058">
                  <c:v>408.94124143525937</c:v>
                </c:pt>
                <c:pt idx="3059">
                  <c:v>408.13780333156103</c:v>
                </c:pt>
                <c:pt idx="3060">
                  <c:v>407.95344369718606</c:v>
                </c:pt>
                <c:pt idx="3061">
                  <c:v>407.09790968144284</c:v>
                </c:pt>
                <c:pt idx="3062">
                  <c:v>406.47703298104096</c:v>
                </c:pt>
                <c:pt idx="3063">
                  <c:v>413.12792437809617</c:v>
                </c:pt>
                <c:pt idx="3064">
                  <c:v>413.68868233208298</c:v>
                </c:pt>
                <c:pt idx="3065">
                  <c:v>417.10147075238058</c:v>
                </c:pt>
                <c:pt idx="3066">
                  <c:v>414.77551777008688</c:v>
                </c:pt>
                <c:pt idx="3067">
                  <c:v>416.83364338492066</c:v>
                </c:pt>
                <c:pt idx="3068">
                  <c:v>423.31438940691652</c:v>
                </c:pt>
                <c:pt idx="3069">
                  <c:v>429.1506344730077</c:v>
                </c:pt>
                <c:pt idx="3070">
                  <c:v>433.61612244453931</c:v>
                </c:pt>
                <c:pt idx="3071">
                  <c:v>443.03649281453966</c:v>
                </c:pt>
                <c:pt idx="3072">
                  <c:v>449.21844140263738</c:v>
                </c:pt>
                <c:pt idx="3073">
                  <c:v>444.16877910841305</c:v>
                </c:pt>
                <c:pt idx="3074">
                  <c:v>435.45913023008944</c:v>
                </c:pt>
                <c:pt idx="3075">
                  <c:v>423.11181447366204</c:v>
                </c:pt>
                <c:pt idx="3076">
                  <c:v>410.72942094960933</c:v>
                </c:pt>
                <c:pt idx="3077">
                  <c:v>405.00190925994718</c:v>
                </c:pt>
                <c:pt idx="3078">
                  <c:v>403.95198486254901</c:v>
                </c:pt>
                <c:pt idx="3079">
                  <c:v>413.61912987760633</c:v>
                </c:pt>
                <c:pt idx="3080">
                  <c:v>413.97008531952139</c:v>
                </c:pt>
                <c:pt idx="3081">
                  <c:v>410.22338158337794</c:v>
                </c:pt>
                <c:pt idx="3082">
                  <c:v>405.4759412845674</c:v>
                </c:pt>
                <c:pt idx="3083">
                  <c:v>404.61261496753855</c:v>
                </c:pt>
                <c:pt idx="3084">
                  <c:v>405.88650735600919</c:v>
                </c:pt>
                <c:pt idx="3085">
                  <c:v>408.15399654078209</c:v>
                </c:pt>
                <c:pt idx="3086">
                  <c:v>417.46384557854208</c:v>
                </c:pt>
                <c:pt idx="3087">
                  <c:v>419.69711327916644</c:v>
                </c:pt>
                <c:pt idx="3088">
                  <c:v>420.03783337848483</c:v>
                </c:pt>
                <c:pt idx="3089">
                  <c:v>416.202457580545</c:v>
                </c:pt>
                <c:pt idx="3090">
                  <c:v>415.77277198642975</c:v>
                </c:pt>
                <c:pt idx="3091">
                  <c:v>421.34405184544971</c:v>
                </c:pt>
                <c:pt idx="3092">
                  <c:v>415.73181307693966</c:v>
                </c:pt>
                <c:pt idx="3093">
                  <c:v>410.40287289703031</c:v>
                </c:pt>
                <c:pt idx="3094">
                  <c:v>412.65122056023637</c:v>
                </c:pt>
                <c:pt idx="3095">
                  <c:v>416.1528173715738</c:v>
                </c:pt>
                <c:pt idx="3096">
                  <c:v>423.28358035955489</c:v>
                </c:pt>
                <c:pt idx="3097">
                  <c:v>421.43687571454785</c:v>
                </c:pt>
                <c:pt idx="3098">
                  <c:v>423.22501667130479</c:v>
                </c:pt>
                <c:pt idx="3099">
                  <c:v>419.36818654727313</c:v>
                </c:pt>
                <c:pt idx="3100">
                  <c:v>416.40009793820616</c:v>
                </c:pt>
                <c:pt idx="3101">
                  <c:v>414.18590580540251</c:v>
                </c:pt>
                <c:pt idx="3102">
                  <c:v>411.80332865196311</c:v>
                </c:pt>
                <c:pt idx="3103">
                  <c:v>410.00689081397599</c:v>
                </c:pt>
                <c:pt idx="3104">
                  <c:v>408.62485173036362</c:v>
                </c:pt>
                <c:pt idx="3105">
                  <c:v>406.86879385055391</c:v>
                </c:pt>
                <c:pt idx="3106">
                  <c:v>404.52567452645934</c:v>
                </c:pt>
                <c:pt idx="3107">
                  <c:v>405.02946289841026</c:v>
                </c:pt>
                <c:pt idx="3108">
                  <c:v>409.28255412433163</c:v>
                </c:pt>
                <c:pt idx="3109">
                  <c:v>415.18528817545109</c:v>
                </c:pt>
                <c:pt idx="3110">
                  <c:v>417.80328855297739</c:v>
                </c:pt>
                <c:pt idx="3111">
                  <c:v>420.56209409116968</c:v>
                </c:pt>
                <c:pt idx="3112">
                  <c:v>419.14980254853378</c:v>
                </c:pt>
                <c:pt idx="3113">
                  <c:v>419.33585601336029</c:v>
                </c:pt>
                <c:pt idx="3114">
                  <c:v>420.55497791355219</c:v>
                </c:pt>
                <c:pt idx="3115">
                  <c:v>419.34898524724935</c:v>
                </c:pt>
                <c:pt idx="3116">
                  <c:v>419.13688463928742</c:v>
                </c:pt>
                <c:pt idx="3117">
                  <c:v>413.5308613557429</c:v>
                </c:pt>
                <c:pt idx="3118">
                  <c:v>412.99185196666076</c:v>
                </c:pt>
                <c:pt idx="3119">
                  <c:v>405.30175468867503</c:v>
                </c:pt>
                <c:pt idx="3120">
                  <c:v>404.07848079890306</c:v>
                </c:pt>
                <c:pt idx="3121">
                  <c:v>404.63440499153427</c:v>
                </c:pt>
                <c:pt idx="3122">
                  <c:v>405.19584389138799</c:v>
                </c:pt>
                <c:pt idx="3123">
                  <c:v>407.59452458610861</c:v>
                </c:pt>
                <c:pt idx="3124">
                  <c:v>406.88109319738101</c:v>
                </c:pt>
                <c:pt idx="3125">
                  <c:v>409.50970089668414</c:v>
                </c:pt>
                <c:pt idx="3126">
                  <c:v>414.9224860374236</c:v>
                </c:pt>
                <c:pt idx="3127">
                  <c:v>417.02642948846028</c:v>
                </c:pt>
                <c:pt idx="3128">
                  <c:v>427.79038250881013</c:v>
                </c:pt>
                <c:pt idx="3129">
                  <c:v>432.08907777659607</c:v>
                </c:pt>
                <c:pt idx="3130">
                  <c:v>429.15848984638649</c:v>
                </c:pt>
                <c:pt idx="3131">
                  <c:v>440.53342142629452</c:v>
                </c:pt>
                <c:pt idx="3132">
                  <c:v>448.60064663415289</c:v>
                </c:pt>
                <c:pt idx="3133">
                  <c:v>473.74129660469168</c:v>
                </c:pt>
                <c:pt idx="3134">
                  <c:v>457.75387287614126</c:v>
                </c:pt>
                <c:pt idx="3135">
                  <c:v>424.08381096827378</c:v>
                </c:pt>
                <c:pt idx="3136">
                  <c:v>416.43064759164707</c:v>
                </c:pt>
                <c:pt idx="3137">
                  <c:v>412.353911434618</c:v>
                </c:pt>
                <c:pt idx="3138">
                  <c:v>409.63250606641554</c:v>
                </c:pt>
                <c:pt idx="3139">
                  <c:v>405.44390612009846</c:v>
                </c:pt>
                <c:pt idx="3140">
                  <c:v>404.48480384846044</c:v>
                </c:pt>
                <c:pt idx="3141">
                  <c:v>404.41330308655233</c:v>
                </c:pt>
                <c:pt idx="3142">
                  <c:v>406.36739432764477</c:v>
                </c:pt>
                <c:pt idx="3143">
                  <c:v>410.03721044527003</c:v>
                </c:pt>
                <c:pt idx="3144">
                  <c:v>410.85163098439619</c:v>
                </c:pt>
                <c:pt idx="3145">
                  <c:v>418.71649154085509</c:v>
                </c:pt>
                <c:pt idx="3146">
                  <c:v>428.69004257433187</c:v>
                </c:pt>
                <c:pt idx="3147">
                  <c:v>435.29189468121308</c:v>
                </c:pt>
                <c:pt idx="3148">
                  <c:v>437.50164606474584</c:v>
                </c:pt>
                <c:pt idx="3149">
                  <c:v>444.35244381087136</c:v>
                </c:pt>
                <c:pt idx="3150">
                  <c:v>438.61441532976653</c:v>
                </c:pt>
                <c:pt idx="3151">
                  <c:v>434.71451738959564</c:v>
                </c:pt>
                <c:pt idx="3152">
                  <c:v>429.85699429229101</c:v>
                </c:pt>
                <c:pt idx="3153">
                  <c:v>434.90622033307181</c:v>
                </c:pt>
                <c:pt idx="3154">
                  <c:v>433.73999567966274</c:v>
                </c:pt>
                <c:pt idx="3155">
                  <c:v>449.78499708954752</c:v>
                </c:pt>
                <c:pt idx="3156">
                  <c:v>436.30112106413702</c:v>
                </c:pt>
                <c:pt idx="3157">
                  <c:v>429.6740735215385</c:v>
                </c:pt>
                <c:pt idx="3158">
                  <c:v>404.28418507039339</c:v>
                </c:pt>
                <c:pt idx="3159">
                  <c:v>404.46160760960754</c:v>
                </c:pt>
                <c:pt idx="3160">
                  <c:v>415.60018325314121</c:v>
                </c:pt>
                <c:pt idx="3161">
                  <c:v>423.30898022616566</c:v>
                </c:pt>
                <c:pt idx="3162">
                  <c:v>430.68058141853226</c:v>
                </c:pt>
                <c:pt idx="3163">
                  <c:v>424.06296620548665</c:v>
                </c:pt>
                <c:pt idx="3164">
                  <c:v>440.95371777582903</c:v>
                </c:pt>
                <c:pt idx="3165">
                  <c:v>444.74061926584193</c:v>
                </c:pt>
                <c:pt idx="3166">
                  <c:v>444.0376619794423</c:v>
                </c:pt>
                <c:pt idx="3167">
                  <c:v>426.100686804323</c:v>
                </c:pt>
                <c:pt idx="3168">
                  <c:v>420.09966961347669</c:v>
                </c:pt>
                <c:pt idx="3169">
                  <c:v>421.75465882104061</c:v>
                </c:pt>
                <c:pt idx="3170">
                  <c:v>423.50988974996602</c:v>
                </c:pt>
                <c:pt idx="3171">
                  <c:v>424.39986595165357</c:v>
                </c:pt>
                <c:pt idx="3172">
                  <c:v>421.801753976307</c:v>
                </c:pt>
                <c:pt idx="3173">
                  <c:v>417.73901950237575</c:v>
                </c:pt>
                <c:pt idx="3174">
                  <c:v>407.70163969080846</c:v>
                </c:pt>
                <c:pt idx="3175">
                  <c:v>405.37864611222807</c:v>
                </c:pt>
                <c:pt idx="3176">
                  <c:v>404.26129760620796</c:v>
                </c:pt>
                <c:pt idx="3177">
                  <c:v>404.49247356345899</c:v>
                </c:pt>
                <c:pt idx="3178">
                  <c:v>404.08697773775077</c:v>
                </c:pt>
                <c:pt idx="3179">
                  <c:v>403.51298962748979</c:v>
                </c:pt>
                <c:pt idx="3180">
                  <c:v>403.77694173075253</c:v>
                </c:pt>
                <c:pt idx="3181">
                  <c:v>404.58578977213421</c:v>
                </c:pt>
                <c:pt idx="3182">
                  <c:v>404.99187023462014</c:v>
                </c:pt>
                <c:pt idx="3183">
                  <c:v>407.82451771881824</c:v>
                </c:pt>
                <c:pt idx="3184">
                  <c:v>409.75909636777436</c:v>
                </c:pt>
                <c:pt idx="3185">
                  <c:v>412.32292500273263</c:v>
                </c:pt>
                <c:pt idx="3186">
                  <c:v>414.88690633480235</c:v>
                </c:pt>
                <c:pt idx="3187">
                  <c:v>416.86314127936834</c:v>
                </c:pt>
                <c:pt idx="3188">
                  <c:v>417.64644403055019</c:v>
                </c:pt>
                <c:pt idx="3189">
                  <c:v>427.49487536144932</c:v>
                </c:pt>
                <c:pt idx="3190">
                  <c:v>425.51049440106254</c:v>
                </c:pt>
                <c:pt idx="3191">
                  <c:v>429.19564033259257</c:v>
                </c:pt>
                <c:pt idx="3192">
                  <c:v>420.71645845103251</c:v>
                </c:pt>
                <c:pt idx="3193">
                  <c:v>414.94369542458139</c:v>
                </c:pt>
                <c:pt idx="3194">
                  <c:v>405.53950285862425</c:v>
                </c:pt>
                <c:pt idx="3195">
                  <c:v>404.53384428494275</c:v>
                </c:pt>
                <c:pt idx="3196">
                  <c:v>403.76766775370839</c:v>
                </c:pt>
                <c:pt idx="3197">
                  <c:v>403.14774603687704</c:v>
                </c:pt>
                <c:pt idx="3198">
                  <c:v>403.07105355780647</c:v>
                </c:pt>
                <c:pt idx="3199">
                  <c:v>405.60355212609414</c:v>
                </c:pt>
                <c:pt idx="3200">
                  <c:v>404.42588257919397</c:v>
                </c:pt>
                <c:pt idx="3201">
                  <c:v>405.11548561064353</c:v>
                </c:pt>
                <c:pt idx="3202">
                  <c:v>407.69541120247038</c:v>
                </c:pt>
                <c:pt idx="3203">
                  <c:v>410.28034162791187</c:v>
                </c:pt>
                <c:pt idx="3204">
                  <c:v>420.97383411312944</c:v>
                </c:pt>
                <c:pt idx="3205">
                  <c:v>432.81544698688742</c:v>
                </c:pt>
                <c:pt idx="3206">
                  <c:v>451.39971822677336</c:v>
                </c:pt>
                <c:pt idx="3207">
                  <c:v>464.1274546018127</c:v>
                </c:pt>
                <c:pt idx="3208">
                  <c:v>452.74629547053013</c:v>
                </c:pt>
                <c:pt idx="3209">
                  <c:v>445.82442696625822</c:v>
                </c:pt>
                <c:pt idx="3210">
                  <c:v>434.66761123283504</c:v>
                </c:pt>
                <c:pt idx="3211">
                  <c:v>424.70728589863694</c:v>
                </c:pt>
                <c:pt idx="3212">
                  <c:v>426.19646423291908</c:v>
                </c:pt>
                <c:pt idx="3213">
                  <c:v>427.75560303183806</c:v>
                </c:pt>
                <c:pt idx="3214">
                  <c:v>428.56181376547158</c:v>
                </c:pt>
                <c:pt idx="3215">
                  <c:v>419.33749651847739</c:v>
                </c:pt>
                <c:pt idx="3216">
                  <c:v>410.90375857397754</c:v>
                </c:pt>
                <c:pt idx="3217">
                  <c:v>406.97191527884831</c:v>
                </c:pt>
                <c:pt idx="3218">
                  <c:v>405.78353887448412</c:v>
                </c:pt>
                <c:pt idx="3219">
                  <c:v>404.14859769068306</c:v>
                </c:pt>
                <c:pt idx="3220">
                  <c:v>405.01462926127675</c:v>
                </c:pt>
                <c:pt idx="3221">
                  <c:v>404.89609624944296</c:v>
                </c:pt>
                <c:pt idx="3222">
                  <c:v>408.14939970695872</c:v>
                </c:pt>
                <c:pt idx="3223">
                  <c:v>411.5758713299843</c:v>
                </c:pt>
                <c:pt idx="3224">
                  <c:v>421.84540345696325</c:v>
                </c:pt>
                <c:pt idx="3225">
                  <c:v>420.45853149774547</c:v>
                </c:pt>
                <c:pt idx="3226">
                  <c:v>425.17936061636448</c:v>
                </c:pt>
                <c:pt idx="3227">
                  <c:v>424.87690993815511</c:v>
                </c:pt>
                <c:pt idx="3228">
                  <c:v>427.25694495459379</c:v>
                </c:pt>
                <c:pt idx="3229">
                  <c:v>434.55193530992864</c:v>
                </c:pt>
                <c:pt idx="3230">
                  <c:v>449.7714294954618</c:v>
                </c:pt>
                <c:pt idx="3231">
                  <c:v>447.99369704371662</c:v>
                </c:pt>
                <c:pt idx="3232">
                  <c:v>451.10348334393927</c:v>
                </c:pt>
                <c:pt idx="3233">
                  <c:v>446.98539095918676</c:v>
                </c:pt>
                <c:pt idx="3234">
                  <c:v>414.23159082382909</c:v>
                </c:pt>
                <c:pt idx="3235">
                  <c:v>410.32907687378969</c:v>
                </c:pt>
                <c:pt idx="3236">
                  <c:v>406.52710229412554</c:v>
                </c:pt>
                <c:pt idx="3237">
                  <c:v>404.6071796496098</c:v>
                </c:pt>
                <c:pt idx="3238">
                  <c:v>404.15073699076061</c:v>
                </c:pt>
                <c:pt idx="3239">
                  <c:v>404.32014003052637</c:v>
                </c:pt>
                <c:pt idx="3240">
                  <c:v>405.40542775346489</c:v>
                </c:pt>
                <c:pt idx="3241">
                  <c:v>406.21920730577477</c:v>
                </c:pt>
                <c:pt idx="3242">
                  <c:v>407.50576074053544</c:v>
                </c:pt>
                <c:pt idx="3243">
                  <c:v>410.86061372507618</c:v>
                </c:pt>
                <c:pt idx="3244">
                  <c:v>418.16788533362012</c:v>
                </c:pt>
                <c:pt idx="3245">
                  <c:v>416.11244604299873</c:v>
                </c:pt>
                <c:pt idx="3246">
                  <c:v>413.8805173823452</c:v>
                </c:pt>
                <c:pt idx="3247">
                  <c:v>411.95379550492351</c:v>
                </c:pt>
                <c:pt idx="3248">
                  <c:v>416.21545171883383</c:v>
                </c:pt>
                <c:pt idx="3249">
                  <c:v>406.99546478169344</c:v>
                </c:pt>
                <c:pt idx="3250">
                  <c:v>412.46412290111715</c:v>
                </c:pt>
                <c:pt idx="3251">
                  <c:v>417.22328462008812</c:v>
                </c:pt>
                <c:pt idx="3252">
                  <c:v>423.9880255393299</c:v>
                </c:pt>
                <c:pt idx="3253">
                  <c:v>424.56368237314501</c:v>
                </c:pt>
                <c:pt idx="3254">
                  <c:v>400.97445094542473</c:v>
                </c:pt>
                <c:pt idx="3255">
                  <c:v>402.07332769901802</c:v>
                </c:pt>
                <c:pt idx="3256">
                  <c:v>402.40237008138399</c:v>
                </c:pt>
                <c:pt idx="3257">
                  <c:v>401.97302473963288</c:v>
                </c:pt>
                <c:pt idx="3258">
                  <c:v>399.77118937365611</c:v>
                </c:pt>
                <c:pt idx="3259">
                  <c:v>401.45547002631486</c:v>
                </c:pt>
                <c:pt idx="3260">
                  <c:v>404.50495642027659</c:v>
                </c:pt>
                <c:pt idx="3261">
                  <c:v>405.39045843558551</c:v>
                </c:pt>
                <c:pt idx="3262">
                  <c:v>406.6218597323886</c:v>
                </c:pt>
                <c:pt idx="3263">
                  <c:v>408.57685647426848</c:v>
                </c:pt>
                <c:pt idx="3264">
                  <c:v>415.6043641364995</c:v>
                </c:pt>
                <c:pt idx="3265">
                  <c:v>414.67508405037955</c:v>
                </c:pt>
                <c:pt idx="3266">
                  <c:v>415.58388834364791</c:v>
                </c:pt>
                <c:pt idx="3267">
                  <c:v>423.69744858094043</c:v>
                </c:pt>
                <c:pt idx="3268">
                  <c:v>422.90105641545131</c:v>
                </c:pt>
                <c:pt idx="3269">
                  <c:v>426.97032287577855</c:v>
                </c:pt>
                <c:pt idx="3270">
                  <c:v>424.24855390062146</c:v>
                </c:pt>
                <c:pt idx="3271">
                  <c:v>426.17306916099363</c:v>
                </c:pt>
                <c:pt idx="3272">
                  <c:v>417.36607769668461</c:v>
                </c:pt>
                <c:pt idx="3273">
                  <c:v>412.86527529653188</c:v>
                </c:pt>
                <c:pt idx="3274">
                  <c:v>407.26877807093911</c:v>
                </c:pt>
                <c:pt idx="3275">
                  <c:v>406.93235058894163</c:v>
                </c:pt>
                <c:pt idx="3276">
                  <c:v>406.63853712499002</c:v>
                </c:pt>
                <c:pt idx="3277">
                  <c:v>406.43185964336328</c:v>
                </c:pt>
                <c:pt idx="3278">
                  <c:v>407.56669717776219</c:v>
                </c:pt>
                <c:pt idx="3279">
                  <c:v>411.97614331177192</c:v>
                </c:pt>
                <c:pt idx="3280">
                  <c:v>410.76246125772337</c:v>
                </c:pt>
                <c:pt idx="3281">
                  <c:v>411.53875696396244</c:v>
                </c:pt>
                <c:pt idx="3282">
                  <c:v>413.82239141470774</c:v>
                </c:pt>
                <c:pt idx="3283">
                  <c:v>418.21898460028416</c:v>
                </c:pt>
                <c:pt idx="3284">
                  <c:v>437.76390446097798</c:v>
                </c:pt>
                <c:pt idx="3285">
                  <c:v>449.96207460859364</c:v>
                </c:pt>
                <c:pt idx="3286">
                  <c:v>451.30686125032105</c:v>
                </c:pt>
                <c:pt idx="3287">
                  <c:v>471.84645070374052</c:v>
                </c:pt>
                <c:pt idx="3288">
                  <c:v>475.57941927427521</c:v>
                </c:pt>
                <c:pt idx="3289">
                  <c:v>521.202312720279</c:v>
                </c:pt>
                <c:pt idx="3290">
                  <c:v>521.74263870643836</c:v>
                </c:pt>
                <c:pt idx="3291">
                  <c:v>477.04534720283169</c:v>
                </c:pt>
                <c:pt idx="3292">
                  <c:v>446.42724839713878</c:v>
                </c:pt>
                <c:pt idx="3293">
                  <c:v>428.70107733115162</c:v>
                </c:pt>
                <c:pt idx="3294">
                  <c:v>420.52021879747349</c:v>
                </c:pt>
                <c:pt idx="3295">
                  <c:v>414.54464368323374</c:v>
                </c:pt>
                <c:pt idx="3296">
                  <c:v>412.27223221021427</c:v>
                </c:pt>
                <c:pt idx="3297">
                  <c:v>410.32494482703578</c:v>
                </c:pt>
                <c:pt idx="3298">
                  <c:v>407.89404567695919</c:v>
                </c:pt>
                <c:pt idx="3299">
                  <c:v>408.06874931957395</c:v>
                </c:pt>
                <c:pt idx="3300">
                  <c:v>410.96876954840224</c:v>
                </c:pt>
                <c:pt idx="3301">
                  <c:v>412.14744745548813</c:v>
                </c:pt>
                <c:pt idx="3302">
                  <c:v>413.32662138352015</c:v>
                </c:pt>
                <c:pt idx="3303">
                  <c:v>420.0020918236392</c:v>
                </c:pt>
                <c:pt idx="3304">
                  <c:v>433.25876686662474</c:v>
                </c:pt>
                <c:pt idx="3305">
                  <c:v>461.4138920751443</c:v>
                </c:pt>
                <c:pt idx="3306">
                  <c:v>479.28283255808816</c:v>
                </c:pt>
                <c:pt idx="3307">
                  <c:v>476.38963204511617</c:v>
                </c:pt>
                <c:pt idx="3308">
                  <c:v>488.03958512190457</c:v>
                </c:pt>
                <c:pt idx="3309">
                  <c:v>525.32567705835095</c:v>
                </c:pt>
                <c:pt idx="3310">
                  <c:v>550.07817912775772</c:v>
                </c:pt>
                <c:pt idx="3311">
                  <c:v>508.15252177231315</c:v>
                </c:pt>
                <c:pt idx="3312">
                  <c:v>460.08460409344758</c:v>
                </c:pt>
                <c:pt idx="3313">
                  <c:v>432.05378627267498</c:v>
                </c:pt>
                <c:pt idx="3314">
                  <c:v>407.14800265800687</c:v>
                </c:pt>
                <c:pt idx="3315">
                  <c:v>404.72119321268821</c:v>
                </c:pt>
                <c:pt idx="3316">
                  <c:v>404.34325713534162</c:v>
                </c:pt>
                <c:pt idx="3317">
                  <c:v>401.531238148162</c:v>
                </c:pt>
                <c:pt idx="3318">
                  <c:v>400.73898770221325</c:v>
                </c:pt>
                <c:pt idx="3319">
                  <c:v>408.6083902622853</c:v>
                </c:pt>
                <c:pt idx="3320">
                  <c:v>410.35194053600668</c:v>
                </c:pt>
                <c:pt idx="3321">
                  <c:v>411.56340525891795</c:v>
                </c:pt>
                <c:pt idx="3322">
                  <c:v>412.82033968893734</c:v>
                </c:pt>
                <c:pt idx="3323">
                  <c:v>418.49356840659777</c:v>
                </c:pt>
                <c:pt idx="3324">
                  <c:v>432.13181552840007</c:v>
                </c:pt>
                <c:pt idx="3325">
                  <c:v>436.37880729302265</c:v>
                </c:pt>
                <c:pt idx="3326">
                  <c:v>442.61462526699671</c:v>
                </c:pt>
                <c:pt idx="3327">
                  <c:v>433.5351192534722</c:v>
                </c:pt>
                <c:pt idx="3328">
                  <c:v>443.49925700189533</c:v>
                </c:pt>
                <c:pt idx="3329">
                  <c:v>448.52363937205558</c:v>
                </c:pt>
                <c:pt idx="3330">
                  <c:v>445.4031751041216</c:v>
                </c:pt>
                <c:pt idx="3331">
                  <c:v>436.13270616428474</c:v>
                </c:pt>
                <c:pt idx="3332">
                  <c:v>428.46764970808863</c:v>
                </c:pt>
                <c:pt idx="3333">
                  <c:v>431.59558831038294</c:v>
                </c:pt>
                <c:pt idx="3334">
                  <c:v>431.22639489058304</c:v>
                </c:pt>
                <c:pt idx="3335">
                  <c:v>425.14147993590228</c:v>
                </c:pt>
                <c:pt idx="3336">
                  <c:v>417.58491950951753</c:v>
                </c:pt>
                <c:pt idx="3337">
                  <c:v>420.08152020987313</c:v>
                </c:pt>
                <c:pt idx="3338">
                  <c:v>414.32811008133177</c:v>
                </c:pt>
                <c:pt idx="3339">
                  <c:v>414.09852257042462</c:v>
                </c:pt>
                <c:pt idx="3340">
                  <c:v>418.85192008694565</c:v>
                </c:pt>
                <c:pt idx="3341">
                  <c:v>433.39398679508935</c:v>
                </c:pt>
                <c:pt idx="3342">
                  <c:v>453.35558125092484</c:v>
                </c:pt>
                <c:pt idx="3343">
                  <c:v>465.9895450329372</c:v>
                </c:pt>
                <c:pt idx="3344">
                  <c:v>476.52360064474522</c:v>
                </c:pt>
                <c:pt idx="3345">
                  <c:v>454.14054656739319</c:v>
                </c:pt>
                <c:pt idx="3346">
                  <c:v>458.10309655765639</c:v>
                </c:pt>
                <c:pt idx="3347">
                  <c:v>450.23317567549083</c:v>
                </c:pt>
                <c:pt idx="3348">
                  <c:v>471.77763195921506</c:v>
                </c:pt>
                <c:pt idx="3349">
                  <c:v>499.60846518763304</c:v>
                </c:pt>
                <c:pt idx="3350">
                  <c:v>503.66498686642984</c:v>
                </c:pt>
                <c:pt idx="3351">
                  <c:v>463.27546358817716</c:v>
                </c:pt>
                <c:pt idx="3352">
                  <c:v>456.87916994601426</c:v>
                </c:pt>
                <c:pt idx="3353">
                  <c:v>451.8993190710579</c:v>
                </c:pt>
                <c:pt idx="3354">
                  <c:v>422.66966708308956</c:v>
                </c:pt>
                <c:pt idx="3355">
                  <c:v>409.75756179140546</c:v>
                </c:pt>
                <c:pt idx="3356">
                  <c:v>404.5825399309652</c:v>
                </c:pt>
                <c:pt idx="3357">
                  <c:v>405.22222448110944</c:v>
                </c:pt>
                <c:pt idx="3358">
                  <c:v>405.95173429471976</c:v>
                </c:pt>
                <c:pt idx="3359">
                  <c:v>407.27387521686694</c:v>
                </c:pt>
                <c:pt idx="3360">
                  <c:v>409.27046643610794</c:v>
                </c:pt>
                <c:pt idx="3361">
                  <c:v>410.02019943071332</c:v>
                </c:pt>
                <c:pt idx="3362">
                  <c:v>417.6909100055168</c:v>
                </c:pt>
                <c:pt idx="3363">
                  <c:v>423.71709878884701</c:v>
                </c:pt>
                <c:pt idx="3364">
                  <c:v>428.51260520785559</c:v>
                </c:pt>
                <c:pt idx="3365">
                  <c:v>430.24400893023648</c:v>
                </c:pt>
                <c:pt idx="3366">
                  <c:v>436.95914541607732</c:v>
                </c:pt>
                <c:pt idx="3367">
                  <c:v>434.89675824839583</c:v>
                </c:pt>
                <c:pt idx="3368">
                  <c:v>441.47783563341204</c:v>
                </c:pt>
                <c:pt idx="3369">
                  <c:v>458.04935547937225</c:v>
                </c:pt>
                <c:pt idx="3370">
                  <c:v>454.54159245164527</c:v>
                </c:pt>
                <c:pt idx="3371">
                  <c:v>442.72876905704453</c:v>
                </c:pt>
                <c:pt idx="3372">
                  <c:v>428.95542483952659</c:v>
                </c:pt>
                <c:pt idx="3373">
                  <c:v>414.08935792212162</c:v>
                </c:pt>
                <c:pt idx="3374">
                  <c:v>410.13747393733661</c:v>
                </c:pt>
                <c:pt idx="3375">
                  <c:v>405.82787126111879</c:v>
                </c:pt>
                <c:pt idx="3376">
                  <c:v>403.3001351458376</c:v>
                </c:pt>
                <c:pt idx="3377">
                  <c:v>404.25742901921922</c:v>
                </c:pt>
                <c:pt idx="3378">
                  <c:v>407.77677567119957</c:v>
                </c:pt>
                <c:pt idx="3379">
                  <c:v>408.40313422914022</c:v>
                </c:pt>
                <c:pt idx="3380">
                  <c:v>409.4071148626378</c:v>
                </c:pt>
                <c:pt idx="3381">
                  <c:v>407.27419368868976</c:v>
                </c:pt>
                <c:pt idx="3382">
                  <c:v>404.41662847954899</c:v>
                </c:pt>
                <c:pt idx="3383">
                  <c:v>407.17419140037453</c:v>
                </c:pt>
                <c:pt idx="3384">
                  <c:v>415.53875885934815</c:v>
                </c:pt>
                <c:pt idx="3385">
                  <c:v>418.14476954956075</c:v>
                </c:pt>
                <c:pt idx="3386">
                  <c:v>419.94038937245722</c:v>
                </c:pt>
                <c:pt idx="3387">
                  <c:v>424.81409482407793</c:v>
                </c:pt>
                <c:pt idx="3388">
                  <c:v>429.92150350963715</c:v>
                </c:pt>
                <c:pt idx="3389">
                  <c:v>446.10749553053427</c:v>
                </c:pt>
                <c:pt idx="3390">
                  <c:v>452.9665424823217</c:v>
                </c:pt>
                <c:pt idx="3391">
                  <c:v>452.54496426704037</c:v>
                </c:pt>
                <c:pt idx="3392">
                  <c:v>445.62525153733844</c:v>
                </c:pt>
                <c:pt idx="3393">
                  <c:v>430.77432473245858</c:v>
                </c:pt>
                <c:pt idx="3394">
                  <c:v>410.17379730729994</c:v>
                </c:pt>
                <c:pt idx="3395">
                  <c:v>411.42178277290401</c:v>
                </c:pt>
                <c:pt idx="3396">
                  <c:v>413.12538239246123</c:v>
                </c:pt>
                <c:pt idx="3397">
                  <c:v>411.60170652124123</c:v>
                </c:pt>
                <c:pt idx="3398">
                  <c:v>412.71152449512306</c:v>
                </c:pt>
                <c:pt idx="3399">
                  <c:v>411.27795797314712</c:v>
                </c:pt>
                <c:pt idx="3400">
                  <c:v>407.98120927114013</c:v>
                </c:pt>
                <c:pt idx="3401">
                  <c:v>410.62829800603259</c:v>
                </c:pt>
                <c:pt idx="3402">
                  <c:v>415.27879457520874</c:v>
                </c:pt>
                <c:pt idx="3403">
                  <c:v>416.74892711261811</c:v>
                </c:pt>
                <c:pt idx="3404">
                  <c:v>429.36236402486924</c:v>
                </c:pt>
                <c:pt idx="3405">
                  <c:v>430.18339235671118</c:v>
                </c:pt>
                <c:pt idx="3406">
                  <c:v>437.68623906252151</c:v>
                </c:pt>
                <c:pt idx="3407">
                  <c:v>443.49956456831711</c:v>
                </c:pt>
                <c:pt idx="3408">
                  <c:v>447.56145380381798</c:v>
                </c:pt>
                <c:pt idx="3409">
                  <c:v>455.62376434585934</c:v>
                </c:pt>
                <c:pt idx="3410">
                  <c:v>446.49107205220389</c:v>
                </c:pt>
                <c:pt idx="3411">
                  <c:v>429.48074124944696</c:v>
                </c:pt>
                <c:pt idx="3412">
                  <c:v>420.94500299906042</c:v>
                </c:pt>
                <c:pt idx="3413">
                  <c:v>410.12572389820224</c:v>
                </c:pt>
                <c:pt idx="3414">
                  <c:v>403.86000037983905</c:v>
                </c:pt>
                <c:pt idx="3415">
                  <c:v>401.54705263603114</c:v>
                </c:pt>
                <c:pt idx="3416">
                  <c:v>400.17441072835248</c:v>
                </c:pt>
                <c:pt idx="3417">
                  <c:v>399.65436428952592</c:v>
                </c:pt>
                <c:pt idx="3418">
                  <c:v>404.55478870853204</c:v>
                </c:pt>
                <c:pt idx="3419">
                  <c:v>413.00264562949991</c:v>
                </c:pt>
                <c:pt idx="3420">
                  <c:v>415.71551865598025</c:v>
                </c:pt>
                <c:pt idx="3421">
                  <c:v>424.51172013329779</c:v>
                </c:pt>
                <c:pt idx="3422">
                  <c:v>441.52292756921611</c:v>
                </c:pt>
                <c:pt idx="3423">
                  <c:v>464.52226923018037</c:v>
                </c:pt>
                <c:pt idx="3424">
                  <c:v>472.29389084430079</c:v>
                </c:pt>
                <c:pt idx="3425">
                  <c:v>452.52965479467179</c:v>
                </c:pt>
                <c:pt idx="3426">
                  <c:v>454.76121861926475</c:v>
                </c:pt>
                <c:pt idx="3427">
                  <c:v>457.56876015589722</c:v>
                </c:pt>
                <c:pt idx="3428">
                  <c:v>472.51933322973599</c:v>
                </c:pt>
                <c:pt idx="3429">
                  <c:v>464.61583016683568</c:v>
                </c:pt>
                <c:pt idx="3430">
                  <c:v>450.3891480858058</c:v>
                </c:pt>
                <c:pt idx="3431">
                  <c:v>448.26149175893278</c:v>
                </c:pt>
                <c:pt idx="3432">
                  <c:v>436.14927875426298</c:v>
                </c:pt>
                <c:pt idx="3433">
                  <c:v>427.00137985947191</c:v>
                </c:pt>
                <c:pt idx="3434">
                  <c:v>430.64289590588493</c:v>
                </c:pt>
                <c:pt idx="3435">
                  <c:v>429.1193186269623</c:v>
                </c:pt>
                <c:pt idx="3436">
                  <c:v>430.33575942545639</c:v>
                </c:pt>
                <c:pt idx="3437">
                  <c:v>439.57589893355453</c:v>
                </c:pt>
                <c:pt idx="3438">
                  <c:v>435.29426092972676</c:v>
                </c:pt>
                <c:pt idx="3439">
                  <c:v>436.62859457931319</c:v>
                </c:pt>
                <c:pt idx="3440">
                  <c:v>446.9918939285447</c:v>
                </c:pt>
                <c:pt idx="3441">
                  <c:v>444.36708815159034</c:v>
                </c:pt>
                <c:pt idx="3442">
                  <c:v>475.15898547371228</c:v>
                </c:pt>
                <c:pt idx="3443">
                  <c:v>472.86159281718648</c:v>
                </c:pt>
                <c:pt idx="3444">
                  <c:v>480.20539717058551</c:v>
                </c:pt>
                <c:pt idx="3445">
                  <c:v>492.85115423165229</c:v>
                </c:pt>
                <c:pt idx="3446">
                  <c:v>481.73064085716754</c:v>
                </c:pt>
                <c:pt idx="3447">
                  <c:v>458.00205874994117</c:v>
                </c:pt>
                <c:pt idx="3448">
                  <c:v>461.89317912488787</c:v>
                </c:pt>
                <c:pt idx="3449">
                  <c:v>440.28552328177102</c:v>
                </c:pt>
                <c:pt idx="3450">
                  <c:v>442.93331043547408</c:v>
                </c:pt>
                <c:pt idx="3451">
                  <c:v>435.50358757519109</c:v>
                </c:pt>
                <c:pt idx="3452">
                  <c:v>435.37111049506564</c:v>
                </c:pt>
                <c:pt idx="3453">
                  <c:v>436.907029908433</c:v>
                </c:pt>
                <c:pt idx="3454">
                  <c:v>430.62983765629343</c:v>
                </c:pt>
                <c:pt idx="3455">
                  <c:v>421.32110564754743</c:v>
                </c:pt>
                <c:pt idx="3456">
                  <c:v>419.68776312591052</c:v>
                </c:pt>
                <c:pt idx="3457">
                  <c:v>415.34353029605143</c:v>
                </c:pt>
                <c:pt idx="3458">
                  <c:v>414.15387319798992</c:v>
                </c:pt>
                <c:pt idx="3459">
                  <c:v>416.45790176782998</c:v>
                </c:pt>
                <c:pt idx="3460">
                  <c:v>418.12222754010162</c:v>
                </c:pt>
                <c:pt idx="3461">
                  <c:v>417.65962363965315</c:v>
                </c:pt>
                <c:pt idx="3462">
                  <c:v>427.6971644221116</c:v>
                </c:pt>
                <c:pt idx="3463">
                  <c:v>427.98090312077659</c:v>
                </c:pt>
                <c:pt idx="3464">
                  <c:v>423.69003712842192</c:v>
                </c:pt>
                <c:pt idx="3465">
                  <c:v>425.58748283593707</c:v>
                </c:pt>
                <c:pt idx="3466">
                  <c:v>434.00723095845569</c:v>
                </c:pt>
                <c:pt idx="3467">
                  <c:v>430.99964971364943</c:v>
                </c:pt>
                <c:pt idx="3468">
                  <c:v>421.20157345225061</c:v>
                </c:pt>
                <c:pt idx="3469">
                  <c:v>416.47149547946645</c:v>
                </c:pt>
                <c:pt idx="3470">
                  <c:v>421.24656944379109</c:v>
                </c:pt>
                <c:pt idx="3471">
                  <c:v>421.29651644034902</c:v>
                </c:pt>
                <c:pt idx="3472">
                  <c:v>412.77354676899807</c:v>
                </c:pt>
                <c:pt idx="3473">
                  <c:v>401.17189769845913</c:v>
                </c:pt>
                <c:pt idx="3474">
                  <c:v>395.56778420074681</c:v>
                </c:pt>
                <c:pt idx="3475">
                  <c:v>393.23976412721072</c:v>
                </c:pt>
                <c:pt idx="3476">
                  <c:v>397.45981063979332</c:v>
                </c:pt>
                <c:pt idx="3477">
                  <c:v>406.38636763319261</c:v>
                </c:pt>
                <c:pt idx="3478">
                  <c:v>404.69226427838373</c:v>
                </c:pt>
                <c:pt idx="3479">
                  <c:v>406.84272942666746</c:v>
                </c:pt>
                <c:pt idx="3480">
                  <c:v>410.00448307195944</c:v>
                </c:pt>
                <c:pt idx="3481">
                  <c:v>416.79070446043755</c:v>
                </c:pt>
                <c:pt idx="3482">
                  <c:v>426.4347982482862</c:v>
                </c:pt>
                <c:pt idx="3483">
                  <c:v>424.90784464111414</c:v>
                </c:pt>
                <c:pt idx="3484">
                  <c:v>430.73830342172135</c:v>
                </c:pt>
                <c:pt idx="3485">
                  <c:v>433.14645388126627</c:v>
                </c:pt>
                <c:pt idx="3486">
                  <c:v>427.10945549544704</c:v>
                </c:pt>
                <c:pt idx="3487">
                  <c:v>420.70584542433068</c:v>
                </c:pt>
                <c:pt idx="3488">
                  <c:v>415.23698470136907</c:v>
                </c:pt>
                <c:pt idx="3489">
                  <c:v>408.01692083397143</c:v>
                </c:pt>
                <c:pt idx="3490">
                  <c:v>406.80563477118432</c:v>
                </c:pt>
                <c:pt idx="3491">
                  <c:v>406.37583195929972</c:v>
                </c:pt>
                <c:pt idx="3492">
                  <c:v>406.08479924996226</c:v>
                </c:pt>
                <c:pt idx="3493">
                  <c:v>400.33286088448506</c:v>
                </c:pt>
                <c:pt idx="3494">
                  <c:v>397.00096416572035</c:v>
                </c:pt>
                <c:pt idx="3495">
                  <c:v>394.60874838479504</c:v>
                </c:pt>
                <c:pt idx="3496">
                  <c:v>397.48282311574559</c:v>
                </c:pt>
                <c:pt idx="3497">
                  <c:v>394.3557420791667</c:v>
                </c:pt>
                <c:pt idx="3498">
                  <c:v>392.67936535777864</c:v>
                </c:pt>
                <c:pt idx="3499">
                  <c:v>391.80380820429866</c:v>
                </c:pt>
                <c:pt idx="3500">
                  <c:v>401.70535087297907</c:v>
                </c:pt>
                <c:pt idx="3501">
                  <c:v>403.77370610262068</c:v>
                </c:pt>
                <c:pt idx="3502">
                  <c:v>409.39482627481198</c:v>
                </c:pt>
                <c:pt idx="3503">
                  <c:v>412.75296886830876</c:v>
                </c:pt>
                <c:pt idx="3504">
                  <c:v>412.28190784406644</c:v>
                </c:pt>
                <c:pt idx="3505">
                  <c:v>410.37229782863341</c:v>
                </c:pt>
                <c:pt idx="3506">
                  <c:v>416.52352822945608</c:v>
                </c:pt>
                <c:pt idx="3507">
                  <c:v>415.99221299513749</c:v>
                </c:pt>
                <c:pt idx="3508">
                  <c:v>414.48908297904563</c:v>
                </c:pt>
                <c:pt idx="3509">
                  <c:v>407.62493678667647</c:v>
                </c:pt>
                <c:pt idx="3510">
                  <c:v>402.84374672175773</c:v>
                </c:pt>
                <c:pt idx="3511">
                  <c:v>405.92797717175011</c:v>
                </c:pt>
                <c:pt idx="3512">
                  <c:v>400.29568292608491</c:v>
                </c:pt>
                <c:pt idx="3513">
                  <c:v>399.88287456850355</c:v>
                </c:pt>
                <c:pt idx="3514">
                  <c:v>395.47428240083224</c:v>
                </c:pt>
                <c:pt idx="3515">
                  <c:v>398.52932135263939</c:v>
                </c:pt>
                <c:pt idx="3516">
                  <c:v>397.51274614170546</c:v>
                </c:pt>
                <c:pt idx="3517">
                  <c:v>400.71148060662273</c:v>
                </c:pt>
                <c:pt idx="3518">
                  <c:v>397.0057771873208</c:v>
                </c:pt>
                <c:pt idx="3519">
                  <c:v>400.55720772609351</c:v>
                </c:pt>
                <c:pt idx="3520">
                  <c:v>403.93428275225034</c:v>
                </c:pt>
                <c:pt idx="3521">
                  <c:v>405.24846332420447</c:v>
                </c:pt>
                <c:pt idx="3522">
                  <c:v>405.52818491125487</c:v>
                </c:pt>
                <c:pt idx="3523">
                  <c:v>408.73067611874546</c:v>
                </c:pt>
                <c:pt idx="3524">
                  <c:v>411.15921379608216</c:v>
                </c:pt>
                <c:pt idx="3525">
                  <c:v>408.21491012542077</c:v>
                </c:pt>
                <c:pt idx="3526">
                  <c:v>409.83432496747344</c:v>
                </c:pt>
                <c:pt idx="3527">
                  <c:v>409.91394526650902</c:v>
                </c:pt>
                <c:pt idx="3528">
                  <c:v>412.39938551851492</c:v>
                </c:pt>
                <c:pt idx="3529">
                  <c:v>408.79653433368901</c:v>
                </c:pt>
                <c:pt idx="3530">
                  <c:v>406.65598477235852</c:v>
                </c:pt>
                <c:pt idx="3531">
                  <c:v>407.33830385117398</c:v>
                </c:pt>
                <c:pt idx="3532">
                  <c:v>402.3868896855904</c:v>
                </c:pt>
                <c:pt idx="3533">
                  <c:v>400.34665382845736</c:v>
                </c:pt>
                <c:pt idx="3534">
                  <c:v>401.52457327592487</c:v>
                </c:pt>
                <c:pt idx="3535">
                  <c:v>403.82096083682995</c:v>
                </c:pt>
                <c:pt idx="3536">
                  <c:v>406.88152469013022</c:v>
                </c:pt>
                <c:pt idx="3537">
                  <c:v>406.03755585329276</c:v>
                </c:pt>
                <c:pt idx="3538">
                  <c:v>408.82315226579931</c:v>
                </c:pt>
                <c:pt idx="3539">
                  <c:v>415.12085220578109</c:v>
                </c:pt>
                <c:pt idx="3540">
                  <c:v>419.72673826043678</c:v>
                </c:pt>
                <c:pt idx="3541">
                  <c:v>420.21586087567772</c:v>
                </c:pt>
                <c:pt idx="3542">
                  <c:v>426.90267820165644</c:v>
                </c:pt>
                <c:pt idx="3543">
                  <c:v>434.01085833713813</c:v>
                </c:pt>
                <c:pt idx="3544">
                  <c:v>435.46335243246057</c:v>
                </c:pt>
                <c:pt idx="3545">
                  <c:v>435.54368340843291</c:v>
                </c:pt>
                <c:pt idx="3546">
                  <c:v>435.38991241744333</c:v>
                </c:pt>
                <c:pt idx="3547">
                  <c:v>426.90538785174721</c:v>
                </c:pt>
                <c:pt idx="3548">
                  <c:v>417.2986147863777</c:v>
                </c:pt>
                <c:pt idx="3549">
                  <c:v>408.21831608698125</c:v>
                </c:pt>
                <c:pt idx="3550">
                  <c:v>407.69526813769761</c:v>
                </c:pt>
                <c:pt idx="3551">
                  <c:v>407.00436978150572</c:v>
                </c:pt>
                <c:pt idx="3552">
                  <c:v>401.6334760319595</c:v>
                </c:pt>
                <c:pt idx="3553">
                  <c:v>403.76672855170494</c:v>
                </c:pt>
                <c:pt idx="3554">
                  <c:v>405.87857744020522</c:v>
                </c:pt>
                <c:pt idx="3555">
                  <c:v>403.51323755546633</c:v>
                </c:pt>
                <c:pt idx="3556">
                  <c:v>406.02372463717575</c:v>
                </c:pt>
                <c:pt idx="3557">
                  <c:v>413.05346119074977</c:v>
                </c:pt>
                <c:pt idx="3558">
                  <c:v>414.30626506599748</c:v>
                </c:pt>
                <c:pt idx="3559">
                  <c:v>422.41274710285342</c:v>
                </c:pt>
                <c:pt idx="3560">
                  <c:v>439.83572498776306</c:v>
                </c:pt>
                <c:pt idx="3561">
                  <c:v>448.5564973521918</c:v>
                </c:pt>
                <c:pt idx="3562">
                  <c:v>427.19458116095467</c:v>
                </c:pt>
                <c:pt idx="3563">
                  <c:v>420.10693265770357</c:v>
                </c:pt>
                <c:pt idx="3564">
                  <c:v>425.79982164390202</c:v>
                </c:pt>
                <c:pt idx="3565">
                  <c:v>435.31875129932649</c:v>
                </c:pt>
                <c:pt idx="3566">
                  <c:v>433.20094796077518</c:v>
                </c:pt>
                <c:pt idx="3567">
                  <c:v>445.61280317033345</c:v>
                </c:pt>
                <c:pt idx="3568">
                  <c:v>460.40247851959975</c:v>
                </c:pt>
                <c:pt idx="3569">
                  <c:v>449.55979910667685</c:v>
                </c:pt>
                <c:pt idx="3570">
                  <c:v>437.07922000087945</c:v>
                </c:pt>
                <c:pt idx="3571">
                  <c:v>437.90825297469763</c:v>
                </c:pt>
                <c:pt idx="3572">
                  <c:v>415.5183012469904</c:v>
                </c:pt>
                <c:pt idx="3573">
                  <c:v>412.91871980736869</c:v>
                </c:pt>
                <c:pt idx="3574">
                  <c:v>409.25490486947115</c:v>
                </c:pt>
                <c:pt idx="3575">
                  <c:v>405.91102428520639</c:v>
                </c:pt>
                <c:pt idx="3576">
                  <c:v>405.69666984907195</c:v>
                </c:pt>
                <c:pt idx="3577">
                  <c:v>406.99150961965114</c:v>
                </c:pt>
                <c:pt idx="3578">
                  <c:v>406.83803045047222</c:v>
                </c:pt>
                <c:pt idx="3579">
                  <c:v>413.9261405209179</c:v>
                </c:pt>
                <c:pt idx="3580">
                  <c:v>423.17763205328993</c:v>
                </c:pt>
                <c:pt idx="3581">
                  <c:v>421.7599168094228</c:v>
                </c:pt>
                <c:pt idx="3582">
                  <c:v>421.11941141879515</c:v>
                </c:pt>
                <c:pt idx="3583">
                  <c:v>422.28062635649036</c:v>
                </c:pt>
                <c:pt idx="3584">
                  <c:v>430.30723471712605</c:v>
                </c:pt>
                <c:pt idx="3585">
                  <c:v>436.33072045429117</c:v>
                </c:pt>
                <c:pt idx="3586">
                  <c:v>446.3567359825833</c:v>
                </c:pt>
                <c:pt idx="3587">
                  <c:v>447.50827790513569</c:v>
                </c:pt>
                <c:pt idx="3588">
                  <c:v>457.08472808153954</c:v>
                </c:pt>
                <c:pt idx="3589">
                  <c:v>447.14620689106374</c:v>
                </c:pt>
                <c:pt idx="3590">
                  <c:v>428.23545576998487</c:v>
                </c:pt>
                <c:pt idx="3591">
                  <c:v>419.19868252442438</c:v>
                </c:pt>
                <c:pt idx="3592">
                  <c:v>431.30996001862314</c:v>
                </c:pt>
                <c:pt idx="3593">
                  <c:v>423.20498348617673</c:v>
                </c:pt>
                <c:pt idx="3594">
                  <c:v>424.19534539673884</c:v>
                </c:pt>
                <c:pt idx="3595">
                  <c:v>423.40007222524991</c:v>
                </c:pt>
                <c:pt idx="3596">
                  <c:v>424.61450531031375</c:v>
                </c:pt>
                <c:pt idx="3597">
                  <c:v>418.80831559259872</c:v>
                </c:pt>
                <c:pt idx="3598">
                  <c:v>428.47721525047598</c:v>
                </c:pt>
                <c:pt idx="3599">
                  <c:v>442.92815958902048</c:v>
                </c:pt>
                <c:pt idx="3600">
                  <c:v>437.62313915977069</c:v>
                </c:pt>
                <c:pt idx="3601">
                  <c:v>452.71799432160776</c:v>
                </c:pt>
                <c:pt idx="3602">
                  <c:v>432.18273852381867</c:v>
                </c:pt>
                <c:pt idx="3603">
                  <c:v>432.4545572395603</c:v>
                </c:pt>
                <c:pt idx="3604">
                  <c:v>443.33605860638522</c:v>
                </c:pt>
                <c:pt idx="3605">
                  <c:v>448.82911064340539</c:v>
                </c:pt>
                <c:pt idx="3606">
                  <c:v>457.72748914294931</c:v>
                </c:pt>
                <c:pt idx="3607">
                  <c:v>441.9286968290906</c:v>
                </c:pt>
                <c:pt idx="3608">
                  <c:v>434.09364675507044</c:v>
                </c:pt>
                <c:pt idx="3609">
                  <c:v>423.45485582481177</c:v>
                </c:pt>
                <c:pt idx="3610">
                  <c:v>415.28512788316573</c:v>
                </c:pt>
                <c:pt idx="3611">
                  <c:v>407.58687264167492</c:v>
                </c:pt>
                <c:pt idx="3612">
                  <c:v>398.95285225258624</c:v>
                </c:pt>
                <c:pt idx="3613">
                  <c:v>392.71565093923681</c:v>
                </c:pt>
                <c:pt idx="3614">
                  <c:v>398.16317354832967</c:v>
                </c:pt>
                <c:pt idx="3615">
                  <c:v>404.98198540913762</c:v>
                </c:pt>
                <c:pt idx="3616">
                  <c:v>405.62917913810861</c:v>
                </c:pt>
                <c:pt idx="3617">
                  <c:v>408.51931506148316</c:v>
                </c:pt>
                <c:pt idx="3618">
                  <c:v>414.18313513705607</c:v>
                </c:pt>
                <c:pt idx="3619">
                  <c:v>423.34338633749218</c:v>
                </c:pt>
                <c:pt idx="3620">
                  <c:v>421.80356654989112</c:v>
                </c:pt>
                <c:pt idx="3621">
                  <c:v>422.30541512849459</c:v>
                </c:pt>
                <c:pt idx="3622">
                  <c:v>425.2796680548758</c:v>
                </c:pt>
                <c:pt idx="3623">
                  <c:v>430.63315637299502</c:v>
                </c:pt>
                <c:pt idx="3624">
                  <c:v>444.5339179280075</c:v>
                </c:pt>
                <c:pt idx="3625">
                  <c:v>435.85784508785224</c:v>
                </c:pt>
                <c:pt idx="3626">
                  <c:v>430.72730557077591</c:v>
                </c:pt>
                <c:pt idx="3627">
                  <c:v>429.70413265930756</c:v>
                </c:pt>
                <c:pt idx="3628">
                  <c:v>434.03230615445966</c:v>
                </c:pt>
                <c:pt idx="3629">
                  <c:v>435.63115232859434</c:v>
                </c:pt>
                <c:pt idx="3630">
                  <c:v>425.52629372163642</c:v>
                </c:pt>
                <c:pt idx="3631">
                  <c:v>417.89185114699353</c:v>
                </c:pt>
                <c:pt idx="3632">
                  <c:v>413.38263313595053</c:v>
                </c:pt>
                <c:pt idx="3633">
                  <c:v>409.6241088503478</c:v>
                </c:pt>
                <c:pt idx="3634">
                  <c:v>414.86795762975976</c:v>
                </c:pt>
                <c:pt idx="3635">
                  <c:v>412.78521140064919</c:v>
                </c:pt>
                <c:pt idx="3636">
                  <c:v>413.03680419594889</c:v>
                </c:pt>
                <c:pt idx="3637">
                  <c:v>422.14836698231386</c:v>
                </c:pt>
                <c:pt idx="3638">
                  <c:v>430.46349496737577</c:v>
                </c:pt>
                <c:pt idx="3639">
                  <c:v>438.1756397123437</c:v>
                </c:pt>
                <c:pt idx="3640">
                  <c:v>437.52297623063038</c:v>
                </c:pt>
                <c:pt idx="3641">
                  <c:v>436.02537793179141</c:v>
                </c:pt>
                <c:pt idx="3642">
                  <c:v>437.9238734641981</c:v>
                </c:pt>
                <c:pt idx="3643">
                  <c:v>445.42677284045823</c:v>
                </c:pt>
                <c:pt idx="3644">
                  <c:v>453.87235927974325</c:v>
                </c:pt>
                <c:pt idx="3645">
                  <c:v>453.42228599890029</c:v>
                </c:pt>
                <c:pt idx="3646">
                  <c:v>455.77777498516843</c:v>
                </c:pt>
                <c:pt idx="3647">
                  <c:v>453.08194202638259</c:v>
                </c:pt>
                <c:pt idx="3648">
                  <c:v>431.4648935388073</c:v>
                </c:pt>
                <c:pt idx="3649">
                  <c:v>418.63064454812456</c:v>
                </c:pt>
                <c:pt idx="3650">
                  <c:v>410.26679737914691</c:v>
                </c:pt>
                <c:pt idx="3651">
                  <c:v>414.4955583821253</c:v>
                </c:pt>
                <c:pt idx="3652">
                  <c:v>406.85518028912685</c:v>
                </c:pt>
                <c:pt idx="3653">
                  <c:v>404.94537666325925</c:v>
                </c:pt>
                <c:pt idx="3654">
                  <c:v>401.76804172141084</c:v>
                </c:pt>
                <c:pt idx="3655">
                  <c:v>409.10681324928169</c:v>
                </c:pt>
                <c:pt idx="3656">
                  <c:v>423.94218595995886</c:v>
                </c:pt>
                <c:pt idx="3657">
                  <c:v>423.28705607629547</c:v>
                </c:pt>
                <c:pt idx="3658">
                  <c:v>424.7375622856959</c:v>
                </c:pt>
                <c:pt idx="3659">
                  <c:v>429.03498974105548</c:v>
                </c:pt>
                <c:pt idx="3660">
                  <c:v>427.97527937696594</c:v>
                </c:pt>
                <c:pt idx="3661">
                  <c:v>419.89675422866696</c:v>
                </c:pt>
                <c:pt idx="3662">
                  <c:v>416.51661685210422</c:v>
                </c:pt>
                <c:pt idx="3663">
                  <c:v>414.25998596427564</c:v>
                </c:pt>
                <c:pt idx="3664">
                  <c:v>410.07623671012726</c:v>
                </c:pt>
                <c:pt idx="3665">
                  <c:v>410.0335261000871</c:v>
                </c:pt>
                <c:pt idx="3666">
                  <c:v>416.59617311477882</c:v>
                </c:pt>
                <c:pt idx="3667">
                  <c:v>415.26722081598848</c:v>
                </c:pt>
                <c:pt idx="3668">
                  <c:v>416.08984619770752</c:v>
                </c:pt>
                <c:pt idx="3669">
                  <c:v>413.09607601717408</c:v>
                </c:pt>
                <c:pt idx="3670">
                  <c:v>414.85204258516768</c:v>
                </c:pt>
                <c:pt idx="3671">
                  <c:v>426.28773105191271</c:v>
                </c:pt>
                <c:pt idx="3672">
                  <c:v>430.99744477700762</c:v>
                </c:pt>
                <c:pt idx="3673">
                  <c:v>435.00071079856832</c:v>
                </c:pt>
                <c:pt idx="3674">
                  <c:v>431.49565533605539</c:v>
                </c:pt>
                <c:pt idx="3675">
                  <c:v>424.72503656504625</c:v>
                </c:pt>
                <c:pt idx="3676">
                  <c:v>421.44258711529409</c:v>
                </c:pt>
                <c:pt idx="3677">
                  <c:v>423.49715451190303</c:v>
                </c:pt>
                <c:pt idx="3678">
                  <c:v>428.51993746440434</c:v>
                </c:pt>
                <c:pt idx="3679">
                  <c:v>432.76464240776158</c:v>
                </c:pt>
                <c:pt idx="3680">
                  <c:v>438.20635815664775</c:v>
                </c:pt>
                <c:pt idx="3681">
                  <c:v>433.92018753281855</c:v>
                </c:pt>
                <c:pt idx="3682">
                  <c:v>418.67330859978904</c:v>
                </c:pt>
                <c:pt idx="3683">
                  <c:v>412.6439034611123</c:v>
                </c:pt>
                <c:pt idx="3684">
                  <c:v>407.30428797688597</c:v>
                </c:pt>
                <c:pt idx="3685">
                  <c:v>404.08231429941861</c:v>
                </c:pt>
                <c:pt idx="3686">
                  <c:v>402.18162778425454</c:v>
                </c:pt>
                <c:pt idx="3687">
                  <c:v>401.79107880013748</c:v>
                </c:pt>
                <c:pt idx="3688">
                  <c:v>404.40179434361539</c:v>
                </c:pt>
                <c:pt idx="3689">
                  <c:v>401.93347347023371</c:v>
                </c:pt>
                <c:pt idx="3690">
                  <c:v>403.37361356489407</c:v>
                </c:pt>
                <c:pt idx="3691">
                  <c:v>403.21496932670146</c:v>
                </c:pt>
                <c:pt idx="3692">
                  <c:v>405.34707473714644</c:v>
                </c:pt>
                <c:pt idx="3693">
                  <c:v>407.09847699179289</c:v>
                </c:pt>
                <c:pt idx="3694">
                  <c:v>406.16592616716417</c:v>
                </c:pt>
                <c:pt idx="3695">
                  <c:v>406.94881900673556</c:v>
                </c:pt>
                <c:pt idx="3696">
                  <c:v>410.70381202197842</c:v>
                </c:pt>
                <c:pt idx="3697">
                  <c:v>413.35363793084986</c:v>
                </c:pt>
                <c:pt idx="3698">
                  <c:v>414.25031062113146</c:v>
                </c:pt>
                <c:pt idx="3699">
                  <c:v>414.91429183473758</c:v>
                </c:pt>
                <c:pt idx="3700">
                  <c:v>414.5805574565108</c:v>
                </c:pt>
                <c:pt idx="3701">
                  <c:v>405.08432370497724</c:v>
                </c:pt>
                <c:pt idx="3702">
                  <c:v>403.26051045519301</c:v>
                </c:pt>
                <c:pt idx="3703">
                  <c:v>400.83509084134096</c:v>
                </c:pt>
                <c:pt idx="3704">
                  <c:v>398.1444883753968</c:v>
                </c:pt>
                <c:pt idx="3705">
                  <c:v>398.31077617372</c:v>
                </c:pt>
                <c:pt idx="3706">
                  <c:v>397.9741513154263</c:v>
                </c:pt>
                <c:pt idx="3707">
                  <c:v>399.26138218600568</c:v>
                </c:pt>
                <c:pt idx="3708">
                  <c:v>398.97714074861972</c:v>
                </c:pt>
                <c:pt idx="3709">
                  <c:v>397.41179784050263</c:v>
                </c:pt>
                <c:pt idx="3710">
                  <c:v>399.56787994537791</c:v>
                </c:pt>
                <c:pt idx="3711">
                  <c:v>404.19350749496908</c:v>
                </c:pt>
                <c:pt idx="3712">
                  <c:v>408.81959166147669</c:v>
                </c:pt>
                <c:pt idx="3713">
                  <c:v>412.91269936013714</c:v>
                </c:pt>
                <c:pt idx="3714">
                  <c:v>410.41919569857976</c:v>
                </c:pt>
                <c:pt idx="3715">
                  <c:v>409.15042011690269</c:v>
                </c:pt>
                <c:pt idx="3716">
                  <c:v>417.60589143026567</c:v>
                </c:pt>
                <c:pt idx="3717">
                  <c:v>427.75392344032679</c:v>
                </c:pt>
                <c:pt idx="3718">
                  <c:v>431.84526322707842</c:v>
                </c:pt>
                <c:pt idx="3719">
                  <c:v>433.46593733157209</c:v>
                </c:pt>
                <c:pt idx="3720">
                  <c:v>427.18913966237113</c:v>
                </c:pt>
                <c:pt idx="3721">
                  <c:v>407.30407127028928</c:v>
                </c:pt>
                <c:pt idx="3722">
                  <c:v>404.46657634722396</c:v>
                </c:pt>
                <c:pt idx="3723">
                  <c:v>401.91476412843508</c:v>
                </c:pt>
                <c:pt idx="3724">
                  <c:v>397.44040111166998</c:v>
                </c:pt>
                <c:pt idx="3725">
                  <c:v>395.74594072044181</c:v>
                </c:pt>
                <c:pt idx="3726">
                  <c:v>393.51210169392283</c:v>
                </c:pt>
                <c:pt idx="3727">
                  <c:v>394.9204481540815</c:v>
                </c:pt>
                <c:pt idx="3728">
                  <c:v>395.20217513873496</c:v>
                </c:pt>
                <c:pt idx="3729">
                  <c:v>394.49975878994411</c:v>
                </c:pt>
                <c:pt idx="3730">
                  <c:v>395.95006476778303</c:v>
                </c:pt>
                <c:pt idx="3731">
                  <c:v>405.32550825322227</c:v>
                </c:pt>
                <c:pt idx="3732">
                  <c:v>414.81803936823172</c:v>
                </c:pt>
                <c:pt idx="3733">
                  <c:v>421.95750753089544</c:v>
                </c:pt>
                <c:pt idx="3734">
                  <c:v>428.9255107416954</c:v>
                </c:pt>
                <c:pt idx="3735">
                  <c:v>447.04405417373926</c:v>
                </c:pt>
                <c:pt idx="3736">
                  <c:v>482.70042627072769</c:v>
                </c:pt>
                <c:pt idx="3737">
                  <c:v>474.49923119675378</c:v>
                </c:pt>
                <c:pt idx="3738">
                  <c:v>472.19723196555964</c:v>
                </c:pt>
                <c:pt idx="3739">
                  <c:v>460.15386446449736</c:v>
                </c:pt>
                <c:pt idx="3740">
                  <c:v>425.55776556948138</c:v>
                </c:pt>
                <c:pt idx="3741">
                  <c:v>397.15334732595761</c:v>
                </c:pt>
                <c:pt idx="3742">
                  <c:v>391.60964311655749</c:v>
                </c:pt>
                <c:pt idx="3743">
                  <c:v>393.38625757227317</c:v>
                </c:pt>
                <c:pt idx="3744">
                  <c:v>391.57522538347723</c:v>
                </c:pt>
                <c:pt idx="3745">
                  <c:v>389.12692291241916</c:v>
                </c:pt>
                <c:pt idx="3746">
                  <c:v>391.32410634656503</c:v>
                </c:pt>
                <c:pt idx="3747">
                  <c:v>392.53176001091288</c:v>
                </c:pt>
                <c:pt idx="3748">
                  <c:v>393.48926100484664</c:v>
                </c:pt>
                <c:pt idx="3749">
                  <c:v>397.65923339717881</c:v>
                </c:pt>
                <c:pt idx="3750">
                  <c:v>399.76589447046933</c:v>
                </c:pt>
                <c:pt idx="3751">
                  <c:v>413.60298545549529</c:v>
                </c:pt>
                <c:pt idx="3752">
                  <c:v>424.37545694426115</c:v>
                </c:pt>
                <c:pt idx="3753">
                  <c:v>437.95040127543297</c:v>
                </c:pt>
                <c:pt idx="3754">
                  <c:v>441.25091106040873</c:v>
                </c:pt>
                <c:pt idx="3755">
                  <c:v>447.76289026132099</c:v>
                </c:pt>
                <c:pt idx="3756">
                  <c:v>468.01875876197357</c:v>
                </c:pt>
                <c:pt idx="3757">
                  <c:v>479.60993888217723</c:v>
                </c:pt>
                <c:pt idx="3758">
                  <c:v>475.09291962345566</c:v>
                </c:pt>
                <c:pt idx="3759">
                  <c:v>470.58675633689921</c:v>
                </c:pt>
                <c:pt idx="3760">
                  <c:v>445.67635598595274</c:v>
                </c:pt>
                <c:pt idx="3761">
                  <c:v>426.37259361396571</c:v>
                </c:pt>
                <c:pt idx="3762">
                  <c:v>422.85731976064994</c:v>
                </c:pt>
                <c:pt idx="3763">
                  <c:v>415.40274178294862</c:v>
                </c:pt>
                <c:pt idx="3764">
                  <c:v>403.39069711519932</c:v>
                </c:pt>
                <c:pt idx="3765">
                  <c:v>401.50878881013136</c:v>
                </c:pt>
                <c:pt idx="3766">
                  <c:v>403.26757494411629</c:v>
                </c:pt>
                <c:pt idx="3767">
                  <c:v>403.01623933296264</c:v>
                </c:pt>
                <c:pt idx="3768">
                  <c:v>403.18468875747948</c:v>
                </c:pt>
                <c:pt idx="3769">
                  <c:v>405.46022615061059</c:v>
                </c:pt>
                <c:pt idx="3770">
                  <c:v>409.68835635838082</c:v>
                </c:pt>
                <c:pt idx="3771">
                  <c:v>427.52255925281804</c:v>
                </c:pt>
                <c:pt idx="3772">
                  <c:v>437.92764258145093</c:v>
                </c:pt>
                <c:pt idx="3773">
                  <c:v>451.24675992341912</c:v>
                </c:pt>
                <c:pt idx="3774">
                  <c:v>444.53024193002523</c:v>
                </c:pt>
                <c:pt idx="3775">
                  <c:v>451.97171953048428</c:v>
                </c:pt>
                <c:pt idx="3776">
                  <c:v>454.01610627654986</c:v>
                </c:pt>
                <c:pt idx="3777">
                  <c:v>451.67704688809749</c:v>
                </c:pt>
                <c:pt idx="3778">
                  <c:v>469.82280836883331</c:v>
                </c:pt>
                <c:pt idx="3779">
                  <c:v>476.83874431635894</c:v>
                </c:pt>
                <c:pt idx="3780">
                  <c:v>428.25521104457636</c:v>
                </c:pt>
                <c:pt idx="3781">
                  <c:v>394.4335811581488</c:v>
                </c:pt>
                <c:pt idx="3782">
                  <c:v>396.24671359438582</c:v>
                </c:pt>
                <c:pt idx="3783">
                  <c:v>398.38315275305774</c:v>
                </c:pt>
                <c:pt idx="3784">
                  <c:v>406.74705225581113</c:v>
                </c:pt>
                <c:pt idx="3785">
                  <c:v>406.10336368662286</c:v>
                </c:pt>
                <c:pt idx="3786">
                  <c:v>405.10081900568537</c:v>
                </c:pt>
                <c:pt idx="3787">
                  <c:v>404.92496247585382</c:v>
                </c:pt>
                <c:pt idx="3788">
                  <c:v>409.04089248144442</c:v>
                </c:pt>
                <c:pt idx="3789">
                  <c:v>421.11944417469476</c:v>
                </c:pt>
                <c:pt idx="3790">
                  <c:v>432.9489563524603</c:v>
                </c:pt>
                <c:pt idx="3791">
                  <c:v>439.62635845349274</c:v>
                </c:pt>
                <c:pt idx="3792">
                  <c:v>466.80253563877955</c:v>
                </c:pt>
                <c:pt idx="3793">
                  <c:v>447.24610324631044</c:v>
                </c:pt>
                <c:pt idx="3794">
                  <c:v>426.25507192767964</c:v>
                </c:pt>
                <c:pt idx="3795">
                  <c:v>424.18201109323485</c:v>
                </c:pt>
                <c:pt idx="3796">
                  <c:v>425.93545792435253</c:v>
                </c:pt>
                <c:pt idx="3797">
                  <c:v>428.68573482516024</c:v>
                </c:pt>
                <c:pt idx="3798">
                  <c:v>407.19097094425319</c:v>
                </c:pt>
                <c:pt idx="3799">
                  <c:v>398.07609094884725</c:v>
                </c:pt>
                <c:pt idx="3800">
                  <c:v>396.84273910425452</c:v>
                </c:pt>
                <c:pt idx="3801">
                  <c:v>399.33173860253487</c:v>
                </c:pt>
                <c:pt idx="3802">
                  <c:v>398.5289690695173</c:v>
                </c:pt>
                <c:pt idx="3803">
                  <c:v>399.29015532009322</c:v>
                </c:pt>
                <c:pt idx="3804">
                  <c:v>396.96605399513817</c:v>
                </c:pt>
                <c:pt idx="3805">
                  <c:v>393.93026406550581</c:v>
                </c:pt>
                <c:pt idx="3806">
                  <c:v>401.1366304004232</c:v>
                </c:pt>
                <c:pt idx="3807">
                  <c:v>402.52537305874165</c:v>
                </c:pt>
                <c:pt idx="3808">
                  <c:v>405.02458339435896</c:v>
                </c:pt>
                <c:pt idx="3809">
                  <c:v>420.61730192330651</c:v>
                </c:pt>
                <c:pt idx="3810">
                  <c:v>416.43550419447547</c:v>
                </c:pt>
                <c:pt idx="3811">
                  <c:v>429.01515754987628</c:v>
                </c:pt>
                <c:pt idx="3812">
                  <c:v>429.06698840524842</c:v>
                </c:pt>
                <c:pt idx="3813">
                  <c:v>463.2501457109575</c:v>
                </c:pt>
                <c:pt idx="3814">
                  <c:v>479.3138022097902</c:v>
                </c:pt>
                <c:pt idx="3815">
                  <c:v>463.64561454427326</c:v>
                </c:pt>
                <c:pt idx="3816">
                  <c:v>459.66818026818078</c:v>
                </c:pt>
                <c:pt idx="3817">
                  <c:v>463.11979144785749</c:v>
                </c:pt>
                <c:pt idx="3818">
                  <c:v>461.43759096476361</c:v>
                </c:pt>
                <c:pt idx="3819">
                  <c:v>430.36501311441089</c:v>
                </c:pt>
                <c:pt idx="3820">
                  <c:v>410.59955247634394</c:v>
                </c:pt>
                <c:pt idx="3821">
                  <c:v>405.28551966884191</c:v>
                </c:pt>
                <c:pt idx="3822">
                  <c:v>405.59616724269597</c:v>
                </c:pt>
                <c:pt idx="3823">
                  <c:v>404.42702834985954</c:v>
                </c:pt>
                <c:pt idx="3824">
                  <c:v>403.39553713624025</c:v>
                </c:pt>
                <c:pt idx="3825">
                  <c:v>405.29944622155693</c:v>
                </c:pt>
                <c:pt idx="3826">
                  <c:v>404.711141180531</c:v>
                </c:pt>
                <c:pt idx="3827">
                  <c:v>403.4696429083138</c:v>
                </c:pt>
                <c:pt idx="3828">
                  <c:v>404.52451669066772</c:v>
                </c:pt>
                <c:pt idx="3829">
                  <c:v>413.21851792944767</c:v>
                </c:pt>
                <c:pt idx="3830">
                  <c:v>417.14142754165601</c:v>
                </c:pt>
                <c:pt idx="3831">
                  <c:v>424.20396258203982</c:v>
                </c:pt>
                <c:pt idx="3832">
                  <c:v>432.22472182170509</c:v>
                </c:pt>
                <c:pt idx="3833">
                  <c:v>442.64189193499578</c:v>
                </c:pt>
                <c:pt idx="3834">
                  <c:v>453.62883667870426</c:v>
                </c:pt>
                <c:pt idx="3835">
                  <c:v>457.27248787441141</c:v>
                </c:pt>
                <c:pt idx="3836">
                  <c:v>468.99314202716761</c:v>
                </c:pt>
                <c:pt idx="3837">
                  <c:v>469.56071801351993</c:v>
                </c:pt>
                <c:pt idx="3838">
                  <c:v>442.80059863702735</c:v>
                </c:pt>
                <c:pt idx="3839">
                  <c:v>405.30946230987905</c:v>
                </c:pt>
                <c:pt idx="3840">
                  <c:v>400.41496539154565</c:v>
                </c:pt>
                <c:pt idx="3841">
                  <c:v>400.42758683377315</c:v>
                </c:pt>
                <c:pt idx="3842">
                  <c:v>397.16726150263128</c:v>
                </c:pt>
                <c:pt idx="3843">
                  <c:v>397.99557273224843</c:v>
                </c:pt>
                <c:pt idx="3844">
                  <c:v>399.14363783564897</c:v>
                </c:pt>
                <c:pt idx="3845">
                  <c:v>404.16591109858228</c:v>
                </c:pt>
                <c:pt idx="3846">
                  <c:v>415.025613340002</c:v>
                </c:pt>
                <c:pt idx="3847">
                  <c:v>415.72521198403246</c:v>
                </c:pt>
                <c:pt idx="3848">
                  <c:v>417.25237274835143</c:v>
                </c:pt>
                <c:pt idx="3849">
                  <c:v>420.82825825633341</c:v>
                </c:pt>
                <c:pt idx="3850">
                  <c:v>426.93808022470705</c:v>
                </c:pt>
                <c:pt idx="3851">
                  <c:v>430.09570985916827</c:v>
                </c:pt>
                <c:pt idx="3852">
                  <c:v>426.41257505318464</c:v>
                </c:pt>
                <c:pt idx="3853">
                  <c:v>424.27489594527799</c:v>
                </c:pt>
                <c:pt idx="3854">
                  <c:v>418.5763993681532</c:v>
                </c:pt>
                <c:pt idx="3855">
                  <c:v>413.17701316342334</c:v>
                </c:pt>
                <c:pt idx="3856">
                  <c:v>406.17892161095085</c:v>
                </c:pt>
                <c:pt idx="3857">
                  <c:v>400.2228574919472</c:v>
                </c:pt>
                <c:pt idx="3858">
                  <c:v>400.51090423840679</c:v>
                </c:pt>
                <c:pt idx="3859">
                  <c:v>399.84414469514007</c:v>
                </c:pt>
                <c:pt idx="3860">
                  <c:v>401.99677036805434</c:v>
                </c:pt>
                <c:pt idx="3861">
                  <c:v>403.04113359326999</c:v>
                </c:pt>
                <c:pt idx="3862">
                  <c:v>411.95313860762298</c:v>
                </c:pt>
                <c:pt idx="3863">
                  <c:v>423.70093112500558</c:v>
                </c:pt>
                <c:pt idx="3864">
                  <c:v>421.44113091857247</c:v>
                </c:pt>
                <c:pt idx="3865">
                  <c:v>431.60452332087533</c:v>
                </c:pt>
                <c:pt idx="3866">
                  <c:v>441.97144055789499</c:v>
                </c:pt>
                <c:pt idx="3867">
                  <c:v>435.19935030710565</c:v>
                </c:pt>
                <c:pt idx="3868">
                  <c:v>420.09713916579011</c:v>
                </c:pt>
                <c:pt idx="3869">
                  <c:v>423.29861714043545</c:v>
                </c:pt>
                <c:pt idx="3870">
                  <c:v>424.31764292612877</c:v>
                </c:pt>
                <c:pt idx="3871">
                  <c:v>420.25551161602323</c:v>
                </c:pt>
                <c:pt idx="3872">
                  <c:v>419.87659240536595</c:v>
                </c:pt>
                <c:pt idx="3873">
                  <c:v>413.27093890646614</c:v>
                </c:pt>
                <c:pt idx="3874">
                  <c:v>408.24555316149741</c:v>
                </c:pt>
                <c:pt idx="3875">
                  <c:v>399.88166256386171</c:v>
                </c:pt>
                <c:pt idx="3876">
                  <c:v>395.9446813100563</c:v>
                </c:pt>
                <c:pt idx="3877">
                  <c:v>394.51103578677885</c:v>
                </c:pt>
                <c:pt idx="3878">
                  <c:v>393.03856318918054</c:v>
                </c:pt>
                <c:pt idx="3879">
                  <c:v>392.94629133221753</c:v>
                </c:pt>
                <c:pt idx="3880">
                  <c:v>392.54402369104565</c:v>
                </c:pt>
                <c:pt idx="3881">
                  <c:v>392.24583875939214</c:v>
                </c:pt>
                <c:pt idx="3882">
                  <c:v>392.29061289042698</c:v>
                </c:pt>
                <c:pt idx="3883">
                  <c:v>397.61012423188026</c:v>
                </c:pt>
                <c:pt idx="3884">
                  <c:v>405.18416815857654</c:v>
                </c:pt>
                <c:pt idx="3885">
                  <c:v>407.78114887321948</c:v>
                </c:pt>
                <c:pt idx="3886">
                  <c:v>408.08830134877752</c:v>
                </c:pt>
                <c:pt idx="3887">
                  <c:v>408.5894247554819</c:v>
                </c:pt>
                <c:pt idx="3888">
                  <c:v>422.58798835396379</c:v>
                </c:pt>
                <c:pt idx="3889">
                  <c:v>424.43106367474036</c:v>
                </c:pt>
                <c:pt idx="3890">
                  <c:v>426.00214725978225</c:v>
                </c:pt>
                <c:pt idx="3891">
                  <c:v>427.785871657011</c:v>
                </c:pt>
                <c:pt idx="3892">
                  <c:v>419.8517166156376</c:v>
                </c:pt>
                <c:pt idx="3893">
                  <c:v>409.53526388112766</c:v>
                </c:pt>
                <c:pt idx="3894">
                  <c:v>407.32650243851458</c:v>
                </c:pt>
                <c:pt idx="3895">
                  <c:v>404.99878931716177</c:v>
                </c:pt>
                <c:pt idx="3896">
                  <c:v>401.88256442351451</c:v>
                </c:pt>
                <c:pt idx="3897">
                  <c:v>399.79536365901214</c:v>
                </c:pt>
                <c:pt idx="3898">
                  <c:v>398.18861795087594</c:v>
                </c:pt>
                <c:pt idx="3899">
                  <c:v>397.86081293078774</c:v>
                </c:pt>
                <c:pt idx="3900">
                  <c:v>396.98470174995202</c:v>
                </c:pt>
                <c:pt idx="3901">
                  <c:v>395.47493642885826</c:v>
                </c:pt>
                <c:pt idx="3902">
                  <c:v>395.79496313304014</c:v>
                </c:pt>
                <c:pt idx="3903">
                  <c:v>402.62323762613443</c:v>
                </c:pt>
                <c:pt idx="3904">
                  <c:v>410.77140128076252</c:v>
                </c:pt>
                <c:pt idx="3905">
                  <c:v>416.12767998493558</c:v>
                </c:pt>
                <c:pt idx="3906">
                  <c:v>414.29286913971833</c:v>
                </c:pt>
                <c:pt idx="3907">
                  <c:v>425.21051392406758</c:v>
                </c:pt>
                <c:pt idx="3908">
                  <c:v>441.941896011246</c:v>
                </c:pt>
                <c:pt idx="3909">
                  <c:v>450.93431664501355</c:v>
                </c:pt>
                <c:pt idx="3910">
                  <c:v>452.35835969334255</c:v>
                </c:pt>
                <c:pt idx="3911">
                  <c:v>452.45414944260312</c:v>
                </c:pt>
                <c:pt idx="3912">
                  <c:v>447.16588167262483</c:v>
                </c:pt>
                <c:pt idx="3913">
                  <c:v>420.34829915152307</c:v>
                </c:pt>
                <c:pt idx="3914">
                  <c:v>412.81191930378884</c:v>
                </c:pt>
                <c:pt idx="3915">
                  <c:v>406.74899303359956</c:v>
                </c:pt>
                <c:pt idx="3916">
                  <c:v>394.84408152753275</c:v>
                </c:pt>
                <c:pt idx="3917">
                  <c:v>396.15885167406054</c:v>
                </c:pt>
                <c:pt idx="3918">
                  <c:v>396.79387547765936</c:v>
                </c:pt>
                <c:pt idx="3919">
                  <c:v>394.96066153837859</c:v>
                </c:pt>
                <c:pt idx="3920">
                  <c:v>394.23183196315654</c:v>
                </c:pt>
                <c:pt idx="3921">
                  <c:v>392.13618337079055</c:v>
                </c:pt>
                <c:pt idx="3922">
                  <c:v>396.08100889427436</c:v>
                </c:pt>
                <c:pt idx="3923">
                  <c:v>402.38210681365319</c:v>
                </c:pt>
                <c:pt idx="3924">
                  <c:v>409.22591888618524</c:v>
                </c:pt>
                <c:pt idx="3925">
                  <c:v>416.86026399521836</c:v>
                </c:pt>
                <c:pt idx="3926">
                  <c:v>409.2512123803964</c:v>
                </c:pt>
                <c:pt idx="3927">
                  <c:v>423.286125642157</c:v>
                </c:pt>
                <c:pt idx="3928">
                  <c:v>452.89073462961443</c:v>
                </c:pt>
                <c:pt idx="3929">
                  <c:v>454.32263450811519</c:v>
                </c:pt>
                <c:pt idx="3930">
                  <c:v>450.96192974238085</c:v>
                </c:pt>
                <c:pt idx="3931">
                  <c:v>467.0581812591472</c:v>
                </c:pt>
                <c:pt idx="3932">
                  <c:v>486.72892434318868</c:v>
                </c:pt>
                <c:pt idx="3933">
                  <c:v>443.98567624632994</c:v>
                </c:pt>
                <c:pt idx="3934">
                  <c:v>425.2874908984403</c:v>
                </c:pt>
                <c:pt idx="3935">
                  <c:v>409.37509281087307</c:v>
                </c:pt>
                <c:pt idx="3936">
                  <c:v>401.72537213617954</c:v>
                </c:pt>
                <c:pt idx="3937">
                  <c:v>404.49541221569467</c:v>
                </c:pt>
                <c:pt idx="3938">
                  <c:v>402.01667947534696</c:v>
                </c:pt>
                <c:pt idx="3939">
                  <c:v>403.63312119413132</c:v>
                </c:pt>
                <c:pt idx="3940">
                  <c:v>403.13471632746041</c:v>
                </c:pt>
                <c:pt idx="3941">
                  <c:v>396.89741428950418</c:v>
                </c:pt>
                <c:pt idx="3942">
                  <c:v>395.13719589252344</c:v>
                </c:pt>
                <c:pt idx="3943">
                  <c:v>396.23639415929046</c:v>
                </c:pt>
                <c:pt idx="3944">
                  <c:v>401.23008073761366</c:v>
                </c:pt>
                <c:pt idx="3945">
                  <c:v>403.81760806869914</c:v>
                </c:pt>
                <c:pt idx="3946">
                  <c:v>405.04651292529252</c:v>
                </c:pt>
                <c:pt idx="3947">
                  <c:v>400.10453072647709</c:v>
                </c:pt>
                <c:pt idx="3948">
                  <c:v>399.22602331854029</c:v>
                </c:pt>
                <c:pt idx="3949">
                  <c:v>400.70669780942279</c:v>
                </c:pt>
                <c:pt idx="3950">
                  <c:v>401.2959983485743</c:v>
                </c:pt>
                <c:pt idx="3951">
                  <c:v>402.85901385103841</c:v>
                </c:pt>
                <c:pt idx="3952">
                  <c:v>405.95334399896251</c:v>
                </c:pt>
                <c:pt idx="3953">
                  <c:v>403.83713799065549</c:v>
                </c:pt>
                <c:pt idx="3954">
                  <c:v>401.19758412581575</c:v>
                </c:pt>
                <c:pt idx="3955">
                  <c:v>399.65437282001187</c:v>
                </c:pt>
                <c:pt idx="3956">
                  <c:v>398.21438266134192</c:v>
                </c:pt>
                <c:pt idx="3957">
                  <c:v>397.95527199915955</c:v>
                </c:pt>
                <c:pt idx="3958">
                  <c:v>397.89609635747934</c:v>
                </c:pt>
                <c:pt idx="3959">
                  <c:v>398.30775546216097</c:v>
                </c:pt>
                <c:pt idx="3960">
                  <c:v>396.1525412886736</c:v>
                </c:pt>
                <c:pt idx="3961">
                  <c:v>396.82449007249591</c:v>
                </c:pt>
                <c:pt idx="3962">
                  <c:v>397.33521763728339</c:v>
                </c:pt>
                <c:pt idx="3963">
                  <c:v>403.09172548327956</c:v>
                </c:pt>
                <c:pt idx="3964">
                  <c:v>409.33679543157609</c:v>
                </c:pt>
                <c:pt idx="3965">
                  <c:v>413.7852061417467</c:v>
                </c:pt>
                <c:pt idx="3966">
                  <c:v>415.52351021415745</c:v>
                </c:pt>
                <c:pt idx="3967">
                  <c:v>414.96105862518976</c:v>
                </c:pt>
                <c:pt idx="3968">
                  <c:v>415.6674764221313</c:v>
                </c:pt>
                <c:pt idx="3969">
                  <c:v>422.67664434527995</c:v>
                </c:pt>
                <c:pt idx="3970">
                  <c:v>437.9908229500067</c:v>
                </c:pt>
                <c:pt idx="3971">
                  <c:v>454.44481288856252</c:v>
                </c:pt>
                <c:pt idx="3972">
                  <c:v>462.1572618575907</c:v>
                </c:pt>
                <c:pt idx="3973">
                  <c:v>412.95735883569904</c:v>
                </c:pt>
                <c:pt idx="3974">
                  <c:v>405.53779794647244</c:v>
                </c:pt>
                <c:pt idx="3975">
                  <c:v>400.4263100625796</c:v>
                </c:pt>
                <c:pt idx="3976">
                  <c:v>396.05331173640775</c:v>
                </c:pt>
                <c:pt idx="3977">
                  <c:v>396.07328974823133</c:v>
                </c:pt>
                <c:pt idx="3978">
                  <c:v>395.93949490081752</c:v>
                </c:pt>
                <c:pt idx="3979">
                  <c:v>396.61663909631477</c:v>
                </c:pt>
                <c:pt idx="3980">
                  <c:v>394.85728849841763</c:v>
                </c:pt>
                <c:pt idx="3981">
                  <c:v>395.79815633712587</c:v>
                </c:pt>
                <c:pt idx="3982">
                  <c:v>396.33215713502261</c:v>
                </c:pt>
                <c:pt idx="3983">
                  <c:v>408.56389220439667</c:v>
                </c:pt>
                <c:pt idx="3984">
                  <c:v>411.28926341668932</c:v>
                </c:pt>
                <c:pt idx="3985">
                  <c:v>410.59075328602984</c:v>
                </c:pt>
                <c:pt idx="3986">
                  <c:v>434.06448559248787</c:v>
                </c:pt>
                <c:pt idx="3987">
                  <c:v>437.59848856404352</c:v>
                </c:pt>
                <c:pt idx="3988">
                  <c:v>482.78759114098864</c:v>
                </c:pt>
                <c:pt idx="3989">
                  <c:v>490.61374924724379</c:v>
                </c:pt>
                <c:pt idx="3990">
                  <c:v>492.26336242845667</c:v>
                </c:pt>
                <c:pt idx="3991">
                  <c:v>473.03591467180775</c:v>
                </c:pt>
                <c:pt idx="3992">
                  <c:v>468.02302836811594</c:v>
                </c:pt>
                <c:pt idx="3993">
                  <c:v>403.90136054055762</c:v>
                </c:pt>
                <c:pt idx="3994">
                  <c:v>401.33141935915506</c:v>
                </c:pt>
                <c:pt idx="3995">
                  <c:v>394.30162469751377</c:v>
                </c:pt>
                <c:pt idx="3996">
                  <c:v>395.21833690970755</c:v>
                </c:pt>
                <c:pt idx="3997">
                  <c:v>393.63157606829679</c:v>
                </c:pt>
                <c:pt idx="3998">
                  <c:v>394.38354677412502</c:v>
                </c:pt>
                <c:pt idx="3999">
                  <c:v>394.22957684433311</c:v>
                </c:pt>
                <c:pt idx="4000">
                  <c:v>395.36583544337981</c:v>
                </c:pt>
                <c:pt idx="4001">
                  <c:v>395.73914991365911</c:v>
                </c:pt>
                <c:pt idx="4002">
                  <c:v>396.98408525578537</c:v>
                </c:pt>
                <c:pt idx="4003">
                  <c:v>408.68747829184429</c:v>
                </c:pt>
                <c:pt idx="4004">
                  <c:v>412.74515802748664</c:v>
                </c:pt>
                <c:pt idx="4005">
                  <c:v>417.61869581430273</c:v>
                </c:pt>
                <c:pt idx="4006">
                  <c:v>424.84280831185202</c:v>
                </c:pt>
                <c:pt idx="4007">
                  <c:v>428.42290589337927</c:v>
                </c:pt>
                <c:pt idx="4008">
                  <c:v>431.56419881024709</c:v>
                </c:pt>
                <c:pt idx="4009">
                  <c:v>431.47458426363141</c:v>
                </c:pt>
                <c:pt idx="4010">
                  <c:v>431.44515453092856</c:v>
                </c:pt>
                <c:pt idx="4011">
                  <c:v>426.93399621784459</c:v>
                </c:pt>
                <c:pt idx="4012">
                  <c:v>423.91512293610123</c:v>
                </c:pt>
                <c:pt idx="4013">
                  <c:v>415.69614951986</c:v>
                </c:pt>
                <c:pt idx="4014">
                  <c:v>409.24784100825178</c:v>
                </c:pt>
                <c:pt idx="4015">
                  <c:v>411.6919148373189</c:v>
                </c:pt>
                <c:pt idx="4016">
                  <c:v>414.28214854108438</c:v>
                </c:pt>
                <c:pt idx="4017">
                  <c:v>413.18127307690406</c:v>
                </c:pt>
                <c:pt idx="4018">
                  <c:v>408.28564586787513</c:v>
                </c:pt>
                <c:pt idx="4019">
                  <c:v>399.11684731063116</c:v>
                </c:pt>
                <c:pt idx="4020">
                  <c:v>403.12409159208107</c:v>
                </c:pt>
                <c:pt idx="4021">
                  <c:v>406.49904874566528</c:v>
                </c:pt>
                <c:pt idx="4022">
                  <c:v>409.65321753055099</c:v>
                </c:pt>
                <c:pt idx="4023">
                  <c:v>417.72385261231329</c:v>
                </c:pt>
                <c:pt idx="4024">
                  <c:v>412.37987838917962</c:v>
                </c:pt>
                <c:pt idx="4025">
                  <c:v>408.2465693431916</c:v>
                </c:pt>
                <c:pt idx="4026">
                  <c:v>404.82793689962614</c:v>
                </c:pt>
                <c:pt idx="4027">
                  <c:v>405.90986554362235</c:v>
                </c:pt>
                <c:pt idx="4028">
                  <c:v>408.90629133792498</c:v>
                </c:pt>
                <c:pt idx="4029">
                  <c:v>403.4909691113287</c:v>
                </c:pt>
                <c:pt idx="4030">
                  <c:v>407.21042335836944</c:v>
                </c:pt>
                <c:pt idx="4031">
                  <c:v>406.89473905155262</c:v>
                </c:pt>
                <c:pt idx="4032">
                  <c:v>406.34054222301535</c:v>
                </c:pt>
                <c:pt idx="4033">
                  <c:v>399.55993946018253</c:v>
                </c:pt>
                <c:pt idx="4034">
                  <c:v>396.95464420204024</c:v>
                </c:pt>
                <c:pt idx="4035">
                  <c:v>395.10423759138365</c:v>
                </c:pt>
                <c:pt idx="4036">
                  <c:v>394.35272802338193</c:v>
                </c:pt>
                <c:pt idx="4037">
                  <c:v>395.2394647629261</c:v>
                </c:pt>
                <c:pt idx="4038">
                  <c:v>395.15357350442025</c:v>
                </c:pt>
                <c:pt idx="4039">
                  <c:v>393.52380051646475</c:v>
                </c:pt>
                <c:pt idx="4040">
                  <c:v>393.71647420293198</c:v>
                </c:pt>
                <c:pt idx="4041">
                  <c:v>394.92522139675691</c:v>
                </c:pt>
                <c:pt idx="4042">
                  <c:v>395.03712432021035</c:v>
                </c:pt>
                <c:pt idx="4043">
                  <c:v>400.24003546452548</c:v>
                </c:pt>
                <c:pt idx="4044">
                  <c:v>404.46525860456597</c:v>
                </c:pt>
                <c:pt idx="4045">
                  <c:v>407.26274041859682</c:v>
                </c:pt>
                <c:pt idx="4046">
                  <c:v>406.82725222869669</c:v>
                </c:pt>
                <c:pt idx="4047">
                  <c:v>408.89452030663102</c:v>
                </c:pt>
                <c:pt idx="4048">
                  <c:v>419.86500064754398</c:v>
                </c:pt>
                <c:pt idx="4049">
                  <c:v>417.31625289462846</c:v>
                </c:pt>
                <c:pt idx="4050">
                  <c:v>422.67741058211095</c:v>
                </c:pt>
                <c:pt idx="4051">
                  <c:v>429.52343836873285</c:v>
                </c:pt>
                <c:pt idx="4052">
                  <c:v>429.2672915420132</c:v>
                </c:pt>
                <c:pt idx="4053">
                  <c:v>408.28685523398337</c:v>
                </c:pt>
                <c:pt idx="4054">
                  <c:v>402.70652281565685</c:v>
                </c:pt>
                <c:pt idx="4055">
                  <c:v>403.30209741824689</c:v>
                </c:pt>
                <c:pt idx="4056">
                  <c:v>399.02620480911463</c:v>
                </c:pt>
                <c:pt idx="4057">
                  <c:v>402.20932928881228</c:v>
                </c:pt>
                <c:pt idx="4058">
                  <c:v>402.17627845470383</c:v>
                </c:pt>
                <c:pt idx="4059">
                  <c:v>401.36979697081722</c:v>
                </c:pt>
                <c:pt idx="4060">
                  <c:v>398.29029003617455</c:v>
                </c:pt>
                <c:pt idx="4061">
                  <c:v>397.9493577286795</c:v>
                </c:pt>
                <c:pt idx="4062">
                  <c:v>399.84836247855651</c:v>
                </c:pt>
                <c:pt idx="4063">
                  <c:v>403.77706943324716</c:v>
                </c:pt>
                <c:pt idx="4064">
                  <c:v>410.65186801771239</c:v>
                </c:pt>
                <c:pt idx="4065">
                  <c:v>415.99989088323093</c:v>
                </c:pt>
                <c:pt idx="4066">
                  <c:v>416.7128647491283</c:v>
                </c:pt>
                <c:pt idx="4067">
                  <c:v>424.09970003154842</c:v>
                </c:pt>
                <c:pt idx="4068">
                  <c:v>425.37460537784517</c:v>
                </c:pt>
                <c:pt idx="4069">
                  <c:v>431.0757097139599</c:v>
                </c:pt>
                <c:pt idx="4070">
                  <c:v>438.29508128116908</c:v>
                </c:pt>
                <c:pt idx="4071">
                  <c:v>443.59369580136934</c:v>
                </c:pt>
                <c:pt idx="4072">
                  <c:v>430.99856540923207</c:v>
                </c:pt>
                <c:pt idx="4073">
                  <c:v>407.44229702082379</c:v>
                </c:pt>
                <c:pt idx="4074">
                  <c:v>393.64854059670932</c:v>
                </c:pt>
                <c:pt idx="4075">
                  <c:v>393.00877597420305</c:v>
                </c:pt>
                <c:pt idx="4076">
                  <c:v>391.98537956811543</c:v>
                </c:pt>
                <c:pt idx="4077">
                  <c:v>391.8653415949442</c:v>
                </c:pt>
                <c:pt idx="4078">
                  <c:v>389.19488611167634</c:v>
                </c:pt>
                <c:pt idx="4079">
                  <c:v>389.46590988620079</c:v>
                </c:pt>
                <c:pt idx="4080">
                  <c:v>384.99062061291795</c:v>
                </c:pt>
                <c:pt idx="4081">
                  <c:v>385.99199572654129</c:v>
                </c:pt>
                <c:pt idx="4082">
                  <c:v>390.14106312936588</c:v>
                </c:pt>
                <c:pt idx="4083">
                  <c:v>402.47516744617508</c:v>
                </c:pt>
                <c:pt idx="4084">
                  <c:v>415.80375115294243</c:v>
                </c:pt>
                <c:pt idx="4085">
                  <c:v>424.34165985908402</c:v>
                </c:pt>
                <c:pt idx="4086">
                  <c:v>430.64776100912752</c:v>
                </c:pt>
                <c:pt idx="4087">
                  <c:v>434.90635326067081</c:v>
                </c:pt>
                <c:pt idx="4088">
                  <c:v>448.44906641711856</c:v>
                </c:pt>
                <c:pt idx="4089">
                  <c:v>446.29488803396669</c:v>
                </c:pt>
                <c:pt idx="4090">
                  <c:v>473.03956755019118</c:v>
                </c:pt>
                <c:pt idx="4091">
                  <c:v>458.82939530124486</c:v>
                </c:pt>
                <c:pt idx="4092">
                  <c:v>425.83069507888621</c:v>
                </c:pt>
                <c:pt idx="4093">
                  <c:v>407.44437994547661</c:v>
                </c:pt>
                <c:pt idx="4094">
                  <c:v>404.62725009096954</c:v>
                </c:pt>
                <c:pt idx="4095">
                  <c:v>399.09207918559861</c:v>
                </c:pt>
                <c:pt idx="4096">
                  <c:v>396.89803879639703</c:v>
                </c:pt>
                <c:pt idx="4097">
                  <c:v>394.47959067811075</c:v>
                </c:pt>
                <c:pt idx="4098">
                  <c:v>393.15085132007528</c:v>
                </c:pt>
                <c:pt idx="4099">
                  <c:v>392.50571752177564</c:v>
                </c:pt>
                <c:pt idx="4100">
                  <c:v>391.06947695767241</c:v>
                </c:pt>
                <c:pt idx="4101">
                  <c:v>389.73962386315355</c:v>
                </c:pt>
                <c:pt idx="4102">
                  <c:v>388.55223219585537</c:v>
                </c:pt>
                <c:pt idx="4103">
                  <c:v>392.82708627763219</c:v>
                </c:pt>
                <c:pt idx="4104">
                  <c:v>396.85810328722084</c:v>
                </c:pt>
                <c:pt idx="4105">
                  <c:v>398.34596385109847</c:v>
                </c:pt>
                <c:pt idx="4106">
                  <c:v>397.56499604382424</c:v>
                </c:pt>
                <c:pt idx="4107">
                  <c:v>398.64286041466346</c:v>
                </c:pt>
                <c:pt idx="4108">
                  <c:v>398.65426018658655</c:v>
                </c:pt>
                <c:pt idx="4109">
                  <c:v>399.53464974355978</c:v>
                </c:pt>
                <c:pt idx="4110">
                  <c:v>403.44208307538588</c:v>
                </c:pt>
                <c:pt idx="4111">
                  <c:v>413.53635944287555</c:v>
                </c:pt>
                <c:pt idx="4112">
                  <c:v>420.0401125860692</c:v>
                </c:pt>
                <c:pt idx="4113">
                  <c:v>429.12833485927354</c:v>
                </c:pt>
                <c:pt idx="4114">
                  <c:v>423.59031187338525</c:v>
                </c:pt>
                <c:pt idx="4115">
                  <c:v>406.22154789451577</c:v>
                </c:pt>
                <c:pt idx="4116">
                  <c:v>405.55009893541637</c:v>
                </c:pt>
                <c:pt idx="4117">
                  <c:v>405.51163022622518</c:v>
                </c:pt>
                <c:pt idx="4118">
                  <c:v>401.04697594147149</c:v>
                </c:pt>
                <c:pt idx="4119">
                  <c:v>399.41917737575886</c:v>
                </c:pt>
                <c:pt idx="4120">
                  <c:v>392.72583755718489</c:v>
                </c:pt>
                <c:pt idx="4121">
                  <c:v>394.92950644015229</c:v>
                </c:pt>
                <c:pt idx="4122">
                  <c:v>395.61567270736077</c:v>
                </c:pt>
                <c:pt idx="4123">
                  <c:v>394.84732850030758</c:v>
                </c:pt>
                <c:pt idx="4124">
                  <c:v>400.45538216052211</c:v>
                </c:pt>
                <c:pt idx="4125">
                  <c:v>402.11525744558008</c:v>
                </c:pt>
                <c:pt idx="4126">
                  <c:v>408.59184951069284</c:v>
                </c:pt>
                <c:pt idx="4127">
                  <c:v>411.55184371564553</c:v>
                </c:pt>
                <c:pt idx="4128">
                  <c:v>424.10202229478671</c:v>
                </c:pt>
                <c:pt idx="4129">
                  <c:v>427.26502814160278</c:v>
                </c:pt>
                <c:pt idx="4130">
                  <c:v>423.32227959453951</c:v>
                </c:pt>
                <c:pt idx="4131">
                  <c:v>423.77171864697675</c:v>
                </c:pt>
                <c:pt idx="4132">
                  <c:v>419.36114322373624</c:v>
                </c:pt>
                <c:pt idx="4133">
                  <c:v>419.58404393613768</c:v>
                </c:pt>
                <c:pt idx="4134">
                  <c:v>408.07443681175835</c:v>
                </c:pt>
                <c:pt idx="4135">
                  <c:v>397.02981704146765</c:v>
                </c:pt>
                <c:pt idx="4136">
                  <c:v>396.73440972534758</c:v>
                </c:pt>
                <c:pt idx="4137">
                  <c:v>397.86240248661801</c:v>
                </c:pt>
                <c:pt idx="4138">
                  <c:v>399.95871881732239</c:v>
                </c:pt>
                <c:pt idx="4139">
                  <c:v>398.89080639440857</c:v>
                </c:pt>
                <c:pt idx="4140">
                  <c:v>397.20457329302366</c:v>
                </c:pt>
                <c:pt idx="4141">
                  <c:v>388.10678562742953</c:v>
                </c:pt>
                <c:pt idx="4142">
                  <c:v>388.20075900893107</c:v>
                </c:pt>
                <c:pt idx="4143">
                  <c:v>391.22766834629363</c:v>
                </c:pt>
                <c:pt idx="4144">
                  <c:v>398.43654075778585</c:v>
                </c:pt>
                <c:pt idx="4145">
                  <c:v>408.23051744297862</c:v>
                </c:pt>
                <c:pt idx="4146">
                  <c:v>408.14525976281016</c:v>
                </c:pt>
                <c:pt idx="4147">
                  <c:v>409.23034773580576</c:v>
                </c:pt>
                <c:pt idx="4148">
                  <c:v>411.4198900216424</c:v>
                </c:pt>
                <c:pt idx="4149">
                  <c:v>411.34884173600676</c:v>
                </c:pt>
                <c:pt idx="4150">
                  <c:v>408.14360975693012</c:v>
                </c:pt>
                <c:pt idx="4151">
                  <c:v>409.52804998932095</c:v>
                </c:pt>
                <c:pt idx="4152">
                  <c:v>411.70318319439525</c:v>
                </c:pt>
                <c:pt idx="4153">
                  <c:v>413.02212632102373</c:v>
                </c:pt>
                <c:pt idx="4154">
                  <c:v>408.75675894142279</c:v>
                </c:pt>
                <c:pt idx="4155">
                  <c:v>396.30530852585804</c:v>
                </c:pt>
                <c:pt idx="4156">
                  <c:v>395.74968544085834</c:v>
                </c:pt>
                <c:pt idx="4157">
                  <c:v>393.71636400044247</c:v>
                </c:pt>
                <c:pt idx="4158">
                  <c:v>394.23713707848464</c:v>
                </c:pt>
                <c:pt idx="4159">
                  <c:v>393.42371052454098</c:v>
                </c:pt>
                <c:pt idx="4160">
                  <c:v>390.32236605399129</c:v>
                </c:pt>
                <c:pt idx="4161">
                  <c:v>388.48230665927662</c:v>
                </c:pt>
                <c:pt idx="4162">
                  <c:v>388.86349218950215</c:v>
                </c:pt>
                <c:pt idx="4163">
                  <c:v>389.31584120342347</c:v>
                </c:pt>
                <c:pt idx="4164">
                  <c:v>393.04781245082177</c:v>
                </c:pt>
                <c:pt idx="4165">
                  <c:v>398.63445922411051</c:v>
                </c:pt>
                <c:pt idx="4166">
                  <c:v>401.38312863348739</c:v>
                </c:pt>
                <c:pt idx="4167">
                  <c:v>404.03338214693719</c:v>
                </c:pt>
                <c:pt idx="4168">
                  <c:v>402.6697931045332</c:v>
                </c:pt>
                <c:pt idx="4169">
                  <c:v>402.48630465744361</c:v>
                </c:pt>
                <c:pt idx="4170">
                  <c:v>406.59803773199604</c:v>
                </c:pt>
                <c:pt idx="4171">
                  <c:v>410.23008002039336</c:v>
                </c:pt>
                <c:pt idx="4172">
                  <c:v>413.20884091717909</c:v>
                </c:pt>
                <c:pt idx="4173">
                  <c:v>412.53111812891456</c:v>
                </c:pt>
                <c:pt idx="4174">
                  <c:v>404.4764799226312</c:v>
                </c:pt>
                <c:pt idx="4175">
                  <c:v>397.62785179199938</c:v>
                </c:pt>
                <c:pt idx="4176">
                  <c:v>395.51538335051657</c:v>
                </c:pt>
                <c:pt idx="4177">
                  <c:v>394.36055084743981</c:v>
                </c:pt>
                <c:pt idx="4178">
                  <c:v>393.48917978311096</c:v>
                </c:pt>
                <c:pt idx="4179">
                  <c:v>392.25980328140315</c:v>
                </c:pt>
                <c:pt idx="4180">
                  <c:v>388.30155737844512</c:v>
                </c:pt>
                <c:pt idx="4181">
                  <c:v>388.83455764040485</c:v>
                </c:pt>
                <c:pt idx="4182">
                  <c:v>390.61743533852808</c:v>
                </c:pt>
                <c:pt idx="4183">
                  <c:v>393.26285377731949</c:v>
                </c:pt>
                <c:pt idx="4184">
                  <c:v>398.30988805240258</c:v>
                </c:pt>
                <c:pt idx="4185">
                  <c:v>407.65831140182689</c:v>
                </c:pt>
                <c:pt idx="4186">
                  <c:v>413.14783666595844</c:v>
                </c:pt>
                <c:pt idx="4187">
                  <c:v>422.45499517329603</c:v>
                </c:pt>
                <c:pt idx="4188">
                  <c:v>420.3165742658104</c:v>
                </c:pt>
                <c:pt idx="4189">
                  <c:v>425.04504273567386</c:v>
                </c:pt>
                <c:pt idx="4190">
                  <c:v>418.4987458540237</c:v>
                </c:pt>
                <c:pt idx="4191">
                  <c:v>420.91229337810353</c:v>
                </c:pt>
                <c:pt idx="4192">
                  <c:v>426.7101137531327</c:v>
                </c:pt>
                <c:pt idx="4193">
                  <c:v>426.79949852206101</c:v>
                </c:pt>
                <c:pt idx="4194">
                  <c:v>411.43455842002606</c:v>
                </c:pt>
                <c:pt idx="4195">
                  <c:v>396.45349994474594</c:v>
                </c:pt>
                <c:pt idx="4196">
                  <c:v>391.504344491719</c:v>
                </c:pt>
                <c:pt idx="4197">
                  <c:v>396.88434671620882</c:v>
                </c:pt>
                <c:pt idx="4198">
                  <c:v>399.40380099089435</c:v>
                </c:pt>
                <c:pt idx="4199">
                  <c:v>394.83456116233515</c:v>
                </c:pt>
                <c:pt idx="4200">
                  <c:v>392.7332056749467</c:v>
                </c:pt>
                <c:pt idx="4201">
                  <c:v>387.12601443880817</c:v>
                </c:pt>
                <c:pt idx="4202">
                  <c:v>385.61217531137157</c:v>
                </c:pt>
                <c:pt idx="4203">
                  <c:v>390.498852847862</c:v>
                </c:pt>
                <c:pt idx="4204">
                  <c:v>395.46700366000221</c:v>
                </c:pt>
                <c:pt idx="4205">
                  <c:v>409.18661350416306</c:v>
                </c:pt>
                <c:pt idx="4206">
                  <c:v>413.63766836901482</c:v>
                </c:pt>
                <c:pt idx="4207">
                  <c:v>421.97506830403984</c:v>
                </c:pt>
                <c:pt idx="4208">
                  <c:v>427.41430643845359</c:v>
                </c:pt>
                <c:pt idx="4209">
                  <c:v>429.23217897811628</c:v>
                </c:pt>
                <c:pt idx="4210">
                  <c:v>434.89019467109108</c:v>
                </c:pt>
                <c:pt idx="4211">
                  <c:v>449.67564257337</c:v>
                </c:pt>
                <c:pt idx="4212">
                  <c:v>479.15751917122003</c:v>
                </c:pt>
                <c:pt idx="4213">
                  <c:v>443.19397122079693</c:v>
                </c:pt>
                <c:pt idx="4214">
                  <c:v>409.36730731903913</c:v>
                </c:pt>
                <c:pt idx="4215">
                  <c:v>398.25667412588859</c:v>
                </c:pt>
                <c:pt idx="4216">
                  <c:v>394.90217432600963</c:v>
                </c:pt>
                <c:pt idx="4217">
                  <c:v>391.06875213977628</c:v>
                </c:pt>
                <c:pt idx="4218">
                  <c:v>394.87457834489555</c:v>
                </c:pt>
                <c:pt idx="4219">
                  <c:v>392.92211744155628</c:v>
                </c:pt>
                <c:pt idx="4220">
                  <c:v>396.59112408612481</c:v>
                </c:pt>
                <c:pt idx="4221">
                  <c:v>398.28244585409345</c:v>
                </c:pt>
                <c:pt idx="4222">
                  <c:v>394.80433843469183</c:v>
                </c:pt>
                <c:pt idx="4223">
                  <c:v>398.81038844839514</c:v>
                </c:pt>
                <c:pt idx="4224">
                  <c:v>402.80446344385945</c:v>
                </c:pt>
                <c:pt idx="4225">
                  <c:v>410.82322384856684</c:v>
                </c:pt>
                <c:pt idx="4226">
                  <c:v>414.62014721237915</c:v>
                </c:pt>
                <c:pt idx="4227">
                  <c:v>432.65330010920871</c:v>
                </c:pt>
                <c:pt idx="4228">
                  <c:v>443.6579167276762</c:v>
                </c:pt>
                <c:pt idx="4229">
                  <c:v>429.00541998465474</c:v>
                </c:pt>
                <c:pt idx="4230">
                  <c:v>438.89462357612854</c:v>
                </c:pt>
                <c:pt idx="4231">
                  <c:v>447.55984611215933</c:v>
                </c:pt>
                <c:pt idx="4232">
                  <c:v>424.92587076031828</c:v>
                </c:pt>
                <c:pt idx="4233">
                  <c:v>408.82670162201998</c:v>
                </c:pt>
                <c:pt idx="4234">
                  <c:v>399.85539303643839</c:v>
                </c:pt>
                <c:pt idx="4235">
                  <c:v>398.62929653872305</c:v>
                </c:pt>
                <c:pt idx="4236">
                  <c:v>397.09140606094303</c:v>
                </c:pt>
                <c:pt idx="4237">
                  <c:v>396.36092575942121</c:v>
                </c:pt>
                <c:pt idx="4238">
                  <c:v>395.7266974593453</c:v>
                </c:pt>
                <c:pt idx="4239">
                  <c:v>395.58625186090416</c:v>
                </c:pt>
                <c:pt idx="4240">
                  <c:v>396.92702563830409</c:v>
                </c:pt>
                <c:pt idx="4241">
                  <c:v>398.93507112350352</c:v>
                </c:pt>
                <c:pt idx="4242">
                  <c:v>399.31304799628521</c:v>
                </c:pt>
                <c:pt idx="4243">
                  <c:v>400.69802466319965</c:v>
                </c:pt>
                <c:pt idx="4244">
                  <c:v>401.2408103304046</c:v>
                </c:pt>
                <c:pt idx="4245">
                  <c:v>402.9613280979857</c:v>
                </c:pt>
                <c:pt idx="4246">
                  <c:v>404.19121243716444</c:v>
                </c:pt>
                <c:pt idx="4247">
                  <c:v>403.09997358299069</c:v>
                </c:pt>
                <c:pt idx="4248">
                  <c:v>401.18400253678629</c:v>
                </c:pt>
                <c:pt idx="4249">
                  <c:v>398.39481808754647</c:v>
                </c:pt>
                <c:pt idx="4250">
                  <c:v>399.19114472495397</c:v>
                </c:pt>
                <c:pt idx="4251">
                  <c:v>403.74293259408336</c:v>
                </c:pt>
                <c:pt idx="4252">
                  <c:v>403.5423154905406</c:v>
                </c:pt>
                <c:pt idx="4253">
                  <c:v>400.84422870018375</c:v>
                </c:pt>
                <c:pt idx="4254">
                  <c:v>394.79330020376983</c:v>
                </c:pt>
                <c:pt idx="4255">
                  <c:v>393.68741950931309</c:v>
                </c:pt>
                <c:pt idx="4256">
                  <c:v>396.02442566491374</c:v>
                </c:pt>
                <c:pt idx="4257">
                  <c:v>397.14286435761767</c:v>
                </c:pt>
                <c:pt idx="4258">
                  <c:v>395.44538161484672</c:v>
                </c:pt>
                <c:pt idx="4259">
                  <c:v>394.89151577901021</c:v>
                </c:pt>
                <c:pt idx="4260">
                  <c:v>394.5635710542382</c:v>
                </c:pt>
                <c:pt idx="4261">
                  <c:v>395.16706577868769</c:v>
                </c:pt>
                <c:pt idx="4262">
                  <c:v>394.42602016140847</c:v>
                </c:pt>
                <c:pt idx="4263">
                  <c:v>396.91585854033468</c:v>
                </c:pt>
                <c:pt idx="4264">
                  <c:v>399.46393751921164</c:v>
                </c:pt>
                <c:pt idx="4265">
                  <c:v>403.88019446846812</c:v>
                </c:pt>
                <c:pt idx="4266">
                  <c:v>406.00914787131728</c:v>
                </c:pt>
                <c:pt idx="4267">
                  <c:v>409.96956111392143</c:v>
                </c:pt>
                <c:pt idx="4268">
                  <c:v>413.28163228913263</c:v>
                </c:pt>
                <c:pt idx="4269">
                  <c:v>413.43742350758771</c:v>
                </c:pt>
                <c:pt idx="4270">
                  <c:v>426.70900408609987</c:v>
                </c:pt>
                <c:pt idx="4271">
                  <c:v>434.99611676901799</c:v>
                </c:pt>
                <c:pt idx="4272">
                  <c:v>439.86708820140746</c:v>
                </c:pt>
                <c:pt idx="4273">
                  <c:v>428.20064453572644</c:v>
                </c:pt>
                <c:pt idx="4274">
                  <c:v>409.01768175478634</c:v>
                </c:pt>
                <c:pt idx="4275">
                  <c:v>391.88240576827184</c:v>
                </c:pt>
                <c:pt idx="4276">
                  <c:v>393.45443521833795</c:v>
                </c:pt>
                <c:pt idx="4277">
                  <c:v>393.92289580670672</c:v>
                </c:pt>
                <c:pt idx="4278">
                  <c:v>393.65033989319306</c:v>
                </c:pt>
                <c:pt idx="4279">
                  <c:v>392.50755132279141</c:v>
                </c:pt>
                <c:pt idx="4280">
                  <c:v>393.03086259152741</c:v>
                </c:pt>
                <c:pt idx="4281">
                  <c:v>393.01620331896765</c:v>
                </c:pt>
                <c:pt idx="4282">
                  <c:v>392.7767013095123</c:v>
                </c:pt>
                <c:pt idx="4283">
                  <c:v>399.04960457091062</c:v>
                </c:pt>
                <c:pt idx="4284">
                  <c:v>400.47767891243905</c:v>
                </c:pt>
                <c:pt idx="4285">
                  <c:v>410.12309493850489</c:v>
                </c:pt>
                <c:pt idx="4286">
                  <c:v>414.49191654633438</c:v>
                </c:pt>
                <c:pt idx="4287">
                  <c:v>419.3403718980411</c:v>
                </c:pt>
                <c:pt idx="4288">
                  <c:v>422.25060167843941</c:v>
                </c:pt>
                <c:pt idx="4289">
                  <c:v>429.37849128380799</c:v>
                </c:pt>
                <c:pt idx="4290">
                  <c:v>429.09323415514996</c:v>
                </c:pt>
                <c:pt idx="4291">
                  <c:v>430.26109723177655</c:v>
                </c:pt>
                <c:pt idx="4292">
                  <c:v>428.09040686532376</c:v>
                </c:pt>
                <c:pt idx="4293">
                  <c:v>426.75050949823338</c:v>
                </c:pt>
                <c:pt idx="4294">
                  <c:v>401.05758371450344</c:v>
                </c:pt>
                <c:pt idx="4295">
                  <c:v>393.55008474344334</c:v>
                </c:pt>
                <c:pt idx="4296">
                  <c:v>398.81353680894244</c:v>
                </c:pt>
                <c:pt idx="4297">
                  <c:v>398.64847258402131</c:v>
                </c:pt>
                <c:pt idx="4298">
                  <c:v>392.17520111530234</c:v>
                </c:pt>
                <c:pt idx="4299">
                  <c:v>391.64267727757016</c:v>
                </c:pt>
                <c:pt idx="4300">
                  <c:v>392.53172968446972</c:v>
                </c:pt>
                <c:pt idx="4301">
                  <c:v>392.99999287046904</c:v>
                </c:pt>
                <c:pt idx="4302">
                  <c:v>394.72474233559655</c:v>
                </c:pt>
                <c:pt idx="4303">
                  <c:v>399.79867968589417</c:v>
                </c:pt>
                <c:pt idx="4304">
                  <c:v>405.95946680580414</c:v>
                </c:pt>
                <c:pt idx="4305">
                  <c:v>425.78772075225532</c:v>
                </c:pt>
                <c:pt idx="4306">
                  <c:v>425.75766673017705</c:v>
                </c:pt>
                <c:pt idx="4307">
                  <c:v>422.66722732244142</c:v>
                </c:pt>
                <c:pt idx="4308">
                  <c:v>428.62870105402322</c:v>
                </c:pt>
                <c:pt idx="4309">
                  <c:v>430.0138786306855</c:v>
                </c:pt>
                <c:pt idx="4310">
                  <c:v>441.32903648725505</c:v>
                </c:pt>
                <c:pt idx="4311">
                  <c:v>446.255893513518</c:v>
                </c:pt>
                <c:pt idx="4312">
                  <c:v>431.90013574560828</c:v>
                </c:pt>
                <c:pt idx="4313">
                  <c:v>407.88106748626018</c:v>
                </c:pt>
                <c:pt idx="4314">
                  <c:v>406.49966038779911</c:v>
                </c:pt>
                <c:pt idx="4315">
                  <c:v>399.06700978236211</c:v>
                </c:pt>
                <c:pt idx="4316">
                  <c:v>392.7614281095116</c:v>
                </c:pt>
                <c:pt idx="4317">
                  <c:v>392.5398048665906</c:v>
                </c:pt>
                <c:pt idx="4318">
                  <c:v>392.41658355689327</c:v>
                </c:pt>
                <c:pt idx="4319">
                  <c:v>392.25691248739298</c:v>
                </c:pt>
                <c:pt idx="4320">
                  <c:v>395.85227579165797</c:v>
                </c:pt>
                <c:pt idx="4321">
                  <c:v>397.94740684343208</c:v>
                </c:pt>
                <c:pt idx="4322">
                  <c:v>406.66384324248395</c:v>
                </c:pt>
                <c:pt idx="4323">
                  <c:v>413.65197684810857</c:v>
                </c:pt>
                <c:pt idx="4324">
                  <c:v>417.25457410620146</c:v>
                </c:pt>
                <c:pt idx="4325">
                  <c:v>456.47340233067109</c:v>
                </c:pt>
                <c:pt idx="4326">
                  <c:v>468.67290435574341</c:v>
                </c:pt>
                <c:pt idx="4327">
                  <c:v>460.85691913382544</c:v>
                </c:pt>
                <c:pt idx="4328">
                  <c:v>442.16308377552053</c:v>
                </c:pt>
                <c:pt idx="4329">
                  <c:v>442.54307981400586</c:v>
                </c:pt>
                <c:pt idx="4330">
                  <c:v>445.3182428537055</c:v>
                </c:pt>
                <c:pt idx="4331">
                  <c:v>435.95658388803366</c:v>
                </c:pt>
                <c:pt idx="4332">
                  <c:v>415.27208492732763</c:v>
                </c:pt>
                <c:pt idx="4333">
                  <c:v>404.88465697785938</c:v>
                </c:pt>
                <c:pt idx="4334">
                  <c:v>397.07679028197748</c:v>
                </c:pt>
                <c:pt idx="4335">
                  <c:v>388.22657070694885</c:v>
                </c:pt>
                <c:pt idx="4336">
                  <c:v>387.58011969141995</c:v>
                </c:pt>
                <c:pt idx="4337">
                  <c:v>384.48933967594809</c:v>
                </c:pt>
                <c:pt idx="4338">
                  <c:v>382.81006281919946</c:v>
                </c:pt>
                <c:pt idx="4339">
                  <c:v>383.27384175639816</c:v>
                </c:pt>
                <c:pt idx="4340">
                  <c:v>384.30299155439104</c:v>
                </c:pt>
                <c:pt idx="4341">
                  <c:v>388.35583867052065</c:v>
                </c:pt>
                <c:pt idx="4342">
                  <c:v>395.83397736092684</c:v>
                </c:pt>
                <c:pt idx="4343">
                  <c:v>406.16055727319537</c:v>
                </c:pt>
                <c:pt idx="4344">
                  <c:v>409.6570311681927</c:v>
                </c:pt>
                <c:pt idx="4345">
                  <c:v>416.05466389321384</c:v>
                </c:pt>
                <c:pt idx="4346">
                  <c:v>417.38596066802216</c:v>
                </c:pt>
                <c:pt idx="4347">
                  <c:v>431.99482011202622</c:v>
                </c:pt>
                <c:pt idx="4348">
                  <c:v>436.98159393920969</c:v>
                </c:pt>
                <c:pt idx="4349">
                  <c:v>437.24436348225947</c:v>
                </c:pt>
                <c:pt idx="4350">
                  <c:v>461.49516814771738</c:v>
                </c:pt>
                <c:pt idx="4351">
                  <c:v>449.33051643420652</c:v>
                </c:pt>
                <c:pt idx="4352">
                  <c:v>426.40795690324245</c:v>
                </c:pt>
                <c:pt idx="4353">
                  <c:v>407.22266921057155</c:v>
                </c:pt>
                <c:pt idx="4354">
                  <c:v>386.26893325042909</c:v>
                </c:pt>
                <c:pt idx="4355">
                  <c:v>389.07667012370189</c:v>
                </c:pt>
                <c:pt idx="4356">
                  <c:v>386.94649218419391</c:v>
                </c:pt>
                <c:pt idx="4357">
                  <c:v>388.34691604015944</c:v>
                </c:pt>
                <c:pt idx="4358">
                  <c:v>388.13189885028629</c:v>
                </c:pt>
                <c:pt idx="4359">
                  <c:v>387.3352169868287</c:v>
                </c:pt>
                <c:pt idx="4360">
                  <c:v>388.05811333343678</c:v>
                </c:pt>
                <c:pt idx="4361">
                  <c:v>388.54835315983399</c:v>
                </c:pt>
                <c:pt idx="4362">
                  <c:v>390.07098984049406</c:v>
                </c:pt>
                <c:pt idx="4363">
                  <c:v>393.53267882096941</c:v>
                </c:pt>
                <c:pt idx="4364">
                  <c:v>398.9533414397751</c:v>
                </c:pt>
                <c:pt idx="4365">
                  <c:v>408.56180421826338</c:v>
                </c:pt>
                <c:pt idx="4366">
                  <c:v>412.12836375620077</c:v>
                </c:pt>
                <c:pt idx="4367">
                  <c:v>409.62666347903058</c:v>
                </c:pt>
                <c:pt idx="4368">
                  <c:v>411.56838981538232</c:v>
                </c:pt>
                <c:pt idx="4369">
                  <c:v>419.70514766157663</c:v>
                </c:pt>
                <c:pt idx="4370">
                  <c:v>445.51948765516488</c:v>
                </c:pt>
                <c:pt idx="4371">
                  <c:v>433.15345916745696</c:v>
                </c:pt>
                <c:pt idx="4372">
                  <c:v>423.26921994682061</c:v>
                </c:pt>
                <c:pt idx="4373">
                  <c:v>415.74378907197467</c:v>
                </c:pt>
                <c:pt idx="4374">
                  <c:v>384.4150452147727</c:v>
                </c:pt>
                <c:pt idx="4375">
                  <c:v>385.84421984211281</c:v>
                </c:pt>
                <c:pt idx="4376">
                  <c:v>383.98462409017355</c:v>
                </c:pt>
                <c:pt idx="4377">
                  <c:v>378.36565681975156</c:v>
                </c:pt>
                <c:pt idx="4378">
                  <c:v>375.45951108283123</c:v>
                </c:pt>
                <c:pt idx="4379">
                  <c:v>377.17950805423959</c:v>
                </c:pt>
                <c:pt idx="4380">
                  <c:v>379.37439274398633</c:v>
                </c:pt>
                <c:pt idx="4381">
                  <c:v>382.88814834450631</c:v>
                </c:pt>
                <c:pt idx="4382">
                  <c:v>385.62942968105057</c:v>
                </c:pt>
                <c:pt idx="4383">
                  <c:v>392.13201857924298</c:v>
                </c:pt>
                <c:pt idx="4384">
                  <c:v>396.77974609172747</c:v>
                </c:pt>
                <c:pt idx="4385">
                  <c:v>401.649327510398</c:v>
                </c:pt>
                <c:pt idx="4386">
                  <c:v>405.50847232151483</c:v>
                </c:pt>
                <c:pt idx="4387">
                  <c:v>404.27610475879476</c:v>
                </c:pt>
                <c:pt idx="4388">
                  <c:v>418.5140044522953</c:v>
                </c:pt>
                <c:pt idx="4389">
                  <c:v>419.64669201101299</c:v>
                </c:pt>
                <c:pt idx="4390">
                  <c:v>427.80744930381888</c:v>
                </c:pt>
                <c:pt idx="4391">
                  <c:v>421.08067864224785</c:v>
                </c:pt>
                <c:pt idx="4392">
                  <c:v>410.99092009176866</c:v>
                </c:pt>
                <c:pt idx="4393">
                  <c:v>394.69638645291593</c:v>
                </c:pt>
                <c:pt idx="4394">
                  <c:v>385.66888819517845</c:v>
                </c:pt>
                <c:pt idx="4395">
                  <c:v>382.31515969884259</c:v>
                </c:pt>
                <c:pt idx="4396">
                  <c:v>383.45993244801474</c:v>
                </c:pt>
                <c:pt idx="4397">
                  <c:v>382.84966827387672</c:v>
                </c:pt>
                <c:pt idx="4398">
                  <c:v>384.36043978815258</c:v>
                </c:pt>
                <c:pt idx="4399">
                  <c:v>382.47533907785436</c:v>
                </c:pt>
                <c:pt idx="4400">
                  <c:v>381.30621635879885</c:v>
                </c:pt>
                <c:pt idx="4401">
                  <c:v>382.79877377712103</c:v>
                </c:pt>
                <c:pt idx="4402">
                  <c:v>385.60283877654769</c:v>
                </c:pt>
                <c:pt idx="4403">
                  <c:v>388.05861830462476</c:v>
                </c:pt>
                <c:pt idx="4404">
                  <c:v>392.8905176790617</c:v>
                </c:pt>
                <c:pt idx="4405">
                  <c:v>397.07152129277523</c:v>
                </c:pt>
                <c:pt idx="4406">
                  <c:v>400.41820298816907</c:v>
                </c:pt>
                <c:pt idx="4407">
                  <c:v>399.17430267024156</c:v>
                </c:pt>
                <c:pt idx="4408">
                  <c:v>403.0157937611134</c:v>
                </c:pt>
                <c:pt idx="4409">
                  <c:v>407.52662022033752</c:v>
                </c:pt>
                <c:pt idx="4410">
                  <c:v>421.22150152216676</c:v>
                </c:pt>
                <c:pt idx="4411">
                  <c:v>420.12428871493802</c:v>
                </c:pt>
                <c:pt idx="4412">
                  <c:v>416.77733794234553</c:v>
                </c:pt>
                <c:pt idx="4413">
                  <c:v>409.41186759944725</c:v>
                </c:pt>
                <c:pt idx="4414">
                  <c:v>405.56784542985503</c:v>
                </c:pt>
                <c:pt idx="4415">
                  <c:v>403.25478786107925</c:v>
                </c:pt>
                <c:pt idx="4416">
                  <c:v>400.02262683127213</c:v>
                </c:pt>
                <c:pt idx="4417">
                  <c:v>397.75047484041238</c:v>
                </c:pt>
                <c:pt idx="4418">
                  <c:v>398.14541505290288</c:v>
                </c:pt>
                <c:pt idx="4419">
                  <c:v>400.27987464138545</c:v>
                </c:pt>
                <c:pt idx="4420">
                  <c:v>402.96626873776989</c:v>
                </c:pt>
                <c:pt idx="4421">
                  <c:v>407.95216543742947</c:v>
                </c:pt>
                <c:pt idx="4422">
                  <c:v>412.1059822367564</c:v>
                </c:pt>
                <c:pt idx="4423">
                  <c:v>415.64061046070458</c:v>
                </c:pt>
                <c:pt idx="4424">
                  <c:v>417.70857383446344</c:v>
                </c:pt>
                <c:pt idx="4425">
                  <c:v>429.09226497529397</c:v>
                </c:pt>
                <c:pt idx="4426">
                  <c:v>429.11051727208593</c:v>
                </c:pt>
                <c:pt idx="4427">
                  <c:v>428.42491429767131</c:v>
                </c:pt>
                <c:pt idx="4428">
                  <c:v>427.42592246609934</c:v>
                </c:pt>
                <c:pt idx="4429">
                  <c:v>423.88881651302933</c:v>
                </c:pt>
                <c:pt idx="4430">
                  <c:v>423.83646375653933</c:v>
                </c:pt>
                <c:pt idx="4431">
                  <c:v>425.70567647115013</c:v>
                </c:pt>
                <c:pt idx="4432">
                  <c:v>412.95837665178823</c:v>
                </c:pt>
                <c:pt idx="4433">
                  <c:v>405.51923954823036</c:v>
                </c:pt>
                <c:pt idx="4434">
                  <c:v>405.84153076583391</c:v>
                </c:pt>
                <c:pt idx="4435">
                  <c:v>401.08038696708536</c:v>
                </c:pt>
                <c:pt idx="4436">
                  <c:v>400.14709350893054</c:v>
                </c:pt>
                <c:pt idx="4437">
                  <c:v>400.2361210016781</c:v>
                </c:pt>
                <c:pt idx="4438">
                  <c:v>400.90518668780163</c:v>
                </c:pt>
                <c:pt idx="4439">
                  <c:v>401.47954695064391</c:v>
                </c:pt>
                <c:pt idx="4440">
                  <c:v>400.25420831198574</c:v>
                </c:pt>
                <c:pt idx="4441">
                  <c:v>405.30371824765052</c:v>
                </c:pt>
                <c:pt idx="4442">
                  <c:v>409.60652655398161</c:v>
                </c:pt>
                <c:pt idx="4443">
                  <c:v>411.52300321003321</c:v>
                </c:pt>
                <c:pt idx="4444">
                  <c:v>410.80639292576228</c:v>
                </c:pt>
                <c:pt idx="4445">
                  <c:v>418.8642990428333</c:v>
                </c:pt>
                <c:pt idx="4446">
                  <c:v>419.65429778621757</c:v>
                </c:pt>
                <c:pt idx="4447">
                  <c:v>425.16105618235326</c:v>
                </c:pt>
                <c:pt idx="4448">
                  <c:v>434.32987691942571</c:v>
                </c:pt>
                <c:pt idx="4449">
                  <c:v>444.09658197994685</c:v>
                </c:pt>
                <c:pt idx="4450">
                  <c:v>441.23916241261747</c:v>
                </c:pt>
                <c:pt idx="4451">
                  <c:v>424.37101900084519</c:v>
                </c:pt>
                <c:pt idx="4452">
                  <c:v>410.57376555442067</c:v>
                </c:pt>
                <c:pt idx="4453">
                  <c:v>400.41716511420873</c:v>
                </c:pt>
                <c:pt idx="4454">
                  <c:v>400.40522829245839</c:v>
                </c:pt>
                <c:pt idx="4455">
                  <c:v>400.297395251995</c:v>
                </c:pt>
                <c:pt idx="4456">
                  <c:v>400.8965177357133</c:v>
                </c:pt>
                <c:pt idx="4457">
                  <c:v>400.89254965127532</c:v>
                </c:pt>
                <c:pt idx="4458">
                  <c:v>400.96731932141029</c:v>
                </c:pt>
                <c:pt idx="4459">
                  <c:v>400.05261609807593</c:v>
                </c:pt>
                <c:pt idx="4460">
                  <c:v>405.1803516219104</c:v>
                </c:pt>
                <c:pt idx="4461">
                  <c:v>412.12921873206108</c:v>
                </c:pt>
                <c:pt idx="4462">
                  <c:v>418.19044633269891</c:v>
                </c:pt>
                <c:pt idx="4463">
                  <c:v>423.30588012953564</c:v>
                </c:pt>
                <c:pt idx="4464">
                  <c:v>435.36954955173195</c:v>
                </c:pt>
                <c:pt idx="4465">
                  <c:v>426.66656795144621</c:v>
                </c:pt>
                <c:pt idx="4466">
                  <c:v>460.2299176973757</c:v>
                </c:pt>
                <c:pt idx="4467">
                  <c:v>484.31921216489656</c:v>
                </c:pt>
                <c:pt idx="4468">
                  <c:v>494.99746674826912</c:v>
                </c:pt>
                <c:pt idx="4469">
                  <c:v>492.58531899572824</c:v>
                </c:pt>
                <c:pt idx="4470">
                  <c:v>466.48803590423853</c:v>
                </c:pt>
                <c:pt idx="4471">
                  <c:v>431.07853934237829</c:v>
                </c:pt>
                <c:pt idx="4472">
                  <c:v>420.08059603245431</c:v>
                </c:pt>
                <c:pt idx="4473">
                  <c:v>405.99173386145253</c:v>
                </c:pt>
                <c:pt idx="4474">
                  <c:v>406.35186312234981</c:v>
                </c:pt>
                <c:pt idx="4475">
                  <c:v>406.31524560490897</c:v>
                </c:pt>
                <c:pt idx="4476">
                  <c:v>403.80645926481435</c:v>
                </c:pt>
                <c:pt idx="4477">
                  <c:v>402.33384891449725</c:v>
                </c:pt>
                <c:pt idx="4478">
                  <c:v>406.76083772119699</c:v>
                </c:pt>
                <c:pt idx="4479">
                  <c:v>406.16885563184951</c:v>
                </c:pt>
                <c:pt idx="4480">
                  <c:v>403.65627092715272</c:v>
                </c:pt>
                <c:pt idx="4481">
                  <c:v>402.41537513399572</c:v>
                </c:pt>
                <c:pt idx="4482">
                  <c:v>407.51266484050461</c:v>
                </c:pt>
                <c:pt idx="4483">
                  <c:v>412.18849940493698</c:v>
                </c:pt>
                <c:pt idx="4484">
                  <c:v>420.30476896520861</c:v>
                </c:pt>
                <c:pt idx="4485">
                  <c:v>420.30705618978863</c:v>
                </c:pt>
                <c:pt idx="4486">
                  <c:v>411.93232384241924</c:v>
                </c:pt>
                <c:pt idx="4487">
                  <c:v>410.73192187412087</c:v>
                </c:pt>
                <c:pt idx="4488">
                  <c:v>411.79520112177801</c:v>
                </c:pt>
                <c:pt idx="4489">
                  <c:v>422.2452551063983</c:v>
                </c:pt>
                <c:pt idx="4490">
                  <c:v>447.44002597697568</c:v>
                </c:pt>
                <c:pt idx="4491">
                  <c:v>444.04118988459487</c:v>
                </c:pt>
                <c:pt idx="4492">
                  <c:v>440.25501476917327</c:v>
                </c:pt>
                <c:pt idx="4493">
                  <c:v>437.671636473825</c:v>
                </c:pt>
                <c:pt idx="4494">
                  <c:v>424.17475088694323</c:v>
                </c:pt>
                <c:pt idx="4495">
                  <c:v>414.96406205787133</c:v>
                </c:pt>
                <c:pt idx="4496">
                  <c:v>414.12364123468234</c:v>
                </c:pt>
                <c:pt idx="4497">
                  <c:v>413.8767410416271</c:v>
                </c:pt>
                <c:pt idx="4498">
                  <c:v>410.92247256355341</c:v>
                </c:pt>
                <c:pt idx="4499">
                  <c:v>407.44338910869635</c:v>
                </c:pt>
                <c:pt idx="4500">
                  <c:v>419.00034027274512</c:v>
                </c:pt>
                <c:pt idx="4501">
                  <c:v>434.42237554202558</c:v>
                </c:pt>
                <c:pt idx="4502">
                  <c:v>442.93314312663318</c:v>
                </c:pt>
                <c:pt idx="4503">
                  <c:v>437.07620370521596</c:v>
                </c:pt>
                <c:pt idx="4504">
                  <c:v>446.50918659619197</c:v>
                </c:pt>
                <c:pt idx="4505">
                  <c:v>439.23871297499784</c:v>
                </c:pt>
                <c:pt idx="4506">
                  <c:v>425.46714514685306</c:v>
                </c:pt>
                <c:pt idx="4507">
                  <c:v>432.03706491270214</c:v>
                </c:pt>
                <c:pt idx="4508">
                  <c:v>449.6929452244737</c:v>
                </c:pt>
                <c:pt idx="4509">
                  <c:v>466.26624385739075</c:v>
                </c:pt>
                <c:pt idx="4510">
                  <c:v>485.41630705466571</c:v>
                </c:pt>
                <c:pt idx="4511">
                  <c:v>459.58425793105101</c:v>
                </c:pt>
                <c:pt idx="4512">
                  <c:v>421.99247057556954</c:v>
                </c:pt>
                <c:pt idx="4513">
                  <c:v>421.08886433669818</c:v>
                </c:pt>
                <c:pt idx="4514">
                  <c:v>424.67025256640704</c:v>
                </c:pt>
                <c:pt idx="4515">
                  <c:v>411.4460667810452</c:v>
                </c:pt>
                <c:pt idx="4516">
                  <c:v>407.20170302446837</c:v>
                </c:pt>
                <c:pt idx="4517">
                  <c:v>409.93007780373159</c:v>
                </c:pt>
                <c:pt idx="4518">
                  <c:v>412.1015839676528</c:v>
                </c:pt>
                <c:pt idx="4519">
                  <c:v>421.19780235085585</c:v>
                </c:pt>
                <c:pt idx="4520">
                  <c:v>426.3673906588553</c:v>
                </c:pt>
                <c:pt idx="4521">
                  <c:v>425.15411806799085</c:v>
                </c:pt>
                <c:pt idx="4522">
                  <c:v>428.71103249610451</c:v>
                </c:pt>
                <c:pt idx="4523">
                  <c:v>421.02111345650525</c:v>
                </c:pt>
                <c:pt idx="4524">
                  <c:v>442.44521177217155</c:v>
                </c:pt>
                <c:pt idx="4525">
                  <c:v>451.22642771540126</c:v>
                </c:pt>
                <c:pt idx="4526">
                  <c:v>456.05916048342317</c:v>
                </c:pt>
                <c:pt idx="4527">
                  <c:v>456.80519257949294</c:v>
                </c:pt>
                <c:pt idx="4528">
                  <c:v>456.00195493844353</c:v>
                </c:pt>
                <c:pt idx="4529">
                  <c:v>433.20683793851174</c:v>
                </c:pt>
                <c:pt idx="4530">
                  <c:v>452.34789491043546</c:v>
                </c:pt>
                <c:pt idx="4531">
                  <c:v>435.23868010585886</c:v>
                </c:pt>
                <c:pt idx="4532">
                  <c:v>422.66143321368639</c:v>
                </c:pt>
                <c:pt idx="4533">
                  <c:v>418.68568253475416</c:v>
                </c:pt>
                <c:pt idx="4534">
                  <c:v>414.45918140755242</c:v>
                </c:pt>
                <c:pt idx="4535">
                  <c:v>406.47103452814281</c:v>
                </c:pt>
                <c:pt idx="4536">
                  <c:v>405.57243448371196</c:v>
                </c:pt>
                <c:pt idx="4537">
                  <c:v>406.59887633504019</c:v>
                </c:pt>
                <c:pt idx="4538">
                  <c:v>406.99291912095515</c:v>
                </c:pt>
                <c:pt idx="4539">
                  <c:v>412.43998840993908</c:v>
                </c:pt>
                <c:pt idx="4540">
                  <c:v>434.54671882914056</c:v>
                </c:pt>
                <c:pt idx="4541">
                  <c:v>440.46907332368249</c:v>
                </c:pt>
                <c:pt idx="4542">
                  <c:v>449.09461277031221</c:v>
                </c:pt>
                <c:pt idx="4543">
                  <c:v>455.65378165524618</c:v>
                </c:pt>
                <c:pt idx="4544">
                  <c:v>458.02542860168165</c:v>
                </c:pt>
                <c:pt idx="4545">
                  <c:v>464.49016516262014</c:v>
                </c:pt>
                <c:pt idx="4546">
                  <c:v>466.95068928798912</c:v>
                </c:pt>
                <c:pt idx="4547">
                  <c:v>465.94038648856321</c:v>
                </c:pt>
                <c:pt idx="4548">
                  <c:v>472.81879321779991</c:v>
                </c:pt>
                <c:pt idx="4549">
                  <c:v>499.50280756123436</c:v>
                </c:pt>
                <c:pt idx="4550">
                  <c:v>462.09397140925944</c:v>
                </c:pt>
                <c:pt idx="4551">
                  <c:v>434.94305199855091</c:v>
                </c:pt>
                <c:pt idx="4552">
                  <c:v>425.7947453780618</c:v>
                </c:pt>
                <c:pt idx="4553">
                  <c:v>420.69369754930193</c:v>
                </c:pt>
                <c:pt idx="4554">
                  <c:v>412.58971794361031</c:v>
                </c:pt>
                <c:pt idx="4555">
                  <c:v>419.04777806917036</c:v>
                </c:pt>
                <c:pt idx="4556">
                  <c:v>422.78500747821704</c:v>
                </c:pt>
                <c:pt idx="4557">
                  <c:v>422.24954779006396</c:v>
                </c:pt>
                <c:pt idx="4558">
                  <c:v>422.06883265919356</c:v>
                </c:pt>
                <c:pt idx="4559">
                  <c:v>424.6979611110483</c:v>
                </c:pt>
                <c:pt idx="4560">
                  <c:v>432.6289844267572</c:v>
                </c:pt>
                <c:pt idx="4561">
                  <c:v>439.21530194183254</c:v>
                </c:pt>
                <c:pt idx="4562">
                  <c:v>452.42903930600789</c:v>
                </c:pt>
                <c:pt idx="4563">
                  <c:v>454.33031445056929</c:v>
                </c:pt>
                <c:pt idx="4564">
                  <c:v>475.27925208507179</c:v>
                </c:pt>
                <c:pt idx="4565">
                  <c:v>489.30795971514743</c:v>
                </c:pt>
                <c:pt idx="4566">
                  <c:v>498.80882820792419</c:v>
                </c:pt>
                <c:pt idx="4567">
                  <c:v>485.61183615087651</c:v>
                </c:pt>
                <c:pt idx="4568">
                  <c:v>505.36080752205436</c:v>
                </c:pt>
                <c:pt idx="4569">
                  <c:v>547.58730188324398</c:v>
                </c:pt>
                <c:pt idx="4570">
                  <c:v>488.38534002349513</c:v>
                </c:pt>
                <c:pt idx="4571">
                  <c:v>440.84179742989988</c:v>
                </c:pt>
                <c:pt idx="4572">
                  <c:v>422.50728096500961</c:v>
                </c:pt>
                <c:pt idx="4573">
                  <c:v>419.72240561512859</c:v>
                </c:pt>
                <c:pt idx="4574">
                  <c:v>415.73584382234299</c:v>
                </c:pt>
                <c:pt idx="4575">
                  <c:v>408.35832145052444</c:v>
                </c:pt>
                <c:pt idx="4576">
                  <c:v>405.42684168578478</c:v>
                </c:pt>
                <c:pt idx="4577">
                  <c:v>405.82037719639555</c:v>
                </c:pt>
                <c:pt idx="4578">
                  <c:v>407.18281664854385</c:v>
                </c:pt>
                <c:pt idx="4579">
                  <c:v>418.17118622005654</c:v>
                </c:pt>
                <c:pt idx="4580">
                  <c:v>417.8086059372024</c:v>
                </c:pt>
                <c:pt idx="4581">
                  <c:v>419.7233436285166</c:v>
                </c:pt>
                <c:pt idx="4582">
                  <c:v>424.59690497991267</c:v>
                </c:pt>
                <c:pt idx="4583">
                  <c:v>428.91038300512656</c:v>
                </c:pt>
                <c:pt idx="4584">
                  <c:v>432.04458697280506</c:v>
                </c:pt>
                <c:pt idx="4585">
                  <c:v>424.80023413204646</c:v>
                </c:pt>
                <c:pt idx="4586">
                  <c:v>438.29809984605532</c:v>
                </c:pt>
                <c:pt idx="4587">
                  <c:v>441.13950766523601</c:v>
                </c:pt>
                <c:pt idx="4588">
                  <c:v>435.70714893473433</c:v>
                </c:pt>
                <c:pt idx="4589">
                  <c:v>430.74203520717998</c:v>
                </c:pt>
                <c:pt idx="4590">
                  <c:v>429.7957463817778</c:v>
                </c:pt>
                <c:pt idx="4591">
                  <c:v>421.56070688912399</c:v>
                </c:pt>
                <c:pt idx="4592">
                  <c:v>416.54274915124404</c:v>
                </c:pt>
                <c:pt idx="4593">
                  <c:v>413.77077918804156</c:v>
                </c:pt>
                <c:pt idx="4594">
                  <c:v>415.34815100730185</c:v>
                </c:pt>
                <c:pt idx="4595">
                  <c:v>416.56090436323223</c:v>
                </c:pt>
                <c:pt idx="4596">
                  <c:v>417.22689860871373</c:v>
                </c:pt>
                <c:pt idx="4597">
                  <c:v>416.84042503042338</c:v>
                </c:pt>
                <c:pt idx="4598">
                  <c:v>415.35449537607286</c:v>
                </c:pt>
                <c:pt idx="4599">
                  <c:v>418.08570557979482</c:v>
                </c:pt>
                <c:pt idx="4600">
                  <c:v>442.3058569875418</c:v>
                </c:pt>
                <c:pt idx="4601">
                  <c:v>440.65624648433783</c:v>
                </c:pt>
                <c:pt idx="4602">
                  <c:v>445.32824491203166</c:v>
                </c:pt>
                <c:pt idx="4603">
                  <c:v>444.19129831442973</c:v>
                </c:pt>
                <c:pt idx="4604">
                  <c:v>441.24343349073609</c:v>
                </c:pt>
                <c:pt idx="4605">
                  <c:v>459.53283434849624</c:v>
                </c:pt>
                <c:pt idx="4606">
                  <c:v>477.67278670440624</c:v>
                </c:pt>
                <c:pt idx="4607">
                  <c:v>492.87951938841678</c:v>
                </c:pt>
                <c:pt idx="4608">
                  <c:v>472.78895377349551</c:v>
                </c:pt>
                <c:pt idx="4609">
                  <c:v>464.62776711668221</c:v>
                </c:pt>
                <c:pt idx="4610">
                  <c:v>426.40353716388159</c:v>
                </c:pt>
                <c:pt idx="4611">
                  <c:v>414.33011253092354</c:v>
                </c:pt>
                <c:pt idx="4612">
                  <c:v>410.8774284695221</c:v>
                </c:pt>
                <c:pt idx="4613">
                  <c:v>410.29293752807843</c:v>
                </c:pt>
                <c:pt idx="4614">
                  <c:v>409.81648134386347</c:v>
                </c:pt>
                <c:pt idx="4615">
                  <c:v>408.1161028557006</c:v>
                </c:pt>
                <c:pt idx="4616">
                  <c:v>408.68782605193456</c:v>
                </c:pt>
                <c:pt idx="4617">
                  <c:v>411.26958968800557</c:v>
                </c:pt>
                <c:pt idx="4618">
                  <c:v>419.30531719275797</c:v>
                </c:pt>
                <c:pt idx="4619">
                  <c:v>417.9709303480758</c:v>
                </c:pt>
                <c:pt idx="4620">
                  <c:v>423.20334375742618</c:v>
                </c:pt>
                <c:pt idx="4621">
                  <c:v>436.22690792114611</c:v>
                </c:pt>
                <c:pt idx="4622">
                  <c:v>432.48849507308711</c:v>
                </c:pt>
                <c:pt idx="4623">
                  <c:v>430.5645152616911</c:v>
                </c:pt>
                <c:pt idx="4624">
                  <c:v>432.91817741826998</c:v>
                </c:pt>
                <c:pt idx="4625">
                  <c:v>431.00353554728889</c:v>
                </c:pt>
                <c:pt idx="4626">
                  <c:v>435.91752810550923</c:v>
                </c:pt>
                <c:pt idx="4627">
                  <c:v>437.40341477448254</c:v>
                </c:pt>
                <c:pt idx="4628">
                  <c:v>442.2964970621515</c:v>
                </c:pt>
                <c:pt idx="4629">
                  <c:v>461.60672716901354</c:v>
                </c:pt>
                <c:pt idx="4630">
                  <c:v>438.40990713086751</c:v>
                </c:pt>
                <c:pt idx="4631">
                  <c:v>439.74213639117721</c:v>
                </c:pt>
                <c:pt idx="4632">
                  <c:v>438.8041471020415</c:v>
                </c:pt>
                <c:pt idx="4633">
                  <c:v>421.15142491300935</c:v>
                </c:pt>
                <c:pt idx="4634">
                  <c:v>416.84679710576154</c:v>
                </c:pt>
                <c:pt idx="4635">
                  <c:v>395.05753608051776</c:v>
                </c:pt>
                <c:pt idx="4636">
                  <c:v>396.68071054442589</c:v>
                </c:pt>
                <c:pt idx="4637">
                  <c:v>399.70567965984094</c:v>
                </c:pt>
                <c:pt idx="4638">
                  <c:v>402.38554722426079</c:v>
                </c:pt>
                <c:pt idx="4639">
                  <c:v>402.41231531587567</c:v>
                </c:pt>
                <c:pt idx="4640">
                  <c:v>403.3846391695551</c:v>
                </c:pt>
                <c:pt idx="4641">
                  <c:v>406.09679356475755</c:v>
                </c:pt>
                <c:pt idx="4642">
                  <c:v>408.49621452861385</c:v>
                </c:pt>
                <c:pt idx="4643">
                  <c:v>406.97052489430308</c:v>
                </c:pt>
                <c:pt idx="4644">
                  <c:v>406.45912981328161</c:v>
                </c:pt>
                <c:pt idx="4645">
                  <c:v>403.33597022613139</c:v>
                </c:pt>
                <c:pt idx="4646">
                  <c:v>402.72252750115007</c:v>
                </c:pt>
                <c:pt idx="4647">
                  <c:v>406.93526091736459</c:v>
                </c:pt>
                <c:pt idx="4648">
                  <c:v>412.86137796800062</c:v>
                </c:pt>
                <c:pt idx="4649">
                  <c:v>412.84900376533557</c:v>
                </c:pt>
                <c:pt idx="4650">
                  <c:v>403.79206970946399</c:v>
                </c:pt>
                <c:pt idx="4651">
                  <c:v>405.21565502432748</c:v>
                </c:pt>
                <c:pt idx="4652">
                  <c:v>405.36264443453251</c:v>
                </c:pt>
                <c:pt idx="4653">
                  <c:v>403.5379400677574</c:v>
                </c:pt>
                <c:pt idx="4654">
                  <c:v>402.20088640978298</c:v>
                </c:pt>
                <c:pt idx="4655">
                  <c:v>395.34938832152955</c:v>
                </c:pt>
                <c:pt idx="4656">
                  <c:v>397.57805835926536</c:v>
                </c:pt>
                <c:pt idx="4657">
                  <c:v>399.15539043926992</c:v>
                </c:pt>
                <c:pt idx="4658">
                  <c:v>400.68138266482384</c:v>
                </c:pt>
                <c:pt idx="4659">
                  <c:v>403.3793720691599</c:v>
                </c:pt>
                <c:pt idx="4660">
                  <c:v>407.41970117375132</c:v>
                </c:pt>
                <c:pt idx="4661">
                  <c:v>407.31631799464748</c:v>
                </c:pt>
                <c:pt idx="4662">
                  <c:v>409.55909426669206</c:v>
                </c:pt>
                <c:pt idx="4663">
                  <c:v>418.65001658577296</c:v>
                </c:pt>
                <c:pt idx="4664">
                  <c:v>426.36982978439323</c:v>
                </c:pt>
                <c:pt idx="4665">
                  <c:v>424.0324806519385</c:v>
                </c:pt>
                <c:pt idx="4666">
                  <c:v>432.40969540275887</c:v>
                </c:pt>
                <c:pt idx="4667">
                  <c:v>438.00303335103166</c:v>
                </c:pt>
                <c:pt idx="4668">
                  <c:v>453.31626955579509</c:v>
                </c:pt>
                <c:pt idx="4669">
                  <c:v>444.16874465536227</c:v>
                </c:pt>
                <c:pt idx="4670">
                  <c:v>407.73332832698054</c:v>
                </c:pt>
                <c:pt idx="4671">
                  <c:v>403.51375198605797</c:v>
                </c:pt>
                <c:pt idx="4672">
                  <c:v>399.96105870232378</c:v>
                </c:pt>
                <c:pt idx="4673">
                  <c:v>395.00130418021007</c:v>
                </c:pt>
                <c:pt idx="4674">
                  <c:v>394.70401395116949</c:v>
                </c:pt>
                <c:pt idx="4675">
                  <c:v>397.62704414076461</c:v>
                </c:pt>
                <c:pt idx="4676">
                  <c:v>398.9042584178701</c:v>
                </c:pt>
                <c:pt idx="4677">
                  <c:v>401.94704067199234</c:v>
                </c:pt>
                <c:pt idx="4678">
                  <c:v>405.77600171903293</c:v>
                </c:pt>
                <c:pt idx="4679">
                  <c:v>408.15285243925331</c:v>
                </c:pt>
                <c:pt idx="4680">
                  <c:v>409.31542034614324</c:v>
                </c:pt>
                <c:pt idx="4681">
                  <c:v>409.48088004159467</c:v>
                </c:pt>
                <c:pt idx="4682">
                  <c:v>412.31812453400323</c:v>
                </c:pt>
                <c:pt idx="4683">
                  <c:v>414.03307814810722</c:v>
                </c:pt>
                <c:pt idx="4684">
                  <c:v>415.93639465526491</c:v>
                </c:pt>
                <c:pt idx="4685">
                  <c:v>412.07729883954011</c:v>
                </c:pt>
                <c:pt idx="4686">
                  <c:v>412.51159895920097</c:v>
                </c:pt>
                <c:pt idx="4687">
                  <c:v>420.36315978184706</c:v>
                </c:pt>
                <c:pt idx="4688">
                  <c:v>422.37705239855296</c:v>
                </c:pt>
                <c:pt idx="4689">
                  <c:v>413.56492703256089</c:v>
                </c:pt>
                <c:pt idx="4690">
                  <c:v>399.02001757766641</c:v>
                </c:pt>
                <c:pt idx="4691">
                  <c:v>396.82490433124485</c:v>
                </c:pt>
                <c:pt idx="4692">
                  <c:v>397.14814280411946</c:v>
                </c:pt>
                <c:pt idx="4693">
                  <c:v>397.21709203836389</c:v>
                </c:pt>
                <c:pt idx="4694">
                  <c:v>397.32743634346843</c:v>
                </c:pt>
                <c:pt idx="4695">
                  <c:v>397.57889189851619</c:v>
                </c:pt>
                <c:pt idx="4696">
                  <c:v>398.87753915862243</c:v>
                </c:pt>
                <c:pt idx="4697">
                  <c:v>400.52513308148428</c:v>
                </c:pt>
                <c:pt idx="4698">
                  <c:v>401.90824424974403</c:v>
                </c:pt>
                <c:pt idx="4699">
                  <c:v>404.06734581331591</c:v>
                </c:pt>
                <c:pt idx="4700">
                  <c:v>409.17205716852396</c:v>
                </c:pt>
                <c:pt idx="4701">
                  <c:v>413.05629470659471</c:v>
                </c:pt>
                <c:pt idx="4702">
                  <c:v>423.24376792786012</c:v>
                </c:pt>
                <c:pt idx="4703">
                  <c:v>421.73174375126246</c:v>
                </c:pt>
                <c:pt idx="4704">
                  <c:v>422.90873574222502</c:v>
                </c:pt>
                <c:pt idx="4705">
                  <c:v>423.274092341261</c:v>
                </c:pt>
                <c:pt idx="4706">
                  <c:v>443.73982001571164</c:v>
                </c:pt>
                <c:pt idx="4707">
                  <c:v>470.90718435470973</c:v>
                </c:pt>
                <c:pt idx="4708">
                  <c:v>495.25089165590674</c:v>
                </c:pt>
                <c:pt idx="4709">
                  <c:v>456.40344296045674</c:v>
                </c:pt>
                <c:pt idx="4710">
                  <c:v>407.73166992637147</c:v>
                </c:pt>
                <c:pt idx="4711">
                  <c:v>404.73624701912826</c:v>
                </c:pt>
                <c:pt idx="4712">
                  <c:v>403.63115365257403</c:v>
                </c:pt>
                <c:pt idx="4713">
                  <c:v>407.31219984072715</c:v>
                </c:pt>
                <c:pt idx="4714">
                  <c:v>404.48929515714804</c:v>
                </c:pt>
                <c:pt idx="4715">
                  <c:v>403.40144959155839</c:v>
                </c:pt>
                <c:pt idx="4716">
                  <c:v>403.20967180347674</c:v>
                </c:pt>
                <c:pt idx="4717">
                  <c:v>407.88388761552153</c:v>
                </c:pt>
                <c:pt idx="4718">
                  <c:v>411.57564565162409</c:v>
                </c:pt>
                <c:pt idx="4719">
                  <c:v>417.07179981830342</c:v>
                </c:pt>
                <c:pt idx="4720">
                  <c:v>414.9742538521736</c:v>
                </c:pt>
                <c:pt idx="4721">
                  <c:v>415.32606107786017</c:v>
                </c:pt>
                <c:pt idx="4722">
                  <c:v>415.9777089127582</c:v>
                </c:pt>
                <c:pt idx="4723">
                  <c:v>415.01201141353869</c:v>
                </c:pt>
                <c:pt idx="4724">
                  <c:v>415.11660617522494</c:v>
                </c:pt>
                <c:pt idx="4725">
                  <c:v>416.28887833104829</c:v>
                </c:pt>
                <c:pt idx="4726">
                  <c:v>420.60934369196184</c:v>
                </c:pt>
                <c:pt idx="4727">
                  <c:v>427.26040450001051</c:v>
                </c:pt>
                <c:pt idx="4728">
                  <c:v>431.32914375616167</c:v>
                </c:pt>
                <c:pt idx="4729">
                  <c:v>440.85890463638418</c:v>
                </c:pt>
                <c:pt idx="4730">
                  <c:v>428.79254678110999</c:v>
                </c:pt>
                <c:pt idx="4731">
                  <c:v>417.42541566906982</c:v>
                </c:pt>
                <c:pt idx="4732">
                  <c:v>415.53911657077856</c:v>
                </c:pt>
                <c:pt idx="4733">
                  <c:v>415.03395187787004</c:v>
                </c:pt>
                <c:pt idx="4734">
                  <c:v>413.52171611267494</c:v>
                </c:pt>
                <c:pt idx="4735">
                  <c:v>405.05563933867245</c:v>
                </c:pt>
                <c:pt idx="4736">
                  <c:v>409.62555204380681</c:v>
                </c:pt>
                <c:pt idx="4737">
                  <c:v>407.30399427688411</c:v>
                </c:pt>
                <c:pt idx="4738">
                  <c:v>413.64492368380047</c:v>
                </c:pt>
                <c:pt idx="4739">
                  <c:v>412.78033371713258</c:v>
                </c:pt>
                <c:pt idx="4740">
                  <c:v>417.3739248349317</c:v>
                </c:pt>
                <c:pt idx="4741">
                  <c:v>418.03467933338356</c:v>
                </c:pt>
                <c:pt idx="4742">
                  <c:v>417.24458741226266</c:v>
                </c:pt>
                <c:pt idx="4743">
                  <c:v>411.37748165952894</c:v>
                </c:pt>
                <c:pt idx="4744">
                  <c:v>410.42851004676459</c:v>
                </c:pt>
                <c:pt idx="4745">
                  <c:v>413.3692692167736</c:v>
                </c:pt>
                <c:pt idx="4746">
                  <c:v>407.53615121996637</c:v>
                </c:pt>
                <c:pt idx="4747">
                  <c:v>410.68019387381742</c:v>
                </c:pt>
                <c:pt idx="4748">
                  <c:v>407.54531986399263</c:v>
                </c:pt>
                <c:pt idx="4749">
                  <c:v>402.50864463801287</c:v>
                </c:pt>
                <c:pt idx="4750">
                  <c:v>401.78385000313216</c:v>
                </c:pt>
                <c:pt idx="4751">
                  <c:v>403.22657354011125</c:v>
                </c:pt>
                <c:pt idx="4752">
                  <c:v>403.39261294890139</c:v>
                </c:pt>
                <c:pt idx="4753">
                  <c:v>403.32671321015897</c:v>
                </c:pt>
                <c:pt idx="4754">
                  <c:v>400.83340254518077</c:v>
                </c:pt>
                <c:pt idx="4755">
                  <c:v>399.82644596952025</c:v>
                </c:pt>
                <c:pt idx="4756">
                  <c:v>399.82352244242327</c:v>
                </c:pt>
                <c:pt idx="4757">
                  <c:v>401.55905316480101</c:v>
                </c:pt>
                <c:pt idx="4758">
                  <c:v>408.2121332243446</c:v>
                </c:pt>
                <c:pt idx="4759">
                  <c:v>406.71610952092635</c:v>
                </c:pt>
                <c:pt idx="4760">
                  <c:v>414.5425477871247</c:v>
                </c:pt>
                <c:pt idx="4761">
                  <c:v>421.87716632014644</c:v>
                </c:pt>
                <c:pt idx="4762">
                  <c:v>433.33001123947417</c:v>
                </c:pt>
                <c:pt idx="4763">
                  <c:v>450.11963490273291</c:v>
                </c:pt>
                <c:pt idx="4764">
                  <c:v>456.50556456221625</c:v>
                </c:pt>
                <c:pt idx="4765">
                  <c:v>441.871062808999</c:v>
                </c:pt>
                <c:pt idx="4766">
                  <c:v>459.54181838299928</c:v>
                </c:pt>
                <c:pt idx="4767">
                  <c:v>462.86774121259049</c:v>
                </c:pt>
                <c:pt idx="4768">
                  <c:v>483.52506046552077</c:v>
                </c:pt>
                <c:pt idx="4769">
                  <c:v>458.808421232353</c:v>
                </c:pt>
                <c:pt idx="4770">
                  <c:v>411.13548298625324</c:v>
                </c:pt>
                <c:pt idx="4771">
                  <c:v>408.94247532732976</c:v>
                </c:pt>
                <c:pt idx="4772">
                  <c:v>407.79522465027969</c:v>
                </c:pt>
                <c:pt idx="4773">
                  <c:v>408.78321370257396</c:v>
                </c:pt>
                <c:pt idx="4774">
                  <c:v>411.46141379918674</c:v>
                </c:pt>
                <c:pt idx="4775">
                  <c:v>406.31329471923181</c:v>
                </c:pt>
                <c:pt idx="4776">
                  <c:v>412.05737617698583</c:v>
                </c:pt>
                <c:pt idx="4777">
                  <c:v>416.76045929214467</c:v>
                </c:pt>
                <c:pt idx="4778">
                  <c:v>420.04475075828748</c:v>
                </c:pt>
                <c:pt idx="4779">
                  <c:v>420.66595792444269</c:v>
                </c:pt>
                <c:pt idx="4780">
                  <c:v>424.1699996140901</c:v>
                </c:pt>
                <c:pt idx="4781">
                  <c:v>437.66019392420782</c:v>
                </c:pt>
                <c:pt idx="4782">
                  <c:v>449.57755194347072</c:v>
                </c:pt>
                <c:pt idx="4783">
                  <c:v>449.10924706030471</c:v>
                </c:pt>
                <c:pt idx="4784">
                  <c:v>441.49963229140621</c:v>
                </c:pt>
                <c:pt idx="4785">
                  <c:v>434.34756820163801</c:v>
                </c:pt>
                <c:pt idx="4786">
                  <c:v>434.40994615827816</c:v>
                </c:pt>
                <c:pt idx="4787">
                  <c:v>445.28540014279525</c:v>
                </c:pt>
                <c:pt idx="4788">
                  <c:v>458.83152217960765</c:v>
                </c:pt>
                <c:pt idx="4789">
                  <c:v>449.0109495603354</c:v>
                </c:pt>
                <c:pt idx="4790">
                  <c:v>430.2881840754826</c:v>
                </c:pt>
                <c:pt idx="4791">
                  <c:v>423.43445125682661</c:v>
                </c:pt>
                <c:pt idx="4792">
                  <c:v>419.35375738378281</c:v>
                </c:pt>
                <c:pt idx="4793">
                  <c:v>414.20176458483587</c:v>
                </c:pt>
                <c:pt idx="4794">
                  <c:v>412.72034134614415</c:v>
                </c:pt>
                <c:pt idx="4795">
                  <c:v>413.28539739442937</c:v>
                </c:pt>
                <c:pt idx="4796">
                  <c:v>414.72892857153323</c:v>
                </c:pt>
                <c:pt idx="4797">
                  <c:v>422.2751603280085</c:v>
                </c:pt>
                <c:pt idx="4798">
                  <c:v>426.98331002007239</c:v>
                </c:pt>
                <c:pt idx="4799">
                  <c:v>432.99150589884778</c:v>
                </c:pt>
                <c:pt idx="4800">
                  <c:v>431.21534520204398</c:v>
                </c:pt>
                <c:pt idx="4801">
                  <c:v>427.90923132658202</c:v>
                </c:pt>
                <c:pt idx="4802">
                  <c:v>431.98956626454839</c:v>
                </c:pt>
                <c:pt idx="4803">
                  <c:v>433.25145005247862</c:v>
                </c:pt>
                <c:pt idx="4804">
                  <c:v>441.99711638417227</c:v>
                </c:pt>
                <c:pt idx="4805">
                  <c:v>447.25554041069699</c:v>
                </c:pt>
                <c:pt idx="4806">
                  <c:v>460.00547549295379</c:v>
                </c:pt>
                <c:pt idx="4807">
                  <c:v>475.42517297368255</c:v>
                </c:pt>
                <c:pt idx="4808">
                  <c:v>474.6251332735302</c:v>
                </c:pt>
                <c:pt idx="4809">
                  <c:v>460.05535077375197</c:v>
                </c:pt>
                <c:pt idx="4810">
                  <c:v>440.634153485046</c:v>
                </c:pt>
                <c:pt idx="4811">
                  <c:v>430.98368712075165</c:v>
                </c:pt>
                <c:pt idx="4812">
                  <c:v>424.5283988837657</c:v>
                </c:pt>
                <c:pt idx="4813">
                  <c:v>419.98537544868759</c:v>
                </c:pt>
                <c:pt idx="4814">
                  <c:v>419.04185986794374</c:v>
                </c:pt>
                <c:pt idx="4815">
                  <c:v>429.27009631201713</c:v>
                </c:pt>
                <c:pt idx="4816">
                  <c:v>432.09574380739042</c:v>
                </c:pt>
                <c:pt idx="4817">
                  <c:v>434.09369487966205</c:v>
                </c:pt>
                <c:pt idx="4818">
                  <c:v>429.93983834104097</c:v>
                </c:pt>
                <c:pt idx="4819">
                  <c:v>435.32857031082756</c:v>
                </c:pt>
                <c:pt idx="4820">
                  <c:v>423.28397560216143</c:v>
                </c:pt>
                <c:pt idx="4821">
                  <c:v>419.86264691915454</c:v>
                </c:pt>
                <c:pt idx="4822">
                  <c:v>424.91245625429247</c:v>
                </c:pt>
                <c:pt idx="4823">
                  <c:v>426.21487923748293</c:v>
                </c:pt>
                <c:pt idx="4824">
                  <c:v>431.7927732972563</c:v>
                </c:pt>
                <c:pt idx="4825">
                  <c:v>439.7662658875019</c:v>
                </c:pt>
                <c:pt idx="4826">
                  <c:v>460.89866291254941</c:v>
                </c:pt>
                <c:pt idx="4827">
                  <c:v>470.49825444873494</c:v>
                </c:pt>
                <c:pt idx="4828">
                  <c:v>439.83834720977512</c:v>
                </c:pt>
                <c:pt idx="4829">
                  <c:v>432.97837075436337</c:v>
                </c:pt>
                <c:pt idx="4830">
                  <c:v>422.06571154760456</c:v>
                </c:pt>
                <c:pt idx="4831">
                  <c:v>418.72705119928435</c:v>
                </c:pt>
                <c:pt idx="4832">
                  <c:v>420.14060161133659</c:v>
                </c:pt>
                <c:pt idx="4833">
                  <c:v>412.77362519645391</c:v>
                </c:pt>
                <c:pt idx="4835">
                  <c:v>405.88405895301275</c:v>
                </c:pt>
                <c:pt idx="4836">
                  <c:v>404.77018101963898</c:v>
                </c:pt>
                <c:pt idx="4837">
                  <c:v>403.87342327603801</c:v>
                </c:pt>
                <c:pt idx="4838">
                  <c:v>405.61811199418935</c:v>
                </c:pt>
                <c:pt idx="4839">
                  <c:v>404.08975408848141</c:v>
                </c:pt>
                <c:pt idx="4840">
                  <c:v>401.47822343494011</c:v>
                </c:pt>
                <c:pt idx="4841">
                  <c:v>401.61219809603824</c:v>
                </c:pt>
                <c:pt idx="4842">
                  <c:v>402.25594063747462</c:v>
                </c:pt>
                <c:pt idx="4843">
                  <c:v>404.76650844751333</c:v>
                </c:pt>
                <c:pt idx="4844">
                  <c:v>403.6181899821633</c:v>
                </c:pt>
                <c:pt idx="4845">
                  <c:v>401.55184192491231</c:v>
                </c:pt>
                <c:pt idx="4846">
                  <c:v>402.91669267764081</c:v>
                </c:pt>
                <c:pt idx="4847">
                  <c:v>402.93403921983935</c:v>
                </c:pt>
                <c:pt idx="4848">
                  <c:v>402.55103381415051</c:v>
                </c:pt>
                <c:pt idx="4849">
                  <c:v>401.97652152678421</c:v>
                </c:pt>
                <c:pt idx="4850">
                  <c:v>405.3443694893603</c:v>
                </c:pt>
                <c:pt idx="4851">
                  <c:v>408.58064367059433</c:v>
                </c:pt>
                <c:pt idx="4852">
                  <c:v>413.74860522710304</c:v>
                </c:pt>
                <c:pt idx="4853">
                  <c:v>417.39139045686943</c:v>
                </c:pt>
                <c:pt idx="4854">
                  <c:v>420.10956886296282</c:v>
                </c:pt>
                <c:pt idx="4855">
                  <c:v>400.74576426111616</c:v>
                </c:pt>
                <c:pt idx="4856">
                  <c:v>398.88726701849538</c:v>
                </c:pt>
                <c:pt idx="4857">
                  <c:v>397.89934463017147</c:v>
                </c:pt>
                <c:pt idx="4858">
                  <c:v>397.08610913535563</c:v>
                </c:pt>
                <c:pt idx="4859">
                  <c:v>397.26498847716317</c:v>
                </c:pt>
                <c:pt idx="4860">
                  <c:v>395.28346485948907</c:v>
                </c:pt>
                <c:pt idx="4861">
                  <c:v>400.60572256348473</c:v>
                </c:pt>
                <c:pt idx="4862">
                  <c:v>401.74757371305037</c:v>
                </c:pt>
                <c:pt idx="4863">
                  <c:v>406.29365218430377</c:v>
                </c:pt>
                <c:pt idx="4864">
                  <c:v>413.78885968069903</c:v>
                </c:pt>
                <c:pt idx="4865">
                  <c:v>431.0459788777153</c:v>
                </c:pt>
                <c:pt idx="4866">
                  <c:v>421.24561214498186</c:v>
                </c:pt>
                <c:pt idx="4867">
                  <c:v>429.41691594442779</c:v>
                </c:pt>
                <c:pt idx="4868">
                  <c:v>427.61164956666187</c:v>
                </c:pt>
                <c:pt idx="4869">
                  <c:v>425.67209344291678</c:v>
                </c:pt>
                <c:pt idx="4870">
                  <c:v>422.94033583446588</c:v>
                </c:pt>
                <c:pt idx="4871">
                  <c:v>429.8303215463352</c:v>
                </c:pt>
                <c:pt idx="4872">
                  <c:v>437.17154893054601</c:v>
                </c:pt>
                <c:pt idx="4873">
                  <c:v>438.18267952351971</c:v>
                </c:pt>
                <c:pt idx="4874">
                  <c:v>433.66979443713933</c:v>
                </c:pt>
                <c:pt idx="4875">
                  <c:v>415.79298011339017</c:v>
                </c:pt>
                <c:pt idx="4876">
                  <c:v>406.3048301924876</c:v>
                </c:pt>
                <c:pt idx="4877">
                  <c:v>404.87667632280278</c:v>
                </c:pt>
                <c:pt idx="4878">
                  <c:v>402.26965458876833</c:v>
                </c:pt>
                <c:pt idx="4879">
                  <c:v>405.00755725811592</c:v>
                </c:pt>
                <c:pt idx="4880">
                  <c:v>400.67256380814752</c:v>
                </c:pt>
                <c:pt idx="4881">
                  <c:v>402.32721902513356</c:v>
                </c:pt>
                <c:pt idx="4882">
                  <c:v>406.19207795183797</c:v>
                </c:pt>
                <c:pt idx="4883">
                  <c:v>407.24562694302881</c:v>
                </c:pt>
                <c:pt idx="4884">
                  <c:v>411.11365384082251</c:v>
                </c:pt>
                <c:pt idx="4885">
                  <c:v>418.77255350134732</c:v>
                </c:pt>
                <c:pt idx="4886">
                  <c:v>414.88994519054904</c:v>
                </c:pt>
                <c:pt idx="4887">
                  <c:v>414.17910975055622</c:v>
                </c:pt>
                <c:pt idx="4888">
                  <c:v>415.26841843785627</c:v>
                </c:pt>
                <c:pt idx="4889">
                  <c:v>413.02481582206781</c:v>
                </c:pt>
                <c:pt idx="4890">
                  <c:v>420.00717080989818</c:v>
                </c:pt>
                <c:pt idx="4891">
                  <c:v>418.84990997230801</c:v>
                </c:pt>
                <c:pt idx="4892">
                  <c:v>420.96415981347047</c:v>
                </c:pt>
                <c:pt idx="4893">
                  <c:v>414.42115915262121</c:v>
                </c:pt>
                <c:pt idx="4894">
                  <c:v>411.76117034660649</c:v>
                </c:pt>
                <c:pt idx="4895">
                  <c:v>406.24602900285134</c:v>
                </c:pt>
                <c:pt idx="4896">
                  <c:v>403.22700530803525</c:v>
                </c:pt>
                <c:pt idx="4897">
                  <c:v>402.11941932769071</c:v>
                </c:pt>
                <c:pt idx="4898">
                  <c:v>401.32786164775951</c:v>
                </c:pt>
                <c:pt idx="4899">
                  <c:v>399.22012484000032</c:v>
                </c:pt>
                <c:pt idx="4900">
                  <c:v>397.31369052059904</c:v>
                </c:pt>
                <c:pt idx="4901">
                  <c:v>397.1261269369304</c:v>
                </c:pt>
                <c:pt idx="4902">
                  <c:v>398.11198917361719</c:v>
                </c:pt>
                <c:pt idx="4903">
                  <c:v>401.18667758328888</c:v>
                </c:pt>
                <c:pt idx="4904">
                  <c:v>405.32229135034316</c:v>
                </c:pt>
                <c:pt idx="4905">
                  <c:v>409.90977609042801</c:v>
                </c:pt>
                <c:pt idx="4906">
                  <c:v>413.21678391633179</c:v>
                </c:pt>
                <c:pt idx="4907">
                  <c:v>421.8833008485247</c:v>
                </c:pt>
                <c:pt idx="4908">
                  <c:v>425.28288056702007</c:v>
                </c:pt>
                <c:pt idx="4909">
                  <c:v>426.38101633491118</c:v>
                </c:pt>
                <c:pt idx="4910">
                  <c:v>423.95011514055938</c:v>
                </c:pt>
                <c:pt idx="4911">
                  <c:v>425.64766144375807</c:v>
                </c:pt>
                <c:pt idx="4912">
                  <c:v>429.35686661319505</c:v>
                </c:pt>
                <c:pt idx="4913">
                  <c:v>439.44370253400422</c:v>
                </c:pt>
                <c:pt idx="4914">
                  <c:v>430.36349021233161</c:v>
                </c:pt>
                <c:pt idx="4915">
                  <c:v>403.36902391542822</c:v>
                </c:pt>
                <c:pt idx="4916">
                  <c:v>399.79725251285004</c:v>
                </c:pt>
                <c:pt idx="4917">
                  <c:v>398.74794000558796</c:v>
                </c:pt>
                <c:pt idx="4918">
                  <c:v>399.8189468685199</c:v>
                </c:pt>
                <c:pt idx="4919">
                  <c:v>398.47637785844188</c:v>
                </c:pt>
                <c:pt idx="4920">
                  <c:v>400.34656726330036</c:v>
                </c:pt>
                <c:pt idx="4921">
                  <c:v>400.81209286583191</c:v>
                </c:pt>
                <c:pt idx="4922">
                  <c:v>401.67521907383269</c:v>
                </c:pt>
                <c:pt idx="4923">
                  <c:v>409.01647294902608</c:v>
                </c:pt>
                <c:pt idx="4924">
                  <c:v>413.04080476948229</c:v>
                </c:pt>
                <c:pt idx="4925">
                  <c:v>425.5206251041148</c:v>
                </c:pt>
                <c:pt idx="4926">
                  <c:v>448.03248435500564</c:v>
                </c:pt>
                <c:pt idx="4927">
                  <c:v>451.52137008578364</c:v>
                </c:pt>
                <c:pt idx="4928">
                  <c:v>445.99548979585541</c:v>
                </c:pt>
                <c:pt idx="4929">
                  <c:v>443.74091832195904</c:v>
                </c:pt>
                <c:pt idx="4930">
                  <c:v>449.99120742369934</c:v>
                </c:pt>
                <c:pt idx="4931">
                  <c:v>451.17138195153427</c:v>
                </c:pt>
                <c:pt idx="4932">
                  <c:v>464.28472301416582</c:v>
                </c:pt>
                <c:pt idx="4933">
                  <c:v>482.68252756076612</c:v>
                </c:pt>
                <c:pt idx="4934">
                  <c:v>467.97169198075136</c:v>
                </c:pt>
                <c:pt idx="4935">
                  <c:v>424.57515957850313</c:v>
                </c:pt>
                <c:pt idx="4936">
                  <c:v>426.23653950314315</c:v>
                </c:pt>
                <c:pt idx="4937">
                  <c:v>415.59841816833483</c:v>
                </c:pt>
                <c:pt idx="4938">
                  <c:v>411.67421498852417</c:v>
                </c:pt>
                <c:pt idx="4939">
                  <c:v>407.02270671709255</c:v>
                </c:pt>
                <c:pt idx="4940">
                  <c:v>404.15336563804681</c:v>
                </c:pt>
                <c:pt idx="4941">
                  <c:v>405.14980376336075</c:v>
                </c:pt>
                <c:pt idx="4942">
                  <c:v>407.23567252257806</c:v>
                </c:pt>
                <c:pt idx="4943">
                  <c:v>410.40742198877342</c:v>
                </c:pt>
                <c:pt idx="4944">
                  <c:v>417.02690214199833</c:v>
                </c:pt>
                <c:pt idx="4945">
                  <c:v>431.27452394148497</c:v>
                </c:pt>
                <c:pt idx="4946">
                  <c:v>445.53115219300605</c:v>
                </c:pt>
                <c:pt idx="4947">
                  <c:v>452.92601777679113</c:v>
                </c:pt>
                <c:pt idx="4948">
                  <c:v>452.28520157651741</c:v>
                </c:pt>
                <c:pt idx="4949">
                  <c:v>452.12245929443895</c:v>
                </c:pt>
                <c:pt idx="4950">
                  <c:v>460.26323402719743</c:v>
                </c:pt>
                <c:pt idx="4951">
                  <c:v>468.03837239450365</c:v>
                </c:pt>
                <c:pt idx="4952">
                  <c:v>472.75638039187601</c:v>
                </c:pt>
                <c:pt idx="4953">
                  <c:v>484.8171544154639</c:v>
                </c:pt>
                <c:pt idx="4954">
                  <c:v>480.94626436102573</c:v>
                </c:pt>
                <c:pt idx="4955">
                  <c:v>439.77667762740765</c:v>
                </c:pt>
                <c:pt idx="4956">
                  <c:v>425.49385078328089</c:v>
                </c:pt>
                <c:pt idx="4957">
                  <c:v>422.50335187748442</c:v>
                </c:pt>
                <c:pt idx="4958">
                  <c:v>424.35668654060117</c:v>
                </c:pt>
                <c:pt idx="4959">
                  <c:v>417.6471735939366</c:v>
                </c:pt>
                <c:pt idx="4960">
                  <c:v>411.67462719940539</c:v>
                </c:pt>
                <c:pt idx="4961">
                  <c:v>414.34519441932224</c:v>
                </c:pt>
                <c:pt idx="4962">
                  <c:v>419.72197553018566</c:v>
                </c:pt>
                <c:pt idx="4963">
                  <c:v>431.95004820542624</c:v>
                </c:pt>
                <c:pt idx="4964">
                  <c:v>442.08533433187472</c:v>
                </c:pt>
                <c:pt idx="4965">
                  <c:v>428.95325153699218</c:v>
                </c:pt>
                <c:pt idx="4966">
                  <c:v>429.3139075065946</c:v>
                </c:pt>
                <c:pt idx="4967">
                  <c:v>429.95792923682109</c:v>
                </c:pt>
                <c:pt idx="4968">
                  <c:v>435.11155176174509</c:v>
                </c:pt>
                <c:pt idx="4969">
                  <c:v>437.35923981214074</c:v>
                </c:pt>
                <c:pt idx="4970">
                  <c:v>445.90214297707001</c:v>
                </c:pt>
                <c:pt idx="4971">
                  <c:v>451.95183525160081</c:v>
                </c:pt>
                <c:pt idx="4972">
                  <c:v>445.89136847064964</c:v>
                </c:pt>
                <c:pt idx="4973">
                  <c:v>445.80325536841934</c:v>
                </c:pt>
                <c:pt idx="4974">
                  <c:v>428.6413791387962</c:v>
                </c:pt>
                <c:pt idx="4975">
                  <c:v>421.90975360945265</c:v>
                </c:pt>
                <c:pt idx="4976">
                  <c:v>418.66203943112271</c:v>
                </c:pt>
                <c:pt idx="4977">
                  <c:v>415.92442853120156</c:v>
                </c:pt>
                <c:pt idx="4978">
                  <c:v>417.05922088762708</c:v>
                </c:pt>
                <c:pt idx="4979">
                  <c:v>418.4696382236678</c:v>
                </c:pt>
                <c:pt idx="4980">
                  <c:v>418.29524166182443</c:v>
                </c:pt>
                <c:pt idx="4981">
                  <c:v>422.49303715920684</c:v>
                </c:pt>
                <c:pt idx="4982">
                  <c:v>425.87535532292355</c:v>
                </c:pt>
                <c:pt idx="4983">
                  <c:v>423.60732229087671</c:v>
                </c:pt>
                <c:pt idx="4984">
                  <c:v>420.29429978906199</c:v>
                </c:pt>
                <c:pt idx="4985">
                  <c:v>423.66043930792597</c:v>
                </c:pt>
                <c:pt idx="4986">
                  <c:v>417.36922567652562</c:v>
                </c:pt>
                <c:pt idx="4987">
                  <c:v>422.69787201075053</c:v>
                </c:pt>
                <c:pt idx="4988">
                  <c:v>425.77180133201733</c:v>
                </c:pt>
                <c:pt idx="4989">
                  <c:v>422.58327396241691</c:v>
                </c:pt>
                <c:pt idx="4990">
                  <c:v>416.99761179991248</c:v>
                </c:pt>
                <c:pt idx="4991">
                  <c:v>421.90867297565444</c:v>
                </c:pt>
                <c:pt idx="4992">
                  <c:v>425.77501905513117</c:v>
                </c:pt>
                <c:pt idx="4993">
                  <c:v>425.26104520026757</c:v>
                </c:pt>
                <c:pt idx="4994">
                  <c:v>420.64123298964796</c:v>
                </c:pt>
                <c:pt idx="4995">
                  <c:v>417.70633859284294</c:v>
                </c:pt>
                <c:pt idx="4996">
                  <c:v>419.40615609967938</c:v>
                </c:pt>
                <c:pt idx="4997">
                  <c:v>421.29150671267598</c:v>
                </c:pt>
                <c:pt idx="4998">
                  <c:v>418.33133742940947</c:v>
                </c:pt>
                <c:pt idx="4999">
                  <c:v>416.98127842993506</c:v>
                </c:pt>
                <c:pt idx="5000">
                  <c:v>412.07566473210221</c:v>
                </c:pt>
                <c:pt idx="5001">
                  <c:v>409.72668945398271</c:v>
                </c:pt>
                <c:pt idx="5002">
                  <c:v>405.20648746440565</c:v>
                </c:pt>
                <c:pt idx="5003">
                  <c:v>405.62063206051874</c:v>
                </c:pt>
                <c:pt idx="5004">
                  <c:v>407.40103683242484</c:v>
                </c:pt>
                <c:pt idx="5005">
                  <c:v>408.23048236359006</c:v>
                </c:pt>
                <c:pt idx="5006">
                  <c:v>410.680868759058</c:v>
                </c:pt>
                <c:pt idx="5007">
                  <c:v>411.35418839296403</c:v>
                </c:pt>
                <c:pt idx="5008">
                  <c:v>404.1120595410228</c:v>
                </c:pt>
                <c:pt idx="5009">
                  <c:v>404.09757393494931</c:v>
                </c:pt>
                <c:pt idx="5010">
                  <c:v>403.85911894706027</c:v>
                </c:pt>
                <c:pt idx="5011">
                  <c:v>407.38238729262156</c:v>
                </c:pt>
                <c:pt idx="5012">
                  <c:v>410.43887074146005</c:v>
                </c:pt>
                <c:pt idx="5013">
                  <c:v>405.27619286123377</c:v>
                </c:pt>
                <c:pt idx="5014">
                  <c:v>403.45155749824733</c:v>
                </c:pt>
                <c:pt idx="5015">
                  <c:v>402.17586923972038</c:v>
                </c:pt>
                <c:pt idx="5016">
                  <c:v>401.35656632632788</c:v>
                </c:pt>
                <c:pt idx="5017">
                  <c:v>400.34672243688993</c:v>
                </c:pt>
                <c:pt idx="5018">
                  <c:v>398.59680537696158</c:v>
                </c:pt>
                <c:pt idx="5019">
                  <c:v>398.63501613671809</c:v>
                </c:pt>
                <c:pt idx="5020">
                  <c:v>399.99416634164965</c:v>
                </c:pt>
                <c:pt idx="5021">
                  <c:v>401.72535445822257</c:v>
                </c:pt>
                <c:pt idx="5022">
                  <c:v>404.35216470518253</c:v>
                </c:pt>
                <c:pt idx="5023">
                  <c:v>404.48756174466308</c:v>
                </c:pt>
                <c:pt idx="5024">
                  <c:v>407.35945373953814</c:v>
                </c:pt>
                <c:pt idx="5025">
                  <c:v>409.50332038352093</c:v>
                </c:pt>
                <c:pt idx="5026">
                  <c:v>410.86910913705134</c:v>
                </c:pt>
                <c:pt idx="5027">
                  <c:v>412.80900890803184</c:v>
                </c:pt>
                <c:pt idx="5028">
                  <c:v>413.48948024259954</c:v>
                </c:pt>
                <c:pt idx="5029">
                  <c:v>415.80985341984484</c:v>
                </c:pt>
                <c:pt idx="5030">
                  <c:v>421.27574518719467</c:v>
                </c:pt>
                <c:pt idx="5031">
                  <c:v>424.10409010929828</c:v>
                </c:pt>
                <c:pt idx="5032">
                  <c:v>427.21567233541913</c:v>
                </c:pt>
                <c:pt idx="5033">
                  <c:v>411.50019706719718</c:v>
                </c:pt>
                <c:pt idx="5034">
                  <c:v>408.12525693649002</c:v>
                </c:pt>
                <c:pt idx="5035">
                  <c:v>402.13693555730333</c:v>
                </c:pt>
                <c:pt idx="5036">
                  <c:v>402.35108332538937</c:v>
                </c:pt>
                <c:pt idx="5037">
                  <c:v>402.22001782925014</c:v>
                </c:pt>
                <c:pt idx="5038">
                  <c:v>400.64228593814869</c:v>
                </c:pt>
                <c:pt idx="5039">
                  <c:v>401.12562045582354</c:v>
                </c:pt>
                <c:pt idx="5040">
                  <c:v>403.09490461607953</c:v>
                </c:pt>
                <c:pt idx="5041">
                  <c:v>404.67970271206565</c:v>
                </c:pt>
                <c:pt idx="5042">
                  <c:v>406.70091483332163</c:v>
                </c:pt>
                <c:pt idx="5043">
                  <c:v>410.79323739588074</c:v>
                </c:pt>
                <c:pt idx="5044">
                  <c:v>416.62397547880238</c:v>
                </c:pt>
                <c:pt idx="5045">
                  <c:v>410.84308202615921</c:v>
                </c:pt>
                <c:pt idx="5046">
                  <c:v>415.19882686483754</c:v>
                </c:pt>
                <c:pt idx="5047">
                  <c:v>418.19923423776515</c:v>
                </c:pt>
                <c:pt idx="5048">
                  <c:v>422.64941015622435</c:v>
                </c:pt>
                <c:pt idx="5049">
                  <c:v>426.91184703410619</c:v>
                </c:pt>
                <c:pt idx="5050">
                  <c:v>436.45145112905033</c:v>
                </c:pt>
                <c:pt idx="5051">
                  <c:v>436.86067386165439</c:v>
                </c:pt>
                <c:pt idx="5052">
                  <c:v>447.84781100341411</c:v>
                </c:pt>
                <c:pt idx="5053">
                  <c:v>431.33799235048468</c:v>
                </c:pt>
                <c:pt idx="5054">
                  <c:v>410.78612958055174</c:v>
                </c:pt>
                <c:pt idx="5055">
                  <c:v>404.46233005228953</c:v>
                </c:pt>
                <c:pt idx="5056">
                  <c:v>404.54366156616692</c:v>
                </c:pt>
                <c:pt idx="5057">
                  <c:v>403.36689071904487</c:v>
                </c:pt>
                <c:pt idx="5058">
                  <c:v>401.29301515314836</c:v>
                </c:pt>
                <c:pt idx="5059">
                  <c:v>403.30955057840896</c:v>
                </c:pt>
                <c:pt idx="5060">
                  <c:v>399.96112955583351</c:v>
                </c:pt>
                <c:pt idx="5061">
                  <c:v>406.01671354327414</c:v>
                </c:pt>
                <c:pt idx="5062">
                  <c:v>407.33824881199155</c:v>
                </c:pt>
                <c:pt idx="5063">
                  <c:v>420.75060696796845</c:v>
                </c:pt>
                <c:pt idx="5064">
                  <c:v>418.73017610123458</c:v>
                </c:pt>
                <c:pt idx="5065">
                  <c:v>420.31625421454083</c:v>
                </c:pt>
                <c:pt idx="5066">
                  <c:v>418.17207978122627</c:v>
                </c:pt>
                <c:pt idx="5067">
                  <c:v>418.79330439055445</c:v>
                </c:pt>
                <c:pt idx="5068">
                  <c:v>428.75000132008398</c:v>
                </c:pt>
                <c:pt idx="5069">
                  <c:v>437.43029406755926</c:v>
                </c:pt>
                <c:pt idx="5070">
                  <c:v>445.3026629212759</c:v>
                </c:pt>
                <c:pt idx="5071">
                  <c:v>453.59739274371333</c:v>
                </c:pt>
                <c:pt idx="5072">
                  <c:v>451.40042963577548</c:v>
                </c:pt>
                <c:pt idx="5073">
                  <c:v>431.39782083253675</c:v>
                </c:pt>
                <c:pt idx="5074">
                  <c:v>413.53229569755229</c:v>
                </c:pt>
                <c:pt idx="5075">
                  <c:v>404.03524279150071</c:v>
                </c:pt>
                <c:pt idx="5076">
                  <c:v>403.90865080078322</c:v>
                </c:pt>
                <c:pt idx="5077">
                  <c:v>406.54890062547202</c:v>
                </c:pt>
                <c:pt idx="5078">
                  <c:v>401.55209914030206</c:v>
                </c:pt>
                <c:pt idx="5079">
                  <c:v>401.91752448504405</c:v>
                </c:pt>
                <c:pt idx="5080">
                  <c:v>403.17652409634366</c:v>
                </c:pt>
                <c:pt idx="5081">
                  <c:v>411.28502575636054</c:v>
                </c:pt>
                <c:pt idx="5082">
                  <c:v>435.39871052660413</c:v>
                </c:pt>
                <c:pt idx="5083">
                  <c:v>437.11134630097627</c:v>
                </c:pt>
                <c:pt idx="5084">
                  <c:v>434.55072235674419</c:v>
                </c:pt>
                <c:pt idx="5085">
                  <c:v>427.17419538674483</c:v>
                </c:pt>
                <c:pt idx="5086">
                  <c:v>415.73144344992198</c:v>
                </c:pt>
                <c:pt idx="5087">
                  <c:v>415.29647436129812</c:v>
                </c:pt>
                <c:pt idx="5088">
                  <c:v>423.76320693307258</c:v>
                </c:pt>
                <c:pt idx="5089">
                  <c:v>426.49473883020693</c:v>
                </c:pt>
                <c:pt idx="5090">
                  <c:v>444.14949811350533</c:v>
                </c:pt>
                <c:pt idx="5091">
                  <c:v>466.06174481368674</c:v>
                </c:pt>
                <c:pt idx="5092">
                  <c:v>476.57904339963318</c:v>
                </c:pt>
                <c:pt idx="5093">
                  <c:v>427.02953713125913</c:v>
                </c:pt>
                <c:pt idx="5094">
                  <c:v>414.93467610510459</c:v>
                </c:pt>
                <c:pt idx="5095">
                  <c:v>408.07076722680057</c:v>
                </c:pt>
                <c:pt idx="5096">
                  <c:v>404.97068133620792</c:v>
                </c:pt>
                <c:pt idx="5097">
                  <c:v>401.93086509713203</c:v>
                </c:pt>
                <c:pt idx="5098">
                  <c:v>407.03390454952626</c:v>
                </c:pt>
                <c:pt idx="5099">
                  <c:v>407.9427353266272</c:v>
                </c:pt>
                <c:pt idx="5100">
                  <c:v>408.65310691031704</c:v>
                </c:pt>
                <c:pt idx="5101">
                  <c:v>420.61503974854259</c:v>
                </c:pt>
                <c:pt idx="5102">
                  <c:v>431.0056385909644</c:v>
                </c:pt>
                <c:pt idx="5103">
                  <c:v>463.48043112193557</c:v>
                </c:pt>
                <c:pt idx="5104">
                  <c:v>504.47840811907975</c:v>
                </c:pt>
                <c:pt idx="5105">
                  <c:v>496.60723240864644</c:v>
                </c:pt>
                <c:pt idx="5106">
                  <c:v>493.53787447516407</c:v>
                </c:pt>
                <c:pt idx="5107">
                  <c:v>492.71230462186514</c:v>
                </c:pt>
                <c:pt idx="5108">
                  <c:v>485.28772915000752</c:v>
                </c:pt>
                <c:pt idx="5109">
                  <c:v>460.15823910221741</c:v>
                </c:pt>
                <c:pt idx="5110">
                  <c:v>450.95752867987659</c:v>
                </c:pt>
                <c:pt idx="5111">
                  <c:v>448.81509290032909</c:v>
                </c:pt>
                <c:pt idx="5112">
                  <c:v>458.83762844785218</c:v>
                </c:pt>
                <c:pt idx="5113">
                  <c:v>413.34999992296468</c:v>
                </c:pt>
                <c:pt idx="5114">
                  <c:v>406.05140476919235</c:v>
                </c:pt>
                <c:pt idx="5115">
                  <c:v>403.73204069671692</c:v>
                </c:pt>
                <c:pt idx="5116">
                  <c:v>404.31348323246584</c:v>
                </c:pt>
                <c:pt idx="5117">
                  <c:v>404.34531058295374</c:v>
                </c:pt>
                <c:pt idx="5118">
                  <c:v>403.91155120673051</c:v>
                </c:pt>
                <c:pt idx="5119">
                  <c:v>405.65287888959813</c:v>
                </c:pt>
                <c:pt idx="5120">
                  <c:v>407.6194888865835</c:v>
                </c:pt>
                <c:pt idx="5121">
                  <c:v>412.87358668459655</c:v>
                </c:pt>
                <c:pt idx="5122">
                  <c:v>421.38740188050895</c:v>
                </c:pt>
                <c:pt idx="5123">
                  <c:v>437.38105792989762</c:v>
                </c:pt>
                <c:pt idx="5124">
                  <c:v>445.77889386003551</c:v>
                </c:pt>
                <c:pt idx="5125">
                  <c:v>466.84067547986393</c:v>
                </c:pt>
                <c:pt idx="5126">
                  <c:v>490.28033058909534</c:v>
                </c:pt>
                <c:pt idx="5127">
                  <c:v>496.72823829449794</c:v>
                </c:pt>
                <c:pt idx="5128">
                  <c:v>468.03104923813942</c:v>
                </c:pt>
                <c:pt idx="5129">
                  <c:v>464.62563181850425</c:v>
                </c:pt>
                <c:pt idx="5130">
                  <c:v>459.98191596034104</c:v>
                </c:pt>
                <c:pt idx="5131">
                  <c:v>435.94319555349364</c:v>
                </c:pt>
                <c:pt idx="5132">
                  <c:v>427.28067226199892</c:v>
                </c:pt>
                <c:pt idx="5133">
                  <c:v>414.95070458974385</c:v>
                </c:pt>
                <c:pt idx="5134">
                  <c:v>408.27357982848849</c:v>
                </c:pt>
                <c:pt idx="5135">
                  <c:v>405.21156741037964</c:v>
                </c:pt>
                <c:pt idx="5136">
                  <c:v>405.60723072058624</c:v>
                </c:pt>
                <c:pt idx="5137">
                  <c:v>408.18090825809071</c:v>
                </c:pt>
                <c:pt idx="5138">
                  <c:v>408.37194071735297</c:v>
                </c:pt>
                <c:pt idx="5139">
                  <c:v>407.36485625173248</c:v>
                </c:pt>
                <c:pt idx="5140">
                  <c:v>407.97381215119543</c:v>
                </c:pt>
                <c:pt idx="5141">
                  <c:v>411.25698491101394</c:v>
                </c:pt>
                <c:pt idx="5142">
                  <c:v>415.05132055823987</c:v>
                </c:pt>
                <c:pt idx="5143">
                  <c:v>418.9584657144319</c:v>
                </c:pt>
                <c:pt idx="5144">
                  <c:v>420.93795716844011</c:v>
                </c:pt>
                <c:pt idx="5145">
                  <c:v>427.7292719459146</c:v>
                </c:pt>
                <c:pt idx="5146">
                  <c:v>424.71742174115809</c:v>
                </c:pt>
                <c:pt idx="5147">
                  <c:v>420.66567915007516</c:v>
                </c:pt>
                <c:pt idx="5148">
                  <c:v>427.58753682754269</c:v>
                </c:pt>
                <c:pt idx="5149">
                  <c:v>433.47439766457182</c:v>
                </c:pt>
                <c:pt idx="5150">
                  <c:v>432.49525350890337</c:v>
                </c:pt>
                <c:pt idx="5151">
                  <c:v>430.26446638985516</c:v>
                </c:pt>
                <c:pt idx="5152">
                  <c:v>428.43323502755447</c:v>
                </c:pt>
                <c:pt idx="5153">
                  <c:v>410.60377394410654</c:v>
                </c:pt>
                <c:pt idx="5154">
                  <c:v>408.91702074399797</c:v>
                </c:pt>
                <c:pt idx="5155">
                  <c:v>407.50663068959062</c:v>
                </c:pt>
                <c:pt idx="5156">
                  <c:v>406.39899583852053</c:v>
                </c:pt>
                <c:pt idx="5157">
                  <c:v>406.61901249644677</c:v>
                </c:pt>
                <c:pt idx="5158">
                  <c:v>406.64093032799531</c:v>
                </c:pt>
                <c:pt idx="5159">
                  <c:v>410.04708639276799</c:v>
                </c:pt>
                <c:pt idx="5160">
                  <c:v>420.51775737292553</c:v>
                </c:pt>
                <c:pt idx="5161">
                  <c:v>425.38422092642844</c:v>
                </c:pt>
                <c:pt idx="5162">
                  <c:v>434.47759285770132</c:v>
                </c:pt>
                <c:pt idx="5163">
                  <c:v>454.35105226477867</c:v>
                </c:pt>
                <c:pt idx="5164">
                  <c:v>449.11633346689746</c:v>
                </c:pt>
                <c:pt idx="5165">
                  <c:v>429.43985935557174</c:v>
                </c:pt>
                <c:pt idx="5166">
                  <c:v>434.71250659452215</c:v>
                </c:pt>
                <c:pt idx="5167">
                  <c:v>442.85731432091353</c:v>
                </c:pt>
                <c:pt idx="5168">
                  <c:v>445.60978832920529</c:v>
                </c:pt>
                <c:pt idx="5169">
                  <c:v>448.18884847151827</c:v>
                </c:pt>
                <c:pt idx="5170">
                  <c:v>447.72397853689472</c:v>
                </c:pt>
                <c:pt idx="5171">
                  <c:v>462.46378154857939</c:v>
                </c:pt>
                <c:pt idx="5172">
                  <c:v>461.69077744375721</c:v>
                </c:pt>
                <c:pt idx="5173">
                  <c:v>432.15202893310754</c:v>
                </c:pt>
                <c:pt idx="5174">
                  <c:v>427.79758023309728</c:v>
                </c:pt>
                <c:pt idx="5175">
                  <c:v>431.06497462798154</c:v>
                </c:pt>
                <c:pt idx="5176">
                  <c:v>433.80077597302807</c:v>
                </c:pt>
                <c:pt idx="5177">
                  <c:v>438.87136959524008</c:v>
                </c:pt>
                <c:pt idx="5178">
                  <c:v>440.20747170235569</c:v>
                </c:pt>
                <c:pt idx="5179">
                  <c:v>444.38617617161901</c:v>
                </c:pt>
                <c:pt idx="5180">
                  <c:v>448.27909216977923</c:v>
                </c:pt>
                <c:pt idx="5181">
                  <c:v>455.89416461483307</c:v>
                </c:pt>
                <c:pt idx="5182">
                  <c:v>469.03867170938764</c:v>
                </c:pt>
                <c:pt idx="5183">
                  <c:v>472.693512170232</c:v>
                </c:pt>
                <c:pt idx="5184">
                  <c:v>480.85973059913869</c:v>
                </c:pt>
                <c:pt idx="5185">
                  <c:v>481.73253183489339</c:v>
                </c:pt>
                <c:pt idx="5186">
                  <c:v>494.33531454206127</c:v>
                </c:pt>
                <c:pt idx="5187">
                  <c:v>468.66112175088318</c:v>
                </c:pt>
                <c:pt idx="5188">
                  <c:v>450.99880706383334</c:v>
                </c:pt>
                <c:pt idx="5189">
                  <c:v>441.49071138671195</c:v>
                </c:pt>
                <c:pt idx="5190">
                  <c:v>435.75143948685104</c:v>
                </c:pt>
                <c:pt idx="5191">
                  <c:v>422.56493362529773</c:v>
                </c:pt>
                <c:pt idx="5192">
                  <c:v>425.00622421612985</c:v>
                </c:pt>
                <c:pt idx="5193">
                  <c:v>431.84801928220168</c:v>
                </c:pt>
                <c:pt idx="5194">
                  <c:v>428.16796360937644</c:v>
                </c:pt>
                <c:pt idx="5195">
                  <c:v>421.58511068547426</c:v>
                </c:pt>
                <c:pt idx="5196">
                  <c:v>424.69774007055219</c:v>
                </c:pt>
                <c:pt idx="5197">
                  <c:v>427.52857333414875</c:v>
                </c:pt>
                <c:pt idx="5198">
                  <c:v>426.14272924030683</c:v>
                </c:pt>
                <c:pt idx="5199">
                  <c:v>426.59192628340048</c:v>
                </c:pt>
                <c:pt idx="5200">
                  <c:v>427.05621282774968</c:v>
                </c:pt>
                <c:pt idx="5201">
                  <c:v>428.10244065085476</c:v>
                </c:pt>
                <c:pt idx="5202">
                  <c:v>430.1303293162739</c:v>
                </c:pt>
                <c:pt idx="5203">
                  <c:v>436.42843704236191</c:v>
                </c:pt>
                <c:pt idx="5204">
                  <c:v>443.86009016756896</c:v>
                </c:pt>
                <c:pt idx="5205">
                  <c:v>448.61632340390707</c:v>
                </c:pt>
                <c:pt idx="5206">
                  <c:v>424.49353281969161</c:v>
                </c:pt>
                <c:pt idx="5207">
                  <c:v>415.20597640294346</c:v>
                </c:pt>
                <c:pt idx="5208">
                  <c:v>410.54771442674365</c:v>
                </c:pt>
                <c:pt idx="5209">
                  <c:v>410.00358317736783</c:v>
                </c:pt>
                <c:pt idx="5210">
                  <c:v>411.14815107365661</c:v>
                </c:pt>
                <c:pt idx="5211">
                  <c:v>409.06415712757808</c:v>
                </c:pt>
                <c:pt idx="5212">
                  <c:v>409.34307902715813</c:v>
                </c:pt>
                <c:pt idx="5213">
                  <c:v>411.28243221448838</c:v>
                </c:pt>
                <c:pt idx="5214">
                  <c:v>412.99574229646782</c:v>
                </c:pt>
                <c:pt idx="5215">
                  <c:v>417.52367203024414</c:v>
                </c:pt>
                <c:pt idx="5216">
                  <c:v>427.5010413149439</c:v>
                </c:pt>
                <c:pt idx="5217">
                  <c:v>428.23597847007227</c:v>
                </c:pt>
                <c:pt idx="5218">
                  <c:v>435.54283085885373</c:v>
                </c:pt>
                <c:pt idx="5219">
                  <c:v>438.08123167620573</c:v>
                </c:pt>
                <c:pt idx="5220">
                  <c:v>439.28046968625807</c:v>
                </c:pt>
                <c:pt idx="5221">
                  <c:v>436.07480379584717</c:v>
                </c:pt>
                <c:pt idx="5222">
                  <c:v>442.43025612108408</c:v>
                </c:pt>
                <c:pt idx="5223">
                  <c:v>467.33736547674619</c:v>
                </c:pt>
                <c:pt idx="5224">
                  <c:v>487.96224152022768</c:v>
                </c:pt>
                <c:pt idx="5225">
                  <c:v>513.57686353312897</c:v>
                </c:pt>
                <c:pt idx="5226">
                  <c:v>427.39410335037684</c:v>
                </c:pt>
                <c:pt idx="5227">
                  <c:v>421.16740237320721</c:v>
                </c:pt>
                <c:pt idx="5228">
                  <c:v>421.26788017740506</c:v>
                </c:pt>
                <c:pt idx="5229">
                  <c:v>412.6231040105431</c:v>
                </c:pt>
                <c:pt idx="5230">
                  <c:v>411.94507705466322</c:v>
                </c:pt>
                <c:pt idx="5231">
                  <c:v>413.79249383059727</c:v>
                </c:pt>
                <c:pt idx="5232">
                  <c:v>409.60736086455103</c:v>
                </c:pt>
                <c:pt idx="5233">
                  <c:v>415.14251927794703</c:v>
                </c:pt>
                <c:pt idx="5234">
                  <c:v>423.48098082366471</c:v>
                </c:pt>
                <c:pt idx="5235">
                  <c:v>425.75732343615766</c:v>
                </c:pt>
                <c:pt idx="5236">
                  <c:v>424.6816791541159</c:v>
                </c:pt>
                <c:pt idx="5237">
                  <c:v>422.78257823408291</c:v>
                </c:pt>
                <c:pt idx="5238">
                  <c:v>421.54506262174777</c:v>
                </c:pt>
                <c:pt idx="5239">
                  <c:v>423.47393271235649</c:v>
                </c:pt>
                <c:pt idx="5240">
                  <c:v>421.32311931769385</c:v>
                </c:pt>
                <c:pt idx="5241">
                  <c:v>427.58040960383249</c:v>
                </c:pt>
                <c:pt idx="5242">
                  <c:v>434.27135024620105</c:v>
                </c:pt>
                <c:pt idx="5243">
                  <c:v>431.88670809882331</c:v>
                </c:pt>
                <c:pt idx="5244">
                  <c:v>438.10846120767474</c:v>
                </c:pt>
                <c:pt idx="5245">
                  <c:v>440.85326057321811</c:v>
                </c:pt>
                <c:pt idx="5246">
                  <c:v>435.80604876776687</c:v>
                </c:pt>
                <c:pt idx="5247">
                  <c:v>431.65914523389722</c:v>
                </c:pt>
                <c:pt idx="5248">
                  <c:v>428.8072814535721</c:v>
                </c:pt>
                <c:pt idx="5249">
                  <c:v>422.55335320413002</c:v>
                </c:pt>
                <c:pt idx="5250">
                  <c:v>420.86537750456876</c:v>
                </c:pt>
                <c:pt idx="5251">
                  <c:v>414.98379478815139</c:v>
                </c:pt>
                <c:pt idx="5252">
                  <c:v>416.63101525081549</c:v>
                </c:pt>
                <c:pt idx="5253">
                  <c:v>420.3708313047112</c:v>
                </c:pt>
                <c:pt idx="5254">
                  <c:v>421.71203376303259</c:v>
                </c:pt>
                <c:pt idx="5255">
                  <c:v>425.99272866224703</c:v>
                </c:pt>
                <c:pt idx="5256">
                  <c:v>421.09463463900568</c:v>
                </c:pt>
                <c:pt idx="5257">
                  <c:v>424.44676577280831</c:v>
                </c:pt>
                <c:pt idx="5258">
                  <c:v>428.13123242790101</c:v>
                </c:pt>
                <c:pt idx="5259">
                  <c:v>431.59358984476393</c:v>
                </c:pt>
                <c:pt idx="5260">
                  <c:v>433.38645672256325</c:v>
                </c:pt>
                <c:pt idx="5261">
                  <c:v>425.80931326928959</c:v>
                </c:pt>
                <c:pt idx="5262">
                  <c:v>429.30722864614739</c:v>
                </c:pt>
                <c:pt idx="5263">
                  <c:v>428.08728301404705</c:v>
                </c:pt>
                <c:pt idx="5264">
                  <c:v>425.66080510582157</c:v>
                </c:pt>
                <c:pt idx="5265">
                  <c:v>422.48762812813078</c:v>
                </c:pt>
                <c:pt idx="5266">
                  <c:v>417.76849495114055</c:v>
                </c:pt>
                <c:pt idx="5267">
                  <c:v>418.11127583963219</c:v>
                </c:pt>
                <c:pt idx="5268">
                  <c:v>417.68348119516821</c:v>
                </c:pt>
                <c:pt idx="5269">
                  <c:v>416.02566723729495</c:v>
                </c:pt>
                <c:pt idx="5270">
                  <c:v>416.20090987607796</c:v>
                </c:pt>
                <c:pt idx="5271">
                  <c:v>417.37064995121386</c:v>
                </c:pt>
                <c:pt idx="5272">
                  <c:v>415.96397859519612</c:v>
                </c:pt>
                <c:pt idx="5273">
                  <c:v>417.13297971281975</c:v>
                </c:pt>
                <c:pt idx="5274">
                  <c:v>419.74366288246011</c:v>
                </c:pt>
                <c:pt idx="5275">
                  <c:v>418.9938135247973</c:v>
                </c:pt>
                <c:pt idx="5276">
                  <c:v>411.95728981677888</c:v>
                </c:pt>
                <c:pt idx="5277">
                  <c:v>416.56930480594889</c:v>
                </c:pt>
                <c:pt idx="5278">
                  <c:v>416.74074309154503</c:v>
                </c:pt>
                <c:pt idx="5279">
                  <c:v>413.40443446942805</c:v>
                </c:pt>
                <c:pt idx="5280">
                  <c:v>412.14691039437969</c:v>
                </c:pt>
                <c:pt idx="5281">
                  <c:v>413.59892733901142</c:v>
                </c:pt>
                <c:pt idx="5282">
                  <c:v>416.12047516483085</c:v>
                </c:pt>
                <c:pt idx="5283">
                  <c:v>419.27038950347361</c:v>
                </c:pt>
                <c:pt idx="5284">
                  <c:v>422.44441023519732</c:v>
                </c:pt>
                <c:pt idx="5285">
                  <c:v>423.10957756706193</c:v>
                </c:pt>
                <c:pt idx="5286">
                  <c:v>426.80057214003449</c:v>
                </c:pt>
                <c:pt idx="5287">
                  <c:v>427.95179088138684</c:v>
                </c:pt>
                <c:pt idx="5288">
                  <c:v>428.00595545490734</c:v>
                </c:pt>
                <c:pt idx="5289">
                  <c:v>430.38473170558655</c:v>
                </c:pt>
                <c:pt idx="5290">
                  <c:v>432.67693294133375</c:v>
                </c:pt>
                <c:pt idx="5291">
                  <c:v>436.50864048635185</c:v>
                </c:pt>
                <c:pt idx="5292">
                  <c:v>439.85068246708636</c:v>
                </c:pt>
                <c:pt idx="5293">
                  <c:v>442.33232240379249</c:v>
                </c:pt>
                <c:pt idx="5294">
                  <c:v>445.78553133548729</c:v>
                </c:pt>
                <c:pt idx="5295">
                  <c:v>442.2950500280873</c:v>
                </c:pt>
                <c:pt idx="5296">
                  <c:v>435.79716379277181</c:v>
                </c:pt>
                <c:pt idx="5297">
                  <c:v>447.70379905853264</c:v>
                </c:pt>
                <c:pt idx="5298">
                  <c:v>449.83862338930737</c:v>
                </c:pt>
                <c:pt idx="5299">
                  <c:v>430.7946254506233</c:v>
                </c:pt>
                <c:pt idx="5300">
                  <c:v>422.77044176962772</c:v>
                </c:pt>
                <c:pt idx="5301">
                  <c:v>416.36830284991765</c:v>
                </c:pt>
                <c:pt idx="5302">
                  <c:v>421.25053653092277</c:v>
                </c:pt>
                <c:pt idx="5303">
                  <c:v>422.86168516974874</c:v>
                </c:pt>
                <c:pt idx="5304">
                  <c:v>425.28847693195456</c:v>
                </c:pt>
                <c:pt idx="5305">
                  <c:v>429.9759628205494</c:v>
                </c:pt>
                <c:pt idx="5306">
                  <c:v>421.88576817867408</c:v>
                </c:pt>
                <c:pt idx="5307">
                  <c:v>419.96196763830034</c:v>
                </c:pt>
                <c:pt idx="5308">
                  <c:v>417.56358070650293</c:v>
                </c:pt>
                <c:pt idx="5309">
                  <c:v>413.55884998726771</c:v>
                </c:pt>
                <c:pt idx="5310">
                  <c:v>413.6669227309261</c:v>
                </c:pt>
                <c:pt idx="5311">
                  <c:v>415.47198308592652</c:v>
                </c:pt>
                <c:pt idx="5312">
                  <c:v>415.48001536271494</c:v>
                </c:pt>
                <c:pt idx="5313">
                  <c:v>412.66191792859462</c:v>
                </c:pt>
                <c:pt idx="5314">
                  <c:v>412.05964016702171</c:v>
                </c:pt>
                <c:pt idx="5315">
                  <c:v>414.62694454134459</c:v>
                </c:pt>
                <c:pt idx="5316">
                  <c:v>413.66510846783797</c:v>
                </c:pt>
                <c:pt idx="5317">
                  <c:v>422.76496800397757</c:v>
                </c:pt>
                <c:pt idx="5318">
                  <c:v>422.28791958431691</c:v>
                </c:pt>
                <c:pt idx="5319">
                  <c:v>422.4600045851065</c:v>
                </c:pt>
                <c:pt idx="5320">
                  <c:v>422.50246561678119</c:v>
                </c:pt>
                <c:pt idx="5321">
                  <c:v>429.33121614711973</c:v>
                </c:pt>
                <c:pt idx="5322">
                  <c:v>438.78554573601696</c:v>
                </c:pt>
                <c:pt idx="5323">
                  <c:v>459.63184949845498</c:v>
                </c:pt>
                <c:pt idx="5324">
                  <c:v>457.37556416355363</c:v>
                </c:pt>
                <c:pt idx="5325">
                  <c:v>441.9200177728701</c:v>
                </c:pt>
                <c:pt idx="5326">
                  <c:v>411.92847960886871</c:v>
                </c:pt>
                <c:pt idx="5327">
                  <c:v>409.01945024079805</c:v>
                </c:pt>
                <c:pt idx="5328">
                  <c:v>408.61191431547053</c:v>
                </c:pt>
                <c:pt idx="5329">
                  <c:v>410.50485390499995</c:v>
                </c:pt>
                <c:pt idx="5330">
                  <c:v>412.97701037375361</c:v>
                </c:pt>
                <c:pt idx="5331">
                  <c:v>416.12840523359603</c:v>
                </c:pt>
                <c:pt idx="5332">
                  <c:v>419.56000378563914</c:v>
                </c:pt>
                <c:pt idx="5333">
                  <c:v>430.06471566698724</c:v>
                </c:pt>
                <c:pt idx="5334">
                  <c:v>436.00914301600847</c:v>
                </c:pt>
                <c:pt idx="5335">
                  <c:v>444.51975165593836</c:v>
                </c:pt>
                <c:pt idx="5336">
                  <c:v>460.56582209013925</c:v>
                </c:pt>
                <c:pt idx="5337">
                  <c:v>465.88666160836249</c:v>
                </c:pt>
                <c:pt idx="5338">
                  <c:v>492.97951301402992</c:v>
                </c:pt>
                <c:pt idx="5339">
                  <c:v>503.23932820808869</c:v>
                </c:pt>
                <c:pt idx="5340">
                  <c:v>495.33214403471675</c:v>
                </c:pt>
                <c:pt idx="5341">
                  <c:v>484.29791044368591</c:v>
                </c:pt>
                <c:pt idx="5342">
                  <c:v>483.54741787632696</c:v>
                </c:pt>
                <c:pt idx="5343">
                  <c:v>494.20225347460553</c:v>
                </c:pt>
                <c:pt idx="5344">
                  <c:v>492.86532266579655</c:v>
                </c:pt>
                <c:pt idx="5345">
                  <c:v>460.48029857349678</c:v>
                </c:pt>
                <c:pt idx="5346">
                  <c:v>414.91985493124241</c:v>
                </c:pt>
                <c:pt idx="5347">
                  <c:v>408.4959098220059</c:v>
                </c:pt>
                <c:pt idx="5348">
                  <c:v>408.14445390732811</c:v>
                </c:pt>
                <c:pt idx="5349">
                  <c:v>408.06107393709425</c:v>
                </c:pt>
                <c:pt idx="5350">
                  <c:v>408.33994329388162</c:v>
                </c:pt>
                <c:pt idx="5351">
                  <c:v>414.36887275881821</c:v>
                </c:pt>
                <c:pt idx="5352">
                  <c:v>418.04271699588685</c:v>
                </c:pt>
                <c:pt idx="5353">
                  <c:v>423.40983064303867</c:v>
                </c:pt>
                <c:pt idx="5354">
                  <c:v>434.11893782378519</c:v>
                </c:pt>
                <c:pt idx="5355">
                  <c:v>443.44863773641021</c:v>
                </c:pt>
                <c:pt idx="5356">
                  <c:v>459.70381395224814</c:v>
                </c:pt>
                <c:pt idx="5357">
                  <c:v>452.89160937295043</c:v>
                </c:pt>
                <c:pt idx="5358">
                  <c:v>445.84422492200582</c:v>
                </c:pt>
                <c:pt idx="5359">
                  <c:v>441.95596356954326</c:v>
                </c:pt>
                <c:pt idx="5360">
                  <c:v>439.56412505292036</c:v>
                </c:pt>
                <c:pt idx="5361">
                  <c:v>446.05471646026007</c:v>
                </c:pt>
                <c:pt idx="5362">
                  <c:v>452.57862897564291</c:v>
                </c:pt>
                <c:pt idx="5363">
                  <c:v>463.03998063951019</c:v>
                </c:pt>
                <c:pt idx="5364">
                  <c:v>467.43686480604941</c:v>
                </c:pt>
                <c:pt idx="5365">
                  <c:v>441.44017348258603</c:v>
                </c:pt>
                <c:pt idx="5366">
                  <c:v>422.24556041374194</c:v>
                </c:pt>
                <c:pt idx="5367">
                  <c:v>414.02087054959674</c:v>
                </c:pt>
                <c:pt idx="5368">
                  <c:v>415.13496119107339</c:v>
                </c:pt>
                <c:pt idx="5369">
                  <c:v>414.37799603565759</c:v>
                </c:pt>
                <c:pt idx="5370">
                  <c:v>415.98943569592956</c:v>
                </c:pt>
                <c:pt idx="5371">
                  <c:v>416.77769797991186</c:v>
                </c:pt>
                <c:pt idx="5372">
                  <c:v>426.88840318470568</c:v>
                </c:pt>
                <c:pt idx="5373">
                  <c:v>434.17992429738126</c:v>
                </c:pt>
                <c:pt idx="5374">
                  <c:v>440.7492044111055</c:v>
                </c:pt>
                <c:pt idx="5375">
                  <c:v>467.8007656118404</c:v>
                </c:pt>
                <c:pt idx="5376">
                  <c:v>464.8274549026595</c:v>
                </c:pt>
                <c:pt idx="5377">
                  <c:v>457.74513853826141</c:v>
                </c:pt>
                <c:pt idx="5378">
                  <c:v>446.94010449104024</c:v>
                </c:pt>
                <c:pt idx="5379">
                  <c:v>442.86066524252141</c:v>
                </c:pt>
                <c:pt idx="5380">
                  <c:v>440.54882046971193</c:v>
                </c:pt>
                <c:pt idx="5381">
                  <c:v>454.06509898116423</c:v>
                </c:pt>
                <c:pt idx="5382">
                  <c:v>454.56916176374199</c:v>
                </c:pt>
                <c:pt idx="5383">
                  <c:v>473.60685757809364</c:v>
                </c:pt>
                <c:pt idx="5384">
                  <c:v>458.94064984658377</c:v>
                </c:pt>
                <c:pt idx="5385">
                  <c:v>429.55650864657275</c:v>
                </c:pt>
                <c:pt idx="5386">
                  <c:v>412.10125546826822</c:v>
                </c:pt>
                <c:pt idx="5387">
                  <c:v>411.38692181592052</c:v>
                </c:pt>
                <c:pt idx="5388">
                  <c:v>410.99197268404879</c:v>
                </c:pt>
                <c:pt idx="5389">
                  <c:v>412.67149469134563</c:v>
                </c:pt>
                <c:pt idx="5390">
                  <c:v>413.51276503348561</c:v>
                </c:pt>
                <c:pt idx="5391">
                  <c:v>417.80744664065458</c:v>
                </c:pt>
                <c:pt idx="5392">
                  <c:v>423.061731856427</c:v>
                </c:pt>
                <c:pt idx="5393">
                  <c:v>443.51611345743527</c:v>
                </c:pt>
                <c:pt idx="5394">
                  <c:v>493.81450950173087</c:v>
                </c:pt>
                <c:pt idx="5395">
                  <c:v>524.76328367065844</c:v>
                </c:pt>
                <c:pt idx="5396">
                  <c:v>543.44803860094089</c:v>
                </c:pt>
                <c:pt idx="5397">
                  <c:v>547.00004730191472</c:v>
                </c:pt>
                <c:pt idx="5398">
                  <c:v>517.54330722612963</c:v>
                </c:pt>
                <c:pt idx="5399">
                  <c:v>494.38571477405594</c:v>
                </c:pt>
                <c:pt idx="5400">
                  <c:v>482.42647619643213</c:v>
                </c:pt>
                <c:pt idx="5401">
                  <c:v>474.70522602915713</c:v>
                </c:pt>
                <c:pt idx="5402">
                  <c:v>460.7149470418077</c:v>
                </c:pt>
                <c:pt idx="5403">
                  <c:v>448.95871169792235</c:v>
                </c:pt>
                <c:pt idx="5404">
                  <c:v>443.89257294649519</c:v>
                </c:pt>
                <c:pt idx="5405">
                  <c:v>436.12319534584526</c:v>
                </c:pt>
                <c:pt idx="5406">
                  <c:v>423.22754638994758</c:v>
                </c:pt>
                <c:pt idx="5407">
                  <c:v>424.44399615026185</c:v>
                </c:pt>
                <c:pt idx="5408">
                  <c:v>421.66619107617231</c:v>
                </c:pt>
                <c:pt idx="5409">
                  <c:v>419.33570136894463</c:v>
                </c:pt>
                <c:pt idx="5410">
                  <c:v>414.24872885361651</c:v>
                </c:pt>
                <c:pt idx="5411">
                  <c:v>416.32107697949272</c:v>
                </c:pt>
                <c:pt idx="5412">
                  <c:v>422.40385967737245</c:v>
                </c:pt>
                <c:pt idx="5413">
                  <c:v>424.55471393331555</c:v>
                </c:pt>
                <c:pt idx="5414">
                  <c:v>425.97068433010821</c:v>
                </c:pt>
                <c:pt idx="5415">
                  <c:v>427.29406662732481</c:v>
                </c:pt>
                <c:pt idx="5416">
                  <c:v>422.4179500628</c:v>
                </c:pt>
                <c:pt idx="5417">
                  <c:v>426.34694438174438</c:v>
                </c:pt>
                <c:pt idx="5418">
                  <c:v>434.53475968706113</c:v>
                </c:pt>
                <c:pt idx="5419">
                  <c:v>443.83211712752689</c:v>
                </c:pt>
                <c:pt idx="5420">
                  <c:v>454.10109572024407</c:v>
                </c:pt>
                <c:pt idx="5421">
                  <c:v>438.68158035751094</c:v>
                </c:pt>
                <c:pt idx="5422">
                  <c:v>431.57734176996809</c:v>
                </c:pt>
                <c:pt idx="5423">
                  <c:v>433.18932322315544</c:v>
                </c:pt>
                <c:pt idx="5424">
                  <c:v>429.79087250026504</c:v>
                </c:pt>
                <c:pt idx="5425">
                  <c:v>428.19653924528421</c:v>
                </c:pt>
                <c:pt idx="5426">
                  <c:v>428.16996320642164</c:v>
                </c:pt>
                <c:pt idx="5427">
                  <c:v>431.72104105895062</c:v>
                </c:pt>
                <c:pt idx="5428">
                  <c:v>437.92536143572801</c:v>
                </c:pt>
                <c:pt idx="5429">
                  <c:v>434.39001014312652</c:v>
                </c:pt>
                <c:pt idx="5430">
                  <c:v>441.49643411944544</c:v>
                </c:pt>
                <c:pt idx="5431">
                  <c:v>455.8948271016327</c:v>
                </c:pt>
                <c:pt idx="5432">
                  <c:v>464.63815375645328</c:v>
                </c:pt>
                <c:pt idx="5433">
                  <c:v>449.18514718588006</c:v>
                </c:pt>
                <c:pt idx="5434">
                  <c:v>430.74560817716889</c:v>
                </c:pt>
                <c:pt idx="5435">
                  <c:v>425.32975108025227</c:v>
                </c:pt>
                <c:pt idx="5436">
                  <c:v>423.89377114262822</c:v>
                </c:pt>
                <c:pt idx="5437">
                  <c:v>424.22161477459952</c:v>
                </c:pt>
                <c:pt idx="5438">
                  <c:v>422.48237572690579</c:v>
                </c:pt>
                <c:pt idx="5439">
                  <c:v>422.28990841233764</c:v>
                </c:pt>
                <c:pt idx="5440">
                  <c:v>425.46719194450941</c:v>
                </c:pt>
                <c:pt idx="5441">
                  <c:v>430.70413674103605</c:v>
                </c:pt>
                <c:pt idx="5442">
                  <c:v>432.15312757008826</c:v>
                </c:pt>
                <c:pt idx="5443">
                  <c:v>428.1902291147008</c:v>
                </c:pt>
                <c:pt idx="5444">
                  <c:v>420.58242077814975</c:v>
                </c:pt>
                <c:pt idx="5445">
                  <c:v>417.62488956955713</c:v>
                </c:pt>
                <c:pt idx="5446">
                  <c:v>417.40026864135274</c:v>
                </c:pt>
                <c:pt idx="5447">
                  <c:v>417.56572914635547</c:v>
                </c:pt>
                <c:pt idx="5448">
                  <c:v>416.35718342551837</c:v>
                </c:pt>
                <c:pt idx="5449">
                  <c:v>415.16297354033037</c:v>
                </c:pt>
                <c:pt idx="5450">
                  <c:v>415.98201559897529</c:v>
                </c:pt>
                <c:pt idx="5451">
                  <c:v>424.23651924807058</c:v>
                </c:pt>
                <c:pt idx="5452">
                  <c:v>427.01219866600258</c:v>
                </c:pt>
                <c:pt idx="5453">
                  <c:v>429.5517112312375</c:v>
                </c:pt>
                <c:pt idx="5454">
                  <c:v>428.81758739553624</c:v>
                </c:pt>
                <c:pt idx="5455">
                  <c:v>437.33656564045322</c:v>
                </c:pt>
                <c:pt idx="5456">
                  <c:v>440.83878379798801</c:v>
                </c:pt>
                <c:pt idx="5457">
                  <c:v>446.44303201170698</c:v>
                </c:pt>
                <c:pt idx="5458">
                  <c:v>442.5126105987012</c:v>
                </c:pt>
                <c:pt idx="5459">
                  <c:v>448.33137883429765</c:v>
                </c:pt>
                <c:pt idx="5460">
                  <c:v>438.3272992459577</c:v>
                </c:pt>
                <c:pt idx="5461">
                  <c:v>454.53005182074838</c:v>
                </c:pt>
                <c:pt idx="5462">
                  <c:v>450.87006406781228</c:v>
                </c:pt>
                <c:pt idx="5463">
                  <c:v>449.50100619551017</c:v>
                </c:pt>
                <c:pt idx="5464">
                  <c:v>437.0553068914565</c:v>
                </c:pt>
                <c:pt idx="5465">
                  <c:v>423.04442332538196</c:v>
                </c:pt>
                <c:pt idx="5466">
                  <c:v>416.8432722199579</c:v>
                </c:pt>
                <c:pt idx="5467">
                  <c:v>414.3795435765756</c:v>
                </c:pt>
                <c:pt idx="5468">
                  <c:v>414.53322806394482</c:v>
                </c:pt>
                <c:pt idx="5469">
                  <c:v>416.46152476117237</c:v>
                </c:pt>
                <c:pt idx="5470">
                  <c:v>419.79260907355524</c:v>
                </c:pt>
                <c:pt idx="5471">
                  <c:v>430.19108015658014</c:v>
                </c:pt>
                <c:pt idx="5472">
                  <c:v>430.58650471759449</c:v>
                </c:pt>
                <c:pt idx="5473">
                  <c:v>433.14939972067464</c:v>
                </c:pt>
                <c:pt idx="5474">
                  <c:v>433.59320303644711</c:v>
                </c:pt>
                <c:pt idx="5475">
                  <c:v>436.54288017209217</c:v>
                </c:pt>
                <c:pt idx="5476">
                  <c:v>438.88994193361049</c:v>
                </c:pt>
                <c:pt idx="5477">
                  <c:v>435.46175026733818</c:v>
                </c:pt>
                <c:pt idx="5478">
                  <c:v>423.73618380306687</c:v>
                </c:pt>
                <c:pt idx="5479">
                  <c:v>422.86573111823452</c:v>
                </c:pt>
                <c:pt idx="5480">
                  <c:v>424.48508809058006</c:v>
                </c:pt>
                <c:pt idx="5481">
                  <c:v>438.33295333225942</c:v>
                </c:pt>
                <c:pt idx="5482">
                  <c:v>447.63230682106706</c:v>
                </c:pt>
                <c:pt idx="5483">
                  <c:v>445.46745118096567</c:v>
                </c:pt>
                <c:pt idx="5484">
                  <c:v>434.14536657565117</c:v>
                </c:pt>
                <c:pt idx="5485">
                  <c:v>425.36723816777231</c:v>
                </c:pt>
                <c:pt idx="5486">
                  <c:v>428.32468655943865</c:v>
                </c:pt>
                <c:pt idx="5487">
                  <c:v>430.86377282536779</c:v>
                </c:pt>
                <c:pt idx="5488">
                  <c:v>428.20179797943592</c:v>
                </c:pt>
                <c:pt idx="5489">
                  <c:v>425.859351673557</c:v>
                </c:pt>
                <c:pt idx="5490">
                  <c:v>425.37972051601372</c:v>
                </c:pt>
                <c:pt idx="5491">
                  <c:v>423.11889761369343</c:v>
                </c:pt>
                <c:pt idx="5492">
                  <c:v>423.53202329482633</c:v>
                </c:pt>
                <c:pt idx="5493">
                  <c:v>426.85883237469579</c:v>
                </c:pt>
                <c:pt idx="5494">
                  <c:v>427.60255786952973</c:v>
                </c:pt>
                <c:pt idx="5495">
                  <c:v>427.34297439434584</c:v>
                </c:pt>
                <c:pt idx="5496">
                  <c:v>431.19905227313842</c:v>
                </c:pt>
                <c:pt idx="5497">
                  <c:v>433.83925091147267</c:v>
                </c:pt>
                <c:pt idx="5498">
                  <c:v>435.7748949781348</c:v>
                </c:pt>
                <c:pt idx="5499">
                  <c:v>437.65751574812884</c:v>
                </c:pt>
                <c:pt idx="5500">
                  <c:v>437.79272544628645</c:v>
                </c:pt>
                <c:pt idx="5501">
                  <c:v>440.50388127382246</c:v>
                </c:pt>
                <c:pt idx="5502">
                  <c:v>443.60963421218196</c:v>
                </c:pt>
                <c:pt idx="5503">
                  <c:v>433.37605307361707</c:v>
                </c:pt>
                <c:pt idx="5504">
                  <c:v>427.22521891004783</c:v>
                </c:pt>
                <c:pt idx="5505">
                  <c:v>423.22993544847554</c:v>
                </c:pt>
                <c:pt idx="5506">
                  <c:v>420.10363705475248</c:v>
                </c:pt>
                <c:pt idx="5507">
                  <c:v>420.87558154485544</c:v>
                </c:pt>
                <c:pt idx="5508">
                  <c:v>434.15607702731143</c:v>
                </c:pt>
                <c:pt idx="5509">
                  <c:v>436.06008054351571</c:v>
                </c:pt>
                <c:pt idx="5510">
                  <c:v>441.13142799628775</c:v>
                </c:pt>
                <c:pt idx="5511">
                  <c:v>435.69565849931632</c:v>
                </c:pt>
                <c:pt idx="5512">
                  <c:v>435.20402673598954</c:v>
                </c:pt>
                <c:pt idx="5513">
                  <c:v>435.39899074305572</c:v>
                </c:pt>
                <c:pt idx="5514">
                  <c:v>423.39091305766652</c:v>
                </c:pt>
                <c:pt idx="5515">
                  <c:v>429.27740013171672</c:v>
                </c:pt>
                <c:pt idx="5516">
                  <c:v>427.72099986603723</c:v>
                </c:pt>
                <c:pt idx="5517">
                  <c:v>424.74031698703203</c:v>
                </c:pt>
                <c:pt idx="5518">
                  <c:v>425.29687172193638</c:v>
                </c:pt>
                <c:pt idx="5519">
                  <c:v>427.12276022899715</c:v>
                </c:pt>
                <c:pt idx="5520">
                  <c:v>426.97662716261169</c:v>
                </c:pt>
                <c:pt idx="5521">
                  <c:v>428.63180805808054</c:v>
                </c:pt>
                <c:pt idx="5522">
                  <c:v>421.1123961203412</c:v>
                </c:pt>
                <c:pt idx="5523">
                  <c:v>415.1889684163877</c:v>
                </c:pt>
                <c:pt idx="5524">
                  <c:v>414.30929542910803</c:v>
                </c:pt>
                <c:pt idx="5525">
                  <c:v>414.3318183009917</c:v>
                </c:pt>
                <c:pt idx="5526">
                  <c:v>416.9110294600207</c:v>
                </c:pt>
                <c:pt idx="5527">
                  <c:v>420.45127258361396</c:v>
                </c:pt>
                <c:pt idx="5528">
                  <c:v>426.55108517229741</c:v>
                </c:pt>
                <c:pt idx="5529">
                  <c:v>440.84682749064706</c:v>
                </c:pt>
                <c:pt idx="5530">
                  <c:v>463.22460212045513</c:v>
                </c:pt>
                <c:pt idx="5531">
                  <c:v>467.38987375288769</c:v>
                </c:pt>
                <c:pt idx="5532">
                  <c:v>462.86559413303763</c:v>
                </c:pt>
                <c:pt idx="5533">
                  <c:v>456.87925829542473</c:v>
                </c:pt>
                <c:pt idx="5534">
                  <c:v>465.56815380623914</c:v>
                </c:pt>
                <c:pt idx="5535">
                  <c:v>477.29741412478757</c:v>
                </c:pt>
                <c:pt idx="5536">
                  <c:v>471.87872325809445</c:v>
                </c:pt>
                <c:pt idx="5537">
                  <c:v>463.071088437539</c:v>
                </c:pt>
                <c:pt idx="5538">
                  <c:v>454.57225036370204</c:v>
                </c:pt>
                <c:pt idx="5539">
                  <c:v>455.40381005950661</c:v>
                </c:pt>
                <c:pt idx="5540">
                  <c:v>448.10359091293645</c:v>
                </c:pt>
                <c:pt idx="5541">
                  <c:v>446.647439532232</c:v>
                </c:pt>
                <c:pt idx="5542">
                  <c:v>440.68678416442395</c:v>
                </c:pt>
                <c:pt idx="5543">
                  <c:v>435.85282120596929</c:v>
                </c:pt>
                <c:pt idx="5544">
                  <c:v>430.41489107427782</c:v>
                </c:pt>
                <c:pt idx="5545">
                  <c:v>427.3113706588972</c:v>
                </c:pt>
                <c:pt idx="5546">
                  <c:v>425.16578266171342</c:v>
                </c:pt>
                <c:pt idx="5547">
                  <c:v>422.74645369893403</c:v>
                </c:pt>
                <c:pt idx="5548">
                  <c:v>420.97932149463117</c:v>
                </c:pt>
                <c:pt idx="5549">
                  <c:v>421.78779052942974</c:v>
                </c:pt>
                <c:pt idx="5550">
                  <c:v>415.50525256147029</c:v>
                </c:pt>
                <c:pt idx="5551">
                  <c:v>418.12043264648617</c:v>
                </c:pt>
                <c:pt idx="5552">
                  <c:v>417.07383679989971</c:v>
                </c:pt>
                <c:pt idx="5553">
                  <c:v>416.04233260703273</c:v>
                </c:pt>
                <c:pt idx="5554">
                  <c:v>417.59389971032982</c:v>
                </c:pt>
                <c:pt idx="5555">
                  <c:v>417.41089984334587</c:v>
                </c:pt>
                <c:pt idx="5556">
                  <c:v>420.44115394705483</c:v>
                </c:pt>
                <c:pt idx="5557">
                  <c:v>423.45397521086846</c:v>
                </c:pt>
                <c:pt idx="5558">
                  <c:v>434.23650609839615</c:v>
                </c:pt>
                <c:pt idx="5559">
                  <c:v>442.68012879635472</c:v>
                </c:pt>
                <c:pt idx="5560">
                  <c:v>434.58892494099035</c:v>
                </c:pt>
                <c:pt idx="5561">
                  <c:v>423.67715754745188</c:v>
                </c:pt>
                <c:pt idx="5562">
                  <c:v>417.16647927752979</c:v>
                </c:pt>
                <c:pt idx="5563">
                  <c:v>414.90938926909155</c:v>
                </c:pt>
                <c:pt idx="5564">
                  <c:v>414.69943423230256</c:v>
                </c:pt>
                <c:pt idx="5565">
                  <c:v>413.28643342071155</c:v>
                </c:pt>
                <c:pt idx="5566">
                  <c:v>415.99541000992889</c:v>
                </c:pt>
                <c:pt idx="5567">
                  <c:v>418.88021806328391</c:v>
                </c:pt>
                <c:pt idx="5568">
                  <c:v>427.3164091773653</c:v>
                </c:pt>
                <c:pt idx="5569">
                  <c:v>437.0836437458571</c:v>
                </c:pt>
                <c:pt idx="5570">
                  <c:v>447.48699715376705</c:v>
                </c:pt>
                <c:pt idx="5571">
                  <c:v>478.72854150749868</c:v>
                </c:pt>
                <c:pt idx="5572">
                  <c:v>481.50855868967847</c:v>
                </c:pt>
                <c:pt idx="5573">
                  <c:v>477.16071524228903</c:v>
                </c:pt>
                <c:pt idx="5574">
                  <c:v>451.51275656371627</c:v>
                </c:pt>
                <c:pt idx="5575">
                  <c:v>442.19821278619236</c:v>
                </c:pt>
                <c:pt idx="5576">
                  <c:v>431.52565756970859</c:v>
                </c:pt>
                <c:pt idx="5577">
                  <c:v>435.95501163137021</c:v>
                </c:pt>
                <c:pt idx="5578">
                  <c:v>441.61242844975328</c:v>
                </c:pt>
                <c:pt idx="5579">
                  <c:v>438.25113737542216</c:v>
                </c:pt>
                <c:pt idx="5580">
                  <c:v>430.36057387191937</c:v>
                </c:pt>
                <c:pt idx="5581">
                  <c:v>423.01699511420753</c:v>
                </c:pt>
                <c:pt idx="5582">
                  <c:v>421.29312767370789</c:v>
                </c:pt>
                <c:pt idx="5583">
                  <c:v>419.19331072496732</c:v>
                </c:pt>
                <c:pt idx="5584">
                  <c:v>420.44594661779973</c:v>
                </c:pt>
                <c:pt idx="5585">
                  <c:v>417.0112232864488</c:v>
                </c:pt>
                <c:pt idx="5586">
                  <c:v>419.94567382942239</c:v>
                </c:pt>
                <c:pt idx="5587">
                  <c:v>421.8370788008603</c:v>
                </c:pt>
                <c:pt idx="5588">
                  <c:v>418.20315937686706</c:v>
                </c:pt>
                <c:pt idx="5589">
                  <c:v>418.18677013512297</c:v>
                </c:pt>
                <c:pt idx="5590">
                  <c:v>419.95533083078647</c:v>
                </c:pt>
                <c:pt idx="5591">
                  <c:v>423.03255458771622</c:v>
                </c:pt>
                <c:pt idx="5592">
                  <c:v>419.42189923464923</c:v>
                </c:pt>
                <c:pt idx="5593">
                  <c:v>418.36510913052439</c:v>
                </c:pt>
                <c:pt idx="5594">
                  <c:v>420.27495855288061</c:v>
                </c:pt>
                <c:pt idx="5595">
                  <c:v>423.51108872634848</c:v>
                </c:pt>
                <c:pt idx="5596">
                  <c:v>423.82150668627202</c:v>
                </c:pt>
                <c:pt idx="5597">
                  <c:v>420.2777595900364</c:v>
                </c:pt>
                <c:pt idx="5598">
                  <c:v>423.53369579160682</c:v>
                </c:pt>
                <c:pt idx="5599">
                  <c:v>424.30219776049051</c:v>
                </c:pt>
                <c:pt idx="5600">
                  <c:v>418.11301683599942</c:v>
                </c:pt>
                <c:pt idx="5601">
                  <c:v>413.74344895180764</c:v>
                </c:pt>
                <c:pt idx="5602">
                  <c:v>414.3318848272994</c:v>
                </c:pt>
                <c:pt idx="5603">
                  <c:v>415.28062611344058</c:v>
                </c:pt>
                <c:pt idx="5604">
                  <c:v>415.01031950950733</c:v>
                </c:pt>
                <c:pt idx="5605">
                  <c:v>416.71129329698073</c:v>
                </c:pt>
                <c:pt idx="5606">
                  <c:v>416.94884780751687</c:v>
                </c:pt>
                <c:pt idx="5607">
                  <c:v>420.99304531591559</c:v>
                </c:pt>
                <c:pt idx="5608">
                  <c:v>419.15106110978866</c:v>
                </c:pt>
                <c:pt idx="5609">
                  <c:v>418.25764848345409</c:v>
                </c:pt>
                <c:pt idx="5610">
                  <c:v>418.65191105748238</c:v>
                </c:pt>
                <c:pt idx="5611">
                  <c:v>418.05446290906332</c:v>
                </c:pt>
                <c:pt idx="5612">
                  <c:v>419.15400254317103</c:v>
                </c:pt>
                <c:pt idx="5613">
                  <c:v>416.0058095991696</c:v>
                </c:pt>
                <c:pt idx="5614">
                  <c:v>420.64761092082017</c:v>
                </c:pt>
                <c:pt idx="5615">
                  <c:v>421.09423966515578</c:v>
                </c:pt>
                <c:pt idx="5616">
                  <c:v>423.49467002634998</c:v>
                </c:pt>
                <c:pt idx="5617">
                  <c:v>425.68298984895915</c:v>
                </c:pt>
                <c:pt idx="5618">
                  <c:v>428.40170317687796</c:v>
                </c:pt>
                <c:pt idx="5619">
                  <c:v>427.5884631802486</c:v>
                </c:pt>
                <c:pt idx="5620">
                  <c:v>419.44986424514792</c:v>
                </c:pt>
                <c:pt idx="5621">
                  <c:v>414.99826892509077</c:v>
                </c:pt>
                <c:pt idx="5622">
                  <c:v>415.33976106027313</c:v>
                </c:pt>
                <c:pt idx="5623">
                  <c:v>416.58178993839397</c:v>
                </c:pt>
                <c:pt idx="5624">
                  <c:v>416.81755276811111</c:v>
                </c:pt>
                <c:pt idx="5625">
                  <c:v>416.04357784699727</c:v>
                </c:pt>
                <c:pt idx="5626">
                  <c:v>427.28642253958679</c:v>
                </c:pt>
                <c:pt idx="5627">
                  <c:v>426.3108448009998</c:v>
                </c:pt>
                <c:pt idx="5628">
                  <c:v>415.91994165995175</c:v>
                </c:pt>
                <c:pt idx="5629">
                  <c:v>420.52489457072954</c:v>
                </c:pt>
                <c:pt idx="5630">
                  <c:v>422.50878329638664</c:v>
                </c:pt>
                <c:pt idx="5631">
                  <c:v>430.15983247951561</c:v>
                </c:pt>
                <c:pt idx="5632">
                  <c:v>433.55121055997677</c:v>
                </c:pt>
                <c:pt idx="5633">
                  <c:v>433.42946674994937</c:v>
                </c:pt>
                <c:pt idx="5634">
                  <c:v>445.86317487319883</c:v>
                </c:pt>
                <c:pt idx="5635">
                  <c:v>435.67271876065371</c:v>
                </c:pt>
                <c:pt idx="5636">
                  <c:v>419.10860396232573</c:v>
                </c:pt>
                <c:pt idx="5637">
                  <c:v>414.85108612147235</c:v>
                </c:pt>
                <c:pt idx="5638">
                  <c:v>413.59138423841398</c:v>
                </c:pt>
                <c:pt idx="5639">
                  <c:v>412.59823528289104</c:v>
                </c:pt>
                <c:pt idx="5640">
                  <c:v>412.70385941205933</c:v>
                </c:pt>
                <c:pt idx="5641">
                  <c:v>417.12427137393291</c:v>
                </c:pt>
                <c:pt idx="5642">
                  <c:v>416.33192487757657</c:v>
                </c:pt>
                <c:pt idx="5643">
                  <c:v>418.86595899867916</c:v>
                </c:pt>
                <c:pt idx="5644">
                  <c:v>423.49189519859414</c:v>
                </c:pt>
                <c:pt idx="5645">
                  <c:v>428.02705316489119</c:v>
                </c:pt>
                <c:pt idx="5646">
                  <c:v>423.4418024570507</c:v>
                </c:pt>
                <c:pt idx="5647">
                  <c:v>421.17787479061514</c:v>
                </c:pt>
                <c:pt idx="5648">
                  <c:v>421.52851061624978</c:v>
                </c:pt>
                <c:pt idx="5649">
                  <c:v>418.42521678658187</c:v>
                </c:pt>
                <c:pt idx="5650">
                  <c:v>416.72143935911078</c:v>
                </c:pt>
                <c:pt idx="5651">
                  <c:v>416.18789246540456</c:v>
                </c:pt>
                <c:pt idx="5652">
                  <c:v>414.09873131616132</c:v>
                </c:pt>
                <c:pt idx="5653">
                  <c:v>414.77155567501529</c:v>
                </c:pt>
                <c:pt idx="5654">
                  <c:v>415.09334174675502</c:v>
                </c:pt>
                <c:pt idx="5655">
                  <c:v>415.68214504316126</c:v>
                </c:pt>
                <c:pt idx="5656">
                  <c:v>416.62267732277115</c:v>
                </c:pt>
                <c:pt idx="5657">
                  <c:v>416.74306000564042</c:v>
                </c:pt>
                <c:pt idx="5658">
                  <c:v>417.93611876394374</c:v>
                </c:pt>
                <c:pt idx="5659">
                  <c:v>418.55873944201261</c:v>
                </c:pt>
                <c:pt idx="5660">
                  <c:v>418.82190398584714</c:v>
                </c:pt>
                <c:pt idx="5661">
                  <c:v>422.66946673608658</c:v>
                </c:pt>
                <c:pt idx="5662">
                  <c:v>422.61175344500572</c:v>
                </c:pt>
                <c:pt idx="5663">
                  <c:v>424.63517543545112</c:v>
                </c:pt>
                <c:pt idx="5664">
                  <c:v>425.6465819297913</c:v>
                </c:pt>
                <c:pt idx="5665">
                  <c:v>423.39120747305469</c:v>
                </c:pt>
                <c:pt idx="5666">
                  <c:v>418.34828529003983</c:v>
                </c:pt>
                <c:pt idx="5667">
                  <c:v>418.66891926537562</c:v>
                </c:pt>
                <c:pt idx="5668">
                  <c:v>420.77435186024917</c:v>
                </c:pt>
                <c:pt idx="5669">
                  <c:v>421.73546777262624</c:v>
                </c:pt>
                <c:pt idx="5670">
                  <c:v>424.30643417456196</c:v>
                </c:pt>
                <c:pt idx="5671">
                  <c:v>422.67961554919191</c:v>
                </c:pt>
                <c:pt idx="5672">
                  <c:v>422.18556317181714</c:v>
                </c:pt>
                <c:pt idx="5673">
                  <c:v>422.61918957772536</c:v>
                </c:pt>
                <c:pt idx="5674">
                  <c:v>425.60198329869786</c:v>
                </c:pt>
                <c:pt idx="5675">
                  <c:v>425.9077818439593</c:v>
                </c:pt>
                <c:pt idx="5676">
                  <c:v>419.07837404042414</c:v>
                </c:pt>
                <c:pt idx="5677">
                  <c:v>415.1890540897366</c:v>
                </c:pt>
                <c:pt idx="5678">
                  <c:v>413.38830327751913</c:v>
                </c:pt>
                <c:pt idx="5679">
                  <c:v>413.62902511397596</c:v>
                </c:pt>
                <c:pt idx="5680">
                  <c:v>415.43449490555349</c:v>
                </c:pt>
                <c:pt idx="5681">
                  <c:v>414.41637958169025</c:v>
                </c:pt>
                <c:pt idx="5682">
                  <c:v>416.98926086600545</c:v>
                </c:pt>
                <c:pt idx="5683">
                  <c:v>424.15060557771852</c:v>
                </c:pt>
                <c:pt idx="5684">
                  <c:v>428.34507122925783</c:v>
                </c:pt>
                <c:pt idx="5685">
                  <c:v>431.88934907145347</c:v>
                </c:pt>
                <c:pt idx="5686">
                  <c:v>439.47430240560487</c:v>
                </c:pt>
                <c:pt idx="5687">
                  <c:v>433.29756378594476</c:v>
                </c:pt>
                <c:pt idx="5688">
                  <c:v>432.13754048806385</c:v>
                </c:pt>
                <c:pt idx="5689">
                  <c:v>428.42667645869312</c:v>
                </c:pt>
                <c:pt idx="5690">
                  <c:v>425.68264693041442</c:v>
                </c:pt>
                <c:pt idx="5691">
                  <c:v>428.30442407339325</c:v>
                </c:pt>
                <c:pt idx="5692">
                  <c:v>434.10927978279108</c:v>
                </c:pt>
                <c:pt idx="5693">
                  <c:v>436.17916667022791</c:v>
                </c:pt>
                <c:pt idx="5694">
                  <c:v>422.08828181675619</c:v>
                </c:pt>
                <c:pt idx="5695">
                  <c:v>418.59563582953581</c:v>
                </c:pt>
                <c:pt idx="5696">
                  <c:v>414.50471711007748</c:v>
                </c:pt>
                <c:pt idx="5697">
                  <c:v>413.80165506991273</c:v>
                </c:pt>
                <c:pt idx="5698">
                  <c:v>412.76643090351763</c:v>
                </c:pt>
                <c:pt idx="5699">
                  <c:v>412.8881092656793</c:v>
                </c:pt>
                <c:pt idx="5700">
                  <c:v>412.17656758469496</c:v>
                </c:pt>
                <c:pt idx="5701">
                  <c:v>412.51126787627976</c:v>
                </c:pt>
                <c:pt idx="5702">
                  <c:v>416.57538107668381</c:v>
                </c:pt>
                <c:pt idx="5703">
                  <c:v>421.7572826757131</c:v>
                </c:pt>
                <c:pt idx="5704">
                  <c:v>426.66899498976983</c:v>
                </c:pt>
                <c:pt idx="5705">
                  <c:v>434.67399200702988</c:v>
                </c:pt>
                <c:pt idx="5706">
                  <c:v>442.7107275600863</c:v>
                </c:pt>
                <c:pt idx="5707">
                  <c:v>438.75944846103931</c:v>
                </c:pt>
                <c:pt idx="5708">
                  <c:v>433.35971171646247</c:v>
                </c:pt>
                <c:pt idx="5709">
                  <c:v>434.91851976984532</c:v>
                </c:pt>
                <c:pt idx="5710">
                  <c:v>436.68238218398176</c:v>
                </c:pt>
                <c:pt idx="5711">
                  <c:v>438.11110975303035</c:v>
                </c:pt>
                <c:pt idx="5712">
                  <c:v>445.77997515004705</c:v>
                </c:pt>
                <c:pt idx="5713">
                  <c:v>461.30726045191636</c:v>
                </c:pt>
                <c:pt idx="5714">
                  <c:v>466.32544286077399</c:v>
                </c:pt>
                <c:pt idx="5715">
                  <c:v>445.1912068269778</c:v>
                </c:pt>
                <c:pt idx="5716">
                  <c:v>422.39725196041115</c:v>
                </c:pt>
                <c:pt idx="5717">
                  <c:v>418.89712155190261</c:v>
                </c:pt>
                <c:pt idx="5718">
                  <c:v>416.51085828915012</c:v>
                </c:pt>
                <c:pt idx="5719">
                  <c:v>415.918682768606</c:v>
                </c:pt>
                <c:pt idx="5720">
                  <c:v>416.43802415436102</c:v>
                </c:pt>
                <c:pt idx="5721">
                  <c:v>420.23068026422351</c:v>
                </c:pt>
                <c:pt idx="5722">
                  <c:v>426.49387598141732</c:v>
                </c:pt>
                <c:pt idx="5723">
                  <c:v>431.92786242906539</c:v>
                </c:pt>
                <c:pt idx="5724">
                  <c:v>433.75909862748165</c:v>
                </c:pt>
                <c:pt idx="5725">
                  <c:v>433.44312568290843</c:v>
                </c:pt>
                <c:pt idx="5726">
                  <c:v>438.3028970053694</c:v>
                </c:pt>
                <c:pt idx="5727">
                  <c:v>442.94110163247694</c:v>
                </c:pt>
                <c:pt idx="5728">
                  <c:v>443.01085435523015</c:v>
                </c:pt>
                <c:pt idx="5729">
                  <c:v>450.24255365905242</c:v>
                </c:pt>
                <c:pt idx="5730">
                  <c:v>456.64206503316183</c:v>
                </c:pt>
                <c:pt idx="5731">
                  <c:v>474.9051700332397</c:v>
                </c:pt>
                <c:pt idx="5732">
                  <c:v>467.89976125774882</c:v>
                </c:pt>
                <c:pt idx="5733">
                  <c:v>486.86511711438465</c:v>
                </c:pt>
                <c:pt idx="5734">
                  <c:v>494.94978517863365</c:v>
                </c:pt>
                <c:pt idx="5735">
                  <c:v>495.17921022570522</c:v>
                </c:pt>
                <c:pt idx="5736">
                  <c:v>430.1116174890326</c:v>
                </c:pt>
                <c:pt idx="5737">
                  <c:v>421.6682329075893</c:v>
                </c:pt>
                <c:pt idx="5738">
                  <c:v>420.7078835059018</c:v>
                </c:pt>
                <c:pt idx="5739">
                  <c:v>422.00075769937632</c:v>
                </c:pt>
                <c:pt idx="5740">
                  <c:v>423.54186546115483</c:v>
                </c:pt>
                <c:pt idx="5741">
                  <c:v>430.37957997026047</c:v>
                </c:pt>
                <c:pt idx="5742">
                  <c:v>444.57121047735552</c:v>
                </c:pt>
                <c:pt idx="5743">
                  <c:v>445.89768567794567</c:v>
                </c:pt>
                <c:pt idx="5744">
                  <c:v>443.30090832736568</c:v>
                </c:pt>
                <c:pt idx="5745">
                  <c:v>451.74236018778328</c:v>
                </c:pt>
                <c:pt idx="5746">
                  <c:v>453.43974313744764</c:v>
                </c:pt>
                <c:pt idx="5747">
                  <c:v>459.43723111501737</c:v>
                </c:pt>
                <c:pt idx="5748">
                  <c:v>453.49830551300221</c:v>
                </c:pt>
                <c:pt idx="5749">
                  <c:v>444.27710909118542</c:v>
                </c:pt>
                <c:pt idx="5750">
                  <c:v>441.65108832948425</c:v>
                </c:pt>
                <c:pt idx="5751">
                  <c:v>445.09043953466318</c:v>
                </c:pt>
                <c:pt idx="5752">
                  <c:v>445.58269504337261</c:v>
                </c:pt>
                <c:pt idx="5753">
                  <c:v>444.32389611377573</c:v>
                </c:pt>
                <c:pt idx="5754">
                  <c:v>453.64058346421945</c:v>
                </c:pt>
                <c:pt idx="5755">
                  <c:v>461.29738148596425</c:v>
                </c:pt>
                <c:pt idx="5756">
                  <c:v>446.61895848196986</c:v>
                </c:pt>
                <c:pt idx="5757">
                  <c:v>443.77203732407406</c:v>
                </c:pt>
                <c:pt idx="5758">
                  <c:v>438.31450458924326</c:v>
                </c:pt>
                <c:pt idx="5759">
                  <c:v>438.8417152780836</c:v>
                </c:pt>
                <c:pt idx="5760">
                  <c:v>436.84273857560311</c:v>
                </c:pt>
                <c:pt idx="5761">
                  <c:v>426.44735986410899</c:v>
                </c:pt>
                <c:pt idx="5762">
                  <c:v>423.44769812155192</c:v>
                </c:pt>
                <c:pt idx="5763">
                  <c:v>418.70078073825454</c:v>
                </c:pt>
                <c:pt idx="5764">
                  <c:v>418.75722937367368</c:v>
                </c:pt>
                <c:pt idx="5765">
                  <c:v>416.91580698851169</c:v>
                </c:pt>
                <c:pt idx="5766">
                  <c:v>418.48200188737655</c:v>
                </c:pt>
                <c:pt idx="5767">
                  <c:v>417.45266229005648</c:v>
                </c:pt>
                <c:pt idx="5768">
                  <c:v>416.74055431646616</c:v>
                </c:pt>
                <c:pt idx="5769">
                  <c:v>418.43034644489234</c:v>
                </c:pt>
                <c:pt idx="5770">
                  <c:v>418.03759761140805</c:v>
                </c:pt>
                <c:pt idx="5771">
                  <c:v>418.62859156185516</c:v>
                </c:pt>
                <c:pt idx="5772">
                  <c:v>427.12079271282175</c:v>
                </c:pt>
                <c:pt idx="5773">
                  <c:v>424.89026771209285</c:v>
                </c:pt>
                <c:pt idx="5774">
                  <c:v>423.25521768000453</c:v>
                </c:pt>
                <c:pt idx="5775">
                  <c:v>421.97074033957648</c:v>
                </c:pt>
                <c:pt idx="5776">
                  <c:v>422.35222802453939</c:v>
                </c:pt>
                <c:pt idx="5777">
                  <c:v>423.06412551015069</c:v>
                </c:pt>
                <c:pt idx="5778">
                  <c:v>423.1169040987088</c:v>
                </c:pt>
                <c:pt idx="5779">
                  <c:v>423.97766843488608</c:v>
                </c:pt>
                <c:pt idx="5780">
                  <c:v>426.18447001994946</c:v>
                </c:pt>
                <c:pt idx="5781">
                  <c:v>427.96519565973404</c:v>
                </c:pt>
                <c:pt idx="5782">
                  <c:v>428.27480406850452</c:v>
                </c:pt>
                <c:pt idx="5783">
                  <c:v>430.0091054857844</c:v>
                </c:pt>
                <c:pt idx="5784">
                  <c:v>428.91574824211608</c:v>
                </c:pt>
                <c:pt idx="5785">
                  <c:v>431.2731810268221</c:v>
                </c:pt>
                <c:pt idx="5786">
                  <c:v>435.37895411034003</c:v>
                </c:pt>
                <c:pt idx="5787">
                  <c:v>438.18505048495433</c:v>
                </c:pt>
                <c:pt idx="5788">
                  <c:v>443.86615549161405</c:v>
                </c:pt>
                <c:pt idx="5789">
                  <c:v>436.23861190933081</c:v>
                </c:pt>
                <c:pt idx="5790">
                  <c:v>439.51106486164468</c:v>
                </c:pt>
                <c:pt idx="5791">
                  <c:v>435.61384386699774</c:v>
                </c:pt>
                <c:pt idx="5792">
                  <c:v>437.82512362049522</c:v>
                </c:pt>
                <c:pt idx="5793">
                  <c:v>431.70916482886037</c:v>
                </c:pt>
                <c:pt idx="5794">
                  <c:v>424.13503543921377</c:v>
                </c:pt>
                <c:pt idx="5795">
                  <c:v>427.02138829141785</c:v>
                </c:pt>
                <c:pt idx="5796">
                  <c:v>419.75954094248993</c:v>
                </c:pt>
                <c:pt idx="5797">
                  <c:v>418.91868929506683</c:v>
                </c:pt>
                <c:pt idx="5798">
                  <c:v>418.23062472903831</c:v>
                </c:pt>
                <c:pt idx="5799">
                  <c:v>416.18501340400888</c:v>
                </c:pt>
                <c:pt idx="5800">
                  <c:v>416.48280707868946</c:v>
                </c:pt>
                <c:pt idx="5801">
                  <c:v>416.87925977738649</c:v>
                </c:pt>
                <c:pt idx="5802">
                  <c:v>418.8207608966502</c:v>
                </c:pt>
                <c:pt idx="5803">
                  <c:v>417.34109919440408</c:v>
                </c:pt>
                <c:pt idx="5804">
                  <c:v>415.4468572277666</c:v>
                </c:pt>
                <c:pt idx="5805">
                  <c:v>416.93109766266957</c:v>
                </c:pt>
                <c:pt idx="5806">
                  <c:v>418.6838844082813</c:v>
                </c:pt>
                <c:pt idx="5807">
                  <c:v>416.63209943743186</c:v>
                </c:pt>
                <c:pt idx="5808">
                  <c:v>414.95261334604822</c:v>
                </c:pt>
                <c:pt idx="5809">
                  <c:v>414.70538822754321</c:v>
                </c:pt>
                <c:pt idx="5810">
                  <c:v>415.00551509052866</c:v>
                </c:pt>
                <c:pt idx="5811">
                  <c:v>416.49221255967876</c:v>
                </c:pt>
                <c:pt idx="5812">
                  <c:v>417.459148493177</c:v>
                </c:pt>
                <c:pt idx="5813">
                  <c:v>417.608380404255</c:v>
                </c:pt>
                <c:pt idx="5814">
                  <c:v>416.68937365084014</c:v>
                </c:pt>
                <c:pt idx="5815">
                  <c:v>414.97853882954405</c:v>
                </c:pt>
                <c:pt idx="5816">
                  <c:v>411.14813166008526</c:v>
                </c:pt>
                <c:pt idx="5817">
                  <c:v>410.17342433355799</c:v>
                </c:pt>
                <c:pt idx="5818">
                  <c:v>410.70417739235842</c:v>
                </c:pt>
                <c:pt idx="5819">
                  <c:v>410.41030272633969</c:v>
                </c:pt>
                <c:pt idx="5820">
                  <c:v>410.31498875695797</c:v>
                </c:pt>
                <c:pt idx="5821">
                  <c:v>418.66109559797121</c:v>
                </c:pt>
                <c:pt idx="5822">
                  <c:v>431.33849796853656</c:v>
                </c:pt>
                <c:pt idx="5823">
                  <c:v>443.73714259429084</c:v>
                </c:pt>
                <c:pt idx="5824">
                  <c:v>462.93563372042138</c:v>
                </c:pt>
                <c:pt idx="5825">
                  <c:v>471.87472450005816</c:v>
                </c:pt>
                <c:pt idx="5826">
                  <c:v>486.72368010857491</c:v>
                </c:pt>
                <c:pt idx="5827">
                  <c:v>490.73251097152871</c:v>
                </c:pt>
                <c:pt idx="5828">
                  <c:v>516.50550304226431</c:v>
                </c:pt>
                <c:pt idx="5829">
                  <c:v>529.59646757770247</c:v>
                </c:pt>
                <c:pt idx="5830">
                  <c:v>505.12256377902287</c:v>
                </c:pt>
                <c:pt idx="5831">
                  <c:v>479.25779392910562</c:v>
                </c:pt>
                <c:pt idx="5832">
                  <c:v>466.93841387715281</c:v>
                </c:pt>
                <c:pt idx="5833">
                  <c:v>449.95401299313193</c:v>
                </c:pt>
                <c:pt idx="5834">
                  <c:v>446.52248860641174</c:v>
                </c:pt>
                <c:pt idx="5835">
                  <c:v>432.01439324003474</c:v>
                </c:pt>
                <c:pt idx="5836">
                  <c:v>415.14164032209482</c:v>
                </c:pt>
                <c:pt idx="5837">
                  <c:v>414.4503335129362</c:v>
                </c:pt>
                <c:pt idx="5838">
                  <c:v>414.23809052692161</c:v>
                </c:pt>
                <c:pt idx="5839">
                  <c:v>413.94655877879421</c:v>
                </c:pt>
                <c:pt idx="5840">
                  <c:v>415.92163251345175</c:v>
                </c:pt>
                <c:pt idx="5841">
                  <c:v>419.2982675906913</c:v>
                </c:pt>
                <c:pt idx="5842">
                  <c:v>419.95877634627982</c:v>
                </c:pt>
                <c:pt idx="5843">
                  <c:v>421.20286372829281</c:v>
                </c:pt>
                <c:pt idx="5844">
                  <c:v>420.95450300289133</c:v>
                </c:pt>
                <c:pt idx="5845">
                  <c:v>421.12027633616543</c:v>
                </c:pt>
                <c:pt idx="5846">
                  <c:v>423.71315579322606</c:v>
                </c:pt>
                <c:pt idx="5847">
                  <c:v>423.11552888060567</c:v>
                </c:pt>
                <c:pt idx="5848">
                  <c:v>426.94174214778809</c:v>
                </c:pt>
                <c:pt idx="5849">
                  <c:v>430.41618082601133</c:v>
                </c:pt>
                <c:pt idx="5850">
                  <c:v>435.10686210500393</c:v>
                </c:pt>
                <c:pt idx="5851">
                  <c:v>434.1757815377822</c:v>
                </c:pt>
                <c:pt idx="5852">
                  <c:v>441.680494043539</c:v>
                </c:pt>
                <c:pt idx="5853">
                  <c:v>441.19865326012916</c:v>
                </c:pt>
                <c:pt idx="5854">
                  <c:v>450.46538503688919</c:v>
                </c:pt>
                <c:pt idx="5855">
                  <c:v>433.25606308444964</c:v>
                </c:pt>
                <c:pt idx="5856">
                  <c:v>427.31754042058327</c:v>
                </c:pt>
                <c:pt idx="5857">
                  <c:v>425.67205703450657</c:v>
                </c:pt>
                <c:pt idx="5858">
                  <c:v>426.12691821778719</c:v>
                </c:pt>
                <c:pt idx="5859">
                  <c:v>428.04709494717781</c:v>
                </c:pt>
                <c:pt idx="5860">
                  <c:v>432.76698701205646</c:v>
                </c:pt>
                <c:pt idx="5861">
                  <c:v>439.2933072237451</c:v>
                </c:pt>
                <c:pt idx="5862">
                  <c:v>443.07991461675476</c:v>
                </c:pt>
                <c:pt idx="5863">
                  <c:v>449.29716750443288</c:v>
                </c:pt>
                <c:pt idx="5864">
                  <c:v>442.97169390685775</c:v>
                </c:pt>
                <c:pt idx="5865">
                  <c:v>444.25091118583134</c:v>
                </c:pt>
                <c:pt idx="5866">
                  <c:v>436.73701519422463</c:v>
                </c:pt>
                <c:pt idx="5867">
                  <c:v>432.89445029611403</c:v>
                </c:pt>
                <c:pt idx="5868">
                  <c:v>429.82871414332396</c:v>
                </c:pt>
                <c:pt idx="5869">
                  <c:v>427.00189937510737</c:v>
                </c:pt>
                <c:pt idx="5870">
                  <c:v>427.29169453985031</c:v>
                </c:pt>
                <c:pt idx="5871">
                  <c:v>429.0122206403945</c:v>
                </c:pt>
                <c:pt idx="5872">
                  <c:v>433.28687494609085</c:v>
                </c:pt>
                <c:pt idx="5873">
                  <c:v>434.23786881917334</c:v>
                </c:pt>
                <c:pt idx="5874">
                  <c:v>431.21705017087857</c:v>
                </c:pt>
                <c:pt idx="5875">
                  <c:v>427.32704771188759</c:v>
                </c:pt>
                <c:pt idx="5876">
                  <c:v>433.49945081194204</c:v>
                </c:pt>
                <c:pt idx="5877">
                  <c:v>433.20664940908716</c:v>
                </c:pt>
                <c:pt idx="5878">
                  <c:v>428.32030701836555</c:v>
                </c:pt>
                <c:pt idx="5879">
                  <c:v>430.16459833303821</c:v>
                </c:pt>
                <c:pt idx="5880">
                  <c:v>432.72738726528127</c:v>
                </c:pt>
                <c:pt idx="5881">
                  <c:v>423.19941220887074</c:v>
                </c:pt>
                <c:pt idx="5882">
                  <c:v>422.1208788296492</c:v>
                </c:pt>
                <c:pt idx="5883">
                  <c:v>424.2793283575769</c:v>
                </c:pt>
                <c:pt idx="5884">
                  <c:v>423.6749908088467</c:v>
                </c:pt>
                <c:pt idx="5885">
                  <c:v>424.75845600064832</c:v>
                </c:pt>
                <c:pt idx="5886">
                  <c:v>420.40589612234356</c:v>
                </c:pt>
                <c:pt idx="5887">
                  <c:v>416.38737876697678</c:v>
                </c:pt>
                <c:pt idx="5888">
                  <c:v>415.03733669381762</c:v>
                </c:pt>
                <c:pt idx="5889">
                  <c:v>415.01633881179231</c:v>
                </c:pt>
                <c:pt idx="5890">
                  <c:v>415.71457350692987</c:v>
                </c:pt>
                <c:pt idx="5891">
                  <c:v>419.95738350998232</c:v>
                </c:pt>
                <c:pt idx="5892">
                  <c:v>430.41828053625977</c:v>
                </c:pt>
                <c:pt idx="5893">
                  <c:v>426.0391349385207</c:v>
                </c:pt>
                <c:pt idx="5894">
                  <c:v>418.2740402035646</c:v>
                </c:pt>
                <c:pt idx="5895">
                  <c:v>417.01963965729732</c:v>
                </c:pt>
                <c:pt idx="5896">
                  <c:v>417.31221963761692</c:v>
                </c:pt>
                <c:pt idx="5897">
                  <c:v>416.96163263052188</c:v>
                </c:pt>
                <c:pt idx="5898">
                  <c:v>419.03015132549899</c:v>
                </c:pt>
                <c:pt idx="5899">
                  <c:v>418.50977013445669</c:v>
                </c:pt>
                <c:pt idx="5900">
                  <c:v>421.11638517585442</c:v>
                </c:pt>
                <c:pt idx="5901">
                  <c:v>427.93540805443388</c:v>
                </c:pt>
                <c:pt idx="5902">
                  <c:v>421.80961137832719</c:v>
                </c:pt>
                <c:pt idx="5903">
                  <c:v>421.78103142668965</c:v>
                </c:pt>
                <c:pt idx="5904">
                  <c:v>420.84485076176907</c:v>
                </c:pt>
                <c:pt idx="5905">
                  <c:v>422.03324904749871</c:v>
                </c:pt>
                <c:pt idx="5906">
                  <c:v>418.21475950994568</c:v>
                </c:pt>
                <c:pt idx="5907">
                  <c:v>420.7540545413155</c:v>
                </c:pt>
                <c:pt idx="5908">
                  <c:v>420.81538557580473</c:v>
                </c:pt>
                <c:pt idx="5909">
                  <c:v>423.29304621934966</c:v>
                </c:pt>
                <c:pt idx="5910">
                  <c:v>421.0282584596784</c:v>
                </c:pt>
                <c:pt idx="5911">
                  <c:v>440.39234977503901</c:v>
                </c:pt>
                <c:pt idx="5912">
                  <c:v>438.09581105188892</c:v>
                </c:pt>
                <c:pt idx="5913">
                  <c:v>429.9221435632798</c:v>
                </c:pt>
                <c:pt idx="5914">
                  <c:v>416.96242731449308</c:v>
                </c:pt>
                <c:pt idx="5915">
                  <c:v>414.35789211819451</c:v>
                </c:pt>
                <c:pt idx="5916">
                  <c:v>412.88792865852491</c:v>
                </c:pt>
                <c:pt idx="5917">
                  <c:v>413.42496139827205</c:v>
                </c:pt>
                <c:pt idx="5918">
                  <c:v>414.39507345337722</c:v>
                </c:pt>
                <c:pt idx="5919">
                  <c:v>416.99265925854723</c:v>
                </c:pt>
                <c:pt idx="5920">
                  <c:v>419.98586448915592</c:v>
                </c:pt>
                <c:pt idx="5921">
                  <c:v>423.79174667673539</c:v>
                </c:pt>
                <c:pt idx="5922">
                  <c:v>423.59529659973907</c:v>
                </c:pt>
                <c:pt idx="5923">
                  <c:v>424.26480458795442</c:v>
                </c:pt>
                <c:pt idx="5924">
                  <c:v>427.47259286632675</c:v>
                </c:pt>
                <c:pt idx="5925">
                  <c:v>427.48862553648195</c:v>
                </c:pt>
                <c:pt idx="5926">
                  <c:v>433.90311082003637</c:v>
                </c:pt>
                <c:pt idx="5927">
                  <c:v>439.04531397307073</c:v>
                </c:pt>
                <c:pt idx="5928">
                  <c:v>440.74463844712238</c:v>
                </c:pt>
                <c:pt idx="5929">
                  <c:v>436.72774496677619</c:v>
                </c:pt>
                <c:pt idx="5930">
                  <c:v>438.94748483221639</c:v>
                </c:pt>
                <c:pt idx="5931">
                  <c:v>447.58102800674334</c:v>
                </c:pt>
                <c:pt idx="5932">
                  <c:v>429.43347494884523</c:v>
                </c:pt>
                <c:pt idx="5933">
                  <c:v>429.0438714290193</c:v>
                </c:pt>
                <c:pt idx="5934">
                  <c:v>426.53119243516358</c:v>
                </c:pt>
                <c:pt idx="5935">
                  <c:v>423.68249011345586</c:v>
                </c:pt>
                <c:pt idx="5936">
                  <c:v>422.06047703530493</c:v>
                </c:pt>
                <c:pt idx="5937">
                  <c:v>425.9593025771166</c:v>
                </c:pt>
                <c:pt idx="5938">
                  <c:v>425.90584934955035</c:v>
                </c:pt>
                <c:pt idx="5939">
                  <c:v>427.67899829553994</c:v>
                </c:pt>
                <c:pt idx="5940">
                  <c:v>429.01388232291629</c:v>
                </c:pt>
                <c:pt idx="5941">
                  <c:v>438.37666049393886</c:v>
                </c:pt>
                <c:pt idx="5942">
                  <c:v>448.99467951099217</c:v>
                </c:pt>
                <c:pt idx="5943">
                  <c:v>423.04074937237971</c:v>
                </c:pt>
                <c:pt idx="5944">
                  <c:v>417.77490108314583</c:v>
                </c:pt>
                <c:pt idx="5945">
                  <c:v>419.00345000926126</c:v>
                </c:pt>
                <c:pt idx="5946">
                  <c:v>417.81623962073104</c:v>
                </c:pt>
                <c:pt idx="5947">
                  <c:v>418.58808431257148</c:v>
                </c:pt>
                <c:pt idx="5948">
                  <c:v>418.26395814679364</c:v>
                </c:pt>
                <c:pt idx="5949">
                  <c:v>420.08360189397882</c:v>
                </c:pt>
                <c:pt idx="5950">
                  <c:v>421.5435569186705</c:v>
                </c:pt>
                <c:pt idx="5951">
                  <c:v>421.18739564197165</c:v>
                </c:pt>
                <c:pt idx="5952">
                  <c:v>420.92650073025351</c:v>
                </c:pt>
                <c:pt idx="5953">
                  <c:v>419.69065993953427</c:v>
                </c:pt>
                <c:pt idx="5954">
                  <c:v>420.00939591694311</c:v>
                </c:pt>
                <c:pt idx="5955">
                  <c:v>417.19972353937305</c:v>
                </c:pt>
                <c:pt idx="5956">
                  <c:v>415.73735213422464</c:v>
                </c:pt>
                <c:pt idx="5957">
                  <c:v>415.90950887432183</c:v>
                </c:pt>
                <c:pt idx="5958">
                  <c:v>416.5274062682812</c:v>
                </c:pt>
                <c:pt idx="5959">
                  <c:v>416.28808360309051</c:v>
                </c:pt>
                <c:pt idx="5960">
                  <c:v>416.31412579429815</c:v>
                </c:pt>
                <c:pt idx="5961">
                  <c:v>416.50970326383577</c:v>
                </c:pt>
                <c:pt idx="5962">
                  <c:v>416.79654134675582</c:v>
                </c:pt>
                <c:pt idx="5963">
                  <c:v>417.21977243361141</c:v>
                </c:pt>
                <c:pt idx="5964">
                  <c:v>418.86473811119163</c:v>
                </c:pt>
                <c:pt idx="5965">
                  <c:v>423.26319401880096</c:v>
                </c:pt>
                <c:pt idx="5966">
                  <c:v>424.59112576364038</c:v>
                </c:pt>
                <c:pt idx="5967">
                  <c:v>429.18932185729244</c:v>
                </c:pt>
                <c:pt idx="5968">
                  <c:v>433.75849776287589</c:v>
                </c:pt>
                <c:pt idx="5969">
                  <c:v>435.01092457952257</c:v>
                </c:pt>
                <c:pt idx="5970">
                  <c:v>433.30660863803956</c:v>
                </c:pt>
                <c:pt idx="5971">
                  <c:v>432.96572031027068</c:v>
                </c:pt>
                <c:pt idx="5972">
                  <c:v>432.48482988793637</c:v>
                </c:pt>
                <c:pt idx="5973">
                  <c:v>431.99264333367796</c:v>
                </c:pt>
                <c:pt idx="5974">
                  <c:v>430.92660522435654</c:v>
                </c:pt>
                <c:pt idx="5975">
                  <c:v>427.09977968712985</c:v>
                </c:pt>
                <c:pt idx="5976">
                  <c:v>429.70420070936018</c:v>
                </c:pt>
                <c:pt idx="5977">
                  <c:v>432.67188154061159</c:v>
                </c:pt>
                <c:pt idx="5978">
                  <c:v>426.68604748616707</c:v>
                </c:pt>
                <c:pt idx="5979">
                  <c:v>419.36244138313174</c:v>
                </c:pt>
                <c:pt idx="5980">
                  <c:v>419.04941229371173</c:v>
                </c:pt>
                <c:pt idx="5981">
                  <c:v>417.2139834963765</c:v>
                </c:pt>
                <c:pt idx="5982">
                  <c:v>417.00492275649725</c:v>
                </c:pt>
                <c:pt idx="5983">
                  <c:v>418.37171476791025</c:v>
                </c:pt>
                <c:pt idx="5984">
                  <c:v>418.80194408181472</c:v>
                </c:pt>
                <c:pt idx="5985">
                  <c:v>418.60429481598715</c:v>
                </c:pt>
                <c:pt idx="5986">
                  <c:v>419.95714226063228</c:v>
                </c:pt>
                <c:pt idx="5987">
                  <c:v>418.89494309326898</c:v>
                </c:pt>
                <c:pt idx="5988">
                  <c:v>418.99907445987247</c:v>
                </c:pt>
                <c:pt idx="5989">
                  <c:v>419.74429941644661</c:v>
                </c:pt>
                <c:pt idx="5990">
                  <c:v>418.94393089477427</c:v>
                </c:pt>
                <c:pt idx="5991">
                  <c:v>425.61622516185707</c:v>
                </c:pt>
                <c:pt idx="5992">
                  <c:v>422.95854807162198</c:v>
                </c:pt>
                <c:pt idx="5993">
                  <c:v>418.58771833371827</c:v>
                </c:pt>
                <c:pt idx="5994">
                  <c:v>415.02347506896234</c:v>
                </c:pt>
                <c:pt idx="5995">
                  <c:v>414.21796594256176</c:v>
                </c:pt>
                <c:pt idx="5996">
                  <c:v>414.43450634116425</c:v>
                </c:pt>
                <c:pt idx="5997">
                  <c:v>413.62293969644054</c:v>
                </c:pt>
                <c:pt idx="5998">
                  <c:v>414.89403189944875</c:v>
                </c:pt>
                <c:pt idx="5999">
                  <c:v>417.15620661296396</c:v>
                </c:pt>
                <c:pt idx="6000">
                  <c:v>422.46052527416481</c:v>
                </c:pt>
                <c:pt idx="6001">
                  <c:v>417.30554146632187</c:v>
                </c:pt>
                <c:pt idx="6002">
                  <c:v>417.1834219486488</c:v>
                </c:pt>
                <c:pt idx="6003">
                  <c:v>417.25556654534307</c:v>
                </c:pt>
                <c:pt idx="6004">
                  <c:v>416.4525965049861</c:v>
                </c:pt>
                <c:pt idx="6005">
                  <c:v>420.79921487403254</c:v>
                </c:pt>
                <c:pt idx="6006">
                  <c:v>431.11993874630747</c:v>
                </c:pt>
                <c:pt idx="6007">
                  <c:v>433.07880372971198</c:v>
                </c:pt>
                <c:pt idx="6008">
                  <c:v>441.52458481474332</c:v>
                </c:pt>
                <c:pt idx="6009">
                  <c:v>446.74379407003056</c:v>
                </c:pt>
                <c:pt idx="6010">
                  <c:v>446.5276635763733</c:v>
                </c:pt>
                <c:pt idx="6011">
                  <c:v>454.68638634594237</c:v>
                </c:pt>
                <c:pt idx="6012">
                  <c:v>448.03844033659618</c:v>
                </c:pt>
                <c:pt idx="6013">
                  <c:v>431.48527702954215</c:v>
                </c:pt>
                <c:pt idx="6014">
                  <c:v>421.72106718071126</c:v>
                </c:pt>
                <c:pt idx="6015">
                  <c:v>419.27941495385028</c:v>
                </c:pt>
                <c:pt idx="6016">
                  <c:v>418.46060133874516</c:v>
                </c:pt>
                <c:pt idx="6017">
                  <c:v>420.09435057670885</c:v>
                </c:pt>
                <c:pt idx="6018">
                  <c:v>425.19130094979988</c:v>
                </c:pt>
                <c:pt idx="6019">
                  <c:v>427.18369409447621</c:v>
                </c:pt>
                <c:pt idx="6020">
                  <c:v>428.51871316129734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420032"/>
        <c:axId val="143421824"/>
      </c:scatterChart>
      <c:valAx>
        <c:axId val="143420032"/>
        <c:scaling>
          <c:orientation val="minMax"/>
          <c:max val="41650"/>
          <c:min val="41271"/>
        </c:scaling>
        <c:delete val="0"/>
        <c:axPos val="b"/>
        <c:numFmt formatCode="d/m/yy;@" sourceLinked="0"/>
        <c:majorTickMark val="cross"/>
        <c:minorTickMark val="none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143421824"/>
        <c:crosses val="autoZero"/>
        <c:crossBetween val="midCat"/>
        <c:majorUnit val="61"/>
        <c:minorUnit val="30"/>
      </c:valAx>
      <c:valAx>
        <c:axId val="143421824"/>
        <c:scaling>
          <c:orientation val="minMax"/>
          <c:max val="580"/>
          <c:min val="38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sz="1400"/>
                  <a:t>CO</a:t>
                </a:r>
                <a:r>
                  <a:rPr lang="en-GB" sz="1400" baseline="-25000"/>
                  <a:t>2</a:t>
                </a:r>
                <a:r>
                  <a:rPr lang="en-GB" sz="1400"/>
                  <a:t> (ppm)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14342003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title>
      <c:overlay val="0"/>
    </c:title>
    <c:autoTitleDeleted val="0"/>
    <c:plotArea>
      <c:layout>
        <c:manualLayout>
          <c:layoutTarget val="inner"/>
          <c:xMode val="edge"/>
          <c:yMode val="edge"/>
          <c:x val="0.14504350570553248"/>
          <c:y val="6.8897167423964484E-2"/>
          <c:w val="0.78622818139439554"/>
          <c:h val="0.83246973160612991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Sheet5!$G$1</c:f>
              <c:strCache>
                <c:ptCount val="1"/>
              </c:strCache>
            </c:strRef>
          </c:tx>
          <c:spPr>
            <a:ln w="47625">
              <a:noFill/>
            </a:ln>
          </c:spPr>
          <c:xVal>
            <c:numRef>
              <c:f>Sheet5!$D$2:$D$1048519</c:f>
              <c:numCache>
                <c:formatCode>m/d/yyyy</c:formatCode>
                <c:ptCount val="1048518"/>
                <c:pt idx="0">
                  <c:v>41275</c:v>
                </c:pt>
                <c:pt idx="1">
                  <c:v>41275</c:v>
                </c:pt>
                <c:pt idx="2">
                  <c:v>41275</c:v>
                </c:pt>
                <c:pt idx="3">
                  <c:v>41275</c:v>
                </c:pt>
                <c:pt idx="4">
                  <c:v>41275</c:v>
                </c:pt>
                <c:pt idx="5">
                  <c:v>41275</c:v>
                </c:pt>
                <c:pt idx="6">
                  <c:v>41275</c:v>
                </c:pt>
                <c:pt idx="7">
                  <c:v>41275</c:v>
                </c:pt>
                <c:pt idx="8">
                  <c:v>41275</c:v>
                </c:pt>
                <c:pt idx="9">
                  <c:v>41275</c:v>
                </c:pt>
                <c:pt idx="10">
                  <c:v>41275</c:v>
                </c:pt>
                <c:pt idx="11">
                  <c:v>41275</c:v>
                </c:pt>
                <c:pt idx="12">
                  <c:v>41275</c:v>
                </c:pt>
                <c:pt idx="13">
                  <c:v>41275</c:v>
                </c:pt>
                <c:pt idx="14">
                  <c:v>41275</c:v>
                </c:pt>
                <c:pt idx="15">
                  <c:v>41275</c:v>
                </c:pt>
                <c:pt idx="16">
                  <c:v>41275</c:v>
                </c:pt>
                <c:pt idx="17">
                  <c:v>41275</c:v>
                </c:pt>
                <c:pt idx="18">
                  <c:v>41275</c:v>
                </c:pt>
                <c:pt idx="19">
                  <c:v>41275</c:v>
                </c:pt>
                <c:pt idx="20">
                  <c:v>41276</c:v>
                </c:pt>
                <c:pt idx="21">
                  <c:v>41276</c:v>
                </c:pt>
                <c:pt idx="22">
                  <c:v>41276</c:v>
                </c:pt>
                <c:pt idx="23">
                  <c:v>41276</c:v>
                </c:pt>
                <c:pt idx="24">
                  <c:v>41276</c:v>
                </c:pt>
                <c:pt idx="25">
                  <c:v>41276</c:v>
                </c:pt>
                <c:pt idx="26">
                  <c:v>41276</c:v>
                </c:pt>
                <c:pt idx="27">
                  <c:v>41276</c:v>
                </c:pt>
                <c:pt idx="28">
                  <c:v>41276</c:v>
                </c:pt>
                <c:pt idx="29">
                  <c:v>41276</c:v>
                </c:pt>
                <c:pt idx="30">
                  <c:v>41276</c:v>
                </c:pt>
                <c:pt idx="31">
                  <c:v>41276</c:v>
                </c:pt>
                <c:pt idx="32">
                  <c:v>41276</c:v>
                </c:pt>
                <c:pt idx="33">
                  <c:v>41276</c:v>
                </c:pt>
                <c:pt idx="34">
                  <c:v>41276</c:v>
                </c:pt>
                <c:pt idx="35">
                  <c:v>41276</c:v>
                </c:pt>
                <c:pt idx="36">
                  <c:v>41276</c:v>
                </c:pt>
                <c:pt idx="37">
                  <c:v>41276</c:v>
                </c:pt>
                <c:pt idx="38">
                  <c:v>41276</c:v>
                </c:pt>
                <c:pt idx="39">
                  <c:v>41276</c:v>
                </c:pt>
                <c:pt idx="40">
                  <c:v>41277</c:v>
                </c:pt>
                <c:pt idx="41">
                  <c:v>41277</c:v>
                </c:pt>
                <c:pt idx="42">
                  <c:v>41277</c:v>
                </c:pt>
                <c:pt idx="43">
                  <c:v>41277</c:v>
                </c:pt>
                <c:pt idx="44">
                  <c:v>41277</c:v>
                </c:pt>
                <c:pt idx="45">
                  <c:v>41277</c:v>
                </c:pt>
                <c:pt idx="46">
                  <c:v>41277</c:v>
                </c:pt>
                <c:pt idx="47">
                  <c:v>41277</c:v>
                </c:pt>
                <c:pt idx="48">
                  <c:v>41277</c:v>
                </c:pt>
                <c:pt idx="49">
                  <c:v>41277</c:v>
                </c:pt>
                <c:pt idx="50">
                  <c:v>41277</c:v>
                </c:pt>
                <c:pt idx="51">
                  <c:v>41277</c:v>
                </c:pt>
                <c:pt idx="52">
                  <c:v>41277</c:v>
                </c:pt>
                <c:pt idx="53">
                  <c:v>41277</c:v>
                </c:pt>
                <c:pt idx="54">
                  <c:v>41277</c:v>
                </c:pt>
                <c:pt idx="55">
                  <c:v>41277</c:v>
                </c:pt>
                <c:pt idx="56">
                  <c:v>41277</c:v>
                </c:pt>
                <c:pt idx="57">
                  <c:v>41277</c:v>
                </c:pt>
                <c:pt idx="58">
                  <c:v>41277</c:v>
                </c:pt>
                <c:pt idx="59">
                  <c:v>41277</c:v>
                </c:pt>
                <c:pt idx="60">
                  <c:v>41278</c:v>
                </c:pt>
                <c:pt idx="61">
                  <c:v>41278</c:v>
                </c:pt>
                <c:pt idx="62">
                  <c:v>41278</c:v>
                </c:pt>
                <c:pt idx="63">
                  <c:v>41278</c:v>
                </c:pt>
                <c:pt idx="64">
                  <c:v>41278</c:v>
                </c:pt>
                <c:pt idx="65">
                  <c:v>41278</c:v>
                </c:pt>
                <c:pt idx="66">
                  <c:v>41278</c:v>
                </c:pt>
                <c:pt idx="67">
                  <c:v>41278</c:v>
                </c:pt>
                <c:pt idx="68">
                  <c:v>41278</c:v>
                </c:pt>
                <c:pt idx="69">
                  <c:v>41278</c:v>
                </c:pt>
                <c:pt idx="70">
                  <c:v>41278</c:v>
                </c:pt>
                <c:pt idx="71">
                  <c:v>41278</c:v>
                </c:pt>
                <c:pt idx="72">
                  <c:v>41278</c:v>
                </c:pt>
                <c:pt idx="73">
                  <c:v>41278</c:v>
                </c:pt>
                <c:pt idx="74">
                  <c:v>41278</c:v>
                </c:pt>
                <c:pt idx="75">
                  <c:v>41278</c:v>
                </c:pt>
                <c:pt idx="76">
                  <c:v>41278</c:v>
                </c:pt>
                <c:pt idx="77">
                  <c:v>41278</c:v>
                </c:pt>
                <c:pt idx="78">
                  <c:v>41278</c:v>
                </c:pt>
                <c:pt idx="79">
                  <c:v>41279</c:v>
                </c:pt>
                <c:pt idx="80">
                  <c:v>41279</c:v>
                </c:pt>
                <c:pt idx="81">
                  <c:v>41279</c:v>
                </c:pt>
                <c:pt idx="82">
                  <c:v>41279</c:v>
                </c:pt>
                <c:pt idx="83">
                  <c:v>41279</c:v>
                </c:pt>
                <c:pt idx="84">
                  <c:v>41279</c:v>
                </c:pt>
                <c:pt idx="85">
                  <c:v>41279</c:v>
                </c:pt>
                <c:pt idx="86">
                  <c:v>41279</c:v>
                </c:pt>
                <c:pt idx="87">
                  <c:v>41279</c:v>
                </c:pt>
                <c:pt idx="88">
                  <c:v>41279</c:v>
                </c:pt>
                <c:pt idx="89">
                  <c:v>41279</c:v>
                </c:pt>
                <c:pt idx="90">
                  <c:v>41279</c:v>
                </c:pt>
                <c:pt idx="91">
                  <c:v>41279</c:v>
                </c:pt>
                <c:pt idx="92">
                  <c:v>41279</c:v>
                </c:pt>
                <c:pt idx="93">
                  <c:v>41279</c:v>
                </c:pt>
                <c:pt idx="94">
                  <c:v>41279</c:v>
                </c:pt>
                <c:pt idx="95">
                  <c:v>41279</c:v>
                </c:pt>
                <c:pt idx="96">
                  <c:v>41279</c:v>
                </c:pt>
                <c:pt idx="97">
                  <c:v>41279</c:v>
                </c:pt>
                <c:pt idx="98">
                  <c:v>41279</c:v>
                </c:pt>
                <c:pt idx="99">
                  <c:v>41280</c:v>
                </c:pt>
                <c:pt idx="100">
                  <c:v>41280</c:v>
                </c:pt>
                <c:pt idx="101">
                  <c:v>41280</c:v>
                </c:pt>
                <c:pt idx="102">
                  <c:v>41280</c:v>
                </c:pt>
                <c:pt idx="103">
                  <c:v>41280</c:v>
                </c:pt>
                <c:pt idx="104">
                  <c:v>41280</c:v>
                </c:pt>
                <c:pt idx="105">
                  <c:v>41280</c:v>
                </c:pt>
                <c:pt idx="106">
                  <c:v>41280</c:v>
                </c:pt>
                <c:pt idx="107">
                  <c:v>41280</c:v>
                </c:pt>
                <c:pt idx="108">
                  <c:v>41280</c:v>
                </c:pt>
                <c:pt idx="109">
                  <c:v>41280</c:v>
                </c:pt>
                <c:pt idx="110">
                  <c:v>41280</c:v>
                </c:pt>
                <c:pt idx="111">
                  <c:v>41280</c:v>
                </c:pt>
                <c:pt idx="112">
                  <c:v>41280</c:v>
                </c:pt>
                <c:pt idx="113">
                  <c:v>41280</c:v>
                </c:pt>
                <c:pt idx="114">
                  <c:v>41280</c:v>
                </c:pt>
                <c:pt idx="115">
                  <c:v>41280</c:v>
                </c:pt>
                <c:pt idx="116">
                  <c:v>41280</c:v>
                </c:pt>
                <c:pt idx="117">
                  <c:v>41280</c:v>
                </c:pt>
                <c:pt idx="118">
                  <c:v>41280</c:v>
                </c:pt>
                <c:pt idx="119">
                  <c:v>41281</c:v>
                </c:pt>
                <c:pt idx="120">
                  <c:v>41281</c:v>
                </c:pt>
                <c:pt idx="121">
                  <c:v>41281</c:v>
                </c:pt>
                <c:pt idx="122">
                  <c:v>41281</c:v>
                </c:pt>
                <c:pt idx="123">
                  <c:v>41281</c:v>
                </c:pt>
                <c:pt idx="124">
                  <c:v>41281</c:v>
                </c:pt>
                <c:pt idx="125">
                  <c:v>41281</c:v>
                </c:pt>
                <c:pt idx="126">
                  <c:v>41281</c:v>
                </c:pt>
                <c:pt idx="127">
                  <c:v>41281</c:v>
                </c:pt>
                <c:pt idx="128">
                  <c:v>41281</c:v>
                </c:pt>
                <c:pt idx="129">
                  <c:v>41281</c:v>
                </c:pt>
                <c:pt idx="130">
                  <c:v>41281</c:v>
                </c:pt>
                <c:pt idx="131">
                  <c:v>41281</c:v>
                </c:pt>
                <c:pt idx="132">
                  <c:v>41281</c:v>
                </c:pt>
                <c:pt idx="133">
                  <c:v>41281</c:v>
                </c:pt>
                <c:pt idx="134">
                  <c:v>41281</c:v>
                </c:pt>
                <c:pt idx="135">
                  <c:v>41281</c:v>
                </c:pt>
                <c:pt idx="136">
                  <c:v>41281</c:v>
                </c:pt>
                <c:pt idx="137">
                  <c:v>41281</c:v>
                </c:pt>
                <c:pt idx="138">
                  <c:v>41281</c:v>
                </c:pt>
                <c:pt idx="139">
                  <c:v>41282</c:v>
                </c:pt>
                <c:pt idx="140">
                  <c:v>41282</c:v>
                </c:pt>
                <c:pt idx="141">
                  <c:v>41282</c:v>
                </c:pt>
                <c:pt idx="142">
                  <c:v>41282</c:v>
                </c:pt>
                <c:pt idx="143">
                  <c:v>41282</c:v>
                </c:pt>
                <c:pt idx="144">
                  <c:v>41282</c:v>
                </c:pt>
                <c:pt idx="145">
                  <c:v>41282</c:v>
                </c:pt>
                <c:pt idx="146">
                  <c:v>41282</c:v>
                </c:pt>
                <c:pt idx="147">
                  <c:v>41282</c:v>
                </c:pt>
                <c:pt idx="148">
                  <c:v>41282</c:v>
                </c:pt>
                <c:pt idx="149">
                  <c:v>41282</c:v>
                </c:pt>
                <c:pt idx="150">
                  <c:v>41282</c:v>
                </c:pt>
                <c:pt idx="151">
                  <c:v>41282</c:v>
                </c:pt>
                <c:pt idx="152">
                  <c:v>41282</c:v>
                </c:pt>
                <c:pt idx="153">
                  <c:v>41282</c:v>
                </c:pt>
                <c:pt idx="154">
                  <c:v>41282</c:v>
                </c:pt>
                <c:pt idx="155">
                  <c:v>41282</c:v>
                </c:pt>
                <c:pt idx="156">
                  <c:v>41282</c:v>
                </c:pt>
                <c:pt idx="157">
                  <c:v>41282</c:v>
                </c:pt>
                <c:pt idx="158">
                  <c:v>41282</c:v>
                </c:pt>
                <c:pt idx="159">
                  <c:v>41283</c:v>
                </c:pt>
                <c:pt idx="160">
                  <c:v>41283</c:v>
                </c:pt>
                <c:pt idx="161">
                  <c:v>41283</c:v>
                </c:pt>
                <c:pt idx="162">
                  <c:v>41283</c:v>
                </c:pt>
                <c:pt idx="163">
                  <c:v>41283</c:v>
                </c:pt>
                <c:pt idx="164">
                  <c:v>41283</c:v>
                </c:pt>
                <c:pt idx="165">
                  <c:v>41283</c:v>
                </c:pt>
                <c:pt idx="166">
                  <c:v>41283</c:v>
                </c:pt>
                <c:pt idx="167">
                  <c:v>41283</c:v>
                </c:pt>
                <c:pt idx="168">
                  <c:v>41283</c:v>
                </c:pt>
                <c:pt idx="169">
                  <c:v>41283</c:v>
                </c:pt>
                <c:pt idx="170">
                  <c:v>41283</c:v>
                </c:pt>
                <c:pt idx="171">
                  <c:v>41283</c:v>
                </c:pt>
                <c:pt idx="172">
                  <c:v>41283</c:v>
                </c:pt>
                <c:pt idx="173">
                  <c:v>41283</c:v>
                </c:pt>
                <c:pt idx="174">
                  <c:v>41283</c:v>
                </c:pt>
                <c:pt idx="175">
                  <c:v>41283</c:v>
                </c:pt>
                <c:pt idx="176">
                  <c:v>41283</c:v>
                </c:pt>
                <c:pt idx="177">
                  <c:v>41283</c:v>
                </c:pt>
                <c:pt idx="178">
                  <c:v>41284</c:v>
                </c:pt>
                <c:pt idx="179">
                  <c:v>41284</c:v>
                </c:pt>
                <c:pt idx="180">
                  <c:v>41284</c:v>
                </c:pt>
                <c:pt idx="181">
                  <c:v>41284</c:v>
                </c:pt>
                <c:pt idx="182">
                  <c:v>41284</c:v>
                </c:pt>
                <c:pt idx="183">
                  <c:v>41284</c:v>
                </c:pt>
                <c:pt idx="184">
                  <c:v>41284</c:v>
                </c:pt>
                <c:pt idx="185">
                  <c:v>41284</c:v>
                </c:pt>
                <c:pt idx="186">
                  <c:v>41284</c:v>
                </c:pt>
                <c:pt idx="187">
                  <c:v>41284</c:v>
                </c:pt>
                <c:pt idx="188">
                  <c:v>41284</c:v>
                </c:pt>
                <c:pt idx="189">
                  <c:v>41284</c:v>
                </c:pt>
                <c:pt idx="190">
                  <c:v>41284</c:v>
                </c:pt>
                <c:pt idx="191">
                  <c:v>41284</c:v>
                </c:pt>
                <c:pt idx="192">
                  <c:v>41284</c:v>
                </c:pt>
                <c:pt idx="193">
                  <c:v>41284</c:v>
                </c:pt>
                <c:pt idx="194">
                  <c:v>41284</c:v>
                </c:pt>
                <c:pt idx="195">
                  <c:v>41284</c:v>
                </c:pt>
                <c:pt idx="196">
                  <c:v>41284</c:v>
                </c:pt>
                <c:pt idx="197">
                  <c:v>41284</c:v>
                </c:pt>
                <c:pt idx="198">
                  <c:v>41285</c:v>
                </c:pt>
                <c:pt idx="199">
                  <c:v>41285</c:v>
                </c:pt>
                <c:pt idx="200">
                  <c:v>41285</c:v>
                </c:pt>
                <c:pt idx="201">
                  <c:v>41285</c:v>
                </c:pt>
                <c:pt idx="202">
                  <c:v>41285</c:v>
                </c:pt>
                <c:pt idx="203">
                  <c:v>41285</c:v>
                </c:pt>
                <c:pt idx="204">
                  <c:v>41285</c:v>
                </c:pt>
                <c:pt idx="205">
                  <c:v>41285</c:v>
                </c:pt>
                <c:pt idx="206">
                  <c:v>41285</c:v>
                </c:pt>
                <c:pt idx="207">
                  <c:v>41285</c:v>
                </c:pt>
                <c:pt idx="208">
                  <c:v>41285</c:v>
                </c:pt>
                <c:pt idx="209">
                  <c:v>41285</c:v>
                </c:pt>
                <c:pt idx="210">
                  <c:v>41285</c:v>
                </c:pt>
                <c:pt idx="211">
                  <c:v>41285</c:v>
                </c:pt>
                <c:pt idx="212">
                  <c:v>41285</c:v>
                </c:pt>
                <c:pt idx="213">
                  <c:v>41285</c:v>
                </c:pt>
                <c:pt idx="214">
                  <c:v>41285</c:v>
                </c:pt>
                <c:pt idx="215">
                  <c:v>41285</c:v>
                </c:pt>
                <c:pt idx="216">
                  <c:v>41285</c:v>
                </c:pt>
                <c:pt idx="217">
                  <c:v>41285</c:v>
                </c:pt>
                <c:pt idx="218">
                  <c:v>41286</c:v>
                </c:pt>
                <c:pt idx="219">
                  <c:v>41286</c:v>
                </c:pt>
                <c:pt idx="220">
                  <c:v>41286</c:v>
                </c:pt>
                <c:pt idx="221">
                  <c:v>41286</c:v>
                </c:pt>
                <c:pt idx="222">
                  <c:v>41286</c:v>
                </c:pt>
                <c:pt idx="223">
                  <c:v>41286</c:v>
                </c:pt>
                <c:pt idx="224">
                  <c:v>41286</c:v>
                </c:pt>
                <c:pt idx="225">
                  <c:v>41286</c:v>
                </c:pt>
                <c:pt idx="226">
                  <c:v>41286</c:v>
                </c:pt>
                <c:pt idx="227">
                  <c:v>41286</c:v>
                </c:pt>
                <c:pt idx="228">
                  <c:v>41286</c:v>
                </c:pt>
                <c:pt idx="229">
                  <c:v>41286</c:v>
                </c:pt>
                <c:pt idx="230">
                  <c:v>41286</c:v>
                </c:pt>
                <c:pt idx="231">
                  <c:v>41286</c:v>
                </c:pt>
                <c:pt idx="232">
                  <c:v>41286</c:v>
                </c:pt>
                <c:pt idx="233">
                  <c:v>41286</c:v>
                </c:pt>
                <c:pt idx="234">
                  <c:v>41286</c:v>
                </c:pt>
                <c:pt idx="235">
                  <c:v>41286</c:v>
                </c:pt>
                <c:pt idx="236">
                  <c:v>41286</c:v>
                </c:pt>
                <c:pt idx="237">
                  <c:v>41286</c:v>
                </c:pt>
                <c:pt idx="238">
                  <c:v>41287</c:v>
                </c:pt>
                <c:pt idx="239">
                  <c:v>41287</c:v>
                </c:pt>
                <c:pt idx="240">
                  <c:v>41287</c:v>
                </c:pt>
                <c:pt idx="241">
                  <c:v>41287</c:v>
                </c:pt>
                <c:pt idx="242">
                  <c:v>41287</c:v>
                </c:pt>
                <c:pt idx="243">
                  <c:v>41287</c:v>
                </c:pt>
                <c:pt idx="244">
                  <c:v>41287</c:v>
                </c:pt>
                <c:pt idx="245">
                  <c:v>41287</c:v>
                </c:pt>
                <c:pt idx="246">
                  <c:v>41287</c:v>
                </c:pt>
                <c:pt idx="247">
                  <c:v>41287</c:v>
                </c:pt>
                <c:pt idx="248">
                  <c:v>41287</c:v>
                </c:pt>
                <c:pt idx="249">
                  <c:v>41287</c:v>
                </c:pt>
                <c:pt idx="250">
                  <c:v>41287</c:v>
                </c:pt>
                <c:pt idx="251">
                  <c:v>41287</c:v>
                </c:pt>
                <c:pt idx="252">
                  <c:v>41287</c:v>
                </c:pt>
                <c:pt idx="253">
                  <c:v>41287</c:v>
                </c:pt>
                <c:pt idx="254">
                  <c:v>41287</c:v>
                </c:pt>
                <c:pt idx="255">
                  <c:v>41287</c:v>
                </c:pt>
                <c:pt idx="256">
                  <c:v>41287</c:v>
                </c:pt>
                <c:pt idx="257">
                  <c:v>41288</c:v>
                </c:pt>
                <c:pt idx="258">
                  <c:v>41288</c:v>
                </c:pt>
                <c:pt idx="259">
                  <c:v>41288</c:v>
                </c:pt>
                <c:pt idx="260">
                  <c:v>41288</c:v>
                </c:pt>
                <c:pt idx="261">
                  <c:v>41288</c:v>
                </c:pt>
                <c:pt idx="262">
                  <c:v>41288</c:v>
                </c:pt>
                <c:pt idx="263">
                  <c:v>41288</c:v>
                </c:pt>
                <c:pt idx="264">
                  <c:v>41288</c:v>
                </c:pt>
                <c:pt idx="265">
                  <c:v>41288</c:v>
                </c:pt>
                <c:pt idx="266">
                  <c:v>41288</c:v>
                </c:pt>
                <c:pt idx="267">
                  <c:v>41288</c:v>
                </c:pt>
                <c:pt idx="268">
                  <c:v>41288</c:v>
                </c:pt>
                <c:pt idx="269">
                  <c:v>41288</c:v>
                </c:pt>
                <c:pt idx="270">
                  <c:v>41288</c:v>
                </c:pt>
                <c:pt idx="271">
                  <c:v>41288</c:v>
                </c:pt>
                <c:pt idx="272">
                  <c:v>41288</c:v>
                </c:pt>
                <c:pt idx="273">
                  <c:v>41288</c:v>
                </c:pt>
                <c:pt idx="274">
                  <c:v>41288</c:v>
                </c:pt>
                <c:pt idx="275">
                  <c:v>41288</c:v>
                </c:pt>
                <c:pt idx="276">
                  <c:v>41288</c:v>
                </c:pt>
                <c:pt idx="277">
                  <c:v>41289</c:v>
                </c:pt>
                <c:pt idx="278">
                  <c:v>41289</c:v>
                </c:pt>
                <c:pt idx="279">
                  <c:v>41289</c:v>
                </c:pt>
                <c:pt idx="280">
                  <c:v>41289</c:v>
                </c:pt>
                <c:pt idx="281">
                  <c:v>41289</c:v>
                </c:pt>
                <c:pt idx="282">
                  <c:v>41289</c:v>
                </c:pt>
                <c:pt idx="283">
                  <c:v>41289</c:v>
                </c:pt>
                <c:pt idx="284">
                  <c:v>41289</c:v>
                </c:pt>
                <c:pt idx="285">
                  <c:v>41289</c:v>
                </c:pt>
                <c:pt idx="286">
                  <c:v>41289</c:v>
                </c:pt>
                <c:pt idx="287">
                  <c:v>41289</c:v>
                </c:pt>
                <c:pt idx="288">
                  <c:v>41289</c:v>
                </c:pt>
                <c:pt idx="289">
                  <c:v>41289</c:v>
                </c:pt>
                <c:pt idx="290">
                  <c:v>41289</c:v>
                </c:pt>
                <c:pt idx="291">
                  <c:v>41289</c:v>
                </c:pt>
                <c:pt idx="292">
                  <c:v>41289</c:v>
                </c:pt>
                <c:pt idx="293">
                  <c:v>41289</c:v>
                </c:pt>
                <c:pt idx="294">
                  <c:v>41289</c:v>
                </c:pt>
                <c:pt idx="295">
                  <c:v>41290</c:v>
                </c:pt>
                <c:pt idx="296">
                  <c:v>41290</c:v>
                </c:pt>
                <c:pt idx="297">
                  <c:v>41290</c:v>
                </c:pt>
                <c:pt idx="298">
                  <c:v>41290</c:v>
                </c:pt>
                <c:pt idx="299">
                  <c:v>41290</c:v>
                </c:pt>
                <c:pt idx="300">
                  <c:v>41290</c:v>
                </c:pt>
                <c:pt idx="301">
                  <c:v>41290</c:v>
                </c:pt>
                <c:pt idx="302">
                  <c:v>41290</c:v>
                </c:pt>
                <c:pt idx="303">
                  <c:v>41290</c:v>
                </c:pt>
                <c:pt idx="304">
                  <c:v>41290</c:v>
                </c:pt>
                <c:pt idx="305">
                  <c:v>41290</c:v>
                </c:pt>
                <c:pt idx="306">
                  <c:v>41290</c:v>
                </c:pt>
                <c:pt idx="307">
                  <c:v>41290</c:v>
                </c:pt>
                <c:pt idx="308">
                  <c:v>41290</c:v>
                </c:pt>
                <c:pt idx="309">
                  <c:v>41290</c:v>
                </c:pt>
                <c:pt idx="310">
                  <c:v>41290</c:v>
                </c:pt>
                <c:pt idx="311">
                  <c:v>41290</c:v>
                </c:pt>
                <c:pt idx="312">
                  <c:v>41290</c:v>
                </c:pt>
                <c:pt idx="313">
                  <c:v>41290</c:v>
                </c:pt>
                <c:pt idx="314">
                  <c:v>41290</c:v>
                </c:pt>
                <c:pt idx="315">
                  <c:v>41291</c:v>
                </c:pt>
                <c:pt idx="316">
                  <c:v>41291</c:v>
                </c:pt>
                <c:pt idx="317">
                  <c:v>41291</c:v>
                </c:pt>
                <c:pt idx="318">
                  <c:v>41291</c:v>
                </c:pt>
                <c:pt idx="319">
                  <c:v>41291</c:v>
                </c:pt>
                <c:pt idx="320">
                  <c:v>41291</c:v>
                </c:pt>
                <c:pt idx="321">
                  <c:v>41291</c:v>
                </c:pt>
                <c:pt idx="322">
                  <c:v>41291</c:v>
                </c:pt>
                <c:pt idx="323">
                  <c:v>41291</c:v>
                </c:pt>
                <c:pt idx="324">
                  <c:v>41291</c:v>
                </c:pt>
                <c:pt idx="325">
                  <c:v>41291</c:v>
                </c:pt>
                <c:pt idx="326">
                  <c:v>41291</c:v>
                </c:pt>
                <c:pt idx="327">
                  <c:v>41291</c:v>
                </c:pt>
                <c:pt idx="328">
                  <c:v>41291</c:v>
                </c:pt>
                <c:pt idx="329">
                  <c:v>41291</c:v>
                </c:pt>
                <c:pt idx="330">
                  <c:v>41291</c:v>
                </c:pt>
                <c:pt idx="331">
                  <c:v>41291</c:v>
                </c:pt>
                <c:pt idx="332">
                  <c:v>41291</c:v>
                </c:pt>
                <c:pt idx="333">
                  <c:v>41291</c:v>
                </c:pt>
                <c:pt idx="334">
                  <c:v>41291</c:v>
                </c:pt>
                <c:pt idx="335">
                  <c:v>41292</c:v>
                </c:pt>
                <c:pt idx="336">
                  <c:v>41292</c:v>
                </c:pt>
                <c:pt idx="337">
                  <c:v>41292</c:v>
                </c:pt>
                <c:pt idx="338">
                  <c:v>41292</c:v>
                </c:pt>
                <c:pt idx="339">
                  <c:v>41292</c:v>
                </c:pt>
                <c:pt idx="340">
                  <c:v>41292</c:v>
                </c:pt>
                <c:pt idx="341">
                  <c:v>41292</c:v>
                </c:pt>
                <c:pt idx="342">
                  <c:v>41292</c:v>
                </c:pt>
                <c:pt idx="343">
                  <c:v>41292</c:v>
                </c:pt>
                <c:pt idx="344">
                  <c:v>41292</c:v>
                </c:pt>
                <c:pt idx="345">
                  <c:v>41292</c:v>
                </c:pt>
                <c:pt idx="346">
                  <c:v>41292</c:v>
                </c:pt>
                <c:pt idx="347">
                  <c:v>41292</c:v>
                </c:pt>
                <c:pt idx="348">
                  <c:v>41292</c:v>
                </c:pt>
                <c:pt idx="349">
                  <c:v>41292</c:v>
                </c:pt>
                <c:pt idx="350">
                  <c:v>41292</c:v>
                </c:pt>
                <c:pt idx="351">
                  <c:v>41292</c:v>
                </c:pt>
                <c:pt idx="352">
                  <c:v>41292</c:v>
                </c:pt>
                <c:pt idx="353">
                  <c:v>41292</c:v>
                </c:pt>
                <c:pt idx="354">
                  <c:v>41292</c:v>
                </c:pt>
                <c:pt idx="355">
                  <c:v>41293</c:v>
                </c:pt>
                <c:pt idx="356">
                  <c:v>41293</c:v>
                </c:pt>
                <c:pt idx="357">
                  <c:v>41293</c:v>
                </c:pt>
                <c:pt idx="358">
                  <c:v>41293</c:v>
                </c:pt>
                <c:pt idx="359">
                  <c:v>41293</c:v>
                </c:pt>
                <c:pt idx="360">
                  <c:v>41293</c:v>
                </c:pt>
                <c:pt idx="361">
                  <c:v>41293</c:v>
                </c:pt>
                <c:pt idx="362">
                  <c:v>41293</c:v>
                </c:pt>
                <c:pt idx="363">
                  <c:v>41293</c:v>
                </c:pt>
                <c:pt idx="364">
                  <c:v>41293</c:v>
                </c:pt>
                <c:pt idx="365">
                  <c:v>41293</c:v>
                </c:pt>
                <c:pt idx="366">
                  <c:v>41293</c:v>
                </c:pt>
                <c:pt idx="367">
                  <c:v>41293</c:v>
                </c:pt>
                <c:pt idx="368">
                  <c:v>41293</c:v>
                </c:pt>
                <c:pt idx="369">
                  <c:v>41293</c:v>
                </c:pt>
                <c:pt idx="370">
                  <c:v>41293</c:v>
                </c:pt>
                <c:pt idx="371">
                  <c:v>41293</c:v>
                </c:pt>
                <c:pt idx="372">
                  <c:v>41293</c:v>
                </c:pt>
                <c:pt idx="373">
                  <c:v>41293</c:v>
                </c:pt>
                <c:pt idx="374">
                  <c:v>41294</c:v>
                </c:pt>
                <c:pt idx="375">
                  <c:v>41294</c:v>
                </c:pt>
                <c:pt idx="376">
                  <c:v>41294</c:v>
                </c:pt>
                <c:pt idx="377">
                  <c:v>41294</c:v>
                </c:pt>
                <c:pt idx="378">
                  <c:v>41294</c:v>
                </c:pt>
                <c:pt idx="379">
                  <c:v>41294</c:v>
                </c:pt>
                <c:pt idx="380">
                  <c:v>41294</c:v>
                </c:pt>
                <c:pt idx="381">
                  <c:v>41294</c:v>
                </c:pt>
                <c:pt idx="382">
                  <c:v>41294</c:v>
                </c:pt>
                <c:pt idx="383">
                  <c:v>41294</c:v>
                </c:pt>
                <c:pt idx="384">
                  <c:v>41294</c:v>
                </c:pt>
                <c:pt idx="385">
                  <c:v>41294</c:v>
                </c:pt>
                <c:pt idx="386">
                  <c:v>41294</c:v>
                </c:pt>
                <c:pt idx="387">
                  <c:v>41294</c:v>
                </c:pt>
                <c:pt idx="388">
                  <c:v>41294</c:v>
                </c:pt>
                <c:pt idx="389">
                  <c:v>41294</c:v>
                </c:pt>
                <c:pt idx="390">
                  <c:v>41294</c:v>
                </c:pt>
                <c:pt idx="391">
                  <c:v>41294</c:v>
                </c:pt>
                <c:pt idx="392">
                  <c:v>41294</c:v>
                </c:pt>
                <c:pt idx="393">
                  <c:v>41294</c:v>
                </c:pt>
                <c:pt idx="394">
                  <c:v>41295</c:v>
                </c:pt>
                <c:pt idx="395">
                  <c:v>41295</c:v>
                </c:pt>
                <c:pt idx="396">
                  <c:v>41295</c:v>
                </c:pt>
                <c:pt idx="397">
                  <c:v>41295</c:v>
                </c:pt>
                <c:pt idx="398">
                  <c:v>41295</c:v>
                </c:pt>
                <c:pt idx="399">
                  <c:v>41295</c:v>
                </c:pt>
                <c:pt idx="400">
                  <c:v>41295</c:v>
                </c:pt>
                <c:pt idx="401">
                  <c:v>41295</c:v>
                </c:pt>
                <c:pt idx="402">
                  <c:v>41295</c:v>
                </c:pt>
                <c:pt idx="403">
                  <c:v>41295</c:v>
                </c:pt>
                <c:pt idx="404">
                  <c:v>41295</c:v>
                </c:pt>
                <c:pt idx="405">
                  <c:v>41295</c:v>
                </c:pt>
                <c:pt idx="406">
                  <c:v>41295</c:v>
                </c:pt>
                <c:pt idx="407">
                  <c:v>41295</c:v>
                </c:pt>
                <c:pt idx="408">
                  <c:v>41295</c:v>
                </c:pt>
                <c:pt idx="409">
                  <c:v>41295</c:v>
                </c:pt>
                <c:pt idx="410">
                  <c:v>41295</c:v>
                </c:pt>
                <c:pt idx="411">
                  <c:v>41295</c:v>
                </c:pt>
                <c:pt idx="412">
                  <c:v>41295</c:v>
                </c:pt>
                <c:pt idx="413">
                  <c:v>41295</c:v>
                </c:pt>
                <c:pt idx="414">
                  <c:v>41296</c:v>
                </c:pt>
                <c:pt idx="415">
                  <c:v>41296</c:v>
                </c:pt>
                <c:pt idx="416">
                  <c:v>41296</c:v>
                </c:pt>
                <c:pt idx="417">
                  <c:v>41296</c:v>
                </c:pt>
                <c:pt idx="418">
                  <c:v>41296</c:v>
                </c:pt>
                <c:pt idx="419">
                  <c:v>41296</c:v>
                </c:pt>
                <c:pt idx="420">
                  <c:v>41296</c:v>
                </c:pt>
                <c:pt idx="421">
                  <c:v>41296</c:v>
                </c:pt>
                <c:pt idx="422">
                  <c:v>41296</c:v>
                </c:pt>
                <c:pt idx="423">
                  <c:v>41296</c:v>
                </c:pt>
                <c:pt idx="424">
                  <c:v>41296</c:v>
                </c:pt>
                <c:pt idx="425">
                  <c:v>41296</c:v>
                </c:pt>
                <c:pt idx="426">
                  <c:v>41296</c:v>
                </c:pt>
                <c:pt idx="427">
                  <c:v>41296</c:v>
                </c:pt>
                <c:pt idx="428">
                  <c:v>41296</c:v>
                </c:pt>
                <c:pt idx="429">
                  <c:v>41296</c:v>
                </c:pt>
                <c:pt idx="430">
                  <c:v>41296</c:v>
                </c:pt>
                <c:pt idx="431">
                  <c:v>41296</c:v>
                </c:pt>
                <c:pt idx="432">
                  <c:v>41296</c:v>
                </c:pt>
                <c:pt idx="433">
                  <c:v>41296</c:v>
                </c:pt>
                <c:pt idx="434">
                  <c:v>41297</c:v>
                </c:pt>
                <c:pt idx="435">
                  <c:v>41297</c:v>
                </c:pt>
                <c:pt idx="436">
                  <c:v>41297</c:v>
                </c:pt>
                <c:pt idx="437">
                  <c:v>41297</c:v>
                </c:pt>
                <c:pt idx="438">
                  <c:v>41297</c:v>
                </c:pt>
                <c:pt idx="439">
                  <c:v>41297</c:v>
                </c:pt>
                <c:pt idx="440">
                  <c:v>41297</c:v>
                </c:pt>
                <c:pt idx="441">
                  <c:v>41297</c:v>
                </c:pt>
                <c:pt idx="442">
                  <c:v>41297</c:v>
                </c:pt>
                <c:pt idx="443">
                  <c:v>41297</c:v>
                </c:pt>
                <c:pt idx="444">
                  <c:v>41297</c:v>
                </c:pt>
                <c:pt idx="445">
                  <c:v>41297</c:v>
                </c:pt>
                <c:pt idx="446">
                  <c:v>41297</c:v>
                </c:pt>
                <c:pt idx="447">
                  <c:v>41297</c:v>
                </c:pt>
                <c:pt idx="448">
                  <c:v>41297</c:v>
                </c:pt>
                <c:pt idx="449">
                  <c:v>41297</c:v>
                </c:pt>
                <c:pt idx="450">
                  <c:v>41297</c:v>
                </c:pt>
                <c:pt idx="451">
                  <c:v>41297</c:v>
                </c:pt>
                <c:pt idx="452">
                  <c:v>41297</c:v>
                </c:pt>
                <c:pt idx="453">
                  <c:v>41297</c:v>
                </c:pt>
                <c:pt idx="454">
                  <c:v>41298</c:v>
                </c:pt>
                <c:pt idx="455">
                  <c:v>41298</c:v>
                </c:pt>
                <c:pt idx="456">
                  <c:v>41298</c:v>
                </c:pt>
                <c:pt idx="457">
                  <c:v>41298</c:v>
                </c:pt>
                <c:pt idx="458">
                  <c:v>41298</c:v>
                </c:pt>
                <c:pt idx="459">
                  <c:v>41298</c:v>
                </c:pt>
                <c:pt idx="460">
                  <c:v>41298</c:v>
                </c:pt>
                <c:pt idx="461">
                  <c:v>41298</c:v>
                </c:pt>
                <c:pt idx="462">
                  <c:v>41298</c:v>
                </c:pt>
                <c:pt idx="463">
                  <c:v>41298</c:v>
                </c:pt>
                <c:pt idx="464">
                  <c:v>41298</c:v>
                </c:pt>
                <c:pt idx="465">
                  <c:v>41298</c:v>
                </c:pt>
                <c:pt idx="466">
                  <c:v>41298</c:v>
                </c:pt>
                <c:pt idx="467">
                  <c:v>41298</c:v>
                </c:pt>
                <c:pt idx="468">
                  <c:v>41298</c:v>
                </c:pt>
                <c:pt idx="469">
                  <c:v>41298</c:v>
                </c:pt>
                <c:pt idx="470">
                  <c:v>41298</c:v>
                </c:pt>
                <c:pt idx="471">
                  <c:v>41298</c:v>
                </c:pt>
                <c:pt idx="472">
                  <c:v>41298</c:v>
                </c:pt>
                <c:pt idx="473">
                  <c:v>41299</c:v>
                </c:pt>
                <c:pt idx="474">
                  <c:v>41299</c:v>
                </c:pt>
                <c:pt idx="475">
                  <c:v>41299</c:v>
                </c:pt>
                <c:pt idx="476">
                  <c:v>41299</c:v>
                </c:pt>
                <c:pt idx="477">
                  <c:v>41299</c:v>
                </c:pt>
                <c:pt idx="478">
                  <c:v>41299</c:v>
                </c:pt>
                <c:pt idx="479">
                  <c:v>41299</c:v>
                </c:pt>
                <c:pt idx="480">
                  <c:v>41299</c:v>
                </c:pt>
                <c:pt idx="481">
                  <c:v>41299</c:v>
                </c:pt>
                <c:pt idx="482">
                  <c:v>41299</c:v>
                </c:pt>
                <c:pt idx="483">
                  <c:v>41299</c:v>
                </c:pt>
                <c:pt idx="484">
                  <c:v>41299</c:v>
                </c:pt>
                <c:pt idx="485">
                  <c:v>41299</c:v>
                </c:pt>
                <c:pt idx="486">
                  <c:v>41299</c:v>
                </c:pt>
                <c:pt idx="487">
                  <c:v>41299</c:v>
                </c:pt>
                <c:pt idx="488">
                  <c:v>41299</c:v>
                </c:pt>
                <c:pt idx="489">
                  <c:v>41299</c:v>
                </c:pt>
                <c:pt idx="490">
                  <c:v>41299</c:v>
                </c:pt>
                <c:pt idx="491">
                  <c:v>41300</c:v>
                </c:pt>
                <c:pt idx="492">
                  <c:v>41300</c:v>
                </c:pt>
                <c:pt idx="493">
                  <c:v>41300</c:v>
                </c:pt>
                <c:pt idx="494">
                  <c:v>41300</c:v>
                </c:pt>
                <c:pt idx="495">
                  <c:v>41300</c:v>
                </c:pt>
                <c:pt idx="496">
                  <c:v>41300</c:v>
                </c:pt>
                <c:pt idx="497">
                  <c:v>41300</c:v>
                </c:pt>
                <c:pt idx="498">
                  <c:v>41300</c:v>
                </c:pt>
                <c:pt idx="499">
                  <c:v>41300</c:v>
                </c:pt>
                <c:pt idx="500">
                  <c:v>41300</c:v>
                </c:pt>
                <c:pt idx="501">
                  <c:v>41300</c:v>
                </c:pt>
                <c:pt idx="502">
                  <c:v>41300</c:v>
                </c:pt>
                <c:pt idx="503">
                  <c:v>41300</c:v>
                </c:pt>
                <c:pt idx="504">
                  <c:v>41300</c:v>
                </c:pt>
                <c:pt idx="505">
                  <c:v>41300</c:v>
                </c:pt>
                <c:pt idx="506">
                  <c:v>41300</c:v>
                </c:pt>
                <c:pt idx="507">
                  <c:v>41300</c:v>
                </c:pt>
                <c:pt idx="508">
                  <c:v>41300</c:v>
                </c:pt>
                <c:pt idx="509">
                  <c:v>41300</c:v>
                </c:pt>
                <c:pt idx="510">
                  <c:v>41300</c:v>
                </c:pt>
                <c:pt idx="511">
                  <c:v>41301</c:v>
                </c:pt>
                <c:pt idx="512">
                  <c:v>41301</c:v>
                </c:pt>
                <c:pt idx="513">
                  <c:v>41301</c:v>
                </c:pt>
                <c:pt idx="514">
                  <c:v>41301</c:v>
                </c:pt>
                <c:pt idx="515">
                  <c:v>41301</c:v>
                </c:pt>
                <c:pt idx="516">
                  <c:v>41301</c:v>
                </c:pt>
                <c:pt idx="517">
                  <c:v>41301</c:v>
                </c:pt>
                <c:pt idx="518">
                  <c:v>41301</c:v>
                </c:pt>
                <c:pt idx="519">
                  <c:v>41301</c:v>
                </c:pt>
                <c:pt idx="520">
                  <c:v>41301</c:v>
                </c:pt>
                <c:pt idx="521">
                  <c:v>41301</c:v>
                </c:pt>
                <c:pt idx="522">
                  <c:v>41301</c:v>
                </c:pt>
                <c:pt idx="523">
                  <c:v>41301</c:v>
                </c:pt>
                <c:pt idx="524">
                  <c:v>41301</c:v>
                </c:pt>
                <c:pt idx="525">
                  <c:v>41301</c:v>
                </c:pt>
                <c:pt idx="526">
                  <c:v>41301</c:v>
                </c:pt>
                <c:pt idx="527">
                  <c:v>41301</c:v>
                </c:pt>
                <c:pt idx="528">
                  <c:v>41301</c:v>
                </c:pt>
                <c:pt idx="529">
                  <c:v>41301</c:v>
                </c:pt>
                <c:pt idx="530">
                  <c:v>41301</c:v>
                </c:pt>
                <c:pt idx="531">
                  <c:v>41302</c:v>
                </c:pt>
                <c:pt idx="532">
                  <c:v>41302</c:v>
                </c:pt>
                <c:pt idx="533">
                  <c:v>41302</c:v>
                </c:pt>
                <c:pt idx="534">
                  <c:v>41302</c:v>
                </c:pt>
                <c:pt idx="535">
                  <c:v>41302</c:v>
                </c:pt>
                <c:pt idx="536">
                  <c:v>41302</c:v>
                </c:pt>
                <c:pt idx="537">
                  <c:v>41302</c:v>
                </c:pt>
                <c:pt idx="538">
                  <c:v>41302</c:v>
                </c:pt>
                <c:pt idx="539">
                  <c:v>41302</c:v>
                </c:pt>
                <c:pt idx="540">
                  <c:v>41302</c:v>
                </c:pt>
                <c:pt idx="541">
                  <c:v>41302</c:v>
                </c:pt>
                <c:pt idx="542">
                  <c:v>41302</c:v>
                </c:pt>
                <c:pt idx="543">
                  <c:v>41302</c:v>
                </c:pt>
                <c:pt idx="544">
                  <c:v>41302</c:v>
                </c:pt>
                <c:pt idx="545">
                  <c:v>41302</c:v>
                </c:pt>
                <c:pt idx="546">
                  <c:v>41302</c:v>
                </c:pt>
                <c:pt idx="547">
                  <c:v>41302</c:v>
                </c:pt>
                <c:pt idx="548">
                  <c:v>41302</c:v>
                </c:pt>
                <c:pt idx="549">
                  <c:v>41302</c:v>
                </c:pt>
                <c:pt idx="550">
                  <c:v>41303</c:v>
                </c:pt>
                <c:pt idx="551">
                  <c:v>41303</c:v>
                </c:pt>
                <c:pt idx="552">
                  <c:v>41303</c:v>
                </c:pt>
                <c:pt idx="553">
                  <c:v>41303</c:v>
                </c:pt>
                <c:pt idx="554">
                  <c:v>41303</c:v>
                </c:pt>
                <c:pt idx="555">
                  <c:v>41303</c:v>
                </c:pt>
                <c:pt idx="556">
                  <c:v>41303</c:v>
                </c:pt>
                <c:pt idx="557">
                  <c:v>41303</c:v>
                </c:pt>
                <c:pt idx="558">
                  <c:v>41303</c:v>
                </c:pt>
                <c:pt idx="559">
                  <c:v>41303</c:v>
                </c:pt>
                <c:pt idx="560">
                  <c:v>41303</c:v>
                </c:pt>
                <c:pt idx="561">
                  <c:v>41303</c:v>
                </c:pt>
                <c:pt idx="562">
                  <c:v>41303</c:v>
                </c:pt>
                <c:pt idx="563">
                  <c:v>41303</c:v>
                </c:pt>
                <c:pt idx="564">
                  <c:v>41303</c:v>
                </c:pt>
                <c:pt idx="565">
                  <c:v>41303</c:v>
                </c:pt>
                <c:pt idx="566">
                  <c:v>41303</c:v>
                </c:pt>
                <c:pt idx="567">
                  <c:v>41303</c:v>
                </c:pt>
                <c:pt idx="568">
                  <c:v>41303</c:v>
                </c:pt>
                <c:pt idx="569">
                  <c:v>41303</c:v>
                </c:pt>
                <c:pt idx="570">
                  <c:v>41304</c:v>
                </c:pt>
                <c:pt idx="571">
                  <c:v>41304</c:v>
                </c:pt>
                <c:pt idx="572">
                  <c:v>41304</c:v>
                </c:pt>
                <c:pt idx="573">
                  <c:v>41304</c:v>
                </c:pt>
                <c:pt idx="574">
                  <c:v>41304</c:v>
                </c:pt>
                <c:pt idx="575">
                  <c:v>41304</c:v>
                </c:pt>
                <c:pt idx="576">
                  <c:v>41304</c:v>
                </c:pt>
                <c:pt idx="577">
                  <c:v>41304</c:v>
                </c:pt>
                <c:pt idx="578">
                  <c:v>41304</c:v>
                </c:pt>
                <c:pt idx="579">
                  <c:v>41304</c:v>
                </c:pt>
                <c:pt idx="580">
                  <c:v>41304</c:v>
                </c:pt>
                <c:pt idx="581">
                  <c:v>41304</c:v>
                </c:pt>
                <c:pt idx="582">
                  <c:v>41304</c:v>
                </c:pt>
                <c:pt idx="583">
                  <c:v>41304</c:v>
                </c:pt>
                <c:pt idx="584">
                  <c:v>41304</c:v>
                </c:pt>
                <c:pt idx="585">
                  <c:v>41304</c:v>
                </c:pt>
                <c:pt idx="586">
                  <c:v>41304</c:v>
                </c:pt>
                <c:pt idx="587">
                  <c:v>41304</c:v>
                </c:pt>
                <c:pt idx="588">
                  <c:v>41304</c:v>
                </c:pt>
                <c:pt idx="589">
                  <c:v>41304</c:v>
                </c:pt>
                <c:pt idx="590">
                  <c:v>41305</c:v>
                </c:pt>
                <c:pt idx="591">
                  <c:v>41305</c:v>
                </c:pt>
                <c:pt idx="592">
                  <c:v>41305</c:v>
                </c:pt>
                <c:pt idx="593">
                  <c:v>41305</c:v>
                </c:pt>
                <c:pt idx="594">
                  <c:v>41305</c:v>
                </c:pt>
                <c:pt idx="595">
                  <c:v>41305</c:v>
                </c:pt>
                <c:pt idx="596">
                  <c:v>41305</c:v>
                </c:pt>
                <c:pt idx="597">
                  <c:v>41305</c:v>
                </c:pt>
                <c:pt idx="598">
                  <c:v>41305</c:v>
                </c:pt>
                <c:pt idx="599">
                  <c:v>41305</c:v>
                </c:pt>
                <c:pt idx="600">
                  <c:v>41305</c:v>
                </c:pt>
                <c:pt idx="601">
                  <c:v>41305</c:v>
                </c:pt>
                <c:pt idx="602">
                  <c:v>41305</c:v>
                </c:pt>
                <c:pt idx="603">
                  <c:v>41305</c:v>
                </c:pt>
                <c:pt idx="604">
                  <c:v>41305</c:v>
                </c:pt>
                <c:pt idx="605">
                  <c:v>41305</c:v>
                </c:pt>
                <c:pt idx="606">
                  <c:v>41305</c:v>
                </c:pt>
                <c:pt idx="607">
                  <c:v>41305</c:v>
                </c:pt>
                <c:pt idx="608">
                  <c:v>41305</c:v>
                </c:pt>
                <c:pt idx="609">
                  <c:v>41305</c:v>
                </c:pt>
                <c:pt idx="610">
                  <c:v>41306</c:v>
                </c:pt>
                <c:pt idx="611">
                  <c:v>41306</c:v>
                </c:pt>
                <c:pt idx="612">
                  <c:v>41306</c:v>
                </c:pt>
                <c:pt idx="613">
                  <c:v>41306</c:v>
                </c:pt>
                <c:pt idx="614">
                  <c:v>41306</c:v>
                </c:pt>
                <c:pt idx="615">
                  <c:v>41306</c:v>
                </c:pt>
                <c:pt idx="616">
                  <c:v>41306</c:v>
                </c:pt>
                <c:pt idx="617">
                  <c:v>41306</c:v>
                </c:pt>
                <c:pt idx="618">
                  <c:v>41306</c:v>
                </c:pt>
                <c:pt idx="619">
                  <c:v>41306</c:v>
                </c:pt>
                <c:pt idx="620">
                  <c:v>41306</c:v>
                </c:pt>
                <c:pt idx="621">
                  <c:v>41306</c:v>
                </c:pt>
                <c:pt idx="622">
                  <c:v>41306</c:v>
                </c:pt>
                <c:pt idx="623">
                  <c:v>41306</c:v>
                </c:pt>
                <c:pt idx="624">
                  <c:v>41306</c:v>
                </c:pt>
                <c:pt idx="625">
                  <c:v>41306</c:v>
                </c:pt>
                <c:pt idx="626">
                  <c:v>41306</c:v>
                </c:pt>
                <c:pt idx="627">
                  <c:v>41310</c:v>
                </c:pt>
                <c:pt idx="628">
                  <c:v>41310</c:v>
                </c:pt>
                <c:pt idx="629">
                  <c:v>41310</c:v>
                </c:pt>
                <c:pt idx="630">
                  <c:v>41310</c:v>
                </c:pt>
                <c:pt idx="631">
                  <c:v>41310</c:v>
                </c:pt>
                <c:pt idx="632">
                  <c:v>41310</c:v>
                </c:pt>
                <c:pt idx="633">
                  <c:v>41310</c:v>
                </c:pt>
                <c:pt idx="634">
                  <c:v>41310</c:v>
                </c:pt>
                <c:pt idx="635">
                  <c:v>41310</c:v>
                </c:pt>
                <c:pt idx="636">
                  <c:v>41311</c:v>
                </c:pt>
                <c:pt idx="637">
                  <c:v>41311</c:v>
                </c:pt>
                <c:pt idx="638">
                  <c:v>41311</c:v>
                </c:pt>
                <c:pt idx="639">
                  <c:v>41311</c:v>
                </c:pt>
                <c:pt idx="640">
                  <c:v>41311</c:v>
                </c:pt>
                <c:pt idx="641">
                  <c:v>41311</c:v>
                </c:pt>
                <c:pt idx="642">
                  <c:v>41311</c:v>
                </c:pt>
                <c:pt idx="643">
                  <c:v>41311</c:v>
                </c:pt>
                <c:pt idx="644">
                  <c:v>41311</c:v>
                </c:pt>
                <c:pt idx="645">
                  <c:v>41311</c:v>
                </c:pt>
                <c:pt idx="646">
                  <c:v>41311</c:v>
                </c:pt>
                <c:pt idx="647">
                  <c:v>41311</c:v>
                </c:pt>
                <c:pt idx="648">
                  <c:v>41311</c:v>
                </c:pt>
                <c:pt idx="649">
                  <c:v>41311</c:v>
                </c:pt>
                <c:pt idx="650">
                  <c:v>41311</c:v>
                </c:pt>
                <c:pt idx="651">
                  <c:v>41311</c:v>
                </c:pt>
                <c:pt idx="652">
                  <c:v>41311</c:v>
                </c:pt>
                <c:pt idx="653">
                  <c:v>41311</c:v>
                </c:pt>
                <c:pt idx="654">
                  <c:v>41311</c:v>
                </c:pt>
                <c:pt idx="655">
                  <c:v>41311</c:v>
                </c:pt>
                <c:pt idx="656">
                  <c:v>41312</c:v>
                </c:pt>
                <c:pt idx="657">
                  <c:v>41312</c:v>
                </c:pt>
                <c:pt idx="658">
                  <c:v>41312</c:v>
                </c:pt>
                <c:pt idx="659">
                  <c:v>41312</c:v>
                </c:pt>
                <c:pt idx="660">
                  <c:v>41312</c:v>
                </c:pt>
                <c:pt idx="661">
                  <c:v>41312</c:v>
                </c:pt>
                <c:pt idx="662">
                  <c:v>41312</c:v>
                </c:pt>
                <c:pt idx="663">
                  <c:v>41312</c:v>
                </c:pt>
                <c:pt idx="664">
                  <c:v>41312</c:v>
                </c:pt>
                <c:pt idx="665">
                  <c:v>41312</c:v>
                </c:pt>
                <c:pt idx="666">
                  <c:v>41312</c:v>
                </c:pt>
                <c:pt idx="667">
                  <c:v>41312</c:v>
                </c:pt>
                <c:pt idx="668">
                  <c:v>41312</c:v>
                </c:pt>
                <c:pt idx="669">
                  <c:v>41312</c:v>
                </c:pt>
                <c:pt idx="670">
                  <c:v>41312</c:v>
                </c:pt>
                <c:pt idx="671">
                  <c:v>41312</c:v>
                </c:pt>
                <c:pt idx="672">
                  <c:v>41312</c:v>
                </c:pt>
                <c:pt idx="673">
                  <c:v>41312</c:v>
                </c:pt>
                <c:pt idx="674">
                  <c:v>41312</c:v>
                </c:pt>
                <c:pt idx="675">
                  <c:v>41312</c:v>
                </c:pt>
                <c:pt idx="676">
                  <c:v>41313</c:v>
                </c:pt>
                <c:pt idx="677">
                  <c:v>41313</c:v>
                </c:pt>
                <c:pt idx="678">
                  <c:v>41313</c:v>
                </c:pt>
                <c:pt idx="679">
                  <c:v>41313</c:v>
                </c:pt>
                <c:pt idx="680">
                  <c:v>41313</c:v>
                </c:pt>
                <c:pt idx="681">
                  <c:v>41313</c:v>
                </c:pt>
                <c:pt idx="682">
                  <c:v>41313</c:v>
                </c:pt>
                <c:pt idx="683">
                  <c:v>41313</c:v>
                </c:pt>
                <c:pt idx="684">
                  <c:v>41313</c:v>
                </c:pt>
                <c:pt idx="685">
                  <c:v>41313</c:v>
                </c:pt>
                <c:pt idx="686">
                  <c:v>41313</c:v>
                </c:pt>
                <c:pt idx="687">
                  <c:v>41313</c:v>
                </c:pt>
                <c:pt idx="688">
                  <c:v>41313</c:v>
                </c:pt>
                <c:pt idx="689">
                  <c:v>41313</c:v>
                </c:pt>
                <c:pt idx="690">
                  <c:v>41313</c:v>
                </c:pt>
                <c:pt idx="691">
                  <c:v>41313</c:v>
                </c:pt>
                <c:pt idx="692">
                  <c:v>41313</c:v>
                </c:pt>
                <c:pt idx="693">
                  <c:v>41313</c:v>
                </c:pt>
                <c:pt idx="694">
                  <c:v>41313</c:v>
                </c:pt>
                <c:pt idx="695">
                  <c:v>41313</c:v>
                </c:pt>
                <c:pt idx="696">
                  <c:v>41314</c:v>
                </c:pt>
                <c:pt idx="697">
                  <c:v>41314</c:v>
                </c:pt>
                <c:pt idx="698">
                  <c:v>41314</c:v>
                </c:pt>
                <c:pt idx="699">
                  <c:v>41314</c:v>
                </c:pt>
                <c:pt idx="700">
                  <c:v>41314</c:v>
                </c:pt>
                <c:pt idx="701">
                  <c:v>41314</c:v>
                </c:pt>
                <c:pt idx="702">
                  <c:v>41314</c:v>
                </c:pt>
                <c:pt idx="703">
                  <c:v>41314</c:v>
                </c:pt>
                <c:pt idx="704">
                  <c:v>41314</c:v>
                </c:pt>
                <c:pt idx="705">
                  <c:v>41314</c:v>
                </c:pt>
                <c:pt idx="706">
                  <c:v>41314</c:v>
                </c:pt>
                <c:pt idx="707">
                  <c:v>41314</c:v>
                </c:pt>
                <c:pt idx="708">
                  <c:v>41314</c:v>
                </c:pt>
                <c:pt idx="709">
                  <c:v>41314</c:v>
                </c:pt>
                <c:pt idx="710">
                  <c:v>41314</c:v>
                </c:pt>
                <c:pt idx="711">
                  <c:v>41314</c:v>
                </c:pt>
                <c:pt idx="712">
                  <c:v>41314</c:v>
                </c:pt>
                <c:pt idx="713">
                  <c:v>41314</c:v>
                </c:pt>
                <c:pt idx="714">
                  <c:v>41314</c:v>
                </c:pt>
                <c:pt idx="715">
                  <c:v>41315</c:v>
                </c:pt>
                <c:pt idx="716">
                  <c:v>41315</c:v>
                </c:pt>
                <c:pt idx="717">
                  <c:v>41315</c:v>
                </c:pt>
                <c:pt idx="718">
                  <c:v>41315</c:v>
                </c:pt>
                <c:pt idx="719">
                  <c:v>41315</c:v>
                </c:pt>
                <c:pt idx="720">
                  <c:v>41315</c:v>
                </c:pt>
                <c:pt idx="721">
                  <c:v>41315</c:v>
                </c:pt>
                <c:pt idx="722">
                  <c:v>41315</c:v>
                </c:pt>
                <c:pt idx="723">
                  <c:v>41315</c:v>
                </c:pt>
                <c:pt idx="724">
                  <c:v>41315</c:v>
                </c:pt>
                <c:pt idx="725">
                  <c:v>41315</c:v>
                </c:pt>
                <c:pt idx="726">
                  <c:v>41315</c:v>
                </c:pt>
                <c:pt idx="727">
                  <c:v>41315</c:v>
                </c:pt>
                <c:pt idx="728">
                  <c:v>41315</c:v>
                </c:pt>
                <c:pt idx="729">
                  <c:v>41315</c:v>
                </c:pt>
                <c:pt idx="730">
                  <c:v>41315</c:v>
                </c:pt>
                <c:pt idx="731">
                  <c:v>41315</c:v>
                </c:pt>
                <c:pt idx="732">
                  <c:v>41315</c:v>
                </c:pt>
                <c:pt idx="733">
                  <c:v>41315</c:v>
                </c:pt>
                <c:pt idx="734">
                  <c:v>41315</c:v>
                </c:pt>
                <c:pt idx="735">
                  <c:v>41316</c:v>
                </c:pt>
                <c:pt idx="736">
                  <c:v>41316</c:v>
                </c:pt>
                <c:pt idx="737">
                  <c:v>41316</c:v>
                </c:pt>
                <c:pt idx="738">
                  <c:v>41316</c:v>
                </c:pt>
                <c:pt idx="739">
                  <c:v>41316</c:v>
                </c:pt>
                <c:pt idx="740">
                  <c:v>41316</c:v>
                </c:pt>
                <c:pt idx="741">
                  <c:v>41316</c:v>
                </c:pt>
                <c:pt idx="742">
                  <c:v>41316</c:v>
                </c:pt>
                <c:pt idx="743">
                  <c:v>41316</c:v>
                </c:pt>
                <c:pt idx="744">
                  <c:v>41316</c:v>
                </c:pt>
                <c:pt idx="745">
                  <c:v>41316</c:v>
                </c:pt>
                <c:pt idx="746">
                  <c:v>41316</c:v>
                </c:pt>
                <c:pt idx="747">
                  <c:v>41316</c:v>
                </c:pt>
                <c:pt idx="748">
                  <c:v>41316</c:v>
                </c:pt>
                <c:pt idx="749">
                  <c:v>41316</c:v>
                </c:pt>
                <c:pt idx="750">
                  <c:v>41316</c:v>
                </c:pt>
                <c:pt idx="751">
                  <c:v>41316</c:v>
                </c:pt>
                <c:pt idx="752">
                  <c:v>41316</c:v>
                </c:pt>
                <c:pt idx="753">
                  <c:v>41316</c:v>
                </c:pt>
                <c:pt idx="754">
                  <c:v>41316</c:v>
                </c:pt>
                <c:pt idx="755">
                  <c:v>41317</c:v>
                </c:pt>
                <c:pt idx="756">
                  <c:v>41317</c:v>
                </c:pt>
                <c:pt idx="757">
                  <c:v>41317</c:v>
                </c:pt>
                <c:pt idx="758">
                  <c:v>41317</c:v>
                </c:pt>
                <c:pt idx="759">
                  <c:v>41317</c:v>
                </c:pt>
                <c:pt idx="760">
                  <c:v>41317</c:v>
                </c:pt>
                <c:pt idx="761">
                  <c:v>41317</c:v>
                </c:pt>
                <c:pt idx="762">
                  <c:v>41317</c:v>
                </c:pt>
                <c:pt idx="763">
                  <c:v>41317</c:v>
                </c:pt>
                <c:pt idx="764">
                  <c:v>41317</c:v>
                </c:pt>
                <c:pt idx="765">
                  <c:v>41317</c:v>
                </c:pt>
                <c:pt idx="766">
                  <c:v>41317</c:v>
                </c:pt>
                <c:pt idx="767">
                  <c:v>41317</c:v>
                </c:pt>
                <c:pt idx="768">
                  <c:v>41317</c:v>
                </c:pt>
                <c:pt idx="769">
                  <c:v>41317</c:v>
                </c:pt>
                <c:pt idx="770">
                  <c:v>41317</c:v>
                </c:pt>
                <c:pt idx="771">
                  <c:v>41317</c:v>
                </c:pt>
                <c:pt idx="772">
                  <c:v>41317</c:v>
                </c:pt>
                <c:pt idx="773">
                  <c:v>41317</c:v>
                </c:pt>
                <c:pt idx="774">
                  <c:v>41317</c:v>
                </c:pt>
                <c:pt idx="775">
                  <c:v>41318</c:v>
                </c:pt>
                <c:pt idx="776">
                  <c:v>41318</c:v>
                </c:pt>
                <c:pt idx="777">
                  <c:v>41318</c:v>
                </c:pt>
                <c:pt idx="778">
                  <c:v>41318</c:v>
                </c:pt>
                <c:pt idx="779">
                  <c:v>41318</c:v>
                </c:pt>
                <c:pt idx="780">
                  <c:v>41318</c:v>
                </c:pt>
                <c:pt idx="781">
                  <c:v>41318</c:v>
                </c:pt>
                <c:pt idx="782">
                  <c:v>41318</c:v>
                </c:pt>
                <c:pt idx="783">
                  <c:v>41318</c:v>
                </c:pt>
                <c:pt idx="784">
                  <c:v>41318</c:v>
                </c:pt>
                <c:pt idx="785">
                  <c:v>41318</c:v>
                </c:pt>
                <c:pt idx="786">
                  <c:v>41318</c:v>
                </c:pt>
                <c:pt idx="787">
                  <c:v>41318</c:v>
                </c:pt>
                <c:pt idx="788">
                  <c:v>41318</c:v>
                </c:pt>
                <c:pt idx="789">
                  <c:v>41318</c:v>
                </c:pt>
                <c:pt idx="790">
                  <c:v>41318</c:v>
                </c:pt>
                <c:pt idx="791">
                  <c:v>41318</c:v>
                </c:pt>
                <c:pt idx="792">
                  <c:v>41318</c:v>
                </c:pt>
                <c:pt idx="793">
                  <c:v>41318</c:v>
                </c:pt>
                <c:pt idx="794">
                  <c:v>41319</c:v>
                </c:pt>
                <c:pt idx="795">
                  <c:v>41319</c:v>
                </c:pt>
                <c:pt idx="796">
                  <c:v>41319</c:v>
                </c:pt>
                <c:pt idx="797">
                  <c:v>41319</c:v>
                </c:pt>
                <c:pt idx="798">
                  <c:v>41319</c:v>
                </c:pt>
                <c:pt idx="799">
                  <c:v>41319</c:v>
                </c:pt>
                <c:pt idx="800">
                  <c:v>41319</c:v>
                </c:pt>
                <c:pt idx="801">
                  <c:v>41319</c:v>
                </c:pt>
                <c:pt idx="802">
                  <c:v>41319</c:v>
                </c:pt>
                <c:pt idx="803">
                  <c:v>41319</c:v>
                </c:pt>
                <c:pt idx="804">
                  <c:v>41319</c:v>
                </c:pt>
                <c:pt idx="805">
                  <c:v>41319</c:v>
                </c:pt>
                <c:pt idx="806">
                  <c:v>41319</c:v>
                </c:pt>
                <c:pt idx="807">
                  <c:v>41319</c:v>
                </c:pt>
                <c:pt idx="808">
                  <c:v>41319</c:v>
                </c:pt>
                <c:pt idx="809">
                  <c:v>41319</c:v>
                </c:pt>
                <c:pt idx="810">
                  <c:v>41319</c:v>
                </c:pt>
                <c:pt idx="811">
                  <c:v>41319</c:v>
                </c:pt>
                <c:pt idx="812">
                  <c:v>41319</c:v>
                </c:pt>
                <c:pt idx="813">
                  <c:v>41319</c:v>
                </c:pt>
                <c:pt idx="814">
                  <c:v>41320</c:v>
                </c:pt>
                <c:pt idx="815">
                  <c:v>41320</c:v>
                </c:pt>
                <c:pt idx="816">
                  <c:v>41320</c:v>
                </c:pt>
                <c:pt idx="817">
                  <c:v>41320</c:v>
                </c:pt>
                <c:pt idx="818">
                  <c:v>41320</c:v>
                </c:pt>
                <c:pt idx="819">
                  <c:v>41320</c:v>
                </c:pt>
                <c:pt idx="820">
                  <c:v>41320</c:v>
                </c:pt>
                <c:pt idx="821">
                  <c:v>41320</c:v>
                </c:pt>
                <c:pt idx="822">
                  <c:v>41320</c:v>
                </c:pt>
                <c:pt idx="823">
                  <c:v>41320</c:v>
                </c:pt>
                <c:pt idx="824">
                  <c:v>41320</c:v>
                </c:pt>
                <c:pt idx="825">
                  <c:v>41320</c:v>
                </c:pt>
                <c:pt idx="826">
                  <c:v>41320</c:v>
                </c:pt>
                <c:pt idx="827">
                  <c:v>41320</c:v>
                </c:pt>
                <c:pt idx="828">
                  <c:v>41320</c:v>
                </c:pt>
                <c:pt idx="829">
                  <c:v>41320</c:v>
                </c:pt>
                <c:pt idx="830">
                  <c:v>41320</c:v>
                </c:pt>
                <c:pt idx="831">
                  <c:v>41320</c:v>
                </c:pt>
                <c:pt idx="832">
                  <c:v>41320</c:v>
                </c:pt>
                <c:pt idx="833">
                  <c:v>41320</c:v>
                </c:pt>
                <c:pt idx="834">
                  <c:v>41321</c:v>
                </c:pt>
                <c:pt idx="835">
                  <c:v>41321</c:v>
                </c:pt>
                <c:pt idx="836">
                  <c:v>41321</c:v>
                </c:pt>
                <c:pt idx="837">
                  <c:v>41321</c:v>
                </c:pt>
                <c:pt idx="838">
                  <c:v>41321</c:v>
                </c:pt>
                <c:pt idx="839">
                  <c:v>41321</c:v>
                </c:pt>
                <c:pt idx="840">
                  <c:v>41321</c:v>
                </c:pt>
                <c:pt idx="841">
                  <c:v>41321</c:v>
                </c:pt>
                <c:pt idx="842">
                  <c:v>41321</c:v>
                </c:pt>
                <c:pt idx="843">
                  <c:v>41321</c:v>
                </c:pt>
                <c:pt idx="844">
                  <c:v>41321</c:v>
                </c:pt>
                <c:pt idx="845">
                  <c:v>41321</c:v>
                </c:pt>
                <c:pt idx="846">
                  <c:v>41321</c:v>
                </c:pt>
                <c:pt idx="847">
                  <c:v>41321</c:v>
                </c:pt>
                <c:pt idx="848">
                  <c:v>41321</c:v>
                </c:pt>
                <c:pt idx="849">
                  <c:v>41321</c:v>
                </c:pt>
                <c:pt idx="850">
                  <c:v>41321</c:v>
                </c:pt>
                <c:pt idx="851">
                  <c:v>41321</c:v>
                </c:pt>
                <c:pt idx="852">
                  <c:v>41321</c:v>
                </c:pt>
                <c:pt idx="853">
                  <c:v>41321</c:v>
                </c:pt>
                <c:pt idx="854">
                  <c:v>41322</c:v>
                </c:pt>
                <c:pt idx="855">
                  <c:v>41322</c:v>
                </c:pt>
                <c:pt idx="856">
                  <c:v>41322</c:v>
                </c:pt>
                <c:pt idx="857">
                  <c:v>41322</c:v>
                </c:pt>
                <c:pt idx="858">
                  <c:v>41322</c:v>
                </c:pt>
                <c:pt idx="859">
                  <c:v>41322</c:v>
                </c:pt>
                <c:pt idx="860">
                  <c:v>41322</c:v>
                </c:pt>
                <c:pt idx="861">
                  <c:v>41322</c:v>
                </c:pt>
                <c:pt idx="862">
                  <c:v>41322</c:v>
                </c:pt>
                <c:pt idx="863">
                  <c:v>41322</c:v>
                </c:pt>
                <c:pt idx="864">
                  <c:v>41322</c:v>
                </c:pt>
                <c:pt idx="865">
                  <c:v>41322</c:v>
                </c:pt>
                <c:pt idx="866">
                  <c:v>41322</c:v>
                </c:pt>
                <c:pt idx="867">
                  <c:v>41322</c:v>
                </c:pt>
                <c:pt idx="868">
                  <c:v>41322</c:v>
                </c:pt>
                <c:pt idx="869">
                  <c:v>41322</c:v>
                </c:pt>
                <c:pt idx="870">
                  <c:v>41322</c:v>
                </c:pt>
                <c:pt idx="871">
                  <c:v>41322</c:v>
                </c:pt>
                <c:pt idx="872">
                  <c:v>41322</c:v>
                </c:pt>
                <c:pt idx="873">
                  <c:v>41322</c:v>
                </c:pt>
                <c:pt idx="874">
                  <c:v>41323</c:v>
                </c:pt>
                <c:pt idx="875">
                  <c:v>41323</c:v>
                </c:pt>
                <c:pt idx="876">
                  <c:v>41323</c:v>
                </c:pt>
                <c:pt idx="877">
                  <c:v>41323</c:v>
                </c:pt>
                <c:pt idx="878">
                  <c:v>41323</c:v>
                </c:pt>
                <c:pt idx="879">
                  <c:v>41323</c:v>
                </c:pt>
                <c:pt idx="880">
                  <c:v>41323</c:v>
                </c:pt>
                <c:pt idx="881">
                  <c:v>41323</c:v>
                </c:pt>
                <c:pt idx="882">
                  <c:v>41323</c:v>
                </c:pt>
                <c:pt idx="883">
                  <c:v>41323</c:v>
                </c:pt>
                <c:pt idx="884">
                  <c:v>41323</c:v>
                </c:pt>
                <c:pt idx="885">
                  <c:v>41323</c:v>
                </c:pt>
                <c:pt idx="886">
                  <c:v>41323</c:v>
                </c:pt>
                <c:pt idx="887">
                  <c:v>41323</c:v>
                </c:pt>
                <c:pt idx="888">
                  <c:v>41323</c:v>
                </c:pt>
                <c:pt idx="889">
                  <c:v>41323</c:v>
                </c:pt>
                <c:pt idx="890">
                  <c:v>41323</c:v>
                </c:pt>
                <c:pt idx="891">
                  <c:v>41323</c:v>
                </c:pt>
                <c:pt idx="892">
                  <c:v>41323</c:v>
                </c:pt>
                <c:pt idx="893">
                  <c:v>41324</c:v>
                </c:pt>
                <c:pt idx="894">
                  <c:v>41324</c:v>
                </c:pt>
                <c:pt idx="895">
                  <c:v>41324</c:v>
                </c:pt>
                <c:pt idx="896">
                  <c:v>41324</c:v>
                </c:pt>
                <c:pt idx="897">
                  <c:v>41324</c:v>
                </c:pt>
                <c:pt idx="898">
                  <c:v>41324</c:v>
                </c:pt>
                <c:pt idx="899">
                  <c:v>41324</c:v>
                </c:pt>
                <c:pt idx="900">
                  <c:v>41324</c:v>
                </c:pt>
                <c:pt idx="901">
                  <c:v>41324</c:v>
                </c:pt>
                <c:pt idx="902">
                  <c:v>41324</c:v>
                </c:pt>
                <c:pt idx="903">
                  <c:v>41324</c:v>
                </c:pt>
                <c:pt idx="904">
                  <c:v>41324</c:v>
                </c:pt>
                <c:pt idx="905">
                  <c:v>41324</c:v>
                </c:pt>
                <c:pt idx="906">
                  <c:v>41324</c:v>
                </c:pt>
                <c:pt idx="907">
                  <c:v>41324</c:v>
                </c:pt>
                <c:pt idx="908">
                  <c:v>41324</c:v>
                </c:pt>
                <c:pt idx="909">
                  <c:v>41324</c:v>
                </c:pt>
                <c:pt idx="910">
                  <c:v>41324</c:v>
                </c:pt>
                <c:pt idx="911">
                  <c:v>41324</c:v>
                </c:pt>
                <c:pt idx="912">
                  <c:v>41324</c:v>
                </c:pt>
                <c:pt idx="913">
                  <c:v>41325</c:v>
                </c:pt>
                <c:pt idx="914">
                  <c:v>41325</c:v>
                </c:pt>
                <c:pt idx="915">
                  <c:v>41325</c:v>
                </c:pt>
                <c:pt idx="916">
                  <c:v>41325</c:v>
                </c:pt>
                <c:pt idx="917">
                  <c:v>41325</c:v>
                </c:pt>
                <c:pt idx="918">
                  <c:v>41325</c:v>
                </c:pt>
                <c:pt idx="919">
                  <c:v>41325</c:v>
                </c:pt>
                <c:pt idx="920">
                  <c:v>41325</c:v>
                </c:pt>
                <c:pt idx="921">
                  <c:v>41325</c:v>
                </c:pt>
                <c:pt idx="922">
                  <c:v>41325</c:v>
                </c:pt>
                <c:pt idx="923">
                  <c:v>41325</c:v>
                </c:pt>
                <c:pt idx="924">
                  <c:v>41325</c:v>
                </c:pt>
                <c:pt idx="925">
                  <c:v>41325</c:v>
                </c:pt>
                <c:pt idx="926">
                  <c:v>41325</c:v>
                </c:pt>
                <c:pt idx="927">
                  <c:v>41325</c:v>
                </c:pt>
                <c:pt idx="928">
                  <c:v>41325</c:v>
                </c:pt>
                <c:pt idx="929">
                  <c:v>41325</c:v>
                </c:pt>
                <c:pt idx="930">
                  <c:v>41325</c:v>
                </c:pt>
                <c:pt idx="931">
                  <c:v>41325</c:v>
                </c:pt>
                <c:pt idx="932">
                  <c:v>41325</c:v>
                </c:pt>
                <c:pt idx="933">
                  <c:v>41326</c:v>
                </c:pt>
                <c:pt idx="934">
                  <c:v>41326</c:v>
                </c:pt>
                <c:pt idx="935">
                  <c:v>41326</c:v>
                </c:pt>
                <c:pt idx="936">
                  <c:v>41326</c:v>
                </c:pt>
                <c:pt idx="937">
                  <c:v>41326</c:v>
                </c:pt>
                <c:pt idx="938">
                  <c:v>41326</c:v>
                </c:pt>
                <c:pt idx="939">
                  <c:v>41326</c:v>
                </c:pt>
                <c:pt idx="940">
                  <c:v>41326</c:v>
                </c:pt>
                <c:pt idx="941">
                  <c:v>41326</c:v>
                </c:pt>
                <c:pt idx="942">
                  <c:v>41326</c:v>
                </c:pt>
                <c:pt idx="943">
                  <c:v>41326</c:v>
                </c:pt>
                <c:pt idx="944">
                  <c:v>41326</c:v>
                </c:pt>
                <c:pt idx="945">
                  <c:v>41326</c:v>
                </c:pt>
                <c:pt idx="946">
                  <c:v>41326</c:v>
                </c:pt>
                <c:pt idx="947">
                  <c:v>41326</c:v>
                </c:pt>
                <c:pt idx="948">
                  <c:v>41326</c:v>
                </c:pt>
                <c:pt idx="949">
                  <c:v>41326</c:v>
                </c:pt>
                <c:pt idx="950">
                  <c:v>41326</c:v>
                </c:pt>
                <c:pt idx="951">
                  <c:v>41326</c:v>
                </c:pt>
                <c:pt idx="952">
                  <c:v>41326</c:v>
                </c:pt>
                <c:pt idx="953">
                  <c:v>41327</c:v>
                </c:pt>
                <c:pt idx="954">
                  <c:v>41327</c:v>
                </c:pt>
                <c:pt idx="955">
                  <c:v>41327</c:v>
                </c:pt>
                <c:pt idx="956">
                  <c:v>41327</c:v>
                </c:pt>
                <c:pt idx="957">
                  <c:v>41327</c:v>
                </c:pt>
                <c:pt idx="958">
                  <c:v>41327</c:v>
                </c:pt>
                <c:pt idx="959">
                  <c:v>41327</c:v>
                </c:pt>
                <c:pt idx="960">
                  <c:v>41327</c:v>
                </c:pt>
                <c:pt idx="961">
                  <c:v>41327</c:v>
                </c:pt>
                <c:pt idx="962">
                  <c:v>41327</c:v>
                </c:pt>
                <c:pt idx="963">
                  <c:v>41327</c:v>
                </c:pt>
                <c:pt idx="964">
                  <c:v>41327</c:v>
                </c:pt>
                <c:pt idx="965">
                  <c:v>41327</c:v>
                </c:pt>
                <c:pt idx="966">
                  <c:v>41327</c:v>
                </c:pt>
                <c:pt idx="967">
                  <c:v>41327</c:v>
                </c:pt>
                <c:pt idx="968">
                  <c:v>41327</c:v>
                </c:pt>
                <c:pt idx="969">
                  <c:v>41327</c:v>
                </c:pt>
                <c:pt idx="970">
                  <c:v>41327</c:v>
                </c:pt>
                <c:pt idx="971">
                  <c:v>41327</c:v>
                </c:pt>
                <c:pt idx="972">
                  <c:v>41328</c:v>
                </c:pt>
                <c:pt idx="973">
                  <c:v>41328</c:v>
                </c:pt>
                <c:pt idx="974">
                  <c:v>41328</c:v>
                </c:pt>
                <c:pt idx="975">
                  <c:v>41328</c:v>
                </c:pt>
                <c:pt idx="976">
                  <c:v>41328</c:v>
                </c:pt>
                <c:pt idx="977">
                  <c:v>41328</c:v>
                </c:pt>
                <c:pt idx="978">
                  <c:v>41328</c:v>
                </c:pt>
                <c:pt idx="979">
                  <c:v>41328</c:v>
                </c:pt>
                <c:pt idx="980">
                  <c:v>41328</c:v>
                </c:pt>
                <c:pt idx="981">
                  <c:v>41328</c:v>
                </c:pt>
                <c:pt idx="982">
                  <c:v>41328</c:v>
                </c:pt>
                <c:pt idx="983">
                  <c:v>41328</c:v>
                </c:pt>
                <c:pt idx="984">
                  <c:v>41328</c:v>
                </c:pt>
                <c:pt idx="985">
                  <c:v>41328</c:v>
                </c:pt>
                <c:pt idx="986">
                  <c:v>41328</c:v>
                </c:pt>
                <c:pt idx="987">
                  <c:v>41328</c:v>
                </c:pt>
                <c:pt idx="988">
                  <c:v>41328</c:v>
                </c:pt>
                <c:pt idx="989">
                  <c:v>41328</c:v>
                </c:pt>
                <c:pt idx="990">
                  <c:v>41328</c:v>
                </c:pt>
                <c:pt idx="991">
                  <c:v>41328</c:v>
                </c:pt>
                <c:pt idx="992">
                  <c:v>41329</c:v>
                </c:pt>
                <c:pt idx="993">
                  <c:v>41329</c:v>
                </c:pt>
                <c:pt idx="994">
                  <c:v>41329</c:v>
                </c:pt>
                <c:pt idx="995">
                  <c:v>41329</c:v>
                </c:pt>
                <c:pt idx="996">
                  <c:v>41329</c:v>
                </c:pt>
                <c:pt idx="997">
                  <c:v>41329</c:v>
                </c:pt>
                <c:pt idx="998">
                  <c:v>41329</c:v>
                </c:pt>
                <c:pt idx="999">
                  <c:v>41329</c:v>
                </c:pt>
                <c:pt idx="1000">
                  <c:v>41329</c:v>
                </c:pt>
                <c:pt idx="1001">
                  <c:v>41329</c:v>
                </c:pt>
                <c:pt idx="1002">
                  <c:v>41329</c:v>
                </c:pt>
                <c:pt idx="1003">
                  <c:v>41329</c:v>
                </c:pt>
                <c:pt idx="1004">
                  <c:v>41329</c:v>
                </c:pt>
                <c:pt idx="1005">
                  <c:v>41329</c:v>
                </c:pt>
                <c:pt idx="1006">
                  <c:v>41329</c:v>
                </c:pt>
                <c:pt idx="1007">
                  <c:v>41329</c:v>
                </c:pt>
                <c:pt idx="1008">
                  <c:v>41329</c:v>
                </c:pt>
                <c:pt idx="1009">
                  <c:v>41329</c:v>
                </c:pt>
                <c:pt idx="1010">
                  <c:v>41329</c:v>
                </c:pt>
                <c:pt idx="1011">
                  <c:v>41329</c:v>
                </c:pt>
                <c:pt idx="1012">
                  <c:v>41330</c:v>
                </c:pt>
                <c:pt idx="1013">
                  <c:v>41330</c:v>
                </c:pt>
                <c:pt idx="1014">
                  <c:v>41330</c:v>
                </c:pt>
                <c:pt idx="1015">
                  <c:v>41330</c:v>
                </c:pt>
                <c:pt idx="1016">
                  <c:v>41330</c:v>
                </c:pt>
                <c:pt idx="1017">
                  <c:v>41330</c:v>
                </c:pt>
                <c:pt idx="1018">
                  <c:v>41330</c:v>
                </c:pt>
                <c:pt idx="1019">
                  <c:v>41330</c:v>
                </c:pt>
                <c:pt idx="1020">
                  <c:v>41330</c:v>
                </c:pt>
                <c:pt idx="1021">
                  <c:v>41330</c:v>
                </c:pt>
                <c:pt idx="1022">
                  <c:v>41330</c:v>
                </c:pt>
                <c:pt idx="1023">
                  <c:v>41330</c:v>
                </c:pt>
                <c:pt idx="1024">
                  <c:v>41330</c:v>
                </c:pt>
                <c:pt idx="1025">
                  <c:v>41330</c:v>
                </c:pt>
                <c:pt idx="1026">
                  <c:v>41330</c:v>
                </c:pt>
                <c:pt idx="1027">
                  <c:v>41330</c:v>
                </c:pt>
                <c:pt idx="1028">
                  <c:v>41330</c:v>
                </c:pt>
                <c:pt idx="1029">
                  <c:v>41330</c:v>
                </c:pt>
                <c:pt idx="1030">
                  <c:v>41330</c:v>
                </c:pt>
                <c:pt idx="1031">
                  <c:v>41330</c:v>
                </c:pt>
                <c:pt idx="1032">
                  <c:v>41331</c:v>
                </c:pt>
                <c:pt idx="1033">
                  <c:v>41331</c:v>
                </c:pt>
                <c:pt idx="1034">
                  <c:v>41331</c:v>
                </c:pt>
                <c:pt idx="1035">
                  <c:v>41331</c:v>
                </c:pt>
                <c:pt idx="1036">
                  <c:v>41331</c:v>
                </c:pt>
                <c:pt idx="1037">
                  <c:v>41331</c:v>
                </c:pt>
                <c:pt idx="1038">
                  <c:v>41331</c:v>
                </c:pt>
                <c:pt idx="1039">
                  <c:v>41331</c:v>
                </c:pt>
                <c:pt idx="1040">
                  <c:v>41331</c:v>
                </c:pt>
                <c:pt idx="1041">
                  <c:v>41331</c:v>
                </c:pt>
                <c:pt idx="1042">
                  <c:v>41331</c:v>
                </c:pt>
                <c:pt idx="1043">
                  <c:v>41331</c:v>
                </c:pt>
                <c:pt idx="1044">
                  <c:v>41331</c:v>
                </c:pt>
                <c:pt idx="1045">
                  <c:v>41331</c:v>
                </c:pt>
                <c:pt idx="1046">
                  <c:v>41331</c:v>
                </c:pt>
                <c:pt idx="1047">
                  <c:v>41331</c:v>
                </c:pt>
                <c:pt idx="1048">
                  <c:v>41331</c:v>
                </c:pt>
                <c:pt idx="1049">
                  <c:v>41331</c:v>
                </c:pt>
                <c:pt idx="1050">
                  <c:v>41331</c:v>
                </c:pt>
                <c:pt idx="1051">
                  <c:v>41331</c:v>
                </c:pt>
                <c:pt idx="1052">
                  <c:v>41332</c:v>
                </c:pt>
                <c:pt idx="1053">
                  <c:v>41332</c:v>
                </c:pt>
                <c:pt idx="1054">
                  <c:v>41332</c:v>
                </c:pt>
                <c:pt idx="1055">
                  <c:v>41332</c:v>
                </c:pt>
                <c:pt idx="1056">
                  <c:v>41332</c:v>
                </c:pt>
                <c:pt idx="1057">
                  <c:v>41332</c:v>
                </c:pt>
                <c:pt idx="1058">
                  <c:v>41332</c:v>
                </c:pt>
                <c:pt idx="1059">
                  <c:v>41332</c:v>
                </c:pt>
                <c:pt idx="1060">
                  <c:v>41332</c:v>
                </c:pt>
                <c:pt idx="1061">
                  <c:v>41332</c:v>
                </c:pt>
                <c:pt idx="1062">
                  <c:v>41332</c:v>
                </c:pt>
                <c:pt idx="1063">
                  <c:v>41332</c:v>
                </c:pt>
                <c:pt idx="1064">
                  <c:v>41332</c:v>
                </c:pt>
                <c:pt idx="1065">
                  <c:v>41332</c:v>
                </c:pt>
                <c:pt idx="1066">
                  <c:v>41332</c:v>
                </c:pt>
                <c:pt idx="1067">
                  <c:v>41332</c:v>
                </c:pt>
                <c:pt idx="1068">
                  <c:v>41332</c:v>
                </c:pt>
                <c:pt idx="1069">
                  <c:v>41332</c:v>
                </c:pt>
                <c:pt idx="1070">
                  <c:v>41332</c:v>
                </c:pt>
                <c:pt idx="1071">
                  <c:v>41333</c:v>
                </c:pt>
                <c:pt idx="1072">
                  <c:v>41333</c:v>
                </c:pt>
                <c:pt idx="1073">
                  <c:v>41333</c:v>
                </c:pt>
                <c:pt idx="1074">
                  <c:v>41333</c:v>
                </c:pt>
                <c:pt idx="1075">
                  <c:v>41333</c:v>
                </c:pt>
                <c:pt idx="1076">
                  <c:v>41333</c:v>
                </c:pt>
                <c:pt idx="1077">
                  <c:v>41333</c:v>
                </c:pt>
                <c:pt idx="1078">
                  <c:v>41333</c:v>
                </c:pt>
                <c:pt idx="1079">
                  <c:v>41333</c:v>
                </c:pt>
                <c:pt idx="1080">
                  <c:v>41333</c:v>
                </c:pt>
                <c:pt idx="1081">
                  <c:v>41333</c:v>
                </c:pt>
                <c:pt idx="1082">
                  <c:v>41333</c:v>
                </c:pt>
                <c:pt idx="1083">
                  <c:v>41333</c:v>
                </c:pt>
                <c:pt idx="1084">
                  <c:v>41333</c:v>
                </c:pt>
                <c:pt idx="1085">
                  <c:v>41333</c:v>
                </c:pt>
                <c:pt idx="1086">
                  <c:v>41333</c:v>
                </c:pt>
                <c:pt idx="1087">
                  <c:v>41333</c:v>
                </c:pt>
                <c:pt idx="1088">
                  <c:v>41333</c:v>
                </c:pt>
                <c:pt idx="1089">
                  <c:v>41333</c:v>
                </c:pt>
                <c:pt idx="1090">
                  <c:v>41333</c:v>
                </c:pt>
                <c:pt idx="1091">
                  <c:v>41334</c:v>
                </c:pt>
                <c:pt idx="1092">
                  <c:v>41334</c:v>
                </c:pt>
                <c:pt idx="1093">
                  <c:v>41334</c:v>
                </c:pt>
                <c:pt idx="1094">
                  <c:v>41334</c:v>
                </c:pt>
                <c:pt idx="1095">
                  <c:v>41334</c:v>
                </c:pt>
                <c:pt idx="1096">
                  <c:v>41334</c:v>
                </c:pt>
                <c:pt idx="1097">
                  <c:v>41334</c:v>
                </c:pt>
                <c:pt idx="1098">
                  <c:v>41334</c:v>
                </c:pt>
                <c:pt idx="1099">
                  <c:v>41334</c:v>
                </c:pt>
                <c:pt idx="1100">
                  <c:v>41334</c:v>
                </c:pt>
                <c:pt idx="1101">
                  <c:v>41334</c:v>
                </c:pt>
                <c:pt idx="1102">
                  <c:v>41334</c:v>
                </c:pt>
                <c:pt idx="1103">
                  <c:v>41334</c:v>
                </c:pt>
                <c:pt idx="1104">
                  <c:v>41334</c:v>
                </c:pt>
                <c:pt idx="1105">
                  <c:v>41334</c:v>
                </c:pt>
                <c:pt idx="1106">
                  <c:v>41334</c:v>
                </c:pt>
                <c:pt idx="1107">
                  <c:v>41334</c:v>
                </c:pt>
                <c:pt idx="1108">
                  <c:v>41334</c:v>
                </c:pt>
                <c:pt idx="1109">
                  <c:v>41334</c:v>
                </c:pt>
                <c:pt idx="1110">
                  <c:v>41334</c:v>
                </c:pt>
                <c:pt idx="1111">
                  <c:v>41335</c:v>
                </c:pt>
                <c:pt idx="1112">
                  <c:v>41335</c:v>
                </c:pt>
                <c:pt idx="1113">
                  <c:v>41335</c:v>
                </c:pt>
                <c:pt idx="1114">
                  <c:v>41335</c:v>
                </c:pt>
                <c:pt idx="1115">
                  <c:v>41335</c:v>
                </c:pt>
                <c:pt idx="1116">
                  <c:v>41335</c:v>
                </c:pt>
                <c:pt idx="1117">
                  <c:v>41335</c:v>
                </c:pt>
                <c:pt idx="1118">
                  <c:v>41335</c:v>
                </c:pt>
                <c:pt idx="1119">
                  <c:v>41335</c:v>
                </c:pt>
                <c:pt idx="1120">
                  <c:v>41335</c:v>
                </c:pt>
                <c:pt idx="1121">
                  <c:v>41335</c:v>
                </c:pt>
                <c:pt idx="1122">
                  <c:v>41335</c:v>
                </c:pt>
                <c:pt idx="1123">
                  <c:v>41335</c:v>
                </c:pt>
                <c:pt idx="1124">
                  <c:v>41335</c:v>
                </c:pt>
                <c:pt idx="1125">
                  <c:v>41335</c:v>
                </c:pt>
                <c:pt idx="1126">
                  <c:v>41335</c:v>
                </c:pt>
                <c:pt idx="1127">
                  <c:v>41335</c:v>
                </c:pt>
                <c:pt idx="1128">
                  <c:v>41335</c:v>
                </c:pt>
                <c:pt idx="1129">
                  <c:v>41335</c:v>
                </c:pt>
                <c:pt idx="1130">
                  <c:v>41335</c:v>
                </c:pt>
                <c:pt idx="1131">
                  <c:v>41336</c:v>
                </c:pt>
                <c:pt idx="1132">
                  <c:v>41336</c:v>
                </c:pt>
                <c:pt idx="1133">
                  <c:v>41336</c:v>
                </c:pt>
                <c:pt idx="1134">
                  <c:v>41336</c:v>
                </c:pt>
                <c:pt idx="1135">
                  <c:v>41336</c:v>
                </c:pt>
                <c:pt idx="1136">
                  <c:v>41336</c:v>
                </c:pt>
                <c:pt idx="1137">
                  <c:v>41336</c:v>
                </c:pt>
                <c:pt idx="1138">
                  <c:v>41336</c:v>
                </c:pt>
                <c:pt idx="1139">
                  <c:v>41336</c:v>
                </c:pt>
                <c:pt idx="1140">
                  <c:v>41336</c:v>
                </c:pt>
                <c:pt idx="1141">
                  <c:v>41336</c:v>
                </c:pt>
                <c:pt idx="1142">
                  <c:v>41336</c:v>
                </c:pt>
                <c:pt idx="1143">
                  <c:v>41336</c:v>
                </c:pt>
                <c:pt idx="1144">
                  <c:v>41336</c:v>
                </c:pt>
                <c:pt idx="1145">
                  <c:v>41336</c:v>
                </c:pt>
                <c:pt idx="1146">
                  <c:v>41336</c:v>
                </c:pt>
                <c:pt idx="1147">
                  <c:v>41336</c:v>
                </c:pt>
                <c:pt idx="1148">
                  <c:v>41336</c:v>
                </c:pt>
                <c:pt idx="1149">
                  <c:v>41336</c:v>
                </c:pt>
                <c:pt idx="1150">
                  <c:v>41337</c:v>
                </c:pt>
                <c:pt idx="1151">
                  <c:v>41337</c:v>
                </c:pt>
                <c:pt idx="1152">
                  <c:v>41337</c:v>
                </c:pt>
                <c:pt idx="1153">
                  <c:v>41337</c:v>
                </c:pt>
                <c:pt idx="1154">
                  <c:v>41337</c:v>
                </c:pt>
                <c:pt idx="1155">
                  <c:v>41337</c:v>
                </c:pt>
                <c:pt idx="1156">
                  <c:v>41337</c:v>
                </c:pt>
                <c:pt idx="1157">
                  <c:v>41337</c:v>
                </c:pt>
                <c:pt idx="1158">
                  <c:v>41337</c:v>
                </c:pt>
                <c:pt idx="1159">
                  <c:v>41337</c:v>
                </c:pt>
                <c:pt idx="1160">
                  <c:v>41337</c:v>
                </c:pt>
                <c:pt idx="1161">
                  <c:v>41337</c:v>
                </c:pt>
                <c:pt idx="1162">
                  <c:v>41337</c:v>
                </c:pt>
                <c:pt idx="1163">
                  <c:v>41337</c:v>
                </c:pt>
                <c:pt idx="1164">
                  <c:v>41337</c:v>
                </c:pt>
                <c:pt idx="1165">
                  <c:v>41337</c:v>
                </c:pt>
                <c:pt idx="1166">
                  <c:v>41337</c:v>
                </c:pt>
                <c:pt idx="1167">
                  <c:v>41337</c:v>
                </c:pt>
                <c:pt idx="1168">
                  <c:v>41337</c:v>
                </c:pt>
                <c:pt idx="1169">
                  <c:v>41337</c:v>
                </c:pt>
                <c:pt idx="1170">
                  <c:v>41338</c:v>
                </c:pt>
                <c:pt idx="1171">
                  <c:v>41338</c:v>
                </c:pt>
                <c:pt idx="1172">
                  <c:v>41338</c:v>
                </c:pt>
                <c:pt idx="1173">
                  <c:v>41338</c:v>
                </c:pt>
                <c:pt idx="1174">
                  <c:v>41338</c:v>
                </c:pt>
                <c:pt idx="1175">
                  <c:v>41338</c:v>
                </c:pt>
                <c:pt idx="1176">
                  <c:v>41338</c:v>
                </c:pt>
                <c:pt idx="1177">
                  <c:v>41338</c:v>
                </c:pt>
                <c:pt idx="1178">
                  <c:v>41338</c:v>
                </c:pt>
                <c:pt idx="1179">
                  <c:v>41338</c:v>
                </c:pt>
                <c:pt idx="1180">
                  <c:v>41338</c:v>
                </c:pt>
                <c:pt idx="1181">
                  <c:v>41338</c:v>
                </c:pt>
                <c:pt idx="1182">
                  <c:v>41338</c:v>
                </c:pt>
                <c:pt idx="1183">
                  <c:v>41338</c:v>
                </c:pt>
                <c:pt idx="1184">
                  <c:v>41338</c:v>
                </c:pt>
                <c:pt idx="1185">
                  <c:v>41338</c:v>
                </c:pt>
                <c:pt idx="1186">
                  <c:v>41338</c:v>
                </c:pt>
                <c:pt idx="1187">
                  <c:v>41338</c:v>
                </c:pt>
                <c:pt idx="1188">
                  <c:v>41338</c:v>
                </c:pt>
                <c:pt idx="1189">
                  <c:v>41338</c:v>
                </c:pt>
                <c:pt idx="1190">
                  <c:v>41339</c:v>
                </c:pt>
                <c:pt idx="1191">
                  <c:v>41339</c:v>
                </c:pt>
                <c:pt idx="1192">
                  <c:v>41339</c:v>
                </c:pt>
                <c:pt idx="1193">
                  <c:v>41339</c:v>
                </c:pt>
                <c:pt idx="1194">
                  <c:v>41339</c:v>
                </c:pt>
                <c:pt idx="1195">
                  <c:v>41339</c:v>
                </c:pt>
                <c:pt idx="1196">
                  <c:v>41339</c:v>
                </c:pt>
                <c:pt idx="1197">
                  <c:v>41339</c:v>
                </c:pt>
                <c:pt idx="1198">
                  <c:v>41339</c:v>
                </c:pt>
                <c:pt idx="1199">
                  <c:v>41339</c:v>
                </c:pt>
                <c:pt idx="1200">
                  <c:v>41339</c:v>
                </c:pt>
                <c:pt idx="1201">
                  <c:v>41339</c:v>
                </c:pt>
                <c:pt idx="1202">
                  <c:v>41339</c:v>
                </c:pt>
                <c:pt idx="1203">
                  <c:v>41339</c:v>
                </c:pt>
                <c:pt idx="1204">
                  <c:v>41339</c:v>
                </c:pt>
                <c:pt idx="1205">
                  <c:v>41339</c:v>
                </c:pt>
                <c:pt idx="1206">
                  <c:v>41339</c:v>
                </c:pt>
                <c:pt idx="1207">
                  <c:v>41339</c:v>
                </c:pt>
                <c:pt idx="1208">
                  <c:v>41339</c:v>
                </c:pt>
                <c:pt idx="1209">
                  <c:v>41339</c:v>
                </c:pt>
                <c:pt idx="1210">
                  <c:v>41340</c:v>
                </c:pt>
                <c:pt idx="1211">
                  <c:v>41340</c:v>
                </c:pt>
                <c:pt idx="1212">
                  <c:v>41340</c:v>
                </c:pt>
                <c:pt idx="1213">
                  <c:v>41340</c:v>
                </c:pt>
                <c:pt idx="1214">
                  <c:v>41340</c:v>
                </c:pt>
                <c:pt idx="1215">
                  <c:v>41340</c:v>
                </c:pt>
                <c:pt idx="1216">
                  <c:v>41340</c:v>
                </c:pt>
                <c:pt idx="1217">
                  <c:v>41340</c:v>
                </c:pt>
                <c:pt idx="1218">
                  <c:v>41340</c:v>
                </c:pt>
                <c:pt idx="1219">
                  <c:v>41340</c:v>
                </c:pt>
                <c:pt idx="1220">
                  <c:v>41340</c:v>
                </c:pt>
                <c:pt idx="1221">
                  <c:v>41340</c:v>
                </c:pt>
                <c:pt idx="1222">
                  <c:v>41340</c:v>
                </c:pt>
                <c:pt idx="1223">
                  <c:v>41340</c:v>
                </c:pt>
                <c:pt idx="1224">
                  <c:v>41340</c:v>
                </c:pt>
                <c:pt idx="1225">
                  <c:v>41340</c:v>
                </c:pt>
                <c:pt idx="1226">
                  <c:v>41340</c:v>
                </c:pt>
                <c:pt idx="1227">
                  <c:v>41340</c:v>
                </c:pt>
                <c:pt idx="1228">
                  <c:v>41340</c:v>
                </c:pt>
                <c:pt idx="1229">
                  <c:v>41340</c:v>
                </c:pt>
                <c:pt idx="1230">
                  <c:v>41341</c:v>
                </c:pt>
                <c:pt idx="1231">
                  <c:v>41341</c:v>
                </c:pt>
                <c:pt idx="1232">
                  <c:v>41341</c:v>
                </c:pt>
                <c:pt idx="1233">
                  <c:v>41341</c:v>
                </c:pt>
                <c:pt idx="1234">
                  <c:v>41341</c:v>
                </c:pt>
                <c:pt idx="1235">
                  <c:v>41341</c:v>
                </c:pt>
                <c:pt idx="1236">
                  <c:v>41341</c:v>
                </c:pt>
                <c:pt idx="1237">
                  <c:v>41341</c:v>
                </c:pt>
                <c:pt idx="1238">
                  <c:v>41341</c:v>
                </c:pt>
                <c:pt idx="1239">
                  <c:v>41341</c:v>
                </c:pt>
                <c:pt idx="1240">
                  <c:v>41341</c:v>
                </c:pt>
                <c:pt idx="1241">
                  <c:v>41341</c:v>
                </c:pt>
                <c:pt idx="1242">
                  <c:v>41341</c:v>
                </c:pt>
                <c:pt idx="1243">
                  <c:v>41341</c:v>
                </c:pt>
                <c:pt idx="1244">
                  <c:v>41341</c:v>
                </c:pt>
                <c:pt idx="1245">
                  <c:v>41341</c:v>
                </c:pt>
                <c:pt idx="1246">
                  <c:v>41341</c:v>
                </c:pt>
                <c:pt idx="1247">
                  <c:v>41341</c:v>
                </c:pt>
                <c:pt idx="1248">
                  <c:v>41341</c:v>
                </c:pt>
                <c:pt idx="1249">
                  <c:v>41342</c:v>
                </c:pt>
                <c:pt idx="1250">
                  <c:v>41342</c:v>
                </c:pt>
                <c:pt idx="1251">
                  <c:v>41342</c:v>
                </c:pt>
                <c:pt idx="1252">
                  <c:v>41342</c:v>
                </c:pt>
                <c:pt idx="1253">
                  <c:v>41342</c:v>
                </c:pt>
                <c:pt idx="1254">
                  <c:v>41342</c:v>
                </c:pt>
                <c:pt idx="1255">
                  <c:v>41342</c:v>
                </c:pt>
                <c:pt idx="1256">
                  <c:v>41342</c:v>
                </c:pt>
                <c:pt idx="1257">
                  <c:v>41342</c:v>
                </c:pt>
                <c:pt idx="1258">
                  <c:v>41342</c:v>
                </c:pt>
                <c:pt idx="1259">
                  <c:v>41342</c:v>
                </c:pt>
                <c:pt idx="1260">
                  <c:v>41342</c:v>
                </c:pt>
                <c:pt idx="1261">
                  <c:v>41342</c:v>
                </c:pt>
                <c:pt idx="1262">
                  <c:v>41342</c:v>
                </c:pt>
                <c:pt idx="1263">
                  <c:v>41342</c:v>
                </c:pt>
                <c:pt idx="1264">
                  <c:v>41342</c:v>
                </c:pt>
                <c:pt idx="1265">
                  <c:v>41342</c:v>
                </c:pt>
                <c:pt idx="1266">
                  <c:v>41342</c:v>
                </c:pt>
                <c:pt idx="1267">
                  <c:v>41342</c:v>
                </c:pt>
                <c:pt idx="1268">
                  <c:v>41342</c:v>
                </c:pt>
                <c:pt idx="1269">
                  <c:v>41343</c:v>
                </c:pt>
                <c:pt idx="1270">
                  <c:v>41343</c:v>
                </c:pt>
                <c:pt idx="1271">
                  <c:v>41343</c:v>
                </c:pt>
                <c:pt idx="1272">
                  <c:v>41343</c:v>
                </c:pt>
                <c:pt idx="1273">
                  <c:v>41343</c:v>
                </c:pt>
                <c:pt idx="1274">
                  <c:v>41343</c:v>
                </c:pt>
                <c:pt idx="1275">
                  <c:v>41343</c:v>
                </c:pt>
                <c:pt idx="1276">
                  <c:v>41343</c:v>
                </c:pt>
                <c:pt idx="1277">
                  <c:v>41343</c:v>
                </c:pt>
                <c:pt idx="1278">
                  <c:v>41343</c:v>
                </c:pt>
                <c:pt idx="1279">
                  <c:v>41343</c:v>
                </c:pt>
                <c:pt idx="1280">
                  <c:v>41343</c:v>
                </c:pt>
                <c:pt idx="1281">
                  <c:v>41343</c:v>
                </c:pt>
                <c:pt idx="1282">
                  <c:v>41343</c:v>
                </c:pt>
                <c:pt idx="1283">
                  <c:v>41343</c:v>
                </c:pt>
                <c:pt idx="1284">
                  <c:v>41343</c:v>
                </c:pt>
                <c:pt idx="1285">
                  <c:v>41343</c:v>
                </c:pt>
                <c:pt idx="1286">
                  <c:v>41343</c:v>
                </c:pt>
                <c:pt idx="1287">
                  <c:v>41343</c:v>
                </c:pt>
                <c:pt idx="1288">
                  <c:v>41343</c:v>
                </c:pt>
                <c:pt idx="1289">
                  <c:v>41344</c:v>
                </c:pt>
                <c:pt idx="1290">
                  <c:v>41344</c:v>
                </c:pt>
                <c:pt idx="1291">
                  <c:v>41344</c:v>
                </c:pt>
                <c:pt idx="1292">
                  <c:v>41344</c:v>
                </c:pt>
                <c:pt idx="1293">
                  <c:v>41344</c:v>
                </c:pt>
                <c:pt idx="1294">
                  <c:v>41344</c:v>
                </c:pt>
                <c:pt idx="1295">
                  <c:v>41344</c:v>
                </c:pt>
                <c:pt idx="1296">
                  <c:v>41344</c:v>
                </c:pt>
                <c:pt idx="1297">
                  <c:v>41344</c:v>
                </c:pt>
                <c:pt idx="1298">
                  <c:v>41344</c:v>
                </c:pt>
                <c:pt idx="1299">
                  <c:v>41344</c:v>
                </c:pt>
                <c:pt idx="1300">
                  <c:v>41344</c:v>
                </c:pt>
                <c:pt idx="1301">
                  <c:v>41344</c:v>
                </c:pt>
                <c:pt idx="1302">
                  <c:v>41344</c:v>
                </c:pt>
                <c:pt idx="1303">
                  <c:v>41344</c:v>
                </c:pt>
                <c:pt idx="1304">
                  <c:v>41344</c:v>
                </c:pt>
                <c:pt idx="1305">
                  <c:v>41344</c:v>
                </c:pt>
                <c:pt idx="1306">
                  <c:v>41344</c:v>
                </c:pt>
                <c:pt idx="1307">
                  <c:v>41344</c:v>
                </c:pt>
                <c:pt idx="1308">
                  <c:v>41344</c:v>
                </c:pt>
                <c:pt idx="1309">
                  <c:v>41345</c:v>
                </c:pt>
                <c:pt idx="1310">
                  <c:v>41345</c:v>
                </c:pt>
                <c:pt idx="1311">
                  <c:v>41345</c:v>
                </c:pt>
                <c:pt idx="1312">
                  <c:v>41345</c:v>
                </c:pt>
                <c:pt idx="1313">
                  <c:v>41345</c:v>
                </c:pt>
                <c:pt idx="1314">
                  <c:v>41345</c:v>
                </c:pt>
                <c:pt idx="1315">
                  <c:v>41345</c:v>
                </c:pt>
                <c:pt idx="1316">
                  <c:v>41345</c:v>
                </c:pt>
                <c:pt idx="1317">
                  <c:v>41345</c:v>
                </c:pt>
                <c:pt idx="1318">
                  <c:v>41345</c:v>
                </c:pt>
                <c:pt idx="1319">
                  <c:v>41345</c:v>
                </c:pt>
                <c:pt idx="1320">
                  <c:v>41345</c:v>
                </c:pt>
                <c:pt idx="1321">
                  <c:v>41345</c:v>
                </c:pt>
                <c:pt idx="1322">
                  <c:v>41345</c:v>
                </c:pt>
                <c:pt idx="1323">
                  <c:v>41345</c:v>
                </c:pt>
                <c:pt idx="1324">
                  <c:v>41345</c:v>
                </c:pt>
                <c:pt idx="1325">
                  <c:v>41345</c:v>
                </c:pt>
                <c:pt idx="1326">
                  <c:v>41345</c:v>
                </c:pt>
                <c:pt idx="1327">
                  <c:v>41345</c:v>
                </c:pt>
                <c:pt idx="1328">
                  <c:v>41345</c:v>
                </c:pt>
                <c:pt idx="1329">
                  <c:v>41346</c:v>
                </c:pt>
                <c:pt idx="1330">
                  <c:v>41346</c:v>
                </c:pt>
                <c:pt idx="1331">
                  <c:v>41346</c:v>
                </c:pt>
                <c:pt idx="1332">
                  <c:v>41346</c:v>
                </c:pt>
                <c:pt idx="1333">
                  <c:v>41346</c:v>
                </c:pt>
                <c:pt idx="1334">
                  <c:v>41346</c:v>
                </c:pt>
                <c:pt idx="1335">
                  <c:v>41346</c:v>
                </c:pt>
                <c:pt idx="1336">
                  <c:v>41346</c:v>
                </c:pt>
                <c:pt idx="1337">
                  <c:v>41346</c:v>
                </c:pt>
                <c:pt idx="1338">
                  <c:v>41346</c:v>
                </c:pt>
                <c:pt idx="1339">
                  <c:v>41346</c:v>
                </c:pt>
                <c:pt idx="1340">
                  <c:v>41346</c:v>
                </c:pt>
                <c:pt idx="1341">
                  <c:v>41346</c:v>
                </c:pt>
                <c:pt idx="1342">
                  <c:v>41346</c:v>
                </c:pt>
                <c:pt idx="1343">
                  <c:v>41346</c:v>
                </c:pt>
                <c:pt idx="1344">
                  <c:v>41346</c:v>
                </c:pt>
                <c:pt idx="1345">
                  <c:v>41346</c:v>
                </c:pt>
                <c:pt idx="1346">
                  <c:v>41346</c:v>
                </c:pt>
                <c:pt idx="1347">
                  <c:v>41346</c:v>
                </c:pt>
                <c:pt idx="1348">
                  <c:v>41346</c:v>
                </c:pt>
                <c:pt idx="1349">
                  <c:v>41347</c:v>
                </c:pt>
                <c:pt idx="1350">
                  <c:v>41347</c:v>
                </c:pt>
                <c:pt idx="1351">
                  <c:v>41347</c:v>
                </c:pt>
                <c:pt idx="1352">
                  <c:v>41347</c:v>
                </c:pt>
                <c:pt idx="1353">
                  <c:v>41347</c:v>
                </c:pt>
                <c:pt idx="1354">
                  <c:v>41347</c:v>
                </c:pt>
                <c:pt idx="1355">
                  <c:v>41347</c:v>
                </c:pt>
                <c:pt idx="1356">
                  <c:v>41347</c:v>
                </c:pt>
                <c:pt idx="1357">
                  <c:v>41347</c:v>
                </c:pt>
                <c:pt idx="1358">
                  <c:v>41347</c:v>
                </c:pt>
                <c:pt idx="1359">
                  <c:v>41347</c:v>
                </c:pt>
                <c:pt idx="1360">
                  <c:v>41347</c:v>
                </c:pt>
                <c:pt idx="1361">
                  <c:v>41347</c:v>
                </c:pt>
                <c:pt idx="1362">
                  <c:v>41347</c:v>
                </c:pt>
                <c:pt idx="1363">
                  <c:v>41347</c:v>
                </c:pt>
                <c:pt idx="1364">
                  <c:v>41347</c:v>
                </c:pt>
                <c:pt idx="1365">
                  <c:v>41347</c:v>
                </c:pt>
                <c:pt idx="1366">
                  <c:v>41347</c:v>
                </c:pt>
                <c:pt idx="1367">
                  <c:v>41347</c:v>
                </c:pt>
                <c:pt idx="1368">
                  <c:v>41347</c:v>
                </c:pt>
                <c:pt idx="1369">
                  <c:v>41348</c:v>
                </c:pt>
                <c:pt idx="1370">
                  <c:v>41348</c:v>
                </c:pt>
                <c:pt idx="1371">
                  <c:v>41348</c:v>
                </c:pt>
                <c:pt idx="1372">
                  <c:v>41348</c:v>
                </c:pt>
                <c:pt idx="1373">
                  <c:v>41348</c:v>
                </c:pt>
                <c:pt idx="1374">
                  <c:v>41348</c:v>
                </c:pt>
                <c:pt idx="1375">
                  <c:v>41348</c:v>
                </c:pt>
                <c:pt idx="1376">
                  <c:v>41348</c:v>
                </c:pt>
                <c:pt idx="1377">
                  <c:v>41348</c:v>
                </c:pt>
                <c:pt idx="1378">
                  <c:v>41348</c:v>
                </c:pt>
                <c:pt idx="1379">
                  <c:v>41348</c:v>
                </c:pt>
                <c:pt idx="1380">
                  <c:v>41348</c:v>
                </c:pt>
                <c:pt idx="1381">
                  <c:v>41348</c:v>
                </c:pt>
                <c:pt idx="1382">
                  <c:v>41348</c:v>
                </c:pt>
                <c:pt idx="1383">
                  <c:v>41348</c:v>
                </c:pt>
                <c:pt idx="1384">
                  <c:v>41348</c:v>
                </c:pt>
                <c:pt idx="1385">
                  <c:v>41348</c:v>
                </c:pt>
                <c:pt idx="1386">
                  <c:v>41348</c:v>
                </c:pt>
                <c:pt idx="1387">
                  <c:v>41348</c:v>
                </c:pt>
                <c:pt idx="1388">
                  <c:v>41348</c:v>
                </c:pt>
                <c:pt idx="1389">
                  <c:v>41349</c:v>
                </c:pt>
                <c:pt idx="1390">
                  <c:v>41349</c:v>
                </c:pt>
                <c:pt idx="1391">
                  <c:v>41349</c:v>
                </c:pt>
                <c:pt idx="1392">
                  <c:v>41349</c:v>
                </c:pt>
                <c:pt idx="1393">
                  <c:v>41349</c:v>
                </c:pt>
                <c:pt idx="1394">
                  <c:v>41349</c:v>
                </c:pt>
                <c:pt idx="1395">
                  <c:v>41349</c:v>
                </c:pt>
                <c:pt idx="1396">
                  <c:v>41349</c:v>
                </c:pt>
                <c:pt idx="1397">
                  <c:v>41349</c:v>
                </c:pt>
                <c:pt idx="1398">
                  <c:v>41349</c:v>
                </c:pt>
                <c:pt idx="1399">
                  <c:v>41349</c:v>
                </c:pt>
                <c:pt idx="1400">
                  <c:v>41349</c:v>
                </c:pt>
                <c:pt idx="1401">
                  <c:v>41349</c:v>
                </c:pt>
                <c:pt idx="1402">
                  <c:v>41349</c:v>
                </c:pt>
                <c:pt idx="1403">
                  <c:v>41349</c:v>
                </c:pt>
                <c:pt idx="1404">
                  <c:v>41349</c:v>
                </c:pt>
                <c:pt idx="1405">
                  <c:v>41349</c:v>
                </c:pt>
                <c:pt idx="1406">
                  <c:v>41349</c:v>
                </c:pt>
                <c:pt idx="1407">
                  <c:v>41349</c:v>
                </c:pt>
                <c:pt idx="1408">
                  <c:v>41349</c:v>
                </c:pt>
                <c:pt idx="1409">
                  <c:v>41350</c:v>
                </c:pt>
                <c:pt idx="1410">
                  <c:v>41350</c:v>
                </c:pt>
                <c:pt idx="1411">
                  <c:v>41350</c:v>
                </c:pt>
                <c:pt idx="1412">
                  <c:v>41350</c:v>
                </c:pt>
                <c:pt idx="1413">
                  <c:v>41350</c:v>
                </c:pt>
                <c:pt idx="1414">
                  <c:v>41350</c:v>
                </c:pt>
                <c:pt idx="1415">
                  <c:v>41350</c:v>
                </c:pt>
                <c:pt idx="1416">
                  <c:v>41350</c:v>
                </c:pt>
                <c:pt idx="1417">
                  <c:v>41350</c:v>
                </c:pt>
                <c:pt idx="1418">
                  <c:v>41350</c:v>
                </c:pt>
                <c:pt idx="1419">
                  <c:v>41350</c:v>
                </c:pt>
                <c:pt idx="1420">
                  <c:v>41350</c:v>
                </c:pt>
                <c:pt idx="1421">
                  <c:v>41350</c:v>
                </c:pt>
                <c:pt idx="1422">
                  <c:v>41350</c:v>
                </c:pt>
                <c:pt idx="1423">
                  <c:v>41350</c:v>
                </c:pt>
                <c:pt idx="1424">
                  <c:v>41350</c:v>
                </c:pt>
                <c:pt idx="1425">
                  <c:v>41350</c:v>
                </c:pt>
                <c:pt idx="1426">
                  <c:v>41350</c:v>
                </c:pt>
                <c:pt idx="1427">
                  <c:v>41350</c:v>
                </c:pt>
                <c:pt idx="1428">
                  <c:v>41351</c:v>
                </c:pt>
                <c:pt idx="1429">
                  <c:v>41351</c:v>
                </c:pt>
                <c:pt idx="1430">
                  <c:v>41351</c:v>
                </c:pt>
                <c:pt idx="1431">
                  <c:v>41351</c:v>
                </c:pt>
                <c:pt idx="1432">
                  <c:v>41351</c:v>
                </c:pt>
                <c:pt idx="1433">
                  <c:v>41351</c:v>
                </c:pt>
                <c:pt idx="1434">
                  <c:v>41351</c:v>
                </c:pt>
                <c:pt idx="1435">
                  <c:v>41351</c:v>
                </c:pt>
                <c:pt idx="1436">
                  <c:v>41351</c:v>
                </c:pt>
                <c:pt idx="1437">
                  <c:v>41351</c:v>
                </c:pt>
                <c:pt idx="1438">
                  <c:v>41351</c:v>
                </c:pt>
                <c:pt idx="1439">
                  <c:v>41351</c:v>
                </c:pt>
                <c:pt idx="1440">
                  <c:v>41351</c:v>
                </c:pt>
                <c:pt idx="1441">
                  <c:v>41351</c:v>
                </c:pt>
                <c:pt idx="1442">
                  <c:v>41351</c:v>
                </c:pt>
                <c:pt idx="1443">
                  <c:v>41351</c:v>
                </c:pt>
                <c:pt idx="1444">
                  <c:v>41351</c:v>
                </c:pt>
                <c:pt idx="1445">
                  <c:v>41351</c:v>
                </c:pt>
                <c:pt idx="1446">
                  <c:v>41351</c:v>
                </c:pt>
                <c:pt idx="1447">
                  <c:v>41351</c:v>
                </c:pt>
                <c:pt idx="1448">
                  <c:v>41352</c:v>
                </c:pt>
                <c:pt idx="1449">
                  <c:v>41352</c:v>
                </c:pt>
                <c:pt idx="1450">
                  <c:v>41352</c:v>
                </c:pt>
                <c:pt idx="1451">
                  <c:v>41352</c:v>
                </c:pt>
                <c:pt idx="1452">
                  <c:v>41352</c:v>
                </c:pt>
                <c:pt idx="1453">
                  <c:v>41352</c:v>
                </c:pt>
                <c:pt idx="1454">
                  <c:v>41352</c:v>
                </c:pt>
                <c:pt idx="1455">
                  <c:v>41352</c:v>
                </c:pt>
                <c:pt idx="1456">
                  <c:v>41352</c:v>
                </c:pt>
                <c:pt idx="1457">
                  <c:v>41352</c:v>
                </c:pt>
                <c:pt idx="1458">
                  <c:v>41352</c:v>
                </c:pt>
                <c:pt idx="1459">
                  <c:v>41352</c:v>
                </c:pt>
                <c:pt idx="1460">
                  <c:v>41352</c:v>
                </c:pt>
                <c:pt idx="1461">
                  <c:v>41352</c:v>
                </c:pt>
                <c:pt idx="1462">
                  <c:v>41352</c:v>
                </c:pt>
                <c:pt idx="1463">
                  <c:v>41352</c:v>
                </c:pt>
                <c:pt idx="1464">
                  <c:v>41352</c:v>
                </c:pt>
                <c:pt idx="1465">
                  <c:v>41352</c:v>
                </c:pt>
                <c:pt idx="1466">
                  <c:v>41352</c:v>
                </c:pt>
                <c:pt idx="1467">
                  <c:v>41353</c:v>
                </c:pt>
                <c:pt idx="1468">
                  <c:v>41353</c:v>
                </c:pt>
                <c:pt idx="1469">
                  <c:v>41353</c:v>
                </c:pt>
                <c:pt idx="1470">
                  <c:v>41353</c:v>
                </c:pt>
                <c:pt idx="1471">
                  <c:v>41353</c:v>
                </c:pt>
                <c:pt idx="1472">
                  <c:v>41353</c:v>
                </c:pt>
                <c:pt idx="1473">
                  <c:v>41353</c:v>
                </c:pt>
                <c:pt idx="1474">
                  <c:v>41353</c:v>
                </c:pt>
                <c:pt idx="1475">
                  <c:v>41353</c:v>
                </c:pt>
                <c:pt idx="1476">
                  <c:v>41353</c:v>
                </c:pt>
                <c:pt idx="1477">
                  <c:v>41353</c:v>
                </c:pt>
                <c:pt idx="1478">
                  <c:v>41353</c:v>
                </c:pt>
                <c:pt idx="1479">
                  <c:v>41353</c:v>
                </c:pt>
                <c:pt idx="1480">
                  <c:v>41353</c:v>
                </c:pt>
                <c:pt idx="1481">
                  <c:v>41353</c:v>
                </c:pt>
                <c:pt idx="1482">
                  <c:v>41353</c:v>
                </c:pt>
                <c:pt idx="1483">
                  <c:v>41353</c:v>
                </c:pt>
                <c:pt idx="1484">
                  <c:v>41353</c:v>
                </c:pt>
                <c:pt idx="1485">
                  <c:v>41353</c:v>
                </c:pt>
                <c:pt idx="1486">
                  <c:v>41353</c:v>
                </c:pt>
                <c:pt idx="1487">
                  <c:v>41354</c:v>
                </c:pt>
                <c:pt idx="1488">
                  <c:v>41354</c:v>
                </c:pt>
                <c:pt idx="1489">
                  <c:v>41354</c:v>
                </c:pt>
                <c:pt idx="1490">
                  <c:v>41354</c:v>
                </c:pt>
                <c:pt idx="1491">
                  <c:v>41354</c:v>
                </c:pt>
                <c:pt idx="1492">
                  <c:v>41354</c:v>
                </c:pt>
                <c:pt idx="1493">
                  <c:v>41354</c:v>
                </c:pt>
                <c:pt idx="1494">
                  <c:v>41354</c:v>
                </c:pt>
                <c:pt idx="1495">
                  <c:v>41354</c:v>
                </c:pt>
                <c:pt idx="1496">
                  <c:v>41354</c:v>
                </c:pt>
                <c:pt idx="1497">
                  <c:v>41354</c:v>
                </c:pt>
                <c:pt idx="1498">
                  <c:v>41354</c:v>
                </c:pt>
                <c:pt idx="1499">
                  <c:v>41354</c:v>
                </c:pt>
                <c:pt idx="1500">
                  <c:v>41354</c:v>
                </c:pt>
                <c:pt idx="1501">
                  <c:v>41354</c:v>
                </c:pt>
                <c:pt idx="1502">
                  <c:v>41354</c:v>
                </c:pt>
                <c:pt idx="1503">
                  <c:v>41354</c:v>
                </c:pt>
                <c:pt idx="1504">
                  <c:v>41354</c:v>
                </c:pt>
                <c:pt idx="1505">
                  <c:v>41354</c:v>
                </c:pt>
                <c:pt idx="1506">
                  <c:v>41354</c:v>
                </c:pt>
                <c:pt idx="1507">
                  <c:v>41355</c:v>
                </c:pt>
                <c:pt idx="1508">
                  <c:v>41355</c:v>
                </c:pt>
                <c:pt idx="1509">
                  <c:v>41355</c:v>
                </c:pt>
                <c:pt idx="1510">
                  <c:v>41355</c:v>
                </c:pt>
                <c:pt idx="1511">
                  <c:v>41355</c:v>
                </c:pt>
                <c:pt idx="1512">
                  <c:v>41355</c:v>
                </c:pt>
                <c:pt idx="1513">
                  <c:v>41355</c:v>
                </c:pt>
                <c:pt idx="1514">
                  <c:v>41355</c:v>
                </c:pt>
                <c:pt idx="1515">
                  <c:v>41355</c:v>
                </c:pt>
                <c:pt idx="1516">
                  <c:v>41355</c:v>
                </c:pt>
                <c:pt idx="1517">
                  <c:v>41355</c:v>
                </c:pt>
                <c:pt idx="1518">
                  <c:v>41355</c:v>
                </c:pt>
                <c:pt idx="1519">
                  <c:v>41355</c:v>
                </c:pt>
                <c:pt idx="1520">
                  <c:v>41355</c:v>
                </c:pt>
                <c:pt idx="1521">
                  <c:v>41355</c:v>
                </c:pt>
                <c:pt idx="1522">
                  <c:v>41355</c:v>
                </c:pt>
                <c:pt idx="1523">
                  <c:v>41355</c:v>
                </c:pt>
                <c:pt idx="1524">
                  <c:v>41355</c:v>
                </c:pt>
                <c:pt idx="1525">
                  <c:v>41355</c:v>
                </c:pt>
                <c:pt idx="1526">
                  <c:v>41356</c:v>
                </c:pt>
                <c:pt idx="1527">
                  <c:v>41356</c:v>
                </c:pt>
                <c:pt idx="1528">
                  <c:v>41356</c:v>
                </c:pt>
                <c:pt idx="1529">
                  <c:v>41356</c:v>
                </c:pt>
                <c:pt idx="1530">
                  <c:v>41356</c:v>
                </c:pt>
                <c:pt idx="1531">
                  <c:v>41356</c:v>
                </c:pt>
                <c:pt idx="1532">
                  <c:v>41356</c:v>
                </c:pt>
                <c:pt idx="1533">
                  <c:v>41356</c:v>
                </c:pt>
                <c:pt idx="1534">
                  <c:v>41356</c:v>
                </c:pt>
                <c:pt idx="1535">
                  <c:v>41356</c:v>
                </c:pt>
                <c:pt idx="1536">
                  <c:v>41356</c:v>
                </c:pt>
                <c:pt idx="1537">
                  <c:v>41356</c:v>
                </c:pt>
                <c:pt idx="1538">
                  <c:v>41356</c:v>
                </c:pt>
                <c:pt idx="1539">
                  <c:v>41356</c:v>
                </c:pt>
                <c:pt idx="1540">
                  <c:v>41356</c:v>
                </c:pt>
                <c:pt idx="1541">
                  <c:v>41356</c:v>
                </c:pt>
                <c:pt idx="1542">
                  <c:v>41356</c:v>
                </c:pt>
                <c:pt idx="1543">
                  <c:v>41356</c:v>
                </c:pt>
                <c:pt idx="1544">
                  <c:v>41356</c:v>
                </c:pt>
                <c:pt idx="1545">
                  <c:v>41356</c:v>
                </c:pt>
                <c:pt idx="1546">
                  <c:v>41357</c:v>
                </c:pt>
                <c:pt idx="1547">
                  <c:v>41357</c:v>
                </c:pt>
                <c:pt idx="1548">
                  <c:v>41357</c:v>
                </c:pt>
                <c:pt idx="1549">
                  <c:v>41357</c:v>
                </c:pt>
                <c:pt idx="1550">
                  <c:v>41357</c:v>
                </c:pt>
                <c:pt idx="1551">
                  <c:v>41357</c:v>
                </c:pt>
                <c:pt idx="1552">
                  <c:v>41357</c:v>
                </c:pt>
                <c:pt idx="1553">
                  <c:v>41357</c:v>
                </c:pt>
                <c:pt idx="1554">
                  <c:v>41357</c:v>
                </c:pt>
                <c:pt idx="1555">
                  <c:v>41357</c:v>
                </c:pt>
                <c:pt idx="1556">
                  <c:v>41357</c:v>
                </c:pt>
                <c:pt idx="1557">
                  <c:v>41357</c:v>
                </c:pt>
                <c:pt idx="1558">
                  <c:v>41357</c:v>
                </c:pt>
                <c:pt idx="1559">
                  <c:v>41357</c:v>
                </c:pt>
                <c:pt idx="1560">
                  <c:v>41357</c:v>
                </c:pt>
                <c:pt idx="1561">
                  <c:v>41357</c:v>
                </c:pt>
                <c:pt idx="1562">
                  <c:v>41357</c:v>
                </c:pt>
                <c:pt idx="1563">
                  <c:v>41357</c:v>
                </c:pt>
                <c:pt idx="1564">
                  <c:v>41357</c:v>
                </c:pt>
                <c:pt idx="1565">
                  <c:v>41357</c:v>
                </c:pt>
                <c:pt idx="1566">
                  <c:v>41358</c:v>
                </c:pt>
                <c:pt idx="1567">
                  <c:v>41358</c:v>
                </c:pt>
                <c:pt idx="1568">
                  <c:v>41358</c:v>
                </c:pt>
                <c:pt idx="1569">
                  <c:v>41358</c:v>
                </c:pt>
                <c:pt idx="1570">
                  <c:v>41358</c:v>
                </c:pt>
                <c:pt idx="1571">
                  <c:v>41358</c:v>
                </c:pt>
                <c:pt idx="1572">
                  <c:v>41358</c:v>
                </c:pt>
                <c:pt idx="1573">
                  <c:v>41358</c:v>
                </c:pt>
                <c:pt idx="1574">
                  <c:v>41358</c:v>
                </c:pt>
                <c:pt idx="1575">
                  <c:v>41358</c:v>
                </c:pt>
                <c:pt idx="1576">
                  <c:v>41358</c:v>
                </c:pt>
                <c:pt idx="1577">
                  <c:v>41358</c:v>
                </c:pt>
                <c:pt idx="1578">
                  <c:v>41358</c:v>
                </c:pt>
                <c:pt idx="1579">
                  <c:v>41358</c:v>
                </c:pt>
                <c:pt idx="1580">
                  <c:v>41358</c:v>
                </c:pt>
                <c:pt idx="1581">
                  <c:v>41358</c:v>
                </c:pt>
                <c:pt idx="1582">
                  <c:v>41358</c:v>
                </c:pt>
                <c:pt idx="1583">
                  <c:v>41358</c:v>
                </c:pt>
                <c:pt idx="1584">
                  <c:v>41358</c:v>
                </c:pt>
                <c:pt idx="1585">
                  <c:v>41358</c:v>
                </c:pt>
                <c:pt idx="1586">
                  <c:v>41359</c:v>
                </c:pt>
                <c:pt idx="1587">
                  <c:v>41359</c:v>
                </c:pt>
                <c:pt idx="1588">
                  <c:v>41359</c:v>
                </c:pt>
                <c:pt idx="1589">
                  <c:v>41359</c:v>
                </c:pt>
                <c:pt idx="1590">
                  <c:v>41359</c:v>
                </c:pt>
                <c:pt idx="1591">
                  <c:v>41359</c:v>
                </c:pt>
                <c:pt idx="1592">
                  <c:v>41359</c:v>
                </c:pt>
                <c:pt idx="1593">
                  <c:v>41359</c:v>
                </c:pt>
                <c:pt idx="1594">
                  <c:v>41359</c:v>
                </c:pt>
                <c:pt idx="1595">
                  <c:v>41359</c:v>
                </c:pt>
                <c:pt idx="1596">
                  <c:v>41359</c:v>
                </c:pt>
                <c:pt idx="1597">
                  <c:v>41359</c:v>
                </c:pt>
                <c:pt idx="1598">
                  <c:v>41359</c:v>
                </c:pt>
                <c:pt idx="1599">
                  <c:v>41359</c:v>
                </c:pt>
                <c:pt idx="1600">
                  <c:v>41359</c:v>
                </c:pt>
                <c:pt idx="1601">
                  <c:v>41359</c:v>
                </c:pt>
                <c:pt idx="1602">
                  <c:v>41359</c:v>
                </c:pt>
                <c:pt idx="1603">
                  <c:v>41359</c:v>
                </c:pt>
                <c:pt idx="1604">
                  <c:v>41359</c:v>
                </c:pt>
                <c:pt idx="1605">
                  <c:v>41360</c:v>
                </c:pt>
                <c:pt idx="1606">
                  <c:v>41360</c:v>
                </c:pt>
                <c:pt idx="1607">
                  <c:v>41360</c:v>
                </c:pt>
                <c:pt idx="1608">
                  <c:v>41360</c:v>
                </c:pt>
                <c:pt idx="1609">
                  <c:v>41360</c:v>
                </c:pt>
                <c:pt idx="1610">
                  <c:v>41360</c:v>
                </c:pt>
                <c:pt idx="1611">
                  <c:v>41360</c:v>
                </c:pt>
                <c:pt idx="1612">
                  <c:v>41360</c:v>
                </c:pt>
                <c:pt idx="1613">
                  <c:v>41360</c:v>
                </c:pt>
                <c:pt idx="1614">
                  <c:v>41360</c:v>
                </c:pt>
                <c:pt idx="1615">
                  <c:v>41360</c:v>
                </c:pt>
                <c:pt idx="1616">
                  <c:v>41360</c:v>
                </c:pt>
                <c:pt idx="1617">
                  <c:v>41360</c:v>
                </c:pt>
                <c:pt idx="1618">
                  <c:v>41360</c:v>
                </c:pt>
                <c:pt idx="1619">
                  <c:v>41360</c:v>
                </c:pt>
                <c:pt idx="1620">
                  <c:v>41360</c:v>
                </c:pt>
                <c:pt idx="1621">
                  <c:v>41360</c:v>
                </c:pt>
                <c:pt idx="1622">
                  <c:v>41360</c:v>
                </c:pt>
                <c:pt idx="1623">
                  <c:v>41360</c:v>
                </c:pt>
                <c:pt idx="1624">
                  <c:v>41360</c:v>
                </c:pt>
                <c:pt idx="1625">
                  <c:v>41361</c:v>
                </c:pt>
                <c:pt idx="1626">
                  <c:v>41361</c:v>
                </c:pt>
                <c:pt idx="1627">
                  <c:v>41361</c:v>
                </c:pt>
                <c:pt idx="1628">
                  <c:v>41361</c:v>
                </c:pt>
                <c:pt idx="1629">
                  <c:v>41361</c:v>
                </c:pt>
                <c:pt idx="1630">
                  <c:v>41361</c:v>
                </c:pt>
                <c:pt idx="1631">
                  <c:v>41361</c:v>
                </c:pt>
                <c:pt idx="1632">
                  <c:v>41361</c:v>
                </c:pt>
                <c:pt idx="1633">
                  <c:v>41361</c:v>
                </c:pt>
                <c:pt idx="1634">
                  <c:v>41361</c:v>
                </c:pt>
                <c:pt idx="1635">
                  <c:v>41361</c:v>
                </c:pt>
                <c:pt idx="1636">
                  <c:v>41361</c:v>
                </c:pt>
                <c:pt idx="1637">
                  <c:v>41361</c:v>
                </c:pt>
                <c:pt idx="1638">
                  <c:v>41361</c:v>
                </c:pt>
                <c:pt idx="1639">
                  <c:v>41361</c:v>
                </c:pt>
                <c:pt idx="1640">
                  <c:v>41361</c:v>
                </c:pt>
                <c:pt idx="1641">
                  <c:v>41361</c:v>
                </c:pt>
                <c:pt idx="1642">
                  <c:v>41361</c:v>
                </c:pt>
                <c:pt idx="1643">
                  <c:v>41361</c:v>
                </c:pt>
                <c:pt idx="1644">
                  <c:v>41361</c:v>
                </c:pt>
                <c:pt idx="1645">
                  <c:v>41362</c:v>
                </c:pt>
                <c:pt idx="1646">
                  <c:v>41362</c:v>
                </c:pt>
                <c:pt idx="1647">
                  <c:v>41362</c:v>
                </c:pt>
                <c:pt idx="1648">
                  <c:v>41362</c:v>
                </c:pt>
                <c:pt idx="1649">
                  <c:v>41362</c:v>
                </c:pt>
                <c:pt idx="1650">
                  <c:v>41362</c:v>
                </c:pt>
                <c:pt idx="1651">
                  <c:v>41362</c:v>
                </c:pt>
                <c:pt idx="1652">
                  <c:v>41362</c:v>
                </c:pt>
                <c:pt idx="1653">
                  <c:v>41362</c:v>
                </c:pt>
                <c:pt idx="1654">
                  <c:v>41362</c:v>
                </c:pt>
                <c:pt idx="1655">
                  <c:v>41362</c:v>
                </c:pt>
                <c:pt idx="1656">
                  <c:v>41362</c:v>
                </c:pt>
                <c:pt idx="1657">
                  <c:v>41362</c:v>
                </c:pt>
                <c:pt idx="1658">
                  <c:v>41362</c:v>
                </c:pt>
                <c:pt idx="1659">
                  <c:v>41362</c:v>
                </c:pt>
                <c:pt idx="1660">
                  <c:v>41362</c:v>
                </c:pt>
                <c:pt idx="1661">
                  <c:v>41362</c:v>
                </c:pt>
                <c:pt idx="1662">
                  <c:v>41362</c:v>
                </c:pt>
                <c:pt idx="1663">
                  <c:v>41362</c:v>
                </c:pt>
                <c:pt idx="1664">
                  <c:v>41362</c:v>
                </c:pt>
                <c:pt idx="1665">
                  <c:v>41363</c:v>
                </c:pt>
                <c:pt idx="1666">
                  <c:v>41363</c:v>
                </c:pt>
                <c:pt idx="1667">
                  <c:v>41363</c:v>
                </c:pt>
                <c:pt idx="1668">
                  <c:v>41363</c:v>
                </c:pt>
                <c:pt idx="1669">
                  <c:v>41363</c:v>
                </c:pt>
                <c:pt idx="1670">
                  <c:v>41363</c:v>
                </c:pt>
                <c:pt idx="1671">
                  <c:v>41363</c:v>
                </c:pt>
                <c:pt idx="1672">
                  <c:v>41363</c:v>
                </c:pt>
                <c:pt idx="1673">
                  <c:v>41363</c:v>
                </c:pt>
                <c:pt idx="1674">
                  <c:v>41363</c:v>
                </c:pt>
                <c:pt idx="1675">
                  <c:v>41363</c:v>
                </c:pt>
                <c:pt idx="1676">
                  <c:v>41363</c:v>
                </c:pt>
                <c:pt idx="1677">
                  <c:v>41363</c:v>
                </c:pt>
                <c:pt idx="1678">
                  <c:v>41363</c:v>
                </c:pt>
                <c:pt idx="1679">
                  <c:v>41363</c:v>
                </c:pt>
                <c:pt idx="1680">
                  <c:v>41363</c:v>
                </c:pt>
                <c:pt idx="1681">
                  <c:v>41363</c:v>
                </c:pt>
                <c:pt idx="1682">
                  <c:v>41363</c:v>
                </c:pt>
                <c:pt idx="1683">
                  <c:v>41363</c:v>
                </c:pt>
                <c:pt idx="1684">
                  <c:v>41363</c:v>
                </c:pt>
                <c:pt idx="1685">
                  <c:v>41364</c:v>
                </c:pt>
                <c:pt idx="1686">
                  <c:v>41364</c:v>
                </c:pt>
                <c:pt idx="1687">
                  <c:v>41364</c:v>
                </c:pt>
                <c:pt idx="1688">
                  <c:v>41364</c:v>
                </c:pt>
                <c:pt idx="1689">
                  <c:v>41364</c:v>
                </c:pt>
                <c:pt idx="1690">
                  <c:v>41364</c:v>
                </c:pt>
                <c:pt idx="1691">
                  <c:v>41364</c:v>
                </c:pt>
                <c:pt idx="1692">
                  <c:v>41364</c:v>
                </c:pt>
                <c:pt idx="1693">
                  <c:v>41364</c:v>
                </c:pt>
                <c:pt idx="1694">
                  <c:v>41364</c:v>
                </c:pt>
                <c:pt idx="1695">
                  <c:v>41364</c:v>
                </c:pt>
                <c:pt idx="1696">
                  <c:v>41364</c:v>
                </c:pt>
                <c:pt idx="1697">
                  <c:v>41364</c:v>
                </c:pt>
                <c:pt idx="1698">
                  <c:v>41364</c:v>
                </c:pt>
                <c:pt idx="1699">
                  <c:v>41364</c:v>
                </c:pt>
                <c:pt idx="1700">
                  <c:v>41364</c:v>
                </c:pt>
                <c:pt idx="1701">
                  <c:v>41364</c:v>
                </c:pt>
                <c:pt idx="1702">
                  <c:v>41364</c:v>
                </c:pt>
                <c:pt idx="1703">
                  <c:v>41364</c:v>
                </c:pt>
                <c:pt idx="1704">
                  <c:v>41365</c:v>
                </c:pt>
                <c:pt idx="1705">
                  <c:v>41365</c:v>
                </c:pt>
                <c:pt idx="1706">
                  <c:v>41365</c:v>
                </c:pt>
                <c:pt idx="1707">
                  <c:v>41365</c:v>
                </c:pt>
                <c:pt idx="1708">
                  <c:v>41365</c:v>
                </c:pt>
                <c:pt idx="1709">
                  <c:v>41365</c:v>
                </c:pt>
                <c:pt idx="1710">
                  <c:v>41365</c:v>
                </c:pt>
                <c:pt idx="1711">
                  <c:v>41365</c:v>
                </c:pt>
                <c:pt idx="1712">
                  <c:v>41365</c:v>
                </c:pt>
                <c:pt idx="1713">
                  <c:v>41365</c:v>
                </c:pt>
                <c:pt idx="1714">
                  <c:v>41365</c:v>
                </c:pt>
                <c:pt idx="1715">
                  <c:v>41365</c:v>
                </c:pt>
                <c:pt idx="1716">
                  <c:v>41365</c:v>
                </c:pt>
                <c:pt idx="1717">
                  <c:v>41365</c:v>
                </c:pt>
                <c:pt idx="1718">
                  <c:v>41365</c:v>
                </c:pt>
                <c:pt idx="1719">
                  <c:v>41365</c:v>
                </c:pt>
                <c:pt idx="1720">
                  <c:v>41365</c:v>
                </c:pt>
                <c:pt idx="1721">
                  <c:v>41365</c:v>
                </c:pt>
                <c:pt idx="1722">
                  <c:v>41365</c:v>
                </c:pt>
                <c:pt idx="1723">
                  <c:v>41365</c:v>
                </c:pt>
                <c:pt idx="1724">
                  <c:v>41366</c:v>
                </c:pt>
                <c:pt idx="1725">
                  <c:v>41366</c:v>
                </c:pt>
                <c:pt idx="1726">
                  <c:v>41366</c:v>
                </c:pt>
                <c:pt idx="1727">
                  <c:v>41366</c:v>
                </c:pt>
                <c:pt idx="1728">
                  <c:v>41366</c:v>
                </c:pt>
                <c:pt idx="1729">
                  <c:v>41366</c:v>
                </c:pt>
                <c:pt idx="1730">
                  <c:v>41366</c:v>
                </c:pt>
                <c:pt idx="1731">
                  <c:v>41366</c:v>
                </c:pt>
                <c:pt idx="1732">
                  <c:v>41366</c:v>
                </c:pt>
                <c:pt idx="1733">
                  <c:v>41366</c:v>
                </c:pt>
                <c:pt idx="1734">
                  <c:v>41366</c:v>
                </c:pt>
                <c:pt idx="1735">
                  <c:v>41366</c:v>
                </c:pt>
                <c:pt idx="1736">
                  <c:v>41366</c:v>
                </c:pt>
                <c:pt idx="1737">
                  <c:v>41366</c:v>
                </c:pt>
                <c:pt idx="1738">
                  <c:v>41366</c:v>
                </c:pt>
                <c:pt idx="1739">
                  <c:v>41366</c:v>
                </c:pt>
                <c:pt idx="1740">
                  <c:v>41366</c:v>
                </c:pt>
                <c:pt idx="1741">
                  <c:v>41366</c:v>
                </c:pt>
                <c:pt idx="1742">
                  <c:v>41366</c:v>
                </c:pt>
                <c:pt idx="1743">
                  <c:v>41366</c:v>
                </c:pt>
                <c:pt idx="1744">
                  <c:v>41367</c:v>
                </c:pt>
                <c:pt idx="1745">
                  <c:v>41367</c:v>
                </c:pt>
                <c:pt idx="1746">
                  <c:v>41367</c:v>
                </c:pt>
                <c:pt idx="1747">
                  <c:v>41367</c:v>
                </c:pt>
                <c:pt idx="1748">
                  <c:v>41367</c:v>
                </c:pt>
                <c:pt idx="1749">
                  <c:v>41367</c:v>
                </c:pt>
                <c:pt idx="1750">
                  <c:v>41367</c:v>
                </c:pt>
                <c:pt idx="1751">
                  <c:v>41367</c:v>
                </c:pt>
                <c:pt idx="1752">
                  <c:v>41367</c:v>
                </c:pt>
                <c:pt idx="1753">
                  <c:v>41367</c:v>
                </c:pt>
                <c:pt idx="1754">
                  <c:v>41367</c:v>
                </c:pt>
                <c:pt idx="1755">
                  <c:v>41367</c:v>
                </c:pt>
                <c:pt idx="1756">
                  <c:v>41367</c:v>
                </c:pt>
                <c:pt idx="1757">
                  <c:v>41367</c:v>
                </c:pt>
                <c:pt idx="1758">
                  <c:v>41367</c:v>
                </c:pt>
                <c:pt idx="1759">
                  <c:v>41367</c:v>
                </c:pt>
                <c:pt idx="1760">
                  <c:v>41367</c:v>
                </c:pt>
                <c:pt idx="1761">
                  <c:v>41367</c:v>
                </c:pt>
                <c:pt idx="1762">
                  <c:v>41367</c:v>
                </c:pt>
                <c:pt idx="1763">
                  <c:v>41367</c:v>
                </c:pt>
                <c:pt idx="1764">
                  <c:v>41368</c:v>
                </c:pt>
                <c:pt idx="1765">
                  <c:v>41368</c:v>
                </c:pt>
                <c:pt idx="1766">
                  <c:v>41368</c:v>
                </c:pt>
                <c:pt idx="1767">
                  <c:v>41368</c:v>
                </c:pt>
                <c:pt idx="1768">
                  <c:v>41368</c:v>
                </c:pt>
                <c:pt idx="1769">
                  <c:v>41368</c:v>
                </c:pt>
                <c:pt idx="1770">
                  <c:v>41368</c:v>
                </c:pt>
                <c:pt idx="1771">
                  <c:v>41368</c:v>
                </c:pt>
                <c:pt idx="1772">
                  <c:v>41368</c:v>
                </c:pt>
                <c:pt idx="1773">
                  <c:v>41368</c:v>
                </c:pt>
                <c:pt idx="1774">
                  <c:v>41368</c:v>
                </c:pt>
                <c:pt idx="1775">
                  <c:v>41368</c:v>
                </c:pt>
                <c:pt idx="1776">
                  <c:v>41368</c:v>
                </c:pt>
                <c:pt idx="1777">
                  <c:v>41368</c:v>
                </c:pt>
                <c:pt idx="1778">
                  <c:v>41368</c:v>
                </c:pt>
                <c:pt idx="1779">
                  <c:v>41368</c:v>
                </c:pt>
                <c:pt idx="1780">
                  <c:v>41368</c:v>
                </c:pt>
                <c:pt idx="1781">
                  <c:v>41368</c:v>
                </c:pt>
                <c:pt idx="1782">
                  <c:v>41368</c:v>
                </c:pt>
                <c:pt idx="1783">
                  <c:v>41368</c:v>
                </c:pt>
                <c:pt idx="1784">
                  <c:v>41369</c:v>
                </c:pt>
                <c:pt idx="1785">
                  <c:v>41369</c:v>
                </c:pt>
                <c:pt idx="1786">
                  <c:v>41369</c:v>
                </c:pt>
                <c:pt idx="1787">
                  <c:v>41369</c:v>
                </c:pt>
                <c:pt idx="1788">
                  <c:v>41369</c:v>
                </c:pt>
                <c:pt idx="1789">
                  <c:v>41369</c:v>
                </c:pt>
                <c:pt idx="1790">
                  <c:v>41369</c:v>
                </c:pt>
                <c:pt idx="1791">
                  <c:v>41369</c:v>
                </c:pt>
                <c:pt idx="1792">
                  <c:v>41369</c:v>
                </c:pt>
                <c:pt idx="1793">
                  <c:v>41369</c:v>
                </c:pt>
                <c:pt idx="1794">
                  <c:v>41369</c:v>
                </c:pt>
                <c:pt idx="1795">
                  <c:v>41369</c:v>
                </c:pt>
                <c:pt idx="1796">
                  <c:v>41369</c:v>
                </c:pt>
                <c:pt idx="1797">
                  <c:v>41369</c:v>
                </c:pt>
                <c:pt idx="1798">
                  <c:v>41369</c:v>
                </c:pt>
                <c:pt idx="1799">
                  <c:v>41369</c:v>
                </c:pt>
                <c:pt idx="1800">
                  <c:v>41369</c:v>
                </c:pt>
                <c:pt idx="1801">
                  <c:v>41369</c:v>
                </c:pt>
                <c:pt idx="1802">
                  <c:v>41369</c:v>
                </c:pt>
                <c:pt idx="1803">
                  <c:v>41370</c:v>
                </c:pt>
                <c:pt idx="1804">
                  <c:v>41370</c:v>
                </c:pt>
                <c:pt idx="1805">
                  <c:v>41370</c:v>
                </c:pt>
                <c:pt idx="1806">
                  <c:v>41370</c:v>
                </c:pt>
                <c:pt idx="1807">
                  <c:v>41370</c:v>
                </c:pt>
                <c:pt idx="1808">
                  <c:v>41370</c:v>
                </c:pt>
                <c:pt idx="1809">
                  <c:v>41370</c:v>
                </c:pt>
                <c:pt idx="1810">
                  <c:v>41370</c:v>
                </c:pt>
                <c:pt idx="1811">
                  <c:v>41370</c:v>
                </c:pt>
                <c:pt idx="1812">
                  <c:v>41370</c:v>
                </c:pt>
                <c:pt idx="1813">
                  <c:v>41370</c:v>
                </c:pt>
                <c:pt idx="1814">
                  <c:v>41370</c:v>
                </c:pt>
                <c:pt idx="1815">
                  <c:v>41370</c:v>
                </c:pt>
                <c:pt idx="1816">
                  <c:v>41370</c:v>
                </c:pt>
                <c:pt idx="1817">
                  <c:v>41370</c:v>
                </c:pt>
                <c:pt idx="1818">
                  <c:v>41370</c:v>
                </c:pt>
                <c:pt idx="1819">
                  <c:v>41370</c:v>
                </c:pt>
                <c:pt idx="1820">
                  <c:v>41370</c:v>
                </c:pt>
                <c:pt idx="1821">
                  <c:v>41370</c:v>
                </c:pt>
                <c:pt idx="1822">
                  <c:v>41370</c:v>
                </c:pt>
                <c:pt idx="1823">
                  <c:v>41371</c:v>
                </c:pt>
                <c:pt idx="1824">
                  <c:v>41371</c:v>
                </c:pt>
                <c:pt idx="1825">
                  <c:v>41371</c:v>
                </c:pt>
                <c:pt idx="1826">
                  <c:v>41371</c:v>
                </c:pt>
                <c:pt idx="1827">
                  <c:v>41371</c:v>
                </c:pt>
                <c:pt idx="1828">
                  <c:v>41371</c:v>
                </c:pt>
                <c:pt idx="1829">
                  <c:v>41371</c:v>
                </c:pt>
                <c:pt idx="1830">
                  <c:v>41371</c:v>
                </c:pt>
                <c:pt idx="1831">
                  <c:v>41371</c:v>
                </c:pt>
                <c:pt idx="1832">
                  <c:v>41371</c:v>
                </c:pt>
                <c:pt idx="1833">
                  <c:v>41371</c:v>
                </c:pt>
                <c:pt idx="1834">
                  <c:v>41371</c:v>
                </c:pt>
                <c:pt idx="1835">
                  <c:v>41371</c:v>
                </c:pt>
                <c:pt idx="1836">
                  <c:v>41371</c:v>
                </c:pt>
                <c:pt idx="1837">
                  <c:v>41371</c:v>
                </c:pt>
                <c:pt idx="1838">
                  <c:v>41371</c:v>
                </c:pt>
                <c:pt idx="1839">
                  <c:v>41371</c:v>
                </c:pt>
                <c:pt idx="1840">
                  <c:v>41371</c:v>
                </c:pt>
                <c:pt idx="1841">
                  <c:v>41371</c:v>
                </c:pt>
                <c:pt idx="1842">
                  <c:v>41371</c:v>
                </c:pt>
                <c:pt idx="1843">
                  <c:v>41372</c:v>
                </c:pt>
                <c:pt idx="1844">
                  <c:v>41372</c:v>
                </c:pt>
                <c:pt idx="1845">
                  <c:v>41372</c:v>
                </c:pt>
                <c:pt idx="1846">
                  <c:v>41372</c:v>
                </c:pt>
                <c:pt idx="1847">
                  <c:v>41372</c:v>
                </c:pt>
                <c:pt idx="1848">
                  <c:v>41372</c:v>
                </c:pt>
                <c:pt idx="1849">
                  <c:v>41372</c:v>
                </c:pt>
                <c:pt idx="1850">
                  <c:v>41372</c:v>
                </c:pt>
                <c:pt idx="1851">
                  <c:v>41372</c:v>
                </c:pt>
                <c:pt idx="1852">
                  <c:v>41372</c:v>
                </c:pt>
                <c:pt idx="1853">
                  <c:v>41372</c:v>
                </c:pt>
                <c:pt idx="1854">
                  <c:v>41372</c:v>
                </c:pt>
                <c:pt idx="1855">
                  <c:v>41372</c:v>
                </c:pt>
                <c:pt idx="1856">
                  <c:v>41372</c:v>
                </c:pt>
                <c:pt idx="1857">
                  <c:v>41372</c:v>
                </c:pt>
                <c:pt idx="1858">
                  <c:v>41372</c:v>
                </c:pt>
                <c:pt idx="1859">
                  <c:v>41372</c:v>
                </c:pt>
                <c:pt idx="1860">
                  <c:v>41372</c:v>
                </c:pt>
                <c:pt idx="1861">
                  <c:v>41372</c:v>
                </c:pt>
                <c:pt idx="1862">
                  <c:v>41372</c:v>
                </c:pt>
                <c:pt idx="1863">
                  <c:v>41373</c:v>
                </c:pt>
                <c:pt idx="1864">
                  <c:v>41373</c:v>
                </c:pt>
                <c:pt idx="1865">
                  <c:v>41373</c:v>
                </c:pt>
                <c:pt idx="1866">
                  <c:v>41373</c:v>
                </c:pt>
                <c:pt idx="1867">
                  <c:v>41373</c:v>
                </c:pt>
                <c:pt idx="1868">
                  <c:v>41373</c:v>
                </c:pt>
                <c:pt idx="1869">
                  <c:v>41373</c:v>
                </c:pt>
                <c:pt idx="1870">
                  <c:v>41373</c:v>
                </c:pt>
                <c:pt idx="1871">
                  <c:v>41373</c:v>
                </c:pt>
                <c:pt idx="1872">
                  <c:v>41373</c:v>
                </c:pt>
                <c:pt idx="1873">
                  <c:v>41373</c:v>
                </c:pt>
                <c:pt idx="1874">
                  <c:v>41373</c:v>
                </c:pt>
                <c:pt idx="1875">
                  <c:v>41373</c:v>
                </c:pt>
                <c:pt idx="1876">
                  <c:v>41373</c:v>
                </c:pt>
                <c:pt idx="1877">
                  <c:v>41373</c:v>
                </c:pt>
                <c:pt idx="1878">
                  <c:v>41373</c:v>
                </c:pt>
                <c:pt idx="1879">
                  <c:v>41373</c:v>
                </c:pt>
                <c:pt idx="1880">
                  <c:v>41373</c:v>
                </c:pt>
                <c:pt idx="1881">
                  <c:v>41373</c:v>
                </c:pt>
                <c:pt idx="1882">
                  <c:v>41373</c:v>
                </c:pt>
                <c:pt idx="1883">
                  <c:v>41374</c:v>
                </c:pt>
                <c:pt idx="1884">
                  <c:v>41374</c:v>
                </c:pt>
                <c:pt idx="1885">
                  <c:v>41374</c:v>
                </c:pt>
                <c:pt idx="1886">
                  <c:v>41374</c:v>
                </c:pt>
                <c:pt idx="1887">
                  <c:v>41374</c:v>
                </c:pt>
                <c:pt idx="1888">
                  <c:v>41374</c:v>
                </c:pt>
                <c:pt idx="1889">
                  <c:v>41374</c:v>
                </c:pt>
                <c:pt idx="1890">
                  <c:v>41374</c:v>
                </c:pt>
                <c:pt idx="1891">
                  <c:v>41374</c:v>
                </c:pt>
                <c:pt idx="1892">
                  <c:v>41374</c:v>
                </c:pt>
                <c:pt idx="1893">
                  <c:v>41374</c:v>
                </c:pt>
                <c:pt idx="1894">
                  <c:v>41374</c:v>
                </c:pt>
                <c:pt idx="1895">
                  <c:v>41374</c:v>
                </c:pt>
                <c:pt idx="1896">
                  <c:v>41374</c:v>
                </c:pt>
                <c:pt idx="1897">
                  <c:v>41374</c:v>
                </c:pt>
                <c:pt idx="1898">
                  <c:v>41374</c:v>
                </c:pt>
                <c:pt idx="1899">
                  <c:v>41374</c:v>
                </c:pt>
                <c:pt idx="1900">
                  <c:v>41374</c:v>
                </c:pt>
                <c:pt idx="1901">
                  <c:v>41374</c:v>
                </c:pt>
                <c:pt idx="1902">
                  <c:v>41374</c:v>
                </c:pt>
                <c:pt idx="1903">
                  <c:v>41375</c:v>
                </c:pt>
                <c:pt idx="1904">
                  <c:v>41375</c:v>
                </c:pt>
                <c:pt idx="1905">
                  <c:v>41375</c:v>
                </c:pt>
                <c:pt idx="1906">
                  <c:v>41375</c:v>
                </c:pt>
                <c:pt idx="1907">
                  <c:v>41375</c:v>
                </c:pt>
                <c:pt idx="1908">
                  <c:v>41375</c:v>
                </c:pt>
                <c:pt idx="1909">
                  <c:v>41375</c:v>
                </c:pt>
                <c:pt idx="1910">
                  <c:v>41375</c:v>
                </c:pt>
                <c:pt idx="1911">
                  <c:v>41375</c:v>
                </c:pt>
                <c:pt idx="1912">
                  <c:v>41375</c:v>
                </c:pt>
                <c:pt idx="1913">
                  <c:v>41375</c:v>
                </c:pt>
                <c:pt idx="1914">
                  <c:v>41375</c:v>
                </c:pt>
                <c:pt idx="1915">
                  <c:v>41375</c:v>
                </c:pt>
                <c:pt idx="1916">
                  <c:v>41375</c:v>
                </c:pt>
                <c:pt idx="1917">
                  <c:v>41375</c:v>
                </c:pt>
                <c:pt idx="1918">
                  <c:v>41375</c:v>
                </c:pt>
                <c:pt idx="1919">
                  <c:v>41375</c:v>
                </c:pt>
                <c:pt idx="1920">
                  <c:v>41375</c:v>
                </c:pt>
                <c:pt idx="1921">
                  <c:v>41375</c:v>
                </c:pt>
                <c:pt idx="1922">
                  <c:v>41376</c:v>
                </c:pt>
                <c:pt idx="1923">
                  <c:v>41376</c:v>
                </c:pt>
                <c:pt idx="1924">
                  <c:v>41376</c:v>
                </c:pt>
                <c:pt idx="1925">
                  <c:v>41376</c:v>
                </c:pt>
                <c:pt idx="1926">
                  <c:v>41376</c:v>
                </c:pt>
                <c:pt idx="1927">
                  <c:v>41376</c:v>
                </c:pt>
                <c:pt idx="1928">
                  <c:v>41376</c:v>
                </c:pt>
                <c:pt idx="1929">
                  <c:v>41376</c:v>
                </c:pt>
                <c:pt idx="1930">
                  <c:v>41376</c:v>
                </c:pt>
                <c:pt idx="1931">
                  <c:v>41376</c:v>
                </c:pt>
                <c:pt idx="1932">
                  <c:v>41376</c:v>
                </c:pt>
                <c:pt idx="1933">
                  <c:v>41376</c:v>
                </c:pt>
                <c:pt idx="1934">
                  <c:v>41376</c:v>
                </c:pt>
                <c:pt idx="1935">
                  <c:v>41376</c:v>
                </c:pt>
                <c:pt idx="1936">
                  <c:v>41376</c:v>
                </c:pt>
                <c:pt idx="1937">
                  <c:v>41376</c:v>
                </c:pt>
                <c:pt idx="1938">
                  <c:v>41376</c:v>
                </c:pt>
                <c:pt idx="1939">
                  <c:v>41376</c:v>
                </c:pt>
                <c:pt idx="1940">
                  <c:v>41376</c:v>
                </c:pt>
                <c:pt idx="1941">
                  <c:v>41376</c:v>
                </c:pt>
                <c:pt idx="1942">
                  <c:v>41377</c:v>
                </c:pt>
                <c:pt idx="1943">
                  <c:v>41377</c:v>
                </c:pt>
                <c:pt idx="1944">
                  <c:v>41377</c:v>
                </c:pt>
                <c:pt idx="1945">
                  <c:v>41377</c:v>
                </c:pt>
                <c:pt idx="1946">
                  <c:v>41377</c:v>
                </c:pt>
                <c:pt idx="1947">
                  <c:v>41377</c:v>
                </c:pt>
                <c:pt idx="1948">
                  <c:v>41377</c:v>
                </c:pt>
                <c:pt idx="1949">
                  <c:v>41377</c:v>
                </c:pt>
                <c:pt idx="1950">
                  <c:v>41377</c:v>
                </c:pt>
                <c:pt idx="1951">
                  <c:v>41377</c:v>
                </c:pt>
                <c:pt idx="1952">
                  <c:v>41377</c:v>
                </c:pt>
                <c:pt idx="1953">
                  <c:v>41377</c:v>
                </c:pt>
                <c:pt idx="1954">
                  <c:v>41377</c:v>
                </c:pt>
                <c:pt idx="1955">
                  <c:v>41377</c:v>
                </c:pt>
                <c:pt idx="1956">
                  <c:v>41377</c:v>
                </c:pt>
                <c:pt idx="1957">
                  <c:v>41377</c:v>
                </c:pt>
                <c:pt idx="1958">
                  <c:v>41377</c:v>
                </c:pt>
                <c:pt idx="1959">
                  <c:v>41377</c:v>
                </c:pt>
                <c:pt idx="1960">
                  <c:v>41377</c:v>
                </c:pt>
                <c:pt idx="1961">
                  <c:v>41377</c:v>
                </c:pt>
                <c:pt idx="1962">
                  <c:v>41378</c:v>
                </c:pt>
                <c:pt idx="1963">
                  <c:v>41378</c:v>
                </c:pt>
                <c:pt idx="1964">
                  <c:v>41378</c:v>
                </c:pt>
                <c:pt idx="1965">
                  <c:v>41378</c:v>
                </c:pt>
                <c:pt idx="1966">
                  <c:v>41378</c:v>
                </c:pt>
                <c:pt idx="1967">
                  <c:v>41378</c:v>
                </c:pt>
                <c:pt idx="1968">
                  <c:v>41378</c:v>
                </c:pt>
                <c:pt idx="1969">
                  <c:v>41378</c:v>
                </c:pt>
                <c:pt idx="1970">
                  <c:v>41378</c:v>
                </c:pt>
                <c:pt idx="1971">
                  <c:v>41378</c:v>
                </c:pt>
                <c:pt idx="1972">
                  <c:v>41378</c:v>
                </c:pt>
                <c:pt idx="1973">
                  <c:v>41378</c:v>
                </c:pt>
                <c:pt idx="1974">
                  <c:v>41378</c:v>
                </c:pt>
                <c:pt idx="1975">
                  <c:v>41378</c:v>
                </c:pt>
                <c:pt idx="1976">
                  <c:v>41378</c:v>
                </c:pt>
                <c:pt idx="1977">
                  <c:v>41378</c:v>
                </c:pt>
                <c:pt idx="1978">
                  <c:v>41378</c:v>
                </c:pt>
                <c:pt idx="1979">
                  <c:v>41378</c:v>
                </c:pt>
                <c:pt idx="1980">
                  <c:v>41378</c:v>
                </c:pt>
                <c:pt idx="1981">
                  <c:v>41378</c:v>
                </c:pt>
                <c:pt idx="1982">
                  <c:v>41379</c:v>
                </c:pt>
                <c:pt idx="1983">
                  <c:v>41379</c:v>
                </c:pt>
                <c:pt idx="1984">
                  <c:v>41379</c:v>
                </c:pt>
                <c:pt idx="1985">
                  <c:v>41379</c:v>
                </c:pt>
                <c:pt idx="1986">
                  <c:v>41379</c:v>
                </c:pt>
                <c:pt idx="1987">
                  <c:v>41379</c:v>
                </c:pt>
                <c:pt idx="1988">
                  <c:v>41379</c:v>
                </c:pt>
                <c:pt idx="1989">
                  <c:v>41379</c:v>
                </c:pt>
                <c:pt idx="1990">
                  <c:v>41379</c:v>
                </c:pt>
                <c:pt idx="1991">
                  <c:v>41379</c:v>
                </c:pt>
                <c:pt idx="1992">
                  <c:v>41379</c:v>
                </c:pt>
                <c:pt idx="1993">
                  <c:v>41379</c:v>
                </c:pt>
                <c:pt idx="1994">
                  <c:v>41379</c:v>
                </c:pt>
                <c:pt idx="1995">
                  <c:v>41379</c:v>
                </c:pt>
                <c:pt idx="1996">
                  <c:v>41379</c:v>
                </c:pt>
                <c:pt idx="1997">
                  <c:v>41379</c:v>
                </c:pt>
                <c:pt idx="1998">
                  <c:v>41379</c:v>
                </c:pt>
                <c:pt idx="1999">
                  <c:v>41380</c:v>
                </c:pt>
                <c:pt idx="2000">
                  <c:v>41380</c:v>
                </c:pt>
                <c:pt idx="2001">
                  <c:v>41380</c:v>
                </c:pt>
                <c:pt idx="2002">
                  <c:v>41380</c:v>
                </c:pt>
                <c:pt idx="2003">
                  <c:v>41380</c:v>
                </c:pt>
                <c:pt idx="2004">
                  <c:v>41380</c:v>
                </c:pt>
                <c:pt idx="2005">
                  <c:v>41380</c:v>
                </c:pt>
                <c:pt idx="2006">
                  <c:v>41380</c:v>
                </c:pt>
                <c:pt idx="2007">
                  <c:v>41380</c:v>
                </c:pt>
                <c:pt idx="2008">
                  <c:v>41380</c:v>
                </c:pt>
                <c:pt idx="2009">
                  <c:v>41380</c:v>
                </c:pt>
                <c:pt idx="2010">
                  <c:v>41380</c:v>
                </c:pt>
                <c:pt idx="2011">
                  <c:v>41380</c:v>
                </c:pt>
                <c:pt idx="2012">
                  <c:v>41380</c:v>
                </c:pt>
                <c:pt idx="2013">
                  <c:v>41380</c:v>
                </c:pt>
                <c:pt idx="2014">
                  <c:v>41380</c:v>
                </c:pt>
                <c:pt idx="2015">
                  <c:v>41380</c:v>
                </c:pt>
                <c:pt idx="2016">
                  <c:v>41380</c:v>
                </c:pt>
                <c:pt idx="2017">
                  <c:v>41380</c:v>
                </c:pt>
                <c:pt idx="2018">
                  <c:v>41380</c:v>
                </c:pt>
                <c:pt idx="2019">
                  <c:v>41381</c:v>
                </c:pt>
                <c:pt idx="2020">
                  <c:v>41381</c:v>
                </c:pt>
                <c:pt idx="2021">
                  <c:v>41381</c:v>
                </c:pt>
                <c:pt idx="2022">
                  <c:v>41381</c:v>
                </c:pt>
                <c:pt idx="2023">
                  <c:v>41381</c:v>
                </c:pt>
                <c:pt idx="2024">
                  <c:v>41381</c:v>
                </c:pt>
                <c:pt idx="2025">
                  <c:v>41381</c:v>
                </c:pt>
                <c:pt idx="2026">
                  <c:v>41381</c:v>
                </c:pt>
                <c:pt idx="2027">
                  <c:v>41381</c:v>
                </c:pt>
                <c:pt idx="2028">
                  <c:v>41381</c:v>
                </c:pt>
                <c:pt idx="2029">
                  <c:v>41381</c:v>
                </c:pt>
                <c:pt idx="2030">
                  <c:v>41381</c:v>
                </c:pt>
                <c:pt idx="2031">
                  <c:v>41381</c:v>
                </c:pt>
                <c:pt idx="2032">
                  <c:v>41381</c:v>
                </c:pt>
                <c:pt idx="2033">
                  <c:v>41381</c:v>
                </c:pt>
                <c:pt idx="2034">
                  <c:v>41381</c:v>
                </c:pt>
                <c:pt idx="2035">
                  <c:v>41381</c:v>
                </c:pt>
                <c:pt idx="2036">
                  <c:v>41381</c:v>
                </c:pt>
                <c:pt idx="2037">
                  <c:v>41381</c:v>
                </c:pt>
                <c:pt idx="2038">
                  <c:v>41381</c:v>
                </c:pt>
                <c:pt idx="2039">
                  <c:v>41382</c:v>
                </c:pt>
                <c:pt idx="2040">
                  <c:v>41382</c:v>
                </c:pt>
                <c:pt idx="2041">
                  <c:v>41382</c:v>
                </c:pt>
                <c:pt idx="2042">
                  <c:v>41382</c:v>
                </c:pt>
                <c:pt idx="2043">
                  <c:v>41382</c:v>
                </c:pt>
                <c:pt idx="2044">
                  <c:v>41382</c:v>
                </c:pt>
                <c:pt idx="2045">
                  <c:v>41382</c:v>
                </c:pt>
                <c:pt idx="2046">
                  <c:v>41382</c:v>
                </c:pt>
                <c:pt idx="2047">
                  <c:v>41382</c:v>
                </c:pt>
                <c:pt idx="2048">
                  <c:v>41382</c:v>
                </c:pt>
                <c:pt idx="2049">
                  <c:v>41382</c:v>
                </c:pt>
                <c:pt idx="2050">
                  <c:v>41382</c:v>
                </c:pt>
                <c:pt idx="2051">
                  <c:v>41382</c:v>
                </c:pt>
                <c:pt idx="2052">
                  <c:v>41382</c:v>
                </c:pt>
                <c:pt idx="2053">
                  <c:v>41382</c:v>
                </c:pt>
                <c:pt idx="2054">
                  <c:v>41382</c:v>
                </c:pt>
                <c:pt idx="2055">
                  <c:v>41382</c:v>
                </c:pt>
                <c:pt idx="2056">
                  <c:v>41382</c:v>
                </c:pt>
                <c:pt idx="2057">
                  <c:v>41382</c:v>
                </c:pt>
                <c:pt idx="2058">
                  <c:v>41382</c:v>
                </c:pt>
                <c:pt idx="2059">
                  <c:v>41383</c:v>
                </c:pt>
                <c:pt idx="2060">
                  <c:v>41383</c:v>
                </c:pt>
                <c:pt idx="2061">
                  <c:v>41383</c:v>
                </c:pt>
                <c:pt idx="2062">
                  <c:v>41383</c:v>
                </c:pt>
                <c:pt idx="2063">
                  <c:v>41383</c:v>
                </c:pt>
                <c:pt idx="2064">
                  <c:v>41383</c:v>
                </c:pt>
                <c:pt idx="2065">
                  <c:v>41383</c:v>
                </c:pt>
                <c:pt idx="2066">
                  <c:v>41383</c:v>
                </c:pt>
                <c:pt idx="2067">
                  <c:v>41383</c:v>
                </c:pt>
                <c:pt idx="2068">
                  <c:v>41383</c:v>
                </c:pt>
                <c:pt idx="2069">
                  <c:v>41383</c:v>
                </c:pt>
                <c:pt idx="2070">
                  <c:v>41383</c:v>
                </c:pt>
                <c:pt idx="2071">
                  <c:v>41383</c:v>
                </c:pt>
                <c:pt idx="2072">
                  <c:v>41383</c:v>
                </c:pt>
                <c:pt idx="2073">
                  <c:v>41383</c:v>
                </c:pt>
                <c:pt idx="2074">
                  <c:v>41383</c:v>
                </c:pt>
                <c:pt idx="2075">
                  <c:v>41383</c:v>
                </c:pt>
                <c:pt idx="2076">
                  <c:v>41383</c:v>
                </c:pt>
                <c:pt idx="2077">
                  <c:v>41383</c:v>
                </c:pt>
                <c:pt idx="2078">
                  <c:v>41383</c:v>
                </c:pt>
                <c:pt idx="2079">
                  <c:v>41384</c:v>
                </c:pt>
                <c:pt idx="2080">
                  <c:v>41384</c:v>
                </c:pt>
                <c:pt idx="2081">
                  <c:v>41384</c:v>
                </c:pt>
                <c:pt idx="2082">
                  <c:v>41384</c:v>
                </c:pt>
                <c:pt idx="2083">
                  <c:v>41384</c:v>
                </c:pt>
                <c:pt idx="2084">
                  <c:v>41384</c:v>
                </c:pt>
                <c:pt idx="2085">
                  <c:v>41384</c:v>
                </c:pt>
                <c:pt idx="2086">
                  <c:v>41384</c:v>
                </c:pt>
                <c:pt idx="2087">
                  <c:v>41384</c:v>
                </c:pt>
                <c:pt idx="2088">
                  <c:v>41384</c:v>
                </c:pt>
                <c:pt idx="2089">
                  <c:v>41384</c:v>
                </c:pt>
                <c:pt idx="2090">
                  <c:v>41384</c:v>
                </c:pt>
                <c:pt idx="2091">
                  <c:v>41384</c:v>
                </c:pt>
                <c:pt idx="2092">
                  <c:v>41384</c:v>
                </c:pt>
                <c:pt idx="2093">
                  <c:v>41384</c:v>
                </c:pt>
                <c:pt idx="2094">
                  <c:v>41384</c:v>
                </c:pt>
                <c:pt idx="2095">
                  <c:v>41384</c:v>
                </c:pt>
                <c:pt idx="2096">
                  <c:v>41384</c:v>
                </c:pt>
                <c:pt idx="2097">
                  <c:v>41384</c:v>
                </c:pt>
                <c:pt idx="2098">
                  <c:v>41385</c:v>
                </c:pt>
                <c:pt idx="2099">
                  <c:v>41385</c:v>
                </c:pt>
                <c:pt idx="2100">
                  <c:v>41385</c:v>
                </c:pt>
                <c:pt idx="2101">
                  <c:v>41385</c:v>
                </c:pt>
                <c:pt idx="2102">
                  <c:v>41385</c:v>
                </c:pt>
                <c:pt idx="2103">
                  <c:v>41385</c:v>
                </c:pt>
                <c:pt idx="2104">
                  <c:v>41385</c:v>
                </c:pt>
                <c:pt idx="2105">
                  <c:v>41385</c:v>
                </c:pt>
                <c:pt idx="2106">
                  <c:v>41385</c:v>
                </c:pt>
                <c:pt idx="2107">
                  <c:v>41385</c:v>
                </c:pt>
                <c:pt idx="2108">
                  <c:v>41385</c:v>
                </c:pt>
                <c:pt idx="2109">
                  <c:v>41385</c:v>
                </c:pt>
                <c:pt idx="2110">
                  <c:v>41385</c:v>
                </c:pt>
                <c:pt idx="2111">
                  <c:v>41385</c:v>
                </c:pt>
                <c:pt idx="2112">
                  <c:v>41385</c:v>
                </c:pt>
                <c:pt idx="2113">
                  <c:v>41385</c:v>
                </c:pt>
                <c:pt idx="2114">
                  <c:v>41385</c:v>
                </c:pt>
                <c:pt idx="2115">
                  <c:v>41385</c:v>
                </c:pt>
                <c:pt idx="2116">
                  <c:v>41385</c:v>
                </c:pt>
                <c:pt idx="2117">
                  <c:v>41385</c:v>
                </c:pt>
                <c:pt idx="2118">
                  <c:v>41386</c:v>
                </c:pt>
                <c:pt idx="2119">
                  <c:v>41386</c:v>
                </c:pt>
                <c:pt idx="2120">
                  <c:v>41386</c:v>
                </c:pt>
                <c:pt idx="2121">
                  <c:v>41386</c:v>
                </c:pt>
                <c:pt idx="2122">
                  <c:v>41386</c:v>
                </c:pt>
                <c:pt idx="2123">
                  <c:v>41386</c:v>
                </c:pt>
                <c:pt idx="2124">
                  <c:v>41386</c:v>
                </c:pt>
                <c:pt idx="2125">
                  <c:v>41386</c:v>
                </c:pt>
                <c:pt idx="2126">
                  <c:v>41386</c:v>
                </c:pt>
                <c:pt idx="2127">
                  <c:v>41386</c:v>
                </c:pt>
                <c:pt idx="2128">
                  <c:v>41386</c:v>
                </c:pt>
                <c:pt idx="2129">
                  <c:v>41386</c:v>
                </c:pt>
                <c:pt idx="2130">
                  <c:v>41386</c:v>
                </c:pt>
                <c:pt idx="2131">
                  <c:v>41386</c:v>
                </c:pt>
                <c:pt idx="2132">
                  <c:v>41386</c:v>
                </c:pt>
                <c:pt idx="2133">
                  <c:v>41386</c:v>
                </c:pt>
                <c:pt idx="2134">
                  <c:v>41386</c:v>
                </c:pt>
                <c:pt idx="2135">
                  <c:v>41386</c:v>
                </c:pt>
                <c:pt idx="2136">
                  <c:v>41386</c:v>
                </c:pt>
                <c:pt idx="2137">
                  <c:v>41386</c:v>
                </c:pt>
                <c:pt idx="2138">
                  <c:v>41387</c:v>
                </c:pt>
                <c:pt idx="2139">
                  <c:v>41387</c:v>
                </c:pt>
                <c:pt idx="2140">
                  <c:v>41387</c:v>
                </c:pt>
                <c:pt idx="2141">
                  <c:v>41387</c:v>
                </c:pt>
                <c:pt idx="2142">
                  <c:v>41387</c:v>
                </c:pt>
                <c:pt idx="2143">
                  <c:v>41387</c:v>
                </c:pt>
                <c:pt idx="2144">
                  <c:v>41387</c:v>
                </c:pt>
                <c:pt idx="2145">
                  <c:v>41387</c:v>
                </c:pt>
                <c:pt idx="2146">
                  <c:v>41387</c:v>
                </c:pt>
                <c:pt idx="2147">
                  <c:v>41387</c:v>
                </c:pt>
                <c:pt idx="2148">
                  <c:v>41387</c:v>
                </c:pt>
                <c:pt idx="2149">
                  <c:v>41387</c:v>
                </c:pt>
                <c:pt idx="2150">
                  <c:v>41387</c:v>
                </c:pt>
                <c:pt idx="2151">
                  <c:v>41387</c:v>
                </c:pt>
                <c:pt idx="2152">
                  <c:v>41387</c:v>
                </c:pt>
                <c:pt idx="2153">
                  <c:v>41387</c:v>
                </c:pt>
                <c:pt idx="2154">
                  <c:v>41387</c:v>
                </c:pt>
                <c:pt idx="2155">
                  <c:v>41387</c:v>
                </c:pt>
                <c:pt idx="2156">
                  <c:v>41387</c:v>
                </c:pt>
                <c:pt idx="2157">
                  <c:v>41387</c:v>
                </c:pt>
                <c:pt idx="2158">
                  <c:v>41388</c:v>
                </c:pt>
                <c:pt idx="2159">
                  <c:v>41388</c:v>
                </c:pt>
                <c:pt idx="2160">
                  <c:v>41388</c:v>
                </c:pt>
                <c:pt idx="2161">
                  <c:v>41388</c:v>
                </c:pt>
                <c:pt idx="2162">
                  <c:v>41388</c:v>
                </c:pt>
                <c:pt idx="2163">
                  <c:v>41388</c:v>
                </c:pt>
                <c:pt idx="2164">
                  <c:v>41388</c:v>
                </c:pt>
                <c:pt idx="2165">
                  <c:v>41388</c:v>
                </c:pt>
                <c:pt idx="2166">
                  <c:v>41388</c:v>
                </c:pt>
                <c:pt idx="2167">
                  <c:v>41388</c:v>
                </c:pt>
                <c:pt idx="2168">
                  <c:v>41388</c:v>
                </c:pt>
                <c:pt idx="2169">
                  <c:v>41388</c:v>
                </c:pt>
                <c:pt idx="2170">
                  <c:v>41388</c:v>
                </c:pt>
                <c:pt idx="2171">
                  <c:v>41388</c:v>
                </c:pt>
                <c:pt idx="2172">
                  <c:v>41388</c:v>
                </c:pt>
                <c:pt idx="2173">
                  <c:v>41388</c:v>
                </c:pt>
                <c:pt idx="2174">
                  <c:v>41388</c:v>
                </c:pt>
                <c:pt idx="2175">
                  <c:v>41388</c:v>
                </c:pt>
                <c:pt idx="2176">
                  <c:v>41388</c:v>
                </c:pt>
                <c:pt idx="2177">
                  <c:v>41388</c:v>
                </c:pt>
                <c:pt idx="2178">
                  <c:v>41389</c:v>
                </c:pt>
                <c:pt idx="2179">
                  <c:v>41389</c:v>
                </c:pt>
                <c:pt idx="2180">
                  <c:v>41389</c:v>
                </c:pt>
                <c:pt idx="2181">
                  <c:v>41389</c:v>
                </c:pt>
                <c:pt idx="2182">
                  <c:v>41389</c:v>
                </c:pt>
                <c:pt idx="2183">
                  <c:v>41389</c:v>
                </c:pt>
                <c:pt idx="2184">
                  <c:v>41389</c:v>
                </c:pt>
                <c:pt idx="2185">
                  <c:v>41389</c:v>
                </c:pt>
                <c:pt idx="2186">
                  <c:v>41389</c:v>
                </c:pt>
                <c:pt idx="2187">
                  <c:v>41389</c:v>
                </c:pt>
                <c:pt idx="2188">
                  <c:v>41389</c:v>
                </c:pt>
                <c:pt idx="2189">
                  <c:v>41389</c:v>
                </c:pt>
                <c:pt idx="2190">
                  <c:v>41389</c:v>
                </c:pt>
                <c:pt idx="2191">
                  <c:v>41389</c:v>
                </c:pt>
                <c:pt idx="2192">
                  <c:v>41389</c:v>
                </c:pt>
                <c:pt idx="2193">
                  <c:v>41389</c:v>
                </c:pt>
                <c:pt idx="2194">
                  <c:v>41389</c:v>
                </c:pt>
                <c:pt idx="2195">
                  <c:v>41389</c:v>
                </c:pt>
                <c:pt idx="2196">
                  <c:v>41389</c:v>
                </c:pt>
                <c:pt idx="2197">
                  <c:v>41390</c:v>
                </c:pt>
                <c:pt idx="2198">
                  <c:v>41390</c:v>
                </c:pt>
                <c:pt idx="2199">
                  <c:v>41390</c:v>
                </c:pt>
                <c:pt idx="2200">
                  <c:v>41390</c:v>
                </c:pt>
                <c:pt idx="2201">
                  <c:v>41390</c:v>
                </c:pt>
                <c:pt idx="2202">
                  <c:v>41390</c:v>
                </c:pt>
                <c:pt idx="2203">
                  <c:v>41390</c:v>
                </c:pt>
                <c:pt idx="2204">
                  <c:v>41390</c:v>
                </c:pt>
                <c:pt idx="2205">
                  <c:v>41390</c:v>
                </c:pt>
                <c:pt idx="2206">
                  <c:v>41390</c:v>
                </c:pt>
                <c:pt idx="2207">
                  <c:v>41390</c:v>
                </c:pt>
                <c:pt idx="2208">
                  <c:v>41390</c:v>
                </c:pt>
                <c:pt idx="2209">
                  <c:v>41390</c:v>
                </c:pt>
                <c:pt idx="2210">
                  <c:v>41390</c:v>
                </c:pt>
                <c:pt idx="2211">
                  <c:v>41390</c:v>
                </c:pt>
                <c:pt idx="2212">
                  <c:v>41390</c:v>
                </c:pt>
                <c:pt idx="2213">
                  <c:v>41390</c:v>
                </c:pt>
                <c:pt idx="2214">
                  <c:v>41390</c:v>
                </c:pt>
                <c:pt idx="2215">
                  <c:v>41390</c:v>
                </c:pt>
                <c:pt idx="2216">
                  <c:v>41390</c:v>
                </c:pt>
                <c:pt idx="2217">
                  <c:v>41391</c:v>
                </c:pt>
                <c:pt idx="2218">
                  <c:v>41391</c:v>
                </c:pt>
                <c:pt idx="2219">
                  <c:v>41391</c:v>
                </c:pt>
                <c:pt idx="2220">
                  <c:v>41391</c:v>
                </c:pt>
                <c:pt idx="2221">
                  <c:v>41391</c:v>
                </c:pt>
                <c:pt idx="2222">
                  <c:v>41391</c:v>
                </c:pt>
                <c:pt idx="2223">
                  <c:v>41391</c:v>
                </c:pt>
                <c:pt idx="2224">
                  <c:v>41391</c:v>
                </c:pt>
                <c:pt idx="2225">
                  <c:v>41391</c:v>
                </c:pt>
                <c:pt idx="2226">
                  <c:v>41391</c:v>
                </c:pt>
                <c:pt idx="2227">
                  <c:v>41391</c:v>
                </c:pt>
                <c:pt idx="2228">
                  <c:v>41391</c:v>
                </c:pt>
                <c:pt idx="2229">
                  <c:v>41391</c:v>
                </c:pt>
                <c:pt idx="2230">
                  <c:v>41391</c:v>
                </c:pt>
                <c:pt idx="2231">
                  <c:v>41391</c:v>
                </c:pt>
                <c:pt idx="2232">
                  <c:v>41391</c:v>
                </c:pt>
                <c:pt idx="2233">
                  <c:v>41391</c:v>
                </c:pt>
                <c:pt idx="2234">
                  <c:v>41391</c:v>
                </c:pt>
                <c:pt idx="2235">
                  <c:v>41391</c:v>
                </c:pt>
                <c:pt idx="2236">
                  <c:v>41391</c:v>
                </c:pt>
                <c:pt idx="2237">
                  <c:v>41392</c:v>
                </c:pt>
                <c:pt idx="2238">
                  <c:v>41392</c:v>
                </c:pt>
                <c:pt idx="2239">
                  <c:v>41392</c:v>
                </c:pt>
                <c:pt idx="2240">
                  <c:v>41392</c:v>
                </c:pt>
                <c:pt idx="2241">
                  <c:v>41392</c:v>
                </c:pt>
                <c:pt idx="2242">
                  <c:v>41392</c:v>
                </c:pt>
                <c:pt idx="2243">
                  <c:v>41392</c:v>
                </c:pt>
                <c:pt idx="2244">
                  <c:v>41392</c:v>
                </c:pt>
                <c:pt idx="2245">
                  <c:v>41392</c:v>
                </c:pt>
                <c:pt idx="2246">
                  <c:v>41392</c:v>
                </c:pt>
                <c:pt idx="2247">
                  <c:v>41392</c:v>
                </c:pt>
                <c:pt idx="2248">
                  <c:v>41392</c:v>
                </c:pt>
                <c:pt idx="2249">
                  <c:v>41392</c:v>
                </c:pt>
                <c:pt idx="2250">
                  <c:v>41392</c:v>
                </c:pt>
                <c:pt idx="2251">
                  <c:v>41392</c:v>
                </c:pt>
                <c:pt idx="2252">
                  <c:v>41392</c:v>
                </c:pt>
                <c:pt idx="2253">
                  <c:v>41392</c:v>
                </c:pt>
                <c:pt idx="2254">
                  <c:v>41392</c:v>
                </c:pt>
                <c:pt idx="2255">
                  <c:v>41392</c:v>
                </c:pt>
                <c:pt idx="2256">
                  <c:v>41392</c:v>
                </c:pt>
                <c:pt idx="2257">
                  <c:v>41393</c:v>
                </c:pt>
                <c:pt idx="2258">
                  <c:v>41393</c:v>
                </c:pt>
                <c:pt idx="2259">
                  <c:v>41393</c:v>
                </c:pt>
                <c:pt idx="2260">
                  <c:v>41393</c:v>
                </c:pt>
                <c:pt idx="2261">
                  <c:v>41393</c:v>
                </c:pt>
                <c:pt idx="2262">
                  <c:v>41393</c:v>
                </c:pt>
                <c:pt idx="2263">
                  <c:v>41393</c:v>
                </c:pt>
                <c:pt idx="2264">
                  <c:v>41393</c:v>
                </c:pt>
                <c:pt idx="2265">
                  <c:v>41393</c:v>
                </c:pt>
                <c:pt idx="2266">
                  <c:v>41393</c:v>
                </c:pt>
                <c:pt idx="2267">
                  <c:v>41393</c:v>
                </c:pt>
                <c:pt idx="2268">
                  <c:v>41393</c:v>
                </c:pt>
                <c:pt idx="2269">
                  <c:v>41393</c:v>
                </c:pt>
                <c:pt idx="2270">
                  <c:v>41393</c:v>
                </c:pt>
                <c:pt idx="2271">
                  <c:v>41393</c:v>
                </c:pt>
                <c:pt idx="2272">
                  <c:v>41393</c:v>
                </c:pt>
                <c:pt idx="2273">
                  <c:v>41393</c:v>
                </c:pt>
                <c:pt idx="2274">
                  <c:v>41393</c:v>
                </c:pt>
                <c:pt idx="2275">
                  <c:v>41393</c:v>
                </c:pt>
                <c:pt idx="2276">
                  <c:v>41394</c:v>
                </c:pt>
                <c:pt idx="2277">
                  <c:v>41394</c:v>
                </c:pt>
                <c:pt idx="2278">
                  <c:v>41394</c:v>
                </c:pt>
                <c:pt idx="2279">
                  <c:v>41394</c:v>
                </c:pt>
                <c:pt idx="2280">
                  <c:v>41394</c:v>
                </c:pt>
                <c:pt idx="2281">
                  <c:v>41394</c:v>
                </c:pt>
                <c:pt idx="2282">
                  <c:v>41394</c:v>
                </c:pt>
                <c:pt idx="2283">
                  <c:v>41394</c:v>
                </c:pt>
                <c:pt idx="2284">
                  <c:v>41394</c:v>
                </c:pt>
                <c:pt idx="2285">
                  <c:v>41394</c:v>
                </c:pt>
                <c:pt idx="2286">
                  <c:v>41394</c:v>
                </c:pt>
                <c:pt idx="2287">
                  <c:v>41394</c:v>
                </c:pt>
                <c:pt idx="2288">
                  <c:v>41394</c:v>
                </c:pt>
                <c:pt idx="2289">
                  <c:v>41394</c:v>
                </c:pt>
                <c:pt idx="2290">
                  <c:v>41394</c:v>
                </c:pt>
                <c:pt idx="2291">
                  <c:v>41394</c:v>
                </c:pt>
                <c:pt idx="2292">
                  <c:v>41394</c:v>
                </c:pt>
                <c:pt idx="2293">
                  <c:v>41394</c:v>
                </c:pt>
                <c:pt idx="2294">
                  <c:v>41394</c:v>
                </c:pt>
                <c:pt idx="2295">
                  <c:v>41394</c:v>
                </c:pt>
                <c:pt idx="2296">
                  <c:v>41395</c:v>
                </c:pt>
                <c:pt idx="2297">
                  <c:v>41395</c:v>
                </c:pt>
                <c:pt idx="2298">
                  <c:v>41395</c:v>
                </c:pt>
                <c:pt idx="2299">
                  <c:v>41395</c:v>
                </c:pt>
                <c:pt idx="2300">
                  <c:v>41395</c:v>
                </c:pt>
                <c:pt idx="2301">
                  <c:v>41395</c:v>
                </c:pt>
                <c:pt idx="2302">
                  <c:v>41395</c:v>
                </c:pt>
                <c:pt idx="2303">
                  <c:v>41395</c:v>
                </c:pt>
                <c:pt idx="2304">
                  <c:v>41395</c:v>
                </c:pt>
                <c:pt idx="2305">
                  <c:v>41395</c:v>
                </c:pt>
                <c:pt idx="2306">
                  <c:v>41395</c:v>
                </c:pt>
                <c:pt idx="2307">
                  <c:v>41395</c:v>
                </c:pt>
                <c:pt idx="2308">
                  <c:v>41395</c:v>
                </c:pt>
                <c:pt idx="2309">
                  <c:v>41395</c:v>
                </c:pt>
                <c:pt idx="2310">
                  <c:v>41395</c:v>
                </c:pt>
                <c:pt idx="2311">
                  <c:v>41395</c:v>
                </c:pt>
                <c:pt idx="2312">
                  <c:v>41395</c:v>
                </c:pt>
                <c:pt idx="2313">
                  <c:v>41395</c:v>
                </c:pt>
                <c:pt idx="2314">
                  <c:v>41395</c:v>
                </c:pt>
                <c:pt idx="2315">
                  <c:v>41395</c:v>
                </c:pt>
                <c:pt idx="2316">
                  <c:v>41396</c:v>
                </c:pt>
                <c:pt idx="2317">
                  <c:v>41396</c:v>
                </c:pt>
                <c:pt idx="2318">
                  <c:v>41396</c:v>
                </c:pt>
                <c:pt idx="2319">
                  <c:v>41396</c:v>
                </c:pt>
                <c:pt idx="2320">
                  <c:v>41396</c:v>
                </c:pt>
                <c:pt idx="2321">
                  <c:v>41396</c:v>
                </c:pt>
                <c:pt idx="2322">
                  <c:v>41396</c:v>
                </c:pt>
                <c:pt idx="2323">
                  <c:v>41396</c:v>
                </c:pt>
                <c:pt idx="2324">
                  <c:v>41396</c:v>
                </c:pt>
                <c:pt idx="2325">
                  <c:v>41396</c:v>
                </c:pt>
                <c:pt idx="2326">
                  <c:v>41396</c:v>
                </c:pt>
                <c:pt idx="2327">
                  <c:v>41396</c:v>
                </c:pt>
                <c:pt idx="2328">
                  <c:v>41396</c:v>
                </c:pt>
                <c:pt idx="2329">
                  <c:v>41396</c:v>
                </c:pt>
                <c:pt idx="2330">
                  <c:v>41396</c:v>
                </c:pt>
                <c:pt idx="2331">
                  <c:v>41396</c:v>
                </c:pt>
                <c:pt idx="2332">
                  <c:v>41396</c:v>
                </c:pt>
                <c:pt idx="2333">
                  <c:v>41396</c:v>
                </c:pt>
                <c:pt idx="2334">
                  <c:v>41396</c:v>
                </c:pt>
                <c:pt idx="2335">
                  <c:v>41396</c:v>
                </c:pt>
                <c:pt idx="2336">
                  <c:v>41397</c:v>
                </c:pt>
                <c:pt idx="2337">
                  <c:v>41397</c:v>
                </c:pt>
                <c:pt idx="2338">
                  <c:v>41397</c:v>
                </c:pt>
                <c:pt idx="2339">
                  <c:v>41397</c:v>
                </c:pt>
                <c:pt idx="2340">
                  <c:v>41397</c:v>
                </c:pt>
                <c:pt idx="2341">
                  <c:v>41397</c:v>
                </c:pt>
                <c:pt idx="2342">
                  <c:v>41397</c:v>
                </c:pt>
                <c:pt idx="2343">
                  <c:v>41397</c:v>
                </c:pt>
                <c:pt idx="2344">
                  <c:v>41397</c:v>
                </c:pt>
                <c:pt idx="2345">
                  <c:v>41397</c:v>
                </c:pt>
                <c:pt idx="2346">
                  <c:v>41397</c:v>
                </c:pt>
                <c:pt idx="2347">
                  <c:v>41397</c:v>
                </c:pt>
                <c:pt idx="2348">
                  <c:v>41397</c:v>
                </c:pt>
                <c:pt idx="2349">
                  <c:v>41397</c:v>
                </c:pt>
                <c:pt idx="2350">
                  <c:v>41397</c:v>
                </c:pt>
                <c:pt idx="2351">
                  <c:v>41397</c:v>
                </c:pt>
                <c:pt idx="2352">
                  <c:v>41397</c:v>
                </c:pt>
                <c:pt idx="2353">
                  <c:v>41397</c:v>
                </c:pt>
                <c:pt idx="2354">
                  <c:v>41397</c:v>
                </c:pt>
                <c:pt idx="2355">
                  <c:v>41397</c:v>
                </c:pt>
                <c:pt idx="2356">
                  <c:v>41398</c:v>
                </c:pt>
                <c:pt idx="2357">
                  <c:v>41398</c:v>
                </c:pt>
                <c:pt idx="2358">
                  <c:v>41398</c:v>
                </c:pt>
                <c:pt idx="2359">
                  <c:v>41398</c:v>
                </c:pt>
                <c:pt idx="2360">
                  <c:v>41398</c:v>
                </c:pt>
                <c:pt idx="2361">
                  <c:v>41398</c:v>
                </c:pt>
                <c:pt idx="2362">
                  <c:v>41398</c:v>
                </c:pt>
                <c:pt idx="2363">
                  <c:v>41398</c:v>
                </c:pt>
                <c:pt idx="2364">
                  <c:v>41398</c:v>
                </c:pt>
                <c:pt idx="2365">
                  <c:v>41398</c:v>
                </c:pt>
                <c:pt idx="2366">
                  <c:v>41398</c:v>
                </c:pt>
                <c:pt idx="2367">
                  <c:v>41398</c:v>
                </c:pt>
                <c:pt idx="2368">
                  <c:v>41398</c:v>
                </c:pt>
                <c:pt idx="2369">
                  <c:v>41398</c:v>
                </c:pt>
                <c:pt idx="2370">
                  <c:v>41398</c:v>
                </c:pt>
                <c:pt idx="2371">
                  <c:v>41398</c:v>
                </c:pt>
                <c:pt idx="2372">
                  <c:v>41398</c:v>
                </c:pt>
                <c:pt idx="2373">
                  <c:v>41398</c:v>
                </c:pt>
                <c:pt idx="2374">
                  <c:v>41398</c:v>
                </c:pt>
                <c:pt idx="2375">
                  <c:v>41398</c:v>
                </c:pt>
                <c:pt idx="2376">
                  <c:v>41399</c:v>
                </c:pt>
                <c:pt idx="2377">
                  <c:v>41399</c:v>
                </c:pt>
                <c:pt idx="2378">
                  <c:v>41399</c:v>
                </c:pt>
                <c:pt idx="2379">
                  <c:v>41399</c:v>
                </c:pt>
                <c:pt idx="2380">
                  <c:v>41399</c:v>
                </c:pt>
                <c:pt idx="2381">
                  <c:v>41399</c:v>
                </c:pt>
                <c:pt idx="2382">
                  <c:v>41399</c:v>
                </c:pt>
                <c:pt idx="2383">
                  <c:v>41399</c:v>
                </c:pt>
                <c:pt idx="2384">
                  <c:v>41399</c:v>
                </c:pt>
                <c:pt idx="2385">
                  <c:v>41399</c:v>
                </c:pt>
                <c:pt idx="2386">
                  <c:v>41399</c:v>
                </c:pt>
                <c:pt idx="2387">
                  <c:v>41399</c:v>
                </c:pt>
                <c:pt idx="2388">
                  <c:v>41399</c:v>
                </c:pt>
                <c:pt idx="2389">
                  <c:v>41399</c:v>
                </c:pt>
                <c:pt idx="2390">
                  <c:v>41399</c:v>
                </c:pt>
                <c:pt idx="2391">
                  <c:v>41399</c:v>
                </c:pt>
                <c:pt idx="2392">
                  <c:v>41399</c:v>
                </c:pt>
                <c:pt idx="2393">
                  <c:v>41399</c:v>
                </c:pt>
                <c:pt idx="2394">
                  <c:v>41399</c:v>
                </c:pt>
                <c:pt idx="2395">
                  <c:v>41399</c:v>
                </c:pt>
                <c:pt idx="2396">
                  <c:v>41400</c:v>
                </c:pt>
                <c:pt idx="2397">
                  <c:v>41400</c:v>
                </c:pt>
                <c:pt idx="2398">
                  <c:v>41400</c:v>
                </c:pt>
                <c:pt idx="2399">
                  <c:v>41400</c:v>
                </c:pt>
                <c:pt idx="2400">
                  <c:v>41400</c:v>
                </c:pt>
                <c:pt idx="2401">
                  <c:v>41400</c:v>
                </c:pt>
                <c:pt idx="2402">
                  <c:v>41400</c:v>
                </c:pt>
                <c:pt idx="2403">
                  <c:v>41400</c:v>
                </c:pt>
                <c:pt idx="2404">
                  <c:v>41400</c:v>
                </c:pt>
                <c:pt idx="2405">
                  <c:v>41400</c:v>
                </c:pt>
                <c:pt idx="2406">
                  <c:v>41400</c:v>
                </c:pt>
                <c:pt idx="2407">
                  <c:v>41400</c:v>
                </c:pt>
                <c:pt idx="2408">
                  <c:v>41400</c:v>
                </c:pt>
                <c:pt idx="2409">
                  <c:v>41400</c:v>
                </c:pt>
                <c:pt idx="2410">
                  <c:v>41400</c:v>
                </c:pt>
                <c:pt idx="2411">
                  <c:v>41400</c:v>
                </c:pt>
                <c:pt idx="2412">
                  <c:v>41400</c:v>
                </c:pt>
                <c:pt idx="2413">
                  <c:v>41400</c:v>
                </c:pt>
                <c:pt idx="2414">
                  <c:v>41400</c:v>
                </c:pt>
                <c:pt idx="2415">
                  <c:v>41400</c:v>
                </c:pt>
                <c:pt idx="2416">
                  <c:v>41401</c:v>
                </c:pt>
                <c:pt idx="2417">
                  <c:v>41401</c:v>
                </c:pt>
                <c:pt idx="2418">
                  <c:v>41401</c:v>
                </c:pt>
                <c:pt idx="2419">
                  <c:v>41401</c:v>
                </c:pt>
                <c:pt idx="2420">
                  <c:v>41401</c:v>
                </c:pt>
                <c:pt idx="2421">
                  <c:v>41401</c:v>
                </c:pt>
                <c:pt idx="2422">
                  <c:v>41401</c:v>
                </c:pt>
                <c:pt idx="2423">
                  <c:v>41401</c:v>
                </c:pt>
                <c:pt idx="2424">
                  <c:v>41401</c:v>
                </c:pt>
                <c:pt idx="2425">
                  <c:v>41401</c:v>
                </c:pt>
                <c:pt idx="2426">
                  <c:v>41401</c:v>
                </c:pt>
                <c:pt idx="2427">
                  <c:v>41401</c:v>
                </c:pt>
                <c:pt idx="2428">
                  <c:v>41401</c:v>
                </c:pt>
                <c:pt idx="2429">
                  <c:v>41401</c:v>
                </c:pt>
                <c:pt idx="2430">
                  <c:v>41401</c:v>
                </c:pt>
                <c:pt idx="2431">
                  <c:v>41401</c:v>
                </c:pt>
                <c:pt idx="2432">
                  <c:v>41401</c:v>
                </c:pt>
                <c:pt idx="2433">
                  <c:v>41401</c:v>
                </c:pt>
                <c:pt idx="2434">
                  <c:v>41401</c:v>
                </c:pt>
                <c:pt idx="2435">
                  <c:v>41401</c:v>
                </c:pt>
                <c:pt idx="2436">
                  <c:v>41402</c:v>
                </c:pt>
                <c:pt idx="2437">
                  <c:v>41402</c:v>
                </c:pt>
                <c:pt idx="2438">
                  <c:v>41402</c:v>
                </c:pt>
                <c:pt idx="2439">
                  <c:v>41402</c:v>
                </c:pt>
                <c:pt idx="2440">
                  <c:v>41402</c:v>
                </c:pt>
                <c:pt idx="2441">
                  <c:v>41402</c:v>
                </c:pt>
                <c:pt idx="2442">
                  <c:v>41402</c:v>
                </c:pt>
                <c:pt idx="2443">
                  <c:v>41402</c:v>
                </c:pt>
                <c:pt idx="2444">
                  <c:v>41402</c:v>
                </c:pt>
                <c:pt idx="2445">
                  <c:v>41402</c:v>
                </c:pt>
                <c:pt idx="2446">
                  <c:v>41402</c:v>
                </c:pt>
                <c:pt idx="2447">
                  <c:v>41402</c:v>
                </c:pt>
                <c:pt idx="2448">
                  <c:v>41402</c:v>
                </c:pt>
                <c:pt idx="2449">
                  <c:v>41402</c:v>
                </c:pt>
                <c:pt idx="2450">
                  <c:v>41402</c:v>
                </c:pt>
                <c:pt idx="2451">
                  <c:v>41402</c:v>
                </c:pt>
                <c:pt idx="2452">
                  <c:v>41402</c:v>
                </c:pt>
                <c:pt idx="2453">
                  <c:v>41402</c:v>
                </c:pt>
                <c:pt idx="2454">
                  <c:v>41402</c:v>
                </c:pt>
                <c:pt idx="2455">
                  <c:v>41402</c:v>
                </c:pt>
                <c:pt idx="2456">
                  <c:v>41403</c:v>
                </c:pt>
                <c:pt idx="2457">
                  <c:v>41403</c:v>
                </c:pt>
                <c:pt idx="2458">
                  <c:v>41403</c:v>
                </c:pt>
                <c:pt idx="2459">
                  <c:v>41403</c:v>
                </c:pt>
                <c:pt idx="2460">
                  <c:v>41403</c:v>
                </c:pt>
                <c:pt idx="2461">
                  <c:v>41403</c:v>
                </c:pt>
                <c:pt idx="2462">
                  <c:v>41403</c:v>
                </c:pt>
                <c:pt idx="2463">
                  <c:v>41403</c:v>
                </c:pt>
                <c:pt idx="2464">
                  <c:v>41403</c:v>
                </c:pt>
                <c:pt idx="2465">
                  <c:v>41403</c:v>
                </c:pt>
                <c:pt idx="2466">
                  <c:v>41403</c:v>
                </c:pt>
                <c:pt idx="2467">
                  <c:v>41403</c:v>
                </c:pt>
                <c:pt idx="2468">
                  <c:v>41403</c:v>
                </c:pt>
                <c:pt idx="2469">
                  <c:v>41403</c:v>
                </c:pt>
                <c:pt idx="2470">
                  <c:v>41403</c:v>
                </c:pt>
                <c:pt idx="2471">
                  <c:v>41403</c:v>
                </c:pt>
                <c:pt idx="2472">
                  <c:v>41403</c:v>
                </c:pt>
                <c:pt idx="2473">
                  <c:v>41403</c:v>
                </c:pt>
                <c:pt idx="2474">
                  <c:v>41403</c:v>
                </c:pt>
                <c:pt idx="2475">
                  <c:v>41404</c:v>
                </c:pt>
                <c:pt idx="2476">
                  <c:v>41404</c:v>
                </c:pt>
                <c:pt idx="2477">
                  <c:v>41404</c:v>
                </c:pt>
                <c:pt idx="2478">
                  <c:v>41404</c:v>
                </c:pt>
                <c:pt idx="2479">
                  <c:v>41404</c:v>
                </c:pt>
                <c:pt idx="2480">
                  <c:v>41404</c:v>
                </c:pt>
                <c:pt idx="2481">
                  <c:v>41404</c:v>
                </c:pt>
                <c:pt idx="2482">
                  <c:v>41404</c:v>
                </c:pt>
                <c:pt idx="2483">
                  <c:v>41404</c:v>
                </c:pt>
                <c:pt idx="2484">
                  <c:v>41404</c:v>
                </c:pt>
                <c:pt idx="2485">
                  <c:v>41404</c:v>
                </c:pt>
                <c:pt idx="2486">
                  <c:v>41404</c:v>
                </c:pt>
                <c:pt idx="2487">
                  <c:v>41404</c:v>
                </c:pt>
                <c:pt idx="2488">
                  <c:v>41404</c:v>
                </c:pt>
                <c:pt idx="2489">
                  <c:v>41404</c:v>
                </c:pt>
                <c:pt idx="2490">
                  <c:v>41404</c:v>
                </c:pt>
                <c:pt idx="2491">
                  <c:v>41404</c:v>
                </c:pt>
                <c:pt idx="2492">
                  <c:v>41404</c:v>
                </c:pt>
                <c:pt idx="2493">
                  <c:v>41404</c:v>
                </c:pt>
                <c:pt idx="2494">
                  <c:v>41404</c:v>
                </c:pt>
                <c:pt idx="2495">
                  <c:v>41405</c:v>
                </c:pt>
                <c:pt idx="2496">
                  <c:v>41405</c:v>
                </c:pt>
                <c:pt idx="2497">
                  <c:v>41405</c:v>
                </c:pt>
                <c:pt idx="2498">
                  <c:v>41405</c:v>
                </c:pt>
                <c:pt idx="2499">
                  <c:v>41405</c:v>
                </c:pt>
                <c:pt idx="2500">
                  <c:v>41405</c:v>
                </c:pt>
                <c:pt idx="2501">
                  <c:v>41405</c:v>
                </c:pt>
                <c:pt idx="2502">
                  <c:v>41405</c:v>
                </c:pt>
                <c:pt idx="2503">
                  <c:v>41405</c:v>
                </c:pt>
                <c:pt idx="2504">
                  <c:v>41405</c:v>
                </c:pt>
                <c:pt idx="2505">
                  <c:v>41405</c:v>
                </c:pt>
                <c:pt idx="2506">
                  <c:v>41405</c:v>
                </c:pt>
                <c:pt idx="2507">
                  <c:v>41405</c:v>
                </c:pt>
                <c:pt idx="2508">
                  <c:v>41405</c:v>
                </c:pt>
                <c:pt idx="2509">
                  <c:v>41405</c:v>
                </c:pt>
                <c:pt idx="2510">
                  <c:v>41405</c:v>
                </c:pt>
                <c:pt idx="2511">
                  <c:v>41405</c:v>
                </c:pt>
                <c:pt idx="2512">
                  <c:v>41405</c:v>
                </c:pt>
                <c:pt idx="2513">
                  <c:v>41405</c:v>
                </c:pt>
                <c:pt idx="2514">
                  <c:v>41405</c:v>
                </c:pt>
                <c:pt idx="2515">
                  <c:v>41406</c:v>
                </c:pt>
                <c:pt idx="2516">
                  <c:v>41406</c:v>
                </c:pt>
                <c:pt idx="2517">
                  <c:v>41406</c:v>
                </c:pt>
                <c:pt idx="2518">
                  <c:v>41406</c:v>
                </c:pt>
                <c:pt idx="2519">
                  <c:v>41406</c:v>
                </c:pt>
                <c:pt idx="2520">
                  <c:v>41406</c:v>
                </c:pt>
                <c:pt idx="2521">
                  <c:v>41406</c:v>
                </c:pt>
                <c:pt idx="2522">
                  <c:v>41406</c:v>
                </c:pt>
                <c:pt idx="2523">
                  <c:v>41406</c:v>
                </c:pt>
                <c:pt idx="2524">
                  <c:v>41406</c:v>
                </c:pt>
                <c:pt idx="2525">
                  <c:v>41406</c:v>
                </c:pt>
                <c:pt idx="2526">
                  <c:v>41406</c:v>
                </c:pt>
                <c:pt idx="2527">
                  <c:v>41406</c:v>
                </c:pt>
                <c:pt idx="2528">
                  <c:v>41406</c:v>
                </c:pt>
                <c:pt idx="2529">
                  <c:v>41406</c:v>
                </c:pt>
                <c:pt idx="2530">
                  <c:v>41406</c:v>
                </c:pt>
                <c:pt idx="2531">
                  <c:v>41406</c:v>
                </c:pt>
                <c:pt idx="2532">
                  <c:v>41406</c:v>
                </c:pt>
                <c:pt idx="2533">
                  <c:v>41406</c:v>
                </c:pt>
                <c:pt idx="2534">
                  <c:v>41406</c:v>
                </c:pt>
                <c:pt idx="2535">
                  <c:v>41407</c:v>
                </c:pt>
                <c:pt idx="2536">
                  <c:v>41407</c:v>
                </c:pt>
                <c:pt idx="2537">
                  <c:v>41407</c:v>
                </c:pt>
                <c:pt idx="2538">
                  <c:v>41407</c:v>
                </c:pt>
                <c:pt idx="2539">
                  <c:v>41407</c:v>
                </c:pt>
                <c:pt idx="2540">
                  <c:v>41407</c:v>
                </c:pt>
                <c:pt idx="2541">
                  <c:v>41407</c:v>
                </c:pt>
                <c:pt idx="2542">
                  <c:v>41407</c:v>
                </c:pt>
                <c:pt idx="2543">
                  <c:v>41407</c:v>
                </c:pt>
                <c:pt idx="2544">
                  <c:v>41407</c:v>
                </c:pt>
                <c:pt idx="2545">
                  <c:v>41407</c:v>
                </c:pt>
                <c:pt idx="2546">
                  <c:v>41407</c:v>
                </c:pt>
                <c:pt idx="2547">
                  <c:v>41407</c:v>
                </c:pt>
                <c:pt idx="2548">
                  <c:v>41407</c:v>
                </c:pt>
                <c:pt idx="2549">
                  <c:v>41407</c:v>
                </c:pt>
                <c:pt idx="2550">
                  <c:v>41407</c:v>
                </c:pt>
                <c:pt idx="2551">
                  <c:v>41407</c:v>
                </c:pt>
                <c:pt idx="2552">
                  <c:v>41407</c:v>
                </c:pt>
                <c:pt idx="2553">
                  <c:v>41407</c:v>
                </c:pt>
                <c:pt idx="2554">
                  <c:v>41408</c:v>
                </c:pt>
                <c:pt idx="2555">
                  <c:v>41408</c:v>
                </c:pt>
                <c:pt idx="2556">
                  <c:v>41408</c:v>
                </c:pt>
                <c:pt idx="2557">
                  <c:v>41408</c:v>
                </c:pt>
                <c:pt idx="2558">
                  <c:v>41408</c:v>
                </c:pt>
                <c:pt idx="2559">
                  <c:v>41408</c:v>
                </c:pt>
                <c:pt idx="2560">
                  <c:v>41408</c:v>
                </c:pt>
                <c:pt idx="2561">
                  <c:v>41408</c:v>
                </c:pt>
                <c:pt idx="2562">
                  <c:v>41408</c:v>
                </c:pt>
                <c:pt idx="2563">
                  <c:v>41408</c:v>
                </c:pt>
                <c:pt idx="2564">
                  <c:v>41408</c:v>
                </c:pt>
                <c:pt idx="2565">
                  <c:v>41408</c:v>
                </c:pt>
                <c:pt idx="2566">
                  <c:v>41408</c:v>
                </c:pt>
                <c:pt idx="2567">
                  <c:v>41408</c:v>
                </c:pt>
                <c:pt idx="2568">
                  <c:v>41408</c:v>
                </c:pt>
                <c:pt idx="2569">
                  <c:v>41408</c:v>
                </c:pt>
                <c:pt idx="2570">
                  <c:v>41408</c:v>
                </c:pt>
                <c:pt idx="2571">
                  <c:v>41408</c:v>
                </c:pt>
                <c:pt idx="2572">
                  <c:v>41408</c:v>
                </c:pt>
                <c:pt idx="2573">
                  <c:v>41408</c:v>
                </c:pt>
                <c:pt idx="2574">
                  <c:v>41409</c:v>
                </c:pt>
                <c:pt idx="2575">
                  <c:v>41409</c:v>
                </c:pt>
                <c:pt idx="2576">
                  <c:v>41409</c:v>
                </c:pt>
                <c:pt idx="2577">
                  <c:v>41409</c:v>
                </c:pt>
                <c:pt idx="2578">
                  <c:v>41409</c:v>
                </c:pt>
                <c:pt idx="2579">
                  <c:v>41409</c:v>
                </c:pt>
                <c:pt idx="2580">
                  <c:v>41409</c:v>
                </c:pt>
                <c:pt idx="2581">
                  <c:v>41409</c:v>
                </c:pt>
                <c:pt idx="2582">
                  <c:v>41409</c:v>
                </c:pt>
                <c:pt idx="2583">
                  <c:v>41409</c:v>
                </c:pt>
                <c:pt idx="2584">
                  <c:v>41409</c:v>
                </c:pt>
                <c:pt idx="2585">
                  <c:v>41409</c:v>
                </c:pt>
                <c:pt idx="2586">
                  <c:v>41409</c:v>
                </c:pt>
                <c:pt idx="2587">
                  <c:v>41409</c:v>
                </c:pt>
                <c:pt idx="2588">
                  <c:v>41409</c:v>
                </c:pt>
                <c:pt idx="2589">
                  <c:v>41409</c:v>
                </c:pt>
                <c:pt idx="2590">
                  <c:v>41409</c:v>
                </c:pt>
                <c:pt idx="2591">
                  <c:v>41409</c:v>
                </c:pt>
                <c:pt idx="2592">
                  <c:v>41409</c:v>
                </c:pt>
                <c:pt idx="2593">
                  <c:v>41409</c:v>
                </c:pt>
                <c:pt idx="2594">
                  <c:v>41410</c:v>
                </c:pt>
                <c:pt idx="2595">
                  <c:v>41410</c:v>
                </c:pt>
                <c:pt idx="2596">
                  <c:v>41410</c:v>
                </c:pt>
                <c:pt idx="2597">
                  <c:v>41410</c:v>
                </c:pt>
                <c:pt idx="2598">
                  <c:v>41410</c:v>
                </c:pt>
                <c:pt idx="2599">
                  <c:v>41410</c:v>
                </c:pt>
                <c:pt idx="2600">
                  <c:v>41410</c:v>
                </c:pt>
                <c:pt idx="2601">
                  <c:v>41410</c:v>
                </c:pt>
                <c:pt idx="2602">
                  <c:v>41410</c:v>
                </c:pt>
                <c:pt idx="2603">
                  <c:v>41410</c:v>
                </c:pt>
                <c:pt idx="2604">
                  <c:v>41410</c:v>
                </c:pt>
                <c:pt idx="2605">
                  <c:v>41410</c:v>
                </c:pt>
                <c:pt idx="2606">
                  <c:v>41410</c:v>
                </c:pt>
                <c:pt idx="2607">
                  <c:v>41410</c:v>
                </c:pt>
                <c:pt idx="2608">
                  <c:v>41410</c:v>
                </c:pt>
                <c:pt idx="2609">
                  <c:v>41410</c:v>
                </c:pt>
                <c:pt idx="2610">
                  <c:v>41410</c:v>
                </c:pt>
                <c:pt idx="2611">
                  <c:v>41410</c:v>
                </c:pt>
                <c:pt idx="2612">
                  <c:v>41410</c:v>
                </c:pt>
                <c:pt idx="2613">
                  <c:v>41410</c:v>
                </c:pt>
                <c:pt idx="2614">
                  <c:v>41411</c:v>
                </c:pt>
                <c:pt idx="2615">
                  <c:v>41411</c:v>
                </c:pt>
                <c:pt idx="2616">
                  <c:v>41411</c:v>
                </c:pt>
                <c:pt idx="2617">
                  <c:v>41411</c:v>
                </c:pt>
                <c:pt idx="2618">
                  <c:v>41411</c:v>
                </c:pt>
                <c:pt idx="2619">
                  <c:v>41411</c:v>
                </c:pt>
                <c:pt idx="2620">
                  <c:v>41411</c:v>
                </c:pt>
                <c:pt idx="2621">
                  <c:v>41411</c:v>
                </c:pt>
                <c:pt idx="2622">
                  <c:v>41411</c:v>
                </c:pt>
                <c:pt idx="2623">
                  <c:v>41411</c:v>
                </c:pt>
                <c:pt idx="2624">
                  <c:v>41411</c:v>
                </c:pt>
                <c:pt idx="2625">
                  <c:v>41411</c:v>
                </c:pt>
                <c:pt idx="2626">
                  <c:v>41411</c:v>
                </c:pt>
                <c:pt idx="2627">
                  <c:v>41411</c:v>
                </c:pt>
                <c:pt idx="2628">
                  <c:v>41411</c:v>
                </c:pt>
                <c:pt idx="2629">
                  <c:v>41411</c:v>
                </c:pt>
                <c:pt idx="2630">
                  <c:v>41411</c:v>
                </c:pt>
                <c:pt idx="2631">
                  <c:v>41411</c:v>
                </c:pt>
                <c:pt idx="2632">
                  <c:v>41411</c:v>
                </c:pt>
                <c:pt idx="2633">
                  <c:v>41411</c:v>
                </c:pt>
                <c:pt idx="2634">
                  <c:v>41412</c:v>
                </c:pt>
                <c:pt idx="2635">
                  <c:v>41412</c:v>
                </c:pt>
                <c:pt idx="2636">
                  <c:v>41412</c:v>
                </c:pt>
                <c:pt idx="2637">
                  <c:v>41412</c:v>
                </c:pt>
                <c:pt idx="2638">
                  <c:v>41412</c:v>
                </c:pt>
                <c:pt idx="2639">
                  <c:v>41412</c:v>
                </c:pt>
                <c:pt idx="2640">
                  <c:v>41412</c:v>
                </c:pt>
                <c:pt idx="2641">
                  <c:v>41412</c:v>
                </c:pt>
                <c:pt idx="2642">
                  <c:v>41412</c:v>
                </c:pt>
                <c:pt idx="2643">
                  <c:v>41412</c:v>
                </c:pt>
                <c:pt idx="2644">
                  <c:v>41412</c:v>
                </c:pt>
                <c:pt idx="2645">
                  <c:v>41412</c:v>
                </c:pt>
                <c:pt idx="2646">
                  <c:v>41412</c:v>
                </c:pt>
                <c:pt idx="2647">
                  <c:v>41412</c:v>
                </c:pt>
                <c:pt idx="2648">
                  <c:v>41412</c:v>
                </c:pt>
                <c:pt idx="2649">
                  <c:v>41412</c:v>
                </c:pt>
                <c:pt idx="2650">
                  <c:v>41412</c:v>
                </c:pt>
                <c:pt idx="2651">
                  <c:v>41412</c:v>
                </c:pt>
                <c:pt idx="2652">
                  <c:v>41412</c:v>
                </c:pt>
                <c:pt idx="2653">
                  <c:v>41413</c:v>
                </c:pt>
                <c:pt idx="2654">
                  <c:v>41413</c:v>
                </c:pt>
                <c:pt idx="2655">
                  <c:v>41413</c:v>
                </c:pt>
                <c:pt idx="2656">
                  <c:v>41413</c:v>
                </c:pt>
                <c:pt idx="2657">
                  <c:v>41413</c:v>
                </c:pt>
                <c:pt idx="2658">
                  <c:v>41413</c:v>
                </c:pt>
                <c:pt idx="2659">
                  <c:v>41413</c:v>
                </c:pt>
                <c:pt idx="2660">
                  <c:v>41413</c:v>
                </c:pt>
                <c:pt idx="2661">
                  <c:v>41413</c:v>
                </c:pt>
                <c:pt idx="2662">
                  <c:v>41413</c:v>
                </c:pt>
                <c:pt idx="2663">
                  <c:v>41413</c:v>
                </c:pt>
                <c:pt idx="2664">
                  <c:v>41413</c:v>
                </c:pt>
                <c:pt idx="2665">
                  <c:v>41413</c:v>
                </c:pt>
                <c:pt idx="2666">
                  <c:v>41413</c:v>
                </c:pt>
                <c:pt idx="2667">
                  <c:v>41413</c:v>
                </c:pt>
                <c:pt idx="2668">
                  <c:v>41413</c:v>
                </c:pt>
                <c:pt idx="2669">
                  <c:v>41413</c:v>
                </c:pt>
                <c:pt idx="2670">
                  <c:v>41413</c:v>
                </c:pt>
                <c:pt idx="2671">
                  <c:v>41413</c:v>
                </c:pt>
                <c:pt idx="2672">
                  <c:v>41413</c:v>
                </c:pt>
                <c:pt idx="2673">
                  <c:v>41414</c:v>
                </c:pt>
                <c:pt idx="2674">
                  <c:v>41414</c:v>
                </c:pt>
                <c:pt idx="2675">
                  <c:v>41414</c:v>
                </c:pt>
                <c:pt idx="2676">
                  <c:v>41414</c:v>
                </c:pt>
                <c:pt idx="2677">
                  <c:v>41414</c:v>
                </c:pt>
                <c:pt idx="2678">
                  <c:v>41414</c:v>
                </c:pt>
                <c:pt idx="2679">
                  <c:v>41414</c:v>
                </c:pt>
                <c:pt idx="2680">
                  <c:v>41414</c:v>
                </c:pt>
                <c:pt idx="2681">
                  <c:v>41414</c:v>
                </c:pt>
                <c:pt idx="2682">
                  <c:v>41414</c:v>
                </c:pt>
                <c:pt idx="2683">
                  <c:v>41414</c:v>
                </c:pt>
                <c:pt idx="2684">
                  <c:v>41414</c:v>
                </c:pt>
                <c:pt idx="2685">
                  <c:v>41414</c:v>
                </c:pt>
                <c:pt idx="2686">
                  <c:v>41414</c:v>
                </c:pt>
                <c:pt idx="2687">
                  <c:v>41414</c:v>
                </c:pt>
                <c:pt idx="2688">
                  <c:v>41414</c:v>
                </c:pt>
                <c:pt idx="2689">
                  <c:v>41414</c:v>
                </c:pt>
                <c:pt idx="2690">
                  <c:v>41414</c:v>
                </c:pt>
                <c:pt idx="2691">
                  <c:v>41414</c:v>
                </c:pt>
                <c:pt idx="2692">
                  <c:v>41414</c:v>
                </c:pt>
                <c:pt idx="2693">
                  <c:v>41415</c:v>
                </c:pt>
                <c:pt idx="2694">
                  <c:v>41415</c:v>
                </c:pt>
                <c:pt idx="2695">
                  <c:v>41415</c:v>
                </c:pt>
                <c:pt idx="2696">
                  <c:v>41415</c:v>
                </c:pt>
                <c:pt idx="2697">
                  <c:v>41415</c:v>
                </c:pt>
                <c:pt idx="2698">
                  <c:v>41415</c:v>
                </c:pt>
                <c:pt idx="2699">
                  <c:v>41415</c:v>
                </c:pt>
                <c:pt idx="2700">
                  <c:v>41415</c:v>
                </c:pt>
                <c:pt idx="2701">
                  <c:v>41415</c:v>
                </c:pt>
                <c:pt idx="2702">
                  <c:v>41415</c:v>
                </c:pt>
                <c:pt idx="2703">
                  <c:v>41415</c:v>
                </c:pt>
                <c:pt idx="2704">
                  <c:v>41415</c:v>
                </c:pt>
                <c:pt idx="2705">
                  <c:v>41415</c:v>
                </c:pt>
                <c:pt idx="2706">
                  <c:v>41415</c:v>
                </c:pt>
                <c:pt idx="2707">
                  <c:v>41415</c:v>
                </c:pt>
                <c:pt idx="2708">
                  <c:v>41415</c:v>
                </c:pt>
                <c:pt idx="2709">
                  <c:v>41415</c:v>
                </c:pt>
                <c:pt idx="2710">
                  <c:v>41415</c:v>
                </c:pt>
                <c:pt idx="2711">
                  <c:v>41415</c:v>
                </c:pt>
                <c:pt idx="2712">
                  <c:v>41415</c:v>
                </c:pt>
                <c:pt idx="2713">
                  <c:v>41416</c:v>
                </c:pt>
                <c:pt idx="2714">
                  <c:v>41416</c:v>
                </c:pt>
                <c:pt idx="2715">
                  <c:v>41416</c:v>
                </c:pt>
                <c:pt idx="2716">
                  <c:v>41416</c:v>
                </c:pt>
                <c:pt idx="2717">
                  <c:v>41416</c:v>
                </c:pt>
                <c:pt idx="2718">
                  <c:v>41416</c:v>
                </c:pt>
                <c:pt idx="2719">
                  <c:v>41416</c:v>
                </c:pt>
                <c:pt idx="2720">
                  <c:v>41416</c:v>
                </c:pt>
                <c:pt idx="2721">
                  <c:v>41416</c:v>
                </c:pt>
                <c:pt idx="2722">
                  <c:v>41416</c:v>
                </c:pt>
                <c:pt idx="2723">
                  <c:v>41416</c:v>
                </c:pt>
                <c:pt idx="2724">
                  <c:v>41416</c:v>
                </c:pt>
                <c:pt idx="2725">
                  <c:v>41416</c:v>
                </c:pt>
                <c:pt idx="2726">
                  <c:v>41416</c:v>
                </c:pt>
                <c:pt idx="2727">
                  <c:v>41416</c:v>
                </c:pt>
                <c:pt idx="2728">
                  <c:v>41416</c:v>
                </c:pt>
                <c:pt idx="2729">
                  <c:v>41416</c:v>
                </c:pt>
                <c:pt idx="2730">
                  <c:v>41416</c:v>
                </c:pt>
                <c:pt idx="2731">
                  <c:v>41416</c:v>
                </c:pt>
                <c:pt idx="2732">
                  <c:v>41416</c:v>
                </c:pt>
                <c:pt idx="2733">
                  <c:v>41417</c:v>
                </c:pt>
                <c:pt idx="2734">
                  <c:v>41417</c:v>
                </c:pt>
                <c:pt idx="2735">
                  <c:v>41417</c:v>
                </c:pt>
                <c:pt idx="2736">
                  <c:v>41417</c:v>
                </c:pt>
                <c:pt idx="2737">
                  <c:v>41417</c:v>
                </c:pt>
                <c:pt idx="2738">
                  <c:v>41417</c:v>
                </c:pt>
                <c:pt idx="2739">
                  <c:v>41417</c:v>
                </c:pt>
                <c:pt idx="2740">
                  <c:v>41417</c:v>
                </c:pt>
                <c:pt idx="2741">
                  <c:v>41417</c:v>
                </c:pt>
                <c:pt idx="2742">
                  <c:v>41417</c:v>
                </c:pt>
                <c:pt idx="2743">
                  <c:v>41417</c:v>
                </c:pt>
                <c:pt idx="2744">
                  <c:v>41417</c:v>
                </c:pt>
                <c:pt idx="2745">
                  <c:v>41417</c:v>
                </c:pt>
                <c:pt idx="2746">
                  <c:v>41417</c:v>
                </c:pt>
                <c:pt idx="2747">
                  <c:v>41417</c:v>
                </c:pt>
                <c:pt idx="2748">
                  <c:v>41417</c:v>
                </c:pt>
                <c:pt idx="2749">
                  <c:v>41417</c:v>
                </c:pt>
                <c:pt idx="2750">
                  <c:v>41417</c:v>
                </c:pt>
                <c:pt idx="2751">
                  <c:v>41417</c:v>
                </c:pt>
                <c:pt idx="2752">
                  <c:v>41418</c:v>
                </c:pt>
                <c:pt idx="2753">
                  <c:v>41418</c:v>
                </c:pt>
                <c:pt idx="2754">
                  <c:v>41418</c:v>
                </c:pt>
                <c:pt idx="2755">
                  <c:v>41418</c:v>
                </c:pt>
                <c:pt idx="2756">
                  <c:v>41418</c:v>
                </c:pt>
                <c:pt idx="2757">
                  <c:v>41418</c:v>
                </c:pt>
                <c:pt idx="2758">
                  <c:v>41418</c:v>
                </c:pt>
                <c:pt idx="2759">
                  <c:v>41418</c:v>
                </c:pt>
                <c:pt idx="2760">
                  <c:v>41418</c:v>
                </c:pt>
                <c:pt idx="2761">
                  <c:v>41418</c:v>
                </c:pt>
                <c:pt idx="2762">
                  <c:v>41418</c:v>
                </c:pt>
                <c:pt idx="2763">
                  <c:v>41418</c:v>
                </c:pt>
                <c:pt idx="2764">
                  <c:v>41418</c:v>
                </c:pt>
                <c:pt idx="2765">
                  <c:v>41418</c:v>
                </c:pt>
                <c:pt idx="2766">
                  <c:v>41418</c:v>
                </c:pt>
                <c:pt idx="2767">
                  <c:v>41418</c:v>
                </c:pt>
                <c:pt idx="2768">
                  <c:v>41418</c:v>
                </c:pt>
                <c:pt idx="2769">
                  <c:v>41418</c:v>
                </c:pt>
                <c:pt idx="2770">
                  <c:v>41418</c:v>
                </c:pt>
                <c:pt idx="2771">
                  <c:v>41418</c:v>
                </c:pt>
                <c:pt idx="2772">
                  <c:v>41419</c:v>
                </c:pt>
                <c:pt idx="2773">
                  <c:v>41419</c:v>
                </c:pt>
                <c:pt idx="2774">
                  <c:v>41419</c:v>
                </c:pt>
                <c:pt idx="2775">
                  <c:v>41419</c:v>
                </c:pt>
                <c:pt idx="2776">
                  <c:v>41419</c:v>
                </c:pt>
                <c:pt idx="2777">
                  <c:v>41419</c:v>
                </c:pt>
                <c:pt idx="2778">
                  <c:v>41419</c:v>
                </c:pt>
                <c:pt idx="2779">
                  <c:v>41419</c:v>
                </c:pt>
                <c:pt idx="2780">
                  <c:v>41419</c:v>
                </c:pt>
                <c:pt idx="2781">
                  <c:v>41419</c:v>
                </c:pt>
                <c:pt idx="2782">
                  <c:v>41419</c:v>
                </c:pt>
                <c:pt idx="2783">
                  <c:v>41419</c:v>
                </c:pt>
                <c:pt idx="2784">
                  <c:v>41419</c:v>
                </c:pt>
                <c:pt idx="2785">
                  <c:v>41419</c:v>
                </c:pt>
                <c:pt idx="2786">
                  <c:v>41419</c:v>
                </c:pt>
                <c:pt idx="2787">
                  <c:v>41419</c:v>
                </c:pt>
                <c:pt idx="2788">
                  <c:v>41419</c:v>
                </c:pt>
                <c:pt idx="2789">
                  <c:v>41419</c:v>
                </c:pt>
                <c:pt idx="2790">
                  <c:v>41419</c:v>
                </c:pt>
                <c:pt idx="2791">
                  <c:v>41419</c:v>
                </c:pt>
                <c:pt idx="2792">
                  <c:v>41420</c:v>
                </c:pt>
                <c:pt idx="2793">
                  <c:v>41420</c:v>
                </c:pt>
                <c:pt idx="2794">
                  <c:v>41420</c:v>
                </c:pt>
                <c:pt idx="2795">
                  <c:v>41420</c:v>
                </c:pt>
                <c:pt idx="2796">
                  <c:v>41420</c:v>
                </c:pt>
                <c:pt idx="2797">
                  <c:v>41420</c:v>
                </c:pt>
                <c:pt idx="2798">
                  <c:v>41420</c:v>
                </c:pt>
                <c:pt idx="2799">
                  <c:v>41420</c:v>
                </c:pt>
                <c:pt idx="2800">
                  <c:v>41420</c:v>
                </c:pt>
                <c:pt idx="2801">
                  <c:v>41420</c:v>
                </c:pt>
                <c:pt idx="2802">
                  <c:v>41420</c:v>
                </c:pt>
                <c:pt idx="2803">
                  <c:v>41420</c:v>
                </c:pt>
                <c:pt idx="2804">
                  <c:v>41420</c:v>
                </c:pt>
                <c:pt idx="2805">
                  <c:v>41420</c:v>
                </c:pt>
                <c:pt idx="2806">
                  <c:v>41420</c:v>
                </c:pt>
                <c:pt idx="2807">
                  <c:v>41420</c:v>
                </c:pt>
                <c:pt idx="2808">
                  <c:v>41420</c:v>
                </c:pt>
                <c:pt idx="2809">
                  <c:v>41420</c:v>
                </c:pt>
                <c:pt idx="2810">
                  <c:v>41420</c:v>
                </c:pt>
                <c:pt idx="2811">
                  <c:v>41420</c:v>
                </c:pt>
                <c:pt idx="2812">
                  <c:v>41421</c:v>
                </c:pt>
                <c:pt idx="2813">
                  <c:v>41421</c:v>
                </c:pt>
                <c:pt idx="2814">
                  <c:v>41421</c:v>
                </c:pt>
                <c:pt idx="2815">
                  <c:v>41421</c:v>
                </c:pt>
                <c:pt idx="2816">
                  <c:v>41421</c:v>
                </c:pt>
                <c:pt idx="2817">
                  <c:v>41421</c:v>
                </c:pt>
                <c:pt idx="2818">
                  <c:v>41421</c:v>
                </c:pt>
                <c:pt idx="2819">
                  <c:v>41421</c:v>
                </c:pt>
                <c:pt idx="2820">
                  <c:v>41421</c:v>
                </c:pt>
                <c:pt idx="2821">
                  <c:v>41421</c:v>
                </c:pt>
                <c:pt idx="2822">
                  <c:v>41421</c:v>
                </c:pt>
                <c:pt idx="2823">
                  <c:v>41421</c:v>
                </c:pt>
                <c:pt idx="2824">
                  <c:v>41421</c:v>
                </c:pt>
                <c:pt idx="2825">
                  <c:v>41421</c:v>
                </c:pt>
                <c:pt idx="2826">
                  <c:v>41421</c:v>
                </c:pt>
                <c:pt idx="2827">
                  <c:v>41421</c:v>
                </c:pt>
                <c:pt idx="2828">
                  <c:v>41422</c:v>
                </c:pt>
                <c:pt idx="2829">
                  <c:v>41422</c:v>
                </c:pt>
                <c:pt idx="2830">
                  <c:v>41422</c:v>
                </c:pt>
                <c:pt idx="2831">
                  <c:v>41422</c:v>
                </c:pt>
                <c:pt idx="2832">
                  <c:v>41422</c:v>
                </c:pt>
                <c:pt idx="2833">
                  <c:v>41422</c:v>
                </c:pt>
                <c:pt idx="2834">
                  <c:v>41422</c:v>
                </c:pt>
                <c:pt idx="2835">
                  <c:v>41422</c:v>
                </c:pt>
                <c:pt idx="2836">
                  <c:v>41422</c:v>
                </c:pt>
                <c:pt idx="2837">
                  <c:v>41422</c:v>
                </c:pt>
                <c:pt idx="2838">
                  <c:v>41422</c:v>
                </c:pt>
                <c:pt idx="2839">
                  <c:v>41422</c:v>
                </c:pt>
                <c:pt idx="2840">
                  <c:v>41422</c:v>
                </c:pt>
                <c:pt idx="2841">
                  <c:v>41422</c:v>
                </c:pt>
                <c:pt idx="2842">
                  <c:v>41422</c:v>
                </c:pt>
                <c:pt idx="2843">
                  <c:v>41422</c:v>
                </c:pt>
                <c:pt idx="2844">
                  <c:v>41422</c:v>
                </c:pt>
                <c:pt idx="2845">
                  <c:v>41422</c:v>
                </c:pt>
                <c:pt idx="2846">
                  <c:v>41422</c:v>
                </c:pt>
                <c:pt idx="2847">
                  <c:v>41422</c:v>
                </c:pt>
                <c:pt idx="2848">
                  <c:v>41423</c:v>
                </c:pt>
                <c:pt idx="2849">
                  <c:v>41423</c:v>
                </c:pt>
                <c:pt idx="2850">
                  <c:v>41423</c:v>
                </c:pt>
                <c:pt idx="2851">
                  <c:v>41423</c:v>
                </c:pt>
                <c:pt idx="2852">
                  <c:v>41423</c:v>
                </c:pt>
                <c:pt idx="2853">
                  <c:v>41423</c:v>
                </c:pt>
                <c:pt idx="2854">
                  <c:v>41423</c:v>
                </c:pt>
                <c:pt idx="2855">
                  <c:v>41423</c:v>
                </c:pt>
                <c:pt idx="2856">
                  <c:v>41423</c:v>
                </c:pt>
                <c:pt idx="2857">
                  <c:v>41423</c:v>
                </c:pt>
                <c:pt idx="2858">
                  <c:v>41423</c:v>
                </c:pt>
                <c:pt idx="2859">
                  <c:v>41423</c:v>
                </c:pt>
                <c:pt idx="2860">
                  <c:v>41423</c:v>
                </c:pt>
                <c:pt idx="2861">
                  <c:v>41423</c:v>
                </c:pt>
                <c:pt idx="2862">
                  <c:v>41423</c:v>
                </c:pt>
                <c:pt idx="2863">
                  <c:v>41423</c:v>
                </c:pt>
                <c:pt idx="2864">
                  <c:v>41423</c:v>
                </c:pt>
                <c:pt idx="2865">
                  <c:v>41423</c:v>
                </c:pt>
                <c:pt idx="2866">
                  <c:v>41423</c:v>
                </c:pt>
                <c:pt idx="2867">
                  <c:v>41423</c:v>
                </c:pt>
                <c:pt idx="2868">
                  <c:v>41424</c:v>
                </c:pt>
                <c:pt idx="2869">
                  <c:v>41424</c:v>
                </c:pt>
                <c:pt idx="2870">
                  <c:v>41424</c:v>
                </c:pt>
                <c:pt idx="2871">
                  <c:v>41424</c:v>
                </c:pt>
                <c:pt idx="2872">
                  <c:v>41424</c:v>
                </c:pt>
                <c:pt idx="2873">
                  <c:v>41424</c:v>
                </c:pt>
                <c:pt idx="2874">
                  <c:v>41424</c:v>
                </c:pt>
                <c:pt idx="2875">
                  <c:v>41424</c:v>
                </c:pt>
                <c:pt idx="2876">
                  <c:v>41424</c:v>
                </c:pt>
                <c:pt idx="2877">
                  <c:v>41424</c:v>
                </c:pt>
                <c:pt idx="2878">
                  <c:v>41424</c:v>
                </c:pt>
                <c:pt idx="2879">
                  <c:v>41424</c:v>
                </c:pt>
                <c:pt idx="2880">
                  <c:v>41424</c:v>
                </c:pt>
                <c:pt idx="2881">
                  <c:v>41424</c:v>
                </c:pt>
                <c:pt idx="2882">
                  <c:v>41424</c:v>
                </c:pt>
                <c:pt idx="2883">
                  <c:v>41424</c:v>
                </c:pt>
                <c:pt idx="2884">
                  <c:v>41424</c:v>
                </c:pt>
                <c:pt idx="2885">
                  <c:v>41424</c:v>
                </c:pt>
                <c:pt idx="2886">
                  <c:v>41424</c:v>
                </c:pt>
                <c:pt idx="2887">
                  <c:v>41424</c:v>
                </c:pt>
                <c:pt idx="2888">
                  <c:v>41425</c:v>
                </c:pt>
                <c:pt idx="2889">
                  <c:v>41425</c:v>
                </c:pt>
                <c:pt idx="2890">
                  <c:v>41425</c:v>
                </c:pt>
                <c:pt idx="2891">
                  <c:v>41425</c:v>
                </c:pt>
                <c:pt idx="2892">
                  <c:v>41425</c:v>
                </c:pt>
                <c:pt idx="2893">
                  <c:v>41425</c:v>
                </c:pt>
                <c:pt idx="2894">
                  <c:v>41425</c:v>
                </c:pt>
                <c:pt idx="2895">
                  <c:v>41425</c:v>
                </c:pt>
                <c:pt idx="2896">
                  <c:v>41425</c:v>
                </c:pt>
                <c:pt idx="2897">
                  <c:v>41425</c:v>
                </c:pt>
                <c:pt idx="2898">
                  <c:v>41425</c:v>
                </c:pt>
                <c:pt idx="2899">
                  <c:v>41425</c:v>
                </c:pt>
                <c:pt idx="2900">
                  <c:v>41425</c:v>
                </c:pt>
                <c:pt idx="2901">
                  <c:v>41425</c:v>
                </c:pt>
                <c:pt idx="2902">
                  <c:v>41425</c:v>
                </c:pt>
                <c:pt idx="2903">
                  <c:v>41425</c:v>
                </c:pt>
                <c:pt idx="2904">
                  <c:v>41425</c:v>
                </c:pt>
                <c:pt idx="2905">
                  <c:v>41425</c:v>
                </c:pt>
                <c:pt idx="2906">
                  <c:v>41425</c:v>
                </c:pt>
                <c:pt idx="2907">
                  <c:v>41425</c:v>
                </c:pt>
                <c:pt idx="2908">
                  <c:v>41426</c:v>
                </c:pt>
                <c:pt idx="2909">
                  <c:v>41426</c:v>
                </c:pt>
                <c:pt idx="2910">
                  <c:v>41426</c:v>
                </c:pt>
                <c:pt idx="2911">
                  <c:v>41426</c:v>
                </c:pt>
                <c:pt idx="2912">
                  <c:v>41426</c:v>
                </c:pt>
                <c:pt idx="2913">
                  <c:v>41426</c:v>
                </c:pt>
                <c:pt idx="2914">
                  <c:v>41426</c:v>
                </c:pt>
                <c:pt idx="2915">
                  <c:v>41426</c:v>
                </c:pt>
                <c:pt idx="2916">
                  <c:v>41426</c:v>
                </c:pt>
                <c:pt idx="2917">
                  <c:v>41426</c:v>
                </c:pt>
                <c:pt idx="2918">
                  <c:v>41426</c:v>
                </c:pt>
                <c:pt idx="2919">
                  <c:v>41426</c:v>
                </c:pt>
                <c:pt idx="2920">
                  <c:v>41426</c:v>
                </c:pt>
                <c:pt idx="2921">
                  <c:v>41426</c:v>
                </c:pt>
                <c:pt idx="2922">
                  <c:v>41426</c:v>
                </c:pt>
                <c:pt idx="2923">
                  <c:v>41426</c:v>
                </c:pt>
                <c:pt idx="2924">
                  <c:v>41426</c:v>
                </c:pt>
                <c:pt idx="2925">
                  <c:v>41426</c:v>
                </c:pt>
                <c:pt idx="2926">
                  <c:v>41426</c:v>
                </c:pt>
                <c:pt idx="2927">
                  <c:v>41427</c:v>
                </c:pt>
                <c:pt idx="2928">
                  <c:v>41427</c:v>
                </c:pt>
                <c:pt idx="2929">
                  <c:v>41427</c:v>
                </c:pt>
                <c:pt idx="2930">
                  <c:v>41427</c:v>
                </c:pt>
                <c:pt idx="2931">
                  <c:v>41427</c:v>
                </c:pt>
                <c:pt idx="2932">
                  <c:v>41427</c:v>
                </c:pt>
                <c:pt idx="2933">
                  <c:v>41427</c:v>
                </c:pt>
                <c:pt idx="2934">
                  <c:v>41427</c:v>
                </c:pt>
                <c:pt idx="2935">
                  <c:v>41427</c:v>
                </c:pt>
                <c:pt idx="2936">
                  <c:v>41427</c:v>
                </c:pt>
                <c:pt idx="2937">
                  <c:v>41427</c:v>
                </c:pt>
                <c:pt idx="2938">
                  <c:v>41427</c:v>
                </c:pt>
                <c:pt idx="2939">
                  <c:v>41427</c:v>
                </c:pt>
                <c:pt idx="2940">
                  <c:v>41427</c:v>
                </c:pt>
                <c:pt idx="2941">
                  <c:v>41427</c:v>
                </c:pt>
                <c:pt idx="2942">
                  <c:v>41427</c:v>
                </c:pt>
                <c:pt idx="2943">
                  <c:v>41427</c:v>
                </c:pt>
                <c:pt idx="2944">
                  <c:v>41427</c:v>
                </c:pt>
                <c:pt idx="2945">
                  <c:v>41427</c:v>
                </c:pt>
                <c:pt idx="2946">
                  <c:v>41427</c:v>
                </c:pt>
                <c:pt idx="2947">
                  <c:v>41428</c:v>
                </c:pt>
                <c:pt idx="2948">
                  <c:v>41428</c:v>
                </c:pt>
                <c:pt idx="2949">
                  <c:v>41428</c:v>
                </c:pt>
                <c:pt idx="2950">
                  <c:v>41428</c:v>
                </c:pt>
                <c:pt idx="2951">
                  <c:v>41428</c:v>
                </c:pt>
                <c:pt idx="2952">
                  <c:v>41428</c:v>
                </c:pt>
                <c:pt idx="2953">
                  <c:v>41428</c:v>
                </c:pt>
                <c:pt idx="2954">
                  <c:v>41428</c:v>
                </c:pt>
                <c:pt idx="2955">
                  <c:v>41428</c:v>
                </c:pt>
                <c:pt idx="2956">
                  <c:v>41428</c:v>
                </c:pt>
                <c:pt idx="2957">
                  <c:v>41428</c:v>
                </c:pt>
                <c:pt idx="2958">
                  <c:v>41428</c:v>
                </c:pt>
                <c:pt idx="2959">
                  <c:v>41428</c:v>
                </c:pt>
                <c:pt idx="2960">
                  <c:v>41428</c:v>
                </c:pt>
                <c:pt idx="2961">
                  <c:v>41428</c:v>
                </c:pt>
                <c:pt idx="2962">
                  <c:v>41428</c:v>
                </c:pt>
                <c:pt idx="2963">
                  <c:v>41428</c:v>
                </c:pt>
                <c:pt idx="2964">
                  <c:v>41428</c:v>
                </c:pt>
                <c:pt idx="2965">
                  <c:v>41428</c:v>
                </c:pt>
                <c:pt idx="2966">
                  <c:v>41428</c:v>
                </c:pt>
                <c:pt idx="2967">
                  <c:v>41429</c:v>
                </c:pt>
                <c:pt idx="2968">
                  <c:v>41429</c:v>
                </c:pt>
                <c:pt idx="2969">
                  <c:v>41429</c:v>
                </c:pt>
                <c:pt idx="2970">
                  <c:v>41429</c:v>
                </c:pt>
                <c:pt idx="2971">
                  <c:v>41429</c:v>
                </c:pt>
                <c:pt idx="2972">
                  <c:v>41429</c:v>
                </c:pt>
                <c:pt idx="2973">
                  <c:v>41429</c:v>
                </c:pt>
                <c:pt idx="2974">
                  <c:v>41429</c:v>
                </c:pt>
                <c:pt idx="2975">
                  <c:v>41429</c:v>
                </c:pt>
                <c:pt idx="2976">
                  <c:v>41429</c:v>
                </c:pt>
                <c:pt idx="2977">
                  <c:v>41429</c:v>
                </c:pt>
                <c:pt idx="2978">
                  <c:v>41429</c:v>
                </c:pt>
                <c:pt idx="2979">
                  <c:v>41429</c:v>
                </c:pt>
                <c:pt idx="2980">
                  <c:v>41429</c:v>
                </c:pt>
                <c:pt idx="2981">
                  <c:v>41429</c:v>
                </c:pt>
                <c:pt idx="2982">
                  <c:v>41429</c:v>
                </c:pt>
                <c:pt idx="2983">
                  <c:v>41429</c:v>
                </c:pt>
                <c:pt idx="2984">
                  <c:v>41429</c:v>
                </c:pt>
                <c:pt idx="2985">
                  <c:v>41429</c:v>
                </c:pt>
                <c:pt idx="2986">
                  <c:v>41429</c:v>
                </c:pt>
                <c:pt idx="2987">
                  <c:v>41430</c:v>
                </c:pt>
                <c:pt idx="2988">
                  <c:v>41430</c:v>
                </c:pt>
                <c:pt idx="2989">
                  <c:v>41430</c:v>
                </c:pt>
                <c:pt idx="2990">
                  <c:v>41430</c:v>
                </c:pt>
                <c:pt idx="2991">
                  <c:v>41430</c:v>
                </c:pt>
                <c:pt idx="2992">
                  <c:v>41430</c:v>
                </c:pt>
                <c:pt idx="2993">
                  <c:v>41430</c:v>
                </c:pt>
                <c:pt idx="2994">
                  <c:v>41430</c:v>
                </c:pt>
                <c:pt idx="2995">
                  <c:v>41430</c:v>
                </c:pt>
                <c:pt idx="2996">
                  <c:v>41430</c:v>
                </c:pt>
                <c:pt idx="2997">
                  <c:v>41430</c:v>
                </c:pt>
                <c:pt idx="2998">
                  <c:v>41430</c:v>
                </c:pt>
                <c:pt idx="2999">
                  <c:v>41430</c:v>
                </c:pt>
                <c:pt idx="3000">
                  <c:v>41430</c:v>
                </c:pt>
                <c:pt idx="3001">
                  <c:v>41430</c:v>
                </c:pt>
                <c:pt idx="3002">
                  <c:v>41430</c:v>
                </c:pt>
                <c:pt idx="3003">
                  <c:v>41430</c:v>
                </c:pt>
                <c:pt idx="3004">
                  <c:v>41430</c:v>
                </c:pt>
                <c:pt idx="3005">
                  <c:v>41430</c:v>
                </c:pt>
                <c:pt idx="3006">
                  <c:v>41431</c:v>
                </c:pt>
                <c:pt idx="3007">
                  <c:v>41431</c:v>
                </c:pt>
                <c:pt idx="3008">
                  <c:v>41431</c:v>
                </c:pt>
                <c:pt idx="3009">
                  <c:v>41431</c:v>
                </c:pt>
                <c:pt idx="3010">
                  <c:v>41431</c:v>
                </c:pt>
                <c:pt idx="3011">
                  <c:v>41431</c:v>
                </c:pt>
                <c:pt idx="3012">
                  <c:v>41431</c:v>
                </c:pt>
                <c:pt idx="3013">
                  <c:v>41431</c:v>
                </c:pt>
                <c:pt idx="3014">
                  <c:v>41431</c:v>
                </c:pt>
                <c:pt idx="3015">
                  <c:v>41431</c:v>
                </c:pt>
                <c:pt idx="3016">
                  <c:v>41431</c:v>
                </c:pt>
                <c:pt idx="3017">
                  <c:v>41431</c:v>
                </c:pt>
                <c:pt idx="3018">
                  <c:v>41431</c:v>
                </c:pt>
                <c:pt idx="3019">
                  <c:v>41431</c:v>
                </c:pt>
                <c:pt idx="3020">
                  <c:v>41431</c:v>
                </c:pt>
                <c:pt idx="3021">
                  <c:v>41431</c:v>
                </c:pt>
                <c:pt idx="3022">
                  <c:v>41431</c:v>
                </c:pt>
                <c:pt idx="3023">
                  <c:v>41431</c:v>
                </c:pt>
                <c:pt idx="3024">
                  <c:v>41431</c:v>
                </c:pt>
                <c:pt idx="3025">
                  <c:v>41431</c:v>
                </c:pt>
                <c:pt idx="3026">
                  <c:v>41432</c:v>
                </c:pt>
                <c:pt idx="3027">
                  <c:v>41432</c:v>
                </c:pt>
                <c:pt idx="3028">
                  <c:v>41432</c:v>
                </c:pt>
                <c:pt idx="3029">
                  <c:v>41432</c:v>
                </c:pt>
                <c:pt idx="3030">
                  <c:v>41432</c:v>
                </c:pt>
                <c:pt idx="3031">
                  <c:v>41432</c:v>
                </c:pt>
                <c:pt idx="3032">
                  <c:v>41432</c:v>
                </c:pt>
                <c:pt idx="3033">
                  <c:v>41432</c:v>
                </c:pt>
                <c:pt idx="3034">
                  <c:v>41432</c:v>
                </c:pt>
                <c:pt idx="3035">
                  <c:v>41432</c:v>
                </c:pt>
                <c:pt idx="3036">
                  <c:v>41432</c:v>
                </c:pt>
                <c:pt idx="3037">
                  <c:v>41432</c:v>
                </c:pt>
                <c:pt idx="3038">
                  <c:v>41432</c:v>
                </c:pt>
                <c:pt idx="3039">
                  <c:v>41432</c:v>
                </c:pt>
                <c:pt idx="3040">
                  <c:v>41432</c:v>
                </c:pt>
                <c:pt idx="3041">
                  <c:v>41432</c:v>
                </c:pt>
                <c:pt idx="3042">
                  <c:v>41432</c:v>
                </c:pt>
                <c:pt idx="3043">
                  <c:v>41432</c:v>
                </c:pt>
                <c:pt idx="3044">
                  <c:v>41432</c:v>
                </c:pt>
                <c:pt idx="3045">
                  <c:v>41432</c:v>
                </c:pt>
                <c:pt idx="3046">
                  <c:v>41433</c:v>
                </c:pt>
                <c:pt idx="3047">
                  <c:v>41433</c:v>
                </c:pt>
                <c:pt idx="3048">
                  <c:v>41433</c:v>
                </c:pt>
                <c:pt idx="3049">
                  <c:v>41433</c:v>
                </c:pt>
                <c:pt idx="3050">
                  <c:v>41433</c:v>
                </c:pt>
                <c:pt idx="3051">
                  <c:v>41433</c:v>
                </c:pt>
                <c:pt idx="3052">
                  <c:v>41433</c:v>
                </c:pt>
                <c:pt idx="3053">
                  <c:v>41433</c:v>
                </c:pt>
                <c:pt idx="3054">
                  <c:v>41433</c:v>
                </c:pt>
                <c:pt idx="3055">
                  <c:v>41433</c:v>
                </c:pt>
                <c:pt idx="3056">
                  <c:v>41433</c:v>
                </c:pt>
                <c:pt idx="3057">
                  <c:v>41433</c:v>
                </c:pt>
                <c:pt idx="3058">
                  <c:v>41433</c:v>
                </c:pt>
                <c:pt idx="3059">
                  <c:v>41433</c:v>
                </c:pt>
                <c:pt idx="3060">
                  <c:v>41433</c:v>
                </c:pt>
                <c:pt idx="3061">
                  <c:v>41433</c:v>
                </c:pt>
                <c:pt idx="3062">
                  <c:v>41433</c:v>
                </c:pt>
                <c:pt idx="3063">
                  <c:v>41433</c:v>
                </c:pt>
                <c:pt idx="3064">
                  <c:v>41433</c:v>
                </c:pt>
                <c:pt idx="3065">
                  <c:v>41433</c:v>
                </c:pt>
                <c:pt idx="3066">
                  <c:v>41434</c:v>
                </c:pt>
                <c:pt idx="3067">
                  <c:v>41434</c:v>
                </c:pt>
                <c:pt idx="3068">
                  <c:v>41434</c:v>
                </c:pt>
                <c:pt idx="3069">
                  <c:v>41434</c:v>
                </c:pt>
                <c:pt idx="3070">
                  <c:v>41434</c:v>
                </c:pt>
                <c:pt idx="3071">
                  <c:v>41434</c:v>
                </c:pt>
                <c:pt idx="3072">
                  <c:v>41434</c:v>
                </c:pt>
                <c:pt idx="3073">
                  <c:v>41434</c:v>
                </c:pt>
                <c:pt idx="3074">
                  <c:v>41434</c:v>
                </c:pt>
                <c:pt idx="3075">
                  <c:v>41434</c:v>
                </c:pt>
                <c:pt idx="3076">
                  <c:v>41434</c:v>
                </c:pt>
                <c:pt idx="3077">
                  <c:v>41434</c:v>
                </c:pt>
                <c:pt idx="3078">
                  <c:v>41434</c:v>
                </c:pt>
                <c:pt idx="3079">
                  <c:v>41434</c:v>
                </c:pt>
                <c:pt idx="3080">
                  <c:v>41434</c:v>
                </c:pt>
                <c:pt idx="3081">
                  <c:v>41434</c:v>
                </c:pt>
                <c:pt idx="3082">
                  <c:v>41434</c:v>
                </c:pt>
                <c:pt idx="3083">
                  <c:v>41434</c:v>
                </c:pt>
                <c:pt idx="3084">
                  <c:v>41434</c:v>
                </c:pt>
                <c:pt idx="3085">
                  <c:v>41434</c:v>
                </c:pt>
                <c:pt idx="3086">
                  <c:v>41435</c:v>
                </c:pt>
                <c:pt idx="3087">
                  <c:v>41435</c:v>
                </c:pt>
                <c:pt idx="3088">
                  <c:v>41435</c:v>
                </c:pt>
                <c:pt idx="3089">
                  <c:v>41435</c:v>
                </c:pt>
                <c:pt idx="3090">
                  <c:v>41435</c:v>
                </c:pt>
                <c:pt idx="3091">
                  <c:v>41435</c:v>
                </c:pt>
                <c:pt idx="3092">
                  <c:v>41435</c:v>
                </c:pt>
                <c:pt idx="3093">
                  <c:v>41435</c:v>
                </c:pt>
                <c:pt idx="3094">
                  <c:v>41435</c:v>
                </c:pt>
                <c:pt idx="3095">
                  <c:v>41435</c:v>
                </c:pt>
                <c:pt idx="3096">
                  <c:v>41435</c:v>
                </c:pt>
                <c:pt idx="3097">
                  <c:v>41435</c:v>
                </c:pt>
                <c:pt idx="3098">
                  <c:v>41435</c:v>
                </c:pt>
                <c:pt idx="3099">
                  <c:v>41435</c:v>
                </c:pt>
                <c:pt idx="3100">
                  <c:v>41435</c:v>
                </c:pt>
                <c:pt idx="3101">
                  <c:v>41435</c:v>
                </c:pt>
                <c:pt idx="3102">
                  <c:v>41435</c:v>
                </c:pt>
                <c:pt idx="3103">
                  <c:v>41435</c:v>
                </c:pt>
                <c:pt idx="3104">
                  <c:v>41435</c:v>
                </c:pt>
                <c:pt idx="3105">
                  <c:v>41436</c:v>
                </c:pt>
                <c:pt idx="3106">
                  <c:v>41436</c:v>
                </c:pt>
                <c:pt idx="3107">
                  <c:v>41436</c:v>
                </c:pt>
                <c:pt idx="3108">
                  <c:v>41436</c:v>
                </c:pt>
                <c:pt idx="3109">
                  <c:v>41436</c:v>
                </c:pt>
                <c:pt idx="3110">
                  <c:v>41436</c:v>
                </c:pt>
                <c:pt idx="3111">
                  <c:v>41436</c:v>
                </c:pt>
                <c:pt idx="3112">
                  <c:v>41436</c:v>
                </c:pt>
                <c:pt idx="3113">
                  <c:v>41436</c:v>
                </c:pt>
                <c:pt idx="3114">
                  <c:v>41436</c:v>
                </c:pt>
                <c:pt idx="3115">
                  <c:v>41436</c:v>
                </c:pt>
                <c:pt idx="3116">
                  <c:v>41436</c:v>
                </c:pt>
                <c:pt idx="3117">
                  <c:v>41436</c:v>
                </c:pt>
                <c:pt idx="3118">
                  <c:v>41436</c:v>
                </c:pt>
                <c:pt idx="3119">
                  <c:v>41436</c:v>
                </c:pt>
                <c:pt idx="3120">
                  <c:v>41436</c:v>
                </c:pt>
                <c:pt idx="3121">
                  <c:v>41436</c:v>
                </c:pt>
                <c:pt idx="3122">
                  <c:v>41436</c:v>
                </c:pt>
                <c:pt idx="3123">
                  <c:v>41436</c:v>
                </c:pt>
                <c:pt idx="3124">
                  <c:v>41436</c:v>
                </c:pt>
                <c:pt idx="3125">
                  <c:v>41437</c:v>
                </c:pt>
                <c:pt idx="3126">
                  <c:v>41437</c:v>
                </c:pt>
                <c:pt idx="3127">
                  <c:v>41437</c:v>
                </c:pt>
                <c:pt idx="3128">
                  <c:v>41437</c:v>
                </c:pt>
                <c:pt idx="3129">
                  <c:v>41437</c:v>
                </c:pt>
                <c:pt idx="3130">
                  <c:v>41437</c:v>
                </c:pt>
                <c:pt idx="3131">
                  <c:v>41437</c:v>
                </c:pt>
                <c:pt idx="3132">
                  <c:v>41437</c:v>
                </c:pt>
                <c:pt idx="3133">
                  <c:v>41437</c:v>
                </c:pt>
                <c:pt idx="3134">
                  <c:v>41437</c:v>
                </c:pt>
                <c:pt idx="3135">
                  <c:v>41437</c:v>
                </c:pt>
                <c:pt idx="3136">
                  <c:v>41437</c:v>
                </c:pt>
                <c:pt idx="3137">
                  <c:v>41437</c:v>
                </c:pt>
                <c:pt idx="3138">
                  <c:v>41437</c:v>
                </c:pt>
                <c:pt idx="3139">
                  <c:v>41437</c:v>
                </c:pt>
                <c:pt idx="3140">
                  <c:v>41437</c:v>
                </c:pt>
                <c:pt idx="3141">
                  <c:v>41437</c:v>
                </c:pt>
                <c:pt idx="3142">
                  <c:v>41437</c:v>
                </c:pt>
                <c:pt idx="3143">
                  <c:v>41437</c:v>
                </c:pt>
                <c:pt idx="3144">
                  <c:v>41437</c:v>
                </c:pt>
                <c:pt idx="3145">
                  <c:v>41438</c:v>
                </c:pt>
                <c:pt idx="3146">
                  <c:v>41438</c:v>
                </c:pt>
                <c:pt idx="3147">
                  <c:v>41438</c:v>
                </c:pt>
                <c:pt idx="3148">
                  <c:v>41438</c:v>
                </c:pt>
                <c:pt idx="3149">
                  <c:v>41438</c:v>
                </c:pt>
                <c:pt idx="3150">
                  <c:v>41438</c:v>
                </c:pt>
                <c:pt idx="3151">
                  <c:v>41438</c:v>
                </c:pt>
                <c:pt idx="3152">
                  <c:v>41438</c:v>
                </c:pt>
                <c:pt idx="3153">
                  <c:v>41438</c:v>
                </c:pt>
                <c:pt idx="3154">
                  <c:v>41438</c:v>
                </c:pt>
                <c:pt idx="3155">
                  <c:v>41438</c:v>
                </c:pt>
                <c:pt idx="3156">
                  <c:v>41438</c:v>
                </c:pt>
                <c:pt idx="3157">
                  <c:v>41438</c:v>
                </c:pt>
                <c:pt idx="3158">
                  <c:v>41438</c:v>
                </c:pt>
                <c:pt idx="3159">
                  <c:v>41438</c:v>
                </c:pt>
                <c:pt idx="3160">
                  <c:v>41438</c:v>
                </c:pt>
                <c:pt idx="3161">
                  <c:v>41438</c:v>
                </c:pt>
                <c:pt idx="3162">
                  <c:v>41438</c:v>
                </c:pt>
                <c:pt idx="3163">
                  <c:v>41438</c:v>
                </c:pt>
                <c:pt idx="3164">
                  <c:v>41439</c:v>
                </c:pt>
                <c:pt idx="3165">
                  <c:v>41439</c:v>
                </c:pt>
                <c:pt idx="3166">
                  <c:v>41439</c:v>
                </c:pt>
                <c:pt idx="3167">
                  <c:v>41439</c:v>
                </c:pt>
                <c:pt idx="3168">
                  <c:v>41439</c:v>
                </c:pt>
                <c:pt idx="3169">
                  <c:v>41439</c:v>
                </c:pt>
                <c:pt idx="3170">
                  <c:v>41439</c:v>
                </c:pt>
                <c:pt idx="3171">
                  <c:v>41439</c:v>
                </c:pt>
                <c:pt idx="3172">
                  <c:v>41439</c:v>
                </c:pt>
                <c:pt idx="3173">
                  <c:v>41439</c:v>
                </c:pt>
                <c:pt idx="3174">
                  <c:v>41439</c:v>
                </c:pt>
                <c:pt idx="3175">
                  <c:v>41439</c:v>
                </c:pt>
                <c:pt idx="3176">
                  <c:v>41439</c:v>
                </c:pt>
                <c:pt idx="3177">
                  <c:v>41439</c:v>
                </c:pt>
                <c:pt idx="3178">
                  <c:v>41439</c:v>
                </c:pt>
                <c:pt idx="3179">
                  <c:v>41439</c:v>
                </c:pt>
                <c:pt idx="3180">
                  <c:v>41439</c:v>
                </c:pt>
                <c:pt idx="3181">
                  <c:v>41439</c:v>
                </c:pt>
                <c:pt idx="3182">
                  <c:v>41439</c:v>
                </c:pt>
                <c:pt idx="3183">
                  <c:v>41439</c:v>
                </c:pt>
                <c:pt idx="3184">
                  <c:v>41440</c:v>
                </c:pt>
                <c:pt idx="3185">
                  <c:v>41440</c:v>
                </c:pt>
                <c:pt idx="3186">
                  <c:v>41440</c:v>
                </c:pt>
                <c:pt idx="3187">
                  <c:v>41440</c:v>
                </c:pt>
                <c:pt idx="3188">
                  <c:v>41440</c:v>
                </c:pt>
                <c:pt idx="3189">
                  <c:v>41440</c:v>
                </c:pt>
                <c:pt idx="3190">
                  <c:v>41440</c:v>
                </c:pt>
                <c:pt idx="3191">
                  <c:v>41440</c:v>
                </c:pt>
                <c:pt idx="3192">
                  <c:v>41440</c:v>
                </c:pt>
                <c:pt idx="3193">
                  <c:v>41440</c:v>
                </c:pt>
                <c:pt idx="3194">
                  <c:v>41440</c:v>
                </c:pt>
                <c:pt idx="3195">
                  <c:v>41440</c:v>
                </c:pt>
                <c:pt idx="3196">
                  <c:v>41440</c:v>
                </c:pt>
                <c:pt idx="3197">
                  <c:v>41440</c:v>
                </c:pt>
                <c:pt idx="3198">
                  <c:v>41440</c:v>
                </c:pt>
                <c:pt idx="3199">
                  <c:v>41440</c:v>
                </c:pt>
                <c:pt idx="3200">
                  <c:v>41440</c:v>
                </c:pt>
                <c:pt idx="3201">
                  <c:v>41440</c:v>
                </c:pt>
                <c:pt idx="3202">
                  <c:v>41440</c:v>
                </c:pt>
                <c:pt idx="3203">
                  <c:v>41441</c:v>
                </c:pt>
                <c:pt idx="3204">
                  <c:v>41441</c:v>
                </c:pt>
                <c:pt idx="3205">
                  <c:v>41441</c:v>
                </c:pt>
                <c:pt idx="3206">
                  <c:v>41441</c:v>
                </c:pt>
                <c:pt idx="3207">
                  <c:v>41441</c:v>
                </c:pt>
                <c:pt idx="3208">
                  <c:v>41441</c:v>
                </c:pt>
                <c:pt idx="3209">
                  <c:v>41441</c:v>
                </c:pt>
                <c:pt idx="3210">
                  <c:v>41441</c:v>
                </c:pt>
                <c:pt idx="3211">
                  <c:v>41441</c:v>
                </c:pt>
                <c:pt idx="3212">
                  <c:v>41441</c:v>
                </c:pt>
                <c:pt idx="3213">
                  <c:v>41441</c:v>
                </c:pt>
                <c:pt idx="3214">
                  <c:v>41441</c:v>
                </c:pt>
                <c:pt idx="3215">
                  <c:v>41441</c:v>
                </c:pt>
                <c:pt idx="3216">
                  <c:v>41441</c:v>
                </c:pt>
                <c:pt idx="3217">
                  <c:v>41441</c:v>
                </c:pt>
                <c:pt idx="3218">
                  <c:v>41441</c:v>
                </c:pt>
                <c:pt idx="3219">
                  <c:v>41441</c:v>
                </c:pt>
                <c:pt idx="3220">
                  <c:v>41441</c:v>
                </c:pt>
                <c:pt idx="3221">
                  <c:v>41441</c:v>
                </c:pt>
                <c:pt idx="3222">
                  <c:v>41441</c:v>
                </c:pt>
                <c:pt idx="3223">
                  <c:v>41442</c:v>
                </c:pt>
                <c:pt idx="3224">
                  <c:v>41442</c:v>
                </c:pt>
                <c:pt idx="3225">
                  <c:v>41442</c:v>
                </c:pt>
                <c:pt idx="3226">
                  <c:v>41442</c:v>
                </c:pt>
                <c:pt idx="3227">
                  <c:v>41442</c:v>
                </c:pt>
                <c:pt idx="3228">
                  <c:v>41442</c:v>
                </c:pt>
                <c:pt idx="3229">
                  <c:v>41442</c:v>
                </c:pt>
                <c:pt idx="3230">
                  <c:v>41442</c:v>
                </c:pt>
                <c:pt idx="3231">
                  <c:v>41442</c:v>
                </c:pt>
                <c:pt idx="3232">
                  <c:v>41442</c:v>
                </c:pt>
                <c:pt idx="3233">
                  <c:v>41442</c:v>
                </c:pt>
                <c:pt idx="3234">
                  <c:v>41442</c:v>
                </c:pt>
                <c:pt idx="3235">
                  <c:v>41442</c:v>
                </c:pt>
                <c:pt idx="3236">
                  <c:v>41442</c:v>
                </c:pt>
                <c:pt idx="3237">
                  <c:v>41442</c:v>
                </c:pt>
                <c:pt idx="3238">
                  <c:v>41442</c:v>
                </c:pt>
                <c:pt idx="3239">
                  <c:v>41442</c:v>
                </c:pt>
                <c:pt idx="3240">
                  <c:v>41442</c:v>
                </c:pt>
                <c:pt idx="3241">
                  <c:v>41442</c:v>
                </c:pt>
                <c:pt idx="3242">
                  <c:v>41442</c:v>
                </c:pt>
                <c:pt idx="3243">
                  <c:v>41443</c:v>
                </c:pt>
                <c:pt idx="3244">
                  <c:v>41443</c:v>
                </c:pt>
                <c:pt idx="3245">
                  <c:v>41443</c:v>
                </c:pt>
                <c:pt idx="3246">
                  <c:v>41443</c:v>
                </c:pt>
                <c:pt idx="3247">
                  <c:v>41443</c:v>
                </c:pt>
                <c:pt idx="3248">
                  <c:v>41443</c:v>
                </c:pt>
                <c:pt idx="3249">
                  <c:v>41443</c:v>
                </c:pt>
                <c:pt idx="3250">
                  <c:v>41443</c:v>
                </c:pt>
                <c:pt idx="3251">
                  <c:v>41443</c:v>
                </c:pt>
                <c:pt idx="3252">
                  <c:v>41443</c:v>
                </c:pt>
                <c:pt idx="3253">
                  <c:v>41443</c:v>
                </c:pt>
                <c:pt idx="3254">
                  <c:v>41443</c:v>
                </c:pt>
                <c:pt idx="3255">
                  <c:v>41443</c:v>
                </c:pt>
                <c:pt idx="3256">
                  <c:v>41443</c:v>
                </c:pt>
                <c:pt idx="3257">
                  <c:v>41443</c:v>
                </c:pt>
                <c:pt idx="3258">
                  <c:v>41443</c:v>
                </c:pt>
                <c:pt idx="3259">
                  <c:v>41443</c:v>
                </c:pt>
                <c:pt idx="3260">
                  <c:v>41443</c:v>
                </c:pt>
                <c:pt idx="3261">
                  <c:v>41443</c:v>
                </c:pt>
                <c:pt idx="3262">
                  <c:v>41443</c:v>
                </c:pt>
                <c:pt idx="3263">
                  <c:v>41444</c:v>
                </c:pt>
                <c:pt idx="3264">
                  <c:v>41444</c:v>
                </c:pt>
                <c:pt idx="3265">
                  <c:v>41444</c:v>
                </c:pt>
                <c:pt idx="3266">
                  <c:v>41444</c:v>
                </c:pt>
                <c:pt idx="3267">
                  <c:v>41444</c:v>
                </c:pt>
                <c:pt idx="3268">
                  <c:v>41444</c:v>
                </c:pt>
                <c:pt idx="3269">
                  <c:v>41444</c:v>
                </c:pt>
                <c:pt idx="3270">
                  <c:v>41444</c:v>
                </c:pt>
                <c:pt idx="3271">
                  <c:v>41444</c:v>
                </c:pt>
                <c:pt idx="3272">
                  <c:v>41444</c:v>
                </c:pt>
                <c:pt idx="3273">
                  <c:v>41444</c:v>
                </c:pt>
                <c:pt idx="3274">
                  <c:v>41444</c:v>
                </c:pt>
                <c:pt idx="3275">
                  <c:v>41444</c:v>
                </c:pt>
                <c:pt idx="3276">
                  <c:v>41444</c:v>
                </c:pt>
                <c:pt idx="3277">
                  <c:v>41444</c:v>
                </c:pt>
                <c:pt idx="3278">
                  <c:v>41444</c:v>
                </c:pt>
                <c:pt idx="3279">
                  <c:v>41444</c:v>
                </c:pt>
                <c:pt idx="3280">
                  <c:v>41444</c:v>
                </c:pt>
                <c:pt idx="3281">
                  <c:v>41444</c:v>
                </c:pt>
                <c:pt idx="3282">
                  <c:v>41445</c:v>
                </c:pt>
                <c:pt idx="3283">
                  <c:v>41445</c:v>
                </c:pt>
                <c:pt idx="3284">
                  <c:v>41445</c:v>
                </c:pt>
                <c:pt idx="3285">
                  <c:v>41445</c:v>
                </c:pt>
                <c:pt idx="3286">
                  <c:v>41445</c:v>
                </c:pt>
                <c:pt idx="3287">
                  <c:v>41445</c:v>
                </c:pt>
                <c:pt idx="3288">
                  <c:v>41445</c:v>
                </c:pt>
                <c:pt idx="3289">
                  <c:v>41445</c:v>
                </c:pt>
                <c:pt idx="3290">
                  <c:v>41445</c:v>
                </c:pt>
                <c:pt idx="3291">
                  <c:v>41445</c:v>
                </c:pt>
                <c:pt idx="3292">
                  <c:v>41445</c:v>
                </c:pt>
                <c:pt idx="3293">
                  <c:v>41445</c:v>
                </c:pt>
                <c:pt idx="3294">
                  <c:v>41445</c:v>
                </c:pt>
                <c:pt idx="3295">
                  <c:v>41445</c:v>
                </c:pt>
                <c:pt idx="3296">
                  <c:v>41445</c:v>
                </c:pt>
                <c:pt idx="3297">
                  <c:v>41445</c:v>
                </c:pt>
                <c:pt idx="3298">
                  <c:v>41445</c:v>
                </c:pt>
                <c:pt idx="3299">
                  <c:v>41445</c:v>
                </c:pt>
                <c:pt idx="3300">
                  <c:v>41445</c:v>
                </c:pt>
                <c:pt idx="3301">
                  <c:v>41445</c:v>
                </c:pt>
                <c:pt idx="3302">
                  <c:v>41446</c:v>
                </c:pt>
                <c:pt idx="3303">
                  <c:v>41446</c:v>
                </c:pt>
                <c:pt idx="3304">
                  <c:v>41446</c:v>
                </c:pt>
                <c:pt idx="3305">
                  <c:v>41446</c:v>
                </c:pt>
                <c:pt idx="3306">
                  <c:v>41446</c:v>
                </c:pt>
                <c:pt idx="3307">
                  <c:v>41446</c:v>
                </c:pt>
                <c:pt idx="3308">
                  <c:v>41446</c:v>
                </c:pt>
                <c:pt idx="3309">
                  <c:v>41446</c:v>
                </c:pt>
                <c:pt idx="3310">
                  <c:v>41446</c:v>
                </c:pt>
                <c:pt idx="3311">
                  <c:v>41446</c:v>
                </c:pt>
                <c:pt idx="3312">
                  <c:v>41446</c:v>
                </c:pt>
                <c:pt idx="3313">
                  <c:v>41446</c:v>
                </c:pt>
                <c:pt idx="3314">
                  <c:v>41446</c:v>
                </c:pt>
                <c:pt idx="3315">
                  <c:v>41446</c:v>
                </c:pt>
                <c:pt idx="3316">
                  <c:v>41446</c:v>
                </c:pt>
                <c:pt idx="3317">
                  <c:v>41446</c:v>
                </c:pt>
                <c:pt idx="3318">
                  <c:v>41446</c:v>
                </c:pt>
                <c:pt idx="3319">
                  <c:v>41446</c:v>
                </c:pt>
                <c:pt idx="3320">
                  <c:v>41446</c:v>
                </c:pt>
                <c:pt idx="3321">
                  <c:v>41446</c:v>
                </c:pt>
                <c:pt idx="3322">
                  <c:v>41447</c:v>
                </c:pt>
                <c:pt idx="3323">
                  <c:v>41447</c:v>
                </c:pt>
                <c:pt idx="3324">
                  <c:v>41447</c:v>
                </c:pt>
                <c:pt idx="3325">
                  <c:v>41447</c:v>
                </c:pt>
                <c:pt idx="3326">
                  <c:v>41447</c:v>
                </c:pt>
                <c:pt idx="3327">
                  <c:v>41447</c:v>
                </c:pt>
                <c:pt idx="3328">
                  <c:v>41447</c:v>
                </c:pt>
                <c:pt idx="3329">
                  <c:v>41447</c:v>
                </c:pt>
                <c:pt idx="3330">
                  <c:v>41447</c:v>
                </c:pt>
                <c:pt idx="3331">
                  <c:v>41447</c:v>
                </c:pt>
                <c:pt idx="3332">
                  <c:v>41447</c:v>
                </c:pt>
                <c:pt idx="3333">
                  <c:v>41447</c:v>
                </c:pt>
                <c:pt idx="3334">
                  <c:v>41447</c:v>
                </c:pt>
                <c:pt idx="3335">
                  <c:v>41447</c:v>
                </c:pt>
                <c:pt idx="3336">
                  <c:v>41447</c:v>
                </c:pt>
                <c:pt idx="3337">
                  <c:v>41447</c:v>
                </c:pt>
                <c:pt idx="3338">
                  <c:v>41447</c:v>
                </c:pt>
                <c:pt idx="3339">
                  <c:v>41447</c:v>
                </c:pt>
                <c:pt idx="3340">
                  <c:v>41447</c:v>
                </c:pt>
                <c:pt idx="3341">
                  <c:v>41447</c:v>
                </c:pt>
                <c:pt idx="3342">
                  <c:v>41448</c:v>
                </c:pt>
                <c:pt idx="3343">
                  <c:v>41448</c:v>
                </c:pt>
                <c:pt idx="3344">
                  <c:v>41448</c:v>
                </c:pt>
                <c:pt idx="3345">
                  <c:v>41448</c:v>
                </c:pt>
                <c:pt idx="3346">
                  <c:v>41448</c:v>
                </c:pt>
                <c:pt idx="3347">
                  <c:v>41448</c:v>
                </c:pt>
                <c:pt idx="3348">
                  <c:v>41448</c:v>
                </c:pt>
                <c:pt idx="3349">
                  <c:v>41448</c:v>
                </c:pt>
                <c:pt idx="3350">
                  <c:v>41448</c:v>
                </c:pt>
                <c:pt idx="3351">
                  <c:v>41448</c:v>
                </c:pt>
                <c:pt idx="3352">
                  <c:v>41448</c:v>
                </c:pt>
                <c:pt idx="3353">
                  <c:v>41448</c:v>
                </c:pt>
                <c:pt idx="3354">
                  <c:v>41448</c:v>
                </c:pt>
                <c:pt idx="3355">
                  <c:v>41448</c:v>
                </c:pt>
                <c:pt idx="3356">
                  <c:v>41448</c:v>
                </c:pt>
                <c:pt idx="3357">
                  <c:v>41448</c:v>
                </c:pt>
                <c:pt idx="3358">
                  <c:v>41448</c:v>
                </c:pt>
                <c:pt idx="3359">
                  <c:v>41448</c:v>
                </c:pt>
                <c:pt idx="3360">
                  <c:v>41448</c:v>
                </c:pt>
                <c:pt idx="3361">
                  <c:v>41448</c:v>
                </c:pt>
                <c:pt idx="3362">
                  <c:v>41449</c:v>
                </c:pt>
                <c:pt idx="3363">
                  <c:v>41449</c:v>
                </c:pt>
                <c:pt idx="3364">
                  <c:v>41449</c:v>
                </c:pt>
                <c:pt idx="3365">
                  <c:v>41449</c:v>
                </c:pt>
                <c:pt idx="3366">
                  <c:v>41449</c:v>
                </c:pt>
                <c:pt idx="3367">
                  <c:v>41449</c:v>
                </c:pt>
                <c:pt idx="3368">
                  <c:v>41449</c:v>
                </c:pt>
                <c:pt idx="3369">
                  <c:v>41449</c:v>
                </c:pt>
                <c:pt idx="3370">
                  <c:v>41449</c:v>
                </c:pt>
                <c:pt idx="3371">
                  <c:v>41449</c:v>
                </c:pt>
                <c:pt idx="3372">
                  <c:v>41449</c:v>
                </c:pt>
                <c:pt idx="3373">
                  <c:v>41449</c:v>
                </c:pt>
                <c:pt idx="3374">
                  <c:v>41449</c:v>
                </c:pt>
                <c:pt idx="3375">
                  <c:v>41449</c:v>
                </c:pt>
                <c:pt idx="3376">
                  <c:v>41449</c:v>
                </c:pt>
                <c:pt idx="3377">
                  <c:v>41449</c:v>
                </c:pt>
                <c:pt idx="3378">
                  <c:v>41449</c:v>
                </c:pt>
                <c:pt idx="3379">
                  <c:v>41449</c:v>
                </c:pt>
                <c:pt idx="3380">
                  <c:v>41449</c:v>
                </c:pt>
                <c:pt idx="3381">
                  <c:v>41450</c:v>
                </c:pt>
                <c:pt idx="3382">
                  <c:v>41450</c:v>
                </c:pt>
                <c:pt idx="3383">
                  <c:v>41450</c:v>
                </c:pt>
                <c:pt idx="3384">
                  <c:v>41450</c:v>
                </c:pt>
                <c:pt idx="3385">
                  <c:v>41450</c:v>
                </c:pt>
                <c:pt idx="3386">
                  <c:v>41450</c:v>
                </c:pt>
                <c:pt idx="3387">
                  <c:v>41450</c:v>
                </c:pt>
                <c:pt idx="3388">
                  <c:v>41450</c:v>
                </c:pt>
                <c:pt idx="3389">
                  <c:v>41450</c:v>
                </c:pt>
                <c:pt idx="3390">
                  <c:v>41450</c:v>
                </c:pt>
                <c:pt idx="3391">
                  <c:v>41450</c:v>
                </c:pt>
                <c:pt idx="3392">
                  <c:v>41450</c:v>
                </c:pt>
                <c:pt idx="3393">
                  <c:v>41450</c:v>
                </c:pt>
                <c:pt idx="3394">
                  <c:v>41450</c:v>
                </c:pt>
                <c:pt idx="3395">
                  <c:v>41450</c:v>
                </c:pt>
                <c:pt idx="3396">
                  <c:v>41450</c:v>
                </c:pt>
                <c:pt idx="3397">
                  <c:v>41450</c:v>
                </c:pt>
                <c:pt idx="3398">
                  <c:v>41450</c:v>
                </c:pt>
                <c:pt idx="3399">
                  <c:v>41450</c:v>
                </c:pt>
                <c:pt idx="3400">
                  <c:v>41450</c:v>
                </c:pt>
                <c:pt idx="3401">
                  <c:v>41451</c:v>
                </c:pt>
                <c:pt idx="3402">
                  <c:v>41451</c:v>
                </c:pt>
                <c:pt idx="3403">
                  <c:v>41451</c:v>
                </c:pt>
                <c:pt idx="3404">
                  <c:v>41451</c:v>
                </c:pt>
                <c:pt idx="3405">
                  <c:v>41451</c:v>
                </c:pt>
                <c:pt idx="3406">
                  <c:v>41451</c:v>
                </c:pt>
                <c:pt idx="3407">
                  <c:v>41451</c:v>
                </c:pt>
                <c:pt idx="3408">
                  <c:v>41451</c:v>
                </c:pt>
                <c:pt idx="3409">
                  <c:v>41451</c:v>
                </c:pt>
                <c:pt idx="3410">
                  <c:v>41451</c:v>
                </c:pt>
                <c:pt idx="3411">
                  <c:v>41451</c:v>
                </c:pt>
                <c:pt idx="3412">
                  <c:v>41451</c:v>
                </c:pt>
                <c:pt idx="3413">
                  <c:v>41451</c:v>
                </c:pt>
                <c:pt idx="3414">
                  <c:v>41451</c:v>
                </c:pt>
                <c:pt idx="3415">
                  <c:v>41451</c:v>
                </c:pt>
                <c:pt idx="3416">
                  <c:v>41451</c:v>
                </c:pt>
                <c:pt idx="3417">
                  <c:v>41451</c:v>
                </c:pt>
                <c:pt idx="3418">
                  <c:v>41451</c:v>
                </c:pt>
                <c:pt idx="3419">
                  <c:v>41451</c:v>
                </c:pt>
                <c:pt idx="3420">
                  <c:v>41451</c:v>
                </c:pt>
                <c:pt idx="3421">
                  <c:v>41452</c:v>
                </c:pt>
                <c:pt idx="3422">
                  <c:v>41452</c:v>
                </c:pt>
                <c:pt idx="3423">
                  <c:v>41452</c:v>
                </c:pt>
                <c:pt idx="3424">
                  <c:v>41452</c:v>
                </c:pt>
                <c:pt idx="3425">
                  <c:v>41452</c:v>
                </c:pt>
                <c:pt idx="3426">
                  <c:v>41452</c:v>
                </c:pt>
                <c:pt idx="3427">
                  <c:v>41452</c:v>
                </c:pt>
                <c:pt idx="3428">
                  <c:v>41452</c:v>
                </c:pt>
                <c:pt idx="3429">
                  <c:v>41452</c:v>
                </c:pt>
                <c:pt idx="3430">
                  <c:v>41452</c:v>
                </c:pt>
                <c:pt idx="3431">
                  <c:v>41452</c:v>
                </c:pt>
                <c:pt idx="3432">
                  <c:v>41452</c:v>
                </c:pt>
                <c:pt idx="3433">
                  <c:v>41452</c:v>
                </c:pt>
                <c:pt idx="3434">
                  <c:v>41452</c:v>
                </c:pt>
                <c:pt idx="3435">
                  <c:v>41452</c:v>
                </c:pt>
                <c:pt idx="3436">
                  <c:v>41452</c:v>
                </c:pt>
                <c:pt idx="3437">
                  <c:v>41452</c:v>
                </c:pt>
                <c:pt idx="3438">
                  <c:v>41452</c:v>
                </c:pt>
                <c:pt idx="3439">
                  <c:v>41452</c:v>
                </c:pt>
                <c:pt idx="3440">
                  <c:v>41453</c:v>
                </c:pt>
                <c:pt idx="3441">
                  <c:v>41453</c:v>
                </c:pt>
                <c:pt idx="3442">
                  <c:v>41453</c:v>
                </c:pt>
                <c:pt idx="3443">
                  <c:v>41453</c:v>
                </c:pt>
                <c:pt idx="3444">
                  <c:v>41453</c:v>
                </c:pt>
                <c:pt idx="3445">
                  <c:v>41453</c:v>
                </c:pt>
                <c:pt idx="3446">
                  <c:v>41453</c:v>
                </c:pt>
                <c:pt idx="3447">
                  <c:v>41453</c:v>
                </c:pt>
                <c:pt idx="3448">
                  <c:v>41453</c:v>
                </c:pt>
                <c:pt idx="3449">
                  <c:v>41453</c:v>
                </c:pt>
                <c:pt idx="3450">
                  <c:v>41453</c:v>
                </c:pt>
                <c:pt idx="3451">
                  <c:v>41453</c:v>
                </c:pt>
                <c:pt idx="3452">
                  <c:v>41453</c:v>
                </c:pt>
                <c:pt idx="3453">
                  <c:v>41453</c:v>
                </c:pt>
                <c:pt idx="3454">
                  <c:v>41453</c:v>
                </c:pt>
                <c:pt idx="3455">
                  <c:v>41453</c:v>
                </c:pt>
                <c:pt idx="3456">
                  <c:v>41453</c:v>
                </c:pt>
                <c:pt idx="3457">
                  <c:v>41453</c:v>
                </c:pt>
                <c:pt idx="3458">
                  <c:v>41453</c:v>
                </c:pt>
                <c:pt idx="3459">
                  <c:v>41453</c:v>
                </c:pt>
                <c:pt idx="3460">
                  <c:v>41454</c:v>
                </c:pt>
                <c:pt idx="3461">
                  <c:v>41454</c:v>
                </c:pt>
                <c:pt idx="3462">
                  <c:v>41454</c:v>
                </c:pt>
                <c:pt idx="3463">
                  <c:v>41454</c:v>
                </c:pt>
                <c:pt idx="3464">
                  <c:v>41454</c:v>
                </c:pt>
                <c:pt idx="3465">
                  <c:v>41454</c:v>
                </c:pt>
                <c:pt idx="3466">
                  <c:v>41454</c:v>
                </c:pt>
                <c:pt idx="3467">
                  <c:v>41454</c:v>
                </c:pt>
                <c:pt idx="3468">
                  <c:v>41454</c:v>
                </c:pt>
                <c:pt idx="3469">
                  <c:v>41454</c:v>
                </c:pt>
                <c:pt idx="3470">
                  <c:v>41454</c:v>
                </c:pt>
                <c:pt idx="3471">
                  <c:v>41454</c:v>
                </c:pt>
                <c:pt idx="3472">
                  <c:v>41454</c:v>
                </c:pt>
                <c:pt idx="3473">
                  <c:v>41454</c:v>
                </c:pt>
                <c:pt idx="3474">
                  <c:v>41454</c:v>
                </c:pt>
                <c:pt idx="3475">
                  <c:v>41454</c:v>
                </c:pt>
                <c:pt idx="3476">
                  <c:v>41454</c:v>
                </c:pt>
                <c:pt idx="3477">
                  <c:v>41454</c:v>
                </c:pt>
                <c:pt idx="3478">
                  <c:v>41454</c:v>
                </c:pt>
                <c:pt idx="3479">
                  <c:v>41455</c:v>
                </c:pt>
                <c:pt idx="3480">
                  <c:v>41455</c:v>
                </c:pt>
                <c:pt idx="3481">
                  <c:v>41455</c:v>
                </c:pt>
                <c:pt idx="3482">
                  <c:v>41455</c:v>
                </c:pt>
                <c:pt idx="3483">
                  <c:v>41455</c:v>
                </c:pt>
                <c:pt idx="3484">
                  <c:v>41455</c:v>
                </c:pt>
                <c:pt idx="3485">
                  <c:v>41455</c:v>
                </c:pt>
                <c:pt idx="3486">
                  <c:v>41455</c:v>
                </c:pt>
                <c:pt idx="3487">
                  <c:v>41455</c:v>
                </c:pt>
                <c:pt idx="3488">
                  <c:v>41455</c:v>
                </c:pt>
                <c:pt idx="3489">
                  <c:v>41455</c:v>
                </c:pt>
                <c:pt idx="3490">
                  <c:v>41455</c:v>
                </c:pt>
                <c:pt idx="3491">
                  <c:v>41455</c:v>
                </c:pt>
                <c:pt idx="3492">
                  <c:v>41455</c:v>
                </c:pt>
                <c:pt idx="3493">
                  <c:v>41455</c:v>
                </c:pt>
                <c:pt idx="3494">
                  <c:v>41455</c:v>
                </c:pt>
                <c:pt idx="3495">
                  <c:v>41455</c:v>
                </c:pt>
                <c:pt idx="3496">
                  <c:v>41455</c:v>
                </c:pt>
                <c:pt idx="3497">
                  <c:v>41455</c:v>
                </c:pt>
                <c:pt idx="3498">
                  <c:v>41455</c:v>
                </c:pt>
                <c:pt idx="3499">
                  <c:v>41456</c:v>
                </c:pt>
                <c:pt idx="3500">
                  <c:v>41456</c:v>
                </c:pt>
                <c:pt idx="3501">
                  <c:v>41456</c:v>
                </c:pt>
                <c:pt idx="3502">
                  <c:v>41456</c:v>
                </c:pt>
                <c:pt idx="3503">
                  <c:v>41456</c:v>
                </c:pt>
                <c:pt idx="3504">
                  <c:v>41456</c:v>
                </c:pt>
                <c:pt idx="3505">
                  <c:v>41456</c:v>
                </c:pt>
                <c:pt idx="3506">
                  <c:v>41456</c:v>
                </c:pt>
                <c:pt idx="3507">
                  <c:v>41456</c:v>
                </c:pt>
                <c:pt idx="3508">
                  <c:v>41456</c:v>
                </c:pt>
                <c:pt idx="3509">
                  <c:v>41456</c:v>
                </c:pt>
                <c:pt idx="3510">
                  <c:v>41456</c:v>
                </c:pt>
                <c:pt idx="3511">
                  <c:v>41456</c:v>
                </c:pt>
                <c:pt idx="3512">
                  <c:v>41456</c:v>
                </c:pt>
                <c:pt idx="3513">
                  <c:v>41456</c:v>
                </c:pt>
                <c:pt idx="3514">
                  <c:v>41456</c:v>
                </c:pt>
                <c:pt idx="3515">
                  <c:v>41456</c:v>
                </c:pt>
                <c:pt idx="3516">
                  <c:v>41456</c:v>
                </c:pt>
                <c:pt idx="3517">
                  <c:v>41456</c:v>
                </c:pt>
                <c:pt idx="3518">
                  <c:v>41456</c:v>
                </c:pt>
                <c:pt idx="3519">
                  <c:v>41457</c:v>
                </c:pt>
                <c:pt idx="3520">
                  <c:v>41457</c:v>
                </c:pt>
                <c:pt idx="3521">
                  <c:v>41457</c:v>
                </c:pt>
                <c:pt idx="3522">
                  <c:v>41457</c:v>
                </c:pt>
                <c:pt idx="3523">
                  <c:v>41457</c:v>
                </c:pt>
                <c:pt idx="3524">
                  <c:v>41457</c:v>
                </c:pt>
                <c:pt idx="3525">
                  <c:v>41457</c:v>
                </c:pt>
                <c:pt idx="3526">
                  <c:v>41457</c:v>
                </c:pt>
                <c:pt idx="3527">
                  <c:v>41457</c:v>
                </c:pt>
                <c:pt idx="3528">
                  <c:v>41457</c:v>
                </c:pt>
                <c:pt idx="3529">
                  <c:v>41457</c:v>
                </c:pt>
                <c:pt idx="3530">
                  <c:v>41457</c:v>
                </c:pt>
                <c:pt idx="3531">
                  <c:v>41457</c:v>
                </c:pt>
                <c:pt idx="3532">
                  <c:v>41457</c:v>
                </c:pt>
                <c:pt idx="3533">
                  <c:v>41457</c:v>
                </c:pt>
                <c:pt idx="3534">
                  <c:v>41457</c:v>
                </c:pt>
                <c:pt idx="3535">
                  <c:v>41457</c:v>
                </c:pt>
                <c:pt idx="3536">
                  <c:v>41457</c:v>
                </c:pt>
                <c:pt idx="3537">
                  <c:v>41457</c:v>
                </c:pt>
                <c:pt idx="3538">
                  <c:v>41457</c:v>
                </c:pt>
                <c:pt idx="3539">
                  <c:v>41458</c:v>
                </c:pt>
                <c:pt idx="3540">
                  <c:v>41458</c:v>
                </c:pt>
                <c:pt idx="3541">
                  <c:v>41458</c:v>
                </c:pt>
                <c:pt idx="3542">
                  <c:v>41458</c:v>
                </c:pt>
                <c:pt idx="3543">
                  <c:v>41458</c:v>
                </c:pt>
                <c:pt idx="3544">
                  <c:v>41458</c:v>
                </c:pt>
                <c:pt idx="3545">
                  <c:v>41458</c:v>
                </c:pt>
                <c:pt idx="3546">
                  <c:v>41458</c:v>
                </c:pt>
                <c:pt idx="3547">
                  <c:v>41458</c:v>
                </c:pt>
                <c:pt idx="3548">
                  <c:v>41458</c:v>
                </c:pt>
                <c:pt idx="3549">
                  <c:v>41458</c:v>
                </c:pt>
                <c:pt idx="3550">
                  <c:v>41458</c:v>
                </c:pt>
                <c:pt idx="3551">
                  <c:v>41458</c:v>
                </c:pt>
                <c:pt idx="3552">
                  <c:v>41458</c:v>
                </c:pt>
                <c:pt idx="3553">
                  <c:v>41458</c:v>
                </c:pt>
                <c:pt idx="3554">
                  <c:v>41458</c:v>
                </c:pt>
                <c:pt idx="3555">
                  <c:v>41458</c:v>
                </c:pt>
                <c:pt idx="3556">
                  <c:v>41458</c:v>
                </c:pt>
                <c:pt idx="3557">
                  <c:v>41458</c:v>
                </c:pt>
                <c:pt idx="3558">
                  <c:v>41458</c:v>
                </c:pt>
                <c:pt idx="3559">
                  <c:v>41459</c:v>
                </c:pt>
                <c:pt idx="3560">
                  <c:v>41459</c:v>
                </c:pt>
                <c:pt idx="3561">
                  <c:v>41459</c:v>
                </c:pt>
                <c:pt idx="3562">
                  <c:v>41459</c:v>
                </c:pt>
                <c:pt idx="3563">
                  <c:v>41459</c:v>
                </c:pt>
                <c:pt idx="3564">
                  <c:v>41459</c:v>
                </c:pt>
                <c:pt idx="3565">
                  <c:v>41459</c:v>
                </c:pt>
                <c:pt idx="3566">
                  <c:v>41459</c:v>
                </c:pt>
                <c:pt idx="3567">
                  <c:v>41459</c:v>
                </c:pt>
                <c:pt idx="3568">
                  <c:v>41459</c:v>
                </c:pt>
                <c:pt idx="3569">
                  <c:v>41459</c:v>
                </c:pt>
                <c:pt idx="3570">
                  <c:v>41459</c:v>
                </c:pt>
                <c:pt idx="3571">
                  <c:v>41459</c:v>
                </c:pt>
                <c:pt idx="3572">
                  <c:v>41459</c:v>
                </c:pt>
                <c:pt idx="3573">
                  <c:v>41459</c:v>
                </c:pt>
                <c:pt idx="3574">
                  <c:v>41459</c:v>
                </c:pt>
                <c:pt idx="3575">
                  <c:v>41459</c:v>
                </c:pt>
                <c:pt idx="3576">
                  <c:v>41459</c:v>
                </c:pt>
                <c:pt idx="3577">
                  <c:v>41459</c:v>
                </c:pt>
                <c:pt idx="3578">
                  <c:v>41460</c:v>
                </c:pt>
                <c:pt idx="3579">
                  <c:v>41460</c:v>
                </c:pt>
                <c:pt idx="3580">
                  <c:v>41460</c:v>
                </c:pt>
                <c:pt idx="3581">
                  <c:v>41460</c:v>
                </c:pt>
                <c:pt idx="3582">
                  <c:v>41460</c:v>
                </c:pt>
                <c:pt idx="3583">
                  <c:v>41460</c:v>
                </c:pt>
                <c:pt idx="3584">
                  <c:v>41460</c:v>
                </c:pt>
                <c:pt idx="3585">
                  <c:v>41460</c:v>
                </c:pt>
                <c:pt idx="3586">
                  <c:v>41460</c:v>
                </c:pt>
                <c:pt idx="3587">
                  <c:v>41460</c:v>
                </c:pt>
                <c:pt idx="3588">
                  <c:v>41460</c:v>
                </c:pt>
                <c:pt idx="3589">
                  <c:v>41460</c:v>
                </c:pt>
                <c:pt idx="3590">
                  <c:v>41460</c:v>
                </c:pt>
                <c:pt idx="3591">
                  <c:v>41460</c:v>
                </c:pt>
                <c:pt idx="3592">
                  <c:v>41460</c:v>
                </c:pt>
                <c:pt idx="3593">
                  <c:v>41460</c:v>
                </c:pt>
                <c:pt idx="3594">
                  <c:v>41460</c:v>
                </c:pt>
                <c:pt idx="3595">
                  <c:v>41460</c:v>
                </c:pt>
                <c:pt idx="3596">
                  <c:v>41460</c:v>
                </c:pt>
                <c:pt idx="3597">
                  <c:v>41460</c:v>
                </c:pt>
                <c:pt idx="3598">
                  <c:v>41461</c:v>
                </c:pt>
                <c:pt idx="3599">
                  <c:v>41461</c:v>
                </c:pt>
                <c:pt idx="3600">
                  <c:v>41461</c:v>
                </c:pt>
                <c:pt idx="3601">
                  <c:v>41461</c:v>
                </c:pt>
                <c:pt idx="3602">
                  <c:v>41461</c:v>
                </c:pt>
                <c:pt idx="3603">
                  <c:v>41461</c:v>
                </c:pt>
                <c:pt idx="3604">
                  <c:v>41461</c:v>
                </c:pt>
                <c:pt idx="3605">
                  <c:v>41461</c:v>
                </c:pt>
                <c:pt idx="3606">
                  <c:v>41461</c:v>
                </c:pt>
                <c:pt idx="3607">
                  <c:v>41461</c:v>
                </c:pt>
                <c:pt idx="3608">
                  <c:v>41461</c:v>
                </c:pt>
                <c:pt idx="3609">
                  <c:v>41461</c:v>
                </c:pt>
                <c:pt idx="3610">
                  <c:v>41461</c:v>
                </c:pt>
                <c:pt idx="3611">
                  <c:v>41461</c:v>
                </c:pt>
                <c:pt idx="3612">
                  <c:v>41461</c:v>
                </c:pt>
                <c:pt idx="3613">
                  <c:v>41461</c:v>
                </c:pt>
                <c:pt idx="3614">
                  <c:v>41461</c:v>
                </c:pt>
                <c:pt idx="3615">
                  <c:v>41461</c:v>
                </c:pt>
                <c:pt idx="3616">
                  <c:v>41461</c:v>
                </c:pt>
                <c:pt idx="3617">
                  <c:v>41461</c:v>
                </c:pt>
                <c:pt idx="3618">
                  <c:v>41462</c:v>
                </c:pt>
                <c:pt idx="3619">
                  <c:v>41462</c:v>
                </c:pt>
                <c:pt idx="3620">
                  <c:v>41462</c:v>
                </c:pt>
                <c:pt idx="3621">
                  <c:v>41462</c:v>
                </c:pt>
                <c:pt idx="3622">
                  <c:v>41462</c:v>
                </c:pt>
                <c:pt idx="3623">
                  <c:v>41462</c:v>
                </c:pt>
                <c:pt idx="3624">
                  <c:v>41462</c:v>
                </c:pt>
                <c:pt idx="3625">
                  <c:v>41462</c:v>
                </c:pt>
                <c:pt idx="3626">
                  <c:v>41462</c:v>
                </c:pt>
                <c:pt idx="3627">
                  <c:v>41462</c:v>
                </c:pt>
                <c:pt idx="3628">
                  <c:v>41462</c:v>
                </c:pt>
                <c:pt idx="3629">
                  <c:v>41462</c:v>
                </c:pt>
                <c:pt idx="3630">
                  <c:v>41462</c:v>
                </c:pt>
                <c:pt idx="3631">
                  <c:v>41462</c:v>
                </c:pt>
                <c:pt idx="3632">
                  <c:v>41462</c:v>
                </c:pt>
                <c:pt idx="3633">
                  <c:v>41462</c:v>
                </c:pt>
                <c:pt idx="3634">
                  <c:v>41462</c:v>
                </c:pt>
                <c:pt idx="3635">
                  <c:v>41462</c:v>
                </c:pt>
                <c:pt idx="3636">
                  <c:v>41462</c:v>
                </c:pt>
                <c:pt idx="3637">
                  <c:v>41462</c:v>
                </c:pt>
                <c:pt idx="3638">
                  <c:v>41463</c:v>
                </c:pt>
                <c:pt idx="3639">
                  <c:v>41463</c:v>
                </c:pt>
                <c:pt idx="3640">
                  <c:v>41463</c:v>
                </c:pt>
                <c:pt idx="3641">
                  <c:v>41463</c:v>
                </c:pt>
                <c:pt idx="3642">
                  <c:v>41463</c:v>
                </c:pt>
                <c:pt idx="3643">
                  <c:v>41463</c:v>
                </c:pt>
                <c:pt idx="3644">
                  <c:v>41463</c:v>
                </c:pt>
                <c:pt idx="3645">
                  <c:v>41463</c:v>
                </c:pt>
                <c:pt idx="3646">
                  <c:v>41463</c:v>
                </c:pt>
                <c:pt idx="3647">
                  <c:v>41463</c:v>
                </c:pt>
                <c:pt idx="3648">
                  <c:v>41463</c:v>
                </c:pt>
                <c:pt idx="3649">
                  <c:v>41463</c:v>
                </c:pt>
                <c:pt idx="3650">
                  <c:v>41463</c:v>
                </c:pt>
                <c:pt idx="3651">
                  <c:v>41463</c:v>
                </c:pt>
                <c:pt idx="3652">
                  <c:v>41463</c:v>
                </c:pt>
                <c:pt idx="3653">
                  <c:v>41463</c:v>
                </c:pt>
                <c:pt idx="3654">
                  <c:v>41463</c:v>
                </c:pt>
                <c:pt idx="3655">
                  <c:v>41463</c:v>
                </c:pt>
                <c:pt idx="3656">
                  <c:v>41464</c:v>
                </c:pt>
                <c:pt idx="3657">
                  <c:v>41464</c:v>
                </c:pt>
                <c:pt idx="3658">
                  <c:v>41464</c:v>
                </c:pt>
                <c:pt idx="3659">
                  <c:v>41464</c:v>
                </c:pt>
                <c:pt idx="3660">
                  <c:v>41464</c:v>
                </c:pt>
                <c:pt idx="3661">
                  <c:v>41464</c:v>
                </c:pt>
                <c:pt idx="3662">
                  <c:v>41464</c:v>
                </c:pt>
                <c:pt idx="3663">
                  <c:v>41464</c:v>
                </c:pt>
                <c:pt idx="3664">
                  <c:v>41464</c:v>
                </c:pt>
                <c:pt idx="3665">
                  <c:v>41464</c:v>
                </c:pt>
                <c:pt idx="3666">
                  <c:v>41464</c:v>
                </c:pt>
                <c:pt idx="3667">
                  <c:v>41464</c:v>
                </c:pt>
                <c:pt idx="3668">
                  <c:v>41464</c:v>
                </c:pt>
                <c:pt idx="3669">
                  <c:v>41464</c:v>
                </c:pt>
                <c:pt idx="3670">
                  <c:v>41464</c:v>
                </c:pt>
                <c:pt idx="3671">
                  <c:v>41465</c:v>
                </c:pt>
                <c:pt idx="3672">
                  <c:v>41465</c:v>
                </c:pt>
                <c:pt idx="3673">
                  <c:v>41465</c:v>
                </c:pt>
                <c:pt idx="3674">
                  <c:v>41465</c:v>
                </c:pt>
                <c:pt idx="3675">
                  <c:v>41465</c:v>
                </c:pt>
                <c:pt idx="3676">
                  <c:v>41465</c:v>
                </c:pt>
                <c:pt idx="3677">
                  <c:v>41465</c:v>
                </c:pt>
                <c:pt idx="3678">
                  <c:v>41465</c:v>
                </c:pt>
                <c:pt idx="3679">
                  <c:v>41465</c:v>
                </c:pt>
                <c:pt idx="3680">
                  <c:v>41465</c:v>
                </c:pt>
                <c:pt idx="3681">
                  <c:v>41465</c:v>
                </c:pt>
                <c:pt idx="3682">
                  <c:v>41465</c:v>
                </c:pt>
                <c:pt idx="3683">
                  <c:v>41465</c:v>
                </c:pt>
                <c:pt idx="3684">
                  <c:v>41465</c:v>
                </c:pt>
                <c:pt idx="3685">
                  <c:v>41465</c:v>
                </c:pt>
                <c:pt idx="3686">
                  <c:v>41465</c:v>
                </c:pt>
                <c:pt idx="3687">
                  <c:v>41465</c:v>
                </c:pt>
                <c:pt idx="3688">
                  <c:v>41465</c:v>
                </c:pt>
                <c:pt idx="3689">
                  <c:v>41465</c:v>
                </c:pt>
                <c:pt idx="3690">
                  <c:v>41465</c:v>
                </c:pt>
                <c:pt idx="3691">
                  <c:v>41466</c:v>
                </c:pt>
                <c:pt idx="3692">
                  <c:v>41466</c:v>
                </c:pt>
                <c:pt idx="3693">
                  <c:v>41466</c:v>
                </c:pt>
                <c:pt idx="3694">
                  <c:v>41466</c:v>
                </c:pt>
                <c:pt idx="3695">
                  <c:v>41466</c:v>
                </c:pt>
                <c:pt idx="3696">
                  <c:v>41466</c:v>
                </c:pt>
                <c:pt idx="3697">
                  <c:v>41466</c:v>
                </c:pt>
                <c:pt idx="3698">
                  <c:v>41466</c:v>
                </c:pt>
                <c:pt idx="3699">
                  <c:v>41466</c:v>
                </c:pt>
                <c:pt idx="3700">
                  <c:v>41466</c:v>
                </c:pt>
                <c:pt idx="3701">
                  <c:v>41466</c:v>
                </c:pt>
                <c:pt idx="3702">
                  <c:v>41466</c:v>
                </c:pt>
                <c:pt idx="3703">
                  <c:v>41466</c:v>
                </c:pt>
                <c:pt idx="3704">
                  <c:v>41466</c:v>
                </c:pt>
                <c:pt idx="3705">
                  <c:v>41466</c:v>
                </c:pt>
                <c:pt idx="3706">
                  <c:v>41466</c:v>
                </c:pt>
                <c:pt idx="3707">
                  <c:v>41466</c:v>
                </c:pt>
                <c:pt idx="3708">
                  <c:v>41466</c:v>
                </c:pt>
                <c:pt idx="3709">
                  <c:v>41466</c:v>
                </c:pt>
                <c:pt idx="3710">
                  <c:v>41466</c:v>
                </c:pt>
                <c:pt idx="3711">
                  <c:v>41467</c:v>
                </c:pt>
                <c:pt idx="3712">
                  <c:v>41467</c:v>
                </c:pt>
                <c:pt idx="3713">
                  <c:v>41467</c:v>
                </c:pt>
                <c:pt idx="3714">
                  <c:v>41467</c:v>
                </c:pt>
                <c:pt idx="3715">
                  <c:v>41467</c:v>
                </c:pt>
                <c:pt idx="3716">
                  <c:v>41467</c:v>
                </c:pt>
                <c:pt idx="3717">
                  <c:v>41467</c:v>
                </c:pt>
                <c:pt idx="3718">
                  <c:v>41467</c:v>
                </c:pt>
                <c:pt idx="3719">
                  <c:v>41467</c:v>
                </c:pt>
                <c:pt idx="3720">
                  <c:v>41467</c:v>
                </c:pt>
                <c:pt idx="3721">
                  <c:v>41467</c:v>
                </c:pt>
                <c:pt idx="3722">
                  <c:v>41467</c:v>
                </c:pt>
                <c:pt idx="3723">
                  <c:v>41467</c:v>
                </c:pt>
                <c:pt idx="3724">
                  <c:v>41467</c:v>
                </c:pt>
                <c:pt idx="3725">
                  <c:v>41467</c:v>
                </c:pt>
                <c:pt idx="3726">
                  <c:v>41467</c:v>
                </c:pt>
                <c:pt idx="3727">
                  <c:v>41467</c:v>
                </c:pt>
                <c:pt idx="3728">
                  <c:v>41467</c:v>
                </c:pt>
                <c:pt idx="3729">
                  <c:v>41467</c:v>
                </c:pt>
                <c:pt idx="3730">
                  <c:v>41467</c:v>
                </c:pt>
                <c:pt idx="3731">
                  <c:v>41468</c:v>
                </c:pt>
                <c:pt idx="3732">
                  <c:v>41468</c:v>
                </c:pt>
                <c:pt idx="3733">
                  <c:v>41468</c:v>
                </c:pt>
                <c:pt idx="3734">
                  <c:v>41468</c:v>
                </c:pt>
                <c:pt idx="3735">
                  <c:v>41468</c:v>
                </c:pt>
                <c:pt idx="3736">
                  <c:v>41468</c:v>
                </c:pt>
                <c:pt idx="3737">
                  <c:v>41468</c:v>
                </c:pt>
                <c:pt idx="3738">
                  <c:v>41468</c:v>
                </c:pt>
                <c:pt idx="3739">
                  <c:v>41468</c:v>
                </c:pt>
                <c:pt idx="3740">
                  <c:v>41468</c:v>
                </c:pt>
                <c:pt idx="3741">
                  <c:v>41468</c:v>
                </c:pt>
                <c:pt idx="3742">
                  <c:v>41468</c:v>
                </c:pt>
                <c:pt idx="3743">
                  <c:v>41468</c:v>
                </c:pt>
                <c:pt idx="3744">
                  <c:v>41468</c:v>
                </c:pt>
                <c:pt idx="3745">
                  <c:v>41468</c:v>
                </c:pt>
                <c:pt idx="3746">
                  <c:v>41468</c:v>
                </c:pt>
                <c:pt idx="3747">
                  <c:v>41468</c:v>
                </c:pt>
                <c:pt idx="3748">
                  <c:v>41468</c:v>
                </c:pt>
                <c:pt idx="3749">
                  <c:v>41468</c:v>
                </c:pt>
                <c:pt idx="3750">
                  <c:v>41468</c:v>
                </c:pt>
                <c:pt idx="3751">
                  <c:v>41469</c:v>
                </c:pt>
                <c:pt idx="3752">
                  <c:v>41469</c:v>
                </c:pt>
                <c:pt idx="3753">
                  <c:v>41469</c:v>
                </c:pt>
                <c:pt idx="3754">
                  <c:v>41469</c:v>
                </c:pt>
                <c:pt idx="3755">
                  <c:v>41469</c:v>
                </c:pt>
                <c:pt idx="3756">
                  <c:v>41469</c:v>
                </c:pt>
                <c:pt idx="3757">
                  <c:v>41469</c:v>
                </c:pt>
                <c:pt idx="3758">
                  <c:v>41469</c:v>
                </c:pt>
                <c:pt idx="3759">
                  <c:v>41469</c:v>
                </c:pt>
                <c:pt idx="3760">
                  <c:v>41469</c:v>
                </c:pt>
                <c:pt idx="3761">
                  <c:v>41469</c:v>
                </c:pt>
                <c:pt idx="3762">
                  <c:v>41469</c:v>
                </c:pt>
                <c:pt idx="3763">
                  <c:v>41469</c:v>
                </c:pt>
                <c:pt idx="3764">
                  <c:v>41469</c:v>
                </c:pt>
                <c:pt idx="3765">
                  <c:v>41469</c:v>
                </c:pt>
                <c:pt idx="3766">
                  <c:v>41469</c:v>
                </c:pt>
                <c:pt idx="3767">
                  <c:v>41469</c:v>
                </c:pt>
                <c:pt idx="3768">
                  <c:v>41469</c:v>
                </c:pt>
                <c:pt idx="3769">
                  <c:v>41469</c:v>
                </c:pt>
                <c:pt idx="3770">
                  <c:v>41469</c:v>
                </c:pt>
                <c:pt idx="3771">
                  <c:v>41470</c:v>
                </c:pt>
                <c:pt idx="3772">
                  <c:v>41470</c:v>
                </c:pt>
                <c:pt idx="3773">
                  <c:v>41470</c:v>
                </c:pt>
                <c:pt idx="3774">
                  <c:v>41470</c:v>
                </c:pt>
                <c:pt idx="3775">
                  <c:v>41470</c:v>
                </c:pt>
                <c:pt idx="3776">
                  <c:v>41470</c:v>
                </c:pt>
                <c:pt idx="3777">
                  <c:v>41470</c:v>
                </c:pt>
                <c:pt idx="3778">
                  <c:v>41470</c:v>
                </c:pt>
                <c:pt idx="3779">
                  <c:v>41470</c:v>
                </c:pt>
                <c:pt idx="3780">
                  <c:v>41470</c:v>
                </c:pt>
                <c:pt idx="3781">
                  <c:v>41470</c:v>
                </c:pt>
                <c:pt idx="3782">
                  <c:v>41470</c:v>
                </c:pt>
                <c:pt idx="3783">
                  <c:v>41470</c:v>
                </c:pt>
                <c:pt idx="3784">
                  <c:v>41470</c:v>
                </c:pt>
                <c:pt idx="3785">
                  <c:v>41470</c:v>
                </c:pt>
                <c:pt idx="3786">
                  <c:v>41470</c:v>
                </c:pt>
                <c:pt idx="3787">
                  <c:v>41470</c:v>
                </c:pt>
                <c:pt idx="3788">
                  <c:v>41470</c:v>
                </c:pt>
                <c:pt idx="3789">
                  <c:v>41471</c:v>
                </c:pt>
                <c:pt idx="3790">
                  <c:v>41471</c:v>
                </c:pt>
                <c:pt idx="3791">
                  <c:v>41471</c:v>
                </c:pt>
                <c:pt idx="3792">
                  <c:v>41471</c:v>
                </c:pt>
                <c:pt idx="3793">
                  <c:v>41471</c:v>
                </c:pt>
                <c:pt idx="3794">
                  <c:v>41471</c:v>
                </c:pt>
                <c:pt idx="3795">
                  <c:v>41471</c:v>
                </c:pt>
                <c:pt idx="3796">
                  <c:v>41471</c:v>
                </c:pt>
                <c:pt idx="3797">
                  <c:v>41471</c:v>
                </c:pt>
                <c:pt idx="3798">
                  <c:v>41471</c:v>
                </c:pt>
                <c:pt idx="3799">
                  <c:v>41471</c:v>
                </c:pt>
                <c:pt idx="3800">
                  <c:v>41471</c:v>
                </c:pt>
                <c:pt idx="3801">
                  <c:v>41471</c:v>
                </c:pt>
                <c:pt idx="3802">
                  <c:v>41471</c:v>
                </c:pt>
                <c:pt idx="3803">
                  <c:v>41471</c:v>
                </c:pt>
                <c:pt idx="3804">
                  <c:v>41471</c:v>
                </c:pt>
                <c:pt idx="3805">
                  <c:v>41471</c:v>
                </c:pt>
                <c:pt idx="3806">
                  <c:v>41471</c:v>
                </c:pt>
                <c:pt idx="3807">
                  <c:v>41471</c:v>
                </c:pt>
                <c:pt idx="3808">
                  <c:v>41471</c:v>
                </c:pt>
                <c:pt idx="3809">
                  <c:v>41472</c:v>
                </c:pt>
                <c:pt idx="3810">
                  <c:v>41472</c:v>
                </c:pt>
                <c:pt idx="3811">
                  <c:v>41472</c:v>
                </c:pt>
                <c:pt idx="3812">
                  <c:v>41472</c:v>
                </c:pt>
                <c:pt idx="3813">
                  <c:v>41472</c:v>
                </c:pt>
                <c:pt idx="3814">
                  <c:v>41472</c:v>
                </c:pt>
                <c:pt idx="3815">
                  <c:v>41472</c:v>
                </c:pt>
                <c:pt idx="3816">
                  <c:v>41472</c:v>
                </c:pt>
                <c:pt idx="3817">
                  <c:v>41472</c:v>
                </c:pt>
                <c:pt idx="3818">
                  <c:v>41472</c:v>
                </c:pt>
                <c:pt idx="3819">
                  <c:v>41472</c:v>
                </c:pt>
                <c:pt idx="3820">
                  <c:v>41472</c:v>
                </c:pt>
                <c:pt idx="3821">
                  <c:v>41472</c:v>
                </c:pt>
                <c:pt idx="3822">
                  <c:v>41472</c:v>
                </c:pt>
                <c:pt idx="3823">
                  <c:v>41472</c:v>
                </c:pt>
                <c:pt idx="3824">
                  <c:v>41472</c:v>
                </c:pt>
                <c:pt idx="3825">
                  <c:v>41472</c:v>
                </c:pt>
                <c:pt idx="3826">
                  <c:v>41472</c:v>
                </c:pt>
                <c:pt idx="3827">
                  <c:v>41472</c:v>
                </c:pt>
                <c:pt idx="3828">
                  <c:v>41473</c:v>
                </c:pt>
                <c:pt idx="3829">
                  <c:v>41473</c:v>
                </c:pt>
                <c:pt idx="3830">
                  <c:v>41473</c:v>
                </c:pt>
                <c:pt idx="3831">
                  <c:v>41473</c:v>
                </c:pt>
                <c:pt idx="3832">
                  <c:v>41473</c:v>
                </c:pt>
                <c:pt idx="3833">
                  <c:v>41473</c:v>
                </c:pt>
                <c:pt idx="3834">
                  <c:v>41473</c:v>
                </c:pt>
                <c:pt idx="3835">
                  <c:v>41473</c:v>
                </c:pt>
                <c:pt idx="3836">
                  <c:v>41473</c:v>
                </c:pt>
                <c:pt idx="3837">
                  <c:v>41473</c:v>
                </c:pt>
                <c:pt idx="3838">
                  <c:v>41473</c:v>
                </c:pt>
                <c:pt idx="3839">
                  <c:v>41473</c:v>
                </c:pt>
                <c:pt idx="3840">
                  <c:v>41473</c:v>
                </c:pt>
                <c:pt idx="3841">
                  <c:v>41473</c:v>
                </c:pt>
                <c:pt idx="3842">
                  <c:v>41473</c:v>
                </c:pt>
                <c:pt idx="3843">
                  <c:v>41473</c:v>
                </c:pt>
                <c:pt idx="3844">
                  <c:v>41473</c:v>
                </c:pt>
                <c:pt idx="3845">
                  <c:v>41474</c:v>
                </c:pt>
                <c:pt idx="3846">
                  <c:v>41474</c:v>
                </c:pt>
                <c:pt idx="3847">
                  <c:v>41474</c:v>
                </c:pt>
                <c:pt idx="3848">
                  <c:v>41474</c:v>
                </c:pt>
                <c:pt idx="3849">
                  <c:v>41474</c:v>
                </c:pt>
                <c:pt idx="3850">
                  <c:v>41474</c:v>
                </c:pt>
                <c:pt idx="3851">
                  <c:v>41474</c:v>
                </c:pt>
                <c:pt idx="3852">
                  <c:v>41474</c:v>
                </c:pt>
                <c:pt idx="3853">
                  <c:v>41474</c:v>
                </c:pt>
                <c:pt idx="3854">
                  <c:v>41474</c:v>
                </c:pt>
                <c:pt idx="3855">
                  <c:v>41474</c:v>
                </c:pt>
                <c:pt idx="3856">
                  <c:v>41474</c:v>
                </c:pt>
                <c:pt idx="3857">
                  <c:v>41474</c:v>
                </c:pt>
                <c:pt idx="3858">
                  <c:v>41474</c:v>
                </c:pt>
                <c:pt idx="3859">
                  <c:v>41474</c:v>
                </c:pt>
                <c:pt idx="3860">
                  <c:v>41474</c:v>
                </c:pt>
                <c:pt idx="3861">
                  <c:v>41474</c:v>
                </c:pt>
                <c:pt idx="3862">
                  <c:v>41474</c:v>
                </c:pt>
                <c:pt idx="3863">
                  <c:v>41474</c:v>
                </c:pt>
                <c:pt idx="3864">
                  <c:v>41475</c:v>
                </c:pt>
                <c:pt idx="3865">
                  <c:v>41475</c:v>
                </c:pt>
                <c:pt idx="3866">
                  <c:v>41475</c:v>
                </c:pt>
                <c:pt idx="3867">
                  <c:v>41475</c:v>
                </c:pt>
                <c:pt idx="3868">
                  <c:v>41475</c:v>
                </c:pt>
                <c:pt idx="3869">
                  <c:v>41475</c:v>
                </c:pt>
                <c:pt idx="3870">
                  <c:v>41475</c:v>
                </c:pt>
                <c:pt idx="3871">
                  <c:v>41475</c:v>
                </c:pt>
                <c:pt idx="3872">
                  <c:v>41475</c:v>
                </c:pt>
                <c:pt idx="3873">
                  <c:v>41475</c:v>
                </c:pt>
                <c:pt idx="3874">
                  <c:v>41475</c:v>
                </c:pt>
                <c:pt idx="3875">
                  <c:v>41475</c:v>
                </c:pt>
                <c:pt idx="3876">
                  <c:v>41475</c:v>
                </c:pt>
                <c:pt idx="3877">
                  <c:v>41475</c:v>
                </c:pt>
                <c:pt idx="3878">
                  <c:v>41475</c:v>
                </c:pt>
                <c:pt idx="3879">
                  <c:v>41475</c:v>
                </c:pt>
                <c:pt idx="3880">
                  <c:v>41475</c:v>
                </c:pt>
                <c:pt idx="3881">
                  <c:v>41475</c:v>
                </c:pt>
                <c:pt idx="3882">
                  <c:v>41475</c:v>
                </c:pt>
                <c:pt idx="3883">
                  <c:v>41475</c:v>
                </c:pt>
                <c:pt idx="3884">
                  <c:v>41476</c:v>
                </c:pt>
                <c:pt idx="3885">
                  <c:v>41476</c:v>
                </c:pt>
                <c:pt idx="3886">
                  <c:v>41476</c:v>
                </c:pt>
                <c:pt idx="3887">
                  <c:v>41476</c:v>
                </c:pt>
                <c:pt idx="3888">
                  <c:v>41476</c:v>
                </c:pt>
                <c:pt idx="3889">
                  <c:v>41476</c:v>
                </c:pt>
                <c:pt idx="3890">
                  <c:v>41476</c:v>
                </c:pt>
                <c:pt idx="3891">
                  <c:v>41476</c:v>
                </c:pt>
                <c:pt idx="3892">
                  <c:v>41476</c:v>
                </c:pt>
                <c:pt idx="3893">
                  <c:v>41476</c:v>
                </c:pt>
                <c:pt idx="3894">
                  <c:v>41476</c:v>
                </c:pt>
                <c:pt idx="3895">
                  <c:v>41476</c:v>
                </c:pt>
                <c:pt idx="3896">
                  <c:v>41476</c:v>
                </c:pt>
                <c:pt idx="3897">
                  <c:v>41476</c:v>
                </c:pt>
                <c:pt idx="3898">
                  <c:v>41476</c:v>
                </c:pt>
                <c:pt idx="3899">
                  <c:v>41476</c:v>
                </c:pt>
                <c:pt idx="3900">
                  <c:v>41476</c:v>
                </c:pt>
                <c:pt idx="3901">
                  <c:v>41476</c:v>
                </c:pt>
                <c:pt idx="3902">
                  <c:v>41476</c:v>
                </c:pt>
                <c:pt idx="3903">
                  <c:v>41476</c:v>
                </c:pt>
                <c:pt idx="3904">
                  <c:v>41477</c:v>
                </c:pt>
                <c:pt idx="3905">
                  <c:v>41477</c:v>
                </c:pt>
                <c:pt idx="3906">
                  <c:v>41477</c:v>
                </c:pt>
                <c:pt idx="3907">
                  <c:v>41477</c:v>
                </c:pt>
                <c:pt idx="3908">
                  <c:v>41477</c:v>
                </c:pt>
                <c:pt idx="3909">
                  <c:v>41477</c:v>
                </c:pt>
                <c:pt idx="3910">
                  <c:v>41477</c:v>
                </c:pt>
                <c:pt idx="3911">
                  <c:v>41477</c:v>
                </c:pt>
                <c:pt idx="3912">
                  <c:v>41477</c:v>
                </c:pt>
                <c:pt idx="3913">
                  <c:v>41477</c:v>
                </c:pt>
                <c:pt idx="3914">
                  <c:v>41477</c:v>
                </c:pt>
                <c:pt idx="3915">
                  <c:v>41477</c:v>
                </c:pt>
                <c:pt idx="3916">
                  <c:v>41477</c:v>
                </c:pt>
                <c:pt idx="3917">
                  <c:v>41477</c:v>
                </c:pt>
                <c:pt idx="3918">
                  <c:v>41477</c:v>
                </c:pt>
                <c:pt idx="3919">
                  <c:v>41477</c:v>
                </c:pt>
                <c:pt idx="3920">
                  <c:v>41477</c:v>
                </c:pt>
                <c:pt idx="3921">
                  <c:v>41477</c:v>
                </c:pt>
                <c:pt idx="3922">
                  <c:v>41477</c:v>
                </c:pt>
                <c:pt idx="3923">
                  <c:v>41478</c:v>
                </c:pt>
                <c:pt idx="3924">
                  <c:v>41478</c:v>
                </c:pt>
                <c:pt idx="3925">
                  <c:v>41478</c:v>
                </c:pt>
                <c:pt idx="3926">
                  <c:v>41478</c:v>
                </c:pt>
                <c:pt idx="3927">
                  <c:v>41478</c:v>
                </c:pt>
                <c:pt idx="3928">
                  <c:v>41478</c:v>
                </c:pt>
                <c:pt idx="3929">
                  <c:v>41478</c:v>
                </c:pt>
                <c:pt idx="3930">
                  <c:v>41478</c:v>
                </c:pt>
                <c:pt idx="3931">
                  <c:v>41478</c:v>
                </c:pt>
                <c:pt idx="3932">
                  <c:v>41478</c:v>
                </c:pt>
                <c:pt idx="3933">
                  <c:v>41478</c:v>
                </c:pt>
                <c:pt idx="3934">
                  <c:v>41478</c:v>
                </c:pt>
                <c:pt idx="3935">
                  <c:v>41478</c:v>
                </c:pt>
                <c:pt idx="3936">
                  <c:v>41478</c:v>
                </c:pt>
                <c:pt idx="3937">
                  <c:v>41478</c:v>
                </c:pt>
                <c:pt idx="3938">
                  <c:v>41478</c:v>
                </c:pt>
                <c:pt idx="3939">
                  <c:v>41478</c:v>
                </c:pt>
                <c:pt idx="3940">
                  <c:v>41478</c:v>
                </c:pt>
                <c:pt idx="3941">
                  <c:v>41478</c:v>
                </c:pt>
                <c:pt idx="3942">
                  <c:v>41478</c:v>
                </c:pt>
                <c:pt idx="3943">
                  <c:v>41479</c:v>
                </c:pt>
                <c:pt idx="3944">
                  <c:v>41479</c:v>
                </c:pt>
                <c:pt idx="3945">
                  <c:v>41479</c:v>
                </c:pt>
                <c:pt idx="3946">
                  <c:v>41479</c:v>
                </c:pt>
                <c:pt idx="3947">
                  <c:v>41479</c:v>
                </c:pt>
                <c:pt idx="3948">
                  <c:v>41479</c:v>
                </c:pt>
                <c:pt idx="3949">
                  <c:v>41479</c:v>
                </c:pt>
                <c:pt idx="3950">
                  <c:v>41479</c:v>
                </c:pt>
                <c:pt idx="3951">
                  <c:v>41479</c:v>
                </c:pt>
                <c:pt idx="3952">
                  <c:v>41479</c:v>
                </c:pt>
                <c:pt idx="3953">
                  <c:v>41479</c:v>
                </c:pt>
                <c:pt idx="3954">
                  <c:v>41479</c:v>
                </c:pt>
                <c:pt idx="3955">
                  <c:v>41479</c:v>
                </c:pt>
                <c:pt idx="3956">
                  <c:v>41479</c:v>
                </c:pt>
                <c:pt idx="3957">
                  <c:v>41479</c:v>
                </c:pt>
                <c:pt idx="3958">
                  <c:v>41479</c:v>
                </c:pt>
                <c:pt idx="3959">
                  <c:v>41479</c:v>
                </c:pt>
                <c:pt idx="3960">
                  <c:v>41479</c:v>
                </c:pt>
                <c:pt idx="3961">
                  <c:v>41479</c:v>
                </c:pt>
                <c:pt idx="3962">
                  <c:v>41479</c:v>
                </c:pt>
                <c:pt idx="3963">
                  <c:v>41480</c:v>
                </c:pt>
                <c:pt idx="3964">
                  <c:v>41480</c:v>
                </c:pt>
                <c:pt idx="3965">
                  <c:v>41480</c:v>
                </c:pt>
                <c:pt idx="3966">
                  <c:v>41480</c:v>
                </c:pt>
                <c:pt idx="3967">
                  <c:v>41480</c:v>
                </c:pt>
                <c:pt idx="3968">
                  <c:v>41480</c:v>
                </c:pt>
                <c:pt idx="3969">
                  <c:v>41480</c:v>
                </c:pt>
                <c:pt idx="3970">
                  <c:v>41480</c:v>
                </c:pt>
                <c:pt idx="3971">
                  <c:v>41480</c:v>
                </c:pt>
                <c:pt idx="3972">
                  <c:v>41480</c:v>
                </c:pt>
                <c:pt idx="3973">
                  <c:v>41480</c:v>
                </c:pt>
                <c:pt idx="3974">
                  <c:v>41480</c:v>
                </c:pt>
                <c:pt idx="3975">
                  <c:v>41480</c:v>
                </c:pt>
                <c:pt idx="3976">
                  <c:v>41480</c:v>
                </c:pt>
                <c:pt idx="3977">
                  <c:v>41480</c:v>
                </c:pt>
                <c:pt idx="3978">
                  <c:v>41480</c:v>
                </c:pt>
                <c:pt idx="3979">
                  <c:v>41480</c:v>
                </c:pt>
                <c:pt idx="3980">
                  <c:v>41480</c:v>
                </c:pt>
                <c:pt idx="3981">
                  <c:v>41480</c:v>
                </c:pt>
                <c:pt idx="3982">
                  <c:v>41480</c:v>
                </c:pt>
                <c:pt idx="3983">
                  <c:v>41481</c:v>
                </c:pt>
                <c:pt idx="3984">
                  <c:v>41481</c:v>
                </c:pt>
                <c:pt idx="3985">
                  <c:v>41481</c:v>
                </c:pt>
                <c:pt idx="3986">
                  <c:v>41481</c:v>
                </c:pt>
                <c:pt idx="3987">
                  <c:v>41481</c:v>
                </c:pt>
                <c:pt idx="3988">
                  <c:v>41481</c:v>
                </c:pt>
                <c:pt idx="3989">
                  <c:v>41481</c:v>
                </c:pt>
                <c:pt idx="3990">
                  <c:v>41481</c:v>
                </c:pt>
                <c:pt idx="3991">
                  <c:v>41481</c:v>
                </c:pt>
                <c:pt idx="3992">
                  <c:v>41481</c:v>
                </c:pt>
                <c:pt idx="3993">
                  <c:v>41481</c:v>
                </c:pt>
                <c:pt idx="3994">
                  <c:v>41481</c:v>
                </c:pt>
                <c:pt idx="3995">
                  <c:v>41481</c:v>
                </c:pt>
                <c:pt idx="3996">
                  <c:v>41481</c:v>
                </c:pt>
                <c:pt idx="3997">
                  <c:v>41481</c:v>
                </c:pt>
                <c:pt idx="3998">
                  <c:v>41481</c:v>
                </c:pt>
                <c:pt idx="3999">
                  <c:v>41481</c:v>
                </c:pt>
                <c:pt idx="4000">
                  <c:v>41481</c:v>
                </c:pt>
                <c:pt idx="4001">
                  <c:v>41481</c:v>
                </c:pt>
                <c:pt idx="4002">
                  <c:v>41481</c:v>
                </c:pt>
                <c:pt idx="4003">
                  <c:v>41482</c:v>
                </c:pt>
                <c:pt idx="4004">
                  <c:v>41482</c:v>
                </c:pt>
                <c:pt idx="4005">
                  <c:v>41482</c:v>
                </c:pt>
                <c:pt idx="4006">
                  <c:v>41482</c:v>
                </c:pt>
                <c:pt idx="4007">
                  <c:v>41482</c:v>
                </c:pt>
                <c:pt idx="4008">
                  <c:v>41482</c:v>
                </c:pt>
                <c:pt idx="4009">
                  <c:v>41482</c:v>
                </c:pt>
                <c:pt idx="4010">
                  <c:v>41482</c:v>
                </c:pt>
                <c:pt idx="4011">
                  <c:v>41482</c:v>
                </c:pt>
                <c:pt idx="4012">
                  <c:v>41482</c:v>
                </c:pt>
                <c:pt idx="4013">
                  <c:v>41482</c:v>
                </c:pt>
                <c:pt idx="4014">
                  <c:v>41482</c:v>
                </c:pt>
                <c:pt idx="4015">
                  <c:v>41482</c:v>
                </c:pt>
                <c:pt idx="4016">
                  <c:v>41482</c:v>
                </c:pt>
                <c:pt idx="4017">
                  <c:v>41482</c:v>
                </c:pt>
                <c:pt idx="4018">
                  <c:v>41482</c:v>
                </c:pt>
                <c:pt idx="4019">
                  <c:v>41482</c:v>
                </c:pt>
                <c:pt idx="4020">
                  <c:v>41482</c:v>
                </c:pt>
                <c:pt idx="4021">
                  <c:v>41482</c:v>
                </c:pt>
                <c:pt idx="4022">
                  <c:v>41482</c:v>
                </c:pt>
                <c:pt idx="4023">
                  <c:v>41483</c:v>
                </c:pt>
                <c:pt idx="4024">
                  <c:v>41483</c:v>
                </c:pt>
                <c:pt idx="4025">
                  <c:v>41483</c:v>
                </c:pt>
                <c:pt idx="4026">
                  <c:v>41483</c:v>
                </c:pt>
                <c:pt idx="4027">
                  <c:v>41483</c:v>
                </c:pt>
                <c:pt idx="4028">
                  <c:v>41483</c:v>
                </c:pt>
                <c:pt idx="4029">
                  <c:v>41483</c:v>
                </c:pt>
                <c:pt idx="4030">
                  <c:v>41483</c:v>
                </c:pt>
                <c:pt idx="4031">
                  <c:v>41483</c:v>
                </c:pt>
                <c:pt idx="4032">
                  <c:v>41483</c:v>
                </c:pt>
                <c:pt idx="4033">
                  <c:v>41483</c:v>
                </c:pt>
                <c:pt idx="4034">
                  <c:v>41483</c:v>
                </c:pt>
                <c:pt idx="4035">
                  <c:v>41483</c:v>
                </c:pt>
                <c:pt idx="4036">
                  <c:v>41483</c:v>
                </c:pt>
                <c:pt idx="4037">
                  <c:v>41483</c:v>
                </c:pt>
                <c:pt idx="4038">
                  <c:v>41483</c:v>
                </c:pt>
                <c:pt idx="4039">
                  <c:v>41483</c:v>
                </c:pt>
                <c:pt idx="4040">
                  <c:v>41483</c:v>
                </c:pt>
                <c:pt idx="4041">
                  <c:v>41483</c:v>
                </c:pt>
                <c:pt idx="4042">
                  <c:v>41483</c:v>
                </c:pt>
                <c:pt idx="4043">
                  <c:v>41484</c:v>
                </c:pt>
                <c:pt idx="4044">
                  <c:v>41484</c:v>
                </c:pt>
                <c:pt idx="4045">
                  <c:v>41484</c:v>
                </c:pt>
                <c:pt idx="4046">
                  <c:v>41484</c:v>
                </c:pt>
                <c:pt idx="4047">
                  <c:v>41484</c:v>
                </c:pt>
                <c:pt idx="4048">
                  <c:v>41484</c:v>
                </c:pt>
                <c:pt idx="4049">
                  <c:v>41484</c:v>
                </c:pt>
                <c:pt idx="4050">
                  <c:v>41484</c:v>
                </c:pt>
                <c:pt idx="4051">
                  <c:v>41484</c:v>
                </c:pt>
                <c:pt idx="4052">
                  <c:v>41484</c:v>
                </c:pt>
                <c:pt idx="4053">
                  <c:v>41484</c:v>
                </c:pt>
                <c:pt idx="4054">
                  <c:v>41484</c:v>
                </c:pt>
                <c:pt idx="4055">
                  <c:v>41484</c:v>
                </c:pt>
                <c:pt idx="4056">
                  <c:v>41484</c:v>
                </c:pt>
                <c:pt idx="4057">
                  <c:v>41484</c:v>
                </c:pt>
                <c:pt idx="4058">
                  <c:v>41484</c:v>
                </c:pt>
                <c:pt idx="4059">
                  <c:v>41484</c:v>
                </c:pt>
                <c:pt idx="4060">
                  <c:v>41484</c:v>
                </c:pt>
                <c:pt idx="4061">
                  <c:v>41484</c:v>
                </c:pt>
                <c:pt idx="4062">
                  <c:v>41484</c:v>
                </c:pt>
                <c:pt idx="4063">
                  <c:v>41485</c:v>
                </c:pt>
                <c:pt idx="4064">
                  <c:v>41485</c:v>
                </c:pt>
                <c:pt idx="4065">
                  <c:v>41485</c:v>
                </c:pt>
                <c:pt idx="4066">
                  <c:v>41485</c:v>
                </c:pt>
                <c:pt idx="4067">
                  <c:v>41485</c:v>
                </c:pt>
                <c:pt idx="4068">
                  <c:v>41485</c:v>
                </c:pt>
                <c:pt idx="4069">
                  <c:v>41485</c:v>
                </c:pt>
                <c:pt idx="4070">
                  <c:v>41485</c:v>
                </c:pt>
                <c:pt idx="4071">
                  <c:v>41485</c:v>
                </c:pt>
                <c:pt idx="4072">
                  <c:v>41485</c:v>
                </c:pt>
                <c:pt idx="4073">
                  <c:v>41485</c:v>
                </c:pt>
                <c:pt idx="4074">
                  <c:v>41485</c:v>
                </c:pt>
                <c:pt idx="4075">
                  <c:v>41485</c:v>
                </c:pt>
                <c:pt idx="4076">
                  <c:v>41485</c:v>
                </c:pt>
                <c:pt idx="4077">
                  <c:v>41485</c:v>
                </c:pt>
                <c:pt idx="4078">
                  <c:v>41485</c:v>
                </c:pt>
                <c:pt idx="4079">
                  <c:v>41485</c:v>
                </c:pt>
                <c:pt idx="4080">
                  <c:v>41485</c:v>
                </c:pt>
                <c:pt idx="4081">
                  <c:v>41485</c:v>
                </c:pt>
                <c:pt idx="4082">
                  <c:v>41485</c:v>
                </c:pt>
                <c:pt idx="4083">
                  <c:v>41486</c:v>
                </c:pt>
                <c:pt idx="4084">
                  <c:v>41486</c:v>
                </c:pt>
                <c:pt idx="4085">
                  <c:v>41486</c:v>
                </c:pt>
                <c:pt idx="4086">
                  <c:v>41486</c:v>
                </c:pt>
                <c:pt idx="4087">
                  <c:v>41486</c:v>
                </c:pt>
                <c:pt idx="4088">
                  <c:v>41486</c:v>
                </c:pt>
                <c:pt idx="4089">
                  <c:v>41486</c:v>
                </c:pt>
                <c:pt idx="4090">
                  <c:v>41486</c:v>
                </c:pt>
                <c:pt idx="4091">
                  <c:v>41486</c:v>
                </c:pt>
                <c:pt idx="4092">
                  <c:v>41486</c:v>
                </c:pt>
                <c:pt idx="4093">
                  <c:v>41486</c:v>
                </c:pt>
                <c:pt idx="4094">
                  <c:v>41486</c:v>
                </c:pt>
                <c:pt idx="4095">
                  <c:v>41492</c:v>
                </c:pt>
                <c:pt idx="4096">
                  <c:v>41492</c:v>
                </c:pt>
                <c:pt idx="4097">
                  <c:v>41492</c:v>
                </c:pt>
                <c:pt idx="4098">
                  <c:v>41492</c:v>
                </c:pt>
                <c:pt idx="4099">
                  <c:v>41492</c:v>
                </c:pt>
                <c:pt idx="4100">
                  <c:v>41492</c:v>
                </c:pt>
                <c:pt idx="4101">
                  <c:v>41492</c:v>
                </c:pt>
                <c:pt idx="4102">
                  <c:v>41492</c:v>
                </c:pt>
                <c:pt idx="4103">
                  <c:v>41492</c:v>
                </c:pt>
                <c:pt idx="4104">
                  <c:v>41492</c:v>
                </c:pt>
                <c:pt idx="4105">
                  <c:v>41493</c:v>
                </c:pt>
                <c:pt idx="4106">
                  <c:v>41493</c:v>
                </c:pt>
                <c:pt idx="4107">
                  <c:v>41493</c:v>
                </c:pt>
                <c:pt idx="4108">
                  <c:v>41493</c:v>
                </c:pt>
                <c:pt idx="4109">
                  <c:v>41493</c:v>
                </c:pt>
                <c:pt idx="4110">
                  <c:v>41493</c:v>
                </c:pt>
                <c:pt idx="4111">
                  <c:v>41493</c:v>
                </c:pt>
                <c:pt idx="4112">
                  <c:v>41493</c:v>
                </c:pt>
                <c:pt idx="4113">
                  <c:v>41493</c:v>
                </c:pt>
                <c:pt idx="4114">
                  <c:v>41493</c:v>
                </c:pt>
                <c:pt idx="4115">
                  <c:v>41493</c:v>
                </c:pt>
                <c:pt idx="4116">
                  <c:v>41493</c:v>
                </c:pt>
                <c:pt idx="4117">
                  <c:v>41493</c:v>
                </c:pt>
                <c:pt idx="4118">
                  <c:v>41493</c:v>
                </c:pt>
                <c:pt idx="4119">
                  <c:v>41493</c:v>
                </c:pt>
                <c:pt idx="4120">
                  <c:v>41493</c:v>
                </c:pt>
                <c:pt idx="4121">
                  <c:v>41493</c:v>
                </c:pt>
                <c:pt idx="4122">
                  <c:v>41493</c:v>
                </c:pt>
                <c:pt idx="4123">
                  <c:v>41493</c:v>
                </c:pt>
                <c:pt idx="4124">
                  <c:v>41493</c:v>
                </c:pt>
                <c:pt idx="4125">
                  <c:v>41494</c:v>
                </c:pt>
                <c:pt idx="4126">
                  <c:v>41494</c:v>
                </c:pt>
                <c:pt idx="4127">
                  <c:v>41494</c:v>
                </c:pt>
                <c:pt idx="4128">
                  <c:v>41494</c:v>
                </c:pt>
                <c:pt idx="4129">
                  <c:v>41494</c:v>
                </c:pt>
                <c:pt idx="4130">
                  <c:v>41494</c:v>
                </c:pt>
                <c:pt idx="4131">
                  <c:v>41494</c:v>
                </c:pt>
                <c:pt idx="4132">
                  <c:v>41494</c:v>
                </c:pt>
                <c:pt idx="4133">
                  <c:v>41494</c:v>
                </c:pt>
                <c:pt idx="4134">
                  <c:v>41494</c:v>
                </c:pt>
                <c:pt idx="4135">
                  <c:v>41494</c:v>
                </c:pt>
                <c:pt idx="4136">
                  <c:v>41494</c:v>
                </c:pt>
                <c:pt idx="4137">
                  <c:v>41494</c:v>
                </c:pt>
                <c:pt idx="4138">
                  <c:v>41494</c:v>
                </c:pt>
                <c:pt idx="4139">
                  <c:v>41494</c:v>
                </c:pt>
                <c:pt idx="4140">
                  <c:v>41494</c:v>
                </c:pt>
                <c:pt idx="4141">
                  <c:v>41494</c:v>
                </c:pt>
                <c:pt idx="4142">
                  <c:v>41494</c:v>
                </c:pt>
                <c:pt idx="4143">
                  <c:v>41494</c:v>
                </c:pt>
                <c:pt idx="4144">
                  <c:v>41495</c:v>
                </c:pt>
                <c:pt idx="4145">
                  <c:v>41495</c:v>
                </c:pt>
                <c:pt idx="4146">
                  <c:v>41495</c:v>
                </c:pt>
                <c:pt idx="4147">
                  <c:v>41495</c:v>
                </c:pt>
                <c:pt idx="4148">
                  <c:v>41495</c:v>
                </c:pt>
                <c:pt idx="4149">
                  <c:v>41495</c:v>
                </c:pt>
                <c:pt idx="4150">
                  <c:v>41495</c:v>
                </c:pt>
                <c:pt idx="4151">
                  <c:v>41495</c:v>
                </c:pt>
                <c:pt idx="4152">
                  <c:v>41495</c:v>
                </c:pt>
                <c:pt idx="4153">
                  <c:v>41495</c:v>
                </c:pt>
                <c:pt idx="4154">
                  <c:v>41495</c:v>
                </c:pt>
                <c:pt idx="4155">
                  <c:v>41495</c:v>
                </c:pt>
                <c:pt idx="4156">
                  <c:v>41495</c:v>
                </c:pt>
                <c:pt idx="4157">
                  <c:v>41495</c:v>
                </c:pt>
                <c:pt idx="4158">
                  <c:v>41495</c:v>
                </c:pt>
                <c:pt idx="4159">
                  <c:v>41495</c:v>
                </c:pt>
                <c:pt idx="4160">
                  <c:v>41495</c:v>
                </c:pt>
                <c:pt idx="4161">
                  <c:v>41495</c:v>
                </c:pt>
                <c:pt idx="4162">
                  <c:v>41495</c:v>
                </c:pt>
                <c:pt idx="4163">
                  <c:v>41495</c:v>
                </c:pt>
                <c:pt idx="4164">
                  <c:v>41496</c:v>
                </c:pt>
                <c:pt idx="4165">
                  <c:v>41496</c:v>
                </c:pt>
                <c:pt idx="4166">
                  <c:v>41496</c:v>
                </c:pt>
                <c:pt idx="4167">
                  <c:v>41496</c:v>
                </c:pt>
                <c:pt idx="4168">
                  <c:v>41496</c:v>
                </c:pt>
                <c:pt idx="4169">
                  <c:v>41496</c:v>
                </c:pt>
                <c:pt idx="4170">
                  <c:v>41496</c:v>
                </c:pt>
                <c:pt idx="4171">
                  <c:v>41496</c:v>
                </c:pt>
                <c:pt idx="4172">
                  <c:v>41496</c:v>
                </c:pt>
                <c:pt idx="4173">
                  <c:v>41496</c:v>
                </c:pt>
                <c:pt idx="4174">
                  <c:v>41496</c:v>
                </c:pt>
                <c:pt idx="4175">
                  <c:v>41496</c:v>
                </c:pt>
                <c:pt idx="4176">
                  <c:v>41496</c:v>
                </c:pt>
                <c:pt idx="4177">
                  <c:v>41496</c:v>
                </c:pt>
                <c:pt idx="4178">
                  <c:v>41496</c:v>
                </c:pt>
                <c:pt idx="4179">
                  <c:v>41496</c:v>
                </c:pt>
                <c:pt idx="4180">
                  <c:v>41496</c:v>
                </c:pt>
                <c:pt idx="4181">
                  <c:v>41496</c:v>
                </c:pt>
                <c:pt idx="4182">
                  <c:v>41496</c:v>
                </c:pt>
                <c:pt idx="4183">
                  <c:v>41496</c:v>
                </c:pt>
                <c:pt idx="4184">
                  <c:v>41497</c:v>
                </c:pt>
                <c:pt idx="4185">
                  <c:v>41497</c:v>
                </c:pt>
                <c:pt idx="4186">
                  <c:v>41497</c:v>
                </c:pt>
                <c:pt idx="4187">
                  <c:v>41497</c:v>
                </c:pt>
                <c:pt idx="4188">
                  <c:v>41497</c:v>
                </c:pt>
                <c:pt idx="4189">
                  <c:v>41497</c:v>
                </c:pt>
                <c:pt idx="4190">
                  <c:v>41497</c:v>
                </c:pt>
                <c:pt idx="4191">
                  <c:v>41497</c:v>
                </c:pt>
                <c:pt idx="4192">
                  <c:v>41497</c:v>
                </c:pt>
                <c:pt idx="4193">
                  <c:v>41497</c:v>
                </c:pt>
                <c:pt idx="4194">
                  <c:v>41497</c:v>
                </c:pt>
                <c:pt idx="4195">
                  <c:v>41497</c:v>
                </c:pt>
                <c:pt idx="4196">
                  <c:v>41497</c:v>
                </c:pt>
                <c:pt idx="4197">
                  <c:v>41497</c:v>
                </c:pt>
                <c:pt idx="4198">
                  <c:v>41497</c:v>
                </c:pt>
                <c:pt idx="4199">
                  <c:v>41497</c:v>
                </c:pt>
                <c:pt idx="4200">
                  <c:v>41497</c:v>
                </c:pt>
                <c:pt idx="4201">
                  <c:v>41497</c:v>
                </c:pt>
                <c:pt idx="4202">
                  <c:v>41497</c:v>
                </c:pt>
                <c:pt idx="4203">
                  <c:v>41497</c:v>
                </c:pt>
                <c:pt idx="4204">
                  <c:v>41498</c:v>
                </c:pt>
                <c:pt idx="4205">
                  <c:v>41498</c:v>
                </c:pt>
                <c:pt idx="4206">
                  <c:v>41498</c:v>
                </c:pt>
                <c:pt idx="4207">
                  <c:v>41498</c:v>
                </c:pt>
                <c:pt idx="4208">
                  <c:v>41498</c:v>
                </c:pt>
                <c:pt idx="4209">
                  <c:v>41498</c:v>
                </c:pt>
                <c:pt idx="4210">
                  <c:v>41498</c:v>
                </c:pt>
                <c:pt idx="4211">
                  <c:v>41498</c:v>
                </c:pt>
                <c:pt idx="4212">
                  <c:v>41498</c:v>
                </c:pt>
                <c:pt idx="4213">
                  <c:v>41498</c:v>
                </c:pt>
                <c:pt idx="4214">
                  <c:v>41498</c:v>
                </c:pt>
                <c:pt idx="4215">
                  <c:v>41498</c:v>
                </c:pt>
                <c:pt idx="4216">
                  <c:v>41498</c:v>
                </c:pt>
                <c:pt idx="4217">
                  <c:v>41498</c:v>
                </c:pt>
                <c:pt idx="4218">
                  <c:v>41498</c:v>
                </c:pt>
                <c:pt idx="4219">
                  <c:v>41498</c:v>
                </c:pt>
                <c:pt idx="4220">
                  <c:v>41498</c:v>
                </c:pt>
                <c:pt idx="4221">
                  <c:v>41498</c:v>
                </c:pt>
                <c:pt idx="4222">
                  <c:v>41498</c:v>
                </c:pt>
                <c:pt idx="4223">
                  <c:v>41499</c:v>
                </c:pt>
                <c:pt idx="4224">
                  <c:v>41499</c:v>
                </c:pt>
                <c:pt idx="4225">
                  <c:v>41499</c:v>
                </c:pt>
                <c:pt idx="4226">
                  <c:v>41499</c:v>
                </c:pt>
                <c:pt idx="4227">
                  <c:v>41499</c:v>
                </c:pt>
                <c:pt idx="4228">
                  <c:v>41499</c:v>
                </c:pt>
                <c:pt idx="4229">
                  <c:v>41499</c:v>
                </c:pt>
                <c:pt idx="4230">
                  <c:v>41499</c:v>
                </c:pt>
                <c:pt idx="4231">
                  <c:v>41499</c:v>
                </c:pt>
                <c:pt idx="4232">
                  <c:v>41499</c:v>
                </c:pt>
                <c:pt idx="4233">
                  <c:v>41499</c:v>
                </c:pt>
                <c:pt idx="4234">
                  <c:v>41499</c:v>
                </c:pt>
                <c:pt idx="4235">
                  <c:v>41499</c:v>
                </c:pt>
                <c:pt idx="4236">
                  <c:v>41499</c:v>
                </c:pt>
                <c:pt idx="4237">
                  <c:v>41499</c:v>
                </c:pt>
                <c:pt idx="4238">
                  <c:v>41499</c:v>
                </c:pt>
                <c:pt idx="4239">
                  <c:v>41499</c:v>
                </c:pt>
                <c:pt idx="4240">
                  <c:v>41499</c:v>
                </c:pt>
                <c:pt idx="4241">
                  <c:v>41499</c:v>
                </c:pt>
                <c:pt idx="4242">
                  <c:v>41499</c:v>
                </c:pt>
                <c:pt idx="4243">
                  <c:v>41500</c:v>
                </c:pt>
                <c:pt idx="4244">
                  <c:v>41500</c:v>
                </c:pt>
                <c:pt idx="4245">
                  <c:v>41500</c:v>
                </c:pt>
                <c:pt idx="4246">
                  <c:v>41500</c:v>
                </c:pt>
                <c:pt idx="4247">
                  <c:v>41500</c:v>
                </c:pt>
                <c:pt idx="4248">
                  <c:v>41500</c:v>
                </c:pt>
                <c:pt idx="4249">
                  <c:v>41500</c:v>
                </c:pt>
                <c:pt idx="4250">
                  <c:v>41500</c:v>
                </c:pt>
                <c:pt idx="4251">
                  <c:v>41500</c:v>
                </c:pt>
                <c:pt idx="4252">
                  <c:v>41500</c:v>
                </c:pt>
                <c:pt idx="4253">
                  <c:v>41500</c:v>
                </c:pt>
                <c:pt idx="4254">
                  <c:v>41500</c:v>
                </c:pt>
                <c:pt idx="4255">
                  <c:v>41500</c:v>
                </c:pt>
                <c:pt idx="4256">
                  <c:v>41500</c:v>
                </c:pt>
                <c:pt idx="4257">
                  <c:v>41500</c:v>
                </c:pt>
                <c:pt idx="4258">
                  <c:v>41500</c:v>
                </c:pt>
                <c:pt idx="4259">
                  <c:v>41500</c:v>
                </c:pt>
                <c:pt idx="4260">
                  <c:v>41500</c:v>
                </c:pt>
                <c:pt idx="4261">
                  <c:v>41500</c:v>
                </c:pt>
                <c:pt idx="4262">
                  <c:v>41500</c:v>
                </c:pt>
                <c:pt idx="4263">
                  <c:v>41501</c:v>
                </c:pt>
                <c:pt idx="4264">
                  <c:v>41501</c:v>
                </c:pt>
                <c:pt idx="4265">
                  <c:v>41501</c:v>
                </c:pt>
                <c:pt idx="4266">
                  <c:v>41501</c:v>
                </c:pt>
                <c:pt idx="4267">
                  <c:v>41501</c:v>
                </c:pt>
                <c:pt idx="4268">
                  <c:v>41501</c:v>
                </c:pt>
                <c:pt idx="4269">
                  <c:v>41501</c:v>
                </c:pt>
                <c:pt idx="4270">
                  <c:v>41501</c:v>
                </c:pt>
                <c:pt idx="4271">
                  <c:v>41501</c:v>
                </c:pt>
                <c:pt idx="4272">
                  <c:v>41501</c:v>
                </c:pt>
                <c:pt idx="4273">
                  <c:v>41501</c:v>
                </c:pt>
                <c:pt idx="4274">
                  <c:v>41501</c:v>
                </c:pt>
                <c:pt idx="4275">
                  <c:v>41501</c:v>
                </c:pt>
                <c:pt idx="4276">
                  <c:v>41501</c:v>
                </c:pt>
                <c:pt idx="4277">
                  <c:v>41501</c:v>
                </c:pt>
                <c:pt idx="4278">
                  <c:v>41501</c:v>
                </c:pt>
                <c:pt idx="4279">
                  <c:v>41501</c:v>
                </c:pt>
                <c:pt idx="4280">
                  <c:v>41501</c:v>
                </c:pt>
                <c:pt idx="4281">
                  <c:v>41501</c:v>
                </c:pt>
                <c:pt idx="4282">
                  <c:v>41501</c:v>
                </c:pt>
                <c:pt idx="4283">
                  <c:v>41502</c:v>
                </c:pt>
                <c:pt idx="4284">
                  <c:v>41502</c:v>
                </c:pt>
                <c:pt idx="4285">
                  <c:v>41502</c:v>
                </c:pt>
                <c:pt idx="4286">
                  <c:v>41502</c:v>
                </c:pt>
                <c:pt idx="4287">
                  <c:v>41502</c:v>
                </c:pt>
                <c:pt idx="4288">
                  <c:v>41502</c:v>
                </c:pt>
                <c:pt idx="4289">
                  <c:v>41502</c:v>
                </c:pt>
                <c:pt idx="4290">
                  <c:v>41502</c:v>
                </c:pt>
                <c:pt idx="4291">
                  <c:v>41502</c:v>
                </c:pt>
                <c:pt idx="4292">
                  <c:v>41502</c:v>
                </c:pt>
                <c:pt idx="4293">
                  <c:v>41502</c:v>
                </c:pt>
                <c:pt idx="4294">
                  <c:v>41502</c:v>
                </c:pt>
                <c:pt idx="4295">
                  <c:v>41502</c:v>
                </c:pt>
                <c:pt idx="4296">
                  <c:v>41502</c:v>
                </c:pt>
                <c:pt idx="4297">
                  <c:v>41502</c:v>
                </c:pt>
                <c:pt idx="4298">
                  <c:v>41502</c:v>
                </c:pt>
                <c:pt idx="4299">
                  <c:v>41502</c:v>
                </c:pt>
                <c:pt idx="4300">
                  <c:v>41502</c:v>
                </c:pt>
                <c:pt idx="4301">
                  <c:v>41502</c:v>
                </c:pt>
                <c:pt idx="4302">
                  <c:v>41502</c:v>
                </c:pt>
                <c:pt idx="4303">
                  <c:v>41503</c:v>
                </c:pt>
                <c:pt idx="4304">
                  <c:v>41503</c:v>
                </c:pt>
                <c:pt idx="4305">
                  <c:v>41503</c:v>
                </c:pt>
                <c:pt idx="4306">
                  <c:v>41503</c:v>
                </c:pt>
                <c:pt idx="4307">
                  <c:v>41503</c:v>
                </c:pt>
                <c:pt idx="4308">
                  <c:v>41503</c:v>
                </c:pt>
                <c:pt idx="4309">
                  <c:v>41503</c:v>
                </c:pt>
                <c:pt idx="4310">
                  <c:v>41503</c:v>
                </c:pt>
                <c:pt idx="4311">
                  <c:v>41503</c:v>
                </c:pt>
                <c:pt idx="4312">
                  <c:v>41503</c:v>
                </c:pt>
                <c:pt idx="4313">
                  <c:v>41503</c:v>
                </c:pt>
                <c:pt idx="4314">
                  <c:v>41503</c:v>
                </c:pt>
                <c:pt idx="4315">
                  <c:v>41503</c:v>
                </c:pt>
                <c:pt idx="4316">
                  <c:v>41503</c:v>
                </c:pt>
                <c:pt idx="4317">
                  <c:v>41503</c:v>
                </c:pt>
                <c:pt idx="4318">
                  <c:v>41503</c:v>
                </c:pt>
                <c:pt idx="4319">
                  <c:v>41503</c:v>
                </c:pt>
                <c:pt idx="4320">
                  <c:v>41503</c:v>
                </c:pt>
                <c:pt idx="4321">
                  <c:v>41503</c:v>
                </c:pt>
                <c:pt idx="4322">
                  <c:v>41504</c:v>
                </c:pt>
                <c:pt idx="4323">
                  <c:v>41504</c:v>
                </c:pt>
                <c:pt idx="4324">
                  <c:v>41504</c:v>
                </c:pt>
                <c:pt idx="4325">
                  <c:v>41504</c:v>
                </c:pt>
                <c:pt idx="4326">
                  <c:v>41504</c:v>
                </c:pt>
                <c:pt idx="4327">
                  <c:v>41504</c:v>
                </c:pt>
                <c:pt idx="4328">
                  <c:v>41504</c:v>
                </c:pt>
                <c:pt idx="4329">
                  <c:v>41504</c:v>
                </c:pt>
                <c:pt idx="4330">
                  <c:v>41504</c:v>
                </c:pt>
                <c:pt idx="4331">
                  <c:v>41504</c:v>
                </c:pt>
                <c:pt idx="4332">
                  <c:v>41504</c:v>
                </c:pt>
                <c:pt idx="4333">
                  <c:v>41504</c:v>
                </c:pt>
                <c:pt idx="4334">
                  <c:v>41504</c:v>
                </c:pt>
                <c:pt idx="4335">
                  <c:v>41504</c:v>
                </c:pt>
                <c:pt idx="4336">
                  <c:v>41504</c:v>
                </c:pt>
                <c:pt idx="4337">
                  <c:v>41504</c:v>
                </c:pt>
                <c:pt idx="4338">
                  <c:v>41504</c:v>
                </c:pt>
                <c:pt idx="4339">
                  <c:v>41504</c:v>
                </c:pt>
                <c:pt idx="4340">
                  <c:v>41504</c:v>
                </c:pt>
                <c:pt idx="4341">
                  <c:v>41504</c:v>
                </c:pt>
                <c:pt idx="4342">
                  <c:v>41505</c:v>
                </c:pt>
                <c:pt idx="4343">
                  <c:v>41505</c:v>
                </c:pt>
                <c:pt idx="4344">
                  <c:v>41505</c:v>
                </c:pt>
                <c:pt idx="4345">
                  <c:v>41505</c:v>
                </c:pt>
                <c:pt idx="4346">
                  <c:v>41505</c:v>
                </c:pt>
                <c:pt idx="4347">
                  <c:v>41505</c:v>
                </c:pt>
                <c:pt idx="4348">
                  <c:v>41505</c:v>
                </c:pt>
                <c:pt idx="4349">
                  <c:v>41505</c:v>
                </c:pt>
                <c:pt idx="4350">
                  <c:v>41505</c:v>
                </c:pt>
                <c:pt idx="4351">
                  <c:v>41505</c:v>
                </c:pt>
                <c:pt idx="4352">
                  <c:v>41505</c:v>
                </c:pt>
                <c:pt idx="4353">
                  <c:v>41505</c:v>
                </c:pt>
                <c:pt idx="4354">
                  <c:v>41505</c:v>
                </c:pt>
                <c:pt idx="4355">
                  <c:v>41505</c:v>
                </c:pt>
                <c:pt idx="4356">
                  <c:v>41505</c:v>
                </c:pt>
                <c:pt idx="4357">
                  <c:v>41505</c:v>
                </c:pt>
                <c:pt idx="4358">
                  <c:v>41505</c:v>
                </c:pt>
                <c:pt idx="4359">
                  <c:v>41505</c:v>
                </c:pt>
                <c:pt idx="4360">
                  <c:v>41505</c:v>
                </c:pt>
                <c:pt idx="4361">
                  <c:v>41505</c:v>
                </c:pt>
                <c:pt idx="4362">
                  <c:v>41506</c:v>
                </c:pt>
                <c:pt idx="4363">
                  <c:v>41506</c:v>
                </c:pt>
                <c:pt idx="4364">
                  <c:v>41506</c:v>
                </c:pt>
                <c:pt idx="4365">
                  <c:v>41506</c:v>
                </c:pt>
                <c:pt idx="4366">
                  <c:v>41506</c:v>
                </c:pt>
                <c:pt idx="4367">
                  <c:v>41506</c:v>
                </c:pt>
                <c:pt idx="4368">
                  <c:v>41506</c:v>
                </c:pt>
                <c:pt idx="4369">
                  <c:v>41506</c:v>
                </c:pt>
                <c:pt idx="4370">
                  <c:v>41506</c:v>
                </c:pt>
                <c:pt idx="4371">
                  <c:v>41506</c:v>
                </c:pt>
                <c:pt idx="4372">
                  <c:v>41506</c:v>
                </c:pt>
                <c:pt idx="4373">
                  <c:v>41506</c:v>
                </c:pt>
                <c:pt idx="4374">
                  <c:v>41506</c:v>
                </c:pt>
                <c:pt idx="4375">
                  <c:v>41506</c:v>
                </c:pt>
                <c:pt idx="4376">
                  <c:v>41506</c:v>
                </c:pt>
                <c:pt idx="4377">
                  <c:v>41506</c:v>
                </c:pt>
                <c:pt idx="4378">
                  <c:v>41506</c:v>
                </c:pt>
                <c:pt idx="4379">
                  <c:v>41506</c:v>
                </c:pt>
                <c:pt idx="4380">
                  <c:v>41506</c:v>
                </c:pt>
                <c:pt idx="4381">
                  <c:v>41506</c:v>
                </c:pt>
                <c:pt idx="4382">
                  <c:v>41507</c:v>
                </c:pt>
                <c:pt idx="4383">
                  <c:v>41507</c:v>
                </c:pt>
                <c:pt idx="4384">
                  <c:v>41507</c:v>
                </c:pt>
                <c:pt idx="4385">
                  <c:v>41507</c:v>
                </c:pt>
                <c:pt idx="4386">
                  <c:v>41507</c:v>
                </c:pt>
                <c:pt idx="4387">
                  <c:v>41507</c:v>
                </c:pt>
                <c:pt idx="4388">
                  <c:v>41507</c:v>
                </c:pt>
                <c:pt idx="4389">
                  <c:v>41507</c:v>
                </c:pt>
                <c:pt idx="4390">
                  <c:v>41507</c:v>
                </c:pt>
                <c:pt idx="4391">
                  <c:v>41507</c:v>
                </c:pt>
                <c:pt idx="4392">
                  <c:v>41507</c:v>
                </c:pt>
                <c:pt idx="4393">
                  <c:v>41507</c:v>
                </c:pt>
                <c:pt idx="4394">
                  <c:v>41507</c:v>
                </c:pt>
                <c:pt idx="4395">
                  <c:v>41507</c:v>
                </c:pt>
                <c:pt idx="4396">
                  <c:v>41507</c:v>
                </c:pt>
                <c:pt idx="4397">
                  <c:v>41507</c:v>
                </c:pt>
                <c:pt idx="4398">
                  <c:v>41507</c:v>
                </c:pt>
                <c:pt idx="4399">
                  <c:v>41507</c:v>
                </c:pt>
                <c:pt idx="4400">
                  <c:v>41507</c:v>
                </c:pt>
                <c:pt idx="4401">
                  <c:v>41507</c:v>
                </c:pt>
                <c:pt idx="4402">
                  <c:v>41508</c:v>
                </c:pt>
                <c:pt idx="4403">
                  <c:v>41508</c:v>
                </c:pt>
                <c:pt idx="4404">
                  <c:v>41508</c:v>
                </c:pt>
                <c:pt idx="4405">
                  <c:v>41508</c:v>
                </c:pt>
                <c:pt idx="4406">
                  <c:v>41508</c:v>
                </c:pt>
                <c:pt idx="4407">
                  <c:v>41508</c:v>
                </c:pt>
                <c:pt idx="4408">
                  <c:v>41508</c:v>
                </c:pt>
                <c:pt idx="4409">
                  <c:v>41508</c:v>
                </c:pt>
                <c:pt idx="4410">
                  <c:v>41508</c:v>
                </c:pt>
                <c:pt idx="4411">
                  <c:v>41508</c:v>
                </c:pt>
                <c:pt idx="4412">
                  <c:v>41508</c:v>
                </c:pt>
                <c:pt idx="4413">
                  <c:v>41508</c:v>
                </c:pt>
                <c:pt idx="4414">
                  <c:v>41508</c:v>
                </c:pt>
                <c:pt idx="4415">
                  <c:v>41508</c:v>
                </c:pt>
                <c:pt idx="4416">
                  <c:v>41508</c:v>
                </c:pt>
                <c:pt idx="4417">
                  <c:v>41508</c:v>
                </c:pt>
                <c:pt idx="4418">
                  <c:v>41508</c:v>
                </c:pt>
                <c:pt idx="4419">
                  <c:v>41508</c:v>
                </c:pt>
                <c:pt idx="4420">
                  <c:v>41508</c:v>
                </c:pt>
                <c:pt idx="4421">
                  <c:v>41509</c:v>
                </c:pt>
                <c:pt idx="4422">
                  <c:v>41509</c:v>
                </c:pt>
                <c:pt idx="4423">
                  <c:v>41509</c:v>
                </c:pt>
                <c:pt idx="4424">
                  <c:v>41509</c:v>
                </c:pt>
                <c:pt idx="4425">
                  <c:v>41509</c:v>
                </c:pt>
                <c:pt idx="4426">
                  <c:v>41509</c:v>
                </c:pt>
                <c:pt idx="4427">
                  <c:v>41509</c:v>
                </c:pt>
                <c:pt idx="4428">
                  <c:v>41509</c:v>
                </c:pt>
                <c:pt idx="4429">
                  <c:v>41509</c:v>
                </c:pt>
                <c:pt idx="4430">
                  <c:v>41509</c:v>
                </c:pt>
                <c:pt idx="4431">
                  <c:v>41509</c:v>
                </c:pt>
                <c:pt idx="4432">
                  <c:v>41509</c:v>
                </c:pt>
                <c:pt idx="4433">
                  <c:v>41509</c:v>
                </c:pt>
                <c:pt idx="4434">
                  <c:v>41509</c:v>
                </c:pt>
                <c:pt idx="4435">
                  <c:v>41509</c:v>
                </c:pt>
                <c:pt idx="4436">
                  <c:v>41509</c:v>
                </c:pt>
                <c:pt idx="4437">
                  <c:v>41509</c:v>
                </c:pt>
                <c:pt idx="4438">
                  <c:v>41509</c:v>
                </c:pt>
                <c:pt idx="4439">
                  <c:v>41509</c:v>
                </c:pt>
                <c:pt idx="4440">
                  <c:v>41509</c:v>
                </c:pt>
                <c:pt idx="4441">
                  <c:v>41510</c:v>
                </c:pt>
                <c:pt idx="4442">
                  <c:v>41510</c:v>
                </c:pt>
                <c:pt idx="4443">
                  <c:v>41510</c:v>
                </c:pt>
                <c:pt idx="4444">
                  <c:v>41510</c:v>
                </c:pt>
                <c:pt idx="4445">
                  <c:v>41510</c:v>
                </c:pt>
                <c:pt idx="4446">
                  <c:v>41510</c:v>
                </c:pt>
                <c:pt idx="4447">
                  <c:v>41510</c:v>
                </c:pt>
                <c:pt idx="4448">
                  <c:v>41510</c:v>
                </c:pt>
                <c:pt idx="4449">
                  <c:v>41510</c:v>
                </c:pt>
                <c:pt idx="4450">
                  <c:v>41510</c:v>
                </c:pt>
                <c:pt idx="4451">
                  <c:v>41510</c:v>
                </c:pt>
                <c:pt idx="4452">
                  <c:v>41510</c:v>
                </c:pt>
                <c:pt idx="4453">
                  <c:v>41510</c:v>
                </c:pt>
                <c:pt idx="4454">
                  <c:v>41510</c:v>
                </c:pt>
                <c:pt idx="4455">
                  <c:v>41510</c:v>
                </c:pt>
                <c:pt idx="4456">
                  <c:v>41510</c:v>
                </c:pt>
                <c:pt idx="4457">
                  <c:v>41510</c:v>
                </c:pt>
                <c:pt idx="4458">
                  <c:v>41510</c:v>
                </c:pt>
                <c:pt idx="4459">
                  <c:v>41510</c:v>
                </c:pt>
                <c:pt idx="4460">
                  <c:v>41510</c:v>
                </c:pt>
                <c:pt idx="4461">
                  <c:v>41511</c:v>
                </c:pt>
                <c:pt idx="4462">
                  <c:v>41511</c:v>
                </c:pt>
                <c:pt idx="4463">
                  <c:v>41511</c:v>
                </c:pt>
                <c:pt idx="4464">
                  <c:v>41511</c:v>
                </c:pt>
                <c:pt idx="4465">
                  <c:v>41511</c:v>
                </c:pt>
                <c:pt idx="4466">
                  <c:v>41511</c:v>
                </c:pt>
                <c:pt idx="4467">
                  <c:v>41511</c:v>
                </c:pt>
                <c:pt idx="4468">
                  <c:v>41511</c:v>
                </c:pt>
                <c:pt idx="4469">
                  <c:v>41511</c:v>
                </c:pt>
                <c:pt idx="4470">
                  <c:v>41511</c:v>
                </c:pt>
                <c:pt idx="4471">
                  <c:v>41511</c:v>
                </c:pt>
                <c:pt idx="4472">
                  <c:v>41511</c:v>
                </c:pt>
                <c:pt idx="4473">
                  <c:v>41511</c:v>
                </c:pt>
                <c:pt idx="4474">
                  <c:v>41511</c:v>
                </c:pt>
                <c:pt idx="4475">
                  <c:v>41511</c:v>
                </c:pt>
                <c:pt idx="4476">
                  <c:v>41511</c:v>
                </c:pt>
                <c:pt idx="4477">
                  <c:v>41511</c:v>
                </c:pt>
                <c:pt idx="4478">
                  <c:v>41511</c:v>
                </c:pt>
                <c:pt idx="4479">
                  <c:v>41511</c:v>
                </c:pt>
                <c:pt idx="4480">
                  <c:v>41511</c:v>
                </c:pt>
                <c:pt idx="4481">
                  <c:v>41512</c:v>
                </c:pt>
                <c:pt idx="4482">
                  <c:v>41512</c:v>
                </c:pt>
                <c:pt idx="4483">
                  <c:v>41512</c:v>
                </c:pt>
                <c:pt idx="4484">
                  <c:v>41512</c:v>
                </c:pt>
                <c:pt idx="4485">
                  <c:v>41512</c:v>
                </c:pt>
                <c:pt idx="4486">
                  <c:v>41512</c:v>
                </c:pt>
                <c:pt idx="4487">
                  <c:v>41512</c:v>
                </c:pt>
                <c:pt idx="4488">
                  <c:v>41512</c:v>
                </c:pt>
                <c:pt idx="4489">
                  <c:v>41512</c:v>
                </c:pt>
                <c:pt idx="4490">
                  <c:v>41512</c:v>
                </c:pt>
                <c:pt idx="4491">
                  <c:v>41512</c:v>
                </c:pt>
                <c:pt idx="4492">
                  <c:v>41512</c:v>
                </c:pt>
                <c:pt idx="4493">
                  <c:v>41512</c:v>
                </c:pt>
                <c:pt idx="4494">
                  <c:v>41512</c:v>
                </c:pt>
                <c:pt idx="4495">
                  <c:v>41512</c:v>
                </c:pt>
                <c:pt idx="4496">
                  <c:v>41512</c:v>
                </c:pt>
                <c:pt idx="4497">
                  <c:v>41512</c:v>
                </c:pt>
                <c:pt idx="4498">
                  <c:v>41512</c:v>
                </c:pt>
                <c:pt idx="4499">
                  <c:v>41512</c:v>
                </c:pt>
                <c:pt idx="4500">
                  <c:v>41513</c:v>
                </c:pt>
                <c:pt idx="4501">
                  <c:v>41513</c:v>
                </c:pt>
                <c:pt idx="4502">
                  <c:v>41513</c:v>
                </c:pt>
                <c:pt idx="4503">
                  <c:v>41513</c:v>
                </c:pt>
                <c:pt idx="4504">
                  <c:v>41513</c:v>
                </c:pt>
                <c:pt idx="4505">
                  <c:v>41513</c:v>
                </c:pt>
                <c:pt idx="4506">
                  <c:v>41513</c:v>
                </c:pt>
                <c:pt idx="4507">
                  <c:v>41513</c:v>
                </c:pt>
                <c:pt idx="4508">
                  <c:v>41513</c:v>
                </c:pt>
                <c:pt idx="4509">
                  <c:v>41513</c:v>
                </c:pt>
                <c:pt idx="4510">
                  <c:v>41513</c:v>
                </c:pt>
                <c:pt idx="4511">
                  <c:v>41513</c:v>
                </c:pt>
                <c:pt idx="4512">
                  <c:v>41513</c:v>
                </c:pt>
                <c:pt idx="4513">
                  <c:v>41513</c:v>
                </c:pt>
                <c:pt idx="4514">
                  <c:v>41513</c:v>
                </c:pt>
                <c:pt idx="4515">
                  <c:v>41513</c:v>
                </c:pt>
                <c:pt idx="4516">
                  <c:v>41513</c:v>
                </c:pt>
                <c:pt idx="4517">
                  <c:v>41513</c:v>
                </c:pt>
                <c:pt idx="4518">
                  <c:v>41513</c:v>
                </c:pt>
                <c:pt idx="4519">
                  <c:v>41513</c:v>
                </c:pt>
                <c:pt idx="4520">
                  <c:v>41514</c:v>
                </c:pt>
                <c:pt idx="4521">
                  <c:v>41514</c:v>
                </c:pt>
                <c:pt idx="4522">
                  <c:v>41514</c:v>
                </c:pt>
                <c:pt idx="4523">
                  <c:v>41514</c:v>
                </c:pt>
                <c:pt idx="4524">
                  <c:v>41514</c:v>
                </c:pt>
                <c:pt idx="4525">
                  <c:v>41514</c:v>
                </c:pt>
                <c:pt idx="4526">
                  <c:v>41514</c:v>
                </c:pt>
                <c:pt idx="4527">
                  <c:v>41514</c:v>
                </c:pt>
                <c:pt idx="4528">
                  <c:v>41514</c:v>
                </c:pt>
                <c:pt idx="4529">
                  <c:v>41514</c:v>
                </c:pt>
                <c:pt idx="4530">
                  <c:v>41514</c:v>
                </c:pt>
                <c:pt idx="4531">
                  <c:v>41514</c:v>
                </c:pt>
                <c:pt idx="4532">
                  <c:v>41514</c:v>
                </c:pt>
                <c:pt idx="4533">
                  <c:v>41514</c:v>
                </c:pt>
                <c:pt idx="4534">
                  <c:v>41514</c:v>
                </c:pt>
                <c:pt idx="4535">
                  <c:v>41514</c:v>
                </c:pt>
                <c:pt idx="4536">
                  <c:v>41514</c:v>
                </c:pt>
                <c:pt idx="4537">
                  <c:v>41514</c:v>
                </c:pt>
                <c:pt idx="4538">
                  <c:v>41514</c:v>
                </c:pt>
                <c:pt idx="4539">
                  <c:v>41514</c:v>
                </c:pt>
                <c:pt idx="4540">
                  <c:v>41515</c:v>
                </c:pt>
                <c:pt idx="4541">
                  <c:v>41515</c:v>
                </c:pt>
                <c:pt idx="4542">
                  <c:v>41515</c:v>
                </c:pt>
                <c:pt idx="4543">
                  <c:v>41515</c:v>
                </c:pt>
                <c:pt idx="4544">
                  <c:v>41515</c:v>
                </c:pt>
                <c:pt idx="4545">
                  <c:v>41515</c:v>
                </c:pt>
                <c:pt idx="4546">
                  <c:v>41515</c:v>
                </c:pt>
                <c:pt idx="4547">
                  <c:v>41515</c:v>
                </c:pt>
                <c:pt idx="4548">
                  <c:v>41515</c:v>
                </c:pt>
                <c:pt idx="4549">
                  <c:v>41515</c:v>
                </c:pt>
                <c:pt idx="4550">
                  <c:v>41515</c:v>
                </c:pt>
                <c:pt idx="4551">
                  <c:v>41515</c:v>
                </c:pt>
                <c:pt idx="4552">
                  <c:v>41515</c:v>
                </c:pt>
                <c:pt idx="4553">
                  <c:v>41515</c:v>
                </c:pt>
                <c:pt idx="4554">
                  <c:v>41515</c:v>
                </c:pt>
                <c:pt idx="4555">
                  <c:v>41515</c:v>
                </c:pt>
                <c:pt idx="4556">
                  <c:v>41515</c:v>
                </c:pt>
                <c:pt idx="4557">
                  <c:v>41515</c:v>
                </c:pt>
                <c:pt idx="4558">
                  <c:v>41515</c:v>
                </c:pt>
                <c:pt idx="4559">
                  <c:v>41515</c:v>
                </c:pt>
                <c:pt idx="4560">
                  <c:v>41516</c:v>
                </c:pt>
                <c:pt idx="4561">
                  <c:v>41516</c:v>
                </c:pt>
                <c:pt idx="4562">
                  <c:v>41516</c:v>
                </c:pt>
                <c:pt idx="4563">
                  <c:v>41516</c:v>
                </c:pt>
                <c:pt idx="4564">
                  <c:v>41516</c:v>
                </c:pt>
                <c:pt idx="4565">
                  <c:v>41516</c:v>
                </c:pt>
                <c:pt idx="4566">
                  <c:v>41516</c:v>
                </c:pt>
                <c:pt idx="4567">
                  <c:v>41516</c:v>
                </c:pt>
                <c:pt idx="4568">
                  <c:v>41516</c:v>
                </c:pt>
                <c:pt idx="4569">
                  <c:v>41516</c:v>
                </c:pt>
                <c:pt idx="4570">
                  <c:v>41516</c:v>
                </c:pt>
                <c:pt idx="4571">
                  <c:v>41516</c:v>
                </c:pt>
                <c:pt idx="4572">
                  <c:v>41516</c:v>
                </c:pt>
                <c:pt idx="4573">
                  <c:v>41516</c:v>
                </c:pt>
                <c:pt idx="4574">
                  <c:v>41516</c:v>
                </c:pt>
                <c:pt idx="4575">
                  <c:v>41516</c:v>
                </c:pt>
                <c:pt idx="4576">
                  <c:v>41516</c:v>
                </c:pt>
                <c:pt idx="4577">
                  <c:v>41516</c:v>
                </c:pt>
                <c:pt idx="4578">
                  <c:v>41516</c:v>
                </c:pt>
                <c:pt idx="4579">
                  <c:v>41516</c:v>
                </c:pt>
                <c:pt idx="4580">
                  <c:v>41517</c:v>
                </c:pt>
                <c:pt idx="4581">
                  <c:v>41517</c:v>
                </c:pt>
                <c:pt idx="4582">
                  <c:v>41517</c:v>
                </c:pt>
                <c:pt idx="4583">
                  <c:v>41517</c:v>
                </c:pt>
                <c:pt idx="4584">
                  <c:v>41517</c:v>
                </c:pt>
                <c:pt idx="4585">
                  <c:v>41517</c:v>
                </c:pt>
                <c:pt idx="4586">
                  <c:v>41517</c:v>
                </c:pt>
                <c:pt idx="4587">
                  <c:v>41517</c:v>
                </c:pt>
                <c:pt idx="4588">
                  <c:v>41517</c:v>
                </c:pt>
                <c:pt idx="4589">
                  <c:v>41517</c:v>
                </c:pt>
                <c:pt idx="4590">
                  <c:v>41517</c:v>
                </c:pt>
                <c:pt idx="4591">
                  <c:v>41517</c:v>
                </c:pt>
                <c:pt idx="4592">
                  <c:v>41517</c:v>
                </c:pt>
                <c:pt idx="4593">
                  <c:v>41517</c:v>
                </c:pt>
                <c:pt idx="4594">
                  <c:v>41517</c:v>
                </c:pt>
                <c:pt idx="4595">
                  <c:v>41517</c:v>
                </c:pt>
                <c:pt idx="4596">
                  <c:v>41517</c:v>
                </c:pt>
                <c:pt idx="4597">
                  <c:v>41517</c:v>
                </c:pt>
                <c:pt idx="4598">
                  <c:v>41517</c:v>
                </c:pt>
                <c:pt idx="4599">
                  <c:v>41517</c:v>
                </c:pt>
                <c:pt idx="4600">
                  <c:v>41518</c:v>
                </c:pt>
                <c:pt idx="4601">
                  <c:v>41518</c:v>
                </c:pt>
                <c:pt idx="4602">
                  <c:v>41518</c:v>
                </c:pt>
                <c:pt idx="4603">
                  <c:v>41518</c:v>
                </c:pt>
                <c:pt idx="4604">
                  <c:v>41518</c:v>
                </c:pt>
                <c:pt idx="4605">
                  <c:v>41518</c:v>
                </c:pt>
                <c:pt idx="4606">
                  <c:v>41518</c:v>
                </c:pt>
                <c:pt idx="4607">
                  <c:v>41518</c:v>
                </c:pt>
                <c:pt idx="4608">
                  <c:v>41518</c:v>
                </c:pt>
                <c:pt idx="4609">
                  <c:v>41518</c:v>
                </c:pt>
                <c:pt idx="4610">
                  <c:v>41518</c:v>
                </c:pt>
                <c:pt idx="4611">
                  <c:v>41518</c:v>
                </c:pt>
                <c:pt idx="4612">
                  <c:v>41518</c:v>
                </c:pt>
                <c:pt idx="4613">
                  <c:v>41518</c:v>
                </c:pt>
                <c:pt idx="4614">
                  <c:v>41518</c:v>
                </c:pt>
                <c:pt idx="4615">
                  <c:v>41518</c:v>
                </c:pt>
                <c:pt idx="4616">
                  <c:v>41518</c:v>
                </c:pt>
                <c:pt idx="4617">
                  <c:v>41518</c:v>
                </c:pt>
                <c:pt idx="4618">
                  <c:v>41518</c:v>
                </c:pt>
                <c:pt idx="4619">
                  <c:v>41518</c:v>
                </c:pt>
                <c:pt idx="4620">
                  <c:v>41519</c:v>
                </c:pt>
                <c:pt idx="4621">
                  <c:v>41519</c:v>
                </c:pt>
                <c:pt idx="4622">
                  <c:v>41519</c:v>
                </c:pt>
                <c:pt idx="4623">
                  <c:v>41519</c:v>
                </c:pt>
                <c:pt idx="4624">
                  <c:v>41519</c:v>
                </c:pt>
                <c:pt idx="4625">
                  <c:v>41519</c:v>
                </c:pt>
                <c:pt idx="4626">
                  <c:v>41519</c:v>
                </c:pt>
                <c:pt idx="4627">
                  <c:v>41519</c:v>
                </c:pt>
                <c:pt idx="4628">
                  <c:v>41519</c:v>
                </c:pt>
                <c:pt idx="4629">
                  <c:v>41519</c:v>
                </c:pt>
                <c:pt idx="4630">
                  <c:v>41519</c:v>
                </c:pt>
                <c:pt idx="4631">
                  <c:v>41519</c:v>
                </c:pt>
                <c:pt idx="4632">
                  <c:v>41519</c:v>
                </c:pt>
                <c:pt idx="4633">
                  <c:v>41519</c:v>
                </c:pt>
                <c:pt idx="4634">
                  <c:v>41519</c:v>
                </c:pt>
                <c:pt idx="4635">
                  <c:v>41519</c:v>
                </c:pt>
                <c:pt idx="4636">
                  <c:v>41519</c:v>
                </c:pt>
                <c:pt idx="4637">
                  <c:v>41519</c:v>
                </c:pt>
                <c:pt idx="4638">
                  <c:v>41519</c:v>
                </c:pt>
                <c:pt idx="4639">
                  <c:v>41519</c:v>
                </c:pt>
                <c:pt idx="4640">
                  <c:v>41520</c:v>
                </c:pt>
                <c:pt idx="4641">
                  <c:v>41520</c:v>
                </c:pt>
                <c:pt idx="4642">
                  <c:v>41520</c:v>
                </c:pt>
                <c:pt idx="4643">
                  <c:v>41520</c:v>
                </c:pt>
                <c:pt idx="4644">
                  <c:v>41520</c:v>
                </c:pt>
                <c:pt idx="4645">
                  <c:v>41520</c:v>
                </c:pt>
                <c:pt idx="4646">
                  <c:v>41520</c:v>
                </c:pt>
                <c:pt idx="4647">
                  <c:v>41520</c:v>
                </c:pt>
                <c:pt idx="4648">
                  <c:v>41520</c:v>
                </c:pt>
                <c:pt idx="4649">
                  <c:v>41520</c:v>
                </c:pt>
                <c:pt idx="4650">
                  <c:v>41520</c:v>
                </c:pt>
                <c:pt idx="4651">
                  <c:v>41520</c:v>
                </c:pt>
                <c:pt idx="4652">
                  <c:v>41520</c:v>
                </c:pt>
                <c:pt idx="4653">
                  <c:v>41520</c:v>
                </c:pt>
                <c:pt idx="4654">
                  <c:v>41520</c:v>
                </c:pt>
                <c:pt idx="4655">
                  <c:v>41520</c:v>
                </c:pt>
                <c:pt idx="4656">
                  <c:v>41520</c:v>
                </c:pt>
                <c:pt idx="4657">
                  <c:v>41520</c:v>
                </c:pt>
                <c:pt idx="4658">
                  <c:v>41520</c:v>
                </c:pt>
                <c:pt idx="4659">
                  <c:v>41520</c:v>
                </c:pt>
                <c:pt idx="4660">
                  <c:v>41521</c:v>
                </c:pt>
                <c:pt idx="4661">
                  <c:v>41521</c:v>
                </c:pt>
                <c:pt idx="4662">
                  <c:v>41521</c:v>
                </c:pt>
                <c:pt idx="4663">
                  <c:v>41521</c:v>
                </c:pt>
                <c:pt idx="4664">
                  <c:v>41521</c:v>
                </c:pt>
                <c:pt idx="4665">
                  <c:v>41521</c:v>
                </c:pt>
                <c:pt idx="4666">
                  <c:v>41521</c:v>
                </c:pt>
                <c:pt idx="4667">
                  <c:v>41521</c:v>
                </c:pt>
                <c:pt idx="4668">
                  <c:v>41521</c:v>
                </c:pt>
                <c:pt idx="4669">
                  <c:v>41521</c:v>
                </c:pt>
                <c:pt idx="4670">
                  <c:v>41521</c:v>
                </c:pt>
                <c:pt idx="4671">
                  <c:v>41521</c:v>
                </c:pt>
                <c:pt idx="4672">
                  <c:v>41521</c:v>
                </c:pt>
                <c:pt idx="4673">
                  <c:v>41521</c:v>
                </c:pt>
                <c:pt idx="4674">
                  <c:v>41521</c:v>
                </c:pt>
                <c:pt idx="4675">
                  <c:v>41521</c:v>
                </c:pt>
                <c:pt idx="4676">
                  <c:v>41521</c:v>
                </c:pt>
                <c:pt idx="4677">
                  <c:v>41521</c:v>
                </c:pt>
                <c:pt idx="4678">
                  <c:v>41521</c:v>
                </c:pt>
                <c:pt idx="4679">
                  <c:v>41521</c:v>
                </c:pt>
                <c:pt idx="4680">
                  <c:v>41522</c:v>
                </c:pt>
                <c:pt idx="4681">
                  <c:v>41522</c:v>
                </c:pt>
                <c:pt idx="4682">
                  <c:v>41522</c:v>
                </c:pt>
                <c:pt idx="4683">
                  <c:v>41522</c:v>
                </c:pt>
                <c:pt idx="4684">
                  <c:v>41522</c:v>
                </c:pt>
                <c:pt idx="4685">
                  <c:v>41522</c:v>
                </c:pt>
                <c:pt idx="4686">
                  <c:v>41522</c:v>
                </c:pt>
                <c:pt idx="4687">
                  <c:v>41522</c:v>
                </c:pt>
                <c:pt idx="4688">
                  <c:v>41522</c:v>
                </c:pt>
                <c:pt idx="4689">
                  <c:v>41522</c:v>
                </c:pt>
                <c:pt idx="4690">
                  <c:v>41522</c:v>
                </c:pt>
                <c:pt idx="4691">
                  <c:v>41522</c:v>
                </c:pt>
                <c:pt idx="4692">
                  <c:v>41522</c:v>
                </c:pt>
                <c:pt idx="4693">
                  <c:v>41522</c:v>
                </c:pt>
                <c:pt idx="4694">
                  <c:v>41522</c:v>
                </c:pt>
                <c:pt idx="4695">
                  <c:v>41522</c:v>
                </c:pt>
                <c:pt idx="4696">
                  <c:v>41522</c:v>
                </c:pt>
                <c:pt idx="4697">
                  <c:v>41522</c:v>
                </c:pt>
                <c:pt idx="4698">
                  <c:v>41522</c:v>
                </c:pt>
                <c:pt idx="4699">
                  <c:v>41523</c:v>
                </c:pt>
                <c:pt idx="4700">
                  <c:v>41523</c:v>
                </c:pt>
                <c:pt idx="4701">
                  <c:v>41523</c:v>
                </c:pt>
                <c:pt idx="4702">
                  <c:v>41523</c:v>
                </c:pt>
                <c:pt idx="4703">
                  <c:v>41523</c:v>
                </c:pt>
                <c:pt idx="4704">
                  <c:v>41523</c:v>
                </c:pt>
                <c:pt idx="4705">
                  <c:v>41523</c:v>
                </c:pt>
                <c:pt idx="4706">
                  <c:v>41523</c:v>
                </c:pt>
                <c:pt idx="4707">
                  <c:v>41523</c:v>
                </c:pt>
                <c:pt idx="4708">
                  <c:v>41523</c:v>
                </c:pt>
                <c:pt idx="4709">
                  <c:v>41523</c:v>
                </c:pt>
                <c:pt idx="4710">
                  <c:v>41523</c:v>
                </c:pt>
                <c:pt idx="4711">
                  <c:v>41523</c:v>
                </c:pt>
                <c:pt idx="4712">
                  <c:v>41523</c:v>
                </c:pt>
                <c:pt idx="4713">
                  <c:v>41523</c:v>
                </c:pt>
                <c:pt idx="4714">
                  <c:v>41523</c:v>
                </c:pt>
                <c:pt idx="4715">
                  <c:v>41523</c:v>
                </c:pt>
                <c:pt idx="4716">
                  <c:v>41523</c:v>
                </c:pt>
                <c:pt idx="4717">
                  <c:v>41523</c:v>
                </c:pt>
                <c:pt idx="4718">
                  <c:v>41523</c:v>
                </c:pt>
                <c:pt idx="4719">
                  <c:v>41524</c:v>
                </c:pt>
                <c:pt idx="4720">
                  <c:v>41524</c:v>
                </c:pt>
                <c:pt idx="4721">
                  <c:v>41524</c:v>
                </c:pt>
                <c:pt idx="4722">
                  <c:v>41524</c:v>
                </c:pt>
                <c:pt idx="4723">
                  <c:v>41524</c:v>
                </c:pt>
                <c:pt idx="4724">
                  <c:v>41524</c:v>
                </c:pt>
                <c:pt idx="4725">
                  <c:v>41524</c:v>
                </c:pt>
                <c:pt idx="4726">
                  <c:v>41524</c:v>
                </c:pt>
                <c:pt idx="4727">
                  <c:v>41524</c:v>
                </c:pt>
                <c:pt idx="4728">
                  <c:v>41524</c:v>
                </c:pt>
                <c:pt idx="4729">
                  <c:v>41524</c:v>
                </c:pt>
                <c:pt idx="4730">
                  <c:v>41524</c:v>
                </c:pt>
                <c:pt idx="4731">
                  <c:v>41524</c:v>
                </c:pt>
                <c:pt idx="4732">
                  <c:v>41524</c:v>
                </c:pt>
                <c:pt idx="4733">
                  <c:v>41524</c:v>
                </c:pt>
                <c:pt idx="4734">
                  <c:v>41524</c:v>
                </c:pt>
                <c:pt idx="4735">
                  <c:v>41524</c:v>
                </c:pt>
                <c:pt idx="4736">
                  <c:v>41524</c:v>
                </c:pt>
                <c:pt idx="4737">
                  <c:v>41524</c:v>
                </c:pt>
                <c:pt idx="4738">
                  <c:v>41524</c:v>
                </c:pt>
                <c:pt idx="4739">
                  <c:v>41525</c:v>
                </c:pt>
                <c:pt idx="4740">
                  <c:v>41525</c:v>
                </c:pt>
                <c:pt idx="4741">
                  <c:v>41525</c:v>
                </c:pt>
                <c:pt idx="4742">
                  <c:v>41525</c:v>
                </c:pt>
                <c:pt idx="4743">
                  <c:v>41525</c:v>
                </c:pt>
                <c:pt idx="4744">
                  <c:v>41525</c:v>
                </c:pt>
                <c:pt idx="4745">
                  <c:v>41525</c:v>
                </c:pt>
                <c:pt idx="4746">
                  <c:v>41525</c:v>
                </c:pt>
                <c:pt idx="4747">
                  <c:v>41525</c:v>
                </c:pt>
                <c:pt idx="4748">
                  <c:v>41525</c:v>
                </c:pt>
                <c:pt idx="4749">
                  <c:v>41525</c:v>
                </c:pt>
                <c:pt idx="4750">
                  <c:v>41525</c:v>
                </c:pt>
                <c:pt idx="4751">
                  <c:v>41525</c:v>
                </c:pt>
                <c:pt idx="4752">
                  <c:v>41525</c:v>
                </c:pt>
                <c:pt idx="4753">
                  <c:v>41525</c:v>
                </c:pt>
                <c:pt idx="4754">
                  <c:v>41525</c:v>
                </c:pt>
                <c:pt idx="4755">
                  <c:v>41525</c:v>
                </c:pt>
                <c:pt idx="4756">
                  <c:v>41525</c:v>
                </c:pt>
                <c:pt idx="4757">
                  <c:v>41525</c:v>
                </c:pt>
                <c:pt idx="4758">
                  <c:v>41525</c:v>
                </c:pt>
                <c:pt idx="4759">
                  <c:v>41526</c:v>
                </c:pt>
                <c:pt idx="4760">
                  <c:v>41526</c:v>
                </c:pt>
                <c:pt idx="4761">
                  <c:v>41526</c:v>
                </c:pt>
                <c:pt idx="4762">
                  <c:v>41526</c:v>
                </c:pt>
                <c:pt idx="4763">
                  <c:v>41526</c:v>
                </c:pt>
                <c:pt idx="4764">
                  <c:v>41526</c:v>
                </c:pt>
                <c:pt idx="4765">
                  <c:v>41526</c:v>
                </c:pt>
                <c:pt idx="4766">
                  <c:v>41526</c:v>
                </c:pt>
                <c:pt idx="4767">
                  <c:v>41526</c:v>
                </c:pt>
                <c:pt idx="4768">
                  <c:v>41526</c:v>
                </c:pt>
                <c:pt idx="4769">
                  <c:v>41526</c:v>
                </c:pt>
                <c:pt idx="4770">
                  <c:v>41526</c:v>
                </c:pt>
                <c:pt idx="4771">
                  <c:v>41526</c:v>
                </c:pt>
                <c:pt idx="4772">
                  <c:v>41526</c:v>
                </c:pt>
                <c:pt idx="4773">
                  <c:v>41526</c:v>
                </c:pt>
                <c:pt idx="4774">
                  <c:v>41526</c:v>
                </c:pt>
                <c:pt idx="4775">
                  <c:v>41526</c:v>
                </c:pt>
                <c:pt idx="4776">
                  <c:v>41526</c:v>
                </c:pt>
                <c:pt idx="4777">
                  <c:v>41526</c:v>
                </c:pt>
                <c:pt idx="4778">
                  <c:v>41527</c:v>
                </c:pt>
                <c:pt idx="4779">
                  <c:v>41527</c:v>
                </c:pt>
                <c:pt idx="4780">
                  <c:v>41527</c:v>
                </c:pt>
                <c:pt idx="4781">
                  <c:v>41527</c:v>
                </c:pt>
                <c:pt idx="4782">
                  <c:v>41527</c:v>
                </c:pt>
                <c:pt idx="4783">
                  <c:v>41527</c:v>
                </c:pt>
                <c:pt idx="4784">
                  <c:v>41527</c:v>
                </c:pt>
                <c:pt idx="4785">
                  <c:v>41527</c:v>
                </c:pt>
                <c:pt idx="4786">
                  <c:v>41527</c:v>
                </c:pt>
                <c:pt idx="4787">
                  <c:v>41527</c:v>
                </c:pt>
                <c:pt idx="4788">
                  <c:v>41527</c:v>
                </c:pt>
                <c:pt idx="4789">
                  <c:v>41527</c:v>
                </c:pt>
                <c:pt idx="4790">
                  <c:v>41527</c:v>
                </c:pt>
                <c:pt idx="4791">
                  <c:v>41527</c:v>
                </c:pt>
                <c:pt idx="4792">
                  <c:v>41527</c:v>
                </c:pt>
                <c:pt idx="4793">
                  <c:v>41527</c:v>
                </c:pt>
                <c:pt idx="4794">
                  <c:v>41527</c:v>
                </c:pt>
                <c:pt idx="4795">
                  <c:v>41527</c:v>
                </c:pt>
                <c:pt idx="4796">
                  <c:v>41527</c:v>
                </c:pt>
                <c:pt idx="4797">
                  <c:v>41527</c:v>
                </c:pt>
                <c:pt idx="4798">
                  <c:v>41528</c:v>
                </c:pt>
                <c:pt idx="4799">
                  <c:v>41528</c:v>
                </c:pt>
                <c:pt idx="4800">
                  <c:v>41528</c:v>
                </c:pt>
                <c:pt idx="4801">
                  <c:v>41528</c:v>
                </c:pt>
                <c:pt idx="4802">
                  <c:v>41528</c:v>
                </c:pt>
                <c:pt idx="4803">
                  <c:v>41528</c:v>
                </c:pt>
                <c:pt idx="4804">
                  <c:v>41528</c:v>
                </c:pt>
                <c:pt idx="4805">
                  <c:v>41528</c:v>
                </c:pt>
                <c:pt idx="4806">
                  <c:v>41528</c:v>
                </c:pt>
                <c:pt idx="4807">
                  <c:v>41528</c:v>
                </c:pt>
                <c:pt idx="4808">
                  <c:v>41528</c:v>
                </c:pt>
                <c:pt idx="4809">
                  <c:v>41528</c:v>
                </c:pt>
                <c:pt idx="4810">
                  <c:v>41528</c:v>
                </c:pt>
                <c:pt idx="4811">
                  <c:v>41528</c:v>
                </c:pt>
                <c:pt idx="4812">
                  <c:v>41528</c:v>
                </c:pt>
                <c:pt idx="4813">
                  <c:v>41528</c:v>
                </c:pt>
                <c:pt idx="4814">
                  <c:v>41528</c:v>
                </c:pt>
                <c:pt idx="4815">
                  <c:v>41528</c:v>
                </c:pt>
                <c:pt idx="4816">
                  <c:v>41528</c:v>
                </c:pt>
                <c:pt idx="4817">
                  <c:v>41528</c:v>
                </c:pt>
                <c:pt idx="4818">
                  <c:v>41529</c:v>
                </c:pt>
                <c:pt idx="4819">
                  <c:v>41529</c:v>
                </c:pt>
                <c:pt idx="4820">
                  <c:v>41529</c:v>
                </c:pt>
                <c:pt idx="4821">
                  <c:v>41529</c:v>
                </c:pt>
                <c:pt idx="4822">
                  <c:v>41529</c:v>
                </c:pt>
                <c:pt idx="4823">
                  <c:v>41529</c:v>
                </c:pt>
                <c:pt idx="4824">
                  <c:v>41529</c:v>
                </c:pt>
                <c:pt idx="4825">
                  <c:v>41529</c:v>
                </c:pt>
                <c:pt idx="4826">
                  <c:v>41529</c:v>
                </c:pt>
                <c:pt idx="4827">
                  <c:v>41529</c:v>
                </c:pt>
                <c:pt idx="4828">
                  <c:v>41529</c:v>
                </c:pt>
                <c:pt idx="4829">
                  <c:v>41529</c:v>
                </c:pt>
                <c:pt idx="4830">
                  <c:v>41529</c:v>
                </c:pt>
                <c:pt idx="4831">
                  <c:v>41529</c:v>
                </c:pt>
                <c:pt idx="4832">
                  <c:v>41529</c:v>
                </c:pt>
                <c:pt idx="4833">
                  <c:v>41529</c:v>
                </c:pt>
                <c:pt idx="4834">
                  <c:v>41529</c:v>
                </c:pt>
                <c:pt idx="4835">
                  <c:v>41530</c:v>
                </c:pt>
                <c:pt idx="4836">
                  <c:v>41530</c:v>
                </c:pt>
                <c:pt idx="4837">
                  <c:v>41530</c:v>
                </c:pt>
                <c:pt idx="4838">
                  <c:v>41530</c:v>
                </c:pt>
                <c:pt idx="4839">
                  <c:v>41530</c:v>
                </c:pt>
                <c:pt idx="4840">
                  <c:v>41530</c:v>
                </c:pt>
                <c:pt idx="4841">
                  <c:v>41530</c:v>
                </c:pt>
                <c:pt idx="4842">
                  <c:v>41530</c:v>
                </c:pt>
                <c:pt idx="4843">
                  <c:v>41530</c:v>
                </c:pt>
                <c:pt idx="4844">
                  <c:v>41530</c:v>
                </c:pt>
                <c:pt idx="4845">
                  <c:v>41531</c:v>
                </c:pt>
                <c:pt idx="4846">
                  <c:v>41531</c:v>
                </c:pt>
                <c:pt idx="4847">
                  <c:v>41531</c:v>
                </c:pt>
                <c:pt idx="4848">
                  <c:v>41531</c:v>
                </c:pt>
                <c:pt idx="4849">
                  <c:v>41531</c:v>
                </c:pt>
                <c:pt idx="4850">
                  <c:v>41531</c:v>
                </c:pt>
                <c:pt idx="4851">
                  <c:v>41531</c:v>
                </c:pt>
                <c:pt idx="4852">
                  <c:v>41531</c:v>
                </c:pt>
                <c:pt idx="4853">
                  <c:v>41531</c:v>
                </c:pt>
                <c:pt idx="4854">
                  <c:v>41531</c:v>
                </c:pt>
                <c:pt idx="4855">
                  <c:v>41531</c:v>
                </c:pt>
                <c:pt idx="4856">
                  <c:v>41531</c:v>
                </c:pt>
                <c:pt idx="4857">
                  <c:v>41531</c:v>
                </c:pt>
                <c:pt idx="4858">
                  <c:v>41531</c:v>
                </c:pt>
                <c:pt idx="4859">
                  <c:v>41531</c:v>
                </c:pt>
                <c:pt idx="4860">
                  <c:v>41531</c:v>
                </c:pt>
                <c:pt idx="4861">
                  <c:v>41531</c:v>
                </c:pt>
                <c:pt idx="4862">
                  <c:v>41531</c:v>
                </c:pt>
                <c:pt idx="4863">
                  <c:v>41531</c:v>
                </c:pt>
                <c:pt idx="4864">
                  <c:v>41531</c:v>
                </c:pt>
                <c:pt idx="4865">
                  <c:v>41532</c:v>
                </c:pt>
                <c:pt idx="4866">
                  <c:v>41532</c:v>
                </c:pt>
                <c:pt idx="4867">
                  <c:v>41532</c:v>
                </c:pt>
                <c:pt idx="4868">
                  <c:v>41532</c:v>
                </c:pt>
                <c:pt idx="4869">
                  <c:v>41532</c:v>
                </c:pt>
                <c:pt idx="4870">
                  <c:v>41532</c:v>
                </c:pt>
                <c:pt idx="4871">
                  <c:v>41532</c:v>
                </c:pt>
                <c:pt idx="4872">
                  <c:v>41532</c:v>
                </c:pt>
                <c:pt idx="4873">
                  <c:v>41532</c:v>
                </c:pt>
                <c:pt idx="4874">
                  <c:v>41532</c:v>
                </c:pt>
                <c:pt idx="4875">
                  <c:v>41532</c:v>
                </c:pt>
                <c:pt idx="4876">
                  <c:v>41532</c:v>
                </c:pt>
                <c:pt idx="4877">
                  <c:v>41532</c:v>
                </c:pt>
                <c:pt idx="4878">
                  <c:v>41532</c:v>
                </c:pt>
                <c:pt idx="4879">
                  <c:v>41532</c:v>
                </c:pt>
                <c:pt idx="4880">
                  <c:v>41532</c:v>
                </c:pt>
                <c:pt idx="4881">
                  <c:v>41532</c:v>
                </c:pt>
                <c:pt idx="4882">
                  <c:v>41532</c:v>
                </c:pt>
                <c:pt idx="4883">
                  <c:v>41532</c:v>
                </c:pt>
                <c:pt idx="4884">
                  <c:v>41532</c:v>
                </c:pt>
                <c:pt idx="4885">
                  <c:v>41533</c:v>
                </c:pt>
                <c:pt idx="4886">
                  <c:v>41533</c:v>
                </c:pt>
                <c:pt idx="4887">
                  <c:v>41533</c:v>
                </c:pt>
                <c:pt idx="4888">
                  <c:v>41533</c:v>
                </c:pt>
                <c:pt idx="4889">
                  <c:v>41533</c:v>
                </c:pt>
                <c:pt idx="4890">
                  <c:v>41533</c:v>
                </c:pt>
                <c:pt idx="4891">
                  <c:v>41533</c:v>
                </c:pt>
                <c:pt idx="4892">
                  <c:v>41533</c:v>
                </c:pt>
                <c:pt idx="4893">
                  <c:v>41533</c:v>
                </c:pt>
                <c:pt idx="4894">
                  <c:v>41533</c:v>
                </c:pt>
                <c:pt idx="4895">
                  <c:v>41533</c:v>
                </c:pt>
                <c:pt idx="4896">
                  <c:v>41533</c:v>
                </c:pt>
                <c:pt idx="4897">
                  <c:v>41533</c:v>
                </c:pt>
                <c:pt idx="4898">
                  <c:v>41533</c:v>
                </c:pt>
                <c:pt idx="4899">
                  <c:v>41533</c:v>
                </c:pt>
                <c:pt idx="4900">
                  <c:v>41533</c:v>
                </c:pt>
                <c:pt idx="4901">
                  <c:v>41533</c:v>
                </c:pt>
                <c:pt idx="4902">
                  <c:v>41533</c:v>
                </c:pt>
                <c:pt idx="4903">
                  <c:v>41533</c:v>
                </c:pt>
                <c:pt idx="4904">
                  <c:v>41533</c:v>
                </c:pt>
                <c:pt idx="4905">
                  <c:v>41534</c:v>
                </c:pt>
                <c:pt idx="4906">
                  <c:v>41534</c:v>
                </c:pt>
                <c:pt idx="4907">
                  <c:v>41534</c:v>
                </c:pt>
                <c:pt idx="4908">
                  <c:v>41534</c:v>
                </c:pt>
                <c:pt idx="4909">
                  <c:v>41534</c:v>
                </c:pt>
                <c:pt idx="4910">
                  <c:v>41534</c:v>
                </c:pt>
                <c:pt idx="4911">
                  <c:v>41534</c:v>
                </c:pt>
                <c:pt idx="4912">
                  <c:v>41534</c:v>
                </c:pt>
                <c:pt idx="4913">
                  <c:v>41534</c:v>
                </c:pt>
                <c:pt idx="4914">
                  <c:v>41534</c:v>
                </c:pt>
                <c:pt idx="4915">
                  <c:v>41534</c:v>
                </c:pt>
                <c:pt idx="4916">
                  <c:v>41534</c:v>
                </c:pt>
                <c:pt idx="4917">
                  <c:v>41534</c:v>
                </c:pt>
                <c:pt idx="4918">
                  <c:v>41534</c:v>
                </c:pt>
                <c:pt idx="4919">
                  <c:v>41534</c:v>
                </c:pt>
                <c:pt idx="4920">
                  <c:v>41534</c:v>
                </c:pt>
                <c:pt idx="4921">
                  <c:v>41534</c:v>
                </c:pt>
                <c:pt idx="4922">
                  <c:v>41534</c:v>
                </c:pt>
                <c:pt idx="4923">
                  <c:v>41534</c:v>
                </c:pt>
                <c:pt idx="4924">
                  <c:v>41535</c:v>
                </c:pt>
                <c:pt idx="4925">
                  <c:v>41535</c:v>
                </c:pt>
                <c:pt idx="4926">
                  <c:v>41535</c:v>
                </c:pt>
                <c:pt idx="4927">
                  <c:v>41535</c:v>
                </c:pt>
                <c:pt idx="4928">
                  <c:v>41535</c:v>
                </c:pt>
                <c:pt idx="4929">
                  <c:v>41535</c:v>
                </c:pt>
                <c:pt idx="4930">
                  <c:v>41535</c:v>
                </c:pt>
                <c:pt idx="4931">
                  <c:v>41535</c:v>
                </c:pt>
                <c:pt idx="4932">
                  <c:v>41535</c:v>
                </c:pt>
                <c:pt idx="4933">
                  <c:v>41535</c:v>
                </c:pt>
                <c:pt idx="4934">
                  <c:v>41535</c:v>
                </c:pt>
                <c:pt idx="4935">
                  <c:v>41535</c:v>
                </c:pt>
                <c:pt idx="4936">
                  <c:v>41535</c:v>
                </c:pt>
                <c:pt idx="4937">
                  <c:v>41535</c:v>
                </c:pt>
                <c:pt idx="4938">
                  <c:v>41535</c:v>
                </c:pt>
                <c:pt idx="4939">
                  <c:v>41535</c:v>
                </c:pt>
                <c:pt idx="4940">
                  <c:v>41535</c:v>
                </c:pt>
                <c:pt idx="4941">
                  <c:v>41535</c:v>
                </c:pt>
                <c:pt idx="4942">
                  <c:v>41535</c:v>
                </c:pt>
                <c:pt idx="4943">
                  <c:v>41535</c:v>
                </c:pt>
                <c:pt idx="4944">
                  <c:v>41536</c:v>
                </c:pt>
                <c:pt idx="4945">
                  <c:v>41536</c:v>
                </c:pt>
                <c:pt idx="4946">
                  <c:v>41536</c:v>
                </c:pt>
                <c:pt idx="4947">
                  <c:v>41536</c:v>
                </c:pt>
                <c:pt idx="4948">
                  <c:v>41536</c:v>
                </c:pt>
                <c:pt idx="4949">
                  <c:v>41536</c:v>
                </c:pt>
                <c:pt idx="4950">
                  <c:v>41536</c:v>
                </c:pt>
                <c:pt idx="4951">
                  <c:v>41536</c:v>
                </c:pt>
                <c:pt idx="4952">
                  <c:v>41536</c:v>
                </c:pt>
                <c:pt idx="4953">
                  <c:v>41536</c:v>
                </c:pt>
                <c:pt idx="4954">
                  <c:v>41536</c:v>
                </c:pt>
                <c:pt idx="4955">
                  <c:v>41536</c:v>
                </c:pt>
                <c:pt idx="4956">
                  <c:v>41536</c:v>
                </c:pt>
                <c:pt idx="4957">
                  <c:v>41536</c:v>
                </c:pt>
                <c:pt idx="4958">
                  <c:v>41536</c:v>
                </c:pt>
                <c:pt idx="4959">
                  <c:v>41536</c:v>
                </c:pt>
                <c:pt idx="4960">
                  <c:v>41536</c:v>
                </c:pt>
                <c:pt idx="4961">
                  <c:v>41536</c:v>
                </c:pt>
                <c:pt idx="4962">
                  <c:v>41536</c:v>
                </c:pt>
                <c:pt idx="4963">
                  <c:v>41536</c:v>
                </c:pt>
                <c:pt idx="4964">
                  <c:v>41537</c:v>
                </c:pt>
                <c:pt idx="4965">
                  <c:v>41537</c:v>
                </c:pt>
                <c:pt idx="4966">
                  <c:v>41537</c:v>
                </c:pt>
                <c:pt idx="4967">
                  <c:v>41537</c:v>
                </c:pt>
                <c:pt idx="4968">
                  <c:v>41537</c:v>
                </c:pt>
                <c:pt idx="4969">
                  <c:v>41537</c:v>
                </c:pt>
                <c:pt idx="4970">
                  <c:v>41537</c:v>
                </c:pt>
                <c:pt idx="4971">
                  <c:v>41537</c:v>
                </c:pt>
                <c:pt idx="4972">
                  <c:v>41537</c:v>
                </c:pt>
                <c:pt idx="4973">
                  <c:v>41537</c:v>
                </c:pt>
                <c:pt idx="4974">
                  <c:v>41537</c:v>
                </c:pt>
                <c:pt idx="4975">
                  <c:v>41537</c:v>
                </c:pt>
                <c:pt idx="4976">
                  <c:v>41537</c:v>
                </c:pt>
                <c:pt idx="4977">
                  <c:v>41537</c:v>
                </c:pt>
                <c:pt idx="4978">
                  <c:v>41537</c:v>
                </c:pt>
                <c:pt idx="4979">
                  <c:v>41537</c:v>
                </c:pt>
                <c:pt idx="4980">
                  <c:v>41537</c:v>
                </c:pt>
                <c:pt idx="4981">
                  <c:v>41537</c:v>
                </c:pt>
                <c:pt idx="4982">
                  <c:v>41537</c:v>
                </c:pt>
                <c:pt idx="4983">
                  <c:v>41537</c:v>
                </c:pt>
                <c:pt idx="4984">
                  <c:v>41538</c:v>
                </c:pt>
                <c:pt idx="4985">
                  <c:v>41538</c:v>
                </c:pt>
                <c:pt idx="4986">
                  <c:v>41538</c:v>
                </c:pt>
                <c:pt idx="4987">
                  <c:v>41538</c:v>
                </c:pt>
                <c:pt idx="4988">
                  <c:v>41538</c:v>
                </c:pt>
                <c:pt idx="4989">
                  <c:v>41538</c:v>
                </c:pt>
                <c:pt idx="4990">
                  <c:v>41538</c:v>
                </c:pt>
                <c:pt idx="4991">
                  <c:v>41538</c:v>
                </c:pt>
                <c:pt idx="4992">
                  <c:v>41538</c:v>
                </c:pt>
                <c:pt idx="4993">
                  <c:v>41538</c:v>
                </c:pt>
                <c:pt idx="4994">
                  <c:v>41538</c:v>
                </c:pt>
                <c:pt idx="4995">
                  <c:v>41538</c:v>
                </c:pt>
                <c:pt idx="4996">
                  <c:v>41538</c:v>
                </c:pt>
                <c:pt idx="4997">
                  <c:v>41538</c:v>
                </c:pt>
                <c:pt idx="4998">
                  <c:v>41538</c:v>
                </c:pt>
                <c:pt idx="4999">
                  <c:v>41538</c:v>
                </c:pt>
                <c:pt idx="5000">
                  <c:v>41538</c:v>
                </c:pt>
                <c:pt idx="5001">
                  <c:v>41538</c:v>
                </c:pt>
                <c:pt idx="5002">
                  <c:v>41538</c:v>
                </c:pt>
                <c:pt idx="5003">
                  <c:v>41538</c:v>
                </c:pt>
                <c:pt idx="5004">
                  <c:v>41539</c:v>
                </c:pt>
                <c:pt idx="5005">
                  <c:v>41539</c:v>
                </c:pt>
                <c:pt idx="5006">
                  <c:v>41539</c:v>
                </c:pt>
                <c:pt idx="5007">
                  <c:v>41539</c:v>
                </c:pt>
                <c:pt idx="5008">
                  <c:v>41539</c:v>
                </c:pt>
                <c:pt idx="5009">
                  <c:v>41539</c:v>
                </c:pt>
                <c:pt idx="5010">
                  <c:v>41539</c:v>
                </c:pt>
                <c:pt idx="5011">
                  <c:v>41539</c:v>
                </c:pt>
                <c:pt idx="5012">
                  <c:v>41539</c:v>
                </c:pt>
                <c:pt idx="5013">
                  <c:v>41539</c:v>
                </c:pt>
                <c:pt idx="5014">
                  <c:v>41539</c:v>
                </c:pt>
                <c:pt idx="5015">
                  <c:v>41539</c:v>
                </c:pt>
                <c:pt idx="5016">
                  <c:v>41539</c:v>
                </c:pt>
                <c:pt idx="5017">
                  <c:v>41539</c:v>
                </c:pt>
                <c:pt idx="5018">
                  <c:v>41539</c:v>
                </c:pt>
                <c:pt idx="5019">
                  <c:v>41539</c:v>
                </c:pt>
                <c:pt idx="5020">
                  <c:v>41539</c:v>
                </c:pt>
                <c:pt idx="5021">
                  <c:v>41539</c:v>
                </c:pt>
                <c:pt idx="5022">
                  <c:v>41539</c:v>
                </c:pt>
                <c:pt idx="5023">
                  <c:v>41540</c:v>
                </c:pt>
                <c:pt idx="5024">
                  <c:v>41540</c:v>
                </c:pt>
                <c:pt idx="5025">
                  <c:v>41540</c:v>
                </c:pt>
                <c:pt idx="5026">
                  <c:v>41540</c:v>
                </c:pt>
                <c:pt idx="5027">
                  <c:v>41540</c:v>
                </c:pt>
                <c:pt idx="5028">
                  <c:v>41540</c:v>
                </c:pt>
                <c:pt idx="5029">
                  <c:v>41540</c:v>
                </c:pt>
                <c:pt idx="5030">
                  <c:v>41540</c:v>
                </c:pt>
                <c:pt idx="5031">
                  <c:v>41540</c:v>
                </c:pt>
                <c:pt idx="5032">
                  <c:v>41540</c:v>
                </c:pt>
                <c:pt idx="5033">
                  <c:v>41540</c:v>
                </c:pt>
                <c:pt idx="5034">
                  <c:v>41540</c:v>
                </c:pt>
                <c:pt idx="5035">
                  <c:v>41540</c:v>
                </c:pt>
                <c:pt idx="5036">
                  <c:v>41540</c:v>
                </c:pt>
                <c:pt idx="5037">
                  <c:v>41540</c:v>
                </c:pt>
                <c:pt idx="5038">
                  <c:v>41540</c:v>
                </c:pt>
                <c:pt idx="5039">
                  <c:v>41540</c:v>
                </c:pt>
                <c:pt idx="5040">
                  <c:v>41540</c:v>
                </c:pt>
                <c:pt idx="5041">
                  <c:v>41540</c:v>
                </c:pt>
                <c:pt idx="5042">
                  <c:v>41540</c:v>
                </c:pt>
                <c:pt idx="5043">
                  <c:v>41541</c:v>
                </c:pt>
                <c:pt idx="5044">
                  <c:v>41541</c:v>
                </c:pt>
                <c:pt idx="5045">
                  <c:v>41541</c:v>
                </c:pt>
                <c:pt idx="5046">
                  <c:v>41541</c:v>
                </c:pt>
                <c:pt idx="5047">
                  <c:v>41541</c:v>
                </c:pt>
                <c:pt idx="5048">
                  <c:v>41541</c:v>
                </c:pt>
                <c:pt idx="5049">
                  <c:v>41541</c:v>
                </c:pt>
                <c:pt idx="5050">
                  <c:v>41541</c:v>
                </c:pt>
                <c:pt idx="5051">
                  <c:v>41541</c:v>
                </c:pt>
                <c:pt idx="5052">
                  <c:v>41541</c:v>
                </c:pt>
                <c:pt idx="5053">
                  <c:v>41541</c:v>
                </c:pt>
                <c:pt idx="5054">
                  <c:v>41541</c:v>
                </c:pt>
                <c:pt idx="5055">
                  <c:v>41541</c:v>
                </c:pt>
                <c:pt idx="5056">
                  <c:v>41541</c:v>
                </c:pt>
                <c:pt idx="5057">
                  <c:v>41541</c:v>
                </c:pt>
                <c:pt idx="5058">
                  <c:v>41541</c:v>
                </c:pt>
                <c:pt idx="5059">
                  <c:v>41541</c:v>
                </c:pt>
                <c:pt idx="5060">
                  <c:v>41541</c:v>
                </c:pt>
                <c:pt idx="5061">
                  <c:v>41541</c:v>
                </c:pt>
                <c:pt idx="5062">
                  <c:v>41541</c:v>
                </c:pt>
                <c:pt idx="5063">
                  <c:v>41542</c:v>
                </c:pt>
                <c:pt idx="5064">
                  <c:v>41542</c:v>
                </c:pt>
                <c:pt idx="5065">
                  <c:v>41542</c:v>
                </c:pt>
                <c:pt idx="5066">
                  <c:v>41542</c:v>
                </c:pt>
                <c:pt idx="5067">
                  <c:v>41542</c:v>
                </c:pt>
                <c:pt idx="5068">
                  <c:v>41542</c:v>
                </c:pt>
                <c:pt idx="5069">
                  <c:v>41542</c:v>
                </c:pt>
                <c:pt idx="5070">
                  <c:v>41542</c:v>
                </c:pt>
                <c:pt idx="5071">
                  <c:v>41542</c:v>
                </c:pt>
                <c:pt idx="5072">
                  <c:v>41542</c:v>
                </c:pt>
                <c:pt idx="5073">
                  <c:v>41542</c:v>
                </c:pt>
                <c:pt idx="5074">
                  <c:v>41542</c:v>
                </c:pt>
                <c:pt idx="5075">
                  <c:v>41542</c:v>
                </c:pt>
                <c:pt idx="5076">
                  <c:v>41542</c:v>
                </c:pt>
                <c:pt idx="5077">
                  <c:v>41542</c:v>
                </c:pt>
                <c:pt idx="5078">
                  <c:v>41542</c:v>
                </c:pt>
                <c:pt idx="5079">
                  <c:v>41542</c:v>
                </c:pt>
                <c:pt idx="5080">
                  <c:v>41542</c:v>
                </c:pt>
                <c:pt idx="5081">
                  <c:v>41542</c:v>
                </c:pt>
                <c:pt idx="5082">
                  <c:v>41542</c:v>
                </c:pt>
                <c:pt idx="5083">
                  <c:v>41543</c:v>
                </c:pt>
                <c:pt idx="5084">
                  <c:v>41543</c:v>
                </c:pt>
                <c:pt idx="5085">
                  <c:v>41543</c:v>
                </c:pt>
                <c:pt idx="5086">
                  <c:v>41543</c:v>
                </c:pt>
                <c:pt idx="5087">
                  <c:v>41543</c:v>
                </c:pt>
                <c:pt idx="5088">
                  <c:v>41543</c:v>
                </c:pt>
                <c:pt idx="5089">
                  <c:v>41543</c:v>
                </c:pt>
                <c:pt idx="5090">
                  <c:v>41543</c:v>
                </c:pt>
                <c:pt idx="5091">
                  <c:v>41543</c:v>
                </c:pt>
                <c:pt idx="5092">
                  <c:v>41543</c:v>
                </c:pt>
                <c:pt idx="5093">
                  <c:v>41543</c:v>
                </c:pt>
                <c:pt idx="5094">
                  <c:v>41543</c:v>
                </c:pt>
                <c:pt idx="5095">
                  <c:v>41543</c:v>
                </c:pt>
                <c:pt idx="5096">
                  <c:v>41543</c:v>
                </c:pt>
                <c:pt idx="5097">
                  <c:v>41543</c:v>
                </c:pt>
                <c:pt idx="5098">
                  <c:v>41543</c:v>
                </c:pt>
                <c:pt idx="5099">
                  <c:v>41543</c:v>
                </c:pt>
                <c:pt idx="5100">
                  <c:v>41543</c:v>
                </c:pt>
                <c:pt idx="5101">
                  <c:v>41543</c:v>
                </c:pt>
                <c:pt idx="5102">
                  <c:v>41543</c:v>
                </c:pt>
                <c:pt idx="5103">
                  <c:v>41544</c:v>
                </c:pt>
                <c:pt idx="5104">
                  <c:v>41544</c:v>
                </c:pt>
                <c:pt idx="5105">
                  <c:v>41544</c:v>
                </c:pt>
                <c:pt idx="5106">
                  <c:v>41544</c:v>
                </c:pt>
                <c:pt idx="5107">
                  <c:v>41544</c:v>
                </c:pt>
                <c:pt idx="5108">
                  <c:v>41544</c:v>
                </c:pt>
                <c:pt idx="5109">
                  <c:v>41544</c:v>
                </c:pt>
                <c:pt idx="5110">
                  <c:v>41544</c:v>
                </c:pt>
                <c:pt idx="5111">
                  <c:v>41544</c:v>
                </c:pt>
                <c:pt idx="5112">
                  <c:v>41544</c:v>
                </c:pt>
                <c:pt idx="5113">
                  <c:v>41544</c:v>
                </c:pt>
                <c:pt idx="5114">
                  <c:v>41544</c:v>
                </c:pt>
                <c:pt idx="5115">
                  <c:v>41544</c:v>
                </c:pt>
                <c:pt idx="5116">
                  <c:v>41544</c:v>
                </c:pt>
                <c:pt idx="5117">
                  <c:v>41544</c:v>
                </c:pt>
                <c:pt idx="5118">
                  <c:v>41544</c:v>
                </c:pt>
                <c:pt idx="5119">
                  <c:v>41544</c:v>
                </c:pt>
                <c:pt idx="5120">
                  <c:v>41544</c:v>
                </c:pt>
                <c:pt idx="5121">
                  <c:v>41544</c:v>
                </c:pt>
                <c:pt idx="5122">
                  <c:v>41545</c:v>
                </c:pt>
                <c:pt idx="5123">
                  <c:v>41545</c:v>
                </c:pt>
                <c:pt idx="5124">
                  <c:v>41545</c:v>
                </c:pt>
                <c:pt idx="5125">
                  <c:v>41545</c:v>
                </c:pt>
                <c:pt idx="5126">
                  <c:v>41545</c:v>
                </c:pt>
                <c:pt idx="5127">
                  <c:v>41545</c:v>
                </c:pt>
                <c:pt idx="5128">
                  <c:v>41545</c:v>
                </c:pt>
                <c:pt idx="5129">
                  <c:v>41545</c:v>
                </c:pt>
                <c:pt idx="5130">
                  <c:v>41545</c:v>
                </c:pt>
                <c:pt idx="5131">
                  <c:v>41545</c:v>
                </c:pt>
                <c:pt idx="5132">
                  <c:v>41545</c:v>
                </c:pt>
                <c:pt idx="5133">
                  <c:v>41545</c:v>
                </c:pt>
                <c:pt idx="5134">
                  <c:v>41545</c:v>
                </c:pt>
                <c:pt idx="5135">
                  <c:v>41545</c:v>
                </c:pt>
                <c:pt idx="5136">
                  <c:v>41545</c:v>
                </c:pt>
                <c:pt idx="5137">
                  <c:v>41545</c:v>
                </c:pt>
                <c:pt idx="5138">
                  <c:v>41545</c:v>
                </c:pt>
                <c:pt idx="5139">
                  <c:v>41545</c:v>
                </c:pt>
                <c:pt idx="5140">
                  <c:v>41545</c:v>
                </c:pt>
                <c:pt idx="5141">
                  <c:v>41545</c:v>
                </c:pt>
                <c:pt idx="5142">
                  <c:v>41546</c:v>
                </c:pt>
                <c:pt idx="5143">
                  <c:v>41546</c:v>
                </c:pt>
                <c:pt idx="5144">
                  <c:v>41546</c:v>
                </c:pt>
                <c:pt idx="5145">
                  <c:v>41546</c:v>
                </c:pt>
                <c:pt idx="5146">
                  <c:v>41546</c:v>
                </c:pt>
                <c:pt idx="5147">
                  <c:v>41546</c:v>
                </c:pt>
                <c:pt idx="5148">
                  <c:v>41546</c:v>
                </c:pt>
                <c:pt idx="5149">
                  <c:v>41546</c:v>
                </c:pt>
                <c:pt idx="5150">
                  <c:v>41546</c:v>
                </c:pt>
                <c:pt idx="5151">
                  <c:v>41546</c:v>
                </c:pt>
                <c:pt idx="5152">
                  <c:v>41546</c:v>
                </c:pt>
                <c:pt idx="5153">
                  <c:v>41546</c:v>
                </c:pt>
                <c:pt idx="5154">
                  <c:v>41546</c:v>
                </c:pt>
                <c:pt idx="5155">
                  <c:v>41546</c:v>
                </c:pt>
                <c:pt idx="5156">
                  <c:v>41546</c:v>
                </c:pt>
                <c:pt idx="5157">
                  <c:v>41546</c:v>
                </c:pt>
                <c:pt idx="5158">
                  <c:v>41546</c:v>
                </c:pt>
                <c:pt idx="5159">
                  <c:v>41546</c:v>
                </c:pt>
                <c:pt idx="5160">
                  <c:v>41546</c:v>
                </c:pt>
                <c:pt idx="5161">
                  <c:v>41546</c:v>
                </c:pt>
                <c:pt idx="5162">
                  <c:v>41547</c:v>
                </c:pt>
                <c:pt idx="5163">
                  <c:v>41547</c:v>
                </c:pt>
                <c:pt idx="5164">
                  <c:v>41547</c:v>
                </c:pt>
                <c:pt idx="5165">
                  <c:v>41547</c:v>
                </c:pt>
                <c:pt idx="5166">
                  <c:v>41547</c:v>
                </c:pt>
                <c:pt idx="5167">
                  <c:v>41547</c:v>
                </c:pt>
                <c:pt idx="5168">
                  <c:v>41547</c:v>
                </c:pt>
                <c:pt idx="5169">
                  <c:v>41547</c:v>
                </c:pt>
                <c:pt idx="5170">
                  <c:v>41547</c:v>
                </c:pt>
                <c:pt idx="5171">
                  <c:v>41547</c:v>
                </c:pt>
                <c:pt idx="5172">
                  <c:v>41547</c:v>
                </c:pt>
                <c:pt idx="5173">
                  <c:v>41547</c:v>
                </c:pt>
                <c:pt idx="5174">
                  <c:v>41547</c:v>
                </c:pt>
                <c:pt idx="5175">
                  <c:v>41547</c:v>
                </c:pt>
                <c:pt idx="5176">
                  <c:v>41547</c:v>
                </c:pt>
                <c:pt idx="5177">
                  <c:v>41547</c:v>
                </c:pt>
                <c:pt idx="5178">
                  <c:v>41548</c:v>
                </c:pt>
                <c:pt idx="5179">
                  <c:v>41548</c:v>
                </c:pt>
                <c:pt idx="5180">
                  <c:v>41548</c:v>
                </c:pt>
                <c:pt idx="5181">
                  <c:v>41548</c:v>
                </c:pt>
                <c:pt idx="5182">
                  <c:v>41548</c:v>
                </c:pt>
                <c:pt idx="5183">
                  <c:v>41548</c:v>
                </c:pt>
                <c:pt idx="5184">
                  <c:v>41548</c:v>
                </c:pt>
                <c:pt idx="5185">
                  <c:v>41548</c:v>
                </c:pt>
                <c:pt idx="5186">
                  <c:v>41548</c:v>
                </c:pt>
                <c:pt idx="5187">
                  <c:v>41548</c:v>
                </c:pt>
                <c:pt idx="5188">
                  <c:v>41548</c:v>
                </c:pt>
                <c:pt idx="5189">
                  <c:v>41548</c:v>
                </c:pt>
                <c:pt idx="5190">
                  <c:v>41548</c:v>
                </c:pt>
                <c:pt idx="5191">
                  <c:v>41548</c:v>
                </c:pt>
                <c:pt idx="5192">
                  <c:v>41548</c:v>
                </c:pt>
                <c:pt idx="5193">
                  <c:v>41548</c:v>
                </c:pt>
                <c:pt idx="5194">
                  <c:v>41548</c:v>
                </c:pt>
                <c:pt idx="5195">
                  <c:v>41548</c:v>
                </c:pt>
                <c:pt idx="5196">
                  <c:v>41549</c:v>
                </c:pt>
                <c:pt idx="5197">
                  <c:v>41549</c:v>
                </c:pt>
                <c:pt idx="5198">
                  <c:v>41549</c:v>
                </c:pt>
                <c:pt idx="5199">
                  <c:v>41549</c:v>
                </c:pt>
                <c:pt idx="5200">
                  <c:v>41549</c:v>
                </c:pt>
                <c:pt idx="5201">
                  <c:v>41549</c:v>
                </c:pt>
                <c:pt idx="5202">
                  <c:v>41549</c:v>
                </c:pt>
                <c:pt idx="5203">
                  <c:v>41549</c:v>
                </c:pt>
                <c:pt idx="5204">
                  <c:v>41549</c:v>
                </c:pt>
                <c:pt idx="5205">
                  <c:v>41549</c:v>
                </c:pt>
                <c:pt idx="5206">
                  <c:v>41549</c:v>
                </c:pt>
                <c:pt idx="5207">
                  <c:v>41549</c:v>
                </c:pt>
                <c:pt idx="5208">
                  <c:v>41549</c:v>
                </c:pt>
                <c:pt idx="5209">
                  <c:v>41549</c:v>
                </c:pt>
                <c:pt idx="5210">
                  <c:v>41549</c:v>
                </c:pt>
                <c:pt idx="5211">
                  <c:v>41549</c:v>
                </c:pt>
                <c:pt idx="5212">
                  <c:v>41549</c:v>
                </c:pt>
                <c:pt idx="5213">
                  <c:v>41549</c:v>
                </c:pt>
                <c:pt idx="5214">
                  <c:v>41549</c:v>
                </c:pt>
                <c:pt idx="5215">
                  <c:v>41549</c:v>
                </c:pt>
                <c:pt idx="5216">
                  <c:v>41550</c:v>
                </c:pt>
                <c:pt idx="5217">
                  <c:v>41550</c:v>
                </c:pt>
                <c:pt idx="5218">
                  <c:v>41550</c:v>
                </c:pt>
                <c:pt idx="5219">
                  <c:v>41550</c:v>
                </c:pt>
                <c:pt idx="5220">
                  <c:v>41550</c:v>
                </c:pt>
                <c:pt idx="5221">
                  <c:v>41550</c:v>
                </c:pt>
                <c:pt idx="5222">
                  <c:v>41550</c:v>
                </c:pt>
                <c:pt idx="5223">
                  <c:v>41550</c:v>
                </c:pt>
                <c:pt idx="5224">
                  <c:v>41550</c:v>
                </c:pt>
                <c:pt idx="5225">
                  <c:v>41550</c:v>
                </c:pt>
                <c:pt idx="5226">
                  <c:v>41550</c:v>
                </c:pt>
                <c:pt idx="5227">
                  <c:v>41550</c:v>
                </c:pt>
                <c:pt idx="5228">
                  <c:v>41550</c:v>
                </c:pt>
                <c:pt idx="5229">
                  <c:v>41550</c:v>
                </c:pt>
                <c:pt idx="5230">
                  <c:v>41550</c:v>
                </c:pt>
                <c:pt idx="5231">
                  <c:v>41550</c:v>
                </c:pt>
                <c:pt idx="5232">
                  <c:v>41550</c:v>
                </c:pt>
                <c:pt idx="5233">
                  <c:v>41550</c:v>
                </c:pt>
                <c:pt idx="5234">
                  <c:v>41550</c:v>
                </c:pt>
                <c:pt idx="5235">
                  <c:v>41551</c:v>
                </c:pt>
                <c:pt idx="5236">
                  <c:v>41551</c:v>
                </c:pt>
                <c:pt idx="5237">
                  <c:v>41551</c:v>
                </c:pt>
                <c:pt idx="5238">
                  <c:v>41551</c:v>
                </c:pt>
                <c:pt idx="5239">
                  <c:v>41551</c:v>
                </c:pt>
                <c:pt idx="5240">
                  <c:v>41551</c:v>
                </c:pt>
                <c:pt idx="5241">
                  <c:v>41551</c:v>
                </c:pt>
                <c:pt idx="5242">
                  <c:v>41551</c:v>
                </c:pt>
                <c:pt idx="5243">
                  <c:v>41551</c:v>
                </c:pt>
                <c:pt idx="5244">
                  <c:v>41551</c:v>
                </c:pt>
                <c:pt idx="5245">
                  <c:v>41551</c:v>
                </c:pt>
                <c:pt idx="5246">
                  <c:v>41551</c:v>
                </c:pt>
                <c:pt idx="5247">
                  <c:v>41551</c:v>
                </c:pt>
                <c:pt idx="5248">
                  <c:v>41551</c:v>
                </c:pt>
                <c:pt idx="5249">
                  <c:v>41551</c:v>
                </c:pt>
                <c:pt idx="5250">
                  <c:v>41551</c:v>
                </c:pt>
                <c:pt idx="5251">
                  <c:v>41551</c:v>
                </c:pt>
                <c:pt idx="5252">
                  <c:v>41551</c:v>
                </c:pt>
                <c:pt idx="5253">
                  <c:v>41551</c:v>
                </c:pt>
                <c:pt idx="5254">
                  <c:v>41551</c:v>
                </c:pt>
                <c:pt idx="5255">
                  <c:v>41552</c:v>
                </c:pt>
                <c:pt idx="5256">
                  <c:v>41552</c:v>
                </c:pt>
                <c:pt idx="5257">
                  <c:v>41552</c:v>
                </c:pt>
                <c:pt idx="5258">
                  <c:v>41552</c:v>
                </c:pt>
                <c:pt idx="5259">
                  <c:v>41552</c:v>
                </c:pt>
                <c:pt idx="5260">
                  <c:v>41552</c:v>
                </c:pt>
                <c:pt idx="5261">
                  <c:v>41552</c:v>
                </c:pt>
                <c:pt idx="5262">
                  <c:v>41552</c:v>
                </c:pt>
                <c:pt idx="5263">
                  <c:v>41552</c:v>
                </c:pt>
                <c:pt idx="5264">
                  <c:v>41552</c:v>
                </c:pt>
                <c:pt idx="5265">
                  <c:v>41552</c:v>
                </c:pt>
                <c:pt idx="5266">
                  <c:v>41552</c:v>
                </c:pt>
                <c:pt idx="5267">
                  <c:v>41552</c:v>
                </c:pt>
                <c:pt idx="5268">
                  <c:v>41552</c:v>
                </c:pt>
                <c:pt idx="5269">
                  <c:v>41552</c:v>
                </c:pt>
                <c:pt idx="5270">
                  <c:v>41552</c:v>
                </c:pt>
                <c:pt idx="5271">
                  <c:v>41552</c:v>
                </c:pt>
                <c:pt idx="5272">
                  <c:v>41552</c:v>
                </c:pt>
                <c:pt idx="5273">
                  <c:v>41552</c:v>
                </c:pt>
                <c:pt idx="5274">
                  <c:v>41552</c:v>
                </c:pt>
                <c:pt idx="5275">
                  <c:v>41553</c:v>
                </c:pt>
                <c:pt idx="5276">
                  <c:v>41553</c:v>
                </c:pt>
                <c:pt idx="5277">
                  <c:v>41553</c:v>
                </c:pt>
                <c:pt idx="5278">
                  <c:v>41553</c:v>
                </c:pt>
                <c:pt idx="5279">
                  <c:v>41553</c:v>
                </c:pt>
                <c:pt idx="5280">
                  <c:v>41553</c:v>
                </c:pt>
                <c:pt idx="5281">
                  <c:v>41553</c:v>
                </c:pt>
                <c:pt idx="5282">
                  <c:v>41553</c:v>
                </c:pt>
                <c:pt idx="5283">
                  <c:v>41553</c:v>
                </c:pt>
                <c:pt idx="5284">
                  <c:v>41553</c:v>
                </c:pt>
                <c:pt idx="5285">
                  <c:v>41553</c:v>
                </c:pt>
                <c:pt idx="5286">
                  <c:v>41553</c:v>
                </c:pt>
                <c:pt idx="5287">
                  <c:v>41553</c:v>
                </c:pt>
                <c:pt idx="5288">
                  <c:v>41553</c:v>
                </c:pt>
                <c:pt idx="5289">
                  <c:v>41553</c:v>
                </c:pt>
                <c:pt idx="5290">
                  <c:v>41553</c:v>
                </c:pt>
                <c:pt idx="5291">
                  <c:v>41553</c:v>
                </c:pt>
                <c:pt idx="5292">
                  <c:v>41553</c:v>
                </c:pt>
                <c:pt idx="5293">
                  <c:v>41553</c:v>
                </c:pt>
                <c:pt idx="5294">
                  <c:v>41553</c:v>
                </c:pt>
                <c:pt idx="5295">
                  <c:v>41554</c:v>
                </c:pt>
                <c:pt idx="5296">
                  <c:v>41554</c:v>
                </c:pt>
                <c:pt idx="5297">
                  <c:v>41554</c:v>
                </c:pt>
                <c:pt idx="5298">
                  <c:v>41554</c:v>
                </c:pt>
                <c:pt idx="5299">
                  <c:v>41554</c:v>
                </c:pt>
                <c:pt idx="5300">
                  <c:v>41554</c:v>
                </c:pt>
                <c:pt idx="5301">
                  <c:v>41554</c:v>
                </c:pt>
                <c:pt idx="5302">
                  <c:v>41554</c:v>
                </c:pt>
                <c:pt idx="5303">
                  <c:v>41554</c:v>
                </c:pt>
                <c:pt idx="5304">
                  <c:v>41554</c:v>
                </c:pt>
                <c:pt idx="5305">
                  <c:v>41554</c:v>
                </c:pt>
                <c:pt idx="5306">
                  <c:v>41554</c:v>
                </c:pt>
                <c:pt idx="5307">
                  <c:v>41554</c:v>
                </c:pt>
                <c:pt idx="5308">
                  <c:v>41554</c:v>
                </c:pt>
                <c:pt idx="5309">
                  <c:v>41554</c:v>
                </c:pt>
                <c:pt idx="5310">
                  <c:v>41554</c:v>
                </c:pt>
                <c:pt idx="5311">
                  <c:v>41554</c:v>
                </c:pt>
                <c:pt idx="5312">
                  <c:v>41554</c:v>
                </c:pt>
                <c:pt idx="5313">
                  <c:v>41554</c:v>
                </c:pt>
                <c:pt idx="5314">
                  <c:v>41555</c:v>
                </c:pt>
                <c:pt idx="5315">
                  <c:v>41555</c:v>
                </c:pt>
                <c:pt idx="5316">
                  <c:v>41555</c:v>
                </c:pt>
                <c:pt idx="5317">
                  <c:v>41555</c:v>
                </c:pt>
                <c:pt idx="5318">
                  <c:v>41555</c:v>
                </c:pt>
                <c:pt idx="5319">
                  <c:v>41555</c:v>
                </c:pt>
                <c:pt idx="5320">
                  <c:v>41555</c:v>
                </c:pt>
                <c:pt idx="5321">
                  <c:v>41555</c:v>
                </c:pt>
                <c:pt idx="5322">
                  <c:v>41555</c:v>
                </c:pt>
                <c:pt idx="5323">
                  <c:v>41555</c:v>
                </c:pt>
                <c:pt idx="5324">
                  <c:v>41555</c:v>
                </c:pt>
                <c:pt idx="5325">
                  <c:v>41555</c:v>
                </c:pt>
                <c:pt idx="5326">
                  <c:v>41555</c:v>
                </c:pt>
                <c:pt idx="5327">
                  <c:v>41555</c:v>
                </c:pt>
                <c:pt idx="5328">
                  <c:v>41555</c:v>
                </c:pt>
                <c:pt idx="5329">
                  <c:v>41555</c:v>
                </c:pt>
                <c:pt idx="5330">
                  <c:v>41555</c:v>
                </c:pt>
                <c:pt idx="5331">
                  <c:v>41555</c:v>
                </c:pt>
                <c:pt idx="5332">
                  <c:v>41555</c:v>
                </c:pt>
                <c:pt idx="5333">
                  <c:v>41555</c:v>
                </c:pt>
                <c:pt idx="5334">
                  <c:v>41556</c:v>
                </c:pt>
                <c:pt idx="5335">
                  <c:v>41556</c:v>
                </c:pt>
                <c:pt idx="5336">
                  <c:v>41556</c:v>
                </c:pt>
                <c:pt idx="5337">
                  <c:v>41556</c:v>
                </c:pt>
                <c:pt idx="5338">
                  <c:v>41556</c:v>
                </c:pt>
                <c:pt idx="5339">
                  <c:v>41556</c:v>
                </c:pt>
                <c:pt idx="5340">
                  <c:v>41556</c:v>
                </c:pt>
                <c:pt idx="5341">
                  <c:v>41556</c:v>
                </c:pt>
                <c:pt idx="5342">
                  <c:v>41556</c:v>
                </c:pt>
                <c:pt idx="5343">
                  <c:v>41556</c:v>
                </c:pt>
                <c:pt idx="5344">
                  <c:v>41556</c:v>
                </c:pt>
                <c:pt idx="5345">
                  <c:v>41556</c:v>
                </c:pt>
                <c:pt idx="5346">
                  <c:v>41556</c:v>
                </c:pt>
                <c:pt idx="5347">
                  <c:v>41556</c:v>
                </c:pt>
                <c:pt idx="5348">
                  <c:v>41556</c:v>
                </c:pt>
                <c:pt idx="5349">
                  <c:v>41556</c:v>
                </c:pt>
                <c:pt idx="5350">
                  <c:v>41556</c:v>
                </c:pt>
                <c:pt idx="5351">
                  <c:v>41556</c:v>
                </c:pt>
                <c:pt idx="5352">
                  <c:v>41556</c:v>
                </c:pt>
                <c:pt idx="5353">
                  <c:v>41556</c:v>
                </c:pt>
                <c:pt idx="5354">
                  <c:v>41557</c:v>
                </c:pt>
                <c:pt idx="5355">
                  <c:v>41557</c:v>
                </c:pt>
                <c:pt idx="5356">
                  <c:v>41557</c:v>
                </c:pt>
                <c:pt idx="5357">
                  <c:v>41557</c:v>
                </c:pt>
                <c:pt idx="5358">
                  <c:v>41557</c:v>
                </c:pt>
                <c:pt idx="5359">
                  <c:v>41557</c:v>
                </c:pt>
                <c:pt idx="5360">
                  <c:v>41557</c:v>
                </c:pt>
                <c:pt idx="5361">
                  <c:v>41557</c:v>
                </c:pt>
                <c:pt idx="5362">
                  <c:v>41557</c:v>
                </c:pt>
                <c:pt idx="5363">
                  <c:v>41557</c:v>
                </c:pt>
                <c:pt idx="5364">
                  <c:v>41557</c:v>
                </c:pt>
                <c:pt idx="5365">
                  <c:v>41557</c:v>
                </c:pt>
                <c:pt idx="5366">
                  <c:v>41557</c:v>
                </c:pt>
                <c:pt idx="5367">
                  <c:v>41557</c:v>
                </c:pt>
                <c:pt idx="5368">
                  <c:v>41557</c:v>
                </c:pt>
                <c:pt idx="5369">
                  <c:v>41557</c:v>
                </c:pt>
                <c:pt idx="5370">
                  <c:v>41557</c:v>
                </c:pt>
                <c:pt idx="5371">
                  <c:v>41557</c:v>
                </c:pt>
                <c:pt idx="5372">
                  <c:v>41557</c:v>
                </c:pt>
                <c:pt idx="5373">
                  <c:v>41557</c:v>
                </c:pt>
                <c:pt idx="5374">
                  <c:v>41558</c:v>
                </c:pt>
                <c:pt idx="5375">
                  <c:v>41558</c:v>
                </c:pt>
                <c:pt idx="5376">
                  <c:v>41558</c:v>
                </c:pt>
                <c:pt idx="5377">
                  <c:v>41558</c:v>
                </c:pt>
                <c:pt idx="5378">
                  <c:v>41558</c:v>
                </c:pt>
                <c:pt idx="5379">
                  <c:v>41558</c:v>
                </c:pt>
                <c:pt idx="5380">
                  <c:v>41558</c:v>
                </c:pt>
                <c:pt idx="5381">
                  <c:v>41558</c:v>
                </c:pt>
                <c:pt idx="5382">
                  <c:v>41558</c:v>
                </c:pt>
                <c:pt idx="5383">
                  <c:v>41558</c:v>
                </c:pt>
                <c:pt idx="5384">
                  <c:v>41558</c:v>
                </c:pt>
                <c:pt idx="5385">
                  <c:v>41558</c:v>
                </c:pt>
                <c:pt idx="5386">
                  <c:v>41558</c:v>
                </c:pt>
                <c:pt idx="5387">
                  <c:v>41558</c:v>
                </c:pt>
                <c:pt idx="5388">
                  <c:v>41558</c:v>
                </c:pt>
                <c:pt idx="5389">
                  <c:v>41558</c:v>
                </c:pt>
                <c:pt idx="5390">
                  <c:v>41558</c:v>
                </c:pt>
                <c:pt idx="5391">
                  <c:v>41558</c:v>
                </c:pt>
                <c:pt idx="5392">
                  <c:v>41558</c:v>
                </c:pt>
                <c:pt idx="5393">
                  <c:v>41558</c:v>
                </c:pt>
                <c:pt idx="5394">
                  <c:v>41559</c:v>
                </c:pt>
                <c:pt idx="5395">
                  <c:v>41559</c:v>
                </c:pt>
                <c:pt idx="5396">
                  <c:v>41559</c:v>
                </c:pt>
                <c:pt idx="5397">
                  <c:v>41559</c:v>
                </c:pt>
                <c:pt idx="5398">
                  <c:v>41559</c:v>
                </c:pt>
                <c:pt idx="5399">
                  <c:v>41559</c:v>
                </c:pt>
                <c:pt idx="5400">
                  <c:v>41559</c:v>
                </c:pt>
                <c:pt idx="5401">
                  <c:v>41559</c:v>
                </c:pt>
                <c:pt idx="5402">
                  <c:v>41559</c:v>
                </c:pt>
                <c:pt idx="5403">
                  <c:v>41559</c:v>
                </c:pt>
                <c:pt idx="5404">
                  <c:v>41559</c:v>
                </c:pt>
                <c:pt idx="5405">
                  <c:v>41559</c:v>
                </c:pt>
                <c:pt idx="5406">
                  <c:v>41559</c:v>
                </c:pt>
                <c:pt idx="5407">
                  <c:v>41559</c:v>
                </c:pt>
                <c:pt idx="5408">
                  <c:v>41559</c:v>
                </c:pt>
                <c:pt idx="5409">
                  <c:v>41559</c:v>
                </c:pt>
                <c:pt idx="5410">
                  <c:v>41559</c:v>
                </c:pt>
                <c:pt idx="5411">
                  <c:v>41559</c:v>
                </c:pt>
                <c:pt idx="5412">
                  <c:v>41559</c:v>
                </c:pt>
                <c:pt idx="5413">
                  <c:v>41560</c:v>
                </c:pt>
                <c:pt idx="5414">
                  <c:v>41560</c:v>
                </c:pt>
                <c:pt idx="5415">
                  <c:v>41560</c:v>
                </c:pt>
                <c:pt idx="5416">
                  <c:v>41560</c:v>
                </c:pt>
                <c:pt idx="5417">
                  <c:v>41560</c:v>
                </c:pt>
                <c:pt idx="5418">
                  <c:v>41560</c:v>
                </c:pt>
                <c:pt idx="5419">
                  <c:v>41560</c:v>
                </c:pt>
                <c:pt idx="5420">
                  <c:v>41560</c:v>
                </c:pt>
                <c:pt idx="5421">
                  <c:v>41560</c:v>
                </c:pt>
                <c:pt idx="5422">
                  <c:v>41560</c:v>
                </c:pt>
                <c:pt idx="5423">
                  <c:v>41560</c:v>
                </c:pt>
                <c:pt idx="5424">
                  <c:v>41560</c:v>
                </c:pt>
                <c:pt idx="5425">
                  <c:v>41560</c:v>
                </c:pt>
                <c:pt idx="5426">
                  <c:v>41560</c:v>
                </c:pt>
                <c:pt idx="5427">
                  <c:v>41560</c:v>
                </c:pt>
                <c:pt idx="5428">
                  <c:v>41560</c:v>
                </c:pt>
                <c:pt idx="5429">
                  <c:v>41560</c:v>
                </c:pt>
                <c:pt idx="5430">
                  <c:v>41560</c:v>
                </c:pt>
                <c:pt idx="5431">
                  <c:v>41560</c:v>
                </c:pt>
                <c:pt idx="5432">
                  <c:v>41560</c:v>
                </c:pt>
                <c:pt idx="5433">
                  <c:v>41561</c:v>
                </c:pt>
                <c:pt idx="5434">
                  <c:v>41561</c:v>
                </c:pt>
                <c:pt idx="5435">
                  <c:v>41561</c:v>
                </c:pt>
                <c:pt idx="5436">
                  <c:v>41561</c:v>
                </c:pt>
                <c:pt idx="5437">
                  <c:v>41561</c:v>
                </c:pt>
                <c:pt idx="5438">
                  <c:v>41561</c:v>
                </c:pt>
                <c:pt idx="5439">
                  <c:v>41561</c:v>
                </c:pt>
                <c:pt idx="5440">
                  <c:v>41561</c:v>
                </c:pt>
                <c:pt idx="5441">
                  <c:v>41561</c:v>
                </c:pt>
                <c:pt idx="5442">
                  <c:v>41561</c:v>
                </c:pt>
                <c:pt idx="5443">
                  <c:v>41561</c:v>
                </c:pt>
                <c:pt idx="5444">
                  <c:v>41561</c:v>
                </c:pt>
                <c:pt idx="5445">
                  <c:v>41561</c:v>
                </c:pt>
                <c:pt idx="5446">
                  <c:v>41561</c:v>
                </c:pt>
                <c:pt idx="5447">
                  <c:v>41561</c:v>
                </c:pt>
                <c:pt idx="5448">
                  <c:v>41561</c:v>
                </c:pt>
                <c:pt idx="5449">
                  <c:v>41561</c:v>
                </c:pt>
                <c:pt idx="5450">
                  <c:v>41561</c:v>
                </c:pt>
                <c:pt idx="5451">
                  <c:v>41561</c:v>
                </c:pt>
                <c:pt idx="5452">
                  <c:v>41561</c:v>
                </c:pt>
                <c:pt idx="5453">
                  <c:v>41562</c:v>
                </c:pt>
                <c:pt idx="5454">
                  <c:v>41562</c:v>
                </c:pt>
                <c:pt idx="5455">
                  <c:v>41562</c:v>
                </c:pt>
                <c:pt idx="5456">
                  <c:v>41562</c:v>
                </c:pt>
                <c:pt idx="5457">
                  <c:v>41562</c:v>
                </c:pt>
                <c:pt idx="5458">
                  <c:v>41562</c:v>
                </c:pt>
                <c:pt idx="5459">
                  <c:v>41562</c:v>
                </c:pt>
                <c:pt idx="5460">
                  <c:v>41562</c:v>
                </c:pt>
                <c:pt idx="5461">
                  <c:v>41562</c:v>
                </c:pt>
                <c:pt idx="5462">
                  <c:v>41562</c:v>
                </c:pt>
                <c:pt idx="5463">
                  <c:v>41562</c:v>
                </c:pt>
                <c:pt idx="5464">
                  <c:v>41562</c:v>
                </c:pt>
                <c:pt idx="5465">
                  <c:v>41562</c:v>
                </c:pt>
                <c:pt idx="5466">
                  <c:v>41562</c:v>
                </c:pt>
                <c:pt idx="5467">
                  <c:v>41562</c:v>
                </c:pt>
                <c:pt idx="5468">
                  <c:v>41562</c:v>
                </c:pt>
                <c:pt idx="5469">
                  <c:v>41562</c:v>
                </c:pt>
                <c:pt idx="5470">
                  <c:v>41562</c:v>
                </c:pt>
                <c:pt idx="5471">
                  <c:v>41562</c:v>
                </c:pt>
                <c:pt idx="5472">
                  <c:v>41562</c:v>
                </c:pt>
                <c:pt idx="5473">
                  <c:v>41563</c:v>
                </c:pt>
                <c:pt idx="5474">
                  <c:v>41563</c:v>
                </c:pt>
                <c:pt idx="5475">
                  <c:v>41563</c:v>
                </c:pt>
                <c:pt idx="5476">
                  <c:v>41563</c:v>
                </c:pt>
                <c:pt idx="5477">
                  <c:v>41563</c:v>
                </c:pt>
                <c:pt idx="5478">
                  <c:v>41563</c:v>
                </c:pt>
                <c:pt idx="5479">
                  <c:v>41563</c:v>
                </c:pt>
                <c:pt idx="5480">
                  <c:v>41563</c:v>
                </c:pt>
                <c:pt idx="5481">
                  <c:v>41563</c:v>
                </c:pt>
                <c:pt idx="5482">
                  <c:v>41563</c:v>
                </c:pt>
                <c:pt idx="5483">
                  <c:v>41563</c:v>
                </c:pt>
                <c:pt idx="5484">
                  <c:v>41563</c:v>
                </c:pt>
                <c:pt idx="5485">
                  <c:v>41563</c:v>
                </c:pt>
                <c:pt idx="5486">
                  <c:v>41563</c:v>
                </c:pt>
                <c:pt idx="5487">
                  <c:v>41563</c:v>
                </c:pt>
                <c:pt idx="5488">
                  <c:v>41563</c:v>
                </c:pt>
                <c:pt idx="5489">
                  <c:v>41563</c:v>
                </c:pt>
                <c:pt idx="5490">
                  <c:v>41563</c:v>
                </c:pt>
                <c:pt idx="5491">
                  <c:v>41563</c:v>
                </c:pt>
                <c:pt idx="5492">
                  <c:v>41563</c:v>
                </c:pt>
                <c:pt idx="5493">
                  <c:v>41564</c:v>
                </c:pt>
                <c:pt idx="5494">
                  <c:v>41564</c:v>
                </c:pt>
                <c:pt idx="5495">
                  <c:v>41564</c:v>
                </c:pt>
                <c:pt idx="5496">
                  <c:v>41564</c:v>
                </c:pt>
                <c:pt idx="5497">
                  <c:v>41564</c:v>
                </c:pt>
                <c:pt idx="5498">
                  <c:v>41564</c:v>
                </c:pt>
                <c:pt idx="5499">
                  <c:v>41564</c:v>
                </c:pt>
                <c:pt idx="5500">
                  <c:v>41564</c:v>
                </c:pt>
                <c:pt idx="5501">
                  <c:v>41564</c:v>
                </c:pt>
                <c:pt idx="5502">
                  <c:v>41564</c:v>
                </c:pt>
                <c:pt idx="5503">
                  <c:v>41564</c:v>
                </c:pt>
                <c:pt idx="5504">
                  <c:v>41564</c:v>
                </c:pt>
                <c:pt idx="5505">
                  <c:v>41564</c:v>
                </c:pt>
                <c:pt idx="5506">
                  <c:v>41564</c:v>
                </c:pt>
                <c:pt idx="5507">
                  <c:v>41564</c:v>
                </c:pt>
                <c:pt idx="5508">
                  <c:v>41564</c:v>
                </c:pt>
                <c:pt idx="5509">
                  <c:v>41564</c:v>
                </c:pt>
                <c:pt idx="5510">
                  <c:v>41564</c:v>
                </c:pt>
                <c:pt idx="5511">
                  <c:v>41564</c:v>
                </c:pt>
                <c:pt idx="5512">
                  <c:v>41565</c:v>
                </c:pt>
                <c:pt idx="5513">
                  <c:v>41565</c:v>
                </c:pt>
                <c:pt idx="5514">
                  <c:v>41565</c:v>
                </c:pt>
                <c:pt idx="5515">
                  <c:v>41565</c:v>
                </c:pt>
                <c:pt idx="5516">
                  <c:v>41565</c:v>
                </c:pt>
                <c:pt idx="5517">
                  <c:v>41565</c:v>
                </c:pt>
                <c:pt idx="5518">
                  <c:v>41565</c:v>
                </c:pt>
                <c:pt idx="5519">
                  <c:v>41565</c:v>
                </c:pt>
                <c:pt idx="5520">
                  <c:v>41565</c:v>
                </c:pt>
                <c:pt idx="5521">
                  <c:v>41565</c:v>
                </c:pt>
                <c:pt idx="5522">
                  <c:v>41565</c:v>
                </c:pt>
                <c:pt idx="5523">
                  <c:v>41565</c:v>
                </c:pt>
                <c:pt idx="5524">
                  <c:v>41565</c:v>
                </c:pt>
                <c:pt idx="5525">
                  <c:v>41565</c:v>
                </c:pt>
                <c:pt idx="5526">
                  <c:v>41565</c:v>
                </c:pt>
                <c:pt idx="5527">
                  <c:v>41565</c:v>
                </c:pt>
                <c:pt idx="5528">
                  <c:v>41565</c:v>
                </c:pt>
                <c:pt idx="5529">
                  <c:v>41565</c:v>
                </c:pt>
                <c:pt idx="5530">
                  <c:v>41566</c:v>
                </c:pt>
                <c:pt idx="5531">
                  <c:v>41566</c:v>
                </c:pt>
                <c:pt idx="5532">
                  <c:v>41566</c:v>
                </c:pt>
                <c:pt idx="5533">
                  <c:v>41566</c:v>
                </c:pt>
                <c:pt idx="5534">
                  <c:v>41566</c:v>
                </c:pt>
                <c:pt idx="5535">
                  <c:v>41566</c:v>
                </c:pt>
                <c:pt idx="5536">
                  <c:v>41566</c:v>
                </c:pt>
                <c:pt idx="5537">
                  <c:v>41566</c:v>
                </c:pt>
                <c:pt idx="5538">
                  <c:v>41566</c:v>
                </c:pt>
                <c:pt idx="5539">
                  <c:v>41566</c:v>
                </c:pt>
                <c:pt idx="5540">
                  <c:v>41566</c:v>
                </c:pt>
                <c:pt idx="5541">
                  <c:v>41566</c:v>
                </c:pt>
                <c:pt idx="5542">
                  <c:v>41566</c:v>
                </c:pt>
                <c:pt idx="5543">
                  <c:v>41566</c:v>
                </c:pt>
                <c:pt idx="5544">
                  <c:v>41566</c:v>
                </c:pt>
                <c:pt idx="5545">
                  <c:v>41566</c:v>
                </c:pt>
                <c:pt idx="5546">
                  <c:v>41566</c:v>
                </c:pt>
                <c:pt idx="5547">
                  <c:v>41566</c:v>
                </c:pt>
                <c:pt idx="5548">
                  <c:v>41566</c:v>
                </c:pt>
                <c:pt idx="5549">
                  <c:v>41566</c:v>
                </c:pt>
                <c:pt idx="5550">
                  <c:v>41567</c:v>
                </c:pt>
                <c:pt idx="5551">
                  <c:v>41567</c:v>
                </c:pt>
                <c:pt idx="5552">
                  <c:v>41567</c:v>
                </c:pt>
                <c:pt idx="5553">
                  <c:v>41567</c:v>
                </c:pt>
                <c:pt idx="5554">
                  <c:v>41567</c:v>
                </c:pt>
                <c:pt idx="5555">
                  <c:v>41567</c:v>
                </c:pt>
                <c:pt idx="5556">
                  <c:v>41567</c:v>
                </c:pt>
                <c:pt idx="5557">
                  <c:v>41567</c:v>
                </c:pt>
                <c:pt idx="5558">
                  <c:v>41567</c:v>
                </c:pt>
                <c:pt idx="5559">
                  <c:v>41567</c:v>
                </c:pt>
                <c:pt idx="5560">
                  <c:v>41567</c:v>
                </c:pt>
                <c:pt idx="5561">
                  <c:v>41567</c:v>
                </c:pt>
                <c:pt idx="5562">
                  <c:v>41567</c:v>
                </c:pt>
                <c:pt idx="5563">
                  <c:v>41567</c:v>
                </c:pt>
                <c:pt idx="5564">
                  <c:v>41567</c:v>
                </c:pt>
                <c:pt idx="5565">
                  <c:v>41567</c:v>
                </c:pt>
                <c:pt idx="5566">
                  <c:v>41567</c:v>
                </c:pt>
                <c:pt idx="5567">
                  <c:v>41567</c:v>
                </c:pt>
                <c:pt idx="5568">
                  <c:v>41567</c:v>
                </c:pt>
                <c:pt idx="5569">
                  <c:v>41567</c:v>
                </c:pt>
                <c:pt idx="5570">
                  <c:v>41568</c:v>
                </c:pt>
                <c:pt idx="5571">
                  <c:v>41568</c:v>
                </c:pt>
                <c:pt idx="5572">
                  <c:v>41568</c:v>
                </c:pt>
                <c:pt idx="5573">
                  <c:v>41568</c:v>
                </c:pt>
                <c:pt idx="5574">
                  <c:v>41568</c:v>
                </c:pt>
                <c:pt idx="5575">
                  <c:v>41568</c:v>
                </c:pt>
                <c:pt idx="5576">
                  <c:v>41568</c:v>
                </c:pt>
                <c:pt idx="5577">
                  <c:v>41568</c:v>
                </c:pt>
                <c:pt idx="5578">
                  <c:v>41568</c:v>
                </c:pt>
                <c:pt idx="5579">
                  <c:v>41568</c:v>
                </c:pt>
                <c:pt idx="5580">
                  <c:v>41568</c:v>
                </c:pt>
                <c:pt idx="5581">
                  <c:v>41568</c:v>
                </c:pt>
                <c:pt idx="5582">
                  <c:v>41568</c:v>
                </c:pt>
                <c:pt idx="5583">
                  <c:v>41568</c:v>
                </c:pt>
                <c:pt idx="5584">
                  <c:v>41568</c:v>
                </c:pt>
                <c:pt idx="5585">
                  <c:v>41568</c:v>
                </c:pt>
                <c:pt idx="5586">
                  <c:v>41568</c:v>
                </c:pt>
                <c:pt idx="5587">
                  <c:v>41568</c:v>
                </c:pt>
                <c:pt idx="5588">
                  <c:v>41568</c:v>
                </c:pt>
                <c:pt idx="5589">
                  <c:v>41569</c:v>
                </c:pt>
                <c:pt idx="5590">
                  <c:v>41569</c:v>
                </c:pt>
                <c:pt idx="5591">
                  <c:v>41569</c:v>
                </c:pt>
                <c:pt idx="5592">
                  <c:v>41569</c:v>
                </c:pt>
                <c:pt idx="5593">
                  <c:v>41569</c:v>
                </c:pt>
                <c:pt idx="5594">
                  <c:v>41569</c:v>
                </c:pt>
                <c:pt idx="5595">
                  <c:v>41569</c:v>
                </c:pt>
                <c:pt idx="5596">
                  <c:v>41569</c:v>
                </c:pt>
                <c:pt idx="5597">
                  <c:v>41569</c:v>
                </c:pt>
                <c:pt idx="5598">
                  <c:v>41569</c:v>
                </c:pt>
                <c:pt idx="5599">
                  <c:v>41569</c:v>
                </c:pt>
                <c:pt idx="5600">
                  <c:v>41569</c:v>
                </c:pt>
                <c:pt idx="5601">
                  <c:v>41569</c:v>
                </c:pt>
                <c:pt idx="5602">
                  <c:v>41569</c:v>
                </c:pt>
                <c:pt idx="5603">
                  <c:v>41569</c:v>
                </c:pt>
                <c:pt idx="5604">
                  <c:v>41569</c:v>
                </c:pt>
                <c:pt idx="5605">
                  <c:v>41569</c:v>
                </c:pt>
                <c:pt idx="5606">
                  <c:v>41569</c:v>
                </c:pt>
                <c:pt idx="5607">
                  <c:v>41569</c:v>
                </c:pt>
                <c:pt idx="5608">
                  <c:v>41569</c:v>
                </c:pt>
                <c:pt idx="5609">
                  <c:v>41570</c:v>
                </c:pt>
                <c:pt idx="5610">
                  <c:v>41570</c:v>
                </c:pt>
                <c:pt idx="5611">
                  <c:v>41570</c:v>
                </c:pt>
                <c:pt idx="5612">
                  <c:v>41570</c:v>
                </c:pt>
                <c:pt idx="5613">
                  <c:v>41570</c:v>
                </c:pt>
                <c:pt idx="5614">
                  <c:v>41570</c:v>
                </c:pt>
                <c:pt idx="5615">
                  <c:v>41570</c:v>
                </c:pt>
                <c:pt idx="5616">
                  <c:v>41570</c:v>
                </c:pt>
                <c:pt idx="5617">
                  <c:v>41570</c:v>
                </c:pt>
                <c:pt idx="5618">
                  <c:v>41570</c:v>
                </c:pt>
                <c:pt idx="5619">
                  <c:v>41570</c:v>
                </c:pt>
                <c:pt idx="5620">
                  <c:v>41570</c:v>
                </c:pt>
                <c:pt idx="5621">
                  <c:v>41571</c:v>
                </c:pt>
                <c:pt idx="5622">
                  <c:v>41571</c:v>
                </c:pt>
                <c:pt idx="5623">
                  <c:v>41571</c:v>
                </c:pt>
                <c:pt idx="5624">
                  <c:v>41571</c:v>
                </c:pt>
                <c:pt idx="5625">
                  <c:v>41572</c:v>
                </c:pt>
                <c:pt idx="5626">
                  <c:v>41572</c:v>
                </c:pt>
                <c:pt idx="5627">
                  <c:v>41572</c:v>
                </c:pt>
                <c:pt idx="5628">
                  <c:v>41572</c:v>
                </c:pt>
                <c:pt idx="5629">
                  <c:v>41572</c:v>
                </c:pt>
                <c:pt idx="5630">
                  <c:v>41572</c:v>
                </c:pt>
                <c:pt idx="5631">
                  <c:v>41572</c:v>
                </c:pt>
                <c:pt idx="5632">
                  <c:v>41572</c:v>
                </c:pt>
                <c:pt idx="5633">
                  <c:v>41572</c:v>
                </c:pt>
                <c:pt idx="5634">
                  <c:v>41572</c:v>
                </c:pt>
                <c:pt idx="5635">
                  <c:v>41572</c:v>
                </c:pt>
                <c:pt idx="5636">
                  <c:v>41572</c:v>
                </c:pt>
                <c:pt idx="5637">
                  <c:v>41572</c:v>
                </c:pt>
                <c:pt idx="5638">
                  <c:v>41572</c:v>
                </c:pt>
                <c:pt idx="5639">
                  <c:v>41572</c:v>
                </c:pt>
                <c:pt idx="5640">
                  <c:v>41572</c:v>
                </c:pt>
                <c:pt idx="5641">
                  <c:v>41572</c:v>
                </c:pt>
                <c:pt idx="5642">
                  <c:v>41572</c:v>
                </c:pt>
                <c:pt idx="5643">
                  <c:v>41572</c:v>
                </c:pt>
                <c:pt idx="5644">
                  <c:v>41572</c:v>
                </c:pt>
                <c:pt idx="5645">
                  <c:v>41573</c:v>
                </c:pt>
                <c:pt idx="5646">
                  <c:v>41573</c:v>
                </c:pt>
                <c:pt idx="5647">
                  <c:v>41573</c:v>
                </c:pt>
                <c:pt idx="5648">
                  <c:v>41573</c:v>
                </c:pt>
                <c:pt idx="5649">
                  <c:v>41573</c:v>
                </c:pt>
                <c:pt idx="5650">
                  <c:v>41573</c:v>
                </c:pt>
                <c:pt idx="5651">
                  <c:v>41573</c:v>
                </c:pt>
                <c:pt idx="5652">
                  <c:v>41573</c:v>
                </c:pt>
                <c:pt idx="5653">
                  <c:v>41573</c:v>
                </c:pt>
                <c:pt idx="5654">
                  <c:v>41573</c:v>
                </c:pt>
                <c:pt idx="5655">
                  <c:v>41573</c:v>
                </c:pt>
                <c:pt idx="5656">
                  <c:v>41573</c:v>
                </c:pt>
                <c:pt idx="5657">
                  <c:v>41573</c:v>
                </c:pt>
                <c:pt idx="5658">
                  <c:v>41573</c:v>
                </c:pt>
                <c:pt idx="5659">
                  <c:v>41573</c:v>
                </c:pt>
                <c:pt idx="5660">
                  <c:v>41573</c:v>
                </c:pt>
                <c:pt idx="5661">
                  <c:v>41573</c:v>
                </c:pt>
                <c:pt idx="5662">
                  <c:v>41573</c:v>
                </c:pt>
                <c:pt idx="5663">
                  <c:v>41573</c:v>
                </c:pt>
                <c:pt idx="5664">
                  <c:v>41573</c:v>
                </c:pt>
                <c:pt idx="5665">
                  <c:v>41574</c:v>
                </c:pt>
                <c:pt idx="5666">
                  <c:v>41574</c:v>
                </c:pt>
                <c:pt idx="5667">
                  <c:v>41574</c:v>
                </c:pt>
                <c:pt idx="5668">
                  <c:v>41574</c:v>
                </c:pt>
                <c:pt idx="5669">
                  <c:v>41574</c:v>
                </c:pt>
                <c:pt idx="5670">
                  <c:v>41574</c:v>
                </c:pt>
                <c:pt idx="5671">
                  <c:v>41574</c:v>
                </c:pt>
                <c:pt idx="5672">
                  <c:v>41574</c:v>
                </c:pt>
                <c:pt idx="5673">
                  <c:v>41574</c:v>
                </c:pt>
                <c:pt idx="5674">
                  <c:v>41574</c:v>
                </c:pt>
                <c:pt idx="5675">
                  <c:v>41574</c:v>
                </c:pt>
                <c:pt idx="5676">
                  <c:v>41574</c:v>
                </c:pt>
                <c:pt idx="5677">
                  <c:v>41574</c:v>
                </c:pt>
                <c:pt idx="5678">
                  <c:v>41574</c:v>
                </c:pt>
                <c:pt idx="5679">
                  <c:v>41574</c:v>
                </c:pt>
                <c:pt idx="5680">
                  <c:v>41574</c:v>
                </c:pt>
                <c:pt idx="5681">
                  <c:v>41574</c:v>
                </c:pt>
                <c:pt idx="5682">
                  <c:v>41574</c:v>
                </c:pt>
                <c:pt idx="5683">
                  <c:v>41574</c:v>
                </c:pt>
                <c:pt idx="5684">
                  <c:v>41574</c:v>
                </c:pt>
                <c:pt idx="5685">
                  <c:v>41575</c:v>
                </c:pt>
                <c:pt idx="5686">
                  <c:v>41575</c:v>
                </c:pt>
                <c:pt idx="5687">
                  <c:v>41575</c:v>
                </c:pt>
                <c:pt idx="5688">
                  <c:v>41575</c:v>
                </c:pt>
                <c:pt idx="5689">
                  <c:v>41575</c:v>
                </c:pt>
                <c:pt idx="5690">
                  <c:v>41575</c:v>
                </c:pt>
                <c:pt idx="5691">
                  <c:v>41575</c:v>
                </c:pt>
                <c:pt idx="5692">
                  <c:v>41575</c:v>
                </c:pt>
                <c:pt idx="5693">
                  <c:v>41575</c:v>
                </c:pt>
                <c:pt idx="5694">
                  <c:v>41575</c:v>
                </c:pt>
                <c:pt idx="5695">
                  <c:v>41575</c:v>
                </c:pt>
                <c:pt idx="5696">
                  <c:v>41575</c:v>
                </c:pt>
                <c:pt idx="5697">
                  <c:v>41575</c:v>
                </c:pt>
                <c:pt idx="5698">
                  <c:v>41575</c:v>
                </c:pt>
                <c:pt idx="5699">
                  <c:v>41575</c:v>
                </c:pt>
                <c:pt idx="5700">
                  <c:v>41575</c:v>
                </c:pt>
                <c:pt idx="5701">
                  <c:v>41575</c:v>
                </c:pt>
                <c:pt idx="5702">
                  <c:v>41575</c:v>
                </c:pt>
                <c:pt idx="5703">
                  <c:v>41575</c:v>
                </c:pt>
                <c:pt idx="5704">
                  <c:v>41576</c:v>
                </c:pt>
                <c:pt idx="5705">
                  <c:v>41576</c:v>
                </c:pt>
                <c:pt idx="5706">
                  <c:v>41576</c:v>
                </c:pt>
                <c:pt idx="5707">
                  <c:v>41576</c:v>
                </c:pt>
                <c:pt idx="5708">
                  <c:v>41576</c:v>
                </c:pt>
                <c:pt idx="5709">
                  <c:v>41576</c:v>
                </c:pt>
                <c:pt idx="5710">
                  <c:v>41576</c:v>
                </c:pt>
                <c:pt idx="5711">
                  <c:v>41576</c:v>
                </c:pt>
                <c:pt idx="5712">
                  <c:v>41576</c:v>
                </c:pt>
                <c:pt idx="5713">
                  <c:v>41576</c:v>
                </c:pt>
                <c:pt idx="5714">
                  <c:v>41576</c:v>
                </c:pt>
                <c:pt idx="5715">
                  <c:v>41576</c:v>
                </c:pt>
                <c:pt idx="5716">
                  <c:v>41576</c:v>
                </c:pt>
                <c:pt idx="5717">
                  <c:v>41576</c:v>
                </c:pt>
                <c:pt idx="5718">
                  <c:v>41576</c:v>
                </c:pt>
                <c:pt idx="5719">
                  <c:v>41576</c:v>
                </c:pt>
                <c:pt idx="5720">
                  <c:v>41576</c:v>
                </c:pt>
                <c:pt idx="5721">
                  <c:v>41576</c:v>
                </c:pt>
                <c:pt idx="5722">
                  <c:v>41576</c:v>
                </c:pt>
                <c:pt idx="5723">
                  <c:v>41576</c:v>
                </c:pt>
                <c:pt idx="5724">
                  <c:v>41577</c:v>
                </c:pt>
                <c:pt idx="5725">
                  <c:v>41577</c:v>
                </c:pt>
                <c:pt idx="5726">
                  <c:v>41577</c:v>
                </c:pt>
                <c:pt idx="5727">
                  <c:v>41577</c:v>
                </c:pt>
                <c:pt idx="5728">
                  <c:v>41577</c:v>
                </c:pt>
                <c:pt idx="5729">
                  <c:v>41577</c:v>
                </c:pt>
                <c:pt idx="5730">
                  <c:v>41577</c:v>
                </c:pt>
                <c:pt idx="5731">
                  <c:v>41577</c:v>
                </c:pt>
                <c:pt idx="5732">
                  <c:v>41577</c:v>
                </c:pt>
                <c:pt idx="5733">
                  <c:v>41577</c:v>
                </c:pt>
                <c:pt idx="5734">
                  <c:v>41577</c:v>
                </c:pt>
                <c:pt idx="5735">
                  <c:v>41577</c:v>
                </c:pt>
                <c:pt idx="5736">
                  <c:v>41577</c:v>
                </c:pt>
                <c:pt idx="5737">
                  <c:v>41577</c:v>
                </c:pt>
                <c:pt idx="5738">
                  <c:v>41577</c:v>
                </c:pt>
                <c:pt idx="5739">
                  <c:v>41577</c:v>
                </c:pt>
                <c:pt idx="5740">
                  <c:v>41577</c:v>
                </c:pt>
                <c:pt idx="5741">
                  <c:v>41577</c:v>
                </c:pt>
                <c:pt idx="5742">
                  <c:v>41577</c:v>
                </c:pt>
                <c:pt idx="5743">
                  <c:v>41577</c:v>
                </c:pt>
                <c:pt idx="5744">
                  <c:v>41578</c:v>
                </c:pt>
                <c:pt idx="5745">
                  <c:v>41578</c:v>
                </c:pt>
                <c:pt idx="5746">
                  <c:v>41578</c:v>
                </c:pt>
                <c:pt idx="5747">
                  <c:v>41578</c:v>
                </c:pt>
                <c:pt idx="5748">
                  <c:v>41578</c:v>
                </c:pt>
                <c:pt idx="5749">
                  <c:v>41578</c:v>
                </c:pt>
                <c:pt idx="5750">
                  <c:v>41578</c:v>
                </c:pt>
                <c:pt idx="5751">
                  <c:v>41578</c:v>
                </c:pt>
                <c:pt idx="5752">
                  <c:v>41578</c:v>
                </c:pt>
                <c:pt idx="5753">
                  <c:v>41578</c:v>
                </c:pt>
                <c:pt idx="5754">
                  <c:v>41578</c:v>
                </c:pt>
                <c:pt idx="5755">
                  <c:v>41578</c:v>
                </c:pt>
                <c:pt idx="5756">
                  <c:v>41578</c:v>
                </c:pt>
                <c:pt idx="5757">
                  <c:v>41578</c:v>
                </c:pt>
                <c:pt idx="5758">
                  <c:v>41578</c:v>
                </c:pt>
                <c:pt idx="5759">
                  <c:v>41578</c:v>
                </c:pt>
                <c:pt idx="5760">
                  <c:v>41578</c:v>
                </c:pt>
                <c:pt idx="5761">
                  <c:v>41578</c:v>
                </c:pt>
                <c:pt idx="5762">
                  <c:v>41578</c:v>
                </c:pt>
                <c:pt idx="5763">
                  <c:v>41578</c:v>
                </c:pt>
                <c:pt idx="5764">
                  <c:v>41579</c:v>
                </c:pt>
                <c:pt idx="5765">
                  <c:v>41579</c:v>
                </c:pt>
                <c:pt idx="5766">
                  <c:v>41579</c:v>
                </c:pt>
                <c:pt idx="5767">
                  <c:v>41579</c:v>
                </c:pt>
                <c:pt idx="5768">
                  <c:v>41579</c:v>
                </c:pt>
                <c:pt idx="5769">
                  <c:v>41579</c:v>
                </c:pt>
                <c:pt idx="5770">
                  <c:v>41579</c:v>
                </c:pt>
                <c:pt idx="5771">
                  <c:v>41579</c:v>
                </c:pt>
                <c:pt idx="5772">
                  <c:v>41579</c:v>
                </c:pt>
                <c:pt idx="5773">
                  <c:v>41579</c:v>
                </c:pt>
                <c:pt idx="5774">
                  <c:v>41579</c:v>
                </c:pt>
                <c:pt idx="5775">
                  <c:v>41579</c:v>
                </c:pt>
                <c:pt idx="5776">
                  <c:v>41579</c:v>
                </c:pt>
                <c:pt idx="5777">
                  <c:v>41579</c:v>
                </c:pt>
                <c:pt idx="5778">
                  <c:v>41579</c:v>
                </c:pt>
                <c:pt idx="5779">
                  <c:v>41579</c:v>
                </c:pt>
                <c:pt idx="5780">
                  <c:v>41579</c:v>
                </c:pt>
                <c:pt idx="5781">
                  <c:v>41579</c:v>
                </c:pt>
                <c:pt idx="5782">
                  <c:v>41579</c:v>
                </c:pt>
                <c:pt idx="5783">
                  <c:v>41579</c:v>
                </c:pt>
                <c:pt idx="5784">
                  <c:v>41580</c:v>
                </c:pt>
                <c:pt idx="5785">
                  <c:v>41580</c:v>
                </c:pt>
                <c:pt idx="5786">
                  <c:v>41580</c:v>
                </c:pt>
                <c:pt idx="5787">
                  <c:v>41580</c:v>
                </c:pt>
                <c:pt idx="5788">
                  <c:v>41580</c:v>
                </c:pt>
                <c:pt idx="5789">
                  <c:v>41580</c:v>
                </c:pt>
                <c:pt idx="5790">
                  <c:v>41580</c:v>
                </c:pt>
                <c:pt idx="5791">
                  <c:v>41580</c:v>
                </c:pt>
                <c:pt idx="5792">
                  <c:v>41580</c:v>
                </c:pt>
                <c:pt idx="5793">
                  <c:v>41580</c:v>
                </c:pt>
                <c:pt idx="5794">
                  <c:v>41580</c:v>
                </c:pt>
                <c:pt idx="5795">
                  <c:v>41580</c:v>
                </c:pt>
                <c:pt idx="5796">
                  <c:v>41580</c:v>
                </c:pt>
                <c:pt idx="5797">
                  <c:v>41580</c:v>
                </c:pt>
                <c:pt idx="5798">
                  <c:v>41580</c:v>
                </c:pt>
                <c:pt idx="5799">
                  <c:v>41580</c:v>
                </c:pt>
                <c:pt idx="5800">
                  <c:v>41580</c:v>
                </c:pt>
                <c:pt idx="5801">
                  <c:v>41580</c:v>
                </c:pt>
                <c:pt idx="5802">
                  <c:v>41580</c:v>
                </c:pt>
                <c:pt idx="5803">
                  <c:v>41581</c:v>
                </c:pt>
                <c:pt idx="5804">
                  <c:v>41581</c:v>
                </c:pt>
                <c:pt idx="5805">
                  <c:v>41581</c:v>
                </c:pt>
                <c:pt idx="5806">
                  <c:v>41581</c:v>
                </c:pt>
                <c:pt idx="5807">
                  <c:v>41581</c:v>
                </c:pt>
                <c:pt idx="5808">
                  <c:v>41581</c:v>
                </c:pt>
                <c:pt idx="5809">
                  <c:v>41581</c:v>
                </c:pt>
                <c:pt idx="5810">
                  <c:v>41581</c:v>
                </c:pt>
                <c:pt idx="5811">
                  <c:v>41581</c:v>
                </c:pt>
                <c:pt idx="5812">
                  <c:v>41581</c:v>
                </c:pt>
                <c:pt idx="5813">
                  <c:v>41581</c:v>
                </c:pt>
                <c:pt idx="5814">
                  <c:v>41581</c:v>
                </c:pt>
                <c:pt idx="5815">
                  <c:v>41581</c:v>
                </c:pt>
                <c:pt idx="5816">
                  <c:v>41581</c:v>
                </c:pt>
                <c:pt idx="5817">
                  <c:v>41581</c:v>
                </c:pt>
                <c:pt idx="5818">
                  <c:v>41581</c:v>
                </c:pt>
                <c:pt idx="5819">
                  <c:v>41581</c:v>
                </c:pt>
                <c:pt idx="5820">
                  <c:v>41581</c:v>
                </c:pt>
                <c:pt idx="5821">
                  <c:v>41581</c:v>
                </c:pt>
                <c:pt idx="5822">
                  <c:v>41581</c:v>
                </c:pt>
                <c:pt idx="5823">
                  <c:v>41582</c:v>
                </c:pt>
                <c:pt idx="5824">
                  <c:v>41582</c:v>
                </c:pt>
                <c:pt idx="5825">
                  <c:v>41582</c:v>
                </c:pt>
                <c:pt idx="5826">
                  <c:v>41582</c:v>
                </c:pt>
                <c:pt idx="5827">
                  <c:v>41582</c:v>
                </c:pt>
                <c:pt idx="5828">
                  <c:v>41582</c:v>
                </c:pt>
                <c:pt idx="5829">
                  <c:v>41582</c:v>
                </c:pt>
                <c:pt idx="5830">
                  <c:v>41582</c:v>
                </c:pt>
                <c:pt idx="5831">
                  <c:v>41582</c:v>
                </c:pt>
                <c:pt idx="5832">
                  <c:v>41582</c:v>
                </c:pt>
                <c:pt idx="5833">
                  <c:v>41582</c:v>
                </c:pt>
                <c:pt idx="5834">
                  <c:v>41582</c:v>
                </c:pt>
                <c:pt idx="5835">
                  <c:v>41582</c:v>
                </c:pt>
                <c:pt idx="5836">
                  <c:v>41582</c:v>
                </c:pt>
                <c:pt idx="5837">
                  <c:v>41582</c:v>
                </c:pt>
                <c:pt idx="5838">
                  <c:v>41582</c:v>
                </c:pt>
                <c:pt idx="5839">
                  <c:v>41582</c:v>
                </c:pt>
                <c:pt idx="5840">
                  <c:v>41582</c:v>
                </c:pt>
                <c:pt idx="5841">
                  <c:v>41582</c:v>
                </c:pt>
                <c:pt idx="5842">
                  <c:v>41582</c:v>
                </c:pt>
                <c:pt idx="5843">
                  <c:v>41583</c:v>
                </c:pt>
                <c:pt idx="5844">
                  <c:v>41583</c:v>
                </c:pt>
                <c:pt idx="5845">
                  <c:v>41583</c:v>
                </c:pt>
                <c:pt idx="5846">
                  <c:v>41583</c:v>
                </c:pt>
                <c:pt idx="5847">
                  <c:v>41583</c:v>
                </c:pt>
                <c:pt idx="5848">
                  <c:v>41583</c:v>
                </c:pt>
                <c:pt idx="5849">
                  <c:v>41583</c:v>
                </c:pt>
                <c:pt idx="5850">
                  <c:v>41583</c:v>
                </c:pt>
                <c:pt idx="5851">
                  <c:v>41583</c:v>
                </c:pt>
                <c:pt idx="5852">
                  <c:v>41583</c:v>
                </c:pt>
                <c:pt idx="5853">
                  <c:v>41583</c:v>
                </c:pt>
                <c:pt idx="5854">
                  <c:v>41583</c:v>
                </c:pt>
                <c:pt idx="5855">
                  <c:v>41583</c:v>
                </c:pt>
                <c:pt idx="5856">
                  <c:v>41583</c:v>
                </c:pt>
                <c:pt idx="5857">
                  <c:v>41583</c:v>
                </c:pt>
                <c:pt idx="5858">
                  <c:v>41583</c:v>
                </c:pt>
                <c:pt idx="5859">
                  <c:v>41583</c:v>
                </c:pt>
                <c:pt idx="5860">
                  <c:v>41583</c:v>
                </c:pt>
                <c:pt idx="5861">
                  <c:v>41583</c:v>
                </c:pt>
                <c:pt idx="5862">
                  <c:v>41583</c:v>
                </c:pt>
                <c:pt idx="5863">
                  <c:v>41584</c:v>
                </c:pt>
                <c:pt idx="5864">
                  <c:v>41584</c:v>
                </c:pt>
                <c:pt idx="5865">
                  <c:v>41584</c:v>
                </c:pt>
                <c:pt idx="5866">
                  <c:v>41584</c:v>
                </c:pt>
                <c:pt idx="5867">
                  <c:v>41584</c:v>
                </c:pt>
                <c:pt idx="5868">
                  <c:v>41584</c:v>
                </c:pt>
                <c:pt idx="5869">
                  <c:v>41584</c:v>
                </c:pt>
                <c:pt idx="5870">
                  <c:v>41584</c:v>
                </c:pt>
                <c:pt idx="5871">
                  <c:v>41584</c:v>
                </c:pt>
                <c:pt idx="5872">
                  <c:v>41584</c:v>
                </c:pt>
                <c:pt idx="5873">
                  <c:v>41584</c:v>
                </c:pt>
                <c:pt idx="5874">
                  <c:v>41584</c:v>
                </c:pt>
                <c:pt idx="5875">
                  <c:v>41584</c:v>
                </c:pt>
                <c:pt idx="5876">
                  <c:v>41584</c:v>
                </c:pt>
                <c:pt idx="5877">
                  <c:v>41584</c:v>
                </c:pt>
                <c:pt idx="5878">
                  <c:v>41584</c:v>
                </c:pt>
                <c:pt idx="5879">
                  <c:v>41584</c:v>
                </c:pt>
                <c:pt idx="5880">
                  <c:v>41584</c:v>
                </c:pt>
                <c:pt idx="5881">
                  <c:v>41584</c:v>
                </c:pt>
                <c:pt idx="5882">
                  <c:v>41585</c:v>
                </c:pt>
                <c:pt idx="5883">
                  <c:v>41585</c:v>
                </c:pt>
                <c:pt idx="5884">
                  <c:v>41585</c:v>
                </c:pt>
                <c:pt idx="5885">
                  <c:v>41585</c:v>
                </c:pt>
                <c:pt idx="5886">
                  <c:v>41585</c:v>
                </c:pt>
                <c:pt idx="5887">
                  <c:v>41585</c:v>
                </c:pt>
                <c:pt idx="5888">
                  <c:v>41585</c:v>
                </c:pt>
                <c:pt idx="5889">
                  <c:v>41585</c:v>
                </c:pt>
                <c:pt idx="5890">
                  <c:v>41585</c:v>
                </c:pt>
                <c:pt idx="5891">
                  <c:v>41585</c:v>
                </c:pt>
                <c:pt idx="5892">
                  <c:v>41585</c:v>
                </c:pt>
                <c:pt idx="5893">
                  <c:v>41585</c:v>
                </c:pt>
                <c:pt idx="5894">
                  <c:v>41585</c:v>
                </c:pt>
                <c:pt idx="5895">
                  <c:v>41585</c:v>
                </c:pt>
                <c:pt idx="5896">
                  <c:v>41585</c:v>
                </c:pt>
                <c:pt idx="5897">
                  <c:v>41585</c:v>
                </c:pt>
                <c:pt idx="5898">
                  <c:v>41585</c:v>
                </c:pt>
                <c:pt idx="5899">
                  <c:v>41585</c:v>
                </c:pt>
                <c:pt idx="5900">
                  <c:v>41585</c:v>
                </c:pt>
                <c:pt idx="5901">
                  <c:v>41585</c:v>
                </c:pt>
                <c:pt idx="5902">
                  <c:v>41586</c:v>
                </c:pt>
                <c:pt idx="5903">
                  <c:v>41586</c:v>
                </c:pt>
                <c:pt idx="5904">
                  <c:v>41586</c:v>
                </c:pt>
                <c:pt idx="5905">
                  <c:v>41586</c:v>
                </c:pt>
                <c:pt idx="5906">
                  <c:v>41586</c:v>
                </c:pt>
                <c:pt idx="5907">
                  <c:v>41586</c:v>
                </c:pt>
                <c:pt idx="5908">
                  <c:v>41586</c:v>
                </c:pt>
                <c:pt idx="5909">
                  <c:v>41586</c:v>
                </c:pt>
                <c:pt idx="5910">
                  <c:v>41586</c:v>
                </c:pt>
                <c:pt idx="5911">
                  <c:v>41586</c:v>
                </c:pt>
                <c:pt idx="5912">
                  <c:v>41586</c:v>
                </c:pt>
                <c:pt idx="5913">
                  <c:v>41586</c:v>
                </c:pt>
                <c:pt idx="5914">
                  <c:v>41586</c:v>
                </c:pt>
                <c:pt idx="5915">
                  <c:v>41586</c:v>
                </c:pt>
                <c:pt idx="5916">
                  <c:v>41586</c:v>
                </c:pt>
                <c:pt idx="5917">
                  <c:v>41586</c:v>
                </c:pt>
                <c:pt idx="5918">
                  <c:v>41586</c:v>
                </c:pt>
                <c:pt idx="5919">
                  <c:v>41586</c:v>
                </c:pt>
                <c:pt idx="5920">
                  <c:v>41586</c:v>
                </c:pt>
                <c:pt idx="5921">
                  <c:v>41586</c:v>
                </c:pt>
                <c:pt idx="5922">
                  <c:v>41587</c:v>
                </c:pt>
                <c:pt idx="5923">
                  <c:v>41587</c:v>
                </c:pt>
                <c:pt idx="5924">
                  <c:v>41587</c:v>
                </c:pt>
                <c:pt idx="5925">
                  <c:v>41587</c:v>
                </c:pt>
                <c:pt idx="5926">
                  <c:v>41587</c:v>
                </c:pt>
                <c:pt idx="5927">
                  <c:v>41587</c:v>
                </c:pt>
                <c:pt idx="5928">
                  <c:v>41587</c:v>
                </c:pt>
                <c:pt idx="5929">
                  <c:v>41587</c:v>
                </c:pt>
                <c:pt idx="5930">
                  <c:v>41587</c:v>
                </c:pt>
                <c:pt idx="5931">
                  <c:v>41587</c:v>
                </c:pt>
                <c:pt idx="5932">
                  <c:v>41587</c:v>
                </c:pt>
                <c:pt idx="5933">
                  <c:v>41587</c:v>
                </c:pt>
                <c:pt idx="5934">
                  <c:v>41587</c:v>
                </c:pt>
                <c:pt idx="5935">
                  <c:v>41587</c:v>
                </c:pt>
                <c:pt idx="5936">
                  <c:v>41587</c:v>
                </c:pt>
                <c:pt idx="5937">
                  <c:v>41587</c:v>
                </c:pt>
                <c:pt idx="5938">
                  <c:v>41587</c:v>
                </c:pt>
                <c:pt idx="5939">
                  <c:v>41587</c:v>
                </c:pt>
                <c:pt idx="5940">
                  <c:v>41587</c:v>
                </c:pt>
                <c:pt idx="5941">
                  <c:v>41587</c:v>
                </c:pt>
                <c:pt idx="5942">
                  <c:v>41588</c:v>
                </c:pt>
                <c:pt idx="5943">
                  <c:v>41588</c:v>
                </c:pt>
                <c:pt idx="5944">
                  <c:v>41588</c:v>
                </c:pt>
                <c:pt idx="5945">
                  <c:v>41588</c:v>
                </c:pt>
                <c:pt idx="5946">
                  <c:v>41588</c:v>
                </c:pt>
                <c:pt idx="5947">
                  <c:v>41588</c:v>
                </c:pt>
                <c:pt idx="5948">
                  <c:v>41588</c:v>
                </c:pt>
                <c:pt idx="5949">
                  <c:v>41588</c:v>
                </c:pt>
                <c:pt idx="5950">
                  <c:v>41588</c:v>
                </c:pt>
                <c:pt idx="5951">
                  <c:v>41588</c:v>
                </c:pt>
                <c:pt idx="5952">
                  <c:v>41588</c:v>
                </c:pt>
                <c:pt idx="5953">
                  <c:v>41588</c:v>
                </c:pt>
                <c:pt idx="5954">
                  <c:v>41588</c:v>
                </c:pt>
                <c:pt idx="5955">
                  <c:v>41588</c:v>
                </c:pt>
                <c:pt idx="5956">
                  <c:v>41588</c:v>
                </c:pt>
                <c:pt idx="5957">
                  <c:v>41588</c:v>
                </c:pt>
                <c:pt idx="5958">
                  <c:v>41588</c:v>
                </c:pt>
                <c:pt idx="5959">
                  <c:v>41588</c:v>
                </c:pt>
                <c:pt idx="5960">
                  <c:v>41588</c:v>
                </c:pt>
                <c:pt idx="5961">
                  <c:v>41588</c:v>
                </c:pt>
                <c:pt idx="5962">
                  <c:v>41589</c:v>
                </c:pt>
                <c:pt idx="5963">
                  <c:v>41589</c:v>
                </c:pt>
                <c:pt idx="5964">
                  <c:v>41589</c:v>
                </c:pt>
                <c:pt idx="5965">
                  <c:v>41589</c:v>
                </c:pt>
                <c:pt idx="5966">
                  <c:v>41589</c:v>
                </c:pt>
                <c:pt idx="5967">
                  <c:v>41589</c:v>
                </c:pt>
                <c:pt idx="5968">
                  <c:v>41589</c:v>
                </c:pt>
                <c:pt idx="5969">
                  <c:v>41589</c:v>
                </c:pt>
                <c:pt idx="5970">
                  <c:v>41589</c:v>
                </c:pt>
                <c:pt idx="5971">
                  <c:v>41589</c:v>
                </c:pt>
                <c:pt idx="5972">
                  <c:v>41589</c:v>
                </c:pt>
                <c:pt idx="5973">
                  <c:v>41589</c:v>
                </c:pt>
                <c:pt idx="5974">
                  <c:v>41589</c:v>
                </c:pt>
                <c:pt idx="5975">
                  <c:v>41589</c:v>
                </c:pt>
                <c:pt idx="5976">
                  <c:v>41589</c:v>
                </c:pt>
                <c:pt idx="5977">
                  <c:v>41589</c:v>
                </c:pt>
                <c:pt idx="5978">
                  <c:v>41589</c:v>
                </c:pt>
                <c:pt idx="5979">
                  <c:v>41589</c:v>
                </c:pt>
                <c:pt idx="5980">
                  <c:v>41589</c:v>
                </c:pt>
                <c:pt idx="5981">
                  <c:v>41590</c:v>
                </c:pt>
                <c:pt idx="5982">
                  <c:v>41590</c:v>
                </c:pt>
                <c:pt idx="5983">
                  <c:v>41590</c:v>
                </c:pt>
                <c:pt idx="5984">
                  <c:v>41590</c:v>
                </c:pt>
                <c:pt idx="5985">
                  <c:v>41590</c:v>
                </c:pt>
                <c:pt idx="5986">
                  <c:v>41590</c:v>
                </c:pt>
                <c:pt idx="5987">
                  <c:v>41590</c:v>
                </c:pt>
                <c:pt idx="5988">
                  <c:v>41590</c:v>
                </c:pt>
                <c:pt idx="5989">
                  <c:v>41590</c:v>
                </c:pt>
                <c:pt idx="5990">
                  <c:v>41590</c:v>
                </c:pt>
                <c:pt idx="5991">
                  <c:v>41590</c:v>
                </c:pt>
                <c:pt idx="5992">
                  <c:v>41590</c:v>
                </c:pt>
                <c:pt idx="5993">
                  <c:v>41590</c:v>
                </c:pt>
                <c:pt idx="5994">
                  <c:v>41590</c:v>
                </c:pt>
                <c:pt idx="5995">
                  <c:v>41590</c:v>
                </c:pt>
                <c:pt idx="5996">
                  <c:v>41590</c:v>
                </c:pt>
                <c:pt idx="5997">
                  <c:v>41590</c:v>
                </c:pt>
                <c:pt idx="5998">
                  <c:v>41590</c:v>
                </c:pt>
                <c:pt idx="5999">
                  <c:v>41590</c:v>
                </c:pt>
                <c:pt idx="6000">
                  <c:v>41590</c:v>
                </c:pt>
                <c:pt idx="6001">
                  <c:v>41591</c:v>
                </c:pt>
                <c:pt idx="6002">
                  <c:v>41591</c:v>
                </c:pt>
                <c:pt idx="6003">
                  <c:v>41591</c:v>
                </c:pt>
                <c:pt idx="6004">
                  <c:v>41591</c:v>
                </c:pt>
                <c:pt idx="6005">
                  <c:v>41591</c:v>
                </c:pt>
                <c:pt idx="6006">
                  <c:v>41591</c:v>
                </c:pt>
                <c:pt idx="6007">
                  <c:v>41591</c:v>
                </c:pt>
                <c:pt idx="6008">
                  <c:v>41591</c:v>
                </c:pt>
                <c:pt idx="6009">
                  <c:v>41591</c:v>
                </c:pt>
                <c:pt idx="6010">
                  <c:v>41591</c:v>
                </c:pt>
                <c:pt idx="6011">
                  <c:v>41591</c:v>
                </c:pt>
                <c:pt idx="6012">
                  <c:v>41591</c:v>
                </c:pt>
                <c:pt idx="6013">
                  <c:v>41591</c:v>
                </c:pt>
                <c:pt idx="6014">
                  <c:v>41591</c:v>
                </c:pt>
                <c:pt idx="6015">
                  <c:v>41591</c:v>
                </c:pt>
                <c:pt idx="6016">
                  <c:v>41591</c:v>
                </c:pt>
                <c:pt idx="6017">
                  <c:v>41591</c:v>
                </c:pt>
                <c:pt idx="6018">
                  <c:v>41591</c:v>
                </c:pt>
                <c:pt idx="6019">
                  <c:v>41591</c:v>
                </c:pt>
                <c:pt idx="6020">
                  <c:v>41591</c:v>
                </c:pt>
              </c:numCache>
            </c:numRef>
          </c:xVal>
          <c:yVal>
            <c:numRef>
              <c:f>Sheet5!$G$2:$G$1048519</c:f>
              <c:numCache>
                <c:formatCode>General</c:formatCode>
                <c:ptCount val="1048518"/>
                <c:pt idx="0">
                  <c:v>432.23397018750546</c:v>
                </c:pt>
                <c:pt idx="1">
                  <c:v>427.92930267938937</c:v>
                </c:pt>
                <c:pt idx="2">
                  <c:v>419.58534065221795</c:v>
                </c:pt>
                <c:pt idx="3">
                  <c:v>419.9875928105443</c:v>
                </c:pt>
                <c:pt idx="4">
                  <c:v>421.50325609533519</c:v>
                </c:pt>
                <c:pt idx="5">
                  <c:v>420.64062726920707</c:v>
                </c:pt>
                <c:pt idx="6">
                  <c:v>420.93000822032849</c:v>
                </c:pt>
                <c:pt idx="7">
                  <c:v>421.66780745478661</c:v>
                </c:pt>
                <c:pt idx="8">
                  <c:v>420.08493608311062</c:v>
                </c:pt>
                <c:pt idx="9">
                  <c:v>420.46622909672527</c:v>
                </c:pt>
                <c:pt idx="10">
                  <c:v>421.4882338021373</c:v>
                </c:pt>
                <c:pt idx="11">
                  <c:v>422.05083494320337</c:v>
                </c:pt>
                <c:pt idx="12">
                  <c:v>421.94839678370431</c:v>
                </c:pt>
                <c:pt idx="13">
                  <c:v>421.10956110099914</c:v>
                </c:pt>
                <c:pt idx="14">
                  <c:v>420.81874083500117</c:v>
                </c:pt>
                <c:pt idx="15">
                  <c:v>418.34777401967455</c:v>
                </c:pt>
                <c:pt idx="16">
                  <c:v>418.86830262304022</c:v>
                </c:pt>
                <c:pt idx="17">
                  <c:v>422.06683517223479</c:v>
                </c:pt>
                <c:pt idx="18">
                  <c:v>424.42990984056081</c:v>
                </c:pt>
                <c:pt idx="19">
                  <c:v>435.56755696652533</c:v>
                </c:pt>
                <c:pt idx="20">
                  <c:v>449.97711249524025</c:v>
                </c:pt>
                <c:pt idx="21">
                  <c:v>436.22198547928849</c:v>
                </c:pt>
                <c:pt idx="22">
                  <c:v>431.0320658873755</c:v>
                </c:pt>
                <c:pt idx="23">
                  <c:v>430.07811736335896</c:v>
                </c:pt>
                <c:pt idx="24">
                  <c:v>429.58070356791188</c:v>
                </c:pt>
                <c:pt idx="25">
                  <c:v>426.56686447884124</c:v>
                </c:pt>
                <c:pt idx="26">
                  <c:v>430.00086269984013</c:v>
                </c:pt>
                <c:pt idx="27">
                  <c:v>432.04991664060765</c:v>
                </c:pt>
                <c:pt idx="28">
                  <c:v>435.48372934805246</c:v>
                </c:pt>
                <c:pt idx="29">
                  <c:v>433.34754711742659</c:v>
                </c:pt>
                <c:pt idx="30">
                  <c:v>431.53116579082092</c:v>
                </c:pt>
                <c:pt idx="31">
                  <c:v>424.80865787521924</c:v>
                </c:pt>
                <c:pt idx="32">
                  <c:v>422.97141317701272</c:v>
                </c:pt>
                <c:pt idx="33">
                  <c:v>422.72764687517349</c:v>
                </c:pt>
                <c:pt idx="34">
                  <c:v>423.12345766525539</c:v>
                </c:pt>
                <c:pt idx="35">
                  <c:v>425.25458245261439</c:v>
                </c:pt>
                <c:pt idx="36">
                  <c:v>423.51245416749458</c:v>
                </c:pt>
                <c:pt idx="37">
                  <c:v>427.04756903145829</c:v>
                </c:pt>
                <c:pt idx="38">
                  <c:v>431.85819406567009</c:v>
                </c:pt>
                <c:pt idx="39">
                  <c:v>431.0461744442847</c:v>
                </c:pt>
                <c:pt idx="40">
                  <c:v>426.48698146378268</c:v>
                </c:pt>
                <c:pt idx="41">
                  <c:v>428.68767297052801</c:v>
                </c:pt>
                <c:pt idx="42">
                  <c:v>433.97569839745529</c:v>
                </c:pt>
                <c:pt idx="43">
                  <c:v>431.88165256423878</c:v>
                </c:pt>
                <c:pt idx="44">
                  <c:v>426.79783697284847</c:v>
                </c:pt>
                <c:pt idx="45">
                  <c:v>425.46513682113476</c:v>
                </c:pt>
                <c:pt idx="46">
                  <c:v>421.40761742848241</c:v>
                </c:pt>
                <c:pt idx="47">
                  <c:v>426.33197889061756</c:v>
                </c:pt>
                <c:pt idx="48">
                  <c:v>428.15365252842071</c:v>
                </c:pt>
                <c:pt idx="49">
                  <c:v>435.55790664719558</c:v>
                </c:pt>
                <c:pt idx="50">
                  <c:v>454.86304414688368</c:v>
                </c:pt>
                <c:pt idx="51">
                  <c:v>472.50351800190828</c:v>
                </c:pt>
                <c:pt idx="52">
                  <c:v>453.99288007818342</c:v>
                </c:pt>
                <c:pt idx="53">
                  <c:v>433.45615179435373</c:v>
                </c:pt>
                <c:pt idx="54">
                  <c:v>430.63575047344642</c:v>
                </c:pt>
                <c:pt idx="55">
                  <c:v>437.48238390393158</c:v>
                </c:pt>
                <c:pt idx="56">
                  <c:v>442.50195430530636</c:v>
                </c:pt>
                <c:pt idx="57">
                  <c:v>444.74234676020268</c:v>
                </c:pt>
                <c:pt idx="58">
                  <c:v>441.78386934678002</c:v>
                </c:pt>
                <c:pt idx="59">
                  <c:v>442.96373730013391</c:v>
                </c:pt>
                <c:pt idx="60">
                  <c:v>438.74618746560412</c:v>
                </c:pt>
                <c:pt idx="61">
                  <c:v>434.64729704392522</c:v>
                </c:pt>
                <c:pt idx="62">
                  <c:v>428.94488189858254</c:v>
                </c:pt>
                <c:pt idx="63">
                  <c:v>427.58760774957699</c:v>
                </c:pt>
                <c:pt idx="64">
                  <c:v>424.75562837438167</c:v>
                </c:pt>
                <c:pt idx="65">
                  <c:v>421.38069044663365</c:v>
                </c:pt>
                <c:pt idx="66">
                  <c:v>421.26121443248769</c:v>
                </c:pt>
                <c:pt idx="67">
                  <c:v>422.98074966583835</c:v>
                </c:pt>
                <c:pt idx="68">
                  <c:v>424.45104093475629</c:v>
                </c:pt>
                <c:pt idx="69">
                  <c:v>427.01029350549709</c:v>
                </c:pt>
                <c:pt idx="70">
                  <c:v>426.52084082716442</c:v>
                </c:pt>
                <c:pt idx="71">
                  <c:v>427.49423797812898</c:v>
                </c:pt>
                <c:pt idx="72">
                  <c:v>427.23944583224619</c:v>
                </c:pt>
                <c:pt idx="73">
                  <c:v>426.60820975516532</c:v>
                </c:pt>
                <c:pt idx="74">
                  <c:v>426.88109675945702</c:v>
                </c:pt>
                <c:pt idx="75">
                  <c:v>431.14370258451186</c:v>
                </c:pt>
                <c:pt idx="76">
                  <c:v>433.81590154601463</c:v>
                </c:pt>
                <c:pt idx="77">
                  <c:v>436.06932096433593</c:v>
                </c:pt>
                <c:pt idx="78">
                  <c:v>435.27985400609646</c:v>
                </c:pt>
                <c:pt idx="79">
                  <c:v>433.67293429619292</c:v>
                </c:pt>
                <c:pt idx="80">
                  <c:v>435.7949285177848</c:v>
                </c:pt>
                <c:pt idx="81">
                  <c:v>433.17386725850815</c:v>
                </c:pt>
                <c:pt idx="82">
                  <c:v>430.12610803922672</c:v>
                </c:pt>
                <c:pt idx="83">
                  <c:v>424.42396150849345</c:v>
                </c:pt>
                <c:pt idx="84">
                  <c:v>423.75746440832216</c:v>
                </c:pt>
                <c:pt idx="85">
                  <c:v>428.96231192487409</c:v>
                </c:pt>
                <c:pt idx="86">
                  <c:v>427.49772495247157</c:v>
                </c:pt>
                <c:pt idx="87">
                  <c:v>433.36567538830127</c:v>
                </c:pt>
                <c:pt idx="88">
                  <c:v>433.92302280303727</c:v>
                </c:pt>
                <c:pt idx="89">
                  <c:v>443.21164821193901</c:v>
                </c:pt>
                <c:pt idx="90">
                  <c:v>433.02182784325674</c:v>
                </c:pt>
                <c:pt idx="91">
                  <c:v>442.16626235253574</c:v>
                </c:pt>
                <c:pt idx="92">
                  <c:v>435.77058082820844</c:v>
                </c:pt>
                <c:pt idx="93">
                  <c:v>425.5515205545147</c:v>
                </c:pt>
                <c:pt idx="94">
                  <c:v>421.51481287860463</c:v>
                </c:pt>
                <c:pt idx="95">
                  <c:v>429.13770439075171</c:v>
                </c:pt>
                <c:pt idx="96">
                  <c:v>428.62601255539778</c:v>
                </c:pt>
                <c:pt idx="97">
                  <c:v>428.92304225303138</c:v>
                </c:pt>
                <c:pt idx="98">
                  <c:v>426.35410514600619</c:v>
                </c:pt>
                <c:pt idx="99">
                  <c:v>426.97524578619004</c:v>
                </c:pt>
                <c:pt idx="100">
                  <c:v>436.87994202511356</c:v>
                </c:pt>
                <c:pt idx="101">
                  <c:v>433.17015988157499</c:v>
                </c:pt>
                <c:pt idx="102">
                  <c:v>434.41647350583651</c:v>
                </c:pt>
                <c:pt idx="103">
                  <c:v>440.51036357262456</c:v>
                </c:pt>
                <c:pt idx="104">
                  <c:v>442.6182113997728</c:v>
                </c:pt>
                <c:pt idx="105">
                  <c:v>435.41348810405725</c:v>
                </c:pt>
                <c:pt idx="106">
                  <c:v>432.95256127467371</c:v>
                </c:pt>
                <c:pt idx="107">
                  <c:v>433.83099632010214</c:v>
                </c:pt>
                <c:pt idx="108">
                  <c:v>432.49912893718749</c:v>
                </c:pt>
                <c:pt idx="109">
                  <c:v>431.54251160011643</c:v>
                </c:pt>
                <c:pt idx="110">
                  <c:v>433.70383962283142</c:v>
                </c:pt>
                <c:pt idx="111">
                  <c:v>432.03264474470279</c:v>
                </c:pt>
                <c:pt idx="112">
                  <c:v>430.40771801870704</c:v>
                </c:pt>
                <c:pt idx="113">
                  <c:v>431.03898657012655</c:v>
                </c:pt>
                <c:pt idx="114">
                  <c:v>431.31372902823</c:v>
                </c:pt>
                <c:pt idx="115">
                  <c:v>432.79266505368997</c:v>
                </c:pt>
                <c:pt idx="116">
                  <c:v>434.23766673616046</c:v>
                </c:pt>
                <c:pt idx="117">
                  <c:v>435.53339784531704</c:v>
                </c:pt>
                <c:pt idx="118">
                  <c:v>436.47238769884433</c:v>
                </c:pt>
                <c:pt idx="119">
                  <c:v>430.45971248885695</c:v>
                </c:pt>
                <c:pt idx="120">
                  <c:v>419.89634800168699</c:v>
                </c:pt>
                <c:pt idx="121">
                  <c:v>420.23372475559836</c:v>
                </c:pt>
                <c:pt idx="122">
                  <c:v>419.88816918533757</c:v>
                </c:pt>
                <c:pt idx="123">
                  <c:v>418.85143698728047</c:v>
                </c:pt>
                <c:pt idx="124">
                  <c:v>419.15767336504501</c:v>
                </c:pt>
                <c:pt idx="125">
                  <c:v>419.85611794420589</c:v>
                </c:pt>
                <c:pt idx="126">
                  <c:v>420.18650915203978</c:v>
                </c:pt>
                <c:pt idx="127">
                  <c:v>420.4998692069463</c:v>
                </c:pt>
                <c:pt idx="128">
                  <c:v>420.56616578752386</c:v>
                </c:pt>
                <c:pt idx="129">
                  <c:v>423.67411574706239</c:v>
                </c:pt>
                <c:pt idx="130">
                  <c:v>433.81810387524717</c:v>
                </c:pt>
                <c:pt idx="131">
                  <c:v>443.31527801572844</c:v>
                </c:pt>
                <c:pt idx="132">
                  <c:v>437.6095430495717</c:v>
                </c:pt>
                <c:pt idx="133">
                  <c:v>443.01802816844037</c:v>
                </c:pt>
                <c:pt idx="134">
                  <c:v>442.72262052103673</c:v>
                </c:pt>
                <c:pt idx="135">
                  <c:v>431.85469840266842</c:v>
                </c:pt>
                <c:pt idx="136">
                  <c:v>431.13601269045716</c:v>
                </c:pt>
                <c:pt idx="137">
                  <c:v>427.86877635828296</c:v>
                </c:pt>
                <c:pt idx="138">
                  <c:v>426.76289781237989</c:v>
                </c:pt>
                <c:pt idx="139">
                  <c:v>429.9241664138745</c:v>
                </c:pt>
                <c:pt idx="140">
                  <c:v>433.55969134290393</c:v>
                </c:pt>
                <c:pt idx="141">
                  <c:v>431.93662182500952</c:v>
                </c:pt>
                <c:pt idx="142">
                  <c:v>430.48350074963349</c:v>
                </c:pt>
                <c:pt idx="143">
                  <c:v>430.22178408620442</c:v>
                </c:pt>
                <c:pt idx="144">
                  <c:v>429.21359679121025</c:v>
                </c:pt>
                <c:pt idx="145">
                  <c:v>434.52541852223106</c:v>
                </c:pt>
                <c:pt idx="146">
                  <c:v>438.63889939884064</c:v>
                </c:pt>
                <c:pt idx="147">
                  <c:v>443.30080542383649</c:v>
                </c:pt>
                <c:pt idx="148">
                  <c:v>443.52392441981499</c:v>
                </c:pt>
                <c:pt idx="149">
                  <c:v>447.52388909199595</c:v>
                </c:pt>
                <c:pt idx="150">
                  <c:v>445.51656831393581</c:v>
                </c:pt>
                <c:pt idx="151">
                  <c:v>451.01211247590413</c:v>
                </c:pt>
                <c:pt idx="152">
                  <c:v>444.93139387549394</c:v>
                </c:pt>
                <c:pt idx="153">
                  <c:v>443.27206830897211</c:v>
                </c:pt>
                <c:pt idx="154">
                  <c:v>442.29859596666131</c:v>
                </c:pt>
                <c:pt idx="155">
                  <c:v>448.86068857679527</c:v>
                </c:pt>
                <c:pt idx="156">
                  <c:v>457.49565394611727</c:v>
                </c:pt>
                <c:pt idx="157">
                  <c:v>472.95015044820013</c:v>
                </c:pt>
                <c:pt idx="158">
                  <c:v>486.34787356080318</c:v>
                </c:pt>
                <c:pt idx="159">
                  <c:v>500.61084249860528</c:v>
                </c:pt>
                <c:pt idx="160">
                  <c:v>474.37346757070679</c:v>
                </c:pt>
                <c:pt idx="161">
                  <c:v>468.04286104859</c:v>
                </c:pt>
                <c:pt idx="162">
                  <c:v>465.44858272685832</c:v>
                </c:pt>
                <c:pt idx="163">
                  <c:v>462.93022992377746</c:v>
                </c:pt>
                <c:pt idx="164">
                  <c:v>462.86103814151232</c:v>
                </c:pt>
                <c:pt idx="165">
                  <c:v>463.26983172728904</c:v>
                </c:pt>
                <c:pt idx="166">
                  <c:v>500.14390552015976</c:v>
                </c:pt>
                <c:pt idx="167">
                  <c:v>560.34031422233966</c:v>
                </c:pt>
                <c:pt idx="168">
                  <c:v>460.80559342087287</c:v>
                </c:pt>
                <c:pt idx="169">
                  <c:v>446.01971609995093</c:v>
                </c:pt>
                <c:pt idx="170">
                  <c:v>443.43655724556709</c:v>
                </c:pt>
                <c:pt idx="171">
                  <c:v>429.82670685943731</c:v>
                </c:pt>
                <c:pt idx="172">
                  <c:v>428.65777255323957</c:v>
                </c:pt>
                <c:pt idx="173">
                  <c:v>430.77003014844814</c:v>
                </c:pt>
                <c:pt idx="174">
                  <c:v>426.63375219932288</c:v>
                </c:pt>
                <c:pt idx="175">
                  <c:v>427.56246924427302</c:v>
                </c:pt>
                <c:pt idx="176">
                  <c:v>427.17197669881125</c:v>
                </c:pt>
                <c:pt idx="177">
                  <c:v>422.46294273854949</c:v>
                </c:pt>
                <c:pt idx="178">
                  <c:v>418.27766143243736</c:v>
                </c:pt>
                <c:pt idx="179">
                  <c:v>417.81590451213935</c:v>
                </c:pt>
                <c:pt idx="180">
                  <c:v>417.67292240269796</c:v>
                </c:pt>
                <c:pt idx="181">
                  <c:v>416.47731003658873</c:v>
                </c:pt>
                <c:pt idx="182">
                  <c:v>416.56770022612773</c:v>
                </c:pt>
                <c:pt idx="183">
                  <c:v>417.44966054788796</c:v>
                </c:pt>
                <c:pt idx="184">
                  <c:v>417.8276643299435</c:v>
                </c:pt>
                <c:pt idx="185">
                  <c:v>427.02280237341637</c:v>
                </c:pt>
                <c:pt idx="186">
                  <c:v>437.89771172971422</c:v>
                </c:pt>
                <c:pt idx="187">
                  <c:v>436.61369432910806</c:v>
                </c:pt>
                <c:pt idx="188">
                  <c:v>444.15133842142802</c:v>
                </c:pt>
                <c:pt idx="189">
                  <c:v>445.63593677025955</c:v>
                </c:pt>
                <c:pt idx="190">
                  <c:v>422.78972878115439</c:v>
                </c:pt>
                <c:pt idx="191">
                  <c:v>419.03482394315722</c:v>
                </c:pt>
                <c:pt idx="192">
                  <c:v>418.04520869131528</c:v>
                </c:pt>
                <c:pt idx="193">
                  <c:v>418.54236281190049</c:v>
                </c:pt>
                <c:pt idx="194">
                  <c:v>420.16974021258807</c:v>
                </c:pt>
                <c:pt idx="195">
                  <c:v>432.82185906898195</c:v>
                </c:pt>
                <c:pt idx="196">
                  <c:v>444.50535482035485</c:v>
                </c:pt>
                <c:pt idx="197">
                  <c:v>448.11309196909241</c:v>
                </c:pt>
                <c:pt idx="198">
                  <c:v>458.06167519827642</c:v>
                </c:pt>
                <c:pt idx="199">
                  <c:v>465.10975898353064</c:v>
                </c:pt>
                <c:pt idx="200">
                  <c:v>430.03445993432302</c:v>
                </c:pt>
                <c:pt idx="201">
                  <c:v>422.9263333670948</c:v>
                </c:pt>
                <c:pt idx="202">
                  <c:v>423.45496106270235</c:v>
                </c:pt>
                <c:pt idx="203">
                  <c:v>422.32897415825374</c:v>
                </c:pt>
                <c:pt idx="204">
                  <c:v>421.54652492422713</c:v>
                </c:pt>
                <c:pt idx="205">
                  <c:v>422.63134211219364</c:v>
                </c:pt>
                <c:pt idx="206">
                  <c:v>425.33401530838927</c:v>
                </c:pt>
                <c:pt idx="207">
                  <c:v>429.12267162649414</c:v>
                </c:pt>
                <c:pt idx="208">
                  <c:v>430.74241610403806</c:v>
                </c:pt>
                <c:pt idx="209">
                  <c:v>429.79987486608479</c:v>
                </c:pt>
                <c:pt idx="210">
                  <c:v>430.47392589237188</c:v>
                </c:pt>
                <c:pt idx="211">
                  <c:v>431.52334537177796</c:v>
                </c:pt>
                <c:pt idx="212">
                  <c:v>432.54431117570414</c:v>
                </c:pt>
                <c:pt idx="213">
                  <c:v>432.1211715146062</c:v>
                </c:pt>
                <c:pt idx="214">
                  <c:v>434.07725576171998</c:v>
                </c:pt>
                <c:pt idx="215">
                  <c:v>454.7285851621287</c:v>
                </c:pt>
                <c:pt idx="216">
                  <c:v>449.02139603651977</c:v>
                </c:pt>
                <c:pt idx="217">
                  <c:v>452.95742270791231</c:v>
                </c:pt>
                <c:pt idx="218">
                  <c:v>445.49742894301841</c:v>
                </c:pt>
                <c:pt idx="219">
                  <c:v>449.39591445008494</c:v>
                </c:pt>
                <c:pt idx="220">
                  <c:v>454.79954416928985</c:v>
                </c:pt>
                <c:pt idx="221">
                  <c:v>456.51451027817552</c:v>
                </c:pt>
                <c:pt idx="222">
                  <c:v>450.846481755799</c:v>
                </c:pt>
                <c:pt idx="223">
                  <c:v>455.89084044832134</c:v>
                </c:pt>
                <c:pt idx="224">
                  <c:v>445.95706457034208</c:v>
                </c:pt>
                <c:pt idx="225">
                  <c:v>440.21116781718177</c:v>
                </c:pt>
                <c:pt idx="226">
                  <c:v>448.29857976812411</c:v>
                </c:pt>
                <c:pt idx="227">
                  <c:v>454.89586266695818</c:v>
                </c:pt>
                <c:pt idx="228">
                  <c:v>443.54265066339821</c:v>
                </c:pt>
                <c:pt idx="229">
                  <c:v>440.16869231167385</c:v>
                </c:pt>
                <c:pt idx="230">
                  <c:v>445.69063847906824</c:v>
                </c:pt>
                <c:pt idx="231">
                  <c:v>431.74351572522738</c:v>
                </c:pt>
                <c:pt idx="232">
                  <c:v>428.88184291698786</c:v>
                </c:pt>
                <c:pt idx="233">
                  <c:v>431.9244622203164</c:v>
                </c:pt>
                <c:pt idx="234">
                  <c:v>437.71433687971972</c:v>
                </c:pt>
                <c:pt idx="235">
                  <c:v>434.82697517446837</c:v>
                </c:pt>
                <c:pt idx="236">
                  <c:v>434.91549415119533</c:v>
                </c:pt>
                <c:pt idx="237">
                  <c:v>433.20715107044464</c:v>
                </c:pt>
                <c:pt idx="238">
                  <c:v>436.31395754793704</c:v>
                </c:pt>
                <c:pt idx="239">
                  <c:v>440.28950650487445</c:v>
                </c:pt>
                <c:pt idx="240">
                  <c:v>460.36169572503997</c:v>
                </c:pt>
                <c:pt idx="241">
                  <c:v>469.34159392112628</c:v>
                </c:pt>
                <c:pt idx="242">
                  <c:v>473.27247440440237</c:v>
                </c:pt>
                <c:pt idx="243">
                  <c:v>487.37929233451223</c:v>
                </c:pt>
                <c:pt idx="244">
                  <c:v>497.5616154822942</c:v>
                </c:pt>
                <c:pt idx="245">
                  <c:v>436.32034650664514</c:v>
                </c:pt>
                <c:pt idx="246">
                  <c:v>429.93993157204943</c:v>
                </c:pt>
                <c:pt idx="247">
                  <c:v>435.49857168099294</c:v>
                </c:pt>
                <c:pt idx="248">
                  <c:v>430.54456769274759</c:v>
                </c:pt>
                <c:pt idx="249">
                  <c:v>436.424140769519</c:v>
                </c:pt>
                <c:pt idx="250">
                  <c:v>440.51842523133064</c:v>
                </c:pt>
                <c:pt idx="251">
                  <c:v>436.18353609189319</c:v>
                </c:pt>
                <c:pt idx="252">
                  <c:v>436.2705959166347</c:v>
                </c:pt>
                <c:pt idx="253">
                  <c:v>440.06115791287186</c:v>
                </c:pt>
                <c:pt idx="254">
                  <c:v>431.34005022185755</c:v>
                </c:pt>
                <c:pt idx="255">
                  <c:v>437.72139485814745</c:v>
                </c:pt>
                <c:pt idx="256">
                  <c:v>434.2477356330196</c:v>
                </c:pt>
                <c:pt idx="257">
                  <c:v>432.69063044070498</c:v>
                </c:pt>
                <c:pt idx="258">
                  <c:v>423.99650093318218</c:v>
                </c:pt>
                <c:pt idx="259">
                  <c:v>426.68096096198161</c:v>
                </c:pt>
                <c:pt idx="260">
                  <c:v>428.44907704069027</c:v>
                </c:pt>
                <c:pt idx="261">
                  <c:v>424.11075146413594</c:v>
                </c:pt>
                <c:pt idx="262">
                  <c:v>423.15426431703673</c:v>
                </c:pt>
                <c:pt idx="263">
                  <c:v>424.16911200815423</c:v>
                </c:pt>
                <c:pt idx="264">
                  <c:v>421.60502791656143</c:v>
                </c:pt>
                <c:pt idx="265">
                  <c:v>419.22938013327729</c:v>
                </c:pt>
                <c:pt idx="266">
                  <c:v>420.99919279180892</c:v>
                </c:pt>
                <c:pt idx="267">
                  <c:v>422.92865777660523</c:v>
                </c:pt>
                <c:pt idx="268">
                  <c:v>424.05308192271502</c:v>
                </c:pt>
                <c:pt idx="269">
                  <c:v>422.78220953046161</c:v>
                </c:pt>
                <c:pt idx="270">
                  <c:v>424.46495316974551</c:v>
                </c:pt>
                <c:pt idx="271">
                  <c:v>424.84468576802004</c:v>
                </c:pt>
                <c:pt idx="272">
                  <c:v>423.39908418963051</c:v>
                </c:pt>
                <c:pt idx="273">
                  <c:v>422.56733579450781</c:v>
                </c:pt>
                <c:pt idx="274">
                  <c:v>424.28495905472181</c:v>
                </c:pt>
                <c:pt idx="275">
                  <c:v>425.97396331098065</c:v>
                </c:pt>
                <c:pt idx="276">
                  <c:v>425.09747492517215</c:v>
                </c:pt>
                <c:pt idx="277">
                  <c:v>424.30512246159168</c:v>
                </c:pt>
                <c:pt idx="278">
                  <c:v>425.32950199331992</c:v>
                </c:pt>
                <c:pt idx="279">
                  <c:v>429.19069603097927</c:v>
                </c:pt>
                <c:pt idx="280">
                  <c:v>430.7152656185184</c:v>
                </c:pt>
                <c:pt idx="281">
                  <c:v>427.75828018172444</c:v>
                </c:pt>
                <c:pt idx="282">
                  <c:v>422.92444176224336</c:v>
                </c:pt>
                <c:pt idx="283">
                  <c:v>423.28598760963689</c:v>
                </c:pt>
                <c:pt idx="284">
                  <c:v>426.10036765782752</c:v>
                </c:pt>
                <c:pt idx="285">
                  <c:v>425.88936627666311</c:v>
                </c:pt>
                <c:pt idx="286">
                  <c:v>430.12211056142786</c:v>
                </c:pt>
                <c:pt idx="287">
                  <c:v>426.17691803511326</c:v>
                </c:pt>
                <c:pt idx="288">
                  <c:v>421.949094066187</c:v>
                </c:pt>
                <c:pt idx="289">
                  <c:v>420.85908531823264</c:v>
                </c:pt>
                <c:pt idx="290">
                  <c:v>417.73555073063295</c:v>
                </c:pt>
                <c:pt idx="291">
                  <c:v>418.03374559908798</c:v>
                </c:pt>
                <c:pt idx="292">
                  <c:v>423.55845200121303</c:v>
                </c:pt>
                <c:pt idx="293">
                  <c:v>428.95999643505121</c:v>
                </c:pt>
                <c:pt idx="294">
                  <c:v>427.19723851375028</c:v>
                </c:pt>
                <c:pt idx="295">
                  <c:v>431.9460875418352</c:v>
                </c:pt>
                <c:pt idx="296">
                  <c:v>434.70422940950573</c:v>
                </c:pt>
                <c:pt idx="297">
                  <c:v>437.63465630929198</c:v>
                </c:pt>
                <c:pt idx="298">
                  <c:v>439.75768789073015</c:v>
                </c:pt>
                <c:pt idx="299">
                  <c:v>432.16227456879642</c:v>
                </c:pt>
                <c:pt idx="300">
                  <c:v>435.179995319537</c:v>
                </c:pt>
                <c:pt idx="301">
                  <c:v>440.70129634815765</c:v>
                </c:pt>
                <c:pt idx="302">
                  <c:v>468.11674542477147</c:v>
                </c:pt>
                <c:pt idx="303">
                  <c:v>477.23373720551496</c:v>
                </c:pt>
                <c:pt idx="304">
                  <c:v>485.45560233909737</c:v>
                </c:pt>
                <c:pt idx="305">
                  <c:v>507.40563392860668</c:v>
                </c:pt>
                <c:pt idx="306">
                  <c:v>525.00536680610708</c:v>
                </c:pt>
                <c:pt idx="307">
                  <c:v>459.16207008420719</c:v>
                </c:pt>
                <c:pt idx="308">
                  <c:v>445.43404838398033</c:v>
                </c:pt>
                <c:pt idx="309">
                  <c:v>438.59952074476416</c:v>
                </c:pt>
                <c:pt idx="310">
                  <c:v>426.55999505832892</c:v>
                </c:pt>
                <c:pt idx="311">
                  <c:v>423.64346948782668</c:v>
                </c:pt>
                <c:pt idx="312">
                  <c:v>424.34173832525022</c:v>
                </c:pt>
                <c:pt idx="313">
                  <c:v>429.33761254572573</c:v>
                </c:pt>
                <c:pt idx="314">
                  <c:v>429.87288822313565</c:v>
                </c:pt>
                <c:pt idx="315">
                  <c:v>428.13195521912286</c:v>
                </c:pt>
                <c:pt idx="316">
                  <c:v>428.68267358610706</c:v>
                </c:pt>
                <c:pt idx="317">
                  <c:v>424.1422833879418</c:v>
                </c:pt>
                <c:pt idx="318">
                  <c:v>422.7104018065578</c:v>
                </c:pt>
                <c:pt idx="319">
                  <c:v>423.56786545877702</c:v>
                </c:pt>
                <c:pt idx="320">
                  <c:v>423.87081212284806</c:v>
                </c:pt>
                <c:pt idx="321">
                  <c:v>419.11116732515933</c:v>
                </c:pt>
                <c:pt idx="322">
                  <c:v>418.84942197847113</c:v>
                </c:pt>
                <c:pt idx="323">
                  <c:v>418.19474728836923</c:v>
                </c:pt>
                <c:pt idx="324">
                  <c:v>420.12422268514985</c:v>
                </c:pt>
                <c:pt idx="325">
                  <c:v>420.22142278882779</c:v>
                </c:pt>
                <c:pt idx="326">
                  <c:v>421.50589010550993</c:v>
                </c:pt>
                <c:pt idx="327">
                  <c:v>420.46639030341555</c:v>
                </c:pt>
                <c:pt idx="328">
                  <c:v>420.30202687711437</c:v>
                </c:pt>
                <c:pt idx="329">
                  <c:v>418.5070482789364</c:v>
                </c:pt>
                <c:pt idx="330">
                  <c:v>421.02342425069355</c:v>
                </c:pt>
                <c:pt idx="331">
                  <c:v>426.97035685862397</c:v>
                </c:pt>
                <c:pt idx="332">
                  <c:v>425.48702638258857</c:v>
                </c:pt>
                <c:pt idx="333">
                  <c:v>423.4067846610435</c:v>
                </c:pt>
                <c:pt idx="334">
                  <c:v>426.5844101665889</c:v>
                </c:pt>
                <c:pt idx="335">
                  <c:v>426.88823062720957</c:v>
                </c:pt>
                <c:pt idx="336">
                  <c:v>420.62162759884944</c:v>
                </c:pt>
                <c:pt idx="337">
                  <c:v>424.09165426664447</c:v>
                </c:pt>
                <c:pt idx="338">
                  <c:v>421.09721223252092</c:v>
                </c:pt>
                <c:pt idx="339">
                  <c:v>421.5156270521436</c:v>
                </c:pt>
                <c:pt idx="340">
                  <c:v>422.48456738778833</c:v>
                </c:pt>
                <c:pt idx="341">
                  <c:v>430.80402249380211</c:v>
                </c:pt>
                <c:pt idx="342">
                  <c:v>452.50641300025427</c:v>
                </c:pt>
                <c:pt idx="343">
                  <c:v>447.32470698918002</c:v>
                </c:pt>
                <c:pt idx="344">
                  <c:v>439.48590481204701</c:v>
                </c:pt>
                <c:pt idx="345">
                  <c:v>440.37810493924849</c:v>
                </c:pt>
                <c:pt idx="346">
                  <c:v>440.92995982862294</c:v>
                </c:pt>
                <c:pt idx="347">
                  <c:v>421.16458220592699</c:v>
                </c:pt>
                <c:pt idx="348">
                  <c:v>419.19919513672448</c:v>
                </c:pt>
                <c:pt idx="349">
                  <c:v>419.50951350570637</c:v>
                </c:pt>
                <c:pt idx="350">
                  <c:v>419.0046212348222</c:v>
                </c:pt>
                <c:pt idx="351">
                  <c:v>423.48933682336013</c:v>
                </c:pt>
                <c:pt idx="352">
                  <c:v>427.48754648030769</c:v>
                </c:pt>
                <c:pt idx="353">
                  <c:v>433.03949350815702</c:v>
                </c:pt>
                <c:pt idx="354">
                  <c:v>429.8141952084967</c:v>
                </c:pt>
                <c:pt idx="355">
                  <c:v>424.6177959280879</c:v>
                </c:pt>
                <c:pt idx="356">
                  <c:v>426.42626290153277</c:v>
                </c:pt>
                <c:pt idx="357">
                  <c:v>427.99171824200727</c:v>
                </c:pt>
                <c:pt idx="358">
                  <c:v>427.41249165631137</c:v>
                </c:pt>
                <c:pt idx="359">
                  <c:v>427.02201074952018</c:v>
                </c:pt>
                <c:pt idx="360">
                  <c:v>423.71791400419585</c:v>
                </c:pt>
                <c:pt idx="361">
                  <c:v>422.3497305033892</c:v>
                </c:pt>
                <c:pt idx="362">
                  <c:v>422.4633573551265</c:v>
                </c:pt>
                <c:pt idx="363">
                  <c:v>424.32838680015243</c:v>
                </c:pt>
                <c:pt idx="364">
                  <c:v>427.29734364808462</c:v>
                </c:pt>
                <c:pt idx="365">
                  <c:v>431.49278533178045</c:v>
                </c:pt>
                <c:pt idx="366">
                  <c:v>429.55194532636415</c:v>
                </c:pt>
                <c:pt idx="367">
                  <c:v>426.38149847015177</c:v>
                </c:pt>
                <c:pt idx="368">
                  <c:v>424.34988873539112</c:v>
                </c:pt>
                <c:pt idx="369">
                  <c:v>423.92969208005127</c:v>
                </c:pt>
                <c:pt idx="370">
                  <c:v>424.03206066414174</c:v>
                </c:pt>
                <c:pt idx="371">
                  <c:v>424.29667529864838</c:v>
                </c:pt>
                <c:pt idx="372">
                  <c:v>427.19778544916966</c:v>
                </c:pt>
                <c:pt idx="373">
                  <c:v>435.22442769367137</c:v>
                </c:pt>
                <c:pt idx="374">
                  <c:v>428.48890214196706</c:v>
                </c:pt>
                <c:pt idx="375">
                  <c:v>419.38569135469351</c:v>
                </c:pt>
                <c:pt idx="376">
                  <c:v>419.87893552625167</c:v>
                </c:pt>
                <c:pt idx="377">
                  <c:v>420.86869586317965</c:v>
                </c:pt>
                <c:pt idx="378">
                  <c:v>419.54655034173959</c:v>
                </c:pt>
                <c:pt idx="379">
                  <c:v>419.44569822139272</c:v>
                </c:pt>
                <c:pt idx="380">
                  <c:v>419.30341114877041</c:v>
                </c:pt>
                <c:pt idx="381">
                  <c:v>413.60167926539907</c:v>
                </c:pt>
                <c:pt idx="382">
                  <c:v>415.04484526981696</c:v>
                </c:pt>
                <c:pt idx="383">
                  <c:v>417.36871036075166</c:v>
                </c:pt>
                <c:pt idx="384">
                  <c:v>415.94291326377191</c:v>
                </c:pt>
                <c:pt idx="385">
                  <c:v>416.30735112361276</c:v>
                </c:pt>
                <c:pt idx="386">
                  <c:v>417.00006452671556</c:v>
                </c:pt>
                <c:pt idx="387">
                  <c:v>417.42161447621419</c:v>
                </c:pt>
                <c:pt idx="388">
                  <c:v>416.03045521012052</c:v>
                </c:pt>
                <c:pt idx="389">
                  <c:v>415.0942268105884</c:v>
                </c:pt>
                <c:pt idx="390">
                  <c:v>415.31685469833172</c:v>
                </c:pt>
                <c:pt idx="391">
                  <c:v>415.6825221647054</c:v>
                </c:pt>
                <c:pt idx="392">
                  <c:v>416.80578625809363</c:v>
                </c:pt>
                <c:pt idx="393">
                  <c:v>420.02503522973626</c:v>
                </c:pt>
                <c:pt idx="394">
                  <c:v>421.15901013381904</c:v>
                </c:pt>
                <c:pt idx="395">
                  <c:v>419.11238124665175</c:v>
                </c:pt>
                <c:pt idx="396">
                  <c:v>421.30216580126512</c:v>
                </c:pt>
                <c:pt idx="397">
                  <c:v>423.70214397011546</c:v>
                </c:pt>
                <c:pt idx="398">
                  <c:v>424.08952813950401</c:v>
                </c:pt>
                <c:pt idx="399">
                  <c:v>424.0206980604076</c:v>
                </c:pt>
                <c:pt idx="400">
                  <c:v>435.43893397947147</c:v>
                </c:pt>
                <c:pt idx="401">
                  <c:v>431.16084918317887</c:v>
                </c:pt>
                <c:pt idx="402">
                  <c:v>421.33423895886119</c:v>
                </c:pt>
                <c:pt idx="403">
                  <c:v>431.7043012544969</c:v>
                </c:pt>
                <c:pt idx="404">
                  <c:v>438.78777454078403</c:v>
                </c:pt>
                <c:pt idx="405">
                  <c:v>428.58682670859986</c:v>
                </c:pt>
                <c:pt idx="406">
                  <c:v>428.58547815242639</c:v>
                </c:pt>
                <c:pt idx="407">
                  <c:v>421.2653430984688</c:v>
                </c:pt>
                <c:pt idx="408">
                  <c:v>420.167259995991</c:v>
                </c:pt>
                <c:pt idx="409">
                  <c:v>423.71011058409096</c:v>
                </c:pt>
                <c:pt idx="410">
                  <c:v>424.15562917767119</c:v>
                </c:pt>
                <c:pt idx="411">
                  <c:v>422.25976595671017</c:v>
                </c:pt>
                <c:pt idx="412">
                  <c:v>421.89875554321429</c:v>
                </c:pt>
                <c:pt idx="413">
                  <c:v>421.94988058726204</c:v>
                </c:pt>
                <c:pt idx="414">
                  <c:v>422.23405800918044</c:v>
                </c:pt>
                <c:pt idx="415">
                  <c:v>421.91630938830673</c:v>
                </c:pt>
                <c:pt idx="416">
                  <c:v>421.83356775167562</c:v>
                </c:pt>
                <c:pt idx="417">
                  <c:v>421.56859472729894</c:v>
                </c:pt>
                <c:pt idx="418">
                  <c:v>420.36330892500985</c:v>
                </c:pt>
                <c:pt idx="419">
                  <c:v>421.37770907608029</c:v>
                </c:pt>
                <c:pt idx="420">
                  <c:v>420.77960169020918</c:v>
                </c:pt>
                <c:pt idx="421">
                  <c:v>421.16812411947296</c:v>
                </c:pt>
                <c:pt idx="422">
                  <c:v>422.00226434785935</c:v>
                </c:pt>
                <c:pt idx="423">
                  <c:v>420.43856489280103</c:v>
                </c:pt>
                <c:pt idx="424">
                  <c:v>421.52050797895606</c:v>
                </c:pt>
                <c:pt idx="425">
                  <c:v>424.19354169465061</c:v>
                </c:pt>
                <c:pt idx="426">
                  <c:v>423.34423184225858</c:v>
                </c:pt>
                <c:pt idx="427">
                  <c:v>420.528394589995</c:v>
                </c:pt>
                <c:pt idx="428">
                  <c:v>419.68717616206573</c:v>
                </c:pt>
                <c:pt idx="429">
                  <c:v>420.75729747909725</c:v>
                </c:pt>
                <c:pt idx="430">
                  <c:v>422.28349567154567</c:v>
                </c:pt>
                <c:pt idx="431">
                  <c:v>423.18754464539285</c:v>
                </c:pt>
                <c:pt idx="432">
                  <c:v>430.65396286268657</c:v>
                </c:pt>
                <c:pt idx="433">
                  <c:v>430.66346562152438</c:v>
                </c:pt>
                <c:pt idx="434">
                  <c:v>431.61883461360196</c:v>
                </c:pt>
                <c:pt idx="435">
                  <c:v>432.82624475316948</c:v>
                </c:pt>
                <c:pt idx="436">
                  <c:v>430.21413099246757</c:v>
                </c:pt>
                <c:pt idx="437">
                  <c:v>431.7936879873651</c:v>
                </c:pt>
                <c:pt idx="438">
                  <c:v>429.55080685107663</c:v>
                </c:pt>
                <c:pt idx="439">
                  <c:v>423.85404082483859</c:v>
                </c:pt>
                <c:pt idx="440">
                  <c:v>423.5563306999656</c:v>
                </c:pt>
                <c:pt idx="441">
                  <c:v>423.26977661772986</c:v>
                </c:pt>
                <c:pt idx="442">
                  <c:v>426.62100043911875</c:v>
                </c:pt>
                <c:pt idx="443">
                  <c:v>431.30924321280031</c:v>
                </c:pt>
                <c:pt idx="444">
                  <c:v>448.5019221324709</c:v>
                </c:pt>
                <c:pt idx="445">
                  <c:v>463.31320400062117</c:v>
                </c:pt>
                <c:pt idx="446">
                  <c:v>453.29723862762683</c:v>
                </c:pt>
                <c:pt idx="447">
                  <c:v>445.69132646257299</c:v>
                </c:pt>
                <c:pt idx="448">
                  <c:v>452.46328419037764</c:v>
                </c:pt>
                <c:pt idx="449">
                  <c:v>451.54038320917448</c:v>
                </c:pt>
                <c:pt idx="450">
                  <c:v>423.48399252296355</c:v>
                </c:pt>
                <c:pt idx="451">
                  <c:v>423.52724141578994</c:v>
                </c:pt>
                <c:pt idx="452">
                  <c:v>432.46704830694262</c:v>
                </c:pt>
                <c:pt idx="453">
                  <c:v>437.7536547308822</c:v>
                </c:pt>
                <c:pt idx="454">
                  <c:v>441.89660674752218</c:v>
                </c:pt>
                <c:pt idx="455">
                  <c:v>444.73241373169378</c:v>
                </c:pt>
                <c:pt idx="456">
                  <c:v>451.55253003901043</c:v>
                </c:pt>
                <c:pt idx="457">
                  <c:v>453.02159403811004</c:v>
                </c:pt>
                <c:pt idx="458">
                  <c:v>465.18181891833996</c:v>
                </c:pt>
                <c:pt idx="459">
                  <c:v>483.62296273625759</c:v>
                </c:pt>
                <c:pt idx="460">
                  <c:v>474.71050840424334</c:v>
                </c:pt>
                <c:pt idx="461">
                  <c:v>472.4140253957757</c:v>
                </c:pt>
                <c:pt idx="462">
                  <c:v>431.24168072943803</c:v>
                </c:pt>
                <c:pt idx="463">
                  <c:v>428.70883034146675</c:v>
                </c:pt>
                <c:pt idx="464">
                  <c:v>427.36400035826762</c:v>
                </c:pt>
                <c:pt idx="465">
                  <c:v>423.97781759589782</c:v>
                </c:pt>
                <c:pt idx="466">
                  <c:v>418.81087777415883</c:v>
                </c:pt>
                <c:pt idx="467">
                  <c:v>418.60483817248195</c:v>
                </c:pt>
                <c:pt idx="468">
                  <c:v>418.98301337587299</c:v>
                </c:pt>
                <c:pt idx="469">
                  <c:v>418.36304332442819</c:v>
                </c:pt>
                <c:pt idx="470">
                  <c:v>418.27256423755802</c:v>
                </c:pt>
                <c:pt idx="471">
                  <c:v>421.26314810891751</c:v>
                </c:pt>
                <c:pt idx="472">
                  <c:v>426.70844776584181</c:v>
                </c:pt>
                <c:pt idx="473">
                  <c:v>427.64065659575601</c:v>
                </c:pt>
                <c:pt idx="474">
                  <c:v>432.15808398420546</c:v>
                </c:pt>
                <c:pt idx="475">
                  <c:v>431.54885932937293</c:v>
                </c:pt>
                <c:pt idx="476">
                  <c:v>432.47725324135422</c:v>
                </c:pt>
                <c:pt idx="477">
                  <c:v>436.0492257957647</c:v>
                </c:pt>
                <c:pt idx="478">
                  <c:v>438.77257483553592</c:v>
                </c:pt>
                <c:pt idx="479">
                  <c:v>440.59044005797824</c:v>
                </c:pt>
                <c:pt idx="480">
                  <c:v>445.64294007379885</c:v>
                </c:pt>
                <c:pt idx="481">
                  <c:v>450.20135217782251</c:v>
                </c:pt>
                <c:pt idx="482">
                  <c:v>471.71835674612583</c:v>
                </c:pt>
                <c:pt idx="483">
                  <c:v>483.23495025098646</c:v>
                </c:pt>
                <c:pt idx="484">
                  <c:v>500.8058154002116</c:v>
                </c:pt>
                <c:pt idx="485">
                  <c:v>482.72122377583196</c:v>
                </c:pt>
                <c:pt idx="486">
                  <c:v>466.1135587092495</c:v>
                </c:pt>
                <c:pt idx="487">
                  <c:v>449.30460077482871</c:v>
                </c:pt>
                <c:pt idx="488">
                  <c:v>442.82307541320154</c:v>
                </c:pt>
                <c:pt idx="489">
                  <c:v>436.59888533762273</c:v>
                </c:pt>
                <c:pt idx="490">
                  <c:v>429.58123427482224</c:v>
                </c:pt>
                <c:pt idx="491">
                  <c:v>428.94541648442419</c:v>
                </c:pt>
                <c:pt idx="492">
                  <c:v>427.36238551613178</c:v>
                </c:pt>
                <c:pt idx="493">
                  <c:v>431.09200995835948</c:v>
                </c:pt>
                <c:pt idx="494">
                  <c:v>432.97133378658168</c:v>
                </c:pt>
                <c:pt idx="495">
                  <c:v>434.5955442399229</c:v>
                </c:pt>
                <c:pt idx="496">
                  <c:v>440.24666308476327</c:v>
                </c:pt>
                <c:pt idx="497">
                  <c:v>441.99191613718926</c:v>
                </c:pt>
                <c:pt idx="498">
                  <c:v>441.88442843640399</c:v>
                </c:pt>
                <c:pt idx="499">
                  <c:v>449.5162383456107</c:v>
                </c:pt>
                <c:pt idx="500">
                  <c:v>443.09940205142601</c:v>
                </c:pt>
                <c:pt idx="501">
                  <c:v>450.16795524974725</c:v>
                </c:pt>
                <c:pt idx="502">
                  <c:v>434.10745109207971</c:v>
                </c:pt>
                <c:pt idx="503">
                  <c:v>431.10830071352768</c:v>
                </c:pt>
                <c:pt idx="504">
                  <c:v>435.5302861650851</c:v>
                </c:pt>
                <c:pt idx="505">
                  <c:v>435.96955837105685</c:v>
                </c:pt>
                <c:pt idx="506">
                  <c:v>434.04632077797544</c:v>
                </c:pt>
                <c:pt idx="507">
                  <c:v>434.63045996553319</c:v>
                </c:pt>
                <c:pt idx="508">
                  <c:v>440.45613488011895</c:v>
                </c:pt>
                <c:pt idx="509">
                  <c:v>440.43916392792909</c:v>
                </c:pt>
                <c:pt idx="510">
                  <c:v>432.76941600164446</c:v>
                </c:pt>
                <c:pt idx="511">
                  <c:v>437.19575294267969</c:v>
                </c:pt>
                <c:pt idx="512">
                  <c:v>449.45513441489805</c:v>
                </c:pt>
                <c:pt idx="513">
                  <c:v>454.55130518279924</c:v>
                </c:pt>
                <c:pt idx="514">
                  <c:v>451.88547939258405</c:v>
                </c:pt>
                <c:pt idx="515">
                  <c:v>443.20707894399533</c:v>
                </c:pt>
                <c:pt idx="516">
                  <c:v>431.64286402406708</c:v>
                </c:pt>
                <c:pt idx="517">
                  <c:v>434.8939027772185</c:v>
                </c:pt>
                <c:pt idx="518">
                  <c:v>437.57798705836859</c:v>
                </c:pt>
                <c:pt idx="519">
                  <c:v>445.92134215545627</c:v>
                </c:pt>
                <c:pt idx="520">
                  <c:v>450.63424822233071</c:v>
                </c:pt>
                <c:pt idx="521">
                  <c:v>460.84769543862228</c:v>
                </c:pt>
                <c:pt idx="522">
                  <c:v>440.68950088703679</c:v>
                </c:pt>
                <c:pt idx="523">
                  <c:v>429.63472236678211</c:v>
                </c:pt>
                <c:pt idx="524">
                  <c:v>430.67228142281027</c:v>
                </c:pt>
                <c:pt idx="525">
                  <c:v>422.01622513508846</c:v>
                </c:pt>
                <c:pt idx="526">
                  <c:v>427.54981448369796</c:v>
                </c:pt>
                <c:pt idx="527">
                  <c:v>427.31223074820804</c:v>
                </c:pt>
                <c:pt idx="528">
                  <c:v>426.7621933780768</c:v>
                </c:pt>
                <c:pt idx="529">
                  <c:v>430.20244034929334</c:v>
                </c:pt>
                <c:pt idx="530">
                  <c:v>430.6412631978493</c:v>
                </c:pt>
                <c:pt idx="531">
                  <c:v>434.31990477283779</c:v>
                </c:pt>
                <c:pt idx="532">
                  <c:v>430.45919845992324</c:v>
                </c:pt>
                <c:pt idx="533">
                  <c:v>430.63321323692867</c:v>
                </c:pt>
                <c:pt idx="534">
                  <c:v>428.43847537716545</c:v>
                </c:pt>
                <c:pt idx="535">
                  <c:v>427.34802135950582</c:v>
                </c:pt>
                <c:pt idx="536">
                  <c:v>429.79164311300241</c:v>
                </c:pt>
                <c:pt idx="537">
                  <c:v>434.50946377505483</c:v>
                </c:pt>
                <c:pt idx="538">
                  <c:v>433.47738430078959</c:v>
                </c:pt>
                <c:pt idx="539">
                  <c:v>431.8423925047515</c:v>
                </c:pt>
                <c:pt idx="540">
                  <c:v>433.72284159427937</c:v>
                </c:pt>
                <c:pt idx="541">
                  <c:v>431.35994728282077</c:v>
                </c:pt>
                <c:pt idx="542">
                  <c:v>435.35108019999348</c:v>
                </c:pt>
                <c:pt idx="543">
                  <c:v>436.20368149625938</c:v>
                </c:pt>
                <c:pt idx="544">
                  <c:v>435.36341597851276</c:v>
                </c:pt>
                <c:pt idx="545">
                  <c:v>441.20270958910015</c:v>
                </c:pt>
                <c:pt idx="546">
                  <c:v>446.51436467226324</c:v>
                </c:pt>
                <c:pt idx="547">
                  <c:v>478.64839303484649</c:v>
                </c:pt>
                <c:pt idx="548">
                  <c:v>465.48513443255052</c:v>
                </c:pt>
                <c:pt idx="549">
                  <c:v>490.39891551491149</c:v>
                </c:pt>
                <c:pt idx="550">
                  <c:v>523.25170902387504</c:v>
                </c:pt>
                <c:pt idx="551">
                  <c:v>506.02987605288422</c:v>
                </c:pt>
                <c:pt idx="552">
                  <c:v>478.09194984557155</c:v>
                </c:pt>
                <c:pt idx="553">
                  <c:v>463.24600087340531</c:v>
                </c:pt>
                <c:pt idx="554">
                  <c:v>448.90722465038573</c:v>
                </c:pt>
                <c:pt idx="555">
                  <c:v>445.27463286661128</c:v>
                </c:pt>
                <c:pt idx="556">
                  <c:v>443.11487371176713</c:v>
                </c:pt>
                <c:pt idx="557">
                  <c:v>453.63417203011699</c:v>
                </c:pt>
                <c:pt idx="558">
                  <c:v>431.17271702857465</c:v>
                </c:pt>
                <c:pt idx="559">
                  <c:v>430.4886460547205</c:v>
                </c:pt>
                <c:pt idx="560">
                  <c:v>431.80606164379941</c:v>
                </c:pt>
                <c:pt idx="561">
                  <c:v>433.84099524452847</c:v>
                </c:pt>
                <c:pt idx="562">
                  <c:v>436.99563343756478</c:v>
                </c:pt>
                <c:pt idx="563">
                  <c:v>434.82878193869732</c:v>
                </c:pt>
                <c:pt idx="564">
                  <c:v>434.91829847294616</c:v>
                </c:pt>
                <c:pt idx="565">
                  <c:v>431.98949805963497</c:v>
                </c:pt>
                <c:pt idx="566">
                  <c:v>433.59347588491863</c:v>
                </c:pt>
                <c:pt idx="567">
                  <c:v>443.73932567904211</c:v>
                </c:pt>
                <c:pt idx="568">
                  <c:v>450.56731793837042</c:v>
                </c:pt>
                <c:pt idx="569">
                  <c:v>465.9085191284218</c:v>
                </c:pt>
                <c:pt idx="570">
                  <c:v>470.1886588689664</c:v>
                </c:pt>
                <c:pt idx="571">
                  <c:v>464.89465094959394</c:v>
                </c:pt>
                <c:pt idx="572">
                  <c:v>481.99141159567699</c:v>
                </c:pt>
                <c:pt idx="573">
                  <c:v>472.44537623890733</c:v>
                </c:pt>
                <c:pt idx="574">
                  <c:v>478.96593746550673</c:v>
                </c:pt>
                <c:pt idx="575">
                  <c:v>486.00796524591038</c:v>
                </c:pt>
                <c:pt idx="576">
                  <c:v>455.87158553911132</c:v>
                </c:pt>
                <c:pt idx="577">
                  <c:v>456.989889848345</c:v>
                </c:pt>
                <c:pt idx="578">
                  <c:v>445.18844267436072</c:v>
                </c:pt>
                <c:pt idx="579">
                  <c:v>430.30094102255941</c:v>
                </c:pt>
                <c:pt idx="580">
                  <c:v>429.11658137069242</c:v>
                </c:pt>
                <c:pt idx="581">
                  <c:v>433.84556516464238</c:v>
                </c:pt>
                <c:pt idx="582">
                  <c:v>432.29670392590788</c:v>
                </c:pt>
                <c:pt idx="583">
                  <c:v>431.49105061895045</c:v>
                </c:pt>
                <c:pt idx="584">
                  <c:v>419.46859097807879</c:v>
                </c:pt>
                <c:pt idx="585">
                  <c:v>421.61126262811979</c:v>
                </c:pt>
                <c:pt idx="586">
                  <c:v>426.66129628510703</c:v>
                </c:pt>
                <c:pt idx="587">
                  <c:v>429.78978161588401</c:v>
                </c:pt>
                <c:pt idx="588">
                  <c:v>427.3834516214967</c:v>
                </c:pt>
                <c:pt idx="589">
                  <c:v>429.09053778336994</c:v>
                </c:pt>
                <c:pt idx="590">
                  <c:v>428.90352135568781</c:v>
                </c:pt>
                <c:pt idx="591">
                  <c:v>425.75102722258157</c:v>
                </c:pt>
                <c:pt idx="592">
                  <c:v>425.75533942575686</c:v>
                </c:pt>
                <c:pt idx="593">
                  <c:v>421.54344674724405</c:v>
                </c:pt>
                <c:pt idx="594">
                  <c:v>416.81625240098066</c:v>
                </c:pt>
                <c:pt idx="595">
                  <c:v>419.70216828145055</c:v>
                </c:pt>
                <c:pt idx="596">
                  <c:v>425.1020080616139</c:v>
                </c:pt>
                <c:pt idx="597">
                  <c:v>420.91556820103432</c:v>
                </c:pt>
                <c:pt idx="598">
                  <c:v>419.1955661423732</c:v>
                </c:pt>
                <c:pt idx="599">
                  <c:v>420.26428330691351</c:v>
                </c:pt>
                <c:pt idx="600">
                  <c:v>422.64919963632275</c:v>
                </c:pt>
                <c:pt idx="601">
                  <c:v>421.88941198280304</c:v>
                </c:pt>
                <c:pt idx="602">
                  <c:v>419.77360835402817</c:v>
                </c:pt>
                <c:pt idx="603">
                  <c:v>419.02189606938566</c:v>
                </c:pt>
                <c:pt idx="604">
                  <c:v>419.40222398290251</c:v>
                </c:pt>
                <c:pt idx="605">
                  <c:v>419.9752670179887</c:v>
                </c:pt>
                <c:pt idx="606">
                  <c:v>419.99457599473186</c:v>
                </c:pt>
                <c:pt idx="607">
                  <c:v>420.84459953846635</c:v>
                </c:pt>
                <c:pt idx="608">
                  <c:v>420.3044205130825</c:v>
                </c:pt>
                <c:pt idx="609">
                  <c:v>419.76808846323507</c:v>
                </c:pt>
                <c:pt idx="610">
                  <c:v>421.82874049324937</c:v>
                </c:pt>
                <c:pt idx="611">
                  <c:v>420.71757544045914</c:v>
                </c:pt>
                <c:pt idx="612">
                  <c:v>418.47819526332063</c:v>
                </c:pt>
                <c:pt idx="613">
                  <c:v>418.7840170392866</c:v>
                </c:pt>
                <c:pt idx="614">
                  <c:v>416.7847853767056</c:v>
                </c:pt>
                <c:pt idx="615">
                  <c:v>417.05204784371756</c:v>
                </c:pt>
                <c:pt idx="616">
                  <c:v>418.81803695108903</c:v>
                </c:pt>
                <c:pt idx="617">
                  <c:v>423.09872328455043</c:v>
                </c:pt>
                <c:pt idx="618">
                  <c:v>426.29759160009667</c:v>
                </c:pt>
                <c:pt idx="619">
                  <c:v>427.26274329364134</c:v>
                </c:pt>
                <c:pt idx="620">
                  <c:v>432.95042353817252</c:v>
                </c:pt>
                <c:pt idx="621">
                  <c:v>429.20904448093148</c:v>
                </c:pt>
                <c:pt idx="622">
                  <c:v>420.24595501082348</c:v>
                </c:pt>
                <c:pt idx="623">
                  <c:v>419.47611080649312</c:v>
                </c:pt>
                <c:pt idx="624">
                  <c:v>418.07787683578476</c:v>
                </c:pt>
                <c:pt idx="625">
                  <c:v>417.1257662222672</c:v>
                </c:pt>
                <c:pt idx="626">
                  <c:v>417.41280367743929</c:v>
                </c:pt>
                <c:pt idx="627">
                  <c:v>445.93810412245523</c:v>
                </c:pt>
                <c:pt idx="628">
                  <c:v>435.66599196948073</c:v>
                </c:pt>
                <c:pt idx="629">
                  <c:v>439.95975115821557</c:v>
                </c:pt>
                <c:pt idx="630">
                  <c:v>427.70428448343523</c:v>
                </c:pt>
                <c:pt idx="631">
                  <c:v>425.91904497404937</c:v>
                </c:pt>
                <c:pt idx="632">
                  <c:v>433.97759470551699</c:v>
                </c:pt>
                <c:pt idx="633">
                  <c:v>433.62853797044932</c:v>
                </c:pt>
                <c:pt idx="634">
                  <c:v>431.07031555542284</c:v>
                </c:pt>
                <c:pt idx="635">
                  <c:v>430.36929309080551</c:v>
                </c:pt>
                <c:pt idx="636">
                  <c:v>430.39759830147</c:v>
                </c:pt>
                <c:pt idx="637">
                  <c:v>429.4752666351614</c:v>
                </c:pt>
                <c:pt idx="638">
                  <c:v>427.99159776876076</c:v>
                </c:pt>
                <c:pt idx="639">
                  <c:v>427.38571800279453</c:v>
                </c:pt>
                <c:pt idx="640">
                  <c:v>430.08767856845151</c:v>
                </c:pt>
                <c:pt idx="641">
                  <c:v>432.62658168525866</c:v>
                </c:pt>
                <c:pt idx="642">
                  <c:v>421.37383300558901</c:v>
                </c:pt>
                <c:pt idx="643">
                  <c:v>417.47173346800815</c:v>
                </c:pt>
                <c:pt idx="644">
                  <c:v>416.44561991147685</c:v>
                </c:pt>
                <c:pt idx="645">
                  <c:v>417.7862942867115</c:v>
                </c:pt>
                <c:pt idx="646">
                  <c:v>419.75051350432568</c:v>
                </c:pt>
                <c:pt idx="647">
                  <c:v>423.19290077639101</c:v>
                </c:pt>
                <c:pt idx="648">
                  <c:v>418.59275485331364</c:v>
                </c:pt>
                <c:pt idx="649">
                  <c:v>417.55875395291281</c:v>
                </c:pt>
                <c:pt idx="650">
                  <c:v>417.98302673531197</c:v>
                </c:pt>
                <c:pt idx="651">
                  <c:v>418.27812130402538</c:v>
                </c:pt>
                <c:pt idx="652">
                  <c:v>418.35128803725007</c:v>
                </c:pt>
                <c:pt idx="653">
                  <c:v>420.50887601063056</c:v>
                </c:pt>
                <c:pt idx="654">
                  <c:v>423.87034233719874</c:v>
                </c:pt>
                <c:pt idx="655">
                  <c:v>429.70768769556747</c:v>
                </c:pt>
                <c:pt idx="656">
                  <c:v>440.75911684241737</c:v>
                </c:pt>
                <c:pt idx="657">
                  <c:v>445.19998257765047</c:v>
                </c:pt>
                <c:pt idx="658">
                  <c:v>441.07187081316727</c:v>
                </c:pt>
                <c:pt idx="659">
                  <c:v>451.53078320858981</c:v>
                </c:pt>
                <c:pt idx="660">
                  <c:v>450.78157652630892</c:v>
                </c:pt>
                <c:pt idx="661">
                  <c:v>440.88342094061386</c:v>
                </c:pt>
                <c:pt idx="662">
                  <c:v>433.06678309262145</c:v>
                </c:pt>
                <c:pt idx="663">
                  <c:v>431.49381710961705</c:v>
                </c:pt>
                <c:pt idx="664">
                  <c:v>430.23100370187774</c:v>
                </c:pt>
                <c:pt idx="665">
                  <c:v>426.26370062215568</c:v>
                </c:pt>
                <c:pt idx="666">
                  <c:v>426.71599344115469</c:v>
                </c:pt>
                <c:pt idx="667">
                  <c:v>426.88962231396732</c:v>
                </c:pt>
                <c:pt idx="668">
                  <c:v>425.88961176957991</c:v>
                </c:pt>
                <c:pt idx="669">
                  <c:v>430.41437573695015</c:v>
                </c:pt>
                <c:pt idx="670">
                  <c:v>423.25040859979157</c:v>
                </c:pt>
                <c:pt idx="671">
                  <c:v>421.22270606459506</c:v>
                </c:pt>
                <c:pt idx="672">
                  <c:v>423.67701382930477</c:v>
                </c:pt>
                <c:pt idx="673">
                  <c:v>424.40641252683548</c:v>
                </c:pt>
                <c:pt idx="674">
                  <c:v>425.8389220327436</c:v>
                </c:pt>
                <c:pt idx="675">
                  <c:v>424.48826849766846</c:v>
                </c:pt>
                <c:pt idx="676">
                  <c:v>425.11598139278385</c:v>
                </c:pt>
                <c:pt idx="677">
                  <c:v>422.2433785566372</c:v>
                </c:pt>
                <c:pt idx="678">
                  <c:v>421.18686812821295</c:v>
                </c:pt>
                <c:pt idx="679">
                  <c:v>420.81362254511401</c:v>
                </c:pt>
                <c:pt idx="680">
                  <c:v>421.08990063635423</c:v>
                </c:pt>
                <c:pt idx="681">
                  <c:v>423.58350582241712</c:v>
                </c:pt>
                <c:pt idx="682">
                  <c:v>422.14476930327072</c:v>
                </c:pt>
                <c:pt idx="683">
                  <c:v>422.97113511220402</c:v>
                </c:pt>
                <c:pt idx="684">
                  <c:v>426.20031177179828</c:v>
                </c:pt>
                <c:pt idx="685">
                  <c:v>433.13260389847903</c:v>
                </c:pt>
                <c:pt idx="686">
                  <c:v>450.58111782298391</c:v>
                </c:pt>
                <c:pt idx="687">
                  <c:v>437.21852725177325</c:v>
                </c:pt>
                <c:pt idx="688">
                  <c:v>433.11528421186222</c:v>
                </c:pt>
                <c:pt idx="689">
                  <c:v>428.99572264145564</c:v>
                </c:pt>
                <c:pt idx="690">
                  <c:v>424.68935880620762</c:v>
                </c:pt>
                <c:pt idx="691">
                  <c:v>424.07518678620943</c:v>
                </c:pt>
                <c:pt idx="692">
                  <c:v>422.48538867186096</c:v>
                </c:pt>
                <c:pt idx="693">
                  <c:v>423.20400067080271</c:v>
                </c:pt>
                <c:pt idx="694">
                  <c:v>422.11204136973043</c:v>
                </c:pt>
                <c:pt idx="695">
                  <c:v>421.31543225062831</c:v>
                </c:pt>
                <c:pt idx="696">
                  <c:v>421.3769578305558</c:v>
                </c:pt>
                <c:pt idx="697">
                  <c:v>420.1868961023045</c:v>
                </c:pt>
                <c:pt idx="698">
                  <c:v>420.32263996325821</c:v>
                </c:pt>
                <c:pt idx="699">
                  <c:v>421.02618390581864</c:v>
                </c:pt>
                <c:pt idx="700">
                  <c:v>419.34928528308757</c:v>
                </c:pt>
                <c:pt idx="701">
                  <c:v>419.47584606936078</c:v>
                </c:pt>
                <c:pt idx="702">
                  <c:v>419.20650571660764</c:v>
                </c:pt>
                <c:pt idx="703">
                  <c:v>421.22041950909164</c:v>
                </c:pt>
                <c:pt idx="704">
                  <c:v>421.19057300413613</c:v>
                </c:pt>
                <c:pt idx="705">
                  <c:v>426.65582553899566</c:v>
                </c:pt>
                <c:pt idx="706">
                  <c:v>429.09283042352473</c:v>
                </c:pt>
                <c:pt idx="707">
                  <c:v>424.34228030992944</c:v>
                </c:pt>
                <c:pt idx="708">
                  <c:v>420.26130507540239</c:v>
                </c:pt>
                <c:pt idx="709">
                  <c:v>419.80899651663486</c:v>
                </c:pt>
                <c:pt idx="710">
                  <c:v>421.51800823831718</c:v>
                </c:pt>
                <c:pt idx="711">
                  <c:v>421.49883471423948</c:v>
                </c:pt>
                <c:pt idx="712">
                  <c:v>421.76575720868533</c:v>
                </c:pt>
                <c:pt idx="713">
                  <c:v>421.26936646026655</c:v>
                </c:pt>
                <c:pt idx="714">
                  <c:v>440.77660419996533</c:v>
                </c:pt>
                <c:pt idx="727">
                  <c:v>453.97777365824732</c:v>
                </c:pt>
                <c:pt idx="728">
                  <c:v>421.99306417447457</c:v>
                </c:pt>
                <c:pt idx="729">
                  <c:v>418.64780712365484</c:v>
                </c:pt>
                <c:pt idx="730">
                  <c:v>419.33393489316887</c:v>
                </c:pt>
                <c:pt idx="731">
                  <c:v>420.30536189924834</c:v>
                </c:pt>
                <c:pt idx="732">
                  <c:v>422.13779920598301</c:v>
                </c:pt>
                <c:pt idx="733">
                  <c:v>423.72998805788967</c:v>
                </c:pt>
                <c:pt idx="734">
                  <c:v>424.80507483376499</c:v>
                </c:pt>
                <c:pt idx="735">
                  <c:v>425.22878156140132</c:v>
                </c:pt>
                <c:pt idx="736">
                  <c:v>426.92418507747709</c:v>
                </c:pt>
                <c:pt idx="737">
                  <c:v>427.12618726588857</c:v>
                </c:pt>
                <c:pt idx="738">
                  <c:v>431.55308927650151</c:v>
                </c:pt>
                <c:pt idx="739">
                  <c:v>430.63478813519203</c:v>
                </c:pt>
                <c:pt idx="740">
                  <c:v>427.65875118650644</c:v>
                </c:pt>
                <c:pt idx="741">
                  <c:v>429.06263532966278</c:v>
                </c:pt>
                <c:pt idx="742">
                  <c:v>432.52609550827469</c:v>
                </c:pt>
                <c:pt idx="743">
                  <c:v>431.08915681424821</c:v>
                </c:pt>
                <c:pt idx="744">
                  <c:v>435.72404498604499</c:v>
                </c:pt>
                <c:pt idx="745">
                  <c:v>439.66542068610443</c:v>
                </c:pt>
                <c:pt idx="746">
                  <c:v>436.05891500834008</c:v>
                </c:pt>
                <c:pt idx="747">
                  <c:v>434.37445326478758</c:v>
                </c:pt>
                <c:pt idx="748">
                  <c:v>444.42223075432867</c:v>
                </c:pt>
                <c:pt idx="749">
                  <c:v>431.451580555129</c:v>
                </c:pt>
                <c:pt idx="750">
                  <c:v>425.94546170548904</c:v>
                </c:pt>
                <c:pt idx="751">
                  <c:v>427.14637939255113</c:v>
                </c:pt>
                <c:pt idx="752">
                  <c:v>430.38812566152717</c:v>
                </c:pt>
                <c:pt idx="753">
                  <c:v>429.87484589323549</c:v>
                </c:pt>
                <c:pt idx="754">
                  <c:v>428.64134208824828</c:v>
                </c:pt>
                <c:pt idx="755">
                  <c:v>428.2875388635025</c:v>
                </c:pt>
                <c:pt idx="756">
                  <c:v>427.86006398432107</c:v>
                </c:pt>
                <c:pt idx="757">
                  <c:v>427.90335910549146</c:v>
                </c:pt>
                <c:pt idx="758">
                  <c:v>427.89448357839137</c:v>
                </c:pt>
                <c:pt idx="759">
                  <c:v>424.84393641200955</c:v>
                </c:pt>
                <c:pt idx="760">
                  <c:v>424.52052531543427</c:v>
                </c:pt>
                <c:pt idx="761">
                  <c:v>422.56176729235278</c:v>
                </c:pt>
                <c:pt idx="762">
                  <c:v>423.11673932685301</c:v>
                </c:pt>
                <c:pt idx="763">
                  <c:v>420.57198939538711</c:v>
                </c:pt>
                <c:pt idx="764">
                  <c:v>422.78350211360333</c:v>
                </c:pt>
                <c:pt idx="765">
                  <c:v>424.84418748931</c:v>
                </c:pt>
                <c:pt idx="766">
                  <c:v>424.56532339855869</c:v>
                </c:pt>
                <c:pt idx="767">
                  <c:v>422.09378758814978</c:v>
                </c:pt>
                <c:pt idx="768">
                  <c:v>421.46255227437706</c:v>
                </c:pt>
                <c:pt idx="769">
                  <c:v>421.78245897480264</c:v>
                </c:pt>
                <c:pt idx="770">
                  <c:v>421.96104817724489</c:v>
                </c:pt>
                <c:pt idx="771">
                  <c:v>422.30850309732949</c:v>
                </c:pt>
                <c:pt idx="772">
                  <c:v>427.36937980390962</c:v>
                </c:pt>
                <c:pt idx="773">
                  <c:v>425.9489918920529</c:v>
                </c:pt>
                <c:pt idx="774">
                  <c:v>427.7565166300738</c:v>
                </c:pt>
                <c:pt idx="775">
                  <c:v>424.81737669778818</c:v>
                </c:pt>
                <c:pt idx="776">
                  <c:v>425.45679372373144</c:v>
                </c:pt>
                <c:pt idx="777">
                  <c:v>422.54019140293099</c:v>
                </c:pt>
                <c:pt idx="778">
                  <c:v>421.90622130234118</c:v>
                </c:pt>
                <c:pt idx="779">
                  <c:v>423.41876049916135</c:v>
                </c:pt>
                <c:pt idx="780">
                  <c:v>427.33771991873965</c:v>
                </c:pt>
                <c:pt idx="781">
                  <c:v>425.48048824890628</c:v>
                </c:pt>
                <c:pt idx="782">
                  <c:v>438.31125138827696</c:v>
                </c:pt>
                <c:pt idx="783">
                  <c:v>434.45084660521331</c:v>
                </c:pt>
                <c:pt idx="784">
                  <c:v>430.63731594340976</c:v>
                </c:pt>
                <c:pt idx="785">
                  <c:v>429.68093419110266</c:v>
                </c:pt>
                <c:pt idx="786">
                  <c:v>426.95339942290764</c:v>
                </c:pt>
                <c:pt idx="787">
                  <c:v>425.58187735160413</c:v>
                </c:pt>
                <c:pt idx="788">
                  <c:v>424.05781032701503</c:v>
                </c:pt>
                <c:pt idx="789">
                  <c:v>425.91676133762519</c:v>
                </c:pt>
                <c:pt idx="790">
                  <c:v>426.02107198548691</c:v>
                </c:pt>
                <c:pt idx="791">
                  <c:v>422.69267097918191</c:v>
                </c:pt>
                <c:pt idx="792">
                  <c:v>426.64666692355263</c:v>
                </c:pt>
                <c:pt idx="793">
                  <c:v>427.37297446378972</c:v>
                </c:pt>
                <c:pt idx="794">
                  <c:v>431.69207170692783</c:v>
                </c:pt>
                <c:pt idx="795">
                  <c:v>435.30865756097694</c:v>
                </c:pt>
                <c:pt idx="796">
                  <c:v>442.53992845692869</c:v>
                </c:pt>
                <c:pt idx="797">
                  <c:v>448.36882138544519</c:v>
                </c:pt>
                <c:pt idx="798">
                  <c:v>444.1171538721897</c:v>
                </c:pt>
                <c:pt idx="799">
                  <c:v>458.52593671356914</c:v>
                </c:pt>
                <c:pt idx="800">
                  <c:v>451.7517277717173</c:v>
                </c:pt>
                <c:pt idx="801">
                  <c:v>471.51785352739347</c:v>
                </c:pt>
                <c:pt idx="802">
                  <c:v>466.60376390332482</c:v>
                </c:pt>
                <c:pt idx="803">
                  <c:v>443.531256593423</c:v>
                </c:pt>
                <c:pt idx="804">
                  <c:v>432.26035775860367</c:v>
                </c:pt>
                <c:pt idx="805">
                  <c:v>432.82524873250401</c:v>
                </c:pt>
                <c:pt idx="806">
                  <c:v>432.30014439820161</c:v>
                </c:pt>
                <c:pt idx="807">
                  <c:v>428.07865992181394</c:v>
                </c:pt>
                <c:pt idx="808">
                  <c:v>427.6564192524923</c:v>
                </c:pt>
                <c:pt idx="809">
                  <c:v>429.59113676674161</c:v>
                </c:pt>
                <c:pt idx="810">
                  <c:v>433.15056484114734</c:v>
                </c:pt>
                <c:pt idx="811">
                  <c:v>436.34265534608573</c:v>
                </c:pt>
                <c:pt idx="812">
                  <c:v>437.90586126735133</c:v>
                </c:pt>
                <c:pt idx="813">
                  <c:v>438.50796443297838</c:v>
                </c:pt>
                <c:pt idx="814">
                  <c:v>437.42825029614568</c:v>
                </c:pt>
                <c:pt idx="815">
                  <c:v>434.51282031950024</c:v>
                </c:pt>
                <c:pt idx="816">
                  <c:v>435.32085986460663</c:v>
                </c:pt>
                <c:pt idx="817">
                  <c:v>434.99877481738497</c:v>
                </c:pt>
                <c:pt idx="818">
                  <c:v>430.12930202311486</c:v>
                </c:pt>
                <c:pt idx="819">
                  <c:v>426.5777597646121</c:v>
                </c:pt>
                <c:pt idx="820">
                  <c:v>424.93439660639496</c:v>
                </c:pt>
                <c:pt idx="821">
                  <c:v>426.30921731812668</c:v>
                </c:pt>
                <c:pt idx="822">
                  <c:v>419.94110867485244</c:v>
                </c:pt>
                <c:pt idx="823">
                  <c:v>422.05205647619277</c:v>
                </c:pt>
                <c:pt idx="824">
                  <c:v>424.56749370039455</c:v>
                </c:pt>
                <c:pt idx="825">
                  <c:v>424.46878370140519</c:v>
                </c:pt>
                <c:pt idx="826">
                  <c:v>424.96246566801949</c:v>
                </c:pt>
                <c:pt idx="827">
                  <c:v>423.03314605544421</c:v>
                </c:pt>
                <c:pt idx="828">
                  <c:v>423.15426044694226</c:v>
                </c:pt>
                <c:pt idx="829">
                  <c:v>421.06496753267652</c:v>
                </c:pt>
                <c:pt idx="830">
                  <c:v>420.53540824994445</c:v>
                </c:pt>
                <c:pt idx="831">
                  <c:v>421.82506826694902</c:v>
                </c:pt>
                <c:pt idx="832">
                  <c:v>423.86324492424183</c:v>
                </c:pt>
                <c:pt idx="833">
                  <c:v>427.4695148273334</c:v>
                </c:pt>
                <c:pt idx="834">
                  <c:v>427.06153125890404</c:v>
                </c:pt>
                <c:pt idx="835">
                  <c:v>428.22942627470286</c:v>
                </c:pt>
                <c:pt idx="836">
                  <c:v>424.62724488894753</c:v>
                </c:pt>
                <c:pt idx="837">
                  <c:v>428.67712656306259</c:v>
                </c:pt>
                <c:pt idx="838">
                  <c:v>427.58768790552955</c:v>
                </c:pt>
                <c:pt idx="839">
                  <c:v>438.94047561032136</c:v>
                </c:pt>
                <c:pt idx="840">
                  <c:v>455.28740565045899</c:v>
                </c:pt>
                <c:pt idx="841">
                  <c:v>477.23796338867209</c:v>
                </c:pt>
                <c:pt idx="842">
                  <c:v>477.15882120412584</c:v>
                </c:pt>
                <c:pt idx="843">
                  <c:v>481.44990493400849</c:v>
                </c:pt>
                <c:pt idx="844">
                  <c:v>496.5405563329395</c:v>
                </c:pt>
                <c:pt idx="845">
                  <c:v>502.71821152733736</c:v>
                </c:pt>
                <c:pt idx="846">
                  <c:v>451.51719892913138</c:v>
                </c:pt>
                <c:pt idx="847">
                  <c:v>428.28080634262881</c:v>
                </c:pt>
                <c:pt idx="848">
                  <c:v>438.97026662930608</c:v>
                </c:pt>
                <c:pt idx="849">
                  <c:v>429.63286872603226</c:v>
                </c:pt>
                <c:pt idx="850">
                  <c:v>423.15965427342132</c:v>
                </c:pt>
                <c:pt idx="851">
                  <c:v>426.10033278885106</c:v>
                </c:pt>
                <c:pt idx="852">
                  <c:v>433.92778942289897</c:v>
                </c:pt>
                <c:pt idx="853">
                  <c:v>424.29061473438207</c:v>
                </c:pt>
                <c:pt idx="854">
                  <c:v>423.52109099223838</c:v>
                </c:pt>
                <c:pt idx="855">
                  <c:v>422.63831941097357</c:v>
                </c:pt>
                <c:pt idx="856">
                  <c:v>422.15767825152733</c:v>
                </c:pt>
                <c:pt idx="857">
                  <c:v>423.22016955944753</c:v>
                </c:pt>
                <c:pt idx="858">
                  <c:v>424.82235225415911</c:v>
                </c:pt>
                <c:pt idx="859">
                  <c:v>426.45673280231802</c:v>
                </c:pt>
                <c:pt idx="860">
                  <c:v>426.27602681145834</c:v>
                </c:pt>
                <c:pt idx="861">
                  <c:v>427.58054949351737</c:v>
                </c:pt>
                <c:pt idx="862">
                  <c:v>425.94211480163352</c:v>
                </c:pt>
                <c:pt idx="863">
                  <c:v>427.3110775529492</c:v>
                </c:pt>
                <c:pt idx="864">
                  <c:v>429.72718360780686</c:v>
                </c:pt>
                <c:pt idx="865">
                  <c:v>422.52288709982832</c:v>
                </c:pt>
                <c:pt idx="866">
                  <c:v>420.90876234819001</c:v>
                </c:pt>
                <c:pt idx="867">
                  <c:v>417.82007954908579</c:v>
                </c:pt>
                <c:pt idx="868">
                  <c:v>417.92991558444794</c:v>
                </c:pt>
                <c:pt idx="869">
                  <c:v>417.25762981334566</c:v>
                </c:pt>
                <c:pt idx="870">
                  <c:v>417.48412077543338</c:v>
                </c:pt>
                <c:pt idx="871">
                  <c:v>418.41974762883501</c:v>
                </c:pt>
                <c:pt idx="872">
                  <c:v>420.99236883001498</c:v>
                </c:pt>
                <c:pt idx="873">
                  <c:v>423.12496743080658</c:v>
                </c:pt>
                <c:pt idx="874">
                  <c:v>429.52005176952514</c:v>
                </c:pt>
                <c:pt idx="875">
                  <c:v>433.29603213182833</c:v>
                </c:pt>
                <c:pt idx="876">
                  <c:v>430.16229605270769</c:v>
                </c:pt>
                <c:pt idx="877">
                  <c:v>430.8795145609385</c:v>
                </c:pt>
                <c:pt idx="878">
                  <c:v>454.79901180054725</c:v>
                </c:pt>
                <c:pt idx="879">
                  <c:v>445.60881285963063</c:v>
                </c:pt>
                <c:pt idx="880">
                  <c:v>434.08194463942783</c:v>
                </c:pt>
                <c:pt idx="881">
                  <c:v>444.95754954435967</c:v>
                </c:pt>
                <c:pt idx="882">
                  <c:v>460.59960687367902</c:v>
                </c:pt>
                <c:pt idx="883">
                  <c:v>464.57658904851178</c:v>
                </c:pt>
                <c:pt idx="884">
                  <c:v>485.54407217980821</c:v>
                </c:pt>
                <c:pt idx="885">
                  <c:v>458.05869154313018</c:v>
                </c:pt>
                <c:pt idx="886">
                  <c:v>447.72442895600699</c:v>
                </c:pt>
                <c:pt idx="887">
                  <c:v>420.07795896018871</c:v>
                </c:pt>
                <c:pt idx="888">
                  <c:v>417.43643074412103</c:v>
                </c:pt>
                <c:pt idx="889">
                  <c:v>417.89534513113102</c:v>
                </c:pt>
                <c:pt idx="890">
                  <c:v>419.89421011165683</c:v>
                </c:pt>
                <c:pt idx="891">
                  <c:v>418.69468595242154</c:v>
                </c:pt>
                <c:pt idx="892">
                  <c:v>420.39276323273225</c:v>
                </c:pt>
                <c:pt idx="893">
                  <c:v>421.12238910692901</c:v>
                </c:pt>
                <c:pt idx="894">
                  <c:v>420.98813432756566</c:v>
                </c:pt>
                <c:pt idx="895">
                  <c:v>423.45679683932633</c:v>
                </c:pt>
                <c:pt idx="896">
                  <c:v>424.56668202860573</c:v>
                </c:pt>
                <c:pt idx="897">
                  <c:v>423.87187207942219</c:v>
                </c:pt>
                <c:pt idx="898">
                  <c:v>424.18237034814427</c:v>
                </c:pt>
                <c:pt idx="899">
                  <c:v>424.298210076685</c:v>
                </c:pt>
                <c:pt idx="900">
                  <c:v>427.29680157344444</c:v>
                </c:pt>
                <c:pt idx="901">
                  <c:v>425.92767990355344</c:v>
                </c:pt>
                <c:pt idx="902">
                  <c:v>431.33831588974527</c:v>
                </c:pt>
                <c:pt idx="903">
                  <c:v>425.64488789093934</c:v>
                </c:pt>
                <c:pt idx="904">
                  <c:v>423.20464746811592</c:v>
                </c:pt>
                <c:pt idx="905">
                  <c:v>425.64594447897599</c:v>
                </c:pt>
                <c:pt idx="906">
                  <c:v>425.63950201568423</c:v>
                </c:pt>
                <c:pt idx="907">
                  <c:v>431.29810628143792</c:v>
                </c:pt>
                <c:pt idx="908">
                  <c:v>430.99058244386015</c:v>
                </c:pt>
                <c:pt idx="909">
                  <c:v>425.88558476771226</c:v>
                </c:pt>
                <c:pt idx="910">
                  <c:v>426.21156900587727</c:v>
                </c:pt>
                <c:pt idx="911">
                  <c:v>427.61562262055577</c:v>
                </c:pt>
                <c:pt idx="912">
                  <c:v>427.83918694663322</c:v>
                </c:pt>
                <c:pt idx="913">
                  <c:v>427.34389332863691</c:v>
                </c:pt>
                <c:pt idx="914">
                  <c:v>425.33631570231165</c:v>
                </c:pt>
                <c:pt idx="915">
                  <c:v>426.57808762375237</c:v>
                </c:pt>
                <c:pt idx="916">
                  <c:v>425.51385123867607</c:v>
                </c:pt>
                <c:pt idx="917">
                  <c:v>420.53109073058994</c:v>
                </c:pt>
                <c:pt idx="918">
                  <c:v>419.05739923376603</c:v>
                </c:pt>
                <c:pt idx="919">
                  <c:v>418.98296568399405</c:v>
                </c:pt>
                <c:pt idx="920">
                  <c:v>419.19021019991158</c:v>
                </c:pt>
                <c:pt idx="921">
                  <c:v>418.91998024339938</c:v>
                </c:pt>
                <c:pt idx="922">
                  <c:v>423.08395428036363</c:v>
                </c:pt>
                <c:pt idx="923">
                  <c:v>425.05166351634119</c:v>
                </c:pt>
                <c:pt idx="924">
                  <c:v>425.348598716102</c:v>
                </c:pt>
                <c:pt idx="925">
                  <c:v>421.71389033018181</c:v>
                </c:pt>
                <c:pt idx="926">
                  <c:v>421.83231772698957</c:v>
                </c:pt>
                <c:pt idx="927">
                  <c:v>420.02944963486561</c:v>
                </c:pt>
                <c:pt idx="928">
                  <c:v>418.68457485335091</c:v>
                </c:pt>
                <c:pt idx="929">
                  <c:v>420.55598069413139</c:v>
                </c:pt>
                <c:pt idx="930">
                  <c:v>421.35138218013526</c:v>
                </c:pt>
                <c:pt idx="931">
                  <c:v>420.73347888663966</c:v>
                </c:pt>
                <c:pt idx="932">
                  <c:v>420.66938956229933</c:v>
                </c:pt>
                <c:pt idx="933">
                  <c:v>418.76942955266173</c:v>
                </c:pt>
                <c:pt idx="934">
                  <c:v>419.63584194996128</c:v>
                </c:pt>
                <c:pt idx="935">
                  <c:v>419.82310826122944</c:v>
                </c:pt>
                <c:pt idx="936">
                  <c:v>419.92171867639809</c:v>
                </c:pt>
                <c:pt idx="937">
                  <c:v>417.12971287107149</c:v>
                </c:pt>
                <c:pt idx="938">
                  <c:v>418.24317934180522</c:v>
                </c:pt>
                <c:pt idx="939">
                  <c:v>418.58376424187901</c:v>
                </c:pt>
                <c:pt idx="940">
                  <c:v>418.09848402616677</c:v>
                </c:pt>
                <c:pt idx="941">
                  <c:v>417.07374992503463</c:v>
                </c:pt>
                <c:pt idx="942">
                  <c:v>421.25161653847664</c:v>
                </c:pt>
                <c:pt idx="943">
                  <c:v>421.91991156731456</c:v>
                </c:pt>
                <c:pt idx="944">
                  <c:v>420.8260524196146</c:v>
                </c:pt>
                <c:pt idx="945">
                  <c:v>418.07921688838536</c:v>
                </c:pt>
                <c:pt idx="946">
                  <c:v>417.6471908359494</c:v>
                </c:pt>
                <c:pt idx="947">
                  <c:v>418.47940268858628</c:v>
                </c:pt>
                <c:pt idx="948">
                  <c:v>418.57007749410582</c:v>
                </c:pt>
                <c:pt idx="949">
                  <c:v>418.18739657404245</c:v>
                </c:pt>
                <c:pt idx="950">
                  <c:v>420.01388111466315</c:v>
                </c:pt>
                <c:pt idx="951">
                  <c:v>421.71104554167096</c:v>
                </c:pt>
                <c:pt idx="952">
                  <c:v>420.28583078333696</c:v>
                </c:pt>
                <c:pt idx="953">
                  <c:v>421.57194559890996</c:v>
                </c:pt>
                <c:pt idx="954">
                  <c:v>421.76870654256413</c:v>
                </c:pt>
                <c:pt idx="955">
                  <c:v>426.60894408562888</c:v>
                </c:pt>
                <c:pt idx="956">
                  <c:v>428.09205035287113</c:v>
                </c:pt>
                <c:pt idx="957">
                  <c:v>431.87077629875097</c:v>
                </c:pt>
                <c:pt idx="958">
                  <c:v>429.04345460732935</c:v>
                </c:pt>
                <c:pt idx="959">
                  <c:v>437.21862698710498</c:v>
                </c:pt>
                <c:pt idx="960">
                  <c:v>447.7289364514624</c:v>
                </c:pt>
                <c:pt idx="961">
                  <c:v>442.51519908122395</c:v>
                </c:pt>
                <c:pt idx="962">
                  <c:v>433.820624438778</c:v>
                </c:pt>
                <c:pt idx="963">
                  <c:v>436.44404751082357</c:v>
                </c:pt>
                <c:pt idx="964">
                  <c:v>420.40375038323697</c:v>
                </c:pt>
                <c:pt idx="965">
                  <c:v>418.86260027865183</c:v>
                </c:pt>
                <c:pt idx="966">
                  <c:v>418.3545832640134</c:v>
                </c:pt>
                <c:pt idx="967">
                  <c:v>418.31399848825288</c:v>
                </c:pt>
                <c:pt idx="968">
                  <c:v>418.86425823187557</c:v>
                </c:pt>
                <c:pt idx="969">
                  <c:v>419.87640309604973</c:v>
                </c:pt>
                <c:pt idx="970">
                  <c:v>421.97539391921782</c:v>
                </c:pt>
                <c:pt idx="971">
                  <c:v>422.60958387995208</c:v>
                </c:pt>
                <c:pt idx="972">
                  <c:v>421.58769269650139</c:v>
                </c:pt>
                <c:pt idx="973">
                  <c:v>422.17051784305113</c:v>
                </c:pt>
                <c:pt idx="974">
                  <c:v>424.76091476633593</c:v>
                </c:pt>
                <c:pt idx="975">
                  <c:v>426.57117271373465</c:v>
                </c:pt>
                <c:pt idx="976">
                  <c:v>430.78934193930473</c:v>
                </c:pt>
                <c:pt idx="977">
                  <c:v>429.57968346204171</c:v>
                </c:pt>
                <c:pt idx="978">
                  <c:v>429.87559948309371</c:v>
                </c:pt>
                <c:pt idx="979">
                  <c:v>428.82487872340198</c:v>
                </c:pt>
                <c:pt idx="980">
                  <c:v>432.28970282674868</c:v>
                </c:pt>
                <c:pt idx="981">
                  <c:v>431.52737523450372</c:v>
                </c:pt>
                <c:pt idx="982">
                  <c:v>434.63481684787371</c:v>
                </c:pt>
                <c:pt idx="983">
                  <c:v>438.40569011519466</c:v>
                </c:pt>
                <c:pt idx="984">
                  <c:v>435.38835441303183</c:v>
                </c:pt>
                <c:pt idx="985">
                  <c:v>435.16050151734862</c:v>
                </c:pt>
                <c:pt idx="986">
                  <c:v>436.06120926077563</c:v>
                </c:pt>
                <c:pt idx="987">
                  <c:v>430.15773817446274</c:v>
                </c:pt>
                <c:pt idx="988">
                  <c:v>426.24785154297416</c:v>
                </c:pt>
                <c:pt idx="989">
                  <c:v>428.49663261914003</c:v>
                </c:pt>
                <c:pt idx="990">
                  <c:v>434.20537661510582</c:v>
                </c:pt>
                <c:pt idx="991">
                  <c:v>432.80666456255625</c:v>
                </c:pt>
                <c:pt idx="992">
                  <c:v>441.98169074699888</c:v>
                </c:pt>
                <c:pt idx="993">
                  <c:v>447.26672502310851</c:v>
                </c:pt>
                <c:pt idx="994">
                  <c:v>445.49300641533188</c:v>
                </c:pt>
                <c:pt idx="995">
                  <c:v>454.77993792304341</c:v>
                </c:pt>
                <c:pt idx="996">
                  <c:v>461.89291296934584</c:v>
                </c:pt>
                <c:pt idx="997">
                  <c:v>454.87246696081212</c:v>
                </c:pt>
                <c:pt idx="998">
                  <c:v>449.61259129640558</c:v>
                </c:pt>
                <c:pt idx="999">
                  <c:v>435.15478779255596</c:v>
                </c:pt>
                <c:pt idx="1000">
                  <c:v>441.88026044089162</c:v>
                </c:pt>
                <c:pt idx="1001">
                  <c:v>437.54527720773058</c:v>
                </c:pt>
                <c:pt idx="1002">
                  <c:v>428.54026455529805</c:v>
                </c:pt>
                <c:pt idx="1003">
                  <c:v>426.79763920993537</c:v>
                </c:pt>
                <c:pt idx="1004">
                  <c:v>427.03008896509266</c:v>
                </c:pt>
                <c:pt idx="1005">
                  <c:v>427.51646475222049</c:v>
                </c:pt>
                <c:pt idx="1006">
                  <c:v>429.45348260655061</c:v>
                </c:pt>
                <c:pt idx="1007">
                  <c:v>425.23091520291325</c:v>
                </c:pt>
                <c:pt idx="1008">
                  <c:v>425.43118398739733</c:v>
                </c:pt>
                <c:pt idx="1009">
                  <c:v>430.35578654091177</c:v>
                </c:pt>
                <c:pt idx="1010">
                  <c:v>432.14537392580382</c:v>
                </c:pt>
                <c:pt idx="1011">
                  <c:v>425.58039809441107</c:v>
                </c:pt>
                <c:pt idx="1012">
                  <c:v>424.83714501834055</c:v>
                </c:pt>
                <c:pt idx="1013">
                  <c:v>425.44709000651613</c:v>
                </c:pt>
                <c:pt idx="1014">
                  <c:v>428.54233628394775</c:v>
                </c:pt>
                <c:pt idx="1015">
                  <c:v>428.52407370367359</c:v>
                </c:pt>
                <c:pt idx="1016">
                  <c:v>429.47871595564612</c:v>
                </c:pt>
                <c:pt idx="1017">
                  <c:v>429.08295446006497</c:v>
                </c:pt>
                <c:pt idx="1018">
                  <c:v>432.54854675715603</c:v>
                </c:pt>
                <c:pt idx="1019">
                  <c:v>431.24940448358268</c:v>
                </c:pt>
                <c:pt idx="1020">
                  <c:v>431.47785336439227</c:v>
                </c:pt>
                <c:pt idx="1021">
                  <c:v>440.2714763824431</c:v>
                </c:pt>
                <c:pt idx="1022">
                  <c:v>445.4508794881466</c:v>
                </c:pt>
                <c:pt idx="1023">
                  <c:v>451.988890983641</c:v>
                </c:pt>
                <c:pt idx="1024">
                  <c:v>433.22742778743958</c:v>
                </c:pt>
                <c:pt idx="1025">
                  <c:v>427.717155702669</c:v>
                </c:pt>
                <c:pt idx="1026">
                  <c:v>426.65500623395582</c:v>
                </c:pt>
                <c:pt idx="1027">
                  <c:v>426.13542264803272</c:v>
                </c:pt>
                <c:pt idx="1028">
                  <c:v>426.08174417923476</c:v>
                </c:pt>
                <c:pt idx="1029">
                  <c:v>431.22412645006955</c:v>
                </c:pt>
                <c:pt idx="1030">
                  <c:v>428.69787196311927</c:v>
                </c:pt>
                <c:pt idx="1031">
                  <c:v>427.65404617844786</c:v>
                </c:pt>
                <c:pt idx="1032">
                  <c:v>434.30410248536987</c:v>
                </c:pt>
                <c:pt idx="1033">
                  <c:v>434.35017195369693</c:v>
                </c:pt>
                <c:pt idx="1034">
                  <c:v>453.10181195258866</c:v>
                </c:pt>
                <c:pt idx="1035">
                  <c:v>450.19331669112654</c:v>
                </c:pt>
                <c:pt idx="1036">
                  <c:v>444.13477448830054</c:v>
                </c:pt>
                <c:pt idx="1037">
                  <c:v>433.49244092570689</c:v>
                </c:pt>
                <c:pt idx="1038">
                  <c:v>433.76530729664586</c:v>
                </c:pt>
                <c:pt idx="1039">
                  <c:v>437.88336919644678</c:v>
                </c:pt>
                <c:pt idx="1040">
                  <c:v>438.63977585260631</c:v>
                </c:pt>
                <c:pt idx="1041">
                  <c:v>441.33756795100919</c:v>
                </c:pt>
                <c:pt idx="1042">
                  <c:v>438.39730795838591</c:v>
                </c:pt>
                <c:pt idx="1043">
                  <c:v>435.32400667758299</c:v>
                </c:pt>
                <c:pt idx="1044">
                  <c:v>425.38582223107164</c:v>
                </c:pt>
                <c:pt idx="1045">
                  <c:v>424.92540232119075</c:v>
                </c:pt>
                <c:pt idx="1046">
                  <c:v>425.13874628251062</c:v>
                </c:pt>
                <c:pt idx="1047">
                  <c:v>423.93973933896336</c:v>
                </c:pt>
                <c:pt idx="1048">
                  <c:v>424.13211687810463</c:v>
                </c:pt>
                <c:pt idx="1049">
                  <c:v>425.84900910833511</c:v>
                </c:pt>
                <c:pt idx="1050">
                  <c:v>424.92532443651834</c:v>
                </c:pt>
                <c:pt idx="1051">
                  <c:v>424.57254368564355</c:v>
                </c:pt>
                <c:pt idx="1052">
                  <c:v>424.39490633233942</c:v>
                </c:pt>
                <c:pt idx="1053">
                  <c:v>425.07189091997117</c:v>
                </c:pt>
                <c:pt idx="1054">
                  <c:v>427.11787327422013</c:v>
                </c:pt>
                <c:pt idx="1055">
                  <c:v>425.25897470566173</c:v>
                </c:pt>
                <c:pt idx="1056">
                  <c:v>424.16506977498523</c:v>
                </c:pt>
                <c:pt idx="1057">
                  <c:v>423.60133313808268</c:v>
                </c:pt>
                <c:pt idx="1058">
                  <c:v>422.86855820664726</c:v>
                </c:pt>
                <c:pt idx="1059">
                  <c:v>422.33606849244279</c:v>
                </c:pt>
                <c:pt idx="1060">
                  <c:v>423.49851025818464</c:v>
                </c:pt>
                <c:pt idx="1061">
                  <c:v>424.5929932519594</c:v>
                </c:pt>
                <c:pt idx="1062">
                  <c:v>425.01274146914534</c:v>
                </c:pt>
                <c:pt idx="1063">
                  <c:v>423.90062609627972</c:v>
                </c:pt>
                <c:pt idx="1064">
                  <c:v>421.27867746560207</c:v>
                </c:pt>
                <c:pt idx="1065">
                  <c:v>421.8725282176153</c:v>
                </c:pt>
                <c:pt idx="1066">
                  <c:v>423.04259232001425</c:v>
                </c:pt>
                <c:pt idx="1067">
                  <c:v>423.73652448095646</c:v>
                </c:pt>
                <c:pt idx="1068">
                  <c:v>425.90633565568731</c:v>
                </c:pt>
                <c:pt idx="1069">
                  <c:v>430.69877071611853</c:v>
                </c:pt>
                <c:pt idx="1070">
                  <c:v>433.76755707340885</c:v>
                </c:pt>
                <c:pt idx="1071">
                  <c:v>429.2700888296792</c:v>
                </c:pt>
                <c:pt idx="1072">
                  <c:v>429.90228116415489</c:v>
                </c:pt>
                <c:pt idx="1073">
                  <c:v>430.67254422262931</c:v>
                </c:pt>
                <c:pt idx="1074">
                  <c:v>434.04893668369419</c:v>
                </c:pt>
                <c:pt idx="1075">
                  <c:v>436.09765941394892</c:v>
                </c:pt>
                <c:pt idx="1076">
                  <c:v>440.67286337982517</c:v>
                </c:pt>
                <c:pt idx="1077">
                  <c:v>440.59780363772018</c:v>
                </c:pt>
                <c:pt idx="1078">
                  <c:v>449.23101811379195</c:v>
                </c:pt>
                <c:pt idx="1079">
                  <c:v>461.18144507486528</c:v>
                </c:pt>
                <c:pt idx="1080">
                  <c:v>467.1552003686698</c:v>
                </c:pt>
                <c:pt idx="1081">
                  <c:v>468.38548769983481</c:v>
                </c:pt>
                <c:pt idx="1082">
                  <c:v>467.5564644805865</c:v>
                </c:pt>
                <c:pt idx="1083">
                  <c:v>437.47467794882715</c:v>
                </c:pt>
                <c:pt idx="1084">
                  <c:v>425.76918157732496</c:v>
                </c:pt>
                <c:pt idx="1085">
                  <c:v>427.17453073190489</c:v>
                </c:pt>
                <c:pt idx="1086">
                  <c:v>423.7614849560822</c:v>
                </c:pt>
                <c:pt idx="1087">
                  <c:v>425.28268501017908</c:v>
                </c:pt>
                <c:pt idx="1088">
                  <c:v>425.01411166801591</c:v>
                </c:pt>
                <c:pt idx="1089">
                  <c:v>428.86135753747106</c:v>
                </c:pt>
                <c:pt idx="1090">
                  <c:v>426.66158888271025</c:v>
                </c:pt>
                <c:pt idx="1091">
                  <c:v>423.81790745184162</c:v>
                </c:pt>
                <c:pt idx="1092">
                  <c:v>422.95087206880328</c:v>
                </c:pt>
                <c:pt idx="1093">
                  <c:v>422.58542519003572</c:v>
                </c:pt>
                <c:pt idx="1094">
                  <c:v>419.86622112023827</c:v>
                </c:pt>
                <c:pt idx="1095">
                  <c:v>419.15064864836097</c:v>
                </c:pt>
                <c:pt idx="1096">
                  <c:v>417.92948613868418</c:v>
                </c:pt>
                <c:pt idx="1097">
                  <c:v>418.58516500547699</c:v>
                </c:pt>
                <c:pt idx="1098">
                  <c:v>418.93214676319189</c:v>
                </c:pt>
                <c:pt idx="1099">
                  <c:v>421.32779926371052</c:v>
                </c:pt>
                <c:pt idx="1100">
                  <c:v>421.77479925195757</c:v>
                </c:pt>
                <c:pt idx="1101">
                  <c:v>423.06053186651798</c:v>
                </c:pt>
                <c:pt idx="1102">
                  <c:v>424.18742781664776</c:v>
                </c:pt>
                <c:pt idx="1103">
                  <c:v>421.85612087765276</c:v>
                </c:pt>
                <c:pt idx="1104">
                  <c:v>420.03076869660714</c:v>
                </c:pt>
                <c:pt idx="1105">
                  <c:v>420.85662858810167</c:v>
                </c:pt>
                <c:pt idx="1106">
                  <c:v>419.70997532721844</c:v>
                </c:pt>
                <c:pt idx="1107">
                  <c:v>419.74105870236269</c:v>
                </c:pt>
                <c:pt idx="1108">
                  <c:v>419.59141545034026</c:v>
                </c:pt>
                <c:pt idx="1109">
                  <c:v>420.69687663154673</c:v>
                </c:pt>
                <c:pt idx="1110">
                  <c:v>420.16070393228557</c:v>
                </c:pt>
                <c:pt idx="1111">
                  <c:v>422.55911360587368</c:v>
                </c:pt>
                <c:pt idx="1112">
                  <c:v>420.65005887172379</c:v>
                </c:pt>
                <c:pt idx="1113">
                  <c:v>419.54089929021922</c:v>
                </c:pt>
                <c:pt idx="1114">
                  <c:v>418.40516636273162</c:v>
                </c:pt>
                <c:pt idx="1115">
                  <c:v>417.76474664000318</c:v>
                </c:pt>
                <c:pt idx="1116">
                  <c:v>417.98841917170188</c:v>
                </c:pt>
                <c:pt idx="1117">
                  <c:v>418.20952856125558</c:v>
                </c:pt>
                <c:pt idx="1118">
                  <c:v>418.59544782493157</c:v>
                </c:pt>
                <c:pt idx="1119">
                  <c:v>418.93521598411593</c:v>
                </c:pt>
                <c:pt idx="1120">
                  <c:v>418.45395557494908</c:v>
                </c:pt>
                <c:pt idx="1121">
                  <c:v>420.1419539803187</c:v>
                </c:pt>
                <c:pt idx="1122">
                  <c:v>420.54642191018058</c:v>
                </c:pt>
                <c:pt idx="1123">
                  <c:v>422.31231344979074</c:v>
                </c:pt>
                <c:pt idx="1124">
                  <c:v>421.04208727214547</c:v>
                </c:pt>
                <c:pt idx="1125">
                  <c:v>419.56434970286796</c:v>
                </c:pt>
                <c:pt idx="1126">
                  <c:v>418.33463240423015</c:v>
                </c:pt>
                <c:pt idx="1127">
                  <c:v>418.40390756158558</c:v>
                </c:pt>
                <c:pt idx="1128">
                  <c:v>417.82605062015568</c:v>
                </c:pt>
                <c:pt idx="1129">
                  <c:v>419.32337794884717</c:v>
                </c:pt>
                <c:pt idx="1130">
                  <c:v>419.03156959737726</c:v>
                </c:pt>
                <c:pt idx="1131">
                  <c:v>419.67315249486126</c:v>
                </c:pt>
                <c:pt idx="1132">
                  <c:v>419.77704875653808</c:v>
                </c:pt>
                <c:pt idx="1133">
                  <c:v>419.55776712252708</c:v>
                </c:pt>
                <c:pt idx="1134">
                  <c:v>419.28459757126734</c:v>
                </c:pt>
                <c:pt idx="1135">
                  <c:v>418.40613581180207</c:v>
                </c:pt>
                <c:pt idx="1136">
                  <c:v>419.18698433446917</c:v>
                </c:pt>
                <c:pt idx="1137">
                  <c:v>418.86908085970094</c:v>
                </c:pt>
                <c:pt idx="1138">
                  <c:v>419.35478957122251</c:v>
                </c:pt>
                <c:pt idx="1139">
                  <c:v>419.08020730186178</c:v>
                </c:pt>
                <c:pt idx="1140">
                  <c:v>419.59807169615976</c:v>
                </c:pt>
                <c:pt idx="1141">
                  <c:v>418.18683395855368</c:v>
                </c:pt>
                <c:pt idx="1142">
                  <c:v>417.58578878042573</c:v>
                </c:pt>
                <c:pt idx="1143">
                  <c:v>418.56381229467172</c:v>
                </c:pt>
                <c:pt idx="1144">
                  <c:v>417.3995758141516</c:v>
                </c:pt>
                <c:pt idx="1145">
                  <c:v>417.57510198673725</c:v>
                </c:pt>
                <c:pt idx="1146">
                  <c:v>418.89783276015771</c:v>
                </c:pt>
                <c:pt idx="1147">
                  <c:v>418.51811465026759</c:v>
                </c:pt>
                <c:pt idx="1148">
                  <c:v>418.98226099282903</c:v>
                </c:pt>
                <c:pt idx="1149">
                  <c:v>418.80335537862652</c:v>
                </c:pt>
                <c:pt idx="1150">
                  <c:v>419.17258839990313</c:v>
                </c:pt>
                <c:pt idx="1151">
                  <c:v>420.01894204828977</c:v>
                </c:pt>
                <c:pt idx="1152">
                  <c:v>420.65850236186805</c:v>
                </c:pt>
                <c:pt idx="1153">
                  <c:v>419.67643521902022</c:v>
                </c:pt>
                <c:pt idx="1154">
                  <c:v>420.79265805398103</c:v>
                </c:pt>
                <c:pt idx="1155">
                  <c:v>420.60876038531967</c:v>
                </c:pt>
                <c:pt idx="1156">
                  <c:v>420.59360860448714</c:v>
                </c:pt>
                <c:pt idx="1157">
                  <c:v>420.19510110779572</c:v>
                </c:pt>
                <c:pt idx="1158">
                  <c:v>424.18922919315537</c:v>
                </c:pt>
                <c:pt idx="1159">
                  <c:v>443.0847637079043</c:v>
                </c:pt>
                <c:pt idx="1160">
                  <c:v>437.97080467705183</c:v>
                </c:pt>
                <c:pt idx="1161">
                  <c:v>438.43514781011515</c:v>
                </c:pt>
                <c:pt idx="1162">
                  <c:v>424.04291560970103</c:v>
                </c:pt>
                <c:pt idx="1163">
                  <c:v>422.06889731460018</c:v>
                </c:pt>
                <c:pt idx="1164">
                  <c:v>418.10732429907898</c:v>
                </c:pt>
                <c:pt idx="1165">
                  <c:v>417.98615950923346</c:v>
                </c:pt>
                <c:pt idx="1166">
                  <c:v>418.98934762268362</c:v>
                </c:pt>
                <c:pt idx="1167">
                  <c:v>420.32122958013412</c:v>
                </c:pt>
                <c:pt idx="1168">
                  <c:v>423.30130174727458</c:v>
                </c:pt>
                <c:pt idx="1169">
                  <c:v>423.39918897663341</c:v>
                </c:pt>
                <c:pt idx="1170">
                  <c:v>422.16549299696368</c:v>
                </c:pt>
                <c:pt idx="1171">
                  <c:v>421.54301464523377</c:v>
                </c:pt>
                <c:pt idx="1172">
                  <c:v>420.73438649062922</c:v>
                </c:pt>
                <c:pt idx="1173">
                  <c:v>421.33585141903467</c:v>
                </c:pt>
                <c:pt idx="1174">
                  <c:v>426.60902417489314</c:v>
                </c:pt>
                <c:pt idx="1175">
                  <c:v>432.78311455672997</c:v>
                </c:pt>
                <c:pt idx="1176">
                  <c:v>431.6042316779081</c:v>
                </c:pt>
                <c:pt idx="1177">
                  <c:v>436.46720318061222</c:v>
                </c:pt>
                <c:pt idx="1178">
                  <c:v>445.32835584604891</c:v>
                </c:pt>
                <c:pt idx="1179">
                  <c:v>452.56389316400777</c:v>
                </c:pt>
                <c:pt idx="1180">
                  <c:v>449.18490497598458</c:v>
                </c:pt>
                <c:pt idx="1181">
                  <c:v>429.6815205283242</c:v>
                </c:pt>
                <c:pt idx="1182">
                  <c:v>426.96576517584049</c:v>
                </c:pt>
                <c:pt idx="1183">
                  <c:v>425.7814675917059</c:v>
                </c:pt>
                <c:pt idx="1184">
                  <c:v>421.53133171396115</c:v>
                </c:pt>
                <c:pt idx="1185">
                  <c:v>421.87355896687808</c:v>
                </c:pt>
                <c:pt idx="1186">
                  <c:v>424.9076092560727</c:v>
                </c:pt>
                <c:pt idx="1187">
                  <c:v>422.10656429053137</c:v>
                </c:pt>
                <c:pt idx="1188">
                  <c:v>420.13514510173127</c:v>
                </c:pt>
                <c:pt idx="1189">
                  <c:v>422.93296640459499</c:v>
                </c:pt>
                <c:pt idx="1190">
                  <c:v>422.97495011235225</c:v>
                </c:pt>
                <c:pt idx="1191">
                  <c:v>421.71920398905849</c:v>
                </c:pt>
                <c:pt idx="1192">
                  <c:v>425.2408257096028</c:v>
                </c:pt>
                <c:pt idx="1193">
                  <c:v>428.92810099750068</c:v>
                </c:pt>
                <c:pt idx="1194">
                  <c:v>424.1114169884998</c:v>
                </c:pt>
                <c:pt idx="1195">
                  <c:v>424.71653400853876</c:v>
                </c:pt>
                <c:pt idx="1196">
                  <c:v>426.4397608096242</c:v>
                </c:pt>
                <c:pt idx="1197">
                  <c:v>432.17366846951023</c:v>
                </c:pt>
                <c:pt idx="1198">
                  <c:v>427.93072900705351</c:v>
                </c:pt>
                <c:pt idx="1199">
                  <c:v>429.11403750308688</c:v>
                </c:pt>
                <c:pt idx="1200">
                  <c:v>435.48372249453843</c:v>
                </c:pt>
                <c:pt idx="1201">
                  <c:v>434.60797758078405</c:v>
                </c:pt>
                <c:pt idx="1202">
                  <c:v>430.01355481921985</c:v>
                </c:pt>
                <c:pt idx="1203">
                  <c:v>423.59238414590322</c:v>
                </c:pt>
                <c:pt idx="1204">
                  <c:v>421.03817605707519</c:v>
                </c:pt>
                <c:pt idx="1205">
                  <c:v>419.42725128016446</c:v>
                </c:pt>
                <c:pt idx="1206">
                  <c:v>421.03300057113421</c:v>
                </c:pt>
                <c:pt idx="1207">
                  <c:v>422.78650790408597</c:v>
                </c:pt>
                <c:pt idx="1208">
                  <c:v>423.79357279160092</c:v>
                </c:pt>
                <c:pt idx="1209">
                  <c:v>438.40375850085354</c:v>
                </c:pt>
                <c:pt idx="1210">
                  <c:v>442.27447251903067</c:v>
                </c:pt>
                <c:pt idx="1211">
                  <c:v>432.27022835644073</c:v>
                </c:pt>
                <c:pt idx="1212">
                  <c:v>433.0336481626822</c:v>
                </c:pt>
                <c:pt idx="1213">
                  <c:v>424.53081458452567</c:v>
                </c:pt>
                <c:pt idx="1214">
                  <c:v>424.23012279599664</c:v>
                </c:pt>
                <c:pt idx="1215">
                  <c:v>426.76815154312789</c:v>
                </c:pt>
                <c:pt idx="1216">
                  <c:v>424.85900394707699</c:v>
                </c:pt>
                <c:pt idx="1217">
                  <c:v>428.69900340814712</c:v>
                </c:pt>
                <c:pt idx="1218">
                  <c:v>426.74471375480312</c:v>
                </c:pt>
                <c:pt idx="1219">
                  <c:v>428.94986010569437</c:v>
                </c:pt>
                <c:pt idx="1220">
                  <c:v>426.27531765104294</c:v>
                </c:pt>
                <c:pt idx="1221">
                  <c:v>433.32846701395994</c:v>
                </c:pt>
                <c:pt idx="1222">
                  <c:v>434.79581813281789</c:v>
                </c:pt>
                <c:pt idx="1223">
                  <c:v>426.5976445438277</c:v>
                </c:pt>
                <c:pt idx="1224">
                  <c:v>425.10621819553734</c:v>
                </c:pt>
                <c:pt idx="1225">
                  <c:v>422.04373770437832</c:v>
                </c:pt>
                <c:pt idx="1226">
                  <c:v>421.24258812255221</c:v>
                </c:pt>
                <c:pt idx="1227">
                  <c:v>422.12573504283176</c:v>
                </c:pt>
                <c:pt idx="1228">
                  <c:v>419.34166427957217</c:v>
                </c:pt>
                <c:pt idx="1229">
                  <c:v>425.82481881742973</c:v>
                </c:pt>
                <c:pt idx="1230">
                  <c:v>428.11112549382523</c:v>
                </c:pt>
                <c:pt idx="1231">
                  <c:v>426.55202286711244</c:v>
                </c:pt>
                <c:pt idx="1232">
                  <c:v>423.00375487804962</c:v>
                </c:pt>
                <c:pt idx="1233">
                  <c:v>420.90068797064828</c:v>
                </c:pt>
                <c:pt idx="1234">
                  <c:v>419.97300089184819</c:v>
                </c:pt>
                <c:pt idx="1235">
                  <c:v>421.45447705347118</c:v>
                </c:pt>
                <c:pt idx="1236">
                  <c:v>420.37514872978443</c:v>
                </c:pt>
                <c:pt idx="1237">
                  <c:v>420.94213524567044</c:v>
                </c:pt>
                <c:pt idx="1238">
                  <c:v>422.33215218192652</c:v>
                </c:pt>
                <c:pt idx="1239">
                  <c:v>431.3312582895731</c:v>
                </c:pt>
                <c:pt idx="1240">
                  <c:v>432.90534425559429</c:v>
                </c:pt>
                <c:pt idx="1241">
                  <c:v>427.3916548915343</c:v>
                </c:pt>
                <c:pt idx="1242">
                  <c:v>422.2633417985457</c:v>
                </c:pt>
                <c:pt idx="1243">
                  <c:v>420.76792326468308</c:v>
                </c:pt>
                <c:pt idx="1244">
                  <c:v>420.89750980296839</c:v>
                </c:pt>
                <c:pt idx="1245">
                  <c:v>421.32422498251253</c:v>
                </c:pt>
                <c:pt idx="1246">
                  <c:v>419.22425330051112</c:v>
                </c:pt>
                <c:pt idx="1247">
                  <c:v>419.36275888048493</c:v>
                </c:pt>
                <c:pt idx="1248">
                  <c:v>424.82423888090267</c:v>
                </c:pt>
                <c:pt idx="1249">
                  <c:v>427.68438996946162</c:v>
                </c:pt>
                <c:pt idx="1250">
                  <c:v>427.33325303545172</c:v>
                </c:pt>
                <c:pt idx="1251">
                  <c:v>426.12853642383294</c:v>
                </c:pt>
                <c:pt idx="1252">
                  <c:v>426.61140731089455</c:v>
                </c:pt>
                <c:pt idx="1253">
                  <c:v>429.91084249161548</c:v>
                </c:pt>
                <c:pt idx="1254">
                  <c:v>430.88749594840294</c:v>
                </c:pt>
                <c:pt idx="1255">
                  <c:v>431.50133836014891</c:v>
                </c:pt>
                <c:pt idx="1256">
                  <c:v>440.66569900152933</c:v>
                </c:pt>
                <c:pt idx="1257">
                  <c:v>430.74390962621874</c:v>
                </c:pt>
                <c:pt idx="1258">
                  <c:v>428.56402920241953</c:v>
                </c:pt>
                <c:pt idx="1259">
                  <c:v>441.53733618718155</c:v>
                </c:pt>
                <c:pt idx="1260">
                  <c:v>439.9022296764623</c:v>
                </c:pt>
                <c:pt idx="1261">
                  <c:v>437.58104234750164</c:v>
                </c:pt>
                <c:pt idx="1262">
                  <c:v>426.77169996744766</c:v>
                </c:pt>
                <c:pt idx="1263">
                  <c:v>422.44325978500842</c:v>
                </c:pt>
                <c:pt idx="1264">
                  <c:v>428.15375541205611</c:v>
                </c:pt>
                <c:pt idx="1265">
                  <c:v>427.21235098624817</c:v>
                </c:pt>
                <c:pt idx="1266">
                  <c:v>422.13017885494924</c:v>
                </c:pt>
                <c:pt idx="1267">
                  <c:v>420.01113683535311</c:v>
                </c:pt>
                <c:pt idx="1268">
                  <c:v>419.77851233785645</c:v>
                </c:pt>
                <c:pt idx="1269">
                  <c:v>430.96522850725273</c:v>
                </c:pt>
                <c:pt idx="1270">
                  <c:v>428.37059803679807</c:v>
                </c:pt>
                <c:pt idx="1271">
                  <c:v>429.70253507967215</c:v>
                </c:pt>
                <c:pt idx="1272">
                  <c:v>424.36998514437556</c:v>
                </c:pt>
                <c:pt idx="1273">
                  <c:v>423.84423090392647</c:v>
                </c:pt>
                <c:pt idx="1274">
                  <c:v>422.84735344007231</c:v>
                </c:pt>
                <c:pt idx="1275">
                  <c:v>426.30330241191683</c:v>
                </c:pt>
                <c:pt idx="1276">
                  <c:v>428.38907012112406</c:v>
                </c:pt>
                <c:pt idx="1277">
                  <c:v>431.27634229131826</c:v>
                </c:pt>
                <c:pt idx="1278">
                  <c:v>435.27897192804824</c:v>
                </c:pt>
                <c:pt idx="1279">
                  <c:v>436.19487674454467</c:v>
                </c:pt>
                <c:pt idx="1280">
                  <c:v>443.18038759531595</c:v>
                </c:pt>
                <c:pt idx="1281">
                  <c:v>436.86945802940903</c:v>
                </c:pt>
                <c:pt idx="1282">
                  <c:v>426.80133685221841</c:v>
                </c:pt>
                <c:pt idx="1283">
                  <c:v>426.89460707922757</c:v>
                </c:pt>
                <c:pt idx="1284">
                  <c:v>427.64856107685125</c:v>
                </c:pt>
                <c:pt idx="1285">
                  <c:v>427.85577433702184</c:v>
                </c:pt>
                <c:pt idx="1286">
                  <c:v>432.56036888064261</c:v>
                </c:pt>
                <c:pt idx="1287">
                  <c:v>436.83797352589573</c:v>
                </c:pt>
                <c:pt idx="1288">
                  <c:v>446.95856768946044</c:v>
                </c:pt>
                <c:pt idx="1289">
                  <c:v>460.97877199288808</c:v>
                </c:pt>
                <c:pt idx="1290">
                  <c:v>485.60639928668689</c:v>
                </c:pt>
                <c:pt idx="1291">
                  <c:v>467.94110788337986</c:v>
                </c:pt>
                <c:pt idx="1292">
                  <c:v>456.84833702343548</c:v>
                </c:pt>
                <c:pt idx="1293">
                  <c:v>455.03366107886416</c:v>
                </c:pt>
                <c:pt idx="1294">
                  <c:v>467.44679779353112</c:v>
                </c:pt>
                <c:pt idx="1295">
                  <c:v>466.87001452299972</c:v>
                </c:pt>
                <c:pt idx="1296">
                  <c:v>459.91632081542139</c:v>
                </c:pt>
                <c:pt idx="1297">
                  <c:v>457.9343613928433</c:v>
                </c:pt>
                <c:pt idx="1298">
                  <c:v>453.17537999746361</c:v>
                </c:pt>
                <c:pt idx="1299">
                  <c:v>469.29972613019021</c:v>
                </c:pt>
                <c:pt idx="1300">
                  <c:v>466.38824139043953</c:v>
                </c:pt>
                <c:pt idx="1301">
                  <c:v>432.22320463429276</c:v>
                </c:pt>
                <c:pt idx="1302">
                  <c:v>430.52726237860031</c:v>
                </c:pt>
                <c:pt idx="1303">
                  <c:v>431.57501320666302</c:v>
                </c:pt>
                <c:pt idx="1304">
                  <c:v>435.39864667636834</c:v>
                </c:pt>
                <c:pt idx="1305">
                  <c:v>435.31570377911413</c:v>
                </c:pt>
                <c:pt idx="1306">
                  <c:v>442.45292957810875</c:v>
                </c:pt>
                <c:pt idx="1307">
                  <c:v>443.96276213842287</c:v>
                </c:pt>
                <c:pt idx="1308">
                  <c:v>460.06579890752306</c:v>
                </c:pt>
                <c:pt idx="1309">
                  <c:v>435.14449216391341</c:v>
                </c:pt>
                <c:pt idx="1310">
                  <c:v>429.60302372701631</c:v>
                </c:pt>
                <c:pt idx="1311">
                  <c:v>433.68801000775989</c:v>
                </c:pt>
                <c:pt idx="1312">
                  <c:v>431.9247279262683</c:v>
                </c:pt>
                <c:pt idx="1313">
                  <c:v>428.65343022572267</c:v>
                </c:pt>
                <c:pt idx="1314">
                  <c:v>427.96330189406143</c:v>
                </c:pt>
                <c:pt idx="1315">
                  <c:v>428.03076357348942</c:v>
                </c:pt>
                <c:pt idx="1316">
                  <c:v>427.8389076280373</c:v>
                </c:pt>
                <c:pt idx="1317">
                  <c:v>431.71860678003208</c:v>
                </c:pt>
                <c:pt idx="1318">
                  <c:v>435.86592821650311</c:v>
                </c:pt>
                <c:pt idx="1319">
                  <c:v>437.08130641229218</c:v>
                </c:pt>
                <c:pt idx="1320">
                  <c:v>433.24278938935436</c:v>
                </c:pt>
                <c:pt idx="1321">
                  <c:v>432.28078235430104</c:v>
                </c:pt>
                <c:pt idx="1322">
                  <c:v>431.80754421242779</c:v>
                </c:pt>
                <c:pt idx="1323">
                  <c:v>432.27088264683653</c:v>
                </c:pt>
                <c:pt idx="1324">
                  <c:v>430.25658609936426</c:v>
                </c:pt>
                <c:pt idx="1325">
                  <c:v>430.25420967936782</c:v>
                </c:pt>
                <c:pt idx="1326">
                  <c:v>429.90758365077448</c:v>
                </c:pt>
                <c:pt idx="1327">
                  <c:v>428.31489194943663</c:v>
                </c:pt>
                <c:pt idx="1328">
                  <c:v>429.193819348766</c:v>
                </c:pt>
                <c:pt idx="1329">
                  <c:v>430.65108073810694</c:v>
                </c:pt>
                <c:pt idx="1330">
                  <c:v>422.04492866322749</c:v>
                </c:pt>
                <c:pt idx="1331">
                  <c:v>426.30306904819537</c:v>
                </c:pt>
                <c:pt idx="1332">
                  <c:v>427.32663929690972</c:v>
                </c:pt>
                <c:pt idx="1333">
                  <c:v>426.94725757622126</c:v>
                </c:pt>
                <c:pt idx="1334">
                  <c:v>425.28896974052674</c:v>
                </c:pt>
                <c:pt idx="1335">
                  <c:v>426.81358627193828</c:v>
                </c:pt>
                <c:pt idx="1336">
                  <c:v>424.2865693761417</c:v>
                </c:pt>
                <c:pt idx="1337">
                  <c:v>434.03811532415438</c:v>
                </c:pt>
                <c:pt idx="1338">
                  <c:v>440.46641959943258</c:v>
                </c:pt>
                <c:pt idx="1339">
                  <c:v>437.31139026436978</c:v>
                </c:pt>
                <c:pt idx="1340">
                  <c:v>435.95481915779277</c:v>
                </c:pt>
                <c:pt idx="1341">
                  <c:v>435.00635260302698</c:v>
                </c:pt>
                <c:pt idx="1342">
                  <c:v>432.28925633313798</c:v>
                </c:pt>
                <c:pt idx="1343">
                  <c:v>423.23256220473223</c:v>
                </c:pt>
                <c:pt idx="1344">
                  <c:v>420.34845043800067</c:v>
                </c:pt>
                <c:pt idx="1345">
                  <c:v>420.48234835863485</c:v>
                </c:pt>
                <c:pt idx="1346">
                  <c:v>421.24014224354255</c:v>
                </c:pt>
                <c:pt idx="1347">
                  <c:v>419.11537402709251</c:v>
                </c:pt>
                <c:pt idx="1348">
                  <c:v>418.18997481471735</c:v>
                </c:pt>
                <c:pt idx="1349">
                  <c:v>416.27834871956497</c:v>
                </c:pt>
                <c:pt idx="1350">
                  <c:v>416.67068403067674</c:v>
                </c:pt>
                <c:pt idx="1351">
                  <c:v>416.06832335791182</c:v>
                </c:pt>
                <c:pt idx="1352">
                  <c:v>415.70456600055206</c:v>
                </c:pt>
                <c:pt idx="1353">
                  <c:v>415.92476478087104</c:v>
                </c:pt>
                <c:pt idx="1354">
                  <c:v>415.7014828489842</c:v>
                </c:pt>
                <c:pt idx="1355">
                  <c:v>417.20594514676606</c:v>
                </c:pt>
                <c:pt idx="1356">
                  <c:v>417.58421141768173</c:v>
                </c:pt>
                <c:pt idx="1357">
                  <c:v>422.83737920251025</c:v>
                </c:pt>
                <c:pt idx="1358">
                  <c:v>437.46009282318499</c:v>
                </c:pt>
                <c:pt idx="1359">
                  <c:v>419.52521813954377</c:v>
                </c:pt>
                <c:pt idx="1360">
                  <c:v>417.3122918655414</c:v>
                </c:pt>
                <c:pt idx="1361">
                  <c:v>416.96013285015789</c:v>
                </c:pt>
                <c:pt idx="1362">
                  <c:v>417.5085961784381</c:v>
                </c:pt>
                <c:pt idx="1363">
                  <c:v>416.60891856812322</c:v>
                </c:pt>
                <c:pt idx="1364">
                  <c:v>417.44247213395454</c:v>
                </c:pt>
                <c:pt idx="1365">
                  <c:v>416.57448239566611</c:v>
                </c:pt>
                <c:pt idx="1366">
                  <c:v>417.63705773484634</c:v>
                </c:pt>
                <c:pt idx="1367">
                  <c:v>418.67308019211436</c:v>
                </c:pt>
                <c:pt idx="1368">
                  <c:v>420.09035073809957</c:v>
                </c:pt>
                <c:pt idx="1369">
                  <c:v>423.01534315946611</c:v>
                </c:pt>
                <c:pt idx="1370">
                  <c:v>426.99496227161103</c:v>
                </c:pt>
                <c:pt idx="1371">
                  <c:v>428.73515890818561</c:v>
                </c:pt>
                <c:pt idx="1372">
                  <c:v>436.75884231407099</c:v>
                </c:pt>
                <c:pt idx="1373">
                  <c:v>436.2954389132729</c:v>
                </c:pt>
                <c:pt idx="1374">
                  <c:v>441.56148114187692</c:v>
                </c:pt>
                <c:pt idx="1375">
                  <c:v>445.50631950007187</c:v>
                </c:pt>
                <c:pt idx="1376">
                  <c:v>443.27061526910018</c:v>
                </c:pt>
                <c:pt idx="1377">
                  <c:v>433.88156931336886</c:v>
                </c:pt>
                <c:pt idx="1378">
                  <c:v>429.23309539832132</c:v>
                </c:pt>
                <c:pt idx="1379">
                  <c:v>430.96359427871079</c:v>
                </c:pt>
                <c:pt idx="1380">
                  <c:v>431.46656016795555</c:v>
                </c:pt>
                <c:pt idx="1381">
                  <c:v>427.46034156287158</c:v>
                </c:pt>
                <c:pt idx="1382">
                  <c:v>423.31392499225018</c:v>
                </c:pt>
                <c:pt idx="1383">
                  <c:v>420.13363914469647</c:v>
                </c:pt>
                <c:pt idx="1384">
                  <c:v>418.00236869675962</c:v>
                </c:pt>
                <c:pt idx="1385">
                  <c:v>418.57538682057475</c:v>
                </c:pt>
                <c:pt idx="1386">
                  <c:v>418.95914899370405</c:v>
                </c:pt>
                <c:pt idx="1387">
                  <c:v>419.98783571743741</c:v>
                </c:pt>
                <c:pt idx="1388">
                  <c:v>418.90052146501716</c:v>
                </c:pt>
                <c:pt idx="1389">
                  <c:v>419.01663878226003</c:v>
                </c:pt>
                <c:pt idx="1390">
                  <c:v>418.82006490359032</c:v>
                </c:pt>
                <c:pt idx="1391">
                  <c:v>419.46103782952741</c:v>
                </c:pt>
                <c:pt idx="1392">
                  <c:v>422.68123299623642</c:v>
                </c:pt>
                <c:pt idx="1393">
                  <c:v>425.4314543508217</c:v>
                </c:pt>
                <c:pt idx="1394">
                  <c:v>426.42528547334751</c:v>
                </c:pt>
                <c:pt idx="1395">
                  <c:v>425.44697984647172</c:v>
                </c:pt>
                <c:pt idx="1396">
                  <c:v>423.91780876494317</c:v>
                </c:pt>
                <c:pt idx="1397">
                  <c:v>423.90992514280128</c:v>
                </c:pt>
                <c:pt idx="1398">
                  <c:v>423.45449367014606</c:v>
                </c:pt>
                <c:pt idx="1399">
                  <c:v>421.52372506321137</c:v>
                </c:pt>
                <c:pt idx="1400">
                  <c:v>422.60256962079484</c:v>
                </c:pt>
                <c:pt idx="1401">
                  <c:v>423.29161527709101</c:v>
                </c:pt>
                <c:pt idx="1402">
                  <c:v>423.73215363517545</c:v>
                </c:pt>
                <c:pt idx="1403">
                  <c:v>421.15736863740688</c:v>
                </c:pt>
                <c:pt idx="1404">
                  <c:v>418.86880743307802</c:v>
                </c:pt>
                <c:pt idx="1405">
                  <c:v>417.6876944325428</c:v>
                </c:pt>
                <c:pt idx="1406">
                  <c:v>417.86522591237292</c:v>
                </c:pt>
                <c:pt idx="1407">
                  <c:v>419.46734460894686</c:v>
                </c:pt>
                <c:pt idx="1408">
                  <c:v>418.55496484847782</c:v>
                </c:pt>
                <c:pt idx="1409">
                  <c:v>423.24894631962167</c:v>
                </c:pt>
                <c:pt idx="1410">
                  <c:v>424.5063876522276</c:v>
                </c:pt>
                <c:pt idx="1411">
                  <c:v>426.34101133623801</c:v>
                </c:pt>
                <c:pt idx="1412">
                  <c:v>425.07634679889833</c:v>
                </c:pt>
                <c:pt idx="1413">
                  <c:v>423.74057331028558</c:v>
                </c:pt>
                <c:pt idx="1414">
                  <c:v>423.75087546202542</c:v>
                </c:pt>
                <c:pt idx="1415">
                  <c:v>423.39924731642145</c:v>
                </c:pt>
                <c:pt idx="1416">
                  <c:v>426.53880049756134</c:v>
                </c:pt>
                <c:pt idx="1417">
                  <c:v>428.58658851552775</c:v>
                </c:pt>
                <c:pt idx="1418">
                  <c:v>428.88010337697142</c:v>
                </c:pt>
                <c:pt idx="1419">
                  <c:v>422.41317543278319</c:v>
                </c:pt>
                <c:pt idx="1420">
                  <c:v>418.80240424074015</c:v>
                </c:pt>
                <c:pt idx="1421">
                  <c:v>416.49823483512438</c:v>
                </c:pt>
                <c:pt idx="1422">
                  <c:v>415.91482292611931</c:v>
                </c:pt>
                <c:pt idx="1423">
                  <c:v>416.24339675004023</c:v>
                </c:pt>
                <c:pt idx="1424">
                  <c:v>415.31908280875854</c:v>
                </c:pt>
                <c:pt idx="1425">
                  <c:v>415.78450488498976</c:v>
                </c:pt>
                <c:pt idx="1426">
                  <c:v>416.62918797125178</c:v>
                </c:pt>
                <c:pt idx="1427">
                  <c:v>416.90533008188999</c:v>
                </c:pt>
                <c:pt idx="1428">
                  <c:v>418.07921137674384</c:v>
                </c:pt>
                <c:pt idx="1429">
                  <c:v>429.33921266730277</c:v>
                </c:pt>
                <c:pt idx="1430">
                  <c:v>428.78045140767449</c:v>
                </c:pt>
                <c:pt idx="1431">
                  <c:v>434.86153572034868</c:v>
                </c:pt>
                <c:pt idx="1432">
                  <c:v>431.37960833428252</c:v>
                </c:pt>
                <c:pt idx="1433">
                  <c:v>431.73916770671894</c:v>
                </c:pt>
                <c:pt idx="1434">
                  <c:v>431.75816400045699</c:v>
                </c:pt>
                <c:pt idx="1435">
                  <c:v>434.47095552552167</c:v>
                </c:pt>
                <c:pt idx="1436">
                  <c:v>434.71597408035791</c:v>
                </c:pt>
                <c:pt idx="1437">
                  <c:v>432.14245465009935</c:v>
                </c:pt>
                <c:pt idx="1438">
                  <c:v>419.32033343482243</c:v>
                </c:pt>
                <c:pt idx="1439">
                  <c:v>417.57729169473396</c:v>
                </c:pt>
                <c:pt idx="1440">
                  <c:v>419.76779643866462</c:v>
                </c:pt>
                <c:pt idx="1441">
                  <c:v>419.27249815475977</c:v>
                </c:pt>
                <c:pt idx="1442">
                  <c:v>416.45684475207872</c:v>
                </c:pt>
                <c:pt idx="1443">
                  <c:v>417.35316853030025</c:v>
                </c:pt>
                <c:pt idx="1444">
                  <c:v>418.90164000891866</c:v>
                </c:pt>
                <c:pt idx="1445">
                  <c:v>420.04352012217078</c:v>
                </c:pt>
                <c:pt idx="1446">
                  <c:v>420.67587069621845</c:v>
                </c:pt>
                <c:pt idx="1447">
                  <c:v>421.30580312830756</c:v>
                </c:pt>
                <c:pt idx="1448">
                  <c:v>421.70472995305209</c:v>
                </c:pt>
                <c:pt idx="1449">
                  <c:v>422.76627576884317</c:v>
                </c:pt>
                <c:pt idx="1450">
                  <c:v>424.40505404424505</c:v>
                </c:pt>
                <c:pt idx="1451">
                  <c:v>424.54443071688246</c:v>
                </c:pt>
                <c:pt idx="1452">
                  <c:v>425.2084503201965</c:v>
                </c:pt>
                <c:pt idx="1453">
                  <c:v>425.84213296699824</c:v>
                </c:pt>
                <c:pt idx="1454">
                  <c:v>436.21514552794764</c:v>
                </c:pt>
                <c:pt idx="1455">
                  <c:v>440.8155155858625</c:v>
                </c:pt>
                <c:pt idx="1456">
                  <c:v>444.23025528378764</c:v>
                </c:pt>
                <c:pt idx="1457">
                  <c:v>444.22987427771</c:v>
                </c:pt>
                <c:pt idx="1458">
                  <c:v>445.21820301653656</c:v>
                </c:pt>
                <c:pt idx="1459">
                  <c:v>427.68128231992006</c:v>
                </c:pt>
                <c:pt idx="1460">
                  <c:v>424.39781771319019</c:v>
                </c:pt>
                <c:pt idx="1461">
                  <c:v>425.39656882256082</c:v>
                </c:pt>
                <c:pt idx="1462">
                  <c:v>426.54094103252663</c:v>
                </c:pt>
                <c:pt idx="1463">
                  <c:v>427.97713900495</c:v>
                </c:pt>
                <c:pt idx="1464">
                  <c:v>427.21175372464717</c:v>
                </c:pt>
                <c:pt idx="1465">
                  <c:v>427.50136963910677</c:v>
                </c:pt>
                <c:pt idx="1466">
                  <c:v>425.27100503661705</c:v>
                </c:pt>
                <c:pt idx="1467">
                  <c:v>428.33878401207659</c:v>
                </c:pt>
                <c:pt idx="1468">
                  <c:v>424.44568029105886</c:v>
                </c:pt>
                <c:pt idx="1469">
                  <c:v>424.40958741489783</c:v>
                </c:pt>
                <c:pt idx="1470">
                  <c:v>423.38759732088732</c:v>
                </c:pt>
                <c:pt idx="1471">
                  <c:v>423.45370574832344</c:v>
                </c:pt>
                <c:pt idx="1472">
                  <c:v>423.9228757259292</c:v>
                </c:pt>
                <c:pt idx="1473">
                  <c:v>426.4750274100241</c:v>
                </c:pt>
                <c:pt idx="1474">
                  <c:v>424.1876815010429</c:v>
                </c:pt>
                <c:pt idx="1475">
                  <c:v>428.25806551304657</c:v>
                </c:pt>
                <c:pt idx="1476">
                  <c:v>433.69731679033907</c:v>
                </c:pt>
                <c:pt idx="1477">
                  <c:v>431.45128461975656</c:v>
                </c:pt>
                <c:pt idx="1478">
                  <c:v>422.90299566944697</c:v>
                </c:pt>
                <c:pt idx="1479">
                  <c:v>423.88709662830956</c:v>
                </c:pt>
                <c:pt idx="1480">
                  <c:v>425.82574086631638</c:v>
                </c:pt>
                <c:pt idx="1481">
                  <c:v>422.81093118274396</c:v>
                </c:pt>
                <c:pt idx="1482">
                  <c:v>421.94713782086825</c:v>
                </c:pt>
                <c:pt idx="1483">
                  <c:v>420.02367965257281</c:v>
                </c:pt>
                <c:pt idx="1484">
                  <c:v>421.33352481996207</c:v>
                </c:pt>
                <c:pt idx="1485">
                  <c:v>420.57996663253533</c:v>
                </c:pt>
                <c:pt idx="1486">
                  <c:v>424.75906320255206</c:v>
                </c:pt>
                <c:pt idx="1487">
                  <c:v>425.94603451627717</c:v>
                </c:pt>
                <c:pt idx="1488">
                  <c:v>427.2823663011913</c:v>
                </c:pt>
                <c:pt idx="1489">
                  <c:v>428.42769220196539</c:v>
                </c:pt>
                <c:pt idx="1490">
                  <c:v>428.43959343296797</c:v>
                </c:pt>
                <c:pt idx="1491">
                  <c:v>427.86158488892909</c:v>
                </c:pt>
                <c:pt idx="1492">
                  <c:v>428.73840409193622</c:v>
                </c:pt>
                <c:pt idx="1493">
                  <c:v>430.07972626863517</c:v>
                </c:pt>
                <c:pt idx="1494">
                  <c:v>434.07032681908424</c:v>
                </c:pt>
                <c:pt idx="1495">
                  <c:v>441.84084706311017</c:v>
                </c:pt>
                <c:pt idx="1496">
                  <c:v>441.20098977159188</c:v>
                </c:pt>
                <c:pt idx="1497">
                  <c:v>437.94607880788874</c:v>
                </c:pt>
                <c:pt idx="1498">
                  <c:v>426.95419332717199</c:v>
                </c:pt>
                <c:pt idx="1499">
                  <c:v>426.69451931631437</c:v>
                </c:pt>
                <c:pt idx="1500">
                  <c:v>428.90568410143061</c:v>
                </c:pt>
                <c:pt idx="1501">
                  <c:v>426.1570297042349</c:v>
                </c:pt>
                <c:pt idx="1502">
                  <c:v>426.43402747986488</c:v>
                </c:pt>
                <c:pt idx="1503">
                  <c:v>428.94522732724181</c:v>
                </c:pt>
                <c:pt idx="1504">
                  <c:v>421.83888933195362</c:v>
                </c:pt>
                <c:pt idx="1505">
                  <c:v>421.90333562974121</c:v>
                </c:pt>
                <c:pt idx="1506">
                  <c:v>423.02222216224857</c:v>
                </c:pt>
                <c:pt idx="1507">
                  <c:v>425.21930137111599</c:v>
                </c:pt>
                <c:pt idx="1508">
                  <c:v>424.17889438402517</c:v>
                </c:pt>
                <c:pt idx="1509">
                  <c:v>422.67311264266709</c:v>
                </c:pt>
                <c:pt idx="1510">
                  <c:v>425.59175738426012</c:v>
                </c:pt>
                <c:pt idx="1511">
                  <c:v>424.5901974583299</c:v>
                </c:pt>
                <c:pt idx="1512">
                  <c:v>425.18406821962515</c:v>
                </c:pt>
                <c:pt idx="1513">
                  <c:v>421.038569299443</c:v>
                </c:pt>
                <c:pt idx="1514">
                  <c:v>421.74110887174675</c:v>
                </c:pt>
                <c:pt idx="1515">
                  <c:v>422.77947892234891</c:v>
                </c:pt>
                <c:pt idx="1516">
                  <c:v>423.53757545766757</c:v>
                </c:pt>
                <c:pt idx="1517">
                  <c:v>422.53515679274551</c:v>
                </c:pt>
                <c:pt idx="1518">
                  <c:v>418.92386416805965</c:v>
                </c:pt>
                <c:pt idx="1519">
                  <c:v>418.94828107121606</c:v>
                </c:pt>
                <c:pt idx="1520">
                  <c:v>418.88664505990283</c:v>
                </c:pt>
                <c:pt idx="1521">
                  <c:v>419.1164133310096</c:v>
                </c:pt>
                <c:pt idx="1522">
                  <c:v>419.19740051331274</c:v>
                </c:pt>
                <c:pt idx="1523">
                  <c:v>420.20281680182802</c:v>
                </c:pt>
                <c:pt idx="1524">
                  <c:v>420.93420250093925</c:v>
                </c:pt>
                <c:pt idx="1525">
                  <c:v>419.83054372348778</c:v>
                </c:pt>
                <c:pt idx="1526">
                  <c:v>420.62395693510598</c:v>
                </c:pt>
                <c:pt idx="1527">
                  <c:v>420.36202075954395</c:v>
                </c:pt>
                <c:pt idx="1528">
                  <c:v>423.2256646890927</c:v>
                </c:pt>
                <c:pt idx="1529">
                  <c:v>421.07437763658214</c:v>
                </c:pt>
                <c:pt idx="1530">
                  <c:v>424.24821925218083</c:v>
                </c:pt>
                <c:pt idx="1531">
                  <c:v>421.87348473013958</c:v>
                </c:pt>
                <c:pt idx="1532">
                  <c:v>421.46794985701735</c:v>
                </c:pt>
                <c:pt idx="1533">
                  <c:v>422.7970748764273</c:v>
                </c:pt>
                <c:pt idx="1534">
                  <c:v>422.92965615065918</c:v>
                </c:pt>
                <c:pt idx="1535">
                  <c:v>423.49414658127893</c:v>
                </c:pt>
                <c:pt idx="1536">
                  <c:v>421.72822562688913</c:v>
                </c:pt>
                <c:pt idx="1537">
                  <c:v>418.90350184257306</c:v>
                </c:pt>
                <c:pt idx="1538">
                  <c:v>418.1764350905766</c:v>
                </c:pt>
                <c:pt idx="1539">
                  <c:v>417.11900428911343</c:v>
                </c:pt>
                <c:pt idx="1540">
                  <c:v>417.34554427624357</c:v>
                </c:pt>
                <c:pt idx="1541">
                  <c:v>416.77387248601269</c:v>
                </c:pt>
                <c:pt idx="1542">
                  <c:v>417.81651592388522</c:v>
                </c:pt>
                <c:pt idx="1543">
                  <c:v>417.96165391816874</c:v>
                </c:pt>
                <c:pt idx="1544">
                  <c:v>418.40174894361417</c:v>
                </c:pt>
                <c:pt idx="1545">
                  <c:v>420.29760820961332</c:v>
                </c:pt>
                <c:pt idx="1546">
                  <c:v>425.61498087536489</c:v>
                </c:pt>
                <c:pt idx="1547">
                  <c:v>426.83261891446517</c:v>
                </c:pt>
                <c:pt idx="1548">
                  <c:v>430.1161751547271</c:v>
                </c:pt>
                <c:pt idx="1549">
                  <c:v>430.33449966435245</c:v>
                </c:pt>
                <c:pt idx="1550">
                  <c:v>428.23408933538775</c:v>
                </c:pt>
                <c:pt idx="1551">
                  <c:v>434.55478975188959</c:v>
                </c:pt>
                <c:pt idx="1552">
                  <c:v>443.30150076756303</c:v>
                </c:pt>
                <c:pt idx="1553">
                  <c:v>442.17734027739397</c:v>
                </c:pt>
                <c:pt idx="1554">
                  <c:v>440.88064348575415</c:v>
                </c:pt>
                <c:pt idx="1555">
                  <c:v>437.88525933045969</c:v>
                </c:pt>
                <c:pt idx="1556">
                  <c:v>430.25073543938356</c:v>
                </c:pt>
                <c:pt idx="1557">
                  <c:v>423.58518769049323</c:v>
                </c:pt>
                <c:pt idx="1558">
                  <c:v>418.28856257397263</c:v>
                </c:pt>
                <c:pt idx="1559">
                  <c:v>419.51963049410614</c:v>
                </c:pt>
                <c:pt idx="1560">
                  <c:v>418.42295165271537</c:v>
                </c:pt>
                <c:pt idx="1561">
                  <c:v>419.04656745018735</c:v>
                </c:pt>
                <c:pt idx="1562">
                  <c:v>419.19587579917629</c:v>
                </c:pt>
                <c:pt idx="1563">
                  <c:v>423.93558514834871</c:v>
                </c:pt>
                <c:pt idx="1564">
                  <c:v>420.77093654605903</c:v>
                </c:pt>
                <c:pt idx="1565">
                  <c:v>425.77213682339038</c:v>
                </c:pt>
                <c:pt idx="1566">
                  <c:v>426.46485747199381</c:v>
                </c:pt>
                <c:pt idx="1567">
                  <c:v>425.41617469983584</c:v>
                </c:pt>
                <c:pt idx="1568">
                  <c:v>426.21154497598411</c:v>
                </c:pt>
                <c:pt idx="1569">
                  <c:v>424.95928704990246</c:v>
                </c:pt>
                <c:pt idx="1570">
                  <c:v>422.40385558542368</c:v>
                </c:pt>
                <c:pt idx="1571">
                  <c:v>421.61884508369064</c:v>
                </c:pt>
                <c:pt idx="1572">
                  <c:v>421.67304380620379</c:v>
                </c:pt>
                <c:pt idx="1573">
                  <c:v>425.47480726267912</c:v>
                </c:pt>
                <c:pt idx="1574">
                  <c:v>425.57198158073663</c:v>
                </c:pt>
                <c:pt idx="1575">
                  <c:v>427.21136967625836</c:v>
                </c:pt>
                <c:pt idx="1576">
                  <c:v>426.86533210947005</c:v>
                </c:pt>
                <c:pt idx="1577">
                  <c:v>421.71401668094785</c:v>
                </c:pt>
                <c:pt idx="1578">
                  <c:v>426.17538167522378</c:v>
                </c:pt>
                <c:pt idx="1579">
                  <c:v>422.4737593851309</c:v>
                </c:pt>
                <c:pt idx="1580">
                  <c:v>419.81637448076071</c:v>
                </c:pt>
                <c:pt idx="1581">
                  <c:v>421.38882052653423</c:v>
                </c:pt>
                <c:pt idx="1582">
                  <c:v>420.45734150952211</c:v>
                </c:pt>
                <c:pt idx="1583">
                  <c:v>426.93443425185654</c:v>
                </c:pt>
                <c:pt idx="1584">
                  <c:v>428.02321489532198</c:v>
                </c:pt>
                <c:pt idx="1585">
                  <c:v>423.1203203310792</c:v>
                </c:pt>
                <c:pt idx="1586">
                  <c:v>430.42568168050786</c:v>
                </c:pt>
                <c:pt idx="1587">
                  <c:v>427.46357837343123</c:v>
                </c:pt>
                <c:pt idx="1588">
                  <c:v>424.07861640157296</c:v>
                </c:pt>
                <c:pt idx="1589">
                  <c:v>421.97078793901142</c:v>
                </c:pt>
                <c:pt idx="1590">
                  <c:v>421.38125517789405</c:v>
                </c:pt>
                <c:pt idx="1591">
                  <c:v>421.34014791285267</c:v>
                </c:pt>
                <c:pt idx="1592">
                  <c:v>421.14588549088541</c:v>
                </c:pt>
                <c:pt idx="1593">
                  <c:v>420.81465765613791</c:v>
                </c:pt>
                <c:pt idx="1594">
                  <c:v>424.20748163012411</c:v>
                </c:pt>
                <c:pt idx="1595">
                  <c:v>426.60418214733443</c:v>
                </c:pt>
                <c:pt idx="1596">
                  <c:v>424.29829847846725</c:v>
                </c:pt>
                <c:pt idx="1597">
                  <c:v>422.46524713138706</c:v>
                </c:pt>
                <c:pt idx="1598">
                  <c:v>419.8005517171365</c:v>
                </c:pt>
                <c:pt idx="1599">
                  <c:v>419.5924363278466</c:v>
                </c:pt>
                <c:pt idx="1600">
                  <c:v>419.10071007788991</c:v>
                </c:pt>
                <c:pt idx="1601">
                  <c:v>418.1165350882863</c:v>
                </c:pt>
                <c:pt idx="1602">
                  <c:v>418.67628667433013</c:v>
                </c:pt>
                <c:pt idx="1603">
                  <c:v>421.07305429421092</c:v>
                </c:pt>
                <c:pt idx="1604">
                  <c:v>420.5035154687049</c:v>
                </c:pt>
                <c:pt idx="1605">
                  <c:v>421.20473870984591</c:v>
                </c:pt>
                <c:pt idx="1606">
                  <c:v>425.95591551747765</c:v>
                </c:pt>
                <c:pt idx="1607">
                  <c:v>426.90687983438715</c:v>
                </c:pt>
                <c:pt idx="1608">
                  <c:v>424.11639100426095</c:v>
                </c:pt>
                <c:pt idx="1609">
                  <c:v>423.95203631009474</c:v>
                </c:pt>
                <c:pt idx="1610">
                  <c:v>424.1295152109048</c:v>
                </c:pt>
                <c:pt idx="1611">
                  <c:v>422.63499323588979</c:v>
                </c:pt>
                <c:pt idx="1612">
                  <c:v>421.71988865409946</c:v>
                </c:pt>
                <c:pt idx="1613">
                  <c:v>430.56483852739194</c:v>
                </c:pt>
                <c:pt idx="1614">
                  <c:v>440.11112195716674</c:v>
                </c:pt>
                <c:pt idx="1615">
                  <c:v>434.66852843939859</c:v>
                </c:pt>
                <c:pt idx="1616">
                  <c:v>425.00548921606963</c:v>
                </c:pt>
                <c:pt idx="1617">
                  <c:v>421.74598438057819</c:v>
                </c:pt>
                <c:pt idx="1618">
                  <c:v>418.45324957390466</c:v>
                </c:pt>
                <c:pt idx="1619">
                  <c:v>419.65198807275698</c:v>
                </c:pt>
                <c:pt idx="1620">
                  <c:v>421.31309070143323</c:v>
                </c:pt>
                <c:pt idx="1621">
                  <c:v>419.60213117202875</c:v>
                </c:pt>
                <c:pt idx="1622">
                  <c:v>421.26450661412775</c:v>
                </c:pt>
                <c:pt idx="1623">
                  <c:v>421.16221180266876</c:v>
                </c:pt>
                <c:pt idx="1624">
                  <c:v>424.02545405483153</c:v>
                </c:pt>
                <c:pt idx="1625">
                  <c:v>420.57393407378498</c:v>
                </c:pt>
                <c:pt idx="1626">
                  <c:v>420.55216164052979</c:v>
                </c:pt>
                <c:pt idx="1627">
                  <c:v>420.66378373671978</c:v>
                </c:pt>
                <c:pt idx="1628">
                  <c:v>420.34999690340811</c:v>
                </c:pt>
                <c:pt idx="1629">
                  <c:v>420.15101526150966</c:v>
                </c:pt>
                <c:pt idx="1630">
                  <c:v>419.6396347267397</c:v>
                </c:pt>
                <c:pt idx="1631">
                  <c:v>418.78252799183196</c:v>
                </c:pt>
                <c:pt idx="1632">
                  <c:v>421.23504580042527</c:v>
                </c:pt>
                <c:pt idx="1633">
                  <c:v>426.35864963698134</c:v>
                </c:pt>
                <c:pt idx="1634">
                  <c:v>427.37999458004111</c:v>
                </c:pt>
                <c:pt idx="1635">
                  <c:v>427.25381386434879</c:v>
                </c:pt>
                <c:pt idx="1636">
                  <c:v>425.2169125098016</c:v>
                </c:pt>
                <c:pt idx="1637">
                  <c:v>423.58369196223947</c:v>
                </c:pt>
                <c:pt idx="1638">
                  <c:v>420.94195762751707</c:v>
                </c:pt>
                <c:pt idx="1639">
                  <c:v>420.24579806509638</c:v>
                </c:pt>
                <c:pt idx="1640">
                  <c:v>420.46225292051702</c:v>
                </c:pt>
                <c:pt idx="1641">
                  <c:v>420.16666030981349</c:v>
                </c:pt>
                <c:pt idx="1642">
                  <c:v>421.2054619023063</c:v>
                </c:pt>
                <c:pt idx="1643">
                  <c:v>421.32570258382236</c:v>
                </c:pt>
                <c:pt idx="1644">
                  <c:v>424.28524118285247</c:v>
                </c:pt>
                <c:pt idx="1645">
                  <c:v>423.36720304456719</c:v>
                </c:pt>
                <c:pt idx="1646">
                  <c:v>422.76225526521608</c:v>
                </c:pt>
                <c:pt idx="1647">
                  <c:v>423.61585133589006</c:v>
                </c:pt>
                <c:pt idx="1648">
                  <c:v>425.15980336755922</c:v>
                </c:pt>
                <c:pt idx="1649">
                  <c:v>426.21102103086838</c:v>
                </c:pt>
                <c:pt idx="1650">
                  <c:v>425.81800861479383</c:v>
                </c:pt>
                <c:pt idx="1651">
                  <c:v>428.29245777415173</c:v>
                </c:pt>
                <c:pt idx="1652">
                  <c:v>429.69763823304243</c:v>
                </c:pt>
                <c:pt idx="1653">
                  <c:v>435.31859354818147</c:v>
                </c:pt>
                <c:pt idx="1654">
                  <c:v>433.38241924888445</c:v>
                </c:pt>
                <c:pt idx="1655">
                  <c:v>424.07297257764395</c:v>
                </c:pt>
                <c:pt idx="1656">
                  <c:v>420.29248874429368</c:v>
                </c:pt>
                <c:pt idx="1657">
                  <c:v>417.37239958553232</c:v>
                </c:pt>
                <c:pt idx="1658">
                  <c:v>416.19054685036048</c:v>
                </c:pt>
                <c:pt idx="1659">
                  <c:v>416.0560078856293</c:v>
                </c:pt>
                <c:pt idx="1660">
                  <c:v>416.12883909103158</c:v>
                </c:pt>
                <c:pt idx="1661">
                  <c:v>416.64491862644866</c:v>
                </c:pt>
                <c:pt idx="1662">
                  <c:v>416.75094635084696</c:v>
                </c:pt>
                <c:pt idx="1663">
                  <c:v>418.29005660248015</c:v>
                </c:pt>
                <c:pt idx="1664">
                  <c:v>419.18631636396771</c:v>
                </c:pt>
                <c:pt idx="1665">
                  <c:v>420.33354806270762</c:v>
                </c:pt>
                <c:pt idx="1666">
                  <c:v>425.02427911958625</c:v>
                </c:pt>
                <c:pt idx="1667">
                  <c:v>432.95140818089703</c:v>
                </c:pt>
                <c:pt idx="1668">
                  <c:v>438.20247526620722</c:v>
                </c:pt>
                <c:pt idx="1669">
                  <c:v>442.5949377995035</c:v>
                </c:pt>
                <c:pt idx="1670">
                  <c:v>435.47134299001794</c:v>
                </c:pt>
                <c:pt idx="1671">
                  <c:v>437.64530467160489</c:v>
                </c:pt>
                <c:pt idx="1672">
                  <c:v>445.08840801469609</c:v>
                </c:pt>
                <c:pt idx="1673">
                  <c:v>455.81000311869724</c:v>
                </c:pt>
                <c:pt idx="1674">
                  <c:v>457.47663548564964</c:v>
                </c:pt>
                <c:pt idx="1675">
                  <c:v>440.93593105759709</c:v>
                </c:pt>
                <c:pt idx="1676">
                  <c:v>434.79628720029382</c:v>
                </c:pt>
                <c:pt idx="1677">
                  <c:v>426.20046618980888</c:v>
                </c:pt>
                <c:pt idx="1678">
                  <c:v>417.39668766768301</c:v>
                </c:pt>
                <c:pt idx="1679">
                  <c:v>421.22415493124134</c:v>
                </c:pt>
                <c:pt idx="1680">
                  <c:v>417.71408807777817</c:v>
                </c:pt>
                <c:pt idx="1681">
                  <c:v>420.10616628076639</c:v>
                </c:pt>
                <c:pt idx="1682">
                  <c:v>421.02804389009248</c:v>
                </c:pt>
                <c:pt idx="1683">
                  <c:v>424.19961947091304</c:v>
                </c:pt>
                <c:pt idx="1684">
                  <c:v>428.4248448063899</c:v>
                </c:pt>
                <c:pt idx="1685">
                  <c:v>442.11065611118829</c:v>
                </c:pt>
                <c:pt idx="1686">
                  <c:v>439.14753465880875</c:v>
                </c:pt>
                <c:pt idx="1687">
                  <c:v>429.6074124551468</c:v>
                </c:pt>
                <c:pt idx="1688">
                  <c:v>431.35703459421654</c:v>
                </c:pt>
                <c:pt idx="1689">
                  <c:v>432.91625444286836</c:v>
                </c:pt>
                <c:pt idx="1690">
                  <c:v>435.9387425074911</c:v>
                </c:pt>
                <c:pt idx="1691">
                  <c:v>436.05758946948509</c:v>
                </c:pt>
                <c:pt idx="1692">
                  <c:v>441.27797262178797</c:v>
                </c:pt>
                <c:pt idx="1693">
                  <c:v>448.6204747030655</c:v>
                </c:pt>
                <c:pt idx="1694">
                  <c:v>447.73530061188387</c:v>
                </c:pt>
                <c:pt idx="1695">
                  <c:v>438.81380768406376</c:v>
                </c:pt>
                <c:pt idx="1696">
                  <c:v>427.46894457022813</c:v>
                </c:pt>
                <c:pt idx="1697">
                  <c:v>425.93602018919228</c:v>
                </c:pt>
                <c:pt idx="1698">
                  <c:v>430.57457510620645</c:v>
                </c:pt>
                <c:pt idx="1699">
                  <c:v>430.72135274800104</c:v>
                </c:pt>
                <c:pt idx="1700">
                  <c:v>427.94913392831228</c:v>
                </c:pt>
                <c:pt idx="1701">
                  <c:v>432.88001862446276</c:v>
                </c:pt>
                <c:pt idx="1702">
                  <c:v>432.13063167422911</c:v>
                </c:pt>
                <c:pt idx="1703">
                  <c:v>426.60987723954145</c:v>
                </c:pt>
                <c:pt idx="1704">
                  <c:v>431.50682488730513</c:v>
                </c:pt>
                <c:pt idx="1705">
                  <c:v>438.55181045333677</c:v>
                </c:pt>
                <c:pt idx="1706">
                  <c:v>441.96270865140951</c:v>
                </c:pt>
                <c:pt idx="1707">
                  <c:v>436.46340700345775</c:v>
                </c:pt>
                <c:pt idx="1708">
                  <c:v>426.98820816080649</c:v>
                </c:pt>
                <c:pt idx="1709">
                  <c:v>427.08860459103403</c:v>
                </c:pt>
                <c:pt idx="1710">
                  <c:v>425.80268140806891</c:v>
                </c:pt>
                <c:pt idx="1711">
                  <c:v>418.70070863213573</c:v>
                </c:pt>
                <c:pt idx="1712">
                  <c:v>418.31247482179737</c:v>
                </c:pt>
                <c:pt idx="1713">
                  <c:v>420.93585500057657</c:v>
                </c:pt>
                <c:pt idx="1714">
                  <c:v>419.85595416692325</c:v>
                </c:pt>
                <c:pt idx="1715">
                  <c:v>418.48906888209819</c:v>
                </c:pt>
                <c:pt idx="1716">
                  <c:v>417.84144915067873</c:v>
                </c:pt>
                <c:pt idx="1717">
                  <c:v>418.04794117595208</c:v>
                </c:pt>
                <c:pt idx="1718">
                  <c:v>417.99852670975088</c:v>
                </c:pt>
                <c:pt idx="1719">
                  <c:v>418.06907592697229</c:v>
                </c:pt>
                <c:pt idx="1720">
                  <c:v>417.18704854117919</c:v>
                </c:pt>
                <c:pt idx="1721">
                  <c:v>417.58238982117274</c:v>
                </c:pt>
                <c:pt idx="1722">
                  <c:v>418.14098325026742</c:v>
                </c:pt>
                <c:pt idx="1723">
                  <c:v>417.32228318724725</c:v>
                </c:pt>
                <c:pt idx="1724">
                  <c:v>419.16408435029956</c:v>
                </c:pt>
                <c:pt idx="1725">
                  <c:v>419.00906145703783</c:v>
                </c:pt>
                <c:pt idx="1726">
                  <c:v>419.81627073015636</c:v>
                </c:pt>
                <c:pt idx="1727">
                  <c:v>418.36240586680964</c:v>
                </c:pt>
                <c:pt idx="1728">
                  <c:v>418.5711186954955</c:v>
                </c:pt>
                <c:pt idx="1729">
                  <c:v>418.7805691453446</c:v>
                </c:pt>
                <c:pt idx="1730">
                  <c:v>417.74041450824922</c:v>
                </c:pt>
                <c:pt idx="1731">
                  <c:v>418.6743727612083</c:v>
                </c:pt>
                <c:pt idx="1732">
                  <c:v>420.71124769347409</c:v>
                </c:pt>
                <c:pt idx="1733">
                  <c:v>424.99831291011947</c:v>
                </c:pt>
                <c:pt idx="1734">
                  <c:v>422.4255764225947</c:v>
                </c:pt>
                <c:pt idx="1735">
                  <c:v>419.8084898687427</c:v>
                </c:pt>
                <c:pt idx="1736">
                  <c:v>418.94242749298553</c:v>
                </c:pt>
                <c:pt idx="1737">
                  <c:v>418.1766638517966</c:v>
                </c:pt>
                <c:pt idx="1738">
                  <c:v>418.08881571448319</c:v>
                </c:pt>
                <c:pt idx="1739">
                  <c:v>418.42258382985125</c:v>
                </c:pt>
                <c:pt idx="1740">
                  <c:v>417.83565946286512</c:v>
                </c:pt>
                <c:pt idx="1741">
                  <c:v>418.44176809904974</c:v>
                </c:pt>
                <c:pt idx="1742">
                  <c:v>419.16126054909563</c:v>
                </c:pt>
                <c:pt idx="1743">
                  <c:v>417.90171055709334</c:v>
                </c:pt>
                <c:pt idx="1744">
                  <c:v>419.54269055636229</c:v>
                </c:pt>
                <c:pt idx="1745">
                  <c:v>420.30585227287185</c:v>
                </c:pt>
                <c:pt idx="1746">
                  <c:v>422.15021362562766</c:v>
                </c:pt>
                <c:pt idx="1747">
                  <c:v>421.50851399188906</c:v>
                </c:pt>
                <c:pt idx="1748">
                  <c:v>419.20879104018684</c:v>
                </c:pt>
                <c:pt idx="1749">
                  <c:v>419.48454026191007</c:v>
                </c:pt>
                <c:pt idx="1750">
                  <c:v>420.47878719159542</c:v>
                </c:pt>
                <c:pt idx="1751">
                  <c:v>422.23513086948026</c:v>
                </c:pt>
                <c:pt idx="1752">
                  <c:v>425.58298813975648</c:v>
                </c:pt>
                <c:pt idx="1753">
                  <c:v>432.25702594264862</c:v>
                </c:pt>
                <c:pt idx="1754">
                  <c:v>420.94582394929392</c:v>
                </c:pt>
                <c:pt idx="1755">
                  <c:v>417.72732498109229</c:v>
                </c:pt>
                <c:pt idx="1756">
                  <c:v>416.9266424123897</c:v>
                </c:pt>
                <c:pt idx="1757">
                  <c:v>416.34474847444841</c:v>
                </c:pt>
                <c:pt idx="1758">
                  <c:v>416.78118033086895</c:v>
                </c:pt>
                <c:pt idx="1759">
                  <c:v>416.44653765408088</c:v>
                </c:pt>
                <c:pt idx="1760">
                  <c:v>416.90647440988187</c:v>
                </c:pt>
                <c:pt idx="1761">
                  <c:v>417.89935905990984</c:v>
                </c:pt>
                <c:pt idx="1762">
                  <c:v>417.36710680129357</c:v>
                </c:pt>
                <c:pt idx="1763">
                  <c:v>419.22283224393823</c:v>
                </c:pt>
                <c:pt idx="1764">
                  <c:v>421.10701228863348</c:v>
                </c:pt>
                <c:pt idx="1765">
                  <c:v>424.82884192703557</c:v>
                </c:pt>
                <c:pt idx="1766">
                  <c:v>427.93235187307448</c:v>
                </c:pt>
                <c:pt idx="1767">
                  <c:v>429.45377812576993</c:v>
                </c:pt>
                <c:pt idx="1768">
                  <c:v>431.24289994641435</c:v>
                </c:pt>
                <c:pt idx="1769">
                  <c:v>441.19726907430567</c:v>
                </c:pt>
                <c:pt idx="1770">
                  <c:v>453.19358460831518</c:v>
                </c:pt>
                <c:pt idx="1771">
                  <c:v>449.39222204896259</c:v>
                </c:pt>
                <c:pt idx="1772">
                  <c:v>447.07527903169949</c:v>
                </c:pt>
                <c:pt idx="1773">
                  <c:v>444.82398567034147</c:v>
                </c:pt>
                <c:pt idx="1774">
                  <c:v>427.06030981640708</c:v>
                </c:pt>
                <c:pt idx="1775">
                  <c:v>427.24143466749467</c:v>
                </c:pt>
                <c:pt idx="1776">
                  <c:v>423.62083893933675</c:v>
                </c:pt>
                <c:pt idx="1777">
                  <c:v>423.78226242644052</c:v>
                </c:pt>
                <c:pt idx="1778">
                  <c:v>421.7414684960375</c:v>
                </c:pt>
                <c:pt idx="1779">
                  <c:v>422.33207004663808</c:v>
                </c:pt>
                <c:pt idx="1780">
                  <c:v>423.23340015366603</c:v>
                </c:pt>
                <c:pt idx="1781">
                  <c:v>422.99217896379315</c:v>
                </c:pt>
                <c:pt idx="1782">
                  <c:v>423.82673825121952</c:v>
                </c:pt>
                <c:pt idx="1783">
                  <c:v>421.31068400168738</c:v>
                </c:pt>
                <c:pt idx="1784">
                  <c:v>425.6238937747051</c:v>
                </c:pt>
                <c:pt idx="1785">
                  <c:v>427.11389431006927</c:v>
                </c:pt>
                <c:pt idx="1786">
                  <c:v>428.55392214260513</c:v>
                </c:pt>
                <c:pt idx="1787">
                  <c:v>427.11435116721719</c:v>
                </c:pt>
                <c:pt idx="1788">
                  <c:v>422.79749509986027</c:v>
                </c:pt>
                <c:pt idx="1789">
                  <c:v>421.59430949979986</c:v>
                </c:pt>
                <c:pt idx="1790">
                  <c:v>424.32156888648586</c:v>
                </c:pt>
                <c:pt idx="1791">
                  <c:v>427.67731768398949</c:v>
                </c:pt>
                <c:pt idx="1792">
                  <c:v>432.66868816180755</c:v>
                </c:pt>
                <c:pt idx="1793">
                  <c:v>428.12525695676766</c:v>
                </c:pt>
                <c:pt idx="1794">
                  <c:v>421.54188463479016</c:v>
                </c:pt>
                <c:pt idx="1795">
                  <c:v>421.68594270284643</c:v>
                </c:pt>
                <c:pt idx="1796">
                  <c:v>420.696478039027</c:v>
                </c:pt>
                <c:pt idx="1797">
                  <c:v>421.82300358330838</c:v>
                </c:pt>
                <c:pt idx="1798">
                  <c:v>418.33329448638159</c:v>
                </c:pt>
                <c:pt idx="1799">
                  <c:v>418.56388248125455</c:v>
                </c:pt>
                <c:pt idx="1800">
                  <c:v>418.10744544269238</c:v>
                </c:pt>
                <c:pt idx="1801">
                  <c:v>417.4255729486735</c:v>
                </c:pt>
                <c:pt idx="1802">
                  <c:v>417.3586451786685</c:v>
                </c:pt>
                <c:pt idx="1803">
                  <c:v>418.28297006978318</c:v>
                </c:pt>
                <c:pt idx="1804">
                  <c:v>419.18883447158589</c:v>
                </c:pt>
                <c:pt idx="1805">
                  <c:v>422.12486848372453</c:v>
                </c:pt>
                <c:pt idx="1806">
                  <c:v>425.32326564677908</c:v>
                </c:pt>
                <c:pt idx="1807">
                  <c:v>431.15551128701759</c:v>
                </c:pt>
                <c:pt idx="1808">
                  <c:v>435.37640823505831</c:v>
                </c:pt>
                <c:pt idx="1809">
                  <c:v>442.36357768423659</c:v>
                </c:pt>
                <c:pt idx="1810">
                  <c:v>451.06825139825992</c:v>
                </c:pt>
                <c:pt idx="1811">
                  <c:v>456.87136660426307</c:v>
                </c:pt>
                <c:pt idx="1812">
                  <c:v>473.20734988304241</c:v>
                </c:pt>
                <c:pt idx="1813">
                  <c:v>444.20488509922257</c:v>
                </c:pt>
                <c:pt idx="1814">
                  <c:v>434.41934885758309</c:v>
                </c:pt>
                <c:pt idx="1815">
                  <c:v>432.41766932892432</c:v>
                </c:pt>
                <c:pt idx="1816">
                  <c:v>423.77837336230823</c:v>
                </c:pt>
                <c:pt idx="1817">
                  <c:v>421.55168395052686</c:v>
                </c:pt>
                <c:pt idx="1818">
                  <c:v>418.08821857105386</c:v>
                </c:pt>
                <c:pt idx="1819">
                  <c:v>422.15880484494392</c:v>
                </c:pt>
                <c:pt idx="1820">
                  <c:v>420.88187462138342</c:v>
                </c:pt>
                <c:pt idx="1821">
                  <c:v>419.17573097067157</c:v>
                </c:pt>
                <c:pt idx="1822">
                  <c:v>418.92524980803336</c:v>
                </c:pt>
                <c:pt idx="1823">
                  <c:v>420.43758264270053</c:v>
                </c:pt>
                <c:pt idx="1824">
                  <c:v>421.09211565560037</c:v>
                </c:pt>
                <c:pt idx="1825">
                  <c:v>419.46911971446406</c:v>
                </c:pt>
                <c:pt idx="1826">
                  <c:v>418.75094574579219</c:v>
                </c:pt>
                <c:pt idx="1827">
                  <c:v>418.03844144055716</c:v>
                </c:pt>
                <c:pt idx="1828">
                  <c:v>424.18190442233367</c:v>
                </c:pt>
                <c:pt idx="1829">
                  <c:v>433.21903867932497</c:v>
                </c:pt>
                <c:pt idx="1830">
                  <c:v>430.64127569972288</c:v>
                </c:pt>
                <c:pt idx="1831">
                  <c:v>433.19292547763854</c:v>
                </c:pt>
                <c:pt idx="1832">
                  <c:v>429.74618361943703</c:v>
                </c:pt>
                <c:pt idx="1833">
                  <c:v>432.78740135166117</c:v>
                </c:pt>
                <c:pt idx="1834">
                  <c:v>434.02382938644797</c:v>
                </c:pt>
                <c:pt idx="1835">
                  <c:v>431.75526312841384</c:v>
                </c:pt>
                <c:pt idx="1836">
                  <c:v>421.73646321951571</c:v>
                </c:pt>
                <c:pt idx="1837">
                  <c:v>420.8948004276528</c:v>
                </c:pt>
                <c:pt idx="1838">
                  <c:v>425.84244515957192</c:v>
                </c:pt>
                <c:pt idx="1839">
                  <c:v>424.51759459273069</c:v>
                </c:pt>
                <c:pt idx="1840">
                  <c:v>422.7641068291889</c:v>
                </c:pt>
                <c:pt idx="1841">
                  <c:v>422.61468970798899</c:v>
                </c:pt>
                <c:pt idx="1842">
                  <c:v>422.82108361483677</c:v>
                </c:pt>
                <c:pt idx="1843">
                  <c:v>421.05544974940972</c:v>
                </c:pt>
                <c:pt idx="1844">
                  <c:v>419.19203878695998</c:v>
                </c:pt>
                <c:pt idx="1845">
                  <c:v>419.28952630396367</c:v>
                </c:pt>
                <c:pt idx="1846">
                  <c:v>420.65719635249206</c:v>
                </c:pt>
                <c:pt idx="1847">
                  <c:v>420.70708159030227</c:v>
                </c:pt>
                <c:pt idx="1848">
                  <c:v>422.21030589016567</c:v>
                </c:pt>
                <c:pt idx="1849">
                  <c:v>421.18990948655676</c:v>
                </c:pt>
                <c:pt idx="1850">
                  <c:v>422.0976174357146</c:v>
                </c:pt>
                <c:pt idx="1851">
                  <c:v>425.766551255938</c:v>
                </c:pt>
                <c:pt idx="1852">
                  <c:v>428.30620289031589</c:v>
                </c:pt>
                <c:pt idx="1853">
                  <c:v>435.34979327755462</c:v>
                </c:pt>
                <c:pt idx="1854">
                  <c:v>425.41078214433901</c:v>
                </c:pt>
                <c:pt idx="1855">
                  <c:v>419.90082571401945</c:v>
                </c:pt>
                <c:pt idx="1856">
                  <c:v>419.40753594197162</c:v>
                </c:pt>
                <c:pt idx="1857">
                  <c:v>419.31267252921845</c:v>
                </c:pt>
                <c:pt idx="1858">
                  <c:v>421.37772553116673</c:v>
                </c:pt>
                <c:pt idx="1859">
                  <c:v>423.11324018550675</c:v>
                </c:pt>
                <c:pt idx="1860">
                  <c:v>425.29146689161252</c:v>
                </c:pt>
                <c:pt idx="1861">
                  <c:v>427.64256753275362</c:v>
                </c:pt>
                <c:pt idx="1862">
                  <c:v>427.0605561196943</c:v>
                </c:pt>
                <c:pt idx="1863">
                  <c:v>423.51896308870545</c:v>
                </c:pt>
                <c:pt idx="1864">
                  <c:v>425.15443026776637</c:v>
                </c:pt>
                <c:pt idx="1865">
                  <c:v>428.22738265188036</c:v>
                </c:pt>
                <c:pt idx="1866">
                  <c:v>432.6789626531031</c:v>
                </c:pt>
                <c:pt idx="1867">
                  <c:v>442.75440060905015</c:v>
                </c:pt>
                <c:pt idx="1868">
                  <c:v>428.97361637334899</c:v>
                </c:pt>
                <c:pt idx="1869">
                  <c:v>425.43660197492795</c:v>
                </c:pt>
                <c:pt idx="1870">
                  <c:v>422.55573420991351</c:v>
                </c:pt>
                <c:pt idx="1871">
                  <c:v>424.72897157788719</c:v>
                </c:pt>
                <c:pt idx="1872">
                  <c:v>427.55750199159576</c:v>
                </c:pt>
                <c:pt idx="1873">
                  <c:v>426.73100463332719</c:v>
                </c:pt>
                <c:pt idx="1874">
                  <c:v>425.03967233687922</c:v>
                </c:pt>
                <c:pt idx="1875">
                  <c:v>425.10821856317239</c:v>
                </c:pt>
                <c:pt idx="1876">
                  <c:v>425.17704224558929</c:v>
                </c:pt>
                <c:pt idx="1877">
                  <c:v>428.69770444015018</c:v>
                </c:pt>
                <c:pt idx="1878">
                  <c:v>425.73716869599355</c:v>
                </c:pt>
                <c:pt idx="1879">
                  <c:v>425.49099284562988</c:v>
                </c:pt>
                <c:pt idx="1880">
                  <c:v>429.91993160967667</c:v>
                </c:pt>
                <c:pt idx="1881">
                  <c:v>442.64410349052224</c:v>
                </c:pt>
                <c:pt idx="1882">
                  <c:v>455.55441509376811</c:v>
                </c:pt>
                <c:pt idx="1883">
                  <c:v>448.97611167492823</c:v>
                </c:pt>
                <c:pt idx="1884">
                  <c:v>439.72501745138499</c:v>
                </c:pt>
                <c:pt idx="1885">
                  <c:v>433.97607445543764</c:v>
                </c:pt>
                <c:pt idx="1886">
                  <c:v>427.86750040844521</c:v>
                </c:pt>
                <c:pt idx="1887">
                  <c:v>424.99585792397886</c:v>
                </c:pt>
                <c:pt idx="1888">
                  <c:v>424.47018938008699</c:v>
                </c:pt>
                <c:pt idx="1889">
                  <c:v>427.89086541503497</c:v>
                </c:pt>
                <c:pt idx="1890">
                  <c:v>427.97673177864061</c:v>
                </c:pt>
                <c:pt idx="1891">
                  <c:v>430.64000789963467</c:v>
                </c:pt>
                <c:pt idx="1892">
                  <c:v>431.38704504070449</c:v>
                </c:pt>
                <c:pt idx="1893">
                  <c:v>433.50840859619444</c:v>
                </c:pt>
                <c:pt idx="1894">
                  <c:v>435.26999436032304</c:v>
                </c:pt>
                <c:pt idx="1895">
                  <c:v>434.75225362779571</c:v>
                </c:pt>
                <c:pt idx="1896">
                  <c:v>422.54416786798811</c:v>
                </c:pt>
                <c:pt idx="1897">
                  <c:v>425.64554847274167</c:v>
                </c:pt>
                <c:pt idx="1898">
                  <c:v>430.64121835642533</c:v>
                </c:pt>
                <c:pt idx="1899">
                  <c:v>435.16756035985338</c:v>
                </c:pt>
                <c:pt idx="1900">
                  <c:v>423.42147894483048</c:v>
                </c:pt>
                <c:pt idx="1901">
                  <c:v>423.64792081415163</c:v>
                </c:pt>
                <c:pt idx="1902">
                  <c:v>425.82848816720707</c:v>
                </c:pt>
                <c:pt idx="1903">
                  <c:v>426.59598788632763</c:v>
                </c:pt>
                <c:pt idx="1904">
                  <c:v>427.50850138354537</c:v>
                </c:pt>
                <c:pt idx="1905">
                  <c:v>429.76129188398608</c:v>
                </c:pt>
                <c:pt idx="1906">
                  <c:v>428.692806164226</c:v>
                </c:pt>
                <c:pt idx="1907">
                  <c:v>431.20317205578078</c:v>
                </c:pt>
                <c:pt idx="1908">
                  <c:v>431.76457842523166</c:v>
                </c:pt>
                <c:pt idx="1909">
                  <c:v>424.51263373905709</c:v>
                </c:pt>
                <c:pt idx="1910">
                  <c:v>422.02440869706209</c:v>
                </c:pt>
                <c:pt idx="1911">
                  <c:v>425.12352651767645</c:v>
                </c:pt>
                <c:pt idx="1912">
                  <c:v>427.53735061421634</c:v>
                </c:pt>
                <c:pt idx="1913">
                  <c:v>422.69762765823685</c:v>
                </c:pt>
                <c:pt idx="1914">
                  <c:v>421.73159150409936</c:v>
                </c:pt>
                <c:pt idx="1915">
                  <c:v>421.54150100562589</c:v>
                </c:pt>
                <c:pt idx="1916">
                  <c:v>420.65163448522401</c:v>
                </c:pt>
                <c:pt idx="1917">
                  <c:v>419.60270874231537</c:v>
                </c:pt>
                <c:pt idx="1918">
                  <c:v>420.09922041837262</c:v>
                </c:pt>
                <c:pt idx="1919">
                  <c:v>421.72042699538707</c:v>
                </c:pt>
                <c:pt idx="1920">
                  <c:v>422.13852488575969</c:v>
                </c:pt>
                <c:pt idx="1921">
                  <c:v>424.00621522635436</c:v>
                </c:pt>
                <c:pt idx="1922">
                  <c:v>422.6707421036686</c:v>
                </c:pt>
                <c:pt idx="1923">
                  <c:v>420.2388931878794</c:v>
                </c:pt>
                <c:pt idx="1924">
                  <c:v>419.55492938444581</c:v>
                </c:pt>
                <c:pt idx="1925">
                  <c:v>420.46756474147395</c:v>
                </c:pt>
                <c:pt idx="1926">
                  <c:v>420.29090478439093</c:v>
                </c:pt>
                <c:pt idx="1927">
                  <c:v>418.48914777700566</c:v>
                </c:pt>
                <c:pt idx="1928">
                  <c:v>418.41881220539972</c:v>
                </c:pt>
                <c:pt idx="1929">
                  <c:v>418.23778395818351</c:v>
                </c:pt>
                <c:pt idx="1930">
                  <c:v>417.70358523339382</c:v>
                </c:pt>
                <c:pt idx="1931">
                  <c:v>418.23470986225823</c:v>
                </c:pt>
                <c:pt idx="1932">
                  <c:v>419.19610440991909</c:v>
                </c:pt>
                <c:pt idx="1933">
                  <c:v>420.52193282955119</c:v>
                </c:pt>
                <c:pt idx="1934">
                  <c:v>421.31482989877992</c:v>
                </c:pt>
                <c:pt idx="1935">
                  <c:v>423.29819551147989</c:v>
                </c:pt>
                <c:pt idx="1936">
                  <c:v>424.29731157533183</c:v>
                </c:pt>
                <c:pt idx="1937">
                  <c:v>429.96642911507791</c:v>
                </c:pt>
                <c:pt idx="1938">
                  <c:v>442.82583700105698</c:v>
                </c:pt>
                <c:pt idx="1939">
                  <c:v>440.90229246491253</c:v>
                </c:pt>
                <c:pt idx="1940">
                  <c:v>434.54054845833764</c:v>
                </c:pt>
                <c:pt idx="1941">
                  <c:v>437.25805670166534</c:v>
                </c:pt>
                <c:pt idx="1942">
                  <c:v>433.28443154538331</c:v>
                </c:pt>
                <c:pt idx="1943">
                  <c:v>429.69090338572448</c:v>
                </c:pt>
                <c:pt idx="1944">
                  <c:v>427.87781956311642</c:v>
                </c:pt>
                <c:pt idx="1945">
                  <c:v>429.54475065174785</c:v>
                </c:pt>
                <c:pt idx="1946">
                  <c:v>430.88040772737492</c:v>
                </c:pt>
                <c:pt idx="1947">
                  <c:v>428.5372279854148</c:v>
                </c:pt>
                <c:pt idx="1948">
                  <c:v>429.39291354205085</c:v>
                </c:pt>
                <c:pt idx="1949">
                  <c:v>431.53281202266686</c:v>
                </c:pt>
                <c:pt idx="1950">
                  <c:v>433.07116772241199</c:v>
                </c:pt>
                <c:pt idx="1951">
                  <c:v>433.13434757467377</c:v>
                </c:pt>
                <c:pt idx="1952">
                  <c:v>431.13533475324641</c:v>
                </c:pt>
                <c:pt idx="1953">
                  <c:v>431.19537636572852</c:v>
                </c:pt>
                <c:pt idx="1954">
                  <c:v>424.48420432901111</c:v>
                </c:pt>
                <c:pt idx="1955">
                  <c:v>424.15458956193771</c:v>
                </c:pt>
                <c:pt idx="1956">
                  <c:v>421.30286280769275</c:v>
                </c:pt>
                <c:pt idx="1957">
                  <c:v>423.88251056352112</c:v>
                </c:pt>
                <c:pt idx="1958">
                  <c:v>423.91954694999134</c:v>
                </c:pt>
                <c:pt idx="1959">
                  <c:v>420.68149916310409</c:v>
                </c:pt>
                <c:pt idx="1960">
                  <c:v>423.26772137609436</c:v>
                </c:pt>
                <c:pt idx="1961">
                  <c:v>426.23847792669295</c:v>
                </c:pt>
                <c:pt idx="1962">
                  <c:v>430.17104128705319</c:v>
                </c:pt>
                <c:pt idx="1963">
                  <c:v>428.14800159404211</c:v>
                </c:pt>
                <c:pt idx="1964">
                  <c:v>422.92033290946529</c:v>
                </c:pt>
                <c:pt idx="1965">
                  <c:v>422.858732772819</c:v>
                </c:pt>
                <c:pt idx="1966">
                  <c:v>420.44865315884221</c:v>
                </c:pt>
                <c:pt idx="1967">
                  <c:v>422.1688211526041</c:v>
                </c:pt>
                <c:pt idx="1968">
                  <c:v>424.86378752127462</c:v>
                </c:pt>
                <c:pt idx="1969">
                  <c:v>428.40326298896395</c:v>
                </c:pt>
                <c:pt idx="1970">
                  <c:v>432.61820598717992</c:v>
                </c:pt>
                <c:pt idx="1971">
                  <c:v>427.9987827326899</c:v>
                </c:pt>
                <c:pt idx="1972">
                  <c:v>418.98042736551542</c:v>
                </c:pt>
                <c:pt idx="1973">
                  <c:v>418.24688203963325</c:v>
                </c:pt>
                <c:pt idx="1974">
                  <c:v>419.19033695084397</c:v>
                </c:pt>
                <c:pt idx="1975">
                  <c:v>419.20873159382415</c:v>
                </c:pt>
                <c:pt idx="1976">
                  <c:v>418.41564933981596</c:v>
                </c:pt>
                <c:pt idx="1977">
                  <c:v>418.2165325986727</c:v>
                </c:pt>
                <c:pt idx="1978">
                  <c:v>419.41342840771154</c:v>
                </c:pt>
                <c:pt idx="1979">
                  <c:v>417.78686653934602</c:v>
                </c:pt>
                <c:pt idx="1980">
                  <c:v>418.01217554557206</c:v>
                </c:pt>
                <c:pt idx="1981">
                  <c:v>425.98736246013334</c:v>
                </c:pt>
                <c:pt idx="1982">
                  <c:v>434.3826956763815</c:v>
                </c:pt>
                <c:pt idx="1983">
                  <c:v>433.86610362099827</c:v>
                </c:pt>
                <c:pt idx="1984">
                  <c:v>428.7102909859442</c:v>
                </c:pt>
                <c:pt idx="1985">
                  <c:v>426.07500588423153</c:v>
                </c:pt>
                <c:pt idx="1986">
                  <c:v>426.2391276870834</c:v>
                </c:pt>
                <c:pt idx="1987">
                  <c:v>428.21784647778446</c:v>
                </c:pt>
                <c:pt idx="1988">
                  <c:v>423.22040890123947</c:v>
                </c:pt>
                <c:pt idx="1989">
                  <c:v>421.88039374845721</c:v>
                </c:pt>
                <c:pt idx="1990">
                  <c:v>422.02332276675543</c:v>
                </c:pt>
                <c:pt idx="1991">
                  <c:v>423.09751419306582</c:v>
                </c:pt>
                <c:pt idx="1992">
                  <c:v>422.77089533182328</c:v>
                </c:pt>
                <c:pt idx="1993">
                  <c:v>425.20542378330498</c:v>
                </c:pt>
                <c:pt idx="1994">
                  <c:v>425.05457850810149</c:v>
                </c:pt>
                <c:pt idx="1995">
                  <c:v>424.86839664175335</c:v>
                </c:pt>
                <c:pt idx="1996">
                  <c:v>429.84940245137176</c:v>
                </c:pt>
                <c:pt idx="1997">
                  <c:v>429.60263683871892</c:v>
                </c:pt>
                <c:pt idx="1998">
                  <c:v>430.51863803310619</c:v>
                </c:pt>
                <c:pt idx="1999">
                  <c:v>435.90752733849621</c:v>
                </c:pt>
                <c:pt idx="2000">
                  <c:v>437.50118874595944</c:v>
                </c:pt>
                <c:pt idx="2001">
                  <c:v>435.34635588162575</c:v>
                </c:pt>
                <c:pt idx="2002">
                  <c:v>430.0151205129568</c:v>
                </c:pt>
                <c:pt idx="2003">
                  <c:v>428.53392785930419</c:v>
                </c:pt>
                <c:pt idx="2004">
                  <c:v>429.34417510281787</c:v>
                </c:pt>
                <c:pt idx="2005">
                  <c:v>424.82276737857643</c:v>
                </c:pt>
                <c:pt idx="2006">
                  <c:v>424.49767943546311</c:v>
                </c:pt>
                <c:pt idx="2007">
                  <c:v>427.19580860792445</c:v>
                </c:pt>
                <c:pt idx="2008">
                  <c:v>432.56603173536683</c:v>
                </c:pt>
                <c:pt idx="2009">
                  <c:v>438.19991426173834</c:v>
                </c:pt>
                <c:pt idx="2010">
                  <c:v>430.29060270582249</c:v>
                </c:pt>
                <c:pt idx="2011">
                  <c:v>432.77850010407394</c:v>
                </c:pt>
                <c:pt idx="2012">
                  <c:v>429.54964910259798</c:v>
                </c:pt>
                <c:pt idx="2013">
                  <c:v>424.73419025945969</c:v>
                </c:pt>
                <c:pt idx="2014">
                  <c:v>422.58674791040085</c:v>
                </c:pt>
                <c:pt idx="2015">
                  <c:v>421.51059404756535</c:v>
                </c:pt>
                <c:pt idx="2016">
                  <c:v>420.2947570210161</c:v>
                </c:pt>
                <c:pt idx="2017">
                  <c:v>419.89556441358314</c:v>
                </c:pt>
                <c:pt idx="2018">
                  <c:v>421.94472259961032</c:v>
                </c:pt>
                <c:pt idx="2019">
                  <c:v>422.6226090284955</c:v>
                </c:pt>
                <c:pt idx="2020">
                  <c:v>423.78483487261354</c:v>
                </c:pt>
                <c:pt idx="2021">
                  <c:v>424.32107992789321</c:v>
                </c:pt>
                <c:pt idx="2022">
                  <c:v>427.238676364338</c:v>
                </c:pt>
                <c:pt idx="2023">
                  <c:v>427.45160991962683</c:v>
                </c:pt>
                <c:pt idx="2024">
                  <c:v>428.2892156712918</c:v>
                </c:pt>
                <c:pt idx="2025">
                  <c:v>430.63491878262636</c:v>
                </c:pt>
                <c:pt idx="2026">
                  <c:v>428.48727394925589</c:v>
                </c:pt>
                <c:pt idx="2027">
                  <c:v>435.20933755490472</c:v>
                </c:pt>
                <c:pt idx="2028">
                  <c:v>443.08065845300013</c:v>
                </c:pt>
                <c:pt idx="2029">
                  <c:v>432.91745679228717</c:v>
                </c:pt>
                <c:pt idx="2030">
                  <c:v>426.42469706292917</c:v>
                </c:pt>
                <c:pt idx="2031">
                  <c:v>421.88134879390373</c:v>
                </c:pt>
                <c:pt idx="2032">
                  <c:v>422.8351622392596</c:v>
                </c:pt>
                <c:pt idx="2033">
                  <c:v>423.77238307190447</c:v>
                </c:pt>
                <c:pt idx="2034">
                  <c:v>423.98378440132814</c:v>
                </c:pt>
                <c:pt idx="2035">
                  <c:v>421.63296424997623</c:v>
                </c:pt>
                <c:pt idx="2036">
                  <c:v>420.56049054132166</c:v>
                </c:pt>
                <c:pt idx="2037">
                  <c:v>421.54898275606126</c:v>
                </c:pt>
                <c:pt idx="2038">
                  <c:v>424.53137166109138</c:v>
                </c:pt>
                <c:pt idx="2039">
                  <c:v>425.85934369739329</c:v>
                </c:pt>
                <c:pt idx="2040">
                  <c:v>426.83965608358659</c:v>
                </c:pt>
                <c:pt idx="2041">
                  <c:v>430.14341453624723</c:v>
                </c:pt>
                <c:pt idx="2042">
                  <c:v>426.2773885636837</c:v>
                </c:pt>
                <c:pt idx="2043">
                  <c:v>419.90664687893189</c:v>
                </c:pt>
                <c:pt idx="2044">
                  <c:v>419.99784792588986</c:v>
                </c:pt>
                <c:pt idx="2045">
                  <c:v>418.94300956318705</c:v>
                </c:pt>
                <c:pt idx="2046">
                  <c:v>421.64372120472126</c:v>
                </c:pt>
                <c:pt idx="2047">
                  <c:v>424.71508590613274</c:v>
                </c:pt>
                <c:pt idx="2048">
                  <c:v>428.18768888525312</c:v>
                </c:pt>
                <c:pt idx="2049">
                  <c:v>430.14504554210652</c:v>
                </c:pt>
                <c:pt idx="2050">
                  <c:v>430.90243432141119</c:v>
                </c:pt>
                <c:pt idx="2051">
                  <c:v>432.06891106975695</c:v>
                </c:pt>
                <c:pt idx="2052">
                  <c:v>433.12980973588645</c:v>
                </c:pt>
                <c:pt idx="2053">
                  <c:v>432.64692997572001</c:v>
                </c:pt>
                <c:pt idx="2054">
                  <c:v>433.57209995101874</c:v>
                </c:pt>
                <c:pt idx="2055">
                  <c:v>429.76296191840044</c:v>
                </c:pt>
                <c:pt idx="2056">
                  <c:v>430.72450108255185</c:v>
                </c:pt>
                <c:pt idx="2057">
                  <c:v>428.00649682045167</c:v>
                </c:pt>
                <c:pt idx="2058">
                  <c:v>423.66107179344158</c:v>
                </c:pt>
                <c:pt idx="2059">
                  <c:v>432.82760928235513</c:v>
                </c:pt>
                <c:pt idx="2060">
                  <c:v>439.86836093703909</c:v>
                </c:pt>
                <c:pt idx="2061">
                  <c:v>442.96643737711094</c:v>
                </c:pt>
                <c:pt idx="2062">
                  <c:v>437.82610356719891</c:v>
                </c:pt>
                <c:pt idx="2063">
                  <c:v>431.41756412255864</c:v>
                </c:pt>
                <c:pt idx="2064">
                  <c:v>425.98205928869442</c:v>
                </c:pt>
                <c:pt idx="2065">
                  <c:v>422.06055147894489</c:v>
                </c:pt>
                <c:pt idx="2066">
                  <c:v>427.16076837834817</c:v>
                </c:pt>
                <c:pt idx="2067">
                  <c:v>432.16485946169348</c:v>
                </c:pt>
                <c:pt idx="2068">
                  <c:v>429.06864480218809</c:v>
                </c:pt>
                <c:pt idx="2069">
                  <c:v>427.71384341302286</c:v>
                </c:pt>
                <c:pt idx="2070">
                  <c:v>421.72072151171966</c:v>
                </c:pt>
                <c:pt idx="2071">
                  <c:v>423.07254512613559</c:v>
                </c:pt>
                <c:pt idx="2072">
                  <c:v>425.26377355846597</c:v>
                </c:pt>
                <c:pt idx="2073">
                  <c:v>427.20964959043454</c:v>
                </c:pt>
                <c:pt idx="2074">
                  <c:v>427.88272085922716</c:v>
                </c:pt>
                <c:pt idx="2075">
                  <c:v>424.16244655283617</c:v>
                </c:pt>
                <c:pt idx="2076">
                  <c:v>421.56514014635036</c:v>
                </c:pt>
                <c:pt idx="2077">
                  <c:v>422.10717694969725</c:v>
                </c:pt>
                <c:pt idx="2078">
                  <c:v>422.40468729674376</c:v>
                </c:pt>
                <c:pt idx="2079">
                  <c:v>421.63819300423262</c:v>
                </c:pt>
                <c:pt idx="2080">
                  <c:v>421.64185621767285</c:v>
                </c:pt>
                <c:pt idx="2081">
                  <c:v>420.94435151137543</c:v>
                </c:pt>
                <c:pt idx="2082">
                  <c:v>421.47614098012582</c:v>
                </c:pt>
                <c:pt idx="2083">
                  <c:v>420.16824464922666</c:v>
                </c:pt>
                <c:pt idx="2084">
                  <c:v>420.23964979255237</c:v>
                </c:pt>
                <c:pt idx="2085">
                  <c:v>419.94658998288338</c:v>
                </c:pt>
                <c:pt idx="2086">
                  <c:v>421.51220047776565</c:v>
                </c:pt>
                <c:pt idx="2087">
                  <c:v>420.78405965538019</c:v>
                </c:pt>
                <c:pt idx="2088">
                  <c:v>420.8485942286548</c:v>
                </c:pt>
                <c:pt idx="2089">
                  <c:v>418.83256384949794</c:v>
                </c:pt>
                <c:pt idx="2090">
                  <c:v>417.18065637373559</c:v>
                </c:pt>
                <c:pt idx="2091">
                  <c:v>416.99901864563742</c:v>
                </c:pt>
                <c:pt idx="2092">
                  <c:v>417.27885201811716</c:v>
                </c:pt>
                <c:pt idx="2093">
                  <c:v>416.60901115517646</c:v>
                </c:pt>
                <c:pt idx="2094">
                  <c:v>416.51224699495884</c:v>
                </c:pt>
                <c:pt idx="2095">
                  <c:v>416.88597691639029</c:v>
                </c:pt>
                <c:pt idx="2096">
                  <c:v>416.54776784394164</c:v>
                </c:pt>
                <c:pt idx="2097">
                  <c:v>417.25713451812777</c:v>
                </c:pt>
                <c:pt idx="2098">
                  <c:v>417.8934944341043</c:v>
                </c:pt>
                <c:pt idx="2099">
                  <c:v>419.15208313729465</c:v>
                </c:pt>
                <c:pt idx="2100">
                  <c:v>422.58232547103626</c:v>
                </c:pt>
                <c:pt idx="2101">
                  <c:v>423.45983830111106</c:v>
                </c:pt>
                <c:pt idx="2102">
                  <c:v>427.87563655174773</c:v>
                </c:pt>
                <c:pt idx="2103">
                  <c:v>430.03541939946638</c:v>
                </c:pt>
                <c:pt idx="2104">
                  <c:v>433.3614829114652</c:v>
                </c:pt>
                <c:pt idx="2105">
                  <c:v>435.29785420019147</c:v>
                </c:pt>
                <c:pt idx="2106">
                  <c:v>436.71984561953417</c:v>
                </c:pt>
                <c:pt idx="2107">
                  <c:v>431.33724045678019</c:v>
                </c:pt>
                <c:pt idx="2108">
                  <c:v>426.80007796600779</c:v>
                </c:pt>
                <c:pt idx="2109">
                  <c:v>420.62000740093043</c:v>
                </c:pt>
                <c:pt idx="2110">
                  <c:v>416.58835054762437</c:v>
                </c:pt>
                <c:pt idx="2111">
                  <c:v>419.94181461074061</c:v>
                </c:pt>
                <c:pt idx="2112">
                  <c:v>419.53475336239501</c:v>
                </c:pt>
                <c:pt idx="2113">
                  <c:v>420.11274297505616</c:v>
                </c:pt>
                <c:pt idx="2114">
                  <c:v>420.52552314705525</c:v>
                </c:pt>
                <c:pt idx="2115">
                  <c:v>419.1933740365551</c:v>
                </c:pt>
                <c:pt idx="2116">
                  <c:v>417.45585089788557</c:v>
                </c:pt>
                <c:pt idx="2117">
                  <c:v>418.01460272189257</c:v>
                </c:pt>
                <c:pt idx="2118">
                  <c:v>421.54329603094266</c:v>
                </c:pt>
                <c:pt idx="2119">
                  <c:v>423.42131888702505</c:v>
                </c:pt>
                <c:pt idx="2120">
                  <c:v>423.32065120515659</c:v>
                </c:pt>
                <c:pt idx="2121">
                  <c:v>422.82309298610494</c:v>
                </c:pt>
                <c:pt idx="2122">
                  <c:v>428.54352143098777</c:v>
                </c:pt>
                <c:pt idx="2123">
                  <c:v>425.09638442084861</c:v>
                </c:pt>
                <c:pt idx="2124">
                  <c:v>428.37969920518299</c:v>
                </c:pt>
                <c:pt idx="2125">
                  <c:v>423.1648885735961</c:v>
                </c:pt>
                <c:pt idx="2126">
                  <c:v>429.15820167318554</c:v>
                </c:pt>
                <c:pt idx="2127">
                  <c:v>424.73775835186984</c:v>
                </c:pt>
                <c:pt idx="2128">
                  <c:v>424.17140474722311</c:v>
                </c:pt>
                <c:pt idx="2129">
                  <c:v>423.20223813257689</c:v>
                </c:pt>
                <c:pt idx="2130">
                  <c:v>421.30854498191673</c:v>
                </c:pt>
                <c:pt idx="2131">
                  <c:v>417.9923772747062</c:v>
                </c:pt>
                <c:pt idx="2132">
                  <c:v>417.59298592701521</c:v>
                </c:pt>
                <c:pt idx="2133">
                  <c:v>417.28282356948347</c:v>
                </c:pt>
                <c:pt idx="2134">
                  <c:v>417.19699060277947</c:v>
                </c:pt>
                <c:pt idx="2135">
                  <c:v>419.78043611875285</c:v>
                </c:pt>
                <c:pt idx="2136">
                  <c:v>419.88895166151667</c:v>
                </c:pt>
                <c:pt idx="2137">
                  <c:v>422.56269774357833</c:v>
                </c:pt>
                <c:pt idx="2138">
                  <c:v>423.9338253653728</c:v>
                </c:pt>
                <c:pt idx="2139">
                  <c:v>422.48956196832046</c:v>
                </c:pt>
                <c:pt idx="2140">
                  <c:v>422.53828493985696</c:v>
                </c:pt>
                <c:pt idx="2141">
                  <c:v>426.14998216927177</c:v>
                </c:pt>
                <c:pt idx="2142">
                  <c:v>428.32937294309028</c:v>
                </c:pt>
                <c:pt idx="2143">
                  <c:v>439.01977578572627</c:v>
                </c:pt>
                <c:pt idx="2144">
                  <c:v>444.6349807795587</c:v>
                </c:pt>
                <c:pt idx="2145">
                  <c:v>444.45090598218502</c:v>
                </c:pt>
                <c:pt idx="2146">
                  <c:v>454.24827484248937</c:v>
                </c:pt>
                <c:pt idx="2147">
                  <c:v>441.63641850915849</c:v>
                </c:pt>
                <c:pt idx="2148">
                  <c:v>423.94717059290537</c:v>
                </c:pt>
                <c:pt idx="2149">
                  <c:v>421.22525451380744</c:v>
                </c:pt>
                <c:pt idx="2150">
                  <c:v>420.51971629727456</c:v>
                </c:pt>
                <c:pt idx="2151">
                  <c:v>420.42388886292269</c:v>
                </c:pt>
                <c:pt idx="2152">
                  <c:v>420.01439396899167</c:v>
                </c:pt>
                <c:pt idx="2153">
                  <c:v>419.79384801360857</c:v>
                </c:pt>
                <c:pt idx="2154">
                  <c:v>419.095729072533</c:v>
                </c:pt>
                <c:pt idx="2155">
                  <c:v>420.03948580479971</c:v>
                </c:pt>
                <c:pt idx="2156">
                  <c:v>421.30588367064865</c:v>
                </c:pt>
                <c:pt idx="2157">
                  <c:v>422.80645882823546</c:v>
                </c:pt>
                <c:pt idx="2158">
                  <c:v>423.00840030334933</c:v>
                </c:pt>
                <c:pt idx="2159">
                  <c:v>424.23415257564039</c:v>
                </c:pt>
                <c:pt idx="2160">
                  <c:v>427.85781232987551</c:v>
                </c:pt>
                <c:pt idx="2161">
                  <c:v>429.04695253623316</c:v>
                </c:pt>
                <c:pt idx="2162">
                  <c:v>436.17240504288446</c:v>
                </c:pt>
                <c:pt idx="2163">
                  <c:v>441.24586969702665</c:v>
                </c:pt>
                <c:pt idx="2164">
                  <c:v>448.69539510399596</c:v>
                </c:pt>
                <c:pt idx="2165">
                  <c:v>450.85168917085377</c:v>
                </c:pt>
                <c:pt idx="2166">
                  <c:v>428.66673935347353</c:v>
                </c:pt>
                <c:pt idx="2167">
                  <c:v>431.4226600236201</c:v>
                </c:pt>
                <c:pt idx="2168">
                  <c:v>435.07601482072937</c:v>
                </c:pt>
                <c:pt idx="2169">
                  <c:v>432.27625632561728</c:v>
                </c:pt>
                <c:pt idx="2170">
                  <c:v>433.38088885919097</c:v>
                </c:pt>
                <c:pt idx="2171">
                  <c:v>429.72892668409105</c:v>
                </c:pt>
                <c:pt idx="2172">
                  <c:v>433.17595133414892</c:v>
                </c:pt>
                <c:pt idx="2173">
                  <c:v>430.59929059042196</c:v>
                </c:pt>
                <c:pt idx="2174">
                  <c:v>428.95026984761472</c:v>
                </c:pt>
                <c:pt idx="2175">
                  <c:v>426.83754171639612</c:v>
                </c:pt>
                <c:pt idx="2176">
                  <c:v>420.37416506563079</c:v>
                </c:pt>
                <c:pt idx="2177">
                  <c:v>420.56383886091913</c:v>
                </c:pt>
                <c:pt idx="2178">
                  <c:v>421.51280261232296</c:v>
                </c:pt>
                <c:pt idx="2179">
                  <c:v>421.30119787740017</c:v>
                </c:pt>
                <c:pt idx="2180">
                  <c:v>419.81556671819703</c:v>
                </c:pt>
                <c:pt idx="2181">
                  <c:v>421.26134400007663</c:v>
                </c:pt>
                <c:pt idx="2182">
                  <c:v>424.20760246821061</c:v>
                </c:pt>
                <c:pt idx="2183">
                  <c:v>426.68455081643862</c:v>
                </c:pt>
                <c:pt idx="2184">
                  <c:v>430.55518523550882</c:v>
                </c:pt>
                <c:pt idx="2185">
                  <c:v>438.34575884249722</c:v>
                </c:pt>
                <c:pt idx="2186">
                  <c:v>449.20447571639011</c:v>
                </c:pt>
                <c:pt idx="2187">
                  <c:v>440.36473913113883</c:v>
                </c:pt>
                <c:pt idx="2188">
                  <c:v>440.37820319500565</c:v>
                </c:pt>
                <c:pt idx="2189">
                  <c:v>432.37287763524125</c:v>
                </c:pt>
                <c:pt idx="2190">
                  <c:v>429.66724727915647</c:v>
                </c:pt>
                <c:pt idx="2191">
                  <c:v>420.99548355300874</c:v>
                </c:pt>
                <c:pt idx="2192">
                  <c:v>421.2393005441848</c:v>
                </c:pt>
                <c:pt idx="2193">
                  <c:v>420.40131041929146</c:v>
                </c:pt>
                <c:pt idx="2194">
                  <c:v>421.58480039300974</c:v>
                </c:pt>
                <c:pt idx="2195">
                  <c:v>422.97120345267604</c:v>
                </c:pt>
                <c:pt idx="2196">
                  <c:v>421.45919039562745</c:v>
                </c:pt>
                <c:pt idx="2197">
                  <c:v>426.31433443979461</c:v>
                </c:pt>
                <c:pt idx="2198">
                  <c:v>428.23139452935038</c:v>
                </c:pt>
                <c:pt idx="2199">
                  <c:v>443.42119253500573</c:v>
                </c:pt>
                <c:pt idx="2200">
                  <c:v>447.86571994243809</c:v>
                </c:pt>
                <c:pt idx="2201">
                  <c:v>446.41367048912531</c:v>
                </c:pt>
                <c:pt idx="2202">
                  <c:v>446.00391662801655</c:v>
                </c:pt>
                <c:pt idx="2203">
                  <c:v>443.96149517672666</c:v>
                </c:pt>
                <c:pt idx="2204">
                  <c:v>444.83677550632183</c:v>
                </c:pt>
                <c:pt idx="2205">
                  <c:v>449.67614982348744</c:v>
                </c:pt>
                <c:pt idx="2206">
                  <c:v>444.26476605988478</c:v>
                </c:pt>
                <c:pt idx="2207">
                  <c:v>441.97723847747494</c:v>
                </c:pt>
                <c:pt idx="2208">
                  <c:v>431.11165352121367</c:v>
                </c:pt>
                <c:pt idx="2209">
                  <c:v>422.54833639421588</c:v>
                </c:pt>
                <c:pt idx="2210">
                  <c:v>419.78264895948774</c:v>
                </c:pt>
                <c:pt idx="2211">
                  <c:v>419.19737253732148</c:v>
                </c:pt>
                <c:pt idx="2212">
                  <c:v>420.88074302570288</c:v>
                </c:pt>
                <c:pt idx="2213">
                  <c:v>420.44285248461648</c:v>
                </c:pt>
                <c:pt idx="2214">
                  <c:v>420.82197989629412</c:v>
                </c:pt>
                <c:pt idx="2215">
                  <c:v>419.99056997602315</c:v>
                </c:pt>
                <c:pt idx="2216">
                  <c:v>422.39712178712148</c:v>
                </c:pt>
                <c:pt idx="2217">
                  <c:v>424.32008042402316</c:v>
                </c:pt>
                <c:pt idx="2218">
                  <c:v>428.82072201194995</c:v>
                </c:pt>
                <c:pt idx="2219">
                  <c:v>431.58869379099298</c:v>
                </c:pt>
                <c:pt idx="2220">
                  <c:v>430.0246721149158</c:v>
                </c:pt>
                <c:pt idx="2221">
                  <c:v>438.37716457630529</c:v>
                </c:pt>
                <c:pt idx="2222">
                  <c:v>442.04114094191794</c:v>
                </c:pt>
                <c:pt idx="2223">
                  <c:v>435.80796764396689</c:v>
                </c:pt>
                <c:pt idx="2224">
                  <c:v>439.84637512483556</c:v>
                </c:pt>
                <c:pt idx="2225">
                  <c:v>443.96566976670715</c:v>
                </c:pt>
                <c:pt idx="2226">
                  <c:v>450.8029780769541</c:v>
                </c:pt>
                <c:pt idx="2227">
                  <c:v>443.46593559972291</c:v>
                </c:pt>
                <c:pt idx="2228">
                  <c:v>446.08382805033523</c:v>
                </c:pt>
                <c:pt idx="2229">
                  <c:v>436.43585846909053</c:v>
                </c:pt>
                <c:pt idx="2230">
                  <c:v>430.34735663922953</c:v>
                </c:pt>
                <c:pt idx="2231">
                  <c:v>425.86843306008313</c:v>
                </c:pt>
                <c:pt idx="2232">
                  <c:v>421.82747796103445</c:v>
                </c:pt>
                <c:pt idx="2233">
                  <c:v>419.87614005501393</c:v>
                </c:pt>
                <c:pt idx="2234">
                  <c:v>419.64030740337341</c:v>
                </c:pt>
                <c:pt idx="2235">
                  <c:v>426.23903443149021</c:v>
                </c:pt>
                <c:pt idx="2236">
                  <c:v>426.99167271687753</c:v>
                </c:pt>
                <c:pt idx="2237">
                  <c:v>432.35783162938606</c:v>
                </c:pt>
                <c:pt idx="2238">
                  <c:v>434.0121508025681</c:v>
                </c:pt>
                <c:pt idx="2239">
                  <c:v>433.32833687713321</c:v>
                </c:pt>
                <c:pt idx="2240">
                  <c:v>432.15099164651411</c:v>
                </c:pt>
                <c:pt idx="2241">
                  <c:v>431.01505540961278</c:v>
                </c:pt>
                <c:pt idx="2242">
                  <c:v>429.60718564453725</c:v>
                </c:pt>
                <c:pt idx="2243">
                  <c:v>430.64837858101362</c:v>
                </c:pt>
                <c:pt idx="2244">
                  <c:v>433.59878837599445</c:v>
                </c:pt>
                <c:pt idx="2245">
                  <c:v>435.43676315930293</c:v>
                </c:pt>
                <c:pt idx="2246">
                  <c:v>435.3620113069789</c:v>
                </c:pt>
                <c:pt idx="2247">
                  <c:v>432.1176126929177</c:v>
                </c:pt>
                <c:pt idx="2248">
                  <c:v>429.01373531804211</c:v>
                </c:pt>
                <c:pt idx="2249">
                  <c:v>424.04014490611758</c:v>
                </c:pt>
                <c:pt idx="2250">
                  <c:v>423.75987214396935</c:v>
                </c:pt>
                <c:pt idx="2251">
                  <c:v>422.89770937135773</c:v>
                </c:pt>
                <c:pt idx="2252">
                  <c:v>420.35171330278172</c:v>
                </c:pt>
                <c:pt idx="2253">
                  <c:v>420.28376628607066</c:v>
                </c:pt>
                <c:pt idx="2254">
                  <c:v>418.75680381000723</c:v>
                </c:pt>
                <c:pt idx="2255">
                  <c:v>417.53027138578267</c:v>
                </c:pt>
                <c:pt idx="2256">
                  <c:v>415.9273238553655</c:v>
                </c:pt>
                <c:pt idx="2257">
                  <c:v>419.75755637137365</c:v>
                </c:pt>
                <c:pt idx="2258">
                  <c:v>418.64053925292865</c:v>
                </c:pt>
                <c:pt idx="2259">
                  <c:v>420.66988386764319</c:v>
                </c:pt>
                <c:pt idx="2260">
                  <c:v>420.38610896099306</c:v>
                </c:pt>
                <c:pt idx="2261">
                  <c:v>420.27440907381202</c:v>
                </c:pt>
                <c:pt idx="2262">
                  <c:v>421.44288674129365</c:v>
                </c:pt>
                <c:pt idx="2263">
                  <c:v>422.16341092416508</c:v>
                </c:pt>
                <c:pt idx="2264">
                  <c:v>422.41995546184688</c:v>
                </c:pt>
                <c:pt idx="2265">
                  <c:v>423.90663524753433</c:v>
                </c:pt>
                <c:pt idx="2266">
                  <c:v>431.97727038824229</c:v>
                </c:pt>
                <c:pt idx="2267">
                  <c:v>432.63260963856368</c:v>
                </c:pt>
                <c:pt idx="2268">
                  <c:v>429.53781872381586</c:v>
                </c:pt>
                <c:pt idx="2269">
                  <c:v>427.38234297615566</c:v>
                </c:pt>
                <c:pt idx="2270">
                  <c:v>424.76942396463335</c:v>
                </c:pt>
                <c:pt idx="2271">
                  <c:v>425.94455387602869</c:v>
                </c:pt>
                <c:pt idx="2272">
                  <c:v>427.82820844001003</c:v>
                </c:pt>
                <c:pt idx="2273">
                  <c:v>431.22849179992903</c:v>
                </c:pt>
                <c:pt idx="2274">
                  <c:v>432.47079028005237</c:v>
                </c:pt>
                <c:pt idx="2275">
                  <c:v>438.68458612284422</c:v>
                </c:pt>
                <c:pt idx="2276">
                  <c:v>436.33701854021018</c:v>
                </c:pt>
                <c:pt idx="2277">
                  <c:v>438.83776418639076</c:v>
                </c:pt>
                <c:pt idx="2278">
                  <c:v>440.148802806047</c:v>
                </c:pt>
                <c:pt idx="2279">
                  <c:v>438.41294695618637</c:v>
                </c:pt>
                <c:pt idx="2280">
                  <c:v>438.0331798406142</c:v>
                </c:pt>
                <c:pt idx="2281">
                  <c:v>441.35748108316062</c:v>
                </c:pt>
                <c:pt idx="2282">
                  <c:v>442.65272234965505</c:v>
                </c:pt>
                <c:pt idx="2283">
                  <c:v>450.94942160851792</c:v>
                </c:pt>
                <c:pt idx="2284">
                  <c:v>458.20174906192432</c:v>
                </c:pt>
                <c:pt idx="2285">
                  <c:v>462.37560899235586</c:v>
                </c:pt>
                <c:pt idx="2286">
                  <c:v>459.42538968360083</c:v>
                </c:pt>
                <c:pt idx="2287">
                  <c:v>464.44663160659212</c:v>
                </c:pt>
                <c:pt idx="2288">
                  <c:v>449.37331992626588</c:v>
                </c:pt>
                <c:pt idx="2289">
                  <c:v>433.14386913328048</c:v>
                </c:pt>
                <c:pt idx="2290">
                  <c:v>428.50656736146158</c:v>
                </c:pt>
                <c:pt idx="2291">
                  <c:v>423.49988485498244</c:v>
                </c:pt>
                <c:pt idx="2292">
                  <c:v>424.46403405059971</c:v>
                </c:pt>
                <c:pt idx="2293">
                  <c:v>424.25325326354778</c:v>
                </c:pt>
                <c:pt idx="2294">
                  <c:v>426.46677970820491</c:v>
                </c:pt>
                <c:pt idx="2295">
                  <c:v>426.2934141355986</c:v>
                </c:pt>
                <c:pt idx="2296">
                  <c:v>424.54710169195084</c:v>
                </c:pt>
                <c:pt idx="2297">
                  <c:v>432.3635040206085</c:v>
                </c:pt>
                <c:pt idx="2298">
                  <c:v>431.00353656833079</c:v>
                </c:pt>
                <c:pt idx="2299">
                  <c:v>437.59886085869704</c:v>
                </c:pt>
                <c:pt idx="2300">
                  <c:v>430.48858779634838</c:v>
                </c:pt>
                <c:pt idx="2301">
                  <c:v>424.20564362793482</c:v>
                </c:pt>
                <c:pt idx="2302">
                  <c:v>424.21212227123056</c:v>
                </c:pt>
                <c:pt idx="2303">
                  <c:v>428.03093712843508</c:v>
                </c:pt>
                <c:pt idx="2304">
                  <c:v>434.5745133111177</c:v>
                </c:pt>
                <c:pt idx="2305">
                  <c:v>446.48756951886583</c:v>
                </c:pt>
                <c:pt idx="2306">
                  <c:v>431.54209708022688</c:v>
                </c:pt>
                <c:pt idx="2307">
                  <c:v>422.47172692284414</c:v>
                </c:pt>
                <c:pt idx="2308">
                  <c:v>421.43069117465376</c:v>
                </c:pt>
                <c:pt idx="2309">
                  <c:v>420.66258075859855</c:v>
                </c:pt>
                <c:pt idx="2310">
                  <c:v>420.85917191352263</c:v>
                </c:pt>
                <c:pt idx="2311">
                  <c:v>418.6430743907743</c:v>
                </c:pt>
                <c:pt idx="2312">
                  <c:v>418.13414023252363</c:v>
                </c:pt>
                <c:pt idx="2313">
                  <c:v>419.17844531995013</c:v>
                </c:pt>
                <c:pt idx="2314">
                  <c:v>420.58937164378005</c:v>
                </c:pt>
                <c:pt idx="2315">
                  <c:v>423.96189319630315</c:v>
                </c:pt>
                <c:pt idx="2316">
                  <c:v>426.70392563837476</c:v>
                </c:pt>
                <c:pt idx="2317">
                  <c:v>430.7304106910907</c:v>
                </c:pt>
                <c:pt idx="2318">
                  <c:v>431.38416081416943</c:v>
                </c:pt>
                <c:pt idx="2319">
                  <c:v>425.33047326847236</c:v>
                </c:pt>
                <c:pt idx="2320">
                  <c:v>426.79116966413466</c:v>
                </c:pt>
                <c:pt idx="2321">
                  <c:v>426.12770544224992</c:v>
                </c:pt>
                <c:pt idx="2322">
                  <c:v>427.39047513687217</c:v>
                </c:pt>
                <c:pt idx="2323">
                  <c:v>433.60354776915534</c:v>
                </c:pt>
                <c:pt idx="2324">
                  <c:v>443.42207339888</c:v>
                </c:pt>
                <c:pt idx="2325">
                  <c:v>449.74256911955575</c:v>
                </c:pt>
                <c:pt idx="2326">
                  <c:v>438.52896483469209</c:v>
                </c:pt>
                <c:pt idx="2327">
                  <c:v>426.84228095345685</c:v>
                </c:pt>
                <c:pt idx="2328">
                  <c:v>420.94981777938716</c:v>
                </c:pt>
                <c:pt idx="2329">
                  <c:v>420.24740714778875</c:v>
                </c:pt>
                <c:pt idx="2330">
                  <c:v>421.23968595438356</c:v>
                </c:pt>
                <c:pt idx="2331">
                  <c:v>418.16192993707034</c:v>
                </c:pt>
                <c:pt idx="2332">
                  <c:v>416.25973973932793</c:v>
                </c:pt>
                <c:pt idx="2333">
                  <c:v>419.16131675833981</c:v>
                </c:pt>
                <c:pt idx="2334">
                  <c:v>421.23871288432025</c:v>
                </c:pt>
                <c:pt idx="2335">
                  <c:v>423.47855725657416</c:v>
                </c:pt>
                <c:pt idx="2336">
                  <c:v>426.68096712900712</c:v>
                </c:pt>
                <c:pt idx="2337">
                  <c:v>428.31185243784819</c:v>
                </c:pt>
                <c:pt idx="2338">
                  <c:v>425.91537244953923</c:v>
                </c:pt>
                <c:pt idx="2339">
                  <c:v>420.51110080888299</c:v>
                </c:pt>
                <c:pt idx="2340">
                  <c:v>424.06305168331301</c:v>
                </c:pt>
                <c:pt idx="2341">
                  <c:v>434.73547006758258</c:v>
                </c:pt>
                <c:pt idx="2342">
                  <c:v>433.63348229748084</c:v>
                </c:pt>
                <c:pt idx="2343">
                  <c:v>442.37368337176309</c:v>
                </c:pt>
                <c:pt idx="2344">
                  <c:v>451.21642497895101</c:v>
                </c:pt>
                <c:pt idx="2345">
                  <c:v>451.62677874164137</c:v>
                </c:pt>
                <c:pt idx="2346">
                  <c:v>442.92718154258068</c:v>
                </c:pt>
                <c:pt idx="2347">
                  <c:v>430.28165992753145</c:v>
                </c:pt>
                <c:pt idx="2348">
                  <c:v>420.16964987249708</c:v>
                </c:pt>
                <c:pt idx="2349">
                  <c:v>418.4848081193345</c:v>
                </c:pt>
                <c:pt idx="2350">
                  <c:v>418.51061300813211</c:v>
                </c:pt>
                <c:pt idx="2351">
                  <c:v>419.87671758392463</c:v>
                </c:pt>
                <c:pt idx="2352">
                  <c:v>420.085255741259</c:v>
                </c:pt>
                <c:pt idx="2353">
                  <c:v>420.80788557164232</c:v>
                </c:pt>
                <c:pt idx="2354">
                  <c:v>419.83996874919643</c:v>
                </c:pt>
                <c:pt idx="2355">
                  <c:v>419.53998562925625</c:v>
                </c:pt>
                <c:pt idx="2356">
                  <c:v>424.55737393376489</c:v>
                </c:pt>
                <c:pt idx="2357">
                  <c:v>426.29954277065536</c:v>
                </c:pt>
                <c:pt idx="2358">
                  <c:v>425.88951501243906</c:v>
                </c:pt>
                <c:pt idx="2359">
                  <c:v>425.5914071781371</c:v>
                </c:pt>
                <c:pt idx="2360">
                  <c:v>422.55205718718366</c:v>
                </c:pt>
                <c:pt idx="2361">
                  <c:v>432.72138792784637</c:v>
                </c:pt>
                <c:pt idx="2362">
                  <c:v>438.2087374467917</c:v>
                </c:pt>
                <c:pt idx="2363">
                  <c:v>447.01194406121465</c:v>
                </c:pt>
                <c:pt idx="2364">
                  <c:v>445.54550262642834</c:v>
                </c:pt>
                <c:pt idx="2365">
                  <c:v>449.86202913743762</c:v>
                </c:pt>
                <c:pt idx="2366">
                  <c:v>424.21990249055631</c:v>
                </c:pt>
                <c:pt idx="2367">
                  <c:v>421.95390203986574</c:v>
                </c:pt>
                <c:pt idx="2368">
                  <c:v>419.52317452055473</c:v>
                </c:pt>
                <c:pt idx="2369">
                  <c:v>418.53196098801584</c:v>
                </c:pt>
                <c:pt idx="2370">
                  <c:v>417.70748791172394</c:v>
                </c:pt>
                <c:pt idx="2371">
                  <c:v>414.44859793628035</c:v>
                </c:pt>
                <c:pt idx="2372">
                  <c:v>414.73052574774289</c:v>
                </c:pt>
                <c:pt idx="2373">
                  <c:v>414.96732481479989</c:v>
                </c:pt>
                <c:pt idx="2374">
                  <c:v>417.8413172827602</c:v>
                </c:pt>
                <c:pt idx="2375">
                  <c:v>418.68062097288913</c:v>
                </c:pt>
                <c:pt idx="2376">
                  <c:v>428.86835253954428</c:v>
                </c:pt>
                <c:pt idx="2377">
                  <c:v>433.09490350908652</c:v>
                </c:pt>
                <c:pt idx="2378">
                  <c:v>438.44343860026856</c:v>
                </c:pt>
                <c:pt idx="2379">
                  <c:v>445.69947867063001</c:v>
                </c:pt>
                <c:pt idx="2380">
                  <c:v>441.98259746076434</c:v>
                </c:pt>
                <c:pt idx="2381">
                  <c:v>427.96080338577036</c:v>
                </c:pt>
                <c:pt idx="2382">
                  <c:v>440.94666078024682</c:v>
                </c:pt>
                <c:pt idx="2383">
                  <c:v>441.4554796268485</c:v>
                </c:pt>
                <c:pt idx="2384">
                  <c:v>448.07745173024932</c:v>
                </c:pt>
                <c:pt idx="2385">
                  <c:v>445.76680435545825</c:v>
                </c:pt>
                <c:pt idx="2386">
                  <c:v>427.58896110989673</c:v>
                </c:pt>
                <c:pt idx="2387">
                  <c:v>420.96704084292492</c:v>
                </c:pt>
                <c:pt idx="2388">
                  <c:v>416.80794535699022</c:v>
                </c:pt>
                <c:pt idx="2389">
                  <c:v>417.56002665574994</c:v>
                </c:pt>
                <c:pt idx="2390">
                  <c:v>415.82175137167508</c:v>
                </c:pt>
                <c:pt idx="2391">
                  <c:v>413.9528071020718</c:v>
                </c:pt>
                <c:pt idx="2392">
                  <c:v>413.69879030388165</c:v>
                </c:pt>
                <c:pt idx="2393">
                  <c:v>413.45137836724547</c:v>
                </c:pt>
                <c:pt idx="2394">
                  <c:v>413.6809835589973</c:v>
                </c:pt>
                <c:pt idx="2395">
                  <c:v>416.33440932274817</c:v>
                </c:pt>
                <c:pt idx="2396">
                  <c:v>429.04021932773009</c:v>
                </c:pt>
                <c:pt idx="2397">
                  <c:v>432.62199812249645</c:v>
                </c:pt>
                <c:pt idx="2398">
                  <c:v>438.01036477087109</c:v>
                </c:pt>
                <c:pt idx="2399">
                  <c:v>450.83575771225952</c:v>
                </c:pt>
                <c:pt idx="2400">
                  <c:v>436.43328200409286</c:v>
                </c:pt>
                <c:pt idx="2401">
                  <c:v>444.25969590910921</c:v>
                </c:pt>
                <c:pt idx="2402">
                  <c:v>457.25713309665514</c:v>
                </c:pt>
                <c:pt idx="2403">
                  <c:v>453.2739775448203</c:v>
                </c:pt>
                <c:pt idx="2404">
                  <c:v>469.28517616732887</c:v>
                </c:pt>
                <c:pt idx="2405">
                  <c:v>471.18882015750245</c:v>
                </c:pt>
                <c:pt idx="2406">
                  <c:v>449.17500008127473</c:v>
                </c:pt>
                <c:pt idx="2407">
                  <c:v>436.94941538163658</c:v>
                </c:pt>
                <c:pt idx="2408">
                  <c:v>433.55396079713017</c:v>
                </c:pt>
                <c:pt idx="2409">
                  <c:v>420.33418906429506</c:v>
                </c:pt>
                <c:pt idx="2410">
                  <c:v>415.58244042812379</c:v>
                </c:pt>
                <c:pt idx="2411">
                  <c:v>414.53631185101108</c:v>
                </c:pt>
                <c:pt idx="2412">
                  <c:v>414.93106844785808</c:v>
                </c:pt>
                <c:pt idx="2413">
                  <c:v>416.57058885894202</c:v>
                </c:pt>
                <c:pt idx="2414">
                  <c:v>418.52164058877099</c:v>
                </c:pt>
                <c:pt idx="2415">
                  <c:v>423.02329527805256</c:v>
                </c:pt>
                <c:pt idx="2416">
                  <c:v>444.33493837996576</c:v>
                </c:pt>
                <c:pt idx="2417">
                  <c:v>454.75811465508235</c:v>
                </c:pt>
                <c:pt idx="2418">
                  <c:v>465.98920252369453</c:v>
                </c:pt>
                <c:pt idx="2419">
                  <c:v>471.5983316999405</c:v>
                </c:pt>
                <c:pt idx="2420">
                  <c:v>471.92559304837403</c:v>
                </c:pt>
                <c:pt idx="2421">
                  <c:v>471.08073576060156</c:v>
                </c:pt>
                <c:pt idx="2422">
                  <c:v>495.0249926405902</c:v>
                </c:pt>
                <c:pt idx="2423">
                  <c:v>509.1621727575868</c:v>
                </c:pt>
                <c:pt idx="2424">
                  <c:v>523.20979040045449</c:v>
                </c:pt>
                <c:pt idx="2425">
                  <c:v>495.84473036527146</c:v>
                </c:pt>
                <c:pt idx="2426">
                  <c:v>442.9941831899265</c:v>
                </c:pt>
                <c:pt idx="2427">
                  <c:v>446.14990463904212</c:v>
                </c:pt>
                <c:pt idx="2428">
                  <c:v>434.85439914287946</c:v>
                </c:pt>
                <c:pt idx="2429">
                  <c:v>419.64431672150016</c:v>
                </c:pt>
                <c:pt idx="2430">
                  <c:v>414.60406317464265</c:v>
                </c:pt>
                <c:pt idx="2431">
                  <c:v>412.73606150303937</c:v>
                </c:pt>
                <c:pt idx="2432">
                  <c:v>413.59759169172372</c:v>
                </c:pt>
                <c:pt idx="2433">
                  <c:v>415.27013563467676</c:v>
                </c:pt>
                <c:pt idx="2434">
                  <c:v>416.14189753266828</c:v>
                </c:pt>
                <c:pt idx="2435">
                  <c:v>421.5956090661607</c:v>
                </c:pt>
                <c:pt idx="2436">
                  <c:v>443.64399784741858</c:v>
                </c:pt>
                <c:pt idx="2437">
                  <c:v>455.02173103931307</c:v>
                </c:pt>
                <c:pt idx="2438">
                  <c:v>474.11281898535862</c:v>
                </c:pt>
                <c:pt idx="2439">
                  <c:v>467.32048626981799</c:v>
                </c:pt>
                <c:pt idx="2440">
                  <c:v>482.93232566068428</c:v>
                </c:pt>
                <c:pt idx="2441">
                  <c:v>475.16277617454415</c:v>
                </c:pt>
                <c:pt idx="2442">
                  <c:v>454.46260220722911</c:v>
                </c:pt>
                <c:pt idx="2443">
                  <c:v>451.340785088492</c:v>
                </c:pt>
                <c:pt idx="2444">
                  <c:v>451.22093704586035</c:v>
                </c:pt>
                <c:pt idx="2445">
                  <c:v>442.94185146667843</c:v>
                </c:pt>
                <c:pt idx="2446">
                  <c:v>432.23745646453182</c:v>
                </c:pt>
                <c:pt idx="2447">
                  <c:v>432.57979447538781</c:v>
                </c:pt>
                <c:pt idx="2448">
                  <c:v>427.77132503037222</c:v>
                </c:pt>
                <c:pt idx="2449">
                  <c:v>418.73195801379205</c:v>
                </c:pt>
                <c:pt idx="2450">
                  <c:v>418.11964921334692</c:v>
                </c:pt>
                <c:pt idx="2451">
                  <c:v>419.3164900441472</c:v>
                </c:pt>
                <c:pt idx="2452">
                  <c:v>420.37307770298304</c:v>
                </c:pt>
                <c:pt idx="2453">
                  <c:v>420.35221299908142</c:v>
                </c:pt>
                <c:pt idx="2454">
                  <c:v>425.02671762493992</c:v>
                </c:pt>
                <c:pt idx="2455">
                  <c:v>430.36990122312898</c:v>
                </c:pt>
                <c:pt idx="2456">
                  <c:v>432.08578661974724</c:v>
                </c:pt>
                <c:pt idx="2457">
                  <c:v>431.34816064846274</c:v>
                </c:pt>
                <c:pt idx="2458">
                  <c:v>432.71244884719653</c:v>
                </c:pt>
                <c:pt idx="2459">
                  <c:v>436.20844704635397</c:v>
                </c:pt>
                <c:pt idx="2460">
                  <c:v>438.39595264055379</c:v>
                </c:pt>
                <c:pt idx="2461">
                  <c:v>444.63628160593703</c:v>
                </c:pt>
                <c:pt idx="2462">
                  <c:v>449.11373540175993</c:v>
                </c:pt>
                <c:pt idx="2463">
                  <c:v>444.27867039587551</c:v>
                </c:pt>
                <c:pt idx="2464">
                  <c:v>441.59225270467527</c:v>
                </c:pt>
                <c:pt idx="2465">
                  <c:v>433.16303465987966</c:v>
                </c:pt>
                <c:pt idx="2466">
                  <c:v>427.20232339699493</c:v>
                </c:pt>
                <c:pt idx="2467">
                  <c:v>422.04374718346924</c:v>
                </c:pt>
                <c:pt idx="2468">
                  <c:v>422.87830232049214</c:v>
                </c:pt>
                <c:pt idx="2469">
                  <c:v>421.7266837392396</c:v>
                </c:pt>
                <c:pt idx="2470">
                  <c:v>416.48884801046989</c:v>
                </c:pt>
                <c:pt idx="2471">
                  <c:v>419.55052568433808</c:v>
                </c:pt>
                <c:pt idx="2472">
                  <c:v>426.40309745482119</c:v>
                </c:pt>
                <c:pt idx="2473">
                  <c:v>424.99381289336156</c:v>
                </c:pt>
                <c:pt idx="2474">
                  <c:v>424.8283308898329</c:v>
                </c:pt>
                <c:pt idx="2475">
                  <c:v>432.00118884338156</c:v>
                </c:pt>
                <c:pt idx="2476">
                  <c:v>429.83274441099405</c:v>
                </c:pt>
                <c:pt idx="2477">
                  <c:v>427.93441676441273</c:v>
                </c:pt>
                <c:pt idx="2478">
                  <c:v>428.65063915830615</c:v>
                </c:pt>
                <c:pt idx="2479">
                  <c:v>429.70295065106262</c:v>
                </c:pt>
                <c:pt idx="2480">
                  <c:v>430.06905012912131</c:v>
                </c:pt>
                <c:pt idx="2481">
                  <c:v>443.90591996884217</c:v>
                </c:pt>
                <c:pt idx="2482">
                  <c:v>442.02288583114336</c:v>
                </c:pt>
                <c:pt idx="2483">
                  <c:v>446.17817597590221</c:v>
                </c:pt>
                <c:pt idx="2484">
                  <c:v>449.55092092386792</c:v>
                </c:pt>
                <c:pt idx="2485">
                  <c:v>446.14710870132035</c:v>
                </c:pt>
                <c:pt idx="2486">
                  <c:v>439.15491634023192</c:v>
                </c:pt>
                <c:pt idx="2487">
                  <c:v>435.29029512219819</c:v>
                </c:pt>
                <c:pt idx="2488">
                  <c:v>435.64662808861544</c:v>
                </c:pt>
                <c:pt idx="2489">
                  <c:v>442.0102663201265</c:v>
                </c:pt>
                <c:pt idx="2490">
                  <c:v>445.23797356442304</c:v>
                </c:pt>
                <c:pt idx="2491">
                  <c:v>438.19350482866668</c:v>
                </c:pt>
                <c:pt idx="2492">
                  <c:v>438.5742703961389</c:v>
                </c:pt>
                <c:pt idx="2493">
                  <c:v>434.27881546006768</c:v>
                </c:pt>
                <c:pt idx="2494">
                  <c:v>435.96673409977518</c:v>
                </c:pt>
                <c:pt idx="2495">
                  <c:v>443.22105830590033</c:v>
                </c:pt>
                <c:pt idx="2496">
                  <c:v>443.19238324916142</c:v>
                </c:pt>
                <c:pt idx="2497">
                  <c:v>425.50528331535639</c:v>
                </c:pt>
                <c:pt idx="2498">
                  <c:v>421.08932914842495</c:v>
                </c:pt>
                <c:pt idx="2499">
                  <c:v>420.70626122439222</c:v>
                </c:pt>
                <c:pt idx="2500">
                  <c:v>418.46450270243253</c:v>
                </c:pt>
                <c:pt idx="2501">
                  <c:v>417.56707302853101</c:v>
                </c:pt>
                <c:pt idx="2502">
                  <c:v>417.45715063272723</c:v>
                </c:pt>
                <c:pt idx="2503">
                  <c:v>416.81611760105227</c:v>
                </c:pt>
                <c:pt idx="2504">
                  <c:v>417.56080179688786</c:v>
                </c:pt>
                <c:pt idx="2505">
                  <c:v>416.30324839446939</c:v>
                </c:pt>
                <c:pt idx="2506">
                  <c:v>413.06281935484373</c:v>
                </c:pt>
                <c:pt idx="2507">
                  <c:v>411.20253954262279</c:v>
                </c:pt>
                <c:pt idx="2508">
                  <c:v>410.80116892534704</c:v>
                </c:pt>
                <c:pt idx="2509">
                  <c:v>411.11048628799239</c:v>
                </c:pt>
                <c:pt idx="2510">
                  <c:v>409.99208070223682</c:v>
                </c:pt>
                <c:pt idx="2511">
                  <c:v>412.99099268893161</c:v>
                </c:pt>
                <c:pt idx="2512">
                  <c:v>413.02537360969018</c:v>
                </c:pt>
                <c:pt idx="2513">
                  <c:v>412.89656001918667</c:v>
                </c:pt>
                <c:pt idx="2514">
                  <c:v>415.20340562311605</c:v>
                </c:pt>
                <c:pt idx="2515">
                  <c:v>420.05112386262408</c:v>
                </c:pt>
                <c:pt idx="2516">
                  <c:v>421.95394289129223</c:v>
                </c:pt>
                <c:pt idx="2517">
                  <c:v>424.49983789227292</c:v>
                </c:pt>
                <c:pt idx="2518">
                  <c:v>418.19310476663225</c:v>
                </c:pt>
                <c:pt idx="2519">
                  <c:v>417.38601381185168</c:v>
                </c:pt>
                <c:pt idx="2520">
                  <c:v>416.04326897193448</c:v>
                </c:pt>
                <c:pt idx="2521">
                  <c:v>418.43133717986353</c:v>
                </c:pt>
                <c:pt idx="2522">
                  <c:v>421.20241889700736</c:v>
                </c:pt>
                <c:pt idx="2523">
                  <c:v>421.38566459340365</c:v>
                </c:pt>
                <c:pt idx="2524">
                  <c:v>419.88161044673308</c:v>
                </c:pt>
                <c:pt idx="2525">
                  <c:v>417.91414078671284</c:v>
                </c:pt>
                <c:pt idx="2526">
                  <c:v>415.99079597208157</c:v>
                </c:pt>
                <c:pt idx="2527">
                  <c:v>415.79038813345215</c:v>
                </c:pt>
                <c:pt idx="2528">
                  <c:v>415.44815672476</c:v>
                </c:pt>
                <c:pt idx="2529">
                  <c:v>414.84227556094334</c:v>
                </c:pt>
                <c:pt idx="2530">
                  <c:v>415.05276291925901</c:v>
                </c:pt>
                <c:pt idx="2531">
                  <c:v>414.83045993492499</c:v>
                </c:pt>
                <c:pt idx="2532">
                  <c:v>415.14856733058326</c:v>
                </c:pt>
                <c:pt idx="2533">
                  <c:v>415.90712324671597</c:v>
                </c:pt>
                <c:pt idx="2534">
                  <c:v>416.55411465076293</c:v>
                </c:pt>
                <c:pt idx="2535">
                  <c:v>416.56312420237367</c:v>
                </c:pt>
                <c:pt idx="2536">
                  <c:v>417.1709799057536</c:v>
                </c:pt>
                <c:pt idx="2537">
                  <c:v>417.00060743212964</c:v>
                </c:pt>
                <c:pt idx="2538">
                  <c:v>416.83192289259853</c:v>
                </c:pt>
                <c:pt idx="2539">
                  <c:v>416.71090427870513</c:v>
                </c:pt>
                <c:pt idx="2540">
                  <c:v>417.61181082848265</c:v>
                </c:pt>
                <c:pt idx="2541">
                  <c:v>418.32631678854079</c:v>
                </c:pt>
                <c:pt idx="2542">
                  <c:v>421.10668223852036</c:v>
                </c:pt>
                <c:pt idx="2543">
                  <c:v>422.55263220313242</c:v>
                </c:pt>
                <c:pt idx="2544">
                  <c:v>419.87339266129425</c:v>
                </c:pt>
                <c:pt idx="2545">
                  <c:v>418.73612409739184</c:v>
                </c:pt>
                <c:pt idx="2546">
                  <c:v>416.83514511893333</c:v>
                </c:pt>
                <c:pt idx="2547">
                  <c:v>417.00014323836575</c:v>
                </c:pt>
                <c:pt idx="2548">
                  <c:v>416.30959640826381</c:v>
                </c:pt>
                <c:pt idx="2549">
                  <c:v>415.61182045616442</c:v>
                </c:pt>
                <c:pt idx="2550">
                  <c:v>415.96143523687789</c:v>
                </c:pt>
                <c:pt idx="2551">
                  <c:v>416.40029059955725</c:v>
                </c:pt>
                <c:pt idx="2552">
                  <c:v>415.81867708880344</c:v>
                </c:pt>
                <c:pt idx="2553">
                  <c:v>415.54934411240009</c:v>
                </c:pt>
                <c:pt idx="2554">
                  <c:v>415.9637782555435</c:v>
                </c:pt>
                <c:pt idx="2555">
                  <c:v>420.52637855450826</c:v>
                </c:pt>
                <c:pt idx="2556">
                  <c:v>426.79032177212758</c:v>
                </c:pt>
                <c:pt idx="2557">
                  <c:v>429.1723955154099</c:v>
                </c:pt>
                <c:pt idx="2558">
                  <c:v>432.23921032623213</c:v>
                </c:pt>
                <c:pt idx="2559">
                  <c:v>435.56775563859401</c:v>
                </c:pt>
                <c:pt idx="2560">
                  <c:v>441.73907633701532</c:v>
                </c:pt>
                <c:pt idx="2561">
                  <c:v>456.16190443338024</c:v>
                </c:pt>
                <c:pt idx="2562">
                  <c:v>463.26796381325676</c:v>
                </c:pt>
                <c:pt idx="2563">
                  <c:v>469.15264585277561</c:v>
                </c:pt>
                <c:pt idx="2564">
                  <c:v>450.83283771488351</c:v>
                </c:pt>
                <c:pt idx="2565">
                  <c:v>434.10063696344719</c:v>
                </c:pt>
                <c:pt idx="2566">
                  <c:v>422.31596161271102</c:v>
                </c:pt>
                <c:pt idx="2567">
                  <c:v>418.09375315513353</c:v>
                </c:pt>
                <c:pt idx="2568">
                  <c:v>418.00460723576879</c:v>
                </c:pt>
                <c:pt idx="2569">
                  <c:v>417.33483841140946</c:v>
                </c:pt>
                <c:pt idx="2570">
                  <c:v>415.78950553052346</c:v>
                </c:pt>
                <c:pt idx="2571">
                  <c:v>416.74278756933893</c:v>
                </c:pt>
                <c:pt idx="2572">
                  <c:v>421.70831155909156</c:v>
                </c:pt>
                <c:pt idx="2573">
                  <c:v>426.04214052390188</c:v>
                </c:pt>
                <c:pt idx="2574">
                  <c:v>427.28440258987155</c:v>
                </c:pt>
                <c:pt idx="2575">
                  <c:v>424.84462632665139</c:v>
                </c:pt>
                <c:pt idx="2576">
                  <c:v>421.18041838846329</c:v>
                </c:pt>
                <c:pt idx="2577">
                  <c:v>421.0863714942866</c:v>
                </c:pt>
                <c:pt idx="2578">
                  <c:v>423.33010786712447</c:v>
                </c:pt>
                <c:pt idx="2579">
                  <c:v>426.05964692705362</c:v>
                </c:pt>
                <c:pt idx="2580">
                  <c:v>427.1798062381755</c:v>
                </c:pt>
                <c:pt idx="2581">
                  <c:v>431.28237979259382</c:v>
                </c:pt>
                <c:pt idx="2582">
                  <c:v>435.14479838646128</c:v>
                </c:pt>
                <c:pt idx="2583">
                  <c:v>435.82054368155434</c:v>
                </c:pt>
                <c:pt idx="2584">
                  <c:v>436.37883869852953</c:v>
                </c:pt>
                <c:pt idx="2585">
                  <c:v>433.8522990178501</c:v>
                </c:pt>
                <c:pt idx="2586">
                  <c:v>426.57107887410461</c:v>
                </c:pt>
                <c:pt idx="2587">
                  <c:v>427.59176556163499</c:v>
                </c:pt>
                <c:pt idx="2588">
                  <c:v>424.23865516498165</c:v>
                </c:pt>
                <c:pt idx="2589">
                  <c:v>418.06807439741715</c:v>
                </c:pt>
                <c:pt idx="2590">
                  <c:v>417.90974122347365</c:v>
                </c:pt>
                <c:pt idx="2591">
                  <c:v>415.02142437514999</c:v>
                </c:pt>
                <c:pt idx="2592">
                  <c:v>414.69405370777531</c:v>
                </c:pt>
                <c:pt idx="2593">
                  <c:v>416.87370888897578</c:v>
                </c:pt>
                <c:pt idx="2594">
                  <c:v>418.7371117231674</c:v>
                </c:pt>
                <c:pt idx="2595">
                  <c:v>423.11837020384695</c:v>
                </c:pt>
                <c:pt idx="2596">
                  <c:v>422.87705768013512</c:v>
                </c:pt>
                <c:pt idx="2597">
                  <c:v>423.49747744907216</c:v>
                </c:pt>
                <c:pt idx="2598">
                  <c:v>424.75954401607351</c:v>
                </c:pt>
                <c:pt idx="2599">
                  <c:v>427.90828431363008</c:v>
                </c:pt>
                <c:pt idx="2600">
                  <c:v>428.71078518178098</c:v>
                </c:pt>
                <c:pt idx="2601">
                  <c:v>434.69654924380848</c:v>
                </c:pt>
                <c:pt idx="2602">
                  <c:v>448.23410241287428</c:v>
                </c:pt>
                <c:pt idx="2603">
                  <c:v>440.79520937523392</c:v>
                </c:pt>
                <c:pt idx="2604">
                  <c:v>428.67597457081888</c:v>
                </c:pt>
                <c:pt idx="2605">
                  <c:v>422.16854025667897</c:v>
                </c:pt>
                <c:pt idx="2606">
                  <c:v>413.28771059463014</c:v>
                </c:pt>
                <c:pt idx="2607">
                  <c:v>413.01528294676189</c:v>
                </c:pt>
                <c:pt idx="2608">
                  <c:v>412.78869079547655</c:v>
                </c:pt>
                <c:pt idx="2609">
                  <c:v>413.03327619152424</c:v>
                </c:pt>
                <c:pt idx="2610">
                  <c:v>414.79231408230078</c:v>
                </c:pt>
                <c:pt idx="2611">
                  <c:v>415.73485165706103</c:v>
                </c:pt>
                <c:pt idx="2612">
                  <c:v>415.55768880392264</c:v>
                </c:pt>
                <c:pt idx="2613">
                  <c:v>415.89540338582503</c:v>
                </c:pt>
                <c:pt idx="2614">
                  <c:v>417.68214078722553</c:v>
                </c:pt>
                <c:pt idx="2615">
                  <c:v>419.1158609229704</c:v>
                </c:pt>
                <c:pt idx="2616">
                  <c:v>421.70138975993768</c:v>
                </c:pt>
                <c:pt idx="2617">
                  <c:v>421.68851214868727</c:v>
                </c:pt>
                <c:pt idx="2618">
                  <c:v>423.92210385541745</c:v>
                </c:pt>
                <c:pt idx="2619">
                  <c:v>425.69582168688783</c:v>
                </c:pt>
                <c:pt idx="2620">
                  <c:v>428.33092243571082</c:v>
                </c:pt>
                <c:pt idx="2621">
                  <c:v>436.75417736587974</c:v>
                </c:pt>
                <c:pt idx="2622">
                  <c:v>434.71739162705813</c:v>
                </c:pt>
                <c:pt idx="2623">
                  <c:v>423.86206503528751</c:v>
                </c:pt>
                <c:pt idx="2624">
                  <c:v>414.90371916786086</c:v>
                </c:pt>
                <c:pt idx="2625">
                  <c:v>411.33034897778975</c:v>
                </c:pt>
                <c:pt idx="2626">
                  <c:v>415.58837828450811</c:v>
                </c:pt>
                <c:pt idx="2627">
                  <c:v>414.2324552702093</c:v>
                </c:pt>
                <c:pt idx="2628">
                  <c:v>413.98841328894497</c:v>
                </c:pt>
                <c:pt idx="2629">
                  <c:v>413.8413603573743</c:v>
                </c:pt>
                <c:pt idx="2630">
                  <c:v>414.30426099328173</c:v>
                </c:pt>
                <c:pt idx="2631">
                  <c:v>414.12816951043106</c:v>
                </c:pt>
                <c:pt idx="2632">
                  <c:v>414.2942025121406</c:v>
                </c:pt>
                <c:pt idx="2633">
                  <c:v>418.12439440001322</c:v>
                </c:pt>
                <c:pt idx="2634">
                  <c:v>431.69118196610395</c:v>
                </c:pt>
                <c:pt idx="2635">
                  <c:v>448.29416129136445</c:v>
                </c:pt>
                <c:pt idx="2636">
                  <c:v>482.22021286380004</c:v>
                </c:pt>
                <c:pt idx="2637">
                  <c:v>497.7585969658486</c:v>
                </c:pt>
                <c:pt idx="2638">
                  <c:v>504.35511244201496</c:v>
                </c:pt>
                <c:pt idx="2639">
                  <c:v>487.06028819034134</c:v>
                </c:pt>
                <c:pt idx="2640">
                  <c:v>484.76481135569958</c:v>
                </c:pt>
                <c:pt idx="2641">
                  <c:v>477.05488253764088</c:v>
                </c:pt>
                <c:pt idx="2642">
                  <c:v>448.67457663756778</c:v>
                </c:pt>
                <c:pt idx="2643">
                  <c:v>437.85571793743009</c:v>
                </c:pt>
                <c:pt idx="2644">
                  <c:v>426.33665063853834</c:v>
                </c:pt>
                <c:pt idx="2645">
                  <c:v>418.07721502643977</c:v>
                </c:pt>
                <c:pt idx="2646">
                  <c:v>409.77986526241034</c:v>
                </c:pt>
                <c:pt idx="2647">
                  <c:v>409.62977622024897</c:v>
                </c:pt>
                <c:pt idx="2648">
                  <c:v>409.32139784532319</c:v>
                </c:pt>
                <c:pt idx="2649">
                  <c:v>409.24145984626085</c:v>
                </c:pt>
                <c:pt idx="2650">
                  <c:v>409.84967909549783</c:v>
                </c:pt>
                <c:pt idx="2651">
                  <c:v>409.93187938011528</c:v>
                </c:pt>
                <c:pt idx="2652">
                  <c:v>412.26345512912593</c:v>
                </c:pt>
                <c:pt idx="2653">
                  <c:v>415.31407707047788</c:v>
                </c:pt>
                <c:pt idx="2654">
                  <c:v>418.56152712840515</c:v>
                </c:pt>
                <c:pt idx="2655">
                  <c:v>420.41202011471779</c:v>
                </c:pt>
                <c:pt idx="2656">
                  <c:v>415.91602974488501</c:v>
                </c:pt>
                <c:pt idx="2657">
                  <c:v>417.15750778789453</c:v>
                </c:pt>
                <c:pt idx="2658">
                  <c:v>418.92635482535496</c:v>
                </c:pt>
                <c:pt idx="2659">
                  <c:v>421.95330003398385</c:v>
                </c:pt>
                <c:pt idx="2660">
                  <c:v>423.72773153725683</c:v>
                </c:pt>
                <c:pt idx="2661">
                  <c:v>430.82297080351242</c:v>
                </c:pt>
                <c:pt idx="2662">
                  <c:v>433.72762576386486</c:v>
                </c:pt>
                <c:pt idx="2663">
                  <c:v>435.05116472638542</c:v>
                </c:pt>
                <c:pt idx="2664">
                  <c:v>432.85186909628067</c:v>
                </c:pt>
                <c:pt idx="2665">
                  <c:v>426.89682688074248</c:v>
                </c:pt>
                <c:pt idx="2666">
                  <c:v>423.57068966128907</c:v>
                </c:pt>
                <c:pt idx="2667">
                  <c:v>420.98833679913753</c:v>
                </c:pt>
                <c:pt idx="2668">
                  <c:v>418.69553128059175</c:v>
                </c:pt>
                <c:pt idx="2669">
                  <c:v>418.46783959775121</c:v>
                </c:pt>
                <c:pt idx="2670">
                  <c:v>419.03006782606911</c:v>
                </c:pt>
                <c:pt idx="2671">
                  <c:v>421.98602368661005</c:v>
                </c:pt>
                <c:pt idx="2672">
                  <c:v>422.49912538199715</c:v>
                </c:pt>
                <c:pt idx="2673">
                  <c:v>422.50563851129277</c:v>
                </c:pt>
                <c:pt idx="2674">
                  <c:v>424.93654253659275</c:v>
                </c:pt>
                <c:pt idx="2675">
                  <c:v>424.45126879236994</c:v>
                </c:pt>
                <c:pt idx="2676">
                  <c:v>429.25094288732771</c:v>
                </c:pt>
                <c:pt idx="2677">
                  <c:v>442.54062768158894</c:v>
                </c:pt>
                <c:pt idx="2678">
                  <c:v>459.05217393402336</c:v>
                </c:pt>
                <c:pt idx="2679">
                  <c:v>457.80832170508307</c:v>
                </c:pt>
                <c:pt idx="2680">
                  <c:v>455.34459670037137</c:v>
                </c:pt>
                <c:pt idx="2681">
                  <c:v>450.76620922573159</c:v>
                </c:pt>
                <c:pt idx="2682">
                  <c:v>445.42509068180811</c:v>
                </c:pt>
                <c:pt idx="2683">
                  <c:v>438.91912613794364</c:v>
                </c:pt>
                <c:pt idx="2684">
                  <c:v>437.71753669210841</c:v>
                </c:pt>
                <c:pt idx="2685">
                  <c:v>434.34969411560837</c:v>
                </c:pt>
                <c:pt idx="2686">
                  <c:v>428.74187523205137</c:v>
                </c:pt>
                <c:pt idx="2687">
                  <c:v>419.71133644060825</c:v>
                </c:pt>
                <c:pt idx="2688">
                  <c:v>414.78636688759201</c:v>
                </c:pt>
                <c:pt idx="2689">
                  <c:v>417.22116162127321</c:v>
                </c:pt>
                <c:pt idx="2690">
                  <c:v>417.80327588955907</c:v>
                </c:pt>
                <c:pt idx="2691">
                  <c:v>424.31009803977167</c:v>
                </c:pt>
                <c:pt idx="2692">
                  <c:v>426.97017520631829</c:v>
                </c:pt>
                <c:pt idx="2693">
                  <c:v>433.77767014809302</c:v>
                </c:pt>
                <c:pt idx="2694">
                  <c:v>437.70705420269337</c:v>
                </c:pt>
                <c:pt idx="2695">
                  <c:v>422.77596735690975</c:v>
                </c:pt>
                <c:pt idx="2696">
                  <c:v>436.3818052123998</c:v>
                </c:pt>
                <c:pt idx="2697">
                  <c:v>432.16896973792501</c:v>
                </c:pt>
                <c:pt idx="2698">
                  <c:v>431.01366511227877</c:v>
                </c:pt>
                <c:pt idx="2699">
                  <c:v>430.88779217252971</c:v>
                </c:pt>
                <c:pt idx="2700">
                  <c:v>437.33293509020604</c:v>
                </c:pt>
                <c:pt idx="2701">
                  <c:v>459.62975615050334</c:v>
                </c:pt>
                <c:pt idx="2702">
                  <c:v>458.61771603281358</c:v>
                </c:pt>
                <c:pt idx="2703">
                  <c:v>448.38641382133619</c:v>
                </c:pt>
                <c:pt idx="2704">
                  <c:v>437.54467582454714</c:v>
                </c:pt>
                <c:pt idx="2705">
                  <c:v>434.09002064440244</c:v>
                </c:pt>
                <c:pt idx="2706">
                  <c:v>424.66496142923552</c:v>
                </c:pt>
                <c:pt idx="2707">
                  <c:v>422.90689398794046</c:v>
                </c:pt>
                <c:pt idx="2708">
                  <c:v>429.39593556697179</c:v>
                </c:pt>
                <c:pt idx="2709">
                  <c:v>431.18555127100444</c:v>
                </c:pt>
                <c:pt idx="2710">
                  <c:v>427.68971405620863</c:v>
                </c:pt>
                <c:pt idx="2711">
                  <c:v>438.88388677676215</c:v>
                </c:pt>
                <c:pt idx="2712">
                  <c:v>440.87670516261659</c:v>
                </c:pt>
                <c:pt idx="2713">
                  <c:v>451.47668963187721</c:v>
                </c:pt>
                <c:pt idx="2714">
                  <c:v>454.90430269484938</c:v>
                </c:pt>
                <c:pt idx="2715">
                  <c:v>444.37713945409354</c:v>
                </c:pt>
                <c:pt idx="2716">
                  <c:v>421.41775347284977</c:v>
                </c:pt>
                <c:pt idx="2717">
                  <c:v>424.17687933696436</c:v>
                </c:pt>
                <c:pt idx="2718">
                  <c:v>426.28678804148313</c:v>
                </c:pt>
                <c:pt idx="2719">
                  <c:v>429.5690701411649</c:v>
                </c:pt>
                <c:pt idx="2720">
                  <c:v>430.02342915434161</c:v>
                </c:pt>
                <c:pt idx="2721">
                  <c:v>435.14823577245409</c:v>
                </c:pt>
                <c:pt idx="2722">
                  <c:v>441.08657776790034</c:v>
                </c:pt>
                <c:pt idx="2723">
                  <c:v>440.28813302690219</c:v>
                </c:pt>
                <c:pt idx="2724">
                  <c:v>446.51209088503276</c:v>
                </c:pt>
                <c:pt idx="2725">
                  <c:v>443.45190952191791</c:v>
                </c:pt>
                <c:pt idx="2726">
                  <c:v>444.71275533715328</c:v>
                </c:pt>
                <c:pt idx="2727">
                  <c:v>430.81902958429015</c:v>
                </c:pt>
                <c:pt idx="2728">
                  <c:v>429.02914880500208</c:v>
                </c:pt>
                <c:pt idx="2729">
                  <c:v>422.87121448800241</c:v>
                </c:pt>
                <c:pt idx="2730">
                  <c:v>422.75237826774105</c:v>
                </c:pt>
                <c:pt idx="2731">
                  <c:v>429.25323259743033</c:v>
                </c:pt>
                <c:pt idx="2732">
                  <c:v>439.91898573972833</c:v>
                </c:pt>
                <c:pt idx="2733">
                  <c:v>452.5476105429978</c:v>
                </c:pt>
                <c:pt idx="2734">
                  <c:v>448.25479747039947</c:v>
                </c:pt>
                <c:pt idx="2735">
                  <c:v>442.11940599876903</c:v>
                </c:pt>
                <c:pt idx="2736">
                  <c:v>450.61287102463797</c:v>
                </c:pt>
                <c:pt idx="2737">
                  <c:v>453.53589837634865</c:v>
                </c:pt>
                <c:pt idx="2738">
                  <c:v>451.63758275226252</c:v>
                </c:pt>
                <c:pt idx="2739">
                  <c:v>448.75054060579816</c:v>
                </c:pt>
                <c:pt idx="2740">
                  <c:v>442.24156500920179</c:v>
                </c:pt>
                <c:pt idx="2741">
                  <c:v>440.42073514712439</c:v>
                </c:pt>
                <c:pt idx="2742">
                  <c:v>433.45471298417425</c:v>
                </c:pt>
                <c:pt idx="2743">
                  <c:v>426.63570157171642</c:v>
                </c:pt>
                <c:pt idx="2744">
                  <c:v>421.9169094295803</c:v>
                </c:pt>
                <c:pt idx="2745">
                  <c:v>421.87069972399496</c:v>
                </c:pt>
                <c:pt idx="2746">
                  <c:v>415.6529624356744</c:v>
                </c:pt>
                <c:pt idx="2747">
                  <c:v>415.14657995096104</c:v>
                </c:pt>
                <c:pt idx="2748">
                  <c:v>416.20998294003692</c:v>
                </c:pt>
                <c:pt idx="2749">
                  <c:v>415.90078056386778</c:v>
                </c:pt>
                <c:pt idx="2750">
                  <c:v>415.4372527491488</c:v>
                </c:pt>
                <c:pt idx="2751">
                  <c:v>415.29685483463311</c:v>
                </c:pt>
                <c:pt idx="2752">
                  <c:v>416.10058010037051</c:v>
                </c:pt>
                <c:pt idx="2753">
                  <c:v>416.49253566709126</c:v>
                </c:pt>
                <c:pt idx="2754">
                  <c:v>415.54504359877228</c:v>
                </c:pt>
                <c:pt idx="2755">
                  <c:v>415.81049178144752</c:v>
                </c:pt>
                <c:pt idx="2756">
                  <c:v>415.58454712008427</c:v>
                </c:pt>
                <c:pt idx="2757">
                  <c:v>415.71691416685286</c:v>
                </c:pt>
                <c:pt idx="2758">
                  <c:v>415.89721043673131</c:v>
                </c:pt>
                <c:pt idx="2759">
                  <c:v>415.65780785638748</c:v>
                </c:pt>
                <c:pt idx="2760">
                  <c:v>417.93905401809542</c:v>
                </c:pt>
                <c:pt idx="2761">
                  <c:v>420.49332845840485</c:v>
                </c:pt>
                <c:pt idx="2762">
                  <c:v>420.21454214911131</c:v>
                </c:pt>
                <c:pt idx="2763">
                  <c:v>417.37465473874363</c:v>
                </c:pt>
                <c:pt idx="2764">
                  <c:v>416.77309876219448</c:v>
                </c:pt>
                <c:pt idx="2765">
                  <c:v>414.95128484193094</c:v>
                </c:pt>
                <c:pt idx="2766">
                  <c:v>413.02977048491596</c:v>
                </c:pt>
                <c:pt idx="2767">
                  <c:v>412.18582571748948</c:v>
                </c:pt>
                <c:pt idx="2768">
                  <c:v>412.24485956378788</c:v>
                </c:pt>
                <c:pt idx="2769">
                  <c:v>412.50945176009799</c:v>
                </c:pt>
                <c:pt idx="2770">
                  <c:v>413.00247805199996</c:v>
                </c:pt>
                <c:pt idx="2771">
                  <c:v>412.69536327793406</c:v>
                </c:pt>
                <c:pt idx="2772">
                  <c:v>414.08118621148736</c:v>
                </c:pt>
                <c:pt idx="2773">
                  <c:v>415.45945935147114</c:v>
                </c:pt>
                <c:pt idx="2774">
                  <c:v>417.17026012202416</c:v>
                </c:pt>
                <c:pt idx="2775">
                  <c:v>417.13836830167992</c:v>
                </c:pt>
                <c:pt idx="2776">
                  <c:v>417.00121195578782</c:v>
                </c:pt>
                <c:pt idx="2777">
                  <c:v>418.98981183582652</c:v>
                </c:pt>
                <c:pt idx="2778">
                  <c:v>419.81436091872837</c:v>
                </c:pt>
                <c:pt idx="2779">
                  <c:v>421.85266075326263</c:v>
                </c:pt>
                <c:pt idx="2780">
                  <c:v>422.90218630899386</c:v>
                </c:pt>
                <c:pt idx="2781">
                  <c:v>419.43445527208411</c:v>
                </c:pt>
                <c:pt idx="2782">
                  <c:v>417.7252454993955</c:v>
                </c:pt>
                <c:pt idx="2783">
                  <c:v>415.02362310580895</c:v>
                </c:pt>
                <c:pt idx="2784">
                  <c:v>412.22892623694679</c:v>
                </c:pt>
                <c:pt idx="2785">
                  <c:v>411.95705457484036</c:v>
                </c:pt>
                <c:pt idx="2786">
                  <c:v>411.77904930397568</c:v>
                </c:pt>
                <c:pt idx="2787">
                  <c:v>411.35288326957686</c:v>
                </c:pt>
                <c:pt idx="2788">
                  <c:v>410.99765499500745</c:v>
                </c:pt>
                <c:pt idx="2789">
                  <c:v>410.63947142408011</c:v>
                </c:pt>
                <c:pt idx="2790">
                  <c:v>410.61697908719458</c:v>
                </c:pt>
                <c:pt idx="2791">
                  <c:v>410.94729001924969</c:v>
                </c:pt>
                <c:pt idx="2792">
                  <c:v>412.49426400518416</c:v>
                </c:pt>
                <c:pt idx="2793">
                  <c:v>414.11168779043925</c:v>
                </c:pt>
                <c:pt idx="2794">
                  <c:v>414.95964475777208</c:v>
                </c:pt>
                <c:pt idx="2795">
                  <c:v>414.82918614424858</c:v>
                </c:pt>
                <c:pt idx="2796">
                  <c:v>416.06091501413329</c:v>
                </c:pt>
                <c:pt idx="2797">
                  <c:v>418.26419285701303</c:v>
                </c:pt>
                <c:pt idx="2798">
                  <c:v>419.31595421885459</c:v>
                </c:pt>
                <c:pt idx="2799">
                  <c:v>420.3154812876121</c:v>
                </c:pt>
                <c:pt idx="2800">
                  <c:v>421.18798413118486</c:v>
                </c:pt>
                <c:pt idx="2801">
                  <c:v>417.49847622412199</c:v>
                </c:pt>
                <c:pt idx="2802">
                  <c:v>415.42175816368092</c:v>
                </c:pt>
                <c:pt idx="2803">
                  <c:v>413.65622040459988</c:v>
                </c:pt>
                <c:pt idx="2804">
                  <c:v>413.38047917809132</c:v>
                </c:pt>
                <c:pt idx="2805">
                  <c:v>412.13108721980609</c:v>
                </c:pt>
                <c:pt idx="2806">
                  <c:v>412.03784234695974</c:v>
                </c:pt>
                <c:pt idx="2807">
                  <c:v>413.19967766223613</c:v>
                </c:pt>
                <c:pt idx="2808">
                  <c:v>412.40722400720966</c:v>
                </c:pt>
                <c:pt idx="2809">
                  <c:v>412.40209042269089</c:v>
                </c:pt>
                <c:pt idx="2810">
                  <c:v>412.14624409792498</c:v>
                </c:pt>
                <c:pt idx="2811">
                  <c:v>412.8195823659342</c:v>
                </c:pt>
                <c:pt idx="2812">
                  <c:v>414.85822572532726</c:v>
                </c:pt>
                <c:pt idx="2813">
                  <c:v>420.39494959701182</c:v>
                </c:pt>
                <c:pt idx="2814">
                  <c:v>427.41718750041503</c:v>
                </c:pt>
                <c:pt idx="2815">
                  <c:v>434.67908791502015</c:v>
                </c:pt>
                <c:pt idx="2816">
                  <c:v>443.21761688766628</c:v>
                </c:pt>
                <c:pt idx="2817">
                  <c:v>440.83705840442627</c:v>
                </c:pt>
                <c:pt idx="2818">
                  <c:v>446.11214744110328</c:v>
                </c:pt>
                <c:pt idx="2819">
                  <c:v>450.09692618036257</c:v>
                </c:pt>
                <c:pt idx="2820">
                  <c:v>447.13796426445407</c:v>
                </c:pt>
                <c:pt idx="2821">
                  <c:v>426.37497260150377</c:v>
                </c:pt>
                <c:pt idx="2822">
                  <c:v>421.325432946749</c:v>
                </c:pt>
                <c:pt idx="2823">
                  <c:v>415.26941520938072</c:v>
                </c:pt>
                <c:pt idx="2824">
                  <c:v>415.43946078255368</c:v>
                </c:pt>
                <c:pt idx="2825">
                  <c:v>415.79603453222319</c:v>
                </c:pt>
                <c:pt idx="2826">
                  <c:v>415.51271260564681</c:v>
                </c:pt>
                <c:pt idx="2827">
                  <c:v>413.29367844915106</c:v>
                </c:pt>
                <c:pt idx="2828">
                  <c:v>424.80869700343675</c:v>
                </c:pt>
                <c:pt idx="2829">
                  <c:v>431.82511753504986</c:v>
                </c:pt>
                <c:pt idx="2830">
                  <c:v>441.33169546940081</c:v>
                </c:pt>
                <c:pt idx="2831">
                  <c:v>461.45756673875246</c:v>
                </c:pt>
                <c:pt idx="2832">
                  <c:v>450.92423054316816</c:v>
                </c:pt>
                <c:pt idx="2833">
                  <c:v>439.99154740133264</c:v>
                </c:pt>
                <c:pt idx="2834">
                  <c:v>454.05207083258034</c:v>
                </c:pt>
                <c:pt idx="2835">
                  <c:v>448.78004664364261</c:v>
                </c:pt>
                <c:pt idx="2836">
                  <c:v>449.01817407482071</c:v>
                </c:pt>
                <c:pt idx="2837">
                  <c:v>441.20713815217522</c:v>
                </c:pt>
                <c:pt idx="2838">
                  <c:v>438.85536476532872</c:v>
                </c:pt>
                <c:pt idx="2839">
                  <c:v>432.1141541952349</c:v>
                </c:pt>
                <c:pt idx="2840">
                  <c:v>432.37524156623465</c:v>
                </c:pt>
                <c:pt idx="2841">
                  <c:v>431.72457306324344</c:v>
                </c:pt>
                <c:pt idx="2842">
                  <c:v>429.56144118570734</c:v>
                </c:pt>
                <c:pt idx="2843">
                  <c:v>430.39048428218246</c:v>
                </c:pt>
                <c:pt idx="2844">
                  <c:v>432.12394454564497</c:v>
                </c:pt>
                <c:pt idx="2845">
                  <c:v>431.9418549437458</c:v>
                </c:pt>
                <c:pt idx="2846">
                  <c:v>435.43178964835209</c:v>
                </c:pt>
                <c:pt idx="2847">
                  <c:v>431.01316562116159</c:v>
                </c:pt>
                <c:pt idx="2848">
                  <c:v>415.01398537393851</c:v>
                </c:pt>
                <c:pt idx="2849">
                  <c:v>418.32425385834586</c:v>
                </c:pt>
                <c:pt idx="2850">
                  <c:v>421.30169405110814</c:v>
                </c:pt>
                <c:pt idx="2851">
                  <c:v>427.11222593727115</c:v>
                </c:pt>
                <c:pt idx="2852">
                  <c:v>421.48217542348755</c:v>
                </c:pt>
                <c:pt idx="2853">
                  <c:v>423.6114327995017</c:v>
                </c:pt>
                <c:pt idx="2854">
                  <c:v>426.46265149790406</c:v>
                </c:pt>
                <c:pt idx="2855">
                  <c:v>422.74640574332346</c:v>
                </c:pt>
                <c:pt idx="2856">
                  <c:v>428.88599920499991</c:v>
                </c:pt>
                <c:pt idx="2857">
                  <c:v>436.05126821184768</c:v>
                </c:pt>
                <c:pt idx="2858">
                  <c:v>440.25512875785529</c:v>
                </c:pt>
                <c:pt idx="2859">
                  <c:v>422.45899562912081</c:v>
                </c:pt>
                <c:pt idx="2860">
                  <c:v>420.45016603784092</c:v>
                </c:pt>
                <c:pt idx="2861">
                  <c:v>418.52490346141002</c:v>
                </c:pt>
                <c:pt idx="2862">
                  <c:v>417.82662116305801</c:v>
                </c:pt>
                <c:pt idx="2863">
                  <c:v>417.0173829843427</c:v>
                </c:pt>
                <c:pt idx="2864">
                  <c:v>414.8573041007723</c:v>
                </c:pt>
                <c:pt idx="2865">
                  <c:v>415.54588351135942</c:v>
                </c:pt>
                <c:pt idx="2866">
                  <c:v>416.34895934555266</c:v>
                </c:pt>
                <c:pt idx="2867">
                  <c:v>416.59606274806748</c:v>
                </c:pt>
                <c:pt idx="2868">
                  <c:v>428.45848360754655</c:v>
                </c:pt>
                <c:pt idx="2869">
                  <c:v>431.63235659388113</c:v>
                </c:pt>
                <c:pt idx="2870">
                  <c:v>435.9268741924713</c:v>
                </c:pt>
                <c:pt idx="2871">
                  <c:v>460.33383666712268</c:v>
                </c:pt>
                <c:pt idx="2872">
                  <c:v>459.39264720799122</c:v>
                </c:pt>
                <c:pt idx="2873">
                  <c:v>484.74262961005928</c:v>
                </c:pt>
                <c:pt idx="2874">
                  <c:v>478.93039698491714</c:v>
                </c:pt>
                <c:pt idx="2875">
                  <c:v>471.60919613046383</c:v>
                </c:pt>
                <c:pt idx="2876">
                  <c:v>486.73161185055642</c:v>
                </c:pt>
                <c:pt idx="2877">
                  <c:v>473.98643462843546</c:v>
                </c:pt>
                <c:pt idx="2878">
                  <c:v>466.01527436071325</c:v>
                </c:pt>
                <c:pt idx="2879">
                  <c:v>448.18814731346333</c:v>
                </c:pt>
                <c:pt idx="2880">
                  <c:v>435.76466013637071</c:v>
                </c:pt>
                <c:pt idx="2881">
                  <c:v>424.08779693566333</c:v>
                </c:pt>
                <c:pt idx="2882">
                  <c:v>417.22296124266285</c:v>
                </c:pt>
                <c:pt idx="2883">
                  <c:v>413.23561567285998</c:v>
                </c:pt>
                <c:pt idx="2884">
                  <c:v>415.29577278860876</c:v>
                </c:pt>
                <c:pt idx="2885">
                  <c:v>413.10834111780719</c:v>
                </c:pt>
                <c:pt idx="2886">
                  <c:v>411.86495522420472</c:v>
                </c:pt>
                <c:pt idx="2887">
                  <c:v>418.36950845733742</c:v>
                </c:pt>
                <c:pt idx="2888">
                  <c:v>437.95387388503531</c:v>
                </c:pt>
                <c:pt idx="2889">
                  <c:v>446.26303099455203</c:v>
                </c:pt>
                <c:pt idx="2890">
                  <c:v>456.35568592427722</c:v>
                </c:pt>
                <c:pt idx="2891">
                  <c:v>461.71917650371176</c:v>
                </c:pt>
                <c:pt idx="2892">
                  <c:v>457.71988086336114</c:v>
                </c:pt>
                <c:pt idx="2893">
                  <c:v>451.5103654477727</c:v>
                </c:pt>
                <c:pt idx="2894">
                  <c:v>456.05921564759183</c:v>
                </c:pt>
                <c:pt idx="2895">
                  <c:v>456.37213855369782</c:v>
                </c:pt>
                <c:pt idx="2896">
                  <c:v>451.05317588753854</c:v>
                </c:pt>
                <c:pt idx="2897">
                  <c:v>444.0502422598305</c:v>
                </c:pt>
                <c:pt idx="2898">
                  <c:v>434.89779688533213</c:v>
                </c:pt>
                <c:pt idx="2899">
                  <c:v>427.0698077617833</c:v>
                </c:pt>
                <c:pt idx="2900">
                  <c:v>419.37857818286614</c:v>
                </c:pt>
                <c:pt idx="2901">
                  <c:v>414.69365944330889</c:v>
                </c:pt>
                <c:pt idx="2902">
                  <c:v>412.71967796769638</c:v>
                </c:pt>
                <c:pt idx="2903">
                  <c:v>410.67893363365471</c:v>
                </c:pt>
                <c:pt idx="2904">
                  <c:v>414.01142881358294</c:v>
                </c:pt>
                <c:pt idx="2905">
                  <c:v>417.50556948083954</c:v>
                </c:pt>
                <c:pt idx="2906">
                  <c:v>419.40515521079823</c:v>
                </c:pt>
                <c:pt idx="2907">
                  <c:v>422.56118884463172</c:v>
                </c:pt>
                <c:pt idx="2908">
                  <c:v>431.88201669766113</c:v>
                </c:pt>
                <c:pt idx="2909">
                  <c:v>422.52204606597525</c:v>
                </c:pt>
                <c:pt idx="2910">
                  <c:v>425.69436958100636</c:v>
                </c:pt>
                <c:pt idx="2911">
                  <c:v>428.8408582737228</c:v>
                </c:pt>
                <c:pt idx="2912">
                  <c:v>424.26159574907308</c:v>
                </c:pt>
                <c:pt idx="2913">
                  <c:v>429.64091568193919</c:v>
                </c:pt>
                <c:pt idx="2914">
                  <c:v>426.57705033071488</c:v>
                </c:pt>
                <c:pt idx="2915">
                  <c:v>429.01904440953814</c:v>
                </c:pt>
                <c:pt idx="2916">
                  <c:v>429.51692607979732</c:v>
                </c:pt>
                <c:pt idx="2917">
                  <c:v>432.19130965815657</c:v>
                </c:pt>
                <c:pt idx="2918">
                  <c:v>423.7394400179428</c:v>
                </c:pt>
                <c:pt idx="2919">
                  <c:v>418.46533520824937</c:v>
                </c:pt>
                <c:pt idx="2920">
                  <c:v>415.9310996896146</c:v>
                </c:pt>
                <c:pt idx="2921">
                  <c:v>415.58133781689043</c:v>
                </c:pt>
                <c:pt idx="2922">
                  <c:v>419.9766408127204</c:v>
                </c:pt>
                <c:pt idx="2923">
                  <c:v>423.86214955313312</c:v>
                </c:pt>
                <c:pt idx="2924">
                  <c:v>422.191384601084</c:v>
                </c:pt>
                <c:pt idx="2925">
                  <c:v>422.0931642184317</c:v>
                </c:pt>
                <c:pt idx="2926">
                  <c:v>423.43220412510567</c:v>
                </c:pt>
                <c:pt idx="2927">
                  <c:v>426.40654853481578</c:v>
                </c:pt>
                <c:pt idx="2928">
                  <c:v>434.85028065474006</c:v>
                </c:pt>
                <c:pt idx="2929">
                  <c:v>433.67934211072145</c:v>
                </c:pt>
                <c:pt idx="2930">
                  <c:v>427.67333488040538</c:v>
                </c:pt>
                <c:pt idx="2931">
                  <c:v>423.63554532484039</c:v>
                </c:pt>
                <c:pt idx="2932">
                  <c:v>425.02823794875479</c:v>
                </c:pt>
                <c:pt idx="2933">
                  <c:v>423.23647740330193</c:v>
                </c:pt>
                <c:pt idx="2934">
                  <c:v>422.83357057118496</c:v>
                </c:pt>
                <c:pt idx="2935">
                  <c:v>423.9187191964794</c:v>
                </c:pt>
                <c:pt idx="2936">
                  <c:v>419.78675441878858</c:v>
                </c:pt>
                <c:pt idx="2937">
                  <c:v>422.12839751579924</c:v>
                </c:pt>
                <c:pt idx="2938">
                  <c:v>417.99596404353491</c:v>
                </c:pt>
                <c:pt idx="2939">
                  <c:v>418.41257311095518</c:v>
                </c:pt>
                <c:pt idx="2940">
                  <c:v>416.06057777676136</c:v>
                </c:pt>
                <c:pt idx="2941">
                  <c:v>413.79307908644233</c:v>
                </c:pt>
                <c:pt idx="2942">
                  <c:v>413.82421490126848</c:v>
                </c:pt>
                <c:pt idx="2943">
                  <c:v>412.71862429602652</c:v>
                </c:pt>
                <c:pt idx="2944">
                  <c:v>414.58044894744597</c:v>
                </c:pt>
                <c:pt idx="2945">
                  <c:v>412.74869529314537</c:v>
                </c:pt>
                <c:pt idx="2946">
                  <c:v>411.92425284157184</c:v>
                </c:pt>
                <c:pt idx="2947">
                  <c:v>411.30853930231729</c:v>
                </c:pt>
                <c:pt idx="2948">
                  <c:v>413.04480586272996</c:v>
                </c:pt>
                <c:pt idx="2949">
                  <c:v>413.58137183327432</c:v>
                </c:pt>
                <c:pt idx="2950">
                  <c:v>413.27432251322449</c:v>
                </c:pt>
                <c:pt idx="2951">
                  <c:v>414.12856463548269</c:v>
                </c:pt>
                <c:pt idx="2952">
                  <c:v>415.51499913233135</c:v>
                </c:pt>
                <c:pt idx="2953">
                  <c:v>418.88424278464015</c:v>
                </c:pt>
                <c:pt idx="2954">
                  <c:v>425.47858208637666</c:v>
                </c:pt>
                <c:pt idx="2955">
                  <c:v>424.06296354005559</c:v>
                </c:pt>
                <c:pt idx="2956">
                  <c:v>420.07085828752571</c:v>
                </c:pt>
                <c:pt idx="2957">
                  <c:v>414.74014054462111</c:v>
                </c:pt>
                <c:pt idx="2958">
                  <c:v>409.09499453747316</c:v>
                </c:pt>
                <c:pt idx="2959">
                  <c:v>407.61952260938745</c:v>
                </c:pt>
                <c:pt idx="2960">
                  <c:v>407.00851631851242</c:v>
                </c:pt>
                <c:pt idx="2961">
                  <c:v>406.96193139831826</c:v>
                </c:pt>
                <c:pt idx="2962">
                  <c:v>407.78855480646695</c:v>
                </c:pt>
                <c:pt idx="2963">
                  <c:v>409.9941814735796</c:v>
                </c:pt>
                <c:pt idx="2964">
                  <c:v>409.68074958749759</c:v>
                </c:pt>
                <c:pt idx="2965">
                  <c:v>409.06184440919827</c:v>
                </c:pt>
                <c:pt idx="2966">
                  <c:v>409.22844800366261</c:v>
                </c:pt>
                <c:pt idx="2967">
                  <c:v>411.03047701959429</c:v>
                </c:pt>
                <c:pt idx="2968">
                  <c:v>413.8691173492814</c:v>
                </c:pt>
                <c:pt idx="2969">
                  <c:v>415.04572761328666</c:v>
                </c:pt>
                <c:pt idx="2970">
                  <c:v>418.11796635782275</c:v>
                </c:pt>
                <c:pt idx="2971">
                  <c:v>418.39296583871231</c:v>
                </c:pt>
                <c:pt idx="2972">
                  <c:v>418.80832891532572</c:v>
                </c:pt>
                <c:pt idx="2973">
                  <c:v>422.27582388461155</c:v>
                </c:pt>
                <c:pt idx="2974">
                  <c:v>424.86227422150262</c:v>
                </c:pt>
                <c:pt idx="2975">
                  <c:v>427.66736472770998</c:v>
                </c:pt>
                <c:pt idx="2976">
                  <c:v>419.99734638485478</c:v>
                </c:pt>
                <c:pt idx="2977">
                  <c:v>415.53706462518852</c:v>
                </c:pt>
                <c:pt idx="2978">
                  <c:v>410.82081881652533</c:v>
                </c:pt>
                <c:pt idx="2979">
                  <c:v>409.15228414042969</c:v>
                </c:pt>
                <c:pt idx="2980">
                  <c:v>408.93955088728529</c:v>
                </c:pt>
                <c:pt idx="2981">
                  <c:v>408.69606555172373</c:v>
                </c:pt>
                <c:pt idx="2982">
                  <c:v>408.77710088748614</c:v>
                </c:pt>
                <c:pt idx="2983">
                  <c:v>409.69182768646482</c:v>
                </c:pt>
                <c:pt idx="2984">
                  <c:v>411.41991263731848</c:v>
                </c:pt>
                <c:pt idx="2985">
                  <c:v>412.56117415172366</c:v>
                </c:pt>
                <c:pt idx="2986">
                  <c:v>416.44328174194891</c:v>
                </c:pt>
                <c:pt idx="2987">
                  <c:v>419.47383283029939</c:v>
                </c:pt>
                <c:pt idx="2988">
                  <c:v>418.99118821927976</c:v>
                </c:pt>
                <c:pt idx="2989">
                  <c:v>420.70117728500458</c:v>
                </c:pt>
                <c:pt idx="2990">
                  <c:v>417.15913662605573</c:v>
                </c:pt>
                <c:pt idx="2991">
                  <c:v>415.25591082691619</c:v>
                </c:pt>
                <c:pt idx="2992">
                  <c:v>417.65423422853195</c:v>
                </c:pt>
                <c:pt idx="2993">
                  <c:v>424.85523480370313</c:v>
                </c:pt>
                <c:pt idx="2994">
                  <c:v>428.79589087381351</c:v>
                </c:pt>
                <c:pt idx="2995">
                  <c:v>428.11095986313029</c:v>
                </c:pt>
                <c:pt idx="2996">
                  <c:v>421.88756094301624</c:v>
                </c:pt>
                <c:pt idx="2997">
                  <c:v>419.08259884720462</c:v>
                </c:pt>
                <c:pt idx="2998">
                  <c:v>411.34089975663375</c:v>
                </c:pt>
                <c:pt idx="2999">
                  <c:v>410.51585774785394</c:v>
                </c:pt>
                <c:pt idx="3000">
                  <c:v>411.11717488718159</c:v>
                </c:pt>
                <c:pt idx="3001">
                  <c:v>408.94914893374266</c:v>
                </c:pt>
                <c:pt idx="3002">
                  <c:v>408.17890773800099</c:v>
                </c:pt>
                <c:pt idx="3003">
                  <c:v>408.01825071558437</c:v>
                </c:pt>
                <c:pt idx="3004">
                  <c:v>408.27137797500438</c:v>
                </c:pt>
                <c:pt idx="3005">
                  <c:v>412.44687649258663</c:v>
                </c:pt>
                <c:pt idx="3006">
                  <c:v>416.01180810441468</c:v>
                </c:pt>
                <c:pt idx="3007">
                  <c:v>419.77192776276911</c:v>
                </c:pt>
                <c:pt idx="3008">
                  <c:v>416.68588745909534</c:v>
                </c:pt>
                <c:pt idx="3009">
                  <c:v>419.23911297356358</c:v>
                </c:pt>
                <c:pt idx="3010">
                  <c:v>414.72725344736853</c:v>
                </c:pt>
                <c:pt idx="3011">
                  <c:v>412.30494916940853</c:v>
                </c:pt>
                <c:pt idx="3012">
                  <c:v>412.68986306695393</c:v>
                </c:pt>
                <c:pt idx="3013">
                  <c:v>410.53569347320934</c:v>
                </c:pt>
                <c:pt idx="3014">
                  <c:v>411.63423896935711</c:v>
                </c:pt>
                <c:pt idx="3015">
                  <c:v>413.50043014651584</c:v>
                </c:pt>
                <c:pt idx="3016">
                  <c:v>411.64235129044539</c:v>
                </c:pt>
                <c:pt idx="3017">
                  <c:v>412.05750232831491</c:v>
                </c:pt>
                <c:pt idx="3018">
                  <c:v>409.12854159842846</c:v>
                </c:pt>
                <c:pt idx="3019">
                  <c:v>409.5803979360748</c:v>
                </c:pt>
                <c:pt idx="3020">
                  <c:v>412.37815826920666</c:v>
                </c:pt>
                <c:pt idx="3021">
                  <c:v>413.66472226941522</c:v>
                </c:pt>
                <c:pt idx="3022">
                  <c:v>416.84700183429914</c:v>
                </c:pt>
                <c:pt idx="3023">
                  <c:v>424.05990986582742</c:v>
                </c:pt>
                <c:pt idx="3024">
                  <c:v>426.22674224356604</c:v>
                </c:pt>
                <c:pt idx="3025">
                  <c:v>424.16724411979976</c:v>
                </c:pt>
                <c:pt idx="3026">
                  <c:v>413.52477425833126</c:v>
                </c:pt>
                <c:pt idx="3027">
                  <c:v>415.97587686511247</c:v>
                </c:pt>
                <c:pt idx="3028">
                  <c:v>417.44579389218052</c:v>
                </c:pt>
                <c:pt idx="3029">
                  <c:v>415.49827076011394</c:v>
                </c:pt>
                <c:pt idx="3030">
                  <c:v>417.46134584828144</c:v>
                </c:pt>
                <c:pt idx="3031">
                  <c:v>418.9760298117348</c:v>
                </c:pt>
                <c:pt idx="3032">
                  <c:v>418.88771243538901</c:v>
                </c:pt>
                <c:pt idx="3033">
                  <c:v>419.49979906408316</c:v>
                </c:pt>
                <c:pt idx="3034">
                  <c:v>421.27000391391567</c:v>
                </c:pt>
                <c:pt idx="3035">
                  <c:v>422.01287499514626</c:v>
                </c:pt>
                <c:pt idx="3036">
                  <c:v>418.85808854677646</c:v>
                </c:pt>
                <c:pt idx="3037">
                  <c:v>420.39344853075227</c:v>
                </c:pt>
                <c:pt idx="3038">
                  <c:v>412.64960194082886</c:v>
                </c:pt>
                <c:pt idx="3039">
                  <c:v>411.02175557682762</c:v>
                </c:pt>
                <c:pt idx="3040">
                  <c:v>411.62947909539054</c:v>
                </c:pt>
                <c:pt idx="3041">
                  <c:v>410.50697657691279</c:v>
                </c:pt>
                <c:pt idx="3042">
                  <c:v>410.91273529168791</c:v>
                </c:pt>
                <c:pt idx="3043">
                  <c:v>411.37266666675566</c:v>
                </c:pt>
                <c:pt idx="3044">
                  <c:v>410.75817438523154</c:v>
                </c:pt>
                <c:pt idx="3045">
                  <c:v>411.93462882269336</c:v>
                </c:pt>
                <c:pt idx="3046">
                  <c:v>412.52960598457122</c:v>
                </c:pt>
                <c:pt idx="3047">
                  <c:v>413.20878382580247</c:v>
                </c:pt>
                <c:pt idx="3048">
                  <c:v>415.60381798666327</c:v>
                </c:pt>
                <c:pt idx="3049">
                  <c:v>417.75988263296222</c:v>
                </c:pt>
                <c:pt idx="3050">
                  <c:v>418.06906987082414</c:v>
                </c:pt>
                <c:pt idx="3051">
                  <c:v>419.62145664760203</c:v>
                </c:pt>
                <c:pt idx="3052">
                  <c:v>421.10048267960548</c:v>
                </c:pt>
                <c:pt idx="3053">
                  <c:v>429.3934392584934</c:v>
                </c:pt>
                <c:pt idx="3054">
                  <c:v>428.97493570777522</c:v>
                </c:pt>
                <c:pt idx="3055">
                  <c:v>425.58751326005279</c:v>
                </c:pt>
                <c:pt idx="3056">
                  <c:v>419.4565681143622</c:v>
                </c:pt>
                <c:pt idx="3057">
                  <c:v>414.74901122208837</c:v>
                </c:pt>
                <c:pt idx="3058">
                  <c:v>408.94124143525937</c:v>
                </c:pt>
                <c:pt idx="3059">
                  <c:v>408.13780333156103</c:v>
                </c:pt>
                <c:pt idx="3060">
                  <c:v>407.95344369718606</c:v>
                </c:pt>
                <c:pt idx="3061">
                  <c:v>407.09790968144284</c:v>
                </c:pt>
                <c:pt idx="3062">
                  <c:v>406.47703298104096</c:v>
                </c:pt>
                <c:pt idx="3063">
                  <c:v>413.12792437809617</c:v>
                </c:pt>
                <c:pt idx="3064">
                  <c:v>413.68868233208298</c:v>
                </c:pt>
                <c:pt idx="3065">
                  <c:v>417.10147075238058</c:v>
                </c:pt>
                <c:pt idx="3066">
                  <c:v>414.77551777008688</c:v>
                </c:pt>
                <c:pt idx="3067">
                  <c:v>416.83364338492066</c:v>
                </c:pt>
                <c:pt idx="3068">
                  <c:v>423.31438940691652</c:v>
                </c:pt>
                <c:pt idx="3069">
                  <c:v>429.1506344730077</c:v>
                </c:pt>
                <c:pt idx="3070">
                  <c:v>433.61612244453931</c:v>
                </c:pt>
                <c:pt idx="3071">
                  <c:v>443.03649281453966</c:v>
                </c:pt>
                <c:pt idx="3072">
                  <c:v>449.21844140263738</c:v>
                </c:pt>
                <c:pt idx="3073">
                  <c:v>444.16877910841305</c:v>
                </c:pt>
                <c:pt idx="3074">
                  <c:v>435.45913023008944</c:v>
                </c:pt>
                <c:pt idx="3075">
                  <c:v>423.11181447366204</c:v>
                </c:pt>
                <c:pt idx="3076">
                  <c:v>410.72942094960933</c:v>
                </c:pt>
                <c:pt idx="3077">
                  <c:v>405.00190925994718</c:v>
                </c:pt>
                <c:pt idx="3078">
                  <c:v>403.95198486254901</c:v>
                </c:pt>
                <c:pt idx="3079">
                  <c:v>413.61912987760633</c:v>
                </c:pt>
                <c:pt idx="3080">
                  <c:v>413.97008531952139</c:v>
                </c:pt>
                <c:pt idx="3081">
                  <c:v>410.22338158337794</c:v>
                </c:pt>
                <c:pt idx="3082">
                  <c:v>405.4759412845674</c:v>
                </c:pt>
                <c:pt idx="3083">
                  <c:v>404.61261496753855</c:v>
                </c:pt>
                <c:pt idx="3084">
                  <c:v>405.88650735600919</c:v>
                </c:pt>
                <c:pt idx="3085">
                  <c:v>408.15399654078209</c:v>
                </c:pt>
                <c:pt idx="3086">
                  <c:v>417.46384557854208</c:v>
                </c:pt>
                <c:pt idx="3087">
                  <c:v>419.69711327916644</c:v>
                </c:pt>
                <c:pt idx="3088">
                  <c:v>420.03783337848483</c:v>
                </c:pt>
                <c:pt idx="3089">
                  <c:v>416.202457580545</c:v>
                </c:pt>
                <c:pt idx="3090">
                  <c:v>415.77277198642975</c:v>
                </c:pt>
                <c:pt idx="3091">
                  <c:v>421.34405184544971</c:v>
                </c:pt>
                <c:pt idx="3092">
                  <c:v>415.73181307693966</c:v>
                </c:pt>
                <c:pt idx="3093">
                  <c:v>410.40287289703031</c:v>
                </c:pt>
                <c:pt idx="3094">
                  <c:v>412.65122056023637</c:v>
                </c:pt>
                <c:pt idx="3095">
                  <c:v>416.1528173715738</c:v>
                </c:pt>
                <c:pt idx="3096">
                  <c:v>423.28358035955489</c:v>
                </c:pt>
                <c:pt idx="3097">
                  <c:v>421.43687571454785</c:v>
                </c:pt>
                <c:pt idx="3098">
                  <c:v>423.22501667130479</c:v>
                </c:pt>
                <c:pt idx="3099">
                  <c:v>419.36818654727313</c:v>
                </c:pt>
                <c:pt idx="3100">
                  <c:v>416.40009793820616</c:v>
                </c:pt>
                <c:pt idx="3101">
                  <c:v>414.18590580540251</c:v>
                </c:pt>
                <c:pt idx="3102">
                  <c:v>411.80332865196311</c:v>
                </c:pt>
                <c:pt idx="3103">
                  <c:v>410.00689081397599</c:v>
                </c:pt>
                <c:pt idx="3104">
                  <c:v>408.62485173036362</c:v>
                </c:pt>
                <c:pt idx="3105">
                  <c:v>406.86879385055391</c:v>
                </c:pt>
                <c:pt idx="3106">
                  <c:v>404.52567452645934</c:v>
                </c:pt>
                <c:pt idx="3107">
                  <c:v>405.02946289841026</c:v>
                </c:pt>
                <c:pt idx="3108">
                  <c:v>409.28255412433163</c:v>
                </c:pt>
                <c:pt idx="3109">
                  <c:v>415.18528817545109</c:v>
                </c:pt>
                <c:pt idx="3110">
                  <c:v>417.80328855297739</c:v>
                </c:pt>
                <c:pt idx="3111">
                  <c:v>420.56209409116968</c:v>
                </c:pt>
                <c:pt idx="3112">
                  <c:v>419.14980254853378</c:v>
                </c:pt>
                <c:pt idx="3113">
                  <c:v>419.33585601336029</c:v>
                </c:pt>
                <c:pt idx="3114">
                  <c:v>420.55497791355219</c:v>
                </c:pt>
                <c:pt idx="3115">
                  <c:v>419.34898524724935</c:v>
                </c:pt>
                <c:pt idx="3116">
                  <c:v>419.13688463928742</c:v>
                </c:pt>
                <c:pt idx="3117">
                  <c:v>413.5308613557429</c:v>
                </c:pt>
                <c:pt idx="3118">
                  <c:v>412.99185196666076</c:v>
                </c:pt>
                <c:pt idx="3119">
                  <c:v>405.30175468867503</c:v>
                </c:pt>
                <c:pt idx="3120">
                  <c:v>404.07848079890306</c:v>
                </c:pt>
                <c:pt idx="3121">
                  <c:v>404.63440499153427</c:v>
                </c:pt>
                <c:pt idx="3122">
                  <c:v>405.19584389138799</c:v>
                </c:pt>
                <c:pt idx="3123">
                  <c:v>407.59452458610861</c:v>
                </c:pt>
                <c:pt idx="3124">
                  <c:v>406.88109319738101</c:v>
                </c:pt>
                <c:pt idx="3125">
                  <c:v>409.50970089668414</c:v>
                </c:pt>
                <c:pt idx="3126">
                  <c:v>414.9224860374236</c:v>
                </c:pt>
                <c:pt idx="3127">
                  <c:v>417.02642948846028</c:v>
                </c:pt>
                <c:pt idx="3128">
                  <c:v>427.79038250881013</c:v>
                </c:pt>
                <c:pt idx="3129">
                  <c:v>432.08907777659607</c:v>
                </c:pt>
                <c:pt idx="3130">
                  <c:v>429.15848984638649</c:v>
                </c:pt>
                <c:pt idx="3131">
                  <c:v>440.53342142629452</c:v>
                </c:pt>
                <c:pt idx="3132">
                  <c:v>448.60064663415289</c:v>
                </c:pt>
                <c:pt idx="3133">
                  <c:v>473.74129660469168</c:v>
                </c:pt>
                <c:pt idx="3134">
                  <c:v>457.75387287614126</c:v>
                </c:pt>
                <c:pt idx="3135">
                  <c:v>424.08381096827378</c:v>
                </c:pt>
                <c:pt idx="3136">
                  <c:v>416.43064759164707</c:v>
                </c:pt>
                <c:pt idx="3137">
                  <c:v>412.353911434618</c:v>
                </c:pt>
                <c:pt idx="3138">
                  <c:v>409.63250606641554</c:v>
                </c:pt>
                <c:pt idx="3139">
                  <c:v>405.44390612009846</c:v>
                </c:pt>
                <c:pt idx="3140">
                  <c:v>404.48480384846044</c:v>
                </c:pt>
                <c:pt idx="3141">
                  <c:v>404.41330308655233</c:v>
                </c:pt>
                <c:pt idx="3142">
                  <c:v>406.36739432764477</c:v>
                </c:pt>
                <c:pt idx="3143">
                  <c:v>410.03721044527003</c:v>
                </c:pt>
                <c:pt idx="3144">
                  <c:v>410.85163098439619</c:v>
                </c:pt>
                <c:pt idx="3145">
                  <c:v>418.71649154085509</c:v>
                </c:pt>
                <c:pt idx="3146">
                  <c:v>428.69004257433187</c:v>
                </c:pt>
                <c:pt idx="3147">
                  <c:v>435.29189468121308</c:v>
                </c:pt>
                <c:pt idx="3148">
                  <c:v>437.50164606474584</c:v>
                </c:pt>
                <c:pt idx="3149">
                  <c:v>444.35244381087136</c:v>
                </c:pt>
                <c:pt idx="3150">
                  <c:v>438.61441532976653</c:v>
                </c:pt>
                <c:pt idx="3151">
                  <c:v>434.71451738959564</c:v>
                </c:pt>
                <c:pt idx="3152">
                  <c:v>429.85699429229101</c:v>
                </c:pt>
                <c:pt idx="3153">
                  <c:v>434.90622033307181</c:v>
                </c:pt>
                <c:pt idx="3154">
                  <c:v>433.73999567966274</c:v>
                </c:pt>
                <c:pt idx="3155">
                  <c:v>449.78499708954752</c:v>
                </c:pt>
                <c:pt idx="3156">
                  <c:v>436.30112106413702</c:v>
                </c:pt>
                <c:pt idx="3157">
                  <c:v>429.6740735215385</c:v>
                </c:pt>
                <c:pt idx="3158">
                  <c:v>404.28418507039339</c:v>
                </c:pt>
                <c:pt idx="3159">
                  <c:v>404.46160760960754</c:v>
                </c:pt>
                <c:pt idx="3160">
                  <c:v>415.60018325314121</c:v>
                </c:pt>
                <c:pt idx="3161">
                  <c:v>423.30898022616566</c:v>
                </c:pt>
                <c:pt idx="3162">
                  <c:v>430.68058141853226</c:v>
                </c:pt>
                <c:pt idx="3163">
                  <c:v>424.06296620548665</c:v>
                </c:pt>
                <c:pt idx="3164">
                  <c:v>440.95371777582903</c:v>
                </c:pt>
                <c:pt idx="3165">
                  <c:v>444.74061926584193</c:v>
                </c:pt>
                <c:pt idx="3166">
                  <c:v>444.0376619794423</c:v>
                </c:pt>
                <c:pt idx="3167">
                  <c:v>426.100686804323</c:v>
                </c:pt>
                <c:pt idx="3168">
                  <c:v>420.09966961347669</c:v>
                </c:pt>
                <c:pt idx="3169">
                  <c:v>421.75465882104061</c:v>
                </c:pt>
                <c:pt idx="3170">
                  <c:v>423.50988974996602</c:v>
                </c:pt>
                <c:pt idx="3171">
                  <c:v>424.39986595165357</c:v>
                </c:pt>
                <c:pt idx="3172">
                  <c:v>421.801753976307</c:v>
                </c:pt>
                <c:pt idx="3173">
                  <c:v>417.73901950237575</c:v>
                </c:pt>
                <c:pt idx="3174">
                  <c:v>407.70163969080846</c:v>
                </c:pt>
                <c:pt idx="3175">
                  <c:v>405.37864611222807</c:v>
                </c:pt>
                <c:pt idx="3176">
                  <c:v>404.26129760620796</c:v>
                </c:pt>
                <c:pt idx="3177">
                  <c:v>404.49247356345899</c:v>
                </c:pt>
                <c:pt idx="3178">
                  <c:v>404.08697773775077</c:v>
                </c:pt>
                <c:pt idx="3179">
                  <c:v>403.51298962748979</c:v>
                </c:pt>
                <c:pt idx="3180">
                  <c:v>403.77694173075253</c:v>
                </c:pt>
                <c:pt idx="3181">
                  <c:v>404.58578977213421</c:v>
                </c:pt>
                <c:pt idx="3182">
                  <c:v>404.99187023462014</c:v>
                </c:pt>
                <c:pt idx="3183">
                  <c:v>407.82451771881824</c:v>
                </c:pt>
                <c:pt idx="3184">
                  <c:v>409.75909636777436</c:v>
                </c:pt>
                <c:pt idx="3185">
                  <c:v>412.32292500273263</c:v>
                </c:pt>
                <c:pt idx="3186">
                  <c:v>414.88690633480235</c:v>
                </c:pt>
                <c:pt idx="3187">
                  <c:v>416.86314127936834</c:v>
                </c:pt>
                <c:pt idx="3188">
                  <c:v>417.64644403055019</c:v>
                </c:pt>
                <c:pt idx="3189">
                  <c:v>427.49487536144932</c:v>
                </c:pt>
                <c:pt idx="3190">
                  <c:v>425.51049440106254</c:v>
                </c:pt>
                <c:pt idx="3191">
                  <c:v>429.19564033259257</c:v>
                </c:pt>
                <c:pt idx="3192">
                  <c:v>420.71645845103251</c:v>
                </c:pt>
                <c:pt idx="3193">
                  <c:v>414.94369542458139</c:v>
                </c:pt>
                <c:pt idx="3194">
                  <c:v>405.53950285862425</c:v>
                </c:pt>
                <c:pt idx="3195">
                  <c:v>404.53384428494275</c:v>
                </c:pt>
                <c:pt idx="3196">
                  <c:v>403.76766775370839</c:v>
                </c:pt>
                <c:pt idx="3197">
                  <c:v>403.14774603687704</c:v>
                </c:pt>
                <c:pt idx="3198">
                  <c:v>403.07105355780647</c:v>
                </c:pt>
                <c:pt idx="3199">
                  <c:v>405.60355212609414</c:v>
                </c:pt>
                <c:pt idx="3200">
                  <c:v>404.42588257919397</c:v>
                </c:pt>
                <c:pt idx="3201">
                  <c:v>405.11548561064353</c:v>
                </c:pt>
                <c:pt idx="3202">
                  <c:v>407.69541120247038</c:v>
                </c:pt>
                <c:pt idx="3203">
                  <c:v>410.28034162791187</c:v>
                </c:pt>
                <c:pt idx="3204">
                  <c:v>420.97383411312944</c:v>
                </c:pt>
                <c:pt idx="3205">
                  <c:v>432.81544698688742</c:v>
                </c:pt>
                <c:pt idx="3206">
                  <c:v>451.39971822677336</c:v>
                </c:pt>
                <c:pt idx="3207">
                  <c:v>464.1274546018127</c:v>
                </c:pt>
                <c:pt idx="3208">
                  <c:v>452.74629547053013</c:v>
                </c:pt>
                <c:pt idx="3209">
                  <c:v>445.82442696625822</c:v>
                </c:pt>
                <c:pt idx="3210">
                  <c:v>434.66761123283504</c:v>
                </c:pt>
                <c:pt idx="3211">
                  <c:v>424.70728589863694</c:v>
                </c:pt>
                <c:pt idx="3212">
                  <c:v>426.19646423291908</c:v>
                </c:pt>
                <c:pt idx="3213">
                  <c:v>427.75560303183806</c:v>
                </c:pt>
                <c:pt idx="3214">
                  <c:v>428.56181376547158</c:v>
                </c:pt>
                <c:pt idx="3215">
                  <c:v>419.33749651847739</c:v>
                </c:pt>
                <c:pt idx="3216">
                  <c:v>410.90375857397754</c:v>
                </c:pt>
                <c:pt idx="3217">
                  <c:v>406.97191527884831</c:v>
                </c:pt>
                <c:pt idx="3218">
                  <c:v>405.78353887448412</c:v>
                </c:pt>
                <c:pt idx="3219">
                  <c:v>404.14859769068306</c:v>
                </c:pt>
                <c:pt idx="3220">
                  <c:v>405.01462926127675</c:v>
                </c:pt>
                <c:pt idx="3221">
                  <c:v>404.89609624944296</c:v>
                </c:pt>
                <c:pt idx="3222">
                  <c:v>408.14939970695872</c:v>
                </c:pt>
                <c:pt idx="3223">
                  <c:v>411.5758713299843</c:v>
                </c:pt>
                <c:pt idx="3224">
                  <c:v>421.84540345696325</c:v>
                </c:pt>
                <c:pt idx="3225">
                  <c:v>420.45853149774547</c:v>
                </c:pt>
                <c:pt idx="3226">
                  <c:v>425.17936061636448</c:v>
                </c:pt>
                <c:pt idx="3227">
                  <c:v>424.87690993815511</c:v>
                </c:pt>
                <c:pt idx="3228">
                  <c:v>427.25694495459379</c:v>
                </c:pt>
                <c:pt idx="3229">
                  <c:v>434.55193530992864</c:v>
                </c:pt>
                <c:pt idx="3230">
                  <c:v>449.7714294954618</c:v>
                </c:pt>
                <c:pt idx="3231">
                  <c:v>447.99369704371662</c:v>
                </c:pt>
                <c:pt idx="3232">
                  <c:v>451.10348334393927</c:v>
                </c:pt>
                <c:pt idx="3233">
                  <c:v>446.98539095918676</c:v>
                </c:pt>
                <c:pt idx="3234">
                  <c:v>414.23159082382909</c:v>
                </c:pt>
                <c:pt idx="3235">
                  <c:v>410.32907687378969</c:v>
                </c:pt>
                <c:pt idx="3236">
                  <c:v>406.52710229412554</c:v>
                </c:pt>
                <c:pt idx="3237">
                  <c:v>404.6071796496098</c:v>
                </c:pt>
                <c:pt idx="3238">
                  <c:v>404.15073699076061</c:v>
                </c:pt>
                <c:pt idx="3239">
                  <c:v>404.32014003052637</c:v>
                </c:pt>
                <c:pt idx="3240">
                  <c:v>405.40542775346489</c:v>
                </c:pt>
                <c:pt idx="3241">
                  <c:v>406.21920730577477</c:v>
                </c:pt>
                <c:pt idx="3242">
                  <c:v>407.50576074053544</c:v>
                </c:pt>
                <c:pt idx="3243">
                  <c:v>410.86061372507618</c:v>
                </c:pt>
                <c:pt idx="3244">
                  <c:v>418.16788533362012</c:v>
                </c:pt>
                <c:pt idx="3245">
                  <c:v>416.11244604299873</c:v>
                </c:pt>
                <c:pt idx="3246">
                  <c:v>413.8805173823452</c:v>
                </c:pt>
                <c:pt idx="3247">
                  <c:v>411.95379550492351</c:v>
                </c:pt>
                <c:pt idx="3248">
                  <c:v>416.21545171883383</c:v>
                </c:pt>
                <c:pt idx="3249">
                  <c:v>406.99546478169344</c:v>
                </c:pt>
                <c:pt idx="3250">
                  <c:v>412.46412290111715</c:v>
                </c:pt>
                <c:pt idx="3251">
                  <c:v>417.22328462008812</c:v>
                </c:pt>
                <c:pt idx="3252">
                  <c:v>423.9880255393299</c:v>
                </c:pt>
                <c:pt idx="3253">
                  <c:v>424.56368237314501</c:v>
                </c:pt>
                <c:pt idx="3254">
                  <c:v>400.97445094542473</c:v>
                </c:pt>
                <c:pt idx="3255">
                  <c:v>402.07332769901802</c:v>
                </c:pt>
                <c:pt idx="3256">
                  <c:v>402.40237008138399</c:v>
                </c:pt>
                <c:pt idx="3257">
                  <c:v>401.97302473963288</c:v>
                </c:pt>
                <c:pt idx="3258">
                  <c:v>399.77118937365611</c:v>
                </c:pt>
                <c:pt idx="3259">
                  <c:v>401.45547002631486</c:v>
                </c:pt>
                <c:pt idx="3260">
                  <c:v>404.50495642027659</c:v>
                </c:pt>
                <c:pt idx="3261">
                  <c:v>405.39045843558551</c:v>
                </c:pt>
                <c:pt idx="3262">
                  <c:v>406.6218597323886</c:v>
                </c:pt>
                <c:pt idx="3263">
                  <c:v>408.57685647426848</c:v>
                </c:pt>
                <c:pt idx="3264">
                  <c:v>415.6043641364995</c:v>
                </c:pt>
                <c:pt idx="3265">
                  <c:v>414.67508405037955</c:v>
                </c:pt>
                <c:pt idx="3266">
                  <c:v>415.58388834364791</c:v>
                </c:pt>
                <c:pt idx="3267">
                  <c:v>423.69744858094043</c:v>
                </c:pt>
                <c:pt idx="3268">
                  <c:v>422.90105641545131</c:v>
                </c:pt>
                <c:pt idx="3269">
                  <c:v>426.97032287577855</c:v>
                </c:pt>
                <c:pt idx="3270">
                  <c:v>424.24855390062146</c:v>
                </c:pt>
                <c:pt idx="3271">
                  <c:v>426.17306916099363</c:v>
                </c:pt>
                <c:pt idx="3272">
                  <c:v>417.36607769668461</c:v>
                </c:pt>
                <c:pt idx="3273">
                  <c:v>412.86527529653188</c:v>
                </c:pt>
                <c:pt idx="3274">
                  <c:v>407.26877807093911</c:v>
                </c:pt>
                <c:pt idx="3275">
                  <c:v>406.93235058894163</c:v>
                </c:pt>
                <c:pt idx="3276">
                  <c:v>406.63853712499002</c:v>
                </c:pt>
                <c:pt idx="3277">
                  <c:v>406.43185964336328</c:v>
                </c:pt>
                <c:pt idx="3278">
                  <c:v>407.56669717776219</c:v>
                </c:pt>
                <c:pt idx="3279">
                  <c:v>411.97614331177192</c:v>
                </c:pt>
                <c:pt idx="3280">
                  <c:v>410.76246125772337</c:v>
                </c:pt>
                <c:pt idx="3281">
                  <c:v>411.53875696396244</c:v>
                </c:pt>
                <c:pt idx="3282">
                  <c:v>413.82239141470774</c:v>
                </c:pt>
                <c:pt idx="3283">
                  <c:v>418.21898460028416</c:v>
                </c:pt>
                <c:pt idx="3284">
                  <c:v>437.76390446097798</c:v>
                </c:pt>
                <c:pt idx="3285">
                  <c:v>449.96207460859364</c:v>
                </c:pt>
                <c:pt idx="3286">
                  <c:v>451.30686125032105</c:v>
                </c:pt>
                <c:pt idx="3287">
                  <c:v>471.84645070374052</c:v>
                </c:pt>
                <c:pt idx="3288">
                  <c:v>475.57941927427521</c:v>
                </c:pt>
                <c:pt idx="3289">
                  <c:v>521.202312720279</c:v>
                </c:pt>
                <c:pt idx="3290">
                  <c:v>521.74263870643836</c:v>
                </c:pt>
                <c:pt idx="3291">
                  <c:v>477.04534720283169</c:v>
                </c:pt>
                <c:pt idx="3292">
                  <c:v>446.42724839713878</c:v>
                </c:pt>
                <c:pt idx="3293">
                  <c:v>428.70107733115162</c:v>
                </c:pt>
                <c:pt idx="3294">
                  <c:v>420.52021879747349</c:v>
                </c:pt>
                <c:pt idx="3295">
                  <c:v>414.54464368323374</c:v>
                </c:pt>
                <c:pt idx="3296">
                  <c:v>412.27223221021427</c:v>
                </c:pt>
                <c:pt idx="3297">
                  <c:v>410.32494482703578</c:v>
                </c:pt>
                <c:pt idx="3298">
                  <c:v>407.89404567695919</c:v>
                </c:pt>
                <c:pt idx="3299">
                  <c:v>408.06874931957395</c:v>
                </c:pt>
                <c:pt idx="3300">
                  <c:v>410.96876954840224</c:v>
                </c:pt>
                <c:pt idx="3301">
                  <c:v>412.14744745548813</c:v>
                </c:pt>
                <c:pt idx="3302">
                  <c:v>413.32662138352015</c:v>
                </c:pt>
                <c:pt idx="3303">
                  <c:v>420.0020918236392</c:v>
                </c:pt>
                <c:pt idx="3304">
                  <c:v>433.25876686662474</c:v>
                </c:pt>
                <c:pt idx="3305">
                  <c:v>461.4138920751443</c:v>
                </c:pt>
                <c:pt idx="3306">
                  <c:v>479.28283255808816</c:v>
                </c:pt>
                <c:pt idx="3307">
                  <c:v>476.38963204511617</c:v>
                </c:pt>
                <c:pt idx="3308">
                  <c:v>488.03958512190457</c:v>
                </c:pt>
                <c:pt idx="3309">
                  <c:v>525.32567705835095</c:v>
                </c:pt>
                <c:pt idx="3310">
                  <c:v>550.07817912775772</c:v>
                </c:pt>
                <c:pt idx="3311">
                  <c:v>508.15252177231315</c:v>
                </c:pt>
                <c:pt idx="3312">
                  <c:v>460.08460409344758</c:v>
                </c:pt>
                <c:pt idx="3313">
                  <c:v>432.05378627267498</c:v>
                </c:pt>
                <c:pt idx="3314">
                  <c:v>407.14800265800687</c:v>
                </c:pt>
                <c:pt idx="3315">
                  <c:v>404.72119321268821</c:v>
                </c:pt>
                <c:pt idx="3316">
                  <c:v>404.34325713534162</c:v>
                </c:pt>
                <c:pt idx="3317">
                  <c:v>401.531238148162</c:v>
                </c:pt>
                <c:pt idx="3318">
                  <c:v>400.73898770221325</c:v>
                </c:pt>
                <c:pt idx="3319">
                  <c:v>408.6083902622853</c:v>
                </c:pt>
                <c:pt idx="3320">
                  <c:v>410.35194053600668</c:v>
                </c:pt>
                <c:pt idx="3321">
                  <c:v>411.56340525891795</c:v>
                </c:pt>
                <c:pt idx="3322">
                  <c:v>412.82033968893734</c:v>
                </c:pt>
                <c:pt idx="3323">
                  <c:v>418.49356840659777</c:v>
                </c:pt>
                <c:pt idx="3324">
                  <c:v>432.13181552840007</c:v>
                </c:pt>
                <c:pt idx="3325">
                  <c:v>436.37880729302265</c:v>
                </c:pt>
                <c:pt idx="3326">
                  <c:v>442.61462526699671</c:v>
                </c:pt>
                <c:pt idx="3327">
                  <c:v>433.5351192534722</c:v>
                </c:pt>
                <c:pt idx="3328">
                  <c:v>443.49925700189533</c:v>
                </c:pt>
                <c:pt idx="3329">
                  <c:v>448.52363937205558</c:v>
                </c:pt>
                <c:pt idx="3330">
                  <c:v>445.4031751041216</c:v>
                </c:pt>
                <c:pt idx="3331">
                  <c:v>436.13270616428474</c:v>
                </c:pt>
                <c:pt idx="3332">
                  <c:v>428.46764970808863</c:v>
                </c:pt>
                <c:pt idx="3333">
                  <c:v>431.59558831038294</c:v>
                </c:pt>
                <c:pt idx="3334">
                  <c:v>431.22639489058304</c:v>
                </c:pt>
                <c:pt idx="3335">
                  <c:v>425.14147993590228</c:v>
                </c:pt>
                <c:pt idx="3336">
                  <c:v>417.58491950951753</c:v>
                </c:pt>
                <c:pt idx="3337">
                  <c:v>420.08152020987313</c:v>
                </c:pt>
                <c:pt idx="3338">
                  <c:v>414.32811008133177</c:v>
                </c:pt>
                <c:pt idx="3339">
                  <c:v>414.09852257042462</c:v>
                </c:pt>
                <c:pt idx="3340">
                  <c:v>418.85192008694565</c:v>
                </c:pt>
                <c:pt idx="3341">
                  <c:v>433.39398679508935</c:v>
                </c:pt>
                <c:pt idx="3342">
                  <c:v>453.35558125092484</c:v>
                </c:pt>
                <c:pt idx="3343">
                  <c:v>465.9895450329372</c:v>
                </c:pt>
                <c:pt idx="3344">
                  <c:v>476.52360064474522</c:v>
                </c:pt>
                <c:pt idx="3345">
                  <c:v>454.14054656739319</c:v>
                </c:pt>
                <c:pt idx="3346">
                  <c:v>458.10309655765639</c:v>
                </c:pt>
                <c:pt idx="3347">
                  <c:v>450.23317567549083</c:v>
                </c:pt>
                <c:pt idx="3348">
                  <c:v>471.77763195921506</c:v>
                </c:pt>
                <c:pt idx="3349">
                  <c:v>499.60846518763304</c:v>
                </c:pt>
                <c:pt idx="3350">
                  <c:v>503.66498686642984</c:v>
                </c:pt>
                <c:pt idx="3351">
                  <c:v>463.27546358817716</c:v>
                </c:pt>
                <c:pt idx="3352">
                  <c:v>456.87916994601426</c:v>
                </c:pt>
                <c:pt idx="3353">
                  <c:v>451.8993190710579</c:v>
                </c:pt>
                <c:pt idx="3354">
                  <c:v>422.66966708308956</c:v>
                </c:pt>
                <c:pt idx="3355">
                  <c:v>409.75756179140546</c:v>
                </c:pt>
                <c:pt idx="3356">
                  <c:v>404.5825399309652</c:v>
                </c:pt>
                <c:pt idx="3357">
                  <c:v>405.22222448110944</c:v>
                </c:pt>
                <c:pt idx="3358">
                  <c:v>405.95173429471976</c:v>
                </c:pt>
                <c:pt idx="3359">
                  <c:v>407.27387521686694</c:v>
                </c:pt>
                <c:pt idx="3360">
                  <c:v>409.27046643610794</c:v>
                </c:pt>
                <c:pt idx="3361">
                  <c:v>410.02019943071332</c:v>
                </c:pt>
                <c:pt idx="3362">
                  <c:v>417.6909100055168</c:v>
                </c:pt>
                <c:pt idx="3363">
                  <c:v>423.71709878884701</c:v>
                </c:pt>
                <c:pt idx="3364">
                  <c:v>428.51260520785559</c:v>
                </c:pt>
                <c:pt idx="3365">
                  <c:v>430.24400893023648</c:v>
                </c:pt>
                <c:pt idx="3366">
                  <c:v>436.95914541607732</c:v>
                </c:pt>
                <c:pt idx="3367">
                  <c:v>434.89675824839583</c:v>
                </c:pt>
                <c:pt idx="3368">
                  <c:v>441.47783563341204</c:v>
                </c:pt>
                <c:pt idx="3369">
                  <c:v>458.04935547937225</c:v>
                </c:pt>
                <c:pt idx="3370">
                  <c:v>454.54159245164527</c:v>
                </c:pt>
                <c:pt idx="3371">
                  <c:v>442.72876905704453</c:v>
                </c:pt>
                <c:pt idx="3372">
                  <c:v>428.95542483952659</c:v>
                </c:pt>
                <c:pt idx="3373">
                  <c:v>414.08935792212162</c:v>
                </c:pt>
                <c:pt idx="3374">
                  <c:v>410.13747393733661</c:v>
                </c:pt>
                <c:pt idx="3375">
                  <c:v>405.82787126111879</c:v>
                </c:pt>
                <c:pt idx="3376">
                  <c:v>403.3001351458376</c:v>
                </c:pt>
                <c:pt idx="3377">
                  <c:v>404.25742901921922</c:v>
                </c:pt>
                <c:pt idx="3378">
                  <c:v>407.77677567119957</c:v>
                </c:pt>
                <c:pt idx="3379">
                  <c:v>408.40313422914022</c:v>
                </c:pt>
                <c:pt idx="3380">
                  <c:v>409.4071148626378</c:v>
                </c:pt>
                <c:pt idx="3381">
                  <c:v>407.27419368868976</c:v>
                </c:pt>
                <c:pt idx="3382">
                  <c:v>404.41662847954899</c:v>
                </c:pt>
                <c:pt idx="3383">
                  <c:v>407.17419140037453</c:v>
                </c:pt>
                <c:pt idx="3384">
                  <c:v>415.53875885934815</c:v>
                </c:pt>
                <c:pt idx="3385">
                  <c:v>418.14476954956075</c:v>
                </c:pt>
                <c:pt idx="3386">
                  <c:v>419.94038937245722</c:v>
                </c:pt>
                <c:pt idx="3387">
                  <c:v>424.81409482407793</c:v>
                </c:pt>
                <c:pt idx="3388">
                  <c:v>429.92150350963715</c:v>
                </c:pt>
                <c:pt idx="3389">
                  <c:v>446.10749553053427</c:v>
                </c:pt>
                <c:pt idx="3390">
                  <c:v>452.9665424823217</c:v>
                </c:pt>
                <c:pt idx="3391">
                  <c:v>452.54496426704037</c:v>
                </c:pt>
                <c:pt idx="3392">
                  <c:v>445.62525153733844</c:v>
                </c:pt>
                <c:pt idx="3393">
                  <c:v>430.77432473245858</c:v>
                </c:pt>
                <c:pt idx="3394">
                  <c:v>410.17379730729994</c:v>
                </c:pt>
                <c:pt idx="3395">
                  <c:v>411.42178277290401</c:v>
                </c:pt>
                <c:pt idx="3396">
                  <c:v>413.12538239246123</c:v>
                </c:pt>
                <c:pt idx="3397">
                  <c:v>411.60170652124123</c:v>
                </c:pt>
                <c:pt idx="3398">
                  <c:v>412.71152449512306</c:v>
                </c:pt>
                <c:pt idx="3399">
                  <c:v>411.27795797314712</c:v>
                </c:pt>
                <c:pt idx="3400">
                  <c:v>407.98120927114013</c:v>
                </c:pt>
                <c:pt idx="3401">
                  <c:v>410.62829800603259</c:v>
                </c:pt>
                <c:pt idx="3402">
                  <c:v>415.27879457520874</c:v>
                </c:pt>
                <c:pt idx="3403">
                  <c:v>416.74892711261811</c:v>
                </c:pt>
                <c:pt idx="3404">
                  <c:v>429.36236402486924</c:v>
                </c:pt>
                <c:pt idx="3405">
                  <c:v>430.18339235671118</c:v>
                </c:pt>
                <c:pt idx="3406">
                  <c:v>437.68623906252151</c:v>
                </c:pt>
                <c:pt idx="3407">
                  <c:v>443.49956456831711</c:v>
                </c:pt>
                <c:pt idx="3408">
                  <c:v>447.56145380381798</c:v>
                </c:pt>
                <c:pt idx="3409">
                  <c:v>455.62376434585934</c:v>
                </c:pt>
                <c:pt idx="3410">
                  <c:v>446.49107205220389</c:v>
                </c:pt>
                <c:pt idx="3411">
                  <c:v>429.48074124944696</c:v>
                </c:pt>
                <c:pt idx="3412">
                  <c:v>420.94500299906042</c:v>
                </c:pt>
                <c:pt idx="3413">
                  <c:v>410.12572389820224</c:v>
                </c:pt>
                <c:pt idx="3414">
                  <c:v>403.86000037983905</c:v>
                </c:pt>
                <c:pt idx="3415">
                  <c:v>401.54705263603114</c:v>
                </c:pt>
                <c:pt idx="3416">
                  <c:v>400.17441072835248</c:v>
                </c:pt>
                <c:pt idx="3417">
                  <c:v>399.65436428952592</c:v>
                </c:pt>
                <c:pt idx="3418">
                  <c:v>404.55478870853204</c:v>
                </c:pt>
                <c:pt idx="3419">
                  <c:v>413.00264562949991</c:v>
                </c:pt>
                <c:pt idx="3420">
                  <c:v>415.71551865598025</c:v>
                </c:pt>
                <c:pt idx="3421">
                  <c:v>424.51172013329779</c:v>
                </c:pt>
                <c:pt idx="3422">
                  <c:v>441.52292756921611</c:v>
                </c:pt>
                <c:pt idx="3423">
                  <c:v>464.52226923018037</c:v>
                </c:pt>
                <c:pt idx="3424">
                  <c:v>472.29389084430079</c:v>
                </c:pt>
                <c:pt idx="3425">
                  <c:v>452.52965479467179</c:v>
                </c:pt>
                <c:pt idx="3426">
                  <c:v>454.76121861926475</c:v>
                </c:pt>
                <c:pt idx="3427">
                  <c:v>457.56876015589722</c:v>
                </c:pt>
                <c:pt idx="3428">
                  <c:v>472.51933322973599</c:v>
                </c:pt>
                <c:pt idx="3429">
                  <c:v>464.61583016683568</c:v>
                </c:pt>
                <c:pt idx="3430">
                  <c:v>450.3891480858058</c:v>
                </c:pt>
                <c:pt idx="3431">
                  <c:v>448.26149175893278</c:v>
                </c:pt>
                <c:pt idx="3432">
                  <c:v>436.14927875426298</c:v>
                </c:pt>
                <c:pt idx="3433">
                  <c:v>427.00137985947191</c:v>
                </c:pt>
                <c:pt idx="3434">
                  <c:v>430.64289590588493</c:v>
                </c:pt>
                <c:pt idx="3435">
                  <c:v>429.1193186269623</c:v>
                </c:pt>
                <c:pt idx="3436">
                  <c:v>430.33575942545639</c:v>
                </c:pt>
                <c:pt idx="3437">
                  <c:v>439.57589893355453</c:v>
                </c:pt>
                <c:pt idx="3438">
                  <c:v>435.29426092972676</c:v>
                </c:pt>
                <c:pt idx="3439">
                  <c:v>436.62859457931319</c:v>
                </c:pt>
                <c:pt idx="3440">
                  <c:v>446.9918939285447</c:v>
                </c:pt>
                <c:pt idx="3441">
                  <c:v>444.36708815159034</c:v>
                </c:pt>
                <c:pt idx="3442">
                  <c:v>475.15898547371228</c:v>
                </c:pt>
                <c:pt idx="3443">
                  <c:v>472.86159281718648</c:v>
                </c:pt>
                <c:pt idx="3444">
                  <c:v>480.20539717058551</c:v>
                </c:pt>
                <c:pt idx="3445">
                  <c:v>492.85115423165229</c:v>
                </c:pt>
                <c:pt idx="3446">
                  <c:v>481.73064085716754</c:v>
                </c:pt>
                <c:pt idx="3447">
                  <c:v>458.00205874994117</c:v>
                </c:pt>
                <c:pt idx="3448">
                  <c:v>461.89317912488787</c:v>
                </c:pt>
                <c:pt idx="3449">
                  <c:v>440.28552328177102</c:v>
                </c:pt>
                <c:pt idx="3450">
                  <c:v>442.93331043547408</c:v>
                </c:pt>
                <c:pt idx="3451">
                  <c:v>435.50358757519109</c:v>
                </c:pt>
                <c:pt idx="3452">
                  <c:v>435.37111049506564</c:v>
                </c:pt>
                <c:pt idx="3453">
                  <c:v>436.907029908433</c:v>
                </c:pt>
                <c:pt idx="3454">
                  <c:v>430.62983765629343</c:v>
                </c:pt>
                <c:pt idx="3455">
                  <c:v>421.32110564754743</c:v>
                </c:pt>
                <c:pt idx="3456">
                  <c:v>419.68776312591052</c:v>
                </c:pt>
                <c:pt idx="3457">
                  <c:v>415.34353029605143</c:v>
                </c:pt>
                <c:pt idx="3458">
                  <c:v>414.15387319798992</c:v>
                </c:pt>
                <c:pt idx="3459">
                  <c:v>416.45790176782998</c:v>
                </c:pt>
                <c:pt idx="3460">
                  <c:v>418.12222754010162</c:v>
                </c:pt>
                <c:pt idx="3461">
                  <c:v>417.65962363965315</c:v>
                </c:pt>
                <c:pt idx="3462">
                  <c:v>427.6971644221116</c:v>
                </c:pt>
                <c:pt idx="3463">
                  <c:v>427.98090312077659</c:v>
                </c:pt>
                <c:pt idx="3464">
                  <c:v>423.69003712842192</c:v>
                </c:pt>
                <c:pt idx="3465">
                  <c:v>425.58748283593707</c:v>
                </c:pt>
                <c:pt idx="3466">
                  <c:v>434.00723095845569</c:v>
                </c:pt>
                <c:pt idx="3467">
                  <c:v>430.99964971364943</c:v>
                </c:pt>
                <c:pt idx="3468">
                  <c:v>421.20157345225061</c:v>
                </c:pt>
                <c:pt idx="3469">
                  <c:v>416.47149547946645</c:v>
                </c:pt>
                <c:pt idx="3470">
                  <c:v>421.24656944379109</c:v>
                </c:pt>
                <c:pt idx="3471">
                  <c:v>421.29651644034902</c:v>
                </c:pt>
                <c:pt idx="3472">
                  <c:v>412.77354676899807</c:v>
                </c:pt>
                <c:pt idx="3473">
                  <c:v>401.17189769845913</c:v>
                </c:pt>
                <c:pt idx="3474">
                  <c:v>395.56778420074681</c:v>
                </c:pt>
                <c:pt idx="3475">
                  <c:v>393.23976412721072</c:v>
                </c:pt>
                <c:pt idx="3476">
                  <c:v>397.45981063979332</c:v>
                </c:pt>
                <c:pt idx="3477">
                  <c:v>406.38636763319261</c:v>
                </c:pt>
                <c:pt idx="3478">
                  <c:v>404.69226427838373</c:v>
                </c:pt>
                <c:pt idx="3479">
                  <c:v>406.84272942666746</c:v>
                </c:pt>
                <c:pt idx="3480">
                  <c:v>410.00448307195944</c:v>
                </c:pt>
                <c:pt idx="3481">
                  <c:v>416.79070446043755</c:v>
                </c:pt>
                <c:pt idx="3482">
                  <c:v>426.4347982482862</c:v>
                </c:pt>
                <c:pt idx="3483">
                  <c:v>424.90784464111414</c:v>
                </c:pt>
                <c:pt idx="3484">
                  <c:v>430.73830342172135</c:v>
                </c:pt>
                <c:pt idx="3485">
                  <c:v>433.14645388126627</c:v>
                </c:pt>
                <c:pt idx="3486">
                  <c:v>427.10945549544704</c:v>
                </c:pt>
                <c:pt idx="3487">
                  <c:v>420.70584542433068</c:v>
                </c:pt>
                <c:pt idx="3488">
                  <c:v>415.23698470136907</c:v>
                </c:pt>
                <c:pt idx="3489">
                  <c:v>408.01692083397143</c:v>
                </c:pt>
                <c:pt idx="3490">
                  <c:v>406.80563477118432</c:v>
                </c:pt>
                <c:pt idx="3491">
                  <c:v>406.37583195929972</c:v>
                </c:pt>
                <c:pt idx="3492">
                  <c:v>406.08479924996226</c:v>
                </c:pt>
                <c:pt idx="3493">
                  <c:v>400.33286088448506</c:v>
                </c:pt>
                <c:pt idx="3494">
                  <c:v>397.00096416572035</c:v>
                </c:pt>
                <c:pt idx="3495">
                  <c:v>394.60874838479504</c:v>
                </c:pt>
                <c:pt idx="3496">
                  <c:v>397.48282311574559</c:v>
                </c:pt>
                <c:pt idx="3497">
                  <c:v>394.3557420791667</c:v>
                </c:pt>
                <c:pt idx="3498">
                  <c:v>392.67936535777864</c:v>
                </c:pt>
                <c:pt idx="3499">
                  <c:v>391.80380820429866</c:v>
                </c:pt>
                <c:pt idx="3500">
                  <c:v>401.70535087297907</c:v>
                </c:pt>
                <c:pt idx="3501">
                  <c:v>403.77370610262068</c:v>
                </c:pt>
                <c:pt idx="3502">
                  <c:v>409.39482627481198</c:v>
                </c:pt>
                <c:pt idx="3503">
                  <c:v>412.75296886830876</c:v>
                </c:pt>
                <c:pt idx="3504">
                  <c:v>412.28190784406644</c:v>
                </c:pt>
                <c:pt idx="3505">
                  <c:v>410.37229782863341</c:v>
                </c:pt>
                <c:pt idx="3506">
                  <c:v>416.52352822945608</c:v>
                </c:pt>
                <c:pt idx="3507">
                  <c:v>415.99221299513749</c:v>
                </c:pt>
                <c:pt idx="3508">
                  <c:v>414.48908297904563</c:v>
                </c:pt>
                <c:pt idx="3509">
                  <c:v>407.62493678667647</c:v>
                </c:pt>
                <c:pt idx="3510">
                  <c:v>402.84374672175773</c:v>
                </c:pt>
                <c:pt idx="3511">
                  <c:v>405.92797717175011</c:v>
                </c:pt>
                <c:pt idx="3512">
                  <c:v>400.29568292608491</c:v>
                </c:pt>
                <c:pt idx="3513">
                  <c:v>399.88287456850355</c:v>
                </c:pt>
                <c:pt idx="3514">
                  <c:v>395.47428240083224</c:v>
                </c:pt>
                <c:pt idx="3515">
                  <c:v>398.52932135263939</c:v>
                </c:pt>
                <c:pt idx="3516">
                  <c:v>397.51274614170546</c:v>
                </c:pt>
                <c:pt idx="3517">
                  <c:v>400.71148060662273</c:v>
                </c:pt>
                <c:pt idx="3518">
                  <c:v>397.0057771873208</c:v>
                </c:pt>
                <c:pt idx="3519">
                  <c:v>400.55720772609351</c:v>
                </c:pt>
                <c:pt idx="3520">
                  <c:v>403.93428275225034</c:v>
                </c:pt>
                <c:pt idx="3521">
                  <c:v>405.24846332420447</c:v>
                </c:pt>
                <c:pt idx="3522">
                  <c:v>405.52818491125487</c:v>
                </c:pt>
                <c:pt idx="3523">
                  <c:v>408.73067611874546</c:v>
                </c:pt>
                <c:pt idx="3524">
                  <c:v>411.15921379608216</c:v>
                </c:pt>
                <c:pt idx="3525">
                  <c:v>408.21491012542077</c:v>
                </c:pt>
                <c:pt idx="3526">
                  <c:v>409.83432496747344</c:v>
                </c:pt>
                <c:pt idx="3527">
                  <c:v>409.91394526650902</c:v>
                </c:pt>
                <c:pt idx="3528">
                  <c:v>412.39938551851492</c:v>
                </c:pt>
                <c:pt idx="3529">
                  <c:v>408.79653433368901</c:v>
                </c:pt>
                <c:pt idx="3530">
                  <c:v>406.65598477235852</c:v>
                </c:pt>
                <c:pt idx="3531">
                  <c:v>407.33830385117398</c:v>
                </c:pt>
                <c:pt idx="3532">
                  <c:v>402.3868896855904</c:v>
                </c:pt>
                <c:pt idx="3533">
                  <c:v>400.34665382845736</c:v>
                </c:pt>
                <c:pt idx="3534">
                  <c:v>401.52457327592487</c:v>
                </c:pt>
                <c:pt idx="3535">
                  <c:v>403.82096083682995</c:v>
                </c:pt>
                <c:pt idx="3536">
                  <c:v>406.88152469013022</c:v>
                </c:pt>
                <c:pt idx="3537">
                  <c:v>406.03755585329276</c:v>
                </c:pt>
                <c:pt idx="3538">
                  <c:v>408.82315226579931</c:v>
                </c:pt>
                <c:pt idx="3539">
                  <c:v>415.12085220578109</c:v>
                </c:pt>
                <c:pt idx="3540">
                  <c:v>419.72673826043678</c:v>
                </c:pt>
                <c:pt idx="3541">
                  <c:v>420.21586087567772</c:v>
                </c:pt>
                <c:pt idx="3542">
                  <c:v>426.90267820165644</c:v>
                </c:pt>
                <c:pt idx="3543">
                  <c:v>434.01085833713813</c:v>
                </c:pt>
                <c:pt idx="3544">
                  <c:v>435.46335243246057</c:v>
                </c:pt>
                <c:pt idx="3545">
                  <c:v>435.54368340843291</c:v>
                </c:pt>
                <c:pt idx="3546">
                  <c:v>435.38991241744333</c:v>
                </c:pt>
                <c:pt idx="3547">
                  <c:v>426.90538785174721</c:v>
                </c:pt>
                <c:pt idx="3548">
                  <c:v>417.2986147863777</c:v>
                </c:pt>
                <c:pt idx="3549">
                  <c:v>408.21831608698125</c:v>
                </c:pt>
                <c:pt idx="3550">
                  <c:v>407.69526813769761</c:v>
                </c:pt>
                <c:pt idx="3551">
                  <c:v>407.00436978150572</c:v>
                </c:pt>
                <c:pt idx="3552">
                  <c:v>401.6334760319595</c:v>
                </c:pt>
                <c:pt idx="3553">
                  <c:v>403.76672855170494</c:v>
                </c:pt>
                <c:pt idx="3554">
                  <c:v>405.87857744020522</c:v>
                </c:pt>
                <c:pt idx="3555">
                  <c:v>403.51323755546633</c:v>
                </c:pt>
                <c:pt idx="3556">
                  <c:v>406.02372463717575</c:v>
                </c:pt>
                <c:pt idx="3557">
                  <c:v>413.05346119074977</c:v>
                </c:pt>
                <c:pt idx="3558">
                  <c:v>414.30626506599748</c:v>
                </c:pt>
                <c:pt idx="3559">
                  <c:v>422.41274710285342</c:v>
                </c:pt>
                <c:pt idx="3560">
                  <c:v>439.83572498776306</c:v>
                </c:pt>
                <c:pt idx="3561">
                  <c:v>448.5564973521918</c:v>
                </c:pt>
                <c:pt idx="3562">
                  <c:v>427.19458116095467</c:v>
                </c:pt>
                <c:pt idx="3563">
                  <c:v>420.10693265770357</c:v>
                </c:pt>
                <c:pt idx="3564">
                  <c:v>425.79982164390202</c:v>
                </c:pt>
                <c:pt idx="3565">
                  <c:v>435.31875129932649</c:v>
                </c:pt>
                <c:pt idx="3566">
                  <c:v>433.20094796077518</c:v>
                </c:pt>
                <c:pt idx="3567">
                  <c:v>445.61280317033345</c:v>
                </c:pt>
                <c:pt idx="3568">
                  <c:v>460.40247851959975</c:v>
                </c:pt>
                <c:pt idx="3569">
                  <c:v>449.55979910667685</c:v>
                </c:pt>
                <c:pt idx="3570">
                  <c:v>437.07922000087945</c:v>
                </c:pt>
                <c:pt idx="3571">
                  <c:v>437.90825297469763</c:v>
                </c:pt>
                <c:pt idx="3572">
                  <c:v>415.5183012469904</c:v>
                </c:pt>
                <c:pt idx="3573">
                  <c:v>412.91871980736869</c:v>
                </c:pt>
                <c:pt idx="3574">
                  <c:v>409.25490486947115</c:v>
                </c:pt>
                <c:pt idx="3575">
                  <c:v>405.91102428520639</c:v>
                </c:pt>
                <c:pt idx="3576">
                  <c:v>405.69666984907195</c:v>
                </c:pt>
                <c:pt idx="3577">
                  <c:v>406.99150961965114</c:v>
                </c:pt>
                <c:pt idx="3578">
                  <c:v>406.83803045047222</c:v>
                </c:pt>
                <c:pt idx="3579">
                  <c:v>413.9261405209179</c:v>
                </c:pt>
                <c:pt idx="3580">
                  <c:v>423.17763205328993</c:v>
                </c:pt>
                <c:pt idx="3581">
                  <c:v>421.7599168094228</c:v>
                </c:pt>
                <c:pt idx="3582">
                  <c:v>421.11941141879515</c:v>
                </c:pt>
                <c:pt idx="3583">
                  <c:v>422.28062635649036</c:v>
                </c:pt>
                <c:pt idx="3584">
                  <c:v>430.30723471712605</c:v>
                </c:pt>
                <c:pt idx="3585">
                  <c:v>436.33072045429117</c:v>
                </c:pt>
                <c:pt idx="3586">
                  <c:v>446.3567359825833</c:v>
                </c:pt>
                <c:pt idx="3587">
                  <c:v>447.50827790513569</c:v>
                </c:pt>
                <c:pt idx="3588">
                  <c:v>457.08472808153954</c:v>
                </c:pt>
                <c:pt idx="3589">
                  <c:v>447.14620689106374</c:v>
                </c:pt>
                <c:pt idx="3590">
                  <c:v>428.23545576998487</c:v>
                </c:pt>
                <c:pt idx="3591">
                  <c:v>419.19868252442438</c:v>
                </c:pt>
                <c:pt idx="3592">
                  <c:v>431.30996001862314</c:v>
                </c:pt>
                <c:pt idx="3593">
                  <c:v>423.20498348617673</c:v>
                </c:pt>
                <c:pt idx="3594">
                  <c:v>424.19534539673884</c:v>
                </c:pt>
                <c:pt idx="3595">
                  <c:v>423.40007222524991</c:v>
                </c:pt>
                <c:pt idx="3596">
                  <c:v>424.61450531031375</c:v>
                </c:pt>
                <c:pt idx="3597">
                  <c:v>418.80831559259872</c:v>
                </c:pt>
                <c:pt idx="3598">
                  <c:v>428.47721525047598</c:v>
                </c:pt>
                <c:pt idx="3599">
                  <c:v>442.92815958902048</c:v>
                </c:pt>
                <c:pt idx="3600">
                  <c:v>437.62313915977069</c:v>
                </c:pt>
                <c:pt idx="3601">
                  <c:v>452.71799432160776</c:v>
                </c:pt>
                <c:pt idx="3602">
                  <c:v>432.18273852381867</c:v>
                </c:pt>
                <c:pt idx="3603">
                  <c:v>432.4545572395603</c:v>
                </c:pt>
                <c:pt idx="3604">
                  <c:v>443.33605860638522</c:v>
                </c:pt>
                <c:pt idx="3605">
                  <c:v>448.82911064340539</c:v>
                </c:pt>
                <c:pt idx="3606">
                  <c:v>457.72748914294931</c:v>
                </c:pt>
                <c:pt idx="3607">
                  <c:v>441.9286968290906</c:v>
                </c:pt>
                <c:pt idx="3608">
                  <c:v>434.09364675507044</c:v>
                </c:pt>
                <c:pt idx="3609">
                  <c:v>423.45485582481177</c:v>
                </c:pt>
                <c:pt idx="3610">
                  <c:v>415.28512788316573</c:v>
                </c:pt>
                <c:pt idx="3611">
                  <c:v>407.58687264167492</c:v>
                </c:pt>
                <c:pt idx="3612">
                  <c:v>398.95285225258624</c:v>
                </c:pt>
                <c:pt idx="3613">
                  <c:v>392.71565093923681</c:v>
                </c:pt>
                <c:pt idx="3614">
                  <c:v>398.16317354832967</c:v>
                </c:pt>
                <c:pt idx="3615">
                  <c:v>404.98198540913762</c:v>
                </c:pt>
                <c:pt idx="3616">
                  <c:v>405.62917913810861</c:v>
                </c:pt>
                <c:pt idx="3617">
                  <c:v>408.51931506148316</c:v>
                </c:pt>
                <c:pt idx="3618">
                  <c:v>414.18313513705607</c:v>
                </c:pt>
                <c:pt idx="3619">
                  <c:v>423.34338633749218</c:v>
                </c:pt>
                <c:pt idx="3620">
                  <c:v>421.80356654989112</c:v>
                </c:pt>
                <c:pt idx="3621">
                  <c:v>422.30541512849459</c:v>
                </c:pt>
                <c:pt idx="3622">
                  <c:v>425.2796680548758</c:v>
                </c:pt>
                <c:pt idx="3623">
                  <c:v>430.63315637299502</c:v>
                </c:pt>
                <c:pt idx="3624">
                  <c:v>444.5339179280075</c:v>
                </c:pt>
                <c:pt idx="3625">
                  <c:v>435.85784508785224</c:v>
                </c:pt>
                <c:pt idx="3626">
                  <c:v>430.72730557077591</c:v>
                </c:pt>
                <c:pt idx="3627">
                  <c:v>429.70413265930756</c:v>
                </c:pt>
                <c:pt idx="3628">
                  <c:v>434.03230615445966</c:v>
                </c:pt>
                <c:pt idx="3629">
                  <c:v>435.63115232859434</c:v>
                </c:pt>
                <c:pt idx="3630">
                  <c:v>425.52629372163642</c:v>
                </c:pt>
                <c:pt idx="3631">
                  <c:v>417.89185114699353</c:v>
                </c:pt>
                <c:pt idx="3632">
                  <c:v>413.38263313595053</c:v>
                </c:pt>
                <c:pt idx="3633">
                  <c:v>409.6241088503478</c:v>
                </c:pt>
                <c:pt idx="3634">
                  <c:v>414.86795762975976</c:v>
                </c:pt>
                <c:pt idx="3635">
                  <c:v>412.78521140064919</c:v>
                </c:pt>
                <c:pt idx="3636">
                  <c:v>413.03680419594889</c:v>
                </c:pt>
                <c:pt idx="3637">
                  <c:v>422.14836698231386</c:v>
                </c:pt>
                <c:pt idx="3638">
                  <c:v>430.46349496737577</c:v>
                </c:pt>
                <c:pt idx="3639">
                  <c:v>438.1756397123437</c:v>
                </c:pt>
                <c:pt idx="3640">
                  <c:v>437.52297623063038</c:v>
                </c:pt>
                <c:pt idx="3641">
                  <c:v>436.02537793179141</c:v>
                </c:pt>
                <c:pt idx="3642">
                  <c:v>437.9238734641981</c:v>
                </c:pt>
                <c:pt idx="3643">
                  <c:v>445.42677284045823</c:v>
                </c:pt>
                <c:pt idx="3644">
                  <c:v>453.87235927974325</c:v>
                </c:pt>
                <c:pt idx="3645">
                  <c:v>453.42228599890029</c:v>
                </c:pt>
                <c:pt idx="3646">
                  <c:v>455.77777498516843</c:v>
                </c:pt>
                <c:pt idx="3647">
                  <c:v>453.08194202638259</c:v>
                </c:pt>
                <c:pt idx="3648">
                  <c:v>431.4648935388073</c:v>
                </c:pt>
                <c:pt idx="3649">
                  <c:v>418.63064454812456</c:v>
                </c:pt>
                <c:pt idx="3650">
                  <c:v>410.26679737914691</c:v>
                </c:pt>
                <c:pt idx="3651">
                  <c:v>414.4955583821253</c:v>
                </c:pt>
                <c:pt idx="3652">
                  <c:v>406.85518028912685</c:v>
                </c:pt>
                <c:pt idx="3653">
                  <c:v>404.94537666325925</c:v>
                </c:pt>
                <c:pt idx="3654">
                  <c:v>401.76804172141084</c:v>
                </c:pt>
                <c:pt idx="3655">
                  <c:v>409.10681324928169</c:v>
                </c:pt>
                <c:pt idx="3656">
                  <c:v>423.94218595995886</c:v>
                </c:pt>
                <c:pt idx="3657">
                  <c:v>423.28705607629547</c:v>
                </c:pt>
                <c:pt idx="3658">
                  <c:v>424.7375622856959</c:v>
                </c:pt>
                <c:pt idx="3659">
                  <c:v>429.03498974105548</c:v>
                </c:pt>
                <c:pt idx="3660">
                  <c:v>427.97527937696594</c:v>
                </c:pt>
                <c:pt idx="3661">
                  <c:v>419.89675422866696</c:v>
                </c:pt>
                <c:pt idx="3662">
                  <c:v>416.51661685210422</c:v>
                </c:pt>
                <c:pt idx="3663">
                  <c:v>414.25998596427564</c:v>
                </c:pt>
                <c:pt idx="3664">
                  <c:v>410.07623671012726</c:v>
                </c:pt>
                <c:pt idx="3665">
                  <c:v>410.0335261000871</c:v>
                </c:pt>
                <c:pt idx="3666">
                  <c:v>416.59617311477882</c:v>
                </c:pt>
                <c:pt idx="3667">
                  <c:v>415.26722081598848</c:v>
                </c:pt>
                <c:pt idx="3668">
                  <c:v>416.08984619770752</c:v>
                </c:pt>
                <c:pt idx="3669">
                  <c:v>413.09607601717408</c:v>
                </c:pt>
                <c:pt idx="3670">
                  <c:v>414.85204258516768</c:v>
                </c:pt>
                <c:pt idx="3671">
                  <c:v>426.28773105191271</c:v>
                </c:pt>
                <c:pt idx="3672">
                  <c:v>430.99744477700762</c:v>
                </c:pt>
                <c:pt idx="3673">
                  <c:v>435.00071079856832</c:v>
                </c:pt>
                <c:pt idx="3674">
                  <c:v>431.49565533605539</c:v>
                </c:pt>
                <c:pt idx="3675">
                  <c:v>424.72503656504625</c:v>
                </c:pt>
                <c:pt idx="3676">
                  <c:v>421.44258711529409</c:v>
                </c:pt>
                <c:pt idx="3677">
                  <c:v>423.49715451190303</c:v>
                </c:pt>
                <c:pt idx="3678">
                  <c:v>428.51993746440434</c:v>
                </c:pt>
                <c:pt idx="3679">
                  <c:v>432.76464240776158</c:v>
                </c:pt>
                <c:pt idx="3680">
                  <c:v>438.20635815664775</c:v>
                </c:pt>
                <c:pt idx="3681">
                  <c:v>433.92018753281855</c:v>
                </c:pt>
                <c:pt idx="3682">
                  <c:v>418.67330859978904</c:v>
                </c:pt>
                <c:pt idx="3683">
                  <c:v>412.6439034611123</c:v>
                </c:pt>
                <c:pt idx="3684">
                  <c:v>407.30428797688597</c:v>
                </c:pt>
                <c:pt idx="3685">
                  <c:v>404.08231429941861</c:v>
                </c:pt>
                <c:pt idx="3686">
                  <c:v>402.18162778425454</c:v>
                </c:pt>
                <c:pt idx="3687">
                  <c:v>401.79107880013748</c:v>
                </c:pt>
                <c:pt idx="3688">
                  <c:v>404.40179434361539</c:v>
                </c:pt>
                <c:pt idx="3689">
                  <c:v>401.93347347023371</c:v>
                </c:pt>
                <c:pt idx="3690">
                  <c:v>403.37361356489407</c:v>
                </c:pt>
                <c:pt idx="3691">
                  <c:v>403.21496932670146</c:v>
                </c:pt>
                <c:pt idx="3692">
                  <c:v>405.34707473714644</c:v>
                </c:pt>
                <c:pt idx="3693">
                  <c:v>407.09847699179289</c:v>
                </c:pt>
                <c:pt idx="3694">
                  <c:v>406.16592616716417</c:v>
                </c:pt>
                <c:pt idx="3695">
                  <c:v>406.94881900673556</c:v>
                </c:pt>
                <c:pt idx="3696">
                  <c:v>410.70381202197842</c:v>
                </c:pt>
                <c:pt idx="3697">
                  <c:v>413.35363793084986</c:v>
                </c:pt>
                <c:pt idx="3698">
                  <c:v>414.25031062113146</c:v>
                </c:pt>
                <c:pt idx="3699">
                  <c:v>414.91429183473758</c:v>
                </c:pt>
                <c:pt idx="3700">
                  <c:v>414.5805574565108</c:v>
                </c:pt>
                <c:pt idx="3701">
                  <c:v>405.08432370497724</c:v>
                </c:pt>
                <c:pt idx="3702">
                  <c:v>403.26051045519301</c:v>
                </c:pt>
                <c:pt idx="3703">
                  <c:v>400.83509084134096</c:v>
                </c:pt>
                <c:pt idx="3704">
                  <c:v>398.1444883753968</c:v>
                </c:pt>
                <c:pt idx="3705">
                  <c:v>398.31077617372</c:v>
                </c:pt>
                <c:pt idx="3706">
                  <c:v>397.9741513154263</c:v>
                </c:pt>
                <c:pt idx="3707">
                  <c:v>399.26138218600568</c:v>
                </c:pt>
                <c:pt idx="3708">
                  <c:v>398.97714074861972</c:v>
                </c:pt>
                <c:pt idx="3709">
                  <c:v>397.41179784050263</c:v>
                </c:pt>
                <c:pt idx="3710">
                  <c:v>399.56787994537791</c:v>
                </c:pt>
                <c:pt idx="3711">
                  <c:v>404.19350749496908</c:v>
                </c:pt>
                <c:pt idx="3712">
                  <c:v>408.81959166147669</c:v>
                </c:pt>
                <c:pt idx="3713">
                  <c:v>412.91269936013714</c:v>
                </c:pt>
                <c:pt idx="3714">
                  <c:v>410.41919569857976</c:v>
                </c:pt>
                <c:pt idx="3715">
                  <c:v>409.15042011690269</c:v>
                </c:pt>
                <c:pt idx="3716">
                  <c:v>417.60589143026567</c:v>
                </c:pt>
                <c:pt idx="3717">
                  <c:v>427.75392344032679</c:v>
                </c:pt>
                <c:pt idx="3718">
                  <c:v>431.84526322707842</c:v>
                </c:pt>
                <c:pt idx="3719">
                  <c:v>433.46593733157209</c:v>
                </c:pt>
                <c:pt idx="3720">
                  <c:v>427.18913966237113</c:v>
                </c:pt>
                <c:pt idx="3721">
                  <c:v>407.30407127028928</c:v>
                </c:pt>
                <c:pt idx="3722">
                  <c:v>404.46657634722396</c:v>
                </c:pt>
                <c:pt idx="3723">
                  <c:v>401.91476412843508</c:v>
                </c:pt>
                <c:pt idx="3724">
                  <c:v>397.44040111166998</c:v>
                </c:pt>
                <c:pt idx="3725">
                  <c:v>395.74594072044181</c:v>
                </c:pt>
                <c:pt idx="3726">
                  <c:v>393.51210169392283</c:v>
                </c:pt>
                <c:pt idx="3727">
                  <c:v>394.9204481540815</c:v>
                </c:pt>
                <c:pt idx="3728">
                  <c:v>395.20217513873496</c:v>
                </c:pt>
                <c:pt idx="3729">
                  <c:v>394.49975878994411</c:v>
                </c:pt>
                <c:pt idx="3730">
                  <c:v>395.95006476778303</c:v>
                </c:pt>
                <c:pt idx="3731">
                  <c:v>405.32550825322227</c:v>
                </c:pt>
                <c:pt idx="3732">
                  <c:v>414.81803936823172</c:v>
                </c:pt>
                <c:pt idx="3733">
                  <c:v>421.95750753089544</c:v>
                </c:pt>
                <c:pt idx="3734">
                  <c:v>428.9255107416954</c:v>
                </c:pt>
                <c:pt idx="3735">
                  <c:v>447.04405417373926</c:v>
                </c:pt>
                <c:pt idx="3736">
                  <c:v>482.70042627072769</c:v>
                </c:pt>
                <c:pt idx="3737">
                  <c:v>474.49923119675378</c:v>
                </c:pt>
                <c:pt idx="3738">
                  <c:v>472.19723196555964</c:v>
                </c:pt>
                <c:pt idx="3739">
                  <c:v>460.15386446449736</c:v>
                </c:pt>
                <c:pt idx="3740">
                  <c:v>425.55776556948138</c:v>
                </c:pt>
                <c:pt idx="3741">
                  <c:v>397.15334732595761</c:v>
                </c:pt>
                <c:pt idx="3742">
                  <c:v>391.60964311655749</c:v>
                </c:pt>
                <c:pt idx="3743">
                  <c:v>393.38625757227317</c:v>
                </c:pt>
                <c:pt idx="3744">
                  <c:v>391.57522538347723</c:v>
                </c:pt>
                <c:pt idx="3745">
                  <c:v>389.12692291241916</c:v>
                </c:pt>
                <c:pt idx="3746">
                  <c:v>391.32410634656503</c:v>
                </c:pt>
                <c:pt idx="3747">
                  <c:v>392.53176001091288</c:v>
                </c:pt>
                <c:pt idx="3748">
                  <c:v>393.48926100484664</c:v>
                </c:pt>
                <c:pt idx="3749">
                  <c:v>397.65923339717881</c:v>
                </c:pt>
                <c:pt idx="3750">
                  <c:v>399.76589447046933</c:v>
                </c:pt>
                <c:pt idx="3751">
                  <c:v>413.60298545549529</c:v>
                </c:pt>
                <c:pt idx="3752">
                  <c:v>424.37545694426115</c:v>
                </c:pt>
                <c:pt idx="3753">
                  <c:v>437.95040127543297</c:v>
                </c:pt>
                <c:pt idx="3754">
                  <c:v>441.25091106040873</c:v>
                </c:pt>
                <c:pt idx="3755">
                  <c:v>447.76289026132099</c:v>
                </c:pt>
                <c:pt idx="3756">
                  <c:v>468.01875876197357</c:v>
                </c:pt>
                <c:pt idx="3757">
                  <c:v>479.60993888217723</c:v>
                </c:pt>
                <c:pt idx="3758">
                  <c:v>475.09291962345566</c:v>
                </c:pt>
                <c:pt idx="3759">
                  <c:v>470.58675633689921</c:v>
                </c:pt>
                <c:pt idx="3760">
                  <c:v>445.67635598595274</c:v>
                </c:pt>
                <c:pt idx="3761">
                  <c:v>426.37259361396571</c:v>
                </c:pt>
                <c:pt idx="3762">
                  <c:v>422.85731976064994</c:v>
                </c:pt>
                <c:pt idx="3763">
                  <c:v>415.40274178294862</c:v>
                </c:pt>
                <c:pt idx="3764">
                  <c:v>403.39069711519932</c:v>
                </c:pt>
                <c:pt idx="3765">
                  <c:v>401.50878881013136</c:v>
                </c:pt>
                <c:pt idx="3766">
                  <c:v>403.26757494411629</c:v>
                </c:pt>
                <c:pt idx="3767">
                  <c:v>403.01623933296264</c:v>
                </c:pt>
                <c:pt idx="3768">
                  <c:v>403.18468875747948</c:v>
                </c:pt>
                <c:pt idx="3769">
                  <c:v>405.46022615061059</c:v>
                </c:pt>
                <c:pt idx="3770">
                  <c:v>409.68835635838082</c:v>
                </c:pt>
                <c:pt idx="3771">
                  <c:v>427.52255925281804</c:v>
                </c:pt>
                <c:pt idx="3772">
                  <c:v>437.92764258145093</c:v>
                </c:pt>
                <c:pt idx="3773">
                  <c:v>451.24675992341912</c:v>
                </c:pt>
                <c:pt idx="3774">
                  <c:v>444.53024193002523</c:v>
                </c:pt>
                <c:pt idx="3775">
                  <c:v>451.97171953048428</c:v>
                </c:pt>
                <c:pt idx="3776">
                  <c:v>454.01610627654986</c:v>
                </c:pt>
                <c:pt idx="3777">
                  <c:v>451.67704688809749</c:v>
                </c:pt>
                <c:pt idx="3778">
                  <c:v>469.82280836883331</c:v>
                </c:pt>
                <c:pt idx="3779">
                  <c:v>476.83874431635894</c:v>
                </c:pt>
                <c:pt idx="3780">
                  <c:v>428.25521104457636</c:v>
                </c:pt>
                <c:pt idx="3781">
                  <c:v>394.4335811581488</c:v>
                </c:pt>
                <c:pt idx="3782">
                  <c:v>396.24671359438582</c:v>
                </c:pt>
                <c:pt idx="3783">
                  <c:v>398.38315275305774</c:v>
                </c:pt>
                <c:pt idx="3784">
                  <c:v>406.74705225581113</c:v>
                </c:pt>
                <c:pt idx="3785">
                  <c:v>406.10336368662286</c:v>
                </c:pt>
                <c:pt idx="3786">
                  <c:v>405.10081900568537</c:v>
                </c:pt>
                <c:pt idx="3787">
                  <c:v>404.92496247585382</c:v>
                </c:pt>
                <c:pt idx="3788">
                  <c:v>409.04089248144442</c:v>
                </c:pt>
                <c:pt idx="3789">
                  <c:v>421.11944417469476</c:v>
                </c:pt>
                <c:pt idx="3790">
                  <c:v>432.9489563524603</c:v>
                </c:pt>
                <c:pt idx="3791">
                  <c:v>439.62635845349274</c:v>
                </c:pt>
                <c:pt idx="3792">
                  <c:v>466.80253563877955</c:v>
                </c:pt>
                <c:pt idx="3793">
                  <c:v>447.24610324631044</c:v>
                </c:pt>
                <c:pt idx="3794">
                  <c:v>426.25507192767964</c:v>
                </c:pt>
                <c:pt idx="3795">
                  <c:v>424.18201109323485</c:v>
                </c:pt>
                <c:pt idx="3796">
                  <c:v>425.93545792435253</c:v>
                </c:pt>
                <c:pt idx="3797">
                  <c:v>428.68573482516024</c:v>
                </c:pt>
                <c:pt idx="3798">
                  <c:v>407.19097094425319</c:v>
                </c:pt>
                <c:pt idx="3799">
                  <c:v>398.07609094884725</c:v>
                </c:pt>
                <c:pt idx="3800">
                  <c:v>396.84273910425452</c:v>
                </c:pt>
                <c:pt idx="3801">
                  <c:v>399.33173860253487</c:v>
                </c:pt>
                <c:pt idx="3802">
                  <c:v>398.5289690695173</c:v>
                </c:pt>
                <c:pt idx="3803">
                  <c:v>399.29015532009322</c:v>
                </c:pt>
                <c:pt idx="3804">
                  <c:v>396.96605399513817</c:v>
                </c:pt>
                <c:pt idx="3805">
                  <c:v>393.93026406550581</c:v>
                </c:pt>
                <c:pt idx="3806">
                  <c:v>401.1366304004232</c:v>
                </c:pt>
                <c:pt idx="3807">
                  <c:v>402.52537305874165</c:v>
                </c:pt>
                <c:pt idx="3808">
                  <c:v>405.02458339435896</c:v>
                </c:pt>
                <c:pt idx="3809">
                  <c:v>420.61730192330651</c:v>
                </c:pt>
                <c:pt idx="3810">
                  <c:v>416.43550419447547</c:v>
                </c:pt>
                <c:pt idx="3811">
                  <c:v>429.01515754987628</c:v>
                </c:pt>
                <c:pt idx="3812">
                  <c:v>429.06698840524842</c:v>
                </c:pt>
                <c:pt idx="3813">
                  <c:v>463.2501457109575</c:v>
                </c:pt>
                <c:pt idx="3814">
                  <c:v>479.3138022097902</c:v>
                </c:pt>
                <c:pt idx="3815">
                  <c:v>463.64561454427326</c:v>
                </c:pt>
                <c:pt idx="3816">
                  <c:v>459.66818026818078</c:v>
                </c:pt>
                <c:pt idx="3817">
                  <c:v>463.11979144785749</c:v>
                </c:pt>
                <c:pt idx="3818">
                  <c:v>461.43759096476361</c:v>
                </c:pt>
                <c:pt idx="3819">
                  <c:v>430.36501311441089</c:v>
                </c:pt>
                <c:pt idx="3820">
                  <c:v>410.59955247634394</c:v>
                </c:pt>
                <c:pt idx="3821">
                  <c:v>405.28551966884191</c:v>
                </c:pt>
                <c:pt idx="3822">
                  <c:v>405.59616724269597</c:v>
                </c:pt>
                <c:pt idx="3823">
                  <c:v>404.42702834985954</c:v>
                </c:pt>
                <c:pt idx="3824">
                  <c:v>403.39553713624025</c:v>
                </c:pt>
                <c:pt idx="3825">
                  <c:v>405.29944622155693</c:v>
                </c:pt>
                <c:pt idx="3826">
                  <c:v>404.711141180531</c:v>
                </c:pt>
                <c:pt idx="3827">
                  <c:v>403.4696429083138</c:v>
                </c:pt>
                <c:pt idx="3828">
                  <c:v>404.52451669066772</c:v>
                </c:pt>
                <c:pt idx="3829">
                  <c:v>413.21851792944767</c:v>
                </c:pt>
                <c:pt idx="3830">
                  <c:v>417.14142754165601</c:v>
                </c:pt>
                <c:pt idx="3831">
                  <c:v>424.20396258203982</c:v>
                </c:pt>
                <c:pt idx="3832">
                  <c:v>432.22472182170509</c:v>
                </c:pt>
                <c:pt idx="3833">
                  <c:v>442.64189193499578</c:v>
                </c:pt>
                <c:pt idx="3834">
                  <c:v>453.62883667870426</c:v>
                </c:pt>
                <c:pt idx="3835">
                  <c:v>457.27248787441141</c:v>
                </c:pt>
                <c:pt idx="3836">
                  <c:v>468.99314202716761</c:v>
                </c:pt>
                <c:pt idx="3837">
                  <c:v>469.56071801351993</c:v>
                </c:pt>
                <c:pt idx="3838">
                  <c:v>442.80059863702735</c:v>
                </c:pt>
                <c:pt idx="3839">
                  <c:v>405.30946230987905</c:v>
                </c:pt>
                <c:pt idx="3840">
                  <c:v>400.41496539154565</c:v>
                </c:pt>
                <c:pt idx="3841">
                  <c:v>400.42758683377315</c:v>
                </c:pt>
                <c:pt idx="3842">
                  <c:v>397.16726150263128</c:v>
                </c:pt>
                <c:pt idx="3843">
                  <c:v>397.99557273224843</c:v>
                </c:pt>
                <c:pt idx="3844">
                  <c:v>399.14363783564897</c:v>
                </c:pt>
                <c:pt idx="3845">
                  <c:v>404.16591109858228</c:v>
                </c:pt>
                <c:pt idx="3846">
                  <c:v>415.025613340002</c:v>
                </c:pt>
                <c:pt idx="3847">
                  <c:v>415.72521198403246</c:v>
                </c:pt>
                <c:pt idx="3848">
                  <c:v>417.25237274835143</c:v>
                </c:pt>
                <c:pt idx="3849">
                  <c:v>420.82825825633341</c:v>
                </c:pt>
                <c:pt idx="3850">
                  <c:v>426.93808022470705</c:v>
                </c:pt>
                <c:pt idx="3851">
                  <c:v>430.09570985916827</c:v>
                </c:pt>
                <c:pt idx="3852">
                  <c:v>426.41257505318464</c:v>
                </c:pt>
                <c:pt idx="3853">
                  <c:v>424.27489594527799</c:v>
                </c:pt>
                <c:pt idx="3854">
                  <c:v>418.5763993681532</c:v>
                </c:pt>
                <c:pt idx="3855">
                  <c:v>413.17701316342334</c:v>
                </c:pt>
                <c:pt idx="3856">
                  <c:v>406.17892161095085</c:v>
                </c:pt>
                <c:pt idx="3857">
                  <c:v>400.2228574919472</c:v>
                </c:pt>
                <c:pt idx="3858">
                  <c:v>400.51090423840679</c:v>
                </c:pt>
                <c:pt idx="3859">
                  <c:v>399.84414469514007</c:v>
                </c:pt>
                <c:pt idx="3860">
                  <c:v>401.99677036805434</c:v>
                </c:pt>
                <c:pt idx="3861">
                  <c:v>403.04113359326999</c:v>
                </c:pt>
                <c:pt idx="3862">
                  <c:v>411.95313860762298</c:v>
                </c:pt>
                <c:pt idx="3863">
                  <c:v>423.70093112500558</c:v>
                </c:pt>
                <c:pt idx="3864">
                  <c:v>421.44113091857247</c:v>
                </c:pt>
                <c:pt idx="3865">
                  <c:v>431.60452332087533</c:v>
                </c:pt>
                <c:pt idx="3866">
                  <c:v>441.97144055789499</c:v>
                </c:pt>
                <c:pt idx="3867">
                  <c:v>435.19935030710565</c:v>
                </c:pt>
                <c:pt idx="3868">
                  <c:v>420.09713916579011</c:v>
                </c:pt>
                <c:pt idx="3869">
                  <c:v>423.29861714043545</c:v>
                </c:pt>
                <c:pt idx="3870">
                  <c:v>424.31764292612877</c:v>
                </c:pt>
                <c:pt idx="3871">
                  <c:v>420.25551161602323</c:v>
                </c:pt>
                <c:pt idx="3872">
                  <c:v>419.87659240536595</c:v>
                </c:pt>
                <c:pt idx="3873">
                  <c:v>413.27093890646614</c:v>
                </c:pt>
                <c:pt idx="3874">
                  <c:v>408.24555316149741</c:v>
                </c:pt>
                <c:pt idx="3875">
                  <c:v>399.88166256386171</c:v>
                </c:pt>
                <c:pt idx="3876">
                  <c:v>395.9446813100563</c:v>
                </c:pt>
                <c:pt idx="3877">
                  <c:v>394.51103578677885</c:v>
                </c:pt>
                <c:pt idx="3878">
                  <c:v>393.03856318918054</c:v>
                </c:pt>
                <c:pt idx="3879">
                  <c:v>392.94629133221753</c:v>
                </c:pt>
                <c:pt idx="3880">
                  <c:v>392.54402369104565</c:v>
                </c:pt>
                <c:pt idx="3881">
                  <c:v>392.24583875939214</c:v>
                </c:pt>
                <c:pt idx="3882">
                  <c:v>392.29061289042698</c:v>
                </c:pt>
                <c:pt idx="3883">
                  <c:v>397.61012423188026</c:v>
                </c:pt>
                <c:pt idx="3884">
                  <c:v>405.18416815857654</c:v>
                </c:pt>
                <c:pt idx="3885">
                  <c:v>407.78114887321948</c:v>
                </c:pt>
                <c:pt idx="3886">
                  <c:v>408.08830134877752</c:v>
                </c:pt>
                <c:pt idx="3887">
                  <c:v>408.5894247554819</c:v>
                </c:pt>
                <c:pt idx="3888">
                  <c:v>422.58798835396379</c:v>
                </c:pt>
                <c:pt idx="3889">
                  <c:v>424.43106367474036</c:v>
                </c:pt>
                <c:pt idx="3890">
                  <c:v>426.00214725978225</c:v>
                </c:pt>
                <c:pt idx="3891">
                  <c:v>427.785871657011</c:v>
                </c:pt>
                <c:pt idx="3892">
                  <c:v>419.8517166156376</c:v>
                </c:pt>
                <c:pt idx="3893">
                  <c:v>409.53526388112766</c:v>
                </c:pt>
                <c:pt idx="3894">
                  <c:v>407.32650243851458</c:v>
                </c:pt>
                <c:pt idx="3895">
                  <c:v>404.99878931716177</c:v>
                </c:pt>
                <c:pt idx="3896">
                  <c:v>401.88256442351451</c:v>
                </c:pt>
                <c:pt idx="3897">
                  <c:v>399.79536365901214</c:v>
                </c:pt>
                <c:pt idx="3898">
                  <c:v>398.18861795087594</c:v>
                </c:pt>
                <c:pt idx="3899">
                  <c:v>397.86081293078774</c:v>
                </c:pt>
                <c:pt idx="3900">
                  <c:v>396.98470174995202</c:v>
                </c:pt>
                <c:pt idx="3901">
                  <c:v>395.47493642885826</c:v>
                </c:pt>
                <c:pt idx="3902">
                  <c:v>395.79496313304014</c:v>
                </c:pt>
                <c:pt idx="3903">
                  <c:v>402.62323762613443</c:v>
                </c:pt>
                <c:pt idx="3904">
                  <c:v>410.77140128076252</c:v>
                </c:pt>
                <c:pt idx="3905">
                  <c:v>416.12767998493558</c:v>
                </c:pt>
                <c:pt idx="3906">
                  <c:v>414.29286913971833</c:v>
                </c:pt>
                <c:pt idx="3907">
                  <c:v>425.21051392406758</c:v>
                </c:pt>
                <c:pt idx="3908">
                  <c:v>441.941896011246</c:v>
                </c:pt>
                <c:pt idx="3909">
                  <c:v>450.93431664501355</c:v>
                </c:pt>
                <c:pt idx="3910">
                  <c:v>452.35835969334255</c:v>
                </c:pt>
                <c:pt idx="3911">
                  <c:v>452.45414944260312</c:v>
                </c:pt>
                <c:pt idx="3912">
                  <c:v>447.16588167262483</c:v>
                </c:pt>
                <c:pt idx="3913">
                  <c:v>420.34829915152307</c:v>
                </c:pt>
                <c:pt idx="3914">
                  <c:v>412.81191930378884</c:v>
                </c:pt>
                <c:pt idx="3915">
                  <c:v>406.74899303359956</c:v>
                </c:pt>
                <c:pt idx="3916">
                  <c:v>394.84408152753275</c:v>
                </c:pt>
                <c:pt idx="3917">
                  <c:v>396.15885167406054</c:v>
                </c:pt>
                <c:pt idx="3918">
                  <c:v>396.79387547765936</c:v>
                </c:pt>
                <c:pt idx="3919">
                  <c:v>394.96066153837859</c:v>
                </c:pt>
                <c:pt idx="3920">
                  <c:v>394.23183196315654</c:v>
                </c:pt>
                <c:pt idx="3921">
                  <c:v>392.13618337079055</c:v>
                </c:pt>
                <c:pt idx="3922">
                  <c:v>396.08100889427436</c:v>
                </c:pt>
                <c:pt idx="3923">
                  <c:v>402.38210681365319</c:v>
                </c:pt>
                <c:pt idx="3924">
                  <c:v>409.22591888618524</c:v>
                </c:pt>
                <c:pt idx="3925">
                  <c:v>416.86026399521836</c:v>
                </c:pt>
                <c:pt idx="3926">
                  <c:v>409.2512123803964</c:v>
                </c:pt>
                <c:pt idx="3927">
                  <c:v>423.286125642157</c:v>
                </c:pt>
                <c:pt idx="3928">
                  <c:v>452.89073462961443</c:v>
                </c:pt>
                <c:pt idx="3929">
                  <c:v>454.32263450811519</c:v>
                </c:pt>
                <c:pt idx="3930">
                  <c:v>450.96192974238085</c:v>
                </c:pt>
                <c:pt idx="3931">
                  <c:v>467.0581812591472</c:v>
                </c:pt>
                <c:pt idx="3932">
                  <c:v>486.72892434318868</c:v>
                </c:pt>
                <c:pt idx="3933">
                  <c:v>443.98567624632994</c:v>
                </c:pt>
                <c:pt idx="3934">
                  <c:v>425.2874908984403</c:v>
                </c:pt>
                <c:pt idx="3935">
                  <c:v>409.37509281087307</c:v>
                </c:pt>
                <c:pt idx="3936">
                  <c:v>401.72537213617954</c:v>
                </c:pt>
                <c:pt idx="3937">
                  <c:v>404.49541221569467</c:v>
                </c:pt>
                <c:pt idx="3938">
                  <c:v>402.01667947534696</c:v>
                </c:pt>
                <c:pt idx="3939">
                  <c:v>403.63312119413132</c:v>
                </c:pt>
                <c:pt idx="3940">
                  <c:v>403.13471632746041</c:v>
                </c:pt>
                <c:pt idx="3941">
                  <c:v>396.89741428950418</c:v>
                </c:pt>
                <c:pt idx="3942">
                  <c:v>395.13719589252344</c:v>
                </c:pt>
                <c:pt idx="3943">
                  <c:v>396.23639415929046</c:v>
                </c:pt>
                <c:pt idx="3944">
                  <c:v>401.23008073761366</c:v>
                </c:pt>
                <c:pt idx="3945">
                  <c:v>403.81760806869914</c:v>
                </c:pt>
                <c:pt idx="3946">
                  <c:v>405.04651292529252</c:v>
                </c:pt>
                <c:pt idx="3947">
                  <c:v>400.10453072647709</c:v>
                </c:pt>
                <c:pt idx="3948">
                  <c:v>399.22602331854029</c:v>
                </c:pt>
                <c:pt idx="3949">
                  <c:v>400.70669780942279</c:v>
                </c:pt>
                <c:pt idx="3950">
                  <c:v>401.2959983485743</c:v>
                </c:pt>
                <c:pt idx="3951">
                  <c:v>402.85901385103841</c:v>
                </c:pt>
                <c:pt idx="3952">
                  <c:v>405.95334399896251</c:v>
                </c:pt>
                <c:pt idx="3953">
                  <c:v>403.83713799065549</c:v>
                </c:pt>
                <c:pt idx="3954">
                  <c:v>401.19758412581575</c:v>
                </c:pt>
                <c:pt idx="3955">
                  <c:v>399.65437282001187</c:v>
                </c:pt>
                <c:pt idx="3956">
                  <c:v>398.21438266134192</c:v>
                </c:pt>
                <c:pt idx="3957">
                  <c:v>397.95527199915955</c:v>
                </c:pt>
                <c:pt idx="3958">
                  <c:v>397.89609635747934</c:v>
                </c:pt>
                <c:pt idx="3959">
                  <c:v>398.30775546216097</c:v>
                </c:pt>
                <c:pt idx="3960">
                  <c:v>396.1525412886736</c:v>
                </c:pt>
                <c:pt idx="3961">
                  <c:v>396.82449007249591</c:v>
                </c:pt>
                <c:pt idx="3962">
                  <c:v>397.33521763728339</c:v>
                </c:pt>
                <c:pt idx="3963">
                  <c:v>403.09172548327956</c:v>
                </c:pt>
                <c:pt idx="3964">
                  <c:v>409.33679543157609</c:v>
                </c:pt>
                <c:pt idx="3965">
                  <c:v>413.7852061417467</c:v>
                </c:pt>
                <c:pt idx="3966">
                  <c:v>415.52351021415745</c:v>
                </c:pt>
                <c:pt idx="3967">
                  <c:v>414.96105862518976</c:v>
                </c:pt>
                <c:pt idx="3968">
                  <c:v>415.6674764221313</c:v>
                </c:pt>
                <c:pt idx="3969">
                  <c:v>422.67664434527995</c:v>
                </c:pt>
                <c:pt idx="3970">
                  <c:v>437.9908229500067</c:v>
                </c:pt>
                <c:pt idx="3971">
                  <c:v>454.44481288856252</c:v>
                </c:pt>
                <c:pt idx="3972">
                  <c:v>462.1572618575907</c:v>
                </c:pt>
                <c:pt idx="3973">
                  <c:v>412.95735883569904</c:v>
                </c:pt>
                <c:pt idx="3974">
                  <c:v>405.53779794647244</c:v>
                </c:pt>
                <c:pt idx="3975">
                  <c:v>400.4263100625796</c:v>
                </c:pt>
                <c:pt idx="3976">
                  <c:v>396.05331173640775</c:v>
                </c:pt>
                <c:pt idx="3977">
                  <c:v>396.07328974823133</c:v>
                </c:pt>
                <c:pt idx="3978">
                  <c:v>395.93949490081752</c:v>
                </c:pt>
                <c:pt idx="3979">
                  <c:v>396.61663909631477</c:v>
                </c:pt>
                <c:pt idx="3980">
                  <c:v>394.85728849841763</c:v>
                </c:pt>
                <c:pt idx="3981">
                  <c:v>395.79815633712587</c:v>
                </c:pt>
                <c:pt idx="3982">
                  <c:v>396.33215713502261</c:v>
                </c:pt>
                <c:pt idx="3983">
                  <c:v>408.56389220439667</c:v>
                </c:pt>
                <c:pt idx="3984">
                  <c:v>411.28926341668932</c:v>
                </c:pt>
                <c:pt idx="3985">
                  <c:v>410.59075328602984</c:v>
                </c:pt>
                <c:pt idx="3986">
                  <c:v>434.06448559248787</c:v>
                </c:pt>
                <c:pt idx="3987">
                  <c:v>437.59848856404352</c:v>
                </c:pt>
                <c:pt idx="3988">
                  <c:v>482.78759114098864</c:v>
                </c:pt>
                <c:pt idx="3989">
                  <c:v>490.61374924724379</c:v>
                </c:pt>
                <c:pt idx="3990">
                  <c:v>492.26336242845667</c:v>
                </c:pt>
                <c:pt idx="3991">
                  <c:v>473.03591467180775</c:v>
                </c:pt>
                <c:pt idx="3992">
                  <c:v>468.02302836811594</c:v>
                </c:pt>
                <c:pt idx="3993">
                  <c:v>403.90136054055762</c:v>
                </c:pt>
                <c:pt idx="3994">
                  <c:v>401.33141935915506</c:v>
                </c:pt>
                <c:pt idx="3995">
                  <c:v>394.30162469751377</c:v>
                </c:pt>
                <c:pt idx="3996">
                  <c:v>395.21833690970755</c:v>
                </c:pt>
                <c:pt idx="3997">
                  <c:v>393.63157606829679</c:v>
                </c:pt>
                <c:pt idx="3998">
                  <c:v>394.38354677412502</c:v>
                </c:pt>
                <c:pt idx="3999">
                  <c:v>394.22957684433311</c:v>
                </c:pt>
                <c:pt idx="4000">
                  <c:v>395.36583544337981</c:v>
                </c:pt>
                <c:pt idx="4001">
                  <c:v>395.73914991365911</c:v>
                </c:pt>
                <c:pt idx="4002">
                  <c:v>396.98408525578537</c:v>
                </c:pt>
                <c:pt idx="4003">
                  <c:v>408.68747829184429</c:v>
                </c:pt>
                <c:pt idx="4004">
                  <c:v>412.74515802748664</c:v>
                </c:pt>
                <c:pt idx="4005">
                  <c:v>417.61869581430273</c:v>
                </c:pt>
                <c:pt idx="4006">
                  <c:v>424.84280831185202</c:v>
                </c:pt>
                <c:pt idx="4007">
                  <c:v>428.42290589337927</c:v>
                </c:pt>
                <c:pt idx="4008">
                  <c:v>431.56419881024709</c:v>
                </c:pt>
                <c:pt idx="4009">
                  <c:v>431.47458426363141</c:v>
                </c:pt>
                <c:pt idx="4010">
                  <c:v>431.44515453092856</c:v>
                </c:pt>
                <c:pt idx="4011">
                  <c:v>426.93399621784459</c:v>
                </c:pt>
                <c:pt idx="4012">
                  <c:v>423.91512293610123</c:v>
                </c:pt>
                <c:pt idx="4013">
                  <c:v>415.69614951986</c:v>
                </c:pt>
                <c:pt idx="4014">
                  <c:v>409.24784100825178</c:v>
                </c:pt>
                <c:pt idx="4015">
                  <c:v>411.6919148373189</c:v>
                </c:pt>
                <c:pt idx="4016">
                  <c:v>414.28214854108438</c:v>
                </c:pt>
                <c:pt idx="4017">
                  <c:v>413.18127307690406</c:v>
                </c:pt>
                <c:pt idx="4018">
                  <c:v>408.28564586787513</c:v>
                </c:pt>
                <c:pt idx="4019">
                  <c:v>399.11684731063116</c:v>
                </c:pt>
                <c:pt idx="4020">
                  <c:v>403.12409159208107</c:v>
                </c:pt>
                <c:pt idx="4021">
                  <c:v>406.49904874566528</c:v>
                </c:pt>
                <c:pt idx="4022">
                  <c:v>409.65321753055099</c:v>
                </c:pt>
                <c:pt idx="4023">
                  <c:v>417.72385261231329</c:v>
                </c:pt>
                <c:pt idx="4024">
                  <c:v>412.37987838917962</c:v>
                </c:pt>
                <c:pt idx="4025">
                  <c:v>408.2465693431916</c:v>
                </c:pt>
                <c:pt idx="4026">
                  <c:v>404.82793689962614</c:v>
                </c:pt>
                <c:pt idx="4027">
                  <c:v>405.90986554362235</c:v>
                </c:pt>
                <c:pt idx="4028">
                  <c:v>408.90629133792498</c:v>
                </c:pt>
                <c:pt idx="4029">
                  <c:v>403.4909691113287</c:v>
                </c:pt>
                <c:pt idx="4030">
                  <c:v>407.21042335836944</c:v>
                </c:pt>
                <c:pt idx="4031">
                  <c:v>406.89473905155262</c:v>
                </c:pt>
                <c:pt idx="4032">
                  <c:v>406.34054222301535</c:v>
                </c:pt>
                <c:pt idx="4033">
                  <c:v>399.55993946018253</c:v>
                </c:pt>
                <c:pt idx="4034">
                  <c:v>396.95464420204024</c:v>
                </c:pt>
                <c:pt idx="4035">
                  <c:v>395.10423759138365</c:v>
                </c:pt>
                <c:pt idx="4036">
                  <c:v>394.35272802338193</c:v>
                </c:pt>
                <c:pt idx="4037">
                  <c:v>395.2394647629261</c:v>
                </c:pt>
                <c:pt idx="4038">
                  <c:v>395.15357350442025</c:v>
                </c:pt>
                <c:pt idx="4039">
                  <c:v>393.52380051646475</c:v>
                </c:pt>
                <c:pt idx="4040">
                  <c:v>393.71647420293198</c:v>
                </c:pt>
                <c:pt idx="4041">
                  <c:v>394.92522139675691</c:v>
                </c:pt>
                <c:pt idx="4042">
                  <c:v>395.03712432021035</c:v>
                </c:pt>
                <c:pt idx="4043">
                  <c:v>400.24003546452548</c:v>
                </c:pt>
                <c:pt idx="4044">
                  <c:v>404.46525860456597</c:v>
                </c:pt>
                <c:pt idx="4045">
                  <c:v>407.26274041859682</c:v>
                </c:pt>
                <c:pt idx="4046">
                  <c:v>406.82725222869669</c:v>
                </c:pt>
                <c:pt idx="4047">
                  <c:v>408.89452030663102</c:v>
                </c:pt>
                <c:pt idx="4048">
                  <c:v>419.86500064754398</c:v>
                </c:pt>
                <c:pt idx="4049">
                  <c:v>417.31625289462846</c:v>
                </c:pt>
                <c:pt idx="4050">
                  <c:v>422.67741058211095</c:v>
                </c:pt>
                <c:pt idx="4051">
                  <c:v>429.52343836873285</c:v>
                </c:pt>
                <c:pt idx="4052">
                  <c:v>429.2672915420132</c:v>
                </c:pt>
                <c:pt idx="4053">
                  <c:v>408.28685523398337</c:v>
                </c:pt>
                <c:pt idx="4054">
                  <c:v>402.70652281565685</c:v>
                </c:pt>
                <c:pt idx="4055">
                  <c:v>403.30209741824689</c:v>
                </c:pt>
                <c:pt idx="4056">
                  <c:v>399.02620480911463</c:v>
                </c:pt>
                <c:pt idx="4057">
                  <c:v>402.20932928881228</c:v>
                </c:pt>
                <c:pt idx="4058">
                  <c:v>402.17627845470383</c:v>
                </c:pt>
                <c:pt idx="4059">
                  <c:v>401.36979697081722</c:v>
                </c:pt>
                <c:pt idx="4060">
                  <c:v>398.29029003617455</c:v>
                </c:pt>
                <c:pt idx="4061">
                  <c:v>397.9493577286795</c:v>
                </c:pt>
                <c:pt idx="4062">
                  <c:v>399.84836247855651</c:v>
                </c:pt>
                <c:pt idx="4063">
                  <c:v>403.77706943324716</c:v>
                </c:pt>
                <c:pt idx="4064">
                  <c:v>410.65186801771239</c:v>
                </c:pt>
                <c:pt idx="4065">
                  <c:v>415.99989088323093</c:v>
                </c:pt>
                <c:pt idx="4066">
                  <c:v>416.7128647491283</c:v>
                </c:pt>
                <c:pt idx="4067">
                  <c:v>424.09970003154842</c:v>
                </c:pt>
                <c:pt idx="4068">
                  <c:v>425.37460537784517</c:v>
                </c:pt>
                <c:pt idx="4069">
                  <c:v>431.0757097139599</c:v>
                </c:pt>
                <c:pt idx="4070">
                  <c:v>438.29508128116908</c:v>
                </c:pt>
                <c:pt idx="4071">
                  <c:v>443.59369580136934</c:v>
                </c:pt>
                <c:pt idx="4072">
                  <c:v>430.99856540923207</c:v>
                </c:pt>
                <c:pt idx="4073">
                  <c:v>407.44229702082379</c:v>
                </c:pt>
                <c:pt idx="4074">
                  <c:v>393.64854059670932</c:v>
                </c:pt>
                <c:pt idx="4075">
                  <c:v>393.00877597420305</c:v>
                </c:pt>
                <c:pt idx="4076">
                  <c:v>391.98537956811543</c:v>
                </c:pt>
                <c:pt idx="4077">
                  <c:v>391.8653415949442</c:v>
                </c:pt>
                <c:pt idx="4078">
                  <c:v>389.19488611167634</c:v>
                </c:pt>
                <c:pt idx="4079">
                  <c:v>389.46590988620079</c:v>
                </c:pt>
                <c:pt idx="4080">
                  <c:v>384.99062061291795</c:v>
                </c:pt>
                <c:pt idx="4081">
                  <c:v>385.99199572654129</c:v>
                </c:pt>
                <c:pt idx="4082">
                  <c:v>390.14106312936588</c:v>
                </c:pt>
                <c:pt idx="4083">
                  <c:v>402.47516744617508</c:v>
                </c:pt>
                <c:pt idx="4084">
                  <c:v>415.80375115294243</c:v>
                </c:pt>
                <c:pt idx="4085">
                  <c:v>424.34165985908402</c:v>
                </c:pt>
                <c:pt idx="4086">
                  <c:v>430.64776100912752</c:v>
                </c:pt>
                <c:pt idx="4087">
                  <c:v>434.90635326067081</c:v>
                </c:pt>
                <c:pt idx="4088">
                  <c:v>448.44906641711856</c:v>
                </c:pt>
                <c:pt idx="4089">
                  <c:v>446.29488803396669</c:v>
                </c:pt>
                <c:pt idx="4090">
                  <c:v>473.03956755019118</c:v>
                </c:pt>
                <c:pt idx="4091">
                  <c:v>458.82939530124486</c:v>
                </c:pt>
                <c:pt idx="4092">
                  <c:v>425.83069507888621</c:v>
                </c:pt>
                <c:pt idx="4093">
                  <c:v>407.44437994547661</c:v>
                </c:pt>
                <c:pt idx="4094">
                  <c:v>404.62725009096954</c:v>
                </c:pt>
                <c:pt idx="4095">
                  <c:v>399.09207918559861</c:v>
                </c:pt>
                <c:pt idx="4096">
                  <c:v>396.89803879639703</c:v>
                </c:pt>
                <c:pt idx="4097">
                  <c:v>394.47959067811075</c:v>
                </c:pt>
                <c:pt idx="4098">
                  <c:v>393.15085132007528</c:v>
                </c:pt>
                <c:pt idx="4099">
                  <c:v>392.50571752177564</c:v>
                </c:pt>
                <c:pt idx="4100">
                  <c:v>391.06947695767241</c:v>
                </c:pt>
                <c:pt idx="4101">
                  <c:v>389.73962386315355</c:v>
                </c:pt>
                <c:pt idx="4102">
                  <c:v>388.55223219585537</c:v>
                </c:pt>
                <c:pt idx="4103">
                  <c:v>392.82708627763219</c:v>
                </c:pt>
                <c:pt idx="4104">
                  <c:v>396.85810328722084</c:v>
                </c:pt>
                <c:pt idx="4105">
                  <c:v>398.34596385109847</c:v>
                </c:pt>
                <c:pt idx="4106">
                  <c:v>397.56499604382424</c:v>
                </c:pt>
                <c:pt idx="4107">
                  <c:v>398.64286041466346</c:v>
                </c:pt>
                <c:pt idx="4108">
                  <c:v>398.65426018658655</c:v>
                </c:pt>
                <c:pt idx="4109">
                  <c:v>399.53464974355978</c:v>
                </c:pt>
                <c:pt idx="4110">
                  <c:v>403.44208307538588</c:v>
                </c:pt>
                <c:pt idx="4111">
                  <c:v>413.53635944287555</c:v>
                </c:pt>
                <c:pt idx="4112">
                  <c:v>420.0401125860692</c:v>
                </c:pt>
                <c:pt idx="4113">
                  <c:v>429.12833485927354</c:v>
                </c:pt>
                <c:pt idx="4114">
                  <c:v>423.59031187338525</c:v>
                </c:pt>
                <c:pt idx="4115">
                  <c:v>406.22154789451577</c:v>
                </c:pt>
                <c:pt idx="4116">
                  <c:v>405.55009893541637</c:v>
                </c:pt>
                <c:pt idx="4117">
                  <c:v>405.51163022622518</c:v>
                </c:pt>
                <c:pt idx="4118">
                  <c:v>401.04697594147149</c:v>
                </c:pt>
                <c:pt idx="4119">
                  <c:v>399.41917737575886</c:v>
                </c:pt>
                <c:pt idx="4120">
                  <c:v>392.72583755718489</c:v>
                </c:pt>
                <c:pt idx="4121">
                  <c:v>394.92950644015229</c:v>
                </c:pt>
                <c:pt idx="4122">
                  <c:v>395.61567270736077</c:v>
                </c:pt>
                <c:pt idx="4123">
                  <c:v>394.84732850030758</c:v>
                </c:pt>
                <c:pt idx="4124">
                  <c:v>400.45538216052211</c:v>
                </c:pt>
                <c:pt idx="4125">
                  <c:v>402.11525744558008</c:v>
                </c:pt>
                <c:pt idx="4126">
                  <c:v>408.59184951069284</c:v>
                </c:pt>
                <c:pt idx="4127">
                  <c:v>411.55184371564553</c:v>
                </c:pt>
                <c:pt idx="4128">
                  <c:v>424.10202229478671</c:v>
                </c:pt>
                <c:pt idx="4129">
                  <c:v>427.26502814160278</c:v>
                </c:pt>
                <c:pt idx="4130">
                  <c:v>423.32227959453951</c:v>
                </c:pt>
                <c:pt idx="4131">
                  <c:v>423.77171864697675</c:v>
                </c:pt>
                <c:pt idx="4132">
                  <c:v>419.36114322373624</c:v>
                </c:pt>
                <c:pt idx="4133">
                  <c:v>419.58404393613768</c:v>
                </c:pt>
                <c:pt idx="4134">
                  <c:v>408.07443681175835</c:v>
                </c:pt>
                <c:pt idx="4135">
                  <c:v>397.02981704146765</c:v>
                </c:pt>
                <c:pt idx="4136">
                  <c:v>396.73440972534758</c:v>
                </c:pt>
                <c:pt idx="4137">
                  <c:v>397.86240248661801</c:v>
                </c:pt>
                <c:pt idx="4138">
                  <c:v>399.95871881732239</c:v>
                </c:pt>
                <c:pt idx="4139">
                  <c:v>398.89080639440857</c:v>
                </c:pt>
                <c:pt idx="4140">
                  <c:v>397.20457329302366</c:v>
                </c:pt>
                <c:pt idx="4141">
                  <c:v>388.10678562742953</c:v>
                </c:pt>
                <c:pt idx="4142">
                  <c:v>388.20075900893107</c:v>
                </c:pt>
                <c:pt idx="4143">
                  <c:v>391.22766834629363</c:v>
                </c:pt>
                <c:pt idx="4144">
                  <c:v>398.43654075778585</c:v>
                </c:pt>
                <c:pt idx="4145">
                  <c:v>408.23051744297862</c:v>
                </c:pt>
                <c:pt idx="4146">
                  <c:v>408.14525976281016</c:v>
                </c:pt>
                <c:pt idx="4147">
                  <c:v>409.23034773580576</c:v>
                </c:pt>
                <c:pt idx="4148">
                  <c:v>411.4198900216424</c:v>
                </c:pt>
                <c:pt idx="4149">
                  <c:v>411.34884173600676</c:v>
                </c:pt>
                <c:pt idx="4150">
                  <c:v>408.14360975693012</c:v>
                </c:pt>
                <c:pt idx="4151">
                  <c:v>409.52804998932095</c:v>
                </c:pt>
                <c:pt idx="4152">
                  <c:v>411.70318319439525</c:v>
                </c:pt>
                <c:pt idx="4153">
                  <c:v>413.02212632102373</c:v>
                </c:pt>
                <c:pt idx="4154">
                  <c:v>408.75675894142279</c:v>
                </c:pt>
                <c:pt idx="4155">
                  <c:v>396.30530852585804</c:v>
                </c:pt>
                <c:pt idx="4156">
                  <c:v>395.74968544085834</c:v>
                </c:pt>
                <c:pt idx="4157">
                  <c:v>393.71636400044247</c:v>
                </c:pt>
                <c:pt idx="4158">
                  <c:v>394.23713707848464</c:v>
                </c:pt>
                <c:pt idx="4159">
                  <c:v>393.42371052454098</c:v>
                </c:pt>
                <c:pt idx="4160">
                  <c:v>390.32236605399129</c:v>
                </c:pt>
                <c:pt idx="4161">
                  <c:v>388.48230665927662</c:v>
                </c:pt>
                <c:pt idx="4162">
                  <c:v>388.86349218950215</c:v>
                </c:pt>
                <c:pt idx="4163">
                  <c:v>389.31584120342347</c:v>
                </c:pt>
                <c:pt idx="4164">
                  <c:v>393.04781245082177</c:v>
                </c:pt>
                <c:pt idx="4165">
                  <c:v>398.63445922411051</c:v>
                </c:pt>
                <c:pt idx="4166">
                  <c:v>401.38312863348739</c:v>
                </c:pt>
                <c:pt idx="4167">
                  <c:v>404.03338214693719</c:v>
                </c:pt>
                <c:pt idx="4168">
                  <c:v>402.6697931045332</c:v>
                </c:pt>
                <c:pt idx="4169">
                  <c:v>402.48630465744361</c:v>
                </c:pt>
                <c:pt idx="4170">
                  <c:v>406.59803773199604</c:v>
                </c:pt>
                <c:pt idx="4171">
                  <c:v>410.23008002039336</c:v>
                </c:pt>
                <c:pt idx="4172">
                  <c:v>413.20884091717909</c:v>
                </c:pt>
                <c:pt idx="4173">
                  <c:v>412.53111812891456</c:v>
                </c:pt>
                <c:pt idx="4174">
                  <c:v>404.4764799226312</c:v>
                </c:pt>
                <c:pt idx="4175">
                  <c:v>397.62785179199938</c:v>
                </c:pt>
                <c:pt idx="4176">
                  <c:v>395.51538335051657</c:v>
                </c:pt>
                <c:pt idx="4177">
                  <c:v>394.36055084743981</c:v>
                </c:pt>
                <c:pt idx="4178">
                  <c:v>393.48917978311096</c:v>
                </c:pt>
                <c:pt idx="4179">
                  <c:v>392.25980328140315</c:v>
                </c:pt>
                <c:pt idx="4180">
                  <c:v>388.30155737844512</c:v>
                </c:pt>
                <c:pt idx="4181">
                  <c:v>388.83455764040485</c:v>
                </c:pt>
                <c:pt idx="4182">
                  <c:v>390.61743533852808</c:v>
                </c:pt>
                <c:pt idx="4183">
                  <c:v>393.26285377731949</c:v>
                </c:pt>
                <c:pt idx="4184">
                  <c:v>398.30988805240258</c:v>
                </c:pt>
                <c:pt idx="4185">
                  <c:v>407.65831140182689</c:v>
                </c:pt>
                <c:pt idx="4186">
                  <c:v>413.14783666595844</c:v>
                </c:pt>
                <c:pt idx="4187">
                  <c:v>422.45499517329603</c:v>
                </c:pt>
                <c:pt idx="4188">
                  <c:v>420.3165742658104</c:v>
                </c:pt>
                <c:pt idx="4189">
                  <c:v>425.04504273567386</c:v>
                </c:pt>
                <c:pt idx="4190">
                  <c:v>418.4987458540237</c:v>
                </c:pt>
                <c:pt idx="4191">
                  <c:v>420.91229337810353</c:v>
                </c:pt>
                <c:pt idx="4192">
                  <c:v>426.7101137531327</c:v>
                </c:pt>
                <c:pt idx="4193">
                  <c:v>426.79949852206101</c:v>
                </c:pt>
                <c:pt idx="4194">
                  <c:v>411.43455842002606</c:v>
                </c:pt>
                <c:pt idx="4195">
                  <c:v>396.45349994474594</c:v>
                </c:pt>
                <c:pt idx="4196">
                  <c:v>391.504344491719</c:v>
                </c:pt>
                <c:pt idx="4197">
                  <c:v>396.88434671620882</c:v>
                </c:pt>
                <c:pt idx="4198">
                  <c:v>399.40380099089435</c:v>
                </c:pt>
                <c:pt idx="4199">
                  <c:v>394.83456116233515</c:v>
                </c:pt>
                <c:pt idx="4200">
                  <c:v>392.7332056749467</c:v>
                </c:pt>
                <c:pt idx="4201">
                  <c:v>387.12601443880817</c:v>
                </c:pt>
                <c:pt idx="4202">
                  <c:v>385.61217531137157</c:v>
                </c:pt>
                <c:pt idx="4203">
                  <c:v>390.498852847862</c:v>
                </c:pt>
                <c:pt idx="4204">
                  <c:v>395.46700366000221</c:v>
                </c:pt>
                <c:pt idx="4205">
                  <c:v>409.18661350416306</c:v>
                </c:pt>
                <c:pt idx="4206">
                  <c:v>413.63766836901482</c:v>
                </c:pt>
                <c:pt idx="4207">
                  <c:v>421.97506830403984</c:v>
                </c:pt>
                <c:pt idx="4208">
                  <c:v>427.41430643845359</c:v>
                </c:pt>
                <c:pt idx="4209">
                  <c:v>429.23217897811628</c:v>
                </c:pt>
                <c:pt idx="4210">
                  <c:v>434.89019467109108</c:v>
                </c:pt>
                <c:pt idx="4211">
                  <c:v>449.67564257337</c:v>
                </c:pt>
                <c:pt idx="4212">
                  <c:v>479.15751917122003</c:v>
                </c:pt>
                <c:pt idx="4213">
                  <c:v>443.19397122079693</c:v>
                </c:pt>
                <c:pt idx="4214">
                  <c:v>409.36730731903913</c:v>
                </c:pt>
                <c:pt idx="4215">
                  <c:v>398.25667412588859</c:v>
                </c:pt>
                <c:pt idx="4216">
                  <c:v>394.90217432600963</c:v>
                </c:pt>
                <c:pt idx="4217">
                  <c:v>391.06875213977628</c:v>
                </c:pt>
                <c:pt idx="4218">
                  <c:v>394.87457834489555</c:v>
                </c:pt>
                <c:pt idx="4219">
                  <c:v>392.92211744155628</c:v>
                </c:pt>
                <c:pt idx="4220">
                  <c:v>396.59112408612481</c:v>
                </c:pt>
                <c:pt idx="4221">
                  <c:v>398.28244585409345</c:v>
                </c:pt>
                <c:pt idx="4222">
                  <c:v>394.80433843469183</c:v>
                </c:pt>
                <c:pt idx="4223">
                  <c:v>398.81038844839514</c:v>
                </c:pt>
                <c:pt idx="4224">
                  <c:v>402.80446344385945</c:v>
                </c:pt>
                <c:pt idx="4225">
                  <c:v>410.82322384856684</c:v>
                </c:pt>
                <c:pt idx="4226">
                  <c:v>414.62014721237915</c:v>
                </c:pt>
                <c:pt idx="4227">
                  <c:v>432.65330010920871</c:v>
                </c:pt>
                <c:pt idx="4228">
                  <c:v>443.6579167276762</c:v>
                </c:pt>
                <c:pt idx="4229">
                  <c:v>429.00541998465474</c:v>
                </c:pt>
                <c:pt idx="4230">
                  <c:v>438.89462357612854</c:v>
                </c:pt>
                <c:pt idx="4231">
                  <c:v>447.55984611215933</c:v>
                </c:pt>
                <c:pt idx="4232">
                  <c:v>424.92587076031828</c:v>
                </c:pt>
                <c:pt idx="4233">
                  <c:v>408.82670162201998</c:v>
                </c:pt>
                <c:pt idx="4234">
                  <c:v>399.85539303643839</c:v>
                </c:pt>
                <c:pt idx="4235">
                  <c:v>398.62929653872305</c:v>
                </c:pt>
                <c:pt idx="4236">
                  <c:v>397.09140606094303</c:v>
                </c:pt>
                <c:pt idx="4237">
                  <c:v>396.36092575942121</c:v>
                </c:pt>
                <c:pt idx="4238">
                  <c:v>395.7266974593453</c:v>
                </c:pt>
                <c:pt idx="4239">
                  <c:v>395.58625186090416</c:v>
                </c:pt>
                <c:pt idx="4240">
                  <c:v>396.92702563830409</c:v>
                </c:pt>
                <c:pt idx="4241">
                  <c:v>398.93507112350352</c:v>
                </c:pt>
                <c:pt idx="4242">
                  <c:v>399.31304799628521</c:v>
                </c:pt>
                <c:pt idx="4243">
                  <c:v>400.69802466319965</c:v>
                </c:pt>
                <c:pt idx="4244">
                  <c:v>401.2408103304046</c:v>
                </c:pt>
                <c:pt idx="4245">
                  <c:v>402.9613280979857</c:v>
                </c:pt>
                <c:pt idx="4246">
                  <c:v>404.19121243716444</c:v>
                </c:pt>
                <c:pt idx="4247">
                  <c:v>403.09997358299069</c:v>
                </c:pt>
                <c:pt idx="4248">
                  <c:v>401.18400253678629</c:v>
                </c:pt>
                <c:pt idx="4249">
                  <c:v>398.39481808754647</c:v>
                </c:pt>
                <c:pt idx="4250">
                  <c:v>399.19114472495397</c:v>
                </c:pt>
                <c:pt idx="4251">
                  <c:v>403.74293259408336</c:v>
                </c:pt>
                <c:pt idx="4252">
                  <c:v>403.5423154905406</c:v>
                </c:pt>
                <c:pt idx="4253">
                  <c:v>400.84422870018375</c:v>
                </c:pt>
                <c:pt idx="4254">
                  <c:v>394.79330020376983</c:v>
                </c:pt>
                <c:pt idx="4255">
                  <c:v>393.68741950931309</c:v>
                </c:pt>
                <c:pt idx="4256">
                  <c:v>396.02442566491374</c:v>
                </c:pt>
                <c:pt idx="4257">
                  <c:v>397.14286435761767</c:v>
                </c:pt>
                <c:pt idx="4258">
                  <c:v>395.44538161484672</c:v>
                </c:pt>
                <c:pt idx="4259">
                  <c:v>394.89151577901021</c:v>
                </c:pt>
                <c:pt idx="4260">
                  <c:v>394.5635710542382</c:v>
                </c:pt>
                <c:pt idx="4261">
                  <c:v>395.16706577868769</c:v>
                </c:pt>
                <c:pt idx="4262">
                  <c:v>394.42602016140847</c:v>
                </c:pt>
                <c:pt idx="4263">
                  <c:v>396.91585854033468</c:v>
                </c:pt>
                <c:pt idx="4264">
                  <c:v>399.46393751921164</c:v>
                </c:pt>
                <c:pt idx="4265">
                  <c:v>403.88019446846812</c:v>
                </c:pt>
                <c:pt idx="4266">
                  <c:v>406.00914787131728</c:v>
                </c:pt>
                <c:pt idx="4267">
                  <c:v>409.96956111392143</c:v>
                </c:pt>
                <c:pt idx="4268">
                  <c:v>413.28163228913263</c:v>
                </c:pt>
                <c:pt idx="4269">
                  <c:v>413.43742350758771</c:v>
                </c:pt>
                <c:pt idx="4270">
                  <c:v>426.70900408609987</c:v>
                </c:pt>
                <c:pt idx="4271">
                  <c:v>434.99611676901799</c:v>
                </c:pt>
                <c:pt idx="4272">
                  <c:v>439.86708820140746</c:v>
                </c:pt>
                <c:pt idx="4273">
                  <c:v>428.20064453572644</c:v>
                </c:pt>
                <c:pt idx="4274">
                  <c:v>409.01768175478634</c:v>
                </c:pt>
                <c:pt idx="4275">
                  <c:v>391.88240576827184</c:v>
                </c:pt>
                <c:pt idx="4276">
                  <c:v>393.45443521833795</c:v>
                </c:pt>
                <c:pt idx="4277">
                  <c:v>393.92289580670672</c:v>
                </c:pt>
                <c:pt idx="4278">
                  <c:v>393.65033989319306</c:v>
                </c:pt>
                <c:pt idx="4279">
                  <c:v>392.50755132279141</c:v>
                </c:pt>
                <c:pt idx="4280">
                  <c:v>393.03086259152741</c:v>
                </c:pt>
                <c:pt idx="4281">
                  <c:v>393.01620331896765</c:v>
                </c:pt>
                <c:pt idx="4282">
                  <c:v>392.7767013095123</c:v>
                </c:pt>
                <c:pt idx="4283">
                  <c:v>399.04960457091062</c:v>
                </c:pt>
                <c:pt idx="4284">
                  <c:v>400.47767891243905</c:v>
                </c:pt>
                <c:pt idx="4285">
                  <c:v>410.12309493850489</c:v>
                </c:pt>
                <c:pt idx="4286">
                  <c:v>414.49191654633438</c:v>
                </c:pt>
                <c:pt idx="4287">
                  <c:v>419.3403718980411</c:v>
                </c:pt>
                <c:pt idx="4288">
                  <c:v>422.25060167843941</c:v>
                </c:pt>
                <c:pt idx="4289">
                  <c:v>429.37849128380799</c:v>
                </c:pt>
                <c:pt idx="4290">
                  <c:v>429.09323415514996</c:v>
                </c:pt>
                <c:pt idx="4291">
                  <c:v>430.26109723177655</c:v>
                </c:pt>
                <c:pt idx="4292">
                  <c:v>428.09040686532376</c:v>
                </c:pt>
                <c:pt idx="4293">
                  <c:v>426.75050949823338</c:v>
                </c:pt>
                <c:pt idx="4294">
                  <c:v>401.05758371450344</c:v>
                </c:pt>
                <c:pt idx="4295">
                  <c:v>393.55008474344334</c:v>
                </c:pt>
                <c:pt idx="4296">
                  <c:v>398.81353680894244</c:v>
                </c:pt>
                <c:pt idx="4297">
                  <c:v>398.64847258402131</c:v>
                </c:pt>
                <c:pt idx="4298">
                  <c:v>392.17520111530234</c:v>
                </c:pt>
                <c:pt idx="4299">
                  <c:v>391.64267727757016</c:v>
                </c:pt>
                <c:pt idx="4300">
                  <c:v>392.53172968446972</c:v>
                </c:pt>
                <c:pt idx="4301">
                  <c:v>392.99999287046904</c:v>
                </c:pt>
                <c:pt idx="4302">
                  <c:v>394.72474233559655</c:v>
                </c:pt>
                <c:pt idx="4303">
                  <c:v>399.79867968589417</c:v>
                </c:pt>
                <c:pt idx="4304">
                  <c:v>405.95946680580414</c:v>
                </c:pt>
                <c:pt idx="4305">
                  <c:v>425.78772075225532</c:v>
                </c:pt>
                <c:pt idx="4306">
                  <c:v>425.75766673017705</c:v>
                </c:pt>
                <c:pt idx="4307">
                  <c:v>422.66722732244142</c:v>
                </c:pt>
                <c:pt idx="4308">
                  <c:v>428.62870105402322</c:v>
                </c:pt>
                <c:pt idx="4309">
                  <c:v>430.0138786306855</c:v>
                </c:pt>
                <c:pt idx="4310">
                  <c:v>441.32903648725505</c:v>
                </c:pt>
                <c:pt idx="4311">
                  <c:v>446.255893513518</c:v>
                </c:pt>
                <c:pt idx="4312">
                  <c:v>431.90013574560828</c:v>
                </c:pt>
                <c:pt idx="4313">
                  <c:v>407.88106748626018</c:v>
                </c:pt>
                <c:pt idx="4314">
                  <c:v>406.49966038779911</c:v>
                </c:pt>
                <c:pt idx="4315">
                  <c:v>399.06700978236211</c:v>
                </c:pt>
                <c:pt idx="4316">
                  <c:v>392.7614281095116</c:v>
                </c:pt>
                <c:pt idx="4317">
                  <c:v>392.5398048665906</c:v>
                </c:pt>
                <c:pt idx="4318">
                  <c:v>392.41658355689327</c:v>
                </c:pt>
                <c:pt idx="4319">
                  <c:v>392.25691248739298</c:v>
                </c:pt>
                <c:pt idx="4320">
                  <c:v>395.85227579165797</c:v>
                </c:pt>
                <c:pt idx="4321">
                  <c:v>397.94740684343208</c:v>
                </c:pt>
                <c:pt idx="4322">
                  <c:v>406.66384324248395</c:v>
                </c:pt>
                <c:pt idx="4323">
                  <c:v>413.65197684810857</c:v>
                </c:pt>
                <c:pt idx="4324">
                  <c:v>417.25457410620146</c:v>
                </c:pt>
                <c:pt idx="4325">
                  <c:v>456.47340233067109</c:v>
                </c:pt>
                <c:pt idx="4326">
                  <c:v>468.67290435574341</c:v>
                </c:pt>
                <c:pt idx="4327">
                  <c:v>460.85691913382544</c:v>
                </c:pt>
                <c:pt idx="4328">
                  <c:v>442.16308377552053</c:v>
                </c:pt>
                <c:pt idx="4329">
                  <c:v>442.54307981400586</c:v>
                </c:pt>
                <c:pt idx="4330">
                  <c:v>445.3182428537055</c:v>
                </c:pt>
                <c:pt idx="4331">
                  <c:v>435.95658388803366</c:v>
                </c:pt>
                <c:pt idx="4332">
                  <c:v>415.27208492732763</c:v>
                </c:pt>
                <c:pt idx="4333">
                  <c:v>404.88465697785938</c:v>
                </c:pt>
                <c:pt idx="4334">
                  <c:v>397.07679028197748</c:v>
                </c:pt>
                <c:pt idx="4335">
                  <c:v>388.22657070694885</c:v>
                </c:pt>
                <c:pt idx="4336">
                  <c:v>387.58011969141995</c:v>
                </c:pt>
                <c:pt idx="4337">
                  <c:v>384.48933967594809</c:v>
                </c:pt>
                <c:pt idx="4338">
                  <c:v>382.81006281919946</c:v>
                </c:pt>
                <c:pt idx="4339">
                  <c:v>383.27384175639816</c:v>
                </c:pt>
                <c:pt idx="4340">
                  <c:v>384.30299155439104</c:v>
                </c:pt>
                <c:pt idx="4341">
                  <c:v>388.35583867052065</c:v>
                </c:pt>
                <c:pt idx="4342">
                  <c:v>395.83397736092684</c:v>
                </c:pt>
                <c:pt idx="4343">
                  <c:v>406.16055727319537</c:v>
                </c:pt>
                <c:pt idx="4344">
                  <c:v>409.6570311681927</c:v>
                </c:pt>
                <c:pt idx="4345">
                  <c:v>416.05466389321384</c:v>
                </c:pt>
                <c:pt idx="4346">
                  <c:v>417.38596066802216</c:v>
                </c:pt>
                <c:pt idx="4347">
                  <c:v>431.99482011202622</c:v>
                </c:pt>
                <c:pt idx="4348">
                  <c:v>436.98159393920969</c:v>
                </c:pt>
                <c:pt idx="4349">
                  <c:v>437.24436348225947</c:v>
                </c:pt>
                <c:pt idx="4350">
                  <c:v>461.49516814771738</c:v>
                </c:pt>
                <c:pt idx="4351">
                  <c:v>449.33051643420652</c:v>
                </c:pt>
                <c:pt idx="4352">
                  <c:v>426.40795690324245</c:v>
                </c:pt>
                <c:pt idx="4353">
                  <c:v>407.22266921057155</c:v>
                </c:pt>
                <c:pt idx="4354">
                  <c:v>386.26893325042909</c:v>
                </c:pt>
                <c:pt idx="4355">
                  <c:v>389.07667012370189</c:v>
                </c:pt>
                <c:pt idx="4356">
                  <c:v>386.94649218419391</c:v>
                </c:pt>
                <c:pt idx="4357">
                  <c:v>388.34691604015944</c:v>
                </c:pt>
                <c:pt idx="4358">
                  <c:v>388.13189885028629</c:v>
                </c:pt>
                <c:pt idx="4359">
                  <c:v>387.3352169868287</c:v>
                </c:pt>
                <c:pt idx="4360">
                  <c:v>388.05811333343678</c:v>
                </c:pt>
                <c:pt idx="4361">
                  <c:v>388.54835315983399</c:v>
                </c:pt>
                <c:pt idx="4362">
                  <c:v>390.07098984049406</c:v>
                </c:pt>
                <c:pt idx="4363">
                  <c:v>393.53267882096941</c:v>
                </c:pt>
                <c:pt idx="4364">
                  <c:v>398.9533414397751</c:v>
                </c:pt>
                <c:pt idx="4365">
                  <c:v>408.56180421826338</c:v>
                </c:pt>
                <c:pt idx="4366">
                  <c:v>412.12836375620077</c:v>
                </c:pt>
                <c:pt idx="4367">
                  <c:v>409.62666347903058</c:v>
                </c:pt>
                <c:pt idx="4368">
                  <c:v>411.56838981538232</c:v>
                </c:pt>
                <c:pt idx="4369">
                  <c:v>419.70514766157663</c:v>
                </c:pt>
                <c:pt idx="4370">
                  <c:v>445.51948765516488</c:v>
                </c:pt>
                <c:pt idx="4371">
                  <c:v>433.15345916745696</c:v>
                </c:pt>
                <c:pt idx="4372">
                  <c:v>423.26921994682061</c:v>
                </c:pt>
                <c:pt idx="4373">
                  <c:v>415.74378907197467</c:v>
                </c:pt>
                <c:pt idx="4374">
                  <c:v>384.4150452147727</c:v>
                </c:pt>
                <c:pt idx="4375">
                  <c:v>385.84421984211281</c:v>
                </c:pt>
                <c:pt idx="4376">
                  <c:v>383.98462409017355</c:v>
                </c:pt>
                <c:pt idx="4377">
                  <c:v>378.36565681975156</c:v>
                </c:pt>
                <c:pt idx="4378">
                  <c:v>375.45951108283123</c:v>
                </c:pt>
                <c:pt idx="4379">
                  <c:v>377.17950805423959</c:v>
                </c:pt>
                <c:pt idx="4380">
                  <c:v>379.37439274398633</c:v>
                </c:pt>
                <c:pt idx="4381">
                  <c:v>382.88814834450631</c:v>
                </c:pt>
                <c:pt idx="4382">
                  <c:v>385.62942968105057</c:v>
                </c:pt>
                <c:pt idx="4383">
                  <c:v>392.13201857924298</c:v>
                </c:pt>
                <c:pt idx="4384">
                  <c:v>396.77974609172747</c:v>
                </c:pt>
                <c:pt idx="4385">
                  <c:v>401.649327510398</c:v>
                </c:pt>
                <c:pt idx="4386">
                  <c:v>405.50847232151483</c:v>
                </c:pt>
                <c:pt idx="4387">
                  <c:v>404.27610475879476</c:v>
                </c:pt>
                <c:pt idx="4388">
                  <c:v>418.5140044522953</c:v>
                </c:pt>
                <c:pt idx="4389">
                  <c:v>419.64669201101299</c:v>
                </c:pt>
                <c:pt idx="4390">
                  <c:v>427.80744930381888</c:v>
                </c:pt>
                <c:pt idx="4391">
                  <c:v>421.08067864224785</c:v>
                </c:pt>
                <c:pt idx="4392">
                  <c:v>410.99092009176866</c:v>
                </c:pt>
                <c:pt idx="4393">
                  <c:v>394.69638645291593</c:v>
                </c:pt>
                <c:pt idx="4394">
                  <c:v>385.66888819517845</c:v>
                </c:pt>
                <c:pt idx="4395">
                  <c:v>382.31515969884259</c:v>
                </c:pt>
                <c:pt idx="4396">
                  <c:v>383.45993244801474</c:v>
                </c:pt>
                <c:pt idx="4397">
                  <c:v>382.84966827387672</c:v>
                </c:pt>
                <c:pt idx="4398">
                  <c:v>384.36043978815258</c:v>
                </c:pt>
                <c:pt idx="4399">
                  <c:v>382.47533907785436</c:v>
                </c:pt>
                <c:pt idx="4400">
                  <c:v>381.30621635879885</c:v>
                </c:pt>
                <c:pt idx="4401">
                  <c:v>382.79877377712103</c:v>
                </c:pt>
                <c:pt idx="4402">
                  <c:v>385.60283877654769</c:v>
                </c:pt>
                <c:pt idx="4403">
                  <c:v>388.05861830462476</c:v>
                </c:pt>
                <c:pt idx="4404">
                  <c:v>392.8905176790617</c:v>
                </c:pt>
                <c:pt idx="4405">
                  <c:v>397.07152129277523</c:v>
                </c:pt>
                <c:pt idx="4406">
                  <c:v>400.41820298816907</c:v>
                </c:pt>
                <c:pt idx="4407">
                  <c:v>399.17430267024156</c:v>
                </c:pt>
                <c:pt idx="4408">
                  <c:v>403.0157937611134</c:v>
                </c:pt>
                <c:pt idx="4409">
                  <c:v>407.52662022033752</c:v>
                </c:pt>
                <c:pt idx="4410">
                  <c:v>421.22150152216676</c:v>
                </c:pt>
                <c:pt idx="4411">
                  <c:v>420.12428871493802</c:v>
                </c:pt>
                <c:pt idx="4412">
                  <c:v>416.77733794234553</c:v>
                </c:pt>
                <c:pt idx="4413">
                  <c:v>409.41186759944725</c:v>
                </c:pt>
                <c:pt idx="4414">
                  <c:v>405.56784542985503</c:v>
                </c:pt>
                <c:pt idx="4415">
                  <c:v>403.25478786107925</c:v>
                </c:pt>
                <c:pt idx="4416">
                  <c:v>400.02262683127213</c:v>
                </c:pt>
                <c:pt idx="4417">
                  <c:v>397.75047484041238</c:v>
                </c:pt>
                <c:pt idx="4418">
                  <c:v>398.14541505290288</c:v>
                </c:pt>
                <c:pt idx="4419">
                  <c:v>400.27987464138545</c:v>
                </c:pt>
                <c:pt idx="4420">
                  <c:v>402.96626873776989</c:v>
                </c:pt>
                <c:pt idx="4421">
                  <c:v>407.95216543742947</c:v>
                </c:pt>
                <c:pt idx="4422">
                  <c:v>412.1059822367564</c:v>
                </c:pt>
                <c:pt idx="4423">
                  <c:v>415.64061046070458</c:v>
                </c:pt>
                <c:pt idx="4424">
                  <c:v>417.70857383446344</c:v>
                </c:pt>
                <c:pt idx="4425">
                  <c:v>429.09226497529397</c:v>
                </c:pt>
                <c:pt idx="4426">
                  <c:v>429.11051727208593</c:v>
                </c:pt>
                <c:pt idx="4427">
                  <c:v>428.42491429767131</c:v>
                </c:pt>
                <c:pt idx="4428">
                  <c:v>427.42592246609934</c:v>
                </c:pt>
                <c:pt idx="4429">
                  <c:v>423.88881651302933</c:v>
                </c:pt>
                <c:pt idx="4430">
                  <c:v>423.83646375653933</c:v>
                </c:pt>
                <c:pt idx="4431">
                  <c:v>425.70567647115013</c:v>
                </c:pt>
                <c:pt idx="4432">
                  <c:v>412.95837665178823</c:v>
                </c:pt>
                <c:pt idx="4433">
                  <c:v>405.51923954823036</c:v>
                </c:pt>
                <c:pt idx="4434">
                  <c:v>405.84153076583391</c:v>
                </c:pt>
                <c:pt idx="4435">
                  <c:v>401.08038696708536</c:v>
                </c:pt>
                <c:pt idx="4436">
                  <c:v>400.14709350893054</c:v>
                </c:pt>
                <c:pt idx="4437">
                  <c:v>400.2361210016781</c:v>
                </c:pt>
                <c:pt idx="4438">
                  <c:v>400.90518668780163</c:v>
                </c:pt>
                <c:pt idx="4439">
                  <c:v>401.47954695064391</c:v>
                </c:pt>
                <c:pt idx="4440">
                  <c:v>400.25420831198574</c:v>
                </c:pt>
                <c:pt idx="4441">
                  <c:v>405.30371824765052</c:v>
                </c:pt>
                <c:pt idx="4442">
                  <c:v>409.60652655398161</c:v>
                </c:pt>
                <c:pt idx="4443">
                  <c:v>411.52300321003321</c:v>
                </c:pt>
                <c:pt idx="4444">
                  <c:v>410.80639292576228</c:v>
                </c:pt>
                <c:pt idx="4445">
                  <c:v>418.8642990428333</c:v>
                </c:pt>
                <c:pt idx="4446">
                  <c:v>419.65429778621757</c:v>
                </c:pt>
                <c:pt idx="4447">
                  <c:v>425.16105618235326</c:v>
                </c:pt>
                <c:pt idx="4448">
                  <c:v>434.32987691942571</c:v>
                </c:pt>
                <c:pt idx="4449">
                  <c:v>444.09658197994685</c:v>
                </c:pt>
                <c:pt idx="4450">
                  <c:v>441.23916241261747</c:v>
                </c:pt>
                <c:pt idx="4451">
                  <c:v>424.37101900084519</c:v>
                </c:pt>
                <c:pt idx="4452">
                  <c:v>410.57376555442067</c:v>
                </c:pt>
                <c:pt idx="4453">
                  <c:v>400.41716511420873</c:v>
                </c:pt>
                <c:pt idx="4454">
                  <c:v>400.40522829245839</c:v>
                </c:pt>
                <c:pt idx="4455">
                  <c:v>400.297395251995</c:v>
                </c:pt>
                <c:pt idx="4456">
                  <c:v>400.8965177357133</c:v>
                </c:pt>
                <c:pt idx="4457">
                  <c:v>400.89254965127532</c:v>
                </c:pt>
                <c:pt idx="4458">
                  <c:v>400.96731932141029</c:v>
                </c:pt>
                <c:pt idx="4459">
                  <c:v>400.05261609807593</c:v>
                </c:pt>
                <c:pt idx="4460">
                  <c:v>405.1803516219104</c:v>
                </c:pt>
                <c:pt idx="4461">
                  <c:v>412.12921873206108</c:v>
                </c:pt>
                <c:pt idx="4462">
                  <c:v>418.19044633269891</c:v>
                </c:pt>
                <c:pt idx="4463">
                  <c:v>423.30588012953564</c:v>
                </c:pt>
                <c:pt idx="4464">
                  <c:v>435.36954955173195</c:v>
                </c:pt>
                <c:pt idx="4465">
                  <c:v>426.66656795144621</c:v>
                </c:pt>
                <c:pt idx="4466">
                  <c:v>460.2299176973757</c:v>
                </c:pt>
                <c:pt idx="4467">
                  <c:v>484.31921216489656</c:v>
                </c:pt>
                <c:pt idx="4468">
                  <c:v>494.99746674826912</c:v>
                </c:pt>
                <c:pt idx="4469">
                  <c:v>492.58531899572824</c:v>
                </c:pt>
                <c:pt idx="4470">
                  <c:v>466.48803590423853</c:v>
                </c:pt>
                <c:pt idx="4471">
                  <c:v>431.07853934237829</c:v>
                </c:pt>
                <c:pt idx="4472">
                  <c:v>420.08059603245431</c:v>
                </c:pt>
                <c:pt idx="4473">
                  <c:v>405.99173386145253</c:v>
                </c:pt>
                <c:pt idx="4474">
                  <c:v>406.35186312234981</c:v>
                </c:pt>
                <c:pt idx="4475">
                  <c:v>406.31524560490897</c:v>
                </c:pt>
                <c:pt idx="4476">
                  <c:v>403.80645926481435</c:v>
                </c:pt>
                <c:pt idx="4477">
                  <c:v>402.33384891449725</c:v>
                </c:pt>
                <c:pt idx="4478">
                  <c:v>406.76083772119699</c:v>
                </c:pt>
                <c:pt idx="4479">
                  <c:v>406.16885563184951</c:v>
                </c:pt>
                <c:pt idx="4480">
                  <c:v>403.65627092715272</c:v>
                </c:pt>
                <c:pt idx="4481">
                  <c:v>402.41537513399572</c:v>
                </c:pt>
                <c:pt idx="4482">
                  <c:v>407.51266484050461</c:v>
                </c:pt>
                <c:pt idx="4483">
                  <c:v>412.18849940493698</c:v>
                </c:pt>
                <c:pt idx="4484">
                  <c:v>420.30476896520861</c:v>
                </c:pt>
                <c:pt idx="4485">
                  <c:v>420.30705618978863</c:v>
                </c:pt>
                <c:pt idx="4486">
                  <c:v>411.93232384241924</c:v>
                </c:pt>
                <c:pt idx="4487">
                  <c:v>410.73192187412087</c:v>
                </c:pt>
                <c:pt idx="4488">
                  <c:v>411.79520112177801</c:v>
                </c:pt>
                <c:pt idx="4489">
                  <c:v>422.2452551063983</c:v>
                </c:pt>
                <c:pt idx="4490">
                  <c:v>447.44002597697568</c:v>
                </c:pt>
                <c:pt idx="4491">
                  <c:v>444.04118988459487</c:v>
                </c:pt>
                <c:pt idx="4492">
                  <c:v>440.25501476917327</c:v>
                </c:pt>
                <c:pt idx="4493">
                  <c:v>437.671636473825</c:v>
                </c:pt>
                <c:pt idx="4494">
                  <c:v>424.17475088694323</c:v>
                </c:pt>
                <c:pt idx="4495">
                  <c:v>414.96406205787133</c:v>
                </c:pt>
                <c:pt idx="4496">
                  <c:v>414.12364123468234</c:v>
                </c:pt>
                <c:pt idx="4497">
                  <c:v>413.8767410416271</c:v>
                </c:pt>
                <c:pt idx="4498">
                  <c:v>410.92247256355341</c:v>
                </c:pt>
                <c:pt idx="4499">
                  <c:v>407.44338910869635</c:v>
                </c:pt>
                <c:pt idx="4500">
                  <c:v>419.00034027274512</c:v>
                </c:pt>
                <c:pt idx="4501">
                  <c:v>434.42237554202558</c:v>
                </c:pt>
                <c:pt idx="4502">
                  <c:v>442.93314312663318</c:v>
                </c:pt>
                <c:pt idx="4503">
                  <c:v>437.07620370521596</c:v>
                </c:pt>
                <c:pt idx="4504">
                  <c:v>446.50918659619197</c:v>
                </c:pt>
                <c:pt idx="4505">
                  <c:v>439.23871297499784</c:v>
                </c:pt>
                <c:pt idx="4506">
                  <c:v>425.46714514685306</c:v>
                </c:pt>
                <c:pt idx="4507">
                  <c:v>432.03706491270214</c:v>
                </c:pt>
                <c:pt idx="4508">
                  <c:v>449.6929452244737</c:v>
                </c:pt>
                <c:pt idx="4509">
                  <c:v>466.26624385739075</c:v>
                </c:pt>
                <c:pt idx="4510">
                  <c:v>485.41630705466571</c:v>
                </c:pt>
                <c:pt idx="4511">
                  <c:v>459.58425793105101</c:v>
                </c:pt>
                <c:pt idx="4512">
                  <c:v>421.99247057556954</c:v>
                </c:pt>
                <c:pt idx="4513">
                  <c:v>421.08886433669818</c:v>
                </c:pt>
                <c:pt idx="4514">
                  <c:v>424.67025256640704</c:v>
                </c:pt>
                <c:pt idx="4515">
                  <c:v>411.4460667810452</c:v>
                </c:pt>
                <c:pt idx="4516">
                  <c:v>407.20170302446837</c:v>
                </c:pt>
                <c:pt idx="4517">
                  <c:v>409.93007780373159</c:v>
                </c:pt>
                <c:pt idx="4518">
                  <c:v>412.1015839676528</c:v>
                </c:pt>
                <c:pt idx="4519">
                  <c:v>421.19780235085585</c:v>
                </c:pt>
                <c:pt idx="4520">
                  <c:v>426.3673906588553</c:v>
                </c:pt>
                <c:pt idx="4521">
                  <c:v>425.15411806799085</c:v>
                </c:pt>
                <c:pt idx="4522">
                  <c:v>428.71103249610451</c:v>
                </c:pt>
                <c:pt idx="4523">
                  <c:v>421.02111345650525</c:v>
                </c:pt>
                <c:pt idx="4524">
                  <c:v>442.44521177217155</c:v>
                </c:pt>
                <c:pt idx="4525">
                  <c:v>451.22642771540126</c:v>
                </c:pt>
                <c:pt idx="4526">
                  <c:v>456.05916048342317</c:v>
                </c:pt>
                <c:pt idx="4527">
                  <c:v>456.80519257949294</c:v>
                </c:pt>
                <c:pt idx="4528">
                  <c:v>456.00195493844353</c:v>
                </c:pt>
                <c:pt idx="4529">
                  <c:v>433.20683793851174</c:v>
                </c:pt>
                <c:pt idx="4530">
                  <c:v>452.34789491043546</c:v>
                </c:pt>
                <c:pt idx="4531">
                  <c:v>435.23868010585886</c:v>
                </c:pt>
                <c:pt idx="4532">
                  <c:v>422.66143321368639</c:v>
                </c:pt>
                <c:pt idx="4533">
                  <c:v>418.68568253475416</c:v>
                </c:pt>
                <c:pt idx="4534">
                  <c:v>414.45918140755242</c:v>
                </c:pt>
                <c:pt idx="4535">
                  <c:v>406.47103452814281</c:v>
                </c:pt>
                <c:pt idx="4536">
                  <c:v>405.57243448371196</c:v>
                </c:pt>
                <c:pt idx="4537">
                  <c:v>406.59887633504019</c:v>
                </c:pt>
                <c:pt idx="4538">
                  <c:v>406.99291912095515</c:v>
                </c:pt>
                <c:pt idx="4539">
                  <c:v>412.43998840993908</c:v>
                </c:pt>
                <c:pt idx="4540">
                  <c:v>434.54671882914056</c:v>
                </c:pt>
                <c:pt idx="4541">
                  <c:v>440.46907332368249</c:v>
                </c:pt>
                <c:pt idx="4542">
                  <c:v>449.09461277031221</c:v>
                </c:pt>
                <c:pt idx="4543">
                  <c:v>455.65378165524618</c:v>
                </c:pt>
                <c:pt idx="4544">
                  <c:v>458.02542860168165</c:v>
                </c:pt>
                <c:pt idx="4545">
                  <c:v>464.49016516262014</c:v>
                </c:pt>
                <c:pt idx="4546">
                  <c:v>466.95068928798912</c:v>
                </c:pt>
                <c:pt idx="4547">
                  <c:v>465.94038648856321</c:v>
                </c:pt>
                <c:pt idx="4548">
                  <c:v>472.81879321779991</c:v>
                </c:pt>
                <c:pt idx="4549">
                  <c:v>499.50280756123436</c:v>
                </c:pt>
                <c:pt idx="4550">
                  <c:v>462.09397140925944</c:v>
                </c:pt>
                <c:pt idx="4551">
                  <c:v>434.94305199855091</c:v>
                </c:pt>
                <c:pt idx="4552">
                  <c:v>425.7947453780618</c:v>
                </c:pt>
                <c:pt idx="4553">
                  <c:v>420.69369754930193</c:v>
                </c:pt>
                <c:pt idx="4554">
                  <c:v>412.58971794361031</c:v>
                </c:pt>
                <c:pt idx="4555">
                  <c:v>419.04777806917036</c:v>
                </c:pt>
                <c:pt idx="4556">
                  <c:v>422.78500747821704</c:v>
                </c:pt>
                <c:pt idx="4557">
                  <c:v>422.24954779006396</c:v>
                </c:pt>
                <c:pt idx="4558">
                  <c:v>422.06883265919356</c:v>
                </c:pt>
                <c:pt idx="4559">
                  <c:v>424.6979611110483</c:v>
                </c:pt>
                <c:pt idx="4560">
                  <c:v>432.6289844267572</c:v>
                </c:pt>
                <c:pt idx="4561">
                  <c:v>439.21530194183254</c:v>
                </c:pt>
                <c:pt idx="4562">
                  <c:v>452.42903930600789</c:v>
                </c:pt>
                <c:pt idx="4563">
                  <c:v>454.33031445056929</c:v>
                </c:pt>
                <c:pt idx="4564">
                  <c:v>475.27925208507179</c:v>
                </c:pt>
                <c:pt idx="4565">
                  <c:v>489.30795971514743</c:v>
                </c:pt>
                <c:pt idx="4566">
                  <c:v>498.80882820792419</c:v>
                </c:pt>
                <c:pt idx="4567">
                  <c:v>485.61183615087651</c:v>
                </c:pt>
                <c:pt idx="4568">
                  <c:v>505.36080752205436</c:v>
                </c:pt>
                <c:pt idx="4569">
                  <c:v>547.58730188324398</c:v>
                </c:pt>
                <c:pt idx="4570">
                  <c:v>488.38534002349513</c:v>
                </c:pt>
                <c:pt idx="4571">
                  <c:v>440.84179742989988</c:v>
                </c:pt>
                <c:pt idx="4572">
                  <c:v>422.50728096500961</c:v>
                </c:pt>
                <c:pt idx="4573">
                  <c:v>419.72240561512859</c:v>
                </c:pt>
                <c:pt idx="4574">
                  <c:v>415.73584382234299</c:v>
                </c:pt>
                <c:pt idx="4575">
                  <c:v>408.35832145052444</c:v>
                </c:pt>
                <c:pt idx="4576">
                  <c:v>405.42684168578478</c:v>
                </c:pt>
                <c:pt idx="4577">
                  <c:v>405.82037719639555</c:v>
                </c:pt>
                <c:pt idx="4578">
                  <c:v>407.18281664854385</c:v>
                </c:pt>
                <c:pt idx="4579">
                  <c:v>418.17118622005654</c:v>
                </c:pt>
                <c:pt idx="4580">
                  <c:v>417.8086059372024</c:v>
                </c:pt>
                <c:pt idx="4581">
                  <c:v>419.7233436285166</c:v>
                </c:pt>
                <c:pt idx="4582">
                  <c:v>424.59690497991267</c:v>
                </c:pt>
                <c:pt idx="4583">
                  <c:v>428.91038300512656</c:v>
                </c:pt>
                <c:pt idx="4584">
                  <c:v>432.04458697280506</c:v>
                </c:pt>
                <c:pt idx="4585">
                  <c:v>424.80023413204646</c:v>
                </c:pt>
                <c:pt idx="4586">
                  <c:v>438.29809984605532</c:v>
                </c:pt>
                <c:pt idx="4587">
                  <c:v>441.13950766523601</c:v>
                </c:pt>
                <c:pt idx="4588">
                  <c:v>435.70714893473433</c:v>
                </c:pt>
                <c:pt idx="4589">
                  <c:v>430.74203520717998</c:v>
                </c:pt>
                <c:pt idx="4590">
                  <c:v>429.7957463817778</c:v>
                </c:pt>
                <c:pt idx="4591">
                  <c:v>421.56070688912399</c:v>
                </c:pt>
                <c:pt idx="4592">
                  <c:v>416.54274915124404</c:v>
                </c:pt>
                <c:pt idx="4593">
                  <c:v>413.77077918804156</c:v>
                </c:pt>
                <c:pt idx="4594">
                  <c:v>415.34815100730185</c:v>
                </c:pt>
                <c:pt idx="4595">
                  <c:v>416.56090436323223</c:v>
                </c:pt>
                <c:pt idx="4596">
                  <c:v>417.22689860871373</c:v>
                </c:pt>
                <c:pt idx="4597">
                  <c:v>416.84042503042338</c:v>
                </c:pt>
                <c:pt idx="4598">
                  <c:v>415.35449537607286</c:v>
                </c:pt>
                <c:pt idx="4599">
                  <c:v>418.08570557979482</c:v>
                </c:pt>
                <c:pt idx="4600">
                  <c:v>442.3058569875418</c:v>
                </c:pt>
                <c:pt idx="4601">
                  <c:v>440.65624648433783</c:v>
                </c:pt>
                <c:pt idx="4602">
                  <c:v>445.32824491203166</c:v>
                </c:pt>
                <c:pt idx="4603">
                  <c:v>444.19129831442973</c:v>
                </c:pt>
                <c:pt idx="4604">
                  <c:v>441.24343349073609</c:v>
                </c:pt>
                <c:pt idx="4605">
                  <c:v>459.53283434849624</c:v>
                </c:pt>
                <c:pt idx="4606">
                  <c:v>477.67278670440624</c:v>
                </c:pt>
                <c:pt idx="4607">
                  <c:v>492.87951938841678</c:v>
                </c:pt>
                <c:pt idx="4608">
                  <c:v>472.78895377349551</c:v>
                </c:pt>
                <c:pt idx="4609">
                  <c:v>464.62776711668221</c:v>
                </c:pt>
                <c:pt idx="4610">
                  <c:v>426.40353716388159</c:v>
                </c:pt>
                <c:pt idx="4611">
                  <c:v>414.33011253092354</c:v>
                </c:pt>
                <c:pt idx="4612">
                  <c:v>410.8774284695221</c:v>
                </c:pt>
                <c:pt idx="4613">
                  <c:v>410.29293752807843</c:v>
                </c:pt>
                <c:pt idx="4614">
                  <c:v>409.81648134386347</c:v>
                </c:pt>
                <c:pt idx="4615">
                  <c:v>408.1161028557006</c:v>
                </c:pt>
                <c:pt idx="4616">
                  <c:v>408.68782605193456</c:v>
                </c:pt>
                <c:pt idx="4617">
                  <c:v>411.26958968800557</c:v>
                </c:pt>
                <c:pt idx="4618">
                  <c:v>419.30531719275797</c:v>
                </c:pt>
                <c:pt idx="4619">
                  <c:v>417.9709303480758</c:v>
                </c:pt>
                <c:pt idx="4620">
                  <c:v>423.20334375742618</c:v>
                </c:pt>
                <c:pt idx="4621">
                  <c:v>436.22690792114611</c:v>
                </c:pt>
                <c:pt idx="4622">
                  <c:v>432.48849507308711</c:v>
                </c:pt>
                <c:pt idx="4623">
                  <c:v>430.5645152616911</c:v>
                </c:pt>
                <c:pt idx="4624">
                  <c:v>432.91817741826998</c:v>
                </c:pt>
                <c:pt idx="4625">
                  <c:v>431.00353554728889</c:v>
                </c:pt>
                <c:pt idx="4626">
                  <c:v>435.91752810550923</c:v>
                </c:pt>
                <c:pt idx="4627">
                  <c:v>437.40341477448254</c:v>
                </c:pt>
                <c:pt idx="4628">
                  <c:v>442.2964970621515</c:v>
                </c:pt>
                <c:pt idx="4629">
                  <c:v>461.60672716901354</c:v>
                </c:pt>
                <c:pt idx="4630">
                  <c:v>438.40990713086751</c:v>
                </c:pt>
                <c:pt idx="4631">
                  <c:v>439.74213639117721</c:v>
                </c:pt>
                <c:pt idx="4632">
                  <c:v>438.8041471020415</c:v>
                </c:pt>
                <c:pt idx="4633">
                  <c:v>421.15142491300935</c:v>
                </c:pt>
                <c:pt idx="4634">
                  <c:v>416.84679710576154</c:v>
                </c:pt>
                <c:pt idx="4635">
                  <c:v>395.05753608051776</c:v>
                </c:pt>
                <c:pt idx="4636">
                  <c:v>396.68071054442589</c:v>
                </c:pt>
                <c:pt idx="4637">
                  <c:v>399.70567965984094</c:v>
                </c:pt>
                <c:pt idx="4638">
                  <c:v>402.38554722426079</c:v>
                </c:pt>
                <c:pt idx="4639">
                  <c:v>402.41231531587567</c:v>
                </c:pt>
                <c:pt idx="4640">
                  <c:v>403.3846391695551</c:v>
                </c:pt>
                <c:pt idx="4641">
                  <c:v>406.09679356475755</c:v>
                </c:pt>
                <c:pt idx="4642">
                  <c:v>408.49621452861385</c:v>
                </c:pt>
                <c:pt idx="4643">
                  <c:v>406.97052489430308</c:v>
                </c:pt>
                <c:pt idx="4644">
                  <c:v>406.45912981328161</c:v>
                </c:pt>
                <c:pt idx="4645">
                  <c:v>403.33597022613139</c:v>
                </c:pt>
                <c:pt idx="4646">
                  <c:v>402.72252750115007</c:v>
                </c:pt>
                <c:pt idx="4647">
                  <c:v>406.93526091736459</c:v>
                </c:pt>
                <c:pt idx="4648">
                  <c:v>412.86137796800062</c:v>
                </c:pt>
                <c:pt idx="4649">
                  <c:v>412.84900376533557</c:v>
                </c:pt>
                <c:pt idx="4650">
                  <c:v>403.79206970946399</c:v>
                </c:pt>
                <c:pt idx="4651">
                  <c:v>405.21565502432748</c:v>
                </c:pt>
                <c:pt idx="4652">
                  <c:v>405.36264443453251</c:v>
                </c:pt>
                <c:pt idx="4653">
                  <c:v>403.5379400677574</c:v>
                </c:pt>
                <c:pt idx="4654">
                  <c:v>402.20088640978298</c:v>
                </c:pt>
                <c:pt idx="4655">
                  <c:v>395.34938832152955</c:v>
                </c:pt>
                <c:pt idx="4656">
                  <c:v>397.57805835926536</c:v>
                </c:pt>
                <c:pt idx="4657">
                  <c:v>399.15539043926992</c:v>
                </c:pt>
                <c:pt idx="4658">
                  <c:v>400.68138266482384</c:v>
                </c:pt>
                <c:pt idx="4659">
                  <c:v>403.3793720691599</c:v>
                </c:pt>
                <c:pt idx="4660">
                  <c:v>407.41970117375132</c:v>
                </c:pt>
                <c:pt idx="4661">
                  <c:v>407.31631799464748</c:v>
                </c:pt>
                <c:pt idx="4662">
                  <c:v>409.55909426669206</c:v>
                </c:pt>
                <c:pt idx="4663">
                  <c:v>418.65001658577296</c:v>
                </c:pt>
                <c:pt idx="4664">
                  <c:v>426.36982978439323</c:v>
                </c:pt>
                <c:pt idx="4665">
                  <c:v>424.0324806519385</c:v>
                </c:pt>
                <c:pt idx="4666">
                  <c:v>432.40969540275887</c:v>
                </c:pt>
                <c:pt idx="4667">
                  <c:v>438.00303335103166</c:v>
                </c:pt>
                <c:pt idx="4668">
                  <c:v>453.31626955579509</c:v>
                </c:pt>
                <c:pt idx="4669">
                  <c:v>444.16874465536227</c:v>
                </c:pt>
                <c:pt idx="4670">
                  <c:v>407.73332832698054</c:v>
                </c:pt>
                <c:pt idx="4671">
                  <c:v>403.51375198605797</c:v>
                </c:pt>
                <c:pt idx="4672">
                  <c:v>399.96105870232378</c:v>
                </c:pt>
                <c:pt idx="4673">
                  <c:v>395.00130418021007</c:v>
                </c:pt>
                <c:pt idx="4674">
                  <c:v>394.70401395116949</c:v>
                </c:pt>
                <c:pt idx="4675">
                  <c:v>397.62704414076461</c:v>
                </c:pt>
                <c:pt idx="4676">
                  <c:v>398.9042584178701</c:v>
                </c:pt>
                <c:pt idx="4677">
                  <c:v>401.94704067199234</c:v>
                </c:pt>
                <c:pt idx="4678">
                  <c:v>405.77600171903293</c:v>
                </c:pt>
                <c:pt idx="4679">
                  <c:v>408.15285243925331</c:v>
                </c:pt>
                <c:pt idx="4680">
                  <c:v>409.31542034614324</c:v>
                </c:pt>
                <c:pt idx="4681">
                  <c:v>409.48088004159467</c:v>
                </c:pt>
                <c:pt idx="4682">
                  <c:v>412.31812453400323</c:v>
                </c:pt>
                <c:pt idx="4683">
                  <c:v>414.03307814810722</c:v>
                </c:pt>
                <c:pt idx="4684">
                  <c:v>415.93639465526491</c:v>
                </c:pt>
                <c:pt idx="4685">
                  <c:v>412.07729883954011</c:v>
                </c:pt>
                <c:pt idx="4686">
                  <c:v>412.51159895920097</c:v>
                </c:pt>
                <c:pt idx="4687">
                  <c:v>420.36315978184706</c:v>
                </c:pt>
                <c:pt idx="4688">
                  <c:v>422.37705239855296</c:v>
                </c:pt>
                <c:pt idx="4689">
                  <c:v>413.56492703256089</c:v>
                </c:pt>
                <c:pt idx="4690">
                  <c:v>399.02001757766641</c:v>
                </c:pt>
                <c:pt idx="4691">
                  <c:v>396.82490433124485</c:v>
                </c:pt>
                <c:pt idx="4692">
                  <c:v>397.14814280411946</c:v>
                </c:pt>
                <c:pt idx="4693">
                  <c:v>397.21709203836389</c:v>
                </c:pt>
                <c:pt idx="4694">
                  <c:v>397.32743634346843</c:v>
                </c:pt>
                <c:pt idx="4695">
                  <c:v>397.57889189851619</c:v>
                </c:pt>
                <c:pt idx="4696">
                  <c:v>398.87753915862243</c:v>
                </c:pt>
                <c:pt idx="4697">
                  <c:v>400.52513308148428</c:v>
                </c:pt>
                <c:pt idx="4698">
                  <c:v>401.90824424974403</c:v>
                </c:pt>
                <c:pt idx="4699">
                  <c:v>404.06734581331591</c:v>
                </c:pt>
                <c:pt idx="4700">
                  <c:v>409.17205716852396</c:v>
                </c:pt>
                <c:pt idx="4701">
                  <c:v>413.05629470659471</c:v>
                </c:pt>
                <c:pt idx="4702">
                  <c:v>423.24376792786012</c:v>
                </c:pt>
                <c:pt idx="4703">
                  <c:v>421.73174375126246</c:v>
                </c:pt>
                <c:pt idx="4704">
                  <c:v>422.90873574222502</c:v>
                </c:pt>
                <c:pt idx="4705">
                  <c:v>423.274092341261</c:v>
                </c:pt>
                <c:pt idx="4706">
                  <c:v>443.73982001571164</c:v>
                </c:pt>
                <c:pt idx="4707">
                  <c:v>470.90718435470973</c:v>
                </c:pt>
                <c:pt idx="4708">
                  <c:v>495.25089165590674</c:v>
                </c:pt>
                <c:pt idx="4709">
                  <c:v>456.40344296045674</c:v>
                </c:pt>
                <c:pt idx="4710">
                  <c:v>407.73166992637147</c:v>
                </c:pt>
                <c:pt idx="4711">
                  <c:v>404.73624701912826</c:v>
                </c:pt>
                <c:pt idx="4712">
                  <c:v>403.63115365257403</c:v>
                </c:pt>
                <c:pt idx="4713">
                  <c:v>407.31219984072715</c:v>
                </c:pt>
                <c:pt idx="4714">
                  <c:v>404.48929515714804</c:v>
                </c:pt>
                <c:pt idx="4715">
                  <c:v>403.40144959155839</c:v>
                </c:pt>
                <c:pt idx="4716">
                  <c:v>403.20967180347674</c:v>
                </c:pt>
                <c:pt idx="4717">
                  <c:v>407.88388761552153</c:v>
                </c:pt>
                <c:pt idx="4718">
                  <c:v>411.57564565162409</c:v>
                </c:pt>
                <c:pt idx="4719">
                  <c:v>417.07179981830342</c:v>
                </c:pt>
                <c:pt idx="4720">
                  <c:v>414.9742538521736</c:v>
                </c:pt>
                <c:pt idx="4721">
                  <c:v>415.32606107786017</c:v>
                </c:pt>
                <c:pt idx="4722">
                  <c:v>415.9777089127582</c:v>
                </c:pt>
                <c:pt idx="4723">
                  <c:v>415.01201141353869</c:v>
                </c:pt>
                <c:pt idx="4724">
                  <c:v>415.11660617522494</c:v>
                </c:pt>
                <c:pt idx="4725">
                  <c:v>416.28887833104829</c:v>
                </c:pt>
                <c:pt idx="4726">
                  <c:v>420.60934369196184</c:v>
                </c:pt>
                <c:pt idx="4727">
                  <c:v>427.26040450001051</c:v>
                </c:pt>
                <c:pt idx="4728">
                  <c:v>431.32914375616167</c:v>
                </c:pt>
                <c:pt idx="4729">
                  <c:v>440.85890463638418</c:v>
                </c:pt>
                <c:pt idx="4730">
                  <c:v>428.79254678110999</c:v>
                </c:pt>
                <c:pt idx="4731">
                  <c:v>417.42541566906982</c:v>
                </c:pt>
                <c:pt idx="4732">
                  <c:v>415.53911657077856</c:v>
                </c:pt>
                <c:pt idx="4733">
                  <c:v>415.03395187787004</c:v>
                </c:pt>
                <c:pt idx="4734">
                  <c:v>413.52171611267494</c:v>
                </c:pt>
                <c:pt idx="4735">
                  <c:v>405.05563933867245</c:v>
                </c:pt>
                <c:pt idx="4736">
                  <c:v>409.62555204380681</c:v>
                </c:pt>
                <c:pt idx="4737">
                  <c:v>407.30399427688411</c:v>
                </c:pt>
                <c:pt idx="4738">
                  <c:v>413.64492368380047</c:v>
                </c:pt>
                <c:pt idx="4739">
                  <c:v>412.78033371713258</c:v>
                </c:pt>
                <c:pt idx="4740">
                  <c:v>417.3739248349317</c:v>
                </c:pt>
                <c:pt idx="4741">
                  <c:v>418.03467933338356</c:v>
                </c:pt>
                <c:pt idx="4742">
                  <c:v>417.24458741226266</c:v>
                </c:pt>
                <c:pt idx="4743">
                  <c:v>411.37748165952894</c:v>
                </c:pt>
                <c:pt idx="4744">
                  <c:v>410.42851004676459</c:v>
                </c:pt>
                <c:pt idx="4745">
                  <c:v>413.3692692167736</c:v>
                </c:pt>
                <c:pt idx="4746">
                  <c:v>407.53615121996637</c:v>
                </c:pt>
                <c:pt idx="4747">
                  <c:v>410.68019387381742</c:v>
                </c:pt>
                <c:pt idx="4748">
                  <c:v>407.54531986399263</c:v>
                </c:pt>
                <c:pt idx="4749">
                  <c:v>402.50864463801287</c:v>
                </c:pt>
                <c:pt idx="4750">
                  <c:v>401.78385000313216</c:v>
                </c:pt>
                <c:pt idx="4751">
                  <c:v>403.22657354011125</c:v>
                </c:pt>
                <c:pt idx="4752">
                  <c:v>403.39261294890139</c:v>
                </c:pt>
                <c:pt idx="4753">
                  <c:v>403.32671321015897</c:v>
                </c:pt>
                <c:pt idx="4754">
                  <c:v>400.83340254518077</c:v>
                </c:pt>
                <c:pt idx="4755">
                  <c:v>399.82644596952025</c:v>
                </c:pt>
                <c:pt idx="4756">
                  <c:v>399.82352244242327</c:v>
                </c:pt>
                <c:pt idx="4757">
                  <c:v>401.55905316480101</c:v>
                </c:pt>
                <c:pt idx="4758">
                  <c:v>408.2121332243446</c:v>
                </c:pt>
                <c:pt idx="4759">
                  <c:v>406.71610952092635</c:v>
                </c:pt>
                <c:pt idx="4760">
                  <c:v>414.5425477871247</c:v>
                </c:pt>
                <c:pt idx="4761">
                  <c:v>421.87716632014644</c:v>
                </c:pt>
                <c:pt idx="4762">
                  <c:v>433.33001123947417</c:v>
                </c:pt>
                <c:pt idx="4763">
                  <c:v>450.11963490273291</c:v>
                </c:pt>
                <c:pt idx="4764">
                  <c:v>456.50556456221625</c:v>
                </c:pt>
                <c:pt idx="4765">
                  <c:v>441.871062808999</c:v>
                </c:pt>
                <c:pt idx="4766">
                  <c:v>459.54181838299928</c:v>
                </c:pt>
                <c:pt idx="4767">
                  <c:v>462.86774121259049</c:v>
                </c:pt>
                <c:pt idx="4768">
                  <c:v>483.52506046552077</c:v>
                </c:pt>
                <c:pt idx="4769">
                  <c:v>458.808421232353</c:v>
                </c:pt>
                <c:pt idx="4770">
                  <c:v>411.13548298625324</c:v>
                </c:pt>
                <c:pt idx="4771">
                  <c:v>408.94247532732976</c:v>
                </c:pt>
                <c:pt idx="4772">
                  <c:v>407.79522465027969</c:v>
                </c:pt>
                <c:pt idx="4773">
                  <c:v>408.78321370257396</c:v>
                </c:pt>
                <c:pt idx="4774">
                  <c:v>411.46141379918674</c:v>
                </c:pt>
                <c:pt idx="4775">
                  <c:v>406.31329471923181</c:v>
                </c:pt>
                <c:pt idx="4776">
                  <c:v>412.05737617698583</c:v>
                </c:pt>
                <c:pt idx="4777">
                  <c:v>416.76045929214467</c:v>
                </c:pt>
                <c:pt idx="4778">
                  <c:v>420.04475075828748</c:v>
                </c:pt>
                <c:pt idx="4779">
                  <c:v>420.66595792444269</c:v>
                </c:pt>
                <c:pt idx="4780">
                  <c:v>424.1699996140901</c:v>
                </c:pt>
                <c:pt idx="4781">
                  <c:v>437.66019392420782</c:v>
                </c:pt>
                <c:pt idx="4782">
                  <c:v>449.57755194347072</c:v>
                </c:pt>
                <c:pt idx="4783">
                  <c:v>449.10924706030471</c:v>
                </c:pt>
                <c:pt idx="4784">
                  <c:v>441.49963229140621</c:v>
                </c:pt>
                <c:pt idx="4785">
                  <c:v>434.34756820163801</c:v>
                </c:pt>
                <c:pt idx="4786">
                  <c:v>434.40994615827816</c:v>
                </c:pt>
                <c:pt idx="4787">
                  <c:v>445.28540014279525</c:v>
                </c:pt>
                <c:pt idx="4788">
                  <c:v>458.83152217960765</c:v>
                </c:pt>
                <c:pt idx="4789">
                  <c:v>449.0109495603354</c:v>
                </c:pt>
                <c:pt idx="4790">
                  <c:v>430.2881840754826</c:v>
                </c:pt>
                <c:pt idx="4791">
                  <c:v>423.43445125682661</c:v>
                </c:pt>
                <c:pt idx="4792">
                  <c:v>419.35375738378281</c:v>
                </c:pt>
                <c:pt idx="4793">
                  <c:v>414.20176458483587</c:v>
                </c:pt>
                <c:pt idx="4794">
                  <c:v>412.72034134614415</c:v>
                </c:pt>
                <c:pt idx="4795">
                  <c:v>413.28539739442937</c:v>
                </c:pt>
                <c:pt idx="4796">
                  <c:v>414.72892857153323</c:v>
                </c:pt>
                <c:pt idx="4797">
                  <c:v>422.2751603280085</c:v>
                </c:pt>
                <c:pt idx="4798">
                  <c:v>426.98331002007239</c:v>
                </c:pt>
                <c:pt idx="4799">
                  <c:v>432.99150589884778</c:v>
                </c:pt>
                <c:pt idx="4800">
                  <c:v>431.21534520204398</c:v>
                </c:pt>
                <c:pt idx="4801">
                  <c:v>427.90923132658202</c:v>
                </c:pt>
                <c:pt idx="4802">
                  <c:v>431.98956626454839</c:v>
                </c:pt>
                <c:pt idx="4803">
                  <c:v>433.25145005247862</c:v>
                </c:pt>
                <c:pt idx="4804">
                  <c:v>441.99711638417227</c:v>
                </c:pt>
                <c:pt idx="4805">
                  <c:v>447.25554041069699</c:v>
                </c:pt>
                <c:pt idx="4806">
                  <c:v>460.00547549295379</c:v>
                </c:pt>
                <c:pt idx="4807">
                  <c:v>475.42517297368255</c:v>
                </c:pt>
                <c:pt idx="4808">
                  <c:v>474.6251332735302</c:v>
                </c:pt>
                <c:pt idx="4809">
                  <c:v>460.05535077375197</c:v>
                </c:pt>
                <c:pt idx="4810">
                  <c:v>440.634153485046</c:v>
                </c:pt>
                <c:pt idx="4811">
                  <c:v>430.98368712075165</c:v>
                </c:pt>
                <c:pt idx="4812">
                  <c:v>424.5283988837657</c:v>
                </c:pt>
                <c:pt idx="4813">
                  <c:v>419.98537544868759</c:v>
                </c:pt>
                <c:pt idx="4814">
                  <c:v>419.04185986794374</c:v>
                </c:pt>
                <c:pt idx="4815">
                  <c:v>429.27009631201713</c:v>
                </c:pt>
                <c:pt idx="4816">
                  <c:v>432.09574380739042</c:v>
                </c:pt>
                <c:pt idx="4817">
                  <c:v>434.09369487966205</c:v>
                </c:pt>
                <c:pt idx="4818">
                  <c:v>429.93983834104097</c:v>
                </c:pt>
                <c:pt idx="4819">
                  <c:v>435.32857031082756</c:v>
                </c:pt>
                <c:pt idx="4820">
                  <c:v>423.28397560216143</c:v>
                </c:pt>
                <c:pt idx="4821">
                  <c:v>419.86264691915454</c:v>
                </c:pt>
                <c:pt idx="4822">
                  <c:v>424.91245625429247</c:v>
                </c:pt>
                <c:pt idx="4823">
                  <c:v>426.21487923748293</c:v>
                </c:pt>
                <c:pt idx="4824">
                  <c:v>431.7927732972563</c:v>
                </c:pt>
                <c:pt idx="4825">
                  <c:v>439.7662658875019</c:v>
                </c:pt>
                <c:pt idx="4826">
                  <c:v>460.89866291254941</c:v>
                </c:pt>
                <c:pt idx="4827">
                  <c:v>470.49825444873494</c:v>
                </c:pt>
                <c:pt idx="4828">
                  <c:v>439.83834720977512</c:v>
                </c:pt>
                <c:pt idx="4829">
                  <c:v>432.97837075436337</c:v>
                </c:pt>
                <c:pt idx="4830">
                  <c:v>422.06571154760456</c:v>
                </c:pt>
                <c:pt idx="4831">
                  <c:v>418.72705119928435</c:v>
                </c:pt>
                <c:pt idx="4832">
                  <c:v>420.14060161133659</c:v>
                </c:pt>
                <c:pt idx="4833">
                  <c:v>412.77362519645391</c:v>
                </c:pt>
                <c:pt idx="4835">
                  <c:v>405.88405895301275</c:v>
                </c:pt>
                <c:pt idx="4836">
                  <c:v>404.77018101963898</c:v>
                </c:pt>
                <c:pt idx="4837">
                  <c:v>403.87342327603801</c:v>
                </c:pt>
                <c:pt idx="4838">
                  <c:v>405.61811199418935</c:v>
                </c:pt>
                <c:pt idx="4839">
                  <c:v>404.08975408848141</c:v>
                </c:pt>
                <c:pt idx="4840">
                  <c:v>401.47822343494011</c:v>
                </c:pt>
                <c:pt idx="4841">
                  <c:v>401.61219809603824</c:v>
                </c:pt>
                <c:pt idx="4842">
                  <c:v>402.25594063747462</c:v>
                </c:pt>
                <c:pt idx="4843">
                  <c:v>404.76650844751333</c:v>
                </c:pt>
                <c:pt idx="4844">
                  <c:v>403.6181899821633</c:v>
                </c:pt>
                <c:pt idx="4845">
                  <c:v>401.55184192491231</c:v>
                </c:pt>
                <c:pt idx="4846">
                  <c:v>402.91669267764081</c:v>
                </c:pt>
                <c:pt idx="4847">
                  <c:v>402.93403921983935</c:v>
                </c:pt>
                <c:pt idx="4848">
                  <c:v>402.55103381415051</c:v>
                </c:pt>
                <c:pt idx="4849">
                  <c:v>401.97652152678421</c:v>
                </c:pt>
                <c:pt idx="4850">
                  <c:v>405.3443694893603</c:v>
                </c:pt>
                <c:pt idx="4851">
                  <c:v>408.58064367059433</c:v>
                </c:pt>
                <c:pt idx="4852">
                  <c:v>413.74860522710304</c:v>
                </c:pt>
                <c:pt idx="4853">
                  <c:v>417.39139045686943</c:v>
                </c:pt>
                <c:pt idx="4854">
                  <c:v>420.10956886296282</c:v>
                </c:pt>
                <c:pt idx="4855">
                  <c:v>400.74576426111616</c:v>
                </c:pt>
                <c:pt idx="4856">
                  <c:v>398.88726701849538</c:v>
                </c:pt>
                <c:pt idx="4857">
                  <c:v>397.89934463017147</c:v>
                </c:pt>
                <c:pt idx="4858">
                  <c:v>397.08610913535563</c:v>
                </c:pt>
                <c:pt idx="4859">
                  <c:v>397.26498847716317</c:v>
                </c:pt>
                <c:pt idx="4860">
                  <c:v>395.28346485948907</c:v>
                </c:pt>
                <c:pt idx="4861">
                  <c:v>400.60572256348473</c:v>
                </c:pt>
                <c:pt idx="4862">
                  <c:v>401.74757371305037</c:v>
                </c:pt>
                <c:pt idx="4863">
                  <c:v>406.29365218430377</c:v>
                </c:pt>
                <c:pt idx="4864">
                  <c:v>413.78885968069903</c:v>
                </c:pt>
                <c:pt idx="4865">
                  <c:v>431.0459788777153</c:v>
                </c:pt>
                <c:pt idx="4866">
                  <c:v>421.24561214498186</c:v>
                </c:pt>
                <c:pt idx="4867">
                  <c:v>429.41691594442779</c:v>
                </c:pt>
                <c:pt idx="4868">
                  <c:v>427.61164956666187</c:v>
                </c:pt>
                <c:pt idx="4869">
                  <c:v>425.67209344291678</c:v>
                </c:pt>
                <c:pt idx="4870">
                  <c:v>422.94033583446588</c:v>
                </c:pt>
                <c:pt idx="4871">
                  <c:v>429.8303215463352</c:v>
                </c:pt>
                <c:pt idx="4872">
                  <c:v>437.17154893054601</c:v>
                </c:pt>
                <c:pt idx="4873">
                  <c:v>438.18267952351971</c:v>
                </c:pt>
                <c:pt idx="4874">
                  <c:v>433.66979443713933</c:v>
                </c:pt>
                <c:pt idx="4875">
                  <c:v>415.79298011339017</c:v>
                </c:pt>
                <c:pt idx="4876">
                  <c:v>406.3048301924876</c:v>
                </c:pt>
                <c:pt idx="4877">
                  <c:v>404.87667632280278</c:v>
                </c:pt>
                <c:pt idx="4878">
                  <c:v>402.26965458876833</c:v>
                </c:pt>
                <c:pt idx="4879">
                  <c:v>405.00755725811592</c:v>
                </c:pt>
                <c:pt idx="4880">
                  <c:v>400.67256380814752</c:v>
                </c:pt>
                <c:pt idx="4881">
                  <c:v>402.32721902513356</c:v>
                </c:pt>
                <c:pt idx="4882">
                  <c:v>406.19207795183797</c:v>
                </c:pt>
                <c:pt idx="4883">
                  <c:v>407.24562694302881</c:v>
                </c:pt>
                <c:pt idx="4884">
                  <c:v>411.11365384082251</c:v>
                </c:pt>
                <c:pt idx="4885">
                  <c:v>418.77255350134732</c:v>
                </c:pt>
                <c:pt idx="4886">
                  <c:v>414.88994519054904</c:v>
                </c:pt>
                <c:pt idx="4887">
                  <c:v>414.17910975055622</c:v>
                </c:pt>
                <c:pt idx="4888">
                  <c:v>415.26841843785627</c:v>
                </c:pt>
                <c:pt idx="4889">
                  <c:v>413.02481582206781</c:v>
                </c:pt>
                <c:pt idx="4890">
                  <c:v>420.00717080989818</c:v>
                </c:pt>
                <c:pt idx="4891">
                  <c:v>418.84990997230801</c:v>
                </c:pt>
                <c:pt idx="4892">
                  <c:v>420.96415981347047</c:v>
                </c:pt>
                <c:pt idx="4893">
                  <c:v>414.42115915262121</c:v>
                </c:pt>
                <c:pt idx="4894">
                  <c:v>411.76117034660649</c:v>
                </c:pt>
                <c:pt idx="4895">
                  <c:v>406.24602900285134</c:v>
                </c:pt>
                <c:pt idx="4896">
                  <c:v>403.22700530803525</c:v>
                </c:pt>
                <c:pt idx="4897">
                  <c:v>402.11941932769071</c:v>
                </c:pt>
                <c:pt idx="4898">
                  <c:v>401.32786164775951</c:v>
                </c:pt>
                <c:pt idx="4899">
                  <c:v>399.22012484000032</c:v>
                </c:pt>
                <c:pt idx="4900">
                  <c:v>397.31369052059904</c:v>
                </c:pt>
                <c:pt idx="4901">
                  <c:v>397.1261269369304</c:v>
                </c:pt>
                <c:pt idx="4902">
                  <c:v>398.11198917361719</c:v>
                </c:pt>
                <c:pt idx="4903">
                  <c:v>401.18667758328888</c:v>
                </c:pt>
                <c:pt idx="4904">
                  <c:v>405.32229135034316</c:v>
                </c:pt>
                <c:pt idx="4905">
                  <c:v>409.90977609042801</c:v>
                </c:pt>
                <c:pt idx="4906">
                  <c:v>413.21678391633179</c:v>
                </c:pt>
                <c:pt idx="4907">
                  <c:v>421.8833008485247</c:v>
                </c:pt>
                <c:pt idx="4908">
                  <c:v>425.28288056702007</c:v>
                </c:pt>
                <c:pt idx="4909">
                  <c:v>426.38101633491118</c:v>
                </c:pt>
                <c:pt idx="4910">
                  <c:v>423.95011514055938</c:v>
                </c:pt>
                <c:pt idx="4911">
                  <c:v>425.64766144375807</c:v>
                </c:pt>
                <c:pt idx="4912">
                  <c:v>429.35686661319505</c:v>
                </c:pt>
                <c:pt idx="4913">
                  <c:v>439.44370253400422</c:v>
                </c:pt>
                <c:pt idx="4914">
                  <c:v>430.36349021233161</c:v>
                </c:pt>
                <c:pt idx="4915">
                  <c:v>403.36902391542822</c:v>
                </c:pt>
                <c:pt idx="4916">
                  <c:v>399.79725251285004</c:v>
                </c:pt>
                <c:pt idx="4917">
                  <c:v>398.74794000558796</c:v>
                </c:pt>
                <c:pt idx="4918">
                  <c:v>399.8189468685199</c:v>
                </c:pt>
                <c:pt idx="4919">
                  <c:v>398.47637785844188</c:v>
                </c:pt>
                <c:pt idx="4920">
                  <c:v>400.34656726330036</c:v>
                </c:pt>
                <c:pt idx="4921">
                  <c:v>400.81209286583191</c:v>
                </c:pt>
                <c:pt idx="4922">
                  <c:v>401.67521907383269</c:v>
                </c:pt>
                <c:pt idx="4923">
                  <c:v>409.01647294902608</c:v>
                </c:pt>
                <c:pt idx="4924">
                  <c:v>413.04080476948229</c:v>
                </c:pt>
                <c:pt idx="4925">
                  <c:v>425.5206251041148</c:v>
                </c:pt>
                <c:pt idx="4926">
                  <c:v>448.03248435500564</c:v>
                </c:pt>
                <c:pt idx="4927">
                  <c:v>451.52137008578364</c:v>
                </c:pt>
                <c:pt idx="4928">
                  <c:v>445.99548979585541</c:v>
                </c:pt>
                <c:pt idx="4929">
                  <c:v>443.74091832195904</c:v>
                </c:pt>
                <c:pt idx="4930">
                  <c:v>449.99120742369934</c:v>
                </c:pt>
                <c:pt idx="4931">
                  <c:v>451.17138195153427</c:v>
                </c:pt>
                <c:pt idx="4932">
                  <c:v>464.28472301416582</c:v>
                </c:pt>
                <c:pt idx="4933">
                  <c:v>482.68252756076612</c:v>
                </c:pt>
                <c:pt idx="4934">
                  <c:v>467.97169198075136</c:v>
                </c:pt>
                <c:pt idx="4935">
                  <c:v>424.57515957850313</c:v>
                </c:pt>
                <c:pt idx="4936">
                  <c:v>426.23653950314315</c:v>
                </c:pt>
                <c:pt idx="4937">
                  <c:v>415.59841816833483</c:v>
                </c:pt>
                <c:pt idx="4938">
                  <c:v>411.67421498852417</c:v>
                </c:pt>
                <c:pt idx="4939">
                  <c:v>407.02270671709255</c:v>
                </c:pt>
                <c:pt idx="4940">
                  <c:v>404.15336563804681</c:v>
                </c:pt>
                <c:pt idx="4941">
                  <c:v>405.14980376336075</c:v>
                </c:pt>
                <c:pt idx="4942">
                  <c:v>407.23567252257806</c:v>
                </c:pt>
                <c:pt idx="4943">
                  <c:v>410.40742198877342</c:v>
                </c:pt>
                <c:pt idx="4944">
                  <c:v>417.02690214199833</c:v>
                </c:pt>
                <c:pt idx="4945">
                  <c:v>431.27452394148497</c:v>
                </c:pt>
                <c:pt idx="4946">
                  <c:v>445.53115219300605</c:v>
                </c:pt>
                <c:pt idx="4947">
                  <c:v>452.92601777679113</c:v>
                </c:pt>
                <c:pt idx="4948">
                  <c:v>452.28520157651741</c:v>
                </c:pt>
                <c:pt idx="4949">
                  <c:v>452.12245929443895</c:v>
                </c:pt>
                <c:pt idx="4950">
                  <c:v>460.26323402719743</c:v>
                </c:pt>
                <c:pt idx="4951">
                  <c:v>468.03837239450365</c:v>
                </c:pt>
                <c:pt idx="4952">
                  <c:v>472.75638039187601</c:v>
                </c:pt>
                <c:pt idx="4953">
                  <c:v>484.8171544154639</c:v>
                </c:pt>
                <c:pt idx="4954">
                  <c:v>480.94626436102573</c:v>
                </c:pt>
                <c:pt idx="4955">
                  <c:v>439.77667762740765</c:v>
                </c:pt>
                <c:pt idx="4956">
                  <c:v>425.49385078328089</c:v>
                </c:pt>
                <c:pt idx="4957">
                  <c:v>422.50335187748442</c:v>
                </c:pt>
                <c:pt idx="4958">
                  <c:v>424.35668654060117</c:v>
                </c:pt>
                <c:pt idx="4959">
                  <c:v>417.6471735939366</c:v>
                </c:pt>
                <c:pt idx="4960">
                  <c:v>411.67462719940539</c:v>
                </c:pt>
                <c:pt idx="4961">
                  <c:v>414.34519441932224</c:v>
                </c:pt>
                <c:pt idx="4962">
                  <c:v>419.72197553018566</c:v>
                </c:pt>
                <c:pt idx="4963">
                  <c:v>431.95004820542624</c:v>
                </c:pt>
                <c:pt idx="4964">
                  <c:v>442.08533433187472</c:v>
                </c:pt>
                <c:pt idx="4965">
                  <c:v>428.95325153699218</c:v>
                </c:pt>
                <c:pt idx="4966">
                  <c:v>429.3139075065946</c:v>
                </c:pt>
                <c:pt idx="4967">
                  <c:v>429.95792923682109</c:v>
                </c:pt>
                <c:pt idx="4968">
                  <c:v>435.11155176174509</c:v>
                </c:pt>
                <c:pt idx="4969">
                  <c:v>437.35923981214074</c:v>
                </c:pt>
                <c:pt idx="4970">
                  <c:v>445.90214297707001</c:v>
                </c:pt>
                <c:pt idx="4971">
                  <c:v>451.95183525160081</c:v>
                </c:pt>
                <c:pt idx="4972">
                  <c:v>445.89136847064964</c:v>
                </c:pt>
                <c:pt idx="4973">
                  <c:v>445.80325536841934</c:v>
                </c:pt>
                <c:pt idx="4974">
                  <c:v>428.6413791387962</c:v>
                </c:pt>
                <c:pt idx="4975">
                  <c:v>421.90975360945265</c:v>
                </c:pt>
                <c:pt idx="4976">
                  <c:v>418.66203943112271</c:v>
                </c:pt>
                <c:pt idx="4977">
                  <c:v>415.92442853120156</c:v>
                </c:pt>
                <c:pt idx="4978">
                  <c:v>417.05922088762708</c:v>
                </c:pt>
                <c:pt idx="4979">
                  <c:v>418.4696382236678</c:v>
                </c:pt>
                <c:pt idx="4980">
                  <c:v>418.29524166182443</c:v>
                </c:pt>
                <c:pt idx="4981">
                  <c:v>422.49303715920684</c:v>
                </c:pt>
                <c:pt idx="4982">
                  <c:v>425.87535532292355</c:v>
                </c:pt>
                <c:pt idx="4983">
                  <c:v>423.60732229087671</c:v>
                </c:pt>
                <c:pt idx="4984">
                  <c:v>420.29429978906199</c:v>
                </c:pt>
                <c:pt idx="4985">
                  <c:v>423.66043930792597</c:v>
                </c:pt>
                <c:pt idx="4986">
                  <c:v>417.36922567652562</c:v>
                </c:pt>
                <c:pt idx="4987">
                  <c:v>422.69787201075053</c:v>
                </c:pt>
                <c:pt idx="4988">
                  <c:v>425.77180133201733</c:v>
                </c:pt>
                <c:pt idx="4989">
                  <c:v>422.58327396241691</c:v>
                </c:pt>
                <c:pt idx="4990">
                  <c:v>416.99761179991248</c:v>
                </c:pt>
                <c:pt idx="4991">
                  <c:v>421.90867297565444</c:v>
                </c:pt>
                <c:pt idx="4992">
                  <c:v>425.77501905513117</c:v>
                </c:pt>
                <c:pt idx="4993">
                  <c:v>425.26104520026757</c:v>
                </c:pt>
                <c:pt idx="4994">
                  <c:v>420.64123298964796</c:v>
                </c:pt>
                <c:pt idx="4995">
                  <c:v>417.70633859284294</c:v>
                </c:pt>
                <c:pt idx="4996">
                  <c:v>419.40615609967938</c:v>
                </c:pt>
                <c:pt idx="4997">
                  <c:v>421.29150671267598</c:v>
                </c:pt>
                <c:pt idx="4998">
                  <c:v>418.33133742940947</c:v>
                </c:pt>
                <c:pt idx="4999">
                  <c:v>416.98127842993506</c:v>
                </c:pt>
                <c:pt idx="5000">
                  <c:v>412.07566473210221</c:v>
                </c:pt>
                <c:pt idx="5001">
                  <c:v>409.72668945398271</c:v>
                </c:pt>
                <c:pt idx="5002">
                  <c:v>405.20648746440565</c:v>
                </c:pt>
                <c:pt idx="5003">
                  <c:v>405.62063206051874</c:v>
                </c:pt>
                <c:pt idx="5004">
                  <c:v>407.40103683242484</c:v>
                </c:pt>
                <c:pt idx="5005">
                  <c:v>408.23048236359006</c:v>
                </c:pt>
                <c:pt idx="5006">
                  <c:v>410.680868759058</c:v>
                </c:pt>
                <c:pt idx="5007">
                  <c:v>411.35418839296403</c:v>
                </c:pt>
                <c:pt idx="5008">
                  <c:v>404.1120595410228</c:v>
                </c:pt>
                <c:pt idx="5009">
                  <c:v>404.09757393494931</c:v>
                </c:pt>
                <c:pt idx="5010">
                  <c:v>403.85911894706027</c:v>
                </c:pt>
                <c:pt idx="5011">
                  <c:v>407.38238729262156</c:v>
                </c:pt>
                <c:pt idx="5012">
                  <c:v>410.43887074146005</c:v>
                </c:pt>
                <c:pt idx="5013">
                  <c:v>405.27619286123377</c:v>
                </c:pt>
                <c:pt idx="5014">
                  <c:v>403.45155749824733</c:v>
                </c:pt>
                <c:pt idx="5015">
                  <c:v>402.17586923972038</c:v>
                </c:pt>
                <c:pt idx="5016">
                  <c:v>401.35656632632788</c:v>
                </c:pt>
                <c:pt idx="5017">
                  <c:v>400.34672243688993</c:v>
                </c:pt>
                <c:pt idx="5018">
                  <c:v>398.59680537696158</c:v>
                </c:pt>
                <c:pt idx="5019">
                  <c:v>398.63501613671809</c:v>
                </c:pt>
                <c:pt idx="5020">
                  <c:v>399.99416634164965</c:v>
                </c:pt>
                <c:pt idx="5021">
                  <c:v>401.72535445822257</c:v>
                </c:pt>
                <c:pt idx="5022">
                  <c:v>404.35216470518253</c:v>
                </c:pt>
                <c:pt idx="5023">
                  <c:v>404.48756174466308</c:v>
                </c:pt>
                <c:pt idx="5024">
                  <c:v>407.35945373953814</c:v>
                </c:pt>
                <c:pt idx="5025">
                  <c:v>409.50332038352093</c:v>
                </c:pt>
                <c:pt idx="5026">
                  <c:v>410.86910913705134</c:v>
                </c:pt>
                <c:pt idx="5027">
                  <c:v>412.80900890803184</c:v>
                </c:pt>
                <c:pt idx="5028">
                  <c:v>413.48948024259954</c:v>
                </c:pt>
                <c:pt idx="5029">
                  <c:v>415.80985341984484</c:v>
                </c:pt>
                <c:pt idx="5030">
                  <c:v>421.27574518719467</c:v>
                </c:pt>
                <c:pt idx="5031">
                  <c:v>424.10409010929828</c:v>
                </c:pt>
                <c:pt idx="5032">
                  <c:v>427.21567233541913</c:v>
                </c:pt>
                <c:pt idx="5033">
                  <c:v>411.50019706719718</c:v>
                </c:pt>
                <c:pt idx="5034">
                  <c:v>408.12525693649002</c:v>
                </c:pt>
                <c:pt idx="5035">
                  <c:v>402.13693555730333</c:v>
                </c:pt>
                <c:pt idx="5036">
                  <c:v>402.35108332538937</c:v>
                </c:pt>
                <c:pt idx="5037">
                  <c:v>402.22001782925014</c:v>
                </c:pt>
                <c:pt idx="5038">
                  <c:v>400.64228593814869</c:v>
                </c:pt>
                <c:pt idx="5039">
                  <c:v>401.12562045582354</c:v>
                </c:pt>
                <c:pt idx="5040">
                  <c:v>403.09490461607953</c:v>
                </c:pt>
                <c:pt idx="5041">
                  <c:v>404.67970271206565</c:v>
                </c:pt>
                <c:pt idx="5042">
                  <c:v>406.70091483332163</c:v>
                </c:pt>
                <c:pt idx="5043">
                  <c:v>410.79323739588074</c:v>
                </c:pt>
                <c:pt idx="5044">
                  <c:v>416.62397547880238</c:v>
                </c:pt>
                <c:pt idx="5045">
                  <c:v>410.84308202615921</c:v>
                </c:pt>
                <c:pt idx="5046">
                  <c:v>415.19882686483754</c:v>
                </c:pt>
                <c:pt idx="5047">
                  <c:v>418.19923423776515</c:v>
                </c:pt>
                <c:pt idx="5048">
                  <c:v>422.64941015622435</c:v>
                </c:pt>
                <c:pt idx="5049">
                  <c:v>426.91184703410619</c:v>
                </c:pt>
                <c:pt idx="5050">
                  <c:v>436.45145112905033</c:v>
                </c:pt>
                <c:pt idx="5051">
                  <c:v>436.86067386165439</c:v>
                </c:pt>
                <c:pt idx="5052">
                  <c:v>447.84781100341411</c:v>
                </c:pt>
                <c:pt idx="5053">
                  <c:v>431.33799235048468</c:v>
                </c:pt>
                <c:pt idx="5054">
                  <c:v>410.78612958055174</c:v>
                </c:pt>
                <c:pt idx="5055">
                  <c:v>404.46233005228953</c:v>
                </c:pt>
                <c:pt idx="5056">
                  <c:v>404.54366156616692</c:v>
                </c:pt>
                <c:pt idx="5057">
                  <c:v>403.36689071904487</c:v>
                </c:pt>
                <c:pt idx="5058">
                  <c:v>401.29301515314836</c:v>
                </c:pt>
                <c:pt idx="5059">
                  <c:v>403.30955057840896</c:v>
                </c:pt>
                <c:pt idx="5060">
                  <c:v>399.96112955583351</c:v>
                </c:pt>
                <c:pt idx="5061">
                  <c:v>406.01671354327414</c:v>
                </c:pt>
                <c:pt idx="5062">
                  <c:v>407.33824881199155</c:v>
                </c:pt>
                <c:pt idx="5063">
                  <c:v>420.75060696796845</c:v>
                </c:pt>
                <c:pt idx="5064">
                  <c:v>418.73017610123458</c:v>
                </c:pt>
                <c:pt idx="5065">
                  <c:v>420.31625421454083</c:v>
                </c:pt>
                <c:pt idx="5066">
                  <c:v>418.17207978122627</c:v>
                </c:pt>
                <c:pt idx="5067">
                  <c:v>418.79330439055445</c:v>
                </c:pt>
                <c:pt idx="5068">
                  <c:v>428.75000132008398</c:v>
                </c:pt>
                <c:pt idx="5069">
                  <c:v>437.43029406755926</c:v>
                </c:pt>
                <c:pt idx="5070">
                  <c:v>445.3026629212759</c:v>
                </c:pt>
                <c:pt idx="5071">
                  <c:v>453.59739274371333</c:v>
                </c:pt>
                <c:pt idx="5072">
                  <c:v>451.40042963577548</c:v>
                </c:pt>
                <c:pt idx="5073">
                  <c:v>431.39782083253675</c:v>
                </c:pt>
                <c:pt idx="5074">
                  <c:v>413.53229569755229</c:v>
                </c:pt>
                <c:pt idx="5075">
                  <c:v>404.03524279150071</c:v>
                </c:pt>
                <c:pt idx="5076">
                  <c:v>403.90865080078322</c:v>
                </c:pt>
                <c:pt idx="5077">
                  <c:v>406.54890062547202</c:v>
                </c:pt>
                <c:pt idx="5078">
                  <c:v>401.55209914030206</c:v>
                </c:pt>
                <c:pt idx="5079">
                  <c:v>401.91752448504405</c:v>
                </c:pt>
                <c:pt idx="5080">
                  <c:v>403.17652409634366</c:v>
                </c:pt>
                <c:pt idx="5081">
                  <c:v>411.28502575636054</c:v>
                </c:pt>
                <c:pt idx="5082">
                  <c:v>435.39871052660413</c:v>
                </c:pt>
                <c:pt idx="5083">
                  <c:v>437.11134630097627</c:v>
                </c:pt>
                <c:pt idx="5084">
                  <c:v>434.55072235674419</c:v>
                </c:pt>
                <c:pt idx="5085">
                  <c:v>427.17419538674483</c:v>
                </c:pt>
                <c:pt idx="5086">
                  <c:v>415.73144344992198</c:v>
                </c:pt>
                <c:pt idx="5087">
                  <c:v>415.29647436129812</c:v>
                </c:pt>
                <c:pt idx="5088">
                  <c:v>423.76320693307258</c:v>
                </c:pt>
                <c:pt idx="5089">
                  <c:v>426.49473883020693</c:v>
                </c:pt>
                <c:pt idx="5090">
                  <c:v>444.14949811350533</c:v>
                </c:pt>
                <c:pt idx="5091">
                  <c:v>466.06174481368674</c:v>
                </c:pt>
                <c:pt idx="5092">
                  <c:v>476.57904339963318</c:v>
                </c:pt>
                <c:pt idx="5093">
                  <c:v>427.02953713125913</c:v>
                </c:pt>
                <c:pt idx="5094">
                  <c:v>414.93467610510459</c:v>
                </c:pt>
                <c:pt idx="5095">
                  <c:v>408.07076722680057</c:v>
                </c:pt>
                <c:pt idx="5096">
                  <c:v>404.97068133620792</c:v>
                </c:pt>
                <c:pt idx="5097">
                  <c:v>401.93086509713203</c:v>
                </c:pt>
                <c:pt idx="5098">
                  <c:v>407.03390454952626</c:v>
                </c:pt>
                <c:pt idx="5099">
                  <c:v>407.9427353266272</c:v>
                </c:pt>
                <c:pt idx="5100">
                  <c:v>408.65310691031704</c:v>
                </c:pt>
                <c:pt idx="5101">
                  <c:v>420.61503974854259</c:v>
                </c:pt>
                <c:pt idx="5102">
                  <c:v>431.0056385909644</c:v>
                </c:pt>
                <c:pt idx="5103">
                  <c:v>463.48043112193557</c:v>
                </c:pt>
                <c:pt idx="5104">
                  <c:v>504.47840811907975</c:v>
                </c:pt>
                <c:pt idx="5105">
                  <c:v>496.60723240864644</c:v>
                </c:pt>
                <c:pt idx="5106">
                  <c:v>493.53787447516407</c:v>
                </c:pt>
                <c:pt idx="5107">
                  <c:v>492.71230462186514</c:v>
                </c:pt>
                <c:pt idx="5108">
                  <c:v>485.28772915000752</c:v>
                </c:pt>
                <c:pt idx="5109">
                  <c:v>460.15823910221741</c:v>
                </c:pt>
                <c:pt idx="5110">
                  <c:v>450.95752867987659</c:v>
                </c:pt>
                <c:pt idx="5111">
                  <c:v>448.81509290032909</c:v>
                </c:pt>
                <c:pt idx="5112">
                  <c:v>458.83762844785218</c:v>
                </c:pt>
                <c:pt idx="5113">
                  <c:v>413.34999992296468</c:v>
                </c:pt>
                <c:pt idx="5114">
                  <c:v>406.05140476919235</c:v>
                </c:pt>
                <c:pt idx="5115">
                  <c:v>403.73204069671692</c:v>
                </c:pt>
                <c:pt idx="5116">
                  <c:v>404.31348323246584</c:v>
                </c:pt>
                <c:pt idx="5117">
                  <c:v>404.34531058295374</c:v>
                </c:pt>
                <c:pt idx="5118">
                  <c:v>403.91155120673051</c:v>
                </c:pt>
                <c:pt idx="5119">
                  <c:v>405.65287888959813</c:v>
                </c:pt>
                <c:pt idx="5120">
                  <c:v>407.6194888865835</c:v>
                </c:pt>
                <c:pt idx="5121">
                  <c:v>412.87358668459655</c:v>
                </c:pt>
                <c:pt idx="5122">
                  <c:v>421.38740188050895</c:v>
                </c:pt>
                <c:pt idx="5123">
                  <c:v>437.38105792989762</c:v>
                </c:pt>
                <c:pt idx="5124">
                  <c:v>445.77889386003551</c:v>
                </c:pt>
                <c:pt idx="5125">
                  <c:v>466.84067547986393</c:v>
                </c:pt>
                <c:pt idx="5126">
                  <c:v>490.28033058909534</c:v>
                </c:pt>
                <c:pt idx="5127">
                  <c:v>496.72823829449794</c:v>
                </c:pt>
                <c:pt idx="5128">
                  <c:v>468.03104923813942</c:v>
                </c:pt>
                <c:pt idx="5129">
                  <c:v>464.62563181850425</c:v>
                </c:pt>
                <c:pt idx="5130">
                  <c:v>459.98191596034104</c:v>
                </c:pt>
                <c:pt idx="5131">
                  <c:v>435.94319555349364</c:v>
                </c:pt>
                <c:pt idx="5132">
                  <c:v>427.28067226199892</c:v>
                </c:pt>
                <c:pt idx="5133">
                  <c:v>414.95070458974385</c:v>
                </c:pt>
                <c:pt idx="5134">
                  <c:v>408.27357982848849</c:v>
                </c:pt>
                <c:pt idx="5135">
                  <c:v>405.21156741037964</c:v>
                </c:pt>
                <c:pt idx="5136">
                  <c:v>405.60723072058624</c:v>
                </c:pt>
                <c:pt idx="5137">
                  <c:v>408.18090825809071</c:v>
                </c:pt>
                <c:pt idx="5138">
                  <c:v>408.37194071735297</c:v>
                </c:pt>
                <c:pt idx="5139">
                  <c:v>407.36485625173248</c:v>
                </c:pt>
                <c:pt idx="5140">
                  <c:v>407.97381215119543</c:v>
                </c:pt>
                <c:pt idx="5141">
                  <c:v>411.25698491101394</c:v>
                </c:pt>
                <c:pt idx="5142">
                  <c:v>415.05132055823987</c:v>
                </c:pt>
                <c:pt idx="5143">
                  <c:v>418.9584657144319</c:v>
                </c:pt>
                <c:pt idx="5144">
                  <c:v>420.93795716844011</c:v>
                </c:pt>
                <c:pt idx="5145">
                  <c:v>427.7292719459146</c:v>
                </c:pt>
                <c:pt idx="5146">
                  <c:v>424.71742174115809</c:v>
                </c:pt>
                <c:pt idx="5147">
                  <c:v>420.66567915007516</c:v>
                </c:pt>
                <c:pt idx="5148">
                  <c:v>427.58753682754269</c:v>
                </c:pt>
                <c:pt idx="5149">
                  <c:v>433.47439766457182</c:v>
                </c:pt>
                <c:pt idx="5150">
                  <c:v>432.49525350890337</c:v>
                </c:pt>
                <c:pt idx="5151">
                  <c:v>430.26446638985516</c:v>
                </c:pt>
                <c:pt idx="5152">
                  <c:v>428.43323502755447</c:v>
                </c:pt>
                <c:pt idx="5153">
                  <c:v>410.60377394410654</c:v>
                </c:pt>
                <c:pt idx="5154">
                  <c:v>408.91702074399797</c:v>
                </c:pt>
                <c:pt idx="5155">
                  <c:v>407.50663068959062</c:v>
                </c:pt>
                <c:pt idx="5156">
                  <c:v>406.39899583852053</c:v>
                </c:pt>
                <c:pt idx="5157">
                  <c:v>406.61901249644677</c:v>
                </c:pt>
                <c:pt idx="5158">
                  <c:v>406.64093032799531</c:v>
                </c:pt>
                <c:pt idx="5159">
                  <c:v>410.04708639276799</c:v>
                </c:pt>
                <c:pt idx="5160">
                  <c:v>420.51775737292553</c:v>
                </c:pt>
                <c:pt idx="5161">
                  <c:v>425.38422092642844</c:v>
                </c:pt>
                <c:pt idx="5162">
                  <c:v>434.47759285770132</c:v>
                </c:pt>
                <c:pt idx="5163">
                  <c:v>454.35105226477867</c:v>
                </c:pt>
                <c:pt idx="5164">
                  <c:v>449.11633346689746</c:v>
                </c:pt>
                <c:pt idx="5165">
                  <c:v>429.43985935557174</c:v>
                </c:pt>
                <c:pt idx="5166">
                  <c:v>434.71250659452215</c:v>
                </c:pt>
                <c:pt idx="5167">
                  <c:v>442.85731432091353</c:v>
                </c:pt>
                <c:pt idx="5168">
                  <c:v>445.60978832920529</c:v>
                </c:pt>
                <c:pt idx="5169">
                  <c:v>448.18884847151827</c:v>
                </c:pt>
                <c:pt idx="5170">
                  <c:v>447.72397853689472</c:v>
                </c:pt>
                <c:pt idx="5171">
                  <c:v>462.46378154857939</c:v>
                </c:pt>
                <c:pt idx="5172">
                  <c:v>461.69077744375721</c:v>
                </c:pt>
                <c:pt idx="5173">
                  <c:v>432.15202893310754</c:v>
                </c:pt>
                <c:pt idx="5174">
                  <c:v>427.79758023309728</c:v>
                </c:pt>
                <c:pt idx="5175">
                  <c:v>431.06497462798154</c:v>
                </c:pt>
                <c:pt idx="5176">
                  <c:v>433.80077597302807</c:v>
                </c:pt>
                <c:pt idx="5177">
                  <c:v>438.87136959524008</c:v>
                </c:pt>
                <c:pt idx="5178">
                  <c:v>440.20747170235569</c:v>
                </c:pt>
                <c:pt idx="5179">
                  <c:v>444.38617617161901</c:v>
                </c:pt>
                <c:pt idx="5180">
                  <c:v>448.27909216977923</c:v>
                </c:pt>
                <c:pt idx="5181">
                  <c:v>455.89416461483307</c:v>
                </c:pt>
                <c:pt idx="5182">
                  <c:v>469.03867170938764</c:v>
                </c:pt>
                <c:pt idx="5183">
                  <c:v>472.693512170232</c:v>
                </c:pt>
                <c:pt idx="5184">
                  <c:v>480.85973059913869</c:v>
                </c:pt>
                <c:pt idx="5185">
                  <c:v>481.73253183489339</c:v>
                </c:pt>
                <c:pt idx="5186">
                  <c:v>494.33531454206127</c:v>
                </c:pt>
                <c:pt idx="5187">
                  <c:v>468.66112175088318</c:v>
                </c:pt>
                <c:pt idx="5188">
                  <c:v>450.99880706383334</c:v>
                </c:pt>
                <c:pt idx="5189">
                  <c:v>441.49071138671195</c:v>
                </c:pt>
                <c:pt idx="5190">
                  <c:v>435.75143948685104</c:v>
                </c:pt>
                <c:pt idx="5191">
                  <c:v>422.56493362529773</c:v>
                </c:pt>
                <c:pt idx="5192">
                  <c:v>425.00622421612985</c:v>
                </c:pt>
                <c:pt idx="5193">
                  <c:v>431.84801928220168</c:v>
                </c:pt>
                <c:pt idx="5194">
                  <c:v>428.16796360937644</c:v>
                </c:pt>
                <c:pt idx="5195">
                  <c:v>421.58511068547426</c:v>
                </c:pt>
                <c:pt idx="5196">
                  <c:v>424.69774007055219</c:v>
                </c:pt>
                <c:pt idx="5197">
                  <c:v>427.52857333414875</c:v>
                </c:pt>
                <c:pt idx="5198">
                  <c:v>426.14272924030683</c:v>
                </c:pt>
                <c:pt idx="5199">
                  <c:v>426.59192628340048</c:v>
                </c:pt>
                <c:pt idx="5200">
                  <c:v>427.05621282774968</c:v>
                </c:pt>
                <c:pt idx="5201">
                  <c:v>428.10244065085476</c:v>
                </c:pt>
                <c:pt idx="5202">
                  <c:v>430.1303293162739</c:v>
                </c:pt>
                <c:pt idx="5203">
                  <c:v>436.42843704236191</c:v>
                </c:pt>
                <c:pt idx="5204">
                  <c:v>443.86009016756896</c:v>
                </c:pt>
                <c:pt idx="5205">
                  <c:v>448.61632340390707</c:v>
                </c:pt>
                <c:pt idx="5206">
                  <c:v>424.49353281969161</c:v>
                </c:pt>
                <c:pt idx="5207">
                  <c:v>415.20597640294346</c:v>
                </c:pt>
                <c:pt idx="5208">
                  <c:v>410.54771442674365</c:v>
                </c:pt>
                <c:pt idx="5209">
                  <c:v>410.00358317736783</c:v>
                </c:pt>
                <c:pt idx="5210">
                  <c:v>411.14815107365661</c:v>
                </c:pt>
                <c:pt idx="5211">
                  <c:v>409.06415712757808</c:v>
                </c:pt>
                <c:pt idx="5212">
                  <c:v>409.34307902715813</c:v>
                </c:pt>
                <c:pt idx="5213">
                  <c:v>411.28243221448838</c:v>
                </c:pt>
                <c:pt idx="5214">
                  <c:v>412.99574229646782</c:v>
                </c:pt>
                <c:pt idx="5215">
                  <c:v>417.52367203024414</c:v>
                </c:pt>
                <c:pt idx="5216">
                  <c:v>427.5010413149439</c:v>
                </c:pt>
                <c:pt idx="5217">
                  <c:v>428.23597847007227</c:v>
                </c:pt>
                <c:pt idx="5218">
                  <c:v>435.54283085885373</c:v>
                </c:pt>
                <c:pt idx="5219">
                  <c:v>438.08123167620573</c:v>
                </c:pt>
                <c:pt idx="5220">
                  <c:v>439.28046968625807</c:v>
                </c:pt>
                <c:pt idx="5221">
                  <c:v>436.07480379584717</c:v>
                </c:pt>
                <c:pt idx="5222">
                  <c:v>442.43025612108408</c:v>
                </c:pt>
                <c:pt idx="5223">
                  <c:v>467.33736547674619</c:v>
                </c:pt>
                <c:pt idx="5224">
                  <c:v>487.96224152022768</c:v>
                </c:pt>
                <c:pt idx="5225">
                  <c:v>513.57686353312897</c:v>
                </c:pt>
                <c:pt idx="5226">
                  <c:v>427.39410335037684</c:v>
                </c:pt>
                <c:pt idx="5227">
                  <c:v>421.16740237320721</c:v>
                </c:pt>
                <c:pt idx="5228">
                  <c:v>421.26788017740506</c:v>
                </c:pt>
                <c:pt idx="5229">
                  <c:v>412.6231040105431</c:v>
                </c:pt>
                <c:pt idx="5230">
                  <c:v>411.94507705466322</c:v>
                </c:pt>
                <c:pt idx="5231">
                  <c:v>413.79249383059727</c:v>
                </c:pt>
                <c:pt idx="5232">
                  <c:v>409.60736086455103</c:v>
                </c:pt>
                <c:pt idx="5233">
                  <c:v>415.14251927794703</c:v>
                </c:pt>
                <c:pt idx="5234">
                  <c:v>423.48098082366471</c:v>
                </c:pt>
                <c:pt idx="5235">
                  <c:v>425.75732343615766</c:v>
                </c:pt>
                <c:pt idx="5236">
                  <c:v>424.6816791541159</c:v>
                </c:pt>
                <c:pt idx="5237">
                  <c:v>422.78257823408291</c:v>
                </c:pt>
                <c:pt idx="5238">
                  <c:v>421.54506262174777</c:v>
                </c:pt>
                <c:pt idx="5239">
                  <c:v>423.47393271235649</c:v>
                </c:pt>
                <c:pt idx="5240">
                  <c:v>421.32311931769385</c:v>
                </c:pt>
                <c:pt idx="5241">
                  <c:v>427.58040960383249</c:v>
                </c:pt>
                <c:pt idx="5242">
                  <c:v>434.27135024620105</c:v>
                </c:pt>
                <c:pt idx="5243">
                  <c:v>431.88670809882331</c:v>
                </c:pt>
                <c:pt idx="5244">
                  <c:v>438.10846120767474</c:v>
                </c:pt>
                <c:pt idx="5245">
                  <c:v>440.85326057321811</c:v>
                </c:pt>
                <c:pt idx="5246">
                  <c:v>435.80604876776687</c:v>
                </c:pt>
                <c:pt idx="5247">
                  <c:v>431.65914523389722</c:v>
                </c:pt>
                <c:pt idx="5248">
                  <c:v>428.8072814535721</c:v>
                </c:pt>
                <c:pt idx="5249">
                  <c:v>422.55335320413002</c:v>
                </c:pt>
                <c:pt idx="5250">
                  <c:v>420.86537750456876</c:v>
                </c:pt>
                <c:pt idx="5251">
                  <c:v>414.98379478815139</c:v>
                </c:pt>
                <c:pt idx="5252">
                  <c:v>416.63101525081549</c:v>
                </c:pt>
                <c:pt idx="5253">
                  <c:v>420.3708313047112</c:v>
                </c:pt>
                <c:pt idx="5254">
                  <c:v>421.71203376303259</c:v>
                </c:pt>
                <c:pt idx="5255">
                  <c:v>425.99272866224703</c:v>
                </c:pt>
                <c:pt idx="5256">
                  <c:v>421.09463463900568</c:v>
                </c:pt>
                <c:pt idx="5257">
                  <c:v>424.44676577280831</c:v>
                </c:pt>
                <c:pt idx="5258">
                  <c:v>428.13123242790101</c:v>
                </c:pt>
                <c:pt idx="5259">
                  <c:v>431.59358984476393</c:v>
                </c:pt>
                <c:pt idx="5260">
                  <c:v>433.38645672256325</c:v>
                </c:pt>
                <c:pt idx="5261">
                  <c:v>425.80931326928959</c:v>
                </c:pt>
                <c:pt idx="5262">
                  <c:v>429.30722864614739</c:v>
                </c:pt>
                <c:pt idx="5263">
                  <c:v>428.08728301404705</c:v>
                </c:pt>
                <c:pt idx="5264">
                  <c:v>425.66080510582157</c:v>
                </c:pt>
                <c:pt idx="5265">
                  <c:v>422.48762812813078</c:v>
                </c:pt>
                <c:pt idx="5266">
                  <c:v>417.76849495114055</c:v>
                </c:pt>
                <c:pt idx="5267">
                  <c:v>418.11127583963219</c:v>
                </c:pt>
                <c:pt idx="5268">
                  <c:v>417.68348119516821</c:v>
                </c:pt>
                <c:pt idx="5269">
                  <c:v>416.02566723729495</c:v>
                </c:pt>
                <c:pt idx="5270">
                  <c:v>416.20090987607796</c:v>
                </c:pt>
                <c:pt idx="5271">
                  <c:v>417.37064995121386</c:v>
                </c:pt>
                <c:pt idx="5272">
                  <c:v>415.96397859519612</c:v>
                </c:pt>
                <c:pt idx="5273">
                  <c:v>417.13297971281975</c:v>
                </c:pt>
                <c:pt idx="5274">
                  <c:v>419.74366288246011</c:v>
                </c:pt>
                <c:pt idx="5275">
                  <c:v>418.9938135247973</c:v>
                </c:pt>
                <c:pt idx="5276">
                  <c:v>411.95728981677888</c:v>
                </c:pt>
                <c:pt idx="5277">
                  <c:v>416.56930480594889</c:v>
                </c:pt>
                <c:pt idx="5278">
                  <c:v>416.74074309154503</c:v>
                </c:pt>
                <c:pt idx="5279">
                  <c:v>413.40443446942805</c:v>
                </c:pt>
                <c:pt idx="5280">
                  <c:v>412.14691039437969</c:v>
                </c:pt>
                <c:pt idx="5281">
                  <c:v>413.59892733901142</c:v>
                </c:pt>
                <c:pt idx="5282">
                  <c:v>416.12047516483085</c:v>
                </c:pt>
                <c:pt idx="5283">
                  <c:v>419.27038950347361</c:v>
                </c:pt>
                <c:pt idx="5284">
                  <c:v>422.44441023519732</c:v>
                </c:pt>
                <c:pt idx="5285">
                  <c:v>423.10957756706193</c:v>
                </c:pt>
                <c:pt idx="5286">
                  <c:v>426.80057214003449</c:v>
                </c:pt>
                <c:pt idx="5287">
                  <c:v>427.95179088138684</c:v>
                </c:pt>
                <c:pt idx="5288">
                  <c:v>428.00595545490734</c:v>
                </c:pt>
                <c:pt idx="5289">
                  <c:v>430.38473170558655</c:v>
                </c:pt>
                <c:pt idx="5290">
                  <c:v>432.67693294133375</c:v>
                </c:pt>
                <c:pt idx="5291">
                  <c:v>436.50864048635185</c:v>
                </c:pt>
                <c:pt idx="5292">
                  <c:v>439.85068246708636</c:v>
                </c:pt>
                <c:pt idx="5293">
                  <c:v>442.33232240379249</c:v>
                </c:pt>
                <c:pt idx="5294">
                  <c:v>445.78553133548729</c:v>
                </c:pt>
                <c:pt idx="5295">
                  <c:v>442.2950500280873</c:v>
                </c:pt>
                <c:pt idx="5296">
                  <c:v>435.79716379277181</c:v>
                </c:pt>
                <c:pt idx="5297">
                  <c:v>447.70379905853264</c:v>
                </c:pt>
                <c:pt idx="5298">
                  <c:v>449.83862338930737</c:v>
                </c:pt>
                <c:pt idx="5299">
                  <c:v>430.7946254506233</c:v>
                </c:pt>
                <c:pt idx="5300">
                  <c:v>422.77044176962772</c:v>
                </c:pt>
                <c:pt idx="5301">
                  <c:v>416.36830284991765</c:v>
                </c:pt>
                <c:pt idx="5302">
                  <c:v>421.25053653092277</c:v>
                </c:pt>
                <c:pt idx="5303">
                  <c:v>422.86168516974874</c:v>
                </c:pt>
                <c:pt idx="5304">
                  <c:v>425.28847693195456</c:v>
                </c:pt>
                <c:pt idx="5305">
                  <c:v>429.9759628205494</c:v>
                </c:pt>
                <c:pt idx="5306">
                  <c:v>421.88576817867408</c:v>
                </c:pt>
                <c:pt idx="5307">
                  <c:v>419.96196763830034</c:v>
                </c:pt>
                <c:pt idx="5308">
                  <c:v>417.56358070650293</c:v>
                </c:pt>
                <c:pt idx="5309">
                  <c:v>413.55884998726771</c:v>
                </c:pt>
                <c:pt idx="5310">
                  <c:v>413.6669227309261</c:v>
                </c:pt>
                <c:pt idx="5311">
                  <c:v>415.47198308592652</c:v>
                </c:pt>
                <c:pt idx="5312">
                  <c:v>415.48001536271494</c:v>
                </c:pt>
                <c:pt idx="5313">
                  <c:v>412.66191792859462</c:v>
                </c:pt>
                <c:pt idx="5314">
                  <c:v>412.05964016702171</c:v>
                </c:pt>
                <c:pt idx="5315">
                  <c:v>414.62694454134459</c:v>
                </c:pt>
                <c:pt idx="5316">
                  <c:v>413.66510846783797</c:v>
                </c:pt>
                <c:pt idx="5317">
                  <c:v>422.76496800397757</c:v>
                </c:pt>
                <c:pt idx="5318">
                  <c:v>422.28791958431691</c:v>
                </c:pt>
                <c:pt idx="5319">
                  <c:v>422.4600045851065</c:v>
                </c:pt>
                <c:pt idx="5320">
                  <c:v>422.50246561678119</c:v>
                </c:pt>
                <c:pt idx="5321">
                  <c:v>429.33121614711973</c:v>
                </c:pt>
                <c:pt idx="5322">
                  <c:v>438.78554573601696</c:v>
                </c:pt>
                <c:pt idx="5323">
                  <c:v>459.63184949845498</c:v>
                </c:pt>
                <c:pt idx="5324">
                  <c:v>457.37556416355363</c:v>
                </c:pt>
                <c:pt idx="5325">
                  <c:v>441.9200177728701</c:v>
                </c:pt>
                <c:pt idx="5326">
                  <c:v>411.92847960886871</c:v>
                </c:pt>
                <c:pt idx="5327">
                  <c:v>409.01945024079805</c:v>
                </c:pt>
                <c:pt idx="5328">
                  <c:v>408.61191431547053</c:v>
                </c:pt>
                <c:pt idx="5329">
                  <c:v>410.50485390499995</c:v>
                </c:pt>
                <c:pt idx="5330">
                  <c:v>412.97701037375361</c:v>
                </c:pt>
                <c:pt idx="5331">
                  <c:v>416.12840523359603</c:v>
                </c:pt>
                <c:pt idx="5332">
                  <c:v>419.56000378563914</c:v>
                </c:pt>
                <c:pt idx="5333">
                  <c:v>430.06471566698724</c:v>
                </c:pt>
                <c:pt idx="5334">
                  <c:v>436.00914301600847</c:v>
                </c:pt>
                <c:pt idx="5335">
                  <c:v>444.51975165593836</c:v>
                </c:pt>
                <c:pt idx="5336">
                  <c:v>460.56582209013925</c:v>
                </c:pt>
                <c:pt idx="5337">
                  <c:v>465.88666160836249</c:v>
                </c:pt>
                <c:pt idx="5338">
                  <c:v>492.97951301402992</c:v>
                </c:pt>
                <c:pt idx="5339">
                  <c:v>503.23932820808869</c:v>
                </c:pt>
                <c:pt idx="5340">
                  <c:v>495.33214403471675</c:v>
                </c:pt>
                <c:pt idx="5341">
                  <c:v>484.29791044368591</c:v>
                </c:pt>
                <c:pt idx="5342">
                  <c:v>483.54741787632696</c:v>
                </c:pt>
                <c:pt idx="5343">
                  <c:v>494.20225347460553</c:v>
                </c:pt>
                <c:pt idx="5344">
                  <c:v>492.86532266579655</c:v>
                </c:pt>
                <c:pt idx="5345">
                  <c:v>460.48029857349678</c:v>
                </c:pt>
                <c:pt idx="5346">
                  <c:v>414.91985493124241</c:v>
                </c:pt>
                <c:pt idx="5347">
                  <c:v>408.4959098220059</c:v>
                </c:pt>
                <c:pt idx="5348">
                  <c:v>408.14445390732811</c:v>
                </c:pt>
                <c:pt idx="5349">
                  <c:v>408.06107393709425</c:v>
                </c:pt>
                <c:pt idx="5350">
                  <c:v>408.33994329388162</c:v>
                </c:pt>
                <c:pt idx="5351">
                  <c:v>414.36887275881821</c:v>
                </c:pt>
                <c:pt idx="5352">
                  <c:v>418.04271699588685</c:v>
                </c:pt>
                <c:pt idx="5353">
                  <c:v>423.40983064303867</c:v>
                </c:pt>
                <c:pt idx="5354">
                  <c:v>434.11893782378519</c:v>
                </c:pt>
                <c:pt idx="5355">
                  <c:v>443.44863773641021</c:v>
                </c:pt>
                <c:pt idx="5356">
                  <c:v>459.70381395224814</c:v>
                </c:pt>
                <c:pt idx="5357">
                  <c:v>452.89160937295043</c:v>
                </c:pt>
                <c:pt idx="5358">
                  <c:v>445.84422492200582</c:v>
                </c:pt>
                <c:pt idx="5359">
                  <c:v>441.95596356954326</c:v>
                </c:pt>
                <c:pt idx="5360">
                  <c:v>439.56412505292036</c:v>
                </c:pt>
                <c:pt idx="5361">
                  <c:v>446.05471646026007</c:v>
                </c:pt>
                <c:pt idx="5362">
                  <c:v>452.57862897564291</c:v>
                </c:pt>
                <c:pt idx="5363">
                  <c:v>463.03998063951019</c:v>
                </c:pt>
                <c:pt idx="5364">
                  <c:v>467.43686480604941</c:v>
                </c:pt>
                <c:pt idx="5365">
                  <c:v>441.44017348258603</c:v>
                </c:pt>
                <c:pt idx="5366">
                  <c:v>422.24556041374194</c:v>
                </c:pt>
                <c:pt idx="5367">
                  <c:v>414.02087054959674</c:v>
                </c:pt>
                <c:pt idx="5368">
                  <c:v>415.13496119107339</c:v>
                </c:pt>
                <c:pt idx="5369">
                  <c:v>414.37799603565759</c:v>
                </c:pt>
                <c:pt idx="5370">
                  <c:v>415.98943569592956</c:v>
                </c:pt>
                <c:pt idx="5371">
                  <c:v>416.77769797991186</c:v>
                </c:pt>
                <c:pt idx="5372">
                  <c:v>426.88840318470568</c:v>
                </c:pt>
                <c:pt idx="5373">
                  <c:v>434.17992429738126</c:v>
                </c:pt>
                <c:pt idx="5374">
                  <c:v>440.7492044111055</c:v>
                </c:pt>
                <c:pt idx="5375">
                  <c:v>467.8007656118404</c:v>
                </c:pt>
                <c:pt idx="5376">
                  <c:v>464.8274549026595</c:v>
                </c:pt>
                <c:pt idx="5377">
                  <c:v>457.74513853826141</c:v>
                </c:pt>
                <c:pt idx="5378">
                  <c:v>446.94010449104024</c:v>
                </c:pt>
                <c:pt idx="5379">
                  <c:v>442.86066524252141</c:v>
                </c:pt>
                <c:pt idx="5380">
                  <c:v>440.54882046971193</c:v>
                </c:pt>
                <c:pt idx="5381">
                  <c:v>454.06509898116423</c:v>
                </c:pt>
                <c:pt idx="5382">
                  <c:v>454.56916176374199</c:v>
                </c:pt>
                <c:pt idx="5383">
                  <c:v>473.60685757809364</c:v>
                </c:pt>
                <c:pt idx="5384">
                  <c:v>458.94064984658377</c:v>
                </c:pt>
                <c:pt idx="5385">
                  <c:v>429.55650864657275</c:v>
                </c:pt>
                <c:pt idx="5386">
                  <c:v>412.10125546826822</c:v>
                </c:pt>
                <c:pt idx="5387">
                  <c:v>411.38692181592052</c:v>
                </c:pt>
                <c:pt idx="5388">
                  <c:v>410.99197268404879</c:v>
                </c:pt>
                <c:pt idx="5389">
                  <c:v>412.67149469134563</c:v>
                </c:pt>
                <c:pt idx="5390">
                  <c:v>413.51276503348561</c:v>
                </c:pt>
                <c:pt idx="5391">
                  <c:v>417.80744664065458</c:v>
                </c:pt>
                <c:pt idx="5392">
                  <c:v>423.061731856427</c:v>
                </c:pt>
                <c:pt idx="5393">
                  <c:v>443.51611345743527</c:v>
                </c:pt>
                <c:pt idx="5394">
                  <c:v>493.81450950173087</c:v>
                </c:pt>
                <c:pt idx="5395">
                  <c:v>524.76328367065844</c:v>
                </c:pt>
                <c:pt idx="5396">
                  <c:v>543.44803860094089</c:v>
                </c:pt>
                <c:pt idx="5397">
                  <c:v>547.00004730191472</c:v>
                </c:pt>
                <c:pt idx="5398">
                  <c:v>517.54330722612963</c:v>
                </c:pt>
                <c:pt idx="5399">
                  <c:v>494.38571477405594</c:v>
                </c:pt>
                <c:pt idx="5400">
                  <c:v>482.42647619643213</c:v>
                </c:pt>
                <c:pt idx="5401">
                  <c:v>474.70522602915713</c:v>
                </c:pt>
                <c:pt idx="5402">
                  <c:v>460.7149470418077</c:v>
                </c:pt>
                <c:pt idx="5403">
                  <c:v>448.95871169792235</c:v>
                </c:pt>
                <c:pt idx="5404">
                  <c:v>443.89257294649519</c:v>
                </c:pt>
                <c:pt idx="5405">
                  <c:v>436.12319534584526</c:v>
                </c:pt>
                <c:pt idx="5406">
                  <c:v>423.22754638994758</c:v>
                </c:pt>
                <c:pt idx="5407">
                  <c:v>424.44399615026185</c:v>
                </c:pt>
                <c:pt idx="5408">
                  <c:v>421.66619107617231</c:v>
                </c:pt>
                <c:pt idx="5409">
                  <c:v>419.33570136894463</c:v>
                </c:pt>
                <c:pt idx="5410">
                  <c:v>414.24872885361651</c:v>
                </c:pt>
                <c:pt idx="5411">
                  <c:v>416.32107697949272</c:v>
                </c:pt>
                <c:pt idx="5412">
                  <c:v>422.40385967737245</c:v>
                </c:pt>
                <c:pt idx="5413">
                  <c:v>424.55471393331555</c:v>
                </c:pt>
                <c:pt idx="5414">
                  <c:v>425.97068433010821</c:v>
                </c:pt>
                <c:pt idx="5415">
                  <c:v>427.29406662732481</c:v>
                </c:pt>
                <c:pt idx="5416">
                  <c:v>422.4179500628</c:v>
                </c:pt>
                <c:pt idx="5417">
                  <c:v>426.34694438174438</c:v>
                </c:pt>
                <c:pt idx="5418">
                  <c:v>434.53475968706113</c:v>
                </c:pt>
                <c:pt idx="5419">
                  <c:v>443.83211712752689</c:v>
                </c:pt>
                <c:pt idx="5420">
                  <c:v>454.10109572024407</c:v>
                </c:pt>
                <c:pt idx="5421">
                  <c:v>438.68158035751094</c:v>
                </c:pt>
                <c:pt idx="5422">
                  <c:v>431.57734176996809</c:v>
                </c:pt>
                <c:pt idx="5423">
                  <c:v>433.18932322315544</c:v>
                </c:pt>
                <c:pt idx="5424">
                  <c:v>429.79087250026504</c:v>
                </c:pt>
                <c:pt idx="5425">
                  <c:v>428.19653924528421</c:v>
                </c:pt>
                <c:pt idx="5426">
                  <c:v>428.16996320642164</c:v>
                </c:pt>
                <c:pt idx="5427">
                  <c:v>431.72104105895062</c:v>
                </c:pt>
                <c:pt idx="5428">
                  <c:v>437.92536143572801</c:v>
                </c:pt>
                <c:pt idx="5429">
                  <c:v>434.39001014312652</c:v>
                </c:pt>
                <c:pt idx="5430">
                  <c:v>441.49643411944544</c:v>
                </c:pt>
                <c:pt idx="5431">
                  <c:v>455.8948271016327</c:v>
                </c:pt>
                <c:pt idx="5432">
                  <c:v>464.63815375645328</c:v>
                </c:pt>
                <c:pt idx="5433">
                  <c:v>449.18514718588006</c:v>
                </c:pt>
                <c:pt idx="5434">
                  <c:v>430.74560817716889</c:v>
                </c:pt>
                <c:pt idx="5435">
                  <c:v>425.32975108025227</c:v>
                </c:pt>
                <c:pt idx="5436">
                  <c:v>423.89377114262822</c:v>
                </c:pt>
                <c:pt idx="5437">
                  <c:v>424.22161477459952</c:v>
                </c:pt>
                <c:pt idx="5438">
                  <c:v>422.48237572690579</c:v>
                </c:pt>
                <c:pt idx="5439">
                  <c:v>422.28990841233764</c:v>
                </c:pt>
                <c:pt idx="5440">
                  <c:v>425.46719194450941</c:v>
                </c:pt>
                <c:pt idx="5441">
                  <c:v>430.70413674103605</c:v>
                </c:pt>
                <c:pt idx="5442">
                  <c:v>432.15312757008826</c:v>
                </c:pt>
                <c:pt idx="5443">
                  <c:v>428.1902291147008</c:v>
                </c:pt>
                <c:pt idx="5444">
                  <c:v>420.58242077814975</c:v>
                </c:pt>
                <c:pt idx="5445">
                  <c:v>417.62488956955713</c:v>
                </c:pt>
                <c:pt idx="5446">
                  <c:v>417.40026864135274</c:v>
                </c:pt>
                <c:pt idx="5447">
                  <c:v>417.56572914635547</c:v>
                </c:pt>
                <c:pt idx="5448">
                  <c:v>416.35718342551837</c:v>
                </c:pt>
                <c:pt idx="5449">
                  <c:v>415.16297354033037</c:v>
                </c:pt>
                <c:pt idx="5450">
                  <c:v>415.98201559897529</c:v>
                </c:pt>
                <c:pt idx="5451">
                  <c:v>424.23651924807058</c:v>
                </c:pt>
                <c:pt idx="5452">
                  <c:v>427.01219866600258</c:v>
                </c:pt>
                <c:pt idx="5453">
                  <c:v>429.5517112312375</c:v>
                </c:pt>
                <c:pt idx="5454">
                  <c:v>428.81758739553624</c:v>
                </c:pt>
                <c:pt idx="5455">
                  <c:v>437.33656564045322</c:v>
                </c:pt>
                <c:pt idx="5456">
                  <c:v>440.83878379798801</c:v>
                </c:pt>
                <c:pt idx="5457">
                  <c:v>446.44303201170698</c:v>
                </c:pt>
                <c:pt idx="5458">
                  <c:v>442.5126105987012</c:v>
                </c:pt>
                <c:pt idx="5459">
                  <c:v>448.33137883429765</c:v>
                </c:pt>
                <c:pt idx="5460">
                  <c:v>438.3272992459577</c:v>
                </c:pt>
                <c:pt idx="5461">
                  <c:v>454.53005182074838</c:v>
                </c:pt>
                <c:pt idx="5462">
                  <c:v>450.87006406781228</c:v>
                </c:pt>
                <c:pt idx="5463">
                  <c:v>449.50100619551017</c:v>
                </c:pt>
                <c:pt idx="5464">
                  <c:v>437.0553068914565</c:v>
                </c:pt>
                <c:pt idx="5465">
                  <c:v>423.04442332538196</c:v>
                </c:pt>
                <c:pt idx="5466">
                  <c:v>416.8432722199579</c:v>
                </c:pt>
                <c:pt idx="5467">
                  <c:v>414.3795435765756</c:v>
                </c:pt>
                <c:pt idx="5468">
                  <c:v>414.53322806394482</c:v>
                </c:pt>
                <c:pt idx="5469">
                  <c:v>416.46152476117237</c:v>
                </c:pt>
                <c:pt idx="5470">
                  <c:v>419.79260907355524</c:v>
                </c:pt>
                <c:pt idx="5471">
                  <c:v>430.19108015658014</c:v>
                </c:pt>
                <c:pt idx="5472">
                  <c:v>430.58650471759449</c:v>
                </c:pt>
                <c:pt idx="5473">
                  <c:v>433.14939972067464</c:v>
                </c:pt>
                <c:pt idx="5474">
                  <c:v>433.59320303644711</c:v>
                </c:pt>
                <c:pt idx="5475">
                  <c:v>436.54288017209217</c:v>
                </c:pt>
                <c:pt idx="5476">
                  <c:v>438.88994193361049</c:v>
                </c:pt>
                <c:pt idx="5477">
                  <c:v>435.46175026733818</c:v>
                </c:pt>
                <c:pt idx="5478">
                  <c:v>423.73618380306687</c:v>
                </c:pt>
                <c:pt idx="5479">
                  <c:v>422.86573111823452</c:v>
                </c:pt>
                <c:pt idx="5480">
                  <c:v>424.48508809058006</c:v>
                </c:pt>
                <c:pt idx="5481">
                  <c:v>438.33295333225942</c:v>
                </c:pt>
                <c:pt idx="5482">
                  <c:v>447.63230682106706</c:v>
                </c:pt>
                <c:pt idx="5483">
                  <c:v>445.46745118096567</c:v>
                </c:pt>
                <c:pt idx="5484">
                  <c:v>434.14536657565117</c:v>
                </c:pt>
                <c:pt idx="5485">
                  <c:v>425.36723816777231</c:v>
                </c:pt>
                <c:pt idx="5486">
                  <c:v>428.32468655943865</c:v>
                </c:pt>
                <c:pt idx="5487">
                  <c:v>430.86377282536779</c:v>
                </c:pt>
                <c:pt idx="5488">
                  <c:v>428.20179797943592</c:v>
                </c:pt>
                <c:pt idx="5489">
                  <c:v>425.859351673557</c:v>
                </c:pt>
                <c:pt idx="5490">
                  <c:v>425.37972051601372</c:v>
                </c:pt>
                <c:pt idx="5491">
                  <c:v>423.11889761369343</c:v>
                </c:pt>
                <c:pt idx="5492">
                  <c:v>423.53202329482633</c:v>
                </c:pt>
                <c:pt idx="5493">
                  <c:v>426.85883237469579</c:v>
                </c:pt>
                <c:pt idx="5494">
                  <c:v>427.60255786952973</c:v>
                </c:pt>
                <c:pt idx="5495">
                  <c:v>427.34297439434584</c:v>
                </c:pt>
                <c:pt idx="5496">
                  <c:v>431.19905227313842</c:v>
                </c:pt>
                <c:pt idx="5497">
                  <c:v>433.83925091147267</c:v>
                </c:pt>
                <c:pt idx="5498">
                  <c:v>435.7748949781348</c:v>
                </c:pt>
                <c:pt idx="5499">
                  <c:v>437.65751574812884</c:v>
                </c:pt>
                <c:pt idx="5500">
                  <c:v>437.79272544628645</c:v>
                </c:pt>
                <c:pt idx="5501">
                  <c:v>440.50388127382246</c:v>
                </c:pt>
                <c:pt idx="5502">
                  <c:v>443.60963421218196</c:v>
                </c:pt>
                <c:pt idx="5503">
                  <c:v>433.37605307361707</c:v>
                </c:pt>
                <c:pt idx="5504">
                  <c:v>427.22521891004783</c:v>
                </c:pt>
                <c:pt idx="5505">
                  <c:v>423.22993544847554</c:v>
                </c:pt>
                <c:pt idx="5506">
                  <c:v>420.10363705475248</c:v>
                </c:pt>
                <c:pt idx="5507">
                  <c:v>420.87558154485544</c:v>
                </c:pt>
                <c:pt idx="5508">
                  <c:v>434.15607702731143</c:v>
                </c:pt>
                <c:pt idx="5509">
                  <c:v>436.06008054351571</c:v>
                </c:pt>
                <c:pt idx="5510">
                  <c:v>441.13142799628775</c:v>
                </c:pt>
                <c:pt idx="5511">
                  <c:v>435.69565849931632</c:v>
                </c:pt>
                <c:pt idx="5512">
                  <c:v>435.20402673598954</c:v>
                </c:pt>
                <c:pt idx="5513">
                  <c:v>435.39899074305572</c:v>
                </c:pt>
                <c:pt idx="5514">
                  <c:v>423.39091305766652</c:v>
                </c:pt>
                <c:pt idx="5515">
                  <c:v>429.27740013171672</c:v>
                </c:pt>
                <c:pt idx="5516">
                  <c:v>427.72099986603723</c:v>
                </c:pt>
                <c:pt idx="5517">
                  <c:v>424.74031698703203</c:v>
                </c:pt>
                <c:pt idx="5518">
                  <c:v>425.29687172193638</c:v>
                </c:pt>
                <c:pt idx="5519">
                  <c:v>427.12276022899715</c:v>
                </c:pt>
                <c:pt idx="5520">
                  <c:v>426.97662716261169</c:v>
                </c:pt>
                <c:pt idx="5521">
                  <c:v>428.63180805808054</c:v>
                </c:pt>
                <c:pt idx="5522">
                  <c:v>421.1123961203412</c:v>
                </c:pt>
                <c:pt idx="5523">
                  <c:v>415.1889684163877</c:v>
                </c:pt>
                <c:pt idx="5524">
                  <c:v>414.30929542910803</c:v>
                </c:pt>
                <c:pt idx="5525">
                  <c:v>414.3318183009917</c:v>
                </c:pt>
                <c:pt idx="5526">
                  <c:v>416.9110294600207</c:v>
                </c:pt>
                <c:pt idx="5527">
                  <c:v>420.45127258361396</c:v>
                </c:pt>
                <c:pt idx="5528">
                  <c:v>426.55108517229741</c:v>
                </c:pt>
                <c:pt idx="5529">
                  <c:v>440.84682749064706</c:v>
                </c:pt>
                <c:pt idx="5530">
                  <c:v>463.22460212045513</c:v>
                </c:pt>
                <c:pt idx="5531">
                  <c:v>467.38987375288769</c:v>
                </c:pt>
                <c:pt idx="5532">
                  <c:v>462.86559413303763</c:v>
                </c:pt>
                <c:pt idx="5533">
                  <c:v>456.87925829542473</c:v>
                </c:pt>
                <c:pt idx="5534">
                  <c:v>465.56815380623914</c:v>
                </c:pt>
                <c:pt idx="5535">
                  <c:v>477.29741412478757</c:v>
                </c:pt>
                <c:pt idx="5536">
                  <c:v>471.87872325809445</c:v>
                </c:pt>
                <c:pt idx="5537">
                  <c:v>463.071088437539</c:v>
                </c:pt>
                <c:pt idx="5538">
                  <c:v>454.57225036370204</c:v>
                </c:pt>
                <c:pt idx="5539">
                  <c:v>455.40381005950661</c:v>
                </c:pt>
                <c:pt idx="5540">
                  <c:v>448.10359091293645</c:v>
                </c:pt>
                <c:pt idx="5541">
                  <c:v>446.647439532232</c:v>
                </c:pt>
                <c:pt idx="5542">
                  <c:v>440.68678416442395</c:v>
                </c:pt>
                <c:pt idx="5543">
                  <c:v>435.85282120596929</c:v>
                </c:pt>
                <c:pt idx="5544">
                  <c:v>430.41489107427782</c:v>
                </c:pt>
                <c:pt idx="5545">
                  <c:v>427.3113706588972</c:v>
                </c:pt>
                <c:pt idx="5546">
                  <c:v>425.16578266171342</c:v>
                </c:pt>
                <c:pt idx="5547">
                  <c:v>422.74645369893403</c:v>
                </c:pt>
                <c:pt idx="5548">
                  <c:v>420.97932149463117</c:v>
                </c:pt>
                <c:pt idx="5549">
                  <c:v>421.78779052942974</c:v>
                </c:pt>
                <c:pt idx="5550">
                  <c:v>415.50525256147029</c:v>
                </c:pt>
                <c:pt idx="5551">
                  <c:v>418.12043264648617</c:v>
                </c:pt>
                <c:pt idx="5552">
                  <c:v>417.07383679989971</c:v>
                </c:pt>
                <c:pt idx="5553">
                  <c:v>416.04233260703273</c:v>
                </c:pt>
                <c:pt idx="5554">
                  <c:v>417.59389971032982</c:v>
                </c:pt>
                <c:pt idx="5555">
                  <c:v>417.41089984334587</c:v>
                </c:pt>
                <c:pt idx="5556">
                  <c:v>420.44115394705483</c:v>
                </c:pt>
                <c:pt idx="5557">
                  <c:v>423.45397521086846</c:v>
                </c:pt>
                <c:pt idx="5558">
                  <c:v>434.23650609839615</c:v>
                </c:pt>
                <c:pt idx="5559">
                  <c:v>442.68012879635472</c:v>
                </c:pt>
                <c:pt idx="5560">
                  <c:v>434.58892494099035</c:v>
                </c:pt>
                <c:pt idx="5561">
                  <c:v>423.67715754745188</c:v>
                </c:pt>
                <c:pt idx="5562">
                  <c:v>417.16647927752979</c:v>
                </c:pt>
                <c:pt idx="5563">
                  <c:v>414.90938926909155</c:v>
                </c:pt>
                <c:pt idx="5564">
                  <c:v>414.69943423230256</c:v>
                </c:pt>
                <c:pt idx="5565">
                  <c:v>413.28643342071155</c:v>
                </c:pt>
                <c:pt idx="5566">
                  <c:v>415.99541000992889</c:v>
                </c:pt>
                <c:pt idx="5567">
                  <c:v>418.88021806328391</c:v>
                </c:pt>
                <c:pt idx="5568">
                  <c:v>427.3164091773653</c:v>
                </c:pt>
                <c:pt idx="5569">
                  <c:v>437.0836437458571</c:v>
                </c:pt>
                <c:pt idx="5570">
                  <c:v>447.48699715376705</c:v>
                </c:pt>
                <c:pt idx="5571">
                  <c:v>478.72854150749868</c:v>
                </c:pt>
                <c:pt idx="5572">
                  <c:v>481.50855868967847</c:v>
                </c:pt>
                <c:pt idx="5573">
                  <c:v>477.16071524228903</c:v>
                </c:pt>
                <c:pt idx="5574">
                  <c:v>451.51275656371627</c:v>
                </c:pt>
                <c:pt idx="5575">
                  <c:v>442.19821278619236</c:v>
                </c:pt>
                <c:pt idx="5576">
                  <c:v>431.52565756970859</c:v>
                </c:pt>
                <c:pt idx="5577">
                  <c:v>435.95501163137021</c:v>
                </c:pt>
                <c:pt idx="5578">
                  <c:v>441.61242844975328</c:v>
                </c:pt>
                <c:pt idx="5579">
                  <c:v>438.25113737542216</c:v>
                </c:pt>
                <c:pt idx="5580">
                  <c:v>430.36057387191937</c:v>
                </c:pt>
                <c:pt idx="5581">
                  <c:v>423.01699511420753</c:v>
                </c:pt>
                <c:pt idx="5582">
                  <c:v>421.29312767370789</c:v>
                </c:pt>
                <c:pt idx="5583">
                  <c:v>419.19331072496732</c:v>
                </c:pt>
                <c:pt idx="5584">
                  <c:v>420.44594661779973</c:v>
                </c:pt>
                <c:pt idx="5585">
                  <c:v>417.0112232864488</c:v>
                </c:pt>
                <c:pt idx="5586">
                  <c:v>419.94567382942239</c:v>
                </c:pt>
                <c:pt idx="5587">
                  <c:v>421.8370788008603</c:v>
                </c:pt>
                <c:pt idx="5588">
                  <c:v>418.20315937686706</c:v>
                </c:pt>
                <c:pt idx="5589">
                  <c:v>418.18677013512297</c:v>
                </c:pt>
                <c:pt idx="5590">
                  <c:v>419.95533083078647</c:v>
                </c:pt>
                <c:pt idx="5591">
                  <c:v>423.03255458771622</c:v>
                </c:pt>
                <c:pt idx="5592">
                  <c:v>419.42189923464923</c:v>
                </c:pt>
                <c:pt idx="5593">
                  <c:v>418.36510913052439</c:v>
                </c:pt>
                <c:pt idx="5594">
                  <c:v>420.27495855288061</c:v>
                </c:pt>
                <c:pt idx="5595">
                  <c:v>423.51108872634848</c:v>
                </c:pt>
                <c:pt idx="5596">
                  <c:v>423.82150668627202</c:v>
                </c:pt>
                <c:pt idx="5597">
                  <c:v>420.2777595900364</c:v>
                </c:pt>
                <c:pt idx="5598">
                  <c:v>423.53369579160682</c:v>
                </c:pt>
                <c:pt idx="5599">
                  <c:v>424.30219776049051</c:v>
                </c:pt>
                <c:pt idx="5600">
                  <c:v>418.11301683599942</c:v>
                </c:pt>
                <c:pt idx="5601">
                  <c:v>413.74344895180764</c:v>
                </c:pt>
                <c:pt idx="5602">
                  <c:v>414.3318848272994</c:v>
                </c:pt>
                <c:pt idx="5603">
                  <c:v>415.28062611344058</c:v>
                </c:pt>
                <c:pt idx="5604">
                  <c:v>415.01031950950733</c:v>
                </c:pt>
                <c:pt idx="5605">
                  <c:v>416.71129329698073</c:v>
                </c:pt>
                <c:pt idx="5606">
                  <c:v>416.94884780751687</c:v>
                </c:pt>
                <c:pt idx="5607">
                  <c:v>420.99304531591559</c:v>
                </c:pt>
                <c:pt idx="5608">
                  <c:v>419.15106110978866</c:v>
                </c:pt>
                <c:pt idx="5609">
                  <c:v>418.25764848345409</c:v>
                </c:pt>
                <c:pt idx="5610">
                  <c:v>418.65191105748238</c:v>
                </c:pt>
                <c:pt idx="5611">
                  <c:v>418.05446290906332</c:v>
                </c:pt>
                <c:pt idx="5612">
                  <c:v>419.15400254317103</c:v>
                </c:pt>
                <c:pt idx="5613">
                  <c:v>416.0058095991696</c:v>
                </c:pt>
                <c:pt idx="5614">
                  <c:v>420.64761092082017</c:v>
                </c:pt>
                <c:pt idx="5615">
                  <c:v>421.09423966515578</c:v>
                </c:pt>
                <c:pt idx="5616">
                  <c:v>423.49467002634998</c:v>
                </c:pt>
                <c:pt idx="5617">
                  <c:v>425.68298984895915</c:v>
                </c:pt>
                <c:pt idx="5618">
                  <c:v>428.40170317687796</c:v>
                </c:pt>
                <c:pt idx="5619">
                  <c:v>427.5884631802486</c:v>
                </c:pt>
                <c:pt idx="5620">
                  <c:v>419.44986424514792</c:v>
                </c:pt>
                <c:pt idx="5621">
                  <c:v>414.99826892509077</c:v>
                </c:pt>
                <c:pt idx="5622">
                  <c:v>415.33976106027313</c:v>
                </c:pt>
                <c:pt idx="5623">
                  <c:v>416.58178993839397</c:v>
                </c:pt>
                <c:pt idx="5624">
                  <c:v>416.81755276811111</c:v>
                </c:pt>
                <c:pt idx="5625">
                  <c:v>416.04357784699727</c:v>
                </c:pt>
                <c:pt idx="5626">
                  <c:v>427.28642253958679</c:v>
                </c:pt>
                <c:pt idx="5627">
                  <c:v>426.3108448009998</c:v>
                </c:pt>
                <c:pt idx="5628">
                  <c:v>415.91994165995175</c:v>
                </c:pt>
                <c:pt idx="5629">
                  <c:v>420.52489457072954</c:v>
                </c:pt>
                <c:pt idx="5630">
                  <c:v>422.50878329638664</c:v>
                </c:pt>
                <c:pt idx="5631">
                  <c:v>430.15983247951561</c:v>
                </c:pt>
                <c:pt idx="5632">
                  <c:v>433.55121055997677</c:v>
                </c:pt>
                <c:pt idx="5633">
                  <c:v>433.42946674994937</c:v>
                </c:pt>
                <c:pt idx="5634">
                  <c:v>445.86317487319883</c:v>
                </c:pt>
                <c:pt idx="5635">
                  <c:v>435.67271876065371</c:v>
                </c:pt>
                <c:pt idx="5636">
                  <c:v>419.10860396232573</c:v>
                </c:pt>
                <c:pt idx="5637">
                  <c:v>414.85108612147235</c:v>
                </c:pt>
                <c:pt idx="5638">
                  <c:v>413.59138423841398</c:v>
                </c:pt>
                <c:pt idx="5639">
                  <c:v>412.59823528289104</c:v>
                </c:pt>
                <c:pt idx="5640">
                  <c:v>412.70385941205933</c:v>
                </c:pt>
                <c:pt idx="5641">
                  <c:v>417.12427137393291</c:v>
                </c:pt>
                <c:pt idx="5642">
                  <c:v>416.33192487757657</c:v>
                </c:pt>
                <c:pt idx="5643">
                  <c:v>418.86595899867916</c:v>
                </c:pt>
                <c:pt idx="5644">
                  <c:v>423.49189519859414</c:v>
                </c:pt>
                <c:pt idx="5645">
                  <c:v>428.02705316489119</c:v>
                </c:pt>
                <c:pt idx="5646">
                  <c:v>423.4418024570507</c:v>
                </c:pt>
                <c:pt idx="5647">
                  <c:v>421.17787479061514</c:v>
                </c:pt>
                <c:pt idx="5648">
                  <c:v>421.52851061624978</c:v>
                </c:pt>
                <c:pt idx="5649">
                  <c:v>418.42521678658187</c:v>
                </c:pt>
                <c:pt idx="5650">
                  <c:v>416.72143935911078</c:v>
                </c:pt>
                <c:pt idx="5651">
                  <c:v>416.18789246540456</c:v>
                </c:pt>
                <c:pt idx="5652">
                  <c:v>414.09873131616132</c:v>
                </c:pt>
                <c:pt idx="5653">
                  <c:v>414.77155567501529</c:v>
                </c:pt>
                <c:pt idx="5654">
                  <c:v>415.09334174675502</c:v>
                </c:pt>
                <c:pt idx="5655">
                  <c:v>415.68214504316126</c:v>
                </c:pt>
                <c:pt idx="5656">
                  <c:v>416.62267732277115</c:v>
                </c:pt>
                <c:pt idx="5657">
                  <c:v>416.74306000564042</c:v>
                </c:pt>
                <c:pt idx="5658">
                  <c:v>417.93611876394374</c:v>
                </c:pt>
                <c:pt idx="5659">
                  <c:v>418.55873944201261</c:v>
                </c:pt>
                <c:pt idx="5660">
                  <c:v>418.82190398584714</c:v>
                </c:pt>
                <c:pt idx="5661">
                  <c:v>422.66946673608658</c:v>
                </c:pt>
                <c:pt idx="5662">
                  <c:v>422.61175344500572</c:v>
                </c:pt>
                <c:pt idx="5663">
                  <c:v>424.63517543545112</c:v>
                </c:pt>
                <c:pt idx="5664">
                  <c:v>425.6465819297913</c:v>
                </c:pt>
                <c:pt idx="5665">
                  <c:v>423.39120747305469</c:v>
                </c:pt>
                <c:pt idx="5666">
                  <c:v>418.34828529003983</c:v>
                </c:pt>
                <c:pt idx="5667">
                  <c:v>418.66891926537562</c:v>
                </c:pt>
                <c:pt idx="5668">
                  <c:v>420.77435186024917</c:v>
                </c:pt>
                <c:pt idx="5669">
                  <c:v>421.73546777262624</c:v>
                </c:pt>
                <c:pt idx="5670">
                  <c:v>424.30643417456196</c:v>
                </c:pt>
                <c:pt idx="5671">
                  <c:v>422.67961554919191</c:v>
                </c:pt>
                <c:pt idx="5672">
                  <c:v>422.18556317181714</c:v>
                </c:pt>
                <c:pt idx="5673">
                  <c:v>422.61918957772536</c:v>
                </c:pt>
                <c:pt idx="5674">
                  <c:v>425.60198329869786</c:v>
                </c:pt>
                <c:pt idx="5675">
                  <c:v>425.9077818439593</c:v>
                </c:pt>
                <c:pt idx="5676">
                  <c:v>419.07837404042414</c:v>
                </c:pt>
                <c:pt idx="5677">
                  <c:v>415.1890540897366</c:v>
                </c:pt>
                <c:pt idx="5678">
                  <c:v>413.38830327751913</c:v>
                </c:pt>
                <c:pt idx="5679">
                  <c:v>413.62902511397596</c:v>
                </c:pt>
                <c:pt idx="5680">
                  <c:v>415.43449490555349</c:v>
                </c:pt>
                <c:pt idx="5681">
                  <c:v>414.41637958169025</c:v>
                </c:pt>
                <c:pt idx="5682">
                  <c:v>416.98926086600545</c:v>
                </c:pt>
                <c:pt idx="5683">
                  <c:v>424.15060557771852</c:v>
                </c:pt>
                <c:pt idx="5684">
                  <c:v>428.34507122925783</c:v>
                </c:pt>
                <c:pt idx="5685">
                  <c:v>431.88934907145347</c:v>
                </c:pt>
                <c:pt idx="5686">
                  <c:v>439.47430240560487</c:v>
                </c:pt>
                <c:pt idx="5687">
                  <c:v>433.29756378594476</c:v>
                </c:pt>
                <c:pt idx="5688">
                  <c:v>432.13754048806385</c:v>
                </c:pt>
                <c:pt idx="5689">
                  <c:v>428.42667645869312</c:v>
                </c:pt>
                <c:pt idx="5690">
                  <c:v>425.68264693041442</c:v>
                </c:pt>
                <c:pt idx="5691">
                  <c:v>428.30442407339325</c:v>
                </c:pt>
                <c:pt idx="5692">
                  <c:v>434.10927978279108</c:v>
                </c:pt>
                <c:pt idx="5693">
                  <c:v>436.17916667022791</c:v>
                </c:pt>
                <c:pt idx="5694">
                  <c:v>422.08828181675619</c:v>
                </c:pt>
                <c:pt idx="5695">
                  <c:v>418.59563582953581</c:v>
                </c:pt>
                <c:pt idx="5696">
                  <c:v>414.50471711007748</c:v>
                </c:pt>
                <c:pt idx="5697">
                  <c:v>413.80165506991273</c:v>
                </c:pt>
                <c:pt idx="5698">
                  <c:v>412.76643090351763</c:v>
                </c:pt>
                <c:pt idx="5699">
                  <c:v>412.8881092656793</c:v>
                </c:pt>
                <c:pt idx="5700">
                  <c:v>412.17656758469496</c:v>
                </c:pt>
                <c:pt idx="5701">
                  <c:v>412.51126787627976</c:v>
                </c:pt>
                <c:pt idx="5702">
                  <c:v>416.57538107668381</c:v>
                </c:pt>
                <c:pt idx="5703">
                  <c:v>421.7572826757131</c:v>
                </c:pt>
                <c:pt idx="5704">
                  <c:v>426.66899498976983</c:v>
                </c:pt>
                <c:pt idx="5705">
                  <c:v>434.67399200702988</c:v>
                </c:pt>
                <c:pt idx="5706">
                  <c:v>442.7107275600863</c:v>
                </c:pt>
                <c:pt idx="5707">
                  <c:v>438.75944846103931</c:v>
                </c:pt>
                <c:pt idx="5708">
                  <c:v>433.35971171646247</c:v>
                </c:pt>
                <c:pt idx="5709">
                  <c:v>434.91851976984532</c:v>
                </c:pt>
                <c:pt idx="5710">
                  <c:v>436.68238218398176</c:v>
                </c:pt>
                <c:pt idx="5711">
                  <c:v>438.11110975303035</c:v>
                </c:pt>
                <c:pt idx="5712">
                  <c:v>445.77997515004705</c:v>
                </c:pt>
                <c:pt idx="5713">
                  <c:v>461.30726045191636</c:v>
                </c:pt>
                <c:pt idx="5714">
                  <c:v>466.32544286077399</c:v>
                </c:pt>
                <c:pt idx="5715">
                  <c:v>445.1912068269778</c:v>
                </c:pt>
                <c:pt idx="5716">
                  <c:v>422.39725196041115</c:v>
                </c:pt>
                <c:pt idx="5717">
                  <c:v>418.89712155190261</c:v>
                </c:pt>
                <c:pt idx="5718">
                  <c:v>416.51085828915012</c:v>
                </c:pt>
                <c:pt idx="5719">
                  <c:v>415.918682768606</c:v>
                </c:pt>
                <c:pt idx="5720">
                  <c:v>416.43802415436102</c:v>
                </c:pt>
                <c:pt idx="5721">
                  <c:v>420.23068026422351</c:v>
                </c:pt>
                <c:pt idx="5722">
                  <c:v>426.49387598141732</c:v>
                </c:pt>
                <c:pt idx="5723">
                  <c:v>431.92786242906539</c:v>
                </c:pt>
                <c:pt idx="5724">
                  <c:v>433.75909862748165</c:v>
                </c:pt>
                <c:pt idx="5725">
                  <c:v>433.44312568290843</c:v>
                </c:pt>
                <c:pt idx="5726">
                  <c:v>438.3028970053694</c:v>
                </c:pt>
                <c:pt idx="5727">
                  <c:v>442.94110163247694</c:v>
                </c:pt>
                <c:pt idx="5728">
                  <c:v>443.01085435523015</c:v>
                </c:pt>
                <c:pt idx="5729">
                  <c:v>450.24255365905242</c:v>
                </c:pt>
                <c:pt idx="5730">
                  <c:v>456.64206503316183</c:v>
                </c:pt>
                <c:pt idx="5731">
                  <c:v>474.9051700332397</c:v>
                </c:pt>
                <c:pt idx="5732">
                  <c:v>467.89976125774882</c:v>
                </c:pt>
                <c:pt idx="5733">
                  <c:v>486.86511711438465</c:v>
                </c:pt>
                <c:pt idx="5734">
                  <c:v>494.94978517863365</c:v>
                </c:pt>
                <c:pt idx="5735">
                  <c:v>495.17921022570522</c:v>
                </c:pt>
                <c:pt idx="5736">
                  <c:v>430.1116174890326</c:v>
                </c:pt>
                <c:pt idx="5737">
                  <c:v>421.6682329075893</c:v>
                </c:pt>
                <c:pt idx="5738">
                  <c:v>420.7078835059018</c:v>
                </c:pt>
                <c:pt idx="5739">
                  <c:v>422.00075769937632</c:v>
                </c:pt>
                <c:pt idx="5740">
                  <c:v>423.54186546115483</c:v>
                </c:pt>
                <c:pt idx="5741">
                  <c:v>430.37957997026047</c:v>
                </c:pt>
                <c:pt idx="5742">
                  <c:v>444.57121047735552</c:v>
                </c:pt>
                <c:pt idx="5743">
                  <c:v>445.89768567794567</c:v>
                </c:pt>
                <c:pt idx="5744">
                  <c:v>443.30090832736568</c:v>
                </c:pt>
                <c:pt idx="5745">
                  <c:v>451.74236018778328</c:v>
                </c:pt>
                <c:pt idx="5746">
                  <c:v>453.43974313744764</c:v>
                </c:pt>
                <c:pt idx="5747">
                  <c:v>459.43723111501737</c:v>
                </c:pt>
                <c:pt idx="5748">
                  <c:v>453.49830551300221</c:v>
                </c:pt>
                <c:pt idx="5749">
                  <c:v>444.27710909118542</c:v>
                </c:pt>
                <c:pt idx="5750">
                  <c:v>441.65108832948425</c:v>
                </c:pt>
                <c:pt idx="5751">
                  <c:v>445.09043953466318</c:v>
                </c:pt>
                <c:pt idx="5752">
                  <c:v>445.58269504337261</c:v>
                </c:pt>
                <c:pt idx="5753">
                  <c:v>444.32389611377573</c:v>
                </c:pt>
                <c:pt idx="5754">
                  <c:v>453.64058346421945</c:v>
                </c:pt>
                <c:pt idx="5755">
                  <c:v>461.29738148596425</c:v>
                </c:pt>
                <c:pt idx="5756">
                  <c:v>446.61895848196986</c:v>
                </c:pt>
                <c:pt idx="5757">
                  <c:v>443.77203732407406</c:v>
                </c:pt>
                <c:pt idx="5758">
                  <c:v>438.31450458924326</c:v>
                </c:pt>
                <c:pt idx="5759">
                  <c:v>438.8417152780836</c:v>
                </c:pt>
                <c:pt idx="5760">
                  <c:v>436.84273857560311</c:v>
                </c:pt>
                <c:pt idx="5761">
                  <c:v>426.44735986410899</c:v>
                </c:pt>
                <c:pt idx="5762">
                  <c:v>423.44769812155192</c:v>
                </c:pt>
                <c:pt idx="5763">
                  <c:v>418.70078073825454</c:v>
                </c:pt>
                <c:pt idx="5764">
                  <c:v>418.75722937367368</c:v>
                </c:pt>
                <c:pt idx="5765">
                  <c:v>416.91580698851169</c:v>
                </c:pt>
                <c:pt idx="5766">
                  <c:v>418.48200188737655</c:v>
                </c:pt>
                <c:pt idx="5767">
                  <c:v>417.45266229005648</c:v>
                </c:pt>
                <c:pt idx="5768">
                  <c:v>416.74055431646616</c:v>
                </c:pt>
                <c:pt idx="5769">
                  <c:v>418.43034644489234</c:v>
                </c:pt>
                <c:pt idx="5770">
                  <c:v>418.03759761140805</c:v>
                </c:pt>
                <c:pt idx="5771">
                  <c:v>418.62859156185516</c:v>
                </c:pt>
                <c:pt idx="5772">
                  <c:v>427.12079271282175</c:v>
                </c:pt>
                <c:pt idx="5773">
                  <c:v>424.89026771209285</c:v>
                </c:pt>
                <c:pt idx="5774">
                  <c:v>423.25521768000453</c:v>
                </c:pt>
                <c:pt idx="5775">
                  <c:v>421.97074033957648</c:v>
                </c:pt>
                <c:pt idx="5776">
                  <c:v>422.35222802453939</c:v>
                </c:pt>
                <c:pt idx="5777">
                  <c:v>423.06412551015069</c:v>
                </c:pt>
                <c:pt idx="5778">
                  <c:v>423.1169040987088</c:v>
                </c:pt>
                <c:pt idx="5779">
                  <c:v>423.97766843488608</c:v>
                </c:pt>
                <c:pt idx="5780">
                  <c:v>426.18447001994946</c:v>
                </c:pt>
                <c:pt idx="5781">
                  <c:v>427.96519565973404</c:v>
                </c:pt>
                <c:pt idx="5782">
                  <c:v>428.27480406850452</c:v>
                </c:pt>
                <c:pt idx="5783">
                  <c:v>430.0091054857844</c:v>
                </c:pt>
                <c:pt idx="5784">
                  <c:v>428.91574824211608</c:v>
                </c:pt>
                <c:pt idx="5785">
                  <c:v>431.2731810268221</c:v>
                </c:pt>
                <c:pt idx="5786">
                  <c:v>435.37895411034003</c:v>
                </c:pt>
                <c:pt idx="5787">
                  <c:v>438.18505048495433</c:v>
                </c:pt>
                <c:pt idx="5788">
                  <c:v>443.86615549161405</c:v>
                </c:pt>
                <c:pt idx="5789">
                  <c:v>436.23861190933081</c:v>
                </c:pt>
                <c:pt idx="5790">
                  <c:v>439.51106486164468</c:v>
                </c:pt>
                <c:pt idx="5791">
                  <c:v>435.61384386699774</c:v>
                </c:pt>
                <c:pt idx="5792">
                  <c:v>437.82512362049522</c:v>
                </c:pt>
                <c:pt idx="5793">
                  <c:v>431.70916482886037</c:v>
                </c:pt>
                <c:pt idx="5794">
                  <c:v>424.13503543921377</c:v>
                </c:pt>
                <c:pt idx="5795">
                  <c:v>427.02138829141785</c:v>
                </c:pt>
                <c:pt idx="5796">
                  <c:v>419.75954094248993</c:v>
                </c:pt>
                <c:pt idx="5797">
                  <c:v>418.91868929506683</c:v>
                </c:pt>
                <c:pt idx="5798">
                  <c:v>418.23062472903831</c:v>
                </c:pt>
                <c:pt idx="5799">
                  <c:v>416.18501340400888</c:v>
                </c:pt>
                <c:pt idx="5800">
                  <c:v>416.48280707868946</c:v>
                </c:pt>
                <c:pt idx="5801">
                  <c:v>416.87925977738649</c:v>
                </c:pt>
                <c:pt idx="5802">
                  <c:v>418.8207608966502</c:v>
                </c:pt>
                <c:pt idx="5803">
                  <c:v>417.34109919440408</c:v>
                </c:pt>
                <c:pt idx="5804">
                  <c:v>415.4468572277666</c:v>
                </c:pt>
                <c:pt idx="5805">
                  <c:v>416.93109766266957</c:v>
                </c:pt>
                <c:pt idx="5806">
                  <c:v>418.6838844082813</c:v>
                </c:pt>
                <c:pt idx="5807">
                  <c:v>416.63209943743186</c:v>
                </c:pt>
                <c:pt idx="5808">
                  <c:v>414.95261334604822</c:v>
                </c:pt>
                <c:pt idx="5809">
                  <c:v>414.70538822754321</c:v>
                </c:pt>
                <c:pt idx="5810">
                  <c:v>415.00551509052866</c:v>
                </c:pt>
                <c:pt idx="5811">
                  <c:v>416.49221255967876</c:v>
                </c:pt>
                <c:pt idx="5812">
                  <c:v>417.459148493177</c:v>
                </c:pt>
                <c:pt idx="5813">
                  <c:v>417.608380404255</c:v>
                </c:pt>
                <c:pt idx="5814">
                  <c:v>416.68937365084014</c:v>
                </c:pt>
                <c:pt idx="5815">
                  <c:v>414.97853882954405</c:v>
                </c:pt>
                <c:pt idx="5816">
                  <c:v>411.14813166008526</c:v>
                </c:pt>
                <c:pt idx="5817">
                  <c:v>410.17342433355799</c:v>
                </c:pt>
                <c:pt idx="5818">
                  <c:v>410.70417739235842</c:v>
                </c:pt>
                <c:pt idx="5819">
                  <c:v>410.41030272633969</c:v>
                </c:pt>
                <c:pt idx="5820">
                  <c:v>410.31498875695797</c:v>
                </c:pt>
                <c:pt idx="5821">
                  <c:v>418.66109559797121</c:v>
                </c:pt>
                <c:pt idx="5822">
                  <c:v>431.33849796853656</c:v>
                </c:pt>
                <c:pt idx="5823">
                  <c:v>443.73714259429084</c:v>
                </c:pt>
                <c:pt idx="5824">
                  <c:v>462.93563372042138</c:v>
                </c:pt>
                <c:pt idx="5825">
                  <c:v>471.87472450005816</c:v>
                </c:pt>
                <c:pt idx="5826">
                  <c:v>486.72368010857491</c:v>
                </c:pt>
                <c:pt idx="5827">
                  <c:v>490.73251097152871</c:v>
                </c:pt>
                <c:pt idx="5828">
                  <c:v>516.50550304226431</c:v>
                </c:pt>
                <c:pt idx="5829">
                  <c:v>529.59646757770247</c:v>
                </c:pt>
                <c:pt idx="5830">
                  <c:v>505.12256377902287</c:v>
                </c:pt>
                <c:pt idx="5831">
                  <c:v>479.25779392910562</c:v>
                </c:pt>
                <c:pt idx="5832">
                  <c:v>466.93841387715281</c:v>
                </c:pt>
                <c:pt idx="5833">
                  <c:v>449.95401299313193</c:v>
                </c:pt>
                <c:pt idx="5834">
                  <c:v>446.52248860641174</c:v>
                </c:pt>
                <c:pt idx="5835">
                  <c:v>432.01439324003474</c:v>
                </c:pt>
                <c:pt idx="5836">
                  <c:v>415.14164032209482</c:v>
                </c:pt>
                <c:pt idx="5837">
                  <c:v>414.4503335129362</c:v>
                </c:pt>
                <c:pt idx="5838">
                  <c:v>414.23809052692161</c:v>
                </c:pt>
                <c:pt idx="5839">
                  <c:v>413.94655877879421</c:v>
                </c:pt>
                <c:pt idx="5840">
                  <c:v>415.92163251345175</c:v>
                </c:pt>
                <c:pt idx="5841">
                  <c:v>419.2982675906913</c:v>
                </c:pt>
                <c:pt idx="5842">
                  <c:v>419.95877634627982</c:v>
                </c:pt>
                <c:pt idx="5843">
                  <c:v>421.20286372829281</c:v>
                </c:pt>
                <c:pt idx="5844">
                  <c:v>420.95450300289133</c:v>
                </c:pt>
                <c:pt idx="5845">
                  <c:v>421.12027633616543</c:v>
                </c:pt>
                <c:pt idx="5846">
                  <c:v>423.71315579322606</c:v>
                </c:pt>
                <c:pt idx="5847">
                  <c:v>423.11552888060567</c:v>
                </c:pt>
                <c:pt idx="5848">
                  <c:v>426.94174214778809</c:v>
                </c:pt>
                <c:pt idx="5849">
                  <c:v>430.41618082601133</c:v>
                </c:pt>
                <c:pt idx="5850">
                  <c:v>435.10686210500393</c:v>
                </c:pt>
                <c:pt idx="5851">
                  <c:v>434.1757815377822</c:v>
                </c:pt>
                <c:pt idx="5852">
                  <c:v>441.680494043539</c:v>
                </c:pt>
                <c:pt idx="5853">
                  <c:v>441.19865326012916</c:v>
                </c:pt>
                <c:pt idx="5854">
                  <c:v>450.46538503688919</c:v>
                </c:pt>
                <c:pt idx="5855">
                  <c:v>433.25606308444964</c:v>
                </c:pt>
                <c:pt idx="5856">
                  <c:v>427.31754042058327</c:v>
                </c:pt>
                <c:pt idx="5857">
                  <c:v>425.67205703450657</c:v>
                </c:pt>
                <c:pt idx="5858">
                  <c:v>426.12691821778719</c:v>
                </c:pt>
                <c:pt idx="5859">
                  <c:v>428.04709494717781</c:v>
                </c:pt>
                <c:pt idx="5860">
                  <c:v>432.76698701205646</c:v>
                </c:pt>
                <c:pt idx="5861">
                  <c:v>439.2933072237451</c:v>
                </c:pt>
                <c:pt idx="5862">
                  <c:v>443.07991461675476</c:v>
                </c:pt>
                <c:pt idx="5863">
                  <c:v>449.29716750443288</c:v>
                </c:pt>
                <c:pt idx="5864">
                  <c:v>442.97169390685775</c:v>
                </c:pt>
                <c:pt idx="5865">
                  <c:v>444.25091118583134</c:v>
                </c:pt>
                <c:pt idx="5866">
                  <c:v>436.73701519422463</c:v>
                </c:pt>
                <c:pt idx="5867">
                  <c:v>432.89445029611403</c:v>
                </c:pt>
                <c:pt idx="5868">
                  <c:v>429.82871414332396</c:v>
                </c:pt>
                <c:pt idx="5869">
                  <c:v>427.00189937510737</c:v>
                </c:pt>
                <c:pt idx="5870">
                  <c:v>427.29169453985031</c:v>
                </c:pt>
                <c:pt idx="5871">
                  <c:v>429.0122206403945</c:v>
                </c:pt>
                <c:pt idx="5872">
                  <c:v>433.28687494609085</c:v>
                </c:pt>
                <c:pt idx="5873">
                  <c:v>434.23786881917334</c:v>
                </c:pt>
                <c:pt idx="5874">
                  <c:v>431.21705017087857</c:v>
                </c:pt>
                <c:pt idx="5875">
                  <c:v>427.32704771188759</c:v>
                </c:pt>
                <c:pt idx="5876">
                  <c:v>433.49945081194204</c:v>
                </c:pt>
                <c:pt idx="5877">
                  <c:v>433.20664940908716</c:v>
                </c:pt>
                <c:pt idx="5878">
                  <c:v>428.32030701836555</c:v>
                </c:pt>
                <c:pt idx="5879">
                  <c:v>430.16459833303821</c:v>
                </c:pt>
                <c:pt idx="5880">
                  <c:v>432.72738726528127</c:v>
                </c:pt>
                <c:pt idx="5881">
                  <c:v>423.19941220887074</c:v>
                </c:pt>
                <c:pt idx="5882">
                  <c:v>422.1208788296492</c:v>
                </c:pt>
                <c:pt idx="5883">
                  <c:v>424.2793283575769</c:v>
                </c:pt>
                <c:pt idx="5884">
                  <c:v>423.6749908088467</c:v>
                </c:pt>
                <c:pt idx="5885">
                  <c:v>424.75845600064832</c:v>
                </c:pt>
                <c:pt idx="5886">
                  <c:v>420.40589612234356</c:v>
                </c:pt>
                <c:pt idx="5887">
                  <c:v>416.38737876697678</c:v>
                </c:pt>
                <c:pt idx="5888">
                  <c:v>415.03733669381762</c:v>
                </c:pt>
                <c:pt idx="5889">
                  <c:v>415.01633881179231</c:v>
                </c:pt>
                <c:pt idx="5890">
                  <c:v>415.71457350692987</c:v>
                </c:pt>
                <c:pt idx="5891">
                  <c:v>419.95738350998232</c:v>
                </c:pt>
                <c:pt idx="5892">
                  <c:v>430.41828053625977</c:v>
                </c:pt>
                <c:pt idx="5893">
                  <c:v>426.0391349385207</c:v>
                </c:pt>
                <c:pt idx="5894">
                  <c:v>418.2740402035646</c:v>
                </c:pt>
                <c:pt idx="5895">
                  <c:v>417.01963965729732</c:v>
                </c:pt>
                <c:pt idx="5896">
                  <c:v>417.31221963761692</c:v>
                </c:pt>
                <c:pt idx="5897">
                  <c:v>416.96163263052188</c:v>
                </c:pt>
                <c:pt idx="5898">
                  <c:v>419.03015132549899</c:v>
                </c:pt>
                <c:pt idx="5899">
                  <c:v>418.50977013445669</c:v>
                </c:pt>
                <c:pt idx="5900">
                  <c:v>421.11638517585442</c:v>
                </c:pt>
                <c:pt idx="5901">
                  <c:v>427.93540805443388</c:v>
                </c:pt>
                <c:pt idx="5902">
                  <c:v>421.80961137832719</c:v>
                </c:pt>
                <c:pt idx="5903">
                  <c:v>421.78103142668965</c:v>
                </c:pt>
                <c:pt idx="5904">
                  <c:v>420.84485076176907</c:v>
                </c:pt>
                <c:pt idx="5905">
                  <c:v>422.03324904749871</c:v>
                </c:pt>
                <c:pt idx="5906">
                  <c:v>418.21475950994568</c:v>
                </c:pt>
                <c:pt idx="5907">
                  <c:v>420.7540545413155</c:v>
                </c:pt>
                <c:pt idx="5908">
                  <c:v>420.81538557580473</c:v>
                </c:pt>
                <c:pt idx="5909">
                  <c:v>423.29304621934966</c:v>
                </c:pt>
                <c:pt idx="5910">
                  <c:v>421.0282584596784</c:v>
                </c:pt>
                <c:pt idx="5911">
                  <c:v>440.39234977503901</c:v>
                </c:pt>
                <c:pt idx="5912">
                  <c:v>438.09581105188892</c:v>
                </c:pt>
                <c:pt idx="5913">
                  <c:v>429.9221435632798</c:v>
                </c:pt>
                <c:pt idx="5914">
                  <c:v>416.96242731449308</c:v>
                </c:pt>
                <c:pt idx="5915">
                  <c:v>414.35789211819451</c:v>
                </c:pt>
                <c:pt idx="5916">
                  <c:v>412.88792865852491</c:v>
                </c:pt>
                <c:pt idx="5917">
                  <c:v>413.42496139827205</c:v>
                </c:pt>
                <c:pt idx="5918">
                  <c:v>414.39507345337722</c:v>
                </c:pt>
                <c:pt idx="5919">
                  <c:v>416.99265925854723</c:v>
                </c:pt>
                <c:pt idx="5920">
                  <c:v>419.98586448915592</c:v>
                </c:pt>
                <c:pt idx="5921">
                  <c:v>423.79174667673539</c:v>
                </c:pt>
                <c:pt idx="5922">
                  <c:v>423.59529659973907</c:v>
                </c:pt>
                <c:pt idx="5923">
                  <c:v>424.26480458795442</c:v>
                </c:pt>
                <c:pt idx="5924">
                  <c:v>427.47259286632675</c:v>
                </c:pt>
                <c:pt idx="5925">
                  <c:v>427.48862553648195</c:v>
                </c:pt>
                <c:pt idx="5926">
                  <c:v>433.90311082003637</c:v>
                </c:pt>
                <c:pt idx="5927">
                  <c:v>439.04531397307073</c:v>
                </c:pt>
                <c:pt idx="5928">
                  <c:v>440.74463844712238</c:v>
                </c:pt>
                <c:pt idx="5929">
                  <c:v>436.72774496677619</c:v>
                </c:pt>
                <c:pt idx="5930">
                  <c:v>438.94748483221639</c:v>
                </c:pt>
                <c:pt idx="5931">
                  <c:v>447.58102800674334</c:v>
                </c:pt>
                <c:pt idx="5932">
                  <c:v>429.43347494884523</c:v>
                </c:pt>
                <c:pt idx="5933">
                  <c:v>429.0438714290193</c:v>
                </c:pt>
                <c:pt idx="5934">
                  <c:v>426.53119243516358</c:v>
                </c:pt>
                <c:pt idx="5935">
                  <c:v>423.68249011345586</c:v>
                </c:pt>
                <c:pt idx="5936">
                  <c:v>422.06047703530493</c:v>
                </c:pt>
                <c:pt idx="5937">
                  <c:v>425.9593025771166</c:v>
                </c:pt>
                <c:pt idx="5938">
                  <c:v>425.90584934955035</c:v>
                </c:pt>
                <c:pt idx="5939">
                  <c:v>427.67899829553994</c:v>
                </c:pt>
                <c:pt idx="5940">
                  <c:v>429.01388232291629</c:v>
                </c:pt>
                <c:pt idx="5941">
                  <c:v>438.37666049393886</c:v>
                </c:pt>
                <c:pt idx="5942">
                  <c:v>448.99467951099217</c:v>
                </c:pt>
                <c:pt idx="5943">
                  <c:v>423.04074937237971</c:v>
                </c:pt>
                <c:pt idx="5944">
                  <c:v>417.77490108314583</c:v>
                </c:pt>
                <c:pt idx="5945">
                  <c:v>419.00345000926126</c:v>
                </c:pt>
                <c:pt idx="5946">
                  <c:v>417.81623962073104</c:v>
                </c:pt>
                <c:pt idx="5947">
                  <c:v>418.58808431257148</c:v>
                </c:pt>
                <c:pt idx="5948">
                  <c:v>418.26395814679364</c:v>
                </c:pt>
                <c:pt idx="5949">
                  <c:v>420.08360189397882</c:v>
                </c:pt>
                <c:pt idx="5950">
                  <c:v>421.5435569186705</c:v>
                </c:pt>
                <c:pt idx="5951">
                  <c:v>421.18739564197165</c:v>
                </c:pt>
                <c:pt idx="5952">
                  <c:v>420.92650073025351</c:v>
                </c:pt>
                <c:pt idx="5953">
                  <c:v>419.69065993953427</c:v>
                </c:pt>
                <c:pt idx="5954">
                  <c:v>420.00939591694311</c:v>
                </c:pt>
                <c:pt idx="5955">
                  <c:v>417.19972353937305</c:v>
                </c:pt>
                <c:pt idx="5956">
                  <c:v>415.73735213422464</c:v>
                </c:pt>
                <c:pt idx="5957">
                  <c:v>415.90950887432183</c:v>
                </c:pt>
                <c:pt idx="5958">
                  <c:v>416.5274062682812</c:v>
                </c:pt>
                <c:pt idx="5959">
                  <c:v>416.28808360309051</c:v>
                </c:pt>
                <c:pt idx="5960">
                  <c:v>416.31412579429815</c:v>
                </c:pt>
                <c:pt idx="5961">
                  <c:v>416.50970326383577</c:v>
                </c:pt>
                <c:pt idx="5962">
                  <c:v>416.79654134675582</c:v>
                </c:pt>
                <c:pt idx="5963">
                  <c:v>417.21977243361141</c:v>
                </c:pt>
                <c:pt idx="5964">
                  <c:v>418.86473811119163</c:v>
                </c:pt>
                <c:pt idx="5965">
                  <c:v>423.26319401880096</c:v>
                </c:pt>
                <c:pt idx="5966">
                  <c:v>424.59112576364038</c:v>
                </c:pt>
                <c:pt idx="5967">
                  <c:v>429.18932185729244</c:v>
                </c:pt>
                <c:pt idx="5968">
                  <c:v>433.75849776287589</c:v>
                </c:pt>
                <c:pt idx="5969">
                  <c:v>435.01092457952257</c:v>
                </c:pt>
                <c:pt idx="5970">
                  <c:v>433.30660863803956</c:v>
                </c:pt>
                <c:pt idx="5971">
                  <c:v>432.96572031027068</c:v>
                </c:pt>
                <c:pt idx="5972">
                  <c:v>432.48482988793637</c:v>
                </c:pt>
                <c:pt idx="5973">
                  <c:v>431.99264333367796</c:v>
                </c:pt>
                <c:pt idx="5974">
                  <c:v>430.92660522435654</c:v>
                </c:pt>
                <c:pt idx="5975">
                  <c:v>427.09977968712985</c:v>
                </c:pt>
                <c:pt idx="5976">
                  <c:v>429.70420070936018</c:v>
                </c:pt>
                <c:pt idx="5977">
                  <c:v>432.67188154061159</c:v>
                </c:pt>
                <c:pt idx="5978">
                  <c:v>426.68604748616707</c:v>
                </c:pt>
                <c:pt idx="5979">
                  <c:v>419.36244138313174</c:v>
                </c:pt>
                <c:pt idx="5980">
                  <c:v>419.04941229371173</c:v>
                </c:pt>
                <c:pt idx="5981">
                  <c:v>417.2139834963765</c:v>
                </c:pt>
                <c:pt idx="5982">
                  <c:v>417.00492275649725</c:v>
                </c:pt>
                <c:pt idx="5983">
                  <c:v>418.37171476791025</c:v>
                </c:pt>
                <c:pt idx="5984">
                  <c:v>418.80194408181472</c:v>
                </c:pt>
                <c:pt idx="5985">
                  <c:v>418.60429481598715</c:v>
                </c:pt>
                <c:pt idx="5986">
                  <c:v>419.95714226063228</c:v>
                </c:pt>
                <c:pt idx="5987">
                  <c:v>418.89494309326898</c:v>
                </c:pt>
                <c:pt idx="5988">
                  <c:v>418.99907445987247</c:v>
                </c:pt>
                <c:pt idx="5989">
                  <c:v>419.74429941644661</c:v>
                </c:pt>
                <c:pt idx="5990">
                  <c:v>418.94393089477427</c:v>
                </c:pt>
                <c:pt idx="5991">
                  <c:v>425.61622516185707</c:v>
                </c:pt>
                <c:pt idx="5992">
                  <c:v>422.95854807162198</c:v>
                </c:pt>
                <c:pt idx="5993">
                  <c:v>418.58771833371827</c:v>
                </c:pt>
                <c:pt idx="5994">
                  <c:v>415.02347506896234</c:v>
                </c:pt>
                <c:pt idx="5995">
                  <c:v>414.21796594256176</c:v>
                </c:pt>
                <c:pt idx="5996">
                  <c:v>414.43450634116425</c:v>
                </c:pt>
                <c:pt idx="5997">
                  <c:v>413.62293969644054</c:v>
                </c:pt>
                <c:pt idx="5998">
                  <c:v>414.89403189944875</c:v>
                </c:pt>
                <c:pt idx="5999">
                  <c:v>417.15620661296396</c:v>
                </c:pt>
                <c:pt idx="6000">
                  <c:v>422.46052527416481</c:v>
                </c:pt>
                <c:pt idx="6001">
                  <c:v>417.30554146632187</c:v>
                </c:pt>
                <c:pt idx="6002">
                  <c:v>417.1834219486488</c:v>
                </c:pt>
                <c:pt idx="6003">
                  <c:v>417.25556654534307</c:v>
                </c:pt>
                <c:pt idx="6004">
                  <c:v>416.4525965049861</c:v>
                </c:pt>
                <c:pt idx="6005">
                  <c:v>420.79921487403254</c:v>
                </c:pt>
                <c:pt idx="6006">
                  <c:v>431.11993874630747</c:v>
                </c:pt>
                <c:pt idx="6007">
                  <c:v>433.07880372971198</c:v>
                </c:pt>
                <c:pt idx="6008">
                  <c:v>441.52458481474332</c:v>
                </c:pt>
                <c:pt idx="6009">
                  <c:v>446.74379407003056</c:v>
                </c:pt>
                <c:pt idx="6010">
                  <c:v>446.5276635763733</c:v>
                </c:pt>
                <c:pt idx="6011">
                  <c:v>454.68638634594237</c:v>
                </c:pt>
                <c:pt idx="6012">
                  <c:v>448.03844033659618</c:v>
                </c:pt>
                <c:pt idx="6013">
                  <c:v>431.48527702954215</c:v>
                </c:pt>
                <c:pt idx="6014">
                  <c:v>421.72106718071126</c:v>
                </c:pt>
                <c:pt idx="6015">
                  <c:v>419.27941495385028</c:v>
                </c:pt>
                <c:pt idx="6016">
                  <c:v>418.46060133874516</c:v>
                </c:pt>
                <c:pt idx="6017">
                  <c:v>420.09435057670885</c:v>
                </c:pt>
                <c:pt idx="6018">
                  <c:v>425.19130094979988</c:v>
                </c:pt>
                <c:pt idx="6019">
                  <c:v>427.18369409447621</c:v>
                </c:pt>
                <c:pt idx="6020">
                  <c:v>428.51871316129734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4983168"/>
        <c:axId val="144984704"/>
      </c:scatterChart>
      <c:valAx>
        <c:axId val="144983168"/>
        <c:scaling>
          <c:orientation val="minMax"/>
          <c:max val="41650"/>
          <c:min val="41271"/>
        </c:scaling>
        <c:delete val="0"/>
        <c:axPos val="b"/>
        <c:numFmt formatCode="d/m/yy;@" sourceLinked="0"/>
        <c:majorTickMark val="cross"/>
        <c:minorTickMark val="none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144984704"/>
        <c:crosses val="autoZero"/>
        <c:crossBetween val="midCat"/>
        <c:majorUnit val="61"/>
        <c:minorUnit val="30"/>
      </c:valAx>
      <c:valAx>
        <c:axId val="144984704"/>
        <c:scaling>
          <c:orientation val="minMax"/>
          <c:max val="580"/>
          <c:min val="38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sz="1400"/>
                  <a:t>CO</a:t>
                </a:r>
                <a:r>
                  <a:rPr lang="en-GB" sz="1400" baseline="-25000"/>
                  <a:t>2</a:t>
                </a:r>
                <a:r>
                  <a:rPr lang="en-GB" sz="1400"/>
                  <a:t> (ppm)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14498316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overlay val="0"/>
    </c:title>
    <c:autoTitleDeleted val="0"/>
    <c:plotArea>
      <c:layout>
        <c:manualLayout>
          <c:layoutTarget val="inner"/>
          <c:xMode val="edge"/>
          <c:yMode val="edge"/>
          <c:x val="0.14066588422423404"/>
          <c:y val="0.13562868594914007"/>
          <c:w val="0.78740745230499087"/>
          <c:h val="0.74960571788991492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Sheet5!$F$1</c:f>
              <c:strCache>
                <c:ptCount val="1"/>
              </c:strCache>
            </c:strRef>
          </c:tx>
          <c:spPr>
            <a:ln w="47625">
              <a:noFill/>
            </a:ln>
          </c:spPr>
          <c:marker>
            <c:symbol val="diamond"/>
            <c:size val="7"/>
          </c:marker>
          <c:xVal>
            <c:numRef>
              <c:f>Sheet5!$D$2:$D$1048519</c:f>
              <c:numCache>
                <c:formatCode>m/d/yyyy</c:formatCode>
                <c:ptCount val="1048518"/>
                <c:pt idx="0">
                  <c:v>41275</c:v>
                </c:pt>
                <c:pt idx="1">
                  <c:v>41275</c:v>
                </c:pt>
                <c:pt idx="2">
                  <c:v>41275</c:v>
                </c:pt>
                <c:pt idx="3">
                  <c:v>41275</c:v>
                </c:pt>
                <c:pt idx="4">
                  <c:v>41275</c:v>
                </c:pt>
                <c:pt idx="5">
                  <c:v>41275</c:v>
                </c:pt>
                <c:pt idx="6">
                  <c:v>41275</c:v>
                </c:pt>
                <c:pt idx="7">
                  <c:v>41275</c:v>
                </c:pt>
                <c:pt idx="8">
                  <c:v>41275</c:v>
                </c:pt>
                <c:pt idx="9">
                  <c:v>41275</c:v>
                </c:pt>
                <c:pt idx="10">
                  <c:v>41275</c:v>
                </c:pt>
                <c:pt idx="11">
                  <c:v>41275</c:v>
                </c:pt>
                <c:pt idx="12">
                  <c:v>41275</c:v>
                </c:pt>
                <c:pt idx="13">
                  <c:v>41275</c:v>
                </c:pt>
                <c:pt idx="14">
                  <c:v>41275</c:v>
                </c:pt>
                <c:pt idx="15">
                  <c:v>41275</c:v>
                </c:pt>
                <c:pt idx="16">
                  <c:v>41275</c:v>
                </c:pt>
                <c:pt idx="17">
                  <c:v>41275</c:v>
                </c:pt>
                <c:pt idx="18">
                  <c:v>41275</c:v>
                </c:pt>
                <c:pt idx="19">
                  <c:v>41275</c:v>
                </c:pt>
                <c:pt idx="20">
                  <c:v>41276</c:v>
                </c:pt>
                <c:pt idx="21">
                  <c:v>41276</c:v>
                </c:pt>
                <c:pt idx="22">
                  <c:v>41276</c:v>
                </c:pt>
                <c:pt idx="23">
                  <c:v>41276</c:v>
                </c:pt>
                <c:pt idx="24">
                  <c:v>41276</c:v>
                </c:pt>
                <c:pt idx="25">
                  <c:v>41276</c:v>
                </c:pt>
                <c:pt idx="26">
                  <c:v>41276</c:v>
                </c:pt>
                <c:pt idx="27">
                  <c:v>41276</c:v>
                </c:pt>
                <c:pt idx="28">
                  <c:v>41276</c:v>
                </c:pt>
                <c:pt idx="29">
                  <c:v>41276</c:v>
                </c:pt>
                <c:pt idx="30">
                  <c:v>41276</c:v>
                </c:pt>
                <c:pt idx="31">
                  <c:v>41276</c:v>
                </c:pt>
                <c:pt idx="32">
                  <c:v>41276</c:v>
                </c:pt>
                <c:pt idx="33">
                  <c:v>41276</c:v>
                </c:pt>
                <c:pt idx="34">
                  <c:v>41276</c:v>
                </c:pt>
                <c:pt idx="35">
                  <c:v>41276</c:v>
                </c:pt>
                <c:pt idx="36">
                  <c:v>41276</c:v>
                </c:pt>
                <c:pt idx="37">
                  <c:v>41276</c:v>
                </c:pt>
                <c:pt idx="38">
                  <c:v>41276</c:v>
                </c:pt>
                <c:pt idx="39">
                  <c:v>41276</c:v>
                </c:pt>
                <c:pt idx="40">
                  <c:v>41277</c:v>
                </c:pt>
                <c:pt idx="41">
                  <c:v>41277</c:v>
                </c:pt>
                <c:pt idx="42">
                  <c:v>41277</c:v>
                </c:pt>
                <c:pt idx="43">
                  <c:v>41277</c:v>
                </c:pt>
                <c:pt idx="44">
                  <c:v>41277</c:v>
                </c:pt>
                <c:pt idx="45">
                  <c:v>41277</c:v>
                </c:pt>
                <c:pt idx="46">
                  <c:v>41277</c:v>
                </c:pt>
                <c:pt idx="47">
                  <c:v>41277</c:v>
                </c:pt>
                <c:pt idx="48">
                  <c:v>41277</c:v>
                </c:pt>
                <c:pt idx="49">
                  <c:v>41277</c:v>
                </c:pt>
                <c:pt idx="50">
                  <c:v>41277</c:v>
                </c:pt>
                <c:pt idx="51">
                  <c:v>41277</c:v>
                </c:pt>
                <c:pt idx="52">
                  <c:v>41277</c:v>
                </c:pt>
                <c:pt idx="53">
                  <c:v>41277</c:v>
                </c:pt>
                <c:pt idx="54">
                  <c:v>41277</c:v>
                </c:pt>
                <c:pt idx="55">
                  <c:v>41277</c:v>
                </c:pt>
                <c:pt idx="56">
                  <c:v>41277</c:v>
                </c:pt>
                <c:pt idx="57">
                  <c:v>41277</c:v>
                </c:pt>
                <c:pt idx="58">
                  <c:v>41277</c:v>
                </c:pt>
                <c:pt idx="59">
                  <c:v>41277</c:v>
                </c:pt>
                <c:pt idx="60">
                  <c:v>41278</c:v>
                </c:pt>
                <c:pt idx="61">
                  <c:v>41278</c:v>
                </c:pt>
                <c:pt idx="62">
                  <c:v>41278</c:v>
                </c:pt>
                <c:pt idx="63">
                  <c:v>41278</c:v>
                </c:pt>
                <c:pt idx="64">
                  <c:v>41278</c:v>
                </c:pt>
                <c:pt idx="65">
                  <c:v>41278</c:v>
                </c:pt>
                <c:pt idx="66">
                  <c:v>41278</c:v>
                </c:pt>
                <c:pt idx="67">
                  <c:v>41278</c:v>
                </c:pt>
                <c:pt idx="68">
                  <c:v>41278</c:v>
                </c:pt>
                <c:pt idx="69">
                  <c:v>41278</c:v>
                </c:pt>
                <c:pt idx="70">
                  <c:v>41278</c:v>
                </c:pt>
                <c:pt idx="71">
                  <c:v>41278</c:v>
                </c:pt>
                <c:pt idx="72">
                  <c:v>41278</c:v>
                </c:pt>
                <c:pt idx="73">
                  <c:v>41278</c:v>
                </c:pt>
                <c:pt idx="74">
                  <c:v>41278</c:v>
                </c:pt>
                <c:pt idx="75">
                  <c:v>41278</c:v>
                </c:pt>
                <c:pt idx="76">
                  <c:v>41278</c:v>
                </c:pt>
                <c:pt idx="77">
                  <c:v>41278</c:v>
                </c:pt>
                <c:pt idx="78">
                  <c:v>41278</c:v>
                </c:pt>
                <c:pt idx="79">
                  <c:v>41279</c:v>
                </c:pt>
                <c:pt idx="80">
                  <c:v>41279</c:v>
                </c:pt>
                <c:pt idx="81">
                  <c:v>41279</c:v>
                </c:pt>
                <c:pt idx="82">
                  <c:v>41279</c:v>
                </c:pt>
                <c:pt idx="83">
                  <c:v>41279</c:v>
                </c:pt>
                <c:pt idx="84">
                  <c:v>41279</c:v>
                </c:pt>
                <c:pt idx="85">
                  <c:v>41279</c:v>
                </c:pt>
                <c:pt idx="86">
                  <c:v>41279</c:v>
                </c:pt>
                <c:pt idx="87">
                  <c:v>41279</c:v>
                </c:pt>
                <c:pt idx="88">
                  <c:v>41279</c:v>
                </c:pt>
                <c:pt idx="89">
                  <c:v>41279</c:v>
                </c:pt>
                <c:pt idx="90">
                  <c:v>41279</c:v>
                </c:pt>
                <c:pt idx="91">
                  <c:v>41279</c:v>
                </c:pt>
                <c:pt idx="92">
                  <c:v>41279</c:v>
                </c:pt>
                <c:pt idx="93">
                  <c:v>41279</c:v>
                </c:pt>
                <c:pt idx="94">
                  <c:v>41279</c:v>
                </c:pt>
                <c:pt idx="95">
                  <c:v>41279</c:v>
                </c:pt>
                <c:pt idx="96">
                  <c:v>41279</c:v>
                </c:pt>
                <c:pt idx="97">
                  <c:v>41279</c:v>
                </c:pt>
                <c:pt idx="98">
                  <c:v>41279</c:v>
                </c:pt>
                <c:pt idx="99">
                  <c:v>41280</c:v>
                </c:pt>
                <c:pt idx="100">
                  <c:v>41280</c:v>
                </c:pt>
                <c:pt idx="101">
                  <c:v>41280</c:v>
                </c:pt>
                <c:pt idx="102">
                  <c:v>41280</c:v>
                </c:pt>
                <c:pt idx="103">
                  <c:v>41280</c:v>
                </c:pt>
                <c:pt idx="104">
                  <c:v>41280</c:v>
                </c:pt>
                <c:pt idx="105">
                  <c:v>41280</c:v>
                </c:pt>
                <c:pt idx="106">
                  <c:v>41280</c:v>
                </c:pt>
                <c:pt idx="107">
                  <c:v>41280</c:v>
                </c:pt>
                <c:pt idx="108">
                  <c:v>41280</c:v>
                </c:pt>
                <c:pt idx="109">
                  <c:v>41280</c:v>
                </c:pt>
                <c:pt idx="110">
                  <c:v>41280</c:v>
                </c:pt>
                <c:pt idx="111">
                  <c:v>41280</c:v>
                </c:pt>
                <c:pt idx="112">
                  <c:v>41280</c:v>
                </c:pt>
                <c:pt idx="113">
                  <c:v>41280</c:v>
                </c:pt>
                <c:pt idx="114">
                  <c:v>41280</c:v>
                </c:pt>
                <c:pt idx="115">
                  <c:v>41280</c:v>
                </c:pt>
                <c:pt idx="116">
                  <c:v>41280</c:v>
                </c:pt>
                <c:pt idx="117">
                  <c:v>41280</c:v>
                </c:pt>
                <c:pt idx="118">
                  <c:v>41280</c:v>
                </c:pt>
                <c:pt idx="119">
                  <c:v>41281</c:v>
                </c:pt>
                <c:pt idx="120">
                  <c:v>41281</c:v>
                </c:pt>
                <c:pt idx="121">
                  <c:v>41281</c:v>
                </c:pt>
                <c:pt idx="122">
                  <c:v>41281</c:v>
                </c:pt>
                <c:pt idx="123">
                  <c:v>41281</c:v>
                </c:pt>
                <c:pt idx="124">
                  <c:v>41281</c:v>
                </c:pt>
                <c:pt idx="125">
                  <c:v>41281</c:v>
                </c:pt>
                <c:pt idx="126">
                  <c:v>41281</c:v>
                </c:pt>
                <c:pt idx="127">
                  <c:v>41281</c:v>
                </c:pt>
                <c:pt idx="128">
                  <c:v>41281</c:v>
                </c:pt>
                <c:pt idx="129">
                  <c:v>41281</c:v>
                </c:pt>
                <c:pt idx="130">
                  <c:v>41281</c:v>
                </c:pt>
                <c:pt idx="131">
                  <c:v>41281</c:v>
                </c:pt>
                <c:pt idx="132">
                  <c:v>41281</c:v>
                </c:pt>
                <c:pt idx="133">
                  <c:v>41281</c:v>
                </c:pt>
                <c:pt idx="134">
                  <c:v>41281</c:v>
                </c:pt>
                <c:pt idx="135">
                  <c:v>41281</c:v>
                </c:pt>
                <c:pt idx="136">
                  <c:v>41281</c:v>
                </c:pt>
                <c:pt idx="137">
                  <c:v>41281</c:v>
                </c:pt>
                <c:pt idx="138">
                  <c:v>41281</c:v>
                </c:pt>
                <c:pt idx="139">
                  <c:v>41282</c:v>
                </c:pt>
                <c:pt idx="140">
                  <c:v>41282</c:v>
                </c:pt>
                <c:pt idx="141">
                  <c:v>41282</c:v>
                </c:pt>
                <c:pt idx="142">
                  <c:v>41282</c:v>
                </c:pt>
                <c:pt idx="143">
                  <c:v>41282</c:v>
                </c:pt>
                <c:pt idx="144">
                  <c:v>41282</c:v>
                </c:pt>
                <c:pt idx="145">
                  <c:v>41282</c:v>
                </c:pt>
                <c:pt idx="146">
                  <c:v>41282</c:v>
                </c:pt>
                <c:pt idx="147">
                  <c:v>41282</c:v>
                </c:pt>
                <c:pt idx="148">
                  <c:v>41282</c:v>
                </c:pt>
                <c:pt idx="149">
                  <c:v>41282</c:v>
                </c:pt>
                <c:pt idx="150">
                  <c:v>41282</c:v>
                </c:pt>
                <c:pt idx="151">
                  <c:v>41282</c:v>
                </c:pt>
                <c:pt idx="152">
                  <c:v>41282</c:v>
                </c:pt>
                <c:pt idx="153">
                  <c:v>41282</c:v>
                </c:pt>
                <c:pt idx="154">
                  <c:v>41282</c:v>
                </c:pt>
                <c:pt idx="155">
                  <c:v>41282</c:v>
                </c:pt>
                <c:pt idx="156">
                  <c:v>41282</c:v>
                </c:pt>
                <c:pt idx="157">
                  <c:v>41282</c:v>
                </c:pt>
                <c:pt idx="158">
                  <c:v>41282</c:v>
                </c:pt>
                <c:pt idx="159">
                  <c:v>41283</c:v>
                </c:pt>
                <c:pt idx="160">
                  <c:v>41283</c:v>
                </c:pt>
                <c:pt idx="161">
                  <c:v>41283</c:v>
                </c:pt>
                <c:pt idx="162">
                  <c:v>41283</c:v>
                </c:pt>
                <c:pt idx="163">
                  <c:v>41283</c:v>
                </c:pt>
                <c:pt idx="164">
                  <c:v>41283</c:v>
                </c:pt>
                <c:pt idx="165">
                  <c:v>41283</c:v>
                </c:pt>
                <c:pt idx="166">
                  <c:v>41283</c:v>
                </c:pt>
                <c:pt idx="167">
                  <c:v>41283</c:v>
                </c:pt>
                <c:pt idx="168">
                  <c:v>41283</c:v>
                </c:pt>
                <c:pt idx="169">
                  <c:v>41283</c:v>
                </c:pt>
                <c:pt idx="170">
                  <c:v>41283</c:v>
                </c:pt>
                <c:pt idx="171">
                  <c:v>41283</c:v>
                </c:pt>
                <c:pt idx="172">
                  <c:v>41283</c:v>
                </c:pt>
                <c:pt idx="173">
                  <c:v>41283</c:v>
                </c:pt>
                <c:pt idx="174">
                  <c:v>41283</c:v>
                </c:pt>
                <c:pt idx="175">
                  <c:v>41283</c:v>
                </c:pt>
                <c:pt idx="176">
                  <c:v>41283</c:v>
                </c:pt>
                <c:pt idx="177">
                  <c:v>41283</c:v>
                </c:pt>
                <c:pt idx="178">
                  <c:v>41284</c:v>
                </c:pt>
                <c:pt idx="179">
                  <c:v>41284</c:v>
                </c:pt>
                <c:pt idx="180">
                  <c:v>41284</c:v>
                </c:pt>
                <c:pt idx="181">
                  <c:v>41284</c:v>
                </c:pt>
                <c:pt idx="182">
                  <c:v>41284</c:v>
                </c:pt>
                <c:pt idx="183">
                  <c:v>41284</c:v>
                </c:pt>
                <c:pt idx="184">
                  <c:v>41284</c:v>
                </c:pt>
                <c:pt idx="185">
                  <c:v>41284</c:v>
                </c:pt>
                <c:pt idx="186">
                  <c:v>41284</c:v>
                </c:pt>
                <c:pt idx="187">
                  <c:v>41284</c:v>
                </c:pt>
                <c:pt idx="188">
                  <c:v>41284</c:v>
                </c:pt>
                <c:pt idx="189">
                  <c:v>41284</c:v>
                </c:pt>
                <c:pt idx="190">
                  <c:v>41284</c:v>
                </c:pt>
                <c:pt idx="191">
                  <c:v>41284</c:v>
                </c:pt>
                <c:pt idx="192">
                  <c:v>41284</c:v>
                </c:pt>
                <c:pt idx="193">
                  <c:v>41284</c:v>
                </c:pt>
                <c:pt idx="194">
                  <c:v>41284</c:v>
                </c:pt>
                <c:pt idx="195">
                  <c:v>41284</c:v>
                </c:pt>
                <c:pt idx="196">
                  <c:v>41284</c:v>
                </c:pt>
                <c:pt idx="197">
                  <c:v>41284</c:v>
                </c:pt>
                <c:pt idx="198">
                  <c:v>41285</c:v>
                </c:pt>
                <c:pt idx="199">
                  <c:v>41285</c:v>
                </c:pt>
                <c:pt idx="200">
                  <c:v>41285</c:v>
                </c:pt>
                <c:pt idx="201">
                  <c:v>41285</c:v>
                </c:pt>
                <c:pt idx="202">
                  <c:v>41285</c:v>
                </c:pt>
                <c:pt idx="203">
                  <c:v>41285</c:v>
                </c:pt>
                <c:pt idx="204">
                  <c:v>41285</c:v>
                </c:pt>
                <c:pt idx="205">
                  <c:v>41285</c:v>
                </c:pt>
                <c:pt idx="206">
                  <c:v>41285</c:v>
                </c:pt>
                <c:pt idx="207">
                  <c:v>41285</c:v>
                </c:pt>
                <c:pt idx="208">
                  <c:v>41285</c:v>
                </c:pt>
                <c:pt idx="209">
                  <c:v>41285</c:v>
                </c:pt>
                <c:pt idx="210">
                  <c:v>41285</c:v>
                </c:pt>
                <c:pt idx="211">
                  <c:v>41285</c:v>
                </c:pt>
                <c:pt idx="212">
                  <c:v>41285</c:v>
                </c:pt>
                <c:pt idx="213">
                  <c:v>41285</c:v>
                </c:pt>
                <c:pt idx="214">
                  <c:v>41285</c:v>
                </c:pt>
                <c:pt idx="215">
                  <c:v>41285</c:v>
                </c:pt>
                <c:pt idx="216">
                  <c:v>41285</c:v>
                </c:pt>
                <c:pt idx="217">
                  <c:v>41285</c:v>
                </c:pt>
                <c:pt idx="218">
                  <c:v>41286</c:v>
                </c:pt>
                <c:pt idx="219">
                  <c:v>41286</c:v>
                </c:pt>
                <c:pt idx="220">
                  <c:v>41286</c:v>
                </c:pt>
                <c:pt idx="221">
                  <c:v>41286</c:v>
                </c:pt>
                <c:pt idx="222">
                  <c:v>41286</c:v>
                </c:pt>
                <c:pt idx="223">
                  <c:v>41286</c:v>
                </c:pt>
                <c:pt idx="224">
                  <c:v>41286</c:v>
                </c:pt>
                <c:pt idx="225">
                  <c:v>41286</c:v>
                </c:pt>
                <c:pt idx="226">
                  <c:v>41286</c:v>
                </c:pt>
                <c:pt idx="227">
                  <c:v>41286</c:v>
                </c:pt>
                <c:pt idx="228">
                  <c:v>41286</c:v>
                </c:pt>
                <c:pt idx="229">
                  <c:v>41286</c:v>
                </c:pt>
                <c:pt idx="230">
                  <c:v>41286</c:v>
                </c:pt>
                <c:pt idx="231">
                  <c:v>41286</c:v>
                </c:pt>
                <c:pt idx="232">
                  <c:v>41286</c:v>
                </c:pt>
                <c:pt idx="233">
                  <c:v>41286</c:v>
                </c:pt>
                <c:pt idx="234">
                  <c:v>41286</c:v>
                </c:pt>
                <c:pt idx="235">
                  <c:v>41286</c:v>
                </c:pt>
                <c:pt idx="236">
                  <c:v>41286</c:v>
                </c:pt>
                <c:pt idx="237">
                  <c:v>41286</c:v>
                </c:pt>
                <c:pt idx="238">
                  <c:v>41287</c:v>
                </c:pt>
                <c:pt idx="239">
                  <c:v>41287</c:v>
                </c:pt>
                <c:pt idx="240">
                  <c:v>41287</c:v>
                </c:pt>
                <c:pt idx="241">
                  <c:v>41287</c:v>
                </c:pt>
                <c:pt idx="242">
                  <c:v>41287</c:v>
                </c:pt>
                <c:pt idx="243">
                  <c:v>41287</c:v>
                </c:pt>
                <c:pt idx="244">
                  <c:v>41287</c:v>
                </c:pt>
                <c:pt idx="245">
                  <c:v>41287</c:v>
                </c:pt>
                <c:pt idx="246">
                  <c:v>41287</c:v>
                </c:pt>
                <c:pt idx="247">
                  <c:v>41287</c:v>
                </c:pt>
                <c:pt idx="248">
                  <c:v>41287</c:v>
                </c:pt>
                <c:pt idx="249">
                  <c:v>41287</c:v>
                </c:pt>
                <c:pt idx="250">
                  <c:v>41287</c:v>
                </c:pt>
                <c:pt idx="251">
                  <c:v>41287</c:v>
                </c:pt>
                <c:pt idx="252">
                  <c:v>41287</c:v>
                </c:pt>
                <c:pt idx="253">
                  <c:v>41287</c:v>
                </c:pt>
                <c:pt idx="254">
                  <c:v>41287</c:v>
                </c:pt>
                <c:pt idx="255">
                  <c:v>41287</c:v>
                </c:pt>
                <c:pt idx="256">
                  <c:v>41287</c:v>
                </c:pt>
                <c:pt idx="257">
                  <c:v>41288</c:v>
                </c:pt>
                <c:pt idx="258">
                  <c:v>41288</c:v>
                </c:pt>
                <c:pt idx="259">
                  <c:v>41288</c:v>
                </c:pt>
                <c:pt idx="260">
                  <c:v>41288</c:v>
                </c:pt>
                <c:pt idx="261">
                  <c:v>41288</c:v>
                </c:pt>
                <c:pt idx="262">
                  <c:v>41288</c:v>
                </c:pt>
                <c:pt idx="263">
                  <c:v>41288</c:v>
                </c:pt>
                <c:pt idx="264">
                  <c:v>41288</c:v>
                </c:pt>
                <c:pt idx="265">
                  <c:v>41288</c:v>
                </c:pt>
                <c:pt idx="266">
                  <c:v>41288</c:v>
                </c:pt>
                <c:pt idx="267">
                  <c:v>41288</c:v>
                </c:pt>
                <c:pt idx="268">
                  <c:v>41288</c:v>
                </c:pt>
                <c:pt idx="269">
                  <c:v>41288</c:v>
                </c:pt>
                <c:pt idx="270">
                  <c:v>41288</c:v>
                </c:pt>
                <c:pt idx="271">
                  <c:v>41288</c:v>
                </c:pt>
                <c:pt idx="272">
                  <c:v>41288</c:v>
                </c:pt>
                <c:pt idx="273">
                  <c:v>41288</c:v>
                </c:pt>
                <c:pt idx="274">
                  <c:v>41288</c:v>
                </c:pt>
                <c:pt idx="275">
                  <c:v>41288</c:v>
                </c:pt>
                <c:pt idx="276">
                  <c:v>41288</c:v>
                </c:pt>
                <c:pt idx="277">
                  <c:v>41289</c:v>
                </c:pt>
                <c:pt idx="278">
                  <c:v>41289</c:v>
                </c:pt>
                <c:pt idx="279">
                  <c:v>41289</c:v>
                </c:pt>
                <c:pt idx="280">
                  <c:v>41289</c:v>
                </c:pt>
                <c:pt idx="281">
                  <c:v>41289</c:v>
                </c:pt>
                <c:pt idx="282">
                  <c:v>41289</c:v>
                </c:pt>
                <c:pt idx="283">
                  <c:v>41289</c:v>
                </c:pt>
                <c:pt idx="284">
                  <c:v>41289</c:v>
                </c:pt>
                <c:pt idx="285">
                  <c:v>41289</c:v>
                </c:pt>
                <c:pt idx="286">
                  <c:v>41289</c:v>
                </c:pt>
                <c:pt idx="287">
                  <c:v>41289</c:v>
                </c:pt>
                <c:pt idx="288">
                  <c:v>41289</c:v>
                </c:pt>
                <c:pt idx="289">
                  <c:v>41289</c:v>
                </c:pt>
                <c:pt idx="290">
                  <c:v>41289</c:v>
                </c:pt>
                <c:pt idx="291">
                  <c:v>41289</c:v>
                </c:pt>
                <c:pt idx="292">
                  <c:v>41289</c:v>
                </c:pt>
                <c:pt idx="293">
                  <c:v>41289</c:v>
                </c:pt>
                <c:pt idx="294">
                  <c:v>41289</c:v>
                </c:pt>
                <c:pt idx="295">
                  <c:v>41290</c:v>
                </c:pt>
                <c:pt idx="296">
                  <c:v>41290</c:v>
                </c:pt>
                <c:pt idx="297">
                  <c:v>41290</c:v>
                </c:pt>
                <c:pt idx="298">
                  <c:v>41290</c:v>
                </c:pt>
                <c:pt idx="299">
                  <c:v>41290</c:v>
                </c:pt>
                <c:pt idx="300">
                  <c:v>41290</c:v>
                </c:pt>
                <c:pt idx="301">
                  <c:v>41290</c:v>
                </c:pt>
                <c:pt idx="302">
                  <c:v>41290</c:v>
                </c:pt>
                <c:pt idx="303">
                  <c:v>41290</c:v>
                </c:pt>
                <c:pt idx="304">
                  <c:v>41290</c:v>
                </c:pt>
                <c:pt idx="305">
                  <c:v>41290</c:v>
                </c:pt>
                <c:pt idx="306">
                  <c:v>41290</c:v>
                </c:pt>
                <c:pt idx="307">
                  <c:v>41290</c:v>
                </c:pt>
                <c:pt idx="308">
                  <c:v>41290</c:v>
                </c:pt>
                <c:pt idx="309">
                  <c:v>41290</c:v>
                </c:pt>
                <c:pt idx="310">
                  <c:v>41290</c:v>
                </c:pt>
                <c:pt idx="311">
                  <c:v>41290</c:v>
                </c:pt>
                <c:pt idx="312">
                  <c:v>41290</c:v>
                </c:pt>
                <c:pt idx="313">
                  <c:v>41290</c:v>
                </c:pt>
                <c:pt idx="314">
                  <c:v>41290</c:v>
                </c:pt>
                <c:pt idx="315">
                  <c:v>41291</c:v>
                </c:pt>
                <c:pt idx="316">
                  <c:v>41291</c:v>
                </c:pt>
                <c:pt idx="317">
                  <c:v>41291</c:v>
                </c:pt>
                <c:pt idx="318">
                  <c:v>41291</c:v>
                </c:pt>
                <c:pt idx="319">
                  <c:v>41291</c:v>
                </c:pt>
                <c:pt idx="320">
                  <c:v>41291</c:v>
                </c:pt>
                <c:pt idx="321">
                  <c:v>41291</c:v>
                </c:pt>
                <c:pt idx="322">
                  <c:v>41291</c:v>
                </c:pt>
                <c:pt idx="323">
                  <c:v>41291</c:v>
                </c:pt>
                <c:pt idx="324">
                  <c:v>41291</c:v>
                </c:pt>
                <c:pt idx="325">
                  <c:v>41291</c:v>
                </c:pt>
                <c:pt idx="326">
                  <c:v>41291</c:v>
                </c:pt>
                <c:pt idx="327">
                  <c:v>41291</c:v>
                </c:pt>
                <c:pt idx="328">
                  <c:v>41291</c:v>
                </c:pt>
                <c:pt idx="329">
                  <c:v>41291</c:v>
                </c:pt>
                <c:pt idx="330">
                  <c:v>41291</c:v>
                </c:pt>
                <c:pt idx="331">
                  <c:v>41291</c:v>
                </c:pt>
                <c:pt idx="332">
                  <c:v>41291</c:v>
                </c:pt>
                <c:pt idx="333">
                  <c:v>41291</c:v>
                </c:pt>
                <c:pt idx="334">
                  <c:v>41291</c:v>
                </c:pt>
                <c:pt idx="335">
                  <c:v>41292</c:v>
                </c:pt>
                <c:pt idx="336">
                  <c:v>41292</c:v>
                </c:pt>
                <c:pt idx="337">
                  <c:v>41292</c:v>
                </c:pt>
                <c:pt idx="338">
                  <c:v>41292</c:v>
                </c:pt>
                <c:pt idx="339">
                  <c:v>41292</c:v>
                </c:pt>
                <c:pt idx="340">
                  <c:v>41292</c:v>
                </c:pt>
                <c:pt idx="341">
                  <c:v>41292</c:v>
                </c:pt>
                <c:pt idx="342">
                  <c:v>41292</c:v>
                </c:pt>
                <c:pt idx="343">
                  <c:v>41292</c:v>
                </c:pt>
                <c:pt idx="344">
                  <c:v>41292</c:v>
                </c:pt>
                <c:pt idx="345">
                  <c:v>41292</c:v>
                </c:pt>
                <c:pt idx="346">
                  <c:v>41292</c:v>
                </c:pt>
                <c:pt idx="347">
                  <c:v>41292</c:v>
                </c:pt>
                <c:pt idx="348">
                  <c:v>41292</c:v>
                </c:pt>
                <c:pt idx="349">
                  <c:v>41292</c:v>
                </c:pt>
                <c:pt idx="350">
                  <c:v>41292</c:v>
                </c:pt>
                <c:pt idx="351">
                  <c:v>41292</c:v>
                </c:pt>
                <c:pt idx="352">
                  <c:v>41292</c:v>
                </c:pt>
                <c:pt idx="353">
                  <c:v>41292</c:v>
                </c:pt>
                <c:pt idx="354">
                  <c:v>41292</c:v>
                </c:pt>
                <c:pt idx="355">
                  <c:v>41293</c:v>
                </c:pt>
                <c:pt idx="356">
                  <c:v>41293</c:v>
                </c:pt>
                <c:pt idx="357">
                  <c:v>41293</c:v>
                </c:pt>
                <c:pt idx="358">
                  <c:v>41293</c:v>
                </c:pt>
                <c:pt idx="359">
                  <c:v>41293</c:v>
                </c:pt>
                <c:pt idx="360">
                  <c:v>41293</c:v>
                </c:pt>
                <c:pt idx="361">
                  <c:v>41293</c:v>
                </c:pt>
                <c:pt idx="362">
                  <c:v>41293</c:v>
                </c:pt>
                <c:pt idx="363">
                  <c:v>41293</c:v>
                </c:pt>
                <c:pt idx="364">
                  <c:v>41293</c:v>
                </c:pt>
                <c:pt idx="365">
                  <c:v>41293</c:v>
                </c:pt>
                <c:pt idx="366">
                  <c:v>41293</c:v>
                </c:pt>
                <c:pt idx="367">
                  <c:v>41293</c:v>
                </c:pt>
                <c:pt idx="368">
                  <c:v>41293</c:v>
                </c:pt>
                <c:pt idx="369">
                  <c:v>41293</c:v>
                </c:pt>
                <c:pt idx="370">
                  <c:v>41293</c:v>
                </c:pt>
                <c:pt idx="371">
                  <c:v>41293</c:v>
                </c:pt>
                <c:pt idx="372">
                  <c:v>41293</c:v>
                </c:pt>
                <c:pt idx="373">
                  <c:v>41293</c:v>
                </c:pt>
                <c:pt idx="374">
                  <c:v>41294</c:v>
                </c:pt>
                <c:pt idx="375">
                  <c:v>41294</c:v>
                </c:pt>
                <c:pt idx="376">
                  <c:v>41294</c:v>
                </c:pt>
                <c:pt idx="377">
                  <c:v>41294</c:v>
                </c:pt>
                <c:pt idx="378">
                  <c:v>41294</c:v>
                </c:pt>
                <c:pt idx="379">
                  <c:v>41294</c:v>
                </c:pt>
                <c:pt idx="380">
                  <c:v>41294</c:v>
                </c:pt>
                <c:pt idx="381">
                  <c:v>41294</c:v>
                </c:pt>
                <c:pt idx="382">
                  <c:v>41294</c:v>
                </c:pt>
                <c:pt idx="383">
                  <c:v>41294</c:v>
                </c:pt>
                <c:pt idx="384">
                  <c:v>41294</c:v>
                </c:pt>
                <c:pt idx="385">
                  <c:v>41294</c:v>
                </c:pt>
                <c:pt idx="386">
                  <c:v>41294</c:v>
                </c:pt>
                <c:pt idx="387">
                  <c:v>41294</c:v>
                </c:pt>
                <c:pt idx="388">
                  <c:v>41294</c:v>
                </c:pt>
                <c:pt idx="389">
                  <c:v>41294</c:v>
                </c:pt>
                <c:pt idx="390">
                  <c:v>41294</c:v>
                </c:pt>
                <c:pt idx="391">
                  <c:v>41294</c:v>
                </c:pt>
                <c:pt idx="392">
                  <c:v>41294</c:v>
                </c:pt>
                <c:pt idx="393">
                  <c:v>41294</c:v>
                </c:pt>
                <c:pt idx="394">
                  <c:v>41295</c:v>
                </c:pt>
                <c:pt idx="395">
                  <c:v>41295</c:v>
                </c:pt>
                <c:pt idx="396">
                  <c:v>41295</c:v>
                </c:pt>
                <c:pt idx="397">
                  <c:v>41295</c:v>
                </c:pt>
                <c:pt idx="398">
                  <c:v>41295</c:v>
                </c:pt>
                <c:pt idx="399">
                  <c:v>41295</c:v>
                </c:pt>
                <c:pt idx="400">
                  <c:v>41295</c:v>
                </c:pt>
                <c:pt idx="401">
                  <c:v>41295</c:v>
                </c:pt>
                <c:pt idx="402">
                  <c:v>41295</c:v>
                </c:pt>
                <c:pt idx="403">
                  <c:v>41295</c:v>
                </c:pt>
                <c:pt idx="404">
                  <c:v>41295</c:v>
                </c:pt>
                <c:pt idx="405">
                  <c:v>41295</c:v>
                </c:pt>
                <c:pt idx="406">
                  <c:v>41295</c:v>
                </c:pt>
                <c:pt idx="407">
                  <c:v>41295</c:v>
                </c:pt>
                <c:pt idx="408">
                  <c:v>41295</c:v>
                </c:pt>
                <c:pt idx="409">
                  <c:v>41295</c:v>
                </c:pt>
                <c:pt idx="410">
                  <c:v>41295</c:v>
                </c:pt>
                <c:pt idx="411">
                  <c:v>41295</c:v>
                </c:pt>
                <c:pt idx="412">
                  <c:v>41295</c:v>
                </c:pt>
                <c:pt idx="413">
                  <c:v>41295</c:v>
                </c:pt>
                <c:pt idx="414">
                  <c:v>41296</c:v>
                </c:pt>
                <c:pt idx="415">
                  <c:v>41296</c:v>
                </c:pt>
                <c:pt idx="416">
                  <c:v>41296</c:v>
                </c:pt>
                <c:pt idx="417">
                  <c:v>41296</c:v>
                </c:pt>
                <c:pt idx="418">
                  <c:v>41296</c:v>
                </c:pt>
                <c:pt idx="419">
                  <c:v>41296</c:v>
                </c:pt>
                <c:pt idx="420">
                  <c:v>41296</c:v>
                </c:pt>
                <c:pt idx="421">
                  <c:v>41296</c:v>
                </c:pt>
                <c:pt idx="422">
                  <c:v>41296</c:v>
                </c:pt>
                <c:pt idx="423">
                  <c:v>41296</c:v>
                </c:pt>
                <c:pt idx="424">
                  <c:v>41296</c:v>
                </c:pt>
                <c:pt idx="425">
                  <c:v>41296</c:v>
                </c:pt>
                <c:pt idx="426">
                  <c:v>41296</c:v>
                </c:pt>
                <c:pt idx="427">
                  <c:v>41296</c:v>
                </c:pt>
                <c:pt idx="428">
                  <c:v>41296</c:v>
                </c:pt>
                <c:pt idx="429">
                  <c:v>41296</c:v>
                </c:pt>
                <c:pt idx="430">
                  <c:v>41296</c:v>
                </c:pt>
                <c:pt idx="431">
                  <c:v>41296</c:v>
                </c:pt>
                <c:pt idx="432">
                  <c:v>41296</c:v>
                </c:pt>
                <c:pt idx="433">
                  <c:v>41296</c:v>
                </c:pt>
                <c:pt idx="434">
                  <c:v>41297</c:v>
                </c:pt>
                <c:pt idx="435">
                  <c:v>41297</c:v>
                </c:pt>
                <c:pt idx="436">
                  <c:v>41297</c:v>
                </c:pt>
                <c:pt idx="437">
                  <c:v>41297</c:v>
                </c:pt>
                <c:pt idx="438">
                  <c:v>41297</c:v>
                </c:pt>
                <c:pt idx="439">
                  <c:v>41297</c:v>
                </c:pt>
                <c:pt idx="440">
                  <c:v>41297</c:v>
                </c:pt>
                <c:pt idx="441">
                  <c:v>41297</c:v>
                </c:pt>
                <c:pt idx="442">
                  <c:v>41297</c:v>
                </c:pt>
                <c:pt idx="443">
                  <c:v>41297</c:v>
                </c:pt>
                <c:pt idx="444">
                  <c:v>41297</c:v>
                </c:pt>
                <c:pt idx="445">
                  <c:v>41297</c:v>
                </c:pt>
                <c:pt idx="446">
                  <c:v>41297</c:v>
                </c:pt>
                <c:pt idx="447">
                  <c:v>41297</c:v>
                </c:pt>
                <c:pt idx="448">
                  <c:v>41297</c:v>
                </c:pt>
                <c:pt idx="449">
                  <c:v>41297</c:v>
                </c:pt>
                <c:pt idx="450">
                  <c:v>41297</c:v>
                </c:pt>
                <c:pt idx="451">
                  <c:v>41297</c:v>
                </c:pt>
                <c:pt idx="452">
                  <c:v>41297</c:v>
                </c:pt>
                <c:pt idx="453">
                  <c:v>41297</c:v>
                </c:pt>
                <c:pt idx="454">
                  <c:v>41298</c:v>
                </c:pt>
                <c:pt idx="455">
                  <c:v>41298</c:v>
                </c:pt>
                <c:pt idx="456">
                  <c:v>41298</c:v>
                </c:pt>
                <c:pt idx="457">
                  <c:v>41298</c:v>
                </c:pt>
                <c:pt idx="458">
                  <c:v>41298</c:v>
                </c:pt>
                <c:pt idx="459">
                  <c:v>41298</c:v>
                </c:pt>
                <c:pt idx="460">
                  <c:v>41298</c:v>
                </c:pt>
                <c:pt idx="461">
                  <c:v>41298</c:v>
                </c:pt>
                <c:pt idx="462">
                  <c:v>41298</c:v>
                </c:pt>
                <c:pt idx="463">
                  <c:v>41298</c:v>
                </c:pt>
                <c:pt idx="464">
                  <c:v>41298</c:v>
                </c:pt>
                <c:pt idx="465">
                  <c:v>41298</c:v>
                </c:pt>
                <c:pt idx="466">
                  <c:v>41298</c:v>
                </c:pt>
                <c:pt idx="467">
                  <c:v>41298</c:v>
                </c:pt>
                <c:pt idx="468">
                  <c:v>41298</c:v>
                </c:pt>
                <c:pt idx="469">
                  <c:v>41298</c:v>
                </c:pt>
                <c:pt idx="470">
                  <c:v>41298</c:v>
                </c:pt>
                <c:pt idx="471">
                  <c:v>41298</c:v>
                </c:pt>
                <c:pt idx="472">
                  <c:v>41298</c:v>
                </c:pt>
                <c:pt idx="473">
                  <c:v>41299</c:v>
                </c:pt>
                <c:pt idx="474">
                  <c:v>41299</c:v>
                </c:pt>
                <c:pt idx="475">
                  <c:v>41299</c:v>
                </c:pt>
                <c:pt idx="476">
                  <c:v>41299</c:v>
                </c:pt>
                <c:pt idx="477">
                  <c:v>41299</c:v>
                </c:pt>
                <c:pt idx="478">
                  <c:v>41299</c:v>
                </c:pt>
                <c:pt idx="479">
                  <c:v>41299</c:v>
                </c:pt>
                <c:pt idx="480">
                  <c:v>41299</c:v>
                </c:pt>
                <c:pt idx="481">
                  <c:v>41299</c:v>
                </c:pt>
                <c:pt idx="482">
                  <c:v>41299</c:v>
                </c:pt>
                <c:pt idx="483">
                  <c:v>41299</c:v>
                </c:pt>
                <c:pt idx="484">
                  <c:v>41299</c:v>
                </c:pt>
                <c:pt idx="485">
                  <c:v>41299</c:v>
                </c:pt>
                <c:pt idx="486">
                  <c:v>41299</c:v>
                </c:pt>
                <c:pt idx="487">
                  <c:v>41299</c:v>
                </c:pt>
                <c:pt idx="488">
                  <c:v>41299</c:v>
                </c:pt>
                <c:pt idx="489">
                  <c:v>41299</c:v>
                </c:pt>
                <c:pt idx="490">
                  <c:v>41299</c:v>
                </c:pt>
                <c:pt idx="491">
                  <c:v>41300</c:v>
                </c:pt>
                <c:pt idx="492">
                  <c:v>41300</c:v>
                </c:pt>
                <c:pt idx="493">
                  <c:v>41300</c:v>
                </c:pt>
                <c:pt idx="494">
                  <c:v>41300</c:v>
                </c:pt>
                <c:pt idx="495">
                  <c:v>41300</c:v>
                </c:pt>
                <c:pt idx="496">
                  <c:v>41300</c:v>
                </c:pt>
                <c:pt idx="497">
                  <c:v>41300</c:v>
                </c:pt>
                <c:pt idx="498">
                  <c:v>41300</c:v>
                </c:pt>
                <c:pt idx="499">
                  <c:v>41300</c:v>
                </c:pt>
                <c:pt idx="500">
                  <c:v>41300</c:v>
                </c:pt>
                <c:pt idx="501">
                  <c:v>41300</c:v>
                </c:pt>
                <c:pt idx="502">
                  <c:v>41300</c:v>
                </c:pt>
                <c:pt idx="503">
                  <c:v>41300</c:v>
                </c:pt>
                <c:pt idx="504">
                  <c:v>41300</c:v>
                </c:pt>
                <c:pt idx="505">
                  <c:v>41300</c:v>
                </c:pt>
                <c:pt idx="506">
                  <c:v>41300</c:v>
                </c:pt>
                <c:pt idx="507">
                  <c:v>41300</c:v>
                </c:pt>
                <c:pt idx="508">
                  <c:v>41300</c:v>
                </c:pt>
                <c:pt idx="509">
                  <c:v>41300</c:v>
                </c:pt>
                <c:pt idx="510">
                  <c:v>41300</c:v>
                </c:pt>
                <c:pt idx="511">
                  <c:v>41301</c:v>
                </c:pt>
                <c:pt idx="512">
                  <c:v>41301</c:v>
                </c:pt>
                <c:pt idx="513">
                  <c:v>41301</c:v>
                </c:pt>
                <c:pt idx="514">
                  <c:v>41301</c:v>
                </c:pt>
                <c:pt idx="515">
                  <c:v>41301</c:v>
                </c:pt>
                <c:pt idx="516">
                  <c:v>41301</c:v>
                </c:pt>
                <c:pt idx="517">
                  <c:v>41301</c:v>
                </c:pt>
                <c:pt idx="518">
                  <c:v>41301</c:v>
                </c:pt>
                <c:pt idx="519">
                  <c:v>41301</c:v>
                </c:pt>
                <c:pt idx="520">
                  <c:v>41301</c:v>
                </c:pt>
                <c:pt idx="521">
                  <c:v>41301</c:v>
                </c:pt>
                <c:pt idx="522">
                  <c:v>41301</c:v>
                </c:pt>
                <c:pt idx="523">
                  <c:v>41301</c:v>
                </c:pt>
                <c:pt idx="524">
                  <c:v>41301</c:v>
                </c:pt>
                <c:pt idx="525">
                  <c:v>41301</c:v>
                </c:pt>
                <c:pt idx="526">
                  <c:v>41301</c:v>
                </c:pt>
                <c:pt idx="527">
                  <c:v>41301</c:v>
                </c:pt>
                <c:pt idx="528">
                  <c:v>41301</c:v>
                </c:pt>
                <c:pt idx="529">
                  <c:v>41301</c:v>
                </c:pt>
                <c:pt idx="530">
                  <c:v>41301</c:v>
                </c:pt>
                <c:pt idx="531">
                  <c:v>41302</c:v>
                </c:pt>
                <c:pt idx="532">
                  <c:v>41302</c:v>
                </c:pt>
                <c:pt idx="533">
                  <c:v>41302</c:v>
                </c:pt>
                <c:pt idx="534">
                  <c:v>41302</c:v>
                </c:pt>
                <c:pt idx="535">
                  <c:v>41302</c:v>
                </c:pt>
                <c:pt idx="536">
                  <c:v>41302</c:v>
                </c:pt>
                <c:pt idx="537">
                  <c:v>41302</c:v>
                </c:pt>
                <c:pt idx="538">
                  <c:v>41302</c:v>
                </c:pt>
                <c:pt idx="539">
                  <c:v>41302</c:v>
                </c:pt>
                <c:pt idx="540">
                  <c:v>41302</c:v>
                </c:pt>
                <c:pt idx="541">
                  <c:v>41302</c:v>
                </c:pt>
                <c:pt idx="542">
                  <c:v>41302</c:v>
                </c:pt>
                <c:pt idx="543">
                  <c:v>41302</c:v>
                </c:pt>
                <c:pt idx="544">
                  <c:v>41302</c:v>
                </c:pt>
                <c:pt idx="545">
                  <c:v>41302</c:v>
                </c:pt>
                <c:pt idx="546">
                  <c:v>41302</c:v>
                </c:pt>
                <c:pt idx="547">
                  <c:v>41302</c:v>
                </c:pt>
                <c:pt idx="548">
                  <c:v>41302</c:v>
                </c:pt>
                <c:pt idx="549">
                  <c:v>41302</c:v>
                </c:pt>
                <c:pt idx="550">
                  <c:v>41303</c:v>
                </c:pt>
                <c:pt idx="551">
                  <c:v>41303</c:v>
                </c:pt>
                <c:pt idx="552">
                  <c:v>41303</c:v>
                </c:pt>
                <c:pt idx="553">
                  <c:v>41303</c:v>
                </c:pt>
                <c:pt idx="554">
                  <c:v>41303</c:v>
                </c:pt>
                <c:pt idx="555">
                  <c:v>41303</c:v>
                </c:pt>
                <c:pt idx="556">
                  <c:v>41303</c:v>
                </c:pt>
                <c:pt idx="557">
                  <c:v>41303</c:v>
                </c:pt>
                <c:pt idx="558">
                  <c:v>41303</c:v>
                </c:pt>
                <c:pt idx="559">
                  <c:v>41303</c:v>
                </c:pt>
                <c:pt idx="560">
                  <c:v>41303</c:v>
                </c:pt>
                <c:pt idx="561">
                  <c:v>41303</c:v>
                </c:pt>
                <c:pt idx="562">
                  <c:v>41303</c:v>
                </c:pt>
                <c:pt idx="563">
                  <c:v>41303</c:v>
                </c:pt>
                <c:pt idx="564">
                  <c:v>41303</c:v>
                </c:pt>
                <c:pt idx="565">
                  <c:v>41303</c:v>
                </c:pt>
                <c:pt idx="566">
                  <c:v>41303</c:v>
                </c:pt>
                <c:pt idx="567">
                  <c:v>41303</c:v>
                </c:pt>
                <c:pt idx="568">
                  <c:v>41303</c:v>
                </c:pt>
                <c:pt idx="569">
                  <c:v>41303</c:v>
                </c:pt>
                <c:pt idx="570">
                  <c:v>41304</c:v>
                </c:pt>
                <c:pt idx="571">
                  <c:v>41304</c:v>
                </c:pt>
                <c:pt idx="572">
                  <c:v>41304</c:v>
                </c:pt>
                <c:pt idx="573">
                  <c:v>41304</c:v>
                </c:pt>
                <c:pt idx="574">
                  <c:v>41304</c:v>
                </c:pt>
                <c:pt idx="575">
                  <c:v>41304</c:v>
                </c:pt>
                <c:pt idx="576">
                  <c:v>41304</c:v>
                </c:pt>
                <c:pt idx="577">
                  <c:v>41304</c:v>
                </c:pt>
                <c:pt idx="578">
                  <c:v>41304</c:v>
                </c:pt>
                <c:pt idx="579">
                  <c:v>41304</c:v>
                </c:pt>
                <c:pt idx="580">
                  <c:v>41304</c:v>
                </c:pt>
                <c:pt idx="581">
                  <c:v>41304</c:v>
                </c:pt>
                <c:pt idx="582">
                  <c:v>41304</c:v>
                </c:pt>
                <c:pt idx="583">
                  <c:v>41304</c:v>
                </c:pt>
                <c:pt idx="584">
                  <c:v>41304</c:v>
                </c:pt>
                <c:pt idx="585">
                  <c:v>41304</c:v>
                </c:pt>
                <c:pt idx="586">
                  <c:v>41304</c:v>
                </c:pt>
                <c:pt idx="587">
                  <c:v>41304</c:v>
                </c:pt>
                <c:pt idx="588">
                  <c:v>41304</c:v>
                </c:pt>
                <c:pt idx="589">
                  <c:v>41304</c:v>
                </c:pt>
                <c:pt idx="590">
                  <c:v>41305</c:v>
                </c:pt>
                <c:pt idx="591">
                  <c:v>41305</c:v>
                </c:pt>
                <c:pt idx="592">
                  <c:v>41305</c:v>
                </c:pt>
                <c:pt idx="593">
                  <c:v>41305</c:v>
                </c:pt>
                <c:pt idx="594">
                  <c:v>41305</c:v>
                </c:pt>
                <c:pt idx="595">
                  <c:v>41305</c:v>
                </c:pt>
                <c:pt idx="596">
                  <c:v>41305</c:v>
                </c:pt>
                <c:pt idx="597">
                  <c:v>41305</c:v>
                </c:pt>
                <c:pt idx="598">
                  <c:v>41305</c:v>
                </c:pt>
                <c:pt idx="599">
                  <c:v>41305</c:v>
                </c:pt>
                <c:pt idx="600">
                  <c:v>41305</c:v>
                </c:pt>
                <c:pt idx="601">
                  <c:v>41305</c:v>
                </c:pt>
                <c:pt idx="602">
                  <c:v>41305</c:v>
                </c:pt>
                <c:pt idx="603">
                  <c:v>41305</c:v>
                </c:pt>
                <c:pt idx="604">
                  <c:v>41305</c:v>
                </c:pt>
                <c:pt idx="605">
                  <c:v>41305</c:v>
                </c:pt>
                <c:pt idx="606">
                  <c:v>41305</c:v>
                </c:pt>
                <c:pt idx="607">
                  <c:v>41305</c:v>
                </c:pt>
                <c:pt idx="608">
                  <c:v>41305</c:v>
                </c:pt>
                <c:pt idx="609">
                  <c:v>41305</c:v>
                </c:pt>
                <c:pt idx="610">
                  <c:v>41306</c:v>
                </c:pt>
                <c:pt idx="611">
                  <c:v>41306</c:v>
                </c:pt>
                <c:pt idx="612">
                  <c:v>41306</c:v>
                </c:pt>
                <c:pt idx="613">
                  <c:v>41306</c:v>
                </c:pt>
                <c:pt idx="614">
                  <c:v>41306</c:v>
                </c:pt>
                <c:pt idx="615">
                  <c:v>41306</c:v>
                </c:pt>
                <c:pt idx="616">
                  <c:v>41306</c:v>
                </c:pt>
                <c:pt idx="617">
                  <c:v>41306</c:v>
                </c:pt>
                <c:pt idx="618">
                  <c:v>41306</c:v>
                </c:pt>
                <c:pt idx="619">
                  <c:v>41306</c:v>
                </c:pt>
                <c:pt idx="620">
                  <c:v>41306</c:v>
                </c:pt>
                <c:pt idx="621">
                  <c:v>41306</c:v>
                </c:pt>
                <c:pt idx="622">
                  <c:v>41306</c:v>
                </c:pt>
                <c:pt idx="623">
                  <c:v>41306</c:v>
                </c:pt>
                <c:pt idx="624">
                  <c:v>41306</c:v>
                </c:pt>
                <c:pt idx="625">
                  <c:v>41306</c:v>
                </c:pt>
                <c:pt idx="626">
                  <c:v>41306</c:v>
                </c:pt>
                <c:pt idx="627">
                  <c:v>41310</c:v>
                </c:pt>
                <c:pt idx="628">
                  <c:v>41310</c:v>
                </c:pt>
                <c:pt idx="629">
                  <c:v>41310</c:v>
                </c:pt>
                <c:pt idx="630">
                  <c:v>41310</c:v>
                </c:pt>
                <c:pt idx="631">
                  <c:v>41310</c:v>
                </c:pt>
                <c:pt idx="632">
                  <c:v>41310</c:v>
                </c:pt>
                <c:pt idx="633">
                  <c:v>41310</c:v>
                </c:pt>
                <c:pt idx="634">
                  <c:v>41310</c:v>
                </c:pt>
                <c:pt idx="635">
                  <c:v>41310</c:v>
                </c:pt>
                <c:pt idx="636">
                  <c:v>41311</c:v>
                </c:pt>
                <c:pt idx="637">
                  <c:v>41311</c:v>
                </c:pt>
                <c:pt idx="638">
                  <c:v>41311</c:v>
                </c:pt>
                <c:pt idx="639">
                  <c:v>41311</c:v>
                </c:pt>
                <c:pt idx="640">
                  <c:v>41311</c:v>
                </c:pt>
                <c:pt idx="641">
                  <c:v>41311</c:v>
                </c:pt>
                <c:pt idx="642">
                  <c:v>41311</c:v>
                </c:pt>
                <c:pt idx="643">
                  <c:v>41311</c:v>
                </c:pt>
                <c:pt idx="644">
                  <c:v>41311</c:v>
                </c:pt>
                <c:pt idx="645">
                  <c:v>41311</c:v>
                </c:pt>
                <c:pt idx="646">
                  <c:v>41311</c:v>
                </c:pt>
                <c:pt idx="647">
                  <c:v>41311</c:v>
                </c:pt>
                <c:pt idx="648">
                  <c:v>41311</c:v>
                </c:pt>
                <c:pt idx="649">
                  <c:v>41311</c:v>
                </c:pt>
                <c:pt idx="650">
                  <c:v>41311</c:v>
                </c:pt>
                <c:pt idx="651">
                  <c:v>41311</c:v>
                </c:pt>
                <c:pt idx="652">
                  <c:v>41311</c:v>
                </c:pt>
                <c:pt idx="653">
                  <c:v>41311</c:v>
                </c:pt>
                <c:pt idx="654">
                  <c:v>41311</c:v>
                </c:pt>
                <c:pt idx="655">
                  <c:v>41311</c:v>
                </c:pt>
                <c:pt idx="656">
                  <c:v>41312</c:v>
                </c:pt>
                <c:pt idx="657">
                  <c:v>41312</c:v>
                </c:pt>
                <c:pt idx="658">
                  <c:v>41312</c:v>
                </c:pt>
                <c:pt idx="659">
                  <c:v>41312</c:v>
                </c:pt>
                <c:pt idx="660">
                  <c:v>41312</c:v>
                </c:pt>
                <c:pt idx="661">
                  <c:v>41312</c:v>
                </c:pt>
                <c:pt idx="662">
                  <c:v>41312</c:v>
                </c:pt>
                <c:pt idx="663">
                  <c:v>41312</c:v>
                </c:pt>
                <c:pt idx="664">
                  <c:v>41312</c:v>
                </c:pt>
                <c:pt idx="665">
                  <c:v>41312</c:v>
                </c:pt>
                <c:pt idx="666">
                  <c:v>41312</c:v>
                </c:pt>
                <c:pt idx="667">
                  <c:v>41312</c:v>
                </c:pt>
                <c:pt idx="668">
                  <c:v>41312</c:v>
                </c:pt>
                <c:pt idx="669">
                  <c:v>41312</c:v>
                </c:pt>
                <c:pt idx="670">
                  <c:v>41312</c:v>
                </c:pt>
                <c:pt idx="671">
                  <c:v>41312</c:v>
                </c:pt>
                <c:pt idx="672">
                  <c:v>41312</c:v>
                </c:pt>
                <c:pt idx="673">
                  <c:v>41312</c:v>
                </c:pt>
                <c:pt idx="674">
                  <c:v>41312</c:v>
                </c:pt>
                <c:pt idx="675">
                  <c:v>41312</c:v>
                </c:pt>
                <c:pt idx="676">
                  <c:v>41313</c:v>
                </c:pt>
                <c:pt idx="677">
                  <c:v>41313</c:v>
                </c:pt>
                <c:pt idx="678">
                  <c:v>41313</c:v>
                </c:pt>
                <c:pt idx="679">
                  <c:v>41313</c:v>
                </c:pt>
                <c:pt idx="680">
                  <c:v>41313</c:v>
                </c:pt>
                <c:pt idx="681">
                  <c:v>41313</c:v>
                </c:pt>
                <c:pt idx="682">
                  <c:v>41313</c:v>
                </c:pt>
                <c:pt idx="683">
                  <c:v>41313</c:v>
                </c:pt>
                <c:pt idx="684">
                  <c:v>41313</c:v>
                </c:pt>
                <c:pt idx="685">
                  <c:v>41313</c:v>
                </c:pt>
                <c:pt idx="686">
                  <c:v>41313</c:v>
                </c:pt>
                <c:pt idx="687">
                  <c:v>41313</c:v>
                </c:pt>
                <c:pt idx="688">
                  <c:v>41313</c:v>
                </c:pt>
                <c:pt idx="689">
                  <c:v>41313</c:v>
                </c:pt>
                <c:pt idx="690">
                  <c:v>41313</c:v>
                </c:pt>
                <c:pt idx="691">
                  <c:v>41313</c:v>
                </c:pt>
                <c:pt idx="692">
                  <c:v>41313</c:v>
                </c:pt>
                <c:pt idx="693">
                  <c:v>41313</c:v>
                </c:pt>
                <c:pt idx="694">
                  <c:v>41313</c:v>
                </c:pt>
                <c:pt idx="695">
                  <c:v>41313</c:v>
                </c:pt>
                <c:pt idx="696">
                  <c:v>41314</c:v>
                </c:pt>
                <c:pt idx="697">
                  <c:v>41314</c:v>
                </c:pt>
                <c:pt idx="698">
                  <c:v>41314</c:v>
                </c:pt>
                <c:pt idx="699">
                  <c:v>41314</c:v>
                </c:pt>
                <c:pt idx="700">
                  <c:v>41314</c:v>
                </c:pt>
                <c:pt idx="701">
                  <c:v>41314</c:v>
                </c:pt>
                <c:pt idx="702">
                  <c:v>41314</c:v>
                </c:pt>
                <c:pt idx="703">
                  <c:v>41314</c:v>
                </c:pt>
                <c:pt idx="704">
                  <c:v>41314</c:v>
                </c:pt>
                <c:pt idx="705">
                  <c:v>41314</c:v>
                </c:pt>
                <c:pt idx="706">
                  <c:v>41314</c:v>
                </c:pt>
                <c:pt idx="707">
                  <c:v>41314</c:v>
                </c:pt>
                <c:pt idx="708">
                  <c:v>41314</c:v>
                </c:pt>
                <c:pt idx="709">
                  <c:v>41314</c:v>
                </c:pt>
                <c:pt idx="710">
                  <c:v>41314</c:v>
                </c:pt>
                <c:pt idx="711">
                  <c:v>41314</c:v>
                </c:pt>
                <c:pt idx="712">
                  <c:v>41314</c:v>
                </c:pt>
                <c:pt idx="713">
                  <c:v>41314</c:v>
                </c:pt>
                <c:pt idx="714">
                  <c:v>41314</c:v>
                </c:pt>
                <c:pt idx="715">
                  <c:v>41315</c:v>
                </c:pt>
                <c:pt idx="716">
                  <c:v>41315</c:v>
                </c:pt>
                <c:pt idx="717">
                  <c:v>41315</c:v>
                </c:pt>
                <c:pt idx="718">
                  <c:v>41315</c:v>
                </c:pt>
                <c:pt idx="719">
                  <c:v>41315</c:v>
                </c:pt>
                <c:pt idx="720">
                  <c:v>41315</c:v>
                </c:pt>
                <c:pt idx="721">
                  <c:v>41315</c:v>
                </c:pt>
                <c:pt idx="722">
                  <c:v>41315</c:v>
                </c:pt>
                <c:pt idx="723">
                  <c:v>41315</c:v>
                </c:pt>
                <c:pt idx="724">
                  <c:v>41315</c:v>
                </c:pt>
                <c:pt idx="725">
                  <c:v>41315</c:v>
                </c:pt>
                <c:pt idx="726">
                  <c:v>41315</c:v>
                </c:pt>
                <c:pt idx="727">
                  <c:v>41315</c:v>
                </c:pt>
                <c:pt idx="728">
                  <c:v>41315</c:v>
                </c:pt>
                <c:pt idx="729">
                  <c:v>41315</c:v>
                </c:pt>
                <c:pt idx="730">
                  <c:v>41315</c:v>
                </c:pt>
                <c:pt idx="731">
                  <c:v>41315</c:v>
                </c:pt>
                <c:pt idx="732">
                  <c:v>41315</c:v>
                </c:pt>
                <c:pt idx="733">
                  <c:v>41315</c:v>
                </c:pt>
                <c:pt idx="734">
                  <c:v>41315</c:v>
                </c:pt>
                <c:pt idx="735">
                  <c:v>41316</c:v>
                </c:pt>
                <c:pt idx="736">
                  <c:v>41316</c:v>
                </c:pt>
                <c:pt idx="737">
                  <c:v>41316</c:v>
                </c:pt>
                <c:pt idx="738">
                  <c:v>41316</c:v>
                </c:pt>
                <c:pt idx="739">
                  <c:v>41316</c:v>
                </c:pt>
                <c:pt idx="740">
                  <c:v>41316</c:v>
                </c:pt>
                <c:pt idx="741">
                  <c:v>41316</c:v>
                </c:pt>
                <c:pt idx="742">
                  <c:v>41316</c:v>
                </c:pt>
                <c:pt idx="743">
                  <c:v>41316</c:v>
                </c:pt>
                <c:pt idx="744">
                  <c:v>41316</c:v>
                </c:pt>
                <c:pt idx="745">
                  <c:v>41316</c:v>
                </c:pt>
                <c:pt idx="746">
                  <c:v>41316</c:v>
                </c:pt>
                <c:pt idx="747">
                  <c:v>41316</c:v>
                </c:pt>
                <c:pt idx="748">
                  <c:v>41316</c:v>
                </c:pt>
                <c:pt idx="749">
                  <c:v>41316</c:v>
                </c:pt>
                <c:pt idx="750">
                  <c:v>41316</c:v>
                </c:pt>
                <c:pt idx="751">
                  <c:v>41316</c:v>
                </c:pt>
                <c:pt idx="752">
                  <c:v>41316</c:v>
                </c:pt>
                <c:pt idx="753">
                  <c:v>41316</c:v>
                </c:pt>
                <c:pt idx="754">
                  <c:v>41316</c:v>
                </c:pt>
                <c:pt idx="755">
                  <c:v>41317</c:v>
                </c:pt>
                <c:pt idx="756">
                  <c:v>41317</c:v>
                </c:pt>
                <c:pt idx="757">
                  <c:v>41317</c:v>
                </c:pt>
                <c:pt idx="758">
                  <c:v>41317</c:v>
                </c:pt>
                <c:pt idx="759">
                  <c:v>41317</c:v>
                </c:pt>
                <c:pt idx="760">
                  <c:v>41317</c:v>
                </c:pt>
                <c:pt idx="761">
                  <c:v>41317</c:v>
                </c:pt>
                <c:pt idx="762">
                  <c:v>41317</c:v>
                </c:pt>
                <c:pt idx="763">
                  <c:v>41317</c:v>
                </c:pt>
                <c:pt idx="764">
                  <c:v>41317</c:v>
                </c:pt>
                <c:pt idx="765">
                  <c:v>41317</c:v>
                </c:pt>
                <c:pt idx="766">
                  <c:v>41317</c:v>
                </c:pt>
                <c:pt idx="767">
                  <c:v>41317</c:v>
                </c:pt>
                <c:pt idx="768">
                  <c:v>41317</c:v>
                </c:pt>
                <c:pt idx="769">
                  <c:v>41317</c:v>
                </c:pt>
                <c:pt idx="770">
                  <c:v>41317</c:v>
                </c:pt>
                <c:pt idx="771">
                  <c:v>41317</c:v>
                </c:pt>
                <c:pt idx="772">
                  <c:v>41317</c:v>
                </c:pt>
                <c:pt idx="773">
                  <c:v>41317</c:v>
                </c:pt>
                <c:pt idx="774">
                  <c:v>41317</c:v>
                </c:pt>
                <c:pt idx="775">
                  <c:v>41318</c:v>
                </c:pt>
                <c:pt idx="776">
                  <c:v>41318</c:v>
                </c:pt>
                <c:pt idx="777">
                  <c:v>41318</c:v>
                </c:pt>
                <c:pt idx="778">
                  <c:v>41318</c:v>
                </c:pt>
                <c:pt idx="779">
                  <c:v>41318</c:v>
                </c:pt>
                <c:pt idx="780">
                  <c:v>41318</c:v>
                </c:pt>
                <c:pt idx="781">
                  <c:v>41318</c:v>
                </c:pt>
                <c:pt idx="782">
                  <c:v>41318</c:v>
                </c:pt>
                <c:pt idx="783">
                  <c:v>41318</c:v>
                </c:pt>
                <c:pt idx="784">
                  <c:v>41318</c:v>
                </c:pt>
                <c:pt idx="785">
                  <c:v>41318</c:v>
                </c:pt>
                <c:pt idx="786">
                  <c:v>41318</c:v>
                </c:pt>
                <c:pt idx="787">
                  <c:v>41318</c:v>
                </c:pt>
                <c:pt idx="788">
                  <c:v>41318</c:v>
                </c:pt>
                <c:pt idx="789">
                  <c:v>41318</c:v>
                </c:pt>
                <c:pt idx="790">
                  <c:v>41318</c:v>
                </c:pt>
                <c:pt idx="791">
                  <c:v>41318</c:v>
                </c:pt>
                <c:pt idx="792">
                  <c:v>41318</c:v>
                </c:pt>
                <c:pt idx="793">
                  <c:v>41318</c:v>
                </c:pt>
                <c:pt idx="794">
                  <c:v>41319</c:v>
                </c:pt>
                <c:pt idx="795">
                  <c:v>41319</c:v>
                </c:pt>
                <c:pt idx="796">
                  <c:v>41319</c:v>
                </c:pt>
                <c:pt idx="797">
                  <c:v>41319</c:v>
                </c:pt>
                <c:pt idx="798">
                  <c:v>41319</c:v>
                </c:pt>
                <c:pt idx="799">
                  <c:v>41319</c:v>
                </c:pt>
                <c:pt idx="800">
                  <c:v>41319</c:v>
                </c:pt>
                <c:pt idx="801">
                  <c:v>41319</c:v>
                </c:pt>
                <c:pt idx="802">
                  <c:v>41319</c:v>
                </c:pt>
                <c:pt idx="803">
                  <c:v>41319</c:v>
                </c:pt>
                <c:pt idx="804">
                  <c:v>41319</c:v>
                </c:pt>
                <c:pt idx="805">
                  <c:v>41319</c:v>
                </c:pt>
                <c:pt idx="806">
                  <c:v>41319</c:v>
                </c:pt>
                <c:pt idx="807">
                  <c:v>41319</c:v>
                </c:pt>
                <c:pt idx="808">
                  <c:v>41319</c:v>
                </c:pt>
                <c:pt idx="809">
                  <c:v>41319</c:v>
                </c:pt>
                <c:pt idx="810">
                  <c:v>41319</c:v>
                </c:pt>
                <c:pt idx="811">
                  <c:v>41319</c:v>
                </c:pt>
                <c:pt idx="812">
                  <c:v>41319</c:v>
                </c:pt>
                <c:pt idx="813">
                  <c:v>41319</c:v>
                </c:pt>
                <c:pt idx="814">
                  <c:v>41320</c:v>
                </c:pt>
                <c:pt idx="815">
                  <c:v>41320</c:v>
                </c:pt>
                <c:pt idx="816">
                  <c:v>41320</c:v>
                </c:pt>
                <c:pt idx="817">
                  <c:v>41320</c:v>
                </c:pt>
                <c:pt idx="818">
                  <c:v>41320</c:v>
                </c:pt>
                <c:pt idx="819">
                  <c:v>41320</c:v>
                </c:pt>
                <c:pt idx="820">
                  <c:v>41320</c:v>
                </c:pt>
                <c:pt idx="821">
                  <c:v>41320</c:v>
                </c:pt>
                <c:pt idx="822">
                  <c:v>41320</c:v>
                </c:pt>
                <c:pt idx="823">
                  <c:v>41320</c:v>
                </c:pt>
                <c:pt idx="824">
                  <c:v>41320</c:v>
                </c:pt>
                <c:pt idx="825">
                  <c:v>41320</c:v>
                </c:pt>
                <c:pt idx="826">
                  <c:v>41320</c:v>
                </c:pt>
                <c:pt idx="827">
                  <c:v>41320</c:v>
                </c:pt>
                <c:pt idx="828">
                  <c:v>41320</c:v>
                </c:pt>
                <c:pt idx="829">
                  <c:v>41320</c:v>
                </c:pt>
                <c:pt idx="830">
                  <c:v>41320</c:v>
                </c:pt>
                <c:pt idx="831">
                  <c:v>41320</c:v>
                </c:pt>
                <c:pt idx="832">
                  <c:v>41320</c:v>
                </c:pt>
                <c:pt idx="833">
                  <c:v>41320</c:v>
                </c:pt>
                <c:pt idx="834">
                  <c:v>41321</c:v>
                </c:pt>
                <c:pt idx="835">
                  <c:v>41321</c:v>
                </c:pt>
                <c:pt idx="836">
                  <c:v>41321</c:v>
                </c:pt>
                <c:pt idx="837">
                  <c:v>41321</c:v>
                </c:pt>
                <c:pt idx="838">
                  <c:v>41321</c:v>
                </c:pt>
                <c:pt idx="839">
                  <c:v>41321</c:v>
                </c:pt>
                <c:pt idx="840">
                  <c:v>41321</c:v>
                </c:pt>
                <c:pt idx="841">
                  <c:v>41321</c:v>
                </c:pt>
                <c:pt idx="842">
                  <c:v>41321</c:v>
                </c:pt>
                <c:pt idx="843">
                  <c:v>41321</c:v>
                </c:pt>
                <c:pt idx="844">
                  <c:v>41321</c:v>
                </c:pt>
                <c:pt idx="845">
                  <c:v>41321</c:v>
                </c:pt>
                <c:pt idx="846">
                  <c:v>41321</c:v>
                </c:pt>
                <c:pt idx="847">
                  <c:v>41321</c:v>
                </c:pt>
                <c:pt idx="848">
                  <c:v>41321</c:v>
                </c:pt>
                <c:pt idx="849">
                  <c:v>41321</c:v>
                </c:pt>
                <c:pt idx="850">
                  <c:v>41321</c:v>
                </c:pt>
                <c:pt idx="851">
                  <c:v>41321</c:v>
                </c:pt>
                <c:pt idx="852">
                  <c:v>41321</c:v>
                </c:pt>
                <c:pt idx="853">
                  <c:v>41321</c:v>
                </c:pt>
                <c:pt idx="854">
                  <c:v>41322</c:v>
                </c:pt>
                <c:pt idx="855">
                  <c:v>41322</c:v>
                </c:pt>
                <c:pt idx="856">
                  <c:v>41322</c:v>
                </c:pt>
                <c:pt idx="857">
                  <c:v>41322</c:v>
                </c:pt>
                <c:pt idx="858">
                  <c:v>41322</c:v>
                </c:pt>
                <c:pt idx="859">
                  <c:v>41322</c:v>
                </c:pt>
                <c:pt idx="860">
                  <c:v>41322</c:v>
                </c:pt>
                <c:pt idx="861">
                  <c:v>41322</c:v>
                </c:pt>
                <c:pt idx="862">
                  <c:v>41322</c:v>
                </c:pt>
                <c:pt idx="863">
                  <c:v>41322</c:v>
                </c:pt>
                <c:pt idx="864">
                  <c:v>41322</c:v>
                </c:pt>
                <c:pt idx="865">
                  <c:v>41322</c:v>
                </c:pt>
                <c:pt idx="866">
                  <c:v>41322</c:v>
                </c:pt>
                <c:pt idx="867">
                  <c:v>41322</c:v>
                </c:pt>
                <c:pt idx="868">
                  <c:v>41322</c:v>
                </c:pt>
                <c:pt idx="869">
                  <c:v>41322</c:v>
                </c:pt>
                <c:pt idx="870">
                  <c:v>41322</c:v>
                </c:pt>
                <c:pt idx="871">
                  <c:v>41322</c:v>
                </c:pt>
                <c:pt idx="872">
                  <c:v>41322</c:v>
                </c:pt>
                <c:pt idx="873">
                  <c:v>41322</c:v>
                </c:pt>
                <c:pt idx="874">
                  <c:v>41323</c:v>
                </c:pt>
                <c:pt idx="875">
                  <c:v>41323</c:v>
                </c:pt>
                <c:pt idx="876">
                  <c:v>41323</c:v>
                </c:pt>
                <c:pt idx="877">
                  <c:v>41323</c:v>
                </c:pt>
                <c:pt idx="878">
                  <c:v>41323</c:v>
                </c:pt>
                <c:pt idx="879">
                  <c:v>41323</c:v>
                </c:pt>
                <c:pt idx="880">
                  <c:v>41323</c:v>
                </c:pt>
                <c:pt idx="881">
                  <c:v>41323</c:v>
                </c:pt>
                <c:pt idx="882">
                  <c:v>41323</c:v>
                </c:pt>
                <c:pt idx="883">
                  <c:v>41323</c:v>
                </c:pt>
                <c:pt idx="884">
                  <c:v>41323</c:v>
                </c:pt>
                <c:pt idx="885">
                  <c:v>41323</c:v>
                </c:pt>
                <c:pt idx="886">
                  <c:v>41323</c:v>
                </c:pt>
                <c:pt idx="887">
                  <c:v>41323</c:v>
                </c:pt>
                <c:pt idx="888">
                  <c:v>41323</c:v>
                </c:pt>
                <c:pt idx="889">
                  <c:v>41323</c:v>
                </c:pt>
                <c:pt idx="890">
                  <c:v>41323</c:v>
                </c:pt>
                <c:pt idx="891">
                  <c:v>41323</c:v>
                </c:pt>
                <c:pt idx="892">
                  <c:v>41323</c:v>
                </c:pt>
                <c:pt idx="893">
                  <c:v>41324</c:v>
                </c:pt>
                <c:pt idx="894">
                  <c:v>41324</c:v>
                </c:pt>
                <c:pt idx="895">
                  <c:v>41324</c:v>
                </c:pt>
                <c:pt idx="896">
                  <c:v>41324</c:v>
                </c:pt>
                <c:pt idx="897">
                  <c:v>41324</c:v>
                </c:pt>
                <c:pt idx="898">
                  <c:v>41324</c:v>
                </c:pt>
                <c:pt idx="899">
                  <c:v>41324</c:v>
                </c:pt>
                <c:pt idx="900">
                  <c:v>41324</c:v>
                </c:pt>
                <c:pt idx="901">
                  <c:v>41324</c:v>
                </c:pt>
                <c:pt idx="902">
                  <c:v>41324</c:v>
                </c:pt>
                <c:pt idx="903">
                  <c:v>41324</c:v>
                </c:pt>
                <c:pt idx="904">
                  <c:v>41324</c:v>
                </c:pt>
                <c:pt idx="905">
                  <c:v>41324</c:v>
                </c:pt>
                <c:pt idx="906">
                  <c:v>41324</c:v>
                </c:pt>
                <c:pt idx="907">
                  <c:v>41324</c:v>
                </c:pt>
                <c:pt idx="908">
                  <c:v>41324</c:v>
                </c:pt>
                <c:pt idx="909">
                  <c:v>41324</c:v>
                </c:pt>
                <c:pt idx="910">
                  <c:v>41324</c:v>
                </c:pt>
                <c:pt idx="911">
                  <c:v>41324</c:v>
                </c:pt>
                <c:pt idx="912">
                  <c:v>41324</c:v>
                </c:pt>
                <c:pt idx="913">
                  <c:v>41325</c:v>
                </c:pt>
                <c:pt idx="914">
                  <c:v>41325</c:v>
                </c:pt>
                <c:pt idx="915">
                  <c:v>41325</c:v>
                </c:pt>
                <c:pt idx="916">
                  <c:v>41325</c:v>
                </c:pt>
                <c:pt idx="917">
                  <c:v>41325</c:v>
                </c:pt>
                <c:pt idx="918">
                  <c:v>41325</c:v>
                </c:pt>
                <c:pt idx="919">
                  <c:v>41325</c:v>
                </c:pt>
                <c:pt idx="920">
                  <c:v>41325</c:v>
                </c:pt>
                <c:pt idx="921">
                  <c:v>41325</c:v>
                </c:pt>
                <c:pt idx="922">
                  <c:v>41325</c:v>
                </c:pt>
                <c:pt idx="923">
                  <c:v>41325</c:v>
                </c:pt>
                <c:pt idx="924">
                  <c:v>41325</c:v>
                </c:pt>
                <c:pt idx="925">
                  <c:v>41325</c:v>
                </c:pt>
                <c:pt idx="926">
                  <c:v>41325</c:v>
                </c:pt>
                <c:pt idx="927">
                  <c:v>41325</c:v>
                </c:pt>
                <c:pt idx="928">
                  <c:v>41325</c:v>
                </c:pt>
                <c:pt idx="929">
                  <c:v>41325</c:v>
                </c:pt>
                <c:pt idx="930">
                  <c:v>41325</c:v>
                </c:pt>
                <c:pt idx="931">
                  <c:v>41325</c:v>
                </c:pt>
                <c:pt idx="932">
                  <c:v>41325</c:v>
                </c:pt>
                <c:pt idx="933">
                  <c:v>41326</c:v>
                </c:pt>
                <c:pt idx="934">
                  <c:v>41326</c:v>
                </c:pt>
                <c:pt idx="935">
                  <c:v>41326</c:v>
                </c:pt>
                <c:pt idx="936">
                  <c:v>41326</c:v>
                </c:pt>
                <c:pt idx="937">
                  <c:v>41326</c:v>
                </c:pt>
                <c:pt idx="938">
                  <c:v>41326</c:v>
                </c:pt>
                <c:pt idx="939">
                  <c:v>41326</c:v>
                </c:pt>
                <c:pt idx="940">
                  <c:v>41326</c:v>
                </c:pt>
                <c:pt idx="941">
                  <c:v>41326</c:v>
                </c:pt>
                <c:pt idx="942">
                  <c:v>41326</c:v>
                </c:pt>
                <c:pt idx="943">
                  <c:v>41326</c:v>
                </c:pt>
                <c:pt idx="944">
                  <c:v>41326</c:v>
                </c:pt>
                <c:pt idx="945">
                  <c:v>41326</c:v>
                </c:pt>
                <c:pt idx="946">
                  <c:v>41326</c:v>
                </c:pt>
                <c:pt idx="947">
                  <c:v>41326</c:v>
                </c:pt>
                <c:pt idx="948">
                  <c:v>41326</c:v>
                </c:pt>
                <c:pt idx="949">
                  <c:v>41326</c:v>
                </c:pt>
                <c:pt idx="950">
                  <c:v>41326</c:v>
                </c:pt>
                <c:pt idx="951">
                  <c:v>41326</c:v>
                </c:pt>
                <c:pt idx="952">
                  <c:v>41326</c:v>
                </c:pt>
                <c:pt idx="953">
                  <c:v>41327</c:v>
                </c:pt>
                <c:pt idx="954">
                  <c:v>41327</c:v>
                </c:pt>
                <c:pt idx="955">
                  <c:v>41327</c:v>
                </c:pt>
                <c:pt idx="956">
                  <c:v>41327</c:v>
                </c:pt>
                <c:pt idx="957">
                  <c:v>41327</c:v>
                </c:pt>
                <c:pt idx="958">
                  <c:v>41327</c:v>
                </c:pt>
                <c:pt idx="959">
                  <c:v>41327</c:v>
                </c:pt>
                <c:pt idx="960">
                  <c:v>41327</c:v>
                </c:pt>
                <c:pt idx="961">
                  <c:v>41327</c:v>
                </c:pt>
                <c:pt idx="962">
                  <c:v>41327</c:v>
                </c:pt>
                <c:pt idx="963">
                  <c:v>41327</c:v>
                </c:pt>
                <c:pt idx="964">
                  <c:v>41327</c:v>
                </c:pt>
                <c:pt idx="965">
                  <c:v>41327</c:v>
                </c:pt>
                <c:pt idx="966">
                  <c:v>41327</c:v>
                </c:pt>
                <c:pt idx="967">
                  <c:v>41327</c:v>
                </c:pt>
                <c:pt idx="968">
                  <c:v>41327</c:v>
                </c:pt>
                <c:pt idx="969">
                  <c:v>41327</c:v>
                </c:pt>
                <c:pt idx="970">
                  <c:v>41327</c:v>
                </c:pt>
                <c:pt idx="971">
                  <c:v>41327</c:v>
                </c:pt>
                <c:pt idx="972">
                  <c:v>41328</c:v>
                </c:pt>
                <c:pt idx="973">
                  <c:v>41328</c:v>
                </c:pt>
                <c:pt idx="974">
                  <c:v>41328</c:v>
                </c:pt>
                <c:pt idx="975">
                  <c:v>41328</c:v>
                </c:pt>
                <c:pt idx="976">
                  <c:v>41328</c:v>
                </c:pt>
                <c:pt idx="977">
                  <c:v>41328</c:v>
                </c:pt>
                <c:pt idx="978">
                  <c:v>41328</c:v>
                </c:pt>
                <c:pt idx="979">
                  <c:v>41328</c:v>
                </c:pt>
                <c:pt idx="980">
                  <c:v>41328</c:v>
                </c:pt>
                <c:pt idx="981">
                  <c:v>41328</c:v>
                </c:pt>
                <c:pt idx="982">
                  <c:v>41328</c:v>
                </c:pt>
                <c:pt idx="983">
                  <c:v>41328</c:v>
                </c:pt>
                <c:pt idx="984">
                  <c:v>41328</c:v>
                </c:pt>
                <c:pt idx="985">
                  <c:v>41328</c:v>
                </c:pt>
                <c:pt idx="986">
                  <c:v>41328</c:v>
                </c:pt>
                <c:pt idx="987">
                  <c:v>41328</c:v>
                </c:pt>
                <c:pt idx="988">
                  <c:v>41328</c:v>
                </c:pt>
                <c:pt idx="989">
                  <c:v>41328</c:v>
                </c:pt>
                <c:pt idx="990">
                  <c:v>41328</c:v>
                </c:pt>
                <c:pt idx="991">
                  <c:v>41328</c:v>
                </c:pt>
                <c:pt idx="992">
                  <c:v>41329</c:v>
                </c:pt>
                <c:pt idx="993">
                  <c:v>41329</c:v>
                </c:pt>
                <c:pt idx="994">
                  <c:v>41329</c:v>
                </c:pt>
                <c:pt idx="995">
                  <c:v>41329</c:v>
                </c:pt>
                <c:pt idx="996">
                  <c:v>41329</c:v>
                </c:pt>
                <c:pt idx="997">
                  <c:v>41329</c:v>
                </c:pt>
                <c:pt idx="998">
                  <c:v>41329</c:v>
                </c:pt>
                <c:pt idx="999">
                  <c:v>41329</c:v>
                </c:pt>
                <c:pt idx="1000">
                  <c:v>41329</c:v>
                </c:pt>
                <c:pt idx="1001">
                  <c:v>41329</c:v>
                </c:pt>
                <c:pt idx="1002">
                  <c:v>41329</c:v>
                </c:pt>
                <c:pt idx="1003">
                  <c:v>41329</c:v>
                </c:pt>
                <c:pt idx="1004">
                  <c:v>41329</c:v>
                </c:pt>
                <c:pt idx="1005">
                  <c:v>41329</c:v>
                </c:pt>
                <c:pt idx="1006">
                  <c:v>41329</c:v>
                </c:pt>
                <c:pt idx="1007">
                  <c:v>41329</c:v>
                </c:pt>
                <c:pt idx="1008">
                  <c:v>41329</c:v>
                </c:pt>
                <c:pt idx="1009">
                  <c:v>41329</c:v>
                </c:pt>
                <c:pt idx="1010">
                  <c:v>41329</c:v>
                </c:pt>
                <c:pt idx="1011">
                  <c:v>41329</c:v>
                </c:pt>
                <c:pt idx="1012">
                  <c:v>41330</c:v>
                </c:pt>
                <c:pt idx="1013">
                  <c:v>41330</c:v>
                </c:pt>
                <c:pt idx="1014">
                  <c:v>41330</c:v>
                </c:pt>
                <c:pt idx="1015">
                  <c:v>41330</c:v>
                </c:pt>
                <c:pt idx="1016">
                  <c:v>41330</c:v>
                </c:pt>
                <c:pt idx="1017">
                  <c:v>41330</c:v>
                </c:pt>
                <c:pt idx="1018">
                  <c:v>41330</c:v>
                </c:pt>
                <c:pt idx="1019">
                  <c:v>41330</c:v>
                </c:pt>
                <c:pt idx="1020">
                  <c:v>41330</c:v>
                </c:pt>
                <c:pt idx="1021">
                  <c:v>41330</c:v>
                </c:pt>
                <c:pt idx="1022">
                  <c:v>41330</c:v>
                </c:pt>
                <c:pt idx="1023">
                  <c:v>41330</c:v>
                </c:pt>
                <c:pt idx="1024">
                  <c:v>41330</c:v>
                </c:pt>
                <c:pt idx="1025">
                  <c:v>41330</c:v>
                </c:pt>
                <c:pt idx="1026">
                  <c:v>41330</c:v>
                </c:pt>
                <c:pt idx="1027">
                  <c:v>41330</c:v>
                </c:pt>
                <c:pt idx="1028">
                  <c:v>41330</c:v>
                </c:pt>
                <c:pt idx="1029">
                  <c:v>41330</c:v>
                </c:pt>
                <c:pt idx="1030">
                  <c:v>41330</c:v>
                </c:pt>
                <c:pt idx="1031">
                  <c:v>41330</c:v>
                </c:pt>
                <c:pt idx="1032">
                  <c:v>41331</c:v>
                </c:pt>
                <c:pt idx="1033">
                  <c:v>41331</c:v>
                </c:pt>
                <c:pt idx="1034">
                  <c:v>41331</c:v>
                </c:pt>
                <c:pt idx="1035">
                  <c:v>41331</c:v>
                </c:pt>
                <c:pt idx="1036">
                  <c:v>41331</c:v>
                </c:pt>
                <c:pt idx="1037">
                  <c:v>41331</c:v>
                </c:pt>
                <c:pt idx="1038">
                  <c:v>41331</c:v>
                </c:pt>
                <c:pt idx="1039">
                  <c:v>41331</c:v>
                </c:pt>
                <c:pt idx="1040">
                  <c:v>41331</c:v>
                </c:pt>
                <c:pt idx="1041">
                  <c:v>41331</c:v>
                </c:pt>
                <c:pt idx="1042">
                  <c:v>41331</c:v>
                </c:pt>
                <c:pt idx="1043">
                  <c:v>41331</c:v>
                </c:pt>
                <c:pt idx="1044">
                  <c:v>41331</c:v>
                </c:pt>
                <c:pt idx="1045">
                  <c:v>41331</c:v>
                </c:pt>
                <c:pt idx="1046">
                  <c:v>41331</c:v>
                </c:pt>
                <c:pt idx="1047">
                  <c:v>41331</c:v>
                </c:pt>
                <c:pt idx="1048">
                  <c:v>41331</c:v>
                </c:pt>
                <c:pt idx="1049">
                  <c:v>41331</c:v>
                </c:pt>
                <c:pt idx="1050">
                  <c:v>41331</c:v>
                </c:pt>
                <c:pt idx="1051">
                  <c:v>41331</c:v>
                </c:pt>
                <c:pt idx="1052">
                  <c:v>41332</c:v>
                </c:pt>
                <c:pt idx="1053">
                  <c:v>41332</c:v>
                </c:pt>
                <c:pt idx="1054">
                  <c:v>41332</c:v>
                </c:pt>
                <c:pt idx="1055">
                  <c:v>41332</c:v>
                </c:pt>
                <c:pt idx="1056">
                  <c:v>41332</c:v>
                </c:pt>
                <c:pt idx="1057">
                  <c:v>41332</c:v>
                </c:pt>
                <c:pt idx="1058">
                  <c:v>41332</c:v>
                </c:pt>
                <c:pt idx="1059">
                  <c:v>41332</c:v>
                </c:pt>
                <c:pt idx="1060">
                  <c:v>41332</c:v>
                </c:pt>
                <c:pt idx="1061">
                  <c:v>41332</c:v>
                </c:pt>
                <c:pt idx="1062">
                  <c:v>41332</c:v>
                </c:pt>
                <c:pt idx="1063">
                  <c:v>41332</c:v>
                </c:pt>
                <c:pt idx="1064">
                  <c:v>41332</c:v>
                </c:pt>
                <c:pt idx="1065">
                  <c:v>41332</c:v>
                </c:pt>
                <c:pt idx="1066">
                  <c:v>41332</c:v>
                </c:pt>
                <c:pt idx="1067">
                  <c:v>41332</c:v>
                </c:pt>
                <c:pt idx="1068">
                  <c:v>41332</c:v>
                </c:pt>
                <c:pt idx="1069">
                  <c:v>41332</c:v>
                </c:pt>
                <c:pt idx="1070">
                  <c:v>41332</c:v>
                </c:pt>
                <c:pt idx="1071">
                  <c:v>41333</c:v>
                </c:pt>
                <c:pt idx="1072">
                  <c:v>41333</c:v>
                </c:pt>
                <c:pt idx="1073">
                  <c:v>41333</c:v>
                </c:pt>
                <c:pt idx="1074">
                  <c:v>41333</c:v>
                </c:pt>
                <c:pt idx="1075">
                  <c:v>41333</c:v>
                </c:pt>
                <c:pt idx="1076">
                  <c:v>41333</c:v>
                </c:pt>
                <c:pt idx="1077">
                  <c:v>41333</c:v>
                </c:pt>
                <c:pt idx="1078">
                  <c:v>41333</c:v>
                </c:pt>
                <c:pt idx="1079">
                  <c:v>41333</c:v>
                </c:pt>
                <c:pt idx="1080">
                  <c:v>41333</c:v>
                </c:pt>
                <c:pt idx="1081">
                  <c:v>41333</c:v>
                </c:pt>
                <c:pt idx="1082">
                  <c:v>41333</c:v>
                </c:pt>
                <c:pt idx="1083">
                  <c:v>41333</c:v>
                </c:pt>
                <c:pt idx="1084">
                  <c:v>41333</c:v>
                </c:pt>
                <c:pt idx="1085">
                  <c:v>41333</c:v>
                </c:pt>
                <c:pt idx="1086">
                  <c:v>41333</c:v>
                </c:pt>
                <c:pt idx="1087">
                  <c:v>41333</c:v>
                </c:pt>
                <c:pt idx="1088">
                  <c:v>41333</c:v>
                </c:pt>
                <c:pt idx="1089">
                  <c:v>41333</c:v>
                </c:pt>
                <c:pt idx="1090">
                  <c:v>41333</c:v>
                </c:pt>
                <c:pt idx="1091">
                  <c:v>41334</c:v>
                </c:pt>
                <c:pt idx="1092">
                  <c:v>41334</c:v>
                </c:pt>
                <c:pt idx="1093">
                  <c:v>41334</c:v>
                </c:pt>
                <c:pt idx="1094">
                  <c:v>41334</c:v>
                </c:pt>
                <c:pt idx="1095">
                  <c:v>41334</c:v>
                </c:pt>
                <c:pt idx="1096">
                  <c:v>41334</c:v>
                </c:pt>
                <c:pt idx="1097">
                  <c:v>41334</c:v>
                </c:pt>
                <c:pt idx="1098">
                  <c:v>41334</c:v>
                </c:pt>
                <c:pt idx="1099">
                  <c:v>41334</c:v>
                </c:pt>
                <c:pt idx="1100">
                  <c:v>41334</c:v>
                </c:pt>
                <c:pt idx="1101">
                  <c:v>41334</c:v>
                </c:pt>
                <c:pt idx="1102">
                  <c:v>41334</c:v>
                </c:pt>
                <c:pt idx="1103">
                  <c:v>41334</c:v>
                </c:pt>
                <c:pt idx="1104">
                  <c:v>41334</c:v>
                </c:pt>
                <c:pt idx="1105">
                  <c:v>41334</c:v>
                </c:pt>
                <c:pt idx="1106">
                  <c:v>41334</c:v>
                </c:pt>
                <c:pt idx="1107">
                  <c:v>41334</c:v>
                </c:pt>
                <c:pt idx="1108">
                  <c:v>41334</c:v>
                </c:pt>
                <c:pt idx="1109">
                  <c:v>41334</c:v>
                </c:pt>
                <c:pt idx="1110">
                  <c:v>41334</c:v>
                </c:pt>
                <c:pt idx="1111">
                  <c:v>41335</c:v>
                </c:pt>
                <c:pt idx="1112">
                  <c:v>41335</c:v>
                </c:pt>
                <c:pt idx="1113">
                  <c:v>41335</c:v>
                </c:pt>
                <c:pt idx="1114">
                  <c:v>41335</c:v>
                </c:pt>
                <c:pt idx="1115">
                  <c:v>41335</c:v>
                </c:pt>
                <c:pt idx="1116">
                  <c:v>41335</c:v>
                </c:pt>
                <c:pt idx="1117">
                  <c:v>41335</c:v>
                </c:pt>
                <c:pt idx="1118">
                  <c:v>41335</c:v>
                </c:pt>
                <c:pt idx="1119">
                  <c:v>41335</c:v>
                </c:pt>
                <c:pt idx="1120">
                  <c:v>41335</c:v>
                </c:pt>
                <c:pt idx="1121">
                  <c:v>41335</c:v>
                </c:pt>
                <c:pt idx="1122">
                  <c:v>41335</c:v>
                </c:pt>
                <c:pt idx="1123">
                  <c:v>41335</c:v>
                </c:pt>
                <c:pt idx="1124">
                  <c:v>41335</c:v>
                </c:pt>
                <c:pt idx="1125">
                  <c:v>41335</c:v>
                </c:pt>
                <c:pt idx="1126">
                  <c:v>41335</c:v>
                </c:pt>
                <c:pt idx="1127">
                  <c:v>41335</c:v>
                </c:pt>
                <c:pt idx="1128">
                  <c:v>41335</c:v>
                </c:pt>
                <c:pt idx="1129">
                  <c:v>41335</c:v>
                </c:pt>
                <c:pt idx="1130">
                  <c:v>41335</c:v>
                </c:pt>
                <c:pt idx="1131">
                  <c:v>41336</c:v>
                </c:pt>
                <c:pt idx="1132">
                  <c:v>41336</c:v>
                </c:pt>
                <c:pt idx="1133">
                  <c:v>41336</c:v>
                </c:pt>
                <c:pt idx="1134">
                  <c:v>41336</c:v>
                </c:pt>
                <c:pt idx="1135">
                  <c:v>41336</c:v>
                </c:pt>
                <c:pt idx="1136">
                  <c:v>41336</c:v>
                </c:pt>
                <c:pt idx="1137">
                  <c:v>41336</c:v>
                </c:pt>
                <c:pt idx="1138">
                  <c:v>41336</c:v>
                </c:pt>
                <c:pt idx="1139">
                  <c:v>41336</c:v>
                </c:pt>
                <c:pt idx="1140">
                  <c:v>41336</c:v>
                </c:pt>
                <c:pt idx="1141">
                  <c:v>41336</c:v>
                </c:pt>
                <c:pt idx="1142">
                  <c:v>41336</c:v>
                </c:pt>
                <c:pt idx="1143">
                  <c:v>41336</c:v>
                </c:pt>
                <c:pt idx="1144">
                  <c:v>41336</c:v>
                </c:pt>
                <c:pt idx="1145">
                  <c:v>41336</c:v>
                </c:pt>
                <c:pt idx="1146">
                  <c:v>41336</c:v>
                </c:pt>
                <c:pt idx="1147">
                  <c:v>41336</c:v>
                </c:pt>
                <c:pt idx="1148">
                  <c:v>41336</c:v>
                </c:pt>
                <c:pt idx="1149">
                  <c:v>41336</c:v>
                </c:pt>
                <c:pt idx="1150">
                  <c:v>41337</c:v>
                </c:pt>
                <c:pt idx="1151">
                  <c:v>41337</c:v>
                </c:pt>
                <c:pt idx="1152">
                  <c:v>41337</c:v>
                </c:pt>
                <c:pt idx="1153">
                  <c:v>41337</c:v>
                </c:pt>
                <c:pt idx="1154">
                  <c:v>41337</c:v>
                </c:pt>
                <c:pt idx="1155">
                  <c:v>41337</c:v>
                </c:pt>
                <c:pt idx="1156">
                  <c:v>41337</c:v>
                </c:pt>
                <c:pt idx="1157">
                  <c:v>41337</c:v>
                </c:pt>
                <c:pt idx="1158">
                  <c:v>41337</c:v>
                </c:pt>
                <c:pt idx="1159">
                  <c:v>41337</c:v>
                </c:pt>
                <c:pt idx="1160">
                  <c:v>41337</c:v>
                </c:pt>
                <c:pt idx="1161">
                  <c:v>41337</c:v>
                </c:pt>
                <c:pt idx="1162">
                  <c:v>41337</c:v>
                </c:pt>
                <c:pt idx="1163">
                  <c:v>41337</c:v>
                </c:pt>
                <c:pt idx="1164">
                  <c:v>41337</c:v>
                </c:pt>
                <c:pt idx="1165">
                  <c:v>41337</c:v>
                </c:pt>
                <c:pt idx="1166">
                  <c:v>41337</c:v>
                </c:pt>
                <c:pt idx="1167">
                  <c:v>41337</c:v>
                </c:pt>
                <c:pt idx="1168">
                  <c:v>41337</c:v>
                </c:pt>
                <c:pt idx="1169">
                  <c:v>41337</c:v>
                </c:pt>
                <c:pt idx="1170">
                  <c:v>41338</c:v>
                </c:pt>
                <c:pt idx="1171">
                  <c:v>41338</c:v>
                </c:pt>
                <c:pt idx="1172">
                  <c:v>41338</c:v>
                </c:pt>
                <c:pt idx="1173">
                  <c:v>41338</c:v>
                </c:pt>
                <c:pt idx="1174">
                  <c:v>41338</c:v>
                </c:pt>
                <c:pt idx="1175">
                  <c:v>41338</c:v>
                </c:pt>
                <c:pt idx="1176">
                  <c:v>41338</c:v>
                </c:pt>
                <c:pt idx="1177">
                  <c:v>41338</c:v>
                </c:pt>
                <c:pt idx="1178">
                  <c:v>41338</c:v>
                </c:pt>
                <c:pt idx="1179">
                  <c:v>41338</c:v>
                </c:pt>
                <c:pt idx="1180">
                  <c:v>41338</c:v>
                </c:pt>
                <c:pt idx="1181">
                  <c:v>41338</c:v>
                </c:pt>
                <c:pt idx="1182">
                  <c:v>41338</c:v>
                </c:pt>
                <c:pt idx="1183">
                  <c:v>41338</c:v>
                </c:pt>
                <c:pt idx="1184">
                  <c:v>41338</c:v>
                </c:pt>
                <c:pt idx="1185">
                  <c:v>41338</c:v>
                </c:pt>
                <c:pt idx="1186">
                  <c:v>41338</c:v>
                </c:pt>
                <c:pt idx="1187">
                  <c:v>41338</c:v>
                </c:pt>
                <c:pt idx="1188">
                  <c:v>41338</c:v>
                </c:pt>
                <c:pt idx="1189">
                  <c:v>41338</c:v>
                </c:pt>
                <c:pt idx="1190">
                  <c:v>41339</c:v>
                </c:pt>
                <c:pt idx="1191">
                  <c:v>41339</c:v>
                </c:pt>
                <c:pt idx="1192">
                  <c:v>41339</c:v>
                </c:pt>
                <c:pt idx="1193">
                  <c:v>41339</c:v>
                </c:pt>
                <c:pt idx="1194">
                  <c:v>41339</c:v>
                </c:pt>
                <c:pt idx="1195">
                  <c:v>41339</c:v>
                </c:pt>
                <c:pt idx="1196">
                  <c:v>41339</c:v>
                </c:pt>
                <c:pt idx="1197">
                  <c:v>41339</c:v>
                </c:pt>
                <c:pt idx="1198">
                  <c:v>41339</c:v>
                </c:pt>
                <c:pt idx="1199">
                  <c:v>41339</c:v>
                </c:pt>
                <c:pt idx="1200">
                  <c:v>41339</c:v>
                </c:pt>
                <c:pt idx="1201">
                  <c:v>41339</c:v>
                </c:pt>
                <c:pt idx="1202">
                  <c:v>41339</c:v>
                </c:pt>
                <c:pt idx="1203">
                  <c:v>41339</c:v>
                </c:pt>
                <c:pt idx="1204">
                  <c:v>41339</c:v>
                </c:pt>
                <c:pt idx="1205">
                  <c:v>41339</c:v>
                </c:pt>
                <c:pt idx="1206">
                  <c:v>41339</c:v>
                </c:pt>
                <c:pt idx="1207">
                  <c:v>41339</c:v>
                </c:pt>
                <c:pt idx="1208">
                  <c:v>41339</c:v>
                </c:pt>
                <c:pt idx="1209">
                  <c:v>41339</c:v>
                </c:pt>
                <c:pt idx="1210">
                  <c:v>41340</c:v>
                </c:pt>
                <c:pt idx="1211">
                  <c:v>41340</c:v>
                </c:pt>
                <c:pt idx="1212">
                  <c:v>41340</c:v>
                </c:pt>
                <c:pt idx="1213">
                  <c:v>41340</c:v>
                </c:pt>
                <c:pt idx="1214">
                  <c:v>41340</c:v>
                </c:pt>
                <c:pt idx="1215">
                  <c:v>41340</c:v>
                </c:pt>
                <c:pt idx="1216">
                  <c:v>41340</c:v>
                </c:pt>
                <c:pt idx="1217">
                  <c:v>41340</c:v>
                </c:pt>
                <c:pt idx="1218">
                  <c:v>41340</c:v>
                </c:pt>
                <c:pt idx="1219">
                  <c:v>41340</c:v>
                </c:pt>
                <c:pt idx="1220">
                  <c:v>41340</c:v>
                </c:pt>
                <c:pt idx="1221">
                  <c:v>41340</c:v>
                </c:pt>
                <c:pt idx="1222">
                  <c:v>41340</c:v>
                </c:pt>
                <c:pt idx="1223">
                  <c:v>41340</c:v>
                </c:pt>
                <c:pt idx="1224">
                  <c:v>41340</c:v>
                </c:pt>
                <c:pt idx="1225">
                  <c:v>41340</c:v>
                </c:pt>
                <c:pt idx="1226">
                  <c:v>41340</c:v>
                </c:pt>
                <c:pt idx="1227">
                  <c:v>41340</c:v>
                </c:pt>
                <c:pt idx="1228">
                  <c:v>41340</c:v>
                </c:pt>
                <c:pt idx="1229">
                  <c:v>41340</c:v>
                </c:pt>
                <c:pt idx="1230">
                  <c:v>41341</c:v>
                </c:pt>
                <c:pt idx="1231">
                  <c:v>41341</c:v>
                </c:pt>
                <c:pt idx="1232">
                  <c:v>41341</c:v>
                </c:pt>
                <c:pt idx="1233">
                  <c:v>41341</c:v>
                </c:pt>
                <c:pt idx="1234">
                  <c:v>41341</c:v>
                </c:pt>
                <c:pt idx="1235">
                  <c:v>41341</c:v>
                </c:pt>
                <c:pt idx="1236">
                  <c:v>41341</c:v>
                </c:pt>
                <c:pt idx="1237">
                  <c:v>41341</c:v>
                </c:pt>
                <c:pt idx="1238">
                  <c:v>41341</c:v>
                </c:pt>
                <c:pt idx="1239">
                  <c:v>41341</c:v>
                </c:pt>
                <c:pt idx="1240">
                  <c:v>41341</c:v>
                </c:pt>
                <c:pt idx="1241">
                  <c:v>41341</c:v>
                </c:pt>
                <c:pt idx="1242">
                  <c:v>41341</c:v>
                </c:pt>
                <c:pt idx="1243">
                  <c:v>41341</c:v>
                </c:pt>
                <c:pt idx="1244">
                  <c:v>41341</c:v>
                </c:pt>
                <c:pt idx="1245">
                  <c:v>41341</c:v>
                </c:pt>
                <c:pt idx="1246">
                  <c:v>41341</c:v>
                </c:pt>
                <c:pt idx="1247">
                  <c:v>41341</c:v>
                </c:pt>
                <c:pt idx="1248">
                  <c:v>41341</c:v>
                </c:pt>
                <c:pt idx="1249">
                  <c:v>41342</c:v>
                </c:pt>
                <c:pt idx="1250">
                  <c:v>41342</c:v>
                </c:pt>
                <c:pt idx="1251">
                  <c:v>41342</c:v>
                </c:pt>
                <c:pt idx="1252">
                  <c:v>41342</c:v>
                </c:pt>
                <c:pt idx="1253">
                  <c:v>41342</c:v>
                </c:pt>
                <c:pt idx="1254">
                  <c:v>41342</c:v>
                </c:pt>
                <c:pt idx="1255">
                  <c:v>41342</c:v>
                </c:pt>
                <c:pt idx="1256">
                  <c:v>41342</c:v>
                </c:pt>
                <c:pt idx="1257">
                  <c:v>41342</c:v>
                </c:pt>
                <c:pt idx="1258">
                  <c:v>41342</c:v>
                </c:pt>
                <c:pt idx="1259">
                  <c:v>41342</c:v>
                </c:pt>
                <c:pt idx="1260">
                  <c:v>41342</c:v>
                </c:pt>
                <c:pt idx="1261">
                  <c:v>41342</c:v>
                </c:pt>
                <c:pt idx="1262">
                  <c:v>41342</c:v>
                </c:pt>
                <c:pt idx="1263">
                  <c:v>41342</c:v>
                </c:pt>
                <c:pt idx="1264">
                  <c:v>41342</c:v>
                </c:pt>
                <c:pt idx="1265">
                  <c:v>41342</c:v>
                </c:pt>
                <c:pt idx="1266">
                  <c:v>41342</c:v>
                </c:pt>
                <c:pt idx="1267">
                  <c:v>41342</c:v>
                </c:pt>
                <c:pt idx="1268">
                  <c:v>41342</c:v>
                </c:pt>
                <c:pt idx="1269">
                  <c:v>41343</c:v>
                </c:pt>
                <c:pt idx="1270">
                  <c:v>41343</c:v>
                </c:pt>
                <c:pt idx="1271">
                  <c:v>41343</c:v>
                </c:pt>
                <c:pt idx="1272">
                  <c:v>41343</c:v>
                </c:pt>
                <c:pt idx="1273">
                  <c:v>41343</c:v>
                </c:pt>
                <c:pt idx="1274">
                  <c:v>41343</c:v>
                </c:pt>
                <c:pt idx="1275">
                  <c:v>41343</c:v>
                </c:pt>
                <c:pt idx="1276">
                  <c:v>41343</c:v>
                </c:pt>
                <c:pt idx="1277">
                  <c:v>41343</c:v>
                </c:pt>
                <c:pt idx="1278">
                  <c:v>41343</c:v>
                </c:pt>
                <c:pt idx="1279">
                  <c:v>41343</c:v>
                </c:pt>
                <c:pt idx="1280">
                  <c:v>41343</c:v>
                </c:pt>
                <c:pt idx="1281">
                  <c:v>41343</c:v>
                </c:pt>
                <c:pt idx="1282">
                  <c:v>41343</c:v>
                </c:pt>
                <c:pt idx="1283">
                  <c:v>41343</c:v>
                </c:pt>
                <c:pt idx="1284">
                  <c:v>41343</c:v>
                </c:pt>
                <c:pt idx="1285">
                  <c:v>41343</c:v>
                </c:pt>
                <c:pt idx="1286">
                  <c:v>41343</c:v>
                </c:pt>
                <c:pt idx="1287">
                  <c:v>41343</c:v>
                </c:pt>
                <c:pt idx="1288">
                  <c:v>41343</c:v>
                </c:pt>
                <c:pt idx="1289">
                  <c:v>41344</c:v>
                </c:pt>
                <c:pt idx="1290">
                  <c:v>41344</c:v>
                </c:pt>
                <c:pt idx="1291">
                  <c:v>41344</c:v>
                </c:pt>
                <c:pt idx="1292">
                  <c:v>41344</c:v>
                </c:pt>
                <c:pt idx="1293">
                  <c:v>41344</c:v>
                </c:pt>
                <c:pt idx="1294">
                  <c:v>41344</c:v>
                </c:pt>
                <c:pt idx="1295">
                  <c:v>41344</c:v>
                </c:pt>
                <c:pt idx="1296">
                  <c:v>41344</c:v>
                </c:pt>
                <c:pt idx="1297">
                  <c:v>41344</c:v>
                </c:pt>
                <c:pt idx="1298">
                  <c:v>41344</c:v>
                </c:pt>
                <c:pt idx="1299">
                  <c:v>41344</c:v>
                </c:pt>
                <c:pt idx="1300">
                  <c:v>41344</c:v>
                </c:pt>
                <c:pt idx="1301">
                  <c:v>41344</c:v>
                </c:pt>
                <c:pt idx="1302">
                  <c:v>41344</c:v>
                </c:pt>
                <c:pt idx="1303">
                  <c:v>41344</c:v>
                </c:pt>
                <c:pt idx="1304">
                  <c:v>41344</c:v>
                </c:pt>
                <c:pt idx="1305">
                  <c:v>41344</c:v>
                </c:pt>
                <c:pt idx="1306">
                  <c:v>41344</c:v>
                </c:pt>
                <c:pt idx="1307">
                  <c:v>41344</c:v>
                </c:pt>
                <c:pt idx="1308">
                  <c:v>41344</c:v>
                </c:pt>
                <c:pt idx="1309">
                  <c:v>41345</c:v>
                </c:pt>
                <c:pt idx="1310">
                  <c:v>41345</c:v>
                </c:pt>
                <c:pt idx="1311">
                  <c:v>41345</c:v>
                </c:pt>
                <c:pt idx="1312">
                  <c:v>41345</c:v>
                </c:pt>
                <c:pt idx="1313">
                  <c:v>41345</c:v>
                </c:pt>
                <c:pt idx="1314">
                  <c:v>41345</c:v>
                </c:pt>
                <c:pt idx="1315">
                  <c:v>41345</c:v>
                </c:pt>
                <c:pt idx="1316">
                  <c:v>41345</c:v>
                </c:pt>
                <c:pt idx="1317">
                  <c:v>41345</c:v>
                </c:pt>
                <c:pt idx="1318">
                  <c:v>41345</c:v>
                </c:pt>
                <c:pt idx="1319">
                  <c:v>41345</c:v>
                </c:pt>
                <c:pt idx="1320">
                  <c:v>41345</c:v>
                </c:pt>
                <c:pt idx="1321">
                  <c:v>41345</c:v>
                </c:pt>
                <c:pt idx="1322">
                  <c:v>41345</c:v>
                </c:pt>
                <c:pt idx="1323">
                  <c:v>41345</c:v>
                </c:pt>
                <c:pt idx="1324">
                  <c:v>41345</c:v>
                </c:pt>
                <c:pt idx="1325">
                  <c:v>41345</c:v>
                </c:pt>
                <c:pt idx="1326">
                  <c:v>41345</c:v>
                </c:pt>
                <c:pt idx="1327">
                  <c:v>41345</c:v>
                </c:pt>
                <c:pt idx="1328">
                  <c:v>41345</c:v>
                </c:pt>
                <c:pt idx="1329">
                  <c:v>41346</c:v>
                </c:pt>
                <c:pt idx="1330">
                  <c:v>41346</c:v>
                </c:pt>
                <c:pt idx="1331">
                  <c:v>41346</c:v>
                </c:pt>
                <c:pt idx="1332">
                  <c:v>41346</c:v>
                </c:pt>
                <c:pt idx="1333">
                  <c:v>41346</c:v>
                </c:pt>
                <c:pt idx="1334">
                  <c:v>41346</c:v>
                </c:pt>
                <c:pt idx="1335">
                  <c:v>41346</c:v>
                </c:pt>
                <c:pt idx="1336">
                  <c:v>41346</c:v>
                </c:pt>
                <c:pt idx="1337">
                  <c:v>41346</c:v>
                </c:pt>
                <c:pt idx="1338">
                  <c:v>41346</c:v>
                </c:pt>
                <c:pt idx="1339">
                  <c:v>41346</c:v>
                </c:pt>
                <c:pt idx="1340">
                  <c:v>41346</c:v>
                </c:pt>
                <c:pt idx="1341">
                  <c:v>41346</c:v>
                </c:pt>
                <c:pt idx="1342">
                  <c:v>41346</c:v>
                </c:pt>
                <c:pt idx="1343">
                  <c:v>41346</c:v>
                </c:pt>
                <c:pt idx="1344">
                  <c:v>41346</c:v>
                </c:pt>
                <c:pt idx="1345">
                  <c:v>41346</c:v>
                </c:pt>
                <c:pt idx="1346">
                  <c:v>41346</c:v>
                </c:pt>
                <c:pt idx="1347">
                  <c:v>41346</c:v>
                </c:pt>
                <c:pt idx="1348">
                  <c:v>41346</c:v>
                </c:pt>
                <c:pt idx="1349">
                  <c:v>41347</c:v>
                </c:pt>
                <c:pt idx="1350">
                  <c:v>41347</c:v>
                </c:pt>
                <c:pt idx="1351">
                  <c:v>41347</c:v>
                </c:pt>
                <c:pt idx="1352">
                  <c:v>41347</c:v>
                </c:pt>
                <c:pt idx="1353">
                  <c:v>41347</c:v>
                </c:pt>
                <c:pt idx="1354">
                  <c:v>41347</c:v>
                </c:pt>
                <c:pt idx="1355">
                  <c:v>41347</c:v>
                </c:pt>
                <c:pt idx="1356">
                  <c:v>41347</c:v>
                </c:pt>
                <c:pt idx="1357">
                  <c:v>41347</c:v>
                </c:pt>
                <c:pt idx="1358">
                  <c:v>41347</c:v>
                </c:pt>
                <c:pt idx="1359">
                  <c:v>41347</c:v>
                </c:pt>
                <c:pt idx="1360">
                  <c:v>41347</c:v>
                </c:pt>
                <c:pt idx="1361">
                  <c:v>41347</c:v>
                </c:pt>
                <c:pt idx="1362">
                  <c:v>41347</c:v>
                </c:pt>
                <c:pt idx="1363">
                  <c:v>41347</c:v>
                </c:pt>
                <c:pt idx="1364">
                  <c:v>41347</c:v>
                </c:pt>
                <c:pt idx="1365">
                  <c:v>41347</c:v>
                </c:pt>
                <c:pt idx="1366">
                  <c:v>41347</c:v>
                </c:pt>
                <c:pt idx="1367">
                  <c:v>41347</c:v>
                </c:pt>
                <c:pt idx="1368">
                  <c:v>41347</c:v>
                </c:pt>
                <c:pt idx="1369">
                  <c:v>41348</c:v>
                </c:pt>
                <c:pt idx="1370">
                  <c:v>41348</c:v>
                </c:pt>
                <c:pt idx="1371">
                  <c:v>41348</c:v>
                </c:pt>
                <c:pt idx="1372">
                  <c:v>41348</c:v>
                </c:pt>
                <c:pt idx="1373">
                  <c:v>41348</c:v>
                </c:pt>
                <c:pt idx="1374">
                  <c:v>41348</c:v>
                </c:pt>
                <c:pt idx="1375">
                  <c:v>41348</c:v>
                </c:pt>
                <c:pt idx="1376">
                  <c:v>41348</c:v>
                </c:pt>
                <c:pt idx="1377">
                  <c:v>41348</c:v>
                </c:pt>
                <c:pt idx="1378">
                  <c:v>41348</c:v>
                </c:pt>
                <c:pt idx="1379">
                  <c:v>41348</c:v>
                </c:pt>
                <c:pt idx="1380">
                  <c:v>41348</c:v>
                </c:pt>
                <c:pt idx="1381">
                  <c:v>41348</c:v>
                </c:pt>
                <c:pt idx="1382">
                  <c:v>41348</c:v>
                </c:pt>
                <c:pt idx="1383">
                  <c:v>41348</c:v>
                </c:pt>
                <c:pt idx="1384">
                  <c:v>41348</c:v>
                </c:pt>
                <c:pt idx="1385">
                  <c:v>41348</c:v>
                </c:pt>
                <c:pt idx="1386">
                  <c:v>41348</c:v>
                </c:pt>
                <c:pt idx="1387">
                  <c:v>41348</c:v>
                </c:pt>
                <c:pt idx="1388">
                  <c:v>41348</c:v>
                </c:pt>
                <c:pt idx="1389">
                  <c:v>41349</c:v>
                </c:pt>
                <c:pt idx="1390">
                  <c:v>41349</c:v>
                </c:pt>
                <c:pt idx="1391">
                  <c:v>41349</c:v>
                </c:pt>
                <c:pt idx="1392">
                  <c:v>41349</c:v>
                </c:pt>
                <c:pt idx="1393">
                  <c:v>41349</c:v>
                </c:pt>
                <c:pt idx="1394">
                  <c:v>41349</c:v>
                </c:pt>
                <c:pt idx="1395">
                  <c:v>41349</c:v>
                </c:pt>
                <c:pt idx="1396">
                  <c:v>41349</c:v>
                </c:pt>
                <c:pt idx="1397">
                  <c:v>41349</c:v>
                </c:pt>
                <c:pt idx="1398">
                  <c:v>41349</c:v>
                </c:pt>
                <c:pt idx="1399">
                  <c:v>41349</c:v>
                </c:pt>
                <c:pt idx="1400">
                  <c:v>41349</c:v>
                </c:pt>
                <c:pt idx="1401">
                  <c:v>41349</c:v>
                </c:pt>
                <c:pt idx="1402">
                  <c:v>41349</c:v>
                </c:pt>
                <c:pt idx="1403">
                  <c:v>41349</c:v>
                </c:pt>
                <c:pt idx="1404">
                  <c:v>41349</c:v>
                </c:pt>
                <c:pt idx="1405">
                  <c:v>41349</c:v>
                </c:pt>
                <c:pt idx="1406">
                  <c:v>41349</c:v>
                </c:pt>
                <c:pt idx="1407">
                  <c:v>41349</c:v>
                </c:pt>
                <c:pt idx="1408">
                  <c:v>41349</c:v>
                </c:pt>
                <c:pt idx="1409">
                  <c:v>41350</c:v>
                </c:pt>
                <c:pt idx="1410">
                  <c:v>41350</c:v>
                </c:pt>
                <c:pt idx="1411">
                  <c:v>41350</c:v>
                </c:pt>
                <c:pt idx="1412">
                  <c:v>41350</c:v>
                </c:pt>
                <c:pt idx="1413">
                  <c:v>41350</c:v>
                </c:pt>
                <c:pt idx="1414">
                  <c:v>41350</c:v>
                </c:pt>
                <c:pt idx="1415">
                  <c:v>41350</c:v>
                </c:pt>
                <c:pt idx="1416">
                  <c:v>41350</c:v>
                </c:pt>
                <c:pt idx="1417">
                  <c:v>41350</c:v>
                </c:pt>
                <c:pt idx="1418">
                  <c:v>41350</c:v>
                </c:pt>
                <c:pt idx="1419">
                  <c:v>41350</c:v>
                </c:pt>
                <c:pt idx="1420">
                  <c:v>41350</c:v>
                </c:pt>
                <c:pt idx="1421">
                  <c:v>41350</c:v>
                </c:pt>
                <c:pt idx="1422">
                  <c:v>41350</c:v>
                </c:pt>
                <c:pt idx="1423">
                  <c:v>41350</c:v>
                </c:pt>
                <c:pt idx="1424">
                  <c:v>41350</c:v>
                </c:pt>
                <c:pt idx="1425">
                  <c:v>41350</c:v>
                </c:pt>
                <c:pt idx="1426">
                  <c:v>41350</c:v>
                </c:pt>
                <c:pt idx="1427">
                  <c:v>41350</c:v>
                </c:pt>
                <c:pt idx="1428">
                  <c:v>41351</c:v>
                </c:pt>
                <c:pt idx="1429">
                  <c:v>41351</c:v>
                </c:pt>
                <c:pt idx="1430">
                  <c:v>41351</c:v>
                </c:pt>
                <c:pt idx="1431">
                  <c:v>41351</c:v>
                </c:pt>
                <c:pt idx="1432">
                  <c:v>41351</c:v>
                </c:pt>
                <c:pt idx="1433">
                  <c:v>41351</c:v>
                </c:pt>
                <c:pt idx="1434">
                  <c:v>41351</c:v>
                </c:pt>
                <c:pt idx="1435">
                  <c:v>41351</c:v>
                </c:pt>
                <c:pt idx="1436">
                  <c:v>41351</c:v>
                </c:pt>
                <c:pt idx="1437">
                  <c:v>41351</c:v>
                </c:pt>
                <c:pt idx="1438">
                  <c:v>41351</c:v>
                </c:pt>
                <c:pt idx="1439">
                  <c:v>41351</c:v>
                </c:pt>
                <c:pt idx="1440">
                  <c:v>41351</c:v>
                </c:pt>
                <c:pt idx="1441">
                  <c:v>41351</c:v>
                </c:pt>
                <c:pt idx="1442">
                  <c:v>41351</c:v>
                </c:pt>
                <c:pt idx="1443">
                  <c:v>41351</c:v>
                </c:pt>
                <c:pt idx="1444">
                  <c:v>41351</c:v>
                </c:pt>
                <c:pt idx="1445">
                  <c:v>41351</c:v>
                </c:pt>
                <c:pt idx="1446">
                  <c:v>41351</c:v>
                </c:pt>
                <c:pt idx="1447">
                  <c:v>41351</c:v>
                </c:pt>
                <c:pt idx="1448">
                  <c:v>41352</c:v>
                </c:pt>
                <c:pt idx="1449">
                  <c:v>41352</c:v>
                </c:pt>
                <c:pt idx="1450">
                  <c:v>41352</c:v>
                </c:pt>
                <c:pt idx="1451">
                  <c:v>41352</c:v>
                </c:pt>
                <c:pt idx="1452">
                  <c:v>41352</c:v>
                </c:pt>
                <c:pt idx="1453">
                  <c:v>41352</c:v>
                </c:pt>
                <c:pt idx="1454">
                  <c:v>41352</c:v>
                </c:pt>
                <c:pt idx="1455">
                  <c:v>41352</c:v>
                </c:pt>
                <c:pt idx="1456">
                  <c:v>41352</c:v>
                </c:pt>
                <c:pt idx="1457">
                  <c:v>41352</c:v>
                </c:pt>
                <c:pt idx="1458">
                  <c:v>41352</c:v>
                </c:pt>
                <c:pt idx="1459">
                  <c:v>41352</c:v>
                </c:pt>
                <c:pt idx="1460">
                  <c:v>41352</c:v>
                </c:pt>
                <c:pt idx="1461">
                  <c:v>41352</c:v>
                </c:pt>
                <c:pt idx="1462">
                  <c:v>41352</c:v>
                </c:pt>
                <c:pt idx="1463">
                  <c:v>41352</c:v>
                </c:pt>
                <c:pt idx="1464">
                  <c:v>41352</c:v>
                </c:pt>
                <c:pt idx="1465">
                  <c:v>41352</c:v>
                </c:pt>
                <c:pt idx="1466">
                  <c:v>41352</c:v>
                </c:pt>
                <c:pt idx="1467">
                  <c:v>41353</c:v>
                </c:pt>
                <c:pt idx="1468">
                  <c:v>41353</c:v>
                </c:pt>
                <c:pt idx="1469">
                  <c:v>41353</c:v>
                </c:pt>
                <c:pt idx="1470">
                  <c:v>41353</c:v>
                </c:pt>
                <c:pt idx="1471">
                  <c:v>41353</c:v>
                </c:pt>
                <c:pt idx="1472">
                  <c:v>41353</c:v>
                </c:pt>
                <c:pt idx="1473">
                  <c:v>41353</c:v>
                </c:pt>
                <c:pt idx="1474">
                  <c:v>41353</c:v>
                </c:pt>
                <c:pt idx="1475">
                  <c:v>41353</c:v>
                </c:pt>
                <c:pt idx="1476">
                  <c:v>41353</c:v>
                </c:pt>
                <c:pt idx="1477">
                  <c:v>41353</c:v>
                </c:pt>
                <c:pt idx="1478">
                  <c:v>41353</c:v>
                </c:pt>
                <c:pt idx="1479">
                  <c:v>41353</c:v>
                </c:pt>
                <c:pt idx="1480">
                  <c:v>41353</c:v>
                </c:pt>
                <c:pt idx="1481">
                  <c:v>41353</c:v>
                </c:pt>
                <c:pt idx="1482">
                  <c:v>41353</c:v>
                </c:pt>
                <c:pt idx="1483">
                  <c:v>41353</c:v>
                </c:pt>
                <c:pt idx="1484">
                  <c:v>41353</c:v>
                </c:pt>
                <c:pt idx="1485">
                  <c:v>41353</c:v>
                </c:pt>
                <c:pt idx="1486">
                  <c:v>41353</c:v>
                </c:pt>
                <c:pt idx="1487">
                  <c:v>41354</c:v>
                </c:pt>
                <c:pt idx="1488">
                  <c:v>41354</c:v>
                </c:pt>
                <c:pt idx="1489">
                  <c:v>41354</c:v>
                </c:pt>
                <c:pt idx="1490">
                  <c:v>41354</c:v>
                </c:pt>
                <c:pt idx="1491">
                  <c:v>41354</c:v>
                </c:pt>
                <c:pt idx="1492">
                  <c:v>41354</c:v>
                </c:pt>
                <c:pt idx="1493">
                  <c:v>41354</c:v>
                </c:pt>
                <c:pt idx="1494">
                  <c:v>41354</c:v>
                </c:pt>
                <c:pt idx="1495">
                  <c:v>41354</c:v>
                </c:pt>
                <c:pt idx="1496">
                  <c:v>41354</c:v>
                </c:pt>
                <c:pt idx="1497">
                  <c:v>41354</c:v>
                </c:pt>
                <c:pt idx="1498">
                  <c:v>41354</c:v>
                </c:pt>
                <c:pt idx="1499">
                  <c:v>41354</c:v>
                </c:pt>
                <c:pt idx="1500">
                  <c:v>41354</c:v>
                </c:pt>
                <c:pt idx="1501">
                  <c:v>41354</c:v>
                </c:pt>
                <c:pt idx="1502">
                  <c:v>41354</c:v>
                </c:pt>
                <c:pt idx="1503">
                  <c:v>41354</c:v>
                </c:pt>
                <c:pt idx="1504">
                  <c:v>41354</c:v>
                </c:pt>
                <c:pt idx="1505">
                  <c:v>41354</c:v>
                </c:pt>
                <c:pt idx="1506">
                  <c:v>41354</c:v>
                </c:pt>
                <c:pt idx="1507">
                  <c:v>41355</c:v>
                </c:pt>
                <c:pt idx="1508">
                  <c:v>41355</c:v>
                </c:pt>
                <c:pt idx="1509">
                  <c:v>41355</c:v>
                </c:pt>
                <c:pt idx="1510">
                  <c:v>41355</c:v>
                </c:pt>
                <c:pt idx="1511">
                  <c:v>41355</c:v>
                </c:pt>
                <c:pt idx="1512">
                  <c:v>41355</c:v>
                </c:pt>
                <c:pt idx="1513">
                  <c:v>41355</c:v>
                </c:pt>
                <c:pt idx="1514">
                  <c:v>41355</c:v>
                </c:pt>
                <c:pt idx="1515">
                  <c:v>41355</c:v>
                </c:pt>
                <c:pt idx="1516">
                  <c:v>41355</c:v>
                </c:pt>
                <c:pt idx="1517">
                  <c:v>41355</c:v>
                </c:pt>
                <c:pt idx="1518">
                  <c:v>41355</c:v>
                </c:pt>
                <c:pt idx="1519">
                  <c:v>41355</c:v>
                </c:pt>
                <c:pt idx="1520">
                  <c:v>41355</c:v>
                </c:pt>
                <c:pt idx="1521">
                  <c:v>41355</c:v>
                </c:pt>
                <c:pt idx="1522">
                  <c:v>41355</c:v>
                </c:pt>
                <c:pt idx="1523">
                  <c:v>41355</c:v>
                </c:pt>
                <c:pt idx="1524">
                  <c:v>41355</c:v>
                </c:pt>
                <c:pt idx="1525">
                  <c:v>41355</c:v>
                </c:pt>
                <c:pt idx="1526">
                  <c:v>41356</c:v>
                </c:pt>
                <c:pt idx="1527">
                  <c:v>41356</c:v>
                </c:pt>
                <c:pt idx="1528">
                  <c:v>41356</c:v>
                </c:pt>
                <c:pt idx="1529">
                  <c:v>41356</c:v>
                </c:pt>
                <c:pt idx="1530">
                  <c:v>41356</c:v>
                </c:pt>
                <c:pt idx="1531">
                  <c:v>41356</c:v>
                </c:pt>
                <c:pt idx="1532">
                  <c:v>41356</c:v>
                </c:pt>
                <c:pt idx="1533">
                  <c:v>41356</c:v>
                </c:pt>
                <c:pt idx="1534">
                  <c:v>41356</c:v>
                </c:pt>
                <c:pt idx="1535">
                  <c:v>41356</c:v>
                </c:pt>
                <c:pt idx="1536">
                  <c:v>41356</c:v>
                </c:pt>
                <c:pt idx="1537">
                  <c:v>41356</c:v>
                </c:pt>
                <c:pt idx="1538">
                  <c:v>41356</c:v>
                </c:pt>
                <c:pt idx="1539">
                  <c:v>41356</c:v>
                </c:pt>
                <c:pt idx="1540">
                  <c:v>41356</c:v>
                </c:pt>
                <c:pt idx="1541">
                  <c:v>41356</c:v>
                </c:pt>
                <c:pt idx="1542">
                  <c:v>41356</c:v>
                </c:pt>
                <c:pt idx="1543">
                  <c:v>41356</c:v>
                </c:pt>
                <c:pt idx="1544">
                  <c:v>41356</c:v>
                </c:pt>
                <c:pt idx="1545">
                  <c:v>41356</c:v>
                </c:pt>
                <c:pt idx="1546">
                  <c:v>41357</c:v>
                </c:pt>
                <c:pt idx="1547">
                  <c:v>41357</c:v>
                </c:pt>
                <c:pt idx="1548">
                  <c:v>41357</c:v>
                </c:pt>
                <c:pt idx="1549">
                  <c:v>41357</c:v>
                </c:pt>
                <c:pt idx="1550">
                  <c:v>41357</c:v>
                </c:pt>
                <c:pt idx="1551">
                  <c:v>41357</c:v>
                </c:pt>
                <c:pt idx="1552">
                  <c:v>41357</c:v>
                </c:pt>
                <c:pt idx="1553">
                  <c:v>41357</c:v>
                </c:pt>
                <c:pt idx="1554">
                  <c:v>41357</c:v>
                </c:pt>
                <c:pt idx="1555">
                  <c:v>41357</c:v>
                </c:pt>
                <c:pt idx="1556">
                  <c:v>41357</c:v>
                </c:pt>
                <c:pt idx="1557">
                  <c:v>41357</c:v>
                </c:pt>
                <c:pt idx="1558">
                  <c:v>41357</c:v>
                </c:pt>
                <c:pt idx="1559">
                  <c:v>41357</c:v>
                </c:pt>
                <c:pt idx="1560">
                  <c:v>41357</c:v>
                </c:pt>
                <c:pt idx="1561">
                  <c:v>41357</c:v>
                </c:pt>
                <c:pt idx="1562">
                  <c:v>41357</c:v>
                </c:pt>
                <c:pt idx="1563">
                  <c:v>41357</c:v>
                </c:pt>
                <c:pt idx="1564">
                  <c:v>41357</c:v>
                </c:pt>
                <c:pt idx="1565">
                  <c:v>41357</c:v>
                </c:pt>
                <c:pt idx="1566">
                  <c:v>41358</c:v>
                </c:pt>
                <c:pt idx="1567">
                  <c:v>41358</c:v>
                </c:pt>
                <c:pt idx="1568">
                  <c:v>41358</c:v>
                </c:pt>
                <c:pt idx="1569">
                  <c:v>41358</c:v>
                </c:pt>
                <c:pt idx="1570">
                  <c:v>41358</c:v>
                </c:pt>
                <c:pt idx="1571">
                  <c:v>41358</c:v>
                </c:pt>
                <c:pt idx="1572">
                  <c:v>41358</c:v>
                </c:pt>
                <c:pt idx="1573">
                  <c:v>41358</c:v>
                </c:pt>
                <c:pt idx="1574">
                  <c:v>41358</c:v>
                </c:pt>
                <c:pt idx="1575">
                  <c:v>41358</c:v>
                </c:pt>
                <c:pt idx="1576">
                  <c:v>41358</c:v>
                </c:pt>
                <c:pt idx="1577">
                  <c:v>41358</c:v>
                </c:pt>
                <c:pt idx="1578">
                  <c:v>41358</c:v>
                </c:pt>
                <c:pt idx="1579">
                  <c:v>41358</c:v>
                </c:pt>
                <c:pt idx="1580">
                  <c:v>41358</c:v>
                </c:pt>
                <c:pt idx="1581">
                  <c:v>41358</c:v>
                </c:pt>
                <c:pt idx="1582">
                  <c:v>41358</c:v>
                </c:pt>
                <c:pt idx="1583">
                  <c:v>41358</c:v>
                </c:pt>
                <c:pt idx="1584">
                  <c:v>41358</c:v>
                </c:pt>
                <c:pt idx="1585">
                  <c:v>41358</c:v>
                </c:pt>
                <c:pt idx="1586">
                  <c:v>41359</c:v>
                </c:pt>
                <c:pt idx="1587">
                  <c:v>41359</c:v>
                </c:pt>
                <c:pt idx="1588">
                  <c:v>41359</c:v>
                </c:pt>
                <c:pt idx="1589">
                  <c:v>41359</c:v>
                </c:pt>
                <c:pt idx="1590">
                  <c:v>41359</c:v>
                </c:pt>
                <c:pt idx="1591">
                  <c:v>41359</c:v>
                </c:pt>
                <c:pt idx="1592">
                  <c:v>41359</c:v>
                </c:pt>
                <c:pt idx="1593">
                  <c:v>41359</c:v>
                </c:pt>
                <c:pt idx="1594">
                  <c:v>41359</c:v>
                </c:pt>
                <c:pt idx="1595">
                  <c:v>41359</c:v>
                </c:pt>
                <c:pt idx="1596">
                  <c:v>41359</c:v>
                </c:pt>
                <c:pt idx="1597">
                  <c:v>41359</c:v>
                </c:pt>
                <c:pt idx="1598">
                  <c:v>41359</c:v>
                </c:pt>
                <c:pt idx="1599">
                  <c:v>41359</c:v>
                </c:pt>
                <c:pt idx="1600">
                  <c:v>41359</c:v>
                </c:pt>
                <c:pt idx="1601">
                  <c:v>41359</c:v>
                </c:pt>
                <c:pt idx="1602">
                  <c:v>41359</c:v>
                </c:pt>
                <c:pt idx="1603">
                  <c:v>41359</c:v>
                </c:pt>
                <c:pt idx="1604">
                  <c:v>41359</c:v>
                </c:pt>
                <c:pt idx="1605">
                  <c:v>41360</c:v>
                </c:pt>
                <c:pt idx="1606">
                  <c:v>41360</c:v>
                </c:pt>
                <c:pt idx="1607">
                  <c:v>41360</c:v>
                </c:pt>
                <c:pt idx="1608">
                  <c:v>41360</c:v>
                </c:pt>
                <c:pt idx="1609">
                  <c:v>41360</c:v>
                </c:pt>
                <c:pt idx="1610">
                  <c:v>41360</c:v>
                </c:pt>
                <c:pt idx="1611">
                  <c:v>41360</c:v>
                </c:pt>
                <c:pt idx="1612">
                  <c:v>41360</c:v>
                </c:pt>
                <c:pt idx="1613">
                  <c:v>41360</c:v>
                </c:pt>
                <c:pt idx="1614">
                  <c:v>41360</c:v>
                </c:pt>
                <c:pt idx="1615">
                  <c:v>41360</c:v>
                </c:pt>
                <c:pt idx="1616">
                  <c:v>41360</c:v>
                </c:pt>
                <c:pt idx="1617">
                  <c:v>41360</c:v>
                </c:pt>
                <c:pt idx="1618">
                  <c:v>41360</c:v>
                </c:pt>
                <c:pt idx="1619">
                  <c:v>41360</c:v>
                </c:pt>
                <c:pt idx="1620">
                  <c:v>41360</c:v>
                </c:pt>
                <c:pt idx="1621">
                  <c:v>41360</c:v>
                </c:pt>
                <c:pt idx="1622">
                  <c:v>41360</c:v>
                </c:pt>
                <c:pt idx="1623">
                  <c:v>41360</c:v>
                </c:pt>
                <c:pt idx="1624">
                  <c:v>41360</c:v>
                </c:pt>
                <c:pt idx="1625">
                  <c:v>41361</c:v>
                </c:pt>
                <c:pt idx="1626">
                  <c:v>41361</c:v>
                </c:pt>
                <c:pt idx="1627">
                  <c:v>41361</c:v>
                </c:pt>
                <c:pt idx="1628">
                  <c:v>41361</c:v>
                </c:pt>
                <c:pt idx="1629">
                  <c:v>41361</c:v>
                </c:pt>
                <c:pt idx="1630">
                  <c:v>41361</c:v>
                </c:pt>
                <c:pt idx="1631">
                  <c:v>41361</c:v>
                </c:pt>
                <c:pt idx="1632">
                  <c:v>41361</c:v>
                </c:pt>
                <c:pt idx="1633">
                  <c:v>41361</c:v>
                </c:pt>
                <c:pt idx="1634">
                  <c:v>41361</c:v>
                </c:pt>
                <c:pt idx="1635">
                  <c:v>41361</c:v>
                </c:pt>
                <c:pt idx="1636">
                  <c:v>41361</c:v>
                </c:pt>
                <c:pt idx="1637">
                  <c:v>41361</c:v>
                </c:pt>
                <c:pt idx="1638">
                  <c:v>41361</c:v>
                </c:pt>
                <c:pt idx="1639">
                  <c:v>41361</c:v>
                </c:pt>
                <c:pt idx="1640">
                  <c:v>41361</c:v>
                </c:pt>
                <c:pt idx="1641">
                  <c:v>41361</c:v>
                </c:pt>
                <c:pt idx="1642">
                  <c:v>41361</c:v>
                </c:pt>
                <c:pt idx="1643">
                  <c:v>41361</c:v>
                </c:pt>
                <c:pt idx="1644">
                  <c:v>41361</c:v>
                </c:pt>
                <c:pt idx="1645">
                  <c:v>41362</c:v>
                </c:pt>
                <c:pt idx="1646">
                  <c:v>41362</c:v>
                </c:pt>
                <c:pt idx="1647">
                  <c:v>41362</c:v>
                </c:pt>
                <c:pt idx="1648">
                  <c:v>41362</c:v>
                </c:pt>
                <c:pt idx="1649">
                  <c:v>41362</c:v>
                </c:pt>
                <c:pt idx="1650">
                  <c:v>41362</c:v>
                </c:pt>
                <c:pt idx="1651">
                  <c:v>41362</c:v>
                </c:pt>
                <c:pt idx="1652">
                  <c:v>41362</c:v>
                </c:pt>
                <c:pt idx="1653">
                  <c:v>41362</c:v>
                </c:pt>
                <c:pt idx="1654">
                  <c:v>41362</c:v>
                </c:pt>
                <c:pt idx="1655">
                  <c:v>41362</c:v>
                </c:pt>
                <c:pt idx="1656">
                  <c:v>41362</c:v>
                </c:pt>
                <c:pt idx="1657">
                  <c:v>41362</c:v>
                </c:pt>
                <c:pt idx="1658">
                  <c:v>41362</c:v>
                </c:pt>
                <c:pt idx="1659">
                  <c:v>41362</c:v>
                </c:pt>
                <c:pt idx="1660">
                  <c:v>41362</c:v>
                </c:pt>
                <c:pt idx="1661">
                  <c:v>41362</c:v>
                </c:pt>
                <c:pt idx="1662">
                  <c:v>41362</c:v>
                </c:pt>
                <c:pt idx="1663">
                  <c:v>41362</c:v>
                </c:pt>
                <c:pt idx="1664">
                  <c:v>41362</c:v>
                </c:pt>
                <c:pt idx="1665">
                  <c:v>41363</c:v>
                </c:pt>
                <c:pt idx="1666">
                  <c:v>41363</c:v>
                </c:pt>
                <c:pt idx="1667">
                  <c:v>41363</c:v>
                </c:pt>
                <c:pt idx="1668">
                  <c:v>41363</c:v>
                </c:pt>
                <c:pt idx="1669">
                  <c:v>41363</c:v>
                </c:pt>
                <c:pt idx="1670">
                  <c:v>41363</c:v>
                </c:pt>
                <c:pt idx="1671">
                  <c:v>41363</c:v>
                </c:pt>
                <c:pt idx="1672">
                  <c:v>41363</c:v>
                </c:pt>
                <c:pt idx="1673">
                  <c:v>41363</c:v>
                </c:pt>
                <c:pt idx="1674">
                  <c:v>41363</c:v>
                </c:pt>
                <c:pt idx="1675">
                  <c:v>41363</c:v>
                </c:pt>
                <c:pt idx="1676">
                  <c:v>41363</c:v>
                </c:pt>
                <c:pt idx="1677">
                  <c:v>41363</c:v>
                </c:pt>
                <c:pt idx="1678">
                  <c:v>41363</c:v>
                </c:pt>
                <c:pt idx="1679">
                  <c:v>41363</c:v>
                </c:pt>
                <c:pt idx="1680">
                  <c:v>41363</c:v>
                </c:pt>
                <c:pt idx="1681">
                  <c:v>41363</c:v>
                </c:pt>
                <c:pt idx="1682">
                  <c:v>41363</c:v>
                </c:pt>
                <c:pt idx="1683">
                  <c:v>41363</c:v>
                </c:pt>
                <c:pt idx="1684">
                  <c:v>41363</c:v>
                </c:pt>
                <c:pt idx="1685">
                  <c:v>41364</c:v>
                </c:pt>
                <c:pt idx="1686">
                  <c:v>41364</c:v>
                </c:pt>
                <c:pt idx="1687">
                  <c:v>41364</c:v>
                </c:pt>
                <c:pt idx="1688">
                  <c:v>41364</c:v>
                </c:pt>
                <c:pt idx="1689">
                  <c:v>41364</c:v>
                </c:pt>
                <c:pt idx="1690">
                  <c:v>41364</c:v>
                </c:pt>
                <c:pt idx="1691">
                  <c:v>41364</c:v>
                </c:pt>
                <c:pt idx="1692">
                  <c:v>41364</c:v>
                </c:pt>
                <c:pt idx="1693">
                  <c:v>41364</c:v>
                </c:pt>
                <c:pt idx="1694">
                  <c:v>41364</c:v>
                </c:pt>
                <c:pt idx="1695">
                  <c:v>41364</c:v>
                </c:pt>
                <c:pt idx="1696">
                  <c:v>41364</c:v>
                </c:pt>
                <c:pt idx="1697">
                  <c:v>41364</c:v>
                </c:pt>
                <c:pt idx="1698">
                  <c:v>41364</c:v>
                </c:pt>
                <c:pt idx="1699">
                  <c:v>41364</c:v>
                </c:pt>
                <c:pt idx="1700">
                  <c:v>41364</c:v>
                </c:pt>
                <c:pt idx="1701">
                  <c:v>41364</c:v>
                </c:pt>
                <c:pt idx="1702">
                  <c:v>41364</c:v>
                </c:pt>
                <c:pt idx="1703">
                  <c:v>41364</c:v>
                </c:pt>
                <c:pt idx="1704">
                  <c:v>41365</c:v>
                </c:pt>
                <c:pt idx="1705">
                  <c:v>41365</c:v>
                </c:pt>
                <c:pt idx="1706">
                  <c:v>41365</c:v>
                </c:pt>
                <c:pt idx="1707">
                  <c:v>41365</c:v>
                </c:pt>
                <c:pt idx="1708">
                  <c:v>41365</c:v>
                </c:pt>
                <c:pt idx="1709">
                  <c:v>41365</c:v>
                </c:pt>
                <c:pt idx="1710">
                  <c:v>41365</c:v>
                </c:pt>
                <c:pt idx="1711">
                  <c:v>41365</c:v>
                </c:pt>
                <c:pt idx="1712">
                  <c:v>41365</c:v>
                </c:pt>
                <c:pt idx="1713">
                  <c:v>41365</c:v>
                </c:pt>
                <c:pt idx="1714">
                  <c:v>41365</c:v>
                </c:pt>
                <c:pt idx="1715">
                  <c:v>41365</c:v>
                </c:pt>
                <c:pt idx="1716">
                  <c:v>41365</c:v>
                </c:pt>
                <c:pt idx="1717">
                  <c:v>41365</c:v>
                </c:pt>
                <c:pt idx="1718">
                  <c:v>41365</c:v>
                </c:pt>
                <c:pt idx="1719">
                  <c:v>41365</c:v>
                </c:pt>
                <c:pt idx="1720">
                  <c:v>41365</c:v>
                </c:pt>
                <c:pt idx="1721">
                  <c:v>41365</c:v>
                </c:pt>
                <c:pt idx="1722">
                  <c:v>41365</c:v>
                </c:pt>
                <c:pt idx="1723">
                  <c:v>41365</c:v>
                </c:pt>
                <c:pt idx="1724">
                  <c:v>41366</c:v>
                </c:pt>
                <c:pt idx="1725">
                  <c:v>41366</c:v>
                </c:pt>
                <c:pt idx="1726">
                  <c:v>41366</c:v>
                </c:pt>
                <c:pt idx="1727">
                  <c:v>41366</c:v>
                </c:pt>
                <c:pt idx="1728">
                  <c:v>41366</c:v>
                </c:pt>
                <c:pt idx="1729">
                  <c:v>41366</c:v>
                </c:pt>
                <c:pt idx="1730">
                  <c:v>41366</c:v>
                </c:pt>
                <c:pt idx="1731">
                  <c:v>41366</c:v>
                </c:pt>
                <c:pt idx="1732">
                  <c:v>41366</c:v>
                </c:pt>
                <c:pt idx="1733">
                  <c:v>41366</c:v>
                </c:pt>
                <c:pt idx="1734">
                  <c:v>41366</c:v>
                </c:pt>
                <c:pt idx="1735">
                  <c:v>41366</c:v>
                </c:pt>
                <c:pt idx="1736">
                  <c:v>41366</c:v>
                </c:pt>
                <c:pt idx="1737">
                  <c:v>41366</c:v>
                </c:pt>
                <c:pt idx="1738">
                  <c:v>41366</c:v>
                </c:pt>
                <c:pt idx="1739">
                  <c:v>41366</c:v>
                </c:pt>
                <c:pt idx="1740">
                  <c:v>41366</c:v>
                </c:pt>
                <c:pt idx="1741">
                  <c:v>41366</c:v>
                </c:pt>
                <c:pt idx="1742">
                  <c:v>41366</c:v>
                </c:pt>
                <c:pt idx="1743">
                  <c:v>41366</c:v>
                </c:pt>
                <c:pt idx="1744">
                  <c:v>41367</c:v>
                </c:pt>
                <c:pt idx="1745">
                  <c:v>41367</c:v>
                </c:pt>
                <c:pt idx="1746">
                  <c:v>41367</c:v>
                </c:pt>
                <c:pt idx="1747">
                  <c:v>41367</c:v>
                </c:pt>
                <c:pt idx="1748">
                  <c:v>41367</c:v>
                </c:pt>
                <c:pt idx="1749">
                  <c:v>41367</c:v>
                </c:pt>
                <c:pt idx="1750">
                  <c:v>41367</c:v>
                </c:pt>
                <c:pt idx="1751">
                  <c:v>41367</c:v>
                </c:pt>
                <c:pt idx="1752">
                  <c:v>41367</c:v>
                </c:pt>
                <c:pt idx="1753">
                  <c:v>41367</c:v>
                </c:pt>
                <c:pt idx="1754">
                  <c:v>41367</c:v>
                </c:pt>
                <c:pt idx="1755">
                  <c:v>41367</c:v>
                </c:pt>
                <c:pt idx="1756">
                  <c:v>41367</c:v>
                </c:pt>
                <c:pt idx="1757">
                  <c:v>41367</c:v>
                </c:pt>
                <c:pt idx="1758">
                  <c:v>41367</c:v>
                </c:pt>
                <c:pt idx="1759">
                  <c:v>41367</c:v>
                </c:pt>
                <c:pt idx="1760">
                  <c:v>41367</c:v>
                </c:pt>
                <c:pt idx="1761">
                  <c:v>41367</c:v>
                </c:pt>
                <c:pt idx="1762">
                  <c:v>41367</c:v>
                </c:pt>
                <c:pt idx="1763">
                  <c:v>41367</c:v>
                </c:pt>
                <c:pt idx="1764">
                  <c:v>41368</c:v>
                </c:pt>
                <c:pt idx="1765">
                  <c:v>41368</c:v>
                </c:pt>
                <c:pt idx="1766">
                  <c:v>41368</c:v>
                </c:pt>
                <c:pt idx="1767">
                  <c:v>41368</c:v>
                </c:pt>
                <c:pt idx="1768">
                  <c:v>41368</c:v>
                </c:pt>
                <c:pt idx="1769">
                  <c:v>41368</c:v>
                </c:pt>
                <c:pt idx="1770">
                  <c:v>41368</c:v>
                </c:pt>
                <c:pt idx="1771">
                  <c:v>41368</c:v>
                </c:pt>
                <c:pt idx="1772">
                  <c:v>41368</c:v>
                </c:pt>
                <c:pt idx="1773">
                  <c:v>41368</c:v>
                </c:pt>
                <c:pt idx="1774">
                  <c:v>41368</c:v>
                </c:pt>
                <c:pt idx="1775">
                  <c:v>41368</c:v>
                </c:pt>
                <c:pt idx="1776">
                  <c:v>41368</c:v>
                </c:pt>
                <c:pt idx="1777">
                  <c:v>41368</c:v>
                </c:pt>
                <c:pt idx="1778">
                  <c:v>41368</c:v>
                </c:pt>
                <c:pt idx="1779">
                  <c:v>41368</c:v>
                </c:pt>
                <c:pt idx="1780">
                  <c:v>41368</c:v>
                </c:pt>
                <c:pt idx="1781">
                  <c:v>41368</c:v>
                </c:pt>
                <c:pt idx="1782">
                  <c:v>41368</c:v>
                </c:pt>
                <c:pt idx="1783">
                  <c:v>41368</c:v>
                </c:pt>
                <c:pt idx="1784">
                  <c:v>41369</c:v>
                </c:pt>
                <c:pt idx="1785">
                  <c:v>41369</c:v>
                </c:pt>
                <c:pt idx="1786">
                  <c:v>41369</c:v>
                </c:pt>
                <c:pt idx="1787">
                  <c:v>41369</c:v>
                </c:pt>
                <c:pt idx="1788">
                  <c:v>41369</c:v>
                </c:pt>
                <c:pt idx="1789">
                  <c:v>41369</c:v>
                </c:pt>
                <c:pt idx="1790">
                  <c:v>41369</c:v>
                </c:pt>
                <c:pt idx="1791">
                  <c:v>41369</c:v>
                </c:pt>
                <c:pt idx="1792">
                  <c:v>41369</c:v>
                </c:pt>
                <c:pt idx="1793">
                  <c:v>41369</c:v>
                </c:pt>
                <c:pt idx="1794">
                  <c:v>41369</c:v>
                </c:pt>
                <c:pt idx="1795">
                  <c:v>41369</c:v>
                </c:pt>
                <c:pt idx="1796">
                  <c:v>41369</c:v>
                </c:pt>
                <c:pt idx="1797">
                  <c:v>41369</c:v>
                </c:pt>
                <c:pt idx="1798">
                  <c:v>41369</c:v>
                </c:pt>
                <c:pt idx="1799">
                  <c:v>41369</c:v>
                </c:pt>
                <c:pt idx="1800">
                  <c:v>41369</c:v>
                </c:pt>
                <c:pt idx="1801">
                  <c:v>41369</c:v>
                </c:pt>
                <c:pt idx="1802">
                  <c:v>41369</c:v>
                </c:pt>
                <c:pt idx="1803">
                  <c:v>41370</c:v>
                </c:pt>
                <c:pt idx="1804">
                  <c:v>41370</c:v>
                </c:pt>
                <c:pt idx="1805">
                  <c:v>41370</c:v>
                </c:pt>
                <c:pt idx="1806">
                  <c:v>41370</c:v>
                </c:pt>
                <c:pt idx="1807">
                  <c:v>41370</c:v>
                </c:pt>
                <c:pt idx="1808">
                  <c:v>41370</c:v>
                </c:pt>
                <c:pt idx="1809">
                  <c:v>41370</c:v>
                </c:pt>
                <c:pt idx="1810">
                  <c:v>41370</c:v>
                </c:pt>
                <c:pt idx="1811">
                  <c:v>41370</c:v>
                </c:pt>
                <c:pt idx="1812">
                  <c:v>41370</c:v>
                </c:pt>
                <c:pt idx="1813">
                  <c:v>41370</c:v>
                </c:pt>
                <c:pt idx="1814">
                  <c:v>41370</c:v>
                </c:pt>
                <c:pt idx="1815">
                  <c:v>41370</c:v>
                </c:pt>
                <c:pt idx="1816">
                  <c:v>41370</c:v>
                </c:pt>
                <c:pt idx="1817">
                  <c:v>41370</c:v>
                </c:pt>
                <c:pt idx="1818">
                  <c:v>41370</c:v>
                </c:pt>
                <c:pt idx="1819">
                  <c:v>41370</c:v>
                </c:pt>
                <c:pt idx="1820">
                  <c:v>41370</c:v>
                </c:pt>
                <c:pt idx="1821">
                  <c:v>41370</c:v>
                </c:pt>
                <c:pt idx="1822">
                  <c:v>41370</c:v>
                </c:pt>
                <c:pt idx="1823">
                  <c:v>41371</c:v>
                </c:pt>
                <c:pt idx="1824">
                  <c:v>41371</c:v>
                </c:pt>
                <c:pt idx="1825">
                  <c:v>41371</c:v>
                </c:pt>
                <c:pt idx="1826">
                  <c:v>41371</c:v>
                </c:pt>
                <c:pt idx="1827">
                  <c:v>41371</c:v>
                </c:pt>
                <c:pt idx="1828">
                  <c:v>41371</c:v>
                </c:pt>
                <c:pt idx="1829">
                  <c:v>41371</c:v>
                </c:pt>
                <c:pt idx="1830">
                  <c:v>41371</c:v>
                </c:pt>
                <c:pt idx="1831">
                  <c:v>41371</c:v>
                </c:pt>
                <c:pt idx="1832">
                  <c:v>41371</c:v>
                </c:pt>
                <c:pt idx="1833">
                  <c:v>41371</c:v>
                </c:pt>
                <c:pt idx="1834">
                  <c:v>41371</c:v>
                </c:pt>
                <c:pt idx="1835">
                  <c:v>41371</c:v>
                </c:pt>
                <c:pt idx="1836">
                  <c:v>41371</c:v>
                </c:pt>
                <c:pt idx="1837">
                  <c:v>41371</c:v>
                </c:pt>
                <c:pt idx="1838">
                  <c:v>41371</c:v>
                </c:pt>
                <c:pt idx="1839">
                  <c:v>41371</c:v>
                </c:pt>
                <c:pt idx="1840">
                  <c:v>41371</c:v>
                </c:pt>
                <c:pt idx="1841">
                  <c:v>41371</c:v>
                </c:pt>
                <c:pt idx="1842">
                  <c:v>41371</c:v>
                </c:pt>
                <c:pt idx="1843">
                  <c:v>41372</c:v>
                </c:pt>
                <c:pt idx="1844">
                  <c:v>41372</c:v>
                </c:pt>
                <c:pt idx="1845">
                  <c:v>41372</c:v>
                </c:pt>
                <c:pt idx="1846">
                  <c:v>41372</c:v>
                </c:pt>
                <c:pt idx="1847">
                  <c:v>41372</c:v>
                </c:pt>
                <c:pt idx="1848">
                  <c:v>41372</c:v>
                </c:pt>
                <c:pt idx="1849">
                  <c:v>41372</c:v>
                </c:pt>
                <c:pt idx="1850">
                  <c:v>41372</c:v>
                </c:pt>
                <c:pt idx="1851">
                  <c:v>41372</c:v>
                </c:pt>
                <c:pt idx="1852">
                  <c:v>41372</c:v>
                </c:pt>
                <c:pt idx="1853">
                  <c:v>41372</c:v>
                </c:pt>
                <c:pt idx="1854">
                  <c:v>41372</c:v>
                </c:pt>
                <c:pt idx="1855">
                  <c:v>41372</c:v>
                </c:pt>
                <c:pt idx="1856">
                  <c:v>41372</c:v>
                </c:pt>
                <c:pt idx="1857">
                  <c:v>41372</c:v>
                </c:pt>
                <c:pt idx="1858">
                  <c:v>41372</c:v>
                </c:pt>
                <c:pt idx="1859">
                  <c:v>41372</c:v>
                </c:pt>
                <c:pt idx="1860">
                  <c:v>41372</c:v>
                </c:pt>
                <c:pt idx="1861">
                  <c:v>41372</c:v>
                </c:pt>
                <c:pt idx="1862">
                  <c:v>41372</c:v>
                </c:pt>
                <c:pt idx="1863">
                  <c:v>41373</c:v>
                </c:pt>
                <c:pt idx="1864">
                  <c:v>41373</c:v>
                </c:pt>
                <c:pt idx="1865">
                  <c:v>41373</c:v>
                </c:pt>
                <c:pt idx="1866">
                  <c:v>41373</c:v>
                </c:pt>
                <c:pt idx="1867">
                  <c:v>41373</c:v>
                </c:pt>
                <c:pt idx="1868">
                  <c:v>41373</c:v>
                </c:pt>
                <c:pt idx="1869">
                  <c:v>41373</c:v>
                </c:pt>
                <c:pt idx="1870">
                  <c:v>41373</c:v>
                </c:pt>
                <c:pt idx="1871">
                  <c:v>41373</c:v>
                </c:pt>
                <c:pt idx="1872">
                  <c:v>41373</c:v>
                </c:pt>
                <c:pt idx="1873">
                  <c:v>41373</c:v>
                </c:pt>
                <c:pt idx="1874">
                  <c:v>41373</c:v>
                </c:pt>
                <c:pt idx="1875">
                  <c:v>41373</c:v>
                </c:pt>
                <c:pt idx="1876">
                  <c:v>41373</c:v>
                </c:pt>
                <c:pt idx="1877">
                  <c:v>41373</c:v>
                </c:pt>
                <c:pt idx="1878">
                  <c:v>41373</c:v>
                </c:pt>
                <c:pt idx="1879">
                  <c:v>41373</c:v>
                </c:pt>
                <c:pt idx="1880">
                  <c:v>41373</c:v>
                </c:pt>
                <c:pt idx="1881">
                  <c:v>41373</c:v>
                </c:pt>
                <c:pt idx="1882">
                  <c:v>41373</c:v>
                </c:pt>
                <c:pt idx="1883">
                  <c:v>41374</c:v>
                </c:pt>
                <c:pt idx="1884">
                  <c:v>41374</c:v>
                </c:pt>
                <c:pt idx="1885">
                  <c:v>41374</c:v>
                </c:pt>
                <c:pt idx="1886">
                  <c:v>41374</c:v>
                </c:pt>
                <c:pt idx="1887">
                  <c:v>41374</c:v>
                </c:pt>
                <c:pt idx="1888">
                  <c:v>41374</c:v>
                </c:pt>
                <c:pt idx="1889">
                  <c:v>41374</c:v>
                </c:pt>
                <c:pt idx="1890">
                  <c:v>41374</c:v>
                </c:pt>
                <c:pt idx="1891">
                  <c:v>41374</c:v>
                </c:pt>
                <c:pt idx="1892">
                  <c:v>41374</c:v>
                </c:pt>
                <c:pt idx="1893">
                  <c:v>41374</c:v>
                </c:pt>
                <c:pt idx="1894">
                  <c:v>41374</c:v>
                </c:pt>
                <c:pt idx="1895">
                  <c:v>41374</c:v>
                </c:pt>
                <c:pt idx="1896">
                  <c:v>41374</c:v>
                </c:pt>
                <c:pt idx="1897">
                  <c:v>41374</c:v>
                </c:pt>
                <c:pt idx="1898">
                  <c:v>41374</c:v>
                </c:pt>
                <c:pt idx="1899">
                  <c:v>41374</c:v>
                </c:pt>
                <c:pt idx="1900">
                  <c:v>41374</c:v>
                </c:pt>
                <c:pt idx="1901">
                  <c:v>41374</c:v>
                </c:pt>
                <c:pt idx="1902">
                  <c:v>41374</c:v>
                </c:pt>
                <c:pt idx="1903">
                  <c:v>41375</c:v>
                </c:pt>
                <c:pt idx="1904">
                  <c:v>41375</c:v>
                </c:pt>
                <c:pt idx="1905">
                  <c:v>41375</c:v>
                </c:pt>
                <c:pt idx="1906">
                  <c:v>41375</c:v>
                </c:pt>
                <c:pt idx="1907">
                  <c:v>41375</c:v>
                </c:pt>
                <c:pt idx="1908">
                  <c:v>41375</c:v>
                </c:pt>
                <c:pt idx="1909">
                  <c:v>41375</c:v>
                </c:pt>
                <c:pt idx="1910">
                  <c:v>41375</c:v>
                </c:pt>
                <c:pt idx="1911">
                  <c:v>41375</c:v>
                </c:pt>
                <c:pt idx="1912">
                  <c:v>41375</c:v>
                </c:pt>
                <c:pt idx="1913">
                  <c:v>41375</c:v>
                </c:pt>
                <c:pt idx="1914">
                  <c:v>41375</c:v>
                </c:pt>
                <c:pt idx="1915">
                  <c:v>41375</c:v>
                </c:pt>
                <c:pt idx="1916">
                  <c:v>41375</c:v>
                </c:pt>
                <c:pt idx="1917">
                  <c:v>41375</c:v>
                </c:pt>
                <c:pt idx="1918">
                  <c:v>41375</c:v>
                </c:pt>
                <c:pt idx="1919">
                  <c:v>41375</c:v>
                </c:pt>
                <c:pt idx="1920">
                  <c:v>41375</c:v>
                </c:pt>
                <c:pt idx="1921">
                  <c:v>41375</c:v>
                </c:pt>
                <c:pt idx="1922">
                  <c:v>41376</c:v>
                </c:pt>
                <c:pt idx="1923">
                  <c:v>41376</c:v>
                </c:pt>
                <c:pt idx="1924">
                  <c:v>41376</c:v>
                </c:pt>
                <c:pt idx="1925">
                  <c:v>41376</c:v>
                </c:pt>
                <c:pt idx="1926">
                  <c:v>41376</c:v>
                </c:pt>
                <c:pt idx="1927">
                  <c:v>41376</c:v>
                </c:pt>
                <c:pt idx="1928">
                  <c:v>41376</c:v>
                </c:pt>
                <c:pt idx="1929">
                  <c:v>41376</c:v>
                </c:pt>
                <c:pt idx="1930">
                  <c:v>41376</c:v>
                </c:pt>
                <c:pt idx="1931">
                  <c:v>41376</c:v>
                </c:pt>
                <c:pt idx="1932">
                  <c:v>41376</c:v>
                </c:pt>
                <c:pt idx="1933">
                  <c:v>41376</c:v>
                </c:pt>
                <c:pt idx="1934">
                  <c:v>41376</c:v>
                </c:pt>
                <c:pt idx="1935">
                  <c:v>41376</c:v>
                </c:pt>
                <c:pt idx="1936">
                  <c:v>41376</c:v>
                </c:pt>
                <c:pt idx="1937">
                  <c:v>41376</c:v>
                </c:pt>
                <c:pt idx="1938">
                  <c:v>41376</c:v>
                </c:pt>
                <c:pt idx="1939">
                  <c:v>41376</c:v>
                </c:pt>
                <c:pt idx="1940">
                  <c:v>41376</c:v>
                </c:pt>
                <c:pt idx="1941">
                  <c:v>41376</c:v>
                </c:pt>
                <c:pt idx="1942">
                  <c:v>41377</c:v>
                </c:pt>
                <c:pt idx="1943">
                  <c:v>41377</c:v>
                </c:pt>
                <c:pt idx="1944">
                  <c:v>41377</c:v>
                </c:pt>
                <c:pt idx="1945">
                  <c:v>41377</c:v>
                </c:pt>
                <c:pt idx="1946">
                  <c:v>41377</c:v>
                </c:pt>
                <c:pt idx="1947">
                  <c:v>41377</c:v>
                </c:pt>
                <c:pt idx="1948">
                  <c:v>41377</c:v>
                </c:pt>
                <c:pt idx="1949">
                  <c:v>41377</c:v>
                </c:pt>
                <c:pt idx="1950">
                  <c:v>41377</c:v>
                </c:pt>
                <c:pt idx="1951">
                  <c:v>41377</c:v>
                </c:pt>
                <c:pt idx="1952">
                  <c:v>41377</c:v>
                </c:pt>
                <c:pt idx="1953">
                  <c:v>41377</c:v>
                </c:pt>
                <c:pt idx="1954">
                  <c:v>41377</c:v>
                </c:pt>
                <c:pt idx="1955">
                  <c:v>41377</c:v>
                </c:pt>
                <c:pt idx="1956">
                  <c:v>41377</c:v>
                </c:pt>
                <c:pt idx="1957">
                  <c:v>41377</c:v>
                </c:pt>
                <c:pt idx="1958">
                  <c:v>41377</c:v>
                </c:pt>
                <c:pt idx="1959">
                  <c:v>41377</c:v>
                </c:pt>
                <c:pt idx="1960">
                  <c:v>41377</c:v>
                </c:pt>
                <c:pt idx="1961">
                  <c:v>41377</c:v>
                </c:pt>
                <c:pt idx="1962">
                  <c:v>41378</c:v>
                </c:pt>
                <c:pt idx="1963">
                  <c:v>41378</c:v>
                </c:pt>
                <c:pt idx="1964">
                  <c:v>41378</c:v>
                </c:pt>
                <c:pt idx="1965">
                  <c:v>41378</c:v>
                </c:pt>
                <c:pt idx="1966">
                  <c:v>41378</c:v>
                </c:pt>
                <c:pt idx="1967">
                  <c:v>41378</c:v>
                </c:pt>
                <c:pt idx="1968">
                  <c:v>41378</c:v>
                </c:pt>
                <c:pt idx="1969">
                  <c:v>41378</c:v>
                </c:pt>
                <c:pt idx="1970">
                  <c:v>41378</c:v>
                </c:pt>
                <c:pt idx="1971">
                  <c:v>41378</c:v>
                </c:pt>
                <c:pt idx="1972">
                  <c:v>41378</c:v>
                </c:pt>
                <c:pt idx="1973">
                  <c:v>41378</c:v>
                </c:pt>
                <c:pt idx="1974">
                  <c:v>41378</c:v>
                </c:pt>
                <c:pt idx="1975">
                  <c:v>41378</c:v>
                </c:pt>
                <c:pt idx="1976">
                  <c:v>41378</c:v>
                </c:pt>
                <c:pt idx="1977">
                  <c:v>41378</c:v>
                </c:pt>
                <c:pt idx="1978">
                  <c:v>41378</c:v>
                </c:pt>
                <c:pt idx="1979">
                  <c:v>41378</c:v>
                </c:pt>
                <c:pt idx="1980">
                  <c:v>41378</c:v>
                </c:pt>
                <c:pt idx="1981">
                  <c:v>41378</c:v>
                </c:pt>
                <c:pt idx="1982">
                  <c:v>41379</c:v>
                </c:pt>
                <c:pt idx="1983">
                  <c:v>41379</c:v>
                </c:pt>
                <c:pt idx="1984">
                  <c:v>41379</c:v>
                </c:pt>
                <c:pt idx="1985">
                  <c:v>41379</c:v>
                </c:pt>
                <c:pt idx="1986">
                  <c:v>41379</c:v>
                </c:pt>
                <c:pt idx="1987">
                  <c:v>41379</c:v>
                </c:pt>
                <c:pt idx="1988">
                  <c:v>41379</c:v>
                </c:pt>
                <c:pt idx="1989">
                  <c:v>41379</c:v>
                </c:pt>
                <c:pt idx="1990">
                  <c:v>41379</c:v>
                </c:pt>
                <c:pt idx="1991">
                  <c:v>41379</c:v>
                </c:pt>
                <c:pt idx="1992">
                  <c:v>41379</c:v>
                </c:pt>
                <c:pt idx="1993">
                  <c:v>41379</c:v>
                </c:pt>
                <c:pt idx="1994">
                  <c:v>41379</c:v>
                </c:pt>
                <c:pt idx="1995">
                  <c:v>41379</c:v>
                </c:pt>
                <c:pt idx="1996">
                  <c:v>41379</c:v>
                </c:pt>
                <c:pt idx="1997">
                  <c:v>41379</c:v>
                </c:pt>
                <c:pt idx="1998">
                  <c:v>41379</c:v>
                </c:pt>
                <c:pt idx="1999">
                  <c:v>41380</c:v>
                </c:pt>
                <c:pt idx="2000">
                  <c:v>41380</c:v>
                </c:pt>
                <c:pt idx="2001">
                  <c:v>41380</c:v>
                </c:pt>
                <c:pt idx="2002">
                  <c:v>41380</c:v>
                </c:pt>
                <c:pt idx="2003">
                  <c:v>41380</c:v>
                </c:pt>
                <c:pt idx="2004">
                  <c:v>41380</c:v>
                </c:pt>
                <c:pt idx="2005">
                  <c:v>41380</c:v>
                </c:pt>
                <c:pt idx="2006">
                  <c:v>41380</c:v>
                </c:pt>
                <c:pt idx="2007">
                  <c:v>41380</c:v>
                </c:pt>
                <c:pt idx="2008">
                  <c:v>41380</c:v>
                </c:pt>
                <c:pt idx="2009">
                  <c:v>41380</c:v>
                </c:pt>
                <c:pt idx="2010">
                  <c:v>41380</c:v>
                </c:pt>
                <c:pt idx="2011">
                  <c:v>41380</c:v>
                </c:pt>
                <c:pt idx="2012">
                  <c:v>41380</c:v>
                </c:pt>
                <c:pt idx="2013">
                  <c:v>41380</c:v>
                </c:pt>
                <c:pt idx="2014">
                  <c:v>41380</c:v>
                </c:pt>
                <c:pt idx="2015">
                  <c:v>41380</c:v>
                </c:pt>
                <c:pt idx="2016">
                  <c:v>41380</c:v>
                </c:pt>
                <c:pt idx="2017">
                  <c:v>41380</c:v>
                </c:pt>
                <c:pt idx="2018">
                  <c:v>41380</c:v>
                </c:pt>
                <c:pt idx="2019">
                  <c:v>41381</c:v>
                </c:pt>
                <c:pt idx="2020">
                  <c:v>41381</c:v>
                </c:pt>
                <c:pt idx="2021">
                  <c:v>41381</c:v>
                </c:pt>
                <c:pt idx="2022">
                  <c:v>41381</c:v>
                </c:pt>
                <c:pt idx="2023">
                  <c:v>41381</c:v>
                </c:pt>
                <c:pt idx="2024">
                  <c:v>41381</c:v>
                </c:pt>
                <c:pt idx="2025">
                  <c:v>41381</c:v>
                </c:pt>
                <c:pt idx="2026">
                  <c:v>41381</c:v>
                </c:pt>
                <c:pt idx="2027">
                  <c:v>41381</c:v>
                </c:pt>
                <c:pt idx="2028">
                  <c:v>41381</c:v>
                </c:pt>
                <c:pt idx="2029">
                  <c:v>41381</c:v>
                </c:pt>
                <c:pt idx="2030">
                  <c:v>41381</c:v>
                </c:pt>
                <c:pt idx="2031">
                  <c:v>41381</c:v>
                </c:pt>
                <c:pt idx="2032">
                  <c:v>41381</c:v>
                </c:pt>
                <c:pt idx="2033">
                  <c:v>41381</c:v>
                </c:pt>
                <c:pt idx="2034">
                  <c:v>41381</c:v>
                </c:pt>
                <c:pt idx="2035">
                  <c:v>41381</c:v>
                </c:pt>
                <c:pt idx="2036">
                  <c:v>41381</c:v>
                </c:pt>
                <c:pt idx="2037">
                  <c:v>41381</c:v>
                </c:pt>
                <c:pt idx="2038">
                  <c:v>41381</c:v>
                </c:pt>
                <c:pt idx="2039">
                  <c:v>41382</c:v>
                </c:pt>
                <c:pt idx="2040">
                  <c:v>41382</c:v>
                </c:pt>
                <c:pt idx="2041">
                  <c:v>41382</c:v>
                </c:pt>
                <c:pt idx="2042">
                  <c:v>41382</c:v>
                </c:pt>
                <c:pt idx="2043">
                  <c:v>41382</c:v>
                </c:pt>
                <c:pt idx="2044">
                  <c:v>41382</c:v>
                </c:pt>
                <c:pt idx="2045">
                  <c:v>41382</c:v>
                </c:pt>
                <c:pt idx="2046">
                  <c:v>41382</c:v>
                </c:pt>
                <c:pt idx="2047">
                  <c:v>41382</c:v>
                </c:pt>
                <c:pt idx="2048">
                  <c:v>41382</c:v>
                </c:pt>
                <c:pt idx="2049">
                  <c:v>41382</c:v>
                </c:pt>
                <c:pt idx="2050">
                  <c:v>41382</c:v>
                </c:pt>
                <c:pt idx="2051">
                  <c:v>41382</c:v>
                </c:pt>
                <c:pt idx="2052">
                  <c:v>41382</c:v>
                </c:pt>
                <c:pt idx="2053">
                  <c:v>41382</c:v>
                </c:pt>
                <c:pt idx="2054">
                  <c:v>41382</c:v>
                </c:pt>
                <c:pt idx="2055">
                  <c:v>41382</c:v>
                </c:pt>
                <c:pt idx="2056">
                  <c:v>41382</c:v>
                </c:pt>
                <c:pt idx="2057">
                  <c:v>41382</c:v>
                </c:pt>
                <c:pt idx="2058">
                  <c:v>41382</c:v>
                </c:pt>
                <c:pt idx="2059">
                  <c:v>41383</c:v>
                </c:pt>
                <c:pt idx="2060">
                  <c:v>41383</c:v>
                </c:pt>
                <c:pt idx="2061">
                  <c:v>41383</c:v>
                </c:pt>
                <c:pt idx="2062">
                  <c:v>41383</c:v>
                </c:pt>
                <c:pt idx="2063">
                  <c:v>41383</c:v>
                </c:pt>
                <c:pt idx="2064">
                  <c:v>41383</c:v>
                </c:pt>
                <c:pt idx="2065">
                  <c:v>41383</c:v>
                </c:pt>
                <c:pt idx="2066">
                  <c:v>41383</c:v>
                </c:pt>
                <c:pt idx="2067">
                  <c:v>41383</c:v>
                </c:pt>
                <c:pt idx="2068">
                  <c:v>41383</c:v>
                </c:pt>
                <c:pt idx="2069">
                  <c:v>41383</c:v>
                </c:pt>
                <c:pt idx="2070">
                  <c:v>41383</c:v>
                </c:pt>
                <c:pt idx="2071">
                  <c:v>41383</c:v>
                </c:pt>
                <c:pt idx="2072">
                  <c:v>41383</c:v>
                </c:pt>
                <c:pt idx="2073">
                  <c:v>41383</c:v>
                </c:pt>
                <c:pt idx="2074">
                  <c:v>41383</c:v>
                </c:pt>
                <c:pt idx="2075">
                  <c:v>41383</c:v>
                </c:pt>
                <c:pt idx="2076">
                  <c:v>41383</c:v>
                </c:pt>
                <c:pt idx="2077">
                  <c:v>41383</c:v>
                </c:pt>
                <c:pt idx="2078">
                  <c:v>41383</c:v>
                </c:pt>
                <c:pt idx="2079">
                  <c:v>41384</c:v>
                </c:pt>
                <c:pt idx="2080">
                  <c:v>41384</c:v>
                </c:pt>
                <c:pt idx="2081">
                  <c:v>41384</c:v>
                </c:pt>
                <c:pt idx="2082">
                  <c:v>41384</c:v>
                </c:pt>
                <c:pt idx="2083">
                  <c:v>41384</c:v>
                </c:pt>
                <c:pt idx="2084">
                  <c:v>41384</c:v>
                </c:pt>
                <c:pt idx="2085">
                  <c:v>41384</c:v>
                </c:pt>
                <c:pt idx="2086">
                  <c:v>41384</c:v>
                </c:pt>
                <c:pt idx="2087">
                  <c:v>41384</c:v>
                </c:pt>
                <c:pt idx="2088">
                  <c:v>41384</c:v>
                </c:pt>
                <c:pt idx="2089">
                  <c:v>41384</c:v>
                </c:pt>
                <c:pt idx="2090">
                  <c:v>41384</c:v>
                </c:pt>
                <c:pt idx="2091">
                  <c:v>41384</c:v>
                </c:pt>
                <c:pt idx="2092">
                  <c:v>41384</c:v>
                </c:pt>
                <c:pt idx="2093">
                  <c:v>41384</c:v>
                </c:pt>
                <c:pt idx="2094">
                  <c:v>41384</c:v>
                </c:pt>
                <c:pt idx="2095">
                  <c:v>41384</c:v>
                </c:pt>
                <c:pt idx="2096">
                  <c:v>41384</c:v>
                </c:pt>
                <c:pt idx="2097">
                  <c:v>41384</c:v>
                </c:pt>
                <c:pt idx="2098">
                  <c:v>41385</c:v>
                </c:pt>
                <c:pt idx="2099">
                  <c:v>41385</c:v>
                </c:pt>
                <c:pt idx="2100">
                  <c:v>41385</c:v>
                </c:pt>
                <c:pt idx="2101">
                  <c:v>41385</c:v>
                </c:pt>
                <c:pt idx="2102">
                  <c:v>41385</c:v>
                </c:pt>
                <c:pt idx="2103">
                  <c:v>41385</c:v>
                </c:pt>
                <c:pt idx="2104">
                  <c:v>41385</c:v>
                </c:pt>
                <c:pt idx="2105">
                  <c:v>41385</c:v>
                </c:pt>
                <c:pt idx="2106">
                  <c:v>41385</c:v>
                </c:pt>
                <c:pt idx="2107">
                  <c:v>41385</c:v>
                </c:pt>
                <c:pt idx="2108">
                  <c:v>41385</c:v>
                </c:pt>
                <c:pt idx="2109">
                  <c:v>41385</c:v>
                </c:pt>
                <c:pt idx="2110">
                  <c:v>41385</c:v>
                </c:pt>
                <c:pt idx="2111">
                  <c:v>41385</c:v>
                </c:pt>
                <c:pt idx="2112">
                  <c:v>41385</c:v>
                </c:pt>
                <c:pt idx="2113">
                  <c:v>41385</c:v>
                </c:pt>
                <c:pt idx="2114">
                  <c:v>41385</c:v>
                </c:pt>
                <c:pt idx="2115">
                  <c:v>41385</c:v>
                </c:pt>
                <c:pt idx="2116">
                  <c:v>41385</c:v>
                </c:pt>
                <c:pt idx="2117">
                  <c:v>41385</c:v>
                </c:pt>
                <c:pt idx="2118">
                  <c:v>41386</c:v>
                </c:pt>
                <c:pt idx="2119">
                  <c:v>41386</c:v>
                </c:pt>
                <c:pt idx="2120">
                  <c:v>41386</c:v>
                </c:pt>
                <c:pt idx="2121">
                  <c:v>41386</c:v>
                </c:pt>
                <c:pt idx="2122">
                  <c:v>41386</c:v>
                </c:pt>
                <c:pt idx="2123">
                  <c:v>41386</c:v>
                </c:pt>
                <c:pt idx="2124">
                  <c:v>41386</c:v>
                </c:pt>
                <c:pt idx="2125">
                  <c:v>41386</c:v>
                </c:pt>
                <c:pt idx="2126">
                  <c:v>41386</c:v>
                </c:pt>
                <c:pt idx="2127">
                  <c:v>41386</c:v>
                </c:pt>
                <c:pt idx="2128">
                  <c:v>41386</c:v>
                </c:pt>
                <c:pt idx="2129">
                  <c:v>41386</c:v>
                </c:pt>
                <c:pt idx="2130">
                  <c:v>41386</c:v>
                </c:pt>
                <c:pt idx="2131">
                  <c:v>41386</c:v>
                </c:pt>
                <c:pt idx="2132">
                  <c:v>41386</c:v>
                </c:pt>
                <c:pt idx="2133">
                  <c:v>41386</c:v>
                </c:pt>
                <c:pt idx="2134">
                  <c:v>41386</c:v>
                </c:pt>
                <c:pt idx="2135">
                  <c:v>41386</c:v>
                </c:pt>
                <c:pt idx="2136">
                  <c:v>41386</c:v>
                </c:pt>
                <c:pt idx="2137">
                  <c:v>41386</c:v>
                </c:pt>
                <c:pt idx="2138">
                  <c:v>41387</c:v>
                </c:pt>
                <c:pt idx="2139">
                  <c:v>41387</c:v>
                </c:pt>
                <c:pt idx="2140">
                  <c:v>41387</c:v>
                </c:pt>
                <c:pt idx="2141">
                  <c:v>41387</c:v>
                </c:pt>
                <c:pt idx="2142">
                  <c:v>41387</c:v>
                </c:pt>
                <c:pt idx="2143">
                  <c:v>41387</c:v>
                </c:pt>
                <c:pt idx="2144">
                  <c:v>41387</c:v>
                </c:pt>
                <c:pt idx="2145">
                  <c:v>41387</c:v>
                </c:pt>
                <c:pt idx="2146">
                  <c:v>41387</c:v>
                </c:pt>
                <c:pt idx="2147">
                  <c:v>41387</c:v>
                </c:pt>
                <c:pt idx="2148">
                  <c:v>41387</c:v>
                </c:pt>
                <c:pt idx="2149">
                  <c:v>41387</c:v>
                </c:pt>
                <c:pt idx="2150">
                  <c:v>41387</c:v>
                </c:pt>
                <c:pt idx="2151">
                  <c:v>41387</c:v>
                </c:pt>
                <c:pt idx="2152">
                  <c:v>41387</c:v>
                </c:pt>
                <c:pt idx="2153">
                  <c:v>41387</c:v>
                </c:pt>
                <c:pt idx="2154">
                  <c:v>41387</c:v>
                </c:pt>
                <c:pt idx="2155">
                  <c:v>41387</c:v>
                </c:pt>
                <c:pt idx="2156">
                  <c:v>41387</c:v>
                </c:pt>
                <c:pt idx="2157">
                  <c:v>41387</c:v>
                </c:pt>
                <c:pt idx="2158">
                  <c:v>41388</c:v>
                </c:pt>
                <c:pt idx="2159">
                  <c:v>41388</c:v>
                </c:pt>
                <c:pt idx="2160">
                  <c:v>41388</c:v>
                </c:pt>
                <c:pt idx="2161">
                  <c:v>41388</c:v>
                </c:pt>
                <c:pt idx="2162">
                  <c:v>41388</c:v>
                </c:pt>
                <c:pt idx="2163">
                  <c:v>41388</c:v>
                </c:pt>
                <c:pt idx="2164">
                  <c:v>41388</c:v>
                </c:pt>
                <c:pt idx="2165">
                  <c:v>41388</c:v>
                </c:pt>
                <c:pt idx="2166">
                  <c:v>41388</c:v>
                </c:pt>
                <c:pt idx="2167">
                  <c:v>41388</c:v>
                </c:pt>
                <c:pt idx="2168">
                  <c:v>41388</c:v>
                </c:pt>
                <c:pt idx="2169">
                  <c:v>41388</c:v>
                </c:pt>
                <c:pt idx="2170">
                  <c:v>41388</c:v>
                </c:pt>
                <c:pt idx="2171">
                  <c:v>41388</c:v>
                </c:pt>
                <c:pt idx="2172">
                  <c:v>41388</c:v>
                </c:pt>
                <c:pt idx="2173">
                  <c:v>41388</c:v>
                </c:pt>
                <c:pt idx="2174">
                  <c:v>41388</c:v>
                </c:pt>
                <c:pt idx="2175">
                  <c:v>41388</c:v>
                </c:pt>
                <c:pt idx="2176">
                  <c:v>41388</c:v>
                </c:pt>
                <c:pt idx="2177">
                  <c:v>41388</c:v>
                </c:pt>
                <c:pt idx="2178">
                  <c:v>41389</c:v>
                </c:pt>
                <c:pt idx="2179">
                  <c:v>41389</c:v>
                </c:pt>
                <c:pt idx="2180">
                  <c:v>41389</c:v>
                </c:pt>
                <c:pt idx="2181">
                  <c:v>41389</c:v>
                </c:pt>
                <c:pt idx="2182">
                  <c:v>41389</c:v>
                </c:pt>
                <c:pt idx="2183">
                  <c:v>41389</c:v>
                </c:pt>
                <c:pt idx="2184">
                  <c:v>41389</c:v>
                </c:pt>
                <c:pt idx="2185">
                  <c:v>41389</c:v>
                </c:pt>
                <c:pt idx="2186">
                  <c:v>41389</c:v>
                </c:pt>
                <c:pt idx="2187">
                  <c:v>41389</c:v>
                </c:pt>
                <c:pt idx="2188">
                  <c:v>41389</c:v>
                </c:pt>
                <c:pt idx="2189">
                  <c:v>41389</c:v>
                </c:pt>
                <c:pt idx="2190">
                  <c:v>41389</c:v>
                </c:pt>
                <c:pt idx="2191">
                  <c:v>41389</c:v>
                </c:pt>
                <c:pt idx="2192">
                  <c:v>41389</c:v>
                </c:pt>
                <c:pt idx="2193">
                  <c:v>41389</c:v>
                </c:pt>
                <c:pt idx="2194">
                  <c:v>41389</c:v>
                </c:pt>
                <c:pt idx="2195">
                  <c:v>41389</c:v>
                </c:pt>
                <c:pt idx="2196">
                  <c:v>41389</c:v>
                </c:pt>
                <c:pt idx="2197">
                  <c:v>41390</c:v>
                </c:pt>
                <c:pt idx="2198">
                  <c:v>41390</c:v>
                </c:pt>
                <c:pt idx="2199">
                  <c:v>41390</c:v>
                </c:pt>
                <c:pt idx="2200">
                  <c:v>41390</c:v>
                </c:pt>
                <c:pt idx="2201">
                  <c:v>41390</c:v>
                </c:pt>
                <c:pt idx="2202">
                  <c:v>41390</c:v>
                </c:pt>
                <c:pt idx="2203">
                  <c:v>41390</c:v>
                </c:pt>
                <c:pt idx="2204">
                  <c:v>41390</c:v>
                </c:pt>
                <c:pt idx="2205">
                  <c:v>41390</c:v>
                </c:pt>
                <c:pt idx="2206">
                  <c:v>41390</c:v>
                </c:pt>
                <c:pt idx="2207">
                  <c:v>41390</c:v>
                </c:pt>
                <c:pt idx="2208">
                  <c:v>41390</c:v>
                </c:pt>
                <c:pt idx="2209">
                  <c:v>41390</c:v>
                </c:pt>
                <c:pt idx="2210">
                  <c:v>41390</c:v>
                </c:pt>
                <c:pt idx="2211">
                  <c:v>41390</c:v>
                </c:pt>
                <c:pt idx="2212">
                  <c:v>41390</c:v>
                </c:pt>
                <c:pt idx="2213">
                  <c:v>41390</c:v>
                </c:pt>
                <c:pt idx="2214">
                  <c:v>41390</c:v>
                </c:pt>
                <c:pt idx="2215">
                  <c:v>41390</c:v>
                </c:pt>
                <c:pt idx="2216">
                  <c:v>41390</c:v>
                </c:pt>
                <c:pt idx="2217">
                  <c:v>41391</c:v>
                </c:pt>
                <c:pt idx="2218">
                  <c:v>41391</c:v>
                </c:pt>
                <c:pt idx="2219">
                  <c:v>41391</c:v>
                </c:pt>
                <c:pt idx="2220">
                  <c:v>41391</c:v>
                </c:pt>
                <c:pt idx="2221">
                  <c:v>41391</c:v>
                </c:pt>
                <c:pt idx="2222">
                  <c:v>41391</c:v>
                </c:pt>
                <c:pt idx="2223">
                  <c:v>41391</c:v>
                </c:pt>
                <c:pt idx="2224">
                  <c:v>41391</c:v>
                </c:pt>
                <c:pt idx="2225">
                  <c:v>41391</c:v>
                </c:pt>
                <c:pt idx="2226">
                  <c:v>41391</c:v>
                </c:pt>
                <c:pt idx="2227">
                  <c:v>41391</c:v>
                </c:pt>
                <c:pt idx="2228">
                  <c:v>41391</c:v>
                </c:pt>
                <c:pt idx="2229">
                  <c:v>41391</c:v>
                </c:pt>
                <c:pt idx="2230">
                  <c:v>41391</c:v>
                </c:pt>
                <c:pt idx="2231">
                  <c:v>41391</c:v>
                </c:pt>
                <c:pt idx="2232">
                  <c:v>41391</c:v>
                </c:pt>
                <c:pt idx="2233">
                  <c:v>41391</c:v>
                </c:pt>
                <c:pt idx="2234">
                  <c:v>41391</c:v>
                </c:pt>
                <c:pt idx="2235">
                  <c:v>41391</c:v>
                </c:pt>
                <c:pt idx="2236">
                  <c:v>41391</c:v>
                </c:pt>
                <c:pt idx="2237">
                  <c:v>41392</c:v>
                </c:pt>
                <c:pt idx="2238">
                  <c:v>41392</c:v>
                </c:pt>
                <c:pt idx="2239">
                  <c:v>41392</c:v>
                </c:pt>
                <c:pt idx="2240">
                  <c:v>41392</c:v>
                </c:pt>
                <c:pt idx="2241">
                  <c:v>41392</c:v>
                </c:pt>
                <c:pt idx="2242">
                  <c:v>41392</c:v>
                </c:pt>
                <c:pt idx="2243">
                  <c:v>41392</c:v>
                </c:pt>
                <c:pt idx="2244">
                  <c:v>41392</c:v>
                </c:pt>
                <c:pt idx="2245">
                  <c:v>41392</c:v>
                </c:pt>
                <c:pt idx="2246">
                  <c:v>41392</c:v>
                </c:pt>
                <c:pt idx="2247">
                  <c:v>41392</c:v>
                </c:pt>
                <c:pt idx="2248">
                  <c:v>41392</c:v>
                </c:pt>
                <c:pt idx="2249">
                  <c:v>41392</c:v>
                </c:pt>
                <c:pt idx="2250">
                  <c:v>41392</c:v>
                </c:pt>
                <c:pt idx="2251">
                  <c:v>41392</c:v>
                </c:pt>
                <c:pt idx="2252">
                  <c:v>41392</c:v>
                </c:pt>
                <c:pt idx="2253">
                  <c:v>41392</c:v>
                </c:pt>
                <c:pt idx="2254">
                  <c:v>41392</c:v>
                </c:pt>
                <c:pt idx="2255">
                  <c:v>41392</c:v>
                </c:pt>
                <c:pt idx="2256">
                  <c:v>41392</c:v>
                </c:pt>
                <c:pt idx="2257">
                  <c:v>41393</c:v>
                </c:pt>
                <c:pt idx="2258">
                  <c:v>41393</c:v>
                </c:pt>
                <c:pt idx="2259">
                  <c:v>41393</c:v>
                </c:pt>
                <c:pt idx="2260">
                  <c:v>41393</c:v>
                </c:pt>
                <c:pt idx="2261">
                  <c:v>41393</c:v>
                </c:pt>
                <c:pt idx="2262">
                  <c:v>41393</c:v>
                </c:pt>
                <c:pt idx="2263">
                  <c:v>41393</c:v>
                </c:pt>
                <c:pt idx="2264">
                  <c:v>41393</c:v>
                </c:pt>
                <c:pt idx="2265">
                  <c:v>41393</c:v>
                </c:pt>
                <c:pt idx="2266">
                  <c:v>41393</c:v>
                </c:pt>
                <c:pt idx="2267">
                  <c:v>41393</c:v>
                </c:pt>
                <c:pt idx="2268">
                  <c:v>41393</c:v>
                </c:pt>
                <c:pt idx="2269">
                  <c:v>41393</c:v>
                </c:pt>
                <c:pt idx="2270">
                  <c:v>41393</c:v>
                </c:pt>
                <c:pt idx="2271">
                  <c:v>41393</c:v>
                </c:pt>
                <c:pt idx="2272">
                  <c:v>41393</c:v>
                </c:pt>
                <c:pt idx="2273">
                  <c:v>41393</c:v>
                </c:pt>
                <c:pt idx="2274">
                  <c:v>41393</c:v>
                </c:pt>
                <c:pt idx="2275">
                  <c:v>41393</c:v>
                </c:pt>
                <c:pt idx="2276">
                  <c:v>41394</c:v>
                </c:pt>
                <c:pt idx="2277">
                  <c:v>41394</c:v>
                </c:pt>
                <c:pt idx="2278">
                  <c:v>41394</c:v>
                </c:pt>
                <c:pt idx="2279">
                  <c:v>41394</c:v>
                </c:pt>
                <c:pt idx="2280">
                  <c:v>41394</c:v>
                </c:pt>
                <c:pt idx="2281">
                  <c:v>41394</c:v>
                </c:pt>
                <c:pt idx="2282">
                  <c:v>41394</c:v>
                </c:pt>
                <c:pt idx="2283">
                  <c:v>41394</c:v>
                </c:pt>
                <c:pt idx="2284">
                  <c:v>41394</c:v>
                </c:pt>
                <c:pt idx="2285">
                  <c:v>41394</c:v>
                </c:pt>
                <c:pt idx="2286">
                  <c:v>41394</c:v>
                </c:pt>
                <c:pt idx="2287">
                  <c:v>41394</c:v>
                </c:pt>
                <c:pt idx="2288">
                  <c:v>41394</c:v>
                </c:pt>
                <c:pt idx="2289">
                  <c:v>41394</c:v>
                </c:pt>
                <c:pt idx="2290">
                  <c:v>41394</c:v>
                </c:pt>
                <c:pt idx="2291">
                  <c:v>41394</c:v>
                </c:pt>
                <c:pt idx="2292">
                  <c:v>41394</c:v>
                </c:pt>
                <c:pt idx="2293">
                  <c:v>41394</c:v>
                </c:pt>
                <c:pt idx="2294">
                  <c:v>41394</c:v>
                </c:pt>
                <c:pt idx="2295">
                  <c:v>41394</c:v>
                </c:pt>
                <c:pt idx="2296">
                  <c:v>41395</c:v>
                </c:pt>
                <c:pt idx="2297">
                  <c:v>41395</c:v>
                </c:pt>
                <c:pt idx="2298">
                  <c:v>41395</c:v>
                </c:pt>
                <c:pt idx="2299">
                  <c:v>41395</c:v>
                </c:pt>
                <c:pt idx="2300">
                  <c:v>41395</c:v>
                </c:pt>
                <c:pt idx="2301">
                  <c:v>41395</c:v>
                </c:pt>
                <c:pt idx="2302">
                  <c:v>41395</c:v>
                </c:pt>
                <c:pt idx="2303">
                  <c:v>41395</c:v>
                </c:pt>
                <c:pt idx="2304">
                  <c:v>41395</c:v>
                </c:pt>
                <c:pt idx="2305">
                  <c:v>41395</c:v>
                </c:pt>
                <c:pt idx="2306">
                  <c:v>41395</c:v>
                </c:pt>
                <c:pt idx="2307">
                  <c:v>41395</c:v>
                </c:pt>
                <c:pt idx="2308">
                  <c:v>41395</c:v>
                </c:pt>
                <c:pt idx="2309">
                  <c:v>41395</c:v>
                </c:pt>
                <c:pt idx="2310">
                  <c:v>41395</c:v>
                </c:pt>
                <c:pt idx="2311">
                  <c:v>41395</c:v>
                </c:pt>
                <c:pt idx="2312">
                  <c:v>41395</c:v>
                </c:pt>
                <c:pt idx="2313">
                  <c:v>41395</c:v>
                </c:pt>
                <c:pt idx="2314">
                  <c:v>41395</c:v>
                </c:pt>
                <c:pt idx="2315">
                  <c:v>41395</c:v>
                </c:pt>
                <c:pt idx="2316">
                  <c:v>41396</c:v>
                </c:pt>
                <c:pt idx="2317">
                  <c:v>41396</c:v>
                </c:pt>
                <c:pt idx="2318">
                  <c:v>41396</c:v>
                </c:pt>
                <c:pt idx="2319">
                  <c:v>41396</c:v>
                </c:pt>
                <c:pt idx="2320">
                  <c:v>41396</c:v>
                </c:pt>
                <c:pt idx="2321">
                  <c:v>41396</c:v>
                </c:pt>
                <c:pt idx="2322">
                  <c:v>41396</c:v>
                </c:pt>
                <c:pt idx="2323">
                  <c:v>41396</c:v>
                </c:pt>
                <c:pt idx="2324">
                  <c:v>41396</c:v>
                </c:pt>
                <c:pt idx="2325">
                  <c:v>41396</c:v>
                </c:pt>
                <c:pt idx="2326">
                  <c:v>41396</c:v>
                </c:pt>
                <c:pt idx="2327">
                  <c:v>41396</c:v>
                </c:pt>
                <c:pt idx="2328">
                  <c:v>41396</c:v>
                </c:pt>
                <c:pt idx="2329">
                  <c:v>41396</c:v>
                </c:pt>
                <c:pt idx="2330">
                  <c:v>41396</c:v>
                </c:pt>
                <c:pt idx="2331">
                  <c:v>41396</c:v>
                </c:pt>
                <c:pt idx="2332">
                  <c:v>41396</c:v>
                </c:pt>
                <c:pt idx="2333">
                  <c:v>41396</c:v>
                </c:pt>
                <c:pt idx="2334">
                  <c:v>41396</c:v>
                </c:pt>
                <c:pt idx="2335">
                  <c:v>41396</c:v>
                </c:pt>
                <c:pt idx="2336">
                  <c:v>41397</c:v>
                </c:pt>
                <c:pt idx="2337">
                  <c:v>41397</c:v>
                </c:pt>
                <c:pt idx="2338">
                  <c:v>41397</c:v>
                </c:pt>
                <c:pt idx="2339">
                  <c:v>41397</c:v>
                </c:pt>
                <c:pt idx="2340">
                  <c:v>41397</c:v>
                </c:pt>
                <c:pt idx="2341">
                  <c:v>41397</c:v>
                </c:pt>
                <c:pt idx="2342">
                  <c:v>41397</c:v>
                </c:pt>
                <c:pt idx="2343">
                  <c:v>41397</c:v>
                </c:pt>
                <c:pt idx="2344">
                  <c:v>41397</c:v>
                </c:pt>
                <c:pt idx="2345">
                  <c:v>41397</c:v>
                </c:pt>
                <c:pt idx="2346">
                  <c:v>41397</c:v>
                </c:pt>
                <c:pt idx="2347">
                  <c:v>41397</c:v>
                </c:pt>
                <c:pt idx="2348">
                  <c:v>41397</c:v>
                </c:pt>
                <c:pt idx="2349">
                  <c:v>41397</c:v>
                </c:pt>
                <c:pt idx="2350">
                  <c:v>41397</c:v>
                </c:pt>
                <c:pt idx="2351">
                  <c:v>41397</c:v>
                </c:pt>
                <c:pt idx="2352">
                  <c:v>41397</c:v>
                </c:pt>
                <c:pt idx="2353">
                  <c:v>41397</c:v>
                </c:pt>
                <c:pt idx="2354">
                  <c:v>41397</c:v>
                </c:pt>
                <c:pt idx="2355">
                  <c:v>41397</c:v>
                </c:pt>
                <c:pt idx="2356">
                  <c:v>41398</c:v>
                </c:pt>
                <c:pt idx="2357">
                  <c:v>41398</c:v>
                </c:pt>
                <c:pt idx="2358">
                  <c:v>41398</c:v>
                </c:pt>
                <c:pt idx="2359">
                  <c:v>41398</c:v>
                </c:pt>
                <c:pt idx="2360">
                  <c:v>41398</c:v>
                </c:pt>
                <c:pt idx="2361">
                  <c:v>41398</c:v>
                </c:pt>
                <c:pt idx="2362">
                  <c:v>41398</c:v>
                </c:pt>
                <c:pt idx="2363">
                  <c:v>41398</c:v>
                </c:pt>
                <c:pt idx="2364">
                  <c:v>41398</c:v>
                </c:pt>
                <c:pt idx="2365">
                  <c:v>41398</c:v>
                </c:pt>
                <c:pt idx="2366">
                  <c:v>41398</c:v>
                </c:pt>
                <c:pt idx="2367">
                  <c:v>41398</c:v>
                </c:pt>
                <c:pt idx="2368">
                  <c:v>41398</c:v>
                </c:pt>
                <c:pt idx="2369">
                  <c:v>41398</c:v>
                </c:pt>
                <c:pt idx="2370">
                  <c:v>41398</c:v>
                </c:pt>
                <c:pt idx="2371">
                  <c:v>41398</c:v>
                </c:pt>
                <c:pt idx="2372">
                  <c:v>41398</c:v>
                </c:pt>
                <c:pt idx="2373">
                  <c:v>41398</c:v>
                </c:pt>
                <c:pt idx="2374">
                  <c:v>41398</c:v>
                </c:pt>
                <c:pt idx="2375">
                  <c:v>41398</c:v>
                </c:pt>
                <c:pt idx="2376">
                  <c:v>41399</c:v>
                </c:pt>
                <c:pt idx="2377">
                  <c:v>41399</c:v>
                </c:pt>
                <c:pt idx="2378">
                  <c:v>41399</c:v>
                </c:pt>
                <c:pt idx="2379">
                  <c:v>41399</c:v>
                </c:pt>
                <c:pt idx="2380">
                  <c:v>41399</c:v>
                </c:pt>
                <c:pt idx="2381">
                  <c:v>41399</c:v>
                </c:pt>
                <c:pt idx="2382">
                  <c:v>41399</c:v>
                </c:pt>
                <c:pt idx="2383">
                  <c:v>41399</c:v>
                </c:pt>
                <c:pt idx="2384">
                  <c:v>41399</c:v>
                </c:pt>
                <c:pt idx="2385">
                  <c:v>41399</c:v>
                </c:pt>
                <c:pt idx="2386">
                  <c:v>41399</c:v>
                </c:pt>
                <c:pt idx="2387">
                  <c:v>41399</c:v>
                </c:pt>
                <c:pt idx="2388">
                  <c:v>41399</c:v>
                </c:pt>
                <c:pt idx="2389">
                  <c:v>41399</c:v>
                </c:pt>
                <c:pt idx="2390">
                  <c:v>41399</c:v>
                </c:pt>
                <c:pt idx="2391">
                  <c:v>41399</c:v>
                </c:pt>
                <c:pt idx="2392">
                  <c:v>41399</c:v>
                </c:pt>
                <c:pt idx="2393">
                  <c:v>41399</c:v>
                </c:pt>
                <c:pt idx="2394">
                  <c:v>41399</c:v>
                </c:pt>
                <c:pt idx="2395">
                  <c:v>41399</c:v>
                </c:pt>
                <c:pt idx="2396">
                  <c:v>41400</c:v>
                </c:pt>
                <c:pt idx="2397">
                  <c:v>41400</c:v>
                </c:pt>
                <c:pt idx="2398">
                  <c:v>41400</c:v>
                </c:pt>
                <c:pt idx="2399">
                  <c:v>41400</c:v>
                </c:pt>
                <c:pt idx="2400">
                  <c:v>41400</c:v>
                </c:pt>
                <c:pt idx="2401">
                  <c:v>41400</c:v>
                </c:pt>
                <c:pt idx="2402">
                  <c:v>41400</c:v>
                </c:pt>
                <c:pt idx="2403">
                  <c:v>41400</c:v>
                </c:pt>
                <c:pt idx="2404">
                  <c:v>41400</c:v>
                </c:pt>
                <c:pt idx="2405">
                  <c:v>41400</c:v>
                </c:pt>
                <c:pt idx="2406">
                  <c:v>41400</c:v>
                </c:pt>
                <c:pt idx="2407">
                  <c:v>41400</c:v>
                </c:pt>
                <c:pt idx="2408">
                  <c:v>41400</c:v>
                </c:pt>
                <c:pt idx="2409">
                  <c:v>41400</c:v>
                </c:pt>
                <c:pt idx="2410">
                  <c:v>41400</c:v>
                </c:pt>
                <c:pt idx="2411">
                  <c:v>41400</c:v>
                </c:pt>
                <c:pt idx="2412">
                  <c:v>41400</c:v>
                </c:pt>
                <c:pt idx="2413">
                  <c:v>41400</c:v>
                </c:pt>
                <c:pt idx="2414">
                  <c:v>41400</c:v>
                </c:pt>
                <c:pt idx="2415">
                  <c:v>41400</c:v>
                </c:pt>
                <c:pt idx="2416">
                  <c:v>41401</c:v>
                </c:pt>
                <c:pt idx="2417">
                  <c:v>41401</c:v>
                </c:pt>
                <c:pt idx="2418">
                  <c:v>41401</c:v>
                </c:pt>
                <c:pt idx="2419">
                  <c:v>41401</c:v>
                </c:pt>
                <c:pt idx="2420">
                  <c:v>41401</c:v>
                </c:pt>
                <c:pt idx="2421">
                  <c:v>41401</c:v>
                </c:pt>
                <c:pt idx="2422">
                  <c:v>41401</c:v>
                </c:pt>
                <c:pt idx="2423">
                  <c:v>41401</c:v>
                </c:pt>
                <c:pt idx="2424">
                  <c:v>41401</c:v>
                </c:pt>
                <c:pt idx="2425">
                  <c:v>41401</c:v>
                </c:pt>
                <c:pt idx="2426">
                  <c:v>41401</c:v>
                </c:pt>
                <c:pt idx="2427">
                  <c:v>41401</c:v>
                </c:pt>
                <c:pt idx="2428">
                  <c:v>41401</c:v>
                </c:pt>
                <c:pt idx="2429">
                  <c:v>41401</c:v>
                </c:pt>
                <c:pt idx="2430">
                  <c:v>41401</c:v>
                </c:pt>
                <c:pt idx="2431">
                  <c:v>41401</c:v>
                </c:pt>
                <c:pt idx="2432">
                  <c:v>41401</c:v>
                </c:pt>
                <c:pt idx="2433">
                  <c:v>41401</c:v>
                </c:pt>
                <c:pt idx="2434">
                  <c:v>41401</c:v>
                </c:pt>
                <c:pt idx="2435">
                  <c:v>41401</c:v>
                </c:pt>
                <c:pt idx="2436">
                  <c:v>41402</c:v>
                </c:pt>
                <c:pt idx="2437">
                  <c:v>41402</c:v>
                </c:pt>
                <c:pt idx="2438">
                  <c:v>41402</c:v>
                </c:pt>
                <c:pt idx="2439">
                  <c:v>41402</c:v>
                </c:pt>
                <c:pt idx="2440">
                  <c:v>41402</c:v>
                </c:pt>
                <c:pt idx="2441">
                  <c:v>41402</c:v>
                </c:pt>
                <c:pt idx="2442">
                  <c:v>41402</c:v>
                </c:pt>
                <c:pt idx="2443">
                  <c:v>41402</c:v>
                </c:pt>
                <c:pt idx="2444">
                  <c:v>41402</c:v>
                </c:pt>
                <c:pt idx="2445">
                  <c:v>41402</c:v>
                </c:pt>
                <c:pt idx="2446">
                  <c:v>41402</c:v>
                </c:pt>
                <c:pt idx="2447">
                  <c:v>41402</c:v>
                </c:pt>
                <c:pt idx="2448">
                  <c:v>41402</c:v>
                </c:pt>
                <c:pt idx="2449">
                  <c:v>41402</c:v>
                </c:pt>
                <c:pt idx="2450">
                  <c:v>41402</c:v>
                </c:pt>
                <c:pt idx="2451">
                  <c:v>41402</c:v>
                </c:pt>
                <c:pt idx="2452">
                  <c:v>41402</c:v>
                </c:pt>
                <c:pt idx="2453">
                  <c:v>41402</c:v>
                </c:pt>
                <c:pt idx="2454">
                  <c:v>41402</c:v>
                </c:pt>
                <c:pt idx="2455">
                  <c:v>41402</c:v>
                </c:pt>
                <c:pt idx="2456">
                  <c:v>41403</c:v>
                </c:pt>
                <c:pt idx="2457">
                  <c:v>41403</c:v>
                </c:pt>
                <c:pt idx="2458">
                  <c:v>41403</c:v>
                </c:pt>
                <c:pt idx="2459">
                  <c:v>41403</c:v>
                </c:pt>
                <c:pt idx="2460">
                  <c:v>41403</c:v>
                </c:pt>
                <c:pt idx="2461">
                  <c:v>41403</c:v>
                </c:pt>
                <c:pt idx="2462">
                  <c:v>41403</c:v>
                </c:pt>
                <c:pt idx="2463">
                  <c:v>41403</c:v>
                </c:pt>
                <c:pt idx="2464">
                  <c:v>41403</c:v>
                </c:pt>
                <c:pt idx="2465">
                  <c:v>41403</c:v>
                </c:pt>
                <c:pt idx="2466">
                  <c:v>41403</c:v>
                </c:pt>
                <c:pt idx="2467">
                  <c:v>41403</c:v>
                </c:pt>
                <c:pt idx="2468">
                  <c:v>41403</c:v>
                </c:pt>
                <c:pt idx="2469">
                  <c:v>41403</c:v>
                </c:pt>
                <c:pt idx="2470">
                  <c:v>41403</c:v>
                </c:pt>
                <c:pt idx="2471">
                  <c:v>41403</c:v>
                </c:pt>
                <c:pt idx="2472">
                  <c:v>41403</c:v>
                </c:pt>
                <c:pt idx="2473">
                  <c:v>41403</c:v>
                </c:pt>
                <c:pt idx="2474">
                  <c:v>41403</c:v>
                </c:pt>
                <c:pt idx="2475">
                  <c:v>41404</c:v>
                </c:pt>
                <c:pt idx="2476">
                  <c:v>41404</c:v>
                </c:pt>
                <c:pt idx="2477">
                  <c:v>41404</c:v>
                </c:pt>
                <c:pt idx="2478">
                  <c:v>41404</c:v>
                </c:pt>
                <c:pt idx="2479">
                  <c:v>41404</c:v>
                </c:pt>
                <c:pt idx="2480">
                  <c:v>41404</c:v>
                </c:pt>
                <c:pt idx="2481">
                  <c:v>41404</c:v>
                </c:pt>
                <c:pt idx="2482">
                  <c:v>41404</c:v>
                </c:pt>
                <c:pt idx="2483">
                  <c:v>41404</c:v>
                </c:pt>
                <c:pt idx="2484">
                  <c:v>41404</c:v>
                </c:pt>
                <c:pt idx="2485">
                  <c:v>41404</c:v>
                </c:pt>
                <c:pt idx="2486">
                  <c:v>41404</c:v>
                </c:pt>
                <c:pt idx="2487">
                  <c:v>41404</c:v>
                </c:pt>
                <c:pt idx="2488">
                  <c:v>41404</c:v>
                </c:pt>
                <c:pt idx="2489">
                  <c:v>41404</c:v>
                </c:pt>
                <c:pt idx="2490">
                  <c:v>41404</c:v>
                </c:pt>
                <c:pt idx="2491">
                  <c:v>41404</c:v>
                </c:pt>
                <c:pt idx="2492">
                  <c:v>41404</c:v>
                </c:pt>
                <c:pt idx="2493">
                  <c:v>41404</c:v>
                </c:pt>
                <c:pt idx="2494">
                  <c:v>41404</c:v>
                </c:pt>
                <c:pt idx="2495">
                  <c:v>41405</c:v>
                </c:pt>
                <c:pt idx="2496">
                  <c:v>41405</c:v>
                </c:pt>
                <c:pt idx="2497">
                  <c:v>41405</c:v>
                </c:pt>
                <c:pt idx="2498">
                  <c:v>41405</c:v>
                </c:pt>
                <c:pt idx="2499">
                  <c:v>41405</c:v>
                </c:pt>
                <c:pt idx="2500">
                  <c:v>41405</c:v>
                </c:pt>
                <c:pt idx="2501">
                  <c:v>41405</c:v>
                </c:pt>
                <c:pt idx="2502">
                  <c:v>41405</c:v>
                </c:pt>
                <c:pt idx="2503">
                  <c:v>41405</c:v>
                </c:pt>
                <c:pt idx="2504">
                  <c:v>41405</c:v>
                </c:pt>
                <c:pt idx="2505">
                  <c:v>41405</c:v>
                </c:pt>
                <c:pt idx="2506">
                  <c:v>41405</c:v>
                </c:pt>
                <c:pt idx="2507">
                  <c:v>41405</c:v>
                </c:pt>
                <c:pt idx="2508">
                  <c:v>41405</c:v>
                </c:pt>
                <c:pt idx="2509">
                  <c:v>41405</c:v>
                </c:pt>
                <c:pt idx="2510">
                  <c:v>41405</c:v>
                </c:pt>
                <c:pt idx="2511">
                  <c:v>41405</c:v>
                </c:pt>
                <c:pt idx="2512">
                  <c:v>41405</c:v>
                </c:pt>
                <c:pt idx="2513">
                  <c:v>41405</c:v>
                </c:pt>
                <c:pt idx="2514">
                  <c:v>41405</c:v>
                </c:pt>
                <c:pt idx="2515">
                  <c:v>41406</c:v>
                </c:pt>
                <c:pt idx="2516">
                  <c:v>41406</c:v>
                </c:pt>
                <c:pt idx="2517">
                  <c:v>41406</c:v>
                </c:pt>
                <c:pt idx="2518">
                  <c:v>41406</c:v>
                </c:pt>
                <c:pt idx="2519">
                  <c:v>41406</c:v>
                </c:pt>
                <c:pt idx="2520">
                  <c:v>41406</c:v>
                </c:pt>
                <c:pt idx="2521">
                  <c:v>41406</c:v>
                </c:pt>
                <c:pt idx="2522">
                  <c:v>41406</c:v>
                </c:pt>
                <c:pt idx="2523">
                  <c:v>41406</c:v>
                </c:pt>
                <c:pt idx="2524">
                  <c:v>41406</c:v>
                </c:pt>
                <c:pt idx="2525">
                  <c:v>41406</c:v>
                </c:pt>
                <c:pt idx="2526">
                  <c:v>41406</c:v>
                </c:pt>
                <c:pt idx="2527">
                  <c:v>41406</c:v>
                </c:pt>
                <c:pt idx="2528">
                  <c:v>41406</c:v>
                </c:pt>
                <c:pt idx="2529">
                  <c:v>41406</c:v>
                </c:pt>
                <c:pt idx="2530">
                  <c:v>41406</c:v>
                </c:pt>
                <c:pt idx="2531">
                  <c:v>41406</c:v>
                </c:pt>
                <c:pt idx="2532">
                  <c:v>41406</c:v>
                </c:pt>
                <c:pt idx="2533">
                  <c:v>41406</c:v>
                </c:pt>
                <c:pt idx="2534">
                  <c:v>41406</c:v>
                </c:pt>
                <c:pt idx="2535">
                  <c:v>41407</c:v>
                </c:pt>
                <c:pt idx="2536">
                  <c:v>41407</c:v>
                </c:pt>
                <c:pt idx="2537">
                  <c:v>41407</c:v>
                </c:pt>
                <c:pt idx="2538">
                  <c:v>41407</c:v>
                </c:pt>
                <c:pt idx="2539">
                  <c:v>41407</c:v>
                </c:pt>
                <c:pt idx="2540">
                  <c:v>41407</c:v>
                </c:pt>
                <c:pt idx="2541">
                  <c:v>41407</c:v>
                </c:pt>
                <c:pt idx="2542">
                  <c:v>41407</c:v>
                </c:pt>
                <c:pt idx="2543">
                  <c:v>41407</c:v>
                </c:pt>
                <c:pt idx="2544">
                  <c:v>41407</c:v>
                </c:pt>
                <c:pt idx="2545">
                  <c:v>41407</c:v>
                </c:pt>
                <c:pt idx="2546">
                  <c:v>41407</c:v>
                </c:pt>
                <c:pt idx="2547">
                  <c:v>41407</c:v>
                </c:pt>
                <c:pt idx="2548">
                  <c:v>41407</c:v>
                </c:pt>
                <c:pt idx="2549">
                  <c:v>41407</c:v>
                </c:pt>
                <c:pt idx="2550">
                  <c:v>41407</c:v>
                </c:pt>
                <c:pt idx="2551">
                  <c:v>41407</c:v>
                </c:pt>
                <c:pt idx="2552">
                  <c:v>41407</c:v>
                </c:pt>
                <c:pt idx="2553">
                  <c:v>41407</c:v>
                </c:pt>
                <c:pt idx="2554">
                  <c:v>41408</c:v>
                </c:pt>
                <c:pt idx="2555">
                  <c:v>41408</c:v>
                </c:pt>
                <c:pt idx="2556">
                  <c:v>41408</c:v>
                </c:pt>
                <c:pt idx="2557">
                  <c:v>41408</c:v>
                </c:pt>
                <c:pt idx="2558">
                  <c:v>41408</c:v>
                </c:pt>
                <c:pt idx="2559">
                  <c:v>41408</c:v>
                </c:pt>
                <c:pt idx="2560">
                  <c:v>41408</c:v>
                </c:pt>
                <c:pt idx="2561">
                  <c:v>41408</c:v>
                </c:pt>
                <c:pt idx="2562">
                  <c:v>41408</c:v>
                </c:pt>
                <c:pt idx="2563">
                  <c:v>41408</c:v>
                </c:pt>
                <c:pt idx="2564">
                  <c:v>41408</c:v>
                </c:pt>
                <c:pt idx="2565">
                  <c:v>41408</c:v>
                </c:pt>
                <c:pt idx="2566">
                  <c:v>41408</c:v>
                </c:pt>
                <c:pt idx="2567">
                  <c:v>41408</c:v>
                </c:pt>
                <c:pt idx="2568">
                  <c:v>41408</c:v>
                </c:pt>
                <c:pt idx="2569">
                  <c:v>41408</c:v>
                </c:pt>
                <c:pt idx="2570">
                  <c:v>41408</c:v>
                </c:pt>
                <c:pt idx="2571">
                  <c:v>41408</c:v>
                </c:pt>
                <c:pt idx="2572">
                  <c:v>41408</c:v>
                </c:pt>
                <c:pt idx="2573">
                  <c:v>41408</c:v>
                </c:pt>
                <c:pt idx="2574">
                  <c:v>41409</c:v>
                </c:pt>
                <c:pt idx="2575">
                  <c:v>41409</c:v>
                </c:pt>
                <c:pt idx="2576">
                  <c:v>41409</c:v>
                </c:pt>
                <c:pt idx="2577">
                  <c:v>41409</c:v>
                </c:pt>
                <c:pt idx="2578">
                  <c:v>41409</c:v>
                </c:pt>
                <c:pt idx="2579">
                  <c:v>41409</c:v>
                </c:pt>
                <c:pt idx="2580">
                  <c:v>41409</c:v>
                </c:pt>
                <c:pt idx="2581">
                  <c:v>41409</c:v>
                </c:pt>
                <c:pt idx="2582">
                  <c:v>41409</c:v>
                </c:pt>
                <c:pt idx="2583">
                  <c:v>41409</c:v>
                </c:pt>
                <c:pt idx="2584">
                  <c:v>41409</c:v>
                </c:pt>
                <c:pt idx="2585">
                  <c:v>41409</c:v>
                </c:pt>
                <c:pt idx="2586">
                  <c:v>41409</c:v>
                </c:pt>
                <c:pt idx="2587">
                  <c:v>41409</c:v>
                </c:pt>
                <c:pt idx="2588">
                  <c:v>41409</c:v>
                </c:pt>
                <c:pt idx="2589">
                  <c:v>41409</c:v>
                </c:pt>
                <c:pt idx="2590">
                  <c:v>41409</c:v>
                </c:pt>
                <c:pt idx="2591">
                  <c:v>41409</c:v>
                </c:pt>
                <c:pt idx="2592">
                  <c:v>41409</c:v>
                </c:pt>
                <c:pt idx="2593">
                  <c:v>41409</c:v>
                </c:pt>
                <c:pt idx="2594">
                  <c:v>41410</c:v>
                </c:pt>
                <c:pt idx="2595">
                  <c:v>41410</c:v>
                </c:pt>
                <c:pt idx="2596">
                  <c:v>41410</c:v>
                </c:pt>
                <c:pt idx="2597">
                  <c:v>41410</c:v>
                </c:pt>
                <c:pt idx="2598">
                  <c:v>41410</c:v>
                </c:pt>
                <c:pt idx="2599">
                  <c:v>41410</c:v>
                </c:pt>
                <c:pt idx="2600">
                  <c:v>41410</c:v>
                </c:pt>
                <c:pt idx="2601">
                  <c:v>41410</c:v>
                </c:pt>
                <c:pt idx="2602">
                  <c:v>41410</c:v>
                </c:pt>
                <c:pt idx="2603">
                  <c:v>41410</c:v>
                </c:pt>
                <c:pt idx="2604">
                  <c:v>41410</c:v>
                </c:pt>
                <c:pt idx="2605">
                  <c:v>41410</c:v>
                </c:pt>
                <c:pt idx="2606">
                  <c:v>41410</c:v>
                </c:pt>
                <c:pt idx="2607">
                  <c:v>41410</c:v>
                </c:pt>
                <c:pt idx="2608">
                  <c:v>41410</c:v>
                </c:pt>
                <c:pt idx="2609">
                  <c:v>41410</c:v>
                </c:pt>
                <c:pt idx="2610">
                  <c:v>41410</c:v>
                </c:pt>
                <c:pt idx="2611">
                  <c:v>41410</c:v>
                </c:pt>
                <c:pt idx="2612">
                  <c:v>41410</c:v>
                </c:pt>
                <c:pt idx="2613">
                  <c:v>41410</c:v>
                </c:pt>
                <c:pt idx="2614">
                  <c:v>41411</c:v>
                </c:pt>
                <c:pt idx="2615">
                  <c:v>41411</c:v>
                </c:pt>
                <c:pt idx="2616">
                  <c:v>41411</c:v>
                </c:pt>
                <c:pt idx="2617">
                  <c:v>41411</c:v>
                </c:pt>
                <c:pt idx="2618">
                  <c:v>41411</c:v>
                </c:pt>
                <c:pt idx="2619">
                  <c:v>41411</c:v>
                </c:pt>
                <c:pt idx="2620">
                  <c:v>41411</c:v>
                </c:pt>
                <c:pt idx="2621">
                  <c:v>41411</c:v>
                </c:pt>
                <c:pt idx="2622">
                  <c:v>41411</c:v>
                </c:pt>
                <c:pt idx="2623">
                  <c:v>41411</c:v>
                </c:pt>
                <c:pt idx="2624">
                  <c:v>41411</c:v>
                </c:pt>
                <c:pt idx="2625">
                  <c:v>41411</c:v>
                </c:pt>
                <c:pt idx="2626">
                  <c:v>41411</c:v>
                </c:pt>
                <c:pt idx="2627">
                  <c:v>41411</c:v>
                </c:pt>
                <c:pt idx="2628">
                  <c:v>41411</c:v>
                </c:pt>
                <c:pt idx="2629">
                  <c:v>41411</c:v>
                </c:pt>
                <c:pt idx="2630">
                  <c:v>41411</c:v>
                </c:pt>
                <c:pt idx="2631">
                  <c:v>41411</c:v>
                </c:pt>
                <c:pt idx="2632">
                  <c:v>41411</c:v>
                </c:pt>
                <c:pt idx="2633">
                  <c:v>41411</c:v>
                </c:pt>
                <c:pt idx="2634">
                  <c:v>41412</c:v>
                </c:pt>
                <c:pt idx="2635">
                  <c:v>41412</c:v>
                </c:pt>
                <c:pt idx="2636">
                  <c:v>41412</c:v>
                </c:pt>
                <c:pt idx="2637">
                  <c:v>41412</c:v>
                </c:pt>
                <c:pt idx="2638">
                  <c:v>41412</c:v>
                </c:pt>
                <c:pt idx="2639">
                  <c:v>41412</c:v>
                </c:pt>
                <c:pt idx="2640">
                  <c:v>41412</c:v>
                </c:pt>
                <c:pt idx="2641">
                  <c:v>41412</c:v>
                </c:pt>
                <c:pt idx="2642">
                  <c:v>41412</c:v>
                </c:pt>
                <c:pt idx="2643">
                  <c:v>41412</c:v>
                </c:pt>
                <c:pt idx="2644">
                  <c:v>41412</c:v>
                </c:pt>
                <c:pt idx="2645">
                  <c:v>41412</c:v>
                </c:pt>
                <c:pt idx="2646">
                  <c:v>41412</c:v>
                </c:pt>
                <c:pt idx="2647">
                  <c:v>41412</c:v>
                </c:pt>
                <c:pt idx="2648">
                  <c:v>41412</c:v>
                </c:pt>
                <c:pt idx="2649">
                  <c:v>41412</c:v>
                </c:pt>
                <c:pt idx="2650">
                  <c:v>41412</c:v>
                </c:pt>
                <c:pt idx="2651">
                  <c:v>41412</c:v>
                </c:pt>
                <c:pt idx="2652">
                  <c:v>41412</c:v>
                </c:pt>
                <c:pt idx="2653">
                  <c:v>41413</c:v>
                </c:pt>
                <c:pt idx="2654">
                  <c:v>41413</c:v>
                </c:pt>
                <c:pt idx="2655">
                  <c:v>41413</c:v>
                </c:pt>
                <c:pt idx="2656">
                  <c:v>41413</c:v>
                </c:pt>
                <c:pt idx="2657">
                  <c:v>41413</c:v>
                </c:pt>
                <c:pt idx="2658">
                  <c:v>41413</c:v>
                </c:pt>
                <c:pt idx="2659">
                  <c:v>41413</c:v>
                </c:pt>
                <c:pt idx="2660">
                  <c:v>41413</c:v>
                </c:pt>
                <c:pt idx="2661">
                  <c:v>41413</c:v>
                </c:pt>
                <c:pt idx="2662">
                  <c:v>41413</c:v>
                </c:pt>
                <c:pt idx="2663">
                  <c:v>41413</c:v>
                </c:pt>
                <c:pt idx="2664">
                  <c:v>41413</c:v>
                </c:pt>
                <c:pt idx="2665">
                  <c:v>41413</c:v>
                </c:pt>
                <c:pt idx="2666">
                  <c:v>41413</c:v>
                </c:pt>
                <c:pt idx="2667">
                  <c:v>41413</c:v>
                </c:pt>
                <c:pt idx="2668">
                  <c:v>41413</c:v>
                </c:pt>
                <c:pt idx="2669">
                  <c:v>41413</c:v>
                </c:pt>
                <c:pt idx="2670">
                  <c:v>41413</c:v>
                </c:pt>
                <c:pt idx="2671">
                  <c:v>41413</c:v>
                </c:pt>
                <c:pt idx="2672">
                  <c:v>41413</c:v>
                </c:pt>
                <c:pt idx="2673">
                  <c:v>41414</c:v>
                </c:pt>
                <c:pt idx="2674">
                  <c:v>41414</c:v>
                </c:pt>
                <c:pt idx="2675">
                  <c:v>41414</c:v>
                </c:pt>
                <c:pt idx="2676">
                  <c:v>41414</c:v>
                </c:pt>
                <c:pt idx="2677">
                  <c:v>41414</c:v>
                </c:pt>
                <c:pt idx="2678">
                  <c:v>41414</c:v>
                </c:pt>
                <c:pt idx="2679">
                  <c:v>41414</c:v>
                </c:pt>
                <c:pt idx="2680">
                  <c:v>41414</c:v>
                </c:pt>
                <c:pt idx="2681">
                  <c:v>41414</c:v>
                </c:pt>
                <c:pt idx="2682">
                  <c:v>41414</c:v>
                </c:pt>
                <c:pt idx="2683">
                  <c:v>41414</c:v>
                </c:pt>
                <c:pt idx="2684">
                  <c:v>41414</c:v>
                </c:pt>
                <c:pt idx="2685">
                  <c:v>41414</c:v>
                </c:pt>
                <c:pt idx="2686">
                  <c:v>41414</c:v>
                </c:pt>
                <c:pt idx="2687">
                  <c:v>41414</c:v>
                </c:pt>
                <c:pt idx="2688">
                  <c:v>41414</c:v>
                </c:pt>
                <c:pt idx="2689">
                  <c:v>41414</c:v>
                </c:pt>
                <c:pt idx="2690">
                  <c:v>41414</c:v>
                </c:pt>
                <c:pt idx="2691">
                  <c:v>41414</c:v>
                </c:pt>
                <c:pt idx="2692">
                  <c:v>41414</c:v>
                </c:pt>
                <c:pt idx="2693">
                  <c:v>41415</c:v>
                </c:pt>
                <c:pt idx="2694">
                  <c:v>41415</c:v>
                </c:pt>
                <c:pt idx="2695">
                  <c:v>41415</c:v>
                </c:pt>
                <c:pt idx="2696">
                  <c:v>41415</c:v>
                </c:pt>
                <c:pt idx="2697">
                  <c:v>41415</c:v>
                </c:pt>
                <c:pt idx="2698">
                  <c:v>41415</c:v>
                </c:pt>
                <c:pt idx="2699">
                  <c:v>41415</c:v>
                </c:pt>
                <c:pt idx="2700">
                  <c:v>41415</c:v>
                </c:pt>
                <c:pt idx="2701">
                  <c:v>41415</c:v>
                </c:pt>
                <c:pt idx="2702">
                  <c:v>41415</c:v>
                </c:pt>
                <c:pt idx="2703">
                  <c:v>41415</c:v>
                </c:pt>
                <c:pt idx="2704">
                  <c:v>41415</c:v>
                </c:pt>
                <c:pt idx="2705">
                  <c:v>41415</c:v>
                </c:pt>
                <c:pt idx="2706">
                  <c:v>41415</c:v>
                </c:pt>
                <c:pt idx="2707">
                  <c:v>41415</c:v>
                </c:pt>
                <c:pt idx="2708">
                  <c:v>41415</c:v>
                </c:pt>
                <c:pt idx="2709">
                  <c:v>41415</c:v>
                </c:pt>
                <c:pt idx="2710">
                  <c:v>41415</c:v>
                </c:pt>
                <c:pt idx="2711">
                  <c:v>41415</c:v>
                </c:pt>
                <c:pt idx="2712">
                  <c:v>41415</c:v>
                </c:pt>
                <c:pt idx="2713">
                  <c:v>41416</c:v>
                </c:pt>
                <c:pt idx="2714">
                  <c:v>41416</c:v>
                </c:pt>
                <c:pt idx="2715">
                  <c:v>41416</c:v>
                </c:pt>
                <c:pt idx="2716">
                  <c:v>41416</c:v>
                </c:pt>
                <c:pt idx="2717">
                  <c:v>41416</c:v>
                </c:pt>
                <c:pt idx="2718">
                  <c:v>41416</c:v>
                </c:pt>
                <c:pt idx="2719">
                  <c:v>41416</c:v>
                </c:pt>
                <c:pt idx="2720">
                  <c:v>41416</c:v>
                </c:pt>
                <c:pt idx="2721">
                  <c:v>41416</c:v>
                </c:pt>
                <c:pt idx="2722">
                  <c:v>41416</c:v>
                </c:pt>
                <c:pt idx="2723">
                  <c:v>41416</c:v>
                </c:pt>
                <c:pt idx="2724">
                  <c:v>41416</c:v>
                </c:pt>
                <c:pt idx="2725">
                  <c:v>41416</c:v>
                </c:pt>
                <c:pt idx="2726">
                  <c:v>41416</c:v>
                </c:pt>
                <c:pt idx="2727">
                  <c:v>41416</c:v>
                </c:pt>
                <c:pt idx="2728">
                  <c:v>41416</c:v>
                </c:pt>
                <c:pt idx="2729">
                  <c:v>41416</c:v>
                </c:pt>
                <c:pt idx="2730">
                  <c:v>41416</c:v>
                </c:pt>
                <c:pt idx="2731">
                  <c:v>41416</c:v>
                </c:pt>
                <c:pt idx="2732">
                  <c:v>41416</c:v>
                </c:pt>
                <c:pt idx="2733">
                  <c:v>41417</c:v>
                </c:pt>
                <c:pt idx="2734">
                  <c:v>41417</c:v>
                </c:pt>
                <c:pt idx="2735">
                  <c:v>41417</c:v>
                </c:pt>
                <c:pt idx="2736">
                  <c:v>41417</c:v>
                </c:pt>
                <c:pt idx="2737">
                  <c:v>41417</c:v>
                </c:pt>
                <c:pt idx="2738">
                  <c:v>41417</c:v>
                </c:pt>
                <c:pt idx="2739">
                  <c:v>41417</c:v>
                </c:pt>
                <c:pt idx="2740">
                  <c:v>41417</c:v>
                </c:pt>
                <c:pt idx="2741">
                  <c:v>41417</c:v>
                </c:pt>
                <c:pt idx="2742">
                  <c:v>41417</c:v>
                </c:pt>
                <c:pt idx="2743">
                  <c:v>41417</c:v>
                </c:pt>
                <c:pt idx="2744">
                  <c:v>41417</c:v>
                </c:pt>
                <c:pt idx="2745">
                  <c:v>41417</c:v>
                </c:pt>
                <c:pt idx="2746">
                  <c:v>41417</c:v>
                </c:pt>
                <c:pt idx="2747">
                  <c:v>41417</c:v>
                </c:pt>
                <c:pt idx="2748">
                  <c:v>41417</c:v>
                </c:pt>
                <c:pt idx="2749">
                  <c:v>41417</c:v>
                </c:pt>
                <c:pt idx="2750">
                  <c:v>41417</c:v>
                </c:pt>
                <c:pt idx="2751">
                  <c:v>41417</c:v>
                </c:pt>
                <c:pt idx="2752">
                  <c:v>41418</c:v>
                </c:pt>
                <c:pt idx="2753">
                  <c:v>41418</c:v>
                </c:pt>
                <c:pt idx="2754">
                  <c:v>41418</c:v>
                </c:pt>
                <c:pt idx="2755">
                  <c:v>41418</c:v>
                </c:pt>
                <c:pt idx="2756">
                  <c:v>41418</c:v>
                </c:pt>
                <c:pt idx="2757">
                  <c:v>41418</c:v>
                </c:pt>
                <c:pt idx="2758">
                  <c:v>41418</c:v>
                </c:pt>
                <c:pt idx="2759">
                  <c:v>41418</c:v>
                </c:pt>
                <c:pt idx="2760">
                  <c:v>41418</c:v>
                </c:pt>
                <c:pt idx="2761">
                  <c:v>41418</c:v>
                </c:pt>
                <c:pt idx="2762">
                  <c:v>41418</c:v>
                </c:pt>
                <c:pt idx="2763">
                  <c:v>41418</c:v>
                </c:pt>
                <c:pt idx="2764">
                  <c:v>41418</c:v>
                </c:pt>
                <c:pt idx="2765">
                  <c:v>41418</c:v>
                </c:pt>
                <c:pt idx="2766">
                  <c:v>41418</c:v>
                </c:pt>
                <c:pt idx="2767">
                  <c:v>41418</c:v>
                </c:pt>
                <c:pt idx="2768">
                  <c:v>41418</c:v>
                </c:pt>
                <c:pt idx="2769">
                  <c:v>41418</c:v>
                </c:pt>
                <c:pt idx="2770">
                  <c:v>41418</c:v>
                </c:pt>
                <c:pt idx="2771">
                  <c:v>41418</c:v>
                </c:pt>
                <c:pt idx="2772">
                  <c:v>41419</c:v>
                </c:pt>
                <c:pt idx="2773">
                  <c:v>41419</c:v>
                </c:pt>
                <c:pt idx="2774">
                  <c:v>41419</c:v>
                </c:pt>
                <c:pt idx="2775">
                  <c:v>41419</c:v>
                </c:pt>
                <c:pt idx="2776">
                  <c:v>41419</c:v>
                </c:pt>
                <c:pt idx="2777">
                  <c:v>41419</c:v>
                </c:pt>
                <c:pt idx="2778">
                  <c:v>41419</c:v>
                </c:pt>
                <c:pt idx="2779">
                  <c:v>41419</c:v>
                </c:pt>
                <c:pt idx="2780">
                  <c:v>41419</c:v>
                </c:pt>
                <c:pt idx="2781">
                  <c:v>41419</c:v>
                </c:pt>
                <c:pt idx="2782">
                  <c:v>41419</c:v>
                </c:pt>
                <c:pt idx="2783">
                  <c:v>41419</c:v>
                </c:pt>
                <c:pt idx="2784">
                  <c:v>41419</c:v>
                </c:pt>
                <c:pt idx="2785">
                  <c:v>41419</c:v>
                </c:pt>
                <c:pt idx="2786">
                  <c:v>41419</c:v>
                </c:pt>
                <c:pt idx="2787">
                  <c:v>41419</c:v>
                </c:pt>
                <c:pt idx="2788">
                  <c:v>41419</c:v>
                </c:pt>
                <c:pt idx="2789">
                  <c:v>41419</c:v>
                </c:pt>
                <c:pt idx="2790">
                  <c:v>41419</c:v>
                </c:pt>
                <c:pt idx="2791">
                  <c:v>41419</c:v>
                </c:pt>
                <c:pt idx="2792">
                  <c:v>41420</c:v>
                </c:pt>
                <c:pt idx="2793">
                  <c:v>41420</c:v>
                </c:pt>
                <c:pt idx="2794">
                  <c:v>41420</c:v>
                </c:pt>
                <c:pt idx="2795">
                  <c:v>41420</c:v>
                </c:pt>
                <c:pt idx="2796">
                  <c:v>41420</c:v>
                </c:pt>
                <c:pt idx="2797">
                  <c:v>41420</c:v>
                </c:pt>
                <c:pt idx="2798">
                  <c:v>41420</c:v>
                </c:pt>
                <c:pt idx="2799">
                  <c:v>41420</c:v>
                </c:pt>
                <c:pt idx="2800">
                  <c:v>41420</c:v>
                </c:pt>
                <c:pt idx="2801">
                  <c:v>41420</c:v>
                </c:pt>
                <c:pt idx="2802">
                  <c:v>41420</c:v>
                </c:pt>
                <c:pt idx="2803">
                  <c:v>41420</c:v>
                </c:pt>
                <c:pt idx="2804">
                  <c:v>41420</c:v>
                </c:pt>
                <c:pt idx="2805">
                  <c:v>41420</c:v>
                </c:pt>
                <c:pt idx="2806">
                  <c:v>41420</c:v>
                </c:pt>
                <c:pt idx="2807">
                  <c:v>41420</c:v>
                </c:pt>
                <c:pt idx="2808">
                  <c:v>41420</c:v>
                </c:pt>
                <c:pt idx="2809">
                  <c:v>41420</c:v>
                </c:pt>
                <c:pt idx="2810">
                  <c:v>41420</c:v>
                </c:pt>
                <c:pt idx="2811">
                  <c:v>41420</c:v>
                </c:pt>
                <c:pt idx="2812">
                  <c:v>41421</c:v>
                </c:pt>
                <c:pt idx="2813">
                  <c:v>41421</c:v>
                </c:pt>
                <c:pt idx="2814">
                  <c:v>41421</c:v>
                </c:pt>
                <c:pt idx="2815">
                  <c:v>41421</c:v>
                </c:pt>
                <c:pt idx="2816">
                  <c:v>41421</c:v>
                </c:pt>
                <c:pt idx="2817">
                  <c:v>41421</c:v>
                </c:pt>
                <c:pt idx="2818">
                  <c:v>41421</c:v>
                </c:pt>
                <c:pt idx="2819">
                  <c:v>41421</c:v>
                </c:pt>
                <c:pt idx="2820">
                  <c:v>41421</c:v>
                </c:pt>
                <c:pt idx="2821">
                  <c:v>41421</c:v>
                </c:pt>
                <c:pt idx="2822">
                  <c:v>41421</c:v>
                </c:pt>
                <c:pt idx="2823">
                  <c:v>41421</c:v>
                </c:pt>
                <c:pt idx="2824">
                  <c:v>41421</c:v>
                </c:pt>
                <c:pt idx="2825">
                  <c:v>41421</c:v>
                </c:pt>
                <c:pt idx="2826">
                  <c:v>41421</c:v>
                </c:pt>
                <c:pt idx="2827">
                  <c:v>41421</c:v>
                </c:pt>
                <c:pt idx="2828">
                  <c:v>41422</c:v>
                </c:pt>
                <c:pt idx="2829">
                  <c:v>41422</c:v>
                </c:pt>
                <c:pt idx="2830">
                  <c:v>41422</c:v>
                </c:pt>
                <c:pt idx="2831">
                  <c:v>41422</c:v>
                </c:pt>
                <c:pt idx="2832">
                  <c:v>41422</c:v>
                </c:pt>
                <c:pt idx="2833">
                  <c:v>41422</c:v>
                </c:pt>
                <c:pt idx="2834">
                  <c:v>41422</c:v>
                </c:pt>
                <c:pt idx="2835">
                  <c:v>41422</c:v>
                </c:pt>
                <c:pt idx="2836">
                  <c:v>41422</c:v>
                </c:pt>
                <c:pt idx="2837">
                  <c:v>41422</c:v>
                </c:pt>
                <c:pt idx="2838">
                  <c:v>41422</c:v>
                </c:pt>
                <c:pt idx="2839">
                  <c:v>41422</c:v>
                </c:pt>
                <c:pt idx="2840">
                  <c:v>41422</c:v>
                </c:pt>
                <c:pt idx="2841">
                  <c:v>41422</c:v>
                </c:pt>
                <c:pt idx="2842">
                  <c:v>41422</c:v>
                </c:pt>
                <c:pt idx="2843">
                  <c:v>41422</c:v>
                </c:pt>
                <c:pt idx="2844">
                  <c:v>41422</c:v>
                </c:pt>
                <c:pt idx="2845">
                  <c:v>41422</c:v>
                </c:pt>
                <c:pt idx="2846">
                  <c:v>41422</c:v>
                </c:pt>
                <c:pt idx="2847">
                  <c:v>41422</c:v>
                </c:pt>
                <c:pt idx="2848">
                  <c:v>41423</c:v>
                </c:pt>
                <c:pt idx="2849">
                  <c:v>41423</c:v>
                </c:pt>
                <c:pt idx="2850">
                  <c:v>41423</c:v>
                </c:pt>
                <c:pt idx="2851">
                  <c:v>41423</c:v>
                </c:pt>
                <c:pt idx="2852">
                  <c:v>41423</c:v>
                </c:pt>
                <c:pt idx="2853">
                  <c:v>41423</c:v>
                </c:pt>
                <c:pt idx="2854">
                  <c:v>41423</c:v>
                </c:pt>
                <c:pt idx="2855">
                  <c:v>41423</c:v>
                </c:pt>
                <c:pt idx="2856">
                  <c:v>41423</c:v>
                </c:pt>
                <c:pt idx="2857">
                  <c:v>41423</c:v>
                </c:pt>
                <c:pt idx="2858">
                  <c:v>41423</c:v>
                </c:pt>
                <c:pt idx="2859">
                  <c:v>41423</c:v>
                </c:pt>
                <c:pt idx="2860">
                  <c:v>41423</c:v>
                </c:pt>
                <c:pt idx="2861">
                  <c:v>41423</c:v>
                </c:pt>
                <c:pt idx="2862">
                  <c:v>41423</c:v>
                </c:pt>
                <c:pt idx="2863">
                  <c:v>41423</c:v>
                </c:pt>
                <c:pt idx="2864">
                  <c:v>41423</c:v>
                </c:pt>
                <c:pt idx="2865">
                  <c:v>41423</c:v>
                </c:pt>
                <c:pt idx="2866">
                  <c:v>41423</c:v>
                </c:pt>
                <c:pt idx="2867">
                  <c:v>41423</c:v>
                </c:pt>
                <c:pt idx="2868">
                  <c:v>41424</c:v>
                </c:pt>
                <c:pt idx="2869">
                  <c:v>41424</c:v>
                </c:pt>
                <c:pt idx="2870">
                  <c:v>41424</c:v>
                </c:pt>
                <c:pt idx="2871">
                  <c:v>41424</c:v>
                </c:pt>
                <c:pt idx="2872">
                  <c:v>41424</c:v>
                </c:pt>
                <c:pt idx="2873">
                  <c:v>41424</c:v>
                </c:pt>
                <c:pt idx="2874">
                  <c:v>41424</c:v>
                </c:pt>
                <c:pt idx="2875">
                  <c:v>41424</c:v>
                </c:pt>
                <c:pt idx="2876">
                  <c:v>41424</c:v>
                </c:pt>
                <c:pt idx="2877">
                  <c:v>41424</c:v>
                </c:pt>
                <c:pt idx="2878">
                  <c:v>41424</c:v>
                </c:pt>
                <c:pt idx="2879">
                  <c:v>41424</c:v>
                </c:pt>
                <c:pt idx="2880">
                  <c:v>41424</c:v>
                </c:pt>
                <c:pt idx="2881">
                  <c:v>41424</c:v>
                </c:pt>
                <c:pt idx="2882">
                  <c:v>41424</c:v>
                </c:pt>
                <c:pt idx="2883">
                  <c:v>41424</c:v>
                </c:pt>
                <c:pt idx="2884">
                  <c:v>41424</c:v>
                </c:pt>
                <c:pt idx="2885">
                  <c:v>41424</c:v>
                </c:pt>
                <c:pt idx="2886">
                  <c:v>41424</c:v>
                </c:pt>
                <c:pt idx="2887">
                  <c:v>41424</c:v>
                </c:pt>
                <c:pt idx="2888">
                  <c:v>41425</c:v>
                </c:pt>
                <c:pt idx="2889">
                  <c:v>41425</c:v>
                </c:pt>
                <c:pt idx="2890">
                  <c:v>41425</c:v>
                </c:pt>
                <c:pt idx="2891">
                  <c:v>41425</c:v>
                </c:pt>
                <c:pt idx="2892">
                  <c:v>41425</c:v>
                </c:pt>
                <c:pt idx="2893">
                  <c:v>41425</c:v>
                </c:pt>
                <c:pt idx="2894">
                  <c:v>41425</c:v>
                </c:pt>
                <c:pt idx="2895">
                  <c:v>41425</c:v>
                </c:pt>
                <c:pt idx="2896">
                  <c:v>41425</c:v>
                </c:pt>
                <c:pt idx="2897">
                  <c:v>41425</c:v>
                </c:pt>
                <c:pt idx="2898">
                  <c:v>41425</c:v>
                </c:pt>
                <c:pt idx="2899">
                  <c:v>41425</c:v>
                </c:pt>
                <c:pt idx="2900">
                  <c:v>41425</c:v>
                </c:pt>
                <c:pt idx="2901">
                  <c:v>41425</c:v>
                </c:pt>
                <c:pt idx="2902">
                  <c:v>41425</c:v>
                </c:pt>
                <c:pt idx="2903">
                  <c:v>41425</c:v>
                </c:pt>
                <c:pt idx="2904">
                  <c:v>41425</c:v>
                </c:pt>
                <c:pt idx="2905">
                  <c:v>41425</c:v>
                </c:pt>
                <c:pt idx="2906">
                  <c:v>41425</c:v>
                </c:pt>
                <c:pt idx="2907">
                  <c:v>41425</c:v>
                </c:pt>
                <c:pt idx="2908">
                  <c:v>41426</c:v>
                </c:pt>
                <c:pt idx="2909">
                  <c:v>41426</c:v>
                </c:pt>
                <c:pt idx="2910">
                  <c:v>41426</c:v>
                </c:pt>
                <c:pt idx="2911">
                  <c:v>41426</c:v>
                </c:pt>
                <c:pt idx="2912">
                  <c:v>41426</c:v>
                </c:pt>
                <c:pt idx="2913">
                  <c:v>41426</c:v>
                </c:pt>
                <c:pt idx="2914">
                  <c:v>41426</c:v>
                </c:pt>
                <c:pt idx="2915">
                  <c:v>41426</c:v>
                </c:pt>
                <c:pt idx="2916">
                  <c:v>41426</c:v>
                </c:pt>
                <c:pt idx="2917">
                  <c:v>41426</c:v>
                </c:pt>
                <c:pt idx="2918">
                  <c:v>41426</c:v>
                </c:pt>
                <c:pt idx="2919">
                  <c:v>41426</c:v>
                </c:pt>
                <c:pt idx="2920">
                  <c:v>41426</c:v>
                </c:pt>
                <c:pt idx="2921">
                  <c:v>41426</c:v>
                </c:pt>
                <c:pt idx="2922">
                  <c:v>41426</c:v>
                </c:pt>
                <c:pt idx="2923">
                  <c:v>41426</c:v>
                </c:pt>
                <c:pt idx="2924">
                  <c:v>41426</c:v>
                </c:pt>
                <c:pt idx="2925">
                  <c:v>41426</c:v>
                </c:pt>
                <c:pt idx="2926">
                  <c:v>41426</c:v>
                </c:pt>
                <c:pt idx="2927">
                  <c:v>41427</c:v>
                </c:pt>
                <c:pt idx="2928">
                  <c:v>41427</c:v>
                </c:pt>
                <c:pt idx="2929">
                  <c:v>41427</c:v>
                </c:pt>
                <c:pt idx="2930">
                  <c:v>41427</c:v>
                </c:pt>
                <c:pt idx="2931">
                  <c:v>41427</c:v>
                </c:pt>
                <c:pt idx="2932">
                  <c:v>41427</c:v>
                </c:pt>
                <c:pt idx="2933">
                  <c:v>41427</c:v>
                </c:pt>
                <c:pt idx="2934">
                  <c:v>41427</c:v>
                </c:pt>
                <c:pt idx="2935">
                  <c:v>41427</c:v>
                </c:pt>
                <c:pt idx="2936">
                  <c:v>41427</c:v>
                </c:pt>
                <c:pt idx="2937">
                  <c:v>41427</c:v>
                </c:pt>
                <c:pt idx="2938">
                  <c:v>41427</c:v>
                </c:pt>
                <c:pt idx="2939">
                  <c:v>41427</c:v>
                </c:pt>
                <c:pt idx="2940">
                  <c:v>41427</c:v>
                </c:pt>
                <c:pt idx="2941">
                  <c:v>41427</c:v>
                </c:pt>
                <c:pt idx="2942">
                  <c:v>41427</c:v>
                </c:pt>
                <c:pt idx="2943">
                  <c:v>41427</c:v>
                </c:pt>
                <c:pt idx="2944">
                  <c:v>41427</c:v>
                </c:pt>
                <c:pt idx="2945">
                  <c:v>41427</c:v>
                </c:pt>
                <c:pt idx="2946">
                  <c:v>41427</c:v>
                </c:pt>
                <c:pt idx="2947">
                  <c:v>41428</c:v>
                </c:pt>
                <c:pt idx="2948">
                  <c:v>41428</c:v>
                </c:pt>
                <c:pt idx="2949">
                  <c:v>41428</c:v>
                </c:pt>
                <c:pt idx="2950">
                  <c:v>41428</c:v>
                </c:pt>
                <c:pt idx="2951">
                  <c:v>41428</c:v>
                </c:pt>
                <c:pt idx="2952">
                  <c:v>41428</c:v>
                </c:pt>
                <c:pt idx="2953">
                  <c:v>41428</c:v>
                </c:pt>
                <c:pt idx="2954">
                  <c:v>41428</c:v>
                </c:pt>
                <c:pt idx="2955">
                  <c:v>41428</c:v>
                </c:pt>
                <c:pt idx="2956">
                  <c:v>41428</c:v>
                </c:pt>
                <c:pt idx="2957">
                  <c:v>41428</c:v>
                </c:pt>
                <c:pt idx="2958">
                  <c:v>41428</c:v>
                </c:pt>
                <c:pt idx="2959">
                  <c:v>41428</c:v>
                </c:pt>
                <c:pt idx="2960">
                  <c:v>41428</c:v>
                </c:pt>
                <c:pt idx="2961">
                  <c:v>41428</c:v>
                </c:pt>
                <c:pt idx="2962">
                  <c:v>41428</c:v>
                </c:pt>
                <c:pt idx="2963">
                  <c:v>41428</c:v>
                </c:pt>
                <c:pt idx="2964">
                  <c:v>41428</c:v>
                </c:pt>
                <c:pt idx="2965">
                  <c:v>41428</c:v>
                </c:pt>
                <c:pt idx="2966">
                  <c:v>41428</c:v>
                </c:pt>
                <c:pt idx="2967">
                  <c:v>41429</c:v>
                </c:pt>
                <c:pt idx="2968">
                  <c:v>41429</c:v>
                </c:pt>
                <c:pt idx="2969">
                  <c:v>41429</c:v>
                </c:pt>
                <c:pt idx="2970">
                  <c:v>41429</c:v>
                </c:pt>
                <c:pt idx="2971">
                  <c:v>41429</c:v>
                </c:pt>
                <c:pt idx="2972">
                  <c:v>41429</c:v>
                </c:pt>
                <c:pt idx="2973">
                  <c:v>41429</c:v>
                </c:pt>
                <c:pt idx="2974">
                  <c:v>41429</c:v>
                </c:pt>
                <c:pt idx="2975">
                  <c:v>41429</c:v>
                </c:pt>
                <c:pt idx="2976">
                  <c:v>41429</c:v>
                </c:pt>
                <c:pt idx="2977">
                  <c:v>41429</c:v>
                </c:pt>
                <c:pt idx="2978">
                  <c:v>41429</c:v>
                </c:pt>
                <c:pt idx="2979">
                  <c:v>41429</c:v>
                </c:pt>
                <c:pt idx="2980">
                  <c:v>41429</c:v>
                </c:pt>
                <c:pt idx="2981">
                  <c:v>41429</c:v>
                </c:pt>
                <c:pt idx="2982">
                  <c:v>41429</c:v>
                </c:pt>
                <c:pt idx="2983">
                  <c:v>41429</c:v>
                </c:pt>
                <c:pt idx="2984">
                  <c:v>41429</c:v>
                </c:pt>
                <c:pt idx="2985">
                  <c:v>41429</c:v>
                </c:pt>
                <c:pt idx="2986">
                  <c:v>41429</c:v>
                </c:pt>
                <c:pt idx="2987">
                  <c:v>41430</c:v>
                </c:pt>
                <c:pt idx="2988">
                  <c:v>41430</c:v>
                </c:pt>
                <c:pt idx="2989">
                  <c:v>41430</c:v>
                </c:pt>
                <c:pt idx="2990">
                  <c:v>41430</c:v>
                </c:pt>
                <c:pt idx="2991">
                  <c:v>41430</c:v>
                </c:pt>
                <c:pt idx="2992">
                  <c:v>41430</c:v>
                </c:pt>
                <c:pt idx="2993">
                  <c:v>41430</c:v>
                </c:pt>
                <c:pt idx="2994">
                  <c:v>41430</c:v>
                </c:pt>
                <c:pt idx="2995">
                  <c:v>41430</c:v>
                </c:pt>
                <c:pt idx="2996">
                  <c:v>41430</c:v>
                </c:pt>
                <c:pt idx="2997">
                  <c:v>41430</c:v>
                </c:pt>
                <c:pt idx="2998">
                  <c:v>41430</c:v>
                </c:pt>
                <c:pt idx="2999">
                  <c:v>41430</c:v>
                </c:pt>
                <c:pt idx="3000">
                  <c:v>41430</c:v>
                </c:pt>
                <c:pt idx="3001">
                  <c:v>41430</c:v>
                </c:pt>
                <c:pt idx="3002">
                  <c:v>41430</c:v>
                </c:pt>
                <c:pt idx="3003">
                  <c:v>41430</c:v>
                </c:pt>
                <c:pt idx="3004">
                  <c:v>41430</c:v>
                </c:pt>
                <c:pt idx="3005">
                  <c:v>41430</c:v>
                </c:pt>
                <c:pt idx="3006">
                  <c:v>41431</c:v>
                </c:pt>
                <c:pt idx="3007">
                  <c:v>41431</c:v>
                </c:pt>
                <c:pt idx="3008">
                  <c:v>41431</c:v>
                </c:pt>
                <c:pt idx="3009">
                  <c:v>41431</c:v>
                </c:pt>
                <c:pt idx="3010">
                  <c:v>41431</c:v>
                </c:pt>
                <c:pt idx="3011">
                  <c:v>41431</c:v>
                </c:pt>
                <c:pt idx="3012">
                  <c:v>41431</c:v>
                </c:pt>
                <c:pt idx="3013">
                  <c:v>41431</c:v>
                </c:pt>
                <c:pt idx="3014">
                  <c:v>41431</c:v>
                </c:pt>
                <c:pt idx="3015">
                  <c:v>41431</c:v>
                </c:pt>
                <c:pt idx="3016">
                  <c:v>41431</c:v>
                </c:pt>
                <c:pt idx="3017">
                  <c:v>41431</c:v>
                </c:pt>
                <c:pt idx="3018">
                  <c:v>41431</c:v>
                </c:pt>
                <c:pt idx="3019">
                  <c:v>41431</c:v>
                </c:pt>
                <c:pt idx="3020">
                  <c:v>41431</c:v>
                </c:pt>
                <c:pt idx="3021">
                  <c:v>41431</c:v>
                </c:pt>
                <c:pt idx="3022">
                  <c:v>41431</c:v>
                </c:pt>
                <c:pt idx="3023">
                  <c:v>41431</c:v>
                </c:pt>
                <c:pt idx="3024">
                  <c:v>41431</c:v>
                </c:pt>
                <c:pt idx="3025">
                  <c:v>41431</c:v>
                </c:pt>
                <c:pt idx="3026">
                  <c:v>41432</c:v>
                </c:pt>
                <c:pt idx="3027">
                  <c:v>41432</c:v>
                </c:pt>
                <c:pt idx="3028">
                  <c:v>41432</c:v>
                </c:pt>
                <c:pt idx="3029">
                  <c:v>41432</c:v>
                </c:pt>
                <c:pt idx="3030">
                  <c:v>41432</c:v>
                </c:pt>
                <c:pt idx="3031">
                  <c:v>41432</c:v>
                </c:pt>
                <c:pt idx="3032">
                  <c:v>41432</c:v>
                </c:pt>
                <c:pt idx="3033">
                  <c:v>41432</c:v>
                </c:pt>
                <c:pt idx="3034">
                  <c:v>41432</c:v>
                </c:pt>
                <c:pt idx="3035">
                  <c:v>41432</c:v>
                </c:pt>
                <c:pt idx="3036">
                  <c:v>41432</c:v>
                </c:pt>
                <c:pt idx="3037">
                  <c:v>41432</c:v>
                </c:pt>
                <c:pt idx="3038">
                  <c:v>41432</c:v>
                </c:pt>
                <c:pt idx="3039">
                  <c:v>41432</c:v>
                </c:pt>
                <c:pt idx="3040">
                  <c:v>41432</c:v>
                </c:pt>
                <c:pt idx="3041">
                  <c:v>41432</c:v>
                </c:pt>
                <c:pt idx="3042">
                  <c:v>41432</c:v>
                </c:pt>
                <c:pt idx="3043">
                  <c:v>41432</c:v>
                </c:pt>
                <c:pt idx="3044">
                  <c:v>41432</c:v>
                </c:pt>
                <c:pt idx="3045">
                  <c:v>41432</c:v>
                </c:pt>
                <c:pt idx="3046">
                  <c:v>41433</c:v>
                </c:pt>
                <c:pt idx="3047">
                  <c:v>41433</c:v>
                </c:pt>
                <c:pt idx="3048">
                  <c:v>41433</c:v>
                </c:pt>
                <c:pt idx="3049">
                  <c:v>41433</c:v>
                </c:pt>
                <c:pt idx="3050">
                  <c:v>41433</c:v>
                </c:pt>
                <c:pt idx="3051">
                  <c:v>41433</c:v>
                </c:pt>
                <c:pt idx="3052">
                  <c:v>41433</c:v>
                </c:pt>
                <c:pt idx="3053">
                  <c:v>41433</c:v>
                </c:pt>
                <c:pt idx="3054">
                  <c:v>41433</c:v>
                </c:pt>
                <c:pt idx="3055">
                  <c:v>41433</c:v>
                </c:pt>
                <c:pt idx="3056">
                  <c:v>41433</c:v>
                </c:pt>
                <c:pt idx="3057">
                  <c:v>41433</c:v>
                </c:pt>
                <c:pt idx="3058">
                  <c:v>41433</c:v>
                </c:pt>
                <c:pt idx="3059">
                  <c:v>41433</c:v>
                </c:pt>
                <c:pt idx="3060">
                  <c:v>41433</c:v>
                </c:pt>
                <c:pt idx="3061">
                  <c:v>41433</c:v>
                </c:pt>
                <c:pt idx="3062">
                  <c:v>41433</c:v>
                </c:pt>
                <c:pt idx="3063">
                  <c:v>41433</c:v>
                </c:pt>
                <c:pt idx="3064">
                  <c:v>41433</c:v>
                </c:pt>
                <c:pt idx="3065">
                  <c:v>41433</c:v>
                </c:pt>
                <c:pt idx="3066">
                  <c:v>41434</c:v>
                </c:pt>
                <c:pt idx="3067">
                  <c:v>41434</c:v>
                </c:pt>
                <c:pt idx="3068">
                  <c:v>41434</c:v>
                </c:pt>
                <c:pt idx="3069">
                  <c:v>41434</c:v>
                </c:pt>
                <c:pt idx="3070">
                  <c:v>41434</c:v>
                </c:pt>
                <c:pt idx="3071">
                  <c:v>41434</c:v>
                </c:pt>
                <c:pt idx="3072">
                  <c:v>41434</c:v>
                </c:pt>
                <c:pt idx="3073">
                  <c:v>41434</c:v>
                </c:pt>
                <c:pt idx="3074">
                  <c:v>41434</c:v>
                </c:pt>
                <c:pt idx="3075">
                  <c:v>41434</c:v>
                </c:pt>
                <c:pt idx="3076">
                  <c:v>41434</c:v>
                </c:pt>
                <c:pt idx="3077">
                  <c:v>41434</c:v>
                </c:pt>
                <c:pt idx="3078">
                  <c:v>41434</c:v>
                </c:pt>
                <c:pt idx="3079">
                  <c:v>41434</c:v>
                </c:pt>
                <c:pt idx="3080">
                  <c:v>41434</c:v>
                </c:pt>
                <c:pt idx="3081">
                  <c:v>41434</c:v>
                </c:pt>
                <c:pt idx="3082">
                  <c:v>41434</c:v>
                </c:pt>
                <c:pt idx="3083">
                  <c:v>41434</c:v>
                </c:pt>
                <c:pt idx="3084">
                  <c:v>41434</c:v>
                </c:pt>
                <c:pt idx="3085">
                  <c:v>41434</c:v>
                </c:pt>
                <c:pt idx="3086">
                  <c:v>41435</c:v>
                </c:pt>
                <c:pt idx="3087">
                  <c:v>41435</c:v>
                </c:pt>
                <c:pt idx="3088">
                  <c:v>41435</c:v>
                </c:pt>
                <c:pt idx="3089">
                  <c:v>41435</c:v>
                </c:pt>
                <c:pt idx="3090">
                  <c:v>41435</c:v>
                </c:pt>
                <c:pt idx="3091">
                  <c:v>41435</c:v>
                </c:pt>
                <c:pt idx="3092">
                  <c:v>41435</c:v>
                </c:pt>
                <c:pt idx="3093">
                  <c:v>41435</c:v>
                </c:pt>
                <c:pt idx="3094">
                  <c:v>41435</c:v>
                </c:pt>
                <c:pt idx="3095">
                  <c:v>41435</c:v>
                </c:pt>
                <c:pt idx="3096">
                  <c:v>41435</c:v>
                </c:pt>
                <c:pt idx="3097">
                  <c:v>41435</c:v>
                </c:pt>
                <c:pt idx="3098">
                  <c:v>41435</c:v>
                </c:pt>
                <c:pt idx="3099">
                  <c:v>41435</c:v>
                </c:pt>
                <c:pt idx="3100">
                  <c:v>41435</c:v>
                </c:pt>
                <c:pt idx="3101">
                  <c:v>41435</c:v>
                </c:pt>
                <c:pt idx="3102">
                  <c:v>41435</c:v>
                </c:pt>
                <c:pt idx="3103">
                  <c:v>41435</c:v>
                </c:pt>
                <c:pt idx="3104">
                  <c:v>41435</c:v>
                </c:pt>
                <c:pt idx="3105">
                  <c:v>41436</c:v>
                </c:pt>
                <c:pt idx="3106">
                  <c:v>41436</c:v>
                </c:pt>
                <c:pt idx="3107">
                  <c:v>41436</c:v>
                </c:pt>
                <c:pt idx="3108">
                  <c:v>41436</c:v>
                </c:pt>
                <c:pt idx="3109">
                  <c:v>41436</c:v>
                </c:pt>
                <c:pt idx="3110">
                  <c:v>41436</c:v>
                </c:pt>
                <c:pt idx="3111">
                  <c:v>41436</c:v>
                </c:pt>
                <c:pt idx="3112">
                  <c:v>41436</c:v>
                </c:pt>
                <c:pt idx="3113">
                  <c:v>41436</c:v>
                </c:pt>
                <c:pt idx="3114">
                  <c:v>41436</c:v>
                </c:pt>
                <c:pt idx="3115">
                  <c:v>41436</c:v>
                </c:pt>
                <c:pt idx="3116">
                  <c:v>41436</c:v>
                </c:pt>
                <c:pt idx="3117">
                  <c:v>41436</c:v>
                </c:pt>
                <c:pt idx="3118">
                  <c:v>41436</c:v>
                </c:pt>
                <c:pt idx="3119">
                  <c:v>41436</c:v>
                </c:pt>
                <c:pt idx="3120">
                  <c:v>41436</c:v>
                </c:pt>
                <c:pt idx="3121">
                  <c:v>41436</c:v>
                </c:pt>
                <c:pt idx="3122">
                  <c:v>41436</c:v>
                </c:pt>
                <c:pt idx="3123">
                  <c:v>41436</c:v>
                </c:pt>
                <c:pt idx="3124">
                  <c:v>41436</c:v>
                </c:pt>
                <c:pt idx="3125">
                  <c:v>41437</c:v>
                </c:pt>
                <c:pt idx="3126">
                  <c:v>41437</c:v>
                </c:pt>
                <c:pt idx="3127">
                  <c:v>41437</c:v>
                </c:pt>
                <c:pt idx="3128">
                  <c:v>41437</c:v>
                </c:pt>
                <c:pt idx="3129">
                  <c:v>41437</c:v>
                </c:pt>
                <c:pt idx="3130">
                  <c:v>41437</c:v>
                </c:pt>
                <c:pt idx="3131">
                  <c:v>41437</c:v>
                </c:pt>
                <c:pt idx="3132">
                  <c:v>41437</c:v>
                </c:pt>
                <c:pt idx="3133">
                  <c:v>41437</c:v>
                </c:pt>
                <c:pt idx="3134">
                  <c:v>41437</c:v>
                </c:pt>
                <c:pt idx="3135">
                  <c:v>41437</c:v>
                </c:pt>
                <c:pt idx="3136">
                  <c:v>41437</c:v>
                </c:pt>
                <c:pt idx="3137">
                  <c:v>41437</c:v>
                </c:pt>
                <c:pt idx="3138">
                  <c:v>41437</c:v>
                </c:pt>
                <c:pt idx="3139">
                  <c:v>41437</c:v>
                </c:pt>
                <c:pt idx="3140">
                  <c:v>41437</c:v>
                </c:pt>
                <c:pt idx="3141">
                  <c:v>41437</c:v>
                </c:pt>
                <c:pt idx="3142">
                  <c:v>41437</c:v>
                </c:pt>
                <c:pt idx="3143">
                  <c:v>41437</c:v>
                </c:pt>
                <c:pt idx="3144">
                  <c:v>41437</c:v>
                </c:pt>
                <c:pt idx="3145">
                  <c:v>41438</c:v>
                </c:pt>
                <c:pt idx="3146">
                  <c:v>41438</c:v>
                </c:pt>
                <c:pt idx="3147">
                  <c:v>41438</c:v>
                </c:pt>
                <c:pt idx="3148">
                  <c:v>41438</c:v>
                </c:pt>
                <c:pt idx="3149">
                  <c:v>41438</c:v>
                </c:pt>
                <c:pt idx="3150">
                  <c:v>41438</c:v>
                </c:pt>
                <c:pt idx="3151">
                  <c:v>41438</c:v>
                </c:pt>
                <c:pt idx="3152">
                  <c:v>41438</c:v>
                </c:pt>
                <c:pt idx="3153">
                  <c:v>41438</c:v>
                </c:pt>
                <c:pt idx="3154">
                  <c:v>41438</c:v>
                </c:pt>
                <c:pt idx="3155">
                  <c:v>41438</c:v>
                </c:pt>
                <c:pt idx="3156">
                  <c:v>41438</c:v>
                </c:pt>
                <c:pt idx="3157">
                  <c:v>41438</c:v>
                </c:pt>
                <c:pt idx="3158">
                  <c:v>41438</c:v>
                </c:pt>
                <c:pt idx="3159">
                  <c:v>41438</c:v>
                </c:pt>
                <c:pt idx="3160">
                  <c:v>41438</c:v>
                </c:pt>
                <c:pt idx="3161">
                  <c:v>41438</c:v>
                </c:pt>
                <c:pt idx="3162">
                  <c:v>41438</c:v>
                </c:pt>
                <c:pt idx="3163">
                  <c:v>41438</c:v>
                </c:pt>
                <c:pt idx="3164">
                  <c:v>41439</c:v>
                </c:pt>
                <c:pt idx="3165">
                  <c:v>41439</c:v>
                </c:pt>
                <c:pt idx="3166">
                  <c:v>41439</c:v>
                </c:pt>
                <c:pt idx="3167">
                  <c:v>41439</c:v>
                </c:pt>
                <c:pt idx="3168">
                  <c:v>41439</c:v>
                </c:pt>
                <c:pt idx="3169">
                  <c:v>41439</c:v>
                </c:pt>
                <c:pt idx="3170">
                  <c:v>41439</c:v>
                </c:pt>
                <c:pt idx="3171">
                  <c:v>41439</c:v>
                </c:pt>
                <c:pt idx="3172">
                  <c:v>41439</c:v>
                </c:pt>
                <c:pt idx="3173">
                  <c:v>41439</c:v>
                </c:pt>
                <c:pt idx="3174">
                  <c:v>41439</c:v>
                </c:pt>
                <c:pt idx="3175">
                  <c:v>41439</c:v>
                </c:pt>
                <c:pt idx="3176">
                  <c:v>41439</c:v>
                </c:pt>
                <c:pt idx="3177">
                  <c:v>41439</c:v>
                </c:pt>
                <c:pt idx="3178">
                  <c:v>41439</c:v>
                </c:pt>
                <c:pt idx="3179">
                  <c:v>41439</c:v>
                </c:pt>
                <c:pt idx="3180">
                  <c:v>41439</c:v>
                </c:pt>
                <c:pt idx="3181">
                  <c:v>41439</c:v>
                </c:pt>
                <c:pt idx="3182">
                  <c:v>41439</c:v>
                </c:pt>
                <c:pt idx="3183">
                  <c:v>41439</c:v>
                </c:pt>
                <c:pt idx="3184">
                  <c:v>41440</c:v>
                </c:pt>
                <c:pt idx="3185">
                  <c:v>41440</c:v>
                </c:pt>
                <c:pt idx="3186">
                  <c:v>41440</c:v>
                </c:pt>
                <c:pt idx="3187">
                  <c:v>41440</c:v>
                </c:pt>
                <c:pt idx="3188">
                  <c:v>41440</c:v>
                </c:pt>
                <c:pt idx="3189">
                  <c:v>41440</c:v>
                </c:pt>
                <c:pt idx="3190">
                  <c:v>41440</c:v>
                </c:pt>
                <c:pt idx="3191">
                  <c:v>41440</c:v>
                </c:pt>
                <c:pt idx="3192">
                  <c:v>41440</c:v>
                </c:pt>
                <c:pt idx="3193">
                  <c:v>41440</c:v>
                </c:pt>
                <c:pt idx="3194">
                  <c:v>41440</c:v>
                </c:pt>
                <c:pt idx="3195">
                  <c:v>41440</c:v>
                </c:pt>
                <c:pt idx="3196">
                  <c:v>41440</c:v>
                </c:pt>
                <c:pt idx="3197">
                  <c:v>41440</c:v>
                </c:pt>
                <c:pt idx="3198">
                  <c:v>41440</c:v>
                </c:pt>
                <c:pt idx="3199">
                  <c:v>41440</c:v>
                </c:pt>
                <c:pt idx="3200">
                  <c:v>41440</c:v>
                </c:pt>
                <c:pt idx="3201">
                  <c:v>41440</c:v>
                </c:pt>
                <c:pt idx="3202">
                  <c:v>41440</c:v>
                </c:pt>
                <c:pt idx="3203">
                  <c:v>41441</c:v>
                </c:pt>
                <c:pt idx="3204">
                  <c:v>41441</c:v>
                </c:pt>
                <c:pt idx="3205">
                  <c:v>41441</c:v>
                </c:pt>
                <c:pt idx="3206">
                  <c:v>41441</c:v>
                </c:pt>
                <c:pt idx="3207">
                  <c:v>41441</c:v>
                </c:pt>
                <c:pt idx="3208">
                  <c:v>41441</c:v>
                </c:pt>
                <c:pt idx="3209">
                  <c:v>41441</c:v>
                </c:pt>
                <c:pt idx="3210">
                  <c:v>41441</c:v>
                </c:pt>
                <c:pt idx="3211">
                  <c:v>41441</c:v>
                </c:pt>
                <c:pt idx="3212">
                  <c:v>41441</c:v>
                </c:pt>
                <c:pt idx="3213">
                  <c:v>41441</c:v>
                </c:pt>
                <c:pt idx="3214">
                  <c:v>41441</c:v>
                </c:pt>
                <c:pt idx="3215">
                  <c:v>41441</c:v>
                </c:pt>
                <c:pt idx="3216">
                  <c:v>41441</c:v>
                </c:pt>
                <c:pt idx="3217">
                  <c:v>41441</c:v>
                </c:pt>
                <c:pt idx="3218">
                  <c:v>41441</c:v>
                </c:pt>
                <c:pt idx="3219">
                  <c:v>41441</c:v>
                </c:pt>
                <c:pt idx="3220">
                  <c:v>41441</c:v>
                </c:pt>
                <c:pt idx="3221">
                  <c:v>41441</c:v>
                </c:pt>
                <c:pt idx="3222">
                  <c:v>41441</c:v>
                </c:pt>
                <c:pt idx="3223">
                  <c:v>41442</c:v>
                </c:pt>
                <c:pt idx="3224">
                  <c:v>41442</c:v>
                </c:pt>
                <c:pt idx="3225">
                  <c:v>41442</c:v>
                </c:pt>
                <c:pt idx="3226">
                  <c:v>41442</c:v>
                </c:pt>
                <c:pt idx="3227">
                  <c:v>41442</c:v>
                </c:pt>
                <c:pt idx="3228">
                  <c:v>41442</c:v>
                </c:pt>
                <c:pt idx="3229">
                  <c:v>41442</c:v>
                </c:pt>
                <c:pt idx="3230">
                  <c:v>41442</c:v>
                </c:pt>
                <c:pt idx="3231">
                  <c:v>41442</c:v>
                </c:pt>
                <c:pt idx="3232">
                  <c:v>41442</c:v>
                </c:pt>
                <c:pt idx="3233">
                  <c:v>41442</c:v>
                </c:pt>
                <c:pt idx="3234">
                  <c:v>41442</c:v>
                </c:pt>
                <c:pt idx="3235">
                  <c:v>41442</c:v>
                </c:pt>
                <c:pt idx="3236">
                  <c:v>41442</c:v>
                </c:pt>
                <c:pt idx="3237">
                  <c:v>41442</c:v>
                </c:pt>
                <c:pt idx="3238">
                  <c:v>41442</c:v>
                </c:pt>
                <c:pt idx="3239">
                  <c:v>41442</c:v>
                </c:pt>
                <c:pt idx="3240">
                  <c:v>41442</c:v>
                </c:pt>
                <c:pt idx="3241">
                  <c:v>41442</c:v>
                </c:pt>
                <c:pt idx="3242">
                  <c:v>41442</c:v>
                </c:pt>
                <c:pt idx="3243">
                  <c:v>41443</c:v>
                </c:pt>
                <c:pt idx="3244">
                  <c:v>41443</c:v>
                </c:pt>
                <c:pt idx="3245">
                  <c:v>41443</c:v>
                </c:pt>
                <c:pt idx="3246">
                  <c:v>41443</c:v>
                </c:pt>
                <c:pt idx="3247">
                  <c:v>41443</c:v>
                </c:pt>
                <c:pt idx="3248">
                  <c:v>41443</c:v>
                </c:pt>
                <c:pt idx="3249">
                  <c:v>41443</c:v>
                </c:pt>
                <c:pt idx="3250">
                  <c:v>41443</c:v>
                </c:pt>
                <c:pt idx="3251">
                  <c:v>41443</c:v>
                </c:pt>
                <c:pt idx="3252">
                  <c:v>41443</c:v>
                </c:pt>
                <c:pt idx="3253">
                  <c:v>41443</c:v>
                </c:pt>
                <c:pt idx="3254">
                  <c:v>41443</c:v>
                </c:pt>
                <c:pt idx="3255">
                  <c:v>41443</c:v>
                </c:pt>
                <c:pt idx="3256">
                  <c:v>41443</c:v>
                </c:pt>
                <c:pt idx="3257">
                  <c:v>41443</c:v>
                </c:pt>
                <c:pt idx="3258">
                  <c:v>41443</c:v>
                </c:pt>
                <c:pt idx="3259">
                  <c:v>41443</c:v>
                </c:pt>
                <c:pt idx="3260">
                  <c:v>41443</c:v>
                </c:pt>
                <c:pt idx="3261">
                  <c:v>41443</c:v>
                </c:pt>
                <c:pt idx="3262">
                  <c:v>41443</c:v>
                </c:pt>
                <c:pt idx="3263">
                  <c:v>41444</c:v>
                </c:pt>
                <c:pt idx="3264">
                  <c:v>41444</c:v>
                </c:pt>
                <c:pt idx="3265">
                  <c:v>41444</c:v>
                </c:pt>
                <c:pt idx="3266">
                  <c:v>41444</c:v>
                </c:pt>
                <c:pt idx="3267">
                  <c:v>41444</c:v>
                </c:pt>
                <c:pt idx="3268">
                  <c:v>41444</c:v>
                </c:pt>
                <c:pt idx="3269">
                  <c:v>41444</c:v>
                </c:pt>
                <c:pt idx="3270">
                  <c:v>41444</c:v>
                </c:pt>
                <c:pt idx="3271">
                  <c:v>41444</c:v>
                </c:pt>
                <c:pt idx="3272">
                  <c:v>41444</c:v>
                </c:pt>
                <c:pt idx="3273">
                  <c:v>41444</c:v>
                </c:pt>
                <c:pt idx="3274">
                  <c:v>41444</c:v>
                </c:pt>
                <c:pt idx="3275">
                  <c:v>41444</c:v>
                </c:pt>
                <c:pt idx="3276">
                  <c:v>41444</c:v>
                </c:pt>
                <c:pt idx="3277">
                  <c:v>41444</c:v>
                </c:pt>
                <c:pt idx="3278">
                  <c:v>41444</c:v>
                </c:pt>
                <c:pt idx="3279">
                  <c:v>41444</c:v>
                </c:pt>
                <c:pt idx="3280">
                  <c:v>41444</c:v>
                </c:pt>
                <c:pt idx="3281">
                  <c:v>41444</c:v>
                </c:pt>
                <c:pt idx="3282">
                  <c:v>41445</c:v>
                </c:pt>
                <c:pt idx="3283">
                  <c:v>41445</c:v>
                </c:pt>
                <c:pt idx="3284">
                  <c:v>41445</c:v>
                </c:pt>
                <c:pt idx="3285">
                  <c:v>41445</c:v>
                </c:pt>
                <c:pt idx="3286">
                  <c:v>41445</c:v>
                </c:pt>
                <c:pt idx="3287">
                  <c:v>41445</c:v>
                </c:pt>
                <c:pt idx="3288">
                  <c:v>41445</c:v>
                </c:pt>
                <c:pt idx="3289">
                  <c:v>41445</c:v>
                </c:pt>
                <c:pt idx="3290">
                  <c:v>41445</c:v>
                </c:pt>
                <c:pt idx="3291">
                  <c:v>41445</c:v>
                </c:pt>
                <c:pt idx="3292">
                  <c:v>41445</c:v>
                </c:pt>
                <c:pt idx="3293">
                  <c:v>41445</c:v>
                </c:pt>
                <c:pt idx="3294">
                  <c:v>41445</c:v>
                </c:pt>
                <c:pt idx="3295">
                  <c:v>41445</c:v>
                </c:pt>
                <c:pt idx="3296">
                  <c:v>41445</c:v>
                </c:pt>
                <c:pt idx="3297">
                  <c:v>41445</c:v>
                </c:pt>
                <c:pt idx="3298">
                  <c:v>41445</c:v>
                </c:pt>
                <c:pt idx="3299">
                  <c:v>41445</c:v>
                </c:pt>
                <c:pt idx="3300">
                  <c:v>41445</c:v>
                </c:pt>
                <c:pt idx="3301">
                  <c:v>41445</c:v>
                </c:pt>
                <c:pt idx="3302">
                  <c:v>41446</c:v>
                </c:pt>
                <c:pt idx="3303">
                  <c:v>41446</c:v>
                </c:pt>
                <c:pt idx="3304">
                  <c:v>41446</c:v>
                </c:pt>
                <c:pt idx="3305">
                  <c:v>41446</c:v>
                </c:pt>
                <c:pt idx="3306">
                  <c:v>41446</c:v>
                </c:pt>
                <c:pt idx="3307">
                  <c:v>41446</c:v>
                </c:pt>
                <c:pt idx="3308">
                  <c:v>41446</c:v>
                </c:pt>
                <c:pt idx="3309">
                  <c:v>41446</c:v>
                </c:pt>
                <c:pt idx="3310">
                  <c:v>41446</c:v>
                </c:pt>
                <c:pt idx="3311">
                  <c:v>41446</c:v>
                </c:pt>
                <c:pt idx="3312">
                  <c:v>41446</c:v>
                </c:pt>
                <c:pt idx="3313">
                  <c:v>41446</c:v>
                </c:pt>
                <c:pt idx="3314">
                  <c:v>41446</c:v>
                </c:pt>
                <c:pt idx="3315">
                  <c:v>41446</c:v>
                </c:pt>
                <c:pt idx="3316">
                  <c:v>41446</c:v>
                </c:pt>
                <c:pt idx="3317">
                  <c:v>41446</c:v>
                </c:pt>
                <c:pt idx="3318">
                  <c:v>41446</c:v>
                </c:pt>
                <c:pt idx="3319">
                  <c:v>41446</c:v>
                </c:pt>
                <c:pt idx="3320">
                  <c:v>41446</c:v>
                </c:pt>
                <c:pt idx="3321">
                  <c:v>41446</c:v>
                </c:pt>
                <c:pt idx="3322">
                  <c:v>41447</c:v>
                </c:pt>
                <c:pt idx="3323">
                  <c:v>41447</c:v>
                </c:pt>
                <c:pt idx="3324">
                  <c:v>41447</c:v>
                </c:pt>
                <c:pt idx="3325">
                  <c:v>41447</c:v>
                </c:pt>
                <c:pt idx="3326">
                  <c:v>41447</c:v>
                </c:pt>
                <c:pt idx="3327">
                  <c:v>41447</c:v>
                </c:pt>
                <c:pt idx="3328">
                  <c:v>41447</c:v>
                </c:pt>
                <c:pt idx="3329">
                  <c:v>41447</c:v>
                </c:pt>
                <c:pt idx="3330">
                  <c:v>41447</c:v>
                </c:pt>
                <c:pt idx="3331">
                  <c:v>41447</c:v>
                </c:pt>
                <c:pt idx="3332">
                  <c:v>41447</c:v>
                </c:pt>
                <c:pt idx="3333">
                  <c:v>41447</c:v>
                </c:pt>
                <c:pt idx="3334">
                  <c:v>41447</c:v>
                </c:pt>
                <c:pt idx="3335">
                  <c:v>41447</c:v>
                </c:pt>
                <c:pt idx="3336">
                  <c:v>41447</c:v>
                </c:pt>
                <c:pt idx="3337">
                  <c:v>41447</c:v>
                </c:pt>
                <c:pt idx="3338">
                  <c:v>41447</c:v>
                </c:pt>
                <c:pt idx="3339">
                  <c:v>41447</c:v>
                </c:pt>
                <c:pt idx="3340">
                  <c:v>41447</c:v>
                </c:pt>
                <c:pt idx="3341">
                  <c:v>41447</c:v>
                </c:pt>
                <c:pt idx="3342">
                  <c:v>41448</c:v>
                </c:pt>
                <c:pt idx="3343">
                  <c:v>41448</c:v>
                </c:pt>
                <c:pt idx="3344">
                  <c:v>41448</c:v>
                </c:pt>
                <c:pt idx="3345">
                  <c:v>41448</c:v>
                </c:pt>
                <c:pt idx="3346">
                  <c:v>41448</c:v>
                </c:pt>
                <c:pt idx="3347">
                  <c:v>41448</c:v>
                </c:pt>
                <c:pt idx="3348">
                  <c:v>41448</c:v>
                </c:pt>
                <c:pt idx="3349">
                  <c:v>41448</c:v>
                </c:pt>
                <c:pt idx="3350">
                  <c:v>41448</c:v>
                </c:pt>
                <c:pt idx="3351">
                  <c:v>41448</c:v>
                </c:pt>
                <c:pt idx="3352">
                  <c:v>41448</c:v>
                </c:pt>
                <c:pt idx="3353">
                  <c:v>41448</c:v>
                </c:pt>
                <c:pt idx="3354">
                  <c:v>41448</c:v>
                </c:pt>
                <c:pt idx="3355">
                  <c:v>41448</c:v>
                </c:pt>
                <c:pt idx="3356">
                  <c:v>41448</c:v>
                </c:pt>
                <c:pt idx="3357">
                  <c:v>41448</c:v>
                </c:pt>
                <c:pt idx="3358">
                  <c:v>41448</c:v>
                </c:pt>
                <c:pt idx="3359">
                  <c:v>41448</c:v>
                </c:pt>
                <c:pt idx="3360">
                  <c:v>41448</c:v>
                </c:pt>
                <c:pt idx="3361">
                  <c:v>41448</c:v>
                </c:pt>
                <c:pt idx="3362">
                  <c:v>41449</c:v>
                </c:pt>
                <c:pt idx="3363">
                  <c:v>41449</c:v>
                </c:pt>
                <c:pt idx="3364">
                  <c:v>41449</c:v>
                </c:pt>
                <c:pt idx="3365">
                  <c:v>41449</c:v>
                </c:pt>
                <c:pt idx="3366">
                  <c:v>41449</c:v>
                </c:pt>
                <c:pt idx="3367">
                  <c:v>41449</c:v>
                </c:pt>
                <c:pt idx="3368">
                  <c:v>41449</c:v>
                </c:pt>
                <c:pt idx="3369">
                  <c:v>41449</c:v>
                </c:pt>
                <c:pt idx="3370">
                  <c:v>41449</c:v>
                </c:pt>
                <c:pt idx="3371">
                  <c:v>41449</c:v>
                </c:pt>
                <c:pt idx="3372">
                  <c:v>41449</c:v>
                </c:pt>
                <c:pt idx="3373">
                  <c:v>41449</c:v>
                </c:pt>
                <c:pt idx="3374">
                  <c:v>41449</c:v>
                </c:pt>
                <c:pt idx="3375">
                  <c:v>41449</c:v>
                </c:pt>
                <c:pt idx="3376">
                  <c:v>41449</c:v>
                </c:pt>
                <c:pt idx="3377">
                  <c:v>41449</c:v>
                </c:pt>
                <c:pt idx="3378">
                  <c:v>41449</c:v>
                </c:pt>
                <c:pt idx="3379">
                  <c:v>41449</c:v>
                </c:pt>
                <c:pt idx="3380">
                  <c:v>41449</c:v>
                </c:pt>
                <c:pt idx="3381">
                  <c:v>41450</c:v>
                </c:pt>
                <c:pt idx="3382">
                  <c:v>41450</c:v>
                </c:pt>
                <c:pt idx="3383">
                  <c:v>41450</c:v>
                </c:pt>
                <c:pt idx="3384">
                  <c:v>41450</c:v>
                </c:pt>
                <c:pt idx="3385">
                  <c:v>41450</c:v>
                </c:pt>
                <c:pt idx="3386">
                  <c:v>41450</c:v>
                </c:pt>
                <c:pt idx="3387">
                  <c:v>41450</c:v>
                </c:pt>
                <c:pt idx="3388">
                  <c:v>41450</c:v>
                </c:pt>
                <c:pt idx="3389">
                  <c:v>41450</c:v>
                </c:pt>
                <c:pt idx="3390">
                  <c:v>41450</c:v>
                </c:pt>
                <c:pt idx="3391">
                  <c:v>41450</c:v>
                </c:pt>
                <c:pt idx="3392">
                  <c:v>41450</c:v>
                </c:pt>
                <c:pt idx="3393">
                  <c:v>41450</c:v>
                </c:pt>
                <c:pt idx="3394">
                  <c:v>41450</c:v>
                </c:pt>
                <c:pt idx="3395">
                  <c:v>41450</c:v>
                </c:pt>
                <c:pt idx="3396">
                  <c:v>41450</c:v>
                </c:pt>
                <c:pt idx="3397">
                  <c:v>41450</c:v>
                </c:pt>
                <c:pt idx="3398">
                  <c:v>41450</c:v>
                </c:pt>
                <c:pt idx="3399">
                  <c:v>41450</c:v>
                </c:pt>
                <c:pt idx="3400">
                  <c:v>41450</c:v>
                </c:pt>
                <c:pt idx="3401">
                  <c:v>41451</c:v>
                </c:pt>
                <c:pt idx="3402">
                  <c:v>41451</c:v>
                </c:pt>
                <c:pt idx="3403">
                  <c:v>41451</c:v>
                </c:pt>
                <c:pt idx="3404">
                  <c:v>41451</c:v>
                </c:pt>
                <c:pt idx="3405">
                  <c:v>41451</c:v>
                </c:pt>
                <c:pt idx="3406">
                  <c:v>41451</c:v>
                </c:pt>
                <c:pt idx="3407">
                  <c:v>41451</c:v>
                </c:pt>
                <c:pt idx="3408">
                  <c:v>41451</c:v>
                </c:pt>
                <c:pt idx="3409">
                  <c:v>41451</c:v>
                </c:pt>
                <c:pt idx="3410">
                  <c:v>41451</c:v>
                </c:pt>
                <c:pt idx="3411">
                  <c:v>41451</c:v>
                </c:pt>
                <c:pt idx="3412">
                  <c:v>41451</c:v>
                </c:pt>
                <c:pt idx="3413">
                  <c:v>41451</c:v>
                </c:pt>
                <c:pt idx="3414">
                  <c:v>41451</c:v>
                </c:pt>
                <c:pt idx="3415">
                  <c:v>41451</c:v>
                </c:pt>
                <c:pt idx="3416">
                  <c:v>41451</c:v>
                </c:pt>
                <c:pt idx="3417">
                  <c:v>41451</c:v>
                </c:pt>
                <c:pt idx="3418">
                  <c:v>41451</c:v>
                </c:pt>
                <c:pt idx="3419">
                  <c:v>41451</c:v>
                </c:pt>
                <c:pt idx="3420">
                  <c:v>41451</c:v>
                </c:pt>
                <c:pt idx="3421">
                  <c:v>41452</c:v>
                </c:pt>
                <c:pt idx="3422">
                  <c:v>41452</c:v>
                </c:pt>
                <c:pt idx="3423">
                  <c:v>41452</c:v>
                </c:pt>
                <c:pt idx="3424">
                  <c:v>41452</c:v>
                </c:pt>
                <c:pt idx="3425">
                  <c:v>41452</c:v>
                </c:pt>
                <c:pt idx="3426">
                  <c:v>41452</c:v>
                </c:pt>
                <c:pt idx="3427">
                  <c:v>41452</c:v>
                </c:pt>
                <c:pt idx="3428">
                  <c:v>41452</c:v>
                </c:pt>
                <c:pt idx="3429">
                  <c:v>41452</c:v>
                </c:pt>
                <c:pt idx="3430">
                  <c:v>41452</c:v>
                </c:pt>
                <c:pt idx="3431">
                  <c:v>41452</c:v>
                </c:pt>
                <c:pt idx="3432">
                  <c:v>41452</c:v>
                </c:pt>
                <c:pt idx="3433">
                  <c:v>41452</c:v>
                </c:pt>
                <c:pt idx="3434">
                  <c:v>41452</c:v>
                </c:pt>
                <c:pt idx="3435">
                  <c:v>41452</c:v>
                </c:pt>
                <c:pt idx="3436">
                  <c:v>41452</c:v>
                </c:pt>
                <c:pt idx="3437">
                  <c:v>41452</c:v>
                </c:pt>
                <c:pt idx="3438">
                  <c:v>41452</c:v>
                </c:pt>
                <c:pt idx="3439">
                  <c:v>41452</c:v>
                </c:pt>
                <c:pt idx="3440">
                  <c:v>41453</c:v>
                </c:pt>
                <c:pt idx="3441">
                  <c:v>41453</c:v>
                </c:pt>
                <c:pt idx="3442">
                  <c:v>41453</c:v>
                </c:pt>
                <c:pt idx="3443">
                  <c:v>41453</c:v>
                </c:pt>
                <c:pt idx="3444">
                  <c:v>41453</c:v>
                </c:pt>
                <c:pt idx="3445">
                  <c:v>41453</c:v>
                </c:pt>
                <c:pt idx="3446">
                  <c:v>41453</c:v>
                </c:pt>
                <c:pt idx="3447">
                  <c:v>41453</c:v>
                </c:pt>
                <c:pt idx="3448">
                  <c:v>41453</c:v>
                </c:pt>
                <c:pt idx="3449">
                  <c:v>41453</c:v>
                </c:pt>
                <c:pt idx="3450">
                  <c:v>41453</c:v>
                </c:pt>
                <c:pt idx="3451">
                  <c:v>41453</c:v>
                </c:pt>
                <c:pt idx="3452">
                  <c:v>41453</c:v>
                </c:pt>
                <c:pt idx="3453">
                  <c:v>41453</c:v>
                </c:pt>
                <c:pt idx="3454">
                  <c:v>41453</c:v>
                </c:pt>
                <c:pt idx="3455">
                  <c:v>41453</c:v>
                </c:pt>
                <c:pt idx="3456">
                  <c:v>41453</c:v>
                </c:pt>
                <c:pt idx="3457">
                  <c:v>41453</c:v>
                </c:pt>
                <c:pt idx="3458">
                  <c:v>41453</c:v>
                </c:pt>
                <c:pt idx="3459">
                  <c:v>41453</c:v>
                </c:pt>
                <c:pt idx="3460">
                  <c:v>41454</c:v>
                </c:pt>
                <c:pt idx="3461">
                  <c:v>41454</c:v>
                </c:pt>
                <c:pt idx="3462">
                  <c:v>41454</c:v>
                </c:pt>
                <c:pt idx="3463">
                  <c:v>41454</c:v>
                </c:pt>
                <c:pt idx="3464">
                  <c:v>41454</c:v>
                </c:pt>
                <c:pt idx="3465">
                  <c:v>41454</c:v>
                </c:pt>
                <c:pt idx="3466">
                  <c:v>41454</c:v>
                </c:pt>
                <c:pt idx="3467">
                  <c:v>41454</c:v>
                </c:pt>
                <c:pt idx="3468">
                  <c:v>41454</c:v>
                </c:pt>
                <c:pt idx="3469">
                  <c:v>41454</c:v>
                </c:pt>
                <c:pt idx="3470">
                  <c:v>41454</c:v>
                </c:pt>
                <c:pt idx="3471">
                  <c:v>41454</c:v>
                </c:pt>
                <c:pt idx="3472">
                  <c:v>41454</c:v>
                </c:pt>
                <c:pt idx="3473">
                  <c:v>41454</c:v>
                </c:pt>
                <c:pt idx="3474">
                  <c:v>41454</c:v>
                </c:pt>
                <c:pt idx="3475">
                  <c:v>41454</c:v>
                </c:pt>
                <c:pt idx="3476">
                  <c:v>41454</c:v>
                </c:pt>
                <c:pt idx="3477">
                  <c:v>41454</c:v>
                </c:pt>
                <c:pt idx="3478">
                  <c:v>41454</c:v>
                </c:pt>
                <c:pt idx="3479">
                  <c:v>41455</c:v>
                </c:pt>
                <c:pt idx="3480">
                  <c:v>41455</c:v>
                </c:pt>
                <c:pt idx="3481">
                  <c:v>41455</c:v>
                </c:pt>
                <c:pt idx="3482">
                  <c:v>41455</c:v>
                </c:pt>
                <c:pt idx="3483">
                  <c:v>41455</c:v>
                </c:pt>
                <c:pt idx="3484">
                  <c:v>41455</c:v>
                </c:pt>
                <c:pt idx="3485">
                  <c:v>41455</c:v>
                </c:pt>
                <c:pt idx="3486">
                  <c:v>41455</c:v>
                </c:pt>
                <c:pt idx="3487">
                  <c:v>41455</c:v>
                </c:pt>
                <c:pt idx="3488">
                  <c:v>41455</c:v>
                </c:pt>
                <c:pt idx="3489">
                  <c:v>41455</c:v>
                </c:pt>
                <c:pt idx="3490">
                  <c:v>41455</c:v>
                </c:pt>
                <c:pt idx="3491">
                  <c:v>41455</c:v>
                </c:pt>
                <c:pt idx="3492">
                  <c:v>41455</c:v>
                </c:pt>
                <c:pt idx="3493">
                  <c:v>41455</c:v>
                </c:pt>
                <c:pt idx="3494">
                  <c:v>41455</c:v>
                </c:pt>
                <c:pt idx="3495">
                  <c:v>41455</c:v>
                </c:pt>
                <c:pt idx="3496">
                  <c:v>41455</c:v>
                </c:pt>
                <c:pt idx="3497">
                  <c:v>41455</c:v>
                </c:pt>
                <c:pt idx="3498">
                  <c:v>41455</c:v>
                </c:pt>
                <c:pt idx="3499">
                  <c:v>41456</c:v>
                </c:pt>
                <c:pt idx="3500">
                  <c:v>41456</c:v>
                </c:pt>
                <c:pt idx="3501">
                  <c:v>41456</c:v>
                </c:pt>
                <c:pt idx="3502">
                  <c:v>41456</c:v>
                </c:pt>
                <c:pt idx="3503">
                  <c:v>41456</c:v>
                </c:pt>
                <c:pt idx="3504">
                  <c:v>41456</c:v>
                </c:pt>
                <c:pt idx="3505">
                  <c:v>41456</c:v>
                </c:pt>
                <c:pt idx="3506">
                  <c:v>41456</c:v>
                </c:pt>
                <c:pt idx="3507">
                  <c:v>41456</c:v>
                </c:pt>
                <c:pt idx="3508">
                  <c:v>41456</c:v>
                </c:pt>
                <c:pt idx="3509">
                  <c:v>41456</c:v>
                </c:pt>
                <c:pt idx="3510">
                  <c:v>41456</c:v>
                </c:pt>
                <c:pt idx="3511">
                  <c:v>41456</c:v>
                </c:pt>
                <c:pt idx="3512">
                  <c:v>41456</c:v>
                </c:pt>
                <c:pt idx="3513">
                  <c:v>41456</c:v>
                </c:pt>
                <c:pt idx="3514">
                  <c:v>41456</c:v>
                </c:pt>
                <c:pt idx="3515">
                  <c:v>41456</c:v>
                </c:pt>
                <c:pt idx="3516">
                  <c:v>41456</c:v>
                </c:pt>
                <c:pt idx="3517">
                  <c:v>41456</c:v>
                </c:pt>
                <c:pt idx="3518">
                  <c:v>41456</c:v>
                </c:pt>
                <c:pt idx="3519">
                  <c:v>41457</c:v>
                </c:pt>
                <c:pt idx="3520">
                  <c:v>41457</c:v>
                </c:pt>
                <c:pt idx="3521">
                  <c:v>41457</c:v>
                </c:pt>
                <c:pt idx="3522">
                  <c:v>41457</c:v>
                </c:pt>
                <c:pt idx="3523">
                  <c:v>41457</c:v>
                </c:pt>
                <c:pt idx="3524">
                  <c:v>41457</c:v>
                </c:pt>
                <c:pt idx="3525">
                  <c:v>41457</c:v>
                </c:pt>
                <c:pt idx="3526">
                  <c:v>41457</c:v>
                </c:pt>
                <c:pt idx="3527">
                  <c:v>41457</c:v>
                </c:pt>
                <c:pt idx="3528">
                  <c:v>41457</c:v>
                </c:pt>
                <c:pt idx="3529">
                  <c:v>41457</c:v>
                </c:pt>
                <c:pt idx="3530">
                  <c:v>41457</c:v>
                </c:pt>
                <c:pt idx="3531">
                  <c:v>41457</c:v>
                </c:pt>
                <c:pt idx="3532">
                  <c:v>41457</c:v>
                </c:pt>
                <c:pt idx="3533">
                  <c:v>41457</c:v>
                </c:pt>
                <c:pt idx="3534">
                  <c:v>41457</c:v>
                </c:pt>
                <c:pt idx="3535">
                  <c:v>41457</c:v>
                </c:pt>
                <c:pt idx="3536">
                  <c:v>41457</c:v>
                </c:pt>
                <c:pt idx="3537">
                  <c:v>41457</c:v>
                </c:pt>
                <c:pt idx="3538">
                  <c:v>41457</c:v>
                </c:pt>
                <c:pt idx="3539">
                  <c:v>41458</c:v>
                </c:pt>
                <c:pt idx="3540">
                  <c:v>41458</c:v>
                </c:pt>
                <c:pt idx="3541">
                  <c:v>41458</c:v>
                </c:pt>
                <c:pt idx="3542">
                  <c:v>41458</c:v>
                </c:pt>
                <c:pt idx="3543">
                  <c:v>41458</c:v>
                </c:pt>
                <c:pt idx="3544">
                  <c:v>41458</c:v>
                </c:pt>
                <c:pt idx="3545">
                  <c:v>41458</c:v>
                </c:pt>
                <c:pt idx="3546">
                  <c:v>41458</c:v>
                </c:pt>
                <c:pt idx="3547">
                  <c:v>41458</c:v>
                </c:pt>
                <c:pt idx="3548">
                  <c:v>41458</c:v>
                </c:pt>
                <c:pt idx="3549">
                  <c:v>41458</c:v>
                </c:pt>
                <c:pt idx="3550">
                  <c:v>41458</c:v>
                </c:pt>
                <c:pt idx="3551">
                  <c:v>41458</c:v>
                </c:pt>
                <c:pt idx="3552">
                  <c:v>41458</c:v>
                </c:pt>
                <c:pt idx="3553">
                  <c:v>41458</c:v>
                </c:pt>
                <c:pt idx="3554">
                  <c:v>41458</c:v>
                </c:pt>
                <c:pt idx="3555">
                  <c:v>41458</c:v>
                </c:pt>
                <c:pt idx="3556">
                  <c:v>41458</c:v>
                </c:pt>
                <c:pt idx="3557">
                  <c:v>41458</c:v>
                </c:pt>
                <c:pt idx="3558">
                  <c:v>41458</c:v>
                </c:pt>
                <c:pt idx="3559">
                  <c:v>41459</c:v>
                </c:pt>
                <c:pt idx="3560">
                  <c:v>41459</c:v>
                </c:pt>
                <c:pt idx="3561">
                  <c:v>41459</c:v>
                </c:pt>
                <c:pt idx="3562">
                  <c:v>41459</c:v>
                </c:pt>
                <c:pt idx="3563">
                  <c:v>41459</c:v>
                </c:pt>
                <c:pt idx="3564">
                  <c:v>41459</c:v>
                </c:pt>
                <c:pt idx="3565">
                  <c:v>41459</c:v>
                </c:pt>
                <c:pt idx="3566">
                  <c:v>41459</c:v>
                </c:pt>
                <c:pt idx="3567">
                  <c:v>41459</c:v>
                </c:pt>
                <c:pt idx="3568">
                  <c:v>41459</c:v>
                </c:pt>
                <c:pt idx="3569">
                  <c:v>41459</c:v>
                </c:pt>
                <c:pt idx="3570">
                  <c:v>41459</c:v>
                </c:pt>
                <c:pt idx="3571">
                  <c:v>41459</c:v>
                </c:pt>
                <c:pt idx="3572">
                  <c:v>41459</c:v>
                </c:pt>
                <c:pt idx="3573">
                  <c:v>41459</c:v>
                </c:pt>
                <c:pt idx="3574">
                  <c:v>41459</c:v>
                </c:pt>
                <c:pt idx="3575">
                  <c:v>41459</c:v>
                </c:pt>
                <c:pt idx="3576">
                  <c:v>41459</c:v>
                </c:pt>
                <c:pt idx="3577">
                  <c:v>41459</c:v>
                </c:pt>
                <c:pt idx="3578">
                  <c:v>41460</c:v>
                </c:pt>
                <c:pt idx="3579">
                  <c:v>41460</c:v>
                </c:pt>
                <c:pt idx="3580">
                  <c:v>41460</c:v>
                </c:pt>
                <c:pt idx="3581">
                  <c:v>41460</c:v>
                </c:pt>
                <c:pt idx="3582">
                  <c:v>41460</c:v>
                </c:pt>
                <c:pt idx="3583">
                  <c:v>41460</c:v>
                </c:pt>
                <c:pt idx="3584">
                  <c:v>41460</c:v>
                </c:pt>
                <c:pt idx="3585">
                  <c:v>41460</c:v>
                </c:pt>
                <c:pt idx="3586">
                  <c:v>41460</c:v>
                </c:pt>
                <c:pt idx="3587">
                  <c:v>41460</c:v>
                </c:pt>
                <c:pt idx="3588">
                  <c:v>41460</c:v>
                </c:pt>
                <c:pt idx="3589">
                  <c:v>41460</c:v>
                </c:pt>
                <c:pt idx="3590">
                  <c:v>41460</c:v>
                </c:pt>
                <c:pt idx="3591">
                  <c:v>41460</c:v>
                </c:pt>
                <c:pt idx="3592">
                  <c:v>41460</c:v>
                </c:pt>
                <c:pt idx="3593">
                  <c:v>41460</c:v>
                </c:pt>
                <c:pt idx="3594">
                  <c:v>41460</c:v>
                </c:pt>
                <c:pt idx="3595">
                  <c:v>41460</c:v>
                </c:pt>
                <c:pt idx="3596">
                  <c:v>41460</c:v>
                </c:pt>
                <c:pt idx="3597">
                  <c:v>41460</c:v>
                </c:pt>
                <c:pt idx="3598">
                  <c:v>41461</c:v>
                </c:pt>
                <c:pt idx="3599">
                  <c:v>41461</c:v>
                </c:pt>
                <c:pt idx="3600">
                  <c:v>41461</c:v>
                </c:pt>
                <c:pt idx="3601">
                  <c:v>41461</c:v>
                </c:pt>
                <c:pt idx="3602">
                  <c:v>41461</c:v>
                </c:pt>
                <c:pt idx="3603">
                  <c:v>41461</c:v>
                </c:pt>
                <c:pt idx="3604">
                  <c:v>41461</c:v>
                </c:pt>
                <c:pt idx="3605">
                  <c:v>41461</c:v>
                </c:pt>
                <c:pt idx="3606">
                  <c:v>41461</c:v>
                </c:pt>
                <c:pt idx="3607">
                  <c:v>41461</c:v>
                </c:pt>
                <c:pt idx="3608">
                  <c:v>41461</c:v>
                </c:pt>
                <c:pt idx="3609">
                  <c:v>41461</c:v>
                </c:pt>
                <c:pt idx="3610">
                  <c:v>41461</c:v>
                </c:pt>
                <c:pt idx="3611">
                  <c:v>41461</c:v>
                </c:pt>
                <c:pt idx="3612">
                  <c:v>41461</c:v>
                </c:pt>
                <c:pt idx="3613">
                  <c:v>41461</c:v>
                </c:pt>
                <c:pt idx="3614">
                  <c:v>41461</c:v>
                </c:pt>
                <c:pt idx="3615">
                  <c:v>41461</c:v>
                </c:pt>
                <c:pt idx="3616">
                  <c:v>41461</c:v>
                </c:pt>
                <c:pt idx="3617">
                  <c:v>41461</c:v>
                </c:pt>
                <c:pt idx="3618">
                  <c:v>41462</c:v>
                </c:pt>
                <c:pt idx="3619">
                  <c:v>41462</c:v>
                </c:pt>
                <c:pt idx="3620">
                  <c:v>41462</c:v>
                </c:pt>
                <c:pt idx="3621">
                  <c:v>41462</c:v>
                </c:pt>
                <c:pt idx="3622">
                  <c:v>41462</c:v>
                </c:pt>
                <c:pt idx="3623">
                  <c:v>41462</c:v>
                </c:pt>
                <c:pt idx="3624">
                  <c:v>41462</c:v>
                </c:pt>
                <c:pt idx="3625">
                  <c:v>41462</c:v>
                </c:pt>
                <c:pt idx="3626">
                  <c:v>41462</c:v>
                </c:pt>
                <c:pt idx="3627">
                  <c:v>41462</c:v>
                </c:pt>
                <c:pt idx="3628">
                  <c:v>41462</c:v>
                </c:pt>
                <c:pt idx="3629">
                  <c:v>41462</c:v>
                </c:pt>
                <c:pt idx="3630">
                  <c:v>41462</c:v>
                </c:pt>
                <c:pt idx="3631">
                  <c:v>41462</c:v>
                </c:pt>
                <c:pt idx="3632">
                  <c:v>41462</c:v>
                </c:pt>
                <c:pt idx="3633">
                  <c:v>41462</c:v>
                </c:pt>
                <c:pt idx="3634">
                  <c:v>41462</c:v>
                </c:pt>
                <c:pt idx="3635">
                  <c:v>41462</c:v>
                </c:pt>
                <c:pt idx="3636">
                  <c:v>41462</c:v>
                </c:pt>
                <c:pt idx="3637">
                  <c:v>41462</c:v>
                </c:pt>
                <c:pt idx="3638">
                  <c:v>41463</c:v>
                </c:pt>
                <c:pt idx="3639">
                  <c:v>41463</c:v>
                </c:pt>
                <c:pt idx="3640">
                  <c:v>41463</c:v>
                </c:pt>
                <c:pt idx="3641">
                  <c:v>41463</c:v>
                </c:pt>
                <c:pt idx="3642">
                  <c:v>41463</c:v>
                </c:pt>
                <c:pt idx="3643">
                  <c:v>41463</c:v>
                </c:pt>
                <c:pt idx="3644">
                  <c:v>41463</c:v>
                </c:pt>
                <c:pt idx="3645">
                  <c:v>41463</c:v>
                </c:pt>
                <c:pt idx="3646">
                  <c:v>41463</c:v>
                </c:pt>
                <c:pt idx="3647">
                  <c:v>41463</c:v>
                </c:pt>
                <c:pt idx="3648">
                  <c:v>41463</c:v>
                </c:pt>
                <c:pt idx="3649">
                  <c:v>41463</c:v>
                </c:pt>
                <c:pt idx="3650">
                  <c:v>41463</c:v>
                </c:pt>
                <c:pt idx="3651">
                  <c:v>41463</c:v>
                </c:pt>
                <c:pt idx="3652">
                  <c:v>41463</c:v>
                </c:pt>
                <c:pt idx="3653">
                  <c:v>41463</c:v>
                </c:pt>
                <c:pt idx="3654">
                  <c:v>41463</c:v>
                </c:pt>
                <c:pt idx="3655">
                  <c:v>41463</c:v>
                </c:pt>
                <c:pt idx="3656">
                  <c:v>41464</c:v>
                </c:pt>
                <c:pt idx="3657">
                  <c:v>41464</c:v>
                </c:pt>
                <c:pt idx="3658">
                  <c:v>41464</c:v>
                </c:pt>
                <c:pt idx="3659">
                  <c:v>41464</c:v>
                </c:pt>
                <c:pt idx="3660">
                  <c:v>41464</c:v>
                </c:pt>
                <c:pt idx="3661">
                  <c:v>41464</c:v>
                </c:pt>
                <c:pt idx="3662">
                  <c:v>41464</c:v>
                </c:pt>
                <c:pt idx="3663">
                  <c:v>41464</c:v>
                </c:pt>
                <c:pt idx="3664">
                  <c:v>41464</c:v>
                </c:pt>
                <c:pt idx="3665">
                  <c:v>41464</c:v>
                </c:pt>
                <c:pt idx="3666">
                  <c:v>41464</c:v>
                </c:pt>
                <c:pt idx="3667">
                  <c:v>41464</c:v>
                </c:pt>
                <c:pt idx="3668">
                  <c:v>41464</c:v>
                </c:pt>
                <c:pt idx="3669">
                  <c:v>41464</c:v>
                </c:pt>
                <c:pt idx="3670">
                  <c:v>41464</c:v>
                </c:pt>
                <c:pt idx="3671">
                  <c:v>41465</c:v>
                </c:pt>
                <c:pt idx="3672">
                  <c:v>41465</c:v>
                </c:pt>
                <c:pt idx="3673">
                  <c:v>41465</c:v>
                </c:pt>
                <c:pt idx="3674">
                  <c:v>41465</c:v>
                </c:pt>
                <c:pt idx="3675">
                  <c:v>41465</c:v>
                </c:pt>
                <c:pt idx="3676">
                  <c:v>41465</c:v>
                </c:pt>
                <c:pt idx="3677">
                  <c:v>41465</c:v>
                </c:pt>
                <c:pt idx="3678">
                  <c:v>41465</c:v>
                </c:pt>
                <c:pt idx="3679">
                  <c:v>41465</c:v>
                </c:pt>
                <c:pt idx="3680">
                  <c:v>41465</c:v>
                </c:pt>
                <c:pt idx="3681">
                  <c:v>41465</c:v>
                </c:pt>
                <c:pt idx="3682">
                  <c:v>41465</c:v>
                </c:pt>
                <c:pt idx="3683">
                  <c:v>41465</c:v>
                </c:pt>
                <c:pt idx="3684">
                  <c:v>41465</c:v>
                </c:pt>
                <c:pt idx="3685">
                  <c:v>41465</c:v>
                </c:pt>
                <c:pt idx="3686">
                  <c:v>41465</c:v>
                </c:pt>
                <c:pt idx="3687">
                  <c:v>41465</c:v>
                </c:pt>
                <c:pt idx="3688">
                  <c:v>41465</c:v>
                </c:pt>
                <c:pt idx="3689">
                  <c:v>41465</c:v>
                </c:pt>
                <c:pt idx="3690">
                  <c:v>41465</c:v>
                </c:pt>
                <c:pt idx="3691">
                  <c:v>41466</c:v>
                </c:pt>
                <c:pt idx="3692">
                  <c:v>41466</c:v>
                </c:pt>
                <c:pt idx="3693">
                  <c:v>41466</c:v>
                </c:pt>
                <c:pt idx="3694">
                  <c:v>41466</c:v>
                </c:pt>
                <c:pt idx="3695">
                  <c:v>41466</c:v>
                </c:pt>
                <c:pt idx="3696">
                  <c:v>41466</c:v>
                </c:pt>
                <c:pt idx="3697">
                  <c:v>41466</c:v>
                </c:pt>
                <c:pt idx="3698">
                  <c:v>41466</c:v>
                </c:pt>
                <c:pt idx="3699">
                  <c:v>41466</c:v>
                </c:pt>
                <c:pt idx="3700">
                  <c:v>41466</c:v>
                </c:pt>
                <c:pt idx="3701">
                  <c:v>41466</c:v>
                </c:pt>
                <c:pt idx="3702">
                  <c:v>41466</c:v>
                </c:pt>
                <c:pt idx="3703">
                  <c:v>41466</c:v>
                </c:pt>
                <c:pt idx="3704">
                  <c:v>41466</c:v>
                </c:pt>
                <c:pt idx="3705">
                  <c:v>41466</c:v>
                </c:pt>
                <c:pt idx="3706">
                  <c:v>41466</c:v>
                </c:pt>
                <c:pt idx="3707">
                  <c:v>41466</c:v>
                </c:pt>
                <c:pt idx="3708">
                  <c:v>41466</c:v>
                </c:pt>
                <c:pt idx="3709">
                  <c:v>41466</c:v>
                </c:pt>
                <c:pt idx="3710">
                  <c:v>41466</c:v>
                </c:pt>
                <c:pt idx="3711">
                  <c:v>41467</c:v>
                </c:pt>
                <c:pt idx="3712">
                  <c:v>41467</c:v>
                </c:pt>
                <c:pt idx="3713">
                  <c:v>41467</c:v>
                </c:pt>
                <c:pt idx="3714">
                  <c:v>41467</c:v>
                </c:pt>
                <c:pt idx="3715">
                  <c:v>41467</c:v>
                </c:pt>
                <c:pt idx="3716">
                  <c:v>41467</c:v>
                </c:pt>
                <c:pt idx="3717">
                  <c:v>41467</c:v>
                </c:pt>
                <c:pt idx="3718">
                  <c:v>41467</c:v>
                </c:pt>
                <c:pt idx="3719">
                  <c:v>41467</c:v>
                </c:pt>
                <c:pt idx="3720">
                  <c:v>41467</c:v>
                </c:pt>
                <c:pt idx="3721">
                  <c:v>41467</c:v>
                </c:pt>
                <c:pt idx="3722">
                  <c:v>41467</c:v>
                </c:pt>
                <c:pt idx="3723">
                  <c:v>41467</c:v>
                </c:pt>
                <c:pt idx="3724">
                  <c:v>41467</c:v>
                </c:pt>
                <c:pt idx="3725">
                  <c:v>41467</c:v>
                </c:pt>
                <c:pt idx="3726">
                  <c:v>41467</c:v>
                </c:pt>
                <c:pt idx="3727">
                  <c:v>41467</c:v>
                </c:pt>
                <c:pt idx="3728">
                  <c:v>41467</c:v>
                </c:pt>
                <c:pt idx="3729">
                  <c:v>41467</c:v>
                </c:pt>
                <c:pt idx="3730">
                  <c:v>41467</c:v>
                </c:pt>
                <c:pt idx="3731">
                  <c:v>41468</c:v>
                </c:pt>
                <c:pt idx="3732">
                  <c:v>41468</c:v>
                </c:pt>
                <c:pt idx="3733">
                  <c:v>41468</c:v>
                </c:pt>
                <c:pt idx="3734">
                  <c:v>41468</c:v>
                </c:pt>
                <c:pt idx="3735">
                  <c:v>41468</c:v>
                </c:pt>
                <c:pt idx="3736">
                  <c:v>41468</c:v>
                </c:pt>
                <c:pt idx="3737">
                  <c:v>41468</c:v>
                </c:pt>
                <c:pt idx="3738">
                  <c:v>41468</c:v>
                </c:pt>
                <c:pt idx="3739">
                  <c:v>41468</c:v>
                </c:pt>
                <c:pt idx="3740">
                  <c:v>41468</c:v>
                </c:pt>
                <c:pt idx="3741">
                  <c:v>41468</c:v>
                </c:pt>
                <c:pt idx="3742">
                  <c:v>41468</c:v>
                </c:pt>
                <c:pt idx="3743">
                  <c:v>41468</c:v>
                </c:pt>
                <c:pt idx="3744">
                  <c:v>41468</c:v>
                </c:pt>
                <c:pt idx="3745">
                  <c:v>41468</c:v>
                </c:pt>
                <c:pt idx="3746">
                  <c:v>41468</c:v>
                </c:pt>
                <c:pt idx="3747">
                  <c:v>41468</c:v>
                </c:pt>
                <c:pt idx="3748">
                  <c:v>41468</c:v>
                </c:pt>
                <c:pt idx="3749">
                  <c:v>41468</c:v>
                </c:pt>
                <c:pt idx="3750">
                  <c:v>41468</c:v>
                </c:pt>
                <c:pt idx="3751">
                  <c:v>41469</c:v>
                </c:pt>
                <c:pt idx="3752">
                  <c:v>41469</c:v>
                </c:pt>
                <c:pt idx="3753">
                  <c:v>41469</c:v>
                </c:pt>
                <c:pt idx="3754">
                  <c:v>41469</c:v>
                </c:pt>
                <c:pt idx="3755">
                  <c:v>41469</c:v>
                </c:pt>
                <c:pt idx="3756">
                  <c:v>41469</c:v>
                </c:pt>
                <c:pt idx="3757">
                  <c:v>41469</c:v>
                </c:pt>
                <c:pt idx="3758">
                  <c:v>41469</c:v>
                </c:pt>
                <c:pt idx="3759">
                  <c:v>41469</c:v>
                </c:pt>
                <c:pt idx="3760">
                  <c:v>41469</c:v>
                </c:pt>
                <c:pt idx="3761">
                  <c:v>41469</c:v>
                </c:pt>
                <c:pt idx="3762">
                  <c:v>41469</c:v>
                </c:pt>
                <c:pt idx="3763">
                  <c:v>41469</c:v>
                </c:pt>
                <c:pt idx="3764">
                  <c:v>41469</c:v>
                </c:pt>
                <c:pt idx="3765">
                  <c:v>41469</c:v>
                </c:pt>
                <c:pt idx="3766">
                  <c:v>41469</c:v>
                </c:pt>
                <c:pt idx="3767">
                  <c:v>41469</c:v>
                </c:pt>
                <c:pt idx="3768">
                  <c:v>41469</c:v>
                </c:pt>
                <c:pt idx="3769">
                  <c:v>41469</c:v>
                </c:pt>
                <c:pt idx="3770">
                  <c:v>41469</c:v>
                </c:pt>
                <c:pt idx="3771">
                  <c:v>41470</c:v>
                </c:pt>
                <c:pt idx="3772">
                  <c:v>41470</c:v>
                </c:pt>
                <c:pt idx="3773">
                  <c:v>41470</c:v>
                </c:pt>
                <c:pt idx="3774">
                  <c:v>41470</c:v>
                </c:pt>
                <c:pt idx="3775">
                  <c:v>41470</c:v>
                </c:pt>
                <c:pt idx="3776">
                  <c:v>41470</c:v>
                </c:pt>
                <c:pt idx="3777">
                  <c:v>41470</c:v>
                </c:pt>
                <c:pt idx="3778">
                  <c:v>41470</c:v>
                </c:pt>
                <c:pt idx="3779">
                  <c:v>41470</c:v>
                </c:pt>
                <c:pt idx="3780">
                  <c:v>41470</c:v>
                </c:pt>
                <c:pt idx="3781">
                  <c:v>41470</c:v>
                </c:pt>
                <c:pt idx="3782">
                  <c:v>41470</c:v>
                </c:pt>
                <c:pt idx="3783">
                  <c:v>41470</c:v>
                </c:pt>
                <c:pt idx="3784">
                  <c:v>41470</c:v>
                </c:pt>
                <c:pt idx="3785">
                  <c:v>41470</c:v>
                </c:pt>
                <c:pt idx="3786">
                  <c:v>41470</c:v>
                </c:pt>
                <c:pt idx="3787">
                  <c:v>41470</c:v>
                </c:pt>
                <c:pt idx="3788">
                  <c:v>41470</c:v>
                </c:pt>
                <c:pt idx="3789">
                  <c:v>41471</c:v>
                </c:pt>
                <c:pt idx="3790">
                  <c:v>41471</c:v>
                </c:pt>
                <c:pt idx="3791">
                  <c:v>41471</c:v>
                </c:pt>
                <c:pt idx="3792">
                  <c:v>41471</c:v>
                </c:pt>
                <c:pt idx="3793">
                  <c:v>41471</c:v>
                </c:pt>
                <c:pt idx="3794">
                  <c:v>41471</c:v>
                </c:pt>
                <c:pt idx="3795">
                  <c:v>41471</c:v>
                </c:pt>
                <c:pt idx="3796">
                  <c:v>41471</c:v>
                </c:pt>
                <c:pt idx="3797">
                  <c:v>41471</c:v>
                </c:pt>
                <c:pt idx="3798">
                  <c:v>41471</c:v>
                </c:pt>
                <c:pt idx="3799">
                  <c:v>41471</c:v>
                </c:pt>
                <c:pt idx="3800">
                  <c:v>41471</c:v>
                </c:pt>
                <c:pt idx="3801">
                  <c:v>41471</c:v>
                </c:pt>
                <c:pt idx="3802">
                  <c:v>41471</c:v>
                </c:pt>
                <c:pt idx="3803">
                  <c:v>41471</c:v>
                </c:pt>
                <c:pt idx="3804">
                  <c:v>41471</c:v>
                </c:pt>
                <c:pt idx="3805">
                  <c:v>41471</c:v>
                </c:pt>
                <c:pt idx="3806">
                  <c:v>41471</c:v>
                </c:pt>
                <c:pt idx="3807">
                  <c:v>41471</c:v>
                </c:pt>
                <c:pt idx="3808">
                  <c:v>41471</c:v>
                </c:pt>
                <c:pt idx="3809">
                  <c:v>41472</c:v>
                </c:pt>
                <c:pt idx="3810">
                  <c:v>41472</c:v>
                </c:pt>
                <c:pt idx="3811">
                  <c:v>41472</c:v>
                </c:pt>
                <c:pt idx="3812">
                  <c:v>41472</c:v>
                </c:pt>
                <c:pt idx="3813">
                  <c:v>41472</c:v>
                </c:pt>
                <c:pt idx="3814">
                  <c:v>41472</c:v>
                </c:pt>
                <c:pt idx="3815">
                  <c:v>41472</c:v>
                </c:pt>
                <c:pt idx="3816">
                  <c:v>41472</c:v>
                </c:pt>
                <c:pt idx="3817">
                  <c:v>41472</c:v>
                </c:pt>
                <c:pt idx="3818">
                  <c:v>41472</c:v>
                </c:pt>
                <c:pt idx="3819">
                  <c:v>41472</c:v>
                </c:pt>
                <c:pt idx="3820">
                  <c:v>41472</c:v>
                </c:pt>
                <c:pt idx="3821">
                  <c:v>41472</c:v>
                </c:pt>
                <c:pt idx="3822">
                  <c:v>41472</c:v>
                </c:pt>
                <c:pt idx="3823">
                  <c:v>41472</c:v>
                </c:pt>
                <c:pt idx="3824">
                  <c:v>41472</c:v>
                </c:pt>
                <c:pt idx="3825">
                  <c:v>41472</c:v>
                </c:pt>
                <c:pt idx="3826">
                  <c:v>41472</c:v>
                </c:pt>
                <c:pt idx="3827">
                  <c:v>41472</c:v>
                </c:pt>
                <c:pt idx="3828">
                  <c:v>41473</c:v>
                </c:pt>
                <c:pt idx="3829">
                  <c:v>41473</c:v>
                </c:pt>
                <c:pt idx="3830">
                  <c:v>41473</c:v>
                </c:pt>
                <c:pt idx="3831">
                  <c:v>41473</c:v>
                </c:pt>
                <c:pt idx="3832">
                  <c:v>41473</c:v>
                </c:pt>
                <c:pt idx="3833">
                  <c:v>41473</c:v>
                </c:pt>
                <c:pt idx="3834">
                  <c:v>41473</c:v>
                </c:pt>
                <c:pt idx="3835">
                  <c:v>41473</c:v>
                </c:pt>
                <c:pt idx="3836">
                  <c:v>41473</c:v>
                </c:pt>
                <c:pt idx="3837">
                  <c:v>41473</c:v>
                </c:pt>
                <c:pt idx="3838">
                  <c:v>41473</c:v>
                </c:pt>
                <c:pt idx="3839">
                  <c:v>41473</c:v>
                </c:pt>
                <c:pt idx="3840">
                  <c:v>41473</c:v>
                </c:pt>
                <c:pt idx="3841">
                  <c:v>41473</c:v>
                </c:pt>
                <c:pt idx="3842">
                  <c:v>41473</c:v>
                </c:pt>
                <c:pt idx="3843">
                  <c:v>41473</c:v>
                </c:pt>
                <c:pt idx="3844">
                  <c:v>41473</c:v>
                </c:pt>
                <c:pt idx="3845">
                  <c:v>41474</c:v>
                </c:pt>
                <c:pt idx="3846">
                  <c:v>41474</c:v>
                </c:pt>
                <c:pt idx="3847">
                  <c:v>41474</c:v>
                </c:pt>
                <c:pt idx="3848">
                  <c:v>41474</c:v>
                </c:pt>
                <c:pt idx="3849">
                  <c:v>41474</c:v>
                </c:pt>
                <c:pt idx="3850">
                  <c:v>41474</c:v>
                </c:pt>
                <c:pt idx="3851">
                  <c:v>41474</c:v>
                </c:pt>
                <c:pt idx="3852">
                  <c:v>41474</c:v>
                </c:pt>
                <c:pt idx="3853">
                  <c:v>41474</c:v>
                </c:pt>
                <c:pt idx="3854">
                  <c:v>41474</c:v>
                </c:pt>
                <c:pt idx="3855">
                  <c:v>41474</c:v>
                </c:pt>
                <c:pt idx="3856">
                  <c:v>41474</c:v>
                </c:pt>
                <c:pt idx="3857">
                  <c:v>41474</c:v>
                </c:pt>
                <c:pt idx="3858">
                  <c:v>41474</c:v>
                </c:pt>
                <c:pt idx="3859">
                  <c:v>41474</c:v>
                </c:pt>
                <c:pt idx="3860">
                  <c:v>41474</c:v>
                </c:pt>
                <c:pt idx="3861">
                  <c:v>41474</c:v>
                </c:pt>
                <c:pt idx="3862">
                  <c:v>41474</c:v>
                </c:pt>
                <c:pt idx="3863">
                  <c:v>41474</c:v>
                </c:pt>
                <c:pt idx="3864">
                  <c:v>41475</c:v>
                </c:pt>
                <c:pt idx="3865">
                  <c:v>41475</c:v>
                </c:pt>
                <c:pt idx="3866">
                  <c:v>41475</c:v>
                </c:pt>
                <c:pt idx="3867">
                  <c:v>41475</c:v>
                </c:pt>
                <c:pt idx="3868">
                  <c:v>41475</c:v>
                </c:pt>
                <c:pt idx="3869">
                  <c:v>41475</c:v>
                </c:pt>
                <c:pt idx="3870">
                  <c:v>41475</c:v>
                </c:pt>
                <c:pt idx="3871">
                  <c:v>41475</c:v>
                </c:pt>
                <c:pt idx="3872">
                  <c:v>41475</c:v>
                </c:pt>
                <c:pt idx="3873">
                  <c:v>41475</c:v>
                </c:pt>
                <c:pt idx="3874">
                  <c:v>41475</c:v>
                </c:pt>
                <c:pt idx="3875">
                  <c:v>41475</c:v>
                </c:pt>
                <c:pt idx="3876">
                  <c:v>41475</c:v>
                </c:pt>
                <c:pt idx="3877">
                  <c:v>41475</c:v>
                </c:pt>
                <c:pt idx="3878">
                  <c:v>41475</c:v>
                </c:pt>
                <c:pt idx="3879">
                  <c:v>41475</c:v>
                </c:pt>
                <c:pt idx="3880">
                  <c:v>41475</c:v>
                </c:pt>
                <c:pt idx="3881">
                  <c:v>41475</c:v>
                </c:pt>
                <c:pt idx="3882">
                  <c:v>41475</c:v>
                </c:pt>
                <c:pt idx="3883">
                  <c:v>41475</c:v>
                </c:pt>
                <c:pt idx="3884">
                  <c:v>41476</c:v>
                </c:pt>
                <c:pt idx="3885">
                  <c:v>41476</c:v>
                </c:pt>
                <c:pt idx="3886">
                  <c:v>41476</c:v>
                </c:pt>
                <c:pt idx="3887">
                  <c:v>41476</c:v>
                </c:pt>
                <c:pt idx="3888">
                  <c:v>41476</c:v>
                </c:pt>
                <c:pt idx="3889">
                  <c:v>41476</c:v>
                </c:pt>
                <c:pt idx="3890">
                  <c:v>41476</c:v>
                </c:pt>
                <c:pt idx="3891">
                  <c:v>41476</c:v>
                </c:pt>
                <c:pt idx="3892">
                  <c:v>41476</c:v>
                </c:pt>
                <c:pt idx="3893">
                  <c:v>41476</c:v>
                </c:pt>
                <c:pt idx="3894">
                  <c:v>41476</c:v>
                </c:pt>
                <c:pt idx="3895">
                  <c:v>41476</c:v>
                </c:pt>
                <c:pt idx="3896">
                  <c:v>41476</c:v>
                </c:pt>
                <c:pt idx="3897">
                  <c:v>41476</c:v>
                </c:pt>
                <c:pt idx="3898">
                  <c:v>41476</c:v>
                </c:pt>
                <c:pt idx="3899">
                  <c:v>41476</c:v>
                </c:pt>
                <c:pt idx="3900">
                  <c:v>41476</c:v>
                </c:pt>
                <c:pt idx="3901">
                  <c:v>41476</c:v>
                </c:pt>
                <c:pt idx="3902">
                  <c:v>41476</c:v>
                </c:pt>
                <c:pt idx="3903">
                  <c:v>41476</c:v>
                </c:pt>
                <c:pt idx="3904">
                  <c:v>41477</c:v>
                </c:pt>
                <c:pt idx="3905">
                  <c:v>41477</c:v>
                </c:pt>
                <c:pt idx="3906">
                  <c:v>41477</c:v>
                </c:pt>
                <c:pt idx="3907">
                  <c:v>41477</c:v>
                </c:pt>
                <c:pt idx="3908">
                  <c:v>41477</c:v>
                </c:pt>
                <c:pt idx="3909">
                  <c:v>41477</c:v>
                </c:pt>
                <c:pt idx="3910">
                  <c:v>41477</c:v>
                </c:pt>
                <c:pt idx="3911">
                  <c:v>41477</c:v>
                </c:pt>
                <c:pt idx="3912">
                  <c:v>41477</c:v>
                </c:pt>
                <c:pt idx="3913">
                  <c:v>41477</c:v>
                </c:pt>
                <c:pt idx="3914">
                  <c:v>41477</c:v>
                </c:pt>
                <c:pt idx="3915">
                  <c:v>41477</c:v>
                </c:pt>
                <c:pt idx="3916">
                  <c:v>41477</c:v>
                </c:pt>
                <c:pt idx="3917">
                  <c:v>41477</c:v>
                </c:pt>
                <c:pt idx="3918">
                  <c:v>41477</c:v>
                </c:pt>
                <c:pt idx="3919">
                  <c:v>41477</c:v>
                </c:pt>
                <c:pt idx="3920">
                  <c:v>41477</c:v>
                </c:pt>
                <c:pt idx="3921">
                  <c:v>41477</c:v>
                </c:pt>
                <c:pt idx="3922">
                  <c:v>41477</c:v>
                </c:pt>
                <c:pt idx="3923">
                  <c:v>41478</c:v>
                </c:pt>
                <c:pt idx="3924">
                  <c:v>41478</c:v>
                </c:pt>
                <c:pt idx="3925">
                  <c:v>41478</c:v>
                </c:pt>
                <c:pt idx="3926">
                  <c:v>41478</c:v>
                </c:pt>
                <c:pt idx="3927">
                  <c:v>41478</c:v>
                </c:pt>
                <c:pt idx="3928">
                  <c:v>41478</c:v>
                </c:pt>
                <c:pt idx="3929">
                  <c:v>41478</c:v>
                </c:pt>
                <c:pt idx="3930">
                  <c:v>41478</c:v>
                </c:pt>
                <c:pt idx="3931">
                  <c:v>41478</c:v>
                </c:pt>
                <c:pt idx="3932">
                  <c:v>41478</c:v>
                </c:pt>
                <c:pt idx="3933">
                  <c:v>41478</c:v>
                </c:pt>
                <c:pt idx="3934">
                  <c:v>41478</c:v>
                </c:pt>
                <c:pt idx="3935">
                  <c:v>41478</c:v>
                </c:pt>
                <c:pt idx="3936">
                  <c:v>41478</c:v>
                </c:pt>
                <c:pt idx="3937">
                  <c:v>41478</c:v>
                </c:pt>
                <c:pt idx="3938">
                  <c:v>41478</c:v>
                </c:pt>
                <c:pt idx="3939">
                  <c:v>41478</c:v>
                </c:pt>
                <c:pt idx="3940">
                  <c:v>41478</c:v>
                </c:pt>
                <c:pt idx="3941">
                  <c:v>41478</c:v>
                </c:pt>
                <c:pt idx="3942">
                  <c:v>41478</c:v>
                </c:pt>
                <c:pt idx="3943">
                  <c:v>41479</c:v>
                </c:pt>
                <c:pt idx="3944">
                  <c:v>41479</c:v>
                </c:pt>
                <c:pt idx="3945">
                  <c:v>41479</c:v>
                </c:pt>
                <c:pt idx="3946">
                  <c:v>41479</c:v>
                </c:pt>
                <c:pt idx="3947">
                  <c:v>41479</c:v>
                </c:pt>
                <c:pt idx="3948">
                  <c:v>41479</c:v>
                </c:pt>
                <c:pt idx="3949">
                  <c:v>41479</c:v>
                </c:pt>
                <c:pt idx="3950">
                  <c:v>41479</c:v>
                </c:pt>
                <c:pt idx="3951">
                  <c:v>41479</c:v>
                </c:pt>
                <c:pt idx="3952">
                  <c:v>41479</c:v>
                </c:pt>
                <c:pt idx="3953">
                  <c:v>41479</c:v>
                </c:pt>
                <c:pt idx="3954">
                  <c:v>41479</c:v>
                </c:pt>
                <c:pt idx="3955">
                  <c:v>41479</c:v>
                </c:pt>
                <c:pt idx="3956">
                  <c:v>41479</c:v>
                </c:pt>
                <c:pt idx="3957">
                  <c:v>41479</c:v>
                </c:pt>
                <c:pt idx="3958">
                  <c:v>41479</c:v>
                </c:pt>
                <c:pt idx="3959">
                  <c:v>41479</c:v>
                </c:pt>
                <c:pt idx="3960">
                  <c:v>41479</c:v>
                </c:pt>
                <c:pt idx="3961">
                  <c:v>41479</c:v>
                </c:pt>
                <c:pt idx="3962">
                  <c:v>41479</c:v>
                </c:pt>
                <c:pt idx="3963">
                  <c:v>41480</c:v>
                </c:pt>
                <c:pt idx="3964">
                  <c:v>41480</c:v>
                </c:pt>
                <c:pt idx="3965">
                  <c:v>41480</c:v>
                </c:pt>
                <c:pt idx="3966">
                  <c:v>41480</c:v>
                </c:pt>
                <c:pt idx="3967">
                  <c:v>41480</c:v>
                </c:pt>
                <c:pt idx="3968">
                  <c:v>41480</c:v>
                </c:pt>
                <c:pt idx="3969">
                  <c:v>41480</c:v>
                </c:pt>
                <c:pt idx="3970">
                  <c:v>41480</c:v>
                </c:pt>
                <c:pt idx="3971">
                  <c:v>41480</c:v>
                </c:pt>
                <c:pt idx="3972">
                  <c:v>41480</c:v>
                </c:pt>
                <c:pt idx="3973">
                  <c:v>41480</c:v>
                </c:pt>
                <c:pt idx="3974">
                  <c:v>41480</c:v>
                </c:pt>
                <c:pt idx="3975">
                  <c:v>41480</c:v>
                </c:pt>
                <c:pt idx="3976">
                  <c:v>41480</c:v>
                </c:pt>
                <c:pt idx="3977">
                  <c:v>41480</c:v>
                </c:pt>
                <c:pt idx="3978">
                  <c:v>41480</c:v>
                </c:pt>
                <c:pt idx="3979">
                  <c:v>41480</c:v>
                </c:pt>
                <c:pt idx="3980">
                  <c:v>41480</c:v>
                </c:pt>
                <c:pt idx="3981">
                  <c:v>41480</c:v>
                </c:pt>
                <c:pt idx="3982">
                  <c:v>41480</c:v>
                </c:pt>
                <c:pt idx="3983">
                  <c:v>41481</c:v>
                </c:pt>
                <c:pt idx="3984">
                  <c:v>41481</c:v>
                </c:pt>
                <c:pt idx="3985">
                  <c:v>41481</c:v>
                </c:pt>
                <c:pt idx="3986">
                  <c:v>41481</c:v>
                </c:pt>
                <c:pt idx="3987">
                  <c:v>41481</c:v>
                </c:pt>
                <c:pt idx="3988">
                  <c:v>41481</c:v>
                </c:pt>
                <c:pt idx="3989">
                  <c:v>41481</c:v>
                </c:pt>
                <c:pt idx="3990">
                  <c:v>41481</c:v>
                </c:pt>
                <c:pt idx="3991">
                  <c:v>41481</c:v>
                </c:pt>
                <c:pt idx="3992">
                  <c:v>41481</c:v>
                </c:pt>
                <c:pt idx="3993">
                  <c:v>41481</c:v>
                </c:pt>
                <c:pt idx="3994">
                  <c:v>41481</c:v>
                </c:pt>
                <c:pt idx="3995">
                  <c:v>41481</c:v>
                </c:pt>
                <c:pt idx="3996">
                  <c:v>41481</c:v>
                </c:pt>
                <c:pt idx="3997">
                  <c:v>41481</c:v>
                </c:pt>
                <c:pt idx="3998">
                  <c:v>41481</c:v>
                </c:pt>
                <c:pt idx="3999">
                  <c:v>41481</c:v>
                </c:pt>
                <c:pt idx="4000">
                  <c:v>41481</c:v>
                </c:pt>
                <c:pt idx="4001">
                  <c:v>41481</c:v>
                </c:pt>
                <c:pt idx="4002">
                  <c:v>41481</c:v>
                </c:pt>
                <c:pt idx="4003">
                  <c:v>41482</c:v>
                </c:pt>
                <c:pt idx="4004">
                  <c:v>41482</c:v>
                </c:pt>
                <c:pt idx="4005">
                  <c:v>41482</c:v>
                </c:pt>
                <c:pt idx="4006">
                  <c:v>41482</c:v>
                </c:pt>
                <c:pt idx="4007">
                  <c:v>41482</c:v>
                </c:pt>
                <c:pt idx="4008">
                  <c:v>41482</c:v>
                </c:pt>
                <c:pt idx="4009">
                  <c:v>41482</c:v>
                </c:pt>
                <c:pt idx="4010">
                  <c:v>41482</c:v>
                </c:pt>
                <c:pt idx="4011">
                  <c:v>41482</c:v>
                </c:pt>
                <c:pt idx="4012">
                  <c:v>41482</c:v>
                </c:pt>
                <c:pt idx="4013">
                  <c:v>41482</c:v>
                </c:pt>
                <c:pt idx="4014">
                  <c:v>41482</c:v>
                </c:pt>
                <c:pt idx="4015">
                  <c:v>41482</c:v>
                </c:pt>
                <c:pt idx="4016">
                  <c:v>41482</c:v>
                </c:pt>
                <c:pt idx="4017">
                  <c:v>41482</c:v>
                </c:pt>
                <c:pt idx="4018">
                  <c:v>41482</c:v>
                </c:pt>
                <c:pt idx="4019">
                  <c:v>41482</c:v>
                </c:pt>
                <c:pt idx="4020">
                  <c:v>41482</c:v>
                </c:pt>
                <c:pt idx="4021">
                  <c:v>41482</c:v>
                </c:pt>
                <c:pt idx="4022">
                  <c:v>41482</c:v>
                </c:pt>
                <c:pt idx="4023">
                  <c:v>41483</c:v>
                </c:pt>
                <c:pt idx="4024">
                  <c:v>41483</c:v>
                </c:pt>
                <c:pt idx="4025">
                  <c:v>41483</c:v>
                </c:pt>
                <c:pt idx="4026">
                  <c:v>41483</c:v>
                </c:pt>
                <c:pt idx="4027">
                  <c:v>41483</c:v>
                </c:pt>
                <c:pt idx="4028">
                  <c:v>41483</c:v>
                </c:pt>
                <c:pt idx="4029">
                  <c:v>41483</c:v>
                </c:pt>
                <c:pt idx="4030">
                  <c:v>41483</c:v>
                </c:pt>
                <c:pt idx="4031">
                  <c:v>41483</c:v>
                </c:pt>
                <c:pt idx="4032">
                  <c:v>41483</c:v>
                </c:pt>
                <c:pt idx="4033">
                  <c:v>41483</c:v>
                </c:pt>
                <c:pt idx="4034">
                  <c:v>41483</c:v>
                </c:pt>
                <c:pt idx="4035">
                  <c:v>41483</c:v>
                </c:pt>
                <c:pt idx="4036">
                  <c:v>41483</c:v>
                </c:pt>
                <c:pt idx="4037">
                  <c:v>41483</c:v>
                </c:pt>
                <c:pt idx="4038">
                  <c:v>41483</c:v>
                </c:pt>
                <c:pt idx="4039">
                  <c:v>41483</c:v>
                </c:pt>
                <c:pt idx="4040">
                  <c:v>41483</c:v>
                </c:pt>
                <c:pt idx="4041">
                  <c:v>41483</c:v>
                </c:pt>
                <c:pt idx="4042">
                  <c:v>41483</c:v>
                </c:pt>
                <c:pt idx="4043">
                  <c:v>41484</c:v>
                </c:pt>
                <c:pt idx="4044">
                  <c:v>41484</c:v>
                </c:pt>
                <c:pt idx="4045">
                  <c:v>41484</c:v>
                </c:pt>
                <c:pt idx="4046">
                  <c:v>41484</c:v>
                </c:pt>
                <c:pt idx="4047">
                  <c:v>41484</c:v>
                </c:pt>
                <c:pt idx="4048">
                  <c:v>41484</c:v>
                </c:pt>
                <c:pt idx="4049">
                  <c:v>41484</c:v>
                </c:pt>
                <c:pt idx="4050">
                  <c:v>41484</c:v>
                </c:pt>
                <c:pt idx="4051">
                  <c:v>41484</c:v>
                </c:pt>
                <c:pt idx="4052">
                  <c:v>41484</c:v>
                </c:pt>
                <c:pt idx="4053">
                  <c:v>41484</c:v>
                </c:pt>
                <c:pt idx="4054">
                  <c:v>41484</c:v>
                </c:pt>
                <c:pt idx="4055">
                  <c:v>41484</c:v>
                </c:pt>
                <c:pt idx="4056">
                  <c:v>41484</c:v>
                </c:pt>
                <c:pt idx="4057">
                  <c:v>41484</c:v>
                </c:pt>
                <c:pt idx="4058">
                  <c:v>41484</c:v>
                </c:pt>
                <c:pt idx="4059">
                  <c:v>41484</c:v>
                </c:pt>
                <c:pt idx="4060">
                  <c:v>41484</c:v>
                </c:pt>
                <c:pt idx="4061">
                  <c:v>41484</c:v>
                </c:pt>
                <c:pt idx="4062">
                  <c:v>41484</c:v>
                </c:pt>
                <c:pt idx="4063">
                  <c:v>41485</c:v>
                </c:pt>
                <c:pt idx="4064">
                  <c:v>41485</c:v>
                </c:pt>
                <c:pt idx="4065">
                  <c:v>41485</c:v>
                </c:pt>
                <c:pt idx="4066">
                  <c:v>41485</c:v>
                </c:pt>
                <c:pt idx="4067">
                  <c:v>41485</c:v>
                </c:pt>
                <c:pt idx="4068">
                  <c:v>41485</c:v>
                </c:pt>
                <c:pt idx="4069">
                  <c:v>41485</c:v>
                </c:pt>
                <c:pt idx="4070">
                  <c:v>41485</c:v>
                </c:pt>
                <c:pt idx="4071">
                  <c:v>41485</c:v>
                </c:pt>
                <c:pt idx="4072">
                  <c:v>41485</c:v>
                </c:pt>
                <c:pt idx="4073">
                  <c:v>41485</c:v>
                </c:pt>
                <c:pt idx="4074">
                  <c:v>41485</c:v>
                </c:pt>
                <c:pt idx="4075">
                  <c:v>41485</c:v>
                </c:pt>
                <c:pt idx="4076">
                  <c:v>41485</c:v>
                </c:pt>
                <c:pt idx="4077">
                  <c:v>41485</c:v>
                </c:pt>
                <c:pt idx="4078">
                  <c:v>41485</c:v>
                </c:pt>
                <c:pt idx="4079">
                  <c:v>41485</c:v>
                </c:pt>
                <c:pt idx="4080">
                  <c:v>41485</c:v>
                </c:pt>
                <c:pt idx="4081">
                  <c:v>41485</c:v>
                </c:pt>
                <c:pt idx="4082">
                  <c:v>41485</c:v>
                </c:pt>
                <c:pt idx="4083">
                  <c:v>41486</c:v>
                </c:pt>
                <c:pt idx="4084">
                  <c:v>41486</c:v>
                </c:pt>
                <c:pt idx="4085">
                  <c:v>41486</c:v>
                </c:pt>
                <c:pt idx="4086">
                  <c:v>41486</c:v>
                </c:pt>
                <c:pt idx="4087">
                  <c:v>41486</c:v>
                </c:pt>
                <c:pt idx="4088">
                  <c:v>41486</c:v>
                </c:pt>
                <c:pt idx="4089">
                  <c:v>41486</c:v>
                </c:pt>
                <c:pt idx="4090">
                  <c:v>41486</c:v>
                </c:pt>
                <c:pt idx="4091">
                  <c:v>41486</c:v>
                </c:pt>
                <c:pt idx="4092">
                  <c:v>41486</c:v>
                </c:pt>
                <c:pt idx="4093">
                  <c:v>41486</c:v>
                </c:pt>
                <c:pt idx="4094">
                  <c:v>41486</c:v>
                </c:pt>
                <c:pt idx="4095">
                  <c:v>41492</c:v>
                </c:pt>
                <c:pt idx="4096">
                  <c:v>41492</c:v>
                </c:pt>
                <c:pt idx="4097">
                  <c:v>41492</c:v>
                </c:pt>
                <c:pt idx="4098">
                  <c:v>41492</c:v>
                </c:pt>
                <c:pt idx="4099">
                  <c:v>41492</c:v>
                </c:pt>
                <c:pt idx="4100">
                  <c:v>41492</c:v>
                </c:pt>
                <c:pt idx="4101">
                  <c:v>41492</c:v>
                </c:pt>
                <c:pt idx="4102">
                  <c:v>41492</c:v>
                </c:pt>
                <c:pt idx="4103">
                  <c:v>41492</c:v>
                </c:pt>
                <c:pt idx="4104">
                  <c:v>41492</c:v>
                </c:pt>
                <c:pt idx="4105">
                  <c:v>41493</c:v>
                </c:pt>
                <c:pt idx="4106">
                  <c:v>41493</c:v>
                </c:pt>
                <c:pt idx="4107">
                  <c:v>41493</c:v>
                </c:pt>
                <c:pt idx="4108">
                  <c:v>41493</c:v>
                </c:pt>
                <c:pt idx="4109">
                  <c:v>41493</c:v>
                </c:pt>
                <c:pt idx="4110">
                  <c:v>41493</c:v>
                </c:pt>
                <c:pt idx="4111">
                  <c:v>41493</c:v>
                </c:pt>
                <c:pt idx="4112">
                  <c:v>41493</c:v>
                </c:pt>
                <c:pt idx="4113">
                  <c:v>41493</c:v>
                </c:pt>
                <c:pt idx="4114">
                  <c:v>41493</c:v>
                </c:pt>
                <c:pt idx="4115">
                  <c:v>41493</c:v>
                </c:pt>
                <c:pt idx="4116">
                  <c:v>41493</c:v>
                </c:pt>
                <c:pt idx="4117">
                  <c:v>41493</c:v>
                </c:pt>
                <c:pt idx="4118">
                  <c:v>41493</c:v>
                </c:pt>
                <c:pt idx="4119">
                  <c:v>41493</c:v>
                </c:pt>
                <c:pt idx="4120">
                  <c:v>41493</c:v>
                </c:pt>
                <c:pt idx="4121">
                  <c:v>41493</c:v>
                </c:pt>
                <c:pt idx="4122">
                  <c:v>41493</c:v>
                </c:pt>
                <c:pt idx="4123">
                  <c:v>41493</c:v>
                </c:pt>
                <c:pt idx="4124">
                  <c:v>41493</c:v>
                </c:pt>
                <c:pt idx="4125">
                  <c:v>41494</c:v>
                </c:pt>
                <c:pt idx="4126">
                  <c:v>41494</c:v>
                </c:pt>
                <c:pt idx="4127">
                  <c:v>41494</c:v>
                </c:pt>
                <c:pt idx="4128">
                  <c:v>41494</c:v>
                </c:pt>
                <c:pt idx="4129">
                  <c:v>41494</c:v>
                </c:pt>
                <c:pt idx="4130">
                  <c:v>41494</c:v>
                </c:pt>
                <c:pt idx="4131">
                  <c:v>41494</c:v>
                </c:pt>
                <c:pt idx="4132">
                  <c:v>41494</c:v>
                </c:pt>
                <c:pt idx="4133">
                  <c:v>41494</c:v>
                </c:pt>
                <c:pt idx="4134">
                  <c:v>41494</c:v>
                </c:pt>
                <c:pt idx="4135">
                  <c:v>41494</c:v>
                </c:pt>
                <c:pt idx="4136">
                  <c:v>41494</c:v>
                </c:pt>
                <c:pt idx="4137">
                  <c:v>41494</c:v>
                </c:pt>
                <c:pt idx="4138">
                  <c:v>41494</c:v>
                </c:pt>
                <c:pt idx="4139">
                  <c:v>41494</c:v>
                </c:pt>
                <c:pt idx="4140">
                  <c:v>41494</c:v>
                </c:pt>
                <c:pt idx="4141">
                  <c:v>41494</c:v>
                </c:pt>
                <c:pt idx="4142">
                  <c:v>41494</c:v>
                </c:pt>
                <c:pt idx="4143">
                  <c:v>41494</c:v>
                </c:pt>
                <c:pt idx="4144">
                  <c:v>41495</c:v>
                </c:pt>
                <c:pt idx="4145">
                  <c:v>41495</c:v>
                </c:pt>
                <c:pt idx="4146">
                  <c:v>41495</c:v>
                </c:pt>
                <c:pt idx="4147">
                  <c:v>41495</c:v>
                </c:pt>
                <c:pt idx="4148">
                  <c:v>41495</c:v>
                </c:pt>
                <c:pt idx="4149">
                  <c:v>41495</c:v>
                </c:pt>
                <c:pt idx="4150">
                  <c:v>41495</c:v>
                </c:pt>
                <c:pt idx="4151">
                  <c:v>41495</c:v>
                </c:pt>
                <c:pt idx="4152">
                  <c:v>41495</c:v>
                </c:pt>
                <c:pt idx="4153">
                  <c:v>41495</c:v>
                </c:pt>
                <c:pt idx="4154">
                  <c:v>41495</c:v>
                </c:pt>
                <c:pt idx="4155">
                  <c:v>41495</c:v>
                </c:pt>
                <c:pt idx="4156">
                  <c:v>41495</c:v>
                </c:pt>
                <c:pt idx="4157">
                  <c:v>41495</c:v>
                </c:pt>
                <c:pt idx="4158">
                  <c:v>41495</c:v>
                </c:pt>
                <c:pt idx="4159">
                  <c:v>41495</c:v>
                </c:pt>
                <c:pt idx="4160">
                  <c:v>41495</c:v>
                </c:pt>
                <c:pt idx="4161">
                  <c:v>41495</c:v>
                </c:pt>
                <c:pt idx="4162">
                  <c:v>41495</c:v>
                </c:pt>
                <c:pt idx="4163">
                  <c:v>41495</c:v>
                </c:pt>
                <c:pt idx="4164">
                  <c:v>41496</c:v>
                </c:pt>
                <c:pt idx="4165">
                  <c:v>41496</c:v>
                </c:pt>
                <c:pt idx="4166">
                  <c:v>41496</c:v>
                </c:pt>
                <c:pt idx="4167">
                  <c:v>41496</c:v>
                </c:pt>
                <c:pt idx="4168">
                  <c:v>41496</c:v>
                </c:pt>
                <c:pt idx="4169">
                  <c:v>41496</c:v>
                </c:pt>
                <c:pt idx="4170">
                  <c:v>41496</c:v>
                </c:pt>
                <c:pt idx="4171">
                  <c:v>41496</c:v>
                </c:pt>
                <c:pt idx="4172">
                  <c:v>41496</c:v>
                </c:pt>
                <c:pt idx="4173">
                  <c:v>41496</c:v>
                </c:pt>
                <c:pt idx="4174">
                  <c:v>41496</c:v>
                </c:pt>
                <c:pt idx="4175">
                  <c:v>41496</c:v>
                </c:pt>
                <c:pt idx="4176">
                  <c:v>41496</c:v>
                </c:pt>
                <c:pt idx="4177">
                  <c:v>41496</c:v>
                </c:pt>
                <c:pt idx="4178">
                  <c:v>41496</c:v>
                </c:pt>
                <c:pt idx="4179">
                  <c:v>41496</c:v>
                </c:pt>
                <c:pt idx="4180">
                  <c:v>41496</c:v>
                </c:pt>
                <c:pt idx="4181">
                  <c:v>41496</c:v>
                </c:pt>
                <c:pt idx="4182">
                  <c:v>41496</c:v>
                </c:pt>
                <c:pt idx="4183">
                  <c:v>41496</c:v>
                </c:pt>
                <c:pt idx="4184">
                  <c:v>41497</c:v>
                </c:pt>
                <c:pt idx="4185">
                  <c:v>41497</c:v>
                </c:pt>
                <c:pt idx="4186">
                  <c:v>41497</c:v>
                </c:pt>
                <c:pt idx="4187">
                  <c:v>41497</c:v>
                </c:pt>
                <c:pt idx="4188">
                  <c:v>41497</c:v>
                </c:pt>
                <c:pt idx="4189">
                  <c:v>41497</c:v>
                </c:pt>
                <c:pt idx="4190">
                  <c:v>41497</c:v>
                </c:pt>
                <c:pt idx="4191">
                  <c:v>41497</c:v>
                </c:pt>
                <c:pt idx="4192">
                  <c:v>41497</c:v>
                </c:pt>
                <c:pt idx="4193">
                  <c:v>41497</c:v>
                </c:pt>
                <c:pt idx="4194">
                  <c:v>41497</c:v>
                </c:pt>
                <c:pt idx="4195">
                  <c:v>41497</c:v>
                </c:pt>
                <c:pt idx="4196">
                  <c:v>41497</c:v>
                </c:pt>
                <c:pt idx="4197">
                  <c:v>41497</c:v>
                </c:pt>
                <c:pt idx="4198">
                  <c:v>41497</c:v>
                </c:pt>
                <c:pt idx="4199">
                  <c:v>41497</c:v>
                </c:pt>
                <c:pt idx="4200">
                  <c:v>41497</c:v>
                </c:pt>
                <c:pt idx="4201">
                  <c:v>41497</c:v>
                </c:pt>
                <c:pt idx="4202">
                  <c:v>41497</c:v>
                </c:pt>
                <c:pt idx="4203">
                  <c:v>41497</c:v>
                </c:pt>
                <c:pt idx="4204">
                  <c:v>41498</c:v>
                </c:pt>
                <c:pt idx="4205">
                  <c:v>41498</c:v>
                </c:pt>
                <c:pt idx="4206">
                  <c:v>41498</c:v>
                </c:pt>
                <c:pt idx="4207">
                  <c:v>41498</c:v>
                </c:pt>
                <c:pt idx="4208">
                  <c:v>41498</c:v>
                </c:pt>
                <c:pt idx="4209">
                  <c:v>41498</c:v>
                </c:pt>
                <c:pt idx="4210">
                  <c:v>41498</c:v>
                </c:pt>
                <c:pt idx="4211">
                  <c:v>41498</c:v>
                </c:pt>
                <c:pt idx="4212">
                  <c:v>41498</c:v>
                </c:pt>
                <c:pt idx="4213">
                  <c:v>41498</c:v>
                </c:pt>
                <c:pt idx="4214">
                  <c:v>41498</c:v>
                </c:pt>
                <c:pt idx="4215">
                  <c:v>41498</c:v>
                </c:pt>
                <c:pt idx="4216">
                  <c:v>41498</c:v>
                </c:pt>
                <c:pt idx="4217">
                  <c:v>41498</c:v>
                </c:pt>
                <c:pt idx="4218">
                  <c:v>41498</c:v>
                </c:pt>
                <c:pt idx="4219">
                  <c:v>41498</c:v>
                </c:pt>
                <c:pt idx="4220">
                  <c:v>41498</c:v>
                </c:pt>
                <c:pt idx="4221">
                  <c:v>41498</c:v>
                </c:pt>
                <c:pt idx="4222">
                  <c:v>41498</c:v>
                </c:pt>
                <c:pt idx="4223">
                  <c:v>41499</c:v>
                </c:pt>
                <c:pt idx="4224">
                  <c:v>41499</c:v>
                </c:pt>
                <c:pt idx="4225">
                  <c:v>41499</c:v>
                </c:pt>
                <c:pt idx="4226">
                  <c:v>41499</c:v>
                </c:pt>
                <c:pt idx="4227">
                  <c:v>41499</c:v>
                </c:pt>
                <c:pt idx="4228">
                  <c:v>41499</c:v>
                </c:pt>
                <c:pt idx="4229">
                  <c:v>41499</c:v>
                </c:pt>
                <c:pt idx="4230">
                  <c:v>41499</c:v>
                </c:pt>
                <c:pt idx="4231">
                  <c:v>41499</c:v>
                </c:pt>
                <c:pt idx="4232">
                  <c:v>41499</c:v>
                </c:pt>
                <c:pt idx="4233">
                  <c:v>41499</c:v>
                </c:pt>
                <c:pt idx="4234">
                  <c:v>41499</c:v>
                </c:pt>
                <c:pt idx="4235">
                  <c:v>41499</c:v>
                </c:pt>
                <c:pt idx="4236">
                  <c:v>41499</c:v>
                </c:pt>
                <c:pt idx="4237">
                  <c:v>41499</c:v>
                </c:pt>
                <c:pt idx="4238">
                  <c:v>41499</c:v>
                </c:pt>
                <c:pt idx="4239">
                  <c:v>41499</c:v>
                </c:pt>
                <c:pt idx="4240">
                  <c:v>41499</c:v>
                </c:pt>
                <c:pt idx="4241">
                  <c:v>41499</c:v>
                </c:pt>
                <c:pt idx="4242">
                  <c:v>41499</c:v>
                </c:pt>
                <c:pt idx="4243">
                  <c:v>41500</c:v>
                </c:pt>
                <c:pt idx="4244">
                  <c:v>41500</c:v>
                </c:pt>
                <c:pt idx="4245">
                  <c:v>41500</c:v>
                </c:pt>
                <c:pt idx="4246">
                  <c:v>41500</c:v>
                </c:pt>
                <c:pt idx="4247">
                  <c:v>41500</c:v>
                </c:pt>
                <c:pt idx="4248">
                  <c:v>41500</c:v>
                </c:pt>
                <c:pt idx="4249">
                  <c:v>41500</c:v>
                </c:pt>
                <c:pt idx="4250">
                  <c:v>41500</c:v>
                </c:pt>
                <c:pt idx="4251">
                  <c:v>41500</c:v>
                </c:pt>
                <c:pt idx="4252">
                  <c:v>41500</c:v>
                </c:pt>
                <c:pt idx="4253">
                  <c:v>41500</c:v>
                </c:pt>
                <c:pt idx="4254">
                  <c:v>41500</c:v>
                </c:pt>
                <c:pt idx="4255">
                  <c:v>41500</c:v>
                </c:pt>
                <c:pt idx="4256">
                  <c:v>41500</c:v>
                </c:pt>
                <c:pt idx="4257">
                  <c:v>41500</c:v>
                </c:pt>
                <c:pt idx="4258">
                  <c:v>41500</c:v>
                </c:pt>
                <c:pt idx="4259">
                  <c:v>41500</c:v>
                </c:pt>
                <c:pt idx="4260">
                  <c:v>41500</c:v>
                </c:pt>
                <c:pt idx="4261">
                  <c:v>41500</c:v>
                </c:pt>
                <c:pt idx="4262">
                  <c:v>41500</c:v>
                </c:pt>
                <c:pt idx="4263">
                  <c:v>41501</c:v>
                </c:pt>
                <c:pt idx="4264">
                  <c:v>41501</c:v>
                </c:pt>
                <c:pt idx="4265">
                  <c:v>41501</c:v>
                </c:pt>
                <c:pt idx="4266">
                  <c:v>41501</c:v>
                </c:pt>
                <c:pt idx="4267">
                  <c:v>41501</c:v>
                </c:pt>
                <c:pt idx="4268">
                  <c:v>41501</c:v>
                </c:pt>
                <c:pt idx="4269">
                  <c:v>41501</c:v>
                </c:pt>
                <c:pt idx="4270">
                  <c:v>41501</c:v>
                </c:pt>
                <c:pt idx="4271">
                  <c:v>41501</c:v>
                </c:pt>
                <c:pt idx="4272">
                  <c:v>41501</c:v>
                </c:pt>
                <c:pt idx="4273">
                  <c:v>41501</c:v>
                </c:pt>
                <c:pt idx="4274">
                  <c:v>41501</c:v>
                </c:pt>
                <c:pt idx="4275">
                  <c:v>41501</c:v>
                </c:pt>
                <c:pt idx="4276">
                  <c:v>41501</c:v>
                </c:pt>
                <c:pt idx="4277">
                  <c:v>41501</c:v>
                </c:pt>
                <c:pt idx="4278">
                  <c:v>41501</c:v>
                </c:pt>
                <c:pt idx="4279">
                  <c:v>41501</c:v>
                </c:pt>
                <c:pt idx="4280">
                  <c:v>41501</c:v>
                </c:pt>
                <c:pt idx="4281">
                  <c:v>41501</c:v>
                </c:pt>
                <c:pt idx="4282">
                  <c:v>41501</c:v>
                </c:pt>
                <c:pt idx="4283">
                  <c:v>41502</c:v>
                </c:pt>
                <c:pt idx="4284">
                  <c:v>41502</c:v>
                </c:pt>
                <c:pt idx="4285">
                  <c:v>41502</c:v>
                </c:pt>
                <c:pt idx="4286">
                  <c:v>41502</c:v>
                </c:pt>
                <c:pt idx="4287">
                  <c:v>41502</c:v>
                </c:pt>
                <c:pt idx="4288">
                  <c:v>41502</c:v>
                </c:pt>
                <c:pt idx="4289">
                  <c:v>41502</c:v>
                </c:pt>
                <c:pt idx="4290">
                  <c:v>41502</c:v>
                </c:pt>
                <c:pt idx="4291">
                  <c:v>41502</c:v>
                </c:pt>
                <c:pt idx="4292">
                  <c:v>41502</c:v>
                </c:pt>
                <c:pt idx="4293">
                  <c:v>41502</c:v>
                </c:pt>
                <c:pt idx="4294">
                  <c:v>41502</c:v>
                </c:pt>
                <c:pt idx="4295">
                  <c:v>41502</c:v>
                </c:pt>
                <c:pt idx="4296">
                  <c:v>41502</c:v>
                </c:pt>
                <c:pt idx="4297">
                  <c:v>41502</c:v>
                </c:pt>
                <c:pt idx="4298">
                  <c:v>41502</c:v>
                </c:pt>
                <c:pt idx="4299">
                  <c:v>41502</c:v>
                </c:pt>
                <c:pt idx="4300">
                  <c:v>41502</c:v>
                </c:pt>
                <c:pt idx="4301">
                  <c:v>41502</c:v>
                </c:pt>
                <c:pt idx="4302">
                  <c:v>41502</c:v>
                </c:pt>
                <c:pt idx="4303">
                  <c:v>41503</c:v>
                </c:pt>
                <c:pt idx="4304">
                  <c:v>41503</c:v>
                </c:pt>
                <c:pt idx="4305">
                  <c:v>41503</c:v>
                </c:pt>
                <c:pt idx="4306">
                  <c:v>41503</c:v>
                </c:pt>
                <c:pt idx="4307">
                  <c:v>41503</c:v>
                </c:pt>
                <c:pt idx="4308">
                  <c:v>41503</c:v>
                </c:pt>
                <c:pt idx="4309">
                  <c:v>41503</c:v>
                </c:pt>
                <c:pt idx="4310">
                  <c:v>41503</c:v>
                </c:pt>
                <c:pt idx="4311">
                  <c:v>41503</c:v>
                </c:pt>
                <c:pt idx="4312">
                  <c:v>41503</c:v>
                </c:pt>
                <c:pt idx="4313">
                  <c:v>41503</c:v>
                </c:pt>
                <c:pt idx="4314">
                  <c:v>41503</c:v>
                </c:pt>
                <c:pt idx="4315">
                  <c:v>41503</c:v>
                </c:pt>
                <c:pt idx="4316">
                  <c:v>41503</c:v>
                </c:pt>
                <c:pt idx="4317">
                  <c:v>41503</c:v>
                </c:pt>
                <c:pt idx="4318">
                  <c:v>41503</c:v>
                </c:pt>
                <c:pt idx="4319">
                  <c:v>41503</c:v>
                </c:pt>
                <c:pt idx="4320">
                  <c:v>41503</c:v>
                </c:pt>
                <c:pt idx="4321">
                  <c:v>41503</c:v>
                </c:pt>
                <c:pt idx="4322">
                  <c:v>41504</c:v>
                </c:pt>
                <c:pt idx="4323">
                  <c:v>41504</c:v>
                </c:pt>
                <c:pt idx="4324">
                  <c:v>41504</c:v>
                </c:pt>
                <c:pt idx="4325">
                  <c:v>41504</c:v>
                </c:pt>
                <c:pt idx="4326">
                  <c:v>41504</c:v>
                </c:pt>
                <c:pt idx="4327">
                  <c:v>41504</c:v>
                </c:pt>
                <c:pt idx="4328">
                  <c:v>41504</c:v>
                </c:pt>
                <c:pt idx="4329">
                  <c:v>41504</c:v>
                </c:pt>
                <c:pt idx="4330">
                  <c:v>41504</c:v>
                </c:pt>
                <c:pt idx="4331">
                  <c:v>41504</c:v>
                </c:pt>
                <c:pt idx="4332">
                  <c:v>41504</c:v>
                </c:pt>
                <c:pt idx="4333">
                  <c:v>41504</c:v>
                </c:pt>
                <c:pt idx="4334">
                  <c:v>41504</c:v>
                </c:pt>
                <c:pt idx="4335">
                  <c:v>41504</c:v>
                </c:pt>
                <c:pt idx="4336">
                  <c:v>41504</c:v>
                </c:pt>
                <c:pt idx="4337">
                  <c:v>41504</c:v>
                </c:pt>
                <c:pt idx="4338">
                  <c:v>41504</c:v>
                </c:pt>
                <c:pt idx="4339">
                  <c:v>41504</c:v>
                </c:pt>
                <c:pt idx="4340">
                  <c:v>41504</c:v>
                </c:pt>
                <c:pt idx="4341">
                  <c:v>41504</c:v>
                </c:pt>
                <c:pt idx="4342">
                  <c:v>41505</c:v>
                </c:pt>
                <c:pt idx="4343">
                  <c:v>41505</c:v>
                </c:pt>
                <c:pt idx="4344">
                  <c:v>41505</c:v>
                </c:pt>
                <c:pt idx="4345">
                  <c:v>41505</c:v>
                </c:pt>
                <c:pt idx="4346">
                  <c:v>41505</c:v>
                </c:pt>
                <c:pt idx="4347">
                  <c:v>41505</c:v>
                </c:pt>
                <c:pt idx="4348">
                  <c:v>41505</c:v>
                </c:pt>
                <c:pt idx="4349">
                  <c:v>41505</c:v>
                </c:pt>
                <c:pt idx="4350">
                  <c:v>41505</c:v>
                </c:pt>
                <c:pt idx="4351">
                  <c:v>41505</c:v>
                </c:pt>
                <c:pt idx="4352">
                  <c:v>41505</c:v>
                </c:pt>
                <c:pt idx="4353">
                  <c:v>41505</c:v>
                </c:pt>
                <c:pt idx="4354">
                  <c:v>41505</c:v>
                </c:pt>
                <c:pt idx="4355">
                  <c:v>41505</c:v>
                </c:pt>
                <c:pt idx="4356">
                  <c:v>41505</c:v>
                </c:pt>
                <c:pt idx="4357">
                  <c:v>41505</c:v>
                </c:pt>
                <c:pt idx="4358">
                  <c:v>41505</c:v>
                </c:pt>
                <c:pt idx="4359">
                  <c:v>41505</c:v>
                </c:pt>
                <c:pt idx="4360">
                  <c:v>41505</c:v>
                </c:pt>
                <c:pt idx="4361">
                  <c:v>41505</c:v>
                </c:pt>
                <c:pt idx="4362">
                  <c:v>41506</c:v>
                </c:pt>
                <c:pt idx="4363">
                  <c:v>41506</c:v>
                </c:pt>
                <c:pt idx="4364">
                  <c:v>41506</c:v>
                </c:pt>
                <c:pt idx="4365">
                  <c:v>41506</c:v>
                </c:pt>
                <c:pt idx="4366">
                  <c:v>41506</c:v>
                </c:pt>
                <c:pt idx="4367">
                  <c:v>41506</c:v>
                </c:pt>
                <c:pt idx="4368">
                  <c:v>41506</c:v>
                </c:pt>
                <c:pt idx="4369">
                  <c:v>41506</c:v>
                </c:pt>
                <c:pt idx="4370">
                  <c:v>41506</c:v>
                </c:pt>
                <c:pt idx="4371">
                  <c:v>41506</c:v>
                </c:pt>
                <c:pt idx="4372">
                  <c:v>41506</c:v>
                </c:pt>
                <c:pt idx="4373">
                  <c:v>41506</c:v>
                </c:pt>
                <c:pt idx="4374">
                  <c:v>41506</c:v>
                </c:pt>
                <c:pt idx="4375">
                  <c:v>41506</c:v>
                </c:pt>
                <c:pt idx="4376">
                  <c:v>41506</c:v>
                </c:pt>
                <c:pt idx="4377">
                  <c:v>41506</c:v>
                </c:pt>
                <c:pt idx="4378">
                  <c:v>41506</c:v>
                </c:pt>
                <c:pt idx="4379">
                  <c:v>41506</c:v>
                </c:pt>
                <c:pt idx="4380">
                  <c:v>41506</c:v>
                </c:pt>
                <c:pt idx="4381">
                  <c:v>41506</c:v>
                </c:pt>
                <c:pt idx="4382">
                  <c:v>41507</c:v>
                </c:pt>
                <c:pt idx="4383">
                  <c:v>41507</c:v>
                </c:pt>
                <c:pt idx="4384">
                  <c:v>41507</c:v>
                </c:pt>
                <c:pt idx="4385">
                  <c:v>41507</c:v>
                </c:pt>
                <c:pt idx="4386">
                  <c:v>41507</c:v>
                </c:pt>
                <c:pt idx="4387">
                  <c:v>41507</c:v>
                </c:pt>
                <c:pt idx="4388">
                  <c:v>41507</c:v>
                </c:pt>
                <c:pt idx="4389">
                  <c:v>41507</c:v>
                </c:pt>
                <c:pt idx="4390">
                  <c:v>41507</c:v>
                </c:pt>
                <c:pt idx="4391">
                  <c:v>41507</c:v>
                </c:pt>
                <c:pt idx="4392">
                  <c:v>41507</c:v>
                </c:pt>
                <c:pt idx="4393">
                  <c:v>41507</c:v>
                </c:pt>
                <c:pt idx="4394">
                  <c:v>41507</c:v>
                </c:pt>
                <c:pt idx="4395">
                  <c:v>41507</c:v>
                </c:pt>
                <c:pt idx="4396">
                  <c:v>41507</c:v>
                </c:pt>
                <c:pt idx="4397">
                  <c:v>41507</c:v>
                </c:pt>
                <c:pt idx="4398">
                  <c:v>41507</c:v>
                </c:pt>
                <c:pt idx="4399">
                  <c:v>41507</c:v>
                </c:pt>
                <c:pt idx="4400">
                  <c:v>41507</c:v>
                </c:pt>
                <c:pt idx="4401">
                  <c:v>41507</c:v>
                </c:pt>
                <c:pt idx="4402">
                  <c:v>41508</c:v>
                </c:pt>
                <c:pt idx="4403">
                  <c:v>41508</c:v>
                </c:pt>
                <c:pt idx="4404">
                  <c:v>41508</c:v>
                </c:pt>
                <c:pt idx="4405">
                  <c:v>41508</c:v>
                </c:pt>
                <c:pt idx="4406">
                  <c:v>41508</c:v>
                </c:pt>
                <c:pt idx="4407">
                  <c:v>41508</c:v>
                </c:pt>
                <c:pt idx="4408">
                  <c:v>41508</c:v>
                </c:pt>
                <c:pt idx="4409">
                  <c:v>41508</c:v>
                </c:pt>
                <c:pt idx="4410">
                  <c:v>41508</c:v>
                </c:pt>
                <c:pt idx="4411">
                  <c:v>41508</c:v>
                </c:pt>
                <c:pt idx="4412">
                  <c:v>41508</c:v>
                </c:pt>
                <c:pt idx="4413">
                  <c:v>41508</c:v>
                </c:pt>
                <c:pt idx="4414">
                  <c:v>41508</c:v>
                </c:pt>
                <c:pt idx="4415">
                  <c:v>41508</c:v>
                </c:pt>
                <c:pt idx="4416">
                  <c:v>41508</c:v>
                </c:pt>
                <c:pt idx="4417">
                  <c:v>41508</c:v>
                </c:pt>
                <c:pt idx="4418">
                  <c:v>41508</c:v>
                </c:pt>
                <c:pt idx="4419">
                  <c:v>41508</c:v>
                </c:pt>
                <c:pt idx="4420">
                  <c:v>41508</c:v>
                </c:pt>
                <c:pt idx="4421">
                  <c:v>41509</c:v>
                </c:pt>
                <c:pt idx="4422">
                  <c:v>41509</c:v>
                </c:pt>
                <c:pt idx="4423">
                  <c:v>41509</c:v>
                </c:pt>
                <c:pt idx="4424">
                  <c:v>41509</c:v>
                </c:pt>
                <c:pt idx="4425">
                  <c:v>41509</c:v>
                </c:pt>
                <c:pt idx="4426">
                  <c:v>41509</c:v>
                </c:pt>
                <c:pt idx="4427">
                  <c:v>41509</c:v>
                </c:pt>
                <c:pt idx="4428">
                  <c:v>41509</c:v>
                </c:pt>
                <c:pt idx="4429">
                  <c:v>41509</c:v>
                </c:pt>
                <c:pt idx="4430">
                  <c:v>41509</c:v>
                </c:pt>
                <c:pt idx="4431">
                  <c:v>41509</c:v>
                </c:pt>
                <c:pt idx="4432">
                  <c:v>41509</c:v>
                </c:pt>
                <c:pt idx="4433">
                  <c:v>41509</c:v>
                </c:pt>
                <c:pt idx="4434">
                  <c:v>41509</c:v>
                </c:pt>
                <c:pt idx="4435">
                  <c:v>41509</c:v>
                </c:pt>
                <c:pt idx="4436">
                  <c:v>41509</c:v>
                </c:pt>
                <c:pt idx="4437">
                  <c:v>41509</c:v>
                </c:pt>
                <c:pt idx="4438">
                  <c:v>41509</c:v>
                </c:pt>
                <c:pt idx="4439">
                  <c:v>41509</c:v>
                </c:pt>
                <c:pt idx="4440">
                  <c:v>41509</c:v>
                </c:pt>
                <c:pt idx="4441">
                  <c:v>41510</c:v>
                </c:pt>
                <c:pt idx="4442">
                  <c:v>41510</c:v>
                </c:pt>
                <c:pt idx="4443">
                  <c:v>41510</c:v>
                </c:pt>
                <c:pt idx="4444">
                  <c:v>41510</c:v>
                </c:pt>
                <c:pt idx="4445">
                  <c:v>41510</c:v>
                </c:pt>
                <c:pt idx="4446">
                  <c:v>41510</c:v>
                </c:pt>
                <c:pt idx="4447">
                  <c:v>41510</c:v>
                </c:pt>
                <c:pt idx="4448">
                  <c:v>41510</c:v>
                </c:pt>
                <c:pt idx="4449">
                  <c:v>41510</c:v>
                </c:pt>
                <c:pt idx="4450">
                  <c:v>41510</c:v>
                </c:pt>
                <c:pt idx="4451">
                  <c:v>41510</c:v>
                </c:pt>
                <c:pt idx="4452">
                  <c:v>41510</c:v>
                </c:pt>
                <c:pt idx="4453">
                  <c:v>41510</c:v>
                </c:pt>
                <c:pt idx="4454">
                  <c:v>41510</c:v>
                </c:pt>
                <c:pt idx="4455">
                  <c:v>41510</c:v>
                </c:pt>
                <c:pt idx="4456">
                  <c:v>41510</c:v>
                </c:pt>
                <c:pt idx="4457">
                  <c:v>41510</c:v>
                </c:pt>
                <c:pt idx="4458">
                  <c:v>41510</c:v>
                </c:pt>
                <c:pt idx="4459">
                  <c:v>41510</c:v>
                </c:pt>
                <c:pt idx="4460">
                  <c:v>41510</c:v>
                </c:pt>
                <c:pt idx="4461">
                  <c:v>41511</c:v>
                </c:pt>
                <c:pt idx="4462">
                  <c:v>41511</c:v>
                </c:pt>
                <c:pt idx="4463">
                  <c:v>41511</c:v>
                </c:pt>
                <c:pt idx="4464">
                  <c:v>41511</c:v>
                </c:pt>
                <c:pt idx="4465">
                  <c:v>41511</c:v>
                </c:pt>
                <c:pt idx="4466">
                  <c:v>41511</c:v>
                </c:pt>
                <c:pt idx="4467">
                  <c:v>41511</c:v>
                </c:pt>
                <c:pt idx="4468">
                  <c:v>41511</c:v>
                </c:pt>
                <c:pt idx="4469">
                  <c:v>41511</c:v>
                </c:pt>
                <c:pt idx="4470">
                  <c:v>41511</c:v>
                </c:pt>
                <c:pt idx="4471">
                  <c:v>41511</c:v>
                </c:pt>
                <c:pt idx="4472">
                  <c:v>41511</c:v>
                </c:pt>
                <c:pt idx="4473">
                  <c:v>41511</c:v>
                </c:pt>
                <c:pt idx="4474">
                  <c:v>41511</c:v>
                </c:pt>
                <c:pt idx="4475">
                  <c:v>41511</c:v>
                </c:pt>
                <c:pt idx="4476">
                  <c:v>41511</c:v>
                </c:pt>
                <c:pt idx="4477">
                  <c:v>41511</c:v>
                </c:pt>
                <c:pt idx="4478">
                  <c:v>41511</c:v>
                </c:pt>
                <c:pt idx="4479">
                  <c:v>41511</c:v>
                </c:pt>
                <c:pt idx="4480">
                  <c:v>41511</c:v>
                </c:pt>
                <c:pt idx="4481">
                  <c:v>41512</c:v>
                </c:pt>
                <c:pt idx="4482">
                  <c:v>41512</c:v>
                </c:pt>
                <c:pt idx="4483">
                  <c:v>41512</c:v>
                </c:pt>
                <c:pt idx="4484">
                  <c:v>41512</c:v>
                </c:pt>
                <c:pt idx="4485">
                  <c:v>41512</c:v>
                </c:pt>
                <c:pt idx="4486">
                  <c:v>41512</c:v>
                </c:pt>
                <c:pt idx="4487">
                  <c:v>41512</c:v>
                </c:pt>
                <c:pt idx="4488">
                  <c:v>41512</c:v>
                </c:pt>
                <c:pt idx="4489">
                  <c:v>41512</c:v>
                </c:pt>
                <c:pt idx="4490">
                  <c:v>41512</c:v>
                </c:pt>
                <c:pt idx="4491">
                  <c:v>41512</c:v>
                </c:pt>
                <c:pt idx="4492">
                  <c:v>41512</c:v>
                </c:pt>
                <c:pt idx="4493">
                  <c:v>41512</c:v>
                </c:pt>
                <c:pt idx="4494">
                  <c:v>41512</c:v>
                </c:pt>
                <c:pt idx="4495">
                  <c:v>41512</c:v>
                </c:pt>
                <c:pt idx="4496">
                  <c:v>41512</c:v>
                </c:pt>
                <c:pt idx="4497">
                  <c:v>41512</c:v>
                </c:pt>
                <c:pt idx="4498">
                  <c:v>41512</c:v>
                </c:pt>
                <c:pt idx="4499">
                  <c:v>41512</c:v>
                </c:pt>
                <c:pt idx="4500">
                  <c:v>41513</c:v>
                </c:pt>
                <c:pt idx="4501">
                  <c:v>41513</c:v>
                </c:pt>
                <c:pt idx="4502">
                  <c:v>41513</c:v>
                </c:pt>
                <c:pt idx="4503">
                  <c:v>41513</c:v>
                </c:pt>
                <c:pt idx="4504">
                  <c:v>41513</c:v>
                </c:pt>
                <c:pt idx="4505">
                  <c:v>41513</c:v>
                </c:pt>
                <c:pt idx="4506">
                  <c:v>41513</c:v>
                </c:pt>
                <c:pt idx="4507">
                  <c:v>41513</c:v>
                </c:pt>
                <c:pt idx="4508">
                  <c:v>41513</c:v>
                </c:pt>
                <c:pt idx="4509">
                  <c:v>41513</c:v>
                </c:pt>
                <c:pt idx="4510">
                  <c:v>41513</c:v>
                </c:pt>
                <c:pt idx="4511">
                  <c:v>41513</c:v>
                </c:pt>
                <c:pt idx="4512">
                  <c:v>41513</c:v>
                </c:pt>
                <c:pt idx="4513">
                  <c:v>41513</c:v>
                </c:pt>
                <c:pt idx="4514">
                  <c:v>41513</c:v>
                </c:pt>
                <c:pt idx="4515">
                  <c:v>41513</c:v>
                </c:pt>
                <c:pt idx="4516">
                  <c:v>41513</c:v>
                </c:pt>
                <c:pt idx="4517">
                  <c:v>41513</c:v>
                </c:pt>
                <c:pt idx="4518">
                  <c:v>41513</c:v>
                </c:pt>
                <c:pt idx="4519">
                  <c:v>41513</c:v>
                </c:pt>
                <c:pt idx="4520">
                  <c:v>41514</c:v>
                </c:pt>
                <c:pt idx="4521">
                  <c:v>41514</c:v>
                </c:pt>
                <c:pt idx="4522">
                  <c:v>41514</c:v>
                </c:pt>
                <c:pt idx="4523">
                  <c:v>41514</c:v>
                </c:pt>
                <c:pt idx="4524">
                  <c:v>41514</c:v>
                </c:pt>
                <c:pt idx="4525">
                  <c:v>41514</c:v>
                </c:pt>
                <c:pt idx="4526">
                  <c:v>41514</c:v>
                </c:pt>
                <c:pt idx="4527">
                  <c:v>41514</c:v>
                </c:pt>
                <c:pt idx="4528">
                  <c:v>41514</c:v>
                </c:pt>
                <c:pt idx="4529">
                  <c:v>41514</c:v>
                </c:pt>
                <c:pt idx="4530">
                  <c:v>41514</c:v>
                </c:pt>
                <c:pt idx="4531">
                  <c:v>41514</c:v>
                </c:pt>
                <c:pt idx="4532">
                  <c:v>41514</c:v>
                </c:pt>
                <c:pt idx="4533">
                  <c:v>41514</c:v>
                </c:pt>
                <c:pt idx="4534">
                  <c:v>41514</c:v>
                </c:pt>
                <c:pt idx="4535">
                  <c:v>41514</c:v>
                </c:pt>
                <c:pt idx="4536">
                  <c:v>41514</c:v>
                </c:pt>
                <c:pt idx="4537">
                  <c:v>41514</c:v>
                </c:pt>
                <c:pt idx="4538">
                  <c:v>41514</c:v>
                </c:pt>
                <c:pt idx="4539">
                  <c:v>41514</c:v>
                </c:pt>
                <c:pt idx="4540">
                  <c:v>41515</c:v>
                </c:pt>
                <c:pt idx="4541">
                  <c:v>41515</c:v>
                </c:pt>
                <c:pt idx="4542">
                  <c:v>41515</c:v>
                </c:pt>
                <c:pt idx="4543">
                  <c:v>41515</c:v>
                </c:pt>
                <c:pt idx="4544">
                  <c:v>41515</c:v>
                </c:pt>
                <c:pt idx="4545">
                  <c:v>41515</c:v>
                </c:pt>
                <c:pt idx="4546">
                  <c:v>41515</c:v>
                </c:pt>
                <c:pt idx="4547">
                  <c:v>41515</c:v>
                </c:pt>
                <c:pt idx="4548">
                  <c:v>41515</c:v>
                </c:pt>
                <c:pt idx="4549">
                  <c:v>41515</c:v>
                </c:pt>
                <c:pt idx="4550">
                  <c:v>41515</c:v>
                </c:pt>
                <c:pt idx="4551">
                  <c:v>41515</c:v>
                </c:pt>
                <c:pt idx="4552">
                  <c:v>41515</c:v>
                </c:pt>
                <c:pt idx="4553">
                  <c:v>41515</c:v>
                </c:pt>
                <c:pt idx="4554">
                  <c:v>41515</c:v>
                </c:pt>
                <c:pt idx="4555">
                  <c:v>41515</c:v>
                </c:pt>
                <c:pt idx="4556">
                  <c:v>41515</c:v>
                </c:pt>
                <c:pt idx="4557">
                  <c:v>41515</c:v>
                </c:pt>
                <c:pt idx="4558">
                  <c:v>41515</c:v>
                </c:pt>
                <c:pt idx="4559">
                  <c:v>41515</c:v>
                </c:pt>
                <c:pt idx="4560">
                  <c:v>41516</c:v>
                </c:pt>
                <c:pt idx="4561">
                  <c:v>41516</c:v>
                </c:pt>
                <c:pt idx="4562">
                  <c:v>41516</c:v>
                </c:pt>
                <c:pt idx="4563">
                  <c:v>41516</c:v>
                </c:pt>
                <c:pt idx="4564">
                  <c:v>41516</c:v>
                </c:pt>
                <c:pt idx="4565">
                  <c:v>41516</c:v>
                </c:pt>
                <c:pt idx="4566">
                  <c:v>41516</c:v>
                </c:pt>
                <c:pt idx="4567">
                  <c:v>41516</c:v>
                </c:pt>
                <c:pt idx="4568">
                  <c:v>41516</c:v>
                </c:pt>
                <c:pt idx="4569">
                  <c:v>41516</c:v>
                </c:pt>
                <c:pt idx="4570">
                  <c:v>41516</c:v>
                </c:pt>
                <c:pt idx="4571">
                  <c:v>41516</c:v>
                </c:pt>
                <c:pt idx="4572">
                  <c:v>41516</c:v>
                </c:pt>
                <c:pt idx="4573">
                  <c:v>41516</c:v>
                </c:pt>
                <c:pt idx="4574">
                  <c:v>41516</c:v>
                </c:pt>
                <c:pt idx="4575">
                  <c:v>41516</c:v>
                </c:pt>
                <c:pt idx="4576">
                  <c:v>41516</c:v>
                </c:pt>
                <c:pt idx="4577">
                  <c:v>41516</c:v>
                </c:pt>
                <c:pt idx="4578">
                  <c:v>41516</c:v>
                </c:pt>
                <c:pt idx="4579">
                  <c:v>41516</c:v>
                </c:pt>
                <c:pt idx="4580">
                  <c:v>41517</c:v>
                </c:pt>
                <c:pt idx="4581">
                  <c:v>41517</c:v>
                </c:pt>
                <c:pt idx="4582">
                  <c:v>41517</c:v>
                </c:pt>
                <c:pt idx="4583">
                  <c:v>41517</c:v>
                </c:pt>
                <c:pt idx="4584">
                  <c:v>41517</c:v>
                </c:pt>
                <c:pt idx="4585">
                  <c:v>41517</c:v>
                </c:pt>
                <c:pt idx="4586">
                  <c:v>41517</c:v>
                </c:pt>
                <c:pt idx="4587">
                  <c:v>41517</c:v>
                </c:pt>
                <c:pt idx="4588">
                  <c:v>41517</c:v>
                </c:pt>
                <c:pt idx="4589">
                  <c:v>41517</c:v>
                </c:pt>
                <c:pt idx="4590">
                  <c:v>41517</c:v>
                </c:pt>
                <c:pt idx="4591">
                  <c:v>41517</c:v>
                </c:pt>
                <c:pt idx="4592">
                  <c:v>41517</c:v>
                </c:pt>
                <c:pt idx="4593">
                  <c:v>41517</c:v>
                </c:pt>
                <c:pt idx="4594">
                  <c:v>41517</c:v>
                </c:pt>
                <c:pt idx="4595">
                  <c:v>41517</c:v>
                </c:pt>
                <c:pt idx="4596">
                  <c:v>41517</c:v>
                </c:pt>
                <c:pt idx="4597">
                  <c:v>41517</c:v>
                </c:pt>
                <c:pt idx="4598">
                  <c:v>41517</c:v>
                </c:pt>
                <c:pt idx="4599">
                  <c:v>41517</c:v>
                </c:pt>
                <c:pt idx="4600">
                  <c:v>41518</c:v>
                </c:pt>
                <c:pt idx="4601">
                  <c:v>41518</c:v>
                </c:pt>
                <c:pt idx="4602">
                  <c:v>41518</c:v>
                </c:pt>
                <c:pt idx="4603">
                  <c:v>41518</c:v>
                </c:pt>
                <c:pt idx="4604">
                  <c:v>41518</c:v>
                </c:pt>
                <c:pt idx="4605">
                  <c:v>41518</c:v>
                </c:pt>
                <c:pt idx="4606">
                  <c:v>41518</c:v>
                </c:pt>
                <c:pt idx="4607">
                  <c:v>41518</c:v>
                </c:pt>
                <c:pt idx="4608">
                  <c:v>41518</c:v>
                </c:pt>
                <c:pt idx="4609">
                  <c:v>41518</c:v>
                </c:pt>
                <c:pt idx="4610">
                  <c:v>41518</c:v>
                </c:pt>
                <c:pt idx="4611">
                  <c:v>41518</c:v>
                </c:pt>
                <c:pt idx="4612">
                  <c:v>41518</c:v>
                </c:pt>
                <c:pt idx="4613">
                  <c:v>41518</c:v>
                </c:pt>
                <c:pt idx="4614">
                  <c:v>41518</c:v>
                </c:pt>
                <c:pt idx="4615">
                  <c:v>41518</c:v>
                </c:pt>
                <c:pt idx="4616">
                  <c:v>41518</c:v>
                </c:pt>
                <c:pt idx="4617">
                  <c:v>41518</c:v>
                </c:pt>
                <c:pt idx="4618">
                  <c:v>41518</c:v>
                </c:pt>
                <c:pt idx="4619">
                  <c:v>41518</c:v>
                </c:pt>
                <c:pt idx="4620">
                  <c:v>41519</c:v>
                </c:pt>
                <c:pt idx="4621">
                  <c:v>41519</c:v>
                </c:pt>
                <c:pt idx="4622">
                  <c:v>41519</c:v>
                </c:pt>
                <c:pt idx="4623">
                  <c:v>41519</c:v>
                </c:pt>
                <c:pt idx="4624">
                  <c:v>41519</c:v>
                </c:pt>
                <c:pt idx="4625">
                  <c:v>41519</c:v>
                </c:pt>
                <c:pt idx="4626">
                  <c:v>41519</c:v>
                </c:pt>
                <c:pt idx="4627">
                  <c:v>41519</c:v>
                </c:pt>
                <c:pt idx="4628">
                  <c:v>41519</c:v>
                </c:pt>
                <c:pt idx="4629">
                  <c:v>41519</c:v>
                </c:pt>
                <c:pt idx="4630">
                  <c:v>41519</c:v>
                </c:pt>
                <c:pt idx="4631">
                  <c:v>41519</c:v>
                </c:pt>
                <c:pt idx="4632">
                  <c:v>41519</c:v>
                </c:pt>
                <c:pt idx="4633">
                  <c:v>41519</c:v>
                </c:pt>
                <c:pt idx="4634">
                  <c:v>41519</c:v>
                </c:pt>
                <c:pt idx="4635">
                  <c:v>41519</c:v>
                </c:pt>
                <c:pt idx="4636">
                  <c:v>41519</c:v>
                </c:pt>
                <c:pt idx="4637">
                  <c:v>41519</c:v>
                </c:pt>
                <c:pt idx="4638">
                  <c:v>41519</c:v>
                </c:pt>
                <c:pt idx="4639">
                  <c:v>41519</c:v>
                </c:pt>
                <c:pt idx="4640">
                  <c:v>41520</c:v>
                </c:pt>
                <c:pt idx="4641">
                  <c:v>41520</c:v>
                </c:pt>
                <c:pt idx="4642">
                  <c:v>41520</c:v>
                </c:pt>
                <c:pt idx="4643">
                  <c:v>41520</c:v>
                </c:pt>
                <c:pt idx="4644">
                  <c:v>41520</c:v>
                </c:pt>
                <c:pt idx="4645">
                  <c:v>41520</c:v>
                </c:pt>
                <c:pt idx="4646">
                  <c:v>41520</c:v>
                </c:pt>
                <c:pt idx="4647">
                  <c:v>41520</c:v>
                </c:pt>
                <c:pt idx="4648">
                  <c:v>41520</c:v>
                </c:pt>
                <c:pt idx="4649">
                  <c:v>41520</c:v>
                </c:pt>
                <c:pt idx="4650">
                  <c:v>41520</c:v>
                </c:pt>
                <c:pt idx="4651">
                  <c:v>41520</c:v>
                </c:pt>
                <c:pt idx="4652">
                  <c:v>41520</c:v>
                </c:pt>
                <c:pt idx="4653">
                  <c:v>41520</c:v>
                </c:pt>
                <c:pt idx="4654">
                  <c:v>41520</c:v>
                </c:pt>
                <c:pt idx="4655">
                  <c:v>41520</c:v>
                </c:pt>
                <c:pt idx="4656">
                  <c:v>41520</c:v>
                </c:pt>
                <c:pt idx="4657">
                  <c:v>41520</c:v>
                </c:pt>
                <c:pt idx="4658">
                  <c:v>41520</c:v>
                </c:pt>
                <c:pt idx="4659">
                  <c:v>41520</c:v>
                </c:pt>
                <c:pt idx="4660">
                  <c:v>41521</c:v>
                </c:pt>
                <c:pt idx="4661">
                  <c:v>41521</c:v>
                </c:pt>
                <c:pt idx="4662">
                  <c:v>41521</c:v>
                </c:pt>
                <c:pt idx="4663">
                  <c:v>41521</c:v>
                </c:pt>
                <c:pt idx="4664">
                  <c:v>41521</c:v>
                </c:pt>
                <c:pt idx="4665">
                  <c:v>41521</c:v>
                </c:pt>
                <c:pt idx="4666">
                  <c:v>41521</c:v>
                </c:pt>
                <c:pt idx="4667">
                  <c:v>41521</c:v>
                </c:pt>
                <c:pt idx="4668">
                  <c:v>41521</c:v>
                </c:pt>
                <c:pt idx="4669">
                  <c:v>41521</c:v>
                </c:pt>
                <c:pt idx="4670">
                  <c:v>41521</c:v>
                </c:pt>
                <c:pt idx="4671">
                  <c:v>41521</c:v>
                </c:pt>
                <c:pt idx="4672">
                  <c:v>41521</c:v>
                </c:pt>
                <c:pt idx="4673">
                  <c:v>41521</c:v>
                </c:pt>
                <c:pt idx="4674">
                  <c:v>41521</c:v>
                </c:pt>
                <c:pt idx="4675">
                  <c:v>41521</c:v>
                </c:pt>
                <c:pt idx="4676">
                  <c:v>41521</c:v>
                </c:pt>
                <c:pt idx="4677">
                  <c:v>41521</c:v>
                </c:pt>
                <c:pt idx="4678">
                  <c:v>41521</c:v>
                </c:pt>
                <c:pt idx="4679">
                  <c:v>41521</c:v>
                </c:pt>
                <c:pt idx="4680">
                  <c:v>41522</c:v>
                </c:pt>
                <c:pt idx="4681">
                  <c:v>41522</c:v>
                </c:pt>
                <c:pt idx="4682">
                  <c:v>41522</c:v>
                </c:pt>
                <c:pt idx="4683">
                  <c:v>41522</c:v>
                </c:pt>
                <c:pt idx="4684">
                  <c:v>41522</c:v>
                </c:pt>
                <c:pt idx="4685">
                  <c:v>41522</c:v>
                </c:pt>
                <c:pt idx="4686">
                  <c:v>41522</c:v>
                </c:pt>
                <c:pt idx="4687">
                  <c:v>41522</c:v>
                </c:pt>
                <c:pt idx="4688">
                  <c:v>41522</c:v>
                </c:pt>
                <c:pt idx="4689">
                  <c:v>41522</c:v>
                </c:pt>
                <c:pt idx="4690">
                  <c:v>41522</c:v>
                </c:pt>
                <c:pt idx="4691">
                  <c:v>41522</c:v>
                </c:pt>
                <c:pt idx="4692">
                  <c:v>41522</c:v>
                </c:pt>
                <c:pt idx="4693">
                  <c:v>41522</c:v>
                </c:pt>
                <c:pt idx="4694">
                  <c:v>41522</c:v>
                </c:pt>
                <c:pt idx="4695">
                  <c:v>41522</c:v>
                </c:pt>
                <c:pt idx="4696">
                  <c:v>41522</c:v>
                </c:pt>
                <c:pt idx="4697">
                  <c:v>41522</c:v>
                </c:pt>
                <c:pt idx="4698">
                  <c:v>41522</c:v>
                </c:pt>
                <c:pt idx="4699">
                  <c:v>41523</c:v>
                </c:pt>
                <c:pt idx="4700">
                  <c:v>41523</c:v>
                </c:pt>
                <c:pt idx="4701">
                  <c:v>41523</c:v>
                </c:pt>
                <c:pt idx="4702">
                  <c:v>41523</c:v>
                </c:pt>
                <c:pt idx="4703">
                  <c:v>41523</c:v>
                </c:pt>
                <c:pt idx="4704">
                  <c:v>41523</c:v>
                </c:pt>
                <c:pt idx="4705">
                  <c:v>41523</c:v>
                </c:pt>
                <c:pt idx="4706">
                  <c:v>41523</c:v>
                </c:pt>
                <c:pt idx="4707">
                  <c:v>41523</c:v>
                </c:pt>
                <c:pt idx="4708">
                  <c:v>41523</c:v>
                </c:pt>
                <c:pt idx="4709">
                  <c:v>41523</c:v>
                </c:pt>
                <c:pt idx="4710">
                  <c:v>41523</c:v>
                </c:pt>
                <c:pt idx="4711">
                  <c:v>41523</c:v>
                </c:pt>
                <c:pt idx="4712">
                  <c:v>41523</c:v>
                </c:pt>
                <c:pt idx="4713">
                  <c:v>41523</c:v>
                </c:pt>
                <c:pt idx="4714">
                  <c:v>41523</c:v>
                </c:pt>
                <c:pt idx="4715">
                  <c:v>41523</c:v>
                </c:pt>
                <c:pt idx="4716">
                  <c:v>41523</c:v>
                </c:pt>
                <c:pt idx="4717">
                  <c:v>41523</c:v>
                </c:pt>
                <c:pt idx="4718">
                  <c:v>41523</c:v>
                </c:pt>
                <c:pt idx="4719">
                  <c:v>41524</c:v>
                </c:pt>
                <c:pt idx="4720">
                  <c:v>41524</c:v>
                </c:pt>
                <c:pt idx="4721">
                  <c:v>41524</c:v>
                </c:pt>
                <c:pt idx="4722">
                  <c:v>41524</c:v>
                </c:pt>
                <c:pt idx="4723">
                  <c:v>41524</c:v>
                </c:pt>
                <c:pt idx="4724">
                  <c:v>41524</c:v>
                </c:pt>
                <c:pt idx="4725">
                  <c:v>41524</c:v>
                </c:pt>
                <c:pt idx="4726">
                  <c:v>41524</c:v>
                </c:pt>
                <c:pt idx="4727">
                  <c:v>41524</c:v>
                </c:pt>
                <c:pt idx="4728">
                  <c:v>41524</c:v>
                </c:pt>
                <c:pt idx="4729">
                  <c:v>41524</c:v>
                </c:pt>
                <c:pt idx="4730">
                  <c:v>41524</c:v>
                </c:pt>
                <c:pt idx="4731">
                  <c:v>41524</c:v>
                </c:pt>
                <c:pt idx="4732">
                  <c:v>41524</c:v>
                </c:pt>
                <c:pt idx="4733">
                  <c:v>41524</c:v>
                </c:pt>
                <c:pt idx="4734">
                  <c:v>41524</c:v>
                </c:pt>
                <c:pt idx="4735">
                  <c:v>41524</c:v>
                </c:pt>
                <c:pt idx="4736">
                  <c:v>41524</c:v>
                </c:pt>
                <c:pt idx="4737">
                  <c:v>41524</c:v>
                </c:pt>
                <c:pt idx="4738">
                  <c:v>41524</c:v>
                </c:pt>
                <c:pt idx="4739">
                  <c:v>41525</c:v>
                </c:pt>
                <c:pt idx="4740">
                  <c:v>41525</c:v>
                </c:pt>
                <c:pt idx="4741">
                  <c:v>41525</c:v>
                </c:pt>
                <c:pt idx="4742">
                  <c:v>41525</c:v>
                </c:pt>
                <c:pt idx="4743">
                  <c:v>41525</c:v>
                </c:pt>
                <c:pt idx="4744">
                  <c:v>41525</c:v>
                </c:pt>
                <c:pt idx="4745">
                  <c:v>41525</c:v>
                </c:pt>
                <c:pt idx="4746">
                  <c:v>41525</c:v>
                </c:pt>
                <c:pt idx="4747">
                  <c:v>41525</c:v>
                </c:pt>
                <c:pt idx="4748">
                  <c:v>41525</c:v>
                </c:pt>
                <c:pt idx="4749">
                  <c:v>41525</c:v>
                </c:pt>
                <c:pt idx="4750">
                  <c:v>41525</c:v>
                </c:pt>
                <c:pt idx="4751">
                  <c:v>41525</c:v>
                </c:pt>
                <c:pt idx="4752">
                  <c:v>41525</c:v>
                </c:pt>
                <c:pt idx="4753">
                  <c:v>41525</c:v>
                </c:pt>
                <c:pt idx="4754">
                  <c:v>41525</c:v>
                </c:pt>
                <c:pt idx="4755">
                  <c:v>41525</c:v>
                </c:pt>
                <c:pt idx="4756">
                  <c:v>41525</c:v>
                </c:pt>
                <c:pt idx="4757">
                  <c:v>41525</c:v>
                </c:pt>
                <c:pt idx="4758">
                  <c:v>41525</c:v>
                </c:pt>
                <c:pt idx="4759">
                  <c:v>41526</c:v>
                </c:pt>
                <c:pt idx="4760">
                  <c:v>41526</c:v>
                </c:pt>
                <c:pt idx="4761">
                  <c:v>41526</c:v>
                </c:pt>
                <c:pt idx="4762">
                  <c:v>41526</c:v>
                </c:pt>
                <c:pt idx="4763">
                  <c:v>41526</c:v>
                </c:pt>
                <c:pt idx="4764">
                  <c:v>41526</c:v>
                </c:pt>
                <c:pt idx="4765">
                  <c:v>41526</c:v>
                </c:pt>
                <c:pt idx="4766">
                  <c:v>41526</c:v>
                </c:pt>
                <c:pt idx="4767">
                  <c:v>41526</c:v>
                </c:pt>
                <c:pt idx="4768">
                  <c:v>41526</c:v>
                </c:pt>
                <c:pt idx="4769">
                  <c:v>41526</c:v>
                </c:pt>
                <c:pt idx="4770">
                  <c:v>41526</c:v>
                </c:pt>
                <c:pt idx="4771">
                  <c:v>41526</c:v>
                </c:pt>
                <c:pt idx="4772">
                  <c:v>41526</c:v>
                </c:pt>
                <c:pt idx="4773">
                  <c:v>41526</c:v>
                </c:pt>
                <c:pt idx="4774">
                  <c:v>41526</c:v>
                </c:pt>
                <c:pt idx="4775">
                  <c:v>41526</c:v>
                </c:pt>
                <c:pt idx="4776">
                  <c:v>41526</c:v>
                </c:pt>
                <c:pt idx="4777">
                  <c:v>41526</c:v>
                </c:pt>
                <c:pt idx="4778">
                  <c:v>41527</c:v>
                </c:pt>
                <c:pt idx="4779">
                  <c:v>41527</c:v>
                </c:pt>
                <c:pt idx="4780">
                  <c:v>41527</c:v>
                </c:pt>
                <c:pt idx="4781">
                  <c:v>41527</c:v>
                </c:pt>
                <c:pt idx="4782">
                  <c:v>41527</c:v>
                </c:pt>
                <c:pt idx="4783">
                  <c:v>41527</c:v>
                </c:pt>
                <c:pt idx="4784">
                  <c:v>41527</c:v>
                </c:pt>
                <c:pt idx="4785">
                  <c:v>41527</c:v>
                </c:pt>
                <c:pt idx="4786">
                  <c:v>41527</c:v>
                </c:pt>
                <c:pt idx="4787">
                  <c:v>41527</c:v>
                </c:pt>
                <c:pt idx="4788">
                  <c:v>41527</c:v>
                </c:pt>
                <c:pt idx="4789">
                  <c:v>41527</c:v>
                </c:pt>
                <c:pt idx="4790">
                  <c:v>41527</c:v>
                </c:pt>
                <c:pt idx="4791">
                  <c:v>41527</c:v>
                </c:pt>
                <c:pt idx="4792">
                  <c:v>41527</c:v>
                </c:pt>
                <c:pt idx="4793">
                  <c:v>41527</c:v>
                </c:pt>
                <c:pt idx="4794">
                  <c:v>41527</c:v>
                </c:pt>
                <c:pt idx="4795">
                  <c:v>41527</c:v>
                </c:pt>
                <c:pt idx="4796">
                  <c:v>41527</c:v>
                </c:pt>
                <c:pt idx="4797">
                  <c:v>41527</c:v>
                </c:pt>
                <c:pt idx="4798">
                  <c:v>41528</c:v>
                </c:pt>
                <c:pt idx="4799">
                  <c:v>41528</c:v>
                </c:pt>
                <c:pt idx="4800">
                  <c:v>41528</c:v>
                </c:pt>
                <c:pt idx="4801">
                  <c:v>41528</c:v>
                </c:pt>
                <c:pt idx="4802">
                  <c:v>41528</c:v>
                </c:pt>
                <c:pt idx="4803">
                  <c:v>41528</c:v>
                </c:pt>
                <c:pt idx="4804">
                  <c:v>41528</c:v>
                </c:pt>
                <c:pt idx="4805">
                  <c:v>41528</c:v>
                </c:pt>
                <c:pt idx="4806">
                  <c:v>41528</c:v>
                </c:pt>
                <c:pt idx="4807">
                  <c:v>41528</c:v>
                </c:pt>
                <c:pt idx="4808">
                  <c:v>41528</c:v>
                </c:pt>
                <c:pt idx="4809">
                  <c:v>41528</c:v>
                </c:pt>
                <c:pt idx="4810">
                  <c:v>41528</c:v>
                </c:pt>
                <c:pt idx="4811">
                  <c:v>41528</c:v>
                </c:pt>
                <c:pt idx="4812">
                  <c:v>41528</c:v>
                </c:pt>
                <c:pt idx="4813">
                  <c:v>41528</c:v>
                </c:pt>
                <c:pt idx="4814">
                  <c:v>41528</c:v>
                </c:pt>
                <c:pt idx="4815">
                  <c:v>41528</c:v>
                </c:pt>
                <c:pt idx="4816">
                  <c:v>41528</c:v>
                </c:pt>
                <c:pt idx="4817">
                  <c:v>41528</c:v>
                </c:pt>
                <c:pt idx="4818">
                  <c:v>41529</c:v>
                </c:pt>
                <c:pt idx="4819">
                  <c:v>41529</c:v>
                </c:pt>
                <c:pt idx="4820">
                  <c:v>41529</c:v>
                </c:pt>
                <c:pt idx="4821">
                  <c:v>41529</c:v>
                </c:pt>
                <c:pt idx="4822">
                  <c:v>41529</c:v>
                </c:pt>
                <c:pt idx="4823">
                  <c:v>41529</c:v>
                </c:pt>
                <c:pt idx="4824">
                  <c:v>41529</c:v>
                </c:pt>
                <c:pt idx="4825">
                  <c:v>41529</c:v>
                </c:pt>
                <c:pt idx="4826">
                  <c:v>41529</c:v>
                </c:pt>
                <c:pt idx="4827">
                  <c:v>41529</c:v>
                </c:pt>
                <c:pt idx="4828">
                  <c:v>41529</c:v>
                </c:pt>
                <c:pt idx="4829">
                  <c:v>41529</c:v>
                </c:pt>
                <c:pt idx="4830">
                  <c:v>41529</c:v>
                </c:pt>
                <c:pt idx="4831">
                  <c:v>41529</c:v>
                </c:pt>
                <c:pt idx="4832">
                  <c:v>41529</c:v>
                </c:pt>
                <c:pt idx="4833">
                  <c:v>41529</c:v>
                </c:pt>
                <c:pt idx="4834">
                  <c:v>41529</c:v>
                </c:pt>
                <c:pt idx="4835">
                  <c:v>41530</c:v>
                </c:pt>
                <c:pt idx="4836">
                  <c:v>41530</c:v>
                </c:pt>
                <c:pt idx="4837">
                  <c:v>41530</c:v>
                </c:pt>
                <c:pt idx="4838">
                  <c:v>41530</c:v>
                </c:pt>
                <c:pt idx="4839">
                  <c:v>41530</c:v>
                </c:pt>
                <c:pt idx="4840">
                  <c:v>41530</c:v>
                </c:pt>
                <c:pt idx="4841">
                  <c:v>41530</c:v>
                </c:pt>
                <c:pt idx="4842">
                  <c:v>41530</c:v>
                </c:pt>
                <c:pt idx="4843">
                  <c:v>41530</c:v>
                </c:pt>
                <c:pt idx="4844">
                  <c:v>41530</c:v>
                </c:pt>
                <c:pt idx="4845">
                  <c:v>41531</c:v>
                </c:pt>
                <c:pt idx="4846">
                  <c:v>41531</c:v>
                </c:pt>
                <c:pt idx="4847">
                  <c:v>41531</c:v>
                </c:pt>
                <c:pt idx="4848">
                  <c:v>41531</c:v>
                </c:pt>
                <c:pt idx="4849">
                  <c:v>41531</c:v>
                </c:pt>
                <c:pt idx="4850">
                  <c:v>41531</c:v>
                </c:pt>
                <c:pt idx="4851">
                  <c:v>41531</c:v>
                </c:pt>
                <c:pt idx="4852">
                  <c:v>41531</c:v>
                </c:pt>
                <c:pt idx="4853">
                  <c:v>41531</c:v>
                </c:pt>
                <c:pt idx="4854">
                  <c:v>41531</c:v>
                </c:pt>
                <c:pt idx="4855">
                  <c:v>41531</c:v>
                </c:pt>
                <c:pt idx="4856">
                  <c:v>41531</c:v>
                </c:pt>
                <c:pt idx="4857">
                  <c:v>41531</c:v>
                </c:pt>
                <c:pt idx="4858">
                  <c:v>41531</c:v>
                </c:pt>
                <c:pt idx="4859">
                  <c:v>41531</c:v>
                </c:pt>
                <c:pt idx="4860">
                  <c:v>41531</c:v>
                </c:pt>
                <c:pt idx="4861">
                  <c:v>41531</c:v>
                </c:pt>
                <c:pt idx="4862">
                  <c:v>41531</c:v>
                </c:pt>
                <c:pt idx="4863">
                  <c:v>41531</c:v>
                </c:pt>
                <c:pt idx="4864">
                  <c:v>41531</c:v>
                </c:pt>
                <c:pt idx="4865">
                  <c:v>41532</c:v>
                </c:pt>
                <c:pt idx="4866">
                  <c:v>41532</c:v>
                </c:pt>
                <c:pt idx="4867">
                  <c:v>41532</c:v>
                </c:pt>
                <c:pt idx="4868">
                  <c:v>41532</c:v>
                </c:pt>
                <c:pt idx="4869">
                  <c:v>41532</c:v>
                </c:pt>
                <c:pt idx="4870">
                  <c:v>41532</c:v>
                </c:pt>
                <c:pt idx="4871">
                  <c:v>41532</c:v>
                </c:pt>
                <c:pt idx="4872">
                  <c:v>41532</c:v>
                </c:pt>
                <c:pt idx="4873">
                  <c:v>41532</c:v>
                </c:pt>
                <c:pt idx="4874">
                  <c:v>41532</c:v>
                </c:pt>
                <c:pt idx="4875">
                  <c:v>41532</c:v>
                </c:pt>
                <c:pt idx="4876">
                  <c:v>41532</c:v>
                </c:pt>
                <c:pt idx="4877">
                  <c:v>41532</c:v>
                </c:pt>
                <c:pt idx="4878">
                  <c:v>41532</c:v>
                </c:pt>
                <c:pt idx="4879">
                  <c:v>41532</c:v>
                </c:pt>
                <c:pt idx="4880">
                  <c:v>41532</c:v>
                </c:pt>
                <c:pt idx="4881">
                  <c:v>41532</c:v>
                </c:pt>
                <c:pt idx="4882">
                  <c:v>41532</c:v>
                </c:pt>
                <c:pt idx="4883">
                  <c:v>41532</c:v>
                </c:pt>
                <c:pt idx="4884">
                  <c:v>41532</c:v>
                </c:pt>
                <c:pt idx="4885">
                  <c:v>41533</c:v>
                </c:pt>
                <c:pt idx="4886">
                  <c:v>41533</c:v>
                </c:pt>
                <c:pt idx="4887">
                  <c:v>41533</c:v>
                </c:pt>
                <c:pt idx="4888">
                  <c:v>41533</c:v>
                </c:pt>
                <c:pt idx="4889">
                  <c:v>41533</c:v>
                </c:pt>
                <c:pt idx="4890">
                  <c:v>41533</c:v>
                </c:pt>
                <c:pt idx="4891">
                  <c:v>41533</c:v>
                </c:pt>
                <c:pt idx="4892">
                  <c:v>41533</c:v>
                </c:pt>
                <c:pt idx="4893">
                  <c:v>41533</c:v>
                </c:pt>
                <c:pt idx="4894">
                  <c:v>41533</c:v>
                </c:pt>
                <c:pt idx="4895">
                  <c:v>41533</c:v>
                </c:pt>
                <c:pt idx="4896">
                  <c:v>41533</c:v>
                </c:pt>
                <c:pt idx="4897">
                  <c:v>41533</c:v>
                </c:pt>
                <c:pt idx="4898">
                  <c:v>41533</c:v>
                </c:pt>
                <c:pt idx="4899">
                  <c:v>41533</c:v>
                </c:pt>
                <c:pt idx="4900">
                  <c:v>41533</c:v>
                </c:pt>
                <c:pt idx="4901">
                  <c:v>41533</c:v>
                </c:pt>
                <c:pt idx="4902">
                  <c:v>41533</c:v>
                </c:pt>
                <c:pt idx="4903">
                  <c:v>41533</c:v>
                </c:pt>
                <c:pt idx="4904">
                  <c:v>41533</c:v>
                </c:pt>
                <c:pt idx="4905">
                  <c:v>41534</c:v>
                </c:pt>
                <c:pt idx="4906">
                  <c:v>41534</c:v>
                </c:pt>
                <c:pt idx="4907">
                  <c:v>41534</c:v>
                </c:pt>
                <c:pt idx="4908">
                  <c:v>41534</c:v>
                </c:pt>
                <c:pt idx="4909">
                  <c:v>41534</c:v>
                </c:pt>
                <c:pt idx="4910">
                  <c:v>41534</c:v>
                </c:pt>
                <c:pt idx="4911">
                  <c:v>41534</c:v>
                </c:pt>
                <c:pt idx="4912">
                  <c:v>41534</c:v>
                </c:pt>
                <c:pt idx="4913">
                  <c:v>41534</c:v>
                </c:pt>
                <c:pt idx="4914">
                  <c:v>41534</c:v>
                </c:pt>
                <c:pt idx="4915">
                  <c:v>41534</c:v>
                </c:pt>
                <c:pt idx="4916">
                  <c:v>41534</c:v>
                </c:pt>
                <c:pt idx="4917">
                  <c:v>41534</c:v>
                </c:pt>
                <c:pt idx="4918">
                  <c:v>41534</c:v>
                </c:pt>
                <c:pt idx="4919">
                  <c:v>41534</c:v>
                </c:pt>
                <c:pt idx="4920">
                  <c:v>41534</c:v>
                </c:pt>
                <c:pt idx="4921">
                  <c:v>41534</c:v>
                </c:pt>
                <c:pt idx="4922">
                  <c:v>41534</c:v>
                </c:pt>
                <c:pt idx="4923">
                  <c:v>41534</c:v>
                </c:pt>
                <c:pt idx="4924">
                  <c:v>41535</c:v>
                </c:pt>
                <c:pt idx="4925">
                  <c:v>41535</c:v>
                </c:pt>
                <c:pt idx="4926">
                  <c:v>41535</c:v>
                </c:pt>
                <c:pt idx="4927">
                  <c:v>41535</c:v>
                </c:pt>
                <c:pt idx="4928">
                  <c:v>41535</c:v>
                </c:pt>
                <c:pt idx="4929">
                  <c:v>41535</c:v>
                </c:pt>
                <c:pt idx="4930">
                  <c:v>41535</c:v>
                </c:pt>
                <c:pt idx="4931">
                  <c:v>41535</c:v>
                </c:pt>
                <c:pt idx="4932">
                  <c:v>41535</c:v>
                </c:pt>
                <c:pt idx="4933">
                  <c:v>41535</c:v>
                </c:pt>
                <c:pt idx="4934">
                  <c:v>41535</c:v>
                </c:pt>
                <c:pt idx="4935">
                  <c:v>41535</c:v>
                </c:pt>
                <c:pt idx="4936">
                  <c:v>41535</c:v>
                </c:pt>
                <c:pt idx="4937">
                  <c:v>41535</c:v>
                </c:pt>
                <c:pt idx="4938">
                  <c:v>41535</c:v>
                </c:pt>
                <c:pt idx="4939">
                  <c:v>41535</c:v>
                </c:pt>
                <c:pt idx="4940">
                  <c:v>41535</c:v>
                </c:pt>
                <c:pt idx="4941">
                  <c:v>41535</c:v>
                </c:pt>
                <c:pt idx="4942">
                  <c:v>41535</c:v>
                </c:pt>
                <c:pt idx="4943">
                  <c:v>41535</c:v>
                </c:pt>
                <c:pt idx="4944">
                  <c:v>41536</c:v>
                </c:pt>
                <c:pt idx="4945">
                  <c:v>41536</c:v>
                </c:pt>
                <c:pt idx="4946">
                  <c:v>41536</c:v>
                </c:pt>
                <c:pt idx="4947">
                  <c:v>41536</c:v>
                </c:pt>
                <c:pt idx="4948">
                  <c:v>41536</c:v>
                </c:pt>
                <c:pt idx="4949">
                  <c:v>41536</c:v>
                </c:pt>
                <c:pt idx="4950">
                  <c:v>41536</c:v>
                </c:pt>
                <c:pt idx="4951">
                  <c:v>41536</c:v>
                </c:pt>
                <c:pt idx="4952">
                  <c:v>41536</c:v>
                </c:pt>
                <c:pt idx="4953">
                  <c:v>41536</c:v>
                </c:pt>
                <c:pt idx="4954">
                  <c:v>41536</c:v>
                </c:pt>
                <c:pt idx="4955">
                  <c:v>41536</c:v>
                </c:pt>
                <c:pt idx="4956">
                  <c:v>41536</c:v>
                </c:pt>
                <c:pt idx="4957">
                  <c:v>41536</c:v>
                </c:pt>
                <c:pt idx="4958">
                  <c:v>41536</c:v>
                </c:pt>
                <c:pt idx="4959">
                  <c:v>41536</c:v>
                </c:pt>
                <c:pt idx="4960">
                  <c:v>41536</c:v>
                </c:pt>
                <c:pt idx="4961">
                  <c:v>41536</c:v>
                </c:pt>
                <c:pt idx="4962">
                  <c:v>41536</c:v>
                </c:pt>
                <c:pt idx="4963">
                  <c:v>41536</c:v>
                </c:pt>
                <c:pt idx="4964">
                  <c:v>41537</c:v>
                </c:pt>
                <c:pt idx="4965">
                  <c:v>41537</c:v>
                </c:pt>
                <c:pt idx="4966">
                  <c:v>41537</c:v>
                </c:pt>
                <c:pt idx="4967">
                  <c:v>41537</c:v>
                </c:pt>
                <c:pt idx="4968">
                  <c:v>41537</c:v>
                </c:pt>
                <c:pt idx="4969">
                  <c:v>41537</c:v>
                </c:pt>
                <c:pt idx="4970">
                  <c:v>41537</c:v>
                </c:pt>
                <c:pt idx="4971">
                  <c:v>41537</c:v>
                </c:pt>
                <c:pt idx="4972">
                  <c:v>41537</c:v>
                </c:pt>
                <c:pt idx="4973">
                  <c:v>41537</c:v>
                </c:pt>
                <c:pt idx="4974">
                  <c:v>41537</c:v>
                </c:pt>
                <c:pt idx="4975">
                  <c:v>41537</c:v>
                </c:pt>
                <c:pt idx="4976">
                  <c:v>41537</c:v>
                </c:pt>
                <c:pt idx="4977">
                  <c:v>41537</c:v>
                </c:pt>
                <c:pt idx="4978">
                  <c:v>41537</c:v>
                </c:pt>
                <c:pt idx="4979">
                  <c:v>41537</c:v>
                </c:pt>
                <c:pt idx="4980">
                  <c:v>41537</c:v>
                </c:pt>
                <c:pt idx="4981">
                  <c:v>41537</c:v>
                </c:pt>
                <c:pt idx="4982">
                  <c:v>41537</c:v>
                </c:pt>
                <c:pt idx="4983">
                  <c:v>41537</c:v>
                </c:pt>
                <c:pt idx="4984">
                  <c:v>41538</c:v>
                </c:pt>
                <c:pt idx="4985">
                  <c:v>41538</c:v>
                </c:pt>
                <c:pt idx="4986">
                  <c:v>41538</c:v>
                </c:pt>
                <c:pt idx="4987">
                  <c:v>41538</c:v>
                </c:pt>
                <c:pt idx="4988">
                  <c:v>41538</c:v>
                </c:pt>
                <c:pt idx="4989">
                  <c:v>41538</c:v>
                </c:pt>
                <c:pt idx="4990">
                  <c:v>41538</c:v>
                </c:pt>
                <c:pt idx="4991">
                  <c:v>41538</c:v>
                </c:pt>
                <c:pt idx="4992">
                  <c:v>41538</c:v>
                </c:pt>
                <c:pt idx="4993">
                  <c:v>41538</c:v>
                </c:pt>
                <c:pt idx="4994">
                  <c:v>41538</c:v>
                </c:pt>
                <c:pt idx="4995">
                  <c:v>41538</c:v>
                </c:pt>
                <c:pt idx="4996">
                  <c:v>41538</c:v>
                </c:pt>
                <c:pt idx="4997">
                  <c:v>41538</c:v>
                </c:pt>
                <c:pt idx="4998">
                  <c:v>41538</c:v>
                </c:pt>
                <c:pt idx="4999">
                  <c:v>41538</c:v>
                </c:pt>
                <c:pt idx="5000">
                  <c:v>41538</c:v>
                </c:pt>
                <c:pt idx="5001">
                  <c:v>41538</c:v>
                </c:pt>
                <c:pt idx="5002">
                  <c:v>41538</c:v>
                </c:pt>
                <c:pt idx="5003">
                  <c:v>41538</c:v>
                </c:pt>
                <c:pt idx="5004">
                  <c:v>41539</c:v>
                </c:pt>
                <c:pt idx="5005">
                  <c:v>41539</c:v>
                </c:pt>
                <c:pt idx="5006">
                  <c:v>41539</c:v>
                </c:pt>
                <c:pt idx="5007">
                  <c:v>41539</c:v>
                </c:pt>
                <c:pt idx="5008">
                  <c:v>41539</c:v>
                </c:pt>
                <c:pt idx="5009">
                  <c:v>41539</c:v>
                </c:pt>
                <c:pt idx="5010">
                  <c:v>41539</c:v>
                </c:pt>
                <c:pt idx="5011">
                  <c:v>41539</c:v>
                </c:pt>
                <c:pt idx="5012">
                  <c:v>41539</c:v>
                </c:pt>
                <c:pt idx="5013">
                  <c:v>41539</c:v>
                </c:pt>
                <c:pt idx="5014">
                  <c:v>41539</c:v>
                </c:pt>
                <c:pt idx="5015">
                  <c:v>41539</c:v>
                </c:pt>
                <c:pt idx="5016">
                  <c:v>41539</c:v>
                </c:pt>
                <c:pt idx="5017">
                  <c:v>41539</c:v>
                </c:pt>
                <c:pt idx="5018">
                  <c:v>41539</c:v>
                </c:pt>
                <c:pt idx="5019">
                  <c:v>41539</c:v>
                </c:pt>
                <c:pt idx="5020">
                  <c:v>41539</c:v>
                </c:pt>
                <c:pt idx="5021">
                  <c:v>41539</c:v>
                </c:pt>
                <c:pt idx="5022">
                  <c:v>41539</c:v>
                </c:pt>
                <c:pt idx="5023">
                  <c:v>41540</c:v>
                </c:pt>
                <c:pt idx="5024">
                  <c:v>41540</c:v>
                </c:pt>
                <c:pt idx="5025">
                  <c:v>41540</c:v>
                </c:pt>
                <c:pt idx="5026">
                  <c:v>41540</c:v>
                </c:pt>
                <c:pt idx="5027">
                  <c:v>41540</c:v>
                </c:pt>
                <c:pt idx="5028">
                  <c:v>41540</c:v>
                </c:pt>
                <c:pt idx="5029">
                  <c:v>41540</c:v>
                </c:pt>
                <c:pt idx="5030">
                  <c:v>41540</c:v>
                </c:pt>
                <c:pt idx="5031">
                  <c:v>41540</c:v>
                </c:pt>
                <c:pt idx="5032">
                  <c:v>41540</c:v>
                </c:pt>
                <c:pt idx="5033">
                  <c:v>41540</c:v>
                </c:pt>
                <c:pt idx="5034">
                  <c:v>41540</c:v>
                </c:pt>
                <c:pt idx="5035">
                  <c:v>41540</c:v>
                </c:pt>
                <c:pt idx="5036">
                  <c:v>41540</c:v>
                </c:pt>
                <c:pt idx="5037">
                  <c:v>41540</c:v>
                </c:pt>
                <c:pt idx="5038">
                  <c:v>41540</c:v>
                </c:pt>
                <c:pt idx="5039">
                  <c:v>41540</c:v>
                </c:pt>
                <c:pt idx="5040">
                  <c:v>41540</c:v>
                </c:pt>
                <c:pt idx="5041">
                  <c:v>41540</c:v>
                </c:pt>
                <c:pt idx="5042">
                  <c:v>41540</c:v>
                </c:pt>
                <c:pt idx="5043">
                  <c:v>41541</c:v>
                </c:pt>
                <c:pt idx="5044">
                  <c:v>41541</c:v>
                </c:pt>
                <c:pt idx="5045">
                  <c:v>41541</c:v>
                </c:pt>
                <c:pt idx="5046">
                  <c:v>41541</c:v>
                </c:pt>
                <c:pt idx="5047">
                  <c:v>41541</c:v>
                </c:pt>
                <c:pt idx="5048">
                  <c:v>41541</c:v>
                </c:pt>
                <c:pt idx="5049">
                  <c:v>41541</c:v>
                </c:pt>
                <c:pt idx="5050">
                  <c:v>41541</c:v>
                </c:pt>
                <c:pt idx="5051">
                  <c:v>41541</c:v>
                </c:pt>
                <c:pt idx="5052">
                  <c:v>41541</c:v>
                </c:pt>
                <c:pt idx="5053">
                  <c:v>41541</c:v>
                </c:pt>
                <c:pt idx="5054">
                  <c:v>41541</c:v>
                </c:pt>
                <c:pt idx="5055">
                  <c:v>41541</c:v>
                </c:pt>
                <c:pt idx="5056">
                  <c:v>41541</c:v>
                </c:pt>
                <c:pt idx="5057">
                  <c:v>41541</c:v>
                </c:pt>
                <c:pt idx="5058">
                  <c:v>41541</c:v>
                </c:pt>
                <c:pt idx="5059">
                  <c:v>41541</c:v>
                </c:pt>
                <c:pt idx="5060">
                  <c:v>41541</c:v>
                </c:pt>
                <c:pt idx="5061">
                  <c:v>41541</c:v>
                </c:pt>
                <c:pt idx="5062">
                  <c:v>41541</c:v>
                </c:pt>
                <c:pt idx="5063">
                  <c:v>41542</c:v>
                </c:pt>
                <c:pt idx="5064">
                  <c:v>41542</c:v>
                </c:pt>
                <c:pt idx="5065">
                  <c:v>41542</c:v>
                </c:pt>
                <c:pt idx="5066">
                  <c:v>41542</c:v>
                </c:pt>
                <c:pt idx="5067">
                  <c:v>41542</c:v>
                </c:pt>
                <c:pt idx="5068">
                  <c:v>41542</c:v>
                </c:pt>
                <c:pt idx="5069">
                  <c:v>41542</c:v>
                </c:pt>
                <c:pt idx="5070">
                  <c:v>41542</c:v>
                </c:pt>
                <c:pt idx="5071">
                  <c:v>41542</c:v>
                </c:pt>
                <c:pt idx="5072">
                  <c:v>41542</c:v>
                </c:pt>
                <c:pt idx="5073">
                  <c:v>41542</c:v>
                </c:pt>
                <c:pt idx="5074">
                  <c:v>41542</c:v>
                </c:pt>
                <c:pt idx="5075">
                  <c:v>41542</c:v>
                </c:pt>
                <c:pt idx="5076">
                  <c:v>41542</c:v>
                </c:pt>
                <c:pt idx="5077">
                  <c:v>41542</c:v>
                </c:pt>
                <c:pt idx="5078">
                  <c:v>41542</c:v>
                </c:pt>
                <c:pt idx="5079">
                  <c:v>41542</c:v>
                </c:pt>
                <c:pt idx="5080">
                  <c:v>41542</c:v>
                </c:pt>
                <c:pt idx="5081">
                  <c:v>41542</c:v>
                </c:pt>
                <c:pt idx="5082">
                  <c:v>41542</c:v>
                </c:pt>
                <c:pt idx="5083">
                  <c:v>41543</c:v>
                </c:pt>
                <c:pt idx="5084">
                  <c:v>41543</c:v>
                </c:pt>
                <c:pt idx="5085">
                  <c:v>41543</c:v>
                </c:pt>
                <c:pt idx="5086">
                  <c:v>41543</c:v>
                </c:pt>
                <c:pt idx="5087">
                  <c:v>41543</c:v>
                </c:pt>
                <c:pt idx="5088">
                  <c:v>41543</c:v>
                </c:pt>
                <c:pt idx="5089">
                  <c:v>41543</c:v>
                </c:pt>
                <c:pt idx="5090">
                  <c:v>41543</c:v>
                </c:pt>
                <c:pt idx="5091">
                  <c:v>41543</c:v>
                </c:pt>
                <c:pt idx="5092">
                  <c:v>41543</c:v>
                </c:pt>
                <c:pt idx="5093">
                  <c:v>41543</c:v>
                </c:pt>
                <c:pt idx="5094">
                  <c:v>41543</c:v>
                </c:pt>
                <c:pt idx="5095">
                  <c:v>41543</c:v>
                </c:pt>
                <c:pt idx="5096">
                  <c:v>41543</c:v>
                </c:pt>
                <c:pt idx="5097">
                  <c:v>41543</c:v>
                </c:pt>
                <c:pt idx="5098">
                  <c:v>41543</c:v>
                </c:pt>
                <c:pt idx="5099">
                  <c:v>41543</c:v>
                </c:pt>
                <c:pt idx="5100">
                  <c:v>41543</c:v>
                </c:pt>
                <c:pt idx="5101">
                  <c:v>41543</c:v>
                </c:pt>
                <c:pt idx="5102">
                  <c:v>41543</c:v>
                </c:pt>
                <c:pt idx="5103">
                  <c:v>41544</c:v>
                </c:pt>
                <c:pt idx="5104">
                  <c:v>41544</c:v>
                </c:pt>
                <c:pt idx="5105">
                  <c:v>41544</c:v>
                </c:pt>
                <c:pt idx="5106">
                  <c:v>41544</c:v>
                </c:pt>
                <c:pt idx="5107">
                  <c:v>41544</c:v>
                </c:pt>
                <c:pt idx="5108">
                  <c:v>41544</c:v>
                </c:pt>
                <c:pt idx="5109">
                  <c:v>41544</c:v>
                </c:pt>
                <c:pt idx="5110">
                  <c:v>41544</c:v>
                </c:pt>
                <c:pt idx="5111">
                  <c:v>41544</c:v>
                </c:pt>
                <c:pt idx="5112">
                  <c:v>41544</c:v>
                </c:pt>
                <c:pt idx="5113">
                  <c:v>41544</c:v>
                </c:pt>
                <c:pt idx="5114">
                  <c:v>41544</c:v>
                </c:pt>
                <c:pt idx="5115">
                  <c:v>41544</c:v>
                </c:pt>
                <c:pt idx="5116">
                  <c:v>41544</c:v>
                </c:pt>
                <c:pt idx="5117">
                  <c:v>41544</c:v>
                </c:pt>
                <c:pt idx="5118">
                  <c:v>41544</c:v>
                </c:pt>
                <c:pt idx="5119">
                  <c:v>41544</c:v>
                </c:pt>
                <c:pt idx="5120">
                  <c:v>41544</c:v>
                </c:pt>
                <c:pt idx="5121">
                  <c:v>41544</c:v>
                </c:pt>
                <c:pt idx="5122">
                  <c:v>41545</c:v>
                </c:pt>
                <c:pt idx="5123">
                  <c:v>41545</c:v>
                </c:pt>
                <c:pt idx="5124">
                  <c:v>41545</c:v>
                </c:pt>
                <c:pt idx="5125">
                  <c:v>41545</c:v>
                </c:pt>
                <c:pt idx="5126">
                  <c:v>41545</c:v>
                </c:pt>
                <c:pt idx="5127">
                  <c:v>41545</c:v>
                </c:pt>
                <c:pt idx="5128">
                  <c:v>41545</c:v>
                </c:pt>
                <c:pt idx="5129">
                  <c:v>41545</c:v>
                </c:pt>
                <c:pt idx="5130">
                  <c:v>41545</c:v>
                </c:pt>
                <c:pt idx="5131">
                  <c:v>41545</c:v>
                </c:pt>
                <c:pt idx="5132">
                  <c:v>41545</c:v>
                </c:pt>
                <c:pt idx="5133">
                  <c:v>41545</c:v>
                </c:pt>
                <c:pt idx="5134">
                  <c:v>41545</c:v>
                </c:pt>
                <c:pt idx="5135">
                  <c:v>41545</c:v>
                </c:pt>
                <c:pt idx="5136">
                  <c:v>41545</c:v>
                </c:pt>
                <c:pt idx="5137">
                  <c:v>41545</c:v>
                </c:pt>
                <c:pt idx="5138">
                  <c:v>41545</c:v>
                </c:pt>
                <c:pt idx="5139">
                  <c:v>41545</c:v>
                </c:pt>
                <c:pt idx="5140">
                  <c:v>41545</c:v>
                </c:pt>
                <c:pt idx="5141">
                  <c:v>41545</c:v>
                </c:pt>
                <c:pt idx="5142">
                  <c:v>41546</c:v>
                </c:pt>
                <c:pt idx="5143">
                  <c:v>41546</c:v>
                </c:pt>
                <c:pt idx="5144">
                  <c:v>41546</c:v>
                </c:pt>
                <c:pt idx="5145">
                  <c:v>41546</c:v>
                </c:pt>
                <c:pt idx="5146">
                  <c:v>41546</c:v>
                </c:pt>
                <c:pt idx="5147">
                  <c:v>41546</c:v>
                </c:pt>
                <c:pt idx="5148">
                  <c:v>41546</c:v>
                </c:pt>
                <c:pt idx="5149">
                  <c:v>41546</c:v>
                </c:pt>
                <c:pt idx="5150">
                  <c:v>41546</c:v>
                </c:pt>
                <c:pt idx="5151">
                  <c:v>41546</c:v>
                </c:pt>
                <c:pt idx="5152">
                  <c:v>41546</c:v>
                </c:pt>
                <c:pt idx="5153">
                  <c:v>41546</c:v>
                </c:pt>
                <c:pt idx="5154">
                  <c:v>41546</c:v>
                </c:pt>
                <c:pt idx="5155">
                  <c:v>41546</c:v>
                </c:pt>
                <c:pt idx="5156">
                  <c:v>41546</c:v>
                </c:pt>
                <c:pt idx="5157">
                  <c:v>41546</c:v>
                </c:pt>
                <c:pt idx="5158">
                  <c:v>41546</c:v>
                </c:pt>
                <c:pt idx="5159">
                  <c:v>41546</c:v>
                </c:pt>
                <c:pt idx="5160">
                  <c:v>41546</c:v>
                </c:pt>
                <c:pt idx="5161">
                  <c:v>41546</c:v>
                </c:pt>
                <c:pt idx="5162">
                  <c:v>41547</c:v>
                </c:pt>
                <c:pt idx="5163">
                  <c:v>41547</c:v>
                </c:pt>
                <c:pt idx="5164">
                  <c:v>41547</c:v>
                </c:pt>
                <c:pt idx="5165">
                  <c:v>41547</c:v>
                </c:pt>
                <c:pt idx="5166">
                  <c:v>41547</c:v>
                </c:pt>
                <c:pt idx="5167">
                  <c:v>41547</c:v>
                </c:pt>
                <c:pt idx="5168">
                  <c:v>41547</c:v>
                </c:pt>
                <c:pt idx="5169">
                  <c:v>41547</c:v>
                </c:pt>
                <c:pt idx="5170">
                  <c:v>41547</c:v>
                </c:pt>
                <c:pt idx="5171">
                  <c:v>41547</c:v>
                </c:pt>
                <c:pt idx="5172">
                  <c:v>41547</c:v>
                </c:pt>
                <c:pt idx="5173">
                  <c:v>41547</c:v>
                </c:pt>
                <c:pt idx="5174">
                  <c:v>41547</c:v>
                </c:pt>
                <c:pt idx="5175">
                  <c:v>41547</c:v>
                </c:pt>
                <c:pt idx="5176">
                  <c:v>41547</c:v>
                </c:pt>
                <c:pt idx="5177">
                  <c:v>41547</c:v>
                </c:pt>
                <c:pt idx="5178">
                  <c:v>41548</c:v>
                </c:pt>
                <c:pt idx="5179">
                  <c:v>41548</c:v>
                </c:pt>
                <c:pt idx="5180">
                  <c:v>41548</c:v>
                </c:pt>
                <c:pt idx="5181">
                  <c:v>41548</c:v>
                </c:pt>
                <c:pt idx="5182">
                  <c:v>41548</c:v>
                </c:pt>
                <c:pt idx="5183">
                  <c:v>41548</c:v>
                </c:pt>
                <c:pt idx="5184">
                  <c:v>41548</c:v>
                </c:pt>
                <c:pt idx="5185">
                  <c:v>41548</c:v>
                </c:pt>
                <c:pt idx="5186">
                  <c:v>41548</c:v>
                </c:pt>
                <c:pt idx="5187">
                  <c:v>41548</c:v>
                </c:pt>
                <c:pt idx="5188">
                  <c:v>41548</c:v>
                </c:pt>
                <c:pt idx="5189">
                  <c:v>41548</c:v>
                </c:pt>
                <c:pt idx="5190">
                  <c:v>41548</c:v>
                </c:pt>
                <c:pt idx="5191">
                  <c:v>41548</c:v>
                </c:pt>
                <c:pt idx="5192">
                  <c:v>41548</c:v>
                </c:pt>
                <c:pt idx="5193">
                  <c:v>41548</c:v>
                </c:pt>
                <c:pt idx="5194">
                  <c:v>41548</c:v>
                </c:pt>
                <c:pt idx="5195">
                  <c:v>41548</c:v>
                </c:pt>
                <c:pt idx="5196">
                  <c:v>41549</c:v>
                </c:pt>
                <c:pt idx="5197">
                  <c:v>41549</c:v>
                </c:pt>
                <c:pt idx="5198">
                  <c:v>41549</c:v>
                </c:pt>
                <c:pt idx="5199">
                  <c:v>41549</c:v>
                </c:pt>
                <c:pt idx="5200">
                  <c:v>41549</c:v>
                </c:pt>
                <c:pt idx="5201">
                  <c:v>41549</c:v>
                </c:pt>
                <c:pt idx="5202">
                  <c:v>41549</c:v>
                </c:pt>
                <c:pt idx="5203">
                  <c:v>41549</c:v>
                </c:pt>
                <c:pt idx="5204">
                  <c:v>41549</c:v>
                </c:pt>
                <c:pt idx="5205">
                  <c:v>41549</c:v>
                </c:pt>
                <c:pt idx="5206">
                  <c:v>41549</c:v>
                </c:pt>
                <c:pt idx="5207">
                  <c:v>41549</c:v>
                </c:pt>
                <c:pt idx="5208">
                  <c:v>41549</c:v>
                </c:pt>
                <c:pt idx="5209">
                  <c:v>41549</c:v>
                </c:pt>
                <c:pt idx="5210">
                  <c:v>41549</c:v>
                </c:pt>
                <c:pt idx="5211">
                  <c:v>41549</c:v>
                </c:pt>
                <c:pt idx="5212">
                  <c:v>41549</c:v>
                </c:pt>
                <c:pt idx="5213">
                  <c:v>41549</c:v>
                </c:pt>
                <c:pt idx="5214">
                  <c:v>41549</c:v>
                </c:pt>
                <c:pt idx="5215">
                  <c:v>41549</c:v>
                </c:pt>
                <c:pt idx="5216">
                  <c:v>41550</c:v>
                </c:pt>
                <c:pt idx="5217">
                  <c:v>41550</c:v>
                </c:pt>
                <c:pt idx="5218">
                  <c:v>41550</c:v>
                </c:pt>
                <c:pt idx="5219">
                  <c:v>41550</c:v>
                </c:pt>
                <c:pt idx="5220">
                  <c:v>41550</c:v>
                </c:pt>
                <c:pt idx="5221">
                  <c:v>41550</c:v>
                </c:pt>
                <c:pt idx="5222">
                  <c:v>41550</c:v>
                </c:pt>
                <c:pt idx="5223">
                  <c:v>41550</c:v>
                </c:pt>
                <c:pt idx="5224">
                  <c:v>41550</c:v>
                </c:pt>
                <c:pt idx="5225">
                  <c:v>41550</c:v>
                </c:pt>
                <c:pt idx="5226">
                  <c:v>41550</c:v>
                </c:pt>
                <c:pt idx="5227">
                  <c:v>41550</c:v>
                </c:pt>
                <c:pt idx="5228">
                  <c:v>41550</c:v>
                </c:pt>
                <c:pt idx="5229">
                  <c:v>41550</c:v>
                </c:pt>
                <c:pt idx="5230">
                  <c:v>41550</c:v>
                </c:pt>
                <c:pt idx="5231">
                  <c:v>41550</c:v>
                </c:pt>
                <c:pt idx="5232">
                  <c:v>41550</c:v>
                </c:pt>
                <c:pt idx="5233">
                  <c:v>41550</c:v>
                </c:pt>
                <c:pt idx="5234">
                  <c:v>41550</c:v>
                </c:pt>
                <c:pt idx="5235">
                  <c:v>41551</c:v>
                </c:pt>
                <c:pt idx="5236">
                  <c:v>41551</c:v>
                </c:pt>
                <c:pt idx="5237">
                  <c:v>41551</c:v>
                </c:pt>
                <c:pt idx="5238">
                  <c:v>41551</c:v>
                </c:pt>
                <c:pt idx="5239">
                  <c:v>41551</c:v>
                </c:pt>
                <c:pt idx="5240">
                  <c:v>41551</c:v>
                </c:pt>
                <c:pt idx="5241">
                  <c:v>41551</c:v>
                </c:pt>
                <c:pt idx="5242">
                  <c:v>41551</c:v>
                </c:pt>
                <c:pt idx="5243">
                  <c:v>41551</c:v>
                </c:pt>
                <c:pt idx="5244">
                  <c:v>41551</c:v>
                </c:pt>
                <c:pt idx="5245">
                  <c:v>41551</c:v>
                </c:pt>
                <c:pt idx="5246">
                  <c:v>41551</c:v>
                </c:pt>
                <c:pt idx="5247">
                  <c:v>41551</c:v>
                </c:pt>
                <c:pt idx="5248">
                  <c:v>41551</c:v>
                </c:pt>
                <c:pt idx="5249">
                  <c:v>41551</c:v>
                </c:pt>
                <c:pt idx="5250">
                  <c:v>41551</c:v>
                </c:pt>
                <c:pt idx="5251">
                  <c:v>41551</c:v>
                </c:pt>
                <c:pt idx="5252">
                  <c:v>41551</c:v>
                </c:pt>
                <c:pt idx="5253">
                  <c:v>41551</c:v>
                </c:pt>
                <c:pt idx="5254">
                  <c:v>41551</c:v>
                </c:pt>
                <c:pt idx="5255">
                  <c:v>41552</c:v>
                </c:pt>
                <c:pt idx="5256">
                  <c:v>41552</c:v>
                </c:pt>
                <c:pt idx="5257">
                  <c:v>41552</c:v>
                </c:pt>
                <c:pt idx="5258">
                  <c:v>41552</c:v>
                </c:pt>
                <c:pt idx="5259">
                  <c:v>41552</c:v>
                </c:pt>
                <c:pt idx="5260">
                  <c:v>41552</c:v>
                </c:pt>
                <c:pt idx="5261">
                  <c:v>41552</c:v>
                </c:pt>
                <c:pt idx="5262">
                  <c:v>41552</c:v>
                </c:pt>
                <c:pt idx="5263">
                  <c:v>41552</c:v>
                </c:pt>
                <c:pt idx="5264">
                  <c:v>41552</c:v>
                </c:pt>
                <c:pt idx="5265">
                  <c:v>41552</c:v>
                </c:pt>
                <c:pt idx="5266">
                  <c:v>41552</c:v>
                </c:pt>
                <c:pt idx="5267">
                  <c:v>41552</c:v>
                </c:pt>
                <c:pt idx="5268">
                  <c:v>41552</c:v>
                </c:pt>
                <c:pt idx="5269">
                  <c:v>41552</c:v>
                </c:pt>
                <c:pt idx="5270">
                  <c:v>41552</c:v>
                </c:pt>
                <c:pt idx="5271">
                  <c:v>41552</c:v>
                </c:pt>
                <c:pt idx="5272">
                  <c:v>41552</c:v>
                </c:pt>
                <c:pt idx="5273">
                  <c:v>41552</c:v>
                </c:pt>
                <c:pt idx="5274">
                  <c:v>41552</c:v>
                </c:pt>
                <c:pt idx="5275">
                  <c:v>41553</c:v>
                </c:pt>
                <c:pt idx="5276">
                  <c:v>41553</c:v>
                </c:pt>
                <c:pt idx="5277">
                  <c:v>41553</c:v>
                </c:pt>
                <c:pt idx="5278">
                  <c:v>41553</c:v>
                </c:pt>
                <c:pt idx="5279">
                  <c:v>41553</c:v>
                </c:pt>
                <c:pt idx="5280">
                  <c:v>41553</c:v>
                </c:pt>
                <c:pt idx="5281">
                  <c:v>41553</c:v>
                </c:pt>
                <c:pt idx="5282">
                  <c:v>41553</c:v>
                </c:pt>
                <c:pt idx="5283">
                  <c:v>41553</c:v>
                </c:pt>
                <c:pt idx="5284">
                  <c:v>41553</c:v>
                </c:pt>
                <c:pt idx="5285">
                  <c:v>41553</c:v>
                </c:pt>
                <c:pt idx="5286">
                  <c:v>41553</c:v>
                </c:pt>
                <c:pt idx="5287">
                  <c:v>41553</c:v>
                </c:pt>
                <c:pt idx="5288">
                  <c:v>41553</c:v>
                </c:pt>
                <c:pt idx="5289">
                  <c:v>41553</c:v>
                </c:pt>
                <c:pt idx="5290">
                  <c:v>41553</c:v>
                </c:pt>
                <c:pt idx="5291">
                  <c:v>41553</c:v>
                </c:pt>
                <c:pt idx="5292">
                  <c:v>41553</c:v>
                </c:pt>
                <c:pt idx="5293">
                  <c:v>41553</c:v>
                </c:pt>
                <c:pt idx="5294">
                  <c:v>41553</c:v>
                </c:pt>
                <c:pt idx="5295">
                  <c:v>41554</c:v>
                </c:pt>
                <c:pt idx="5296">
                  <c:v>41554</c:v>
                </c:pt>
                <c:pt idx="5297">
                  <c:v>41554</c:v>
                </c:pt>
                <c:pt idx="5298">
                  <c:v>41554</c:v>
                </c:pt>
                <c:pt idx="5299">
                  <c:v>41554</c:v>
                </c:pt>
                <c:pt idx="5300">
                  <c:v>41554</c:v>
                </c:pt>
                <c:pt idx="5301">
                  <c:v>41554</c:v>
                </c:pt>
                <c:pt idx="5302">
                  <c:v>41554</c:v>
                </c:pt>
                <c:pt idx="5303">
                  <c:v>41554</c:v>
                </c:pt>
                <c:pt idx="5304">
                  <c:v>41554</c:v>
                </c:pt>
                <c:pt idx="5305">
                  <c:v>41554</c:v>
                </c:pt>
                <c:pt idx="5306">
                  <c:v>41554</c:v>
                </c:pt>
                <c:pt idx="5307">
                  <c:v>41554</c:v>
                </c:pt>
                <c:pt idx="5308">
                  <c:v>41554</c:v>
                </c:pt>
                <c:pt idx="5309">
                  <c:v>41554</c:v>
                </c:pt>
                <c:pt idx="5310">
                  <c:v>41554</c:v>
                </c:pt>
                <c:pt idx="5311">
                  <c:v>41554</c:v>
                </c:pt>
                <c:pt idx="5312">
                  <c:v>41554</c:v>
                </c:pt>
                <c:pt idx="5313">
                  <c:v>41554</c:v>
                </c:pt>
                <c:pt idx="5314">
                  <c:v>41555</c:v>
                </c:pt>
                <c:pt idx="5315">
                  <c:v>41555</c:v>
                </c:pt>
                <c:pt idx="5316">
                  <c:v>41555</c:v>
                </c:pt>
                <c:pt idx="5317">
                  <c:v>41555</c:v>
                </c:pt>
                <c:pt idx="5318">
                  <c:v>41555</c:v>
                </c:pt>
                <c:pt idx="5319">
                  <c:v>41555</c:v>
                </c:pt>
                <c:pt idx="5320">
                  <c:v>41555</c:v>
                </c:pt>
                <c:pt idx="5321">
                  <c:v>41555</c:v>
                </c:pt>
                <c:pt idx="5322">
                  <c:v>41555</c:v>
                </c:pt>
                <c:pt idx="5323">
                  <c:v>41555</c:v>
                </c:pt>
                <c:pt idx="5324">
                  <c:v>41555</c:v>
                </c:pt>
                <c:pt idx="5325">
                  <c:v>41555</c:v>
                </c:pt>
                <c:pt idx="5326">
                  <c:v>41555</c:v>
                </c:pt>
                <c:pt idx="5327">
                  <c:v>41555</c:v>
                </c:pt>
                <c:pt idx="5328">
                  <c:v>41555</c:v>
                </c:pt>
                <c:pt idx="5329">
                  <c:v>41555</c:v>
                </c:pt>
                <c:pt idx="5330">
                  <c:v>41555</c:v>
                </c:pt>
                <c:pt idx="5331">
                  <c:v>41555</c:v>
                </c:pt>
                <c:pt idx="5332">
                  <c:v>41555</c:v>
                </c:pt>
                <c:pt idx="5333">
                  <c:v>41555</c:v>
                </c:pt>
                <c:pt idx="5334">
                  <c:v>41556</c:v>
                </c:pt>
                <c:pt idx="5335">
                  <c:v>41556</c:v>
                </c:pt>
                <c:pt idx="5336">
                  <c:v>41556</c:v>
                </c:pt>
                <c:pt idx="5337">
                  <c:v>41556</c:v>
                </c:pt>
                <c:pt idx="5338">
                  <c:v>41556</c:v>
                </c:pt>
                <c:pt idx="5339">
                  <c:v>41556</c:v>
                </c:pt>
                <c:pt idx="5340">
                  <c:v>41556</c:v>
                </c:pt>
                <c:pt idx="5341">
                  <c:v>41556</c:v>
                </c:pt>
                <c:pt idx="5342">
                  <c:v>41556</c:v>
                </c:pt>
                <c:pt idx="5343">
                  <c:v>41556</c:v>
                </c:pt>
                <c:pt idx="5344">
                  <c:v>41556</c:v>
                </c:pt>
                <c:pt idx="5345">
                  <c:v>41556</c:v>
                </c:pt>
                <c:pt idx="5346">
                  <c:v>41556</c:v>
                </c:pt>
                <c:pt idx="5347">
                  <c:v>41556</c:v>
                </c:pt>
                <c:pt idx="5348">
                  <c:v>41556</c:v>
                </c:pt>
                <c:pt idx="5349">
                  <c:v>41556</c:v>
                </c:pt>
                <c:pt idx="5350">
                  <c:v>41556</c:v>
                </c:pt>
                <c:pt idx="5351">
                  <c:v>41556</c:v>
                </c:pt>
                <c:pt idx="5352">
                  <c:v>41556</c:v>
                </c:pt>
                <c:pt idx="5353">
                  <c:v>41556</c:v>
                </c:pt>
                <c:pt idx="5354">
                  <c:v>41557</c:v>
                </c:pt>
                <c:pt idx="5355">
                  <c:v>41557</c:v>
                </c:pt>
                <c:pt idx="5356">
                  <c:v>41557</c:v>
                </c:pt>
                <c:pt idx="5357">
                  <c:v>41557</c:v>
                </c:pt>
                <c:pt idx="5358">
                  <c:v>41557</c:v>
                </c:pt>
                <c:pt idx="5359">
                  <c:v>41557</c:v>
                </c:pt>
                <c:pt idx="5360">
                  <c:v>41557</c:v>
                </c:pt>
                <c:pt idx="5361">
                  <c:v>41557</c:v>
                </c:pt>
                <c:pt idx="5362">
                  <c:v>41557</c:v>
                </c:pt>
                <c:pt idx="5363">
                  <c:v>41557</c:v>
                </c:pt>
                <c:pt idx="5364">
                  <c:v>41557</c:v>
                </c:pt>
                <c:pt idx="5365">
                  <c:v>41557</c:v>
                </c:pt>
                <c:pt idx="5366">
                  <c:v>41557</c:v>
                </c:pt>
                <c:pt idx="5367">
                  <c:v>41557</c:v>
                </c:pt>
                <c:pt idx="5368">
                  <c:v>41557</c:v>
                </c:pt>
                <c:pt idx="5369">
                  <c:v>41557</c:v>
                </c:pt>
                <c:pt idx="5370">
                  <c:v>41557</c:v>
                </c:pt>
                <c:pt idx="5371">
                  <c:v>41557</c:v>
                </c:pt>
                <c:pt idx="5372">
                  <c:v>41557</c:v>
                </c:pt>
                <c:pt idx="5373">
                  <c:v>41557</c:v>
                </c:pt>
                <c:pt idx="5374">
                  <c:v>41558</c:v>
                </c:pt>
                <c:pt idx="5375">
                  <c:v>41558</c:v>
                </c:pt>
                <c:pt idx="5376">
                  <c:v>41558</c:v>
                </c:pt>
                <c:pt idx="5377">
                  <c:v>41558</c:v>
                </c:pt>
                <c:pt idx="5378">
                  <c:v>41558</c:v>
                </c:pt>
                <c:pt idx="5379">
                  <c:v>41558</c:v>
                </c:pt>
                <c:pt idx="5380">
                  <c:v>41558</c:v>
                </c:pt>
                <c:pt idx="5381">
                  <c:v>41558</c:v>
                </c:pt>
                <c:pt idx="5382">
                  <c:v>41558</c:v>
                </c:pt>
                <c:pt idx="5383">
                  <c:v>41558</c:v>
                </c:pt>
                <c:pt idx="5384">
                  <c:v>41558</c:v>
                </c:pt>
                <c:pt idx="5385">
                  <c:v>41558</c:v>
                </c:pt>
                <c:pt idx="5386">
                  <c:v>41558</c:v>
                </c:pt>
                <c:pt idx="5387">
                  <c:v>41558</c:v>
                </c:pt>
                <c:pt idx="5388">
                  <c:v>41558</c:v>
                </c:pt>
                <c:pt idx="5389">
                  <c:v>41558</c:v>
                </c:pt>
                <c:pt idx="5390">
                  <c:v>41558</c:v>
                </c:pt>
                <c:pt idx="5391">
                  <c:v>41558</c:v>
                </c:pt>
                <c:pt idx="5392">
                  <c:v>41558</c:v>
                </c:pt>
                <c:pt idx="5393">
                  <c:v>41558</c:v>
                </c:pt>
                <c:pt idx="5394">
                  <c:v>41559</c:v>
                </c:pt>
                <c:pt idx="5395">
                  <c:v>41559</c:v>
                </c:pt>
                <c:pt idx="5396">
                  <c:v>41559</c:v>
                </c:pt>
                <c:pt idx="5397">
                  <c:v>41559</c:v>
                </c:pt>
                <c:pt idx="5398">
                  <c:v>41559</c:v>
                </c:pt>
                <c:pt idx="5399">
                  <c:v>41559</c:v>
                </c:pt>
                <c:pt idx="5400">
                  <c:v>41559</c:v>
                </c:pt>
                <c:pt idx="5401">
                  <c:v>41559</c:v>
                </c:pt>
                <c:pt idx="5402">
                  <c:v>41559</c:v>
                </c:pt>
                <c:pt idx="5403">
                  <c:v>41559</c:v>
                </c:pt>
                <c:pt idx="5404">
                  <c:v>41559</c:v>
                </c:pt>
                <c:pt idx="5405">
                  <c:v>41559</c:v>
                </c:pt>
                <c:pt idx="5406">
                  <c:v>41559</c:v>
                </c:pt>
                <c:pt idx="5407">
                  <c:v>41559</c:v>
                </c:pt>
                <c:pt idx="5408">
                  <c:v>41559</c:v>
                </c:pt>
                <c:pt idx="5409">
                  <c:v>41559</c:v>
                </c:pt>
                <c:pt idx="5410">
                  <c:v>41559</c:v>
                </c:pt>
                <c:pt idx="5411">
                  <c:v>41559</c:v>
                </c:pt>
                <c:pt idx="5412">
                  <c:v>41559</c:v>
                </c:pt>
                <c:pt idx="5413">
                  <c:v>41560</c:v>
                </c:pt>
                <c:pt idx="5414">
                  <c:v>41560</c:v>
                </c:pt>
                <c:pt idx="5415">
                  <c:v>41560</c:v>
                </c:pt>
                <c:pt idx="5416">
                  <c:v>41560</c:v>
                </c:pt>
                <c:pt idx="5417">
                  <c:v>41560</c:v>
                </c:pt>
                <c:pt idx="5418">
                  <c:v>41560</c:v>
                </c:pt>
                <c:pt idx="5419">
                  <c:v>41560</c:v>
                </c:pt>
                <c:pt idx="5420">
                  <c:v>41560</c:v>
                </c:pt>
                <c:pt idx="5421">
                  <c:v>41560</c:v>
                </c:pt>
                <c:pt idx="5422">
                  <c:v>41560</c:v>
                </c:pt>
                <c:pt idx="5423">
                  <c:v>41560</c:v>
                </c:pt>
                <c:pt idx="5424">
                  <c:v>41560</c:v>
                </c:pt>
                <c:pt idx="5425">
                  <c:v>41560</c:v>
                </c:pt>
                <c:pt idx="5426">
                  <c:v>41560</c:v>
                </c:pt>
                <c:pt idx="5427">
                  <c:v>41560</c:v>
                </c:pt>
                <c:pt idx="5428">
                  <c:v>41560</c:v>
                </c:pt>
                <c:pt idx="5429">
                  <c:v>41560</c:v>
                </c:pt>
                <c:pt idx="5430">
                  <c:v>41560</c:v>
                </c:pt>
                <c:pt idx="5431">
                  <c:v>41560</c:v>
                </c:pt>
                <c:pt idx="5432">
                  <c:v>41560</c:v>
                </c:pt>
                <c:pt idx="5433">
                  <c:v>41561</c:v>
                </c:pt>
                <c:pt idx="5434">
                  <c:v>41561</c:v>
                </c:pt>
                <c:pt idx="5435">
                  <c:v>41561</c:v>
                </c:pt>
                <c:pt idx="5436">
                  <c:v>41561</c:v>
                </c:pt>
                <c:pt idx="5437">
                  <c:v>41561</c:v>
                </c:pt>
                <c:pt idx="5438">
                  <c:v>41561</c:v>
                </c:pt>
                <c:pt idx="5439">
                  <c:v>41561</c:v>
                </c:pt>
                <c:pt idx="5440">
                  <c:v>41561</c:v>
                </c:pt>
                <c:pt idx="5441">
                  <c:v>41561</c:v>
                </c:pt>
                <c:pt idx="5442">
                  <c:v>41561</c:v>
                </c:pt>
                <c:pt idx="5443">
                  <c:v>41561</c:v>
                </c:pt>
                <c:pt idx="5444">
                  <c:v>41561</c:v>
                </c:pt>
                <c:pt idx="5445">
                  <c:v>41561</c:v>
                </c:pt>
                <c:pt idx="5446">
                  <c:v>41561</c:v>
                </c:pt>
                <c:pt idx="5447">
                  <c:v>41561</c:v>
                </c:pt>
                <c:pt idx="5448">
                  <c:v>41561</c:v>
                </c:pt>
                <c:pt idx="5449">
                  <c:v>41561</c:v>
                </c:pt>
                <c:pt idx="5450">
                  <c:v>41561</c:v>
                </c:pt>
                <c:pt idx="5451">
                  <c:v>41561</c:v>
                </c:pt>
                <c:pt idx="5452">
                  <c:v>41561</c:v>
                </c:pt>
                <c:pt idx="5453">
                  <c:v>41562</c:v>
                </c:pt>
                <c:pt idx="5454">
                  <c:v>41562</c:v>
                </c:pt>
                <c:pt idx="5455">
                  <c:v>41562</c:v>
                </c:pt>
                <c:pt idx="5456">
                  <c:v>41562</c:v>
                </c:pt>
                <c:pt idx="5457">
                  <c:v>41562</c:v>
                </c:pt>
                <c:pt idx="5458">
                  <c:v>41562</c:v>
                </c:pt>
                <c:pt idx="5459">
                  <c:v>41562</c:v>
                </c:pt>
                <c:pt idx="5460">
                  <c:v>41562</c:v>
                </c:pt>
                <c:pt idx="5461">
                  <c:v>41562</c:v>
                </c:pt>
                <c:pt idx="5462">
                  <c:v>41562</c:v>
                </c:pt>
                <c:pt idx="5463">
                  <c:v>41562</c:v>
                </c:pt>
                <c:pt idx="5464">
                  <c:v>41562</c:v>
                </c:pt>
                <c:pt idx="5465">
                  <c:v>41562</c:v>
                </c:pt>
                <c:pt idx="5466">
                  <c:v>41562</c:v>
                </c:pt>
                <c:pt idx="5467">
                  <c:v>41562</c:v>
                </c:pt>
                <c:pt idx="5468">
                  <c:v>41562</c:v>
                </c:pt>
                <c:pt idx="5469">
                  <c:v>41562</c:v>
                </c:pt>
                <c:pt idx="5470">
                  <c:v>41562</c:v>
                </c:pt>
                <c:pt idx="5471">
                  <c:v>41562</c:v>
                </c:pt>
                <c:pt idx="5472">
                  <c:v>41562</c:v>
                </c:pt>
                <c:pt idx="5473">
                  <c:v>41563</c:v>
                </c:pt>
                <c:pt idx="5474">
                  <c:v>41563</c:v>
                </c:pt>
                <c:pt idx="5475">
                  <c:v>41563</c:v>
                </c:pt>
                <c:pt idx="5476">
                  <c:v>41563</c:v>
                </c:pt>
                <c:pt idx="5477">
                  <c:v>41563</c:v>
                </c:pt>
                <c:pt idx="5478">
                  <c:v>41563</c:v>
                </c:pt>
                <c:pt idx="5479">
                  <c:v>41563</c:v>
                </c:pt>
                <c:pt idx="5480">
                  <c:v>41563</c:v>
                </c:pt>
                <c:pt idx="5481">
                  <c:v>41563</c:v>
                </c:pt>
                <c:pt idx="5482">
                  <c:v>41563</c:v>
                </c:pt>
                <c:pt idx="5483">
                  <c:v>41563</c:v>
                </c:pt>
                <c:pt idx="5484">
                  <c:v>41563</c:v>
                </c:pt>
                <c:pt idx="5485">
                  <c:v>41563</c:v>
                </c:pt>
                <c:pt idx="5486">
                  <c:v>41563</c:v>
                </c:pt>
                <c:pt idx="5487">
                  <c:v>41563</c:v>
                </c:pt>
                <c:pt idx="5488">
                  <c:v>41563</c:v>
                </c:pt>
                <c:pt idx="5489">
                  <c:v>41563</c:v>
                </c:pt>
                <c:pt idx="5490">
                  <c:v>41563</c:v>
                </c:pt>
                <c:pt idx="5491">
                  <c:v>41563</c:v>
                </c:pt>
                <c:pt idx="5492">
                  <c:v>41563</c:v>
                </c:pt>
                <c:pt idx="5493">
                  <c:v>41564</c:v>
                </c:pt>
                <c:pt idx="5494">
                  <c:v>41564</c:v>
                </c:pt>
                <c:pt idx="5495">
                  <c:v>41564</c:v>
                </c:pt>
                <c:pt idx="5496">
                  <c:v>41564</c:v>
                </c:pt>
                <c:pt idx="5497">
                  <c:v>41564</c:v>
                </c:pt>
                <c:pt idx="5498">
                  <c:v>41564</c:v>
                </c:pt>
                <c:pt idx="5499">
                  <c:v>41564</c:v>
                </c:pt>
                <c:pt idx="5500">
                  <c:v>41564</c:v>
                </c:pt>
                <c:pt idx="5501">
                  <c:v>41564</c:v>
                </c:pt>
                <c:pt idx="5502">
                  <c:v>41564</c:v>
                </c:pt>
                <c:pt idx="5503">
                  <c:v>41564</c:v>
                </c:pt>
                <c:pt idx="5504">
                  <c:v>41564</c:v>
                </c:pt>
                <c:pt idx="5505">
                  <c:v>41564</c:v>
                </c:pt>
                <c:pt idx="5506">
                  <c:v>41564</c:v>
                </c:pt>
                <c:pt idx="5507">
                  <c:v>41564</c:v>
                </c:pt>
                <c:pt idx="5508">
                  <c:v>41564</c:v>
                </c:pt>
                <c:pt idx="5509">
                  <c:v>41564</c:v>
                </c:pt>
                <c:pt idx="5510">
                  <c:v>41564</c:v>
                </c:pt>
                <c:pt idx="5511">
                  <c:v>41564</c:v>
                </c:pt>
                <c:pt idx="5512">
                  <c:v>41565</c:v>
                </c:pt>
                <c:pt idx="5513">
                  <c:v>41565</c:v>
                </c:pt>
                <c:pt idx="5514">
                  <c:v>41565</c:v>
                </c:pt>
                <c:pt idx="5515">
                  <c:v>41565</c:v>
                </c:pt>
                <c:pt idx="5516">
                  <c:v>41565</c:v>
                </c:pt>
                <c:pt idx="5517">
                  <c:v>41565</c:v>
                </c:pt>
                <c:pt idx="5518">
                  <c:v>41565</c:v>
                </c:pt>
                <c:pt idx="5519">
                  <c:v>41565</c:v>
                </c:pt>
                <c:pt idx="5520">
                  <c:v>41565</c:v>
                </c:pt>
                <c:pt idx="5521">
                  <c:v>41565</c:v>
                </c:pt>
                <c:pt idx="5522">
                  <c:v>41565</c:v>
                </c:pt>
                <c:pt idx="5523">
                  <c:v>41565</c:v>
                </c:pt>
                <c:pt idx="5524">
                  <c:v>41565</c:v>
                </c:pt>
                <c:pt idx="5525">
                  <c:v>41565</c:v>
                </c:pt>
                <c:pt idx="5526">
                  <c:v>41565</c:v>
                </c:pt>
                <c:pt idx="5527">
                  <c:v>41565</c:v>
                </c:pt>
                <c:pt idx="5528">
                  <c:v>41565</c:v>
                </c:pt>
                <c:pt idx="5529">
                  <c:v>41565</c:v>
                </c:pt>
                <c:pt idx="5530">
                  <c:v>41566</c:v>
                </c:pt>
                <c:pt idx="5531">
                  <c:v>41566</c:v>
                </c:pt>
                <c:pt idx="5532">
                  <c:v>41566</c:v>
                </c:pt>
                <c:pt idx="5533">
                  <c:v>41566</c:v>
                </c:pt>
                <c:pt idx="5534">
                  <c:v>41566</c:v>
                </c:pt>
                <c:pt idx="5535">
                  <c:v>41566</c:v>
                </c:pt>
                <c:pt idx="5536">
                  <c:v>41566</c:v>
                </c:pt>
                <c:pt idx="5537">
                  <c:v>41566</c:v>
                </c:pt>
                <c:pt idx="5538">
                  <c:v>41566</c:v>
                </c:pt>
                <c:pt idx="5539">
                  <c:v>41566</c:v>
                </c:pt>
                <c:pt idx="5540">
                  <c:v>41566</c:v>
                </c:pt>
                <c:pt idx="5541">
                  <c:v>41566</c:v>
                </c:pt>
                <c:pt idx="5542">
                  <c:v>41566</c:v>
                </c:pt>
                <c:pt idx="5543">
                  <c:v>41566</c:v>
                </c:pt>
                <c:pt idx="5544">
                  <c:v>41566</c:v>
                </c:pt>
                <c:pt idx="5545">
                  <c:v>41566</c:v>
                </c:pt>
                <c:pt idx="5546">
                  <c:v>41566</c:v>
                </c:pt>
                <c:pt idx="5547">
                  <c:v>41566</c:v>
                </c:pt>
                <c:pt idx="5548">
                  <c:v>41566</c:v>
                </c:pt>
                <c:pt idx="5549">
                  <c:v>41566</c:v>
                </c:pt>
                <c:pt idx="5550">
                  <c:v>41567</c:v>
                </c:pt>
                <c:pt idx="5551">
                  <c:v>41567</c:v>
                </c:pt>
                <c:pt idx="5552">
                  <c:v>41567</c:v>
                </c:pt>
                <c:pt idx="5553">
                  <c:v>41567</c:v>
                </c:pt>
                <c:pt idx="5554">
                  <c:v>41567</c:v>
                </c:pt>
                <c:pt idx="5555">
                  <c:v>41567</c:v>
                </c:pt>
                <c:pt idx="5556">
                  <c:v>41567</c:v>
                </c:pt>
                <c:pt idx="5557">
                  <c:v>41567</c:v>
                </c:pt>
                <c:pt idx="5558">
                  <c:v>41567</c:v>
                </c:pt>
                <c:pt idx="5559">
                  <c:v>41567</c:v>
                </c:pt>
                <c:pt idx="5560">
                  <c:v>41567</c:v>
                </c:pt>
                <c:pt idx="5561">
                  <c:v>41567</c:v>
                </c:pt>
                <c:pt idx="5562">
                  <c:v>41567</c:v>
                </c:pt>
                <c:pt idx="5563">
                  <c:v>41567</c:v>
                </c:pt>
                <c:pt idx="5564">
                  <c:v>41567</c:v>
                </c:pt>
                <c:pt idx="5565">
                  <c:v>41567</c:v>
                </c:pt>
                <c:pt idx="5566">
                  <c:v>41567</c:v>
                </c:pt>
                <c:pt idx="5567">
                  <c:v>41567</c:v>
                </c:pt>
                <c:pt idx="5568">
                  <c:v>41567</c:v>
                </c:pt>
                <c:pt idx="5569">
                  <c:v>41567</c:v>
                </c:pt>
                <c:pt idx="5570">
                  <c:v>41568</c:v>
                </c:pt>
                <c:pt idx="5571">
                  <c:v>41568</c:v>
                </c:pt>
                <c:pt idx="5572">
                  <c:v>41568</c:v>
                </c:pt>
                <c:pt idx="5573">
                  <c:v>41568</c:v>
                </c:pt>
                <c:pt idx="5574">
                  <c:v>41568</c:v>
                </c:pt>
                <c:pt idx="5575">
                  <c:v>41568</c:v>
                </c:pt>
                <c:pt idx="5576">
                  <c:v>41568</c:v>
                </c:pt>
                <c:pt idx="5577">
                  <c:v>41568</c:v>
                </c:pt>
                <c:pt idx="5578">
                  <c:v>41568</c:v>
                </c:pt>
                <c:pt idx="5579">
                  <c:v>41568</c:v>
                </c:pt>
                <c:pt idx="5580">
                  <c:v>41568</c:v>
                </c:pt>
                <c:pt idx="5581">
                  <c:v>41568</c:v>
                </c:pt>
                <c:pt idx="5582">
                  <c:v>41568</c:v>
                </c:pt>
                <c:pt idx="5583">
                  <c:v>41568</c:v>
                </c:pt>
                <c:pt idx="5584">
                  <c:v>41568</c:v>
                </c:pt>
                <c:pt idx="5585">
                  <c:v>41568</c:v>
                </c:pt>
                <c:pt idx="5586">
                  <c:v>41568</c:v>
                </c:pt>
                <c:pt idx="5587">
                  <c:v>41568</c:v>
                </c:pt>
                <c:pt idx="5588">
                  <c:v>41568</c:v>
                </c:pt>
                <c:pt idx="5589">
                  <c:v>41569</c:v>
                </c:pt>
                <c:pt idx="5590">
                  <c:v>41569</c:v>
                </c:pt>
                <c:pt idx="5591">
                  <c:v>41569</c:v>
                </c:pt>
                <c:pt idx="5592">
                  <c:v>41569</c:v>
                </c:pt>
                <c:pt idx="5593">
                  <c:v>41569</c:v>
                </c:pt>
                <c:pt idx="5594">
                  <c:v>41569</c:v>
                </c:pt>
                <c:pt idx="5595">
                  <c:v>41569</c:v>
                </c:pt>
                <c:pt idx="5596">
                  <c:v>41569</c:v>
                </c:pt>
                <c:pt idx="5597">
                  <c:v>41569</c:v>
                </c:pt>
                <c:pt idx="5598">
                  <c:v>41569</c:v>
                </c:pt>
                <c:pt idx="5599">
                  <c:v>41569</c:v>
                </c:pt>
                <c:pt idx="5600">
                  <c:v>41569</c:v>
                </c:pt>
                <c:pt idx="5601">
                  <c:v>41569</c:v>
                </c:pt>
                <c:pt idx="5602">
                  <c:v>41569</c:v>
                </c:pt>
                <c:pt idx="5603">
                  <c:v>41569</c:v>
                </c:pt>
                <c:pt idx="5604">
                  <c:v>41569</c:v>
                </c:pt>
                <c:pt idx="5605">
                  <c:v>41569</c:v>
                </c:pt>
                <c:pt idx="5606">
                  <c:v>41569</c:v>
                </c:pt>
                <c:pt idx="5607">
                  <c:v>41569</c:v>
                </c:pt>
                <c:pt idx="5608">
                  <c:v>41569</c:v>
                </c:pt>
                <c:pt idx="5609">
                  <c:v>41570</c:v>
                </c:pt>
                <c:pt idx="5610">
                  <c:v>41570</c:v>
                </c:pt>
                <c:pt idx="5611">
                  <c:v>41570</c:v>
                </c:pt>
                <c:pt idx="5612">
                  <c:v>41570</c:v>
                </c:pt>
                <c:pt idx="5613">
                  <c:v>41570</c:v>
                </c:pt>
                <c:pt idx="5614">
                  <c:v>41570</c:v>
                </c:pt>
                <c:pt idx="5615">
                  <c:v>41570</c:v>
                </c:pt>
                <c:pt idx="5616">
                  <c:v>41570</c:v>
                </c:pt>
                <c:pt idx="5617">
                  <c:v>41570</c:v>
                </c:pt>
                <c:pt idx="5618">
                  <c:v>41570</c:v>
                </c:pt>
                <c:pt idx="5619">
                  <c:v>41570</c:v>
                </c:pt>
                <c:pt idx="5620">
                  <c:v>41570</c:v>
                </c:pt>
                <c:pt idx="5621">
                  <c:v>41571</c:v>
                </c:pt>
                <c:pt idx="5622">
                  <c:v>41571</c:v>
                </c:pt>
                <c:pt idx="5623">
                  <c:v>41571</c:v>
                </c:pt>
                <c:pt idx="5624">
                  <c:v>41571</c:v>
                </c:pt>
                <c:pt idx="5625">
                  <c:v>41572</c:v>
                </c:pt>
                <c:pt idx="5626">
                  <c:v>41572</c:v>
                </c:pt>
                <c:pt idx="5627">
                  <c:v>41572</c:v>
                </c:pt>
                <c:pt idx="5628">
                  <c:v>41572</c:v>
                </c:pt>
                <c:pt idx="5629">
                  <c:v>41572</c:v>
                </c:pt>
                <c:pt idx="5630">
                  <c:v>41572</c:v>
                </c:pt>
                <c:pt idx="5631">
                  <c:v>41572</c:v>
                </c:pt>
                <c:pt idx="5632">
                  <c:v>41572</c:v>
                </c:pt>
                <c:pt idx="5633">
                  <c:v>41572</c:v>
                </c:pt>
                <c:pt idx="5634">
                  <c:v>41572</c:v>
                </c:pt>
                <c:pt idx="5635">
                  <c:v>41572</c:v>
                </c:pt>
                <c:pt idx="5636">
                  <c:v>41572</c:v>
                </c:pt>
                <c:pt idx="5637">
                  <c:v>41572</c:v>
                </c:pt>
                <c:pt idx="5638">
                  <c:v>41572</c:v>
                </c:pt>
                <c:pt idx="5639">
                  <c:v>41572</c:v>
                </c:pt>
                <c:pt idx="5640">
                  <c:v>41572</c:v>
                </c:pt>
                <c:pt idx="5641">
                  <c:v>41572</c:v>
                </c:pt>
                <c:pt idx="5642">
                  <c:v>41572</c:v>
                </c:pt>
                <c:pt idx="5643">
                  <c:v>41572</c:v>
                </c:pt>
                <c:pt idx="5644">
                  <c:v>41572</c:v>
                </c:pt>
                <c:pt idx="5645">
                  <c:v>41573</c:v>
                </c:pt>
                <c:pt idx="5646">
                  <c:v>41573</c:v>
                </c:pt>
                <c:pt idx="5647">
                  <c:v>41573</c:v>
                </c:pt>
                <c:pt idx="5648">
                  <c:v>41573</c:v>
                </c:pt>
                <c:pt idx="5649">
                  <c:v>41573</c:v>
                </c:pt>
                <c:pt idx="5650">
                  <c:v>41573</c:v>
                </c:pt>
                <c:pt idx="5651">
                  <c:v>41573</c:v>
                </c:pt>
                <c:pt idx="5652">
                  <c:v>41573</c:v>
                </c:pt>
                <c:pt idx="5653">
                  <c:v>41573</c:v>
                </c:pt>
                <c:pt idx="5654">
                  <c:v>41573</c:v>
                </c:pt>
                <c:pt idx="5655">
                  <c:v>41573</c:v>
                </c:pt>
                <c:pt idx="5656">
                  <c:v>41573</c:v>
                </c:pt>
                <c:pt idx="5657">
                  <c:v>41573</c:v>
                </c:pt>
                <c:pt idx="5658">
                  <c:v>41573</c:v>
                </c:pt>
                <c:pt idx="5659">
                  <c:v>41573</c:v>
                </c:pt>
                <c:pt idx="5660">
                  <c:v>41573</c:v>
                </c:pt>
                <c:pt idx="5661">
                  <c:v>41573</c:v>
                </c:pt>
                <c:pt idx="5662">
                  <c:v>41573</c:v>
                </c:pt>
                <c:pt idx="5663">
                  <c:v>41573</c:v>
                </c:pt>
                <c:pt idx="5664">
                  <c:v>41573</c:v>
                </c:pt>
                <c:pt idx="5665">
                  <c:v>41574</c:v>
                </c:pt>
                <c:pt idx="5666">
                  <c:v>41574</c:v>
                </c:pt>
                <c:pt idx="5667">
                  <c:v>41574</c:v>
                </c:pt>
                <c:pt idx="5668">
                  <c:v>41574</c:v>
                </c:pt>
                <c:pt idx="5669">
                  <c:v>41574</c:v>
                </c:pt>
                <c:pt idx="5670">
                  <c:v>41574</c:v>
                </c:pt>
                <c:pt idx="5671">
                  <c:v>41574</c:v>
                </c:pt>
                <c:pt idx="5672">
                  <c:v>41574</c:v>
                </c:pt>
                <c:pt idx="5673">
                  <c:v>41574</c:v>
                </c:pt>
                <c:pt idx="5674">
                  <c:v>41574</c:v>
                </c:pt>
                <c:pt idx="5675">
                  <c:v>41574</c:v>
                </c:pt>
                <c:pt idx="5676">
                  <c:v>41574</c:v>
                </c:pt>
                <c:pt idx="5677">
                  <c:v>41574</c:v>
                </c:pt>
                <c:pt idx="5678">
                  <c:v>41574</c:v>
                </c:pt>
                <c:pt idx="5679">
                  <c:v>41574</c:v>
                </c:pt>
                <c:pt idx="5680">
                  <c:v>41574</c:v>
                </c:pt>
                <c:pt idx="5681">
                  <c:v>41574</c:v>
                </c:pt>
                <c:pt idx="5682">
                  <c:v>41574</c:v>
                </c:pt>
                <c:pt idx="5683">
                  <c:v>41574</c:v>
                </c:pt>
                <c:pt idx="5684">
                  <c:v>41574</c:v>
                </c:pt>
                <c:pt idx="5685">
                  <c:v>41575</c:v>
                </c:pt>
                <c:pt idx="5686">
                  <c:v>41575</c:v>
                </c:pt>
                <c:pt idx="5687">
                  <c:v>41575</c:v>
                </c:pt>
                <c:pt idx="5688">
                  <c:v>41575</c:v>
                </c:pt>
                <c:pt idx="5689">
                  <c:v>41575</c:v>
                </c:pt>
                <c:pt idx="5690">
                  <c:v>41575</c:v>
                </c:pt>
                <c:pt idx="5691">
                  <c:v>41575</c:v>
                </c:pt>
                <c:pt idx="5692">
                  <c:v>41575</c:v>
                </c:pt>
                <c:pt idx="5693">
                  <c:v>41575</c:v>
                </c:pt>
                <c:pt idx="5694">
                  <c:v>41575</c:v>
                </c:pt>
                <c:pt idx="5695">
                  <c:v>41575</c:v>
                </c:pt>
                <c:pt idx="5696">
                  <c:v>41575</c:v>
                </c:pt>
                <c:pt idx="5697">
                  <c:v>41575</c:v>
                </c:pt>
                <c:pt idx="5698">
                  <c:v>41575</c:v>
                </c:pt>
                <c:pt idx="5699">
                  <c:v>41575</c:v>
                </c:pt>
                <c:pt idx="5700">
                  <c:v>41575</c:v>
                </c:pt>
                <c:pt idx="5701">
                  <c:v>41575</c:v>
                </c:pt>
                <c:pt idx="5702">
                  <c:v>41575</c:v>
                </c:pt>
                <c:pt idx="5703">
                  <c:v>41575</c:v>
                </c:pt>
                <c:pt idx="5704">
                  <c:v>41576</c:v>
                </c:pt>
                <c:pt idx="5705">
                  <c:v>41576</c:v>
                </c:pt>
                <c:pt idx="5706">
                  <c:v>41576</c:v>
                </c:pt>
                <c:pt idx="5707">
                  <c:v>41576</c:v>
                </c:pt>
                <c:pt idx="5708">
                  <c:v>41576</c:v>
                </c:pt>
                <c:pt idx="5709">
                  <c:v>41576</c:v>
                </c:pt>
                <c:pt idx="5710">
                  <c:v>41576</c:v>
                </c:pt>
                <c:pt idx="5711">
                  <c:v>41576</c:v>
                </c:pt>
                <c:pt idx="5712">
                  <c:v>41576</c:v>
                </c:pt>
                <c:pt idx="5713">
                  <c:v>41576</c:v>
                </c:pt>
                <c:pt idx="5714">
                  <c:v>41576</c:v>
                </c:pt>
                <c:pt idx="5715">
                  <c:v>41576</c:v>
                </c:pt>
                <c:pt idx="5716">
                  <c:v>41576</c:v>
                </c:pt>
                <c:pt idx="5717">
                  <c:v>41576</c:v>
                </c:pt>
                <c:pt idx="5718">
                  <c:v>41576</c:v>
                </c:pt>
                <c:pt idx="5719">
                  <c:v>41576</c:v>
                </c:pt>
                <c:pt idx="5720">
                  <c:v>41576</c:v>
                </c:pt>
                <c:pt idx="5721">
                  <c:v>41576</c:v>
                </c:pt>
                <c:pt idx="5722">
                  <c:v>41576</c:v>
                </c:pt>
                <c:pt idx="5723">
                  <c:v>41576</c:v>
                </c:pt>
                <c:pt idx="5724">
                  <c:v>41577</c:v>
                </c:pt>
                <c:pt idx="5725">
                  <c:v>41577</c:v>
                </c:pt>
                <c:pt idx="5726">
                  <c:v>41577</c:v>
                </c:pt>
                <c:pt idx="5727">
                  <c:v>41577</c:v>
                </c:pt>
                <c:pt idx="5728">
                  <c:v>41577</c:v>
                </c:pt>
                <c:pt idx="5729">
                  <c:v>41577</c:v>
                </c:pt>
                <c:pt idx="5730">
                  <c:v>41577</c:v>
                </c:pt>
                <c:pt idx="5731">
                  <c:v>41577</c:v>
                </c:pt>
                <c:pt idx="5732">
                  <c:v>41577</c:v>
                </c:pt>
                <c:pt idx="5733">
                  <c:v>41577</c:v>
                </c:pt>
                <c:pt idx="5734">
                  <c:v>41577</c:v>
                </c:pt>
                <c:pt idx="5735">
                  <c:v>41577</c:v>
                </c:pt>
                <c:pt idx="5736">
                  <c:v>41577</c:v>
                </c:pt>
                <c:pt idx="5737">
                  <c:v>41577</c:v>
                </c:pt>
                <c:pt idx="5738">
                  <c:v>41577</c:v>
                </c:pt>
                <c:pt idx="5739">
                  <c:v>41577</c:v>
                </c:pt>
                <c:pt idx="5740">
                  <c:v>41577</c:v>
                </c:pt>
                <c:pt idx="5741">
                  <c:v>41577</c:v>
                </c:pt>
                <c:pt idx="5742">
                  <c:v>41577</c:v>
                </c:pt>
                <c:pt idx="5743">
                  <c:v>41577</c:v>
                </c:pt>
                <c:pt idx="5744">
                  <c:v>41578</c:v>
                </c:pt>
                <c:pt idx="5745">
                  <c:v>41578</c:v>
                </c:pt>
                <c:pt idx="5746">
                  <c:v>41578</c:v>
                </c:pt>
                <c:pt idx="5747">
                  <c:v>41578</c:v>
                </c:pt>
                <c:pt idx="5748">
                  <c:v>41578</c:v>
                </c:pt>
                <c:pt idx="5749">
                  <c:v>41578</c:v>
                </c:pt>
                <c:pt idx="5750">
                  <c:v>41578</c:v>
                </c:pt>
                <c:pt idx="5751">
                  <c:v>41578</c:v>
                </c:pt>
                <c:pt idx="5752">
                  <c:v>41578</c:v>
                </c:pt>
                <c:pt idx="5753">
                  <c:v>41578</c:v>
                </c:pt>
                <c:pt idx="5754">
                  <c:v>41578</c:v>
                </c:pt>
                <c:pt idx="5755">
                  <c:v>41578</c:v>
                </c:pt>
                <c:pt idx="5756">
                  <c:v>41578</c:v>
                </c:pt>
                <c:pt idx="5757">
                  <c:v>41578</c:v>
                </c:pt>
                <c:pt idx="5758">
                  <c:v>41578</c:v>
                </c:pt>
                <c:pt idx="5759">
                  <c:v>41578</c:v>
                </c:pt>
                <c:pt idx="5760">
                  <c:v>41578</c:v>
                </c:pt>
                <c:pt idx="5761">
                  <c:v>41578</c:v>
                </c:pt>
                <c:pt idx="5762">
                  <c:v>41578</c:v>
                </c:pt>
                <c:pt idx="5763">
                  <c:v>41578</c:v>
                </c:pt>
                <c:pt idx="5764">
                  <c:v>41579</c:v>
                </c:pt>
                <c:pt idx="5765">
                  <c:v>41579</c:v>
                </c:pt>
                <c:pt idx="5766">
                  <c:v>41579</c:v>
                </c:pt>
                <c:pt idx="5767">
                  <c:v>41579</c:v>
                </c:pt>
                <c:pt idx="5768">
                  <c:v>41579</c:v>
                </c:pt>
                <c:pt idx="5769">
                  <c:v>41579</c:v>
                </c:pt>
                <c:pt idx="5770">
                  <c:v>41579</c:v>
                </c:pt>
                <c:pt idx="5771">
                  <c:v>41579</c:v>
                </c:pt>
                <c:pt idx="5772">
                  <c:v>41579</c:v>
                </c:pt>
                <c:pt idx="5773">
                  <c:v>41579</c:v>
                </c:pt>
                <c:pt idx="5774">
                  <c:v>41579</c:v>
                </c:pt>
                <c:pt idx="5775">
                  <c:v>41579</c:v>
                </c:pt>
                <c:pt idx="5776">
                  <c:v>41579</c:v>
                </c:pt>
                <c:pt idx="5777">
                  <c:v>41579</c:v>
                </c:pt>
                <c:pt idx="5778">
                  <c:v>41579</c:v>
                </c:pt>
                <c:pt idx="5779">
                  <c:v>41579</c:v>
                </c:pt>
                <c:pt idx="5780">
                  <c:v>41579</c:v>
                </c:pt>
                <c:pt idx="5781">
                  <c:v>41579</c:v>
                </c:pt>
                <c:pt idx="5782">
                  <c:v>41579</c:v>
                </c:pt>
                <c:pt idx="5783">
                  <c:v>41579</c:v>
                </c:pt>
                <c:pt idx="5784">
                  <c:v>41580</c:v>
                </c:pt>
                <c:pt idx="5785">
                  <c:v>41580</c:v>
                </c:pt>
                <c:pt idx="5786">
                  <c:v>41580</c:v>
                </c:pt>
                <c:pt idx="5787">
                  <c:v>41580</c:v>
                </c:pt>
                <c:pt idx="5788">
                  <c:v>41580</c:v>
                </c:pt>
                <c:pt idx="5789">
                  <c:v>41580</c:v>
                </c:pt>
                <c:pt idx="5790">
                  <c:v>41580</c:v>
                </c:pt>
                <c:pt idx="5791">
                  <c:v>41580</c:v>
                </c:pt>
                <c:pt idx="5792">
                  <c:v>41580</c:v>
                </c:pt>
                <c:pt idx="5793">
                  <c:v>41580</c:v>
                </c:pt>
                <c:pt idx="5794">
                  <c:v>41580</c:v>
                </c:pt>
                <c:pt idx="5795">
                  <c:v>41580</c:v>
                </c:pt>
                <c:pt idx="5796">
                  <c:v>41580</c:v>
                </c:pt>
                <c:pt idx="5797">
                  <c:v>41580</c:v>
                </c:pt>
                <c:pt idx="5798">
                  <c:v>41580</c:v>
                </c:pt>
                <c:pt idx="5799">
                  <c:v>41580</c:v>
                </c:pt>
                <c:pt idx="5800">
                  <c:v>41580</c:v>
                </c:pt>
                <c:pt idx="5801">
                  <c:v>41580</c:v>
                </c:pt>
                <c:pt idx="5802">
                  <c:v>41580</c:v>
                </c:pt>
                <c:pt idx="5803">
                  <c:v>41581</c:v>
                </c:pt>
                <c:pt idx="5804">
                  <c:v>41581</c:v>
                </c:pt>
                <c:pt idx="5805">
                  <c:v>41581</c:v>
                </c:pt>
                <c:pt idx="5806">
                  <c:v>41581</c:v>
                </c:pt>
                <c:pt idx="5807">
                  <c:v>41581</c:v>
                </c:pt>
                <c:pt idx="5808">
                  <c:v>41581</c:v>
                </c:pt>
                <c:pt idx="5809">
                  <c:v>41581</c:v>
                </c:pt>
                <c:pt idx="5810">
                  <c:v>41581</c:v>
                </c:pt>
                <c:pt idx="5811">
                  <c:v>41581</c:v>
                </c:pt>
                <c:pt idx="5812">
                  <c:v>41581</c:v>
                </c:pt>
                <c:pt idx="5813">
                  <c:v>41581</c:v>
                </c:pt>
                <c:pt idx="5814">
                  <c:v>41581</c:v>
                </c:pt>
                <c:pt idx="5815">
                  <c:v>41581</c:v>
                </c:pt>
                <c:pt idx="5816">
                  <c:v>41581</c:v>
                </c:pt>
                <c:pt idx="5817">
                  <c:v>41581</c:v>
                </c:pt>
                <c:pt idx="5818">
                  <c:v>41581</c:v>
                </c:pt>
                <c:pt idx="5819">
                  <c:v>41581</c:v>
                </c:pt>
                <c:pt idx="5820">
                  <c:v>41581</c:v>
                </c:pt>
                <c:pt idx="5821">
                  <c:v>41581</c:v>
                </c:pt>
                <c:pt idx="5822">
                  <c:v>41581</c:v>
                </c:pt>
                <c:pt idx="5823">
                  <c:v>41582</c:v>
                </c:pt>
                <c:pt idx="5824">
                  <c:v>41582</c:v>
                </c:pt>
                <c:pt idx="5825">
                  <c:v>41582</c:v>
                </c:pt>
                <c:pt idx="5826">
                  <c:v>41582</c:v>
                </c:pt>
                <c:pt idx="5827">
                  <c:v>41582</c:v>
                </c:pt>
                <c:pt idx="5828">
                  <c:v>41582</c:v>
                </c:pt>
                <c:pt idx="5829">
                  <c:v>41582</c:v>
                </c:pt>
                <c:pt idx="5830">
                  <c:v>41582</c:v>
                </c:pt>
                <c:pt idx="5831">
                  <c:v>41582</c:v>
                </c:pt>
                <c:pt idx="5832">
                  <c:v>41582</c:v>
                </c:pt>
                <c:pt idx="5833">
                  <c:v>41582</c:v>
                </c:pt>
                <c:pt idx="5834">
                  <c:v>41582</c:v>
                </c:pt>
                <c:pt idx="5835">
                  <c:v>41582</c:v>
                </c:pt>
                <c:pt idx="5836">
                  <c:v>41582</c:v>
                </c:pt>
                <c:pt idx="5837">
                  <c:v>41582</c:v>
                </c:pt>
                <c:pt idx="5838">
                  <c:v>41582</c:v>
                </c:pt>
                <c:pt idx="5839">
                  <c:v>41582</c:v>
                </c:pt>
                <c:pt idx="5840">
                  <c:v>41582</c:v>
                </c:pt>
                <c:pt idx="5841">
                  <c:v>41582</c:v>
                </c:pt>
                <c:pt idx="5842">
                  <c:v>41582</c:v>
                </c:pt>
                <c:pt idx="5843">
                  <c:v>41583</c:v>
                </c:pt>
                <c:pt idx="5844">
                  <c:v>41583</c:v>
                </c:pt>
                <c:pt idx="5845">
                  <c:v>41583</c:v>
                </c:pt>
                <c:pt idx="5846">
                  <c:v>41583</c:v>
                </c:pt>
                <c:pt idx="5847">
                  <c:v>41583</c:v>
                </c:pt>
                <c:pt idx="5848">
                  <c:v>41583</c:v>
                </c:pt>
                <c:pt idx="5849">
                  <c:v>41583</c:v>
                </c:pt>
                <c:pt idx="5850">
                  <c:v>41583</c:v>
                </c:pt>
                <c:pt idx="5851">
                  <c:v>41583</c:v>
                </c:pt>
                <c:pt idx="5852">
                  <c:v>41583</c:v>
                </c:pt>
                <c:pt idx="5853">
                  <c:v>41583</c:v>
                </c:pt>
                <c:pt idx="5854">
                  <c:v>41583</c:v>
                </c:pt>
                <c:pt idx="5855">
                  <c:v>41583</c:v>
                </c:pt>
                <c:pt idx="5856">
                  <c:v>41583</c:v>
                </c:pt>
                <c:pt idx="5857">
                  <c:v>41583</c:v>
                </c:pt>
                <c:pt idx="5858">
                  <c:v>41583</c:v>
                </c:pt>
                <c:pt idx="5859">
                  <c:v>41583</c:v>
                </c:pt>
                <c:pt idx="5860">
                  <c:v>41583</c:v>
                </c:pt>
                <c:pt idx="5861">
                  <c:v>41583</c:v>
                </c:pt>
                <c:pt idx="5862">
                  <c:v>41583</c:v>
                </c:pt>
                <c:pt idx="5863">
                  <c:v>41584</c:v>
                </c:pt>
                <c:pt idx="5864">
                  <c:v>41584</c:v>
                </c:pt>
                <c:pt idx="5865">
                  <c:v>41584</c:v>
                </c:pt>
                <c:pt idx="5866">
                  <c:v>41584</c:v>
                </c:pt>
                <c:pt idx="5867">
                  <c:v>41584</c:v>
                </c:pt>
                <c:pt idx="5868">
                  <c:v>41584</c:v>
                </c:pt>
                <c:pt idx="5869">
                  <c:v>41584</c:v>
                </c:pt>
                <c:pt idx="5870">
                  <c:v>41584</c:v>
                </c:pt>
                <c:pt idx="5871">
                  <c:v>41584</c:v>
                </c:pt>
                <c:pt idx="5872">
                  <c:v>41584</c:v>
                </c:pt>
                <c:pt idx="5873">
                  <c:v>41584</c:v>
                </c:pt>
                <c:pt idx="5874">
                  <c:v>41584</c:v>
                </c:pt>
                <c:pt idx="5875">
                  <c:v>41584</c:v>
                </c:pt>
                <c:pt idx="5876">
                  <c:v>41584</c:v>
                </c:pt>
                <c:pt idx="5877">
                  <c:v>41584</c:v>
                </c:pt>
                <c:pt idx="5878">
                  <c:v>41584</c:v>
                </c:pt>
                <c:pt idx="5879">
                  <c:v>41584</c:v>
                </c:pt>
                <c:pt idx="5880">
                  <c:v>41584</c:v>
                </c:pt>
                <c:pt idx="5881">
                  <c:v>41584</c:v>
                </c:pt>
                <c:pt idx="5882">
                  <c:v>41585</c:v>
                </c:pt>
                <c:pt idx="5883">
                  <c:v>41585</c:v>
                </c:pt>
                <c:pt idx="5884">
                  <c:v>41585</c:v>
                </c:pt>
                <c:pt idx="5885">
                  <c:v>41585</c:v>
                </c:pt>
                <c:pt idx="5886">
                  <c:v>41585</c:v>
                </c:pt>
                <c:pt idx="5887">
                  <c:v>41585</c:v>
                </c:pt>
                <c:pt idx="5888">
                  <c:v>41585</c:v>
                </c:pt>
                <c:pt idx="5889">
                  <c:v>41585</c:v>
                </c:pt>
                <c:pt idx="5890">
                  <c:v>41585</c:v>
                </c:pt>
                <c:pt idx="5891">
                  <c:v>41585</c:v>
                </c:pt>
                <c:pt idx="5892">
                  <c:v>41585</c:v>
                </c:pt>
                <c:pt idx="5893">
                  <c:v>41585</c:v>
                </c:pt>
                <c:pt idx="5894">
                  <c:v>41585</c:v>
                </c:pt>
                <c:pt idx="5895">
                  <c:v>41585</c:v>
                </c:pt>
                <c:pt idx="5896">
                  <c:v>41585</c:v>
                </c:pt>
                <c:pt idx="5897">
                  <c:v>41585</c:v>
                </c:pt>
                <c:pt idx="5898">
                  <c:v>41585</c:v>
                </c:pt>
                <c:pt idx="5899">
                  <c:v>41585</c:v>
                </c:pt>
                <c:pt idx="5900">
                  <c:v>41585</c:v>
                </c:pt>
                <c:pt idx="5901">
                  <c:v>41585</c:v>
                </c:pt>
                <c:pt idx="5902">
                  <c:v>41586</c:v>
                </c:pt>
                <c:pt idx="5903">
                  <c:v>41586</c:v>
                </c:pt>
                <c:pt idx="5904">
                  <c:v>41586</c:v>
                </c:pt>
                <c:pt idx="5905">
                  <c:v>41586</c:v>
                </c:pt>
                <c:pt idx="5906">
                  <c:v>41586</c:v>
                </c:pt>
                <c:pt idx="5907">
                  <c:v>41586</c:v>
                </c:pt>
                <c:pt idx="5908">
                  <c:v>41586</c:v>
                </c:pt>
                <c:pt idx="5909">
                  <c:v>41586</c:v>
                </c:pt>
                <c:pt idx="5910">
                  <c:v>41586</c:v>
                </c:pt>
                <c:pt idx="5911">
                  <c:v>41586</c:v>
                </c:pt>
                <c:pt idx="5912">
                  <c:v>41586</c:v>
                </c:pt>
                <c:pt idx="5913">
                  <c:v>41586</c:v>
                </c:pt>
                <c:pt idx="5914">
                  <c:v>41586</c:v>
                </c:pt>
                <c:pt idx="5915">
                  <c:v>41586</c:v>
                </c:pt>
                <c:pt idx="5916">
                  <c:v>41586</c:v>
                </c:pt>
                <c:pt idx="5917">
                  <c:v>41586</c:v>
                </c:pt>
                <c:pt idx="5918">
                  <c:v>41586</c:v>
                </c:pt>
                <c:pt idx="5919">
                  <c:v>41586</c:v>
                </c:pt>
                <c:pt idx="5920">
                  <c:v>41586</c:v>
                </c:pt>
                <c:pt idx="5921">
                  <c:v>41586</c:v>
                </c:pt>
                <c:pt idx="5922">
                  <c:v>41587</c:v>
                </c:pt>
                <c:pt idx="5923">
                  <c:v>41587</c:v>
                </c:pt>
                <c:pt idx="5924">
                  <c:v>41587</c:v>
                </c:pt>
                <c:pt idx="5925">
                  <c:v>41587</c:v>
                </c:pt>
                <c:pt idx="5926">
                  <c:v>41587</c:v>
                </c:pt>
                <c:pt idx="5927">
                  <c:v>41587</c:v>
                </c:pt>
                <c:pt idx="5928">
                  <c:v>41587</c:v>
                </c:pt>
                <c:pt idx="5929">
                  <c:v>41587</c:v>
                </c:pt>
                <c:pt idx="5930">
                  <c:v>41587</c:v>
                </c:pt>
                <c:pt idx="5931">
                  <c:v>41587</c:v>
                </c:pt>
                <c:pt idx="5932">
                  <c:v>41587</c:v>
                </c:pt>
                <c:pt idx="5933">
                  <c:v>41587</c:v>
                </c:pt>
                <c:pt idx="5934">
                  <c:v>41587</c:v>
                </c:pt>
                <c:pt idx="5935">
                  <c:v>41587</c:v>
                </c:pt>
                <c:pt idx="5936">
                  <c:v>41587</c:v>
                </c:pt>
                <c:pt idx="5937">
                  <c:v>41587</c:v>
                </c:pt>
                <c:pt idx="5938">
                  <c:v>41587</c:v>
                </c:pt>
                <c:pt idx="5939">
                  <c:v>41587</c:v>
                </c:pt>
                <c:pt idx="5940">
                  <c:v>41587</c:v>
                </c:pt>
                <c:pt idx="5941">
                  <c:v>41587</c:v>
                </c:pt>
                <c:pt idx="5942">
                  <c:v>41588</c:v>
                </c:pt>
                <c:pt idx="5943">
                  <c:v>41588</c:v>
                </c:pt>
                <c:pt idx="5944">
                  <c:v>41588</c:v>
                </c:pt>
                <c:pt idx="5945">
                  <c:v>41588</c:v>
                </c:pt>
                <c:pt idx="5946">
                  <c:v>41588</c:v>
                </c:pt>
                <c:pt idx="5947">
                  <c:v>41588</c:v>
                </c:pt>
                <c:pt idx="5948">
                  <c:v>41588</c:v>
                </c:pt>
                <c:pt idx="5949">
                  <c:v>41588</c:v>
                </c:pt>
                <c:pt idx="5950">
                  <c:v>41588</c:v>
                </c:pt>
                <c:pt idx="5951">
                  <c:v>41588</c:v>
                </c:pt>
                <c:pt idx="5952">
                  <c:v>41588</c:v>
                </c:pt>
                <c:pt idx="5953">
                  <c:v>41588</c:v>
                </c:pt>
                <c:pt idx="5954">
                  <c:v>41588</c:v>
                </c:pt>
                <c:pt idx="5955">
                  <c:v>41588</c:v>
                </c:pt>
                <c:pt idx="5956">
                  <c:v>41588</c:v>
                </c:pt>
                <c:pt idx="5957">
                  <c:v>41588</c:v>
                </c:pt>
                <c:pt idx="5958">
                  <c:v>41588</c:v>
                </c:pt>
                <c:pt idx="5959">
                  <c:v>41588</c:v>
                </c:pt>
                <c:pt idx="5960">
                  <c:v>41588</c:v>
                </c:pt>
                <c:pt idx="5961">
                  <c:v>41588</c:v>
                </c:pt>
                <c:pt idx="5962">
                  <c:v>41589</c:v>
                </c:pt>
                <c:pt idx="5963">
                  <c:v>41589</c:v>
                </c:pt>
                <c:pt idx="5964">
                  <c:v>41589</c:v>
                </c:pt>
                <c:pt idx="5965">
                  <c:v>41589</c:v>
                </c:pt>
                <c:pt idx="5966">
                  <c:v>41589</c:v>
                </c:pt>
                <c:pt idx="5967">
                  <c:v>41589</c:v>
                </c:pt>
                <c:pt idx="5968">
                  <c:v>41589</c:v>
                </c:pt>
                <c:pt idx="5969">
                  <c:v>41589</c:v>
                </c:pt>
                <c:pt idx="5970">
                  <c:v>41589</c:v>
                </c:pt>
                <c:pt idx="5971">
                  <c:v>41589</c:v>
                </c:pt>
                <c:pt idx="5972">
                  <c:v>41589</c:v>
                </c:pt>
                <c:pt idx="5973">
                  <c:v>41589</c:v>
                </c:pt>
                <c:pt idx="5974">
                  <c:v>41589</c:v>
                </c:pt>
                <c:pt idx="5975">
                  <c:v>41589</c:v>
                </c:pt>
                <c:pt idx="5976">
                  <c:v>41589</c:v>
                </c:pt>
                <c:pt idx="5977">
                  <c:v>41589</c:v>
                </c:pt>
                <c:pt idx="5978">
                  <c:v>41589</c:v>
                </c:pt>
                <c:pt idx="5979">
                  <c:v>41589</c:v>
                </c:pt>
                <c:pt idx="5980">
                  <c:v>41589</c:v>
                </c:pt>
                <c:pt idx="5981">
                  <c:v>41590</c:v>
                </c:pt>
                <c:pt idx="5982">
                  <c:v>41590</c:v>
                </c:pt>
                <c:pt idx="5983">
                  <c:v>41590</c:v>
                </c:pt>
                <c:pt idx="5984">
                  <c:v>41590</c:v>
                </c:pt>
                <c:pt idx="5985">
                  <c:v>41590</c:v>
                </c:pt>
                <c:pt idx="5986">
                  <c:v>41590</c:v>
                </c:pt>
                <c:pt idx="5987">
                  <c:v>41590</c:v>
                </c:pt>
                <c:pt idx="5988">
                  <c:v>41590</c:v>
                </c:pt>
                <c:pt idx="5989">
                  <c:v>41590</c:v>
                </c:pt>
                <c:pt idx="5990">
                  <c:v>41590</c:v>
                </c:pt>
                <c:pt idx="5991">
                  <c:v>41590</c:v>
                </c:pt>
                <c:pt idx="5992">
                  <c:v>41590</c:v>
                </c:pt>
                <c:pt idx="5993">
                  <c:v>41590</c:v>
                </c:pt>
                <c:pt idx="5994">
                  <c:v>41590</c:v>
                </c:pt>
                <c:pt idx="5995">
                  <c:v>41590</c:v>
                </c:pt>
                <c:pt idx="5996">
                  <c:v>41590</c:v>
                </c:pt>
                <c:pt idx="5997">
                  <c:v>41590</c:v>
                </c:pt>
                <c:pt idx="5998">
                  <c:v>41590</c:v>
                </c:pt>
                <c:pt idx="5999">
                  <c:v>41590</c:v>
                </c:pt>
                <c:pt idx="6000">
                  <c:v>41590</c:v>
                </c:pt>
                <c:pt idx="6001">
                  <c:v>41591</c:v>
                </c:pt>
                <c:pt idx="6002">
                  <c:v>41591</c:v>
                </c:pt>
                <c:pt idx="6003">
                  <c:v>41591</c:v>
                </c:pt>
                <c:pt idx="6004">
                  <c:v>41591</c:v>
                </c:pt>
                <c:pt idx="6005">
                  <c:v>41591</c:v>
                </c:pt>
                <c:pt idx="6006">
                  <c:v>41591</c:v>
                </c:pt>
                <c:pt idx="6007">
                  <c:v>41591</c:v>
                </c:pt>
                <c:pt idx="6008">
                  <c:v>41591</c:v>
                </c:pt>
                <c:pt idx="6009">
                  <c:v>41591</c:v>
                </c:pt>
                <c:pt idx="6010">
                  <c:v>41591</c:v>
                </c:pt>
                <c:pt idx="6011">
                  <c:v>41591</c:v>
                </c:pt>
                <c:pt idx="6012">
                  <c:v>41591</c:v>
                </c:pt>
                <c:pt idx="6013">
                  <c:v>41591</c:v>
                </c:pt>
                <c:pt idx="6014">
                  <c:v>41591</c:v>
                </c:pt>
                <c:pt idx="6015">
                  <c:v>41591</c:v>
                </c:pt>
                <c:pt idx="6016">
                  <c:v>41591</c:v>
                </c:pt>
                <c:pt idx="6017">
                  <c:v>41591</c:v>
                </c:pt>
                <c:pt idx="6018">
                  <c:v>41591</c:v>
                </c:pt>
                <c:pt idx="6019">
                  <c:v>41591</c:v>
                </c:pt>
                <c:pt idx="6020">
                  <c:v>41591</c:v>
                </c:pt>
              </c:numCache>
            </c:numRef>
          </c:xVal>
          <c:yVal>
            <c:numRef>
              <c:f>Sheet5!$F$2:$F$1048519</c:f>
              <c:numCache>
                <c:formatCode>General</c:formatCode>
                <c:ptCount val="1048518"/>
                <c:pt idx="0">
                  <c:v>-9.1083801634809252</c:v>
                </c:pt>
                <c:pt idx="1">
                  <c:v>-8.9880966629865835</c:v>
                </c:pt>
                <c:pt idx="2">
                  <c:v>-8.6839397824663678</c:v>
                </c:pt>
                <c:pt idx="3">
                  <c:v>-8.6362809803711507</c:v>
                </c:pt>
                <c:pt idx="4">
                  <c:v>-8.620511053722355</c:v>
                </c:pt>
                <c:pt idx="5">
                  <c:v>-8.629798313297405</c:v>
                </c:pt>
                <c:pt idx="6">
                  <c:v>-8.7423621489461905</c:v>
                </c:pt>
                <c:pt idx="7">
                  <c:v>-8.7947363421014284</c:v>
                </c:pt>
                <c:pt idx="8">
                  <c:v>-8.5581814887693231</c:v>
                </c:pt>
                <c:pt idx="9">
                  <c:v>-8.659187819210894</c:v>
                </c:pt>
                <c:pt idx="10">
                  <c:v>-8.8384323304851904</c:v>
                </c:pt>
                <c:pt idx="11">
                  <c:v>-8.714062814895243</c:v>
                </c:pt>
                <c:pt idx="12">
                  <c:v>-8.7706416248406072</c:v>
                </c:pt>
                <c:pt idx="13">
                  <c:v>-8.6596693765763462</c:v>
                </c:pt>
                <c:pt idx="14">
                  <c:v>-8.6036790347730516</c:v>
                </c:pt>
                <c:pt idx="15">
                  <c:v>-8.5034901942631507</c:v>
                </c:pt>
                <c:pt idx="16">
                  <c:v>-8.6430063897435829</c:v>
                </c:pt>
                <c:pt idx="17">
                  <c:v>-8.8642111409620643</c:v>
                </c:pt>
                <c:pt idx="18">
                  <c:v>-8.8989018942258085</c:v>
                </c:pt>
                <c:pt idx="19">
                  <c:v>-9.7311559349334438</c:v>
                </c:pt>
                <c:pt idx="20">
                  <c:v>-10.701889617136285</c:v>
                </c:pt>
                <c:pt idx="21">
                  <c:v>-9.8272527038695099</c:v>
                </c:pt>
                <c:pt idx="22">
                  <c:v>-9.5804521576492316</c:v>
                </c:pt>
                <c:pt idx="23">
                  <c:v>-9.43857812593488</c:v>
                </c:pt>
                <c:pt idx="24">
                  <c:v>-9.3105905769116664</c:v>
                </c:pt>
                <c:pt idx="25">
                  <c:v>-9.1983542014416138</c:v>
                </c:pt>
                <c:pt idx="26">
                  <c:v>-9.4371128303006486</c:v>
                </c:pt>
                <c:pt idx="27">
                  <c:v>-9.5057118063506767</c:v>
                </c:pt>
                <c:pt idx="28">
                  <c:v>-9.6421096018156138</c:v>
                </c:pt>
                <c:pt idx="29">
                  <c:v>-9.5909663249176464</c:v>
                </c:pt>
                <c:pt idx="30">
                  <c:v>-9.6515748677931885</c:v>
                </c:pt>
                <c:pt idx="31">
                  <c:v>-8.9639177849455169</c:v>
                </c:pt>
                <c:pt idx="32">
                  <c:v>-8.9223349668517979</c:v>
                </c:pt>
                <c:pt idx="33">
                  <c:v>-8.7853575222111377</c:v>
                </c:pt>
                <c:pt idx="34">
                  <c:v>-8.8359816217736871</c:v>
                </c:pt>
                <c:pt idx="35">
                  <c:v>-9.0646306078097219</c:v>
                </c:pt>
                <c:pt idx="36">
                  <c:v>-9.0331988046032521</c:v>
                </c:pt>
                <c:pt idx="37">
                  <c:v>-9.1663236337500216</c:v>
                </c:pt>
                <c:pt idx="38">
                  <c:v>-9.6838250105809855</c:v>
                </c:pt>
                <c:pt idx="39">
                  <c:v>-9.656384939209568</c:v>
                </c:pt>
                <c:pt idx="40">
                  <c:v>-9.1318292914270636</c:v>
                </c:pt>
                <c:pt idx="41">
                  <c:v>-9.509102599070431</c:v>
                </c:pt>
                <c:pt idx="42">
                  <c:v>-9.7529664697588494</c:v>
                </c:pt>
                <c:pt idx="43">
                  <c:v>-9.5775176152372943</c:v>
                </c:pt>
                <c:pt idx="44">
                  <c:v>-9.2493660675755649</c:v>
                </c:pt>
                <c:pt idx="45">
                  <c:v>-9.2089581491360715</c:v>
                </c:pt>
                <c:pt idx="46">
                  <c:v>-8.8634258078306711</c:v>
                </c:pt>
                <c:pt idx="47">
                  <c:v>-9.3161924900865127</c:v>
                </c:pt>
                <c:pt idx="48">
                  <c:v>-9.3934699981666867</c:v>
                </c:pt>
                <c:pt idx="49">
                  <c:v>-9.8665179642945624</c:v>
                </c:pt>
                <c:pt idx="50">
                  <c:v>-11.016318735743303</c:v>
                </c:pt>
                <c:pt idx="51">
                  <c:v>-11.773907947762375</c:v>
                </c:pt>
                <c:pt idx="52">
                  <c:v>-10.791115692136991</c:v>
                </c:pt>
                <c:pt idx="53">
                  <c:v>-9.5687192789595521</c:v>
                </c:pt>
                <c:pt idx="54">
                  <c:v>-9.3769166609061259</c:v>
                </c:pt>
                <c:pt idx="55">
                  <c:v>-9.699424951591503</c:v>
                </c:pt>
                <c:pt idx="56">
                  <c:v>-10.029023102729637</c:v>
                </c:pt>
                <c:pt idx="57">
                  <c:v>-10.095232972152077</c:v>
                </c:pt>
                <c:pt idx="58">
                  <c:v>-10.056740883933577</c:v>
                </c:pt>
                <c:pt idx="59">
                  <c:v>-9.9359482346368928</c:v>
                </c:pt>
                <c:pt idx="60">
                  <c:v>-9.6397994512195773</c:v>
                </c:pt>
                <c:pt idx="61">
                  <c:v>-9.4591847417903878</c:v>
                </c:pt>
                <c:pt idx="62">
                  <c:v>-9.1763947934263665</c:v>
                </c:pt>
                <c:pt idx="63">
                  <c:v>-9.2146213665749617</c:v>
                </c:pt>
                <c:pt idx="64">
                  <c:v>-8.9980203481257721</c:v>
                </c:pt>
                <c:pt idx="65">
                  <c:v>-8.6484809379104011</c:v>
                </c:pt>
                <c:pt idx="66">
                  <c:v>-8.7057776903456965</c:v>
                </c:pt>
                <c:pt idx="67">
                  <c:v>-8.7643293805231988</c:v>
                </c:pt>
                <c:pt idx="68">
                  <c:v>-8.8259746768937504</c:v>
                </c:pt>
                <c:pt idx="69">
                  <c:v>-8.9981728443719824</c:v>
                </c:pt>
                <c:pt idx="70">
                  <c:v>-8.900172793356159</c:v>
                </c:pt>
                <c:pt idx="71">
                  <c:v>-9.139171798797209</c:v>
                </c:pt>
                <c:pt idx="72">
                  <c:v>-8.9829721602578569</c:v>
                </c:pt>
                <c:pt idx="73">
                  <c:v>-9.0924829665227804</c:v>
                </c:pt>
                <c:pt idx="74">
                  <c:v>-9.0553683077012632</c:v>
                </c:pt>
                <c:pt idx="75">
                  <c:v>-9.3158735585494057</c:v>
                </c:pt>
                <c:pt idx="76">
                  <c:v>-9.4370186800019766</c:v>
                </c:pt>
                <c:pt idx="77">
                  <c:v>-9.6027103691031748</c:v>
                </c:pt>
                <c:pt idx="78">
                  <c:v>-9.6011780091764773</c:v>
                </c:pt>
                <c:pt idx="79">
                  <c:v>-9.3714981336063019</c:v>
                </c:pt>
                <c:pt idx="80">
                  <c:v>-9.7728627799304562</c:v>
                </c:pt>
                <c:pt idx="81">
                  <c:v>-9.5577962918103125</c:v>
                </c:pt>
                <c:pt idx="82">
                  <c:v>-9.3828802928489399</c:v>
                </c:pt>
                <c:pt idx="83">
                  <c:v>-8.9444195113892171</c:v>
                </c:pt>
                <c:pt idx="84">
                  <c:v>-9.0641520902060453</c:v>
                </c:pt>
                <c:pt idx="85">
                  <c:v>-9.4362576963530387</c:v>
                </c:pt>
                <c:pt idx="86">
                  <c:v>-9.1849219592581655</c:v>
                </c:pt>
                <c:pt idx="87">
                  <c:v>-9.6793611780554922</c:v>
                </c:pt>
                <c:pt idx="88">
                  <c:v>-9.8613890284123844</c:v>
                </c:pt>
                <c:pt idx="89">
                  <c:v>-10.260914648555451</c:v>
                </c:pt>
                <c:pt idx="90">
                  <c:v>-9.568632547358682</c:v>
                </c:pt>
                <c:pt idx="91">
                  <c:v>-10.180724982430814</c:v>
                </c:pt>
                <c:pt idx="92">
                  <c:v>-9.7270770522561829</c:v>
                </c:pt>
                <c:pt idx="93">
                  <c:v>-9.0838809015772064</c:v>
                </c:pt>
                <c:pt idx="94">
                  <c:v>-8.7268198277020623</c:v>
                </c:pt>
                <c:pt idx="95">
                  <c:v>-9.2362647292082691</c:v>
                </c:pt>
                <c:pt idx="96">
                  <c:v>-9.3258370217039914</c:v>
                </c:pt>
                <c:pt idx="97">
                  <c:v>-9.2260037772766363</c:v>
                </c:pt>
                <c:pt idx="98">
                  <c:v>-9.0638784679008584</c:v>
                </c:pt>
                <c:pt idx="99">
                  <c:v>-9.0256364631800832</c:v>
                </c:pt>
                <c:pt idx="100">
                  <c:v>-9.6153307959680081</c:v>
                </c:pt>
                <c:pt idx="101">
                  <c:v>-9.4089742755808459</c:v>
                </c:pt>
                <c:pt idx="102">
                  <c:v>-9.4679029262750074</c:v>
                </c:pt>
                <c:pt idx="103">
                  <c:v>-9.7608330648121164</c:v>
                </c:pt>
                <c:pt idx="104">
                  <c:v>-10.006195238453007</c:v>
                </c:pt>
                <c:pt idx="105">
                  <c:v>-9.4637150840707935</c:v>
                </c:pt>
                <c:pt idx="106">
                  <c:v>-9.230498640739766</c:v>
                </c:pt>
                <c:pt idx="107">
                  <c:v>-9.3278807642527681</c:v>
                </c:pt>
                <c:pt idx="108">
                  <c:v>-9.2301144347771924</c:v>
                </c:pt>
                <c:pt idx="109">
                  <c:v>-9.1312258446898102</c:v>
                </c:pt>
                <c:pt idx="110">
                  <c:v>-9.2001144282890444</c:v>
                </c:pt>
                <c:pt idx="111">
                  <c:v>-9.2249670553548899</c:v>
                </c:pt>
                <c:pt idx="112">
                  <c:v>-9.0231137605180862</c:v>
                </c:pt>
                <c:pt idx="113">
                  <c:v>-9.0991055854493315</c:v>
                </c:pt>
                <c:pt idx="114">
                  <c:v>-9.1317814032204048</c:v>
                </c:pt>
                <c:pt idx="115">
                  <c:v>-9.245209345650899</c:v>
                </c:pt>
                <c:pt idx="116">
                  <c:v>-9.2566683316074982</c:v>
                </c:pt>
                <c:pt idx="117">
                  <c:v>-9.2887479668212585</c:v>
                </c:pt>
                <c:pt idx="118">
                  <c:v>-9.3542284451658411</c:v>
                </c:pt>
                <c:pt idx="119">
                  <c:v>-9.2471167846703768</c:v>
                </c:pt>
                <c:pt idx="120">
                  <c:v>-8.6916819623200414</c:v>
                </c:pt>
                <c:pt idx="121">
                  <c:v>-8.5387950504785959</c:v>
                </c:pt>
                <c:pt idx="122">
                  <c:v>-8.5289831841043124</c:v>
                </c:pt>
                <c:pt idx="123">
                  <c:v>-8.6002874647056924</c:v>
                </c:pt>
                <c:pt idx="124">
                  <c:v>-8.5960230835897793</c:v>
                </c:pt>
                <c:pt idx="125">
                  <c:v>-8.8304817656807781</c:v>
                </c:pt>
                <c:pt idx="126">
                  <c:v>-8.6784419721283097</c:v>
                </c:pt>
                <c:pt idx="127">
                  <c:v>-8.7200526814132573</c:v>
                </c:pt>
                <c:pt idx="128">
                  <c:v>-8.7818587226140394</c:v>
                </c:pt>
                <c:pt idx="129">
                  <c:v>-9.1579514074217911</c:v>
                </c:pt>
                <c:pt idx="130">
                  <c:v>-9.6599144785159137</c:v>
                </c:pt>
                <c:pt idx="131">
                  <c:v>-10.378381426880509</c:v>
                </c:pt>
                <c:pt idx="132">
                  <c:v>-10.159140665068685</c:v>
                </c:pt>
                <c:pt idx="133">
                  <c:v>-10.23243161779804</c:v>
                </c:pt>
                <c:pt idx="134">
                  <c:v>-9.9941758746078406</c:v>
                </c:pt>
                <c:pt idx="135">
                  <c:v>-9.522446675232711</c:v>
                </c:pt>
                <c:pt idx="136">
                  <c:v>-9.4998377588300222</c:v>
                </c:pt>
                <c:pt idx="137">
                  <c:v>-9.3367169192633472</c:v>
                </c:pt>
                <c:pt idx="138">
                  <c:v>-9.0763951009309007</c:v>
                </c:pt>
                <c:pt idx="139">
                  <c:v>-9.3599885918323302</c:v>
                </c:pt>
                <c:pt idx="140">
                  <c:v>-9.5024790705824316</c:v>
                </c:pt>
                <c:pt idx="141">
                  <c:v>-9.3560710326121423</c:v>
                </c:pt>
                <c:pt idx="142">
                  <c:v>-9.1608579675331061</c:v>
                </c:pt>
                <c:pt idx="143">
                  <c:v>-9.2439506540079304</c:v>
                </c:pt>
                <c:pt idx="144">
                  <c:v>-9.1825063053249814</c:v>
                </c:pt>
                <c:pt idx="145">
                  <c:v>-9.6264870080968734</c:v>
                </c:pt>
                <c:pt idx="146">
                  <c:v>-9.7422521587826179</c:v>
                </c:pt>
                <c:pt idx="147">
                  <c:v>-10.143322514352935</c:v>
                </c:pt>
                <c:pt idx="148">
                  <c:v>-9.9941210166493057</c:v>
                </c:pt>
                <c:pt idx="149">
                  <c:v>-10.113120023192394</c:v>
                </c:pt>
                <c:pt idx="150">
                  <c:v>-10.102008236192226</c:v>
                </c:pt>
                <c:pt idx="151">
                  <c:v>-10.478369654614077</c:v>
                </c:pt>
                <c:pt idx="152">
                  <c:v>-10.096238607806127</c:v>
                </c:pt>
                <c:pt idx="153">
                  <c:v>-9.9077626610133915</c:v>
                </c:pt>
                <c:pt idx="154">
                  <c:v>-10.007406945384108</c:v>
                </c:pt>
                <c:pt idx="155">
                  <c:v>-10.142105019812515</c:v>
                </c:pt>
                <c:pt idx="156">
                  <c:v>-10.499436759127349</c:v>
                </c:pt>
                <c:pt idx="157">
                  <c:v>-11.538780477947602</c:v>
                </c:pt>
                <c:pt idx="158">
                  <c:v>-12.278031391659137</c:v>
                </c:pt>
                <c:pt idx="159">
                  <c:v>-12.77017971021948</c:v>
                </c:pt>
                <c:pt idx="160">
                  <c:v>-11.587711310618491</c:v>
                </c:pt>
                <c:pt idx="161">
                  <c:v>-11.310048948239443</c:v>
                </c:pt>
                <c:pt idx="162">
                  <c:v>-11.328449652856939</c:v>
                </c:pt>
                <c:pt idx="163">
                  <c:v>-11.159109627091302</c:v>
                </c:pt>
                <c:pt idx="164">
                  <c:v>-11.244579771647302</c:v>
                </c:pt>
                <c:pt idx="165">
                  <c:v>-11.323630016135752</c:v>
                </c:pt>
                <c:pt idx="166">
                  <c:v>-13.181915205775105</c:v>
                </c:pt>
                <c:pt idx="167">
                  <c:v>-15.730291898754977</c:v>
                </c:pt>
                <c:pt idx="168">
                  <c:v>-10.906029742619301</c:v>
                </c:pt>
                <c:pt idx="169">
                  <c:v>-9.9978430510112375</c:v>
                </c:pt>
                <c:pt idx="170">
                  <c:v>-9.7551151280032329</c:v>
                </c:pt>
                <c:pt idx="171">
                  <c:v>-9.007569550436612</c:v>
                </c:pt>
                <c:pt idx="172">
                  <c:v>-9.1108265395718089</c:v>
                </c:pt>
                <c:pt idx="173">
                  <c:v>-9.201166608685682</c:v>
                </c:pt>
                <c:pt idx="174">
                  <c:v>-8.8766266814248294</c:v>
                </c:pt>
                <c:pt idx="175">
                  <c:v>-9.0209933225062588</c:v>
                </c:pt>
                <c:pt idx="176">
                  <c:v>-8.9527217089630096</c:v>
                </c:pt>
                <c:pt idx="177">
                  <c:v>-8.7698777587097343</c:v>
                </c:pt>
                <c:pt idx="178">
                  <c:v>-8.5133843680669834</c:v>
                </c:pt>
                <c:pt idx="179">
                  <c:v>-8.5505338755044367</c:v>
                </c:pt>
                <c:pt idx="180">
                  <c:v>-8.5174446283940703</c:v>
                </c:pt>
                <c:pt idx="181">
                  <c:v>-8.4466134679777092</c:v>
                </c:pt>
                <c:pt idx="182">
                  <c:v>-8.4701258993116593</c:v>
                </c:pt>
                <c:pt idx="183">
                  <c:v>-8.4961086154432692</c:v>
                </c:pt>
                <c:pt idx="184">
                  <c:v>-8.5338921327971331</c:v>
                </c:pt>
                <c:pt idx="185">
                  <c:v>-9.5224001696953504</c:v>
                </c:pt>
                <c:pt idx="186">
                  <c:v>-10.194852093513449</c:v>
                </c:pt>
                <c:pt idx="187">
                  <c:v>-10.00717225012885</c:v>
                </c:pt>
                <c:pt idx="188">
                  <c:v>-10.422565283769886</c:v>
                </c:pt>
                <c:pt idx="189">
                  <c:v>-10.371635576196475</c:v>
                </c:pt>
                <c:pt idx="190">
                  <c:v>-8.859294089644866</c:v>
                </c:pt>
                <c:pt idx="191">
                  <c:v>-8.7217624619385727</c:v>
                </c:pt>
                <c:pt idx="192">
                  <c:v>-8.7731076775592474</c:v>
                </c:pt>
                <c:pt idx="193">
                  <c:v>-8.6186968643222297</c:v>
                </c:pt>
                <c:pt idx="194">
                  <c:v>-8.7848589833529562</c:v>
                </c:pt>
                <c:pt idx="195">
                  <c:v>-9.5906868464056405</c:v>
                </c:pt>
                <c:pt idx="196">
                  <c:v>-10.348951173259245</c:v>
                </c:pt>
                <c:pt idx="197">
                  <c:v>-10.524548542603481</c:v>
                </c:pt>
                <c:pt idx="198">
                  <c:v>-11.094203158518814</c:v>
                </c:pt>
                <c:pt idx="199">
                  <c:v>-11.321040388901539</c:v>
                </c:pt>
                <c:pt idx="200">
                  <c:v>-9.4112473528008014</c:v>
                </c:pt>
                <c:pt idx="201">
                  <c:v>-8.8350455280453435</c:v>
                </c:pt>
                <c:pt idx="202">
                  <c:v>-8.9765874298781725</c:v>
                </c:pt>
                <c:pt idx="203">
                  <c:v>-8.7091482497854038</c:v>
                </c:pt>
                <c:pt idx="204">
                  <c:v>-8.7952404685882701</c:v>
                </c:pt>
                <c:pt idx="205">
                  <c:v>-8.7929988312951401</c:v>
                </c:pt>
                <c:pt idx="206">
                  <c:v>-8.9856687842663909</c:v>
                </c:pt>
                <c:pt idx="207">
                  <c:v>-9.1189141599168071</c:v>
                </c:pt>
                <c:pt idx="208">
                  <c:v>-9.2529408534335555</c:v>
                </c:pt>
                <c:pt idx="209">
                  <c:v>-9.1621150911827076</c:v>
                </c:pt>
                <c:pt idx="210">
                  <c:v>-9.1366017080307245</c:v>
                </c:pt>
                <c:pt idx="211">
                  <c:v>-9.2517570232545268</c:v>
                </c:pt>
                <c:pt idx="212">
                  <c:v>-9.2468962462880757</c:v>
                </c:pt>
                <c:pt idx="213">
                  <c:v>-9.3194581735466588</c:v>
                </c:pt>
                <c:pt idx="214">
                  <c:v>-9.288877209121992</c:v>
                </c:pt>
                <c:pt idx="215">
                  <c:v>-10.489339365882202</c:v>
                </c:pt>
                <c:pt idx="216">
                  <c:v>-10.224766378858732</c:v>
                </c:pt>
                <c:pt idx="217">
                  <c:v>-10.351927746266508</c:v>
                </c:pt>
                <c:pt idx="218">
                  <c:v>-9.861191488194974</c:v>
                </c:pt>
                <c:pt idx="219">
                  <c:v>-9.96657335533971</c:v>
                </c:pt>
                <c:pt idx="220">
                  <c:v>-10.379675006664433</c:v>
                </c:pt>
                <c:pt idx="221">
                  <c:v>-10.37296648160139</c:v>
                </c:pt>
                <c:pt idx="222">
                  <c:v>-10.071284082947345</c:v>
                </c:pt>
                <c:pt idx="223">
                  <c:v>-10.550519634923964</c:v>
                </c:pt>
                <c:pt idx="224">
                  <c:v>-9.8614004711215593</c:v>
                </c:pt>
                <c:pt idx="225">
                  <c:v>-9.5597095208005687</c:v>
                </c:pt>
                <c:pt idx="226">
                  <c:v>-10.084044522893345</c:v>
                </c:pt>
                <c:pt idx="227">
                  <c:v>-10.526850609520675</c:v>
                </c:pt>
                <c:pt idx="228">
                  <c:v>-9.7832525345641645</c:v>
                </c:pt>
                <c:pt idx="229">
                  <c:v>-9.500073842859031</c:v>
                </c:pt>
                <c:pt idx="230">
                  <c:v>-9.9006584548338434</c:v>
                </c:pt>
                <c:pt idx="231">
                  <c:v>-8.9371981112956806</c:v>
                </c:pt>
                <c:pt idx="232">
                  <c:v>-8.7333668219742933</c:v>
                </c:pt>
                <c:pt idx="233">
                  <c:v>-9.0795000039729086</c:v>
                </c:pt>
                <c:pt idx="234">
                  <c:v>-9.3043144274235967</c:v>
                </c:pt>
                <c:pt idx="235">
                  <c:v>-9.165795413235994</c:v>
                </c:pt>
                <c:pt idx="236">
                  <c:v>-9.2591959088437612</c:v>
                </c:pt>
                <c:pt idx="237">
                  <c:v>-9.1213539114104147</c:v>
                </c:pt>
                <c:pt idx="238">
                  <c:v>-9.2477748660067256</c:v>
                </c:pt>
                <c:pt idx="239">
                  <c:v>-9.4142851392099107</c:v>
                </c:pt>
                <c:pt idx="240">
                  <c:v>-10.558731366332905</c:v>
                </c:pt>
                <c:pt idx="241">
                  <c:v>-11.048409830160967</c:v>
                </c:pt>
                <c:pt idx="242">
                  <c:v>-11.066902679858487</c:v>
                </c:pt>
                <c:pt idx="243">
                  <c:v>-11.848841034783176</c:v>
                </c:pt>
                <c:pt idx="244">
                  <c:v>-12.383277597407279</c:v>
                </c:pt>
                <c:pt idx="245">
                  <c:v>-9.1961513504066534</c:v>
                </c:pt>
                <c:pt idx="246">
                  <c:v>-8.9269877411402643</c:v>
                </c:pt>
                <c:pt idx="247">
                  <c:v>-9.1099671619348612</c:v>
                </c:pt>
                <c:pt idx="248">
                  <c:v>-8.9165438807598836</c:v>
                </c:pt>
                <c:pt idx="249">
                  <c:v>-9.2409115796872481</c:v>
                </c:pt>
                <c:pt idx="250">
                  <c:v>-9.4470179898090088</c:v>
                </c:pt>
                <c:pt idx="251">
                  <c:v>-8.949855339794647</c:v>
                </c:pt>
                <c:pt idx="252">
                  <c:v>-9.0372397932599107</c:v>
                </c:pt>
                <c:pt idx="253">
                  <c:v>-9.3096368341442428</c:v>
                </c:pt>
                <c:pt idx="254">
                  <c:v>-8.849106936230509</c:v>
                </c:pt>
                <c:pt idx="255">
                  <c:v>-9.1673665681040237</c:v>
                </c:pt>
                <c:pt idx="256">
                  <c:v>-8.8260539915068819</c:v>
                </c:pt>
                <c:pt idx="257">
                  <c:v>-8.8468615051693558</c:v>
                </c:pt>
                <c:pt idx="258">
                  <c:v>-8.4282626096195195</c:v>
                </c:pt>
                <c:pt idx="259">
                  <c:v>-8.5688388140859999</c:v>
                </c:pt>
                <c:pt idx="260">
                  <c:v>-8.6626819509771416</c:v>
                </c:pt>
                <c:pt idx="261">
                  <c:v>-8.6440035020499142</c:v>
                </c:pt>
                <c:pt idx="262">
                  <c:v>-8.372038411134513</c:v>
                </c:pt>
                <c:pt idx="263">
                  <c:v>-8.5824225301370127</c:v>
                </c:pt>
                <c:pt idx="264">
                  <c:v>-8.5622933363863023</c:v>
                </c:pt>
                <c:pt idx="265">
                  <c:v>-8.2673179206225864</c:v>
                </c:pt>
                <c:pt idx="266">
                  <c:v>-8.3782418584824985</c:v>
                </c:pt>
                <c:pt idx="267">
                  <c:v>-8.5413303035130763</c:v>
                </c:pt>
                <c:pt idx="268">
                  <c:v>-8.545547381853579</c:v>
                </c:pt>
                <c:pt idx="269">
                  <c:v>-8.7709789304567956</c:v>
                </c:pt>
                <c:pt idx="270">
                  <c:v>-8.8663253740951973</c:v>
                </c:pt>
                <c:pt idx="271">
                  <c:v>-8.9149472487338972</c:v>
                </c:pt>
                <c:pt idx="272">
                  <c:v>-8.8397099955678335</c:v>
                </c:pt>
                <c:pt idx="273">
                  <c:v>-8.7632072366025717</c:v>
                </c:pt>
                <c:pt idx="274">
                  <c:v>-8.812961355472801</c:v>
                </c:pt>
                <c:pt idx="275">
                  <c:v>-8.8632846026067078</c:v>
                </c:pt>
                <c:pt idx="276">
                  <c:v>-9.0163919017297278</c:v>
                </c:pt>
                <c:pt idx="277">
                  <c:v>-8.8976001132609959</c:v>
                </c:pt>
                <c:pt idx="278">
                  <c:v>-9.071332744220463</c:v>
                </c:pt>
                <c:pt idx="279">
                  <c:v>-9.3565835907577615</c:v>
                </c:pt>
                <c:pt idx="280">
                  <c:v>-9.5165414386017986</c:v>
                </c:pt>
                <c:pt idx="281">
                  <c:v>-9.4034029362075575</c:v>
                </c:pt>
                <c:pt idx="282">
                  <c:v>-8.9477132934102031</c:v>
                </c:pt>
                <c:pt idx="283">
                  <c:v>-9.0001362809928587</c:v>
                </c:pt>
                <c:pt idx="284">
                  <c:v>-9.318052467759502</c:v>
                </c:pt>
                <c:pt idx="285">
                  <c:v>-9.1239393497659247</c:v>
                </c:pt>
                <c:pt idx="286">
                  <c:v>-9.3779072862049464</c:v>
                </c:pt>
                <c:pt idx="287">
                  <c:v>-9.0717943871116216</c:v>
                </c:pt>
                <c:pt idx="288">
                  <c:v>-8.7743281549598144</c:v>
                </c:pt>
                <c:pt idx="289">
                  <c:v>-8.8187223869762921</c:v>
                </c:pt>
                <c:pt idx="290">
                  <c:v>-8.5013226642949764</c:v>
                </c:pt>
                <c:pt idx="291">
                  <c:v>-8.6556799624017362</c:v>
                </c:pt>
                <c:pt idx="292">
                  <c:v>-8.9254123207545195</c:v>
                </c:pt>
                <c:pt idx="293">
                  <c:v>-9.2944450890986925</c:v>
                </c:pt>
                <c:pt idx="294">
                  <c:v>-9.2473232894809829</c:v>
                </c:pt>
                <c:pt idx="295">
                  <c:v>-9.5271767166795023</c:v>
                </c:pt>
                <c:pt idx="296">
                  <c:v>-9.7309027204829874</c:v>
                </c:pt>
                <c:pt idx="297">
                  <c:v>-10.066185069479015</c:v>
                </c:pt>
                <c:pt idx="298">
                  <c:v>-9.9401015911989532</c:v>
                </c:pt>
                <c:pt idx="299">
                  <c:v>-9.5636470567281489</c:v>
                </c:pt>
                <c:pt idx="300">
                  <c:v>-9.888087880420791</c:v>
                </c:pt>
                <c:pt idx="301">
                  <c:v>-10.215903692188963</c:v>
                </c:pt>
                <c:pt idx="302">
                  <c:v>-11.863187107002432</c:v>
                </c:pt>
                <c:pt idx="303">
                  <c:v>-12.441578032897525</c:v>
                </c:pt>
                <c:pt idx="304">
                  <c:v>-12.746458347724895</c:v>
                </c:pt>
                <c:pt idx="305">
                  <c:v>-13.865057070813226</c:v>
                </c:pt>
                <c:pt idx="306">
                  <c:v>-14.576851956526903</c:v>
                </c:pt>
                <c:pt idx="307">
                  <c:v>-11.05740502680751</c:v>
                </c:pt>
                <c:pt idx="308">
                  <c:v>-10.197970975970991</c:v>
                </c:pt>
                <c:pt idx="309">
                  <c:v>-9.6102886994123882</c:v>
                </c:pt>
                <c:pt idx="310">
                  <c:v>-8.9539709256283881</c:v>
                </c:pt>
                <c:pt idx="311">
                  <c:v>-8.6230661986157635</c:v>
                </c:pt>
                <c:pt idx="312">
                  <c:v>-8.7842370112288997</c:v>
                </c:pt>
                <c:pt idx="313">
                  <c:v>-8.9987083125438758</c:v>
                </c:pt>
                <c:pt idx="314">
                  <c:v>-9.0671947559578712</c:v>
                </c:pt>
                <c:pt idx="315">
                  <c:v>-8.9882148203684888</c:v>
                </c:pt>
                <c:pt idx="316">
                  <c:v>-8.891320610098207</c:v>
                </c:pt>
                <c:pt idx="317">
                  <c:v>-8.8957285400099675</c:v>
                </c:pt>
                <c:pt idx="318">
                  <c:v>-8.6429905709317865</c:v>
                </c:pt>
                <c:pt idx="319">
                  <c:v>-8.6037146678400109</c:v>
                </c:pt>
                <c:pt idx="320">
                  <c:v>-8.7596503937968606</c:v>
                </c:pt>
                <c:pt idx="321">
                  <c:v>-8.567253410847286</c:v>
                </c:pt>
                <c:pt idx="322">
                  <c:v>-8.6096424197476935</c:v>
                </c:pt>
                <c:pt idx="323">
                  <c:v>-8.5228384532590589</c:v>
                </c:pt>
                <c:pt idx="324">
                  <c:v>-8.6839500837027259</c:v>
                </c:pt>
                <c:pt idx="325">
                  <c:v>-8.6663711638293606</c:v>
                </c:pt>
                <c:pt idx="326">
                  <c:v>-8.8387568920813511</c:v>
                </c:pt>
                <c:pt idx="327">
                  <c:v>-8.7079522696160812</c:v>
                </c:pt>
                <c:pt idx="328">
                  <c:v>-8.7972057983594585</c:v>
                </c:pt>
                <c:pt idx="329">
                  <c:v>-8.5917184659313115</c:v>
                </c:pt>
                <c:pt idx="330">
                  <c:v>-8.9268699663099671</c:v>
                </c:pt>
                <c:pt idx="331">
                  <c:v>-9.335206816967327</c:v>
                </c:pt>
                <c:pt idx="332">
                  <c:v>-9.1323053064877353</c:v>
                </c:pt>
                <c:pt idx="333">
                  <c:v>-9.0214138174369136</c:v>
                </c:pt>
                <c:pt idx="334">
                  <c:v>-9.4141844703132858</c:v>
                </c:pt>
                <c:pt idx="335">
                  <c:v>-9.2318805458277939</c:v>
                </c:pt>
                <c:pt idx="336">
                  <c:v>-8.7341755390929414</c:v>
                </c:pt>
                <c:pt idx="337">
                  <c:v>-9.1693852053771234</c:v>
                </c:pt>
                <c:pt idx="338">
                  <c:v>-8.8366192072233609</c:v>
                </c:pt>
                <c:pt idx="339">
                  <c:v>-8.998735732456776</c:v>
                </c:pt>
                <c:pt idx="340">
                  <c:v>-9.2089493969578129</c:v>
                </c:pt>
                <c:pt idx="341">
                  <c:v>-9.7846199115097718</c:v>
                </c:pt>
                <c:pt idx="342">
                  <c:v>-11.26317829822295</c:v>
                </c:pt>
                <c:pt idx="343">
                  <c:v>-10.864707962181704</c:v>
                </c:pt>
                <c:pt idx="344">
                  <c:v>-10.142845640618582</c:v>
                </c:pt>
                <c:pt idx="345">
                  <c:v>-10.223984778518668</c:v>
                </c:pt>
                <c:pt idx="346">
                  <c:v>-10.099058292723225</c:v>
                </c:pt>
                <c:pt idx="347">
                  <c:v>-8.9186153288239947</c:v>
                </c:pt>
                <c:pt idx="348">
                  <c:v>-8.6938082858744608</c:v>
                </c:pt>
                <c:pt idx="349">
                  <c:v>-8.8000466662972112</c:v>
                </c:pt>
                <c:pt idx="350">
                  <c:v>-8.7200461353747958</c:v>
                </c:pt>
                <c:pt idx="351">
                  <c:v>-9.1206227166696721</c:v>
                </c:pt>
                <c:pt idx="352">
                  <c:v>-9.1119986111706019</c:v>
                </c:pt>
                <c:pt idx="353">
                  <c:v>-9.5419188441759797</c:v>
                </c:pt>
                <c:pt idx="354">
                  <c:v>-9.3691242204365519</c:v>
                </c:pt>
                <c:pt idx="355">
                  <c:v>-9.1242595635051131</c:v>
                </c:pt>
                <c:pt idx="356">
                  <c:v>-9.1356910381344676</c:v>
                </c:pt>
                <c:pt idx="357">
                  <c:v>-9.2408742770833836</c:v>
                </c:pt>
                <c:pt idx="358">
                  <c:v>-9.140191627696705</c:v>
                </c:pt>
                <c:pt idx="359">
                  <c:v>-9.3062891251613546</c:v>
                </c:pt>
                <c:pt idx="360">
                  <c:v>-8.9827223503390456</c:v>
                </c:pt>
                <c:pt idx="361">
                  <c:v>-8.9235474275362989</c:v>
                </c:pt>
                <c:pt idx="362">
                  <c:v>-8.7032551566811307</c:v>
                </c:pt>
                <c:pt idx="363">
                  <c:v>-8.8919030117346196</c:v>
                </c:pt>
                <c:pt idx="364">
                  <c:v>-9.000366935030252</c:v>
                </c:pt>
                <c:pt idx="365">
                  <c:v>-9.425987009201279</c:v>
                </c:pt>
                <c:pt idx="366">
                  <c:v>-9.1989427072776451</c:v>
                </c:pt>
                <c:pt idx="367">
                  <c:v>-8.9243556754961659</c:v>
                </c:pt>
                <c:pt idx="368">
                  <c:v>-8.7936437051229479</c:v>
                </c:pt>
                <c:pt idx="369">
                  <c:v>-8.7799916661030384</c:v>
                </c:pt>
                <c:pt idx="370">
                  <c:v>-8.7271112475645332</c:v>
                </c:pt>
                <c:pt idx="371">
                  <c:v>-8.7092334202669885</c:v>
                </c:pt>
                <c:pt idx="372">
                  <c:v>-8.8020791452381193</c:v>
                </c:pt>
                <c:pt idx="373">
                  <c:v>-9.4968632006083187</c:v>
                </c:pt>
                <c:pt idx="374">
                  <c:v>-8.9645236136524709</c:v>
                </c:pt>
                <c:pt idx="375">
                  <c:v>-8.5116489518998577</c:v>
                </c:pt>
                <c:pt idx="376">
                  <c:v>-8.3068763632092377</c:v>
                </c:pt>
                <c:pt idx="377">
                  <c:v>-8.4381230585798299</c:v>
                </c:pt>
                <c:pt idx="378">
                  <c:v>-8.2893759085576217</c:v>
                </c:pt>
                <c:pt idx="379">
                  <c:v>-8.2182450483489138</c:v>
                </c:pt>
                <c:pt idx="380">
                  <c:v>-8.186685020465335</c:v>
                </c:pt>
                <c:pt idx="381">
                  <c:v>-7.9270434594488535</c:v>
                </c:pt>
                <c:pt idx="382">
                  <c:v>-8.0252650727479597</c:v>
                </c:pt>
                <c:pt idx="383">
                  <c:v>-8.7309602355734182</c:v>
                </c:pt>
                <c:pt idx="384">
                  <c:v>-8.6994423054353565</c:v>
                </c:pt>
                <c:pt idx="385">
                  <c:v>-8.3541570717466094</c:v>
                </c:pt>
                <c:pt idx="386">
                  <c:v>-8.5625556170299681</c:v>
                </c:pt>
                <c:pt idx="387">
                  <c:v>-8.5604788163252525</c:v>
                </c:pt>
                <c:pt idx="388">
                  <c:v>-8.405278733537326</c:v>
                </c:pt>
                <c:pt idx="389">
                  <c:v>-8.2369498396718193</c:v>
                </c:pt>
                <c:pt idx="390">
                  <c:v>-8.54959539847383</c:v>
                </c:pt>
                <c:pt idx="391">
                  <c:v>-8.4303011922117097</c:v>
                </c:pt>
                <c:pt idx="392">
                  <c:v>-8.6202825820178255</c:v>
                </c:pt>
                <c:pt idx="393">
                  <c:v>-8.8827685089360013</c:v>
                </c:pt>
                <c:pt idx="394">
                  <c:v>-8.8443137322061105</c:v>
                </c:pt>
                <c:pt idx="395">
                  <c:v>-8.7457897228220407</c:v>
                </c:pt>
                <c:pt idx="396">
                  <c:v>-8.9348495691716288</c:v>
                </c:pt>
                <c:pt idx="397">
                  <c:v>-9.1221517792457654</c:v>
                </c:pt>
                <c:pt idx="398">
                  <c:v>-9.1627264077175266</c:v>
                </c:pt>
                <c:pt idx="399">
                  <c:v>-9.1556352997861712</c:v>
                </c:pt>
                <c:pt idx="400">
                  <c:v>-9.9032245735129951</c:v>
                </c:pt>
                <c:pt idx="401">
                  <c:v>-9.7581240530235522</c:v>
                </c:pt>
                <c:pt idx="402">
                  <c:v>-8.9929459669730711</c:v>
                </c:pt>
                <c:pt idx="403">
                  <c:v>-9.6960447697770249</c:v>
                </c:pt>
                <c:pt idx="404">
                  <c:v>-10.14061473523774</c:v>
                </c:pt>
                <c:pt idx="405">
                  <c:v>-9.2868256367408666</c:v>
                </c:pt>
                <c:pt idx="406">
                  <c:v>-9.421090135062169</c:v>
                </c:pt>
                <c:pt idx="407">
                  <c:v>-8.990594711430882</c:v>
                </c:pt>
                <c:pt idx="408">
                  <c:v>-8.6527041876237814</c:v>
                </c:pt>
                <c:pt idx="409">
                  <c:v>-8.9503660841198034</c:v>
                </c:pt>
                <c:pt idx="410">
                  <c:v>-9.0600268900139262</c:v>
                </c:pt>
                <c:pt idx="411">
                  <c:v>-9.0060006684194818</c:v>
                </c:pt>
                <c:pt idx="412">
                  <c:v>-8.9082620480742563</c:v>
                </c:pt>
                <c:pt idx="413">
                  <c:v>-8.9562304261365568</c:v>
                </c:pt>
                <c:pt idx="414">
                  <c:v>-9.0660019329860173</c:v>
                </c:pt>
                <c:pt idx="415">
                  <c:v>-8.9129696803312477</c:v>
                </c:pt>
                <c:pt idx="416">
                  <c:v>-9.0152236264849073</c:v>
                </c:pt>
                <c:pt idx="417">
                  <c:v>-8.9617682955622833</c:v>
                </c:pt>
                <c:pt idx="418">
                  <c:v>-8.7862853633365585</c:v>
                </c:pt>
                <c:pt idx="419">
                  <c:v>-8.9974128853598234</c:v>
                </c:pt>
                <c:pt idx="420">
                  <c:v>-8.8723828977630923</c:v>
                </c:pt>
                <c:pt idx="421">
                  <c:v>-8.8035041575101278</c:v>
                </c:pt>
                <c:pt idx="422">
                  <c:v>-8.8924524367596192</c:v>
                </c:pt>
                <c:pt idx="423">
                  <c:v>-8.8538220993993786</c:v>
                </c:pt>
                <c:pt idx="424">
                  <c:v>-9.0127951885215456</c:v>
                </c:pt>
                <c:pt idx="425">
                  <c:v>-8.9709636971085285</c:v>
                </c:pt>
                <c:pt idx="426">
                  <c:v>-9.0453682966478848</c:v>
                </c:pt>
                <c:pt idx="427">
                  <c:v>-8.8281160042937348</c:v>
                </c:pt>
                <c:pt idx="428">
                  <c:v>-8.7154521625755574</c:v>
                </c:pt>
                <c:pt idx="429">
                  <c:v>-8.8189722367700512</c:v>
                </c:pt>
                <c:pt idx="430">
                  <c:v>-8.9397709654178286</c:v>
                </c:pt>
                <c:pt idx="431">
                  <c:v>-8.9245779935930187</c:v>
                </c:pt>
                <c:pt idx="432">
                  <c:v>-9.5345518551071873</c:v>
                </c:pt>
                <c:pt idx="433">
                  <c:v>-9.6262947797839775</c:v>
                </c:pt>
                <c:pt idx="434">
                  <c:v>-9.6228961586632114</c:v>
                </c:pt>
                <c:pt idx="435">
                  <c:v>-9.7007240633628058</c:v>
                </c:pt>
                <c:pt idx="436">
                  <c:v>-9.5641090751720057</c:v>
                </c:pt>
                <c:pt idx="437">
                  <c:v>-9.7406293899959184</c:v>
                </c:pt>
                <c:pt idx="438">
                  <c:v>-9.6476826549406329</c:v>
                </c:pt>
                <c:pt idx="439">
                  <c:v>-9.2807733125114424</c:v>
                </c:pt>
                <c:pt idx="440">
                  <c:v>-9.1625057586191883</c:v>
                </c:pt>
                <c:pt idx="441">
                  <c:v>-9.0867976225662357</c:v>
                </c:pt>
                <c:pt idx="442">
                  <c:v>-9.2638815777230672</c:v>
                </c:pt>
                <c:pt idx="443">
                  <c:v>-9.7826425529589454</c:v>
                </c:pt>
                <c:pt idx="444">
                  <c:v>-10.684007325333644</c:v>
                </c:pt>
                <c:pt idx="445">
                  <c:v>-11.522528373893426</c:v>
                </c:pt>
                <c:pt idx="446">
                  <c:v>-11.127054331492362</c:v>
                </c:pt>
                <c:pt idx="447">
                  <c:v>-10.489547048255966</c:v>
                </c:pt>
                <c:pt idx="448">
                  <c:v>-11.007294470024968</c:v>
                </c:pt>
                <c:pt idx="449">
                  <c:v>-10.843861947309023</c:v>
                </c:pt>
                <c:pt idx="450">
                  <c:v>-9.0199331154074223</c:v>
                </c:pt>
                <c:pt idx="451">
                  <c:v>-9.0058643024465681</c:v>
                </c:pt>
                <c:pt idx="452">
                  <c:v>-9.7053084875916209</c:v>
                </c:pt>
                <c:pt idx="453">
                  <c:v>-10.094203190995866</c:v>
                </c:pt>
                <c:pt idx="454">
                  <c:v>-10.324585620883871</c:v>
                </c:pt>
                <c:pt idx="455">
                  <c:v>-10.633116245295275</c:v>
                </c:pt>
                <c:pt idx="456">
                  <c:v>-11.052725537478082</c:v>
                </c:pt>
                <c:pt idx="457">
                  <c:v>-11.156167141327129</c:v>
                </c:pt>
                <c:pt idx="458">
                  <c:v>-12.047065732811378</c:v>
                </c:pt>
                <c:pt idx="459">
                  <c:v>-13.192018881722003</c:v>
                </c:pt>
                <c:pt idx="460">
                  <c:v>-12.664833251237299</c:v>
                </c:pt>
                <c:pt idx="461">
                  <c:v>-12.555252975171259</c:v>
                </c:pt>
                <c:pt idx="462">
                  <c:v>-9.7920004367630469</c:v>
                </c:pt>
                <c:pt idx="463">
                  <c:v>-9.6517121653118618</c:v>
                </c:pt>
                <c:pt idx="464">
                  <c:v>-9.3174802598081605</c:v>
                </c:pt>
                <c:pt idx="465">
                  <c:v>-9.0348096350409506</c:v>
                </c:pt>
                <c:pt idx="466">
                  <c:v>-8.9193639645558491</c:v>
                </c:pt>
                <c:pt idx="467">
                  <c:v>-8.7565259078685127</c:v>
                </c:pt>
                <c:pt idx="468">
                  <c:v>-8.8196146273715144</c:v>
                </c:pt>
                <c:pt idx="469">
                  <c:v>-8.6799684565681261</c:v>
                </c:pt>
                <c:pt idx="470">
                  <c:v>-8.6690184199927742</c:v>
                </c:pt>
                <c:pt idx="471">
                  <c:v>-8.8876179838185561</c:v>
                </c:pt>
                <c:pt idx="472">
                  <c:v>-9.28778968934059</c:v>
                </c:pt>
                <c:pt idx="473">
                  <c:v>-9.5552887937268629</c:v>
                </c:pt>
                <c:pt idx="474">
                  <c:v>-9.6924516997390935</c:v>
                </c:pt>
                <c:pt idx="475">
                  <c:v>-9.7918700434531996</c:v>
                </c:pt>
                <c:pt idx="476">
                  <c:v>-9.8264534681005031</c:v>
                </c:pt>
                <c:pt idx="477">
                  <c:v>-10.175565331414749</c:v>
                </c:pt>
                <c:pt idx="478">
                  <c:v>-10.313159825744533</c:v>
                </c:pt>
                <c:pt idx="479">
                  <c:v>-10.535813651917236</c:v>
                </c:pt>
                <c:pt idx="480">
                  <c:v>-10.867525022137755</c:v>
                </c:pt>
                <c:pt idx="481">
                  <c:v>-11.265049065554109</c:v>
                </c:pt>
                <c:pt idx="482">
                  <c:v>-12.562835322226851</c:v>
                </c:pt>
                <c:pt idx="483">
                  <c:v>-13.392365420929959</c:v>
                </c:pt>
                <c:pt idx="484">
                  <c:v>-14.139436236508425</c:v>
                </c:pt>
                <c:pt idx="485">
                  <c:v>-12.918839807046377</c:v>
                </c:pt>
                <c:pt idx="486">
                  <c:v>-11.965629767677575</c:v>
                </c:pt>
                <c:pt idx="487">
                  <c:v>-10.861023513492261</c:v>
                </c:pt>
                <c:pt idx="488">
                  <c:v>-10.419170485437654</c:v>
                </c:pt>
                <c:pt idx="489">
                  <c:v>-10.013604515925936</c:v>
                </c:pt>
                <c:pt idx="490">
                  <c:v>-9.70000767152656</c:v>
                </c:pt>
                <c:pt idx="491">
                  <c:v>-9.5636645378490339</c:v>
                </c:pt>
                <c:pt idx="492">
                  <c:v>-9.5001421898854392</c:v>
                </c:pt>
                <c:pt idx="493">
                  <c:v>-9.8552366915772627</c:v>
                </c:pt>
                <c:pt idx="494">
                  <c:v>-9.9179046888249722</c:v>
                </c:pt>
                <c:pt idx="495">
                  <c:v>-9.9646274616564838</c:v>
                </c:pt>
                <c:pt idx="496">
                  <c:v>-10.462584250362731</c:v>
                </c:pt>
                <c:pt idx="497">
                  <c:v>-10.649627502117404</c:v>
                </c:pt>
                <c:pt idx="498">
                  <c:v>-10.585865423821929</c:v>
                </c:pt>
                <c:pt idx="499">
                  <c:v>-10.945741914476477</c:v>
                </c:pt>
                <c:pt idx="500">
                  <c:v>-10.83394842927048</c:v>
                </c:pt>
                <c:pt idx="501">
                  <c:v>-11.216436544328849</c:v>
                </c:pt>
                <c:pt idx="502">
                  <c:v>-9.9319686669310805</c:v>
                </c:pt>
                <c:pt idx="503">
                  <c:v>-9.7055994490898208</c:v>
                </c:pt>
                <c:pt idx="504">
                  <c:v>-10.070196577397272</c:v>
                </c:pt>
                <c:pt idx="505">
                  <c:v>-9.9369125721397129</c:v>
                </c:pt>
                <c:pt idx="506">
                  <c:v>-9.8334555745720138</c:v>
                </c:pt>
                <c:pt idx="507">
                  <c:v>-9.9294958400351536</c:v>
                </c:pt>
                <c:pt idx="508">
                  <c:v>-10.198448071465481</c:v>
                </c:pt>
                <c:pt idx="509">
                  <c:v>-10.229271089957775</c:v>
                </c:pt>
                <c:pt idx="510">
                  <c:v>-9.9284421799486093</c:v>
                </c:pt>
                <c:pt idx="511">
                  <c:v>-10.051043016942977</c:v>
                </c:pt>
                <c:pt idx="512">
                  <c:v>-10.515148989375163</c:v>
                </c:pt>
                <c:pt idx="513">
                  <c:v>-10.952339358894646</c:v>
                </c:pt>
                <c:pt idx="514">
                  <c:v>-11.087018375278541</c:v>
                </c:pt>
                <c:pt idx="515">
                  <c:v>-10.584931236540179</c:v>
                </c:pt>
                <c:pt idx="516">
                  <c:v>-9.6778640604726558</c:v>
                </c:pt>
                <c:pt idx="517">
                  <c:v>-10.01185228002298</c:v>
                </c:pt>
                <c:pt idx="518">
                  <c:v>-10.183168847544774</c:v>
                </c:pt>
                <c:pt idx="519">
                  <c:v>-10.92498363900007</c:v>
                </c:pt>
                <c:pt idx="520">
                  <c:v>-11.307461783376423</c:v>
                </c:pt>
                <c:pt idx="521">
                  <c:v>-11.930941119240675</c:v>
                </c:pt>
                <c:pt idx="522">
                  <c:v>-10.478024812725616</c:v>
                </c:pt>
                <c:pt idx="523">
                  <c:v>-9.6137209339223819</c:v>
                </c:pt>
                <c:pt idx="524">
                  <c:v>-9.6824894400659876</c:v>
                </c:pt>
                <c:pt idx="525">
                  <c:v>-9.0758188907727888</c:v>
                </c:pt>
                <c:pt idx="526">
                  <c:v>-9.6546477756252091</c:v>
                </c:pt>
                <c:pt idx="527">
                  <c:v>-9.5373419841617366</c:v>
                </c:pt>
                <c:pt idx="528">
                  <c:v>-9.3997477703789123</c:v>
                </c:pt>
                <c:pt idx="529">
                  <c:v>-9.7198859196551002</c:v>
                </c:pt>
                <c:pt idx="530">
                  <c:v>-9.7214567195365174</c:v>
                </c:pt>
                <c:pt idx="531">
                  <c:v>-10.021397199249138</c:v>
                </c:pt>
                <c:pt idx="532">
                  <c:v>-9.656819022341212</c:v>
                </c:pt>
                <c:pt idx="533">
                  <c:v>-9.4972118503384255</c:v>
                </c:pt>
                <c:pt idx="534">
                  <c:v>-9.3910334814254206</c:v>
                </c:pt>
                <c:pt idx="535">
                  <c:v>-9.5340386289348782</c:v>
                </c:pt>
                <c:pt idx="536">
                  <c:v>-9.5908579311861057</c:v>
                </c:pt>
                <c:pt idx="537">
                  <c:v>-9.8869221088815049</c:v>
                </c:pt>
                <c:pt idx="538">
                  <c:v>-9.6601939894615967</c:v>
                </c:pt>
                <c:pt idx="539">
                  <c:v>-9.5972179234146129</c:v>
                </c:pt>
                <c:pt idx="540">
                  <c:v>-9.649975387642618</c:v>
                </c:pt>
                <c:pt idx="541">
                  <c:v>-9.3142728976244449</c:v>
                </c:pt>
                <c:pt idx="542">
                  <c:v>-9.5888904038514369</c:v>
                </c:pt>
                <c:pt idx="543">
                  <c:v>-9.7488943041445086</c:v>
                </c:pt>
                <c:pt idx="544">
                  <c:v>-9.6356654113244726</c:v>
                </c:pt>
                <c:pt idx="545">
                  <c:v>-9.8103506189932492</c:v>
                </c:pt>
                <c:pt idx="546">
                  <c:v>-10.111030861872973</c:v>
                </c:pt>
                <c:pt idx="547">
                  <c:v>-11.752408852242523</c:v>
                </c:pt>
                <c:pt idx="548">
                  <c:v>-11.027740568613337</c:v>
                </c:pt>
                <c:pt idx="549">
                  <c:v>-12.593399150407807</c:v>
                </c:pt>
                <c:pt idx="550">
                  <c:v>-13.791097027567346</c:v>
                </c:pt>
                <c:pt idx="551">
                  <c:v>-13.313331964536228</c:v>
                </c:pt>
                <c:pt idx="552">
                  <c:v>-11.782833856215825</c:v>
                </c:pt>
                <c:pt idx="553">
                  <c:v>-10.94495420424848</c:v>
                </c:pt>
                <c:pt idx="554">
                  <c:v>-10.370831502635701</c:v>
                </c:pt>
                <c:pt idx="555">
                  <c:v>-9.9459275367866962</c:v>
                </c:pt>
                <c:pt idx="556">
                  <c:v>-9.9084085165109457</c:v>
                </c:pt>
                <c:pt idx="557">
                  <c:v>-10.56818727729018</c:v>
                </c:pt>
                <c:pt idx="558">
                  <c:v>-9.3154460435943403</c:v>
                </c:pt>
                <c:pt idx="559">
                  <c:v>-9.3680174618648326</c:v>
                </c:pt>
                <c:pt idx="560">
                  <c:v>-9.4514644057628487</c:v>
                </c:pt>
                <c:pt idx="561">
                  <c:v>-9.409532599243553</c:v>
                </c:pt>
                <c:pt idx="562">
                  <c:v>-9.4742189794696863</c:v>
                </c:pt>
                <c:pt idx="563">
                  <c:v>-9.287063709613097</c:v>
                </c:pt>
                <c:pt idx="564">
                  <c:v>-9.3458098282771545</c:v>
                </c:pt>
                <c:pt idx="565">
                  <c:v>-9.0659111281878264</c:v>
                </c:pt>
                <c:pt idx="566">
                  <c:v>-9.2046315218308514</c:v>
                </c:pt>
                <c:pt idx="567">
                  <c:v>-9.9933085071883063</c:v>
                </c:pt>
                <c:pt idx="568">
                  <c:v>-10.453644030952361</c:v>
                </c:pt>
                <c:pt idx="569">
                  <c:v>-11.152413529808459</c:v>
                </c:pt>
                <c:pt idx="570">
                  <c:v>-11.292659069020941</c:v>
                </c:pt>
                <c:pt idx="571">
                  <c:v>-11.073356519756162</c:v>
                </c:pt>
                <c:pt idx="572">
                  <c:v>-12.151069481579162</c:v>
                </c:pt>
                <c:pt idx="573">
                  <c:v>-11.587428954754927</c:v>
                </c:pt>
                <c:pt idx="574">
                  <c:v>-12.11863932205849</c:v>
                </c:pt>
                <c:pt idx="575">
                  <c:v>-12.437776120899478</c:v>
                </c:pt>
                <c:pt idx="576">
                  <c:v>-10.649658899590291</c:v>
                </c:pt>
                <c:pt idx="577">
                  <c:v>-10.967272078524672</c:v>
                </c:pt>
                <c:pt idx="578">
                  <c:v>-10.041513396344403</c:v>
                </c:pt>
                <c:pt idx="579">
                  <c:v>-9.063679270429871</c:v>
                </c:pt>
                <c:pt idx="580">
                  <c:v>-9.0609736932779388</c:v>
                </c:pt>
                <c:pt idx="581">
                  <c:v>-9.182013085913324</c:v>
                </c:pt>
                <c:pt idx="582">
                  <c:v>-9.1343486675499168</c:v>
                </c:pt>
                <c:pt idx="583">
                  <c:v>-9.0205180002569687</c:v>
                </c:pt>
                <c:pt idx="584">
                  <c:v>-8.4427406607291804</c:v>
                </c:pt>
                <c:pt idx="585">
                  <c:v>-8.5792725420307381</c:v>
                </c:pt>
                <c:pt idx="586">
                  <c:v>-8.8600616241826504</c:v>
                </c:pt>
                <c:pt idx="587">
                  <c:v>-8.9582896023312522</c:v>
                </c:pt>
                <c:pt idx="588">
                  <c:v>-8.7817533890528345</c:v>
                </c:pt>
                <c:pt idx="589">
                  <c:v>-8.8141049471944015</c:v>
                </c:pt>
                <c:pt idx="590">
                  <c:v>-8.7608385604021901</c:v>
                </c:pt>
                <c:pt idx="591">
                  <c:v>-8.5122281932903601</c:v>
                </c:pt>
                <c:pt idx="592">
                  <c:v>-8.6322044360596841</c:v>
                </c:pt>
                <c:pt idx="593">
                  <c:v>-8.1767088038501701</c:v>
                </c:pt>
                <c:pt idx="594">
                  <c:v>-8.0206176491238157</c:v>
                </c:pt>
                <c:pt idx="595">
                  <c:v>-8.1187198820456654</c:v>
                </c:pt>
                <c:pt idx="596">
                  <c:v>-8.3685290508435592</c:v>
                </c:pt>
                <c:pt idx="597">
                  <c:v>-8.3893045231409005</c:v>
                </c:pt>
                <c:pt idx="598">
                  <c:v>-8.332804623010432</c:v>
                </c:pt>
                <c:pt idx="599">
                  <c:v>-8.334617560611715</c:v>
                </c:pt>
                <c:pt idx="600">
                  <c:v>-8.6380703690617278</c:v>
                </c:pt>
                <c:pt idx="601">
                  <c:v>-8.5060635790181571</c:v>
                </c:pt>
                <c:pt idx="602">
                  <c:v>-8.4308635765127615</c:v>
                </c:pt>
                <c:pt idx="603">
                  <c:v>-8.3648185950842553</c:v>
                </c:pt>
                <c:pt idx="604">
                  <c:v>-8.3503064850877831</c:v>
                </c:pt>
                <c:pt idx="605">
                  <c:v>-8.4330855541886098</c:v>
                </c:pt>
                <c:pt idx="606">
                  <c:v>-8.4262449463329645</c:v>
                </c:pt>
                <c:pt idx="607">
                  <c:v>-8.6676202228615473</c:v>
                </c:pt>
                <c:pt idx="608">
                  <c:v>-8.666256602974407</c:v>
                </c:pt>
                <c:pt idx="609">
                  <c:v>-8.5847813137083691</c:v>
                </c:pt>
                <c:pt idx="610">
                  <c:v>-8.8089570458491178</c:v>
                </c:pt>
                <c:pt idx="611">
                  <c:v>-8.602161257417503</c:v>
                </c:pt>
                <c:pt idx="612">
                  <c:v>-8.5035598070209257</c:v>
                </c:pt>
                <c:pt idx="613">
                  <c:v>-8.5232924017469518</c:v>
                </c:pt>
                <c:pt idx="614">
                  <c:v>-8.280404887918559</c:v>
                </c:pt>
                <c:pt idx="615">
                  <c:v>-8.3258404905593011</c:v>
                </c:pt>
                <c:pt idx="616">
                  <c:v>-8.6411095660107531</c:v>
                </c:pt>
                <c:pt idx="617">
                  <c:v>-8.7980698374077271</c:v>
                </c:pt>
                <c:pt idx="618">
                  <c:v>-9.1322035959221015</c:v>
                </c:pt>
                <c:pt idx="619">
                  <c:v>-9.2154276406636235</c:v>
                </c:pt>
                <c:pt idx="620">
                  <c:v>-9.5322602124436262</c:v>
                </c:pt>
                <c:pt idx="621">
                  <c:v>-9.187071175971667</c:v>
                </c:pt>
                <c:pt idx="622">
                  <c:v>-8.605848499889019</c:v>
                </c:pt>
                <c:pt idx="623">
                  <c:v>-8.7265986313641513</c:v>
                </c:pt>
                <c:pt idx="624">
                  <c:v>-8.6474151346659074</c:v>
                </c:pt>
                <c:pt idx="625">
                  <c:v>-8.4932529362108369</c:v>
                </c:pt>
                <c:pt idx="626">
                  <c:v>-8.5375310143583718</c:v>
                </c:pt>
                <c:pt idx="627">
                  <c:v>-10.646752146802932</c:v>
                </c:pt>
                <c:pt idx="628">
                  <c:v>-9.9183995766877935</c:v>
                </c:pt>
                <c:pt idx="629">
                  <c:v>-10.241460854878621</c:v>
                </c:pt>
                <c:pt idx="630">
                  <c:v>-9.3503745454842999</c:v>
                </c:pt>
                <c:pt idx="631">
                  <c:v>-9.1791411023067795</c:v>
                </c:pt>
                <c:pt idx="632">
                  <c:v>-9.6280656536008848</c:v>
                </c:pt>
                <c:pt idx="633">
                  <c:v>-9.5818718769107871</c:v>
                </c:pt>
                <c:pt idx="634">
                  <c:v>-9.6625069014400236</c:v>
                </c:pt>
                <c:pt idx="635">
                  <c:v>-9.5130800760224563</c:v>
                </c:pt>
                <c:pt idx="636">
                  <c:v>-9.4328513446087445</c:v>
                </c:pt>
                <c:pt idx="637">
                  <c:v>-9.4730686469577989</c:v>
                </c:pt>
                <c:pt idx="638">
                  <c:v>-9.235559326698155</c:v>
                </c:pt>
                <c:pt idx="639">
                  <c:v>-9.3957141306614993</c:v>
                </c:pt>
                <c:pt idx="640">
                  <c:v>-9.4877107113025438</c:v>
                </c:pt>
                <c:pt idx="641">
                  <c:v>-9.7858868308048681</c:v>
                </c:pt>
                <c:pt idx="642">
                  <c:v>-8.9284908263464331</c:v>
                </c:pt>
                <c:pt idx="643">
                  <c:v>-8.8056690083266389</c:v>
                </c:pt>
                <c:pt idx="644">
                  <c:v>-8.5693619052931886</c:v>
                </c:pt>
                <c:pt idx="645">
                  <c:v>-8.694171350615532</c:v>
                </c:pt>
                <c:pt idx="646">
                  <c:v>-9.0806218653066821</c:v>
                </c:pt>
                <c:pt idx="647">
                  <c:v>-9.1751788976620201</c:v>
                </c:pt>
                <c:pt idx="648">
                  <c:v>-9.0113857980704282</c:v>
                </c:pt>
                <c:pt idx="649">
                  <c:v>-8.9487840267334953</c:v>
                </c:pt>
                <c:pt idx="650">
                  <c:v>-8.8734232419937271</c:v>
                </c:pt>
                <c:pt idx="651">
                  <c:v>-9.0583227167364448</c:v>
                </c:pt>
                <c:pt idx="652">
                  <c:v>-8.9266067130469242</c:v>
                </c:pt>
                <c:pt idx="653">
                  <c:v>-8.8649036759446069</c:v>
                </c:pt>
                <c:pt idx="654">
                  <c:v>-9.3997675817668487</c:v>
                </c:pt>
                <c:pt idx="655">
                  <c:v>-9.7797921110534869</c:v>
                </c:pt>
                <c:pt idx="656">
                  <c:v>-10.313625402310819</c:v>
                </c:pt>
                <c:pt idx="657">
                  <c:v>-10.862014519828357</c:v>
                </c:pt>
                <c:pt idx="658">
                  <c:v>-10.658700004811577</c:v>
                </c:pt>
                <c:pt idx="659">
                  <c:v>-11.268626715787203</c:v>
                </c:pt>
                <c:pt idx="660">
                  <c:v>-11.36757130496062</c:v>
                </c:pt>
                <c:pt idx="661">
                  <c:v>-10.772695084628767</c:v>
                </c:pt>
                <c:pt idx="662">
                  <c:v>-9.9275776358791852</c:v>
                </c:pt>
                <c:pt idx="663">
                  <c:v>-10.10676358176385</c:v>
                </c:pt>
                <c:pt idx="664">
                  <c:v>-9.9753851063330767</c:v>
                </c:pt>
                <c:pt idx="665">
                  <c:v>-9.4019796886710747</c:v>
                </c:pt>
                <c:pt idx="666">
                  <c:v>-9.6078451250446051</c:v>
                </c:pt>
                <c:pt idx="667">
                  <c:v>-9.4831251507424721</c:v>
                </c:pt>
                <c:pt idx="668">
                  <c:v>-9.4048530847145795</c:v>
                </c:pt>
                <c:pt idx="669">
                  <c:v>-9.8652972271140307</c:v>
                </c:pt>
                <c:pt idx="670">
                  <c:v>-9.3319686704614426</c:v>
                </c:pt>
                <c:pt idx="671">
                  <c:v>-9.0340837794307305</c:v>
                </c:pt>
                <c:pt idx="672">
                  <c:v>-9.2348979756153931</c:v>
                </c:pt>
                <c:pt idx="673">
                  <c:v>-9.2393120860597442</c:v>
                </c:pt>
                <c:pt idx="674">
                  <c:v>-9.2685118113124201</c:v>
                </c:pt>
                <c:pt idx="675">
                  <c:v>-9.1661500901834305</c:v>
                </c:pt>
                <c:pt idx="676">
                  <c:v>-9.4446764440282358</c:v>
                </c:pt>
                <c:pt idx="677">
                  <c:v>-9.1678535480504415</c:v>
                </c:pt>
                <c:pt idx="678">
                  <c:v>-8.953380580062845</c:v>
                </c:pt>
                <c:pt idx="679">
                  <c:v>-8.9477591869604378</c:v>
                </c:pt>
                <c:pt idx="680">
                  <c:v>-8.8968705383994653</c:v>
                </c:pt>
                <c:pt idx="681">
                  <c:v>-9.0102803633653856</c:v>
                </c:pt>
                <c:pt idx="682">
                  <c:v>-8.9115249738678948</c:v>
                </c:pt>
                <c:pt idx="683">
                  <c:v>-9.0307786400780508</c:v>
                </c:pt>
                <c:pt idx="684">
                  <c:v>-9.1943230983467821</c:v>
                </c:pt>
                <c:pt idx="685">
                  <c:v>-9.836829464521692</c:v>
                </c:pt>
                <c:pt idx="686">
                  <c:v>-11.011027572793697</c:v>
                </c:pt>
                <c:pt idx="687">
                  <c:v>-10.223200243410666</c:v>
                </c:pt>
                <c:pt idx="688">
                  <c:v>-9.9498905104712012</c:v>
                </c:pt>
                <c:pt idx="689">
                  <c:v>-9.6844999321935301</c:v>
                </c:pt>
                <c:pt idx="690">
                  <c:v>-9.5407462402761603</c:v>
                </c:pt>
                <c:pt idx="691">
                  <c:v>-9.3819027500779679</c:v>
                </c:pt>
                <c:pt idx="692">
                  <c:v>-9.3798154743404307</c:v>
                </c:pt>
                <c:pt idx="693">
                  <c:v>-9.4244165310550212</c:v>
                </c:pt>
                <c:pt idx="694">
                  <c:v>-9.3326745447353723</c:v>
                </c:pt>
                <c:pt idx="695">
                  <c:v>-9.3971396060099757</c:v>
                </c:pt>
                <c:pt idx="696">
                  <c:v>-9.2817408386371874</c:v>
                </c:pt>
                <c:pt idx="697">
                  <c:v>-8.8875224685415652</c:v>
                </c:pt>
                <c:pt idx="698">
                  <c:v>-8.9026445978900099</c:v>
                </c:pt>
                <c:pt idx="699">
                  <c:v>-9.1158690548741852</c:v>
                </c:pt>
                <c:pt idx="700">
                  <c:v>-9.0289838199674755</c:v>
                </c:pt>
                <c:pt idx="701">
                  <c:v>-8.9332853356726787</c:v>
                </c:pt>
                <c:pt idx="702">
                  <c:v>-9.2785039551134041</c:v>
                </c:pt>
                <c:pt idx="703">
                  <c:v>-9.3300559246010728</c:v>
                </c:pt>
                <c:pt idx="704">
                  <c:v>-9.2869591929214188</c:v>
                </c:pt>
                <c:pt idx="705">
                  <c:v>-9.6296266379079967</c:v>
                </c:pt>
                <c:pt idx="706">
                  <c:v>-9.8708931963680282</c:v>
                </c:pt>
                <c:pt idx="707">
                  <c:v>-9.4040616192174369</c:v>
                </c:pt>
                <c:pt idx="708">
                  <c:v>-9.063425082768731</c:v>
                </c:pt>
                <c:pt idx="709">
                  <c:v>-9.1322645004942</c:v>
                </c:pt>
                <c:pt idx="710">
                  <c:v>-9.1155368201961657</c:v>
                </c:pt>
                <c:pt idx="711">
                  <c:v>-9.0913643929188535</c:v>
                </c:pt>
                <c:pt idx="712">
                  <c:v>-9.1715246992751247</c:v>
                </c:pt>
                <c:pt idx="713">
                  <c:v>-9.0182003525264012</c:v>
                </c:pt>
                <c:pt idx="714">
                  <c:v>-10.240255348205249</c:v>
                </c:pt>
                <c:pt idx="727">
                  <c:v>-11.36743311618951</c:v>
                </c:pt>
                <c:pt idx="728">
                  <c:v>-9.0945636593163073</c:v>
                </c:pt>
                <c:pt idx="729">
                  <c:v>-8.9648734074116181</c:v>
                </c:pt>
                <c:pt idx="730">
                  <c:v>-8.9079259060767413</c:v>
                </c:pt>
                <c:pt idx="731">
                  <c:v>-8.7891361856490047</c:v>
                </c:pt>
                <c:pt idx="732">
                  <c:v>-9.0249434081501452</c:v>
                </c:pt>
                <c:pt idx="733">
                  <c:v>-9.1514317370490907</c:v>
                </c:pt>
                <c:pt idx="734">
                  <c:v>-9.2617353777208375</c:v>
                </c:pt>
                <c:pt idx="735">
                  <c:v>-9.1910188481242905</c:v>
                </c:pt>
                <c:pt idx="736">
                  <c:v>-9.3683691521016534</c:v>
                </c:pt>
                <c:pt idx="737">
                  <c:v>-9.3987732021648434</c:v>
                </c:pt>
                <c:pt idx="738">
                  <c:v>-9.6453221219025167</c:v>
                </c:pt>
                <c:pt idx="739">
                  <c:v>-9.5896211266514957</c:v>
                </c:pt>
                <c:pt idx="740">
                  <c:v>-9.3304413723628858</c:v>
                </c:pt>
                <c:pt idx="741">
                  <c:v>-9.5116336746471379</c:v>
                </c:pt>
                <c:pt idx="742">
                  <c:v>-9.5321937390352094</c:v>
                </c:pt>
                <c:pt idx="743">
                  <c:v>-9.5120656835700519</c:v>
                </c:pt>
                <c:pt idx="744">
                  <c:v>-9.9280203642430624</c:v>
                </c:pt>
                <c:pt idx="745">
                  <c:v>-10.058656943358644</c:v>
                </c:pt>
                <c:pt idx="746">
                  <c:v>-9.7248639392682144</c:v>
                </c:pt>
                <c:pt idx="747">
                  <c:v>-9.5851717207573728</c:v>
                </c:pt>
                <c:pt idx="748">
                  <c:v>-10.033079706545205</c:v>
                </c:pt>
                <c:pt idx="749">
                  <c:v>-9.2903987857878274</c:v>
                </c:pt>
                <c:pt idx="750">
                  <c:v>-9.0009205146282163</c:v>
                </c:pt>
                <c:pt idx="751">
                  <c:v>-8.9646225820726126</c:v>
                </c:pt>
                <c:pt idx="752">
                  <c:v>-9.2505104299155629</c:v>
                </c:pt>
                <c:pt idx="753">
                  <c:v>-9.1965082783861778</c:v>
                </c:pt>
                <c:pt idx="754">
                  <c:v>-9.1386730454077494</c:v>
                </c:pt>
                <c:pt idx="755">
                  <c:v>-9.000722245848138</c:v>
                </c:pt>
                <c:pt idx="756">
                  <c:v>-9.2472275835232516</c:v>
                </c:pt>
                <c:pt idx="757">
                  <c:v>-9.0283124054975321</c:v>
                </c:pt>
                <c:pt idx="758">
                  <c:v>-9.0913820213687213</c:v>
                </c:pt>
                <c:pt idx="759">
                  <c:v>-8.9285573471327506</c:v>
                </c:pt>
                <c:pt idx="760">
                  <c:v>-8.7736524095160728</c:v>
                </c:pt>
                <c:pt idx="761">
                  <c:v>-8.7616760473685211</c:v>
                </c:pt>
                <c:pt idx="762">
                  <c:v>-8.7690684592037709</c:v>
                </c:pt>
                <c:pt idx="763">
                  <c:v>-8.607903349357434</c:v>
                </c:pt>
                <c:pt idx="764">
                  <c:v>-8.786112913365459</c:v>
                </c:pt>
                <c:pt idx="765">
                  <c:v>-9.0557032943535116</c:v>
                </c:pt>
                <c:pt idx="766">
                  <c:v>-9.0257274810705628</c:v>
                </c:pt>
                <c:pt idx="767">
                  <c:v>-8.7589992997591999</c:v>
                </c:pt>
                <c:pt idx="768">
                  <c:v>-8.7500372545515539</c:v>
                </c:pt>
                <c:pt idx="769">
                  <c:v>-8.6413464838384932</c:v>
                </c:pt>
                <c:pt idx="770">
                  <c:v>-8.6801843653001214</c:v>
                </c:pt>
                <c:pt idx="771">
                  <c:v>-8.7110075624674028</c:v>
                </c:pt>
                <c:pt idx="772">
                  <c:v>-9.0263623324167686</c:v>
                </c:pt>
                <c:pt idx="773">
                  <c:v>-9.040988814146564</c:v>
                </c:pt>
                <c:pt idx="774">
                  <c:v>-9.1322271166948745</c:v>
                </c:pt>
                <c:pt idx="775">
                  <c:v>-9.1078050606579986</c:v>
                </c:pt>
                <c:pt idx="776">
                  <c:v>-9.0263637417819815</c:v>
                </c:pt>
                <c:pt idx="777">
                  <c:v>-8.8849611207580725</c:v>
                </c:pt>
                <c:pt idx="778">
                  <c:v>-8.8663869242428124</c:v>
                </c:pt>
                <c:pt idx="779">
                  <c:v>-9.028371027701029</c:v>
                </c:pt>
                <c:pt idx="780">
                  <c:v>-9.3401465056463593</c:v>
                </c:pt>
                <c:pt idx="781">
                  <c:v>-9.2249300065758764</c:v>
                </c:pt>
                <c:pt idx="782">
                  <c:v>-10.009490936775558</c:v>
                </c:pt>
                <c:pt idx="783">
                  <c:v>-9.5702262585355555</c:v>
                </c:pt>
                <c:pt idx="784">
                  <c:v>-9.3618130399757007</c:v>
                </c:pt>
                <c:pt idx="785">
                  <c:v>-9.2650144635195293</c:v>
                </c:pt>
                <c:pt idx="786">
                  <c:v>-8.9789079721651124</c:v>
                </c:pt>
                <c:pt idx="787">
                  <c:v>-8.9620050382192247</c:v>
                </c:pt>
                <c:pt idx="788">
                  <c:v>-9.0216459966357299</c:v>
                </c:pt>
                <c:pt idx="789">
                  <c:v>-9.0441562470359003</c:v>
                </c:pt>
                <c:pt idx="790">
                  <c:v>-9.0167989124037913</c:v>
                </c:pt>
                <c:pt idx="791">
                  <c:v>-8.624899416412763</c:v>
                </c:pt>
                <c:pt idx="792">
                  <c:v>-9.0385666493412398</c:v>
                </c:pt>
                <c:pt idx="793">
                  <c:v>-9.0672223553520581</c:v>
                </c:pt>
                <c:pt idx="794">
                  <c:v>-9.4528555491390183</c:v>
                </c:pt>
                <c:pt idx="795">
                  <c:v>-9.5999231167880712</c:v>
                </c:pt>
                <c:pt idx="796">
                  <c:v>-10.116680351124232</c:v>
                </c:pt>
                <c:pt idx="797">
                  <c:v>-10.637044303351029</c:v>
                </c:pt>
                <c:pt idx="798">
                  <c:v>-10.401837244384165</c:v>
                </c:pt>
                <c:pt idx="799">
                  <c:v>-11.247256756363306</c:v>
                </c:pt>
                <c:pt idx="800">
                  <c:v>-10.851140744421032</c:v>
                </c:pt>
                <c:pt idx="801">
                  <c:v>-12.086159667477297</c:v>
                </c:pt>
                <c:pt idx="802">
                  <c:v>-11.785852843557848</c:v>
                </c:pt>
                <c:pt idx="803">
                  <c:v>-10.241040166044598</c:v>
                </c:pt>
                <c:pt idx="804">
                  <c:v>-9.3804333692074486</c:v>
                </c:pt>
                <c:pt idx="805">
                  <c:v>-9.2875460079698229</c:v>
                </c:pt>
                <c:pt idx="806">
                  <c:v>-9.4913535289044866</c:v>
                </c:pt>
                <c:pt idx="807">
                  <c:v>-9.1278430431206043</c:v>
                </c:pt>
                <c:pt idx="808">
                  <c:v>-9.1662841047655004</c:v>
                </c:pt>
                <c:pt idx="809">
                  <c:v>-9.1935982399256755</c:v>
                </c:pt>
                <c:pt idx="810">
                  <c:v>-9.2939863505338796</c:v>
                </c:pt>
                <c:pt idx="811">
                  <c:v>-9.4550149766697498</c:v>
                </c:pt>
                <c:pt idx="812">
                  <c:v>-9.5895656735227774</c:v>
                </c:pt>
                <c:pt idx="813">
                  <c:v>-9.5934615456933852</c:v>
                </c:pt>
                <c:pt idx="814">
                  <c:v>-9.5273229438136635</c:v>
                </c:pt>
                <c:pt idx="815">
                  <c:v>-9.3618473257507571</c:v>
                </c:pt>
                <c:pt idx="816">
                  <c:v>-9.4500871625333875</c:v>
                </c:pt>
                <c:pt idx="817">
                  <c:v>-9.4219354709858383</c:v>
                </c:pt>
                <c:pt idx="818">
                  <c:v>-9.2023850742810858</c:v>
                </c:pt>
                <c:pt idx="819">
                  <c:v>-9.0483640627258115</c:v>
                </c:pt>
                <c:pt idx="820">
                  <c:v>-8.9973111250678741</c:v>
                </c:pt>
                <c:pt idx="821">
                  <c:v>-9.0611715963498476</c:v>
                </c:pt>
                <c:pt idx="822">
                  <c:v>-8.6727624950840791</c:v>
                </c:pt>
                <c:pt idx="823">
                  <c:v>-8.9055141754315876</c:v>
                </c:pt>
                <c:pt idx="824">
                  <c:v>-9.1359812850761113</c:v>
                </c:pt>
                <c:pt idx="825">
                  <c:v>-8.8679663460862415</c:v>
                </c:pt>
                <c:pt idx="826">
                  <c:v>-9.0251637072441024</c:v>
                </c:pt>
                <c:pt idx="827">
                  <c:v>-8.9297408928849915</c:v>
                </c:pt>
                <c:pt idx="828">
                  <c:v>-8.8869851164493614</c:v>
                </c:pt>
                <c:pt idx="829">
                  <c:v>-8.690968379138452</c:v>
                </c:pt>
                <c:pt idx="830">
                  <c:v>-8.7285314249985611</c:v>
                </c:pt>
                <c:pt idx="831">
                  <c:v>-8.9119987356499628</c:v>
                </c:pt>
                <c:pt idx="832">
                  <c:v>-8.9328135835709226</c:v>
                </c:pt>
                <c:pt idx="833">
                  <c:v>-9.2485999687604057</c:v>
                </c:pt>
                <c:pt idx="834">
                  <c:v>-9.3485939151124899</c:v>
                </c:pt>
                <c:pt idx="835">
                  <c:v>-9.3132114367306205</c:v>
                </c:pt>
                <c:pt idx="836">
                  <c:v>-9.1332367568341066</c:v>
                </c:pt>
                <c:pt idx="837">
                  <c:v>-9.5820964679397473</c:v>
                </c:pt>
                <c:pt idx="838">
                  <c:v>-9.3400671742337984</c:v>
                </c:pt>
                <c:pt idx="839">
                  <c:v>-10.32423624969932</c:v>
                </c:pt>
                <c:pt idx="840">
                  <c:v>-11.187389814623803</c:v>
                </c:pt>
                <c:pt idx="841">
                  <c:v>-12.643207476404347</c:v>
                </c:pt>
                <c:pt idx="842">
                  <c:v>-12.707368492499095</c:v>
                </c:pt>
                <c:pt idx="843">
                  <c:v>-13.026884586979236</c:v>
                </c:pt>
                <c:pt idx="844">
                  <c:v>-13.787468907821939</c:v>
                </c:pt>
                <c:pt idx="845">
                  <c:v>-14.051023506487338</c:v>
                </c:pt>
                <c:pt idx="846">
                  <c:v>-10.983015913176363</c:v>
                </c:pt>
                <c:pt idx="847">
                  <c:v>-9.4171003459034281</c:v>
                </c:pt>
                <c:pt idx="848">
                  <c:v>-10.216342776893001</c:v>
                </c:pt>
                <c:pt idx="849">
                  <c:v>-9.5468930337274909</c:v>
                </c:pt>
                <c:pt idx="850">
                  <c:v>-9.163227117610143</c:v>
                </c:pt>
                <c:pt idx="851">
                  <c:v>-9.1895542948842213</c:v>
                </c:pt>
                <c:pt idx="852">
                  <c:v>-9.8159699290502509</c:v>
                </c:pt>
                <c:pt idx="853">
                  <c:v>-8.9987553194340251</c:v>
                </c:pt>
                <c:pt idx="854">
                  <c:v>-9.0745539090815779</c:v>
                </c:pt>
                <c:pt idx="855">
                  <c:v>-9.1256737839777191</c:v>
                </c:pt>
                <c:pt idx="856">
                  <c:v>-9.1117678521995362</c:v>
                </c:pt>
                <c:pt idx="857">
                  <c:v>-9.2194390483176285</c:v>
                </c:pt>
                <c:pt idx="858">
                  <c:v>-9.4780215623824606</c:v>
                </c:pt>
                <c:pt idx="859">
                  <c:v>-9.2817851284633459</c:v>
                </c:pt>
                <c:pt idx="860">
                  <c:v>-9.3067701588337446</c:v>
                </c:pt>
                <c:pt idx="861">
                  <c:v>-9.7145487567989282</c:v>
                </c:pt>
                <c:pt idx="862">
                  <c:v>-9.3538982185765995</c:v>
                </c:pt>
                <c:pt idx="863">
                  <c:v>-9.7486811356104095</c:v>
                </c:pt>
                <c:pt idx="864">
                  <c:v>-9.8809706628775036</c:v>
                </c:pt>
                <c:pt idx="865">
                  <c:v>-9.4456855894782734</c:v>
                </c:pt>
                <c:pt idx="866">
                  <c:v>-9.1917891307488357</c:v>
                </c:pt>
                <c:pt idx="867">
                  <c:v>-8.9355706478333801</c:v>
                </c:pt>
                <c:pt idx="868">
                  <c:v>-8.8238175057120749</c:v>
                </c:pt>
                <c:pt idx="869">
                  <c:v>-8.8725132342871991</c:v>
                </c:pt>
                <c:pt idx="870">
                  <c:v>-8.8482491590915124</c:v>
                </c:pt>
                <c:pt idx="871">
                  <c:v>-8.8901554627471722</c:v>
                </c:pt>
                <c:pt idx="872">
                  <c:v>-9.2971506021988688</c:v>
                </c:pt>
                <c:pt idx="873">
                  <c:v>-9.2198522290877083</c:v>
                </c:pt>
                <c:pt idx="874">
                  <c:v>-9.8231667945178529</c:v>
                </c:pt>
                <c:pt idx="875">
                  <c:v>-10.228680863073643</c:v>
                </c:pt>
                <c:pt idx="876">
                  <c:v>-9.883395010817237</c:v>
                </c:pt>
                <c:pt idx="877">
                  <c:v>-9.7873311952596787</c:v>
                </c:pt>
                <c:pt idx="878">
                  <c:v>-11.777609953592602</c:v>
                </c:pt>
                <c:pt idx="879">
                  <c:v>-10.918458757174228</c:v>
                </c:pt>
                <c:pt idx="880">
                  <c:v>-10.243086166453038</c:v>
                </c:pt>
                <c:pt idx="881">
                  <c:v>-11.156030222924892</c:v>
                </c:pt>
                <c:pt idx="882">
                  <c:v>-12.083761869012426</c:v>
                </c:pt>
                <c:pt idx="883">
                  <c:v>-12.388801235420749</c:v>
                </c:pt>
                <c:pt idx="884">
                  <c:v>-13.644359140716734</c:v>
                </c:pt>
                <c:pt idx="885">
                  <c:v>-11.921034057190637</c:v>
                </c:pt>
                <c:pt idx="886">
                  <c:v>-11.008764794956429</c:v>
                </c:pt>
                <c:pt idx="887">
                  <c:v>-9.3309713586024969</c:v>
                </c:pt>
                <c:pt idx="888">
                  <c:v>-8.8811308433992195</c:v>
                </c:pt>
                <c:pt idx="889">
                  <c:v>-8.8502009447175656</c:v>
                </c:pt>
                <c:pt idx="890">
                  <c:v>-8.9031862596374403</c:v>
                </c:pt>
                <c:pt idx="891">
                  <c:v>-8.8750718883184625</c:v>
                </c:pt>
                <c:pt idx="892">
                  <c:v>-8.9593746466808568</c:v>
                </c:pt>
                <c:pt idx="893">
                  <c:v>-9.022582234786789</c:v>
                </c:pt>
                <c:pt idx="894">
                  <c:v>-9.1575020225426655</c:v>
                </c:pt>
                <c:pt idx="895">
                  <c:v>-9.0373211814050833</c:v>
                </c:pt>
                <c:pt idx="896">
                  <c:v>-9.1076140591657619</c:v>
                </c:pt>
                <c:pt idx="897">
                  <c:v>-9.0477783765093278</c:v>
                </c:pt>
                <c:pt idx="898">
                  <c:v>-8.9525860467728933</c:v>
                </c:pt>
                <c:pt idx="899">
                  <c:v>-8.9601460655774172</c:v>
                </c:pt>
                <c:pt idx="900">
                  <c:v>-9.2446629355250476</c:v>
                </c:pt>
                <c:pt idx="901">
                  <c:v>-9.1681503382330796</c:v>
                </c:pt>
                <c:pt idx="902">
                  <c:v>-9.5576573101409448</c:v>
                </c:pt>
                <c:pt idx="903">
                  <c:v>-9.1790982775066468</c:v>
                </c:pt>
                <c:pt idx="904">
                  <c:v>-8.7261297266105231</c:v>
                </c:pt>
                <c:pt idx="905">
                  <c:v>-8.8883587045988666</c:v>
                </c:pt>
                <c:pt idx="906">
                  <c:v>-8.9590866747455955</c:v>
                </c:pt>
                <c:pt idx="907">
                  <c:v>-9.1906051068164825</c:v>
                </c:pt>
                <c:pt idx="908">
                  <c:v>-9.2666109782622605</c:v>
                </c:pt>
                <c:pt idx="909">
                  <c:v>-8.8922772242119841</c:v>
                </c:pt>
                <c:pt idx="910">
                  <c:v>-8.8291775387657978</c:v>
                </c:pt>
                <c:pt idx="911">
                  <c:v>-9.0701832911610509</c:v>
                </c:pt>
                <c:pt idx="912">
                  <c:v>-9.1226575191731278</c:v>
                </c:pt>
                <c:pt idx="913">
                  <c:v>-9.0258843760662799</c:v>
                </c:pt>
                <c:pt idx="914">
                  <c:v>-9.0459489568303582</c:v>
                </c:pt>
                <c:pt idx="915">
                  <c:v>-9.0540951709048016</c:v>
                </c:pt>
                <c:pt idx="916">
                  <c:v>-8.9830263681387645</c:v>
                </c:pt>
                <c:pt idx="917">
                  <c:v>-8.8836631319666033</c:v>
                </c:pt>
                <c:pt idx="918">
                  <c:v>-8.585688052442233</c:v>
                </c:pt>
                <c:pt idx="919">
                  <c:v>-8.6850085293851045</c:v>
                </c:pt>
                <c:pt idx="920">
                  <c:v>-8.8051560508653086</c:v>
                </c:pt>
                <c:pt idx="921">
                  <c:v>-8.7903009187653414</c:v>
                </c:pt>
                <c:pt idx="922">
                  <c:v>-9.0612446975639784</c:v>
                </c:pt>
                <c:pt idx="923">
                  <c:v>-9.1484193048705329</c:v>
                </c:pt>
                <c:pt idx="924">
                  <c:v>-9.2424208525884666</c:v>
                </c:pt>
                <c:pt idx="925">
                  <c:v>-8.9763616331420106</c:v>
                </c:pt>
                <c:pt idx="926">
                  <c:v>-8.9130361246600884</c:v>
                </c:pt>
                <c:pt idx="927">
                  <c:v>-8.6465981232625619</c:v>
                </c:pt>
                <c:pt idx="928">
                  <c:v>-8.7484145725580635</c:v>
                </c:pt>
                <c:pt idx="929">
                  <c:v>-9.0117437356496755</c:v>
                </c:pt>
                <c:pt idx="930">
                  <c:v>-8.9476701898413005</c:v>
                </c:pt>
                <c:pt idx="931">
                  <c:v>-8.8924505396074309</c:v>
                </c:pt>
                <c:pt idx="932">
                  <c:v>-8.988887736740292</c:v>
                </c:pt>
                <c:pt idx="933">
                  <c:v>-8.7125109088826758</c:v>
                </c:pt>
                <c:pt idx="934">
                  <c:v>-9.040999410783229</c:v>
                </c:pt>
                <c:pt idx="935">
                  <c:v>-9.0146319832516841</c:v>
                </c:pt>
                <c:pt idx="936">
                  <c:v>-8.9114763242090049</c:v>
                </c:pt>
                <c:pt idx="937">
                  <c:v>-8.8342940815104321</c:v>
                </c:pt>
                <c:pt idx="938">
                  <c:v>-8.8132270157441326</c:v>
                </c:pt>
                <c:pt idx="939">
                  <c:v>-8.8077756041103896</c:v>
                </c:pt>
                <c:pt idx="940">
                  <c:v>-8.8085233419892521</c:v>
                </c:pt>
                <c:pt idx="941">
                  <c:v>-8.9242286677766067</c:v>
                </c:pt>
                <c:pt idx="942">
                  <c:v>-9.1814630219505755</c:v>
                </c:pt>
                <c:pt idx="943">
                  <c:v>-9.2132582149793407</c:v>
                </c:pt>
                <c:pt idx="944">
                  <c:v>-9.2217014739120771</c:v>
                </c:pt>
                <c:pt idx="945">
                  <c:v>-8.9128528207024598</c:v>
                </c:pt>
                <c:pt idx="946">
                  <c:v>-9.0940775536584955</c:v>
                </c:pt>
                <c:pt idx="947">
                  <c:v>-9.0967761833246001</c:v>
                </c:pt>
                <c:pt idx="948">
                  <c:v>-8.9356125298412969</c:v>
                </c:pt>
                <c:pt idx="949">
                  <c:v>-8.8653503361354922</c:v>
                </c:pt>
                <c:pt idx="950">
                  <c:v>-9.1315585913909558</c:v>
                </c:pt>
                <c:pt idx="951">
                  <c:v>-9.3322516370877491</c:v>
                </c:pt>
                <c:pt idx="952">
                  <c:v>-9.208595843980607</c:v>
                </c:pt>
                <c:pt idx="953">
                  <c:v>-9.3803673826731497</c:v>
                </c:pt>
                <c:pt idx="954">
                  <c:v>-9.3190868506482847</c:v>
                </c:pt>
                <c:pt idx="955">
                  <c:v>-9.6038531539676004</c:v>
                </c:pt>
                <c:pt idx="956">
                  <c:v>-9.9902186165166995</c:v>
                </c:pt>
                <c:pt idx="957">
                  <c:v>-10.031482666740551</c:v>
                </c:pt>
                <c:pt idx="958">
                  <c:v>-9.7847721319978067</c:v>
                </c:pt>
                <c:pt idx="959">
                  <c:v>-10.527404511982258</c:v>
                </c:pt>
                <c:pt idx="960">
                  <c:v>-11.225558308129516</c:v>
                </c:pt>
                <c:pt idx="961">
                  <c:v>-10.835995085211618</c:v>
                </c:pt>
                <c:pt idx="962">
                  <c:v>-10.10601168424987</c:v>
                </c:pt>
                <c:pt idx="963">
                  <c:v>-10.168069608957774</c:v>
                </c:pt>
                <c:pt idx="964">
                  <c:v>-9.1360016658891627</c:v>
                </c:pt>
                <c:pt idx="965">
                  <c:v>-8.8534233167236049</c:v>
                </c:pt>
                <c:pt idx="966">
                  <c:v>-8.9438479304665819</c:v>
                </c:pt>
                <c:pt idx="967">
                  <c:v>-8.8078352181051933</c:v>
                </c:pt>
                <c:pt idx="968">
                  <c:v>-8.7553551684199604</c:v>
                </c:pt>
                <c:pt idx="969">
                  <c:v>-8.9184014400154439</c:v>
                </c:pt>
                <c:pt idx="970">
                  <c:v>-9.1198215123396889</c:v>
                </c:pt>
                <c:pt idx="971">
                  <c:v>-9.0499007779569443</c:v>
                </c:pt>
                <c:pt idx="972">
                  <c:v>-9.0292902593888851</c:v>
                </c:pt>
                <c:pt idx="973">
                  <c:v>-9.1671200648314652</c:v>
                </c:pt>
                <c:pt idx="974">
                  <c:v>-9.3371166994991128</c:v>
                </c:pt>
                <c:pt idx="975">
                  <c:v>-9.4247620253539015</c:v>
                </c:pt>
                <c:pt idx="976">
                  <c:v>-9.6415195210679236</c:v>
                </c:pt>
                <c:pt idx="977">
                  <c:v>-9.4981431360113149</c:v>
                </c:pt>
                <c:pt idx="978">
                  <c:v>-9.4122740614628331</c:v>
                </c:pt>
                <c:pt idx="979">
                  <c:v>-9.339174313604877</c:v>
                </c:pt>
                <c:pt idx="980">
                  <c:v>-9.5046281907217551</c:v>
                </c:pt>
                <c:pt idx="981">
                  <c:v>-9.5830438800194653</c:v>
                </c:pt>
                <c:pt idx="982">
                  <c:v>-9.6675389604907451</c:v>
                </c:pt>
                <c:pt idx="983">
                  <c:v>-9.7006364408632386</c:v>
                </c:pt>
                <c:pt idx="984">
                  <c:v>-9.6193118414781971</c:v>
                </c:pt>
                <c:pt idx="985">
                  <c:v>-9.4524859825564072</c:v>
                </c:pt>
                <c:pt idx="986">
                  <c:v>-9.5947972334838934</c:v>
                </c:pt>
                <c:pt idx="987">
                  <c:v>-9.2745472322072899</c:v>
                </c:pt>
                <c:pt idx="988">
                  <c:v>-9.162881872964201</c:v>
                </c:pt>
                <c:pt idx="989">
                  <c:v>-9.2249700545574278</c:v>
                </c:pt>
                <c:pt idx="990">
                  <c:v>-9.4725379348414354</c:v>
                </c:pt>
                <c:pt idx="991">
                  <c:v>-9.3720754019197621</c:v>
                </c:pt>
                <c:pt idx="992">
                  <c:v>-10.129651235985168</c:v>
                </c:pt>
                <c:pt idx="993">
                  <c:v>-10.419140150398173</c:v>
                </c:pt>
                <c:pt idx="994">
                  <c:v>-10.412104076074604</c:v>
                </c:pt>
                <c:pt idx="995">
                  <c:v>-10.979286416081294</c:v>
                </c:pt>
                <c:pt idx="996">
                  <c:v>-11.323527400257733</c:v>
                </c:pt>
                <c:pt idx="997">
                  <c:v>-10.93034436937738</c:v>
                </c:pt>
                <c:pt idx="998">
                  <c:v>-10.662027436519555</c:v>
                </c:pt>
                <c:pt idx="999">
                  <c:v>-9.7813604727726524</c:v>
                </c:pt>
                <c:pt idx="1000">
                  <c:v>-10.200608322565436</c:v>
                </c:pt>
                <c:pt idx="1001">
                  <c:v>-9.8799818148525897</c:v>
                </c:pt>
                <c:pt idx="1002">
                  <c:v>-9.3706901048365925</c:v>
                </c:pt>
                <c:pt idx="1003">
                  <c:v>-9.3256100041649699</c:v>
                </c:pt>
                <c:pt idx="1004">
                  <c:v>-9.3309091930660628</c:v>
                </c:pt>
                <c:pt idx="1005">
                  <c:v>-9.1355735947613059</c:v>
                </c:pt>
                <c:pt idx="1006">
                  <c:v>-9.3729895172223525</c:v>
                </c:pt>
                <c:pt idx="1007">
                  <c:v>-8.9796812861314343</c:v>
                </c:pt>
                <c:pt idx="1008">
                  <c:v>-9.1600566209781515</c:v>
                </c:pt>
                <c:pt idx="1009">
                  <c:v>-9.4860396100332682</c:v>
                </c:pt>
                <c:pt idx="1010">
                  <c:v>-9.5017210934152079</c:v>
                </c:pt>
                <c:pt idx="1011">
                  <c:v>-9.1370889977650815</c:v>
                </c:pt>
                <c:pt idx="1012">
                  <c:v>-9.1320118315151806</c:v>
                </c:pt>
                <c:pt idx="1013">
                  <c:v>-9.2952519451925149</c:v>
                </c:pt>
                <c:pt idx="1014">
                  <c:v>-9.2919932445494435</c:v>
                </c:pt>
                <c:pt idx="1015">
                  <c:v>-9.4709800012971108</c:v>
                </c:pt>
                <c:pt idx="1016">
                  <c:v>-9.6314441627534535</c:v>
                </c:pt>
                <c:pt idx="1017">
                  <c:v>-9.4571930858218121</c:v>
                </c:pt>
                <c:pt idx="1018">
                  <c:v>-9.8034220495950581</c:v>
                </c:pt>
                <c:pt idx="1019">
                  <c:v>-9.6984570287266809</c:v>
                </c:pt>
                <c:pt idx="1020">
                  <c:v>-9.659561519992085</c:v>
                </c:pt>
                <c:pt idx="1021">
                  <c:v>-10.148099447884926</c:v>
                </c:pt>
                <c:pt idx="1022">
                  <c:v>-10.481850877087465</c:v>
                </c:pt>
                <c:pt idx="1023">
                  <c:v>-10.939614380871159</c:v>
                </c:pt>
                <c:pt idx="1024">
                  <c:v>-9.6947071203210484</c:v>
                </c:pt>
                <c:pt idx="1025">
                  <c:v>-9.3021883389852853</c:v>
                </c:pt>
                <c:pt idx="1026">
                  <c:v>-9.3615350774650938</c:v>
                </c:pt>
                <c:pt idx="1027">
                  <c:v>-9.197546385101548</c:v>
                </c:pt>
                <c:pt idx="1028">
                  <c:v>-9.2275806846505599</c:v>
                </c:pt>
                <c:pt idx="1029">
                  <c:v>-9.507740217104093</c:v>
                </c:pt>
                <c:pt idx="1030">
                  <c:v>-9.2145411965110426</c:v>
                </c:pt>
                <c:pt idx="1031">
                  <c:v>-9.3661993623310877</c:v>
                </c:pt>
                <c:pt idx="1032">
                  <c:v>-9.8224048824893835</c:v>
                </c:pt>
                <c:pt idx="1033">
                  <c:v>-9.7235698486565951</c:v>
                </c:pt>
                <c:pt idx="1034">
                  <c:v>-11.066727085616824</c:v>
                </c:pt>
                <c:pt idx="1035">
                  <c:v>-10.90430114639717</c:v>
                </c:pt>
                <c:pt idx="1036">
                  <c:v>-10.464974051799182</c:v>
                </c:pt>
                <c:pt idx="1037">
                  <c:v>-9.7551338548238551</c:v>
                </c:pt>
                <c:pt idx="1038">
                  <c:v>-10.017346894186215</c:v>
                </c:pt>
                <c:pt idx="1039">
                  <c:v>-10.129552288932567</c:v>
                </c:pt>
                <c:pt idx="1040">
                  <c:v>-10.14000689585605</c:v>
                </c:pt>
                <c:pt idx="1041">
                  <c:v>-10.266441032251885</c:v>
                </c:pt>
                <c:pt idx="1042">
                  <c:v>-10.06621380946719</c:v>
                </c:pt>
                <c:pt idx="1043">
                  <c:v>-9.8060328054329311</c:v>
                </c:pt>
                <c:pt idx="1044">
                  <c:v>-9.1116501616924079</c:v>
                </c:pt>
                <c:pt idx="1045">
                  <c:v>-9.1151387051069239</c:v>
                </c:pt>
                <c:pt idx="1046">
                  <c:v>-9.1434329599829312</c:v>
                </c:pt>
                <c:pt idx="1047">
                  <c:v>-9.0704597850342594</c:v>
                </c:pt>
                <c:pt idx="1048">
                  <c:v>-9.1542595860546143</c:v>
                </c:pt>
                <c:pt idx="1049">
                  <c:v>-9.0678997805988697</c:v>
                </c:pt>
                <c:pt idx="1050">
                  <c:v>-9.2210684840101624</c:v>
                </c:pt>
                <c:pt idx="1051">
                  <c:v>-8.9028332417626324</c:v>
                </c:pt>
                <c:pt idx="1052">
                  <c:v>-8.9767973621072983</c:v>
                </c:pt>
                <c:pt idx="1053">
                  <c:v>-9.1067738805069709</c:v>
                </c:pt>
                <c:pt idx="1054">
                  <c:v>-9.1720833880804769</c:v>
                </c:pt>
                <c:pt idx="1055">
                  <c:v>-9.0704382946454096</c:v>
                </c:pt>
                <c:pt idx="1056">
                  <c:v>-8.9226477013718384</c:v>
                </c:pt>
                <c:pt idx="1057">
                  <c:v>-8.8881133571864606</c:v>
                </c:pt>
                <c:pt idx="1058">
                  <c:v>-8.8761882325179613</c:v>
                </c:pt>
                <c:pt idx="1059">
                  <c:v>-8.8331815215250842</c:v>
                </c:pt>
                <c:pt idx="1060">
                  <c:v>-8.9193989252089363</c:v>
                </c:pt>
                <c:pt idx="1061">
                  <c:v>-9.0526900966425075</c:v>
                </c:pt>
                <c:pt idx="1062">
                  <c:v>-8.9609651607444736</c:v>
                </c:pt>
                <c:pt idx="1063">
                  <c:v>-8.9470313388937228</c:v>
                </c:pt>
                <c:pt idx="1064">
                  <c:v>-8.7488785725827807</c:v>
                </c:pt>
                <c:pt idx="1065">
                  <c:v>-8.7553403626086244</c:v>
                </c:pt>
                <c:pt idx="1066">
                  <c:v>-9.0025220860734283</c:v>
                </c:pt>
                <c:pt idx="1067">
                  <c:v>-8.9216541806388516</c:v>
                </c:pt>
                <c:pt idx="1068">
                  <c:v>-9.0987109780770066</c:v>
                </c:pt>
                <c:pt idx="1069">
                  <c:v>-9.5166350219487654</c:v>
                </c:pt>
                <c:pt idx="1070">
                  <c:v>-9.6090151003934423</c:v>
                </c:pt>
                <c:pt idx="1071">
                  <c:v>-9.1779524297000439</c:v>
                </c:pt>
                <c:pt idx="1072">
                  <c:v>-9.4857065604214643</c:v>
                </c:pt>
                <c:pt idx="1073">
                  <c:v>-9.4488282859604791</c:v>
                </c:pt>
                <c:pt idx="1074">
                  <c:v>-9.6300872282506766</c:v>
                </c:pt>
                <c:pt idx="1075">
                  <c:v>-9.6551500573064786</c:v>
                </c:pt>
                <c:pt idx="1076">
                  <c:v>-9.8414523939705436</c:v>
                </c:pt>
                <c:pt idx="1077">
                  <c:v>-10.053617458026906</c:v>
                </c:pt>
                <c:pt idx="1078">
                  <c:v>-10.665450071664427</c:v>
                </c:pt>
                <c:pt idx="1079">
                  <c:v>-11.323782060991414</c:v>
                </c:pt>
                <c:pt idx="1080">
                  <c:v>-11.591963384177754</c:v>
                </c:pt>
                <c:pt idx="1081">
                  <c:v>-11.500201991865499</c:v>
                </c:pt>
                <c:pt idx="1082">
                  <c:v>-11.300131206944689</c:v>
                </c:pt>
                <c:pt idx="1083">
                  <c:v>-9.63137157845925</c:v>
                </c:pt>
                <c:pt idx="1084">
                  <c:v>-9.0160115190053549</c:v>
                </c:pt>
                <c:pt idx="1085">
                  <c:v>-9.1480958245284416</c:v>
                </c:pt>
                <c:pt idx="1086">
                  <c:v>-9.0577731879064274</c:v>
                </c:pt>
                <c:pt idx="1087">
                  <c:v>-9.0170531236597089</c:v>
                </c:pt>
                <c:pt idx="1088">
                  <c:v>-8.9794459571590295</c:v>
                </c:pt>
                <c:pt idx="1089">
                  <c:v>-9.0344545586891396</c:v>
                </c:pt>
                <c:pt idx="1090">
                  <c:v>-9.0101302230207221</c:v>
                </c:pt>
                <c:pt idx="1091">
                  <c:v>-8.9235331319465594</c:v>
                </c:pt>
                <c:pt idx="1092">
                  <c:v>-9.0058783438444898</c:v>
                </c:pt>
                <c:pt idx="1093">
                  <c:v>-8.7923558708977456</c:v>
                </c:pt>
                <c:pt idx="1094">
                  <c:v>-8.6193943429824706</c:v>
                </c:pt>
                <c:pt idx="1095">
                  <c:v>-8.6506556862070383</c:v>
                </c:pt>
                <c:pt idx="1096">
                  <c:v>-8.4551158390987204</c:v>
                </c:pt>
                <c:pt idx="1097">
                  <c:v>-8.658476056203364</c:v>
                </c:pt>
                <c:pt idx="1098">
                  <c:v>-8.6395333742564908</c:v>
                </c:pt>
                <c:pt idx="1099">
                  <c:v>-8.8906688158747045</c:v>
                </c:pt>
                <c:pt idx="1100">
                  <c:v>-8.7953684913751804</c:v>
                </c:pt>
                <c:pt idx="1101">
                  <c:v>-9.0466643746864008</c:v>
                </c:pt>
                <c:pt idx="1102">
                  <c:v>-9.2168936838234661</c:v>
                </c:pt>
                <c:pt idx="1103">
                  <c:v>-9.0152024461187974</c:v>
                </c:pt>
                <c:pt idx="1104">
                  <c:v>-8.745501325306698</c:v>
                </c:pt>
                <c:pt idx="1105">
                  <c:v>-8.7983524655893017</c:v>
                </c:pt>
                <c:pt idx="1106">
                  <c:v>-8.7975062559536177</c:v>
                </c:pt>
                <c:pt idx="1107">
                  <c:v>-8.707955949794453</c:v>
                </c:pt>
                <c:pt idx="1108">
                  <c:v>-8.6334989267910114</c:v>
                </c:pt>
                <c:pt idx="1109">
                  <c:v>-8.7236108690112051</c:v>
                </c:pt>
                <c:pt idx="1110">
                  <c:v>-8.9117047315611781</c:v>
                </c:pt>
                <c:pt idx="1111">
                  <c:v>-8.9975958766211033</c:v>
                </c:pt>
                <c:pt idx="1112">
                  <c:v>-9.0253020332900569</c:v>
                </c:pt>
                <c:pt idx="1113">
                  <c:v>-8.8791319972194866</c:v>
                </c:pt>
                <c:pt idx="1114">
                  <c:v>-8.7259934604805274</c:v>
                </c:pt>
                <c:pt idx="1115">
                  <c:v>-8.8062040116684681</c:v>
                </c:pt>
                <c:pt idx="1116">
                  <c:v>-8.9169054304689421</c:v>
                </c:pt>
                <c:pt idx="1117">
                  <c:v>-8.897376068790205</c:v>
                </c:pt>
                <c:pt idx="1118">
                  <c:v>-8.9149505165198928</c:v>
                </c:pt>
                <c:pt idx="1119">
                  <c:v>-9.0376675967272693</c:v>
                </c:pt>
                <c:pt idx="1120">
                  <c:v>-8.7860713359440901</c:v>
                </c:pt>
                <c:pt idx="1121">
                  <c:v>-8.9101511530762991</c:v>
                </c:pt>
                <c:pt idx="1122">
                  <c:v>-8.9559487874734902</c:v>
                </c:pt>
                <c:pt idx="1123">
                  <c:v>-9.0269332301231806</c:v>
                </c:pt>
                <c:pt idx="1124">
                  <c:v>-8.8464825000210023</c:v>
                </c:pt>
                <c:pt idx="1125">
                  <c:v>-8.9187542977607901</c:v>
                </c:pt>
                <c:pt idx="1126">
                  <c:v>-8.7415375655509351</c:v>
                </c:pt>
                <c:pt idx="1127">
                  <c:v>-8.6633320603053399</c:v>
                </c:pt>
                <c:pt idx="1128">
                  <c:v>-8.7928483506622186</c:v>
                </c:pt>
                <c:pt idx="1129">
                  <c:v>-8.9042915119218247</c:v>
                </c:pt>
                <c:pt idx="1130">
                  <c:v>-8.7927770576945488</c:v>
                </c:pt>
                <c:pt idx="1131">
                  <c:v>-8.9102922753062312</c:v>
                </c:pt>
                <c:pt idx="1132">
                  <c:v>-8.994847946588612</c:v>
                </c:pt>
                <c:pt idx="1133">
                  <c:v>-8.9587805154564393</c:v>
                </c:pt>
                <c:pt idx="1134">
                  <c:v>-8.7431818606002825</c:v>
                </c:pt>
                <c:pt idx="1135">
                  <c:v>-8.8421279457808293</c:v>
                </c:pt>
                <c:pt idx="1136">
                  <c:v>-8.8224348134800419</c:v>
                </c:pt>
                <c:pt idx="1137">
                  <c:v>-8.7713202561378196</c:v>
                </c:pt>
                <c:pt idx="1138">
                  <c:v>-8.879432384560646</c:v>
                </c:pt>
                <c:pt idx="1139">
                  <c:v>-8.9654742269992891</c:v>
                </c:pt>
                <c:pt idx="1140">
                  <c:v>-9.0113205871647697</c:v>
                </c:pt>
                <c:pt idx="1141">
                  <c:v>-8.8535005779783127</c:v>
                </c:pt>
                <c:pt idx="1142">
                  <c:v>-8.6770347459916231</c:v>
                </c:pt>
                <c:pt idx="1143">
                  <c:v>-8.7374677275909338</c:v>
                </c:pt>
                <c:pt idx="1144">
                  <c:v>-8.5477508002318299</c:v>
                </c:pt>
                <c:pt idx="1145">
                  <c:v>-8.8778054452363495</c:v>
                </c:pt>
                <c:pt idx="1146">
                  <c:v>-8.8208665489237781</c:v>
                </c:pt>
                <c:pt idx="1147">
                  <c:v>-8.7624789387313875</c:v>
                </c:pt>
                <c:pt idx="1148">
                  <c:v>-8.8409938725327617</c:v>
                </c:pt>
                <c:pt idx="1149">
                  <c:v>-8.9032408578986555</c:v>
                </c:pt>
                <c:pt idx="1150">
                  <c:v>-8.9851768680434212</c:v>
                </c:pt>
                <c:pt idx="1151">
                  <c:v>-8.8759148554358127</c:v>
                </c:pt>
                <c:pt idx="1152">
                  <c:v>-8.9676148415132424</c:v>
                </c:pt>
                <c:pt idx="1153">
                  <c:v>-8.8885352610270587</c:v>
                </c:pt>
                <c:pt idx="1154">
                  <c:v>-8.8936782111637864</c:v>
                </c:pt>
                <c:pt idx="1155">
                  <c:v>-8.9282656048674802</c:v>
                </c:pt>
                <c:pt idx="1156">
                  <c:v>-9.1618273950703291</c:v>
                </c:pt>
                <c:pt idx="1157">
                  <c:v>-9.0623044732510571</c:v>
                </c:pt>
                <c:pt idx="1158">
                  <c:v>-9.4355990185040195</c:v>
                </c:pt>
                <c:pt idx="1159">
                  <c:v>-10.61168592517183</c:v>
                </c:pt>
                <c:pt idx="1160">
                  <c:v>-10.010924854637478</c:v>
                </c:pt>
                <c:pt idx="1161">
                  <c:v>-10.118120578654613</c:v>
                </c:pt>
                <c:pt idx="1162">
                  <c:v>-9.2876698791099077</c:v>
                </c:pt>
                <c:pt idx="1163">
                  <c:v>-9.0347064620861079</c:v>
                </c:pt>
                <c:pt idx="1164">
                  <c:v>-8.8672436760506006</c:v>
                </c:pt>
                <c:pt idx="1165">
                  <c:v>-8.7764835958280063</c:v>
                </c:pt>
                <c:pt idx="1166">
                  <c:v>-8.8261032284861844</c:v>
                </c:pt>
                <c:pt idx="1167">
                  <c:v>-8.9339493782061101</c:v>
                </c:pt>
                <c:pt idx="1168">
                  <c:v>-9.2484800001257632</c:v>
                </c:pt>
                <c:pt idx="1169">
                  <c:v>-9.2809123555161168</c:v>
                </c:pt>
                <c:pt idx="1170">
                  <c:v>-9.2649601497370657</c:v>
                </c:pt>
                <c:pt idx="1171">
                  <c:v>-9.3102115426742618</c:v>
                </c:pt>
                <c:pt idx="1172">
                  <c:v>-8.9961425567487776</c:v>
                </c:pt>
                <c:pt idx="1173">
                  <c:v>-9.0516331545880124</c:v>
                </c:pt>
                <c:pt idx="1174">
                  <c:v>-9.5229547251471551</c:v>
                </c:pt>
                <c:pt idx="1175">
                  <c:v>-9.9293315999820475</c:v>
                </c:pt>
                <c:pt idx="1176">
                  <c:v>-9.9019661925335196</c:v>
                </c:pt>
                <c:pt idx="1177">
                  <c:v>-10.1555532012369</c:v>
                </c:pt>
                <c:pt idx="1178">
                  <c:v>-10.815647921604779</c:v>
                </c:pt>
                <c:pt idx="1179">
                  <c:v>-11.322670402791728</c:v>
                </c:pt>
                <c:pt idx="1180">
                  <c:v>-10.818639719814712</c:v>
                </c:pt>
                <c:pt idx="1181">
                  <c:v>-9.7912138863879523</c:v>
                </c:pt>
                <c:pt idx="1182">
                  <c:v>-9.5337011655585311</c:v>
                </c:pt>
                <c:pt idx="1183">
                  <c:v>-9.4343454272579752</c:v>
                </c:pt>
                <c:pt idx="1184">
                  <c:v>-9.0046003505575563</c:v>
                </c:pt>
                <c:pt idx="1185">
                  <c:v>-9.0686888569057551</c:v>
                </c:pt>
                <c:pt idx="1186">
                  <c:v>-9.3880905159595418</c:v>
                </c:pt>
                <c:pt idx="1187">
                  <c:v>-9.0020023087011314</c:v>
                </c:pt>
                <c:pt idx="1188">
                  <c:v>-8.7582271628326662</c:v>
                </c:pt>
                <c:pt idx="1189">
                  <c:v>-9.285517515148392</c:v>
                </c:pt>
                <c:pt idx="1190">
                  <c:v>-9.1972230415592922</c:v>
                </c:pt>
                <c:pt idx="1191">
                  <c:v>-9.102170587512056</c:v>
                </c:pt>
                <c:pt idx="1192">
                  <c:v>-9.500646554544355</c:v>
                </c:pt>
                <c:pt idx="1193">
                  <c:v>-9.5193023976808551</c:v>
                </c:pt>
                <c:pt idx="1194">
                  <c:v>-9.3591170625113591</c:v>
                </c:pt>
                <c:pt idx="1195">
                  <c:v>-9.2938544104247072</c:v>
                </c:pt>
                <c:pt idx="1196">
                  <c:v>-9.3942057546101676</c:v>
                </c:pt>
                <c:pt idx="1197">
                  <c:v>-9.8391770984267009</c:v>
                </c:pt>
                <c:pt idx="1198">
                  <c:v>-9.469015281112231</c:v>
                </c:pt>
                <c:pt idx="1199">
                  <c:v>-9.628239511179002</c:v>
                </c:pt>
                <c:pt idx="1200">
                  <c:v>-10.017613222298895</c:v>
                </c:pt>
                <c:pt idx="1201">
                  <c:v>-9.821148103646232</c:v>
                </c:pt>
                <c:pt idx="1202">
                  <c:v>-9.6330202354084093</c:v>
                </c:pt>
                <c:pt idx="1203">
                  <c:v>-9.2586083511231507</c:v>
                </c:pt>
                <c:pt idx="1204">
                  <c:v>-8.9316164264491604</c:v>
                </c:pt>
                <c:pt idx="1205">
                  <c:v>-8.7917205012817554</c:v>
                </c:pt>
                <c:pt idx="1206">
                  <c:v>-8.9352667915310935</c:v>
                </c:pt>
                <c:pt idx="1207">
                  <c:v>-9.1523638369276732</c:v>
                </c:pt>
                <c:pt idx="1208">
                  <c:v>-9.1545029787176802</c:v>
                </c:pt>
                <c:pt idx="1209">
                  <c:v>-10.012933280449445</c:v>
                </c:pt>
                <c:pt idx="1210">
                  <c:v>-10.295032451110874</c:v>
                </c:pt>
                <c:pt idx="1211">
                  <c:v>-9.5994076827873638</c:v>
                </c:pt>
                <c:pt idx="1212">
                  <c:v>-9.7654971680013443</c:v>
                </c:pt>
                <c:pt idx="1213">
                  <c:v>-9.364375591191882</c:v>
                </c:pt>
                <c:pt idx="1214">
                  <c:v>-9.2447587001658391</c:v>
                </c:pt>
                <c:pt idx="1215">
                  <c:v>-9.5277606814941418</c:v>
                </c:pt>
                <c:pt idx="1216">
                  <c:v>-9.3816341125271503</c:v>
                </c:pt>
                <c:pt idx="1217">
                  <c:v>-9.512464580949084</c:v>
                </c:pt>
                <c:pt idx="1218">
                  <c:v>-9.4943923770452088</c:v>
                </c:pt>
                <c:pt idx="1219">
                  <c:v>-9.6126646574873416</c:v>
                </c:pt>
                <c:pt idx="1220">
                  <c:v>-9.4235049778216418</c:v>
                </c:pt>
                <c:pt idx="1221">
                  <c:v>-9.8467751069804272</c:v>
                </c:pt>
                <c:pt idx="1222">
                  <c:v>-9.8727474376294051</c:v>
                </c:pt>
                <c:pt idx="1223">
                  <c:v>-9.2777521875974713</c:v>
                </c:pt>
                <c:pt idx="1224">
                  <c:v>-9.2395610019760639</c:v>
                </c:pt>
                <c:pt idx="1225">
                  <c:v>-9.0792437587878929</c:v>
                </c:pt>
                <c:pt idx="1226">
                  <c:v>-9.1543049096362292</c:v>
                </c:pt>
                <c:pt idx="1227">
                  <c:v>-9.1137515246330878</c:v>
                </c:pt>
                <c:pt idx="1228">
                  <c:v>-9.0056609478194432</c:v>
                </c:pt>
                <c:pt idx="1229">
                  <c:v>-9.2368195015144057</c:v>
                </c:pt>
                <c:pt idx="1230">
                  <c:v>-9.6340805005555747</c:v>
                </c:pt>
                <c:pt idx="1231">
                  <c:v>-9.3675613199052759</c:v>
                </c:pt>
                <c:pt idx="1232">
                  <c:v>-9.0840711432259855</c:v>
                </c:pt>
                <c:pt idx="1233">
                  <c:v>-9.1255914703888976</c:v>
                </c:pt>
                <c:pt idx="1234">
                  <c:v>-8.9906530938652001</c:v>
                </c:pt>
                <c:pt idx="1235">
                  <c:v>-9.0821816422669261</c:v>
                </c:pt>
                <c:pt idx="1236">
                  <c:v>-8.9335201377999276</c:v>
                </c:pt>
                <c:pt idx="1237">
                  <c:v>-9.0338188033741709</c:v>
                </c:pt>
                <c:pt idx="1238">
                  <c:v>-9.1133023937722495</c:v>
                </c:pt>
                <c:pt idx="1239">
                  <c:v>-9.7955792815993465</c:v>
                </c:pt>
                <c:pt idx="1240">
                  <c:v>-9.6477909179794814</c:v>
                </c:pt>
                <c:pt idx="1241">
                  <c:v>-9.4735537668454874</c:v>
                </c:pt>
                <c:pt idx="1242">
                  <c:v>-9.2224685000960722</c:v>
                </c:pt>
                <c:pt idx="1243">
                  <c:v>-9.120984545711087</c:v>
                </c:pt>
                <c:pt idx="1244">
                  <c:v>-9.0453061213770916</c:v>
                </c:pt>
                <c:pt idx="1245">
                  <c:v>-9.0915038736908187</c:v>
                </c:pt>
                <c:pt idx="1246">
                  <c:v>-8.6271763229931313</c:v>
                </c:pt>
                <c:pt idx="1247">
                  <c:v>-8.9424636120865504</c:v>
                </c:pt>
                <c:pt idx="1248">
                  <c:v>-9.3693288921839244</c:v>
                </c:pt>
                <c:pt idx="1249">
                  <c:v>-9.5219232710755328</c:v>
                </c:pt>
                <c:pt idx="1250">
                  <c:v>-9.4632300313658408</c:v>
                </c:pt>
                <c:pt idx="1251">
                  <c:v>-9.2836290589050297</c:v>
                </c:pt>
                <c:pt idx="1252">
                  <c:v>-9.5590631077524275</c:v>
                </c:pt>
                <c:pt idx="1253">
                  <c:v>-9.6607042833762407</c:v>
                </c:pt>
                <c:pt idx="1254">
                  <c:v>-9.6905598521959586</c:v>
                </c:pt>
                <c:pt idx="1255">
                  <c:v>-9.8906504432438105</c:v>
                </c:pt>
                <c:pt idx="1256">
                  <c:v>-10.447547726487652</c:v>
                </c:pt>
                <c:pt idx="1257">
                  <c:v>-9.9005747161266378</c:v>
                </c:pt>
                <c:pt idx="1258">
                  <c:v>-9.6388435056643882</c:v>
                </c:pt>
                <c:pt idx="1259">
                  <c:v>-10.542502285573056</c:v>
                </c:pt>
                <c:pt idx="1260">
                  <c:v>-10.415904769184703</c:v>
                </c:pt>
                <c:pt idx="1261">
                  <c:v>-10.42493472515385</c:v>
                </c:pt>
                <c:pt idx="1262">
                  <c:v>-9.5633585165491155</c:v>
                </c:pt>
                <c:pt idx="1263">
                  <c:v>-9.1142415304807507</c:v>
                </c:pt>
                <c:pt idx="1264">
                  <c:v>-9.6721276490059456</c:v>
                </c:pt>
                <c:pt idx="1265">
                  <c:v>-9.3587188156820709</c:v>
                </c:pt>
                <c:pt idx="1266">
                  <c:v>-8.9564615177700642</c:v>
                </c:pt>
                <c:pt idx="1267">
                  <c:v>-8.9481021718813523</c:v>
                </c:pt>
                <c:pt idx="1268">
                  <c:v>-8.9608273892273029</c:v>
                </c:pt>
                <c:pt idx="1269">
                  <c:v>-9.6012436852850414</c:v>
                </c:pt>
                <c:pt idx="1270">
                  <c:v>-9.3607888918294506</c:v>
                </c:pt>
                <c:pt idx="1271">
                  <c:v>-9.5814912957103378</c:v>
                </c:pt>
                <c:pt idx="1272">
                  <c:v>-9.4501862354373909</c:v>
                </c:pt>
                <c:pt idx="1273">
                  <c:v>-9.2975400824551606</c:v>
                </c:pt>
                <c:pt idx="1274">
                  <c:v>-9.314560591663863</c:v>
                </c:pt>
                <c:pt idx="1275">
                  <c:v>-9.4241832094950055</c:v>
                </c:pt>
                <c:pt idx="1276">
                  <c:v>-9.6698513789658875</c:v>
                </c:pt>
                <c:pt idx="1277">
                  <c:v>-9.6718547815405511</c:v>
                </c:pt>
                <c:pt idx="1278">
                  <c:v>-10.020456439129811</c:v>
                </c:pt>
                <c:pt idx="1279">
                  <c:v>-10.119512444831235</c:v>
                </c:pt>
                <c:pt idx="1280">
                  <c:v>-10.365701680281276</c:v>
                </c:pt>
                <c:pt idx="1281">
                  <c:v>-9.948918695841952</c:v>
                </c:pt>
                <c:pt idx="1282">
                  <c:v>-9.2530023382002593</c:v>
                </c:pt>
                <c:pt idx="1283">
                  <c:v>-9.0559303862590745</c:v>
                </c:pt>
                <c:pt idx="1284">
                  <c:v>-9.0563701001032104</c:v>
                </c:pt>
                <c:pt idx="1285">
                  <c:v>-9.1394757852083668</c:v>
                </c:pt>
                <c:pt idx="1286">
                  <c:v>-9.4374721013130483</c:v>
                </c:pt>
                <c:pt idx="1287">
                  <c:v>-9.5970516685790486</c:v>
                </c:pt>
                <c:pt idx="1288">
                  <c:v>-10.218083738447225</c:v>
                </c:pt>
                <c:pt idx="1289">
                  <c:v>-11.014830662540573</c:v>
                </c:pt>
                <c:pt idx="1290">
                  <c:v>-12.313564008963883</c:v>
                </c:pt>
                <c:pt idx="1291">
                  <c:v>-11.483819196775185</c:v>
                </c:pt>
                <c:pt idx="1292">
                  <c:v>-11.109938324708441</c:v>
                </c:pt>
                <c:pt idx="1293">
                  <c:v>-10.951770423050974</c:v>
                </c:pt>
                <c:pt idx="1294">
                  <c:v>-11.615351312551899</c:v>
                </c:pt>
                <c:pt idx="1295">
                  <c:v>-11.690201958037147</c:v>
                </c:pt>
                <c:pt idx="1296">
                  <c:v>-11.234075167198275</c:v>
                </c:pt>
                <c:pt idx="1297">
                  <c:v>-11.122566999569363</c:v>
                </c:pt>
                <c:pt idx="1298">
                  <c:v>-10.709186526495046</c:v>
                </c:pt>
                <c:pt idx="1299">
                  <c:v>-11.436126052834188</c:v>
                </c:pt>
                <c:pt idx="1300">
                  <c:v>-11.327033866642452</c:v>
                </c:pt>
                <c:pt idx="1301">
                  <c:v>-9.3605976762344358</c:v>
                </c:pt>
                <c:pt idx="1302">
                  <c:v>-9.2212270773922569</c:v>
                </c:pt>
                <c:pt idx="1303">
                  <c:v>-9.0966571123683853</c:v>
                </c:pt>
                <c:pt idx="1304">
                  <c:v>-9.3915910402593354</c:v>
                </c:pt>
                <c:pt idx="1305">
                  <c:v>-9.3429298611914042</c:v>
                </c:pt>
                <c:pt idx="1306">
                  <c:v>-9.6730705058765416</c:v>
                </c:pt>
                <c:pt idx="1307">
                  <c:v>-9.9487101947942094</c:v>
                </c:pt>
                <c:pt idx="1308">
                  <c:v>-10.639865955875363</c:v>
                </c:pt>
                <c:pt idx="1309">
                  <c:v>-9.3930961186100497</c:v>
                </c:pt>
                <c:pt idx="1310">
                  <c:v>-9.1315882726195454</c:v>
                </c:pt>
                <c:pt idx="1311">
                  <c:v>-9.262061857695528</c:v>
                </c:pt>
                <c:pt idx="1312">
                  <c:v>-9.1902656325084671</c:v>
                </c:pt>
                <c:pt idx="1313">
                  <c:v>-9.1074829497983298</c:v>
                </c:pt>
                <c:pt idx="1314">
                  <c:v>-8.8484866872740415</c:v>
                </c:pt>
                <c:pt idx="1315">
                  <c:v>-8.9787116246142009</c:v>
                </c:pt>
                <c:pt idx="1316">
                  <c:v>-9.0862322385665664</c:v>
                </c:pt>
                <c:pt idx="1317">
                  <c:v>-9.1008361373466986</c:v>
                </c:pt>
                <c:pt idx="1318">
                  <c:v>-9.4704673395179793</c:v>
                </c:pt>
                <c:pt idx="1319">
                  <c:v>-9.4827937894412617</c:v>
                </c:pt>
                <c:pt idx="1320">
                  <c:v>-9.2693704721162593</c:v>
                </c:pt>
                <c:pt idx="1321">
                  <c:v>-9.2401436693503243</c:v>
                </c:pt>
                <c:pt idx="1322">
                  <c:v>-9.2638763648999998</c:v>
                </c:pt>
                <c:pt idx="1323">
                  <c:v>-9.2757194060429526</c:v>
                </c:pt>
                <c:pt idx="1324">
                  <c:v>-9.2420488876936648</c:v>
                </c:pt>
                <c:pt idx="1325">
                  <c:v>-9.3027340878967006</c:v>
                </c:pt>
                <c:pt idx="1326">
                  <c:v>-9.1831226430187609</c:v>
                </c:pt>
                <c:pt idx="1327">
                  <c:v>-9.1977336330894239</c:v>
                </c:pt>
                <c:pt idx="1328">
                  <c:v>-9.1716176326929499</c:v>
                </c:pt>
                <c:pt idx="1329">
                  <c:v>-9.399354456514887</c:v>
                </c:pt>
                <c:pt idx="1330">
                  <c:v>-8.762610092224973</c:v>
                </c:pt>
                <c:pt idx="1331">
                  <c:v>-9.1814328425394738</c:v>
                </c:pt>
                <c:pt idx="1332">
                  <c:v>-9.2518596834365034</c:v>
                </c:pt>
                <c:pt idx="1333">
                  <c:v>-9.3809488283003155</c:v>
                </c:pt>
                <c:pt idx="1334">
                  <c:v>-9.2965769754252747</c:v>
                </c:pt>
                <c:pt idx="1335">
                  <c:v>-9.209871203077876</c:v>
                </c:pt>
                <c:pt idx="1336">
                  <c:v>-8.9511253243032094</c:v>
                </c:pt>
                <c:pt idx="1337">
                  <c:v>-9.6501222066798107</c:v>
                </c:pt>
                <c:pt idx="1338">
                  <c:v>-10.078209988337903</c:v>
                </c:pt>
                <c:pt idx="1339">
                  <c:v>-9.8582762992658974</c:v>
                </c:pt>
                <c:pt idx="1340">
                  <c:v>-9.7535479771159679</c:v>
                </c:pt>
                <c:pt idx="1341">
                  <c:v>-9.6397504639392348</c:v>
                </c:pt>
                <c:pt idx="1342">
                  <c:v>-9.4502999994978278</c:v>
                </c:pt>
                <c:pt idx="1343">
                  <c:v>-8.8149965471463414</c:v>
                </c:pt>
                <c:pt idx="1344">
                  <c:v>-8.883395468277449</c:v>
                </c:pt>
                <c:pt idx="1345">
                  <c:v>-8.6988909640460701</c:v>
                </c:pt>
                <c:pt idx="1346">
                  <c:v>-8.8383508341967882</c:v>
                </c:pt>
                <c:pt idx="1347">
                  <c:v>-8.733763631093753</c:v>
                </c:pt>
                <c:pt idx="1348">
                  <c:v>-8.7084599570541084</c:v>
                </c:pt>
                <c:pt idx="1349">
                  <c:v>-8.7171493995560372</c:v>
                </c:pt>
                <c:pt idx="1350">
                  <c:v>-8.6528808510719148</c:v>
                </c:pt>
                <c:pt idx="1351">
                  <c:v>-8.5728467950280578</c:v>
                </c:pt>
                <c:pt idx="1352">
                  <c:v>-8.698217646345956</c:v>
                </c:pt>
                <c:pt idx="1353">
                  <c:v>-8.6271891716987064</c:v>
                </c:pt>
                <c:pt idx="1354">
                  <c:v>-8.5586819547205781</c:v>
                </c:pt>
                <c:pt idx="1355">
                  <c:v>-8.7941957764834022</c:v>
                </c:pt>
                <c:pt idx="1356">
                  <c:v>-8.7437082487846585</c:v>
                </c:pt>
                <c:pt idx="1357">
                  <c:v>-9.1450484647317651</c:v>
                </c:pt>
                <c:pt idx="1358">
                  <c:v>-10.01182265974499</c:v>
                </c:pt>
                <c:pt idx="1359">
                  <c:v>-8.8179575869206026</c:v>
                </c:pt>
                <c:pt idx="1360">
                  <c:v>-8.8442067561740263</c:v>
                </c:pt>
                <c:pt idx="1361">
                  <c:v>-8.7395940659395457</c:v>
                </c:pt>
                <c:pt idx="1362">
                  <c:v>-8.7802725922639073</c:v>
                </c:pt>
                <c:pt idx="1363">
                  <c:v>-8.6653382215933021</c:v>
                </c:pt>
                <c:pt idx="1364">
                  <c:v>-8.6769581188016254</c:v>
                </c:pt>
                <c:pt idx="1365">
                  <c:v>-8.7075388887093208</c:v>
                </c:pt>
                <c:pt idx="1366">
                  <c:v>-8.9088111789615638</c:v>
                </c:pt>
                <c:pt idx="1367">
                  <c:v>-8.9783408898818671</c:v>
                </c:pt>
                <c:pt idx="1368">
                  <c:v>-9.006370463452452</c:v>
                </c:pt>
                <c:pt idx="1369">
                  <c:v>-9.3299755419029893</c:v>
                </c:pt>
                <c:pt idx="1370">
                  <c:v>-9.6502731384920377</c:v>
                </c:pt>
                <c:pt idx="1371">
                  <c:v>-9.6343734186358425</c:v>
                </c:pt>
                <c:pt idx="1372">
                  <c:v>-10.15955489371609</c:v>
                </c:pt>
                <c:pt idx="1373">
                  <c:v>-10.100544215064712</c:v>
                </c:pt>
                <c:pt idx="1374">
                  <c:v>-10.628447980133364</c:v>
                </c:pt>
                <c:pt idx="1375">
                  <c:v>-10.585824069598049</c:v>
                </c:pt>
                <c:pt idx="1376">
                  <c:v>-10.409376686087342</c:v>
                </c:pt>
                <c:pt idx="1377">
                  <c:v>-9.8743489270872828</c:v>
                </c:pt>
                <c:pt idx="1378">
                  <c:v>-9.3453774534919951</c:v>
                </c:pt>
                <c:pt idx="1379">
                  <c:v>-9.8733977751523483</c:v>
                </c:pt>
                <c:pt idx="1380">
                  <c:v>-9.6050516643342281</c:v>
                </c:pt>
                <c:pt idx="1381">
                  <c:v>-9.1762210418053218</c:v>
                </c:pt>
                <c:pt idx="1382">
                  <c:v>-9.0386121564398909</c:v>
                </c:pt>
                <c:pt idx="1383">
                  <c:v>-8.8349131933850487</c:v>
                </c:pt>
                <c:pt idx="1384">
                  <c:v>-8.6389925244721919</c:v>
                </c:pt>
                <c:pt idx="1385">
                  <c:v>-8.6780251808799918</c:v>
                </c:pt>
                <c:pt idx="1386">
                  <c:v>-8.7303224388477041</c:v>
                </c:pt>
                <c:pt idx="1387">
                  <c:v>-8.6252539155565007</c:v>
                </c:pt>
                <c:pt idx="1388">
                  <c:v>-8.7099519316114122</c:v>
                </c:pt>
                <c:pt idx="1389">
                  <c:v>-8.7501544705864731</c:v>
                </c:pt>
                <c:pt idx="1390">
                  <c:v>-8.6916049925465941</c:v>
                </c:pt>
                <c:pt idx="1391">
                  <c:v>-8.8124029889276532</c:v>
                </c:pt>
                <c:pt idx="1392">
                  <c:v>-9.1082680423981</c:v>
                </c:pt>
                <c:pt idx="1393">
                  <c:v>-9.3823923638562476</c:v>
                </c:pt>
                <c:pt idx="1394">
                  <c:v>-9.3985652251507243</c:v>
                </c:pt>
                <c:pt idx="1395">
                  <c:v>-9.4996189193192482</c:v>
                </c:pt>
                <c:pt idx="1396">
                  <c:v>-9.1036465013732979</c:v>
                </c:pt>
                <c:pt idx="1397">
                  <c:v>-9.2003242127199094</c:v>
                </c:pt>
                <c:pt idx="1398">
                  <c:v>-9.3315232915791899</c:v>
                </c:pt>
                <c:pt idx="1399">
                  <c:v>-9.1349123888244854</c:v>
                </c:pt>
                <c:pt idx="1400">
                  <c:v>-9.0682746007783201</c:v>
                </c:pt>
                <c:pt idx="1401">
                  <c:v>-9.0447243502263159</c:v>
                </c:pt>
                <c:pt idx="1402">
                  <c:v>-9.0222149649559196</c:v>
                </c:pt>
                <c:pt idx="1403">
                  <c:v>-9.018541992916342</c:v>
                </c:pt>
                <c:pt idx="1404">
                  <c:v>-8.8328549208082201</c:v>
                </c:pt>
                <c:pt idx="1405">
                  <c:v>-8.5686816930777567</c:v>
                </c:pt>
                <c:pt idx="1406">
                  <c:v>-8.5609157449955582</c:v>
                </c:pt>
                <c:pt idx="1407">
                  <c:v>-8.6577153931431212</c:v>
                </c:pt>
                <c:pt idx="1408">
                  <c:v>-8.9210419113734734</c:v>
                </c:pt>
                <c:pt idx="1409">
                  <c:v>-9.0621680010887555</c:v>
                </c:pt>
                <c:pt idx="1410">
                  <c:v>-9.2203559778911597</c:v>
                </c:pt>
                <c:pt idx="1411">
                  <c:v>-9.3359968809272722</c:v>
                </c:pt>
                <c:pt idx="1412">
                  <c:v>-9.3153583956432797</c:v>
                </c:pt>
                <c:pt idx="1413">
                  <c:v>-9.3365969028282194</c:v>
                </c:pt>
                <c:pt idx="1414">
                  <c:v>-9.5589000923239968</c:v>
                </c:pt>
                <c:pt idx="1415">
                  <c:v>-9.2455054730112032</c:v>
                </c:pt>
                <c:pt idx="1416">
                  <c:v>-9.5178860844803985</c:v>
                </c:pt>
                <c:pt idx="1417">
                  <c:v>-9.8404968270124602</c:v>
                </c:pt>
                <c:pt idx="1418">
                  <c:v>-9.5877252904597121</c:v>
                </c:pt>
                <c:pt idx="1419">
                  <c:v>-9.43218316400948</c:v>
                </c:pt>
                <c:pt idx="1420">
                  <c:v>-9.0281994647722836</c:v>
                </c:pt>
                <c:pt idx="1421">
                  <c:v>-8.7611679569074195</c:v>
                </c:pt>
                <c:pt idx="1422">
                  <c:v>-8.7656959541285797</c:v>
                </c:pt>
                <c:pt idx="1423">
                  <c:v>-8.788097803299177</c:v>
                </c:pt>
                <c:pt idx="1424">
                  <c:v>-8.7463501322828368</c:v>
                </c:pt>
                <c:pt idx="1425">
                  <c:v>-8.6070912995152362</c:v>
                </c:pt>
                <c:pt idx="1426">
                  <c:v>-8.8991750833661669</c:v>
                </c:pt>
                <c:pt idx="1427">
                  <c:v>-8.8101084764611404</c:v>
                </c:pt>
                <c:pt idx="1428">
                  <c:v>-9.0222906586730875</c:v>
                </c:pt>
                <c:pt idx="1429">
                  <c:v>-9.7930309398199196</c:v>
                </c:pt>
                <c:pt idx="1430">
                  <c:v>-9.692034074519734</c:v>
                </c:pt>
                <c:pt idx="1431">
                  <c:v>-10.093592000635541</c:v>
                </c:pt>
                <c:pt idx="1432">
                  <c:v>-9.9948320341718642</c:v>
                </c:pt>
                <c:pt idx="1433">
                  <c:v>-10.002910353025806</c:v>
                </c:pt>
                <c:pt idx="1434">
                  <c:v>-10.054254680994465</c:v>
                </c:pt>
                <c:pt idx="1435">
                  <c:v>-10.101346425589764</c:v>
                </c:pt>
                <c:pt idx="1436">
                  <c:v>-10.096372031857268</c:v>
                </c:pt>
                <c:pt idx="1437">
                  <c:v>-9.932969260221979</c:v>
                </c:pt>
                <c:pt idx="1438">
                  <c:v>-8.9293355342145855</c:v>
                </c:pt>
                <c:pt idx="1439">
                  <c:v>-8.8578409855835076</c:v>
                </c:pt>
                <c:pt idx="1440">
                  <c:v>-8.9998161895412228</c:v>
                </c:pt>
                <c:pt idx="1441">
                  <c:v>-8.8852560821658759</c:v>
                </c:pt>
                <c:pt idx="1442">
                  <c:v>-8.8329138669007872</c:v>
                </c:pt>
                <c:pt idx="1443">
                  <c:v>-8.7297403063042793</c:v>
                </c:pt>
                <c:pt idx="1444">
                  <c:v>-8.7849748314715743</c:v>
                </c:pt>
                <c:pt idx="1445">
                  <c:v>-8.7269763010611108</c:v>
                </c:pt>
                <c:pt idx="1446">
                  <c:v>-8.933865609879982</c:v>
                </c:pt>
                <c:pt idx="1447">
                  <c:v>-8.7810784563220956</c:v>
                </c:pt>
                <c:pt idx="1448">
                  <c:v>-8.7691570536293426</c:v>
                </c:pt>
                <c:pt idx="1449">
                  <c:v>-8.8606214809185122</c:v>
                </c:pt>
                <c:pt idx="1450">
                  <c:v>-8.9343553747508828</c:v>
                </c:pt>
                <c:pt idx="1451">
                  <c:v>-8.9432301968805774</c:v>
                </c:pt>
                <c:pt idx="1452">
                  <c:v>-8.9980684418173276</c:v>
                </c:pt>
                <c:pt idx="1453">
                  <c:v>-9.0291263816589389</c:v>
                </c:pt>
                <c:pt idx="1454">
                  <c:v>-9.6007050323137673</c:v>
                </c:pt>
                <c:pt idx="1455">
                  <c:v>-9.7810717475798015</c:v>
                </c:pt>
                <c:pt idx="1456">
                  <c:v>-10.106832190959139</c:v>
                </c:pt>
                <c:pt idx="1457">
                  <c:v>-10.056061807795288</c:v>
                </c:pt>
                <c:pt idx="1458">
                  <c:v>-10.087463752420543</c:v>
                </c:pt>
                <c:pt idx="1459">
                  <c:v>-9.1834104533781886</c:v>
                </c:pt>
                <c:pt idx="1460">
                  <c:v>-8.9840680809269955</c:v>
                </c:pt>
                <c:pt idx="1461">
                  <c:v>-8.9709614469317511</c:v>
                </c:pt>
                <c:pt idx="1462">
                  <c:v>-8.9230971508350052</c:v>
                </c:pt>
                <c:pt idx="1463">
                  <c:v>-9.3836827008635737</c:v>
                </c:pt>
                <c:pt idx="1464">
                  <c:v>-9.1462531573161492</c:v>
                </c:pt>
                <c:pt idx="1465">
                  <c:v>-9.2414241480336372</c:v>
                </c:pt>
                <c:pt idx="1466">
                  <c:v>-9.0877157416326426</c:v>
                </c:pt>
                <c:pt idx="1467">
                  <c:v>-9.2107726644515768</c:v>
                </c:pt>
                <c:pt idx="1468">
                  <c:v>-9.2653762061982015</c:v>
                </c:pt>
                <c:pt idx="1469">
                  <c:v>-9.0400166121684826</c:v>
                </c:pt>
                <c:pt idx="1470">
                  <c:v>-9.0792645981379092</c:v>
                </c:pt>
                <c:pt idx="1471">
                  <c:v>-9.1063754508004049</c:v>
                </c:pt>
                <c:pt idx="1472">
                  <c:v>-8.9338374230807727</c:v>
                </c:pt>
                <c:pt idx="1473">
                  <c:v>-9.2865067263752294</c:v>
                </c:pt>
                <c:pt idx="1474">
                  <c:v>-9.0538582410156714</c:v>
                </c:pt>
                <c:pt idx="1475">
                  <c:v>-9.2158637220877608</c:v>
                </c:pt>
                <c:pt idx="1476">
                  <c:v>-9.7597772141204082</c:v>
                </c:pt>
                <c:pt idx="1477">
                  <c:v>-9.455693149440723</c:v>
                </c:pt>
                <c:pt idx="1478">
                  <c:v>-9.0009428383950532</c:v>
                </c:pt>
                <c:pt idx="1479">
                  <c:v>-9.0370892213820397</c:v>
                </c:pt>
                <c:pt idx="1480">
                  <c:v>-9.1441995810563714</c:v>
                </c:pt>
                <c:pt idx="1481">
                  <c:v>-8.8179961995861884</c:v>
                </c:pt>
                <c:pt idx="1482">
                  <c:v>-8.9312256166918065</c:v>
                </c:pt>
                <c:pt idx="1483">
                  <c:v>-8.9069845086115897</c:v>
                </c:pt>
                <c:pt idx="1484">
                  <c:v>-8.752853779000688</c:v>
                </c:pt>
                <c:pt idx="1485">
                  <c:v>-8.8843585514146621</c:v>
                </c:pt>
                <c:pt idx="1486">
                  <c:v>-9.2439770866468738</c:v>
                </c:pt>
                <c:pt idx="1487">
                  <c:v>-9.0429366899713592</c:v>
                </c:pt>
                <c:pt idx="1488">
                  <c:v>-9.2833073147690808</c:v>
                </c:pt>
                <c:pt idx="1489">
                  <c:v>-9.3895785750768503</c:v>
                </c:pt>
                <c:pt idx="1490">
                  <c:v>-9.3471676361318892</c:v>
                </c:pt>
                <c:pt idx="1491">
                  <c:v>-9.2317148258453621</c:v>
                </c:pt>
                <c:pt idx="1492">
                  <c:v>-9.5128097151974202</c:v>
                </c:pt>
                <c:pt idx="1493">
                  <c:v>-9.4542107667110358</c:v>
                </c:pt>
                <c:pt idx="1494">
                  <c:v>-9.8487810206574178</c:v>
                </c:pt>
                <c:pt idx="1495">
                  <c:v>-10.264230144374372</c:v>
                </c:pt>
                <c:pt idx="1496">
                  <c:v>-10.255316685622017</c:v>
                </c:pt>
                <c:pt idx="1497">
                  <c:v>-10.008773389206649</c:v>
                </c:pt>
                <c:pt idx="1498">
                  <c:v>-9.1249881923426361</c:v>
                </c:pt>
                <c:pt idx="1499">
                  <c:v>-9.2583464574891874</c:v>
                </c:pt>
                <c:pt idx="1500">
                  <c:v>-9.239952142740453</c:v>
                </c:pt>
                <c:pt idx="1501">
                  <c:v>-9.2086058260858561</c:v>
                </c:pt>
                <c:pt idx="1502">
                  <c:v>-9.2431596203112516</c:v>
                </c:pt>
                <c:pt idx="1503">
                  <c:v>-9.1309655877393965</c:v>
                </c:pt>
                <c:pt idx="1504">
                  <c:v>-8.6310538820606197</c:v>
                </c:pt>
                <c:pt idx="1505">
                  <c:v>-8.877534118701579</c:v>
                </c:pt>
                <c:pt idx="1506">
                  <c:v>-8.8371237453516915</c:v>
                </c:pt>
                <c:pt idx="1507">
                  <c:v>-9.0759598747261681</c:v>
                </c:pt>
                <c:pt idx="1508">
                  <c:v>-9.1204973283829762</c:v>
                </c:pt>
                <c:pt idx="1509">
                  <c:v>-8.8983062351143101</c:v>
                </c:pt>
                <c:pt idx="1510">
                  <c:v>-9.1510194552799415</c:v>
                </c:pt>
                <c:pt idx="1511">
                  <c:v>-9.0701568712991154</c:v>
                </c:pt>
                <c:pt idx="1512">
                  <c:v>-9.1811704710273006</c:v>
                </c:pt>
                <c:pt idx="1513">
                  <c:v>-8.8110449211483832</c:v>
                </c:pt>
                <c:pt idx="1514">
                  <c:v>-8.9828009523768415</c:v>
                </c:pt>
                <c:pt idx="1515">
                  <c:v>-8.8775175414514287</c:v>
                </c:pt>
                <c:pt idx="1516">
                  <c:v>-8.8843517289931029</c:v>
                </c:pt>
                <c:pt idx="1517">
                  <c:v>-8.9475385205564528</c:v>
                </c:pt>
                <c:pt idx="1518">
                  <c:v>-8.6804196971356102</c:v>
                </c:pt>
                <c:pt idx="1519">
                  <c:v>-8.7209127328880687</c:v>
                </c:pt>
                <c:pt idx="1520">
                  <c:v>-8.611300585877034</c:v>
                </c:pt>
                <c:pt idx="1521">
                  <c:v>-8.7822858012742095</c:v>
                </c:pt>
                <c:pt idx="1522">
                  <c:v>-8.673301669827131</c:v>
                </c:pt>
                <c:pt idx="1523">
                  <c:v>-8.6413735503628484</c:v>
                </c:pt>
                <c:pt idx="1524">
                  <c:v>-8.7679100812104682</c:v>
                </c:pt>
                <c:pt idx="1525">
                  <c:v>-8.7602971871262216</c:v>
                </c:pt>
                <c:pt idx="1526">
                  <c:v>-8.904969669568338</c:v>
                </c:pt>
                <c:pt idx="1527">
                  <c:v>-8.9313933639528589</c:v>
                </c:pt>
                <c:pt idx="1528">
                  <c:v>-9.0889401453622529</c:v>
                </c:pt>
                <c:pt idx="1529">
                  <c:v>-8.9447661866781516</c:v>
                </c:pt>
                <c:pt idx="1530">
                  <c:v>-8.9978365951266248</c:v>
                </c:pt>
                <c:pt idx="1531">
                  <c:v>-9.1455887962232492</c:v>
                </c:pt>
                <c:pt idx="1532">
                  <c:v>-9.0383287145030149</c:v>
                </c:pt>
                <c:pt idx="1533">
                  <c:v>-9.1148765904644229</c:v>
                </c:pt>
                <c:pt idx="1534">
                  <c:v>-9.1035548410948497</c:v>
                </c:pt>
                <c:pt idx="1535">
                  <c:v>-9.0864116131445734</c:v>
                </c:pt>
                <c:pt idx="1536">
                  <c:v>-8.9415589900505648</c:v>
                </c:pt>
                <c:pt idx="1537">
                  <c:v>-8.7159013135602841</c:v>
                </c:pt>
                <c:pt idx="1538">
                  <c:v>-8.7070063149267565</c:v>
                </c:pt>
                <c:pt idx="1539">
                  <c:v>-8.8125680785520153</c:v>
                </c:pt>
                <c:pt idx="1540">
                  <c:v>-8.7769634239064942</c:v>
                </c:pt>
                <c:pt idx="1541">
                  <c:v>-8.5773421416653335</c:v>
                </c:pt>
                <c:pt idx="1542">
                  <c:v>-8.6401254880195832</c:v>
                </c:pt>
                <c:pt idx="1543">
                  <c:v>-8.7421615900229686</c:v>
                </c:pt>
                <c:pt idx="1544">
                  <c:v>-8.678469219631106</c:v>
                </c:pt>
                <c:pt idx="1545">
                  <c:v>-8.7497979538645385</c:v>
                </c:pt>
                <c:pt idx="1546">
                  <c:v>-9.1348953937222515</c:v>
                </c:pt>
                <c:pt idx="1547">
                  <c:v>-9.2795538310205803</c:v>
                </c:pt>
                <c:pt idx="1548">
                  <c:v>-9.3696538857707843</c:v>
                </c:pt>
                <c:pt idx="1549">
                  <c:v>-9.4978351480602825</c:v>
                </c:pt>
                <c:pt idx="1550">
                  <c:v>-9.4440866520122739</c:v>
                </c:pt>
                <c:pt idx="1551">
                  <c:v>-9.6871442348531165</c:v>
                </c:pt>
                <c:pt idx="1552">
                  <c:v>-10.429430512078692</c:v>
                </c:pt>
                <c:pt idx="1553">
                  <c:v>-10.386757304858557</c:v>
                </c:pt>
                <c:pt idx="1554">
                  <c:v>-10.260062631748532</c:v>
                </c:pt>
                <c:pt idx="1555">
                  <c:v>-10.045272277652261</c:v>
                </c:pt>
                <c:pt idx="1556">
                  <c:v>-9.5543080132386695</c:v>
                </c:pt>
                <c:pt idx="1557">
                  <c:v>-8.9289359280201559</c:v>
                </c:pt>
                <c:pt idx="1558">
                  <c:v>-8.570368359676694</c:v>
                </c:pt>
                <c:pt idx="1559">
                  <c:v>-8.8427051160930841</c:v>
                </c:pt>
                <c:pt idx="1560">
                  <c:v>-8.6887516771525153</c:v>
                </c:pt>
                <c:pt idx="1561">
                  <c:v>-8.8344074409574507</c:v>
                </c:pt>
                <c:pt idx="1562">
                  <c:v>-8.7740690749935943</c:v>
                </c:pt>
                <c:pt idx="1563">
                  <c:v>-8.9961101460931534</c:v>
                </c:pt>
                <c:pt idx="1564">
                  <c:v>-8.7909870296427641</c:v>
                </c:pt>
                <c:pt idx="1565">
                  <c:v>-9.114708432776828</c:v>
                </c:pt>
                <c:pt idx="1566">
                  <c:v>-9.0715364934156444</c:v>
                </c:pt>
                <c:pt idx="1567">
                  <c:v>-9.1244648787328533</c:v>
                </c:pt>
                <c:pt idx="1568">
                  <c:v>-9.166970713246263</c:v>
                </c:pt>
                <c:pt idx="1569">
                  <c:v>-9.0424933683223028</c:v>
                </c:pt>
                <c:pt idx="1570">
                  <c:v>-8.8633907087464987</c:v>
                </c:pt>
                <c:pt idx="1571">
                  <c:v>-8.7696339773476559</c:v>
                </c:pt>
                <c:pt idx="1572">
                  <c:v>-8.8140367611200947</c:v>
                </c:pt>
                <c:pt idx="1573">
                  <c:v>-9.1087262455408506</c:v>
                </c:pt>
                <c:pt idx="1574">
                  <c:v>-9.0293880959493311</c:v>
                </c:pt>
                <c:pt idx="1575">
                  <c:v>-9.065523518832455</c:v>
                </c:pt>
                <c:pt idx="1576">
                  <c:v>-8.9914018808326084</c:v>
                </c:pt>
                <c:pt idx="1577">
                  <c:v>-8.8694858521159361</c:v>
                </c:pt>
                <c:pt idx="1578">
                  <c:v>-9.1787661786367227</c:v>
                </c:pt>
                <c:pt idx="1579">
                  <c:v>-8.8903117799517588</c:v>
                </c:pt>
                <c:pt idx="1580">
                  <c:v>-8.6591241883919601</c:v>
                </c:pt>
                <c:pt idx="1581">
                  <c:v>-8.656054043500772</c:v>
                </c:pt>
                <c:pt idx="1582">
                  <c:v>-8.5754459872402897</c:v>
                </c:pt>
                <c:pt idx="1583">
                  <c:v>-9.1805117989749707</c:v>
                </c:pt>
                <c:pt idx="1584">
                  <c:v>-9.3595373216722475</c:v>
                </c:pt>
                <c:pt idx="1585">
                  <c:v>-9.0025076469948626</c:v>
                </c:pt>
                <c:pt idx="1586">
                  <c:v>-9.2888937304116812</c:v>
                </c:pt>
                <c:pt idx="1587">
                  <c:v>-9.0966367026888086</c:v>
                </c:pt>
                <c:pt idx="1588">
                  <c:v>-8.979230966245499</c:v>
                </c:pt>
                <c:pt idx="1589">
                  <c:v>-8.9515168920703339</c:v>
                </c:pt>
                <c:pt idx="1590">
                  <c:v>-8.9806504269288503</c:v>
                </c:pt>
                <c:pt idx="1591">
                  <c:v>-8.9246507801364974</c:v>
                </c:pt>
                <c:pt idx="1592">
                  <c:v>-8.8087772028743476</c:v>
                </c:pt>
                <c:pt idx="1593">
                  <c:v>-8.6992554770576049</c:v>
                </c:pt>
                <c:pt idx="1594">
                  <c:v>-9.0302714156020958</c:v>
                </c:pt>
                <c:pt idx="1595">
                  <c:v>-9.2456065614193346</c:v>
                </c:pt>
                <c:pt idx="1596">
                  <c:v>-8.9853028736652139</c:v>
                </c:pt>
                <c:pt idx="1597">
                  <c:v>-8.8181789223130504</c:v>
                </c:pt>
                <c:pt idx="1598">
                  <c:v>-8.6079140463909098</c:v>
                </c:pt>
                <c:pt idx="1599">
                  <c:v>-8.7287818791651972</c:v>
                </c:pt>
                <c:pt idx="1600">
                  <c:v>-8.6375033676856372</c:v>
                </c:pt>
                <c:pt idx="1601">
                  <c:v>-8.6146911934641608</c:v>
                </c:pt>
                <c:pt idx="1602">
                  <c:v>-8.6118765238766617</c:v>
                </c:pt>
                <c:pt idx="1603">
                  <c:v>-8.750294941248395</c:v>
                </c:pt>
                <c:pt idx="1604">
                  <c:v>-8.8614911031662071</c:v>
                </c:pt>
                <c:pt idx="1605">
                  <c:v>-8.8945526678778624</c:v>
                </c:pt>
                <c:pt idx="1606">
                  <c:v>-9.0845999515047868</c:v>
                </c:pt>
                <c:pt idx="1607">
                  <c:v>-9.2675502550955358</c:v>
                </c:pt>
                <c:pt idx="1608">
                  <c:v>-9.1911244222008683</c:v>
                </c:pt>
                <c:pt idx="1609">
                  <c:v>-9.0011694535115012</c:v>
                </c:pt>
                <c:pt idx="1610">
                  <c:v>-9.10726681648352</c:v>
                </c:pt>
                <c:pt idx="1611">
                  <c:v>-9.1902522862955927</c:v>
                </c:pt>
                <c:pt idx="1612">
                  <c:v>-8.8406453762467887</c:v>
                </c:pt>
                <c:pt idx="1613">
                  <c:v>-9.5084791796204122</c:v>
                </c:pt>
                <c:pt idx="1614">
                  <c:v>-10.077321350475065</c:v>
                </c:pt>
                <c:pt idx="1615">
                  <c:v>-9.6803633136951373</c:v>
                </c:pt>
                <c:pt idx="1616">
                  <c:v>-9.196208610451535</c:v>
                </c:pt>
                <c:pt idx="1617">
                  <c:v>-8.9194996835363831</c:v>
                </c:pt>
                <c:pt idx="1618">
                  <c:v>-8.788605389643136</c:v>
                </c:pt>
                <c:pt idx="1619">
                  <c:v>-8.6599386886904615</c:v>
                </c:pt>
                <c:pt idx="1620">
                  <c:v>-8.8527172204695752</c:v>
                </c:pt>
                <c:pt idx="1621">
                  <c:v>-8.7365675799861737</c:v>
                </c:pt>
                <c:pt idx="1622">
                  <c:v>-8.8981050075981205</c:v>
                </c:pt>
                <c:pt idx="1623">
                  <c:v>-8.8881943587913117</c:v>
                </c:pt>
                <c:pt idx="1624">
                  <c:v>-9.1059965853730773</c:v>
                </c:pt>
                <c:pt idx="1625">
                  <c:v>-8.6341336084042997</c:v>
                </c:pt>
                <c:pt idx="1626">
                  <c:v>-8.8938707324694395</c:v>
                </c:pt>
                <c:pt idx="1627">
                  <c:v>-8.8798950140131794</c:v>
                </c:pt>
                <c:pt idx="1628">
                  <c:v>-8.861705603310881</c:v>
                </c:pt>
                <c:pt idx="1629">
                  <c:v>-8.9141872890958531</c:v>
                </c:pt>
                <c:pt idx="1630">
                  <c:v>-9.0505038754734173</c:v>
                </c:pt>
                <c:pt idx="1631">
                  <c:v>-8.8586398244465538</c:v>
                </c:pt>
                <c:pt idx="1632">
                  <c:v>-8.9726013570869121</c:v>
                </c:pt>
                <c:pt idx="1633">
                  <c:v>-9.3596021541425625</c:v>
                </c:pt>
                <c:pt idx="1634">
                  <c:v>-9.3261158730954232</c:v>
                </c:pt>
                <c:pt idx="1635">
                  <c:v>-9.3201486400596956</c:v>
                </c:pt>
                <c:pt idx="1636">
                  <c:v>-9.0549657106606745</c:v>
                </c:pt>
                <c:pt idx="1637">
                  <c:v>-9.1112466698671248</c:v>
                </c:pt>
                <c:pt idx="1638">
                  <c:v>-8.8967665784589318</c:v>
                </c:pt>
                <c:pt idx="1639">
                  <c:v>-8.7922618708051168</c:v>
                </c:pt>
                <c:pt idx="1640">
                  <c:v>-8.9093851774714281</c:v>
                </c:pt>
                <c:pt idx="1641">
                  <c:v>-8.6909064908573264</c:v>
                </c:pt>
                <c:pt idx="1642">
                  <c:v>-8.7881823166110706</c:v>
                </c:pt>
                <c:pt idx="1643">
                  <c:v>-8.7294960012341853</c:v>
                </c:pt>
                <c:pt idx="1644">
                  <c:v>-9.0098544004374279</c:v>
                </c:pt>
                <c:pt idx="1645">
                  <c:v>-9.1402999436591017</c:v>
                </c:pt>
                <c:pt idx="1646">
                  <c:v>-9.0657047149688594</c:v>
                </c:pt>
                <c:pt idx="1647">
                  <c:v>-9.0466904188690922</c:v>
                </c:pt>
                <c:pt idx="1648">
                  <c:v>-9.1849943779313641</c:v>
                </c:pt>
                <c:pt idx="1649">
                  <c:v>-9.3727550086049618</c:v>
                </c:pt>
                <c:pt idx="1650">
                  <c:v>-9.4116410026641475</c:v>
                </c:pt>
                <c:pt idx="1651">
                  <c:v>-9.4532025793856107</c:v>
                </c:pt>
                <c:pt idx="1652">
                  <c:v>-9.4864279064791504</c:v>
                </c:pt>
                <c:pt idx="1653">
                  <c:v>-9.8705966156638247</c:v>
                </c:pt>
                <c:pt idx="1654">
                  <c:v>-9.722547208172891</c:v>
                </c:pt>
                <c:pt idx="1655">
                  <c:v>-9.131289736021504</c:v>
                </c:pt>
                <c:pt idx="1656">
                  <c:v>-8.932652230043173</c:v>
                </c:pt>
                <c:pt idx="1657">
                  <c:v>-8.6301243205732625</c:v>
                </c:pt>
                <c:pt idx="1658">
                  <c:v>-8.5126861768193418</c:v>
                </c:pt>
                <c:pt idx="1659">
                  <c:v>-8.4727691710460888</c:v>
                </c:pt>
                <c:pt idx="1660">
                  <c:v>-8.5092810076808476</c:v>
                </c:pt>
                <c:pt idx="1661">
                  <c:v>-8.4998633097377212</c:v>
                </c:pt>
                <c:pt idx="1662">
                  <c:v>-8.5259111164054069</c:v>
                </c:pt>
                <c:pt idx="1663">
                  <c:v>-8.8090099095676617</c:v>
                </c:pt>
                <c:pt idx="1664">
                  <c:v>-8.7423291817974178</c:v>
                </c:pt>
                <c:pt idx="1665">
                  <c:v>-8.7543909077000475</c:v>
                </c:pt>
                <c:pt idx="1666">
                  <c:v>-9.0876668924209927</c:v>
                </c:pt>
                <c:pt idx="1667">
                  <c:v>-9.4118545691870263</c:v>
                </c:pt>
                <c:pt idx="1668">
                  <c:v>-9.9307535895106831</c:v>
                </c:pt>
                <c:pt idx="1669">
                  <c:v>-10.416697261492706</c:v>
                </c:pt>
                <c:pt idx="1670">
                  <c:v>-9.8862953371338715</c:v>
                </c:pt>
                <c:pt idx="1671">
                  <c:v>-9.8466453156304397</c:v>
                </c:pt>
                <c:pt idx="1672">
                  <c:v>-10.4958016881234</c:v>
                </c:pt>
                <c:pt idx="1673">
                  <c:v>-11.204906047142595</c:v>
                </c:pt>
                <c:pt idx="1674">
                  <c:v>-11.075463635562484</c:v>
                </c:pt>
                <c:pt idx="1675">
                  <c:v>-10.194441591134868</c:v>
                </c:pt>
                <c:pt idx="1676">
                  <c:v>-9.7295695919691241</c:v>
                </c:pt>
                <c:pt idx="1677">
                  <c:v>-9.1885254520670294</c:v>
                </c:pt>
                <c:pt idx="1678">
                  <c:v>-8.4898027147381683</c:v>
                </c:pt>
                <c:pt idx="1679">
                  <c:v>-8.8287812581460958</c:v>
                </c:pt>
                <c:pt idx="1680">
                  <c:v>-8.6886765573121583</c:v>
                </c:pt>
                <c:pt idx="1681">
                  <c:v>-8.7305773060477936</c:v>
                </c:pt>
                <c:pt idx="1682">
                  <c:v>-8.9264868024630655</c:v>
                </c:pt>
                <c:pt idx="1683">
                  <c:v>-8.8858602075307367</c:v>
                </c:pt>
                <c:pt idx="1684">
                  <c:v>-9.3083998746493908</c:v>
                </c:pt>
                <c:pt idx="1685">
                  <c:v>-10.103193821842426</c:v>
                </c:pt>
                <c:pt idx="1686">
                  <c:v>-9.7907704404501352</c:v>
                </c:pt>
                <c:pt idx="1687">
                  <c:v>-9.3256614226812022</c:v>
                </c:pt>
                <c:pt idx="1688">
                  <c:v>-9.2147718345502838</c:v>
                </c:pt>
                <c:pt idx="1689">
                  <c:v>-9.4537150361974653</c:v>
                </c:pt>
                <c:pt idx="1690">
                  <c:v>-9.6308839948682383</c:v>
                </c:pt>
                <c:pt idx="1691">
                  <c:v>-9.6086362727323475</c:v>
                </c:pt>
                <c:pt idx="1692">
                  <c:v>-10.022305465629577</c:v>
                </c:pt>
                <c:pt idx="1693">
                  <c:v>-10.368190091483928</c:v>
                </c:pt>
                <c:pt idx="1694">
                  <c:v>-10.466724659896959</c:v>
                </c:pt>
                <c:pt idx="1695">
                  <c:v>-9.7086576442669124</c:v>
                </c:pt>
                <c:pt idx="1696">
                  <c:v>-9.0318832757415954</c:v>
                </c:pt>
                <c:pt idx="1697">
                  <c:v>-8.9799774045915424</c:v>
                </c:pt>
                <c:pt idx="1698">
                  <c:v>-9.1202748313232824</c:v>
                </c:pt>
                <c:pt idx="1699">
                  <c:v>-8.7502702276719742</c:v>
                </c:pt>
                <c:pt idx="1700">
                  <c:v>-8.8204774315500671</c:v>
                </c:pt>
                <c:pt idx="1701">
                  <c:v>-9.0704492472127942</c:v>
                </c:pt>
                <c:pt idx="1702">
                  <c:v>-9.1288731803171963</c:v>
                </c:pt>
                <c:pt idx="1703">
                  <c:v>-8.9246138717350654</c:v>
                </c:pt>
                <c:pt idx="1704">
                  <c:v>-9.186148968771402</c:v>
                </c:pt>
                <c:pt idx="1705">
                  <c:v>-9.466214557874439</c:v>
                </c:pt>
                <c:pt idx="1706">
                  <c:v>-9.8205489795564702</c:v>
                </c:pt>
                <c:pt idx="1707">
                  <c:v>-9.3183889165225029</c:v>
                </c:pt>
                <c:pt idx="1708">
                  <c:v>-8.9540866363899383</c:v>
                </c:pt>
                <c:pt idx="1709">
                  <c:v>-8.8378722043539053</c:v>
                </c:pt>
                <c:pt idx="1710">
                  <c:v>-9.0773450855583313</c:v>
                </c:pt>
                <c:pt idx="1711">
                  <c:v>-8.603555301445013</c:v>
                </c:pt>
                <c:pt idx="1712">
                  <c:v>-8.4153142545183854</c:v>
                </c:pt>
                <c:pt idx="1713">
                  <c:v>-8.6490670068241631</c:v>
                </c:pt>
                <c:pt idx="1714">
                  <c:v>-8.5716424548057066</c:v>
                </c:pt>
                <c:pt idx="1715">
                  <c:v>-8.4544132604992992</c:v>
                </c:pt>
                <c:pt idx="1716">
                  <c:v>-8.476542511685782</c:v>
                </c:pt>
                <c:pt idx="1717">
                  <c:v>-8.3618928301690847</c:v>
                </c:pt>
                <c:pt idx="1718">
                  <c:v>-8.5460699167052461</c:v>
                </c:pt>
                <c:pt idx="1719">
                  <c:v>-8.4345465175667105</c:v>
                </c:pt>
                <c:pt idx="1720">
                  <c:v>-8.2561882718844348</c:v>
                </c:pt>
                <c:pt idx="1721">
                  <c:v>-8.3897142308340964</c:v>
                </c:pt>
                <c:pt idx="1722">
                  <c:v>-8.504804957666444</c:v>
                </c:pt>
                <c:pt idx="1723">
                  <c:v>-8.5194870806183616</c:v>
                </c:pt>
                <c:pt idx="1724">
                  <c:v>-8.6753641583957677</c:v>
                </c:pt>
                <c:pt idx="1725">
                  <c:v>-8.6003436878779027</c:v>
                </c:pt>
                <c:pt idx="1726">
                  <c:v>-8.5106824876818035</c:v>
                </c:pt>
                <c:pt idx="1727">
                  <c:v>-8.4956325974722304</c:v>
                </c:pt>
                <c:pt idx="1728">
                  <c:v>-8.5050343535384627</c:v>
                </c:pt>
                <c:pt idx="1729">
                  <c:v>-8.7099056294080235</c:v>
                </c:pt>
                <c:pt idx="1730">
                  <c:v>-8.509777489441861</c:v>
                </c:pt>
                <c:pt idx="1731">
                  <c:v>-8.5775037521508501</c:v>
                </c:pt>
                <c:pt idx="1732">
                  <c:v>-8.69600692106434</c:v>
                </c:pt>
                <c:pt idx="1733">
                  <c:v>-9.0444613853899263</c:v>
                </c:pt>
                <c:pt idx="1734">
                  <c:v>-8.6539155858541967</c:v>
                </c:pt>
                <c:pt idx="1735">
                  <c:v>-8.6950234836829772</c:v>
                </c:pt>
                <c:pt idx="1736">
                  <c:v>-8.5737788699868496</c:v>
                </c:pt>
                <c:pt idx="1737">
                  <c:v>-8.6679429241790871</c:v>
                </c:pt>
                <c:pt idx="1738">
                  <c:v>-8.5050052667541518</c:v>
                </c:pt>
                <c:pt idx="1739">
                  <c:v>-8.4076679901852867</c:v>
                </c:pt>
                <c:pt idx="1740">
                  <c:v>-8.5448083999491988</c:v>
                </c:pt>
                <c:pt idx="1741">
                  <c:v>-8.5617860035992557</c:v>
                </c:pt>
                <c:pt idx="1742">
                  <c:v>-8.7653902667249071</c:v>
                </c:pt>
                <c:pt idx="1743">
                  <c:v>-8.5398130833400288</c:v>
                </c:pt>
                <c:pt idx="1744">
                  <c:v>-8.7419723554166868</c:v>
                </c:pt>
                <c:pt idx="1745">
                  <c:v>-8.6799125892461646</c:v>
                </c:pt>
                <c:pt idx="1746">
                  <c:v>-8.8492647671181519</c:v>
                </c:pt>
                <c:pt idx="1747">
                  <c:v>-8.9560140742846599</c:v>
                </c:pt>
                <c:pt idx="1748">
                  <c:v>-8.7951281494510631</c:v>
                </c:pt>
                <c:pt idx="1749">
                  <c:v>-8.7417945581794232</c:v>
                </c:pt>
                <c:pt idx="1750">
                  <c:v>-8.7025968000629312</c:v>
                </c:pt>
                <c:pt idx="1751">
                  <c:v>-8.8992497259715648</c:v>
                </c:pt>
                <c:pt idx="1752">
                  <c:v>-9.0266847166574049</c:v>
                </c:pt>
                <c:pt idx="1753">
                  <c:v>-9.4516124536949029</c:v>
                </c:pt>
                <c:pt idx="1754">
                  <c:v>-8.7432421548290939</c:v>
                </c:pt>
                <c:pt idx="1755">
                  <c:v>-8.6135309801673685</c:v>
                </c:pt>
                <c:pt idx="1756">
                  <c:v>-8.5039270365415423</c:v>
                </c:pt>
                <c:pt idx="1757">
                  <c:v>-8.4305792361027159</c:v>
                </c:pt>
                <c:pt idx="1758">
                  <c:v>-8.4524818654717286</c:v>
                </c:pt>
                <c:pt idx="1759">
                  <c:v>-8.5590829836489899</c:v>
                </c:pt>
                <c:pt idx="1760">
                  <c:v>-8.5769300866157483</c:v>
                </c:pt>
                <c:pt idx="1761">
                  <c:v>-8.5991386914981085</c:v>
                </c:pt>
                <c:pt idx="1762">
                  <c:v>-8.7199892350065511</c:v>
                </c:pt>
                <c:pt idx="1763">
                  <c:v>-8.6208341759094118</c:v>
                </c:pt>
                <c:pt idx="1764">
                  <c:v>-8.8477003460402059</c:v>
                </c:pt>
                <c:pt idx="1765">
                  <c:v>-8.9957411096691544</c:v>
                </c:pt>
                <c:pt idx="1766">
                  <c:v>-9.3098761177283542</c:v>
                </c:pt>
                <c:pt idx="1767">
                  <c:v>-9.4883444942177597</c:v>
                </c:pt>
                <c:pt idx="1768">
                  <c:v>-9.5559462532070576</c:v>
                </c:pt>
                <c:pt idx="1769">
                  <c:v>-10.412837391472761</c:v>
                </c:pt>
                <c:pt idx="1770">
                  <c:v>-11.185487724665446</c:v>
                </c:pt>
                <c:pt idx="1771">
                  <c:v>-10.86674866460495</c:v>
                </c:pt>
                <c:pt idx="1772">
                  <c:v>-10.602631815520937</c:v>
                </c:pt>
                <c:pt idx="1773">
                  <c:v>-10.226905594510448</c:v>
                </c:pt>
                <c:pt idx="1774">
                  <c:v>-9.2108773495341456</c:v>
                </c:pt>
                <c:pt idx="1775">
                  <c:v>-9.2727653286032155</c:v>
                </c:pt>
                <c:pt idx="1776">
                  <c:v>-8.8084944426074152</c:v>
                </c:pt>
                <c:pt idx="1777">
                  <c:v>-8.9602935434269195</c:v>
                </c:pt>
                <c:pt idx="1778">
                  <c:v>-8.7725893802386246</c:v>
                </c:pt>
                <c:pt idx="1779">
                  <c:v>-8.826388754078339</c:v>
                </c:pt>
                <c:pt idx="1780">
                  <c:v>-8.9334221957354512</c:v>
                </c:pt>
                <c:pt idx="1781">
                  <c:v>-8.7950901133795991</c:v>
                </c:pt>
                <c:pt idx="1782">
                  <c:v>-8.8187222041232172</c:v>
                </c:pt>
                <c:pt idx="1783">
                  <c:v>-8.7677892055701623</c:v>
                </c:pt>
                <c:pt idx="1784">
                  <c:v>-9.0261782439309606</c:v>
                </c:pt>
                <c:pt idx="1785">
                  <c:v>-9.1790617805089738</c:v>
                </c:pt>
                <c:pt idx="1786">
                  <c:v>-9.3591106593760873</c:v>
                </c:pt>
                <c:pt idx="1787">
                  <c:v>-9.1002485839468097</c:v>
                </c:pt>
                <c:pt idx="1788">
                  <c:v>-8.8421169989141699</c:v>
                </c:pt>
                <c:pt idx="1789">
                  <c:v>-8.8366992062810397</c:v>
                </c:pt>
                <c:pt idx="1790">
                  <c:v>-8.9672633686818113</c:v>
                </c:pt>
                <c:pt idx="1791">
                  <c:v>-9.2719057800592051</c:v>
                </c:pt>
                <c:pt idx="1792">
                  <c:v>-9.5663149291870795</c:v>
                </c:pt>
                <c:pt idx="1793">
                  <c:v>-9.0346830100271305</c:v>
                </c:pt>
                <c:pt idx="1794">
                  <c:v>-8.6487355091579197</c:v>
                </c:pt>
                <c:pt idx="1795">
                  <c:v>-8.7735526833276811</c:v>
                </c:pt>
                <c:pt idx="1796">
                  <c:v>-8.7633239981039441</c:v>
                </c:pt>
                <c:pt idx="1797">
                  <c:v>-8.8411261259009457</c:v>
                </c:pt>
                <c:pt idx="1798">
                  <c:v>-8.6850152965899436</c:v>
                </c:pt>
                <c:pt idx="1799">
                  <c:v>-8.3810367433592923</c:v>
                </c:pt>
                <c:pt idx="1800">
                  <c:v>-8.4132648544123949</c:v>
                </c:pt>
                <c:pt idx="1801">
                  <c:v>-8.5953629084885108</c:v>
                </c:pt>
                <c:pt idx="1802">
                  <c:v>-8.5954527141243613</c:v>
                </c:pt>
                <c:pt idx="1803">
                  <c:v>-8.6576681763470642</c:v>
                </c:pt>
                <c:pt idx="1804">
                  <c:v>-8.7043199765463051</c:v>
                </c:pt>
                <c:pt idx="1805">
                  <c:v>-8.8752655249304855</c:v>
                </c:pt>
                <c:pt idx="1806">
                  <c:v>-9.2926270819264136</c:v>
                </c:pt>
                <c:pt idx="1807">
                  <c:v>-9.6233880418244233</c:v>
                </c:pt>
                <c:pt idx="1808">
                  <c:v>-9.9028548092520197</c:v>
                </c:pt>
                <c:pt idx="1809">
                  <c:v>-10.552104942298975</c:v>
                </c:pt>
                <c:pt idx="1810">
                  <c:v>-11.085482118140021</c:v>
                </c:pt>
                <c:pt idx="1811">
                  <c:v>-11.454015563392558</c:v>
                </c:pt>
                <c:pt idx="1812">
                  <c:v>-12.565888265581407</c:v>
                </c:pt>
                <c:pt idx="1813">
                  <c:v>-10.524529018188911</c:v>
                </c:pt>
                <c:pt idx="1814">
                  <c:v>-9.8831112673021426</c:v>
                </c:pt>
                <c:pt idx="1815">
                  <c:v>-9.7752271559394206</c:v>
                </c:pt>
                <c:pt idx="1816">
                  <c:v>-9.1954270901075592</c:v>
                </c:pt>
                <c:pt idx="1817">
                  <c:v>-8.9541411802354638</c:v>
                </c:pt>
                <c:pt idx="1818">
                  <c:v>-8.6644639450246856</c:v>
                </c:pt>
                <c:pt idx="1819">
                  <c:v>-8.869193792916823</c:v>
                </c:pt>
                <c:pt idx="1820">
                  <c:v>-8.8021939416958386</c:v>
                </c:pt>
                <c:pt idx="1821">
                  <c:v>-8.8049159385267064</c:v>
                </c:pt>
                <c:pt idx="1822">
                  <c:v>-8.8253576306962227</c:v>
                </c:pt>
                <c:pt idx="1823">
                  <c:v>-8.6990990994867037</c:v>
                </c:pt>
                <c:pt idx="1824">
                  <c:v>-8.8851032178534126</c:v>
                </c:pt>
                <c:pt idx="1825">
                  <c:v>-8.8193878284689937</c:v>
                </c:pt>
                <c:pt idx="1826">
                  <c:v>-8.7606997757059677</c:v>
                </c:pt>
                <c:pt idx="1827">
                  <c:v>-8.6084747794623979</c:v>
                </c:pt>
                <c:pt idx="1828">
                  <c:v>-9.1744043746602344</c:v>
                </c:pt>
                <c:pt idx="1829">
                  <c:v>-9.6414994148142963</c:v>
                </c:pt>
                <c:pt idx="1830">
                  <c:v>-9.4984010539704933</c:v>
                </c:pt>
                <c:pt idx="1831">
                  <c:v>-9.6344779053379455</c:v>
                </c:pt>
                <c:pt idx="1832">
                  <c:v>-9.284975097558533</c:v>
                </c:pt>
                <c:pt idx="1833">
                  <c:v>-9.3090185555835649</c:v>
                </c:pt>
                <c:pt idx="1834">
                  <c:v>-9.3049457742060273</c:v>
                </c:pt>
                <c:pt idx="1835">
                  <c:v>-9.1652178540892653</c:v>
                </c:pt>
                <c:pt idx="1836">
                  <c:v>-8.6146075890600571</c:v>
                </c:pt>
                <c:pt idx="1837">
                  <c:v>-8.8266123499120006</c:v>
                </c:pt>
                <c:pt idx="1838">
                  <c:v>-8.8642248485973703</c:v>
                </c:pt>
                <c:pt idx="1839">
                  <c:v>-8.786568140296529</c:v>
                </c:pt>
                <c:pt idx="1840">
                  <c:v>-8.8182738580518585</c:v>
                </c:pt>
                <c:pt idx="1841">
                  <c:v>-8.8298011741927311</c:v>
                </c:pt>
                <c:pt idx="1842">
                  <c:v>-8.942415539623866</c:v>
                </c:pt>
                <c:pt idx="1843">
                  <c:v>-8.8946847563583766</c:v>
                </c:pt>
                <c:pt idx="1844">
                  <c:v>-8.8115899617995268</c:v>
                </c:pt>
                <c:pt idx="1845">
                  <c:v>-8.8773554295260428</c:v>
                </c:pt>
                <c:pt idx="1846">
                  <c:v>-8.8892037839006797</c:v>
                </c:pt>
                <c:pt idx="1847">
                  <c:v>-8.9320079811161559</c:v>
                </c:pt>
                <c:pt idx="1848">
                  <c:v>-8.8896432755384609</c:v>
                </c:pt>
                <c:pt idx="1849">
                  <c:v>-8.9928587957818067</c:v>
                </c:pt>
                <c:pt idx="1850">
                  <c:v>-9.1334125941506965</c:v>
                </c:pt>
                <c:pt idx="1851">
                  <c:v>-9.2252269974188401</c:v>
                </c:pt>
                <c:pt idx="1852">
                  <c:v>-9.3281904375333617</c:v>
                </c:pt>
                <c:pt idx="1853">
                  <c:v>-9.7038827397222001</c:v>
                </c:pt>
                <c:pt idx="1854">
                  <c:v>-9.0205710448412244</c:v>
                </c:pt>
                <c:pt idx="1855">
                  <c:v>-8.881341630629592</c:v>
                </c:pt>
                <c:pt idx="1856">
                  <c:v>-8.8264893743126436</c:v>
                </c:pt>
                <c:pt idx="1857">
                  <c:v>-8.7168350826158356</c:v>
                </c:pt>
                <c:pt idx="1858">
                  <c:v>-8.7256384884477072</c:v>
                </c:pt>
                <c:pt idx="1859">
                  <c:v>-9.0187191244769274</c:v>
                </c:pt>
                <c:pt idx="1860">
                  <c:v>-9.1073383360284215</c:v>
                </c:pt>
                <c:pt idx="1861">
                  <c:v>-9.1235536925123171</c:v>
                </c:pt>
                <c:pt idx="1862">
                  <c:v>-8.9933630221009331</c:v>
                </c:pt>
                <c:pt idx="1863">
                  <c:v>-8.8423057510935248</c:v>
                </c:pt>
                <c:pt idx="1864">
                  <c:v>-9.0789073819033224</c:v>
                </c:pt>
                <c:pt idx="1865">
                  <c:v>-9.2659074466416751</c:v>
                </c:pt>
                <c:pt idx="1866">
                  <c:v>-9.5856218855298252</c:v>
                </c:pt>
                <c:pt idx="1867">
                  <c:v>-10.173680858582127</c:v>
                </c:pt>
                <c:pt idx="1868">
                  <c:v>-9.3029746283650869</c:v>
                </c:pt>
                <c:pt idx="1869">
                  <c:v>-9.1802748882053713</c:v>
                </c:pt>
                <c:pt idx="1870">
                  <c:v>-8.8914305278465076</c:v>
                </c:pt>
                <c:pt idx="1871">
                  <c:v>-9.0375026221702566</c:v>
                </c:pt>
                <c:pt idx="1872">
                  <c:v>-9.3548822839747388</c:v>
                </c:pt>
                <c:pt idx="1873">
                  <c:v>-9.1814510337097985</c:v>
                </c:pt>
                <c:pt idx="1874">
                  <c:v>-9.0831083556627874</c:v>
                </c:pt>
                <c:pt idx="1875">
                  <c:v>-8.9766033828696212</c:v>
                </c:pt>
                <c:pt idx="1876">
                  <c:v>-9.1477103498120353</c:v>
                </c:pt>
                <c:pt idx="1877">
                  <c:v>-9.3814906530400339</c:v>
                </c:pt>
                <c:pt idx="1878">
                  <c:v>-9.1740062317962447</c:v>
                </c:pt>
                <c:pt idx="1879">
                  <c:v>-9.0476925300030082</c:v>
                </c:pt>
                <c:pt idx="1880">
                  <c:v>-9.3398651074053731</c:v>
                </c:pt>
                <c:pt idx="1881">
                  <c:v>-9.9794919084805276</c:v>
                </c:pt>
                <c:pt idx="1882">
                  <c:v>-10.818062399794574</c:v>
                </c:pt>
                <c:pt idx="1883">
                  <c:v>-10.617770390063496</c:v>
                </c:pt>
                <c:pt idx="1884">
                  <c:v>-10.160715327752115</c:v>
                </c:pt>
                <c:pt idx="1885">
                  <c:v>-9.6022109146596701</c:v>
                </c:pt>
                <c:pt idx="1886">
                  <c:v>-9.3599832365521216</c:v>
                </c:pt>
                <c:pt idx="1887">
                  <c:v>-9.0510650716104593</c:v>
                </c:pt>
                <c:pt idx="1888">
                  <c:v>-9.1053402755591009</c:v>
                </c:pt>
                <c:pt idx="1889">
                  <c:v>-9.2506091788023674</c:v>
                </c:pt>
                <c:pt idx="1890">
                  <c:v>-9.4069577472361221</c:v>
                </c:pt>
                <c:pt idx="1891">
                  <c:v>-9.5496512188645095</c:v>
                </c:pt>
                <c:pt idx="1892">
                  <c:v>-9.4069476776677572</c:v>
                </c:pt>
                <c:pt idx="1893">
                  <c:v>-9.6427305021754997</c:v>
                </c:pt>
                <c:pt idx="1894">
                  <c:v>-9.8126382873489497</c:v>
                </c:pt>
                <c:pt idx="1895">
                  <c:v>-9.761761554254452</c:v>
                </c:pt>
                <c:pt idx="1896">
                  <c:v>-9.012011697435991</c:v>
                </c:pt>
                <c:pt idx="1897">
                  <c:v>-9.1637569645713306</c:v>
                </c:pt>
                <c:pt idx="1898">
                  <c:v>-9.4904550169518309</c:v>
                </c:pt>
                <c:pt idx="1899">
                  <c:v>-9.8691933744063611</c:v>
                </c:pt>
                <c:pt idx="1900">
                  <c:v>-9.0748891942482732</c:v>
                </c:pt>
                <c:pt idx="1901">
                  <c:v>-9.066469756721796</c:v>
                </c:pt>
                <c:pt idx="1902">
                  <c:v>-9.2141463048333385</c:v>
                </c:pt>
                <c:pt idx="1903">
                  <c:v>-9.2675781043728627</c:v>
                </c:pt>
                <c:pt idx="1904">
                  <c:v>-9.3761388009007334</c:v>
                </c:pt>
                <c:pt idx="1905">
                  <c:v>-9.5344440690458292</c:v>
                </c:pt>
                <c:pt idx="1906">
                  <c:v>-9.4310543591440155</c:v>
                </c:pt>
                <c:pt idx="1907">
                  <c:v>-9.3966719010928816</c:v>
                </c:pt>
                <c:pt idx="1908">
                  <c:v>-9.6680975058201852</c:v>
                </c:pt>
                <c:pt idx="1909">
                  <c:v>-8.9751390181152004</c:v>
                </c:pt>
                <c:pt idx="1910">
                  <c:v>-8.8624818492597033</c:v>
                </c:pt>
                <c:pt idx="1911">
                  <c:v>-9.1979560992446334</c:v>
                </c:pt>
                <c:pt idx="1912">
                  <c:v>-9.4001915856157527</c:v>
                </c:pt>
                <c:pt idx="1913">
                  <c:v>-8.977169185704307</c:v>
                </c:pt>
                <c:pt idx="1914">
                  <c:v>-8.8632500081524324</c:v>
                </c:pt>
                <c:pt idx="1915">
                  <c:v>-8.6675105155196466</c:v>
                </c:pt>
                <c:pt idx="1916">
                  <c:v>-8.7435311287890229</c:v>
                </c:pt>
                <c:pt idx="1917">
                  <c:v>-8.8936590185466429</c:v>
                </c:pt>
                <c:pt idx="1918">
                  <c:v>-8.660113057451289</c:v>
                </c:pt>
                <c:pt idx="1919">
                  <c:v>-8.8884671516518239</c:v>
                </c:pt>
                <c:pt idx="1920">
                  <c:v>-8.7553927851772109</c:v>
                </c:pt>
                <c:pt idx="1921">
                  <c:v>-8.9334951077710585</c:v>
                </c:pt>
                <c:pt idx="1922">
                  <c:v>-8.9432130542838113</c:v>
                </c:pt>
                <c:pt idx="1923">
                  <c:v>-8.7807756379571202</c:v>
                </c:pt>
                <c:pt idx="1924">
                  <c:v>-8.5808647872710591</c:v>
                </c:pt>
                <c:pt idx="1925">
                  <c:v>-8.7335213587786313</c:v>
                </c:pt>
                <c:pt idx="1926">
                  <c:v>-8.7554156220629</c:v>
                </c:pt>
                <c:pt idx="1927">
                  <c:v>-8.4965013249312324</c:v>
                </c:pt>
                <c:pt idx="1928">
                  <c:v>-8.6303274645555952</c:v>
                </c:pt>
                <c:pt idx="1929">
                  <c:v>-8.4399624060880125</c:v>
                </c:pt>
                <c:pt idx="1930">
                  <c:v>-8.5038709990922321</c:v>
                </c:pt>
                <c:pt idx="1931">
                  <c:v>-8.5120196037051095</c:v>
                </c:pt>
                <c:pt idx="1932">
                  <c:v>-8.7421739764316033</c:v>
                </c:pt>
                <c:pt idx="1933">
                  <c:v>-8.8026209930664479</c:v>
                </c:pt>
                <c:pt idx="1934">
                  <c:v>-8.5324210111852139</c:v>
                </c:pt>
                <c:pt idx="1935">
                  <c:v>-8.9911779944321673</c:v>
                </c:pt>
                <c:pt idx="1936">
                  <c:v>-8.8208008697344891</c:v>
                </c:pt>
                <c:pt idx="1937">
                  <c:v>-9.1397807371216917</c:v>
                </c:pt>
                <c:pt idx="1938">
                  <c:v>-9.9258673881932005</c:v>
                </c:pt>
                <c:pt idx="1939">
                  <c:v>-9.9407641049100928</c:v>
                </c:pt>
                <c:pt idx="1940">
                  <c:v>-9.5753915284465414</c:v>
                </c:pt>
                <c:pt idx="1941">
                  <c:v>-9.6628920980214659</c:v>
                </c:pt>
                <c:pt idx="1942">
                  <c:v>-9.5231027178666832</c:v>
                </c:pt>
                <c:pt idx="1943">
                  <c:v>-9.3058880174948051</c:v>
                </c:pt>
                <c:pt idx="1944">
                  <c:v>-9.0985620600084776</c:v>
                </c:pt>
                <c:pt idx="1945">
                  <c:v>-9.1417892640402272</c:v>
                </c:pt>
                <c:pt idx="1946">
                  <c:v>-9.2468257290540059</c:v>
                </c:pt>
                <c:pt idx="1947">
                  <c:v>-9.2122891275604335</c:v>
                </c:pt>
                <c:pt idx="1948">
                  <c:v>-9.1958126090081098</c:v>
                </c:pt>
                <c:pt idx="1949">
                  <c:v>-9.3567289121850958</c:v>
                </c:pt>
                <c:pt idx="1950">
                  <c:v>-9.3373677789062199</c:v>
                </c:pt>
                <c:pt idx="1951">
                  <c:v>-9.4415282953498085</c:v>
                </c:pt>
                <c:pt idx="1952">
                  <c:v>-9.4025531236274045</c:v>
                </c:pt>
                <c:pt idx="1953">
                  <c:v>-9.2048351526036498</c:v>
                </c:pt>
                <c:pt idx="1954">
                  <c:v>-8.8760393764063075</c:v>
                </c:pt>
                <c:pt idx="1955">
                  <c:v>-8.9288140411385477</c:v>
                </c:pt>
                <c:pt idx="1956">
                  <c:v>-8.8040783392147652</c:v>
                </c:pt>
                <c:pt idx="1957">
                  <c:v>-8.877946202080933</c:v>
                </c:pt>
                <c:pt idx="1958">
                  <c:v>-8.9290286827776058</c:v>
                </c:pt>
                <c:pt idx="1959">
                  <c:v>-8.7726186748949448</c:v>
                </c:pt>
                <c:pt idx="1960">
                  <c:v>-8.9455424329138093</c:v>
                </c:pt>
                <c:pt idx="1961">
                  <c:v>-9.0357091453144669</c:v>
                </c:pt>
                <c:pt idx="1962">
                  <c:v>-9.3125832947417155</c:v>
                </c:pt>
                <c:pt idx="1963">
                  <c:v>-9.2355123749325632</c:v>
                </c:pt>
                <c:pt idx="1964">
                  <c:v>-9.0591852180198131</c:v>
                </c:pt>
                <c:pt idx="1965">
                  <c:v>-8.962598529517761</c:v>
                </c:pt>
                <c:pt idx="1966">
                  <c:v>-8.8254767321125343</c:v>
                </c:pt>
                <c:pt idx="1967">
                  <c:v>-9.0145890463878384</c:v>
                </c:pt>
                <c:pt idx="1968">
                  <c:v>-8.9787211110829386</c:v>
                </c:pt>
                <c:pt idx="1969">
                  <c:v>-9.4068405843246943</c:v>
                </c:pt>
                <c:pt idx="1970">
                  <c:v>-9.640993292566824</c:v>
                </c:pt>
                <c:pt idx="1971">
                  <c:v>-9.1894255751547114</c:v>
                </c:pt>
                <c:pt idx="1972">
                  <c:v>-8.9077467883815995</c:v>
                </c:pt>
                <c:pt idx="1973">
                  <c:v>-8.506165510181031</c:v>
                </c:pt>
                <c:pt idx="1974">
                  <c:v>-8.7671649370868767</c:v>
                </c:pt>
                <c:pt idx="1975">
                  <c:v>-8.7718976190093496</c:v>
                </c:pt>
                <c:pt idx="1976">
                  <c:v>-8.6586856569873056</c:v>
                </c:pt>
                <c:pt idx="1977">
                  <c:v>-8.5878677228130051</c:v>
                </c:pt>
                <c:pt idx="1978">
                  <c:v>-8.7533924153838587</c:v>
                </c:pt>
                <c:pt idx="1979">
                  <c:v>-8.5343575672433172</c:v>
                </c:pt>
                <c:pt idx="1980">
                  <c:v>-8.6975827210779766</c:v>
                </c:pt>
                <c:pt idx="1981">
                  <c:v>-9.1617447679235511</c:v>
                </c:pt>
                <c:pt idx="1982">
                  <c:v>-9.6765466941858307</c:v>
                </c:pt>
                <c:pt idx="1983">
                  <c:v>-9.7070155529889224</c:v>
                </c:pt>
                <c:pt idx="1984">
                  <c:v>-9.3094940090765537</c:v>
                </c:pt>
                <c:pt idx="1985">
                  <c:v>-9.1615965791993119</c:v>
                </c:pt>
                <c:pt idx="1986">
                  <c:v>-9.2923537233442577</c:v>
                </c:pt>
                <c:pt idx="1987">
                  <c:v>-9.3414375981396596</c:v>
                </c:pt>
                <c:pt idx="1988">
                  <c:v>-9.1372267269869791</c:v>
                </c:pt>
                <c:pt idx="1989">
                  <c:v>-8.8522797352558467</c:v>
                </c:pt>
                <c:pt idx="1990">
                  <c:v>-8.9609336075312953</c:v>
                </c:pt>
                <c:pt idx="1991">
                  <c:v>-8.9333922252094986</c:v>
                </c:pt>
                <c:pt idx="1992">
                  <c:v>-8.8715884269820666</c:v>
                </c:pt>
                <c:pt idx="1993">
                  <c:v>-8.9953273677452881</c:v>
                </c:pt>
                <c:pt idx="1994">
                  <c:v>-8.853467445672802</c:v>
                </c:pt>
                <c:pt idx="1995">
                  <c:v>-8.893142503184821</c:v>
                </c:pt>
                <c:pt idx="1996">
                  <c:v>-9.2645976254982507</c:v>
                </c:pt>
                <c:pt idx="1997">
                  <c:v>-9.2933191487553817</c:v>
                </c:pt>
                <c:pt idx="1998">
                  <c:v>-9.4258060849935887</c:v>
                </c:pt>
                <c:pt idx="1999">
                  <c:v>-9.6676219176284857</c:v>
                </c:pt>
                <c:pt idx="2000">
                  <c:v>-9.7596627054500473</c:v>
                </c:pt>
                <c:pt idx="2001">
                  <c:v>-9.573449628559155</c:v>
                </c:pt>
                <c:pt idx="2002">
                  <c:v>-9.235654069008385</c:v>
                </c:pt>
                <c:pt idx="2003">
                  <c:v>-9.232125225515281</c:v>
                </c:pt>
                <c:pt idx="2004">
                  <c:v>-9.2846569014043041</c:v>
                </c:pt>
                <c:pt idx="2005">
                  <c:v>-8.9258940231862187</c:v>
                </c:pt>
                <c:pt idx="2006">
                  <c:v>-8.7905653183786416</c:v>
                </c:pt>
                <c:pt idx="2007">
                  <c:v>-8.9416511487920118</c:v>
                </c:pt>
                <c:pt idx="2008">
                  <c:v>-9.2362107820298149</c:v>
                </c:pt>
                <c:pt idx="2009">
                  <c:v>-9.544370706795231</c:v>
                </c:pt>
                <c:pt idx="2010">
                  <c:v>-9.1155199384346712</c:v>
                </c:pt>
                <c:pt idx="2011">
                  <c:v>-9.2547013085367027</c:v>
                </c:pt>
                <c:pt idx="2012">
                  <c:v>-9.2958844084529826</c:v>
                </c:pt>
                <c:pt idx="2013">
                  <c:v>-8.8676621544733383</c:v>
                </c:pt>
                <c:pt idx="2014">
                  <c:v>-8.772938621999522</c:v>
                </c:pt>
                <c:pt idx="2015">
                  <c:v>-8.6380183942734572</c:v>
                </c:pt>
                <c:pt idx="2016">
                  <c:v>-8.6982960890018521</c:v>
                </c:pt>
                <c:pt idx="2017">
                  <c:v>-8.7339454627353046</c:v>
                </c:pt>
                <c:pt idx="2018">
                  <c:v>-8.624071444433385</c:v>
                </c:pt>
                <c:pt idx="2019">
                  <c:v>-8.7849424281810364</c:v>
                </c:pt>
                <c:pt idx="2020">
                  <c:v>-8.8557751266209994</c:v>
                </c:pt>
                <c:pt idx="2021">
                  <c:v>-8.9359820430306129</c:v>
                </c:pt>
                <c:pt idx="2022">
                  <c:v>-9.1702848040409872</c:v>
                </c:pt>
                <c:pt idx="2023">
                  <c:v>-9.0472092540943709</c:v>
                </c:pt>
                <c:pt idx="2024">
                  <c:v>-9.1166819664157295</c:v>
                </c:pt>
                <c:pt idx="2025">
                  <c:v>-9.3081274617990299</c:v>
                </c:pt>
                <c:pt idx="2026">
                  <c:v>-9.2047416532363204</c:v>
                </c:pt>
                <c:pt idx="2027">
                  <c:v>-9.4684820249343211</c:v>
                </c:pt>
                <c:pt idx="2028">
                  <c:v>-10.015601007647076</c:v>
                </c:pt>
                <c:pt idx="2029">
                  <c:v>-9.4966324056241014</c:v>
                </c:pt>
                <c:pt idx="2030">
                  <c:v>-9.0428484996604741</c:v>
                </c:pt>
                <c:pt idx="2031">
                  <c:v>-8.8788686216636918</c:v>
                </c:pt>
                <c:pt idx="2032">
                  <c:v>-8.9356635048893516</c:v>
                </c:pt>
                <c:pt idx="2033">
                  <c:v>-8.7474438408402158</c:v>
                </c:pt>
                <c:pt idx="2034">
                  <c:v>-8.9738569258946477</c:v>
                </c:pt>
                <c:pt idx="2035">
                  <c:v>-8.696431564915537</c:v>
                </c:pt>
                <c:pt idx="2036">
                  <c:v>-8.7776395601075858</c:v>
                </c:pt>
                <c:pt idx="2037">
                  <c:v>-8.773306182377631</c:v>
                </c:pt>
                <c:pt idx="2038">
                  <c:v>-8.9786201044134657</c:v>
                </c:pt>
                <c:pt idx="2039">
                  <c:v>-8.9923115868352532</c:v>
                </c:pt>
                <c:pt idx="2040">
                  <c:v>-9.1685665534067677</c:v>
                </c:pt>
                <c:pt idx="2041">
                  <c:v>-9.3451781342252289</c:v>
                </c:pt>
                <c:pt idx="2042">
                  <c:v>-9.0047549596762657</c:v>
                </c:pt>
                <c:pt idx="2043">
                  <c:v>-8.6651089025865691</c:v>
                </c:pt>
                <c:pt idx="2044">
                  <c:v>-8.6830520759970522</c:v>
                </c:pt>
                <c:pt idx="2045">
                  <c:v>-8.4712893641001905</c:v>
                </c:pt>
                <c:pt idx="2046">
                  <c:v>-8.7265819775625495</c:v>
                </c:pt>
                <c:pt idx="2047">
                  <c:v>-9.0019047304503097</c:v>
                </c:pt>
                <c:pt idx="2048">
                  <c:v>-9.028918354148697</c:v>
                </c:pt>
                <c:pt idx="2049">
                  <c:v>-9.0127077980301706</c:v>
                </c:pt>
                <c:pt idx="2050">
                  <c:v>-9.0529276906280085</c:v>
                </c:pt>
                <c:pt idx="2051">
                  <c:v>-9.257321072624304</c:v>
                </c:pt>
                <c:pt idx="2052">
                  <c:v>-9.0772308128518944</c:v>
                </c:pt>
                <c:pt idx="2053">
                  <c:v>-9.2278109760779792</c:v>
                </c:pt>
                <c:pt idx="2054">
                  <c:v>-9.0858071540121159</c:v>
                </c:pt>
                <c:pt idx="2055">
                  <c:v>-8.9631902166971944</c:v>
                </c:pt>
                <c:pt idx="2056">
                  <c:v>-9.1141067895441239</c:v>
                </c:pt>
                <c:pt idx="2057">
                  <c:v>-9.016789276986735</c:v>
                </c:pt>
                <c:pt idx="2058">
                  <c:v>-8.9062641664430124</c:v>
                </c:pt>
                <c:pt idx="2059">
                  <c:v>-9.3813037466455071</c:v>
                </c:pt>
                <c:pt idx="2060">
                  <c:v>-9.7321541305674444</c:v>
                </c:pt>
                <c:pt idx="2061">
                  <c:v>-9.9276260249088981</c:v>
                </c:pt>
                <c:pt idx="2062">
                  <c:v>-9.5578467954884623</c:v>
                </c:pt>
                <c:pt idx="2063">
                  <c:v>-9.2351896875825457</c:v>
                </c:pt>
                <c:pt idx="2064">
                  <c:v>-9.0614914546609722</c:v>
                </c:pt>
                <c:pt idx="2065">
                  <c:v>-8.8619233966538307</c:v>
                </c:pt>
                <c:pt idx="2066">
                  <c:v>-8.8163982408694501</c:v>
                </c:pt>
                <c:pt idx="2067">
                  <c:v>-9.1104191426775856</c:v>
                </c:pt>
                <c:pt idx="2068">
                  <c:v>-8.9019302622943393</c:v>
                </c:pt>
                <c:pt idx="2069">
                  <c:v>-8.6932299081262201</c:v>
                </c:pt>
                <c:pt idx="2070">
                  <c:v>-8.4221015218808279</c:v>
                </c:pt>
                <c:pt idx="2071">
                  <c:v>-8.5348748482614987</c:v>
                </c:pt>
                <c:pt idx="2072">
                  <c:v>-8.8743365273178778</c:v>
                </c:pt>
                <c:pt idx="2073">
                  <c:v>-8.82098284970413</c:v>
                </c:pt>
                <c:pt idx="2074">
                  <c:v>-8.8122274208022855</c:v>
                </c:pt>
                <c:pt idx="2075">
                  <c:v>-8.4556358134495699</c:v>
                </c:pt>
                <c:pt idx="2076">
                  <c:v>-8.4787247914359387</c:v>
                </c:pt>
                <c:pt idx="2077">
                  <c:v>-8.4172053502067712</c:v>
                </c:pt>
                <c:pt idx="2078">
                  <c:v>-8.5189939252208511</c:v>
                </c:pt>
                <c:pt idx="2079">
                  <c:v>-8.5333041298448578</c:v>
                </c:pt>
                <c:pt idx="2080">
                  <c:v>-8.5109967579603332</c:v>
                </c:pt>
                <c:pt idx="2081">
                  <c:v>-8.5435252310873544</c:v>
                </c:pt>
                <c:pt idx="2082">
                  <c:v>-8.6317764345513108</c:v>
                </c:pt>
                <c:pt idx="2083">
                  <c:v>-8.6132376004676416</c:v>
                </c:pt>
                <c:pt idx="2084">
                  <c:v>-8.7080626447172627</c:v>
                </c:pt>
                <c:pt idx="2085">
                  <c:v>-8.6351683833094111</c:v>
                </c:pt>
                <c:pt idx="2086">
                  <c:v>-8.7974527438070442</c:v>
                </c:pt>
                <c:pt idx="2087">
                  <c:v>-8.8068634472235203</c:v>
                </c:pt>
                <c:pt idx="2088">
                  <c:v>-8.7467844193086073</c:v>
                </c:pt>
                <c:pt idx="2089">
                  <c:v>-8.8261297145938791</c:v>
                </c:pt>
                <c:pt idx="2090">
                  <c:v>-8.6396975533429039</c:v>
                </c:pt>
                <c:pt idx="2091">
                  <c:v>-8.3998797754193806</c:v>
                </c:pt>
                <c:pt idx="2092">
                  <c:v>-8.5615689315288801</c:v>
                </c:pt>
                <c:pt idx="2093">
                  <c:v>-8.3660566416011601</c:v>
                </c:pt>
                <c:pt idx="2094">
                  <c:v>-8.4454535470108016</c:v>
                </c:pt>
                <c:pt idx="2095">
                  <c:v>-8.4300118625517388</c:v>
                </c:pt>
                <c:pt idx="2096">
                  <c:v>-8.3065590934370697</c:v>
                </c:pt>
                <c:pt idx="2097">
                  <c:v>-8.439996818208666</c:v>
                </c:pt>
                <c:pt idx="2098">
                  <c:v>-8.6617262912004502</c:v>
                </c:pt>
                <c:pt idx="2099">
                  <c:v>-8.5216640284672884</c:v>
                </c:pt>
                <c:pt idx="2100">
                  <c:v>-8.8640596848326911</c:v>
                </c:pt>
                <c:pt idx="2101">
                  <c:v>-8.8781630575033912</c:v>
                </c:pt>
                <c:pt idx="2102">
                  <c:v>-9.2130109236576878</c:v>
                </c:pt>
                <c:pt idx="2103">
                  <c:v>-9.3777114228702363</c:v>
                </c:pt>
                <c:pt idx="2104">
                  <c:v>-9.6099357633856339</c:v>
                </c:pt>
                <c:pt idx="2105">
                  <c:v>-9.6320750533737378</c:v>
                </c:pt>
                <c:pt idx="2106">
                  <c:v>-10.03591500979341</c:v>
                </c:pt>
                <c:pt idx="2107">
                  <c:v>-9.4978649197008149</c:v>
                </c:pt>
                <c:pt idx="2108">
                  <c:v>-9.200957852782718</c:v>
                </c:pt>
                <c:pt idx="2109">
                  <c:v>-8.9360849052453108</c:v>
                </c:pt>
                <c:pt idx="2110">
                  <c:v>-8.5570659680085868</c:v>
                </c:pt>
                <c:pt idx="2111">
                  <c:v>-8.6482314086816334</c:v>
                </c:pt>
                <c:pt idx="2112">
                  <c:v>-8.4446405134599463</c:v>
                </c:pt>
                <c:pt idx="2113">
                  <c:v>-8.6131945218024573</c:v>
                </c:pt>
                <c:pt idx="2114">
                  <c:v>-8.6378564382721219</c:v>
                </c:pt>
                <c:pt idx="2115">
                  <c:v>-8.6581148627455278</c:v>
                </c:pt>
                <c:pt idx="2116">
                  <c:v>-8.543388116894846</c:v>
                </c:pt>
                <c:pt idx="2117">
                  <c:v>-8.705799072377383</c:v>
                </c:pt>
                <c:pt idx="2118">
                  <c:v>-8.6772116238579517</c:v>
                </c:pt>
                <c:pt idx="2119">
                  <c:v>-8.7757785466872882</c:v>
                </c:pt>
                <c:pt idx="2120">
                  <c:v>-8.9481544116041238</c:v>
                </c:pt>
                <c:pt idx="2121">
                  <c:v>-8.8554918547756838</c:v>
                </c:pt>
                <c:pt idx="2122">
                  <c:v>-9.4664488019835389</c:v>
                </c:pt>
                <c:pt idx="2123">
                  <c:v>-9.0415284982557385</c:v>
                </c:pt>
                <c:pt idx="2124">
                  <c:v>-9.2938539951661934</c:v>
                </c:pt>
                <c:pt idx="2125">
                  <c:v>-8.9391904768428923</c:v>
                </c:pt>
                <c:pt idx="2126">
                  <c:v>-9.3906855212223661</c:v>
                </c:pt>
                <c:pt idx="2127">
                  <c:v>-8.9450377536911301</c:v>
                </c:pt>
                <c:pt idx="2128">
                  <c:v>-8.9619026753604167</c:v>
                </c:pt>
                <c:pt idx="2129">
                  <c:v>-8.9381000187793376</c:v>
                </c:pt>
                <c:pt idx="2130">
                  <c:v>-8.7858730466814077</c:v>
                </c:pt>
                <c:pt idx="2131">
                  <c:v>-8.707155987766356</c:v>
                </c:pt>
                <c:pt idx="2132">
                  <c:v>-8.5368998799160938</c:v>
                </c:pt>
                <c:pt idx="2133">
                  <c:v>-8.4298677448886377</c:v>
                </c:pt>
                <c:pt idx="2134">
                  <c:v>-8.4398645064205109</c:v>
                </c:pt>
                <c:pt idx="2135">
                  <c:v>-8.6338185514166259</c:v>
                </c:pt>
                <c:pt idx="2136">
                  <c:v>-8.6344472224121667</c:v>
                </c:pt>
                <c:pt idx="2137">
                  <c:v>-8.8363550409974359</c:v>
                </c:pt>
                <c:pt idx="2138">
                  <c:v>-8.9213275558639769</c:v>
                </c:pt>
                <c:pt idx="2139">
                  <c:v>-8.9553612477384039</c:v>
                </c:pt>
                <c:pt idx="2140">
                  <c:v>-8.8280561850469841</c:v>
                </c:pt>
                <c:pt idx="2141">
                  <c:v>-9.1049235835630462</c:v>
                </c:pt>
                <c:pt idx="2142">
                  <c:v>-9.3644916050773723</c:v>
                </c:pt>
                <c:pt idx="2143">
                  <c:v>-10.157930574889319</c:v>
                </c:pt>
                <c:pt idx="2144">
                  <c:v>-10.597519300538377</c:v>
                </c:pt>
                <c:pt idx="2145">
                  <c:v>-10.49020883605856</c:v>
                </c:pt>
                <c:pt idx="2146">
                  <c:v>-11.071520977863855</c:v>
                </c:pt>
                <c:pt idx="2147">
                  <c:v>-10.1448826179848</c:v>
                </c:pt>
                <c:pt idx="2148">
                  <c:v>-8.9421430797681882</c:v>
                </c:pt>
                <c:pt idx="2149">
                  <c:v>-8.744109817137165</c:v>
                </c:pt>
                <c:pt idx="2150">
                  <c:v>-8.6906395671382164</c:v>
                </c:pt>
                <c:pt idx="2151">
                  <c:v>-8.6588767944810652</c:v>
                </c:pt>
                <c:pt idx="2152">
                  <c:v>-8.6723284283564297</c:v>
                </c:pt>
                <c:pt idx="2153">
                  <c:v>-8.6150224327889262</c:v>
                </c:pt>
                <c:pt idx="2154">
                  <c:v>-8.6567634967282245</c:v>
                </c:pt>
                <c:pt idx="2155">
                  <c:v>-8.7905489504587315</c:v>
                </c:pt>
                <c:pt idx="2156">
                  <c:v>-8.6930093110105737</c:v>
                </c:pt>
                <c:pt idx="2157">
                  <c:v>-8.8456917280934952</c:v>
                </c:pt>
                <c:pt idx="2158">
                  <c:v>-8.8813297703113747</c:v>
                </c:pt>
                <c:pt idx="2159">
                  <c:v>-8.8345580790682821</c:v>
                </c:pt>
                <c:pt idx="2160">
                  <c:v>-9.0678635538146288</c:v>
                </c:pt>
                <c:pt idx="2161">
                  <c:v>-9.3587654476650286</c:v>
                </c:pt>
                <c:pt idx="2162">
                  <c:v>-9.5116054676077262</c:v>
                </c:pt>
                <c:pt idx="2163">
                  <c:v>-9.9146190409970281</c:v>
                </c:pt>
                <c:pt idx="2164">
                  <c:v>-10.156974785534548</c:v>
                </c:pt>
                <c:pt idx="2165">
                  <c:v>-10.149206539527331</c:v>
                </c:pt>
                <c:pt idx="2166">
                  <c:v>-8.9775446770820313</c:v>
                </c:pt>
                <c:pt idx="2167">
                  <c:v>-9.048439154039178</c:v>
                </c:pt>
                <c:pt idx="2168">
                  <c:v>-9.0957376622500892</c:v>
                </c:pt>
                <c:pt idx="2169">
                  <c:v>-9.0883059646584243</c:v>
                </c:pt>
                <c:pt idx="2170">
                  <c:v>-9.3024430874738009</c:v>
                </c:pt>
                <c:pt idx="2171">
                  <c:v>-8.9712231990108986</c:v>
                </c:pt>
                <c:pt idx="2172">
                  <c:v>-9.2675320051607581</c:v>
                </c:pt>
                <c:pt idx="2173">
                  <c:v>-8.9928306352751211</c:v>
                </c:pt>
                <c:pt idx="2174">
                  <c:v>-8.8980058137126807</c:v>
                </c:pt>
                <c:pt idx="2175">
                  <c:v>-8.781279636396949</c:v>
                </c:pt>
                <c:pt idx="2176">
                  <c:v>-8.3989877139064326</c:v>
                </c:pt>
                <c:pt idx="2177">
                  <c:v>-8.6490118012096229</c:v>
                </c:pt>
                <c:pt idx="2178">
                  <c:v>-8.720524375922146</c:v>
                </c:pt>
                <c:pt idx="2179">
                  <c:v>-8.5752539201115336</c:v>
                </c:pt>
                <c:pt idx="2180">
                  <c:v>-8.5116726767303419</c:v>
                </c:pt>
                <c:pt idx="2181">
                  <c:v>-8.7031287508924891</c:v>
                </c:pt>
                <c:pt idx="2182">
                  <c:v>-9.0008819910007958</c:v>
                </c:pt>
                <c:pt idx="2183">
                  <c:v>-9.1236619323299326</c:v>
                </c:pt>
                <c:pt idx="2184">
                  <c:v>-9.4825481861041112</c:v>
                </c:pt>
                <c:pt idx="2185">
                  <c:v>-9.8506134579603923</c:v>
                </c:pt>
                <c:pt idx="2186">
                  <c:v>-10.416256445119156</c:v>
                </c:pt>
                <c:pt idx="2187">
                  <c:v>-9.7953727412494533</c:v>
                </c:pt>
                <c:pt idx="2188">
                  <c:v>-9.7732834845406398</c:v>
                </c:pt>
                <c:pt idx="2189">
                  <c:v>-9.3151338502562027</c:v>
                </c:pt>
                <c:pt idx="2190">
                  <c:v>-9.0133642961871079</c:v>
                </c:pt>
                <c:pt idx="2191">
                  <c:v>-8.6195338742963159</c:v>
                </c:pt>
                <c:pt idx="2192">
                  <c:v>-8.6721724581298734</c:v>
                </c:pt>
                <c:pt idx="2193">
                  <c:v>-8.4510033737526697</c:v>
                </c:pt>
                <c:pt idx="2194">
                  <c:v>-8.6056966611821331</c:v>
                </c:pt>
                <c:pt idx="2195">
                  <c:v>-8.8399439597295757</c:v>
                </c:pt>
                <c:pt idx="2196">
                  <c:v>-8.8069941748401881</c:v>
                </c:pt>
                <c:pt idx="2197">
                  <c:v>-9.11354920248883</c:v>
                </c:pt>
                <c:pt idx="2198">
                  <c:v>-9.0226961225931106</c:v>
                </c:pt>
                <c:pt idx="2199">
                  <c:v>-9.9771817947878052</c:v>
                </c:pt>
                <c:pt idx="2200">
                  <c:v>-10.364172903852699</c:v>
                </c:pt>
                <c:pt idx="2201">
                  <c:v>-10.331782875314312</c:v>
                </c:pt>
                <c:pt idx="2202">
                  <c:v>-10.303545074497364</c:v>
                </c:pt>
                <c:pt idx="2203">
                  <c:v>-10.239185390565291</c:v>
                </c:pt>
                <c:pt idx="2204">
                  <c:v>-10.260920482053942</c:v>
                </c:pt>
                <c:pt idx="2205">
                  <c:v>-10.385897595621405</c:v>
                </c:pt>
                <c:pt idx="2206">
                  <c:v>-9.8104760049641477</c:v>
                </c:pt>
                <c:pt idx="2207">
                  <c:v>-9.8005873794316667</c:v>
                </c:pt>
                <c:pt idx="2208">
                  <c:v>-9.3094542087850574</c:v>
                </c:pt>
                <c:pt idx="2209">
                  <c:v>-8.6146832318533981</c:v>
                </c:pt>
                <c:pt idx="2210">
                  <c:v>-8.5229019630848111</c:v>
                </c:pt>
                <c:pt idx="2211">
                  <c:v>-8.4694382975266223</c:v>
                </c:pt>
                <c:pt idx="2212">
                  <c:v>-8.6939967709300134</c:v>
                </c:pt>
                <c:pt idx="2213">
                  <c:v>-8.50111067817096</c:v>
                </c:pt>
                <c:pt idx="2214">
                  <c:v>-8.6706278102029248</c:v>
                </c:pt>
                <c:pt idx="2215">
                  <c:v>-8.6696421639418748</c:v>
                </c:pt>
                <c:pt idx="2216">
                  <c:v>-8.7012357980324193</c:v>
                </c:pt>
                <c:pt idx="2217">
                  <c:v>-8.8650376214030437</c:v>
                </c:pt>
                <c:pt idx="2218">
                  <c:v>-9.1106358798955647</c:v>
                </c:pt>
                <c:pt idx="2219">
                  <c:v>-9.2959349183688609</c:v>
                </c:pt>
                <c:pt idx="2220">
                  <c:v>-9.2093436882603577</c:v>
                </c:pt>
                <c:pt idx="2221">
                  <c:v>-9.4695665538106208</c:v>
                </c:pt>
                <c:pt idx="2222">
                  <c:v>-9.7948250964759591</c:v>
                </c:pt>
                <c:pt idx="2223">
                  <c:v>-9.3561820044297139</c:v>
                </c:pt>
                <c:pt idx="2224">
                  <c:v>-9.6585888196101948</c:v>
                </c:pt>
                <c:pt idx="2225">
                  <c:v>-10.021055643364676</c:v>
                </c:pt>
                <c:pt idx="2226">
                  <c:v>-10.453851786191224</c:v>
                </c:pt>
                <c:pt idx="2227">
                  <c:v>-9.964497697794604</c:v>
                </c:pt>
                <c:pt idx="2228">
                  <c:v>-9.9839475129796469</c:v>
                </c:pt>
                <c:pt idx="2229">
                  <c:v>-9.5395200067882673</c:v>
                </c:pt>
                <c:pt idx="2230">
                  <c:v>-9.2047072218941661</c:v>
                </c:pt>
                <c:pt idx="2231">
                  <c:v>-8.8443488624469939</c:v>
                </c:pt>
                <c:pt idx="2232">
                  <c:v>-8.8604047992986548</c:v>
                </c:pt>
                <c:pt idx="2233">
                  <c:v>-8.7499178357127221</c:v>
                </c:pt>
                <c:pt idx="2234">
                  <c:v>-8.6264206636303324</c:v>
                </c:pt>
                <c:pt idx="2235">
                  <c:v>-9.148495204724524</c:v>
                </c:pt>
                <c:pt idx="2236">
                  <c:v>-8.8973855354027229</c:v>
                </c:pt>
                <c:pt idx="2237">
                  <c:v>-9.1662514689119234</c:v>
                </c:pt>
                <c:pt idx="2238">
                  <c:v>-9.3830570873782424</c:v>
                </c:pt>
                <c:pt idx="2239">
                  <c:v>-9.4384708276859506</c:v>
                </c:pt>
                <c:pt idx="2240">
                  <c:v>-9.2880235927338646</c:v>
                </c:pt>
                <c:pt idx="2241">
                  <c:v>-9.1445303891226395</c:v>
                </c:pt>
                <c:pt idx="2242">
                  <c:v>-9.1277472348883109</c:v>
                </c:pt>
                <c:pt idx="2243">
                  <c:v>-9.0119874864594909</c:v>
                </c:pt>
                <c:pt idx="2244">
                  <c:v>-9.2725231345789876</c:v>
                </c:pt>
                <c:pt idx="2245">
                  <c:v>-9.3334236117229992</c:v>
                </c:pt>
                <c:pt idx="2246">
                  <c:v>-9.3981337411041643</c:v>
                </c:pt>
                <c:pt idx="2247">
                  <c:v>-9.1886983577322692</c:v>
                </c:pt>
                <c:pt idx="2248">
                  <c:v>-9.0934783400924122</c:v>
                </c:pt>
                <c:pt idx="2249">
                  <c:v>-8.9437249983604001</c:v>
                </c:pt>
                <c:pt idx="2250">
                  <c:v>-8.9568312856218117</c:v>
                </c:pt>
                <c:pt idx="2251">
                  <c:v>-9.0314894656804103</c:v>
                </c:pt>
                <c:pt idx="2252">
                  <c:v>-8.6802911440091464</c:v>
                </c:pt>
                <c:pt idx="2253">
                  <c:v>-8.8214432999786681</c:v>
                </c:pt>
                <c:pt idx="2254">
                  <c:v>-8.65104998424518</c:v>
                </c:pt>
                <c:pt idx="2255">
                  <c:v>-8.696767677776819</c:v>
                </c:pt>
                <c:pt idx="2256">
                  <c:v>-8.5132818035666666</c:v>
                </c:pt>
                <c:pt idx="2257">
                  <c:v>-8.6852941368494836</c:v>
                </c:pt>
                <c:pt idx="2258">
                  <c:v>-8.625812633686202</c:v>
                </c:pt>
                <c:pt idx="2259">
                  <c:v>-8.8355581791098228</c:v>
                </c:pt>
                <c:pt idx="2260">
                  <c:v>-8.6575860007767336</c:v>
                </c:pt>
                <c:pt idx="2261">
                  <c:v>-8.6769776254534694</c:v>
                </c:pt>
                <c:pt idx="2262">
                  <c:v>-8.6121607804512816</c:v>
                </c:pt>
                <c:pt idx="2263">
                  <c:v>-8.8550350325621601</c:v>
                </c:pt>
                <c:pt idx="2264">
                  <c:v>-8.6950394566647731</c:v>
                </c:pt>
                <c:pt idx="2265">
                  <c:v>-8.8703794552790995</c:v>
                </c:pt>
                <c:pt idx="2266">
                  <c:v>-9.3370581590511055</c:v>
                </c:pt>
                <c:pt idx="2267">
                  <c:v>-9.0892746898286312</c:v>
                </c:pt>
                <c:pt idx="2268">
                  <c:v>-9.09329267572536</c:v>
                </c:pt>
                <c:pt idx="2269">
                  <c:v>-8.9389398693166608</c:v>
                </c:pt>
                <c:pt idx="2270">
                  <c:v>-8.8677637636303981</c:v>
                </c:pt>
                <c:pt idx="2271">
                  <c:v>-8.9540700254399059</c:v>
                </c:pt>
                <c:pt idx="2272">
                  <c:v>-9.0103502871734324</c:v>
                </c:pt>
                <c:pt idx="2273">
                  <c:v>-9.3078018535599067</c:v>
                </c:pt>
                <c:pt idx="2274">
                  <c:v>-9.2969830324933049</c:v>
                </c:pt>
                <c:pt idx="2275">
                  <c:v>-9.663988920719774</c:v>
                </c:pt>
                <c:pt idx="2276">
                  <c:v>-9.5183356744707428</c:v>
                </c:pt>
                <c:pt idx="2277">
                  <c:v>-9.723929277976854</c:v>
                </c:pt>
                <c:pt idx="2278">
                  <c:v>-9.8089623667916523</c:v>
                </c:pt>
                <c:pt idx="2279">
                  <c:v>-9.753781107960128</c:v>
                </c:pt>
                <c:pt idx="2280">
                  <c:v>-9.7061726935839001</c:v>
                </c:pt>
                <c:pt idx="2281">
                  <c:v>-9.8663558642308917</c:v>
                </c:pt>
                <c:pt idx="2282">
                  <c:v>-9.8271912586994752</c:v>
                </c:pt>
                <c:pt idx="2283">
                  <c:v>-10.242943188112218</c:v>
                </c:pt>
                <c:pt idx="2284">
                  <c:v>-10.750085532202071</c:v>
                </c:pt>
                <c:pt idx="2285">
                  <c:v>-10.811653505705081</c:v>
                </c:pt>
                <c:pt idx="2286">
                  <c:v>-10.809412939182462</c:v>
                </c:pt>
                <c:pt idx="2287">
                  <c:v>-10.9801981490939</c:v>
                </c:pt>
                <c:pt idx="2288">
                  <c:v>-10.188788563776773</c:v>
                </c:pt>
                <c:pt idx="2289">
                  <c:v>-9.3838094177237803</c:v>
                </c:pt>
                <c:pt idx="2290">
                  <c:v>-9.1698605991583388</c:v>
                </c:pt>
                <c:pt idx="2291">
                  <c:v>-8.8333310414465505</c:v>
                </c:pt>
                <c:pt idx="2292">
                  <c:v>-8.8381620829251428</c:v>
                </c:pt>
                <c:pt idx="2293">
                  <c:v>-9.0251325472044783</c:v>
                </c:pt>
                <c:pt idx="2294">
                  <c:v>-9.0121920433243599</c:v>
                </c:pt>
                <c:pt idx="2295">
                  <c:v>-8.9620794693497228</c:v>
                </c:pt>
                <c:pt idx="2296">
                  <c:v>-8.9796834930603264</c:v>
                </c:pt>
                <c:pt idx="2297">
                  <c:v>-9.5204409658301081</c:v>
                </c:pt>
                <c:pt idx="2298">
                  <c:v>-9.4574710590329438</c:v>
                </c:pt>
                <c:pt idx="2299">
                  <c:v>-9.849211008230947</c:v>
                </c:pt>
                <c:pt idx="2300">
                  <c:v>-9.3442568758019959</c:v>
                </c:pt>
                <c:pt idx="2301">
                  <c:v>-9.1700434143440521</c:v>
                </c:pt>
                <c:pt idx="2302">
                  <c:v>-8.8529265099772374</c:v>
                </c:pt>
                <c:pt idx="2303">
                  <c:v>-9.066317178743402</c:v>
                </c:pt>
                <c:pt idx="2304">
                  <c:v>-9.6135282311986021</c:v>
                </c:pt>
                <c:pt idx="2305">
                  <c:v>-10.265387085627736</c:v>
                </c:pt>
                <c:pt idx="2306">
                  <c:v>-9.3935639722246016</c:v>
                </c:pt>
                <c:pt idx="2307">
                  <c:v>-9.1487369094897648</c:v>
                </c:pt>
                <c:pt idx="2308">
                  <c:v>-8.9596851546095699</c:v>
                </c:pt>
                <c:pt idx="2309">
                  <c:v>-9.005341561720817</c:v>
                </c:pt>
                <c:pt idx="2310">
                  <c:v>-8.8326685754543153</c:v>
                </c:pt>
                <c:pt idx="2311">
                  <c:v>-8.6601779482305634</c:v>
                </c:pt>
                <c:pt idx="2312">
                  <c:v>-8.9041702279780672</c:v>
                </c:pt>
                <c:pt idx="2313">
                  <c:v>-8.7251864050283086</c:v>
                </c:pt>
                <c:pt idx="2314">
                  <c:v>-8.7892639016944329</c:v>
                </c:pt>
                <c:pt idx="2315">
                  <c:v>-9.084781137572973</c:v>
                </c:pt>
                <c:pt idx="2316">
                  <c:v>-9.2585335713538068</c:v>
                </c:pt>
                <c:pt idx="2317">
                  <c:v>-9.3061337916029494</c:v>
                </c:pt>
                <c:pt idx="2318">
                  <c:v>-9.2655613515544513</c:v>
                </c:pt>
                <c:pt idx="2319">
                  <c:v>-8.9899315217338316</c:v>
                </c:pt>
                <c:pt idx="2320">
                  <c:v>-9.0992495221533556</c:v>
                </c:pt>
                <c:pt idx="2321">
                  <c:v>-9.0377310993151418</c:v>
                </c:pt>
                <c:pt idx="2322">
                  <c:v>-8.9411094967827207</c:v>
                </c:pt>
                <c:pt idx="2323">
                  <c:v>-9.367933962638066</c:v>
                </c:pt>
                <c:pt idx="2324">
                  <c:v>-9.5846357510161955</c:v>
                </c:pt>
                <c:pt idx="2325">
                  <c:v>-10.067745192143219</c:v>
                </c:pt>
                <c:pt idx="2326">
                  <c:v>-9.5095076217617827</c:v>
                </c:pt>
                <c:pt idx="2327">
                  <c:v>-9.0807683865432303</c:v>
                </c:pt>
                <c:pt idx="2328">
                  <c:v>-8.8588792348887235</c:v>
                </c:pt>
                <c:pt idx="2329">
                  <c:v>-8.7118949977057731</c:v>
                </c:pt>
                <c:pt idx="2330">
                  <c:v>-8.797143765804476</c:v>
                </c:pt>
                <c:pt idx="2331">
                  <c:v>-8.6086935844199157</c:v>
                </c:pt>
                <c:pt idx="2332">
                  <c:v>-8.4692746708318509</c:v>
                </c:pt>
                <c:pt idx="2333">
                  <c:v>-8.600114456413154</c:v>
                </c:pt>
                <c:pt idx="2334">
                  <c:v>-8.6755107316211095</c:v>
                </c:pt>
                <c:pt idx="2335">
                  <c:v>-8.8629952432899692</c:v>
                </c:pt>
                <c:pt idx="2336">
                  <c:v>-9.0745662245866185</c:v>
                </c:pt>
                <c:pt idx="2337">
                  <c:v>-9.213892047815742</c:v>
                </c:pt>
                <c:pt idx="2338">
                  <c:v>-8.9248339823681473</c:v>
                </c:pt>
                <c:pt idx="2339">
                  <c:v>-8.5457497001615437</c:v>
                </c:pt>
                <c:pt idx="2340">
                  <c:v>-8.8782214457319011</c:v>
                </c:pt>
                <c:pt idx="2341">
                  <c:v>-9.4604501970209647</c:v>
                </c:pt>
                <c:pt idx="2342">
                  <c:v>-9.1598784675920832</c:v>
                </c:pt>
                <c:pt idx="2343">
                  <c:v>-9.5866819513197985</c:v>
                </c:pt>
                <c:pt idx="2344">
                  <c:v>-9.8640219558571296</c:v>
                </c:pt>
                <c:pt idx="2345">
                  <c:v>-10.040614985999934</c:v>
                </c:pt>
                <c:pt idx="2346">
                  <c:v>-9.8541019875908322</c:v>
                </c:pt>
                <c:pt idx="2347">
                  <c:v>-9.2161798049485668</c:v>
                </c:pt>
                <c:pt idx="2348">
                  <c:v>-8.6755534690818639</c:v>
                </c:pt>
                <c:pt idx="2349">
                  <c:v>-8.4352970867180908</c:v>
                </c:pt>
                <c:pt idx="2350">
                  <c:v>-8.362165062202628</c:v>
                </c:pt>
                <c:pt idx="2351">
                  <c:v>-8.6006765495214079</c:v>
                </c:pt>
                <c:pt idx="2352">
                  <c:v>-8.7137895882483161</c:v>
                </c:pt>
                <c:pt idx="2353">
                  <c:v>-8.6852151376278588</c:v>
                </c:pt>
                <c:pt idx="2354">
                  <c:v>-8.7654936975857876</c:v>
                </c:pt>
                <c:pt idx="2355">
                  <c:v>-8.8031596280504267</c:v>
                </c:pt>
                <c:pt idx="2356">
                  <c:v>-8.9360404657989054</c:v>
                </c:pt>
                <c:pt idx="2357">
                  <c:v>-9.1883967982623744</c:v>
                </c:pt>
                <c:pt idx="2358">
                  <c:v>-8.8316695389166373</c:v>
                </c:pt>
                <c:pt idx="2359">
                  <c:v>-9.2165091715075569</c:v>
                </c:pt>
                <c:pt idx="2360">
                  <c:v>-8.9795583208961105</c:v>
                </c:pt>
                <c:pt idx="2361">
                  <c:v>-9.2797984012697921</c:v>
                </c:pt>
                <c:pt idx="2362">
                  <c:v>-9.4759800430089047</c:v>
                </c:pt>
                <c:pt idx="2363">
                  <c:v>-9.9863789711013116</c:v>
                </c:pt>
                <c:pt idx="2364">
                  <c:v>-9.853961362639815</c:v>
                </c:pt>
                <c:pt idx="2365">
                  <c:v>-10.134353944358271</c:v>
                </c:pt>
                <c:pt idx="2366">
                  <c:v>-8.9445390366093545</c:v>
                </c:pt>
                <c:pt idx="2367">
                  <c:v>-8.7635256197794575</c:v>
                </c:pt>
                <c:pt idx="2368">
                  <c:v>-8.8339872695537434</c:v>
                </c:pt>
                <c:pt idx="2369">
                  <c:v>-8.6216823648385841</c:v>
                </c:pt>
                <c:pt idx="2370">
                  <c:v>-8.474623939654462</c:v>
                </c:pt>
                <c:pt idx="2371">
                  <c:v>-8.1041501497456565</c:v>
                </c:pt>
                <c:pt idx="2372">
                  <c:v>-8.3369569960764949</c:v>
                </c:pt>
                <c:pt idx="2373">
                  <c:v>-8.4530093191818345</c:v>
                </c:pt>
                <c:pt idx="2374">
                  <c:v>-8.5601549284821772</c:v>
                </c:pt>
                <c:pt idx="2375">
                  <c:v>-8.8285981617746643</c:v>
                </c:pt>
                <c:pt idx="2376">
                  <c:v>-9.3107732040704292</c:v>
                </c:pt>
                <c:pt idx="2377">
                  <c:v>-9.3660075745123894</c:v>
                </c:pt>
                <c:pt idx="2378">
                  <c:v>-9.6871836969268372</c:v>
                </c:pt>
                <c:pt idx="2379">
                  <c:v>-10.031938215498295</c:v>
                </c:pt>
                <c:pt idx="2380">
                  <c:v>-9.8564432854745441</c:v>
                </c:pt>
                <c:pt idx="2381">
                  <c:v>-8.8694795721405324</c:v>
                </c:pt>
                <c:pt idx="2382">
                  <c:v>-9.6340897130170458</c:v>
                </c:pt>
                <c:pt idx="2383">
                  <c:v>-9.8048093048611467</c:v>
                </c:pt>
                <c:pt idx="2384">
                  <c:v>-9.980360606656717</c:v>
                </c:pt>
                <c:pt idx="2385">
                  <c:v>-9.7838649498865493</c:v>
                </c:pt>
                <c:pt idx="2386">
                  <c:v>-9.1376181437219302</c:v>
                </c:pt>
                <c:pt idx="2387">
                  <c:v>-8.8208347715018665</c:v>
                </c:pt>
                <c:pt idx="2388">
                  <c:v>-8.5934721146643831</c:v>
                </c:pt>
                <c:pt idx="2389">
                  <c:v>-8.4328908832342471</c:v>
                </c:pt>
                <c:pt idx="2390">
                  <c:v>-8.4256341777811077</c:v>
                </c:pt>
                <c:pt idx="2391">
                  <c:v>-8.4339825588846544</c:v>
                </c:pt>
                <c:pt idx="2392">
                  <c:v>-8.2625363974654249</c:v>
                </c:pt>
                <c:pt idx="2393">
                  <c:v>-8.420539206895743</c:v>
                </c:pt>
                <c:pt idx="2394">
                  <c:v>-8.4146370804972186</c:v>
                </c:pt>
                <c:pt idx="2395">
                  <c:v>-8.4275324917404095</c:v>
                </c:pt>
                <c:pt idx="2396">
                  <c:v>-9.1400019162826176</c:v>
                </c:pt>
                <c:pt idx="2397">
                  <c:v>-9.454917050736638</c:v>
                </c:pt>
                <c:pt idx="2398">
                  <c:v>-9.5923848167633086</c:v>
                </c:pt>
                <c:pt idx="2399">
                  <c:v>-10.221566641532322</c:v>
                </c:pt>
                <c:pt idx="2400">
                  <c:v>-9.3877816452639262</c:v>
                </c:pt>
                <c:pt idx="2401">
                  <c:v>-9.6919373728388116</c:v>
                </c:pt>
                <c:pt idx="2402">
                  <c:v>-10.279675535041019</c:v>
                </c:pt>
                <c:pt idx="2403">
                  <c:v>-10.00789871723695</c:v>
                </c:pt>
                <c:pt idx="2404">
                  <c:v>-10.686227145699155</c:v>
                </c:pt>
                <c:pt idx="2405">
                  <c:v>-10.923857971226582</c:v>
                </c:pt>
                <c:pt idx="2406">
                  <c:v>-10.033586085962552</c:v>
                </c:pt>
                <c:pt idx="2407">
                  <c:v>-9.5732893463906343</c:v>
                </c:pt>
                <c:pt idx="2408">
                  <c:v>-9.1990447289560979</c:v>
                </c:pt>
                <c:pt idx="2409">
                  <c:v>-8.6749569509446616</c:v>
                </c:pt>
                <c:pt idx="2410">
                  <c:v>-8.2416424741757499</c:v>
                </c:pt>
                <c:pt idx="2411">
                  <c:v>-8.0596909108695591</c:v>
                </c:pt>
                <c:pt idx="2412">
                  <c:v>-8.3305899044703136</c:v>
                </c:pt>
                <c:pt idx="2413">
                  <c:v>-8.2789261660469773</c:v>
                </c:pt>
                <c:pt idx="2414">
                  <c:v>-8.4372295706156883</c:v>
                </c:pt>
                <c:pt idx="2415">
                  <c:v>-8.9131768968957026</c:v>
                </c:pt>
                <c:pt idx="2416">
                  <c:v>-9.9505517025984691</c:v>
                </c:pt>
                <c:pt idx="2417">
                  <c:v>-10.161127288714782</c:v>
                </c:pt>
                <c:pt idx="2418">
                  <c:v>-10.668293374044664</c:v>
                </c:pt>
                <c:pt idx="2419">
                  <c:v>-10.921719245988076</c:v>
                </c:pt>
                <c:pt idx="2420">
                  <c:v>-10.958239629670871</c:v>
                </c:pt>
                <c:pt idx="2421">
                  <c:v>-10.903562129551855</c:v>
                </c:pt>
                <c:pt idx="2422">
                  <c:v>-11.833789903297713</c:v>
                </c:pt>
                <c:pt idx="2423">
                  <c:v>-12.357190988910469</c:v>
                </c:pt>
                <c:pt idx="2424">
                  <c:v>-12.881296289296957</c:v>
                </c:pt>
                <c:pt idx="2425">
                  <c:v>-11.765840067081283</c:v>
                </c:pt>
                <c:pt idx="2426">
                  <c:v>-9.8150585242786388</c:v>
                </c:pt>
                <c:pt idx="2427">
                  <c:v>-9.7611979425946167</c:v>
                </c:pt>
                <c:pt idx="2428">
                  <c:v>-9.4095495370430093</c:v>
                </c:pt>
                <c:pt idx="2429">
                  <c:v>-8.7143062671746687</c:v>
                </c:pt>
                <c:pt idx="2430">
                  <c:v>-8.4820585397551032</c:v>
                </c:pt>
                <c:pt idx="2431">
                  <c:v>-8.1826887361740592</c:v>
                </c:pt>
                <c:pt idx="2432">
                  <c:v>-8.3421053613791543</c:v>
                </c:pt>
                <c:pt idx="2433">
                  <c:v>-8.3482129557034259</c:v>
                </c:pt>
                <c:pt idx="2434">
                  <c:v>-8.587212951993644</c:v>
                </c:pt>
                <c:pt idx="2435">
                  <c:v>-8.8653976770705594</c:v>
                </c:pt>
                <c:pt idx="2436">
                  <c:v>-9.9417669969637679</c:v>
                </c:pt>
                <c:pt idx="2437">
                  <c:v>-10.273364281389931</c:v>
                </c:pt>
                <c:pt idx="2438">
                  <c:v>-11.114335261359694</c:v>
                </c:pt>
                <c:pt idx="2439">
                  <c:v>-10.994514843115555</c:v>
                </c:pt>
                <c:pt idx="2440">
                  <c:v>-11.459112353574548</c:v>
                </c:pt>
                <c:pt idx="2441">
                  <c:v>-10.978359815853233</c:v>
                </c:pt>
                <c:pt idx="2442">
                  <c:v>-10.012757891529528</c:v>
                </c:pt>
                <c:pt idx="2443">
                  <c:v>-9.8170722270980821</c:v>
                </c:pt>
                <c:pt idx="2444">
                  <c:v>-9.9904508891575254</c:v>
                </c:pt>
                <c:pt idx="2445">
                  <c:v>-9.7235765585768199</c:v>
                </c:pt>
                <c:pt idx="2446">
                  <c:v>-9.303465341643701</c:v>
                </c:pt>
                <c:pt idx="2447">
                  <c:v>-9.2628682905918076</c:v>
                </c:pt>
                <c:pt idx="2448">
                  <c:v>-9.1078458232918944</c:v>
                </c:pt>
                <c:pt idx="2449">
                  <c:v>-8.5935313947611913</c:v>
                </c:pt>
                <c:pt idx="2450">
                  <c:v>-8.5575733817623743</c:v>
                </c:pt>
                <c:pt idx="2451">
                  <c:v>-8.6676546861360393</c:v>
                </c:pt>
                <c:pt idx="2452">
                  <c:v>-8.5707817269716813</c:v>
                </c:pt>
                <c:pt idx="2453">
                  <c:v>-8.8083822960899649</c:v>
                </c:pt>
                <c:pt idx="2454">
                  <c:v>-8.9981367397309082</c:v>
                </c:pt>
                <c:pt idx="2455">
                  <c:v>-9.3841070214058657</c:v>
                </c:pt>
                <c:pt idx="2456">
                  <c:v>-9.4430158981424945</c:v>
                </c:pt>
                <c:pt idx="2457">
                  <c:v>-9.3363927825281223</c:v>
                </c:pt>
                <c:pt idx="2458">
                  <c:v>-9.331414342861077</c:v>
                </c:pt>
                <c:pt idx="2459">
                  <c:v>-9.5918097865635765</c:v>
                </c:pt>
                <c:pt idx="2460">
                  <c:v>-9.649001828108414</c:v>
                </c:pt>
                <c:pt idx="2461">
                  <c:v>-9.857787203311057</c:v>
                </c:pt>
                <c:pt idx="2462">
                  <c:v>-9.981664639018792</c:v>
                </c:pt>
                <c:pt idx="2463">
                  <c:v>-9.7538631931646176</c:v>
                </c:pt>
                <c:pt idx="2464">
                  <c:v>-9.7417033569278626</c:v>
                </c:pt>
                <c:pt idx="2465">
                  <c:v>-9.3447712612936922</c:v>
                </c:pt>
                <c:pt idx="2466">
                  <c:v>-9.0642891270739501</c:v>
                </c:pt>
                <c:pt idx="2467">
                  <c:v>-8.7792291248497651</c:v>
                </c:pt>
                <c:pt idx="2468">
                  <c:v>-8.7607631268092572</c:v>
                </c:pt>
                <c:pt idx="2469">
                  <c:v>-8.7740498204415509</c:v>
                </c:pt>
                <c:pt idx="2470">
                  <c:v>-8.4564001510908895</c:v>
                </c:pt>
                <c:pt idx="2471">
                  <c:v>-8.5883082584781612</c:v>
                </c:pt>
                <c:pt idx="2472">
                  <c:v>-9.0344915982199847</c:v>
                </c:pt>
                <c:pt idx="2473">
                  <c:v>-8.9834055805989479</c:v>
                </c:pt>
                <c:pt idx="2474">
                  <c:v>-8.9825150889476948</c:v>
                </c:pt>
                <c:pt idx="2475">
                  <c:v>-9.4357611112413942</c:v>
                </c:pt>
                <c:pt idx="2476">
                  <c:v>-9.1223643294140224</c:v>
                </c:pt>
                <c:pt idx="2477">
                  <c:v>-9.0919854311988342</c:v>
                </c:pt>
                <c:pt idx="2478">
                  <c:v>-9.1010557314135241</c:v>
                </c:pt>
                <c:pt idx="2479">
                  <c:v>-9.1553125532967297</c:v>
                </c:pt>
                <c:pt idx="2480">
                  <c:v>-9.0192111202603744</c:v>
                </c:pt>
                <c:pt idx="2481">
                  <c:v>-9.7977406939422202</c:v>
                </c:pt>
                <c:pt idx="2482">
                  <c:v>-9.8007720460003913</c:v>
                </c:pt>
                <c:pt idx="2483">
                  <c:v>-9.9417824616648929</c:v>
                </c:pt>
                <c:pt idx="2484">
                  <c:v>-9.9533554097407499</c:v>
                </c:pt>
                <c:pt idx="2485">
                  <c:v>-9.984597428451087</c:v>
                </c:pt>
                <c:pt idx="2486">
                  <c:v>-9.6403332876093888</c:v>
                </c:pt>
                <c:pt idx="2487">
                  <c:v>-9.372487465695686</c:v>
                </c:pt>
                <c:pt idx="2488">
                  <c:v>-9.3621361033342634</c:v>
                </c:pt>
                <c:pt idx="2489">
                  <c:v>-9.6203166188683333</c:v>
                </c:pt>
                <c:pt idx="2490">
                  <c:v>-9.6706882187839103</c:v>
                </c:pt>
                <c:pt idx="2491">
                  <c:v>-9.3637298101577962</c:v>
                </c:pt>
                <c:pt idx="2492">
                  <c:v>-9.4395799959428697</c:v>
                </c:pt>
                <c:pt idx="2493">
                  <c:v>-9.2322997800565112</c:v>
                </c:pt>
                <c:pt idx="2494">
                  <c:v>-9.4035027499740416</c:v>
                </c:pt>
                <c:pt idx="2495">
                  <c:v>-9.6859683638848111</c:v>
                </c:pt>
                <c:pt idx="2496">
                  <c:v>-9.5694062910474624</c:v>
                </c:pt>
                <c:pt idx="2497">
                  <c:v>-8.6877416349963745</c:v>
                </c:pt>
                <c:pt idx="2498">
                  <c:v>-8.4935066429299955</c:v>
                </c:pt>
                <c:pt idx="2499">
                  <c:v>-8.4693994690994341</c:v>
                </c:pt>
                <c:pt idx="2500">
                  <c:v>-8.4023029809978613</c:v>
                </c:pt>
                <c:pt idx="2501">
                  <c:v>-8.3467878768127033</c:v>
                </c:pt>
                <c:pt idx="2502">
                  <c:v>-8.2531153320359074</c:v>
                </c:pt>
                <c:pt idx="2503">
                  <c:v>-8.3955608791554148</c:v>
                </c:pt>
                <c:pt idx="2504">
                  <c:v>-8.2028468067728095</c:v>
                </c:pt>
                <c:pt idx="2505">
                  <c:v>-8.5621965962745232</c:v>
                </c:pt>
                <c:pt idx="2506">
                  <c:v>-8.2424445308098395</c:v>
                </c:pt>
                <c:pt idx="2507">
                  <c:v>-8.1116694654841996</c:v>
                </c:pt>
                <c:pt idx="2508">
                  <c:v>-8.2746169638144629</c:v>
                </c:pt>
                <c:pt idx="2509">
                  <c:v>-8.2324654748471069</c:v>
                </c:pt>
                <c:pt idx="2510">
                  <c:v>-8.2563039557603091</c:v>
                </c:pt>
                <c:pt idx="2511">
                  <c:v>-8.3369719470887276</c:v>
                </c:pt>
                <c:pt idx="2512">
                  <c:v>-8.4712787752116032</c:v>
                </c:pt>
                <c:pt idx="2513">
                  <c:v>-8.2391907608908568</c:v>
                </c:pt>
                <c:pt idx="2514">
                  <c:v>-8.3108077799554483</c:v>
                </c:pt>
                <c:pt idx="2515">
                  <c:v>-8.6225460506280847</c:v>
                </c:pt>
                <c:pt idx="2516">
                  <c:v>-8.5847309766910378</c:v>
                </c:pt>
                <c:pt idx="2517">
                  <c:v>-8.8453997775826299</c:v>
                </c:pt>
                <c:pt idx="2518">
                  <c:v>-8.4010404838693393</c:v>
                </c:pt>
                <c:pt idx="2519">
                  <c:v>-8.3335599349129232</c:v>
                </c:pt>
                <c:pt idx="2520">
                  <c:v>-8.1458476413526011</c:v>
                </c:pt>
                <c:pt idx="2521">
                  <c:v>-8.3034085988418944</c:v>
                </c:pt>
                <c:pt idx="2522">
                  <c:v>-8.6058381010816305</c:v>
                </c:pt>
                <c:pt idx="2523">
                  <c:v>-8.5449663686705506</c:v>
                </c:pt>
                <c:pt idx="2524">
                  <c:v>-8.3783713568198142</c:v>
                </c:pt>
                <c:pt idx="2525">
                  <c:v>-8.3979454172441166</c:v>
                </c:pt>
                <c:pt idx="2526">
                  <c:v>-8.3000367904653167</c:v>
                </c:pt>
                <c:pt idx="2527">
                  <c:v>-8.357698865040577</c:v>
                </c:pt>
                <c:pt idx="2528">
                  <c:v>-8.3326797968560555</c:v>
                </c:pt>
                <c:pt idx="2529">
                  <c:v>-8.1940197343763046</c:v>
                </c:pt>
                <c:pt idx="2530">
                  <c:v>-8.2827763652157227</c:v>
                </c:pt>
                <c:pt idx="2531">
                  <c:v>-8.2951879601857375</c:v>
                </c:pt>
                <c:pt idx="2532">
                  <c:v>-8.3093168978190768</c:v>
                </c:pt>
                <c:pt idx="2533">
                  <c:v>-8.3799265184540968</c:v>
                </c:pt>
                <c:pt idx="2534">
                  <c:v>-8.5000937526014262</c:v>
                </c:pt>
                <c:pt idx="2535">
                  <c:v>-8.4040296677573227</c:v>
                </c:pt>
                <c:pt idx="2536">
                  <c:v>-8.5198868022139589</c:v>
                </c:pt>
                <c:pt idx="2537">
                  <c:v>-8.4042713535075713</c:v>
                </c:pt>
                <c:pt idx="2538">
                  <c:v>-8.4579067582257128</c:v>
                </c:pt>
                <c:pt idx="2539">
                  <c:v>-8.507404967669407</c:v>
                </c:pt>
                <c:pt idx="2540">
                  <c:v>-8.6145469883625569</c:v>
                </c:pt>
                <c:pt idx="2541">
                  <c:v>-8.5755670568952329</c:v>
                </c:pt>
                <c:pt idx="2542">
                  <c:v>-8.6564894775336576</c:v>
                </c:pt>
                <c:pt idx="2543">
                  <c:v>-8.7540704126700337</c:v>
                </c:pt>
                <c:pt idx="2544">
                  <c:v>-8.6286775410018315</c:v>
                </c:pt>
                <c:pt idx="2545">
                  <c:v>-8.3844691884681932</c:v>
                </c:pt>
                <c:pt idx="2546">
                  <c:v>-8.4588045646340717</c:v>
                </c:pt>
                <c:pt idx="2547">
                  <c:v>-8.3511922328984678</c:v>
                </c:pt>
                <c:pt idx="2548">
                  <c:v>-8.3686612619699972</c:v>
                </c:pt>
                <c:pt idx="2549">
                  <c:v>-8.2814079894329815</c:v>
                </c:pt>
                <c:pt idx="2550">
                  <c:v>-8.1692602268925434</c:v>
                </c:pt>
                <c:pt idx="2551">
                  <c:v>-8.2352140079451264</c:v>
                </c:pt>
                <c:pt idx="2552">
                  <c:v>-8.2205295028765448</c:v>
                </c:pt>
                <c:pt idx="2553">
                  <c:v>-8.2700108163269466</c:v>
                </c:pt>
                <c:pt idx="2554">
                  <c:v>-8.238481365206491</c:v>
                </c:pt>
                <c:pt idx="2555">
                  <c:v>-8.5988051918458961</c:v>
                </c:pt>
                <c:pt idx="2556">
                  <c:v>-9.0659647272165653</c:v>
                </c:pt>
                <c:pt idx="2557">
                  <c:v>-9.0754038073846122</c:v>
                </c:pt>
                <c:pt idx="2558">
                  <c:v>-9.2917953279424026</c:v>
                </c:pt>
                <c:pt idx="2559">
                  <c:v>-9.6700324163240872</c:v>
                </c:pt>
                <c:pt idx="2560">
                  <c:v>-9.7782108970862751</c:v>
                </c:pt>
                <c:pt idx="2561">
                  <c:v>-10.744248018518091</c:v>
                </c:pt>
                <c:pt idx="2562">
                  <c:v>-11.08246981850292</c:v>
                </c:pt>
                <c:pt idx="2563">
                  <c:v>-11.496932476804719</c:v>
                </c:pt>
                <c:pt idx="2564">
                  <c:v>-10.303094095522946</c:v>
                </c:pt>
                <c:pt idx="2565">
                  <c:v>-9.1597543003501727</c:v>
                </c:pt>
                <c:pt idx="2566">
                  <c:v>-8.6532707739286998</c:v>
                </c:pt>
                <c:pt idx="2567">
                  <c:v>-8.4614114523035191</c:v>
                </c:pt>
                <c:pt idx="2568">
                  <c:v>-8.4032965259904575</c:v>
                </c:pt>
                <c:pt idx="2569">
                  <c:v>-8.4668000842460138</c:v>
                </c:pt>
                <c:pt idx="2570">
                  <c:v>-8.295112872465868</c:v>
                </c:pt>
                <c:pt idx="2571">
                  <c:v>-8.3146632515398338</c:v>
                </c:pt>
                <c:pt idx="2572">
                  <c:v>-8.6979003405468234</c:v>
                </c:pt>
                <c:pt idx="2573">
                  <c:v>-9.0352946285551123</c:v>
                </c:pt>
                <c:pt idx="2574">
                  <c:v>-9.0265179952924104</c:v>
                </c:pt>
                <c:pt idx="2575">
                  <c:v>-8.9161168464966938</c:v>
                </c:pt>
                <c:pt idx="2576">
                  <c:v>-8.6768992354258909</c:v>
                </c:pt>
                <c:pt idx="2577">
                  <c:v>-8.6772730041907682</c:v>
                </c:pt>
                <c:pt idx="2578">
                  <c:v>-8.86955199015906</c:v>
                </c:pt>
                <c:pt idx="2579">
                  <c:v>-9.0169809186236947</c:v>
                </c:pt>
                <c:pt idx="2580">
                  <c:v>-9.1515141336496217</c:v>
                </c:pt>
                <c:pt idx="2581">
                  <c:v>-9.2120225529408124</c:v>
                </c:pt>
                <c:pt idx="2582">
                  <c:v>-9.3468592315179322</c:v>
                </c:pt>
                <c:pt idx="2583">
                  <c:v>-9.5319286004876904</c:v>
                </c:pt>
                <c:pt idx="2584">
                  <c:v>-9.4228014448551551</c:v>
                </c:pt>
                <c:pt idx="2585">
                  <c:v>-9.3231172751609837</c:v>
                </c:pt>
                <c:pt idx="2586">
                  <c:v>-8.759280371154853</c:v>
                </c:pt>
                <c:pt idx="2587">
                  <c:v>-9.0016400865556676</c:v>
                </c:pt>
                <c:pt idx="2588">
                  <c:v>-8.9677131697205539</c:v>
                </c:pt>
                <c:pt idx="2589">
                  <c:v>-8.6129989435824488</c:v>
                </c:pt>
                <c:pt idx="2590">
                  <c:v>-8.4983362478638309</c:v>
                </c:pt>
                <c:pt idx="2591">
                  <c:v>-8.3934373212476086</c:v>
                </c:pt>
                <c:pt idx="2592">
                  <c:v>-8.2645356287238023</c:v>
                </c:pt>
                <c:pt idx="2593">
                  <c:v>-8.4183423355860061</c:v>
                </c:pt>
                <c:pt idx="2594">
                  <c:v>-8.5204368254734444</c:v>
                </c:pt>
                <c:pt idx="2595">
                  <c:v>-8.7787739850957305</c:v>
                </c:pt>
                <c:pt idx="2596">
                  <c:v>-8.9000755704831551</c:v>
                </c:pt>
                <c:pt idx="2597">
                  <c:v>-8.8766941165210476</c:v>
                </c:pt>
                <c:pt idx="2598">
                  <c:v>-8.7430828879089191</c:v>
                </c:pt>
                <c:pt idx="2599">
                  <c:v>-9.0361177428657093</c:v>
                </c:pt>
                <c:pt idx="2600">
                  <c:v>-8.9216539121432561</c:v>
                </c:pt>
                <c:pt idx="2601">
                  <c:v>-9.2423803393590802</c:v>
                </c:pt>
                <c:pt idx="2602">
                  <c:v>-9.9651705446225485</c:v>
                </c:pt>
                <c:pt idx="2603">
                  <c:v>-9.6670524889794898</c:v>
                </c:pt>
                <c:pt idx="2604">
                  <c:v>-8.9837159082247862</c:v>
                </c:pt>
                <c:pt idx="2605">
                  <c:v>-8.7273566336762727</c:v>
                </c:pt>
                <c:pt idx="2606">
                  <c:v>-8.2111942131702911</c:v>
                </c:pt>
                <c:pt idx="2607">
                  <c:v>-8.2173658552607574</c:v>
                </c:pt>
                <c:pt idx="2608">
                  <c:v>-8.3221935692402322</c:v>
                </c:pt>
                <c:pt idx="2609">
                  <c:v>-8.4083156854091428</c:v>
                </c:pt>
                <c:pt idx="2610">
                  <c:v>-8.4054745410943017</c:v>
                </c:pt>
                <c:pt idx="2611">
                  <c:v>-8.4271029164479963</c:v>
                </c:pt>
                <c:pt idx="2612">
                  <c:v>-8.6853264614497778</c:v>
                </c:pt>
                <c:pt idx="2613">
                  <c:v>-8.5220485046882164</c:v>
                </c:pt>
                <c:pt idx="2614">
                  <c:v>-8.4465339079163382</c:v>
                </c:pt>
                <c:pt idx="2615">
                  <c:v>-8.405969674738154</c:v>
                </c:pt>
                <c:pt idx="2616">
                  <c:v>-8.4983568550485948</c:v>
                </c:pt>
                <c:pt idx="2617">
                  <c:v>-8.7181913793229828</c:v>
                </c:pt>
                <c:pt idx="2618">
                  <c:v>-8.7805009478208351</c:v>
                </c:pt>
                <c:pt idx="2619">
                  <c:v>-8.8822901235156149</c:v>
                </c:pt>
                <c:pt idx="2620">
                  <c:v>-9.0318293502233917</c:v>
                </c:pt>
                <c:pt idx="2621">
                  <c:v>-9.4577709411512423</c:v>
                </c:pt>
                <c:pt idx="2622">
                  <c:v>-9.3954955188956077</c:v>
                </c:pt>
                <c:pt idx="2623">
                  <c:v>-8.8883033956333026</c:v>
                </c:pt>
                <c:pt idx="2624">
                  <c:v>-8.4475025692629693</c:v>
                </c:pt>
                <c:pt idx="2625">
                  <c:v>-8.0954615927852007</c:v>
                </c:pt>
                <c:pt idx="2626">
                  <c:v>-8.5289113827030842</c:v>
                </c:pt>
                <c:pt idx="2627">
                  <c:v>-8.3651556107636296</c:v>
                </c:pt>
                <c:pt idx="2628">
                  <c:v>-8.4142595063676282</c:v>
                </c:pt>
                <c:pt idx="2629">
                  <c:v>-8.4111713496826148</c:v>
                </c:pt>
                <c:pt idx="2630">
                  <c:v>-8.5666093705331612</c:v>
                </c:pt>
                <c:pt idx="2631">
                  <c:v>-8.5127269541169195</c:v>
                </c:pt>
                <c:pt idx="2632">
                  <c:v>-8.5490174609689173</c:v>
                </c:pt>
                <c:pt idx="2633">
                  <c:v>-8.5889791792579349</c:v>
                </c:pt>
                <c:pt idx="2634">
                  <c:v>-9.3402291144514056</c:v>
                </c:pt>
                <c:pt idx="2635">
                  <c:v>-9.9414260914629473</c:v>
                </c:pt>
                <c:pt idx="2636">
                  <c:v>-11.59134362681039</c:v>
                </c:pt>
                <c:pt idx="2637">
                  <c:v>-12.211601071880645</c:v>
                </c:pt>
                <c:pt idx="2638">
                  <c:v>-12.417693322799469</c:v>
                </c:pt>
                <c:pt idx="2639">
                  <c:v>-11.931902855174338</c:v>
                </c:pt>
                <c:pt idx="2640">
                  <c:v>-11.591783267241313</c:v>
                </c:pt>
                <c:pt idx="2641">
                  <c:v>-11.481727551678963</c:v>
                </c:pt>
                <c:pt idx="2642">
                  <c:v>-9.9880406781584146</c:v>
                </c:pt>
                <c:pt idx="2643">
                  <c:v>-9.5883194444439628</c:v>
                </c:pt>
                <c:pt idx="2644">
                  <c:v>-8.914224682688916</c:v>
                </c:pt>
                <c:pt idx="2645">
                  <c:v>-8.5265428540817148</c:v>
                </c:pt>
                <c:pt idx="2646">
                  <c:v>-8.2287754062745186</c:v>
                </c:pt>
                <c:pt idx="2647">
                  <c:v>-8.1355235016946725</c:v>
                </c:pt>
                <c:pt idx="2648">
                  <c:v>-8.143659295213789</c:v>
                </c:pt>
                <c:pt idx="2649">
                  <c:v>-8.2055164410433239</c:v>
                </c:pt>
                <c:pt idx="2650">
                  <c:v>-8.1939387628235529</c:v>
                </c:pt>
                <c:pt idx="2651">
                  <c:v>-8.2568700247941997</c:v>
                </c:pt>
                <c:pt idx="2652">
                  <c:v>-8.329907654173887</c:v>
                </c:pt>
                <c:pt idx="2653">
                  <c:v>-8.6033459676708617</c:v>
                </c:pt>
                <c:pt idx="2654">
                  <c:v>-8.6999251319199526</c:v>
                </c:pt>
                <c:pt idx="2655">
                  <c:v>-8.7766141883724789</c:v>
                </c:pt>
                <c:pt idx="2656">
                  <c:v>-8.5838137056875592</c:v>
                </c:pt>
                <c:pt idx="2657">
                  <c:v>-8.6116398474927802</c:v>
                </c:pt>
                <c:pt idx="2658">
                  <c:v>-8.7794104480625936</c:v>
                </c:pt>
                <c:pt idx="2659">
                  <c:v>-8.894151513345534</c:v>
                </c:pt>
                <c:pt idx="2660">
                  <c:v>-8.8113695950058766</c:v>
                </c:pt>
                <c:pt idx="2661">
                  <c:v>-9.4269194655098207</c:v>
                </c:pt>
                <c:pt idx="2662">
                  <c:v>-9.3303584508987392</c:v>
                </c:pt>
                <c:pt idx="2663">
                  <c:v>-9.3838633757519823</c:v>
                </c:pt>
                <c:pt idx="2664">
                  <c:v>-9.382769448574857</c:v>
                </c:pt>
                <c:pt idx="2665">
                  <c:v>-9.0139992542462739</c:v>
                </c:pt>
                <c:pt idx="2666">
                  <c:v>-9.0186400834235592</c:v>
                </c:pt>
                <c:pt idx="2667">
                  <c:v>-8.9491016240796473</c:v>
                </c:pt>
                <c:pt idx="2668">
                  <c:v>-8.6632251752177627</c:v>
                </c:pt>
                <c:pt idx="2669">
                  <c:v>-8.6858037281373637</c:v>
                </c:pt>
                <c:pt idx="2670">
                  <c:v>-8.8299143293199887</c:v>
                </c:pt>
                <c:pt idx="2671">
                  <c:v>-8.8787110630205532</c:v>
                </c:pt>
                <c:pt idx="2672">
                  <c:v>-8.8066149392577788</c:v>
                </c:pt>
                <c:pt idx="2673">
                  <c:v>-8.9087052369657656</c:v>
                </c:pt>
                <c:pt idx="2674">
                  <c:v>-9.0940233475846313</c:v>
                </c:pt>
                <c:pt idx="2675">
                  <c:v>-8.9765222688784849</c:v>
                </c:pt>
                <c:pt idx="2676">
                  <c:v>-9.1692577056267197</c:v>
                </c:pt>
                <c:pt idx="2677">
                  <c:v>-9.7573016671160318</c:v>
                </c:pt>
                <c:pt idx="2678">
                  <c:v>-10.551659972224806</c:v>
                </c:pt>
                <c:pt idx="2679">
                  <c:v>-10.354136150419723</c:v>
                </c:pt>
                <c:pt idx="2680">
                  <c:v>-10.221939431703861</c:v>
                </c:pt>
                <c:pt idx="2681">
                  <c:v>-10.059337667930642</c:v>
                </c:pt>
                <c:pt idx="2682">
                  <c:v>-9.8975078000005219</c:v>
                </c:pt>
                <c:pt idx="2683">
                  <c:v>-9.6028470830982666</c:v>
                </c:pt>
                <c:pt idx="2684">
                  <c:v>-9.4574782663516679</c:v>
                </c:pt>
                <c:pt idx="2685">
                  <c:v>-9.317204744852436</c:v>
                </c:pt>
                <c:pt idx="2686">
                  <c:v>-9.0794931885829406</c:v>
                </c:pt>
                <c:pt idx="2687">
                  <c:v>-8.6354808735404891</c:v>
                </c:pt>
                <c:pt idx="2688">
                  <c:v>-8.3741063750057947</c:v>
                </c:pt>
                <c:pt idx="2689">
                  <c:v>-8.5765559568440892</c:v>
                </c:pt>
                <c:pt idx="2690">
                  <c:v>-8.6379366440926972</c:v>
                </c:pt>
                <c:pt idx="2691">
                  <c:v>-8.8099184936090111</c:v>
                </c:pt>
                <c:pt idx="2692">
                  <c:v>-9.111674783430189</c:v>
                </c:pt>
                <c:pt idx="2693">
                  <c:v>-9.4416810914538782</c:v>
                </c:pt>
                <c:pt idx="2694">
                  <c:v>-9.733119116794235</c:v>
                </c:pt>
                <c:pt idx="2695">
                  <c:v>-9.1382270650882784</c:v>
                </c:pt>
                <c:pt idx="2696">
                  <c:v>-9.6642718842251476</c:v>
                </c:pt>
                <c:pt idx="2697">
                  <c:v>-9.4575901255619836</c:v>
                </c:pt>
                <c:pt idx="2698">
                  <c:v>-9.2126856878275483</c:v>
                </c:pt>
                <c:pt idx="2699">
                  <c:v>-9.2566252785670748</c:v>
                </c:pt>
                <c:pt idx="2700">
                  <c:v>-9.5012042050446777</c:v>
                </c:pt>
                <c:pt idx="2701">
                  <c:v>-10.650147748510681</c:v>
                </c:pt>
                <c:pt idx="2702">
                  <c:v>-10.456328147538191</c:v>
                </c:pt>
                <c:pt idx="2703">
                  <c:v>-10.01980165093943</c:v>
                </c:pt>
                <c:pt idx="2704">
                  <c:v>-9.5593595948026966</c:v>
                </c:pt>
                <c:pt idx="2705">
                  <c:v>-9.5284192762736666</c:v>
                </c:pt>
                <c:pt idx="2706">
                  <c:v>-8.8156791460465502</c:v>
                </c:pt>
                <c:pt idx="2707">
                  <c:v>-8.7974684412413477</c:v>
                </c:pt>
                <c:pt idx="2708">
                  <c:v>-8.9627468603949705</c:v>
                </c:pt>
                <c:pt idx="2709">
                  <c:v>-9.3240947186886523</c:v>
                </c:pt>
                <c:pt idx="2710">
                  <c:v>-8.9535577238285331</c:v>
                </c:pt>
                <c:pt idx="2711">
                  <c:v>-9.7052842035605682</c:v>
                </c:pt>
                <c:pt idx="2712">
                  <c:v>-9.738683687447736</c:v>
                </c:pt>
                <c:pt idx="2713">
                  <c:v>-10.40463649324079</c:v>
                </c:pt>
                <c:pt idx="2714">
                  <c:v>-10.401463602410635</c:v>
                </c:pt>
                <c:pt idx="2715">
                  <c:v>-10.100285413975417</c:v>
                </c:pt>
                <c:pt idx="2716">
                  <c:v>-8.8182876540114421</c:v>
                </c:pt>
                <c:pt idx="2717">
                  <c:v>-8.9243824225323554</c:v>
                </c:pt>
                <c:pt idx="2718">
                  <c:v>-8.8771654839424929</c:v>
                </c:pt>
                <c:pt idx="2719">
                  <c:v>-9.0814017689125883</c:v>
                </c:pt>
                <c:pt idx="2720">
                  <c:v>-9.0482301964283263</c:v>
                </c:pt>
                <c:pt idx="2721">
                  <c:v>-9.465405306751423</c:v>
                </c:pt>
                <c:pt idx="2722">
                  <c:v>-9.6803851517932831</c:v>
                </c:pt>
                <c:pt idx="2723">
                  <c:v>-9.6469072473369053</c:v>
                </c:pt>
                <c:pt idx="2724">
                  <c:v>-9.7895244004684105</c:v>
                </c:pt>
                <c:pt idx="2725">
                  <c:v>-9.8749341207513233</c:v>
                </c:pt>
                <c:pt idx="2726">
                  <c:v>-9.6217833928124961</c:v>
                </c:pt>
                <c:pt idx="2727">
                  <c:v>-9.007257812270824</c:v>
                </c:pt>
                <c:pt idx="2728">
                  <c:v>-8.994506329272804</c:v>
                </c:pt>
                <c:pt idx="2729">
                  <c:v>-8.7073742175154791</c:v>
                </c:pt>
                <c:pt idx="2730">
                  <c:v>-8.7985790554059236</c:v>
                </c:pt>
                <c:pt idx="2731">
                  <c:v>-9.1149923650412745</c:v>
                </c:pt>
                <c:pt idx="2732">
                  <c:v>-9.7338960490913369</c:v>
                </c:pt>
                <c:pt idx="2733">
                  <c:v>-10.381820059395565</c:v>
                </c:pt>
                <c:pt idx="2734">
                  <c:v>-10.327892034308649</c:v>
                </c:pt>
                <c:pt idx="2735">
                  <c:v>-9.9177533605253032</c:v>
                </c:pt>
                <c:pt idx="2736">
                  <c:v>-10.073235080819154</c:v>
                </c:pt>
                <c:pt idx="2737">
                  <c:v>-10.545149267380296</c:v>
                </c:pt>
                <c:pt idx="2738">
                  <c:v>-10.30817041661307</c:v>
                </c:pt>
                <c:pt idx="2739">
                  <c:v>-10.054182445815623</c:v>
                </c:pt>
                <c:pt idx="2740">
                  <c:v>-9.8078319991189478</c:v>
                </c:pt>
                <c:pt idx="2741">
                  <c:v>-9.8548200343990295</c:v>
                </c:pt>
                <c:pt idx="2742">
                  <c:v>-9.3483959966780183</c:v>
                </c:pt>
                <c:pt idx="2743">
                  <c:v>-9.0338286993415977</c:v>
                </c:pt>
                <c:pt idx="2744">
                  <c:v>-8.7432754796760186</c:v>
                </c:pt>
                <c:pt idx="2745">
                  <c:v>-8.7180582992568212</c:v>
                </c:pt>
                <c:pt idx="2746">
                  <c:v>-8.5218796291459054</c:v>
                </c:pt>
                <c:pt idx="2747">
                  <c:v>-8.3809460869822736</c:v>
                </c:pt>
                <c:pt idx="2748">
                  <c:v>-8.5267521652177809</c:v>
                </c:pt>
                <c:pt idx="2749">
                  <c:v>-8.3733912695687707</c:v>
                </c:pt>
                <c:pt idx="2750">
                  <c:v>-8.394772524346573</c:v>
                </c:pt>
                <c:pt idx="2751">
                  <c:v>-8.3011923613591296</c:v>
                </c:pt>
                <c:pt idx="2752">
                  <c:v>-8.2972111391758077</c:v>
                </c:pt>
                <c:pt idx="2753">
                  <c:v>-8.5662475463911747</c:v>
                </c:pt>
                <c:pt idx="2754">
                  <c:v>-8.4441464632885115</c:v>
                </c:pt>
                <c:pt idx="2755">
                  <c:v>-8.4126260360719591</c:v>
                </c:pt>
                <c:pt idx="2756">
                  <c:v>-8.4179733289913106</c:v>
                </c:pt>
                <c:pt idx="2757">
                  <c:v>-8.5615151442191895</c:v>
                </c:pt>
                <c:pt idx="2758">
                  <c:v>-8.4795724788488176</c:v>
                </c:pt>
                <c:pt idx="2759">
                  <c:v>-8.3547681250290236</c:v>
                </c:pt>
                <c:pt idx="2760">
                  <c:v>-8.6116059681159207</c:v>
                </c:pt>
                <c:pt idx="2761">
                  <c:v>-8.6253124584234353</c:v>
                </c:pt>
                <c:pt idx="2762">
                  <c:v>-8.5405960864836192</c:v>
                </c:pt>
                <c:pt idx="2763">
                  <c:v>-8.5177977647350307</c:v>
                </c:pt>
                <c:pt idx="2764">
                  <c:v>-8.5391749575354901</c:v>
                </c:pt>
                <c:pt idx="2765">
                  <c:v>-8.2183138260589228</c:v>
                </c:pt>
                <c:pt idx="2766">
                  <c:v>-8.3354362311672912</c:v>
                </c:pt>
                <c:pt idx="2767">
                  <c:v>-8.282123900837572</c:v>
                </c:pt>
                <c:pt idx="2768">
                  <c:v>-8.1773610001096344</c:v>
                </c:pt>
                <c:pt idx="2769">
                  <c:v>-8.2883981952204664</c:v>
                </c:pt>
                <c:pt idx="2770">
                  <c:v>-8.2848591235235585</c:v>
                </c:pt>
                <c:pt idx="2771">
                  <c:v>-8.1185636620140436</c:v>
                </c:pt>
                <c:pt idx="2772">
                  <c:v>-8.3011738417456407</c:v>
                </c:pt>
                <c:pt idx="2773">
                  <c:v>-8.3091324607956878</c:v>
                </c:pt>
                <c:pt idx="2774">
                  <c:v>-8.5112668220334573</c:v>
                </c:pt>
                <c:pt idx="2775">
                  <c:v>-8.3092918351905851</c:v>
                </c:pt>
                <c:pt idx="2776">
                  <c:v>-8.5002830262895941</c:v>
                </c:pt>
                <c:pt idx="2777">
                  <c:v>-8.5450871246373481</c:v>
                </c:pt>
                <c:pt idx="2778">
                  <c:v>-8.6070999070641871</c:v>
                </c:pt>
                <c:pt idx="2779">
                  <c:v>-8.9026462466152552</c:v>
                </c:pt>
                <c:pt idx="2780">
                  <c:v>-8.9098746935529558</c:v>
                </c:pt>
                <c:pt idx="2781">
                  <c:v>-8.5397953064124792</c:v>
                </c:pt>
                <c:pt idx="2782">
                  <c:v>-8.4201980085635242</c:v>
                </c:pt>
                <c:pt idx="2783">
                  <c:v>-8.3431381669340077</c:v>
                </c:pt>
                <c:pt idx="2784">
                  <c:v>-8.2293336366923775</c:v>
                </c:pt>
                <c:pt idx="2785">
                  <c:v>-8.0733448883497143</c:v>
                </c:pt>
                <c:pt idx="2786">
                  <c:v>-8.2535452212865774</c:v>
                </c:pt>
                <c:pt idx="2787">
                  <c:v>-8.2089798927583146</c:v>
                </c:pt>
                <c:pt idx="2788">
                  <c:v>-8.3179840466439767</c:v>
                </c:pt>
                <c:pt idx="2789">
                  <c:v>-8.0606757341567974</c:v>
                </c:pt>
                <c:pt idx="2790">
                  <c:v>-8.245686946756198</c:v>
                </c:pt>
                <c:pt idx="2791">
                  <c:v>-8.0589322019456873</c:v>
                </c:pt>
                <c:pt idx="2792">
                  <c:v>-8.182336361817633</c:v>
                </c:pt>
                <c:pt idx="2793">
                  <c:v>-8.1956666704738677</c:v>
                </c:pt>
                <c:pt idx="2794">
                  <c:v>-8.3076462568386678</c:v>
                </c:pt>
                <c:pt idx="2795">
                  <c:v>-8.2416282456619498</c:v>
                </c:pt>
                <c:pt idx="2796">
                  <c:v>-8.3839999728825969</c:v>
                </c:pt>
                <c:pt idx="2797">
                  <c:v>-8.5252460071152392</c:v>
                </c:pt>
                <c:pt idx="2798">
                  <c:v>-8.4686657342408242</c:v>
                </c:pt>
                <c:pt idx="2799">
                  <c:v>-8.7469387076383676</c:v>
                </c:pt>
                <c:pt idx="2800">
                  <c:v>-8.6129661520366927</c:v>
                </c:pt>
                <c:pt idx="2801">
                  <c:v>-8.4799662550434256</c:v>
                </c:pt>
                <c:pt idx="2802">
                  <c:v>-8.3186832914921194</c:v>
                </c:pt>
                <c:pt idx="2803">
                  <c:v>-8.4716584126428476</c:v>
                </c:pt>
                <c:pt idx="2804">
                  <c:v>-8.3055773876622574</c:v>
                </c:pt>
                <c:pt idx="2805">
                  <c:v>-8.1817381773850411</c:v>
                </c:pt>
                <c:pt idx="2806">
                  <c:v>-8.2226577077752019</c:v>
                </c:pt>
                <c:pt idx="2807">
                  <c:v>-8.130111152588416</c:v>
                </c:pt>
                <c:pt idx="2808">
                  <c:v>-8.0931166607974898</c:v>
                </c:pt>
                <c:pt idx="2809">
                  <c:v>-8.2509041223792394</c:v>
                </c:pt>
                <c:pt idx="2810">
                  <c:v>-8.0722058262334269</c:v>
                </c:pt>
                <c:pt idx="2811">
                  <c:v>-8.219552140355443</c:v>
                </c:pt>
                <c:pt idx="2812">
                  <c:v>-8.1921990839675622</c:v>
                </c:pt>
                <c:pt idx="2813">
                  <c:v>-8.5650446343211151</c:v>
                </c:pt>
                <c:pt idx="2814">
                  <c:v>-8.8845261734788412</c:v>
                </c:pt>
                <c:pt idx="2815">
                  <c:v>-9.3465895557684355</c:v>
                </c:pt>
                <c:pt idx="2816">
                  <c:v>-9.6163049061600869</c:v>
                </c:pt>
                <c:pt idx="2817">
                  <c:v>-9.6358859254878926</c:v>
                </c:pt>
                <c:pt idx="2818">
                  <c:v>-9.9038274418296393</c:v>
                </c:pt>
                <c:pt idx="2819">
                  <c:v>-10.097425807074494</c:v>
                </c:pt>
                <c:pt idx="2820">
                  <c:v>-9.8946608900525046</c:v>
                </c:pt>
                <c:pt idx="2821">
                  <c:v>-9.0292369743133722</c:v>
                </c:pt>
                <c:pt idx="2822">
                  <c:v>-8.7335172109694721</c:v>
                </c:pt>
                <c:pt idx="2823">
                  <c:v>-8.2910496034883696</c:v>
                </c:pt>
                <c:pt idx="2824">
                  <c:v>-8.4026853441937508</c:v>
                </c:pt>
                <c:pt idx="2825">
                  <c:v>-8.3786996934884517</c:v>
                </c:pt>
                <c:pt idx="2826">
                  <c:v>-8.3339679826702877</c:v>
                </c:pt>
                <c:pt idx="2827">
                  <c:v>-8.2134092999987374</c:v>
                </c:pt>
                <c:pt idx="2828">
                  <c:v>-8.8729604176336245</c:v>
                </c:pt>
                <c:pt idx="2829">
                  <c:v>-9.3064761230064779</c:v>
                </c:pt>
                <c:pt idx="2830">
                  <c:v>-9.7653007318572467</c:v>
                </c:pt>
                <c:pt idx="2831">
                  <c:v>-10.553614575807346</c:v>
                </c:pt>
                <c:pt idx="2832">
                  <c:v>-10.28407148995395</c:v>
                </c:pt>
                <c:pt idx="2833">
                  <c:v>-9.607844327858766</c:v>
                </c:pt>
                <c:pt idx="2834">
                  <c:v>-10.135774778246823</c:v>
                </c:pt>
                <c:pt idx="2835">
                  <c:v>-9.7945337861437523</c:v>
                </c:pt>
                <c:pt idx="2836">
                  <c:v>-9.8051266981570109</c:v>
                </c:pt>
                <c:pt idx="2837">
                  <c:v>-9.6687531188834388</c:v>
                </c:pt>
                <c:pt idx="2838">
                  <c:v>-9.842680813419582</c:v>
                </c:pt>
                <c:pt idx="2839">
                  <c:v>-9.2991027846013132</c:v>
                </c:pt>
                <c:pt idx="2840">
                  <c:v>-9.2747590342525292</c:v>
                </c:pt>
                <c:pt idx="2841">
                  <c:v>-9.2513652244010878</c:v>
                </c:pt>
                <c:pt idx="2842">
                  <c:v>-9.2189059412638219</c:v>
                </c:pt>
                <c:pt idx="2843">
                  <c:v>-9.2604831514703925</c:v>
                </c:pt>
                <c:pt idx="2844">
                  <c:v>-9.2908633865691588</c:v>
                </c:pt>
                <c:pt idx="2845">
                  <c:v>-9.3092203891464997</c:v>
                </c:pt>
                <c:pt idx="2846">
                  <c:v>-9.5284731370483691</c:v>
                </c:pt>
                <c:pt idx="2847">
                  <c:v>-9.3468618974499229</c:v>
                </c:pt>
                <c:pt idx="2848">
                  <c:v>-8.5467476194526313</c:v>
                </c:pt>
                <c:pt idx="2849">
                  <c:v>-8.7303492990353941</c:v>
                </c:pt>
                <c:pt idx="2850">
                  <c:v>-8.9250943048277644</c:v>
                </c:pt>
                <c:pt idx="2851">
                  <c:v>-9.0757880674395572</c:v>
                </c:pt>
                <c:pt idx="2852">
                  <c:v>-8.8718894508563082</c:v>
                </c:pt>
                <c:pt idx="2853">
                  <c:v>-9.1484339561151842</c:v>
                </c:pt>
                <c:pt idx="2854">
                  <c:v>-9.234906709421475</c:v>
                </c:pt>
                <c:pt idx="2855">
                  <c:v>-8.9647594466695946</c:v>
                </c:pt>
                <c:pt idx="2856">
                  <c:v>-9.1890413861071956</c:v>
                </c:pt>
                <c:pt idx="2857">
                  <c:v>-9.5883013004801345</c:v>
                </c:pt>
                <c:pt idx="2858">
                  <c:v>-9.7492872229836998</c:v>
                </c:pt>
                <c:pt idx="2859">
                  <c:v>-9.0286776617677873</c:v>
                </c:pt>
                <c:pt idx="2860">
                  <c:v>-8.8220706036592915</c:v>
                </c:pt>
                <c:pt idx="2861">
                  <c:v>-8.8310548961940452</c:v>
                </c:pt>
                <c:pt idx="2862">
                  <c:v>-8.7471219659571773</c:v>
                </c:pt>
                <c:pt idx="2863">
                  <c:v>-8.6929052827381152</c:v>
                </c:pt>
                <c:pt idx="2864">
                  <c:v>-8.6319917288567201</c:v>
                </c:pt>
                <c:pt idx="2865">
                  <c:v>-8.4938433389672703</c:v>
                </c:pt>
                <c:pt idx="2866">
                  <c:v>-8.6726893783762016</c:v>
                </c:pt>
                <c:pt idx="2867">
                  <c:v>-8.4847246648457801</c:v>
                </c:pt>
                <c:pt idx="2868">
                  <c:v>-9.2195703582966146</c:v>
                </c:pt>
                <c:pt idx="2869">
                  <c:v>-9.3665778124191288</c:v>
                </c:pt>
                <c:pt idx="2870">
                  <c:v>-9.5467692392726438</c:v>
                </c:pt>
                <c:pt idx="2871">
                  <c:v>-10.638128514232774</c:v>
                </c:pt>
                <c:pt idx="2872">
                  <c:v>-10.558184648511126</c:v>
                </c:pt>
                <c:pt idx="2873">
                  <c:v>-11.618852244139076</c:v>
                </c:pt>
                <c:pt idx="2874">
                  <c:v>-11.27769435387285</c:v>
                </c:pt>
                <c:pt idx="2875">
                  <c:v>-10.996720741910938</c:v>
                </c:pt>
                <c:pt idx="2876">
                  <c:v>-11.4299785704615</c:v>
                </c:pt>
                <c:pt idx="2877">
                  <c:v>-11.090657864003861</c:v>
                </c:pt>
                <c:pt idx="2878">
                  <c:v>-10.649427622873862</c:v>
                </c:pt>
                <c:pt idx="2879">
                  <c:v>-9.9188085375898716</c:v>
                </c:pt>
                <c:pt idx="2880">
                  <c:v>-9.4549532097827775</c:v>
                </c:pt>
                <c:pt idx="2881">
                  <c:v>-9.0236917522359938</c:v>
                </c:pt>
                <c:pt idx="2882">
                  <c:v>-8.5831706166557264</c:v>
                </c:pt>
                <c:pt idx="2883">
                  <c:v>-8.3678473233152957</c:v>
                </c:pt>
                <c:pt idx="2884">
                  <c:v>-8.6882313765598305</c:v>
                </c:pt>
                <c:pt idx="2885">
                  <c:v>-8.5935286887414577</c:v>
                </c:pt>
                <c:pt idx="2886">
                  <c:v>-8.4173282496456139</c:v>
                </c:pt>
                <c:pt idx="2887">
                  <c:v>-8.7912576149055361</c:v>
                </c:pt>
                <c:pt idx="2888">
                  <c:v>-9.8305504868328004</c:v>
                </c:pt>
                <c:pt idx="2889">
                  <c:v>-10.205543275276387</c:v>
                </c:pt>
                <c:pt idx="2890">
                  <c:v>-10.65342558489958</c:v>
                </c:pt>
                <c:pt idx="2891">
                  <c:v>-10.997458479243178</c:v>
                </c:pt>
                <c:pt idx="2892">
                  <c:v>-10.68554313144023</c:v>
                </c:pt>
                <c:pt idx="2893">
                  <c:v>-10.38508079735379</c:v>
                </c:pt>
                <c:pt idx="2894">
                  <c:v>-10.501432421431629</c:v>
                </c:pt>
                <c:pt idx="2895">
                  <c:v>-10.481571146293474</c:v>
                </c:pt>
                <c:pt idx="2896">
                  <c:v>-10.165471513679401</c:v>
                </c:pt>
                <c:pt idx="2897">
                  <c:v>-9.9850603955092918</c:v>
                </c:pt>
                <c:pt idx="2898">
                  <c:v>-9.4689507076194435</c:v>
                </c:pt>
                <c:pt idx="2899">
                  <c:v>-9.0919580759749792</c:v>
                </c:pt>
                <c:pt idx="2900">
                  <c:v>-8.7534562176939676</c:v>
                </c:pt>
                <c:pt idx="2901">
                  <c:v>-8.6021039441138338</c:v>
                </c:pt>
                <c:pt idx="2902">
                  <c:v>-8.4276627136746889</c:v>
                </c:pt>
                <c:pt idx="2903">
                  <c:v>-8.3796853945815144</c:v>
                </c:pt>
                <c:pt idx="2904">
                  <c:v>-8.6116418413263158</c:v>
                </c:pt>
                <c:pt idx="2905">
                  <c:v>-8.7894246689497706</c:v>
                </c:pt>
                <c:pt idx="2906">
                  <c:v>-9.0809154851468232</c:v>
                </c:pt>
                <c:pt idx="2907">
                  <c:v>-9.2582299815654387</c:v>
                </c:pt>
                <c:pt idx="2908">
                  <c:v>-9.5017483761916015</c:v>
                </c:pt>
                <c:pt idx="2909">
                  <c:v>-8.9934029580030206</c:v>
                </c:pt>
                <c:pt idx="2910">
                  <c:v>-9.3037835394039607</c:v>
                </c:pt>
                <c:pt idx="2911">
                  <c:v>-9.5014326046227637</c:v>
                </c:pt>
                <c:pt idx="2912">
                  <c:v>-9.0984451984657788</c:v>
                </c:pt>
                <c:pt idx="2913">
                  <c:v>-9.4264408316716679</c:v>
                </c:pt>
                <c:pt idx="2914">
                  <c:v>-9.2103555540545354</c:v>
                </c:pt>
                <c:pt idx="2915">
                  <c:v>-9.3375462706411643</c:v>
                </c:pt>
                <c:pt idx="2916">
                  <c:v>-9.315628366458121</c:v>
                </c:pt>
                <c:pt idx="2917">
                  <c:v>-9.4415813164291116</c:v>
                </c:pt>
                <c:pt idx="2918">
                  <c:v>-8.9703628657507473</c:v>
                </c:pt>
                <c:pt idx="2919">
                  <c:v>-8.7872917276910556</c:v>
                </c:pt>
                <c:pt idx="2920">
                  <c:v>-8.5475749804119818</c:v>
                </c:pt>
                <c:pt idx="2921">
                  <c:v>-8.448998651777039</c:v>
                </c:pt>
                <c:pt idx="2922">
                  <c:v>-8.7628989026040802</c:v>
                </c:pt>
                <c:pt idx="2923">
                  <c:v>-8.8788774112287765</c:v>
                </c:pt>
                <c:pt idx="2924">
                  <c:v>-8.8800430688227614</c:v>
                </c:pt>
                <c:pt idx="2925">
                  <c:v>-8.7742581982103474</c:v>
                </c:pt>
                <c:pt idx="2926">
                  <c:v>-8.9291376618756839</c:v>
                </c:pt>
                <c:pt idx="2927">
                  <c:v>-9.148769019690949</c:v>
                </c:pt>
                <c:pt idx="2928">
                  <c:v>-9.4520226561320513</c:v>
                </c:pt>
                <c:pt idx="2929">
                  <c:v>-9.4505091657665474</c:v>
                </c:pt>
                <c:pt idx="2930">
                  <c:v>-9.0579805159674116</c:v>
                </c:pt>
                <c:pt idx="2931">
                  <c:v>-8.9685491997195665</c:v>
                </c:pt>
                <c:pt idx="2932">
                  <c:v>-8.9345974030907911</c:v>
                </c:pt>
                <c:pt idx="2933">
                  <c:v>-8.8303875298036125</c:v>
                </c:pt>
                <c:pt idx="2934">
                  <c:v>-8.79646187816771</c:v>
                </c:pt>
                <c:pt idx="2935">
                  <c:v>-8.9600850836237615</c:v>
                </c:pt>
                <c:pt idx="2936">
                  <c:v>-8.710277184077718</c:v>
                </c:pt>
                <c:pt idx="2937">
                  <c:v>-8.912996033151801</c:v>
                </c:pt>
                <c:pt idx="2938">
                  <c:v>-8.5419300083423462</c:v>
                </c:pt>
                <c:pt idx="2939">
                  <c:v>-8.4956347162350845</c:v>
                </c:pt>
                <c:pt idx="2940">
                  <c:v>-8.5717977445824545</c:v>
                </c:pt>
                <c:pt idx="2941">
                  <c:v>-8.4362252887660585</c:v>
                </c:pt>
                <c:pt idx="2942">
                  <c:v>-8.417109052551945</c:v>
                </c:pt>
                <c:pt idx="2943">
                  <c:v>-8.3778351667049531</c:v>
                </c:pt>
                <c:pt idx="2944">
                  <c:v>-8.4467861669904405</c:v>
                </c:pt>
                <c:pt idx="2945">
                  <c:v>-8.394319914808527</c:v>
                </c:pt>
                <c:pt idx="2946">
                  <c:v>-8.3461949935341355</c:v>
                </c:pt>
                <c:pt idx="2947">
                  <c:v>-8.3199742224159419</c:v>
                </c:pt>
                <c:pt idx="2948">
                  <c:v>-8.317297624756522</c:v>
                </c:pt>
                <c:pt idx="2949">
                  <c:v>-8.2924868158868854</c:v>
                </c:pt>
                <c:pt idx="2950">
                  <c:v>-8.3530739281895698</c:v>
                </c:pt>
                <c:pt idx="2951">
                  <c:v>-8.5023050296194409</c:v>
                </c:pt>
                <c:pt idx="2952">
                  <c:v>-8.4028039812033199</c:v>
                </c:pt>
                <c:pt idx="2953">
                  <c:v>-8.5098413915185898</c:v>
                </c:pt>
                <c:pt idx="2954">
                  <c:v>-8.8739216752711645</c:v>
                </c:pt>
                <c:pt idx="2955">
                  <c:v>-8.8250327481563904</c:v>
                </c:pt>
                <c:pt idx="2956">
                  <c:v>-8.5745559315513891</c:v>
                </c:pt>
                <c:pt idx="2957">
                  <c:v>-8.4920729635650627</c:v>
                </c:pt>
                <c:pt idx="2958">
                  <c:v>-7.9362250229249724</c:v>
                </c:pt>
                <c:pt idx="2959">
                  <c:v>-7.9172666832285774</c:v>
                </c:pt>
                <c:pt idx="2960">
                  <c:v>-7.9630414140977219</c:v>
                </c:pt>
                <c:pt idx="2961">
                  <c:v>-8.0227086089324331</c:v>
                </c:pt>
                <c:pt idx="2962">
                  <c:v>-8.0998176444986729</c:v>
                </c:pt>
                <c:pt idx="2963">
                  <c:v>-8.2381035733195471</c:v>
                </c:pt>
                <c:pt idx="2964">
                  <c:v>-8.2201716627853489</c:v>
                </c:pt>
                <c:pt idx="2965">
                  <c:v>-8.2658554658416925</c:v>
                </c:pt>
                <c:pt idx="2966">
                  <c:v>-8.3034538283868446</c:v>
                </c:pt>
                <c:pt idx="2967">
                  <c:v>-8.2954854964888725</c:v>
                </c:pt>
                <c:pt idx="2968">
                  <c:v>-8.4775853633818272</c:v>
                </c:pt>
                <c:pt idx="2969">
                  <c:v>-8.4837850478430443</c:v>
                </c:pt>
                <c:pt idx="2970">
                  <c:v>-8.4372049762066208</c:v>
                </c:pt>
                <c:pt idx="2971">
                  <c:v>-8.5591989991964734</c:v>
                </c:pt>
                <c:pt idx="2972">
                  <c:v>-8.5173631768183355</c:v>
                </c:pt>
                <c:pt idx="2973">
                  <c:v>-8.7131693287036693</c:v>
                </c:pt>
                <c:pt idx="2974">
                  <c:v>-8.8512011677491245</c:v>
                </c:pt>
                <c:pt idx="2975">
                  <c:v>-9.1147386069094303</c:v>
                </c:pt>
                <c:pt idx="2976">
                  <c:v>-8.7607126246072902</c:v>
                </c:pt>
                <c:pt idx="2977">
                  <c:v>-8.6899619737431362</c:v>
                </c:pt>
                <c:pt idx="2978">
                  <c:v>-8.4454850683150369</c:v>
                </c:pt>
                <c:pt idx="2979">
                  <c:v>-8.3200670596698849</c:v>
                </c:pt>
                <c:pt idx="2980">
                  <c:v>-8.2628733724573991</c:v>
                </c:pt>
                <c:pt idx="2981">
                  <c:v>-8.1364523584135462</c:v>
                </c:pt>
                <c:pt idx="2982">
                  <c:v>-8.1805880477183752</c:v>
                </c:pt>
                <c:pt idx="2983">
                  <c:v>-8.1899984007093654</c:v>
                </c:pt>
                <c:pt idx="2984">
                  <c:v>-8.3646630444520653</c:v>
                </c:pt>
                <c:pt idx="2985">
                  <c:v>-8.2639756073930588</c:v>
                </c:pt>
                <c:pt idx="2986">
                  <c:v>-8.4746161881403665</c:v>
                </c:pt>
                <c:pt idx="2987">
                  <c:v>-8.8109436068960534</c:v>
                </c:pt>
                <c:pt idx="2988">
                  <c:v>-8.5524055888610508</c:v>
                </c:pt>
                <c:pt idx="2989">
                  <c:v>-8.6480482566873924</c:v>
                </c:pt>
                <c:pt idx="2990">
                  <c:v>-8.5144601135837714</c:v>
                </c:pt>
                <c:pt idx="2991">
                  <c:v>-8.3718003365405913</c:v>
                </c:pt>
                <c:pt idx="2992">
                  <c:v>-8.5408411953776628</c:v>
                </c:pt>
                <c:pt idx="2993">
                  <c:v>-8.9848818485418871</c:v>
                </c:pt>
                <c:pt idx="2994">
                  <c:v>-9.3195195921961016</c:v>
                </c:pt>
                <c:pt idx="2995">
                  <c:v>-9.1593259382685108</c:v>
                </c:pt>
                <c:pt idx="2996">
                  <c:v>-8.9049179945527648</c:v>
                </c:pt>
                <c:pt idx="2997">
                  <c:v>-8.5628069313970965</c:v>
                </c:pt>
                <c:pt idx="2998">
                  <c:v>-8.2025640900839978</c:v>
                </c:pt>
                <c:pt idx="2999">
                  <c:v>-8.368049595412673</c:v>
                </c:pt>
                <c:pt idx="3000">
                  <c:v>-8.2629645628552275</c:v>
                </c:pt>
                <c:pt idx="3001">
                  <c:v>-8.1971547999185095</c:v>
                </c:pt>
                <c:pt idx="3002">
                  <c:v>-8.0690326527722984</c:v>
                </c:pt>
                <c:pt idx="3003">
                  <c:v>-8.1169189766661098</c:v>
                </c:pt>
                <c:pt idx="3004">
                  <c:v>-7.9850969037530426</c:v>
                </c:pt>
                <c:pt idx="3005">
                  <c:v>-8.4756280913652073</c:v>
                </c:pt>
                <c:pt idx="3006">
                  <c:v>-8.5898452944714982</c:v>
                </c:pt>
                <c:pt idx="3007">
                  <c:v>-8.8200484493313827</c:v>
                </c:pt>
                <c:pt idx="3008">
                  <c:v>-8.6827613137589328</c:v>
                </c:pt>
                <c:pt idx="3009">
                  <c:v>-8.77723639070682</c:v>
                </c:pt>
                <c:pt idx="3010">
                  <c:v>-8.541832364373759</c:v>
                </c:pt>
                <c:pt idx="3011">
                  <c:v>-8.4885176580666126</c:v>
                </c:pt>
                <c:pt idx="3012">
                  <c:v>-8.3479638458931333</c:v>
                </c:pt>
                <c:pt idx="3013">
                  <c:v>-8.0999454537302604</c:v>
                </c:pt>
                <c:pt idx="3014">
                  <c:v>-8.3239841531222147</c:v>
                </c:pt>
                <c:pt idx="3015">
                  <c:v>-8.3747478417312635</c:v>
                </c:pt>
                <c:pt idx="3016">
                  <c:v>-8.3577952974128351</c:v>
                </c:pt>
                <c:pt idx="3017">
                  <c:v>-8.2944674157000371</c:v>
                </c:pt>
                <c:pt idx="3018">
                  <c:v>-8.2794109844965789</c:v>
                </c:pt>
                <c:pt idx="3019">
                  <c:v>-8.180979841022852</c:v>
                </c:pt>
                <c:pt idx="3020">
                  <c:v>-8.4877557069392449</c:v>
                </c:pt>
                <c:pt idx="3021">
                  <c:v>-8.5239438807882113</c:v>
                </c:pt>
                <c:pt idx="3022">
                  <c:v>-8.6169866653731262</c:v>
                </c:pt>
                <c:pt idx="3023">
                  <c:v>-9.1440937981877166</c:v>
                </c:pt>
                <c:pt idx="3024">
                  <c:v>-9.2205071578873969</c:v>
                </c:pt>
                <c:pt idx="3025">
                  <c:v>-9.0896094126202236</c:v>
                </c:pt>
                <c:pt idx="3026">
                  <c:v>-8.6559643345506387</c:v>
                </c:pt>
                <c:pt idx="3027">
                  <c:v>-8.8055485178374049</c:v>
                </c:pt>
                <c:pt idx="3028">
                  <c:v>-8.8308282819303709</c:v>
                </c:pt>
                <c:pt idx="3029">
                  <c:v>-8.767701617701622</c:v>
                </c:pt>
                <c:pt idx="3030">
                  <c:v>-8.9319923831782759</c:v>
                </c:pt>
                <c:pt idx="3031">
                  <c:v>-8.8189022039524456</c:v>
                </c:pt>
                <c:pt idx="3032">
                  <c:v>-8.7942541594225485</c:v>
                </c:pt>
                <c:pt idx="3033">
                  <c:v>-8.8290602680743717</c:v>
                </c:pt>
                <c:pt idx="3034">
                  <c:v>-9.018408307288281</c:v>
                </c:pt>
                <c:pt idx="3035">
                  <c:v>-8.8371523454119458</c:v>
                </c:pt>
                <c:pt idx="3036">
                  <c:v>-8.6896042528557658</c:v>
                </c:pt>
                <c:pt idx="3037">
                  <c:v>-8.838397933163348</c:v>
                </c:pt>
                <c:pt idx="3038">
                  <c:v>-8.4150453837778478</c:v>
                </c:pt>
                <c:pt idx="3039">
                  <c:v>-8.4159110122865943</c:v>
                </c:pt>
                <c:pt idx="3040">
                  <c:v>-8.4293947115248606</c:v>
                </c:pt>
                <c:pt idx="3041">
                  <c:v>-8.3307332226966153</c:v>
                </c:pt>
                <c:pt idx="3042">
                  <c:v>-8.4278952177138819</c:v>
                </c:pt>
                <c:pt idx="3043">
                  <c:v>-8.412527935895227</c:v>
                </c:pt>
                <c:pt idx="3044">
                  <c:v>-8.332503104160109</c:v>
                </c:pt>
                <c:pt idx="3045">
                  <c:v>-8.3307254622390019</c:v>
                </c:pt>
                <c:pt idx="3046">
                  <c:v>-8.3420174971332273</c:v>
                </c:pt>
                <c:pt idx="3047">
                  <c:v>-8.443299622565787</c:v>
                </c:pt>
                <c:pt idx="3048">
                  <c:v>-8.5427412801493237</c:v>
                </c:pt>
                <c:pt idx="3049">
                  <c:v>-8.7802213320097451</c:v>
                </c:pt>
                <c:pt idx="3050">
                  <c:v>-8.534792441570433</c:v>
                </c:pt>
                <c:pt idx="3051">
                  <c:v>-8.6768361775707881</c:v>
                </c:pt>
                <c:pt idx="3052">
                  <c:v>-8.7714216731666692</c:v>
                </c:pt>
                <c:pt idx="3053">
                  <c:v>-9.0129163325348998</c:v>
                </c:pt>
                <c:pt idx="3054">
                  <c:v>-9.1224487729760462</c:v>
                </c:pt>
                <c:pt idx="3055">
                  <c:v>-8.9993151952926915</c:v>
                </c:pt>
                <c:pt idx="3056">
                  <c:v>-8.6176530594675107</c:v>
                </c:pt>
                <c:pt idx="3057">
                  <c:v>-8.5612633352840266</c:v>
                </c:pt>
                <c:pt idx="3058">
                  <c:v>-8.2582225843660471</c:v>
                </c:pt>
                <c:pt idx="3059">
                  <c:v>-8.2293672444912698</c:v>
                </c:pt>
                <c:pt idx="3060">
                  <c:v>-8.2631265976187969</c:v>
                </c:pt>
                <c:pt idx="3061">
                  <c:v>-8.155533680250235</c:v>
                </c:pt>
                <c:pt idx="3062">
                  <c:v>-8.08085887526099</c:v>
                </c:pt>
                <c:pt idx="3063">
                  <c:v>-8.4878786419990178</c:v>
                </c:pt>
                <c:pt idx="3064">
                  <c:v>-8.4661618745288063</c:v>
                </c:pt>
                <c:pt idx="3065">
                  <c:v>-8.7254156162750913</c:v>
                </c:pt>
                <c:pt idx="3066">
                  <c:v>-8.7118424307121014</c:v>
                </c:pt>
                <c:pt idx="3067">
                  <c:v>-8.5679300612190268</c:v>
                </c:pt>
                <c:pt idx="3068">
                  <c:v>-8.9569320910855552</c:v>
                </c:pt>
                <c:pt idx="3069">
                  <c:v>-9.3048483689685515</c:v>
                </c:pt>
                <c:pt idx="3070">
                  <c:v>-9.5079968759659241</c:v>
                </c:pt>
                <c:pt idx="3071">
                  <c:v>-9.7661615545323794</c:v>
                </c:pt>
                <c:pt idx="3072">
                  <c:v>-10.174335713267329</c:v>
                </c:pt>
                <c:pt idx="3073">
                  <c:v>-10.012092356332305</c:v>
                </c:pt>
                <c:pt idx="3074">
                  <c:v>-9.3597183178669958</c:v>
                </c:pt>
                <c:pt idx="3075">
                  <c:v>-8.8942408929745866</c:v>
                </c:pt>
                <c:pt idx="3076">
                  <c:v>-8.4851447121769912</c:v>
                </c:pt>
                <c:pt idx="3077">
                  <c:v>-8.0027129690424275</c:v>
                </c:pt>
                <c:pt idx="3078">
                  <c:v>-7.9779299086395117</c:v>
                </c:pt>
                <c:pt idx="3079">
                  <c:v>-8.6607261331474845</c:v>
                </c:pt>
                <c:pt idx="3080">
                  <c:v>-8.5655708717002685</c:v>
                </c:pt>
                <c:pt idx="3081">
                  <c:v>-8.3083482022840514</c:v>
                </c:pt>
                <c:pt idx="3082">
                  <c:v>-8.0390906470723316</c:v>
                </c:pt>
                <c:pt idx="3083">
                  <c:v>-7.9782551896973288</c:v>
                </c:pt>
                <c:pt idx="3084">
                  <c:v>-7.9776664540145976</c:v>
                </c:pt>
                <c:pt idx="3085">
                  <c:v>-8.1526813398190168</c:v>
                </c:pt>
                <c:pt idx="3086">
                  <c:v>-8.83655545704441</c:v>
                </c:pt>
                <c:pt idx="3087">
                  <c:v>-8.7740967952259901</c:v>
                </c:pt>
                <c:pt idx="3088">
                  <c:v>-8.9687802729763941</c:v>
                </c:pt>
                <c:pt idx="3089">
                  <c:v>-8.5627667264413372</c:v>
                </c:pt>
                <c:pt idx="3090">
                  <c:v>-8.6431637116191684</c:v>
                </c:pt>
                <c:pt idx="3091">
                  <c:v>-8.8864094475351241</c:v>
                </c:pt>
                <c:pt idx="3092">
                  <c:v>-8.5595388126374683</c:v>
                </c:pt>
                <c:pt idx="3093">
                  <c:v>-8.3385488211105052</c:v>
                </c:pt>
                <c:pt idx="3094">
                  <c:v>-8.631544183044749</c:v>
                </c:pt>
                <c:pt idx="3095">
                  <c:v>-8.624163675495442</c:v>
                </c:pt>
                <c:pt idx="3096">
                  <c:v>-8.939576815987138</c:v>
                </c:pt>
                <c:pt idx="3097">
                  <c:v>-8.9565579930391142</c:v>
                </c:pt>
                <c:pt idx="3098">
                  <c:v>-8.9273528602792034</c:v>
                </c:pt>
                <c:pt idx="3099">
                  <c:v>-8.7446599091331745</c:v>
                </c:pt>
                <c:pt idx="3100">
                  <c:v>-8.4954430592685029</c:v>
                </c:pt>
                <c:pt idx="3101">
                  <c:v>-8.3981427084102336</c:v>
                </c:pt>
                <c:pt idx="3102">
                  <c:v>-8.2963043146291042</c:v>
                </c:pt>
                <c:pt idx="3103">
                  <c:v>-8.2571149413914782</c:v>
                </c:pt>
                <c:pt idx="3104">
                  <c:v>-8.2446928208010526</c:v>
                </c:pt>
                <c:pt idx="3105">
                  <c:v>-8.1913998038195395</c:v>
                </c:pt>
                <c:pt idx="3106">
                  <c:v>-7.9447790347943812</c:v>
                </c:pt>
                <c:pt idx="3107">
                  <c:v>-7.9362171256774072</c:v>
                </c:pt>
                <c:pt idx="3108">
                  <c:v>-8.0400694277564337</c:v>
                </c:pt>
                <c:pt idx="3109">
                  <c:v>-8.3510839634920249</c:v>
                </c:pt>
                <c:pt idx="3110">
                  <c:v>-8.6141669668166578</c:v>
                </c:pt>
                <c:pt idx="3111">
                  <c:v>-8.6925773159312296</c:v>
                </c:pt>
                <c:pt idx="3112">
                  <c:v>-8.6722942537451395</c:v>
                </c:pt>
                <c:pt idx="3113">
                  <c:v>-8.6604787598384885</c:v>
                </c:pt>
                <c:pt idx="3114">
                  <c:v>-8.7337050987368645</c:v>
                </c:pt>
                <c:pt idx="3115">
                  <c:v>-8.7194689107399146</c:v>
                </c:pt>
                <c:pt idx="3116">
                  <c:v>-8.80223016007354</c:v>
                </c:pt>
                <c:pt idx="3117">
                  <c:v>-8.3268712593945633</c:v>
                </c:pt>
                <c:pt idx="3118">
                  <c:v>-8.5228970739176724</c:v>
                </c:pt>
                <c:pt idx="3119">
                  <c:v>-8.081374401052992</c:v>
                </c:pt>
                <c:pt idx="3120">
                  <c:v>-7.987406362379863</c:v>
                </c:pt>
                <c:pt idx="3121">
                  <c:v>-7.9505751369019446</c:v>
                </c:pt>
                <c:pt idx="3122">
                  <c:v>-7.9984973348711339</c:v>
                </c:pt>
                <c:pt idx="3123">
                  <c:v>-8.2697627738494326</c:v>
                </c:pt>
                <c:pt idx="3124">
                  <c:v>-8.0215801002403282</c:v>
                </c:pt>
                <c:pt idx="3125">
                  <c:v>-8.3090037145550788</c:v>
                </c:pt>
                <c:pt idx="3126">
                  <c:v>-8.5194311623079582</c:v>
                </c:pt>
                <c:pt idx="3127">
                  <c:v>-8.7052363158842532</c:v>
                </c:pt>
                <c:pt idx="3128">
                  <c:v>-9.3444455842878593</c:v>
                </c:pt>
                <c:pt idx="3129">
                  <c:v>-9.3855634013455855</c:v>
                </c:pt>
                <c:pt idx="3130">
                  <c:v>-9.2234344845848018</c:v>
                </c:pt>
                <c:pt idx="3131">
                  <c:v>-9.8760536623103192</c:v>
                </c:pt>
                <c:pt idx="3132">
                  <c:v>-10.105666011073726</c:v>
                </c:pt>
                <c:pt idx="3133">
                  <c:v>-11.209342992212592</c:v>
                </c:pt>
                <c:pt idx="3134">
                  <c:v>-10.397720990418037</c:v>
                </c:pt>
                <c:pt idx="3135">
                  <c:v>-9.0524637328692279</c:v>
                </c:pt>
                <c:pt idx="3136">
                  <c:v>-8.7623709783856185</c:v>
                </c:pt>
                <c:pt idx="3137">
                  <c:v>-8.3736489085956993</c:v>
                </c:pt>
                <c:pt idx="3138">
                  <c:v>-8.2956011293451244</c:v>
                </c:pt>
                <c:pt idx="3139">
                  <c:v>-8.114426491465208</c:v>
                </c:pt>
                <c:pt idx="3140">
                  <c:v>-7.9765066759303078</c:v>
                </c:pt>
                <c:pt idx="3141">
                  <c:v>-8.036031667062705</c:v>
                </c:pt>
                <c:pt idx="3142">
                  <c:v>-8.0807425209225485</c:v>
                </c:pt>
                <c:pt idx="3143">
                  <c:v>-8.3172404919597671</c:v>
                </c:pt>
                <c:pt idx="3144">
                  <c:v>-8.3958790154983323</c:v>
                </c:pt>
                <c:pt idx="3145">
                  <c:v>-8.8355202989419563</c:v>
                </c:pt>
                <c:pt idx="3146">
                  <c:v>-9.2354929644364603</c:v>
                </c:pt>
                <c:pt idx="3147">
                  <c:v>-9.6211847029977431</c:v>
                </c:pt>
                <c:pt idx="3148">
                  <c:v>-9.6709603954461496</c:v>
                </c:pt>
                <c:pt idx="3149">
                  <c:v>-9.9207843886647566</c:v>
                </c:pt>
                <c:pt idx="3150">
                  <c:v>-9.7178637501362601</c:v>
                </c:pt>
                <c:pt idx="3151">
                  <c:v>-9.5573541700360209</c:v>
                </c:pt>
                <c:pt idx="3152">
                  <c:v>-9.2290094990314877</c:v>
                </c:pt>
                <c:pt idx="3153">
                  <c:v>-9.5523906401294081</c:v>
                </c:pt>
                <c:pt idx="3154">
                  <c:v>-9.4839478237740291</c:v>
                </c:pt>
                <c:pt idx="3155">
                  <c:v>-10.133023016263772</c:v>
                </c:pt>
                <c:pt idx="3156">
                  <c:v>-9.4548241897212275</c:v>
                </c:pt>
                <c:pt idx="3157">
                  <c:v>-9.0286426669597866</c:v>
                </c:pt>
                <c:pt idx="3158">
                  <c:v>-7.8073644904169086</c:v>
                </c:pt>
                <c:pt idx="3159">
                  <c:v>-8.3108933445477806</c:v>
                </c:pt>
                <c:pt idx="3160">
                  <c:v>-9.0526887440971979</c:v>
                </c:pt>
                <c:pt idx="3161">
                  <c:v>-9.5550225345354001</c:v>
                </c:pt>
                <c:pt idx="3162">
                  <c:v>-9.8506556915517276</c:v>
                </c:pt>
                <c:pt idx="3163">
                  <c:v>-9.5452771910004053</c:v>
                </c:pt>
                <c:pt idx="3164">
                  <c:v>-10.401557214247291</c:v>
                </c:pt>
                <c:pt idx="3165">
                  <c:v>-10.54428163104839</c:v>
                </c:pt>
                <c:pt idx="3166">
                  <c:v>-10.619290549056851</c:v>
                </c:pt>
                <c:pt idx="3167">
                  <c:v>-9.5942578740937101</c:v>
                </c:pt>
                <c:pt idx="3168">
                  <c:v>-9.2306666544319143</c:v>
                </c:pt>
                <c:pt idx="3169">
                  <c:v>-9.3500356113785408</c:v>
                </c:pt>
                <c:pt idx="3170">
                  <c:v>-9.3453460191489359</c:v>
                </c:pt>
                <c:pt idx="3171">
                  <c:v>-9.5019873966868484</c:v>
                </c:pt>
                <c:pt idx="3172">
                  <c:v>-9.3751203320478549</c:v>
                </c:pt>
                <c:pt idx="3173">
                  <c:v>-9.1037991725085625</c:v>
                </c:pt>
                <c:pt idx="3174">
                  <c:v>-8.7520308418638582</c:v>
                </c:pt>
                <c:pt idx="3175">
                  <c:v>-8.4877798707456282</c:v>
                </c:pt>
                <c:pt idx="3176">
                  <c:v>-8.5902826371918231</c:v>
                </c:pt>
                <c:pt idx="3177">
                  <c:v>-8.5186034603876752</c:v>
                </c:pt>
                <c:pt idx="3178">
                  <c:v>-8.2872886134184185</c:v>
                </c:pt>
                <c:pt idx="3179">
                  <c:v>-8.5597499890329214</c:v>
                </c:pt>
                <c:pt idx="3180">
                  <c:v>-8.4815797966594531</c:v>
                </c:pt>
                <c:pt idx="3181">
                  <c:v>-8.5553507042628603</c:v>
                </c:pt>
                <c:pt idx="3182">
                  <c:v>-8.363782488040842</c:v>
                </c:pt>
                <c:pt idx="3183">
                  <c:v>-8.5216563223108324</c:v>
                </c:pt>
                <c:pt idx="3184">
                  <c:v>-8.530816309985866</c:v>
                </c:pt>
                <c:pt idx="3185">
                  <c:v>-8.6775990194145525</c:v>
                </c:pt>
                <c:pt idx="3186">
                  <c:v>-8.7625169300153569</c:v>
                </c:pt>
                <c:pt idx="3187">
                  <c:v>-8.8108139440269948</c:v>
                </c:pt>
                <c:pt idx="3188">
                  <c:v>-8.7299279634765377</c:v>
                </c:pt>
                <c:pt idx="3189">
                  <c:v>-9.3179183924455415</c:v>
                </c:pt>
                <c:pt idx="3190">
                  <c:v>-9.4547618381917644</c:v>
                </c:pt>
                <c:pt idx="3191">
                  <c:v>-9.5283743947768524</c:v>
                </c:pt>
                <c:pt idx="3192">
                  <c:v>-9.0043406386818514</c:v>
                </c:pt>
                <c:pt idx="3193">
                  <c:v>-8.6919962813538518</c:v>
                </c:pt>
                <c:pt idx="3194">
                  <c:v>-8.4304574939183237</c:v>
                </c:pt>
                <c:pt idx="3195">
                  <c:v>-8.3352969319704737</c:v>
                </c:pt>
                <c:pt idx="3196">
                  <c:v>-8.1957196104522438</c:v>
                </c:pt>
                <c:pt idx="3197">
                  <c:v>-8.061945654376764</c:v>
                </c:pt>
                <c:pt idx="3198">
                  <c:v>-8.1176218976588324</c:v>
                </c:pt>
                <c:pt idx="3199">
                  <c:v>-8.4900285285346122</c:v>
                </c:pt>
                <c:pt idx="3200">
                  <c:v>-8.4804691259434417</c:v>
                </c:pt>
                <c:pt idx="3201">
                  <c:v>-8.3044657416717751</c:v>
                </c:pt>
                <c:pt idx="3202">
                  <c:v>-8.2788698749896934</c:v>
                </c:pt>
                <c:pt idx="3203">
                  <c:v>-8.2605927384905691</c:v>
                </c:pt>
                <c:pt idx="3204">
                  <c:v>-9.1388779542328802</c:v>
                </c:pt>
                <c:pt idx="3205">
                  <c:v>-9.7129663176265115</c:v>
                </c:pt>
                <c:pt idx="3206">
                  <c:v>-10.575938040504409</c:v>
                </c:pt>
                <c:pt idx="3207">
                  <c:v>-11.058924670400813</c:v>
                </c:pt>
                <c:pt idx="3208">
                  <c:v>-10.433603657480766</c:v>
                </c:pt>
                <c:pt idx="3209">
                  <c:v>-10.400794491594365</c:v>
                </c:pt>
                <c:pt idx="3210">
                  <c:v>-9.9975016255778737</c:v>
                </c:pt>
                <c:pt idx="3211">
                  <c:v>-9.5011660553503603</c:v>
                </c:pt>
                <c:pt idx="3212">
                  <c:v>-9.3680261321453191</c:v>
                </c:pt>
                <c:pt idx="3213">
                  <c:v>-9.4578295902213085</c:v>
                </c:pt>
                <c:pt idx="3214">
                  <c:v>-9.6641426985780097</c:v>
                </c:pt>
                <c:pt idx="3215">
                  <c:v>-9.1576803238946809</c:v>
                </c:pt>
                <c:pt idx="3216">
                  <c:v>-8.6782883424371864</c:v>
                </c:pt>
                <c:pt idx="3217">
                  <c:v>-8.4773511718399543</c:v>
                </c:pt>
                <c:pt idx="3218">
                  <c:v>-8.467377183045409</c:v>
                </c:pt>
                <c:pt idx="3219">
                  <c:v>-8.5357823459382569</c:v>
                </c:pt>
                <c:pt idx="3220">
                  <c:v>-8.5371090790908326</c:v>
                </c:pt>
                <c:pt idx="3221">
                  <c:v>-8.3503701099799432</c:v>
                </c:pt>
                <c:pt idx="3222">
                  <c:v>-8.31947663840708</c:v>
                </c:pt>
                <c:pt idx="3223">
                  <c:v>-8.5917433258588254</c:v>
                </c:pt>
                <c:pt idx="3224">
                  <c:v>-9.2622081547083699</c:v>
                </c:pt>
                <c:pt idx="3225">
                  <c:v>-9.1842702592217265</c:v>
                </c:pt>
                <c:pt idx="3226">
                  <c:v>-9.1809121483079963</c:v>
                </c:pt>
                <c:pt idx="3227">
                  <c:v>-9.140103323647951</c:v>
                </c:pt>
                <c:pt idx="3228">
                  <c:v>-9.3523538017582926</c:v>
                </c:pt>
                <c:pt idx="3229">
                  <c:v>-10.02085335239518</c:v>
                </c:pt>
                <c:pt idx="3230">
                  <c:v>-10.555087398179664</c:v>
                </c:pt>
                <c:pt idx="3231">
                  <c:v>-10.346077875267751</c:v>
                </c:pt>
                <c:pt idx="3232">
                  <c:v>-10.487666712239662</c:v>
                </c:pt>
                <c:pt idx="3233">
                  <c:v>-10.243801420555583</c:v>
                </c:pt>
                <c:pt idx="3234">
                  <c:v>-8.7895710055387646</c:v>
                </c:pt>
                <c:pt idx="3235">
                  <c:v>-8.4789717613675872</c:v>
                </c:pt>
                <c:pt idx="3236">
                  <c:v>-8.4857214675113042</c:v>
                </c:pt>
                <c:pt idx="3237">
                  <c:v>-8.2740478602826641</c:v>
                </c:pt>
                <c:pt idx="3238">
                  <c:v>-8.1999510169919869</c:v>
                </c:pt>
                <c:pt idx="3239">
                  <c:v>-8.4290592990960178</c:v>
                </c:pt>
                <c:pt idx="3240">
                  <c:v>-8.4717021919794409</c:v>
                </c:pt>
                <c:pt idx="3241">
                  <c:v>-8.5068568348287581</c:v>
                </c:pt>
                <c:pt idx="3242">
                  <c:v>-8.4202805086372727</c:v>
                </c:pt>
                <c:pt idx="3243">
                  <c:v>-8.5932651091423118</c:v>
                </c:pt>
                <c:pt idx="3244">
                  <c:v>-9.0760069695970529</c:v>
                </c:pt>
                <c:pt idx="3245">
                  <c:v>-8.8770047347353707</c:v>
                </c:pt>
                <c:pt idx="3246">
                  <c:v>-8.8474985063621023</c:v>
                </c:pt>
                <c:pt idx="3247">
                  <c:v>-8.6845420994744291</c:v>
                </c:pt>
                <c:pt idx="3248">
                  <c:v>-9.1120247121931826</c:v>
                </c:pt>
                <c:pt idx="3249">
                  <c:v>-8.8152668178948179</c:v>
                </c:pt>
                <c:pt idx="3250">
                  <c:v>-8.9290999056483411</c:v>
                </c:pt>
                <c:pt idx="3251">
                  <c:v>-9.0104461496208099</c:v>
                </c:pt>
                <c:pt idx="3252">
                  <c:v>-9.2215378796374257</c:v>
                </c:pt>
                <c:pt idx="3253">
                  <c:v>-9.3840882076108034</c:v>
                </c:pt>
                <c:pt idx="3254">
                  <c:v>-8.2411016626472993</c:v>
                </c:pt>
                <c:pt idx="3255">
                  <c:v>-8.0897928740854699</c:v>
                </c:pt>
                <c:pt idx="3256">
                  <c:v>-8.1072315235655985</c:v>
                </c:pt>
                <c:pt idx="3257">
                  <c:v>-8.1564863003676589</c:v>
                </c:pt>
                <c:pt idx="3258">
                  <c:v>-8.0853947845976304</c:v>
                </c:pt>
                <c:pt idx="3259">
                  <c:v>-8.155009355466003</c:v>
                </c:pt>
                <c:pt idx="3260">
                  <c:v>-8.3256121650069037</c:v>
                </c:pt>
                <c:pt idx="3261">
                  <c:v>-8.1934007649047533</c:v>
                </c:pt>
                <c:pt idx="3262">
                  <c:v>-8.2846851524648102</c:v>
                </c:pt>
                <c:pt idx="3263">
                  <c:v>-8.6006008172273845</c:v>
                </c:pt>
                <c:pt idx="3264">
                  <c:v>-8.8605794138972627</c:v>
                </c:pt>
                <c:pt idx="3265">
                  <c:v>-8.8464219950667893</c:v>
                </c:pt>
                <c:pt idx="3266">
                  <c:v>-8.7428135176149695</c:v>
                </c:pt>
                <c:pt idx="3267">
                  <c:v>-9.2634972158982869</c:v>
                </c:pt>
                <c:pt idx="3268">
                  <c:v>-9.3886598678871636</c:v>
                </c:pt>
                <c:pt idx="3269">
                  <c:v>-9.4256871634136328</c:v>
                </c:pt>
                <c:pt idx="3270">
                  <c:v>-9.1015900971773824</c:v>
                </c:pt>
                <c:pt idx="3271">
                  <c:v>-9.3041638400940023</c:v>
                </c:pt>
                <c:pt idx="3272">
                  <c:v>-8.8518583945163911</c:v>
                </c:pt>
                <c:pt idx="3273">
                  <c:v>-8.7661195402494165</c:v>
                </c:pt>
                <c:pt idx="3274">
                  <c:v>-8.5196181315732282</c:v>
                </c:pt>
                <c:pt idx="3275">
                  <c:v>-8.4198651977595897</c:v>
                </c:pt>
                <c:pt idx="3276">
                  <c:v>-8.2980669506780611</c:v>
                </c:pt>
                <c:pt idx="3277">
                  <c:v>-8.2755243372142857</c:v>
                </c:pt>
                <c:pt idx="3278">
                  <c:v>-8.5849021566227552</c:v>
                </c:pt>
                <c:pt idx="3279">
                  <c:v>-8.8307646204586234</c:v>
                </c:pt>
                <c:pt idx="3280">
                  <c:v>-8.534578052695597</c:v>
                </c:pt>
                <c:pt idx="3281">
                  <c:v>-8.4918576913708126</c:v>
                </c:pt>
                <c:pt idx="3282">
                  <c:v>-8.6843975398767732</c:v>
                </c:pt>
                <c:pt idx="3283">
                  <c:v>-9.1060823593293101</c:v>
                </c:pt>
                <c:pt idx="3284">
                  <c:v>-10.151190295093649</c:v>
                </c:pt>
                <c:pt idx="3285">
                  <c:v>-10.482726409886236</c:v>
                </c:pt>
                <c:pt idx="3286">
                  <c:v>-10.4795320881138</c:v>
                </c:pt>
                <c:pt idx="3287">
                  <c:v>-11.638270446938657</c:v>
                </c:pt>
                <c:pt idx="3288">
                  <c:v>-11.763174072214364</c:v>
                </c:pt>
                <c:pt idx="3289">
                  <c:v>-13.385181884259593</c:v>
                </c:pt>
                <c:pt idx="3290">
                  <c:v>-13.162625276226093</c:v>
                </c:pt>
                <c:pt idx="3291">
                  <c:v>-11.690085850470902</c:v>
                </c:pt>
                <c:pt idx="3292">
                  <c:v>-10.408209331445418</c:v>
                </c:pt>
                <c:pt idx="3293">
                  <c:v>-9.6077277073233134</c:v>
                </c:pt>
                <c:pt idx="3294">
                  <c:v>-9.3089028435040113</c:v>
                </c:pt>
                <c:pt idx="3295">
                  <c:v>-8.9085578617006522</c:v>
                </c:pt>
                <c:pt idx="3296">
                  <c:v>-8.6733020152862448</c:v>
                </c:pt>
                <c:pt idx="3297">
                  <c:v>-8.5523195316099354</c:v>
                </c:pt>
                <c:pt idx="3298">
                  <c:v>-8.5135352779648681</c:v>
                </c:pt>
                <c:pt idx="3299">
                  <c:v>-8.6319221878640846</c:v>
                </c:pt>
                <c:pt idx="3300">
                  <c:v>-8.5218774250394826</c:v>
                </c:pt>
                <c:pt idx="3301">
                  <c:v>-8.7031107121884155</c:v>
                </c:pt>
                <c:pt idx="3302">
                  <c:v>-8.9874149159048518</c:v>
                </c:pt>
                <c:pt idx="3303">
                  <c:v>-9.289504438871317</c:v>
                </c:pt>
                <c:pt idx="3304">
                  <c:v>-9.945934541484176</c:v>
                </c:pt>
                <c:pt idx="3305">
                  <c:v>-11.069482225959437</c:v>
                </c:pt>
                <c:pt idx="3306">
                  <c:v>-11.759353057465745</c:v>
                </c:pt>
                <c:pt idx="3307">
                  <c:v>-11.830064164592825</c:v>
                </c:pt>
                <c:pt idx="3308">
                  <c:v>-12.263203790501187</c:v>
                </c:pt>
                <c:pt idx="3309">
                  <c:v>-13.421432654195815</c:v>
                </c:pt>
                <c:pt idx="3310">
                  <c:v>-14.234330899708223</c:v>
                </c:pt>
                <c:pt idx="3311">
                  <c:v>-12.878410081978419</c:v>
                </c:pt>
                <c:pt idx="3312">
                  <c:v>-11.153726151814238</c:v>
                </c:pt>
                <c:pt idx="3313">
                  <c:v>-10.05593234784399</c:v>
                </c:pt>
                <c:pt idx="3314">
                  <c:v>-8.6460084033287199</c:v>
                </c:pt>
                <c:pt idx="3315">
                  <c:v>-8.5140992804033342</c:v>
                </c:pt>
                <c:pt idx="3316">
                  <c:v>-8.1924394684882671</c:v>
                </c:pt>
                <c:pt idx="3317">
                  <c:v>-8.3031705933932987</c:v>
                </c:pt>
                <c:pt idx="3318">
                  <c:v>-8.1770028657239244</c:v>
                </c:pt>
                <c:pt idx="3319">
                  <c:v>-8.6201551999390382</c:v>
                </c:pt>
                <c:pt idx="3320">
                  <c:v>-8.6692751422461196</c:v>
                </c:pt>
                <c:pt idx="3321">
                  <c:v>-8.7931736006961234</c:v>
                </c:pt>
                <c:pt idx="3322">
                  <c:v>-9.0061467104348303</c:v>
                </c:pt>
                <c:pt idx="3323">
                  <c:v>-9.203103221398063</c:v>
                </c:pt>
                <c:pt idx="3324">
                  <c:v>-9.8884179110243728</c:v>
                </c:pt>
                <c:pt idx="3325">
                  <c:v>-10.156153292297962</c:v>
                </c:pt>
                <c:pt idx="3326">
                  <c:v>-10.25533316569099</c:v>
                </c:pt>
                <c:pt idx="3327">
                  <c:v>-9.9820293540767153</c:v>
                </c:pt>
                <c:pt idx="3328">
                  <c:v>-10.462696398800386</c:v>
                </c:pt>
                <c:pt idx="3329">
                  <c:v>-10.45754968467393</c:v>
                </c:pt>
                <c:pt idx="3330">
                  <c:v>-10.273264772639477</c:v>
                </c:pt>
                <c:pt idx="3331">
                  <c:v>-9.9475269798748958</c:v>
                </c:pt>
                <c:pt idx="3332">
                  <c:v>-9.6655036488688726</c:v>
                </c:pt>
                <c:pt idx="3333">
                  <c:v>-9.7355830884184318</c:v>
                </c:pt>
                <c:pt idx="3334">
                  <c:v>-9.6222284048506985</c:v>
                </c:pt>
                <c:pt idx="3335">
                  <c:v>-9.3037123039726541</c:v>
                </c:pt>
                <c:pt idx="3336">
                  <c:v>-9.0336877429785325</c:v>
                </c:pt>
                <c:pt idx="3337">
                  <c:v>-9.2854887844864695</c:v>
                </c:pt>
                <c:pt idx="3338">
                  <c:v>-9.0520364359281018</c:v>
                </c:pt>
                <c:pt idx="3339">
                  <c:v>-8.8541860790330631</c:v>
                </c:pt>
                <c:pt idx="3340">
                  <c:v>-9.0569453630014713</c:v>
                </c:pt>
                <c:pt idx="3341">
                  <c:v>-9.972271848659723</c:v>
                </c:pt>
                <c:pt idx="3342">
                  <c:v>-10.831348127924761</c:v>
                </c:pt>
                <c:pt idx="3343">
                  <c:v>-11.310188412766038</c:v>
                </c:pt>
                <c:pt idx="3344">
                  <c:v>-11.586290610552785</c:v>
                </c:pt>
                <c:pt idx="3345">
                  <c:v>-10.629607454414716</c:v>
                </c:pt>
                <c:pt idx="3346">
                  <c:v>-10.94656460150885</c:v>
                </c:pt>
                <c:pt idx="3347">
                  <c:v>-10.742356948211476</c:v>
                </c:pt>
                <c:pt idx="3348">
                  <c:v>-11.651192875276685</c:v>
                </c:pt>
                <c:pt idx="3349">
                  <c:v>-12.500032179906205</c:v>
                </c:pt>
                <c:pt idx="3350">
                  <c:v>-12.462354145581905</c:v>
                </c:pt>
                <c:pt idx="3351">
                  <c:v>-11.228783183916777</c:v>
                </c:pt>
                <c:pt idx="3352">
                  <c:v>-10.800284941414281</c:v>
                </c:pt>
                <c:pt idx="3353">
                  <c:v>-10.551529505786103</c:v>
                </c:pt>
                <c:pt idx="3354">
                  <c:v>-9.3055522952846701</c:v>
                </c:pt>
                <c:pt idx="3355">
                  <c:v>-8.7818519421349226</c:v>
                </c:pt>
                <c:pt idx="3356">
                  <c:v>-8.6171950208155579</c:v>
                </c:pt>
                <c:pt idx="3357">
                  <c:v>-8.5574037391373405</c:v>
                </c:pt>
                <c:pt idx="3358">
                  <c:v>-8.5645954184406925</c:v>
                </c:pt>
                <c:pt idx="3359">
                  <c:v>-8.6224387493245587</c:v>
                </c:pt>
                <c:pt idx="3360">
                  <c:v>-8.9019588325251338</c:v>
                </c:pt>
                <c:pt idx="3361">
                  <c:v>-8.9495600070019545</c:v>
                </c:pt>
                <c:pt idx="3362">
                  <c:v>-9.3696036561285876</c:v>
                </c:pt>
                <c:pt idx="3363">
                  <c:v>-9.5178283138875237</c:v>
                </c:pt>
                <c:pt idx="3364">
                  <c:v>-9.4900631426528097</c:v>
                </c:pt>
                <c:pt idx="3365">
                  <c:v>-9.8318462785954974</c:v>
                </c:pt>
                <c:pt idx="3366">
                  <c:v>-10.382456264457147</c:v>
                </c:pt>
                <c:pt idx="3367">
                  <c:v>-10.071075446167931</c:v>
                </c:pt>
                <c:pt idx="3368">
                  <c:v>-10.284040211238134</c:v>
                </c:pt>
                <c:pt idx="3369">
                  <c:v>-11.034165278534287</c:v>
                </c:pt>
                <c:pt idx="3370">
                  <c:v>-10.625560844253659</c:v>
                </c:pt>
                <c:pt idx="3371">
                  <c:v>-10.369887320382638</c:v>
                </c:pt>
                <c:pt idx="3372">
                  <c:v>-9.7936661085026948</c:v>
                </c:pt>
                <c:pt idx="3373">
                  <c:v>-9.2135106408517444</c:v>
                </c:pt>
                <c:pt idx="3374">
                  <c:v>-8.9518251999809682</c:v>
                </c:pt>
                <c:pt idx="3375">
                  <c:v>-8.7817848826366269</c:v>
                </c:pt>
                <c:pt idx="3376">
                  <c:v>-8.7723477891480659</c:v>
                </c:pt>
                <c:pt idx="3377">
                  <c:v>-8.7674583730833398</c:v>
                </c:pt>
                <c:pt idx="3378">
                  <c:v>-8.8189732047847418</c:v>
                </c:pt>
                <c:pt idx="3379">
                  <c:v>-8.7477307983884689</c:v>
                </c:pt>
                <c:pt idx="3380">
                  <c:v>-8.590188073144537</c:v>
                </c:pt>
                <c:pt idx="3381">
                  <c:v>-8.6952595511402784</c:v>
                </c:pt>
                <c:pt idx="3382">
                  <c:v>-8.6544367160812676</c:v>
                </c:pt>
                <c:pt idx="3383">
                  <c:v>-8.6867534931116968</c:v>
                </c:pt>
                <c:pt idx="3384">
                  <c:v>-9.119416657840917</c:v>
                </c:pt>
                <c:pt idx="3385">
                  <c:v>-9.2264023798685777</c:v>
                </c:pt>
                <c:pt idx="3386">
                  <c:v>-9.2555520784803402</c:v>
                </c:pt>
                <c:pt idx="3387">
                  <c:v>-9.5569051619321623</c:v>
                </c:pt>
                <c:pt idx="3388">
                  <c:v>-9.7091465168172668</c:v>
                </c:pt>
                <c:pt idx="3389">
                  <c:v>-10.329776411462321</c:v>
                </c:pt>
                <c:pt idx="3390">
                  <c:v>-10.825634069596498</c:v>
                </c:pt>
                <c:pt idx="3391">
                  <c:v>-10.712848095068663</c:v>
                </c:pt>
                <c:pt idx="3392">
                  <c:v>-10.415417839925361</c:v>
                </c:pt>
                <c:pt idx="3393">
                  <c:v>-9.9206840300867896</c:v>
                </c:pt>
                <c:pt idx="3394">
                  <c:v>-8.7717460243226721</c:v>
                </c:pt>
                <c:pt idx="3395">
                  <c:v>-8.8045029047899384</c:v>
                </c:pt>
                <c:pt idx="3396">
                  <c:v>-9.0918273576884978</c:v>
                </c:pt>
                <c:pt idx="3397">
                  <c:v>-8.8184268190262447</c:v>
                </c:pt>
                <c:pt idx="3398">
                  <c:v>-9.0557714515218084</c:v>
                </c:pt>
                <c:pt idx="3399">
                  <c:v>-8.8024355105754744</c:v>
                </c:pt>
                <c:pt idx="3400">
                  <c:v>-8.7065434614968904</c:v>
                </c:pt>
                <c:pt idx="3401">
                  <c:v>-8.6685560331845792</c:v>
                </c:pt>
                <c:pt idx="3402">
                  <c:v>-9.0546019893184297</c:v>
                </c:pt>
                <c:pt idx="3403">
                  <c:v>-9.0887994520944702</c:v>
                </c:pt>
                <c:pt idx="3404">
                  <c:v>-9.6486995736981438</c:v>
                </c:pt>
                <c:pt idx="3405">
                  <c:v>-9.6949419310235569</c:v>
                </c:pt>
                <c:pt idx="3406">
                  <c:v>-10.032523010838242</c:v>
                </c:pt>
                <c:pt idx="3407">
                  <c:v>-10.086189541853182</c:v>
                </c:pt>
                <c:pt idx="3408">
                  <c:v>-10.32462221299736</c:v>
                </c:pt>
                <c:pt idx="3409">
                  <c:v>-10.665095805214364</c:v>
                </c:pt>
                <c:pt idx="3410">
                  <c:v>-10.453463351706574</c:v>
                </c:pt>
                <c:pt idx="3411">
                  <c:v>-9.5930880197872952</c:v>
                </c:pt>
                <c:pt idx="3412">
                  <c:v>-9.125582535418177</c:v>
                </c:pt>
                <c:pt idx="3413">
                  <c:v>-8.6452868263376601</c:v>
                </c:pt>
                <c:pt idx="3414">
                  <c:v>-8.1513716505326546</c:v>
                </c:pt>
                <c:pt idx="3415">
                  <c:v>-8.3080974566318684</c:v>
                </c:pt>
                <c:pt idx="3416">
                  <c:v>-8.124725455751916</c:v>
                </c:pt>
                <c:pt idx="3417">
                  <c:v>-8.1651794445513328</c:v>
                </c:pt>
                <c:pt idx="3418">
                  <c:v>-8.3343907411094698</c:v>
                </c:pt>
                <c:pt idx="3419">
                  <c:v>-8.6386970902528244</c:v>
                </c:pt>
                <c:pt idx="3420">
                  <c:v>-9.0754396646301991</c:v>
                </c:pt>
                <c:pt idx="3421">
                  <c:v>-9.4191443161792758</c:v>
                </c:pt>
                <c:pt idx="3422">
                  <c:v>-10.27260481014469</c:v>
                </c:pt>
                <c:pt idx="3423">
                  <c:v>-11.139674237984543</c:v>
                </c:pt>
                <c:pt idx="3424">
                  <c:v>-11.45979915419422</c:v>
                </c:pt>
                <c:pt idx="3425">
                  <c:v>-10.798731774651392</c:v>
                </c:pt>
                <c:pt idx="3426">
                  <c:v>-10.898992389300952</c:v>
                </c:pt>
                <c:pt idx="3427">
                  <c:v>-10.87204033927655</c:v>
                </c:pt>
                <c:pt idx="3428">
                  <c:v>-11.382483750761731</c:v>
                </c:pt>
                <c:pt idx="3429">
                  <c:v>-10.993165211236613</c:v>
                </c:pt>
                <c:pt idx="3430">
                  <c:v>-10.487939422025359</c:v>
                </c:pt>
                <c:pt idx="3431">
                  <c:v>-10.514005826056435</c:v>
                </c:pt>
                <c:pt idx="3432">
                  <c:v>-9.8697865502481328</c:v>
                </c:pt>
                <c:pt idx="3433">
                  <c:v>-9.3053496837638505</c:v>
                </c:pt>
                <c:pt idx="3434">
                  <c:v>-9.2953027501803653</c:v>
                </c:pt>
                <c:pt idx="3435">
                  <c:v>-9.405215596368377</c:v>
                </c:pt>
                <c:pt idx="3436">
                  <c:v>-9.4234590858341019</c:v>
                </c:pt>
                <c:pt idx="3437">
                  <c:v>-9.9343070644591531</c:v>
                </c:pt>
                <c:pt idx="3438">
                  <c:v>-9.7248051712704182</c:v>
                </c:pt>
                <c:pt idx="3439">
                  <c:v>-10.004519841408296</c:v>
                </c:pt>
                <c:pt idx="3440">
                  <c:v>-10.336573533051007</c:v>
                </c:pt>
                <c:pt idx="3441">
                  <c:v>-10.337773212433376</c:v>
                </c:pt>
                <c:pt idx="3442">
                  <c:v>-11.492481985869727</c:v>
                </c:pt>
                <c:pt idx="3443">
                  <c:v>-11.623900923200877</c:v>
                </c:pt>
                <c:pt idx="3444">
                  <c:v>-11.842660179167968</c:v>
                </c:pt>
                <c:pt idx="3445">
                  <c:v>-12.296830697336999</c:v>
                </c:pt>
                <c:pt idx="3446">
                  <c:v>-11.81782045627452</c:v>
                </c:pt>
                <c:pt idx="3447">
                  <c:v>-10.63820619804555</c:v>
                </c:pt>
                <c:pt idx="3448">
                  <c:v>-10.951262948592053</c:v>
                </c:pt>
                <c:pt idx="3449">
                  <c:v>-10.047198290216539</c:v>
                </c:pt>
                <c:pt idx="3450">
                  <c:v>-10.092922834914406</c:v>
                </c:pt>
                <c:pt idx="3451">
                  <c:v>-9.8199738456729015</c:v>
                </c:pt>
                <c:pt idx="3452">
                  <c:v>-9.5354512354475851</c:v>
                </c:pt>
                <c:pt idx="3453">
                  <c:v>-9.7779779416792874</c:v>
                </c:pt>
                <c:pt idx="3454">
                  <c:v>-9.5902629434572297</c:v>
                </c:pt>
                <c:pt idx="3455">
                  <c:v>-9.1968521407172883</c:v>
                </c:pt>
                <c:pt idx="3456">
                  <c:v>-9.1168457786470523</c:v>
                </c:pt>
                <c:pt idx="3457">
                  <c:v>-8.7141632763133767</c:v>
                </c:pt>
                <c:pt idx="3458">
                  <c:v>-8.6871779365380277</c:v>
                </c:pt>
                <c:pt idx="3459">
                  <c:v>-8.9314901578031947</c:v>
                </c:pt>
                <c:pt idx="3460">
                  <c:v>-8.9952465129075492</c:v>
                </c:pt>
                <c:pt idx="3461">
                  <c:v>-8.8618412493120662</c:v>
                </c:pt>
                <c:pt idx="3462">
                  <c:v>-9.3174827427377807</c:v>
                </c:pt>
                <c:pt idx="3463">
                  <c:v>-9.4659570274289528</c:v>
                </c:pt>
                <c:pt idx="3464">
                  <c:v>-9.3100545891157083</c:v>
                </c:pt>
                <c:pt idx="3465">
                  <c:v>-9.3227796090449253</c:v>
                </c:pt>
                <c:pt idx="3466">
                  <c:v>-9.812897901429448</c:v>
                </c:pt>
                <c:pt idx="3467">
                  <c:v>-9.4422394364449413</c:v>
                </c:pt>
                <c:pt idx="3468">
                  <c:v>-9.1106723148927973</c:v>
                </c:pt>
                <c:pt idx="3469">
                  <c:v>-8.8371408485652179</c:v>
                </c:pt>
                <c:pt idx="3470">
                  <c:v>-9.1316497326111747</c:v>
                </c:pt>
                <c:pt idx="3471">
                  <c:v>-9.0735443924509251</c:v>
                </c:pt>
                <c:pt idx="3472">
                  <c:v>-8.5775230079882689</c:v>
                </c:pt>
                <c:pt idx="3473">
                  <c:v>-8.2061708653827612</c:v>
                </c:pt>
                <c:pt idx="3474">
                  <c:v>-7.904941754392695</c:v>
                </c:pt>
                <c:pt idx="3475">
                  <c:v>-7.6826244591567683</c:v>
                </c:pt>
                <c:pt idx="3476">
                  <c:v>-7.9417536300835927</c:v>
                </c:pt>
                <c:pt idx="3477">
                  <c:v>-8.3432380768927921</c:v>
                </c:pt>
                <c:pt idx="3478">
                  <c:v>-8.3982581247456718</c:v>
                </c:pt>
                <c:pt idx="3479">
                  <c:v>-8.4364926904263395</c:v>
                </c:pt>
                <c:pt idx="3480">
                  <c:v>-8.645189460342861</c:v>
                </c:pt>
                <c:pt idx="3481">
                  <c:v>-8.9391808198773042</c:v>
                </c:pt>
                <c:pt idx="3482">
                  <c:v>-9.2562892454854033</c:v>
                </c:pt>
                <c:pt idx="3483">
                  <c:v>-9.2538197772308592</c:v>
                </c:pt>
                <c:pt idx="3484">
                  <c:v>-9.6298956008478029</c:v>
                </c:pt>
                <c:pt idx="3485">
                  <c:v>-9.9789240246260338</c:v>
                </c:pt>
                <c:pt idx="3486">
                  <c:v>-9.2610973017512936</c:v>
                </c:pt>
                <c:pt idx="3487">
                  <c:v>-9.1553215661730807</c:v>
                </c:pt>
                <c:pt idx="3488">
                  <c:v>-9.1468020478193068</c:v>
                </c:pt>
                <c:pt idx="3489">
                  <c:v>-8.7759988583065205</c:v>
                </c:pt>
                <c:pt idx="3490">
                  <c:v>-8.6676278064365295</c:v>
                </c:pt>
                <c:pt idx="3491">
                  <c:v>-8.3956963794494737</c:v>
                </c:pt>
                <c:pt idx="3492">
                  <c:v>-8.3899372917396402</c:v>
                </c:pt>
                <c:pt idx="3493">
                  <c:v>-8.4363368604768283</c:v>
                </c:pt>
                <c:pt idx="3494">
                  <c:v>-8.2863932255084798</c:v>
                </c:pt>
                <c:pt idx="3495">
                  <c:v>-8.0951600780961463</c:v>
                </c:pt>
                <c:pt idx="3496">
                  <c:v>-7.9897261722020456</c:v>
                </c:pt>
                <c:pt idx="3497">
                  <c:v>-8.072233884944616</c:v>
                </c:pt>
                <c:pt idx="3498">
                  <c:v>-7.9159783915176654</c:v>
                </c:pt>
                <c:pt idx="3499">
                  <c:v>-7.8020905177603979</c:v>
                </c:pt>
                <c:pt idx="3500">
                  <c:v>-8.419307921934827</c:v>
                </c:pt>
                <c:pt idx="3501">
                  <c:v>-8.5066140819977303</c:v>
                </c:pt>
                <c:pt idx="3502">
                  <c:v>-8.8740676343573153</c:v>
                </c:pt>
                <c:pt idx="3503">
                  <c:v>-9.0377660898565821</c:v>
                </c:pt>
                <c:pt idx="3504">
                  <c:v>-9.0443346062833392</c:v>
                </c:pt>
                <c:pt idx="3505">
                  <c:v>-8.8107789676285133</c:v>
                </c:pt>
                <c:pt idx="3506">
                  <c:v>-9.0054732432773736</c:v>
                </c:pt>
                <c:pt idx="3507">
                  <c:v>-9.038354083890674</c:v>
                </c:pt>
                <c:pt idx="3508">
                  <c:v>-9.0975292867710937</c:v>
                </c:pt>
                <c:pt idx="3509">
                  <c:v>-8.9483193044733849</c:v>
                </c:pt>
                <c:pt idx="3510">
                  <c:v>-8.4665717307894059</c:v>
                </c:pt>
                <c:pt idx="3511">
                  <c:v>-8.5495759106073042</c:v>
                </c:pt>
                <c:pt idx="3512">
                  <c:v>-8.3789367671347694</c:v>
                </c:pt>
                <c:pt idx="3513">
                  <c:v>-8.3205825319593512</c:v>
                </c:pt>
                <c:pt idx="3514">
                  <c:v>-8.091961034737567</c:v>
                </c:pt>
                <c:pt idx="3515">
                  <c:v>-8.2334640434786994</c:v>
                </c:pt>
                <c:pt idx="3516">
                  <c:v>-8.0688225257628101</c:v>
                </c:pt>
                <c:pt idx="3517">
                  <c:v>-8.3739852904427217</c:v>
                </c:pt>
                <c:pt idx="3518">
                  <c:v>-8.2237288621906632</c:v>
                </c:pt>
                <c:pt idx="3519">
                  <c:v>-8.3644687118075982</c:v>
                </c:pt>
                <c:pt idx="3520">
                  <c:v>-8.4313184870742806</c:v>
                </c:pt>
                <c:pt idx="3521">
                  <c:v>-8.5025756951864402</c:v>
                </c:pt>
                <c:pt idx="3522">
                  <c:v>-8.7804148601238712</c:v>
                </c:pt>
                <c:pt idx="3523">
                  <c:v>-8.893120012326543</c:v>
                </c:pt>
                <c:pt idx="3524">
                  <c:v>-8.8649670473999684</c:v>
                </c:pt>
                <c:pt idx="3525">
                  <c:v>-8.7217111723839587</c:v>
                </c:pt>
                <c:pt idx="3526">
                  <c:v>-8.5372106665211103</c:v>
                </c:pt>
                <c:pt idx="3527">
                  <c:v>-8.8994323750897237</c:v>
                </c:pt>
                <c:pt idx="3528">
                  <c:v>-9.0901385506911652</c:v>
                </c:pt>
                <c:pt idx="3529">
                  <c:v>-8.8658483716415404</c:v>
                </c:pt>
                <c:pt idx="3530">
                  <c:v>-8.5482513278594077</c:v>
                </c:pt>
                <c:pt idx="3531">
                  <c:v>-8.6388543755917269</c:v>
                </c:pt>
                <c:pt idx="3532">
                  <c:v>-8.544320884178406</c:v>
                </c:pt>
                <c:pt idx="3533">
                  <c:v>-8.4114634811080276</c:v>
                </c:pt>
                <c:pt idx="3534">
                  <c:v>-8.5947277206314361</c:v>
                </c:pt>
                <c:pt idx="3535">
                  <c:v>-8.355678163409376</c:v>
                </c:pt>
                <c:pt idx="3536">
                  <c:v>-8.6318575530619004</c:v>
                </c:pt>
                <c:pt idx="3537">
                  <c:v>-8.7931463771814773</c:v>
                </c:pt>
                <c:pt idx="3538">
                  <c:v>-8.8840333572626911</c:v>
                </c:pt>
                <c:pt idx="3539">
                  <c:v>-9.0146960336255884</c:v>
                </c:pt>
                <c:pt idx="3540">
                  <c:v>-9.0215361622742272</c:v>
                </c:pt>
                <c:pt idx="3541">
                  <c:v>-9.1180099218564514</c:v>
                </c:pt>
                <c:pt idx="3542">
                  <c:v>-9.7010863720045464</c:v>
                </c:pt>
                <c:pt idx="3543">
                  <c:v>-9.9968269696063015</c:v>
                </c:pt>
                <c:pt idx="3544">
                  <c:v>-9.8905497237657354</c:v>
                </c:pt>
                <c:pt idx="3545">
                  <c:v>-9.6726655334371259</c:v>
                </c:pt>
                <c:pt idx="3546">
                  <c:v>-9.801774650088749</c:v>
                </c:pt>
                <c:pt idx="3547">
                  <c:v>-9.579174193813305</c:v>
                </c:pt>
                <c:pt idx="3548">
                  <c:v>-9.10953277101979</c:v>
                </c:pt>
                <c:pt idx="3549">
                  <c:v>-8.7394506378875381</c:v>
                </c:pt>
                <c:pt idx="3550">
                  <c:v>-8.5018499702964903</c:v>
                </c:pt>
                <c:pt idx="3551">
                  <c:v>-8.3869280603916962</c:v>
                </c:pt>
                <c:pt idx="3552">
                  <c:v>-8.3298211430476243</c:v>
                </c:pt>
                <c:pt idx="3553">
                  <c:v>-8.4270771339791359</c:v>
                </c:pt>
                <c:pt idx="3554">
                  <c:v>-8.5261130988572198</c:v>
                </c:pt>
                <c:pt idx="3555">
                  <c:v>-8.3059707396463835</c:v>
                </c:pt>
                <c:pt idx="3556">
                  <c:v>-8.4404916191868686</c:v>
                </c:pt>
                <c:pt idx="3557">
                  <c:v>-9.0432431750427309</c:v>
                </c:pt>
                <c:pt idx="3558">
                  <c:v>-8.858618161258736</c:v>
                </c:pt>
                <c:pt idx="3559">
                  <c:v>-9.3544202151734197</c:v>
                </c:pt>
                <c:pt idx="3560">
                  <c:v>-10.037161658961049</c:v>
                </c:pt>
                <c:pt idx="3561">
                  <c:v>-10.384975732828178</c:v>
                </c:pt>
                <c:pt idx="3562">
                  <c:v>-9.6734561795070277</c:v>
                </c:pt>
                <c:pt idx="3563">
                  <c:v>-9.3507784074348699</c:v>
                </c:pt>
                <c:pt idx="3564">
                  <c:v>-9.5367618630586755</c:v>
                </c:pt>
                <c:pt idx="3565">
                  <c:v>-9.8369676992473227</c:v>
                </c:pt>
                <c:pt idx="3566">
                  <c:v>-10.000851514242347</c:v>
                </c:pt>
                <c:pt idx="3567">
                  <c:v>-10.42827831999116</c:v>
                </c:pt>
                <c:pt idx="3568">
                  <c:v>-11.153205699071849</c:v>
                </c:pt>
                <c:pt idx="3569">
                  <c:v>-10.405133391073463</c:v>
                </c:pt>
                <c:pt idx="3570">
                  <c:v>-9.9252023676980698</c:v>
                </c:pt>
                <c:pt idx="3571">
                  <c:v>-9.8005898997528575</c:v>
                </c:pt>
                <c:pt idx="3572">
                  <c:v>-9.002418622742967</c:v>
                </c:pt>
                <c:pt idx="3573">
                  <c:v>-9.0229954175044007</c:v>
                </c:pt>
                <c:pt idx="3574">
                  <c:v>-8.729546113218829</c:v>
                </c:pt>
                <c:pt idx="3575">
                  <c:v>-8.4841511057614607</c:v>
                </c:pt>
                <c:pt idx="3576">
                  <c:v>-8.5186406416351108</c:v>
                </c:pt>
                <c:pt idx="3577">
                  <c:v>-8.7499677586001958</c:v>
                </c:pt>
                <c:pt idx="3578">
                  <c:v>-8.7412791740141849</c:v>
                </c:pt>
                <c:pt idx="3579">
                  <c:v>-8.9337643958306732</c:v>
                </c:pt>
                <c:pt idx="3580">
                  <c:v>-9.3641289695233496</c:v>
                </c:pt>
                <c:pt idx="3581">
                  <c:v>-9.2520302174876399</c:v>
                </c:pt>
                <c:pt idx="3582">
                  <c:v>-9.3267600798186781</c:v>
                </c:pt>
                <c:pt idx="3583">
                  <c:v>-9.342340186154992</c:v>
                </c:pt>
                <c:pt idx="3584">
                  <c:v>-9.5854187355600349</c:v>
                </c:pt>
                <c:pt idx="3585">
                  <c:v>-9.9550841794331344</c:v>
                </c:pt>
                <c:pt idx="3586">
                  <c:v>-10.295199200390309</c:v>
                </c:pt>
                <c:pt idx="3587">
                  <c:v>-10.495781782500794</c:v>
                </c:pt>
                <c:pt idx="3588">
                  <c:v>-10.825562909637286</c:v>
                </c:pt>
                <c:pt idx="3589">
                  <c:v>-10.270320663514594</c:v>
                </c:pt>
                <c:pt idx="3590">
                  <c:v>-9.5349405797824414</c:v>
                </c:pt>
                <c:pt idx="3591">
                  <c:v>-9.0470552823568884</c:v>
                </c:pt>
                <c:pt idx="3592">
                  <c:v>-9.7457849426478429</c:v>
                </c:pt>
                <c:pt idx="3593">
                  <c:v>-9.4692002331927494</c:v>
                </c:pt>
                <c:pt idx="3594">
                  <c:v>-9.4094135035677695</c:v>
                </c:pt>
                <c:pt idx="3595">
                  <c:v>-9.305322736978594</c:v>
                </c:pt>
                <c:pt idx="3596">
                  <c:v>-9.2698890030352707</c:v>
                </c:pt>
                <c:pt idx="3597">
                  <c:v>-9.3140342782382941</c:v>
                </c:pt>
                <c:pt idx="3598">
                  <c:v>-9.8791815770686089</c:v>
                </c:pt>
                <c:pt idx="3599">
                  <c:v>-10.167955035863482</c:v>
                </c:pt>
                <c:pt idx="3600">
                  <c:v>-9.9167441574308608</c:v>
                </c:pt>
                <c:pt idx="3601">
                  <c:v>-10.713280171009247</c:v>
                </c:pt>
                <c:pt idx="3602">
                  <c:v>-10.178502292207488</c:v>
                </c:pt>
                <c:pt idx="3603">
                  <c:v>-10.135078789020259</c:v>
                </c:pt>
                <c:pt idx="3604">
                  <c:v>-10.605668073960921</c:v>
                </c:pt>
                <c:pt idx="3605">
                  <c:v>-10.763940075970131</c:v>
                </c:pt>
                <c:pt idx="3606">
                  <c:v>-11.287295936738296</c:v>
                </c:pt>
                <c:pt idx="3607">
                  <c:v>-10.791735654352232</c:v>
                </c:pt>
                <c:pt idx="3608">
                  <c:v>-10.35347492006033</c:v>
                </c:pt>
                <c:pt idx="3609">
                  <c:v>-9.4713689048963321</c:v>
                </c:pt>
                <c:pt idx="3610">
                  <c:v>-9.2186748098859486</c:v>
                </c:pt>
                <c:pt idx="3611">
                  <c:v>-8.9761195659926187</c:v>
                </c:pt>
                <c:pt idx="3612">
                  <c:v>-8.5334513910926049</c:v>
                </c:pt>
                <c:pt idx="3613">
                  <c:v>-8.1910342917266572</c:v>
                </c:pt>
                <c:pt idx="3614">
                  <c:v>-8.2438600562149738</c:v>
                </c:pt>
                <c:pt idx="3615">
                  <c:v>-8.4676413613939445</c:v>
                </c:pt>
                <c:pt idx="3616">
                  <c:v>-8.7315030022088695</c:v>
                </c:pt>
                <c:pt idx="3617">
                  <c:v>-9.044099416264018</c:v>
                </c:pt>
                <c:pt idx="3618">
                  <c:v>-9.0201252185844574</c:v>
                </c:pt>
                <c:pt idx="3619">
                  <c:v>-9.3875907203139146</c:v>
                </c:pt>
                <c:pt idx="3620">
                  <c:v>-9.386333533947381</c:v>
                </c:pt>
                <c:pt idx="3621">
                  <c:v>-9.6632766470294342</c:v>
                </c:pt>
                <c:pt idx="3622">
                  <c:v>-9.680722892657375</c:v>
                </c:pt>
                <c:pt idx="3623">
                  <c:v>-9.8464250312909716</c:v>
                </c:pt>
                <c:pt idx="3624">
                  <c:v>-10.309696579397587</c:v>
                </c:pt>
                <c:pt idx="3625">
                  <c:v>-9.8591576472825242</c:v>
                </c:pt>
                <c:pt idx="3626">
                  <c:v>-9.9437353209748878</c:v>
                </c:pt>
                <c:pt idx="3627">
                  <c:v>-9.7500391608986554</c:v>
                </c:pt>
                <c:pt idx="3628">
                  <c:v>-9.8087210949295258</c:v>
                </c:pt>
                <c:pt idx="3629">
                  <c:v>-9.7909844628481064</c:v>
                </c:pt>
                <c:pt idx="3630">
                  <c:v>-9.3692482968301398</c:v>
                </c:pt>
                <c:pt idx="3631">
                  <c:v>-9.2042312759932958</c:v>
                </c:pt>
                <c:pt idx="3632">
                  <c:v>-8.9967211796469471</c:v>
                </c:pt>
                <c:pt idx="3633">
                  <c:v>-8.6371971891116139</c:v>
                </c:pt>
                <c:pt idx="3634">
                  <c:v>-8.9601799793392995</c:v>
                </c:pt>
                <c:pt idx="3635">
                  <c:v>-8.747970528181801</c:v>
                </c:pt>
                <c:pt idx="3636">
                  <c:v>-8.9484675915814655</c:v>
                </c:pt>
                <c:pt idx="3637">
                  <c:v>-9.4093500838899171</c:v>
                </c:pt>
                <c:pt idx="3638">
                  <c:v>-9.8534211454547176</c:v>
                </c:pt>
                <c:pt idx="3639">
                  <c:v>-10.048232870006713</c:v>
                </c:pt>
                <c:pt idx="3640">
                  <c:v>-10.173040368485399</c:v>
                </c:pt>
                <c:pt idx="3641">
                  <c:v>-10.208053219401471</c:v>
                </c:pt>
                <c:pt idx="3642">
                  <c:v>-10.167621374417866</c:v>
                </c:pt>
                <c:pt idx="3643">
                  <c:v>-10.397919420555549</c:v>
                </c:pt>
                <c:pt idx="3644">
                  <c:v>-10.766039797153384</c:v>
                </c:pt>
                <c:pt idx="3645">
                  <c:v>-10.727024802465642</c:v>
                </c:pt>
                <c:pt idx="3646">
                  <c:v>-11.029865646931958</c:v>
                </c:pt>
                <c:pt idx="3647">
                  <c:v>-10.914317605814045</c:v>
                </c:pt>
                <c:pt idx="3648">
                  <c:v>-9.7633937014567618</c:v>
                </c:pt>
                <c:pt idx="3649">
                  <c:v>-9.3419467495184545</c:v>
                </c:pt>
                <c:pt idx="3650">
                  <c:v>-8.9502508956427427</c:v>
                </c:pt>
                <c:pt idx="3651">
                  <c:v>-9.2602356996411679</c:v>
                </c:pt>
                <c:pt idx="3652">
                  <c:v>-8.8932434730843237</c:v>
                </c:pt>
                <c:pt idx="3653">
                  <c:v>-8.68674441575331</c:v>
                </c:pt>
                <c:pt idx="3654">
                  <c:v>-8.4930723336812193</c:v>
                </c:pt>
                <c:pt idx="3655">
                  <c:v>-8.7452207648987628</c:v>
                </c:pt>
                <c:pt idx="3656">
                  <c:v>-9.8514260486794019</c:v>
                </c:pt>
                <c:pt idx="3657">
                  <c:v>-9.7098070436976709</c:v>
                </c:pt>
                <c:pt idx="3658">
                  <c:v>-9.6596897636129313</c:v>
                </c:pt>
                <c:pt idx="3659">
                  <c:v>-9.8012853920488876</c:v>
                </c:pt>
                <c:pt idx="3660">
                  <c:v>-9.9150940538741388</c:v>
                </c:pt>
                <c:pt idx="3661">
                  <c:v>-9.4605116832678817</c:v>
                </c:pt>
                <c:pt idx="3662">
                  <c:v>-9.0269460926036871</c:v>
                </c:pt>
                <c:pt idx="3663">
                  <c:v>-9.0365856243680884</c:v>
                </c:pt>
                <c:pt idx="3664">
                  <c:v>-8.909820377229039</c:v>
                </c:pt>
                <c:pt idx="3665">
                  <c:v>-9.0476230103566326</c:v>
                </c:pt>
                <c:pt idx="3666">
                  <c:v>-9.2910013873931607</c:v>
                </c:pt>
                <c:pt idx="3667">
                  <c:v>-9.1403336070980252</c:v>
                </c:pt>
                <c:pt idx="3668">
                  <c:v>-9.0081983210182361</c:v>
                </c:pt>
                <c:pt idx="3669">
                  <c:v>-8.9317372306815894</c:v>
                </c:pt>
                <c:pt idx="3670">
                  <c:v>-9.250986390067748</c:v>
                </c:pt>
                <c:pt idx="3671">
                  <c:v>-9.6479843226744908</c:v>
                </c:pt>
                <c:pt idx="3672">
                  <c:v>-9.829248418949879</c:v>
                </c:pt>
                <c:pt idx="3673">
                  <c:v>-10.030053835775634</c:v>
                </c:pt>
                <c:pt idx="3674">
                  <c:v>-9.9327949172345242</c:v>
                </c:pt>
                <c:pt idx="3675">
                  <c:v>-9.4825165288988824</c:v>
                </c:pt>
                <c:pt idx="3676">
                  <c:v>-9.4948068302551523</c:v>
                </c:pt>
                <c:pt idx="3677">
                  <c:v>-9.3521833134019587</c:v>
                </c:pt>
                <c:pt idx="3678">
                  <c:v>-9.7245422441392666</c:v>
                </c:pt>
                <c:pt idx="3679">
                  <c:v>-9.7388867646902604</c:v>
                </c:pt>
                <c:pt idx="3680">
                  <c:v>-10.19885477225589</c:v>
                </c:pt>
                <c:pt idx="3681">
                  <c:v>-10.007094375544815</c:v>
                </c:pt>
                <c:pt idx="3682">
                  <c:v>-9.0403408147324651</c:v>
                </c:pt>
                <c:pt idx="3683">
                  <c:v>-8.9375319763208054</c:v>
                </c:pt>
                <c:pt idx="3684">
                  <c:v>-8.8180584906423682</c:v>
                </c:pt>
                <c:pt idx="3685">
                  <c:v>-8.587840683255088</c:v>
                </c:pt>
                <c:pt idx="3686">
                  <c:v>-8.6340716864191993</c:v>
                </c:pt>
                <c:pt idx="3687">
                  <c:v>-8.5559114944878747</c:v>
                </c:pt>
                <c:pt idx="3688">
                  <c:v>-8.564311312972773</c:v>
                </c:pt>
                <c:pt idx="3689">
                  <c:v>-8.4492522417679528</c:v>
                </c:pt>
                <c:pt idx="3690">
                  <c:v>-8.4873561605749117</c:v>
                </c:pt>
                <c:pt idx="3691">
                  <c:v>-8.416982947673386</c:v>
                </c:pt>
                <c:pt idx="3692">
                  <c:v>-8.329731718013857</c:v>
                </c:pt>
                <c:pt idx="3693">
                  <c:v>-8.4461661652215305</c:v>
                </c:pt>
                <c:pt idx="3694">
                  <c:v>-8.3793644642989662</c:v>
                </c:pt>
                <c:pt idx="3695">
                  <c:v>-8.6275061846789285</c:v>
                </c:pt>
                <c:pt idx="3696">
                  <c:v>-8.8220160454558112</c:v>
                </c:pt>
                <c:pt idx="3697">
                  <c:v>-8.8765952025530481</c:v>
                </c:pt>
                <c:pt idx="3698">
                  <c:v>-9.0456520593751915</c:v>
                </c:pt>
                <c:pt idx="3699">
                  <c:v>-9.0729625292142426</c:v>
                </c:pt>
                <c:pt idx="3700">
                  <c:v>-9.0021846826895402</c:v>
                </c:pt>
                <c:pt idx="3701">
                  <c:v>-8.5556531580051818</c:v>
                </c:pt>
                <c:pt idx="3702">
                  <c:v>-8.3508600426664117</c:v>
                </c:pt>
                <c:pt idx="3703">
                  <c:v>-8.3729405963998342</c:v>
                </c:pt>
                <c:pt idx="3704">
                  <c:v>-8.2163556911541864</c:v>
                </c:pt>
                <c:pt idx="3705">
                  <c:v>-8.4036237911640423</c:v>
                </c:pt>
                <c:pt idx="3706">
                  <c:v>-8.1038457177369132</c:v>
                </c:pt>
                <c:pt idx="3707">
                  <c:v>-8.1697476199278753</c:v>
                </c:pt>
                <c:pt idx="3708">
                  <c:v>-8.1687966809069099</c:v>
                </c:pt>
                <c:pt idx="3709">
                  <c:v>-8.24280983874133</c:v>
                </c:pt>
                <c:pt idx="3710">
                  <c:v>-8.4636021085218704</c:v>
                </c:pt>
                <c:pt idx="3711">
                  <c:v>-8.5600666331487929</c:v>
                </c:pt>
                <c:pt idx="3712">
                  <c:v>-8.5788771820941836</c:v>
                </c:pt>
                <c:pt idx="3713">
                  <c:v>-8.7962848681120622</c:v>
                </c:pt>
                <c:pt idx="3714">
                  <c:v>-8.8676532683290112</c:v>
                </c:pt>
                <c:pt idx="3715">
                  <c:v>-8.7837017518167464</c:v>
                </c:pt>
                <c:pt idx="3716">
                  <c:v>-9.1094944832376186</c:v>
                </c:pt>
                <c:pt idx="3717">
                  <c:v>-9.6209229541977113</c:v>
                </c:pt>
                <c:pt idx="3718">
                  <c:v>-9.8625194808631331</c:v>
                </c:pt>
                <c:pt idx="3719">
                  <c:v>-9.9155202967703175</c:v>
                </c:pt>
                <c:pt idx="3720">
                  <c:v>-9.6956161030345243</c:v>
                </c:pt>
                <c:pt idx="3721">
                  <c:v>-8.5460356027737809</c:v>
                </c:pt>
                <c:pt idx="3722">
                  <c:v>-8.4962074926570441</c:v>
                </c:pt>
                <c:pt idx="3723">
                  <c:v>-8.2950403422572414</c:v>
                </c:pt>
                <c:pt idx="3724">
                  <c:v>-8.5074047461767908</c:v>
                </c:pt>
                <c:pt idx="3725">
                  <c:v>-8.1519313350489071</c:v>
                </c:pt>
                <c:pt idx="3726">
                  <c:v>-7.9354708712809394</c:v>
                </c:pt>
                <c:pt idx="3727">
                  <c:v>-7.9027382345983508</c:v>
                </c:pt>
                <c:pt idx="3728">
                  <c:v>-7.9545760313616167</c:v>
                </c:pt>
                <c:pt idx="3729">
                  <c:v>-8.0165750592705063</c:v>
                </c:pt>
                <c:pt idx="3730">
                  <c:v>-8.0549920823717027</c:v>
                </c:pt>
                <c:pt idx="3731">
                  <c:v>-8.4314457025436855</c:v>
                </c:pt>
                <c:pt idx="3732">
                  <c:v>-8.9858566251358063</c:v>
                </c:pt>
                <c:pt idx="3733">
                  <c:v>-9.3985818669392742</c:v>
                </c:pt>
                <c:pt idx="3734">
                  <c:v>-9.9854356874507992</c:v>
                </c:pt>
                <c:pt idx="3735">
                  <c:v>-10.686463267158153</c:v>
                </c:pt>
                <c:pt idx="3736">
                  <c:v>-12.063248129181563</c:v>
                </c:pt>
                <c:pt idx="3737">
                  <c:v>-11.64405461415652</c:v>
                </c:pt>
                <c:pt idx="3738">
                  <c:v>-11.571848134806061</c:v>
                </c:pt>
                <c:pt idx="3739">
                  <c:v>-11.33295650701934</c:v>
                </c:pt>
                <c:pt idx="3740">
                  <c:v>-9.6812811572532489</c:v>
                </c:pt>
                <c:pt idx="3741">
                  <c:v>-8.1411187303358385</c:v>
                </c:pt>
                <c:pt idx="3742">
                  <c:v>-7.6772619054376463</c:v>
                </c:pt>
                <c:pt idx="3743">
                  <c:v>-7.8659611496806789</c:v>
                </c:pt>
                <c:pt idx="3744">
                  <c:v>-8.0305643977750929</c:v>
                </c:pt>
                <c:pt idx="3745">
                  <c:v>-7.8605186439739096</c:v>
                </c:pt>
                <c:pt idx="3746">
                  <c:v>-7.7124859688988519</c:v>
                </c:pt>
                <c:pt idx="3747">
                  <c:v>-7.9302108059464391</c:v>
                </c:pt>
                <c:pt idx="3748">
                  <c:v>-8.0181394391818301</c:v>
                </c:pt>
                <c:pt idx="3749">
                  <c:v>-8.1881134440616634</c:v>
                </c:pt>
                <c:pt idx="3750">
                  <c:v>-8.3473717263234928</c:v>
                </c:pt>
                <c:pt idx="3751">
                  <c:v>-8.8242966529215572</c:v>
                </c:pt>
                <c:pt idx="3752">
                  <c:v>-9.3750523933542134</c:v>
                </c:pt>
                <c:pt idx="3753">
                  <c:v>-9.9832203342871164</c:v>
                </c:pt>
                <c:pt idx="3754">
                  <c:v>-10.267300061035048</c:v>
                </c:pt>
                <c:pt idx="3755">
                  <c:v>-10.52578534142549</c:v>
                </c:pt>
                <c:pt idx="3756">
                  <c:v>-11.288184486825385</c:v>
                </c:pt>
                <c:pt idx="3757">
                  <c:v>-11.70391058387183</c:v>
                </c:pt>
                <c:pt idx="3758">
                  <c:v>-11.66325781227159</c:v>
                </c:pt>
                <c:pt idx="3759">
                  <c:v>-11.280057993341194</c:v>
                </c:pt>
                <c:pt idx="3760">
                  <c:v>-10.377360408170016</c:v>
                </c:pt>
                <c:pt idx="3761">
                  <c:v>-9.3465118443428707</c:v>
                </c:pt>
                <c:pt idx="3762">
                  <c:v>-9.1733042033326377</c:v>
                </c:pt>
                <c:pt idx="3763">
                  <c:v>-9.0740286076915648</c:v>
                </c:pt>
                <c:pt idx="3764">
                  <c:v>-8.4780107270350591</c:v>
                </c:pt>
                <c:pt idx="3765">
                  <c:v>-8.5364644260746125</c:v>
                </c:pt>
                <c:pt idx="3766">
                  <c:v>-8.4484718799719261</c:v>
                </c:pt>
                <c:pt idx="3767">
                  <c:v>-8.3870362696913165</c:v>
                </c:pt>
                <c:pt idx="3768">
                  <c:v>-8.3936926342689855</c:v>
                </c:pt>
                <c:pt idx="3769">
                  <c:v>-8.5522606731152333</c:v>
                </c:pt>
                <c:pt idx="3770">
                  <c:v>-8.6933770319653654</c:v>
                </c:pt>
                <c:pt idx="3771">
                  <c:v>-9.3747662352549472</c:v>
                </c:pt>
                <c:pt idx="3772">
                  <c:v>-9.9144306276285974</c:v>
                </c:pt>
                <c:pt idx="3773">
                  <c:v>-10.841536510730689</c:v>
                </c:pt>
                <c:pt idx="3774">
                  <c:v>-10.538730717573019</c:v>
                </c:pt>
                <c:pt idx="3775">
                  <c:v>-10.814533155245291</c:v>
                </c:pt>
                <c:pt idx="3776">
                  <c:v>-10.667529343087114</c:v>
                </c:pt>
                <c:pt idx="3777">
                  <c:v>-10.662401845288693</c:v>
                </c:pt>
                <c:pt idx="3778">
                  <c:v>-11.455873255615053</c:v>
                </c:pt>
                <c:pt idx="3779">
                  <c:v>-11.682707434006829</c:v>
                </c:pt>
                <c:pt idx="3780">
                  <c:v>-9.7350634995804857</c:v>
                </c:pt>
                <c:pt idx="3781">
                  <c:v>-8.2786247991913893</c:v>
                </c:pt>
                <c:pt idx="3782">
                  <c:v>-8.2398364454547952</c:v>
                </c:pt>
                <c:pt idx="3783">
                  <c:v>-8.2662336096095146</c:v>
                </c:pt>
                <c:pt idx="3784">
                  <c:v>-8.7939217771514215</c:v>
                </c:pt>
                <c:pt idx="3785">
                  <c:v>-8.79520465929882</c:v>
                </c:pt>
                <c:pt idx="3786">
                  <c:v>-8.7706373843693726</c:v>
                </c:pt>
                <c:pt idx="3787">
                  <c:v>-8.6813870560405082</c:v>
                </c:pt>
                <c:pt idx="3788">
                  <c:v>-8.9579286279814934</c:v>
                </c:pt>
                <c:pt idx="3789">
                  <c:v>-9.3968274251361112</c:v>
                </c:pt>
                <c:pt idx="3790">
                  <c:v>-9.8729541770726357</c:v>
                </c:pt>
                <c:pt idx="3791">
                  <c:v>-10.36762137916652</c:v>
                </c:pt>
                <c:pt idx="3792">
                  <c:v>-11.646265080958228</c:v>
                </c:pt>
                <c:pt idx="3793">
                  <c:v>-10.69736230229978</c:v>
                </c:pt>
                <c:pt idx="3794">
                  <c:v>-9.5324012868461256</c:v>
                </c:pt>
                <c:pt idx="3795">
                  <c:v>-9.528754065265467</c:v>
                </c:pt>
                <c:pt idx="3796">
                  <c:v>-9.6839399672911703</c:v>
                </c:pt>
                <c:pt idx="3797">
                  <c:v>-9.8895379127198471</c:v>
                </c:pt>
                <c:pt idx="3798">
                  <c:v>-8.7666386471230062</c:v>
                </c:pt>
                <c:pt idx="3799">
                  <c:v>-8.3616660033563068</c:v>
                </c:pt>
                <c:pt idx="3800">
                  <c:v>-8.2063042843930702</c:v>
                </c:pt>
                <c:pt idx="3801">
                  <c:v>-8.4439324035891463</c:v>
                </c:pt>
                <c:pt idx="3802">
                  <c:v>-8.1884639203050984</c:v>
                </c:pt>
                <c:pt idx="3803">
                  <c:v>-8.3202351419362728</c:v>
                </c:pt>
                <c:pt idx="3804">
                  <c:v>-8.2916156001473684</c:v>
                </c:pt>
                <c:pt idx="3805">
                  <c:v>-8.2311086746702635</c:v>
                </c:pt>
                <c:pt idx="3806">
                  <c:v>-8.844601428616043</c:v>
                </c:pt>
                <c:pt idx="3807">
                  <c:v>-8.6361082682159882</c:v>
                </c:pt>
                <c:pt idx="3808">
                  <c:v>-8.8986441341761342</c:v>
                </c:pt>
                <c:pt idx="3809">
                  <c:v>-9.3569490573942247</c:v>
                </c:pt>
                <c:pt idx="3810">
                  <c:v>-9.3723953561711024</c:v>
                </c:pt>
                <c:pt idx="3811">
                  <c:v>-9.9862775578216514</c:v>
                </c:pt>
                <c:pt idx="3812">
                  <c:v>-9.9041129139865092</c:v>
                </c:pt>
                <c:pt idx="3813">
                  <c:v>-11.309495196168333</c:v>
                </c:pt>
                <c:pt idx="3814">
                  <c:v>-11.414178670439378</c:v>
                </c:pt>
                <c:pt idx="3815">
                  <c:v>-11.012915018421239</c:v>
                </c:pt>
                <c:pt idx="3816">
                  <c:v>-10.993109434661594</c:v>
                </c:pt>
                <c:pt idx="3817">
                  <c:v>-11.124054848495987</c:v>
                </c:pt>
                <c:pt idx="3818">
                  <c:v>-11.048608985480799</c:v>
                </c:pt>
                <c:pt idx="3819">
                  <c:v>-9.7703143277900804</c:v>
                </c:pt>
                <c:pt idx="3820">
                  <c:v>-9.0711877433369956</c:v>
                </c:pt>
                <c:pt idx="3821">
                  <c:v>-8.9483193158849286</c:v>
                </c:pt>
                <c:pt idx="3822">
                  <c:v>-8.6965349444967099</c:v>
                </c:pt>
                <c:pt idx="3823">
                  <c:v>-8.6735019680927703</c:v>
                </c:pt>
                <c:pt idx="3824">
                  <c:v>-8.5107222026741258</c:v>
                </c:pt>
                <c:pt idx="3825">
                  <c:v>-8.714355755893731</c:v>
                </c:pt>
                <c:pt idx="3826">
                  <c:v>-8.6047749521093504</c:v>
                </c:pt>
                <c:pt idx="3827">
                  <c:v>-8.6266328687753404</c:v>
                </c:pt>
                <c:pt idx="3828">
                  <c:v>-8.6222286776322363</c:v>
                </c:pt>
                <c:pt idx="3829">
                  <c:v>-9.0810413083252968</c:v>
                </c:pt>
                <c:pt idx="3830">
                  <c:v>-9.2605611972024668</c:v>
                </c:pt>
                <c:pt idx="3831">
                  <c:v>-9.622452802938307</c:v>
                </c:pt>
                <c:pt idx="3832">
                  <c:v>-9.9670094964127625</c:v>
                </c:pt>
                <c:pt idx="3833">
                  <c:v>-10.21738716609069</c:v>
                </c:pt>
                <c:pt idx="3834">
                  <c:v>-10.568245556655597</c:v>
                </c:pt>
                <c:pt idx="3835">
                  <c:v>-11.042067130472169</c:v>
                </c:pt>
                <c:pt idx="3836">
                  <c:v>-11.306737037844865</c:v>
                </c:pt>
                <c:pt idx="3837">
                  <c:v>-11.486994799480769</c:v>
                </c:pt>
                <c:pt idx="3838">
                  <c:v>-10.406944070559362</c:v>
                </c:pt>
                <c:pt idx="3839">
                  <c:v>-8.9100312510957238</c:v>
                </c:pt>
                <c:pt idx="3840">
                  <c:v>-8.6001716614720873</c:v>
                </c:pt>
                <c:pt idx="3841">
                  <c:v>-8.7251906341368883</c:v>
                </c:pt>
                <c:pt idx="3842">
                  <c:v>-8.6562936568815463</c:v>
                </c:pt>
                <c:pt idx="3843">
                  <c:v>-8.4885280530704037</c:v>
                </c:pt>
                <c:pt idx="3844">
                  <c:v>-8.7234132703372911</c:v>
                </c:pt>
                <c:pt idx="3845">
                  <c:v>-8.7593297999284285</c:v>
                </c:pt>
                <c:pt idx="3846">
                  <c:v>-9.4340539878453207</c:v>
                </c:pt>
                <c:pt idx="3847">
                  <c:v>-9.704077987217909</c:v>
                </c:pt>
                <c:pt idx="3848">
                  <c:v>-9.7158254653747296</c:v>
                </c:pt>
                <c:pt idx="3849">
                  <c:v>-9.7246015882464292</c:v>
                </c:pt>
                <c:pt idx="3850">
                  <c:v>-9.9642722151223868</c:v>
                </c:pt>
                <c:pt idx="3851">
                  <c:v>-9.8378484128836678</c:v>
                </c:pt>
                <c:pt idx="3852">
                  <c:v>-9.8699522590751201</c:v>
                </c:pt>
                <c:pt idx="3853">
                  <c:v>-9.9222541150917731</c:v>
                </c:pt>
                <c:pt idx="3854">
                  <c:v>-9.6897400437269425</c:v>
                </c:pt>
                <c:pt idx="3855">
                  <c:v>-9.1293314150286307</c:v>
                </c:pt>
                <c:pt idx="3856">
                  <c:v>-8.9607815566977553</c:v>
                </c:pt>
                <c:pt idx="3857">
                  <c:v>-8.4635277725929114</c:v>
                </c:pt>
                <c:pt idx="3858">
                  <c:v>-8.5283615252759795</c:v>
                </c:pt>
                <c:pt idx="3859">
                  <c:v>-8.5436181410679009</c:v>
                </c:pt>
                <c:pt idx="3860">
                  <c:v>-8.5654512551541728</c:v>
                </c:pt>
                <c:pt idx="3861">
                  <c:v>-8.6351307814043459</c:v>
                </c:pt>
                <c:pt idx="3862">
                  <c:v>-9.2839448536598912</c:v>
                </c:pt>
                <c:pt idx="3863">
                  <c:v>-9.6179919119988</c:v>
                </c:pt>
                <c:pt idx="3864">
                  <c:v>-9.263059501244566</c:v>
                </c:pt>
                <c:pt idx="3865">
                  <c:v>-9.7306180683950831</c:v>
                </c:pt>
                <c:pt idx="3866">
                  <c:v>-10.251161377589046</c:v>
                </c:pt>
                <c:pt idx="3867">
                  <c:v>-10.14444361863281</c:v>
                </c:pt>
                <c:pt idx="3868">
                  <c:v>-9.3400024113050932</c:v>
                </c:pt>
                <c:pt idx="3869">
                  <c:v>-9.3630780988199049</c:v>
                </c:pt>
                <c:pt idx="3870">
                  <c:v>-9.3307946772781722</c:v>
                </c:pt>
                <c:pt idx="3871">
                  <c:v>-9.2732508795687583</c:v>
                </c:pt>
                <c:pt idx="3872">
                  <c:v>-9.285036222318908</c:v>
                </c:pt>
                <c:pt idx="3873">
                  <c:v>-8.9923311717851071</c:v>
                </c:pt>
                <c:pt idx="3874">
                  <c:v>-8.6904089048298783</c:v>
                </c:pt>
                <c:pt idx="3875">
                  <c:v>-8.2653043968187649</c:v>
                </c:pt>
                <c:pt idx="3876">
                  <c:v>-8.0642029208533881</c:v>
                </c:pt>
                <c:pt idx="3877">
                  <c:v>-7.9510572319994672</c:v>
                </c:pt>
                <c:pt idx="3878">
                  <c:v>-7.8310818781470388</c:v>
                </c:pt>
                <c:pt idx="3879">
                  <c:v>-7.7618420633322263</c:v>
                </c:pt>
                <c:pt idx="3880">
                  <c:v>-7.6982549129174647</c:v>
                </c:pt>
                <c:pt idx="3881">
                  <c:v>-7.8935075856973604</c:v>
                </c:pt>
                <c:pt idx="3882">
                  <c:v>-7.9067363901022798</c:v>
                </c:pt>
                <c:pt idx="3883">
                  <c:v>-8.1215195556143644</c:v>
                </c:pt>
                <c:pt idx="3884">
                  <c:v>-8.4828806142629869</c:v>
                </c:pt>
                <c:pt idx="3885">
                  <c:v>-8.7441306299280548</c:v>
                </c:pt>
                <c:pt idx="3886">
                  <c:v>-8.8499843118361934</c:v>
                </c:pt>
                <c:pt idx="3887">
                  <c:v>-8.8522041195000334</c:v>
                </c:pt>
                <c:pt idx="3888">
                  <c:v>-9.500697915386878</c:v>
                </c:pt>
                <c:pt idx="3889">
                  <c:v>-9.2021945142147299</c:v>
                </c:pt>
                <c:pt idx="3890">
                  <c:v>-9.3504991220972169</c:v>
                </c:pt>
                <c:pt idx="3891">
                  <c:v>-9.5820522333244558</c:v>
                </c:pt>
                <c:pt idx="3892">
                  <c:v>-9.4370265676209115</c:v>
                </c:pt>
                <c:pt idx="3893">
                  <c:v>-8.8524405328384734</c:v>
                </c:pt>
                <c:pt idx="3894">
                  <c:v>-8.4899365928446837</c:v>
                </c:pt>
                <c:pt idx="3895">
                  <c:v>-8.4097037189593777</c:v>
                </c:pt>
                <c:pt idx="3896">
                  <c:v>-8.4027639384983832</c:v>
                </c:pt>
                <c:pt idx="3897">
                  <c:v>-8.2685072179507575</c:v>
                </c:pt>
                <c:pt idx="3898">
                  <c:v>-8.1742813757709616</c:v>
                </c:pt>
                <c:pt idx="3899">
                  <c:v>-7.9902706826221106</c:v>
                </c:pt>
                <c:pt idx="3900">
                  <c:v>-8.1220837461523434</c:v>
                </c:pt>
                <c:pt idx="3901">
                  <c:v>-8.2228555867206001</c:v>
                </c:pt>
                <c:pt idx="3902">
                  <c:v>-8.1298532041903471</c:v>
                </c:pt>
                <c:pt idx="3903">
                  <c:v>-8.3538060381490844</c:v>
                </c:pt>
                <c:pt idx="3904">
                  <c:v>-8.8518158693919453</c:v>
                </c:pt>
                <c:pt idx="3905">
                  <c:v>-8.9908340404428611</c:v>
                </c:pt>
                <c:pt idx="3906">
                  <c:v>-9.1553114515056624</c:v>
                </c:pt>
                <c:pt idx="3907">
                  <c:v>-9.8103428634298915</c:v>
                </c:pt>
                <c:pt idx="3908">
                  <c:v>-10.464212311986296</c:v>
                </c:pt>
                <c:pt idx="3909">
                  <c:v>-10.546760351598316</c:v>
                </c:pt>
                <c:pt idx="3910">
                  <c:v>-10.787413212437576</c:v>
                </c:pt>
                <c:pt idx="3911">
                  <c:v>-10.695324265432516</c:v>
                </c:pt>
                <c:pt idx="3912">
                  <c:v>-10.477156888453143</c:v>
                </c:pt>
                <c:pt idx="3913">
                  <c:v>-9.1662171460362849</c:v>
                </c:pt>
                <c:pt idx="3914">
                  <c:v>-8.7018580277107702</c:v>
                </c:pt>
                <c:pt idx="3915">
                  <c:v>-8.5205346100173252</c:v>
                </c:pt>
                <c:pt idx="3916">
                  <c:v>-8.1859204588486225</c:v>
                </c:pt>
                <c:pt idx="3917">
                  <c:v>-8.2580809266844266</c:v>
                </c:pt>
                <c:pt idx="3918">
                  <c:v>-8.0784894419998547</c:v>
                </c:pt>
                <c:pt idx="3919">
                  <c:v>-8.0653668592685595</c:v>
                </c:pt>
                <c:pt idx="3920">
                  <c:v>-7.9832886800264564</c:v>
                </c:pt>
                <c:pt idx="3921">
                  <c:v>-7.9402614306055099</c:v>
                </c:pt>
                <c:pt idx="3922">
                  <c:v>-8.1413337259761818</c:v>
                </c:pt>
                <c:pt idx="3923">
                  <c:v>-8.1821759649144319</c:v>
                </c:pt>
                <c:pt idx="3924">
                  <c:v>-8.6221383064206414</c:v>
                </c:pt>
                <c:pt idx="3925">
                  <c:v>-9.1025017814081135</c:v>
                </c:pt>
                <c:pt idx="3926">
                  <c:v>-8.6843349485879777</c:v>
                </c:pt>
                <c:pt idx="3927">
                  <c:v>-9.5721070707760898</c:v>
                </c:pt>
                <c:pt idx="3928">
                  <c:v>-10.738472976898265</c:v>
                </c:pt>
                <c:pt idx="3929">
                  <c:v>-10.578053550819277</c:v>
                </c:pt>
                <c:pt idx="3930">
                  <c:v>-10.632730079670708</c:v>
                </c:pt>
                <c:pt idx="3931">
                  <c:v>-11.306474107484149</c:v>
                </c:pt>
                <c:pt idx="3932">
                  <c:v>-11.850208409860031</c:v>
                </c:pt>
                <c:pt idx="3933">
                  <c:v>-10.219505839216612</c:v>
                </c:pt>
                <c:pt idx="3934">
                  <c:v>-9.3085707261110304</c:v>
                </c:pt>
                <c:pt idx="3935">
                  <c:v>-8.8365203135769566</c:v>
                </c:pt>
                <c:pt idx="3936">
                  <c:v>-8.4321279668688796</c:v>
                </c:pt>
                <c:pt idx="3937">
                  <c:v>-8.5710725095614286</c:v>
                </c:pt>
                <c:pt idx="3938">
                  <c:v>-8.3910853661803095</c:v>
                </c:pt>
                <c:pt idx="3939">
                  <c:v>-8.4140365515390325</c:v>
                </c:pt>
                <c:pt idx="3940">
                  <c:v>-8.5966425457639719</c:v>
                </c:pt>
                <c:pt idx="3941">
                  <c:v>-8.3137376888576551</c:v>
                </c:pt>
                <c:pt idx="3942">
                  <c:v>-8.0569021113508459</c:v>
                </c:pt>
                <c:pt idx="3943">
                  <c:v>-7.9336709379524919</c:v>
                </c:pt>
                <c:pt idx="3944">
                  <c:v>-8.1728644559178409</c:v>
                </c:pt>
                <c:pt idx="3945">
                  <c:v>-8.2662718839455813</c:v>
                </c:pt>
                <c:pt idx="3946">
                  <c:v>-8.5402954530313444</c:v>
                </c:pt>
                <c:pt idx="3947">
                  <c:v>-8.3605982725801198</c:v>
                </c:pt>
                <c:pt idx="3948">
                  <c:v>-8.0359963761229842</c:v>
                </c:pt>
                <c:pt idx="3949">
                  <c:v>-8.1426014823423909</c:v>
                </c:pt>
                <c:pt idx="3950">
                  <c:v>-8.1343332392493082</c:v>
                </c:pt>
                <c:pt idx="3951">
                  <c:v>-8.3656795051541391</c:v>
                </c:pt>
                <c:pt idx="3952">
                  <c:v>-8.4232568513735089</c:v>
                </c:pt>
                <c:pt idx="3953">
                  <c:v>-8.2258647131740137</c:v>
                </c:pt>
                <c:pt idx="3954">
                  <c:v>-8.0933292167384216</c:v>
                </c:pt>
                <c:pt idx="3955">
                  <c:v>-8.1375879440634886</c:v>
                </c:pt>
                <c:pt idx="3956">
                  <c:v>-8.031101754229292</c:v>
                </c:pt>
                <c:pt idx="3957">
                  <c:v>-7.9914565874535519</c:v>
                </c:pt>
                <c:pt idx="3958">
                  <c:v>-8.044823702056684</c:v>
                </c:pt>
                <c:pt idx="3959">
                  <c:v>-8.1265989855346366</c:v>
                </c:pt>
                <c:pt idx="3960">
                  <c:v>-8.1734388476735926</c:v>
                </c:pt>
                <c:pt idx="3961">
                  <c:v>-8.0677474092279517</c:v>
                </c:pt>
                <c:pt idx="3962">
                  <c:v>-8.1627527790086383</c:v>
                </c:pt>
                <c:pt idx="3963">
                  <c:v>-8.5478517507384453</c:v>
                </c:pt>
                <c:pt idx="3964">
                  <c:v>-8.6709889098247679</c:v>
                </c:pt>
                <c:pt idx="3965">
                  <c:v>-9.1016553634979243</c:v>
                </c:pt>
                <c:pt idx="3966">
                  <c:v>-8.9098636873650889</c:v>
                </c:pt>
                <c:pt idx="3967">
                  <c:v>-8.9114470402025479</c:v>
                </c:pt>
                <c:pt idx="3968">
                  <c:v>-8.8532072137987576</c:v>
                </c:pt>
                <c:pt idx="3969">
                  <c:v>-9.1522466141684031</c:v>
                </c:pt>
                <c:pt idx="3970">
                  <c:v>-10.133097744466239</c:v>
                </c:pt>
                <c:pt idx="3971">
                  <c:v>-10.759078991392565</c:v>
                </c:pt>
                <c:pt idx="3972">
                  <c:v>-11.08418327675188</c:v>
                </c:pt>
                <c:pt idx="3973">
                  <c:v>-8.9426185639050004</c:v>
                </c:pt>
                <c:pt idx="3974">
                  <c:v>-8.5247331256373826</c:v>
                </c:pt>
                <c:pt idx="3975">
                  <c:v>-8.2695883334721394</c:v>
                </c:pt>
                <c:pt idx="3976">
                  <c:v>-8.1415577676777691</c:v>
                </c:pt>
                <c:pt idx="3977">
                  <c:v>-8.1497859009944413</c:v>
                </c:pt>
                <c:pt idx="3978">
                  <c:v>-7.8856732492619575</c:v>
                </c:pt>
                <c:pt idx="3979">
                  <c:v>-8.0851713844341546</c:v>
                </c:pt>
                <c:pt idx="3980">
                  <c:v>-8.134180530483448</c:v>
                </c:pt>
                <c:pt idx="3981">
                  <c:v>-8.0290838281404859</c:v>
                </c:pt>
                <c:pt idx="3982">
                  <c:v>-8.0286584893695814</c:v>
                </c:pt>
                <c:pt idx="3983">
                  <c:v>-8.5180728441017184</c:v>
                </c:pt>
                <c:pt idx="3984">
                  <c:v>-8.7514162301311824</c:v>
                </c:pt>
                <c:pt idx="3985">
                  <c:v>-8.9359870586582968</c:v>
                </c:pt>
                <c:pt idx="3986">
                  <c:v>-9.9886174666879466</c:v>
                </c:pt>
                <c:pt idx="3987">
                  <c:v>-10.212871909750584</c:v>
                </c:pt>
                <c:pt idx="3988">
                  <c:v>-11.961810138691957</c:v>
                </c:pt>
                <c:pt idx="3989">
                  <c:v>-12.139702587520874</c:v>
                </c:pt>
                <c:pt idx="3990">
                  <c:v>-12.362478295412398</c:v>
                </c:pt>
                <c:pt idx="3991">
                  <c:v>-11.555437705675848</c:v>
                </c:pt>
                <c:pt idx="3992">
                  <c:v>-11.52238977055265</c:v>
                </c:pt>
                <c:pt idx="3993">
                  <c:v>-8.5248913569273697</c:v>
                </c:pt>
                <c:pt idx="3994">
                  <c:v>-8.3671616542122873</c:v>
                </c:pt>
                <c:pt idx="3995">
                  <c:v>-8.1700608317212851</c:v>
                </c:pt>
                <c:pt idx="3996">
                  <c:v>-8.2842001102449476</c:v>
                </c:pt>
                <c:pt idx="3997">
                  <c:v>-7.9201352788618831</c:v>
                </c:pt>
                <c:pt idx="3998">
                  <c:v>-7.8486204939572879</c:v>
                </c:pt>
                <c:pt idx="3999">
                  <c:v>-7.7540859423013035</c:v>
                </c:pt>
                <c:pt idx="4000">
                  <c:v>-7.8908251457964091</c:v>
                </c:pt>
                <c:pt idx="4001">
                  <c:v>-8.2505004992734889</c:v>
                </c:pt>
                <c:pt idx="4002">
                  <c:v>-8.4056006863951183</c:v>
                </c:pt>
                <c:pt idx="4003">
                  <c:v>-8.6209826772889215</c:v>
                </c:pt>
                <c:pt idx="4004">
                  <c:v>-8.9655606058793484</c:v>
                </c:pt>
                <c:pt idx="4005">
                  <c:v>-9.2340089935710612</c:v>
                </c:pt>
                <c:pt idx="4006">
                  <c:v>-9.7428825631166625</c:v>
                </c:pt>
                <c:pt idx="4007">
                  <c:v>-9.9106737886330336</c:v>
                </c:pt>
                <c:pt idx="4008">
                  <c:v>-9.7312964646981222</c:v>
                </c:pt>
                <c:pt idx="4009">
                  <c:v>-9.845135616095833</c:v>
                </c:pt>
                <c:pt idx="4010">
                  <c:v>-9.9472953471779384</c:v>
                </c:pt>
                <c:pt idx="4011">
                  <c:v>-9.7125710229296445</c:v>
                </c:pt>
                <c:pt idx="4012">
                  <c:v>-9.5778792791742369</c:v>
                </c:pt>
                <c:pt idx="4013">
                  <c:v>-8.9532152554063043</c:v>
                </c:pt>
                <c:pt idx="4014">
                  <c:v>-8.6636091715169314</c:v>
                </c:pt>
                <c:pt idx="4015">
                  <c:v>-9.060288346643592</c:v>
                </c:pt>
                <c:pt idx="4016">
                  <c:v>-8.9776262448287198</c:v>
                </c:pt>
                <c:pt idx="4017">
                  <c:v>-8.9086037805152145</c:v>
                </c:pt>
                <c:pt idx="4018">
                  <c:v>-8.4894343002009141</c:v>
                </c:pt>
                <c:pt idx="4019">
                  <c:v>-8.089164019337975</c:v>
                </c:pt>
                <c:pt idx="4020">
                  <c:v>-8.4627137682434928</c:v>
                </c:pt>
                <c:pt idx="4021">
                  <c:v>-8.5988677453440001</c:v>
                </c:pt>
                <c:pt idx="4022">
                  <c:v>-8.7424454423013369</c:v>
                </c:pt>
                <c:pt idx="4023">
                  <c:v>-9.1137253778978948</c:v>
                </c:pt>
                <c:pt idx="4024">
                  <c:v>-8.9214891470802122</c:v>
                </c:pt>
                <c:pt idx="4025">
                  <c:v>-8.7765768980019896</c:v>
                </c:pt>
                <c:pt idx="4026">
                  <c:v>-8.5228451220950312</c:v>
                </c:pt>
                <c:pt idx="4027">
                  <c:v>-8.4593083575996939</c:v>
                </c:pt>
                <c:pt idx="4028">
                  <c:v>-8.7835505226584534</c:v>
                </c:pt>
                <c:pt idx="4029">
                  <c:v>-8.6102802316271241</c:v>
                </c:pt>
                <c:pt idx="4030">
                  <c:v>-8.9086133645111971</c:v>
                </c:pt>
                <c:pt idx="4031">
                  <c:v>-8.6603504073110695</c:v>
                </c:pt>
                <c:pt idx="4032">
                  <c:v>-8.716291811986153</c:v>
                </c:pt>
                <c:pt idx="4033">
                  <c:v>-8.0507490842790546</c:v>
                </c:pt>
                <c:pt idx="4034">
                  <c:v>-8.1445898163086223</c:v>
                </c:pt>
                <c:pt idx="4035">
                  <c:v>-8.1154796103752194</c:v>
                </c:pt>
                <c:pt idx="4036">
                  <c:v>-7.9620052342739598</c:v>
                </c:pt>
                <c:pt idx="4037">
                  <c:v>-7.8734130143136607</c:v>
                </c:pt>
                <c:pt idx="4038">
                  <c:v>-7.8121995714446069</c:v>
                </c:pt>
                <c:pt idx="4039">
                  <c:v>-7.9899698920150186</c:v>
                </c:pt>
                <c:pt idx="4040">
                  <c:v>-7.9832500326018181</c:v>
                </c:pt>
                <c:pt idx="4041">
                  <c:v>-8.0218419632524203</c:v>
                </c:pt>
                <c:pt idx="4042">
                  <c:v>-8.0817624817778331</c:v>
                </c:pt>
                <c:pt idx="4043">
                  <c:v>-8.3806453447803246</c:v>
                </c:pt>
                <c:pt idx="4044">
                  <c:v>-8.7956167729874863</c:v>
                </c:pt>
                <c:pt idx="4045">
                  <c:v>-8.8797549552346275</c:v>
                </c:pt>
                <c:pt idx="4046">
                  <c:v>-9.0438428207352715</c:v>
                </c:pt>
                <c:pt idx="4047">
                  <c:v>-8.7201357201056311</c:v>
                </c:pt>
                <c:pt idx="4048">
                  <c:v>-9.0689069802554929</c:v>
                </c:pt>
                <c:pt idx="4049">
                  <c:v>-9.0964853780823205</c:v>
                </c:pt>
                <c:pt idx="4050">
                  <c:v>-9.2972286432154689</c:v>
                </c:pt>
                <c:pt idx="4051">
                  <c:v>-9.6751852974674932</c:v>
                </c:pt>
                <c:pt idx="4052">
                  <c:v>-9.5415417036030146</c:v>
                </c:pt>
                <c:pt idx="4053">
                  <c:v>-8.5438127130819499</c:v>
                </c:pt>
                <c:pt idx="4054">
                  <c:v>-8.4086587958291972</c:v>
                </c:pt>
                <c:pt idx="4055">
                  <c:v>-8.4879962240746423</c:v>
                </c:pt>
                <c:pt idx="4056">
                  <c:v>-8.2865111200255939</c:v>
                </c:pt>
                <c:pt idx="4057">
                  <c:v>-8.5359177004109803</c:v>
                </c:pt>
                <c:pt idx="4058">
                  <c:v>-8.4311221213497713</c:v>
                </c:pt>
                <c:pt idx="4059">
                  <c:v>-8.4598006239863235</c:v>
                </c:pt>
                <c:pt idx="4060">
                  <c:v>-8.5015441295466179</c:v>
                </c:pt>
                <c:pt idx="4061">
                  <c:v>-8.2933217527790717</c:v>
                </c:pt>
                <c:pt idx="4062">
                  <c:v>-8.361623186583131</c:v>
                </c:pt>
                <c:pt idx="4063">
                  <c:v>-8.4873611055587883</c:v>
                </c:pt>
                <c:pt idx="4064">
                  <c:v>-8.9011232425206863</c:v>
                </c:pt>
                <c:pt idx="4065">
                  <c:v>-9.076636152790007</c:v>
                </c:pt>
                <c:pt idx="4066">
                  <c:v>-9.315367068934</c:v>
                </c:pt>
                <c:pt idx="4067">
                  <c:v>-9.4471871962773424</c:v>
                </c:pt>
                <c:pt idx="4068">
                  <c:v>-9.4106629478354549</c:v>
                </c:pt>
                <c:pt idx="4069">
                  <c:v>-9.6309503065201074</c:v>
                </c:pt>
                <c:pt idx="4070">
                  <c:v>-9.876049208274555</c:v>
                </c:pt>
                <c:pt idx="4071">
                  <c:v>-10.31879261111029</c:v>
                </c:pt>
                <c:pt idx="4072">
                  <c:v>-9.6880788220100005</c:v>
                </c:pt>
                <c:pt idx="4073">
                  <c:v>-8.6373682630887529</c:v>
                </c:pt>
                <c:pt idx="4074">
                  <c:v>-8.1332523037005728</c:v>
                </c:pt>
                <c:pt idx="4075">
                  <c:v>-7.9954561495772563</c:v>
                </c:pt>
                <c:pt idx="4076">
                  <c:v>-7.9256416312789515</c:v>
                </c:pt>
                <c:pt idx="4077">
                  <c:v>-7.9089161592210218</c:v>
                </c:pt>
                <c:pt idx="4078">
                  <c:v>-7.6496098049521386</c:v>
                </c:pt>
                <c:pt idx="4079">
                  <c:v>-8.0561762542312927</c:v>
                </c:pt>
                <c:pt idx="4080">
                  <c:v>-7.7482433247376026</c:v>
                </c:pt>
                <c:pt idx="4081">
                  <c:v>-7.7479305629642035</c:v>
                </c:pt>
                <c:pt idx="4082">
                  <c:v>-7.7541569755674633</c:v>
                </c:pt>
                <c:pt idx="4083">
                  <c:v>-8.6813992519737191</c:v>
                </c:pt>
                <c:pt idx="4084">
                  <c:v>-9.2039503869412513</c:v>
                </c:pt>
                <c:pt idx="4085">
                  <c:v>-9.778065834989075</c:v>
                </c:pt>
                <c:pt idx="4086">
                  <c:v>-9.9195789283796927</c:v>
                </c:pt>
                <c:pt idx="4087">
                  <c:v>-10.061552706061232</c:v>
                </c:pt>
                <c:pt idx="4088">
                  <c:v>-10.78188807267216</c:v>
                </c:pt>
                <c:pt idx="4089">
                  <c:v>-10.589411255929663</c:v>
                </c:pt>
                <c:pt idx="4090">
                  <c:v>-11.71103669651237</c:v>
                </c:pt>
                <c:pt idx="4091">
                  <c:v>-11.095867435893371</c:v>
                </c:pt>
                <c:pt idx="4092">
                  <c:v>-9.5015694005401663</c:v>
                </c:pt>
                <c:pt idx="4093">
                  <c:v>-8.7189682201866852</c:v>
                </c:pt>
                <c:pt idx="4094">
                  <c:v>-8.673282027169714</c:v>
                </c:pt>
                <c:pt idx="4095">
                  <c:v>-8.3804955018347584</c:v>
                </c:pt>
                <c:pt idx="4096">
                  <c:v>-8.3647960070514475</c:v>
                </c:pt>
                <c:pt idx="4097">
                  <c:v>-8.2975250422196964</c:v>
                </c:pt>
                <c:pt idx="4098">
                  <c:v>-8.1238950517654871</c:v>
                </c:pt>
                <c:pt idx="4099">
                  <c:v>-8.0669388859903552</c:v>
                </c:pt>
                <c:pt idx="4100">
                  <c:v>-8.128905497418069</c:v>
                </c:pt>
                <c:pt idx="4101">
                  <c:v>-8.0850247928709038</c:v>
                </c:pt>
                <c:pt idx="4102">
                  <c:v>-7.9556270196114749</c:v>
                </c:pt>
                <c:pt idx="4103">
                  <c:v>-8.1035567903948866</c:v>
                </c:pt>
                <c:pt idx="4104">
                  <c:v>-8.2758923820778953</c:v>
                </c:pt>
                <c:pt idx="4105">
                  <c:v>-8.5840317802303812</c:v>
                </c:pt>
                <c:pt idx="4106">
                  <c:v>-8.5128631683072911</c:v>
                </c:pt>
                <c:pt idx="4107">
                  <c:v>-8.4083077931771104</c:v>
                </c:pt>
                <c:pt idx="4108">
                  <c:v>-8.4622665715318917</c:v>
                </c:pt>
                <c:pt idx="4109">
                  <c:v>-8.492691289856813</c:v>
                </c:pt>
                <c:pt idx="4110">
                  <c:v>-8.8318135805603717</c:v>
                </c:pt>
                <c:pt idx="4111">
                  <c:v>-9.3014877520148733</c:v>
                </c:pt>
                <c:pt idx="4112">
                  <c:v>-9.4888471815960163</c:v>
                </c:pt>
                <c:pt idx="4113">
                  <c:v>-9.9291760910870206</c:v>
                </c:pt>
                <c:pt idx="4114">
                  <c:v>-9.5006491663411019</c:v>
                </c:pt>
                <c:pt idx="4115">
                  <c:v>-8.7618696841691577</c:v>
                </c:pt>
                <c:pt idx="4116">
                  <c:v>-8.7356027391875219</c:v>
                </c:pt>
                <c:pt idx="4117">
                  <c:v>-8.952121515571914</c:v>
                </c:pt>
                <c:pt idx="4118">
                  <c:v>-8.391796751236523</c:v>
                </c:pt>
                <c:pt idx="4119">
                  <c:v>-8.4106889411709709</c:v>
                </c:pt>
                <c:pt idx="4120">
                  <c:v>-8.250321826612522</c:v>
                </c:pt>
                <c:pt idx="4121">
                  <c:v>-8.3292240702681504</c:v>
                </c:pt>
                <c:pt idx="4122">
                  <c:v>-8.4942414151931693</c:v>
                </c:pt>
                <c:pt idx="4123">
                  <c:v>-8.232100810079034</c:v>
                </c:pt>
                <c:pt idx="4124">
                  <c:v>-8.6566377524102478</c:v>
                </c:pt>
                <c:pt idx="4125">
                  <c:v>-8.7684655774898879</c:v>
                </c:pt>
                <c:pt idx="4126">
                  <c:v>-9.070972295975146</c:v>
                </c:pt>
                <c:pt idx="4127">
                  <c:v>-9.1170394921100897</c:v>
                </c:pt>
                <c:pt idx="4128">
                  <c:v>-9.5103657335189578</c:v>
                </c:pt>
                <c:pt idx="4129">
                  <c:v>-9.7487252642114637</c:v>
                </c:pt>
                <c:pt idx="4130">
                  <c:v>-9.6253678592778762</c:v>
                </c:pt>
                <c:pt idx="4131">
                  <c:v>-9.6796854172731148</c:v>
                </c:pt>
                <c:pt idx="4132">
                  <c:v>-9.4459998525982751</c:v>
                </c:pt>
                <c:pt idx="4133">
                  <c:v>-9.4140743857964999</c:v>
                </c:pt>
                <c:pt idx="4134">
                  <c:v>-8.8724713849807522</c:v>
                </c:pt>
                <c:pt idx="4135">
                  <c:v>-8.5957548499134369</c:v>
                </c:pt>
                <c:pt idx="4136">
                  <c:v>-8.5865482646678988</c:v>
                </c:pt>
                <c:pt idx="4137">
                  <c:v>-8.460343256169752</c:v>
                </c:pt>
                <c:pt idx="4138">
                  <c:v>-8.597035760247886</c:v>
                </c:pt>
                <c:pt idx="4139">
                  <c:v>-8.5159876323662296</c:v>
                </c:pt>
                <c:pt idx="4140">
                  <c:v>-8.6570333664223664</c:v>
                </c:pt>
                <c:pt idx="4141">
                  <c:v>-8.0555528880086964</c:v>
                </c:pt>
                <c:pt idx="4142">
                  <c:v>-8.1711331217675269</c:v>
                </c:pt>
                <c:pt idx="4143">
                  <c:v>-8.1281066946604206</c:v>
                </c:pt>
                <c:pt idx="4144">
                  <c:v>-8.5635766219954963</c:v>
                </c:pt>
                <c:pt idx="4145">
                  <c:v>-9.1907271834771294</c:v>
                </c:pt>
                <c:pt idx="4146">
                  <c:v>-8.9113039049565579</c:v>
                </c:pt>
                <c:pt idx="4147">
                  <c:v>-8.9536708831291865</c:v>
                </c:pt>
                <c:pt idx="4148">
                  <c:v>-8.8783332465811906</c:v>
                </c:pt>
                <c:pt idx="4149">
                  <c:v>-8.7672899449855883</c:v>
                </c:pt>
                <c:pt idx="4150">
                  <c:v>-9.1626066355562852</c:v>
                </c:pt>
                <c:pt idx="4151">
                  <c:v>-8.9288981830953258</c:v>
                </c:pt>
                <c:pt idx="4152">
                  <c:v>-9.0837373342367211</c:v>
                </c:pt>
                <c:pt idx="4153">
                  <c:v>-8.9993958089465078</c:v>
                </c:pt>
                <c:pt idx="4154">
                  <c:v>-8.7160800620425185</c:v>
                </c:pt>
                <c:pt idx="4155">
                  <c:v>-8.2302928630967926</c:v>
                </c:pt>
                <c:pt idx="4156">
                  <c:v>-8.125480229597887</c:v>
                </c:pt>
                <c:pt idx="4157">
                  <c:v>-8.1153346884525739</c:v>
                </c:pt>
                <c:pt idx="4158">
                  <c:v>-8.0088602074454016</c:v>
                </c:pt>
                <c:pt idx="4159">
                  <c:v>-7.9831862930812676</c:v>
                </c:pt>
                <c:pt idx="4160">
                  <c:v>-8.1236845062331895</c:v>
                </c:pt>
                <c:pt idx="4161">
                  <c:v>-7.8879276793442017</c:v>
                </c:pt>
                <c:pt idx="4162">
                  <c:v>-7.9680564614330791</c:v>
                </c:pt>
                <c:pt idx="4163">
                  <c:v>-7.7924443440411117</c:v>
                </c:pt>
                <c:pt idx="4164">
                  <c:v>-8.0489501746455794</c:v>
                </c:pt>
                <c:pt idx="4165">
                  <c:v>-8.4311867025550189</c:v>
                </c:pt>
                <c:pt idx="4166">
                  <c:v>-8.6443253964787274</c:v>
                </c:pt>
                <c:pt idx="4167">
                  <c:v>-8.7856708817891569</c:v>
                </c:pt>
                <c:pt idx="4168">
                  <c:v>-8.6139133239027856</c:v>
                </c:pt>
                <c:pt idx="4169">
                  <c:v>-8.5279312392286002</c:v>
                </c:pt>
                <c:pt idx="4170">
                  <c:v>-8.6549597451779601</c:v>
                </c:pt>
                <c:pt idx="4171">
                  <c:v>-8.6569263950777842</c:v>
                </c:pt>
                <c:pt idx="4172">
                  <c:v>-8.7924403404878149</c:v>
                </c:pt>
                <c:pt idx="4173">
                  <c:v>-8.6806957230871777</c:v>
                </c:pt>
                <c:pt idx="4174">
                  <c:v>-8.3312259174791361</c:v>
                </c:pt>
                <c:pt idx="4175">
                  <c:v>-8.3960330593588814</c:v>
                </c:pt>
                <c:pt idx="4176">
                  <c:v>-7.9427333206196238</c:v>
                </c:pt>
                <c:pt idx="4177">
                  <c:v>-7.8476567814796692</c:v>
                </c:pt>
                <c:pt idx="4178">
                  <c:v>-7.6735428410137558</c:v>
                </c:pt>
                <c:pt idx="4179">
                  <c:v>-7.6634148295630702</c:v>
                </c:pt>
                <c:pt idx="4180">
                  <c:v>-7.7638747110345836</c:v>
                </c:pt>
                <c:pt idx="4181">
                  <c:v>-7.7647495068803547</c:v>
                </c:pt>
                <c:pt idx="4182">
                  <c:v>-7.6243510071493965</c:v>
                </c:pt>
                <c:pt idx="4183">
                  <c:v>-7.841259253667701</c:v>
                </c:pt>
                <c:pt idx="4184">
                  <c:v>-8.0905755661680772</c:v>
                </c:pt>
                <c:pt idx="4185">
                  <c:v>-8.8159616126218552</c:v>
                </c:pt>
                <c:pt idx="4186">
                  <c:v>-8.9811463967970795</c:v>
                </c:pt>
                <c:pt idx="4187">
                  <c:v>-9.3292467846673421</c:v>
                </c:pt>
                <c:pt idx="4188">
                  <c:v>-9.0261366669355212</c:v>
                </c:pt>
                <c:pt idx="4189">
                  <c:v>-9.1404359071485821</c:v>
                </c:pt>
                <c:pt idx="4190">
                  <c:v>-9.1911746582699898</c:v>
                </c:pt>
                <c:pt idx="4191">
                  <c:v>-9.2944625800864884</c:v>
                </c:pt>
                <c:pt idx="4192">
                  <c:v>-9.5094979510459474</c:v>
                </c:pt>
                <c:pt idx="4193">
                  <c:v>-9.3794380328478564</c:v>
                </c:pt>
                <c:pt idx="4194">
                  <c:v>-8.6206234850196015</c:v>
                </c:pt>
                <c:pt idx="4195">
                  <c:v>-8.1955641125300822</c:v>
                </c:pt>
                <c:pt idx="4196">
                  <c:v>-7.8043195686294311</c:v>
                </c:pt>
                <c:pt idx="4197">
                  <c:v>-8.1964329963754032</c:v>
                </c:pt>
                <c:pt idx="4198">
                  <c:v>-8.1595353522216687</c:v>
                </c:pt>
                <c:pt idx="4199">
                  <c:v>-8.0722610809840702</c:v>
                </c:pt>
                <c:pt idx="4200">
                  <c:v>-8.1665462974770673</c:v>
                </c:pt>
                <c:pt idx="4201">
                  <c:v>-7.879793898580342</c:v>
                </c:pt>
                <c:pt idx="4202">
                  <c:v>-7.5795528430358932</c:v>
                </c:pt>
                <c:pt idx="4203">
                  <c:v>-7.9204189792810364</c:v>
                </c:pt>
                <c:pt idx="4204">
                  <c:v>-8.2252601464956605</c:v>
                </c:pt>
                <c:pt idx="4205">
                  <c:v>-8.8469638211688633</c:v>
                </c:pt>
                <c:pt idx="4206">
                  <c:v>-9.0738110650249038</c:v>
                </c:pt>
                <c:pt idx="4207">
                  <c:v>-9.3193075730195218</c:v>
                </c:pt>
                <c:pt idx="4208">
                  <c:v>-9.7584218292851101</c:v>
                </c:pt>
                <c:pt idx="4209">
                  <c:v>-9.7186651997525839</c:v>
                </c:pt>
                <c:pt idx="4210">
                  <c:v>-10.080535636362628</c:v>
                </c:pt>
                <c:pt idx="4211">
                  <c:v>-10.65677246956527</c:v>
                </c:pt>
                <c:pt idx="4212">
                  <c:v>-11.466939133880897</c:v>
                </c:pt>
                <c:pt idx="4213">
                  <c:v>-10.388487347796049</c:v>
                </c:pt>
                <c:pt idx="4214">
                  <c:v>-8.7583828186010422</c:v>
                </c:pt>
                <c:pt idx="4215">
                  <c:v>-8.5416401686515506</c:v>
                </c:pt>
                <c:pt idx="4216">
                  <c:v>-8.2942785917755906</c:v>
                </c:pt>
                <c:pt idx="4217">
                  <c:v>-7.7168893148165463</c:v>
                </c:pt>
                <c:pt idx="4218">
                  <c:v>-8.0750510290462909</c:v>
                </c:pt>
                <c:pt idx="4219">
                  <c:v>-7.9994831928946954</c:v>
                </c:pt>
                <c:pt idx="4220">
                  <c:v>-8.371754074504393</c:v>
                </c:pt>
                <c:pt idx="4221">
                  <c:v>-8.4613881623745701</c:v>
                </c:pt>
                <c:pt idx="4222">
                  <c:v>-8.2441351440340114</c:v>
                </c:pt>
                <c:pt idx="4223">
                  <c:v>-8.5867816915506108</c:v>
                </c:pt>
                <c:pt idx="4224">
                  <c:v>-8.7530294107990194</c:v>
                </c:pt>
                <c:pt idx="4225">
                  <c:v>-9.2967679882525154</c:v>
                </c:pt>
                <c:pt idx="4226">
                  <c:v>-9.4288761950077671</c:v>
                </c:pt>
                <c:pt idx="4227">
                  <c:v>-9.8212648050319959</c:v>
                </c:pt>
                <c:pt idx="4228">
                  <c:v>-10.424751499272352</c:v>
                </c:pt>
                <c:pt idx="4229">
                  <c:v>-9.8001930252434963</c:v>
                </c:pt>
                <c:pt idx="4230">
                  <c:v>-10.321148833488728</c:v>
                </c:pt>
                <c:pt idx="4231">
                  <c:v>-10.530378391844572</c:v>
                </c:pt>
                <c:pt idx="4232">
                  <c:v>-9.5995982799038693</c:v>
                </c:pt>
                <c:pt idx="4233">
                  <c:v>-8.9345911140054728</c:v>
                </c:pt>
                <c:pt idx="4234">
                  <c:v>-8.5151761090150533</c:v>
                </c:pt>
                <c:pt idx="4235">
                  <c:v>-8.4141909916879207</c:v>
                </c:pt>
                <c:pt idx="4236">
                  <c:v>-8.1870851279932619</c:v>
                </c:pt>
                <c:pt idx="4237">
                  <c:v>-7.9567058323460831</c:v>
                </c:pt>
                <c:pt idx="4238">
                  <c:v>-7.9228848620639045</c:v>
                </c:pt>
                <c:pt idx="4239">
                  <c:v>-7.9525541953587169</c:v>
                </c:pt>
                <c:pt idx="4240">
                  <c:v>-8.0128656550283264</c:v>
                </c:pt>
                <c:pt idx="4241">
                  <c:v>-8.2375254392666104</c:v>
                </c:pt>
                <c:pt idx="4242">
                  <c:v>-7.9868113068099653</c:v>
                </c:pt>
                <c:pt idx="4243">
                  <c:v>-8.159022288268547</c:v>
                </c:pt>
                <c:pt idx="4244">
                  <c:v>-8.2594171378218562</c:v>
                </c:pt>
                <c:pt idx="4245">
                  <c:v>-8.3261653071820216</c:v>
                </c:pt>
                <c:pt idx="4246">
                  <c:v>-8.1927436307498631</c:v>
                </c:pt>
                <c:pt idx="4247">
                  <c:v>-8.1760752557073832</c:v>
                </c:pt>
                <c:pt idx="4248">
                  <c:v>-8.1267769967481662</c:v>
                </c:pt>
                <c:pt idx="4249">
                  <c:v>-8.0213436691084077</c:v>
                </c:pt>
                <c:pt idx="4250">
                  <c:v>-8.1391053929384611</c:v>
                </c:pt>
                <c:pt idx="4251">
                  <c:v>-8.2277768059735283</c:v>
                </c:pt>
                <c:pt idx="4252">
                  <c:v>-8.2025547056278185</c:v>
                </c:pt>
                <c:pt idx="4253">
                  <c:v>-8.0471981634680247</c:v>
                </c:pt>
                <c:pt idx="4254">
                  <c:v>-8.0952692699573436</c:v>
                </c:pt>
                <c:pt idx="4255">
                  <c:v>-8.0019852781484158</c:v>
                </c:pt>
                <c:pt idx="4256">
                  <c:v>-8.2095685880860589</c:v>
                </c:pt>
                <c:pt idx="4257">
                  <c:v>-7.9743037700311152</c:v>
                </c:pt>
                <c:pt idx="4258">
                  <c:v>-7.9528067125944624</c:v>
                </c:pt>
                <c:pt idx="4259">
                  <c:v>-7.805832074101426</c:v>
                </c:pt>
                <c:pt idx="4260">
                  <c:v>-8.1388037796898516</c:v>
                </c:pt>
                <c:pt idx="4261">
                  <c:v>-7.8279708319223822</c:v>
                </c:pt>
                <c:pt idx="4262">
                  <c:v>-7.8770296243119997</c:v>
                </c:pt>
                <c:pt idx="4263">
                  <c:v>-8.0714948740166417</c:v>
                </c:pt>
                <c:pt idx="4264">
                  <c:v>-8.2642659147684103</c:v>
                </c:pt>
                <c:pt idx="4265">
                  <c:v>-8.5274402444548976</c:v>
                </c:pt>
                <c:pt idx="4266">
                  <c:v>-8.3644672415633625</c:v>
                </c:pt>
                <c:pt idx="4267">
                  <c:v>-8.3761333608299093</c:v>
                </c:pt>
                <c:pt idx="4268">
                  <c:v>-8.6262855367487123</c:v>
                </c:pt>
                <c:pt idx="4269">
                  <c:v>-8.6425033757766236</c:v>
                </c:pt>
                <c:pt idx="4270">
                  <c:v>-9.4023497170242543</c:v>
                </c:pt>
                <c:pt idx="4271">
                  <c:v>-9.574979079835682</c:v>
                </c:pt>
                <c:pt idx="4272">
                  <c:v>-9.8980812983480302</c:v>
                </c:pt>
                <c:pt idx="4273">
                  <c:v>-9.4740750634212212</c:v>
                </c:pt>
                <c:pt idx="4274">
                  <c:v>-8.7463378024726222</c:v>
                </c:pt>
                <c:pt idx="4275">
                  <c:v>-7.8944823687262726</c:v>
                </c:pt>
                <c:pt idx="4276">
                  <c:v>-8.0494294745485018</c:v>
                </c:pt>
                <c:pt idx="4277">
                  <c:v>-7.9615614393846563</c:v>
                </c:pt>
                <c:pt idx="4278">
                  <c:v>-7.9777385976344384</c:v>
                </c:pt>
                <c:pt idx="4279">
                  <c:v>-8.1280944023031232</c:v>
                </c:pt>
                <c:pt idx="4280">
                  <c:v>-8.1022683408216878</c:v>
                </c:pt>
                <c:pt idx="4281">
                  <c:v>-7.891555497395327</c:v>
                </c:pt>
                <c:pt idx="4282">
                  <c:v>-7.9112524882249424</c:v>
                </c:pt>
                <c:pt idx="4283">
                  <c:v>-8.2380250441614518</c:v>
                </c:pt>
                <c:pt idx="4284">
                  <c:v>-8.6649624243343251</c:v>
                </c:pt>
                <c:pt idx="4285">
                  <c:v>-9.0298367213750925</c:v>
                </c:pt>
                <c:pt idx="4286">
                  <c:v>-8.9510582311460904</c:v>
                </c:pt>
                <c:pt idx="4287">
                  <c:v>-9.1375562511306025</c:v>
                </c:pt>
                <c:pt idx="4288">
                  <c:v>-9.1781755926043207</c:v>
                </c:pt>
                <c:pt idx="4289">
                  <c:v>-9.9740863076694755</c:v>
                </c:pt>
                <c:pt idx="4290">
                  <c:v>-9.8160900135358009</c:v>
                </c:pt>
                <c:pt idx="4291">
                  <c:v>-9.6294014460568285</c:v>
                </c:pt>
                <c:pt idx="4292">
                  <c:v>-9.5536972875797197</c:v>
                </c:pt>
                <c:pt idx="4293">
                  <c:v>-9.7699519043925243</c:v>
                </c:pt>
                <c:pt idx="4294">
                  <c:v>-8.9139034079483199</c:v>
                </c:pt>
                <c:pt idx="4295">
                  <c:v>-8.2257483530493332</c:v>
                </c:pt>
                <c:pt idx="4296">
                  <c:v>-8.3539377038337843</c:v>
                </c:pt>
                <c:pt idx="4297">
                  <c:v>-8.527137315297729</c:v>
                </c:pt>
                <c:pt idx="4298">
                  <c:v>-8.0250708605869558</c:v>
                </c:pt>
                <c:pt idx="4299">
                  <c:v>-8.2814373644869885</c:v>
                </c:pt>
                <c:pt idx="4300">
                  <c:v>-8.2228381913646977</c:v>
                </c:pt>
                <c:pt idx="4301">
                  <c:v>-8.36904451423481</c:v>
                </c:pt>
                <c:pt idx="4302">
                  <c:v>-8.4801815013978761</c:v>
                </c:pt>
                <c:pt idx="4303">
                  <c:v>-8.7571351772033132</c:v>
                </c:pt>
                <c:pt idx="4304">
                  <c:v>-9.1043551348239031</c:v>
                </c:pt>
                <c:pt idx="4305">
                  <c:v>-9.9670151149621216</c:v>
                </c:pt>
                <c:pt idx="4306">
                  <c:v>-9.7741597688249602</c:v>
                </c:pt>
                <c:pt idx="4307">
                  <c:v>-9.3567456638285247</c:v>
                </c:pt>
                <c:pt idx="4308">
                  <c:v>-9.7463684000034263</c:v>
                </c:pt>
                <c:pt idx="4309">
                  <c:v>-9.9077860661664943</c:v>
                </c:pt>
                <c:pt idx="4310">
                  <c:v>-10.458718428400893</c:v>
                </c:pt>
                <c:pt idx="4311">
                  <c:v>-10.381980671963367</c:v>
                </c:pt>
                <c:pt idx="4312">
                  <c:v>-9.8730901306167116</c:v>
                </c:pt>
                <c:pt idx="4313">
                  <c:v>-8.9082650626327577</c:v>
                </c:pt>
                <c:pt idx="4314">
                  <c:v>-9.1482917347578425</c:v>
                </c:pt>
                <c:pt idx="4315">
                  <c:v>-8.866119626425462</c:v>
                </c:pt>
                <c:pt idx="4316">
                  <c:v>-8.1908780626809712</c:v>
                </c:pt>
                <c:pt idx="4317">
                  <c:v>-8.0240398190370392</c:v>
                </c:pt>
                <c:pt idx="4318">
                  <c:v>-8.2348891012595953</c:v>
                </c:pt>
                <c:pt idx="4319">
                  <c:v>-8.0381702486079991</c:v>
                </c:pt>
                <c:pt idx="4320">
                  <c:v>-8.2044550178156666</c:v>
                </c:pt>
                <c:pt idx="4321">
                  <c:v>-8.1649906159600754</c:v>
                </c:pt>
                <c:pt idx="4322">
                  <c:v>-8.7375513577507871</c:v>
                </c:pt>
                <c:pt idx="4323">
                  <c:v>-9.3525213975726125</c:v>
                </c:pt>
                <c:pt idx="4324">
                  <c:v>-9.6316667939142437</c:v>
                </c:pt>
                <c:pt idx="4325">
                  <c:v>-11.29633619943548</c:v>
                </c:pt>
                <c:pt idx="4326">
                  <c:v>-11.602279775150407</c:v>
                </c:pt>
                <c:pt idx="4327">
                  <c:v>-11.442614988077707</c:v>
                </c:pt>
                <c:pt idx="4328">
                  <c:v>-10.710037651884562</c:v>
                </c:pt>
                <c:pt idx="4329">
                  <c:v>-10.749574633375117</c:v>
                </c:pt>
                <c:pt idx="4330">
                  <c:v>-10.603036380607625</c:v>
                </c:pt>
                <c:pt idx="4331">
                  <c:v>-10.306351910262496</c:v>
                </c:pt>
                <c:pt idx="4332">
                  <c:v>-9.3743175147341855</c:v>
                </c:pt>
                <c:pt idx="4333">
                  <c:v>-8.750734583047711</c:v>
                </c:pt>
                <c:pt idx="4334">
                  <c:v>-8.478754609862305</c:v>
                </c:pt>
                <c:pt idx="4335">
                  <c:v>-8.0380616004506074</c:v>
                </c:pt>
                <c:pt idx="4336">
                  <c:v>-7.9526959399532053</c:v>
                </c:pt>
                <c:pt idx="4337">
                  <c:v>-7.8906908915973446</c:v>
                </c:pt>
                <c:pt idx="4338">
                  <c:v>-7.677726311501992</c:v>
                </c:pt>
                <c:pt idx="4339">
                  <c:v>-7.5052155093629356</c:v>
                </c:pt>
                <c:pt idx="4340">
                  <c:v>-7.7038822586492657</c:v>
                </c:pt>
                <c:pt idx="4341">
                  <c:v>-8.0049091465739757</c:v>
                </c:pt>
                <c:pt idx="4342">
                  <c:v>-8.4994600326644143</c:v>
                </c:pt>
                <c:pt idx="4343">
                  <c:v>-8.9832693327831059</c:v>
                </c:pt>
                <c:pt idx="4344">
                  <c:v>-9.1111639607196437</c:v>
                </c:pt>
                <c:pt idx="4345">
                  <c:v>-9.3278952598741132</c:v>
                </c:pt>
                <c:pt idx="4346">
                  <c:v>-9.4999181069336522</c:v>
                </c:pt>
                <c:pt idx="4347">
                  <c:v>-10.086336142717375</c:v>
                </c:pt>
                <c:pt idx="4348">
                  <c:v>-10.353123448038758</c:v>
                </c:pt>
                <c:pt idx="4349">
                  <c:v>-10.428067750310801</c:v>
                </c:pt>
                <c:pt idx="4350">
                  <c:v>-11.305656793815553</c:v>
                </c:pt>
                <c:pt idx="4351">
                  <c:v>-10.81241333567381</c:v>
                </c:pt>
                <c:pt idx="4352">
                  <c:v>-9.7478735277743258</c:v>
                </c:pt>
                <c:pt idx="4353">
                  <c:v>-9.15832462971502</c:v>
                </c:pt>
                <c:pt idx="4354">
                  <c:v>-8.0639485583488035</c:v>
                </c:pt>
                <c:pt idx="4355">
                  <c:v>-7.8573283459842802</c:v>
                </c:pt>
                <c:pt idx="4356">
                  <c:v>-7.8312796971922563</c:v>
                </c:pt>
                <c:pt idx="4357">
                  <c:v>-7.9098155149674234</c:v>
                </c:pt>
                <c:pt idx="4358">
                  <c:v>-8.1363924979440174</c:v>
                </c:pt>
                <c:pt idx="4359">
                  <c:v>-8.1772248190453585</c:v>
                </c:pt>
                <c:pt idx="4360">
                  <c:v>-8.1445610635780401</c:v>
                </c:pt>
                <c:pt idx="4361">
                  <c:v>-8.2895000535120626</c:v>
                </c:pt>
                <c:pt idx="4362">
                  <c:v>-8.270747007231968</c:v>
                </c:pt>
                <c:pt idx="4363">
                  <c:v>-8.7176239989756503</c:v>
                </c:pt>
                <c:pt idx="4364">
                  <c:v>-8.7763016452458444</c:v>
                </c:pt>
                <c:pt idx="4365">
                  <c:v>-9.2894685034125413</c:v>
                </c:pt>
                <c:pt idx="4366">
                  <c:v>-9.2446938333507429</c:v>
                </c:pt>
                <c:pt idx="4367">
                  <c:v>-9.0659340035363005</c:v>
                </c:pt>
                <c:pt idx="4368">
                  <c:v>-9.1616115152972508</c:v>
                </c:pt>
                <c:pt idx="4369">
                  <c:v>-9.6192852335238648</c:v>
                </c:pt>
                <c:pt idx="4370">
                  <c:v>-10.619463075599546</c:v>
                </c:pt>
                <c:pt idx="4371">
                  <c:v>-10.117781896669813</c:v>
                </c:pt>
                <c:pt idx="4372">
                  <c:v>-9.6720813951121585</c:v>
                </c:pt>
                <c:pt idx="4373">
                  <c:v>-9.6565576451965942</c:v>
                </c:pt>
                <c:pt idx="4374">
                  <c:v>-8.1663006131701525</c:v>
                </c:pt>
                <c:pt idx="4375">
                  <c:v>-8.2653355384388991</c:v>
                </c:pt>
                <c:pt idx="4376">
                  <c:v>-8.2186076490813758</c:v>
                </c:pt>
                <c:pt idx="4377">
                  <c:v>-7.9687505109715087</c:v>
                </c:pt>
                <c:pt idx="4378">
                  <c:v>-7.9659553687682951</c:v>
                </c:pt>
                <c:pt idx="4379">
                  <c:v>-8.1607651424173593</c:v>
                </c:pt>
                <c:pt idx="4380">
                  <c:v>-8.0071621523530272</c:v>
                </c:pt>
                <c:pt idx="4381">
                  <c:v>-8.3375482034494013</c:v>
                </c:pt>
                <c:pt idx="4382">
                  <c:v>-8.5626090492181888</c:v>
                </c:pt>
                <c:pt idx="4383">
                  <c:v>-9.0536137598068187</c:v>
                </c:pt>
                <c:pt idx="4384">
                  <c:v>-9.3017970252556825</c:v>
                </c:pt>
                <c:pt idx="4385">
                  <c:v>-9.2978603890789753</c:v>
                </c:pt>
                <c:pt idx="4386">
                  <c:v>-9.3944610119015657</c:v>
                </c:pt>
                <c:pt idx="4387">
                  <c:v>-9.4308469845073937</c:v>
                </c:pt>
                <c:pt idx="4388">
                  <c:v>-9.975614071289252</c:v>
                </c:pt>
                <c:pt idx="4389">
                  <c:v>-10.166107968833821</c:v>
                </c:pt>
                <c:pt idx="4390">
                  <c:v>-10.325760969193448</c:v>
                </c:pt>
                <c:pt idx="4391">
                  <c:v>-9.9621094348464769</c:v>
                </c:pt>
                <c:pt idx="4392">
                  <c:v>-9.7267373164587099</c:v>
                </c:pt>
                <c:pt idx="4393">
                  <c:v>-8.8529337637544785</c:v>
                </c:pt>
                <c:pt idx="4394">
                  <c:v>-8.3853421385801479</c:v>
                </c:pt>
                <c:pt idx="4395">
                  <c:v>-8.1589715393823941</c:v>
                </c:pt>
                <c:pt idx="4396">
                  <c:v>-8.2173121186733002</c:v>
                </c:pt>
                <c:pt idx="4397">
                  <c:v>-8.2915163663911837</c:v>
                </c:pt>
                <c:pt idx="4398">
                  <c:v>-8.2356486020077693</c:v>
                </c:pt>
                <c:pt idx="4399">
                  <c:v>-8.2990441104721615</c:v>
                </c:pt>
                <c:pt idx="4400">
                  <c:v>-8.0097346714573678</c:v>
                </c:pt>
                <c:pt idx="4401">
                  <c:v>-8.0836131878499078</c:v>
                </c:pt>
                <c:pt idx="4402">
                  <c:v>-8.4368015673544114</c:v>
                </c:pt>
                <c:pt idx="4403">
                  <c:v>-8.5913027718244024</c:v>
                </c:pt>
                <c:pt idx="4404">
                  <c:v>-8.9413446899141444</c:v>
                </c:pt>
                <c:pt idx="4405">
                  <c:v>-8.826103796263439</c:v>
                </c:pt>
                <c:pt idx="4406">
                  <c:v>-8.9454354390388513</c:v>
                </c:pt>
                <c:pt idx="4407">
                  <c:v>-8.9070189217393985</c:v>
                </c:pt>
                <c:pt idx="4408">
                  <c:v>-9.2386171957462544</c:v>
                </c:pt>
                <c:pt idx="4409">
                  <c:v>-9.3948211475304486</c:v>
                </c:pt>
                <c:pt idx="4410">
                  <c:v>-9.6415029515729547</c:v>
                </c:pt>
                <c:pt idx="4411">
                  <c:v>-9.7047730071967262</c:v>
                </c:pt>
                <c:pt idx="4412">
                  <c:v>-9.4665830351659785</c:v>
                </c:pt>
                <c:pt idx="4413">
                  <c:v>-9.0296793078426472</c:v>
                </c:pt>
                <c:pt idx="4414">
                  <c:v>-9.0672652610874191</c:v>
                </c:pt>
                <c:pt idx="4415">
                  <c:v>-8.6630271290195306</c:v>
                </c:pt>
                <c:pt idx="4416">
                  <c:v>-8.6127264416170881</c:v>
                </c:pt>
                <c:pt idx="4417">
                  <c:v>-8.625959194214678</c:v>
                </c:pt>
                <c:pt idx="4418">
                  <c:v>-8.7296852845663295</c:v>
                </c:pt>
                <c:pt idx="4419">
                  <c:v>-8.7321013207734897</c:v>
                </c:pt>
                <c:pt idx="4420">
                  <c:v>-8.5645880332602271</c:v>
                </c:pt>
                <c:pt idx="4421">
                  <c:v>-8.7756951868881323</c:v>
                </c:pt>
                <c:pt idx="4422">
                  <c:v>-9.1938826216482301</c:v>
                </c:pt>
                <c:pt idx="4423">
                  <c:v>-9.4619867445701455</c:v>
                </c:pt>
                <c:pt idx="4424">
                  <c:v>-9.5767602853386808</c:v>
                </c:pt>
                <c:pt idx="4425">
                  <c:v>-9.8037613785960005</c:v>
                </c:pt>
                <c:pt idx="4426">
                  <c:v>-9.8518150819419823</c:v>
                </c:pt>
                <c:pt idx="4427">
                  <c:v>-9.936441426845219</c:v>
                </c:pt>
                <c:pt idx="4428">
                  <c:v>-9.865275894638394</c:v>
                </c:pt>
                <c:pt idx="4429">
                  <c:v>-9.7086014015512045</c:v>
                </c:pt>
                <c:pt idx="4430">
                  <c:v>-9.6514750305085766</c:v>
                </c:pt>
                <c:pt idx="4431">
                  <c:v>-9.849074752997538</c:v>
                </c:pt>
                <c:pt idx="4432">
                  <c:v>-9.3365590780718044</c:v>
                </c:pt>
                <c:pt idx="4433">
                  <c:v>-8.9797103471230102</c:v>
                </c:pt>
                <c:pt idx="4434">
                  <c:v>-8.969630285040358</c:v>
                </c:pt>
                <c:pt idx="4435">
                  <c:v>-8.5792538868963355</c:v>
                </c:pt>
                <c:pt idx="4436">
                  <c:v>-8.365549947361286</c:v>
                </c:pt>
                <c:pt idx="4437">
                  <c:v>-8.4163032882791722</c:v>
                </c:pt>
                <c:pt idx="4438">
                  <c:v>-8.4828372147323368</c:v>
                </c:pt>
                <c:pt idx="4439">
                  <c:v>-8.4747893150206846</c:v>
                </c:pt>
                <c:pt idx="4440">
                  <c:v>-8.4037172425232072</c:v>
                </c:pt>
                <c:pt idx="4441">
                  <c:v>-8.6824858982994364</c:v>
                </c:pt>
                <c:pt idx="4442">
                  <c:v>-9.5132113305543662</c:v>
                </c:pt>
                <c:pt idx="4443">
                  <c:v>-9.2653627185803007</c:v>
                </c:pt>
                <c:pt idx="4444">
                  <c:v>-9.2085760738616429</c:v>
                </c:pt>
                <c:pt idx="4445">
                  <c:v>-9.1468514907223799</c:v>
                </c:pt>
                <c:pt idx="4446">
                  <c:v>-9.491626581176174</c:v>
                </c:pt>
                <c:pt idx="4447">
                  <c:v>-9.5565728559424716</c:v>
                </c:pt>
                <c:pt idx="4448">
                  <c:v>-10.06592882411371</c:v>
                </c:pt>
                <c:pt idx="4449">
                  <c:v>-10.614084742822097</c:v>
                </c:pt>
                <c:pt idx="4450">
                  <c:v>-10.205429386683836</c:v>
                </c:pt>
                <c:pt idx="4451">
                  <c:v>-9.7020663431066971</c:v>
                </c:pt>
                <c:pt idx="4452">
                  <c:v>-9.1349596242718505</c:v>
                </c:pt>
                <c:pt idx="4453">
                  <c:v>-8.5620040706013203</c:v>
                </c:pt>
                <c:pt idx="4454">
                  <c:v>-8.6372022710954699</c:v>
                </c:pt>
                <c:pt idx="4455">
                  <c:v>-8.3727262074835451</c:v>
                </c:pt>
                <c:pt idx="4456">
                  <c:v>-8.5020682404835402</c:v>
                </c:pt>
                <c:pt idx="4457">
                  <c:v>-8.6639696010387528</c:v>
                </c:pt>
                <c:pt idx="4458">
                  <c:v>-8.6341206263146955</c:v>
                </c:pt>
                <c:pt idx="4459">
                  <c:v>-8.533551119704013</c:v>
                </c:pt>
                <c:pt idx="4460">
                  <c:v>-8.5602581429584497</c:v>
                </c:pt>
                <c:pt idx="4461">
                  <c:v>-9.1083565742473436</c:v>
                </c:pt>
                <c:pt idx="4462">
                  <c:v>-9.6518024734489654</c:v>
                </c:pt>
                <c:pt idx="4463">
                  <c:v>-9.9582492060418417</c:v>
                </c:pt>
                <c:pt idx="4464">
                  <c:v>-10.319975743142161</c:v>
                </c:pt>
                <c:pt idx="4465">
                  <c:v>-9.9198080311498202</c:v>
                </c:pt>
                <c:pt idx="4466">
                  <c:v>-11.394969168484119</c:v>
                </c:pt>
                <c:pt idx="4467">
                  <c:v>-12.208560799281909</c:v>
                </c:pt>
                <c:pt idx="4468">
                  <c:v>-12.793179183602948</c:v>
                </c:pt>
                <c:pt idx="4469">
                  <c:v>-12.522773366116796</c:v>
                </c:pt>
                <c:pt idx="4470">
                  <c:v>-11.22569953539103</c:v>
                </c:pt>
                <c:pt idx="4471">
                  <c:v>-10.089199575203432</c:v>
                </c:pt>
                <c:pt idx="4472">
                  <c:v>-9.7318636851522378</c:v>
                </c:pt>
                <c:pt idx="4473">
                  <c:v>-8.9248011698126728</c:v>
                </c:pt>
                <c:pt idx="4474">
                  <c:v>-9.0639644400617225</c:v>
                </c:pt>
                <c:pt idx="4475">
                  <c:v>-8.7749499112805438</c:v>
                </c:pt>
                <c:pt idx="4476">
                  <c:v>-8.8124438851218709</c:v>
                </c:pt>
                <c:pt idx="4477">
                  <c:v>-8.7083180824287361</c:v>
                </c:pt>
                <c:pt idx="4478">
                  <c:v>-8.7586452122374521</c:v>
                </c:pt>
                <c:pt idx="4479">
                  <c:v>-8.8153920925990565</c:v>
                </c:pt>
                <c:pt idx="4480">
                  <c:v>-8.74763640939738</c:v>
                </c:pt>
                <c:pt idx="4481">
                  <c:v>-8.8320918844048624</c:v>
                </c:pt>
                <c:pt idx="4482">
                  <c:v>-9.1228113440280563</c:v>
                </c:pt>
                <c:pt idx="4483">
                  <c:v>-9.2151480622237152</c:v>
                </c:pt>
                <c:pt idx="4484">
                  <c:v>-9.5014357551529471</c:v>
                </c:pt>
                <c:pt idx="4485">
                  <c:v>-9.5009175431763264</c:v>
                </c:pt>
                <c:pt idx="4486">
                  <c:v>-9.2433527516993355</c:v>
                </c:pt>
                <c:pt idx="4487">
                  <c:v>-9.0780171677257613</c:v>
                </c:pt>
                <c:pt idx="4488">
                  <c:v>-9.2406361176545548</c:v>
                </c:pt>
                <c:pt idx="4489">
                  <c:v>-9.6798016890299632</c:v>
                </c:pt>
                <c:pt idx="4490">
                  <c:v>-10.706338842145836</c:v>
                </c:pt>
                <c:pt idx="4491">
                  <c:v>-10.799296391051247</c:v>
                </c:pt>
                <c:pt idx="4492">
                  <c:v>-10.622994788933276</c:v>
                </c:pt>
                <c:pt idx="4493">
                  <c:v>-10.511566268040593</c:v>
                </c:pt>
                <c:pt idx="4494">
                  <c:v>-9.7687435373887936</c:v>
                </c:pt>
                <c:pt idx="4495">
                  <c:v>-9.4256310310004725</c:v>
                </c:pt>
                <c:pt idx="4496">
                  <c:v>-9.5479005499943472</c:v>
                </c:pt>
                <c:pt idx="4497">
                  <c:v>-9.5851911092181492</c:v>
                </c:pt>
                <c:pt idx="4498">
                  <c:v>-9.4799405945565738</c:v>
                </c:pt>
                <c:pt idx="4499">
                  <c:v>-9.0937656654074317</c:v>
                </c:pt>
                <c:pt idx="4500">
                  <c:v>-9.7179275296392174</c:v>
                </c:pt>
                <c:pt idx="4501">
                  <c:v>-10.449628030450267</c:v>
                </c:pt>
                <c:pt idx="4502">
                  <c:v>-10.838340556149101</c:v>
                </c:pt>
                <c:pt idx="4503">
                  <c:v>-10.591521248411849</c:v>
                </c:pt>
                <c:pt idx="4504">
                  <c:v>-10.840242025352191</c:v>
                </c:pt>
                <c:pt idx="4505">
                  <c:v>-10.404767800430115</c:v>
                </c:pt>
                <c:pt idx="4506">
                  <c:v>-10.227164777649058</c:v>
                </c:pt>
                <c:pt idx="4507">
                  <c:v>-10.295832069573722</c:v>
                </c:pt>
                <c:pt idx="4508">
                  <c:v>-11.227359757803649</c:v>
                </c:pt>
                <c:pt idx="4509">
                  <c:v>-11.537951113626887</c:v>
                </c:pt>
                <c:pt idx="4510">
                  <c:v>-12.172918031488612</c:v>
                </c:pt>
                <c:pt idx="4511">
                  <c:v>-11.440432919629815</c:v>
                </c:pt>
                <c:pt idx="4512">
                  <c:v>-9.6527631540700707</c:v>
                </c:pt>
                <c:pt idx="4513">
                  <c:v>-9.8269608454096868</c:v>
                </c:pt>
                <c:pt idx="4514">
                  <c:v>-9.6977843162021777</c:v>
                </c:pt>
                <c:pt idx="4515">
                  <c:v>-9.0892130572862104</c:v>
                </c:pt>
                <c:pt idx="4516">
                  <c:v>-9.0051275786584508</c:v>
                </c:pt>
                <c:pt idx="4517">
                  <c:v>-9.0549393972663399</c:v>
                </c:pt>
                <c:pt idx="4518">
                  <c:v>-9.3040109826463429</c:v>
                </c:pt>
                <c:pt idx="4519">
                  <c:v>-9.62393809556362</c:v>
                </c:pt>
                <c:pt idx="4520">
                  <c:v>-9.9932480153988283</c:v>
                </c:pt>
                <c:pt idx="4521">
                  <c:v>-9.8614554893518704</c:v>
                </c:pt>
                <c:pt idx="4522">
                  <c:v>-10.052375937146712</c:v>
                </c:pt>
                <c:pt idx="4523">
                  <c:v>-9.7039444249862346</c:v>
                </c:pt>
                <c:pt idx="4524">
                  <c:v>-10.658125511770628</c:v>
                </c:pt>
                <c:pt idx="4525">
                  <c:v>-10.876625732362811</c:v>
                </c:pt>
                <c:pt idx="4526">
                  <c:v>-11.249022688891834</c:v>
                </c:pt>
                <c:pt idx="4527">
                  <c:v>-11.297778256868501</c:v>
                </c:pt>
                <c:pt idx="4528">
                  <c:v>-11.302138657838974</c:v>
                </c:pt>
                <c:pt idx="4529">
                  <c:v>-10.133158874403321</c:v>
                </c:pt>
                <c:pt idx="4530">
                  <c:v>-10.873935293178668</c:v>
                </c:pt>
                <c:pt idx="4531">
                  <c:v>-10.342771322760996</c:v>
                </c:pt>
                <c:pt idx="4532">
                  <c:v>-9.8692862512856436</c:v>
                </c:pt>
                <c:pt idx="4533">
                  <c:v>-9.587306815607521</c:v>
                </c:pt>
                <c:pt idx="4534">
                  <c:v>-9.2656129905209585</c:v>
                </c:pt>
                <c:pt idx="4535">
                  <c:v>-9.0230600025675631</c:v>
                </c:pt>
                <c:pt idx="4536">
                  <c:v>-9.0196062304657119</c:v>
                </c:pt>
                <c:pt idx="4537">
                  <c:v>-8.9381619417220097</c:v>
                </c:pt>
                <c:pt idx="4538">
                  <c:v>-8.8729790677587079</c:v>
                </c:pt>
                <c:pt idx="4539">
                  <c:v>-9.1416302386387596</c:v>
                </c:pt>
                <c:pt idx="4540">
                  <c:v>-10.288251681284267</c:v>
                </c:pt>
                <c:pt idx="4541">
                  <c:v>-10.593956940650138</c:v>
                </c:pt>
                <c:pt idx="4542">
                  <c:v>-10.814881321635601</c:v>
                </c:pt>
                <c:pt idx="4543">
                  <c:v>-10.971509097166072</c:v>
                </c:pt>
                <c:pt idx="4544">
                  <c:v>-10.837445063943324</c:v>
                </c:pt>
                <c:pt idx="4545">
                  <c:v>-11.142434342462728</c:v>
                </c:pt>
                <c:pt idx="4546">
                  <c:v>-11.474312611885608</c:v>
                </c:pt>
                <c:pt idx="4547">
                  <c:v>-11.363296153959773</c:v>
                </c:pt>
                <c:pt idx="4548">
                  <c:v>-11.585913711984302</c:v>
                </c:pt>
                <c:pt idx="4549">
                  <c:v>-12.434768733132078</c:v>
                </c:pt>
                <c:pt idx="4550">
                  <c:v>-11.333006881549629</c:v>
                </c:pt>
                <c:pt idx="4551">
                  <c:v>-10.248791869756342</c:v>
                </c:pt>
                <c:pt idx="4552">
                  <c:v>-9.9298253886442236</c:v>
                </c:pt>
                <c:pt idx="4553">
                  <c:v>-9.4653715954697653</c:v>
                </c:pt>
                <c:pt idx="4554">
                  <c:v>-9.0338718448082069</c:v>
                </c:pt>
                <c:pt idx="4555">
                  <c:v>-9.5190489128966345</c:v>
                </c:pt>
                <c:pt idx="4556">
                  <c:v>-9.8075870571103536</c:v>
                </c:pt>
                <c:pt idx="4557">
                  <c:v>-9.7158500944259671</c:v>
                </c:pt>
                <c:pt idx="4558">
                  <c:v>-9.7303171224636174</c:v>
                </c:pt>
                <c:pt idx="4559">
                  <c:v>-9.5100401926655351</c:v>
                </c:pt>
                <c:pt idx="4560">
                  <c:v>-10.051564254242592</c:v>
                </c:pt>
                <c:pt idx="4561">
                  <c:v>-10.548620913903752</c:v>
                </c:pt>
                <c:pt idx="4562">
                  <c:v>-11.049553870176576</c:v>
                </c:pt>
                <c:pt idx="4563">
                  <c:v>-10.990543678010884</c:v>
                </c:pt>
                <c:pt idx="4564">
                  <c:v>-11.901863790105393</c:v>
                </c:pt>
                <c:pt idx="4565">
                  <c:v>-12.431698442863459</c:v>
                </c:pt>
                <c:pt idx="4566">
                  <c:v>-12.74562580703034</c:v>
                </c:pt>
                <c:pt idx="4567">
                  <c:v>-12.166597957512643</c:v>
                </c:pt>
                <c:pt idx="4568">
                  <c:v>-12.759653601730697</c:v>
                </c:pt>
                <c:pt idx="4569">
                  <c:v>-14.01048599757741</c:v>
                </c:pt>
                <c:pt idx="4570">
                  <c:v>-12.015409697479416</c:v>
                </c:pt>
                <c:pt idx="4571">
                  <c:v>-10.281854450303584</c:v>
                </c:pt>
                <c:pt idx="4572">
                  <c:v>-9.5588717992060968</c:v>
                </c:pt>
                <c:pt idx="4573">
                  <c:v>-9.3006893556690198</c:v>
                </c:pt>
                <c:pt idx="4574">
                  <c:v>-8.999369893033812</c:v>
                </c:pt>
                <c:pt idx="4575">
                  <c:v>-8.7839342064552941</c:v>
                </c:pt>
                <c:pt idx="4576">
                  <c:v>-8.8401399821637625</c:v>
                </c:pt>
                <c:pt idx="4577">
                  <c:v>-8.9843226749448917</c:v>
                </c:pt>
                <c:pt idx="4578">
                  <c:v>-8.8578192516818355</c:v>
                </c:pt>
                <c:pt idx="4579">
                  <c:v>-9.5115200039275898</c:v>
                </c:pt>
                <c:pt idx="4580">
                  <c:v>-9.5697221659154312</c:v>
                </c:pt>
                <c:pt idx="4581">
                  <c:v>-9.5589816243731782</c:v>
                </c:pt>
                <c:pt idx="4582">
                  <c:v>-9.8880840054916845</c:v>
                </c:pt>
                <c:pt idx="4583">
                  <c:v>-9.848186468261364</c:v>
                </c:pt>
                <c:pt idx="4584">
                  <c:v>-9.9740860442418846</c:v>
                </c:pt>
                <c:pt idx="4585">
                  <c:v>-9.7694378016588903</c:v>
                </c:pt>
                <c:pt idx="4586">
                  <c:v>-10.252533730273747</c:v>
                </c:pt>
                <c:pt idx="4587">
                  <c:v>-10.423789962097439</c:v>
                </c:pt>
                <c:pt idx="4588">
                  <c:v>-10.110356752268171</c:v>
                </c:pt>
                <c:pt idx="4589">
                  <c:v>-9.8180884622767337</c:v>
                </c:pt>
                <c:pt idx="4590">
                  <c:v>-9.9776427934353968</c:v>
                </c:pt>
                <c:pt idx="4591">
                  <c:v>-9.6176011175758536</c:v>
                </c:pt>
                <c:pt idx="4592">
                  <c:v>-9.296697262235071</c:v>
                </c:pt>
                <c:pt idx="4593">
                  <c:v>-9.1063693862817985</c:v>
                </c:pt>
                <c:pt idx="4594">
                  <c:v>-9.2563849299827474</c:v>
                </c:pt>
                <c:pt idx="4595">
                  <c:v>-9.4063953254314008</c:v>
                </c:pt>
                <c:pt idx="4596">
                  <c:v>-9.3414330061602922</c:v>
                </c:pt>
                <c:pt idx="4597">
                  <c:v>-9.3005876373963208</c:v>
                </c:pt>
                <c:pt idx="4598">
                  <c:v>-9.0061447943133359</c:v>
                </c:pt>
                <c:pt idx="4599">
                  <c:v>-9.2716548542774184</c:v>
                </c:pt>
                <c:pt idx="4600">
                  <c:v>-10.481195676169142</c:v>
                </c:pt>
                <c:pt idx="4601">
                  <c:v>-10.314985694017329</c:v>
                </c:pt>
                <c:pt idx="4602">
                  <c:v>-10.546119140426152</c:v>
                </c:pt>
                <c:pt idx="4603">
                  <c:v>-10.380604340630825</c:v>
                </c:pt>
                <c:pt idx="4604">
                  <c:v>-10.322506766374294</c:v>
                </c:pt>
                <c:pt idx="4605">
                  <c:v>-11.19166795040832</c:v>
                </c:pt>
                <c:pt idx="4606">
                  <c:v>-11.796584453225464</c:v>
                </c:pt>
                <c:pt idx="4607">
                  <c:v>-12.301146564073635</c:v>
                </c:pt>
                <c:pt idx="4608">
                  <c:v>-11.368656702601708</c:v>
                </c:pt>
                <c:pt idx="4609">
                  <c:v>-10.963020712791941</c:v>
                </c:pt>
                <c:pt idx="4610">
                  <c:v>-9.631104056435321</c:v>
                </c:pt>
                <c:pt idx="4611">
                  <c:v>-9.1279004952814038</c:v>
                </c:pt>
                <c:pt idx="4612">
                  <c:v>-8.904602959602105</c:v>
                </c:pt>
                <c:pt idx="4613">
                  <c:v>-8.6636026396626189</c:v>
                </c:pt>
                <c:pt idx="4614">
                  <c:v>-8.781768214549194</c:v>
                </c:pt>
                <c:pt idx="4615">
                  <c:v>-8.9307759119839503</c:v>
                </c:pt>
                <c:pt idx="4616">
                  <c:v>-8.9762499352300225</c:v>
                </c:pt>
                <c:pt idx="4617">
                  <c:v>-8.9043470080923743</c:v>
                </c:pt>
                <c:pt idx="4618">
                  <c:v>-9.125991991047556</c:v>
                </c:pt>
                <c:pt idx="4619">
                  <c:v>-9.2611040264202078</c:v>
                </c:pt>
                <c:pt idx="4620">
                  <c:v>-9.5323473107337335</c:v>
                </c:pt>
                <c:pt idx="4621">
                  <c:v>-10.240523225542505</c:v>
                </c:pt>
                <c:pt idx="4622">
                  <c:v>-9.8322798254532344</c:v>
                </c:pt>
                <c:pt idx="4623">
                  <c:v>-9.85125272038783</c:v>
                </c:pt>
                <c:pt idx="4624">
                  <c:v>-9.9680012813115031</c:v>
                </c:pt>
                <c:pt idx="4625">
                  <c:v>-9.8513774025746681</c:v>
                </c:pt>
                <c:pt idx="4626">
                  <c:v>-10.158730801432736</c:v>
                </c:pt>
                <c:pt idx="4627">
                  <c:v>-10.183043216722568</c:v>
                </c:pt>
                <c:pt idx="4628">
                  <c:v>-10.300711623432861</c:v>
                </c:pt>
                <c:pt idx="4629">
                  <c:v>-10.915553008485263</c:v>
                </c:pt>
                <c:pt idx="4630">
                  <c:v>-10.217591239024509</c:v>
                </c:pt>
                <c:pt idx="4631">
                  <c:v>-10.158137161842189</c:v>
                </c:pt>
                <c:pt idx="4632">
                  <c:v>-10.041364854706616</c:v>
                </c:pt>
                <c:pt idx="4633">
                  <c:v>-9.330015568958185</c:v>
                </c:pt>
                <c:pt idx="4634">
                  <c:v>-8.9712448942918446</c:v>
                </c:pt>
                <c:pt idx="4635">
                  <c:v>-8.2498102401244715</c:v>
                </c:pt>
                <c:pt idx="4636">
                  <c:v>-8.4086260543642659</c:v>
                </c:pt>
                <c:pt idx="4637">
                  <c:v>-8.3957577487820458</c:v>
                </c:pt>
                <c:pt idx="4638">
                  <c:v>-8.5438535799431072</c:v>
                </c:pt>
                <c:pt idx="4639">
                  <c:v>-8.4771364334604922</c:v>
                </c:pt>
                <c:pt idx="4640">
                  <c:v>-8.7566837928302608</c:v>
                </c:pt>
                <c:pt idx="4641">
                  <c:v>-8.906770358013274</c:v>
                </c:pt>
                <c:pt idx="4642">
                  <c:v>-8.8683965719103792</c:v>
                </c:pt>
                <c:pt idx="4643">
                  <c:v>-8.6087414486117577</c:v>
                </c:pt>
                <c:pt idx="4644">
                  <c:v>-8.678562619522145</c:v>
                </c:pt>
                <c:pt idx="4645">
                  <c:v>-8.7734525953260878</c:v>
                </c:pt>
                <c:pt idx="4646">
                  <c:v>-8.792214830741921</c:v>
                </c:pt>
                <c:pt idx="4647">
                  <c:v>-8.7425949668633844</c:v>
                </c:pt>
                <c:pt idx="4648">
                  <c:v>-8.9811703074065061</c:v>
                </c:pt>
                <c:pt idx="4649">
                  <c:v>-9.0916774310377573</c:v>
                </c:pt>
                <c:pt idx="4650">
                  <c:v>-8.8041261904592965</c:v>
                </c:pt>
                <c:pt idx="4651">
                  <c:v>-8.6858483654207141</c:v>
                </c:pt>
                <c:pt idx="4652">
                  <c:v>-8.6138222449773085</c:v>
                </c:pt>
                <c:pt idx="4653">
                  <c:v>-8.5958979715798201</c:v>
                </c:pt>
                <c:pt idx="4654">
                  <c:v>-8.6123228724635972</c:v>
                </c:pt>
                <c:pt idx="4655">
                  <c:v>-8.4530659771225629</c:v>
                </c:pt>
                <c:pt idx="4656">
                  <c:v>-8.547818182546461</c:v>
                </c:pt>
                <c:pt idx="4657">
                  <c:v>-8.3087400653612207</c:v>
                </c:pt>
                <c:pt idx="4658">
                  <c:v>-8.4902628571102312</c:v>
                </c:pt>
                <c:pt idx="4659">
                  <c:v>-8.4804681670927007</c:v>
                </c:pt>
                <c:pt idx="4660">
                  <c:v>-8.9570600451195723</c:v>
                </c:pt>
                <c:pt idx="4661">
                  <c:v>-8.8057970094776881</c:v>
                </c:pt>
                <c:pt idx="4662">
                  <c:v>-8.8295312470774991</c:v>
                </c:pt>
                <c:pt idx="4663">
                  <c:v>-9.3520017175667718</c:v>
                </c:pt>
                <c:pt idx="4664">
                  <c:v>-9.6581281978973443</c:v>
                </c:pt>
                <c:pt idx="4665">
                  <c:v>-9.8228390923517122</c:v>
                </c:pt>
                <c:pt idx="4666">
                  <c:v>-10.069991259197096</c:v>
                </c:pt>
                <c:pt idx="4667">
                  <c:v>-10.120780861852895</c:v>
                </c:pt>
                <c:pt idx="4668">
                  <c:v>-10.748756157538752</c:v>
                </c:pt>
                <c:pt idx="4669">
                  <c:v>-10.427862130806725</c:v>
                </c:pt>
                <c:pt idx="4670">
                  <c:v>-8.8876299206105589</c:v>
                </c:pt>
                <c:pt idx="4671">
                  <c:v>-8.806065299815506</c:v>
                </c:pt>
                <c:pt idx="4672">
                  <c:v>-8.4857045910040867</c:v>
                </c:pt>
                <c:pt idx="4673">
                  <c:v>-8.1844571915052633</c:v>
                </c:pt>
                <c:pt idx="4674">
                  <c:v>-8.2831608729894803</c:v>
                </c:pt>
                <c:pt idx="4675">
                  <c:v>-8.6437585235874188</c:v>
                </c:pt>
                <c:pt idx="4676">
                  <c:v>-8.5842110247967547</c:v>
                </c:pt>
                <c:pt idx="4677">
                  <c:v>-8.5293012869203562</c:v>
                </c:pt>
                <c:pt idx="4678">
                  <c:v>-8.7312709153011951</c:v>
                </c:pt>
                <c:pt idx="4679">
                  <c:v>-8.7661329422235337</c:v>
                </c:pt>
                <c:pt idx="4680">
                  <c:v>-9.1123252676943327</c:v>
                </c:pt>
                <c:pt idx="4681">
                  <c:v>-9.2895173045818016</c:v>
                </c:pt>
                <c:pt idx="4682">
                  <c:v>-8.9264100496617154</c:v>
                </c:pt>
                <c:pt idx="4683">
                  <c:v>-9.0778863789754123</c:v>
                </c:pt>
                <c:pt idx="4684">
                  <c:v>-9.0390249184399121</c:v>
                </c:pt>
                <c:pt idx="4685">
                  <c:v>-8.9472522005517803</c:v>
                </c:pt>
                <c:pt idx="4686">
                  <c:v>-8.9056782617122145</c:v>
                </c:pt>
                <c:pt idx="4687">
                  <c:v>-9.0244935368275829</c:v>
                </c:pt>
                <c:pt idx="4688">
                  <c:v>-9.2627302761711654</c:v>
                </c:pt>
                <c:pt idx="4689">
                  <c:v>-8.9381731768310591</c:v>
                </c:pt>
                <c:pt idx="4690">
                  <c:v>-8.3967836526949284</c:v>
                </c:pt>
                <c:pt idx="4691">
                  <c:v>-8.2091156136654355</c:v>
                </c:pt>
                <c:pt idx="4692">
                  <c:v>-7.9388187899593454</c:v>
                </c:pt>
                <c:pt idx="4693">
                  <c:v>-8.0243394345663202</c:v>
                </c:pt>
                <c:pt idx="4694">
                  <c:v>-7.823546329766403</c:v>
                </c:pt>
                <c:pt idx="4695">
                  <c:v>-7.8547793389835459</c:v>
                </c:pt>
                <c:pt idx="4696">
                  <c:v>-8.1448579598486752</c:v>
                </c:pt>
                <c:pt idx="4697">
                  <c:v>-7.9294837986751538</c:v>
                </c:pt>
                <c:pt idx="4698">
                  <c:v>-7.9889309262549624</c:v>
                </c:pt>
                <c:pt idx="4699">
                  <c:v>-8.1950451401258313</c:v>
                </c:pt>
                <c:pt idx="4700">
                  <c:v>-8.3658960757950318</c:v>
                </c:pt>
                <c:pt idx="4701">
                  <c:v>-8.7122314954530236</c:v>
                </c:pt>
                <c:pt idx="4702">
                  <c:v>-9.0906919917201812</c:v>
                </c:pt>
                <c:pt idx="4703">
                  <c:v>-8.9296036810312263</c:v>
                </c:pt>
                <c:pt idx="4704">
                  <c:v>-9.2247409827127029</c:v>
                </c:pt>
                <c:pt idx="4705">
                  <c:v>-9.1937299349704222</c:v>
                </c:pt>
                <c:pt idx="4706">
                  <c:v>-10.316057673194519</c:v>
                </c:pt>
                <c:pt idx="4707">
                  <c:v>-11.16582959261576</c:v>
                </c:pt>
                <c:pt idx="4708">
                  <c:v>-12.222548495271182</c:v>
                </c:pt>
                <c:pt idx="4709">
                  <c:v>-10.70752398041917</c:v>
                </c:pt>
                <c:pt idx="4710">
                  <c:v>-8.4381839010250488</c:v>
                </c:pt>
                <c:pt idx="4711">
                  <c:v>-8.2936201048289515</c:v>
                </c:pt>
                <c:pt idx="4712">
                  <c:v>-8.1239620106831296</c:v>
                </c:pt>
                <c:pt idx="4713">
                  <c:v>-8.3494991836839656</c:v>
                </c:pt>
                <c:pt idx="4714">
                  <c:v>-8.2961067260361485</c:v>
                </c:pt>
                <c:pt idx="4715">
                  <c:v>-8.2765356619171992</c:v>
                </c:pt>
                <c:pt idx="4716">
                  <c:v>-8.2063341595816706</c:v>
                </c:pt>
                <c:pt idx="4717">
                  <c:v>-8.434119923910945</c:v>
                </c:pt>
                <c:pt idx="4718">
                  <c:v>-8.4954695613747866</c:v>
                </c:pt>
                <c:pt idx="4719">
                  <c:v>-8.961369591443729</c:v>
                </c:pt>
                <c:pt idx="4720">
                  <c:v>-8.962292555336596</c:v>
                </c:pt>
                <c:pt idx="4721">
                  <c:v>-8.7273806711939326</c:v>
                </c:pt>
                <c:pt idx="4722">
                  <c:v>-8.8421569017296875</c:v>
                </c:pt>
                <c:pt idx="4723">
                  <c:v>-8.7799668807591669</c:v>
                </c:pt>
                <c:pt idx="4724">
                  <c:v>-8.8745546242111022</c:v>
                </c:pt>
                <c:pt idx="4725">
                  <c:v>-8.8784395003221857</c:v>
                </c:pt>
                <c:pt idx="4726">
                  <c:v>-9.106736331471966</c:v>
                </c:pt>
                <c:pt idx="4727">
                  <c:v>-9.2020455148069029</c:v>
                </c:pt>
                <c:pt idx="4728">
                  <c:v>-9.4664331621269096</c:v>
                </c:pt>
                <c:pt idx="4729">
                  <c:v>-9.9194211665283252</c:v>
                </c:pt>
                <c:pt idx="4730">
                  <c:v>-9.4612984545100574</c:v>
                </c:pt>
                <c:pt idx="4731">
                  <c:v>-8.8780040501090909</c:v>
                </c:pt>
                <c:pt idx="4732">
                  <c:v>-8.7302476911721278</c:v>
                </c:pt>
                <c:pt idx="4733">
                  <c:v>-8.829775148698781</c:v>
                </c:pt>
                <c:pt idx="4734">
                  <c:v>-8.7981095957596285</c:v>
                </c:pt>
                <c:pt idx="4735">
                  <c:v>-8.5208375724131962</c:v>
                </c:pt>
                <c:pt idx="4736">
                  <c:v>-8.5845489170552849</c:v>
                </c:pt>
                <c:pt idx="4737">
                  <c:v>-8.5760408237057142</c:v>
                </c:pt>
                <c:pt idx="4738">
                  <c:v>-8.8924680097909015</c:v>
                </c:pt>
                <c:pt idx="4739">
                  <c:v>-9.0901479863113828</c:v>
                </c:pt>
                <c:pt idx="4740">
                  <c:v>-9.334888434452342</c:v>
                </c:pt>
                <c:pt idx="4741">
                  <c:v>-9.0176562284215578</c:v>
                </c:pt>
                <c:pt idx="4742">
                  <c:v>-9.0402247255843751</c:v>
                </c:pt>
                <c:pt idx="4743">
                  <c:v>-8.7021732455966347</c:v>
                </c:pt>
                <c:pt idx="4744">
                  <c:v>-8.8964970322049091</c:v>
                </c:pt>
                <c:pt idx="4745">
                  <c:v>-8.9407856477098413</c:v>
                </c:pt>
                <c:pt idx="4746">
                  <c:v>-8.3810046759581898</c:v>
                </c:pt>
                <c:pt idx="4747">
                  <c:v>-8.4896349160946176</c:v>
                </c:pt>
                <c:pt idx="4748">
                  <c:v>-8.1970679964113646</c:v>
                </c:pt>
                <c:pt idx="4749">
                  <c:v>-8.2331754471278007</c:v>
                </c:pt>
                <c:pt idx="4750">
                  <c:v>-8.1984590482273951</c:v>
                </c:pt>
                <c:pt idx="4751">
                  <c:v>-7.9616867767864221</c:v>
                </c:pt>
                <c:pt idx="4752">
                  <c:v>-8.0801304238134151</c:v>
                </c:pt>
                <c:pt idx="4753">
                  <c:v>-8.1076507089547913</c:v>
                </c:pt>
                <c:pt idx="4754">
                  <c:v>-8.1389065165924102</c:v>
                </c:pt>
                <c:pt idx="4755">
                  <c:v>-7.9015036670571437</c:v>
                </c:pt>
                <c:pt idx="4756">
                  <c:v>-7.8673370624128207</c:v>
                </c:pt>
                <c:pt idx="4757">
                  <c:v>-8.0157549819647027</c:v>
                </c:pt>
                <c:pt idx="4758">
                  <c:v>-8.3372431672198655</c:v>
                </c:pt>
                <c:pt idx="4759">
                  <c:v>-8.4273559928939505</c:v>
                </c:pt>
                <c:pt idx="4760">
                  <c:v>-8.7448922913329472</c:v>
                </c:pt>
                <c:pt idx="4761">
                  <c:v>-8.9781068100541042</c:v>
                </c:pt>
                <c:pt idx="4762">
                  <c:v>-9.5271268017746458</c:v>
                </c:pt>
                <c:pt idx="4763">
                  <c:v>-10.282919372659499</c:v>
                </c:pt>
                <c:pt idx="4764">
                  <c:v>-10.811853688801937</c:v>
                </c:pt>
                <c:pt idx="4765">
                  <c:v>-10.303600295765415</c:v>
                </c:pt>
                <c:pt idx="4766">
                  <c:v>-10.680901285498216</c:v>
                </c:pt>
                <c:pt idx="4767">
                  <c:v>-10.904198421973206</c:v>
                </c:pt>
                <c:pt idx="4768">
                  <c:v>-11.775216686292671</c:v>
                </c:pt>
                <c:pt idx="4769">
                  <c:v>-10.90465863026906</c:v>
                </c:pt>
                <c:pt idx="4770">
                  <c:v>-8.6293898277994359</c:v>
                </c:pt>
                <c:pt idx="4771">
                  <c:v>-8.3511420792525115</c:v>
                </c:pt>
                <c:pt idx="4772">
                  <c:v>-8.2531720047858848</c:v>
                </c:pt>
                <c:pt idx="4773">
                  <c:v>-8.3195267751458566</c:v>
                </c:pt>
                <c:pt idx="4774">
                  <c:v>-8.5954732341697628</c:v>
                </c:pt>
                <c:pt idx="4775">
                  <c:v>-8.4490730490864863</c:v>
                </c:pt>
                <c:pt idx="4776">
                  <c:v>-8.5102561527600393</c:v>
                </c:pt>
                <c:pt idx="4777">
                  <c:v>-8.6271409269094708</c:v>
                </c:pt>
                <c:pt idx="4778">
                  <c:v>-8.9562770550114621</c:v>
                </c:pt>
                <c:pt idx="4779">
                  <c:v>-9.1966491011331968</c:v>
                </c:pt>
                <c:pt idx="4780">
                  <c:v>-9.5152564434402045</c:v>
                </c:pt>
                <c:pt idx="4781">
                  <c:v>-10.020425518471731</c:v>
                </c:pt>
                <c:pt idx="4782">
                  <c:v>-10.535296033222892</c:v>
                </c:pt>
                <c:pt idx="4783">
                  <c:v>-10.64727708987891</c:v>
                </c:pt>
                <c:pt idx="4784">
                  <c:v>-10.365013996562144</c:v>
                </c:pt>
                <c:pt idx="4785">
                  <c:v>-9.9110626665536667</c:v>
                </c:pt>
                <c:pt idx="4786">
                  <c:v>-9.6561018688719802</c:v>
                </c:pt>
                <c:pt idx="4787">
                  <c:v>-10.171547238921805</c:v>
                </c:pt>
                <c:pt idx="4788">
                  <c:v>-10.701847129548199</c:v>
                </c:pt>
                <c:pt idx="4789">
                  <c:v>-10.258410206194029</c:v>
                </c:pt>
                <c:pt idx="4790">
                  <c:v>-9.4016002665178711</c:v>
                </c:pt>
                <c:pt idx="4791">
                  <c:v>-9.160845365356149</c:v>
                </c:pt>
                <c:pt idx="4792">
                  <c:v>-8.9694404342706893</c:v>
                </c:pt>
                <c:pt idx="4793">
                  <c:v>-9.0137871371673111</c:v>
                </c:pt>
                <c:pt idx="4794">
                  <c:v>-9.1469816251206613</c:v>
                </c:pt>
                <c:pt idx="4795">
                  <c:v>-9.194532031461641</c:v>
                </c:pt>
                <c:pt idx="4796">
                  <c:v>-8.9722419318998377</c:v>
                </c:pt>
                <c:pt idx="4797">
                  <c:v>-9.3685944053575092</c:v>
                </c:pt>
                <c:pt idx="4798">
                  <c:v>-9.7719956144455953</c:v>
                </c:pt>
                <c:pt idx="4799">
                  <c:v>-9.9612455738116275</c:v>
                </c:pt>
                <c:pt idx="4800">
                  <c:v>-9.6353035833632372</c:v>
                </c:pt>
                <c:pt idx="4801">
                  <c:v>-9.4243746292145669</c:v>
                </c:pt>
                <c:pt idx="4802">
                  <c:v>-9.6362344052464461</c:v>
                </c:pt>
                <c:pt idx="4803">
                  <c:v>-9.6377924623225457</c:v>
                </c:pt>
                <c:pt idx="4804">
                  <c:v>-10.129181850576073</c:v>
                </c:pt>
                <c:pt idx="4805">
                  <c:v>-10.399946589977482</c:v>
                </c:pt>
                <c:pt idx="4806">
                  <c:v>-10.659996781708882</c:v>
                </c:pt>
                <c:pt idx="4807">
                  <c:v>-11.161553648408168</c:v>
                </c:pt>
                <c:pt idx="4808">
                  <c:v>-11.486658742099442</c:v>
                </c:pt>
                <c:pt idx="4809">
                  <c:v>-10.661499142518684</c:v>
                </c:pt>
                <c:pt idx="4810">
                  <c:v>-9.7638560987572358</c:v>
                </c:pt>
                <c:pt idx="4811">
                  <c:v>-9.4793403106546084</c:v>
                </c:pt>
                <c:pt idx="4812">
                  <c:v>-9.3271423517488667</c:v>
                </c:pt>
                <c:pt idx="4813">
                  <c:v>-9.3119463250937624</c:v>
                </c:pt>
                <c:pt idx="4814">
                  <c:v>-9.2876082571943854</c:v>
                </c:pt>
                <c:pt idx="4815">
                  <c:v>-9.6896000997269791</c:v>
                </c:pt>
                <c:pt idx="4816">
                  <c:v>-9.7641661629454291</c:v>
                </c:pt>
                <c:pt idx="4817">
                  <c:v>-9.7824046618740752</c:v>
                </c:pt>
                <c:pt idx="4818">
                  <c:v>-9.6257046717260906</c:v>
                </c:pt>
                <c:pt idx="4819">
                  <c:v>-9.9449726768780682</c:v>
                </c:pt>
                <c:pt idx="4820">
                  <c:v>-9.2678731686001417</c:v>
                </c:pt>
                <c:pt idx="4821">
                  <c:v>-8.9412392407573655</c:v>
                </c:pt>
                <c:pt idx="4822">
                  <c:v>-9.203063364563052</c:v>
                </c:pt>
                <c:pt idx="4823">
                  <c:v>-9.4002861756296863</c:v>
                </c:pt>
                <c:pt idx="4824">
                  <c:v>-9.5991115836688401</c:v>
                </c:pt>
                <c:pt idx="4825">
                  <c:v>-10.020455902268337</c:v>
                </c:pt>
                <c:pt idx="4826">
                  <c:v>-10.92484599914701</c:v>
                </c:pt>
                <c:pt idx="4827">
                  <c:v>-11.133525667769309</c:v>
                </c:pt>
                <c:pt idx="4828">
                  <c:v>-9.9691798672321585</c:v>
                </c:pt>
                <c:pt idx="4829">
                  <c:v>-9.5877152914094772</c:v>
                </c:pt>
                <c:pt idx="4830">
                  <c:v>-8.8356626968608563</c:v>
                </c:pt>
                <c:pt idx="4831">
                  <c:v>-8.818801504423325</c:v>
                </c:pt>
                <c:pt idx="4832">
                  <c:v>-8.8418861963113091</c:v>
                </c:pt>
                <c:pt idx="4833">
                  <c:v>-8.7110282594091455</c:v>
                </c:pt>
                <c:pt idx="4835">
                  <c:v>-8.9228854272923268</c:v>
                </c:pt>
                <c:pt idx="4836">
                  <c:v>-8.3730252637096054</c:v>
                </c:pt>
                <c:pt idx="4837">
                  <c:v>-8.2899561593440492</c:v>
                </c:pt>
                <c:pt idx="4838">
                  <c:v>-8.3527311947870064</c:v>
                </c:pt>
                <c:pt idx="4839">
                  <c:v>-8.2773310725264846</c:v>
                </c:pt>
                <c:pt idx="4840">
                  <c:v>-8.2948422014561629</c:v>
                </c:pt>
                <c:pt idx="4841">
                  <c:v>-8.3134481347206499</c:v>
                </c:pt>
                <c:pt idx="4842">
                  <c:v>-8.1595955005407088</c:v>
                </c:pt>
                <c:pt idx="4843">
                  <c:v>-8.1899726735973442</c:v>
                </c:pt>
                <c:pt idx="4844">
                  <c:v>-8.1543190103005223</c:v>
                </c:pt>
                <c:pt idx="4845">
                  <c:v>-8.1930915968231091</c:v>
                </c:pt>
                <c:pt idx="4846">
                  <c:v>-8.2131211954459893</c:v>
                </c:pt>
                <c:pt idx="4847">
                  <c:v>-8.2610767553908104</c:v>
                </c:pt>
                <c:pt idx="4848">
                  <c:v>-8.0729337103698029</c:v>
                </c:pt>
                <c:pt idx="4849">
                  <c:v>-8.0514720499618857</c:v>
                </c:pt>
                <c:pt idx="4850">
                  <c:v>-8.3534371812194816</c:v>
                </c:pt>
                <c:pt idx="4851">
                  <c:v>-8.5117410507742104</c:v>
                </c:pt>
                <c:pt idx="4852">
                  <c:v>-8.832803652493018</c:v>
                </c:pt>
                <c:pt idx="4853">
                  <c:v>-8.8813073978978547</c:v>
                </c:pt>
                <c:pt idx="4854">
                  <c:v>-8.9302327119890208</c:v>
                </c:pt>
                <c:pt idx="4855">
                  <c:v>-7.9988147538963492</c:v>
                </c:pt>
                <c:pt idx="4856">
                  <c:v>-7.9609292078094533</c:v>
                </c:pt>
                <c:pt idx="4857">
                  <c:v>-7.6867405367156838</c:v>
                </c:pt>
                <c:pt idx="4858">
                  <c:v>-7.7181919794220395</c:v>
                </c:pt>
                <c:pt idx="4859">
                  <c:v>-7.6723807041886225</c:v>
                </c:pt>
                <c:pt idx="4860">
                  <c:v>-8.118410412705062</c:v>
                </c:pt>
                <c:pt idx="4861">
                  <c:v>-8.0852594330498739</c:v>
                </c:pt>
                <c:pt idx="4862">
                  <c:v>-7.8735123863509724</c:v>
                </c:pt>
                <c:pt idx="4863">
                  <c:v>-8.3391136490777313</c:v>
                </c:pt>
                <c:pt idx="4864">
                  <c:v>-8.8377007270954522</c:v>
                </c:pt>
                <c:pt idx="4865">
                  <c:v>-9.7910919548992386</c:v>
                </c:pt>
                <c:pt idx="4866">
                  <c:v>-9.1542340516332086</c:v>
                </c:pt>
                <c:pt idx="4867">
                  <c:v>-9.3768191434658767</c:v>
                </c:pt>
                <c:pt idx="4868">
                  <c:v>-9.3620253520297183</c:v>
                </c:pt>
                <c:pt idx="4869">
                  <c:v>-9.3153419298822673</c:v>
                </c:pt>
                <c:pt idx="4870">
                  <c:v>-9.2491300723115639</c:v>
                </c:pt>
                <c:pt idx="4871">
                  <c:v>-9.4487709875716348</c:v>
                </c:pt>
                <c:pt idx="4872">
                  <c:v>-9.8664196625917011</c:v>
                </c:pt>
                <c:pt idx="4873">
                  <c:v>-9.8982973048437177</c:v>
                </c:pt>
                <c:pt idx="4874">
                  <c:v>-9.6028821891948599</c:v>
                </c:pt>
                <c:pt idx="4875">
                  <c:v>-8.9730233613937695</c:v>
                </c:pt>
                <c:pt idx="4876">
                  <c:v>-8.4768337105612037</c:v>
                </c:pt>
                <c:pt idx="4877">
                  <c:v>-8.3391597769445092</c:v>
                </c:pt>
                <c:pt idx="4878">
                  <c:v>-8.1678243973770339</c:v>
                </c:pt>
                <c:pt idx="4879">
                  <c:v>-8.3626753634072006</c:v>
                </c:pt>
                <c:pt idx="4880">
                  <c:v>-8.2919158373337307</c:v>
                </c:pt>
                <c:pt idx="4881">
                  <c:v>-8.4528690258856187</c:v>
                </c:pt>
                <c:pt idx="4882">
                  <c:v>-8.4811999620453005</c:v>
                </c:pt>
                <c:pt idx="4883">
                  <c:v>-8.5388884801167801</c:v>
                </c:pt>
                <c:pt idx="4884">
                  <c:v>-8.7866615276204438</c:v>
                </c:pt>
                <c:pt idx="4885">
                  <c:v>-9.0599389082200759</c:v>
                </c:pt>
                <c:pt idx="4886">
                  <c:v>-8.9359151707470907</c:v>
                </c:pt>
                <c:pt idx="4887">
                  <c:v>-8.8066700256786845</c:v>
                </c:pt>
                <c:pt idx="4888">
                  <c:v>-8.86898679809131</c:v>
                </c:pt>
                <c:pt idx="4889">
                  <c:v>-8.7447650323086492</c:v>
                </c:pt>
                <c:pt idx="4890">
                  <c:v>-9.186801542408741</c:v>
                </c:pt>
                <c:pt idx="4891">
                  <c:v>-9.3291604134001336</c:v>
                </c:pt>
                <c:pt idx="4892">
                  <c:v>-9.1803824150097064</c:v>
                </c:pt>
                <c:pt idx="4893">
                  <c:v>-8.8342938935832667</c:v>
                </c:pt>
                <c:pt idx="4894">
                  <c:v>-8.7469408618547746</c:v>
                </c:pt>
                <c:pt idx="4895">
                  <c:v>-8.5498798305939641</c:v>
                </c:pt>
                <c:pt idx="4896">
                  <c:v>-8.4997759213207562</c:v>
                </c:pt>
                <c:pt idx="4897">
                  <c:v>-8.143077878271221</c:v>
                </c:pt>
                <c:pt idx="4898">
                  <c:v>-8.0122574671232432</c:v>
                </c:pt>
                <c:pt idx="4899">
                  <c:v>-7.9666849964556796</c:v>
                </c:pt>
                <c:pt idx="4900">
                  <c:v>-8.1344114844726469</c:v>
                </c:pt>
                <c:pt idx="4901">
                  <c:v>-7.9689601496218696</c:v>
                </c:pt>
                <c:pt idx="4902">
                  <c:v>-7.7950285520808649</c:v>
                </c:pt>
                <c:pt idx="4903">
                  <c:v>-7.9825190981113749</c:v>
                </c:pt>
                <c:pt idx="4904">
                  <c:v>-8.3522964596868032</c:v>
                </c:pt>
                <c:pt idx="4905">
                  <c:v>-8.6612765880022167</c:v>
                </c:pt>
                <c:pt idx="4906">
                  <c:v>-8.7857697233917715</c:v>
                </c:pt>
                <c:pt idx="4907">
                  <c:v>-9.0867966903816857</c:v>
                </c:pt>
                <c:pt idx="4908">
                  <c:v>-9.4039285210330892</c:v>
                </c:pt>
                <c:pt idx="4909">
                  <c:v>-9.5285638543798168</c:v>
                </c:pt>
                <c:pt idx="4910">
                  <c:v>-9.3821105293553178</c:v>
                </c:pt>
                <c:pt idx="4911">
                  <c:v>-9.5280486729478397</c:v>
                </c:pt>
                <c:pt idx="4912">
                  <c:v>-9.5848809024076438</c:v>
                </c:pt>
                <c:pt idx="4913">
                  <c:v>-10.042907666707466</c:v>
                </c:pt>
                <c:pt idx="4914">
                  <c:v>-9.8341016378757988</c:v>
                </c:pt>
                <c:pt idx="4915">
                  <c:v>-8.4432511745924259</c:v>
                </c:pt>
                <c:pt idx="4916">
                  <c:v>-8.1194672319254213</c:v>
                </c:pt>
                <c:pt idx="4917">
                  <c:v>-7.9493765345952045</c:v>
                </c:pt>
                <c:pt idx="4918">
                  <c:v>-8.040938971288762</c:v>
                </c:pt>
                <c:pt idx="4919">
                  <c:v>-8.106357109554418</c:v>
                </c:pt>
                <c:pt idx="4920">
                  <c:v>-8.2159912945657414</c:v>
                </c:pt>
                <c:pt idx="4921">
                  <c:v>-8.1440381482804192</c:v>
                </c:pt>
                <c:pt idx="4922">
                  <c:v>-8.2162477893002333</c:v>
                </c:pt>
                <c:pt idx="4923">
                  <c:v>-8.6379761480190673</c:v>
                </c:pt>
                <c:pt idx="4924">
                  <c:v>-8.865719261772341</c:v>
                </c:pt>
                <c:pt idx="4925">
                  <c:v>-9.7659382335125429</c:v>
                </c:pt>
                <c:pt idx="4926">
                  <c:v>-10.603146570064162</c:v>
                </c:pt>
                <c:pt idx="4927">
                  <c:v>-10.711258597514711</c:v>
                </c:pt>
                <c:pt idx="4928">
                  <c:v>-10.29222863332401</c:v>
                </c:pt>
                <c:pt idx="4929">
                  <c:v>-10.390285196828254</c:v>
                </c:pt>
                <c:pt idx="4930">
                  <c:v>-10.56891890370888</c:v>
                </c:pt>
                <c:pt idx="4931">
                  <c:v>-10.719568720242433</c:v>
                </c:pt>
                <c:pt idx="4932">
                  <c:v>-11.094916790867202</c:v>
                </c:pt>
                <c:pt idx="4933">
                  <c:v>-11.916409983043611</c:v>
                </c:pt>
                <c:pt idx="4934">
                  <c:v>-11.533205766194007</c:v>
                </c:pt>
                <c:pt idx="4935">
                  <c:v>-9.5316382851149566</c:v>
                </c:pt>
                <c:pt idx="4936">
                  <c:v>-9.4769865276734198</c:v>
                </c:pt>
                <c:pt idx="4937">
                  <c:v>-8.8998242991735683</c:v>
                </c:pt>
                <c:pt idx="4938">
                  <c:v>-8.633169450529536</c:v>
                </c:pt>
                <c:pt idx="4939">
                  <c:v>-8.5042745410032161</c:v>
                </c:pt>
                <c:pt idx="4940">
                  <c:v>-8.4486742488613729</c:v>
                </c:pt>
                <c:pt idx="4941">
                  <c:v>-8.3115014660531887</c:v>
                </c:pt>
                <c:pt idx="4942">
                  <c:v>-8.4193209373316122</c:v>
                </c:pt>
                <c:pt idx="4943">
                  <c:v>-8.5896948576513754</c:v>
                </c:pt>
                <c:pt idx="4944">
                  <c:v>-9.1560011585621233</c:v>
                </c:pt>
                <c:pt idx="4945">
                  <c:v>-9.7653356214568738</c:v>
                </c:pt>
                <c:pt idx="4946">
                  <c:v>-10.337677410704014</c:v>
                </c:pt>
                <c:pt idx="4947">
                  <c:v>-10.847915016092399</c:v>
                </c:pt>
                <c:pt idx="4948">
                  <c:v>-10.565621813823224</c:v>
                </c:pt>
                <c:pt idx="4949">
                  <c:v>-10.895203326426291</c:v>
                </c:pt>
                <c:pt idx="4950">
                  <c:v>-11.06308069355285</c:v>
                </c:pt>
                <c:pt idx="4951">
                  <c:v>-11.230502521104906</c:v>
                </c:pt>
                <c:pt idx="4952">
                  <c:v>-11.483230195252418</c:v>
                </c:pt>
                <c:pt idx="4953">
                  <c:v>-11.803776874378922</c:v>
                </c:pt>
                <c:pt idx="4954">
                  <c:v>-11.902513617356627</c:v>
                </c:pt>
                <c:pt idx="4955">
                  <c:v>-10.216188711978454</c:v>
                </c:pt>
                <c:pt idx="4956">
                  <c:v>-9.452856282155361</c:v>
                </c:pt>
                <c:pt idx="4957">
                  <c:v>-9.0425680933284465</c:v>
                </c:pt>
                <c:pt idx="4958">
                  <c:v>-9.0081257230488525</c:v>
                </c:pt>
                <c:pt idx="4959">
                  <c:v>-8.9077704508532189</c:v>
                </c:pt>
                <c:pt idx="4960">
                  <c:v>-8.7730736048891877</c:v>
                </c:pt>
                <c:pt idx="4961">
                  <c:v>-8.7464026784551354</c:v>
                </c:pt>
                <c:pt idx="4962">
                  <c:v>-9.0262000882021134</c:v>
                </c:pt>
                <c:pt idx="4963">
                  <c:v>-9.7159884221133694</c:v>
                </c:pt>
                <c:pt idx="4964">
                  <c:v>-10.286890078489789</c:v>
                </c:pt>
                <c:pt idx="4965">
                  <c:v>-9.559484414407283</c:v>
                </c:pt>
                <c:pt idx="4966">
                  <c:v>-9.6097765395294505</c:v>
                </c:pt>
                <c:pt idx="4967">
                  <c:v>-9.6926767629949691</c:v>
                </c:pt>
                <c:pt idx="4968">
                  <c:v>-9.7415830723237828</c:v>
                </c:pt>
                <c:pt idx="4969">
                  <c:v>-10.152982568942553</c:v>
                </c:pt>
                <c:pt idx="4970">
                  <c:v>-10.70880484903263</c:v>
                </c:pt>
                <c:pt idx="4971">
                  <c:v>-10.516569978007738</c:v>
                </c:pt>
                <c:pt idx="4972">
                  <c:v>-10.283555214852189</c:v>
                </c:pt>
                <c:pt idx="4973">
                  <c:v>-10.326717098142964</c:v>
                </c:pt>
                <c:pt idx="4974">
                  <c:v>-9.5140182020355013</c:v>
                </c:pt>
                <c:pt idx="4975">
                  <c:v>-9.0525304355815432</c:v>
                </c:pt>
                <c:pt idx="4976">
                  <c:v>-8.7344845809412313</c:v>
                </c:pt>
                <c:pt idx="4977">
                  <c:v>-8.7511992577726438</c:v>
                </c:pt>
                <c:pt idx="4978">
                  <c:v>-8.6986257080479081</c:v>
                </c:pt>
                <c:pt idx="4979">
                  <c:v>-8.9535639055152103</c:v>
                </c:pt>
                <c:pt idx="4980">
                  <c:v>-8.8164617907430785</c:v>
                </c:pt>
                <c:pt idx="4981">
                  <c:v>-8.9419974182690254</c:v>
                </c:pt>
                <c:pt idx="4982">
                  <c:v>-9.1014557304214581</c:v>
                </c:pt>
                <c:pt idx="4983">
                  <c:v>-9.1481970186546437</c:v>
                </c:pt>
                <c:pt idx="4984">
                  <c:v>-9.0741357474912814</c:v>
                </c:pt>
                <c:pt idx="4985">
                  <c:v>-9.0691216684809586</c:v>
                </c:pt>
                <c:pt idx="4986">
                  <c:v>-8.8285746197834207</c:v>
                </c:pt>
                <c:pt idx="4987">
                  <c:v>-8.8941567808655684</c:v>
                </c:pt>
                <c:pt idx="4988">
                  <c:v>-9.3041918360406655</c:v>
                </c:pt>
                <c:pt idx="4989">
                  <c:v>-9.1281592909553009</c:v>
                </c:pt>
                <c:pt idx="4990">
                  <c:v>-8.967312975654421</c:v>
                </c:pt>
                <c:pt idx="4991">
                  <c:v>-9.2182251509361777</c:v>
                </c:pt>
                <c:pt idx="4992">
                  <c:v>-9.2186576327603529</c:v>
                </c:pt>
                <c:pt idx="4993">
                  <c:v>-9.3408312511630562</c:v>
                </c:pt>
                <c:pt idx="4994">
                  <c:v>-9.3052643165938953</c:v>
                </c:pt>
                <c:pt idx="4995">
                  <c:v>-8.8390915688654346</c:v>
                </c:pt>
                <c:pt idx="4996">
                  <c:v>-8.9380119075372324</c:v>
                </c:pt>
                <c:pt idx="4997">
                  <c:v>-8.9286807948345146</c:v>
                </c:pt>
                <c:pt idx="4998">
                  <c:v>-8.8706491790498205</c:v>
                </c:pt>
                <c:pt idx="4999">
                  <c:v>-9.0959746840941289</c:v>
                </c:pt>
                <c:pt idx="5000">
                  <c:v>-8.585323875592028</c:v>
                </c:pt>
                <c:pt idx="5001">
                  <c:v>-8.566050084276613</c:v>
                </c:pt>
                <c:pt idx="5002">
                  <c:v>-8.2258140774497601</c:v>
                </c:pt>
                <c:pt idx="5003">
                  <c:v>-8.4060817946475375</c:v>
                </c:pt>
                <c:pt idx="5004">
                  <c:v>-8.4939630821951013</c:v>
                </c:pt>
                <c:pt idx="5005">
                  <c:v>-8.5848715131838382</c:v>
                </c:pt>
                <c:pt idx="5006">
                  <c:v>-8.5872481690920566</c:v>
                </c:pt>
                <c:pt idx="5007">
                  <c:v>-8.5643184529421514</c:v>
                </c:pt>
                <c:pt idx="5008">
                  <c:v>-8.23721873844862</c:v>
                </c:pt>
                <c:pt idx="5009">
                  <c:v>-8.2768824349366898</c:v>
                </c:pt>
                <c:pt idx="5010">
                  <c:v>-8.225377733175538</c:v>
                </c:pt>
                <c:pt idx="5011">
                  <c:v>-8.3483891017830345</c:v>
                </c:pt>
                <c:pt idx="5012">
                  <c:v>-8.474378128348663</c:v>
                </c:pt>
                <c:pt idx="5013">
                  <c:v>-8.5835647600722691</c:v>
                </c:pt>
                <c:pt idx="5014">
                  <c:v>-8.2777943440890969</c:v>
                </c:pt>
                <c:pt idx="5015">
                  <c:v>-8.171520795769073</c:v>
                </c:pt>
                <c:pt idx="5016">
                  <c:v>-8.0529558374273797</c:v>
                </c:pt>
                <c:pt idx="5017">
                  <c:v>-8.0154909376638273</c:v>
                </c:pt>
                <c:pt idx="5018">
                  <c:v>-8.2148986084790767</c:v>
                </c:pt>
                <c:pt idx="5019">
                  <c:v>-8.1483686340202883</c:v>
                </c:pt>
                <c:pt idx="5020">
                  <c:v>-7.9843638390806611</c:v>
                </c:pt>
                <c:pt idx="5021">
                  <c:v>-8.0820796663284931</c:v>
                </c:pt>
                <c:pt idx="5022">
                  <c:v>-8.4136861861373529</c:v>
                </c:pt>
                <c:pt idx="5023">
                  <c:v>-8.4510207812727316</c:v>
                </c:pt>
                <c:pt idx="5024">
                  <c:v>-8.5944046984530367</c:v>
                </c:pt>
                <c:pt idx="5025">
                  <c:v>-8.6537451572333612</c:v>
                </c:pt>
                <c:pt idx="5026">
                  <c:v>-8.6869780664428085</c:v>
                </c:pt>
                <c:pt idx="5027">
                  <c:v>-8.8359741943368011</c:v>
                </c:pt>
                <c:pt idx="5028">
                  <c:v>-8.9342902861384506</c:v>
                </c:pt>
                <c:pt idx="5029">
                  <c:v>-9.0203243410518965</c:v>
                </c:pt>
                <c:pt idx="5030">
                  <c:v>-9.2079541523058435</c:v>
                </c:pt>
                <c:pt idx="5031">
                  <c:v>-9.3500512948350583</c:v>
                </c:pt>
                <c:pt idx="5032">
                  <c:v>-9.4180251062060911</c:v>
                </c:pt>
                <c:pt idx="5033">
                  <c:v>-8.860618838214414</c:v>
                </c:pt>
                <c:pt idx="5034">
                  <c:v>-8.4690118453937266</c:v>
                </c:pt>
                <c:pt idx="5035">
                  <c:v>-8.3610606121248878</c:v>
                </c:pt>
                <c:pt idx="5036">
                  <c:v>-8.3786269978317467</c:v>
                </c:pt>
                <c:pt idx="5037">
                  <c:v>-8.2616456519311043</c:v>
                </c:pt>
                <c:pt idx="5038">
                  <c:v>-7.953652233488631</c:v>
                </c:pt>
                <c:pt idx="5039">
                  <c:v>-8.2979130367777714</c:v>
                </c:pt>
                <c:pt idx="5040">
                  <c:v>-8.3513664697146339</c:v>
                </c:pt>
                <c:pt idx="5041">
                  <c:v>-8.351135833835535</c:v>
                </c:pt>
                <c:pt idx="5042">
                  <c:v>-8.4980239588781554</c:v>
                </c:pt>
                <c:pt idx="5043">
                  <c:v>-8.7299602150512854</c:v>
                </c:pt>
                <c:pt idx="5044">
                  <c:v>-9.0503385203572453</c:v>
                </c:pt>
                <c:pt idx="5045">
                  <c:v>-8.8212938657833195</c:v>
                </c:pt>
                <c:pt idx="5046">
                  <c:v>-8.7976654754656973</c:v>
                </c:pt>
                <c:pt idx="5047">
                  <c:v>-9.128702578820608</c:v>
                </c:pt>
                <c:pt idx="5048">
                  <c:v>-9.2836329353283258</c:v>
                </c:pt>
                <c:pt idx="5049">
                  <c:v>-9.5813733717940863</c:v>
                </c:pt>
                <c:pt idx="5050">
                  <c:v>-10.067466286634767</c:v>
                </c:pt>
                <c:pt idx="5051">
                  <c:v>-10.149428655349787</c:v>
                </c:pt>
                <c:pt idx="5052">
                  <c:v>-10.544318344140098</c:v>
                </c:pt>
                <c:pt idx="5053">
                  <c:v>-9.8151154796438345</c:v>
                </c:pt>
                <c:pt idx="5054">
                  <c:v>-8.6062689473885499</c:v>
                </c:pt>
                <c:pt idx="5055">
                  <c:v>-8.4251672098902333</c:v>
                </c:pt>
                <c:pt idx="5056">
                  <c:v>-8.1690857791358109</c:v>
                </c:pt>
                <c:pt idx="5057">
                  <c:v>-8.4062063673734428</c:v>
                </c:pt>
                <c:pt idx="5058">
                  <c:v>-8.1228485656168665</c:v>
                </c:pt>
                <c:pt idx="5059">
                  <c:v>-8.4260779354409348</c:v>
                </c:pt>
                <c:pt idx="5060">
                  <c:v>-8.1904529420351206</c:v>
                </c:pt>
                <c:pt idx="5061">
                  <c:v>-8.4255010901867813</c:v>
                </c:pt>
                <c:pt idx="5062">
                  <c:v>-8.5450339358208858</c:v>
                </c:pt>
                <c:pt idx="5063">
                  <c:v>-9.1938054009887882</c:v>
                </c:pt>
                <c:pt idx="5064">
                  <c:v>-9.0821068615836076</c:v>
                </c:pt>
                <c:pt idx="5065">
                  <c:v>-9.137498022924369</c:v>
                </c:pt>
                <c:pt idx="5066">
                  <c:v>-9.066974605086779</c:v>
                </c:pt>
                <c:pt idx="5067">
                  <c:v>-9.1028904875609342</c:v>
                </c:pt>
                <c:pt idx="5068">
                  <c:v>-9.4195898338165858</c:v>
                </c:pt>
                <c:pt idx="5069">
                  <c:v>-9.974563036272178</c:v>
                </c:pt>
                <c:pt idx="5070">
                  <c:v>-10.428222941261083</c:v>
                </c:pt>
                <c:pt idx="5071">
                  <c:v>-10.693458717116073</c:v>
                </c:pt>
                <c:pt idx="5072">
                  <c:v>-10.528477585196438</c:v>
                </c:pt>
                <c:pt idx="5073">
                  <c:v>-9.5979498963910803</c:v>
                </c:pt>
                <c:pt idx="5074">
                  <c:v>-8.8666144474288657</c:v>
                </c:pt>
                <c:pt idx="5075">
                  <c:v>-8.3895704431094238</c:v>
                </c:pt>
                <c:pt idx="5076">
                  <c:v>-8.1274062656319792</c:v>
                </c:pt>
                <c:pt idx="5077">
                  <c:v>-8.6329615509418129</c:v>
                </c:pt>
                <c:pt idx="5078">
                  <c:v>-8.083277422759485</c:v>
                </c:pt>
                <c:pt idx="5079">
                  <c:v>-8.0458029318378426</c:v>
                </c:pt>
                <c:pt idx="5080">
                  <c:v>-8.0447030662501362</c:v>
                </c:pt>
                <c:pt idx="5081">
                  <c:v>-8.5559376722154781</c:v>
                </c:pt>
                <c:pt idx="5082">
                  <c:v>-9.8602913999934572</c:v>
                </c:pt>
                <c:pt idx="5083">
                  <c:v>-9.782085574525297</c:v>
                </c:pt>
                <c:pt idx="5084">
                  <c:v>-9.801058075556762</c:v>
                </c:pt>
                <c:pt idx="5085">
                  <c:v>-9.441974256587546</c:v>
                </c:pt>
                <c:pt idx="5086">
                  <c:v>-8.7322260993885248</c:v>
                </c:pt>
                <c:pt idx="5087">
                  <c:v>-8.9317797536192991</c:v>
                </c:pt>
                <c:pt idx="5088">
                  <c:v>-9.2644475278940543</c:v>
                </c:pt>
                <c:pt idx="5089">
                  <c:v>-9.4712552536139167</c:v>
                </c:pt>
                <c:pt idx="5090">
                  <c:v>-10.158699713985344</c:v>
                </c:pt>
                <c:pt idx="5091">
                  <c:v>-11.07433739310941</c:v>
                </c:pt>
                <c:pt idx="5092">
                  <c:v>-11.531230961042057</c:v>
                </c:pt>
                <c:pt idx="5093">
                  <c:v>-9.3913754847350059</c:v>
                </c:pt>
                <c:pt idx="5094">
                  <c:v>-8.8441791598189976</c:v>
                </c:pt>
                <c:pt idx="5095">
                  <c:v>-8.3948712178176041</c:v>
                </c:pt>
                <c:pt idx="5096">
                  <c:v>-8.397799086089627</c:v>
                </c:pt>
                <c:pt idx="5097">
                  <c:v>-8.2491588011744366</c:v>
                </c:pt>
                <c:pt idx="5098">
                  <c:v>-8.4183356201182047</c:v>
                </c:pt>
                <c:pt idx="5099">
                  <c:v>-8.6409929025316909</c:v>
                </c:pt>
                <c:pt idx="5100">
                  <c:v>-8.6657666040279384</c:v>
                </c:pt>
                <c:pt idx="5101">
                  <c:v>-9.2566921104628772</c:v>
                </c:pt>
                <c:pt idx="5102">
                  <c:v>-9.6926680439719579</c:v>
                </c:pt>
                <c:pt idx="5103">
                  <c:v>-11.202421632142089</c:v>
                </c:pt>
                <c:pt idx="5104">
                  <c:v>-12.774538984563439</c:v>
                </c:pt>
                <c:pt idx="5105">
                  <c:v>-12.504353687610157</c:v>
                </c:pt>
                <c:pt idx="5106">
                  <c:v>-12.297070619422872</c:v>
                </c:pt>
                <c:pt idx="5107">
                  <c:v>-12.340123057012912</c:v>
                </c:pt>
                <c:pt idx="5108">
                  <c:v>-11.967475782670627</c:v>
                </c:pt>
                <c:pt idx="5109">
                  <c:v>-11.040231369121955</c:v>
                </c:pt>
                <c:pt idx="5110">
                  <c:v>-10.55452466604696</c:v>
                </c:pt>
                <c:pt idx="5111">
                  <c:v>-10.414907597168037</c:v>
                </c:pt>
                <c:pt idx="5112">
                  <c:v>-11.045816204525417</c:v>
                </c:pt>
                <c:pt idx="5113">
                  <c:v>-8.840257947331061</c:v>
                </c:pt>
                <c:pt idx="5114">
                  <c:v>-8.6549240756261465</c:v>
                </c:pt>
                <c:pt idx="5115">
                  <c:v>-8.1064061729511945</c:v>
                </c:pt>
                <c:pt idx="5116">
                  <c:v>-8.4236808726106833</c:v>
                </c:pt>
                <c:pt idx="5117">
                  <c:v>-8.3988245203529814</c:v>
                </c:pt>
                <c:pt idx="5118">
                  <c:v>-8.4203999790115827</c:v>
                </c:pt>
                <c:pt idx="5119">
                  <c:v>-8.5161438060766574</c:v>
                </c:pt>
                <c:pt idx="5120">
                  <c:v>-8.5267311372327992</c:v>
                </c:pt>
                <c:pt idx="5121">
                  <c:v>-8.9648953072246016</c:v>
                </c:pt>
                <c:pt idx="5122">
                  <c:v>-9.3609569362322276</c:v>
                </c:pt>
                <c:pt idx="5123">
                  <c:v>-10.157265637946042</c:v>
                </c:pt>
                <c:pt idx="5124">
                  <c:v>-10.323366489014029</c:v>
                </c:pt>
                <c:pt idx="5125">
                  <c:v>-11.332583590155327</c:v>
                </c:pt>
                <c:pt idx="5126">
                  <c:v>-12.28893776263121</c:v>
                </c:pt>
                <c:pt idx="5127">
                  <c:v>-12.53672151811946</c:v>
                </c:pt>
                <c:pt idx="5128">
                  <c:v>-11.32032054131891</c:v>
                </c:pt>
                <c:pt idx="5129">
                  <c:v>-11.312489312787566</c:v>
                </c:pt>
                <c:pt idx="5130">
                  <c:v>-11.026193045510814</c:v>
                </c:pt>
                <c:pt idx="5131">
                  <c:v>-10.020228261077726</c:v>
                </c:pt>
                <c:pt idx="5132">
                  <c:v>-9.4823743914644325</c:v>
                </c:pt>
                <c:pt idx="5133">
                  <c:v>-9.0396847435191248</c:v>
                </c:pt>
                <c:pt idx="5134">
                  <c:v>-8.5992999417396199</c:v>
                </c:pt>
                <c:pt idx="5135">
                  <c:v>-8.5009283243705518</c:v>
                </c:pt>
                <c:pt idx="5136">
                  <c:v>-8.3789145724834047</c:v>
                </c:pt>
                <c:pt idx="5137">
                  <c:v>-8.5413087034857362</c:v>
                </c:pt>
                <c:pt idx="5138">
                  <c:v>-8.4693521901385154</c:v>
                </c:pt>
                <c:pt idx="5139">
                  <c:v>-8.5886910891886412</c:v>
                </c:pt>
                <c:pt idx="5140">
                  <c:v>-8.6090894655915946</c:v>
                </c:pt>
                <c:pt idx="5141">
                  <c:v>-8.8614485855724325</c:v>
                </c:pt>
                <c:pt idx="5142">
                  <c:v>-8.845096230245387</c:v>
                </c:pt>
                <c:pt idx="5143">
                  <c:v>-9.0995245380730676</c:v>
                </c:pt>
                <c:pt idx="5144">
                  <c:v>-9.1867668840380965</c:v>
                </c:pt>
                <c:pt idx="5145">
                  <c:v>-9.4826946610537313</c:v>
                </c:pt>
                <c:pt idx="5146">
                  <c:v>-9.2447548649800346</c:v>
                </c:pt>
                <c:pt idx="5147">
                  <c:v>-9.0859956510967397</c:v>
                </c:pt>
                <c:pt idx="5148">
                  <c:v>-9.3562955755231165</c:v>
                </c:pt>
                <c:pt idx="5149">
                  <c:v>-9.735551535608673</c:v>
                </c:pt>
                <c:pt idx="5150">
                  <c:v>-9.547245623207143</c:v>
                </c:pt>
                <c:pt idx="5151">
                  <c:v>-9.5308860705968197</c:v>
                </c:pt>
                <c:pt idx="5152">
                  <c:v>-9.5774713835539433</c:v>
                </c:pt>
                <c:pt idx="5153">
                  <c:v>-8.6485237187812078</c:v>
                </c:pt>
                <c:pt idx="5154">
                  <c:v>-8.3554956082870273</c:v>
                </c:pt>
                <c:pt idx="5155">
                  <c:v>-8.3692106174887897</c:v>
                </c:pt>
                <c:pt idx="5156">
                  <c:v>-8.3475864085578486</c:v>
                </c:pt>
                <c:pt idx="5157">
                  <c:v>-8.3724660286910435</c:v>
                </c:pt>
                <c:pt idx="5158">
                  <c:v>-8.5935751776541363</c:v>
                </c:pt>
                <c:pt idx="5159">
                  <c:v>-8.4733569411915166</c:v>
                </c:pt>
                <c:pt idx="5160">
                  <c:v>-8.980625836069331</c:v>
                </c:pt>
                <c:pt idx="5161">
                  <c:v>-9.1957869084038109</c:v>
                </c:pt>
                <c:pt idx="5162">
                  <c:v>-9.8141911090234082</c:v>
                </c:pt>
                <c:pt idx="5163">
                  <c:v>-10.848478493437195</c:v>
                </c:pt>
                <c:pt idx="5164">
                  <c:v>-10.291415339233707</c:v>
                </c:pt>
                <c:pt idx="5165">
                  <c:v>-9.4289173546198537</c:v>
                </c:pt>
                <c:pt idx="5166">
                  <c:v>-9.6540921373538886</c:v>
                </c:pt>
                <c:pt idx="5167">
                  <c:v>-10.048215689113897</c:v>
                </c:pt>
                <c:pt idx="5168">
                  <c:v>-10.454537844938958</c:v>
                </c:pt>
                <c:pt idx="5169">
                  <c:v>-10.602044334156464</c:v>
                </c:pt>
                <c:pt idx="5170">
                  <c:v>-10.560979102701593</c:v>
                </c:pt>
                <c:pt idx="5171">
                  <c:v>-11.12586942474511</c:v>
                </c:pt>
                <c:pt idx="5172">
                  <c:v>-10.989291220307678</c:v>
                </c:pt>
                <c:pt idx="5173">
                  <c:v>-9.6364869081725306</c:v>
                </c:pt>
                <c:pt idx="5174">
                  <c:v>-9.3359325321130058</c:v>
                </c:pt>
                <c:pt idx="5175">
                  <c:v>-9.3887595931812857</c:v>
                </c:pt>
                <c:pt idx="5176">
                  <c:v>-9.585413206290351</c:v>
                </c:pt>
                <c:pt idx="5177">
                  <c:v>-9.9765487834054127</c:v>
                </c:pt>
                <c:pt idx="5178">
                  <c:v>-9.9917367652766576</c:v>
                </c:pt>
                <c:pt idx="5179">
                  <c:v>-10.247145517576865</c:v>
                </c:pt>
                <c:pt idx="5180">
                  <c:v>-10.604595841104477</c:v>
                </c:pt>
                <c:pt idx="5181">
                  <c:v>-10.972816552687799</c:v>
                </c:pt>
                <c:pt idx="5182">
                  <c:v>-11.225061444444872</c:v>
                </c:pt>
                <c:pt idx="5183">
                  <c:v>-11.378010810338512</c:v>
                </c:pt>
                <c:pt idx="5184">
                  <c:v>-11.618757913721931</c:v>
                </c:pt>
                <c:pt idx="5185">
                  <c:v>-11.737747997837063</c:v>
                </c:pt>
                <c:pt idx="5186">
                  <c:v>-12.118538542355115</c:v>
                </c:pt>
                <c:pt idx="5187">
                  <c:v>-11.131264385274253</c:v>
                </c:pt>
                <c:pt idx="5188">
                  <c:v>-10.384472567658596</c:v>
                </c:pt>
                <c:pt idx="5189">
                  <c:v>-10.023214984301116</c:v>
                </c:pt>
                <c:pt idx="5190">
                  <c:v>-9.6754613792306703</c:v>
                </c:pt>
                <c:pt idx="5191">
                  <c:v>-8.9811786985444932</c:v>
                </c:pt>
                <c:pt idx="5192">
                  <c:v>-9.2160577724752759</c:v>
                </c:pt>
                <c:pt idx="5193">
                  <c:v>-9.5675894664598182</c:v>
                </c:pt>
                <c:pt idx="5194">
                  <c:v>-9.2880332451583989</c:v>
                </c:pt>
                <c:pt idx="5195">
                  <c:v>-9.1901901544864426</c:v>
                </c:pt>
                <c:pt idx="5196">
                  <c:v>-9.2838219367974624</c:v>
                </c:pt>
                <c:pt idx="5197">
                  <c:v>-9.4668710330823238</c:v>
                </c:pt>
                <c:pt idx="5198">
                  <c:v>-9.3079376510857195</c:v>
                </c:pt>
                <c:pt idx="5199">
                  <c:v>-9.2318645607768008</c:v>
                </c:pt>
                <c:pt idx="5200">
                  <c:v>-9.2638210371763616</c:v>
                </c:pt>
                <c:pt idx="5201">
                  <c:v>-9.2525912203920306</c:v>
                </c:pt>
                <c:pt idx="5202">
                  <c:v>-9.498139791038648</c:v>
                </c:pt>
                <c:pt idx="5203">
                  <c:v>-9.8120985581811127</c:v>
                </c:pt>
                <c:pt idx="5204">
                  <c:v>-10.294743273166457</c:v>
                </c:pt>
                <c:pt idx="5205">
                  <c:v>-10.347158193268543</c:v>
                </c:pt>
                <c:pt idx="5206">
                  <c:v>-9.1958052106175092</c:v>
                </c:pt>
                <c:pt idx="5207">
                  <c:v>-8.7498296388134982</c:v>
                </c:pt>
                <c:pt idx="5208">
                  <c:v>-8.5512663324544835</c:v>
                </c:pt>
                <c:pt idx="5209">
                  <c:v>-8.4845551986808339</c:v>
                </c:pt>
                <c:pt idx="5210">
                  <c:v>-8.5539130184046304</c:v>
                </c:pt>
                <c:pt idx="5211">
                  <c:v>-8.1848078765680992</c:v>
                </c:pt>
                <c:pt idx="5212">
                  <c:v>-8.4216638100756516</c:v>
                </c:pt>
                <c:pt idx="5213">
                  <c:v>-8.3898585915334589</c:v>
                </c:pt>
                <c:pt idx="5214">
                  <c:v>-8.6122664299837162</c:v>
                </c:pt>
                <c:pt idx="5215">
                  <c:v>-8.8918305960271073</c:v>
                </c:pt>
                <c:pt idx="5216">
                  <c:v>-9.328840834970217</c:v>
                </c:pt>
                <c:pt idx="5217">
                  <c:v>-9.2491421159698</c:v>
                </c:pt>
                <c:pt idx="5218">
                  <c:v>-9.632425699452611</c:v>
                </c:pt>
                <c:pt idx="5219">
                  <c:v>-9.8983872609446966</c:v>
                </c:pt>
                <c:pt idx="5220">
                  <c:v>-10.171646903633052</c:v>
                </c:pt>
                <c:pt idx="5221">
                  <c:v>-9.7581278183024036</c:v>
                </c:pt>
                <c:pt idx="5222">
                  <c:v>-10.070486219095127</c:v>
                </c:pt>
                <c:pt idx="5223">
                  <c:v>-11.070505879212696</c:v>
                </c:pt>
                <c:pt idx="5224">
                  <c:v>-12.031125121158308</c:v>
                </c:pt>
                <c:pt idx="5225">
                  <c:v>-12.98002092648054</c:v>
                </c:pt>
                <c:pt idx="5226">
                  <c:v>-9.5643499105487493</c:v>
                </c:pt>
                <c:pt idx="5227">
                  <c:v>-9.165443206100889</c:v>
                </c:pt>
                <c:pt idx="5228">
                  <c:v>-9.1268616313807254</c:v>
                </c:pt>
                <c:pt idx="5229">
                  <c:v>-8.7520811046455318</c:v>
                </c:pt>
                <c:pt idx="5230">
                  <c:v>-8.6293948619025791</c:v>
                </c:pt>
                <c:pt idx="5231">
                  <c:v>-8.8848956079141352</c:v>
                </c:pt>
                <c:pt idx="5232">
                  <c:v>-8.6699777296510963</c:v>
                </c:pt>
                <c:pt idx="5233">
                  <c:v>-8.7362601751810818</c:v>
                </c:pt>
                <c:pt idx="5234">
                  <c:v>-9.3699680098564446</c:v>
                </c:pt>
                <c:pt idx="5235">
                  <c:v>-9.3746084046046629</c:v>
                </c:pt>
                <c:pt idx="5236">
                  <c:v>-9.2679932782365668</c:v>
                </c:pt>
                <c:pt idx="5237">
                  <c:v>-9.2329043085660309</c:v>
                </c:pt>
                <c:pt idx="5238">
                  <c:v>-9.2107042767143561</c:v>
                </c:pt>
                <c:pt idx="5239">
                  <c:v>-9.3704850152032115</c:v>
                </c:pt>
                <c:pt idx="5240">
                  <c:v>-9.346089419660899</c:v>
                </c:pt>
                <c:pt idx="5241">
                  <c:v>-9.7708698216351646</c:v>
                </c:pt>
                <c:pt idx="5242">
                  <c:v>-9.980644528653599</c:v>
                </c:pt>
                <c:pt idx="5243">
                  <c:v>-9.8834500580187665</c:v>
                </c:pt>
                <c:pt idx="5244">
                  <c:v>-10.096197336742247</c:v>
                </c:pt>
                <c:pt idx="5245">
                  <c:v>-10.341877494303233</c:v>
                </c:pt>
                <c:pt idx="5246">
                  <c:v>-9.9476444210333312</c:v>
                </c:pt>
                <c:pt idx="5247">
                  <c:v>-9.6577876529412308</c:v>
                </c:pt>
                <c:pt idx="5248">
                  <c:v>-9.5212673860528074</c:v>
                </c:pt>
                <c:pt idx="5249">
                  <c:v>-9.2298740776076542</c:v>
                </c:pt>
                <c:pt idx="5250">
                  <c:v>-9.1968422239605072</c:v>
                </c:pt>
                <c:pt idx="5251">
                  <c:v>-8.8993900073168408</c:v>
                </c:pt>
                <c:pt idx="5252">
                  <c:v>-9.0528646057544506</c:v>
                </c:pt>
                <c:pt idx="5253">
                  <c:v>-9.2814650436269055</c:v>
                </c:pt>
                <c:pt idx="5254">
                  <c:v>-9.3268477320544232</c:v>
                </c:pt>
                <c:pt idx="5255">
                  <c:v>-9.6652851685603238</c:v>
                </c:pt>
                <c:pt idx="5256">
                  <c:v>-9.3165365562019939</c:v>
                </c:pt>
                <c:pt idx="5257">
                  <c:v>-9.3966528888581173</c:v>
                </c:pt>
                <c:pt idx="5258">
                  <c:v>-9.6032254920327969</c:v>
                </c:pt>
                <c:pt idx="5259">
                  <c:v>-9.6954767867249956</c:v>
                </c:pt>
                <c:pt idx="5260">
                  <c:v>-9.6751359924143028</c:v>
                </c:pt>
                <c:pt idx="5261">
                  <c:v>-9.3711200245678441</c:v>
                </c:pt>
                <c:pt idx="5262">
                  <c:v>-9.6153906017421846</c:v>
                </c:pt>
                <c:pt idx="5263">
                  <c:v>-9.4613930478617689</c:v>
                </c:pt>
                <c:pt idx="5264">
                  <c:v>-9.3841452522417974</c:v>
                </c:pt>
                <c:pt idx="5265">
                  <c:v>-9.2130956728935214</c:v>
                </c:pt>
                <c:pt idx="5266">
                  <c:v>-8.8630272133577694</c:v>
                </c:pt>
                <c:pt idx="5267">
                  <c:v>-9.1388852913845842</c:v>
                </c:pt>
                <c:pt idx="5268">
                  <c:v>-9.0265755283040416</c:v>
                </c:pt>
                <c:pt idx="5269">
                  <c:v>-8.8774646484181847</c:v>
                </c:pt>
                <c:pt idx="5270">
                  <c:v>-8.8529662607275306</c:v>
                </c:pt>
                <c:pt idx="5271">
                  <c:v>-9.0213060837472501</c:v>
                </c:pt>
                <c:pt idx="5272">
                  <c:v>-8.9073862010415539</c:v>
                </c:pt>
                <c:pt idx="5273">
                  <c:v>-9.0013028755278413</c:v>
                </c:pt>
                <c:pt idx="5274">
                  <c:v>-9.1457755038488759</c:v>
                </c:pt>
                <c:pt idx="5275">
                  <c:v>-9.1582501318559348</c:v>
                </c:pt>
                <c:pt idx="5276">
                  <c:v>-8.8371808515903023</c:v>
                </c:pt>
                <c:pt idx="5277">
                  <c:v>-8.7898645347503361</c:v>
                </c:pt>
                <c:pt idx="5278">
                  <c:v>-8.9432856214407508</c:v>
                </c:pt>
                <c:pt idx="5279">
                  <c:v>-8.6573585219986082</c:v>
                </c:pt>
                <c:pt idx="5280">
                  <c:v>-8.6134242694019694</c:v>
                </c:pt>
                <c:pt idx="5281">
                  <c:v>-8.7757257738131518</c:v>
                </c:pt>
                <c:pt idx="5282">
                  <c:v>-8.9676432961866883</c:v>
                </c:pt>
                <c:pt idx="5283">
                  <c:v>-9.0886953979660738</c:v>
                </c:pt>
                <c:pt idx="5284">
                  <c:v>-9.2234115644106627</c:v>
                </c:pt>
                <c:pt idx="5285">
                  <c:v>-9.190517215778689</c:v>
                </c:pt>
                <c:pt idx="5286">
                  <c:v>-9.4912080470158688</c:v>
                </c:pt>
                <c:pt idx="5287">
                  <c:v>-9.4002991900445654</c:v>
                </c:pt>
                <c:pt idx="5288">
                  <c:v>-9.3172507889612692</c:v>
                </c:pt>
                <c:pt idx="5289">
                  <c:v>-9.4747583471740775</c:v>
                </c:pt>
                <c:pt idx="5290">
                  <c:v>-9.526578602273883</c:v>
                </c:pt>
                <c:pt idx="5291">
                  <c:v>-9.6930481419418655</c:v>
                </c:pt>
                <c:pt idx="5292">
                  <c:v>-9.9407095830308219</c:v>
                </c:pt>
                <c:pt idx="5293">
                  <c:v>-10.0200904598434</c:v>
                </c:pt>
                <c:pt idx="5294">
                  <c:v>-10.171071909458485</c:v>
                </c:pt>
                <c:pt idx="5295">
                  <c:v>-9.8501862983451609</c:v>
                </c:pt>
                <c:pt idx="5296">
                  <c:v>-9.6437333322257324</c:v>
                </c:pt>
                <c:pt idx="5297">
                  <c:v>-10.223981058218017</c:v>
                </c:pt>
                <c:pt idx="5298">
                  <c:v>-10.435786222490746</c:v>
                </c:pt>
                <c:pt idx="5299">
                  <c:v>-9.4570734078474992</c:v>
                </c:pt>
                <c:pt idx="5300">
                  <c:v>-8.9169753049100748</c:v>
                </c:pt>
                <c:pt idx="5301">
                  <c:v>-8.8977764208367507</c:v>
                </c:pt>
                <c:pt idx="5302">
                  <c:v>-9.0413279316955268</c:v>
                </c:pt>
                <c:pt idx="5303">
                  <c:v>-9.2159198516244807</c:v>
                </c:pt>
                <c:pt idx="5304">
                  <c:v>-9.3623812824339741</c:v>
                </c:pt>
                <c:pt idx="5305">
                  <c:v>-9.5094179061856963</c:v>
                </c:pt>
                <c:pt idx="5306">
                  <c:v>-8.8487084596193739</c:v>
                </c:pt>
                <c:pt idx="5307">
                  <c:v>-8.7774147676248706</c:v>
                </c:pt>
                <c:pt idx="5308">
                  <c:v>-8.7557146817908222</c:v>
                </c:pt>
                <c:pt idx="5309">
                  <c:v>-8.464948784052579</c:v>
                </c:pt>
                <c:pt idx="5310">
                  <c:v>-8.303331497303942</c:v>
                </c:pt>
                <c:pt idx="5311">
                  <c:v>-8.5231095705634292</c:v>
                </c:pt>
                <c:pt idx="5312">
                  <c:v>-8.6684360715719659</c:v>
                </c:pt>
                <c:pt idx="5313">
                  <c:v>-8.5424899198842397</c:v>
                </c:pt>
                <c:pt idx="5314">
                  <c:v>-8.6297769318647291</c:v>
                </c:pt>
                <c:pt idx="5315">
                  <c:v>-8.7061052440190849</c:v>
                </c:pt>
                <c:pt idx="5316">
                  <c:v>-8.7668125427583021</c:v>
                </c:pt>
                <c:pt idx="5317">
                  <c:v>-9.2390075132086942</c:v>
                </c:pt>
                <c:pt idx="5318">
                  <c:v>-9.2085540158102859</c:v>
                </c:pt>
                <c:pt idx="5319">
                  <c:v>-8.9173945587729904</c:v>
                </c:pt>
                <c:pt idx="5320">
                  <c:v>-9.144338316622969</c:v>
                </c:pt>
                <c:pt idx="5321">
                  <c:v>-9.4131456282538686</c:v>
                </c:pt>
                <c:pt idx="5322">
                  <c:v>-9.9679557910127539</c:v>
                </c:pt>
                <c:pt idx="5323">
                  <c:v>-10.854472932300739</c:v>
                </c:pt>
                <c:pt idx="5324">
                  <c:v>-10.707797300920701</c:v>
                </c:pt>
                <c:pt idx="5325">
                  <c:v>-10.043856377485234</c:v>
                </c:pt>
                <c:pt idx="5326">
                  <c:v>-8.5700074389200278</c:v>
                </c:pt>
                <c:pt idx="5327">
                  <c:v>-8.5172324906126793</c:v>
                </c:pt>
                <c:pt idx="5328">
                  <c:v>-8.5063484356393086</c:v>
                </c:pt>
                <c:pt idx="5329">
                  <c:v>-8.5694629819464954</c:v>
                </c:pt>
                <c:pt idx="5330">
                  <c:v>-8.8147176605434154</c:v>
                </c:pt>
                <c:pt idx="5331">
                  <c:v>-8.8495097072999247</c:v>
                </c:pt>
                <c:pt idx="5332">
                  <c:v>-9.057254515972172</c:v>
                </c:pt>
                <c:pt idx="5333">
                  <c:v>-9.619336591706789</c:v>
                </c:pt>
                <c:pt idx="5334">
                  <c:v>-10.121841284990838</c:v>
                </c:pt>
                <c:pt idx="5335">
                  <c:v>-10.445832994528105</c:v>
                </c:pt>
                <c:pt idx="5336">
                  <c:v>-11.008877284342287</c:v>
                </c:pt>
                <c:pt idx="5337">
                  <c:v>-11.340028025935009</c:v>
                </c:pt>
                <c:pt idx="5338">
                  <c:v>-12.369499403783591</c:v>
                </c:pt>
                <c:pt idx="5339">
                  <c:v>-12.806387086420372</c:v>
                </c:pt>
                <c:pt idx="5340">
                  <c:v>-12.572878344468149</c:v>
                </c:pt>
                <c:pt idx="5341">
                  <c:v>-12.067065282085743</c:v>
                </c:pt>
                <c:pt idx="5342">
                  <c:v>-12.010152254870547</c:v>
                </c:pt>
                <c:pt idx="5343">
                  <c:v>-12.53258612599385</c:v>
                </c:pt>
                <c:pt idx="5344">
                  <c:v>-12.314269826086639</c:v>
                </c:pt>
                <c:pt idx="5345">
                  <c:v>-10.917118100208342</c:v>
                </c:pt>
                <c:pt idx="5346">
                  <c:v>-9.1079315716922515</c:v>
                </c:pt>
                <c:pt idx="5347">
                  <c:v>-8.7122650567333491</c:v>
                </c:pt>
                <c:pt idx="5348">
                  <c:v>-8.4212722781799751</c:v>
                </c:pt>
                <c:pt idx="5349">
                  <c:v>-8.6036521543435551</c:v>
                </c:pt>
                <c:pt idx="5350">
                  <c:v>-8.503031264851403</c:v>
                </c:pt>
                <c:pt idx="5351">
                  <c:v>-8.9166083721094633</c:v>
                </c:pt>
                <c:pt idx="5352">
                  <c:v>-9.2825895803927843</c:v>
                </c:pt>
                <c:pt idx="5353">
                  <c:v>-9.3565840364256623</c:v>
                </c:pt>
                <c:pt idx="5354">
                  <c:v>-9.9363926333460562</c:v>
                </c:pt>
                <c:pt idx="5355">
                  <c:v>-10.258400462317654</c:v>
                </c:pt>
                <c:pt idx="5356">
                  <c:v>-11.055516824854166</c:v>
                </c:pt>
                <c:pt idx="5357">
                  <c:v>-10.636262388018672</c:v>
                </c:pt>
                <c:pt idx="5358">
                  <c:v>-10.316146833848032</c:v>
                </c:pt>
                <c:pt idx="5359">
                  <c:v>-10.243482248283264</c:v>
                </c:pt>
                <c:pt idx="5360">
                  <c:v>-10.18186536351929</c:v>
                </c:pt>
                <c:pt idx="5361">
                  <c:v>-10.398773853129857</c:v>
                </c:pt>
                <c:pt idx="5362">
                  <c:v>-10.63578462081974</c:v>
                </c:pt>
                <c:pt idx="5363">
                  <c:v>-11.088146566505339</c:v>
                </c:pt>
                <c:pt idx="5364">
                  <c:v>-11.302321251493508</c:v>
                </c:pt>
                <c:pt idx="5365">
                  <c:v>-10.190989594753017</c:v>
                </c:pt>
                <c:pt idx="5366">
                  <c:v>-9.3712156770139394</c:v>
                </c:pt>
                <c:pt idx="5367">
                  <c:v>-8.9038253251164825</c:v>
                </c:pt>
                <c:pt idx="5368">
                  <c:v>-9.0239944258016465</c:v>
                </c:pt>
                <c:pt idx="5369">
                  <c:v>-8.9335444403554014</c:v>
                </c:pt>
                <c:pt idx="5370">
                  <c:v>-9.0154252515037925</c:v>
                </c:pt>
                <c:pt idx="5371">
                  <c:v>-8.8767826786136279</c:v>
                </c:pt>
                <c:pt idx="5372">
                  <c:v>-9.2615575688034184</c:v>
                </c:pt>
                <c:pt idx="5373">
                  <c:v>-9.8191876947591368</c:v>
                </c:pt>
                <c:pt idx="5374">
                  <c:v>-10.054540145884376</c:v>
                </c:pt>
                <c:pt idx="5375">
                  <c:v>-11.30026733555925</c:v>
                </c:pt>
                <c:pt idx="5376">
                  <c:v>-11.168503180724082</c:v>
                </c:pt>
                <c:pt idx="5377">
                  <c:v>-10.846290695235645</c:v>
                </c:pt>
                <c:pt idx="5378">
                  <c:v>-10.525924253295912</c:v>
                </c:pt>
                <c:pt idx="5379">
                  <c:v>-10.35379644427548</c:v>
                </c:pt>
                <c:pt idx="5380">
                  <c:v>-10.192076115788462</c:v>
                </c:pt>
                <c:pt idx="5381">
                  <c:v>-10.767580917081389</c:v>
                </c:pt>
                <c:pt idx="5382">
                  <c:v>-10.926177027670102</c:v>
                </c:pt>
                <c:pt idx="5383">
                  <c:v>-11.417069252966312</c:v>
                </c:pt>
                <c:pt idx="5384">
                  <c:v>-10.955164481655787</c:v>
                </c:pt>
                <c:pt idx="5385">
                  <c:v>-9.5220608731514904</c:v>
                </c:pt>
                <c:pt idx="5386">
                  <c:v>-8.823221721533832</c:v>
                </c:pt>
                <c:pt idx="5387">
                  <c:v>-8.6958769708506516</c:v>
                </c:pt>
                <c:pt idx="5388">
                  <c:v>-8.7173143494105787</c:v>
                </c:pt>
                <c:pt idx="5389">
                  <c:v>-8.7179853365044266</c:v>
                </c:pt>
                <c:pt idx="5390">
                  <c:v>-8.7938177870620553</c:v>
                </c:pt>
                <c:pt idx="5391">
                  <c:v>-8.9456741287391761</c:v>
                </c:pt>
                <c:pt idx="5392">
                  <c:v>-9.3459872354464437</c:v>
                </c:pt>
                <c:pt idx="5393">
                  <c:v>-10.202021158312041</c:v>
                </c:pt>
                <c:pt idx="5394">
                  <c:v>-12.374820809355604</c:v>
                </c:pt>
                <c:pt idx="5395">
                  <c:v>-13.412036157996386</c:v>
                </c:pt>
                <c:pt idx="5396">
                  <c:v>-14.006567268886045</c:v>
                </c:pt>
                <c:pt idx="5397">
                  <c:v>-14.139411612759401</c:v>
                </c:pt>
                <c:pt idx="5398">
                  <c:v>-13.160073370327586</c:v>
                </c:pt>
                <c:pt idx="5399">
                  <c:v>-12.441252765813092</c:v>
                </c:pt>
                <c:pt idx="5400">
                  <c:v>-11.917019680605756</c:v>
                </c:pt>
                <c:pt idx="5401">
                  <c:v>-11.710885033616551</c:v>
                </c:pt>
                <c:pt idx="5402">
                  <c:v>-11.176900891720708</c:v>
                </c:pt>
                <c:pt idx="5403">
                  <c:v>-10.579550333621944</c:v>
                </c:pt>
                <c:pt idx="5404">
                  <c:v>-10.504853733909343</c:v>
                </c:pt>
                <c:pt idx="5405">
                  <c:v>-10.070415599925015</c:v>
                </c:pt>
                <c:pt idx="5406">
                  <c:v>-9.3971017334248046</c:v>
                </c:pt>
                <c:pt idx="5407">
                  <c:v>-9.4821658349757207</c:v>
                </c:pt>
                <c:pt idx="5408">
                  <c:v>-9.3722847624436341</c:v>
                </c:pt>
                <c:pt idx="5409">
                  <c:v>-9.1425954938940048</c:v>
                </c:pt>
                <c:pt idx="5410">
                  <c:v>-8.7867731344903177</c:v>
                </c:pt>
                <c:pt idx="5411">
                  <c:v>-9.0690774120086637</c:v>
                </c:pt>
                <c:pt idx="5412">
                  <c:v>-9.2835957618620739</c:v>
                </c:pt>
                <c:pt idx="5413">
                  <c:v>-9.3638887021236119</c:v>
                </c:pt>
                <c:pt idx="5414">
                  <c:v>-9.3648180028641317</c:v>
                </c:pt>
                <c:pt idx="5415">
                  <c:v>-9.549649081579199</c:v>
                </c:pt>
                <c:pt idx="5416">
                  <c:v>-9.2611569376928919</c:v>
                </c:pt>
                <c:pt idx="5417">
                  <c:v>-9.6938301955396735</c:v>
                </c:pt>
                <c:pt idx="5418">
                  <c:v>-9.9164308484187877</c:v>
                </c:pt>
                <c:pt idx="5419">
                  <c:v>-10.549701460964677</c:v>
                </c:pt>
                <c:pt idx="5420">
                  <c:v>-10.692725039841079</c:v>
                </c:pt>
                <c:pt idx="5421">
                  <c:v>-10.386346037422431</c:v>
                </c:pt>
                <c:pt idx="5422">
                  <c:v>-9.9184876500640673</c:v>
                </c:pt>
                <c:pt idx="5423">
                  <c:v>-9.9592153930253726</c:v>
                </c:pt>
                <c:pt idx="5424">
                  <c:v>-9.8004495689216249</c:v>
                </c:pt>
                <c:pt idx="5425">
                  <c:v>-9.633020442854372</c:v>
                </c:pt>
                <c:pt idx="5426">
                  <c:v>-9.6735922474442724</c:v>
                </c:pt>
                <c:pt idx="5427">
                  <c:v>-9.8635499608240735</c:v>
                </c:pt>
                <c:pt idx="5428">
                  <c:v>-10.082571035240612</c:v>
                </c:pt>
                <c:pt idx="5429">
                  <c:v>-10.05773183927017</c:v>
                </c:pt>
                <c:pt idx="5430">
                  <c:v>-10.412777431563876</c:v>
                </c:pt>
                <c:pt idx="5431">
                  <c:v>-11.121698600287665</c:v>
                </c:pt>
                <c:pt idx="5432">
                  <c:v>-11.262927111122362</c:v>
                </c:pt>
                <c:pt idx="5433">
                  <c:v>-10.639895500492377</c:v>
                </c:pt>
                <c:pt idx="5434">
                  <c:v>-9.7012337625223122</c:v>
                </c:pt>
                <c:pt idx="5435">
                  <c:v>-9.5630819527710234</c:v>
                </c:pt>
                <c:pt idx="5436">
                  <c:v>-9.364973714460243</c:v>
                </c:pt>
                <c:pt idx="5437">
                  <c:v>-9.4446415119708256</c:v>
                </c:pt>
                <c:pt idx="5438">
                  <c:v>-9.2298907568732087</c:v>
                </c:pt>
                <c:pt idx="5439">
                  <c:v>-9.2943649664347099</c:v>
                </c:pt>
                <c:pt idx="5440">
                  <c:v>-9.4549401464014888</c:v>
                </c:pt>
                <c:pt idx="5441">
                  <c:v>-9.7755629878122363</c:v>
                </c:pt>
                <c:pt idx="5442">
                  <c:v>-9.8987840150553321</c:v>
                </c:pt>
                <c:pt idx="5443">
                  <c:v>-9.5731766081551122</c:v>
                </c:pt>
                <c:pt idx="5444">
                  <c:v>-9.35221397105982</c:v>
                </c:pt>
                <c:pt idx="5445">
                  <c:v>-9.1403060611802669</c:v>
                </c:pt>
                <c:pt idx="5446">
                  <c:v>-9.2150750726031436</c:v>
                </c:pt>
                <c:pt idx="5447">
                  <c:v>-9.0669191925757779</c:v>
                </c:pt>
                <c:pt idx="5448">
                  <c:v>-8.9391232154522786</c:v>
                </c:pt>
                <c:pt idx="5449">
                  <c:v>-8.9049214125951863</c:v>
                </c:pt>
                <c:pt idx="5450">
                  <c:v>-8.984374333185837</c:v>
                </c:pt>
                <c:pt idx="5451">
                  <c:v>-9.397141082661479</c:v>
                </c:pt>
                <c:pt idx="5452">
                  <c:v>-9.4248944969221977</c:v>
                </c:pt>
                <c:pt idx="5453">
                  <c:v>-9.71496006884108</c:v>
                </c:pt>
                <c:pt idx="5454">
                  <c:v>-9.7217295239197412</c:v>
                </c:pt>
                <c:pt idx="5455">
                  <c:v>-10.063584707117249</c:v>
                </c:pt>
                <c:pt idx="5456">
                  <c:v>-10.450156041946475</c:v>
                </c:pt>
                <c:pt idx="5457">
                  <c:v>-10.547292723527924</c:v>
                </c:pt>
                <c:pt idx="5458">
                  <c:v>-10.490671603119498</c:v>
                </c:pt>
                <c:pt idx="5459">
                  <c:v>-10.605481337943257</c:v>
                </c:pt>
                <c:pt idx="5460">
                  <c:v>-10.380366449479578</c:v>
                </c:pt>
                <c:pt idx="5461">
                  <c:v>-11.146566190291201</c:v>
                </c:pt>
                <c:pt idx="5462">
                  <c:v>-10.842288569277057</c:v>
                </c:pt>
                <c:pt idx="5463">
                  <c:v>-10.689485869321659</c:v>
                </c:pt>
                <c:pt idx="5464">
                  <c:v>-10.035098410197042</c:v>
                </c:pt>
                <c:pt idx="5465">
                  <c:v>-9.3270869925625846</c:v>
                </c:pt>
                <c:pt idx="5466">
                  <c:v>-9.0799880592926332</c:v>
                </c:pt>
                <c:pt idx="5467">
                  <c:v>-8.946154635148492</c:v>
                </c:pt>
                <c:pt idx="5468">
                  <c:v>-8.8730915514658495</c:v>
                </c:pt>
                <c:pt idx="5469">
                  <c:v>-9.0296435454100799</c:v>
                </c:pt>
                <c:pt idx="5470">
                  <c:v>-9.1447441959889826</c:v>
                </c:pt>
                <c:pt idx="5471">
                  <c:v>-9.7041519325311079</c:v>
                </c:pt>
                <c:pt idx="5472">
                  <c:v>-9.5924715023859477</c:v>
                </c:pt>
                <c:pt idx="5473">
                  <c:v>-9.8213502493164224</c:v>
                </c:pt>
                <c:pt idx="5474">
                  <c:v>-9.8489828147748746</c:v>
                </c:pt>
                <c:pt idx="5475">
                  <c:v>-10.047456426349962</c:v>
                </c:pt>
                <c:pt idx="5476">
                  <c:v>-10.200636758215657</c:v>
                </c:pt>
                <c:pt idx="5477">
                  <c:v>-9.8875985658816319</c:v>
                </c:pt>
                <c:pt idx="5478">
                  <c:v>-9.3883275649040829</c:v>
                </c:pt>
                <c:pt idx="5479">
                  <c:v>-9.0109705932619573</c:v>
                </c:pt>
                <c:pt idx="5480">
                  <c:v>-9.0452855367689029</c:v>
                </c:pt>
                <c:pt idx="5481">
                  <c:v>-10.076523031593593</c:v>
                </c:pt>
                <c:pt idx="5482">
                  <c:v>-10.459735092909394</c:v>
                </c:pt>
                <c:pt idx="5483">
                  <c:v>-10.443510940005309</c:v>
                </c:pt>
                <c:pt idx="5484">
                  <c:v>-9.9159827270022554</c:v>
                </c:pt>
                <c:pt idx="5485">
                  <c:v>-9.1876260416182767</c:v>
                </c:pt>
                <c:pt idx="5486">
                  <c:v>-9.4382495533020307</c:v>
                </c:pt>
                <c:pt idx="5487">
                  <c:v>-9.5334509110335137</c:v>
                </c:pt>
                <c:pt idx="5488">
                  <c:v>-9.3771028825105098</c:v>
                </c:pt>
                <c:pt idx="5489">
                  <c:v>-9.2378923298624667</c:v>
                </c:pt>
                <c:pt idx="5490">
                  <c:v>-9.1647919080866913</c:v>
                </c:pt>
                <c:pt idx="5491">
                  <c:v>-9.0113410179031028</c:v>
                </c:pt>
                <c:pt idx="5492">
                  <c:v>-9.2517782082518583</c:v>
                </c:pt>
                <c:pt idx="5493">
                  <c:v>-9.2583755869167614</c:v>
                </c:pt>
                <c:pt idx="5494">
                  <c:v>-9.5279027744843177</c:v>
                </c:pt>
                <c:pt idx="5495">
                  <c:v>-9.3242801851444437</c:v>
                </c:pt>
                <c:pt idx="5496">
                  <c:v>-9.5616919238515035</c:v>
                </c:pt>
                <c:pt idx="5497">
                  <c:v>-9.8788240595485526</c:v>
                </c:pt>
                <c:pt idx="5498">
                  <c:v>-9.8711940486806675</c:v>
                </c:pt>
                <c:pt idx="5499">
                  <c:v>-10.022150019623904</c:v>
                </c:pt>
                <c:pt idx="5500">
                  <c:v>-9.9602881696029684</c:v>
                </c:pt>
                <c:pt idx="5501">
                  <c:v>-10.227753874548808</c:v>
                </c:pt>
                <c:pt idx="5502">
                  <c:v>-10.244825552533303</c:v>
                </c:pt>
                <c:pt idx="5503">
                  <c:v>-9.8241048388082373</c:v>
                </c:pt>
                <c:pt idx="5504">
                  <c:v>-9.4506390068029589</c:v>
                </c:pt>
                <c:pt idx="5505">
                  <c:v>-9.1672807850089733</c:v>
                </c:pt>
                <c:pt idx="5506">
                  <c:v>-9.1140574557520946</c:v>
                </c:pt>
                <c:pt idx="5507">
                  <c:v>-9.1190489695344006</c:v>
                </c:pt>
                <c:pt idx="5508">
                  <c:v>-9.8414544994661863</c:v>
                </c:pt>
                <c:pt idx="5509">
                  <c:v>-9.8587624046743496</c:v>
                </c:pt>
                <c:pt idx="5510">
                  <c:v>-10.068376084532323</c:v>
                </c:pt>
                <c:pt idx="5511">
                  <c:v>-9.6923757317775205</c:v>
                </c:pt>
                <c:pt idx="5512">
                  <c:v>-9.6400681076336294</c:v>
                </c:pt>
                <c:pt idx="5513">
                  <c:v>-9.7085944760538929</c:v>
                </c:pt>
                <c:pt idx="5514">
                  <c:v>-9.1792331168472643</c:v>
                </c:pt>
                <c:pt idx="5515">
                  <c:v>-9.487902242991467</c:v>
                </c:pt>
                <c:pt idx="5516">
                  <c:v>-9.3880558579727733</c:v>
                </c:pt>
                <c:pt idx="5517">
                  <c:v>-9.345130309428388</c:v>
                </c:pt>
                <c:pt idx="5518">
                  <c:v>-9.3613095873372441</c:v>
                </c:pt>
                <c:pt idx="5519">
                  <c:v>-9.5009419101365538</c:v>
                </c:pt>
                <c:pt idx="5520">
                  <c:v>-9.5535434889599884</c:v>
                </c:pt>
                <c:pt idx="5521">
                  <c:v>-9.570123811722878</c:v>
                </c:pt>
                <c:pt idx="5522">
                  <c:v>-9.2274141009486375</c:v>
                </c:pt>
                <c:pt idx="5523">
                  <c:v>-8.8893889039316694</c:v>
                </c:pt>
                <c:pt idx="5524">
                  <c:v>-8.8250528106848094</c:v>
                </c:pt>
                <c:pt idx="5525">
                  <c:v>-9.0370635445291754</c:v>
                </c:pt>
                <c:pt idx="5526">
                  <c:v>-9.1167777639540191</c:v>
                </c:pt>
                <c:pt idx="5527">
                  <c:v>-9.1990391404469527</c:v>
                </c:pt>
                <c:pt idx="5528">
                  <c:v>-9.6677084862351244</c:v>
                </c:pt>
                <c:pt idx="5529">
                  <c:v>-10.153959273318362</c:v>
                </c:pt>
                <c:pt idx="5530">
                  <c:v>-11.123158192538572</c:v>
                </c:pt>
                <c:pt idx="5531">
                  <c:v>-11.256185889225424</c:v>
                </c:pt>
                <c:pt idx="5532">
                  <c:v>-11.120928465305145</c:v>
                </c:pt>
                <c:pt idx="5533">
                  <c:v>-11.150548947435638</c:v>
                </c:pt>
                <c:pt idx="5534">
                  <c:v>-11.298564657962608</c:v>
                </c:pt>
                <c:pt idx="5535">
                  <c:v>-11.723521087873946</c:v>
                </c:pt>
                <c:pt idx="5536">
                  <c:v>-11.266201338040249</c:v>
                </c:pt>
                <c:pt idx="5537">
                  <c:v>-10.889103517414789</c:v>
                </c:pt>
                <c:pt idx="5538">
                  <c:v>-10.714290443957935</c:v>
                </c:pt>
                <c:pt idx="5539">
                  <c:v>-10.622688678088789</c:v>
                </c:pt>
                <c:pt idx="5540">
                  <c:v>-10.425100642936735</c:v>
                </c:pt>
                <c:pt idx="5541">
                  <c:v>-10.295912138349854</c:v>
                </c:pt>
                <c:pt idx="5542">
                  <c:v>-10.031421218944468</c:v>
                </c:pt>
                <c:pt idx="5543">
                  <c:v>-9.7609777285400749</c:v>
                </c:pt>
                <c:pt idx="5544">
                  <c:v>-9.4985671952044637</c:v>
                </c:pt>
                <c:pt idx="5545">
                  <c:v>-9.2838457244237294</c:v>
                </c:pt>
                <c:pt idx="5546">
                  <c:v>-9.3590213716772883</c:v>
                </c:pt>
                <c:pt idx="5547">
                  <c:v>-9.1464055813416802</c:v>
                </c:pt>
                <c:pt idx="5548">
                  <c:v>-8.9914356301761682</c:v>
                </c:pt>
                <c:pt idx="5549">
                  <c:v>-9.106016368595764</c:v>
                </c:pt>
                <c:pt idx="5550">
                  <c:v>-8.6140244838922122</c:v>
                </c:pt>
                <c:pt idx="5551">
                  <c:v>-8.9005985742427409</c:v>
                </c:pt>
                <c:pt idx="5552">
                  <c:v>-8.9923174480892296</c:v>
                </c:pt>
                <c:pt idx="5553">
                  <c:v>-8.634938686449571</c:v>
                </c:pt>
                <c:pt idx="5554">
                  <c:v>-8.950682347387751</c:v>
                </c:pt>
                <c:pt idx="5555">
                  <c:v>-8.9011599211701053</c:v>
                </c:pt>
                <c:pt idx="5556">
                  <c:v>-9.0724521406444971</c:v>
                </c:pt>
                <c:pt idx="5557">
                  <c:v>-9.355080101320663</c:v>
                </c:pt>
                <c:pt idx="5558">
                  <c:v>-9.7637368841858283</c:v>
                </c:pt>
                <c:pt idx="5559">
                  <c:v>-10.244342373179169</c:v>
                </c:pt>
                <c:pt idx="5560">
                  <c:v>-9.7874705875399162</c:v>
                </c:pt>
                <c:pt idx="5561">
                  <c:v>-9.3125515022716421</c:v>
                </c:pt>
                <c:pt idx="5562">
                  <c:v>-8.8014862458324643</c:v>
                </c:pt>
                <c:pt idx="5563">
                  <c:v>-8.8585850708543283</c:v>
                </c:pt>
                <c:pt idx="5564">
                  <c:v>-8.7602161806802634</c:v>
                </c:pt>
                <c:pt idx="5565">
                  <c:v>-8.6237916708474192</c:v>
                </c:pt>
                <c:pt idx="5566">
                  <c:v>-8.6557072215364315</c:v>
                </c:pt>
                <c:pt idx="5567">
                  <c:v>-8.8706223696105706</c:v>
                </c:pt>
                <c:pt idx="5568">
                  <c:v>-9.4224210343912134</c:v>
                </c:pt>
                <c:pt idx="5569">
                  <c:v>-9.9359839506863281</c:v>
                </c:pt>
                <c:pt idx="5570">
                  <c:v>-10.410398524607189</c:v>
                </c:pt>
                <c:pt idx="5571">
                  <c:v>-11.727625415982684</c:v>
                </c:pt>
                <c:pt idx="5572">
                  <c:v>-11.97058920944971</c:v>
                </c:pt>
                <c:pt idx="5573">
                  <c:v>-12.173442437812572</c:v>
                </c:pt>
                <c:pt idx="5574">
                  <c:v>-10.94774894209483</c:v>
                </c:pt>
                <c:pt idx="5575">
                  <c:v>-10.542108768551685</c:v>
                </c:pt>
                <c:pt idx="5576">
                  <c:v>-9.9442548392391963</c:v>
                </c:pt>
                <c:pt idx="5577">
                  <c:v>-10.159136077499305</c:v>
                </c:pt>
                <c:pt idx="5578">
                  <c:v>-10.33299911100457</c:v>
                </c:pt>
                <c:pt idx="5579">
                  <c:v>-10.236586972360358</c:v>
                </c:pt>
                <c:pt idx="5580">
                  <c:v>-9.7558565712394181</c:v>
                </c:pt>
                <c:pt idx="5581">
                  <c:v>-9.3865997707098057</c:v>
                </c:pt>
                <c:pt idx="5582">
                  <c:v>-9.2779498933799669</c:v>
                </c:pt>
                <c:pt idx="5583">
                  <c:v>-9.0197646913073726</c:v>
                </c:pt>
                <c:pt idx="5584">
                  <c:v>-9.19180140924691</c:v>
                </c:pt>
                <c:pt idx="5585">
                  <c:v>-9.0402188653920419</c:v>
                </c:pt>
                <c:pt idx="5586">
                  <c:v>-9.0871148248330922</c:v>
                </c:pt>
                <c:pt idx="5587">
                  <c:v>-9.4446176277686202</c:v>
                </c:pt>
                <c:pt idx="5588">
                  <c:v>-9.2278337110582189</c:v>
                </c:pt>
                <c:pt idx="5589">
                  <c:v>-9.1481255849216794</c:v>
                </c:pt>
                <c:pt idx="5590">
                  <c:v>-9.1711160886458423</c:v>
                </c:pt>
                <c:pt idx="5591">
                  <c:v>-9.3298721975681485</c:v>
                </c:pt>
                <c:pt idx="5592">
                  <c:v>-9.2870637681347148</c:v>
                </c:pt>
                <c:pt idx="5593">
                  <c:v>-8.9949883885059219</c:v>
                </c:pt>
                <c:pt idx="5594">
                  <c:v>-9.0330075180714342</c:v>
                </c:pt>
                <c:pt idx="5595">
                  <c:v>-9.1958064159076738</c:v>
                </c:pt>
                <c:pt idx="5596">
                  <c:v>-9.0704532863619107</c:v>
                </c:pt>
                <c:pt idx="5597">
                  <c:v>-9.0058547257704085</c:v>
                </c:pt>
                <c:pt idx="5598">
                  <c:v>-9.0495680132129266</c:v>
                </c:pt>
                <c:pt idx="5599">
                  <c:v>-9.1265732618084474</c:v>
                </c:pt>
                <c:pt idx="5600">
                  <c:v>-8.9335544770349369</c:v>
                </c:pt>
                <c:pt idx="5601">
                  <c:v>-8.8664798704062058</c:v>
                </c:pt>
                <c:pt idx="5602">
                  <c:v>-8.7288412530340729</c:v>
                </c:pt>
                <c:pt idx="5603">
                  <c:v>-8.675306876602864</c:v>
                </c:pt>
                <c:pt idx="5604">
                  <c:v>-8.8504037254370846</c:v>
                </c:pt>
                <c:pt idx="5605">
                  <c:v>-8.8753473046960245</c:v>
                </c:pt>
                <c:pt idx="5606">
                  <c:v>-8.8330167323882591</c:v>
                </c:pt>
                <c:pt idx="5607">
                  <c:v>-8.9943444146808122</c:v>
                </c:pt>
                <c:pt idx="5608">
                  <c:v>-8.9725506755255111</c:v>
                </c:pt>
                <c:pt idx="5609">
                  <c:v>-8.9410778295390028</c:v>
                </c:pt>
                <c:pt idx="5610">
                  <c:v>-9.1267883751181209</c:v>
                </c:pt>
                <c:pt idx="5611">
                  <c:v>-8.8734310984410083</c:v>
                </c:pt>
                <c:pt idx="5612">
                  <c:v>-8.9721950696918089</c:v>
                </c:pt>
                <c:pt idx="5613">
                  <c:v>-8.9252621057403889</c:v>
                </c:pt>
                <c:pt idx="5614">
                  <c:v>-9.0839326304726757</c:v>
                </c:pt>
                <c:pt idx="5615">
                  <c:v>-9.0520154899181833</c:v>
                </c:pt>
                <c:pt idx="5616">
                  <c:v>-9.2104965445462632</c:v>
                </c:pt>
                <c:pt idx="5617">
                  <c:v>-9.1632761062889969</c:v>
                </c:pt>
                <c:pt idx="5618">
                  <c:v>-9.4168913606664297</c:v>
                </c:pt>
                <c:pt idx="5619">
                  <c:v>-9.218361726629885</c:v>
                </c:pt>
                <c:pt idx="5620">
                  <c:v>-8.8180180705529718</c:v>
                </c:pt>
                <c:pt idx="5621">
                  <c:v>-8.67430107175697</c:v>
                </c:pt>
                <c:pt idx="5622">
                  <c:v>-9.0457975639101065</c:v>
                </c:pt>
                <c:pt idx="5623">
                  <c:v>-8.9291169855460275</c:v>
                </c:pt>
                <c:pt idx="5624">
                  <c:v>-9.1347300489453005</c:v>
                </c:pt>
                <c:pt idx="5625">
                  <c:v>-8.9695470128413142</c:v>
                </c:pt>
                <c:pt idx="5626">
                  <c:v>-9.7726894029664653</c:v>
                </c:pt>
                <c:pt idx="5627">
                  <c:v>-9.7417303169233982</c:v>
                </c:pt>
                <c:pt idx="5628">
                  <c:v>-9.0438885749932574</c:v>
                </c:pt>
                <c:pt idx="5629">
                  <c:v>-9.2130517462895831</c:v>
                </c:pt>
                <c:pt idx="5630">
                  <c:v>-9.3701461645187223</c:v>
                </c:pt>
                <c:pt idx="5631">
                  <c:v>-9.8740387717270526</c:v>
                </c:pt>
                <c:pt idx="5632">
                  <c:v>-10.120387644560354</c:v>
                </c:pt>
                <c:pt idx="5633">
                  <c:v>-10.057456321927095</c:v>
                </c:pt>
                <c:pt idx="5634">
                  <c:v>-10.439531122244354</c:v>
                </c:pt>
                <c:pt idx="5635">
                  <c:v>-10.239835871062631</c:v>
                </c:pt>
                <c:pt idx="5636">
                  <c:v>-9.1995863923271859</c:v>
                </c:pt>
                <c:pt idx="5637">
                  <c:v>-9.2285209176796368</c:v>
                </c:pt>
                <c:pt idx="5638">
                  <c:v>-8.8304369423719411</c:v>
                </c:pt>
                <c:pt idx="5639">
                  <c:v>-8.821716229705439</c:v>
                </c:pt>
                <c:pt idx="5640">
                  <c:v>-9.0029993933854406</c:v>
                </c:pt>
                <c:pt idx="5641">
                  <c:v>-9.1494057413903729</c:v>
                </c:pt>
                <c:pt idx="5642">
                  <c:v>-9.0785377844725623</c:v>
                </c:pt>
                <c:pt idx="5643">
                  <c:v>-9.1789352793854331</c:v>
                </c:pt>
                <c:pt idx="5644">
                  <c:v>-9.603362311080307</c:v>
                </c:pt>
                <c:pt idx="5645">
                  <c:v>-9.6654029706432034</c:v>
                </c:pt>
                <c:pt idx="5646">
                  <c:v>-9.3295701378882434</c:v>
                </c:pt>
                <c:pt idx="5647">
                  <c:v>-9.2130370558120536</c:v>
                </c:pt>
                <c:pt idx="5648">
                  <c:v>-9.1164586292447591</c:v>
                </c:pt>
                <c:pt idx="5649">
                  <c:v>-9.0462673493439727</c:v>
                </c:pt>
                <c:pt idx="5650">
                  <c:v>-8.9436045028368891</c:v>
                </c:pt>
                <c:pt idx="5651">
                  <c:v>-8.8066629917356885</c:v>
                </c:pt>
                <c:pt idx="5652">
                  <c:v>-8.7344537839409924</c:v>
                </c:pt>
                <c:pt idx="5653">
                  <c:v>-8.7878683414982017</c:v>
                </c:pt>
                <c:pt idx="5654">
                  <c:v>-8.9628260300907083</c:v>
                </c:pt>
                <c:pt idx="5655">
                  <c:v>-8.9757363417418468</c:v>
                </c:pt>
                <c:pt idx="5656">
                  <c:v>-8.9328384999247561</c:v>
                </c:pt>
                <c:pt idx="5657">
                  <c:v>-8.7808708825744493</c:v>
                </c:pt>
                <c:pt idx="5658">
                  <c:v>-8.9082617851675234</c:v>
                </c:pt>
                <c:pt idx="5659">
                  <c:v>-8.971536851983883</c:v>
                </c:pt>
                <c:pt idx="5660">
                  <c:v>-8.7954379191843053</c:v>
                </c:pt>
                <c:pt idx="5661">
                  <c:v>-9.1358194005414806</c:v>
                </c:pt>
                <c:pt idx="5662">
                  <c:v>-9.0810799941952496</c:v>
                </c:pt>
                <c:pt idx="5663">
                  <c:v>-9.0870549606814457</c:v>
                </c:pt>
                <c:pt idx="5664">
                  <c:v>-9.3562371938094078</c:v>
                </c:pt>
                <c:pt idx="5665">
                  <c:v>-9.2340646963360449</c:v>
                </c:pt>
                <c:pt idx="5666">
                  <c:v>-8.8685077277755102</c:v>
                </c:pt>
                <c:pt idx="5667">
                  <c:v>-8.9539049370402868</c:v>
                </c:pt>
                <c:pt idx="5668">
                  <c:v>-9.0968880377347361</c:v>
                </c:pt>
                <c:pt idx="5669">
                  <c:v>-9.4600895531749032</c:v>
                </c:pt>
                <c:pt idx="5670">
                  <c:v>-9.6100413659368851</c:v>
                </c:pt>
                <c:pt idx="5671">
                  <c:v>-9.4922039624103558</c:v>
                </c:pt>
                <c:pt idx="5672">
                  <c:v>-9.3957332066355939</c:v>
                </c:pt>
                <c:pt idx="5673">
                  <c:v>-9.5263570451751836</c:v>
                </c:pt>
                <c:pt idx="5674">
                  <c:v>-9.5684388968690843</c:v>
                </c:pt>
                <c:pt idx="5675">
                  <c:v>-9.5939974825076533</c:v>
                </c:pt>
                <c:pt idx="5676">
                  <c:v>-9.3539873992415625</c:v>
                </c:pt>
                <c:pt idx="5677">
                  <c:v>-9.1765038243221575</c:v>
                </c:pt>
                <c:pt idx="5678">
                  <c:v>-9.0264355615548482</c:v>
                </c:pt>
                <c:pt idx="5679">
                  <c:v>-8.9410231244042553</c:v>
                </c:pt>
                <c:pt idx="5680">
                  <c:v>-9.0897631628331546</c:v>
                </c:pt>
                <c:pt idx="5681">
                  <c:v>-9.0231730966049906</c:v>
                </c:pt>
                <c:pt idx="5682">
                  <c:v>-9.1915731501509654</c:v>
                </c:pt>
                <c:pt idx="5683">
                  <c:v>-9.6067863430047531</c:v>
                </c:pt>
                <c:pt idx="5684">
                  <c:v>-9.9221207857275253</c:v>
                </c:pt>
                <c:pt idx="5685">
                  <c:v>-10.077353555866317</c:v>
                </c:pt>
                <c:pt idx="5686">
                  <c:v>-10.430627515381426</c:v>
                </c:pt>
                <c:pt idx="5687">
                  <c:v>-9.9252087004165883</c:v>
                </c:pt>
                <c:pt idx="5688">
                  <c:v>-9.9750612486552779</c:v>
                </c:pt>
                <c:pt idx="5689">
                  <c:v>-9.6720661987626571</c:v>
                </c:pt>
                <c:pt idx="5690">
                  <c:v>-9.4528046951016034</c:v>
                </c:pt>
                <c:pt idx="5691">
                  <c:v>-9.7919605807032486</c:v>
                </c:pt>
                <c:pt idx="5692">
                  <c:v>-10.102260784365345</c:v>
                </c:pt>
                <c:pt idx="5693">
                  <c:v>-10.066347163827288</c:v>
                </c:pt>
                <c:pt idx="5694">
                  <c:v>-9.4886397337616764</c:v>
                </c:pt>
                <c:pt idx="5695">
                  <c:v>-9.0862476625880468</c:v>
                </c:pt>
                <c:pt idx="5696">
                  <c:v>-8.9564930257508131</c:v>
                </c:pt>
                <c:pt idx="5697">
                  <c:v>-8.9711297575227746</c:v>
                </c:pt>
                <c:pt idx="5698">
                  <c:v>-8.8159490212449523</c:v>
                </c:pt>
                <c:pt idx="5699">
                  <c:v>-9.0856826244908504</c:v>
                </c:pt>
                <c:pt idx="5700">
                  <c:v>-8.9219029514026946</c:v>
                </c:pt>
                <c:pt idx="5701">
                  <c:v>-8.9997710170656156</c:v>
                </c:pt>
                <c:pt idx="5702">
                  <c:v>-9.0384966982609853</c:v>
                </c:pt>
                <c:pt idx="5703">
                  <c:v>-9.4702914154951525</c:v>
                </c:pt>
                <c:pt idx="5704">
                  <c:v>-9.7560146220482622</c:v>
                </c:pt>
                <c:pt idx="5705">
                  <c:v>-10.298861165333113</c:v>
                </c:pt>
                <c:pt idx="5706">
                  <c:v>-10.721233124955438</c:v>
                </c:pt>
                <c:pt idx="5707">
                  <c:v>-10.621263291196831</c:v>
                </c:pt>
                <c:pt idx="5708">
                  <c:v>-10.315421774438537</c:v>
                </c:pt>
                <c:pt idx="5709">
                  <c:v>-10.300082424707822</c:v>
                </c:pt>
                <c:pt idx="5710">
                  <c:v>-10.586805031234361</c:v>
                </c:pt>
                <c:pt idx="5711">
                  <c:v>-10.533498757324825</c:v>
                </c:pt>
                <c:pt idx="5712">
                  <c:v>-11.025154623453654</c:v>
                </c:pt>
                <c:pt idx="5713">
                  <c:v>-11.774684401361631</c:v>
                </c:pt>
                <c:pt idx="5714">
                  <c:v>-11.90575825875594</c:v>
                </c:pt>
                <c:pt idx="5715">
                  <c:v>-10.765082505750085</c:v>
                </c:pt>
                <c:pt idx="5716">
                  <c:v>-9.4062360088548296</c:v>
                </c:pt>
                <c:pt idx="5717">
                  <c:v>-9.0999843260783688</c:v>
                </c:pt>
                <c:pt idx="5718">
                  <c:v>-9.1481729477128795</c:v>
                </c:pt>
                <c:pt idx="5719">
                  <c:v>-9.0863729098268813</c:v>
                </c:pt>
                <c:pt idx="5720">
                  <c:v>-9.0529567109755007</c:v>
                </c:pt>
                <c:pt idx="5721">
                  <c:v>-9.1975817214383824</c:v>
                </c:pt>
                <c:pt idx="5722">
                  <c:v>-9.6541510112667126</c:v>
                </c:pt>
                <c:pt idx="5723">
                  <c:v>-9.9908995212052023</c:v>
                </c:pt>
                <c:pt idx="5724">
                  <c:v>-10.159542845484667</c:v>
                </c:pt>
                <c:pt idx="5725">
                  <c:v>-10.11545464159561</c:v>
                </c:pt>
                <c:pt idx="5726">
                  <c:v>-10.385711375796712</c:v>
                </c:pt>
                <c:pt idx="5727">
                  <c:v>-10.713898874213919</c:v>
                </c:pt>
                <c:pt idx="5728">
                  <c:v>-10.933943488493789</c:v>
                </c:pt>
                <c:pt idx="5729">
                  <c:v>-11.389953224649162</c:v>
                </c:pt>
                <c:pt idx="5730">
                  <c:v>-11.743119570298923</c:v>
                </c:pt>
                <c:pt idx="5731">
                  <c:v>-12.750714854387976</c:v>
                </c:pt>
                <c:pt idx="5732">
                  <c:v>-12.186521300607948</c:v>
                </c:pt>
                <c:pt idx="5733">
                  <c:v>-13.343376842368473</c:v>
                </c:pt>
                <c:pt idx="5734">
                  <c:v>-13.710339970807345</c:v>
                </c:pt>
                <c:pt idx="5735">
                  <c:v>-13.361795000401283</c:v>
                </c:pt>
                <c:pt idx="5736">
                  <c:v>-10.23752677683521</c:v>
                </c:pt>
                <c:pt idx="5737">
                  <c:v>-9.4982423040332051</c:v>
                </c:pt>
                <c:pt idx="5738">
                  <c:v>-9.3576001321908535</c:v>
                </c:pt>
                <c:pt idx="5739">
                  <c:v>-9.5018922323592889</c:v>
                </c:pt>
                <c:pt idx="5740">
                  <c:v>-9.6695498525598023</c:v>
                </c:pt>
                <c:pt idx="5741">
                  <c:v>-9.801472663060931</c:v>
                </c:pt>
                <c:pt idx="5742">
                  <c:v>-10.716166353548257</c:v>
                </c:pt>
                <c:pt idx="5743">
                  <c:v>-10.777004953148801</c:v>
                </c:pt>
                <c:pt idx="5744">
                  <c:v>-10.673164688724057</c:v>
                </c:pt>
                <c:pt idx="5745">
                  <c:v>-11.053493871505365</c:v>
                </c:pt>
                <c:pt idx="5746">
                  <c:v>-11.118641797967703</c:v>
                </c:pt>
                <c:pt idx="5747">
                  <c:v>-11.551367666995789</c:v>
                </c:pt>
                <c:pt idx="5748">
                  <c:v>-11.137885443894207</c:v>
                </c:pt>
                <c:pt idx="5749">
                  <c:v>-10.523507766607365</c:v>
                </c:pt>
                <c:pt idx="5750">
                  <c:v>-10.329145549665068</c:v>
                </c:pt>
                <c:pt idx="5751">
                  <c:v>-10.537927743310956</c:v>
                </c:pt>
                <c:pt idx="5752">
                  <c:v>-10.240957847709653</c:v>
                </c:pt>
                <c:pt idx="5753">
                  <c:v>-10.358833593702023</c:v>
                </c:pt>
                <c:pt idx="5754">
                  <c:v>-10.664305448632655</c:v>
                </c:pt>
                <c:pt idx="5755">
                  <c:v>-10.974216052787845</c:v>
                </c:pt>
                <c:pt idx="5756">
                  <c:v>-10.300930607173735</c:v>
                </c:pt>
                <c:pt idx="5757">
                  <c:v>-10.124265723059191</c:v>
                </c:pt>
                <c:pt idx="5758">
                  <c:v>-9.9226811735822107</c:v>
                </c:pt>
                <c:pt idx="5759">
                  <c:v>-9.9404034694627406</c:v>
                </c:pt>
                <c:pt idx="5760">
                  <c:v>-9.7090558440993018</c:v>
                </c:pt>
                <c:pt idx="5761">
                  <c:v>-9.2386488663021797</c:v>
                </c:pt>
                <c:pt idx="5762">
                  <c:v>-9.0115078580524131</c:v>
                </c:pt>
                <c:pt idx="5763">
                  <c:v>-8.7427175159573078</c:v>
                </c:pt>
                <c:pt idx="5764">
                  <c:v>-8.7878342998134489</c:v>
                </c:pt>
                <c:pt idx="5765">
                  <c:v>-8.5344259675949417</c:v>
                </c:pt>
                <c:pt idx="5766">
                  <c:v>-8.6868552584745693</c:v>
                </c:pt>
                <c:pt idx="5767">
                  <c:v>-8.5551931053410453</c:v>
                </c:pt>
                <c:pt idx="5768">
                  <c:v>-8.6828525360486815</c:v>
                </c:pt>
                <c:pt idx="5769">
                  <c:v>-8.6044435906827665</c:v>
                </c:pt>
                <c:pt idx="5770">
                  <c:v>-8.7882289967677476</c:v>
                </c:pt>
                <c:pt idx="5771">
                  <c:v>-8.6506258419398421</c:v>
                </c:pt>
                <c:pt idx="5772">
                  <c:v>-8.9377931404345308</c:v>
                </c:pt>
                <c:pt idx="5773">
                  <c:v>-8.9424613272075213</c:v>
                </c:pt>
                <c:pt idx="5774">
                  <c:v>-8.6944481151955646</c:v>
                </c:pt>
                <c:pt idx="5775">
                  <c:v>-8.7124250275965736</c:v>
                </c:pt>
                <c:pt idx="5776">
                  <c:v>-8.9615776930948723</c:v>
                </c:pt>
                <c:pt idx="5777">
                  <c:v>-9.0164040197261297</c:v>
                </c:pt>
                <c:pt idx="5778">
                  <c:v>-8.9100337660072118</c:v>
                </c:pt>
                <c:pt idx="5779">
                  <c:v>-8.9748706523842312</c:v>
                </c:pt>
                <c:pt idx="5780">
                  <c:v>-9.0800713387536227</c:v>
                </c:pt>
                <c:pt idx="5781">
                  <c:v>-9.2726743689503035</c:v>
                </c:pt>
                <c:pt idx="5782">
                  <c:v>-9.3993310912952115</c:v>
                </c:pt>
                <c:pt idx="5783">
                  <c:v>-9.3767451314547863</c:v>
                </c:pt>
                <c:pt idx="5784">
                  <c:v>-9.2616320010125861</c:v>
                </c:pt>
                <c:pt idx="5785">
                  <c:v>-9.56206558721221</c:v>
                </c:pt>
                <c:pt idx="5786">
                  <c:v>-9.6282925377934152</c:v>
                </c:pt>
                <c:pt idx="5787">
                  <c:v>-9.7529408066236822</c:v>
                </c:pt>
                <c:pt idx="5788">
                  <c:v>-10.22351518438709</c:v>
                </c:pt>
                <c:pt idx="5789">
                  <c:v>-9.7980627421226476</c:v>
                </c:pt>
                <c:pt idx="5790">
                  <c:v>-9.9062788339060912</c:v>
                </c:pt>
                <c:pt idx="5791">
                  <c:v>-9.8457324101144685</c:v>
                </c:pt>
                <c:pt idx="5792">
                  <c:v>-9.9380166831225214</c:v>
                </c:pt>
                <c:pt idx="5793">
                  <c:v>-9.7024072886666595</c:v>
                </c:pt>
                <c:pt idx="5794">
                  <c:v>-9.3727219517584217</c:v>
                </c:pt>
                <c:pt idx="5795">
                  <c:v>-9.3954909153797175</c:v>
                </c:pt>
                <c:pt idx="5796">
                  <c:v>-9.1653248522998361</c:v>
                </c:pt>
                <c:pt idx="5797">
                  <c:v>-8.9945664396232665</c:v>
                </c:pt>
                <c:pt idx="5798">
                  <c:v>-9.0717526218081819</c:v>
                </c:pt>
                <c:pt idx="5799">
                  <c:v>-8.9693708858249757</c:v>
                </c:pt>
                <c:pt idx="5800">
                  <c:v>-9.0564636710220476</c:v>
                </c:pt>
                <c:pt idx="5801">
                  <c:v>-9.2977298812892855</c:v>
                </c:pt>
                <c:pt idx="5802">
                  <c:v>-9.2704540842295984</c:v>
                </c:pt>
                <c:pt idx="5803">
                  <c:v>-9.1358002690614928</c:v>
                </c:pt>
                <c:pt idx="5804">
                  <c:v>-9.0028688773518777</c:v>
                </c:pt>
                <c:pt idx="5805">
                  <c:v>-9.1285199811191511</c:v>
                </c:pt>
                <c:pt idx="5806">
                  <c:v>-9.2280777719772455</c:v>
                </c:pt>
                <c:pt idx="5807">
                  <c:v>-9.079642902250848</c:v>
                </c:pt>
                <c:pt idx="5808">
                  <c:v>-8.8828813518488356</c:v>
                </c:pt>
                <c:pt idx="5809">
                  <c:v>-8.8699502207814938</c:v>
                </c:pt>
                <c:pt idx="5810">
                  <c:v>-9.0016153439162263</c:v>
                </c:pt>
                <c:pt idx="5811">
                  <c:v>-9.2798763461206324</c:v>
                </c:pt>
                <c:pt idx="5812">
                  <c:v>-9.29070284668658</c:v>
                </c:pt>
                <c:pt idx="5813">
                  <c:v>-9.2153478979465859</c:v>
                </c:pt>
                <c:pt idx="5814">
                  <c:v>-9.2374396523976046</c:v>
                </c:pt>
                <c:pt idx="5815">
                  <c:v>-9.2510346317003442</c:v>
                </c:pt>
                <c:pt idx="5816">
                  <c:v>-8.9401226555773246</c:v>
                </c:pt>
                <c:pt idx="5817">
                  <c:v>-8.7758842915767143</c:v>
                </c:pt>
                <c:pt idx="5818">
                  <c:v>-8.7336244793021933</c:v>
                </c:pt>
                <c:pt idx="5819">
                  <c:v>-8.8648175001166596</c:v>
                </c:pt>
                <c:pt idx="5820">
                  <c:v>-8.8054610221781981</c:v>
                </c:pt>
                <c:pt idx="5821">
                  <c:v>-9.3228711430021445</c:v>
                </c:pt>
                <c:pt idx="5822">
                  <c:v>-10.040955265645726</c:v>
                </c:pt>
                <c:pt idx="5823">
                  <c:v>-10.637269366103522</c:v>
                </c:pt>
                <c:pt idx="5824">
                  <c:v>-11.578759823676922</c:v>
                </c:pt>
                <c:pt idx="5825">
                  <c:v>-12.19743213173308</c:v>
                </c:pt>
                <c:pt idx="5826">
                  <c:v>-12.867224027277082</c:v>
                </c:pt>
                <c:pt idx="5827">
                  <c:v>-13.163126015781053</c:v>
                </c:pt>
                <c:pt idx="5828">
                  <c:v>-14.288793348968364</c:v>
                </c:pt>
                <c:pt idx="5829">
                  <c:v>-14.986524117279078</c:v>
                </c:pt>
                <c:pt idx="5830">
                  <c:v>-14.008459125541384</c:v>
                </c:pt>
                <c:pt idx="5831">
                  <c:v>-12.878531054955843</c:v>
                </c:pt>
                <c:pt idx="5832">
                  <c:v>-12.170448364704276</c:v>
                </c:pt>
                <c:pt idx="5833">
                  <c:v>-11.377076806089992</c:v>
                </c:pt>
                <c:pt idx="5834">
                  <c:v>-10.881241799326832</c:v>
                </c:pt>
                <c:pt idx="5835">
                  <c:v>-10.154382384319669</c:v>
                </c:pt>
                <c:pt idx="5836">
                  <c:v>-9.1171401841204585</c:v>
                </c:pt>
                <c:pt idx="5837">
                  <c:v>-9.1477718354644431</c:v>
                </c:pt>
                <c:pt idx="5838">
                  <c:v>-9.0261309803633889</c:v>
                </c:pt>
                <c:pt idx="5839">
                  <c:v>-9.0824844184560174</c:v>
                </c:pt>
                <c:pt idx="5840">
                  <c:v>-9.0363172282838899</c:v>
                </c:pt>
                <c:pt idx="5841">
                  <c:v>-9.2651072436933237</c:v>
                </c:pt>
                <c:pt idx="5842">
                  <c:v>-9.2919457119901772</c:v>
                </c:pt>
                <c:pt idx="5843">
                  <c:v>-9.3749374803916901</c:v>
                </c:pt>
                <c:pt idx="5844">
                  <c:v>-9.3987866575180679</c:v>
                </c:pt>
                <c:pt idx="5845">
                  <c:v>-9.4528608106634966</c:v>
                </c:pt>
                <c:pt idx="5846">
                  <c:v>-9.5660246937558622</c:v>
                </c:pt>
                <c:pt idx="5847">
                  <c:v>-9.565277450294797</c:v>
                </c:pt>
                <c:pt idx="5848">
                  <c:v>-9.836071413315473</c:v>
                </c:pt>
                <c:pt idx="5849">
                  <c:v>-10.123028623619641</c:v>
                </c:pt>
                <c:pt idx="5850">
                  <c:v>-10.508430193923743</c:v>
                </c:pt>
                <c:pt idx="5851">
                  <c:v>-10.418558598380246</c:v>
                </c:pt>
                <c:pt idx="5852">
                  <c:v>-10.87425334150157</c:v>
                </c:pt>
                <c:pt idx="5853">
                  <c:v>-10.71757011329067</c:v>
                </c:pt>
                <c:pt idx="5854">
                  <c:v>-11.290693630110804</c:v>
                </c:pt>
                <c:pt idx="5855">
                  <c:v>-9.9877273180229906</c:v>
                </c:pt>
                <c:pt idx="5856">
                  <c:v>-9.7214165002058284</c:v>
                </c:pt>
                <c:pt idx="5857">
                  <c:v>-9.5343208365272183</c:v>
                </c:pt>
                <c:pt idx="5858">
                  <c:v>-9.4532394525247945</c:v>
                </c:pt>
                <c:pt idx="5859">
                  <c:v>-9.5665603245214523</c:v>
                </c:pt>
                <c:pt idx="5860">
                  <c:v>-9.8902891818960725</c:v>
                </c:pt>
                <c:pt idx="5861">
                  <c:v>-10.327573018328495</c:v>
                </c:pt>
                <c:pt idx="5862">
                  <c:v>-10.328647715818184</c:v>
                </c:pt>
                <c:pt idx="5863">
                  <c:v>-10.825439132582131</c:v>
                </c:pt>
                <c:pt idx="5864">
                  <c:v>-10.426588737044076</c:v>
                </c:pt>
                <c:pt idx="5865">
                  <c:v>-10.288348190446444</c:v>
                </c:pt>
                <c:pt idx="5866">
                  <c:v>-10.125601940567446</c:v>
                </c:pt>
                <c:pt idx="5867">
                  <c:v>-9.8676090531013667</c:v>
                </c:pt>
                <c:pt idx="5868">
                  <c:v>-9.7222561062710398</c:v>
                </c:pt>
                <c:pt idx="5869">
                  <c:v>-9.7323642513290061</c:v>
                </c:pt>
                <c:pt idx="5870">
                  <c:v>-9.5136317050652668</c:v>
                </c:pt>
                <c:pt idx="5871">
                  <c:v>-9.7259848878493926</c:v>
                </c:pt>
                <c:pt idx="5872">
                  <c:v>-9.7527345017641576</c:v>
                </c:pt>
                <c:pt idx="5873">
                  <c:v>-9.8192837500485588</c:v>
                </c:pt>
                <c:pt idx="5874">
                  <c:v>-9.8108919709373303</c:v>
                </c:pt>
                <c:pt idx="5875">
                  <c:v>-9.5228486091932147</c:v>
                </c:pt>
                <c:pt idx="5876">
                  <c:v>-9.832142470911382</c:v>
                </c:pt>
                <c:pt idx="5877">
                  <c:v>-9.6719377869883711</c:v>
                </c:pt>
                <c:pt idx="5878">
                  <c:v>-9.4816554773452548</c:v>
                </c:pt>
                <c:pt idx="5879">
                  <c:v>-9.5534858152867539</c:v>
                </c:pt>
                <c:pt idx="5880">
                  <c:v>-9.6056427580632402</c:v>
                </c:pt>
                <c:pt idx="5881">
                  <c:v>-9.2406640521657746</c:v>
                </c:pt>
                <c:pt idx="5882">
                  <c:v>-9.1682336213662268</c:v>
                </c:pt>
                <c:pt idx="5883">
                  <c:v>-9.2521586363220845</c:v>
                </c:pt>
                <c:pt idx="5884">
                  <c:v>-9.161901372765012</c:v>
                </c:pt>
                <c:pt idx="5885">
                  <c:v>-9.1640004477880019</c:v>
                </c:pt>
                <c:pt idx="5886">
                  <c:v>-9.1461041797732978</c:v>
                </c:pt>
                <c:pt idx="5887">
                  <c:v>-8.6982861943799623</c:v>
                </c:pt>
                <c:pt idx="5888">
                  <c:v>-8.7203907344778795</c:v>
                </c:pt>
                <c:pt idx="5889">
                  <c:v>-8.7174162485655717</c:v>
                </c:pt>
                <c:pt idx="5890">
                  <c:v>-8.7409638279811581</c:v>
                </c:pt>
                <c:pt idx="5891">
                  <c:v>-9.0540311784526644</c:v>
                </c:pt>
                <c:pt idx="5892">
                  <c:v>-9.6425258628859325</c:v>
                </c:pt>
                <c:pt idx="5893">
                  <c:v>-9.3108384363548851</c:v>
                </c:pt>
                <c:pt idx="5894">
                  <c:v>-9.0739271052378587</c:v>
                </c:pt>
                <c:pt idx="5895">
                  <c:v>-8.9548241580037207</c:v>
                </c:pt>
                <c:pt idx="5896">
                  <c:v>-8.9413722321758158</c:v>
                </c:pt>
                <c:pt idx="5897">
                  <c:v>-8.86357793703821</c:v>
                </c:pt>
                <c:pt idx="5898">
                  <c:v>-9.0342737163429732</c:v>
                </c:pt>
                <c:pt idx="5899">
                  <c:v>-9.0021634800954295</c:v>
                </c:pt>
                <c:pt idx="5900">
                  <c:v>-9.3064327350254814</c:v>
                </c:pt>
                <c:pt idx="5901">
                  <c:v>-9.6364417522507111</c:v>
                </c:pt>
                <c:pt idx="5902">
                  <c:v>-9.2921681842156687</c:v>
                </c:pt>
                <c:pt idx="5903">
                  <c:v>-9.2159596215923312</c:v>
                </c:pt>
                <c:pt idx="5904">
                  <c:v>-9.2948126996672347</c:v>
                </c:pt>
                <c:pt idx="5905">
                  <c:v>-9.5740411799484395</c:v>
                </c:pt>
                <c:pt idx="5906">
                  <c:v>-9.2015443476941225</c:v>
                </c:pt>
                <c:pt idx="5907">
                  <c:v>-9.1631595455817152</c:v>
                </c:pt>
                <c:pt idx="5908">
                  <c:v>-9.3061129133987528</c:v>
                </c:pt>
                <c:pt idx="5909">
                  <c:v>-9.5556318491923502</c:v>
                </c:pt>
                <c:pt idx="5910">
                  <c:v>-9.2717840289212372</c:v>
                </c:pt>
                <c:pt idx="5911">
                  <c:v>-10.35793463185664</c:v>
                </c:pt>
                <c:pt idx="5912">
                  <c:v>-10.296025012499094</c:v>
                </c:pt>
                <c:pt idx="5913">
                  <c:v>-9.7277350229536417</c:v>
                </c:pt>
                <c:pt idx="5914">
                  <c:v>-9.0616550693031961</c:v>
                </c:pt>
                <c:pt idx="5915">
                  <c:v>-8.8261321850491221</c:v>
                </c:pt>
                <c:pt idx="5916">
                  <c:v>-8.7354957430797757</c:v>
                </c:pt>
                <c:pt idx="5917">
                  <c:v>-8.8784834403050752</c:v>
                </c:pt>
                <c:pt idx="5918">
                  <c:v>-8.7485766838555357</c:v>
                </c:pt>
                <c:pt idx="5919">
                  <c:v>-9.1703501231741722</c:v>
                </c:pt>
                <c:pt idx="5920">
                  <c:v>-9.1415150756742154</c:v>
                </c:pt>
                <c:pt idx="5921">
                  <c:v>-9.4065920557155813</c:v>
                </c:pt>
                <c:pt idx="5922">
                  <c:v>-9.5263106165868159</c:v>
                </c:pt>
                <c:pt idx="5923">
                  <c:v>-9.489043878473522</c:v>
                </c:pt>
                <c:pt idx="5924">
                  <c:v>-9.7560804614672136</c:v>
                </c:pt>
                <c:pt idx="5925">
                  <c:v>-9.662286185607444</c:v>
                </c:pt>
                <c:pt idx="5926">
                  <c:v>-9.9752626540319156</c:v>
                </c:pt>
                <c:pt idx="5927">
                  <c:v>-10.407393604358589</c:v>
                </c:pt>
                <c:pt idx="5928">
                  <c:v>-10.541764165733374</c:v>
                </c:pt>
                <c:pt idx="5929">
                  <c:v>-10.240032835407087</c:v>
                </c:pt>
                <c:pt idx="5930">
                  <c:v>-10.45779146773023</c:v>
                </c:pt>
                <c:pt idx="5931">
                  <c:v>-10.85411313057678</c:v>
                </c:pt>
                <c:pt idx="5932">
                  <c:v>-9.7262592315336391</c:v>
                </c:pt>
                <c:pt idx="5933">
                  <c:v>-9.8616093826970168</c:v>
                </c:pt>
                <c:pt idx="5934">
                  <c:v>-9.6761341259325064</c:v>
                </c:pt>
                <c:pt idx="5935">
                  <c:v>-9.3122703770772475</c:v>
                </c:pt>
                <c:pt idx="5936">
                  <c:v>-9.036433440519609</c:v>
                </c:pt>
                <c:pt idx="5937">
                  <c:v>-9.3161996395309394</c:v>
                </c:pt>
                <c:pt idx="5938">
                  <c:v>-9.283899952407511</c:v>
                </c:pt>
                <c:pt idx="5939">
                  <c:v>-9.4991632197659257</c:v>
                </c:pt>
                <c:pt idx="5940">
                  <c:v>-9.5785504751915802</c:v>
                </c:pt>
                <c:pt idx="5941">
                  <c:v>-9.8616023400673072</c:v>
                </c:pt>
                <c:pt idx="5942">
                  <c:v>-10.444214258868087</c:v>
                </c:pt>
                <c:pt idx="5943">
                  <c:v>-9.3167946976782225</c:v>
                </c:pt>
                <c:pt idx="5944">
                  <c:v>-9.0303021343455931</c:v>
                </c:pt>
                <c:pt idx="5945">
                  <c:v>-8.9603164920507741</c:v>
                </c:pt>
                <c:pt idx="5946">
                  <c:v>-8.9209984200240875</c:v>
                </c:pt>
                <c:pt idx="5947">
                  <c:v>-8.9107330533238329</c:v>
                </c:pt>
                <c:pt idx="5948">
                  <c:v>-8.8886427201443254</c:v>
                </c:pt>
                <c:pt idx="5949">
                  <c:v>-8.9457968692236864</c:v>
                </c:pt>
                <c:pt idx="5950">
                  <c:v>-8.9763163136108606</c:v>
                </c:pt>
                <c:pt idx="5951">
                  <c:v>-9.1339184503339688</c:v>
                </c:pt>
                <c:pt idx="5952">
                  <c:v>-9.0472714822794966</c:v>
                </c:pt>
                <c:pt idx="5953">
                  <c:v>-9.0462579712717499</c:v>
                </c:pt>
                <c:pt idx="5954">
                  <c:v>-9.1911310598972058</c:v>
                </c:pt>
                <c:pt idx="5955">
                  <c:v>-8.9789961412963848</c:v>
                </c:pt>
                <c:pt idx="5956">
                  <c:v>-8.8709606215463097</c:v>
                </c:pt>
                <c:pt idx="5957">
                  <c:v>-8.9763435138955554</c:v>
                </c:pt>
                <c:pt idx="5958">
                  <c:v>-8.9214163715751287</c:v>
                </c:pt>
                <c:pt idx="5959">
                  <c:v>-8.9450030586329543</c:v>
                </c:pt>
                <c:pt idx="5960">
                  <c:v>-9.0441489310337122</c:v>
                </c:pt>
                <c:pt idx="5961">
                  <c:v>-8.948952514018309</c:v>
                </c:pt>
                <c:pt idx="5962">
                  <c:v>-9.0448572555175684</c:v>
                </c:pt>
                <c:pt idx="5963">
                  <c:v>-9.0347011875119616</c:v>
                </c:pt>
                <c:pt idx="5964">
                  <c:v>-9.2539595327422219</c:v>
                </c:pt>
                <c:pt idx="5965">
                  <c:v>-9.5815313738616474</c:v>
                </c:pt>
                <c:pt idx="5966">
                  <c:v>-9.5155928561997865</c:v>
                </c:pt>
                <c:pt idx="5967">
                  <c:v>-9.8575749815857243</c:v>
                </c:pt>
                <c:pt idx="5968">
                  <c:v>-10.063073118942706</c:v>
                </c:pt>
                <c:pt idx="5969">
                  <c:v>-10.173542308894234</c:v>
                </c:pt>
                <c:pt idx="5970">
                  <c:v>-10.166906226052859</c:v>
                </c:pt>
                <c:pt idx="5971">
                  <c:v>-9.8684820305402443</c:v>
                </c:pt>
                <c:pt idx="5972">
                  <c:v>-9.8672943784212102</c:v>
                </c:pt>
                <c:pt idx="5973">
                  <c:v>-9.8110220630372016</c:v>
                </c:pt>
                <c:pt idx="5974">
                  <c:v>-9.755350578131317</c:v>
                </c:pt>
                <c:pt idx="5975">
                  <c:v>-9.5620659908163521</c:v>
                </c:pt>
                <c:pt idx="5976">
                  <c:v>-9.6028636208079163</c:v>
                </c:pt>
                <c:pt idx="5977">
                  <c:v>-9.8920759470992703</c:v>
                </c:pt>
                <c:pt idx="5978">
                  <c:v>-9.5581296206595248</c:v>
                </c:pt>
                <c:pt idx="5979">
                  <c:v>-9.1907607195978986</c:v>
                </c:pt>
                <c:pt idx="5980">
                  <c:v>-9.0836209075491414</c:v>
                </c:pt>
                <c:pt idx="5981">
                  <c:v>-8.9959593923137131</c:v>
                </c:pt>
                <c:pt idx="5982">
                  <c:v>-9.0704908590186992</c:v>
                </c:pt>
                <c:pt idx="5983">
                  <c:v>-9.109077447134112</c:v>
                </c:pt>
                <c:pt idx="5984">
                  <c:v>-9.1857206264251126</c:v>
                </c:pt>
                <c:pt idx="5985">
                  <c:v>-9.0896622485522265</c:v>
                </c:pt>
                <c:pt idx="5986">
                  <c:v>-9.2814515865654403</c:v>
                </c:pt>
                <c:pt idx="5987">
                  <c:v>-9.5464182427136564</c:v>
                </c:pt>
                <c:pt idx="5988">
                  <c:v>-9.2125991042545472</c:v>
                </c:pt>
                <c:pt idx="5989">
                  <c:v>-9.3094332767176571</c:v>
                </c:pt>
                <c:pt idx="5990">
                  <c:v>-9.3580742284943046</c:v>
                </c:pt>
                <c:pt idx="5991">
                  <c:v>-9.7149727220906481</c:v>
                </c:pt>
                <c:pt idx="5992">
                  <c:v>-9.5964039055794395</c:v>
                </c:pt>
                <c:pt idx="5993">
                  <c:v>-9.318090662099614</c:v>
                </c:pt>
                <c:pt idx="5994">
                  <c:v>-9.1058393591701421</c:v>
                </c:pt>
                <c:pt idx="5995">
                  <c:v>-9.0395575221653619</c:v>
                </c:pt>
                <c:pt idx="5996">
                  <c:v>-9.0663027403262504</c:v>
                </c:pt>
                <c:pt idx="5997">
                  <c:v>-8.9329809886826599</c:v>
                </c:pt>
                <c:pt idx="5998">
                  <c:v>-9.0013171428780367</c:v>
                </c:pt>
                <c:pt idx="5999">
                  <c:v>-9.053979098433075</c:v>
                </c:pt>
                <c:pt idx="6000">
                  <c:v>-9.5679737476932747</c:v>
                </c:pt>
                <c:pt idx="6001">
                  <c:v>-9.2212559023593705</c:v>
                </c:pt>
                <c:pt idx="6002">
                  <c:v>-9.2473944529328929</c:v>
                </c:pt>
                <c:pt idx="6003">
                  <c:v>-9.2380177731915456</c:v>
                </c:pt>
                <c:pt idx="6004">
                  <c:v>-9.2371864627335096</c:v>
                </c:pt>
                <c:pt idx="6005">
                  <c:v>-9.4795978843888005</c:v>
                </c:pt>
                <c:pt idx="6006">
                  <c:v>-10.347932525317226</c:v>
                </c:pt>
                <c:pt idx="6007">
                  <c:v>-10.536544211886365</c:v>
                </c:pt>
                <c:pt idx="6008">
                  <c:v>-10.794346838747853</c:v>
                </c:pt>
                <c:pt idx="6009">
                  <c:v>-11.079184699422621</c:v>
                </c:pt>
                <c:pt idx="6010">
                  <c:v>-11.184499728563063</c:v>
                </c:pt>
                <c:pt idx="6011">
                  <c:v>-11.633155974980008</c:v>
                </c:pt>
                <c:pt idx="6012">
                  <c:v>-11.130303775105423</c:v>
                </c:pt>
                <c:pt idx="6013">
                  <c:v>-10.099461403164121</c:v>
                </c:pt>
                <c:pt idx="6014">
                  <c:v>-9.5162599461053308</c:v>
                </c:pt>
                <c:pt idx="6015">
                  <c:v>-9.2824612379695726</c:v>
                </c:pt>
                <c:pt idx="6016">
                  <c:v>-9.3217732539273737</c:v>
                </c:pt>
                <c:pt idx="6017">
                  <c:v>-9.3278022532260518</c:v>
                </c:pt>
                <c:pt idx="6018">
                  <c:v>-9.6448836211097699</c:v>
                </c:pt>
                <c:pt idx="6019">
                  <c:v>-9.6067079901079921</c:v>
                </c:pt>
                <c:pt idx="6020">
                  <c:v>-9.805011718043442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5009280"/>
        <c:axId val="145023744"/>
      </c:scatterChart>
      <c:valAx>
        <c:axId val="145009280"/>
        <c:scaling>
          <c:orientation val="minMax"/>
          <c:max val="41650"/>
          <c:min val="41271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1400"/>
                  <a:t>Date</a:t>
                </a:r>
                <a:r>
                  <a:rPr lang="en-GB" sz="1400" baseline="0"/>
                  <a:t> [d/m/a]</a:t>
                </a:r>
                <a:endParaRPr lang="en-GB" sz="1400"/>
              </a:p>
            </c:rich>
          </c:tx>
          <c:layout>
            <c:manualLayout>
              <c:xMode val="edge"/>
              <c:yMode val="edge"/>
              <c:x val="0.47542083831543452"/>
              <c:y val="0.91803233898088321"/>
            </c:manualLayout>
          </c:layout>
          <c:overlay val="0"/>
        </c:title>
        <c:numFmt formatCode="d/m/yy;@" sourceLinked="0"/>
        <c:majorTickMark val="cross"/>
        <c:minorTickMark val="none"/>
        <c:tickLblPos val="high"/>
        <c:txPr>
          <a:bodyPr/>
          <a:lstStyle/>
          <a:p>
            <a:pPr>
              <a:defRPr sz="1200"/>
            </a:pPr>
            <a:endParaRPr lang="fr-FR"/>
          </a:p>
        </c:txPr>
        <c:crossAx val="145023744"/>
        <c:crosses val="autoZero"/>
        <c:crossBetween val="midCat"/>
        <c:majorUnit val="61"/>
        <c:minorUnit val="30"/>
      </c:valAx>
      <c:valAx>
        <c:axId val="145023744"/>
        <c:scaling>
          <c:orientation val="minMax"/>
          <c:max val="-6"/>
          <c:min val="-18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sz="1400">
                    <a:latin typeface="Symbol" pitchFamily="18" charset="2"/>
                  </a:rPr>
                  <a:t>d</a:t>
                </a:r>
                <a:r>
                  <a:rPr lang="en-GB" sz="1400" baseline="30000"/>
                  <a:t>13</a:t>
                </a:r>
                <a:r>
                  <a:rPr lang="en-GB" sz="1400"/>
                  <a:t>C in CO</a:t>
                </a:r>
                <a:r>
                  <a:rPr lang="en-GB" sz="1400" baseline="-25000"/>
                  <a:t>2</a:t>
                </a:r>
                <a:r>
                  <a:rPr lang="en-GB" sz="1400" baseline="0"/>
                  <a:t> (permil)</a:t>
                </a:r>
                <a:endParaRPr lang="en-GB" sz="14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14500928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36948462749422"/>
          <c:y val="7.0837181285412734E-2"/>
          <c:w val="0.84246260373585324"/>
          <c:h val="0.89747146150427726"/>
        </c:manualLayout>
      </c:layout>
      <c:scatterChart>
        <c:scatterStyle val="lineMarker"/>
        <c:varyColors val="0"/>
        <c:ser>
          <c:idx val="0"/>
          <c:order val="0"/>
          <c:spPr>
            <a:ln w="66675">
              <a:noFill/>
            </a:ln>
          </c:spPr>
          <c:marker>
            <c:symbol val="diamond"/>
            <c:size val="5"/>
          </c:marker>
          <c:xVal>
            <c:numRef>
              <c:f>Sheet8!$A$8:$A$6022</c:f>
              <c:numCache>
                <c:formatCode>General</c:formatCode>
                <c:ptCount val="6015"/>
                <c:pt idx="0">
                  <c:v>41275.34652777778</c:v>
                </c:pt>
                <c:pt idx="1">
                  <c:v>41275.388194444444</c:v>
                </c:pt>
                <c:pt idx="2">
                  <c:v>41275.430555555555</c:v>
                </c:pt>
                <c:pt idx="3">
                  <c:v>41275.472222222219</c:v>
                </c:pt>
                <c:pt idx="4">
                  <c:v>41275.556250000001</c:v>
                </c:pt>
                <c:pt idx="5">
                  <c:v>41275.598611111112</c:v>
                </c:pt>
                <c:pt idx="6">
                  <c:v>41275.640277777777</c:v>
                </c:pt>
                <c:pt idx="7">
                  <c:v>41275.682638888888</c:v>
                </c:pt>
                <c:pt idx="8">
                  <c:v>41275.724305555559</c:v>
                </c:pt>
                <c:pt idx="9">
                  <c:v>41275.809027777781</c:v>
                </c:pt>
                <c:pt idx="10">
                  <c:v>41275.850694444445</c:v>
                </c:pt>
                <c:pt idx="11">
                  <c:v>41275.893055555556</c:v>
                </c:pt>
                <c:pt idx="12">
                  <c:v>41275.93472222222</c:v>
                </c:pt>
                <c:pt idx="13">
                  <c:v>41275.977083333331</c:v>
                </c:pt>
                <c:pt idx="14">
                  <c:v>41276.061111111114</c:v>
                </c:pt>
                <c:pt idx="15">
                  <c:v>41276.102777777778</c:v>
                </c:pt>
                <c:pt idx="16">
                  <c:v>41276.145138888889</c:v>
                </c:pt>
                <c:pt idx="17">
                  <c:v>41276.186805555553</c:v>
                </c:pt>
                <c:pt idx="18">
                  <c:v>41276.229166666664</c:v>
                </c:pt>
                <c:pt idx="19">
                  <c:v>41276.313194444447</c:v>
                </c:pt>
                <c:pt idx="20">
                  <c:v>41276.355555555558</c:v>
                </c:pt>
                <c:pt idx="21">
                  <c:v>41276.397222222222</c:v>
                </c:pt>
                <c:pt idx="22">
                  <c:v>41276.439583333333</c:v>
                </c:pt>
                <c:pt idx="23">
                  <c:v>41276.481249999997</c:v>
                </c:pt>
                <c:pt idx="24">
                  <c:v>41276.565972222219</c:v>
                </c:pt>
                <c:pt idx="25">
                  <c:v>41276.607638888891</c:v>
                </c:pt>
                <c:pt idx="26">
                  <c:v>41276.649305555555</c:v>
                </c:pt>
                <c:pt idx="27">
                  <c:v>41276.691666666666</c:v>
                </c:pt>
                <c:pt idx="28">
                  <c:v>41276.73333333333</c:v>
                </c:pt>
                <c:pt idx="29">
                  <c:v>41276.818055555559</c:v>
                </c:pt>
                <c:pt idx="30">
                  <c:v>41276.859722222223</c:v>
                </c:pt>
                <c:pt idx="31">
                  <c:v>41276.902083333334</c:v>
                </c:pt>
                <c:pt idx="32">
                  <c:v>41276.943749999999</c:v>
                </c:pt>
                <c:pt idx="33">
                  <c:v>41276.986111111109</c:v>
                </c:pt>
                <c:pt idx="34">
                  <c:v>41277.070138888892</c:v>
                </c:pt>
                <c:pt idx="35">
                  <c:v>41277.111805555556</c:v>
                </c:pt>
                <c:pt idx="36">
                  <c:v>41277.154166666667</c:v>
                </c:pt>
                <c:pt idx="37">
                  <c:v>41277.195833333331</c:v>
                </c:pt>
                <c:pt idx="38">
                  <c:v>41277.238194444442</c:v>
                </c:pt>
                <c:pt idx="39">
                  <c:v>41277.322222222225</c:v>
                </c:pt>
                <c:pt idx="40">
                  <c:v>41277.364583333336</c:v>
                </c:pt>
                <c:pt idx="41">
                  <c:v>41277.40625</c:v>
                </c:pt>
                <c:pt idx="42">
                  <c:v>41277.448611111111</c:v>
                </c:pt>
                <c:pt idx="43">
                  <c:v>41277.490277777775</c:v>
                </c:pt>
                <c:pt idx="44">
                  <c:v>41277.574305555558</c:v>
                </c:pt>
                <c:pt idx="45">
                  <c:v>41277.616666666669</c:v>
                </c:pt>
                <c:pt idx="46">
                  <c:v>41277.658333333333</c:v>
                </c:pt>
                <c:pt idx="47">
                  <c:v>41277.700694444444</c:v>
                </c:pt>
                <c:pt idx="48">
                  <c:v>41277.742361111108</c:v>
                </c:pt>
                <c:pt idx="49">
                  <c:v>41277.82708333333</c:v>
                </c:pt>
                <c:pt idx="50">
                  <c:v>41277.868750000001</c:v>
                </c:pt>
                <c:pt idx="51">
                  <c:v>41277.911111111112</c:v>
                </c:pt>
                <c:pt idx="52">
                  <c:v>41277.952777777777</c:v>
                </c:pt>
                <c:pt idx="53">
                  <c:v>41277.995138888888</c:v>
                </c:pt>
                <c:pt idx="54">
                  <c:v>41278.07916666667</c:v>
                </c:pt>
                <c:pt idx="55">
                  <c:v>41278.120833333334</c:v>
                </c:pt>
                <c:pt idx="56">
                  <c:v>41278.163194444445</c:v>
                </c:pt>
                <c:pt idx="57">
                  <c:v>41278.204861111109</c:v>
                </c:pt>
                <c:pt idx="58">
                  <c:v>41278.24722222222</c:v>
                </c:pt>
                <c:pt idx="59">
                  <c:v>41278.331250000003</c:v>
                </c:pt>
                <c:pt idx="60">
                  <c:v>41278.373611111114</c:v>
                </c:pt>
                <c:pt idx="61">
                  <c:v>41278.415277777778</c:v>
                </c:pt>
                <c:pt idx="62">
                  <c:v>41278.457638888889</c:v>
                </c:pt>
                <c:pt idx="63">
                  <c:v>41278.499305555553</c:v>
                </c:pt>
                <c:pt idx="64">
                  <c:v>41278.584027777775</c:v>
                </c:pt>
                <c:pt idx="65">
                  <c:v>41278.625694444447</c:v>
                </c:pt>
                <c:pt idx="66">
                  <c:v>41278.667361111111</c:v>
                </c:pt>
                <c:pt idx="67">
                  <c:v>41278.709722222222</c:v>
                </c:pt>
                <c:pt idx="68">
                  <c:v>41278.751388888886</c:v>
                </c:pt>
                <c:pt idx="69">
                  <c:v>41278.836111111108</c:v>
                </c:pt>
                <c:pt idx="70">
                  <c:v>41278.87777777778</c:v>
                </c:pt>
                <c:pt idx="71">
                  <c:v>41278.920138888891</c:v>
                </c:pt>
                <c:pt idx="72">
                  <c:v>41278.961805555555</c:v>
                </c:pt>
                <c:pt idx="73">
                  <c:v>41279.004166666666</c:v>
                </c:pt>
                <c:pt idx="74">
                  <c:v>41279.088194444441</c:v>
                </c:pt>
                <c:pt idx="75">
                  <c:v>41279.130555555559</c:v>
                </c:pt>
                <c:pt idx="76">
                  <c:v>41279.172222222223</c:v>
                </c:pt>
                <c:pt idx="77">
                  <c:v>41279.213888888888</c:v>
                </c:pt>
                <c:pt idx="78">
                  <c:v>41279.256249999999</c:v>
                </c:pt>
                <c:pt idx="79">
                  <c:v>41279.340277777781</c:v>
                </c:pt>
                <c:pt idx="80">
                  <c:v>41279.382638888892</c:v>
                </c:pt>
                <c:pt idx="81">
                  <c:v>41279.424305555556</c:v>
                </c:pt>
                <c:pt idx="82">
                  <c:v>41279.466666666667</c:v>
                </c:pt>
                <c:pt idx="83">
                  <c:v>41279.508333333331</c:v>
                </c:pt>
                <c:pt idx="84">
                  <c:v>41279.593055555553</c:v>
                </c:pt>
                <c:pt idx="85">
                  <c:v>41279.634722222225</c:v>
                </c:pt>
                <c:pt idx="86">
                  <c:v>41279.677083333336</c:v>
                </c:pt>
                <c:pt idx="87">
                  <c:v>41279.71875</c:v>
                </c:pt>
                <c:pt idx="88">
                  <c:v>41279.760416666664</c:v>
                </c:pt>
                <c:pt idx="89">
                  <c:v>41279.845138888886</c:v>
                </c:pt>
                <c:pt idx="90">
                  <c:v>41279.886805555558</c:v>
                </c:pt>
                <c:pt idx="91">
                  <c:v>41279.929166666669</c:v>
                </c:pt>
                <c:pt idx="92">
                  <c:v>41279.970833333333</c:v>
                </c:pt>
                <c:pt idx="93">
                  <c:v>41280.013194444444</c:v>
                </c:pt>
                <c:pt idx="94">
                  <c:v>41280.097222222219</c:v>
                </c:pt>
                <c:pt idx="95">
                  <c:v>41280.13958333333</c:v>
                </c:pt>
                <c:pt idx="96">
                  <c:v>41280.181250000001</c:v>
                </c:pt>
                <c:pt idx="97">
                  <c:v>41280.222916666666</c:v>
                </c:pt>
                <c:pt idx="98">
                  <c:v>41280.265277777777</c:v>
                </c:pt>
                <c:pt idx="99">
                  <c:v>41280.349305555559</c:v>
                </c:pt>
                <c:pt idx="100">
                  <c:v>41280.39166666667</c:v>
                </c:pt>
                <c:pt idx="101">
                  <c:v>41280.433333333334</c:v>
                </c:pt>
                <c:pt idx="102">
                  <c:v>41280.475694444445</c:v>
                </c:pt>
                <c:pt idx="103">
                  <c:v>41280.517361111109</c:v>
                </c:pt>
                <c:pt idx="104">
                  <c:v>41280.602083333331</c:v>
                </c:pt>
                <c:pt idx="105">
                  <c:v>41280.643750000003</c:v>
                </c:pt>
                <c:pt idx="106">
                  <c:v>41280.685416666667</c:v>
                </c:pt>
                <c:pt idx="107">
                  <c:v>41280.727777777778</c:v>
                </c:pt>
                <c:pt idx="108">
                  <c:v>41280.769444444442</c:v>
                </c:pt>
                <c:pt idx="109">
                  <c:v>41280.854166666664</c:v>
                </c:pt>
                <c:pt idx="110">
                  <c:v>41280.895833333336</c:v>
                </c:pt>
                <c:pt idx="111">
                  <c:v>41280.938194444447</c:v>
                </c:pt>
                <c:pt idx="112">
                  <c:v>41280.979861111111</c:v>
                </c:pt>
                <c:pt idx="113">
                  <c:v>41281.022222222222</c:v>
                </c:pt>
                <c:pt idx="114">
                  <c:v>41281.106249999997</c:v>
                </c:pt>
                <c:pt idx="115">
                  <c:v>41281.148611111108</c:v>
                </c:pt>
                <c:pt idx="116">
                  <c:v>41281.19027777778</c:v>
                </c:pt>
                <c:pt idx="117">
                  <c:v>41281.231944444444</c:v>
                </c:pt>
                <c:pt idx="118">
                  <c:v>41281.274305555555</c:v>
                </c:pt>
                <c:pt idx="119">
                  <c:v>41281.35833333333</c:v>
                </c:pt>
                <c:pt idx="120">
                  <c:v>41281.400694444441</c:v>
                </c:pt>
                <c:pt idx="121">
                  <c:v>41281.442361111112</c:v>
                </c:pt>
                <c:pt idx="122">
                  <c:v>41281.484722222223</c:v>
                </c:pt>
                <c:pt idx="123">
                  <c:v>41281.526388888888</c:v>
                </c:pt>
                <c:pt idx="124">
                  <c:v>41281.611111111109</c:v>
                </c:pt>
                <c:pt idx="125">
                  <c:v>41281.652777777781</c:v>
                </c:pt>
                <c:pt idx="126">
                  <c:v>41281.694444444445</c:v>
                </c:pt>
                <c:pt idx="127">
                  <c:v>41281.736805555556</c:v>
                </c:pt>
                <c:pt idx="128">
                  <c:v>41281.77847222222</c:v>
                </c:pt>
                <c:pt idx="129">
                  <c:v>41281.863194444442</c:v>
                </c:pt>
                <c:pt idx="130">
                  <c:v>41281.904861111114</c:v>
                </c:pt>
                <c:pt idx="131">
                  <c:v>41281.947222222225</c:v>
                </c:pt>
                <c:pt idx="132">
                  <c:v>41281.988888888889</c:v>
                </c:pt>
                <c:pt idx="133">
                  <c:v>41282.03125</c:v>
                </c:pt>
                <c:pt idx="134">
                  <c:v>41282.115277777775</c:v>
                </c:pt>
                <c:pt idx="135">
                  <c:v>41282.156944444447</c:v>
                </c:pt>
                <c:pt idx="136">
                  <c:v>41282.199305555558</c:v>
                </c:pt>
                <c:pt idx="137">
                  <c:v>41282.240972222222</c:v>
                </c:pt>
                <c:pt idx="138">
                  <c:v>41282.283333333333</c:v>
                </c:pt>
                <c:pt idx="139">
                  <c:v>41282.367361111108</c:v>
                </c:pt>
                <c:pt idx="140">
                  <c:v>41282.409722222219</c:v>
                </c:pt>
                <c:pt idx="141">
                  <c:v>41282.451388888891</c:v>
                </c:pt>
                <c:pt idx="142">
                  <c:v>41282.493750000001</c:v>
                </c:pt>
                <c:pt idx="143">
                  <c:v>41282.535416666666</c:v>
                </c:pt>
                <c:pt idx="144">
                  <c:v>41282.619444444441</c:v>
                </c:pt>
                <c:pt idx="145">
                  <c:v>41282.661805555559</c:v>
                </c:pt>
                <c:pt idx="146">
                  <c:v>41282.703472222223</c:v>
                </c:pt>
                <c:pt idx="147">
                  <c:v>41282.745833333334</c:v>
                </c:pt>
                <c:pt idx="148">
                  <c:v>41282.787499999999</c:v>
                </c:pt>
                <c:pt idx="149">
                  <c:v>41282.87222222222</c:v>
                </c:pt>
                <c:pt idx="150">
                  <c:v>41282.913888888892</c:v>
                </c:pt>
                <c:pt idx="151">
                  <c:v>41282.956250000003</c:v>
                </c:pt>
                <c:pt idx="152">
                  <c:v>41282.997916666667</c:v>
                </c:pt>
                <c:pt idx="153">
                  <c:v>41283.040277777778</c:v>
                </c:pt>
                <c:pt idx="154">
                  <c:v>41283.124305555553</c:v>
                </c:pt>
                <c:pt idx="155">
                  <c:v>41283.165972222225</c:v>
                </c:pt>
                <c:pt idx="156">
                  <c:v>41283.208333333336</c:v>
                </c:pt>
                <c:pt idx="157">
                  <c:v>41283.25</c:v>
                </c:pt>
                <c:pt idx="158">
                  <c:v>41283.292361111111</c:v>
                </c:pt>
                <c:pt idx="159">
                  <c:v>41283.376388888886</c:v>
                </c:pt>
                <c:pt idx="160">
                  <c:v>41283.418749999997</c:v>
                </c:pt>
                <c:pt idx="161">
                  <c:v>41283.460416666669</c:v>
                </c:pt>
                <c:pt idx="162">
                  <c:v>41283.50277777778</c:v>
                </c:pt>
                <c:pt idx="163">
                  <c:v>41283.544444444444</c:v>
                </c:pt>
                <c:pt idx="164">
                  <c:v>41283.629166666666</c:v>
                </c:pt>
                <c:pt idx="165">
                  <c:v>41283.67083333333</c:v>
                </c:pt>
                <c:pt idx="166">
                  <c:v>41283.712500000001</c:v>
                </c:pt>
                <c:pt idx="167">
                  <c:v>41283.754861111112</c:v>
                </c:pt>
                <c:pt idx="168">
                  <c:v>41283.796527777777</c:v>
                </c:pt>
                <c:pt idx="169">
                  <c:v>41283.881249999999</c:v>
                </c:pt>
                <c:pt idx="170">
                  <c:v>41283.92291666667</c:v>
                </c:pt>
                <c:pt idx="171">
                  <c:v>41283.965277777781</c:v>
                </c:pt>
                <c:pt idx="172">
                  <c:v>41284.006944444445</c:v>
                </c:pt>
                <c:pt idx="173">
                  <c:v>41284.049305555556</c:v>
                </c:pt>
                <c:pt idx="174">
                  <c:v>41284.133333333331</c:v>
                </c:pt>
                <c:pt idx="175">
                  <c:v>41284.175000000003</c:v>
                </c:pt>
                <c:pt idx="176">
                  <c:v>41284.217361111114</c:v>
                </c:pt>
                <c:pt idx="177">
                  <c:v>41284.259027777778</c:v>
                </c:pt>
                <c:pt idx="178">
                  <c:v>41284.301388888889</c:v>
                </c:pt>
                <c:pt idx="179">
                  <c:v>41284.385416666664</c:v>
                </c:pt>
                <c:pt idx="180">
                  <c:v>41284.427777777775</c:v>
                </c:pt>
                <c:pt idx="181">
                  <c:v>41284.469444444447</c:v>
                </c:pt>
                <c:pt idx="182">
                  <c:v>41284.511805555558</c:v>
                </c:pt>
                <c:pt idx="183">
                  <c:v>41284.553472222222</c:v>
                </c:pt>
                <c:pt idx="184">
                  <c:v>41284.638194444444</c:v>
                </c:pt>
                <c:pt idx="185">
                  <c:v>41284.679861111108</c:v>
                </c:pt>
                <c:pt idx="186">
                  <c:v>41284.72152777778</c:v>
                </c:pt>
                <c:pt idx="187">
                  <c:v>41284.763888888891</c:v>
                </c:pt>
                <c:pt idx="188">
                  <c:v>41284.805555555555</c:v>
                </c:pt>
                <c:pt idx="189">
                  <c:v>41284.890277777777</c:v>
                </c:pt>
                <c:pt idx="190">
                  <c:v>41284.931944444441</c:v>
                </c:pt>
                <c:pt idx="191">
                  <c:v>41284.974305555559</c:v>
                </c:pt>
                <c:pt idx="192">
                  <c:v>41285.015972222223</c:v>
                </c:pt>
                <c:pt idx="193">
                  <c:v>41285.058333333334</c:v>
                </c:pt>
                <c:pt idx="194">
                  <c:v>41285.142361111109</c:v>
                </c:pt>
                <c:pt idx="195">
                  <c:v>41285.18472222222</c:v>
                </c:pt>
                <c:pt idx="196">
                  <c:v>41285.226388888892</c:v>
                </c:pt>
                <c:pt idx="197">
                  <c:v>41285.268055555556</c:v>
                </c:pt>
                <c:pt idx="198">
                  <c:v>41285.310416666667</c:v>
                </c:pt>
                <c:pt idx="199">
                  <c:v>41285.394444444442</c:v>
                </c:pt>
                <c:pt idx="200">
                  <c:v>41285.436805555553</c:v>
                </c:pt>
                <c:pt idx="201">
                  <c:v>41285.478472222225</c:v>
                </c:pt>
                <c:pt idx="202">
                  <c:v>41285.520833333336</c:v>
                </c:pt>
                <c:pt idx="203">
                  <c:v>41285.5625</c:v>
                </c:pt>
                <c:pt idx="204">
                  <c:v>41285.647222222222</c:v>
                </c:pt>
                <c:pt idx="205">
                  <c:v>41285.688888888886</c:v>
                </c:pt>
                <c:pt idx="206">
                  <c:v>41285.730555555558</c:v>
                </c:pt>
                <c:pt idx="207">
                  <c:v>41285.772916666669</c:v>
                </c:pt>
                <c:pt idx="208">
                  <c:v>41285.814583333333</c:v>
                </c:pt>
                <c:pt idx="209">
                  <c:v>41285.899305555555</c:v>
                </c:pt>
                <c:pt idx="210">
                  <c:v>41285.940972222219</c:v>
                </c:pt>
                <c:pt idx="211">
                  <c:v>41285.98333333333</c:v>
                </c:pt>
                <c:pt idx="212">
                  <c:v>41286.025000000001</c:v>
                </c:pt>
                <c:pt idx="213">
                  <c:v>41286.067361111112</c:v>
                </c:pt>
                <c:pt idx="214">
                  <c:v>41286.151388888888</c:v>
                </c:pt>
                <c:pt idx="215">
                  <c:v>41286.193749999999</c:v>
                </c:pt>
                <c:pt idx="216">
                  <c:v>41286.23541666667</c:v>
                </c:pt>
                <c:pt idx="217">
                  <c:v>41286.277083333334</c:v>
                </c:pt>
                <c:pt idx="218">
                  <c:v>41286.319444444445</c:v>
                </c:pt>
                <c:pt idx="219">
                  <c:v>41286.40347222222</c:v>
                </c:pt>
                <c:pt idx="220">
                  <c:v>41286.445833333331</c:v>
                </c:pt>
                <c:pt idx="221">
                  <c:v>41286.487500000003</c:v>
                </c:pt>
                <c:pt idx="222">
                  <c:v>41286.529861111114</c:v>
                </c:pt>
                <c:pt idx="223">
                  <c:v>41286.571527777778</c:v>
                </c:pt>
                <c:pt idx="224">
                  <c:v>41286.65625</c:v>
                </c:pt>
                <c:pt idx="225">
                  <c:v>41286.697916666664</c:v>
                </c:pt>
                <c:pt idx="226">
                  <c:v>41286.739583333336</c:v>
                </c:pt>
                <c:pt idx="227">
                  <c:v>41286.781944444447</c:v>
                </c:pt>
                <c:pt idx="228">
                  <c:v>41286.823611111111</c:v>
                </c:pt>
                <c:pt idx="229">
                  <c:v>41286.908333333333</c:v>
                </c:pt>
                <c:pt idx="230">
                  <c:v>41286.949999999997</c:v>
                </c:pt>
                <c:pt idx="231">
                  <c:v>41286.992361111108</c:v>
                </c:pt>
                <c:pt idx="232">
                  <c:v>41287.03402777778</c:v>
                </c:pt>
                <c:pt idx="233">
                  <c:v>41287.076388888891</c:v>
                </c:pt>
                <c:pt idx="234">
                  <c:v>41287.160416666666</c:v>
                </c:pt>
                <c:pt idx="235">
                  <c:v>41287.20208333333</c:v>
                </c:pt>
                <c:pt idx="236">
                  <c:v>41287.244444444441</c:v>
                </c:pt>
                <c:pt idx="237">
                  <c:v>41287.286111111112</c:v>
                </c:pt>
                <c:pt idx="238">
                  <c:v>41287.328472222223</c:v>
                </c:pt>
                <c:pt idx="239">
                  <c:v>41287.412499999999</c:v>
                </c:pt>
                <c:pt idx="240">
                  <c:v>41287.454861111109</c:v>
                </c:pt>
                <c:pt idx="241">
                  <c:v>41287.496527777781</c:v>
                </c:pt>
                <c:pt idx="242">
                  <c:v>41287.538888888892</c:v>
                </c:pt>
                <c:pt idx="243">
                  <c:v>41287.580555555556</c:v>
                </c:pt>
                <c:pt idx="244">
                  <c:v>41287.664583333331</c:v>
                </c:pt>
                <c:pt idx="245">
                  <c:v>41287.706944444442</c:v>
                </c:pt>
                <c:pt idx="246">
                  <c:v>41287.748611111114</c:v>
                </c:pt>
                <c:pt idx="247">
                  <c:v>41287.790972222225</c:v>
                </c:pt>
                <c:pt idx="248">
                  <c:v>41287.832638888889</c:v>
                </c:pt>
                <c:pt idx="249">
                  <c:v>41287.917361111111</c:v>
                </c:pt>
                <c:pt idx="250">
                  <c:v>41287.959027777775</c:v>
                </c:pt>
                <c:pt idx="251">
                  <c:v>41288.001388888886</c:v>
                </c:pt>
                <c:pt idx="252">
                  <c:v>41288.043055555558</c:v>
                </c:pt>
                <c:pt idx="253">
                  <c:v>41288.085416666669</c:v>
                </c:pt>
                <c:pt idx="254">
                  <c:v>41288.169444444444</c:v>
                </c:pt>
                <c:pt idx="255">
                  <c:v>41288.211111111108</c:v>
                </c:pt>
                <c:pt idx="256">
                  <c:v>41288.253472222219</c:v>
                </c:pt>
                <c:pt idx="257">
                  <c:v>41288.295138888891</c:v>
                </c:pt>
                <c:pt idx="258">
                  <c:v>41288.337500000001</c:v>
                </c:pt>
                <c:pt idx="259">
                  <c:v>41288.421527777777</c:v>
                </c:pt>
                <c:pt idx="260">
                  <c:v>41288.463888888888</c:v>
                </c:pt>
                <c:pt idx="261">
                  <c:v>41288.505555555559</c:v>
                </c:pt>
                <c:pt idx="262">
                  <c:v>41288.54791666667</c:v>
                </c:pt>
                <c:pt idx="263">
                  <c:v>41288.589583333334</c:v>
                </c:pt>
                <c:pt idx="264">
                  <c:v>41288.674305555556</c:v>
                </c:pt>
                <c:pt idx="265">
                  <c:v>41288.71597222222</c:v>
                </c:pt>
                <c:pt idx="266">
                  <c:v>41288.757638888892</c:v>
                </c:pt>
                <c:pt idx="267">
                  <c:v>41288.800000000003</c:v>
                </c:pt>
                <c:pt idx="268">
                  <c:v>41288.841666666667</c:v>
                </c:pt>
                <c:pt idx="269">
                  <c:v>41288.926388888889</c:v>
                </c:pt>
                <c:pt idx="270">
                  <c:v>41288.968055555553</c:v>
                </c:pt>
                <c:pt idx="271">
                  <c:v>41289.126388888886</c:v>
                </c:pt>
                <c:pt idx="272">
                  <c:v>41289.168055555558</c:v>
                </c:pt>
                <c:pt idx="273">
                  <c:v>41289.210416666669</c:v>
                </c:pt>
                <c:pt idx="274">
                  <c:v>41289.252083333333</c:v>
                </c:pt>
                <c:pt idx="275">
                  <c:v>41289.294444444444</c:v>
                </c:pt>
                <c:pt idx="276">
                  <c:v>41289.378472222219</c:v>
                </c:pt>
                <c:pt idx="277">
                  <c:v>41289.42083333333</c:v>
                </c:pt>
                <c:pt idx="278">
                  <c:v>41289.462500000001</c:v>
                </c:pt>
                <c:pt idx="279">
                  <c:v>41289.504861111112</c:v>
                </c:pt>
                <c:pt idx="280">
                  <c:v>41289.546527777777</c:v>
                </c:pt>
                <c:pt idx="281">
                  <c:v>41289.630555555559</c:v>
                </c:pt>
                <c:pt idx="282">
                  <c:v>41289.67291666667</c:v>
                </c:pt>
                <c:pt idx="283">
                  <c:v>41289.714583333334</c:v>
                </c:pt>
                <c:pt idx="284">
                  <c:v>41289.756944444445</c:v>
                </c:pt>
                <c:pt idx="285">
                  <c:v>41289.798611111109</c:v>
                </c:pt>
                <c:pt idx="286">
                  <c:v>41289.883333333331</c:v>
                </c:pt>
                <c:pt idx="287">
                  <c:v>41289.925000000003</c:v>
                </c:pt>
                <c:pt idx="288">
                  <c:v>41289.967361111114</c:v>
                </c:pt>
                <c:pt idx="289">
                  <c:v>41290.009027777778</c:v>
                </c:pt>
                <c:pt idx="290">
                  <c:v>41290.050694444442</c:v>
                </c:pt>
                <c:pt idx="291">
                  <c:v>41290.135416666664</c:v>
                </c:pt>
                <c:pt idx="292">
                  <c:v>41290.177083333336</c:v>
                </c:pt>
                <c:pt idx="293">
                  <c:v>41290.219444444447</c:v>
                </c:pt>
                <c:pt idx="294">
                  <c:v>41290.261111111111</c:v>
                </c:pt>
                <c:pt idx="295">
                  <c:v>41290.303472222222</c:v>
                </c:pt>
                <c:pt idx="296">
                  <c:v>41290.387499999997</c:v>
                </c:pt>
                <c:pt idx="297">
                  <c:v>41290.429861111108</c:v>
                </c:pt>
                <c:pt idx="298">
                  <c:v>41290.47152777778</c:v>
                </c:pt>
                <c:pt idx="299">
                  <c:v>41290.513888888891</c:v>
                </c:pt>
                <c:pt idx="300">
                  <c:v>41290.555555555555</c:v>
                </c:pt>
                <c:pt idx="301">
                  <c:v>41290.63958333333</c:v>
                </c:pt>
                <c:pt idx="302">
                  <c:v>41290.681944444441</c:v>
                </c:pt>
                <c:pt idx="303">
                  <c:v>41290.723611111112</c:v>
                </c:pt>
                <c:pt idx="304">
                  <c:v>41290.765972222223</c:v>
                </c:pt>
                <c:pt idx="305">
                  <c:v>41290.807638888888</c:v>
                </c:pt>
                <c:pt idx="306">
                  <c:v>41290.892361111109</c:v>
                </c:pt>
                <c:pt idx="307">
                  <c:v>41290.934027777781</c:v>
                </c:pt>
                <c:pt idx="308">
                  <c:v>41290.976388888892</c:v>
                </c:pt>
                <c:pt idx="309">
                  <c:v>41291.018055555556</c:v>
                </c:pt>
                <c:pt idx="310">
                  <c:v>41291.060416666667</c:v>
                </c:pt>
                <c:pt idx="311">
                  <c:v>41291.144444444442</c:v>
                </c:pt>
                <c:pt idx="312">
                  <c:v>41291.186805555553</c:v>
                </c:pt>
                <c:pt idx="313">
                  <c:v>41291.228472222225</c:v>
                </c:pt>
                <c:pt idx="314">
                  <c:v>41291.270138888889</c:v>
                </c:pt>
                <c:pt idx="315">
                  <c:v>41291.3125</c:v>
                </c:pt>
                <c:pt idx="316">
                  <c:v>41291.396527777775</c:v>
                </c:pt>
                <c:pt idx="317">
                  <c:v>41291.438888888886</c:v>
                </c:pt>
                <c:pt idx="318">
                  <c:v>41291.480555555558</c:v>
                </c:pt>
                <c:pt idx="319">
                  <c:v>41291.522916666669</c:v>
                </c:pt>
                <c:pt idx="320">
                  <c:v>41291.564583333333</c:v>
                </c:pt>
                <c:pt idx="321">
                  <c:v>41291.649305555555</c:v>
                </c:pt>
                <c:pt idx="322">
                  <c:v>41291.690972222219</c:v>
                </c:pt>
                <c:pt idx="323">
                  <c:v>41291.732638888891</c:v>
                </c:pt>
                <c:pt idx="324">
                  <c:v>41291.775000000001</c:v>
                </c:pt>
                <c:pt idx="325">
                  <c:v>41291.816666666666</c:v>
                </c:pt>
                <c:pt idx="326">
                  <c:v>41291.901388888888</c:v>
                </c:pt>
                <c:pt idx="327">
                  <c:v>41291.943055555559</c:v>
                </c:pt>
                <c:pt idx="328">
                  <c:v>41291.98541666667</c:v>
                </c:pt>
                <c:pt idx="329">
                  <c:v>41292.027083333334</c:v>
                </c:pt>
                <c:pt idx="330">
                  <c:v>41292.069444444445</c:v>
                </c:pt>
                <c:pt idx="331">
                  <c:v>41292.15347222222</c:v>
                </c:pt>
                <c:pt idx="332">
                  <c:v>41292.195138888892</c:v>
                </c:pt>
                <c:pt idx="333">
                  <c:v>41292.237500000003</c:v>
                </c:pt>
                <c:pt idx="334">
                  <c:v>41292.279166666667</c:v>
                </c:pt>
                <c:pt idx="335">
                  <c:v>41292.321527777778</c:v>
                </c:pt>
                <c:pt idx="336">
                  <c:v>41292.405555555553</c:v>
                </c:pt>
                <c:pt idx="337">
                  <c:v>41292.447916666664</c:v>
                </c:pt>
                <c:pt idx="338">
                  <c:v>41292.489583333336</c:v>
                </c:pt>
                <c:pt idx="339">
                  <c:v>41292.531944444447</c:v>
                </c:pt>
                <c:pt idx="340">
                  <c:v>41292.573611111111</c:v>
                </c:pt>
                <c:pt idx="341">
                  <c:v>41292.658333333333</c:v>
                </c:pt>
                <c:pt idx="342">
                  <c:v>41292.699999999997</c:v>
                </c:pt>
                <c:pt idx="343">
                  <c:v>41292.741666666669</c:v>
                </c:pt>
                <c:pt idx="344">
                  <c:v>41292.78402777778</c:v>
                </c:pt>
                <c:pt idx="345">
                  <c:v>41292.825694444444</c:v>
                </c:pt>
                <c:pt idx="346">
                  <c:v>41292.910416666666</c:v>
                </c:pt>
                <c:pt idx="347">
                  <c:v>41292.95208333333</c:v>
                </c:pt>
                <c:pt idx="348">
                  <c:v>41292.994444444441</c:v>
                </c:pt>
                <c:pt idx="349">
                  <c:v>41293.036111111112</c:v>
                </c:pt>
                <c:pt idx="350">
                  <c:v>41293.078472222223</c:v>
                </c:pt>
                <c:pt idx="351">
                  <c:v>41293.162499999999</c:v>
                </c:pt>
                <c:pt idx="352">
                  <c:v>41293.20416666667</c:v>
                </c:pt>
                <c:pt idx="353">
                  <c:v>41293.246527777781</c:v>
                </c:pt>
                <c:pt idx="354">
                  <c:v>41293.288194444445</c:v>
                </c:pt>
                <c:pt idx="355">
                  <c:v>41293.330555555556</c:v>
                </c:pt>
                <c:pt idx="356">
                  <c:v>41293.414583333331</c:v>
                </c:pt>
                <c:pt idx="357">
                  <c:v>41293.456944444442</c:v>
                </c:pt>
                <c:pt idx="358">
                  <c:v>41293.498611111114</c:v>
                </c:pt>
                <c:pt idx="359">
                  <c:v>41293.540972222225</c:v>
                </c:pt>
                <c:pt idx="360">
                  <c:v>41293.582638888889</c:v>
                </c:pt>
                <c:pt idx="361">
                  <c:v>41293.666666666664</c:v>
                </c:pt>
                <c:pt idx="362">
                  <c:v>41293.709027777775</c:v>
                </c:pt>
                <c:pt idx="363">
                  <c:v>41293.750694444447</c:v>
                </c:pt>
                <c:pt idx="364">
                  <c:v>41293.793055555558</c:v>
                </c:pt>
                <c:pt idx="365">
                  <c:v>41293.834722222222</c:v>
                </c:pt>
                <c:pt idx="366">
                  <c:v>41293.919444444444</c:v>
                </c:pt>
                <c:pt idx="367">
                  <c:v>41293.961111111108</c:v>
                </c:pt>
                <c:pt idx="368">
                  <c:v>41294.003472222219</c:v>
                </c:pt>
                <c:pt idx="369">
                  <c:v>41294.045138888891</c:v>
                </c:pt>
                <c:pt idx="370">
                  <c:v>41294.087500000001</c:v>
                </c:pt>
                <c:pt idx="371">
                  <c:v>41294.171527777777</c:v>
                </c:pt>
                <c:pt idx="372">
                  <c:v>41294.213194444441</c:v>
                </c:pt>
                <c:pt idx="373">
                  <c:v>41294.255555555559</c:v>
                </c:pt>
                <c:pt idx="374">
                  <c:v>41294.297222222223</c:v>
                </c:pt>
                <c:pt idx="375">
                  <c:v>41294.339583333334</c:v>
                </c:pt>
                <c:pt idx="376">
                  <c:v>41294.423611111109</c:v>
                </c:pt>
                <c:pt idx="377">
                  <c:v>41294.46597222222</c:v>
                </c:pt>
                <c:pt idx="378">
                  <c:v>41294.507638888892</c:v>
                </c:pt>
                <c:pt idx="379">
                  <c:v>41294.550000000003</c:v>
                </c:pt>
                <c:pt idx="380">
                  <c:v>41294.591666666667</c:v>
                </c:pt>
                <c:pt idx="381">
                  <c:v>41294.676388888889</c:v>
                </c:pt>
                <c:pt idx="382">
                  <c:v>41294.718055555553</c:v>
                </c:pt>
                <c:pt idx="383">
                  <c:v>41294.759722222225</c:v>
                </c:pt>
                <c:pt idx="384">
                  <c:v>41294.802083333336</c:v>
                </c:pt>
                <c:pt idx="385">
                  <c:v>41294.84375</c:v>
                </c:pt>
                <c:pt idx="386">
                  <c:v>41294.928472222222</c:v>
                </c:pt>
                <c:pt idx="387">
                  <c:v>41294.970138888886</c:v>
                </c:pt>
                <c:pt idx="388">
                  <c:v>41295.012499999997</c:v>
                </c:pt>
                <c:pt idx="389">
                  <c:v>41295.054166666669</c:v>
                </c:pt>
                <c:pt idx="390">
                  <c:v>41295.09652777778</c:v>
                </c:pt>
                <c:pt idx="391">
                  <c:v>41295.180555555555</c:v>
                </c:pt>
                <c:pt idx="392">
                  <c:v>41295.222222222219</c:v>
                </c:pt>
                <c:pt idx="393">
                  <c:v>41295.26458333333</c:v>
                </c:pt>
                <c:pt idx="394">
                  <c:v>41295.306250000001</c:v>
                </c:pt>
                <c:pt idx="395">
                  <c:v>41295.348611111112</c:v>
                </c:pt>
                <c:pt idx="396">
                  <c:v>41295.432638888888</c:v>
                </c:pt>
                <c:pt idx="397">
                  <c:v>41295.474999999999</c:v>
                </c:pt>
                <c:pt idx="398">
                  <c:v>41295.51666666667</c:v>
                </c:pt>
                <c:pt idx="399">
                  <c:v>41295.559027777781</c:v>
                </c:pt>
                <c:pt idx="400">
                  <c:v>41295.600694444445</c:v>
                </c:pt>
                <c:pt idx="401">
                  <c:v>41295.68472222222</c:v>
                </c:pt>
                <c:pt idx="402">
                  <c:v>41295.727083333331</c:v>
                </c:pt>
                <c:pt idx="403">
                  <c:v>41295.768750000003</c:v>
                </c:pt>
                <c:pt idx="404">
                  <c:v>41295.811111111114</c:v>
                </c:pt>
                <c:pt idx="405">
                  <c:v>41295.852777777778</c:v>
                </c:pt>
                <c:pt idx="406">
                  <c:v>41295.9375</c:v>
                </c:pt>
                <c:pt idx="407">
                  <c:v>41295.979166666664</c:v>
                </c:pt>
                <c:pt idx="408">
                  <c:v>41296.021527777775</c:v>
                </c:pt>
                <c:pt idx="409">
                  <c:v>41296.063194444447</c:v>
                </c:pt>
                <c:pt idx="410">
                  <c:v>41296.105555555558</c:v>
                </c:pt>
                <c:pt idx="411">
                  <c:v>41296.189583333333</c:v>
                </c:pt>
                <c:pt idx="412">
                  <c:v>41296.231249999997</c:v>
                </c:pt>
                <c:pt idx="413">
                  <c:v>41296.273611111108</c:v>
                </c:pt>
                <c:pt idx="414">
                  <c:v>41296.31527777778</c:v>
                </c:pt>
                <c:pt idx="415">
                  <c:v>41296.357638888891</c:v>
                </c:pt>
                <c:pt idx="416">
                  <c:v>41296.441666666666</c:v>
                </c:pt>
                <c:pt idx="417">
                  <c:v>41296.484027777777</c:v>
                </c:pt>
                <c:pt idx="418">
                  <c:v>41296.525694444441</c:v>
                </c:pt>
                <c:pt idx="419">
                  <c:v>41296.568055555559</c:v>
                </c:pt>
                <c:pt idx="420">
                  <c:v>41296.609722222223</c:v>
                </c:pt>
                <c:pt idx="421">
                  <c:v>41296.693749999999</c:v>
                </c:pt>
                <c:pt idx="422">
                  <c:v>41296.736111111109</c:v>
                </c:pt>
                <c:pt idx="423">
                  <c:v>41296.777777777781</c:v>
                </c:pt>
                <c:pt idx="424">
                  <c:v>41296.820138888892</c:v>
                </c:pt>
                <c:pt idx="425">
                  <c:v>41296.861805555556</c:v>
                </c:pt>
                <c:pt idx="426">
                  <c:v>41296.946527777778</c:v>
                </c:pt>
                <c:pt idx="427">
                  <c:v>41296.988194444442</c:v>
                </c:pt>
                <c:pt idx="428">
                  <c:v>41297.030555555553</c:v>
                </c:pt>
                <c:pt idx="429">
                  <c:v>41297.072222222225</c:v>
                </c:pt>
                <c:pt idx="430">
                  <c:v>41297.114583333336</c:v>
                </c:pt>
                <c:pt idx="431">
                  <c:v>41297.198611111111</c:v>
                </c:pt>
                <c:pt idx="432">
                  <c:v>41297.240277777775</c:v>
                </c:pt>
                <c:pt idx="433">
                  <c:v>41297.282638888886</c:v>
                </c:pt>
                <c:pt idx="434">
                  <c:v>41297.324305555558</c:v>
                </c:pt>
                <c:pt idx="435">
                  <c:v>41297.366666666669</c:v>
                </c:pt>
                <c:pt idx="436">
                  <c:v>41297.450694444444</c:v>
                </c:pt>
                <c:pt idx="437">
                  <c:v>41297.493055555555</c:v>
                </c:pt>
                <c:pt idx="438">
                  <c:v>41297.534722222219</c:v>
                </c:pt>
                <c:pt idx="439">
                  <c:v>41297.57708333333</c:v>
                </c:pt>
                <c:pt idx="440">
                  <c:v>41297.618750000001</c:v>
                </c:pt>
                <c:pt idx="441">
                  <c:v>41297.702777777777</c:v>
                </c:pt>
                <c:pt idx="442">
                  <c:v>41297.745138888888</c:v>
                </c:pt>
                <c:pt idx="443">
                  <c:v>41297.786805555559</c:v>
                </c:pt>
                <c:pt idx="444">
                  <c:v>41297.82916666667</c:v>
                </c:pt>
                <c:pt idx="445">
                  <c:v>41297.870833333334</c:v>
                </c:pt>
                <c:pt idx="446">
                  <c:v>41297.955555555556</c:v>
                </c:pt>
                <c:pt idx="447">
                  <c:v>41297.99722222222</c:v>
                </c:pt>
                <c:pt idx="448">
                  <c:v>41298.039583333331</c:v>
                </c:pt>
                <c:pt idx="449">
                  <c:v>41298.081250000003</c:v>
                </c:pt>
                <c:pt idx="450">
                  <c:v>41298.123611111114</c:v>
                </c:pt>
                <c:pt idx="451">
                  <c:v>41298.207638888889</c:v>
                </c:pt>
                <c:pt idx="452">
                  <c:v>41298.249305555553</c:v>
                </c:pt>
                <c:pt idx="453">
                  <c:v>41298.291666666664</c:v>
                </c:pt>
                <c:pt idx="454">
                  <c:v>41298.333333333336</c:v>
                </c:pt>
                <c:pt idx="455">
                  <c:v>41298.375694444447</c:v>
                </c:pt>
                <c:pt idx="456">
                  <c:v>41298.459722222222</c:v>
                </c:pt>
                <c:pt idx="457">
                  <c:v>41298.502083333333</c:v>
                </c:pt>
                <c:pt idx="458">
                  <c:v>41298.543749999997</c:v>
                </c:pt>
                <c:pt idx="459">
                  <c:v>41298.586111111108</c:v>
                </c:pt>
                <c:pt idx="460">
                  <c:v>41298.62777777778</c:v>
                </c:pt>
                <c:pt idx="461">
                  <c:v>41298.711805555555</c:v>
                </c:pt>
                <c:pt idx="462">
                  <c:v>41298.754166666666</c:v>
                </c:pt>
                <c:pt idx="463">
                  <c:v>41298.79583333333</c:v>
                </c:pt>
                <c:pt idx="464">
                  <c:v>41298.838194444441</c:v>
                </c:pt>
                <c:pt idx="465">
                  <c:v>41298.879861111112</c:v>
                </c:pt>
                <c:pt idx="466">
                  <c:v>41298.964583333334</c:v>
                </c:pt>
                <c:pt idx="467">
                  <c:v>41299.006249999999</c:v>
                </c:pt>
                <c:pt idx="468">
                  <c:v>41299.048611111109</c:v>
                </c:pt>
                <c:pt idx="469">
                  <c:v>41299.090277777781</c:v>
                </c:pt>
                <c:pt idx="470">
                  <c:v>41299.132638888892</c:v>
                </c:pt>
                <c:pt idx="471">
                  <c:v>41299.216666666667</c:v>
                </c:pt>
                <c:pt idx="472">
                  <c:v>41299.258333333331</c:v>
                </c:pt>
                <c:pt idx="473">
                  <c:v>41299.300694444442</c:v>
                </c:pt>
                <c:pt idx="474">
                  <c:v>41299.342361111114</c:v>
                </c:pt>
                <c:pt idx="475">
                  <c:v>41299.384722222225</c:v>
                </c:pt>
                <c:pt idx="476">
                  <c:v>41299.46875</c:v>
                </c:pt>
                <c:pt idx="477">
                  <c:v>41299.511111111111</c:v>
                </c:pt>
                <c:pt idx="478">
                  <c:v>41299.552777777775</c:v>
                </c:pt>
                <c:pt idx="479">
                  <c:v>41299.595138888886</c:v>
                </c:pt>
                <c:pt idx="480">
                  <c:v>41299.636805555558</c:v>
                </c:pt>
                <c:pt idx="481">
                  <c:v>41299.854861111111</c:v>
                </c:pt>
                <c:pt idx="482">
                  <c:v>41299.897222222222</c:v>
                </c:pt>
                <c:pt idx="483">
                  <c:v>41299.938888888886</c:v>
                </c:pt>
                <c:pt idx="484">
                  <c:v>41299.981249999997</c:v>
                </c:pt>
                <c:pt idx="485">
                  <c:v>41300.022916666669</c:v>
                </c:pt>
                <c:pt idx="486">
                  <c:v>41300.107638888891</c:v>
                </c:pt>
                <c:pt idx="487">
                  <c:v>41300.149305555555</c:v>
                </c:pt>
                <c:pt idx="488">
                  <c:v>41300.191666666666</c:v>
                </c:pt>
                <c:pt idx="489">
                  <c:v>41300.23333333333</c:v>
                </c:pt>
                <c:pt idx="490">
                  <c:v>41300.275000000001</c:v>
                </c:pt>
                <c:pt idx="491">
                  <c:v>41300.359722222223</c:v>
                </c:pt>
                <c:pt idx="492">
                  <c:v>41300.401388888888</c:v>
                </c:pt>
                <c:pt idx="493">
                  <c:v>41300.443749999999</c:v>
                </c:pt>
                <c:pt idx="494">
                  <c:v>41300.48541666667</c:v>
                </c:pt>
                <c:pt idx="495">
                  <c:v>41300.527777777781</c:v>
                </c:pt>
                <c:pt idx="496">
                  <c:v>41300.611805555556</c:v>
                </c:pt>
                <c:pt idx="497">
                  <c:v>41300.654166666667</c:v>
                </c:pt>
                <c:pt idx="498">
                  <c:v>41300.695833333331</c:v>
                </c:pt>
                <c:pt idx="499">
                  <c:v>41300.738194444442</c:v>
                </c:pt>
                <c:pt idx="500">
                  <c:v>41300.779861111114</c:v>
                </c:pt>
                <c:pt idx="501">
                  <c:v>41300.863888888889</c:v>
                </c:pt>
                <c:pt idx="502">
                  <c:v>41300.90625</c:v>
                </c:pt>
                <c:pt idx="503">
                  <c:v>41300.947916666664</c:v>
                </c:pt>
                <c:pt idx="504">
                  <c:v>41300.990277777775</c:v>
                </c:pt>
                <c:pt idx="505">
                  <c:v>41301.031944444447</c:v>
                </c:pt>
                <c:pt idx="506">
                  <c:v>41301.116666666669</c:v>
                </c:pt>
                <c:pt idx="507">
                  <c:v>41301.158333333333</c:v>
                </c:pt>
                <c:pt idx="508">
                  <c:v>41301.200694444444</c:v>
                </c:pt>
                <c:pt idx="509">
                  <c:v>41301.242361111108</c:v>
                </c:pt>
                <c:pt idx="510">
                  <c:v>41301.284722222219</c:v>
                </c:pt>
                <c:pt idx="511">
                  <c:v>41301.368750000001</c:v>
                </c:pt>
                <c:pt idx="512">
                  <c:v>41301.410416666666</c:v>
                </c:pt>
                <c:pt idx="513">
                  <c:v>41301.452777777777</c:v>
                </c:pt>
                <c:pt idx="514">
                  <c:v>41301.494444444441</c:v>
                </c:pt>
                <c:pt idx="515">
                  <c:v>41301.536805555559</c:v>
                </c:pt>
                <c:pt idx="516">
                  <c:v>41301.620833333334</c:v>
                </c:pt>
                <c:pt idx="517">
                  <c:v>41301.663194444445</c:v>
                </c:pt>
                <c:pt idx="518">
                  <c:v>41301.704861111109</c:v>
                </c:pt>
                <c:pt idx="519">
                  <c:v>41301.74722222222</c:v>
                </c:pt>
                <c:pt idx="520">
                  <c:v>41301.788888888892</c:v>
                </c:pt>
                <c:pt idx="521">
                  <c:v>41301.872916666667</c:v>
                </c:pt>
                <c:pt idx="522">
                  <c:v>41301.915277777778</c:v>
                </c:pt>
                <c:pt idx="523">
                  <c:v>41301.956944444442</c:v>
                </c:pt>
                <c:pt idx="524">
                  <c:v>41301.999305555553</c:v>
                </c:pt>
                <c:pt idx="525">
                  <c:v>41302.040972222225</c:v>
                </c:pt>
                <c:pt idx="526">
                  <c:v>41302.125694444447</c:v>
                </c:pt>
                <c:pt idx="527">
                  <c:v>41302.167361111111</c:v>
                </c:pt>
                <c:pt idx="528">
                  <c:v>41302.209722222222</c:v>
                </c:pt>
                <c:pt idx="529">
                  <c:v>41302.251388888886</c:v>
                </c:pt>
                <c:pt idx="530">
                  <c:v>41302.293749999997</c:v>
                </c:pt>
                <c:pt idx="531">
                  <c:v>41302.37777777778</c:v>
                </c:pt>
                <c:pt idx="532">
                  <c:v>41302.419444444444</c:v>
                </c:pt>
                <c:pt idx="533">
                  <c:v>41302.461805555555</c:v>
                </c:pt>
                <c:pt idx="534">
                  <c:v>41302.503472222219</c:v>
                </c:pt>
                <c:pt idx="535">
                  <c:v>41302.54583333333</c:v>
                </c:pt>
                <c:pt idx="536">
                  <c:v>41302.629861111112</c:v>
                </c:pt>
                <c:pt idx="537">
                  <c:v>41302.672222222223</c:v>
                </c:pt>
                <c:pt idx="538">
                  <c:v>41302.713888888888</c:v>
                </c:pt>
                <c:pt idx="539">
                  <c:v>41302.756249999999</c:v>
                </c:pt>
                <c:pt idx="540">
                  <c:v>41302.79791666667</c:v>
                </c:pt>
                <c:pt idx="541">
                  <c:v>41302.882638888892</c:v>
                </c:pt>
                <c:pt idx="542">
                  <c:v>41302.924305555556</c:v>
                </c:pt>
                <c:pt idx="543">
                  <c:v>41302.966666666667</c:v>
                </c:pt>
                <c:pt idx="544">
                  <c:v>41303.008333333331</c:v>
                </c:pt>
                <c:pt idx="545">
                  <c:v>41303.050000000003</c:v>
                </c:pt>
                <c:pt idx="546">
                  <c:v>41303.134722222225</c:v>
                </c:pt>
                <c:pt idx="547">
                  <c:v>41303.176388888889</c:v>
                </c:pt>
                <c:pt idx="548">
                  <c:v>41303.21875</c:v>
                </c:pt>
                <c:pt idx="549">
                  <c:v>41303.260416666664</c:v>
                </c:pt>
                <c:pt idx="550">
                  <c:v>41303.302777777775</c:v>
                </c:pt>
                <c:pt idx="551">
                  <c:v>41303.386805555558</c:v>
                </c:pt>
                <c:pt idx="552">
                  <c:v>41303.428472222222</c:v>
                </c:pt>
                <c:pt idx="553">
                  <c:v>41303.470833333333</c:v>
                </c:pt>
                <c:pt idx="554">
                  <c:v>41303.512499999997</c:v>
                </c:pt>
                <c:pt idx="555">
                  <c:v>41303.554861111108</c:v>
                </c:pt>
                <c:pt idx="556">
                  <c:v>41303.638888888891</c:v>
                </c:pt>
                <c:pt idx="557">
                  <c:v>41303.681250000001</c:v>
                </c:pt>
                <c:pt idx="558">
                  <c:v>41303.722916666666</c:v>
                </c:pt>
                <c:pt idx="559">
                  <c:v>41303.765277777777</c:v>
                </c:pt>
                <c:pt idx="560">
                  <c:v>41303.806944444441</c:v>
                </c:pt>
                <c:pt idx="561">
                  <c:v>41303.890972222223</c:v>
                </c:pt>
                <c:pt idx="562">
                  <c:v>41303.933333333334</c:v>
                </c:pt>
                <c:pt idx="563">
                  <c:v>41303.974999999999</c:v>
                </c:pt>
                <c:pt idx="564">
                  <c:v>41304.017361111109</c:v>
                </c:pt>
                <c:pt idx="565">
                  <c:v>41304.059027777781</c:v>
                </c:pt>
                <c:pt idx="566">
                  <c:v>41304.143750000003</c:v>
                </c:pt>
                <c:pt idx="567">
                  <c:v>41304.185416666667</c:v>
                </c:pt>
                <c:pt idx="568">
                  <c:v>41304.227777777778</c:v>
                </c:pt>
                <c:pt idx="569">
                  <c:v>41304.269444444442</c:v>
                </c:pt>
                <c:pt idx="570">
                  <c:v>41304.311805555553</c:v>
                </c:pt>
                <c:pt idx="571">
                  <c:v>41304.395833333336</c:v>
                </c:pt>
                <c:pt idx="572">
                  <c:v>41304.4375</c:v>
                </c:pt>
                <c:pt idx="573">
                  <c:v>41304.479861111111</c:v>
                </c:pt>
                <c:pt idx="574">
                  <c:v>41304.521527777775</c:v>
                </c:pt>
                <c:pt idx="575">
                  <c:v>41304.563888888886</c:v>
                </c:pt>
                <c:pt idx="576">
                  <c:v>41304.647916666669</c:v>
                </c:pt>
                <c:pt idx="577">
                  <c:v>41304.69027777778</c:v>
                </c:pt>
                <c:pt idx="578">
                  <c:v>41304.731944444444</c:v>
                </c:pt>
                <c:pt idx="579">
                  <c:v>41304.774305555555</c:v>
                </c:pt>
                <c:pt idx="580">
                  <c:v>41304.815972222219</c:v>
                </c:pt>
                <c:pt idx="581">
                  <c:v>41304.9</c:v>
                </c:pt>
                <c:pt idx="582">
                  <c:v>41304.942361111112</c:v>
                </c:pt>
                <c:pt idx="583">
                  <c:v>41304.984027777777</c:v>
                </c:pt>
                <c:pt idx="584">
                  <c:v>41305.026388888888</c:v>
                </c:pt>
                <c:pt idx="585">
                  <c:v>41305.068055555559</c:v>
                </c:pt>
                <c:pt idx="586">
                  <c:v>41305.152777777781</c:v>
                </c:pt>
                <c:pt idx="587">
                  <c:v>41305.194444444445</c:v>
                </c:pt>
                <c:pt idx="588">
                  <c:v>41305.236805555556</c:v>
                </c:pt>
                <c:pt idx="589">
                  <c:v>41305.27847222222</c:v>
                </c:pt>
                <c:pt idx="590">
                  <c:v>41305.320833333331</c:v>
                </c:pt>
                <c:pt idx="591">
                  <c:v>41305.404861111114</c:v>
                </c:pt>
                <c:pt idx="592">
                  <c:v>41305.447222222225</c:v>
                </c:pt>
                <c:pt idx="593">
                  <c:v>41305.488888888889</c:v>
                </c:pt>
                <c:pt idx="594">
                  <c:v>41305.530555555553</c:v>
                </c:pt>
                <c:pt idx="595">
                  <c:v>41305.572916666664</c:v>
                </c:pt>
                <c:pt idx="596">
                  <c:v>41305.656944444447</c:v>
                </c:pt>
                <c:pt idx="597">
                  <c:v>41305.699305555558</c:v>
                </c:pt>
                <c:pt idx="598">
                  <c:v>41305.740972222222</c:v>
                </c:pt>
                <c:pt idx="599">
                  <c:v>41305.783333333333</c:v>
                </c:pt>
                <c:pt idx="600">
                  <c:v>41305.824999999997</c:v>
                </c:pt>
                <c:pt idx="601">
                  <c:v>41305.909722222219</c:v>
                </c:pt>
                <c:pt idx="602">
                  <c:v>41305.951388888891</c:v>
                </c:pt>
                <c:pt idx="603">
                  <c:v>41305.993750000001</c:v>
                </c:pt>
                <c:pt idx="604">
                  <c:v>41306.035416666666</c:v>
                </c:pt>
                <c:pt idx="605">
                  <c:v>41306.077777777777</c:v>
                </c:pt>
                <c:pt idx="606">
                  <c:v>41306.161805555559</c:v>
                </c:pt>
                <c:pt idx="607">
                  <c:v>41306.203472222223</c:v>
                </c:pt>
                <c:pt idx="608">
                  <c:v>41306.245833333334</c:v>
                </c:pt>
                <c:pt idx="609">
                  <c:v>41306.287499999999</c:v>
                </c:pt>
                <c:pt idx="610">
                  <c:v>41306.329861111109</c:v>
                </c:pt>
                <c:pt idx="611">
                  <c:v>41306.413888888892</c:v>
                </c:pt>
                <c:pt idx="612">
                  <c:v>41306.456250000003</c:v>
                </c:pt>
                <c:pt idx="613">
                  <c:v>41306.497916666667</c:v>
                </c:pt>
                <c:pt idx="614">
                  <c:v>41306.540277777778</c:v>
                </c:pt>
                <c:pt idx="615">
                  <c:v>41306.581944444442</c:v>
                </c:pt>
                <c:pt idx="616">
                  <c:v>41306.665972222225</c:v>
                </c:pt>
                <c:pt idx="617">
                  <c:v>41306.708333333336</c:v>
                </c:pt>
                <c:pt idx="618">
                  <c:v>41306.75</c:v>
                </c:pt>
                <c:pt idx="619">
                  <c:v>41306.792361111111</c:v>
                </c:pt>
                <c:pt idx="620">
                  <c:v>41306.834027777775</c:v>
                </c:pt>
                <c:pt idx="621">
                  <c:v>41310.586111111108</c:v>
                </c:pt>
                <c:pt idx="622">
                  <c:v>41310.628472222219</c:v>
                </c:pt>
                <c:pt idx="623">
                  <c:v>41310.670138888891</c:v>
                </c:pt>
                <c:pt idx="624">
                  <c:v>41310.712500000001</c:v>
                </c:pt>
                <c:pt idx="625">
                  <c:v>41310.754166666666</c:v>
                </c:pt>
                <c:pt idx="626">
                  <c:v>41310.838888888888</c:v>
                </c:pt>
                <c:pt idx="627">
                  <c:v>41310.880555555559</c:v>
                </c:pt>
                <c:pt idx="628">
                  <c:v>41310.92291666667</c:v>
                </c:pt>
                <c:pt idx="629">
                  <c:v>41310.964583333334</c:v>
                </c:pt>
                <c:pt idx="630">
                  <c:v>41311.006944444445</c:v>
                </c:pt>
                <c:pt idx="631">
                  <c:v>41311.09097222222</c:v>
                </c:pt>
                <c:pt idx="632">
                  <c:v>41311.132638888892</c:v>
                </c:pt>
                <c:pt idx="633">
                  <c:v>41311.175000000003</c:v>
                </c:pt>
                <c:pt idx="634">
                  <c:v>41311.216666666667</c:v>
                </c:pt>
                <c:pt idx="635">
                  <c:v>41311.259027777778</c:v>
                </c:pt>
                <c:pt idx="636">
                  <c:v>41311.343055555553</c:v>
                </c:pt>
                <c:pt idx="637">
                  <c:v>41311.385416666664</c:v>
                </c:pt>
                <c:pt idx="638">
                  <c:v>41311.427083333336</c:v>
                </c:pt>
                <c:pt idx="639">
                  <c:v>41311.469444444447</c:v>
                </c:pt>
                <c:pt idx="640">
                  <c:v>41311.511111111111</c:v>
                </c:pt>
                <c:pt idx="641">
                  <c:v>41311.595138888886</c:v>
                </c:pt>
                <c:pt idx="642">
                  <c:v>41311.637499999997</c:v>
                </c:pt>
                <c:pt idx="643">
                  <c:v>41311.679166666669</c:v>
                </c:pt>
                <c:pt idx="644">
                  <c:v>41311.72152777778</c:v>
                </c:pt>
                <c:pt idx="645">
                  <c:v>41311.763194444444</c:v>
                </c:pt>
                <c:pt idx="646">
                  <c:v>41311.847916666666</c:v>
                </c:pt>
                <c:pt idx="647">
                  <c:v>41311.88958333333</c:v>
                </c:pt>
                <c:pt idx="648">
                  <c:v>41311.931944444441</c:v>
                </c:pt>
                <c:pt idx="649">
                  <c:v>41311.973611111112</c:v>
                </c:pt>
                <c:pt idx="650">
                  <c:v>41312.015972222223</c:v>
                </c:pt>
                <c:pt idx="651">
                  <c:v>41312.1</c:v>
                </c:pt>
                <c:pt idx="652">
                  <c:v>41312.14166666667</c:v>
                </c:pt>
                <c:pt idx="653">
                  <c:v>41312.184027777781</c:v>
                </c:pt>
                <c:pt idx="654">
                  <c:v>41312.225694444445</c:v>
                </c:pt>
                <c:pt idx="655">
                  <c:v>41312.268055555556</c:v>
                </c:pt>
                <c:pt idx="656">
                  <c:v>41312.352083333331</c:v>
                </c:pt>
                <c:pt idx="657">
                  <c:v>41312.394444444442</c:v>
                </c:pt>
                <c:pt idx="658">
                  <c:v>41312.436111111114</c:v>
                </c:pt>
                <c:pt idx="659">
                  <c:v>41312.478472222225</c:v>
                </c:pt>
                <c:pt idx="660">
                  <c:v>41312.520138888889</c:v>
                </c:pt>
                <c:pt idx="661">
                  <c:v>41312.604166666664</c:v>
                </c:pt>
                <c:pt idx="662">
                  <c:v>41312.646527777775</c:v>
                </c:pt>
                <c:pt idx="663">
                  <c:v>41312.688194444447</c:v>
                </c:pt>
                <c:pt idx="664">
                  <c:v>41312.730555555558</c:v>
                </c:pt>
                <c:pt idx="665">
                  <c:v>41312.772222222222</c:v>
                </c:pt>
                <c:pt idx="666">
                  <c:v>41312.856944444444</c:v>
                </c:pt>
                <c:pt idx="667">
                  <c:v>41312.898611111108</c:v>
                </c:pt>
                <c:pt idx="668">
                  <c:v>41312.940972222219</c:v>
                </c:pt>
                <c:pt idx="669">
                  <c:v>41312.982638888891</c:v>
                </c:pt>
                <c:pt idx="670">
                  <c:v>41313.025000000001</c:v>
                </c:pt>
                <c:pt idx="671">
                  <c:v>41313.109027777777</c:v>
                </c:pt>
                <c:pt idx="672">
                  <c:v>41313.151388888888</c:v>
                </c:pt>
                <c:pt idx="673">
                  <c:v>41313.193055555559</c:v>
                </c:pt>
                <c:pt idx="674">
                  <c:v>41313.23541666667</c:v>
                </c:pt>
                <c:pt idx="675">
                  <c:v>41313.277083333334</c:v>
                </c:pt>
                <c:pt idx="676">
                  <c:v>41313.361111111109</c:v>
                </c:pt>
                <c:pt idx="677">
                  <c:v>41313.40347222222</c:v>
                </c:pt>
                <c:pt idx="678">
                  <c:v>41313.445138888892</c:v>
                </c:pt>
                <c:pt idx="679">
                  <c:v>41313.487500000003</c:v>
                </c:pt>
                <c:pt idx="680">
                  <c:v>41313.529166666667</c:v>
                </c:pt>
                <c:pt idx="681">
                  <c:v>41313.613888888889</c:v>
                </c:pt>
                <c:pt idx="682">
                  <c:v>41313.655555555553</c:v>
                </c:pt>
                <c:pt idx="683">
                  <c:v>41313.697916666664</c:v>
                </c:pt>
                <c:pt idx="684">
                  <c:v>41313.739583333336</c:v>
                </c:pt>
                <c:pt idx="685">
                  <c:v>41313.781944444447</c:v>
                </c:pt>
                <c:pt idx="686">
                  <c:v>41313.865972222222</c:v>
                </c:pt>
                <c:pt idx="687">
                  <c:v>41313.907638888886</c:v>
                </c:pt>
                <c:pt idx="688">
                  <c:v>41313.949999999997</c:v>
                </c:pt>
                <c:pt idx="689">
                  <c:v>41313.991666666669</c:v>
                </c:pt>
                <c:pt idx="690">
                  <c:v>41314.03402777778</c:v>
                </c:pt>
                <c:pt idx="691">
                  <c:v>41314.118055555555</c:v>
                </c:pt>
                <c:pt idx="692">
                  <c:v>41314.160416666666</c:v>
                </c:pt>
                <c:pt idx="693">
                  <c:v>41314.20208333333</c:v>
                </c:pt>
                <c:pt idx="694">
                  <c:v>41314.244444444441</c:v>
                </c:pt>
                <c:pt idx="695">
                  <c:v>41314.286111111112</c:v>
                </c:pt>
                <c:pt idx="696">
                  <c:v>41314.370833333334</c:v>
                </c:pt>
                <c:pt idx="697">
                  <c:v>41314.412499999999</c:v>
                </c:pt>
                <c:pt idx="698">
                  <c:v>41314.45416666667</c:v>
                </c:pt>
                <c:pt idx="699">
                  <c:v>41314.496527777781</c:v>
                </c:pt>
                <c:pt idx="700">
                  <c:v>41314.538194444445</c:v>
                </c:pt>
                <c:pt idx="701">
                  <c:v>41314.622916666667</c:v>
                </c:pt>
                <c:pt idx="702">
                  <c:v>41314.664583333331</c:v>
                </c:pt>
                <c:pt idx="703">
                  <c:v>41314.706944444442</c:v>
                </c:pt>
                <c:pt idx="704">
                  <c:v>41314.748611111114</c:v>
                </c:pt>
                <c:pt idx="705">
                  <c:v>41314.790972222225</c:v>
                </c:pt>
                <c:pt idx="706">
                  <c:v>41314.875</c:v>
                </c:pt>
                <c:pt idx="707">
                  <c:v>41314.917361111111</c:v>
                </c:pt>
                <c:pt idx="708">
                  <c:v>41314.959027777775</c:v>
                </c:pt>
                <c:pt idx="709">
                  <c:v>41315.001388888886</c:v>
                </c:pt>
                <c:pt idx="710">
                  <c:v>41315.043055555558</c:v>
                </c:pt>
                <c:pt idx="711">
                  <c:v>41315.127083333333</c:v>
                </c:pt>
                <c:pt idx="712">
                  <c:v>41315.169444444444</c:v>
                </c:pt>
                <c:pt idx="713">
                  <c:v>41315.211111111108</c:v>
                </c:pt>
                <c:pt idx="714">
                  <c:v>41315.253472222219</c:v>
                </c:pt>
                <c:pt idx="715">
                  <c:v>41315.295138888891</c:v>
                </c:pt>
                <c:pt idx="716">
                  <c:v>41315.379861111112</c:v>
                </c:pt>
                <c:pt idx="717">
                  <c:v>41315.421527777777</c:v>
                </c:pt>
                <c:pt idx="718">
                  <c:v>41315.463888888888</c:v>
                </c:pt>
                <c:pt idx="719">
                  <c:v>41315.505555555559</c:v>
                </c:pt>
                <c:pt idx="720">
                  <c:v>41315.54791666667</c:v>
                </c:pt>
                <c:pt idx="721">
                  <c:v>41315.631944444445</c:v>
                </c:pt>
                <c:pt idx="722">
                  <c:v>41315.674305555556</c:v>
                </c:pt>
                <c:pt idx="723">
                  <c:v>41315.71597222222</c:v>
                </c:pt>
                <c:pt idx="724">
                  <c:v>41315.757638888892</c:v>
                </c:pt>
                <c:pt idx="725">
                  <c:v>41315.800000000003</c:v>
                </c:pt>
                <c:pt idx="726">
                  <c:v>41315.884027777778</c:v>
                </c:pt>
                <c:pt idx="727">
                  <c:v>41315.926388888889</c:v>
                </c:pt>
                <c:pt idx="728">
                  <c:v>41315.968055555553</c:v>
                </c:pt>
                <c:pt idx="729">
                  <c:v>41316.010416666664</c:v>
                </c:pt>
                <c:pt idx="730">
                  <c:v>41316.052083333336</c:v>
                </c:pt>
                <c:pt idx="731">
                  <c:v>41316.136805555558</c:v>
                </c:pt>
                <c:pt idx="732">
                  <c:v>41316.178472222222</c:v>
                </c:pt>
                <c:pt idx="733">
                  <c:v>41316.220833333333</c:v>
                </c:pt>
                <c:pt idx="734">
                  <c:v>41316.262499999997</c:v>
                </c:pt>
                <c:pt idx="735">
                  <c:v>41316.304861111108</c:v>
                </c:pt>
                <c:pt idx="736">
                  <c:v>41316.388888888891</c:v>
                </c:pt>
                <c:pt idx="737">
                  <c:v>41316.430555555555</c:v>
                </c:pt>
                <c:pt idx="738">
                  <c:v>41316.472916666666</c:v>
                </c:pt>
                <c:pt idx="739">
                  <c:v>41316.51458333333</c:v>
                </c:pt>
                <c:pt idx="740">
                  <c:v>41316.556944444441</c:v>
                </c:pt>
                <c:pt idx="741">
                  <c:v>41316.640972222223</c:v>
                </c:pt>
                <c:pt idx="742">
                  <c:v>41316.683333333334</c:v>
                </c:pt>
                <c:pt idx="743">
                  <c:v>41316.724999999999</c:v>
                </c:pt>
                <c:pt idx="744">
                  <c:v>41316.767361111109</c:v>
                </c:pt>
                <c:pt idx="745">
                  <c:v>41316.809027777781</c:v>
                </c:pt>
                <c:pt idx="746">
                  <c:v>41316.893055555556</c:v>
                </c:pt>
                <c:pt idx="747">
                  <c:v>41316.935416666667</c:v>
                </c:pt>
                <c:pt idx="748">
                  <c:v>41316.977083333331</c:v>
                </c:pt>
                <c:pt idx="749">
                  <c:v>41317.019444444442</c:v>
                </c:pt>
                <c:pt idx="750">
                  <c:v>41317.061111111114</c:v>
                </c:pt>
                <c:pt idx="751">
                  <c:v>41317.145833333336</c:v>
                </c:pt>
                <c:pt idx="752">
                  <c:v>41317.1875</c:v>
                </c:pt>
                <c:pt idx="753">
                  <c:v>41317.229861111111</c:v>
                </c:pt>
                <c:pt idx="754">
                  <c:v>41317.271527777775</c:v>
                </c:pt>
                <c:pt idx="755">
                  <c:v>41317.313194444447</c:v>
                </c:pt>
                <c:pt idx="756">
                  <c:v>41317.397916666669</c:v>
                </c:pt>
                <c:pt idx="757">
                  <c:v>41317.439583333333</c:v>
                </c:pt>
                <c:pt idx="758">
                  <c:v>41317.487500000003</c:v>
                </c:pt>
                <c:pt idx="759">
                  <c:v>41317.529861111114</c:v>
                </c:pt>
                <c:pt idx="760">
                  <c:v>41317.571527777778</c:v>
                </c:pt>
                <c:pt idx="761">
                  <c:v>41317.65625</c:v>
                </c:pt>
                <c:pt idx="762">
                  <c:v>41317.697916666664</c:v>
                </c:pt>
                <c:pt idx="763">
                  <c:v>41317.740277777775</c:v>
                </c:pt>
                <c:pt idx="764">
                  <c:v>41317.781944444447</c:v>
                </c:pt>
                <c:pt idx="765">
                  <c:v>41317.824305555558</c:v>
                </c:pt>
                <c:pt idx="766">
                  <c:v>41317.908333333333</c:v>
                </c:pt>
                <c:pt idx="767">
                  <c:v>41317.949999999997</c:v>
                </c:pt>
                <c:pt idx="768">
                  <c:v>41317.992361111108</c:v>
                </c:pt>
                <c:pt idx="769">
                  <c:v>41318.03402777778</c:v>
                </c:pt>
                <c:pt idx="770">
                  <c:v>41318.076388888891</c:v>
                </c:pt>
                <c:pt idx="771">
                  <c:v>41318.160416666666</c:v>
                </c:pt>
                <c:pt idx="772">
                  <c:v>41318.202777777777</c:v>
                </c:pt>
                <c:pt idx="773">
                  <c:v>41318.244444444441</c:v>
                </c:pt>
                <c:pt idx="774">
                  <c:v>41318.286805555559</c:v>
                </c:pt>
                <c:pt idx="775">
                  <c:v>41318.328472222223</c:v>
                </c:pt>
                <c:pt idx="776">
                  <c:v>41318.413194444445</c:v>
                </c:pt>
                <c:pt idx="777">
                  <c:v>41318.454861111109</c:v>
                </c:pt>
                <c:pt idx="778">
                  <c:v>41318.49722222222</c:v>
                </c:pt>
                <c:pt idx="779">
                  <c:v>41318.538888888892</c:v>
                </c:pt>
                <c:pt idx="780">
                  <c:v>41318.581250000003</c:v>
                </c:pt>
                <c:pt idx="781">
                  <c:v>41318.665277777778</c:v>
                </c:pt>
                <c:pt idx="782">
                  <c:v>41318.706944444442</c:v>
                </c:pt>
                <c:pt idx="783">
                  <c:v>41318.749305555553</c:v>
                </c:pt>
                <c:pt idx="784">
                  <c:v>41318.790972222225</c:v>
                </c:pt>
                <c:pt idx="785">
                  <c:v>41318.833333333336</c:v>
                </c:pt>
                <c:pt idx="786">
                  <c:v>41318.917361111111</c:v>
                </c:pt>
                <c:pt idx="787">
                  <c:v>41318.959722222222</c:v>
                </c:pt>
                <c:pt idx="788">
                  <c:v>41319.001388888886</c:v>
                </c:pt>
                <c:pt idx="789">
                  <c:v>41319.043749999997</c:v>
                </c:pt>
                <c:pt idx="790">
                  <c:v>41319.085416666669</c:v>
                </c:pt>
                <c:pt idx="791">
                  <c:v>41319.170138888891</c:v>
                </c:pt>
                <c:pt idx="792">
                  <c:v>41319.211805555555</c:v>
                </c:pt>
                <c:pt idx="793">
                  <c:v>41319.254166666666</c:v>
                </c:pt>
                <c:pt idx="794">
                  <c:v>41319.29583333333</c:v>
                </c:pt>
                <c:pt idx="795">
                  <c:v>41319.337500000001</c:v>
                </c:pt>
                <c:pt idx="796">
                  <c:v>41319.422222222223</c:v>
                </c:pt>
                <c:pt idx="797">
                  <c:v>41319.463888888888</c:v>
                </c:pt>
                <c:pt idx="798">
                  <c:v>41319.506249999999</c:v>
                </c:pt>
                <c:pt idx="799">
                  <c:v>41319.54791666667</c:v>
                </c:pt>
                <c:pt idx="800">
                  <c:v>41319.590277777781</c:v>
                </c:pt>
                <c:pt idx="801">
                  <c:v>41319.674305555556</c:v>
                </c:pt>
                <c:pt idx="802">
                  <c:v>41319.716666666667</c:v>
                </c:pt>
                <c:pt idx="803">
                  <c:v>41319.758333333331</c:v>
                </c:pt>
                <c:pt idx="804">
                  <c:v>41319.800000000003</c:v>
                </c:pt>
                <c:pt idx="805">
                  <c:v>41319.842361111114</c:v>
                </c:pt>
                <c:pt idx="806">
                  <c:v>41319.926388888889</c:v>
                </c:pt>
                <c:pt idx="807">
                  <c:v>41319.96875</c:v>
                </c:pt>
                <c:pt idx="808">
                  <c:v>41320.010416666664</c:v>
                </c:pt>
                <c:pt idx="809">
                  <c:v>41320.052777777775</c:v>
                </c:pt>
                <c:pt idx="810">
                  <c:v>41320.094444444447</c:v>
                </c:pt>
                <c:pt idx="811">
                  <c:v>41320.179166666669</c:v>
                </c:pt>
                <c:pt idx="812">
                  <c:v>41320.220833333333</c:v>
                </c:pt>
                <c:pt idx="813">
                  <c:v>41320.263194444444</c:v>
                </c:pt>
                <c:pt idx="814">
                  <c:v>41320.304861111108</c:v>
                </c:pt>
                <c:pt idx="815">
                  <c:v>41320.34652777778</c:v>
                </c:pt>
                <c:pt idx="816">
                  <c:v>41320.431250000001</c:v>
                </c:pt>
                <c:pt idx="817">
                  <c:v>41320.472916666666</c:v>
                </c:pt>
                <c:pt idx="818">
                  <c:v>41320.515277777777</c:v>
                </c:pt>
                <c:pt idx="819">
                  <c:v>41320.556944444441</c:v>
                </c:pt>
                <c:pt idx="820">
                  <c:v>41320.599305555559</c:v>
                </c:pt>
                <c:pt idx="821">
                  <c:v>41320.683333333334</c:v>
                </c:pt>
                <c:pt idx="822">
                  <c:v>41320.725694444445</c:v>
                </c:pt>
                <c:pt idx="823">
                  <c:v>41320.767361111109</c:v>
                </c:pt>
                <c:pt idx="824">
                  <c:v>41320.80972222222</c:v>
                </c:pt>
                <c:pt idx="825">
                  <c:v>41320.851388888892</c:v>
                </c:pt>
                <c:pt idx="826">
                  <c:v>41320.935416666667</c:v>
                </c:pt>
                <c:pt idx="827">
                  <c:v>41320.977777777778</c:v>
                </c:pt>
                <c:pt idx="828">
                  <c:v>41321.019444444442</c:v>
                </c:pt>
                <c:pt idx="829">
                  <c:v>41321.061805555553</c:v>
                </c:pt>
                <c:pt idx="830">
                  <c:v>41321.103472222225</c:v>
                </c:pt>
                <c:pt idx="831">
                  <c:v>41321.188194444447</c:v>
                </c:pt>
                <c:pt idx="832">
                  <c:v>41321.229861111111</c:v>
                </c:pt>
                <c:pt idx="833">
                  <c:v>41321.272222222222</c:v>
                </c:pt>
                <c:pt idx="834">
                  <c:v>41321.313888888886</c:v>
                </c:pt>
                <c:pt idx="835">
                  <c:v>41321.356249999997</c:v>
                </c:pt>
                <c:pt idx="836">
                  <c:v>41321.44027777778</c:v>
                </c:pt>
                <c:pt idx="837">
                  <c:v>41321.481944444444</c:v>
                </c:pt>
                <c:pt idx="838">
                  <c:v>41321.524305555555</c:v>
                </c:pt>
                <c:pt idx="839">
                  <c:v>41321.565972222219</c:v>
                </c:pt>
                <c:pt idx="840">
                  <c:v>41321.60833333333</c:v>
                </c:pt>
                <c:pt idx="841">
                  <c:v>41321.692361111112</c:v>
                </c:pt>
                <c:pt idx="842">
                  <c:v>41321.734722222223</c:v>
                </c:pt>
                <c:pt idx="843">
                  <c:v>41321.776388888888</c:v>
                </c:pt>
                <c:pt idx="844">
                  <c:v>41321.818749999999</c:v>
                </c:pt>
                <c:pt idx="845">
                  <c:v>41321.86041666667</c:v>
                </c:pt>
                <c:pt idx="846">
                  <c:v>41321.944444444445</c:v>
                </c:pt>
                <c:pt idx="847">
                  <c:v>41321.986805555556</c:v>
                </c:pt>
                <c:pt idx="848">
                  <c:v>41322.02847222222</c:v>
                </c:pt>
                <c:pt idx="849">
                  <c:v>41322.070833333331</c:v>
                </c:pt>
                <c:pt idx="850">
                  <c:v>41322.112500000003</c:v>
                </c:pt>
                <c:pt idx="851">
                  <c:v>41322.197222222225</c:v>
                </c:pt>
                <c:pt idx="852">
                  <c:v>41322.238888888889</c:v>
                </c:pt>
                <c:pt idx="853">
                  <c:v>41322.28125</c:v>
                </c:pt>
                <c:pt idx="854">
                  <c:v>41322.322916666664</c:v>
                </c:pt>
                <c:pt idx="855">
                  <c:v>41322.365277777775</c:v>
                </c:pt>
                <c:pt idx="856">
                  <c:v>41322.449305555558</c:v>
                </c:pt>
                <c:pt idx="857">
                  <c:v>41322.490972222222</c:v>
                </c:pt>
                <c:pt idx="858">
                  <c:v>41322.533333333333</c:v>
                </c:pt>
                <c:pt idx="859">
                  <c:v>41322.574999999997</c:v>
                </c:pt>
                <c:pt idx="860">
                  <c:v>41322.617361111108</c:v>
                </c:pt>
                <c:pt idx="861">
                  <c:v>41322.701388888891</c:v>
                </c:pt>
                <c:pt idx="862">
                  <c:v>41322.743750000001</c:v>
                </c:pt>
                <c:pt idx="863">
                  <c:v>41322.785416666666</c:v>
                </c:pt>
                <c:pt idx="864">
                  <c:v>41322.827777777777</c:v>
                </c:pt>
                <c:pt idx="865">
                  <c:v>41322.869444444441</c:v>
                </c:pt>
                <c:pt idx="866">
                  <c:v>41322.953472222223</c:v>
                </c:pt>
                <c:pt idx="867">
                  <c:v>41322.995833333334</c:v>
                </c:pt>
                <c:pt idx="868">
                  <c:v>41323.037499999999</c:v>
                </c:pt>
                <c:pt idx="869">
                  <c:v>41323.079861111109</c:v>
                </c:pt>
                <c:pt idx="870">
                  <c:v>41323.121527777781</c:v>
                </c:pt>
                <c:pt idx="871">
                  <c:v>41323.206250000003</c:v>
                </c:pt>
                <c:pt idx="872">
                  <c:v>41323.247916666667</c:v>
                </c:pt>
                <c:pt idx="873">
                  <c:v>41323.290277777778</c:v>
                </c:pt>
                <c:pt idx="874">
                  <c:v>41323.331944444442</c:v>
                </c:pt>
                <c:pt idx="875">
                  <c:v>41323.374305555553</c:v>
                </c:pt>
                <c:pt idx="876">
                  <c:v>41323.458333333336</c:v>
                </c:pt>
                <c:pt idx="877">
                  <c:v>41323.500694444447</c:v>
                </c:pt>
                <c:pt idx="878">
                  <c:v>41323.542361111111</c:v>
                </c:pt>
                <c:pt idx="879">
                  <c:v>41323.584722222222</c:v>
                </c:pt>
                <c:pt idx="880">
                  <c:v>41323.626388888886</c:v>
                </c:pt>
                <c:pt idx="881">
                  <c:v>41323.710416666669</c:v>
                </c:pt>
                <c:pt idx="882">
                  <c:v>41323.75277777778</c:v>
                </c:pt>
                <c:pt idx="883">
                  <c:v>41323.794444444444</c:v>
                </c:pt>
                <c:pt idx="884">
                  <c:v>41323.836805555555</c:v>
                </c:pt>
                <c:pt idx="885">
                  <c:v>41323.878472222219</c:v>
                </c:pt>
                <c:pt idx="886">
                  <c:v>41323.963194444441</c:v>
                </c:pt>
                <c:pt idx="887">
                  <c:v>41324.004861111112</c:v>
                </c:pt>
                <c:pt idx="888">
                  <c:v>41324.047222222223</c:v>
                </c:pt>
                <c:pt idx="889">
                  <c:v>41324.088888888888</c:v>
                </c:pt>
                <c:pt idx="890">
                  <c:v>41324.130555555559</c:v>
                </c:pt>
                <c:pt idx="891">
                  <c:v>41324.215277777781</c:v>
                </c:pt>
                <c:pt idx="892">
                  <c:v>41324.256944444445</c:v>
                </c:pt>
                <c:pt idx="893">
                  <c:v>41324.299305555556</c:v>
                </c:pt>
                <c:pt idx="894">
                  <c:v>41324.34097222222</c:v>
                </c:pt>
                <c:pt idx="895">
                  <c:v>41324.383333333331</c:v>
                </c:pt>
                <c:pt idx="896">
                  <c:v>41324.467361111114</c:v>
                </c:pt>
                <c:pt idx="897">
                  <c:v>41324.509722222225</c:v>
                </c:pt>
                <c:pt idx="898">
                  <c:v>41324.551388888889</c:v>
                </c:pt>
                <c:pt idx="899">
                  <c:v>41324.59375</c:v>
                </c:pt>
                <c:pt idx="900">
                  <c:v>41324.635416666664</c:v>
                </c:pt>
                <c:pt idx="901">
                  <c:v>41324.719444444447</c:v>
                </c:pt>
                <c:pt idx="902">
                  <c:v>41324.761805555558</c:v>
                </c:pt>
                <c:pt idx="903">
                  <c:v>41324.803472222222</c:v>
                </c:pt>
                <c:pt idx="904">
                  <c:v>41324.845833333333</c:v>
                </c:pt>
                <c:pt idx="905">
                  <c:v>41324.887499999997</c:v>
                </c:pt>
                <c:pt idx="906">
                  <c:v>41324.972222222219</c:v>
                </c:pt>
                <c:pt idx="907">
                  <c:v>41325.013888888891</c:v>
                </c:pt>
                <c:pt idx="908">
                  <c:v>41325.056250000001</c:v>
                </c:pt>
                <c:pt idx="909">
                  <c:v>41325.097916666666</c:v>
                </c:pt>
                <c:pt idx="910">
                  <c:v>41325.140277777777</c:v>
                </c:pt>
                <c:pt idx="911">
                  <c:v>41325.224305555559</c:v>
                </c:pt>
                <c:pt idx="912">
                  <c:v>41325.265972222223</c:v>
                </c:pt>
                <c:pt idx="913">
                  <c:v>41325.308333333334</c:v>
                </c:pt>
                <c:pt idx="914">
                  <c:v>41325.35</c:v>
                </c:pt>
                <c:pt idx="915">
                  <c:v>41325.392361111109</c:v>
                </c:pt>
                <c:pt idx="916">
                  <c:v>41325.476388888892</c:v>
                </c:pt>
                <c:pt idx="917">
                  <c:v>41325.518750000003</c:v>
                </c:pt>
                <c:pt idx="918">
                  <c:v>41325.560416666667</c:v>
                </c:pt>
                <c:pt idx="919">
                  <c:v>41325.602777777778</c:v>
                </c:pt>
                <c:pt idx="920">
                  <c:v>41325.644444444442</c:v>
                </c:pt>
                <c:pt idx="921">
                  <c:v>41325.729166666664</c:v>
                </c:pt>
                <c:pt idx="922">
                  <c:v>41325.770833333336</c:v>
                </c:pt>
                <c:pt idx="923">
                  <c:v>41325.8125</c:v>
                </c:pt>
                <c:pt idx="924">
                  <c:v>41325.854861111111</c:v>
                </c:pt>
                <c:pt idx="925">
                  <c:v>41325.896527777775</c:v>
                </c:pt>
                <c:pt idx="926">
                  <c:v>41325.981249999997</c:v>
                </c:pt>
                <c:pt idx="927">
                  <c:v>41326.022916666669</c:v>
                </c:pt>
                <c:pt idx="928">
                  <c:v>41326.06527777778</c:v>
                </c:pt>
                <c:pt idx="929">
                  <c:v>41326.106944444444</c:v>
                </c:pt>
                <c:pt idx="930">
                  <c:v>41326.149305555555</c:v>
                </c:pt>
                <c:pt idx="931">
                  <c:v>41326.23333333333</c:v>
                </c:pt>
                <c:pt idx="932">
                  <c:v>41326.275000000001</c:v>
                </c:pt>
                <c:pt idx="933">
                  <c:v>41326.317361111112</c:v>
                </c:pt>
                <c:pt idx="934">
                  <c:v>41326.359027777777</c:v>
                </c:pt>
                <c:pt idx="935">
                  <c:v>41326.401388888888</c:v>
                </c:pt>
                <c:pt idx="936">
                  <c:v>41326.48541666667</c:v>
                </c:pt>
                <c:pt idx="937">
                  <c:v>41326.527777777781</c:v>
                </c:pt>
                <c:pt idx="938">
                  <c:v>41326.569444444445</c:v>
                </c:pt>
                <c:pt idx="939">
                  <c:v>41326.611805555556</c:v>
                </c:pt>
                <c:pt idx="940">
                  <c:v>41326.65347222222</c:v>
                </c:pt>
                <c:pt idx="941">
                  <c:v>41326.738194444442</c:v>
                </c:pt>
                <c:pt idx="942">
                  <c:v>41326.779861111114</c:v>
                </c:pt>
                <c:pt idx="943">
                  <c:v>41326.821527777778</c:v>
                </c:pt>
                <c:pt idx="944">
                  <c:v>41326.863888888889</c:v>
                </c:pt>
                <c:pt idx="945">
                  <c:v>41326.905555555553</c:v>
                </c:pt>
                <c:pt idx="946">
                  <c:v>41326.990277777775</c:v>
                </c:pt>
                <c:pt idx="947">
                  <c:v>41327.031944444447</c:v>
                </c:pt>
                <c:pt idx="948">
                  <c:v>41327.074305555558</c:v>
                </c:pt>
                <c:pt idx="949">
                  <c:v>41327.115972222222</c:v>
                </c:pt>
                <c:pt idx="950">
                  <c:v>41327.158333333333</c:v>
                </c:pt>
                <c:pt idx="951">
                  <c:v>41327.242361111108</c:v>
                </c:pt>
                <c:pt idx="952">
                  <c:v>41327.284722222219</c:v>
                </c:pt>
                <c:pt idx="953">
                  <c:v>41327.326388888891</c:v>
                </c:pt>
                <c:pt idx="954">
                  <c:v>41327.368750000001</c:v>
                </c:pt>
                <c:pt idx="955">
                  <c:v>41327.410416666666</c:v>
                </c:pt>
                <c:pt idx="956">
                  <c:v>41327.495138888888</c:v>
                </c:pt>
                <c:pt idx="957">
                  <c:v>41327.536805555559</c:v>
                </c:pt>
                <c:pt idx="958">
                  <c:v>41327.624305555553</c:v>
                </c:pt>
                <c:pt idx="959">
                  <c:v>41327.665972222225</c:v>
                </c:pt>
                <c:pt idx="960">
                  <c:v>41327.708333333336</c:v>
                </c:pt>
                <c:pt idx="961">
                  <c:v>41327.75</c:v>
                </c:pt>
                <c:pt idx="962">
                  <c:v>41327.792361111111</c:v>
                </c:pt>
                <c:pt idx="963">
                  <c:v>41327.877083333333</c:v>
                </c:pt>
                <c:pt idx="964">
                  <c:v>41327.919444444444</c:v>
                </c:pt>
                <c:pt idx="965">
                  <c:v>41327.961111111108</c:v>
                </c:pt>
                <c:pt idx="966">
                  <c:v>41328.00277777778</c:v>
                </c:pt>
                <c:pt idx="967">
                  <c:v>41328.045138888891</c:v>
                </c:pt>
                <c:pt idx="968">
                  <c:v>41328.129166666666</c:v>
                </c:pt>
                <c:pt idx="969">
                  <c:v>41328.171527777777</c:v>
                </c:pt>
                <c:pt idx="970">
                  <c:v>41328.213194444441</c:v>
                </c:pt>
                <c:pt idx="971">
                  <c:v>41328.255555555559</c:v>
                </c:pt>
                <c:pt idx="972">
                  <c:v>41328.297222222223</c:v>
                </c:pt>
                <c:pt idx="973">
                  <c:v>41328.381944444445</c:v>
                </c:pt>
                <c:pt idx="974">
                  <c:v>41328.423611111109</c:v>
                </c:pt>
                <c:pt idx="975">
                  <c:v>41328.46597222222</c:v>
                </c:pt>
                <c:pt idx="976">
                  <c:v>41328.507638888892</c:v>
                </c:pt>
                <c:pt idx="977">
                  <c:v>41328.549305555556</c:v>
                </c:pt>
                <c:pt idx="978">
                  <c:v>41328.634027777778</c:v>
                </c:pt>
                <c:pt idx="979">
                  <c:v>41328.675694444442</c:v>
                </c:pt>
                <c:pt idx="980">
                  <c:v>41328.718055555553</c:v>
                </c:pt>
                <c:pt idx="981">
                  <c:v>41328.759722222225</c:v>
                </c:pt>
                <c:pt idx="982">
                  <c:v>41328.802083333336</c:v>
                </c:pt>
                <c:pt idx="983">
                  <c:v>41328.886111111111</c:v>
                </c:pt>
                <c:pt idx="984">
                  <c:v>41328.928472222222</c:v>
                </c:pt>
                <c:pt idx="985">
                  <c:v>41328.970138888886</c:v>
                </c:pt>
                <c:pt idx="986">
                  <c:v>41329.012499999997</c:v>
                </c:pt>
                <c:pt idx="987">
                  <c:v>41329.054166666669</c:v>
                </c:pt>
                <c:pt idx="988">
                  <c:v>41329.138194444444</c:v>
                </c:pt>
                <c:pt idx="989">
                  <c:v>41329.180555555555</c:v>
                </c:pt>
                <c:pt idx="990">
                  <c:v>41329.222222222219</c:v>
                </c:pt>
                <c:pt idx="991">
                  <c:v>41329.26458333333</c:v>
                </c:pt>
                <c:pt idx="992">
                  <c:v>41329.306250000001</c:v>
                </c:pt>
                <c:pt idx="993">
                  <c:v>41329.390972222223</c:v>
                </c:pt>
                <c:pt idx="994">
                  <c:v>41329.432638888888</c:v>
                </c:pt>
                <c:pt idx="995">
                  <c:v>41329.474999999999</c:v>
                </c:pt>
                <c:pt idx="996">
                  <c:v>41329.51666666667</c:v>
                </c:pt>
                <c:pt idx="997">
                  <c:v>41329.559027777781</c:v>
                </c:pt>
                <c:pt idx="998">
                  <c:v>41329.643055555556</c:v>
                </c:pt>
                <c:pt idx="999">
                  <c:v>41329.685416666667</c:v>
                </c:pt>
                <c:pt idx="1000">
                  <c:v>41329.727083333331</c:v>
                </c:pt>
                <c:pt idx="1001">
                  <c:v>41329.768750000003</c:v>
                </c:pt>
                <c:pt idx="1002">
                  <c:v>41329.811111111114</c:v>
                </c:pt>
                <c:pt idx="1003">
                  <c:v>41329.895138888889</c:v>
                </c:pt>
                <c:pt idx="1004">
                  <c:v>41329.9375</c:v>
                </c:pt>
                <c:pt idx="1005">
                  <c:v>41329.979166666664</c:v>
                </c:pt>
                <c:pt idx="1006">
                  <c:v>41330.021527777775</c:v>
                </c:pt>
                <c:pt idx="1007">
                  <c:v>41330.063194444447</c:v>
                </c:pt>
                <c:pt idx="1008">
                  <c:v>41330.147916666669</c:v>
                </c:pt>
                <c:pt idx="1009">
                  <c:v>41330.189583333333</c:v>
                </c:pt>
                <c:pt idx="1010">
                  <c:v>41330.231944444444</c:v>
                </c:pt>
                <c:pt idx="1011">
                  <c:v>41330.273611111108</c:v>
                </c:pt>
                <c:pt idx="1012">
                  <c:v>41330.31527777778</c:v>
                </c:pt>
                <c:pt idx="1013">
                  <c:v>41330.400000000001</c:v>
                </c:pt>
                <c:pt idx="1014">
                  <c:v>41330.441666666666</c:v>
                </c:pt>
                <c:pt idx="1015">
                  <c:v>41330.484027777777</c:v>
                </c:pt>
                <c:pt idx="1016">
                  <c:v>41330.525694444441</c:v>
                </c:pt>
                <c:pt idx="1017">
                  <c:v>41330.568055555559</c:v>
                </c:pt>
                <c:pt idx="1018">
                  <c:v>41330.652083333334</c:v>
                </c:pt>
                <c:pt idx="1019">
                  <c:v>41330.694444444445</c:v>
                </c:pt>
                <c:pt idx="1020">
                  <c:v>41330.736111111109</c:v>
                </c:pt>
                <c:pt idx="1021">
                  <c:v>41330.777777777781</c:v>
                </c:pt>
                <c:pt idx="1022">
                  <c:v>41330.820138888892</c:v>
                </c:pt>
                <c:pt idx="1023">
                  <c:v>41330.904166666667</c:v>
                </c:pt>
                <c:pt idx="1024">
                  <c:v>41330.946527777778</c:v>
                </c:pt>
                <c:pt idx="1025">
                  <c:v>41330.988194444442</c:v>
                </c:pt>
                <c:pt idx="1026">
                  <c:v>41331.030555555553</c:v>
                </c:pt>
                <c:pt idx="1027">
                  <c:v>41331.072222222225</c:v>
                </c:pt>
                <c:pt idx="1028">
                  <c:v>41331.156944444447</c:v>
                </c:pt>
                <c:pt idx="1029">
                  <c:v>41331.198611111111</c:v>
                </c:pt>
                <c:pt idx="1030">
                  <c:v>41331.240972222222</c:v>
                </c:pt>
                <c:pt idx="1031">
                  <c:v>41331.282638888886</c:v>
                </c:pt>
                <c:pt idx="1032">
                  <c:v>41331.324305555558</c:v>
                </c:pt>
                <c:pt idx="1033">
                  <c:v>41331.40902777778</c:v>
                </c:pt>
                <c:pt idx="1034">
                  <c:v>41331.450694444444</c:v>
                </c:pt>
                <c:pt idx="1035">
                  <c:v>41331.493055555555</c:v>
                </c:pt>
                <c:pt idx="1036">
                  <c:v>41331.534722222219</c:v>
                </c:pt>
                <c:pt idx="1037">
                  <c:v>41331.57708333333</c:v>
                </c:pt>
                <c:pt idx="1038">
                  <c:v>41331.661111111112</c:v>
                </c:pt>
                <c:pt idx="1039">
                  <c:v>41331.703472222223</c:v>
                </c:pt>
                <c:pt idx="1040">
                  <c:v>41331.745138888888</c:v>
                </c:pt>
                <c:pt idx="1041">
                  <c:v>41331.787499999999</c:v>
                </c:pt>
                <c:pt idx="1042">
                  <c:v>41331.82916666667</c:v>
                </c:pt>
                <c:pt idx="1043">
                  <c:v>41331.913194444445</c:v>
                </c:pt>
                <c:pt idx="1044">
                  <c:v>41331.955555555556</c:v>
                </c:pt>
                <c:pt idx="1045">
                  <c:v>41331.99722222222</c:v>
                </c:pt>
                <c:pt idx="1046">
                  <c:v>41332.039583333331</c:v>
                </c:pt>
                <c:pt idx="1047">
                  <c:v>41332.081250000003</c:v>
                </c:pt>
                <c:pt idx="1048">
                  <c:v>41332.165972222225</c:v>
                </c:pt>
                <c:pt idx="1049">
                  <c:v>41332.207638888889</c:v>
                </c:pt>
                <c:pt idx="1050">
                  <c:v>41332.25</c:v>
                </c:pt>
                <c:pt idx="1051">
                  <c:v>41332.291666666664</c:v>
                </c:pt>
                <c:pt idx="1052">
                  <c:v>41332.334027777775</c:v>
                </c:pt>
                <c:pt idx="1053">
                  <c:v>41332.418055555558</c:v>
                </c:pt>
                <c:pt idx="1054">
                  <c:v>41332.459722222222</c:v>
                </c:pt>
                <c:pt idx="1055">
                  <c:v>41332.502083333333</c:v>
                </c:pt>
                <c:pt idx="1056">
                  <c:v>41332.543749999997</c:v>
                </c:pt>
                <c:pt idx="1057">
                  <c:v>41332.586111111108</c:v>
                </c:pt>
                <c:pt idx="1058">
                  <c:v>41332.670138888891</c:v>
                </c:pt>
                <c:pt idx="1059">
                  <c:v>41332.712500000001</c:v>
                </c:pt>
                <c:pt idx="1060">
                  <c:v>41332.754166666666</c:v>
                </c:pt>
                <c:pt idx="1061">
                  <c:v>41332.796527777777</c:v>
                </c:pt>
                <c:pt idx="1062">
                  <c:v>41332.838194444441</c:v>
                </c:pt>
                <c:pt idx="1063">
                  <c:v>41332.92291666667</c:v>
                </c:pt>
                <c:pt idx="1064">
                  <c:v>41332.964583333334</c:v>
                </c:pt>
                <c:pt idx="1065">
                  <c:v>41333.006944444445</c:v>
                </c:pt>
                <c:pt idx="1066">
                  <c:v>41333.048611111109</c:v>
                </c:pt>
                <c:pt idx="1067">
                  <c:v>41333.090277777781</c:v>
                </c:pt>
                <c:pt idx="1068">
                  <c:v>41333.175000000003</c:v>
                </c:pt>
                <c:pt idx="1069">
                  <c:v>41333.216666666667</c:v>
                </c:pt>
                <c:pt idx="1070">
                  <c:v>41333.259027777778</c:v>
                </c:pt>
                <c:pt idx="1071">
                  <c:v>41333.300694444442</c:v>
                </c:pt>
                <c:pt idx="1072">
                  <c:v>41333.343055555553</c:v>
                </c:pt>
                <c:pt idx="1073">
                  <c:v>41333.427083333336</c:v>
                </c:pt>
                <c:pt idx="1074">
                  <c:v>41333.469444444447</c:v>
                </c:pt>
                <c:pt idx="1075">
                  <c:v>41333.511111111111</c:v>
                </c:pt>
                <c:pt idx="1076">
                  <c:v>41333.552777777775</c:v>
                </c:pt>
                <c:pt idx="1077">
                  <c:v>41333.595138888886</c:v>
                </c:pt>
                <c:pt idx="1078">
                  <c:v>41333.679166666669</c:v>
                </c:pt>
                <c:pt idx="1079">
                  <c:v>41333.72152777778</c:v>
                </c:pt>
                <c:pt idx="1080">
                  <c:v>41333.763194444444</c:v>
                </c:pt>
                <c:pt idx="1081">
                  <c:v>41333.805555555555</c:v>
                </c:pt>
                <c:pt idx="1082">
                  <c:v>41333.847222222219</c:v>
                </c:pt>
                <c:pt idx="1083">
                  <c:v>41333.931944444441</c:v>
                </c:pt>
                <c:pt idx="1084">
                  <c:v>41333.973611111112</c:v>
                </c:pt>
                <c:pt idx="1085">
                  <c:v>41334.015972222223</c:v>
                </c:pt>
                <c:pt idx="1086">
                  <c:v>41334.057638888888</c:v>
                </c:pt>
                <c:pt idx="1087">
                  <c:v>41334.1</c:v>
                </c:pt>
                <c:pt idx="1088">
                  <c:v>41334.184027777781</c:v>
                </c:pt>
                <c:pt idx="1089">
                  <c:v>41334.225694444445</c:v>
                </c:pt>
                <c:pt idx="1090">
                  <c:v>41334.268055555556</c:v>
                </c:pt>
                <c:pt idx="1091">
                  <c:v>41334.30972222222</c:v>
                </c:pt>
                <c:pt idx="1092">
                  <c:v>41334.352083333331</c:v>
                </c:pt>
                <c:pt idx="1093">
                  <c:v>41334.436111111114</c:v>
                </c:pt>
                <c:pt idx="1094">
                  <c:v>41334.478472222225</c:v>
                </c:pt>
                <c:pt idx="1095">
                  <c:v>41334.520138888889</c:v>
                </c:pt>
                <c:pt idx="1096">
                  <c:v>41334.5625</c:v>
                </c:pt>
                <c:pt idx="1097">
                  <c:v>41334.604166666664</c:v>
                </c:pt>
                <c:pt idx="1098">
                  <c:v>41334.688194444447</c:v>
                </c:pt>
                <c:pt idx="1099">
                  <c:v>41334.730555555558</c:v>
                </c:pt>
                <c:pt idx="1100">
                  <c:v>41334.772222222222</c:v>
                </c:pt>
                <c:pt idx="1101">
                  <c:v>41334.814583333333</c:v>
                </c:pt>
                <c:pt idx="1102">
                  <c:v>41334.856249999997</c:v>
                </c:pt>
                <c:pt idx="1103">
                  <c:v>41334.940972222219</c:v>
                </c:pt>
                <c:pt idx="1104">
                  <c:v>41334.982638888891</c:v>
                </c:pt>
                <c:pt idx="1105">
                  <c:v>41335.025000000001</c:v>
                </c:pt>
                <c:pt idx="1106">
                  <c:v>41335.066666666666</c:v>
                </c:pt>
                <c:pt idx="1107">
                  <c:v>41335.10833333333</c:v>
                </c:pt>
                <c:pt idx="1108">
                  <c:v>41335.193055555559</c:v>
                </c:pt>
                <c:pt idx="1109">
                  <c:v>41335.234722222223</c:v>
                </c:pt>
                <c:pt idx="1110">
                  <c:v>41335.277083333334</c:v>
                </c:pt>
                <c:pt idx="1111">
                  <c:v>41335.318749999999</c:v>
                </c:pt>
                <c:pt idx="1112">
                  <c:v>41335.361111111109</c:v>
                </c:pt>
                <c:pt idx="1113">
                  <c:v>41335.445138888892</c:v>
                </c:pt>
                <c:pt idx="1114">
                  <c:v>41335.487500000003</c:v>
                </c:pt>
                <c:pt idx="1115">
                  <c:v>41335.529166666667</c:v>
                </c:pt>
                <c:pt idx="1116">
                  <c:v>41335.571527777778</c:v>
                </c:pt>
                <c:pt idx="1117">
                  <c:v>41335.613194444442</c:v>
                </c:pt>
                <c:pt idx="1118">
                  <c:v>41335.697222222225</c:v>
                </c:pt>
                <c:pt idx="1119">
                  <c:v>41335.739583333336</c:v>
                </c:pt>
                <c:pt idx="1120">
                  <c:v>41335.78125</c:v>
                </c:pt>
                <c:pt idx="1121">
                  <c:v>41335.823611111111</c:v>
                </c:pt>
                <c:pt idx="1122">
                  <c:v>41335.865277777775</c:v>
                </c:pt>
                <c:pt idx="1123">
                  <c:v>41335.949999999997</c:v>
                </c:pt>
                <c:pt idx="1124">
                  <c:v>41335.991666666669</c:v>
                </c:pt>
                <c:pt idx="1125">
                  <c:v>41336.03402777778</c:v>
                </c:pt>
                <c:pt idx="1126">
                  <c:v>41336.075694444444</c:v>
                </c:pt>
                <c:pt idx="1127">
                  <c:v>41336.118055555555</c:v>
                </c:pt>
                <c:pt idx="1128">
                  <c:v>41336.20208333333</c:v>
                </c:pt>
                <c:pt idx="1129">
                  <c:v>41336.243750000001</c:v>
                </c:pt>
                <c:pt idx="1130">
                  <c:v>41336.286111111112</c:v>
                </c:pt>
                <c:pt idx="1131">
                  <c:v>41336.327777777777</c:v>
                </c:pt>
                <c:pt idx="1132">
                  <c:v>41336.370138888888</c:v>
                </c:pt>
                <c:pt idx="1133">
                  <c:v>41336.45416666667</c:v>
                </c:pt>
                <c:pt idx="1134">
                  <c:v>41336.496527777781</c:v>
                </c:pt>
                <c:pt idx="1135">
                  <c:v>41336.538194444445</c:v>
                </c:pt>
                <c:pt idx="1136">
                  <c:v>41336.580555555556</c:v>
                </c:pt>
                <c:pt idx="1137">
                  <c:v>41336.62222222222</c:v>
                </c:pt>
                <c:pt idx="1138">
                  <c:v>41336.706944444442</c:v>
                </c:pt>
                <c:pt idx="1139">
                  <c:v>41336.748611111114</c:v>
                </c:pt>
                <c:pt idx="1140">
                  <c:v>41336.790277777778</c:v>
                </c:pt>
                <c:pt idx="1141">
                  <c:v>41336.832638888889</c:v>
                </c:pt>
                <c:pt idx="1142">
                  <c:v>41336.874305555553</c:v>
                </c:pt>
                <c:pt idx="1143">
                  <c:v>41336.959027777775</c:v>
                </c:pt>
                <c:pt idx="1144">
                  <c:v>41337.000694444447</c:v>
                </c:pt>
                <c:pt idx="1145">
                  <c:v>41337.043055555558</c:v>
                </c:pt>
                <c:pt idx="1146">
                  <c:v>41337.084722222222</c:v>
                </c:pt>
                <c:pt idx="1147">
                  <c:v>41337.127083333333</c:v>
                </c:pt>
                <c:pt idx="1148">
                  <c:v>41337.211111111108</c:v>
                </c:pt>
                <c:pt idx="1149">
                  <c:v>41337.253472222219</c:v>
                </c:pt>
                <c:pt idx="1150">
                  <c:v>41337.295138888891</c:v>
                </c:pt>
                <c:pt idx="1151">
                  <c:v>41337.337500000001</c:v>
                </c:pt>
                <c:pt idx="1152">
                  <c:v>41337.379166666666</c:v>
                </c:pt>
                <c:pt idx="1153">
                  <c:v>41337.463194444441</c:v>
                </c:pt>
                <c:pt idx="1154">
                  <c:v>41337.505555555559</c:v>
                </c:pt>
                <c:pt idx="1155">
                  <c:v>41337.547222222223</c:v>
                </c:pt>
                <c:pt idx="1156">
                  <c:v>41337.589583333334</c:v>
                </c:pt>
                <c:pt idx="1157">
                  <c:v>41337.631249999999</c:v>
                </c:pt>
                <c:pt idx="1158">
                  <c:v>41337.71597222222</c:v>
                </c:pt>
                <c:pt idx="1159">
                  <c:v>41337.757638888892</c:v>
                </c:pt>
                <c:pt idx="1160">
                  <c:v>41337.800000000003</c:v>
                </c:pt>
                <c:pt idx="1161">
                  <c:v>41337.841666666667</c:v>
                </c:pt>
                <c:pt idx="1162">
                  <c:v>41337.884027777778</c:v>
                </c:pt>
                <c:pt idx="1163">
                  <c:v>41337.968055555553</c:v>
                </c:pt>
                <c:pt idx="1164">
                  <c:v>41338.009722222225</c:v>
                </c:pt>
                <c:pt idx="1165">
                  <c:v>41338.052083333336</c:v>
                </c:pt>
                <c:pt idx="1166">
                  <c:v>41338.09375</c:v>
                </c:pt>
                <c:pt idx="1167">
                  <c:v>41338.136111111111</c:v>
                </c:pt>
                <c:pt idx="1168">
                  <c:v>41338.220138888886</c:v>
                </c:pt>
                <c:pt idx="1169">
                  <c:v>41338.262499999997</c:v>
                </c:pt>
                <c:pt idx="1170">
                  <c:v>41338.304166666669</c:v>
                </c:pt>
                <c:pt idx="1171">
                  <c:v>41338.34652777778</c:v>
                </c:pt>
                <c:pt idx="1172">
                  <c:v>41338.388194444444</c:v>
                </c:pt>
                <c:pt idx="1173">
                  <c:v>41338.472916666666</c:v>
                </c:pt>
                <c:pt idx="1174">
                  <c:v>41338.51458333333</c:v>
                </c:pt>
                <c:pt idx="1175">
                  <c:v>41338.556250000001</c:v>
                </c:pt>
                <c:pt idx="1176">
                  <c:v>41338.598611111112</c:v>
                </c:pt>
                <c:pt idx="1177">
                  <c:v>41338.640277777777</c:v>
                </c:pt>
                <c:pt idx="1178">
                  <c:v>41338.724999999999</c:v>
                </c:pt>
                <c:pt idx="1179">
                  <c:v>41338.76666666667</c:v>
                </c:pt>
                <c:pt idx="1180">
                  <c:v>41338.809027777781</c:v>
                </c:pt>
                <c:pt idx="1181">
                  <c:v>41338.850694444445</c:v>
                </c:pt>
                <c:pt idx="1182">
                  <c:v>41338.893055555556</c:v>
                </c:pt>
                <c:pt idx="1183">
                  <c:v>41338.977083333331</c:v>
                </c:pt>
                <c:pt idx="1184">
                  <c:v>41339.019444444442</c:v>
                </c:pt>
                <c:pt idx="1185">
                  <c:v>41339.061111111114</c:v>
                </c:pt>
                <c:pt idx="1186">
                  <c:v>41339.103472222225</c:v>
                </c:pt>
                <c:pt idx="1187">
                  <c:v>41339.145138888889</c:v>
                </c:pt>
                <c:pt idx="1188">
                  <c:v>41339.229166666664</c:v>
                </c:pt>
                <c:pt idx="1189">
                  <c:v>41339.271527777775</c:v>
                </c:pt>
                <c:pt idx="1190">
                  <c:v>41339.313194444447</c:v>
                </c:pt>
                <c:pt idx="1191">
                  <c:v>41339.355555555558</c:v>
                </c:pt>
                <c:pt idx="1192">
                  <c:v>41339.397222222222</c:v>
                </c:pt>
                <c:pt idx="1193">
                  <c:v>41339.481944444444</c:v>
                </c:pt>
                <c:pt idx="1194">
                  <c:v>41339.523611111108</c:v>
                </c:pt>
                <c:pt idx="1195">
                  <c:v>41339.565972222219</c:v>
                </c:pt>
                <c:pt idx="1196">
                  <c:v>41339.607638888891</c:v>
                </c:pt>
                <c:pt idx="1197">
                  <c:v>41339.65</c:v>
                </c:pt>
                <c:pt idx="1198">
                  <c:v>41339.734027777777</c:v>
                </c:pt>
                <c:pt idx="1199">
                  <c:v>41339.775694444441</c:v>
                </c:pt>
                <c:pt idx="1200">
                  <c:v>41339.818055555559</c:v>
                </c:pt>
                <c:pt idx="1201">
                  <c:v>41339.859722222223</c:v>
                </c:pt>
                <c:pt idx="1202">
                  <c:v>41339.902083333334</c:v>
                </c:pt>
                <c:pt idx="1203">
                  <c:v>41339.986111111109</c:v>
                </c:pt>
                <c:pt idx="1204">
                  <c:v>41340.02847222222</c:v>
                </c:pt>
                <c:pt idx="1205">
                  <c:v>41340.070138888892</c:v>
                </c:pt>
                <c:pt idx="1206">
                  <c:v>41340.112500000003</c:v>
                </c:pt>
                <c:pt idx="1207">
                  <c:v>41340.154166666667</c:v>
                </c:pt>
                <c:pt idx="1208">
                  <c:v>41340.238888888889</c:v>
                </c:pt>
                <c:pt idx="1209">
                  <c:v>41340.280555555553</c:v>
                </c:pt>
                <c:pt idx="1210">
                  <c:v>41340.322222222225</c:v>
                </c:pt>
                <c:pt idx="1211">
                  <c:v>41340.364583333336</c:v>
                </c:pt>
                <c:pt idx="1212">
                  <c:v>41340.40625</c:v>
                </c:pt>
                <c:pt idx="1213">
                  <c:v>41340.490972222222</c:v>
                </c:pt>
                <c:pt idx="1214">
                  <c:v>41340.532638888886</c:v>
                </c:pt>
                <c:pt idx="1215">
                  <c:v>41340.574999999997</c:v>
                </c:pt>
                <c:pt idx="1216">
                  <c:v>41340.616666666669</c:v>
                </c:pt>
                <c:pt idx="1217">
                  <c:v>41340.65902777778</c:v>
                </c:pt>
                <c:pt idx="1218">
                  <c:v>41340.743055555555</c:v>
                </c:pt>
                <c:pt idx="1219">
                  <c:v>41340.785416666666</c:v>
                </c:pt>
                <c:pt idx="1220">
                  <c:v>41340.82708333333</c:v>
                </c:pt>
                <c:pt idx="1221">
                  <c:v>41340.869444444441</c:v>
                </c:pt>
                <c:pt idx="1222">
                  <c:v>41340.911111111112</c:v>
                </c:pt>
                <c:pt idx="1223">
                  <c:v>41340.995138888888</c:v>
                </c:pt>
                <c:pt idx="1224">
                  <c:v>41341.037499999999</c:v>
                </c:pt>
                <c:pt idx="1225">
                  <c:v>41341.07916666667</c:v>
                </c:pt>
                <c:pt idx="1226">
                  <c:v>41341.121527777781</c:v>
                </c:pt>
                <c:pt idx="1227">
                  <c:v>41341.163194444445</c:v>
                </c:pt>
                <c:pt idx="1228">
                  <c:v>41341.247916666667</c:v>
                </c:pt>
                <c:pt idx="1229">
                  <c:v>41341.289583333331</c:v>
                </c:pt>
                <c:pt idx="1230">
                  <c:v>41341.331944444442</c:v>
                </c:pt>
                <c:pt idx="1231">
                  <c:v>41341.373611111114</c:v>
                </c:pt>
                <c:pt idx="1232">
                  <c:v>41341.415972222225</c:v>
                </c:pt>
                <c:pt idx="1233">
                  <c:v>41341.5</c:v>
                </c:pt>
                <c:pt idx="1234">
                  <c:v>41341.541666666664</c:v>
                </c:pt>
                <c:pt idx="1235">
                  <c:v>41341.584027777775</c:v>
                </c:pt>
                <c:pt idx="1236">
                  <c:v>41341.625694444447</c:v>
                </c:pt>
                <c:pt idx="1237">
                  <c:v>41341.668055555558</c:v>
                </c:pt>
                <c:pt idx="1238">
                  <c:v>41341.752083333333</c:v>
                </c:pt>
                <c:pt idx="1239">
                  <c:v>41341.794444444444</c:v>
                </c:pt>
                <c:pt idx="1240">
                  <c:v>41341.836111111108</c:v>
                </c:pt>
                <c:pt idx="1241">
                  <c:v>41341.878472222219</c:v>
                </c:pt>
                <c:pt idx="1242">
                  <c:v>41341.920138888891</c:v>
                </c:pt>
                <c:pt idx="1243">
                  <c:v>41342.004166666666</c:v>
                </c:pt>
                <c:pt idx="1244">
                  <c:v>41342.046527777777</c:v>
                </c:pt>
                <c:pt idx="1245">
                  <c:v>41342.088194444441</c:v>
                </c:pt>
                <c:pt idx="1246">
                  <c:v>41342.130555555559</c:v>
                </c:pt>
                <c:pt idx="1247">
                  <c:v>41342.172222222223</c:v>
                </c:pt>
                <c:pt idx="1248">
                  <c:v>41342.256944444445</c:v>
                </c:pt>
                <c:pt idx="1249">
                  <c:v>41342.298611111109</c:v>
                </c:pt>
                <c:pt idx="1250">
                  <c:v>41342.34097222222</c:v>
                </c:pt>
                <c:pt idx="1251">
                  <c:v>41342.382638888892</c:v>
                </c:pt>
                <c:pt idx="1252">
                  <c:v>41342.425000000003</c:v>
                </c:pt>
                <c:pt idx="1253">
                  <c:v>41342.509027777778</c:v>
                </c:pt>
                <c:pt idx="1254">
                  <c:v>41342.550694444442</c:v>
                </c:pt>
                <c:pt idx="1255">
                  <c:v>41342.593055555553</c:v>
                </c:pt>
                <c:pt idx="1256">
                  <c:v>41342.634722222225</c:v>
                </c:pt>
                <c:pt idx="1257">
                  <c:v>41342.677083333336</c:v>
                </c:pt>
                <c:pt idx="1258">
                  <c:v>41342.761111111111</c:v>
                </c:pt>
                <c:pt idx="1259">
                  <c:v>41342.803472222222</c:v>
                </c:pt>
                <c:pt idx="1260">
                  <c:v>41342.845138888886</c:v>
                </c:pt>
                <c:pt idx="1261">
                  <c:v>41342.887499999997</c:v>
                </c:pt>
                <c:pt idx="1262">
                  <c:v>41342.929166666669</c:v>
                </c:pt>
                <c:pt idx="1263">
                  <c:v>41343.013194444444</c:v>
                </c:pt>
                <c:pt idx="1264">
                  <c:v>41343.055555555555</c:v>
                </c:pt>
                <c:pt idx="1265">
                  <c:v>41343.097222222219</c:v>
                </c:pt>
                <c:pt idx="1266">
                  <c:v>41343.13958333333</c:v>
                </c:pt>
                <c:pt idx="1267">
                  <c:v>41343.181250000001</c:v>
                </c:pt>
                <c:pt idx="1268">
                  <c:v>41343.265972222223</c:v>
                </c:pt>
                <c:pt idx="1269">
                  <c:v>41343.307638888888</c:v>
                </c:pt>
                <c:pt idx="1270">
                  <c:v>41343.35</c:v>
                </c:pt>
                <c:pt idx="1271">
                  <c:v>41343.39166666667</c:v>
                </c:pt>
                <c:pt idx="1272">
                  <c:v>41343.434027777781</c:v>
                </c:pt>
                <c:pt idx="1273">
                  <c:v>41343.518055555556</c:v>
                </c:pt>
                <c:pt idx="1274">
                  <c:v>41343.55972222222</c:v>
                </c:pt>
                <c:pt idx="1275">
                  <c:v>41343.602083333331</c:v>
                </c:pt>
                <c:pt idx="1276">
                  <c:v>41343.643750000003</c:v>
                </c:pt>
                <c:pt idx="1277">
                  <c:v>41343.686111111114</c:v>
                </c:pt>
                <c:pt idx="1278">
                  <c:v>41343.770138888889</c:v>
                </c:pt>
                <c:pt idx="1279">
                  <c:v>41343.8125</c:v>
                </c:pt>
                <c:pt idx="1280">
                  <c:v>41343.854166666664</c:v>
                </c:pt>
                <c:pt idx="1281">
                  <c:v>41343.896527777775</c:v>
                </c:pt>
                <c:pt idx="1282">
                  <c:v>41343.938194444447</c:v>
                </c:pt>
                <c:pt idx="1283">
                  <c:v>41344.022916666669</c:v>
                </c:pt>
                <c:pt idx="1284">
                  <c:v>41344.064583333333</c:v>
                </c:pt>
                <c:pt idx="1285">
                  <c:v>41344.106944444444</c:v>
                </c:pt>
                <c:pt idx="1286">
                  <c:v>41344.148611111108</c:v>
                </c:pt>
                <c:pt idx="1287">
                  <c:v>41344.19027777778</c:v>
                </c:pt>
                <c:pt idx="1288">
                  <c:v>41344.275000000001</c:v>
                </c:pt>
                <c:pt idx="1289">
                  <c:v>41344.316666666666</c:v>
                </c:pt>
                <c:pt idx="1290">
                  <c:v>41344.359027777777</c:v>
                </c:pt>
                <c:pt idx="1291">
                  <c:v>41344.400694444441</c:v>
                </c:pt>
                <c:pt idx="1292">
                  <c:v>41344.443055555559</c:v>
                </c:pt>
                <c:pt idx="1293">
                  <c:v>41344.527083333334</c:v>
                </c:pt>
                <c:pt idx="1294">
                  <c:v>41344.569444444445</c:v>
                </c:pt>
                <c:pt idx="1295">
                  <c:v>41344.611111111109</c:v>
                </c:pt>
                <c:pt idx="1296">
                  <c:v>41344.65347222222</c:v>
                </c:pt>
                <c:pt idx="1297">
                  <c:v>41344.695138888892</c:v>
                </c:pt>
                <c:pt idx="1298">
                  <c:v>41344.779166666667</c:v>
                </c:pt>
                <c:pt idx="1299">
                  <c:v>41344.821527777778</c:v>
                </c:pt>
                <c:pt idx="1300">
                  <c:v>41344.863194444442</c:v>
                </c:pt>
                <c:pt idx="1301">
                  <c:v>41344.905555555553</c:v>
                </c:pt>
                <c:pt idx="1302">
                  <c:v>41344.947222222225</c:v>
                </c:pt>
                <c:pt idx="1303">
                  <c:v>41345.031944444447</c:v>
                </c:pt>
                <c:pt idx="1304">
                  <c:v>41345.073611111111</c:v>
                </c:pt>
                <c:pt idx="1305">
                  <c:v>41345.115972222222</c:v>
                </c:pt>
                <c:pt idx="1306">
                  <c:v>41345.157638888886</c:v>
                </c:pt>
                <c:pt idx="1307">
                  <c:v>41345.199999999997</c:v>
                </c:pt>
                <c:pt idx="1308">
                  <c:v>41345.28402777778</c:v>
                </c:pt>
                <c:pt idx="1309">
                  <c:v>41345.325694444444</c:v>
                </c:pt>
                <c:pt idx="1310">
                  <c:v>41345.368055555555</c:v>
                </c:pt>
                <c:pt idx="1311">
                  <c:v>41345.409722222219</c:v>
                </c:pt>
                <c:pt idx="1312">
                  <c:v>41345.45208333333</c:v>
                </c:pt>
                <c:pt idx="1313">
                  <c:v>41345.536111111112</c:v>
                </c:pt>
                <c:pt idx="1314">
                  <c:v>41345.578472222223</c:v>
                </c:pt>
                <c:pt idx="1315">
                  <c:v>41345.620138888888</c:v>
                </c:pt>
                <c:pt idx="1316">
                  <c:v>41345.662499999999</c:v>
                </c:pt>
                <c:pt idx="1317">
                  <c:v>41345.70416666667</c:v>
                </c:pt>
                <c:pt idx="1318">
                  <c:v>41345.788888888892</c:v>
                </c:pt>
                <c:pt idx="1319">
                  <c:v>41345.830555555556</c:v>
                </c:pt>
                <c:pt idx="1320">
                  <c:v>41345.872916666667</c:v>
                </c:pt>
                <c:pt idx="1321">
                  <c:v>41345.914583333331</c:v>
                </c:pt>
                <c:pt idx="1322">
                  <c:v>41345.956250000003</c:v>
                </c:pt>
                <c:pt idx="1323">
                  <c:v>41346.040972222225</c:v>
                </c:pt>
                <c:pt idx="1324">
                  <c:v>41346.082638888889</c:v>
                </c:pt>
                <c:pt idx="1325">
                  <c:v>41346.125</c:v>
                </c:pt>
                <c:pt idx="1326">
                  <c:v>41346.166666666664</c:v>
                </c:pt>
                <c:pt idx="1327">
                  <c:v>41346.209027777775</c:v>
                </c:pt>
                <c:pt idx="1328">
                  <c:v>41346.293055555558</c:v>
                </c:pt>
                <c:pt idx="1329">
                  <c:v>41346.335416666669</c:v>
                </c:pt>
                <c:pt idx="1330">
                  <c:v>41346.377083333333</c:v>
                </c:pt>
                <c:pt idx="1331">
                  <c:v>41346.419444444444</c:v>
                </c:pt>
                <c:pt idx="1332">
                  <c:v>41346.461111111108</c:v>
                </c:pt>
                <c:pt idx="1333">
                  <c:v>41346.545138888891</c:v>
                </c:pt>
                <c:pt idx="1334">
                  <c:v>41346.587500000001</c:v>
                </c:pt>
                <c:pt idx="1335">
                  <c:v>41346.629166666666</c:v>
                </c:pt>
                <c:pt idx="1336">
                  <c:v>41346.671527777777</c:v>
                </c:pt>
                <c:pt idx="1337">
                  <c:v>41346.713194444441</c:v>
                </c:pt>
                <c:pt idx="1338">
                  <c:v>41346.79791666667</c:v>
                </c:pt>
                <c:pt idx="1339">
                  <c:v>41346.839583333334</c:v>
                </c:pt>
                <c:pt idx="1340">
                  <c:v>41346.881944444445</c:v>
                </c:pt>
                <c:pt idx="1341">
                  <c:v>41346.923611111109</c:v>
                </c:pt>
                <c:pt idx="1342">
                  <c:v>41346.96597222222</c:v>
                </c:pt>
                <c:pt idx="1343">
                  <c:v>41347.050000000003</c:v>
                </c:pt>
                <c:pt idx="1344">
                  <c:v>41347.091666666667</c:v>
                </c:pt>
                <c:pt idx="1345">
                  <c:v>41347.134027777778</c:v>
                </c:pt>
                <c:pt idx="1346">
                  <c:v>41347.175694444442</c:v>
                </c:pt>
                <c:pt idx="1347">
                  <c:v>41347.218055555553</c:v>
                </c:pt>
                <c:pt idx="1348">
                  <c:v>41347.302083333336</c:v>
                </c:pt>
                <c:pt idx="1349">
                  <c:v>41347.344444444447</c:v>
                </c:pt>
                <c:pt idx="1350">
                  <c:v>41347.386111111111</c:v>
                </c:pt>
                <c:pt idx="1351">
                  <c:v>41347.428472222222</c:v>
                </c:pt>
                <c:pt idx="1352">
                  <c:v>41347.470138888886</c:v>
                </c:pt>
                <c:pt idx="1353">
                  <c:v>41347.554166666669</c:v>
                </c:pt>
                <c:pt idx="1354">
                  <c:v>41347.59652777778</c:v>
                </c:pt>
                <c:pt idx="1355">
                  <c:v>41347.638194444444</c:v>
                </c:pt>
                <c:pt idx="1356">
                  <c:v>41347.680555555555</c:v>
                </c:pt>
                <c:pt idx="1357">
                  <c:v>41347.722222222219</c:v>
                </c:pt>
                <c:pt idx="1358">
                  <c:v>41347.806944444441</c:v>
                </c:pt>
                <c:pt idx="1359">
                  <c:v>41347.848611111112</c:v>
                </c:pt>
                <c:pt idx="1360">
                  <c:v>41347.890972222223</c:v>
                </c:pt>
                <c:pt idx="1361">
                  <c:v>41347.932638888888</c:v>
                </c:pt>
                <c:pt idx="1362">
                  <c:v>41347.974999999999</c:v>
                </c:pt>
                <c:pt idx="1363">
                  <c:v>41348.059027777781</c:v>
                </c:pt>
                <c:pt idx="1364">
                  <c:v>41348.100694444445</c:v>
                </c:pt>
                <c:pt idx="1365">
                  <c:v>41348.143055555556</c:v>
                </c:pt>
                <c:pt idx="1366">
                  <c:v>41348.18472222222</c:v>
                </c:pt>
                <c:pt idx="1367">
                  <c:v>41348.227083333331</c:v>
                </c:pt>
                <c:pt idx="1368">
                  <c:v>41348.311111111114</c:v>
                </c:pt>
                <c:pt idx="1369">
                  <c:v>41348.353472222225</c:v>
                </c:pt>
                <c:pt idx="1370">
                  <c:v>41348.395138888889</c:v>
                </c:pt>
                <c:pt idx="1371">
                  <c:v>41348.4375</c:v>
                </c:pt>
                <c:pt idx="1372">
                  <c:v>41348.479166666664</c:v>
                </c:pt>
                <c:pt idx="1373">
                  <c:v>41348.563194444447</c:v>
                </c:pt>
                <c:pt idx="1374">
                  <c:v>41348.605555555558</c:v>
                </c:pt>
                <c:pt idx="1375">
                  <c:v>41348.647222222222</c:v>
                </c:pt>
                <c:pt idx="1376">
                  <c:v>41348.689583333333</c:v>
                </c:pt>
                <c:pt idx="1377">
                  <c:v>41348.731249999997</c:v>
                </c:pt>
                <c:pt idx="1378">
                  <c:v>41348.815972222219</c:v>
                </c:pt>
                <c:pt idx="1379">
                  <c:v>41348.857638888891</c:v>
                </c:pt>
                <c:pt idx="1380">
                  <c:v>41348.9</c:v>
                </c:pt>
                <c:pt idx="1381">
                  <c:v>41348.941666666666</c:v>
                </c:pt>
                <c:pt idx="1382">
                  <c:v>41348.984027777777</c:v>
                </c:pt>
                <c:pt idx="1383">
                  <c:v>41349.068055555559</c:v>
                </c:pt>
                <c:pt idx="1384">
                  <c:v>41349.109722222223</c:v>
                </c:pt>
                <c:pt idx="1385">
                  <c:v>41349.152083333334</c:v>
                </c:pt>
                <c:pt idx="1386">
                  <c:v>41349.193749999999</c:v>
                </c:pt>
                <c:pt idx="1387">
                  <c:v>41349.236111111109</c:v>
                </c:pt>
                <c:pt idx="1388">
                  <c:v>41349.320138888892</c:v>
                </c:pt>
                <c:pt idx="1389">
                  <c:v>41349.362500000003</c:v>
                </c:pt>
                <c:pt idx="1390">
                  <c:v>41349.404166666667</c:v>
                </c:pt>
                <c:pt idx="1391">
                  <c:v>41349.446527777778</c:v>
                </c:pt>
                <c:pt idx="1392">
                  <c:v>41349.488194444442</c:v>
                </c:pt>
                <c:pt idx="1393">
                  <c:v>41349.572222222225</c:v>
                </c:pt>
                <c:pt idx="1394">
                  <c:v>41349.614583333336</c:v>
                </c:pt>
                <c:pt idx="1395">
                  <c:v>41349.65625</c:v>
                </c:pt>
                <c:pt idx="1396">
                  <c:v>41349.698611111111</c:v>
                </c:pt>
                <c:pt idx="1397">
                  <c:v>41349.740277777775</c:v>
                </c:pt>
                <c:pt idx="1398">
                  <c:v>41349.824999999997</c:v>
                </c:pt>
                <c:pt idx="1399">
                  <c:v>41349.866666666669</c:v>
                </c:pt>
                <c:pt idx="1400">
                  <c:v>41349.90902777778</c:v>
                </c:pt>
                <c:pt idx="1401">
                  <c:v>41349.950694444444</c:v>
                </c:pt>
                <c:pt idx="1402">
                  <c:v>41349.993055555555</c:v>
                </c:pt>
                <c:pt idx="1403">
                  <c:v>41350.07708333333</c:v>
                </c:pt>
                <c:pt idx="1404">
                  <c:v>41350.118750000001</c:v>
                </c:pt>
                <c:pt idx="1405">
                  <c:v>41350.161111111112</c:v>
                </c:pt>
                <c:pt idx="1406">
                  <c:v>41350.202777777777</c:v>
                </c:pt>
                <c:pt idx="1407">
                  <c:v>41350.245138888888</c:v>
                </c:pt>
                <c:pt idx="1408">
                  <c:v>41350.32916666667</c:v>
                </c:pt>
                <c:pt idx="1409">
                  <c:v>41350.371527777781</c:v>
                </c:pt>
                <c:pt idx="1410">
                  <c:v>41350.413194444445</c:v>
                </c:pt>
                <c:pt idx="1411">
                  <c:v>41350.455555555556</c:v>
                </c:pt>
                <c:pt idx="1412">
                  <c:v>41350.49722222222</c:v>
                </c:pt>
                <c:pt idx="1413">
                  <c:v>41350.581944444442</c:v>
                </c:pt>
                <c:pt idx="1414">
                  <c:v>41350.623611111114</c:v>
                </c:pt>
                <c:pt idx="1415">
                  <c:v>41350.665277777778</c:v>
                </c:pt>
                <c:pt idx="1416">
                  <c:v>41350.707638888889</c:v>
                </c:pt>
                <c:pt idx="1417">
                  <c:v>41350.749305555553</c:v>
                </c:pt>
                <c:pt idx="1418">
                  <c:v>41350.834027777775</c:v>
                </c:pt>
                <c:pt idx="1419">
                  <c:v>41350.875694444447</c:v>
                </c:pt>
                <c:pt idx="1420">
                  <c:v>41350.918055555558</c:v>
                </c:pt>
                <c:pt idx="1421">
                  <c:v>41350.959722222222</c:v>
                </c:pt>
                <c:pt idx="1422">
                  <c:v>41351.002083333333</c:v>
                </c:pt>
                <c:pt idx="1423">
                  <c:v>41351.086111111108</c:v>
                </c:pt>
                <c:pt idx="1424">
                  <c:v>41351.128472222219</c:v>
                </c:pt>
                <c:pt idx="1425">
                  <c:v>41351.170138888891</c:v>
                </c:pt>
                <c:pt idx="1426">
                  <c:v>41351.212500000001</c:v>
                </c:pt>
                <c:pt idx="1427">
                  <c:v>41351.254166666666</c:v>
                </c:pt>
                <c:pt idx="1428">
                  <c:v>41351.338194444441</c:v>
                </c:pt>
                <c:pt idx="1429">
                  <c:v>41351.380555555559</c:v>
                </c:pt>
                <c:pt idx="1430">
                  <c:v>41351.422222222223</c:v>
                </c:pt>
                <c:pt idx="1431">
                  <c:v>41351.464583333334</c:v>
                </c:pt>
                <c:pt idx="1432">
                  <c:v>41351.506249999999</c:v>
                </c:pt>
                <c:pt idx="1433">
                  <c:v>41351.59097222222</c:v>
                </c:pt>
                <c:pt idx="1434">
                  <c:v>41351.632638888892</c:v>
                </c:pt>
                <c:pt idx="1435">
                  <c:v>41351.675000000003</c:v>
                </c:pt>
                <c:pt idx="1436">
                  <c:v>41351.716666666667</c:v>
                </c:pt>
                <c:pt idx="1437">
                  <c:v>41351.759027777778</c:v>
                </c:pt>
                <c:pt idx="1438">
                  <c:v>41351.843055555553</c:v>
                </c:pt>
                <c:pt idx="1439">
                  <c:v>41351.884722222225</c:v>
                </c:pt>
                <c:pt idx="1440">
                  <c:v>41351.927083333336</c:v>
                </c:pt>
                <c:pt idx="1441">
                  <c:v>41351.96875</c:v>
                </c:pt>
                <c:pt idx="1442">
                  <c:v>41352.011111111111</c:v>
                </c:pt>
                <c:pt idx="1443">
                  <c:v>41352.095138888886</c:v>
                </c:pt>
                <c:pt idx="1444">
                  <c:v>41352.137499999997</c:v>
                </c:pt>
                <c:pt idx="1445">
                  <c:v>41352.179166666669</c:v>
                </c:pt>
                <c:pt idx="1446">
                  <c:v>41352.22152777778</c:v>
                </c:pt>
                <c:pt idx="1447">
                  <c:v>41352.263194444444</c:v>
                </c:pt>
                <c:pt idx="1448">
                  <c:v>41352.347916666666</c:v>
                </c:pt>
                <c:pt idx="1449">
                  <c:v>41352.38958333333</c:v>
                </c:pt>
                <c:pt idx="1450">
                  <c:v>41352.431944444441</c:v>
                </c:pt>
                <c:pt idx="1451">
                  <c:v>41352.473611111112</c:v>
                </c:pt>
                <c:pt idx="1452">
                  <c:v>41352.515277777777</c:v>
                </c:pt>
                <c:pt idx="1453">
                  <c:v>41352.64166666667</c:v>
                </c:pt>
                <c:pt idx="1454">
                  <c:v>41352.684027777781</c:v>
                </c:pt>
                <c:pt idx="1455">
                  <c:v>41352.725694444445</c:v>
                </c:pt>
                <c:pt idx="1456">
                  <c:v>41352.768055555556</c:v>
                </c:pt>
                <c:pt idx="1457">
                  <c:v>41352.852083333331</c:v>
                </c:pt>
                <c:pt idx="1458">
                  <c:v>41352.894444444442</c:v>
                </c:pt>
                <c:pt idx="1459">
                  <c:v>41352.936111111114</c:v>
                </c:pt>
                <c:pt idx="1460">
                  <c:v>41352.978472222225</c:v>
                </c:pt>
                <c:pt idx="1461">
                  <c:v>41353.020138888889</c:v>
                </c:pt>
                <c:pt idx="1462">
                  <c:v>41353.104861111111</c:v>
                </c:pt>
                <c:pt idx="1463">
                  <c:v>41353.146527777775</c:v>
                </c:pt>
                <c:pt idx="1464">
                  <c:v>41353.188194444447</c:v>
                </c:pt>
                <c:pt idx="1465">
                  <c:v>41353.230555555558</c:v>
                </c:pt>
                <c:pt idx="1466">
                  <c:v>41353.272222222222</c:v>
                </c:pt>
                <c:pt idx="1467">
                  <c:v>41353.356944444444</c:v>
                </c:pt>
                <c:pt idx="1468">
                  <c:v>41353.398611111108</c:v>
                </c:pt>
                <c:pt idx="1469">
                  <c:v>41353.440972222219</c:v>
                </c:pt>
                <c:pt idx="1470">
                  <c:v>41353.482638888891</c:v>
                </c:pt>
                <c:pt idx="1471">
                  <c:v>41353.525000000001</c:v>
                </c:pt>
                <c:pt idx="1472">
                  <c:v>41353.609027777777</c:v>
                </c:pt>
                <c:pt idx="1473">
                  <c:v>41353.651388888888</c:v>
                </c:pt>
                <c:pt idx="1474">
                  <c:v>41353.693055555559</c:v>
                </c:pt>
                <c:pt idx="1475">
                  <c:v>41353.73541666667</c:v>
                </c:pt>
                <c:pt idx="1476">
                  <c:v>41353.777083333334</c:v>
                </c:pt>
                <c:pt idx="1477">
                  <c:v>41353.861111111109</c:v>
                </c:pt>
                <c:pt idx="1478">
                  <c:v>41353.90347222222</c:v>
                </c:pt>
                <c:pt idx="1479">
                  <c:v>41353.945138888892</c:v>
                </c:pt>
                <c:pt idx="1480">
                  <c:v>41353.987500000003</c:v>
                </c:pt>
                <c:pt idx="1481">
                  <c:v>41354.029166666667</c:v>
                </c:pt>
                <c:pt idx="1482">
                  <c:v>41354.113888888889</c:v>
                </c:pt>
                <c:pt idx="1483">
                  <c:v>41354.155555555553</c:v>
                </c:pt>
                <c:pt idx="1484">
                  <c:v>41354.197916666664</c:v>
                </c:pt>
                <c:pt idx="1485">
                  <c:v>41354.239583333336</c:v>
                </c:pt>
                <c:pt idx="1486">
                  <c:v>41354.281944444447</c:v>
                </c:pt>
                <c:pt idx="1487">
                  <c:v>41354.365972222222</c:v>
                </c:pt>
                <c:pt idx="1488">
                  <c:v>41354.407638888886</c:v>
                </c:pt>
                <c:pt idx="1489">
                  <c:v>41354.449999999997</c:v>
                </c:pt>
                <c:pt idx="1490">
                  <c:v>41354.491666666669</c:v>
                </c:pt>
                <c:pt idx="1491">
                  <c:v>41354.53402777778</c:v>
                </c:pt>
                <c:pt idx="1492">
                  <c:v>41354.618055555555</c:v>
                </c:pt>
                <c:pt idx="1493">
                  <c:v>41354.660416666666</c:v>
                </c:pt>
                <c:pt idx="1494">
                  <c:v>41354.70208333333</c:v>
                </c:pt>
                <c:pt idx="1495">
                  <c:v>41354.744444444441</c:v>
                </c:pt>
                <c:pt idx="1496">
                  <c:v>41354.786111111112</c:v>
                </c:pt>
                <c:pt idx="1497">
                  <c:v>41354.870833333334</c:v>
                </c:pt>
                <c:pt idx="1498">
                  <c:v>41354.912499999999</c:v>
                </c:pt>
                <c:pt idx="1499">
                  <c:v>41354.954861111109</c:v>
                </c:pt>
                <c:pt idx="1500">
                  <c:v>41354.996527777781</c:v>
                </c:pt>
                <c:pt idx="1501">
                  <c:v>41355.038888888892</c:v>
                </c:pt>
                <c:pt idx="1502">
                  <c:v>41355.122916666667</c:v>
                </c:pt>
                <c:pt idx="1503">
                  <c:v>41355.164583333331</c:v>
                </c:pt>
                <c:pt idx="1504">
                  <c:v>41355.206944444442</c:v>
                </c:pt>
                <c:pt idx="1505">
                  <c:v>41355.248611111114</c:v>
                </c:pt>
                <c:pt idx="1506">
                  <c:v>41355.290972222225</c:v>
                </c:pt>
                <c:pt idx="1507">
                  <c:v>41355.375</c:v>
                </c:pt>
                <c:pt idx="1508">
                  <c:v>41355.417361111111</c:v>
                </c:pt>
                <c:pt idx="1509">
                  <c:v>41355.459027777775</c:v>
                </c:pt>
                <c:pt idx="1510">
                  <c:v>41355.501388888886</c:v>
                </c:pt>
                <c:pt idx="1511">
                  <c:v>41355.543055555558</c:v>
                </c:pt>
                <c:pt idx="1512">
                  <c:v>41355.627083333333</c:v>
                </c:pt>
                <c:pt idx="1513">
                  <c:v>41355.669444444444</c:v>
                </c:pt>
                <c:pt idx="1514">
                  <c:v>41355.711111111108</c:v>
                </c:pt>
                <c:pt idx="1515">
                  <c:v>41355.753472222219</c:v>
                </c:pt>
                <c:pt idx="1516">
                  <c:v>41355.795138888891</c:v>
                </c:pt>
                <c:pt idx="1517">
                  <c:v>41355.879861111112</c:v>
                </c:pt>
                <c:pt idx="1518">
                  <c:v>41355.921527777777</c:v>
                </c:pt>
                <c:pt idx="1519">
                  <c:v>41355.963888888888</c:v>
                </c:pt>
                <c:pt idx="1520">
                  <c:v>41356.005555555559</c:v>
                </c:pt>
                <c:pt idx="1521">
                  <c:v>41356.04791666667</c:v>
                </c:pt>
                <c:pt idx="1522">
                  <c:v>41356.131944444445</c:v>
                </c:pt>
                <c:pt idx="1523">
                  <c:v>41356.173611111109</c:v>
                </c:pt>
                <c:pt idx="1524">
                  <c:v>41356.21597222222</c:v>
                </c:pt>
                <c:pt idx="1525">
                  <c:v>41356.257638888892</c:v>
                </c:pt>
                <c:pt idx="1526">
                  <c:v>41356.300000000003</c:v>
                </c:pt>
                <c:pt idx="1527">
                  <c:v>41356.384027777778</c:v>
                </c:pt>
                <c:pt idx="1528">
                  <c:v>41356.426388888889</c:v>
                </c:pt>
                <c:pt idx="1529">
                  <c:v>41356.468055555553</c:v>
                </c:pt>
                <c:pt idx="1530">
                  <c:v>41356.510416666664</c:v>
                </c:pt>
                <c:pt idx="1531">
                  <c:v>41356.552083333336</c:v>
                </c:pt>
                <c:pt idx="1532">
                  <c:v>41356.636805555558</c:v>
                </c:pt>
                <c:pt idx="1533">
                  <c:v>41356.678472222222</c:v>
                </c:pt>
                <c:pt idx="1534">
                  <c:v>41356.720833333333</c:v>
                </c:pt>
                <c:pt idx="1535">
                  <c:v>41356.762499999997</c:v>
                </c:pt>
                <c:pt idx="1536">
                  <c:v>41356.804166666669</c:v>
                </c:pt>
                <c:pt idx="1537">
                  <c:v>41356.888888888891</c:v>
                </c:pt>
                <c:pt idx="1538">
                  <c:v>41356.930555555555</c:v>
                </c:pt>
                <c:pt idx="1539">
                  <c:v>41356.972916666666</c:v>
                </c:pt>
                <c:pt idx="1540">
                  <c:v>41357.01458333333</c:v>
                </c:pt>
                <c:pt idx="1541">
                  <c:v>41357.056944444441</c:v>
                </c:pt>
                <c:pt idx="1542">
                  <c:v>41357.140972222223</c:v>
                </c:pt>
                <c:pt idx="1543">
                  <c:v>41357.183333333334</c:v>
                </c:pt>
                <c:pt idx="1544">
                  <c:v>41357.224999999999</c:v>
                </c:pt>
                <c:pt idx="1545">
                  <c:v>41357.267361111109</c:v>
                </c:pt>
                <c:pt idx="1546">
                  <c:v>41357.309027777781</c:v>
                </c:pt>
                <c:pt idx="1547">
                  <c:v>41357.393055555556</c:v>
                </c:pt>
                <c:pt idx="1548">
                  <c:v>41357.435416666667</c:v>
                </c:pt>
                <c:pt idx="1549">
                  <c:v>41357.477083333331</c:v>
                </c:pt>
                <c:pt idx="1550">
                  <c:v>41357.519444444442</c:v>
                </c:pt>
                <c:pt idx="1551">
                  <c:v>41357.561111111114</c:v>
                </c:pt>
                <c:pt idx="1552">
                  <c:v>41357.645833333336</c:v>
                </c:pt>
                <c:pt idx="1553">
                  <c:v>41357.6875</c:v>
                </c:pt>
                <c:pt idx="1554">
                  <c:v>41357.729861111111</c:v>
                </c:pt>
                <c:pt idx="1555">
                  <c:v>41357.771527777775</c:v>
                </c:pt>
                <c:pt idx="1556">
                  <c:v>41357.813888888886</c:v>
                </c:pt>
                <c:pt idx="1557">
                  <c:v>41357.897916666669</c:v>
                </c:pt>
                <c:pt idx="1558">
                  <c:v>41357.94027777778</c:v>
                </c:pt>
                <c:pt idx="1559">
                  <c:v>41357.981944444444</c:v>
                </c:pt>
                <c:pt idx="1560">
                  <c:v>41358.023611111108</c:v>
                </c:pt>
                <c:pt idx="1561">
                  <c:v>41358.065972222219</c:v>
                </c:pt>
                <c:pt idx="1562">
                  <c:v>41358.15</c:v>
                </c:pt>
                <c:pt idx="1563">
                  <c:v>41358.192361111112</c:v>
                </c:pt>
                <c:pt idx="1564">
                  <c:v>41358.234027777777</c:v>
                </c:pt>
                <c:pt idx="1565">
                  <c:v>41358.276388888888</c:v>
                </c:pt>
                <c:pt idx="1566">
                  <c:v>41358.318055555559</c:v>
                </c:pt>
                <c:pt idx="1567">
                  <c:v>41358.402777777781</c:v>
                </c:pt>
                <c:pt idx="1568">
                  <c:v>41358.444444444445</c:v>
                </c:pt>
                <c:pt idx="1569">
                  <c:v>41358.486805555556</c:v>
                </c:pt>
                <c:pt idx="1570">
                  <c:v>41358.52847222222</c:v>
                </c:pt>
                <c:pt idx="1571">
                  <c:v>41358.570138888892</c:v>
                </c:pt>
                <c:pt idx="1572">
                  <c:v>41358.654861111114</c:v>
                </c:pt>
                <c:pt idx="1573">
                  <c:v>41358.696527777778</c:v>
                </c:pt>
                <c:pt idx="1574">
                  <c:v>41358.738888888889</c:v>
                </c:pt>
                <c:pt idx="1575">
                  <c:v>41358.780555555553</c:v>
                </c:pt>
                <c:pt idx="1576">
                  <c:v>41358.822916666664</c:v>
                </c:pt>
                <c:pt idx="1577">
                  <c:v>41358.906944444447</c:v>
                </c:pt>
                <c:pt idx="1578">
                  <c:v>41358.949305555558</c:v>
                </c:pt>
                <c:pt idx="1579">
                  <c:v>41358.990972222222</c:v>
                </c:pt>
                <c:pt idx="1580">
                  <c:v>41359.033333333333</c:v>
                </c:pt>
                <c:pt idx="1581">
                  <c:v>41359.074999999997</c:v>
                </c:pt>
                <c:pt idx="1582">
                  <c:v>41359.15902777778</c:v>
                </c:pt>
                <c:pt idx="1583">
                  <c:v>41359.201388888891</c:v>
                </c:pt>
                <c:pt idx="1584">
                  <c:v>41359.243055555555</c:v>
                </c:pt>
                <c:pt idx="1585">
                  <c:v>41359.285416666666</c:v>
                </c:pt>
                <c:pt idx="1586">
                  <c:v>41359.32708333333</c:v>
                </c:pt>
                <c:pt idx="1587">
                  <c:v>41359.411805555559</c:v>
                </c:pt>
                <c:pt idx="1588">
                  <c:v>41359.453472222223</c:v>
                </c:pt>
                <c:pt idx="1589">
                  <c:v>41359.495833333334</c:v>
                </c:pt>
                <c:pt idx="1590">
                  <c:v>41359.537499999999</c:v>
                </c:pt>
                <c:pt idx="1591">
                  <c:v>41359.579861111109</c:v>
                </c:pt>
                <c:pt idx="1592">
                  <c:v>41359.663888888892</c:v>
                </c:pt>
                <c:pt idx="1593">
                  <c:v>41359.706250000003</c:v>
                </c:pt>
                <c:pt idx="1594">
                  <c:v>41359.747916666667</c:v>
                </c:pt>
                <c:pt idx="1595">
                  <c:v>41359.789583333331</c:v>
                </c:pt>
                <c:pt idx="1596">
                  <c:v>41359.831944444442</c:v>
                </c:pt>
                <c:pt idx="1597">
                  <c:v>41359.915972222225</c:v>
                </c:pt>
                <c:pt idx="1598">
                  <c:v>41359.958333333336</c:v>
                </c:pt>
                <c:pt idx="1599">
                  <c:v>41360</c:v>
                </c:pt>
                <c:pt idx="1600">
                  <c:v>41360.042361111111</c:v>
                </c:pt>
                <c:pt idx="1601">
                  <c:v>41360.084027777775</c:v>
                </c:pt>
                <c:pt idx="1602">
                  <c:v>41360.168749999997</c:v>
                </c:pt>
                <c:pt idx="1603">
                  <c:v>41360.210416666669</c:v>
                </c:pt>
                <c:pt idx="1604">
                  <c:v>41360.25277777778</c:v>
                </c:pt>
                <c:pt idx="1605">
                  <c:v>41360.294444444444</c:v>
                </c:pt>
                <c:pt idx="1606">
                  <c:v>41360.336111111108</c:v>
                </c:pt>
                <c:pt idx="1607">
                  <c:v>41360.42083333333</c:v>
                </c:pt>
                <c:pt idx="1608">
                  <c:v>41360.462500000001</c:v>
                </c:pt>
                <c:pt idx="1609">
                  <c:v>41360.504861111112</c:v>
                </c:pt>
                <c:pt idx="1610">
                  <c:v>41360.546527777777</c:v>
                </c:pt>
                <c:pt idx="1611">
                  <c:v>41360.588888888888</c:v>
                </c:pt>
                <c:pt idx="1612">
                  <c:v>41360.67291666667</c:v>
                </c:pt>
                <c:pt idx="1613">
                  <c:v>41360.715277777781</c:v>
                </c:pt>
                <c:pt idx="1614">
                  <c:v>41360.756944444445</c:v>
                </c:pt>
                <c:pt idx="1615">
                  <c:v>41360.799305555556</c:v>
                </c:pt>
                <c:pt idx="1616">
                  <c:v>41360.84097222222</c:v>
                </c:pt>
                <c:pt idx="1617">
                  <c:v>41360.925000000003</c:v>
                </c:pt>
                <c:pt idx="1618">
                  <c:v>41360.967361111114</c:v>
                </c:pt>
                <c:pt idx="1619">
                  <c:v>41361.009027777778</c:v>
                </c:pt>
                <c:pt idx="1620">
                  <c:v>41361.051388888889</c:v>
                </c:pt>
                <c:pt idx="1621">
                  <c:v>41361.093055555553</c:v>
                </c:pt>
                <c:pt idx="1622">
                  <c:v>41361.177777777775</c:v>
                </c:pt>
                <c:pt idx="1623">
                  <c:v>41361.219444444447</c:v>
                </c:pt>
                <c:pt idx="1624">
                  <c:v>41361.261805555558</c:v>
                </c:pt>
                <c:pt idx="1625">
                  <c:v>41361.303472222222</c:v>
                </c:pt>
                <c:pt idx="1626">
                  <c:v>41361.345833333333</c:v>
                </c:pt>
                <c:pt idx="1627">
                  <c:v>41361.429861111108</c:v>
                </c:pt>
                <c:pt idx="1628">
                  <c:v>41361.47152777778</c:v>
                </c:pt>
                <c:pt idx="1629">
                  <c:v>41361.513888888891</c:v>
                </c:pt>
                <c:pt idx="1630">
                  <c:v>41361.555555555555</c:v>
                </c:pt>
                <c:pt idx="1631">
                  <c:v>41361.597916666666</c:v>
                </c:pt>
                <c:pt idx="1632">
                  <c:v>41361.681944444441</c:v>
                </c:pt>
                <c:pt idx="1633">
                  <c:v>41361.724305555559</c:v>
                </c:pt>
                <c:pt idx="1634">
                  <c:v>41361.765972222223</c:v>
                </c:pt>
                <c:pt idx="1635">
                  <c:v>41361.808333333334</c:v>
                </c:pt>
                <c:pt idx="1636">
                  <c:v>41361.85</c:v>
                </c:pt>
                <c:pt idx="1637">
                  <c:v>41361.93472222222</c:v>
                </c:pt>
                <c:pt idx="1638">
                  <c:v>41361.976388888892</c:v>
                </c:pt>
                <c:pt idx="1639">
                  <c:v>41362.018055555556</c:v>
                </c:pt>
                <c:pt idx="1640">
                  <c:v>41362.060416666667</c:v>
                </c:pt>
                <c:pt idx="1641">
                  <c:v>41362.102083333331</c:v>
                </c:pt>
                <c:pt idx="1642">
                  <c:v>41362.186805555553</c:v>
                </c:pt>
                <c:pt idx="1643">
                  <c:v>41362.228472222225</c:v>
                </c:pt>
                <c:pt idx="1644">
                  <c:v>41362.270833333336</c:v>
                </c:pt>
                <c:pt idx="1645">
                  <c:v>41362.3125</c:v>
                </c:pt>
                <c:pt idx="1646">
                  <c:v>41362.354861111111</c:v>
                </c:pt>
                <c:pt idx="1647">
                  <c:v>41362.438888888886</c:v>
                </c:pt>
                <c:pt idx="1648">
                  <c:v>41362.481249999997</c:v>
                </c:pt>
                <c:pt idx="1649">
                  <c:v>41362.522916666669</c:v>
                </c:pt>
                <c:pt idx="1650">
                  <c:v>41362.56527777778</c:v>
                </c:pt>
                <c:pt idx="1651">
                  <c:v>41362.606944444444</c:v>
                </c:pt>
                <c:pt idx="1652">
                  <c:v>41362.690972222219</c:v>
                </c:pt>
                <c:pt idx="1653">
                  <c:v>41362.73333333333</c:v>
                </c:pt>
                <c:pt idx="1654">
                  <c:v>41362.775000000001</c:v>
                </c:pt>
                <c:pt idx="1655">
                  <c:v>41362.817361111112</c:v>
                </c:pt>
                <c:pt idx="1656">
                  <c:v>41362.859027777777</c:v>
                </c:pt>
                <c:pt idx="1657">
                  <c:v>41362.943749999999</c:v>
                </c:pt>
                <c:pt idx="1658">
                  <c:v>41362.98541666667</c:v>
                </c:pt>
                <c:pt idx="1659">
                  <c:v>41363.027777777781</c:v>
                </c:pt>
                <c:pt idx="1660">
                  <c:v>41363.069444444445</c:v>
                </c:pt>
                <c:pt idx="1661">
                  <c:v>41363.111805555556</c:v>
                </c:pt>
                <c:pt idx="1662">
                  <c:v>41363.195833333331</c:v>
                </c:pt>
                <c:pt idx="1663">
                  <c:v>41363.237500000003</c:v>
                </c:pt>
                <c:pt idx="1664">
                  <c:v>41363.279861111114</c:v>
                </c:pt>
                <c:pt idx="1665">
                  <c:v>41363.321527777778</c:v>
                </c:pt>
                <c:pt idx="1666">
                  <c:v>41363.363888888889</c:v>
                </c:pt>
                <c:pt idx="1667">
                  <c:v>41363.447916666664</c:v>
                </c:pt>
                <c:pt idx="1668">
                  <c:v>41363.490277777775</c:v>
                </c:pt>
                <c:pt idx="1669">
                  <c:v>41363.531944444447</c:v>
                </c:pt>
                <c:pt idx="1670">
                  <c:v>41363.574305555558</c:v>
                </c:pt>
                <c:pt idx="1671">
                  <c:v>41363.615972222222</c:v>
                </c:pt>
                <c:pt idx="1672">
                  <c:v>41363.700694444444</c:v>
                </c:pt>
                <c:pt idx="1673">
                  <c:v>41363.742361111108</c:v>
                </c:pt>
                <c:pt idx="1674">
                  <c:v>41363.784722222219</c:v>
                </c:pt>
                <c:pt idx="1675">
                  <c:v>41363.826388888891</c:v>
                </c:pt>
                <c:pt idx="1676">
                  <c:v>41363.868750000001</c:v>
                </c:pt>
                <c:pt idx="1677">
                  <c:v>41363.952777777777</c:v>
                </c:pt>
                <c:pt idx="1678">
                  <c:v>41363.994444444441</c:v>
                </c:pt>
                <c:pt idx="1679">
                  <c:v>41364.036805555559</c:v>
                </c:pt>
                <c:pt idx="1680">
                  <c:v>41364.078472222223</c:v>
                </c:pt>
                <c:pt idx="1681">
                  <c:v>41364.120833333334</c:v>
                </c:pt>
                <c:pt idx="1682">
                  <c:v>41364.204861111109</c:v>
                </c:pt>
                <c:pt idx="1683">
                  <c:v>41364.24722222222</c:v>
                </c:pt>
                <c:pt idx="1684">
                  <c:v>41364.288888888892</c:v>
                </c:pt>
                <c:pt idx="1685">
                  <c:v>41364.331250000003</c:v>
                </c:pt>
                <c:pt idx="1686">
                  <c:v>41364.372916666667</c:v>
                </c:pt>
                <c:pt idx="1687">
                  <c:v>41364.457638888889</c:v>
                </c:pt>
                <c:pt idx="1688">
                  <c:v>41364.499305555553</c:v>
                </c:pt>
                <c:pt idx="1689">
                  <c:v>41364.540972222225</c:v>
                </c:pt>
                <c:pt idx="1690">
                  <c:v>41364.583333333336</c:v>
                </c:pt>
                <c:pt idx="1691">
                  <c:v>41364.625</c:v>
                </c:pt>
                <c:pt idx="1692">
                  <c:v>41364.709722222222</c:v>
                </c:pt>
                <c:pt idx="1693">
                  <c:v>41364.751388888886</c:v>
                </c:pt>
                <c:pt idx="1694">
                  <c:v>41364.793749999997</c:v>
                </c:pt>
                <c:pt idx="1695">
                  <c:v>41364.835416666669</c:v>
                </c:pt>
                <c:pt idx="1696">
                  <c:v>41364.87777777778</c:v>
                </c:pt>
                <c:pt idx="1697">
                  <c:v>41364.961805555555</c:v>
                </c:pt>
                <c:pt idx="1698">
                  <c:v>41365.004166666666</c:v>
                </c:pt>
                <c:pt idx="1699">
                  <c:v>41365.04583333333</c:v>
                </c:pt>
                <c:pt idx="1700">
                  <c:v>41365.088194444441</c:v>
                </c:pt>
                <c:pt idx="1701">
                  <c:v>41365.129861111112</c:v>
                </c:pt>
                <c:pt idx="1702">
                  <c:v>41365.213888888888</c:v>
                </c:pt>
                <c:pt idx="1703">
                  <c:v>41365.256249999999</c:v>
                </c:pt>
                <c:pt idx="1704">
                  <c:v>41365.29791666667</c:v>
                </c:pt>
                <c:pt idx="1705">
                  <c:v>41365.340277777781</c:v>
                </c:pt>
                <c:pt idx="1706">
                  <c:v>41365.381944444445</c:v>
                </c:pt>
                <c:pt idx="1707">
                  <c:v>41365.466666666667</c:v>
                </c:pt>
                <c:pt idx="1708">
                  <c:v>41365.508333333331</c:v>
                </c:pt>
                <c:pt idx="1709">
                  <c:v>41365.550694444442</c:v>
                </c:pt>
                <c:pt idx="1710">
                  <c:v>41365.592361111114</c:v>
                </c:pt>
                <c:pt idx="1711">
                  <c:v>41365.634027777778</c:v>
                </c:pt>
                <c:pt idx="1712">
                  <c:v>41365.71875</c:v>
                </c:pt>
                <c:pt idx="1713">
                  <c:v>41365.760416666664</c:v>
                </c:pt>
                <c:pt idx="1714">
                  <c:v>41365.802777777775</c:v>
                </c:pt>
                <c:pt idx="1715">
                  <c:v>41365.844444444447</c:v>
                </c:pt>
                <c:pt idx="1716">
                  <c:v>41365.886805555558</c:v>
                </c:pt>
                <c:pt idx="1717">
                  <c:v>41365.970833333333</c:v>
                </c:pt>
                <c:pt idx="1718">
                  <c:v>41366.013194444444</c:v>
                </c:pt>
                <c:pt idx="1719">
                  <c:v>41366.054861111108</c:v>
                </c:pt>
                <c:pt idx="1720">
                  <c:v>41366.09652777778</c:v>
                </c:pt>
                <c:pt idx="1721">
                  <c:v>41366.138888888891</c:v>
                </c:pt>
                <c:pt idx="1722">
                  <c:v>41366.222916666666</c:v>
                </c:pt>
                <c:pt idx="1723">
                  <c:v>41366.265277777777</c:v>
                </c:pt>
                <c:pt idx="1724">
                  <c:v>41366.306944444441</c:v>
                </c:pt>
                <c:pt idx="1725">
                  <c:v>41366.349305555559</c:v>
                </c:pt>
                <c:pt idx="1726">
                  <c:v>41366.390972222223</c:v>
                </c:pt>
                <c:pt idx="1727">
                  <c:v>41366.475694444445</c:v>
                </c:pt>
                <c:pt idx="1728">
                  <c:v>41366.517361111109</c:v>
                </c:pt>
                <c:pt idx="1729">
                  <c:v>41366.55972222222</c:v>
                </c:pt>
                <c:pt idx="1730">
                  <c:v>41366.601388888892</c:v>
                </c:pt>
                <c:pt idx="1731">
                  <c:v>41366.643750000003</c:v>
                </c:pt>
                <c:pt idx="1732">
                  <c:v>41366.727777777778</c:v>
                </c:pt>
                <c:pt idx="1733">
                  <c:v>41366.769444444442</c:v>
                </c:pt>
                <c:pt idx="1734">
                  <c:v>41366.811805555553</c:v>
                </c:pt>
                <c:pt idx="1735">
                  <c:v>41366.853472222225</c:v>
                </c:pt>
                <c:pt idx="1736">
                  <c:v>41366.895833333336</c:v>
                </c:pt>
                <c:pt idx="1737">
                  <c:v>41366.979861111111</c:v>
                </c:pt>
                <c:pt idx="1738">
                  <c:v>41367.022222222222</c:v>
                </c:pt>
                <c:pt idx="1739">
                  <c:v>41367.063888888886</c:v>
                </c:pt>
                <c:pt idx="1740">
                  <c:v>41367.106249999997</c:v>
                </c:pt>
                <c:pt idx="1741">
                  <c:v>41367.147916666669</c:v>
                </c:pt>
                <c:pt idx="1742">
                  <c:v>41367.232638888891</c:v>
                </c:pt>
                <c:pt idx="1743">
                  <c:v>41367.274305555555</c:v>
                </c:pt>
                <c:pt idx="1744">
                  <c:v>41367.315972222219</c:v>
                </c:pt>
                <c:pt idx="1745">
                  <c:v>41367.35833333333</c:v>
                </c:pt>
                <c:pt idx="1746">
                  <c:v>41367.4</c:v>
                </c:pt>
                <c:pt idx="1747">
                  <c:v>41367.484722222223</c:v>
                </c:pt>
                <c:pt idx="1748">
                  <c:v>41367.526388888888</c:v>
                </c:pt>
                <c:pt idx="1749">
                  <c:v>41367.568749999999</c:v>
                </c:pt>
                <c:pt idx="1750">
                  <c:v>41367.61041666667</c:v>
                </c:pt>
                <c:pt idx="1751">
                  <c:v>41367.652777777781</c:v>
                </c:pt>
                <c:pt idx="1752">
                  <c:v>41367.736805555556</c:v>
                </c:pt>
                <c:pt idx="1753">
                  <c:v>41367.779166666667</c:v>
                </c:pt>
                <c:pt idx="1754">
                  <c:v>41367.820833333331</c:v>
                </c:pt>
                <c:pt idx="1755">
                  <c:v>41367.863194444442</c:v>
                </c:pt>
                <c:pt idx="1756">
                  <c:v>41367.904861111114</c:v>
                </c:pt>
                <c:pt idx="1757">
                  <c:v>41367.988888888889</c:v>
                </c:pt>
                <c:pt idx="1758">
                  <c:v>41368.03125</c:v>
                </c:pt>
                <c:pt idx="1759">
                  <c:v>41368.072916666664</c:v>
                </c:pt>
                <c:pt idx="1760">
                  <c:v>41368.115277777775</c:v>
                </c:pt>
                <c:pt idx="1761">
                  <c:v>41368.156944444447</c:v>
                </c:pt>
                <c:pt idx="1762">
                  <c:v>41368.241666666669</c:v>
                </c:pt>
                <c:pt idx="1763">
                  <c:v>41368.283333333333</c:v>
                </c:pt>
                <c:pt idx="1764">
                  <c:v>41368.325694444444</c:v>
                </c:pt>
                <c:pt idx="1765">
                  <c:v>41368.367361111108</c:v>
                </c:pt>
                <c:pt idx="1766">
                  <c:v>41368.40902777778</c:v>
                </c:pt>
                <c:pt idx="1767">
                  <c:v>41368.493750000001</c:v>
                </c:pt>
                <c:pt idx="1768">
                  <c:v>41368.535416666666</c:v>
                </c:pt>
                <c:pt idx="1769">
                  <c:v>41368.577777777777</c:v>
                </c:pt>
                <c:pt idx="1770">
                  <c:v>41368.619444444441</c:v>
                </c:pt>
                <c:pt idx="1771">
                  <c:v>41368.661805555559</c:v>
                </c:pt>
                <c:pt idx="1772">
                  <c:v>41368.745833333334</c:v>
                </c:pt>
                <c:pt idx="1773">
                  <c:v>41368.788194444445</c:v>
                </c:pt>
                <c:pt idx="1774">
                  <c:v>41368.829861111109</c:v>
                </c:pt>
                <c:pt idx="1775">
                  <c:v>41368.87222222222</c:v>
                </c:pt>
                <c:pt idx="1776">
                  <c:v>41368.913888888892</c:v>
                </c:pt>
                <c:pt idx="1777">
                  <c:v>41368.998611111114</c:v>
                </c:pt>
                <c:pt idx="1778">
                  <c:v>41369.040277777778</c:v>
                </c:pt>
                <c:pt idx="1779">
                  <c:v>41369.081944444442</c:v>
                </c:pt>
                <c:pt idx="1780">
                  <c:v>41369.124305555553</c:v>
                </c:pt>
                <c:pt idx="1781">
                  <c:v>41369.165972222225</c:v>
                </c:pt>
                <c:pt idx="1782">
                  <c:v>41369.250694444447</c:v>
                </c:pt>
                <c:pt idx="1783">
                  <c:v>41369.292361111111</c:v>
                </c:pt>
                <c:pt idx="1784">
                  <c:v>41369.334722222222</c:v>
                </c:pt>
                <c:pt idx="1785">
                  <c:v>41369.376388888886</c:v>
                </c:pt>
                <c:pt idx="1786">
                  <c:v>41369.418749999997</c:v>
                </c:pt>
                <c:pt idx="1787">
                  <c:v>41369.50277777778</c:v>
                </c:pt>
                <c:pt idx="1788">
                  <c:v>41369.544444444444</c:v>
                </c:pt>
                <c:pt idx="1789">
                  <c:v>41369.586805555555</c:v>
                </c:pt>
                <c:pt idx="1790">
                  <c:v>41369.628472222219</c:v>
                </c:pt>
                <c:pt idx="1791">
                  <c:v>41369.67083333333</c:v>
                </c:pt>
                <c:pt idx="1792">
                  <c:v>41369.754861111112</c:v>
                </c:pt>
                <c:pt idx="1793">
                  <c:v>41369.797222222223</c:v>
                </c:pt>
                <c:pt idx="1794">
                  <c:v>41369.838888888888</c:v>
                </c:pt>
                <c:pt idx="1795">
                  <c:v>41369.881249999999</c:v>
                </c:pt>
                <c:pt idx="1796">
                  <c:v>41369.92291666667</c:v>
                </c:pt>
                <c:pt idx="1797">
                  <c:v>41370.007638888892</c:v>
                </c:pt>
                <c:pt idx="1798">
                  <c:v>41370.049305555556</c:v>
                </c:pt>
                <c:pt idx="1799">
                  <c:v>41370.091666666667</c:v>
                </c:pt>
                <c:pt idx="1800">
                  <c:v>41370.133333333331</c:v>
                </c:pt>
                <c:pt idx="1801">
                  <c:v>41370.175694444442</c:v>
                </c:pt>
                <c:pt idx="1802">
                  <c:v>41370.259722222225</c:v>
                </c:pt>
                <c:pt idx="1803">
                  <c:v>41370.301388888889</c:v>
                </c:pt>
                <c:pt idx="1804">
                  <c:v>41370.34375</c:v>
                </c:pt>
                <c:pt idx="1805">
                  <c:v>41370.385416666664</c:v>
                </c:pt>
                <c:pt idx="1806">
                  <c:v>41370.427777777775</c:v>
                </c:pt>
                <c:pt idx="1807">
                  <c:v>41370.511805555558</c:v>
                </c:pt>
                <c:pt idx="1808">
                  <c:v>41370.554166666669</c:v>
                </c:pt>
                <c:pt idx="1809">
                  <c:v>41370.595833333333</c:v>
                </c:pt>
                <c:pt idx="1810">
                  <c:v>41370.638194444444</c:v>
                </c:pt>
                <c:pt idx="1811">
                  <c:v>41370.679861111108</c:v>
                </c:pt>
                <c:pt idx="1812">
                  <c:v>41370.76458333333</c:v>
                </c:pt>
                <c:pt idx="1813">
                  <c:v>41370.806250000001</c:v>
                </c:pt>
                <c:pt idx="1814">
                  <c:v>41370.848611111112</c:v>
                </c:pt>
                <c:pt idx="1815">
                  <c:v>41370.890277777777</c:v>
                </c:pt>
                <c:pt idx="1816">
                  <c:v>41370.932638888888</c:v>
                </c:pt>
                <c:pt idx="1817">
                  <c:v>41371.01666666667</c:v>
                </c:pt>
                <c:pt idx="1818">
                  <c:v>41371.058333333334</c:v>
                </c:pt>
                <c:pt idx="1819">
                  <c:v>41371.100694444445</c:v>
                </c:pt>
                <c:pt idx="1820">
                  <c:v>41371.142361111109</c:v>
                </c:pt>
                <c:pt idx="1821">
                  <c:v>41371.18472222222</c:v>
                </c:pt>
                <c:pt idx="1822">
                  <c:v>41371.268750000003</c:v>
                </c:pt>
                <c:pt idx="1823">
                  <c:v>41371.311111111114</c:v>
                </c:pt>
                <c:pt idx="1824">
                  <c:v>41371.352777777778</c:v>
                </c:pt>
                <c:pt idx="1825">
                  <c:v>41371.395138888889</c:v>
                </c:pt>
                <c:pt idx="1826">
                  <c:v>41371.436805555553</c:v>
                </c:pt>
                <c:pt idx="1827">
                  <c:v>41371.520833333336</c:v>
                </c:pt>
                <c:pt idx="1828">
                  <c:v>41371.563194444447</c:v>
                </c:pt>
                <c:pt idx="1829">
                  <c:v>41371.604861111111</c:v>
                </c:pt>
                <c:pt idx="1830">
                  <c:v>41371.647222222222</c:v>
                </c:pt>
                <c:pt idx="1831">
                  <c:v>41371.688888888886</c:v>
                </c:pt>
                <c:pt idx="1832">
                  <c:v>41371.773611111108</c:v>
                </c:pt>
                <c:pt idx="1833">
                  <c:v>41371.81527777778</c:v>
                </c:pt>
                <c:pt idx="1834">
                  <c:v>41371.857638888891</c:v>
                </c:pt>
                <c:pt idx="1835">
                  <c:v>41371.899305555555</c:v>
                </c:pt>
                <c:pt idx="1836">
                  <c:v>41371.941666666666</c:v>
                </c:pt>
                <c:pt idx="1837">
                  <c:v>41372.025694444441</c:v>
                </c:pt>
                <c:pt idx="1838">
                  <c:v>41372.068055555559</c:v>
                </c:pt>
                <c:pt idx="1839">
                  <c:v>41372.109722222223</c:v>
                </c:pt>
                <c:pt idx="1840">
                  <c:v>41372.151388888888</c:v>
                </c:pt>
                <c:pt idx="1841">
                  <c:v>41372.193749999999</c:v>
                </c:pt>
                <c:pt idx="1842">
                  <c:v>41372.277777777781</c:v>
                </c:pt>
                <c:pt idx="1843">
                  <c:v>41372.320138888892</c:v>
                </c:pt>
                <c:pt idx="1844">
                  <c:v>41372.361805555556</c:v>
                </c:pt>
                <c:pt idx="1845">
                  <c:v>41372.404166666667</c:v>
                </c:pt>
                <c:pt idx="1846">
                  <c:v>41372.445833333331</c:v>
                </c:pt>
                <c:pt idx="1847">
                  <c:v>41372.530555555553</c:v>
                </c:pt>
                <c:pt idx="1848">
                  <c:v>41372.572222222225</c:v>
                </c:pt>
                <c:pt idx="1849">
                  <c:v>41372.614583333336</c:v>
                </c:pt>
                <c:pt idx="1850">
                  <c:v>41372.65625</c:v>
                </c:pt>
                <c:pt idx="1851">
                  <c:v>41372.697916666664</c:v>
                </c:pt>
                <c:pt idx="1852">
                  <c:v>41372.782638888886</c:v>
                </c:pt>
                <c:pt idx="1853">
                  <c:v>41372.824305555558</c:v>
                </c:pt>
                <c:pt idx="1854">
                  <c:v>41372.866666666669</c:v>
                </c:pt>
                <c:pt idx="1855">
                  <c:v>41372.908333333333</c:v>
                </c:pt>
                <c:pt idx="1856">
                  <c:v>41372.950694444444</c:v>
                </c:pt>
                <c:pt idx="1857">
                  <c:v>41373.034722222219</c:v>
                </c:pt>
                <c:pt idx="1858">
                  <c:v>41373.07708333333</c:v>
                </c:pt>
                <c:pt idx="1859">
                  <c:v>41373.118750000001</c:v>
                </c:pt>
                <c:pt idx="1860">
                  <c:v>41373.161111111112</c:v>
                </c:pt>
                <c:pt idx="1861">
                  <c:v>41373.202777777777</c:v>
                </c:pt>
                <c:pt idx="1862">
                  <c:v>41373.286805555559</c:v>
                </c:pt>
                <c:pt idx="1863">
                  <c:v>41373.32916666667</c:v>
                </c:pt>
                <c:pt idx="1864">
                  <c:v>41373.370833333334</c:v>
                </c:pt>
                <c:pt idx="1865">
                  <c:v>41373.413194444445</c:v>
                </c:pt>
                <c:pt idx="1866">
                  <c:v>41373.454861111109</c:v>
                </c:pt>
                <c:pt idx="1867">
                  <c:v>41373.539583333331</c:v>
                </c:pt>
                <c:pt idx="1868">
                  <c:v>41373.581250000003</c:v>
                </c:pt>
                <c:pt idx="1869">
                  <c:v>41373.623611111114</c:v>
                </c:pt>
                <c:pt idx="1870">
                  <c:v>41373.665277777778</c:v>
                </c:pt>
                <c:pt idx="1871">
                  <c:v>41373.707638888889</c:v>
                </c:pt>
                <c:pt idx="1872">
                  <c:v>41373.791666666664</c:v>
                </c:pt>
                <c:pt idx="1873">
                  <c:v>41373.834027777775</c:v>
                </c:pt>
                <c:pt idx="1874">
                  <c:v>41373.875694444447</c:v>
                </c:pt>
                <c:pt idx="1875">
                  <c:v>41373.918055555558</c:v>
                </c:pt>
                <c:pt idx="1876">
                  <c:v>41373.959722222222</c:v>
                </c:pt>
                <c:pt idx="1877">
                  <c:v>41374.043749999997</c:v>
                </c:pt>
                <c:pt idx="1878">
                  <c:v>41374.086111111108</c:v>
                </c:pt>
                <c:pt idx="1879">
                  <c:v>41374.12777777778</c:v>
                </c:pt>
                <c:pt idx="1880">
                  <c:v>41374.170138888891</c:v>
                </c:pt>
                <c:pt idx="1881">
                  <c:v>41374.211805555555</c:v>
                </c:pt>
                <c:pt idx="1882">
                  <c:v>41374.296527777777</c:v>
                </c:pt>
                <c:pt idx="1883">
                  <c:v>41374.338194444441</c:v>
                </c:pt>
                <c:pt idx="1884">
                  <c:v>41374.380555555559</c:v>
                </c:pt>
                <c:pt idx="1885">
                  <c:v>41374.422222222223</c:v>
                </c:pt>
                <c:pt idx="1886">
                  <c:v>41374.464583333334</c:v>
                </c:pt>
                <c:pt idx="1887">
                  <c:v>41374.548611111109</c:v>
                </c:pt>
                <c:pt idx="1888">
                  <c:v>41374.590277777781</c:v>
                </c:pt>
                <c:pt idx="1889">
                  <c:v>41374.632638888892</c:v>
                </c:pt>
                <c:pt idx="1890">
                  <c:v>41374.674305555556</c:v>
                </c:pt>
                <c:pt idx="1891">
                  <c:v>41374.716666666667</c:v>
                </c:pt>
                <c:pt idx="1892">
                  <c:v>41374.800694444442</c:v>
                </c:pt>
                <c:pt idx="1893">
                  <c:v>41374.843055555553</c:v>
                </c:pt>
                <c:pt idx="1894">
                  <c:v>41374.884722222225</c:v>
                </c:pt>
                <c:pt idx="1895">
                  <c:v>41374.927083333336</c:v>
                </c:pt>
                <c:pt idx="1896">
                  <c:v>41374.96875</c:v>
                </c:pt>
                <c:pt idx="1897">
                  <c:v>41375.052777777775</c:v>
                </c:pt>
                <c:pt idx="1898">
                  <c:v>41375.095138888886</c:v>
                </c:pt>
                <c:pt idx="1899">
                  <c:v>41375.136805555558</c:v>
                </c:pt>
                <c:pt idx="1900">
                  <c:v>41375.179166666669</c:v>
                </c:pt>
                <c:pt idx="1901">
                  <c:v>41375.220833333333</c:v>
                </c:pt>
                <c:pt idx="1902">
                  <c:v>41375.338194444441</c:v>
                </c:pt>
                <c:pt idx="1903">
                  <c:v>41375.379861111112</c:v>
                </c:pt>
                <c:pt idx="1904">
                  <c:v>41375.421527777777</c:v>
                </c:pt>
                <c:pt idx="1905">
                  <c:v>41375.463888888888</c:v>
                </c:pt>
                <c:pt idx="1906">
                  <c:v>41375.505555555559</c:v>
                </c:pt>
                <c:pt idx="1907">
                  <c:v>41375.590277777781</c:v>
                </c:pt>
                <c:pt idx="1908">
                  <c:v>41375.631944444445</c:v>
                </c:pt>
                <c:pt idx="1909">
                  <c:v>41375.674305555556</c:v>
                </c:pt>
                <c:pt idx="1910">
                  <c:v>41375.71597222222</c:v>
                </c:pt>
                <c:pt idx="1911">
                  <c:v>41375.758333333331</c:v>
                </c:pt>
                <c:pt idx="1912">
                  <c:v>41375.842361111114</c:v>
                </c:pt>
                <c:pt idx="1913">
                  <c:v>41375.884722222225</c:v>
                </c:pt>
                <c:pt idx="1914">
                  <c:v>41375.926388888889</c:v>
                </c:pt>
                <c:pt idx="1915">
                  <c:v>41375.968055555553</c:v>
                </c:pt>
                <c:pt idx="1916">
                  <c:v>41376.010416666664</c:v>
                </c:pt>
                <c:pt idx="1917">
                  <c:v>41376.094444444447</c:v>
                </c:pt>
                <c:pt idx="1918">
                  <c:v>41376.136805555558</c:v>
                </c:pt>
                <c:pt idx="1919">
                  <c:v>41376.178472222222</c:v>
                </c:pt>
                <c:pt idx="1920">
                  <c:v>41376.220833333333</c:v>
                </c:pt>
                <c:pt idx="1921">
                  <c:v>41376.262499999997</c:v>
                </c:pt>
                <c:pt idx="1922">
                  <c:v>41376.34652777778</c:v>
                </c:pt>
                <c:pt idx="1923">
                  <c:v>41376.388888888891</c:v>
                </c:pt>
                <c:pt idx="1924">
                  <c:v>41376.430555555555</c:v>
                </c:pt>
                <c:pt idx="1925">
                  <c:v>41376.472916666666</c:v>
                </c:pt>
                <c:pt idx="1926">
                  <c:v>41376.548611111109</c:v>
                </c:pt>
                <c:pt idx="1927">
                  <c:v>41376.590277777781</c:v>
                </c:pt>
                <c:pt idx="1928">
                  <c:v>41376.631944444445</c:v>
                </c:pt>
                <c:pt idx="1929">
                  <c:v>41376.674305555556</c:v>
                </c:pt>
                <c:pt idx="1930">
                  <c:v>41376.71597222222</c:v>
                </c:pt>
                <c:pt idx="1931">
                  <c:v>41376.800694444442</c:v>
                </c:pt>
                <c:pt idx="1932">
                  <c:v>41376.842361111114</c:v>
                </c:pt>
                <c:pt idx="1933">
                  <c:v>41376.884722222225</c:v>
                </c:pt>
                <c:pt idx="1934">
                  <c:v>41376.926388888889</c:v>
                </c:pt>
                <c:pt idx="1935">
                  <c:v>41376.96875</c:v>
                </c:pt>
                <c:pt idx="1936">
                  <c:v>41377.052777777775</c:v>
                </c:pt>
                <c:pt idx="1937">
                  <c:v>41377.094444444447</c:v>
                </c:pt>
                <c:pt idx="1938">
                  <c:v>41377.136805555558</c:v>
                </c:pt>
                <c:pt idx="1939">
                  <c:v>41377.178472222222</c:v>
                </c:pt>
                <c:pt idx="1940">
                  <c:v>41377.220833333333</c:v>
                </c:pt>
                <c:pt idx="1941">
                  <c:v>41377.304861111108</c:v>
                </c:pt>
                <c:pt idx="1942">
                  <c:v>41377.347222222219</c:v>
                </c:pt>
                <c:pt idx="1943">
                  <c:v>41377.388888888891</c:v>
                </c:pt>
                <c:pt idx="1944">
                  <c:v>41377.431250000001</c:v>
                </c:pt>
                <c:pt idx="1945">
                  <c:v>41377.472916666666</c:v>
                </c:pt>
                <c:pt idx="1946">
                  <c:v>41377.557638888888</c:v>
                </c:pt>
                <c:pt idx="1947">
                  <c:v>41377.599305555559</c:v>
                </c:pt>
                <c:pt idx="1948">
                  <c:v>41377.640972222223</c:v>
                </c:pt>
                <c:pt idx="1949">
                  <c:v>41377.683333333334</c:v>
                </c:pt>
                <c:pt idx="1950">
                  <c:v>41377.724999999999</c:v>
                </c:pt>
                <c:pt idx="1951">
                  <c:v>41377.80972222222</c:v>
                </c:pt>
                <c:pt idx="1952">
                  <c:v>41377.851388888892</c:v>
                </c:pt>
                <c:pt idx="1953">
                  <c:v>41377.893750000003</c:v>
                </c:pt>
                <c:pt idx="1954">
                  <c:v>41377.935416666667</c:v>
                </c:pt>
                <c:pt idx="1955">
                  <c:v>41377.977777777778</c:v>
                </c:pt>
                <c:pt idx="1956">
                  <c:v>41378.061805555553</c:v>
                </c:pt>
                <c:pt idx="1957">
                  <c:v>41378.103472222225</c:v>
                </c:pt>
                <c:pt idx="1958">
                  <c:v>41378.145833333336</c:v>
                </c:pt>
                <c:pt idx="1959">
                  <c:v>41378.1875</c:v>
                </c:pt>
                <c:pt idx="1960">
                  <c:v>41378.229861111111</c:v>
                </c:pt>
                <c:pt idx="1961">
                  <c:v>41378.313888888886</c:v>
                </c:pt>
                <c:pt idx="1962">
                  <c:v>41378.356249999997</c:v>
                </c:pt>
                <c:pt idx="1963">
                  <c:v>41378.397916666669</c:v>
                </c:pt>
                <c:pt idx="1964">
                  <c:v>41378.44027777778</c:v>
                </c:pt>
                <c:pt idx="1965">
                  <c:v>41378.481944444444</c:v>
                </c:pt>
                <c:pt idx="1966">
                  <c:v>41378.565972222219</c:v>
                </c:pt>
                <c:pt idx="1967">
                  <c:v>41378.60833333333</c:v>
                </c:pt>
                <c:pt idx="1968">
                  <c:v>41378.65</c:v>
                </c:pt>
                <c:pt idx="1969">
                  <c:v>41378.692361111112</c:v>
                </c:pt>
                <c:pt idx="1970">
                  <c:v>41378.734027777777</c:v>
                </c:pt>
                <c:pt idx="1971">
                  <c:v>41378.818749999999</c:v>
                </c:pt>
                <c:pt idx="1972">
                  <c:v>41378.86041666667</c:v>
                </c:pt>
                <c:pt idx="1973">
                  <c:v>41378.902777777781</c:v>
                </c:pt>
                <c:pt idx="1974">
                  <c:v>41378.944444444445</c:v>
                </c:pt>
                <c:pt idx="1975">
                  <c:v>41378.986805555556</c:v>
                </c:pt>
                <c:pt idx="1976">
                  <c:v>41379.070833333331</c:v>
                </c:pt>
                <c:pt idx="1977">
                  <c:v>41379.113194444442</c:v>
                </c:pt>
                <c:pt idx="1978">
                  <c:v>41379.154861111114</c:v>
                </c:pt>
                <c:pt idx="1979">
                  <c:v>41379.197222222225</c:v>
                </c:pt>
                <c:pt idx="1980">
                  <c:v>41379.238888888889</c:v>
                </c:pt>
                <c:pt idx="1981">
                  <c:v>41379.322916666664</c:v>
                </c:pt>
                <c:pt idx="1982">
                  <c:v>41379.365277777775</c:v>
                </c:pt>
                <c:pt idx="1983">
                  <c:v>41379.406944444447</c:v>
                </c:pt>
                <c:pt idx="1984">
                  <c:v>41379.449305555558</c:v>
                </c:pt>
                <c:pt idx="1985">
                  <c:v>41379.490972222222</c:v>
                </c:pt>
                <c:pt idx="1986">
                  <c:v>41379.575694444444</c:v>
                </c:pt>
                <c:pt idx="1987">
                  <c:v>41379.617361111108</c:v>
                </c:pt>
                <c:pt idx="1988">
                  <c:v>41379.65902777778</c:v>
                </c:pt>
                <c:pt idx="1989">
                  <c:v>41379.701388888891</c:v>
                </c:pt>
                <c:pt idx="1990">
                  <c:v>41379.874305555553</c:v>
                </c:pt>
                <c:pt idx="1991">
                  <c:v>41379.915972222225</c:v>
                </c:pt>
                <c:pt idx="1992">
                  <c:v>41379.958333333336</c:v>
                </c:pt>
                <c:pt idx="1993">
                  <c:v>41380</c:v>
                </c:pt>
                <c:pt idx="1994">
                  <c:v>41380.042361111111</c:v>
                </c:pt>
                <c:pt idx="1995">
                  <c:v>41380.126388888886</c:v>
                </c:pt>
                <c:pt idx="1996">
                  <c:v>41380.168749999997</c:v>
                </c:pt>
                <c:pt idx="1997">
                  <c:v>41380.210416666669</c:v>
                </c:pt>
                <c:pt idx="1998">
                  <c:v>41380.25277777778</c:v>
                </c:pt>
                <c:pt idx="1999">
                  <c:v>41380.294444444444</c:v>
                </c:pt>
                <c:pt idx="2000">
                  <c:v>41380.378472222219</c:v>
                </c:pt>
                <c:pt idx="2001">
                  <c:v>41380.42083333333</c:v>
                </c:pt>
                <c:pt idx="2002">
                  <c:v>41380.462500000001</c:v>
                </c:pt>
                <c:pt idx="2003">
                  <c:v>41380.504861111112</c:v>
                </c:pt>
                <c:pt idx="2004">
                  <c:v>41380.546527777777</c:v>
                </c:pt>
                <c:pt idx="2005">
                  <c:v>41380.631249999999</c:v>
                </c:pt>
                <c:pt idx="2006">
                  <c:v>41380.67291666667</c:v>
                </c:pt>
                <c:pt idx="2007">
                  <c:v>41380.715277777781</c:v>
                </c:pt>
                <c:pt idx="2008">
                  <c:v>41380.756944444445</c:v>
                </c:pt>
                <c:pt idx="2009">
                  <c:v>41380.799305555556</c:v>
                </c:pt>
                <c:pt idx="2010">
                  <c:v>41380.883333333331</c:v>
                </c:pt>
                <c:pt idx="2011">
                  <c:v>41380.925000000003</c:v>
                </c:pt>
                <c:pt idx="2012">
                  <c:v>41380.967361111114</c:v>
                </c:pt>
                <c:pt idx="2013">
                  <c:v>41381.009027777778</c:v>
                </c:pt>
                <c:pt idx="2014">
                  <c:v>41381.051388888889</c:v>
                </c:pt>
                <c:pt idx="2015">
                  <c:v>41381.135416666664</c:v>
                </c:pt>
                <c:pt idx="2016">
                  <c:v>41381.177777777775</c:v>
                </c:pt>
                <c:pt idx="2017">
                  <c:v>41381.219444444447</c:v>
                </c:pt>
                <c:pt idx="2018">
                  <c:v>41381.261805555558</c:v>
                </c:pt>
                <c:pt idx="2019">
                  <c:v>41381.303472222222</c:v>
                </c:pt>
                <c:pt idx="2020">
                  <c:v>41381.388194444444</c:v>
                </c:pt>
                <c:pt idx="2021">
                  <c:v>41381.429861111108</c:v>
                </c:pt>
                <c:pt idx="2022">
                  <c:v>41381.472222222219</c:v>
                </c:pt>
                <c:pt idx="2023">
                  <c:v>41381.513888888891</c:v>
                </c:pt>
                <c:pt idx="2024">
                  <c:v>41381.555555555555</c:v>
                </c:pt>
                <c:pt idx="2025">
                  <c:v>41381.640277777777</c:v>
                </c:pt>
                <c:pt idx="2026">
                  <c:v>41381.681944444441</c:v>
                </c:pt>
                <c:pt idx="2027">
                  <c:v>41381.724305555559</c:v>
                </c:pt>
                <c:pt idx="2028">
                  <c:v>41381.765972222223</c:v>
                </c:pt>
                <c:pt idx="2029">
                  <c:v>41381.808333333334</c:v>
                </c:pt>
                <c:pt idx="2030">
                  <c:v>41381.892361111109</c:v>
                </c:pt>
                <c:pt idx="2031">
                  <c:v>41381.93472222222</c:v>
                </c:pt>
                <c:pt idx="2032">
                  <c:v>41381.976388888892</c:v>
                </c:pt>
                <c:pt idx="2033">
                  <c:v>41382.018750000003</c:v>
                </c:pt>
                <c:pt idx="2034">
                  <c:v>41382.060416666667</c:v>
                </c:pt>
                <c:pt idx="2035">
                  <c:v>41382.144444444442</c:v>
                </c:pt>
                <c:pt idx="2036">
                  <c:v>41382.186805555553</c:v>
                </c:pt>
                <c:pt idx="2037">
                  <c:v>41382.228472222225</c:v>
                </c:pt>
                <c:pt idx="2038">
                  <c:v>41382.270833333336</c:v>
                </c:pt>
                <c:pt idx="2039">
                  <c:v>41382.3125</c:v>
                </c:pt>
                <c:pt idx="2040">
                  <c:v>41382.397222222222</c:v>
                </c:pt>
                <c:pt idx="2041">
                  <c:v>41382.438888888886</c:v>
                </c:pt>
                <c:pt idx="2042">
                  <c:v>41382.481249999997</c:v>
                </c:pt>
                <c:pt idx="2043">
                  <c:v>41382.522916666669</c:v>
                </c:pt>
                <c:pt idx="2044">
                  <c:v>41382.56527777778</c:v>
                </c:pt>
                <c:pt idx="2045">
                  <c:v>41382.649305555555</c:v>
                </c:pt>
                <c:pt idx="2046">
                  <c:v>41382.690972222219</c:v>
                </c:pt>
                <c:pt idx="2047">
                  <c:v>41382.73333333333</c:v>
                </c:pt>
                <c:pt idx="2048">
                  <c:v>41382.775000000001</c:v>
                </c:pt>
                <c:pt idx="2049">
                  <c:v>41382.817361111112</c:v>
                </c:pt>
                <c:pt idx="2050">
                  <c:v>41382.901388888888</c:v>
                </c:pt>
                <c:pt idx="2051">
                  <c:v>41382.943749999999</c:v>
                </c:pt>
                <c:pt idx="2052">
                  <c:v>41382.98541666667</c:v>
                </c:pt>
                <c:pt idx="2053">
                  <c:v>41383.027777777781</c:v>
                </c:pt>
                <c:pt idx="2054">
                  <c:v>41383.069444444445</c:v>
                </c:pt>
                <c:pt idx="2055">
                  <c:v>41383.154166666667</c:v>
                </c:pt>
                <c:pt idx="2056">
                  <c:v>41383.195833333331</c:v>
                </c:pt>
                <c:pt idx="2057">
                  <c:v>41383.238194444442</c:v>
                </c:pt>
                <c:pt idx="2058">
                  <c:v>41383.279861111114</c:v>
                </c:pt>
                <c:pt idx="2059">
                  <c:v>41383.322222222225</c:v>
                </c:pt>
                <c:pt idx="2060">
                  <c:v>41383.40625</c:v>
                </c:pt>
                <c:pt idx="2061">
                  <c:v>41383.447916666664</c:v>
                </c:pt>
                <c:pt idx="2062">
                  <c:v>41383.490277777775</c:v>
                </c:pt>
                <c:pt idx="2063">
                  <c:v>41383.531944444447</c:v>
                </c:pt>
                <c:pt idx="2064">
                  <c:v>41383.574305555558</c:v>
                </c:pt>
                <c:pt idx="2065">
                  <c:v>41383.658333333333</c:v>
                </c:pt>
                <c:pt idx="2066">
                  <c:v>41383.700694444444</c:v>
                </c:pt>
                <c:pt idx="2067">
                  <c:v>41383.742361111108</c:v>
                </c:pt>
                <c:pt idx="2068">
                  <c:v>41383.784722222219</c:v>
                </c:pt>
                <c:pt idx="2069">
                  <c:v>41383.826388888891</c:v>
                </c:pt>
                <c:pt idx="2070">
                  <c:v>41383.910416666666</c:v>
                </c:pt>
                <c:pt idx="2071">
                  <c:v>41383.952777777777</c:v>
                </c:pt>
                <c:pt idx="2072">
                  <c:v>41383.994444444441</c:v>
                </c:pt>
                <c:pt idx="2073">
                  <c:v>41384.036805555559</c:v>
                </c:pt>
                <c:pt idx="2074">
                  <c:v>41384.078472222223</c:v>
                </c:pt>
                <c:pt idx="2075">
                  <c:v>41384.163194444445</c:v>
                </c:pt>
                <c:pt idx="2076">
                  <c:v>41384.204861111109</c:v>
                </c:pt>
                <c:pt idx="2077">
                  <c:v>41384.24722222222</c:v>
                </c:pt>
                <c:pt idx="2078">
                  <c:v>41384.288888888892</c:v>
                </c:pt>
                <c:pt idx="2079">
                  <c:v>41384.331250000003</c:v>
                </c:pt>
                <c:pt idx="2080">
                  <c:v>41384.415277777778</c:v>
                </c:pt>
                <c:pt idx="2081">
                  <c:v>41384.456944444442</c:v>
                </c:pt>
                <c:pt idx="2082">
                  <c:v>41384.499305555553</c:v>
                </c:pt>
                <c:pt idx="2083">
                  <c:v>41384.540972222225</c:v>
                </c:pt>
                <c:pt idx="2084">
                  <c:v>41384.583333333336</c:v>
                </c:pt>
                <c:pt idx="2085">
                  <c:v>41384.667361111111</c:v>
                </c:pt>
                <c:pt idx="2086">
                  <c:v>41384.709722222222</c:v>
                </c:pt>
                <c:pt idx="2087">
                  <c:v>41384.751388888886</c:v>
                </c:pt>
                <c:pt idx="2088">
                  <c:v>41384.793749999997</c:v>
                </c:pt>
                <c:pt idx="2089">
                  <c:v>41384.835416666669</c:v>
                </c:pt>
                <c:pt idx="2090">
                  <c:v>41384.919444444444</c:v>
                </c:pt>
                <c:pt idx="2091">
                  <c:v>41384.961805555555</c:v>
                </c:pt>
                <c:pt idx="2092">
                  <c:v>41385.003472222219</c:v>
                </c:pt>
                <c:pt idx="2093">
                  <c:v>41385.04583333333</c:v>
                </c:pt>
                <c:pt idx="2094">
                  <c:v>41385.087500000001</c:v>
                </c:pt>
                <c:pt idx="2095">
                  <c:v>41385.172222222223</c:v>
                </c:pt>
                <c:pt idx="2096">
                  <c:v>41385.213888888888</c:v>
                </c:pt>
                <c:pt idx="2097">
                  <c:v>41385.256249999999</c:v>
                </c:pt>
                <c:pt idx="2098">
                  <c:v>41385.29791666667</c:v>
                </c:pt>
                <c:pt idx="2099">
                  <c:v>41385.340277777781</c:v>
                </c:pt>
                <c:pt idx="2100">
                  <c:v>41385.424305555556</c:v>
                </c:pt>
                <c:pt idx="2101">
                  <c:v>41385.46597222222</c:v>
                </c:pt>
                <c:pt idx="2102">
                  <c:v>41385.508333333331</c:v>
                </c:pt>
                <c:pt idx="2103">
                  <c:v>41385.550000000003</c:v>
                </c:pt>
                <c:pt idx="2104">
                  <c:v>41385.592361111114</c:v>
                </c:pt>
                <c:pt idx="2105">
                  <c:v>41385.676388888889</c:v>
                </c:pt>
                <c:pt idx="2106">
                  <c:v>41385.71875</c:v>
                </c:pt>
                <c:pt idx="2107">
                  <c:v>41385.760416666664</c:v>
                </c:pt>
                <c:pt idx="2108">
                  <c:v>41385.802777777775</c:v>
                </c:pt>
                <c:pt idx="2109">
                  <c:v>41385.844444444447</c:v>
                </c:pt>
                <c:pt idx="2110">
                  <c:v>41385.928472222222</c:v>
                </c:pt>
                <c:pt idx="2111">
                  <c:v>41385.970833333333</c:v>
                </c:pt>
                <c:pt idx="2112">
                  <c:v>41386.012499999997</c:v>
                </c:pt>
                <c:pt idx="2113">
                  <c:v>41386.054861111108</c:v>
                </c:pt>
                <c:pt idx="2114">
                  <c:v>41386.09652777778</c:v>
                </c:pt>
                <c:pt idx="2115">
                  <c:v>41386.181250000001</c:v>
                </c:pt>
                <c:pt idx="2116">
                  <c:v>41386.222916666666</c:v>
                </c:pt>
                <c:pt idx="2117">
                  <c:v>41386.265277777777</c:v>
                </c:pt>
                <c:pt idx="2118">
                  <c:v>41386.306944444441</c:v>
                </c:pt>
                <c:pt idx="2119">
                  <c:v>41386.349305555559</c:v>
                </c:pt>
                <c:pt idx="2120">
                  <c:v>41386.433333333334</c:v>
                </c:pt>
                <c:pt idx="2121">
                  <c:v>41386.474999999999</c:v>
                </c:pt>
                <c:pt idx="2122">
                  <c:v>41386.517361111109</c:v>
                </c:pt>
                <c:pt idx="2123">
                  <c:v>41386.559027777781</c:v>
                </c:pt>
                <c:pt idx="2124">
                  <c:v>41386.601388888892</c:v>
                </c:pt>
                <c:pt idx="2125">
                  <c:v>41386.685416666667</c:v>
                </c:pt>
                <c:pt idx="2126">
                  <c:v>41386.727777777778</c:v>
                </c:pt>
                <c:pt idx="2127">
                  <c:v>41386.769444444442</c:v>
                </c:pt>
                <c:pt idx="2128">
                  <c:v>41386.811805555553</c:v>
                </c:pt>
                <c:pt idx="2129">
                  <c:v>41386.853472222225</c:v>
                </c:pt>
                <c:pt idx="2130">
                  <c:v>41386.938194444447</c:v>
                </c:pt>
                <c:pt idx="2131">
                  <c:v>41386.979861111111</c:v>
                </c:pt>
                <c:pt idx="2132">
                  <c:v>41387.021527777775</c:v>
                </c:pt>
                <c:pt idx="2133">
                  <c:v>41387.063888888886</c:v>
                </c:pt>
                <c:pt idx="2134">
                  <c:v>41387.105555555558</c:v>
                </c:pt>
                <c:pt idx="2135">
                  <c:v>41387.19027777778</c:v>
                </c:pt>
                <c:pt idx="2136">
                  <c:v>41387.231944444444</c:v>
                </c:pt>
                <c:pt idx="2137">
                  <c:v>41387.274305555555</c:v>
                </c:pt>
                <c:pt idx="2138">
                  <c:v>41387.315972222219</c:v>
                </c:pt>
                <c:pt idx="2139">
                  <c:v>41387.35833333333</c:v>
                </c:pt>
                <c:pt idx="2140">
                  <c:v>41387.442361111112</c:v>
                </c:pt>
                <c:pt idx="2141">
                  <c:v>41387.484722222223</c:v>
                </c:pt>
                <c:pt idx="2142">
                  <c:v>41387.526388888888</c:v>
                </c:pt>
                <c:pt idx="2143">
                  <c:v>41387.568055555559</c:v>
                </c:pt>
                <c:pt idx="2144">
                  <c:v>41387.61041666667</c:v>
                </c:pt>
                <c:pt idx="2145">
                  <c:v>41387.694444444445</c:v>
                </c:pt>
                <c:pt idx="2146">
                  <c:v>41387.736805555556</c:v>
                </c:pt>
                <c:pt idx="2147">
                  <c:v>41387.77847222222</c:v>
                </c:pt>
                <c:pt idx="2148">
                  <c:v>41387.820833333331</c:v>
                </c:pt>
                <c:pt idx="2149">
                  <c:v>41387.862500000003</c:v>
                </c:pt>
                <c:pt idx="2150">
                  <c:v>41387.947222222225</c:v>
                </c:pt>
                <c:pt idx="2151">
                  <c:v>41387.988888888889</c:v>
                </c:pt>
                <c:pt idx="2152">
                  <c:v>41388.03125</c:v>
                </c:pt>
                <c:pt idx="2153">
                  <c:v>41388.072916666664</c:v>
                </c:pt>
                <c:pt idx="2154">
                  <c:v>41388.114583333336</c:v>
                </c:pt>
                <c:pt idx="2155">
                  <c:v>41388.199305555558</c:v>
                </c:pt>
                <c:pt idx="2156">
                  <c:v>41388.240972222222</c:v>
                </c:pt>
                <c:pt idx="2157">
                  <c:v>41388.283333333333</c:v>
                </c:pt>
                <c:pt idx="2158">
                  <c:v>41388.324999999997</c:v>
                </c:pt>
                <c:pt idx="2159">
                  <c:v>41388.367361111108</c:v>
                </c:pt>
                <c:pt idx="2160">
                  <c:v>41388.451388888891</c:v>
                </c:pt>
                <c:pt idx="2161">
                  <c:v>41388.493750000001</c:v>
                </c:pt>
                <c:pt idx="2162">
                  <c:v>41388.535416666666</c:v>
                </c:pt>
                <c:pt idx="2163">
                  <c:v>41388.577777777777</c:v>
                </c:pt>
                <c:pt idx="2164">
                  <c:v>41388.619444444441</c:v>
                </c:pt>
                <c:pt idx="2165">
                  <c:v>41388.703472222223</c:v>
                </c:pt>
                <c:pt idx="2166">
                  <c:v>41388.745833333334</c:v>
                </c:pt>
                <c:pt idx="2167">
                  <c:v>41388.787499999999</c:v>
                </c:pt>
                <c:pt idx="2168">
                  <c:v>41388.829861111109</c:v>
                </c:pt>
                <c:pt idx="2169">
                  <c:v>41388.871527777781</c:v>
                </c:pt>
                <c:pt idx="2170">
                  <c:v>41388.956250000003</c:v>
                </c:pt>
                <c:pt idx="2171">
                  <c:v>41388.997916666667</c:v>
                </c:pt>
                <c:pt idx="2172">
                  <c:v>41389.040277777778</c:v>
                </c:pt>
                <c:pt idx="2173">
                  <c:v>41389.081944444442</c:v>
                </c:pt>
                <c:pt idx="2174">
                  <c:v>41389.123611111114</c:v>
                </c:pt>
                <c:pt idx="2175">
                  <c:v>41389.208333333336</c:v>
                </c:pt>
                <c:pt idx="2176">
                  <c:v>41389.25</c:v>
                </c:pt>
                <c:pt idx="2177">
                  <c:v>41389.292361111111</c:v>
                </c:pt>
                <c:pt idx="2178">
                  <c:v>41389.334027777775</c:v>
                </c:pt>
                <c:pt idx="2179">
                  <c:v>41389.376388888886</c:v>
                </c:pt>
                <c:pt idx="2180">
                  <c:v>41389.460416666669</c:v>
                </c:pt>
                <c:pt idx="2181">
                  <c:v>41389.50277777778</c:v>
                </c:pt>
                <c:pt idx="2182">
                  <c:v>41389.544444444444</c:v>
                </c:pt>
                <c:pt idx="2183">
                  <c:v>41389.586111111108</c:v>
                </c:pt>
                <c:pt idx="2184">
                  <c:v>41389.628472222219</c:v>
                </c:pt>
                <c:pt idx="2185">
                  <c:v>41389.712500000001</c:v>
                </c:pt>
                <c:pt idx="2186">
                  <c:v>41389.754861111112</c:v>
                </c:pt>
                <c:pt idx="2187">
                  <c:v>41389.796527777777</c:v>
                </c:pt>
                <c:pt idx="2188">
                  <c:v>41389.838888888888</c:v>
                </c:pt>
                <c:pt idx="2189">
                  <c:v>41389.880555555559</c:v>
                </c:pt>
                <c:pt idx="2190">
                  <c:v>41389.965277777781</c:v>
                </c:pt>
                <c:pt idx="2191">
                  <c:v>41390.006944444445</c:v>
                </c:pt>
                <c:pt idx="2192">
                  <c:v>41390.049305555556</c:v>
                </c:pt>
                <c:pt idx="2193">
                  <c:v>41390.09097222222</c:v>
                </c:pt>
                <c:pt idx="2194">
                  <c:v>41390.132638888892</c:v>
                </c:pt>
                <c:pt idx="2195">
                  <c:v>41390.217361111114</c:v>
                </c:pt>
                <c:pt idx="2196">
                  <c:v>41390.259027777778</c:v>
                </c:pt>
                <c:pt idx="2197">
                  <c:v>41390.301388888889</c:v>
                </c:pt>
                <c:pt idx="2198">
                  <c:v>41390.343055555553</c:v>
                </c:pt>
                <c:pt idx="2199">
                  <c:v>41390.385416666664</c:v>
                </c:pt>
                <c:pt idx="2200">
                  <c:v>41390.469444444447</c:v>
                </c:pt>
                <c:pt idx="2201">
                  <c:v>41390.511805555558</c:v>
                </c:pt>
                <c:pt idx="2202">
                  <c:v>41390.553472222222</c:v>
                </c:pt>
                <c:pt idx="2203">
                  <c:v>41390.595833333333</c:v>
                </c:pt>
                <c:pt idx="2204">
                  <c:v>41390.637499999997</c:v>
                </c:pt>
                <c:pt idx="2205">
                  <c:v>41390.72152777778</c:v>
                </c:pt>
                <c:pt idx="2206">
                  <c:v>41390.763888888891</c:v>
                </c:pt>
                <c:pt idx="2207">
                  <c:v>41390.805555555555</c:v>
                </c:pt>
                <c:pt idx="2208">
                  <c:v>41390.847916666666</c:v>
                </c:pt>
                <c:pt idx="2209">
                  <c:v>41390.88958333333</c:v>
                </c:pt>
                <c:pt idx="2210">
                  <c:v>41390.974305555559</c:v>
                </c:pt>
                <c:pt idx="2211">
                  <c:v>41391.015972222223</c:v>
                </c:pt>
                <c:pt idx="2212">
                  <c:v>41391.058333333334</c:v>
                </c:pt>
                <c:pt idx="2213">
                  <c:v>41391.1</c:v>
                </c:pt>
                <c:pt idx="2214">
                  <c:v>41391.142361111109</c:v>
                </c:pt>
                <c:pt idx="2215">
                  <c:v>41391.226388888892</c:v>
                </c:pt>
                <c:pt idx="2216">
                  <c:v>41391.268055555556</c:v>
                </c:pt>
                <c:pt idx="2217">
                  <c:v>41391.310416666667</c:v>
                </c:pt>
                <c:pt idx="2218">
                  <c:v>41391.352083333331</c:v>
                </c:pt>
                <c:pt idx="2219">
                  <c:v>41391.394444444442</c:v>
                </c:pt>
                <c:pt idx="2220">
                  <c:v>41391.478472222225</c:v>
                </c:pt>
                <c:pt idx="2221">
                  <c:v>41391.520833333336</c:v>
                </c:pt>
                <c:pt idx="2222">
                  <c:v>41391.5625</c:v>
                </c:pt>
                <c:pt idx="2223">
                  <c:v>41391.604861111111</c:v>
                </c:pt>
                <c:pt idx="2224">
                  <c:v>41391.646527777775</c:v>
                </c:pt>
                <c:pt idx="2225">
                  <c:v>41391.730555555558</c:v>
                </c:pt>
                <c:pt idx="2226">
                  <c:v>41391.772916666669</c:v>
                </c:pt>
                <c:pt idx="2227">
                  <c:v>41391.814583333333</c:v>
                </c:pt>
                <c:pt idx="2228">
                  <c:v>41391.856944444444</c:v>
                </c:pt>
                <c:pt idx="2229">
                  <c:v>41391.898611111108</c:v>
                </c:pt>
                <c:pt idx="2230">
                  <c:v>41391.98333333333</c:v>
                </c:pt>
                <c:pt idx="2231">
                  <c:v>41392.025000000001</c:v>
                </c:pt>
                <c:pt idx="2232">
                  <c:v>41392.067361111112</c:v>
                </c:pt>
                <c:pt idx="2233">
                  <c:v>41392.109027777777</c:v>
                </c:pt>
                <c:pt idx="2234">
                  <c:v>41392.151388888888</c:v>
                </c:pt>
                <c:pt idx="2235">
                  <c:v>41392.23541666667</c:v>
                </c:pt>
                <c:pt idx="2236">
                  <c:v>41392.277777777781</c:v>
                </c:pt>
                <c:pt idx="2237">
                  <c:v>41392.319444444445</c:v>
                </c:pt>
                <c:pt idx="2238">
                  <c:v>41392.361805555556</c:v>
                </c:pt>
                <c:pt idx="2239">
                  <c:v>41392.40347222222</c:v>
                </c:pt>
                <c:pt idx="2240">
                  <c:v>41392.487500000003</c:v>
                </c:pt>
                <c:pt idx="2241">
                  <c:v>41392.529861111114</c:v>
                </c:pt>
                <c:pt idx="2242">
                  <c:v>41392.571527777778</c:v>
                </c:pt>
                <c:pt idx="2243">
                  <c:v>41392.613888888889</c:v>
                </c:pt>
                <c:pt idx="2244">
                  <c:v>41392.655555555553</c:v>
                </c:pt>
                <c:pt idx="2245">
                  <c:v>41392.740277777775</c:v>
                </c:pt>
                <c:pt idx="2246">
                  <c:v>41392.781944444447</c:v>
                </c:pt>
                <c:pt idx="2247">
                  <c:v>41392.824305555558</c:v>
                </c:pt>
                <c:pt idx="2248">
                  <c:v>41392.865972222222</c:v>
                </c:pt>
                <c:pt idx="2249">
                  <c:v>41392.908333333333</c:v>
                </c:pt>
                <c:pt idx="2250">
                  <c:v>41392.992361111108</c:v>
                </c:pt>
                <c:pt idx="2251">
                  <c:v>41393.03402777778</c:v>
                </c:pt>
                <c:pt idx="2252">
                  <c:v>41393.076388888891</c:v>
                </c:pt>
                <c:pt idx="2253">
                  <c:v>41393.118055555555</c:v>
                </c:pt>
                <c:pt idx="2254">
                  <c:v>41393.160416666666</c:v>
                </c:pt>
                <c:pt idx="2255">
                  <c:v>41393.244444444441</c:v>
                </c:pt>
                <c:pt idx="2256">
                  <c:v>41393.286805555559</c:v>
                </c:pt>
                <c:pt idx="2257">
                  <c:v>41393.328472222223</c:v>
                </c:pt>
                <c:pt idx="2258">
                  <c:v>41393.370833333334</c:v>
                </c:pt>
                <c:pt idx="2259">
                  <c:v>41393.412499999999</c:v>
                </c:pt>
                <c:pt idx="2260">
                  <c:v>41393.496527777781</c:v>
                </c:pt>
                <c:pt idx="2261">
                  <c:v>41393.538888888892</c:v>
                </c:pt>
                <c:pt idx="2262">
                  <c:v>41393.580555555556</c:v>
                </c:pt>
                <c:pt idx="2263">
                  <c:v>41393.622916666667</c:v>
                </c:pt>
                <c:pt idx="2264">
                  <c:v>41393.664583333331</c:v>
                </c:pt>
                <c:pt idx="2265">
                  <c:v>41393.749305555553</c:v>
                </c:pt>
                <c:pt idx="2266">
                  <c:v>41393.790972222225</c:v>
                </c:pt>
                <c:pt idx="2267">
                  <c:v>41393.833333333336</c:v>
                </c:pt>
                <c:pt idx="2268">
                  <c:v>41393.875</c:v>
                </c:pt>
                <c:pt idx="2269">
                  <c:v>41393.917361111111</c:v>
                </c:pt>
                <c:pt idx="2270">
                  <c:v>41394.001388888886</c:v>
                </c:pt>
                <c:pt idx="2271">
                  <c:v>41394.043055555558</c:v>
                </c:pt>
                <c:pt idx="2272">
                  <c:v>41394.085416666669</c:v>
                </c:pt>
                <c:pt idx="2273">
                  <c:v>41394.127083333333</c:v>
                </c:pt>
                <c:pt idx="2274">
                  <c:v>41394.169444444444</c:v>
                </c:pt>
                <c:pt idx="2275">
                  <c:v>41394.253472222219</c:v>
                </c:pt>
                <c:pt idx="2276">
                  <c:v>41394.29583333333</c:v>
                </c:pt>
                <c:pt idx="2277">
                  <c:v>41394.337500000001</c:v>
                </c:pt>
                <c:pt idx="2278">
                  <c:v>41394.379861111112</c:v>
                </c:pt>
                <c:pt idx="2279">
                  <c:v>41394.421527777777</c:v>
                </c:pt>
                <c:pt idx="2280">
                  <c:v>41394.505555555559</c:v>
                </c:pt>
                <c:pt idx="2281">
                  <c:v>41394.54791666667</c:v>
                </c:pt>
                <c:pt idx="2282">
                  <c:v>41394.589583333334</c:v>
                </c:pt>
                <c:pt idx="2283">
                  <c:v>41394.631944444445</c:v>
                </c:pt>
                <c:pt idx="2284">
                  <c:v>41394.673611111109</c:v>
                </c:pt>
                <c:pt idx="2285">
                  <c:v>41394.758333333331</c:v>
                </c:pt>
                <c:pt idx="2286">
                  <c:v>41394.800000000003</c:v>
                </c:pt>
                <c:pt idx="2287">
                  <c:v>41394.842361111114</c:v>
                </c:pt>
                <c:pt idx="2288">
                  <c:v>41394.884027777778</c:v>
                </c:pt>
                <c:pt idx="2289">
                  <c:v>41394.926388888889</c:v>
                </c:pt>
                <c:pt idx="2290">
                  <c:v>41395.010416666664</c:v>
                </c:pt>
                <c:pt idx="2291">
                  <c:v>41395.052083333336</c:v>
                </c:pt>
                <c:pt idx="2292">
                  <c:v>41395.094444444447</c:v>
                </c:pt>
                <c:pt idx="2293">
                  <c:v>41395.136111111111</c:v>
                </c:pt>
                <c:pt idx="2294">
                  <c:v>41395.178472222222</c:v>
                </c:pt>
                <c:pt idx="2295">
                  <c:v>41395.262499999997</c:v>
                </c:pt>
                <c:pt idx="2296">
                  <c:v>41395.304861111108</c:v>
                </c:pt>
                <c:pt idx="2297">
                  <c:v>41395.34652777778</c:v>
                </c:pt>
                <c:pt idx="2298">
                  <c:v>41395.388888888891</c:v>
                </c:pt>
                <c:pt idx="2299">
                  <c:v>41395.430555555555</c:v>
                </c:pt>
                <c:pt idx="2300">
                  <c:v>41395.515277777777</c:v>
                </c:pt>
                <c:pt idx="2301">
                  <c:v>41395.556944444441</c:v>
                </c:pt>
                <c:pt idx="2302">
                  <c:v>41395.598611111112</c:v>
                </c:pt>
                <c:pt idx="2303">
                  <c:v>41395.640972222223</c:v>
                </c:pt>
                <c:pt idx="2304">
                  <c:v>41395.682638888888</c:v>
                </c:pt>
                <c:pt idx="2305">
                  <c:v>41395.767361111109</c:v>
                </c:pt>
                <c:pt idx="2306">
                  <c:v>41395.809027777781</c:v>
                </c:pt>
                <c:pt idx="2307">
                  <c:v>41395.851388888892</c:v>
                </c:pt>
                <c:pt idx="2308">
                  <c:v>41395.893055555556</c:v>
                </c:pt>
                <c:pt idx="2309">
                  <c:v>41395.935416666667</c:v>
                </c:pt>
                <c:pt idx="2310">
                  <c:v>41396.019444444442</c:v>
                </c:pt>
                <c:pt idx="2311">
                  <c:v>41396.061111111114</c:v>
                </c:pt>
                <c:pt idx="2312">
                  <c:v>41396.103472222225</c:v>
                </c:pt>
                <c:pt idx="2313">
                  <c:v>41396.145138888889</c:v>
                </c:pt>
                <c:pt idx="2314">
                  <c:v>41396.1875</c:v>
                </c:pt>
                <c:pt idx="2315">
                  <c:v>41396.271527777775</c:v>
                </c:pt>
                <c:pt idx="2316">
                  <c:v>41396.313888888886</c:v>
                </c:pt>
                <c:pt idx="2317">
                  <c:v>41396.355555555558</c:v>
                </c:pt>
                <c:pt idx="2318">
                  <c:v>41396.397916666669</c:v>
                </c:pt>
                <c:pt idx="2319">
                  <c:v>41396.439583333333</c:v>
                </c:pt>
                <c:pt idx="2320">
                  <c:v>41396.524305555555</c:v>
                </c:pt>
                <c:pt idx="2321">
                  <c:v>41396.565972222219</c:v>
                </c:pt>
                <c:pt idx="2322">
                  <c:v>41396.60833333333</c:v>
                </c:pt>
                <c:pt idx="2323">
                  <c:v>41396.65</c:v>
                </c:pt>
                <c:pt idx="2324">
                  <c:v>41396.691666666666</c:v>
                </c:pt>
                <c:pt idx="2325">
                  <c:v>41396.776388888888</c:v>
                </c:pt>
                <c:pt idx="2326">
                  <c:v>41396.818055555559</c:v>
                </c:pt>
                <c:pt idx="2327">
                  <c:v>41396.86041666667</c:v>
                </c:pt>
                <c:pt idx="2328">
                  <c:v>41396.902083333334</c:v>
                </c:pt>
                <c:pt idx="2329">
                  <c:v>41396.944444444445</c:v>
                </c:pt>
                <c:pt idx="2330">
                  <c:v>41397.02847222222</c:v>
                </c:pt>
                <c:pt idx="2331">
                  <c:v>41397.070833333331</c:v>
                </c:pt>
                <c:pt idx="2332">
                  <c:v>41397.112500000003</c:v>
                </c:pt>
                <c:pt idx="2333">
                  <c:v>41397.154166666667</c:v>
                </c:pt>
                <c:pt idx="2334">
                  <c:v>41397.196527777778</c:v>
                </c:pt>
                <c:pt idx="2335">
                  <c:v>41397.280555555553</c:v>
                </c:pt>
                <c:pt idx="2336">
                  <c:v>41397.322916666664</c:v>
                </c:pt>
                <c:pt idx="2337">
                  <c:v>41397.364583333336</c:v>
                </c:pt>
                <c:pt idx="2338">
                  <c:v>41397.406944444447</c:v>
                </c:pt>
                <c:pt idx="2339">
                  <c:v>41397.448611111111</c:v>
                </c:pt>
                <c:pt idx="2340">
                  <c:v>41397.533333333333</c:v>
                </c:pt>
                <c:pt idx="2341">
                  <c:v>41397.574999999997</c:v>
                </c:pt>
                <c:pt idx="2342">
                  <c:v>41397.617361111108</c:v>
                </c:pt>
                <c:pt idx="2343">
                  <c:v>41397.65902777778</c:v>
                </c:pt>
                <c:pt idx="2344">
                  <c:v>41397.700694444444</c:v>
                </c:pt>
                <c:pt idx="2345">
                  <c:v>41397.785416666666</c:v>
                </c:pt>
                <c:pt idx="2346">
                  <c:v>41397.82708333333</c:v>
                </c:pt>
                <c:pt idx="2347">
                  <c:v>41397.869444444441</c:v>
                </c:pt>
                <c:pt idx="2348">
                  <c:v>41397.911111111112</c:v>
                </c:pt>
                <c:pt idx="2349">
                  <c:v>41397.953472222223</c:v>
                </c:pt>
                <c:pt idx="2350">
                  <c:v>41398.037499999999</c:v>
                </c:pt>
                <c:pt idx="2351">
                  <c:v>41398.079861111109</c:v>
                </c:pt>
                <c:pt idx="2352">
                  <c:v>41398.121527777781</c:v>
                </c:pt>
                <c:pt idx="2353">
                  <c:v>41398.163194444445</c:v>
                </c:pt>
                <c:pt idx="2354">
                  <c:v>41398.205555555556</c:v>
                </c:pt>
                <c:pt idx="2355">
                  <c:v>41398.289583333331</c:v>
                </c:pt>
                <c:pt idx="2356">
                  <c:v>41398.331944444442</c:v>
                </c:pt>
                <c:pt idx="2357">
                  <c:v>41398.373611111114</c:v>
                </c:pt>
                <c:pt idx="2358">
                  <c:v>41398.415972222225</c:v>
                </c:pt>
                <c:pt idx="2359">
                  <c:v>41398.457638888889</c:v>
                </c:pt>
                <c:pt idx="2360">
                  <c:v>41398.541666666664</c:v>
                </c:pt>
                <c:pt idx="2361">
                  <c:v>41398.584027777775</c:v>
                </c:pt>
                <c:pt idx="2362">
                  <c:v>41398.625694444447</c:v>
                </c:pt>
                <c:pt idx="2363">
                  <c:v>41398.668055555558</c:v>
                </c:pt>
                <c:pt idx="2364">
                  <c:v>41398.709722222222</c:v>
                </c:pt>
                <c:pt idx="2365">
                  <c:v>41398.794444444444</c:v>
                </c:pt>
                <c:pt idx="2366">
                  <c:v>41398.836111111108</c:v>
                </c:pt>
                <c:pt idx="2367">
                  <c:v>41398.878472222219</c:v>
                </c:pt>
                <c:pt idx="2368">
                  <c:v>41398.920138888891</c:v>
                </c:pt>
                <c:pt idx="2369">
                  <c:v>41398.962500000001</c:v>
                </c:pt>
                <c:pt idx="2370">
                  <c:v>41399.046527777777</c:v>
                </c:pt>
                <c:pt idx="2371">
                  <c:v>41399.088194444441</c:v>
                </c:pt>
                <c:pt idx="2372">
                  <c:v>41399.130555555559</c:v>
                </c:pt>
                <c:pt idx="2373">
                  <c:v>41399.172222222223</c:v>
                </c:pt>
                <c:pt idx="2374">
                  <c:v>41399.214583333334</c:v>
                </c:pt>
                <c:pt idx="2375">
                  <c:v>41399.298611111109</c:v>
                </c:pt>
                <c:pt idx="2376">
                  <c:v>41399.34097222222</c:v>
                </c:pt>
                <c:pt idx="2377">
                  <c:v>41399.382638888892</c:v>
                </c:pt>
                <c:pt idx="2378">
                  <c:v>41399.425000000003</c:v>
                </c:pt>
                <c:pt idx="2379">
                  <c:v>41399.466666666667</c:v>
                </c:pt>
                <c:pt idx="2380">
                  <c:v>41399.551388888889</c:v>
                </c:pt>
                <c:pt idx="2381">
                  <c:v>41399.593055555553</c:v>
                </c:pt>
                <c:pt idx="2382">
                  <c:v>41399.634722222225</c:v>
                </c:pt>
                <c:pt idx="2383">
                  <c:v>41399.677083333336</c:v>
                </c:pt>
                <c:pt idx="2384">
                  <c:v>41399.71875</c:v>
                </c:pt>
                <c:pt idx="2385">
                  <c:v>41399.803472222222</c:v>
                </c:pt>
                <c:pt idx="2386">
                  <c:v>41399.845138888886</c:v>
                </c:pt>
                <c:pt idx="2387">
                  <c:v>41399.887499999997</c:v>
                </c:pt>
                <c:pt idx="2388">
                  <c:v>41399.929166666669</c:v>
                </c:pt>
                <c:pt idx="2389">
                  <c:v>41399.97152777778</c:v>
                </c:pt>
                <c:pt idx="2390">
                  <c:v>41400.055555555555</c:v>
                </c:pt>
                <c:pt idx="2391">
                  <c:v>41400.097916666666</c:v>
                </c:pt>
                <c:pt idx="2392">
                  <c:v>41400.13958333333</c:v>
                </c:pt>
                <c:pt idx="2393">
                  <c:v>41400.181944444441</c:v>
                </c:pt>
                <c:pt idx="2394">
                  <c:v>41400.223611111112</c:v>
                </c:pt>
                <c:pt idx="2395">
                  <c:v>41400.307638888888</c:v>
                </c:pt>
                <c:pt idx="2396">
                  <c:v>41400.35</c:v>
                </c:pt>
                <c:pt idx="2397">
                  <c:v>41400.39166666667</c:v>
                </c:pt>
                <c:pt idx="2398">
                  <c:v>41400.434027777781</c:v>
                </c:pt>
                <c:pt idx="2399">
                  <c:v>41400.475694444445</c:v>
                </c:pt>
                <c:pt idx="2400">
                  <c:v>41400.560416666667</c:v>
                </c:pt>
                <c:pt idx="2401">
                  <c:v>41400.602083333331</c:v>
                </c:pt>
                <c:pt idx="2402">
                  <c:v>41400.644444444442</c:v>
                </c:pt>
                <c:pt idx="2403">
                  <c:v>41400.686111111114</c:v>
                </c:pt>
                <c:pt idx="2404">
                  <c:v>41400.728472222225</c:v>
                </c:pt>
                <c:pt idx="2405">
                  <c:v>41400.8125</c:v>
                </c:pt>
                <c:pt idx="2406">
                  <c:v>41400.854166666664</c:v>
                </c:pt>
                <c:pt idx="2407">
                  <c:v>41400.896527777775</c:v>
                </c:pt>
                <c:pt idx="2408">
                  <c:v>41400.938194444447</c:v>
                </c:pt>
                <c:pt idx="2409">
                  <c:v>41400.980555555558</c:v>
                </c:pt>
                <c:pt idx="2410">
                  <c:v>41401.064583333333</c:v>
                </c:pt>
                <c:pt idx="2411">
                  <c:v>41401.106944444444</c:v>
                </c:pt>
                <c:pt idx="2412">
                  <c:v>41401.148611111108</c:v>
                </c:pt>
                <c:pt idx="2413">
                  <c:v>41401.190972222219</c:v>
                </c:pt>
                <c:pt idx="2414">
                  <c:v>41401.232638888891</c:v>
                </c:pt>
                <c:pt idx="2415">
                  <c:v>41401.316666666666</c:v>
                </c:pt>
                <c:pt idx="2416">
                  <c:v>41401.359027777777</c:v>
                </c:pt>
                <c:pt idx="2417">
                  <c:v>41401.400694444441</c:v>
                </c:pt>
                <c:pt idx="2418">
                  <c:v>41401.443055555559</c:v>
                </c:pt>
                <c:pt idx="2419">
                  <c:v>41401.484722222223</c:v>
                </c:pt>
                <c:pt idx="2420">
                  <c:v>41401.569444444445</c:v>
                </c:pt>
                <c:pt idx="2421">
                  <c:v>41401.611111111109</c:v>
                </c:pt>
                <c:pt idx="2422">
                  <c:v>41401.65347222222</c:v>
                </c:pt>
                <c:pt idx="2423">
                  <c:v>41401.695138888892</c:v>
                </c:pt>
                <c:pt idx="2424">
                  <c:v>41401.737500000003</c:v>
                </c:pt>
                <c:pt idx="2425">
                  <c:v>41401.821527777778</c:v>
                </c:pt>
                <c:pt idx="2426">
                  <c:v>41401.863194444442</c:v>
                </c:pt>
                <c:pt idx="2427">
                  <c:v>41401.905555555553</c:v>
                </c:pt>
                <c:pt idx="2428">
                  <c:v>41401.947222222225</c:v>
                </c:pt>
                <c:pt idx="2429">
                  <c:v>41401.989583333336</c:v>
                </c:pt>
                <c:pt idx="2430">
                  <c:v>41402.073611111111</c:v>
                </c:pt>
                <c:pt idx="2431">
                  <c:v>41402.115972222222</c:v>
                </c:pt>
                <c:pt idx="2432">
                  <c:v>41402.157638888886</c:v>
                </c:pt>
                <c:pt idx="2433">
                  <c:v>41402.199999999997</c:v>
                </c:pt>
                <c:pt idx="2434">
                  <c:v>41402.241666666669</c:v>
                </c:pt>
                <c:pt idx="2435">
                  <c:v>41402.325694444444</c:v>
                </c:pt>
                <c:pt idx="2436">
                  <c:v>41402.368055555555</c:v>
                </c:pt>
                <c:pt idx="2437">
                  <c:v>41402.409722222219</c:v>
                </c:pt>
                <c:pt idx="2438">
                  <c:v>41402.45208333333</c:v>
                </c:pt>
                <c:pt idx="2439">
                  <c:v>41402.493750000001</c:v>
                </c:pt>
                <c:pt idx="2440">
                  <c:v>41402.578472222223</c:v>
                </c:pt>
                <c:pt idx="2441">
                  <c:v>41402.620138888888</c:v>
                </c:pt>
                <c:pt idx="2442">
                  <c:v>41402.662499999999</c:v>
                </c:pt>
                <c:pt idx="2443">
                  <c:v>41402.70416666667</c:v>
                </c:pt>
                <c:pt idx="2444">
                  <c:v>41402.746527777781</c:v>
                </c:pt>
                <c:pt idx="2445">
                  <c:v>41402.830555555556</c:v>
                </c:pt>
                <c:pt idx="2446">
                  <c:v>41402.87222222222</c:v>
                </c:pt>
                <c:pt idx="2447">
                  <c:v>41402.914583333331</c:v>
                </c:pt>
                <c:pt idx="2448">
                  <c:v>41402.956250000003</c:v>
                </c:pt>
                <c:pt idx="2449">
                  <c:v>41402.998611111114</c:v>
                </c:pt>
                <c:pt idx="2450">
                  <c:v>41403.082638888889</c:v>
                </c:pt>
                <c:pt idx="2451">
                  <c:v>41403.125</c:v>
                </c:pt>
                <c:pt idx="2452">
                  <c:v>41403.166666666664</c:v>
                </c:pt>
                <c:pt idx="2453">
                  <c:v>41403.209027777775</c:v>
                </c:pt>
                <c:pt idx="2454">
                  <c:v>41403.250694444447</c:v>
                </c:pt>
                <c:pt idx="2455">
                  <c:v>41403.334722222222</c:v>
                </c:pt>
                <c:pt idx="2456">
                  <c:v>41403.377083333333</c:v>
                </c:pt>
                <c:pt idx="2457">
                  <c:v>41403.418749999997</c:v>
                </c:pt>
                <c:pt idx="2458">
                  <c:v>41403.461111111108</c:v>
                </c:pt>
                <c:pt idx="2459">
                  <c:v>41403.50277777778</c:v>
                </c:pt>
                <c:pt idx="2460">
                  <c:v>41403.587500000001</c:v>
                </c:pt>
                <c:pt idx="2461">
                  <c:v>41403.629166666666</c:v>
                </c:pt>
                <c:pt idx="2462">
                  <c:v>41403.671527777777</c:v>
                </c:pt>
                <c:pt idx="2463">
                  <c:v>41403.713194444441</c:v>
                </c:pt>
                <c:pt idx="2464">
                  <c:v>41403.755555555559</c:v>
                </c:pt>
                <c:pt idx="2465">
                  <c:v>41403.839583333334</c:v>
                </c:pt>
                <c:pt idx="2466">
                  <c:v>41403.881249999999</c:v>
                </c:pt>
                <c:pt idx="2467">
                  <c:v>41403.923611111109</c:v>
                </c:pt>
                <c:pt idx="2468">
                  <c:v>41403.965277777781</c:v>
                </c:pt>
                <c:pt idx="2469">
                  <c:v>41404.007638888892</c:v>
                </c:pt>
                <c:pt idx="2470">
                  <c:v>41404.091666666667</c:v>
                </c:pt>
                <c:pt idx="2471">
                  <c:v>41404.134027777778</c:v>
                </c:pt>
                <c:pt idx="2472">
                  <c:v>41404.175694444442</c:v>
                </c:pt>
                <c:pt idx="2473">
                  <c:v>41404.218055555553</c:v>
                </c:pt>
                <c:pt idx="2474">
                  <c:v>41404.259722222225</c:v>
                </c:pt>
                <c:pt idx="2475">
                  <c:v>41404.344444444447</c:v>
                </c:pt>
                <c:pt idx="2476">
                  <c:v>41404.386111111111</c:v>
                </c:pt>
                <c:pt idx="2477">
                  <c:v>41404.427777777775</c:v>
                </c:pt>
                <c:pt idx="2478">
                  <c:v>41404.470138888886</c:v>
                </c:pt>
                <c:pt idx="2479">
                  <c:v>41404.511805555558</c:v>
                </c:pt>
                <c:pt idx="2480">
                  <c:v>41404.59652777778</c:v>
                </c:pt>
                <c:pt idx="2481">
                  <c:v>41404.638194444444</c:v>
                </c:pt>
                <c:pt idx="2482">
                  <c:v>41404.680555555555</c:v>
                </c:pt>
                <c:pt idx="2483">
                  <c:v>41404.722222222219</c:v>
                </c:pt>
                <c:pt idx="2484">
                  <c:v>41404.76458333333</c:v>
                </c:pt>
                <c:pt idx="2485">
                  <c:v>41404.848611111112</c:v>
                </c:pt>
                <c:pt idx="2486">
                  <c:v>41404.890277777777</c:v>
                </c:pt>
                <c:pt idx="2487">
                  <c:v>41404.932638888888</c:v>
                </c:pt>
                <c:pt idx="2488">
                  <c:v>41404.974305555559</c:v>
                </c:pt>
                <c:pt idx="2489">
                  <c:v>41405.01666666667</c:v>
                </c:pt>
                <c:pt idx="2490">
                  <c:v>41405.100694444445</c:v>
                </c:pt>
                <c:pt idx="2491">
                  <c:v>41405.143055555556</c:v>
                </c:pt>
                <c:pt idx="2492">
                  <c:v>41405.18472222222</c:v>
                </c:pt>
                <c:pt idx="2493">
                  <c:v>41405.227083333331</c:v>
                </c:pt>
                <c:pt idx="2494">
                  <c:v>41405.268750000003</c:v>
                </c:pt>
                <c:pt idx="2495">
                  <c:v>41405.353472222225</c:v>
                </c:pt>
                <c:pt idx="2496">
                  <c:v>41405.395138888889</c:v>
                </c:pt>
                <c:pt idx="2497">
                  <c:v>41405.436805555553</c:v>
                </c:pt>
                <c:pt idx="2498">
                  <c:v>41405.479166666664</c:v>
                </c:pt>
                <c:pt idx="2499">
                  <c:v>41405.520833333336</c:v>
                </c:pt>
                <c:pt idx="2500">
                  <c:v>41405.605555555558</c:v>
                </c:pt>
                <c:pt idx="2501">
                  <c:v>41405.647222222222</c:v>
                </c:pt>
                <c:pt idx="2502">
                  <c:v>41405.689583333333</c:v>
                </c:pt>
                <c:pt idx="2503">
                  <c:v>41405.731249999997</c:v>
                </c:pt>
                <c:pt idx="2504">
                  <c:v>41405.773611111108</c:v>
                </c:pt>
                <c:pt idx="2505">
                  <c:v>41405.857638888891</c:v>
                </c:pt>
                <c:pt idx="2506">
                  <c:v>41405.899305555555</c:v>
                </c:pt>
                <c:pt idx="2507">
                  <c:v>41405.941666666666</c:v>
                </c:pt>
                <c:pt idx="2508">
                  <c:v>41405.98333333333</c:v>
                </c:pt>
                <c:pt idx="2509">
                  <c:v>41406.025694444441</c:v>
                </c:pt>
                <c:pt idx="2510">
                  <c:v>41406.109722222223</c:v>
                </c:pt>
                <c:pt idx="2511">
                  <c:v>41406.152083333334</c:v>
                </c:pt>
                <c:pt idx="2512">
                  <c:v>41406.193749999999</c:v>
                </c:pt>
                <c:pt idx="2513">
                  <c:v>41406.236111111109</c:v>
                </c:pt>
                <c:pt idx="2514">
                  <c:v>41406.277777777781</c:v>
                </c:pt>
                <c:pt idx="2515">
                  <c:v>41406.362500000003</c:v>
                </c:pt>
                <c:pt idx="2516">
                  <c:v>41406.404166666667</c:v>
                </c:pt>
                <c:pt idx="2517">
                  <c:v>41406.445833333331</c:v>
                </c:pt>
                <c:pt idx="2518">
                  <c:v>41406.488194444442</c:v>
                </c:pt>
                <c:pt idx="2519">
                  <c:v>41406.529861111114</c:v>
                </c:pt>
                <c:pt idx="2520">
                  <c:v>41406.614583333336</c:v>
                </c:pt>
                <c:pt idx="2521">
                  <c:v>41406.65625</c:v>
                </c:pt>
                <c:pt idx="2522">
                  <c:v>41406.698611111111</c:v>
                </c:pt>
                <c:pt idx="2523">
                  <c:v>41406.740277777775</c:v>
                </c:pt>
                <c:pt idx="2524">
                  <c:v>41406.782638888886</c:v>
                </c:pt>
                <c:pt idx="2525">
                  <c:v>41406.866666666669</c:v>
                </c:pt>
                <c:pt idx="2526">
                  <c:v>41406.908333333333</c:v>
                </c:pt>
                <c:pt idx="2527">
                  <c:v>41406.950694444444</c:v>
                </c:pt>
                <c:pt idx="2528">
                  <c:v>41406.992361111108</c:v>
                </c:pt>
                <c:pt idx="2529">
                  <c:v>41407.034722222219</c:v>
                </c:pt>
                <c:pt idx="2530">
                  <c:v>41407.118750000001</c:v>
                </c:pt>
                <c:pt idx="2531">
                  <c:v>41407.161111111112</c:v>
                </c:pt>
                <c:pt idx="2532">
                  <c:v>41407.202777777777</c:v>
                </c:pt>
                <c:pt idx="2533">
                  <c:v>41407.245138888888</c:v>
                </c:pt>
                <c:pt idx="2534">
                  <c:v>41407.286805555559</c:v>
                </c:pt>
                <c:pt idx="2535">
                  <c:v>41407.371527777781</c:v>
                </c:pt>
                <c:pt idx="2536">
                  <c:v>41407.413194444445</c:v>
                </c:pt>
                <c:pt idx="2537">
                  <c:v>41407.454861111109</c:v>
                </c:pt>
                <c:pt idx="2538">
                  <c:v>41407.49722222222</c:v>
                </c:pt>
                <c:pt idx="2539">
                  <c:v>41407.538888888892</c:v>
                </c:pt>
                <c:pt idx="2540">
                  <c:v>41407.623611111114</c:v>
                </c:pt>
                <c:pt idx="2541">
                  <c:v>41407.665277777778</c:v>
                </c:pt>
                <c:pt idx="2542">
                  <c:v>41407.707638888889</c:v>
                </c:pt>
                <c:pt idx="2543">
                  <c:v>41407.749305555553</c:v>
                </c:pt>
                <c:pt idx="2544">
                  <c:v>41407.791666666664</c:v>
                </c:pt>
                <c:pt idx="2545">
                  <c:v>41407.875694444447</c:v>
                </c:pt>
                <c:pt idx="2546">
                  <c:v>41407.918055555558</c:v>
                </c:pt>
                <c:pt idx="2547">
                  <c:v>41407.959722222222</c:v>
                </c:pt>
                <c:pt idx="2548">
                  <c:v>41408.002083333333</c:v>
                </c:pt>
                <c:pt idx="2549">
                  <c:v>41408.043749999997</c:v>
                </c:pt>
                <c:pt idx="2550">
                  <c:v>41408.12777777778</c:v>
                </c:pt>
                <c:pt idx="2551">
                  <c:v>41408.170138888891</c:v>
                </c:pt>
                <c:pt idx="2552">
                  <c:v>41408.211805555555</c:v>
                </c:pt>
                <c:pt idx="2553">
                  <c:v>41408.254166666666</c:v>
                </c:pt>
                <c:pt idx="2554">
                  <c:v>41408.29583333333</c:v>
                </c:pt>
                <c:pt idx="2555">
                  <c:v>41408.380555555559</c:v>
                </c:pt>
                <c:pt idx="2556">
                  <c:v>41408.422222222223</c:v>
                </c:pt>
                <c:pt idx="2557">
                  <c:v>41408.464583333334</c:v>
                </c:pt>
                <c:pt idx="2558">
                  <c:v>41408.506249999999</c:v>
                </c:pt>
                <c:pt idx="2559">
                  <c:v>41408.548611111109</c:v>
                </c:pt>
                <c:pt idx="2560">
                  <c:v>41408.632638888892</c:v>
                </c:pt>
                <c:pt idx="2561">
                  <c:v>41408.674305555556</c:v>
                </c:pt>
                <c:pt idx="2562">
                  <c:v>41408.716666666667</c:v>
                </c:pt>
                <c:pt idx="2563">
                  <c:v>41408.758333333331</c:v>
                </c:pt>
                <c:pt idx="2564">
                  <c:v>41408.800694444442</c:v>
                </c:pt>
                <c:pt idx="2565">
                  <c:v>41408.884722222225</c:v>
                </c:pt>
                <c:pt idx="2566">
                  <c:v>41408.927083333336</c:v>
                </c:pt>
                <c:pt idx="2567">
                  <c:v>41408.96875</c:v>
                </c:pt>
                <c:pt idx="2568">
                  <c:v>41409.011111111111</c:v>
                </c:pt>
                <c:pt idx="2569">
                  <c:v>41409.052777777775</c:v>
                </c:pt>
                <c:pt idx="2570">
                  <c:v>41409.137499999997</c:v>
                </c:pt>
                <c:pt idx="2571">
                  <c:v>41409.179166666669</c:v>
                </c:pt>
                <c:pt idx="2572">
                  <c:v>41409.220833333333</c:v>
                </c:pt>
                <c:pt idx="2573">
                  <c:v>41409.263194444444</c:v>
                </c:pt>
                <c:pt idx="2574">
                  <c:v>41409.304861111108</c:v>
                </c:pt>
                <c:pt idx="2575">
                  <c:v>41409.38958333333</c:v>
                </c:pt>
                <c:pt idx="2576">
                  <c:v>41409.431250000001</c:v>
                </c:pt>
                <c:pt idx="2577">
                  <c:v>41409.473611111112</c:v>
                </c:pt>
                <c:pt idx="2578">
                  <c:v>41409.515277777777</c:v>
                </c:pt>
                <c:pt idx="2579">
                  <c:v>41409.557638888888</c:v>
                </c:pt>
                <c:pt idx="2580">
                  <c:v>41409.64166666667</c:v>
                </c:pt>
                <c:pt idx="2581">
                  <c:v>41409.683333333334</c:v>
                </c:pt>
                <c:pt idx="2582">
                  <c:v>41409.725694444445</c:v>
                </c:pt>
                <c:pt idx="2583">
                  <c:v>41409.767361111109</c:v>
                </c:pt>
                <c:pt idx="2584">
                  <c:v>41409.80972222222</c:v>
                </c:pt>
                <c:pt idx="2585">
                  <c:v>41409.893750000003</c:v>
                </c:pt>
                <c:pt idx="2586">
                  <c:v>41409.936111111114</c:v>
                </c:pt>
                <c:pt idx="2587">
                  <c:v>41409.977777777778</c:v>
                </c:pt>
                <c:pt idx="2588">
                  <c:v>41410.020138888889</c:v>
                </c:pt>
                <c:pt idx="2589">
                  <c:v>41410.061805555553</c:v>
                </c:pt>
                <c:pt idx="2590">
                  <c:v>41410.146527777775</c:v>
                </c:pt>
                <c:pt idx="2591">
                  <c:v>41410.188194444447</c:v>
                </c:pt>
                <c:pt idx="2592">
                  <c:v>41410.229861111111</c:v>
                </c:pt>
                <c:pt idx="2593">
                  <c:v>41410.272222222222</c:v>
                </c:pt>
                <c:pt idx="2594">
                  <c:v>41410.313888888886</c:v>
                </c:pt>
                <c:pt idx="2595">
                  <c:v>41410.398611111108</c:v>
                </c:pt>
                <c:pt idx="2596">
                  <c:v>41410.44027777778</c:v>
                </c:pt>
                <c:pt idx="2597">
                  <c:v>41410.482638888891</c:v>
                </c:pt>
                <c:pt idx="2598">
                  <c:v>41410.524305555555</c:v>
                </c:pt>
                <c:pt idx="2599">
                  <c:v>41410.566666666666</c:v>
                </c:pt>
                <c:pt idx="2600">
                  <c:v>41410.650694444441</c:v>
                </c:pt>
                <c:pt idx="2601">
                  <c:v>41410.693055555559</c:v>
                </c:pt>
                <c:pt idx="2602">
                  <c:v>41410.734722222223</c:v>
                </c:pt>
                <c:pt idx="2603">
                  <c:v>41410.777083333334</c:v>
                </c:pt>
                <c:pt idx="2604">
                  <c:v>41410.818749999999</c:v>
                </c:pt>
                <c:pt idx="2605">
                  <c:v>41410.902777777781</c:v>
                </c:pt>
                <c:pt idx="2606">
                  <c:v>41410.945138888892</c:v>
                </c:pt>
                <c:pt idx="2607">
                  <c:v>41410.986805555556</c:v>
                </c:pt>
                <c:pt idx="2608">
                  <c:v>41411.029166666667</c:v>
                </c:pt>
                <c:pt idx="2609">
                  <c:v>41411.070833333331</c:v>
                </c:pt>
                <c:pt idx="2610">
                  <c:v>41411.155555555553</c:v>
                </c:pt>
                <c:pt idx="2611">
                  <c:v>41411.197222222225</c:v>
                </c:pt>
                <c:pt idx="2612">
                  <c:v>41411.238888888889</c:v>
                </c:pt>
                <c:pt idx="2613">
                  <c:v>41411.28125</c:v>
                </c:pt>
                <c:pt idx="2614">
                  <c:v>41411.322916666664</c:v>
                </c:pt>
                <c:pt idx="2615">
                  <c:v>41411.407638888886</c:v>
                </c:pt>
                <c:pt idx="2616">
                  <c:v>41411.449305555558</c:v>
                </c:pt>
                <c:pt idx="2617">
                  <c:v>41411.491666666669</c:v>
                </c:pt>
                <c:pt idx="2618">
                  <c:v>41411.533333333333</c:v>
                </c:pt>
                <c:pt idx="2619">
                  <c:v>41411.575694444444</c:v>
                </c:pt>
                <c:pt idx="2620">
                  <c:v>41411.659722222219</c:v>
                </c:pt>
                <c:pt idx="2621">
                  <c:v>41411.70208333333</c:v>
                </c:pt>
                <c:pt idx="2622">
                  <c:v>41411.743750000001</c:v>
                </c:pt>
                <c:pt idx="2623">
                  <c:v>41411.785416666666</c:v>
                </c:pt>
                <c:pt idx="2624">
                  <c:v>41411.827777777777</c:v>
                </c:pt>
                <c:pt idx="2625">
                  <c:v>41411.911805555559</c:v>
                </c:pt>
                <c:pt idx="2626">
                  <c:v>41411.95416666667</c:v>
                </c:pt>
                <c:pt idx="2627">
                  <c:v>41411.995833333334</c:v>
                </c:pt>
                <c:pt idx="2628">
                  <c:v>41412.038194444445</c:v>
                </c:pt>
                <c:pt idx="2629">
                  <c:v>41412.079861111109</c:v>
                </c:pt>
                <c:pt idx="2630">
                  <c:v>41412.164583333331</c:v>
                </c:pt>
                <c:pt idx="2631">
                  <c:v>41412.206250000003</c:v>
                </c:pt>
                <c:pt idx="2632">
                  <c:v>41412.247916666667</c:v>
                </c:pt>
                <c:pt idx="2633">
                  <c:v>41412.290277777778</c:v>
                </c:pt>
                <c:pt idx="2634">
                  <c:v>41412.331944444442</c:v>
                </c:pt>
                <c:pt idx="2635">
                  <c:v>41412.416666666664</c:v>
                </c:pt>
                <c:pt idx="2636">
                  <c:v>41412.458333333336</c:v>
                </c:pt>
                <c:pt idx="2637">
                  <c:v>41412.500694444447</c:v>
                </c:pt>
                <c:pt idx="2638">
                  <c:v>41412.542361111111</c:v>
                </c:pt>
                <c:pt idx="2639">
                  <c:v>41412.584722222222</c:v>
                </c:pt>
                <c:pt idx="2640">
                  <c:v>41412.668749999997</c:v>
                </c:pt>
                <c:pt idx="2641">
                  <c:v>41412.711111111108</c:v>
                </c:pt>
                <c:pt idx="2642">
                  <c:v>41412.75277777778</c:v>
                </c:pt>
                <c:pt idx="2643">
                  <c:v>41412.794444444444</c:v>
                </c:pt>
                <c:pt idx="2644">
                  <c:v>41412.836805555555</c:v>
                </c:pt>
                <c:pt idx="2645">
                  <c:v>41412.92083333333</c:v>
                </c:pt>
                <c:pt idx="2646">
                  <c:v>41412.963194444441</c:v>
                </c:pt>
                <c:pt idx="2647">
                  <c:v>41413.004861111112</c:v>
                </c:pt>
                <c:pt idx="2648">
                  <c:v>41413.047222222223</c:v>
                </c:pt>
                <c:pt idx="2649">
                  <c:v>41413.088888888888</c:v>
                </c:pt>
                <c:pt idx="2650">
                  <c:v>41413.173611111109</c:v>
                </c:pt>
                <c:pt idx="2651">
                  <c:v>41413.215277777781</c:v>
                </c:pt>
                <c:pt idx="2652">
                  <c:v>41413.257638888892</c:v>
                </c:pt>
                <c:pt idx="2653">
                  <c:v>41413.299305555556</c:v>
                </c:pt>
                <c:pt idx="2654">
                  <c:v>41413.34097222222</c:v>
                </c:pt>
                <c:pt idx="2655">
                  <c:v>41413.425694444442</c:v>
                </c:pt>
                <c:pt idx="2656">
                  <c:v>41413.467361111114</c:v>
                </c:pt>
                <c:pt idx="2657">
                  <c:v>41413.509722222225</c:v>
                </c:pt>
                <c:pt idx="2658">
                  <c:v>41413.551388888889</c:v>
                </c:pt>
                <c:pt idx="2659">
                  <c:v>41413.59375</c:v>
                </c:pt>
                <c:pt idx="2660">
                  <c:v>41413.677777777775</c:v>
                </c:pt>
                <c:pt idx="2661">
                  <c:v>41413.720138888886</c:v>
                </c:pt>
                <c:pt idx="2662">
                  <c:v>41413.761805555558</c:v>
                </c:pt>
                <c:pt idx="2663">
                  <c:v>41413.804166666669</c:v>
                </c:pt>
                <c:pt idx="2664">
                  <c:v>41413.845833333333</c:v>
                </c:pt>
                <c:pt idx="2665">
                  <c:v>41413.930555555555</c:v>
                </c:pt>
                <c:pt idx="2666">
                  <c:v>41413.972222222219</c:v>
                </c:pt>
                <c:pt idx="2667">
                  <c:v>41414.013888888891</c:v>
                </c:pt>
                <c:pt idx="2668">
                  <c:v>41414.056250000001</c:v>
                </c:pt>
                <c:pt idx="2669">
                  <c:v>41414.097916666666</c:v>
                </c:pt>
                <c:pt idx="2670">
                  <c:v>41414.182638888888</c:v>
                </c:pt>
                <c:pt idx="2671">
                  <c:v>41414.224305555559</c:v>
                </c:pt>
                <c:pt idx="2672">
                  <c:v>41414.26666666667</c:v>
                </c:pt>
                <c:pt idx="2673">
                  <c:v>41414.308333333334</c:v>
                </c:pt>
                <c:pt idx="2674">
                  <c:v>41414.350694444445</c:v>
                </c:pt>
                <c:pt idx="2675">
                  <c:v>41414.43472222222</c:v>
                </c:pt>
                <c:pt idx="2676">
                  <c:v>41414.477083333331</c:v>
                </c:pt>
                <c:pt idx="2677">
                  <c:v>41414.518750000003</c:v>
                </c:pt>
                <c:pt idx="2678">
                  <c:v>41414.560416666667</c:v>
                </c:pt>
                <c:pt idx="2679">
                  <c:v>41414.602777777778</c:v>
                </c:pt>
                <c:pt idx="2680">
                  <c:v>41414.686805555553</c:v>
                </c:pt>
                <c:pt idx="2681">
                  <c:v>41414.729166666664</c:v>
                </c:pt>
                <c:pt idx="2682">
                  <c:v>41414.770833333336</c:v>
                </c:pt>
                <c:pt idx="2683">
                  <c:v>41414.813194444447</c:v>
                </c:pt>
                <c:pt idx="2684">
                  <c:v>41414.854861111111</c:v>
                </c:pt>
                <c:pt idx="2685">
                  <c:v>41414.939583333333</c:v>
                </c:pt>
                <c:pt idx="2686">
                  <c:v>41414.981249999997</c:v>
                </c:pt>
                <c:pt idx="2687">
                  <c:v>41415.022916666669</c:v>
                </c:pt>
                <c:pt idx="2688">
                  <c:v>41415.06527777778</c:v>
                </c:pt>
                <c:pt idx="2689">
                  <c:v>41415.106944444444</c:v>
                </c:pt>
                <c:pt idx="2690">
                  <c:v>41415.191666666666</c:v>
                </c:pt>
                <c:pt idx="2691">
                  <c:v>41415.23333333333</c:v>
                </c:pt>
                <c:pt idx="2692">
                  <c:v>41415.275694444441</c:v>
                </c:pt>
                <c:pt idx="2693">
                  <c:v>41415.317361111112</c:v>
                </c:pt>
                <c:pt idx="2694">
                  <c:v>41415.359722222223</c:v>
                </c:pt>
                <c:pt idx="2695">
                  <c:v>41415.443749999999</c:v>
                </c:pt>
                <c:pt idx="2696">
                  <c:v>41415.486111111109</c:v>
                </c:pt>
                <c:pt idx="2697">
                  <c:v>41415.527777777781</c:v>
                </c:pt>
                <c:pt idx="2698">
                  <c:v>41415.569444444445</c:v>
                </c:pt>
                <c:pt idx="2699">
                  <c:v>41415.611805555556</c:v>
                </c:pt>
                <c:pt idx="2700">
                  <c:v>41415.695833333331</c:v>
                </c:pt>
                <c:pt idx="2701">
                  <c:v>41415.738194444442</c:v>
                </c:pt>
                <c:pt idx="2702">
                  <c:v>41415.779861111114</c:v>
                </c:pt>
                <c:pt idx="2703">
                  <c:v>41415.822222222225</c:v>
                </c:pt>
                <c:pt idx="2704">
                  <c:v>41415.863888888889</c:v>
                </c:pt>
                <c:pt idx="2705">
                  <c:v>41415.948611111111</c:v>
                </c:pt>
                <c:pt idx="2706">
                  <c:v>41415.990277777775</c:v>
                </c:pt>
                <c:pt idx="2707">
                  <c:v>41416.031944444447</c:v>
                </c:pt>
                <c:pt idx="2708">
                  <c:v>41416.074305555558</c:v>
                </c:pt>
                <c:pt idx="2709">
                  <c:v>41416.115972222222</c:v>
                </c:pt>
                <c:pt idx="2710">
                  <c:v>41416.200694444444</c:v>
                </c:pt>
                <c:pt idx="2711">
                  <c:v>41416.242361111108</c:v>
                </c:pt>
                <c:pt idx="2712">
                  <c:v>41416.284722222219</c:v>
                </c:pt>
                <c:pt idx="2713">
                  <c:v>41416.326388888891</c:v>
                </c:pt>
                <c:pt idx="2714">
                  <c:v>41416.368750000001</c:v>
                </c:pt>
                <c:pt idx="2715">
                  <c:v>41416.452777777777</c:v>
                </c:pt>
                <c:pt idx="2716">
                  <c:v>41416.495138888888</c:v>
                </c:pt>
                <c:pt idx="2717">
                  <c:v>41416.536805555559</c:v>
                </c:pt>
                <c:pt idx="2718">
                  <c:v>41416.57916666667</c:v>
                </c:pt>
                <c:pt idx="2719">
                  <c:v>41416.620833333334</c:v>
                </c:pt>
                <c:pt idx="2720">
                  <c:v>41416.704861111109</c:v>
                </c:pt>
                <c:pt idx="2721">
                  <c:v>41416.74722222222</c:v>
                </c:pt>
                <c:pt idx="2722">
                  <c:v>41416.788888888892</c:v>
                </c:pt>
                <c:pt idx="2723">
                  <c:v>41416.831250000003</c:v>
                </c:pt>
                <c:pt idx="2724">
                  <c:v>41416.872916666667</c:v>
                </c:pt>
                <c:pt idx="2725">
                  <c:v>41416.957638888889</c:v>
                </c:pt>
                <c:pt idx="2726">
                  <c:v>41416.999305555553</c:v>
                </c:pt>
                <c:pt idx="2727">
                  <c:v>41417.041666666664</c:v>
                </c:pt>
                <c:pt idx="2728">
                  <c:v>41417.083333333336</c:v>
                </c:pt>
                <c:pt idx="2729">
                  <c:v>41417.125</c:v>
                </c:pt>
                <c:pt idx="2730">
                  <c:v>41417.209722222222</c:v>
                </c:pt>
                <c:pt idx="2731">
                  <c:v>41417.251388888886</c:v>
                </c:pt>
                <c:pt idx="2732">
                  <c:v>41417.293749999997</c:v>
                </c:pt>
                <c:pt idx="2733">
                  <c:v>41417.335416666669</c:v>
                </c:pt>
                <c:pt idx="2734">
                  <c:v>41417.37777777778</c:v>
                </c:pt>
                <c:pt idx="2735">
                  <c:v>41417.461805555555</c:v>
                </c:pt>
                <c:pt idx="2736">
                  <c:v>41417.504166666666</c:v>
                </c:pt>
                <c:pt idx="2737">
                  <c:v>41417.54583333333</c:v>
                </c:pt>
                <c:pt idx="2738">
                  <c:v>41417.588194444441</c:v>
                </c:pt>
                <c:pt idx="2739">
                  <c:v>41417.629861111112</c:v>
                </c:pt>
                <c:pt idx="2740">
                  <c:v>41417.713888888888</c:v>
                </c:pt>
                <c:pt idx="2741">
                  <c:v>41417.756249999999</c:v>
                </c:pt>
                <c:pt idx="2742">
                  <c:v>41417.79791666667</c:v>
                </c:pt>
                <c:pt idx="2743">
                  <c:v>41417.840277777781</c:v>
                </c:pt>
                <c:pt idx="2744">
                  <c:v>41417.881944444445</c:v>
                </c:pt>
                <c:pt idx="2745">
                  <c:v>41417.966666666667</c:v>
                </c:pt>
                <c:pt idx="2746">
                  <c:v>41418.008333333331</c:v>
                </c:pt>
                <c:pt idx="2747">
                  <c:v>41418.050694444442</c:v>
                </c:pt>
                <c:pt idx="2748">
                  <c:v>41418.092361111114</c:v>
                </c:pt>
                <c:pt idx="2749">
                  <c:v>41418.134722222225</c:v>
                </c:pt>
                <c:pt idx="2750">
                  <c:v>41418.21875</c:v>
                </c:pt>
                <c:pt idx="2751">
                  <c:v>41418.260416666664</c:v>
                </c:pt>
                <c:pt idx="2752">
                  <c:v>41418.302777777775</c:v>
                </c:pt>
                <c:pt idx="2753">
                  <c:v>41418.344444444447</c:v>
                </c:pt>
                <c:pt idx="2754">
                  <c:v>41418.386805555558</c:v>
                </c:pt>
                <c:pt idx="2755">
                  <c:v>41418.470833333333</c:v>
                </c:pt>
                <c:pt idx="2756">
                  <c:v>41418.513194444444</c:v>
                </c:pt>
                <c:pt idx="2757">
                  <c:v>41418.554861111108</c:v>
                </c:pt>
                <c:pt idx="2758">
                  <c:v>41418.597222222219</c:v>
                </c:pt>
                <c:pt idx="2759">
                  <c:v>41418.638888888891</c:v>
                </c:pt>
                <c:pt idx="2760">
                  <c:v>41418.723611111112</c:v>
                </c:pt>
                <c:pt idx="2761">
                  <c:v>41418.765277777777</c:v>
                </c:pt>
                <c:pt idx="2762">
                  <c:v>41418.806944444441</c:v>
                </c:pt>
                <c:pt idx="2763">
                  <c:v>41418.849305555559</c:v>
                </c:pt>
                <c:pt idx="2764">
                  <c:v>41418.890972222223</c:v>
                </c:pt>
                <c:pt idx="2765">
                  <c:v>41418.975694444445</c:v>
                </c:pt>
                <c:pt idx="2766">
                  <c:v>41419.017361111109</c:v>
                </c:pt>
                <c:pt idx="2767">
                  <c:v>41419.05972222222</c:v>
                </c:pt>
                <c:pt idx="2768">
                  <c:v>41419.101388888892</c:v>
                </c:pt>
                <c:pt idx="2769">
                  <c:v>41419.143750000003</c:v>
                </c:pt>
                <c:pt idx="2770">
                  <c:v>41419.227777777778</c:v>
                </c:pt>
                <c:pt idx="2771">
                  <c:v>41419.269444444442</c:v>
                </c:pt>
                <c:pt idx="2772">
                  <c:v>41419.311805555553</c:v>
                </c:pt>
                <c:pt idx="2773">
                  <c:v>41419.353472222225</c:v>
                </c:pt>
                <c:pt idx="2774">
                  <c:v>41419.395833333336</c:v>
                </c:pt>
                <c:pt idx="2775">
                  <c:v>41419.479861111111</c:v>
                </c:pt>
                <c:pt idx="2776">
                  <c:v>41419.522222222222</c:v>
                </c:pt>
                <c:pt idx="2777">
                  <c:v>41419.563888888886</c:v>
                </c:pt>
                <c:pt idx="2778">
                  <c:v>41419.606249999997</c:v>
                </c:pt>
                <c:pt idx="2779">
                  <c:v>41419.647916666669</c:v>
                </c:pt>
                <c:pt idx="2780">
                  <c:v>41419.731944444444</c:v>
                </c:pt>
                <c:pt idx="2781">
                  <c:v>41419.774305555555</c:v>
                </c:pt>
                <c:pt idx="2782">
                  <c:v>41419.815972222219</c:v>
                </c:pt>
                <c:pt idx="2783">
                  <c:v>41419.85833333333</c:v>
                </c:pt>
                <c:pt idx="2784">
                  <c:v>41419.9</c:v>
                </c:pt>
                <c:pt idx="2785">
                  <c:v>41419.984722222223</c:v>
                </c:pt>
                <c:pt idx="2786">
                  <c:v>41420.026388888888</c:v>
                </c:pt>
                <c:pt idx="2787">
                  <c:v>41420.068749999999</c:v>
                </c:pt>
                <c:pt idx="2788">
                  <c:v>41420.11041666667</c:v>
                </c:pt>
                <c:pt idx="2789">
                  <c:v>41420.152777777781</c:v>
                </c:pt>
                <c:pt idx="2790">
                  <c:v>41420.236805555556</c:v>
                </c:pt>
                <c:pt idx="2791">
                  <c:v>41420.27847222222</c:v>
                </c:pt>
                <c:pt idx="2792">
                  <c:v>41420.320833333331</c:v>
                </c:pt>
                <c:pt idx="2793">
                  <c:v>41420.362500000003</c:v>
                </c:pt>
                <c:pt idx="2794">
                  <c:v>41420.404861111114</c:v>
                </c:pt>
                <c:pt idx="2795">
                  <c:v>41420.488888888889</c:v>
                </c:pt>
                <c:pt idx="2796">
                  <c:v>41420.531944444447</c:v>
                </c:pt>
                <c:pt idx="2797">
                  <c:v>41420.572916666664</c:v>
                </c:pt>
                <c:pt idx="2798">
                  <c:v>41420.615277777775</c:v>
                </c:pt>
                <c:pt idx="2799">
                  <c:v>41420.656944444447</c:v>
                </c:pt>
                <c:pt idx="2800">
                  <c:v>41420.741666666669</c:v>
                </c:pt>
                <c:pt idx="2801">
                  <c:v>41420.783333333333</c:v>
                </c:pt>
                <c:pt idx="2802">
                  <c:v>41420.824999999997</c:v>
                </c:pt>
                <c:pt idx="2803">
                  <c:v>41420.867361111108</c:v>
                </c:pt>
                <c:pt idx="2804">
                  <c:v>41420.90902777778</c:v>
                </c:pt>
                <c:pt idx="2805">
                  <c:v>41420.993750000001</c:v>
                </c:pt>
                <c:pt idx="2806">
                  <c:v>41421.035416666666</c:v>
                </c:pt>
                <c:pt idx="2807">
                  <c:v>41421.077777777777</c:v>
                </c:pt>
                <c:pt idx="2808">
                  <c:v>41421.119444444441</c:v>
                </c:pt>
                <c:pt idx="2809">
                  <c:v>41421.161805555559</c:v>
                </c:pt>
                <c:pt idx="2810">
                  <c:v>41421.245833333334</c:v>
                </c:pt>
                <c:pt idx="2811">
                  <c:v>41421.288194444445</c:v>
                </c:pt>
                <c:pt idx="2812">
                  <c:v>41421.329861111109</c:v>
                </c:pt>
                <c:pt idx="2813">
                  <c:v>41421.371527777781</c:v>
                </c:pt>
                <c:pt idx="2814">
                  <c:v>41421.413888888892</c:v>
                </c:pt>
                <c:pt idx="2815">
                  <c:v>41421.497916666667</c:v>
                </c:pt>
                <c:pt idx="2816">
                  <c:v>41421.540277777778</c:v>
                </c:pt>
                <c:pt idx="2817">
                  <c:v>41421.793055555558</c:v>
                </c:pt>
                <c:pt idx="2818">
                  <c:v>41421.834722222222</c:v>
                </c:pt>
                <c:pt idx="2819">
                  <c:v>41421.877083333333</c:v>
                </c:pt>
                <c:pt idx="2820">
                  <c:v>41421.918749999997</c:v>
                </c:pt>
                <c:pt idx="2821">
                  <c:v>41421.961111111108</c:v>
                </c:pt>
                <c:pt idx="2822">
                  <c:v>41422.045138888891</c:v>
                </c:pt>
                <c:pt idx="2823">
                  <c:v>41422.087500000001</c:v>
                </c:pt>
                <c:pt idx="2824">
                  <c:v>41422.129166666666</c:v>
                </c:pt>
                <c:pt idx="2825">
                  <c:v>41422.171527777777</c:v>
                </c:pt>
                <c:pt idx="2826">
                  <c:v>41422.213194444441</c:v>
                </c:pt>
                <c:pt idx="2827">
                  <c:v>41422.297222222223</c:v>
                </c:pt>
                <c:pt idx="2828">
                  <c:v>41422.339583333334</c:v>
                </c:pt>
                <c:pt idx="2829">
                  <c:v>41422.381249999999</c:v>
                </c:pt>
                <c:pt idx="2830">
                  <c:v>41422.423611111109</c:v>
                </c:pt>
                <c:pt idx="2831">
                  <c:v>41422.465277777781</c:v>
                </c:pt>
                <c:pt idx="2832">
                  <c:v>41422.550000000003</c:v>
                </c:pt>
                <c:pt idx="2833">
                  <c:v>41422.591666666667</c:v>
                </c:pt>
                <c:pt idx="2834">
                  <c:v>41422.634027777778</c:v>
                </c:pt>
                <c:pt idx="2835">
                  <c:v>41422.675694444442</c:v>
                </c:pt>
                <c:pt idx="2836">
                  <c:v>41422.717361111114</c:v>
                </c:pt>
                <c:pt idx="2837">
                  <c:v>41422.802083333336</c:v>
                </c:pt>
                <c:pt idx="2838">
                  <c:v>41422.84375</c:v>
                </c:pt>
                <c:pt idx="2839">
                  <c:v>41422.886111111111</c:v>
                </c:pt>
                <c:pt idx="2840">
                  <c:v>41422.927777777775</c:v>
                </c:pt>
                <c:pt idx="2841">
                  <c:v>41422.970138888886</c:v>
                </c:pt>
                <c:pt idx="2842">
                  <c:v>41423.054166666669</c:v>
                </c:pt>
                <c:pt idx="2843">
                  <c:v>41423.09652777778</c:v>
                </c:pt>
                <c:pt idx="2844">
                  <c:v>41423.138194444444</c:v>
                </c:pt>
                <c:pt idx="2845">
                  <c:v>41423.180555555555</c:v>
                </c:pt>
                <c:pt idx="2846">
                  <c:v>41423.222222222219</c:v>
                </c:pt>
                <c:pt idx="2847">
                  <c:v>41423.306250000001</c:v>
                </c:pt>
                <c:pt idx="2848">
                  <c:v>41423.348611111112</c:v>
                </c:pt>
                <c:pt idx="2849">
                  <c:v>41423.390277777777</c:v>
                </c:pt>
                <c:pt idx="2850">
                  <c:v>41423.432638888888</c:v>
                </c:pt>
                <c:pt idx="2851">
                  <c:v>41423.474305555559</c:v>
                </c:pt>
                <c:pt idx="2852">
                  <c:v>41423.559027777781</c:v>
                </c:pt>
                <c:pt idx="2853">
                  <c:v>41423.600694444445</c:v>
                </c:pt>
                <c:pt idx="2854">
                  <c:v>41423.643055555556</c:v>
                </c:pt>
                <c:pt idx="2855">
                  <c:v>41423.68472222222</c:v>
                </c:pt>
                <c:pt idx="2856">
                  <c:v>41423.727083333331</c:v>
                </c:pt>
                <c:pt idx="2857">
                  <c:v>41423.811111111114</c:v>
                </c:pt>
                <c:pt idx="2858">
                  <c:v>41423.852777777778</c:v>
                </c:pt>
                <c:pt idx="2859">
                  <c:v>41423.895138888889</c:v>
                </c:pt>
                <c:pt idx="2860">
                  <c:v>41423.936805555553</c:v>
                </c:pt>
                <c:pt idx="2861">
                  <c:v>41423.979166666664</c:v>
                </c:pt>
                <c:pt idx="2862">
                  <c:v>41424.063194444447</c:v>
                </c:pt>
                <c:pt idx="2863">
                  <c:v>41424.105555555558</c:v>
                </c:pt>
                <c:pt idx="2864">
                  <c:v>41424.147222222222</c:v>
                </c:pt>
                <c:pt idx="2865">
                  <c:v>41424.189583333333</c:v>
                </c:pt>
                <c:pt idx="2866">
                  <c:v>41424.231249999997</c:v>
                </c:pt>
                <c:pt idx="2867">
                  <c:v>41424.31527777778</c:v>
                </c:pt>
                <c:pt idx="2868">
                  <c:v>41424.357638888891</c:v>
                </c:pt>
                <c:pt idx="2869">
                  <c:v>41424.399305555555</c:v>
                </c:pt>
                <c:pt idx="2870">
                  <c:v>41424.441666666666</c:v>
                </c:pt>
                <c:pt idx="2871">
                  <c:v>41424.48333333333</c:v>
                </c:pt>
                <c:pt idx="2872">
                  <c:v>41424.568055555559</c:v>
                </c:pt>
                <c:pt idx="2873">
                  <c:v>41424.609722222223</c:v>
                </c:pt>
                <c:pt idx="2874">
                  <c:v>41424.652083333334</c:v>
                </c:pt>
                <c:pt idx="2875">
                  <c:v>41424.693749999999</c:v>
                </c:pt>
                <c:pt idx="2876">
                  <c:v>41424.73541666667</c:v>
                </c:pt>
                <c:pt idx="2877">
                  <c:v>41424.820138888892</c:v>
                </c:pt>
                <c:pt idx="2878">
                  <c:v>41424.861805555556</c:v>
                </c:pt>
                <c:pt idx="2879">
                  <c:v>41424.904166666667</c:v>
                </c:pt>
                <c:pt idx="2880">
                  <c:v>41424.945833333331</c:v>
                </c:pt>
                <c:pt idx="2881">
                  <c:v>41424.988194444442</c:v>
                </c:pt>
                <c:pt idx="2882">
                  <c:v>41425.072222222225</c:v>
                </c:pt>
                <c:pt idx="2883">
                  <c:v>41425.114583333336</c:v>
                </c:pt>
                <c:pt idx="2884">
                  <c:v>41425.15625</c:v>
                </c:pt>
                <c:pt idx="2885">
                  <c:v>41425.198611111111</c:v>
                </c:pt>
                <c:pt idx="2886">
                  <c:v>41425.240277777775</c:v>
                </c:pt>
                <c:pt idx="2887">
                  <c:v>41425.324305555558</c:v>
                </c:pt>
                <c:pt idx="2888">
                  <c:v>41425.366666666669</c:v>
                </c:pt>
                <c:pt idx="2889">
                  <c:v>41425.408333333333</c:v>
                </c:pt>
                <c:pt idx="2890">
                  <c:v>41425.450694444444</c:v>
                </c:pt>
                <c:pt idx="2891">
                  <c:v>41425.492361111108</c:v>
                </c:pt>
                <c:pt idx="2892">
                  <c:v>41425.57708333333</c:v>
                </c:pt>
                <c:pt idx="2893">
                  <c:v>41425.618750000001</c:v>
                </c:pt>
                <c:pt idx="2894">
                  <c:v>41425.661111111112</c:v>
                </c:pt>
                <c:pt idx="2895">
                  <c:v>41425.702777777777</c:v>
                </c:pt>
                <c:pt idx="2896">
                  <c:v>41425.745138888888</c:v>
                </c:pt>
                <c:pt idx="2897">
                  <c:v>41425.82916666667</c:v>
                </c:pt>
                <c:pt idx="2898">
                  <c:v>41425.870833333334</c:v>
                </c:pt>
                <c:pt idx="2899">
                  <c:v>41425.913194444445</c:v>
                </c:pt>
                <c:pt idx="2900">
                  <c:v>41425.954861111109</c:v>
                </c:pt>
                <c:pt idx="2901">
                  <c:v>41425.99722222222</c:v>
                </c:pt>
                <c:pt idx="2902">
                  <c:v>41426.081250000003</c:v>
                </c:pt>
                <c:pt idx="2903">
                  <c:v>41426.123611111114</c:v>
                </c:pt>
                <c:pt idx="2904">
                  <c:v>41426.165277777778</c:v>
                </c:pt>
                <c:pt idx="2905">
                  <c:v>41426.207638888889</c:v>
                </c:pt>
                <c:pt idx="2906">
                  <c:v>41426.249305555553</c:v>
                </c:pt>
                <c:pt idx="2907">
                  <c:v>41426.333333333336</c:v>
                </c:pt>
                <c:pt idx="2908">
                  <c:v>41426.375694444447</c:v>
                </c:pt>
                <c:pt idx="2909">
                  <c:v>41426.417361111111</c:v>
                </c:pt>
                <c:pt idx="2910">
                  <c:v>41426.459722222222</c:v>
                </c:pt>
                <c:pt idx="2911">
                  <c:v>41426.501388888886</c:v>
                </c:pt>
                <c:pt idx="2912">
                  <c:v>41426.586111111108</c:v>
                </c:pt>
                <c:pt idx="2913">
                  <c:v>41426.62777777778</c:v>
                </c:pt>
                <c:pt idx="2914">
                  <c:v>41426.670138888891</c:v>
                </c:pt>
                <c:pt idx="2915">
                  <c:v>41426.711805555555</c:v>
                </c:pt>
                <c:pt idx="2916">
                  <c:v>41426.753472222219</c:v>
                </c:pt>
                <c:pt idx="2917">
                  <c:v>41426.838194444441</c:v>
                </c:pt>
                <c:pt idx="2918">
                  <c:v>41426.879861111112</c:v>
                </c:pt>
                <c:pt idx="2919">
                  <c:v>41426.922222222223</c:v>
                </c:pt>
                <c:pt idx="2920">
                  <c:v>41426.963888888888</c:v>
                </c:pt>
                <c:pt idx="2921">
                  <c:v>41427.006249999999</c:v>
                </c:pt>
                <c:pt idx="2922">
                  <c:v>41427.090277777781</c:v>
                </c:pt>
                <c:pt idx="2923">
                  <c:v>41427.132638888892</c:v>
                </c:pt>
                <c:pt idx="2924">
                  <c:v>41427.174305555556</c:v>
                </c:pt>
                <c:pt idx="2925">
                  <c:v>41427.216666666667</c:v>
                </c:pt>
                <c:pt idx="2926">
                  <c:v>41427.258333333331</c:v>
                </c:pt>
                <c:pt idx="2927">
                  <c:v>41427.342361111114</c:v>
                </c:pt>
                <c:pt idx="2928">
                  <c:v>41427.384722222225</c:v>
                </c:pt>
                <c:pt idx="2929">
                  <c:v>41427.426388888889</c:v>
                </c:pt>
                <c:pt idx="2930">
                  <c:v>41427.46875</c:v>
                </c:pt>
                <c:pt idx="2931">
                  <c:v>41427.510416666664</c:v>
                </c:pt>
                <c:pt idx="2932">
                  <c:v>41427.595138888886</c:v>
                </c:pt>
                <c:pt idx="2933">
                  <c:v>41427.636805555558</c:v>
                </c:pt>
                <c:pt idx="2934">
                  <c:v>41427.679166666669</c:v>
                </c:pt>
                <c:pt idx="2935">
                  <c:v>41427.720833333333</c:v>
                </c:pt>
                <c:pt idx="2936">
                  <c:v>41427.762499999997</c:v>
                </c:pt>
                <c:pt idx="2937">
                  <c:v>41427.847222222219</c:v>
                </c:pt>
                <c:pt idx="2938">
                  <c:v>41427.888888888891</c:v>
                </c:pt>
                <c:pt idx="2939">
                  <c:v>41427.931250000001</c:v>
                </c:pt>
                <c:pt idx="2940">
                  <c:v>41427.972916666666</c:v>
                </c:pt>
                <c:pt idx="2941">
                  <c:v>41428.015277777777</c:v>
                </c:pt>
                <c:pt idx="2942">
                  <c:v>41428.099305555559</c:v>
                </c:pt>
                <c:pt idx="2943">
                  <c:v>41428.14166666667</c:v>
                </c:pt>
                <c:pt idx="2944">
                  <c:v>41428.183333333334</c:v>
                </c:pt>
                <c:pt idx="2945">
                  <c:v>41428.224999999999</c:v>
                </c:pt>
                <c:pt idx="2946">
                  <c:v>41428.267361111109</c:v>
                </c:pt>
                <c:pt idx="2947">
                  <c:v>41428.351388888892</c:v>
                </c:pt>
                <c:pt idx="2948">
                  <c:v>41428.393750000003</c:v>
                </c:pt>
                <c:pt idx="2949">
                  <c:v>41428.435416666667</c:v>
                </c:pt>
                <c:pt idx="2950">
                  <c:v>41428.477777777778</c:v>
                </c:pt>
                <c:pt idx="2951">
                  <c:v>41428.519444444442</c:v>
                </c:pt>
                <c:pt idx="2952">
                  <c:v>41428.603472222225</c:v>
                </c:pt>
                <c:pt idx="2953">
                  <c:v>41428.645833333336</c:v>
                </c:pt>
                <c:pt idx="2954">
                  <c:v>41428.6875</c:v>
                </c:pt>
                <c:pt idx="2955">
                  <c:v>41428.729861111111</c:v>
                </c:pt>
                <c:pt idx="2956">
                  <c:v>41428.771527777775</c:v>
                </c:pt>
                <c:pt idx="2957">
                  <c:v>41428.856249999997</c:v>
                </c:pt>
                <c:pt idx="2958">
                  <c:v>41428.897916666669</c:v>
                </c:pt>
                <c:pt idx="2959">
                  <c:v>41428.94027777778</c:v>
                </c:pt>
                <c:pt idx="2960">
                  <c:v>41428.981944444444</c:v>
                </c:pt>
                <c:pt idx="2961">
                  <c:v>41429.024305555555</c:v>
                </c:pt>
                <c:pt idx="2962">
                  <c:v>41429.10833333333</c:v>
                </c:pt>
                <c:pt idx="2963">
                  <c:v>41429.15</c:v>
                </c:pt>
                <c:pt idx="2964">
                  <c:v>41429.192361111112</c:v>
                </c:pt>
                <c:pt idx="2965">
                  <c:v>41429.234027777777</c:v>
                </c:pt>
                <c:pt idx="2966">
                  <c:v>41429.276388888888</c:v>
                </c:pt>
                <c:pt idx="2967">
                  <c:v>41429.36041666667</c:v>
                </c:pt>
                <c:pt idx="2968">
                  <c:v>41429.402777777781</c:v>
                </c:pt>
                <c:pt idx="2969">
                  <c:v>41429.444444444445</c:v>
                </c:pt>
                <c:pt idx="2970">
                  <c:v>41429.486805555556</c:v>
                </c:pt>
                <c:pt idx="2971">
                  <c:v>41429.52847222222</c:v>
                </c:pt>
                <c:pt idx="2972">
                  <c:v>41429.612500000003</c:v>
                </c:pt>
                <c:pt idx="2973">
                  <c:v>41429.654861111114</c:v>
                </c:pt>
                <c:pt idx="2974">
                  <c:v>41429.696527777778</c:v>
                </c:pt>
                <c:pt idx="2975">
                  <c:v>41429.738888888889</c:v>
                </c:pt>
                <c:pt idx="2976">
                  <c:v>41429.780555555553</c:v>
                </c:pt>
                <c:pt idx="2977">
                  <c:v>41429.865277777775</c:v>
                </c:pt>
                <c:pt idx="2978">
                  <c:v>41429.906944444447</c:v>
                </c:pt>
                <c:pt idx="2979">
                  <c:v>41429.949305555558</c:v>
                </c:pt>
                <c:pt idx="2980">
                  <c:v>41429.990972222222</c:v>
                </c:pt>
                <c:pt idx="2981">
                  <c:v>41430.033333333333</c:v>
                </c:pt>
                <c:pt idx="2982">
                  <c:v>41430.117361111108</c:v>
                </c:pt>
                <c:pt idx="2983">
                  <c:v>41430.15902777778</c:v>
                </c:pt>
                <c:pt idx="2984">
                  <c:v>41430.201388888891</c:v>
                </c:pt>
                <c:pt idx="2985">
                  <c:v>41430.243055555555</c:v>
                </c:pt>
                <c:pt idx="2986">
                  <c:v>41430.285416666666</c:v>
                </c:pt>
                <c:pt idx="2987">
                  <c:v>41430.369444444441</c:v>
                </c:pt>
                <c:pt idx="2988">
                  <c:v>41430.411805555559</c:v>
                </c:pt>
                <c:pt idx="2989">
                  <c:v>41430.453472222223</c:v>
                </c:pt>
                <c:pt idx="2990">
                  <c:v>41430.495138888888</c:v>
                </c:pt>
                <c:pt idx="2991">
                  <c:v>41430.537499999999</c:v>
                </c:pt>
                <c:pt idx="2992">
                  <c:v>41430.621527777781</c:v>
                </c:pt>
                <c:pt idx="2993">
                  <c:v>41430.663888888892</c:v>
                </c:pt>
                <c:pt idx="2994">
                  <c:v>41430.705555555556</c:v>
                </c:pt>
                <c:pt idx="2995">
                  <c:v>41430.747916666667</c:v>
                </c:pt>
                <c:pt idx="2996">
                  <c:v>41430.789583333331</c:v>
                </c:pt>
                <c:pt idx="2997">
                  <c:v>41430.874305555553</c:v>
                </c:pt>
                <c:pt idx="2998">
                  <c:v>41430.915972222225</c:v>
                </c:pt>
                <c:pt idx="2999">
                  <c:v>41430.958333333336</c:v>
                </c:pt>
                <c:pt idx="3000">
                  <c:v>41431</c:v>
                </c:pt>
                <c:pt idx="3001">
                  <c:v>41431.041666666664</c:v>
                </c:pt>
                <c:pt idx="3002">
                  <c:v>41431.126388888886</c:v>
                </c:pt>
                <c:pt idx="3003">
                  <c:v>41431.168055555558</c:v>
                </c:pt>
                <c:pt idx="3004">
                  <c:v>41431.210416666669</c:v>
                </c:pt>
                <c:pt idx="3005">
                  <c:v>41431.252083333333</c:v>
                </c:pt>
                <c:pt idx="3006">
                  <c:v>41431.294444444444</c:v>
                </c:pt>
                <c:pt idx="3007">
                  <c:v>41431.378472222219</c:v>
                </c:pt>
                <c:pt idx="3008">
                  <c:v>41431.42083333333</c:v>
                </c:pt>
                <c:pt idx="3009">
                  <c:v>41431.462500000001</c:v>
                </c:pt>
                <c:pt idx="3010">
                  <c:v>41431.504166666666</c:v>
                </c:pt>
                <c:pt idx="3011">
                  <c:v>41431.546527777777</c:v>
                </c:pt>
                <c:pt idx="3012">
                  <c:v>41431.630555555559</c:v>
                </c:pt>
                <c:pt idx="3013">
                  <c:v>41431.67291666667</c:v>
                </c:pt>
                <c:pt idx="3014">
                  <c:v>41431.714583333334</c:v>
                </c:pt>
                <c:pt idx="3015">
                  <c:v>41431.756944444445</c:v>
                </c:pt>
                <c:pt idx="3016">
                  <c:v>41431.798611111109</c:v>
                </c:pt>
                <c:pt idx="3017">
                  <c:v>41431.883333333331</c:v>
                </c:pt>
                <c:pt idx="3018">
                  <c:v>41431.925000000003</c:v>
                </c:pt>
                <c:pt idx="3019">
                  <c:v>41431.967361111114</c:v>
                </c:pt>
                <c:pt idx="3020">
                  <c:v>41432.009027777778</c:v>
                </c:pt>
                <c:pt idx="3021">
                  <c:v>41432.050694444442</c:v>
                </c:pt>
                <c:pt idx="3022">
                  <c:v>41432.135416666664</c:v>
                </c:pt>
                <c:pt idx="3023">
                  <c:v>41432.177083333336</c:v>
                </c:pt>
                <c:pt idx="3024">
                  <c:v>41432.219444444447</c:v>
                </c:pt>
                <c:pt idx="3025">
                  <c:v>41432.261111111111</c:v>
                </c:pt>
                <c:pt idx="3026">
                  <c:v>41432.303472222222</c:v>
                </c:pt>
                <c:pt idx="3027">
                  <c:v>41432.387499999997</c:v>
                </c:pt>
                <c:pt idx="3028">
                  <c:v>41432.429861111108</c:v>
                </c:pt>
                <c:pt idx="3029">
                  <c:v>41432.47152777778</c:v>
                </c:pt>
                <c:pt idx="3030">
                  <c:v>41432.513194444444</c:v>
                </c:pt>
                <c:pt idx="3031">
                  <c:v>41432.555555555555</c:v>
                </c:pt>
                <c:pt idx="3032">
                  <c:v>41432.63958333333</c:v>
                </c:pt>
                <c:pt idx="3033">
                  <c:v>41432.681944444441</c:v>
                </c:pt>
                <c:pt idx="3034">
                  <c:v>41432.723611111112</c:v>
                </c:pt>
                <c:pt idx="3035">
                  <c:v>41432.765972222223</c:v>
                </c:pt>
                <c:pt idx="3036">
                  <c:v>41432.807638888888</c:v>
                </c:pt>
                <c:pt idx="3037">
                  <c:v>41432.892361111109</c:v>
                </c:pt>
                <c:pt idx="3038">
                  <c:v>41432.934027777781</c:v>
                </c:pt>
                <c:pt idx="3039">
                  <c:v>41432.976388888892</c:v>
                </c:pt>
                <c:pt idx="3040">
                  <c:v>41433.018055555556</c:v>
                </c:pt>
                <c:pt idx="3041">
                  <c:v>41433.05972222222</c:v>
                </c:pt>
                <c:pt idx="3042">
                  <c:v>41433.144444444442</c:v>
                </c:pt>
                <c:pt idx="3043">
                  <c:v>41433.186111111114</c:v>
                </c:pt>
                <c:pt idx="3044">
                  <c:v>41433.228472222225</c:v>
                </c:pt>
                <c:pt idx="3045">
                  <c:v>41433.270138888889</c:v>
                </c:pt>
                <c:pt idx="3046">
                  <c:v>41433.3125</c:v>
                </c:pt>
                <c:pt idx="3047">
                  <c:v>41433.396527777775</c:v>
                </c:pt>
                <c:pt idx="3048">
                  <c:v>41433.438888888886</c:v>
                </c:pt>
                <c:pt idx="3049">
                  <c:v>41433.480555555558</c:v>
                </c:pt>
                <c:pt idx="3050">
                  <c:v>41433.522916666669</c:v>
                </c:pt>
                <c:pt idx="3051">
                  <c:v>41433.564583333333</c:v>
                </c:pt>
                <c:pt idx="3052">
                  <c:v>41433.648611111108</c:v>
                </c:pt>
                <c:pt idx="3053">
                  <c:v>41433.690972222219</c:v>
                </c:pt>
                <c:pt idx="3054">
                  <c:v>41433.732638888891</c:v>
                </c:pt>
                <c:pt idx="3055">
                  <c:v>41433.775000000001</c:v>
                </c:pt>
                <c:pt idx="3056">
                  <c:v>41433.816666666666</c:v>
                </c:pt>
                <c:pt idx="3057">
                  <c:v>41433.901388888888</c:v>
                </c:pt>
                <c:pt idx="3058">
                  <c:v>41433.943055555559</c:v>
                </c:pt>
                <c:pt idx="3059">
                  <c:v>41433.98541666667</c:v>
                </c:pt>
                <c:pt idx="3060">
                  <c:v>41434.027083333334</c:v>
                </c:pt>
                <c:pt idx="3061">
                  <c:v>41434.069444444445</c:v>
                </c:pt>
                <c:pt idx="3062">
                  <c:v>41434.15347222222</c:v>
                </c:pt>
                <c:pt idx="3063">
                  <c:v>41434.195138888892</c:v>
                </c:pt>
                <c:pt idx="3064">
                  <c:v>41434.237500000003</c:v>
                </c:pt>
                <c:pt idx="3065">
                  <c:v>41434.279166666667</c:v>
                </c:pt>
                <c:pt idx="3066">
                  <c:v>41434.321527777778</c:v>
                </c:pt>
                <c:pt idx="3067">
                  <c:v>41434.405555555553</c:v>
                </c:pt>
                <c:pt idx="3068">
                  <c:v>41434.447916666664</c:v>
                </c:pt>
                <c:pt idx="3069">
                  <c:v>41434.489583333336</c:v>
                </c:pt>
                <c:pt idx="3070">
                  <c:v>41434.531944444447</c:v>
                </c:pt>
                <c:pt idx="3071">
                  <c:v>41434.573611111111</c:v>
                </c:pt>
                <c:pt idx="3072">
                  <c:v>41434.657638888886</c:v>
                </c:pt>
                <c:pt idx="3073">
                  <c:v>41434.699999999997</c:v>
                </c:pt>
                <c:pt idx="3074">
                  <c:v>41434.741666666669</c:v>
                </c:pt>
                <c:pt idx="3075">
                  <c:v>41434.78402777778</c:v>
                </c:pt>
                <c:pt idx="3076">
                  <c:v>41434.825694444444</c:v>
                </c:pt>
                <c:pt idx="3077">
                  <c:v>41434.910416666666</c:v>
                </c:pt>
                <c:pt idx="3078">
                  <c:v>41434.95208333333</c:v>
                </c:pt>
                <c:pt idx="3079">
                  <c:v>41434.994444444441</c:v>
                </c:pt>
                <c:pt idx="3080">
                  <c:v>41435.036111111112</c:v>
                </c:pt>
                <c:pt idx="3081">
                  <c:v>41435.078472222223</c:v>
                </c:pt>
                <c:pt idx="3082">
                  <c:v>41435.162499999999</c:v>
                </c:pt>
                <c:pt idx="3083">
                  <c:v>41435.20416666667</c:v>
                </c:pt>
                <c:pt idx="3084">
                  <c:v>41435.246527777781</c:v>
                </c:pt>
                <c:pt idx="3085">
                  <c:v>41435.288194444445</c:v>
                </c:pt>
                <c:pt idx="3086">
                  <c:v>41435.330555555556</c:v>
                </c:pt>
                <c:pt idx="3087">
                  <c:v>41435.414583333331</c:v>
                </c:pt>
                <c:pt idx="3088">
                  <c:v>41435.456944444442</c:v>
                </c:pt>
                <c:pt idx="3089">
                  <c:v>41435.498611111114</c:v>
                </c:pt>
                <c:pt idx="3090">
                  <c:v>41435.540972222225</c:v>
                </c:pt>
                <c:pt idx="3091">
                  <c:v>41435.582638888889</c:v>
                </c:pt>
                <c:pt idx="3092">
                  <c:v>41435.666666666664</c:v>
                </c:pt>
                <c:pt idx="3093">
                  <c:v>41435.709027777775</c:v>
                </c:pt>
                <c:pt idx="3094">
                  <c:v>41435.750694444447</c:v>
                </c:pt>
                <c:pt idx="3095">
                  <c:v>41435.793055555558</c:v>
                </c:pt>
                <c:pt idx="3096">
                  <c:v>41435.834722222222</c:v>
                </c:pt>
                <c:pt idx="3097">
                  <c:v>41435.919444444444</c:v>
                </c:pt>
                <c:pt idx="3098">
                  <c:v>41435.961111111108</c:v>
                </c:pt>
                <c:pt idx="3099">
                  <c:v>41436.003472222219</c:v>
                </c:pt>
                <c:pt idx="3100">
                  <c:v>41436.045138888891</c:v>
                </c:pt>
                <c:pt idx="3101">
                  <c:v>41436.087500000001</c:v>
                </c:pt>
                <c:pt idx="3102">
                  <c:v>41436.171527777777</c:v>
                </c:pt>
                <c:pt idx="3103">
                  <c:v>41436.213194444441</c:v>
                </c:pt>
                <c:pt idx="3104">
                  <c:v>41436.255555555559</c:v>
                </c:pt>
                <c:pt idx="3105">
                  <c:v>41436.297222222223</c:v>
                </c:pt>
                <c:pt idx="3106">
                  <c:v>41436.339583333334</c:v>
                </c:pt>
                <c:pt idx="3107">
                  <c:v>41436.423611111109</c:v>
                </c:pt>
                <c:pt idx="3108">
                  <c:v>41436.46597222222</c:v>
                </c:pt>
                <c:pt idx="3109">
                  <c:v>41436.507638888892</c:v>
                </c:pt>
                <c:pt idx="3110">
                  <c:v>41436.550000000003</c:v>
                </c:pt>
                <c:pt idx="3111">
                  <c:v>41436.591666666667</c:v>
                </c:pt>
                <c:pt idx="3112">
                  <c:v>41436.675694444442</c:v>
                </c:pt>
                <c:pt idx="3113">
                  <c:v>41436.718055555553</c:v>
                </c:pt>
                <c:pt idx="3114">
                  <c:v>41436.759722222225</c:v>
                </c:pt>
                <c:pt idx="3115">
                  <c:v>41436.802083333336</c:v>
                </c:pt>
                <c:pt idx="3116">
                  <c:v>41436.84375</c:v>
                </c:pt>
                <c:pt idx="3117">
                  <c:v>41436.928472222222</c:v>
                </c:pt>
                <c:pt idx="3118">
                  <c:v>41436.970138888886</c:v>
                </c:pt>
                <c:pt idx="3119">
                  <c:v>41437.012499999997</c:v>
                </c:pt>
                <c:pt idx="3120">
                  <c:v>41437.054166666669</c:v>
                </c:pt>
                <c:pt idx="3121">
                  <c:v>41437.09652777778</c:v>
                </c:pt>
                <c:pt idx="3122">
                  <c:v>41437.180555555555</c:v>
                </c:pt>
                <c:pt idx="3123">
                  <c:v>41437.222222222219</c:v>
                </c:pt>
                <c:pt idx="3124">
                  <c:v>41437.26458333333</c:v>
                </c:pt>
                <c:pt idx="3125">
                  <c:v>41437.306250000001</c:v>
                </c:pt>
                <c:pt idx="3126">
                  <c:v>41437.348611111112</c:v>
                </c:pt>
                <c:pt idx="3127">
                  <c:v>41437.432638888888</c:v>
                </c:pt>
                <c:pt idx="3128">
                  <c:v>41437.474999999999</c:v>
                </c:pt>
                <c:pt idx="3129">
                  <c:v>41437.51666666667</c:v>
                </c:pt>
                <c:pt idx="3130">
                  <c:v>41437.559027777781</c:v>
                </c:pt>
                <c:pt idx="3131">
                  <c:v>41437.600694444445</c:v>
                </c:pt>
                <c:pt idx="3132">
                  <c:v>41437.68472222222</c:v>
                </c:pt>
                <c:pt idx="3133">
                  <c:v>41437.727083333331</c:v>
                </c:pt>
                <c:pt idx="3134">
                  <c:v>41437.768750000003</c:v>
                </c:pt>
                <c:pt idx="3135">
                  <c:v>41437.811111111114</c:v>
                </c:pt>
                <c:pt idx="3136">
                  <c:v>41437.852777777778</c:v>
                </c:pt>
                <c:pt idx="3137">
                  <c:v>41437.9375</c:v>
                </c:pt>
                <c:pt idx="3138">
                  <c:v>41437.979166666664</c:v>
                </c:pt>
                <c:pt idx="3139">
                  <c:v>41438.021527777775</c:v>
                </c:pt>
                <c:pt idx="3140">
                  <c:v>41438.063194444447</c:v>
                </c:pt>
                <c:pt idx="3141">
                  <c:v>41438.105555555558</c:v>
                </c:pt>
                <c:pt idx="3142">
                  <c:v>41438.189583333333</c:v>
                </c:pt>
                <c:pt idx="3143">
                  <c:v>41438.231249999997</c:v>
                </c:pt>
                <c:pt idx="3144">
                  <c:v>41438.273611111108</c:v>
                </c:pt>
                <c:pt idx="3145">
                  <c:v>41438.31527777778</c:v>
                </c:pt>
                <c:pt idx="3146">
                  <c:v>41438.357638888891</c:v>
                </c:pt>
                <c:pt idx="3147">
                  <c:v>41438.441666666666</c:v>
                </c:pt>
                <c:pt idx="3148">
                  <c:v>41438.484027777777</c:v>
                </c:pt>
                <c:pt idx="3149">
                  <c:v>41438.525694444441</c:v>
                </c:pt>
                <c:pt idx="3150">
                  <c:v>41438.568055555559</c:v>
                </c:pt>
                <c:pt idx="3151">
                  <c:v>41438.609722222223</c:v>
                </c:pt>
                <c:pt idx="3152">
                  <c:v>41438.693749999999</c:v>
                </c:pt>
                <c:pt idx="3153">
                  <c:v>41438.822222222225</c:v>
                </c:pt>
                <c:pt idx="3154">
                  <c:v>41438.864583333336</c:v>
                </c:pt>
                <c:pt idx="3155">
                  <c:v>41438.90625</c:v>
                </c:pt>
                <c:pt idx="3156">
                  <c:v>41438.947916666664</c:v>
                </c:pt>
                <c:pt idx="3157">
                  <c:v>41438.990277777775</c:v>
                </c:pt>
                <c:pt idx="3158">
                  <c:v>41439.074305555558</c:v>
                </c:pt>
                <c:pt idx="3159">
                  <c:v>41439.116666666669</c:v>
                </c:pt>
                <c:pt idx="3160">
                  <c:v>41439.158333333333</c:v>
                </c:pt>
                <c:pt idx="3161">
                  <c:v>41439.200694444444</c:v>
                </c:pt>
                <c:pt idx="3162">
                  <c:v>41439.242361111108</c:v>
                </c:pt>
                <c:pt idx="3163">
                  <c:v>41439.32708333333</c:v>
                </c:pt>
                <c:pt idx="3164">
                  <c:v>41439.368750000001</c:v>
                </c:pt>
                <c:pt idx="3165">
                  <c:v>41439.410416666666</c:v>
                </c:pt>
                <c:pt idx="3166">
                  <c:v>41439.452777777777</c:v>
                </c:pt>
                <c:pt idx="3167">
                  <c:v>41439.494444444441</c:v>
                </c:pt>
                <c:pt idx="3168">
                  <c:v>41439.57916666667</c:v>
                </c:pt>
                <c:pt idx="3169">
                  <c:v>41439.620833333334</c:v>
                </c:pt>
                <c:pt idx="3170">
                  <c:v>41439.663194444445</c:v>
                </c:pt>
                <c:pt idx="3171">
                  <c:v>41439.704861111109</c:v>
                </c:pt>
                <c:pt idx="3172">
                  <c:v>41439.74722222222</c:v>
                </c:pt>
                <c:pt idx="3173">
                  <c:v>41439.831250000003</c:v>
                </c:pt>
                <c:pt idx="3174">
                  <c:v>41439.873611111114</c:v>
                </c:pt>
                <c:pt idx="3175">
                  <c:v>41439.915277777778</c:v>
                </c:pt>
                <c:pt idx="3176">
                  <c:v>41439.957638888889</c:v>
                </c:pt>
                <c:pt idx="3177">
                  <c:v>41439.999305555553</c:v>
                </c:pt>
                <c:pt idx="3178">
                  <c:v>41440.083333333336</c:v>
                </c:pt>
                <c:pt idx="3179">
                  <c:v>41440.125694444447</c:v>
                </c:pt>
                <c:pt idx="3180">
                  <c:v>41440.167361111111</c:v>
                </c:pt>
                <c:pt idx="3181">
                  <c:v>41440.209722222222</c:v>
                </c:pt>
                <c:pt idx="3182">
                  <c:v>41440.251388888886</c:v>
                </c:pt>
                <c:pt idx="3183">
                  <c:v>41440.336111111108</c:v>
                </c:pt>
                <c:pt idx="3184">
                  <c:v>41440.37777777778</c:v>
                </c:pt>
                <c:pt idx="3185">
                  <c:v>41440.420138888891</c:v>
                </c:pt>
                <c:pt idx="3186">
                  <c:v>41440.461805555555</c:v>
                </c:pt>
                <c:pt idx="3187">
                  <c:v>41440.504166666666</c:v>
                </c:pt>
                <c:pt idx="3188">
                  <c:v>41440.588194444441</c:v>
                </c:pt>
                <c:pt idx="3189">
                  <c:v>41440.629861111112</c:v>
                </c:pt>
                <c:pt idx="3190">
                  <c:v>41440.672222222223</c:v>
                </c:pt>
                <c:pt idx="3191">
                  <c:v>41440.713888888888</c:v>
                </c:pt>
                <c:pt idx="3192">
                  <c:v>41440.756249999999</c:v>
                </c:pt>
                <c:pt idx="3193">
                  <c:v>41440.840277777781</c:v>
                </c:pt>
                <c:pt idx="3194">
                  <c:v>41440.882638888892</c:v>
                </c:pt>
                <c:pt idx="3195">
                  <c:v>41440.924305555556</c:v>
                </c:pt>
                <c:pt idx="3196">
                  <c:v>41440.966666666667</c:v>
                </c:pt>
                <c:pt idx="3197">
                  <c:v>41441.008333333331</c:v>
                </c:pt>
                <c:pt idx="3198">
                  <c:v>41441.092361111114</c:v>
                </c:pt>
                <c:pt idx="3199">
                  <c:v>41441.134722222225</c:v>
                </c:pt>
                <c:pt idx="3200">
                  <c:v>41441.176388888889</c:v>
                </c:pt>
                <c:pt idx="3201">
                  <c:v>41441.21875</c:v>
                </c:pt>
                <c:pt idx="3202">
                  <c:v>41441.260416666664</c:v>
                </c:pt>
                <c:pt idx="3203">
                  <c:v>41441.345138888886</c:v>
                </c:pt>
                <c:pt idx="3204">
                  <c:v>41441.386805555558</c:v>
                </c:pt>
                <c:pt idx="3205">
                  <c:v>41441.429166666669</c:v>
                </c:pt>
                <c:pt idx="3206">
                  <c:v>41441.470833333333</c:v>
                </c:pt>
                <c:pt idx="3207">
                  <c:v>41441.513194444444</c:v>
                </c:pt>
                <c:pt idx="3208">
                  <c:v>41441.597222222219</c:v>
                </c:pt>
                <c:pt idx="3209">
                  <c:v>41441.638888888891</c:v>
                </c:pt>
                <c:pt idx="3210">
                  <c:v>41441.681250000001</c:v>
                </c:pt>
                <c:pt idx="3211">
                  <c:v>41441.722916666666</c:v>
                </c:pt>
                <c:pt idx="3212">
                  <c:v>41441.765277777777</c:v>
                </c:pt>
                <c:pt idx="3213">
                  <c:v>41441.849305555559</c:v>
                </c:pt>
                <c:pt idx="3214">
                  <c:v>41441.89166666667</c:v>
                </c:pt>
                <c:pt idx="3215">
                  <c:v>41441.933333333334</c:v>
                </c:pt>
                <c:pt idx="3216">
                  <c:v>41441.975694444445</c:v>
                </c:pt>
                <c:pt idx="3217">
                  <c:v>41442.017361111109</c:v>
                </c:pt>
                <c:pt idx="3218">
                  <c:v>41442.102083333331</c:v>
                </c:pt>
                <c:pt idx="3219">
                  <c:v>41442.143750000003</c:v>
                </c:pt>
                <c:pt idx="3220">
                  <c:v>41442.186111111114</c:v>
                </c:pt>
                <c:pt idx="3221">
                  <c:v>41442.227777777778</c:v>
                </c:pt>
                <c:pt idx="3222">
                  <c:v>41442.269444444442</c:v>
                </c:pt>
                <c:pt idx="3223">
                  <c:v>41442.354166666664</c:v>
                </c:pt>
                <c:pt idx="3224">
                  <c:v>41442.395833333336</c:v>
                </c:pt>
                <c:pt idx="3225">
                  <c:v>41442.438194444447</c:v>
                </c:pt>
                <c:pt idx="3226">
                  <c:v>41442.479861111111</c:v>
                </c:pt>
                <c:pt idx="3227">
                  <c:v>41442.522222222222</c:v>
                </c:pt>
                <c:pt idx="3228">
                  <c:v>41442.606249999997</c:v>
                </c:pt>
                <c:pt idx="3229">
                  <c:v>41442.648611111108</c:v>
                </c:pt>
                <c:pt idx="3230">
                  <c:v>41442.69027777778</c:v>
                </c:pt>
                <c:pt idx="3231">
                  <c:v>41442.731944444444</c:v>
                </c:pt>
                <c:pt idx="3232">
                  <c:v>41442.774305555555</c:v>
                </c:pt>
                <c:pt idx="3233">
                  <c:v>41442.85833333333</c:v>
                </c:pt>
                <c:pt idx="3234">
                  <c:v>41442.900694444441</c:v>
                </c:pt>
                <c:pt idx="3235">
                  <c:v>41442.942361111112</c:v>
                </c:pt>
                <c:pt idx="3236">
                  <c:v>41442.984722222223</c:v>
                </c:pt>
                <c:pt idx="3237">
                  <c:v>41443.026388888888</c:v>
                </c:pt>
                <c:pt idx="3238">
                  <c:v>41443.111111111109</c:v>
                </c:pt>
                <c:pt idx="3239">
                  <c:v>41443.152777777781</c:v>
                </c:pt>
                <c:pt idx="3240">
                  <c:v>41443.195138888892</c:v>
                </c:pt>
                <c:pt idx="3241">
                  <c:v>41443.236805555556</c:v>
                </c:pt>
                <c:pt idx="3242">
                  <c:v>41443.279166666667</c:v>
                </c:pt>
                <c:pt idx="3243">
                  <c:v>41443.363194444442</c:v>
                </c:pt>
                <c:pt idx="3244">
                  <c:v>41443.404861111114</c:v>
                </c:pt>
                <c:pt idx="3245">
                  <c:v>41443.447222222225</c:v>
                </c:pt>
                <c:pt idx="3246">
                  <c:v>41443.488888888889</c:v>
                </c:pt>
                <c:pt idx="3247">
                  <c:v>41443.53125</c:v>
                </c:pt>
                <c:pt idx="3248">
                  <c:v>41443.615277777775</c:v>
                </c:pt>
                <c:pt idx="3249">
                  <c:v>41443.657638888886</c:v>
                </c:pt>
                <c:pt idx="3250">
                  <c:v>41443.699305555558</c:v>
                </c:pt>
                <c:pt idx="3251">
                  <c:v>41443.741666666669</c:v>
                </c:pt>
                <c:pt idx="3252">
                  <c:v>41443.783333333333</c:v>
                </c:pt>
                <c:pt idx="3253">
                  <c:v>41443.868055555555</c:v>
                </c:pt>
                <c:pt idx="3254">
                  <c:v>41443.909722222219</c:v>
                </c:pt>
                <c:pt idx="3255">
                  <c:v>41443.951388888891</c:v>
                </c:pt>
                <c:pt idx="3256">
                  <c:v>41443.993750000001</c:v>
                </c:pt>
                <c:pt idx="3257">
                  <c:v>41444.035416666666</c:v>
                </c:pt>
                <c:pt idx="3258">
                  <c:v>41444.120138888888</c:v>
                </c:pt>
                <c:pt idx="3259">
                  <c:v>41444.161805555559</c:v>
                </c:pt>
                <c:pt idx="3260">
                  <c:v>41444.20416666667</c:v>
                </c:pt>
                <c:pt idx="3261">
                  <c:v>41444.245833333334</c:v>
                </c:pt>
                <c:pt idx="3262">
                  <c:v>41444.288194444445</c:v>
                </c:pt>
                <c:pt idx="3263">
                  <c:v>41444.37222222222</c:v>
                </c:pt>
                <c:pt idx="3264">
                  <c:v>41444.414583333331</c:v>
                </c:pt>
                <c:pt idx="3265">
                  <c:v>41444.456250000003</c:v>
                </c:pt>
                <c:pt idx="3266">
                  <c:v>41444.498611111114</c:v>
                </c:pt>
                <c:pt idx="3267">
                  <c:v>41444.540277777778</c:v>
                </c:pt>
                <c:pt idx="3268">
                  <c:v>41444.624305555553</c:v>
                </c:pt>
                <c:pt idx="3269">
                  <c:v>41444.666666666664</c:v>
                </c:pt>
                <c:pt idx="3270">
                  <c:v>41444.708333333336</c:v>
                </c:pt>
                <c:pt idx="3271">
                  <c:v>41444.750694444447</c:v>
                </c:pt>
                <c:pt idx="3272">
                  <c:v>41444.792361111111</c:v>
                </c:pt>
                <c:pt idx="3273">
                  <c:v>41444.877083333333</c:v>
                </c:pt>
                <c:pt idx="3274">
                  <c:v>41444.918749999997</c:v>
                </c:pt>
                <c:pt idx="3275">
                  <c:v>41444.961111111108</c:v>
                </c:pt>
                <c:pt idx="3276">
                  <c:v>41445.00277777778</c:v>
                </c:pt>
                <c:pt idx="3277">
                  <c:v>41445.045138888891</c:v>
                </c:pt>
                <c:pt idx="3278">
                  <c:v>41445.129166666666</c:v>
                </c:pt>
                <c:pt idx="3279">
                  <c:v>41445.17083333333</c:v>
                </c:pt>
                <c:pt idx="3280">
                  <c:v>41445.213194444441</c:v>
                </c:pt>
                <c:pt idx="3281">
                  <c:v>41445.254861111112</c:v>
                </c:pt>
                <c:pt idx="3282">
                  <c:v>41445.297222222223</c:v>
                </c:pt>
                <c:pt idx="3283">
                  <c:v>41445.381249999999</c:v>
                </c:pt>
                <c:pt idx="3284">
                  <c:v>41445.423611111109</c:v>
                </c:pt>
                <c:pt idx="3285">
                  <c:v>41445.465277777781</c:v>
                </c:pt>
                <c:pt idx="3286">
                  <c:v>41445.507638888892</c:v>
                </c:pt>
                <c:pt idx="3287">
                  <c:v>41445.549305555556</c:v>
                </c:pt>
                <c:pt idx="3288">
                  <c:v>41445.634027777778</c:v>
                </c:pt>
                <c:pt idx="3289">
                  <c:v>41445.675694444442</c:v>
                </c:pt>
                <c:pt idx="3290">
                  <c:v>41445.717361111114</c:v>
                </c:pt>
                <c:pt idx="3291">
                  <c:v>41445.759722222225</c:v>
                </c:pt>
                <c:pt idx="3292">
                  <c:v>41445.801388888889</c:v>
                </c:pt>
                <c:pt idx="3293">
                  <c:v>41445.886111111111</c:v>
                </c:pt>
                <c:pt idx="3294">
                  <c:v>41445.927777777775</c:v>
                </c:pt>
                <c:pt idx="3295">
                  <c:v>41445.970138888886</c:v>
                </c:pt>
                <c:pt idx="3296">
                  <c:v>41446.011805555558</c:v>
                </c:pt>
                <c:pt idx="3297">
                  <c:v>41446.054166666669</c:v>
                </c:pt>
                <c:pt idx="3298">
                  <c:v>41446.138194444444</c:v>
                </c:pt>
                <c:pt idx="3299">
                  <c:v>41446.179861111108</c:v>
                </c:pt>
                <c:pt idx="3300">
                  <c:v>41446.222222222219</c:v>
                </c:pt>
                <c:pt idx="3301">
                  <c:v>41446.263888888891</c:v>
                </c:pt>
                <c:pt idx="3302">
                  <c:v>41446.306250000001</c:v>
                </c:pt>
                <c:pt idx="3303">
                  <c:v>41446.390277777777</c:v>
                </c:pt>
                <c:pt idx="3304">
                  <c:v>41446.432638888888</c:v>
                </c:pt>
                <c:pt idx="3305">
                  <c:v>41446.474305555559</c:v>
                </c:pt>
                <c:pt idx="3306">
                  <c:v>41446.51666666667</c:v>
                </c:pt>
                <c:pt idx="3307">
                  <c:v>41446.558333333334</c:v>
                </c:pt>
                <c:pt idx="3308">
                  <c:v>41446.643055555556</c:v>
                </c:pt>
                <c:pt idx="3309">
                  <c:v>41446.68472222222</c:v>
                </c:pt>
                <c:pt idx="3310">
                  <c:v>41446.726388888892</c:v>
                </c:pt>
                <c:pt idx="3311">
                  <c:v>41446.768750000003</c:v>
                </c:pt>
                <c:pt idx="3312">
                  <c:v>41446.810416666667</c:v>
                </c:pt>
                <c:pt idx="3313">
                  <c:v>41446.895138888889</c:v>
                </c:pt>
                <c:pt idx="3314">
                  <c:v>41446.936805555553</c:v>
                </c:pt>
                <c:pt idx="3315">
                  <c:v>41446.979166666664</c:v>
                </c:pt>
                <c:pt idx="3316">
                  <c:v>41447.020833333336</c:v>
                </c:pt>
                <c:pt idx="3317">
                  <c:v>41447.063194444447</c:v>
                </c:pt>
                <c:pt idx="3318">
                  <c:v>41447.147222222222</c:v>
                </c:pt>
                <c:pt idx="3319">
                  <c:v>41447.189583333333</c:v>
                </c:pt>
                <c:pt idx="3320">
                  <c:v>41447.231249999997</c:v>
                </c:pt>
                <c:pt idx="3321">
                  <c:v>41447.273611111108</c:v>
                </c:pt>
                <c:pt idx="3322">
                  <c:v>41447.31527777778</c:v>
                </c:pt>
                <c:pt idx="3323">
                  <c:v>41447.399305555555</c:v>
                </c:pt>
                <c:pt idx="3324">
                  <c:v>41447.441666666666</c:v>
                </c:pt>
                <c:pt idx="3325">
                  <c:v>41447.48333333333</c:v>
                </c:pt>
                <c:pt idx="3326">
                  <c:v>41447.525694444441</c:v>
                </c:pt>
                <c:pt idx="3327">
                  <c:v>41447.567361111112</c:v>
                </c:pt>
                <c:pt idx="3328">
                  <c:v>41447.652083333334</c:v>
                </c:pt>
                <c:pt idx="3329">
                  <c:v>41447.693749999999</c:v>
                </c:pt>
                <c:pt idx="3330">
                  <c:v>41447.736111111109</c:v>
                </c:pt>
                <c:pt idx="3331">
                  <c:v>41447.777777777781</c:v>
                </c:pt>
                <c:pt idx="3332">
                  <c:v>41447.820138888892</c:v>
                </c:pt>
                <c:pt idx="3333">
                  <c:v>41447.904166666667</c:v>
                </c:pt>
                <c:pt idx="3334">
                  <c:v>41447.945833333331</c:v>
                </c:pt>
                <c:pt idx="3335">
                  <c:v>41447.988194444442</c:v>
                </c:pt>
                <c:pt idx="3336">
                  <c:v>41448.029861111114</c:v>
                </c:pt>
                <c:pt idx="3337">
                  <c:v>41448.072222222225</c:v>
                </c:pt>
                <c:pt idx="3338">
                  <c:v>41448.15625</c:v>
                </c:pt>
                <c:pt idx="3339">
                  <c:v>41448.198611111111</c:v>
                </c:pt>
                <c:pt idx="3340">
                  <c:v>41448.240277777775</c:v>
                </c:pt>
                <c:pt idx="3341">
                  <c:v>41448.282638888886</c:v>
                </c:pt>
                <c:pt idx="3342">
                  <c:v>41448.324305555558</c:v>
                </c:pt>
                <c:pt idx="3343">
                  <c:v>41448.408333333333</c:v>
                </c:pt>
                <c:pt idx="3344">
                  <c:v>41448.450694444444</c:v>
                </c:pt>
                <c:pt idx="3345">
                  <c:v>41448.492361111108</c:v>
                </c:pt>
                <c:pt idx="3346">
                  <c:v>41448.534722222219</c:v>
                </c:pt>
                <c:pt idx="3347">
                  <c:v>41448.576388888891</c:v>
                </c:pt>
                <c:pt idx="3348">
                  <c:v>41448.661111111112</c:v>
                </c:pt>
                <c:pt idx="3349">
                  <c:v>41448.702777777777</c:v>
                </c:pt>
                <c:pt idx="3350">
                  <c:v>41448.745138888888</c:v>
                </c:pt>
                <c:pt idx="3351">
                  <c:v>41448.786805555559</c:v>
                </c:pt>
                <c:pt idx="3352">
                  <c:v>41448.82916666667</c:v>
                </c:pt>
                <c:pt idx="3353">
                  <c:v>41448.913194444445</c:v>
                </c:pt>
                <c:pt idx="3354">
                  <c:v>41448.955555555556</c:v>
                </c:pt>
                <c:pt idx="3355">
                  <c:v>41448.99722222222</c:v>
                </c:pt>
                <c:pt idx="3356">
                  <c:v>41449.038888888892</c:v>
                </c:pt>
                <c:pt idx="3357">
                  <c:v>41449.081250000003</c:v>
                </c:pt>
                <c:pt idx="3358">
                  <c:v>41449.165277777778</c:v>
                </c:pt>
                <c:pt idx="3359">
                  <c:v>41449.207638888889</c:v>
                </c:pt>
                <c:pt idx="3360">
                  <c:v>41449.249305555553</c:v>
                </c:pt>
                <c:pt idx="3361">
                  <c:v>41449.291666666664</c:v>
                </c:pt>
                <c:pt idx="3362">
                  <c:v>41449.333333333336</c:v>
                </c:pt>
                <c:pt idx="3363">
                  <c:v>41449.418055555558</c:v>
                </c:pt>
                <c:pt idx="3364">
                  <c:v>41449.459722222222</c:v>
                </c:pt>
                <c:pt idx="3365">
                  <c:v>41449.502083333333</c:v>
                </c:pt>
                <c:pt idx="3366">
                  <c:v>41449.543749999997</c:v>
                </c:pt>
                <c:pt idx="3367">
                  <c:v>41449.585416666669</c:v>
                </c:pt>
                <c:pt idx="3368">
                  <c:v>41449.670138888891</c:v>
                </c:pt>
                <c:pt idx="3369">
                  <c:v>41449.711805555555</c:v>
                </c:pt>
                <c:pt idx="3370">
                  <c:v>41449.754166666666</c:v>
                </c:pt>
                <c:pt idx="3371">
                  <c:v>41449.79583333333</c:v>
                </c:pt>
                <c:pt idx="3372">
                  <c:v>41449.838194444441</c:v>
                </c:pt>
                <c:pt idx="3373">
                  <c:v>41449.922222222223</c:v>
                </c:pt>
                <c:pt idx="3374">
                  <c:v>41449.964583333334</c:v>
                </c:pt>
                <c:pt idx="3375">
                  <c:v>41450.006249999999</c:v>
                </c:pt>
                <c:pt idx="3376">
                  <c:v>41450.048611111109</c:v>
                </c:pt>
                <c:pt idx="3377">
                  <c:v>41450.090277777781</c:v>
                </c:pt>
                <c:pt idx="3378">
                  <c:v>41450.175000000003</c:v>
                </c:pt>
                <c:pt idx="3379">
                  <c:v>41450.216666666667</c:v>
                </c:pt>
                <c:pt idx="3380">
                  <c:v>41450.258333333331</c:v>
                </c:pt>
                <c:pt idx="3381">
                  <c:v>41450.300694444442</c:v>
                </c:pt>
                <c:pt idx="3382">
                  <c:v>41450.342361111114</c:v>
                </c:pt>
                <c:pt idx="3383">
                  <c:v>41450.427083333336</c:v>
                </c:pt>
                <c:pt idx="3384">
                  <c:v>41450.46875</c:v>
                </c:pt>
                <c:pt idx="3385">
                  <c:v>41450.511111111111</c:v>
                </c:pt>
                <c:pt idx="3386">
                  <c:v>41450.552777777775</c:v>
                </c:pt>
                <c:pt idx="3387">
                  <c:v>41450.595138888886</c:v>
                </c:pt>
                <c:pt idx="3388">
                  <c:v>41450.679166666669</c:v>
                </c:pt>
                <c:pt idx="3389">
                  <c:v>41450.72152777778</c:v>
                </c:pt>
                <c:pt idx="3390">
                  <c:v>41450.763194444444</c:v>
                </c:pt>
                <c:pt idx="3391">
                  <c:v>41450.805555555555</c:v>
                </c:pt>
                <c:pt idx="3392">
                  <c:v>41450.847222222219</c:v>
                </c:pt>
                <c:pt idx="3393">
                  <c:v>41450.931250000001</c:v>
                </c:pt>
                <c:pt idx="3394">
                  <c:v>41450.973611111112</c:v>
                </c:pt>
                <c:pt idx="3395">
                  <c:v>41451.015277777777</c:v>
                </c:pt>
                <c:pt idx="3396">
                  <c:v>41451.057638888888</c:v>
                </c:pt>
                <c:pt idx="3397">
                  <c:v>41451.099305555559</c:v>
                </c:pt>
                <c:pt idx="3398">
                  <c:v>41451.184027777781</c:v>
                </c:pt>
                <c:pt idx="3399">
                  <c:v>41451.225694444445</c:v>
                </c:pt>
                <c:pt idx="3400">
                  <c:v>41451.268055555556</c:v>
                </c:pt>
                <c:pt idx="3401">
                  <c:v>41451.30972222222</c:v>
                </c:pt>
                <c:pt idx="3402">
                  <c:v>41451.352083333331</c:v>
                </c:pt>
                <c:pt idx="3403">
                  <c:v>41451.436111111114</c:v>
                </c:pt>
                <c:pt idx="3404">
                  <c:v>41451.477777777778</c:v>
                </c:pt>
                <c:pt idx="3405">
                  <c:v>41451.520138888889</c:v>
                </c:pt>
                <c:pt idx="3406">
                  <c:v>41451.561805555553</c:v>
                </c:pt>
                <c:pt idx="3407">
                  <c:v>41451.604166666664</c:v>
                </c:pt>
                <c:pt idx="3408">
                  <c:v>41451.688194444447</c:v>
                </c:pt>
                <c:pt idx="3409">
                  <c:v>41451.730555555558</c:v>
                </c:pt>
                <c:pt idx="3410">
                  <c:v>41451.772222222222</c:v>
                </c:pt>
                <c:pt idx="3411">
                  <c:v>41451.814583333333</c:v>
                </c:pt>
                <c:pt idx="3412">
                  <c:v>41451.856249999997</c:v>
                </c:pt>
                <c:pt idx="3413">
                  <c:v>41451.940972222219</c:v>
                </c:pt>
                <c:pt idx="3414">
                  <c:v>41451.982638888891</c:v>
                </c:pt>
                <c:pt idx="3415">
                  <c:v>41452.024305555555</c:v>
                </c:pt>
                <c:pt idx="3416">
                  <c:v>41452.066666666666</c:v>
                </c:pt>
                <c:pt idx="3417">
                  <c:v>41452.10833333333</c:v>
                </c:pt>
                <c:pt idx="3418">
                  <c:v>41452.193055555559</c:v>
                </c:pt>
                <c:pt idx="3419">
                  <c:v>41452.234722222223</c:v>
                </c:pt>
                <c:pt idx="3420">
                  <c:v>41452.277083333334</c:v>
                </c:pt>
                <c:pt idx="3421">
                  <c:v>41452.318749999999</c:v>
                </c:pt>
                <c:pt idx="3422">
                  <c:v>41452.361111111109</c:v>
                </c:pt>
                <c:pt idx="3423">
                  <c:v>41452.445138888892</c:v>
                </c:pt>
                <c:pt idx="3424">
                  <c:v>41452.487500000003</c:v>
                </c:pt>
                <c:pt idx="3425">
                  <c:v>41452.529166666667</c:v>
                </c:pt>
                <c:pt idx="3426">
                  <c:v>41452.570833333331</c:v>
                </c:pt>
                <c:pt idx="3427">
                  <c:v>41452.613194444442</c:v>
                </c:pt>
                <c:pt idx="3428">
                  <c:v>41452.697222222225</c:v>
                </c:pt>
                <c:pt idx="3429">
                  <c:v>41452.739583333336</c:v>
                </c:pt>
                <c:pt idx="3430">
                  <c:v>41452.78125</c:v>
                </c:pt>
                <c:pt idx="3431">
                  <c:v>41452.9</c:v>
                </c:pt>
                <c:pt idx="3432">
                  <c:v>41452.942361111112</c:v>
                </c:pt>
                <c:pt idx="3433">
                  <c:v>41452.984027777777</c:v>
                </c:pt>
                <c:pt idx="3434">
                  <c:v>41453.026388888888</c:v>
                </c:pt>
                <c:pt idx="3435">
                  <c:v>41453.068055555559</c:v>
                </c:pt>
                <c:pt idx="3436">
                  <c:v>41453.152777777781</c:v>
                </c:pt>
                <c:pt idx="3437">
                  <c:v>41453.194444444445</c:v>
                </c:pt>
                <c:pt idx="3438">
                  <c:v>41453.236805555556</c:v>
                </c:pt>
                <c:pt idx="3439">
                  <c:v>41453.27847222222</c:v>
                </c:pt>
                <c:pt idx="3440">
                  <c:v>41453.320833333331</c:v>
                </c:pt>
                <c:pt idx="3441">
                  <c:v>41453.404861111114</c:v>
                </c:pt>
                <c:pt idx="3442">
                  <c:v>41453.447222222225</c:v>
                </c:pt>
                <c:pt idx="3443">
                  <c:v>41453.488888888889</c:v>
                </c:pt>
                <c:pt idx="3444">
                  <c:v>41453.530555555553</c:v>
                </c:pt>
                <c:pt idx="3445">
                  <c:v>41453.572916666664</c:v>
                </c:pt>
                <c:pt idx="3446">
                  <c:v>41453.656944444447</c:v>
                </c:pt>
                <c:pt idx="3447">
                  <c:v>41453.699305555558</c:v>
                </c:pt>
                <c:pt idx="3448">
                  <c:v>41453.740972222222</c:v>
                </c:pt>
                <c:pt idx="3449">
                  <c:v>41453.783333333333</c:v>
                </c:pt>
                <c:pt idx="3450">
                  <c:v>41453.824999999997</c:v>
                </c:pt>
                <c:pt idx="3451">
                  <c:v>41453.909722222219</c:v>
                </c:pt>
                <c:pt idx="3452">
                  <c:v>41453.951388888891</c:v>
                </c:pt>
                <c:pt idx="3453">
                  <c:v>41453.993750000001</c:v>
                </c:pt>
                <c:pt idx="3454">
                  <c:v>41454.035416666666</c:v>
                </c:pt>
                <c:pt idx="3455">
                  <c:v>41454.07708333333</c:v>
                </c:pt>
                <c:pt idx="3456">
                  <c:v>41454.161805555559</c:v>
                </c:pt>
                <c:pt idx="3457">
                  <c:v>41454.203472222223</c:v>
                </c:pt>
                <c:pt idx="3458">
                  <c:v>41454.245833333334</c:v>
                </c:pt>
                <c:pt idx="3459">
                  <c:v>41454.287499999999</c:v>
                </c:pt>
                <c:pt idx="3460">
                  <c:v>41454.329861111109</c:v>
                </c:pt>
                <c:pt idx="3461">
                  <c:v>41454.413888888892</c:v>
                </c:pt>
                <c:pt idx="3462">
                  <c:v>41454.456250000003</c:v>
                </c:pt>
                <c:pt idx="3463">
                  <c:v>41454.497916666667</c:v>
                </c:pt>
                <c:pt idx="3464">
                  <c:v>41454.540277777778</c:v>
                </c:pt>
                <c:pt idx="3465">
                  <c:v>41454.581944444442</c:v>
                </c:pt>
                <c:pt idx="3466">
                  <c:v>41454.665972222225</c:v>
                </c:pt>
                <c:pt idx="3467">
                  <c:v>41454.708333333336</c:v>
                </c:pt>
                <c:pt idx="3468">
                  <c:v>41454.75</c:v>
                </c:pt>
                <c:pt idx="3469">
                  <c:v>41454.792361111111</c:v>
                </c:pt>
                <c:pt idx="3470">
                  <c:v>41454.834027777775</c:v>
                </c:pt>
                <c:pt idx="3471">
                  <c:v>41454.918749999997</c:v>
                </c:pt>
                <c:pt idx="3472">
                  <c:v>41454.960416666669</c:v>
                </c:pt>
                <c:pt idx="3473">
                  <c:v>41455.00277777778</c:v>
                </c:pt>
                <c:pt idx="3474">
                  <c:v>41455.044444444444</c:v>
                </c:pt>
                <c:pt idx="3475">
                  <c:v>41455.086805555555</c:v>
                </c:pt>
                <c:pt idx="3476">
                  <c:v>41455.17083333333</c:v>
                </c:pt>
                <c:pt idx="3477">
                  <c:v>41455.212500000001</c:v>
                </c:pt>
                <c:pt idx="3478">
                  <c:v>41455.254861111112</c:v>
                </c:pt>
                <c:pt idx="3479">
                  <c:v>41455.296527777777</c:v>
                </c:pt>
                <c:pt idx="3480">
                  <c:v>41455.338888888888</c:v>
                </c:pt>
                <c:pt idx="3481">
                  <c:v>41455.42291666667</c:v>
                </c:pt>
                <c:pt idx="3482">
                  <c:v>41455.465277777781</c:v>
                </c:pt>
                <c:pt idx="3483">
                  <c:v>41455.506944444445</c:v>
                </c:pt>
                <c:pt idx="3484">
                  <c:v>41455.549305555556</c:v>
                </c:pt>
                <c:pt idx="3485">
                  <c:v>41455.59097222222</c:v>
                </c:pt>
                <c:pt idx="3486">
                  <c:v>41455.675694444442</c:v>
                </c:pt>
                <c:pt idx="3487">
                  <c:v>41455.717361111114</c:v>
                </c:pt>
                <c:pt idx="3488">
                  <c:v>41455.759722222225</c:v>
                </c:pt>
                <c:pt idx="3489">
                  <c:v>41455.801388888889</c:v>
                </c:pt>
                <c:pt idx="3490">
                  <c:v>41455.843055555553</c:v>
                </c:pt>
                <c:pt idx="3491">
                  <c:v>41455.927777777775</c:v>
                </c:pt>
                <c:pt idx="3492">
                  <c:v>41455.969444444447</c:v>
                </c:pt>
                <c:pt idx="3493">
                  <c:v>41456.011805555558</c:v>
                </c:pt>
                <c:pt idx="3494">
                  <c:v>41456.053472222222</c:v>
                </c:pt>
                <c:pt idx="3495">
                  <c:v>41456.095833333333</c:v>
                </c:pt>
                <c:pt idx="3496">
                  <c:v>41456.179861111108</c:v>
                </c:pt>
                <c:pt idx="3497">
                  <c:v>41456.222222222219</c:v>
                </c:pt>
                <c:pt idx="3498">
                  <c:v>41456.263888888891</c:v>
                </c:pt>
                <c:pt idx="3499">
                  <c:v>41456.306250000001</c:v>
                </c:pt>
                <c:pt idx="3500">
                  <c:v>41456.347916666666</c:v>
                </c:pt>
                <c:pt idx="3501">
                  <c:v>41456.431944444441</c:v>
                </c:pt>
                <c:pt idx="3502">
                  <c:v>41456.474305555559</c:v>
                </c:pt>
                <c:pt idx="3503">
                  <c:v>41456.515972222223</c:v>
                </c:pt>
                <c:pt idx="3504">
                  <c:v>41456.558333333334</c:v>
                </c:pt>
                <c:pt idx="3505">
                  <c:v>41456.6</c:v>
                </c:pt>
                <c:pt idx="3506">
                  <c:v>41456.68472222222</c:v>
                </c:pt>
                <c:pt idx="3507">
                  <c:v>41456.726388888892</c:v>
                </c:pt>
                <c:pt idx="3508">
                  <c:v>41456.768750000003</c:v>
                </c:pt>
                <c:pt idx="3509">
                  <c:v>41456.810416666667</c:v>
                </c:pt>
                <c:pt idx="3510">
                  <c:v>41456.852777777778</c:v>
                </c:pt>
                <c:pt idx="3511">
                  <c:v>41456.936805555553</c:v>
                </c:pt>
                <c:pt idx="3512">
                  <c:v>41456.978472222225</c:v>
                </c:pt>
                <c:pt idx="3513">
                  <c:v>41457.020833333336</c:v>
                </c:pt>
                <c:pt idx="3514">
                  <c:v>41457.0625</c:v>
                </c:pt>
                <c:pt idx="3515">
                  <c:v>41457.104861111111</c:v>
                </c:pt>
                <c:pt idx="3516">
                  <c:v>41457.188888888886</c:v>
                </c:pt>
                <c:pt idx="3517">
                  <c:v>41457.231249999997</c:v>
                </c:pt>
                <c:pt idx="3518">
                  <c:v>41457.272916666669</c:v>
                </c:pt>
                <c:pt idx="3519">
                  <c:v>41457.31527777778</c:v>
                </c:pt>
                <c:pt idx="3520">
                  <c:v>41457.356944444444</c:v>
                </c:pt>
                <c:pt idx="3521">
                  <c:v>41457.441666666666</c:v>
                </c:pt>
                <c:pt idx="3522">
                  <c:v>41457.48333333333</c:v>
                </c:pt>
                <c:pt idx="3523">
                  <c:v>41457.525000000001</c:v>
                </c:pt>
                <c:pt idx="3524">
                  <c:v>41457.567361111112</c:v>
                </c:pt>
                <c:pt idx="3525">
                  <c:v>41457.609027777777</c:v>
                </c:pt>
                <c:pt idx="3526">
                  <c:v>41457.693749999999</c:v>
                </c:pt>
                <c:pt idx="3527">
                  <c:v>41457.73541666667</c:v>
                </c:pt>
                <c:pt idx="3528">
                  <c:v>41457.777777777781</c:v>
                </c:pt>
                <c:pt idx="3529">
                  <c:v>41457.819444444445</c:v>
                </c:pt>
                <c:pt idx="3530">
                  <c:v>41457.861805555556</c:v>
                </c:pt>
                <c:pt idx="3531">
                  <c:v>41457.945833333331</c:v>
                </c:pt>
                <c:pt idx="3532">
                  <c:v>41457.987500000003</c:v>
                </c:pt>
                <c:pt idx="3533">
                  <c:v>41458.029861111114</c:v>
                </c:pt>
                <c:pt idx="3534">
                  <c:v>41458.071527777778</c:v>
                </c:pt>
                <c:pt idx="3535">
                  <c:v>41458.113888888889</c:v>
                </c:pt>
                <c:pt idx="3536">
                  <c:v>41458.197916666664</c:v>
                </c:pt>
                <c:pt idx="3537">
                  <c:v>41458.240277777775</c:v>
                </c:pt>
                <c:pt idx="3538">
                  <c:v>41458.281944444447</c:v>
                </c:pt>
                <c:pt idx="3539">
                  <c:v>41458.324305555558</c:v>
                </c:pt>
                <c:pt idx="3540">
                  <c:v>41458.365972222222</c:v>
                </c:pt>
                <c:pt idx="3541">
                  <c:v>41458.449999999997</c:v>
                </c:pt>
                <c:pt idx="3542">
                  <c:v>41458.492361111108</c:v>
                </c:pt>
                <c:pt idx="3543">
                  <c:v>41458.53402777778</c:v>
                </c:pt>
                <c:pt idx="3544">
                  <c:v>41458.576388888891</c:v>
                </c:pt>
                <c:pt idx="3545">
                  <c:v>41458.618055555555</c:v>
                </c:pt>
                <c:pt idx="3546">
                  <c:v>41458.702777777777</c:v>
                </c:pt>
                <c:pt idx="3547">
                  <c:v>41458.744444444441</c:v>
                </c:pt>
                <c:pt idx="3548">
                  <c:v>41458.786805555559</c:v>
                </c:pt>
                <c:pt idx="3549">
                  <c:v>41458.828472222223</c:v>
                </c:pt>
                <c:pt idx="3550">
                  <c:v>41458.870833333334</c:v>
                </c:pt>
                <c:pt idx="3551">
                  <c:v>41458.954861111109</c:v>
                </c:pt>
                <c:pt idx="3552">
                  <c:v>41458.99722222222</c:v>
                </c:pt>
                <c:pt idx="3553">
                  <c:v>41459.038888888892</c:v>
                </c:pt>
                <c:pt idx="3554">
                  <c:v>41459.080555555556</c:v>
                </c:pt>
                <c:pt idx="3555">
                  <c:v>41459.122916666667</c:v>
                </c:pt>
                <c:pt idx="3556">
                  <c:v>41459.206944444442</c:v>
                </c:pt>
                <c:pt idx="3557">
                  <c:v>41459.249305555553</c:v>
                </c:pt>
                <c:pt idx="3558">
                  <c:v>41459.290972222225</c:v>
                </c:pt>
                <c:pt idx="3559">
                  <c:v>41459.333333333336</c:v>
                </c:pt>
                <c:pt idx="3560">
                  <c:v>41459.375</c:v>
                </c:pt>
                <c:pt idx="3561">
                  <c:v>41459.459722222222</c:v>
                </c:pt>
                <c:pt idx="3562">
                  <c:v>41459.501388888886</c:v>
                </c:pt>
                <c:pt idx="3563">
                  <c:v>41459.543055555558</c:v>
                </c:pt>
                <c:pt idx="3564">
                  <c:v>41459.585416666669</c:v>
                </c:pt>
                <c:pt idx="3565">
                  <c:v>41459.627083333333</c:v>
                </c:pt>
                <c:pt idx="3566">
                  <c:v>41459.711805555555</c:v>
                </c:pt>
                <c:pt idx="3567">
                  <c:v>41459.753472222219</c:v>
                </c:pt>
                <c:pt idx="3568">
                  <c:v>41459.79583333333</c:v>
                </c:pt>
                <c:pt idx="3569">
                  <c:v>41459.837500000001</c:v>
                </c:pt>
                <c:pt idx="3570">
                  <c:v>41459.879861111112</c:v>
                </c:pt>
                <c:pt idx="3571">
                  <c:v>41459.963888888888</c:v>
                </c:pt>
                <c:pt idx="3572">
                  <c:v>41460.006249999999</c:v>
                </c:pt>
                <c:pt idx="3573">
                  <c:v>41460.04791666667</c:v>
                </c:pt>
                <c:pt idx="3574">
                  <c:v>41460.089583333334</c:v>
                </c:pt>
                <c:pt idx="3575">
                  <c:v>41460.131944444445</c:v>
                </c:pt>
                <c:pt idx="3576">
                  <c:v>41460.21597222222</c:v>
                </c:pt>
                <c:pt idx="3577">
                  <c:v>41460.258333333331</c:v>
                </c:pt>
                <c:pt idx="3578">
                  <c:v>41460.300000000003</c:v>
                </c:pt>
                <c:pt idx="3579">
                  <c:v>41460.342361111114</c:v>
                </c:pt>
                <c:pt idx="3580">
                  <c:v>41460.384027777778</c:v>
                </c:pt>
                <c:pt idx="3581">
                  <c:v>41460.46875</c:v>
                </c:pt>
                <c:pt idx="3582">
                  <c:v>41460.510416666664</c:v>
                </c:pt>
                <c:pt idx="3583">
                  <c:v>41460.552083333336</c:v>
                </c:pt>
                <c:pt idx="3584">
                  <c:v>41460.594444444447</c:v>
                </c:pt>
                <c:pt idx="3585">
                  <c:v>41460.636111111111</c:v>
                </c:pt>
                <c:pt idx="3586">
                  <c:v>41460.720833333333</c:v>
                </c:pt>
                <c:pt idx="3587">
                  <c:v>41460.762499999997</c:v>
                </c:pt>
                <c:pt idx="3588">
                  <c:v>41460.804861111108</c:v>
                </c:pt>
                <c:pt idx="3589">
                  <c:v>41460.84652777778</c:v>
                </c:pt>
                <c:pt idx="3590">
                  <c:v>41460.888888888891</c:v>
                </c:pt>
                <c:pt idx="3591">
                  <c:v>41460.972916666666</c:v>
                </c:pt>
                <c:pt idx="3592">
                  <c:v>41461.015277777777</c:v>
                </c:pt>
                <c:pt idx="3593">
                  <c:v>41461.056944444441</c:v>
                </c:pt>
                <c:pt idx="3594">
                  <c:v>41461.098611111112</c:v>
                </c:pt>
                <c:pt idx="3595">
                  <c:v>41461.140972222223</c:v>
                </c:pt>
                <c:pt idx="3596">
                  <c:v>41461.224999999999</c:v>
                </c:pt>
                <c:pt idx="3597">
                  <c:v>41461.267361111109</c:v>
                </c:pt>
                <c:pt idx="3598">
                  <c:v>41461.309027777781</c:v>
                </c:pt>
                <c:pt idx="3599">
                  <c:v>41461.351388888892</c:v>
                </c:pt>
                <c:pt idx="3600">
                  <c:v>41461.393055555556</c:v>
                </c:pt>
                <c:pt idx="3601">
                  <c:v>41461.477777777778</c:v>
                </c:pt>
                <c:pt idx="3602">
                  <c:v>41461.519444444442</c:v>
                </c:pt>
                <c:pt idx="3603">
                  <c:v>41461.561805555553</c:v>
                </c:pt>
                <c:pt idx="3604">
                  <c:v>41461.603472222225</c:v>
                </c:pt>
                <c:pt idx="3605">
                  <c:v>41461.645138888889</c:v>
                </c:pt>
                <c:pt idx="3606">
                  <c:v>41461.729861111111</c:v>
                </c:pt>
                <c:pt idx="3607">
                  <c:v>41461.771527777775</c:v>
                </c:pt>
                <c:pt idx="3608">
                  <c:v>41461.813888888886</c:v>
                </c:pt>
                <c:pt idx="3609">
                  <c:v>41461.855555555558</c:v>
                </c:pt>
                <c:pt idx="3610">
                  <c:v>41461.897916666669</c:v>
                </c:pt>
                <c:pt idx="3611">
                  <c:v>41461.981944444444</c:v>
                </c:pt>
                <c:pt idx="3612">
                  <c:v>41462.024305555555</c:v>
                </c:pt>
                <c:pt idx="3613">
                  <c:v>41462.065972222219</c:v>
                </c:pt>
                <c:pt idx="3614">
                  <c:v>41462.10833333333</c:v>
                </c:pt>
                <c:pt idx="3615">
                  <c:v>41462.15</c:v>
                </c:pt>
                <c:pt idx="3616">
                  <c:v>41462.234027777777</c:v>
                </c:pt>
                <c:pt idx="3617">
                  <c:v>41462.276388888888</c:v>
                </c:pt>
                <c:pt idx="3618">
                  <c:v>41462.318055555559</c:v>
                </c:pt>
                <c:pt idx="3619">
                  <c:v>41462.36041666667</c:v>
                </c:pt>
                <c:pt idx="3620">
                  <c:v>41462.402083333334</c:v>
                </c:pt>
                <c:pt idx="3621">
                  <c:v>41462.486805555556</c:v>
                </c:pt>
                <c:pt idx="3622">
                  <c:v>41462.52847222222</c:v>
                </c:pt>
                <c:pt idx="3623">
                  <c:v>41462.570833333331</c:v>
                </c:pt>
                <c:pt idx="3624">
                  <c:v>41462.612500000003</c:v>
                </c:pt>
                <c:pt idx="3625">
                  <c:v>41462.654861111114</c:v>
                </c:pt>
                <c:pt idx="3626">
                  <c:v>41462.738888888889</c:v>
                </c:pt>
                <c:pt idx="3627">
                  <c:v>41462.78125</c:v>
                </c:pt>
                <c:pt idx="3628">
                  <c:v>41462.822916666664</c:v>
                </c:pt>
                <c:pt idx="3629">
                  <c:v>41462.864583333336</c:v>
                </c:pt>
                <c:pt idx="3630">
                  <c:v>41462.906944444447</c:v>
                </c:pt>
                <c:pt idx="3631">
                  <c:v>41462.990972222222</c:v>
                </c:pt>
                <c:pt idx="3632">
                  <c:v>41463.033333333333</c:v>
                </c:pt>
                <c:pt idx="3633">
                  <c:v>41463.074999999997</c:v>
                </c:pt>
                <c:pt idx="3634">
                  <c:v>41463.117361111108</c:v>
                </c:pt>
                <c:pt idx="3635">
                  <c:v>41463.15902777778</c:v>
                </c:pt>
                <c:pt idx="3636">
                  <c:v>41463.243750000001</c:v>
                </c:pt>
                <c:pt idx="3637">
                  <c:v>41463.285416666666</c:v>
                </c:pt>
                <c:pt idx="3638">
                  <c:v>41463.327777777777</c:v>
                </c:pt>
                <c:pt idx="3639">
                  <c:v>41463.369444444441</c:v>
                </c:pt>
                <c:pt idx="3640">
                  <c:v>41463.411111111112</c:v>
                </c:pt>
                <c:pt idx="3641">
                  <c:v>41463.495833333334</c:v>
                </c:pt>
                <c:pt idx="3642">
                  <c:v>41463.537499999999</c:v>
                </c:pt>
                <c:pt idx="3643">
                  <c:v>41463.579861111109</c:v>
                </c:pt>
                <c:pt idx="3644">
                  <c:v>41463.621527777781</c:v>
                </c:pt>
                <c:pt idx="3645">
                  <c:v>41463.663888888892</c:v>
                </c:pt>
                <c:pt idx="3646">
                  <c:v>41463.747916666667</c:v>
                </c:pt>
                <c:pt idx="3647">
                  <c:v>41463.790277777778</c:v>
                </c:pt>
                <c:pt idx="3648">
                  <c:v>41463.831944444442</c:v>
                </c:pt>
                <c:pt idx="3649">
                  <c:v>41463.873611111114</c:v>
                </c:pt>
                <c:pt idx="3650">
                  <c:v>41464.258333333331</c:v>
                </c:pt>
                <c:pt idx="3651">
                  <c:v>41464.300694444442</c:v>
                </c:pt>
                <c:pt idx="3652">
                  <c:v>41464.342361111114</c:v>
                </c:pt>
                <c:pt idx="3653">
                  <c:v>41464.384722222225</c:v>
                </c:pt>
                <c:pt idx="3654">
                  <c:v>41464.426388888889</c:v>
                </c:pt>
                <c:pt idx="3655">
                  <c:v>41464.510416666664</c:v>
                </c:pt>
                <c:pt idx="3656">
                  <c:v>41464.552777777775</c:v>
                </c:pt>
                <c:pt idx="3657">
                  <c:v>41464.594444444447</c:v>
                </c:pt>
                <c:pt idx="3658">
                  <c:v>41464.636805555558</c:v>
                </c:pt>
                <c:pt idx="3659">
                  <c:v>41464.678472222222</c:v>
                </c:pt>
                <c:pt idx="3660">
                  <c:v>41464.763194444444</c:v>
                </c:pt>
                <c:pt idx="3661">
                  <c:v>41464.804861111108</c:v>
                </c:pt>
                <c:pt idx="3662">
                  <c:v>41464.847222222219</c:v>
                </c:pt>
                <c:pt idx="3663">
                  <c:v>41464.888888888891</c:v>
                </c:pt>
                <c:pt idx="3664">
                  <c:v>41464.931250000001</c:v>
                </c:pt>
                <c:pt idx="3665">
                  <c:v>41465.015277777777</c:v>
                </c:pt>
                <c:pt idx="3666">
                  <c:v>41465.056944444441</c:v>
                </c:pt>
                <c:pt idx="3667">
                  <c:v>41465.099305555559</c:v>
                </c:pt>
                <c:pt idx="3668">
                  <c:v>41465.140972222223</c:v>
                </c:pt>
                <c:pt idx="3669">
                  <c:v>41465.183333333334</c:v>
                </c:pt>
                <c:pt idx="3670">
                  <c:v>41465.267361111109</c:v>
                </c:pt>
                <c:pt idx="3671">
                  <c:v>41465.30972222222</c:v>
                </c:pt>
                <c:pt idx="3672">
                  <c:v>41465.351388888892</c:v>
                </c:pt>
                <c:pt idx="3673">
                  <c:v>41465.393750000003</c:v>
                </c:pt>
                <c:pt idx="3674">
                  <c:v>41465.435416666667</c:v>
                </c:pt>
                <c:pt idx="3675">
                  <c:v>41465.520138888889</c:v>
                </c:pt>
                <c:pt idx="3676">
                  <c:v>41465.561805555553</c:v>
                </c:pt>
                <c:pt idx="3677">
                  <c:v>41465.603472222225</c:v>
                </c:pt>
                <c:pt idx="3678">
                  <c:v>41465.645833333336</c:v>
                </c:pt>
                <c:pt idx="3679">
                  <c:v>41465.6875</c:v>
                </c:pt>
                <c:pt idx="3680">
                  <c:v>41465.772222222222</c:v>
                </c:pt>
                <c:pt idx="3681">
                  <c:v>41465.813888888886</c:v>
                </c:pt>
                <c:pt idx="3682">
                  <c:v>41465.856249999997</c:v>
                </c:pt>
                <c:pt idx="3683">
                  <c:v>41465.897916666669</c:v>
                </c:pt>
                <c:pt idx="3684">
                  <c:v>41465.94027777778</c:v>
                </c:pt>
                <c:pt idx="3685">
                  <c:v>41466.024305555555</c:v>
                </c:pt>
                <c:pt idx="3686">
                  <c:v>41466.065972222219</c:v>
                </c:pt>
                <c:pt idx="3687">
                  <c:v>41466.10833333333</c:v>
                </c:pt>
                <c:pt idx="3688">
                  <c:v>41466.15</c:v>
                </c:pt>
                <c:pt idx="3689">
                  <c:v>41466.192361111112</c:v>
                </c:pt>
                <c:pt idx="3690">
                  <c:v>41466.276388888888</c:v>
                </c:pt>
                <c:pt idx="3691">
                  <c:v>41466.318749999999</c:v>
                </c:pt>
                <c:pt idx="3692">
                  <c:v>41466.36041666667</c:v>
                </c:pt>
                <c:pt idx="3693">
                  <c:v>41466.402777777781</c:v>
                </c:pt>
                <c:pt idx="3694">
                  <c:v>41466.444444444445</c:v>
                </c:pt>
                <c:pt idx="3695">
                  <c:v>41466.529166666667</c:v>
                </c:pt>
                <c:pt idx="3696">
                  <c:v>41466.570833333331</c:v>
                </c:pt>
                <c:pt idx="3697">
                  <c:v>41466.612500000003</c:v>
                </c:pt>
                <c:pt idx="3698">
                  <c:v>41466.654861111114</c:v>
                </c:pt>
                <c:pt idx="3699">
                  <c:v>41466.696527777778</c:v>
                </c:pt>
                <c:pt idx="3700">
                  <c:v>41466.78125</c:v>
                </c:pt>
                <c:pt idx="3701">
                  <c:v>41466.822916666664</c:v>
                </c:pt>
                <c:pt idx="3702">
                  <c:v>41466.865277777775</c:v>
                </c:pt>
                <c:pt idx="3703">
                  <c:v>41466.906944444447</c:v>
                </c:pt>
                <c:pt idx="3704">
                  <c:v>41466.949305555558</c:v>
                </c:pt>
                <c:pt idx="3705">
                  <c:v>41467.033333333333</c:v>
                </c:pt>
                <c:pt idx="3706">
                  <c:v>41467.075694444444</c:v>
                </c:pt>
                <c:pt idx="3707">
                  <c:v>41467.117361111108</c:v>
                </c:pt>
                <c:pt idx="3708">
                  <c:v>41467.159722222219</c:v>
                </c:pt>
                <c:pt idx="3709">
                  <c:v>41467.201388888891</c:v>
                </c:pt>
                <c:pt idx="3710">
                  <c:v>41467.285416666666</c:v>
                </c:pt>
                <c:pt idx="3711">
                  <c:v>41467.327777777777</c:v>
                </c:pt>
                <c:pt idx="3712">
                  <c:v>41467.369444444441</c:v>
                </c:pt>
                <c:pt idx="3713">
                  <c:v>41467.411805555559</c:v>
                </c:pt>
                <c:pt idx="3714">
                  <c:v>41467.453472222223</c:v>
                </c:pt>
                <c:pt idx="3715">
                  <c:v>41467.538194444445</c:v>
                </c:pt>
                <c:pt idx="3716">
                  <c:v>41467.579861111109</c:v>
                </c:pt>
                <c:pt idx="3717">
                  <c:v>41467.62222222222</c:v>
                </c:pt>
                <c:pt idx="3718">
                  <c:v>41467.663888888892</c:v>
                </c:pt>
                <c:pt idx="3719">
                  <c:v>41467.706250000003</c:v>
                </c:pt>
                <c:pt idx="3720">
                  <c:v>41467.790277777778</c:v>
                </c:pt>
                <c:pt idx="3721">
                  <c:v>41467.831944444442</c:v>
                </c:pt>
                <c:pt idx="3722">
                  <c:v>41467.874305555553</c:v>
                </c:pt>
                <c:pt idx="3723">
                  <c:v>41467.915972222225</c:v>
                </c:pt>
                <c:pt idx="3724">
                  <c:v>41467.958333333336</c:v>
                </c:pt>
                <c:pt idx="3725">
                  <c:v>41468.042361111111</c:v>
                </c:pt>
                <c:pt idx="3726">
                  <c:v>41468.084722222222</c:v>
                </c:pt>
                <c:pt idx="3727">
                  <c:v>41468.126388888886</c:v>
                </c:pt>
                <c:pt idx="3728">
                  <c:v>41468.168749999997</c:v>
                </c:pt>
                <c:pt idx="3729">
                  <c:v>41468.210416666669</c:v>
                </c:pt>
                <c:pt idx="3730">
                  <c:v>41468.294444444444</c:v>
                </c:pt>
                <c:pt idx="3731">
                  <c:v>41468.336805555555</c:v>
                </c:pt>
                <c:pt idx="3732">
                  <c:v>41468.378472222219</c:v>
                </c:pt>
                <c:pt idx="3733">
                  <c:v>41468.42083333333</c:v>
                </c:pt>
                <c:pt idx="3734">
                  <c:v>41468.462500000001</c:v>
                </c:pt>
                <c:pt idx="3735">
                  <c:v>41468.547222222223</c:v>
                </c:pt>
                <c:pt idx="3736">
                  <c:v>41468.588888888888</c:v>
                </c:pt>
                <c:pt idx="3737">
                  <c:v>41468.631249999999</c:v>
                </c:pt>
                <c:pt idx="3738">
                  <c:v>41468.67291666667</c:v>
                </c:pt>
                <c:pt idx="3739">
                  <c:v>41468.715277777781</c:v>
                </c:pt>
                <c:pt idx="3740">
                  <c:v>41468.799305555556</c:v>
                </c:pt>
                <c:pt idx="3741">
                  <c:v>41468.84097222222</c:v>
                </c:pt>
                <c:pt idx="3742">
                  <c:v>41468.883333333331</c:v>
                </c:pt>
                <c:pt idx="3743">
                  <c:v>41468.925000000003</c:v>
                </c:pt>
                <c:pt idx="3744">
                  <c:v>41468.967361111114</c:v>
                </c:pt>
                <c:pt idx="3745">
                  <c:v>41469.051388888889</c:v>
                </c:pt>
                <c:pt idx="3746">
                  <c:v>41469.09375</c:v>
                </c:pt>
                <c:pt idx="3747">
                  <c:v>41469.135416666664</c:v>
                </c:pt>
                <c:pt idx="3748">
                  <c:v>41469.177777777775</c:v>
                </c:pt>
                <c:pt idx="3749">
                  <c:v>41469.219444444447</c:v>
                </c:pt>
                <c:pt idx="3750">
                  <c:v>41469.303472222222</c:v>
                </c:pt>
                <c:pt idx="3751">
                  <c:v>41469.345833333333</c:v>
                </c:pt>
                <c:pt idx="3752">
                  <c:v>41469.387499999997</c:v>
                </c:pt>
                <c:pt idx="3753">
                  <c:v>41469.429861111108</c:v>
                </c:pt>
                <c:pt idx="3754">
                  <c:v>41469.47152777778</c:v>
                </c:pt>
                <c:pt idx="3755">
                  <c:v>41469.556250000001</c:v>
                </c:pt>
                <c:pt idx="3756">
                  <c:v>41469.597916666666</c:v>
                </c:pt>
                <c:pt idx="3757">
                  <c:v>41469.640277777777</c:v>
                </c:pt>
                <c:pt idx="3758">
                  <c:v>41469.681944444441</c:v>
                </c:pt>
                <c:pt idx="3759">
                  <c:v>41469.724305555559</c:v>
                </c:pt>
                <c:pt idx="3760">
                  <c:v>41469.808333333334</c:v>
                </c:pt>
                <c:pt idx="3761">
                  <c:v>41469.85</c:v>
                </c:pt>
                <c:pt idx="3762">
                  <c:v>41469.892361111109</c:v>
                </c:pt>
                <c:pt idx="3763">
                  <c:v>41469.934027777781</c:v>
                </c:pt>
                <c:pt idx="3764">
                  <c:v>41469.976388888892</c:v>
                </c:pt>
                <c:pt idx="3765">
                  <c:v>41470.060416666667</c:v>
                </c:pt>
                <c:pt idx="3766">
                  <c:v>41470.102777777778</c:v>
                </c:pt>
                <c:pt idx="3767">
                  <c:v>41470.144444444442</c:v>
                </c:pt>
                <c:pt idx="3768">
                  <c:v>41470.186805555553</c:v>
                </c:pt>
                <c:pt idx="3769">
                  <c:v>41470.228472222225</c:v>
                </c:pt>
                <c:pt idx="3770">
                  <c:v>41470.3125</c:v>
                </c:pt>
                <c:pt idx="3771">
                  <c:v>41470.354861111111</c:v>
                </c:pt>
                <c:pt idx="3772">
                  <c:v>41470.396527777775</c:v>
                </c:pt>
                <c:pt idx="3773">
                  <c:v>41470.438888888886</c:v>
                </c:pt>
                <c:pt idx="3774">
                  <c:v>41470.480555555558</c:v>
                </c:pt>
                <c:pt idx="3775">
                  <c:v>41470.649305555555</c:v>
                </c:pt>
                <c:pt idx="3776">
                  <c:v>41470.690972222219</c:v>
                </c:pt>
                <c:pt idx="3777">
                  <c:v>41470.732638888891</c:v>
                </c:pt>
                <c:pt idx="3778">
                  <c:v>41470.817361111112</c:v>
                </c:pt>
                <c:pt idx="3779">
                  <c:v>41470.859027777777</c:v>
                </c:pt>
                <c:pt idx="3780">
                  <c:v>41470.901388888888</c:v>
                </c:pt>
                <c:pt idx="3781">
                  <c:v>41470.943055555559</c:v>
                </c:pt>
                <c:pt idx="3782">
                  <c:v>41470.98541666667</c:v>
                </c:pt>
                <c:pt idx="3783">
                  <c:v>41471.069444444445</c:v>
                </c:pt>
                <c:pt idx="3784">
                  <c:v>41471.111805555556</c:v>
                </c:pt>
                <c:pt idx="3785">
                  <c:v>41471.15347222222</c:v>
                </c:pt>
                <c:pt idx="3786">
                  <c:v>41471.195833333331</c:v>
                </c:pt>
                <c:pt idx="3787">
                  <c:v>41471.237500000003</c:v>
                </c:pt>
                <c:pt idx="3788">
                  <c:v>41471.321527777778</c:v>
                </c:pt>
                <c:pt idx="3789">
                  <c:v>41471.363888888889</c:v>
                </c:pt>
                <c:pt idx="3790">
                  <c:v>41471.405555555553</c:v>
                </c:pt>
                <c:pt idx="3791">
                  <c:v>41471.447916666664</c:v>
                </c:pt>
                <c:pt idx="3792">
                  <c:v>41471.489583333336</c:v>
                </c:pt>
                <c:pt idx="3793">
                  <c:v>41471.574305555558</c:v>
                </c:pt>
                <c:pt idx="3794">
                  <c:v>41471.615972222222</c:v>
                </c:pt>
                <c:pt idx="3795">
                  <c:v>41471.658333333333</c:v>
                </c:pt>
                <c:pt idx="3796">
                  <c:v>41471.699999999997</c:v>
                </c:pt>
                <c:pt idx="3797">
                  <c:v>41471.742361111108</c:v>
                </c:pt>
                <c:pt idx="3798">
                  <c:v>41471.826388888891</c:v>
                </c:pt>
                <c:pt idx="3799">
                  <c:v>41471.868055555555</c:v>
                </c:pt>
                <c:pt idx="3800">
                  <c:v>41471.910416666666</c:v>
                </c:pt>
                <c:pt idx="3801">
                  <c:v>41471.95208333333</c:v>
                </c:pt>
                <c:pt idx="3802">
                  <c:v>41471.994444444441</c:v>
                </c:pt>
                <c:pt idx="3803">
                  <c:v>41472.078472222223</c:v>
                </c:pt>
                <c:pt idx="3804">
                  <c:v>41472.120833333334</c:v>
                </c:pt>
                <c:pt idx="3805">
                  <c:v>41472.162499999999</c:v>
                </c:pt>
                <c:pt idx="3806">
                  <c:v>41472.20416666667</c:v>
                </c:pt>
                <c:pt idx="3807">
                  <c:v>41472.246527777781</c:v>
                </c:pt>
                <c:pt idx="3808">
                  <c:v>41472.330555555556</c:v>
                </c:pt>
                <c:pt idx="3809">
                  <c:v>41472.372916666667</c:v>
                </c:pt>
                <c:pt idx="3810">
                  <c:v>41472.414583333331</c:v>
                </c:pt>
                <c:pt idx="3811">
                  <c:v>41472.456944444442</c:v>
                </c:pt>
                <c:pt idx="3812">
                  <c:v>41472.498611111114</c:v>
                </c:pt>
                <c:pt idx="3813">
                  <c:v>41472.583333333336</c:v>
                </c:pt>
                <c:pt idx="3814">
                  <c:v>41472.625</c:v>
                </c:pt>
                <c:pt idx="3815">
                  <c:v>41472.667361111111</c:v>
                </c:pt>
                <c:pt idx="3816">
                  <c:v>41472.709027777775</c:v>
                </c:pt>
                <c:pt idx="3817">
                  <c:v>41472.751388888886</c:v>
                </c:pt>
                <c:pt idx="3818">
                  <c:v>41472.835416666669</c:v>
                </c:pt>
                <c:pt idx="3819">
                  <c:v>41472.877083333333</c:v>
                </c:pt>
                <c:pt idx="3820">
                  <c:v>41472.919444444444</c:v>
                </c:pt>
                <c:pt idx="3821">
                  <c:v>41472.961111111108</c:v>
                </c:pt>
                <c:pt idx="3822">
                  <c:v>41473.003472222219</c:v>
                </c:pt>
                <c:pt idx="3823">
                  <c:v>41473.087500000001</c:v>
                </c:pt>
                <c:pt idx="3824">
                  <c:v>41473.129861111112</c:v>
                </c:pt>
                <c:pt idx="3825">
                  <c:v>41473.171527777777</c:v>
                </c:pt>
                <c:pt idx="3826">
                  <c:v>41473.213888888888</c:v>
                </c:pt>
                <c:pt idx="3827">
                  <c:v>41473.255555555559</c:v>
                </c:pt>
                <c:pt idx="3828">
                  <c:v>41473.339583333334</c:v>
                </c:pt>
                <c:pt idx="3829">
                  <c:v>41473.381944444445</c:v>
                </c:pt>
                <c:pt idx="3830">
                  <c:v>41473.423611111109</c:v>
                </c:pt>
                <c:pt idx="3831">
                  <c:v>41473.46597222222</c:v>
                </c:pt>
                <c:pt idx="3832">
                  <c:v>41473.507638888892</c:v>
                </c:pt>
                <c:pt idx="3833">
                  <c:v>41473.592361111114</c:v>
                </c:pt>
                <c:pt idx="3834">
                  <c:v>41473.634027777778</c:v>
                </c:pt>
                <c:pt idx="3835">
                  <c:v>41473.676388888889</c:v>
                </c:pt>
                <c:pt idx="3836">
                  <c:v>41473.886111111111</c:v>
                </c:pt>
                <c:pt idx="3837">
                  <c:v>41473.928472222222</c:v>
                </c:pt>
                <c:pt idx="3838">
                  <c:v>41473.970138888886</c:v>
                </c:pt>
                <c:pt idx="3839">
                  <c:v>41474.012499999997</c:v>
                </c:pt>
                <c:pt idx="3840">
                  <c:v>41474.054166666669</c:v>
                </c:pt>
                <c:pt idx="3841">
                  <c:v>41474.138194444444</c:v>
                </c:pt>
                <c:pt idx="3842">
                  <c:v>41474.180555555555</c:v>
                </c:pt>
                <c:pt idx="3843">
                  <c:v>41474.222222222219</c:v>
                </c:pt>
                <c:pt idx="3844">
                  <c:v>41474.26458333333</c:v>
                </c:pt>
                <c:pt idx="3845">
                  <c:v>41474.306250000001</c:v>
                </c:pt>
                <c:pt idx="3846">
                  <c:v>41474.390972222223</c:v>
                </c:pt>
                <c:pt idx="3847">
                  <c:v>41474.432638888888</c:v>
                </c:pt>
                <c:pt idx="3848">
                  <c:v>41474.474999999999</c:v>
                </c:pt>
                <c:pt idx="3849">
                  <c:v>41474.51666666667</c:v>
                </c:pt>
                <c:pt idx="3850">
                  <c:v>41474.559027777781</c:v>
                </c:pt>
                <c:pt idx="3851">
                  <c:v>41474.643055555556</c:v>
                </c:pt>
                <c:pt idx="3852">
                  <c:v>41474.68472222222</c:v>
                </c:pt>
                <c:pt idx="3853">
                  <c:v>41474.727083333331</c:v>
                </c:pt>
                <c:pt idx="3854">
                  <c:v>41474.768750000003</c:v>
                </c:pt>
                <c:pt idx="3855">
                  <c:v>41474.811111111114</c:v>
                </c:pt>
                <c:pt idx="3856">
                  <c:v>41474.895138888889</c:v>
                </c:pt>
                <c:pt idx="3857">
                  <c:v>41474.976388888892</c:v>
                </c:pt>
                <c:pt idx="3858">
                  <c:v>41475.018055555556</c:v>
                </c:pt>
                <c:pt idx="3859">
                  <c:v>41475.060416666667</c:v>
                </c:pt>
                <c:pt idx="3860">
                  <c:v>41475.102083333331</c:v>
                </c:pt>
                <c:pt idx="3861">
                  <c:v>41475.144444444442</c:v>
                </c:pt>
                <c:pt idx="3862">
                  <c:v>41475.228472222225</c:v>
                </c:pt>
                <c:pt idx="3863">
                  <c:v>41475.270138888889</c:v>
                </c:pt>
                <c:pt idx="3864">
                  <c:v>41475.3125</c:v>
                </c:pt>
                <c:pt idx="3865">
                  <c:v>41475.354166666664</c:v>
                </c:pt>
                <c:pt idx="3866">
                  <c:v>41475.396527777775</c:v>
                </c:pt>
                <c:pt idx="3867">
                  <c:v>41475.480555555558</c:v>
                </c:pt>
                <c:pt idx="3868">
                  <c:v>41475.522916666669</c:v>
                </c:pt>
                <c:pt idx="3869">
                  <c:v>41475.564583333333</c:v>
                </c:pt>
                <c:pt idx="3870">
                  <c:v>41475.606944444444</c:v>
                </c:pt>
                <c:pt idx="3871">
                  <c:v>41475.648611111108</c:v>
                </c:pt>
                <c:pt idx="3872">
                  <c:v>41475.73333333333</c:v>
                </c:pt>
                <c:pt idx="3873">
                  <c:v>41475.775000000001</c:v>
                </c:pt>
                <c:pt idx="3874">
                  <c:v>41475.816666666666</c:v>
                </c:pt>
                <c:pt idx="3875">
                  <c:v>41475.859027777777</c:v>
                </c:pt>
                <c:pt idx="3876">
                  <c:v>41475.900694444441</c:v>
                </c:pt>
                <c:pt idx="3877">
                  <c:v>41475.98541666667</c:v>
                </c:pt>
                <c:pt idx="3878">
                  <c:v>41476.027083333334</c:v>
                </c:pt>
                <c:pt idx="3879">
                  <c:v>41476.069444444445</c:v>
                </c:pt>
                <c:pt idx="3880">
                  <c:v>41476.111111111109</c:v>
                </c:pt>
                <c:pt idx="3881">
                  <c:v>41476.15347222222</c:v>
                </c:pt>
                <c:pt idx="3882">
                  <c:v>41476.237500000003</c:v>
                </c:pt>
                <c:pt idx="3883">
                  <c:v>41476.279861111114</c:v>
                </c:pt>
                <c:pt idx="3884">
                  <c:v>41476.321527777778</c:v>
                </c:pt>
                <c:pt idx="3885">
                  <c:v>41476.363888888889</c:v>
                </c:pt>
                <c:pt idx="3886">
                  <c:v>41476.405555555553</c:v>
                </c:pt>
                <c:pt idx="3887">
                  <c:v>41476.489583333336</c:v>
                </c:pt>
                <c:pt idx="3888">
                  <c:v>41476.531944444447</c:v>
                </c:pt>
                <c:pt idx="3889">
                  <c:v>41476.573611111111</c:v>
                </c:pt>
                <c:pt idx="3890">
                  <c:v>41476.615972222222</c:v>
                </c:pt>
                <c:pt idx="3891">
                  <c:v>41476.657638888886</c:v>
                </c:pt>
                <c:pt idx="3892">
                  <c:v>41476.742361111108</c:v>
                </c:pt>
                <c:pt idx="3893">
                  <c:v>41476.78402777778</c:v>
                </c:pt>
                <c:pt idx="3894">
                  <c:v>41476.826388888891</c:v>
                </c:pt>
                <c:pt idx="3895">
                  <c:v>41476.868055555555</c:v>
                </c:pt>
                <c:pt idx="3896">
                  <c:v>41476.909722222219</c:v>
                </c:pt>
                <c:pt idx="3897">
                  <c:v>41476.994444444441</c:v>
                </c:pt>
                <c:pt idx="3898">
                  <c:v>41477.036111111112</c:v>
                </c:pt>
                <c:pt idx="3899">
                  <c:v>41477.078472222223</c:v>
                </c:pt>
                <c:pt idx="3900">
                  <c:v>41477.120138888888</c:v>
                </c:pt>
                <c:pt idx="3901">
                  <c:v>41477.162499999999</c:v>
                </c:pt>
                <c:pt idx="3902">
                  <c:v>41477.246527777781</c:v>
                </c:pt>
                <c:pt idx="3903">
                  <c:v>41477.288888888892</c:v>
                </c:pt>
                <c:pt idx="3904">
                  <c:v>41477.330555555556</c:v>
                </c:pt>
                <c:pt idx="3905">
                  <c:v>41477.372916666667</c:v>
                </c:pt>
                <c:pt idx="3906">
                  <c:v>41477.414583333331</c:v>
                </c:pt>
                <c:pt idx="3907">
                  <c:v>41477.499305555553</c:v>
                </c:pt>
                <c:pt idx="3908">
                  <c:v>41477.540972222225</c:v>
                </c:pt>
                <c:pt idx="3909">
                  <c:v>41477.582638888889</c:v>
                </c:pt>
                <c:pt idx="3910">
                  <c:v>41477.625</c:v>
                </c:pt>
                <c:pt idx="3911">
                  <c:v>41477.666666666664</c:v>
                </c:pt>
                <c:pt idx="3912">
                  <c:v>41477.751388888886</c:v>
                </c:pt>
                <c:pt idx="3913">
                  <c:v>41477.793055555558</c:v>
                </c:pt>
                <c:pt idx="3914">
                  <c:v>41477.835416666669</c:v>
                </c:pt>
                <c:pt idx="3915">
                  <c:v>41477.877083333333</c:v>
                </c:pt>
                <c:pt idx="3916">
                  <c:v>41477.919444444444</c:v>
                </c:pt>
                <c:pt idx="3917">
                  <c:v>41478.003472222219</c:v>
                </c:pt>
                <c:pt idx="3918">
                  <c:v>41478.04583333333</c:v>
                </c:pt>
                <c:pt idx="3919">
                  <c:v>41478.087500000001</c:v>
                </c:pt>
                <c:pt idx="3920">
                  <c:v>41478.129166666666</c:v>
                </c:pt>
                <c:pt idx="3921">
                  <c:v>41478.171527777777</c:v>
                </c:pt>
                <c:pt idx="3922">
                  <c:v>41478.255555555559</c:v>
                </c:pt>
                <c:pt idx="3923">
                  <c:v>41478.29791666667</c:v>
                </c:pt>
                <c:pt idx="3924">
                  <c:v>41478.339583333334</c:v>
                </c:pt>
                <c:pt idx="3925">
                  <c:v>41478.381944444445</c:v>
                </c:pt>
                <c:pt idx="3926">
                  <c:v>41478.423611111109</c:v>
                </c:pt>
                <c:pt idx="3927">
                  <c:v>41478.508333333331</c:v>
                </c:pt>
                <c:pt idx="3928">
                  <c:v>41478.550000000003</c:v>
                </c:pt>
                <c:pt idx="3929">
                  <c:v>41478.591666666667</c:v>
                </c:pt>
                <c:pt idx="3930">
                  <c:v>41478.634027777778</c:v>
                </c:pt>
                <c:pt idx="3931">
                  <c:v>41478.675694444442</c:v>
                </c:pt>
                <c:pt idx="3932">
                  <c:v>41478.760416666664</c:v>
                </c:pt>
                <c:pt idx="3933">
                  <c:v>41478.802083333336</c:v>
                </c:pt>
                <c:pt idx="3934">
                  <c:v>41478.844444444447</c:v>
                </c:pt>
                <c:pt idx="3935">
                  <c:v>41478.886111111111</c:v>
                </c:pt>
                <c:pt idx="3936">
                  <c:v>41478.928472222222</c:v>
                </c:pt>
                <c:pt idx="3937">
                  <c:v>41479.012499999997</c:v>
                </c:pt>
                <c:pt idx="3938">
                  <c:v>41479.054861111108</c:v>
                </c:pt>
                <c:pt idx="3939">
                  <c:v>41479.09652777778</c:v>
                </c:pt>
                <c:pt idx="3940">
                  <c:v>41479.138194444444</c:v>
                </c:pt>
                <c:pt idx="3941">
                  <c:v>41479.180555555555</c:v>
                </c:pt>
                <c:pt idx="3942">
                  <c:v>41479.26458333333</c:v>
                </c:pt>
                <c:pt idx="3943">
                  <c:v>41479.306944444441</c:v>
                </c:pt>
                <c:pt idx="3944">
                  <c:v>41479.348611111112</c:v>
                </c:pt>
                <c:pt idx="3945">
                  <c:v>41479.390972222223</c:v>
                </c:pt>
                <c:pt idx="3946">
                  <c:v>41479.432638888888</c:v>
                </c:pt>
                <c:pt idx="3947">
                  <c:v>41479.517361111109</c:v>
                </c:pt>
                <c:pt idx="3948">
                  <c:v>41479.559027777781</c:v>
                </c:pt>
                <c:pt idx="3949">
                  <c:v>41479.601388888892</c:v>
                </c:pt>
                <c:pt idx="3950">
                  <c:v>41479.643055555556</c:v>
                </c:pt>
                <c:pt idx="3951">
                  <c:v>41479.685416666667</c:v>
                </c:pt>
                <c:pt idx="3952">
                  <c:v>41479.769444444442</c:v>
                </c:pt>
                <c:pt idx="3953">
                  <c:v>41479.811111111114</c:v>
                </c:pt>
                <c:pt idx="3954">
                  <c:v>41479.853472222225</c:v>
                </c:pt>
                <c:pt idx="3955">
                  <c:v>41479.895138888889</c:v>
                </c:pt>
                <c:pt idx="3956">
                  <c:v>41479.9375</c:v>
                </c:pt>
                <c:pt idx="3957">
                  <c:v>41480.021527777775</c:v>
                </c:pt>
                <c:pt idx="3958">
                  <c:v>41480.063888888886</c:v>
                </c:pt>
                <c:pt idx="3959">
                  <c:v>41480.105555555558</c:v>
                </c:pt>
                <c:pt idx="3960">
                  <c:v>41480.147916666669</c:v>
                </c:pt>
                <c:pt idx="3961">
                  <c:v>41480.189583333333</c:v>
                </c:pt>
                <c:pt idx="3962">
                  <c:v>41480.273611111108</c:v>
                </c:pt>
                <c:pt idx="3963">
                  <c:v>41480.315972222219</c:v>
                </c:pt>
                <c:pt idx="3964">
                  <c:v>41480.357638888891</c:v>
                </c:pt>
                <c:pt idx="3965">
                  <c:v>41480.400000000001</c:v>
                </c:pt>
                <c:pt idx="3966">
                  <c:v>41480.441666666666</c:v>
                </c:pt>
                <c:pt idx="3967">
                  <c:v>41480.526388888888</c:v>
                </c:pt>
                <c:pt idx="3968">
                  <c:v>41480.568055555559</c:v>
                </c:pt>
                <c:pt idx="3969">
                  <c:v>41480.61041666667</c:v>
                </c:pt>
                <c:pt idx="3970">
                  <c:v>41480.652083333334</c:v>
                </c:pt>
                <c:pt idx="3971">
                  <c:v>41480.694444444445</c:v>
                </c:pt>
                <c:pt idx="3972">
                  <c:v>41480.77847222222</c:v>
                </c:pt>
                <c:pt idx="3973">
                  <c:v>41480.820138888892</c:v>
                </c:pt>
                <c:pt idx="3974">
                  <c:v>41480.862500000003</c:v>
                </c:pt>
                <c:pt idx="3975">
                  <c:v>41480.904166666667</c:v>
                </c:pt>
                <c:pt idx="3976">
                  <c:v>41480.946527777778</c:v>
                </c:pt>
                <c:pt idx="3977">
                  <c:v>41481.030555555553</c:v>
                </c:pt>
                <c:pt idx="3978">
                  <c:v>41481.072916666664</c:v>
                </c:pt>
                <c:pt idx="3979">
                  <c:v>41481.114583333336</c:v>
                </c:pt>
                <c:pt idx="3980">
                  <c:v>41481.156944444447</c:v>
                </c:pt>
                <c:pt idx="3981">
                  <c:v>41481.198611111111</c:v>
                </c:pt>
                <c:pt idx="3982">
                  <c:v>41481.283333333333</c:v>
                </c:pt>
                <c:pt idx="3983">
                  <c:v>41481.324999999997</c:v>
                </c:pt>
                <c:pt idx="3984">
                  <c:v>41481.366666666669</c:v>
                </c:pt>
                <c:pt idx="3985">
                  <c:v>41481.40902777778</c:v>
                </c:pt>
                <c:pt idx="3986">
                  <c:v>41481.450694444444</c:v>
                </c:pt>
                <c:pt idx="3987">
                  <c:v>41481.535416666666</c:v>
                </c:pt>
                <c:pt idx="3988">
                  <c:v>41481.57708333333</c:v>
                </c:pt>
                <c:pt idx="3989">
                  <c:v>41481.619444444441</c:v>
                </c:pt>
                <c:pt idx="3990">
                  <c:v>41481.661111111112</c:v>
                </c:pt>
                <c:pt idx="3991">
                  <c:v>41481.703472222223</c:v>
                </c:pt>
                <c:pt idx="3992">
                  <c:v>41481.787499999999</c:v>
                </c:pt>
                <c:pt idx="3993">
                  <c:v>41481.829861111109</c:v>
                </c:pt>
                <c:pt idx="3994">
                  <c:v>41481.871527777781</c:v>
                </c:pt>
                <c:pt idx="3995">
                  <c:v>41481.913194444445</c:v>
                </c:pt>
                <c:pt idx="3996">
                  <c:v>41481.955555555556</c:v>
                </c:pt>
                <c:pt idx="3997">
                  <c:v>41482.039583333331</c:v>
                </c:pt>
                <c:pt idx="3998">
                  <c:v>41482.081944444442</c:v>
                </c:pt>
                <c:pt idx="3999">
                  <c:v>41482.123611111114</c:v>
                </c:pt>
                <c:pt idx="4000">
                  <c:v>41482.165972222225</c:v>
                </c:pt>
                <c:pt idx="4001">
                  <c:v>41482.207638888889</c:v>
                </c:pt>
                <c:pt idx="4002">
                  <c:v>41482.292361111111</c:v>
                </c:pt>
                <c:pt idx="4003">
                  <c:v>41482.334027777775</c:v>
                </c:pt>
                <c:pt idx="4004">
                  <c:v>41482.376388888886</c:v>
                </c:pt>
                <c:pt idx="4005">
                  <c:v>41482.418055555558</c:v>
                </c:pt>
                <c:pt idx="4006">
                  <c:v>41482.459722222222</c:v>
                </c:pt>
                <c:pt idx="4007">
                  <c:v>41482.544444444444</c:v>
                </c:pt>
                <c:pt idx="4008">
                  <c:v>41482.586111111108</c:v>
                </c:pt>
                <c:pt idx="4009">
                  <c:v>41482.628472222219</c:v>
                </c:pt>
                <c:pt idx="4010">
                  <c:v>41482.670138888891</c:v>
                </c:pt>
                <c:pt idx="4011">
                  <c:v>41482.712500000001</c:v>
                </c:pt>
                <c:pt idx="4012">
                  <c:v>41482.796527777777</c:v>
                </c:pt>
                <c:pt idx="4013">
                  <c:v>41482.838888888888</c:v>
                </c:pt>
                <c:pt idx="4014">
                  <c:v>41482.880555555559</c:v>
                </c:pt>
                <c:pt idx="4015">
                  <c:v>41482.922222222223</c:v>
                </c:pt>
                <c:pt idx="4016">
                  <c:v>41482.964583333334</c:v>
                </c:pt>
                <c:pt idx="4017">
                  <c:v>41483.048611111109</c:v>
                </c:pt>
                <c:pt idx="4018">
                  <c:v>41483.09097222222</c:v>
                </c:pt>
                <c:pt idx="4019">
                  <c:v>41483.132638888892</c:v>
                </c:pt>
                <c:pt idx="4020">
                  <c:v>41483.175000000003</c:v>
                </c:pt>
                <c:pt idx="4021">
                  <c:v>41483.216666666667</c:v>
                </c:pt>
                <c:pt idx="4022">
                  <c:v>41483.301388888889</c:v>
                </c:pt>
                <c:pt idx="4023">
                  <c:v>41483.343055555553</c:v>
                </c:pt>
                <c:pt idx="4024">
                  <c:v>41483.385416666664</c:v>
                </c:pt>
                <c:pt idx="4025">
                  <c:v>41483.427083333336</c:v>
                </c:pt>
                <c:pt idx="4026">
                  <c:v>41483.46875</c:v>
                </c:pt>
                <c:pt idx="4027">
                  <c:v>41483.553472222222</c:v>
                </c:pt>
                <c:pt idx="4028">
                  <c:v>41483.595138888886</c:v>
                </c:pt>
                <c:pt idx="4029">
                  <c:v>41483.637499999997</c:v>
                </c:pt>
                <c:pt idx="4030">
                  <c:v>41483.679166666669</c:v>
                </c:pt>
                <c:pt idx="4031">
                  <c:v>41483.72152777778</c:v>
                </c:pt>
                <c:pt idx="4032">
                  <c:v>41483.805555555555</c:v>
                </c:pt>
                <c:pt idx="4033">
                  <c:v>41483.847916666666</c:v>
                </c:pt>
                <c:pt idx="4034">
                  <c:v>41483.88958333333</c:v>
                </c:pt>
                <c:pt idx="4035">
                  <c:v>41483.931944444441</c:v>
                </c:pt>
                <c:pt idx="4036">
                  <c:v>41483.973611111112</c:v>
                </c:pt>
                <c:pt idx="4037">
                  <c:v>41484.057638888888</c:v>
                </c:pt>
                <c:pt idx="4038">
                  <c:v>41484.1</c:v>
                </c:pt>
                <c:pt idx="4039">
                  <c:v>41484.14166666667</c:v>
                </c:pt>
                <c:pt idx="4040">
                  <c:v>41484.184027777781</c:v>
                </c:pt>
                <c:pt idx="4041">
                  <c:v>41484.225694444445</c:v>
                </c:pt>
                <c:pt idx="4042">
                  <c:v>41484.310416666667</c:v>
                </c:pt>
                <c:pt idx="4043">
                  <c:v>41484.352083333331</c:v>
                </c:pt>
                <c:pt idx="4044">
                  <c:v>41484.394444444442</c:v>
                </c:pt>
                <c:pt idx="4045">
                  <c:v>41484.436111111114</c:v>
                </c:pt>
                <c:pt idx="4046">
                  <c:v>41484.478472222225</c:v>
                </c:pt>
                <c:pt idx="4047">
                  <c:v>41484.5625</c:v>
                </c:pt>
                <c:pt idx="4048">
                  <c:v>41484.604166666664</c:v>
                </c:pt>
                <c:pt idx="4049">
                  <c:v>41484.646527777775</c:v>
                </c:pt>
                <c:pt idx="4050">
                  <c:v>41484.688194444447</c:v>
                </c:pt>
                <c:pt idx="4051">
                  <c:v>41484.730555555558</c:v>
                </c:pt>
                <c:pt idx="4052">
                  <c:v>41484.814583333333</c:v>
                </c:pt>
                <c:pt idx="4053">
                  <c:v>41484.856944444444</c:v>
                </c:pt>
                <c:pt idx="4054">
                  <c:v>41484.898611111108</c:v>
                </c:pt>
                <c:pt idx="4055">
                  <c:v>41484.940972222219</c:v>
                </c:pt>
                <c:pt idx="4056">
                  <c:v>41484.982638888891</c:v>
                </c:pt>
                <c:pt idx="4057">
                  <c:v>41485.067361111112</c:v>
                </c:pt>
                <c:pt idx="4058">
                  <c:v>41485.109027777777</c:v>
                </c:pt>
                <c:pt idx="4059">
                  <c:v>41485.151388888888</c:v>
                </c:pt>
                <c:pt idx="4060">
                  <c:v>41485.193055555559</c:v>
                </c:pt>
                <c:pt idx="4061">
                  <c:v>41485.234722222223</c:v>
                </c:pt>
                <c:pt idx="4062">
                  <c:v>41485.319444444445</c:v>
                </c:pt>
                <c:pt idx="4063">
                  <c:v>41485.361111111109</c:v>
                </c:pt>
                <c:pt idx="4064">
                  <c:v>41485.40347222222</c:v>
                </c:pt>
                <c:pt idx="4065">
                  <c:v>41485.445138888892</c:v>
                </c:pt>
                <c:pt idx="4066">
                  <c:v>41485.487500000003</c:v>
                </c:pt>
                <c:pt idx="4067">
                  <c:v>41485.571527777778</c:v>
                </c:pt>
                <c:pt idx="4068">
                  <c:v>41485.613888888889</c:v>
                </c:pt>
                <c:pt idx="4069">
                  <c:v>41485.655555555553</c:v>
                </c:pt>
                <c:pt idx="4070">
                  <c:v>41485.697222222225</c:v>
                </c:pt>
                <c:pt idx="4071">
                  <c:v>41485.739583333336</c:v>
                </c:pt>
                <c:pt idx="4072">
                  <c:v>41485.823611111111</c:v>
                </c:pt>
                <c:pt idx="4073">
                  <c:v>41485.865972222222</c:v>
                </c:pt>
                <c:pt idx="4074">
                  <c:v>41485.907638888886</c:v>
                </c:pt>
                <c:pt idx="4075">
                  <c:v>41485.949999999997</c:v>
                </c:pt>
                <c:pt idx="4076">
                  <c:v>41485.991666666669</c:v>
                </c:pt>
                <c:pt idx="4077">
                  <c:v>41486.076388888891</c:v>
                </c:pt>
                <c:pt idx="4078">
                  <c:v>41486.118055555555</c:v>
                </c:pt>
                <c:pt idx="4079">
                  <c:v>41486.160416666666</c:v>
                </c:pt>
                <c:pt idx="4080">
                  <c:v>41486.20208333333</c:v>
                </c:pt>
                <c:pt idx="4081">
                  <c:v>41486.244444444441</c:v>
                </c:pt>
                <c:pt idx="4082">
                  <c:v>41486.328472222223</c:v>
                </c:pt>
                <c:pt idx="4083">
                  <c:v>41486.370138888888</c:v>
                </c:pt>
                <c:pt idx="4084">
                  <c:v>41486.412499999999</c:v>
                </c:pt>
                <c:pt idx="4085">
                  <c:v>41486.45416666667</c:v>
                </c:pt>
                <c:pt idx="4086">
                  <c:v>41486.496527777781</c:v>
                </c:pt>
                <c:pt idx="4087">
                  <c:v>41486.580555555556</c:v>
                </c:pt>
                <c:pt idx="4088">
                  <c:v>41486.622916666667</c:v>
                </c:pt>
                <c:pt idx="4089">
                  <c:v>41492.567361111112</c:v>
                </c:pt>
                <c:pt idx="4090">
                  <c:v>41492.609722222223</c:v>
                </c:pt>
                <c:pt idx="4091">
                  <c:v>41492.651388888888</c:v>
                </c:pt>
                <c:pt idx="4092">
                  <c:v>41492.693749999999</c:v>
                </c:pt>
                <c:pt idx="4093">
                  <c:v>41492.73541666667</c:v>
                </c:pt>
                <c:pt idx="4094">
                  <c:v>41492.819444444445</c:v>
                </c:pt>
                <c:pt idx="4095">
                  <c:v>41492.861805555556</c:v>
                </c:pt>
                <c:pt idx="4096">
                  <c:v>41492.90347222222</c:v>
                </c:pt>
                <c:pt idx="4097">
                  <c:v>41492.945833333331</c:v>
                </c:pt>
                <c:pt idx="4098">
                  <c:v>41492.987500000003</c:v>
                </c:pt>
                <c:pt idx="4099">
                  <c:v>41493.072222222225</c:v>
                </c:pt>
                <c:pt idx="4100">
                  <c:v>41493.113888888889</c:v>
                </c:pt>
                <c:pt idx="4101">
                  <c:v>41493.15625</c:v>
                </c:pt>
                <c:pt idx="4102">
                  <c:v>41493.197916666664</c:v>
                </c:pt>
                <c:pt idx="4103">
                  <c:v>41493.240277777775</c:v>
                </c:pt>
                <c:pt idx="4104">
                  <c:v>41493.324305555558</c:v>
                </c:pt>
                <c:pt idx="4105">
                  <c:v>41493.365972222222</c:v>
                </c:pt>
                <c:pt idx="4106">
                  <c:v>41493.408333333333</c:v>
                </c:pt>
                <c:pt idx="4107">
                  <c:v>41493.449999999997</c:v>
                </c:pt>
                <c:pt idx="4108">
                  <c:v>41493.492361111108</c:v>
                </c:pt>
                <c:pt idx="4109">
                  <c:v>41493.576388888891</c:v>
                </c:pt>
                <c:pt idx="4110">
                  <c:v>41493.618750000001</c:v>
                </c:pt>
                <c:pt idx="4111">
                  <c:v>41493.660416666666</c:v>
                </c:pt>
                <c:pt idx="4112">
                  <c:v>41493.702777777777</c:v>
                </c:pt>
                <c:pt idx="4113">
                  <c:v>41493.744444444441</c:v>
                </c:pt>
                <c:pt idx="4114">
                  <c:v>41493.828472222223</c:v>
                </c:pt>
                <c:pt idx="4115">
                  <c:v>41493.870833333334</c:v>
                </c:pt>
                <c:pt idx="4116">
                  <c:v>41493.912499999999</c:v>
                </c:pt>
                <c:pt idx="4117">
                  <c:v>41493.954861111109</c:v>
                </c:pt>
                <c:pt idx="4118">
                  <c:v>41493.996527777781</c:v>
                </c:pt>
                <c:pt idx="4119">
                  <c:v>41494.081250000003</c:v>
                </c:pt>
                <c:pt idx="4120">
                  <c:v>41494.122916666667</c:v>
                </c:pt>
                <c:pt idx="4121">
                  <c:v>41494.165277777778</c:v>
                </c:pt>
                <c:pt idx="4122">
                  <c:v>41494.206944444442</c:v>
                </c:pt>
                <c:pt idx="4123">
                  <c:v>41494.249305555553</c:v>
                </c:pt>
                <c:pt idx="4124">
                  <c:v>41494.333333333336</c:v>
                </c:pt>
                <c:pt idx="4125">
                  <c:v>41494.375694444447</c:v>
                </c:pt>
                <c:pt idx="4126">
                  <c:v>41494.417361111111</c:v>
                </c:pt>
                <c:pt idx="4127">
                  <c:v>41494.459027777775</c:v>
                </c:pt>
                <c:pt idx="4128">
                  <c:v>41494.501388888886</c:v>
                </c:pt>
                <c:pt idx="4129">
                  <c:v>41494.585416666669</c:v>
                </c:pt>
                <c:pt idx="4130">
                  <c:v>41494.62777777778</c:v>
                </c:pt>
                <c:pt idx="4131">
                  <c:v>41494.669444444444</c:v>
                </c:pt>
                <c:pt idx="4132">
                  <c:v>41494.711805555555</c:v>
                </c:pt>
                <c:pt idx="4133">
                  <c:v>41494.753472222219</c:v>
                </c:pt>
                <c:pt idx="4134">
                  <c:v>41494.838194444441</c:v>
                </c:pt>
                <c:pt idx="4135">
                  <c:v>41494.879861111112</c:v>
                </c:pt>
                <c:pt idx="4136">
                  <c:v>41494.922222222223</c:v>
                </c:pt>
                <c:pt idx="4137">
                  <c:v>41494.963888888888</c:v>
                </c:pt>
                <c:pt idx="4138">
                  <c:v>41495.005555555559</c:v>
                </c:pt>
                <c:pt idx="4139">
                  <c:v>41495.090277777781</c:v>
                </c:pt>
                <c:pt idx="4140">
                  <c:v>41495.131944444445</c:v>
                </c:pt>
                <c:pt idx="4141">
                  <c:v>41495.174305555556</c:v>
                </c:pt>
                <c:pt idx="4142">
                  <c:v>41495.21597222222</c:v>
                </c:pt>
                <c:pt idx="4143">
                  <c:v>41495.258333333331</c:v>
                </c:pt>
                <c:pt idx="4144">
                  <c:v>41495.342361111114</c:v>
                </c:pt>
                <c:pt idx="4145">
                  <c:v>41495.384722222225</c:v>
                </c:pt>
                <c:pt idx="4146">
                  <c:v>41495.426388888889</c:v>
                </c:pt>
                <c:pt idx="4147">
                  <c:v>41495.468055555553</c:v>
                </c:pt>
                <c:pt idx="4148">
                  <c:v>41495.510416666664</c:v>
                </c:pt>
                <c:pt idx="4149">
                  <c:v>41495.594444444447</c:v>
                </c:pt>
                <c:pt idx="4150">
                  <c:v>41495.636805555558</c:v>
                </c:pt>
                <c:pt idx="4151">
                  <c:v>41495.678472222222</c:v>
                </c:pt>
                <c:pt idx="4152">
                  <c:v>41495.720833333333</c:v>
                </c:pt>
                <c:pt idx="4153">
                  <c:v>41495.762499999997</c:v>
                </c:pt>
                <c:pt idx="4154">
                  <c:v>41495.847222222219</c:v>
                </c:pt>
                <c:pt idx="4155">
                  <c:v>41495.888888888891</c:v>
                </c:pt>
                <c:pt idx="4156">
                  <c:v>41495.931250000001</c:v>
                </c:pt>
                <c:pt idx="4157">
                  <c:v>41495.972916666666</c:v>
                </c:pt>
                <c:pt idx="4158">
                  <c:v>41496.015277777777</c:v>
                </c:pt>
                <c:pt idx="4159">
                  <c:v>41496.099305555559</c:v>
                </c:pt>
                <c:pt idx="4160">
                  <c:v>41496.140972222223</c:v>
                </c:pt>
                <c:pt idx="4161">
                  <c:v>41496.183333333334</c:v>
                </c:pt>
                <c:pt idx="4162">
                  <c:v>41496.224999999999</c:v>
                </c:pt>
                <c:pt idx="4163">
                  <c:v>41496.267361111109</c:v>
                </c:pt>
                <c:pt idx="4164">
                  <c:v>41496.351388888892</c:v>
                </c:pt>
                <c:pt idx="4165">
                  <c:v>41496.393750000003</c:v>
                </c:pt>
                <c:pt idx="4166">
                  <c:v>41496.435416666667</c:v>
                </c:pt>
                <c:pt idx="4167">
                  <c:v>41496.477777777778</c:v>
                </c:pt>
                <c:pt idx="4168">
                  <c:v>41496.519444444442</c:v>
                </c:pt>
                <c:pt idx="4169">
                  <c:v>41496.603472222225</c:v>
                </c:pt>
                <c:pt idx="4170">
                  <c:v>41496.645833333336</c:v>
                </c:pt>
                <c:pt idx="4171">
                  <c:v>41496.6875</c:v>
                </c:pt>
                <c:pt idx="4172">
                  <c:v>41496.729861111111</c:v>
                </c:pt>
                <c:pt idx="4173">
                  <c:v>41496.771527777775</c:v>
                </c:pt>
                <c:pt idx="4174">
                  <c:v>41496.856249999997</c:v>
                </c:pt>
                <c:pt idx="4175">
                  <c:v>41496.897916666669</c:v>
                </c:pt>
                <c:pt idx="4176">
                  <c:v>41496.94027777778</c:v>
                </c:pt>
                <c:pt idx="4177">
                  <c:v>41496.981944444444</c:v>
                </c:pt>
                <c:pt idx="4178">
                  <c:v>41497.024305555555</c:v>
                </c:pt>
                <c:pt idx="4179">
                  <c:v>41497.10833333333</c:v>
                </c:pt>
                <c:pt idx="4180">
                  <c:v>41497.15</c:v>
                </c:pt>
                <c:pt idx="4181">
                  <c:v>41497.192361111112</c:v>
                </c:pt>
                <c:pt idx="4182">
                  <c:v>41497.234027777777</c:v>
                </c:pt>
                <c:pt idx="4183">
                  <c:v>41497.276388888888</c:v>
                </c:pt>
                <c:pt idx="4184">
                  <c:v>41497.36041666667</c:v>
                </c:pt>
                <c:pt idx="4185">
                  <c:v>41497.402777777781</c:v>
                </c:pt>
                <c:pt idx="4186">
                  <c:v>41497.444444444445</c:v>
                </c:pt>
                <c:pt idx="4187">
                  <c:v>41497.486805555556</c:v>
                </c:pt>
                <c:pt idx="4188">
                  <c:v>41497.52847222222</c:v>
                </c:pt>
                <c:pt idx="4189">
                  <c:v>41497.613194444442</c:v>
                </c:pt>
                <c:pt idx="4190">
                  <c:v>41497.654861111114</c:v>
                </c:pt>
                <c:pt idx="4191">
                  <c:v>41497.696527777778</c:v>
                </c:pt>
                <c:pt idx="4192">
                  <c:v>41497.738888888889</c:v>
                </c:pt>
                <c:pt idx="4193">
                  <c:v>41497.780555555553</c:v>
                </c:pt>
                <c:pt idx="4194">
                  <c:v>41497.865277777775</c:v>
                </c:pt>
                <c:pt idx="4195">
                  <c:v>41497.906944444447</c:v>
                </c:pt>
                <c:pt idx="4196">
                  <c:v>41497.949305555558</c:v>
                </c:pt>
                <c:pt idx="4197">
                  <c:v>41497.990972222222</c:v>
                </c:pt>
                <c:pt idx="4198">
                  <c:v>41498.033333333333</c:v>
                </c:pt>
                <c:pt idx="4199">
                  <c:v>41498.117361111108</c:v>
                </c:pt>
                <c:pt idx="4200">
                  <c:v>41498.159722222219</c:v>
                </c:pt>
                <c:pt idx="4201">
                  <c:v>41498.201388888891</c:v>
                </c:pt>
                <c:pt idx="4202">
                  <c:v>41498.243750000001</c:v>
                </c:pt>
                <c:pt idx="4203">
                  <c:v>41498.285416666666</c:v>
                </c:pt>
                <c:pt idx="4204">
                  <c:v>41498.369444444441</c:v>
                </c:pt>
                <c:pt idx="4205">
                  <c:v>41498.411805555559</c:v>
                </c:pt>
                <c:pt idx="4206">
                  <c:v>41498.453472222223</c:v>
                </c:pt>
                <c:pt idx="4207">
                  <c:v>41498.495833333334</c:v>
                </c:pt>
                <c:pt idx="4208">
                  <c:v>41498.537499999999</c:v>
                </c:pt>
                <c:pt idx="4209">
                  <c:v>41498.62222222222</c:v>
                </c:pt>
                <c:pt idx="4210">
                  <c:v>41498.663888888892</c:v>
                </c:pt>
                <c:pt idx="4211">
                  <c:v>41498.706250000003</c:v>
                </c:pt>
                <c:pt idx="4212">
                  <c:v>41498.747916666667</c:v>
                </c:pt>
                <c:pt idx="4213">
                  <c:v>41498.790277777778</c:v>
                </c:pt>
                <c:pt idx="4214">
                  <c:v>41498.874305555553</c:v>
                </c:pt>
                <c:pt idx="4215">
                  <c:v>41498.915972222225</c:v>
                </c:pt>
                <c:pt idx="4216">
                  <c:v>41498.958333333336</c:v>
                </c:pt>
                <c:pt idx="4217">
                  <c:v>41499</c:v>
                </c:pt>
                <c:pt idx="4218">
                  <c:v>41499.042361111111</c:v>
                </c:pt>
                <c:pt idx="4219">
                  <c:v>41499.126388888886</c:v>
                </c:pt>
                <c:pt idx="4220">
                  <c:v>41499.168749999997</c:v>
                </c:pt>
                <c:pt idx="4221">
                  <c:v>41499.210416666669</c:v>
                </c:pt>
                <c:pt idx="4222">
                  <c:v>41499.25277777778</c:v>
                </c:pt>
                <c:pt idx="4223">
                  <c:v>41499.294444444444</c:v>
                </c:pt>
                <c:pt idx="4224">
                  <c:v>41499.378472222219</c:v>
                </c:pt>
                <c:pt idx="4225">
                  <c:v>41499.42083333333</c:v>
                </c:pt>
                <c:pt idx="4226">
                  <c:v>41499.462500000001</c:v>
                </c:pt>
                <c:pt idx="4227">
                  <c:v>41499.504861111112</c:v>
                </c:pt>
                <c:pt idx="4228">
                  <c:v>41499.546527777777</c:v>
                </c:pt>
                <c:pt idx="4229">
                  <c:v>41499.631249999999</c:v>
                </c:pt>
                <c:pt idx="4230">
                  <c:v>41499.67291666667</c:v>
                </c:pt>
                <c:pt idx="4231">
                  <c:v>41499.715277777781</c:v>
                </c:pt>
                <c:pt idx="4232">
                  <c:v>41499.756944444445</c:v>
                </c:pt>
                <c:pt idx="4233">
                  <c:v>41499.799305555556</c:v>
                </c:pt>
                <c:pt idx="4234">
                  <c:v>41499.883333333331</c:v>
                </c:pt>
                <c:pt idx="4235">
                  <c:v>41499.925694444442</c:v>
                </c:pt>
                <c:pt idx="4236">
                  <c:v>41499.967361111114</c:v>
                </c:pt>
                <c:pt idx="4237">
                  <c:v>41500.009027777778</c:v>
                </c:pt>
                <c:pt idx="4238">
                  <c:v>41500.051388888889</c:v>
                </c:pt>
                <c:pt idx="4239">
                  <c:v>41500.135416666664</c:v>
                </c:pt>
                <c:pt idx="4240">
                  <c:v>41500.177777777775</c:v>
                </c:pt>
                <c:pt idx="4241">
                  <c:v>41500.219444444447</c:v>
                </c:pt>
                <c:pt idx="4242">
                  <c:v>41500.261805555558</c:v>
                </c:pt>
                <c:pt idx="4243">
                  <c:v>41500.303472222222</c:v>
                </c:pt>
                <c:pt idx="4244">
                  <c:v>41500.388194444444</c:v>
                </c:pt>
                <c:pt idx="4245">
                  <c:v>41500.429861111108</c:v>
                </c:pt>
                <c:pt idx="4246">
                  <c:v>41500.472222222219</c:v>
                </c:pt>
                <c:pt idx="4247">
                  <c:v>41500.513888888891</c:v>
                </c:pt>
                <c:pt idx="4248">
                  <c:v>41500.556250000001</c:v>
                </c:pt>
                <c:pt idx="4249">
                  <c:v>41500.640277777777</c:v>
                </c:pt>
                <c:pt idx="4250">
                  <c:v>41500.681944444441</c:v>
                </c:pt>
                <c:pt idx="4251">
                  <c:v>41500.724305555559</c:v>
                </c:pt>
                <c:pt idx="4252">
                  <c:v>41500.765972222223</c:v>
                </c:pt>
                <c:pt idx="4253">
                  <c:v>41500.808333333334</c:v>
                </c:pt>
                <c:pt idx="4254">
                  <c:v>41500.892361111109</c:v>
                </c:pt>
                <c:pt idx="4255">
                  <c:v>41500.93472222222</c:v>
                </c:pt>
                <c:pt idx="4256">
                  <c:v>41500.976388888892</c:v>
                </c:pt>
                <c:pt idx="4257">
                  <c:v>41501.018055555556</c:v>
                </c:pt>
                <c:pt idx="4258">
                  <c:v>41501.060416666667</c:v>
                </c:pt>
                <c:pt idx="4259">
                  <c:v>41501.144444444442</c:v>
                </c:pt>
                <c:pt idx="4260">
                  <c:v>41501.186805555553</c:v>
                </c:pt>
                <c:pt idx="4261">
                  <c:v>41501.228472222225</c:v>
                </c:pt>
                <c:pt idx="4262">
                  <c:v>41501.270833333336</c:v>
                </c:pt>
                <c:pt idx="4263">
                  <c:v>41501.3125</c:v>
                </c:pt>
                <c:pt idx="4264">
                  <c:v>41501.397222222222</c:v>
                </c:pt>
                <c:pt idx="4265">
                  <c:v>41501.438888888886</c:v>
                </c:pt>
                <c:pt idx="4266">
                  <c:v>41501.481249999997</c:v>
                </c:pt>
                <c:pt idx="4267">
                  <c:v>41501.522916666669</c:v>
                </c:pt>
                <c:pt idx="4268">
                  <c:v>41501.564583333333</c:v>
                </c:pt>
                <c:pt idx="4269">
                  <c:v>41501.649305555555</c:v>
                </c:pt>
                <c:pt idx="4270">
                  <c:v>41501.690972222219</c:v>
                </c:pt>
                <c:pt idx="4271">
                  <c:v>41501.73333333333</c:v>
                </c:pt>
                <c:pt idx="4272">
                  <c:v>41501.775000000001</c:v>
                </c:pt>
                <c:pt idx="4273">
                  <c:v>41501.817361111112</c:v>
                </c:pt>
                <c:pt idx="4274">
                  <c:v>41501.901388888888</c:v>
                </c:pt>
                <c:pt idx="4275">
                  <c:v>41501.943749999999</c:v>
                </c:pt>
                <c:pt idx="4276">
                  <c:v>41501.98541666667</c:v>
                </c:pt>
                <c:pt idx="4277">
                  <c:v>41502.027777777781</c:v>
                </c:pt>
                <c:pt idx="4278">
                  <c:v>41502.069444444445</c:v>
                </c:pt>
                <c:pt idx="4279">
                  <c:v>41502.15347222222</c:v>
                </c:pt>
                <c:pt idx="4280">
                  <c:v>41502.195833333331</c:v>
                </c:pt>
                <c:pt idx="4281">
                  <c:v>41502.237500000003</c:v>
                </c:pt>
                <c:pt idx="4282">
                  <c:v>41502.279861111114</c:v>
                </c:pt>
                <c:pt idx="4283">
                  <c:v>41502.321527777778</c:v>
                </c:pt>
                <c:pt idx="4284">
                  <c:v>41502.40625</c:v>
                </c:pt>
                <c:pt idx="4285">
                  <c:v>41502.447916666664</c:v>
                </c:pt>
                <c:pt idx="4286">
                  <c:v>41502.490277777775</c:v>
                </c:pt>
                <c:pt idx="4287">
                  <c:v>41502.531944444447</c:v>
                </c:pt>
                <c:pt idx="4288">
                  <c:v>41502.574305555558</c:v>
                </c:pt>
                <c:pt idx="4289">
                  <c:v>41502.658333333333</c:v>
                </c:pt>
                <c:pt idx="4290">
                  <c:v>41502.699999999997</c:v>
                </c:pt>
                <c:pt idx="4291">
                  <c:v>41502.742361111108</c:v>
                </c:pt>
                <c:pt idx="4292">
                  <c:v>41502.78402777778</c:v>
                </c:pt>
                <c:pt idx="4293">
                  <c:v>41502.826388888891</c:v>
                </c:pt>
                <c:pt idx="4294">
                  <c:v>41502.910416666666</c:v>
                </c:pt>
                <c:pt idx="4295">
                  <c:v>41502.952777777777</c:v>
                </c:pt>
                <c:pt idx="4296">
                  <c:v>41502.994444444441</c:v>
                </c:pt>
                <c:pt idx="4297">
                  <c:v>41503.036805555559</c:v>
                </c:pt>
                <c:pt idx="4298">
                  <c:v>41503.078472222223</c:v>
                </c:pt>
                <c:pt idx="4299">
                  <c:v>41503.162499999999</c:v>
                </c:pt>
                <c:pt idx="4300">
                  <c:v>41503.204861111109</c:v>
                </c:pt>
                <c:pt idx="4301">
                  <c:v>41503.246527777781</c:v>
                </c:pt>
                <c:pt idx="4302">
                  <c:v>41503.288888888892</c:v>
                </c:pt>
                <c:pt idx="4303">
                  <c:v>41503.330555555556</c:v>
                </c:pt>
                <c:pt idx="4304">
                  <c:v>41503.415277777778</c:v>
                </c:pt>
                <c:pt idx="4305">
                  <c:v>41503.456944444442</c:v>
                </c:pt>
                <c:pt idx="4306">
                  <c:v>41503.499305555553</c:v>
                </c:pt>
                <c:pt idx="4307">
                  <c:v>41503.540972222225</c:v>
                </c:pt>
                <c:pt idx="4308">
                  <c:v>41503.583333333336</c:v>
                </c:pt>
                <c:pt idx="4309">
                  <c:v>41503.667361111111</c:v>
                </c:pt>
                <c:pt idx="4310">
                  <c:v>41503.709027777775</c:v>
                </c:pt>
                <c:pt idx="4311">
                  <c:v>41503.751388888886</c:v>
                </c:pt>
                <c:pt idx="4312">
                  <c:v>41503.793055555558</c:v>
                </c:pt>
                <c:pt idx="4313">
                  <c:v>41503.835416666669</c:v>
                </c:pt>
                <c:pt idx="4314">
                  <c:v>41503.919444444444</c:v>
                </c:pt>
                <c:pt idx="4315">
                  <c:v>41503.961805555555</c:v>
                </c:pt>
                <c:pt idx="4316">
                  <c:v>41504.003472222219</c:v>
                </c:pt>
                <c:pt idx="4317">
                  <c:v>41504.04583333333</c:v>
                </c:pt>
                <c:pt idx="4318">
                  <c:v>41504.087500000001</c:v>
                </c:pt>
                <c:pt idx="4319">
                  <c:v>41504.172222222223</c:v>
                </c:pt>
                <c:pt idx="4320">
                  <c:v>41504.213888888888</c:v>
                </c:pt>
                <c:pt idx="4321">
                  <c:v>41504.255555555559</c:v>
                </c:pt>
                <c:pt idx="4322">
                  <c:v>41504.29791666667</c:v>
                </c:pt>
                <c:pt idx="4323">
                  <c:v>41504.339583333334</c:v>
                </c:pt>
                <c:pt idx="4324">
                  <c:v>41504.424305555556</c:v>
                </c:pt>
                <c:pt idx="4325">
                  <c:v>41504.46597222222</c:v>
                </c:pt>
                <c:pt idx="4326">
                  <c:v>41504.508333333331</c:v>
                </c:pt>
                <c:pt idx="4327">
                  <c:v>41504.550000000003</c:v>
                </c:pt>
                <c:pt idx="4328">
                  <c:v>41504.592361111114</c:v>
                </c:pt>
                <c:pt idx="4329">
                  <c:v>41504.676388888889</c:v>
                </c:pt>
                <c:pt idx="4330">
                  <c:v>41504.71875</c:v>
                </c:pt>
                <c:pt idx="4331">
                  <c:v>41504.760416666664</c:v>
                </c:pt>
                <c:pt idx="4332">
                  <c:v>41504.802777777775</c:v>
                </c:pt>
                <c:pt idx="4333">
                  <c:v>41504.844444444447</c:v>
                </c:pt>
                <c:pt idx="4334">
                  <c:v>41504.928472222222</c:v>
                </c:pt>
                <c:pt idx="4335">
                  <c:v>41504.970833333333</c:v>
                </c:pt>
                <c:pt idx="4336">
                  <c:v>41505.012499999997</c:v>
                </c:pt>
                <c:pt idx="4337">
                  <c:v>41505.054861111108</c:v>
                </c:pt>
                <c:pt idx="4338">
                  <c:v>41505.09652777778</c:v>
                </c:pt>
                <c:pt idx="4339">
                  <c:v>41505.181250000001</c:v>
                </c:pt>
                <c:pt idx="4340">
                  <c:v>41505.222916666666</c:v>
                </c:pt>
                <c:pt idx="4341">
                  <c:v>41505.265277777777</c:v>
                </c:pt>
                <c:pt idx="4342">
                  <c:v>41505.306944444441</c:v>
                </c:pt>
                <c:pt idx="4343">
                  <c:v>41505.348611111112</c:v>
                </c:pt>
                <c:pt idx="4344">
                  <c:v>41505.433333333334</c:v>
                </c:pt>
                <c:pt idx="4345">
                  <c:v>41505.474999999999</c:v>
                </c:pt>
                <c:pt idx="4346">
                  <c:v>41505.517361111109</c:v>
                </c:pt>
                <c:pt idx="4347">
                  <c:v>41505.559027777781</c:v>
                </c:pt>
                <c:pt idx="4348">
                  <c:v>41505.601388888892</c:v>
                </c:pt>
                <c:pt idx="4349">
                  <c:v>41505.685416666667</c:v>
                </c:pt>
                <c:pt idx="4350">
                  <c:v>41505.727777777778</c:v>
                </c:pt>
                <c:pt idx="4351">
                  <c:v>41505.769444444442</c:v>
                </c:pt>
                <c:pt idx="4352">
                  <c:v>41505.811805555553</c:v>
                </c:pt>
                <c:pt idx="4353">
                  <c:v>41505.853472222225</c:v>
                </c:pt>
                <c:pt idx="4354">
                  <c:v>41505.938194444447</c:v>
                </c:pt>
                <c:pt idx="4355">
                  <c:v>41505.979861111111</c:v>
                </c:pt>
                <c:pt idx="4356">
                  <c:v>41506.021527777775</c:v>
                </c:pt>
                <c:pt idx="4357">
                  <c:v>41506.063888888886</c:v>
                </c:pt>
                <c:pt idx="4358">
                  <c:v>41506.105555555558</c:v>
                </c:pt>
                <c:pt idx="4359">
                  <c:v>41506.19027777778</c:v>
                </c:pt>
                <c:pt idx="4360">
                  <c:v>41506.231944444444</c:v>
                </c:pt>
                <c:pt idx="4361">
                  <c:v>41506.274305555555</c:v>
                </c:pt>
                <c:pt idx="4362">
                  <c:v>41506.315972222219</c:v>
                </c:pt>
                <c:pt idx="4363">
                  <c:v>41506.35833333333</c:v>
                </c:pt>
                <c:pt idx="4364">
                  <c:v>41506.442361111112</c:v>
                </c:pt>
                <c:pt idx="4365">
                  <c:v>41506.484027777777</c:v>
                </c:pt>
                <c:pt idx="4366">
                  <c:v>41506.526388888888</c:v>
                </c:pt>
                <c:pt idx="4367">
                  <c:v>41506.568055555559</c:v>
                </c:pt>
                <c:pt idx="4368">
                  <c:v>41506.61041666667</c:v>
                </c:pt>
                <c:pt idx="4369">
                  <c:v>41506.694444444445</c:v>
                </c:pt>
                <c:pt idx="4370">
                  <c:v>41506.736805555556</c:v>
                </c:pt>
                <c:pt idx="4371">
                  <c:v>41506.77847222222</c:v>
                </c:pt>
                <c:pt idx="4372">
                  <c:v>41506.820833333331</c:v>
                </c:pt>
                <c:pt idx="4373">
                  <c:v>41506.862500000003</c:v>
                </c:pt>
                <c:pt idx="4374">
                  <c:v>41506.947222222225</c:v>
                </c:pt>
                <c:pt idx="4375">
                  <c:v>41506.988888888889</c:v>
                </c:pt>
                <c:pt idx="4376">
                  <c:v>41507.03125</c:v>
                </c:pt>
                <c:pt idx="4377">
                  <c:v>41507.072916666664</c:v>
                </c:pt>
                <c:pt idx="4378">
                  <c:v>41507.114583333336</c:v>
                </c:pt>
                <c:pt idx="4379">
                  <c:v>41507.199305555558</c:v>
                </c:pt>
                <c:pt idx="4380">
                  <c:v>41507.240972222222</c:v>
                </c:pt>
                <c:pt idx="4381">
                  <c:v>41507.283333333333</c:v>
                </c:pt>
                <c:pt idx="4382">
                  <c:v>41507.324999999997</c:v>
                </c:pt>
                <c:pt idx="4383">
                  <c:v>41507.367361111108</c:v>
                </c:pt>
                <c:pt idx="4384">
                  <c:v>41507.451388888891</c:v>
                </c:pt>
                <c:pt idx="4385">
                  <c:v>41507.493750000001</c:v>
                </c:pt>
                <c:pt idx="4386">
                  <c:v>41507.535416666666</c:v>
                </c:pt>
                <c:pt idx="4387">
                  <c:v>41507.577777777777</c:v>
                </c:pt>
                <c:pt idx="4388">
                  <c:v>41507.619444444441</c:v>
                </c:pt>
                <c:pt idx="4389">
                  <c:v>41507.703472222223</c:v>
                </c:pt>
                <c:pt idx="4390">
                  <c:v>41507.745833333334</c:v>
                </c:pt>
                <c:pt idx="4391">
                  <c:v>41507.787499999999</c:v>
                </c:pt>
                <c:pt idx="4392">
                  <c:v>41507.829861111109</c:v>
                </c:pt>
                <c:pt idx="4393">
                  <c:v>41507.871527777781</c:v>
                </c:pt>
                <c:pt idx="4394">
                  <c:v>41507.956250000003</c:v>
                </c:pt>
                <c:pt idx="4395">
                  <c:v>41507.997916666667</c:v>
                </c:pt>
                <c:pt idx="4396">
                  <c:v>41508.040277777778</c:v>
                </c:pt>
                <c:pt idx="4397">
                  <c:v>41508.081944444442</c:v>
                </c:pt>
                <c:pt idx="4398">
                  <c:v>41508.124305555553</c:v>
                </c:pt>
                <c:pt idx="4399">
                  <c:v>41508.208333333336</c:v>
                </c:pt>
                <c:pt idx="4400">
                  <c:v>41508.25</c:v>
                </c:pt>
                <c:pt idx="4401">
                  <c:v>41508.292361111111</c:v>
                </c:pt>
                <c:pt idx="4402">
                  <c:v>41508.334027777775</c:v>
                </c:pt>
                <c:pt idx="4403">
                  <c:v>41508.376388888886</c:v>
                </c:pt>
                <c:pt idx="4404">
                  <c:v>41508.460416666669</c:v>
                </c:pt>
                <c:pt idx="4405">
                  <c:v>41508.50277777778</c:v>
                </c:pt>
                <c:pt idx="4406">
                  <c:v>41508.544444444444</c:v>
                </c:pt>
                <c:pt idx="4407">
                  <c:v>41508.586805555555</c:v>
                </c:pt>
                <c:pt idx="4408">
                  <c:v>41508.628472222219</c:v>
                </c:pt>
                <c:pt idx="4409">
                  <c:v>41508.713194444441</c:v>
                </c:pt>
                <c:pt idx="4410">
                  <c:v>41508.754861111112</c:v>
                </c:pt>
                <c:pt idx="4411">
                  <c:v>41508.797222222223</c:v>
                </c:pt>
                <c:pt idx="4412">
                  <c:v>41508.838888888888</c:v>
                </c:pt>
                <c:pt idx="4413">
                  <c:v>41508.880555555559</c:v>
                </c:pt>
                <c:pt idx="4414">
                  <c:v>41508.965277777781</c:v>
                </c:pt>
                <c:pt idx="4415">
                  <c:v>41509.006944444445</c:v>
                </c:pt>
                <c:pt idx="4416">
                  <c:v>41509.049305555556</c:v>
                </c:pt>
                <c:pt idx="4417">
                  <c:v>41509.09097222222</c:v>
                </c:pt>
                <c:pt idx="4418">
                  <c:v>41509.133333333331</c:v>
                </c:pt>
                <c:pt idx="4419">
                  <c:v>41509.217361111114</c:v>
                </c:pt>
                <c:pt idx="4420">
                  <c:v>41509.259722222225</c:v>
                </c:pt>
                <c:pt idx="4421">
                  <c:v>41509.301388888889</c:v>
                </c:pt>
                <c:pt idx="4422">
                  <c:v>41509.34375</c:v>
                </c:pt>
                <c:pt idx="4423">
                  <c:v>41509.385416666664</c:v>
                </c:pt>
                <c:pt idx="4424">
                  <c:v>41509.469444444447</c:v>
                </c:pt>
                <c:pt idx="4425">
                  <c:v>41509.511805555558</c:v>
                </c:pt>
                <c:pt idx="4426">
                  <c:v>41509.553472222222</c:v>
                </c:pt>
                <c:pt idx="4427">
                  <c:v>41509.595833333333</c:v>
                </c:pt>
                <c:pt idx="4428">
                  <c:v>41509.637499999997</c:v>
                </c:pt>
                <c:pt idx="4429">
                  <c:v>41509.722222222219</c:v>
                </c:pt>
                <c:pt idx="4430">
                  <c:v>41509.763888888891</c:v>
                </c:pt>
                <c:pt idx="4431">
                  <c:v>41509.806250000001</c:v>
                </c:pt>
                <c:pt idx="4432">
                  <c:v>41509.847916666666</c:v>
                </c:pt>
                <c:pt idx="4433">
                  <c:v>41509.88958333333</c:v>
                </c:pt>
                <c:pt idx="4434">
                  <c:v>41509.974305555559</c:v>
                </c:pt>
                <c:pt idx="4435">
                  <c:v>41510.015972222223</c:v>
                </c:pt>
                <c:pt idx="4436">
                  <c:v>41510.058333333334</c:v>
                </c:pt>
                <c:pt idx="4437">
                  <c:v>41510.1</c:v>
                </c:pt>
                <c:pt idx="4438">
                  <c:v>41510.142361111109</c:v>
                </c:pt>
                <c:pt idx="4439">
                  <c:v>41510.226388888892</c:v>
                </c:pt>
                <c:pt idx="4440">
                  <c:v>41510.268750000003</c:v>
                </c:pt>
                <c:pt idx="4441">
                  <c:v>41510.310416666667</c:v>
                </c:pt>
                <c:pt idx="4442">
                  <c:v>41510.352777777778</c:v>
                </c:pt>
                <c:pt idx="4443">
                  <c:v>41510.394444444442</c:v>
                </c:pt>
                <c:pt idx="4444">
                  <c:v>41510.478472222225</c:v>
                </c:pt>
                <c:pt idx="4445">
                  <c:v>41510.520833333336</c:v>
                </c:pt>
                <c:pt idx="4446">
                  <c:v>41510.5625</c:v>
                </c:pt>
                <c:pt idx="4447">
                  <c:v>41510.604861111111</c:v>
                </c:pt>
                <c:pt idx="4448">
                  <c:v>41510.646527777775</c:v>
                </c:pt>
                <c:pt idx="4449">
                  <c:v>41510.731249999997</c:v>
                </c:pt>
                <c:pt idx="4450">
                  <c:v>41510.772916666669</c:v>
                </c:pt>
                <c:pt idx="4451">
                  <c:v>41510.81527777778</c:v>
                </c:pt>
                <c:pt idx="4452">
                  <c:v>41510.856944444444</c:v>
                </c:pt>
                <c:pt idx="4453">
                  <c:v>41510.898611111108</c:v>
                </c:pt>
                <c:pt idx="4454">
                  <c:v>41510.98333333333</c:v>
                </c:pt>
                <c:pt idx="4455">
                  <c:v>41511.025000000001</c:v>
                </c:pt>
                <c:pt idx="4456">
                  <c:v>41511.067361111112</c:v>
                </c:pt>
                <c:pt idx="4457">
                  <c:v>41511.109027777777</c:v>
                </c:pt>
                <c:pt idx="4458">
                  <c:v>41511.151388888888</c:v>
                </c:pt>
                <c:pt idx="4459">
                  <c:v>41511.23541666667</c:v>
                </c:pt>
                <c:pt idx="4460">
                  <c:v>41511.277777777781</c:v>
                </c:pt>
                <c:pt idx="4461">
                  <c:v>41511.319444444445</c:v>
                </c:pt>
                <c:pt idx="4462">
                  <c:v>41511.361805555556</c:v>
                </c:pt>
                <c:pt idx="4463">
                  <c:v>41511.40347222222</c:v>
                </c:pt>
                <c:pt idx="4464">
                  <c:v>41511.487500000003</c:v>
                </c:pt>
                <c:pt idx="4465">
                  <c:v>41511.529861111114</c:v>
                </c:pt>
                <c:pt idx="4466">
                  <c:v>41511.571527777778</c:v>
                </c:pt>
                <c:pt idx="4467">
                  <c:v>41511.613888888889</c:v>
                </c:pt>
                <c:pt idx="4468">
                  <c:v>41511.655555555553</c:v>
                </c:pt>
                <c:pt idx="4469">
                  <c:v>41511.740277777775</c:v>
                </c:pt>
                <c:pt idx="4470">
                  <c:v>41511.781944444447</c:v>
                </c:pt>
                <c:pt idx="4471">
                  <c:v>41511.824305555558</c:v>
                </c:pt>
                <c:pt idx="4472">
                  <c:v>41511.865972222222</c:v>
                </c:pt>
                <c:pt idx="4473">
                  <c:v>41511.908333333333</c:v>
                </c:pt>
                <c:pt idx="4474">
                  <c:v>41511.992361111108</c:v>
                </c:pt>
                <c:pt idx="4475">
                  <c:v>41512.03402777778</c:v>
                </c:pt>
                <c:pt idx="4476">
                  <c:v>41512.076388888891</c:v>
                </c:pt>
                <c:pt idx="4477">
                  <c:v>41512.118055555555</c:v>
                </c:pt>
                <c:pt idx="4478">
                  <c:v>41512.160416666666</c:v>
                </c:pt>
                <c:pt idx="4479">
                  <c:v>41512.244444444441</c:v>
                </c:pt>
                <c:pt idx="4480">
                  <c:v>41512.286805555559</c:v>
                </c:pt>
                <c:pt idx="4481">
                  <c:v>41512.328472222223</c:v>
                </c:pt>
                <c:pt idx="4482">
                  <c:v>41512.370833333334</c:v>
                </c:pt>
                <c:pt idx="4483">
                  <c:v>41512.412499999999</c:v>
                </c:pt>
                <c:pt idx="4484">
                  <c:v>41512.49722222222</c:v>
                </c:pt>
                <c:pt idx="4485">
                  <c:v>41512.538888888892</c:v>
                </c:pt>
                <c:pt idx="4486">
                  <c:v>41512.580555555556</c:v>
                </c:pt>
                <c:pt idx="4487">
                  <c:v>41512.622916666667</c:v>
                </c:pt>
                <c:pt idx="4488">
                  <c:v>41512.664583333331</c:v>
                </c:pt>
                <c:pt idx="4489">
                  <c:v>41512.749305555553</c:v>
                </c:pt>
                <c:pt idx="4490">
                  <c:v>41512.790972222225</c:v>
                </c:pt>
                <c:pt idx="4491">
                  <c:v>41512.833333333336</c:v>
                </c:pt>
                <c:pt idx="4492">
                  <c:v>41512.875</c:v>
                </c:pt>
                <c:pt idx="4493">
                  <c:v>41512.917361111111</c:v>
                </c:pt>
                <c:pt idx="4494">
                  <c:v>41513.001388888886</c:v>
                </c:pt>
                <c:pt idx="4495">
                  <c:v>41513.043749999997</c:v>
                </c:pt>
                <c:pt idx="4496">
                  <c:v>41513.085416666669</c:v>
                </c:pt>
                <c:pt idx="4497">
                  <c:v>41513.127083333333</c:v>
                </c:pt>
                <c:pt idx="4498">
                  <c:v>41513.169444444444</c:v>
                </c:pt>
                <c:pt idx="4499">
                  <c:v>41513.253472222219</c:v>
                </c:pt>
                <c:pt idx="4500">
                  <c:v>41513.29583333333</c:v>
                </c:pt>
                <c:pt idx="4501">
                  <c:v>41513.337500000001</c:v>
                </c:pt>
                <c:pt idx="4502">
                  <c:v>41513.379861111112</c:v>
                </c:pt>
                <c:pt idx="4503">
                  <c:v>41513.421527777777</c:v>
                </c:pt>
                <c:pt idx="4504">
                  <c:v>41513.506249999999</c:v>
                </c:pt>
                <c:pt idx="4505">
                  <c:v>41513.54791666667</c:v>
                </c:pt>
                <c:pt idx="4506">
                  <c:v>41513.590277777781</c:v>
                </c:pt>
                <c:pt idx="4507">
                  <c:v>41513.631944444445</c:v>
                </c:pt>
                <c:pt idx="4508">
                  <c:v>41513.674305555556</c:v>
                </c:pt>
                <c:pt idx="4509">
                  <c:v>41513.758333333331</c:v>
                </c:pt>
                <c:pt idx="4510">
                  <c:v>41513.800000000003</c:v>
                </c:pt>
                <c:pt idx="4511">
                  <c:v>41513.842361111114</c:v>
                </c:pt>
                <c:pt idx="4512">
                  <c:v>41513.884027777778</c:v>
                </c:pt>
                <c:pt idx="4513">
                  <c:v>41513.926388888889</c:v>
                </c:pt>
                <c:pt idx="4514">
                  <c:v>41514.010416666664</c:v>
                </c:pt>
                <c:pt idx="4515">
                  <c:v>41514.052777777775</c:v>
                </c:pt>
                <c:pt idx="4516">
                  <c:v>41514.094444444447</c:v>
                </c:pt>
                <c:pt idx="4517">
                  <c:v>41514.136805555558</c:v>
                </c:pt>
                <c:pt idx="4518">
                  <c:v>41514.178472222222</c:v>
                </c:pt>
                <c:pt idx="4519">
                  <c:v>41514.262499999997</c:v>
                </c:pt>
                <c:pt idx="4520">
                  <c:v>41514.304861111108</c:v>
                </c:pt>
                <c:pt idx="4521">
                  <c:v>41514.34652777778</c:v>
                </c:pt>
                <c:pt idx="4522">
                  <c:v>41514.388888888891</c:v>
                </c:pt>
                <c:pt idx="4523">
                  <c:v>41514.430555555555</c:v>
                </c:pt>
                <c:pt idx="4524">
                  <c:v>41514.515277777777</c:v>
                </c:pt>
                <c:pt idx="4525">
                  <c:v>41514.556944444441</c:v>
                </c:pt>
                <c:pt idx="4526">
                  <c:v>41514.599305555559</c:v>
                </c:pt>
                <c:pt idx="4527">
                  <c:v>41514.640972222223</c:v>
                </c:pt>
                <c:pt idx="4528">
                  <c:v>41514.683333333334</c:v>
                </c:pt>
                <c:pt idx="4529">
                  <c:v>41514.767361111109</c:v>
                </c:pt>
                <c:pt idx="4530">
                  <c:v>41514.809027777781</c:v>
                </c:pt>
                <c:pt idx="4531">
                  <c:v>41514.851388888892</c:v>
                </c:pt>
                <c:pt idx="4532">
                  <c:v>41514.893055555556</c:v>
                </c:pt>
                <c:pt idx="4533">
                  <c:v>41514.935416666667</c:v>
                </c:pt>
                <c:pt idx="4534">
                  <c:v>41515.019444444442</c:v>
                </c:pt>
                <c:pt idx="4535">
                  <c:v>41515.061805555553</c:v>
                </c:pt>
                <c:pt idx="4536">
                  <c:v>41515.103472222225</c:v>
                </c:pt>
                <c:pt idx="4537">
                  <c:v>41515.145833333336</c:v>
                </c:pt>
                <c:pt idx="4538">
                  <c:v>41515.1875</c:v>
                </c:pt>
                <c:pt idx="4539">
                  <c:v>41515.271527777775</c:v>
                </c:pt>
                <c:pt idx="4540">
                  <c:v>41515.313888888886</c:v>
                </c:pt>
                <c:pt idx="4541">
                  <c:v>41515.355555555558</c:v>
                </c:pt>
                <c:pt idx="4542">
                  <c:v>41515.397916666669</c:v>
                </c:pt>
                <c:pt idx="4543">
                  <c:v>41515.439583333333</c:v>
                </c:pt>
                <c:pt idx="4544">
                  <c:v>41515.524305555555</c:v>
                </c:pt>
                <c:pt idx="4545">
                  <c:v>41515.565972222219</c:v>
                </c:pt>
                <c:pt idx="4546">
                  <c:v>41515.60833333333</c:v>
                </c:pt>
                <c:pt idx="4547">
                  <c:v>41515.65</c:v>
                </c:pt>
                <c:pt idx="4548">
                  <c:v>41515.692361111112</c:v>
                </c:pt>
                <c:pt idx="4549">
                  <c:v>41515.776388888888</c:v>
                </c:pt>
                <c:pt idx="4550">
                  <c:v>41515.818749999999</c:v>
                </c:pt>
                <c:pt idx="4551">
                  <c:v>41515.86041666667</c:v>
                </c:pt>
                <c:pt idx="4552">
                  <c:v>41515.902083333334</c:v>
                </c:pt>
                <c:pt idx="4553">
                  <c:v>41515.944444444445</c:v>
                </c:pt>
                <c:pt idx="4554">
                  <c:v>41516.02847222222</c:v>
                </c:pt>
                <c:pt idx="4555">
                  <c:v>41516.070833333331</c:v>
                </c:pt>
                <c:pt idx="4556">
                  <c:v>41516.112500000003</c:v>
                </c:pt>
                <c:pt idx="4557">
                  <c:v>41516.154861111114</c:v>
                </c:pt>
                <c:pt idx="4558">
                  <c:v>41516.196527777778</c:v>
                </c:pt>
                <c:pt idx="4559">
                  <c:v>41516.28125</c:v>
                </c:pt>
                <c:pt idx="4560">
                  <c:v>41516.322916666664</c:v>
                </c:pt>
                <c:pt idx="4561">
                  <c:v>41516.365277777775</c:v>
                </c:pt>
                <c:pt idx="4562">
                  <c:v>41516.406944444447</c:v>
                </c:pt>
                <c:pt idx="4563">
                  <c:v>41516.448611111111</c:v>
                </c:pt>
                <c:pt idx="4564">
                  <c:v>41516.533333333333</c:v>
                </c:pt>
                <c:pt idx="4565">
                  <c:v>41516.574999999997</c:v>
                </c:pt>
                <c:pt idx="4566">
                  <c:v>41516.617361111108</c:v>
                </c:pt>
                <c:pt idx="4567">
                  <c:v>41516.65902777778</c:v>
                </c:pt>
                <c:pt idx="4568">
                  <c:v>41516.701388888891</c:v>
                </c:pt>
                <c:pt idx="4569">
                  <c:v>41516.785416666666</c:v>
                </c:pt>
                <c:pt idx="4570">
                  <c:v>41516.827777777777</c:v>
                </c:pt>
                <c:pt idx="4571">
                  <c:v>41516.869444444441</c:v>
                </c:pt>
                <c:pt idx="4572">
                  <c:v>41516.911805555559</c:v>
                </c:pt>
                <c:pt idx="4573">
                  <c:v>41516.953472222223</c:v>
                </c:pt>
                <c:pt idx="4574">
                  <c:v>41517.037499999999</c:v>
                </c:pt>
                <c:pt idx="4575">
                  <c:v>41517.079861111109</c:v>
                </c:pt>
                <c:pt idx="4576">
                  <c:v>41517.121527777781</c:v>
                </c:pt>
                <c:pt idx="4577">
                  <c:v>41517.163888888892</c:v>
                </c:pt>
                <c:pt idx="4578">
                  <c:v>41517.205555555556</c:v>
                </c:pt>
                <c:pt idx="4579">
                  <c:v>41517.290277777778</c:v>
                </c:pt>
                <c:pt idx="4580">
                  <c:v>41517.331944444442</c:v>
                </c:pt>
                <c:pt idx="4581">
                  <c:v>41517.374305555553</c:v>
                </c:pt>
                <c:pt idx="4582">
                  <c:v>41517.415972222225</c:v>
                </c:pt>
                <c:pt idx="4583">
                  <c:v>41517.458333333336</c:v>
                </c:pt>
                <c:pt idx="4584">
                  <c:v>41517.542361111111</c:v>
                </c:pt>
                <c:pt idx="4585">
                  <c:v>41517.584722222222</c:v>
                </c:pt>
                <c:pt idx="4586">
                  <c:v>41517.626388888886</c:v>
                </c:pt>
                <c:pt idx="4587">
                  <c:v>41517.668055555558</c:v>
                </c:pt>
                <c:pt idx="4588">
                  <c:v>41517.710416666669</c:v>
                </c:pt>
                <c:pt idx="4589">
                  <c:v>41517.794444444444</c:v>
                </c:pt>
                <c:pt idx="4590">
                  <c:v>41517.836805555555</c:v>
                </c:pt>
                <c:pt idx="4591">
                  <c:v>41517.878472222219</c:v>
                </c:pt>
                <c:pt idx="4592">
                  <c:v>41517.92083333333</c:v>
                </c:pt>
                <c:pt idx="4593">
                  <c:v>41517.962500000001</c:v>
                </c:pt>
                <c:pt idx="4594">
                  <c:v>41518.047222222223</c:v>
                </c:pt>
                <c:pt idx="4595">
                  <c:v>41518.088888888888</c:v>
                </c:pt>
                <c:pt idx="4596">
                  <c:v>41518.131249999999</c:v>
                </c:pt>
                <c:pt idx="4597">
                  <c:v>41518.17291666667</c:v>
                </c:pt>
                <c:pt idx="4598">
                  <c:v>41518.214583333334</c:v>
                </c:pt>
                <c:pt idx="4599">
                  <c:v>41518.299305555556</c:v>
                </c:pt>
                <c:pt idx="4600">
                  <c:v>41518.341666666667</c:v>
                </c:pt>
                <c:pt idx="4601">
                  <c:v>41518.384027777778</c:v>
                </c:pt>
                <c:pt idx="4602">
                  <c:v>41518.425000000003</c:v>
                </c:pt>
                <c:pt idx="4603">
                  <c:v>41518.467361111114</c:v>
                </c:pt>
                <c:pt idx="4604">
                  <c:v>41518.551388888889</c:v>
                </c:pt>
                <c:pt idx="4605">
                  <c:v>41518.59375</c:v>
                </c:pt>
                <c:pt idx="4606">
                  <c:v>41518.635416666664</c:v>
                </c:pt>
                <c:pt idx="4607">
                  <c:v>41518.677777777775</c:v>
                </c:pt>
                <c:pt idx="4608">
                  <c:v>41518.719444444447</c:v>
                </c:pt>
                <c:pt idx="4609">
                  <c:v>41518.803472222222</c:v>
                </c:pt>
                <c:pt idx="4610">
                  <c:v>41518.845833333333</c:v>
                </c:pt>
                <c:pt idx="4611">
                  <c:v>41518.887499999997</c:v>
                </c:pt>
                <c:pt idx="4612">
                  <c:v>41518.929861111108</c:v>
                </c:pt>
                <c:pt idx="4613">
                  <c:v>41518.97152777778</c:v>
                </c:pt>
                <c:pt idx="4614">
                  <c:v>41519.056250000001</c:v>
                </c:pt>
                <c:pt idx="4615">
                  <c:v>41519.097916666666</c:v>
                </c:pt>
                <c:pt idx="4616">
                  <c:v>41519.140277777777</c:v>
                </c:pt>
                <c:pt idx="4617">
                  <c:v>41519.181944444441</c:v>
                </c:pt>
                <c:pt idx="4618">
                  <c:v>41519.224305555559</c:v>
                </c:pt>
                <c:pt idx="4619">
                  <c:v>41519.308333333334</c:v>
                </c:pt>
                <c:pt idx="4620">
                  <c:v>41519.35</c:v>
                </c:pt>
                <c:pt idx="4621">
                  <c:v>41519.392361111109</c:v>
                </c:pt>
                <c:pt idx="4622">
                  <c:v>41519.434027777781</c:v>
                </c:pt>
                <c:pt idx="4623">
                  <c:v>41519.476388888892</c:v>
                </c:pt>
                <c:pt idx="4624">
                  <c:v>41519.560416666667</c:v>
                </c:pt>
                <c:pt idx="4625">
                  <c:v>41519.602777777778</c:v>
                </c:pt>
                <c:pt idx="4626">
                  <c:v>41519.644444444442</c:v>
                </c:pt>
                <c:pt idx="4627">
                  <c:v>41519.686805555553</c:v>
                </c:pt>
                <c:pt idx="4628">
                  <c:v>41519.728472222225</c:v>
                </c:pt>
                <c:pt idx="4629">
                  <c:v>41519.8125</c:v>
                </c:pt>
                <c:pt idx="4630">
                  <c:v>41519.854861111111</c:v>
                </c:pt>
                <c:pt idx="4631">
                  <c:v>41519.896527777775</c:v>
                </c:pt>
                <c:pt idx="4632">
                  <c:v>41519.938888888886</c:v>
                </c:pt>
                <c:pt idx="4633">
                  <c:v>41519.980555555558</c:v>
                </c:pt>
                <c:pt idx="4634">
                  <c:v>41520.06527777778</c:v>
                </c:pt>
                <c:pt idx="4635">
                  <c:v>41520.106944444444</c:v>
                </c:pt>
                <c:pt idx="4636">
                  <c:v>41520.149305555555</c:v>
                </c:pt>
                <c:pt idx="4637">
                  <c:v>41520.190972222219</c:v>
                </c:pt>
                <c:pt idx="4638">
                  <c:v>41520.23333333333</c:v>
                </c:pt>
                <c:pt idx="4639">
                  <c:v>41520.317361111112</c:v>
                </c:pt>
                <c:pt idx="4640">
                  <c:v>41520.359027777777</c:v>
                </c:pt>
                <c:pt idx="4641">
                  <c:v>41520.401388888888</c:v>
                </c:pt>
                <c:pt idx="4642">
                  <c:v>41520.443055555559</c:v>
                </c:pt>
                <c:pt idx="4643">
                  <c:v>41520.48541666667</c:v>
                </c:pt>
                <c:pt idx="4644">
                  <c:v>41520.569444444445</c:v>
                </c:pt>
                <c:pt idx="4645">
                  <c:v>41520.611805555556</c:v>
                </c:pt>
                <c:pt idx="4646">
                  <c:v>41520.65347222222</c:v>
                </c:pt>
                <c:pt idx="4647">
                  <c:v>41520.695833333331</c:v>
                </c:pt>
                <c:pt idx="4648">
                  <c:v>41520.737500000003</c:v>
                </c:pt>
                <c:pt idx="4649">
                  <c:v>41520.822222222225</c:v>
                </c:pt>
                <c:pt idx="4650">
                  <c:v>41520.863888888889</c:v>
                </c:pt>
                <c:pt idx="4651">
                  <c:v>41520.90625</c:v>
                </c:pt>
                <c:pt idx="4652">
                  <c:v>41520.947916666664</c:v>
                </c:pt>
                <c:pt idx="4653">
                  <c:v>41520.989583333336</c:v>
                </c:pt>
                <c:pt idx="4654">
                  <c:v>41521.074305555558</c:v>
                </c:pt>
                <c:pt idx="4655">
                  <c:v>41521.115972222222</c:v>
                </c:pt>
                <c:pt idx="4656">
                  <c:v>41521.158333333333</c:v>
                </c:pt>
                <c:pt idx="4657">
                  <c:v>41521.199999999997</c:v>
                </c:pt>
                <c:pt idx="4658">
                  <c:v>41521.242361111108</c:v>
                </c:pt>
                <c:pt idx="4659">
                  <c:v>41521.326388888891</c:v>
                </c:pt>
                <c:pt idx="4660">
                  <c:v>41521.368750000001</c:v>
                </c:pt>
                <c:pt idx="4661">
                  <c:v>41521.410416666666</c:v>
                </c:pt>
                <c:pt idx="4662">
                  <c:v>41521.452777777777</c:v>
                </c:pt>
                <c:pt idx="4663">
                  <c:v>41521.494444444441</c:v>
                </c:pt>
                <c:pt idx="4664">
                  <c:v>41521.578472222223</c:v>
                </c:pt>
                <c:pt idx="4665">
                  <c:v>41521.620833333334</c:v>
                </c:pt>
                <c:pt idx="4666">
                  <c:v>41521.662499999999</c:v>
                </c:pt>
                <c:pt idx="4667">
                  <c:v>41521.704861111109</c:v>
                </c:pt>
                <c:pt idx="4668">
                  <c:v>41521.746527777781</c:v>
                </c:pt>
                <c:pt idx="4669">
                  <c:v>41521.831250000003</c:v>
                </c:pt>
                <c:pt idx="4670">
                  <c:v>41521.872916666667</c:v>
                </c:pt>
                <c:pt idx="4671">
                  <c:v>41521.915277777778</c:v>
                </c:pt>
                <c:pt idx="4672">
                  <c:v>41521.956944444442</c:v>
                </c:pt>
                <c:pt idx="4673">
                  <c:v>41521.999305555553</c:v>
                </c:pt>
                <c:pt idx="4674">
                  <c:v>41522.083333333336</c:v>
                </c:pt>
                <c:pt idx="4675">
                  <c:v>41522.125</c:v>
                </c:pt>
                <c:pt idx="4676">
                  <c:v>41522.167361111111</c:v>
                </c:pt>
                <c:pt idx="4677">
                  <c:v>41522.209027777775</c:v>
                </c:pt>
                <c:pt idx="4678">
                  <c:v>41522.251388888886</c:v>
                </c:pt>
                <c:pt idx="4679">
                  <c:v>41522.335416666669</c:v>
                </c:pt>
                <c:pt idx="4680">
                  <c:v>41522.37777777778</c:v>
                </c:pt>
                <c:pt idx="4681">
                  <c:v>41522.419444444444</c:v>
                </c:pt>
                <c:pt idx="4682">
                  <c:v>41522.461805555555</c:v>
                </c:pt>
                <c:pt idx="4683">
                  <c:v>41522.503472222219</c:v>
                </c:pt>
                <c:pt idx="4684">
                  <c:v>41522.588194444441</c:v>
                </c:pt>
                <c:pt idx="4685">
                  <c:v>41522.629861111112</c:v>
                </c:pt>
                <c:pt idx="4686">
                  <c:v>41522.672222222223</c:v>
                </c:pt>
                <c:pt idx="4687">
                  <c:v>41522.713888888888</c:v>
                </c:pt>
                <c:pt idx="4688">
                  <c:v>41522.755555555559</c:v>
                </c:pt>
                <c:pt idx="4689">
                  <c:v>41522.840277777781</c:v>
                </c:pt>
                <c:pt idx="4690">
                  <c:v>41522.881944444445</c:v>
                </c:pt>
                <c:pt idx="4691">
                  <c:v>41522.924305555556</c:v>
                </c:pt>
                <c:pt idx="4692">
                  <c:v>41522.96597222222</c:v>
                </c:pt>
                <c:pt idx="4693">
                  <c:v>41523.008333333331</c:v>
                </c:pt>
                <c:pt idx="4694">
                  <c:v>41523.092361111114</c:v>
                </c:pt>
                <c:pt idx="4695">
                  <c:v>41523.134722222225</c:v>
                </c:pt>
                <c:pt idx="4696">
                  <c:v>41523.176388888889</c:v>
                </c:pt>
                <c:pt idx="4697">
                  <c:v>41523.21875</c:v>
                </c:pt>
                <c:pt idx="4698">
                  <c:v>41523.260416666664</c:v>
                </c:pt>
                <c:pt idx="4699">
                  <c:v>41523.344444444447</c:v>
                </c:pt>
                <c:pt idx="4700">
                  <c:v>41523.386805555558</c:v>
                </c:pt>
                <c:pt idx="4701">
                  <c:v>41523.428472222222</c:v>
                </c:pt>
                <c:pt idx="4702">
                  <c:v>41523.470833333333</c:v>
                </c:pt>
                <c:pt idx="4703">
                  <c:v>41523.512499999997</c:v>
                </c:pt>
                <c:pt idx="4704">
                  <c:v>41523.597222222219</c:v>
                </c:pt>
                <c:pt idx="4705">
                  <c:v>41523.638888888891</c:v>
                </c:pt>
                <c:pt idx="4706">
                  <c:v>41523.681250000001</c:v>
                </c:pt>
                <c:pt idx="4707">
                  <c:v>41523.722916666666</c:v>
                </c:pt>
                <c:pt idx="4708">
                  <c:v>41523.765277777777</c:v>
                </c:pt>
                <c:pt idx="4709">
                  <c:v>41523.849305555559</c:v>
                </c:pt>
                <c:pt idx="4710">
                  <c:v>41523.890972222223</c:v>
                </c:pt>
                <c:pt idx="4711">
                  <c:v>41523.933333333334</c:v>
                </c:pt>
                <c:pt idx="4712">
                  <c:v>41523.974999999999</c:v>
                </c:pt>
                <c:pt idx="4713">
                  <c:v>41524.017361111109</c:v>
                </c:pt>
                <c:pt idx="4714">
                  <c:v>41524.101388888892</c:v>
                </c:pt>
                <c:pt idx="4715">
                  <c:v>41524.143750000003</c:v>
                </c:pt>
                <c:pt idx="4716">
                  <c:v>41524.185416666667</c:v>
                </c:pt>
                <c:pt idx="4717">
                  <c:v>41524.227777777778</c:v>
                </c:pt>
                <c:pt idx="4718">
                  <c:v>41524.269444444442</c:v>
                </c:pt>
                <c:pt idx="4719">
                  <c:v>41524.353472222225</c:v>
                </c:pt>
                <c:pt idx="4720">
                  <c:v>41524.395833333336</c:v>
                </c:pt>
                <c:pt idx="4721">
                  <c:v>41524.4375</c:v>
                </c:pt>
                <c:pt idx="4722">
                  <c:v>41524.479861111111</c:v>
                </c:pt>
                <c:pt idx="4723">
                  <c:v>41524.521527777775</c:v>
                </c:pt>
                <c:pt idx="4724">
                  <c:v>41524.606249999997</c:v>
                </c:pt>
                <c:pt idx="4725">
                  <c:v>41524.647916666669</c:v>
                </c:pt>
                <c:pt idx="4726">
                  <c:v>41524.69027777778</c:v>
                </c:pt>
                <c:pt idx="4727">
                  <c:v>41524.731944444444</c:v>
                </c:pt>
                <c:pt idx="4728">
                  <c:v>41524.774305555555</c:v>
                </c:pt>
                <c:pt idx="4729">
                  <c:v>41524.85833333333</c:v>
                </c:pt>
                <c:pt idx="4730">
                  <c:v>41524.9</c:v>
                </c:pt>
                <c:pt idx="4731">
                  <c:v>41524.942361111112</c:v>
                </c:pt>
                <c:pt idx="4732">
                  <c:v>41524.984027777777</c:v>
                </c:pt>
                <c:pt idx="4733">
                  <c:v>41525.026388888888</c:v>
                </c:pt>
                <c:pt idx="4734">
                  <c:v>41525.11041666667</c:v>
                </c:pt>
                <c:pt idx="4735">
                  <c:v>41525.152777777781</c:v>
                </c:pt>
                <c:pt idx="4736">
                  <c:v>41525.194444444445</c:v>
                </c:pt>
                <c:pt idx="4737">
                  <c:v>41525.236805555556</c:v>
                </c:pt>
                <c:pt idx="4738">
                  <c:v>41525.27847222222</c:v>
                </c:pt>
                <c:pt idx="4739">
                  <c:v>41525.363194444442</c:v>
                </c:pt>
                <c:pt idx="4740">
                  <c:v>41525.404861111114</c:v>
                </c:pt>
                <c:pt idx="4741">
                  <c:v>41525.447222222225</c:v>
                </c:pt>
                <c:pt idx="4742">
                  <c:v>41525.488888888889</c:v>
                </c:pt>
                <c:pt idx="4743">
                  <c:v>41525.530555555553</c:v>
                </c:pt>
                <c:pt idx="4744">
                  <c:v>41525.615277777775</c:v>
                </c:pt>
                <c:pt idx="4745">
                  <c:v>41525.656944444447</c:v>
                </c:pt>
                <c:pt idx="4746">
                  <c:v>41525.699305555558</c:v>
                </c:pt>
                <c:pt idx="4747">
                  <c:v>41525.740972222222</c:v>
                </c:pt>
                <c:pt idx="4748">
                  <c:v>41525.783333333333</c:v>
                </c:pt>
                <c:pt idx="4749">
                  <c:v>41525.867361111108</c:v>
                </c:pt>
                <c:pt idx="4750">
                  <c:v>41525.909722222219</c:v>
                </c:pt>
                <c:pt idx="4751">
                  <c:v>41525.951388888891</c:v>
                </c:pt>
                <c:pt idx="4752">
                  <c:v>41525.993750000001</c:v>
                </c:pt>
                <c:pt idx="4753">
                  <c:v>41526.035416666666</c:v>
                </c:pt>
                <c:pt idx="4754">
                  <c:v>41526.119444444441</c:v>
                </c:pt>
                <c:pt idx="4755">
                  <c:v>41526.161805555559</c:v>
                </c:pt>
                <c:pt idx="4756">
                  <c:v>41526.203472222223</c:v>
                </c:pt>
                <c:pt idx="4757">
                  <c:v>41526.245833333334</c:v>
                </c:pt>
                <c:pt idx="4758">
                  <c:v>41526.287499999999</c:v>
                </c:pt>
                <c:pt idx="4759">
                  <c:v>41526.37222222222</c:v>
                </c:pt>
                <c:pt idx="4760">
                  <c:v>41526.413888888892</c:v>
                </c:pt>
                <c:pt idx="4761">
                  <c:v>41526.456250000003</c:v>
                </c:pt>
                <c:pt idx="4762">
                  <c:v>41526.497916666667</c:v>
                </c:pt>
                <c:pt idx="4763">
                  <c:v>41526.540277777778</c:v>
                </c:pt>
                <c:pt idx="4764">
                  <c:v>41526.624305555553</c:v>
                </c:pt>
                <c:pt idx="4765">
                  <c:v>41526.665972222225</c:v>
                </c:pt>
                <c:pt idx="4766">
                  <c:v>41526.708333333336</c:v>
                </c:pt>
                <c:pt idx="4767">
                  <c:v>41526.75</c:v>
                </c:pt>
                <c:pt idx="4768">
                  <c:v>41526.792361111111</c:v>
                </c:pt>
                <c:pt idx="4769">
                  <c:v>41526.876388888886</c:v>
                </c:pt>
                <c:pt idx="4770">
                  <c:v>41526.918749999997</c:v>
                </c:pt>
                <c:pt idx="4771">
                  <c:v>41526.960416666669</c:v>
                </c:pt>
                <c:pt idx="4772">
                  <c:v>41527.00277777778</c:v>
                </c:pt>
                <c:pt idx="4773">
                  <c:v>41527.044444444444</c:v>
                </c:pt>
                <c:pt idx="4774">
                  <c:v>41527.129166666666</c:v>
                </c:pt>
                <c:pt idx="4775">
                  <c:v>41527.17083333333</c:v>
                </c:pt>
                <c:pt idx="4776">
                  <c:v>41527.213194444441</c:v>
                </c:pt>
                <c:pt idx="4777">
                  <c:v>41527.254861111112</c:v>
                </c:pt>
                <c:pt idx="4778">
                  <c:v>41527.296527777777</c:v>
                </c:pt>
                <c:pt idx="4779">
                  <c:v>41527.381249999999</c:v>
                </c:pt>
                <c:pt idx="4780">
                  <c:v>41527.42291666667</c:v>
                </c:pt>
                <c:pt idx="4781">
                  <c:v>41527.465277777781</c:v>
                </c:pt>
                <c:pt idx="4782">
                  <c:v>41527.506944444445</c:v>
                </c:pt>
                <c:pt idx="4783">
                  <c:v>41527.549305555556</c:v>
                </c:pt>
                <c:pt idx="4784">
                  <c:v>41527.633333333331</c:v>
                </c:pt>
                <c:pt idx="4785">
                  <c:v>41527.675694444442</c:v>
                </c:pt>
                <c:pt idx="4786">
                  <c:v>41527.717361111114</c:v>
                </c:pt>
                <c:pt idx="4787">
                  <c:v>41527.759722222225</c:v>
                </c:pt>
                <c:pt idx="4788">
                  <c:v>41527.801388888889</c:v>
                </c:pt>
                <c:pt idx="4789">
                  <c:v>41527.885416666664</c:v>
                </c:pt>
                <c:pt idx="4790">
                  <c:v>41527.927777777775</c:v>
                </c:pt>
                <c:pt idx="4791">
                  <c:v>41527.969444444447</c:v>
                </c:pt>
                <c:pt idx="4792">
                  <c:v>41528.011805555558</c:v>
                </c:pt>
                <c:pt idx="4793">
                  <c:v>41528.053472222222</c:v>
                </c:pt>
                <c:pt idx="4794">
                  <c:v>41528.138194444444</c:v>
                </c:pt>
                <c:pt idx="4795">
                  <c:v>41528.179861111108</c:v>
                </c:pt>
                <c:pt idx="4796">
                  <c:v>41528.222222222219</c:v>
                </c:pt>
                <c:pt idx="4797">
                  <c:v>41528.263888888891</c:v>
                </c:pt>
                <c:pt idx="4798">
                  <c:v>41528.306250000001</c:v>
                </c:pt>
                <c:pt idx="4799">
                  <c:v>41528.390277777777</c:v>
                </c:pt>
                <c:pt idx="4800">
                  <c:v>41528.432638888888</c:v>
                </c:pt>
                <c:pt idx="4801">
                  <c:v>41528.474305555559</c:v>
                </c:pt>
                <c:pt idx="4802">
                  <c:v>41528.515972222223</c:v>
                </c:pt>
                <c:pt idx="4803">
                  <c:v>41528.558333333334</c:v>
                </c:pt>
                <c:pt idx="4804">
                  <c:v>41528.642361111109</c:v>
                </c:pt>
                <c:pt idx="4805">
                  <c:v>41528.68472222222</c:v>
                </c:pt>
                <c:pt idx="4806">
                  <c:v>41528.726388888892</c:v>
                </c:pt>
                <c:pt idx="4807">
                  <c:v>41528.768750000003</c:v>
                </c:pt>
                <c:pt idx="4808">
                  <c:v>41528.810416666667</c:v>
                </c:pt>
                <c:pt idx="4809">
                  <c:v>41528.895138888889</c:v>
                </c:pt>
                <c:pt idx="4810">
                  <c:v>41528.936805555553</c:v>
                </c:pt>
                <c:pt idx="4811">
                  <c:v>41528.979166666664</c:v>
                </c:pt>
                <c:pt idx="4812">
                  <c:v>41529.020833333336</c:v>
                </c:pt>
                <c:pt idx="4813">
                  <c:v>41529.0625</c:v>
                </c:pt>
                <c:pt idx="4814">
                  <c:v>41529.147222222222</c:v>
                </c:pt>
                <c:pt idx="4815">
                  <c:v>41529.188888888886</c:v>
                </c:pt>
                <c:pt idx="4816">
                  <c:v>41529.231249999997</c:v>
                </c:pt>
                <c:pt idx="4817">
                  <c:v>41529.272916666669</c:v>
                </c:pt>
                <c:pt idx="4818">
                  <c:v>41529.31527777778</c:v>
                </c:pt>
                <c:pt idx="4819">
                  <c:v>41529.399305555555</c:v>
                </c:pt>
                <c:pt idx="4820">
                  <c:v>41529.441666666666</c:v>
                </c:pt>
                <c:pt idx="4821">
                  <c:v>41529.48333333333</c:v>
                </c:pt>
                <c:pt idx="4822">
                  <c:v>41529.525694444441</c:v>
                </c:pt>
                <c:pt idx="4823">
                  <c:v>41529.567361111112</c:v>
                </c:pt>
                <c:pt idx="4824">
                  <c:v>41529.651388888888</c:v>
                </c:pt>
                <c:pt idx="4825">
                  <c:v>41529.693749999999</c:v>
                </c:pt>
                <c:pt idx="4826">
                  <c:v>41529.73541666667</c:v>
                </c:pt>
                <c:pt idx="4827">
                  <c:v>41529.777777777781</c:v>
                </c:pt>
                <c:pt idx="4828">
                  <c:v>41529.819444444445</c:v>
                </c:pt>
                <c:pt idx="4829">
                  <c:v>41530.54791666667</c:v>
                </c:pt>
                <c:pt idx="4830">
                  <c:v>41530.589583333334</c:v>
                </c:pt>
                <c:pt idx="4831">
                  <c:v>41530.631944444445</c:v>
                </c:pt>
                <c:pt idx="4832">
                  <c:v>41530.673611111109</c:v>
                </c:pt>
                <c:pt idx="4833">
                  <c:v>41530.715277777781</c:v>
                </c:pt>
                <c:pt idx="4834">
                  <c:v>41530.800000000003</c:v>
                </c:pt>
                <c:pt idx="4835">
                  <c:v>41530.841666666667</c:v>
                </c:pt>
                <c:pt idx="4836">
                  <c:v>41530.884027777778</c:v>
                </c:pt>
                <c:pt idx="4837">
                  <c:v>41530.925694444442</c:v>
                </c:pt>
                <c:pt idx="4838">
                  <c:v>41530.968055555553</c:v>
                </c:pt>
                <c:pt idx="4839">
                  <c:v>41531.052083333336</c:v>
                </c:pt>
                <c:pt idx="4840">
                  <c:v>41531.094444444447</c:v>
                </c:pt>
                <c:pt idx="4841">
                  <c:v>41531.136111111111</c:v>
                </c:pt>
                <c:pt idx="4842">
                  <c:v>41531.178472222222</c:v>
                </c:pt>
                <c:pt idx="4843">
                  <c:v>41531.220138888886</c:v>
                </c:pt>
                <c:pt idx="4844">
                  <c:v>41531.304861111108</c:v>
                </c:pt>
                <c:pt idx="4845">
                  <c:v>41531.34652777778</c:v>
                </c:pt>
                <c:pt idx="4846">
                  <c:v>41531.388194444444</c:v>
                </c:pt>
                <c:pt idx="4847">
                  <c:v>41531.430555555555</c:v>
                </c:pt>
                <c:pt idx="4848">
                  <c:v>41531.472222222219</c:v>
                </c:pt>
                <c:pt idx="4849">
                  <c:v>41531.556944444441</c:v>
                </c:pt>
                <c:pt idx="4850">
                  <c:v>41531.598611111112</c:v>
                </c:pt>
                <c:pt idx="4851">
                  <c:v>41531.640972222223</c:v>
                </c:pt>
                <c:pt idx="4852">
                  <c:v>41531.682638888888</c:v>
                </c:pt>
                <c:pt idx="4853">
                  <c:v>41531.724999999999</c:v>
                </c:pt>
                <c:pt idx="4854">
                  <c:v>41531.809027777781</c:v>
                </c:pt>
                <c:pt idx="4855">
                  <c:v>41531.851388888892</c:v>
                </c:pt>
                <c:pt idx="4856">
                  <c:v>41531.893055555556</c:v>
                </c:pt>
                <c:pt idx="4857">
                  <c:v>41531.935416666667</c:v>
                </c:pt>
                <c:pt idx="4858">
                  <c:v>41531.977083333331</c:v>
                </c:pt>
                <c:pt idx="4859">
                  <c:v>41532.061111111114</c:v>
                </c:pt>
                <c:pt idx="4860">
                  <c:v>41532.103472222225</c:v>
                </c:pt>
                <c:pt idx="4861">
                  <c:v>41532.145138888889</c:v>
                </c:pt>
                <c:pt idx="4862">
                  <c:v>41532.1875</c:v>
                </c:pt>
                <c:pt idx="4863">
                  <c:v>41532.229166666664</c:v>
                </c:pt>
                <c:pt idx="4864">
                  <c:v>41532.313888888886</c:v>
                </c:pt>
                <c:pt idx="4865">
                  <c:v>41532.355555555558</c:v>
                </c:pt>
                <c:pt idx="4866">
                  <c:v>41532.397916666669</c:v>
                </c:pt>
                <c:pt idx="4867">
                  <c:v>41532.439583333333</c:v>
                </c:pt>
                <c:pt idx="4868">
                  <c:v>41532.481944444444</c:v>
                </c:pt>
                <c:pt idx="4869">
                  <c:v>41532.565972222219</c:v>
                </c:pt>
                <c:pt idx="4870">
                  <c:v>41532.607638888891</c:v>
                </c:pt>
                <c:pt idx="4871">
                  <c:v>41532.65</c:v>
                </c:pt>
                <c:pt idx="4872">
                  <c:v>41532.691666666666</c:v>
                </c:pt>
                <c:pt idx="4873">
                  <c:v>41532.734027777777</c:v>
                </c:pt>
                <c:pt idx="4874">
                  <c:v>41532.818055555559</c:v>
                </c:pt>
                <c:pt idx="4875">
                  <c:v>41532.86041666667</c:v>
                </c:pt>
                <c:pt idx="4876">
                  <c:v>41532.902083333334</c:v>
                </c:pt>
                <c:pt idx="4877">
                  <c:v>41532.944444444445</c:v>
                </c:pt>
                <c:pt idx="4878">
                  <c:v>41532.986111111109</c:v>
                </c:pt>
                <c:pt idx="4879">
                  <c:v>41533.070833333331</c:v>
                </c:pt>
                <c:pt idx="4880">
                  <c:v>41533.112500000003</c:v>
                </c:pt>
                <c:pt idx="4881">
                  <c:v>41533.154861111114</c:v>
                </c:pt>
                <c:pt idx="4882">
                  <c:v>41533.196527777778</c:v>
                </c:pt>
                <c:pt idx="4883">
                  <c:v>41533.238194444442</c:v>
                </c:pt>
                <c:pt idx="4884">
                  <c:v>41533.322916666664</c:v>
                </c:pt>
                <c:pt idx="4885">
                  <c:v>41533.364583333336</c:v>
                </c:pt>
                <c:pt idx="4886">
                  <c:v>41533.406944444447</c:v>
                </c:pt>
                <c:pt idx="4887">
                  <c:v>41533.448611111111</c:v>
                </c:pt>
                <c:pt idx="4888">
                  <c:v>41533.490972222222</c:v>
                </c:pt>
                <c:pt idx="4889">
                  <c:v>41533.574999999997</c:v>
                </c:pt>
                <c:pt idx="4890">
                  <c:v>41533.617361111108</c:v>
                </c:pt>
                <c:pt idx="4891">
                  <c:v>41533.65902777778</c:v>
                </c:pt>
                <c:pt idx="4892">
                  <c:v>41533.701388888891</c:v>
                </c:pt>
                <c:pt idx="4893">
                  <c:v>41533.743055555555</c:v>
                </c:pt>
                <c:pt idx="4894">
                  <c:v>41533.82708333333</c:v>
                </c:pt>
                <c:pt idx="4895">
                  <c:v>41533.869444444441</c:v>
                </c:pt>
                <c:pt idx="4896">
                  <c:v>41533.911111111112</c:v>
                </c:pt>
                <c:pt idx="4897">
                  <c:v>41533.953472222223</c:v>
                </c:pt>
                <c:pt idx="4898">
                  <c:v>41533.995138888888</c:v>
                </c:pt>
                <c:pt idx="4899">
                  <c:v>41534.079861111109</c:v>
                </c:pt>
                <c:pt idx="4900">
                  <c:v>41534.121527777781</c:v>
                </c:pt>
                <c:pt idx="4901">
                  <c:v>41534.163888888892</c:v>
                </c:pt>
                <c:pt idx="4902">
                  <c:v>41534.205555555556</c:v>
                </c:pt>
                <c:pt idx="4903">
                  <c:v>41534.247916666667</c:v>
                </c:pt>
                <c:pt idx="4904">
                  <c:v>41534.331944444442</c:v>
                </c:pt>
                <c:pt idx="4905">
                  <c:v>41534.373611111114</c:v>
                </c:pt>
                <c:pt idx="4906">
                  <c:v>41534.415972222225</c:v>
                </c:pt>
                <c:pt idx="4907">
                  <c:v>41534.457638888889</c:v>
                </c:pt>
                <c:pt idx="4908">
                  <c:v>41534.5</c:v>
                </c:pt>
                <c:pt idx="4909">
                  <c:v>41534.584027777775</c:v>
                </c:pt>
                <c:pt idx="4910">
                  <c:v>41534.626388888886</c:v>
                </c:pt>
                <c:pt idx="4911">
                  <c:v>41534.668055555558</c:v>
                </c:pt>
                <c:pt idx="4912">
                  <c:v>41534.710416666669</c:v>
                </c:pt>
                <c:pt idx="4913">
                  <c:v>41534.752083333333</c:v>
                </c:pt>
                <c:pt idx="4914">
                  <c:v>41534.836805555555</c:v>
                </c:pt>
                <c:pt idx="4915">
                  <c:v>41534.878472222219</c:v>
                </c:pt>
                <c:pt idx="4916">
                  <c:v>41534.920138888891</c:v>
                </c:pt>
                <c:pt idx="4917">
                  <c:v>41534.962500000001</c:v>
                </c:pt>
                <c:pt idx="4918">
                  <c:v>41535.004166666666</c:v>
                </c:pt>
                <c:pt idx="4919">
                  <c:v>41535.088888888888</c:v>
                </c:pt>
                <c:pt idx="4920">
                  <c:v>41535.130555555559</c:v>
                </c:pt>
                <c:pt idx="4921">
                  <c:v>41535.17291666667</c:v>
                </c:pt>
                <c:pt idx="4922">
                  <c:v>41535.214583333334</c:v>
                </c:pt>
                <c:pt idx="4923">
                  <c:v>41535.256944444445</c:v>
                </c:pt>
                <c:pt idx="4924">
                  <c:v>41535.34097222222</c:v>
                </c:pt>
                <c:pt idx="4925">
                  <c:v>41535.383333333331</c:v>
                </c:pt>
                <c:pt idx="4926">
                  <c:v>41535.425000000003</c:v>
                </c:pt>
                <c:pt idx="4927">
                  <c:v>41535.466666666667</c:v>
                </c:pt>
                <c:pt idx="4928">
                  <c:v>41535.509027777778</c:v>
                </c:pt>
                <c:pt idx="4929">
                  <c:v>41535.593055555553</c:v>
                </c:pt>
                <c:pt idx="4930">
                  <c:v>41535.635416666664</c:v>
                </c:pt>
                <c:pt idx="4931">
                  <c:v>41535.677083333336</c:v>
                </c:pt>
                <c:pt idx="4932">
                  <c:v>41535.719444444447</c:v>
                </c:pt>
                <c:pt idx="4933">
                  <c:v>41535.761111111111</c:v>
                </c:pt>
                <c:pt idx="4934">
                  <c:v>41535.845833333333</c:v>
                </c:pt>
                <c:pt idx="4935">
                  <c:v>41535.887499999997</c:v>
                </c:pt>
                <c:pt idx="4936">
                  <c:v>41535.929861111108</c:v>
                </c:pt>
                <c:pt idx="4937">
                  <c:v>41535.97152777778</c:v>
                </c:pt>
                <c:pt idx="4938">
                  <c:v>41536.013888888891</c:v>
                </c:pt>
                <c:pt idx="4939">
                  <c:v>41536.097916666666</c:v>
                </c:pt>
                <c:pt idx="4940">
                  <c:v>41536.13958333333</c:v>
                </c:pt>
                <c:pt idx="4941">
                  <c:v>41536.181944444441</c:v>
                </c:pt>
                <c:pt idx="4942">
                  <c:v>41536.223611111112</c:v>
                </c:pt>
                <c:pt idx="4943">
                  <c:v>41536.265972222223</c:v>
                </c:pt>
                <c:pt idx="4944">
                  <c:v>41536.35</c:v>
                </c:pt>
                <c:pt idx="4945">
                  <c:v>41536.392361111109</c:v>
                </c:pt>
                <c:pt idx="4946">
                  <c:v>41536.434027777781</c:v>
                </c:pt>
                <c:pt idx="4947">
                  <c:v>41536.476388888892</c:v>
                </c:pt>
                <c:pt idx="4948">
                  <c:v>41536.518055555556</c:v>
                </c:pt>
                <c:pt idx="4949">
                  <c:v>41536.602083333331</c:v>
                </c:pt>
                <c:pt idx="4950">
                  <c:v>41536.644444444442</c:v>
                </c:pt>
                <c:pt idx="4951">
                  <c:v>41536.686111111114</c:v>
                </c:pt>
                <c:pt idx="4952">
                  <c:v>41536.728472222225</c:v>
                </c:pt>
                <c:pt idx="4953">
                  <c:v>41536.770138888889</c:v>
                </c:pt>
                <c:pt idx="4954">
                  <c:v>41536.854861111111</c:v>
                </c:pt>
                <c:pt idx="4955">
                  <c:v>41536.896527777775</c:v>
                </c:pt>
                <c:pt idx="4956">
                  <c:v>41536.938888888886</c:v>
                </c:pt>
                <c:pt idx="4957">
                  <c:v>41536.980555555558</c:v>
                </c:pt>
                <c:pt idx="4958">
                  <c:v>41537.022916666669</c:v>
                </c:pt>
                <c:pt idx="4959">
                  <c:v>41537.106944444444</c:v>
                </c:pt>
                <c:pt idx="4960">
                  <c:v>41537.148611111108</c:v>
                </c:pt>
                <c:pt idx="4961">
                  <c:v>41537.190972222219</c:v>
                </c:pt>
                <c:pt idx="4962">
                  <c:v>41537.232638888891</c:v>
                </c:pt>
                <c:pt idx="4963">
                  <c:v>41537.275000000001</c:v>
                </c:pt>
                <c:pt idx="4964">
                  <c:v>41537.359027777777</c:v>
                </c:pt>
                <c:pt idx="4965">
                  <c:v>41537.401388888888</c:v>
                </c:pt>
                <c:pt idx="4966">
                  <c:v>41537.443055555559</c:v>
                </c:pt>
                <c:pt idx="4967">
                  <c:v>41537.48541666667</c:v>
                </c:pt>
                <c:pt idx="4968">
                  <c:v>41537.527083333334</c:v>
                </c:pt>
                <c:pt idx="4969">
                  <c:v>41537.611111111109</c:v>
                </c:pt>
                <c:pt idx="4970">
                  <c:v>41537.65347222222</c:v>
                </c:pt>
                <c:pt idx="4971">
                  <c:v>41537.695138888892</c:v>
                </c:pt>
                <c:pt idx="4972">
                  <c:v>41537.737500000003</c:v>
                </c:pt>
                <c:pt idx="4973">
                  <c:v>41537.779166666667</c:v>
                </c:pt>
                <c:pt idx="4974">
                  <c:v>41537.863888888889</c:v>
                </c:pt>
                <c:pt idx="4975">
                  <c:v>41537.905555555553</c:v>
                </c:pt>
                <c:pt idx="4976">
                  <c:v>41537.947916666664</c:v>
                </c:pt>
                <c:pt idx="4977">
                  <c:v>41537.989583333336</c:v>
                </c:pt>
                <c:pt idx="4978">
                  <c:v>41538.031944444447</c:v>
                </c:pt>
                <c:pt idx="4979">
                  <c:v>41538.115972222222</c:v>
                </c:pt>
                <c:pt idx="4980">
                  <c:v>41538.158333333333</c:v>
                </c:pt>
                <c:pt idx="4981">
                  <c:v>41538.199999999997</c:v>
                </c:pt>
                <c:pt idx="4982">
                  <c:v>41538.242361111108</c:v>
                </c:pt>
                <c:pt idx="4983">
                  <c:v>41538.28402777778</c:v>
                </c:pt>
                <c:pt idx="4984">
                  <c:v>41538.368055555555</c:v>
                </c:pt>
                <c:pt idx="4985">
                  <c:v>41538.410416666666</c:v>
                </c:pt>
                <c:pt idx="4986">
                  <c:v>41538.45208333333</c:v>
                </c:pt>
                <c:pt idx="4987">
                  <c:v>41538.494444444441</c:v>
                </c:pt>
                <c:pt idx="4988">
                  <c:v>41538.536111111112</c:v>
                </c:pt>
                <c:pt idx="4989">
                  <c:v>41538.620833333334</c:v>
                </c:pt>
                <c:pt idx="4990">
                  <c:v>41538.662499999999</c:v>
                </c:pt>
                <c:pt idx="4991">
                  <c:v>41538.704861111109</c:v>
                </c:pt>
                <c:pt idx="4992">
                  <c:v>41538.746527777781</c:v>
                </c:pt>
                <c:pt idx="4993">
                  <c:v>41538.788194444445</c:v>
                </c:pt>
                <c:pt idx="4994">
                  <c:v>41538.872916666667</c:v>
                </c:pt>
                <c:pt idx="4995">
                  <c:v>41538.914583333331</c:v>
                </c:pt>
                <c:pt idx="4996">
                  <c:v>41538.956944444442</c:v>
                </c:pt>
                <c:pt idx="4997">
                  <c:v>41538.998611111114</c:v>
                </c:pt>
                <c:pt idx="4998">
                  <c:v>41539.040972222225</c:v>
                </c:pt>
                <c:pt idx="4999">
                  <c:v>41539.125</c:v>
                </c:pt>
                <c:pt idx="5000">
                  <c:v>41539.167361111111</c:v>
                </c:pt>
                <c:pt idx="5001">
                  <c:v>41539.209027777775</c:v>
                </c:pt>
                <c:pt idx="5002">
                  <c:v>41539.251388888886</c:v>
                </c:pt>
                <c:pt idx="5003">
                  <c:v>41539.293055555558</c:v>
                </c:pt>
                <c:pt idx="5004">
                  <c:v>41539.377083333333</c:v>
                </c:pt>
                <c:pt idx="5005">
                  <c:v>41539.419444444444</c:v>
                </c:pt>
                <c:pt idx="5006">
                  <c:v>41539.461111111108</c:v>
                </c:pt>
                <c:pt idx="5007">
                  <c:v>41539.503472222219</c:v>
                </c:pt>
                <c:pt idx="5008">
                  <c:v>41539.545138888891</c:v>
                </c:pt>
                <c:pt idx="5009">
                  <c:v>41539.629861111112</c:v>
                </c:pt>
                <c:pt idx="5010">
                  <c:v>41539.671527777777</c:v>
                </c:pt>
                <c:pt idx="5011">
                  <c:v>41539.713888888888</c:v>
                </c:pt>
                <c:pt idx="5012">
                  <c:v>41539.755555555559</c:v>
                </c:pt>
                <c:pt idx="5013">
                  <c:v>41539.79791666667</c:v>
                </c:pt>
                <c:pt idx="5014">
                  <c:v>41539.881944444445</c:v>
                </c:pt>
                <c:pt idx="5015">
                  <c:v>41539.923611111109</c:v>
                </c:pt>
                <c:pt idx="5016">
                  <c:v>41539.96597222222</c:v>
                </c:pt>
                <c:pt idx="5017">
                  <c:v>41540.007638888892</c:v>
                </c:pt>
                <c:pt idx="5018">
                  <c:v>41540.050000000003</c:v>
                </c:pt>
                <c:pt idx="5019">
                  <c:v>41540.134027777778</c:v>
                </c:pt>
                <c:pt idx="5020">
                  <c:v>41540.176388888889</c:v>
                </c:pt>
                <c:pt idx="5021">
                  <c:v>41540.218055555553</c:v>
                </c:pt>
                <c:pt idx="5022">
                  <c:v>41540.260416666664</c:v>
                </c:pt>
                <c:pt idx="5023">
                  <c:v>41540.302083333336</c:v>
                </c:pt>
                <c:pt idx="5024">
                  <c:v>41540.386805555558</c:v>
                </c:pt>
                <c:pt idx="5025">
                  <c:v>41540.428472222222</c:v>
                </c:pt>
                <c:pt idx="5026">
                  <c:v>41540.470138888886</c:v>
                </c:pt>
                <c:pt idx="5027">
                  <c:v>41540.512499999997</c:v>
                </c:pt>
                <c:pt idx="5028">
                  <c:v>41540.554166666669</c:v>
                </c:pt>
                <c:pt idx="5029">
                  <c:v>41540.638888888891</c:v>
                </c:pt>
                <c:pt idx="5030">
                  <c:v>41540.680555555555</c:v>
                </c:pt>
                <c:pt idx="5031">
                  <c:v>41540.722916666666</c:v>
                </c:pt>
                <c:pt idx="5032">
                  <c:v>41540.76458333333</c:v>
                </c:pt>
                <c:pt idx="5033">
                  <c:v>41540.806944444441</c:v>
                </c:pt>
                <c:pt idx="5034">
                  <c:v>41540.890972222223</c:v>
                </c:pt>
                <c:pt idx="5035">
                  <c:v>41540.933333333334</c:v>
                </c:pt>
                <c:pt idx="5036">
                  <c:v>41540.974999999999</c:v>
                </c:pt>
                <c:pt idx="5037">
                  <c:v>41541.017361111109</c:v>
                </c:pt>
                <c:pt idx="5038">
                  <c:v>41541.059027777781</c:v>
                </c:pt>
                <c:pt idx="5039">
                  <c:v>41541.143055555556</c:v>
                </c:pt>
                <c:pt idx="5040">
                  <c:v>41541.185416666667</c:v>
                </c:pt>
                <c:pt idx="5041">
                  <c:v>41541.227083333331</c:v>
                </c:pt>
                <c:pt idx="5042">
                  <c:v>41541.269444444442</c:v>
                </c:pt>
                <c:pt idx="5043">
                  <c:v>41541.311111111114</c:v>
                </c:pt>
                <c:pt idx="5044">
                  <c:v>41541.395833333336</c:v>
                </c:pt>
                <c:pt idx="5045">
                  <c:v>41541.4375</c:v>
                </c:pt>
                <c:pt idx="5046">
                  <c:v>41541.479861111111</c:v>
                </c:pt>
                <c:pt idx="5047">
                  <c:v>41541.521527777775</c:v>
                </c:pt>
                <c:pt idx="5048">
                  <c:v>41541.563888888886</c:v>
                </c:pt>
                <c:pt idx="5049">
                  <c:v>41541.647916666669</c:v>
                </c:pt>
                <c:pt idx="5050">
                  <c:v>41541.689583333333</c:v>
                </c:pt>
                <c:pt idx="5051">
                  <c:v>41541.731944444444</c:v>
                </c:pt>
                <c:pt idx="5052">
                  <c:v>41541.773611111108</c:v>
                </c:pt>
                <c:pt idx="5053">
                  <c:v>41541.815972222219</c:v>
                </c:pt>
                <c:pt idx="5054">
                  <c:v>41541.9</c:v>
                </c:pt>
                <c:pt idx="5055">
                  <c:v>41541.942361111112</c:v>
                </c:pt>
                <c:pt idx="5056">
                  <c:v>41541.984027777777</c:v>
                </c:pt>
                <c:pt idx="5057">
                  <c:v>41542.026388888888</c:v>
                </c:pt>
                <c:pt idx="5058">
                  <c:v>41542.068055555559</c:v>
                </c:pt>
                <c:pt idx="5059">
                  <c:v>41542.152777777781</c:v>
                </c:pt>
                <c:pt idx="5060">
                  <c:v>41542.194444444445</c:v>
                </c:pt>
                <c:pt idx="5061">
                  <c:v>41542.236111111109</c:v>
                </c:pt>
                <c:pt idx="5062">
                  <c:v>41542.27847222222</c:v>
                </c:pt>
                <c:pt idx="5063">
                  <c:v>41542.320138888892</c:v>
                </c:pt>
                <c:pt idx="5064">
                  <c:v>41542.404861111114</c:v>
                </c:pt>
                <c:pt idx="5065">
                  <c:v>41542.446527777778</c:v>
                </c:pt>
                <c:pt idx="5066">
                  <c:v>41542.488888888889</c:v>
                </c:pt>
                <c:pt idx="5067">
                  <c:v>41542.530555555553</c:v>
                </c:pt>
                <c:pt idx="5068">
                  <c:v>41542.572916666664</c:v>
                </c:pt>
                <c:pt idx="5069">
                  <c:v>41542.656944444447</c:v>
                </c:pt>
                <c:pt idx="5070">
                  <c:v>41542.699305555558</c:v>
                </c:pt>
                <c:pt idx="5071">
                  <c:v>41542.740972222222</c:v>
                </c:pt>
                <c:pt idx="5072">
                  <c:v>41542.813888888886</c:v>
                </c:pt>
                <c:pt idx="5073">
                  <c:v>41542.856249999997</c:v>
                </c:pt>
                <c:pt idx="5074">
                  <c:v>41542.897916666669</c:v>
                </c:pt>
                <c:pt idx="5075">
                  <c:v>41542.939583333333</c:v>
                </c:pt>
                <c:pt idx="5076">
                  <c:v>41542.981944444444</c:v>
                </c:pt>
                <c:pt idx="5077">
                  <c:v>41543.065972222219</c:v>
                </c:pt>
                <c:pt idx="5078">
                  <c:v>41543.10833333333</c:v>
                </c:pt>
                <c:pt idx="5079">
                  <c:v>41543.15</c:v>
                </c:pt>
                <c:pt idx="5080">
                  <c:v>41543.192361111112</c:v>
                </c:pt>
                <c:pt idx="5081">
                  <c:v>41543.234027777777</c:v>
                </c:pt>
                <c:pt idx="5082">
                  <c:v>41543.318749999999</c:v>
                </c:pt>
                <c:pt idx="5083">
                  <c:v>41543.36041666667</c:v>
                </c:pt>
                <c:pt idx="5084">
                  <c:v>41543.402777777781</c:v>
                </c:pt>
                <c:pt idx="5085">
                  <c:v>41543.444444444445</c:v>
                </c:pt>
                <c:pt idx="5086">
                  <c:v>41543.486805555556</c:v>
                </c:pt>
                <c:pt idx="5087">
                  <c:v>41543.570833333331</c:v>
                </c:pt>
                <c:pt idx="5088">
                  <c:v>41543.612500000003</c:v>
                </c:pt>
                <c:pt idx="5089">
                  <c:v>41543.654861111114</c:v>
                </c:pt>
                <c:pt idx="5090">
                  <c:v>41543.696527777778</c:v>
                </c:pt>
                <c:pt idx="5091">
                  <c:v>41543.738888888889</c:v>
                </c:pt>
                <c:pt idx="5092">
                  <c:v>41543.822916666664</c:v>
                </c:pt>
                <c:pt idx="5093">
                  <c:v>41543.865277777775</c:v>
                </c:pt>
                <c:pt idx="5094">
                  <c:v>41543.906944444447</c:v>
                </c:pt>
                <c:pt idx="5095">
                  <c:v>41543.949305555558</c:v>
                </c:pt>
                <c:pt idx="5096">
                  <c:v>41543.990972222222</c:v>
                </c:pt>
                <c:pt idx="5097">
                  <c:v>41544.075694444444</c:v>
                </c:pt>
                <c:pt idx="5098">
                  <c:v>41544.117361111108</c:v>
                </c:pt>
                <c:pt idx="5099">
                  <c:v>41544.15902777778</c:v>
                </c:pt>
                <c:pt idx="5100">
                  <c:v>41544.201388888891</c:v>
                </c:pt>
                <c:pt idx="5101">
                  <c:v>41544.243055555555</c:v>
                </c:pt>
                <c:pt idx="5102">
                  <c:v>41544.327777777777</c:v>
                </c:pt>
                <c:pt idx="5103">
                  <c:v>41544.369444444441</c:v>
                </c:pt>
                <c:pt idx="5104">
                  <c:v>41544.411805555559</c:v>
                </c:pt>
                <c:pt idx="5105">
                  <c:v>41544.453472222223</c:v>
                </c:pt>
                <c:pt idx="5106">
                  <c:v>41544.495833333334</c:v>
                </c:pt>
                <c:pt idx="5107">
                  <c:v>41544.579861111109</c:v>
                </c:pt>
                <c:pt idx="5108">
                  <c:v>41544.62222222222</c:v>
                </c:pt>
                <c:pt idx="5109">
                  <c:v>41544.663888888892</c:v>
                </c:pt>
                <c:pt idx="5110">
                  <c:v>41544.706250000003</c:v>
                </c:pt>
                <c:pt idx="5111">
                  <c:v>41544.747916666667</c:v>
                </c:pt>
                <c:pt idx="5112">
                  <c:v>41544.831944444442</c:v>
                </c:pt>
                <c:pt idx="5113">
                  <c:v>41544.874305555553</c:v>
                </c:pt>
                <c:pt idx="5114">
                  <c:v>41544.915972222225</c:v>
                </c:pt>
                <c:pt idx="5115">
                  <c:v>41544.958333333336</c:v>
                </c:pt>
                <c:pt idx="5116">
                  <c:v>41545</c:v>
                </c:pt>
                <c:pt idx="5117">
                  <c:v>41545.084722222222</c:v>
                </c:pt>
                <c:pt idx="5118">
                  <c:v>41545.126388888886</c:v>
                </c:pt>
                <c:pt idx="5119">
                  <c:v>41545.168749999997</c:v>
                </c:pt>
                <c:pt idx="5120">
                  <c:v>41545.210416666669</c:v>
                </c:pt>
                <c:pt idx="5121">
                  <c:v>41545.25277777778</c:v>
                </c:pt>
                <c:pt idx="5122">
                  <c:v>41545.336805555555</c:v>
                </c:pt>
                <c:pt idx="5123">
                  <c:v>41545.378472222219</c:v>
                </c:pt>
                <c:pt idx="5124">
                  <c:v>41545.42083333333</c:v>
                </c:pt>
                <c:pt idx="5125">
                  <c:v>41545.462500000001</c:v>
                </c:pt>
                <c:pt idx="5126">
                  <c:v>41545.504861111112</c:v>
                </c:pt>
                <c:pt idx="5127">
                  <c:v>41545.588888888888</c:v>
                </c:pt>
                <c:pt idx="5128">
                  <c:v>41545.631249999999</c:v>
                </c:pt>
                <c:pt idx="5129">
                  <c:v>41545.67291666667</c:v>
                </c:pt>
                <c:pt idx="5130">
                  <c:v>41545.715277777781</c:v>
                </c:pt>
                <c:pt idx="5131">
                  <c:v>41545.756944444445</c:v>
                </c:pt>
                <c:pt idx="5132">
                  <c:v>41545.841666666667</c:v>
                </c:pt>
                <c:pt idx="5133">
                  <c:v>41545.883333333331</c:v>
                </c:pt>
                <c:pt idx="5134">
                  <c:v>41545.925694444442</c:v>
                </c:pt>
                <c:pt idx="5135">
                  <c:v>41545.967361111114</c:v>
                </c:pt>
                <c:pt idx="5136">
                  <c:v>41546.009027777778</c:v>
                </c:pt>
                <c:pt idx="5137">
                  <c:v>41546.09375</c:v>
                </c:pt>
                <c:pt idx="5138">
                  <c:v>41546.135416666664</c:v>
                </c:pt>
                <c:pt idx="5139">
                  <c:v>41546.177777777775</c:v>
                </c:pt>
                <c:pt idx="5140">
                  <c:v>41546.219444444447</c:v>
                </c:pt>
                <c:pt idx="5141">
                  <c:v>41546.261805555558</c:v>
                </c:pt>
                <c:pt idx="5142">
                  <c:v>41546.345833333333</c:v>
                </c:pt>
                <c:pt idx="5143">
                  <c:v>41546.388194444444</c:v>
                </c:pt>
                <c:pt idx="5144">
                  <c:v>41546.429861111108</c:v>
                </c:pt>
                <c:pt idx="5145">
                  <c:v>41546.472222222219</c:v>
                </c:pt>
                <c:pt idx="5146">
                  <c:v>41546.513888888891</c:v>
                </c:pt>
                <c:pt idx="5147">
                  <c:v>41546.597916666666</c:v>
                </c:pt>
                <c:pt idx="5148">
                  <c:v>41546.640277777777</c:v>
                </c:pt>
                <c:pt idx="5149">
                  <c:v>41546.681944444441</c:v>
                </c:pt>
                <c:pt idx="5150">
                  <c:v>41546.724305555559</c:v>
                </c:pt>
                <c:pt idx="5151">
                  <c:v>41546.765972222223</c:v>
                </c:pt>
                <c:pt idx="5152">
                  <c:v>41546.850694444445</c:v>
                </c:pt>
                <c:pt idx="5153">
                  <c:v>41546.892361111109</c:v>
                </c:pt>
                <c:pt idx="5154">
                  <c:v>41546.93472222222</c:v>
                </c:pt>
                <c:pt idx="5155">
                  <c:v>41546.976388888892</c:v>
                </c:pt>
                <c:pt idx="5156">
                  <c:v>41547.018750000003</c:v>
                </c:pt>
                <c:pt idx="5157">
                  <c:v>41547.102777777778</c:v>
                </c:pt>
                <c:pt idx="5158">
                  <c:v>41547.144444444442</c:v>
                </c:pt>
                <c:pt idx="5159">
                  <c:v>41547.186805555553</c:v>
                </c:pt>
                <c:pt idx="5160">
                  <c:v>41547.228472222225</c:v>
                </c:pt>
                <c:pt idx="5161">
                  <c:v>41547.270833333336</c:v>
                </c:pt>
                <c:pt idx="5162">
                  <c:v>41547.354861111111</c:v>
                </c:pt>
                <c:pt idx="5163">
                  <c:v>41547.397222222222</c:v>
                </c:pt>
                <c:pt idx="5164">
                  <c:v>41547.438888888886</c:v>
                </c:pt>
                <c:pt idx="5165">
                  <c:v>41547.481249999997</c:v>
                </c:pt>
                <c:pt idx="5166">
                  <c:v>41547.522916666669</c:v>
                </c:pt>
                <c:pt idx="5167">
                  <c:v>41547.607638888891</c:v>
                </c:pt>
                <c:pt idx="5168">
                  <c:v>41547.649305555555</c:v>
                </c:pt>
                <c:pt idx="5169">
                  <c:v>41547.691666666666</c:v>
                </c:pt>
                <c:pt idx="5170">
                  <c:v>41547.920138888891</c:v>
                </c:pt>
                <c:pt idx="5171">
                  <c:v>41547.961805555555</c:v>
                </c:pt>
                <c:pt idx="5172">
                  <c:v>41548.004166666666</c:v>
                </c:pt>
                <c:pt idx="5173">
                  <c:v>41548.04583333333</c:v>
                </c:pt>
                <c:pt idx="5174">
                  <c:v>41548.087500000001</c:v>
                </c:pt>
                <c:pt idx="5175">
                  <c:v>41548.213888888888</c:v>
                </c:pt>
                <c:pt idx="5176">
                  <c:v>41548.255555555559</c:v>
                </c:pt>
                <c:pt idx="5177">
                  <c:v>41548.29791666667</c:v>
                </c:pt>
                <c:pt idx="5178">
                  <c:v>41548.339583333334</c:v>
                </c:pt>
                <c:pt idx="5179">
                  <c:v>41548.381944444445</c:v>
                </c:pt>
                <c:pt idx="5180">
                  <c:v>41548.507638888892</c:v>
                </c:pt>
                <c:pt idx="5181">
                  <c:v>41548.550000000003</c:v>
                </c:pt>
                <c:pt idx="5182">
                  <c:v>41548.591666666667</c:v>
                </c:pt>
                <c:pt idx="5183">
                  <c:v>41548.634027777778</c:v>
                </c:pt>
                <c:pt idx="5184">
                  <c:v>41548.675694444442</c:v>
                </c:pt>
                <c:pt idx="5185">
                  <c:v>41548.820833333331</c:v>
                </c:pt>
                <c:pt idx="5186">
                  <c:v>41548.862500000003</c:v>
                </c:pt>
                <c:pt idx="5187">
                  <c:v>41548.904861111114</c:v>
                </c:pt>
                <c:pt idx="5188">
                  <c:v>41548.946527777778</c:v>
                </c:pt>
                <c:pt idx="5189">
                  <c:v>41548.988888888889</c:v>
                </c:pt>
                <c:pt idx="5190">
                  <c:v>41549.072916666664</c:v>
                </c:pt>
                <c:pt idx="5191">
                  <c:v>41549.114583333336</c:v>
                </c:pt>
                <c:pt idx="5192">
                  <c:v>41549.156944444447</c:v>
                </c:pt>
                <c:pt idx="5193">
                  <c:v>41549.198611111111</c:v>
                </c:pt>
                <c:pt idx="5194">
                  <c:v>41549.240972222222</c:v>
                </c:pt>
                <c:pt idx="5195">
                  <c:v>41549.324999999997</c:v>
                </c:pt>
                <c:pt idx="5196">
                  <c:v>41549.367361111108</c:v>
                </c:pt>
                <c:pt idx="5197">
                  <c:v>41549.40902777778</c:v>
                </c:pt>
                <c:pt idx="5198">
                  <c:v>41549.451388888891</c:v>
                </c:pt>
                <c:pt idx="5199">
                  <c:v>41549.493055555555</c:v>
                </c:pt>
                <c:pt idx="5200">
                  <c:v>41549.577777777777</c:v>
                </c:pt>
                <c:pt idx="5201">
                  <c:v>41549.619444444441</c:v>
                </c:pt>
                <c:pt idx="5202">
                  <c:v>41549.661805555559</c:v>
                </c:pt>
                <c:pt idx="5203">
                  <c:v>41549.703472222223</c:v>
                </c:pt>
                <c:pt idx="5204">
                  <c:v>41549.745138888888</c:v>
                </c:pt>
                <c:pt idx="5205">
                  <c:v>41549.829861111109</c:v>
                </c:pt>
                <c:pt idx="5206">
                  <c:v>41549.871527777781</c:v>
                </c:pt>
                <c:pt idx="5207">
                  <c:v>41549.913888888892</c:v>
                </c:pt>
                <c:pt idx="5208">
                  <c:v>41549.955555555556</c:v>
                </c:pt>
                <c:pt idx="5209">
                  <c:v>41549.997916666667</c:v>
                </c:pt>
                <c:pt idx="5210">
                  <c:v>41550.081944444442</c:v>
                </c:pt>
                <c:pt idx="5211">
                  <c:v>41550.124305555553</c:v>
                </c:pt>
                <c:pt idx="5212">
                  <c:v>41550.165972222225</c:v>
                </c:pt>
                <c:pt idx="5213">
                  <c:v>41550.208333333336</c:v>
                </c:pt>
                <c:pt idx="5214">
                  <c:v>41550.25</c:v>
                </c:pt>
                <c:pt idx="5215">
                  <c:v>41550.334027777775</c:v>
                </c:pt>
                <c:pt idx="5216">
                  <c:v>41550.376388888886</c:v>
                </c:pt>
                <c:pt idx="5217">
                  <c:v>41550.418055555558</c:v>
                </c:pt>
                <c:pt idx="5218">
                  <c:v>41550.460416666669</c:v>
                </c:pt>
                <c:pt idx="5219">
                  <c:v>41550.502083333333</c:v>
                </c:pt>
                <c:pt idx="5220">
                  <c:v>41550.586805555555</c:v>
                </c:pt>
                <c:pt idx="5221">
                  <c:v>41550.628472222219</c:v>
                </c:pt>
                <c:pt idx="5222">
                  <c:v>41550.67083333333</c:v>
                </c:pt>
                <c:pt idx="5223">
                  <c:v>41550.712500000001</c:v>
                </c:pt>
                <c:pt idx="5224">
                  <c:v>41550.754861111112</c:v>
                </c:pt>
                <c:pt idx="5225">
                  <c:v>41550.838888888888</c:v>
                </c:pt>
                <c:pt idx="5226">
                  <c:v>41550.880555555559</c:v>
                </c:pt>
                <c:pt idx="5227">
                  <c:v>41550.92291666667</c:v>
                </c:pt>
                <c:pt idx="5228">
                  <c:v>41550.964583333334</c:v>
                </c:pt>
                <c:pt idx="5229">
                  <c:v>41551.006944444445</c:v>
                </c:pt>
                <c:pt idx="5230">
                  <c:v>41551.09097222222</c:v>
                </c:pt>
                <c:pt idx="5231">
                  <c:v>41551.133333333331</c:v>
                </c:pt>
                <c:pt idx="5232">
                  <c:v>41551.175000000003</c:v>
                </c:pt>
                <c:pt idx="5233">
                  <c:v>41551.217361111114</c:v>
                </c:pt>
                <c:pt idx="5234">
                  <c:v>41551.259027777778</c:v>
                </c:pt>
                <c:pt idx="5235">
                  <c:v>41551.34375</c:v>
                </c:pt>
                <c:pt idx="5236">
                  <c:v>41551.385416666664</c:v>
                </c:pt>
                <c:pt idx="5237">
                  <c:v>41551.427083333336</c:v>
                </c:pt>
                <c:pt idx="5238">
                  <c:v>41551.469444444447</c:v>
                </c:pt>
                <c:pt idx="5239">
                  <c:v>41551.511111111111</c:v>
                </c:pt>
                <c:pt idx="5240">
                  <c:v>41551.595833333333</c:v>
                </c:pt>
                <c:pt idx="5241">
                  <c:v>41551.637499999997</c:v>
                </c:pt>
                <c:pt idx="5242">
                  <c:v>41551.679861111108</c:v>
                </c:pt>
                <c:pt idx="5243">
                  <c:v>41551.72152777778</c:v>
                </c:pt>
                <c:pt idx="5244">
                  <c:v>41551.763888888891</c:v>
                </c:pt>
                <c:pt idx="5245">
                  <c:v>41551.847916666666</c:v>
                </c:pt>
                <c:pt idx="5246">
                  <c:v>41551.890277777777</c:v>
                </c:pt>
                <c:pt idx="5247">
                  <c:v>41551.931944444441</c:v>
                </c:pt>
                <c:pt idx="5248">
                  <c:v>41551.973611111112</c:v>
                </c:pt>
                <c:pt idx="5249">
                  <c:v>41552.015972222223</c:v>
                </c:pt>
                <c:pt idx="5250">
                  <c:v>41552.1</c:v>
                </c:pt>
                <c:pt idx="5251">
                  <c:v>41552.142361111109</c:v>
                </c:pt>
                <c:pt idx="5252">
                  <c:v>41552.184027777781</c:v>
                </c:pt>
                <c:pt idx="5253">
                  <c:v>41552.226388888892</c:v>
                </c:pt>
                <c:pt idx="5254">
                  <c:v>41552.268055555556</c:v>
                </c:pt>
                <c:pt idx="5255">
                  <c:v>41552.352777777778</c:v>
                </c:pt>
                <c:pt idx="5256">
                  <c:v>41552.394444444442</c:v>
                </c:pt>
                <c:pt idx="5257">
                  <c:v>41552.436805555553</c:v>
                </c:pt>
                <c:pt idx="5258">
                  <c:v>41552.478472222225</c:v>
                </c:pt>
                <c:pt idx="5259">
                  <c:v>41552.520138888889</c:v>
                </c:pt>
                <c:pt idx="5260">
                  <c:v>41552.604861111111</c:v>
                </c:pt>
                <c:pt idx="5261">
                  <c:v>41552.646527777775</c:v>
                </c:pt>
                <c:pt idx="5262">
                  <c:v>41552.688888888886</c:v>
                </c:pt>
                <c:pt idx="5263">
                  <c:v>41552.730555555558</c:v>
                </c:pt>
                <c:pt idx="5264">
                  <c:v>41552.772916666669</c:v>
                </c:pt>
                <c:pt idx="5265">
                  <c:v>41552.856944444444</c:v>
                </c:pt>
                <c:pt idx="5266">
                  <c:v>41552.899305555555</c:v>
                </c:pt>
                <c:pt idx="5267">
                  <c:v>41552.940972222219</c:v>
                </c:pt>
                <c:pt idx="5268">
                  <c:v>41552.98333333333</c:v>
                </c:pt>
                <c:pt idx="5269">
                  <c:v>41553.025000000001</c:v>
                </c:pt>
                <c:pt idx="5270">
                  <c:v>41553.109722222223</c:v>
                </c:pt>
                <c:pt idx="5271">
                  <c:v>41553.151388888888</c:v>
                </c:pt>
                <c:pt idx="5272">
                  <c:v>41553.193055555559</c:v>
                </c:pt>
                <c:pt idx="5273">
                  <c:v>41553.23541666667</c:v>
                </c:pt>
                <c:pt idx="5274">
                  <c:v>41553.277083333334</c:v>
                </c:pt>
                <c:pt idx="5275">
                  <c:v>41553.361805555556</c:v>
                </c:pt>
                <c:pt idx="5276">
                  <c:v>41553.40347222222</c:v>
                </c:pt>
                <c:pt idx="5277">
                  <c:v>41553.445833333331</c:v>
                </c:pt>
                <c:pt idx="5278">
                  <c:v>41553.487500000003</c:v>
                </c:pt>
                <c:pt idx="5279">
                  <c:v>41553.529861111114</c:v>
                </c:pt>
                <c:pt idx="5280">
                  <c:v>41553.613888888889</c:v>
                </c:pt>
                <c:pt idx="5281">
                  <c:v>41553.65625</c:v>
                </c:pt>
                <c:pt idx="5282">
                  <c:v>41553.697916666664</c:v>
                </c:pt>
                <c:pt idx="5283">
                  <c:v>41553.739583333336</c:v>
                </c:pt>
                <c:pt idx="5284">
                  <c:v>41553.781944444447</c:v>
                </c:pt>
                <c:pt idx="5285">
                  <c:v>41553.865972222222</c:v>
                </c:pt>
                <c:pt idx="5286">
                  <c:v>41553.908333333333</c:v>
                </c:pt>
                <c:pt idx="5287">
                  <c:v>41553.949999999997</c:v>
                </c:pt>
                <c:pt idx="5288">
                  <c:v>41553.992361111108</c:v>
                </c:pt>
                <c:pt idx="5289">
                  <c:v>41554.03402777778</c:v>
                </c:pt>
                <c:pt idx="5290">
                  <c:v>41554.118750000001</c:v>
                </c:pt>
                <c:pt idx="5291">
                  <c:v>41554.160416666666</c:v>
                </c:pt>
                <c:pt idx="5292">
                  <c:v>41554.202777777777</c:v>
                </c:pt>
                <c:pt idx="5293">
                  <c:v>41554.244444444441</c:v>
                </c:pt>
                <c:pt idx="5294">
                  <c:v>41554.286805555559</c:v>
                </c:pt>
                <c:pt idx="5295">
                  <c:v>41554.370833333334</c:v>
                </c:pt>
                <c:pt idx="5296">
                  <c:v>41554.412499999999</c:v>
                </c:pt>
                <c:pt idx="5297">
                  <c:v>41554.454861111109</c:v>
                </c:pt>
                <c:pt idx="5298">
                  <c:v>41554.496527777781</c:v>
                </c:pt>
                <c:pt idx="5299">
                  <c:v>41554.538888888892</c:v>
                </c:pt>
                <c:pt idx="5300">
                  <c:v>41554.622916666667</c:v>
                </c:pt>
                <c:pt idx="5301">
                  <c:v>41554.665277777778</c:v>
                </c:pt>
                <c:pt idx="5302">
                  <c:v>41554.706944444442</c:v>
                </c:pt>
                <c:pt idx="5303">
                  <c:v>41554.749305555553</c:v>
                </c:pt>
                <c:pt idx="5304">
                  <c:v>41554.790972222225</c:v>
                </c:pt>
                <c:pt idx="5305">
                  <c:v>41554.875694444447</c:v>
                </c:pt>
                <c:pt idx="5306">
                  <c:v>41554.917361111111</c:v>
                </c:pt>
                <c:pt idx="5307">
                  <c:v>41554.959027777775</c:v>
                </c:pt>
                <c:pt idx="5308">
                  <c:v>41555.001388888886</c:v>
                </c:pt>
                <c:pt idx="5309">
                  <c:v>41555.043055555558</c:v>
                </c:pt>
                <c:pt idx="5310">
                  <c:v>41555.12777777778</c:v>
                </c:pt>
                <c:pt idx="5311">
                  <c:v>41555.169444444444</c:v>
                </c:pt>
                <c:pt idx="5312">
                  <c:v>41555.211805555555</c:v>
                </c:pt>
                <c:pt idx="5313">
                  <c:v>41555.253472222219</c:v>
                </c:pt>
                <c:pt idx="5314">
                  <c:v>41555.29583333333</c:v>
                </c:pt>
                <c:pt idx="5315">
                  <c:v>41555.379861111112</c:v>
                </c:pt>
                <c:pt idx="5316">
                  <c:v>41555.421527777777</c:v>
                </c:pt>
                <c:pt idx="5317">
                  <c:v>41555.463888888888</c:v>
                </c:pt>
                <c:pt idx="5318">
                  <c:v>41555.505555555559</c:v>
                </c:pt>
                <c:pt idx="5319">
                  <c:v>41555.54791666667</c:v>
                </c:pt>
                <c:pt idx="5320">
                  <c:v>41555.631944444445</c:v>
                </c:pt>
                <c:pt idx="5321">
                  <c:v>41555.674305555556</c:v>
                </c:pt>
                <c:pt idx="5322">
                  <c:v>41555.71597222222</c:v>
                </c:pt>
                <c:pt idx="5323">
                  <c:v>41555.758333333331</c:v>
                </c:pt>
                <c:pt idx="5324">
                  <c:v>41555.800000000003</c:v>
                </c:pt>
                <c:pt idx="5325">
                  <c:v>41555.884722222225</c:v>
                </c:pt>
                <c:pt idx="5326">
                  <c:v>41555.926388888889</c:v>
                </c:pt>
                <c:pt idx="5327">
                  <c:v>41555.968055555553</c:v>
                </c:pt>
                <c:pt idx="5328">
                  <c:v>41556.010416666664</c:v>
                </c:pt>
                <c:pt idx="5329">
                  <c:v>41556.052083333336</c:v>
                </c:pt>
                <c:pt idx="5330">
                  <c:v>41556.136805555558</c:v>
                </c:pt>
                <c:pt idx="5331">
                  <c:v>41556.178472222222</c:v>
                </c:pt>
                <c:pt idx="5332">
                  <c:v>41556.220833333333</c:v>
                </c:pt>
                <c:pt idx="5333">
                  <c:v>41556.262499999997</c:v>
                </c:pt>
                <c:pt idx="5334">
                  <c:v>41556.304861111108</c:v>
                </c:pt>
                <c:pt idx="5335">
                  <c:v>41556.388888888891</c:v>
                </c:pt>
                <c:pt idx="5336">
                  <c:v>41556.431250000001</c:v>
                </c:pt>
                <c:pt idx="5337">
                  <c:v>41556.472916666666</c:v>
                </c:pt>
                <c:pt idx="5338">
                  <c:v>41556.51458333333</c:v>
                </c:pt>
                <c:pt idx="5339">
                  <c:v>41556.556944444441</c:v>
                </c:pt>
                <c:pt idx="5340">
                  <c:v>41556.640972222223</c:v>
                </c:pt>
                <c:pt idx="5341">
                  <c:v>41556.683333333334</c:v>
                </c:pt>
                <c:pt idx="5342">
                  <c:v>41556.724999999999</c:v>
                </c:pt>
                <c:pt idx="5343">
                  <c:v>41556.767361111109</c:v>
                </c:pt>
                <c:pt idx="5344">
                  <c:v>41556.809027777781</c:v>
                </c:pt>
                <c:pt idx="5345">
                  <c:v>41556.893750000003</c:v>
                </c:pt>
                <c:pt idx="5346">
                  <c:v>41556.935416666667</c:v>
                </c:pt>
                <c:pt idx="5347">
                  <c:v>41556.977777777778</c:v>
                </c:pt>
                <c:pt idx="5348">
                  <c:v>41557.019444444442</c:v>
                </c:pt>
                <c:pt idx="5349">
                  <c:v>41557.061805555553</c:v>
                </c:pt>
                <c:pt idx="5350">
                  <c:v>41557.145833333336</c:v>
                </c:pt>
                <c:pt idx="5351">
                  <c:v>41557.1875</c:v>
                </c:pt>
                <c:pt idx="5352">
                  <c:v>41557.229861111111</c:v>
                </c:pt>
                <c:pt idx="5353">
                  <c:v>41557.271527777775</c:v>
                </c:pt>
                <c:pt idx="5354">
                  <c:v>41557.313888888886</c:v>
                </c:pt>
                <c:pt idx="5355">
                  <c:v>41557.397916666669</c:v>
                </c:pt>
                <c:pt idx="5356">
                  <c:v>41557.44027777778</c:v>
                </c:pt>
                <c:pt idx="5357">
                  <c:v>41557.481944444444</c:v>
                </c:pt>
                <c:pt idx="5358">
                  <c:v>41557.524305555555</c:v>
                </c:pt>
                <c:pt idx="5359">
                  <c:v>41557.565972222219</c:v>
                </c:pt>
                <c:pt idx="5360">
                  <c:v>41557.650694444441</c:v>
                </c:pt>
                <c:pt idx="5361">
                  <c:v>41557.692361111112</c:v>
                </c:pt>
                <c:pt idx="5362">
                  <c:v>41557.734722222223</c:v>
                </c:pt>
                <c:pt idx="5363">
                  <c:v>41557.776388888888</c:v>
                </c:pt>
                <c:pt idx="5364">
                  <c:v>41557.818749999999</c:v>
                </c:pt>
                <c:pt idx="5365">
                  <c:v>41557.902777777781</c:v>
                </c:pt>
                <c:pt idx="5366">
                  <c:v>41557.944444444445</c:v>
                </c:pt>
                <c:pt idx="5367">
                  <c:v>41557.986805555556</c:v>
                </c:pt>
                <c:pt idx="5368">
                  <c:v>41558.02847222222</c:v>
                </c:pt>
                <c:pt idx="5369">
                  <c:v>41558.070833333331</c:v>
                </c:pt>
                <c:pt idx="5370">
                  <c:v>41558.154861111114</c:v>
                </c:pt>
                <c:pt idx="5371">
                  <c:v>41558.197222222225</c:v>
                </c:pt>
                <c:pt idx="5372">
                  <c:v>41558.238888888889</c:v>
                </c:pt>
                <c:pt idx="5373">
                  <c:v>41558.28125</c:v>
                </c:pt>
                <c:pt idx="5374">
                  <c:v>41558.322916666664</c:v>
                </c:pt>
                <c:pt idx="5375">
                  <c:v>41558.407638888886</c:v>
                </c:pt>
                <c:pt idx="5376">
                  <c:v>41558.449305555558</c:v>
                </c:pt>
                <c:pt idx="5377">
                  <c:v>41558.490972222222</c:v>
                </c:pt>
                <c:pt idx="5378">
                  <c:v>41558.533333333333</c:v>
                </c:pt>
                <c:pt idx="5379">
                  <c:v>41558.574999999997</c:v>
                </c:pt>
                <c:pt idx="5380">
                  <c:v>41558.659722222219</c:v>
                </c:pt>
                <c:pt idx="5381">
                  <c:v>41558.701388888891</c:v>
                </c:pt>
                <c:pt idx="5382">
                  <c:v>41558.743750000001</c:v>
                </c:pt>
                <c:pt idx="5383">
                  <c:v>41558.785416666666</c:v>
                </c:pt>
                <c:pt idx="5384">
                  <c:v>41558.827777777777</c:v>
                </c:pt>
                <c:pt idx="5385">
                  <c:v>41558.911805555559</c:v>
                </c:pt>
                <c:pt idx="5386">
                  <c:v>41558.95416666667</c:v>
                </c:pt>
                <c:pt idx="5387">
                  <c:v>41558.995833333334</c:v>
                </c:pt>
                <c:pt idx="5388">
                  <c:v>41559.037499999999</c:v>
                </c:pt>
                <c:pt idx="5389">
                  <c:v>41559.079861111109</c:v>
                </c:pt>
                <c:pt idx="5390">
                  <c:v>41559.163888888892</c:v>
                </c:pt>
                <c:pt idx="5391">
                  <c:v>41559.206250000003</c:v>
                </c:pt>
                <c:pt idx="5392">
                  <c:v>41559.247916666667</c:v>
                </c:pt>
                <c:pt idx="5393">
                  <c:v>41559.290277777778</c:v>
                </c:pt>
                <c:pt idx="5394">
                  <c:v>41559.331944444442</c:v>
                </c:pt>
                <c:pt idx="5395">
                  <c:v>41559.416666666664</c:v>
                </c:pt>
                <c:pt idx="5396">
                  <c:v>41559.458333333336</c:v>
                </c:pt>
                <c:pt idx="5397">
                  <c:v>41559.500694444447</c:v>
                </c:pt>
                <c:pt idx="5398">
                  <c:v>41559.542361111111</c:v>
                </c:pt>
                <c:pt idx="5399">
                  <c:v>41559.584722222222</c:v>
                </c:pt>
                <c:pt idx="5400">
                  <c:v>41559.668749999997</c:v>
                </c:pt>
                <c:pt idx="5401">
                  <c:v>41559.710416666669</c:v>
                </c:pt>
                <c:pt idx="5402">
                  <c:v>41559.75277777778</c:v>
                </c:pt>
                <c:pt idx="5403">
                  <c:v>41559.794444444444</c:v>
                </c:pt>
                <c:pt idx="5404">
                  <c:v>41559.836805555555</c:v>
                </c:pt>
                <c:pt idx="5405">
                  <c:v>41559.92083333333</c:v>
                </c:pt>
                <c:pt idx="5406">
                  <c:v>41559.963194444441</c:v>
                </c:pt>
                <c:pt idx="5407">
                  <c:v>41560.004861111112</c:v>
                </c:pt>
                <c:pt idx="5408">
                  <c:v>41560.047222222223</c:v>
                </c:pt>
                <c:pt idx="5409">
                  <c:v>41560.088888888888</c:v>
                </c:pt>
                <c:pt idx="5410">
                  <c:v>41560.17291666667</c:v>
                </c:pt>
                <c:pt idx="5411">
                  <c:v>41560.215277777781</c:v>
                </c:pt>
                <c:pt idx="5412">
                  <c:v>41560.256944444445</c:v>
                </c:pt>
                <c:pt idx="5413">
                  <c:v>41560.299305555556</c:v>
                </c:pt>
                <c:pt idx="5414">
                  <c:v>41560.34097222222</c:v>
                </c:pt>
                <c:pt idx="5415">
                  <c:v>41560.425694444442</c:v>
                </c:pt>
                <c:pt idx="5416">
                  <c:v>41560.467361111114</c:v>
                </c:pt>
                <c:pt idx="5417">
                  <c:v>41560.509722222225</c:v>
                </c:pt>
                <c:pt idx="5418">
                  <c:v>41560.551388888889</c:v>
                </c:pt>
                <c:pt idx="5419">
                  <c:v>41560.59375</c:v>
                </c:pt>
                <c:pt idx="5420">
                  <c:v>41560.677777777775</c:v>
                </c:pt>
                <c:pt idx="5421">
                  <c:v>41560.720138888886</c:v>
                </c:pt>
                <c:pt idx="5422">
                  <c:v>41560.761805555558</c:v>
                </c:pt>
                <c:pt idx="5423">
                  <c:v>41560.803472222222</c:v>
                </c:pt>
                <c:pt idx="5424">
                  <c:v>41560.845833333333</c:v>
                </c:pt>
                <c:pt idx="5425">
                  <c:v>41560.929861111108</c:v>
                </c:pt>
                <c:pt idx="5426">
                  <c:v>41560.972222222219</c:v>
                </c:pt>
                <c:pt idx="5427">
                  <c:v>41561.013888888891</c:v>
                </c:pt>
                <c:pt idx="5428">
                  <c:v>41561.056250000001</c:v>
                </c:pt>
                <c:pt idx="5429">
                  <c:v>41561.097916666666</c:v>
                </c:pt>
                <c:pt idx="5430">
                  <c:v>41561.182638888888</c:v>
                </c:pt>
                <c:pt idx="5431">
                  <c:v>41561.224305555559</c:v>
                </c:pt>
                <c:pt idx="5432">
                  <c:v>41561.26666666667</c:v>
                </c:pt>
                <c:pt idx="5433">
                  <c:v>41561.308333333334</c:v>
                </c:pt>
                <c:pt idx="5434">
                  <c:v>41561.350694444445</c:v>
                </c:pt>
                <c:pt idx="5435">
                  <c:v>41561.43472222222</c:v>
                </c:pt>
                <c:pt idx="5436">
                  <c:v>41561.476388888892</c:v>
                </c:pt>
                <c:pt idx="5437">
                  <c:v>41561.518750000003</c:v>
                </c:pt>
                <c:pt idx="5438">
                  <c:v>41561.560416666667</c:v>
                </c:pt>
                <c:pt idx="5439">
                  <c:v>41561.602777777778</c:v>
                </c:pt>
                <c:pt idx="5440">
                  <c:v>41561.686805555553</c:v>
                </c:pt>
                <c:pt idx="5441">
                  <c:v>41561.729166666664</c:v>
                </c:pt>
                <c:pt idx="5442">
                  <c:v>41561.770833333336</c:v>
                </c:pt>
                <c:pt idx="5443">
                  <c:v>41561.813194444447</c:v>
                </c:pt>
                <c:pt idx="5444">
                  <c:v>41561.854861111111</c:v>
                </c:pt>
                <c:pt idx="5445">
                  <c:v>41561.939583333333</c:v>
                </c:pt>
                <c:pt idx="5446">
                  <c:v>41561.981249999997</c:v>
                </c:pt>
                <c:pt idx="5447">
                  <c:v>41562.022916666669</c:v>
                </c:pt>
                <c:pt idx="5448">
                  <c:v>41562.06527777778</c:v>
                </c:pt>
                <c:pt idx="5449">
                  <c:v>41562.106944444444</c:v>
                </c:pt>
                <c:pt idx="5450">
                  <c:v>41562.191666666666</c:v>
                </c:pt>
                <c:pt idx="5451">
                  <c:v>41562.23333333333</c:v>
                </c:pt>
                <c:pt idx="5452">
                  <c:v>41562.275694444441</c:v>
                </c:pt>
                <c:pt idx="5453">
                  <c:v>41562.317361111112</c:v>
                </c:pt>
                <c:pt idx="5454">
                  <c:v>41562.359722222223</c:v>
                </c:pt>
                <c:pt idx="5455">
                  <c:v>41562.443749999999</c:v>
                </c:pt>
                <c:pt idx="5456">
                  <c:v>41562.486111111109</c:v>
                </c:pt>
                <c:pt idx="5457">
                  <c:v>41562.527777777781</c:v>
                </c:pt>
                <c:pt idx="5458">
                  <c:v>41562.570138888892</c:v>
                </c:pt>
                <c:pt idx="5459">
                  <c:v>41562.611805555556</c:v>
                </c:pt>
                <c:pt idx="5460">
                  <c:v>41562.695833333331</c:v>
                </c:pt>
                <c:pt idx="5461">
                  <c:v>41562.738194444442</c:v>
                </c:pt>
                <c:pt idx="5462">
                  <c:v>41562.779861111114</c:v>
                </c:pt>
                <c:pt idx="5463">
                  <c:v>41562.822222222225</c:v>
                </c:pt>
                <c:pt idx="5464">
                  <c:v>41562.863888888889</c:v>
                </c:pt>
                <c:pt idx="5465">
                  <c:v>41562.948611111111</c:v>
                </c:pt>
                <c:pt idx="5466">
                  <c:v>41562.990277777775</c:v>
                </c:pt>
                <c:pt idx="5467">
                  <c:v>41563.032638888886</c:v>
                </c:pt>
                <c:pt idx="5468">
                  <c:v>41563.074305555558</c:v>
                </c:pt>
                <c:pt idx="5469">
                  <c:v>41563.116666666669</c:v>
                </c:pt>
                <c:pt idx="5470">
                  <c:v>41563.200694444444</c:v>
                </c:pt>
                <c:pt idx="5471">
                  <c:v>41563.242361111108</c:v>
                </c:pt>
                <c:pt idx="5472">
                  <c:v>41563.284722222219</c:v>
                </c:pt>
                <c:pt idx="5473">
                  <c:v>41563.326388888891</c:v>
                </c:pt>
                <c:pt idx="5474">
                  <c:v>41563.368750000001</c:v>
                </c:pt>
                <c:pt idx="5475">
                  <c:v>41563.452777777777</c:v>
                </c:pt>
                <c:pt idx="5476">
                  <c:v>41563.495138888888</c:v>
                </c:pt>
                <c:pt idx="5477">
                  <c:v>41563.536805555559</c:v>
                </c:pt>
                <c:pt idx="5478">
                  <c:v>41563.57916666667</c:v>
                </c:pt>
                <c:pt idx="5479">
                  <c:v>41563.620833333334</c:v>
                </c:pt>
                <c:pt idx="5480">
                  <c:v>41563.705555555556</c:v>
                </c:pt>
                <c:pt idx="5481">
                  <c:v>41563.74722222222</c:v>
                </c:pt>
                <c:pt idx="5482">
                  <c:v>41563.788888888892</c:v>
                </c:pt>
                <c:pt idx="5483">
                  <c:v>41563.831250000003</c:v>
                </c:pt>
                <c:pt idx="5484">
                  <c:v>41563.872916666667</c:v>
                </c:pt>
                <c:pt idx="5485">
                  <c:v>41563.957638888889</c:v>
                </c:pt>
                <c:pt idx="5486">
                  <c:v>41563.999305555553</c:v>
                </c:pt>
                <c:pt idx="5487">
                  <c:v>41564.041666666664</c:v>
                </c:pt>
                <c:pt idx="5488">
                  <c:v>41564.083333333336</c:v>
                </c:pt>
                <c:pt idx="5489">
                  <c:v>41564.125694444447</c:v>
                </c:pt>
                <c:pt idx="5490">
                  <c:v>41564.209722222222</c:v>
                </c:pt>
                <c:pt idx="5491">
                  <c:v>41564.252083333333</c:v>
                </c:pt>
                <c:pt idx="5492">
                  <c:v>41564.293749999997</c:v>
                </c:pt>
                <c:pt idx="5493">
                  <c:v>41564.336111111108</c:v>
                </c:pt>
                <c:pt idx="5494">
                  <c:v>41564.37777777778</c:v>
                </c:pt>
                <c:pt idx="5495">
                  <c:v>41564.461805555555</c:v>
                </c:pt>
                <c:pt idx="5496">
                  <c:v>41564.504166666666</c:v>
                </c:pt>
                <c:pt idx="5497">
                  <c:v>41564.54583333333</c:v>
                </c:pt>
                <c:pt idx="5498">
                  <c:v>41564.588194444441</c:v>
                </c:pt>
                <c:pt idx="5499">
                  <c:v>41564.629861111112</c:v>
                </c:pt>
                <c:pt idx="5500">
                  <c:v>41564.714583333334</c:v>
                </c:pt>
                <c:pt idx="5501">
                  <c:v>41564.756249999999</c:v>
                </c:pt>
                <c:pt idx="5502">
                  <c:v>41564.865277777775</c:v>
                </c:pt>
                <c:pt idx="5503">
                  <c:v>41564.907638888886</c:v>
                </c:pt>
                <c:pt idx="5504">
                  <c:v>41564.949305555558</c:v>
                </c:pt>
                <c:pt idx="5505">
                  <c:v>41564.991666666669</c:v>
                </c:pt>
                <c:pt idx="5506">
                  <c:v>41565.033333333333</c:v>
                </c:pt>
                <c:pt idx="5507">
                  <c:v>41565.118055555555</c:v>
                </c:pt>
                <c:pt idx="5508">
                  <c:v>41565.159722222219</c:v>
                </c:pt>
                <c:pt idx="5509">
                  <c:v>41565.20208333333</c:v>
                </c:pt>
                <c:pt idx="5510">
                  <c:v>41565.243750000001</c:v>
                </c:pt>
                <c:pt idx="5511">
                  <c:v>41565.286111111112</c:v>
                </c:pt>
                <c:pt idx="5512">
                  <c:v>41565.370138888888</c:v>
                </c:pt>
                <c:pt idx="5513">
                  <c:v>41565.411805555559</c:v>
                </c:pt>
                <c:pt idx="5514">
                  <c:v>41565.45416666667</c:v>
                </c:pt>
                <c:pt idx="5515">
                  <c:v>41565.495833333334</c:v>
                </c:pt>
                <c:pt idx="5516">
                  <c:v>41565.538194444445</c:v>
                </c:pt>
                <c:pt idx="5517">
                  <c:v>41565.62222222222</c:v>
                </c:pt>
                <c:pt idx="5518">
                  <c:v>41565.664583333331</c:v>
                </c:pt>
                <c:pt idx="5519">
                  <c:v>41565.706250000003</c:v>
                </c:pt>
                <c:pt idx="5520">
                  <c:v>41565.853472222225</c:v>
                </c:pt>
                <c:pt idx="5521">
                  <c:v>41565.895138888889</c:v>
                </c:pt>
                <c:pt idx="5522">
                  <c:v>41565.9375</c:v>
                </c:pt>
                <c:pt idx="5523">
                  <c:v>41565.979166666664</c:v>
                </c:pt>
                <c:pt idx="5524">
                  <c:v>41566.021527777775</c:v>
                </c:pt>
                <c:pt idx="5525">
                  <c:v>41566.105555555558</c:v>
                </c:pt>
                <c:pt idx="5526">
                  <c:v>41566.147222222222</c:v>
                </c:pt>
                <c:pt idx="5527">
                  <c:v>41566.189583333333</c:v>
                </c:pt>
                <c:pt idx="5528">
                  <c:v>41566.231249999997</c:v>
                </c:pt>
                <c:pt idx="5529">
                  <c:v>41566.273611111108</c:v>
                </c:pt>
                <c:pt idx="5530">
                  <c:v>41566.357638888891</c:v>
                </c:pt>
                <c:pt idx="5531">
                  <c:v>41566.400000000001</c:v>
                </c:pt>
                <c:pt idx="5532">
                  <c:v>41566.441666666666</c:v>
                </c:pt>
                <c:pt idx="5533">
                  <c:v>41566.484027777777</c:v>
                </c:pt>
                <c:pt idx="5534">
                  <c:v>41566.525694444441</c:v>
                </c:pt>
                <c:pt idx="5535">
                  <c:v>41566.61041666667</c:v>
                </c:pt>
                <c:pt idx="5536">
                  <c:v>41566.652083333334</c:v>
                </c:pt>
                <c:pt idx="5537">
                  <c:v>41566.693749999999</c:v>
                </c:pt>
                <c:pt idx="5538">
                  <c:v>41566.736111111109</c:v>
                </c:pt>
                <c:pt idx="5539">
                  <c:v>41566.777777777781</c:v>
                </c:pt>
                <c:pt idx="5540">
                  <c:v>41566.862500000003</c:v>
                </c:pt>
                <c:pt idx="5541">
                  <c:v>41566.904166666667</c:v>
                </c:pt>
                <c:pt idx="5542">
                  <c:v>41566.946527777778</c:v>
                </c:pt>
                <c:pt idx="5543">
                  <c:v>41566.988194444442</c:v>
                </c:pt>
                <c:pt idx="5544">
                  <c:v>41567.030555555553</c:v>
                </c:pt>
                <c:pt idx="5545">
                  <c:v>41567.114583333336</c:v>
                </c:pt>
                <c:pt idx="5546">
                  <c:v>41567.156944444447</c:v>
                </c:pt>
                <c:pt idx="5547">
                  <c:v>41567.198611111111</c:v>
                </c:pt>
                <c:pt idx="5548">
                  <c:v>41567.240277777775</c:v>
                </c:pt>
                <c:pt idx="5549">
                  <c:v>41567.282638888886</c:v>
                </c:pt>
                <c:pt idx="5550">
                  <c:v>41567.366666666669</c:v>
                </c:pt>
                <c:pt idx="5551">
                  <c:v>41567.40902777778</c:v>
                </c:pt>
                <c:pt idx="5552">
                  <c:v>41567.450694444444</c:v>
                </c:pt>
                <c:pt idx="5553">
                  <c:v>41567.493055555555</c:v>
                </c:pt>
                <c:pt idx="5554">
                  <c:v>41567.534722222219</c:v>
                </c:pt>
                <c:pt idx="5555">
                  <c:v>41567.619444444441</c:v>
                </c:pt>
                <c:pt idx="5556">
                  <c:v>41567.661111111112</c:v>
                </c:pt>
                <c:pt idx="5557">
                  <c:v>41567.703472222223</c:v>
                </c:pt>
                <c:pt idx="5558">
                  <c:v>41567.745138888888</c:v>
                </c:pt>
                <c:pt idx="5559">
                  <c:v>41567.786805555559</c:v>
                </c:pt>
                <c:pt idx="5560">
                  <c:v>41567.871527777781</c:v>
                </c:pt>
                <c:pt idx="5561">
                  <c:v>41567.913194444445</c:v>
                </c:pt>
                <c:pt idx="5562">
                  <c:v>41567.955555555556</c:v>
                </c:pt>
                <c:pt idx="5563">
                  <c:v>41567.99722222222</c:v>
                </c:pt>
                <c:pt idx="5564">
                  <c:v>41568.039583333331</c:v>
                </c:pt>
                <c:pt idx="5565">
                  <c:v>41568.123611111114</c:v>
                </c:pt>
                <c:pt idx="5566">
                  <c:v>41568.165972222225</c:v>
                </c:pt>
                <c:pt idx="5567">
                  <c:v>41568.207638888889</c:v>
                </c:pt>
                <c:pt idx="5568">
                  <c:v>41568.25</c:v>
                </c:pt>
                <c:pt idx="5569">
                  <c:v>41568.291666666664</c:v>
                </c:pt>
                <c:pt idx="5570">
                  <c:v>41568.375694444447</c:v>
                </c:pt>
                <c:pt idx="5571">
                  <c:v>41568.418055555558</c:v>
                </c:pt>
                <c:pt idx="5572">
                  <c:v>41568.459722222222</c:v>
                </c:pt>
                <c:pt idx="5573">
                  <c:v>41568.502083333333</c:v>
                </c:pt>
                <c:pt idx="5574">
                  <c:v>41568.543749999997</c:v>
                </c:pt>
                <c:pt idx="5575">
                  <c:v>41568.628472222219</c:v>
                </c:pt>
                <c:pt idx="5576">
                  <c:v>41568.670138888891</c:v>
                </c:pt>
                <c:pt idx="5577">
                  <c:v>41568.712500000001</c:v>
                </c:pt>
                <c:pt idx="5578">
                  <c:v>41568.754166666666</c:v>
                </c:pt>
                <c:pt idx="5579">
                  <c:v>41568.796527777777</c:v>
                </c:pt>
                <c:pt idx="5580">
                  <c:v>41568.880555555559</c:v>
                </c:pt>
                <c:pt idx="5581">
                  <c:v>41568.92291666667</c:v>
                </c:pt>
                <c:pt idx="5582">
                  <c:v>41568.964583333334</c:v>
                </c:pt>
                <c:pt idx="5583">
                  <c:v>41569.006944444445</c:v>
                </c:pt>
                <c:pt idx="5584">
                  <c:v>41569.048611111109</c:v>
                </c:pt>
                <c:pt idx="5585">
                  <c:v>41569.132638888892</c:v>
                </c:pt>
                <c:pt idx="5586">
                  <c:v>41569.175000000003</c:v>
                </c:pt>
                <c:pt idx="5587">
                  <c:v>41569.216666666667</c:v>
                </c:pt>
                <c:pt idx="5588">
                  <c:v>41569.259027777778</c:v>
                </c:pt>
                <c:pt idx="5589">
                  <c:v>41569.300694444442</c:v>
                </c:pt>
                <c:pt idx="5590">
                  <c:v>41569.385416666664</c:v>
                </c:pt>
                <c:pt idx="5591">
                  <c:v>41569.427083333336</c:v>
                </c:pt>
                <c:pt idx="5592">
                  <c:v>41569.469444444447</c:v>
                </c:pt>
                <c:pt idx="5593">
                  <c:v>41569.511111111111</c:v>
                </c:pt>
                <c:pt idx="5594">
                  <c:v>41569.553472222222</c:v>
                </c:pt>
                <c:pt idx="5595">
                  <c:v>41569.637499999997</c:v>
                </c:pt>
                <c:pt idx="5596">
                  <c:v>41569.679166666669</c:v>
                </c:pt>
                <c:pt idx="5597">
                  <c:v>41569.72152777778</c:v>
                </c:pt>
                <c:pt idx="5598">
                  <c:v>41569.763194444444</c:v>
                </c:pt>
                <c:pt idx="5599">
                  <c:v>41569.805555555555</c:v>
                </c:pt>
                <c:pt idx="5600">
                  <c:v>41569.88958333333</c:v>
                </c:pt>
                <c:pt idx="5601">
                  <c:v>41569.931944444441</c:v>
                </c:pt>
                <c:pt idx="5602">
                  <c:v>41569.973611111112</c:v>
                </c:pt>
                <c:pt idx="5603">
                  <c:v>41570.015972222223</c:v>
                </c:pt>
                <c:pt idx="5604">
                  <c:v>41570.057638888888</c:v>
                </c:pt>
                <c:pt idx="5605">
                  <c:v>41570.142361111109</c:v>
                </c:pt>
                <c:pt idx="5606">
                  <c:v>41570.184027777781</c:v>
                </c:pt>
                <c:pt idx="5607">
                  <c:v>41570.226388888892</c:v>
                </c:pt>
                <c:pt idx="5608">
                  <c:v>41570.268055555556</c:v>
                </c:pt>
                <c:pt idx="5609">
                  <c:v>41570.30972222222</c:v>
                </c:pt>
                <c:pt idx="5610">
                  <c:v>41570.394444444442</c:v>
                </c:pt>
                <c:pt idx="5611">
                  <c:v>41570.436111111114</c:v>
                </c:pt>
                <c:pt idx="5612">
                  <c:v>41570.478472222225</c:v>
                </c:pt>
                <c:pt idx="5613">
                  <c:v>41570.520138888889</c:v>
                </c:pt>
                <c:pt idx="5614">
                  <c:v>41570.5625</c:v>
                </c:pt>
                <c:pt idx="5615">
                  <c:v>41571.840277777781</c:v>
                </c:pt>
                <c:pt idx="5616">
                  <c:v>41571.881944444445</c:v>
                </c:pt>
                <c:pt idx="5617">
                  <c:v>41571.924305555556</c:v>
                </c:pt>
                <c:pt idx="5618">
                  <c:v>41571.96597222222</c:v>
                </c:pt>
                <c:pt idx="5619">
                  <c:v>41572.008333333331</c:v>
                </c:pt>
                <c:pt idx="5620">
                  <c:v>41572.092361111114</c:v>
                </c:pt>
                <c:pt idx="5621">
                  <c:v>41572.134722222225</c:v>
                </c:pt>
                <c:pt idx="5622">
                  <c:v>41572.176388888889</c:v>
                </c:pt>
                <c:pt idx="5623">
                  <c:v>41572.218055555553</c:v>
                </c:pt>
                <c:pt idx="5624">
                  <c:v>41572.260416666664</c:v>
                </c:pt>
                <c:pt idx="5625">
                  <c:v>41572.344444444447</c:v>
                </c:pt>
                <c:pt idx="5626">
                  <c:v>41572.386805555558</c:v>
                </c:pt>
                <c:pt idx="5627">
                  <c:v>41572.428472222222</c:v>
                </c:pt>
                <c:pt idx="5628">
                  <c:v>41572.470833333333</c:v>
                </c:pt>
                <c:pt idx="5629">
                  <c:v>41572.512499999997</c:v>
                </c:pt>
                <c:pt idx="5630">
                  <c:v>41572.597222222219</c:v>
                </c:pt>
                <c:pt idx="5631">
                  <c:v>41572.638888888891</c:v>
                </c:pt>
                <c:pt idx="5632">
                  <c:v>41572.681250000001</c:v>
                </c:pt>
                <c:pt idx="5633">
                  <c:v>41572.722916666666</c:v>
                </c:pt>
                <c:pt idx="5634">
                  <c:v>41572.765277777777</c:v>
                </c:pt>
                <c:pt idx="5635">
                  <c:v>41572.849305555559</c:v>
                </c:pt>
                <c:pt idx="5636">
                  <c:v>41572.890972222223</c:v>
                </c:pt>
                <c:pt idx="5637">
                  <c:v>41572.933333333334</c:v>
                </c:pt>
                <c:pt idx="5638">
                  <c:v>41572.974999999999</c:v>
                </c:pt>
                <c:pt idx="5639">
                  <c:v>41573.017361111109</c:v>
                </c:pt>
                <c:pt idx="5640">
                  <c:v>41573.101388888892</c:v>
                </c:pt>
                <c:pt idx="5641">
                  <c:v>41573.143750000003</c:v>
                </c:pt>
                <c:pt idx="5642">
                  <c:v>41573.185416666667</c:v>
                </c:pt>
                <c:pt idx="5643">
                  <c:v>41573.227777777778</c:v>
                </c:pt>
                <c:pt idx="5644">
                  <c:v>41573.269444444442</c:v>
                </c:pt>
                <c:pt idx="5645">
                  <c:v>41573.354166666664</c:v>
                </c:pt>
                <c:pt idx="5646">
                  <c:v>41573.395833333336</c:v>
                </c:pt>
                <c:pt idx="5647">
                  <c:v>41573.438194444447</c:v>
                </c:pt>
                <c:pt idx="5648">
                  <c:v>41573.479861111111</c:v>
                </c:pt>
                <c:pt idx="5649">
                  <c:v>41573.521527777775</c:v>
                </c:pt>
                <c:pt idx="5650">
                  <c:v>41573.606249999997</c:v>
                </c:pt>
                <c:pt idx="5651">
                  <c:v>41573.647916666669</c:v>
                </c:pt>
                <c:pt idx="5652">
                  <c:v>41573.69027777778</c:v>
                </c:pt>
                <c:pt idx="5653">
                  <c:v>41573.731944444444</c:v>
                </c:pt>
                <c:pt idx="5654">
                  <c:v>41573.774305555555</c:v>
                </c:pt>
                <c:pt idx="5655">
                  <c:v>41573.85833333333</c:v>
                </c:pt>
                <c:pt idx="5656">
                  <c:v>41573.900694444441</c:v>
                </c:pt>
                <c:pt idx="5657">
                  <c:v>41573.942361111112</c:v>
                </c:pt>
                <c:pt idx="5658">
                  <c:v>41573.984722222223</c:v>
                </c:pt>
                <c:pt idx="5659">
                  <c:v>41574.026388888888</c:v>
                </c:pt>
                <c:pt idx="5660">
                  <c:v>41574.11041666667</c:v>
                </c:pt>
                <c:pt idx="5661">
                  <c:v>41574.152777777781</c:v>
                </c:pt>
                <c:pt idx="5662">
                  <c:v>41574.194444444445</c:v>
                </c:pt>
                <c:pt idx="5663">
                  <c:v>41574.236805555556</c:v>
                </c:pt>
                <c:pt idx="5664">
                  <c:v>41574.27847222222</c:v>
                </c:pt>
                <c:pt idx="5665">
                  <c:v>41574.363194444442</c:v>
                </c:pt>
                <c:pt idx="5666">
                  <c:v>41574.404861111114</c:v>
                </c:pt>
                <c:pt idx="5667">
                  <c:v>41574.447222222225</c:v>
                </c:pt>
                <c:pt idx="5668">
                  <c:v>41574.488888888889</c:v>
                </c:pt>
                <c:pt idx="5669">
                  <c:v>41574.530555555553</c:v>
                </c:pt>
                <c:pt idx="5670">
                  <c:v>41574.615277777775</c:v>
                </c:pt>
                <c:pt idx="5671">
                  <c:v>41574.656944444447</c:v>
                </c:pt>
                <c:pt idx="5672">
                  <c:v>41574.699305555558</c:v>
                </c:pt>
                <c:pt idx="5673">
                  <c:v>41574.740972222222</c:v>
                </c:pt>
                <c:pt idx="5674">
                  <c:v>41574.783333333333</c:v>
                </c:pt>
                <c:pt idx="5675">
                  <c:v>41574.867361111108</c:v>
                </c:pt>
                <c:pt idx="5676">
                  <c:v>41574.909722222219</c:v>
                </c:pt>
                <c:pt idx="5677">
                  <c:v>41574.951388888891</c:v>
                </c:pt>
                <c:pt idx="5678">
                  <c:v>41574.993750000001</c:v>
                </c:pt>
                <c:pt idx="5679">
                  <c:v>41575.035416666666</c:v>
                </c:pt>
                <c:pt idx="5680">
                  <c:v>41575.119444444441</c:v>
                </c:pt>
                <c:pt idx="5681">
                  <c:v>41575.161805555559</c:v>
                </c:pt>
                <c:pt idx="5682">
                  <c:v>41575.203472222223</c:v>
                </c:pt>
                <c:pt idx="5683">
                  <c:v>41575.245833333334</c:v>
                </c:pt>
                <c:pt idx="5684">
                  <c:v>41575.287499999999</c:v>
                </c:pt>
                <c:pt idx="5685">
                  <c:v>41575.37222222222</c:v>
                </c:pt>
                <c:pt idx="5686">
                  <c:v>41575.413888888892</c:v>
                </c:pt>
                <c:pt idx="5687">
                  <c:v>41575.456250000003</c:v>
                </c:pt>
                <c:pt idx="5688">
                  <c:v>41575.497916666667</c:v>
                </c:pt>
                <c:pt idx="5689">
                  <c:v>41575.540277777778</c:v>
                </c:pt>
                <c:pt idx="5690">
                  <c:v>41575.624305555553</c:v>
                </c:pt>
                <c:pt idx="5691">
                  <c:v>41575.665972222225</c:v>
                </c:pt>
                <c:pt idx="5692">
                  <c:v>41575.708333333336</c:v>
                </c:pt>
                <c:pt idx="5693">
                  <c:v>41575.75</c:v>
                </c:pt>
                <c:pt idx="5694">
                  <c:v>41575.792361111111</c:v>
                </c:pt>
                <c:pt idx="5695">
                  <c:v>41575.876388888886</c:v>
                </c:pt>
                <c:pt idx="5696">
                  <c:v>41575.918749999997</c:v>
                </c:pt>
                <c:pt idx="5697">
                  <c:v>41575.960416666669</c:v>
                </c:pt>
                <c:pt idx="5698">
                  <c:v>41576.00277777778</c:v>
                </c:pt>
                <c:pt idx="5699">
                  <c:v>41576.044444444444</c:v>
                </c:pt>
                <c:pt idx="5700">
                  <c:v>41576.128472222219</c:v>
                </c:pt>
                <c:pt idx="5701">
                  <c:v>41576.17083333333</c:v>
                </c:pt>
                <c:pt idx="5702">
                  <c:v>41576.212500000001</c:v>
                </c:pt>
                <c:pt idx="5703">
                  <c:v>41576.254861111112</c:v>
                </c:pt>
                <c:pt idx="5704">
                  <c:v>41576.296527777777</c:v>
                </c:pt>
                <c:pt idx="5705">
                  <c:v>41576.381249999999</c:v>
                </c:pt>
                <c:pt idx="5706">
                  <c:v>41576.42291666667</c:v>
                </c:pt>
                <c:pt idx="5707">
                  <c:v>41576.465277777781</c:v>
                </c:pt>
                <c:pt idx="5708">
                  <c:v>41576.506944444445</c:v>
                </c:pt>
                <c:pt idx="5709">
                  <c:v>41576.549305555556</c:v>
                </c:pt>
                <c:pt idx="5710">
                  <c:v>41576.633333333331</c:v>
                </c:pt>
                <c:pt idx="5711">
                  <c:v>41576.675000000003</c:v>
                </c:pt>
                <c:pt idx="5712">
                  <c:v>41576.717361111114</c:v>
                </c:pt>
                <c:pt idx="5713">
                  <c:v>41576.759027777778</c:v>
                </c:pt>
                <c:pt idx="5714">
                  <c:v>41576.801388888889</c:v>
                </c:pt>
                <c:pt idx="5715">
                  <c:v>41576.885416666664</c:v>
                </c:pt>
                <c:pt idx="5716">
                  <c:v>41576.927777777775</c:v>
                </c:pt>
                <c:pt idx="5717">
                  <c:v>41576.969444444447</c:v>
                </c:pt>
                <c:pt idx="5718">
                  <c:v>41577.011805555558</c:v>
                </c:pt>
                <c:pt idx="5719">
                  <c:v>41577.053472222222</c:v>
                </c:pt>
                <c:pt idx="5720">
                  <c:v>41577.137499999997</c:v>
                </c:pt>
                <c:pt idx="5721">
                  <c:v>41577.179861111108</c:v>
                </c:pt>
                <c:pt idx="5722">
                  <c:v>41577.22152777778</c:v>
                </c:pt>
                <c:pt idx="5723">
                  <c:v>41577.263888888891</c:v>
                </c:pt>
                <c:pt idx="5724">
                  <c:v>41577.305555555555</c:v>
                </c:pt>
                <c:pt idx="5725">
                  <c:v>41577.390277777777</c:v>
                </c:pt>
                <c:pt idx="5726">
                  <c:v>41577.431944444441</c:v>
                </c:pt>
                <c:pt idx="5727">
                  <c:v>41577.474305555559</c:v>
                </c:pt>
                <c:pt idx="5728">
                  <c:v>41577.515972222223</c:v>
                </c:pt>
                <c:pt idx="5729">
                  <c:v>41577.558333333334</c:v>
                </c:pt>
                <c:pt idx="5730">
                  <c:v>41577.642361111109</c:v>
                </c:pt>
                <c:pt idx="5731">
                  <c:v>41577.684027777781</c:v>
                </c:pt>
                <c:pt idx="5732">
                  <c:v>41577.726388888892</c:v>
                </c:pt>
                <c:pt idx="5733">
                  <c:v>41577.768055555556</c:v>
                </c:pt>
                <c:pt idx="5734">
                  <c:v>41577.810416666667</c:v>
                </c:pt>
                <c:pt idx="5735">
                  <c:v>41577.894444444442</c:v>
                </c:pt>
                <c:pt idx="5736">
                  <c:v>41577.936805555553</c:v>
                </c:pt>
                <c:pt idx="5737">
                  <c:v>41577.978472222225</c:v>
                </c:pt>
                <c:pt idx="5738">
                  <c:v>41578.020833333336</c:v>
                </c:pt>
                <c:pt idx="5739">
                  <c:v>41578.0625</c:v>
                </c:pt>
                <c:pt idx="5740">
                  <c:v>41578.146527777775</c:v>
                </c:pt>
                <c:pt idx="5741">
                  <c:v>41578.188888888886</c:v>
                </c:pt>
                <c:pt idx="5742">
                  <c:v>41578.230555555558</c:v>
                </c:pt>
                <c:pt idx="5743">
                  <c:v>41578.272916666669</c:v>
                </c:pt>
                <c:pt idx="5744">
                  <c:v>41578.314583333333</c:v>
                </c:pt>
                <c:pt idx="5745">
                  <c:v>41578.399305555555</c:v>
                </c:pt>
                <c:pt idx="5746">
                  <c:v>41578.440972222219</c:v>
                </c:pt>
                <c:pt idx="5747">
                  <c:v>41578.48333333333</c:v>
                </c:pt>
                <c:pt idx="5748">
                  <c:v>41578.525000000001</c:v>
                </c:pt>
                <c:pt idx="5749">
                  <c:v>41578.567361111112</c:v>
                </c:pt>
                <c:pt idx="5750">
                  <c:v>41578.651388888888</c:v>
                </c:pt>
                <c:pt idx="5751">
                  <c:v>41578.693055555559</c:v>
                </c:pt>
                <c:pt idx="5752">
                  <c:v>41578.73541666667</c:v>
                </c:pt>
                <c:pt idx="5753">
                  <c:v>41578.777083333334</c:v>
                </c:pt>
                <c:pt idx="5754">
                  <c:v>41578.819444444445</c:v>
                </c:pt>
                <c:pt idx="5755">
                  <c:v>41578.90347222222</c:v>
                </c:pt>
                <c:pt idx="5756">
                  <c:v>41578.945833333331</c:v>
                </c:pt>
                <c:pt idx="5757">
                  <c:v>41578.987500000003</c:v>
                </c:pt>
                <c:pt idx="5758">
                  <c:v>41579.029861111114</c:v>
                </c:pt>
                <c:pt idx="5759">
                  <c:v>41579.071527777778</c:v>
                </c:pt>
                <c:pt idx="5760">
                  <c:v>41579.15625</c:v>
                </c:pt>
                <c:pt idx="5761">
                  <c:v>41579.197916666664</c:v>
                </c:pt>
                <c:pt idx="5762">
                  <c:v>41579.239583333336</c:v>
                </c:pt>
                <c:pt idx="5763">
                  <c:v>41579.281944444447</c:v>
                </c:pt>
                <c:pt idx="5764">
                  <c:v>41579.323611111111</c:v>
                </c:pt>
                <c:pt idx="5765">
                  <c:v>41579.408333333333</c:v>
                </c:pt>
                <c:pt idx="5766">
                  <c:v>41579.449999999997</c:v>
                </c:pt>
                <c:pt idx="5767">
                  <c:v>41579.492361111108</c:v>
                </c:pt>
                <c:pt idx="5768">
                  <c:v>41579.53402777778</c:v>
                </c:pt>
                <c:pt idx="5769">
                  <c:v>41579.576388888891</c:v>
                </c:pt>
                <c:pt idx="5770">
                  <c:v>41579.660416666666</c:v>
                </c:pt>
                <c:pt idx="5771">
                  <c:v>41579.702777777777</c:v>
                </c:pt>
                <c:pt idx="5772">
                  <c:v>41579.744444444441</c:v>
                </c:pt>
                <c:pt idx="5773">
                  <c:v>41579.786805555559</c:v>
                </c:pt>
                <c:pt idx="5774">
                  <c:v>41579.828472222223</c:v>
                </c:pt>
                <c:pt idx="5775">
                  <c:v>41579.912499999999</c:v>
                </c:pt>
                <c:pt idx="5776">
                  <c:v>41579.954861111109</c:v>
                </c:pt>
                <c:pt idx="5777">
                  <c:v>41579.996527777781</c:v>
                </c:pt>
                <c:pt idx="5778">
                  <c:v>41580.038888888892</c:v>
                </c:pt>
                <c:pt idx="5779">
                  <c:v>41580.080555555556</c:v>
                </c:pt>
                <c:pt idx="5780">
                  <c:v>41580.165277777778</c:v>
                </c:pt>
                <c:pt idx="5781">
                  <c:v>41580.206944444442</c:v>
                </c:pt>
                <c:pt idx="5782">
                  <c:v>41580.249305555553</c:v>
                </c:pt>
                <c:pt idx="5783">
                  <c:v>41580.290972222225</c:v>
                </c:pt>
                <c:pt idx="5784">
                  <c:v>41580.333333333336</c:v>
                </c:pt>
                <c:pt idx="5785">
                  <c:v>41580.417361111111</c:v>
                </c:pt>
                <c:pt idx="5786">
                  <c:v>41580.459027777775</c:v>
                </c:pt>
                <c:pt idx="5787">
                  <c:v>41580.501388888886</c:v>
                </c:pt>
                <c:pt idx="5788">
                  <c:v>41580.543055555558</c:v>
                </c:pt>
                <c:pt idx="5789">
                  <c:v>41580.585416666669</c:v>
                </c:pt>
                <c:pt idx="5790">
                  <c:v>41580.669444444444</c:v>
                </c:pt>
                <c:pt idx="5791">
                  <c:v>41580.711805555555</c:v>
                </c:pt>
                <c:pt idx="5792">
                  <c:v>41580.753472222219</c:v>
                </c:pt>
                <c:pt idx="5793">
                  <c:v>41580.79583333333</c:v>
                </c:pt>
                <c:pt idx="5794">
                  <c:v>41580.837500000001</c:v>
                </c:pt>
                <c:pt idx="5795">
                  <c:v>41580.921527777777</c:v>
                </c:pt>
                <c:pt idx="5796">
                  <c:v>41580.963888888888</c:v>
                </c:pt>
                <c:pt idx="5797">
                  <c:v>41581.005555555559</c:v>
                </c:pt>
                <c:pt idx="5798">
                  <c:v>41581.04791666667</c:v>
                </c:pt>
                <c:pt idx="5799">
                  <c:v>41581.089583333334</c:v>
                </c:pt>
                <c:pt idx="5800">
                  <c:v>41581.174305555556</c:v>
                </c:pt>
                <c:pt idx="5801">
                  <c:v>41581.21597222222</c:v>
                </c:pt>
                <c:pt idx="5802">
                  <c:v>41581.258333333331</c:v>
                </c:pt>
                <c:pt idx="5803">
                  <c:v>41581.300000000003</c:v>
                </c:pt>
                <c:pt idx="5804">
                  <c:v>41581.342361111114</c:v>
                </c:pt>
                <c:pt idx="5805">
                  <c:v>41581.426388888889</c:v>
                </c:pt>
                <c:pt idx="5806">
                  <c:v>41581.468055555553</c:v>
                </c:pt>
                <c:pt idx="5807">
                  <c:v>41581.510416666664</c:v>
                </c:pt>
                <c:pt idx="5808">
                  <c:v>41581.552083333336</c:v>
                </c:pt>
                <c:pt idx="5809">
                  <c:v>41581.594444444447</c:v>
                </c:pt>
                <c:pt idx="5810">
                  <c:v>41581.678472222222</c:v>
                </c:pt>
                <c:pt idx="5811">
                  <c:v>41581.720833333333</c:v>
                </c:pt>
                <c:pt idx="5812">
                  <c:v>41581.762499999997</c:v>
                </c:pt>
                <c:pt idx="5813">
                  <c:v>41581.804861111108</c:v>
                </c:pt>
                <c:pt idx="5814">
                  <c:v>41581.84652777778</c:v>
                </c:pt>
                <c:pt idx="5815">
                  <c:v>41581.931250000001</c:v>
                </c:pt>
                <c:pt idx="5816">
                  <c:v>41581.972916666666</c:v>
                </c:pt>
                <c:pt idx="5817">
                  <c:v>41582.015277777777</c:v>
                </c:pt>
                <c:pt idx="5818">
                  <c:v>41582.056944444441</c:v>
                </c:pt>
                <c:pt idx="5819">
                  <c:v>41582.098611111112</c:v>
                </c:pt>
                <c:pt idx="5820">
                  <c:v>41582.183333333334</c:v>
                </c:pt>
                <c:pt idx="5821">
                  <c:v>41582.224999999999</c:v>
                </c:pt>
                <c:pt idx="5822">
                  <c:v>41582.267361111109</c:v>
                </c:pt>
                <c:pt idx="5823">
                  <c:v>41582.309027777781</c:v>
                </c:pt>
                <c:pt idx="5824">
                  <c:v>41582.351388888892</c:v>
                </c:pt>
                <c:pt idx="5825">
                  <c:v>41582.435416666667</c:v>
                </c:pt>
                <c:pt idx="5826">
                  <c:v>41582.477777777778</c:v>
                </c:pt>
                <c:pt idx="5827">
                  <c:v>41582.519444444442</c:v>
                </c:pt>
                <c:pt idx="5828">
                  <c:v>41582.561805555553</c:v>
                </c:pt>
                <c:pt idx="5829">
                  <c:v>41582.603472222225</c:v>
                </c:pt>
                <c:pt idx="5830">
                  <c:v>41582.6875</c:v>
                </c:pt>
                <c:pt idx="5831">
                  <c:v>41582.729861111111</c:v>
                </c:pt>
                <c:pt idx="5832">
                  <c:v>41582.771527777775</c:v>
                </c:pt>
                <c:pt idx="5833">
                  <c:v>41582.813888888886</c:v>
                </c:pt>
                <c:pt idx="5834">
                  <c:v>41582.855555555558</c:v>
                </c:pt>
                <c:pt idx="5835">
                  <c:v>41582.94027777778</c:v>
                </c:pt>
                <c:pt idx="5836">
                  <c:v>41582.981944444444</c:v>
                </c:pt>
                <c:pt idx="5837">
                  <c:v>41583.024305555555</c:v>
                </c:pt>
                <c:pt idx="5838">
                  <c:v>41583.065972222219</c:v>
                </c:pt>
                <c:pt idx="5839">
                  <c:v>41583.10833333333</c:v>
                </c:pt>
                <c:pt idx="5840">
                  <c:v>41583.192361111112</c:v>
                </c:pt>
                <c:pt idx="5841">
                  <c:v>41583.234027777777</c:v>
                </c:pt>
                <c:pt idx="5842">
                  <c:v>41583.276388888888</c:v>
                </c:pt>
                <c:pt idx="5843">
                  <c:v>41583.318055555559</c:v>
                </c:pt>
                <c:pt idx="5844">
                  <c:v>41583.36041666667</c:v>
                </c:pt>
                <c:pt idx="5845">
                  <c:v>41583.444444444445</c:v>
                </c:pt>
                <c:pt idx="5846">
                  <c:v>41583.486805555556</c:v>
                </c:pt>
                <c:pt idx="5847">
                  <c:v>41583.52847222222</c:v>
                </c:pt>
                <c:pt idx="5848">
                  <c:v>41583.570833333331</c:v>
                </c:pt>
                <c:pt idx="5849">
                  <c:v>41583.612500000003</c:v>
                </c:pt>
                <c:pt idx="5850">
                  <c:v>41583.696527777778</c:v>
                </c:pt>
                <c:pt idx="5851">
                  <c:v>41583.738888888889</c:v>
                </c:pt>
                <c:pt idx="5852">
                  <c:v>41583.780555555553</c:v>
                </c:pt>
                <c:pt idx="5853">
                  <c:v>41583.822916666664</c:v>
                </c:pt>
                <c:pt idx="5854">
                  <c:v>41583.864583333336</c:v>
                </c:pt>
                <c:pt idx="5855">
                  <c:v>41583.949305555558</c:v>
                </c:pt>
                <c:pt idx="5856">
                  <c:v>41583.990972222222</c:v>
                </c:pt>
                <c:pt idx="5857">
                  <c:v>41584.033333333333</c:v>
                </c:pt>
                <c:pt idx="5858">
                  <c:v>41584.074999999997</c:v>
                </c:pt>
                <c:pt idx="5859">
                  <c:v>41584.116666666669</c:v>
                </c:pt>
                <c:pt idx="5860">
                  <c:v>41584.201388888891</c:v>
                </c:pt>
                <c:pt idx="5861">
                  <c:v>41584.243055555555</c:v>
                </c:pt>
                <c:pt idx="5862">
                  <c:v>41584.285416666666</c:v>
                </c:pt>
                <c:pt idx="5863">
                  <c:v>41584.32708333333</c:v>
                </c:pt>
                <c:pt idx="5864">
                  <c:v>41584.369444444441</c:v>
                </c:pt>
                <c:pt idx="5865">
                  <c:v>41584.453472222223</c:v>
                </c:pt>
                <c:pt idx="5866">
                  <c:v>41584.495833333334</c:v>
                </c:pt>
                <c:pt idx="5867">
                  <c:v>41584.537499999999</c:v>
                </c:pt>
                <c:pt idx="5868">
                  <c:v>41584.57916666667</c:v>
                </c:pt>
                <c:pt idx="5869">
                  <c:v>41584.621527777781</c:v>
                </c:pt>
                <c:pt idx="5870">
                  <c:v>41584.705555555556</c:v>
                </c:pt>
                <c:pt idx="5871">
                  <c:v>41584.747916666667</c:v>
                </c:pt>
                <c:pt idx="5872">
                  <c:v>41584.789583333331</c:v>
                </c:pt>
                <c:pt idx="5873">
                  <c:v>41584.831944444442</c:v>
                </c:pt>
                <c:pt idx="5874">
                  <c:v>41584.873611111114</c:v>
                </c:pt>
                <c:pt idx="5875">
                  <c:v>41584.958333333336</c:v>
                </c:pt>
                <c:pt idx="5876">
                  <c:v>41585</c:v>
                </c:pt>
                <c:pt idx="5877">
                  <c:v>41585.042361111111</c:v>
                </c:pt>
                <c:pt idx="5878">
                  <c:v>41585.084027777775</c:v>
                </c:pt>
                <c:pt idx="5879">
                  <c:v>41585.125694444447</c:v>
                </c:pt>
                <c:pt idx="5880">
                  <c:v>41585.210416666669</c:v>
                </c:pt>
                <c:pt idx="5881">
                  <c:v>41585.252083333333</c:v>
                </c:pt>
                <c:pt idx="5882">
                  <c:v>41585.294444444444</c:v>
                </c:pt>
                <c:pt idx="5883">
                  <c:v>41585.336111111108</c:v>
                </c:pt>
                <c:pt idx="5884">
                  <c:v>41585.378472222219</c:v>
                </c:pt>
                <c:pt idx="5885">
                  <c:v>41585.462500000001</c:v>
                </c:pt>
                <c:pt idx="5886">
                  <c:v>41585.504861111112</c:v>
                </c:pt>
                <c:pt idx="5887">
                  <c:v>41585.546527777777</c:v>
                </c:pt>
                <c:pt idx="5888">
                  <c:v>41585.588888888888</c:v>
                </c:pt>
                <c:pt idx="5889">
                  <c:v>41585.630555555559</c:v>
                </c:pt>
                <c:pt idx="5890">
                  <c:v>41585.714583333334</c:v>
                </c:pt>
                <c:pt idx="5891">
                  <c:v>41585.756944444445</c:v>
                </c:pt>
                <c:pt idx="5892">
                  <c:v>41585.798611111109</c:v>
                </c:pt>
                <c:pt idx="5893">
                  <c:v>41585.84097222222</c:v>
                </c:pt>
                <c:pt idx="5894">
                  <c:v>41585.882638888892</c:v>
                </c:pt>
                <c:pt idx="5895">
                  <c:v>41585.967361111114</c:v>
                </c:pt>
                <c:pt idx="5896">
                  <c:v>41586.009027777778</c:v>
                </c:pt>
                <c:pt idx="5897">
                  <c:v>41586.051388888889</c:v>
                </c:pt>
                <c:pt idx="5898">
                  <c:v>41586.093055555553</c:v>
                </c:pt>
                <c:pt idx="5899">
                  <c:v>41586.134722222225</c:v>
                </c:pt>
                <c:pt idx="5900">
                  <c:v>41586.219444444447</c:v>
                </c:pt>
                <c:pt idx="5901">
                  <c:v>41586.261111111111</c:v>
                </c:pt>
                <c:pt idx="5902">
                  <c:v>41586.303472222222</c:v>
                </c:pt>
                <c:pt idx="5903">
                  <c:v>41586.345138888886</c:v>
                </c:pt>
                <c:pt idx="5904">
                  <c:v>41586.387499999997</c:v>
                </c:pt>
                <c:pt idx="5905">
                  <c:v>41586.47152777778</c:v>
                </c:pt>
                <c:pt idx="5906">
                  <c:v>41586.513888888891</c:v>
                </c:pt>
                <c:pt idx="5907">
                  <c:v>41586.555555555555</c:v>
                </c:pt>
                <c:pt idx="5908">
                  <c:v>41586.597916666666</c:v>
                </c:pt>
                <c:pt idx="5909">
                  <c:v>41586.63958333333</c:v>
                </c:pt>
                <c:pt idx="5910">
                  <c:v>41586.723611111112</c:v>
                </c:pt>
                <c:pt idx="5911">
                  <c:v>41586.765972222223</c:v>
                </c:pt>
                <c:pt idx="5912">
                  <c:v>41586.807638888888</c:v>
                </c:pt>
                <c:pt idx="5913">
                  <c:v>41586.85</c:v>
                </c:pt>
                <c:pt idx="5914">
                  <c:v>41586.89166666667</c:v>
                </c:pt>
                <c:pt idx="5915">
                  <c:v>41586.976388888892</c:v>
                </c:pt>
                <c:pt idx="5916">
                  <c:v>41587.018055555556</c:v>
                </c:pt>
                <c:pt idx="5917">
                  <c:v>41587.060416666667</c:v>
                </c:pt>
                <c:pt idx="5918">
                  <c:v>41587.102083333331</c:v>
                </c:pt>
                <c:pt idx="5919">
                  <c:v>41587.144444444442</c:v>
                </c:pt>
                <c:pt idx="5920">
                  <c:v>41587.228472222225</c:v>
                </c:pt>
                <c:pt idx="5921">
                  <c:v>41587.270138888889</c:v>
                </c:pt>
                <c:pt idx="5922">
                  <c:v>41587.3125</c:v>
                </c:pt>
                <c:pt idx="5923">
                  <c:v>41587.354166666664</c:v>
                </c:pt>
                <c:pt idx="5924">
                  <c:v>41587.396527777775</c:v>
                </c:pt>
                <c:pt idx="5925">
                  <c:v>41587.480555555558</c:v>
                </c:pt>
                <c:pt idx="5926">
                  <c:v>41587.522916666669</c:v>
                </c:pt>
                <c:pt idx="5927">
                  <c:v>41587.564583333333</c:v>
                </c:pt>
                <c:pt idx="5928">
                  <c:v>41587.606944444444</c:v>
                </c:pt>
                <c:pt idx="5929">
                  <c:v>41587.648611111108</c:v>
                </c:pt>
                <c:pt idx="5930">
                  <c:v>41587.732638888891</c:v>
                </c:pt>
                <c:pt idx="5931">
                  <c:v>41587.775000000001</c:v>
                </c:pt>
                <c:pt idx="5932">
                  <c:v>41587.816666666666</c:v>
                </c:pt>
                <c:pt idx="5933">
                  <c:v>41587.859027777777</c:v>
                </c:pt>
                <c:pt idx="5934">
                  <c:v>41587.900694444441</c:v>
                </c:pt>
                <c:pt idx="5935">
                  <c:v>41587.98541666667</c:v>
                </c:pt>
                <c:pt idx="5936">
                  <c:v>41588.027083333334</c:v>
                </c:pt>
                <c:pt idx="5937">
                  <c:v>41588.069444444445</c:v>
                </c:pt>
                <c:pt idx="5938">
                  <c:v>41588.111111111109</c:v>
                </c:pt>
                <c:pt idx="5939">
                  <c:v>41588.15347222222</c:v>
                </c:pt>
                <c:pt idx="5940">
                  <c:v>41588.237500000003</c:v>
                </c:pt>
                <c:pt idx="5941">
                  <c:v>41588.279166666667</c:v>
                </c:pt>
                <c:pt idx="5942">
                  <c:v>41588.321527777778</c:v>
                </c:pt>
                <c:pt idx="5943">
                  <c:v>41588.363194444442</c:v>
                </c:pt>
                <c:pt idx="5944">
                  <c:v>41588.405555555553</c:v>
                </c:pt>
                <c:pt idx="5945">
                  <c:v>41588.489583333336</c:v>
                </c:pt>
                <c:pt idx="5946">
                  <c:v>41588.531944444447</c:v>
                </c:pt>
                <c:pt idx="5947">
                  <c:v>41588.573611111111</c:v>
                </c:pt>
                <c:pt idx="5948">
                  <c:v>41588.615972222222</c:v>
                </c:pt>
                <c:pt idx="5949">
                  <c:v>41588.657638888886</c:v>
                </c:pt>
                <c:pt idx="5950">
                  <c:v>41588.742361111108</c:v>
                </c:pt>
                <c:pt idx="5951">
                  <c:v>41588.78402777778</c:v>
                </c:pt>
                <c:pt idx="5952">
                  <c:v>41588.825694444444</c:v>
                </c:pt>
                <c:pt idx="5953">
                  <c:v>41588.868055555555</c:v>
                </c:pt>
                <c:pt idx="5954">
                  <c:v>41588.909722222219</c:v>
                </c:pt>
                <c:pt idx="5955">
                  <c:v>41588.994444444441</c:v>
                </c:pt>
                <c:pt idx="5956">
                  <c:v>41589.036111111112</c:v>
                </c:pt>
                <c:pt idx="5957">
                  <c:v>41589.078472222223</c:v>
                </c:pt>
                <c:pt idx="5958">
                  <c:v>41589.120138888888</c:v>
                </c:pt>
                <c:pt idx="5959">
                  <c:v>41589.162499999999</c:v>
                </c:pt>
                <c:pt idx="5960">
                  <c:v>41589.246527777781</c:v>
                </c:pt>
                <c:pt idx="5961">
                  <c:v>41589.288888888892</c:v>
                </c:pt>
                <c:pt idx="5962">
                  <c:v>41589.330555555556</c:v>
                </c:pt>
                <c:pt idx="5963">
                  <c:v>41589.37222222222</c:v>
                </c:pt>
                <c:pt idx="5964">
                  <c:v>41589.414583333331</c:v>
                </c:pt>
                <c:pt idx="5965">
                  <c:v>41589.498611111114</c:v>
                </c:pt>
                <c:pt idx="5966">
                  <c:v>41589.540972222225</c:v>
                </c:pt>
                <c:pt idx="5967">
                  <c:v>41589.582638888889</c:v>
                </c:pt>
                <c:pt idx="5968">
                  <c:v>41589.625</c:v>
                </c:pt>
                <c:pt idx="5969">
                  <c:v>41589.666666666664</c:v>
                </c:pt>
                <c:pt idx="5970">
                  <c:v>41589.751388888886</c:v>
                </c:pt>
                <c:pt idx="5971">
                  <c:v>41589.793055555558</c:v>
                </c:pt>
                <c:pt idx="5972">
                  <c:v>41589.835416666669</c:v>
                </c:pt>
                <c:pt idx="5973">
                  <c:v>41589.877083333333</c:v>
                </c:pt>
                <c:pt idx="5974">
                  <c:v>41589.918749999997</c:v>
                </c:pt>
                <c:pt idx="5975">
                  <c:v>41590.003472222219</c:v>
                </c:pt>
                <c:pt idx="5976">
                  <c:v>41590.045138888891</c:v>
                </c:pt>
                <c:pt idx="5977">
                  <c:v>41590.087500000001</c:v>
                </c:pt>
                <c:pt idx="5978">
                  <c:v>41590.129166666666</c:v>
                </c:pt>
                <c:pt idx="5979">
                  <c:v>41590.171527777777</c:v>
                </c:pt>
                <c:pt idx="5980">
                  <c:v>41590.255555555559</c:v>
                </c:pt>
                <c:pt idx="5981">
                  <c:v>41590.29791666667</c:v>
                </c:pt>
                <c:pt idx="5982">
                  <c:v>41590.339583333334</c:v>
                </c:pt>
                <c:pt idx="5983">
                  <c:v>41590.381944444445</c:v>
                </c:pt>
                <c:pt idx="5984">
                  <c:v>41590.423611111109</c:v>
                </c:pt>
                <c:pt idx="5985">
                  <c:v>41590.507638888892</c:v>
                </c:pt>
                <c:pt idx="5986">
                  <c:v>41590.550000000003</c:v>
                </c:pt>
                <c:pt idx="5987">
                  <c:v>41590.591666666667</c:v>
                </c:pt>
                <c:pt idx="5988">
                  <c:v>41590.634027777778</c:v>
                </c:pt>
                <c:pt idx="5989">
                  <c:v>41590.675694444442</c:v>
                </c:pt>
                <c:pt idx="5990">
                  <c:v>41590.760416666664</c:v>
                </c:pt>
                <c:pt idx="5991">
                  <c:v>41590.802083333336</c:v>
                </c:pt>
                <c:pt idx="5992">
                  <c:v>41590.844444444447</c:v>
                </c:pt>
                <c:pt idx="5993">
                  <c:v>41590.886111111111</c:v>
                </c:pt>
                <c:pt idx="5994">
                  <c:v>41590.928472222222</c:v>
                </c:pt>
                <c:pt idx="5995">
                  <c:v>41591.012499999997</c:v>
                </c:pt>
                <c:pt idx="5996">
                  <c:v>41591.054166666669</c:v>
                </c:pt>
                <c:pt idx="5997">
                  <c:v>41591.09652777778</c:v>
                </c:pt>
                <c:pt idx="5998">
                  <c:v>41591.138194444444</c:v>
                </c:pt>
                <c:pt idx="5999">
                  <c:v>41591.180555555555</c:v>
                </c:pt>
                <c:pt idx="6000">
                  <c:v>41591.26458333333</c:v>
                </c:pt>
                <c:pt idx="6001">
                  <c:v>41591.306944444441</c:v>
                </c:pt>
                <c:pt idx="6002">
                  <c:v>41591.348611111112</c:v>
                </c:pt>
                <c:pt idx="6003">
                  <c:v>41591.390972222223</c:v>
                </c:pt>
                <c:pt idx="6004">
                  <c:v>41591.432638888888</c:v>
                </c:pt>
                <c:pt idx="6005">
                  <c:v>41591.51666666667</c:v>
                </c:pt>
                <c:pt idx="6006">
                  <c:v>41591.559027777781</c:v>
                </c:pt>
                <c:pt idx="6007">
                  <c:v>41591.600694444445</c:v>
                </c:pt>
                <c:pt idx="6008">
                  <c:v>41591.643055555556</c:v>
                </c:pt>
                <c:pt idx="6009">
                  <c:v>41591.68472222222</c:v>
                </c:pt>
                <c:pt idx="6010">
                  <c:v>41591.769444444442</c:v>
                </c:pt>
                <c:pt idx="6011">
                  <c:v>41591.811111111114</c:v>
                </c:pt>
                <c:pt idx="6012">
                  <c:v>41591.853472222225</c:v>
                </c:pt>
                <c:pt idx="6013">
                  <c:v>41591.895138888889</c:v>
                </c:pt>
                <c:pt idx="6014">
                  <c:v>41591.9375</c:v>
                </c:pt>
              </c:numCache>
            </c:numRef>
          </c:xVal>
          <c:yVal>
            <c:numRef>
              <c:f>Sheet8!$B$8:$B$6022</c:f>
              <c:numCache>
                <c:formatCode>General</c:formatCode>
                <c:ptCount val="6015"/>
                <c:pt idx="14">
                  <c:v>-39.023431751159904</c:v>
                </c:pt>
                <c:pt idx="15">
                  <c:v>-38.834490923086477</c:v>
                </c:pt>
                <c:pt idx="16">
                  <c:v>-39.200979400541819</c:v>
                </c:pt>
                <c:pt idx="17">
                  <c:v>-39.475010416532861</c:v>
                </c:pt>
                <c:pt idx="18">
                  <c:v>-38.267462422368702</c:v>
                </c:pt>
                <c:pt idx="19">
                  <c:v>-38.238762072982361</c:v>
                </c:pt>
                <c:pt idx="44">
                  <c:v>-37.506400861740104</c:v>
                </c:pt>
                <c:pt idx="45">
                  <c:v>-35.663406074408172</c:v>
                </c:pt>
                <c:pt idx="46">
                  <c:v>-34.764072063458087</c:v>
                </c:pt>
                <c:pt idx="47">
                  <c:v>-35.426547341283424</c:v>
                </c:pt>
                <c:pt idx="48">
                  <c:v>-36.356997699127135</c:v>
                </c:pt>
                <c:pt idx="49">
                  <c:v>-37.331440949728503</c:v>
                </c:pt>
                <c:pt idx="50">
                  <c:v>-36.754092368458345</c:v>
                </c:pt>
                <c:pt idx="51">
                  <c:v>-36.020371239427185</c:v>
                </c:pt>
                <c:pt idx="58">
                  <c:v>-30.431115591110746</c:v>
                </c:pt>
                <c:pt idx="83">
                  <c:v>-37.795845751993241</c:v>
                </c:pt>
                <c:pt idx="88">
                  <c:v>-39.36801294315724</c:v>
                </c:pt>
                <c:pt idx="89">
                  <c:v>-39.358079692522139</c:v>
                </c:pt>
                <c:pt idx="90">
                  <c:v>-39.094435437942195</c:v>
                </c:pt>
                <c:pt idx="125">
                  <c:v>-39.792973051908987</c:v>
                </c:pt>
                <c:pt idx="126">
                  <c:v>-40.494968350481294</c:v>
                </c:pt>
                <c:pt idx="127">
                  <c:v>-38.076871254926971</c:v>
                </c:pt>
                <c:pt idx="128">
                  <c:v>-33.643410706657939</c:v>
                </c:pt>
                <c:pt idx="143">
                  <c:v>-32.756059253381963</c:v>
                </c:pt>
                <c:pt idx="151">
                  <c:v>-33.759372916640736</c:v>
                </c:pt>
                <c:pt idx="152">
                  <c:v>-35.949981138626519</c:v>
                </c:pt>
                <c:pt idx="153">
                  <c:v>-35.380902799488247</c:v>
                </c:pt>
                <c:pt idx="154">
                  <c:v>-36.789794142015495</c:v>
                </c:pt>
                <c:pt idx="155">
                  <c:v>-36.749784910143134</c:v>
                </c:pt>
                <c:pt idx="156">
                  <c:v>-33.421221627761611</c:v>
                </c:pt>
                <c:pt idx="157">
                  <c:v>-33.087552778587714</c:v>
                </c:pt>
                <c:pt idx="158">
                  <c:v>-32.04145476028522</c:v>
                </c:pt>
                <c:pt idx="160">
                  <c:v>-37.661649164704137</c:v>
                </c:pt>
                <c:pt idx="161">
                  <c:v>-37.174878245617876</c:v>
                </c:pt>
                <c:pt idx="162">
                  <c:v>-37.436102567420917</c:v>
                </c:pt>
                <c:pt idx="163">
                  <c:v>-37.830098444921646</c:v>
                </c:pt>
                <c:pt idx="164">
                  <c:v>-38.288943304731077</c:v>
                </c:pt>
                <c:pt idx="165">
                  <c:v>-38.273422874883032</c:v>
                </c:pt>
                <c:pt idx="166">
                  <c:v>-37.710172850047286</c:v>
                </c:pt>
                <c:pt idx="167">
                  <c:v>-35.055736643457017</c:v>
                </c:pt>
                <c:pt idx="168">
                  <c:v>-32.714575941417678</c:v>
                </c:pt>
                <c:pt idx="180">
                  <c:v>-45.543950127227532</c:v>
                </c:pt>
                <c:pt idx="181">
                  <c:v>-43.931407740052336</c:v>
                </c:pt>
                <c:pt idx="182">
                  <c:v>-41.519183390196616</c:v>
                </c:pt>
                <c:pt idx="183">
                  <c:v>-38.15259469860333</c:v>
                </c:pt>
                <c:pt idx="184">
                  <c:v>-37.494782502777227</c:v>
                </c:pt>
                <c:pt idx="185">
                  <c:v>-39.300650601936212</c:v>
                </c:pt>
                <c:pt idx="186">
                  <c:v>-37.579075664700461</c:v>
                </c:pt>
                <c:pt idx="187">
                  <c:v>-37.513628274342771</c:v>
                </c:pt>
                <c:pt idx="188">
                  <c:v>-36.227318057531861</c:v>
                </c:pt>
                <c:pt idx="190">
                  <c:v>-36.67228273542824</c:v>
                </c:pt>
                <c:pt idx="191">
                  <c:v>-36.492391598652162</c:v>
                </c:pt>
                <c:pt idx="192">
                  <c:v>-37.17480944906422</c:v>
                </c:pt>
                <c:pt idx="193">
                  <c:v>-35.684474849964559</c:v>
                </c:pt>
                <c:pt idx="194">
                  <c:v>-35.429482824637212</c:v>
                </c:pt>
                <c:pt idx="195">
                  <c:v>-36.644239738969688</c:v>
                </c:pt>
                <c:pt idx="196">
                  <c:v>-36.456052739793108</c:v>
                </c:pt>
                <c:pt idx="197">
                  <c:v>-36.862226634256288</c:v>
                </c:pt>
                <c:pt idx="198">
                  <c:v>-36.100039581246662</c:v>
                </c:pt>
                <c:pt idx="209">
                  <c:v>-34.067415797746065</c:v>
                </c:pt>
                <c:pt idx="210">
                  <c:v>-34.316742719363546</c:v>
                </c:pt>
                <c:pt idx="211">
                  <c:v>-34.12870391619574</c:v>
                </c:pt>
                <c:pt idx="212">
                  <c:v>-33.737171601511591</c:v>
                </c:pt>
                <c:pt idx="213">
                  <c:v>-35.144195845958805</c:v>
                </c:pt>
                <c:pt idx="225">
                  <c:v>-40.271108907147195</c:v>
                </c:pt>
                <c:pt idx="226">
                  <c:v>-40.103165836928767</c:v>
                </c:pt>
                <c:pt idx="234">
                  <c:v>-33.590485629653486</c:v>
                </c:pt>
                <c:pt idx="235">
                  <c:v>-34.142346770158625</c:v>
                </c:pt>
                <c:pt idx="236">
                  <c:v>-33.550043187472141</c:v>
                </c:pt>
                <c:pt idx="237">
                  <c:v>-34.099446957625609</c:v>
                </c:pt>
                <c:pt idx="238">
                  <c:v>-34.829250420976066</c:v>
                </c:pt>
                <c:pt idx="239">
                  <c:v>-34.738450740869624</c:v>
                </c:pt>
                <c:pt idx="240">
                  <c:v>-34.254943620540992</c:v>
                </c:pt>
                <c:pt idx="241">
                  <c:v>-34.384278285246474</c:v>
                </c:pt>
                <c:pt idx="242">
                  <c:v>-34.541429294275943</c:v>
                </c:pt>
                <c:pt idx="243">
                  <c:v>-34.744309916717597</c:v>
                </c:pt>
                <c:pt idx="296">
                  <c:v>-38.887737010918123</c:v>
                </c:pt>
                <c:pt idx="297">
                  <c:v>-39.642497680433749</c:v>
                </c:pt>
                <c:pt idx="298">
                  <c:v>-38.590727777821925</c:v>
                </c:pt>
                <c:pt idx="299">
                  <c:v>-37.945971905417608</c:v>
                </c:pt>
                <c:pt idx="300">
                  <c:v>-37.462012794065181</c:v>
                </c:pt>
                <c:pt idx="301">
                  <c:v>-38.427822582249121</c:v>
                </c:pt>
                <c:pt idx="302">
                  <c:v>-39.485326676087233</c:v>
                </c:pt>
                <c:pt idx="303">
                  <c:v>-40.039853770606371</c:v>
                </c:pt>
                <c:pt idx="304">
                  <c:v>-39.592922791906609</c:v>
                </c:pt>
                <c:pt idx="305">
                  <c:v>-39.317475718479052</c:v>
                </c:pt>
                <c:pt idx="306">
                  <c:v>-39.08905314996246</c:v>
                </c:pt>
                <c:pt idx="307">
                  <c:v>-38.554910459876567</c:v>
                </c:pt>
                <c:pt idx="336">
                  <c:v>-42.355905051519905</c:v>
                </c:pt>
                <c:pt idx="337">
                  <c:v>-41.803894622976102</c:v>
                </c:pt>
                <c:pt idx="338">
                  <c:v>-40.235531056702278</c:v>
                </c:pt>
                <c:pt idx="339">
                  <c:v>-39.322568142633727</c:v>
                </c:pt>
                <c:pt idx="340">
                  <c:v>-41.967896884352626</c:v>
                </c:pt>
                <c:pt idx="341">
                  <c:v>-42.299979269511262</c:v>
                </c:pt>
                <c:pt idx="342">
                  <c:v>-40.487277125691215</c:v>
                </c:pt>
                <c:pt idx="343">
                  <c:v>-38.087951761137077</c:v>
                </c:pt>
                <c:pt idx="344">
                  <c:v>-37.828004147349347</c:v>
                </c:pt>
                <c:pt idx="345">
                  <c:v>-36.2416840819592</c:v>
                </c:pt>
                <c:pt idx="402">
                  <c:v>-41.385161565222909</c:v>
                </c:pt>
                <c:pt idx="403">
                  <c:v>-41.259769023398363</c:v>
                </c:pt>
                <c:pt idx="438">
                  <c:v>-36.829225016080933</c:v>
                </c:pt>
                <c:pt idx="439">
                  <c:v>-36.992655672582529</c:v>
                </c:pt>
                <c:pt idx="440">
                  <c:v>-37.748785173040126</c:v>
                </c:pt>
                <c:pt idx="441">
                  <c:v>-37.342013747887059</c:v>
                </c:pt>
                <c:pt idx="442">
                  <c:v>-35.808301627566323</c:v>
                </c:pt>
                <c:pt idx="444">
                  <c:v>-38.927644062063344</c:v>
                </c:pt>
                <c:pt idx="445">
                  <c:v>-39.909423132362292</c:v>
                </c:pt>
                <c:pt idx="446">
                  <c:v>-39.085688631241709</c:v>
                </c:pt>
                <c:pt idx="447">
                  <c:v>-39.322195344302237</c:v>
                </c:pt>
                <c:pt idx="448">
                  <c:v>-39.08767769742672</c:v>
                </c:pt>
                <c:pt idx="449">
                  <c:v>-42.020383852313657</c:v>
                </c:pt>
                <c:pt idx="450">
                  <c:v>-42.028431739676058</c:v>
                </c:pt>
                <c:pt idx="451">
                  <c:v>-41.831716993826376</c:v>
                </c:pt>
                <c:pt idx="452">
                  <c:v>-43.298935225495441</c:v>
                </c:pt>
                <c:pt idx="453">
                  <c:v>-43.286402503750068</c:v>
                </c:pt>
                <c:pt idx="454">
                  <c:v>-43.063339426316951</c:v>
                </c:pt>
                <c:pt idx="455">
                  <c:v>-43.758973612889093</c:v>
                </c:pt>
                <c:pt idx="456">
                  <c:v>-41.550745669830206</c:v>
                </c:pt>
                <c:pt idx="457">
                  <c:v>-40.980079643279609</c:v>
                </c:pt>
                <c:pt idx="458">
                  <c:v>-41.722877229229454</c:v>
                </c:pt>
                <c:pt idx="459">
                  <c:v>-42.323674259637471</c:v>
                </c:pt>
                <c:pt idx="460">
                  <c:v>-41.933144357411408</c:v>
                </c:pt>
                <c:pt idx="476">
                  <c:v>-42.078273868065551</c:v>
                </c:pt>
                <c:pt idx="477">
                  <c:v>-42.807933434596336</c:v>
                </c:pt>
                <c:pt idx="478">
                  <c:v>-41.079408169057523</c:v>
                </c:pt>
                <c:pt idx="479">
                  <c:v>-40.128422369938733</c:v>
                </c:pt>
                <c:pt idx="480">
                  <c:v>-40.295475328865635</c:v>
                </c:pt>
                <c:pt idx="481">
                  <c:v>-43.093441645118247</c:v>
                </c:pt>
                <c:pt idx="482">
                  <c:v>-43.026014737664035</c:v>
                </c:pt>
                <c:pt idx="483">
                  <c:v>-41.828367817360473</c:v>
                </c:pt>
                <c:pt idx="484">
                  <c:v>-39.628990124495971</c:v>
                </c:pt>
                <c:pt idx="485">
                  <c:v>-39.045832785924368</c:v>
                </c:pt>
                <c:pt idx="486">
                  <c:v>-36.740189809770129</c:v>
                </c:pt>
                <c:pt idx="497">
                  <c:v>-43.472401019252025</c:v>
                </c:pt>
                <c:pt idx="498">
                  <c:v>-43.506002196460436</c:v>
                </c:pt>
                <c:pt idx="499">
                  <c:v>-47.645084998227375</c:v>
                </c:pt>
                <c:pt idx="500">
                  <c:v>-46.311312253676277</c:v>
                </c:pt>
                <c:pt idx="507">
                  <c:v>-30.360075855391507</c:v>
                </c:pt>
                <c:pt idx="508">
                  <c:v>-33.323064089041551</c:v>
                </c:pt>
                <c:pt idx="509">
                  <c:v>-32.868982454569256</c:v>
                </c:pt>
                <c:pt idx="510">
                  <c:v>-35.572316392793859</c:v>
                </c:pt>
                <c:pt idx="511">
                  <c:v>-34.704672797801493</c:v>
                </c:pt>
                <c:pt idx="512">
                  <c:v>-36.228282883285772</c:v>
                </c:pt>
                <c:pt idx="513">
                  <c:v>-42.157114770010956</c:v>
                </c:pt>
                <c:pt idx="514">
                  <c:v>-47.611053803770147</c:v>
                </c:pt>
                <c:pt idx="515">
                  <c:v>-45.653326505952933</c:v>
                </c:pt>
                <c:pt idx="516">
                  <c:v>-44.975806360633854</c:v>
                </c:pt>
                <c:pt idx="517">
                  <c:v>-44.670446427455879</c:v>
                </c:pt>
                <c:pt idx="518">
                  <c:v>-44.543687518051719</c:v>
                </c:pt>
                <c:pt idx="519">
                  <c:v>-43.812342606052482</c:v>
                </c:pt>
                <c:pt idx="520">
                  <c:v>-42.674121378146971</c:v>
                </c:pt>
                <c:pt idx="521">
                  <c:v>-41.058965254786358</c:v>
                </c:pt>
                <c:pt idx="541">
                  <c:v>-33.077948154035838</c:v>
                </c:pt>
                <c:pt idx="542">
                  <c:v>-32.624578206461528</c:v>
                </c:pt>
                <c:pt idx="543">
                  <c:v>-35.505037794705665</c:v>
                </c:pt>
                <c:pt idx="544">
                  <c:v>-35.707714745084523</c:v>
                </c:pt>
                <c:pt idx="545">
                  <c:v>-36.410888031769126</c:v>
                </c:pt>
                <c:pt idx="546">
                  <c:v>-36.899126763711266</c:v>
                </c:pt>
                <c:pt idx="547">
                  <c:v>-36.977666232779853</c:v>
                </c:pt>
                <c:pt idx="548">
                  <c:v>-35.772016757064236</c:v>
                </c:pt>
                <c:pt idx="549">
                  <c:v>-36.010380295872061</c:v>
                </c:pt>
                <c:pt idx="550">
                  <c:v>-36.957762198169988</c:v>
                </c:pt>
                <c:pt idx="551">
                  <c:v>-35.17241201197514</c:v>
                </c:pt>
                <c:pt idx="552">
                  <c:v>-33.748713818821948</c:v>
                </c:pt>
                <c:pt idx="553">
                  <c:v>-33.241592320823827</c:v>
                </c:pt>
                <c:pt idx="554">
                  <c:v>-31.720295748571985</c:v>
                </c:pt>
                <c:pt idx="555">
                  <c:v>-33.042088441716146</c:v>
                </c:pt>
                <c:pt idx="556">
                  <c:v>-33.449751162981251</c:v>
                </c:pt>
                <c:pt idx="562">
                  <c:v>-42.661848341041981</c:v>
                </c:pt>
                <c:pt idx="563">
                  <c:v>-38.11124704756179</c:v>
                </c:pt>
                <c:pt idx="564">
                  <c:v>-36.679456834712838</c:v>
                </c:pt>
                <c:pt idx="565">
                  <c:v>-35.604828804781064</c:v>
                </c:pt>
                <c:pt idx="566">
                  <c:v>-35.583090149422645</c:v>
                </c:pt>
                <c:pt idx="567">
                  <c:v>-36.122986425858919</c:v>
                </c:pt>
                <c:pt idx="569">
                  <c:v>-43.802885769635616</c:v>
                </c:pt>
                <c:pt idx="570">
                  <c:v>-40.253539233980732</c:v>
                </c:pt>
                <c:pt idx="571">
                  <c:v>-37.35724397452924</c:v>
                </c:pt>
                <c:pt idx="572">
                  <c:v>-38.255900196644575</c:v>
                </c:pt>
                <c:pt idx="573">
                  <c:v>-38.808223621448377</c:v>
                </c:pt>
                <c:pt idx="574">
                  <c:v>-38.372330944282503</c:v>
                </c:pt>
                <c:pt idx="575">
                  <c:v>-39.508108486635805</c:v>
                </c:pt>
                <c:pt idx="576">
                  <c:v>-41.182182317629696</c:v>
                </c:pt>
                <c:pt idx="621">
                  <c:v>-41.608751148545124</c:v>
                </c:pt>
                <c:pt idx="622">
                  <c:v>-41.277441097078906</c:v>
                </c:pt>
                <c:pt idx="623">
                  <c:v>-41.407404471676195</c:v>
                </c:pt>
                <c:pt idx="624">
                  <c:v>-41.737431045205938</c:v>
                </c:pt>
                <c:pt idx="625">
                  <c:v>-41.61738071117346</c:v>
                </c:pt>
                <c:pt idx="626">
                  <c:v>-41.82180483734961</c:v>
                </c:pt>
                <c:pt idx="650">
                  <c:v>-36.757508896435851</c:v>
                </c:pt>
                <c:pt idx="651">
                  <c:v>-40.290285284546492</c:v>
                </c:pt>
                <c:pt idx="652">
                  <c:v>-41.991763008570075</c:v>
                </c:pt>
                <c:pt idx="653">
                  <c:v>-39.79910819258189</c:v>
                </c:pt>
                <c:pt idx="654">
                  <c:v>-42.631062114279814</c:v>
                </c:pt>
                <c:pt idx="656">
                  <c:v>-42.873894495451594</c:v>
                </c:pt>
                <c:pt idx="657">
                  <c:v>-40.685572582634649</c:v>
                </c:pt>
                <c:pt idx="658">
                  <c:v>-40.10900478762651</c:v>
                </c:pt>
                <c:pt idx="659">
                  <c:v>-44.275521320201506</c:v>
                </c:pt>
                <c:pt idx="680">
                  <c:v>-42.29024189454362</c:v>
                </c:pt>
                <c:pt idx="681">
                  <c:v>-42.747869115897842</c:v>
                </c:pt>
                <c:pt idx="682">
                  <c:v>-42.330398842975271</c:v>
                </c:pt>
                <c:pt idx="683">
                  <c:v>-40.871999595626519</c:v>
                </c:pt>
                <c:pt idx="684">
                  <c:v>-36.05103777709185</c:v>
                </c:pt>
                <c:pt idx="685">
                  <c:v>-36.26822333024532</c:v>
                </c:pt>
                <c:pt idx="708">
                  <c:v>-34.390348766828794</c:v>
                </c:pt>
                <c:pt idx="709">
                  <c:v>-36.361239871894419</c:v>
                </c:pt>
                <c:pt idx="710">
                  <c:v>-35.521699596090627</c:v>
                </c:pt>
                <c:pt idx="711">
                  <c:v>-35.502094208486142</c:v>
                </c:pt>
                <c:pt idx="712">
                  <c:v>-35.627127267811211</c:v>
                </c:pt>
                <c:pt idx="713">
                  <c:v>-35.318833060932043</c:v>
                </c:pt>
                <c:pt idx="714">
                  <c:v>-33.616701542273603</c:v>
                </c:pt>
                <c:pt idx="722">
                  <c:v>-41.354735238195843</c:v>
                </c:pt>
                <c:pt idx="723">
                  <c:v>-40.42787362323395</c:v>
                </c:pt>
                <c:pt idx="724">
                  <c:v>-40.657363961900231</c:v>
                </c:pt>
                <c:pt idx="725">
                  <c:v>-41.322673546500283</c:v>
                </c:pt>
                <c:pt idx="726">
                  <c:v>-41.445117892239139</c:v>
                </c:pt>
                <c:pt idx="744">
                  <c:v>-36.815536715772836</c:v>
                </c:pt>
                <c:pt idx="745">
                  <c:v>-36.254839149241342</c:v>
                </c:pt>
                <c:pt idx="746">
                  <c:v>-35.414170291412539</c:v>
                </c:pt>
                <c:pt idx="747">
                  <c:v>-34.85324259128857</c:v>
                </c:pt>
                <c:pt idx="790">
                  <c:v>-40.921150686322342</c:v>
                </c:pt>
                <c:pt idx="791">
                  <c:v>-41.208096160856158</c:v>
                </c:pt>
                <c:pt idx="792">
                  <c:v>-42.415814850042281</c:v>
                </c:pt>
                <c:pt idx="793">
                  <c:v>-41.316754963026163</c:v>
                </c:pt>
                <c:pt idx="794">
                  <c:v>-42.397923058043858</c:v>
                </c:pt>
                <c:pt idx="795">
                  <c:v>-40.688736112052048</c:v>
                </c:pt>
                <c:pt idx="796">
                  <c:v>-39.586019933441747</c:v>
                </c:pt>
                <c:pt idx="797">
                  <c:v>-40.292229371516065</c:v>
                </c:pt>
                <c:pt idx="798">
                  <c:v>-41.776911693928795</c:v>
                </c:pt>
                <c:pt idx="799">
                  <c:v>-42.69459691493924</c:v>
                </c:pt>
                <c:pt idx="800">
                  <c:v>-42.022635766279713</c:v>
                </c:pt>
                <c:pt idx="801">
                  <c:v>-41.847417080043456</c:v>
                </c:pt>
                <c:pt idx="834">
                  <c:v>-40.141570249845145</c:v>
                </c:pt>
                <c:pt idx="835">
                  <c:v>-40.260968755354931</c:v>
                </c:pt>
                <c:pt idx="836">
                  <c:v>-40.412302044499647</c:v>
                </c:pt>
                <c:pt idx="837">
                  <c:v>-41.323406882179007</c:v>
                </c:pt>
                <c:pt idx="838">
                  <c:v>-40.866823977427444</c:v>
                </c:pt>
                <c:pt idx="839">
                  <c:v>-41.760214761314458</c:v>
                </c:pt>
                <c:pt idx="840">
                  <c:v>-41.403266305090114</c:v>
                </c:pt>
                <c:pt idx="841">
                  <c:v>-41.258366660240171</c:v>
                </c:pt>
                <c:pt idx="842">
                  <c:v>-41.13745164157794</c:v>
                </c:pt>
                <c:pt idx="843">
                  <c:v>-40.834488932927776</c:v>
                </c:pt>
                <c:pt idx="844">
                  <c:v>-40.292522461351687</c:v>
                </c:pt>
                <c:pt idx="845">
                  <c:v>-39.556055932024407</c:v>
                </c:pt>
                <c:pt idx="872">
                  <c:v>-45.81541124436675</c:v>
                </c:pt>
                <c:pt idx="873">
                  <c:v>-44.158442280685129</c:v>
                </c:pt>
                <c:pt idx="874">
                  <c:v>-44.048839371821877</c:v>
                </c:pt>
                <c:pt idx="875">
                  <c:v>-45.470572961421674</c:v>
                </c:pt>
                <c:pt idx="876">
                  <c:v>-44.773167372764938</c:v>
                </c:pt>
                <c:pt idx="877">
                  <c:v>-42.916340215530816</c:v>
                </c:pt>
                <c:pt idx="878">
                  <c:v>-42.473564196208791</c:v>
                </c:pt>
                <c:pt idx="879">
                  <c:v>-41.944755649248741</c:v>
                </c:pt>
                <c:pt idx="880">
                  <c:v>-42.710493896659273</c:v>
                </c:pt>
                <c:pt idx="881">
                  <c:v>-41.569815286132588</c:v>
                </c:pt>
                <c:pt idx="882">
                  <c:v>-42.143042652360421</c:v>
                </c:pt>
                <c:pt idx="883">
                  <c:v>-42.338587983359304</c:v>
                </c:pt>
                <c:pt idx="884">
                  <c:v>-42.267683609598208</c:v>
                </c:pt>
                <c:pt idx="885">
                  <c:v>-40.694366511820284</c:v>
                </c:pt>
                <c:pt idx="954">
                  <c:v>-42.595328179055699</c:v>
                </c:pt>
                <c:pt idx="955">
                  <c:v>-41.19907622137336</c:v>
                </c:pt>
                <c:pt idx="956">
                  <c:v>-44.511249914779093</c:v>
                </c:pt>
                <c:pt idx="957">
                  <c:v>-45.184105692481026</c:v>
                </c:pt>
                <c:pt idx="958">
                  <c:v>-43.493832649638193</c:v>
                </c:pt>
                <c:pt idx="959">
                  <c:v>-44.153660919345093</c:v>
                </c:pt>
                <c:pt idx="960">
                  <c:v>-42.708540118849243</c:v>
                </c:pt>
                <c:pt idx="961">
                  <c:v>-41.320949468523509</c:v>
                </c:pt>
                <c:pt idx="962">
                  <c:v>-40.872357539228986</c:v>
                </c:pt>
                <c:pt idx="987">
                  <c:v>-37.482175708394522</c:v>
                </c:pt>
                <c:pt idx="988">
                  <c:v>-40.885536847327479</c:v>
                </c:pt>
                <c:pt idx="989">
                  <c:v>-42.847828337015848</c:v>
                </c:pt>
                <c:pt idx="990">
                  <c:v>-40.395269871437712</c:v>
                </c:pt>
                <c:pt idx="991">
                  <c:v>-38.033514901690182</c:v>
                </c:pt>
                <c:pt idx="993">
                  <c:v>-36.56182476241105</c:v>
                </c:pt>
                <c:pt idx="994">
                  <c:v>-36.54311392205458</c:v>
                </c:pt>
                <c:pt idx="995">
                  <c:v>-36.744456331975094</c:v>
                </c:pt>
                <c:pt idx="996">
                  <c:v>-36.699065855945832</c:v>
                </c:pt>
                <c:pt idx="997">
                  <c:v>-36.033903406162409</c:v>
                </c:pt>
                <c:pt idx="1017">
                  <c:v>-36.171452200682332</c:v>
                </c:pt>
                <c:pt idx="1018">
                  <c:v>-37.238599562784373</c:v>
                </c:pt>
                <c:pt idx="1019">
                  <c:v>-38.820830866649892</c:v>
                </c:pt>
                <c:pt idx="1020">
                  <c:v>-38.217116426950767</c:v>
                </c:pt>
                <c:pt idx="1021">
                  <c:v>-38.634223996885908</c:v>
                </c:pt>
                <c:pt idx="1022">
                  <c:v>-38.946216243642311</c:v>
                </c:pt>
                <c:pt idx="1028">
                  <c:v>-41.47305348277694</c:v>
                </c:pt>
                <c:pt idx="1029">
                  <c:v>-41.677843316588998</c:v>
                </c:pt>
                <c:pt idx="1030">
                  <c:v>-40.356925786466775</c:v>
                </c:pt>
                <c:pt idx="1031">
                  <c:v>-40.923259318691741</c:v>
                </c:pt>
                <c:pt idx="1032">
                  <c:v>-38.885547381063986</c:v>
                </c:pt>
                <c:pt idx="1033">
                  <c:v>-37.387774656901726</c:v>
                </c:pt>
                <c:pt idx="1072">
                  <c:v>-38.532451865621731</c:v>
                </c:pt>
                <c:pt idx="1073">
                  <c:v>-40.021016960222575</c:v>
                </c:pt>
                <c:pt idx="1074">
                  <c:v>-39.520111286240194</c:v>
                </c:pt>
                <c:pt idx="1075">
                  <c:v>-37.532829398155059</c:v>
                </c:pt>
                <c:pt idx="1076">
                  <c:v>-33.770934650573231</c:v>
                </c:pt>
                <c:pt idx="1077">
                  <c:v>-36.945008915816139</c:v>
                </c:pt>
                <c:pt idx="1078">
                  <c:v>-37.20913437602853</c:v>
                </c:pt>
                <c:pt idx="1079">
                  <c:v>-36.365486223766858</c:v>
                </c:pt>
                <c:pt idx="1080">
                  <c:v>-34.786294856959913</c:v>
                </c:pt>
                <c:pt idx="1081">
                  <c:v>-33.746034523561548</c:v>
                </c:pt>
                <c:pt idx="1153">
                  <c:v>-40.331978507729595</c:v>
                </c:pt>
                <c:pt idx="1154">
                  <c:v>-36.95357496614843</c:v>
                </c:pt>
                <c:pt idx="1155">
                  <c:v>-35.061192407983619</c:v>
                </c:pt>
                <c:pt idx="1156">
                  <c:v>-35.715543466480902</c:v>
                </c:pt>
                <c:pt idx="1157">
                  <c:v>-37.098517593280022</c:v>
                </c:pt>
                <c:pt idx="1158">
                  <c:v>-37.93234556871495</c:v>
                </c:pt>
                <c:pt idx="1159">
                  <c:v>-35.868650721486937</c:v>
                </c:pt>
                <c:pt idx="1160">
                  <c:v>-37.231845076671121</c:v>
                </c:pt>
                <c:pt idx="1172">
                  <c:v>-41.111545219919918</c:v>
                </c:pt>
                <c:pt idx="1173">
                  <c:v>-40.847290290121933</c:v>
                </c:pt>
                <c:pt idx="1174">
                  <c:v>-38.859482420535443</c:v>
                </c:pt>
                <c:pt idx="1175">
                  <c:v>-38.139813106007004</c:v>
                </c:pt>
                <c:pt idx="1176">
                  <c:v>-38.715534369563059</c:v>
                </c:pt>
                <c:pt idx="1177">
                  <c:v>-38.975326374877248</c:v>
                </c:pt>
                <c:pt idx="1178">
                  <c:v>-39.695509415271985</c:v>
                </c:pt>
                <c:pt idx="1179">
                  <c:v>-37.808652478993579</c:v>
                </c:pt>
                <c:pt idx="1203">
                  <c:v>-36.197030331238054</c:v>
                </c:pt>
                <c:pt idx="1204">
                  <c:v>-36.519982286057193</c:v>
                </c:pt>
                <c:pt idx="1205">
                  <c:v>-35.634950971573332</c:v>
                </c:pt>
                <c:pt idx="1206">
                  <c:v>-35.1300761112863</c:v>
                </c:pt>
                <c:pt idx="1207">
                  <c:v>-33.942435267949698</c:v>
                </c:pt>
                <c:pt idx="1208">
                  <c:v>-33.024158137758548</c:v>
                </c:pt>
                <c:pt idx="1209">
                  <c:v>-32.554707290107828</c:v>
                </c:pt>
                <c:pt idx="1257">
                  <c:v>-41.983261461726066</c:v>
                </c:pt>
                <c:pt idx="1258">
                  <c:v>-41.599491675111892</c:v>
                </c:pt>
                <c:pt idx="1282">
                  <c:v>-34.808997031998452</c:v>
                </c:pt>
                <c:pt idx="1283">
                  <c:v>-35.494557667298494</c:v>
                </c:pt>
                <c:pt idx="1284">
                  <c:v>-35.875600336412084</c:v>
                </c:pt>
                <c:pt idx="1285">
                  <c:v>-36.368127930018581</c:v>
                </c:pt>
                <c:pt idx="1286">
                  <c:v>-36.751244968391845</c:v>
                </c:pt>
                <c:pt idx="1287">
                  <c:v>-35.045347702766044</c:v>
                </c:pt>
                <c:pt idx="1288">
                  <c:v>-32.841036933013058</c:v>
                </c:pt>
                <c:pt idx="1289">
                  <c:v>-32.121953463954569</c:v>
                </c:pt>
                <c:pt idx="1295">
                  <c:v>-36.549697931813782</c:v>
                </c:pt>
                <c:pt idx="1296">
                  <c:v>-36.845767767735651</c:v>
                </c:pt>
                <c:pt idx="1297">
                  <c:v>-37.214920505526344</c:v>
                </c:pt>
                <c:pt idx="1298">
                  <c:v>-37.097601003505872</c:v>
                </c:pt>
                <c:pt idx="1299">
                  <c:v>-37.552200788619459</c:v>
                </c:pt>
                <c:pt idx="1302">
                  <c:v>-33.818230641328704</c:v>
                </c:pt>
                <c:pt idx="1303">
                  <c:v>-33.033442610499428</c:v>
                </c:pt>
                <c:pt idx="1304">
                  <c:v>-32.460160843567451</c:v>
                </c:pt>
                <c:pt idx="1305">
                  <c:v>-32.500466778820936</c:v>
                </c:pt>
                <c:pt idx="1306">
                  <c:v>-32.89217384026761</c:v>
                </c:pt>
                <c:pt idx="1307">
                  <c:v>-32.105735960709744</c:v>
                </c:pt>
                <c:pt idx="1352">
                  <c:v>-36.855862711947914</c:v>
                </c:pt>
                <c:pt idx="1353">
                  <c:v>-36.922565246254514</c:v>
                </c:pt>
                <c:pt idx="1354">
                  <c:v>-35.653610628769847</c:v>
                </c:pt>
                <c:pt idx="1355">
                  <c:v>-35.906647039673686</c:v>
                </c:pt>
                <c:pt idx="1356">
                  <c:v>-35.661647816271959</c:v>
                </c:pt>
                <c:pt idx="1357">
                  <c:v>-35.911537227877744</c:v>
                </c:pt>
                <c:pt idx="1366">
                  <c:v>-38.194577725548911</c:v>
                </c:pt>
                <c:pt idx="1368">
                  <c:v>-38.170396355749446</c:v>
                </c:pt>
                <c:pt idx="1369">
                  <c:v>-35.744775981568537</c:v>
                </c:pt>
                <c:pt idx="1425">
                  <c:v>-38.526497361284122</c:v>
                </c:pt>
                <c:pt idx="1450">
                  <c:v>-33.620904102176489</c:v>
                </c:pt>
                <c:pt idx="1451">
                  <c:v>-33.7224889310734</c:v>
                </c:pt>
                <c:pt idx="1452">
                  <c:v>-33.893088960341721</c:v>
                </c:pt>
                <c:pt idx="1454">
                  <c:v>-32.711571822402135</c:v>
                </c:pt>
                <c:pt idx="1455">
                  <c:v>-33.67330402762871</c:v>
                </c:pt>
                <c:pt idx="1456">
                  <c:v>-34.052013788949452</c:v>
                </c:pt>
                <c:pt idx="1457">
                  <c:v>-33.280798109181561</c:v>
                </c:pt>
                <c:pt idx="1551">
                  <c:v>-42.229781364632672</c:v>
                </c:pt>
                <c:pt idx="1552">
                  <c:v>-42.163315305473191</c:v>
                </c:pt>
                <c:pt idx="1553">
                  <c:v>-40.449827435589555</c:v>
                </c:pt>
                <c:pt idx="1554">
                  <c:v>-40.0044978068318</c:v>
                </c:pt>
                <c:pt idx="1608">
                  <c:v>-36.043361179716399</c:v>
                </c:pt>
                <c:pt idx="1609">
                  <c:v>-34.685982825058474</c:v>
                </c:pt>
                <c:pt idx="1610">
                  <c:v>-34.43742669098625</c:v>
                </c:pt>
                <c:pt idx="1611">
                  <c:v>-36.625177654934056</c:v>
                </c:pt>
                <c:pt idx="1612">
                  <c:v>-34.824152929317819</c:v>
                </c:pt>
                <c:pt idx="1613">
                  <c:v>-36.115254748992307</c:v>
                </c:pt>
                <c:pt idx="1652">
                  <c:v>-38.35662144203193</c:v>
                </c:pt>
                <c:pt idx="1662">
                  <c:v>-33.449771347629742</c:v>
                </c:pt>
                <c:pt idx="1663">
                  <c:v>-38.800805984136559</c:v>
                </c:pt>
                <c:pt idx="1664">
                  <c:v>-40.462626727686128</c:v>
                </c:pt>
                <c:pt idx="1667">
                  <c:v>-41.724705312815573</c:v>
                </c:pt>
                <c:pt idx="1668">
                  <c:v>-37.91718291273272</c:v>
                </c:pt>
                <c:pt idx="1669">
                  <c:v>-38.240078810751328</c:v>
                </c:pt>
                <c:pt idx="1670">
                  <c:v>-39.381323741505966</c:v>
                </c:pt>
                <c:pt idx="1671">
                  <c:v>-38.599022034185609</c:v>
                </c:pt>
                <c:pt idx="1672">
                  <c:v>-39.071154648452598</c:v>
                </c:pt>
                <c:pt idx="1673">
                  <c:v>-37.970680570167474</c:v>
                </c:pt>
                <c:pt idx="1674">
                  <c:v>-38.51205602390921</c:v>
                </c:pt>
                <c:pt idx="1679">
                  <c:v>-34.929580402852075</c:v>
                </c:pt>
                <c:pt idx="1680">
                  <c:v>-34.381727412672461</c:v>
                </c:pt>
                <c:pt idx="1681">
                  <c:v>-33.989548928895275</c:v>
                </c:pt>
                <c:pt idx="1690">
                  <c:v>-39.239819591682796</c:v>
                </c:pt>
                <c:pt idx="1691">
                  <c:v>-38.406608605993526</c:v>
                </c:pt>
                <c:pt idx="1692">
                  <c:v>-38.852606284591076</c:v>
                </c:pt>
                <c:pt idx="1693">
                  <c:v>-41.364351858732036</c:v>
                </c:pt>
                <c:pt idx="1705">
                  <c:v>-30.197144456057586</c:v>
                </c:pt>
                <c:pt idx="1706">
                  <c:v>-28.371951863099785</c:v>
                </c:pt>
                <c:pt idx="1763">
                  <c:v>-44.23748466607794</c:v>
                </c:pt>
                <c:pt idx="1764">
                  <c:v>-43.78596205391019</c:v>
                </c:pt>
                <c:pt idx="1765">
                  <c:v>-42.40997683739932</c:v>
                </c:pt>
                <c:pt idx="1766">
                  <c:v>-41.287417250343481</c:v>
                </c:pt>
                <c:pt idx="1767">
                  <c:v>-41.49783278889619</c:v>
                </c:pt>
                <c:pt idx="1768">
                  <c:v>-41.936639872638821</c:v>
                </c:pt>
                <c:pt idx="1769">
                  <c:v>-41.30963292764114</c:v>
                </c:pt>
                <c:pt idx="1770">
                  <c:v>-40.915516353121475</c:v>
                </c:pt>
                <c:pt idx="1771">
                  <c:v>-38.959262183291521</c:v>
                </c:pt>
                <c:pt idx="1772">
                  <c:v>-36.823795189333339</c:v>
                </c:pt>
                <c:pt idx="1803">
                  <c:v>-43.267582338031815</c:v>
                </c:pt>
                <c:pt idx="1804">
                  <c:v>-42.78251569168026</c:v>
                </c:pt>
                <c:pt idx="1805">
                  <c:v>-41.528115908418627</c:v>
                </c:pt>
                <c:pt idx="1806">
                  <c:v>-42.638135932155215</c:v>
                </c:pt>
                <c:pt idx="1807">
                  <c:v>-42.798132343160489</c:v>
                </c:pt>
                <c:pt idx="1808">
                  <c:v>-42.391702361770463</c:v>
                </c:pt>
                <c:pt idx="1809">
                  <c:v>-42.312264988193618</c:v>
                </c:pt>
                <c:pt idx="1810">
                  <c:v>-41.556876323686787</c:v>
                </c:pt>
                <c:pt idx="1811">
                  <c:v>-41.622077182296344</c:v>
                </c:pt>
                <c:pt idx="1812">
                  <c:v>-39.976701100575916</c:v>
                </c:pt>
                <c:pt idx="1861">
                  <c:v>-39.267324913424233</c:v>
                </c:pt>
                <c:pt idx="1862">
                  <c:v>-38.42933867975745</c:v>
                </c:pt>
                <c:pt idx="1864">
                  <c:v>-36.396425069709466</c:v>
                </c:pt>
                <c:pt idx="1865">
                  <c:v>-36.559834240462244</c:v>
                </c:pt>
                <c:pt idx="1866">
                  <c:v>-36.254377072065296</c:v>
                </c:pt>
                <c:pt idx="1876">
                  <c:v>-34.197263441379114</c:v>
                </c:pt>
                <c:pt idx="1877">
                  <c:v>-35.803273348848101</c:v>
                </c:pt>
                <c:pt idx="1878">
                  <c:v>-36.550445856821867</c:v>
                </c:pt>
                <c:pt idx="1879">
                  <c:v>-36.135424077556074</c:v>
                </c:pt>
                <c:pt idx="1880">
                  <c:v>-34.416966828803758</c:v>
                </c:pt>
                <c:pt idx="1881">
                  <c:v>-35.838600316428483</c:v>
                </c:pt>
                <c:pt idx="1882">
                  <c:v>-37.828732113316683</c:v>
                </c:pt>
                <c:pt idx="1932">
                  <c:v>-33.045157314859097</c:v>
                </c:pt>
                <c:pt idx="1933">
                  <c:v>-35.861730180933648</c:v>
                </c:pt>
                <c:pt idx="1934">
                  <c:v>-34.265802028411358</c:v>
                </c:pt>
                <c:pt idx="1935">
                  <c:v>-37.037264905757269</c:v>
                </c:pt>
                <c:pt idx="2025">
                  <c:v>-32.62681859885658</c:v>
                </c:pt>
                <c:pt idx="2026">
                  <c:v>-32.183711348494541</c:v>
                </c:pt>
                <c:pt idx="2027">
                  <c:v>-34.324502464550804</c:v>
                </c:pt>
                <c:pt idx="2055">
                  <c:v>-33.540734800666058</c:v>
                </c:pt>
                <c:pt idx="2056">
                  <c:v>-32.612145063790493</c:v>
                </c:pt>
                <c:pt idx="2057">
                  <c:v>-31.968518337233821</c:v>
                </c:pt>
                <c:pt idx="2059">
                  <c:v>-30.701699145433352</c:v>
                </c:pt>
                <c:pt idx="2060">
                  <c:v>-32.0449768076327</c:v>
                </c:pt>
                <c:pt idx="2104">
                  <c:v>-36.398653378863713</c:v>
                </c:pt>
                <c:pt idx="2105">
                  <c:v>-39.720848271130109</c:v>
                </c:pt>
                <c:pt idx="2138">
                  <c:v>-43.29362433341791</c:v>
                </c:pt>
                <c:pt idx="2139">
                  <c:v>-43.408119089855283</c:v>
                </c:pt>
                <c:pt idx="2140">
                  <c:v>-41.109468449880197</c:v>
                </c:pt>
                <c:pt idx="2141">
                  <c:v>-39.683966769607579</c:v>
                </c:pt>
                <c:pt idx="2142">
                  <c:v>-41.385500894477914</c:v>
                </c:pt>
                <c:pt idx="2143">
                  <c:v>-41.490793411788545</c:v>
                </c:pt>
                <c:pt idx="2144">
                  <c:v>-40.85471234414058</c:v>
                </c:pt>
                <c:pt idx="2145">
                  <c:v>-40.464440227622191</c:v>
                </c:pt>
                <c:pt idx="2146">
                  <c:v>-39.115015439377295</c:v>
                </c:pt>
                <c:pt idx="2157">
                  <c:v>-33.955342008026221</c:v>
                </c:pt>
                <c:pt idx="2158">
                  <c:v>-32.605932657192099</c:v>
                </c:pt>
                <c:pt idx="2159">
                  <c:v>-29.512513623973504</c:v>
                </c:pt>
                <c:pt idx="2160">
                  <c:v>-30.70884248313903</c:v>
                </c:pt>
                <c:pt idx="2161">
                  <c:v>-34.806407386157851</c:v>
                </c:pt>
                <c:pt idx="2162">
                  <c:v>-36.202403849357857</c:v>
                </c:pt>
                <c:pt idx="2163">
                  <c:v>-35.575135350231577</c:v>
                </c:pt>
                <c:pt idx="2164">
                  <c:v>-33.408887163695681</c:v>
                </c:pt>
                <c:pt idx="2179">
                  <c:v>-39.933250619336874</c:v>
                </c:pt>
                <c:pt idx="2180">
                  <c:v>-35.6484292947369</c:v>
                </c:pt>
                <c:pt idx="2181">
                  <c:v>-33.532321943086025</c:v>
                </c:pt>
                <c:pt idx="2182">
                  <c:v>-32.604273473530299</c:v>
                </c:pt>
                <c:pt idx="2183">
                  <c:v>-33.562118053173293</c:v>
                </c:pt>
                <c:pt idx="2184">
                  <c:v>-40.112949401927686</c:v>
                </c:pt>
                <c:pt idx="2185">
                  <c:v>-37.404676441464005</c:v>
                </c:pt>
                <c:pt idx="2186">
                  <c:v>-34.824506705556317</c:v>
                </c:pt>
                <c:pt idx="2187">
                  <c:v>-35.35850844673304</c:v>
                </c:pt>
                <c:pt idx="2193">
                  <c:v>-33.932609323972308</c:v>
                </c:pt>
                <c:pt idx="2194">
                  <c:v>-34.836504953890469</c:v>
                </c:pt>
                <c:pt idx="2195">
                  <c:v>-35.716138039660436</c:v>
                </c:pt>
                <c:pt idx="2196">
                  <c:v>-37.276680624821417</c:v>
                </c:pt>
                <c:pt idx="2197">
                  <c:v>-40.542196067108414</c:v>
                </c:pt>
                <c:pt idx="2202">
                  <c:v>-35.82704258265332</c:v>
                </c:pt>
                <c:pt idx="2203">
                  <c:v>-36.7732604700739</c:v>
                </c:pt>
                <c:pt idx="2204">
                  <c:v>-35.092131060119613</c:v>
                </c:pt>
                <c:pt idx="2205">
                  <c:v>-33.44651142413359</c:v>
                </c:pt>
                <c:pt idx="2206">
                  <c:v>-34.501354103648701</c:v>
                </c:pt>
                <c:pt idx="2224">
                  <c:v>-35.514460118177134</c:v>
                </c:pt>
                <c:pt idx="2225">
                  <c:v>-36.090728153980969</c:v>
                </c:pt>
                <c:pt idx="2226">
                  <c:v>-32.102714165309742</c:v>
                </c:pt>
                <c:pt idx="2227">
                  <c:v>-30.286081429469462</c:v>
                </c:pt>
                <c:pt idx="2278">
                  <c:v>-32.382755075005406</c:v>
                </c:pt>
                <c:pt idx="2279">
                  <c:v>-32.151516255901022</c:v>
                </c:pt>
                <c:pt idx="2280">
                  <c:v>-33.627899876330872</c:v>
                </c:pt>
                <c:pt idx="2281">
                  <c:v>-34.751711071425902</c:v>
                </c:pt>
                <c:pt idx="2283">
                  <c:v>-33.283681878188126</c:v>
                </c:pt>
                <c:pt idx="2284">
                  <c:v>-32.661570725736283</c:v>
                </c:pt>
                <c:pt idx="2285">
                  <c:v>-33.206238666897931</c:v>
                </c:pt>
                <c:pt idx="2286">
                  <c:v>-33.039386985945832</c:v>
                </c:pt>
                <c:pt idx="2287">
                  <c:v>-31.778660762190022</c:v>
                </c:pt>
                <c:pt idx="2299">
                  <c:v>-34.83234088059244</c:v>
                </c:pt>
                <c:pt idx="2300">
                  <c:v>-34.828587189942482</c:v>
                </c:pt>
                <c:pt idx="2301">
                  <c:v>-33.538602240573695</c:v>
                </c:pt>
                <c:pt idx="2302">
                  <c:v>-31.407413564998436</c:v>
                </c:pt>
                <c:pt idx="2303">
                  <c:v>-30.328494765942558</c:v>
                </c:pt>
                <c:pt idx="2304">
                  <c:v>-31.310303330076728</c:v>
                </c:pt>
                <c:pt idx="2318">
                  <c:v>-24.259613041181755</c:v>
                </c:pt>
                <c:pt idx="2319">
                  <c:v>-27.612674937913177</c:v>
                </c:pt>
                <c:pt idx="2320">
                  <c:v>-28.285900317692636</c:v>
                </c:pt>
                <c:pt idx="2321">
                  <c:v>-28.231801301287469</c:v>
                </c:pt>
                <c:pt idx="2322">
                  <c:v>-26.305399384856116</c:v>
                </c:pt>
                <c:pt idx="2323">
                  <c:v>-26.987816252759373</c:v>
                </c:pt>
                <c:pt idx="2324">
                  <c:v>-28.194022367926717</c:v>
                </c:pt>
                <c:pt idx="2325">
                  <c:v>-27.474779736172742</c:v>
                </c:pt>
                <c:pt idx="2337">
                  <c:v>-29.075667175055674</c:v>
                </c:pt>
                <c:pt idx="2338">
                  <c:v>-27.368937452346138</c:v>
                </c:pt>
                <c:pt idx="2339">
                  <c:v>-26.531457272853153</c:v>
                </c:pt>
                <c:pt idx="2341">
                  <c:v>-26.855081175880681</c:v>
                </c:pt>
                <c:pt idx="2342">
                  <c:v>-27.046038174470773</c:v>
                </c:pt>
                <c:pt idx="2343">
                  <c:v>-28.748713231441151</c:v>
                </c:pt>
                <c:pt idx="2344">
                  <c:v>-31.316074509320099</c:v>
                </c:pt>
                <c:pt idx="2345">
                  <c:v>-34.029512714516784</c:v>
                </c:pt>
                <c:pt idx="2357">
                  <c:v>-27.260836713994934</c:v>
                </c:pt>
                <c:pt idx="2358">
                  <c:v>-25.663141943730466</c:v>
                </c:pt>
                <c:pt idx="2359">
                  <c:v>-28.061460650313009</c:v>
                </c:pt>
                <c:pt idx="2360">
                  <c:v>-29.729394921548522</c:v>
                </c:pt>
                <c:pt idx="2361">
                  <c:v>-29.827295054567852</c:v>
                </c:pt>
                <c:pt idx="2362">
                  <c:v>-28.823982280744723</c:v>
                </c:pt>
                <c:pt idx="2363">
                  <c:v>-29.039810898562529</c:v>
                </c:pt>
                <c:pt idx="2364">
                  <c:v>-30.325889504095166</c:v>
                </c:pt>
                <c:pt idx="2371">
                  <c:v>-32.449929326937578</c:v>
                </c:pt>
                <c:pt idx="2372">
                  <c:v>-30.833539710577448</c:v>
                </c:pt>
                <c:pt idx="2373">
                  <c:v>-30.224950071717984</c:v>
                </c:pt>
                <c:pt idx="2374">
                  <c:v>-28.471244051901849</c:v>
                </c:pt>
                <c:pt idx="2378">
                  <c:v>-35.721558440160081</c:v>
                </c:pt>
                <c:pt idx="2379">
                  <c:v>-33.582793245731267</c:v>
                </c:pt>
                <c:pt idx="2380">
                  <c:v>-30.190284571541937</c:v>
                </c:pt>
                <c:pt idx="2381">
                  <c:v>-27.341167183540641</c:v>
                </c:pt>
                <c:pt idx="2382">
                  <c:v>-27.983723221906224</c:v>
                </c:pt>
                <c:pt idx="2383">
                  <c:v>-28.603061896256271</c:v>
                </c:pt>
                <c:pt idx="2384">
                  <c:v>-28.553137459727019</c:v>
                </c:pt>
                <c:pt idx="2391">
                  <c:v>-32.24591890940404</c:v>
                </c:pt>
                <c:pt idx="2392">
                  <c:v>-30.755596016035469</c:v>
                </c:pt>
                <c:pt idx="2393">
                  <c:v>-31.084900863382252</c:v>
                </c:pt>
                <c:pt idx="2394">
                  <c:v>-31.515040746002256</c:v>
                </c:pt>
                <c:pt idx="2395">
                  <c:v>-29.017524315142175</c:v>
                </c:pt>
                <c:pt idx="2396">
                  <c:v>-27.317933880804503</c:v>
                </c:pt>
                <c:pt idx="2397">
                  <c:v>-27.885478897320098</c:v>
                </c:pt>
                <c:pt idx="2398">
                  <c:v>-28.05597156109868</c:v>
                </c:pt>
                <c:pt idx="2399">
                  <c:v>-29.460741019593037</c:v>
                </c:pt>
                <c:pt idx="2400">
                  <c:v>-29.452404619895688</c:v>
                </c:pt>
                <c:pt idx="2401">
                  <c:v>-27.289084128977525</c:v>
                </c:pt>
                <c:pt idx="2402">
                  <c:v>-28.517263871646747</c:v>
                </c:pt>
                <c:pt idx="2403">
                  <c:v>-28.819625068833986</c:v>
                </c:pt>
                <c:pt idx="2404">
                  <c:v>-30.599356566761159</c:v>
                </c:pt>
                <c:pt idx="2405">
                  <c:v>-32.977886640808258</c:v>
                </c:pt>
                <c:pt idx="2406">
                  <c:v>-33.560045839048875</c:v>
                </c:pt>
                <c:pt idx="2407">
                  <c:v>-31.845394198285788</c:v>
                </c:pt>
                <c:pt idx="2410">
                  <c:v>-34.900881971036533</c:v>
                </c:pt>
                <c:pt idx="2411">
                  <c:v>-30.903379583299994</c:v>
                </c:pt>
                <c:pt idx="2412">
                  <c:v>-30.265357610975386</c:v>
                </c:pt>
                <c:pt idx="2413">
                  <c:v>-29.383149309732971</c:v>
                </c:pt>
                <c:pt idx="2414">
                  <c:v>-28.135695780405019</c:v>
                </c:pt>
                <c:pt idx="2415">
                  <c:v>-27.756010143465197</c:v>
                </c:pt>
                <c:pt idx="2416">
                  <c:v>-30.718047326289422</c:v>
                </c:pt>
                <c:pt idx="2417">
                  <c:v>-30.355454867747078</c:v>
                </c:pt>
                <c:pt idx="2418">
                  <c:v>-30.537990903713805</c:v>
                </c:pt>
                <c:pt idx="2419">
                  <c:v>-30.43628135264396</c:v>
                </c:pt>
                <c:pt idx="2420">
                  <c:v>-29.602903956514375</c:v>
                </c:pt>
                <c:pt idx="2421">
                  <c:v>-30.009730993553955</c:v>
                </c:pt>
                <c:pt idx="2422">
                  <c:v>-29.796534165146554</c:v>
                </c:pt>
                <c:pt idx="2423">
                  <c:v>-29.506311790161426</c:v>
                </c:pt>
                <c:pt idx="2424">
                  <c:v>-28.460431672765456</c:v>
                </c:pt>
                <c:pt idx="2425">
                  <c:v>-29.134608383951168</c:v>
                </c:pt>
                <c:pt idx="2426">
                  <c:v>-28.500362596129158</c:v>
                </c:pt>
                <c:pt idx="2427">
                  <c:v>-30.981100544580453</c:v>
                </c:pt>
                <c:pt idx="2430">
                  <c:v>-32.59748075853566</c:v>
                </c:pt>
                <c:pt idx="2431">
                  <c:v>-30.092949379358679</c:v>
                </c:pt>
                <c:pt idx="2432">
                  <c:v>-29.746633669829272</c:v>
                </c:pt>
                <c:pt idx="2433">
                  <c:v>-29.571090196588862</c:v>
                </c:pt>
                <c:pt idx="2434">
                  <c:v>-29.385679942200042</c:v>
                </c:pt>
                <c:pt idx="2435">
                  <c:v>-28.397903173495372</c:v>
                </c:pt>
                <c:pt idx="2436">
                  <c:v>-32.206601669216802</c:v>
                </c:pt>
                <c:pt idx="2437">
                  <c:v>-34.717793140989777</c:v>
                </c:pt>
                <c:pt idx="2438">
                  <c:v>-33.769588499052936</c:v>
                </c:pt>
                <c:pt idx="2439">
                  <c:v>-31.30140600641618</c:v>
                </c:pt>
                <c:pt idx="2440">
                  <c:v>-27.450891164960424</c:v>
                </c:pt>
                <c:pt idx="2441">
                  <c:v>-24.12937266875695</c:v>
                </c:pt>
                <c:pt idx="2442">
                  <c:v>-24.516723106078572</c:v>
                </c:pt>
                <c:pt idx="2443">
                  <c:v>-27.846959387976007</c:v>
                </c:pt>
                <c:pt idx="2444">
                  <c:v>-29.548919741717981</c:v>
                </c:pt>
                <c:pt idx="2460">
                  <c:v>-27.992954136272964</c:v>
                </c:pt>
                <c:pt idx="2461">
                  <c:v>-28.512775628950465</c:v>
                </c:pt>
                <c:pt idx="2462">
                  <c:v>-29.595588897845559</c:v>
                </c:pt>
                <c:pt idx="2463">
                  <c:v>-30.892909907723649</c:v>
                </c:pt>
                <c:pt idx="2478">
                  <c:v>-30.67645612944656</c:v>
                </c:pt>
                <c:pt idx="2479">
                  <c:v>-32.554232627277173</c:v>
                </c:pt>
                <c:pt idx="2492">
                  <c:v>-31.95010261117006</c:v>
                </c:pt>
                <c:pt idx="2493">
                  <c:v>-31.935581529351648</c:v>
                </c:pt>
                <c:pt idx="2494">
                  <c:v>-30.971890280727806</c:v>
                </c:pt>
                <c:pt idx="2495">
                  <c:v>-29.566447061949098</c:v>
                </c:pt>
                <c:pt idx="2553">
                  <c:v>-38.032316560397774</c:v>
                </c:pt>
                <c:pt idx="2554">
                  <c:v>-34.268253391657872</c:v>
                </c:pt>
                <c:pt idx="2555">
                  <c:v>-35.526833251182936</c:v>
                </c:pt>
                <c:pt idx="2556">
                  <c:v>-35.96800384336531</c:v>
                </c:pt>
                <c:pt idx="2557">
                  <c:v>-36.259306744049603</c:v>
                </c:pt>
                <c:pt idx="2558">
                  <c:v>-35.987921585257325</c:v>
                </c:pt>
                <c:pt idx="2559">
                  <c:v>-39.919954942506088</c:v>
                </c:pt>
                <c:pt idx="2560">
                  <c:v>-37.669832865971124</c:v>
                </c:pt>
                <c:pt idx="2561">
                  <c:v>-36.416586414147233</c:v>
                </c:pt>
                <c:pt idx="2562">
                  <c:v>-36.093848966563669</c:v>
                </c:pt>
                <c:pt idx="2563">
                  <c:v>-32.984790460690597</c:v>
                </c:pt>
                <c:pt idx="2564">
                  <c:v>-28.017067612957547</c:v>
                </c:pt>
                <c:pt idx="2583">
                  <c:v>-28.003930409502139</c:v>
                </c:pt>
                <c:pt idx="2596">
                  <c:v>-29.966627935971577</c:v>
                </c:pt>
                <c:pt idx="2597">
                  <c:v>-32.010666947148366</c:v>
                </c:pt>
                <c:pt idx="2598">
                  <c:v>-31.665269489152429</c:v>
                </c:pt>
                <c:pt idx="2599">
                  <c:v>-31.139746916331553</c:v>
                </c:pt>
                <c:pt idx="2600">
                  <c:v>-30.657981792039589</c:v>
                </c:pt>
                <c:pt idx="2601">
                  <c:v>-30.762851841608196</c:v>
                </c:pt>
                <c:pt idx="2602">
                  <c:v>-30.278380126627759</c:v>
                </c:pt>
                <c:pt idx="2618">
                  <c:v>-28.927357712416001</c:v>
                </c:pt>
                <c:pt idx="2619">
                  <c:v>-30.611149351397536</c:v>
                </c:pt>
                <c:pt idx="2620">
                  <c:v>-30.133018337591949</c:v>
                </c:pt>
                <c:pt idx="2621">
                  <c:v>-30.8327965124017</c:v>
                </c:pt>
                <c:pt idx="2629">
                  <c:v>-27.448022875416587</c:v>
                </c:pt>
                <c:pt idx="2630">
                  <c:v>-30.021922283989475</c:v>
                </c:pt>
                <c:pt idx="2631">
                  <c:v>-30.673213546923073</c:v>
                </c:pt>
                <c:pt idx="2632">
                  <c:v>-31.147681248437877</c:v>
                </c:pt>
                <c:pt idx="2633">
                  <c:v>-31.575218837825119</c:v>
                </c:pt>
                <c:pt idx="2634">
                  <c:v>-32.615142444532339</c:v>
                </c:pt>
                <c:pt idx="2635">
                  <c:v>-29.787308170035011</c:v>
                </c:pt>
                <c:pt idx="2636">
                  <c:v>-32.207086082163002</c:v>
                </c:pt>
                <c:pt idx="2637">
                  <c:v>-31.814495543224645</c:v>
                </c:pt>
                <c:pt idx="2638">
                  <c:v>-32.344368671751802</c:v>
                </c:pt>
                <c:pt idx="2639">
                  <c:v>-31.584599244577298</c:v>
                </c:pt>
                <c:pt idx="2640">
                  <c:v>-31.379005164917665</c:v>
                </c:pt>
                <c:pt idx="2641">
                  <c:v>-29.395529929056053</c:v>
                </c:pt>
                <c:pt idx="2642">
                  <c:v>-29.513968803559287</c:v>
                </c:pt>
                <c:pt idx="2671">
                  <c:v>-28.121041553539971</c:v>
                </c:pt>
                <c:pt idx="2672">
                  <c:v>-29.152989903575119</c:v>
                </c:pt>
                <c:pt idx="2673">
                  <c:v>-28.506178082270459</c:v>
                </c:pt>
                <c:pt idx="2674">
                  <c:v>-28.666435916001866</c:v>
                </c:pt>
                <c:pt idx="2675">
                  <c:v>-28.914842099185535</c:v>
                </c:pt>
                <c:pt idx="2677">
                  <c:v>-29.069222767481037</c:v>
                </c:pt>
                <c:pt idx="2678">
                  <c:v>-28.470621281728576</c:v>
                </c:pt>
                <c:pt idx="2679">
                  <c:v>-29.01855982934314</c:v>
                </c:pt>
                <c:pt idx="2680">
                  <c:v>-29.931682908063991</c:v>
                </c:pt>
                <c:pt idx="2681">
                  <c:v>-30.297018332288197</c:v>
                </c:pt>
                <c:pt idx="2682">
                  <c:v>-29.755190464726255</c:v>
                </c:pt>
                <c:pt idx="2683">
                  <c:v>-28.552949815379389</c:v>
                </c:pt>
                <c:pt idx="2684">
                  <c:v>-28.268823804756316</c:v>
                </c:pt>
                <c:pt idx="2687">
                  <c:v>-31.542834669911898</c:v>
                </c:pt>
                <c:pt idx="2688">
                  <c:v>-32.618854737121765</c:v>
                </c:pt>
                <c:pt idx="2689">
                  <c:v>-31.215652250214649</c:v>
                </c:pt>
                <c:pt idx="2695">
                  <c:v>-31.136874009389004</c:v>
                </c:pt>
                <c:pt idx="2696">
                  <c:v>-30.13779139852538</c:v>
                </c:pt>
                <c:pt idx="2697">
                  <c:v>-30.793236441366719</c:v>
                </c:pt>
                <c:pt idx="2698">
                  <c:v>-30.652779408774379</c:v>
                </c:pt>
                <c:pt idx="2699">
                  <c:v>-29.799001943402203</c:v>
                </c:pt>
                <c:pt idx="2700">
                  <c:v>-30.933382687338238</c:v>
                </c:pt>
                <c:pt idx="2701">
                  <c:v>-30.343058598381873</c:v>
                </c:pt>
                <c:pt idx="2702">
                  <c:v>-31.865859255228457</c:v>
                </c:pt>
                <c:pt idx="2707">
                  <c:v>-36.377787080904568</c:v>
                </c:pt>
                <c:pt idx="2708">
                  <c:v>-33.221333264705351</c:v>
                </c:pt>
                <c:pt idx="2709">
                  <c:v>-34.357864631371108</c:v>
                </c:pt>
                <c:pt idx="2710">
                  <c:v>-31.515359941891219</c:v>
                </c:pt>
                <c:pt idx="2711">
                  <c:v>-31.795207170350494</c:v>
                </c:pt>
                <c:pt idx="2712">
                  <c:v>-32.700765739078427</c:v>
                </c:pt>
                <c:pt idx="2713">
                  <c:v>-32.355926535529306</c:v>
                </c:pt>
                <c:pt idx="2714">
                  <c:v>-34.372859588311101</c:v>
                </c:pt>
                <c:pt idx="2723">
                  <c:v>-30.292529336790089</c:v>
                </c:pt>
                <c:pt idx="2724">
                  <c:v>-29.654060182099897</c:v>
                </c:pt>
                <c:pt idx="2725">
                  <c:v>-26.226109588151672</c:v>
                </c:pt>
                <c:pt idx="2727">
                  <c:v>-33.902021060425668</c:v>
                </c:pt>
                <c:pt idx="2728">
                  <c:v>-34.729778657768307</c:v>
                </c:pt>
                <c:pt idx="2729">
                  <c:v>-34.333568624339627</c:v>
                </c:pt>
                <c:pt idx="2730">
                  <c:v>-32.725276493259628</c:v>
                </c:pt>
                <c:pt idx="2736">
                  <c:v>-33.576284320104236</c:v>
                </c:pt>
                <c:pt idx="2737">
                  <c:v>-31.368194543011469</c:v>
                </c:pt>
                <c:pt idx="2738">
                  <c:v>-31.450718210771822</c:v>
                </c:pt>
                <c:pt idx="2739">
                  <c:v>-33.336781052915249</c:v>
                </c:pt>
                <c:pt idx="2740">
                  <c:v>-32.463736222708597</c:v>
                </c:pt>
                <c:pt idx="2741">
                  <c:v>-30.227743107403018</c:v>
                </c:pt>
                <c:pt idx="2809">
                  <c:v>-31.551266222472357</c:v>
                </c:pt>
                <c:pt idx="2810">
                  <c:v>-30.023075102428635</c:v>
                </c:pt>
                <c:pt idx="2811">
                  <c:v>-31.288133351137461</c:v>
                </c:pt>
                <c:pt idx="2812">
                  <c:v>-31.169653183184295</c:v>
                </c:pt>
                <c:pt idx="2813">
                  <c:v>-32.127707581581916</c:v>
                </c:pt>
                <c:pt idx="2815">
                  <c:v>-28.554908550502464</c:v>
                </c:pt>
                <c:pt idx="2816">
                  <c:v>-29.247252594222005</c:v>
                </c:pt>
                <c:pt idx="2817">
                  <c:v>-30.472021640071755</c:v>
                </c:pt>
                <c:pt idx="2818">
                  <c:v>-30.36290191923851</c:v>
                </c:pt>
                <c:pt idx="2819">
                  <c:v>-30.250795638181891</c:v>
                </c:pt>
                <c:pt idx="2823">
                  <c:v>-33.072888413434761</c:v>
                </c:pt>
                <c:pt idx="2824">
                  <c:v>-32.860395892394635</c:v>
                </c:pt>
                <c:pt idx="2825">
                  <c:v>-31.001229577485084</c:v>
                </c:pt>
                <c:pt idx="2826">
                  <c:v>-31.302932787525812</c:v>
                </c:pt>
                <c:pt idx="2827">
                  <c:v>-30.533354093505729</c:v>
                </c:pt>
                <c:pt idx="2828">
                  <c:v>-28.69805330851532</c:v>
                </c:pt>
                <c:pt idx="2829">
                  <c:v>-28.748002472311001</c:v>
                </c:pt>
                <c:pt idx="2830">
                  <c:v>-30.676386292756341</c:v>
                </c:pt>
                <c:pt idx="2833">
                  <c:v>-22.680321865518767</c:v>
                </c:pt>
                <c:pt idx="2842">
                  <c:v>-28.827562497417972</c:v>
                </c:pt>
                <c:pt idx="2843">
                  <c:v>-28.570791618741524</c:v>
                </c:pt>
                <c:pt idx="2844">
                  <c:v>-28.706225625480265</c:v>
                </c:pt>
                <c:pt idx="2845">
                  <c:v>-29.007821164144403</c:v>
                </c:pt>
                <c:pt idx="2854">
                  <c:v>-28.629118640772091</c:v>
                </c:pt>
                <c:pt idx="2855">
                  <c:v>-27.985854979712776</c:v>
                </c:pt>
                <c:pt idx="2856">
                  <c:v>-28.297463144090955</c:v>
                </c:pt>
                <c:pt idx="2857">
                  <c:v>-28.397622590304767</c:v>
                </c:pt>
                <c:pt idx="2864">
                  <c:v>-30.945257504402974</c:v>
                </c:pt>
                <c:pt idx="2865">
                  <c:v>-30.173509084226282</c:v>
                </c:pt>
                <c:pt idx="2866">
                  <c:v>-30.443683553719382</c:v>
                </c:pt>
                <c:pt idx="2867">
                  <c:v>-29.827593192002126</c:v>
                </c:pt>
                <c:pt idx="2868">
                  <c:v>-29.496069583976208</c:v>
                </c:pt>
                <c:pt idx="2869">
                  <c:v>-29.451338696780759</c:v>
                </c:pt>
                <c:pt idx="2870">
                  <c:v>-27.827989302485157</c:v>
                </c:pt>
                <c:pt idx="2871">
                  <c:v>-28.231073962806683</c:v>
                </c:pt>
                <c:pt idx="2872">
                  <c:v>-30.907477430872369</c:v>
                </c:pt>
                <c:pt idx="2873">
                  <c:v>-29.945424695070145</c:v>
                </c:pt>
                <c:pt idx="2874">
                  <c:v>-29.106615077602818</c:v>
                </c:pt>
                <c:pt idx="2875">
                  <c:v>-28.222368698628387</c:v>
                </c:pt>
                <c:pt idx="2876">
                  <c:v>-28.596041408311031</c:v>
                </c:pt>
                <c:pt idx="2877">
                  <c:v>-28.125772565153824</c:v>
                </c:pt>
                <c:pt idx="2878">
                  <c:v>-27.370142970420492</c:v>
                </c:pt>
                <c:pt idx="2879">
                  <c:v>-27.232646598938125</c:v>
                </c:pt>
                <c:pt idx="2882">
                  <c:v>-32.050174855219623</c:v>
                </c:pt>
                <c:pt idx="2883">
                  <c:v>-31.06878878886565</c:v>
                </c:pt>
                <c:pt idx="2884">
                  <c:v>-31.037802123700857</c:v>
                </c:pt>
                <c:pt idx="2885">
                  <c:v>-31.836647200558239</c:v>
                </c:pt>
                <c:pt idx="2886">
                  <c:v>-31.495912742897666</c:v>
                </c:pt>
                <c:pt idx="2887">
                  <c:v>-31.444932851001781</c:v>
                </c:pt>
                <c:pt idx="2892">
                  <c:v>-31.083234383190373</c:v>
                </c:pt>
                <c:pt idx="2893">
                  <c:v>-30.720195707427674</c:v>
                </c:pt>
                <c:pt idx="2894">
                  <c:v>-30.011046775375895</c:v>
                </c:pt>
                <c:pt idx="2895">
                  <c:v>-28.963661743413034</c:v>
                </c:pt>
                <c:pt idx="2896">
                  <c:v>-29.586005742183971</c:v>
                </c:pt>
                <c:pt idx="2897">
                  <c:v>-27.840413254451143</c:v>
                </c:pt>
                <c:pt idx="2902">
                  <c:v>-32.107677048233029</c:v>
                </c:pt>
                <c:pt idx="2973">
                  <c:v>-24.19473419092737</c:v>
                </c:pt>
                <c:pt idx="2974">
                  <c:v>-26.602330039202634</c:v>
                </c:pt>
                <c:pt idx="2993">
                  <c:v>-31.731205999813316</c:v>
                </c:pt>
                <c:pt idx="3052">
                  <c:v>-25.43095628198008</c:v>
                </c:pt>
                <c:pt idx="3053">
                  <c:v>-26.461240922646617</c:v>
                </c:pt>
                <c:pt idx="3064">
                  <c:v>-29.213475244454933</c:v>
                </c:pt>
                <c:pt idx="3065">
                  <c:v>-27.614219146160593</c:v>
                </c:pt>
                <c:pt idx="3066">
                  <c:v>-29.743115415603896</c:v>
                </c:pt>
                <c:pt idx="3067">
                  <c:v>-29.224686467991916</c:v>
                </c:pt>
                <c:pt idx="3068">
                  <c:v>-29.40877468658179</c:v>
                </c:pt>
                <c:pt idx="3069">
                  <c:v>-30.802128490663783</c:v>
                </c:pt>
                <c:pt idx="3070">
                  <c:v>-28.2995372629392</c:v>
                </c:pt>
                <c:pt idx="3071">
                  <c:v>-29.215566711892997</c:v>
                </c:pt>
                <c:pt idx="3072">
                  <c:v>-28.939417601305536</c:v>
                </c:pt>
                <c:pt idx="3073">
                  <c:v>-26.85094271550394</c:v>
                </c:pt>
                <c:pt idx="3074">
                  <c:v>-29.434514692743406</c:v>
                </c:pt>
                <c:pt idx="3122">
                  <c:v>-32.791721679045793</c:v>
                </c:pt>
                <c:pt idx="3123">
                  <c:v>-31.785383508540313</c:v>
                </c:pt>
                <c:pt idx="3124">
                  <c:v>-29.945615299227732</c:v>
                </c:pt>
                <c:pt idx="3125">
                  <c:v>-30.901167035634231</c:v>
                </c:pt>
                <c:pt idx="3126">
                  <c:v>-28.919679113086296</c:v>
                </c:pt>
                <c:pt idx="3127">
                  <c:v>-29.380435858801434</c:v>
                </c:pt>
                <c:pt idx="3128">
                  <c:v>-29.473984308084194</c:v>
                </c:pt>
                <c:pt idx="3129">
                  <c:v>-29.21336335502771</c:v>
                </c:pt>
                <c:pt idx="3130">
                  <c:v>-28.541279288449502</c:v>
                </c:pt>
                <c:pt idx="3131">
                  <c:v>-29.087296263518539</c:v>
                </c:pt>
                <c:pt idx="3132">
                  <c:v>-29.198058906495966</c:v>
                </c:pt>
                <c:pt idx="3133">
                  <c:v>-28.268414673052042</c:v>
                </c:pt>
                <c:pt idx="3134">
                  <c:v>-31.120958524783816</c:v>
                </c:pt>
                <c:pt idx="3140">
                  <c:v>-30.036313938367208</c:v>
                </c:pt>
                <c:pt idx="3141">
                  <c:v>-30.512795653025506</c:v>
                </c:pt>
                <c:pt idx="3142">
                  <c:v>-29.746854584856635</c:v>
                </c:pt>
                <c:pt idx="3143">
                  <c:v>-28.815107263753362</c:v>
                </c:pt>
                <c:pt idx="3144">
                  <c:v>-28.231888415586763</c:v>
                </c:pt>
                <c:pt idx="3149">
                  <c:v>-28.802480408313848</c:v>
                </c:pt>
                <c:pt idx="3150">
                  <c:v>-28.700065995522557</c:v>
                </c:pt>
                <c:pt idx="3151">
                  <c:v>-31.112067584235813</c:v>
                </c:pt>
                <c:pt idx="3152">
                  <c:v>-31.090326141909372</c:v>
                </c:pt>
                <c:pt idx="3153">
                  <c:v>-28.116275716825381</c:v>
                </c:pt>
                <c:pt idx="3154">
                  <c:v>-27.036101264045165</c:v>
                </c:pt>
                <c:pt idx="3155">
                  <c:v>-27.266619571304751</c:v>
                </c:pt>
                <c:pt idx="3156">
                  <c:v>-32.506596987012827</c:v>
                </c:pt>
                <c:pt idx="3157">
                  <c:v>-38.758296198446786</c:v>
                </c:pt>
                <c:pt idx="3158">
                  <c:v>-33.436528480029729</c:v>
                </c:pt>
                <c:pt idx="3159">
                  <c:v>-31.60893077727296</c:v>
                </c:pt>
                <c:pt idx="3160">
                  <c:v>-31.741509808003748</c:v>
                </c:pt>
                <c:pt idx="3161">
                  <c:v>-32.806047969093228</c:v>
                </c:pt>
                <c:pt idx="3162">
                  <c:v>-33.332765133803839</c:v>
                </c:pt>
                <c:pt idx="3163">
                  <c:v>-33.711469383025175</c:v>
                </c:pt>
                <c:pt idx="3164">
                  <c:v>-34.123651105038938</c:v>
                </c:pt>
                <c:pt idx="3165">
                  <c:v>-35.177855067213379</c:v>
                </c:pt>
                <c:pt idx="3169">
                  <c:v>-28.702411688534795</c:v>
                </c:pt>
                <c:pt idx="3170">
                  <c:v>-28.49981637231955</c:v>
                </c:pt>
                <c:pt idx="3188">
                  <c:v>-28.802652733588758</c:v>
                </c:pt>
                <c:pt idx="3189">
                  <c:v>-29.131398407463259</c:v>
                </c:pt>
                <c:pt idx="3190">
                  <c:v>-28.474636387493447</c:v>
                </c:pt>
                <c:pt idx="3199">
                  <c:v>-30.280439966685933</c:v>
                </c:pt>
                <c:pt idx="3200">
                  <c:v>-31.92949971492407</c:v>
                </c:pt>
                <c:pt idx="3201">
                  <c:v>-31.868186078253693</c:v>
                </c:pt>
                <c:pt idx="3202">
                  <c:v>-31.381203211965918</c:v>
                </c:pt>
                <c:pt idx="3203">
                  <c:v>-29.463751228613667</c:v>
                </c:pt>
                <c:pt idx="3204">
                  <c:v>-27.581160628505415</c:v>
                </c:pt>
                <c:pt idx="3205">
                  <c:v>-26.769621973198248</c:v>
                </c:pt>
                <c:pt idx="3206">
                  <c:v>-27.914177446689799</c:v>
                </c:pt>
                <c:pt idx="3207">
                  <c:v>-27.708144175460085</c:v>
                </c:pt>
                <c:pt idx="3208">
                  <c:v>-31.099643731442875</c:v>
                </c:pt>
                <c:pt idx="3211">
                  <c:v>-29.892627784379581</c:v>
                </c:pt>
                <c:pt idx="3212">
                  <c:v>-30.087033266881431</c:v>
                </c:pt>
                <c:pt idx="3213">
                  <c:v>-29.863255040247466</c:v>
                </c:pt>
                <c:pt idx="3220">
                  <c:v>-30.340671866789485</c:v>
                </c:pt>
                <c:pt idx="3224">
                  <c:v>-33.163718290515128</c:v>
                </c:pt>
                <c:pt idx="3225">
                  <c:v>-33.20259942029795</c:v>
                </c:pt>
                <c:pt idx="3226">
                  <c:v>-31.694529088850469</c:v>
                </c:pt>
                <c:pt idx="3227">
                  <c:v>-29.133910556387281</c:v>
                </c:pt>
                <c:pt idx="3228">
                  <c:v>-29.253758357225301</c:v>
                </c:pt>
                <c:pt idx="3229">
                  <c:v>-30.443578243220642</c:v>
                </c:pt>
                <c:pt idx="3230">
                  <c:v>-29.299138266734403</c:v>
                </c:pt>
                <c:pt idx="3231">
                  <c:v>-29.269160714972998</c:v>
                </c:pt>
                <c:pt idx="3232">
                  <c:v>-29.041107082631143</c:v>
                </c:pt>
                <c:pt idx="3248">
                  <c:v>-25.530370755593147</c:v>
                </c:pt>
                <c:pt idx="3249">
                  <c:v>-29.355313494284843</c:v>
                </c:pt>
                <c:pt idx="3250">
                  <c:v>-30.115769275177762</c:v>
                </c:pt>
                <c:pt idx="3251">
                  <c:v>-29.895488532535325</c:v>
                </c:pt>
                <c:pt idx="3252">
                  <c:v>-30.777406791207724</c:v>
                </c:pt>
                <c:pt idx="3268">
                  <c:v>-26.402567996421023</c:v>
                </c:pt>
                <c:pt idx="3269">
                  <c:v>-25.570779825773272</c:v>
                </c:pt>
                <c:pt idx="3270">
                  <c:v>-27.930620237537493</c:v>
                </c:pt>
                <c:pt idx="3278">
                  <c:v>-34.472872971016201</c:v>
                </c:pt>
                <c:pt idx="3279">
                  <c:v>-32.176188670897368</c:v>
                </c:pt>
                <c:pt idx="3280">
                  <c:v>-31.033861933722577</c:v>
                </c:pt>
                <c:pt idx="3281">
                  <c:v>-31.291078007407158</c:v>
                </c:pt>
                <c:pt idx="3282">
                  <c:v>-30.982289777986516</c:v>
                </c:pt>
                <c:pt idx="3283">
                  <c:v>-31.241318678576938</c:v>
                </c:pt>
                <c:pt idx="3284">
                  <c:v>-30.820525966907667</c:v>
                </c:pt>
                <c:pt idx="3285">
                  <c:v>-30.554922996271451</c:v>
                </c:pt>
                <c:pt idx="3286">
                  <c:v>-30.011743379546161</c:v>
                </c:pt>
                <c:pt idx="3287">
                  <c:v>-30.262311007631432</c:v>
                </c:pt>
                <c:pt idx="3288">
                  <c:v>-29.992340555404009</c:v>
                </c:pt>
                <c:pt idx="3289">
                  <c:v>-29.545230842454465</c:v>
                </c:pt>
                <c:pt idx="3290">
                  <c:v>-30.298139036591017</c:v>
                </c:pt>
                <c:pt idx="3291">
                  <c:v>-31.190778261254088</c:v>
                </c:pt>
                <c:pt idx="3292">
                  <c:v>-32.953806685929543</c:v>
                </c:pt>
                <c:pt idx="3298">
                  <c:v>-33.119698621887395</c:v>
                </c:pt>
                <c:pt idx="3299">
                  <c:v>-30.874586746476275</c:v>
                </c:pt>
                <c:pt idx="3300">
                  <c:v>-29.735177496474918</c:v>
                </c:pt>
                <c:pt idx="3301">
                  <c:v>-29.682267454811225</c:v>
                </c:pt>
                <c:pt idx="3302">
                  <c:v>-30.153210006824253</c:v>
                </c:pt>
                <c:pt idx="3303">
                  <c:v>-29.997174087087107</c:v>
                </c:pt>
                <c:pt idx="3304">
                  <c:v>-30.359943749161616</c:v>
                </c:pt>
                <c:pt idx="3305">
                  <c:v>-30.019552328728118</c:v>
                </c:pt>
                <c:pt idx="3306">
                  <c:v>-29.659475274955568</c:v>
                </c:pt>
                <c:pt idx="3307">
                  <c:v>-29.399374121070686</c:v>
                </c:pt>
                <c:pt idx="3308">
                  <c:v>-29.791159740203142</c:v>
                </c:pt>
                <c:pt idx="3309">
                  <c:v>-30.006842058732943</c:v>
                </c:pt>
                <c:pt idx="3310">
                  <c:v>-30.563386947584959</c:v>
                </c:pt>
                <c:pt idx="3311">
                  <c:v>-31.58774302624774</c:v>
                </c:pt>
                <c:pt idx="3312">
                  <c:v>-34.08785796523145</c:v>
                </c:pt>
                <c:pt idx="3318">
                  <c:v>-31.864286220423025</c:v>
                </c:pt>
                <c:pt idx="3319">
                  <c:v>-32.048057949708209</c:v>
                </c:pt>
                <c:pt idx="3320">
                  <c:v>-29.831095000805405</c:v>
                </c:pt>
                <c:pt idx="3321">
                  <c:v>-29.049429719319221</c:v>
                </c:pt>
                <c:pt idx="3322">
                  <c:v>-30.263105481570847</c:v>
                </c:pt>
                <c:pt idx="3326">
                  <c:v>-27.282301085350781</c:v>
                </c:pt>
                <c:pt idx="3327">
                  <c:v>-28.716609211498877</c:v>
                </c:pt>
                <c:pt idx="3328">
                  <c:v>-28.170569111432268</c:v>
                </c:pt>
                <c:pt idx="3329">
                  <c:v>-29.426827615228703</c:v>
                </c:pt>
                <c:pt idx="3330">
                  <c:v>-30.742504421553967</c:v>
                </c:pt>
                <c:pt idx="3335">
                  <c:v>-32.56182656972998</c:v>
                </c:pt>
                <c:pt idx="3336">
                  <c:v>-31.174386164818415</c:v>
                </c:pt>
                <c:pt idx="3337">
                  <c:v>-30.708341496427444</c:v>
                </c:pt>
                <c:pt idx="3338">
                  <c:v>-30.317824169537992</c:v>
                </c:pt>
                <c:pt idx="3339">
                  <c:v>-29.85864099056348</c:v>
                </c:pt>
                <c:pt idx="3340">
                  <c:v>-28.236890171606078</c:v>
                </c:pt>
                <c:pt idx="3341">
                  <c:v>-27.799347666358241</c:v>
                </c:pt>
                <c:pt idx="3342">
                  <c:v>-29.892767690683826</c:v>
                </c:pt>
                <c:pt idx="3343">
                  <c:v>-29.611582845312043</c:v>
                </c:pt>
                <c:pt idx="3344">
                  <c:v>-28.706200251258508</c:v>
                </c:pt>
                <c:pt idx="3345">
                  <c:v>-27.876604734736329</c:v>
                </c:pt>
                <c:pt idx="3346">
                  <c:v>-28.22110908597173</c:v>
                </c:pt>
                <c:pt idx="3347">
                  <c:v>-29.370959535943797</c:v>
                </c:pt>
                <c:pt idx="3348">
                  <c:v>-29.531370374488404</c:v>
                </c:pt>
                <c:pt idx="3349">
                  <c:v>-28.878128365159704</c:v>
                </c:pt>
                <c:pt idx="3350">
                  <c:v>-28.687356548559066</c:v>
                </c:pt>
                <c:pt idx="3351">
                  <c:v>-27.864296507907071</c:v>
                </c:pt>
                <c:pt idx="3352">
                  <c:v>-27.552771327231248</c:v>
                </c:pt>
                <c:pt idx="3353">
                  <c:v>-26.208759002506824</c:v>
                </c:pt>
                <c:pt idx="3358">
                  <c:v>-25.859637946948251</c:v>
                </c:pt>
                <c:pt idx="3359">
                  <c:v>-25.158157487649465</c:v>
                </c:pt>
                <c:pt idx="3360">
                  <c:v>-29.344858174191145</c:v>
                </c:pt>
                <c:pt idx="3361">
                  <c:v>-30.940422811647366</c:v>
                </c:pt>
                <c:pt idx="3363">
                  <c:v>-31.252134742701838</c:v>
                </c:pt>
                <c:pt idx="3364">
                  <c:v>-26.282295769627531</c:v>
                </c:pt>
                <c:pt idx="3365">
                  <c:v>-24.99021049462862</c:v>
                </c:pt>
                <c:pt idx="3366">
                  <c:v>-27.17847393229458</c:v>
                </c:pt>
                <c:pt idx="3367">
                  <c:v>-26.941207608100562</c:v>
                </c:pt>
                <c:pt idx="3368">
                  <c:v>-27.335197997068967</c:v>
                </c:pt>
                <c:pt idx="3369">
                  <c:v>-26.508691043528028</c:v>
                </c:pt>
                <c:pt idx="3370">
                  <c:v>-27.223531655318098</c:v>
                </c:pt>
                <c:pt idx="3371">
                  <c:v>-26.620942375865248</c:v>
                </c:pt>
                <c:pt idx="3381">
                  <c:v>-27.548878178662626</c:v>
                </c:pt>
                <c:pt idx="3382">
                  <c:v>-28.267382459984482</c:v>
                </c:pt>
                <c:pt idx="3383">
                  <c:v>-26.966626191182328</c:v>
                </c:pt>
                <c:pt idx="3384">
                  <c:v>-29.115185539372021</c:v>
                </c:pt>
                <c:pt idx="3385">
                  <c:v>-29.366583638528056</c:v>
                </c:pt>
                <c:pt idx="3386">
                  <c:v>-29.187868179087911</c:v>
                </c:pt>
                <c:pt idx="3387">
                  <c:v>-28.547307638660961</c:v>
                </c:pt>
                <c:pt idx="3388">
                  <c:v>-29.265907767848965</c:v>
                </c:pt>
                <c:pt idx="3389">
                  <c:v>-29.99012630684576</c:v>
                </c:pt>
                <c:pt idx="3390">
                  <c:v>-29.203867330399092</c:v>
                </c:pt>
                <c:pt idx="3391">
                  <c:v>-29.879675670517045</c:v>
                </c:pt>
                <c:pt idx="3392">
                  <c:v>-32.412112484159771</c:v>
                </c:pt>
                <c:pt idx="3398">
                  <c:v>-28.943211204119159</c:v>
                </c:pt>
                <c:pt idx="3399">
                  <c:v>-28.900967260321288</c:v>
                </c:pt>
                <c:pt idx="3400">
                  <c:v>-29.669776229749047</c:v>
                </c:pt>
                <c:pt idx="3401">
                  <c:v>-26.528417404699766</c:v>
                </c:pt>
                <c:pt idx="3402">
                  <c:v>-26.499517520802272</c:v>
                </c:pt>
                <c:pt idx="3403">
                  <c:v>-26.477385986990875</c:v>
                </c:pt>
                <c:pt idx="3404">
                  <c:v>-27.012459855217536</c:v>
                </c:pt>
                <c:pt idx="3405">
                  <c:v>-28.136246084904649</c:v>
                </c:pt>
                <c:pt idx="3406">
                  <c:v>-29.418117443354951</c:v>
                </c:pt>
                <c:pt idx="3407">
                  <c:v>-29.468799582410782</c:v>
                </c:pt>
                <c:pt idx="3408">
                  <c:v>-30.504932334730107</c:v>
                </c:pt>
                <c:pt idx="3409">
                  <c:v>-30.528628883122671</c:v>
                </c:pt>
                <c:pt idx="3410">
                  <c:v>-29.349266815384489</c:v>
                </c:pt>
                <c:pt idx="3411">
                  <c:v>-27.814764043403628</c:v>
                </c:pt>
                <c:pt idx="3415">
                  <c:v>-30.238556955005336</c:v>
                </c:pt>
                <c:pt idx="3416">
                  <c:v>-30.916100031567495</c:v>
                </c:pt>
                <c:pt idx="3417">
                  <c:v>-30.439756940821333</c:v>
                </c:pt>
                <c:pt idx="3418">
                  <c:v>-30.09273389768909</c:v>
                </c:pt>
                <c:pt idx="3419">
                  <c:v>-29.278946812552938</c:v>
                </c:pt>
                <c:pt idx="3420">
                  <c:v>-29.555301135124388</c:v>
                </c:pt>
                <c:pt idx="3421">
                  <c:v>-27.795018769520485</c:v>
                </c:pt>
                <c:pt idx="3422">
                  <c:v>-25.706329484989496</c:v>
                </c:pt>
                <c:pt idx="3423">
                  <c:v>-25.251823922529915</c:v>
                </c:pt>
                <c:pt idx="3424">
                  <c:v>-25.905585430053208</c:v>
                </c:pt>
                <c:pt idx="3425">
                  <c:v>-26.951206811307824</c:v>
                </c:pt>
                <c:pt idx="3426">
                  <c:v>-28.850011163599568</c:v>
                </c:pt>
                <c:pt idx="3427">
                  <c:v>-30.140742150380344</c:v>
                </c:pt>
                <c:pt idx="3428">
                  <c:v>-31.763940290866245</c:v>
                </c:pt>
                <c:pt idx="3429">
                  <c:v>-34.478083490150446</c:v>
                </c:pt>
                <c:pt idx="3430">
                  <c:v>-36.350433564996329</c:v>
                </c:pt>
                <c:pt idx="3436">
                  <c:v>-29.851543806976842</c:v>
                </c:pt>
                <c:pt idx="3437">
                  <c:v>-30.851134692767083</c:v>
                </c:pt>
                <c:pt idx="3438">
                  <c:v>-30.327932874344981</c:v>
                </c:pt>
                <c:pt idx="3439">
                  <c:v>-30.798539059430226</c:v>
                </c:pt>
                <c:pt idx="3440">
                  <c:v>-30.027514972200365</c:v>
                </c:pt>
                <c:pt idx="3441">
                  <c:v>-33.892469478637089</c:v>
                </c:pt>
                <c:pt idx="3442">
                  <c:v>-33.654151295940991</c:v>
                </c:pt>
                <c:pt idx="3443">
                  <c:v>-31.800842865442057</c:v>
                </c:pt>
                <c:pt idx="3444">
                  <c:v>-31.448934354695233</c:v>
                </c:pt>
                <c:pt idx="3445">
                  <c:v>-30.331627472063257</c:v>
                </c:pt>
                <c:pt idx="3446">
                  <c:v>-30.272997654565508</c:v>
                </c:pt>
                <c:pt idx="3447">
                  <c:v>-31.684043758851239</c:v>
                </c:pt>
                <c:pt idx="3449">
                  <c:v>-26.529605251952134</c:v>
                </c:pt>
                <c:pt idx="3451">
                  <c:v>-26.962550134522772</c:v>
                </c:pt>
                <c:pt idx="3452">
                  <c:v>-30.023032659887505</c:v>
                </c:pt>
                <c:pt idx="3466">
                  <c:v>-28.875283204410493</c:v>
                </c:pt>
                <c:pt idx="3467">
                  <c:v>-27.531335926748028</c:v>
                </c:pt>
                <c:pt idx="3468">
                  <c:v>-26.959704975647089</c:v>
                </c:pt>
                <c:pt idx="3469">
                  <c:v>-27.791377792639608</c:v>
                </c:pt>
                <c:pt idx="3470">
                  <c:v>-27.152061743537338</c:v>
                </c:pt>
                <c:pt idx="3471">
                  <c:v>-25.851291862209969</c:v>
                </c:pt>
                <c:pt idx="3475">
                  <c:v>-29.483459429833012</c:v>
                </c:pt>
                <c:pt idx="3476">
                  <c:v>-26.613394086576093</c:v>
                </c:pt>
                <c:pt idx="3477">
                  <c:v>-26.136137873553487</c:v>
                </c:pt>
                <c:pt idx="3478">
                  <c:v>-27.973677367698222</c:v>
                </c:pt>
                <c:pt idx="3479">
                  <c:v>-31.114093657035554</c:v>
                </c:pt>
                <c:pt idx="3483">
                  <c:v>-26.019253736328757</c:v>
                </c:pt>
                <c:pt idx="3484">
                  <c:v>-26.408695556833635</c:v>
                </c:pt>
                <c:pt idx="3485">
                  <c:v>-23.909768548414913</c:v>
                </c:pt>
                <c:pt idx="3497">
                  <c:v>-31.717377155123994</c:v>
                </c:pt>
                <c:pt idx="3498">
                  <c:v>-32.534560692066954</c:v>
                </c:pt>
                <c:pt idx="3536">
                  <c:v>-24.169992363499073</c:v>
                </c:pt>
                <c:pt idx="3537">
                  <c:v>-29.432222103258439</c:v>
                </c:pt>
                <c:pt idx="3538">
                  <c:v>-32.074140834047448</c:v>
                </c:pt>
                <c:pt idx="3542">
                  <c:v>-26.146699376894809</c:v>
                </c:pt>
                <c:pt idx="3543">
                  <c:v>-25.530607363321881</c:v>
                </c:pt>
                <c:pt idx="3544">
                  <c:v>-26.642279368355755</c:v>
                </c:pt>
                <c:pt idx="3545">
                  <c:v>-29.361043841754633</c:v>
                </c:pt>
                <c:pt idx="3546">
                  <c:v>-30.600598837017039</c:v>
                </c:pt>
                <c:pt idx="3553">
                  <c:v>-31.575512802398698</c:v>
                </c:pt>
                <c:pt idx="3554">
                  <c:v>-29.240144013877224</c:v>
                </c:pt>
                <c:pt idx="3555">
                  <c:v>-28.193643654712311</c:v>
                </c:pt>
                <c:pt idx="3556">
                  <c:v>-27.246942720076987</c:v>
                </c:pt>
                <c:pt idx="3557">
                  <c:v>-27.594391394037494</c:v>
                </c:pt>
                <c:pt idx="3558">
                  <c:v>-25.82628039679711</c:v>
                </c:pt>
                <c:pt idx="3559">
                  <c:v>-25.147132084865394</c:v>
                </c:pt>
                <c:pt idx="3560">
                  <c:v>-25.588089019836865</c:v>
                </c:pt>
                <c:pt idx="3561">
                  <c:v>-27.883641553290694</c:v>
                </c:pt>
                <c:pt idx="3562">
                  <c:v>-29.964620023882119</c:v>
                </c:pt>
                <c:pt idx="3563">
                  <c:v>-29.736868055189277</c:v>
                </c:pt>
                <c:pt idx="3564">
                  <c:v>-30.65070819083174</c:v>
                </c:pt>
                <c:pt idx="3565">
                  <c:v>-31.283791188495556</c:v>
                </c:pt>
                <c:pt idx="3566">
                  <c:v>-30.476997735960584</c:v>
                </c:pt>
                <c:pt idx="3567">
                  <c:v>-28.758447515450818</c:v>
                </c:pt>
                <c:pt idx="3568">
                  <c:v>-26.370862217636592</c:v>
                </c:pt>
                <c:pt idx="3569">
                  <c:v>-26.473392929404888</c:v>
                </c:pt>
                <c:pt idx="3570">
                  <c:v>-25.930464584580442</c:v>
                </c:pt>
                <c:pt idx="3580">
                  <c:v>-27.410473617027719</c:v>
                </c:pt>
                <c:pt idx="3581">
                  <c:v>-28.414578142275992</c:v>
                </c:pt>
                <c:pt idx="3582">
                  <c:v>-29.322017480460595</c:v>
                </c:pt>
                <c:pt idx="3583">
                  <c:v>-30.026392330392405</c:v>
                </c:pt>
                <c:pt idx="3584">
                  <c:v>-29.419285520701052</c:v>
                </c:pt>
                <c:pt idx="3585">
                  <c:v>-30.108726975644373</c:v>
                </c:pt>
                <c:pt idx="3586">
                  <c:v>-30.007847228138118</c:v>
                </c:pt>
                <c:pt idx="3587">
                  <c:v>-28.717168589504197</c:v>
                </c:pt>
                <c:pt idx="3588">
                  <c:v>-27.277759885518414</c:v>
                </c:pt>
                <c:pt idx="3593">
                  <c:v>-27.304742955989781</c:v>
                </c:pt>
                <c:pt idx="3594">
                  <c:v>-26.486138469793026</c:v>
                </c:pt>
                <c:pt idx="3595">
                  <c:v>-27.83372680832009</c:v>
                </c:pt>
                <c:pt idx="3596">
                  <c:v>-25.761987986851018</c:v>
                </c:pt>
                <c:pt idx="3597">
                  <c:v>-22.395088781797305</c:v>
                </c:pt>
                <c:pt idx="3598">
                  <c:v>-23.320109905502811</c:v>
                </c:pt>
                <c:pt idx="3599">
                  <c:v>-25.925265706463072</c:v>
                </c:pt>
                <c:pt idx="3600">
                  <c:v>-27.619988848068935</c:v>
                </c:pt>
                <c:pt idx="3601">
                  <c:v>-29.539511629532434</c:v>
                </c:pt>
                <c:pt idx="3602">
                  <c:v>-28.748256416428156</c:v>
                </c:pt>
                <c:pt idx="3603">
                  <c:v>-32.325570363602267</c:v>
                </c:pt>
                <c:pt idx="3604">
                  <c:v>-32.148020203420813</c:v>
                </c:pt>
                <c:pt idx="3605">
                  <c:v>-31.73280664175504</c:v>
                </c:pt>
                <c:pt idx="3606">
                  <c:v>-31.402695826069781</c:v>
                </c:pt>
                <c:pt idx="3607">
                  <c:v>-29.138839413982559</c:v>
                </c:pt>
                <c:pt idx="3608">
                  <c:v>-26.998785549894471</c:v>
                </c:pt>
                <c:pt idx="3609">
                  <c:v>-27.79668500529144</c:v>
                </c:pt>
                <c:pt idx="3612">
                  <c:v>-26.753563151795852</c:v>
                </c:pt>
                <c:pt idx="3613">
                  <c:v>-27.506342148134316</c:v>
                </c:pt>
                <c:pt idx="3614">
                  <c:v>-26.283502232678398</c:v>
                </c:pt>
                <c:pt idx="3618">
                  <c:v>-26.017339015181562</c:v>
                </c:pt>
                <c:pt idx="3619">
                  <c:v>-23.885064991937078</c:v>
                </c:pt>
                <c:pt idx="3620">
                  <c:v>-21.960139206222895</c:v>
                </c:pt>
                <c:pt idx="3621">
                  <c:v>-23.314431385800724</c:v>
                </c:pt>
                <c:pt idx="3626">
                  <c:v>-25.533860877141962</c:v>
                </c:pt>
                <c:pt idx="3627">
                  <c:v>-26.900889135900961</c:v>
                </c:pt>
                <c:pt idx="3628">
                  <c:v>-26.460606285186124</c:v>
                </c:pt>
                <c:pt idx="3632">
                  <c:v>-33.848169768863464</c:v>
                </c:pt>
                <c:pt idx="3633">
                  <c:v>-30.74810976349298</c:v>
                </c:pt>
                <c:pt idx="3634">
                  <c:v>-31.190616156258709</c:v>
                </c:pt>
                <c:pt idx="3635">
                  <c:v>-30.377494725288287</c:v>
                </c:pt>
                <c:pt idx="3640">
                  <c:v>-27.654838467513354</c:v>
                </c:pt>
                <c:pt idx="3642">
                  <c:v>-32.121866246768469</c:v>
                </c:pt>
                <c:pt idx="3643">
                  <c:v>-29.529741992829685</c:v>
                </c:pt>
                <c:pt idx="3644">
                  <c:v>-29.279311583021052</c:v>
                </c:pt>
                <c:pt idx="3645">
                  <c:v>-29.36880141081852</c:v>
                </c:pt>
                <c:pt idx="3646">
                  <c:v>-28.380394682239533</c:v>
                </c:pt>
                <c:pt idx="3647">
                  <c:v>-25.649622658769754</c:v>
                </c:pt>
                <c:pt idx="3650">
                  <c:v>-34.273691318480644</c:v>
                </c:pt>
                <c:pt idx="3651">
                  <c:v>-33.533983320669357</c:v>
                </c:pt>
                <c:pt idx="3652">
                  <c:v>-32.841510169410256</c:v>
                </c:pt>
                <c:pt idx="3653">
                  <c:v>-31.83907831013925</c:v>
                </c:pt>
                <c:pt idx="3654">
                  <c:v>-33.766194447564857</c:v>
                </c:pt>
                <c:pt idx="3658">
                  <c:v>-32.548424818503989</c:v>
                </c:pt>
                <c:pt idx="3667">
                  <c:v>-29.615697605615591</c:v>
                </c:pt>
                <c:pt idx="3668">
                  <c:v>-28.884150439736963</c:v>
                </c:pt>
                <c:pt idx="3669">
                  <c:v>-26.64893361172107</c:v>
                </c:pt>
                <c:pt idx="3676">
                  <c:v>-34.340719364824658</c:v>
                </c:pt>
                <c:pt idx="3677">
                  <c:v>-31.15203308516945</c:v>
                </c:pt>
                <c:pt idx="3678">
                  <c:v>-28.724489580509239</c:v>
                </c:pt>
                <c:pt idx="3679">
                  <c:v>-29.090385419238167</c:v>
                </c:pt>
                <c:pt idx="3680">
                  <c:v>-27.059001932097274</c:v>
                </c:pt>
                <c:pt idx="3711">
                  <c:v>-29.567301353467272</c:v>
                </c:pt>
                <c:pt idx="3712">
                  <c:v>-29.526249714109635</c:v>
                </c:pt>
                <c:pt idx="3713">
                  <c:v>-28.958082985071687</c:v>
                </c:pt>
                <c:pt idx="3714">
                  <c:v>-29.648031566500485</c:v>
                </c:pt>
                <c:pt idx="3715">
                  <c:v>-31.621740132527208</c:v>
                </c:pt>
                <c:pt idx="3716">
                  <c:v>-30.647225065078239</c:v>
                </c:pt>
                <c:pt idx="3717">
                  <c:v>-30.889674989208231</c:v>
                </c:pt>
                <c:pt idx="3718">
                  <c:v>-28.379197722064148</c:v>
                </c:pt>
                <c:pt idx="3719">
                  <c:v>-27.882693286794034</c:v>
                </c:pt>
                <c:pt idx="3726">
                  <c:v>-28.591597341717012</c:v>
                </c:pt>
                <c:pt idx="3727">
                  <c:v>-29.441750960764416</c:v>
                </c:pt>
                <c:pt idx="3728">
                  <c:v>-31.65988209687961</c:v>
                </c:pt>
                <c:pt idx="3729">
                  <c:v>-32.071218531920209</c:v>
                </c:pt>
                <c:pt idx="3730">
                  <c:v>-31.140575330057246</c:v>
                </c:pt>
                <c:pt idx="3731">
                  <c:v>-30.060728420656616</c:v>
                </c:pt>
                <c:pt idx="3732">
                  <c:v>-29.195985550438735</c:v>
                </c:pt>
                <c:pt idx="3733">
                  <c:v>-28.041043608447346</c:v>
                </c:pt>
                <c:pt idx="3734">
                  <c:v>-29.168301230765799</c:v>
                </c:pt>
                <c:pt idx="3735">
                  <c:v>-29.970753950364745</c:v>
                </c:pt>
                <c:pt idx="3736">
                  <c:v>-30.474312292214336</c:v>
                </c:pt>
                <c:pt idx="3737">
                  <c:v>-30.88471665200283</c:v>
                </c:pt>
                <c:pt idx="3738">
                  <c:v>-31.336718965951761</c:v>
                </c:pt>
                <c:pt idx="3739">
                  <c:v>-30.326404530394257</c:v>
                </c:pt>
                <c:pt idx="3745">
                  <c:v>-26.787143295827462</c:v>
                </c:pt>
                <c:pt idx="3746">
                  <c:v>-26.362070616939164</c:v>
                </c:pt>
                <c:pt idx="3747">
                  <c:v>-27.076515000226063</c:v>
                </c:pt>
                <c:pt idx="3748">
                  <c:v>-28.312567671972673</c:v>
                </c:pt>
                <c:pt idx="3749">
                  <c:v>-29.025939607975531</c:v>
                </c:pt>
                <c:pt idx="3750">
                  <c:v>-30.290398502679871</c:v>
                </c:pt>
                <c:pt idx="3751">
                  <c:v>-29.5546235902899</c:v>
                </c:pt>
                <c:pt idx="3752">
                  <c:v>-29.613275202188429</c:v>
                </c:pt>
                <c:pt idx="3753">
                  <c:v>-28.447046774967532</c:v>
                </c:pt>
                <c:pt idx="3754">
                  <c:v>-29.055576498458379</c:v>
                </c:pt>
                <c:pt idx="3755">
                  <c:v>-30.651152784796356</c:v>
                </c:pt>
                <c:pt idx="3756">
                  <c:v>-30.769293181051324</c:v>
                </c:pt>
                <c:pt idx="3757">
                  <c:v>-29.967278119576498</c:v>
                </c:pt>
                <c:pt idx="3758">
                  <c:v>-28.399345196962514</c:v>
                </c:pt>
                <c:pt idx="3759">
                  <c:v>-26.742490645621565</c:v>
                </c:pt>
                <c:pt idx="3760">
                  <c:v>-23.745009445898791</c:v>
                </c:pt>
                <c:pt idx="3761">
                  <c:v>-24.486628920264337</c:v>
                </c:pt>
                <c:pt idx="3765">
                  <c:v>-25.237207582387526</c:v>
                </c:pt>
                <c:pt idx="3766">
                  <c:v>-26.795572974964585</c:v>
                </c:pt>
                <c:pt idx="3767">
                  <c:v>-29.84020363264829</c:v>
                </c:pt>
                <c:pt idx="3768">
                  <c:v>-30.866429474076206</c:v>
                </c:pt>
                <c:pt idx="3769">
                  <c:v>-32.40949142938647</c:v>
                </c:pt>
                <c:pt idx="3770">
                  <c:v>-34.834831064228716</c:v>
                </c:pt>
                <c:pt idx="3772">
                  <c:v>-27.688814980550944</c:v>
                </c:pt>
                <c:pt idx="3773">
                  <c:v>-28.514844292319303</c:v>
                </c:pt>
                <c:pt idx="3774">
                  <c:v>-29.001021345555031</c:v>
                </c:pt>
                <c:pt idx="3775">
                  <c:v>-27.846603326825942</c:v>
                </c:pt>
                <c:pt idx="3776">
                  <c:v>-28.217884350197444</c:v>
                </c:pt>
                <c:pt idx="3777">
                  <c:v>-28.552382920000902</c:v>
                </c:pt>
                <c:pt idx="3778">
                  <c:v>-28.423380664894484</c:v>
                </c:pt>
                <c:pt idx="3779">
                  <c:v>-27.889688101374386</c:v>
                </c:pt>
                <c:pt idx="3784">
                  <c:v>-26.221948137174316</c:v>
                </c:pt>
                <c:pt idx="3785">
                  <c:v>-28.220784891932439</c:v>
                </c:pt>
                <c:pt idx="3786">
                  <c:v>-30.607462659287023</c:v>
                </c:pt>
                <c:pt idx="3787">
                  <c:v>-30.918726870807696</c:v>
                </c:pt>
                <c:pt idx="3788">
                  <c:v>-33.094427605680629</c:v>
                </c:pt>
                <c:pt idx="3789">
                  <c:v>-33.418381791308093</c:v>
                </c:pt>
                <c:pt idx="3790">
                  <c:v>-32.831212365995547</c:v>
                </c:pt>
                <c:pt idx="3791">
                  <c:v>-32.503177672019561</c:v>
                </c:pt>
                <c:pt idx="3792">
                  <c:v>-30.448106405761791</c:v>
                </c:pt>
                <c:pt idx="3793">
                  <c:v>-28.346943573844495</c:v>
                </c:pt>
                <c:pt idx="3794">
                  <c:v>-29.442471216260898</c:v>
                </c:pt>
                <c:pt idx="3795">
                  <c:v>-29.650943412684292</c:v>
                </c:pt>
                <c:pt idx="3796">
                  <c:v>-30.636125757783745</c:v>
                </c:pt>
                <c:pt idx="3803">
                  <c:v>-26.221772440690181</c:v>
                </c:pt>
                <c:pt idx="3804">
                  <c:v>-25.972326443889976</c:v>
                </c:pt>
                <c:pt idx="3805">
                  <c:v>-26.625729681302627</c:v>
                </c:pt>
                <c:pt idx="3806">
                  <c:v>-28.348603939105288</c:v>
                </c:pt>
                <c:pt idx="3807">
                  <c:v>-28.468019892607902</c:v>
                </c:pt>
                <c:pt idx="3808">
                  <c:v>-26.388613555387376</c:v>
                </c:pt>
                <c:pt idx="3809">
                  <c:v>-25.495158511631082</c:v>
                </c:pt>
                <c:pt idx="3810">
                  <c:v>-24.911941558712407</c:v>
                </c:pt>
                <c:pt idx="3811">
                  <c:v>-25.122329345424948</c:v>
                </c:pt>
                <c:pt idx="3812">
                  <c:v>-20.389014603813912</c:v>
                </c:pt>
                <c:pt idx="3813">
                  <c:v>-26.593312536488718</c:v>
                </c:pt>
                <c:pt idx="3814">
                  <c:v>-27.107357539283882</c:v>
                </c:pt>
                <c:pt idx="3815">
                  <c:v>-26.725532279883097</c:v>
                </c:pt>
                <c:pt idx="3816">
                  <c:v>-27.141887383440359</c:v>
                </c:pt>
                <c:pt idx="3817">
                  <c:v>-27.13693902580107</c:v>
                </c:pt>
                <c:pt idx="3818">
                  <c:v>-26.837703917040365</c:v>
                </c:pt>
                <c:pt idx="3825">
                  <c:v>-29.75598578340059</c:v>
                </c:pt>
                <c:pt idx="3826">
                  <c:v>-29.258306307393518</c:v>
                </c:pt>
                <c:pt idx="3827">
                  <c:v>-27.628801415795941</c:v>
                </c:pt>
                <c:pt idx="3828">
                  <c:v>-25.720410027648725</c:v>
                </c:pt>
                <c:pt idx="3829">
                  <c:v>-27.272906273376982</c:v>
                </c:pt>
                <c:pt idx="3830">
                  <c:v>-27.332268788860432</c:v>
                </c:pt>
                <c:pt idx="3831">
                  <c:v>-28.978107559779815</c:v>
                </c:pt>
                <c:pt idx="3832">
                  <c:v>-29.889001274496238</c:v>
                </c:pt>
                <c:pt idx="3833">
                  <c:v>-27.020172218795409</c:v>
                </c:pt>
                <c:pt idx="3834">
                  <c:v>-27.537703239640408</c:v>
                </c:pt>
                <c:pt idx="3835">
                  <c:v>-27.210950139799611</c:v>
                </c:pt>
                <c:pt idx="3836">
                  <c:v>-27.264898275584507</c:v>
                </c:pt>
                <c:pt idx="3837">
                  <c:v>-26.642406454178918</c:v>
                </c:pt>
                <c:pt idx="3841">
                  <c:v>-31.532946764568564</c:v>
                </c:pt>
                <c:pt idx="3842">
                  <c:v>-33.714817800835334</c:v>
                </c:pt>
                <c:pt idx="3843">
                  <c:v>-31.670359643514239</c:v>
                </c:pt>
                <c:pt idx="3844">
                  <c:v>-31.600346494538503</c:v>
                </c:pt>
                <c:pt idx="3850">
                  <c:v>-27.692465681770582</c:v>
                </c:pt>
                <c:pt idx="3851">
                  <c:v>-32.284413769369358</c:v>
                </c:pt>
                <c:pt idx="3852">
                  <c:v>-33.728796051559982</c:v>
                </c:pt>
                <c:pt idx="3853">
                  <c:v>-33.220154524300547</c:v>
                </c:pt>
                <c:pt idx="3857">
                  <c:v>-29.405023531189066</c:v>
                </c:pt>
                <c:pt idx="3858">
                  <c:v>-26.484716525168309</c:v>
                </c:pt>
                <c:pt idx="3859">
                  <c:v>-25.389767733749558</c:v>
                </c:pt>
                <c:pt idx="3860">
                  <c:v>-25.462047078380962</c:v>
                </c:pt>
                <c:pt idx="3861">
                  <c:v>-25.074868384025486</c:v>
                </c:pt>
                <c:pt idx="3862">
                  <c:v>-29.083734854423852</c:v>
                </c:pt>
                <c:pt idx="3863">
                  <c:v>-30.478936297710877</c:v>
                </c:pt>
                <c:pt idx="3864">
                  <c:v>-30.733875408238909</c:v>
                </c:pt>
                <c:pt idx="3865">
                  <c:v>-30.848702638749145</c:v>
                </c:pt>
                <c:pt idx="3869">
                  <c:v>-27.885599082007221</c:v>
                </c:pt>
                <c:pt idx="3870">
                  <c:v>-29.41157939932004</c:v>
                </c:pt>
                <c:pt idx="3871">
                  <c:v>-29.966203204743657</c:v>
                </c:pt>
                <c:pt idx="3872">
                  <c:v>-30.732651681973614</c:v>
                </c:pt>
                <c:pt idx="3882">
                  <c:v>-31.795174947526323</c:v>
                </c:pt>
                <c:pt idx="3883">
                  <c:v>-25.252112166511793</c:v>
                </c:pt>
                <c:pt idx="3884">
                  <c:v>-22.427222122091749</c:v>
                </c:pt>
                <c:pt idx="3885">
                  <c:v>-22.763595774493389</c:v>
                </c:pt>
                <c:pt idx="3886">
                  <c:v>-22.32500553588067</c:v>
                </c:pt>
                <c:pt idx="3887">
                  <c:v>-22.931340116095519</c:v>
                </c:pt>
                <c:pt idx="3888">
                  <c:v>-26.853276404757974</c:v>
                </c:pt>
                <c:pt idx="3889">
                  <c:v>-29.364827409192216</c:v>
                </c:pt>
                <c:pt idx="3890">
                  <c:v>-30.60730873875869</c:v>
                </c:pt>
                <c:pt idx="3891">
                  <c:v>-33.146317709374905</c:v>
                </c:pt>
                <c:pt idx="3899">
                  <c:v>-25.968391216068476</c:v>
                </c:pt>
                <c:pt idx="3900">
                  <c:v>-27.273323430624892</c:v>
                </c:pt>
                <c:pt idx="3901">
                  <c:v>-31.917918613199788</c:v>
                </c:pt>
                <c:pt idx="3902">
                  <c:v>-32.540629561824893</c:v>
                </c:pt>
                <c:pt idx="3903">
                  <c:v>-29.05956527960614</c:v>
                </c:pt>
                <c:pt idx="3904">
                  <c:v>-28.751786877790749</c:v>
                </c:pt>
                <c:pt idx="3905">
                  <c:v>-26.831435499816074</c:v>
                </c:pt>
                <c:pt idx="3906">
                  <c:v>-24.269036544937208</c:v>
                </c:pt>
                <c:pt idx="3907">
                  <c:v>-30.661801317673863</c:v>
                </c:pt>
                <c:pt idx="3908">
                  <c:v>-31.33762792809571</c:v>
                </c:pt>
                <c:pt idx="3909">
                  <c:v>-31.058104696957948</c:v>
                </c:pt>
                <c:pt idx="3910">
                  <c:v>-28.841685362633015</c:v>
                </c:pt>
                <c:pt idx="3911">
                  <c:v>-27.495682428342626</c:v>
                </c:pt>
                <c:pt idx="3912">
                  <c:v>-23.824798778067525</c:v>
                </c:pt>
                <c:pt idx="3919">
                  <c:v>-26.769140486793759</c:v>
                </c:pt>
                <c:pt idx="3920">
                  <c:v>-26.835991058454582</c:v>
                </c:pt>
                <c:pt idx="3921">
                  <c:v>-31.214829439247367</c:v>
                </c:pt>
                <c:pt idx="3922">
                  <c:v>-31.041165890294742</c:v>
                </c:pt>
                <c:pt idx="3923">
                  <c:v>-28.843014710127399</c:v>
                </c:pt>
                <c:pt idx="3924">
                  <c:v>-28.509466894369563</c:v>
                </c:pt>
                <c:pt idx="3925">
                  <c:v>-28.804632952020459</c:v>
                </c:pt>
                <c:pt idx="3926">
                  <c:v>-27.297495471198793</c:v>
                </c:pt>
                <c:pt idx="3927">
                  <c:v>-28.728693897348904</c:v>
                </c:pt>
                <c:pt idx="3928">
                  <c:v>-29.795942304022667</c:v>
                </c:pt>
                <c:pt idx="3929">
                  <c:v>-28.705171842731488</c:v>
                </c:pt>
                <c:pt idx="3930">
                  <c:v>-28.370512715923276</c:v>
                </c:pt>
                <c:pt idx="3931">
                  <c:v>-27.799699779516697</c:v>
                </c:pt>
                <c:pt idx="3932">
                  <c:v>-26.721320233871346</c:v>
                </c:pt>
                <c:pt idx="3933">
                  <c:v>-25.063569651158218</c:v>
                </c:pt>
                <c:pt idx="3960">
                  <c:v>-28.156797972196827</c:v>
                </c:pt>
                <c:pt idx="3961">
                  <c:v>-26.144309377468524</c:v>
                </c:pt>
                <c:pt idx="3964">
                  <c:v>-30.568108542761685</c:v>
                </c:pt>
                <c:pt idx="3965">
                  <c:v>-31.233419268462896</c:v>
                </c:pt>
                <c:pt idx="3966">
                  <c:v>-31.012012573104499</c:v>
                </c:pt>
                <c:pt idx="3967">
                  <c:v>-30.381790158773768</c:v>
                </c:pt>
                <c:pt idx="3968">
                  <c:v>-29.60609936700974</c:v>
                </c:pt>
                <c:pt idx="3969">
                  <c:v>-29.341952758926041</c:v>
                </c:pt>
                <c:pt idx="3970">
                  <c:v>-29.001630261171918</c:v>
                </c:pt>
                <c:pt idx="3971">
                  <c:v>-28.889659751191687</c:v>
                </c:pt>
                <c:pt idx="3980">
                  <c:v>-30.396075278841469</c:v>
                </c:pt>
                <c:pt idx="3981">
                  <c:v>-31.342244139468765</c:v>
                </c:pt>
                <c:pt idx="3982">
                  <c:v>-30.415148474782541</c:v>
                </c:pt>
                <c:pt idx="3983">
                  <c:v>-29.374395738148991</c:v>
                </c:pt>
                <c:pt idx="3984">
                  <c:v>-29.136404119189756</c:v>
                </c:pt>
                <c:pt idx="3985">
                  <c:v>-29.127390092479502</c:v>
                </c:pt>
                <c:pt idx="3986">
                  <c:v>-28.758124031975271</c:v>
                </c:pt>
                <c:pt idx="3987">
                  <c:v>-29.497849268763517</c:v>
                </c:pt>
                <c:pt idx="3988">
                  <c:v>-29.601859612995696</c:v>
                </c:pt>
                <c:pt idx="3989">
                  <c:v>-29.550649732347498</c:v>
                </c:pt>
                <c:pt idx="3990">
                  <c:v>-29.170378554430911</c:v>
                </c:pt>
                <c:pt idx="3991">
                  <c:v>-29.862817689118799</c:v>
                </c:pt>
                <c:pt idx="3998">
                  <c:v>-28.993893407501666</c:v>
                </c:pt>
                <c:pt idx="3999">
                  <c:v>-27.767351963981742</c:v>
                </c:pt>
                <c:pt idx="4000">
                  <c:v>-28.147574680643118</c:v>
                </c:pt>
                <c:pt idx="4001">
                  <c:v>-30.048776719024985</c:v>
                </c:pt>
                <c:pt idx="4002">
                  <c:v>-32.130803300231392</c:v>
                </c:pt>
                <c:pt idx="4003">
                  <c:v>-29.104600267282322</c:v>
                </c:pt>
                <c:pt idx="4008">
                  <c:v>-33.5535974059474</c:v>
                </c:pt>
                <c:pt idx="4009">
                  <c:v>-32.268240200293825</c:v>
                </c:pt>
                <c:pt idx="4017">
                  <c:v>-29.765372858134619</c:v>
                </c:pt>
                <c:pt idx="4018">
                  <c:v>-30.512234078956844</c:v>
                </c:pt>
                <c:pt idx="4042">
                  <c:v>-20.492192434770864</c:v>
                </c:pt>
                <c:pt idx="4045">
                  <c:v>-22.466453684479163</c:v>
                </c:pt>
                <c:pt idx="4046">
                  <c:v>-27.489231375807989</c:v>
                </c:pt>
                <c:pt idx="4047">
                  <c:v>-29.958710243183742</c:v>
                </c:pt>
                <c:pt idx="4048">
                  <c:v>-28.48755613110238</c:v>
                </c:pt>
                <c:pt idx="4049">
                  <c:v>-27.781976018767956</c:v>
                </c:pt>
                <c:pt idx="4050">
                  <c:v>-27.387825328309749</c:v>
                </c:pt>
                <c:pt idx="4051">
                  <c:v>-25.683535393558181</c:v>
                </c:pt>
                <c:pt idx="4059">
                  <c:v>-25.232313381718114</c:v>
                </c:pt>
                <c:pt idx="4060">
                  <c:v>-29.39526113712617</c:v>
                </c:pt>
                <c:pt idx="4061">
                  <c:v>-28.658629558749951</c:v>
                </c:pt>
                <c:pt idx="4062">
                  <c:v>-27.147159332704295</c:v>
                </c:pt>
                <c:pt idx="4063">
                  <c:v>-23.524661289503261</c:v>
                </c:pt>
                <c:pt idx="4064">
                  <c:v>-22.632772212959601</c:v>
                </c:pt>
                <c:pt idx="4065">
                  <c:v>-25.237259424398808</c:v>
                </c:pt>
                <c:pt idx="4066">
                  <c:v>-28.562136754654532</c:v>
                </c:pt>
                <c:pt idx="4067">
                  <c:v>-28.161042312960156</c:v>
                </c:pt>
                <c:pt idx="4068">
                  <c:v>-26.748304659434524</c:v>
                </c:pt>
                <c:pt idx="4069">
                  <c:v>-27.052494202916215</c:v>
                </c:pt>
                <c:pt idx="4070">
                  <c:v>-27.751381522694015</c:v>
                </c:pt>
                <c:pt idx="4071">
                  <c:v>-26.994589493890025</c:v>
                </c:pt>
                <c:pt idx="4072">
                  <c:v>-27.951772590608989</c:v>
                </c:pt>
                <c:pt idx="4078">
                  <c:v>-28.386247481387347</c:v>
                </c:pt>
                <c:pt idx="4079">
                  <c:v>-29.898353903894066</c:v>
                </c:pt>
                <c:pt idx="4080">
                  <c:v>-29.992716876095109</c:v>
                </c:pt>
                <c:pt idx="4081">
                  <c:v>-30.090195561216628</c:v>
                </c:pt>
                <c:pt idx="4082">
                  <c:v>-28.92722039625804</c:v>
                </c:pt>
                <c:pt idx="4083">
                  <c:v>-29.482425549783976</c:v>
                </c:pt>
                <c:pt idx="4084">
                  <c:v>-29.244162671399728</c:v>
                </c:pt>
                <c:pt idx="4085">
                  <c:v>-30.00495754298813</c:v>
                </c:pt>
                <c:pt idx="4086">
                  <c:v>-31.332220121833281</c:v>
                </c:pt>
                <c:pt idx="4087">
                  <c:v>-30.654646459933904</c:v>
                </c:pt>
                <c:pt idx="4088">
                  <c:v>-29.938909710784181</c:v>
                </c:pt>
                <c:pt idx="4089">
                  <c:v>-29.648590264757175</c:v>
                </c:pt>
                <c:pt idx="4090">
                  <c:v>-28.644402385563513</c:v>
                </c:pt>
                <c:pt idx="4091">
                  <c:v>-24.954998175455106</c:v>
                </c:pt>
                <c:pt idx="4106">
                  <c:v>-29.764727209663359</c:v>
                </c:pt>
                <c:pt idx="4107">
                  <c:v>-28.78638132005193</c:v>
                </c:pt>
                <c:pt idx="4108">
                  <c:v>-27.296643485783616</c:v>
                </c:pt>
                <c:pt idx="4109">
                  <c:v>-27.110801986716229</c:v>
                </c:pt>
                <c:pt idx="4110">
                  <c:v>-29.137621940239221</c:v>
                </c:pt>
                <c:pt idx="4111">
                  <c:v>-27.937489874279109</c:v>
                </c:pt>
                <c:pt idx="4112">
                  <c:v>-29.113272795912678</c:v>
                </c:pt>
                <c:pt idx="4113">
                  <c:v>-27.76038428523486</c:v>
                </c:pt>
                <c:pt idx="4122">
                  <c:v>-26.125675535233302</c:v>
                </c:pt>
                <c:pt idx="4123">
                  <c:v>-24.706098095280506</c:v>
                </c:pt>
                <c:pt idx="4124">
                  <c:v>-24.64577015184414</c:v>
                </c:pt>
                <c:pt idx="4125">
                  <c:v>-24.902836283325051</c:v>
                </c:pt>
                <c:pt idx="4128">
                  <c:v>-29.192273087643915</c:v>
                </c:pt>
                <c:pt idx="4129">
                  <c:v>-25.886747495221435</c:v>
                </c:pt>
                <c:pt idx="4130">
                  <c:v>-25.090965673462463</c:v>
                </c:pt>
                <c:pt idx="4131">
                  <c:v>-24.918305823321383</c:v>
                </c:pt>
                <c:pt idx="4132">
                  <c:v>-24.298406101101882</c:v>
                </c:pt>
                <c:pt idx="4139">
                  <c:v>-30.435720968247729</c:v>
                </c:pt>
                <c:pt idx="4140">
                  <c:v>-27.84799767439225</c:v>
                </c:pt>
                <c:pt idx="4141">
                  <c:v>-26.653629689330437</c:v>
                </c:pt>
                <c:pt idx="4142">
                  <c:v>-26.102007377916586</c:v>
                </c:pt>
                <c:pt idx="4151">
                  <c:v>-28.434272098260145</c:v>
                </c:pt>
                <c:pt idx="4152">
                  <c:v>-27.456040877407879</c:v>
                </c:pt>
                <c:pt idx="4171">
                  <c:v>-25.126913145393576</c:v>
                </c:pt>
                <c:pt idx="4172">
                  <c:v>-26.726686498925503</c:v>
                </c:pt>
                <c:pt idx="4179">
                  <c:v>-30.584084095119231</c:v>
                </c:pt>
                <c:pt idx="4180">
                  <c:v>-31.394910342789508</c:v>
                </c:pt>
                <c:pt idx="4181">
                  <c:v>-30.938475582094284</c:v>
                </c:pt>
                <c:pt idx="4182">
                  <c:v>-28.328425282095665</c:v>
                </c:pt>
                <c:pt idx="4183">
                  <c:v>-24.957264051988822</c:v>
                </c:pt>
                <c:pt idx="4189">
                  <c:v>-26.718666154688854</c:v>
                </c:pt>
                <c:pt idx="4190">
                  <c:v>-27.225612040002439</c:v>
                </c:pt>
                <c:pt idx="4191">
                  <c:v>-26.482809683418882</c:v>
                </c:pt>
                <c:pt idx="4192">
                  <c:v>-25.524231576004638</c:v>
                </c:pt>
                <c:pt idx="4193">
                  <c:v>-23.003529328712762</c:v>
                </c:pt>
                <c:pt idx="4199">
                  <c:v>-28.064892385360217</c:v>
                </c:pt>
                <c:pt idx="4200">
                  <c:v>-28.15030408493309</c:v>
                </c:pt>
                <c:pt idx="4201">
                  <c:v>-27.858480332004206</c:v>
                </c:pt>
                <c:pt idx="4202">
                  <c:v>-28.001724807384988</c:v>
                </c:pt>
                <c:pt idx="4203">
                  <c:v>-27.587071310863102</c:v>
                </c:pt>
                <c:pt idx="4204">
                  <c:v>-29.23532128694734</c:v>
                </c:pt>
                <c:pt idx="4205">
                  <c:v>-29.512232160266848</c:v>
                </c:pt>
                <c:pt idx="4206">
                  <c:v>-26.914770704668314</c:v>
                </c:pt>
                <c:pt idx="4207">
                  <c:v>-26.082262238204137</c:v>
                </c:pt>
                <c:pt idx="4208">
                  <c:v>-27.589817565048847</c:v>
                </c:pt>
                <c:pt idx="4209">
                  <c:v>-26.863496169678278</c:v>
                </c:pt>
                <c:pt idx="4210">
                  <c:v>-26.835753044894432</c:v>
                </c:pt>
                <c:pt idx="4211">
                  <c:v>-27.361358684382019</c:v>
                </c:pt>
                <c:pt idx="4212">
                  <c:v>-28.820884945157879</c:v>
                </c:pt>
                <c:pt idx="4213">
                  <c:v>-29.222641114198851</c:v>
                </c:pt>
                <c:pt idx="4220">
                  <c:v>-33.352432254428756</c:v>
                </c:pt>
                <c:pt idx="4221">
                  <c:v>-26.469673497324756</c:v>
                </c:pt>
                <c:pt idx="4222">
                  <c:v>-25.644624314552921</c:v>
                </c:pt>
                <c:pt idx="4223">
                  <c:v>-24.877700489210991</c:v>
                </c:pt>
                <c:pt idx="4224">
                  <c:v>-24.157190951576638</c:v>
                </c:pt>
                <c:pt idx="4225">
                  <c:v>-25.231022875354167</c:v>
                </c:pt>
                <c:pt idx="4226">
                  <c:v>-29.086276827584364</c:v>
                </c:pt>
                <c:pt idx="4227">
                  <c:v>-28.047610972042136</c:v>
                </c:pt>
                <c:pt idx="4228">
                  <c:v>-27.871172805648143</c:v>
                </c:pt>
                <c:pt idx="4229">
                  <c:v>-28.045775121892461</c:v>
                </c:pt>
                <c:pt idx="4230">
                  <c:v>-28.108343303924894</c:v>
                </c:pt>
                <c:pt idx="4231">
                  <c:v>-30.183497615303985</c:v>
                </c:pt>
                <c:pt idx="4264">
                  <c:v>-26.895011334525535</c:v>
                </c:pt>
                <c:pt idx="4265">
                  <c:v>-28.666746594977035</c:v>
                </c:pt>
                <c:pt idx="4266">
                  <c:v>-29.773070446063699</c:v>
                </c:pt>
                <c:pt idx="4267">
                  <c:v>-29.230674724731152</c:v>
                </c:pt>
                <c:pt idx="4268">
                  <c:v>-26.140851233978246</c:v>
                </c:pt>
                <c:pt idx="4269">
                  <c:v>-25.595801035316939</c:v>
                </c:pt>
                <c:pt idx="4270">
                  <c:v>-25.383871018498063</c:v>
                </c:pt>
                <c:pt idx="4271">
                  <c:v>-26.203118342711612</c:v>
                </c:pt>
                <c:pt idx="4272">
                  <c:v>-26.590713847061302</c:v>
                </c:pt>
                <c:pt idx="4280">
                  <c:v>-30.140855956467512</c:v>
                </c:pt>
                <c:pt idx="4281">
                  <c:v>-26.819387854169754</c:v>
                </c:pt>
                <c:pt idx="4282">
                  <c:v>-22.674561445015819</c:v>
                </c:pt>
                <c:pt idx="4283">
                  <c:v>-25.058923678115331</c:v>
                </c:pt>
                <c:pt idx="4284">
                  <c:v>-30.481762118924372</c:v>
                </c:pt>
                <c:pt idx="4288">
                  <c:v>-21.776065150213064</c:v>
                </c:pt>
                <c:pt idx="4289">
                  <c:v>-24.342902117153329</c:v>
                </c:pt>
                <c:pt idx="4290">
                  <c:v>-24.893113264595932</c:v>
                </c:pt>
                <c:pt idx="4291">
                  <c:v>-25.66488467950817</c:v>
                </c:pt>
                <c:pt idx="4292">
                  <c:v>-28.818436630012673</c:v>
                </c:pt>
                <c:pt idx="4299">
                  <c:v>-29.778399963400844</c:v>
                </c:pt>
                <c:pt idx="4300">
                  <c:v>-27.578956931229463</c:v>
                </c:pt>
                <c:pt idx="4301">
                  <c:v>-25.409125408127153</c:v>
                </c:pt>
                <c:pt idx="4302">
                  <c:v>-24.036422761866561</c:v>
                </c:pt>
                <c:pt idx="4303">
                  <c:v>-23.416000657342295</c:v>
                </c:pt>
                <c:pt idx="4304">
                  <c:v>-31.477155956415853</c:v>
                </c:pt>
                <c:pt idx="4305">
                  <c:v>-28.620825943055287</c:v>
                </c:pt>
                <c:pt idx="4306">
                  <c:v>-29.764231978894458</c:v>
                </c:pt>
                <c:pt idx="4307">
                  <c:v>-27.301980171565305</c:v>
                </c:pt>
                <c:pt idx="4308">
                  <c:v>-25.451512099574828</c:v>
                </c:pt>
                <c:pt idx="4309">
                  <c:v>-24.601599897154344</c:v>
                </c:pt>
                <c:pt idx="4310">
                  <c:v>-25.008761959843532</c:v>
                </c:pt>
                <c:pt idx="4311">
                  <c:v>-27.042639108972587</c:v>
                </c:pt>
                <c:pt idx="4317">
                  <c:v>-31.052639076433252</c:v>
                </c:pt>
                <c:pt idx="4318">
                  <c:v>-35.152018461142355</c:v>
                </c:pt>
                <c:pt idx="4319">
                  <c:v>-32.281617021787767</c:v>
                </c:pt>
                <c:pt idx="4320">
                  <c:v>-30.817223670486193</c:v>
                </c:pt>
                <c:pt idx="4321">
                  <c:v>-29.987218313683513</c:v>
                </c:pt>
                <c:pt idx="4322">
                  <c:v>-28.81059837437396</c:v>
                </c:pt>
                <c:pt idx="4323">
                  <c:v>-28.104619986934793</c:v>
                </c:pt>
                <c:pt idx="4324">
                  <c:v>-28.34767860352208</c:v>
                </c:pt>
                <c:pt idx="4325">
                  <c:v>-28.820893325416741</c:v>
                </c:pt>
                <c:pt idx="4326">
                  <c:v>-30.129578611444899</c:v>
                </c:pt>
                <c:pt idx="4327">
                  <c:v>-30.594254428458413</c:v>
                </c:pt>
                <c:pt idx="4328">
                  <c:v>-29.633862073972125</c:v>
                </c:pt>
                <c:pt idx="4329">
                  <c:v>-28.518198770738934</c:v>
                </c:pt>
                <c:pt idx="4330">
                  <c:v>-28.915631134956335</c:v>
                </c:pt>
                <c:pt idx="4331">
                  <c:v>-27.762000662566706</c:v>
                </c:pt>
                <c:pt idx="4332">
                  <c:v>-26.822765622555799</c:v>
                </c:pt>
                <c:pt idx="4337">
                  <c:v>-32.390257291682246</c:v>
                </c:pt>
                <c:pt idx="4338">
                  <c:v>-31.736832881356669</c:v>
                </c:pt>
                <c:pt idx="4339">
                  <c:v>-29.11797580513187</c:v>
                </c:pt>
                <c:pt idx="4340">
                  <c:v>-28.292393721232237</c:v>
                </c:pt>
                <c:pt idx="4341">
                  <c:v>-27.356425630575263</c:v>
                </c:pt>
                <c:pt idx="4342">
                  <c:v>-28.410004225351209</c:v>
                </c:pt>
                <c:pt idx="4343">
                  <c:v>-29.570100745910182</c:v>
                </c:pt>
                <c:pt idx="4344">
                  <c:v>-29.143874927482884</c:v>
                </c:pt>
                <c:pt idx="4345">
                  <c:v>-28.362698929608847</c:v>
                </c:pt>
                <c:pt idx="4346">
                  <c:v>-29.549328096655472</c:v>
                </c:pt>
                <c:pt idx="4347">
                  <c:v>-27.71302949021085</c:v>
                </c:pt>
                <c:pt idx="4348">
                  <c:v>-27.733283256014388</c:v>
                </c:pt>
                <c:pt idx="4349">
                  <c:v>-28.512705132101161</c:v>
                </c:pt>
                <c:pt idx="4350">
                  <c:v>-28.682309617629976</c:v>
                </c:pt>
                <c:pt idx="4351">
                  <c:v>-28.85859302953142</c:v>
                </c:pt>
                <c:pt idx="4352">
                  <c:v>-32.394337353659104</c:v>
                </c:pt>
                <c:pt idx="4359">
                  <c:v>-29.796668176892133</c:v>
                </c:pt>
                <c:pt idx="4360">
                  <c:v>-26.280719354027298</c:v>
                </c:pt>
                <c:pt idx="4361">
                  <c:v>-24.626984413321185</c:v>
                </c:pt>
                <c:pt idx="4362">
                  <c:v>-20.719053579294766</c:v>
                </c:pt>
                <c:pt idx="4363">
                  <c:v>-24.917063120984047</c:v>
                </c:pt>
                <c:pt idx="4364">
                  <c:v>-27.199931852902928</c:v>
                </c:pt>
                <c:pt idx="4365">
                  <c:v>-28.053779080089562</c:v>
                </c:pt>
                <c:pt idx="4366">
                  <c:v>-28.196547978699215</c:v>
                </c:pt>
                <c:pt idx="4367">
                  <c:v>-26.61900059950478</c:v>
                </c:pt>
                <c:pt idx="4368">
                  <c:v>-25.688556898786317</c:v>
                </c:pt>
                <c:pt idx="4369">
                  <c:v>-25.646624950186649</c:v>
                </c:pt>
                <c:pt idx="4370">
                  <c:v>-25.287217241344294</c:v>
                </c:pt>
                <c:pt idx="4371">
                  <c:v>-25.315035760464191</c:v>
                </c:pt>
                <c:pt idx="4372">
                  <c:v>-26.208247126719463</c:v>
                </c:pt>
                <c:pt idx="4378">
                  <c:v>-34.350653325174115</c:v>
                </c:pt>
                <c:pt idx="4379">
                  <c:v>-32.657789986551222</c:v>
                </c:pt>
                <c:pt idx="4380">
                  <c:v>-27.574424936368452</c:v>
                </c:pt>
                <c:pt idx="4381">
                  <c:v>-24.921940377833835</c:v>
                </c:pt>
                <c:pt idx="4382">
                  <c:v>-22.846522889900331</c:v>
                </c:pt>
                <c:pt idx="4383">
                  <c:v>-25.642750107857424</c:v>
                </c:pt>
                <c:pt idx="4384">
                  <c:v>-27.082705184811722</c:v>
                </c:pt>
                <c:pt idx="4385">
                  <c:v>-26.458950437125431</c:v>
                </c:pt>
                <c:pt idx="4386">
                  <c:v>-25.341840658627213</c:v>
                </c:pt>
                <c:pt idx="4387">
                  <c:v>-27.892408983086348</c:v>
                </c:pt>
                <c:pt idx="4388">
                  <c:v>-28.384634126203935</c:v>
                </c:pt>
                <c:pt idx="4389">
                  <c:v>-28.231845282570479</c:v>
                </c:pt>
                <c:pt idx="4390">
                  <c:v>-28.520677465966443</c:v>
                </c:pt>
                <c:pt idx="4391">
                  <c:v>-30.100478198173441</c:v>
                </c:pt>
                <c:pt idx="4404">
                  <c:v>-23.380633987313111</c:v>
                </c:pt>
                <c:pt idx="4405">
                  <c:v>-22.944327734195916</c:v>
                </c:pt>
                <c:pt idx="4406">
                  <c:v>-21.436473771260427</c:v>
                </c:pt>
                <c:pt idx="4407">
                  <c:v>-20.404689977167294</c:v>
                </c:pt>
                <c:pt idx="4410">
                  <c:v>-31.089982653768217</c:v>
                </c:pt>
                <c:pt idx="4411">
                  <c:v>-28.067571699094479</c:v>
                </c:pt>
                <c:pt idx="4419">
                  <c:v>-30.45623857882698</c:v>
                </c:pt>
                <c:pt idx="4420">
                  <c:v>-27.67289682391749</c:v>
                </c:pt>
                <c:pt idx="4427">
                  <c:v>-25.820578007624903</c:v>
                </c:pt>
                <c:pt idx="4428">
                  <c:v>-26.117843617207001</c:v>
                </c:pt>
                <c:pt idx="4429">
                  <c:v>-28.133694856399366</c:v>
                </c:pt>
                <c:pt idx="4430">
                  <c:v>-31.63809775174343</c:v>
                </c:pt>
                <c:pt idx="4439">
                  <c:v>-28.25509764598074</c:v>
                </c:pt>
                <c:pt idx="4442">
                  <c:v>-24.03750051622778</c:v>
                </c:pt>
                <c:pt idx="4443">
                  <c:v>-28.977616984454656</c:v>
                </c:pt>
                <c:pt idx="4444">
                  <c:v>-30.586528645582931</c:v>
                </c:pt>
                <c:pt idx="4445">
                  <c:v>-28.235239891379216</c:v>
                </c:pt>
                <c:pt idx="4446">
                  <c:v>-27.289858599518723</c:v>
                </c:pt>
                <c:pt idx="4447">
                  <c:v>-27.634380683800302</c:v>
                </c:pt>
                <c:pt idx="4448">
                  <c:v>-27.566852177926407</c:v>
                </c:pt>
                <c:pt idx="4449">
                  <c:v>-27.199848521958472</c:v>
                </c:pt>
                <c:pt idx="4450">
                  <c:v>-29.985739908131194</c:v>
                </c:pt>
                <c:pt idx="4456">
                  <c:v>-32.109811019036911</c:v>
                </c:pt>
                <c:pt idx="4457">
                  <c:v>-34.894559463811632</c:v>
                </c:pt>
                <c:pt idx="4458">
                  <c:v>-33.140319332690993</c:v>
                </c:pt>
                <c:pt idx="4459">
                  <c:v>-34.15776809975069</c:v>
                </c:pt>
                <c:pt idx="4460">
                  <c:v>-29.879173802100254</c:v>
                </c:pt>
                <c:pt idx="4461">
                  <c:v>-28.513524996317123</c:v>
                </c:pt>
                <c:pt idx="4462">
                  <c:v>-29.516622460626429</c:v>
                </c:pt>
                <c:pt idx="4463">
                  <c:v>-29.855414976970845</c:v>
                </c:pt>
                <c:pt idx="4464">
                  <c:v>-29.965646454639298</c:v>
                </c:pt>
                <c:pt idx="4465">
                  <c:v>-30.263023072593938</c:v>
                </c:pt>
                <c:pt idx="4466">
                  <c:v>-29.298355696160137</c:v>
                </c:pt>
                <c:pt idx="4467">
                  <c:v>-29.297734856756271</c:v>
                </c:pt>
                <c:pt idx="4468">
                  <c:v>-28.13773650310457</c:v>
                </c:pt>
                <c:pt idx="4469">
                  <c:v>-26.974995551022367</c:v>
                </c:pt>
                <c:pt idx="4470">
                  <c:v>-29.940189009537761</c:v>
                </c:pt>
                <c:pt idx="4484">
                  <c:v>-28.13189719027902</c:v>
                </c:pt>
                <c:pt idx="4485">
                  <c:v>-29.486893691406628</c:v>
                </c:pt>
                <c:pt idx="4486">
                  <c:v>-30.083720336617873</c:v>
                </c:pt>
                <c:pt idx="4487">
                  <c:v>-29.677146595358145</c:v>
                </c:pt>
                <c:pt idx="4488">
                  <c:v>-30.362217868428264</c:v>
                </c:pt>
                <c:pt idx="4489">
                  <c:v>-29.321627544065684</c:v>
                </c:pt>
                <c:pt idx="4490">
                  <c:v>-29.38498552185467</c:v>
                </c:pt>
                <c:pt idx="4491">
                  <c:v>-28.052284645909182</c:v>
                </c:pt>
                <c:pt idx="4492">
                  <c:v>-26.365018141298243</c:v>
                </c:pt>
                <c:pt idx="4495">
                  <c:v>-29.358987422254536</c:v>
                </c:pt>
                <c:pt idx="4496">
                  <c:v>-29.528232333530788</c:v>
                </c:pt>
                <c:pt idx="4497">
                  <c:v>-29.844498712547406</c:v>
                </c:pt>
                <c:pt idx="4498">
                  <c:v>-29.917858321073396</c:v>
                </c:pt>
                <c:pt idx="4499">
                  <c:v>-28.300580856884665</c:v>
                </c:pt>
                <c:pt idx="4500">
                  <c:v>-23.6314345310562</c:v>
                </c:pt>
                <c:pt idx="4501">
                  <c:v>-24.299769638208382</c:v>
                </c:pt>
                <c:pt idx="4502">
                  <c:v>-27.445685122996181</c:v>
                </c:pt>
                <c:pt idx="4503">
                  <c:v>-26.795362897428838</c:v>
                </c:pt>
                <c:pt idx="4504">
                  <c:v>-26.845423260647536</c:v>
                </c:pt>
                <c:pt idx="4505">
                  <c:v>-26.456806192300526</c:v>
                </c:pt>
                <c:pt idx="4506">
                  <c:v>-28.704968460624812</c:v>
                </c:pt>
                <c:pt idx="4507">
                  <c:v>-28.599617498775213</c:v>
                </c:pt>
                <c:pt idx="4508">
                  <c:v>-29.031890268392914</c:v>
                </c:pt>
                <c:pt idx="4509">
                  <c:v>-29.466517370655222</c:v>
                </c:pt>
                <c:pt idx="4510">
                  <c:v>-30.701386251560852</c:v>
                </c:pt>
                <c:pt idx="4514">
                  <c:v>-31.072900456494871</c:v>
                </c:pt>
                <c:pt idx="4515">
                  <c:v>-30.256635434054601</c:v>
                </c:pt>
                <c:pt idx="4516">
                  <c:v>-30.740758791731285</c:v>
                </c:pt>
                <c:pt idx="4518">
                  <c:v>-30.218489555694678</c:v>
                </c:pt>
                <c:pt idx="4519">
                  <c:v>-27.65559645588052</c:v>
                </c:pt>
                <c:pt idx="4520">
                  <c:v>-28.972213208107945</c:v>
                </c:pt>
                <c:pt idx="4521">
                  <c:v>-29.362686357462337</c:v>
                </c:pt>
                <c:pt idx="4522">
                  <c:v>-29.801773136150601</c:v>
                </c:pt>
                <c:pt idx="4523">
                  <c:v>-32.183839518730139</c:v>
                </c:pt>
                <c:pt idx="4524">
                  <c:v>-32.35036061617761</c:v>
                </c:pt>
                <c:pt idx="4525">
                  <c:v>-31.182667074659072</c:v>
                </c:pt>
                <c:pt idx="4526">
                  <c:v>-29.09884747641258</c:v>
                </c:pt>
                <c:pt idx="4527">
                  <c:v>-28.550586599642607</c:v>
                </c:pt>
                <c:pt idx="4528">
                  <c:v>-27.754648864264468</c:v>
                </c:pt>
                <c:pt idx="4529">
                  <c:v>-27.914774788124987</c:v>
                </c:pt>
                <c:pt idx="4530">
                  <c:v>-29.19575368269151</c:v>
                </c:pt>
                <c:pt idx="4534">
                  <c:v>-29.240558021585414</c:v>
                </c:pt>
                <c:pt idx="4535">
                  <c:v>-30.16532115270266</c:v>
                </c:pt>
                <c:pt idx="4536">
                  <c:v>-30.082443188264335</c:v>
                </c:pt>
                <c:pt idx="4537">
                  <c:v>-29.383612620041227</c:v>
                </c:pt>
                <c:pt idx="4538">
                  <c:v>-27.271045777695868</c:v>
                </c:pt>
                <c:pt idx="4539">
                  <c:v>-22.170728323746637</c:v>
                </c:pt>
                <c:pt idx="4540">
                  <c:v>-23.612508502962338</c:v>
                </c:pt>
                <c:pt idx="4543">
                  <c:v>-29.207525619991696</c:v>
                </c:pt>
                <c:pt idx="4544">
                  <c:v>-27.241401048182993</c:v>
                </c:pt>
                <c:pt idx="4545">
                  <c:v>-27.086102617970745</c:v>
                </c:pt>
                <c:pt idx="4546">
                  <c:v>-26.971066016347145</c:v>
                </c:pt>
                <c:pt idx="4547">
                  <c:v>-27.771810784943106</c:v>
                </c:pt>
                <c:pt idx="4548">
                  <c:v>-28.456982529377449</c:v>
                </c:pt>
                <c:pt idx="4549">
                  <c:v>-30.105079166844035</c:v>
                </c:pt>
                <c:pt idx="4550">
                  <c:v>-33.053975707704524</c:v>
                </c:pt>
                <c:pt idx="4556">
                  <c:v>-31.19321614503108</c:v>
                </c:pt>
                <c:pt idx="4557">
                  <c:v>-30.711124756380531</c:v>
                </c:pt>
                <c:pt idx="4558">
                  <c:v>-31.367780298386062</c:v>
                </c:pt>
                <c:pt idx="4559">
                  <c:v>-29.916080958961459</c:v>
                </c:pt>
                <c:pt idx="4560">
                  <c:v>-29.331116262020949</c:v>
                </c:pt>
                <c:pt idx="4561">
                  <c:v>-29.698624123147894</c:v>
                </c:pt>
                <c:pt idx="4562">
                  <c:v>-29.300188529093042</c:v>
                </c:pt>
                <c:pt idx="4563">
                  <c:v>-27.821905354786065</c:v>
                </c:pt>
                <c:pt idx="4564">
                  <c:v>-28.654174660469593</c:v>
                </c:pt>
                <c:pt idx="4565">
                  <c:v>-29.589278682818062</c:v>
                </c:pt>
                <c:pt idx="4566">
                  <c:v>-29.137203429215504</c:v>
                </c:pt>
                <c:pt idx="4567">
                  <c:v>-29.194785562635495</c:v>
                </c:pt>
                <c:pt idx="4568">
                  <c:v>-29.29435212314991</c:v>
                </c:pt>
                <c:pt idx="4569">
                  <c:v>-28.712504877471645</c:v>
                </c:pt>
                <c:pt idx="4570">
                  <c:v>-28.038270732734361</c:v>
                </c:pt>
                <c:pt idx="4576">
                  <c:v>-30.844539512462049</c:v>
                </c:pt>
                <c:pt idx="4577">
                  <c:v>-29.700850013331337</c:v>
                </c:pt>
                <c:pt idx="4580">
                  <c:v>-24.323622986895895</c:v>
                </c:pt>
                <c:pt idx="4585">
                  <c:v>-27.285332208979224</c:v>
                </c:pt>
                <c:pt idx="4586">
                  <c:v>-28.12751992854778</c:v>
                </c:pt>
                <c:pt idx="4587">
                  <c:v>-28.324028253360702</c:v>
                </c:pt>
                <c:pt idx="4594">
                  <c:v>-30.516499236119898</c:v>
                </c:pt>
                <c:pt idx="4595">
                  <c:v>-30.358732084101696</c:v>
                </c:pt>
                <c:pt idx="4596">
                  <c:v>-30.644911229943652</c:v>
                </c:pt>
                <c:pt idx="4597">
                  <c:v>-30.844102668492646</c:v>
                </c:pt>
                <c:pt idx="4598">
                  <c:v>-29.645424405171596</c:v>
                </c:pt>
                <c:pt idx="4599">
                  <c:v>-31.54974489273441</c:v>
                </c:pt>
                <c:pt idx="4600">
                  <c:v>-30.054601919487446</c:v>
                </c:pt>
                <c:pt idx="4601">
                  <c:v>-29.437278869779242</c:v>
                </c:pt>
                <c:pt idx="4602">
                  <c:v>-29.063408508054675</c:v>
                </c:pt>
                <c:pt idx="4603">
                  <c:v>-28.902660559098308</c:v>
                </c:pt>
                <c:pt idx="4604">
                  <c:v>-29.066004002687627</c:v>
                </c:pt>
                <c:pt idx="4605">
                  <c:v>-28.617117450371104</c:v>
                </c:pt>
                <c:pt idx="4606">
                  <c:v>-28.255069599464846</c:v>
                </c:pt>
                <c:pt idx="4607">
                  <c:v>-27.658939080144108</c:v>
                </c:pt>
                <c:pt idx="4608">
                  <c:v>-27.367039830380243</c:v>
                </c:pt>
                <c:pt idx="4609">
                  <c:v>-29.038171728327548</c:v>
                </c:pt>
                <c:pt idx="4615">
                  <c:v>-30.016533369459697</c:v>
                </c:pt>
                <c:pt idx="4616">
                  <c:v>-31.227031013009601</c:v>
                </c:pt>
                <c:pt idx="4617">
                  <c:v>-32.509203872553904</c:v>
                </c:pt>
                <c:pt idx="4618">
                  <c:v>-30.362257029643665</c:v>
                </c:pt>
                <c:pt idx="4623">
                  <c:v>-25.207784361284062</c:v>
                </c:pt>
                <c:pt idx="4624">
                  <c:v>-25.014981155628561</c:v>
                </c:pt>
                <c:pt idx="4625">
                  <c:v>-24.243152068161159</c:v>
                </c:pt>
                <c:pt idx="4626">
                  <c:v>-25.306404350755798</c:v>
                </c:pt>
                <c:pt idx="4627">
                  <c:v>-27.453529585492355</c:v>
                </c:pt>
                <c:pt idx="4628">
                  <c:v>-28.853072430427964</c:v>
                </c:pt>
                <c:pt idx="4629">
                  <c:v>-27.652554000754087</c:v>
                </c:pt>
                <c:pt idx="4630">
                  <c:v>-26.178486784245678</c:v>
                </c:pt>
                <c:pt idx="4631">
                  <c:v>-25.562370855991034</c:v>
                </c:pt>
                <c:pt idx="4632">
                  <c:v>-23.889049181240008</c:v>
                </c:pt>
                <c:pt idx="4633">
                  <c:v>-21.349915262701714</c:v>
                </c:pt>
                <c:pt idx="4658">
                  <c:v>-28.937591008104562</c:v>
                </c:pt>
                <c:pt idx="4659">
                  <c:v>-29.782221416541617</c:v>
                </c:pt>
                <c:pt idx="4660">
                  <c:v>-31.355920214893665</c:v>
                </c:pt>
                <c:pt idx="4661">
                  <c:v>-29.47095261595781</c:v>
                </c:pt>
                <c:pt idx="4662">
                  <c:v>-26.541171348024868</c:v>
                </c:pt>
                <c:pt idx="4663">
                  <c:v>-25.441464105174752</c:v>
                </c:pt>
                <c:pt idx="4664">
                  <c:v>-26.783162021761079</c:v>
                </c:pt>
                <c:pt idx="4665">
                  <c:v>-26.870953693145687</c:v>
                </c:pt>
                <c:pt idx="4666">
                  <c:v>-27.167361987319985</c:v>
                </c:pt>
                <c:pt idx="4667">
                  <c:v>-27.712459628174724</c:v>
                </c:pt>
                <c:pt idx="4668">
                  <c:v>-27.895506938975672</c:v>
                </c:pt>
                <c:pt idx="4684">
                  <c:v>-22.557675673340377</c:v>
                </c:pt>
                <c:pt idx="4685">
                  <c:v>-23.863761028388502</c:v>
                </c:pt>
                <c:pt idx="4686">
                  <c:v>-25.86933211184234</c:v>
                </c:pt>
                <c:pt idx="4687">
                  <c:v>-27.813506381987281</c:v>
                </c:pt>
                <c:pt idx="4696">
                  <c:v>-29.951810483982257</c:v>
                </c:pt>
                <c:pt idx="4697">
                  <c:v>-28.415856472475454</c:v>
                </c:pt>
                <c:pt idx="4698">
                  <c:v>-28.943931344468666</c:v>
                </c:pt>
                <c:pt idx="4700">
                  <c:v>-32.742058658862526</c:v>
                </c:pt>
                <c:pt idx="4701">
                  <c:v>-29.93866083616804</c:v>
                </c:pt>
                <c:pt idx="4702">
                  <c:v>-30.004768619128278</c:v>
                </c:pt>
                <c:pt idx="4703">
                  <c:v>-29.433460456127783</c:v>
                </c:pt>
                <c:pt idx="4704">
                  <c:v>-29.568505118477447</c:v>
                </c:pt>
                <c:pt idx="4705">
                  <c:v>-29.53608600137558</c:v>
                </c:pt>
                <c:pt idx="4706">
                  <c:v>-29.703443387151346</c:v>
                </c:pt>
                <c:pt idx="4707">
                  <c:v>-30.029969498194731</c:v>
                </c:pt>
                <c:pt idx="4708">
                  <c:v>-29.921244844923073</c:v>
                </c:pt>
                <c:pt idx="4723">
                  <c:v>-26.296847832854837</c:v>
                </c:pt>
                <c:pt idx="4724">
                  <c:v>-27.033960439113105</c:v>
                </c:pt>
                <c:pt idx="4725">
                  <c:v>-27.695296210613094</c:v>
                </c:pt>
                <c:pt idx="4726">
                  <c:v>-28.97125947481544</c:v>
                </c:pt>
                <c:pt idx="4727">
                  <c:v>-28.389280726258704</c:v>
                </c:pt>
                <c:pt idx="4728">
                  <c:v>-28.129285117549493</c:v>
                </c:pt>
                <c:pt idx="4729">
                  <c:v>-25.487636422393741</c:v>
                </c:pt>
                <c:pt idx="4755">
                  <c:v>-29.067106170304513</c:v>
                </c:pt>
                <c:pt idx="4756">
                  <c:v>-27.878388821038126</c:v>
                </c:pt>
                <c:pt idx="4757">
                  <c:v>-28.144627693762121</c:v>
                </c:pt>
                <c:pt idx="4758">
                  <c:v>-29.622467904269662</c:v>
                </c:pt>
                <c:pt idx="4759">
                  <c:v>-31.31262389508737</c:v>
                </c:pt>
                <c:pt idx="4760">
                  <c:v>-30.960307004556007</c:v>
                </c:pt>
                <c:pt idx="4761">
                  <c:v>-29.32541057677328</c:v>
                </c:pt>
                <c:pt idx="4762">
                  <c:v>-28.235842013078006</c:v>
                </c:pt>
                <c:pt idx="4763">
                  <c:v>-27.251330713992402</c:v>
                </c:pt>
                <c:pt idx="4764">
                  <c:v>-29.151925859316542</c:v>
                </c:pt>
                <c:pt idx="4765">
                  <c:v>-29.996852487038439</c:v>
                </c:pt>
                <c:pt idx="4766">
                  <c:v>-30.499226633560738</c:v>
                </c:pt>
                <c:pt idx="4767">
                  <c:v>-30.812525986725099</c:v>
                </c:pt>
                <c:pt idx="4768">
                  <c:v>-31.638889281336692</c:v>
                </c:pt>
                <c:pt idx="4775">
                  <c:v>-35.996265727348529</c:v>
                </c:pt>
                <c:pt idx="4776">
                  <c:v>-32.976276827512642</c:v>
                </c:pt>
                <c:pt idx="4777">
                  <c:v>-31.682702254134799</c:v>
                </c:pt>
                <c:pt idx="4778">
                  <c:v>-30.401623712975294</c:v>
                </c:pt>
                <c:pt idx="4779">
                  <c:v>-29.266590683839141</c:v>
                </c:pt>
                <c:pt idx="4782">
                  <c:v>-27.965785552132555</c:v>
                </c:pt>
                <c:pt idx="4783">
                  <c:v>-25.812855743923464</c:v>
                </c:pt>
                <c:pt idx="4784">
                  <c:v>-28.347160515505728</c:v>
                </c:pt>
                <c:pt idx="4785">
                  <c:v>-29.435071710933563</c:v>
                </c:pt>
                <c:pt idx="4786">
                  <c:v>-29.21900198310454</c:v>
                </c:pt>
                <c:pt idx="4787">
                  <c:v>-27.412775565126026</c:v>
                </c:pt>
                <c:pt idx="4788">
                  <c:v>-23.971970050282007</c:v>
                </c:pt>
                <c:pt idx="4793">
                  <c:v>-28.038653905384479</c:v>
                </c:pt>
                <c:pt idx="4794">
                  <c:v>-26.981967019608916</c:v>
                </c:pt>
                <c:pt idx="4795">
                  <c:v>-29.46816190370501</c:v>
                </c:pt>
                <c:pt idx="4799">
                  <c:v>-31.801871687905784</c:v>
                </c:pt>
                <c:pt idx="4800">
                  <c:v>-28.086851232318068</c:v>
                </c:pt>
                <c:pt idx="4801">
                  <c:v>-26.378657355314807</c:v>
                </c:pt>
                <c:pt idx="4802">
                  <c:v>-27.845916983459468</c:v>
                </c:pt>
                <c:pt idx="4803">
                  <c:v>-26.725245652860451</c:v>
                </c:pt>
                <c:pt idx="4804">
                  <c:v>-29.483415759815465</c:v>
                </c:pt>
                <c:pt idx="4805">
                  <c:v>-29.818539392811985</c:v>
                </c:pt>
                <c:pt idx="4806">
                  <c:v>-28.723340261793602</c:v>
                </c:pt>
                <c:pt idx="4807">
                  <c:v>-28.222831554557615</c:v>
                </c:pt>
                <c:pt idx="4808">
                  <c:v>-24.313017050724632</c:v>
                </c:pt>
                <c:pt idx="4809">
                  <c:v>-19.373711860388333</c:v>
                </c:pt>
                <c:pt idx="4819">
                  <c:v>-31.680276368918879</c:v>
                </c:pt>
                <c:pt idx="4820">
                  <c:v>-31.029767263827033</c:v>
                </c:pt>
                <c:pt idx="4821">
                  <c:v>-29.165386031547499</c:v>
                </c:pt>
                <c:pt idx="4822">
                  <c:v>-28.614127579103297</c:v>
                </c:pt>
                <c:pt idx="4823">
                  <c:v>-29.148877248654195</c:v>
                </c:pt>
                <c:pt idx="4824">
                  <c:v>-31.113131993258008</c:v>
                </c:pt>
                <c:pt idx="4825">
                  <c:v>-31.112975386483186</c:v>
                </c:pt>
                <c:pt idx="4826">
                  <c:v>-30.659288499786555</c:v>
                </c:pt>
                <c:pt idx="4827">
                  <c:v>-30.74838154348457</c:v>
                </c:pt>
                <c:pt idx="4828">
                  <c:v>-28.119244591207217</c:v>
                </c:pt>
                <c:pt idx="4848">
                  <c:v>-28.357366561669046</c:v>
                </c:pt>
                <c:pt idx="4849">
                  <c:v>-28.393770090231556</c:v>
                </c:pt>
                <c:pt idx="4850">
                  <c:v>-28.906164308985112</c:v>
                </c:pt>
                <c:pt idx="4851">
                  <c:v>-30.709568739986295</c:v>
                </c:pt>
                <c:pt idx="4852">
                  <c:v>-30.137792143254103</c:v>
                </c:pt>
                <c:pt idx="4853">
                  <c:v>-29.904850880946245</c:v>
                </c:pt>
                <c:pt idx="4858">
                  <c:v>-28.855069906561504</c:v>
                </c:pt>
                <c:pt idx="4859">
                  <c:v>-30.729404074880172</c:v>
                </c:pt>
                <c:pt idx="4860">
                  <c:v>-33.606083241813778</c:v>
                </c:pt>
                <c:pt idx="4861">
                  <c:v>-32.641822657784353</c:v>
                </c:pt>
                <c:pt idx="4862">
                  <c:v>-29.837585359776156</c:v>
                </c:pt>
                <c:pt idx="4869">
                  <c:v>-26.737586517485411</c:v>
                </c:pt>
                <c:pt idx="4870">
                  <c:v>-27.242751070259381</c:v>
                </c:pt>
                <c:pt idx="4871">
                  <c:v>-27.949556428338575</c:v>
                </c:pt>
                <c:pt idx="4872">
                  <c:v>-28.211598654907192</c:v>
                </c:pt>
                <c:pt idx="4873">
                  <c:v>-27.783408104245709</c:v>
                </c:pt>
                <c:pt idx="4879">
                  <c:v>-25.620112443188141</c:v>
                </c:pt>
                <c:pt idx="4891">
                  <c:v>-27.679479865171736</c:v>
                </c:pt>
                <c:pt idx="4901">
                  <c:v>-31.507464050309792</c:v>
                </c:pt>
                <c:pt idx="4902">
                  <c:v>-30.876994362894486</c:v>
                </c:pt>
                <c:pt idx="4903">
                  <c:v>-30.209742804129519</c:v>
                </c:pt>
                <c:pt idx="4909">
                  <c:v>-28.388363251808805</c:v>
                </c:pt>
                <c:pt idx="4910">
                  <c:v>-29.49372421088664</c:v>
                </c:pt>
                <c:pt idx="4911">
                  <c:v>-30.241599395096056</c:v>
                </c:pt>
                <c:pt idx="4912">
                  <c:v>-30.79407298335137</c:v>
                </c:pt>
                <c:pt idx="4913">
                  <c:v>-32.526929479200163</c:v>
                </c:pt>
                <c:pt idx="4919">
                  <c:v>-34.770524236619124</c:v>
                </c:pt>
                <c:pt idx="4920">
                  <c:v>-32.082923470276903</c:v>
                </c:pt>
                <c:pt idx="4921">
                  <c:v>-31.077536558106864</c:v>
                </c:pt>
                <c:pt idx="4922">
                  <c:v>-29.826970699813863</c:v>
                </c:pt>
                <c:pt idx="4923">
                  <c:v>-29.086258105381546</c:v>
                </c:pt>
                <c:pt idx="4924">
                  <c:v>-25.260956990953716</c:v>
                </c:pt>
                <c:pt idx="4926">
                  <c:v>-28.088843229105056</c:v>
                </c:pt>
                <c:pt idx="4927">
                  <c:v>-29.819205271738205</c:v>
                </c:pt>
                <c:pt idx="4928">
                  <c:v>-29.938036804904129</c:v>
                </c:pt>
                <c:pt idx="4929">
                  <c:v>-29.6170950258239</c:v>
                </c:pt>
                <c:pt idx="4930">
                  <c:v>-30.060221169969711</c:v>
                </c:pt>
                <c:pt idx="4931">
                  <c:v>-30.478688422710526</c:v>
                </c:pt>
                <c:pt idx="4932">
                  <c:v>-31.211371879559223</c:v>
                </c:pt>
                <c:pt idx="4933">
                  <c:v>-32.204399185528892</c:v>
                </c:pt>
                <c:pt idx="4934">
                  <c:v>-30.657554216359053</c:v>
                </c:pt>
                <c:pt idx="4935">
                  <c:v>-29.626476221337391</c:v>
                </c:pt>
                <c:pt idx="4939">
                  <c:v>-31.743499261243414</c:v>
                </c:pt>
                <c:pt idx="4940">
                  <c:v>-31.0457318637288</c:v>
                </c:pt>
                <c:pt idx="4941">
                  <c:v>-31.491108350266298</c:v>
                </c:pt>
                <c:pt idx="4942">
                  <c:v>-30.240515405465608</c:v>
                </c:pt>
                <c:pt idx="4943">
                  <c:v>-29.813198961351052</c:v>
                </c:pt>
                <c:pt idx="4944">
                  <c:v>-31.023201669418725</c:v>
                </c:pt>
                <c:pt idx="4945">
                  <c:v>-28.25583714582282</c:v>
                </c:pt>
                <c:pt idx="4946">
                  <c:v>-26.494158950483548</c:v>
                </c:pt>
                <c:pt idx="4947">
                  <c:v>-26.736654678147154</c:v>
                </c:pt>
                <c:pt idx="4948">
                  <c:v>-26.24025252829426</c:v>
                </c:pt>
                <c:pt idx="4949">
                  <c:v>-28.284667003936313</c:v>
                </c:pt>
                <c:pt idx="4950">
                  <c:v>-29.192785577433884</c:v>
                </c:pt>
                <c:pt idx="4951">
                  <c:v>-30.417780824323867</c:v>
                </c:pt>
                <c:pt idx="4952">
                  <c:v>-31.119513200003503</c:v>
                </c:pt>
                <c:pt idx="4953">
                  <c:v>-32.344342986815967</c:v>
                </c:pt>
                <c:pt idx="4954">
                  <c:v>-32.017346408830207</c:v>
                </c:pt>
                <c:pt idx="4957">
                  <c:v>-28.076992794262473</c:v>
                </c:pt>
                <c:pt idx="4958">
                  <c:v>-31.9634485879929</c:v>
                </c:pt>
                <c:pt idx="4959">
                  <c:v>-31.638323350963329</c:v>
                </c:pt>
                <c:pt idx="4960">
                  <c:v>-33.393950787965892</c:v>
                </c:pt>
                <c:pt idx="4961">
                  <c:v>-33.847116243771787</c:v>
                </c:pt>
                <c:pt idx="4965">
                  <c:v>-31.074838086754035</c:v>
                </c:pt>
                <c:pt idx="4966">
                  <c:v>-29.60111476121034</c:v>
                </c:pt>
                <c:pt idx="4968">
                  <c:v>-29.69384688963018</c:v>
                </c:pt>
                <c:pt idx="4969">
                  <c:v>-32.643957354380717</c:v>
                </c:pt>
                <c:pt idx="4970">
                  <c:v>-32.494767383967783</c:v>
                </c:pt>
                <c:pt idx="4971">
                  <c:v>-32.850416711376965</c:v>
                </c:pt>
                <c:pt idx="4972">
                  <c:v>-33.77924060655134</c:v>
                </c:pt>
                <c:pt idx="5028">
                  <c:v>-28.302433542313935</c:v>
                </c:pt>
                <c:pt idx="5029">
                  <c:v>-27.582061022430864</c:v>
                </c:pt>
                <c:pt idx="5030">
                  <c:v>-27.19991051002566</c:v>
                </c:pt>
                <c:pt idx="5031">
                  <c:v>-27.220884795013291</c:v>
                </c:pt>
                <c:pt idx="5044">
                  <c:v>-31.47909833631978</c:v>
                </c:pt>
                <c:pt idx="5045">
                  <c:v>-34.3960014587961</c:v>
                </c:pt>
                <c:pt idx="5046">
                  <c:v>-31.527786885940632</c:v>
                </c:pt>
                <c:pt idx="5047">
                  <c:v>-31.748382454832573</c:v>
                </c:pt>
                <c:pt idx="5048">
                  <c:v>-32.522435642994317</c:v>
                </c:pt>
                <c:pt idx="5049">
                  <c:v>-31.509236581911942</c:v>
                </c:pt>
                <c:pt idx="5050">
                  <c:v>-32.319433669749905</c:v>
                </c:pt>
                <c:pt idx="5051">
                  <c:v>-31.275073921331966</c:v>
                </c:pt>
                <c:pt idx="5052">
                  <c:v>-31.806525806539355</c:v>
                </c:pt>
                <c:pt idx="5057">
                  <c:v>-29.207583883767576</c:v>
                </c:pt>
                <c:pt idx="5058">
                  <c:v>-28.106464134720344</c:v>
                </c:pt>
                <c:pt idx="5059">
                  <c:v>-28.53463421155266</c:v>
                </c:pt>
                <c:pt idx="5063">
                  <c:v>-28.716441184870312</c:v>
                </c:pt>
                <c:pt idx="5064">
                  <c:v>-30.957121686019441</c:v>
                </c:pt>
                <c:pt idx="5065">
                  <c:v>-30.604484401105978</c:v>
                </c:pt>
                <c:pt idx="5066">
                  <c:v>-30.468902633024186</c:v>
                </c:pt>
                <c:pt idx="5067">
                  <c:v>-32.150833006400504</c:v>
                </c:pt>
                <c:pt idx="5068">
                  <c:v>-29.738831407469505</c:v>
                </c:pt>
                <c:pt idx="5069">
                  <c:v>-29.452033006520246</c:v>
                </c:pt>
                <c:pt idx="5070">
                  <c:v>-29.953426258658247</c:v>
                </c:pt>
                <c:pt idx="5071">
                  <c:v>-29.022698374659967</c:v>
                </c:pt>
                <c:pt idx="5072">
                  <c:v>-29.411015156865645</c:v>
                </c:pt>
                <c:pt idx="5076">
                  <c:v>-31.139369223225081</c:v>
                </c:pt>
                <c:pt idx="5077">
                  <c:v>-30.5835336310641</c:v>
                </c:pt>
                <c:pt idx="5078">
                  <c:v>-31.193410864708046</c:v>
                </c:pt>
                <c:pt idx="5079">
                  <c:v>-31.535541460183147</c:v>
                </c:pt>
                <c:pt idx="5080">
                  <c:v>-31.401839050747782</c:v>
                </c:pt>
                <c:pt idx="5081">
                  <c:v>-29.84465870124729</c:v>
                </c:pt>
                <c:pt idx="5082">
                  <c:v>-29.246451484960787</c:v>
                </c:pt>
                <c:pt idx="5083">
                  <c:v>-31.219211404804003</c:v>
                </c:pt>
                <c:pt idx="5084">
                  <c:v>-29.549344601585652</c:v>
                </c:pt>
                <c:pt idx="5085">
                  <c:v>-29.322299028093944</c:v>
                </c:pt>
                <c:pt idx="5086">
                  <c:v>-29.030554018297735</c:v>
                </c:pt>
                <c:pt idx="5087">
                  <c:v>-29.368842764482633</c:v>
                </c:pt>
                <c:pt idx="5088">
                  <c:v>-29.350545993343815</c:v>
                </c:pt>
                <c:pt idx="5089">
                  <c:v>-29.82113772425965</c:v>
                </c:pt>
                <c:pt idx="5090">
                  <c:v>-29.521940323224918</c:v>
                </c:pt>
                <c:pt idx="5091">
                  <c:v>-29.425020784487536</c:v>
                </c:pt>
                <c:pt idx="5092">
                  <c:v>-28.202247973249023</c:v>
                </c:pt>
                <c:pt idx="5095">
                  <c:v>-31.375891318314391</c:v>
                </c:pt>
                <c:pt idx="5096">
                  <c:v>-29.947806360819598</c:v>
                </c:pt>
                <c:pt idx="5097">
                  <c:v>-30.393993375655924</c:v>
                </c:pt>
                <c:pt idx="5098">
                  <c:v>-30.2760020285031</c:v>
                </c:pt>
                <c:pt idx="5099">
                  <c:v>-30.438049072484105</c:v>
                </c:pt>
                <c:pt idx="5100">
                  <c:v>-30.450135646389455</c:v>
                </c:pt>
                <c:pt idx="5101">
                  <c:v>-30.706602542736199</c:v>
                </c:pt>
                <c:pt idx="5102">
                  <c:v>-30.546021388885528</c:v>
                </c:pt>
                <c:pt idx="5103">
                  <c:v>-30.75420823233781</c:v>
                </c:pt>
                <c:pt idx="5104">
                  <c:v>-30.988924873551486</c:v>
                </c:pt>
                <c:pt idx="5105">
                  <c:v>-31.069144859962314</c:v>
                </c:pt>
                <c:pt idx="5106">
                  <c:v>-31.056769912119602</c:v>
                </c:pt>
                <c:pt idx="5107">
                  <c:v>-30.185625671409756</c:v>
                </c:pt>
                <c:pt idx="5108">
                  <c:v>-29.247584711275621</c:v>
                </c:pt>
                <c:pt idx="5109">
                  <c:v>-30.200101850215241</c:v>
                </c:pt>
                <c:pt idx="5110">
                  <c:v>-30.203990488609236</c:v>
                </c:pt>
                <c:pt idx="5111">
                  <c:v>-30.914547312138577</c:v>
                </c:pt>
                <c:pt idx="5117">
                  <c:v>-31.447209809022631</c:v>
                </c:pt>
                <c:pt idx="5118">
                  <c:v>-29.689033209315248</c:v>
                </c:pt>
                <c:pt idx="5119">
                  <c:v>-29.858712305784856</c:v>
                </c:pt>
                <c:pt idx="5120">
                  <c:v>-29.848584988765239</c:v>
                </c:pt>
                <c:pt idx="5121">
                  <c:v>-30.327046243627628</c:v>
                </c:pt>
                <c:pt idx="5122">
                  <c:v>-30.660710531891851</c:v>
                </c:pt>
                <c:pt idx="5123">
                  <c:v>-31.724376932500306</c:v>
                </c:pt>
                <c:pt idx="5124">
                  <c:v>-31.247493898622899</c:v>
                </c:pt>
                <c:pt idx="5125">
                  <c:v>-30.619052982865007</c:v>
                </c:pt>
                <c:pt idx="5126">
                  <c:v>-30.964281588381322</c:v>
                </c:pt>
                <c:pt idx="5127">
                  <c:v>-30.042942733111502</c:v>
                </c:pt>
                <c:pt idx="5128">
                  <c:v>-30.457090313118613</c:v>
                </c:pt>
                <c:pt idx="5129">
                  <c:v>-29.813369785006991</c:v>
                </c:pt>
                <c:pt idx="5130">
                  <c:v>-30.272695903426666</c:v>
                </c:pt>
                <c:pt idx="5131">
                  <c:v>-29.423947302461176</c:v>
                </c:pt>
                <c:pt idx="5139">
                  <c:v>-26.777318465195947</c:v>
                </c:pt>
                <c:pt idx="5147">
                  <c:v>-28.141885030486247</c:v>
                </c:pt>
                <c:pt idx="5148">
                  <c:v>-30.456429799841082</c:v>
                </c:pt>
                <c:pt idx="5149">
                  <c:v>-30.33301903352335</c:v>
                </c:pt>
                <c:pt idx="5150">
                  <c:v>-31.404648317915019</c:v>
                </c:pt>
                <c:pt idx="5151">
                  <c:v>-32.729910272762282</c:v>
                </c:pt>
                <c:pt idx="5155">
                  <c:v>-25.643664135546011</c:v>
                </c:pt>
                <c:pt idx="5156">
                  <c:v>-28.491390174450878</c:v>
                </c:pt>
                <c:pt idx="5157">
                  <c:v>-31.074745744907773</c:v>
                </c:pt>
                <c:pt idx="5158">
                  <c:v>-31.852803959599008</c:v>
                </c:pt>
                <c:pt idx="5159">
                  <c:v>-32.651694465947422</c:v>
                </c:pt>
                <c:pt idx="5160">
                  <c:v>-33.050226230791807</c:v>
                </c:pt>
                <c:pt idx="5161">
                  <c:v>-32.728668501269823</c:v>
                </c:pt>
                <c:pt idx="5162">
                  <c:v>-34.368839582041559</c:v>
                </c:pt>
                <c:pt idx="5163">
                  <c:v>-34.307016283423394</c:v>
                </c:pt>
                <c:pt idx="5164">
                  <c:v>-37.951637438797334</c:v>
                </c:pt>
                <c:pt idx="5165">
                  <c:v>-34.794515134136319</c:v>
                </c:pt>
                <c:pt idx="5166">
                  <c:v>-30.386865166826514</c:v>
                </c:pt>
                <c:pt idx="5167">
                  <c:v>-30.933088333532119</c:v>
                </c:pt>
                <c:pt idx="5168">
                  <c:v>-32.511825834480341</c:v>
                </c:pt>
                <c:pt idx="5169">
                  <c:v>-33.169755541163632</c:v>
                </c:pt>
                <c:pt idx="5170">
                  <c:v>-32.955006704513799</c:v>
                </c:pt>
                <c:pt idx="5171">
                  <c:v>-32.279686022163858</c:v>
                </c:pt>
                <c:pt idx="5175">
                  <c:v>-38.510340301139578</c:v>
                </c:pt>
                <c:pt idx="5176">
                  <c:v>-30.789641682625167</c:v>
                </c:pt>
                <c:pt idx="5177">
                  <c:v>-29.16465498570323</c:v>
                </c:pt>
                <c:pt idx="5178">
                  <c:v>-26.880211447498965</c:v>
                </c:pt>
                <c:pt idx="5179">
                  <c:v>-25.49143451754988</c:v>
                </c:pt>
                <c:pt idx="5180">
                  <c:v>-25.956526260243436</c:v>
                </c:pt>
                <c:pt idx="5181">
                  <c:v>-29.429106141603427</c:v>
                </c:pt>
                <c:pt idx="5182">
                  <c:v>-30.421503750362429</c:v>
                </c:pt>
                <c:pt idx="5183">
                  <c:v>-30.037056035870812</c:v>
                </c:pt>
                <c:pt idx="5184">
                  <c:v>-30.349413076566407</c:v>
                </c:pt>
                <c:pt idx="5185">
                  <c:v>-30.429628048507862</c:v>
                </c:pt>
                <c:pt idx="5186">
                  <c:v>-30.436089345708243</c:v>
                </c:pt>
                <c:pt idx="5187">
                  <c:v>-30.772744789504017</c:v>
                </c:pt>
                <c:pt idx="5188">
                  <c:v>-32.158148683459366</c:v>
                </c:pt>
                <c:pt idx="5199">
                  <c:v>-33.636041041963466</c:v>
                </c:pt>
                <c:pt idx="5200">
                  <c:v>-32.817027487799002</c:v>
                </c:pt>
                <c:pt idx="5201">
                  <c:v>-31.327206609572354</c:v>
                </c:pt>
                <c:pt idx="5202">
                  <c:v>-30.802543510083375</c:v>
                </c:pt>
                <c:pt idx="5203">
                  <c:v>-30.885114734611449</c:v>
                </c:pt>
                <c:pt idx="5204">
                  <c:v>-29.909859092152814</c:v>
                </c:pt>
                <c:pt idx="5210">
                  <c:v>-32.88273187979771</c:v>
                </c:pt>
                <c:pt idx="5211">
                  <c:v>-29.327001271594192</c:v>
                </c:pt>
                <c:pt idx="5212">
                  <c:v>-29.308908868334647</c:v>
                </c:pt>
                <c:pt idx="5213">
                  <c:v>-29.331505900211262</c:v>
                </c:pt>
                <c:pt idx="5214">
                  <c:v>-32.554357369940057</c:v>
                </c:pt>
                <c:pt idx="5217">
                  <c:v>-29.107586595521692</c:v>
                </c:pt>
                <c:pt idx="5218">
                  <c:v>-29.940025971824003</c:v>
                </c:pt>
                <c:pt idx="5219">
                  <c:v>-30.426949645209795</c:v>
                </c:pt>
                <c:pt idx="5220">
                  <c:v>-30.312044809784624</c:v>
                </c:pt>
                <c:pt idx="5221">
                  <c:v>-30.034319844335975</c:v>
                </c:pt>
                <c:pt idx="5222">
                  <c:v>-30.043178163171376</c:v>
                </c:pt>
                <c:pt idx="5223">
                  <c:v>-30.21047359717085</c:v>
                </c:pt>
                <c:pt idx="5224">
                  <c:v>-30.428863408515198</c:v>
                </c:pt>
                <c:pt idx="5239">
                  <c:v>-29.855984652118671</c:v>
                </c:pt>
                <c:pt idx="5243">
                  <c:v>-35.673289555994266</c:v>
                </c:pt>
                <c:pt idx="5244">
                  <c:v>-33.978352953695115</c:v>
                </c:pt>
                <c:pt idx="5245">
                  <c:v>-30.003038549570512</c:v>
                </c:pt>
                <c:pt idx="5293">
                  <c:v>-31.807499205577919</c:v>
                </c:pt>
                <c:pt idx="5294">
                  <c:v>-32.393855908975937</c:v>
                </c:pt>
                <c:pt idx="5295">
                  <c:v>-30.209643877818884</c:v>
                </c:pt>
                <c:pt idx="5296">
                  <c:v>-30.142832810120922</c:v>
                </c:pt>
                <c:pt idx="5297">
                  <c:v>-30.328404674874299</c:v>
                </c:pt>
                <c:pt idx="5317">
                  <c:v>-31.094033873419662</c:v>
                </c:pt>
                <c:pt idx="5318">
                  <c:v>-31.308916731805095</c:v>
                </c:pt>
                <c:pt idx="5319">
                  <c:v>-30.263901865421708</c:v>
                </c:pt>
                <c:pt idx="5320">
                  <c:v>-30.452230233317955</c:v>
                </c:pt>
                <c:pt idx="5321">
                  <c:v>-29.891502123914012</c:v>
                </c:pt>
                <c:pt idx="5322">
                  <c:v>-29.65942948918687</c:v>
                </c:pt>
                <c:pt idx="5323">
                  <c:v>-29.390218234997334</c:v>
                </c:pt>
                <c:pt idx="5324">
                  <c:v>-29.087962204842334</c:v>
                </c:pt>
                <c:pt idx="5327">
                  <c:v>-30.658014257032256</c:v>
                </c:pt>
                <c:pt idx="5328">
                  <c:v>-33.656750494038903</c:v>
                </c:pt>
                <c:pt idx="5329">
                  <c:v>-33.294826046738478</c:v>
                </c:pt>
                <c:pt idx="5330">
                  <c:v>-31.86653146142379</c:v>
                </c:pt>
                <c:pt idx="5331">
                  <c:v>-31.308592212293018</c:v>
                </c:pt>
                <c:pt idx="5332">
                  <c:v>-30.400636732734249</c:v>
                </c:pt>
                <c:pt idx="5333">
                  <c:v>-30.216562871529554</c:v>
                </c:pt>
                <c:pt idx="5334">
                  <c:v>-31.078445064039009</c:v>
                </c:pt>
                <c:pt idx="5335">
                  <c:v>-31.908982660139159</c:v>
                </c:pt>
                <c:pt idx="5336">
                  <c:v>-31.316647906053092</c:v>
                </c:pt>
                <c:pt idx="5337">
                  <c:v>-32.724868674582204</c:v>
                </c:pt>
                <c:pt idx="5338">
                  <c:v>-32.663424407242317</c:v>
                </c:pt>
                <c:pt idx="5339">
                  <c:v>-33.862189739284922</c:v>
                </c:pt>
                <c:pt idx="5340">
                  <c:v>-30.002160800480102</c:v>
                </c:pt>
                <c:pt idx="5341">
                  <c:v>-29.938907785806556</c:v>
                </c:pt>
                <c:pt idx="5342">
                  <c:v>-30.444376246547154</c:v>
                </c:pt>
                <c:pt idx="5343">
                  <c:v>-29.848765639048494</c:v>
                </c:pt>
                <c:pt idx="5344">
                  <c:v>-29.275970266851321</c:v>
                </c:pt>
                <c:pt idx="5348">
                  <c:v>-31.618270683455663</c:v>
                </c:pt>
                <c:pt idx="5349">
                  <c:v>-30.258112270500725</c:v>
                </c:pt>
                <c:pt idx="5350">
                  <c:v>-29.680120251217318</c:v>
                </c:pt>
                <c:pt idx="5351">
                  <c:v>-28.751325764187385</c:v>
                </c:pt>
                <c:pt idx="5352">
                  <c:v>-29.79494039352857</c:v>
                </c:pt>
                <c:pt idx="5353">
                  <c:v>-29.582907381411069</c:v>
                </c:pt>
                <c:pt idx="5354">
                  <c:v>-30.118288328075352</c:v>
                </c:pt>
                <c:pt idx="5355">
                  <c:v>-29.943376059408344</c:v>
                </c:pt>
                <c:pt idx="5357">
                  <c:v>-28.385996630590824</c:v>
                </c:pt>
                <c:pt idx="5358">
                  <c:v>-29.00104258677446</c:v>
                </c:pt>
                <c:pt idx="5359">
                  <c:v>-29.213025286474661</c:v>
                </c:pt>
                <c:pt idx="5360">
                  <c:v>-29.148902993359101</c:v>
                </c:pt>
                <c:pt idx="5361">
                  <c:v>-29.423889374333442</c:v>
                </c:pt>
                <c:pt idx="5362">
                  <c:v>-29.38384538091789</c:v>
                </c:pt>
                <c:pt idx="5363">
                  <c:v>-29.585482129347966</c:v>
                </c:pt>
                <c:pt idx="5364">
                  <c:v>-29.378222104032886</c:v>
                </c:pt>
                <c:pt idx="5367">
                  <c:v>-26.657896673620876</c:v>
                </c:pt>
                <c:pt idx="5368">
                  <c:v>-28.349333887889742</c:v>
                </c:pt>
                <c:pt idx="5369">
                  <c:v>-30.482114489266735</c:v>
                </c:pt>
                <c:pt idx="5370">
                  <c:v>-31.417844504027304</c:v>
                </c:pt>
                <c:pt idx="5371">
                  <c:v>-31.800953519480057</c:v>
                </c:pt>
                <c:pt idx="5372">
                  <c:v>-30.385593734090293</c:v>
                </c:pt>
                <c:pt idx="5373">
                  <c:v>-29.441250804108314</c:v>
                </c:pt>
                <c:pt idx="5374">
                  <c:v>-28.195600477165961</c:v>
                </c:pt>
                <c:pt idx="5375">
                  <c:v>-27.793860238336272</c:v>
                </c:pt>
                <c:pt idx="5377">
                  <c:v>-27.537060341560938</c:v>
                </c:pt>
                <c:pt idx="5378">
                  <c:v>-27.587305604674984</c:v>
                </c:pt>
                <c:pt idx="5379">
                  <c:v>-30.169172347448693</c:v>
                </c:pt>
                <c:pt idx="5380">
                  <c:v>-29.844108724489622</c:v>
                </c:pt>
                <c:pt idx="5381">
                  <c:v>-30.005259274106557</c:v>
                </c:pt>
                <c:pt idx="5382">
                  <c:v>-29.477996443874453</c:v>
                </c:pt>
                <c:pt idx="5383">
                  <c:v>-30.072499617137062</c:v>
                </c:pt>
                <c:pt idx="5384">
                  <c:v>-27.672096655840843</c:v>
                </c:pt>
                <c:pt idx="5387">
                  <c:v>-29.71707438388345</c:v>
                </c:pt>
                <c:pt idx="5388">
                  <c:v>-30.829188361979064</c:v>
                </c:pt>
                <c:pt idx="5389">
                  <c:v>-30.701740646723735</c:v>
                </c:pt>
                <c:pt idx="5390">
                  <c:v>-30.708905442483463</c:v>
                </c:pt>
                <c:pt idx="5391">
                  <c:v>-30.604418320142962</c:v>
                </c:pt>
                <c:pt idx="5392">
                  <c:v>-30.900280700241154</c:v>
                </c:pt>
                <c:pt idx="5393">
                  <c:v>-30.146031161225814</c:v>
                </c:pt>
                <c:pt idx="5394">
                  <c:v>-30.37289061188482</c:v>
                </c:pt>
                <c:pt idx="5395">
                  <c:v>-30.144276254942717</c:v>
                </c:pt>
                <c:pt idx="5396">
                  <c:v>-29.917850703295478</c:v>
                </c:pt>
                <c:pt idx="5397">
                  <c:v>-29.902885089270633</c:v>
                </c:pt>
                <c:pt idx="5398">
                  <c:v>-29.653032238824323</c:v>
                </c:pt>
                <c:pt idx="5399">
                  <c:v>-29.507909714934875</c:v>
                </c:pt>
                <c:pt idx="5400">
                  <c:v>-30.655833788206742</c:v>
                </c:pt>
                <c:pt idx="5401">
                  <c:v>-30.995280425049437</c:v>
                </c:pt>
                <c:pt idx="5402">
                  <c:v>-30.718674973903767</c:v>
                </c:pt>
                <c:pt idx="5403">
                  <c:v>-32.808220491113644</c:v>
                </c:pt>
                <c:pt idx="5404">
                  <c:v>-34.042024254258301</c:v>
                </c:pt>
                <c:pt idx="5413">
                  <c:v>-35.147119673161704</c:v>
                </c:pt>
                <c:pt idx="5414">
                  <c:v>-30.090219984416997</c:v>
                </c:pt>
                <c:pt idx="5415">
                  <c:v>-30.173675722764436</c:v>
                </c:pt>
                <c:pt idx="5416">
                  <c:v>-27.495622823107162</c:v>
                </c:pt>
                <c:pt idx="5417">
                  <c:v>-27.374265740194609</c:v>
                </c:pt>
                <c:pt idx="5418">
                  <c:v>-27.39992250286047</c:v>
                </c:pt>
                <c:pt idx="5419">
                  <c:v>-27.74978616542861</c:v>
                </c:pt>
                <c:pt idx="5425">
                  <c:v>-33.44268193586192</c:v>
                </c:pt>
                <c:pt idx="5426">
                  <c:v>-30.647693296042384</c:v>
                </c:pt>
                <c:pt idx="5427">
                  <c:v>-30.253388662176775</c:v>
                </c:pt>
                <c:pt idx="5428">
                  <c:v>-31.063128904947256</c:v>
                </c:pt>
                <c:pt idx="5429">
                  <c:v>-31.175644520822061</c:v>
                </c:pt>
                <c:pt idx="5430">
                  <c:v>-31.649485786780843</c:v>
                </c:pt>
                <c:pt idx="5431">
                  <c:v>-30.616324262325278</c:v>
                </c:pt>
                <c:pt idx="5432">
                  <c:v>-31.659542418892812</c:v>
                </c:pt>
                <c:pt idx="5449">
                  <c:v>-31.542885489424577</c:v>
                </c:pt>
                <c:pt idx="5451">
                  <c:v>-34.496596356617914</c:v>
                </c:pt>
                <c:pt idx="5453">
                  <c:v>-31.154856298441331</c:v>
                </c:pt>
                <c:pt idx="5459">
                  <c:v>-34.221411863849369</c:v>
                </c:pt>
                <c:pt idx="5460">
                  <c:v>-33.340366350484587</c:v>
                </c:pt>
                <c:pt idx="5461">
                  <c:v>-31.889921626996198</c:v>
                </c:pt>
                <c:pt idx="5462">
                  <c:v>-31.356179054440908</c:v>
                </c:pt>
                <c:pt idx="5463">
                  <c:v>-30.348616531562598</c:v>
                </c:pt>
                <c:pt idx="5467">
                  <c:v>-29.782012510375544</c:v>
                </c:pt>
                <c:pt idx="5476">
                  <c:v>-34.517563634067969</c:v>
                </c:pt>
                <c:pt idx="5477">
                  <c:v>-34.784548897132503</c:v>
                </c:pt>
                <c:pt idx="5478">
                  <c:v>-36.823203500618853</c:v>
                </c:pt>
                <c:pt idx="5479">
                  <c:v>-36.646220505308193</c:v>
                </c:pt>
                <c:pt idx="5480">
                  <c:v>-34.932534385813383</c:v>
                </c:pt>
                <c:pt idx="5481">
                  <c:v>-35.060975971344604</c:v>
                </c:pt>
                <c:pt idx="5482">
                  <c:v>-37.29136745735947</c:v>
                </c:pt>
                <c:pt idx="5499">
                  <c:v>-33.212346794803352</c:v>
                </c:pt>
                <c:pt idx="5500">
                  <c:v>-32.587578406884717</c:v>
                </c:pt>
                <c:pt idx="5501">
                  <c:v>-31.579904146482377</c:v>
                </c:pt>
                <c:pt idx="5504">
                  <c:v>-30.536466112919705</c:v>
                </c:pt>
                <c:pt idx="5505">
                  <c:v>-29.133962613037497</c:v>
                </c:pt>
                <c:pt idx="5506">
                  <c:v>-29.043130980916452</c:v>
                </c:pt>
                <c:pt idx="5523">
                  <c:v>-29.648387456665414</c:v>
                </c:pt>
                <c:pt idx="5524">
                  <c:v>-28.977353994534717</c:v>
                </c:pt>
                <c:pt idx="5525">
                  <c:v>-29.086398230936503</c:v>
                </c:pt>
                <c:pt idx="5526">
                  <c:v>-29.231174392945007</c:v>
                </c:pt>
                <c:pt idx="5527">
                  <c:v>-28.855810770536372</c:v>
                </c:pt>
                <c:pt idx="5528">
                  <c:v>-29.849647416521229</c:v>
                </c:pt>
                <c:pt idx="5529">
                  <c:v>-25.69314228755384</c:v>
                </c:pt>
                <c:pt idx="5530">
                  <c:v>-23.164544607234319</c:v>
                </c:pt>
                <c:pt idx="5531">
                  <c:v>-25.008208894636926</c:v>
                </c:pt>
                <c:pt idx="5532">
                  <c:v>-27.202598276570164</c:v>
                </c:pt>
                <c:pt idx="5533">
                  <c:v>-31.785306875259216</c:v>
                </c:pt>
                <c:pt idx="5534">
                  <c:v>-30.283058056900011</c:v>
                </c:pt>
                <c:pt idx="5535">
                  <c:v>-27.329712278976672</c:v>
                </c:pt>
                <c:pt idx="5536">
                  <c:v>-27.936538365253298</c:v>
                </c:pt>
                <c:pt idx="5537">
                  <c:v>-31.114043174000379</c:v>
                </c:pt>
                <c:pt idx="5538">
                  <c:v>-30.757329446977771</c:v>
                </c:pt>
                <c:pt idx="5539">
                  <c:v>-33.000573400146607</c:v>
                </c:pt>
                <c:pt idx="5540">
                  <c:v>-30.546333590845776</c:v>
                </c:pt>
                <c:pt idx="5552">
                  <c:v>-33.381807337177811</c:v>
                </c:pt>
                <c:pt idx="5553">
                  <c:v>-31.599708597483108</c:v>
                </c:pt>
                <c:pt idx="5554">
                  <c:v>-31.398704207809121</c:v>
                </c:pt>
                <c:pt idx="5555">
                  <c:v>-30.603221095357661</c:v>
                </c:pt>
                <c:pt idx="5556">
                  <c:v>-31.988982595619284</c:v>
                </c:pt>
                <c:pt idx="5557">
                  <c:v>-31.541154677997888</c:v>
                </c:pt>
                <c:pt idx="5558">
                  <c:v>-31.829182028956318</c:v>
                </c:pt>
                <c:pt idx="5559">
                  <c:v>-31.868516864956394</c:v>
                </c:pt>
                <c:pt idx="5563">
                  <c:v>-33.210584834785038</c:v>
                </c:pt>
                <c:pt idx="5564">
                  <c:v>-33.06848479999465</c:v>
                </c:pt>
                <c:pt idx="5565">
                  <c:v>-31.966906546796473</c:v>
                </c:pt>
                <c:pt idx="5566">
                  <c:v>-31.9013762872736</c:v>
                </c:pt>
                <c:pt idx="5567">
                  <c:v>-32.887812408591941</c:v>
                </c:pt>
                <c:pt idx="5568">
                  <c:v>-32.352199874526562</c:v>
                </c:pt>
                <c:pt idx="5569">
                  <c:v>-30.15446517342431</c:v>
                </c:pt>
                <c:pt idx="5570">
                  <c:v>-29.564487492138227</c:v>
                </c:pt>
                <c:pt idx="5571">
                  <c:v>-30.966599286529934</c:v>
                </c:pt>
                <c:pt idx="5572">
                  <c:v>-33.441947868890516</c:v>
                </c:pt>
                <c:pt idx="5573">
                  <c:v>-32.738339469477019</c:v>
                </c:pt>
                <c:pt idx="5575">
                  <c:v>-32.761366631076655</c:v>
                </c:pt>
                <c:pt idx="5576">
                  <c:v>-33.250268505935324</c:v>
                </c:pt>
                <c:pt idx="5577">
                  <c:v>-34.153320656241817</c:v>
                </c:pt>
                <c:pt idx="5578">
                  <c:v>-35.251538356084289</c:v>
                </c:pt>
                <c:pt idx="5628">
                  <c:v>-31.561213816605012</c:v>
                </c:pt>
                <c:pt idx="5629">
                  <c:v>-30.123952141598508</c:v>
                </c:pt>
                <c:pt idx="5630">
                  <c:v>-30.702410994798413</c:v>
                </c:pt>
                <c:pt idx="5631">
                  <c:v>-29.306892564414539</c:v>
                </c:pt>
                <c:pt idx="5632">
                  <c:v>-30.811678251535483</c:v>
                </c:pt>
                <c:pt idx="5633">
                  <c:v>-31.078620919923907</c:v>
                </c:pt>
                <c:pt idx="5634">
                  <c:v>-33.952142726322414</c:v>
                </c:pt>
                <c:pt idx="5680">
                  <c:v>-34.147636538913233</c:v>
                </c:pt>
                <c:pt idx="5681">
                  <c:v>-32.422002179504702</c:v>
                </c:pt>
                <c:pt idx="5690">
                  <c:v>-33.214824744113258</c:v>
                </c:pt>
                <c:pt idx="5691">
                  <c:v>-32.474677881342473</c:v>
                </c:pt>
                <c:pt idx="5692">
                  <c:v>-31.787306719838732</c:v>
                </c:pt>
                <c:pt idx="5699">
                  <c:v>-35.174908068506383</c:v>
                </c:pt>
                <c:pt idx="5700">
                  <c:v>-35.685375229670484</c:v>
                </c:pt>
                <c:pt idx="5701">
                  <c:v>-38.199949830866565</c:v>
                </c:pt>
                <c:pt idx="5702">
                  <c:v>-37.389907092060895</c:v>
                </c:pt>
                <c:pt idx="5707">
                  <c:v>-34.870043325536884</c:v>
                </c:pt>
                <c:pt idx="5708">
                  <c:v>-33.659867644390523</c:v>
                </c:pt>
                <c:pt idx="5709">
                  <c:v>-33.14534305312587</c:v>
                </c:pt>
                <c:pt idx="5710">
                  <c:v>-36.184344315441528</c:v>
                </c:pt>
                <c:pt idx="5711">
                  <c:v>-37.178203913509968</c:v>
                </c:pt>
                <c:pt idx="5712">
                  <c:v>-36.332626275446188</c:v>
                </c:pt>
                <c:pt idx="5713">
                  <c:v>-35.509222016772917</c:v>
                </c:pt>
                <c:pt idx="5714">
                  <c:v>-35.146263981821861</c:v>
                </c:pt>
                <c:pt idx="5720">
                  <c:v>-38.426186215971114</c:v>
                </c:pt>
                <c:pt idx="5724">
                  <c:v>-43.390949208809324</c:v>
                </c:pt>
                <c:pt idx="5725">
                  <c:v>-40.557260821022872</c:v>
                </c:pt>
                <c:pt idx="5726">
                  <c:v>-38.174197966290023</c:v>
                </c:pt>
                <c:pt idx="5727">
                  <c:v>-37.30402201946309</c:v>
                </c:pt>
                <c:pt idx="5728">
                  <c:v>-37.415354189194751</c:v>
                </c:pt>
                <c:pt idx="5729">
                  <c:v>-35.660739494638648</c:v>
                </c:pt>
                <c:pt idx="5730">
                  <c:v>-35.816994053078758</c:v>
                </c:pt>
                <c:pt idx="5731">
                  <c:v>-36.534401941894743</c:v>
                </c:pt>
                <c:pt idx="5732">
                  <c:v>-36.994453934947202</c:v>
                </c:pt>
                <c:pt idx="5733">
                  <c:v>-36.698365658361517</c:v>
                </c:pt>
                <c:pt idx="5734">
                  <c:v>-35.53198791303091</c:v>
                </c:pt>
                <c:pt idx="5736">
                  <c:v>-32.898580250098235</c:v>
                </c:pt>
                <c:pt idx="5737">
                  <c:v>-33.481137340563407</c:v>
                </c:pt>
                <c:pt idx="5738">
                  <c:v>-33.346991795001877</c:v>
                </c:pt>
                <c:pt idx="5739">
                  <c:v>-33.400140228332006</c:v>
                </c:pt>
                <c:pt idx="5740">
                  <c:v>-35.860084321321139</c:v>
                </c:pt>
                <c:pt idx="5749">
                  <c:v>-25.874534133295871</c:v>
                </c:pt>
                <c:pt idx="5752">
                  <c:v>-30.8851938897783</c:v>
                </c:pt>
                <c:pt idx="5753">
                  <c:v>-31.521464280787889</c:v>
                </c:pt>
                <c:pt idx="5754">
                  <c:v>-32.199764291325124</c:v>
                </c:pt>
                <c:pt idx="5755">
                  <c:v>-32.713920322404697</c:v>
                </c:pt>
                <c:pt idx="5756">
                  <c:v>-33.457851661507796</c:v>
                </c:pt>
                <c:pt idx="5757">
                  <c:v>-34.16071406271314</c:v>
                </c:pt>
                <c:pt idx="5758">
                  <c:v>-33.2505034282268</c:v>
                </c:pt>
                <c:pt idx="5759">
                  <c:v>-33.188206321665639</c:v>
                </c:pt>
                <c:pt idx="5790">
                  <c:v>-28.171257084917102</c:v>
                </c:pt>
                <c:pt idx="5791">
                  <c:v>-29.557415300019287</c:v>
                </c:pt>
                <c:pt idx="5816">
                  <c:v>-34.528075268170412</c:v>
                </c:pt>
                <c:pt idx="5817">
                  <c:v>-33.530303560560512</c:v>
                </c:pt>
                <c:pt idx="5818">
                  <c:v>-32.951655348661433</c:v>
                </c:pt>
                <c:pt idx="5819">
                  <c:v>-34.06464077354574</c:v>
                </c:pt>
                <c:pt idx="5820">
                  <c:v>-34.604014721420299</c:v>
                </c:pt>
                <c:pt idx="5821">
                  <c:v>-35.721467852526402</c:v>
                </c:pt>
                <c:pt idx="5822">
                  <c:v>-36.834031192027538</c:v>
                </c:pt>
                <c:pt idx="5823">
                  <c:v>-37.979836022162637</c:v>
                </c:pt>
                <c:pt idx="5824">
                  <c:v>-37.840904500339676</c:v>
                </c:pt>
                <c:pt idx="5825">
                  <c:v>-36.175111180643704</c:v>
                </c:pt>
                <c:pt idx="5826">
                  <c:v>-35.303548295893975</c:v>
                </c:pt>
                <c:pt idx="5827">
                  <c:v>-35.042959366584668</c:v>
                </c:pt>
                <c:pt idx="5828">
                  <c:v>-36.43632719503384</c:v>
                </c:pt>
                <c:pt idx="5829">
                  <c:v>-37.085307994551798</c:v>
                </c:pt>
                <c:pt idx="5830">
                  <c:v>-37.210438940374871</c:v>
                </c:pt>
                <c:pt idx="5831">
                  <c:v>-36.321170241501214</c:v>
                </c:pt>
                <c:pt idx="5832">
                  <c:v>-36.293377163892117</c:v>
                </c:pt>
                <c:pt idx="5833">
                  <c:v>-34.205526756198068</c:v>
                </c:pt>
                <c:pt idx="5834">
                  <c:v>-35.554756011230594</c:v>
                </c:pt>
                <c:pt idx="5846">
                  <c:v>-41.573607651703426</c:v>
                </c:pt>
                <c:pt idx="5848">
                  <c:v>-35.405649680123631</c:v>
                </c:pt>
                <c:pt idx="5850">
                  <c:v>-41.138226513970686</c:v>
                </c:pt>
                <c:pt idx="5851">
                  <c:v>-42.41951528685879</c:v>
                </c:pt>
                <c:pt idx="5852">
                  <c:v>-42.302984015174793</c:v>
                </c:pt>
                <c:pt idx="5853">
                  <c:v>-42.120670260652204</c:v>
                </c:pt>
                <c:pt idx="5857">
                  <c:v>-35.217040248726846</c:v>
                </c:pt>
                <c:pt idx="5858">
                  <c:v>-34.8610710841414</c:v>
                </c:pt>
                <c:pt idx="5862">
                  <c:v>-33.111814206114808</c:v>
                </c:pt>
                <c:pt idx="5905">
                  <c:v>-33.32011163389943</c:v>
                </c:pt>
                <c:pt idx="5906">
                  <c:v>-34.367319942457172</c:v>
                </c:pt>
                <c:pt idx="5907">
                  <c:v>-33.175093802498374</c:v>
                </c:pt>
                <c:pt idx="5908">
                  <c:v>-33.445105931777903</c:v>
                </c:pt>
                <c:pt idx="5909">
                  <c:v>-34.547393292080464</c:v>
                </c:pt>
                <c:pt idx="5910">
                  <c:v>-34.767241058933223</c:v>
                </c:pt>
                <c:pt idx="5911">
                  <c:v>-34.502024172515206</c:v>
                </c:pt>
                <c:pt idx="5926">
                  <c:v>-38.038366013474437</c:v>
                </c:pt>
                <c:pt idx="5927">
                  <c:v>-36.421872512775636</c:v>
                </c:pt>
                <c:pt idx="5928">
                  <c:v>-35.669872532245627</c:v>
                </c:pt>
                <c:pt idx="5929">
                  <c:v>-37.375213078095399</c:v>
                </c:pt>
                <c:pt idx="5930">
                  <c:v>-38.903736709988237</c:v>
                </c:pt>
                <c:pt idx="5936">
                  <c:v>-30.179103943189517</c:v>
                </c:pt>
                <c:pt idx="5937">
                  <c:v>-29.050739570937502</c:v>
                </c:pt>
                <c:pt idx="5938">
                  <c:v>-28.492000647542412</c:v>
                </c:pt>
                <c:pt idx="5939">
                  <c:v>-29.331178211204353</c:v>
                </c:pt>
                <c:pt idx="5940">
                  <c:v>-29.646614875382916</c:v>
                </c:pt>
                <c:pt idx="5941">
                  <c:v>-30.62807502477024</c:v>
                </c:pt>
                <c:pt idx="6002">
                  <c:v>-39.377351517312391</c:v>
                </c:pt>
                <c:pt idx="6003">
                  <c:v>-37.079634049072872</c:v>
                </c:pt>
                <c:pt idx="6004">
                  <c:v>-36.478725327751519</c:v>
                </c:pt>
                <c:pt idx="6005">
                  <c:v>-33.649756430275836</c:v>
                </c:pt>
                <c:pt idx="6006">
                  <c:v>-33.108726428862049</c:v>
                </c:pt>
                <c:pt idx="6007">
                  <c:v>-39.771231462886526</c:v>
                </c:pt>
                <c:pt idx="6008">
                  <c:v>-38.649027569852279</c:v>
                </c:pt>
                <c:pt idx="6009">
                  <c:v>-39.020288247184837</c:v>
                </c:pt>
                <c:pt idx="6010">
                  <c:v>-38.245467427908409</c:v>
                </c:pt>
                <c:pt idx="6011">
                  <c:v>-37.42684121289107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578880"/>
        <c:axId val="149580800"/>
      </c:scatterChart>
      <c:valAx>
        <c:axId val="149578880"/>
        <c:scaling>
          <c:orientation val="minMax"/>
          <c:max val="41622"/>
          <c:min val="41275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Date [d/m/a]</a:t>
                </a:r>
              </a:p>
            </c:rich>
          </c:tx>
          <c:layout>
            <c:manualLayout>
              <c:xMode val="edge"/>
              <c:yMode val="edge"/>
              <c:x val="0.44403753356545289"/>
              <c:y val="1.033305327185834E-3"/>
            </c:manualLayout>
          </c:layout>
          <c:overlay val="0"/>
        </c:title>
        <c:numFmt formatCode="d/m/yy;@" sourceLinked="0"/>
        <c:majorTickMark val="out"/>
        <c:minorTickMark val="in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149580800"/>
        <c:crosses val="autoZero"/>
        <c:crossBetween val="midCat"/>
        <c:majorUnit val="62"/>
        <c:minorUnit val="31"/>
      </c:valAx>
      <c:valAx>
        <c:axId val="1495808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GB" sz="1400">
                    <a:latin typeface="Symbol" pitchFamily="18" charset="2"/>
                  </a:rPr>
                  <a:t>d</a:t>
                </a:r>
                <a:r>
                  <a:rPr lang="en-GB" sz="1400" baseline="30000"/>
                  <a:t>13</a:t>
                </a:r>
                <a:r>
                  <a:rPr lang="en-GB" sz="1400"/>
                  <a:t>C</a:t>
                </a:r>
                <a:r>
                  <a:rPr lang="en-GB" sz="1400" baseline="-25000"/>
                  <a:t>source</a:t>
                </a:r>
                <a:r>
                  <a:rPr lang="en-GB" sz="1400" baseline="0"/>
                  <a:t> (permil)</a:t>
                </a:r>
                <a:endParaRPr lang="en-GB" sz="14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14957888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36948462749422"/>
          <c:y val="7.0837181285412734E-2"/>
          <c:w val="0.84246260373585324"/>
          <c:h val="0.89747146150427726"/>
        </c:manualLayout>
      </c:layout>
      <c:scatterChart>
        <c:scatterStyle val="lineMarker"/>
        <c:varyColors val="0"/>
        <c:ser>
          <c:idx val="0"/>
          <c:order val="0"/>
          <c:spPr>
            <a:ln w="66675">
              <a:noFill/>
            </a:ln>
          </c:spPr>
          <c:marker>
            <c:symbol val="diamond"/>
            <c:size val="5"/>
          </c:marker>
          <c:xVal>
            <c:numRef>
              <c:f>Sheet8!$A$8:$A$6022</c:f>
              <c:numCache>
                <c:formatCode>General</c:formatCode>
                <c:ptCount val="6015"/>
                <c:pt idx="0">
                  <c:v>41275.34652777778</c:v>
                </c:pt>
                <c:pt idx="1">
                  <c:v>41275.388194444444</c:v>
                </c:pt>
                <c:pt idx="2">
                  <c:v>41275.430555555555</c:v>
                </c:pt>
                <c:pt idx="3">
                  <c:v>41275.472222222219</c:v>
                </c:pt>
                <c:pt idx="4">
                  <c:v>41275.556250000001</c:v>
                </c:pt>
                <c:pt idx="5">
                  <c:v>41275.598611111112</c:v>
                </c:pt>
                <c:pt idx="6">
                  <c:v>41275.640277777777</c:v>
                </c:pt>
                <c:pt idx="7">
                  <c:v>41275.682638888888</c:v>
                </c:pt>
                <c:pt idx="8">
                  <c:v>41275.724305555559</c:v>
                </c:pt>
                <c:pt idx="9">
                  <c:v>41275.809027777781</c:v>
                </c:pt>
                <c:pt idx="10">
                  <c:v>41275.850694444445</c:v>
                </c:pt>
                <c:pt idx="11">
                  <c:v>41275.893055555556</c:v>
                </c:pt>
                <c:pt idx="12">
                  <c:v>41275.93472222222</c:v>
                </c:pt>
                <c:pt idx="13">
                  <c:v>41275.977083333331</c:v>
                </c:pt>
                <c:pt idx="14">
                  <c:v>41276.061111111114</c:v>
                </c:pt>
                <c:pt idx="15">
                  <c:v>41276.102777777778</c:v>
                </c:pt>
                <c:pt idx="16">
                  <c:v>41276.145138888889</c:v>
                </c:pt>
                <c:pt idx="17">
                  <c:v>41276.186805555553</c:v>
                </c:pt>
                <c:pt idx="18">
                  <c:v>41276.229166666664</c:v>
                </c:pt>
                <c:pt idx="19">
                  <c:v>41276.313194444447</c:v>
                </c:pt>
                <c:pt idx="20">
                  <c:v>41276.355555555558</c:v>
                </c:pt>
                <c:pt idx="21">
                  <c:v>41276.397222222222</c:v>
                </c:pt>
                <c:pt idx="22">
                  <c:v>41276.439583333333</c:v>
                </c:pt>
                <c:pt idx="23">
                  <c:v>41276.481249999997</c:v>
                </c:pt>
                <c:pt idx="24">
                  <c:v>41276.565972222219</c:v>
                </c:pt>
                <c:pt idx="25">
                  <c:v>41276.607638888891</c:v>
                </c:pt>
                <c:pt idx="26">
                  <c:v>41276.649305555555</c:v>
                </c:pt>
                <c:pt idx="27">
                  <c:v>41276.691666666666</c:v>
                </c:pt>
                <c:pt idx="28">
                  <c:v>41276.73333333333</c:v>
                </c:pt>
                <c:pt idx="29">
                  <c:v>41276.818055555559</c:v>
                </c:pt>
                <c:pt idx="30">
                  <c:v>41276.859722222223</c:v>
                </c:pt>
                <c:pt idx="31">
                  <c:v>41276.902083333334</c:v>
                </c:pt>
                <c:pt idx="32">
                  <c:v>41276.943749999999</c:v>
                </c:pt>
                <c:pt idx="33">
                  <c:v>41276.986111111109</c:v>
                </c:pt>
                <c:pt idx="34">
                  <c:v>41277.070138888892</c:v>
                </c:pt>
                <c:pt idx="35">
                  <c:v>41277.111805555556</c:v>
                </c:pt>
                <c:pt idx="36">
                  <c:v>41277.154166666667</c:v>
                </c:pt>
                <c:pt idx="37">
                  <c:v>41277.195833333331</c:v>
                </c:pt>
                <c:pt idx="38">
                  <c:v>41277.238194444442</c:v>
                </c:pt>
                <c:pt idx="39">
                  <c:v>41277.322222222225</c:v>
                </c:pt>
                <c:pt idx="40">
                  <c:v>41277.364583333336</c:v>
                </c:pt>
                <c:pt idx="41">
                  <c:v>41277.40625</c:v>
                </c:pt>
                <c:pt idx="42">
                  <c:v>41277.448611111111</c:v>
                </c:pt>
                <c:pt idx="43">
                  <c:v>41277.490277777775</c:v>
                </c:pt>
                <c:pt idx="44">
                  <c:v>41277.574305555558</c:v>
                </c:pt>
                <c:pt idx="45">
                  <c:v>41277.616666666669</c:v>
                </c:pt>
                <c:pt idx="46">
                  <c:v>41277.658333333333</c:v>
                </c:pt>
                <c:pt idx="47">
                  <c:v>41277.700694444444</c:v>
                </c:pt>
                <c:pt idx="48">
                  <c:v>41277.742361111108</c:v>
                </c:pt>
                <c:pt idx="49">
                  <c:v>41277.82708333333</c:v>
                </c:pt>
                <c:pt idx="50">
                  <c:v>41277.868750000001</c:v>
                </c:pt>
                <c:pt idx="51">
                  <c:v>41277.911111111112</c:v>
                </c:pt>
                <c:pt idx="52">
                  <c:v>41277.952777777777</c:v>
                </c:pt>
                <c:pt idx="53">
                  <c:v>41277.995138888888</c:v>
                </c:pt>
                <c:pt idx="54">
                  <c:v>41278.07916666667</c:v>
                </c:pt>
                <c:pt idx="55">
                  <c:v>41278.120833333334</c:v>
                </c:pt>
                <c:pt idx="56">
                  <c:v>41278.163194444445</c:v>
                </c:pt>
                <c:pt idx="57">
                  <c:v>41278.204861111109</c:v>
                </c:pt>
                <c:pt idx="58">
                  <c:v>41278.24722222222</c:v>
                </c:pt>
                <c:pt idx="59">
                  <c:v>41278.331250000003</c:v>
                </c:pt>
                <c:pt idx="60">
                  <c:v>41278.373611111114</c:v>
                </c:pt>
                <c:pt idx="61">
                  <c:v>41278.415277777778</c:v>
                </c:pt>
                <c:pt idx="62">
                  <c:v>41278.457638888889</c:v>
                </c:pt>
                <c:pt idx="63">
                  <c:v>41278.499305555553</c:v>
                </c:pt>
                <c:pt idx="64">
                  <c:v>41278.584027777775</c:v>
                </c:pt>
                <c:pt idx="65">
                  <c:v>41278.625694444447</c:v>
                </c:pt>
                <c:pt idx="66">
                  <c:v>41278.667361111111</c:v>
                </c:pt>
                <c:pt idx="67">
                  <c:v>41278.709722222222</c:v>
                </c:pt>
                <c:pt idx="68">
                  <c:v>41278.751388888886</c:v>
                </c:pt>
                <c:pt idx="69">
                  <c:v>41278.836111111108</c:v>
                </c:pt>
                <c:pt idx="70">
                  <c:v>41278.87777777778</c:v>
                </c:pt>
                <c:pt idx="71">
                  <c:v>41278.920138888891</c:v>
                </c:pt>
                <c:pt idx="72">
                  <c:v>41278.961805555555</c:v>
                </c:pt>
                <c:pt idx="73">
                  <c:v>41279.004166666666</c:v>
                </c:pt>
                <c:pt idx="74">
                  <c:v>41279.088194444441</c:v>
                </c:pt>
                <c:pt idx="75">
                  <c:v>41279.130555555559</c:v>
                </c:pt>
                <c:pt idx="76">
                  <c:v>41279.172222222223</c:v>
                </c:pt>
                <c:pt idx="77">
                  <c:v>41279.213888888888</c:v>
                </c:pt>
                <c:pt idx="78">
                  <c:v>41279.256249999999</c:v>
                </c:pt>
                <c:pt idx="79">
                  <c:v>41279.340277777781</c:v>
                </c:pt>
                <c:pt idx="80">
                  <c:v>41279.382638888892</c:v>
                </c:pt>
                <c:pt idx="81">
                  <c:v>41279.424305555556</c:v>
                </c:pt>
                <c:pt idx="82">
                  <c:v>41279.466666666667</c:v>
                </c:pt>
                <c:pt idx="83">
                  <c:v>41279.508333333331</c:v>
                </c:pt>
                <c:pt idx="84">
                  <c:v>41279.593055555553</c:v>
                </c:pt>
                <c:pt idx="85">
                  <c:v>41279.634722222225</c:v>
                </c:pt>
                <c:pt idx="86">
                  <c:v>41279.677083333336</c:v>
                </c:pt>
                <c:pt idx="87">
                  <c:v>41279.71875</c:v>
                </c:pt>
                <c:pt idx="88">
                  <c:v>41279.760416666664</c:v>
                </c:pt>
                <c:pt idx="89">
                  <c:v>41279.845138888886</c:v>
                </c:pt>
                <c:pt idx="90">
                  <c:v>41279.886805555558</c:v>
                </c:pt>
                <c:pt idx="91">
                  <c:v>41279.929166666669</c:v>
                </c:pt>
                <c:pt idx="92">
                  <c:v>41279.970833333333</c:v>
                </c:pt>
                <c:pt idx="93">
                  <c:v>41280.013194444444</c:v>
                </c:pt>
                <c:pt idx="94">
                  <c:v>41280.097222222219</c:v>
                </c:pt>
                <c:pt idx="95">
                  <c:v>41280.13958333333</c:v>
                </c:pt>
                <c:pt idx="96">
                  <c:v>41280.181250000001</c:v>
                </c:pt>
                <c:pt idx="97">
                  <c:v>41280.222916666666</c:v>
                </c:pt>
                <c:pt idx="98">
                  <c:v>41280.265277777777</c:v>
                </c:pt>
                <c:pt idx="99">
                  <c:v>41280.349305555559</c:v>
                </c:pt>
                <c:pt idx="100">
                  <c:v>41280.39166666667</c:v>
                </c:pt>
                <c:pt idx="101">
                  <c:v>41280.433333333334</c:v>
                </c:pt>
                <c:pt idx="102">
                  <c:v>41280.475694444445</c:v>
                </c:pt>
                <c:pt idx="103">
                  <c:v>41280.517361111109</c:v>
                </c:pt>
                <c:pt idx="104">
                  <c:v>41280.602083333331</c:v>
                </c:pt>
                <c:pt idx="105">
                  <c:v>41280.643750000003</c:v>
                </c:pt>
                <c:pt idx="106">
                  <c:v>41280.685416666667</c:v>
                </c:pt>
                <c:pt idx="107">
                  <c:v>41280.727777777778</c:v>
                </c:pt>
                <c:pt idx="108">
                  <c:v>41280.769444444442</c:v>
                </c:pt>
                <c:pt idx="109">
                  <c:v>41280.854166666664</c:v>
                </c:pt>
                <c:pt idx="110">
                  <c:v>41280.895833333336</c:v>
                </c:pt>
                <c:pt idx="111">
                  <c:v>41280.938194444447</c:v>
                </c:pt>
                <c:pt idx="112">
                  <c:v>41280.979861111111</c:v>
                </c:pt>
                <c:pt idx="113">
                  <c:v>41281.022222222222</c:v>
                </c:pt>
                <c:pt idx="114">
                  <c:v>41281.106249999997</c:v>
                </c:pt>
                <c:pt idx="115">
                  <c:v>41281.148611111108</c:v>
                </c:pt>
                <c:pt idx="116">
                  <c:v>41281.19027777778</c:v>
                </c:pt>
                <c:pt idx="117">
                  <c:v>41281.231944444444</c:v>
                </c:pt>
                <c:pt idx="118">
                  <c:v>41281.274305555555</c:v>
                </c:pt>
                <c:pt idx="119">
                  <c:v>41281.35833333333</c:v>
                </c:pt>
                <c:pt idx="120">
                  <c:v>41281.400694444441</c:v>
                </c:pt>
                <c:pt idx="121">
                  <c:v>41281.442361111112</c:v>
                </c:pt>
                <c:pt idx="122">
                  <c:v>41281.484722222223</c:v>
                </c:pt>
                <c:pt idx="123">
                  <c:v>41281.526388888888</c:v>
                </c:pt>
                <c:pt idx="124">
                  <c:v>41281.611111111109</c:v>
                </c:pt>
                <c:pt idx="125">
                  <c:v>41281.652777777781</c:v>
                </c:pt>
                <c:pt idx="126">
                  <c:v>41281.694444444445</c:v>
                </c:pt>
                <c:pt idx="127">
                  <c:v>41281.736805555556</c:v>
                </c:pt>
                <c:pt idx="128">
                  <c:v>41281.77847222222</c:v>
                </c:pt>
                <c:pt idx="129">
                  <c:v>41281.863194444442</c:v>
                </c:pt>
                <c:pt idx="130">
                  <c:v>41281.904861111114</c:v>
                </c:pt>
                <c:pt idx="131">
                  <c:v>41281.947222222225</c:v>
                </c:pt>
                <c:pt idx="132">
                  <c:v>41281.988888888889</c:v>
                </c:pt>
                <c:pt idx="133">
                  <c:v>41282.03125</c:v>
                </c:pt>
                <c:pt idx="134">
                  <c:v>41282.115277777775</c:v>
                </c:pt>
                <c:pt idx="135">
                  <c:v>41282.156944444447</c:v>
                </c:pt>
                <c:pt idx="136">
                  <c:v>41282.199305555558</c:v>
                </c:pt>
                <c:pt idx="137">
                  <c:v>41282.240972222222</c:v>
                </c:pt>
                <c:pt idx="138">
                  <c:v>41282.283333333333</c:v>
                </c:pt>
                <c:pt idx="139">
                  <c:v>41282.367361111108</c:v>
                </c:pt>
                <c:pt idx="140">
                  <c:v>41282.409722222219</c:v>
                </c:pt>
                <c:pt idx="141">
                  <c:v>41282.451388888891</c:v>
                </c:pt>
                <c:pt idx="142">
                  <c:v>41282.493750000001</c:v>
                </c:pt>
                <c:pt idx="143">
                  <c:v>41282.535416666666</c:v>
                </c:pt>
                <c:pt idx="144">
                  <c:v>41282.619444444441</c:v>
                </c:pt>
                <c:pt idx="145">
                  <c:v>41282.661805555559</c:v>
                </c:pt>
                <c:pt idx="146">
                  <c:v>41282.703472222223</c:v>
                </c:pt>
                <c:pt idx="147">
                  <c:v>41282.745833333334</c:v>
                </c:pt>
                <c:pt idx="148">
                  <c:v>41282.787499999999</c:v>
                </c:pt>
                <c:pt idx="149">
                  <c:v>41282.87222222222</c:v>
                </c:pt>
                <c:pt idx="150">
                  <c:v>41282.913888888892</c:v>
                </c:pt>
                <c:pt idx="151">
                  <c:v>41282.956250000003</c:v>
                </c:pt>
                <c:pt idx="152">
                  <c:v>41282.997916666667</c:v>
                </c:pt>
                <c:pt idx="153">
                  <c:v>41283.040277777778</c:v>
                </c:pt>
                <c:pt idx="154">
                  <c:v>41283.124305555553</c:v>
                </c:pt>
                <c:pt idx="155">
                  <c:v>41283.165972222225</c:v>
                </c:pt>
                <c:pt idx="156">
                  <c:v>41283.208333333336</c:v>
                </c:pt>
                <c:pt idx="157">
                  <c:v>41283.25</c:v>
                </c:pt>
                <c:pt idx="158">
                  <c:v>41283.292361111111</c:v>
                </c:pt>
                <c:pt idx="159">
                  <c:v>41283.376388888886</c:v>
                </c:pt>
                <c:pt idx="160">
                  <c:v>41283.418749999997</c:v>
                </c:pt>
                <c:pt idx="161">
                  <c:v>41283.460416666669</c:v>
                </c:pt>
                <c:pt idx="162">
                  <c:v>41283.50277777778</c:v>
                </c:pt>
                <c:pt idx="163">
                  <c:v>41283.544444444444</c:v>
                </c:pt>
                <c:pt idx="164">
                  <c:v>41283.629166666666</c:v>
                </c:pt>
                <c:pt idx="165">
                  <c:v>41283.67083333333</c:v>
                </c:pt>
                <c:pt idx="166">
                  <c:v>41283.712500000001</c:v>
                </c:pt>
                <c:pt idx="167">
                  <c:v>41283.754861111112</c:v>
                </c:pt>
                <c:pt idx="168">
                  <c:v>41283.796527777777</c:v>
                </c:pt>
                <c:pt idx="169">
                  <c:v>41283.881249999999</c:v>
                </c:pt>
                <c:pt idx="170">
                  <c:v>41283.92291666667</c:v>
                </c:pt>
                <c:pt idx="171">
                  <c:v>41283.965277777781</c:v>
                </c:pt>
                <c:pt idx="172">
                  <c:v>41284.006944444445</c:v>
                </c:pt>
                <c:pt idx="173">
                  <c:v>41284.049305555556</c:v>
                </c:pt>
                <c:pt idx="174">
                  <c:v>41284.133333333331</c:v>
                </c:pt>
                <c:pt idx="175">
                  <c:v>41284.175000000003</c:v>
                </c:pt>
                <c:pt idx="176">
                  <c:v>41284.217361111114</c:v>
                </c:pt>
                <c:pt idx="177">
                  <c:v>41284.259027777778</c:v>
                </c:pt>
                <c:pt idx="178">
                  <c:v>41284.301388888889</c:v>
                </c:pt>
                <c:pt idx="179">
                  <c:v>41284.385416666664</c:v>
                </c:pt>
                <c:pt idx="180">
                  <c:v>41284.427777777775</c:v>
                </c:pt>
                <c:pt idx="181">
                  <c:v>41284.469444444447</c:v>
                </c:pt>
                <c:pt idx="182">
                  <c:v>41284.511805555558</c:v>
                </c:pt>
                <c:pt idx="183">
                  <c:v>41284.553472222222</c:v>
                </c:pt>
                <c:pt idx="184">
                  <c:v>41284.638194444444</c:v>
                </c:pt>
                <c:pt idx="185">
                  <c:v>41284.679861111108</c:v>
                </c:pt>
                <c:pt idx="186">
                  <c:v>41284.72152777778</c:v>
                </c:pt>
                <c:pt idx="187">
                  <c:v>41284.763888888891</c:v>
                </c:pt>
                <c:pt idx="188">
                  <c:v>41284.805555555555</c:v>
                </c:pt>
                <c:pt idx="189">
                  <c:v>41284.890277777777</c:v>
                </c:pt>
                <c:pt idx="190">
                  <c:v>41284.931944444441</c:v>
                </c:pt>
                <c:pt idx="191">
                  <c:v>41284.974305555559</c:v>
                </c:pt>
                <c:pt idx="192">
                  <c:v>41285.015972222223</c:v>
                </c:pt>
                <c:pt idx="193">
                  <c:v>41285.058333333334</c:v>
                </c:pt>
                <c:pt idx="194">
                  <c:v>41285.142361111109</c:v>
                </c:pt>
                <c:pt idx="195">
                  <c:v>41285.18472222222</c:v>
                </c:pt>
                <c:pt idx="196">
                  <c:v>41285.226388888892</c:v>
                </c:pt>
                <c:pt idx="197">
                  <c:v>41285.268055555556</c:v>
                </c:pt>
                <c:pt idx="198">
                  <c:v>41285.310416666667</c:v>
                </c:pt>
                <c:pt idx="199">
                  <c:v>41285.394444444442</c:v>
                </c:pt>
                <c:pt idx="200">
                  <c:v>41285.436805555553</c:v>
                </c:pt>
                <c:pt idx="201">
                  <c:v>41285.478472222225</c:v>
                </c:pt>
                <c:pt idx="202">
                  <c:v>41285.520833333336</c:v>
                </c:pt>
                <c:pt idx="203">
                  <c:v>41285.5625</c:v>
                </c:pt>
                <c:pt idx="204">
                  <c:v>41285.647222222222</c:v>
                </c:pt>
                <c:pt idx="205">
                  <c:v>41285.688888888886</c:v>
                </c:pt>
                <c:pt idx="206">
                  <c:v>41285.730555555558</c:v>
                </c:pt>
                <c:pt idx="207">
                  <c:v>41285.772916666669</c:v>
                </c:pt>
                <c:pt idx="208">
                  <c:v>41285.814583333333</c:v>
                </c:pt>
                <c:pt idx="209">
                  <c:v>41285.899305555555</c:v>
                </c:pt>
                <c:pt idx="210">
                  <c:v>41285.940972222219</c:v>
                </c:pt>
                <c:pt idx="211">
                  <c:v>41285.98333333333</c:v>
                </c:pt>
                <c:pt idx="212">
                  <c:v>41286.025000000001</c:v>
                </c:pt>
                <c:pt idx="213">
                  <c:v>41286.067361111112</c:v>
                </c:pt>
                <c:pt idx="214">
                  <c:v>41286.151388888888</c:v>
                </c:pt>
                <c:pt idx="215">
                  <c:v>41286.193749999999</c:v>
                </c:pt>
                <c:pt idx="216">
                  <c:v>41286.23541666667</c:v>
                </c:pt>
                <c:pt idx="217">
                  <c:v>41286.277083333334</c:v>
                </c:pt>
                <c:pt idx="218">
                  <c:v>41286.319444444445</c:v>
                </c:pt>
                <c:pt idx="219">
                  <c:v>41286.40347222222</c:v>
                </c:pt>
                <c:pt idx="220">
                  <c:v>41286.445833333331</c:v>
                </c:pt>
                <c:pt idx="221">
                  <c:v>41286.487500000003</c:v>
                </c:pt>
                <c:pt idx="222">
                  <c:v>41286.529861111114</c:v>
                </c:pt>
                <c:pt idx="223">
                  <c:v>41286.571527777778</c:v>
                </c:pt>
                <c:pt idx="224">
                  <c:v>41286.65625</c:v>
                </c:pt>
                <c:pt idx="225">
                  <c:v>41286.697916666664</c:v>
                </c:pt>
                <c:pt idx="226">
                  <c:v>41286.739583333336</c:v>
                </c:pt>
                <c:pt idx="227">
                  <c:v>41286.781944444447</c:v>
                </c:pt>
                <c:pt idx="228">
                  <c:v>41286.823611111111</c:v>
                </c:pt>
                <c:pt idx="229">
                  <c:v>41286.908333333333</c:v>
                </c:pt>
                <c:pt idx="230">
                  <c:v>41286.949999999997</c:v>
                </c:pt>
                <c:pt idx="231">
                  <c:v>41286.992361111108</c:v>
                </c:pt>
                <c:pt idx="232">
                  <c:v>41287.03402777778</c:v>
                </c:pt>
                <c:pt idx="233">
                  <c:v>41287.076388888891</c:v>
                </c:pt>
                <c:pt idx="234">
                  <c:v>41287.160416666666</c:v>
                </c:pt>
                <c:pt idx="235">
                  <c:v>41287.20208333333</c:v>
                </c:pt>
                <c:pt idx="236">
                  <c:v>41287.244444444441</c:v>
                </c:pt>
                <c:pt idx="237">
                  <c:v>41287.286111111112</c:v>
                </c:pt>
                <c:pt idx="238">
                  <c:v>41287.328472222223</c:v>
                </c:pt>
                <c:pt idx="239">
                  <c:v>41287.412499999999</c:v>
                </c:pt>
                <c:pt idx="240">
                  <c:v>41287.454861111109</c:v>
                </c:pt>
                <c:pt idx="241">
                  <c:v>41287.496527777781</c:v>
                </c:pt>
                <c:pt idx="242">
                  <c:v>41287.538888888892</c:v>
                </c:pt>
                <c:pt idx="243">
                  <c:v>41287.580555555556</c:v>
                </c:pt>
                <c:pt idx="244">
                  <c:v>41287.664583333331</c:v>
                </c:pt>
                <c:pt idx="245">
                  <c:v>41287.706944444442</c:v>
                </c:pt>
                <c:pt idx="246">
                  <c:v>41287.748611111114</c:v>
                </c:pt>
                <c:pt idx="247">
                  <c:v>41287.790972222225</c:v>
                </c:pt>
                <c:pt idx="248">
                  <c:v>41287.832638888889</c:v>
                </c:pt>
                <c:pt idx="249">
                  <c:v>41287.917361111111</c:v>
                </c:pt>
                <c:pt idx="250">
                  <c:v>41287.959027777775</c:v>
                </c:pt>
                <c:pt idx="251">
                  <c:v>41288.001388888886</c:v>
                </c:pt>
                <c:pt idx="252">
                  <c:v>41288.043055555558</c:v>
                </c:pt>
                <c:pt idx="253">
                  <c:v>41288.085416666669</c:v>
                </c:pt>
                <c:pt idx="254">
                  <c:v>41288.169444444444</c:v>
                </c:pt>
                <c:pt idx="255">
                  <c:v>41288.211111111108</c:v>
                </c:pt>
                <c:pt idx="256">
                  <c:v>41288.253472222219</c:v>
                </c:pt>
                <c:pt idx="257">
                  <c:v>41288.295138888891</c:v>
                </c:pt>
                <c:pt idx="258">
                  <c:v>41288.337500000001</c:v>
                </c:pt>
                <c:pt idx="259">
                  <c:v>41288.421527777777</c:v>
                </c:pt>
                <c:pt idx="260">
                  <c:v>41288.463888888888</c:v>
                </c:pt>
                <c:pt idx="261">
                  <c:v>41288.505555555559</c:v>
                </c:pt>
                <c:pt idx="262">
                  <c:v>41288.54791666667</c:v>
                </c:pt>
                <c:pt idx="263">
                  <c:v>41288.589583333334</c:v>
                </c:pt>
                <c:pt idx="264">
                  <c:v>41288.674305555556</c:v>
                </c:pt>
                <c:pt idx="265">
                  <c:v>41288.71597222222</c:v>
                </c:pt>
                <c:pt idx="266">
                  <c:v>41288.757638888892</c:v>
                </c:pt>
                <c:pt idx="267">
                  <c:v>41288.800000000003</c:v>
                </c:pt>
                <c:pt idx="268">
                  <c:v>41288.841666666667</c:v>
                </c:pt>
                <c:pt idx="269">
                  <c:v>41288.926388888889</c:v>
                </c:pt>
                <c:pt idx="270">
                  <c:v>41288.968055555553</c:v>
                </c:pt>
                <c:pt idx="271">
                  <c:v>41289.126388888886</c:v>
                </c:pt>
                <c:pt idx="272">
                  <c:v>41289.168055555558</c:v>
                </c:pt>
                <c:pt idx="273">
                  <c:v>41289.210416666669</c:v>
                </c:pt>
                <c:pt idx="274">
                  <c:v>41289.252083333333</c:v>
                </c:pt>
                <c:pt idx="275">
                  <c:v>41289.294444444444</c:v>
                </c:pt>
                <c:pt idx="276">
                  <c:v>41289.378472222219</c:v>
                </c:pt>
                <c:pt idx="277">
                  <c:v>41289.42083333333</c:v>
                </c:pt>
                <c:pt idx="278">
                  <c:v>41289.462500000001</c:v>
                </c:pt>
                <c:pt idx="279">
                  <c:v>41289.504861111112</c:v>
                </c:pt>
                <c:pt idx="280">
                  <c:v>41289.546527777777</c:v>
                </c:pt>
                <c:pt idx="281">
                  <c:v>41289.630555555559</c:v>
                </c:pt>
                <c:pt idx="282">
                  <c:v>41289.67291666667</c:v>
                </c:pt>
                <c:pt idx="283">
                  <c:v>41289.714583333334</c:v>
                </c:pt>
                <c:pt idx="284">
                  <c:v>41289.756944444445</c:v>
                </c:pt>
                <c:pt idx="285">
                  <c:v>41289.798611111109</c:v>
                </c:pt>
                <c:pt idx="286">
                  <c:v>41289.883333333331</c:v>
                </c:pt>
                <c:pt idx="287">
                  <c:v>41289.925000000003</c:v>
                </c:pt>
                <c:pt idx="288">
                  <c:v>41289.967361111114</c:v>
                </c:pt>
                <c:pt idx="289">
                  <c:v>41290.009027777778</c:v>
                </c:pt>
                <c:pt idx="290">
                  <c:v>41290.050694444442</c:v>
                </c:pt>
                <c:pt idx="291">
                  <c:v>41290.135416666664</c:v>
                </c:pt>
                <c:pt idx="292">
                  <c:v>41290.177083333336</c:v>
                </c:pt>
                <c:pt idx="293">
                  <c:v>41290.219444444447</c:v>
                </c:pt>
                <c:pt idx="294">
                  <c:v>41290.261111111111</c:v>
                </c:pt>
                <c:pt idx="295">
                  <c:v>41290.303472222222</c:v>
                </c:pt>
                <c:pt idx="296">
                  <c:v>41290.387499999997</c:v>
                </c:pt>
                <c:pt idx="297">
                  <c:v>41290.429861111108</c:v>
                </c:pt>
                <c:pt idx="298">
                  <c:v>41290.47152777778</c:v>
                </c:pt>
                <c:pt idx="299">
                  <c:v>41290.513888888891</c:v>
                </c:pt>
                <c:pt idx="300">
                  <c:v>41290.555555555555</c:v>
                </c:pt>
                <c:pt idx="301">
                  <c:v>41290.63958333333</c:v>
                </c:pt>
                <c:pt idx="302">
                  <c:v>41290.681944444441</c:v>
                </c:pt>
                <c:pt idx="303">
                  <c:v>41290.723611111112</c:v>
                </c:pt>
                <c:pt idx="304">
                  <c:v>41290.765972222223</c:v>
                </c:pt>
                <c:pt idx="305">
                  <c:v>41290.807638888888</c:v>
                </c:pt>
                <c:pt idx="306">
                  <c:v>41290.892361111109</c:v>
                </c:pt>
                <c:pt idx="307">
                  <c:v>41290.934027777781</c:v>
                </c:pt>
                <c:pt idx="308">
                  <c:v>41290.976388888892</c:v>
                </c:pt>
                <c:pt idx="309">
                  <c:v>41291.018055555556</c:v>
                </c:pt>
                <c:pt idx="310">
                  <c:v>41291.060416666667</c:v>
                </c:pt>
                <c:pt idx="311">
                  <c:v>41291.144444444442</c:v>
                </c:pt>
                <c:pt idx="312">
                  <c:v>41291.186805555553</c:v>
                </c:pt>
                <c:pt idx="313">
                  <c:v>41291.228472222225</c:v>
                </c:pt>
                <c:pt idx="314">
                  <c:v>41291.270138888889</c:v>
                </c:pt>
                <c:pt idx="315">
                  <c:v>41291.3125</c:v>
                </c:pt>
                <c:pt idx="316">
                  <c:v>41291.396527777775</c:v>
                </c:pt>
                <c:pt idx="317">
                  <c:v>41291.438888888886</c:v>
                </c:pt>
                <c:pt idx="318">
                  <c:v>41291.480555555558</c:v>
                </c:pt>
                <c:pt idx="319">
                  <c:v>41291.522916666669</c:v>
                </c:pt>
                <c:pt idx="320">
                  <c:v>41291.564583333333</c:v>
                </c:pt>
                <c:pt idx="321">
                  <c:v>41291.649305555555</c:v>
                </c:pt>
                <c:pt idx="322">
                  <c:v>41291.690972222219</c:v>
                </c:pt>
                <c:pt idx="323">
                  <c:v>41291.732638888891</c:v>
                </c:pt>
                <c:pt idx="324">
                  <c:v>41291.775000000001</c:v>
                </c:pt>
                <c:pt idx="325">
                  <c:v>41291.816666666666</c:v>
                </c:pt>
                <c:pt idx="326">
                  <c:v>41291.901388888888</c:v>
                </c:pt>
                <c:pt idx="327">
                  <c:v>41291.943055555559</c:v>
                </c:pt>
                <c:pt idx="328">
                  <c:v>41291.98541666667</c:v>
                </c:pt>
                <c:pt idx="329">
                  <c:v>41292.027083333334</c:v>
                </c:pt>
                <c:pt idx="330">
                  <c:v>41292.069444444445</c:v>
                </c:pt>
                <c:pt idx="331">
                  <c:v>41292.15347222222</c:v>
                </c:pt>
                <c:pt idx="332">
                  <c:v>41292.195138888892</c:v>
                </c:pt>
                <c:pt idx="333">
                  <c:v>41292.237500000003</c:v>
                </c:pt>
                <c:pt idx="334">
                  <c:v>41292.279166666667</c:v>
                </c:pt>
                <c:pt idx="335">
                  <c:v>41292.321527777778</c:v>
                </c:pt>
                <c:pt idx="336">
                  <c:v>41292.405555555553</c:v>
                </c:pt>
                <c:pt idx="337">
                  <c:v>41292.447916666664</c:v>
                </c:pt>
                <c:pt idx="338">
                  <c:v>41292.489583333336</c:v>
                </c:pt>
                <c:pt idx="339">
                  <c:v>41292.531944444447</c:v>
                </c:pt>
                <c:pt idx="340">
                  <c:v>41292.573611111111</c:v>
                </c:pt>
                <c:pt idx="341">
                  <c:v>41292.658333333333</c:v>
                </c:pt>
                <c:pt idx="342">
                  <c:v>41292.699999999997</c:v>
                </c:pt>
                <c:pt idx="343">
                  <c:v>41292.741666666669</c:v>
                </c:pt>
                <c:pt idx="344">
                  <c:v>41292.78402777778</c:v>
                </c:pt>
                <c:pt idx="345">
                  <c:v>41292.825694444444</c:v>
                </c:pt>
                <c:pt idx="346">
                  <c:v>41292.910416666666</c:v>
                </c:pt>
                <c:pt idx="347">
                  <c:v>41292.95208333333</c:v>
                </c:pt>
                <c:pt idx="348">
                  <c:v>41292.994444444441</c:v>
                </c:pt>
                <c:pt idx="349">
                  <c:v>41293.036111111112</c:v>
                </c:pt>
                <c:pt idx="350">
                  <c:v>41293.078472222223</c:v>
                </c:pt>
                <c:pt idx="351">
                  <c:v>41293.162499999999</c:v>
                </c:pt>
                <c:pt idx="352">
                  <c:v>41293.20416666667</c:v>
                </c:pt>
                <c:pt idx="353">
                  <c:v>41293.246527777781</c:v>
                </c:pt>
                <c:pt idx="354">
                  <c:v>41293.288194444445</c:v>
                </c:pt>
                <c:pt idx="355">
                  <c:v>41293.330555555556</c:v>
                </c:pt>
                <c:pt idx="356">
                  <c:v>41293.414583333331</c:v>
                </c:pt>
                <c:pt idx="357">
                  <c:v>41293.456944444442</c:v>
                </c:pt>
                <c:pt idx="358">
                  <c:v>41293.498611111114</c:v>
                </c:pt>
                <c:pt idx="359">
                  <c:v>41293.540972222225</c:v>
                </c:pt>
                <c:pt idx="360">
                  <c:v>41293.582638888889</c:v>
                </c:pt>
                <c:pt idx="361">
                  <c:v>41293.666666666664</c:v>
                </c:pt>
                <c:pt idx="362">
                  <c:v>41293.709027777775</c:v>
                </c:pt>
                <c:pt idx="363">
                  <c:v>41293.750694444447</c:v>
                </c:pt>
                <c:pt idx="364">
                  <c:v>41293.793055555558</c:v>
                </c:pt>
                <c:pt idx="365">
                  <c:v>41293.834722222222</c:v>
                </c:pt>
                <c:pt idx="366">
                  <c:v>41293.919444444444</c:v>
                </c:pt>
                <c:pt idx="367">
                  <c:v>41293.961111111108</c:v>
                </c:pt>
                <c:pt idx="368">
                  <c:v>41294.003472222219</c:v>
                </c:pt>
                <c:pt idx="369">
                  <c:v>41294.045138888891</c:v>
                </c:pt>
                <c:pt idx="370">
                  <c:v>41294.087500000001</c:v>
                </c:pt>
                <c:pt idx="371">
                  <c:v>41294.171527777777</c:v>
                </c:pt>
                <c:pt idx="372">
                  <c:v>41294.213194444441</c:v>
                </c:pt>
                <c:pt idx="373">
                  <c:v>41294.255555555559</c:v>
                </c:pt>
                <c:pt idx="374">
                  <c:v>41294.297222222223</c:v>
                </c:pt>
                <c:pt idx="375">
                  <c:v>41294.339583333334</c:v>
                </c:pt>
                <c:pt idx="376">
                  <c:v>41294.423611111109</c:v>
                </c:pt>
                <c:pt idx="377">
                  <c:v>41294.46597222222</c:v>
                </c:pt>
                <c:pt idx="378">
                  <c:v>41294.507638888892</c:v>
                </c:pt>
                <c:pt idx="379">
                  <c:v>41294.550000000003</c:v>
                </c:pt>
                <c:pt idx="380">
                  <c:v>41294.591666666667</c:v>
                </c:pt>
                <c:pt idx="381">
                  <c:v>41294.676388888889</c:v>
                </c:pt>
                <c:pt idx="382">
                  <c:v>41294.718055555553</c:v>
                </c:pt>
                <c:pt idx="383">
                  <c:v>41294.759722222225</c:v>
                </c:pt>
                <c:pt idx="384">
                  <c:v>41294.802083333336</c:v>
                </c:pt>
                <c:pt idx="385">
                  <c:v>41294.84375</c:v>
                </c:pt>
                <c:pt idx="386">
                  <c:v>41294.928472222222</c:v>
                </c:pt>
                <c:pt idx="387">
                  <c:v>41294.970138888886</c:v>
                </c:pt>
                <c:pt idx="388">
                  <c:v>41295.012499999997</c:v>
                </c:pt>
                <c:pt idx="389">
                  <c:v>41295.054166666669</c:v>
                </c:pt>
                <c:pt idx="390">
                  <c:v>41295.09652777778</c:v>
                </c:pt>
                <c:pt idx="391">
                  <c:v>41295.180555555555</c:v>
                </c:pt>
                <c:pt idx="392">
                  <c:v>41295.222222222219</c:v>
                </c:pt>
                <c:pt idx="393">
                  <c:v>41295.26458333333</c:v>
                </c:pt>
                <c:pt idx="394">
                  <c:v>41295.306250000001</c:v>
                </c:pt>
                <c:pt idx="395">
                  <c:v>41295.348611111112</c:v>
                </c:pt>
                <c:pt idx="396">
                  <c:v>41295.432638888888</c:v>
                </c:pt>
                <c:pt idx="397">
                  <c:v>41295.474999999999</c:v>
                </c:pt>
                <c:pt idx="398">
                  <c:v>41295.51666666667</c:v>
                </c:pt>
                <c:pt idx="399">
                  <c:v>41295.559027777781</c:v>
                </c:pt>
                <c:pt idx="400">
                  <c:v>41295.600694444445</c:v>
                </c:pt>
                <c:pt idx="401">
                  <c:v>41295.68472222222</c:v>
                </c:pt>
                <c:pt idx="402">
                  <c:v>41295.727083333331</c:v>
                </c:pt>
                <c:pt idx="403">
                  <c:v>41295.768750000003</c:v>
                </c:pt>
                <c:pt idx="404">
                  <c:v>41295.811111111114</c:v>
                </c:pt>
                <c:pt idx="405">
                  <c:v>41295.852777777778</c:v>
                </c:pt>
                <c:pt idx="406">
                  <c:v>41295.9375</c:v>
                </c:pt>
                <c:pt idx="407">
                  <c:v>41295.979166666664</c:v>
                </c:pt>
                <c:pt idx="408">
                  <c:v>41296.021527777775</c:v>
                </c:pt>
                <c:pt idx="409">
                  <c:v>41296.063194444447</c:v>
                </c:pt>
                <c:pt idx="410">
                  <c:v>41296.105555555558</c:v>
                </c:pt>
                <c:pt idx="411">
                  <c:v>41296.189583333333</c:v>
                </c:pt>
                <c:pt idx="412">
                  <c:v>41296.231249999997</c:v>
                </c:pt>
                <c:pt idx="413">
                  <c:v>41296.273611111108</c:v>
                </c:pt>
                <c:pt idx="414">
                  <c:v>41296.31527777778</c:v>
                </c:pt>
                <c:pt idx="415">
                  <c:v>41296.357638888891</c:v>
                </c:pt>
                <c:pt idx="416">
                  <c:v>41296.441666666666</c:v>
                </c:pt>
                <c:pt idx="417">
                  <c:v>41296.484027777777</c:v>
                </c:pt>
                <c:pt idx="418">
                  <c:v>41296.525694444441</c:v>
                </c:pt>
                <c:pt idx="419">
                  <c:v>41296.568055555559</c:v>
                </c:pt>
                <c:pt idx="420">
                  <c:v>41296.609722222223</c:v>
                </c:pt>
                <c:pt idx="421">
                  <c:v>41296.693749999999</c:v>
                </c:pt>
                <c:pt idx="422">
                  <c:v>41296.736111111109</c:v>
                </c:pt>
                <c:pt idx="423">
                  <c:v>41296.777777777781</c:v>
                </c:pt>
                <c:pt idx="424">
                  <c:v>41296.820138888892</c:v>
                </c:pt>
                <c:pt idx="425">
                  <c:v>41296.861805555556</c:v>
                </c:pt>
                <c:pt idx="426">
                  <c:v>41296.946527777778</c:v>
                </c:pt>
                <c:pt idx="427">
                  <c:v>41296.988194444442</c:v>
                </c:pt>
                <c:pt idx="428">
                  <c:v>41297.030555555553</c:v>
                </c:pt>
                <c:pt idx="429">
                  <c:v>41297.072222222225</c:v>
                </c:pt>
                <c:pt idx="430">
                  <c:v>41297.114583333336</c:v>
                </c:pt>
                <c:pt idx="431">
                  <c:v>41297.198611111111</c:v>
                </c:pt>
                <c:pt idx="432">
                  <c:v>41297.240277777775</c:v>
                </c:pt>
                <c:pt idx="433">
                  <c:v>41297.282638888886</c:v>
                </c:pt>
                <c:pt idx="434">
                  <c:v>41297.324305555558</c:v>
                </c:pt>
                <c:pt idx="435">
                  <c:v>41297.366666666669</c:v>
                </c:pt>
                <c:pt idx="436">
                  <c:v>41297.450694444444</c:v>
                </c:pt>
                <c:pt idx="437">
                  <c:v>41297.493055555555</c:v>
                </c:pt>
                <c:pt idx="438">
                  <c:v>41297.534722222219</c:v>
                </c:pt>
                <c:pt idx="439">
                  <c:v>41297.57708333333</c:v>
                </c:pt>
                <c:pt idx="440">
                  <c:v>41297.618750000001</c:v>
                </c:pt>
                <c:pt idx="441">
                  <c:v>41297.702777777777</c:v>
                </c:pt>
                <c:pt idx="442">
                  <c:v>41297.745138888888</c:v>
                </c:pt>
                <c:pt idx="443">
                  <c:v>41297.786805555559</c:v>
                </c:pt>
                <c:pt idx="444">
                  <c:v>41297.82916666667</c:v>
                </c:pt>
                <c:pt idx="445">
                  <c:v>41297.870833333334</c:v>
                </c:pt>
                <c:pt idx="446">
                  <c:v>41297.955555555556</c:v>
                </c:pt>
                <c:pt idx="447">
                  <c:v>41297.99722222222</c:v>
                </c:pt>
                <c:pt idx="448">
                  <c:v>41298.039583333331</c:v>
                </c:pt>
                <c:pt idx="449">
                  <c:v>41298.081250000003</c:v>
                </c:pt>
                <c:pt idx="450">
                  <c:v>41298.123611111114</c:v>
                </c:pt>
                <c:pt idx="451">
                  <c:v>41298.207638888889</c:v>
                </c:pt>
                <c:pt idx="452">
                  <c:v>41298.249305555553</c:v>
                </c:pt>
                <c:pt idx="453">
                  <c:v>41298.291666666664</c:v>
                </c:pt>
                <c:pt idx="454">
                  <c:v>41298.333333333336</c:v>
                </c:pt>
                <c:pt idx="455">
                  <c:v>41298.375694444447</c:v>
                </c:pt>
                <c:pt idx="456">
                  <c:v>41298.459722222222</c:v>
                </c:pt>
                <c:pt idx="457">
                  <c:v>41298.502083333333</c:v>
                </c:pt>
                <c:pt idx="458">
                  <c:v>41298.543749999997</c:v>
                </c:pt>
                <c:pt idx="459">
                  <c:v>41298.586111111108</c:v>
                </c:pt>
                <c:pt idx="460">
                  <c:v>41298.62777777778</c:v>
                </c:pt>
                <c:pt idx="461">
                  <c:v>41298.711805555555</c:v>
                </c:pt>
                <c:pt idx="462">
                  <c:v>41298.754166666666</c:v>
                </c:pt>
                <c:pt idx="463">
                  <c:v>41298.79583333333</c:v>
                </c:pt>
                <c:pt idx="464">
                  <c:v>41298.838194444441</c:v>
                </c:pt>
                <c:pt idx="465">
                  <c:v>41298.879861111112</c:v>
                </c:pt>
                <c:pt idx="466">
                  <c:v>41298.964583333334</c:v>
                </c:pt>
                <c:pt idx="467">
                  <c:v>41299.006249999999</c:v>
                </c:pt>
                <c:pt idx="468">
                  <c:v>41299.048611111109</c:v>
                </c:pt>
                <c:pt idx="469">
                  <c:v>41299.090277777781</c:v>
                </c:pt>
                <c:pt idx="470">
                  <c:v>41299.132638888892</c:v>
                </c:pt>
                <c:pt idx="471">
                  <c:v>41299.216666666667</c:v>
                </c:pt>
                <c:pt idx="472">
                  <c:v>41299.258333333331</c:v>
                </c:pt>
                <c:pt idx="473">
                  <c:v>41299.300694444442</c:v>
                </c:pt>
                <c:pt idx="474">
                  <c:v>41299.342361111114</c:v>
                </c:pt>
                <c:pt idx="475">
                  <c:v>41299.384722222225</c:v>
                </c:pt>
                <c:pt idx="476">
                  <c:v>41299.46875</c:v>
                </c:pt>
                <c:pt idx="477">
                  <c:v>41299.511111111111</c:v>
                </c:pt>
                <c:pt idx="478">
                  <c:v>41299.552777777775</c:v>
                </c:pt>
                <c:pt idx="479">
                  <c:v>41299.595138888886</c:v>
                </c:pt>
                <c:pt idx="480">
                  <c:v>41299.636805555558</c:v>
                </c:pt>
                <c:pt idx="481">
                  <c:v>41299.854861111111</c:v>
                </c:pt>
                <c:pt idx="482">
                  <c:v>41299.897222222222</c:v>
                </c:pt>
                <c:pt idx="483">
                  <c:v>41299.938888888886</c:v>
                </c:pt>
                <c:pt idx="484">
                  <c:v>41299.981249999997</c:v>
                </c:pt>
                <c:pt idx="485">
                  <c:v>41300.022916666669</c:v>
                </c:pt>
                <c:pt idx="486">
                  <c:v>41300.107638888891</c:v>
                </c:pt>
                <c:pt idx="487">
                  <c:v>41300.149305555555</c:v>
                </c:pt>
                <c:pt idx="488">
                  <c:v>41300.191666666666</c:v>
                </c:pt>
                <c:pt idx="489">
                  <c:v>41300.23333333333</c:v>
                </c:pt>
                <c:pt idx="490">
                  <c:v>41300.275000000001</c:v>
                </c:pt>
                <c:pt idx="491">
                  <c:v>41300.359722222223</c:v>
                </c:pt>
                <c:pt idx="492">
                  <c:v>41300.401388888888</c:v>
                </c:pt>
                <c:pt idx="493">
                  <c:v>41300.443749999999</c:v>
                </c:pt>
                <c:pt idx="494">
                  <c:v>41300.48541666667</c:v>
                </c:pt>
                <c:pt idx="495">
                  <c:v>41300.527777777781</c:v>
                </c:pt>
                <c:pt idx="496">
                  <c:v>41300.611805555556</c:v>
                </c:pt>
                <c:pt idx="497">
                  <c:v>41300.654166666667</c:v>
                </c:pt>
                <c:pt idx="498">
                  <c:v>41300.695833333331</c:v>
                </c:pt>
                <c:pt idx="499">
                  <c:v>41300.738194444442</c:v>
                </c:pt>
                <c:pt idx="500">
                  <c:v>41300.779861111114</c:v>
                </c:pt>
                <c:pt idx="501">
                  <c:v>41300.863888888889</c:v>
                </c:pt>
                <c:pt idx="502">
                  <c:v>41300.90625</c:v>
                </c:pt>
                <c:pt idx="503">
                  <c:v>41300.947916666664</c:v>
                </c:pt>
                <c:pt idx="504">
                  <c:v>41300.990277777775</c:v>
                </c:pt>
                <c:pt idx="505">
                  <c:v>41301.031944444447</c:v>
                </c:pt>
                <c:pt idx="506">
                  <c:v>41301.116666666669</c:v>
                </c:pt>
                <c:pt idx="507">
                  <c:v>41301.158333333333</c:v>
                </c:pt>
                <c:pt idx="508">
                  <c:v>41301.200694444444</c:v>
                </c:pt>
                <c:pt idx="509">
                  <c:v>41301.242361111108</c:v>
                </c:pt>
                <c:pt idx="510">
                  <c:v>41301.284722222219</c:v>
                </c:pt>
                <c:pt idx="511">
                  <c:v>41301.368750000001</c:v>
                </c:pt>
                <c:pt idx="512">
                  <c:v>41301.410416666666</c:v>
                </c:pt>
                <c:pt idx="513">
                  <c:v>41301.452777777777</c:v>
                </c:pt>
                <c:pt idx="514">
                  <c:v>41301.494444444441</c:v>
                </c:pt>
                <c:pt idx="515">
                  <c:v>41301.536805555559</c:v>
                </c:pt>
                <c:pt idx="516">
                  <c:v>41301.620833333334</c:v>
                </c:pt>
                <c:pt idx="517">
                  <c:v>41301.663194444445</c:v>
                </c:pt>
                <c:pt idx="518">
                  <c:v>41301.704861111109</c:v>
                </c:pt>
                <c:pt idx="519">
                  <c:v>41301.74722222222</c:v>
                </c:pt>
                <c:pt idx="520">
                  <c:v>41301.788888888892</c:v>
                </c:pt>
                <c:pt idx="521">
                  <c:v>41301.872916666667</c:v>
                </c:pt>
                <c:pt idx="522">
                  <c:v>41301.915277777778</c:v>
                </c:pt>
                <c:pt idx="523">
                  <c:v>41301.956944444442</c:v>
                </c:pt>
                <c:pt idx="524">
                  <c:v>41301.999305555553</c:v>
                </c:pt>
                <c:pt idx="525">
                  <c:v>41302.040972222225</c:v>
                </c:pt>
                <c:pt idx="526">
                  <c:v>41302.125694444447</c:v>
                </c:pt>
                <c:pt idx="527">
                  <c:v>41302.167361111111</c:v>
                </c:pt>
                <c:pt idx="528">
                  <c:v>41302.209722222222</c:v>
                </c:pt>
                <c:pt idx="529">
                  <c:v>41302.251388888886</c:v>
                </c:pt>
                <c:pt idx="530">
                  <c:v>41302.293749999997</c:v>
                </c:pt>
                <c:pt idx="531">
                  <c:v>41302.37777777778</c:v>
                </c:pt>
                <c:pt idx="532">
                  <c:v>41302.419444444444</c:v>
                </c:pt>
                <c:pt idx="533">
                  <c:v>41302.461805555555</c:v>
                </c:pt>
                <c:pt idx="534">
                  <c:v>41302.503472222219</c:v>
                </c:pt>
                <c:pt idx="535">
                  <c:v>41302.54583333333</c:v>
                </c:pt>
                <c:pt idx="536">
                  <c:v>41302.629861111112</c:v>
                </c:pt>
                <c:pt idx="537">
                  <c:v>41302.672222222223</c:v>
                </c:pt>
                <c:pt idx="538">
                  <c:v>41302.713888888888</c:v>
                </c:pt>
                <c:pt idx="539">
                  <c:v>41302.756249999999</c:v>
                </c:pt>
                <c:pt idx="540">
                  <c:v>41302.79791666667</c:v>
                </c:pt>
                <c:pt idx="541">
                  <c:v>41302.882638888892</c:v>
                </c:pt>
                <c:pt idx="542">
                  <c:v>41302.924305555556</c:v>
                </c:pt>
                <c:pt idx="543">
                  <c:v>41302.966666666667</c:v>
                </c:pt>
                <c:pt idx="544">
                  <c:v>41303.008333333331</c:v>
                </c:pt>
                <c:pt idx="545">
                  <c:v>41303.050000000003</c:v>
                </c:pt>
                <c:pt idx="546">
                  <c:v>41303.134722222225</c:v>
                </c:pt>
                <c:pt idx="547">
                  <c:v>41303.176388888889</c:v>
                </c:pt>
                <c:pt idx="548">
                  <c:v>41303.21875</c:v>
                </c:pt>
                <c:pt idx="549">
                  <c:v>41303.260416666664</c:v>
                </c:pt>
                <c:pt idx="550">
                  <c:v>41303.302777777775</c:v>
                </c:pt>
                <c:pt idx="551">
                  <c:v>41303.386805555558</c:v>
                </c:pt>
                <c:pt idx="552">
                  <c:v>41303.428472222222</c:v>
                </c:pt>
                <c:pt idx="553">
                  <c:v>41303.470833333333</c:v>
                </c:pt>
                <c:pt idx="554">
                  <c:v>41303.512499999997</c:v>
                </c:pt>
                <c:pt idx="555">
                  <c:v>41303.554861111108</c:v>
                </c:pt>
                <c:pt idx="556">
                  <c:v>41303.638888888891</c:v>
                </c:pt>
                <c:pt idx="557">
                  <c:v>41303.681250000001</c:v>
                </c:pt>
                <c:pt idx="558">
                  <c:v>41303.722916666666</c:v>
                </c:pt>
                <c:pt idx="559">
                  <c:v>41303.765277777777</c:v>
                </c:pt>
                <c:pt idx="560">
                  <c:v>41303.806944444441</c:v>
                </c:pt>
                <c:pt idx="561">
                  <c:v>41303.890972222223</c:v>
                </c:pt>
                <c:pt idx="562">
                  <c:v>41303.933333333334</c:v>
                </c:pt>
                <c:pt idx="563">
                  <c:v>41303.974999999999</c:v>
                </c:pt>
                <c:pt idx="564">
                  <c:v>41304.017361111109</c:v>
                </c:pt>
                <c:pt idx="565">
                  <c:v>41304.059027777781</c:v>
                </c:pt>
                <c:pt idx="566">
                  <c:v>41304.143750000003</c:v>
                </c:pt>
                <c:pt idx="567">
                  <c:v>41304.185416666667</c:v>
                </c:pt>
                <c:pt idx="568">
                  <c:v>41304.227777777778</c:v>
                </c:pt>
                <c:pt idx="569">
                  <c:v>41304.269444444442</c:v>
                </c:pt>
                <c:pt idx="570">
                  <c:v>41304.311805555553</c:v>
                </c:pt>
                <c:pt idx="571">
                  <c:v>41304.395833333336</c:v>
                </c:pt>
                <c:pt idx="572">
                  <c:v>41304.4375</c:v>
                </c:pt>
                <c:pt idx="573">
                  <c:v>41304.479861111111</c:v>
                </c:pt>
                <c:pt idx="574">
                  <c:v>41304.521527777775</c:v>
                </c:pt>
                <c:pt idx="575">
                  <c:v>41304.563888888886</c:v>
                </c:pt>
                <c:pt idx="576">
                  <c:v>41304.647916666669</c:v>
                </c:pt>
                <c:pt idx="577">
                  <c:v>41304.69027777778</c:v>
                </c:pt>
                <c:pt idx="578">
                  <c:v>41304.731944444444</c:v>
                </c:pt>
                <c:pt idx="579">
                  <c:v>41304.774305555555</c:v>
                </c:pt>
                <c:pt idx="580">
                  <c:v>41304.815972222219</c:v>
                </c:pt>
                <c:pt idx="581">
                  <c:v>41304.9</c:v>
                </c:pt>
                <c:pt idx="582">
                  <c:v>41304.942361111112</c:v>
                </c:pt>
                <c:pt idx="583">
                  <c:v>41304.984027777777</c:v>
                </c:pt>
                <c:pt idx="584">
                  <c:v>41305.026388888888</c:v>
                </c:pt>
                <c:pt idx="585">
                  <c:v>41305.068055555559</c:v>
                </c:pt>
                <c:pt idx="586">
                  <c:v>41305.152777777781</c:v>
                </c:pt>
                <c:pt idx="587">
                  <c:v>41305.194444444445</c:v>
                </c:pt>
                <c:pt idx="588">
                  <c:v>41305.236805555556</c:v>
                </c:pt>
                <c:pt idx="589">
                  <c:v>41305.27847222222</c:v>
                </c:pt>
                <c:pt idx="590">
                  <c:v>41305.320833333331</c:v>
                </c:pt>
                <c:pt idx="591">
                  <c:v>41305.404861111114</c:v>
                </c:pt>
                <c:pt idx="592">
                  <c:v>41305.447222222225</c:v>
                </c:pt>
                <c:pt idx="593">
                  <c:v>41305.488888888889</c:v>
                </c:pt>
                <c:pt idx="594">
                  <c:v>41305.530555555553</c:v>
                </c:pt>
                <c:pt idx="595">
                  <c:v>41305.572916666664</c:v>
                </c:pt>
                <c:pt idx="596">
                  <c:v>41305.656944444447</c:v>
                </c:pt>
                <c:pt idx="597">
                  <c:v>41305.699305555558</c:v>
                </c:pt>
                <c:pt idx="598">
                  <c:v>41305.740972222222</c:v>
                </c:pt>
                <c:pt idx="599">
                  <c:v>41305.783333333333</c:v>
                </c:pt>
                <c:pt idx="600">
                  <c:v>41305.824999999997</c:v>
                </c:pt>
                <c:pt idx="601">
                  <c:v>41305.909722222219</c:v>
                </c:pt>
                <c:pt idx="602">
                  <c:v>41305.951388888891</c:v>
                </c:pt>
                <c:pt idx="603">
                  <c:v>41305.993750000001</c:v>
                </c:pt>
                <c:pt idx="604">
                  <c:v>41306.035416666666</c:v>
                </c:pt>
                <c:pt idx="605">
                  <c:v>41306.077777777777</c:v>
                </c:pt>
                <c:pt idx="606">
                  <c:v>41306.161805555559</c:v>
                </c:pt>
                <c:pt idx="607">
                  <c:v>41306.203472222223</c:v>
                </c:pt>
                <c:pt idx="608">
                  <c:v>41306.245833333334</c:v>
                </c:pt>
                <c:pt idx="609">
                  <c:v>41306.287499999999</c:v>
                </c:pt>
                <c:pt idx="610">
                  <c:v>41306.329861111109</c:v>
                </c:pt>
                <c:pt idx="611">
                  <c:v>41306.413888888892</c:v>
                </c:pt>
                <c:pt idx="612">
                  <c:v>41306.456250000003</c:v>
                </c:pt>
                <c:pt idx="613">
                  <c:v>41306.497916666667</c:v>
                </c:pt>
                <c:pt idx="614">
                  <c:v>41306.540277777778</c:v>
                </c:pt>
                <c:pt idx="615">
                  <c:v>41306.581944444442</c:v>
                </c:pt>
                <c:pt idx="616">
                  <c:v>41306.665972222225</c:v>
                </c:pt>
                <c:pt idx="617">
                  <c:v>41306.708333333336</c:v>
                </c:pt>
                <c:pt idx="618">
                  <c:v>41306.75</c:v>
                </c:pt>
                <c:pt idx="619">
                  <c:v>41306.792361111111</c:v>
                </c:pt>
                <c:pt idx="620">
                  <c:v>41306.834027777775</c:v>
                </c:pt>
                <c:pt idx="621">
                  <c:v>41310.586111111108</c:v>
                </c:pt>
                <c:pt idx="622">
                  <c:v>41310.628472222219</c:v>
                </c:pt>
                <c:pt idx="623">
                  <c:v>41310.670138888891</c:v>
                </c:pt>
                <c:pt idx="624">
                  <c:v>41310.712500000001</c:v>
                </c:pt>
                <c:pt idx="625">
                  <c:v>41310.754166666666</c:v>
                </c:pt>
                <c:pt idx="626">
                  <c:v>41310.838888888888</c:v>
                </c:pt>
                <c:pt idx="627">
                  <c:v>41310.880555555559</c:v>
                </c:pt>
                <c:pt idx="628">
                  <c:v>41310.92291666667</c:v>
                </c:pt>
                <c:pt idx="629">
                  <c:v>41310.964583333334</c:v>
                </c:pt>
                <c:pt idx="630">
                  <c:v>41311.006944444445</c:v>
                </c:pt>
                <c:pt idx="631">
                  <c:v>41311.09097222222</c:v>
                </c:pt>
                <c:pt idx="632">
                  <c:v>41311.132638888892</c:v>
                </c:pt>
                <c:pt idx="633">
                  <c:v>41311.175000000003</c:v>
                </c:pt>
                <c:pt idx="634">
                  <c:v>41311.216666666667</c:v>
                </c:pt>
                <c:pt idx="635">
                  <c:v>41311.259027777778</c:v>
                </c:pt>
                <c:pt idx="636">
                  <c:v>41311.343055555553</c:v>
                </c:pt>
                <c:pt idx="637">
                  <c:v>41311.385416666664</c:v>
                </c:pt>
                <c:pt idx="638">
                  <c:v>41311.427083333336</c:v>
                </c:pt>
                <c:pt idx="639">
                  <c:v>41311.469444444447</c:v>
                </c:pt>
                <c:pt idx="640">
                  <c:v>41311.511111111111</c:v>
                </c:pt>
                <c:pt idx="641">
                  <c:v>41311.595138888886</c:v>
                </c:pt>
                <c:pt idx="642">
                  <c:v>41311.637499999997</c:v>
                </c:pt>
                <c:pt idx="643">
                  <c:v>41311.679166666669</c:v>
                </c:pt>
                <c:pt idx="644">
                  <c:v>41311.72152777778</c:v>
                </c:pt>
                <c:pt idx="645">
                  <c:v>41311.763194444444</c:v>
                </c:pt>
                <c:pt idx="646">
                  <c:v>41311.847916666666</c:v>
                </c:pt>
                <c:pt idx="647">
                  <c:v>41311.88958333333</c:v>
                </c:pt>
                <c:pt idx="648">
                  <c:v>41311.931944444441</c:v>
                </c:pt>
                <c:pt idx="649">
                  <c:v>41311.973611111112</c:v>
                </c:pt>
                <c:pt idx="650">
                  <c:v>41312.015972222223</c:v>
                </c:pt>
                <c:pt idx="651">
                  <c:v>41312.1</c:v>
                </c:pt>
                <c:pt idx="652">
                  <c:v>41312.14166666667</c:v>
                </c:pt>
                <c:pt idx="653">
                  <c:v>41312.184027777781</c:v>
                </c:pt>
                <c:pt idx="654">
                  <c:v>41312.225694444445</c:v>
                </c:pt>
                <c:pt idx="655">
                  <c:v>41312.268055555556</c:v>
                </c:pt>
                <c:pt idx="656">
                  <c:v>41312.352083333331</c:v>
                </c:pt>
                <c:pt idx="657">
                  <c:v>41312.394444444442</c:v>
                </c:pt>
                <c:pt idx="658">
                  <c:v>41312.436111111114</c:v>
                </c:pt>
                <c:pt idx="659">
                  <c:v>41312.478472222225</c:v>
                </c:pt>
                <c:pt idx="660">
                  <c:v>41312.520138888889</c:v>
                </c:pt>
                <c:pt idx="661">
                  <c:v>41312.604166666664</c:v>
                </c:pt>
                <c:pt idx="662">
                  <c:v>41312.646527777775</c:v>
                </c:pt>
                <c:pt idx="663">
                  <c:v>41312.688194444447</c:v>
                </c:pt>
                <c:pt idx="664">
                  <c:v>41312.730555555558</c:v>
                </c:pt>
                <c:pt idx="665">
                  <c:v>41312.772222222222</c:v>
                </c:pt>
                <c:pt idx="666">
                  <c:v>41312.856944444444</c:v>
                </c:pt>
                <c:pt idx="667">
                  <c:v>41312.898611111108</c:v>
                </c:pt>
                <c:pt idx="668">
                  <c:v>41312.940972222219</c:v>
                </c:pt>
                <c:pt idx="669">
                  <c:v>41312.982638888891</c:v>
                </c:pt>
                <c:pt idx="670">
                  <c:v>41313.025000000001</c:v>
                </c:pt>
                <c:pt idx="671">
                  <c:v>41313.109027777777</c:v>
                </c:pt>
                <c:pt idx="672">
                  <c:v>41313.151388888888</c:v>
                </c:pt>
                <c:pt idx="673">
                  <c:v>41313.193055555559</c:v>
                </c:pt>
                <c:pt idx="674">
                  <c:v>41313.23541666667</c:v>
                </c:pt>
                <c:pt idx="675">
                  <c:v>41313.277083333334</c:v>
                </c:pt>
                <c:pt idx="676">
                  <c:v>41313.361111111109</c:v>
                </c:pt>
                <c:pt idx="677">
                  <c:v>41313.40347222222</c:v>
                </c:pt>
                <c:pt idx="678">
                  <c:v>41313.445138888892</c:v>
                </c:pt>
                <c:pt idx="679">
                  <c:v>41313.487500000003</c:v>
                </c:pt>
                <c:pt idx="680">
                  <c:v>41313.529166666667</c:v>
                </c:pt>
                <c:pt idx="681">
                  <c:v>41313.613888888889</c:v>
                </c:pt>
                <c:pt idx="682">
                  <c:v>41313.655555555553</c:v>
                </c:pt>
                <c:pt idx="683">
                  <c:v>41313.697916666664</c:v>
                </c:pt>
                <c:pt idx="684">
                  <c:v>41313.739583333336</c:v>
                </c:pt>
                <c:pt idx="685">
                  <c:v>41313.781944444447</c:v>
                </c:pt>
                <c:pt idx="686">
                  <c:v>41313.865972222222</c:v>
                </c:pt>
                <c:pt idx="687">
                  <c:v>41313.907638888886</c:v>
                </c:pt>
                <c:pt idx="688">
                  <c:v>41313.949999999997</c:v>
                </c:pt>
                <c:pt idx="689">
                  <c:v>41313.991666666669</c:v>
                </c:pt>
                <c:pt idx="690">
                  <c:v>41314.03402777778</c:v>
                </c:pt>
                <c:pt idx="691">
                  <c:v>41314.118055555555</c:v>
                </c:pt>
                <c:pt idx="692">
                  <c:v>41314.160416666666</c:v>
                </c:pt>
                <c:pt idx="693">
                  <c:v>41314.20208333333</c:v>
                </c:pt>
                <c:pt idx="694">
                  <c:v>41314.244444444441</c:v>
                </c:pt>
                <c:pt idx="695">
                  <c:v>41314.286111111112</c:v>
                </c:pt>
                <c:pt idx="696">
                  <c:v>41314.370833333334</c:v>
                </c:pt>
                <c:pt idx="697">
                  <c:v>41314.412499999999</c:v>
                </c:pt>
                <c:pt idx="698">
                  <c:v>41314.45416666667</c:v>
                </c:pt>
                <c:pt idx="699">
                  <c:v>41314.496527777781</c:v>
                </c:pt>
                <c:pt idx="700">
                  <c:v>41314.538194444445</c:v>
                </c:pt>
                <c:pt idx="701">
                  <c:v>41314.622916666667</c:v>
                </c:pt>
                <c:pt idx="702">
                  <c:v>41314.664583333331</c:v>
                </c:pt>
                <c:pt idx="703">
                  <c:v>41314.706944444442</c:v>
                </c:pt>
                <c:pt idx="704">
                  <c:v>41314.748611111114</c:v>
                </c:pt>
                <c:pt idx="705">
                  <c:v>41314.790972222225</c:v>
                </c:pt>
                <c:pt idx="706">
                  <c:v>41314.875</c:v>
                </c:pt>
                <c:pt idx="707">
                  <c:v>41314.917361111111</c:v>
                </c:pt>
                <c:pt idx="708">
                  <c:v>41314.959027777775</c:v>
                </c:pt>
                <c:pt idx="709">
                  <c:v>41315.001388888886</c:v>
                </c:pt>
                <c:pt idx="710">
                  <c:v>41315.043055555558</c:v>
                </c:pt>
                <c:pt idx="711">
                  <c:v>41315.127083333333</c:v>
                </c:pt>
                <c:pt idx="712">
                  <c:v>41315.169444444444</c:v>
                </c:pt>
                <c:pt idx="713">
                  <c:v>41315.211111111108</c:v>
                </c:pt>
                <c:pt idx="714">
                  <c:v>41315.253472222219</c:v>
                </c:pt>
                <c:pt idx="715">
                  <c:v>41315.295138888891</c:v>
                </c:pt>
                <c:pt idx="716">
                  <c:v>41315.379861111112</c:v>
                </c:pt>
                <c:pt idx="717">
                  <c:v>41315.421527777777</c:v>
                </c:pt>
                <c:pt idx="718">
                  <c:v>41315.463888888888</c:v>
                </c:pt>
                <c:pt idx="719">
                  <c:v>41315.505555555559</c:v>
                </c:pt>
                <c:pt idx="720">
                  <c:v>41315.54791666667</c:v>
                </c:pt>
                <c:pt idx="721">
                  <c:v>41315.631944444445</c:v>
                </c:pt>
                <c:pt idx="722">
                  <c:v>41315.674305555556</c:v>
                </c:pt>
                <c:pt idx="723">
                  <c:v>41315.71597222222</c:v>
                </c:pt>
                <c:pt idx="724">
                  <c:v>41315.757638888892</c:v>
                </c:pt>
                <c:pt idx="725">
                  <c:v>41315.800000000003</c:v>
                </c:pt>
                <c:pt idx="726">
                  <c:v>41315.884027777778</c:v>
                </c:pt>
                <c:pt idx="727">
                  <c:v>41315.926388888889</c:v>
                </c:pt>
                <c:pt idx="728">
                  <c:v>41315.968055555553</c:v>
                </c:pt>
                <c:pt idx="729">
                  <c:v>41316.010416666664</c:v>
                </c:pt>
                <c:pt idx="730">
                  <c:v>41316.052083333336</c:v>
                </c:pt>
                <c:pt idx="731">
                  <c:v>41316.136805555558</c:v>
                </c:pt>
                <c:pt idx="732">
                  <c:v>41316.178472222222</c:v>
                </c:pt>
                <c:pt idx="733">
                  <c:v>41316.220833333333</c:v>
                </c:pt>
                <c:pt idx="734">
                  <c:v>41316.262499999997</c:v>
                </c:pt>
                <c:pt idx="735">
                  <c:v>41316.304861111108</c:v>
                </c:pt>
                <c:pt idx="736">
                  <c:v>41316.388888888891</c:v>
                </c:pt>
                <c:pt idx="737">
                  <c:v>41316.430555555555</c:v>
                </c:pt>
                <c:pt idx="738">
                  <c:v>41316.472916666666</c:v>
                </c:pt>
                <c:pt idx="739">
                  <c:v>41316.51458333333</c:v>
                </c:pt>
                <c:pt idx="740">
                  <c:v>41316.556944444441</c:v>
                </c:pt>
                <c:pt idx="741">
                  <c:v>41316.640972222223</c:v>
                </c:pt>
                <c:pt idx="742">
                  <c:v>41316.683333333334</c:v>
                </c:pt>
                <c:pt idx="743">
                  <c:v>41316.724999999999</c:v>
                </c:pt>
                <c:pt idx="744">
                  <c:v>41316.767361111109</c:v>
                </c:pt>
                <c:pt idx="745">
                  <c:v>41316.809027777781</c:v>
                </c:pt>
                <c:pt idx="746">
                  <c:v>41316.893055555556</c:v>
                </c:pt>
                <c:pt idx="747">
                  <c:v>41316.935416666667</c:v>
                </c:pt>
                <c:pt idx="748">
                  <c:v>41316.977083333331</c:v>
                </c:pt>
                <c:pt idx="749">
                  <c:v>41317.019444444442</c:v>
                </c:pt>
                <c:pt idx="750">
                  <c:v>41317.061111111114</c:v>
                </c:pt>
                <c:pt idx="751">
                  <c:v>41317.145833333336</c:v>
                </c:pt>
                <c:pt idx="752">
                  <c:v>41317.1875</c:v>
                </c:pt>
                <c:pt idx="753">
                  <c:v>41317.229861111111</c:v>
                </c:pt>
                <c:pt idx="754">
                  <c:v>41317.271527777775</c:v>
                </c:pt>
                <c:pt idx="755">
                  <c:v>41317.313194444447</c:v>
                </c:pt>
                <c:pt idx="756">
                  <c:v>41317.397916666669</c:v>
                </c:pt>
                <c:pt idx="757">
                  <c:v>41317.439583333333</c:v>
                </c:pt>
                <c:pt idx="758">
                  <c:v>41317.487500000003</c:v>
                </c:pt>
                <c:pt idx="759">
                  <c:v>41317.529861111114</c:v>
                </c:pt>
                <c:pt idx="760">
                  <c:v>41317.571527777778</c:v>
                </c:pt>
                <c:pt idx="761">
                  <c:v>41317.65625</c:v>
                </c:pt>
                <c:pt idx="762">
                  <c:v>41317.697916666664</c:v>
                </c:pt>
                <c:pt idx="763">
                  <c:v>41317.740277777775</c:v>
                </c:pt>
                <c:pt idx="764">
                  <c:v>41317.781944444447</c:v>
                </c:pt>
                <c:pt idx="765">
                  <c:v>41317.824305555558</c:v>
                </c:pt>
                <c:pt idx="766">
                  <c:v>41317.908333333333</c:v>
                </c:pt>
                <c:pt idx="767">
                  <c:v>41317.949999999997</c:v>
                </c:pt>
                <c:pt idx="768">
                  <c:v>41317.992361111108</c:v>
                </c:pt>
                <c:pt idx="769">
                  <c:v>41318.03402777778</c:v>
                </c:pt>
                <c:pt idx="770">
                  <c:v>41318.076388888891</c:v>
                </c:pt>
                <c:pt idx="771">
                  <c:v>41318.160416666666</c:v>
                </c:pt>
                <c:pt idx="772">
                  <c:v>41318.202777777777</c:v>
                </c:pt>
                <c:pt idx="773">
                  <c:v>41318.244444444441</c:v>
                </c:pt>
                <c:pt idx="774">
                  <c:v>41318.286805555559</c:v>
                </c:pt>
                <c:pt idx="775">
                  <c:v>41318.328472222223</c:v>
                </c:pt>
                <c:pt idx="776">
                  <c:v>41318.413194444445</c:v>
                </c:pt>
                <c:pt idx="777">
                  <c:v>41318.454861111109</c:v>
                </c:pt>
                <c:pt idx="778">
                  <c:v>41318.49722222222</c:v>
                </c:pt>
                <c:pt idx="779">
                  <c:v>41318.538888888892</c:v>
                </c:pt>
                <c:pt idx="780">
                  <c:v>41318.581250000003</c:v>
                </c:pt>
                <c:pt idx="781">
                  <c:v>41318.665277777778</c:v>
                </c:pt>
                <c:pt idx="782">
                  <c:v>41318.706944444442</c:v>
                </c:pt>
                <c:pt idx="783">
                  <c:v>41318.749305555553</c:v>
                </c:pt>
                <c:pt idx="784">
                  <c:v>41318.790972222225</c:v>
                </c:pt>
                <c:pt idx="785">
                  <c:v>41318.833333333336</c:v>
                </c:pt>
                <c:pt idx="786">
                  <c:v>41318.917361111111</c:v>
                </c:pt>
                <c:pt idx="787">
                  <c:v>41318.959722222222</c:v>
                </c:pt>
                <c:pt idx="788">
                  <c:v>41319.001388888886</c:v>
                </c:pt>
                <c:pt idx="789">
                  <c:v>41319.043749999997</c:v>
                </c:pt>
                <c:pt idx="790">
                  <c:v>41319.085416666669</c:v>
                </c:pt>
                <c:pt idx="791">
                  <c:v>41319.170138888891</c:v>
                </c:pt>
                <c:pt idx="792">
                  <c:v>41319.211805555555</c:v>
                </c:pt>
                <c:pt idx="793">
                  <c:v>41319.254166666666</c:v>
                </c:pt>
                <c:pt idx="794">
                  <c:v>41319.29583333333</c:v>
                </c:pt>
                <c:pt idx="795">
                  <c:v>41319.337500000001</c:v>
                </c:pt>
                <c:pt idx="796">
                  <c:v>41319.422222222223</c:v>
                </c:pt>
                <c:pt idx="797">
                  <c:v>41319.463888888888</c:v>
                </c:pt>
                <c:pt idx="798">
                  <c:v>41319.506249999999</c:v>
                </c:pt>
                <c:pt idx="799">
                  <c:v>41319.54791666667</c:v>
                </c:pt>
                <c:pt idx="800">
                  <c:v>41319.590277777781</c:v>
                </c:pt>
                <c:pt idx="801">
                  <c:v>41319.674305555556</c:v>
                </c:pt>
                <c:pt idx="802">
                  <c:v>41319.716666666667</c:v>
                </c:pt>
                <c:pt idx="803">
                  <c:v>41319.758333333331</c:v>
                </c:pt>
                <c:pt idx="804">
                  <c:v>41319.800000000003</c:v>
                </c:pt>
                <c:pt idx="805">
                  <c:v>41319.842361111114</c:v>
                </c:pt>
                <c:pt idx="806">
                  <c:v>41319.926388888889</c:v>
                </c:pt>
                <c:pt idx="807">
                  <c:v>41319.96875</c:v>
                </c:pt>
                <c:pt idx="808">
                  <c:v>41320.010416666664</c:v>
                </c:pt>
                <c:pt idx="809">
                  <c:v>41320.052777777775</c:v>
                </c:pt>
                <c:pt idx="810">
                  <c:v>41320.094444444447</c:v>
                </c:pt>
                <c:pt idx="811">
                  <c:v>41320.179166666669</c:v>
                </c:pt>
                <c:pt idx="812">
                  <c:v>41320.220833333333</c:v>
                </c:pt>
                <c:pt idx="813">
                  <c:v>41320.263194444444</c:v>
                </c:pt>
                <c:pt idx="814">
                  <c:v>41320.304861111108</c:v>
                </c:pt>
                <c:pt idx="815">
                  <c:v>41320.34652777778</c:v>
                </c:pt>
                <c:pt idx="816">
                  <c:v>41320.431250000001</c:v>
                </c:pt>
                <c:pt idx="817">
                  <c:v>41320.472916666666</c:v>
                </c:pt>
                <c:pt idx="818">
                  <c:v>41320.515277777777</c:v>
                </c:pt>
                <c:pt idx="819">
                  <c:v>41320.556944444441</c:v>
                </c:pt>
                <c:pt idx="820">
                  <c:v>41320.599305555559</c:v>
                </c:pt>
                <c:pt idx="821">
                  <c:v>41320.683333333334</c:v>
                </c:pt>
                <c:pt idx="822">
                  <c:v>41320.725694444445</c:v>
                </c:pt>
                <c:pt idx="823">
                  <c:v>41320.767361111109</c:v>
                </c:pt>
                <c:pt idx="824">
                  <c:v>41320.80972222222</c:v>
                </c:pt>
                <c:pt idx="825">
                  <c:v>41320.851388888892</c:v>
                </c:pt>
                <c:pt idx="826">
                  <c:v>41320.935416666667</c:v>
                </c:pt>
                <c:pt idx="827">
                  <c:v>41320.977777777778</c:v>
                </c:pt>
                <c:pt idx="828">
                  <c:v>41321.019444444442</c:v>
                </c:pt>
                <c:pt idx="829">
                  <c:v>41321.061805555553</c:v>
                </c:pt>
                <c:pt idx="830">
                  <c:v>41321.103472222225</c:v>
                </c:pt>
                <c:pt idx="831">
                  <c:v>41321.188194444447</c:v>
                </c:pt>
                <c:pt idx="832">
                  <c:v>41321.229861111111</c:v>
                </c:pt>
                <c:pt idx="833">
                  <c:v>41321.272222222222</c:v>
                </c:pt>
                <c:pt idx="834">
                  <c:v>41321.313888888886</c:v>
                </c:pt>
                <c:pt idx="835">
                  <c:v>41321.356249999997</c:v>
                </c:pt>
                <c:pt idx="836">
                  <c:v>41321.44027777778</c:v>
                </c:pt>
                <c:pt idx="837">
                  <c:v>41321.481944444444</c:v>
                </c:pt>
                <c:pt idx="838">
                  <c:v>41321.524305555555</c:v>
                </c:pt>
                <c:pt idx="839">
                  <c:v>41321.565972222219</c:v>
                </c:pt>
                <c:pt idx="840">
                  <c:v>41321.60833333333</c:v>
                </c:pt>
                <c:pt idx="841">
                  <c:v>41321.692361111112</c:v>
                </c:pt>
                <c:pt idx="842">
                  <c:v>41321.734722222223</c:v>
                </c:pt>
                <c:pt idx="843">
                  <c:v>41321.776388888888</c:v>
                </c:pt>
                <c:pt idx="844">
                  <c:v>41321.818749999999</c:v>
                </c:pt>
                <c:pt idx="845">
                  <c:v>41321.86041666667</c:v>
                </c:pt>
                <c:pt idx="846">
                  <c:v>41321.944444444445</c:v>
                </c:pt>
                <c:pt idx="847">
                  <c:v>41321.986805555556</c:v>
                </c:pt>
                <c:pt idx="848">
                  <c:v>41322.02847222222</c:v>
                </c:pt>
                <c:pt idx="849">
                  <c:v>41322.070833333331</c:v>
                </c:pt>
                <c:pt idx="850">
                  <c:v>41322.112500000003</c:v>
                </c:pt>
                <c:pt idx="851">
                  <c:v>41322.197222222225</c:v>
                </c:pt>
                <c:pt idx="852">
                  <c:v>41322.238888888889</c:v>
                </c:pt>
                <c:pt idx="853">
                  <c:v>41322.28125</c:v>
                </c:pt>
                <c:pt idx="854">
                  <c:v>41322.322916666664</c:v>
                </c:pt>
                <c:pt idx="855">
                  <c:v>41322.365277777775</c:v>
                </c:pt>
                <c:pt idx="856">
                  <c:v>41322.449305555558</c:v>
                </c:pt>
                <c:pt idx="857">
                  <c:v>41322.490972222222</c:v>
                </c:pt>
                <c:pt idx="858">
                  <c:v>41322.533333333333</c:v>
                </c:pt>
                <c:pt idx="859">
                  <c:v>41322.574999999997</c:v>
                </c:pt>
                <c:pt idx="860">
                  <c:v>41322.617361111108</c:v>
                </c:pt>
                <c:pt idx="861">
                  <c:v>41322.701388888891</c:v>
                </c:pt>
                <c:pt idx="862">
                  <c:v>41322.743750000001</c:v>
                </c:pt>
                <c:pt idx="863">
                  <c:v>41322.785416666666</c:v>
                </c:pt>
                <c:pt idx="864">
                  <c:v>41322.827777777777</c:v>
                </c:pt>
                <c:pt idx="865">
                  <c:v>41322.869444444441</c:v>
                </c:pt>
                <c:pt idx="866">
                  <c:v>41322.953472222223</c:v>
                </c:pt>
                <c:pt idx="867">
                  <c:v>41322.995833333334</c:v>
                </c:pt>
                <c:pt idx="868">
                  <c:v>41323.037499999999</c:v>
                </c:pt>
                <c:pt idx="869">
                  <c:v>41323.079861111109</c:v>
                </c:pt>
                <c:pt idx="870">
                  <c:v>41323.121527777781</c:v>
                </c:pt>
                <c:pt idx="871">
                  <c:v>41323.206250000003</c:v>
                </c:pt>
                <c:pt idx="872">
                  <c:v>41323.247916666667</c:v>
                </c:pt>
                <c:pt idx="873">
                  <c:v>41323.290277777778</c:v>
                </c:pt>
                <c:pt idx="874">
                  <c:v>41323.331944444442</c:v>
                </c:pt>
                <c:pt idx="875">
                  <c:v>41323.374305555553</c:v>
                </c:pt>
                <c:pt idx="876">
                  <c:v>41323.458333333336</c:v>
                </c:pt>
                <c:pt idx="877">
                  <c:v>41323.500694444447</c:v>
                </c:pt>
                <c:pt idx="878">
                  <c:v>41323.542361111111</c:v>
                </c:pt>
                <c:pt idx="879">
                  <c:v>41323.584722222222</c:v>
                </c:pt>
                <c:pt idx="880">
                  <c:v>41323.626388888886</c:v>
                </c:pt>
                <c:pt idx="881">
                  <c:v>41323.710416666669</c:v>
                </c:pt>
                <c:pt idx="882">
                  <c:v>41323.75277777778</c:v>
                </c:pt>
                <c:pt idx="883">
                  <c:v>41323.794444444444</c:v>
                </c:pt>
                <c:pt idx="884">
                  <c:v>41323.836805555555</c:v>
                </c:pt>
                <c:pt idx="885">
                  <c:v>41323.878472222219</c:v>
                </c:pt>
                <c:pt idx="886">
                  <c:v>41323.963194444441</c:v>
                </c:pt>
                <c:pt idx="887">
                  <c:v>41324.004861111112</c:v>
                </c:pt>
                <c:pt idx="888">
                  <c:v>41324.047222222223</c:v>
                </c:pt>
                <c:pt idx="889">
                  <c:v>41324.088888888888</c:v>
                </c:pt>
                <c:pt idx="890">
                  <c:v>41324.130555555559</c:v>
                </c:pt>
                <c:pt idx="891">
                  <c:v>41324.215277777781</c:v>
                </c:pt>
                <c:pt idx="892">
                  <c:v>41324.256944444445</c:v>
                </c:pt>
                <c:pt idx="893">
                  <c:v>41324.299305555556</c:v>
                </c:pt>
                <c:pt idx="894">
                  <c:v>41324.34097222222</c:v>
                </c:pt>
                <c:pt idx="895">
                  <c:v>41324.383333333331</c:v>
                </c:pt>
                <c:pt idx="896">
                  <c:v>41324.467361111114</c:v>
                </c:pt>
                <c:pt idx="897">
                  <c:v>41324.509722222225</c:v>
                </c:pt>
                <c:pt idx="898">
                  <c:v>41324.551388888889</c:v>
                </c:pt>
                <c:pt idx="899">
                  <c:v>41324.59375</c:v>
                </c:pt>
                <c:pt idx="900">
                  <c:v>41324.635416666664</c:v>
                </c:pt>
                <c:pt idx="901">
                  <c:v>41324.719444444447</c:v>
                </c:pt>
                <c:pt idx="902">
                  <c:v>41324.761805555558</c:v>
                </c:pt>
                <c:pt idx="903">
                  <c:v>41324.803472222222</c:v>
                </c:pt>
                <c:pt idx="904">
                  <c:v>41324.845833333333</c:v>
                </c:pt>
                <c:pt idx="905">
                  <c:v>41324.887499999997</c:v>
                </c:pt>
                <c:pt idx="906">
                  <c:v>41324.972222222219</c:v>
                </c:pt>
                <c:pt idx="907">
                  <c:v>41325.013888888891</c:v>
                </c:pt>
                <c:pt idx="908">
                  <c:v>41325.056250000001</c:v>
                </c:pt>
                <c:pt idx="909">
                  <c:v>41325.097916666666</c:v>
                </c:pt>
                <c:pt idx="910">
                  <c:v>41325.140277777777</c:v>
                </c:pt>
                <c:pt idx="911">
                  <c:v>41325.224305555559</c:v>
                </c:pt>
                <c:pt idx="912">
                  <c:v>41325.265972222223</c:v>
                </c:pt>
                <c:pt idx="913">
                  <c:v>41325.308333333334</c:v>
                </c:pt>
                <c:pt idx="914">
                  <c:v>41325.35</c:v>
                </c:pt>
                <c:pt idx="915">
                  <c:v>41325.392361111109</c:v>
                </c:pt>
                <c:pt idx="916">
                  <c:v>41325.476388888892</c:v>
                </c:pt>
                <c:pt idx="917">
                  <c:v>41325.518750000003</c:v>
                </c:pt>
                <c:pt idx="918">
                  <c:v>41325.560416666667</c:v>
                </c:pt>
                <c:pt idx="919">
                  <c:v>41325.602777777778</c:v>
                </c:pt>
                <c:pt idx="920">
                  <c:v>41325.644444444442</c:v>
                </c:pt>
                <c:pt idx="921">
                  <c:v>41325.729166666664</c:v>
                </c:pt>
                <c:pt idx="922">
                  <c:v>41325.770833333336</c:v>
                </c:pt>
                <c:pt idx="923">
                  <c:v>41325.8125</c:v>
                </c:pt>
                <c:pt idx="924">
                  <c:v>41325.854861111111</c:v>
                </c:pt>
                <c:pt idx="925">
                  <c:v>41325.896527777775</c:v>
                </c:pt>
                <c:pt idx="926">
                  <c:v>41325.981249999997</c:v>
                </c:pt>
                <c:pt idx="927">
                  <c:v>41326.022916666669</c:v>
                </c:pt>
                <c:pt idx="928">
                  <c:v>41326.06527777778</c:v>
                </c:pt>
                <c:pt idx="929">
                  <c:v>41326.106944444444</c:v>
                </c:pt>
                <c:pt idx="930">
                  <c:v>41326.149305555555</c:v>
                </c:pt>
                <c:pt idx="931">
                  <c:v>41326.23333333333</c:v>
                </c:pt>
                <c:pt idx="932">
                  <c:v>41326.275000000001</c:v>
                </c:pt>
                <c:pt idx="933">
                  <c:v>41326.317361111112</c:v>
                </c:pt>
                <c:pt idx="934">
                  <c:v>41326.359027777777</c:v>
                </c:pt>
                <c:pt idx="935">
                  <c:v>41326.401388888888</c:v>
                </c:pt>
                <c:pt idx="936">
                  <c:v>41326.48541666667</c:v>
                </c:pt>
                <c:pt idx="937">
                  <c:v>41326.527777777781</c:v>
                </c:pt>
                <c:pt idx="938">
                  <c:v>41326.569444444445</c:v>
                </c:pt>
                <c:pt idx="939">
                  <c:v>41326.611805555556</c:v>
                </c:pt>
                <c:pt idx="940">
                  <c:v>41326.65347222222</c:v>
                </c:pt>
                <c:pt idx="941">
                  <c:v>41326.738194444442</c:v>
                </c:pt>
                <c:pt idx="942">
                  <c:v>41326.779861111114</c:v>
                </c:pt>
                <c:pt idx="943">
                  <c:v>41326.821527777778</c:v>
                </c:pt>
                <c:pt idx="944">
                  <c:v>41326.863888888889</c:v>
                </c:pt>
                <c:pt idx="945">
                  <c:v>41326.905555555553</c:v>
                </c:pt>
                <c:pt idx="946">
                  <c:v>41326.990277777775</c:v>
                </c:pt>
                <c:pt idx="947">
                  <c:v>41327.031944444447</c:v>
                </c:pt>
                <c:pt idx="948">
                  <c:v>41327.074305555558</c:v>
                </c:pt>
                <c:pt idx="949">
                  <c:v>41327.115972222222</c:v>
                </c:pt>
                <c:pt idx="950">
                  <c:v>41327.158333333333</c:v>
                </c:pt>
                <c:pt idx="951">
                  <c:v>41327.242361111108</c:v>
                </c:pt>
                <c:pt idx="952">
                  <c:v>41327.284722222219</c:v>
                </c:pt>
                <c:pt idx="953">
                  <c:v>41327.326388888891</c:v>
                </c:pt>
                <c:pt idx="954">
                  <c:v>41327.368750000001</c:v>
                </c:pt>
                <c:pt idx="955">
                  <c:v>41327.410416666666</c:v>
                </c:pt>
                <c:pt idx="956">
                  <c:v>41327.495138888888</c:v>
                </c:pt>
                <c:pt idx="957">
                  <c:v>41327.536805555559</c:v>
                </c:pt>
                <c:pt idx="958">
                  <c:v>41327.624305555553</c:v>
                </c:pt>
                <c:pt idx="959">
                  <c:v>41327.665972222225</c:v>
                </c:pt>
                <c:pt idx="960">
                  <c:v>41327.708333333336</c:v>
                </c:pt>
                <c:pt idx="961">
                  <c:v>41327.75</c:v>
                </c:pt>
                <c:pt idx="962">
                  <c:v>41327.792361111111</c:v>
                </c:pt>
                <c:pt idx="963">
                  <c:v>41327.877083333333</c:v>
                </c:pt>
                <c:pt idx="964">
                  <c:v>41327.919444444444</c:v>
                </c:pt>
                <c:pt idx="965">
                  <c:v>41327.961111111108</c:v>
                </c:pt>
                <c:pt idx="966">
                  <c:v>41328.00277777778</c:v>
                </c:pt>
                <c:pt idx="967">
                  <c:v>41328.045138888891</c:v>
                </c:pt>
                <c:pt idx="968">
                  <c:v>41328.129166666666</c:v>
                </c:pt>
                <c:pt idx="969">
                  <c:v>41328.171527777777</c:v>
                </c:pt>
                <c:pt idx="970">
                  <c:v>41328.213194444441</c:v>
                </c:pt>
                <c:pt idx="971">
                  <c:v>41328.255555555559</c:v>
                </c:pt>
                <c:pt idx="972">
                  <c:v>41328.297222222223</c:v>
                </c:pt>
                <c:pt idx="973">
                  <c:v>41328.381944444445</c:v>
                </c:pt>
                <c:pt idx="974">
                  <c:v>41328.423611111109</c:v>
                </c:pt>
                <c:pt idx="975">
                  <c:v>41328.46597222222</c:v>
                </c:pt>
                <c:pt idx="976">
                  <c:v>41328.507638888892</c:v>
                </c:pt>
                <c:pt idx="977">
                  <c:v>41328.549305555556</c:v>
                </c:pt>
                <c:pt idx="978">
                  <c:v>41328.634027777778</c:v>
                </c:pt>
                <c:pt idx="979">
                  <c:v>41328.675694444442</c:v>
                </c:pt>
                <c:pt idx="980">
                  <c:v>41328.718055555553</c:v>
                </c:pt>
                <c:pt idx="981">
                  <c:v>41328.759722222225</c:v>
                </c:pt>
                <c:pt idx="982">
                  <c:v>41328.802083333336</c:v>
                </c:pt>
                <c:pt idx="983">
                  <c:v>41328.886111111111</c:v>
                </c:pt>
                <c:pt idx="984">
                  <c:v>41328.928472222222</c:v>
                </c:pt>
                <c:pt idx="985">
                  <c:v>41328.970138888886</c:v>
                </c:pt>
                <c:pt idx="986">
                  <c:v>41329.012499999997</c:v>
                </c:pt>
                <c:pt idx="987">
                  <c:v>41329.054166666669</c:v>
                </c:pt>
                <c:pt idx="988">
                  <c:v>41329.138194444444</c:v>
                </c:pt>
                <c:pt idx="989">
                  <c:v>41329.180555555555</c:v>
                </c:pt>
                <c:pt idx="990">
                  <c:v>41329.222222222219</c:v>
                </c:pt>
                <c:pt idx="991">
                  <c:v>41329.26458333333</c:v>
                </c:pt>
                <c:pt idx="992">
                  <c:v>41329.306250000001</c:v>
                </c:pt>
                <c:pt idx="993">
                  <c:v>41329.390972222223</c:v>
                </c:pt>
                <c:pt idx="994">
                  <c:v>41329.432638888888</c:v>
                </c:pt>
                <c:pt idx="995">
                  <c:v>41329.474999999999</c:v>
                </c:pt>
                <c:pt idx="996">
                  <c:v>41329.51666666667</c:v>
                </c:pt>
                <c:pt idx="997">
                  <c:v>41329.559027777781</c:v>
                </c:pt>
                <c:pt idx="998">
                  <c:v>41329.643055555556</c:v>
                </c:pt>
                <c:pt idx="999">
                  <c:v>41329.685416666667</c:v>
                </c:pt>
                <c:pt idx="1000">
                  <c:v>41329.727083333331</c:v>
                </c:pt>
                <c:pt idx="1001">
                  <c:v>41329.768750000003</c:v>
                </c:pt>
                <c:pt idx="1002">
                  <c:v>41329.811111111114</c:v>
                </c:pt>
                <c:pt idx="1003">
                  <c:v>41329.895138888889</c:v>
                </c:pt>
                <c:pt idx="1004">
                  <c:v>41329.9375</c:v>
                </c:pt>
                <c:pt idx="1005">
                  <c:v>41329.979166666664</c:v>
                </c:pt>
                <c:pt idx="1006">
                  <c:v>41330.021527777775</c:v>
                </c:pt>
                <c:pt idx="1007">
                  <c:v>41330.063194444447</c:v>
                </c:pt>
                <c:pt idx="1008">
                  <c:v>41330.147916666669</c:v>
                </c:pt>
                <c:pt idx="1009">
                  <c:v>41330.189583333333</c:v>
                </c:pt>
                <c:pt idx="1010">
                  <c:v>41330.231944444444</c:v>
                </c:pt>
                <c:pt idx="1011">
                  <c:v>41330.273611111108</c:v>
                </c:pt>
                <c:pt idx="1012">
                  <c:v>41330.31527777778</c:v>
                </c:pt>
                <c:pt idx="1013">
                  <c:v>41330.400000000001</c:v>
                </c:pt>
                <c:pt idx="1014">
                  <c:v>41330.441666666666</c:v>
                </c:pt>
                <c:pt idx="1015">
                  <c:v>41330.484027777777</c:v>
                </c:pt>
                <c:pt idx="1016">
                  <c:v>41330.525694444441</c:v>
                </c:pt>
                <c:pt idx="1017">
                  <c:v>41330.568055555559</c:v>
                </c:pt>
                <c:pt idx="1018">
                  <c:v>41330.652083333334</c:v>
                </c:pt>
                <c:pt idx="1019">
                  <c:v>41330.694444444445</c:v>
                </c:pt>
                <c:pt idx="1020">
                  <c:v>41330.736111111109</c:v>
                </c:pt>
                <c:pt idx="1021">
                  <c:v>41330.777777777781</c:v>
                </c:pt>
                <c:pt idx="1022">
                  <c:v>41330.820138888892</c:v>
                </c:pt>
                <c:pt idx="1023">
                  <c:v>41330.904166666667</c:v>
                </c:pt>
                <c:pt idx="1024">
                  <c:v>41330.946527777778</c:v>
                </c:pt>
                <c:pt idx="1025">
                  <c:v>41330.988194444442</c:v>
                </c:pt>
                <c:pt idx="1026">
                  <c:v>41331.030555555553</c:v>
                </c:pt>
                <c:pt idx="1027">
                  <c:v>41331.072222222225</c:v>
                </c:pt>
                <c:pt idx="1028">
                  <c:v>41331.156944444447</c:v>
                </c:pt>
                <c:pt idx="1029">
                  <c:v>41331.198611111111</c:v>
                </c:pt>
                <c:pt idx="1030">
                  <c:v>41331.240972222222</c:v>
                </c:pt>
                <c:pt idx="1031">
                  <c:v>41331.282638888886</c:v>
                </c:pt>
                <c:pt idx="1032">
                  <c:v>41331.324305555558</c:v>
                </c:pt>
                <c:pt idx="1033">
                  <c:v>41331.40902777778</c:v>
                </c:pt>
                <c:pt idx="1034">
                  <c:v>41331.450694444444</c:v>
                </c:pt>
                <c:pt idx="1035">
                  <c:v>41331.493055555555</c:v>
                </c:pt>
                <c:pt idx="1036">
                  <c:v>41331.534722222219</c:v>
                </c:pt>
                <c:pt idx="1037">
                  <c:v>41331.57708333333</c:v>
                </c:pt>
                <c:pt idx="1038">
                  <c:v>41331.661111111112</c:v>
                </c:pt>
                <c:pt idx="1039">
                  <c:v>41331.703472222223</c:v>
                </c:pt>
                <c:pt idx="1040">
                  <c:v>41331.745138888888</c:v>
                </c:pt>
                <c:pt idx="1041">
                  <c:v>41331.787499999999</c:v>
                </c:pt>
                <c:pt idx="1042">
                  <c:v>41331.82916666667</c:v>
                </c:pt>
                <c:pt idx="1043">
                  <c:v>41331.913194444445</c:v>
                </c:pt>
                <c:pt idx="1044">
                  <c:v>41331.955555555556</c:v>
                </c:pt>
                <c:pt idx="1045">
                  <c:v>41331.99722222222</c:v>
                </c:pt>
                <c:pt idx="1046">
                  <c:v>41332.039583333331</c:v>
                </c:pt>
                <c:pt idx="1047">
                  <c:v>41332.081250000003</c:v>
                </c:pt>
                <c:pt idx="1048">
                  <c:v>41332.165972222225</c:v>
                </c:pt>
                <c:pt idx="1049">
                  <c:v>41332.207638888889</c:v>
                </c:pt>
                <c:pt idx="1050">
                  <c:v>41332.25</c:v>
                </c:pt>
                <c:pt idx="1051">
                  <c:v>41332.291666666664</c:v>
                </c:pt>
                <c:pt idx="1052">
                  <c:v>41332.334027777775</c:v>
                </c:pt>
                <c:pt idx="1053">
                  <c:v>41332.418055555558</c:v>
                </c:pt>
                <c:pt idx="1054">
                  <c:v>41332.459722222222</c:v>
                </c:pt>
                <c:pt idx="1055">
                  <c:v>41332.502083333333</c:v>
                </c:pt>
                <c:pt idx="1056">
                  <c:v>41332.543749999997</c:v>
                </c:pt>
                <c:pt idx="1057">
                  <c:v>41332.586111111108</c:v>
                </c:pt>
                <c:pt idx="1058">
                  <c:v>41332.670138888891</c:v>
                </c:pt>
                <c:pt idx="1059">
                  <c:v>41332.712500000001</c:v>
                </c:pt>
                <c:pt idx="1060">
                  <c:v>41332.754166666666</c:v>
                </c:pt>
                <c:pt idx="1061">
                  <c:v>41332.796527777777</c:v>
                </c:pt>
                <c:pt idx="1062">
                  <c:v>41332.838194444441</c:v>
                </c:pt>
                <c:pt idx="1063">
                  <c:v>41332.92291666667</c:v>
                </c:pt>
                <c:pt idx="1064">
                  <c:v>41332.964583333334</c:v>
                </c:pt>
                <c:pt idx="1065">
                  <c:v>41333.006944444445</c:v>
                </c:pt>
                <c:pt idx="1066">
                  <c:v>41333.048611111109</c:v>
                </c:pt>
                <c:pt idx="1067">
                  <c:v>41333.090277777781</c:v>
                </c:pt>
                <c:pt idx="1068">
                  <c:v>41333.175000000003</c:v>
                </c:pt>
                <c:pt idx="1069">
                  <c:v>41333.216666666667</c:v>
                </c:pt>
                <c:pt idx="1070">
                  <c:v>41333.259027777778</c:v>
                </c:pt>
                <c:pt idx="1071">
                  <c:v>41333.300694444442</c:v>
                </c:pt>
                <c:pt idx="1072">
                  <c:v>41333.343055555553</c:v>
                </c:pt>
                <c:pt idx="1073">
                  <c:v>41333.427083333336</c:v>
                </c:pt>
                <c:pt idx="1074">
                  <c:v>41333.469444444447</c:v>
                </c:pt>
                <c:pt idx="1075">
                  <c:v>41333.511111111111</c:v>
                </c:pt>
                <c:pt idx="1076">
                  <c:v>41333.552777777775</c:v>
                </c:pt>
                <c:pt idx="1077">
                  <c:v>41333.595138888886</c:v>
                </c:pt>
                <c:pt idx="1078">
                  <c:v>41333.679166666669</c:v>
                </c:pt>
                <c:pt idx="1079">
                  <c:v>41333.72152777778</c:v>
                </c:pt>
                <c:pt idx="1080">
                  <c:v>41333.763194444444</c:v>
                </c:pt>
                <c:pt idx="1081">
                  <c:v>41333.805555555555</c:v>
                </c:pt>
                <c:pt idx="1082">
                  <c:v>41333.847222222219</c:v>
                </c:pt>
                <c:pt idx="1083">
                  <c:v>41333.931944444441</c:v>
                </c:pt>
                <c:pt idx="1084">
                  <c:v>41333.973611111112</c:v>
                </c:pt>
                <c:pt idx="1085">
                  <c:v>41334.015972222223</c:v>
                </c:pt>
                <c:pt idx="1086">
                  <c:v>41334.057638888888</c:v>
                </c:pt>
                <c:pt idx="1087">
                  <c:v>41334.1</c:v>
                </c:pt>
                <c:pt idx="1088">
                  <c:v>41334.184027777781</c:v>
                </c:pt>
                <c:pt idx="1089">
                  <c:v>41334.225694444445</c:v>
                </c:pt>
                <c:pt idx="1090">
                  <c:v>41334.268055555556</c:v>
                </c:pt>
                <c:pt idx="1091">
                  <c:v>41334.30972222222</c:v>
                </c:pt>
                <c:pt idx="1092">
                  <c:v>41334.352083333331</c:v>
                </c:pt>
                <c:pt idx="1093">
                  <c:v>41334.436111111114</c:v>
                </c:pt>
                <c:pt idx="1094">
                  <c:v>41334.478472222225</c:v>
                </c:pt>
                <c:pt idx="1095">
                  <c:v>41334.520138888889</c:v>
                </c:pt>
                <c:pt idx="1096">
                  <c:v>41334.5625</c:v>
                </c:pt>
                <c:pt idx="1097">
                  <c:v>41334.604166666664</c:v>
                </c:pt>
                <c:pt idx="1098">
                  <c:v>41334.688194444447</c:v>
                </c:pt>
                <c:pt idx="1099">
                  <c:v>41334.730555555558</c:v>
                </c:pt>
                <c:pt idx="1100">
                  <c:v>41334.772222222222</c:v>
                </c:pt>
                <c:pt idx="1101">
                  <c:v>41334.814583333333</c:v>
                </c:pt>
                <c:pt idx="1102">
                  <c:v>41334.856249999997</c:v>
                </c:pt>
                <c:pt idx="1103">
                  <c:v>41334.940972222219</c:v>
                </c:pt>
                <c:pt idx="1104">
                  <c:v>41334.982638888891</c:v>
                </c:pt>
                <c:pt idx="1105">
                  <c:v>41335.025000000001</c:v>
                </c:pt>
                <c:pt idx="1106">
                  <c:v>41335.066666666666</c:v>
                </c:pt>
                <c:pt idx="1107">
                  <c:v>41335.10833333333</c:v>
                </c:pt>
                <c:pt idx="1108">
                  <c:v>41335.193055555559</c:v>
                </c:pt>
                <c:pt idx="1109">
                  <c:v>41335.234722222223</c:v>
                </c:pt>
                <c:pt idx="1110">
                  <c:v>41335.277083333334</c:v>
                </c:pt>
                <c:pt idx="1111">
                  <c:v>41335.318749999999</c:v>
                </c:pt>
                <c:pt idx="1112">
                  <c:v>41335.361111111109</c:v>
                </c:pt>
                <c:pt idx="1113">
                  <c:v>41335.445138888892</c:v>
                </c:pt>
                <c:pt idx="1114">
                  <c:v>41335.487500000003</c:v>
                </c:pt>
                <c:pt idx="1115">
                  <c:v>41335.529166666667</c:v>
                </c:pt>
                <c:pt idx="1116">
                  <c:v>41335.571527777778</c:v>
                </c:pt>
                <c:pt idx="1117">
                  <c:v>41335.613194444442</c:v>
                </c:pt>
                <c:pt idx="1118">
                  <c:v>41335.697222222225</c:v>
                </c:pt>
                <c:pt idx="1119">
                  <c:v>41335.739583333336</c:v>
                </c:pt>
                <c:pt idx="1120">
                  <c:v>41335.78125</c:v>
                </c:pt>
                <c:pt idx="1121">
                  <c:v>41335.823611111111</c:v>
                </c:pt>
                <c:pt idx="1122">
                  <c:v>41335.865277777775</c:v>
                </c:pt>
                <c:pt idx="1123">
                  <c:v>41335.949999999997</c:v>
                </c:pt>
                <c:pt idx="1124">
                  <c:v>41335.991666666669</c:v>
                </c:pt>
                <c:pt idx="1125">
                  <c:v>41336.03402777778</c:v>
                </c:pt>
                <c:pt idx="1126">
                  <c:v>41336.075694444444</c:v>
                </c:pt>
                <c:pt idx="1127">
                  <c:v>41336.118055555555</c:v>
                </c:pt>
                <c:pt idx="1128">
                  <c:v>41336.20208333333</c:v>
                </c:pt>
                <c:pt idx="1129">
                  <c:v>41336.243750000001</c:v>
                </c:pt>
                <c:pt idx="1130">
                  <c:v>41336.286111111112</c:v>
                </c:pt>
                <c:pt idx="1131">
                  <c:v>41336.327777777777</c:v>
                </c:pt>
                <c:pt idx="1132">
                  <c:v>41336.370138888888</c:v>
                </c:pt>
                <c:pt idx="1133">
                  <c:v>41336.45416666667</c:v>
                </c:pt>
                <c:pt idx="1134">
                  <c:v>41336.496527777781</c:v>
                </c:pt>
                <c:pt idx="1135">
                  <c:v>41336.538194444445</c:v>
                </c:pt>
                <c:pt idx="1136">
                  <c:v>41336.580555555556</c:v>
                </c:pt>
                <c:pt idx="1137">
                  <c:v>41336.62222222222</c:v>
                </c:pt>
                <c:pt idx="1138">
                  <c:v>41336.706944444442</c:v>
                </c:pt>
                <c:pt idx="1139">
                  <c:v>41336.748611111114</c:v>
                </c:pt>
                <c:pt idx="1140">
                  <c:v>41336.790277777778</c:v>
                </c:pt>
                <c:pt idx="1141">
                  <c:v>41336.832638888889</c:v>
                </c:pt>
                <c:pt idx="1142">
                  <c:v>41336.874305555553</c:v>
                </c:pt>
                <c:pt idx="1143">
                  <c:v>41336.959027777775</c:v>
                </c:pt>
                <c:pt idx="1144">
                  <c:v>41337.000694444447</c:v>
                </c:pt>
                <c:pt idx="1145">
                  <c:v>41337.043055555558</c:v>
                </c:pt>
                <c:pt idx="1146">
                  <c:v>41337.084722222222</c:v>
                </c:pt>
                <c:pt idx="1147">
                  <c:v>41337.127083333333</c:v>
                </c:pt>
                <c:pt idx="1148">
                  <c:v>41337.211111111108</c:v>
                </c:pt>
                <c:pt idx="1149">
                  <c:v>41337.253472222219</c:v>
                </c:pt>
                <c:pt idx="1150">
                  <c:v>41337.295138888891</c:v>
                </c:pt>
                <c:pt idx="1151">
                  <c:v>41337.337500000001</c:v>
                </c:pt>
                <c:pt idx="1152">
                  <c:v>41337.379166666666</c:v>
                </c:pt>
                <c:pt idx="1153">
                  <c:v>41337.463194444441</c:v>
                </c:pt>
                <c:pt idx="1154">
                  <c:v>41337.505555555559</c:v>
                </c:pt>
                <c:pt idx="1155">
                  <c:v>41337.547222222223</c:v>
                </c:pt>
                <c:pt idx="1156">
                  <c:v>41337.589583333334</c:v>
                </c:pt>
                <c:pt idx="1157">
                  <c:v>41337.631249999999</c:v>
                </c:pt>
                <c:pt idx="1158">
                  <c:v>41337.71597222222</c:v>
                </c:pt>
                <c:pt idx="1159">
                  <c:v>41337.757638888892</c:v>
                </c:pt>
                <c:pt idx="1160">
                  <c:v>41337.800000000003</c:v>
                </c:pt>
                <c:pt idx="1161">
                  <c:v>41337.841666666667</c:v>
                </c:pt>
                <c:pt idx="1162">
                  <c:v>41337.884027777778</c:v>
                </c:pt>
                <c:pt idx="1163">
                  <c:v>41337.968055555553</c:v>
                </c:pt>
                <c:pt idx="1164">
                  <c:v>41338.009722222225</c:v>
                </c:pt>
                <c:pt idx="1165">
                  <c:v>41338.052083333336</c:v>
                </c:pt>
                <c:pt idx="1166">
                  <c:v>41338.09375</c:v>
                </c:pt>
                <c:pt idx="1167">
                  <c:v>41338.136111111111</c:v>
                </c:pt>
                <c:pt idx="1168">
                  <c:v>41338.220138888886</c:v>
                </c:pt>
                <c:pt idx="1169">
                  <c:v>41338.262499999997</c:v>
                </c:pt>
                <c:pt idx="1170">
                  <c:v>41338.304166666669</c:v>
                </c:pt>
                <c:pt idx="1171">
                  <c:v>41338.34652777778</c:v>
                </c:pt>
                <c:pt idx="1172">
                  <c:v>41338.388194444444</c:v>
                </c:pt>
                <c:pt idx="1173">
                  <c:v>41338.472916666666</c:v>
                </c:pt>
                <c:pt idx="1174">
                  <c:v>41338.51458333333</c:v>
                </c:pt>
                <c:pt idx="1175">
                  <c:v>41338.556250000001</c:v>
                </c:pt>
                <c:pt idx="1176">
                  <c:v>41338.598611111112</c:v>
                </c:pt>
                <c:pt idx="1177">
                  <c:v>41338.640277777777</c:v>
                </c:pt>
                <c:pt idx="1178">
                  <c:v>41338.724999999999</c:v>
                </c:pt>
                <c:pt idx="1179">
                  <c:v>41338.76666666667</c:v>
                </c:pt>
                <c:pt idx="1180">
                  <c:v>41338.809027777781</c:v>
                </c:pt>
                <c:pt idx="1181">
                  <c:v>41338.850694444445</c:v>
                </c:pt>
                <c:pt idx="1182">
                  <c:v>41338.893055555556</c:v>
                </c:pt>
                <c:pt idx="1183">
                  <c:v>41338.977083333331</c:v>
                </c:pt>
                <c:pt idx="1184">
                  <c:v>41339.019444444442</c:v>
                </c:pt>
                <c:pt idx="1185">
                  <c:v>41339.061111111114</c:v>
                </c:pt>
                <c:pt idx="1186">
                  <c:v>41339.103472222225</c:v>
                </c:pt>
                <c:pt idx="1187">
                  <c:v>41339.145138888889</c:v>
                </c:pt>
                <c:pt idx="1188">
                  <c:v>41339.229166666664</c:v>
                </c:pt>
                <c:pt idx="1189">
                  <c:v>41339.271527777775</c:v>
                </c:pt>
                <c:pt idx="1190">
                  <c:v>41339.313194444447</c:v>
                </c:pt>
                <c:pt idx="1191">
                  <c:v>41339.355555555558</c:v>
                </c:pt>
                <c:pt idx="1192">
                  <c:v>41339.397222222222</c:v>
                </c:pt>
                <c:pt idx="1193">
                  <c:v>41339.481944444444</c:v>
                </c:pt>
                <c:pt idx="1194">
                  <c:v>41339.523611111108</c:v>
                </c:pt>
                <c:pt idx="1195">
                  <c:v>41339.565972222219</c:v>
                </c:pt>
                <c:pt idx="1196">
                  <c:v>41339.607638888891</c:v>
                </c:pt>
                <c:pt idx="1197">
                  <c:v>41339.65</c:v>
                </c:pt>
                <c:pt idx="1198">
                  <c:v>41339.734027777777</c:v>
                </c:pt>
                <c:pt idx="1199">
                  <c:v>41339.775694444441</c:v>
                </c:pt>
                <c:pt idx="1200">
                  <c:v>41339.818055555559</c:v>
                </c:pt>
                <c:pt idx="1201">
                  <c:v>41339.859722222223</c:v>
                </c:pt>
                <c:pt idx="1202">
                  <c:v>41339.902083333334</c:v>
                </c:pt>
                <c:pt idx="1203">
                  <c:v>41339.986111111109</c:v>
                </c:pt>
                <c:pt idx="1204">
                  <c:v>41340.02847222222</c:v>
                </c:pt>
                <c:pt idx="1205">
                  <c:v>41340.070138888892</c:v>
                </c:pt>
                <c:pt idx="1206">
                  <c:v>41340.112500000003</c:v>
                </c:pt>
                <c:pt idx="1207">
                  <c:v>41340.154166666667</c:v>
                </c:pt>
                <c:pt idx="1208">
                  <c:v>41340.238888888889</c:v>
                </c:pt>
                <c:pt idx="1209">
                  <c:v>41340.280555555553</c:v>
                </c:pt>
                <c:pt idx="1210">
                  <c:v>41340.322222222225</c:v>
                </c:pt>
                <c:pt idx="1211">
                  <c:v>41340.364583333336</c:v>
                </c:pt>
                <c:pt idx="1212">
                  <c:v>41340.40625</c:v>
                </c:pt>
                <c:pt idx="1213">
                  <c:v>41340.490972222222</c:v>
                </c:pt>
                <c:pt idx="1214">
                  <c:v>41340.532638888886</c:v>
                </c:pt>
                <c:pt idx="1215">
                  <c:v>41340.574999999997</c:v>
                </c:pt>
                <c:pt idx="1216">
                  <c:v>41340.616666666669</c:v>
                </c:pt>
                <c:pt idx="1217">
                  <c:v>41340.65902777778</c:v>
                </c:pt>
                <c:pt idx="1218">
                  <c:v>41340.743055555555</c:v>
                </c:pt>
                <c:pt idx="1219">
                  <c:v>41340.785416666666</c:v>
                </c:pt>
                <c:pt idx="1220">
                  <c:v>41340.82708333333</c:v>
                </c:pt>
                <c:pt idx="1221">
                  <c:v>41340.869444444441</c:v>
                </c:pt>
                <c:pt idx="1222">
                  <c:v>41340.911111111112</c:v>
                </c:pt>
                <c:pt idx="1223">
                  <c:v>41340.995138888888</c:v>
                </c:pt>
                <c:pt idx="1224">
                  <c:v>41341.037499999999</c:v>
                </c:pt>
                <c:pt idx="1225">
                  <c:v>41341.07916666667</c:v>
                </c:pt>
                <c:pt idx="1226">
                  <c:v>41341.121527777781</c:v>
                </c:pt>
                <c:pt idx="1227">
                  <c:v>41341.163194444445</c:v>
                </c:pt>
                <c:pt idx="1228">
                  <c:v>41341.247916666667</c:v>
                </c:pt>
                <c:pt idx="1229">
                  <c:v>41341.289583333331</c:v>
                </c:pt>
                <c:pt idx="1230">
                  <c:v>41341.331944444442</c:v>
                </c:pt>
                <c:pt idx="1231">
                  <c:v>41341.373611111114</c:v>
                </c:pt>
                <c:pt idx="1232">
                  <c:v>41341.415972222225</c:v>
                </c:pt>
                <c:pt idx="1233">
                  <c:v>41341.5</c:v>
                </c:pt>
                <c:pt idx="1234">
                  <c:v>41341.541666666664</c:v>
                </c:pt>
                <c:pt idx="1235">
                  <c:v>41341.584027777775</c:v>
                </c:pt>
                <c:pt idx="1236">
                  <c:v>41341.625694444447</c:v>
                </c:pt>
                <c:pt idx="1237">
                  <c:v>41341.668055555558</c:v>
                </c:pt>
                <c:pt idx="1238">
                  <c:v>41341.752083333333</c:v>
                </c:pt>
                <c:pt idx="1239">
                  <c:v>41341.794444444444</c:v>
                </c:pt>
                <c:pt idx="1240">
                  <c:v>41341.836111111108</c:v>
                </c:pt>
                <c:pt idx="1241">
                  <c:v>41341.878472222219</c:v>
                </c:pt>
                <c:pt idx="1242">
                  <c:v>41341.920138888891</c:v>
                </c:pt>
                <c:pt idx="1243">
                  <c:v>41342.004166666666</c:v>
                </c:pt>
                <c:pt idx="1244">
                  <c:v>41342.046527777777</c:v>
                </c:pt>
                <c:pt idx="1245">
                  <c:v>41342.088194444441</c:v>
                </c:pt>
                <c:pt idx="1246">
                  <c:v>41342.130555555559</c:v>
                </c:pt>
                <c:pt idx="1247">
                  <c:v>41342.172222222223</c:v>
                </c:pt>
                <c:pt idx="1248">
                  <c:v>41342.256944444445</c:v>
                </c:pt>
                <c:pt idx="1249">
                  <c:v>41342.298611111109</c:v>
                </c:pt>
                <c:pt idx="1250">
                  <c:v>41342.34097222222</c:v>
                </c:pt>
                <c:pt idx="1251">
                  <c:v>41342.382638888892</c:v>
                </c:pt>
                <c:pt idx="1252">
                  <c:v>41342.425000000003</c:v>
                </c:pt>
                <c:pt idx="1253">
                  <c:v>41342.509027777778</c:v>
                </c:pt>
                <c:pt idx="1254">
                  <c:v>41342.550694444442</c:v>
                </c:pt>
                <c:pt idx="1255">
                  <c:v>41342.593055555553</c:v>
                </c:pt>
                <c:pt idx="1256">
                  <c:v>41342.634722222225</c:v>
                </c:pt>
                <c:pt idx="1257">
                  <c:v>41342.677083333336</c:v>
                </c:pt>
                <c:pt idx="1258">
                  <c:v>41342.761111111111</c:v>
                </c:pt>
                <c:pt idx="1259">
                  <c:v>41342.803472222222</c:v>
                </c:pt>
                <c:pt idx="1260">
                  <c:v>41342.845138888886</c:v>
                </c:pt>
                <c:pt idx="1261">
                  <c:v>41342.887499999997</c:v>
                </c:pt>
                <c:pt idx="1262">
                  <c:v>41342.929166666669</c:v>
                </c:pt>
                <c:pt idx="1263">
                  <c:v>41343.013194444444</c:v>
                </c:pt>
                <c:pt idx="1264">
                  <c:v>41343.055555555555</c:v>
                </c:pt>
                <c:pt idx="1265">
                  <c:v>41343.097222222219</c:v>
                </c:pt>
                <c:pt idx="1266">
                  <c:v>41343.13958333333</c:v>
                </c:pt>
                <c:pt idx="1267">
                  <c:v>41343.181250000001</c:v>
                </c:pt>
                <c:pt idx="1268">
                  <c:v>41343.265972222223</c:v>
                </c:pt>
                <c:pt idx="1269">
                  <c:v>41343.307638888888</c:v>
                </c:pt>
                <c:pt idx="1270">
                  <c:v>41343.35</c:v>
                </c:pt>
                <c:pt idx="1271">
                  <c:v>41343.39166666667</c:v>
                </c:pt>
                <c:pt idx="1272">
                  <c:v>41343.434027777781</c:v>
                </c:pt>
                <c:pt idx="1273">
                  <c:v>41343.518055555556</c:v>
                </c:pt>
                <c:pt idx="1274">
                  <c:v>41343.55972222222</c:v>
                </c:pt>
                <c:pt idx="1275">
                  <c:v>41343.602083333331</c:v>
                </c:pt>
                <c:pt idx="1276">
                  <c:v>41343.643750000003</c:v>
                </c:pt>
                <c:pt idx="1277">
                  <c:v>41343.686111111114</c:v>
                </c:pt>
                <c:pt idx="1278">
                  <c:v>41343.770138888889</c:v>
                </c:pt>
                <c:pt idx="1279">
                  <c:v>41343.8125</c:v>
                </c:pt>
                <c:pt idx="1280">
                  <c:v>41343.854166666664</c:v>
                </c:pt>
                <c:pt idx="1281">
                  <c:v>41343.896527777775</c:v>
                </c:pt>
                <c:pt idx="1282">
                  <c:v>41343.938194444447</c:v>
                </c:pt>
                <c:pt idx="1283">
                  <c:v>41344.022916666669</c:v>
                </c:pt>
                <c:pt idx="1284">
                  <c:v>41344.064583333333</c:v>
                </c:pt>
                <c:pt idx="1285">
                  <c:v>41344.106944444444</c:v>
                </c:pt>
                <c:pt idx="1286">
                  <c:v>41344.148611111108</c:v>
                </c:pt>
                <c:pt idx="1287">
                  <c:v>41344.19027777778</c:v>
                </c:pt>
                <c:pt idx="1288">
                  <c:v>41344.275000000001</c:v>
                </c:pt>
                <c:pt idx="1289">
                  <c:v>41344.316666666666</c:v>
                </c:pt>
                <c:pt idx="1290">
                  <c:v>41344.359027777777</c:v>
                </c:pt>
                <c:pt idx="1291">
                  <c:v>41344.400694444441</c:v>
                </c:pt>
                <c:pt idx="1292">
                  <c:v>41344.443055555559</c:v>
                </c:pt>
                <c:pt idx="1293">
                  <c:v>41344.527083333334</c:v>
                </c:pt>
                <c:pt idx="1294">
                  <c:v>41344.569444444445</c:v>
                </c:pt>
                <c:pt idx="1295">
                  <c:v>41344.611111111109</c:v>
                </c:pt>
                <c:pt idx="1296">
                  <c:v>41344.65347222222</c:v>
                </c:pt>
                <c:pt idx="1297">
                  <c:v>41344.695138888892</c:v>
                </c:pt>
                <c:pt idx="1298">
                  <c:v>41344.779166666667</c:v>
                </c:pt>
                <c:pt idx="1299">
                  <c:v>41344.821527777778</c:v>
                </c:pt>
                <c:pt idx="1300">
                  <c:v>41344.863194444442</c:v>
                </c:pt>
                <c:pt idx="1301">
                  <c:v>41344.905555555553</c:v>
                </c:pt>
                <c:pt idx="1302">
                  <c:v>41344.947222222225</c:v>
                </c:pt>
                <c:pt idx="1303">
                  <c:v>41345.031944444447</c:v>
                </c:pt>
                <c:pt idx="1304">
                  <c:v>41345.073611111111</c:v>
                </c:pt>
                <c:pt idx="1305">
                  <c:v>41345.115972222222</c:v>
                </c:pt>
                <c:pt idx="1306">
                  <c:v>41345.157638888886</c:v>
                </c:pt>
                <c:pt idx="1307">
                  <c:v>41345.199999999997</c:v>
                </c:pt>
                <c:pt idx="1308">
                  <c:v>41345.28402777778</c:v>
                </c:pt>
                <c:pt idx="1309">
                  <c:v>41345.325694444444</c:v>
                </c:pt>
                <c:pt idx="1310">
                  <c:v>41345.368055555555</c:v>
                </c:pt>
                <c:pt idx="1311">
                  <c:v>41345.409722222219</c:v>
                </c:pt>
                <c:pt idx="1312">
                  <c:v>41345.45208333333</c:v>
                </c:pt>
                <c:pt idx="1313">
                  <c:v>41345.536111111112</c:v>
                </c:pt>
                <c:pt idx="1314">
                  <c:v>41345.578472222223</c:v>
                </c:pt>
                <c:pt idx="1315">
                  <c:v>41345.620138888888</c:v>
                </c:pt>
                <c:pt idx="1316">
                  <c:v>41345.662499999999</c:v>
                </c:pt>
                <c:pt idx="1317">
                  <c:v>41345.70416666667</c:v>
                </c:pt>
                <c:pt idx="1318">
                  <c:v>41345.788888888892</c:v>
                </c:pt>
                <c:pt idx="1319">
                  <c:v>41345.830555555556</c:v>
                </c:pt>
                <c:pt idx="1320">
                  <c:v>41345.872916666667</c:v>
                </c:pt>
                <c:pt idx="1321">
                  <c:v>41345.914583333331</c:v>
                </c:pt>
                <c:pt idx="1322">
                  <c:v>41345.956250000003</c:v>
                </c:pt>
                <c:pt idx="1323">
                  <c:v>41346.040972222225</c:v>
                </c:pt>
                <c:pt idx="1324">
                  <c:v>41346.082638888889</c:v>
                </c:pt>
                <c:pt idx="1325">
                  <c:v>41346.125</c:v>
                </c:pt>
                <c:pt idx="1326">
                  <c:v>41346.166666666664</c:v>
                </c:pt>
                <c:pt idx="1327">
                  <c:v>41346.209027777775</c:v>
                </c:pt>
                <c:pt idx="1328">
                  <c:v>41346.293055555558</c:v>
                </c:pt>
                <c:pt idx="1329">
                  <c:v>41346.335416666669</c:v>
                </c:pt>
                <c:pt idx="1330">
                  <c:v>41346.377083333333</c:v>
                </c:pt>
                <c:pt idx="1331">
                  <c:v>41346.419444444444</c:v>
                </c:pt>
                <c:pt idx="1332">
                  <c:v>41346.461111111108</c:v>
                </c:pt>
                <c:pt idx="1333">
                  <c:v>41346.545138888891</c:v>
                </c:pt>
                <c:pt idx="1334">
                  <c:v>41346.587500000001</c:v>
                </c:pt>
                <c:pt idx="1335">
                  <c:v>41346.629166666666</c:v>
                </c:pt>
                <c:pt idx="1336">
                  <c:v>41346.671527777777</c:v>
                </c:pt>
                <c:pt idx="1337">
                  <c:v>41346.713194444441</c:v>
                </c:pt>
                <c:pt idx="1338">
                  <c:v>41346.79791666667</c:v>
                </c:pt>
                <c:pt idx="1339">
                  <c:v>41346.839583333334</c:v>
                </c:pt>
                <c:pt idx="1340">
                  <c:v>41346.881944444445</c:v>
                </c:pt>
                <c:pt idx="1341">
                  <c:v>41346.923611111109</c:v>
                </c:pt>
                <c:pt idx="1342">
                  <c:v>41346.96597222222</c:v>
                </c:pt>
                <c:pt idx="1343">
                  <c:v>41347.050000000003</c:v>
                </c:pt>
                <c:pt idx="1344">
                  <c:v>41347.091666666667</c:v>
                </c:pt>
                <c:pt idx="1345">
                  <c:v>41347.134027777778</c:v>
                </c:pt>
                <c:pt idx="1346">
                  <c:v>41347.175694444442</c:v>
                </c:pt>
                <c:pt idx="1347">
                  <c:v>41347.218055555553</c:v>
                </c:pt>
                <c:pt idx="1348">
                  <c:v>41347.302083333336</c:v>
                </c:pt>
                <c:pt idx="1349">
                  <c:v>41347.344444444447</c:v>
                </c:pt>
                <c:pt idx="1350">
                  <c:v>41347.386111111111</c:v>
                </c:pt>
                <c:pt idx="1351">
                  <c:v>41347.428472222222</c:v>
                </c:pt>
                <c:pt idx="1352">
                  <c:v>41347.470138888886</c:v>
                </c:pt>
                <c:pt idx="1353">
                  <c:v>41347.554166666669</c:v>
                </c:pt>
                <c:pt idx="1354">
                  <c:v>41347.59652777778</c:v>
                </c:pt>
                <c:pt idx="1355">
                  <c:v>41347.638194444444</c:v>
                </c:pt>
                <c:pt idx="1356">
                  <c:v>41347.680555555555</c:v>
                </c:pt>
                <c:pt idx="1357">
                  <c:v>41347.722222222219</c:v>
                </c:pt>
                <c:pt idx="1358">
                  <c:v>41347.806944444441</c:v>
                </c:pt>
                <c:pt idx="1359">
                  <c:v>41347.848611111112</c:v>
                </c:pt>
                <c:pt idx="1360">
                  <c:v>41347.890972222223</c:v>
                </c:pt>
                <c:pt idx="1361">
                  <c:v>41347.932638888888</c:v>
                </c:pt>
                <c:pt idx="1362">
                  <c:v>41347.974999999999</c:v>
                </c:pt>
                <c:pt idx="1363">
                  <c:v>41348.059027777781</c:v>
                </c:pt>
                <c:pt idx="1364">
                  <c:v>41348.100694444445</c:v>
                </c:pt>
                <c:pt idx="1365">
                  <c:v>41348.143055555556</c:v>
                </c:pt>
                <c:pt idx="1366">
                  <c:v>41348.18472222222</c:v>
                </c:pt>
                <c:pt idx="1367">
                  <c:v>41348.227083333331</c:v>
                </c:pt>
                <c:pt idx="1368">
                  <c:v>41348.311111111114</c:v>
                </c:pt>
                <c:pt idx="1369">
                  <c:v>41348.353472222225</c:v>
                </c:pt>
                <c:pt idx="1370">
                  <c:v>41348.395138888889</c:v>
                </c:pt>
                <c:pt idx="1371">
                  <c:v>41348.4375</c:v>
                </c:pt>
                <c:pt idx="1372">
                  <c:v>41348.479166666664</c:v>
                </c:pt>
                <c:pt idx="1373">
                  <c:v>41348.563194444447</c:v>
                </c:pt>
                <c:pt idx="1374">
                  <c:v>41348.605555555558</c:v>
                </c:pt>
                <c:pt idx="1375">
                  <c:v>41348.647222222222</c:v>
                </c:pt>
                <c:pt idx="1376">
                  <c:v>41348.689583333333</c:v>
                </c:pt>
                <c:pt idx="1377">
                  <c:v>41348.731249999997</c:v>
                </c:pt>
                <c:pt idx="1378">
                  <c:v>41348.815972222219</c:v>
                </c:pt>
                <c:pt idx="1379">
                  <c:v>41348.857638888891</c:v>
                </c:pt>
                <c:pt idx="1380">
                  <c:v>41348.9</c:v>
                </c:pt>
                <c:pt idx="1381">
                  <c:v>41348.941666666666</c:v>
                </c:pt>
                <c:pt idx="1382">
                  <c:v>41348.984027777777</c:v>
                </c:pt>
                <c:pt idx="1383">
                  <c:v>41349.068055555559</c:v>
                </c:pt>
                <c:pt idx="1384">
                  <c:v>41349.109722222223</c:v>
                </c:pt>
                <c:pt idx="1385">
                  <c:v>41349.152083333334</c:v>
                </c:pt>
                <c:pt idx="1386">
                  <c:v>41349.193749999999</c:v>
                </c:pt>
                <c:pt idx="1387">
                  <c:v>41349.236111111109</c:v>
                </c:pt>
                <c:pt idx="1388">
                  <c:v>41349.320138888892</c:v>
                </c:pt>
                <c:pt idx="1389">
                  <c:v>41349.362500000003</c:v>
                </c:pt>
                <c:pt idx="1390">
                  <c:v>41349.404166666667</c:v>
                </c:pt>
                <c:pt idx="1391">
                  <c:v>41349.446527777778</c:v>
                </c:pt>
                <c:pt idx="1392">
                  <c:v>41349.488194444442</c:v>
                </c:pt>
                <c:pt idx="1393">
                  <c:v>41349.572222222225</c:v>
                </c:pt>
                <c:pt idx="1394">
                  <c:v>41349.614583333336</c:v>
                </c:pt>
                <c:pt idx="1395">
                  <c:v>41349.65625</c:v>
                </c:pt>
                <c:pt idx="1396">
                  <c:v>41349.698611111111</c:v>
                </c:pt>
                <c:pt idx="1397">
                  <c:v>41349.740277777775</c:v>
                </c:pt>
                <c:pt idx="1398">
                  <c:v>41349.824999999997</c:v>
                </c:pt>
                <c:pt idx="1399">
                  <c:v>41349.866666666669</c:v>
                </c:pt>
                <c:pt idx="1400">
                  <c:v>41349.90902777778</c:v>
                </c:pt>
                <c:pt idx="1401">
                  <c:v>41349.950694444444</c:v>
                </c:pt>
                <c:pt idx="1402">
                  <c:v>41349.993055555555</c:v>
                </c:pt>
                <c:pt idx="1403">
                  <c:v>41350.07708333333</c:v>
                </c:pt>
                <c:pt idx="1404">
                  <c:v>41350.118750000001</c:v>
                </c:pt>
                <c:pt idx="1405">
                  <c:v>41350.161111111112</c:v>
                </c:pt>
                <c:pt idx="1406">
                  <c:v>41350.202777777777</c:v>
                </c:pt>
                <c:pt idx="1407">
                  <c:v>41350.245138888888</c:v>
                </c:pt>
                <c:pt idx="1408">
                  <c:v>41350.32916666667</c:v>
                </c:pt>
                <c:pt idx="1409">
                  <c:v>41350.371527777781</c:v>
                </c:pt>
                <c:pt idx="1410">
                  <c:v>41350.413194444445</c:v>
                </c:pt>
                <c:pt idx="1411">
                  <c:v>41350.455555555556</c:v>
                </c:pt>
                <c:pt idx="1412">
                  <c:v>41350.49722222222</c:v>
                </c:pt>
                <c:pt idx="1413">
                  <c:v>41350.581944444442</c:v>
                </c:pt>
                <c:pt idx="1414">
                  <c:v>41350.623611111114</c:v>
                </c:pt>
                <c:pt idx="1415">
                  <c:v>41350.665277777778</c:v>
                </c:pt>
                <c:pt idx="1416">
                  <c:v>41350.707638888889</c:v>
                </c:pt>
                <c:pt idx="1417">
                  <c:v>41350.749305555553</c:v>
                </c:pt>
                <c:pt idx="1418">
                  <c:v>41350.834027777775</c:v>
                </c:pt>
                <c:pt idx="1419">
                  <c:v>41350.875694444447</c:v>
                </c:pt>
                <c:pt idx="1420">
                  <c:v>41350.918055555558</c:v>
                </c:pt>
                <c:pt idx="1421">
                  <c:v>41350.959722222222</c:v>
                </c:pt>
                <c:pt idx="1422">
                  <c:v>41351.002083333333</c:v>
                </c:pt>
                <c:pt idx="1423">
                  <c:v>41351.086111111108</c:v>
                </c:pt>
                <c:pt idx="1424">
                  <c:v>41351.128472222219</c:v>
                </c:pt>
                <c:pt idx="1425">
                  <c:v>41351.170138888891</c:v>
                </c:pt>
                <c:pt idx="1426">
                  <c:v>41351.212500000001</c:v>
                </c:pt>
                <c:pt idx="1427">
                  <c:v>41351.254166666666</c:v>
                </c:pt>
                <c:pt idx="1428">
                  <c:v>41351.338194444441</c:v>
                </c:pt>
                <c:pt idx="1429">
                  <c:v>41351.380555555559</c:v>
                </c:pt>
                <c:pt idx="1430">
                  <c:v>41351.422222222223</c:v>
                </c:pt>
                <c:pt idx="1431">
                  <c:v>41351.464583333334</c:v>
                </c:pt>
                <c:pt idx="1432">
                  <c:v>41351.506249999999</c:v>
                </c:pt>
                <c:pt idx="1433">
                  <c:v>41351.59097222222</c:v>
                </c:pt>
                <c:pt idx="1434">
                  <c:v>41351.632638888892</c:v>
                </c:pt>
                <c:pt idx="1435">
                  <c:v>41351.675000000003</c:v>
                </c:pt>
                <c:pt idx="1436">
                  <c:v>41351.716666666667</c:v>
                </c:pt>
                <c:pt idx="1437">
                  <c:v>41351.759027777778</c:v>
                </c:pt>
                <c:pt idx="1438">
                  <c:v>41351.843055555553</c:v>
                </c:pt>
                <c:pt idx="1439">
                  <c:v>41351.884722222225</c:v>
                </c:pt>
                <c:pt idx="1440">
                  <c:v>41351.927083333336</c:v>
                </c:pt>
                <c:pt idx="1441">
                  <c:v>41351.96875</c:v>
                </c:pt>
                <c:pt idx="1442">
                  <c:v>41352.011111111111</c:v>
                </c:pt>
                <c:pt idx="1443">
                  <c:v>41352.095138888886</c:v>
                </c:pt>
                <c:pt idx="1444">
                  <c:v>41352.137499999997</c:v>
                </c:pt>
                <c:pt idx="1445">
                  <c:v>41352.179166666669</c:v>
                </c:pt>
                <c:pt idx="1446">
                  <c:v>41352.22152777778</c:v>
                </c:pt>
                <c:pt idx="1447">
                  <c:v>41352.263194444444</c:v>
                </c:pt>
                <c:pt idx="1448">
                  <c:v>41352.347916666666</c:v>
                </c:pt>
                <c:pt idx="1449">
                  <c:v>41352.38958333333</c:v>
                </c:pt>
                <c:pt idx="1450">
                  <c:v>41352.431944444441</c:v>
                </c:pt>
                <c:pt idx="1451">
                  <c:v>41352.473611111112</c:v>
                </c:pt>
                <c:pt idx="1452">
                  <c:v>41352.515277777777</c:v>
                </c:pt>
                <c:pt idx="1453">
                  <c:v>41352.64166666667</c:v>
                </c:pt>
                <c:pt idx="1454">
                  <c:v>41352.684027777781</c:v>
                </c:pt>
                <c:pt idx="1455">
                  <c:v>41352.725694444445</c:v>
                </c:pt>
                <c:pt idx="1456">
                  <c:v>41352.768055555556</c:v>
                </c:pt>
                <c:pt idx="1457">
                  <c:v>41352.852083333331</c:v>
                </c:pt>
                <c:pt idx="1458">
                  <c:v>41352.894444444442</c:v>
                </c:pt>
                <c:pt idx="1459">
                  <c:v>41352.936111111114</c:v>
                </c:pt>
                <c:pt idx="1460">
                  <c:v>41352.978472222225</c:v>
                </c:pt>
                <c:pt idx="1461">
                  <c:v>41353.020138888889</c:v>
                </c:pt>
                <c:pt idx="1462">
                  <c:v>41353.104861111111</c:v>
                </c:pt>
                <c:pt idx="1463">
                  <c:v>41353.146527777775</c:v>
                </c:pt>
                <c:pt idx="1464">
                  <c:v>41353.188194444447</c:v>
                </c:pt>
                <c:pt idx="1465">
                  <c:v>41353.230555555558</c:v>
                </c:pt>
                <c:pt idx="1466">
                  <c:v>41353.272222222222</c:v>
                </c:pt>
                <c:pt idx="1467">
                  <c:v>41353.356944444444</c:v>
                </c:pt>
                <c:pt idx="1468">
                  <c:v>41353.398611111108</c:v>
                </c:pt>
                <c:pt idx="1469">
                  <c:v>41353.440972222219</c:v>
                </c:pt>
                <c:pt idx="1470">
                  <c:v>41353.482638888891</c:v>
                </c:pt>
                <c:pt idx="1471">
                  <c:v>41353.525000000001</c:v>
                </c:pt>
                <c:pt idx="1472">
                  <c:v>41353.609027777777</c:v>
                </c:pt>
                <c:pt idx="1473">
                  <c:v>41353.651388888888</c:v>
                </c:pt>
                <c:pt idx="1474">
                  <c:v>41353.693055555559</c:v>
                </c:pt>
                <c:pt idx="1475">
                  <c:v>41353.73541666667</c:v>
                </c:pt>
                <c:pt idx="1476">
                  <c:v>41353.777083333334</c:v>
                </c:pt>
                <c:pt idx="1477">
                  <c:v>41353.861111111109</c:v>
                </c:pt>
                <c:pt idx="1478">
                  <c:v>41353.90347222222</c:v>
                </c:pt>
                <c:pt idx="1479">
                  <c:v>41353.945138888892</c:v>
                </c:pt>
                <c:pt idx="1480">
                  <c:v>41353.987500000003</c:v>
                </c:pt>
                <c:pt idx="1481">
                  <c:v>41354.029166666667</c:v>
                </c:pt>
                <c:pt idx="1482">
                  <c:v>41354.113888888889</c:v>
                </c:pt>
                <c:pt idx="1483">
                  <c:v>41354.155555555553</c:v>
                </c:pt>
                <c:pt idx="1484">
                  <c:v>41354.197916666664</c:v>
                </c:pt>
                <c:pt idx="1485">
                  <c:v>41354.239583333336</c:v>
                </c:pt>
                <c:pt idx="1486">
                  <c:v>41354.281944444447</c:v>
                </c:pt>
                <c:pt idx="1487">
                  <c:v>41354.365972222222</c:v>
                </c:pt>
                <c:pt idx="1488">
                  <c:v>41354.407638888886</c:v>
                </c:pt>
                <c:pt idx="1489">
                  <c:v>41354.449999999997</c:v>
                </c:pt>
                <c:pt idx="1490">
                  <c:v>41354.491666666669</c:v>
                </c:pt>
                <c:pt idx="1491">
                  <c:v>41354.53402777778</c:v>
                </c:pt>
                <c:pt idx="1492">
                  <c:v>41354.618055555555</c:v>
                </c:pt>
                <c:pt idx="1493">
                  <c:v>41354.660416666666</c:v>
                </c:pt>
                <c:pt idx="1494">
                  <c:v>41354.70208333333</c:v>
                </c:pt>
                <c:pt idx="1495">
                  <c:v>41354.744444444441</c:v>
                </c:pt>
                <c:pt idx="1496">
                  <c:v>41354.786111111112</c:v>
                </c:pt>
                <c:pt idx="1497">
                  <c:v>41354.870833333334</c:v>
                </c:pt>
                <c:pt idx="1498">
                  <c:v>41354.912499999999</c:v>
                </c:pt>
                <c:pt idx="1499">
                  <c:v>41354.954861111109</c:v>
                </c:pt>
                <c:pt idx="1500">
                  <c:v>41354.996527777781</c:v>
                </c:pt>
                <c:pt idx="1501">
                  <c:v>41355.038888888892</c:v>
                </c:pt>
                <c:pt idx="1502">
                  <c:v>41355.122916666667</c:v>
                </c:pt>
                <c:pt idx="1503">
                  <c:v>41355.164583333331</c:v>
                </c:pt>
                <c:pt idx="1504">
                  <c:v>41355.206944444442</c:v>
                </c:pt>
                <c:pt idx="1505">
                  <c:v>41355.248611111114</c:v>
                </c:pt>
                <c:pt idx="1506">
                  <c:v>41355.290972222225</c:v>
                </c:pt>
                <c:pt idx="1507">
                  <c:v>41355.375</c:v>
                </c:pt>
                <c:pt idx="1508">
                  <c:v>41355.417361111111</c:v>
                </c:pt>
                <c:pt idx="1509">
                  <c:v>41355.459027777775</c:v>
                </c:pt>
                <c:pt idx="1510">
                  <c:v>41355.501388888886</c:v>
                </c:pt>
                <c:pt idx="1511">
                  <c:v>41355.543055555558</c:v>
                </c:pt>
                <c:pt idx="1512">
                  <c:v>41355.627083333333</c:v>
                </c:pt>
                <c:pt idx="1513">
                  <c:v>41355.669444444444</c:v>
                </c:pt>
                <c:pt idx="1514">
                  <c:v>41355.711111111108</c:v>
                </c:pt>
                <c:pt idx="1515">
                  <c:v>41355.753472222219</c:v>
                </c:pt>
                <c:pt idx="1516">
                  <c:v>41355.795138888891</c:v>
                </c:pt>
                <c:pt idx="1517">
                  <c:v>41355.879861111112</c:v>
                </c:pt>
                <c:pt idx="1518">
                  <c:v>41355.921527777777</c:v>
                </c:pt>
                <c:pt idx="1519">
                  <c:v>41355.963888888888</c:v>
                </c:pt>
                <c:pt idx="1520">
                  <c:v>41356.005555555559</c:v>
                </c:pt>
                <c:pt idx="1521">
                  <c:v>41356.04791666667</c:v>
                </c:pt>
                <c:pt idx="1522">
                  <c:v>41356.131944444445</c:v>
                </c:pt>
                <c:pt idx="1523">
                  <c:v>41356.173611111109</c:v>
                </c:pt>
                <c:pt idx="1524">
                  <c:v>41356.21597222222</c:v>
                </c:pt>
                <c:pt idx="1525">
                  <c:v>41356.257638888892</c:v>
                </c:pt>
                <c:pt idx="1526">
                  <c:v>41356.300000000003</c:v>
                </c:pt>
                <c:pt idx="1527">
                  <c:v>41356.384027777778</c:v>
                </c:pt>
                <c:pt idx="1528">
                  <c:v>41356.426388888889</c:v>
                </c:pt>
                <c:pt idx="1529">
                  <c:v>41356.468055555553</c:v>
                </c:pt>
                <c:pt idx="1530">
                  <c:v>41356.510416666664</c:v>
                </c:pt>
                <c:pt idx="1531">
                  <c:v>41356.552083333336</c:v>
                </c:pt>
                <c:pt idx="1532">
                  <c:v>41356.636805555558</c:v>
                </c:pt>
                <c:pt idx="1533">
                  <c:v>41356.678472222222</c:v>
                </c:pt>
                <c:pt idx="1534">
                  <c:v>41356.720833333333</c:v>
                </c:pt>
                <c:pt idx="1535">
                  <c:v>41356.762499999997</c:v>
                </c:pt>
                <c:pt idx="1536">
                  <c:v>41356.804166666669</c:v>
                </c:pt>
                <c:pt idx="1537">
                  <c:v>41356.888888888891</c:v>
                </c:pt>
                <c:pt idx="1538">
                  <c:v>41356.930555555555</c:v>
                </c:pt>
                <c:pt idx="1539">
                  <c:v>41356.972916666666</c:v>
                </c:pt>
                <c:pt idx="1540">
                  <c:v>41357.01458333333</c:v>
                </c:pt>
                <c:pt idx="1541">
                  <c:v>41357.056944444441</c:v>
                </c:pt>
                <c:pt idx="1542">
                  <c:v>41357.140972222223</c:v>
                </c:pt>
                <c:pt idx="1543">
                  <c:v>41357.183333333334</c:v>
                </c:pt>
                <c:pt idx="1544">
                  <c:v>41357.224999999999</c:v>
                </c:pt>
                <c:pt idx="1545">
                  <c:v>41357.267361111109</c:v>
                </c:pt>
                <c:pt idx="1546">
                  <c:v>41357.309027777781</c:v>
                </c:pt>
                <c:pt idx="1547">
                  <c:v>41357.393055555556</c:v>
                </c:pt>
                <c:pt idx="1548">
                  <c:v>41357.435416666667</c:v>
                </c:pt>
                <c:pt idx="1549">
                  <c:v>41357.477083333331</c:v>
                </c:pt>
                <c:pt idx="1550">
                  <c:v>41357.519444444442</c:v>
                </c:pt>
                <c:pt idx="1551">
                  <c:v>41357.561111111114</c:v>
                </c:pt>
                <c:pt idx="1552">
                  <c:v>41357.645833333336</c:v>
                </c:pt>
                <c:pt idx="1553">
                  <c:v>41357.6875</c:v>
                </c:pt>
                <c:pt idx="1554">
                  <c:v>41357.729861111111</c:v>
                </c:pt>
                <c:pt idx="1555">
                  <c:v>41357.771527777775</c:v>
                </c:pt>
                <c:pt idx="1556">
                  <c:v>41357.813888888886</c:v>
                </c:pt>
                <c:pt idx="1557">
                  <c:v>41357.897916666669</c:v>
                </c:pt>
                <c:pt idx="1558">
                  <c:v>41357.94027777778</c:v>
                </c:pt>
                <c:pt idx="1559">
                  <c:v>41357.981944444444</c:v>
                </c:pt>
                <c:pt idx="1560">
                  <c:v>41358.023611111108</c:v>
                </c:pt>
                <c:pt idx="1561">
                  <c:v>41358.065972222219</c:v>
                </c:pt>
                <c:pt idx="1562">
                  <c:v>41358.15</c:v>
                </c:pt>
                <c:pt idx="1563">
                  <c:v>41358.192361111112</c:v>
                </c:pt>
                <c:pt idx="1564">
                  <c:v>41358.234027777777</c:v>
                </c:pt>
                <c:pt idx="1565">
                  <c:v>41358.276388888888</c:v>
                </c:pt>
                <c:pt idx="1566">
                  <c:v>41358.318055555559</c:v>
                </c:pt>
                <c:pt idx="1567">
                  <c:v>41358.402777777781</c:v>
                </c:pt>
                <c:pt idx="1568">
                  <c:v>41358.444444444445</c:v>
                </c:pt>
                <c:pt idx="1569">
                  <c:v>41358.486805555556</c:v>
                </c:pt>
                <c:pt idx="1570">
                  <c:v>41358.52847222222</c:v>
                </c:pt>
                <c:pt idx="1571">
                  <c:v>41358.570138888892</c:v>
                </c:pt>
                <c:pt idx="1572">
                  <c:v>41358.654861111114</c:v>
                </c:pt>
                <c:pt idx="1573">
                  <c:v>41358.696527777778</c:v>
                </c:pt>
                <c:pt idx="1574">
                  <c:v>41358.738888888889</c:v>
                </c:pt>
                <c:pt idx="1575">
                  <c:v>41358.780555555553</c:v>
                </c:pt>
                <c:pt idx="1576">
                  <c:v>41358.822916666664</c:v>
                </c:pt>
                <c:pt idx="1577">
                  <c:v>41358.906944444447</c:v>
                </c:pt>
                <c:pt idx="1578">
                  <c:v>41358.949305555558</c:v>
                </c:pt>
                <c:pt idx="1579">
                  <c:v>41358.990972222222</c:v>
                </c:pt>
                <c:pt idx="1580">
                  <c:v>41359.033333333333</c:v>
                </c:pt>
                <c:pt idx="1581">
                  <c:v>41359.074999999997</c:v>
                </c:pt>
                <c:pt idx="1582">
                  <c:v>41359.15902777778</c:v>
                </c:pt>
                <c:pt idx="1583">
                  <c:v>41359.201388888891</c:v>
                </c:pt>
                <c:pt idx="1584">
                  <c:v>41359.243055555555</c:v>
                </c:pt>
                <c:pt idx="1585">
                  <c:v>41359.285416666666</c:v>
                </c:pt>
                <c:pt idx="1586">
                  <c:v>41359.32708333333</c:v>
                </c:pt>
                <c:pt idx="1587">
                  <c:v>41359.411805555559</c:v>
                </c:pt>
                <c:pt idx="1588">
                  <c:v>41359.453472222223</c:v>
                </c:pt>
                <c:pt idx="1589">
                  <c:v>41359.495833333334</c:v>
                </c:pt>
                <c:pt idx="1590">
                  <c:v>41359.537499999999</c:v>
                </c:pt>
                <c:pt idx="1591">
                  <c:v>41359.579861111109</c:v>
                </c:pt>
                <c:pt idx="1592">
                  <c:v>41359.663888888892</c:v>
                </c:pt>
                <c:pt idx="1593">
                  <c:v>41359.706250000003</c:v>
                </c:pt>
                <c:pt idx="1594">
                  <c:v>41359.747916666667</c:v>
                </c:pt>
                <c:pt idx="1595">
                  <c:v>41359.789583333331</c:v>
                </c:pt>
                <c:pt idx="1596">
                  <c:v>41359.831944444442</c:v>
                </c:pt>
                <c:pt idx="1597">
                  <c:v>41359.915972222225</c:v>
                </c:pt>
                <c:pt idx="1598">
                  <c:v>41359.958333333336</c:v>
                </c:pt>
                <c:pt idx="1599">
                  <c:v>41360</c:v>
                </c:pt>
                <c:pt idx="1600">
                  <c:v>41360.042361111111</c:v>
                </c:pt>
                <c:pt idx="1601">
                  <c:v>41360.084027777775</c:v>
                </c:pt>
                <c:pt idx="1602">
                  <c:v>41360.168749999997</c:v>
                </c:pt>
                <c:pt idx="1603">
                  <c:v>41360.210416666669</c:v>
                </c:pt>
                <c:pt idx="1604">
                  <c:v>41360.25277777778</c:v>
                </c:pt>
                <c:pt idx="1605">
                  <c:v>41360.294444444444</c:v>
                </c:pt>
                <c:pt idx="1606">
                  <c:v>41360.336111111108</c:v>
                </c:pt>
                <c:pt idx="1607">
                  <c:v>41360.42083333333</c:v>
                </c:pt>
                <c:pt idx="1608">
                  <c:v>41360.462500000001</c:v>
                </c:pt>
                <c:pt idx="1609">
                  <c:v>41360.504861111112</c:v>
                </c:pt>
                <c:pt idx="1610">
                  <c:v>41360.546527777777</c:v>
                </c:pt>
                <c:pt idx="1611">
                  <c:v>41360.588888888888</c:v>
                </c:pt>
                <c:pt idx="1612">
                  <c:v>41360.67291666667</c:v>
                </c:pt>
                <c:pt idx="1613">
                  <c:v>41360.715277777781</c:v>
                </c:pt>
                <c:pt idx="1614">
                  <c:v>41360.756944444445</c:v>
                </c:pt>
                <c:pt idx="1615">
                  <c:v>41360.799305555556</c:v>
                </c:pt>
                <c:pt idx="1616">
                  <c:v>41360.84097222222</c:v>
                </c:pt>
                <c:pt idx="1617">
                  <c:v>41360.925000000003</c:v>
                </c:pt>
                <c:pt idx="1618">
                  <c:v>41360.967361111114</c:v>
                </c:pt>
                <c:pt idx="1619">
                  <c:v>41361.009027777778</c:v>
                </c:pt>
                <c:pt idx="1620">
                  <c:v>41361.051388888889</c:v>
                </c:pt>
                <c:pt idx="1621">
                  <c:v>41361.093055555553</c:v>
                </c:pt>
                <c:pt idx="1622">
                  <c:v>41361.177777777775</c:v>
                </c:pt>
                <c:pt idx="1623">
                  <c:v>41361.219444444447</c:v>
                </c:pt>
                <c:pt idx="1624">
                  <c:v>41361.261805555558</c:v>
                </c:pt>
                <c:pt idx="1625">
                  <c:v>41361.303472222222</c:v>
                </c:pt>
                <c:pt idx="1626">
                  <c:v>41361.345833333333</c:v>
                </c:pt>
                <c:pt idx="1627">
                  <c:v>41361.429861111108</c:v>
                </c:pt>
                <c:pt idx="1628">
                  <c:v>41361.47152777778</c:v>
                </c:pt>
                <c:pt idx="1629">
                  <c:v>41361.513888888891</c:v>
                </c:pt>
                <c:pt idx="1630">
                  <c:v>41361.555555555555</c:v>
                </c:pt>
                <c:pt idx="1631">
                  <c:v>41361.597916666666</c:v>
                </c:pt>
                <c:pt idx="1632">
                  <c:v>41361.681944444441</c:v>
                </c:pt>
                <c:pt idx="1633">
                  <c:v>41361.724305555559</c:v>
                </c:pt>
                <c:pt idx="1634">
                  <c:v>41361.765972222223</c:v>
                </c:pt>
                <c:pt idx="1635">
                  <c:v>41361.808333333334</c:v>
                </c:pt>
                <c:pt idx="1636">
                  <c:v>41361.85</c:v>
                </c:pt>
                <c:pt idx="1637">
                  <c:v>41361.93472222222</c:v>
                </c:pt>
                <c:pt idx="1638">
                  <c:v>41361.976388888892</c:v>
                </c:pt>
                <c:pt idx="1639">
                  <c:v>41362.018055555556</c:v>
                </c:pt>
                <c:pt idx="1640">
                  <c:v>41362.060416666667</c:v>
                </c:pt>
                <c:pt idx="1641">
                  <c:v>41362.102083333331</c:v>
                </c:pt>
                <c:pt idx="1642">
                  <c:v>41362.186805555553</c:v>
                </c:pt>
                <c:pt idx="1643">
                  <c:v>41362.228472222225</c:v>
                </c:pt>
                <c:pt idx="1644">
                  <c:v>41362.270833333336</c:v>
                </c:pt>
                <c:pt idx="1645">
                  <c:v>41362.3125</c:v>
                </c:pt>
                <c:pt idx="1646">
                  <c:v>41362.354861111111</c:v>
                </c:pt>
                <c:pt idx="1647">
                  <c:v>41362.438888888886</c:v>
                </c:pt>
                <c:pt idx="1648">
                  <c:v>41362.481249999997</c:v>
                </c:pt>
                <c:pt idx="1649">
                  <c:v>41362.522916666669</c:v>
                </c:pt>
                <c:pt idx="1650">
                  <c:v>41362.56527777778</c:v>
                </c:pt>
                <c:pt idx="1651">
                  <c:v>41362.606944444444</c:v>
                </c:pt>
                <c:pt idx="1652">
                  <c:v>41362.690972222219</c:v>
                </c:pt>
                <c:pt idx="1653">
                  <c:v>41362.73333333333</c:v>
                </c:pt>
                <c:pt idx="1654">
                  <c:v>41362.775000000001</c:v>
                </c:pt>
                <c:pt idx="1655">
                  <c:v>41362.817361111112</c:v>
                </c:pt>
                <c:pt idx="1656">
                  <c:v>41362.859027777777</c:v>
                </c:pt>
                <c:pt idx="1657">
                  <c:v>41362.943749999999</c:v>
                </c:pt>
                <c:pt idx="1658">
                  <c:v>41362.98541666667</c:v>
                </c:pt>
                <c:pt idx="1659">
                  <c:v>41363.027777777781</c:v>
                </c:pt>
                <c:pt idx="1660">
                  <c:v>41363.069444444445</c:v>
                </c:pt>
                <c:pt idx="1661">
                  <c:v>41363.111805555556</c:v>
                </c:pt>
                <c:pt idx="1662">
                  <c:v>41363.195833333331</c:v>
                </c:pt>
                <c:pt idx="1663">
                  <c:v>41363.237500000003</c:v>
                </c:pt>
                <c:pt idx="1664">
                  <c:v>41363.279861111114</c:v>
                </c:pt>
                <c:pt idx="1665">
                  <c:v>41363.321527777778</c:v>
                </c:pt>
                <c:pt idx="1666">
                  <c:v>41363.363888888889</c:v>
                </c:pt>
                <c:pt idx="1667">
                  <c:v>41363.447916666664</c:v>
                </c:pt>
                <c:pt idx="1668">
                  <c:v>41363.490277777775</c:v>
                </c:pt>
                <c:pt idx="1669">
                  <c:v>41363.531944444447</c:v>
                </c:pt>
                <c:pt idx="1670">
                  <c:v>41363.574305555558</c:v>
                </c:pt>
                <c:pt idx="1671">
                  <c:v>41363.615972222222</c:v>
                </c:pt>
                <c:pt idx="1672">
                  <c:v>41363.700694444444</c:v>
                </c:pt>
                <c:pt idx="1673">
                  <c:v>41363.742361111108</c:v>
                </c:pt>
                <c:pt idx="1674">
                  <c:v>41363.784722222219</c:v>
                </c:pt>
                <c:pt idx="1675">
                  <c:v>41363.826388888891</c:v>
                </c:pt>
                <c:pt idx="1676">
                  <c:v>41363.868750000001</c:v>
                </c:pt>
                <c:pt idx="1677">
                  <c:v>41363.952777777777</c:v>
                </c:pt>
                <c:pt idx="1678">
                  <c:v>41363.994444444441</c:v>
                </c:pt>
                <c:pt idx="1679">
                  <c:v>41364.036805555559</c:v>
                </c:pt>
                <c:pt idx="1680">
                  <c:v>41364.078472222223</c:v>
                </c:pt>
                <c:pt idx="1681">
                  <c:v>41364.120833333334</c:v>
                </c:pt>
                <c:pt idx="1682">
                  <c:v>41364.204861111109</c:v>
                </c:pt>
                <c:pt idx="1683">
                  <c:v>41364.24722222222</c:v>
                </c:pt>
                <c:pt idx="1684">
                  <c:v>41364.288888888892</c:v>
                </c:pt>
                <c:pt idx="1685">
                  <c:v>41364.331250000003</c:v>
                </c:pt>
                <c:pt idx="1686">
                  <c:v>41364.372916666667</c:v>
                </c:pt>
                <c:pt idx="1687">
                  <c:v>41364.457638888889</c:v>
                </c:pt>
                <c:pt idx="1688">
                  <c:v>41364.499305555553</c:v>
                </c:pt>
                <c:pt idx="1689">
                  <c:v>41364.540972222225</c:v>
                </c:pt>
                <c:pt idx="1690">
                  <c:v>41364.583333333336</c:v>
                </c:pt>
                <c:pt idx="1691">
                  <c:v>41364.625</c:v>
                </c:pt>
                <c:pt idx="1692">
                  <c:v>41364.709722222222</c:v>
                </c:pt>
                <c:pt idx="1693">
                  <c:v>41364.751388888886</c:v>
                </c:pt>
                <c:pt idx="1694">
                  <c:v>41364.793749999997</c:v>
                </c:pt>
                <c:pt idx="1695">
                  <c:v>41364.835416666669</c:v>
                </c:pt>
                <c:pt idx="1696">
                  <c:v>41364.87777777778</c:v>
                </c:pt>
                <c:pt idx="1697">
                  <c:v>41364.961805555555</c:v>
                </c:pt>
                <c:pt idx="1698">
                  <c:v>41365.004166666666</c:v>
                </c:pt>
                <c:pt idx="1699">
                  <c:v>41365.04583333333</c:v>
                </c:pt>
                <c:pt idx="1700">
                  <c:v>41365.088194444441</c:v>
                </c:pt>
                <c:pt idx="1701">
                  <c:v>41365.129861111112</c:v>
                </c:pt>
                <c:pt idx="1702">
                  <c:v>41365.213888888888</c:v>
                </c:pt>
                <c:pt idx="1703">
                  <c:v>41365.256249999999</c:v>
                </c:pt>
                <c:pt idx="1704">
                  <c:v>41365.29791666667</c:v>
                </c:pt>
                <c:pt idx="1705">
                  <c:v>41365.340277777781</c:v>
                </c:pt>
                <c:pt idx="1706">
                  <c:v>41365.381944444445</c:v>
                </c:pt>
                <c:pt idx="1707">
                  <c:v>41365.466666666667</c:v>
                </c:pt>
                <c:pt idx="1708">
                  <c:v>41365.508333333331</c:v>
                </c:pt>
                <c:pt idx="1709">
                  <c:v>41365.550694444442</c:v>
                </c:pt>
                <c:pt idx="1710">
                  <c:v>41365.592361111114</c:v>
                </c:pt>
                <c:pt idx="1711">
                  <c:v>41365.634027777778</c:v>
                </c:pt>
                <c:pt idx="1712">
                  <c:v>41365.71875</c:v>
                </c:pt>
                <c:pt idx="1713">
                  <c:v>41365.760416666664</c:v>
                </c:pt>
                <c:pt idx="1714">
                  <c:v>41365.802777777775</c:v>
                </c:pt>
                <c:pt idx="1715">
                  <c:v>41365.844444444447</c:v>
                </c:pt>
                <c:pt idx="1716">
                  <c:v>41365.886805555558</c:v>
                </c:pt>
                <c:pt idx="1717">
                  <c:v>41365.970833333333</c:v>
                </c:pt>
                <c:pt idx="1718">
                  <c:v>41366.013194444444</c:v>
                </c:pt>
                <c:pt idx="1719">
                  <c:v>41366.054861111108</c:v>
                </c:pt>
                <c:pt idx="1720">
                  <c:v>41366.09652777778</c:v>
                </c:pt>
                <c:pt idx="1721">
                  <c:v>41366.138888888891</c:v>
                </c:pt>
                <c:pt idx="1722">
                  <c:v>41366.222916666666</c:v>
                </c:pt>
                <c:pt idx="1723">
                  <c:v>41366.265277777777</c:v>
                </c:pt>
                <c:pt idx="1724">
                  <c:v>41366.306944444441</c:v>
                </c:pt>
                <c:pt idx="1725">
                  <c:v>41366.349305555559</c:v>
                </c:pt>
                <c:pt idx="1726">
                  <c:v>41366.390972222223</c:v>
                </c:pt>
                <c:pt idx="1727">
                  <c:v>41366.475694444445</c:v>
                </c:pt>
                <c:pt idx="1728">
                  <c:v>41366.517361111109</c:v>
                </c:pt>
                <c:pt idx="1729">
                  <c:v>41366.55972222222</c:v>
                </c:pt>
                <c:pt idx="1730">
                  <c:v>41366.601388888892</c:v>
                </c:pt>
                <c:pt idx="1731">
                  <c:v>41366.643750000003</c:v>
                </c:pt>
                <c:pt idx="1732">
                  <c:v>41366.727777777778</c:v>
                </c:pt>
                <c:pt idx="1733">
                  <c:v>41366.769444444442</c:v>
                </c:pt>
                <c:pt idx="1734">
                  <c:v>41366.811805555553</c:v>
                </c:pt>
                <c:pt idx="1735">
                  <c:v>41366.853472222225</c:v>
                </c:pt>
                <c:pt idx="1736">
                  <c:v>41366.895833333336</c:v>
                </c:pt>
                <c:pt idx="1737">
                  <c:v>41366.979861111111</c:v>
                </c:pt>
                <c:pt idx="1738">
                  <c:v>41367.022222222222</c:v>
                </c:pt>
                <c:pt idx="1739">
                  <c:v>41367.063888888886</c:v>
                </c:pt>
                <c:pt idx="1740">
                  <c:v>41367.106249999997</c:v>
                </c:pt>
                <c:pt idx="1741">
                  <c:v>41367.147916666669</c:v>
                </c:pt>
                <c:pt idx="1742">
                  <c:v>41367.232638888891</c:v>
                </c:pt>
                <c:pt idx="1743">
                  <c:v>41367.274305555555</c:v>
                </c:pt>
                <c:pt idx="1744">
                  <c:v>41367.315972222219</c:v>
                </c:pt>
                <c:pt idx="1745">
                  <c:v>41367.35833333333</c:v>
                </c:pt>
                <c:pt idx="1746">
                  <c:v>41367.4</c:v>
                </c:pt>
                <c:pt idx="1747">
                  <c:v>41367.484722222223</c:v>
                </c:pt>
                <c:pt idx="1748">
                  <c:v>41367.526388888888</c:v>
                </c:pt>
                <c:pt idx="1749">
                  <c:v>41367.568749999999</c:v>
                </c:pt>
                <c:pt idx="1750">
                  <c:v>41367.61041666667</c:v>
                </c:pt>
                <c:pt idx="1751">
                  <c:v>41367.652777777781</c:v>
                </c:pt>
                <c:pt idx="1752">
                  <c:v>41367.736805555556</c:v>
                </c:pt>
                <c:pt idx="1753">
                  <c:v>41367.779166666667</c:v>
                </c:pt>
                <c:pt idx="1754">
                  <c:v>41367.820833333331</c:v>
                </c:pt>
                <c:pt idx="1755">
                  <c:v>41367.863194444442</c:v>
                </c:pt>
                <c:pt idx="1756">
                  <c:v>41367.904861111114</c:v>
                </c:pt>
                <c:pt idx="1757">
                  <c:v>41367.988888888889</c:v>
                </c:pt>
                <c:pt idx="1758">
                  <c:v>41368.03125</c:v>
                </c:pt>
                <c:pt idx="1759">
                  <c:v>41368.072916666664</c:v>
                </c:pt>
                <c:pt idx="1760">
                  <c:v>41368.115277777775</c:v>
                </c:pt>
                <c:pt idx="1761">
                  <c:v>41368.156944444447</c:v>
                </c:pt>
                <c:pt idx="1762">
                  <c:v>41368.241666666669</c:v>
                </c:pt>
                <c:pt idx="1763">
                  <c:v>41368.283333333333</c:v>
                </c:pt>
                <c:pt idx="1764">
                  <c:v>41368.325694444444</c:v>
                </c:pt>
                <c:pt idx="1765">
                  <c:v>41368.367361111108</c:v>
                </c:pt>
                <c:pt idx="1766">
                  <c:v>41368.40902777778</c:v>
                </c:pt>
                <c:pt idx="1767">
                  <c:v>41368.493750000001</c:v>
                </c:pt>
                <c:pt idx="1768">
                  <c:v>41368.535416666666</c:v>
                </c:pt>
                <c:pt idx="1769">
                  <c:v>41368.577777777777</c:v>
                </c:pt>
                <c:pt idx="1770">
                  <c:v>41368.619444444441</c:v>
                </c:pt>
                <c:pt idx="1771">
                  <c:v>41368.661805555559</c:v>
                </c:pt>
                <c:pt idx="1772">
                  <c:v>41368.745833333334</c:v>
                </c:pt>
                <c:pt idx="1773">
                  <c:v>41368.788194444445</c:v>
                </c:pt>
                <c:pt idx="1774">
                  <c:v>41368.829861111109</c:v>
                </c:pt>
                <c:pt idx="1775">
                  <c:v>41368.87222222222</c:v>
                </c:pt>
                <c:pt idx="1776">
                  <c:v>41368.913888888892</c:v>
                </c:pt>
                <c:pt idx="1777">
                  <c:v>41368.998611111114</c:v>
                </c:pt>
                <c:pt idx="1778">
                  <c:v>41369.040277777778</c:v>
                </c:pt>
                <c:pt idx="1779">
                  <c:v>41369.081944444442</c:v>
                </c:pt>
                <c:pt idx="1780">
                  <c:v>41369.124305555553</c:v>
                </c:pt>
                <c:pt idx="1781">
                  <c:v>41369.165972222225</c:v>
                </c:pt>
                <c:pt idx="1782">
                  <c:v>41369.250694444447</c:v>
                </c:pt>
                <c:pt idx="1783">
                  <c:v>41369.292361111111</c:v>
                </c:pt>
                <c:pt idx="1784">
                  <c:v>41369.334722222222</c:v>
                </c:pt>
                <c:pt idx="1785">
                  <c:v>41369.376388888886</c:v>
                </c:pt>
                <c:pt idx="1786">
                  <c:v>41369.418749999997</c:v>
                </c:pt>
                <c:pt idx="1787">
                  <c:v>41369.50277777778</c:v>
                </c:pt>
                <c:pt idx="1788">
                  <c:v>41369.544444444444</c:v>
                </c:pt>
                <c:pt idx="1789">
                  <c:v>41369.586805555555</c:v>
                </c:pt>
                <c:pt idx="1790">
                  <c:v>41369.628472222219</c:v>
                </c:pt>
                <c:pt idx="1791">
                  <c:v>41369.67083333333</c:v>
                </c:pt>
                <c:pt idx="1792">
                  <c:v>41369.754861111112</c:v>
                </c:pt>
                <c:pt idx="1793">
                  <c:v>41369.797222222223</c:v>
                </c:pt>
                <c:pt idx="1794">
                  <c:v>41369.838888888888</c:v>
                </c:pt>
                <c:pt idx="1795">
                  <c:v>41369.881249999999</c:v>
                </c:pt>
                <c:pt idx="1796">
                  <c:v>41369.92291666667</c:v>
                </c:pt>
                <c:pt idx="1797">
                  <c:v>41370.007638888892</c:v>
                </c:pt>
                <c:pt idx="1798">
                  <c:v>41370.049305555556</c:v>
                </c:pt>
                <c:pt idx="1799">
                  <c:v>41370.091666666667</c:v>
                </c:pt>
                <c:pt idx="1800">
                  <c:v>41370.133333333331</c:v>
                </c:pt>
                <c:pt idx="1801">
                  <c:v>41370.175694444442</c:v>
                </c:pt>
                <c:pt idx="1802">
                  <c:v>41370.259722222225</c:v>
                </c:pt>
                <c:pt idx="1803">
                  <c:v>41370.301388888889</c:v>
                </c:pt>
                <c:pt idx="1804">
                  <c:v>41370.34375</c:v>
                </c:pt>
                <c:pt idx="1805">
                  <c:v>41370.385416666664</c:v>
                </c:pt>
                <c:pt idx="1806">
                  <c:v>41370.427777777775</c:v>
                </c:pt>
                <c:pt idx="1807">
                  <c:v>41370.511805555558</c:v>
                </c:pt>
                <c:pt idx="1808">
                  <c:v>41370.554166666669</c:v>
                </c:pt>
                <c:pt idx="1809">
                  <c:v>41370.595833333333</c:v>
                </c:pt>
                <c:pt idx="1810">
                  <c:v>41370.638194444444</c:v>
                </c:pt>
                <c:pt idx="1811">
                  <c:v>41370.679861111108</c:v>
                </c:pt>
                <c:pt idx="1812">
                  <c:v>41370.76458333333</c:v>
                </c:pt>
                <c:pt idx="1813">
                  <c:v>41370.806250000001</c:v>
                </c:pt>
                <c:pt idx="1814">
                  <c:v>41370.848611111112</c:v>
                </c:pt>
                <c:pt idx="1815">
                  <c:v>41370.890277777777</c:v>
                </c:pt>
                <c:pt idx="1816">
                  <c:v>41370.932638888888</c:v>
                </c:pt>
                <c:pt idx="1817">
                  <c:v>41371.01666666667</c:v>
                </c:pt>
                <c:pt idx="1818">
                  <c:v>41371.058333333334</c:v>
                </c:pt>
                <c:pt idx="1819">
                  <c:v>41371.100694444445</c:v>
                </c:pt>
                <c:pt idx="1820">
                  <c:v>41371.142361111109</c:v>
                </c:pt>
                <c:pt idx="1821">
                  <c:v>41371.18472222222</c:v>
                </c:pt>
                <c:pt idx="1822">
                  <c:v>41371.268750000003</c:v>
                </c:pt>
                <c:pt idx="1823">
                  <c:v>41371.311111111114</c:v>
                </c:pt>
                <c:pt idx="1824">
                  <c:v>41371.352777777778</c:v>
                </c:pt>
                <c:pt idx="1825">
                  <c:v>41371.395138888889</c:v>
                </c:pt>
                <c:pt idx="1826">
                  <c:v>41371.436805555553</c:v>
                </c:pt>
                <c:pt idx="1827">
                  <c:v>41371.520833333336</c:v>
                </c:pt>
                <c:pt idx="1828">
                  <c:v>41371.563194444447</c:v>
                </c:pt>
                <c:pt idx="1829">
                  <c:v>41371.604861111111</c:v>
                </c:pt>
                <c:pt idx="1830">
                  <c:v>41371.647222222222</c:v>
                </c:pt>
                <c:pt idx="1831">
                  <c:v>41371.688888888886</c:v>
                </c:pt>
                <c:pt idx="1832">
                  <c:v>41371.773611111108</c:v>
                </c:pt>
                <c:pt idx="1833">
                  <c:v>41371.81527777778</c:v>
                </c:pt>
                <c:pt idx="1834">
                  <c:v>41371.857638888891</c:v>
                </c:pt>
                <c:pt idx="1835">
                  <c:v>41371.899305555555</c:v>
                </c:pt>
                <c:pt idx="1836">
                  <c:v>41371.941666666666</c:v>
                </c:pt>
                <c:pt idx="1837">
                  <c:v>41372.025694444441</c:v>
                </c:pt>
                <c:pt idx="1838">
                  <c:v>41372.068055555559</c:v>
                </c:pt>
                <c:pt idx="1839">
                  <c:v>41372.109722222223</c:v>
                </c:pt>
                <c:pt idx="1840">
                  <c:v>41372.151388888888</c:v>
                </c:pt>
                <c:pt idx="1841">
                  <c:v>41372.193749999999</c:v>
                </c:pt>
                <c:pt idx="1842">
                  <c:v>41372.277777777781</c:v>
                </c:pt>
                <c:pt idx="1843">
                  <c:v>41372.320138888892</c:v>
                </c:pt>
                <c:pt idx="1844">
                  <c:v>41372.361805555556</c:v>
                </c:pt>
                <c:pt idx="1845">
                  <c:v>41372.404166666667</c:v>
                </c:pt>
                <c:pt idx="1846">
                  <c:v>41372.445833333331</c:v>
                </c:pt>
                <c:pt idx="1847">
                  <c:v>41372.530555555553</c:v>
                </c:pt>
                <c:pt idx="1848">
                  <c:v>41372.572222222225</c:v>
                </c:pt>
                <c:pt idx="1849">
                  <c:v>41372.614583333336</c:v>
                </c:pt>
                <c:pt idx="1850">
                  <c:v>41372.65625</c:v>
                </c:pt>
                <c:pt idx="1851">
                  <c:v>41372.697916666664</c:v>
                </c:pt>
                <c:pt idx="1852">
                  <c:v>41372.782638888886</c:v>
                </c:pt>
                <c:pt idx="1853">
                  <c:v>41372.824305555558</c:v>
                </c:pt>
                <c:pt idx="1854">
                  <c:v>41372.866666666669</c:v>
                </c:pt>
                <c:pt idx="1855">
                  <c:v>41372.908333333333</c:v>
                </c:pt>
                <c:pt idx="1856">
                  <c:v>41372.950694444444</c:v>
                </c:pt>
                <c:pt idx="1857">
                  <c:v>41373.034722222219</c:v>
                </c:pt>
                <c:pt idx="1858">
                  <c:v>41373.07708333333</c:v>
                </c:pt>
                <c:pt idx="1859">
                  <c:v>41373.118750000001</c:v>
                </c:pt>
                <c:pt idx="1860">
                  <c:v>41373.161111111112</c:v>
                </c:pt>
                <c:pt idx="1861">
                  <c:v>41373.202777777777</c:v>
                </c:pt>
                <c:pt idx="1862">
                  <c:v>41373.286805555559</c:v>
                </c:pt>
                <c:pt idx="1863">
                  <c:v>41373.32916666667</c:v>
                </c:pt>
                <c:pt idx="1864">
                  <c:v>41373.370833333334</c:v>
                </c:pt>
                <c:pt idx="1865">
                  <c:v>41373.413194444445</c:v>
                </c:pt>
                <c:pt idx="1866">
                  <c:v>41373.454861111109</c:v>
                </c:pt>
                <c:pt idx="1867">
                  <c:v>41373.539583333331</c:v>
                </c:pt>
                <c:pt idx="1868">
                  <c:v>41373.581250000003</c:v>
                </c:pt>
                <c:pt idx="1869">
                  <c:v>41373.623611111114</c:v>
                </c:pt>
                <c:pt idx="1870">
                  <c:v>41373.665277777778</c:v>
                </c:pt>
                <c:pt idx="1871">
                  <c:v>41373.707638888889</c:v>
                </c:pt>
                <c:pt idx="1872">
                  <c:v>41373.791666666664</c:v>
                </c:pt>
                <c:pt idx="1873">
                  <c:v>41373.834027777775</c:v>
                </c:pt>
                <c:pt idx="1874">
                  <c:v>41373.875694444447</c:v>
                </c:pt>
                <c:pt idx="1875">
                  <c:v>41373.918055555558</c:v>
                </c:pt>
                <c:pt idx="1876">
                  <c:v>41373.959722222222</c:v>
                </c:pt>
                <c:pt idx="1877">
                  <c:v>41374.043749999997</c:v>
                </c:pt>
                <c:pt idx="1878">
                  <c:v>41374.086111111108</c:v>
                </c:pt>
                <c:pt idx="1879">
                  <c:v>41374.12777777778</c:v>
                </c:pt>
                <c:pt idx="1880">
                  <c:v>41374.170138888891</c:v>
                </c:pt>
                <c:pt idx="1881">
                  <c:v>41374.211805555555</c:v>
                </c:pt>
                <c:pt idx="1882">
                  <c:v>41374.296527777777</c:v>
                </c:pt>
                <c:pt idx="1883">
                  <c:v>41374.338194444441</c:v>
                </c:pt>
                <c:pt idx="1884">
                  <c:v>41374.380555555559</c:v>
                </c:pt>
                <c:pt idx="1885">
                  <c:v>41374.422222222223</c:v>
                </c:pt>
                <c:pt idx="1886">
                  <c:v>41374.464583333334</c:v>
                </c:pt>
                <c:pt idx="1887">
                  <c:v>41374.548611111109</c:v>
                </c:pt>
                <c:pt idx="1888">
                  <c:v>41374.590277777781</c:v>
                </c:pt>
                <c:pt idx="1889">
                  <c:v>41374.632638888892</c:v>
                </c:pt>
                <c:pt idx="1890">
                  <c:v>41374.674305555556</c:v>
                </c:pt>
                <c:pt idx="1891">
                  <c:v>41374.716666666667</c:v>
                </c:pt>
                <c:pt idx="1892">
                  <c:v>41374.800694444442</c:v>
                </c:pt>
                <c:pt idx="1893">
                  <c:v>41374.843055555553</c:v>
                </c:pt>
                <c:pt idx="1894">
                  <c:v>41374.884722222225</c:v>
                </c:pt>
                <c:pt idx="1895">
                  <c:v>41374.927083333336</c:v>
                </c:pt>
                <c:pt idx="1896">
                  <c:v>41374.96875</c:v>
                </c:pt>
                <c:pt idx="1897">
                  <c:v>41375.052777777775</c:v>
                </c:pt>
                <c:pt idx="1898">
                  <c:v>41375.095138888886</c:v>
                </c:pt>
                <c:pt idx="1899">
                  <c:v>41375.136805555558</c:v>
                </c:pt>
                <c:pt idx="1900">
                  <c:v>41375.179166666669</c:v>
                </c:pt>
                <c:pt idx="1901">
                  <c:v>41375.220833333333</c:v>
                </c:pt>
                <c:pt idx="1902">
                  <c:v>41375.338194444441</c:v>
                </c:pt>
                <c:pt idx="1903">
                  <c:v>41375.379861111112</c:v>
                </c:pt>
                <c:pt idx="1904">
                  <c:v>41375.421527777777</c:v>
                </c:pt>
                <c:pt idx="1905">
                  <c:v>41375.463888888888</c:v>
                </c:pt>
                <c:pt idx="1906">
                  <c:v>41375.505555555559</c:v>
                </c:pt>
                <c:pt idx="1907">
                  <c:v>41375.590277777781</c:v>
                </c:pt>
                <c:pt idx="1908">
                  <c:v>41375.631944444445</c:v>
                </c:pt>
                <c:pt idx="1909">
                  <c:v>41375.674305555556</c:v>
                </c:pt>
                <c:pt idx="1910">
                  <c:v>41375.71597222222</c:v>
                </c:pt>
                <c:pt idx="1911">
                  <c:v>41375.758333333331</c:v>
                </c:pt>
                <c:pt idx="1912">
                  <c:v>41375.842361111114</c:v>
                </c:pt>
                <c:pt idx="1913">
                  <c:v>41375.884722222225</c:v>
                </c:pt>
                <c:pt idx="1914">
                  <c:v>41375.926388888889</c:v>
                </c:pt>
                <c:pt idx="1915">
                  <c:v>41375.968055555553</c:v>
                </c:pt>
                <c:pt idx="1916">
                  <c:v>41376.010416666664</c:v>
                </c:pt>
                <c:pt idx="1917">
                  <c:v>41376.094444444447</c:v>
                </c:pt>
                <c:pt idx="1918">
                  <c:v>41376.136805555558</c:v>
                </c:pt>
                <c:pt idx="1919">
                  <c:v>41376.178472222222</c:v>
                </c:pt>
                <c:pt idx="1920">
                  <c:v>41376.220833333333</c:v>
                </c:pt>
                <c:pt idx="1921">
                  <c:v>41376.262499999997</c:v>
                </c:pt>
                <c:pt idx="1922">
                  <c:v>41376.34652777778</c:v>
                </c:pt>
                <c:pt idx="1923">
                  <c:v>41376.388888888891</c:v>
                </c:pt>
                <c:pt idx="1924">
                  <c:v>41376.430555555555</c:v>
                </c:pt>
                <c:pt idx="1925">
                  <c:v>41376.472916666666</c:v>
                </c:pt>
                <c:pt idx="1926">
                  <c:v>41376.548611111109</c:v>
                </c:pt>
                <c:pt idx="1927">
                  <c:v>41376.590277777781</c:v>
                </c:pt>
                <c:pt idx="1928">
                  <c:v>41376.631944444445</c:v>
                </c:pt>
                <c:pt idx="1929">
                  <c:v>41376.674305555556</c:v>
                </c:pt>
                <c:pt idx="1930">
                  <c:v>41376.71597222222</c:v>
                </c:pt>
                <c:pt idx="1931">
                  <c:v>41376.800694444442</c:v>
                </c:pt>
                <c:pt idx="1932">
                  <c:v>41376.842361111114</c:v>
                </c:pt>
                <c:pt idx="1933">
                  <c:v>41376.884722222225</c:v>
                </c:pt>
                <c:pt idx="1934">
                  <c:v>41376.926388888889</c:v>
                </c:pt>
                <c:pt idx="1935">
                  <c:v>41376.96875</c:v>
                </c:pt>
                <c:pt idx="1936">
                  <c:v>41377.052777777775</c:v>
                </c:pt>
                <c:pt idx="1937">
                  <c:v>41377.094444444447</c:v>
                </c:pt>
                <c:pt idx="1938">
                  <c:v>41377.136805555558</c:v>
                </c:pt>
                <c:pt idx="1939">
                  <c:v>41377.178472222222</c:v>
                </c:pt>
                <c:pt idx="1940">
                  <c:v>41377.220833333333</c:v>
                </c:pt>
                <c:pt idx="1941">
                  <c:v>41377.304861111108</c:v>
                </c:pt>
                <c:pt idx="1942">
                  <c:v>41377.347222222219</c:v>
                </c:pt>
                <c:pt idx="1943">
                  <c:v>41377.388888888891</c:v>
                </c:pt>
                <c:pt idx="1944">
                  <c:v>41377.431250000001</c:v>
                </c:pt>
                <c:pt idx="1945">
                  <c:v>41377.472916666666</c:v>
                </c:pt>
                <c:pt idx="1946">
                  <c:v>41377.557638888888</c:v>
                </c:pt>
                <c:pt idx="1947">
                  <c:v>41377.599305555559</c:v>
                </c:pt>
                <c:pt idx="1948">
                  <c:v>41377.640972222223</c:v>
                </c:pt>
                <c:pt idx="1949">
                  <c:v>41377.683333333334</c:v>
                </c:pt>
                <c:pt idx="1950">
                  <c:v>41377.724999999999</c:v>
                </c:pt>
                <c:pt idx="1951">
                  <c:v>41377.80972222222</c:v>
                </c:pt>
                <c:pt idx="1952">
                  <c:v>41377.851388888892</c:v>
                </c:pt>
                <c:pt idx="1953">
                  <c:v>41377.893750000003</c:v>
                </c:pt>
                <c:pt idx="1954">
                  <c:v>41377.935416666667</c:v>
                </c:pt>
                <c:pt idx="1955">
                  <c:v>41377.977777777778</c:v>
                </c:pt>
                <c:pt idx="1956">
                  <c:v>41378.061805555553</c:v>
                </c:pt>
                <c:pt idx="1957">
                  <c:v>41378.103472222225</c:v>
                </c:pt>
                <c:pt idx="1958">
                  <c:v>41378.145833333336</c:v>
                </c:pt>
                <c:pt idx="1959">
                  <c:v>41378.1875</c:v>
                </c:pt>
                <c:pt idx="1960">
                  <c:v>41378.229861111111</c:v>
                </c:pt>
                <c:pt idx="1961">
                  <c:v>41378.313888888886</c:v>
                </c:pt>
                <c:pt idx="1962">
                  <c:v>41378.356249999997</c:v>
                </c:pt>
                <c:pt idx="1963">
                  <c:v>41378.397916666669</c:v>
                </c:pt>
                <c:pt idx="1964">
                  <c:v>41378.44027777778</c:v>
                </c:pt>
                <c:pt idx="1965">
                  <c:v>41378.481944444444</c:v>
                </c:pt>
                <c:pt idx="1966">
                  <c:v>41378.565972222219</c:v>
                </c:pt>
                <c:pt idx="1967">
                  <c:v>41378.60833333333</c:v>
                </c:pt>
                <c:pt idx="1968">
                  <c:v>41378.65</c:v>
                </c:pt>
                <c:pt idx="1969">
                  <c:v>41378.692361111112</c:v>
                </c:pt>
                <c:pt idx="1970">
                  <c:v>41378.734027777777</c:v>
                </c:pt>
                <c:pt idx="1971">
                  <c:v>41378.818749999999</c:v>
                </c:pt>
                <c:pt idx="1972">
                  <c:v>41378.86041666667</c:v>
                </c:pt>
                <c:pt idx="1973">
                  <c:v>41378.902777777781</c:v>
                </c:pt>
                <c:pt idx="1974">
                  <c:v>41378.944444444445</c:v>
                </c:pt>
                <c:pt idx="1975">
                  <c:v>41378.986805555556</c:v>
                </c:pt>
                <c:pt idx="1976">
                  <c:v>41379.070833333331</c:v>
                </c:pt>
                <c:pt idx="1977">
                  <c:v>41379.113194444442</c:v>
                </c:pt>
                <c:pt idx="1978">
                  <c:v>41379.154861111114</c:v>
                </c:pt>
                <c:pt idx="1979">
                  <c:v>41379.197222222225</c:v>
                </c:pt>
                <c:pt idx="1980">
                  <c:v>41379.238888888889</c:v>
                </c:pt>
                <c:pt idx="1981">
                  <c:v>41379.322916666664</c:v>
                </c:pt>
                <c:pt idx="1982">
                  <c:v>41379.365277777775</c:v>
                </c:pt>
                <c:pt idx="1983">
                  <c:v>41379.406944444447</c:v>
                </c:pt>
                <c:pt idx="1984">
                  <c:v>41379.449305555558</c:v>
                </c:pt>
                <c:pt idx="1985">
                  <c:v>41379.490972222222</c:v>
                </c:pt>
                <c:pt idx="1986">
                  <c:v>41379.575694444444</c:v>
                </c:pt>
                <c:pt idx="1987">
                  <c:v>41379.617361111108</c:v>
                </c:pt>
                <c:pt idx="1988">
                  <c:v>41379.65902777778</c:v>
                </c:pt>
                <c:pt idx="1989">
                  <c:v>41379.701388888891</c:v>
                </c:pt>
                <c:pt idx="1990">
                  <c:v>41379.874305555553</c:v>
                </c:pt>
                <c:pt idx="1991">
                  <c:v>41379.915972222225</c:v>
                </c:pt>
                <c:pt idx="1992">
                  <c:v>41379.958333333336</c:v>
                </c:pt>
                <c:pt idx="1993">
                  <c:v>41380</c:v>
                </c:pt>
                <c:pt idx="1994">
                  <c:v>41380.042361111111</c:v>
                </c:pt>
                <c:pt idx="1995">
                  <c:v>41380.126388888886</c:v>
                </c:pt>
                <c:pt idx="1996">
                  <c:v>41380.168749999997</c:v>
                </c:pt>
                <c:pt idx="1997">
                  <c:v>41380.210416666669</c:v>
                </c:pt>
                <c:pt idx="1998">
                  <c:v>41380.25277777778</c:v>
                </c:pt>
                <c:pt idx="1999">
                  <c:v>41380.294444444444</c:v>
                </c:pt>
                <c:pt idx="2000">
                  <c:v>41380.378472222219</c:v>
                </c:pt>
                <c:pt idx="2001">
                  <c:v>41380.42083333333</c:v>
                </c:pt>
                <c:pt idx="2002">
                  <c:v>41380.462500000001</c:v>
                </c:pt>
                <c:pt idx="2003">
                  <c:v>41380.504861111112</c:v>
                </c:pt>
                <c:pt idx="2004">
                  <c:v>41380.546527777777</c:v>
                </c:pt>
                <c:pt idx="2005">
                  <c:v>41380.631249999999</c:v>
                </c:pt>
                <c:pt idx="2006">
                  <c:v>41380.67291666667</c:v>
                </c:pt>
                <c:pt idx="2007">
                  <c:v>41380.715277777781</c:v>
                </c:pt>
                <c:pt idx="2008">
                  <c:v>41380.756944444445</c:v>
                </c:pt>
                <c:pt idx="2009">
                  <c:v>41380.799305555556</c:v>
                </c:pt>
                <c:pt idx="2010">
                  <c:v>41380.883333333331</c:v>
                </c:pt>
                <c:pt idx="2011">
                  <c:v>41380.925000000003</c:v>
                </c:pt>
                <c:pt idx="2012">
                  <c:v>41380.967361111114</c:v>
                </c:pt>
                <c:pt idx="2013">
                  <c:v>41381.009027777778</c:v>
                </c:pt>
                <c:pt idx="2014">
                  <c:v>41381.051388888889</c:v>
                </c:pt>
                <c:pt idx="2015">
                  <c:v>41381.135416666664</c:v>
                </c:pt>
                <c:pt idx="2016">
                  <c:v>41381.177777777775</c:v>
                </c:pt>
                <c:pt idx="2017">
                  <c:v>41381.219444444447</c:v>
                </c:pt>
                <c:pt idx="2018">
                  <c:v>41381.261805555558</c:v>
                </c:pt>
                <c:pt idx="2019">
                  <c:v>41381.303472222222</c:v>
                </c:pt>
                <c:pt idx="2020">
                  <c:v>41381.388194444444</c:v>
                </c:pt>
                <c:pt idx="2021">
                  <c:v>41381.429861111108</c:v>
                </c:pt>
                <c:pt idx="2022">
                  <c:v>41381.472222222219</c:v>
                </c:pt>
                <c:pt idx="2023">
                  <c:v>41381.513888888891</c:v>
                </c:pt>
                <c:pt idx="2024">
                  <c:v>41381.555555555555</c:v>
                </c:pt>
                <c:pt idx="2025">
                  <c:v>41381.640277777777</c:v>
                </c:pt>
                <c:pt idx="2026">
                  <c:v>41381.681944444441</c:v>
                </c:pt>
                <c:pt idx="2027">
                  <c:v>41381.724305555559</c:v>
                </c:pt>
                <c:pt idx="2028">
                  <c:v>41381.765972222223</c:v>
                </c:pt>
                <c:pt idx="2029">
                  <c:v>41381.808333333334</c:v>
                </c:pt>
                <c:pt idx="2030">
                  <c:v>41381.892361111109</c:v>
                </c:pt>
                <c:pt idx="2031">
                  <c:v>41381.93472222222</c:v>
                </c:pt>
                <c:pt idx="2032">
                  <c:v>41381.976388888892</c:v>
                </c:pt>
                <c:pt idx="2033">
                  <c:v>41382.018750000003</c:v>
                </c:pt>
                <c:pt idx="2034">
                  <c:v>41382.060416666667</c:v>
                </c:pt>
                <c:pt idx="2035">
                  <c:v>41382.144444444442</c:v>
                </c:pt>
                <c:pt idx="2036">
                  <c:v>41382.186805555553</c:v>
                </c:pt>
                <c:pt idx="2037">
                  <c:v>41382.228472222225</c:v>
                </c:pt>
                <c:pt idx="2038">
                  <c:v>41382.270833333336</c:v>
                </c:pt>
                <c:pt idx="2039">
                  <c:v>41382.3125</c:v>
                </c:pt>
                <c:pt idx="2040">
                  <c:v>41382.397222222222</c:v>
                </c:pt>
                <c:pt idx="2041">
                  <c:v>41382.438888888886</c:v>
                </c:pt>
                <c:pt idx="2042">
                  <c:v>41382.481249999997</c:v>
                </c:pt>
                <c:pt idx="2043">
                  <c:v>41382.522916666669</c:v>
                </c:pt>
                <c:pt idx="2044">
                  <c:v>41382.56527777778</c:v>
                </c:pt>
                <c:pt idx="2045">
                  <c:v>41382.649305555555</c:v>
                </c:pt>
                <c:pt idx="2046">
                  <c:v>41382.690972222219</c:v>
                </c:pt>
                <c:pt idx="2047">
                  <c:v>41382.73333333333</c:v>
                </c:pt>
                <c:pt idx="2048">
                  <c:v>41382.775000000001</c:v>
                </c:pt>
                <c:pt idx="2049">
                  <c:v>41382.817361111112</c:v>
                </c:pt>
                <c:pt idx="2050">
                  <c:v>41382.901388888888</c:v>
                </c:pt>
                <c:pt idx="2051">
                  <c:v>41382.943749999999</c:v>
                </c:pt>
                <c:pt idx="2052">
                  <c:v>41382.98541666667</c:v>
                </c:pt>
                <c:pt idx="2053">
                  <c:v>41383.027777777781</c:v>
                </c:pt>
                <c:pt idx="2054">
                  <c:v>41383.069444444445</c:v>
                </c:pt>
                <c:pt idx="2055">
                  <c:v>41383.154166666667</c:v>
                </c:pt>
                <c:pt idx="2056">
                  <c:v>41383.195833333331</c:v>
                </c:pt>
                <c:pt idx="2057">
                  <c:v>41383.238194444442</c:v>
                </c:pt>
                <c:pt idx="2058">
                  <c:v>41383.279861111114</c:v>
                </c:pt>
                <c:pt idx="2059">
                  <c:v>41383.322222222225</c:v>
                </c:pt>
                <c:pt idx="2060">
                  <c:v>41383.40625</c:v>
                </c:pt>
                <c:pt idx="2061">
                  <c:v>41383.447916666664</c:v>
                </c:pt>
                <c:pt idx="2062">
                  <c:v>41383.490277777775</c:v>
                </c:pt>
                <c:pt idx="2063">
                  <c:v>41383.531944444447</c:v>
                </c:pt>
                <c:pt idx="2064">
                  <c:v>41383.574305555558</c:v>
                </c:pt>
                <c:pt idx="2065">
                  <c:v>41383.658333333333</c:v>
                </c:pt>
                <c:pt idx="2066">
                  <c:v>41383.700694444444</c:v>
                </c:pt>
                <c:pt idx="2067">
                  <c:v>41383.742361111108</c:v>
                </c:pt>
                <c:pt idx="2068">
                  <c:v>41383.784722222219</c:v>
                </c:pt>
                <c:pt idx="2069">
                  <c:v>41383.826388888891</c:v>
                </c:pt>
                <c:pt idx="2070">
                  <c:v>41383.910416666666</c:v>
                </c:pt>
                <c:pt idx="2071">
                  <c:v>41383.952777777777</c:v>
                </c:pt>
                <c:pt idx="2072">
                  <c:v>41383.994444444441</c:v>
                </c:pt>
                <c:pt idx="2073">
                  <c:v>41384.036805555559</c:v>
                </c:pt>
                <c:pt idx="2074">
                  <c:v>41384.078472222223</c:v>
                </c:pt>
                <c:pt idx="2075">
                  <c:v>41384.163194444445</c:v>
                </c:pt>
                <c:pt idx="2076">
                  <c:v>41384.204861111109</c:v>
                </c:pt>
                <c:pt idx="2077">
                  <c:v>41384.24722222222</c:v>
                </c:pt>
                <c:pt idx="2078">
                  <c:v>41384.288888888892</c:v>
                </c:pt>
                <c:pt idx="2079">
                  <c:v>41384.331250000003</c:v>
                </c:pt>
                <c:pt idx="2080">
                  <c:v>41384.415277777778</c:v>
                </c:pt>
                <c:pt idx="2081">
                  <c:v>41384.456944444442</c:v>
                </c:pt>
                <c:pt idx="2082">
                  <c:v>41384.499305555553</c:v>
                </c:pt>
                <c:pt idx="2083">
                  <c:v>41384.540972222225</c:v>
                </c:pt>
                <c:pt idx="2084">
                  <c:v>41384.583333333336</c:v>
                </c:pt>
                <c:pt idx="2085">
                  <c:v>41384.667361111111</c:v>
                </c:pt>
                <c:pt idx="2086">
                  <c:v>41384.709722222222</c:v>
                </c:pt>
                <c:pt idx="2087">
                  <c:v>41384.751388888886</c:v>
                </c:pt>
                <c:pt idx="2088">
                  <c:v>41384.793749999997</c:v>
                </c:pt>
                <c:pt idx="2089">
                  <c:v>41384.835416666669</c:v>
                </c:pt>
                <c:pt idx="2090">
                  <c:v>41384.919444444444</c:v>
                </c:pt>
                <c:pt idx="2091">
                  <c:v>41384.961805555555</c:v>
                </c:pt>
                <c:pt idx="2092">
                  <c:v>41385.003472222219</c:v>
                </c:pt>
                <c:pt idx="2093">
                  <c:v>41385.04583333333</c:v>
                </c:pt>
                <c:pt idx="2094">
                  <c:v>41385.087500000001</c:v>
                </c:pt>
                <c:pt idx="2095">
                  <c:v>41385.172222222223</c:v>
                </c:pt>
                <c:pt idx="2096">
                  <c:v>41385.213888888888</c:v>
                </c:pt>
                <c:pt idx="2097">
                  <c:v>41385.256249999999</c:v>
                </c:pt>
                <c:pt idx="2098">
                  <c:v>41385.29791666667</c:v>
                </c:pt>
                <c:pt idx="2099">
                  <c:v>41385.340277777781</c:v>
                </c:pt>
                <c:pt idx="2100">
                  <c:v>41385.424305555556</c:v>
                </c:pt>
                <c:pt idx="2101">
                  <c:v>41385.46597222222</c:v>
                </c:pt>
                <c:pt idx="2102">
                  <c:v>41385.508333333331</c:v>
                </c:pt>
                <c:pt idx="2103">
                  <c:v>41385.550000000003</c:v>
                </c:pt>
                <c:pt idx="2104">
                  <c:v>41385.592361111114</c:v>
                </c:pt>
                <c:pt idx="2105">
                  <c:v>41385.676388888889</c:v>
                </c:pt>
                <c:pt idx="2106">
                  <c:v>41385.71875</c:v>
                </c:pt>
                <c:pt idx="2107">
                  <c:v>41385.760416666664</c:v>
                </c:pt>
                <c:pt idx="2108">
                  <c:v>41385.802777777775</c:v>
                </c:pt>
                <c:pt idx="2109">
                  <c:v>41385.844444444447</c:v>
                </c:pt>
                <c:pt idx="2110">
                  <c:v>41385.928472222222</c:v>
                </c:pt>
                <c:pt idx="2111">
                  <c:v>41385.970833333333</c:v>
                </c:pt>
                <c:pt idx="2112">
                  <c:v>41386.012499999997</c:v>
                </c:pt>
                <c:pt idx="2113">
                  <c:v>41386.054861111108</c:v>
                </c:pt>
                <c:pt idx="2114">
                  <c:v>41386.09652777778</c:v>
                </c:pt>
                <c:pt idx="2115">
                  <c:v>41386.181250000001</c:v>
                </c:pt>
                <c:pt idx="2116">
                  <c:v>41386.222916666666</c:v>
                </c:pt>
                <c:pt idx="2117">
                  <c:v>41386.265277777777</c:v>
                </c:pt>
                <c:pt idx="2118">
                  <c:v>41386.306944444441</c:v>
                </c:pt>
                <c:pt idx="2119">
                  <c:v>41386.349305555559</c:v>
                </c:pt>
                <c:pt idx="2120">
                  <c:v>41386.433333333334</c:v>
                </c:pt>
                <c:pt idx="2121">
                  <c:v>41386.474999999999</c:v>
                </c:pt>
                <c:pt idx="2122">
                  <c:v>41386.517361111109</c:v>
                </c:pt>
                <c:pt idx="2123">
                  <c:v>41386.559027777781</c:v>
                </c:pt>
                <c:pt idx="2124">
                  <c:v>41386.601388888892</c:v>
                </c:pt>
                <c:pt idx="2125">
                  <c:v>41386.685416666667</c:v>
                </c:pt>
                <c:pt idx="2126">
                  <c:v>41386.727777777778</c:v>
                </c:pt>
                <c:pt idx="2127">
                  <c:v>41386.769444444442</c:v>
                </c:pt>
                <c:pt idx="2128">
                  <c:v>41386.811805555553</c:v>
                </c:pt>
                <c:pt idx="2129">
                  <c:v>41386.853472222225</c:v>
                </c:pt>
                <c:pt idx="2130">
                  <c:v>41386.938194444447</c:v>
                </c:pt>
                <c:pt idx="2131">
                  <c:v>41386.979861111111</c:v>
                </c:pt>
                <c:pt idx="2132">
                  <c:v>41387.021527777775</c:v>
                </c:pt>
                <c:pt idx="2133">
                  <c:v>41387.063888888886</c:v>
                </c:pt>
                <c:pt idx="2134">
                  <c:v>41387.105555555558</c:v>
                </c:pt>
                <c:pt idx="2135">
                  <c:v>41387.19027777778</c:v>
                </c:pt>
                <c:pt idx="2136">
                  <c:v>41387.231944444444</c:v>
                </c:pt>
                <c:pt idx="2137">
                  <c:v>41387.274305555555</c:v>
                </c:pt>
                <c:pt idx="2138">
                  <c:v>41387.315972222219</c:v>
                </c:pt>
                <c:pt idx="2139">
                  <c:v>41387.35833333333</c:v>
                </c:pt>
                <c:pt idx="2140">
                  <c:v>41387.442361111112</c:v>
                </c:pt>
                <c:pt idx="2141">
                  <c:v>41387.484722222223</c:v>
                </c:pt>
                <c:pt idx="2142">
                  <c:v>41387.526388888888</c:v>
                </c:pt>
                <c:pt idx="2143">
                  <c:v>41387.568055555559</c:v>
                </c:pt>
                <c:pt idx="2144">
                  <c:v>41387.61041666667</c:v>
                </c:pt>
                <c:pt idx="2145">
                  <c:v>41387.694444444445</c:v>
                </c:pt>
                <c:pt idx="2146">
                  <c:v>41387.736805555556</c:v>
                </c:pt>
                <c:pt idx="2147">
                  <c:v>41387.77847222222</c:v>
                </c:pt>
                <c:pt idx="2148">
                  <c:v>41387.820833333331</c:v>
                </c:pt>
                <c:pt idx="2149">
                  <c:v>41387.862500000003</c:v>
                </c:pt>
                <c:pt idx="2150">
                  <c:v>41387.947222222225</c:v>
                </c:pt>
                <c:pt idx="2151">
                  <c:v>41387.988888888889</c:v>
                </c:pt>
                <c:pt idx="2152">
                  <c:v>41388.03125</c:v>
                </c:pt>
                <c:pt idx="2153">
                  <c:v>41388.072916666664</c:v>
                </c:pt>
                <c:pt idx="2154">
                  <c:v>41388.114583333336</c:v>
                </c:pt>
                <c:pt idx="2155">
                  <c:v>41388.199305555558</c:v>
                </c:pt>
                <c:pt idx="2156">
                  <c:v>41388.240972222222</c:v>
                </c:pt>
                <c:pt idx="2157">
                  <c:v>41388.283333333333</c:v>
                </c:pt>
                <c:pt idx="2158">
                  <c:v>41388.324999999997</c:v>
                </c:pt>
                <c:pt idx="2159">
                  <c:v>41388.367361111108</c:v>
                </c:pt>
                <c:pt idx="2160">
                  <c:v>41388.451388888891</c:v>
                </c:pt>
                <c:pt idx="2161">
                  <c:v>41388.493750000001</c:v>
                </c:pt>
                <c:pt idx="2162">
                  <c:v>41388.535416666666</c:v>
                </c:pt>
                <c:pt idx="2163">
                  <c:v>41388.577777777777</c:v>
                </c:pt>
                <c:pt idx="2164">
                  <c:v>41388.619444444441</c:v>
                </c:pt>
                <c:pt idx="2165">
                  <c:v>41388.703472222223</c:v>
                </c:pt>
                <c:pt idx="2166">
                  <c:v>41388.745833333334</c:v>
                </c:pt>
                <c:pt idx="2167">
                  <c:v>41388.787499999999</c:v>
                </c:pt>
                <c:pt idx="2168">
                  <c:v>41388.829861111109</c:v>
                </c:pt>
                <c:pt idx="2169">
                  <c:v>41388.871527777781</c:v>
                </c:pt>
                <c:pt idx="2170">
                  <c:v>41388.956250000003</c:v>
                </c:pt>
                <c:pt idx="2171">
                  <c:v>41388.997916666667</c:v>
                </c:pt>
                <c:pt idx="2172">
                  <c:v>41389.040277777778</c:v>
                </c:pt>
                <c:pt idx="2173">
                  <c:v>41389.081944444442</c:v>
                </c:pt>
                <c:pt idx="2174">
                  <c:v>41389.123611111114</c:v>
                </c:pt>
                <c:pt idx="2175">
                  <c:v>41389.208333333336</c:v>
                </c:pt>
                <c:pt idx="2176">
                  <c:v>41389.25</c:v>
                </c:pt>
                <c:pt idx="2177">
                  <c:v>41389.292361111111</c:v>
                </c:pt>
                <c:pt idx="2178">
                  <c:v>41389.334027777775</c:v>
                </c:pt>
                <c:pt idx="2179">
                  <c:v>41389.376388888886</c:v>
                </c:pt>
                <c:pt idx="2180">
                  <c:v>41389.460416666669</c:v>
                </c:pt>
                <c:pt idx="2181">
                  <c:v>41389.50277777778</c:v>
                </c:pt>
                <c:pt idx="2182">
                  <c:v>41389.544444444444</c:v>
                </c:pt>
                <c:pt idx="2183">
                  <c:v>41389.586111111108</c:v>
                </c:pt>
                <c:pt idx="2184">
                  <c:v>41389.628472222219</c:v>
                </c:pt>
                <c:pt idx="2185">
                  <c:v>41389.712500000001</c:v>
                </c:pt>
                <c:pt idx="2186">
                  <c:v>41389.754861111112</c:v>
                </c:pt>
                <c:pt idx="2187">
                  <c:v>41389.796527777777</c:v>
                </c:pt>
                <c:pt idx="2188">
                  <c:v>41389.838888888888</c:v>
                </c:pt>
                <c:pt idx="2189">
                  <c:v>41389.880555555559</c:v>
                </c:pt>
                <c:pt idx="2190">
                  <c:v>41389.965277777781</c:v>
                </c:pt>
                <c:pt idx="2191">
                  <c:v>41390.006944444445</c:v>
                </c:pt>
                <c:pt idx="2192">
                  <c:v>41390.049305555556</c:v>
                </c:pt>
                <c:pt idx="2193">
                  <c:v>41390.09097222222</c:v>
                </c:pt>
                <c:pt idx="2194">
                  <c:v>41390.132638888892</c:v>
                </c:pt>
                <c:pt idx="2195">
                  <c:v>41390.217361111114</c:v>
                </c:pt>
                <c:pt idx="2196">
                  <c:v>41390.259027777778</c:v>
                </c:pt>
                <c:pt idx="2197">
                  <c:v>41390.301388888889</c:v>
                </c:pt>
                <c:pt idx="2198">
                  <c:v>41390.343055555553</c:v>
                </c:pt>
                <c:pt idx="2199">
                  <c:v>41390.385416666664</c:v>
                </c:pt>
                <c:pt idx="2200">
                  <c:v>41390.469444444447</c:v>
                </c:pt>
                <c:pt idx="2201">
                  <c:v>41390.511805555558</c:v>
                </c:pt>
                <c:pt idx="2202">
                  <c:v>41390.553472222222</c:v>
                </c:pt>
                <c:pt idx="2203">
                  <c:v>41390.595833333333</c:v>
                </c:pt>
                <c:pt idx="2204">
                  <c:v>41390.637499999997</c:v>
                </c:pt>
                <c:pt idx="2205">
                  <c:v>41390.72152777778</c:v>
                </c:pt>
                <c:pt idx="2206">
                  <c:v>41390.763888888891</c:v>
                </c:pt>
                <c:pt idx="2207">
                  <c:v>41390.805555555555</c:v>
                </c:pt>
                <c:pt idx="2208">
                  <c:v>41390.847916666666</c:v>
                </c:pt>
                <c:pt idx="2209">
                  <c:v>41390.88958333333</c:v>
                </c:pt>
                <c:pt idx="2210">
                  <c:v>41390.974305555559</c:v>
                </c:pt>
                <c:pt idx="2211">
                  <c:v>41391.015972222223</c:v>
                </c:pt>
                <c:pt idx="2212">
                  <c:v>41391.058333333334</c:v>
                </c:pt>
                <c:pt idx="2213">
                  <c:v>41391.1</c:v>
                </c:pt>
                <c:pt idx="2214">
                  <c:v>41391.142361111109</c:v>
                </c:pt>
                <c:pt idx="2215">
                  <c:v>41391.226388888892</c:v>
                </c:pt>
                <c:pt idx="2216">
                  <c:v>41391.268055555556</c:v>
                </c:pt>
                <c:pt idx="2217">
                  <c:v>41391.310416666667</c:v>
                </c:pt>
                <c:pt idx="2218">
                  <c:v>41391.352083333331</c:v>
                </c:pt>
                <c:pt idx="2219">
                  <c:v>41391.394444444442</c:v>
                </c:pt>
                <c:pt idx="2220">
                  <c:v>41391.478472222225</c:v>
                </c:pt>
                <c:pt idx="2221">
                  <c:v>41391.520833333336</c:v>
                </c:pt>
                <c:pt idx="2222">
                  <c:v>41391.5625</c:v>
                </c:pt>
                <c:pt idx="2223">
                  <c:v>41391.604861111111</c:v>
                </c:pt>
                <c:pt idx="2224">
                  <c:v>41391.646527777775</c:v>
                </c:pt>
                <c:pt idx="2225">
                  <c:v>41391.730555555558</c:v>
                </c:pt>
                <c:pt idx="2226">
                  <c:v>41391.772916666669</c:v>
                </c:pt>
                <c:pt idx="2227">
                  <c:v>41391.814583333333</c:v>
                </c:pt>
                <c:pt idx="2228">
                  <c:v>41391.856944444444</c:v>
                </c:pt>
                <c:pt idx="2229">
                  <c:v>41391.898611111108</c:v>
                </c:pt>
                <c:pt idx="2230">
                  <c:v>41391.98333333333</c:v>
                </c:pt>
                <c:pt idx="2231">
                  <c:v>41392.025000000001</c:v>
                </c:pt>
                <c:pt idx="2232">
                  <c:v>41392.067361111112</c:v>
                </c:pt>
                <c:pt idx="2233">
                  <c:v>41392.109027777777</c:v>
                </c:pt>
                <c:pt idx="2234">
                  <c:v>41392.151388888888</c:v>
                </c:pt>
                <c:pt idx="2235">
                  <c:v>41392.23541666667</c:v>
                </c:pt>
                <c:pt idx="2236">
                  <c:v>41392.277777777781</c:v>
                </c:pt>
                <c:pt idx="2237">
                  <c:v>41392.319444444445</c:v>
                </c:pt>
                <c:pt idx="2238">
                  <c:v>41392.361805555556</c:v>
                </c:pt>
                <c:pt idx="2239">
                  <c:v>41392.40347222222</c:v>
                </c:pt>
                <c:pt idx="2240">
                  <c:v>41392.487500000003</c:v>
                </c:pt>
                <c:pt idx="2241">
                  <c:v>41392.529861111114</c:v>
                </c:pt>
                <c:pt idx="2242">
                  <c:v>41392.571527777778</c:v>
                </c:pt>
                <c:pt idx="2243">
                  <c:v>41392.613888888889</c:v>
                </c:pt>
                <c:pt idx="2244">
                  <c:v>41392.655555555553</c:v>
                </c:pt>
                <c:pt idx="2245">
                  <c:v>41392.740277777775</c:v>
                </c:pt>
                <c:pt idx="2246">
                  <c:v>41392.781944444447</c:v>
                </c:pt>
                <c:pt idx="2247">
                  <c:v>41392.824305555558</c:v>
                </c:pt>
                <c:pt idx="2248">
                  <c:v>41392.865972222222</c:v>
                </c:pt>
                <c:pt idx="2249">
                  <c:v>41392.908333333333</c:v>
                </c:pt>
                <c:pt idx="2250">
                  <c:v>41392.992361111108</c:v>
                </c:pt>
                <c:pt idx="2251">
                  <c:v>41393.03402777778</c:v>
                </c:pt>
                <c:pt idx="2252">
                  <c:v>41393.076388888891</c:v>
                </c:pt>
                <c:pt idx="2253">
                  <c:v>41393.118055555555</c:v>
                </c:pt>
                <c:pt idx="2254">
                  <c:v>41393.160416666666</c:v>
                </c:pt>
                <c:pt idx="2255">
                  <c:v>41393.244444444441</c:v>
                </c:pt>
                <c:pt idx="2256">
                  <c:v>41393.286805555559</c:v>
                </c:pt>
                <c:pt idx="2257">
                  <c:v>41393.328472222223</c:v>
                </c:pt>
                <c:pt idx="2258">
                  <c:v>41393.370833333334</c:v>
                </c:pt>
                <c:pt idx="2259">
                  <c:v>41393.412499999999</c:v>
                </c:pt>
                <c:pt idx="2260">
                  <c:v>41393.496527777781</c:v>
                </c:pt>
                <c:pt idx="2261">
                  <c:v>41393.538888888892</c:v>
                </c:pt>
                <c:pt idx="2262">
                  <c:v>41393.580555555556</c:v>
                </c:pt>
                <c:pt idx="2263">
                  <c:v>41393.622916666667</c:v>
                </c:pt>
                <c:pt idx="2264">
                  <c:v>41393.664583333331</c:v>
                </c:pt>
                <c:pt idx="2265">
                  <c:v>41393.749305555553</c:v>
                </c:pt>
                <c:pt idx="2266">
                  <c:v>41393.790972222225</c:v>
                </c:pt>
                <c:pt idx="2267">
                  <c:v>41393.833333333336</c:v>
                </c:pt>
                <c:pt idx="2268">
                  <c:v>41393.875</c:v>
                </c:pt>
                <c:pt idx="2269">
                  <c:v>41393.917361111111</c:v>
                </c:pt>
                <c:pt idx="2270">
                  <c:v>41394.001388888886</c:v>
                </c:pt>
                <c:pt idx="2271">
                  <c:v>41394.043055555558</c:v>
                </c:pt>
                <c:pt idx="2272">
                  <c:v>41394.085416666669</c:v>
                </c:pt>
                <c:pt idx="2273">
                  <c:v>41394.127083333333</c:v>
                </c:pt>
                <c:pt idx="2274">
                  <c:v>41394.169444444444</c:v>
                </c:pt>
                <c:pt idx="2275">
                  <c:v>41394.253472222219</c:v>
                </c:pt>
                <c:pt idx="2276">
                  <c:v>41394.29583333333</c:v>
                </c:pt>
                <c:pt idx="2277">
                  <c:v>41394.337500000001</c:v>
                </c:pt>
                <c:pt idx="2278">
                  <c:v>41394.379861111112</c:v>
                </c:pt>
                <c:pt idx="2279">
                  <c:v>41394.421527777777</c:v>
                </c:pt>
                <c:pt idx="2280">
                  <c:v>41394.505555555559</c:v>
                </c:pt>
                <c:pt idx="2281">
                  <c:v>41394.54791666667</c:v>
                </c:pt>
                <c:pt idx="2282">
                  <c:v>41394.589583333334</c:v>
                </c:pt>
                <c:pt idx="2283">
                  <c:v>41394.631944444445</c:v>
                </c:pt>
                <c:pt idx="2284">
                  <c:v>41394.673611111109</c:v>
                </c:pt>
                <c:pt idx="2285">
                  <c:v>41394.758333333331</c:v>
                </c:pt>
                <c:pt idx="2286">
                  <c:v>41394.800000000003</c:v>
                </c:pt>
                <c:pt idx="2287">
                  <c:v>41394.842361111114</c:v>
                </c:pt>
                <c:pt idx="2288">
                  <c:v>41394.884027777778</c:v>
                </c:pt>
                <c:pt idx="2289">
                  <c:v>41394.926388888889</c:v>
                </c:pt>
                <c:pt idx="2290">
                  <c:v>41395.010416666664</c:v>
                </c:pt>
                <c:pt idx="2291">
                  <c:v>41395.052083333336</c:v>
                </c:pt>
                <c:pt idx="2292">
                  <c:v>41395.094444444447</c:v>
                </c:pt>
                <c:pt idx="2293">
                  <c:v>41395.136111111111</c:v>
                </c:pt>
                <c:pt idx="2294">
                  <c:v>41395.178472222222</c:v>
                </c:pt>
                <c:pt idx="2295">
                  <c:v>41395.262499999997</c:v>
                </c:pt>
                <c:pt idx="2296">
                  <c:v>41395.304861111108</c:v>
                </c:pt>
                <c:pt idx="2297">
                  <c:v>41395.34652777778</c:v>
                </c:pt>
                <c:pt idx="2298">
                  <c:v>41395.388888888891</c:v>
                </c:pt>
                <c:pt idx="2299">
                  <c:v>41395.430555555555</c:v>
                </c:pt>
                <c:pt idx="2300">
                  <c:v>41395.515277777777</c:v>
                </c:pt>
                <c:pt idx="2301">
                  <c:v>41395.556944444441</c:v>
                </c:pt>
                <c:pt idx="2302">
                  <c:v>41395.598611111112</c:v>
                </c:pt>
                <c:pt idx="2303">
                  <c:v>41395.640972222223</c:v>
                </c:pt>
                <c:pt idx="2304">
                  <c:v>41395.682638888888</c:v>
                </c:pt>
                <c:pt idx="2305">
                  <c:v>41395.767361111109</c:v>
                </c:pt>
                <c:pt idx="2306">
                  <c:v>41395.809027777781</c:v>
                </c:pt>
                <c:pt idx="2307">
                  <c:v>41395.851388888892</c:v>
                </c:pt>
                <c:pt idx="2308">
                  <c:v>41395.893055555556</c:v>
                </c:pt>
                <c:pt idx="2309">
                  <c:v>41395.935416666667</c:v>
                </c:pt>
                <c:pt idx="2310">
                  <c:v>41396.019444444442</c:v>
                </c:pt>
                <c:pt idx="2311">
                  <c:v>41396.061111111114</c:v>
                </c:pt>
                <c:pt idx="2312">
                  <c:v>41396.103472222225</c:v>
                </c:pt>
                <c:pt idx="2313">
                  <c:v>41396.145138888889</c:v>
                </c:pt>
                <c:pt idx="2314">
                  <c:v>41396.1875</c:v>
                </c:pt>
                <c:pt idx="2315">
                  <c:v>41396.271527777775</c:v>
                </c:pt>
                <c:pt idx="2316">
                  <c:v>41396.313888888886</c:v>
                </c:pt>
                <c:pt idx="2317">
                  <c:v>41396.355555555558</c:v>
                </c:pt>
                <c:pt idx="2318">
                  <c:v>41396.397916666669</c:v>
                </c:pt>
                <c:pt idx="2319">
                  <c:v>41396.439583333333</c:v>
                </c:pt>
                <c:pt idx="2320">
                  <c:v>41396.524305555555</c:v>
                </c:pt>
                <c:pt idx="2321">
                  <c:v>41396.565972222219</c:v>
                </c:pt>
                <c:pt idx="2322">
                  <c:v>41396.60833333333</c:v>
                </c:pt>
                <c:pt idx="2323">
                  <c:v>41396.65</c:v>
                </c:pt>
                <c:pt idx="2324">
                  <c:v>41396.691666666666</c:v>
                </c:pt>
                <c:pt idx="2325">
                  <c:v>41396.776388888888</c:v>
                </c:pt>
                <c:pt idx="2326">
                  <c:v>41396.818055555559</c:v>
                </c:pt>
                <c:pt idx="2327">
                  <c:v>41396.86041666667</c:v>
                </c:pt>
                <c:pt idx="2328">
                  <c:v>41396.902083333334</c:v>
                </c:pt>
                <c:pt idx="2329">
                  <c:v>41396.944444444445</c:v>
                </c:pt>
                <c:pt idx="2330">
                  <c:v>41397.02847222222</c:v>
                </c:pt>
                <c:pt idx="2331">
                  <c:v>41397.070833333331</c:v>
                </c:pt>
                <c:pt idx="2332">
                  <c:v>41397.112500000003</c:v>
                </c:pt>
                <c:pt idx="2333">
                  <c:v>41397.154166666667</c:v>
                </c:pt>
                <c:pt idx="2334">
                  <c:v>41397.196527777778</c:v>
                </c:pt>
                <c:pt idx="2335">
                  <c:v>41397.280555555553</c:v>
                </c:pt>
                <c:pt idx="2336">
                  <c:v>41397.322916666664</c:v>
                </c:pt>
                <c:pt idx="2337">
                  <c:v>41397.364583333336</c:v>
                </c:pt>
                <c:pt idx="2338">
                  <c:v>41397.406944444447</c:v>
                </c:pt>
                <c:pt idx="2339">
                  <c:v>41397.448611111111</c:v>
                </c:pt>
                <c:pt idx="2340">
                  <c:v>41397.533333333333</c:v>
                </c:pt>
                <c:pt idx="2341">
                  <c:v>41397.574999999997</c:v>
                </c:pt>
                <c:pt idx="2342">
                  <c:v>41397.617361111108</c:v>
                </c:pt>
                <c:pt idx="2343">
                  <c:v>41397.65902777778</c:v>
                </c:pt>
                <c:pt idx="2344">
                  <c:v>41397.700694444444</c:v>
                </c:pt>
                <c:pt idx="2345">
                  <c:v>41397.785416666666</c:v>
                </c:pt>
                <c:pt idx="2346">
                  <c:v>41397.82708333333</c:v>
                </c:pt>
                <c:pt idx="2347">
                  <c:v>41397.869444444441</c:v>
                </c:pt>
                <c:pt idx="2348">
                  <c:v>41397.911111111112</c:v>
                </c:pt>
                <c:pt idx="2349">
                  <c:v>41397.953472222223</c:v>
                </c:pt>
                <c:pt idx="2350">
                  <c:v>41398.037499999999</c:v>
                </c:pt>
                <c:pt idx="2351">
                  <c:v>41398.079861111109</c:v>
                </c:pt>
                <c:pt idx="2352">
                  <c:v>41398.121527777781</c:v>
                </c:pt>
                <c:pt idx="2353">
                  <c:v>41398.163194444445</c:v>
                </c:pt>
                <c:pt idx="2354">
                  <c:v>41398.205555555556</c:v>
                </c:pt>
                <c:pt idx="2355">
                  <c:v>41398.289583333331</c:v>
                </c:pt>
                <c:pt idx="2356">
                  <c:v>41398.331944444442</c:v>
                </c:pt>
                <c:pt idx="2357">
                  <c:v>41398.373611111114</c:v>
                </c:pt>
                <c:pt idx="2358">
                  <c:v>41398.415972222225</c:v>
                </c:pt>
                <c:pt idx="2359">
                  <c:v>41398.457638888889</c:v>
                </c:pt>
                <c:pt idx="2360">
                  <c:v>41398.541666666664</c:v>
                </c:pt>
                <c:pt idx="2361">
                  <c:v>41398.584027777775</c:v>
                </c:pt>
                <c:pt idx="2362">
                  <c:v>41398.625694444447</c:v>
                </c:pt>
                <c:pt idx="2363">
                  <c:v>41398.668055555558</c:v>
                </c:pt>
                <c:pt idx="2364">
                  <c:v>41398.709722222222</c:v>
                </c:pt>
                <c:pt idx="2365">
                  <c:v>41398.794444444444</c:v>
                </c:pt>
                <c:pt idx="2366">
                  <c:v>41398.836111111108</c:v>
                </c:pt>
                <c:pt idx="2367">
                  <c:v>41398.878472222219</c:v>
                </c:pt>
                <c:pt idx="2368">
                  <c:v>41398.920138888891</c:v>
                </c:pt>
                <c:pt idx="2369">
                  <c:v>41398.962500000001</c:v>
                </c:pt>
                <c:pt idx="2370">
                  <c:v>41399.046527777777</c:v>
                </c:pt>
                <c:pt idx="2371">
                  <c:v>41399.088194444441</c:v>
                </c:pt>
                <c:pt idx="2372">
                  <c:v>41399.130555555559</c:v>
                </c:pt>
                <c:pt idx="2373">
                  <c:v>41399.172222222223</c:v>
                </c:pt>
                <c:pt idx="2374">
                  <c:v>41399.214583333334</c:v>
                </c:pt>
                <c:pt idx="2375">
                  <c:v>41399.298611111109</c:v>
                </c:pt>
                <c:pt idx="2376">
                  <c:v>41399.34097222222</c:v>
                </c:pt>
                <c:pt idx="2377">
                  <c:v>41399.382638888892</c:v>
                </c:pt>
                <c:pt idx="2378">
                  <c:v>41399.425000000003</c:v>
                </c:pt>
                <c:pt idx="2379">
                  <c:v>41399.466666666667</c:v>
                </c:pt>
                <c:pt idx="2380">
                  <c:v>41399.551388888889</c:v>
                </c:pt>
                <c:pt idx="2381">
                  <c:v>41399.593055555553</c:v>
                </c:pt>
                <c:pt idx="2382">
                  <c:v>41399.634722222225</c:v>
                </c:pt>
                <c:pt idx="2383">
                  <c:v>41399.677083333336</c:v>
                </c:pt>
                <c:pt idx="2384">
                  <c:v>41399.71875</c:v>
                </c:pt>
                <c:pt idx="2385">
                  <c:v>41399.803472222222</c:v>
                </c:pt>
                <c:pt idx="2386">
                  <c:v>41399.845138888886</c:v>
                </c:pt>
                <c:pt idx="2387">
                  <c:v>41399.887499999997</c:v>
                </c:pt>
                <c:pt idx="2388">
                  <c:v>41399.929166666669</c:v>
                </c:pt>
                <c:pt idx="2389">
                  <c:v>41399.97152777778</c:v>
                </c:pt>
                <c:pt idx="2390">
                  <c:v>41400.055555555555</c:v>
                </c:pt>
                <c:pt idx="2391">
                  <c:v>41400.097916666666</c:v>
                </c:pt>
                <c:pt idx="2392">
                  <c:v>41400.13958333333</c:v>
                </c:pt>
                <c:pt idx="2393">
                  <c:v>41400.181944444441</c:v>
                </c:pt>
                <c:pt idx="2394">
                  <c:v>41400.223611111112</c:v>
                </c:pt>
                <c:pt idx="2395">
                  <c:v>41400.307638888888</c:v>
                </c:pt>
                <c:pt idx="2396">
                  <c:v>41400.35</c:v>
                </c:pt>
                <c:pt idx="2397">
                  <c:v>41400.39166666667</c:v>
                </c:pt>
                <c:pt idx="2398">
                  <c:v>41400.434027777781</c:v>
                </c:pt>
                <c:pt idx="2399">
                  <c:v>41400.475694444445</c:v>
                </c:pt>
                <c:pt idx="2400">
                  <c:v>41400.560416666667</c:v>
                </c:pt>
                <c:pt idx="2401">
                  <c:v>41400.602083333331</c:v>
                </c:pt>
                <c:pt idx="2402">
                  <c:v>41400.644444444442</c:v>
                </c:pt>
                <c:pt idx="2403">
                  <c:v>41400.686111111114</c:v>
                </c:pt>
                <c:pt idx="2404">
                  <c:v>41400.728472222225</c:v>
                </c:pt>
                <c:pt idx="2405">
                  <c:v>41400.8125</c:v>
                </c:pt>
                <c:pt idx="2406">
                  <c:v>41400.854166666664</c:v>
                </c:pt>
                <c:pt idx="2407">
                  <c:v>41400.896527777775</c:v>
                </c:pt>
                <c:pt idx="2408">
                  <c:v>41400.938194444447</c:v>
                </c:pt>
                <c:pt idx="2409">
                  <c:v>41400.980555555558</c:v>
                </c:pt>
                <c:pt idx="2410">
                  <c:v>41401.064583333333</c:v>
                </c:pt>
                <c:pt idx="2411">
                  <c:v>41401.106944444444</c:v>
                </c:pt>
                <c:pt idx="2412">
                  <c:v>41401.148611111108</c:v>
                </c:pt>
                <c:pt idx="2413">
                  <c:v>41401.190972222219</c:v>
                </c:pt>
                <c:pt idx="2414">
                  <c:v>41401.232638888891</c:v>
                </c:pt>
                <c:pt idx="2415">
                  <c:v>41401.316666666666</c:v>
                </c:pt>
                <c:pt idx="2416">
                  <c:v>41401.359027777777</c:v>
                </c:pt>
                <c:pt idx="2417">
                  <c:v>41401.400694444441</c:v>
                </c:pt>
                <c:pt idx="2418">
                  <c:v>41401.443055555559</c:v>
                </c:pt>
                <c:pt idx="2419">
                  <c:v>41401.484722222223</c:v>
                </c:pt>
                <c:pt idx="2420">
                  <c:v>41401.569444444445</c:v>
                </c:pt>
                <c:pt idx="2421">
                  <c:v>41401.611111111109</c:v>
                </c:pt>
                <c:pt idx="2422">
                  <c:v>41401.65347222222</c:v>
                </c:pt>
                <c:pt idx="2423">
                  <c:v>41401.695138888892</c:v>
                </c:pt>
                <c:pt idx="2424">
                  <c:v>41401.737500000003</c:v>
                </c:pt>
                <c:pt idx="2425">
                  <c:v>41401.821527777778</c:v>
                </c:pt>
                <c:pt idx="2426">
                  <c:v>41401.863194444442</c:v>
                </c:pt>
                <c:pt idx="2427">
                  <c:v>41401.905555555553</c:v>
                </c:pt>
                <c:pt idx="2428">
                  <c:v>41401.947222222225</c:v>
                </c:pt>
                <c:pt idx="2429">
                  <c:v>41401.989583333336</c:v>
                </c:pt>
                <c:pt idx="2430">
                  <c:v>41402.073611111111</c:v>
                </c:pt>
                <c:pt idx="2431">
                  <c:v>41402.115972222222</c:v>
                </c:pt>
                <c:pt idx="2432">
                  <c:v>41402.157638888886</c:v>
                </c:pt>
                <c:pt idx="2433">
                  <c:v>41402.199999999997</c:v>
                </c:pt>
                <c:pt idx="2434">
                  <c:v>41402.241666666669</c:v>
                </c:pt>
                <c:pt idx="2435">
                  <c:v>41402.325694444444</c:v>
                </c:pt>
                <c:pt idx="2436">
                  <c:v>41402.368055555555</c:v>
                </c:pt>
                <c:pt idx="2437">
                  <c:v>41402.409722222219</c:v>
                </c:pt>
                <c:pt idx="2438">
                  <c:v>41402.45208333333</c:v>
                </c:pt>
                <c:pt idx="2439">
                  <c:v>41402.493750000001</c:v>
                </c:pt>
                <c:pt idx="2440">
                  <c:v>41402.578472222223</c:v>
                </c:pt>
                <c:pt idx="2441">
                  <c:v>41402.620138888888</c:v>
                </c:pt>
                <c:pt idx="2442">
                  <c:v>41402.662499999999</c:v>
                </c:pt>
                <c:pt idx="2443">
                  <c:v>41402.70416666667</c:v>
                </c:pt>
                <c:pt idx="2444">
                  <c:v>41402.746527777781</c:v>
                </c:pt>
                <c:pt idx="2445">
                  <c:v>41402.830555555556</c:v>
                </c:pt>
                <c:pt idx="2446">
                  <c:v>41402.87222222222</c:v>
                </c:pt>
                <c:pt idx="2447">
                  <c:v>41402.914583333331</c:v>
                </c:pt>
                <c:pt idx="2448">
                  <c:v>41402.956250000003</c:v>
                </c:pt>
                <c:pt idx="2449">
                  <c:v>41402.998611111114</c:v>
                </c:pt>
                <c:pt idx="2450">
                  <c:v>41403.082638888889</c:v>
                </c:pt>
                <c:pt idx="2451">
                  <c:v>41403.125</c:v>
                </c:pt>
                <c:pt idx="2452">
                  <c:v>41403.166666666664</c:v>
                </c:pt>
                <c:pt idx="2453">
                  <c:v>41403.209027777775</c:v>
                </c:pt>
                <c:pt idx="2454">
                  <c:v>41403.250694444447</c:v>
                </c:pt>
                <c:pt idx="2455">
                  <c:v>41403.334722222222</c:v>
                </c:pt>
                <c:pt idx="2456">
                  <c:v>41403.377083333333</c:v>
                </c:pt>
                <c:pt idx="2457">
                  <c:v>41403.418749999997</c:v>
                </c:pt>
                <c:pt idx="2458">
                  <c:v>41403.461111111108</c:v>
                </c:pt>
                <c:pt idx="2459">
                  <c:v>41403.50277777778</c:v>
                </c:pt>
                <c:pt idx="2460">
                  <c:v>41403.587500000001</c:v>
                </c:pt>
                <c:pt idx="2461">
                  <c:v>41403.629166666666</c:v>
                </c:pt>
                <c:pt idx="2462">
                  <c:v>41403.671527777777</c:v>
                </c:pt>
                <c:pt idx="2463">
                  <c:v>41403.713194444441</c:v>
                </c:pt>
                <c:pt idx="2464">
                  <c:v>41403.755555555559</c:v>
                </c:pt>
                <c:pt idx="2465">
                  <c:v>41403.839583333334</c:v>
                </c:pt>
                <c:pt idx="2466">
                  <c:v>41403.881249999999</c:v>
                </c:pt>
                <c:pt idx="2467">
                  <c:v>41403.923611111109</c:v>
                </c:pt>
                <c:pt idx="2468">
                  <c:v>41403.965277777781</c:v>
                </c:pt>
                <c:pt idx="2469">
                  <c:v>41404.007638888892</c:v>
                </c:pt>
                <c:pt idx="2470">
                  <c:v>41404.091666666667</c:v>
                </c:pt>
                <c:pt idx="2471">
                  <c:v>41404.134027777778</c:v>
                </c:pt>
                <c:pt idx="2472">
                  <c:v>41404.175694444442</c:v>
                </c:pt>
                <c:pt idx="2473">
                  <c:v>41404.218055555553</c:v>
                </c:pt>
                <c:pt idx="2474">
                  <c:v>41404.259722222225</c:v>
                </c:pt>
                <c:pt idx="2475">
                  <c:v>41404.344444444447</c:v>
                </c:pt>
                <c:pt idx="2476">
                  <c:v>41404.386111111111</c:v>
                </c:pt>
                <c:pt idx="2477">
                  <c:v>41404.427777777775</c:v>
                </c:pt>
                <c:pt idx="2478">
                  <c:v>41404.470138888886</c:v>
                </c:pt>
                <c:pt idx="2479">
                  <c:v>41404.511805555558</c:v>
                </c:pt>
                <c:pt idx="2480">
                  <c:v>41404.59652777778</c:v>
                </c:pt>
                <c:pt idx="2481">
                  <c:v>41404.638194444444</c:v>
                </c:pt>
                <c:pt idx="2482">
                  <c:v>41404.680555555555</c:v>
                </c:pt>
                <c:pt idx="2483">
                  <c:v>41404.722222222219</c:v>
                </c:pt>
                <c:pt idx="2484">
                  <c:v>41404.76458333333</c:v>
                </c:pt>
                <c:pt idx="2485">
                  <c:v>41404.848611111112</c:v>
                </c:pt>
                <c:pt idx="2486">
                  <c:v>41404.890277777777</c:v>
                </c:pt>
                <c:pt idx="2487">
                  <c:v>41404.932638888888</c:v>
                </c:pt>
                <c:pt idx="2488">
                  <c:v>41404.974305555559</c:v>
                </c:pt>
                <c:pt idx="2489">
                  <c:v>41405.01666666667</c:v>
                </c:pt>
                <c:pt idx="2490">
                  <c:v>41405.100694444445</c:v>
                </c:pt>
                <c:pt idx="2491">
                  <c:v>41405.143055555556</c:v>
                </c:pt>
                <c:pt idx="2492">
                  <c:v>41405.18472222222</c:v>
                </c:pt>
                <c:pt idx="2493">
                  <c:v>41405.227083333331</c:v>
                </c:pt>
                <c:pt idx="2494">
                  <c:v>41405.268750000003</c:v>
                </c:pt>
                <c:pt idx="2495">
                  <c:v>41405.353472222225</c:v>
                </c:pt>
                <c:pt idx="2496">
                  <c:v>41405.395138888889</c:v>
                </c:pt>
                <c:pt idx="2497">
                  <c:v>41405.436805555553</c:v>
                </c:pt>
                <c:pt idx="2498">
                  <c:v>41405.479166666664</c:v>
                </c:pt>
                <c:pt idx="2499">
                  <c:v>41405.520833333336</c:v>
                </c:pt>
                <c:pt idx="2500">
                  <c:v>41405.605555555558</c:v>
                </c:pt>
                <c:pt idx="2501">
                  <c:v>41405.647222222222</c:v>
                </c:pt>
                <c:pt idx="2502">
                  <c:v>41405.689583333333</c:v>
                </c:pt>
                <c:pt idx="2503">
                  <c:v>41405.731249999997</c:v>
                </c:pt>
                <c:pt idx="2504">
                  <c:v>41405.773611111108</c:v>
                </c:pt>
                <c:pt idx="2505">
                  <c:v>41405.857638888891</c:v>
                </c:pt>
                <c:pt idx="2506">
                  <c:v>41405.899305555555</c:v>
                </c:pt>
                <c:pt idx="2507">
                  <c:v>41405.941666666666</c:v>
                </c:pt>
                <c:pt idx="2508">
                  <c:v>41405.98333333333</c:v>
                </c:pt>
                <c:pt idx="2509">
                  <c:v>41406.025694444441</c:v>
                </c:pt>
                <c:pt idx="2510">
                  <c:v>41406.109722222223</c:v>
                </c:pt>
                <c:pt idx="2511">
                  <c:v>41406.152083333334</c:v>
                </c:pt>
                <c:pt idx="2512">
                  <c:v>41406.193749999999</c:v>
                </c:pt>
                <c:pt idx="2513">
                  <c:v>41406.236111111109</c:v>
                </c:pt>
                <c:pt idx="2514">
                  <c:v>41406.277777777781</c:v>
                </c:pt>
                <c:pt idx="2515">
                  <c:v>41406.362500000003</c:v>
                </c:pt>
                <c:pt idx="2516">
                  <c:v>41406.404166666667</c:v>
                </c:pt>
                <c:pt idx="2517">
                  <c:v>41406.445833333331</c:v>
                </c:pt>
                <c:pt idx="2518">
                  <c:v>41406.488194444442</c:v>
                </c:pt>
                <c:pt idx="2519">
                  <c:v>41406.529861111114</c:v>
                </c:pt>
                <c:pt idx="2520">
                  <c:v>41406.614583333336</c:v>
                </c:pt>
                <c:pt idx="2521">
                  <c:v>41406.65625</c:v>
                </c:pt>
                <c:pt idx="2522">
                  <c:v>41406.698611111111</c:v>
                </c:pt>
                <c:pt idx="2523">
                  <c:v>41406.740277777775</c:v>
                </c:pt>
                <c:pt idx="2524">
                  <c:v>41406.782638888886</c:v>
                </c:pt>
                <c:pt idx="2525">
                  <c:v>41406.866666666669</c:v>
                </c:pt>
                <c:pt idx="2526">
                  <c:v>41406.908333333333</c:v>
                </c:pt>
                <c:pt idx="2527">
                  <c:v>41406.950694444444</c:v>
                </c:pt>
                <c:pt idx="2528">
                  <c:v>41406.992361111108</c:v>
                </c:pt>
                <c:pt idx="2529">
                  <c:v>41407.034722222219</c:v>
                </c:pt>
                <c:pt idx="2530">
                  <c:v>41407.118750000001</c:v>
                </c:pt>
                <c:pt idx="2531">
                  <c:v>41407.161111111112</c:v>
                </c:pt>
                <c:pt idx="2532">
                  <c:v>41407.202777777777</c:v>
                </c:pt>
                <c:pt idx="2533">
                  <c:v>41407.245138888888</c:v>
                </c:pt>
                <c:pt idx="2534">
                  <c:v>41407.286805555559</c:v>
                </c:pt>
                <c:pt idx="2535">
                  <c:v>41407.371527777781</c:v>
                </c:pt>
                <c:pt idx="2536">
                  <c:v>41407.413194444445</c:v>
                </c:pt>
                <c:pt idx="2537">
                  <c:v>41407.454861111109</c:v>
                </c:pt>
                <c:pt idx="2538">
                  <c:v>41407.49722222222</c:v>
                </c:pt>
                <c:pt idx="2539">
                  <c:v>41407.538888888892</c:v>
                </c:pt>
                <c:pt idx="2540">
                  <c:v>41407.623611111114</c:v>
                </c:pt>
                <c:pt idx="2541">
                  <c:v>41407.665277777778</c:v>
                </c:pt>
                <c:pt idx="2542">
                  <c:v>41407.707638888889</c:v>
                </c:pt>
                <c:pt idx="2543">
                  <c:v>41407.749305555553</c:v>
                </c:pt>
                <c:pt idx="2544">
                  <c:v>41407.791666666664</c:v>
                </c:pt>
                <c:pt idx="2545">
                  <c:v>41407.875694444447</c:v>
                </c:pt>
                <c:pt idx="2546">
                  <c:v>41407.918055555558</c:v>
                </c:pt>
                <c:pt idx="2547">
                  <c:v>41407.959722222222</c:v>
                </c:pt>
                <c:pt idx="2548">
                  <c:v>41408.002083333333</c:v>
                </c:pt>
                <c:pt idx="2549">
                  <c:v>41408.043749999997</c:v>
                </c:pt>
                <c:pt idx="2550">
                  <c:v>41408.12777777778</c:v>
                </c:pt>
                <c:pt idx="2551">
                  <c:v>41408.170138888891</c:v>
                </c:pt>
                <c:pt idx="2552">
                  <c:v>41408.211805555555</c:v>
                </c:pt>
                <c:pt idx="2553">
                  <c:v>41408.254166666666</c:v>
                </c:pt>
                <c:pt idx="2554">
                  <c:v>41408.29583333333</c:v>
                </c:pt>
                <c:pt idx="2555">
                  <c:v>41408.380555555559</c:v>
                </c:pt>
                <c:pt idx="2556">
                  <c:v>41408.422222222223</c:v>
                </c:pt>
                <c:pt idx="2557">
                  <c:v>41408.464583333334</c:v>
                </c:pt>
                <c:pt idx="2558">
                  <c:v>41408.506249999999</c:v>
                </c:pt>
                <c:pt idx="2559">
                  <c:v>41408.548611111109</c:v>
                </c:pt>
                <c:pt idx="2560">
                  <c:v>41408.632638888892</c:v>
                </c:pt>
                <c:pt idx="2561">
                  <c:v>41408.674305555556</c:v>
                </c:pt>
                <c:pt idx="2562">
                  <c:v>41408.716666666667</c:v>
                </c:pt>
                <c:pt idx="2563">
                  <c:v>41408.758333333331</c:v>
                </c:pt>
                <c:pt idx="2564">
                  <c:v>41408.800694444442</c:v>
                </c:pt>
                <c:pt idx="2565">
                  <c:v>41408.884722222225</c:v>
                </c:pt>
                <c:pt idx="2566">
                  <c:v>41408.927083333336</c:v>
                </c:pt>
                <c:pt idx="2567">
                  <c:v>41408.96875</c:v>
                </c:pt>
                <c:pt idx="2568">
                  <c:v>41409.011111111111</c:v>
                </c:pt>
                <c:pt idx="2569">
                  <c:v>41409.052777777775</c:v>
                </c:pt>
                <c:pt idx="2570">
                  <c:v>41409.137499999997</c:v>
                </c:pt>
                <c:pt idx="2571">
                  <c:v>41409.179166666669</c:v>
                </c:pt>
                <c:pt idx="2572">
                  <c:v>41409.220833333333</c:v>
                </c:pt>
                <c:pt idx="2573">
                  <c:v>41409.263194444444</c:v>
                </c:pt>
                <c:pt idx="2574">
                  <c:v>41409.304861111108</c:v>
                </c:pt>
                <c:pt idx="2575">
                  <c:v>41409.38958333333</c:v>
                </c:pt>
                <c:pt idx="2576">
                  <c:v>41409.431250000001</c:v>
                </c:pt>
                <c:pt idx="2577">
                  <c:v>41409.473611111112</c:v>
                </c:pt>
                <c:pt idx="2578">
                  <c:v>41409.515277777777</c:v>
                </c:pt>
                <c:pt idx="2579">
                  <c:v>41409.557638888888</c:v>
                </c:pt>
                <c:pt idx="2580">
                  <c:v>41409.64166666667</c:v>
                </c:pt>
                <c:pt idx="2581">
                  <c:v>41409.683333333334</c:v>
                </c:pt>
                <c:pt idx="2582">
                  <c:v>41409.725694444445</c:v>
                </c:pt>
                <c:pt idx="2583">
                  <c:v>41409.767361111109</c:v>
                </c:pt>
                <c:pt idx="2584">
                  <c:v>41409.80972222222</c:v>
                </c:pt>
                <c:pt idx="2585">
                  <c:v>41409.893750000003</c:v>
                </c:pt>
                <c:pt idx="2586">
                  <c:v>41409.936111111114</c:v>
                </c:pt>
                <c:pt idx="2587">
                  <c:v>41409.977777777778</c:v>
                </c:pt>
                <c:pt idx="2588">
                  <c:v>41410.020138888889</c:v>
                </c:pt>
                <c:pt idx="2589">
                  <c:v>41410.061805555553</c:v>
                </c:pt>
                <c:pt idx="2590">
                  <c:v>41410.146527777775</c:v>
                </c:pt>
                <c:pt idx="2591">
                  <c:v>41410.188194444447</c:v>
                </c:pt>
                <c:pt idx="2592">
                  <c:v>41410.229861111111</c:v>
                </c:pt>
                <c:pt idx="2593">
                  <c:v>41410.272222222222</c:v>
                </c:pt>
                <c:pt idx="2594">
                  <c:v>41410.313888888886</c:v>
                </c:pt>
                <c:pt idx="2595">
                  <c:v>41410.398611111108</c:v>
                </c:pt>
                <c:pt idx="2596">
                  <c:v>41410.44027777778</c:v>
                </c:pt>
                <c:pt idx="2597">
                  <c:v>41410.482638888891</c:v>
                </c:pt>
                <c:pt idx="2598">
                  <c:v>41410.524305555555</c:v>
                </c:pt>
                <c:pt idx="2599">
                  <c:v>41410.566666666666</c:v>
                </c:pt>
                <c:pt idx="2600">
                  <c:v>41410.650694444441</c:v>
                </c:pt>
                <c:pt idx="2601">
                  <c:v>41410.693055555559</c:v>
                </c:pt>
                <c:pt idx="2602">
                  <c:v>41410.734722222223</c:v>
                </c:pt>
                <c:pt idx="2603">
                  <c:v>41410.777083333334</c:v>
                </c:pt>
                <c:pt idx="2604">
                  <c:v>41410.818749999999</c:v>
                </c:pt>
                <c:pt idx="2605">
                  <c:v>41410.902777777781</c:v>
                </c:pt>
                <c:pt idx="2606">
                  <c:v>41410.945138888892</c:v>
                </c:pt>
                <c:pt idx="2607">
                  <c:v>41410.986805555556</c:v>
                </c:pt>
                <c:pt idx="2608">
                  <c:v>41411.029166666667</c:v>
                </c:pt>
                <c:pt idx="2609">
                  <c:v>41411.070833333331</c:v>
                </c:pt>
                <c:pt idx="2610">
                  <c:v>41411.155555555553</c:v>
                </c:pt>
                <c:pt idx="2611">
                  <c:v>41411.197222222225</c:v>
                </c:pt>
                <c:pt idx="2612">
                  <c:v>41411.238888888889</c:v>
                </c:pt>
                <c:pt idx="2613">
                  <c:v>41411.28125</c:v>
                </c:pt>
                <c:pt idx="2614">
                  <c:v>41411.322916666664</c:v>
                </c:pt>
                <c:pt idx="2615">
                  <c:v>41411.407638888886</c:v>
                </c:pt>
                <c:pt idx="2616">
                  <c:v>41411.449305555558</c:v>
                </c:pt>
                <c:pt idx="2617">
                  <c:v>41411.491666666669</c:v>
                </c:pt>
                <c:pt idx="2618">
                  <c:v>41411.533333333333</c:v>
                </c:pt>
                <c:pt idx="2619">
                  <c:v>41411.575694444444</c:v>
                </c:pt>
                <c:pt idx="2620">
                  <c:v>41411.659722222219</c:v>
                </c:pt>
                <c:pt idx="2621">
                  <c:v>41411.70208333333</c:v>
                </c:pt>
                <c:pt idx="2622">
                  <c:v>41411.743750000001</c:v>
                </c:pt>
                <c:pt idx="2623">
                  <c:v>41411.785416666666</c:v>
                </c:pt>
                <c:pt idx="2624">
                  <c:v>41411.827777777777</c:v>
                </c:pt>
                <c:pt idx="2625">
                  <c:v>41411.911805555559</c:v>
                </c:pt>
                <c:pt idx="2626">
                  <c:v>41411.95416666667</c:v>
                </c:pt>
                <c:pt idx="2627">
                  <c:v>41411.995833333334</c:v>
                </c:pt>
                <c:pt idx="2628">
                  <c:v>41412.038194444445</c:v>
                </c:pt>
                <c:pt idx="2629">
                  <c:v>41412.079861111109</c:v>
                </c:pt>
                <c:pt idx="2630">
                  <c:v>41412.164583333331</c:v>
                </c:pt>
                <c:pt idx="2631">
                  <c:v>41412.206250000003</c:v>
                </c:pt>
                <c:pt idx="2632">
                  <c:v>41412.247916666667</c:v>
                </c:pt>
                <c:pt idx="2633">
                  <c:v>41412.290277777778</c:v>
                </c:pt>
                <c:pt idx="2634">
                  <c:v>41412.331944444442</c:v>
                </c:pt>
                <c:pt idx="2635">
                  <c:v>41412.416666666664</c:v>
                </c:pt>
                <c:pt idx="2636">
                  <c:v>41412.458333333336</c:v>
                </c:pt>
                <c:pt idx="2637">
                  <c:v>41412.500694444447</c:v>
                </c:pt>
                <c:pt idx="2638">
                  <c:v>41412.542361111111</c:v>
                </c:pt>
                <c:pt idx="2639">
                  <c:v>41412.584722222222</c:v>
                </c:pt>
                <c:pt idx="2640">
                  <c:v>41412.668749999997</c:v>
                </c:pt>
                <c:pt idx="2641">
                  <c:v>41412.711111111108</c:v>
                </c:pt>
                <c:pt idx="2642">
                  <c:v>41412.75277777778</c:v>
                </c:pt>
                <c:pt idx="2643">
                  <c:v>41412.794444444444</c:v>
                </c:pt>
                <c:pt idx="2644">
                  <c:v>41412.836805555555</c:v>
                </c:pt>
                <c:pt idx="2645">
                  <c:v>41412.92083333333</c:v>
                </c:pt>
                <c:pt idx="2646">
                  <c:v>41412.963194444441</c:v>
                </c:pt>
                <c:pt idx="2647">
                  <c:v>41413.004861111112</c:v>
                </c:pt>
                <c:pt idx="2648">
                  <c:v>41413.047222222223</c:v>
                </c:pt>
                <c:pt idx="2649">
                  <c:v>41413.088888888888</c:v>
                </c:pt>
                <c:pt idx="2650">
                  <c:v>41413.173611111109</c:v>
                </c:pt>
                <c:pt idx="2651">
                  <c:v>41413.215277777781</c:v>
                </c:pt>
                <c:pt idx="2652">
                  <c:v>41413.257638888892</c:v>
                </c:pt>
                <c:pt idx="2653">
                  <c:v>41413.299305555556</c:v>
                </c:pt>
                <c:pt idx="2654">
                  <c:v>41413.34097222222</c:v>
                </c:pt>
                <c:pt idx="2655">
                  <c:v>41413.425694444442</c:v>
                </c:pt>
                <c:pt idx="2656">
                  <c:v>41413.467361111114</c:v>
                </c:pt>
                <c:pt idx="2657">
                  <c:v>41413.509722222225</c:v>
                </c:pt>
                <c:pt idx="2658">
                  <c:v>41413.551388888889</c:v>
                </c:pt>
                <c:pt idx="2659">
                  <c:v>41413.59375</c:v>
                </c:pt>
                <c:pt idx="2660">
                  <c:v>41413.677777777775</c:v>
                </c:pt>
                <c:pt idx="2661">
                  <c:v>41413.720138888886</c:v>
                </c:pt>
                <c:pt idx="2662">
                  <c:v>41413.761805555558</c:v>
                </c:pt>
                <c:pt idx="2663">
                  <c:v>41413.804166666669</c:v>
                </c:pt>
                <c:pt idx="2664">
                  <c:v>41413.845833333333</c:v>
                </c:pt>
                <c:pt idx="2665">
                  <c:v>41413.930555555555</c:v>
                </c:pt>
                <c:pt idx="2666">
                  <c:v>41413.972222222219</c:v>
                </c:pt>
                <c:pt idx="2667">
                  <c:v>41414.013888888891</c:v>
                </c:pt>
                <c:pt idx="2668">
                  <c:v>41414.056250000001</c:v>
                </c:pt>
                <c:pt idx="2669">
                  <c:v>41414.097916666666</c:v>
                </c:pt>
                <c:pt idx="2670">
                  <c:v>41414.182638888888</c:v>
                </c:pt>
                <c:pt idx="2671">
                  <c:v>41414.224305555559</c:v>
                </c:pt>
                <c:pt idx="2672">
                  <c:v>41414.26666666667</c:v>
                </c:pt>
                <c:pt idx="2673">
                  <c:v>41414.308333333334</c:v>
                </c:pt>
                <c:pt idx="2674">
                  <c:v>41414.350694444445</c:v>
                </c:pt>
                <c:pt idx="2675">
                  <c:v>41414.43472222222</c:v>
                </c:pt>
                <c:pt idx="2676">
                  <c:v>41414.477083333331</c:v>
                </c:pt>
                <c:pt idx="2677">
                  <c:v>41414.518750000003</c:v>
                </c:pt>
                <c:pt idx="2678">
                  <c:v>41414.560416666667</c:v>
                </c:pt>
                <c:pt idx="2679">
                  <c:v>41414.602777777778</c:v>
                </c:pt>
                <c:pt idx="2680">
                  <c:v>41414.686805555553</c:v>
                </c:pt>
                <c:pt idx="2681">
                  <c:v>41414.729166666664</c:v>
                </c:pt>
                <c:pt idx="2682">
                  <c:v>41414.770833333336</c:v>
                </c:pt>
                <c:pt idx="2683">
                  <c:v>41414.813194444447</c:v>
                </c:pt>
                <c:pt idx="2684">
                  <c:v>41414.854861111111</c:v>
                </c:pt>
                <c:pt idx="2685">
                  <c:v>41414.939583333333</c:v>
                </c:pt>
                <c:pt idx="2686">
                  <c:v>41414.981249999997</c:v>
                </c:pt>
                <c:pt idx="2687">
                  <c:v>41415.022916666669</c:v>
                </c:pt>
                <c:pt idx="2688">
                  <c:v>41415.06527777778</c:v>
                </c:pt>
                <c:pt idx="2689">
                  <c:v>41415.106944444444</c:v>
                </c:pt>
                <c:pt idx="2690">
                  <c:v>41415.191666666666</c:v>
                </c:pt>
                <c:pt idx="2691">
                  <c:v>41415.23333333333</c:v>
                </c:pt>
                <c:pt idx="2692">
                  <c:v>41415.275694444441</c:v>
                </c:pt>
                <c:pt idx="2693">
                  <c:v>41415.317361111112</c:v>
                </c:pt>
                <c:pt idx="2694">
                  <c:v>41415.359722222223</c:v>
                </c:pt>
                <c:pt idx="2695">
                  <c:v>41415.443749999999</c:v>
                </c:pt>
                <c:pt idx="2696">
                  <c:v>41415.486111111109</c:v>
                </c:pt>
                <c:pt idx="2697">
                  <c:v>41415.527777777781</c:v>
                </c:pt>
                <c:pt idx="2698">
                  <c:v>41415.569444444445</c:v>
                </c:pt>
                <c:pt idx="2699">
                  <c:v>41415.611805555556</c:v>
                </c:pt>
                <c:pt idx="2700">
                  <c:v>41415.695833333331</c:v>
                </c:pt>
                <c:pt idx="2701">
                  <c:v>41415.738194444442</c:v>
                </c:pt>
                <c:pt idx="2702">
                  <c:v>41415.779861111114</c:v>
                </c:pt>
                <c:pt idx="2703">
                  <c:v>41415.822222222225</c:v>
                </c:pt>
                <c:pt idx="2704">
                  <c:v>41415.863888888889</c:v>
                </c:pt>
                <c:pt idx="2705">
                  <c:v>41415.948611111111</c:v>
                </c:pt>
                <c:pt idx="2706">
                  <c:v>41415.990277777775</c:v>
                </c:pt>
                <c:pt idx="2707">
                  <c:v>41416.031944444447</c:v>
                </c:pt>
                <c:pt idx="2708">
                  <c:v>41416.074305555558</c:v>
                </c:pt>
                <c:pt idx="2709">
                  <c:v>41416.115972222222</c:v>
                </c:pt>
                <c:pt idx="2710">
                  <c:v>41416.200694444444</c:v>
                </c:pt>
                <c:pt idx="2711">
                  <c:v>41416.242361111108</c:v>
                </c:pt>
                <c:pt idx="2712">
                  <c:v>41416.284722222219</c:v>
                </c:pt>
                <c:pt idx="2713">
                  <c:v>41416.326388888891</c:v>
                </c:pt>
                <c:pt idx="2714">
                  <c:v>41416.368750000001</c:v>
                </c:pt>
                <c:pt idx="2715">
                  <c:v>41416.452777777777</c:v>
                </c:pt>
                <c:pt idx="2716">
                  <c:v>41416.495138888888</c:v>
                </c:pt>
                <c:pt idx="2717">
                  <c:v>41416.536805555559</c:v>
                </c:pt>
                <c:pt idx="2718">
                  <c:v>41416.57916666667</c:v>
                </c:pt>
                <c:pt idx="2719">
                  <c:v>41416.620833333334</c:v>
                </c:pt>
                <c:pt idx="2720">
                  <c:v>41416.704861111109</c:v>
                </c:pt>
                <c:pt idx="2721">
                  <c:v>41416.74722222222</c:v>
                </c:pt>
                <c:pt idx="2722">
                  <c:v>41416.788888888892</c:v>
                </c:pt>
                <c:pt idx="2723">
                  <c:v>41416.831250000003</c:v>
                </c:pt>
                <c:pt idx="2724">
                  <c:v>41416.872916666667</c:v>
                </c:pt>
                <c:pt idx="2725">
                  <c:v>41416.957638888889</c:v>
                </c:pt>
                <c:pt idx="2726">
                  <c:v>41416.999305555553</c:v>
                </c:pt>
                <c:pt idx="2727">
                  <c:v>41417.041666666664</c:v>
                </c:pt>
                <c:pt idx="2728">
                  <c:v>41417.083333333336</c:v>
                </c:pt>
                <c:pt idx="2729">
                  <c:v>41417.125</c:v>
                </c:pt>
                <c:pt idx="2730">
                  <c:v>41417.209722222222</c:v>
                </c:pt>
                <c:pt idx="2731">
                  <c:v>41417.251388888886</c:v>
                </c:pt>
                <c:pt idx="2732">
                  <c:v>41417.293749999997</c:v>
                </c:pt>
                <c:pt idx="2733">
                  <c:v>41417.335416666669</c:v>
                </c:pt>
                <c:pt idx="2734">
                  <c:v>41417.37777777778</c:v>
                </c:pt>
                <c:pt idx="2735">
                  <c:v>41417.461805555555</c:v>
                </c:pt>
                <c:pt idx="2736">
                  <c:v>41417.504166666666</c:v>
                </c:pt>
                <c:pt idx="2737">
                  <c:v>41417.54583333333</c:v>
                </c:pt>
                <c:pt idx="2738">
                  <c:v>41417.588194444441</c:v>
                </c:pt>
                <c:pt idx="2739">
                  <c:v>41417.629861111112</c:v>
                </c:pt>
                <c:pt idx="2740">
                  <c:v>41417.713888888888</c:v>
                </c:pt>
                <c:pt idx="2741">
                  <c:v>41417.756249999999</c:v>
                </c:pt>
                <c:pt idx="2742">
                  <c:v>41417.79791666667</c:v>
                </c:pt>
                <c:pt idx="2743">
                  <c:v>41417.840277777781</c:v>
                </c:pt>
                <c:pt idx="2744">
                  <c:v>41417.881944444445</c:v>
                </c:pt>
                <c:pt idx="2745">
                  <c:v>41417.966666666667</c:v>
                </c:pt>
                <c:pt idx="2746">
                  <c:v>41418.008333333331</c:v>
                </c:pt>
                <c:pt idx="2747">
                  <c:v>41418.050694444442</c:v>
                </c:pt>
                <c:pt idx="2748">
                  <c:v>41418.092361111114</c:v>
                </c:pt>
                <c:pt idx="2749">
                  <c:v>41418.134722222225</c:v>
                </c:pt>
                <c:pt idx="2750">
                  <c:v>41418.21875</c:v>
                </c:pt>
                <c:pt idx="2751">
                  <c:v>41418.260416666664</c:v>
                </c:pt>
                <c:pt idx="2752">
                  <c:v>41418.302777777775</c:v>
                </c:pt>
                <c:pt idx="2753">
                  <c:v>41418.344444444447</c:v>
                </c:pt>
                <c:pt idx="2754">
                  <c:v>41418.386805555558</c:v>
                </c:pt>
                <c:pt idx="2755">
                  <c:v>41418.470833333333</c:v>
                </c:pt>
                <c:pt idx="2756">
                  <c:v>41418.513194444444</c:v>
                </c:pt>
                <c:pt idx="2757">
                  <c:v>41418.554861111108</c:v>
                </c:pt>
                <c:pt idx="2758">
                  <c:v>41418.597222222219</c:v>
                </c:pt>
                <c:pt idx="2759">
                  <c:v>41418.638888888891</c:v>
                </c:pt>
                <c:pt idx="2760">
                  <c:v>41418.723611111112</c:v>
                </c:pt>
                <c:pt idx="2761">
                  <c:v>41418.765277777777</c:v>
                </c:pt>
                <c:pt idx="2762">
                  <c:v>41418.806944444441</c:v>
                </c:pt>
                <c:pt idx="2763">
                  <c:v>41418.849305555559</c:v>
                </c:pt>
                <c:pt idx="2764">
                  <c:v>41418.890972222223</c:v>
                </c:pt>
                <c:pt idx="2765">
                  <c:v>41418.975694444445</c:v>
                </c:pt>
                <c:pt idx="2766">
                  <c:v>41419.017361111109</c:v>
                </c:pt>
                <c:pt idx="2767">
                  <c:v>41419.05972222222</c:v>
                </c:pt>
                <c:pt idx="2768">
                  <c:v>41419.101388888892</c:v>
                </c:pt>
                <c:pt idx="2769">
                  <c:v>41419.143750000003</c:v>
                </c:pt>
                <c:pt idx="2770">
                  <c:v>41419.227777777778</c:v>
                </c:pt>
                <c:pt idx="2771">
                  <c:v>41419.269444444442</c:v>
                </c:pt>
                <c:pt idx="2772">
                  <c:v>41419.311805555553</c:v>
                </c:pt>
                <c:pt idx="2773">
                  <c:v>41419.353472222225</c:v>
                </c:pt>
                <c:pt idx="2774">
                  <c:v>41419.395833333336</c:v>
                </c:pt>
                <c:pt idx="2775">
                  <c:v>41419.479861111111</c:v>
                </c:pt>
                <c:pt idx="2776">
                  <c:v>41419.522222222222</c:v>
                </c:pt>
                <c:pt idx="2777">
                  <c:v>41419.563888888886</c:v>
                </c:pt>
                <c:pt idx="2778">
                  <c:v>41419.606249999997</c:v>
                </c:pt>
                <c:pt idx="2779">
                  <c:v>41419.647916666669</c:v>
                </c:pt>
                <c:pt idx="2780">
                  <c:v>41419.731944444444</c:v>
                </c:pt>
                <c:pt idx="2781">
                  <c:v>41419.774305555555</c:v>
                </c:pt>
                <c:pt idx="2782">
                  <c:v>41419.815972222219</c:v>
                </c:pt>
                <c:pt idx="2783">
                  <c:v>41419.85833333333</c:v>
                </c:pt>
                <c:pt idx="2784">
                  <c:v>41419.9</c:v>
                </c:pt>
                <c:pt idx="2785">
                  <c:v>41419.984722222223</c:v>
                </c:pt>
                <c:pt idx="2786">
                  <c:v>41420.026388888888</c:v>
                </c:pt>
                <c:pt idx="2787">
                  <c:v>41420.068749999999</c:v>
                </c:pt>
                <c:pt idx="2788">
                  <c:v>41420.11041666667</c:v>
                </c:pt>
                <c:pt idx="2789">
                  <c:v>41420.152777777781</c:v>
                </c:pt>
                <c:pt idx="2790">
                  <c:v>41420.236805555556</c:v>
                </c:pt>
                <c:pt idx="2791">
                  <c:v>41420.27847222222</c:v>
                </c:pt>
                <c:pt idx="2792">
                  <c:v>41420.320833333331</c:v>
                </c:pt>
                <c:pt idx="2793">
                  <c:v>41420.362500000003</c:v>
                </c:pt>
                <c:pt idx="2794">
                  <c:v>41420.404861111114</c:v>
                </c:pt>
                <c:pt idx="2795">
                  <c:v>41420.488888888889</c:v>
                </c:pt>
                <c:pt idx="2796">
                  <c:v>41420.531944444447</c:v>
                </c:pt>
                <c:pt idx="2797">
                  <c:v>41420.572916666664</c:v>
                </c:pt>
                <c:pt idx="2798">
                  <c:v>41420.615277777775</c:v>
                </c:pt>
                <c:pt idx="2799">
                  <c:v>41420.656944444447</c:v>
                </c:pt>
                <c:pt idx="2800">
                  <c:v>41420.741666666669</c:v>
                </c:pt>
                <c:pt idx="2801">
                  <c:v>41420.783333333333</c:v>
                </c:pt>
                <c:pt idx="2802">
                  <c:v>41420.824999999997</c:v>
                </c:pt>
                <c:pt idx="2803">
                  <c:v>41420.867361111108</c:v>
                </c:pt>
                <c:pt idx="2804">
                  <c:v>41420.90902777778</c:v>
                </c:pt>
                <c:pt idx="2805">
                  <c:v>41420.993750000001</c:v>
                </c:pt>
                <c:pt idx="2806">
                  <c:v>41421.035416666666</c:v>
                </c:pt>
                <c:pt idx="2807">
                  <c:v>41421.077777777777</c:v>
                </c:pt>
                <c:pt idx="2808">
                  <c:v>41421.119444444441</c:v>
                </c:pt>
                <c:pt idx="2809">
                  <c:v>41421.161805555559</c:v>
                </c:pt>
                <c:pt idx="2810">
                  <c:v>41421.245833333334</c:v>
                </c:pt>
                <c:pt idx="2811">
                  <c:v>41421.288194444445</c:v>
                </c:pt>
                <c:pt idx="2812">
                  <c:v>41421.329861111109</c:v>
                </c:pt>
                <c:pt idx="2813">
                  <c:v>41421.371527777781</c:v>
                </c:pt>
                <c:pt idx="2814">
                  <c:v>41421.413888888892</c:v>
                </c:pt>
                <c:pt idx="2815">
                  <c:v>41421.497916666667</c:v>
                </c:pt>
                <c:pt idx="2816">
                  <c:v>41421.540277777778</c:v>
                </c:pt>
                <c:pt idx="2817">
                  <c:v>41421.793055555558</c:v>
                </c:pt>
                <c:pt idx="2818">
                  <c:v>41421.834722222222</c:v>
                </c:pt>
                <c:pt idx="2819">
                  <c:v>41421.877083333333</c:v>
                </c:pt>
                <c:pt idx="2820">
                  <c:v>41421.918749999997</c:v>
                </c:pt>
                <c:pt idx="2821">
                  <c:v>41421.961111111108</c:v>
                </c:pt>
                <c:pt idx="2822">
                  <c:v>41422.045138888891</c:v>
                </c:pt>
                <c:pt idx="2823">
                  <c:v>41422.087500000001</c:v>
                </c:pt>
                <c:pt idx="2824">
                  <c:v>41422.129166666666</c:v>
                </c:pt>
                <c:pt idx="2825">
                  <c:v>41422.171527777777</c:v>
                </c:pt>
                <c:pt idx="2826">
                  <c:v>41422.213194444441</c:v>
                </c:pt>
                <c:pt idx="2827">
                  <c:v>41422.297222222223</c:v>
                </c:pt>
                <c:pt idx="2828">
                  <c:v>41422.339583333334</c:v>
                </c:pt>
                <c:pt idx="2829">
                  <c:v>41422.381249999999</c:v>
                </c:pt>
                <c:pt idx="2830">
                  <c:v>41422.423611111109</c:v>
                </c:pt>
                <c:pt idx="2831">
                  <c:v>41422.465277777781</c:v>
                </c:pt>
                <c:pt idx="2832">
                  <c:v>41422.550000000003</c:v>
                </c:pt>
                <c:pt idx="2833">
                  <c:v>41422.591666666667</c:v>
                </c:pt>
                <c:pt idx="2834">
                  <c:v>41422.634027777778</c:v>
                </c:pt>
                <c:pt idx="2835">
                  <c:v>41422.675694444442</c:v>
                </c:pt>
                <c:pt idx="2836">
                  <c:v>41422.717361111114</c:v>
                </c:pt>
                <c:pt idx="2837">
                  <c:v>41422.802083333336</c:v>
                </c:pt>
                <c:pt idx="2838">
                  <c:v>41422.84375</c:v>
                </c:pt>
                <c:pt idx="2839">
                  <c:v>41422.886111111111</c:v>
                </c:pt>
                <c:pt idx="2840">
                  <c:v>41422.927777777775</c:v>
                </c:pt>
                <c:pt idx="2841">
                  <c:v>41422.970138888886</c:v>
                </c:pt>
                <c:pt idx="2842">
                  <c:v>41423.054166666669</c:v>
                </c:pt>
                <c:pt idx="2843">
                  <c:v>41423.09652777778</c:v>
                </c:pt>
                <c:pt idx="2844">
                  <c:v>41423.138194444444</c:v>
                </c:pt>
                <c:pt idx="2845">
                  <c:v>41423.180555555555</c:v>
                </c:pt>
                <c:pt idx="2846">
                  <c:v>41423.222222222219</c:v>
                </c:pt>
                <c:pt idx="2847">
                  <c:v>41423.306250000001</c:v>
                </c:pt>
                <c:pt idx="2848">
                  <c:v>41423.348611111112</c:v>
                </c:pt>
                <c:pt idx="2849">
                  <c:v>41423.390277777777</c:v>
                </c:pt>
                <c:pt idx="2850">
                  <c:v>41423.432638888888</c:v>
                </c:pt>
                <c:pt idx="2851">
                  <c:v>41423.474305555559</c:v>
                </c:pt>
                <c:pt idx="2852">
                  <c:v>41423.559027777781</c:v>
                </c:pt>
                <c:pt idx="2853">
                  <c:v>41423.600694444445</c:v>
                </c:pt>
                <c:pt idx="2854">
                  <c:v>41423.643055555556</c:v>
                </c:pt>
                <c:pt idx="2855">
                  <c:v>41423.68472222222</c:v>
                </c:pt>
                <c:pt idx="2856">
                  <c:v>41423.727083333331</c:v>
                </c:pt>
                <c:pt idx="2857">
                  <c:v>41423.811111111114</c:v>
                </c:pt>
                <c:pt idx="2858">
                  <c:v>41423.852777777778</c:v>
                </c:pt>
                <c:pt idx="2859">
                  <c:v>41423.895138888889</c:v>
                </c:pt>
                <c:pt idx="2860">
                  <c:v>41423.936805555553</c:v>
                </c:pt>
                <c:pt idx="2861">
                  <c:v>41423.979166666664</c:v>
                </c:pt>
                <c:pt idx="2862">
                  <c:v>41424.063194444447</c:v>
                </c:pt>
                <c:pt idx="2863">
                  <c:v>41424.105555555558</c:v>
                </c:pt>
                <c:pt idx="2864">
                  <c:v>41424.147222222222</c:v>
                </c:pt>
                <c:pt idx="2865">
                  <c:v>41424.189583333333</c:v>
                </c:pt>
                <c:pt idx="2866">
                  <c:v>41424.231249999997</c:v>
                </c:pt>
                <c:pt idx="2867">
                  <c:v>41424.31527777778</c:v>
                </c:pt>
                <c:pt idx="2868">
                  <c:v>41424.357638888891</c:v>
                </c:pt>
                <c:pt idx="2869">
                  <c:v>41424.399305555555</c:v>
                </c:pt>
                <c:pt idx="2870">
                  <c:v>41424.441666666666</c:v>
                </c:pt>
                <c:pt idx="2871">
                  <c:v>41424.48333333333</c:v>
                </c:pt>
                <c:pt idx="2872">
                  <c:v>41424.568055555559</c:v>
                </c:pt>
                <c:pt idx="2873">
                  <c:v>41424.609722222223</c:v>
                </c:pt>
                <c:pt idx="2874">
                  <c:v>41424.652083333334</c:v>
                </c:pt>
                <c:pt idx="2875">
                  <c:v>41424.693749999999</c:v>
                </c:pt>
                <c:pt idx="2876">
                  <c:v>41424.73541666667</c:v>
                </c:pt>
                <c:pt idx="2877">
                  <c:v>41424.820138888892</c:v>
                </c:pt>
                <c:pt idx="2878">
                  <c:v>41424.861805555556</c:v>
                </c:pt>
                <c:pt idx="2879">
                  <c:v>41424.904166666667</c:v>
                </c:pt>
                <c:pt idx="2880">
                  <c:v>41424.945833333331</c:v>
                </c:pt>
                <c:pt idx="2881">
                  <c:v>41424.988194444442</c:v>
                </c:pt>
                <c:pt idx="2882">
                  <c:v>41425.072222222225</c:v>
                </c:pt>
                <c:pt idx="2883">
                  <c:v>41425.114583333336</c:v>
                </c:pt>
                <c:pt idx="2884">
                  <c:v>41425.15625</c:v>
                </c:pt>
                <c:pt idx="2885">
                  <c:v>41425.198611111111</c:v>
                </c:pt>
                <c:pt idx="2886">
                  <c:v>41425.240277777775</c:v>
                </c:pt>
                <c:pt idx="2887">
                  <c:v>41425.324305555558</c:v>
                </c:pt>
                <c:pt idx="2888">
                  <c:v>41425.366666666669</c:v>
                </c:pt>
                <c:pt idx="2889">
                  <c:v>41425.408333333333</c:v>
                </c:pt>
                <c:pt idx="2890">
                  <c:v>41425.450694444444</c:v>
                </c:pt>
                <c:pt idx="2891">
                  <c:v>41425.492361111108</c:v>
                </c:pt>
                <c:pt idx="2892">
                  <c:v>41425.57708333333</c:v>
                </c:pt>
                <c:pt idx="2893">
                  <c:v>41425.618750000001</c:v>
                </c:pt>
                <c:pt idx="2894">
                  <c:v>41425.661111111112</c:v>
                </c:pt>
                <c:pt idx="2895">
                  <c:v>41425.702777777777</c:v>
                </c:pt>
                <c:pt idx="2896">
                  <c:v>41425.745138888888</c:v>
                </c:pt>
                <c:pt idx="2897">
                  <c:v>41425.82916666667</c:v>
                </c:pt>
                <c:pt idx="2898">
                  <c:v>41425.870833333334</c:v>
                </c:pt>
                <c:pt idx="2899">
                  <c:v>41425.913194444445</c:v>
                </c:pt>
                <c:pt idx="2900">
                  <c:v>41425.954861111109</c:v>
                </c:pt>
                <c:pt idx="2901">
                  <c:v>41425.99722222222</c:v>
                </c:pt>
                <c:pt idx="2902">
                  <c:v>41426.081250000003</c:v>
                </c:pt>
                <c:pt idx="2903">
                  <c:v>41426.123611111114</c:v>
                </c:pt>
                <c:pt idx="2904">
                  <c:v>41426.165277777778</c:v>
                </c:pt>
                <c:pt idx="2905">
                  <c:v>41426.207638888889</c:v>
                </c:pt>
                <c:pt idx="2906">
                  <c:v>41426.249305555553</c:v>
                </c:pt>
                <c:pt idx="2907">
                  <c:v>41426.333333333336</c:v>
                </c:pt>
                <c:pt idx="2908">
                  <c:v>41426.375694444447</c:v>
                </c:pt>
                <c:pt idx="2909">
                  <c:v>41426.417361111111</c:v>
                </c:pt>
                <c:pt idx="2910">
                  <c:v>41426.459722222222</c:v>
                </c:pt>
                <c:pt idx="2911">
                  <c:v>41426.501388888886</c:v>
                </c:pt>
                <c:pt idx="2912">
                  <c:v>41426.586111111108</c:v>
                </c:pt>
                <c:pt idx="2913">
                  <c:v>41426.62777777778</c:v>
                </c:pt>
                <c:pt idx="2914">
                  <c:v>41426.670138888891</c:v>
                </c:pt>
                <c:pt idx="2915">
                  <c:v>41426.711805555555</c:v>
                </c:pt>
                <c:pt idx="2916">
                  <c:v>41426.753472222219</c:v>
                </c:pt>
                <c:pt idx="2917">
                  <c:v>41426.838194444441</c:v>
                </c:pt>
                <c:pt idx="2918">
                  <c:v>41426.879861111112</c:v>
                </c:pt>
                <c:pt idx="2919">
                  <c:v>41426.922222222223</c:v>
                </c:pt>
                <c:pt idx="2920">
                  <c:v>41426.963888888888</c:v>
                </c:pt>
                <c:pt idx="2921">
                  <c:v>41427.006249999999</c:v>
                </c:pt>
                <c:pt idx="2922">
                  <c:v>41427.090277777781</c:v>
                </c:pt>
                <c:pt idx="2923">
                  <c:v>41427.132638888892</c:v>
                </c:pt>
                <c:pt idx="2924">
                  <c:v>41427.174305555556</c:v>
                </c:pt>
                <c:pt idx="2925">
                  <c:v>41427.216666666667</c:v>
                </c:pt>
                <c:pt idx="2926">
                  <c:v>41427.258333333331</c:v>
                </c:pt>
                <c:pt idx="2927">
                  <c:v>41427.342361111114</c:v>
                </c:pt>
                <c:pt idx="2928">
                  <c:v>41427.384722222225</c:v>
                </c:pt>
                <c:pt idx="2929">
                  <c:v>41427.426388888889</c:v>
                </c:pt>
                <c:pt idx="2930">
                  <c:v>41427.46875</c:v>
                </c:pt>
                <c:pt idx="2931">
                  <c:v>41427.510416666664</c:v>
                </c:pt>
                <c:pt idx="2932">
                  <c:v>41427.595138888886</c:v>
                </c:pt>
                <c:pt idx="2933">
                  <c:v>41427.636805555558</c:v>
                </c:pt>
                <c:pt idx="2934">
                  <c:v>41427.679166666669</c:v>
                </c:pt>
                <c:pt idx="2935">
                  <c:v>41427.720833333333</c:v>
                </c:pt>
                <c:pt idx="2936">
                  <c:v>41427.762499999997</c:v>
                </c:pt>
                <c:pt idx="2937">
                  <c:v>41427.847222222219</c:v>
                </c:pt>
                <c:pt idx="2938">
                  <c:v>41427.888888888891</c:v>
                </c:pt>
                <c:pt idx="2939">
                  <c:v>41427.931250000001</c:v>
                </c:pt>
                <c:pt idx="2940">
                  <c:v>41427.972916666666</c:v>
                </c:pt>
                <c:pt idx="2941">
                  <c:v>41428.015277777777</c:v>
                </c:pt>
                <c:pt idx="2942">
                  <c:v>41428.099305555559</c:v>
                </c:pt>
                <c:pt idx="2943">
                  <c:v>41428.14166666667</c:v>
                </c:pt>
                <c:pt idx="2944">
                  <c:v>41428.183333333334</c:v>
                </c:pt>
                <c:pt idx="2945">
                  <c:v>41428.224999999999</c:v>
                </c:pt>
                <c:pt idx="2946">
                  <c:v>41428.267361111109</c:v>
                </c:pt>
                <c:pt idx="2947">
                  <c:v>41428.351388888892</c:v>
                </c:pt>
                <c:pt idx="2948">
                  <c:v>41428.393750000003</c:v>
                </c:pt>
                <c:pt idx="2949">
                  <c:v>41428.435416666667</c:v>
                </c:pt>
                <c:pt idx="2950">
                  <c:v>41428.477777777778</c:v>
                </c:pt>
                <c:pt idx="2951">
                  <c:v>41428.519444444442</c:v>
                </c:pt>
                <c:pt idx="2952">
                  <c:v>41428.603472222225</c:v>
                </c:pt>
                <c:pt idx="2953">
                  <c:v>41428.645833333336</c:v>
                </c:pt>
                <c:pt idx="2954">
                  <c:v>41428.6875</c:v>
                </c:pt>
                <c:pt idx="2955">
                  <c:v>41428.729861111111</c:v>
                </c:pt>
                <c:pt idx="2956">
                  <c:v>41428.771527777775</c:v>
                </c:pt>
                <c:pt idx="2957">
                  <c:v>41428.856249999997</c:v>
                </c:pt>
                <c:pt idx="2958">
                  <c:v>41428.897916666669</c:v>
                </c:pt>
                <c:pt idx="2959">
                  <c:v>41428.94027777778</c:v>
                </c:pt>
                <c:pt idx="2960">
                  <c:v>41428.981944444444</c:v>
                </c:pt>
                <c:pt idx="2961">
                  <c:v>41429.024305555555</c:v>
                </c:pt>
                <c:pt idx="2962">
                  <c:v>41429.10833333333</c:v>
                </c:pt>
                <c:pt idx="2963">
                  <c:v>41429.15</c:v>
                </c:pt>
                <c:pt idx="2964">
                  <c:v>41429.192361111112</c:v>
                </c:pt>
                <c:pt idx="2965">
                  <c:v>41429.234027777777</c:v>
                </c:pt>
                <c:pt idx="2966">
                  <c:v>41429.276388888888</c:v>
                </c:pt>
                <c:pt idx="2967">
                  <c:v>41429.36041666667</c:v>
                </c:pt>
                <c:pt idx="2968">
                  <c:v>41429.402777777781</c:v>
                </c:pt>
                <c:pt idx="2969">
                  <c:v>41429.444444444445</c:v>
                </c:pt>
                <c:pt idx="2970">
                  <c:v>41429.486805555556</c:v>
                </c:pt>
                <c:pt idx="2971">
                  <c:v>41429.52847222222</c:v>
                </c:pt>
                <c:pt idx="2972">
                  <c:v>41429.612500000003</c:v>
                </c:pt>
                <c:pt idx="2973">
                  <c:v>41429.654861111114</c:v>
                </c:pt>
                <c:pt idx="2974">
                  <c:v>41429.696527777778</c:v>
                </c:pt>
                <c:pt idx="2975">
                  <c:v>41429.738888888889</c:v>
                </c:pt>
                <c:pt idx="2976">
                  <c:v>41429.780555555553</c:v>
                </c:pt>
                <c:pt idx="2977">
                  <c:v>41429.865277777775</c:v>
                </c:pt>
                <c:pt idx="2978">
                  <c:v>41429.906944444447</c:v>
                </c:pt>
                <c:pt idx="2979">
                  <c:v>41429.949305555558</c:v>
                </c:pt>
                <c:pt idx="2980">
                  <c:v>41429.990972222222</c:v>
                </c:pt>
                <c:pt idx="2981">
                  <c:v>41430.033333333333</c:v>
                </c:pt>
                <c:pt idx="2982">
                  <c:v>41430.117361111108</c:v>
                </c:pt>
                <c:pt idx="2983">
                  <c:v>41430.15902777778</c:v>
                </c:pt>
                <c:pt idx="2984">
                  <c:v>41430.201388888891</c:v>
                </c:pt>
                <c:pt idx="2985">
                  <c:v>41430.243055555555</c:v>
                </c:pt>
                <c:pt idx="2986">
                  <c:v>41430.285416666666</c:v>
                </c:pt>
                <c:pt idx="2987">
                  <c:v>41430.369444444441</c:v>
                </c:pt>
                <c:pt idx="2988">
                  <c:v>41430.411805555559</c:v>
                </c:pt>
                <c:pt idx="2989">
                  <c:v>41430.453472222223</c:v>
                </c:pt>
                <c:pt idx="2990">
                  <c:v>41430.495138888888</c:v>
                </c:pt>
                <c:pt idx="2991">
                  <c:v>41430.537499999999</c:v>
                </c:pt>
                <c:pt idx="2992">
                  <c:v>41430.621527777781</c:v>
                </c:pt>
                <c:pt idx="2993">
                  <c:v>41430.663888888892</c:v>
                </c:pt>
                <c:pt idx="2994">
                  <c:v>41430.705555555556</c:v>
                </c:pt>
                <c:pt idx="2995">
                  <c:v>41430.747916666667</c:v>
                </c:pt>
                <c:pt idx="2996">
                  <c:v>41430.789583333331</c:v>
                </c:pt>
                <c:pt idx="2997">
                  <c:v>41430.874305555553</c:v>
                </c:pt>
                <c:pt idx="2998">
                  <c:v>41430.915972222225</c:v>
                </c:pt>
                <c:pt idx="2999">
                  <c:v>41430.958333333336</c:v>
                </c:pt>
                <c:pt idx="3000">
                  <c:v>41431</c:v>
                </c:pt>
                <c:pt idx="3001">
                  <c:v>41431.041666666664</c:v>
                </c:pt>
                <c:pt idx="3002">
                  <c:v>41431.126388888886</c:v>
                </c:pt>
                <c:pt idx="3003">
                  <c:v>41431.168055555558</c:v>
                </c:pt>
                <c:pt idx="3004">
                  <c:v>41431.210416666669</c:v>
                </c:pt>
                <c:pt idx="3005">
                  <c:v>41431.252083333333</c:v>
                </c:pt>
                <c:pt idx="3006">
                  <c:v>41431.294444444444</c:v>
                </c:pt>
                <c:pt idx="3007">
                  <c:v>41431.378472222219</c:v>
                </c:pt>
                <c:pt idx="3008">
                  <c:v>41431.42083333333</c:v>
                </c:pt>
                <c:pt idx="3009">
                  <c:v>41431.462500000001</c:v>
                </c:pt>
                <c:pt idx="3010">
                  <c:v>41431.504166666666</c:v>
                </c:pt>
                <c:pt idx="3011">
                  <c:v>41431.546527777777</c:v>
                </c:pt>
                <c:pt idx="3012">
                  <c:v>41431.630555555559</c:v>
                </c:pt>
                <c:pt idx="3013">
                  <c:v>41431.67291666667</c:v>
                </c:pt>
                <c:pt idx="3014">
                  <c:v>41431.714583333334</c:v>
                </c:pt>
                <c:pt idx="3015">
                  <c:v>41431.756944444445</c:v>
                </c:pt>
                <c:pt idx="3016">
                  <c:v>41431.798611111109</c:v>
                </c:pt>
                <c:pt idx="3017">
                  <c:v>41431.883333333331</c:v>
                </c:pt>
                <c:pt idx="3018">
                  <c:v>41431.925000000003</c:v>
                </c:pt>
                <c:pt idx="3019">
                  <c:v>41431.967361111114</c:v>
                </c:pt>
                <c:pt idx="3020">
                  <c:v>41432.009027777778</c:v>
                </c:pt>
                <c:pt idx="3021">
                  <c:v>41432.050694444442</c:v>
                </c:pt>
                <c:pt idx="3022">
                  <c:v>41432.135416666664</c:v>
                </c:pt>
                <c:pt idx="3023">
                  <c:v>41432.177083333336</c:v>
                </c:pt>
                <c:pt idx="3024">
                  <c:v>41432.219444444447</c:v>
                </c:pt>
                <c:pt idx="3025">
                  <c:v>41432.261111111111</c:v>
                </c:pt>
                <c:pt idx="3026">
                  <c:v>41432.303472222222</c:v>
                </c:pt>
                <c:pt idx="3027">
                  <c:v>41432.387499999997</c:v>
                </c:pt>
                <c:pt idx="3028">
                  <c:v>41432.429861111108</c:v>
                </c:pt>
                <c:pt idx="3029">
                  <c:v>41432.47152777778</c:v>
                </c:pt>
                <c:pt idx="3030">
                  <c:v>41432.513194444444</c:v>
                </c:pt>
                <c:pt idx="3031">
                  <c:v>41432.555555555555</c:v>
                </c:pt>
                <c:pt idx="3032">
                  <c:v>41432.63958333333</c:v>
                </c:pt>
                <c:pt idx="3033">
                  <c:v>41432.681944444441</c:v>
                </c:pt>
                <c:pt idx="3034">
                  <c:v>41432.723611111112</c:v>
                </c:pt>
                <c:pt idx="3035">
                  <c:v>41432.765972222223</c:v>
                </c:pt>
                <c:pt idx="3036">
                  <c:v>41432.807638888888</c:v>
                </c:pt>
                <c:pt idx="3037">
                  <c:v>41432.892361111109</c:v>
                </c:pt>
                <c:pt idx="3038">
                  <c:v>41432.934027777781</c:v>
                </c:pt>
                <c:pt idx="3039">
                  <c:v>41432.976388888892</c:v>
                </c:pt>
                <c:pt idx="3040">
                  <c:v>41433.018055555556</c:v>
                </c:pt>
                <c:pt idx="3041">
                  <c:v>41433.05972222222</c:v>
                </c:pt>
                <c:pt idx="3042">
                  <c:v>41433.144444444442</c:v>
                </c:pt>
                <c:pt idx="3043">
                  <c:v>41433.186111111114</c:v>
                </c:pt>
                <c:pt idx="3044">
                  <c:v>41433.228472222225</c:v>
                </c:pt>
                <c:pt idx="3045">
                  <c:v>41433.270138888889</c:v>
                </c:pt>
                <c:pt idx="3046">
                  <c:v>41433.3125</c:v>
                </c:pt>
                <c:pt idx="3047">
                  <c:v>41433.396527777775</c:v>
                </c:pt>
                <c:pt idx="3048">
                  <c:v>41433.438888888886</c:v>
                </c:pt>
                <c:pt idx="3049">
                  <c:v>41433.480555555558</c:v>
                </c:pt>
                <c:pt idx="3050">
                  <c:v>41433.522916666669</c:v>
                </c:pt>
                <c:pt idx="3051">
                  <c:v>41433.564583333333</c:v>
                </c:pt>
                <c:pt idx="3052">
                  <c:v>41433.648611111108</c:v>
                </c:pt>
                <c:pt idx="3053">
                  <c:v>41433.690972222219</c:v>
                </c:pt>
                <c:pt idx="3054">
                  <c:v>41433.732638888891</c:v>
                </c:pt>
                <c:pt idx="3055">
                  <c:v>41433.775000000001</c:v>
                </c:pt>
                <c:pt idx="3056">
                  <c:v>41433.816666666666</c:v>
                </c:pt>
                <c:pt idx="3057">
                  <c:v>41433.901388888888</c:v>
                </c:pt>
                <c:pt idx="3058">
                  <c:v>41433.943055555559</c:v>
                </c:pt>
                <c:pt idx="3059">
                  <c:v>41433.98541666667</c:v>
                </c:pt>
                <c:pt idx="3060">
                  <c:v>41434.027083333334</c:v>
                </c:pt>
                <c:pt idx="3061">
                  <c:v>41434.069444444445</c:v>
                </c:pt>
                <c:pt idx="3062">
                  <c:v>41434.15347222222</c:v>
                </c:pt>
                <c:pt idx="3063">
                  <c:v>41434.195138888892</c:v>
                </c:pt>
                <c:pt idx="3064">
                  <c:v>41434.237500000003</c:v>
                </c:pt>
                <c:pt idx="3065">
                  <c:v>41434.279166666667</c:v>
                </c:pt>
                <c:pt idx="3066">
                  <c:v>41434.321527777778</c:v>
                </c:pt>
                <c:pt idx="3067">
                  <c:v>41434.405555555553</c:v>
                </c:pt>
                <c:pt idx="3068">
                  <c:v>41434.447916666664</c:v>
                </c:pt>
                <c:pt idx="3069">
                  <c:v>41434.489583333336</c:v>
                </c:pt>
                <c:pt idx="3070">
                  <c:v>41434.531944444447</c:v>
                </c:pt>
                <c:pt idx="3071">
                  <c:v>41434.573611111111</c:v>
                </c:pt>
                <c:pt idx="3072">
                  <c:v>41434.657638888886</c:v>
                </c:pt>
                <c:pt idx="3073">
                  <c:v>41434.699999999997</c:v>
                </c:pt>
                <c:pt idx="3074">
                  <c:v>41434.741666666669</c:v>
                </c:pt>
                <c:pt idx="3075">
                  <c:v>41434.78402777778</c:v>
                </c:pt>
                <c:pt idx="3076">
                  <c:v>41434.825694444444</c:v>
                </c:pt>
                <c:pt idx="3077">
                  <c:v>41434.910416666666</c:v>
                </c:pt>
                <c:pt idx="3078">
                  <c:v>41434.95208333333</c:v>
                </c:pt>
                <c:pt idx="3079">
                  <c:v>41434.994444444441</c:v>
                </c:pt>
                <c:pt idx="3080">
                  <c:v>41435.036111111112</c:v>
                </c:pt>
                <c:pt idx="3081">
                  <c:v>41435.078472222223</c:v>
                </c:pt>
                <c:pt idx="3082">
                  <c:v>41435.162499999999</c:v>
                </c:pt>
                <c:pt idx="3083">
                  <c:v>41435.20416666667</c:v>
                </c:pt>
                <c:pt idx="3084">
                  <c:v>41435.246527777781</c:v>
                </c:pt>
                <c:pt idx="3085">
                  <c:v>41435.288194444445</c:v>
                </c:pt>
                <c:pt idx="3086">
                  <c:v>41435.330555555556</c:v>
                </c:pt>
                <c:pt idx="3087">
                  <c:v>41435.414583333331</c:v>
                </c:pt>
                <c:pt idx="3088">
                  <c:v>41435.456944444442</c:v>
                </c:pt>
                <c:pt idx="3089">
                  <c:v>41435.498611111114</c:v>
                </c:pt>
                <c:pt idx="3090">
                  <c:v>41435.540972222225</c:v>
                </c:pt>
                <c:pt idx="3091">
                  <c:v>41435.582638888889</c:v>
                </c:pt>
                <c:pt idx="3092">
                  <c:v>41435.666666666664</c:v>
                </c:pt>
                <c:pt idx="3093">
                  <c:v>41435.709027777775</c:v>
                </c:pt>
                <c:pt idx="3094">
                  <c:v>41435.750694444447</c:v>
                </c:pt>
                <c:pt idx="3095">
                  <c:v>41435.793055555558</c:v>
                </c:pt>
                <c:pt idx="3096">
                  <c:v>41435.834722222222</c:v>
                </c:pt>
                <c:pt idx="3097">
                  <c:v>41435.919444444444</c:v>
                </c:pt>
                <c:pt idx="3098">
                  <c:v>41435.961111111108</c:v>
                </c:pt>
                <c:pt idx="3099">
                  <c:v>41436.003472222219</c:v>
                </c:pt>
                <c:pt idx="3100">
                  <c:v>41436.045138888891</c:v>
                </c:pt>
                <c:pt idx="3101">
                  <c:v>41436.087500000001</c:v>
                </c:pt>
                <c:pt idx="3102">
                  <c:v>41436.171527777777</c:v>
                </c:pt>
                <c:pt idx="3103">
                  <c:v>41436.213194444441</c:v>
                </c:pt>
                <c:pt idx="3104">
                  <c:v>41436.255555555559</c:v>
                </c:pt>
                <c:pt idx="3105">
                  <c:v>41436.297222222223</c:v>
                </c:pt>
                <c:pt idx="3106">
                  <c:v>41436.339583333334</c:v>
                </c:pt>
                <c:pt idx="3107">
                  <c:v>41436.423611111109</c:v>
                </c:pt>
                <c:pt idx="3108">
                  <c:v>41436.46597222222</c:v>
                </c:pt>
                <c:pt idx="3109">
                  <c:v>41436.507638888892</c:v>
                </c:pt>
                <c:pt idx="3110">
                  <c:v>41436.550000000003</c:v>
                </c:pt>
                <c:pt idx="3111">
                  <c:v>41436.591666666667</c:v>
                </c:pt>
                <c:pt idx="3112">
                  <c:v>41436.675694444442</c:v>
                </c:pt>
                <c:pt idx="3113">
                  <c:v>41436.718055555553</c:v>
                </c:pt>
                <c:pt idx="3114">
                  <c:v>41436.759722222225</c:v>
                </c:pt>
                <c:pt idx="3115">
                  <c:v>41436.802083333336</c:v>
                </c:pt>
                <c:pt idx="3116">
                  <c:v>41436.84375</c:v>
                </c:pt>
                <c:pt idx="3117">
                  <c:v>41436.928472222222</c:v>
                </c:pt>
                <c:pt idx="3118">
                  <c:v>41436.970138888886</c:v>
                </c:pt>
                <c:pt idx="3119">
                  <c:v>41437.012499999997</c:v>
                </c:pt>
                <c:pt idx="3120">
                  <c:v>41437.054166666669</c:v>
                </c:pt>
                <c:pt idx="3121">
                  <c:v>41437.09652777778</c:v>
                </c:pt>
                <c:pt idx="3122">
                  <c:v>41437.180555555555</c:v>
                </c:pt>
                <c:pt idx="3123">
                  <c:v>41437.222222222219</c:v>
                </c:pt>
                <c:pt idx="3124">
                  <c:v>41437.26458333333</c:v>
                </c:pt>
                <c:pt idx="3125">
                  <c:v>41437.306250000001</c:v>
                </c:pt>
                <c:pt idx="3126">
                  <c:v>41437.348611111112</c:v>
                </c:pt>
                <c:pt idx="3127">
                  <c:v>41437.432638888888</c:v>
                </c:pt>
                <c:pt idx="3128">
                  <c:v>41437.474999999999</c:v>
                </c:pt>
                <c:pt idx="3129">
                  <c:v>41437.51666666667</c:v>
                </c:pt>
                <c:pt idx="3130">
                  <c:v>41437.559027777781</c:v>
                </c:pt>
                <c:pt idx="3131">
                  <c:v>41437.600694444445</c:v>
                </c:pt>
                <c:pt idx="3132">
                  <c:v>41437.68472222222</c:v>
                </c:pt>
                <c:pt idx="3133">
                  <c:v>41437.727083333331</c:v>
                </c:pt>
                <c:pt idx="3134">
                  <c:v>41437.768750000003</c:v>
                </c:pt>
                <c:pt idx="3135">
                  <c:v>41437.811111111114</c:v>
                </c:pt>
                <c:pt idx="3136">
                  <c:v>41437.852777777778</c:v>
                </c:pt>
                <c:pt idx="3137">
                  <c:v>41437.9375</c:v>
                </c:pt>
                <c:pt idx="3138">
                  <c:v>41437.979166666664</c:v>
                </c:pt>
                <c:pt idx="3139">
                  <c:v>41438.021527777775</c:v>
                </c:pt>
                <c:pt idx="3140">
                  <c:v>41438.063194444447</c:v>
                </c:pt>
                <c:pt idx="3141">
                  <c:v>41438.105555555558</c:v>
                </c:pt>
                <c:pt idx="3142">
                  <c:v>41438.189583333333</c:v>
                </c:pt>
                <c:pt idx="3143">
                  <c:v>41438.231249999997</c:v>
                </c:pt>
                <c:pt idx="3144">
                  <c:v>41438.273611111108</c:v>
                </c:pt>
                <c:pt idx="3145">
                  <c:v>41438.31527777778</c:v>
                </c:pt>
                <c:pt idx="3146">
                  <c:v>41438.357638888891</c:v>
                </c:pt>
                <c:pt idx="3147">
                  <c:v>41438.441666666666</c:v>
                </c:pt>
                <c:pt idx="3148">
                  <c:v>41438.484027777777</c:v>
                </c:pt>
                <c:pt idx="3149">
                  <c:v>41438.525694444441</c:v>
                </c:pt>
                <c:pt idx="3150">
                  <c:v>41438.568055555559</c:v>
                </c:pt>
                <c:pt idx="3151">
                  <c:v>41438.609722222223</c:v>
                </c:pt>
                <c:pt idx="3152">
                  <c:v>41438.693749999999</c:v>
                </c:pt>
                <c:pt idx="3153">
                  <c:v>41438.822222222225</c:v>
                </c:pt>
                <c:pt idx="3154">
                  <c:v>41438.864583333336</c:v>
                </c:pt>
                <c:pt idx="3155">
                  <c:v>41438.90625</c:v>
                </c:pt>
                <c:pt idx="3156">
                  <c:v>41438.947916666664</c:v>
                </c:pt>
                <c:pt idx="3157">
                  <c:v>41438.990277777775</c:v>
                </c:pt>
                <c:pt idx="3158">
                  <c:v>41439.074305555558</c:v>
                </c:pt>
                <c:pt idx="3159">
                  <c:v>41439.116666666669</c:v>
                </c:pt>
                <c:pt idx="3160">
                  <c:v>41439.158333333333</c:v>
                </c:pt>
                <c:pt idx="3161">
                  <c:v>41439.200694444444</c:v>
                </c:pt>
                <c:pt idx="3162">
                  <c:v>41439.242361111108</c:v>
                </c:pt>
                <c:pt idx="3163">
                  <c:v>41439.32708333333</c:v>
                </c:pt>
                <c:pt idx="3164">
                  <c:v>41439.368750000001</c:v>
                </c:pt>
                <c:pt idx="3165">
                  <c:v>41439.410416666666</c:v>
                </c:pt>
                <c:pt idx="3166">
                  <c:v>41439.452777777777</c:v>
                </c:pt>
                <c:pt idx="3167">
                  <c:v>41439.494444444441</c:v>
                </c:pt>
                <c:pt idx="3168">
                  <c:v>41439.57916666667</c:v>
                </c:pt>
                <c:pt idx="3169">
                  <c:v>41439.620833333334</c:v>
                </c:pt>
                <c:pt idx="3170">
                  <c:v>41439.663194444445</c:v>
                </c:pt>
                <c:pt idx="3171">
                  <c:v>41439.704861111109</c:v>
                </c:pt>
                <c:pt idx="3172">
                  <c:v>41439.74722222222</c:v>
                </c:pt>
                <c:pt idx="3173">
                  <c:v>41439.831250000003</c:v>
                </c:pt>
                <c:pt idx="3174">
                  <c:v>41439.873611111114</c:v>
                </c:pt>
                <c:pt idx="3175">
                  <c:v>41439.915277777778</c:v>
                </c:pt>
                <c:pt idx="3176">
                  <c:v>41439.957638888889</c:v>
                </c:pt>
                <c:pt idx="3177">
                  <c:v>41439.999305555553</c:v>
                </c:pt>
                <c:pt idx="3178">
                  <c:v>41440.083333333336</c:v>
                </c:pt>
                <c:pt idx="3179">
                  <c:v>41440.125694444447</c:v>
                </c:pt>
                <c:pt idx="3180">
                  <c:v>41440.167361111111</c:v>
                </c:pt>
                <c:pt idx="3181">
                  <c:v>41440.209722222222</c:v>
                </c:pt>
                <c:pt idx="3182">
                  <c:v>41440.251388888886</c:v>
                </c:pt>
                <c:pt idx="3183">
                  <c:v>41440.336111111108</c:v>
                </c:pt>
                <c:pt idx="3184">
                  <c:v>41440.37777777778</c:v>
                </c:pt>
                <c:pt idx="3185">
                  <c:v>41440.420138888891</c:v>
                </c:pt>
                <c:pt idx="3186">
                  <c:v>41440.461805555555</c:v>
                </c:pt>
                <c:pt idx="3187">
                  <c:v>41440.504166666666</c:v>
                </c:pt>
                <c:pt idx="3188">
                  <c:v>41440.588194444441</c:v>
                </c:pt>
                <c:pt idx="3189">
                  <c:v>41440.629861111112</c:v>
                </c:pt>
                <c:pt idx="3190">
                  <c:v>41440.672222222223</c:v>
                </c:pt>
                <c:pt idx="3191">
                  <c:v>41440.713888888888</c:v>
                </c:pt>
                <c:pt idx="3192">
                  <c:v>41440.756249999999</c:v>
                </c:pt>
                <c:pt idx="3193">
                  <c:v>41440.840277777781</c:v>
                </c:pt>
                <c:pt idx="3194">
                  <c:v>41440.882638888892</c:v>
                </c:pt>
                <c:pt idx="3195">
                  <c:v>41440.924305555556</c:v>
                </c:pt>
                <c:pt idx="3196">
                  <c:v>41440.966666666667</c:v>
                </c:pt>
                <c:pt idx="3197">
                  <c:v>41441.008333333331</c:v>
                </c:pt>
                <c:pt idx="3198">
                  <c:v>41441.092361111114</c:v>
                </c:pt>
                <c:pt idx="3199">
                  <c:v>41441.134722222225</c:v>
                </c:pt>
                <c:pt idx="3200">
                  <c:v>41441.176388888889</c:v>
                </c:pt>
                <c:pt idx="3201">
                  <c:v>41441.21875</c:v>
                </c:pt>
                <c:pt idx="3202">
                  <c:v>41441.260416666664</c:v>
                </c:pt>
                <c:pt idx="3203">
                  <c:v>41441.345138888886</c:v>
                </c:pt>
                <c:pt idx="3204">
                  <c:v>41441.386805555558</c:v>
                </c:pt>
                <c:pt idx="3205">
                  <c:v>41441.429166666669</c:v>
                </c:pt>
                <c:pt idx="3206">
                  <c:v>41441.470833333333</c:v>
                </c:pt>
                <c:pt idx="3207">
                  <c:v>41441.513194444444</c:v>
                </c:pt>
                <c:pt idx="3208">
                  <c:v>41441.597222222219</c:v>
                </c:pt>
                <c:pt idx="3209">
                  <c:v>41441.638888888891</c:v>
                </c:pt>
                <c:pt idx="3210">
                  <c:v>41441.681250000001</c:v>
                </c:pt>
                <c:pt idx="3211">
                  <c:v>41441.722916666666</c:v>
                </c:pt>
                <c:pt idx="3212">
                  <c:v>41441.765277777777</c:v>
                </c:pt>
                <c:pt idx="3213">
                  <c:v>41441.849305555559</c:v>
                </c:pt>
                <c:pt idx="3214">
                  <c:v>41441.89166666667</c:v>
                </c:pt>
                <c:pt idx="3215">
                  <c:v>41441.933333333334</c:v>
                </c:pt>
                <c:pt idx="3216">
                  <c:v>41441.975694444445</c:v>
                </c:pt>
                <c:pt idx="3217">
                  <c:v>41442.017361111109</c:v>
                </c:pt>
                <c:pt idx="3218">
                  <c:v>41442.102083333331</c:v>
                </c:pt>
                <c:pt idx="3219">
                  <c:v>41442.143750000003</c:v>
                </c:pt>
                <c:pt idx="3220">
                  <c:v>41442.186111111114</c:v>
                </c:pt>
                <c:pt idx="3221">
                  <c:v>41442.227777777778</c:v>
                </c:pt>
                <c:pt idx="3222">
                  <c:v>41442.269444444442</c:v>
                </c:pt>
                <c:pt idx="3223">
                  <c:v>41442.354166666664</c:v>
                </c:pt>
                <c:pt idx="3224">
                  <c:v>41442.395833333336</c:v>
                </c:pt>
                <c:pt idx="3225">
                  <c:v>41442.438194444447</c:v>
                </c:pt>
                <c:pt idx="3226">
                  <c:v>41442.479861111111</c:v>
                </c:pt>
                <c:pt idx="3227">
                  <c:v>41442.522222222222</c:v>
                </c:pt>
                <c:pt idx="3228">
                  <c:v>41442.606249999997</c:v>
                </c:pt>
                <c:pt idx="3229">
                  <c:v>41442.648611111108</c:v>
                </c:pt>
                <c:pt idx="3230">
                  <c:v>41442.69027777778</c:v>
                </c:pt>
                <c:pt idx="3231">
                  <c:v>41442.731944444444</c:v>
                </c:pt>
                <c:pt idx="3232">
                  <c:v>41442.774305555555</c:v>
                </c:pt>
                <c:pt idx="3233">
                  <c:v>41442.85833333333</c:v>
                </c:pt>
                <c:pt idx="3234">
                  <c:v>41442.900694444441</c:v>
                </c:pt>
                <c:pt idx="3235">
                  <c:v>41442.942361111112</c:v>
                </c:pt>
                <c:pt idx="3236">
                  <c:v>41442.984722222223</c:v>
                </c:pt>
                <c:pt idx="3237">
                  <c:v>41443.026388888888</c:v>
                </c:pt>
                <c:pt idx="3238">
                  <c:v>41443.111111111109</c:v>
                </c:pt>
                <c:pt idx="3239">
                  <c:v>41443.152777777781</c:v>
                </c:pt>
                <c:pt idx="3240">
                  <c:v>41443.195138888892</c:v>
                </c:pt>
                <c:pt idx="3241">
                  <c:v>41443.236805555556</c:v>
                </c:pt>
                <c:pt idx="3242">
                  <c:v>41443.279166666667</c:v>
                </c:pt>
                <c:pt idx="3243">
                  <c:v>41443.363194444442</c:v>
                </c:pt>
                <c:pt idx="3244">
                  <c:v>41443.404861111114</c:v>
                </c:pt>
                <c:pt idx="3245">
                  <c:v>41443.447222222225</c:v>
                </c:pt>
                <c:pt idx="3246">
                  <c:v>41443.488888888889</c:v>
                </c:pt>
                <c:pt idx="3247">
                  <c:v>41443.53125</c:v>
                </c:pt>
                <c:pt idx="3248">
                  <c:v>41443.615277777775</c:v>
                </c:pt>
                <c:pt idx="3249">
                  <c:v>41443.657638888886</c:v>
                </c:pt>
                <c:pt idx="3250">
                  <c:v>41443.699305555558</c:v>
                </c:pt>
                <c:pt idx="3251">
                  <c:v>41443.741666666669</c:v>
                </c:pt>
                <c:pt idx="3252">
                  <c:v>41443.783333333333</c:v>
                </c:pt>
                <c:pt idx="3253">
                  <c:v>41443.868055555555</c:v>
                </c:pt>
                <c:pt idx="3254">
                  <c:v>41443.909722222219</c:v>
                </c:pt>
                <c:pt idx="3255">
                  <c:v>41443.951388888891</c:v>
                </c:pt>
                <c:pt idx="3256">
                  <c:v>41443.993750000001</c:v>
                </c:pt>
                <c:pt idx="3257">
                  <c:v>41444.035416666666</c:v>
                </c:pt>
                <c:pt idx="3258">
                  <c:v>41444.120138888888</c:v>
                </c:pt>
                <c:pt idx="3259">
                  <c:v>41444.161805555559</c:v>
                </c:pt>
                <c:pt idx="3260">
                  <c:v>41444.20416666667</c:v>
                </c:pt>
                <c:pt idx="3261">
                  <c:v>41444.245833333334</c:v>
                </c:pt>
                <c:pt idx="3262">
                  <c:v>41444.288194444445</c:v>
                </c:pt>
                <c:pt idx="3263">
                  <c:v>41444.37222222222</c:v>
                </c:pt>
                <c:pt idx="3264">
                  <c:v>41444.414583333331</c:v>
                </c:pt>
                <c:pt idx="3265">
                  <c:v>41444.456250000003</c:v>
                </c:pt>
                <c:pt idx="3266">
                  <c:v>41444.498611111114</c:v>
                </c:pt>
                <c:pt idx="3267">
                  <c:v>41444.540277777778</c:v>
                </c:pt>
                <c:pt idx="3268">
                  <c:v>41444.624305555553</c:v>
                </c:pt>
                <c:pt idx="3269">
                  <c:v>41444.666666666664</c:v>
                </c:pt>
                <c:pt idx="3270">
                  <c:v>41444.708333333336</c:v>
                </c:pt>
                <c:pt idx="3271">
                  <c:v>41444.750694444447</c:v>
                </c:pt>
                <c:pt idx="3272">
                  <c:v>41444.792361111111</c:v>
                </c:pt>
                <c:pt idx="3273">
                  <c:v>41444.877083333333</c:v>
                </c:pt>
                <c:pt idx="3274">
                  <c:v>41444.918749999997</c:v>
                </c:pt>
                <c:pt idx="3275">
                  <c:v>41444.961111111108</c:v>
                </c:pt>
                <c:pt idx="3276">
                  <c:v>41445.00277777778</c:v>
                </c:pt>
                <c:pt idx="3277">
                  <c:v>41445.045138888891</c:v>
                </c:pt>
                <c:pt idx="3278">
                  <c:v>41445.129166666666</c:v>
                </c:pt>
                <c:pt idx="3279">
                  <c:v>41445.17083333333</c:v>
                </c:pt>
                <c:pt idx="3280">
                  <c:v>41445.213194444441</c:v>
                </c:pt>
                <c:pt idx="3281">
                  <c:v>41445.254861111112</c:v>
                </c:pt>
                <c:pt idx="3282">
                  <c:v>41445.297222222223</c:v>
                </c:pt>
                <c:pt idx="3283">
                  <c:v>41445.381249999999</c:v>
                </c:pt>
                <c:pt idx="3284">
                  <c:v>41445.423611111109</c:v>
                </c:pt>
                <c:pt idx="3285">
                  <c:v>41445.465277777781</c:v>
                </c:pt>
                <c:pt idx="3286">
                  <c:v>41445.507638888892</c:v>
                </c:pt>
                <c:pt idx="3287">
                  <c:v>41445.549305555556</c:v>
                </c:pt>
                <c:pt idx="3288">
                  <c:v>41445.634027777778</c:v>
                </c:pt>
                <c:pt idx="3289">
                  <c:v>41445.675694444442</c:v>
                </c:pt>
                <c:pt idx="3290">
                  <c:v>41445.717361111114</c:v>
                </c:pt>
                <c:pt idx="3291">
                  <c:v>41445.759722222225</c:v>
                </c:pt>
                <c:pt idx="3292">
                  <c:v>41445.801388888889</c:v>
                </c:pt>
                <c:pt idx="3293">
                  <c:v>41445.886111111111</c:v>
                </c:pt>
                <c:pt idx="3294">
                  <c:v>41445.927777777775</c:v>
                </c:pt>
                <c:pt idx="3295">
                  <c:v>41445.970138888886</c:v>
                </c:pt>
                <c:pt idx="3296">
                  <c:v>41446.011805555558</c:v>
                </c:pt>
                <c:pt idx="3297">
                  <c:v>41446.054166666669</c:v>
                </c:pt>
                <c:pt idx="3298">
                  <c:v>41446.138194444444</c:v>
                </c:pt>
                <c:pt idx="3299">
                  <c:v>41446.179861111108</c:v>
                </c:pt>
                <c:pt idx="3300">
                  <c:v>41446.222222222219</c:v>
                </c:pt>
                <c:pt idx="3301">
                  <c:v>41446.263888888891</c:v>
                </c:pt>
                <c:pt idx="3302">
                  <c:v>41446.306250000001</c:v>
                </c:pt>
                <c:pt idx="3303">
                  <c:v>41446.390277777777</c:v>
                </c:pt>
                <c:pt idx="3304">
                  <c:v>41446.432638888888</c:v>
                </c:pt>
                <c:pt idx="3305">
                  <c:v>41446.474305555559</c:v>
                </c:pt>
                <c:pt idx="3306">
                  <c:v>41446.51666666667</c:v>
                </c:pt>
                <c:pt idx="3307">
                  <c:v>41446.558333333334</c:v>
                </c:pt>
                <c:pt idx="3308">
                  <c:v>41446.643055555556</c:v>
                </c:pt>
                <c:pt idx="3309">
                  <c:v>41446.68472222222</c:v>
                </c:pt>
                <c:pt idx="3310">
                  <c:v>41446.726388888892</c:v>
                </c:pt>
                <c:pt idx="3311">
                  <c:v>41446.768750000003</c:v>
                </c:pt>
                <c:pt idx="3312">
                  <c:v>41446.810416666667</c:v>
                </c:pt>
                <c:pt idx="3313">
                  <c:v>41446.895138888889</c:v>
                </c:pt>
                <c:pt idx="3314">
                  <c:v>41446.936805555553</c:v>
                </c:pt>
                <c:pt idx="3315">
                  <c:v>41446.979166666664</c:v>
                </c:pt>
                <c:pt idx="3316">
                  <c:v>41447.020833333336</c:v>
                </c:pt>
                <c:pt idx="3317">
                  <c:v>41447.063194444447</c:v>
                </c:pt>
                <c:pt idx="3318">
                  <c:v>41447.147222222222</c:v>
                </c:pt>
                <c:pt idx="3319">
                  <c:v>41447.189583333333</c:v>
                </c:pt>
                <c:pt idx="3320">
                  <c:v>41447.231249999997</c:v>
                </c:pt>
                <c:pt idx="3321">
                  <c:v>41447.273611111108</c:v>
                </c:pt>
                <c:pt idx="3322">
                  <c:v>41447.31527777778</c:v>
                </c:pt>
                <c:pt idx="3323">
                  <c:v>41447.399305555555</c:v>
                </c:pt>
                <c:pt idx="3324">
                  <c:v>41447.441666666666</c:v>
                </c:pt>
                <c:pt idx="3325">
                  <c:v>41447.48333333333</c:v>
                </c:pt>
                <c:pt idx="3326">
                  <c:v>41447.525694444441</c:v>
                </c:pt>
                <c:pt idx="3327">
                  <c:v>41447.567361111112</c:v>
                </c:pt>
                <c:pt idx="3328">
                  <c:v>41447.652083333334</c:v>
                </c:pt>
                <c:pt idx="3329">
                  <c:v>41447.693749999999</c:v>
                </c:pt>
                <c:pt idx="3330">
                  <c:v>41447.736111111109</c:v>
                </c:pt>
                <c:pt idx="3331">
                  <c:v>41447.777777777781</c:v>
                </c:pt>
                <c:pt idx="3332">
                  <c:v>41447.820138888892</c:v>
                </c:pt>
                <c:pt idx="3333">
                  <c:v>41447.904166666667</c:v>
                </c:pt>
                <c:pt idx="3334">
                  <c:v>41447.945833333331</c:v>
                </c:pt>
                <c:pt idx="3335">
                  <c:v>41447.988194444442</c:v>
                </c:pt>
                <c:pt idx="3336">
                  <c:v>41448.029861111114</c:v>
                </c:pt>
                <c:pt idx="3337">
                  <c:v>41448.072222222225</c:v>
                </c:pt>
                <c:pt idx="3338">
                  <c:v>41448.15625</c:v>
                </c:pt>
                <c:pt idx="3339">
                  <c:v>41448.198611111111</c:v>
                </c:pt>
                <c:pt idx="3340">
                  <c:v>41448.240277777775</c:v>
                </c:pt>
                <c:pt idx="3341">
                  <c:v>41448.282638888886</c:v>
                </c:pt>
                <c:pt idx="3342">
                  <c:v>41448.324305555558</c:v>
                </c:pt>
                <c:pt idx="3343">
                  <c:v>41448.408333333333</c:v>
                </c:pt>
                <c:pt idx="3344">
                  <c:v>41448.450694444444</c:v>
                </c:pt>
                <c:pt idx="3345">
                  <c:v>41448.492361111108</c:v>
                </c:pt>
                <c:pt idx="3346">
                  <c:v>41448.534722222219</c:v>
                </c:pt>
                <c:pt idx="3347">
                  <c:v>41448.576388888891</c:v>
                </c:pt>
                <c:pt idx="3348">
                  <c:v>41448.661111111112</c:v>
                </c:pt>
                <c:pt idx="3349">
                  <c:v>41448.702777777777</c:v>
                </c:pt>
                <c:pt idx="3350">
                  <c:v>41448.745138888888</c:v>
                </c:pt>
                <c:pt idx="3351">
                  <c:v>41448.786805555559</c:v>
                </c:pt>
                <c:pt idx="3352">
                  <c:v>41448.82916666667</c:v>
                </c:pt>
                <c:pt idx="3353">
                  <c:v>41448.913194444445</c:v>
                </c:pt>
                <c:pt idx="3354">
                  <c:v>41448.955555555556</c:v>
                </c:pt>
                <c:pt idx="3355">
                  <c:v>41448.99722222222</c:v>
                </c:pt>
                <c:pt idx="3356">
                  <c:v>41449.038888888892</c:v>
                </c:pt>
                <c:pt idx="3357">
                  <c:v>41449.081250000003</c:v>
                </c:pt>
                <c:pt idx="3358">
                  <c:v>41449.165277777778</c:v>
                </c:pt>
                <c:pt idx="3359">
                  <c:v>41449.207638888889</c:v>
                </c:pt>
                <c:pt idx="3360">
                  <c:v>41449.249305555553</c:v>
                </c:pt>
                <c:pt idx="3361">
                  <c:v>41449.291666666664</c:v>
                </c:pt>
                <c:pt idx="3362">
                  <c:v>41449.333333333336</c:v>
                </c:pt>
                <c:pt idx="3363">
                  <c:v>41449.418055555558</c:v>
                </c:pt>
                <c:pt idx="3364">
                  <c:v>41449.459722222222</c:v>
                </c:pt>
                <c:pt idx="3365">
                  <c:v>41449.502083333333</c:v>
                </c:pt>
                <c:pt idx="3366">
                  <c:v>41449.543749999997</c:v>
                </c:pt>
                <c:pt idx="3367">
                  <c:v>41449.585416666669</c:v>
                </c:pt>
                <c:pt idx="3368">
                  <c:v>41449.670138888891</c:v>
                </c:pt>
                <c:pt idx="3369">
                  <c:v>41449.711805555555</c:v>
                </c:pt>
                <c:pt idx="3370">
                  <c:v>41449.754166666666</c:v>
                </c:pt>
                <c:pt idx="3371">
                  <c:v>41449.79583333333</c:v>
                </c:pt>
                <c:pt idx="3372">
                  <c:v>41449.838194444441</c:v>
                </c:pt>
                <c:pt idx="3373">
                  <c:v>41449.922222222223</c:v>
                </c:pt>
                <c:pt idx="3374">
                  <c:v>41449.964583333334</c:v>
                </c:pt>
                <c:pt idx="3375">
                  <c:v>41450.006249999999</c:v>
                </c:pt>
                <c:pt idx="3376">
                  <c:v>41450.048611111109</c:v>
                </c:pt>
                <c:pt idx="3377">
                  <c:v>41450.090277777781</c:v>
                </c:pt>
                <c:pt idx="3378">
                  <c:v>41450.175000000003</c:v>
                </c:pt>
                <c:pt idx="3379">
                  <c:v>41450.216666666667</c:v>
                </c:pt>
                <c:pt idx="3380">
                  <c:v>41450.258333333331</c:v>
                </c:pt>
                <c:pt idx="3381">
                  <c:v>41450.300694444442</c:v>
                </c:pt>
                <c:pt idx="3382">
                  <c:v>41450.342361111114</c:v>
                </c:pt>
                <c:pt idx="3383">
                  <c:v>41450.427083333336</c:v>
                </c:pt>
                <c:pt idx="3384">
                  <c:v>41450.46875</c:v>
                </c:pt>
                <c:pt idx="3385">
                  <c:v>41450.511111111111</c:v>
                </c:pt>
                <c:pt idx="3386">
                  <c:v>41450.552777777775</c:v>
                </c:pt>
                <c:pt idx="3387">
                  <c:v>41450.595138888886</c:v>
                </c:pt>
                <c:pt idx="3388">
                  <c:v>41450.679166666669</c:v>
                </c:pt>
                <c:pt idx="3389">
                  <c:v>41450.72152777778</c:v>
                </c:pt>
                <c:pt idx="3390">
                  <c:v>41450.763194444444</c:v>
                </c:pt>
                <c:pt idx="3391">
                  <c:v>41450.805555555555</c:v>
                </c:pt>
                <c:pt idx="3392">
                  <c:v>41450.847222222219</c:v>
                </c:pt>
                <c:pt idx="3393">
                  <c:v>41450.931250000001</c:v>
                </c:pt>
                <c:pt idx="3394">
                  <c:v>41450.973611111112</c:v>
                </c:pt>
                <c:pt idx="3395">
                  <c:v>41451.015277777777</c:v>
                </c:pt>
                <c:pt idx="3396">
                  <c:v>41451.057638888888</c:v>
                </c:pt>
                <c:pt idx="3397">
                  <c:v>41451.099305555559</c:v>
                </c:pt>
                <c:pt idx="3398">
                  <c:v>41451.184027777781</c:v>
                </c:pt>
                <c:pt idx="3399">
                  <c:v>41451.225694444445</c:v>
                </c:pt>
                <c:pt idx="3400">
                  <c:v>41451.268055555556</c:v>
                </c:pt>
                <c:pt idx="3401">
                  <c:v>41451.30972222222</c:v>
                </c:pt>
                <c:pt idx="3402">
                  <c:v>41451.352083333331</c:v>
                </c:pt>
                <c:pt idx="3403">
                  <c:v>41451.436111111114</c:v>
                </c:pt>
                <c:pt idx="3404">
                  <c:v>41451.477777777778</c:v>
                </c:pt>
                <c:pt idx="3405">
                  <c:v>41451.520138888889</c:v>
                </c:pt>
                <c:pt idx="3406">
                  <c:v>41451.561805555553</c:v>
                </c:pt>
                <c:pt idx="3407">
                  <c:v>41451.604166666664</c:v>
                </c:pt>
                <c:pt idx="3408">
                  <c:v>41451.688194444447</c:v>
                </c:pt>
                <c:pt idx="3409">
                  <c:v>41451.730555555558</c:v>
                </c:pt>
                <c:pt idx="3410">
                  <c:v>41451.772222222222</c:v>
                </c:pt>
                <c:pt idx="3411">
                  <c:v>41451.814583333333</c:v>
                </c:pt>
                <c:pt idx="3412">
                  <c:v>41451.856249999997</c:v>
                </c:pt>
                <c:pt idx="3413">
                  <c:v>41451.940972222219</c:v>
                </c:pt>
                <c:pt idx="3414">
                  <c:v>41451.982638888891</c:v>
                </c:pt>
                <c:pt idx="3415">
                  <c:v>41452.024305555555</c:v>
                </c:pt>
                <c:pt idx="3416">
                  <c:v>41452.066666666666</c:v>
                </c:pt>
                <c:pt idx="3417">
                  <c:v>41452.10833333333</c:v>
                </c:pt>
                <c:pt idx="3418">
                  <c:v>41452.193055555559</c:v>
                </c:pt>
                <c:pt idx="3419">
                  <c:v>41452.234722222223</c:v>
                </c:pt>
                <c:pt idx="3420">
                  <c:v>41452.277083333334</c:v>
                </c:pt>
                <c:pt idx="3421">
                  <c:v>41452.318749999999</c:v>
                </c:pt>
                <c:pt idx="3422">
                  <c:v>41452.361111111109</c:v>
                </c:pt>
                <c:pt idx="3423">
                  <c:v>41452.445138888892</c:v>
                </c:pt>
                <c:pt idx="3424">
                  <c:v>41452.487500000003</c:v>
                </c:pt>
                <c:pt idx="3425">
                  <c:v>41452.529166666667</c:v>
                </c:pt>
                <c:pt idx="3426">
                  <c:v>41452.570833333331</c:v>
                </c:pt>
                <c:pt idx="3427">
                  <c:v>41452.613194444442</c:v>
                </c:pt>
                <c:pt idx="3428">
                  <c:v>41452.697222222225</c:v>
                </c:pt>
                <c:pt idx="3429">
                  <c:v>41452.739583333336</c:v>
                </c:pt>
                <c:pt idx="3430">
                  <c:v>41452.78125</c:v>
                </c:pt>
                <c:pt idx="3431">
                  <c:v>41452.9</c:v>
                </c:pt>
                <c:pt idx="3432">
                  <c:v>41452.942361111112</c:v>
                </c:pt>
                <c:pt idx="3433">
                  <c:v>41452.984027777777</c:v>
                </c:pt>
                <c:pt idx="3434">
                  <c:v>41453.026388888888</c:v>
                </c:pt>
                <c:pt idx="3435">
                  <c:v>41453.068055555559</c:v>
                </c:pt>
                <c:pt idx="3436">
                  <c:v>41453.152777777781</c:v>
                </c:pt>
                <c:pt idx="3437">
                  <c:v>41453.194444444445</c:v>
                </c:pt>
                <c:pt idx="3438">
                  <c:v>41453.236805555556</c:v>
                </c:pt>
                <c:pt idx="3439">
                  <c:v>41453.27847222222</c:v>
                </c:pt>
                <c:pt idx="3440">
                  <c:v>41453.320833333331</c:v>
                </c:pt>
                <c:pt idx="3441">
                  <c:v>41453.404861111114</c:v>
                </c:pt>
                <c:pt idx="3442">
                  <c:v>41453.447222222225</c:v>
                </c:pt>
                <c:pt idx="3443">
                  <c:v>41453.488888888889</c:v>
                </c:pt>
                <c:pt idx="3444">
                  <c:v>41453.530555555553</c:v>
                </c:pt>
                <c:pt idx="3445">
                  <c:v>41453.572916666664</c:v>
                </c:pt>
                <c:pt idx="3446">
                  <c:v>41453.656944444447</c:v>
                </c:pt>
                <c:pt idx="3447">
                  <c:v>41453.699305555558</c:v>
                </c:pt>
                <c:pt idx="3448">
                  <c:v>41453.740972222222</c:v>
                </c:pt>
                <c:pt idx="3449">
                  <c:v>41453.783333333333</c:v>
                </c:pt>
                <c:pt idx="3450">
                  <c:v>41453.824999999997</c:v>
                </c:pt>
                <c:pt idx="3451">
                  <c:v>41453.909722222219</c:v>
                </c:pt>
                <c:pt idx="3452">
                  <c:v>41453.951388888891</c:v>
                </c:pt>
                <c:pt idx="3453">
                  <c:v>41453.993750000001</c:v>
                </c:pt>
                <c:pt idx="3454">
                  <c:v>41454.035416666666</c:v>
                </c:pt>
                <c:pt idx="3455">
                  <c:v>41454.07708333333</c:v>
                </c:pt>
                <c:pt idx="3456">
                  <c:v>41454.161805555559</c:v>
                </c:pt>
                <c:pt idx="3457">
                  <c:v>41454.203472222223</c:v>
                </c:pt>
                <c:pt idx="3458">
                  <c:v>41454.245833333334</c:v>
                </c:pt>
                <c:pt idx="3459">
                  <c:v>41454.287499999999</c:v>
                </c:pt>
                <c:pt idx="3460">
                  <c:v>41454.329861111109</c:v>
                </c:pt>
                <c:pt idx="3461">
                  <c:v>41454.413888888892</c:v>
                </c:pt>
                <c:pt idx="3462">
                  <c:v>41454.456250000003</c:v>
                </c:pt>
                <c:pt idx="3463">
                  <c:v>41454.497916666667</c:v>
                </c:pt>
                <c:pt idx="3464">
                  <c:v>41454.540277777778</c:v>
                </c:pt>
                <c:pt idx="3465">
                  <c:v>41454.581944444442</c:v>
                </c:pt>
                <c:pt idx="3466">
                  <c:v>41454.665972222225</c:v>
                </c:pt>
                <c:pt idx="3467">
                  <c:v>41454.708333333336</c:v>
                </c:pt>
                <c:pt idx="3468">
                  <c:v>41454.75</c:v>
                </c:pt>
                <c:pt idx="3469">
                  <c:v>41454.792361111111</c:v>
                </c:pt>
                <c:pt idx="3470">
                  <c:v>41454.834027777775</c:v>
                </c:pt>
                <c:pt idx="3471">
                  <c:v>41454.918749999997</c:v>
                </c:pt>
                <c:pt idx="3472">
                  <c:v>41454.960416666669</c:v>
                </c:pt>
                <c:pt idx="3473">
                  <c:v>41455.00277777778</c:v>
                </c:pt>
                <c:pt idx="3474">
                  <c:v>41455.044444444444</c:v>
                </c:pt>
                <c:pt idx="3475">
                  <c:v>41455.086805555555</c:v>
                </c:pt>
                <c:pt idx="3476">
                  <c:v>41455.17083333333</c:v>
                </c:pt>
                <c:pt idx="3477">
                  <c:v>41455.212500000001</c:v>
                </c:pt>
                <c:pt idx="3478">
                  <c:v>41455.254861111112</c:v>
                </c:pt>
                <c:pt idx="3479">
                  <c:v>41455.296527777777</c:v>
                </c:pt>
                <c:pt idx="3480">
                  <c:v>41455.338888888888</c:v>
                </c:pt>
                <c:pt idx="3481">
                  <c:v>41455.42291666667</c:v>
                </c:pt>
                <c:pt idx="3482">
                  <c:v>41455.465277777781</c:v>
                </c:pt>
                <c:pt idx="3483">
                  <c:v>41455.506944444445</c:v>
                </c:pt>
                <c:pt idx="3484">
                  <c:v>41455.549305555556</c:v>
                </c:pt>
                <c:pt idx="3485">
                  <c:v>41455.59097222222</c:v>
                </c:pt>
                <c:pt idx="3486">
                  <c:v>41455.675694444442</c:v>
                </c:pt>
                <c:pt idx="3487">
                  <c:v>41455.717361111114</c:v>
                </c:pt>
                <c:pt idx="3488">
                  <c:v>41455.759722222225</c:v>
                </c:pt>
                <c:pt idx="3489">
                  <c:v>41455.801388888889</c:v>
                </c:pt>
                <c:pt idx="3490">
                  <c:v>41455.843055555553</c:v>
                </c:pt>
                <c:pt idx="3491">
                  <c:v>41455.927777777775</c:v>
                </c:pt>
                <c:pt idx="3492">
                  <c:v>41455.969444444447</c:v>
                </c:pt>
                <c:pt idx="3493">
                  <c:v>41456.011805555558</c:v>
                </c:pt>
                <c:pt idx="3494">
                  <c:v>41456.053472222222</c:v>
                </c:pt>
                <c:pt idx="3495">
                  <c:v>41456.095833333333</c:v>
                </c:pt>
                <c:pt idx="3496">
                  <c:v>41456.179861111108</c:v>
                </c:pt>
                <c:pt idx="3497">
                  <c:v>41456.222222222219</c:v>
                </c:pt>
                <c:pt idx="3498">
                  <c:v>41456.263888888891</c:v>
                </c:pt>
                <c:pt idx="3499">
                  <c:v>41456.306250000001</c:v>
                </c:pt>
                <c:pt idx="3500">
                  <c:v>41456.347916666666</c:v>
                </c:pt>
                <c:pt idx="3501">
                  <c:v>41456.431944444441</c:v>
                </c:pt>
                <c:pt idx="3502">
                  <c:v>41456.474305555559</c:v>
                </c:pt>
                <c:pt idx="3503">
                  <c:v>41456.515972222223</c:v>
                </c:pt>
                <c:pt idx="3504">
                  <c:v>41456.558333333334</c:v>
                </c:pt>
                <c:pt idx="3505">
                  <c:v>41456.6</c:v>
                </c:pt>
                <c:pt idx="3506">
                  <c:v>41456.68472222222</c:v>
                </c:pt>
                <c:pt idx="3507">
                  <c:v>41456.726388888892</c:v>
                </c:pt>
                <c:pt idx="3508">
                  <c:v>41456.768750000003</c:v>
                </c:pt>
                <c:pt idx="3509">
                  <c:v>41456.810416666667</c:v>
                </c:pt>
                <c:pt idx="3510">
                  <c:v>41456.852777777778</c:v>
                </c:pt>
                <c:pt idx="3511">
                  <c:v>41456.936805555553</c:v>
                </c:pt>
                <c:pt idx="3512">
                  <c:v>41456.978472222225</c:v>
                </c:pt>
                <c:pt idx="3513">
                  <c:v>41457.020833333336</c:v>
                </c:pt>
                <c:pt idx="3514">
                  <c:v>41457.0625</c:v>
                </c:pt>
                <c:pt idx="3515">
                  <c:v>41457.104861111111</c:v>
                </c:pt>
                <c:pt idx="3516">
                  <c:v>41457.188888888886</c:v>
                </c:pt>
                <c:pt idx="3517">
                  <c:v>41457.231249999997</c:v>
                </c:pt>
                <c:pt idx="3518">
                  <c:v>41457.272916666669</c:v>
                </c:pt>
                <c:pt idx="3519">
                  <c:v>41457.31527777778</c:v>
                </c:pt>
                <c:pt idx="3520">
                  <c:v>41457.356944444444</c:v>
                </c:pt>
                <c:pt idx="3521">
                  <c:v>41457.441666666666</c:v>
                </c:pt>
                <c:pt idx="3522">
                  <c:v>41457.48333333333</c:v>
                </c:pt>
                <c:pt idx="3523">
                  <c:v>41457.525000000001</c:v>
                </c:pt>
                <c:pt idx="3524">
                  <c:v>41457.567361111112</c:v>
                </c:pt>
                <c:pt idx="3525">
                  <c:v>41457.609027777777</c:v>
                </c:pt>
                <c:pt idx="3526">
                  <c:v>41457.693749999999</c:v>
                </c:pt>
                <c:pt idx="3527">
                  <c:v>41457.73541666667</c:v>
                </c:pt>
                <c:pt idx="3528">
                  <c:v>41457.777777777781</c:v>
                </c:pt>
                <c:pt idx="3529">
                  <c:v>41457.819444444445</c:v>
                </c:pt>
                <c:pt idx="3530">
                  <c:v>41457.861805555556</c:v>
                </c:pt>
                <c:pt idx="3531">
                  <c:v>41457.945833333331</c:v>
                </c:pt>
                <c:pt idx="3532">
                  <c:v>41457.987500000003</c:v>
                </c:pt>
                <c:pt idx="3533">
                  <c:v>41458.029861111114</c:v>
                </c:pt>
                <c:pt idx="3534">
                  <c:v>41458.071527777778</c:v>
                </c:pt>
                <c:pt idx="3535">
                  <c:v>41458.113888888889</c:v>
                </c:pt>
                <c:pt idx="3536">
                  <c:v>41458.197916666664</c:v>
                </c:pt>
                <c:pt idx="3537">
                  <c:v>41458.240277777775</c:v>
                </c:pt>
                <c:pt idx="3538">
                  <c:v>41458.281944444447</c:v>
                </c:pt>
                <c:pt idx="3539">
                  <c:v>41458.324305555558</c:v>
                </c:pt>
                <c:pt idx="3540">
                  <c:v>41458.365972222222</c:v>
                </c:pt>
                <c:pt idx="3541">
                  <c:v>41458.449999999997</c:v>
                </c:pt>
                <c:pt idx="3542">
                  <c:v>41458.492361111108</c:v>
                </c:pt>
                <c:pt idx="3543">
                  <c:v>41458.53402777778</c:v>
                </c:pt>
                <c:pt idx="3544">
                  <c:v>41458.576388888891</c:v>
                </c:pt>
                <c:pt idx="3545">
                  <c:v>41458.618055555555</c:v>
                </c:pt>
                <c:pt idx="3546">
                  <c:v>41458.702777777777</c:v>
                </c:pt>
                <c:pt idx="3547">
                  <c:v>41458.744444444441</c:v>
                </c:pt>
                <c:pt idx="3548">
                  <c:v>41458.786805555559</c:v>
                </c:pt>
                <c:pt idx="3549">
                  <c:v>41458.828472222223</c:v>
                </c:pt>
                <c:pt idx="3550">
                  <c:v>41458.870833333334</c:v>
                </c:pt>
                <c:pt idx="3551">
                  <c:v>41458.954861111109</c:v>
                </c:pt>
                <c:pt idx="3552">
                  <c:v>41458.99722222222</c:v>
                </c:pt>
                <c:pt idx="3553">
                  <c:v>41459.038888888892</c:v>
                </c:pt>
                <c:pt idx="3554">
                  <c:v>41459.080555555556</c:v>
                </c:pt>
                <c:pt idx="3555">
                  <c:v>41459.122916666667</c:v>
                </c:pt>
                <c:pt idx="3556">
                  <c:v>41459.206944444442</c:v>
                </c:pt>
                <c:pt idx="3557">
                  <c:v>41459.249305555553</c:v>
                </c:pt>
                <c:pt idx="3558">
                  <c:v>41459.290972222225</c:v>
                </c:pt>
                <c:pt idx="3559">
                  <c:v>41459.333333333336</c:v>
                </c:pt>
                <c:pt idx="3560">
                  <c:v>41459.375</c:v>
                </c:pt>
                <c:pt idx="3561">
                  <c:v>41459.459722222222</c:v>
                </c:pt>
                <c:pt idx="3562">
                  <c:v>41459.501388888886</c:v>
                </c:pt>
                <c:pt idx="3563">
                  <c:v>41459.543055555558</c:v>
                </c:pt>
                <c:pt idx="3564">
                  <c:v>41459.585416666669</c:v>
                </c:pt>
                <c:pt idx="3565">
                  <c:v>41459.627083333333</c:v>
                </c:pt>
                <c:pt idx="3566">
                  <c:v>41459.711805555555</c:v>
                </c:pt>
                <c:pt idx="3567">
                  <c:v>41459.753472222219</c:v>
                </c:pt>
                <c:pt idx="3568">
                  <c:v>41459.79583333333</c:v>
                </c:pt>
                <c:pt idx="3569">
                  <c:v>41459.837500000001</c:v>
                </c:pt>
                <c:pt idx="3570">
                  <c:v>41459.879861111112</c:v>
                </c:pt>
                <c:pt idx="3571">
                  <c:v>41459.963888888888</c:v>
                </c:pt>
                <c:pt idx="3572">
                  <c:v>41460.006249999999</c:v>
                </c:pt>
                <c:pt idx="3573">
                  <c:v>41460.04791666667</c:v>
                </c:pt>
                <c:pt idx="3574">
                  <c:v>41460.089583333334</c:v>
                </c:pt>
                <c:pt idx="3575">
                  <c:v>41460.131944444445</c:v>
                </c:pt>
                <c:pt idx="3576">
                  <c:v>41460.21597222222</c:v>
                </c:pt>
                <c:pt idx="3577">
                  <c:v>41460.258333333331</c:v>
                </c:pt>
                <c:pt idx="3578">
                  <c:v>41460.300000000003</c:v>
                </c:pt>
                <c:pt idx="3579">
                  <c:v>41460.342361111114</c:v>
                </c:pt>
                <c:pt idx="3580">
                  <c:v>41460.384027777778</c:v>
                </c:pt>
                <c:pt idx="3581">
                  <c:v>41460.46875</c:v>
                </c:pt>
                <c:pt idx="3582">
                  <c:v>41460.510416666664</c:v>
                </c:pt>
                <c:pt idx="3583">
                  <c:v>41460.552083333336</c:v>
                </c:pt>
                <c:pt idx="3584">
                  <c:v>41460.594444444447</c:v>
                </c:pt>
                <c:pt idx="3585">
                  <c:v>41460.636111111111</c:v>
                </c:pt>
                <c:pt idx="3586">
                  <c:v>41460.720833333333</c:v>
                </c:pt>
                <c:pt idx="3587">
                  <c:v>41460.762499999997</c:v>
                </c:pt>
                <c:pt idx="3588">
                  <c:v>41460.804861111108</c:v>
                </c:pt>
                <c:pt idx="3589">
                  <c:v>41460.84652777778</c:v>
                </c:pt>
                <c:pt idx="3590">
                  <c:v>41460.888888888891</c:v>
                </c:pt>
                <c:pt idx="3591">
                  <c:v>41460.972916666666</c:v>
                </c:pt>
                <c:pt idx="3592">
                  <c:v>41461.015277777777</c:v>
                </c:pt>
                <c:pt idx="3593">
                  <c:v>41461.056944444441</c:v>
                </c:pt>
                <c:pt idx="3594">
                  <c:v>41461.098611111112</c:v>
                </c:pt>
                <c:pt idx="3595">
                  <c:v>41461.140972222223</c:v>
                </c:pt>
                <c:pt idx="3596">
                  <c:v>41461.224999999999</c:v>
                </c:pt>
                <c:pt idx="3597">
                  <c:v>41461.267361111109</c:v>
                </c:pt>
                <c:pt idx="3598">
                  <c:v>41461.309027777781</c:v>
                </c:pt>
                <c:pt idx="3599">
                  <c:v>41461.351388888892</c:v>
                </c:pt>
                <c:pt idx="3600">
                  <c:v>41461.393055555556</c:v>
                </c:pt>
                <c:pt idx="3601">
                  <c:v>41461.477777777778</c:v>
                </c:pt>
                <c:pt idx="3602">
                  <c:v>41461.519444444442</c:v>
                </c:pt>
                <c:pt idx="3603">
                  <c:v>41461.561805555553</c:v>
                </c:pt>
                <c:pt idx="3604">
                  <c:v>41461.603472222225</c:v>
                </c:pt>
                <c:pt idx="3605">
                  <c:v>41461.645138888889</c:v>
                </c:pt>
                <c:pt idx="3606">
                  <c:v>41461.729861111111</c:v>
                </c:pt>
                <c:pt idx="3607">
                  <c:v>41461.771527777775</c:v>
                </c:pt>
                <c:pt idx="3608">
                  <c:v>41461.813888888886</c:v>
                </c:pt>
                <c:pt idx="3609">
                  <c:v>41461.855555555558</c:v>
                </c:pt>
                <c:pt idx="3610">
                  <c:v>41461.897916666669</c:v>
                </c:pt>
                <c:pt idx="3611">
                  <c:v>41461.981944444444</c:v>
                </c:pt>
                <c:pt idx="3612">
                  <c:v>41462.024305555555</c:v>
                </c:pt>
                <c:pt idx="3613">
                  <c:v>41462.065972222219</c:v>
                </c:pt>
                <c:pt idx="3614">
                  <c:v>41462.10833333333</c:v>
                </c:pt>
                <c:pt idx="3615">
                  <c:v>41462.15</c:v>
                </c:pt>
                <c:pt idx="3616">
                  <c:v>41462.234027777777</c:v>
                </c:pt>
                <c:pt idx="3617">
                  <c:v>41462.276388888888</c:v>
                </c:pt>
                <c:pt idx="3618">
                  <c:v>41462.318055555559</c:v>
                </c:pt>
                <c:pt idx="3619">
                  <c:v>41462.36041666667</c:v>
                </c:pt>
                <c:pt idx="3620">
                  <c:v>41462.402083333334</c:v>
                </c:pt>
                <c:pt idx="3621">
                  <c:v>41462.486805555556</c:v>
                </c:pt>
                <c:pt idx="3622">
                  <c:v>41462.52847222222</c:v>
                </c:pt>
                <c:pt idx="3623">
                  <c:v>41462.570833333331</c:v>
                </c:pt>
                <c:pt idx="3624">
                  <c:v>41462.612500000003</c:v>
                </c:pt>
                <c:pt idx="3625">
                  <c:v>41462.654861111114</c:v>
                </c:pt>
                <c:pt idx="3626">
                  <c:v>41462.738888888889</c:v>
                </c:pt>
                <c:pt idx="3627">
                  <c:v>41462.78125</c:v>
                </c:pt>
                <c:pt idx="3628">
                  <c:v>41462.822916666664</c:v>
                </c:pt>
                <c:pt idx="3629">
                  <c:v>41462.864583333336</c:v>
                </c:pt>
                <c:pt idx="3630">
                  <c:v>41462.906944444447</c:v>
                </c:pt>
                <c:pt idx="3631">
                  <c:v>41462.990972222222</c:v>
                </c:pt>
                <c:pt idx="3632">
                  <c:v>41463.033333333333</c:v>
                </c:pt>
                <c:pt idx="3633">
                  <c:v>41463.074999999997</c:v>
                </c:pt>
                <c:pt idx="3634">
                  <c:v>41463.117361111108</c:v>
                </c:pt>
                <c:pt idx="3635">
                  <c:v>41463.15902777778</c:v>
                </c:pt>
                <c:pt idx="3636">
                  <c:v>41463.243750000001</c:v>
                </c:pt>
                <c:pt idx="3637">
                  <c:v>41463.285416666666</c:v>
                </c:pt>
                <c:pt idx="3638">
                  <c:v>41463.327777777777</c:v>
                </c:pt>
                <c:pt idx="3639">
                  <c:v>41463.369444444441</c:v>
                </c:pt>
                <c:pt idx="3640">
                  <c:v>41463.411111111112</c:v>
                </c:pt>
                <c:pt idx="3641">
                  <c:v>41463.495833333334</c:v>
                </c:pt>
                <c:pt idx="3642">
                  <c:v>41463.537499999999</c:v>
                </c:pt>
                <c:pt idx="3643">
                  <c:v>41463.579861111109</c:v>
                </c:pt>
                <c:pt idx="3644">
                  <c:v>41463.621527777781</c:v>
                </c:pt>
                <c:pt idx="3645">
                  <c:v>41463.663888888892</c:v>
                </c:pt>
                <c:pt idx="3646">
                  <c:v>41463.747916666667</c:v>
                </c:pt>
                <c:pt idx="3647">
                  <c:v>41463.790277777778</c:v>
                </c:pt>
                <c:pt idx="3648">
                  <c:v>41463.831944444442</c:v>
                </c:pt>
                <c:pt idx="3649">
                  <c:v>41463.873611111114</c:v>
                </c:pt>
                <c:pt idx="3650">
                  <c:v>41464.258333333331</c:v>
                </c:pt>
                <c:pt idx="3651">
                  <c:v>41464.300694444442</c:v>
                </c:pt>
                <c:pt idx="3652">
                  <c:v>41464.342361111114</c:v>
                </c:pt>
                <c:pt idx="3653">
                  <c:v>41464.384722222225</c:v>
                </c:pt>
                <c:pt idx="3654">
                  <c:v>41464.426388888889</c:v>
                </c:pt>
                <c:pt idx="3655">
                  <c:v>41464.510416666664</c:v>
                </c:pt>
                <c:pt idx="3656">
                  <c:v>41464.552777777775</c:v>
                </c:pt>
                <c:pt idx="3657">
                  <c:v>41464.594444444447</c:v>
                </c:pt>
                <c:pt idx="3658">
                  <c:v>41464.636805555558</c:v>
                </c:pt>
                <c:pt idx="3659">
                  <c:v>41464.678472222222</c:v>
                </c:pt>
                <c:pt idx="3660">
                  <c:v>41464.763194444444</c:v>
                </c:pt>
                <c:pt idx="3661">
                  <c:v>41464.804861111108</c:v>
                </c:pt>
                <c:pt idx="3662">
                  <c:v>41464.847222222219</c:v>
                </c:pt>
                <c:pt idx="3663">
                  <c:v>41464.888888888891</c:v>
                </c:pt>
                <c:pt idx="3664">
                  <c:v>41464.931250000001</c:v>
                </c:pt>
                <c:pt idx="3665">
                  <c:v>41465.015277777777</c:v>
                </c:pt>
                <c:pt idx="3666">
                  <c:v>41465.056944444441</c:v>
                </c:pt>
                <c:pt idx="3667">
                  <c:v>41465.099305555559</c:v>
                </c:pt>
                <c:pt idx="3668">
                  <c:v>41465.140972222223</c:v>
                </c:pt>
                <c:pt idx="3669">
                  <c:v>41465.183333333334</c:v>
                </c:pt>
                <c:pt idx="3670">
                  <c:v>41465.267361111109</c:v>
                </c:pt>
                <c:pt idx="3671">
                  <c:v>41465.30972222222</c:v>
                </c:pt>
                <c:pt idx="3672">
                  <c:v>41465.351388888892</c:v>
                </c:pt>
                <c:pt idx="3673">
                  <c:v>41465.393750000003</c:v>
                </c:pt>
                <c:pt idx="3674">
                  <c:v>41465.435416666667</c:v>
                </c:pt>
                <c:pt idx="3675">
                  <c:v>41465.520138888889</c:v>
                </c:pt>
                <c:pt idx="3676">
                  <c:v>41465.561805555553</c:v>
                </c:pt>
                <c:pt idx="3677">
                  <c:v>41465.603472222225</c:v>
                </c:pt>
                <c:pt idx="3678">
                  <c:v>41465.645833333336</c:v>
                </c:pt>
                <c:pt idx="3679">
                  <c:v>41465.6875</c:v>
                </c:pt>
                <c:pt idx="3680">
                  <c:v>41465.772222222222</c:v>
                </c:pt>
                <c:pt idx="3681">
                  <c:v>41465.813888888886</c:v>
                </c:pt>
                <c:pt idx="3682">
                  <c:v>41465.856249999997</c:v>
                </c:pt>
                <c:pt idx="3683">
                  <c:v>41465.897916666669</c:v>
                </c:pt>
                <c:pt idx="3684">
                  <c:v>41465.94027777778</c:v>
                </c:pt>
                <c:pt idx="3685">
                  <c:v>41466.024305555555</c:v>
                </c:pt>
                <c:pt idx="3686">
                  <c:v>41466.065972222219</c:v>
                </c:pt>
                <c:pt idx="3687">
                  <c:v>41466.10833333333</c:v>
                </c:pt>
                <c:pt idx="3688">
                  <c:v>41466.15</c:v>
                </c:pt>
                <c:pt idx="3689">
                  <c:v>41466.192361111112</c:v>
                </c:pt>
                <c:pt idx="3690">
                  <c:v>41466.276388888888</c:v>
                </c:pt>
                <c:pt idx="3691">
                  <c:v>41466.318749999999</c:v>
                </c:pt>
                <c:pt idx="3692">
                  <c:v>41466.36041666667</c:v>
                </c:pt>
                <c:pt idx="3693">
                  <c:v>41466.402777777781</c:v>
                </c:pt>
                <c:pt idx="3694">
                  <c:v>41466.444444444445</c:v>
                </c:pt>
                <c:pt idx="3695">
                  <c:v>41466.529166666667</c:v>
                </c:pt>
                <c:pt idx="3696">
                  <c:v>41466.570833333331</c:v>
                </c:pt>
                <c:pt idx="3697">
                  <c:v>41466.612500000003</c:v>
                </c:pt>
                <c:pt idx="3698">
                  <c:v>41466.654861111114</c:v>
                </c:pt>
                <c:pt idx="3699">
                  <c:v>41466.696527777778</c:v>
                </c:pt>
                <c:pt idx="3700">
                  <c:v>41466.78125</c:v>
                </c:pt>
                <c:pt idx="3701">
                  <c:v>41466.822916666664</c:v>
                </c:pt>
                <c:pt idx="3702">
                  <c:v>41466.865277777775</c:v>
                </c:pt>
                <c:pt idx="3703">
                  <c:v>41466.906944444447</c:v>
                </c:pt>
                <c:pt idx="3704">
                  <c:v>41466.949305555558</c:v>
                </c:pt>
                <c:pt idx="3705">
                  <c:v>41467.033333333333</c:v>
                </c:pt>
                <c:pt idx="3706">
                  <c:v>41467.075694444444</c:v>
                </c:pt>
                <c:pt idx="3707">
                  <c:v>41467.117361111108</c:v>
                </c:pt>
                <c:pt idx="3708">
                  <c:v>41467.159722222219</c:v>
                </c:pt>
                <c:pt idx="3709">
                  <c:v>41467.201388888891</c:v>
                </c:pt>
                <c:pt idx="3710">
                  <c:v>41467.285416666666</c:v>
                </c:pt>
                <c:pt idx="3711">
                  <c:v>41467.327777777777</c:v>
                </c:pt>
                <c:pt idx="3712">
                  <c:v>41467.369444444441</c:v>
                </c:pt>
                <c:pt idx="3713">
                  <c:v>41467.411805555559</c:v>
                </c:pt>
                <c:pt idx="3714">
                  <c:v>41467.453472222223</c:v>
                </c:pt>
                <c:pt idx="3715">
                  <c:v>41467.538194444445</c:v>
                </c:pt>
                <c:pt idx="3716">
                  <c:v>41467.579861111109</c:v>
                </c:pt>
                <c:pt idx="3717">
                  <c:v>41467.62222222222</c:v>
                </c:pt>
                <c:pt idx="3718">
                  <c:v>41467.663888888892</c:v>
                </c:pt>
                <c:pt idx="3719">
                  <c:v>41467.706250000003</c:v>
                </c:pt>
                <c:pt idx="3720">
                  <c:v>41467.790277777778</c:v>
                </c:pt>
                <c:pt idx="3721">
                  <c:v>41467.831944444442</c:v>
                </c:pt>
                <c:pt idx="3722">
                  <c:v>41467.874305555553</c:v>
                </c:pt>
                <c:pt idx="3723">
                  <c:v>41467.915972222225</c:v>
                </c:pt>
                <c:pt idx="3724">
                  <c:v>41467.958333333336</c:v>
                </c:pt>
                <c:pt idx="3725">
                  <c:v>41468.042361111111</c:v>
                </c:pt>
                <c:pt idx="3726">
                  <c:v>41468.084722222222</c:v>
                </c:pt>
                <c:pt idx="3727">
                  <c:v>41468.126388888886</c:v>
                </c:pt>
                <c:pt idx="3728">
                  <c:v>41468.168749999997</c:v>
                </c:pt>
                <c:pt idx="3729">
                  <c:v>41468.210416666669</c:v>
                </c:pt>
                <c:pt idx="3730">
                  <c:v>41468.294444444444</c:v>
                </c:pt>
                <c:pt idx="3731">
                  <c:v>41468.336805555555</c:v>
                </c:pt>
                <c:pt idx="3732">
                  <c:v>41468.378472222219</c:v>
                </c:pt>
                <c:pt idx="3733">
                  <c:v>41468.42083333333</c:v>
                </c:pt>
                <c:pt idx="3734">
                  <c:v>41468.462500000001</c:v>
                </c:pt>
                <c:pt idx="3735">
                  <c:v>41468.547222222223</c:v>
                </c:pt>
                <c:pt idx="3736">
                  <c:v>41468.588888888888</c:v>
                </c:pt>
                <c:pt idx="3737">
                  <c:v>41468.631249999999</c:v>
                </c:pt>
                <c:pt idx="3738">
                  <c:v>41468.67291666667</c:v>
                </c:pt>
                <c:pt idx="3739">
                  <c:v>41468.715277777781</c:v>
                </c:pt>
                <c:pt idx="3740">
                  <c:v>41468.799305555556</c:v>
                </c:pt>
                <c:pt idx="3741">
                  <c:v>41468.84097222222</c:v>
                </c:pt>
                <c:pt idx="3742">
                  <c:v>41468.883333333331</c:v>
                </c:pt>
                <c:pt idx="3743">
                  <c:v>41468.925000000003</c:v>
                </c:pt>
                <c:pt idx="3744">
                  <c:v>41468.967361111114</c:v>
                </c:pt>
                <c:pt idx="3745">
                  <c:v>41469.051388888889</c:v>
                </c:pt>
                <c:pt idx="3746">
                  <c:v>41469.09375</c:v>
                </c:pt>
                <c:pt idx="3747">
                  <c:v>41469.135416666664</c:v>
                </c:pt>
                <c:pt idx="3748">
                  <c:v>41469.177777777775</c:v>
                </c:pt>
                <c:pt idx="3749">
                  <c:v>41469.219444444447</c:v>
                </c:pt>
                <c:pt idx="3750">
                  <c:v>41469.303472222222</c:v>
                </c:pt>
                <c:pt idx="3751">
                  <c:v>41469.345833333333</c:v>
                </c:pt>
                <c:pt idx="3752">
                  <c:v>41469.387499999997</c:v>
                </c:pt>
                <c:pt idx="3753">
                  <c:v>41469.429861111108</c:v>
                </c:pt>
                <c:pt idx="3754">
                  <c:v>41469.47152777778</c:v>
                </c:pt>
                <c:pt idx="3755">
                  <c:v>41469.556250000001</c:v>
                </c:pt>
                <c:pt idx="3756">
                  <c:v>41469.597916666666</c:v>
                </c:pt>
                <c:pt idx="3757">
                  <c:v>41469.640277777777</c:v>
                </c:pt>
                <c:pt idx="3758">
                  <c:v>41469.681944444441</c:v>
                </c:pt>
                <c:pt idx="3759">
                  <c:v>41469.724305555559</c:v>
                </c:pt>
                <c:pt idx="3760">
                  <c:v>41469.808333333334</c:v>
                </c:pt>
                <c:pt idx="3761">
                  <c:v>41469.85</c:v>
                </c:pt>
                <c:pt idx="3762">
                  <c:v>41469.892361111109</c:v>
                </c:pt>
                <c:pt idx="3763">
                  <c:v>41469.934027777781</c:v>
                </c:pt>
                <c:pt idx="3764">
                  <c:v>41469.976388888892</c:v>
                </c:pt>
                <c:pt idx="3765">
                  <c:v>41470.060416666667</c:v>
                </c:pt>
                <c:pt idx="3766">
                  <c:v>41470.102777777778</c:v>
                </c:pt>
                <c:pt idx="3767">
                  <c:v>41470.144444444442</c:v>
                </c:pt>
                <c:pt idx="3768">
                  <c:v>41470.186805555553</c:v>
                </c:pt>
                <c:pt idx="3769">
                  <c:v>41470.228472222225</c:v>
                </c:pt>
                <c:pt idx="3770">
                  <c:v>41470.3125</c:v>
                </c:pt>
                <c:pt idx="3771">
                  <c:v>41470.354861111111</c:v>
                </c:pt>
                <c:pt idx="3772">
                  <c:v>41470.396527777775</c:v>
                </c:pt>
                <c:pt idx="3773">
                  <c:v>41470.438888888886</c:v>
                </c:pt>
                <c:pt idx="3774">
                  <c:v>41470.480555555558</c:v>
                </c:pt>
                <c:pt idx="3775">
                  <c:v>41470.649305555555</c:v>
                </c:pt>
                <c:pt idx="3776">
                  <c:v>41470.690972222219</c:v>
                </c:pt>
                <c:pt idx="3777">
                  <c:v>41470.732638888891</c:v>
                </c:pt>
                <c:pt idx="3778">
                  <c:v>41470.817361111112</c:v>
                </c:pt>
                <c:pt idx="3779">
                  <c:v>41470.859027777777</c:v>
                </c:pt>
                <c:pt idx="3780">
                  <c:v>41470.901388888888</c:v>
                </c:pt>
                <c:pt idx="3781">
                  <c:v>41470.943055555559</c:v>
                </c:pt>
                <c:pt idx="3782">
                  <c:v>41470.98541666667</c:v>
                </c:pt>
                <c:pt idx="3783">
                  <c:v>41471.069444444445</c:v>
                </c:pt>
                <c:pt idx="3784">
                  <c:v>41471.111805555556</c:v>
                </c:pt>
                <c:pt idx="3785">
                  <c:v>41471.15347222222</c:v>
                </c:pt>
                <c:pt idx="3786">
                  <c:v>41471.195833333331</c:v>
                </c:pt>
                <c:pt idx="3787">
                  <c:v>41471.237500000003</c:v>
                </c:pt>
                <c:pt idx="3788">
                  <c:v>41471.321527777778</c:v>
                </c:pt>
                <c:pt idx="3789">
                  <c:v>41471.363888888889</c:v>
                </c:pt>
                <c:pt idx="3790">
                  <c:v>41471.405555555553</c:v>
                </c:pt>
                <c:pt idx="3791">
                  <c:v>41471.447916666664</c:v>
                </c:pt>
                <c:pt idx="3792">
                  <c:v>41471.489583333336</c:v>
                </c:pt>
                <c:pt idx="3793">
                  <c:v>41471.574305555558</c:v>
                </c:pt>
                <c:pt idx="3794">
                  <c:v>41471.615972222222</c:v>
                </c:pt>
                <c:pt idx="3795">
                  <c:v>41471.658333333333</c:v>
                </c:pt>
                <c:pt idx="3796">
                  <c:v>41471.699999999997</c:v>
                </c:pt>
                <c:pt idx="3797">
                  <c:v>41471.742361111108</c:v>
                </c:pt>
                <c:pt idx="3798">
                  <c:v>41471.826388888891</c:v>
                </c:pt>
                <c:pt idx="3799">
                  <c:v>41471.868055555555</c:v>
                </c:pt>
                <c:pt idx="3800">
                  <c:v>41471.910416666666</c:v>
                </c:pt>
                <c:pt idx="3801">
                  <c:v>41471.95208333333</c:v>
                </c:pt>
                <c:pt idx="3802">
                  <c:v>41471.994444444441</c:v>
                </c:pt>
                <c:pt idx="3803">
                  <c:v>41472.078472222223</c:v>
                </c:pt>
                <c:pt idx="3804">
                  <c:v>41472.120833333334</c:v>
                </c:pt>
                <c:pt idx="3805">
                  <c:v>41472.162499999999</c:v>
                </c:pt>
                <c:pt idx="3806">
                  <c:v>41472.20416666667</c:v>
                </c:pt>
                <c:pt idx="3807">
                  <c:v>41472.246527777781</c:v>
                </c:pt>
                <c:pt idx="3808">
                  <c:v>41472.330555555556</c:v>
                </c:pt>
                <c:pt idx="3809">
                  <c:v>41472.372916666667</c:v>
                </c:pt>
                <c:pt idx="3810">
                  <c:v>41472.414583333331</c:v>
                </c:pt>
                <c:pt idx="3811">
                  <c:v>41472.456944444442</c:v>
                </c:pt>
                <c:pt idx="3812">
                  <c:v>41472.498611111114</c:v>
                </c:pt>
                <c:pt idx="3813">
                  <c:v>41472.583333333336</c:v>
                </c:pt>
                <c:pt idx="3814">
                  <c:v>41472.625</c:v>
                </c:pt>
                <c:pt idx="3815">
                  <c:v>41472.667361111111</c:v>
                </c:pt>
                <c:pt idx="3816">
                  <c:v>41472.709027777775</c:v>
                </c:pt>
                <c:pt idx="3817">
                  <c:v>41472.751388888886</c:v>
                </c:pt>
                <c:pt idx="3818">
                  <c:v>41472.835416666669</c:v>
                </c:pt>
                <c:pt idx="3819">
                  <c:v>41472.877083333333</c:v>
                </c:pt>
                <c:pt idx="3820">
                  <c:v>41472.919444444444</c:v>
                </c:pt>
                <c:pt idx="3821">
                  <c:v>41472.961111111108</c:v>
                </c:pt>
                <c:pt idx="3822">
                  <c:v>41473.003472222219</c:v>
                </c:pt>
                <c:pt idx="3823">
                  <c:v>41473.087500000001</c:v>
                </c:pt>
                <c:pt idx="3824">
                  <c:v>41473.129861111112</c:v>
                </c:pt>
                <c:pt idx="3825">
                  <c:v>41473.171527777777</c:v>
                </c:pt>
                <c:pt idx="3826">
                  <c:v>41473.213888888888</c:v>
                </c:pt>
                <c:pt idx="3827">
                  <c:v>41473.255555555559</c:v>
                </c:pt>
                <c:pt idx="3828">
                  <c:v>41473.339583333334</c:v>
                </c:pt>
                <c:pt idx="3829">
                  <c:v>41473.381944444445</c:v>
                </c:pt>
                <c:pt idx="3830">
                  <c:v>41473.423611111109</c:v>
                </c:pt>
                <c:pt idx="3831">
                  <c:v>41473.46597222222</c:v>
                </c:pt>
                <c:pt idx="3832">
                  <c:v>41473.507638888892</c:v>
                </c:pt>
                <c:pt idx="3833">
                  <c:v>41473.592361111114</c:v>
                </c:pt>
                <c:pt idx="3834">
                  <c:v>41473.634027777778</c:v>
                </c:pt>
                <c:pt idx="3835">
                  <c:v>41473.676388888889</c:v>
                </c:pt>
                <c:pt idx="3836">
                  <c:v>41473.886111111111</c:v>
                </c:pt>
                <c:pt idx="3837">
                  <c:v>41473.928472222222</c:v>
                </c:pt>
                <c:pt idx="3838">
                  <c:v>41473.970138888886</c:v>
                </c:pt>
                <c:pt idx="3839">
                  <c:v>41474.012499999997</c:v>
                </c:pt>
                <c:pt idx="3840">
                  <c:v>41474.054166666669</c:v>
                </c:pt>
                <c:pt idx="3841">
                  <c:v>41474.138194444444</c:v>
                </c:pt>
                <c:pt idx="3842">
                  <c:v>41474.180555555555</c:v>
                </c:pt>
                <c:pt idx="3843">
                  <c:v>41474.222222222219</c:v>
                </c:pt>
                <c:pt idx="3844">
                  <c:v>41474.26458333333</c:v>
                </c:pt>
                <c:pt idx="3845">
                  <c:v>41474.306250000001</c:v>
                </c:pt>
                <c:pt idx="3846">
                  <c:v>41474.390972222223</c:v>
                </c:pt>
                <c:pt idx="3847">
                  <c:v>41474.432638888888</c:v>
                </c:pt>
                <c:pt idx="3848">
                  <c:v>41474.474999999999</c:v>
                </c:pt>
                <c:pt idx="3849">
                  <c:v>41474.51666666667</c:v>
                </c:pt>
                <c:pt idx="3850">
                  <c:v>41474.559027777781</c:v>
                </c:pt>
                <c:pt idx="3851">
                  <c:v>41474.643055555556</c:v>
                </c:pt>
                <c:pt idx="3852">
                  <c:v>41474.68472222222</c:v>
                </c:pt>
                <c:pt idx="3853">
                  <c:v>41474.727083333331</c:v>
                </c:pt>
                <c:pt idx="3854">
                  <c:v>41474.768750000003</c:v>
                </c:pt>
                <c:pt idx="3855">
                  <c:v>41474.811111111114</c:v>
                </c:pt>
                <c:pt idx="3856">
                  <c:v>41474.895138888889</c:v>
                </c:pt>
                <c:pt idx="3857">
                  <c:v>41474.976388888892</c:v>
                </c:pt>
                <c:pt idx="3858">
                  <c:v>41475.018055555556</c:v>
                </c:pt>
                <c:pt idx="3859">
                  <c:v>41475.060416666667</c:v>
                </c:pt>
                <c:pt idx="3860">
                  <c:v>41475.102083333331</c:v>
                </c:pt>
                <c:pt idx="3861">
                  <c:v>41475.144444444442</c:v>
                </c:pt>
                <c:pt idx="3862">
                  <c:v>41475.228472222225</c:v>
                </c:pt>
                <c:pt idx="3863">
                  <c:v>41475.270138888889</c:v>
                </c:pt>
                <c:pt idx="3864">
                  <c:v>41475.3125</c:v>
                </c:pt>
                <c:pt idx="3865">
                  <c:v>41475.354166666664</c:v>
                </c:pt>
                <c:pt idx="3866">
                  <c:v>41475.396527777775</c:v>
                </c:pt>
                <c:pt idx="3867">
                  <c:v>41475.480555555558</c:v>
                </c:pt>
                <c:pt idx="3868">
                  <c:v>41475.522916666669</c:v>
                </c:pt>
                <c:pt idx="3869">
                  <c:v>41475.564583333333</c:v>
                </c:pt>
                <c:pt idx="3870">
                  <c:v>41475.606944444444</c:v>
                </c:pt>
                <c:pt idx="3871">
                  <c:v>41475.648611111108</c:v>
                </c:pt>
                <c:pt idx="3872">
                  <c:v>41475.73333333333</c:v>
                </c:pt>
                <c:pt idx="3873">
                  <c:v>41475.775000000001</c:v>
                </c:pt>
                <c:pt idx="3874">
                  <c:v>41475.816666666666</c:v>
                </c:pt>
                <c:pt idx="3875">
                  <c:v>41475.859027777777</c:v>
                </c:pt>
                <c:pt idx="3876">
                  <c:v>41475.900694444441</c:v>
                </c:pt>
                <c:pt idx="3877">
                  <c:v>41475.98541666667</c:v>
                </c:pt>
                <c:pt idx="3878">
                  <c:v>41476.027083333334</c:v>
                </c:pt>
                <c:pt idx="3879">
                  <c:v>41476.069444444445</c:v>
                </c:pt>
                <c:pt idx="3880">
                  <c:v>41476.111111111109</c:v>
                </c:pt>
                <c:pt idx="3881">
                  <c:v>41476.15347222222</c:v>
                </c:pt>
                <c:pt idx="3882">
                  <c:v>41476.237500000003</c:v>
                </c:pt>
                <c:pt idx="3883">
                  <c:v>41476.279861111114</c:v>
                </c:pt>
                <c:pt idx="3884">
                  <c:v>41476.321527777778</c:v>
                </c:pt>
                <c:pt idx="3885">
                  <c:v>41476.363888888889</c:v>
                </c:pt>
                <c:pt idx="3886">
                  <c:v>41476.405555555553</c:v>
                </c:pt>
                <c:pt idx="3887">
                  <c:v>41476.489583333336</c:v>
                </c:pt>
                <c:pt idx="3888">
                  <c:v>41476.531944444447</c:v>
                </c:pt>
                <c:pt idx="3889">
                  <c:v>41476.573611111111</c:v>
                </c:pt>
                <c:pt idx="3890">
                  <c:v>41476.615972222222</c:v>
                </c:pt>
                <c:pt idx="3891">
                  <c:v>41476.657638888886</c:v>
                </c:pt>
                <c:pt idx="3892">
                  <c:v>41476.742361111108</c:v>
                </c:pt>
                <c:pt idx="3893">
                  <c:v>41476.78402777778</c:v>
                </c:pt>
                <c:pt idx="3894">
                  <c:v>41476.826388888891</c:v>
                </c:pt>
                <c:pt idx="3895">
                  <c:v>41476.868055555555</c:v>
                </c:pt>
                <c:pt idx="3896">
                  <c:v>41476.909722222219</c:v>
                </c:pt>
                <c:pt idx="3897">
                  <c:v>41476.994444444441</c:v>
                </c:pt>
                <c:pt idx="3898">
                  <c:v>41477.036111111112</c:v>
                </c:pt>
                <c:pt idx="3899">
                  <c:v>41477.078472222223</c:v>
                </c:pt>
                <c:pt idx="3900">
                  <c:v>41477.120138888888</c:v>
                </c:pt>
                <c:pt idx="3901">
                  <c:v>41477.162499999999</c:v>
                </c:pt>
                <c:pt idx="3902">
                  <c:v>41477.246527777781</c:v>
                </c:pt>
                <c:pt idx="3903">
                  <c:v>41477.288888888892</c:v>
                </c:pt>
                <c:pt idx="3904">
                  <c:v>41477.330555555556</c:v>
                </c:pt>
                <c:pt idx="3905">
                  <c:v>41477.372916666667</c:v>
                </c:pt>
                <c:pt idx="3906">
                  <c:v>41477.414583333331</c:v>
                </c:pt>
                <c:pt idx="3907">
                  <c:v>41477.499305555553</c:v>
                </c:pt>
                <c:pt idx="3908">
                  <c:v>41477.540972222225</c:v>
                </c:pt>
                <c:pt idx="3909">
                  <c:v>41477.582638888889</c:v>
                </c:pt>
                <c:pt idx="3910">
                  <c:v>41477.625</c:v>
                </c:pt>
                <c:pt idx="3911">
                  <c:v>41477.666666666664</c:v>
                </c:pt>
                <c:pt idx="3912">
                  <c:v>41477.751388888886</c:v>
                </c:pt>
                <c:pt idx="3913">
                  <c:v>41477.793055555558</c:v>
                </c:pt>
                <c:pt idx="3914">
                  <c:v>41477.835416666669</c:v>
                </c:pt>
                <c:pt idx="3915">
                  <c:v>41477.877083333333</c:v>
                </c:pt>
                <c:pt idx="3916">
                  <c:v>41477.919444444444</c:v>
                </c:pt>
                <c:pt idx="3917">
                  <c:v>41478.003472222219</c:v>
                </c:pt>
                <c:pt idx="3918">
                  <c:v>41478.04583333333</c:v>
                </c:pt>
                <c:pt idx="3919">
                  <c:v>41478.087500000001</c:v>
                </c:pt>
                <c:pt idx="3920">
                  <c:v>41478.129166666666</c:v>
                </c:pt>
                <c:pt idx="3921">
                  <c:v>41478.171527777777</c:v>
                </c:pt>
                <c:pt idx="3922">
                  <c:v>41478.255555555559</c:v>
                </c:pt>
                <c:pt idx="3923">
                  <c:v>41478.29791666667</c:v>
                </c:pt>
                <c:pt idx="3924">
                  <c:v>41478.339583333334</c:v>
                </c:pt>
                <c:pt idx="3925">
                  <c:v>41478.381944444445</c:v>
                </c:pt>
                <c:pt idx="3926">
                  <c:v>41478.423611111109</c:v>
                </c:pt>
                <c:pt idx="3927">
                  <c:v>41478.508333333331</c:v>
                </c:pt>
                <c:pt idx="3928">
                  <c:v>41478.550000000003</c:v>
                </c:pt>
                <c:pt idx="3929">
                  <c:v>41478.591666666667</c:v>
                </c:pt>
                <c:pt idx="3930">
                  <c:v>41478.634027777778</c:v>
                </c:pt>
                <c:pt idx="3931">
                  <c:v>41478.675694444442</c:v>
                </c:pt>
                <c:pt idx="3932">
                  <c:v>41478.760416666664</c:v>
                </c:pt>
                <c:pt idx="3933">
                  <c:v>41478.802083333336</c:v>
                </c:pt>
                <c:pt idx="3934">
                  <c:v>41478.844444444447</c:v>
                </c:pt>
                <c:pt idx="3935">
                  <c:v>41478.886111111111</c:v>
                </c:pt>
                <c:pt idx="3936">
                  <c:v>41478.928472222222</c:v>
                </c:pt>
                <c:pt idx="3937">
                  <c:v>41479.012499999997</c:v>
                </c:pt>
                <c:pt idx="3938">
                  <c:v>41479.054861111108</c:v>
                </c:pt>
                <c:pt idx="3939">
                  <c:v>41479.09652777778</c:v>
                </c:pt>
                <c:pt idx="3940">
                  <c:v>41479.138194444444</c:v>
                </c:pt>
                <c:pt idx="3941">
                  <c:v>41479.180555555555</c:v>
                </c:pt>
                <c:pt idx="3942">
                  <c:v>41479.26458333333</c:v>
                </c:pt>
                <c:pt idx="3943">
                  <c:v>41479.306944444441</c:v>
                </c:pt>
                <c:pt idx="3944">
                  <c:v>41479.348611111112</c:v>
                </c:pt>
                <c:pt idx="3945">
                  <c:v>41479.390972222223</c:v>
                </c:pt>
                <c:pt idx="3946">
                  <c:v>41479.432638888888</c:v>
                </c:pt>
                <c:pt idx="3947">
                  <c:v>41479.517361111109</c:v>
                </c:pt>
                <c:pt idx="3948">
                  <c:v>41479.559027777781</c:v>
                </c:pt>
                <c:pt idx="3949">
                  <c:v>41479.601388888892</c:v>
                </c:pt>
                <c:pt idx="3950">
                  <c:v>41479.643055555556</c:v>
                </c:pt>
                <c:pt idx="3951">
                  <c:v>41479.685416666667</c:v>
                </c:pt>
                <c:pt idx="3952">
                  <c:v>41479.769444444442</c:v>
                </c:pt>
                <c:pt idx="3953">
                  <c:v>41479.811111111114</c:v>
                </c:pt>
                <c:pt idx="3954">
                  <c:v>41479.853472222225</c:v>
                </c:pt>
                <c:pt idx="3955">
                  <c:v>41479.895138888889</c:v>
                </c:pt>
                <c:pt idx="3956">
                  <c:v>41479.9375</c:v>
                </c:pt>
                <c:pt idx="3957">
                  <c:v>41480.021527777775</c:v>
                </c:pt>
                <c:pt idx="3958">
                  <c:v>41480.063888888886</c:v>
                </c:pt>
                <c:pt idx="3959">
                  <c:v>41480.105555555558</c:v>
                </c:pt>
                <c:pt idx="3960">
                  <c:v>41480.147916666669</c:v>
                </c:pt>
                <c:pt idx="3961">
                  <c:v>41480.189583333333</c:v>
                </c:pt>
                <c:pt idx="3962">
                  <c:v>41480.273611111108</c:v>
                </c:pt>
                <c:pt idx="3963">
                  <c:v>41480.315972222219</c:v>
                </c:pt>
                <c:pt idx="3964">
                  <c:v>41480.357638888891</c:v>
                </c:pt>
                <c:pt idx="3965">
                  <c:v>41480.400000000001</c:v>
                </c:pt>
                <c:pt idx="3966">
                  <c:v>41480.441666666666</c:v>
                </c:pt>
                <c:pt idx="3967">
                  <c:v>41480.526388888888</c:v>
                </c:pt>
                <c:pt idx="3968">
                  <c:v>41480.568055555559</c:v>
                </c:pt>
                <c:pt idx="3969">
                  <c:v>41480.61041666667</c:v>
                </c:pt>
                <c:pt idx="3970">
                  <c:v>41480.652083333334</c:v>
                </c:pt>
                <c:pt idx="3971">
                  <c:v>41480.694444444445</c:v>
                </c:pt>
                <c:pt idx="3972">
                  <c:v>41480.77847222222</c:v>
                </c:pt>
                <c:pt idx="3973">
                  <c:v>41480.820138888892</c:v>
                </c:pt>
                <c:pt idx="3974">
                  <c:v>41480.862500000003</c:v>
                </c:pt>
                <c:pt idx="3975">
                  <c:v>41480.904166666667</c:v>
                </c:pt>
                <c:pt idx="3976">
                  <c:v>41480.946527777778</c:v>
                </c:pt>
                <c:pt idx="3977">
                  <c:v>41481.030555555553</c:v>
                </c:pt>
                <c:pt idx="3978">
                  <c:v>41481.072916666664</c:v>
                </c:pt>
                <c:pt idx="3979">
                  <c:v>41481.114583333336</c:v>
                </c:pt>
                <c:pt idx="3980">
                  <c:v>41481.156944444447</c:v>
                </c:pt>
                <c:pt idx="3981">
                  <c:v>41481.198611111111</c:v>
                </c:pt>
                <c:pt idx="3982">
                  <c:v>41481.283333333333</c:v>
                </c:pt>
                <c:pt idx="3983">
                  <c:v>41481.324999999997</c:v>
                </c:pt>
                <c:pt idx="3984">
                  <c:v>41481.366666666669</c:v>
                </c:pt>
                <c:pt idx="3985">
                  <c:v>41481.40902777778</c:v>
                </c:pt>
                <c:pt idx="3986">
                  <c:v>41481.450694444444</c:v>
                </c:pt>
                <c:pt idx="3987">
                  <c:v>41481.535416666666</c:v>
                </c:pt>
                <c:pt idx="3988">
                  <c:v>41481.57708333333</c:v>
                </c:pt>
                <c:pt idx="3989">
                  <c:v>41481.619444444441</c:v>
                </c:pt>
                <c:pt idx="3990">
                  <c:v>41481.661111111112</c:v>
                </c:pt>
                <c:pt idx="3991">
                  <c:v>41481.703472222223</c:v>
                </c:pt>
                <c:pt idx="3992">
                  <c:v>41481.787499999999</c:v>
                </c:pt>
                <c:pt idx="3993">
                  <c:v>41481.829861111109</c:v>
                </c:pt>
                <c:pt idx="3994">
                  <c:v>41481.871527777781</c:v>
                </c:pt>
                <c:pt idx="3995">
                  <c:v>41481.913194444445</c:v>
                </c:pt>
                <c:pt idx="3996">
                  <c:v>41481.955555555556</c:v>
                </c:pt>
                <c:pt idx="3997">
                  <c:v>41482.039583333331</c:v>
                </c:pt>
                <c:pt idx="3998">
                  <c:v>41482.081944444442</c:v>
                </c:pt>
                <c:pt idx="3999">
                  <c:v>41482.123611111114</c:v>
                </c:pt>
                <c:pt idx="4000">
                  <c:v>41482.165972222225</c:v>
                </c:pt>
                <c:pt idx="4001">
                  <c:v>41482.207638888889</c:v>
                </c:pt>
                <c:pt idx="4002">
                  <c:v>41482.292361111111</c:v>
                </c:pt>
                <c:pt idx="4003">
                  <c:v>41482.334027777775</c:v>
                </c:pt>
                <c:pt idx="4004">
                  <c:v>41482.376388888886</c:v>
                </c:pt>
                <c:pt idx="4005">
                  <c:v>41482.418055555558</c:v>
                </c:pt>
                <c:pt idx="4006">
                  <c:v>41482.459722222222</c:v>
                </c:pt>
                <c:pt idx="4007">
                  <c:v>41482.544444444444</c:v>
                </c:pt>
                <c:pt idx="4008">
                  <c:v>41482.586111111108</c:v>
                </c:pt>
                <c:pt idx="4009">
                  <c:v>41482.628472222219</c:v>
                </c:pt>
                <c:pt idx="4010">
                  <c:v>41482.670138888891</c:v>
                </c:pt>
                <c:pt idx="4011">
                  <c:v>41482.712500000001</c:v>
                </c:pt>
                <c:pt idx="4012">
                  <c:v>41482.796527777777</c:v>
                </c:pt>
                <c:pt idx="4013">
                  <c:v>41482.838888888888</c:v>
                </c:pt>
                <c:pt idx="4014">
                  <c:v>41482.880555555559</c:v>
                </c:pt>
                <c:pt idx="4015">
                  <c:v>41482.922222222223</c:v>
                </c:pt>
                <c:pt idx="4016">
                  <c:v>41482.964583333334</c:v>
                </c:pt>
                <c:pt idx="4017">
                  <c:v>41483.048611111109</c:v>
                </c:pt>
                <c:pt idx="4018">
                  <c:v>41483.09097222222</c:v>
                </c:pt>
                <c:pt idx="4019">
                  <c:v>41483.132638888892</c:v>
                </c:pt>
                <c:pt idx="4020">
                  <c:v>41483.175000000003</c:v>
                </c:pt>
                <c:pt idx="4021">
                  <c:v>41483.216666666667</c:v>
                </c:pt>
                <c:pt idx="4022">
                  <c:v>41483.301388888889</c:v>
                </c:pt>
                <c:pt idx="4023">
                  <c:v>41483.343055555553</c:v>
                </c:pt>
                <c:pt idx="4024">
                  <c:v>41483.385416666664</c:v>
                </c:pt>
                <c:pt idx="4025">
                  <c:v>41483.427083333336</c:v>
                </c:pt>
                <c:pt idx="4026">
                  <c:v>41483.46875</c:v>
                </c:pt>
                <c:pt idx="4027">
                  <c:v>41483.553472222222</c:v>
                </c:pt>
                <c:pt idx="4028">
                  <c:v>41483.595138888886</c:v>
                </c:pt>
                <c:pt idx="4029">
                  <c:v>41483.637499999997</c:v>
                </c:pt>
                <c:pt idx="4030">
                  <c:v>41483.679166666669</c:v>
                </c:pt>
                <c:pt idx="4031">
                  <c:v>41483.72152777778</c:v>
                </c:pt>
                <c:pt idx="4032">
                  <c:v>41483.805555555555</c:v>
                </c:pt>
                <c:pt idx="4033">
                  <c:v>41483.847916666666</c:v>
                </c:pt>
                <c:pt idx="4034">
                  <c:v>41483.88958333333</c:v>
                </c:pt>
                <c:pt idx="4035">
                  <c:v>41483.931944444441</c:v>
                </c:pt>
                <c:pt idx="4036">
                  <c:v>41483.973611111112</c:v>
                </c:pt>
                <c:pt idx="4037">
                  <c:v>41484.057638888888</c:v>
                </c:pt>
                <c:pt idx="4038">
                  <c:v>41484.1</c:v>
                </c:pt>
                <c:pt idx="4039">
                  <c:v>41484.14166666667</c:v>
                </c:pt>
                <c:pt idx="4040">
                  <c:v>41484.184027777781</c:v>
                </c:pt>
                <c:pt idx="4041">
                  <c:v>41484.225694444445</c:v>
                </c:pt>
                <c:pt idx="4042">
                  <c:v>41484.310416666667</c:v>
                </c:pt>
                <c:pt idx="4043">
                  <c:v>41484.352083333331</c:v>
                </c:pt>
                <c:pt idx="4044">
                  <c:v>41484.394444444442</c:v>
                </c:pt>
                <c:pt idx="4045">
                  <c:v>41484.436111111114</c:v>
                </c:pt>
                <c:pt idx="4046">
                  <c:v>41484.478472222225</c:v>
                </c:pt>
                <c:pt idx="4047">
                  <c:v>41484.5625</c:v>
                </c:pt>
                <c:pt idx="4048">
                  <c:v>41484.604166666664</c:v>
                </c:pt>
                <c:pt idx="4049">
                  <c:v>41484.646527777775</c:v>
                </c:pt>
                <c:pt idx="4050">
                  <c:v>41484.688194444447</c:v>
                </c:pt>
                <c:pt idx="4051">
                  <c:v>41484.730555555558</c:v>
                </c:pt>
                <c:pt idx="4052">
                  <c:v>41484.814583333333</c:v>
                </c:pt>
                <c:pt idx="4053">
                  <c:v>41484.856944444444</c:v>
                </c:pt>
                <c:pt idx="4054">
                  <c:v>41484.898611111108</c:v>
                </c:pt>
                <c:pt idx="4055">
                  <c:v>41484.940972222219</c:v>
                </c:pt>
                <c:pt idx="4056">
                  <c:v>41484.982638888891</c:v>
                </c:pt>
                <c:pt idx="4057">
                  <c:v>41485.067361111112</c:v>
                </c:pt>
                <c:pt idx="4058">
                  <c:v>41485.109027777777</c:v>
                </c:pt>
                <c:pt idx="4059">
                  <c:v>41485.151388888888</c:v>
                </c:pt>
                <c:pt idx="4060">
                  <c:v>41485.193055555559</c:v>
                </c:pt>
                <c:pt idx="4061">
                  <c:v>41485.234722222223</c:v>
                </c:pt>
                <c:pt idx="4062">
                  <c:v>41485.319444444445</c:v>
                </c:pt>
                <c:pt idx="4063">
                  <c:v>41485.361111111109</c:v>
                </c:pt>
                <c:pt idx="4064">
                  <c:v>41485.40347222222</c:v>
                </c:pt>
                <c:pt idx="4065">
                  <c:v>41485.445138888892</c:v>
                </c:pt>
                <c:pt idx="4066">
                  <c:v>41485.487500000003</c:v>
                </c:pt>
                <c:pt idx="4067">
                  <c:v>41485.571527777778</c:v>
                </c:pt>
                <c:pt idx="4068">
                  <c:v>41485.613888888889</c:v>
                </c:pt>
                <c:pt idx="4069">
                  <c:v>41485.655555555553</c:v>
                </c:pt>
                <c:pt idx="4070">
                  <c:v>41485.697222222225</c:v>
                </c:pt>
                <c:pt idx="4071">
                  <c:v>41485.739583333336</c:v>
                </c:pt>
                <c:pt idx="4072">
                  <c:v>41485.823611111111</c:v>
                </c:pt>
                <c:pt idx="4073">
                  <c:v>41485.865972222222</c:v>
                </c:pt>
                <c:pt idx="4074">
                  <c:v>41485.907638888886</c:v>
                </c:pt>
                <c:pt idx="4075">
                  <c:v>41485.949999999997</c:v>
                </c:pt>
                <c:pt idx="4076">
                  <c:v>41485.991666666669</c:v>
                </c:pt>
                <c:pt idx="4077">
                  <c:v>41486.076388888891</c:v>
                </c:pt>
                <c:pt idx="4078">
                  <c:v>41486.118055555555</c:v>
                </c:pt>
                <c:pt idx="4079">
                  <c:v>41486.160416666666</c:v>
                </c:pt>
                <c:pt idx="4080">
                  <c:v>41486.20208333333</c:v>
                </c:pt>
                <c:pt idx="4081">
                  <c:v>41486.244444444441</c:v>
                </c:pt>
                <c:pt idx="4082">
                  <c:v>41486.328472222223</c:v>
                </c:pt>
                <c:pt idx="4083">
                  <c:v>41486.370138888888</c:v>
                </c:pt>
                <c:pt idx="4084">
                  <c:v>41486.412499999999</c:v>
                </c:pt>
                <c:pt idx="4085">
                  <c:v>41486.45416666667</c:v>
                </c:pt>
                <c:pt idx="4086">
                  <c:v>41486.496527777781</c:v>
                </c:pt>
                <c:pt idx="4087">
                  <c:v>41486.580555555556</c:v>
                </c:pt>
                <c:pt idx="4088">
                  <c:v>41486.622916666667</c:v>
                </c:pt>
                <c:pt idx="4089">
                  <c:v>41492.567361111112</c:v>
                </c:pt>
                <c:pt idx="4090">
                  <c:v>41492.609722222223</c:v>
                </c:pt>
                <c:pt idx="4091">
                  <c:v>41492.651388888888</c:v>
                </c:pt>
                <c:pt idx="4092">
                  <c:v>41492.693749999999</c:v>
                </c:pt>
                <c:pt idx="4093">
                  <c:v>41492.73541666667</c:v>
                </c:pt>
                <c:pt idx="4094">
                  <c:v>41492.819444444445</c:v>
                </c:pt>
                <c:pt idx="4095">
                  <c:v>41492.861805555556</c:v>
                </c:pt>
                <c:pt idx="4096">
                  <c:v>41492.90347222222</c:v>
                </c:pt>
                <c:pt idx="4097">
                  <c:v>41492.945833333331</c:v>
                </c:pt>
                <c:pt idx="4098">
                  <c:v>41492.987500000003</c:v>
                </c:pt>
                <c:pt idx="4099">
                  <c:v>41493.072222222225</c:v>
                </c:pt>
                <c:pt idx="4100">
                  <c:v>41493.113888888889</c:v>
                </c:pt>
                <c:pt idx="4101">
                  <c:v>41493.15625</c:v>
                </c:pt>
                <c:pt idx="4102">
                  <c:v>41493.197916666664</c:v>
                </c:pt>
                <c:pt idx="4103">
                  <c:v>41493.240277777775</c:v>
                </c:pt>
                <c:pt idx="4104">
                  <c:v>41493.324305555558</c:v>
                </c:pt>
                <c:pt idx="4105">
                  <c:v>41493.365972222222</c:v>
                </c:pt>
                <c:pt idx="4106">
                  <c:v>41493.408333333333</c:v>
                </c:pt>
                <c:pt idx="4107">
                  <c:v>41493.449999999997</c:v>
                </c:pt>
                <c:pt idx="4108">
                  <c:v>41493.492361111108</c:v>
                </c:pt>
                <c:pt idx="4109">
                  <c:v>41493.576388888891</c:v>
                </c:pt>
                <c:pt idx="4110">
                  <c:v>41493.618750000001</c:v>
                </c:pt>
                <c:pt idx="4111">
                  <c:v>41493.660416666666</c:v>
                </c:pt>
                <c:pt idx="4112">
                  <c:v>41493.702777777777</c:v>
                </c:pt>
                <c:pt idx="4113">
                  <c:v>41493.744444444441</c:v>
                </c:pt>
                <c:pt idx="4114">
                  <c:v>41493.828472222223</c:v>
                </c:pt>
                <c:pt idx="4115">
                  <c:v>41493.870833333334</c:v>
                </c:pt>
                <c:pt idx="4116">
                  <c:v>41493.912499999999</c:v>
                </c:pt>
                <c:pt idx="4117">
                  <c:v>41493.954861111109</c:v>
                </c:pt>
                <c:pt idx="4118">
                  <c:v>41493.996527777781</c:v>
                </c:pt>
                <c:pt idx="4119">
                  <c:v>41494.081250000003</c:v>
                </c:pt>
                <c:pt idx="4120">
                  <c:v>41494.122916666667</c:v>
                </c:pt>
                <c:pt idx="4121">
                  <c:v>41494.165277777778</c:v>
                </c:pt>
                <c:pt idx="4122">
                  <c:v>41494.206944444442</c:v>
                </c:pt>
                <c:pt idx="4123">
                  <c:v>41494.249305555553</c:v>
                </c:pt>
                <c:pt idx="4124">
                  <c:v>41494.333333333336</c:v>
                </c:pt>
                <c:pt idx="4125">
                  <c:v>41494.375694444447</c:v>
                </c:pt>
                <c:pt idx="4126">
                  <c:v>41494.417361111111</c:v>
                </c:pt>
                <c:pt idx="4127">
                  <c:v>41494.459027777775</c:v>
                </c:pt>
                <c:pt idx="4128">
                  <c:v>41494.501388888886</c:v>
                </c:pt>
                <c:pt idx="4129">
                  <c:v>41494.585416666669</c:v>
                </c:pt>
                <c:pt idx="4130">
                  <c:v>41494.62777777778</c:v>
                </c:pt>
                <c:pt idx="4131">
                  <c:v>41494.669444444444</c:v>
                </c:pt>
                <c:pt idx="4132">
                  <c:v>41494.711805555555</c:v>
                </c:pt>
                <c:pt idx="4133">
                  <c:v>41494.753472222219</c:v>
                </c:pt>
                <c:pt idx="4134">
                  <c:v>41494.838194444441</c:v>
                </c:pt>
                <c:pt idx="4135">
                  <c:v>41494.879861111112</c:v>
                </c:pt>
                <c:pt idx="4136">
                  <c:v>41494.922222222223</c:v>
                </c:pt>
                <c:pt idx="4137">
                  <c:v>41494.963888888888</c:v>
                </c:pt>
                <c:pt idx="4138">
                  <c:v>41495.005555555559</c:v>
                </c:pt>
                <c:pt idx="4139">
                  <c:v>41495.090277777781</c:v>
                </c:pt>
                <c:pt idx="4140">
                  <c:v>41495.131944444445</c:v>
                </c:pt>
                <c:pt idx="4141">
                  <c:v>41495.174305555556</c:v>
                </c:pt>
                <c:pt idx="4142">
                  <c:v>41495.21597222222</c:v>
                </c:pt>
                <c:pt idx="4143">
                  <c:v>41495.258333333331</c:v>
                </c:pt>
                <c:pt idx="4144">
                  <c:v>41495.342361111114</c:v>
                </c:pt>
                <c:pt idx="4145">
                  <c:v>41495.384722222225</c:v>
                </c:pt>
                <c:pt idx="4146">
                  <c:v>41495.426388888889</c:v>
                </c:pt>
                <c:pt idx="4147">
                  <c:v>41495.468055555553</c:v>
                </c:pt>
                <c:pt idx="4148">
                  <c:v>41495.510416666664</c:v>
                </c:pt>
                <c:pt idx="4149">
                  <c:v>41495.594444444447</c:v>
                </c:pt>
                <c:pt idx="4150">
                  <c:v>41495.636805555558</c:v>
                </c:pt>
                <c:pt idx="4151">
                  <c:v>41495.678472222222</c:v>
                </c:pt>
                <c:pt idx="4152">
                  <c:v>41495.720833333333</c:v>
                </c:pt>
                <c:pt idx="4153">
                  <c:v>41495.762499999997</c:v>
                </c:pt>
                <c:pt idx="4154">
                  <c:v>41495.847222222219</c:v>
                </c:pt>
                <c:pt idx="4155">
                  <c:v>41495.888888888891</c:v>
                </c:pt>
                <c:pt idx="4156">
                  <c:v>41495.931250000001</c:v>
                </c:pt>
                <c:pt idx="4157">
                  <c:v>41495.972916666666</c:v>
                </c:pt>
                <c:pt idx="4158">
                  <c:v>41496.015277777777</c:v>
                </c:pt>
                <c:pt idx="4159">
                  <c:v>41496.099305555559</c:v>
                </c:pt>
                <c:pt idx="4160">
                  <c:v>41496.140972222223</c:v>
                </c:pt>
                <c:pt idx="4161">
                  <c:v>41496.183333333334</c:v>
                </c:pt>
                <c:pt idx="4162">
                  <c:v>41496.224999999999</c:v>
                </c:pt>
                <c:pt idx="4163">
                  <c:v>41496.267361111109</c:v>
                </c:pt>
                <c:pt idx="4164">
                  <c:v>41496.351388888892</c:v>
                </c:pt>
                <c:pt idx="4165">
                  <c:v>41496.393750000003</c:v>
                </c:pt>
                <c:pt idx="4166">
                  <c:v>41496.435416666667</c:v>
                </c:pt>
                <c:pt idx="4167">
                  <c:v>41496.477777777778</c:v>
                </c:pt>
                <c:pt idx="4168">
                  <c:v>41496.519444444442</c:v>
                </c:pt>
                <c:pt idx="4169">
                  <c:v>41496.603472222225</c:v>
                </c:pt>
                <c:pt idx="4170">
                  <c:v>41496.645833333336</c:v>
                </c:pt>
                <c:pt idx="4171">
                  <c:v>41496.6875</c:v>
                </c:pt>
                <c:pt idx="4172">
                  <c:v>41496.729861111111</c:v>
                </c:pt>
                <c:pt idx="4173">
                  <c:v>41496.771527777775</c:v>
                </c:pt>
                <c:pt idx="4174">
                  <c:v>41496.856249999997</c:v>
                </c:pt>
                <c:pt idx="4175">
                  <c:v>41496.897916666669</c:v>
                </c:pt>
                <c:pt idx="4176">
                  <c:v>41496.94027777778</c:v>
                </c:pt>
                <c:pt idx="4177">
                  <c:v>41496.981944444444</c:v>
                </c:pt>
                <c:pt idx="4178">
                  <c:v>41497.024305555555</c:v>
                </c:pt>
                <c:pt idx="4179">
                  <c:v>41497.10833333333</c:v>
                </c:pt>
                <c:pt idx="4180">
                  <c:v>41497.15</c:v>
                </c:pt>
                <c:pt idx="4181">
                  <c:v>41497.192361111112</c:v>
                </c:pt>
                <c:pt idx="4182">
                  <c:v>41497.234027777777</c:v>
                </c:pt>
                <c:pt idx="4183">
                  <c:v>41497.276388888888</c:v>
                </c:pt>
                <c:pt idx="4184">
                  <c:v>41497.36041666667</c:v>
                </c:pt>
                <c:pt idx="4185">
                  <c:v>41497.402777777781</c:v>
                </c:pt>
                <c:pt idx="4186">
                  <c:v>41497.444444444445</c:v>
                </c:pt>
                <c:pt idx="4187">
                  <c:v>41497.486805555556</c:v>
                </c:pt>
                <c:pt idx="4188">
                  <c:v>41497.52847222222</c:v>
                </c:pt>
                <c:pt idx="4189">
                  <c:v>41497.613194444442</c:v>
                </c:pt>
                <c:pt idx="4190">
                  <c:v>41497.654861111114</c:v>
                </c:pt>
                <c:pt idx="4191">
                  <c:v>41497.696527777778</c:v>
                </c:pt>
                <c:pt idx="4192">
                  <c:v>41497.738888888889</c:v>
                </c:pt>
                <c:pt idx="4193">
                  <c:v>41497.780555555553</c:v>
                </c:pt>
                <c:pt idx="4194">
                  <c:v>41497.865277777775</c:v>
                </c:pt>
                <c:pt idx="4195">
                  <c:v>41497.906944444447</c:v>
                </c:pt>
                <c:pt idx="4196">
                  <c:v>41497.949305555558</c:v>
                </c:pt>
                <c:pt idx="4197">
                  <c:v>41497.990972222222</c:v>
                </c:pt>
                <c:pt idx="4198">
                  <c:v>41498.033333333333</c:v>
                </c:pt>
                <c:pt idx="4199">
                  <c:v>41498.117361111108</c:v>
                </c:pt>
                <c:pt idx="4200">
                  <c:v>41498.159722222219</c:v>
                </c:pt>
                <c:pt idx="4201">
                  <c:v>41498.201388888891</c:v>
                </c:pt>
                <c:pt idx="4202">
                  <c:v>41498.243750000001</c:v>
                </c:pt>
                <c:pt idx="4203">
                  <c:v>41498.285416666666</c:v>
                </c:pt>
                <c:pt idx="4204">
                  <c:v>41498.369444444441</c:v>
                </c:pt>
                <c:pt idx="4205">
                  <c:v>41498.411805555559</c:v>
                </c:pt>
                <c:pt idx="4206">
                  <c:v>41498.453472222223</c:v>
                </c:pt>
                <c:pt idx="4207">
                  <c:v>41498.495833333334</c:v>
                </c:pt>
                <c:pt idx="4208">
                  <c:v>41498.537499999999</c:v>
                </c:pt>
                <c:pt idx="4209">
                  <c:v>41498.62222222222</c:v>
                </c:pt>
                <c:pt idx="4210">
                  <c:v>41498.663888888892</c:v>
                </c:pt>
                <c:pt idx="4211">
                  <c:v>41498.706250000003</c:v>
                </c:pt>
                <c:pt idx="4212">
                  <c:v>41498.747916666667</c:v>
                </c:pt>
                <c:pt idx="4213">
                  <c:v>41498.790277777778</c:v>
                </c:pt>
                <c:pt idx="4214">
                  <c:v>41498.874305555553</c:v>
                </c:pt>
                <c:pt idx="4215">
                  <c:v>41498.915972222225</c:v>
                </c:pt>
                <c:pt idx="4216">
                  <c:v>41498.958333333336</c:v>
                </c:pt>
                <c:pt idx="4217">
                  <c:v>41499</c:v>
                </c:pt>
                <c:pt idx="4218">
                  <c:v>41499.042361111111</c:v>
                </c:pt>
                <c:pt idx="4219">
                  <c:v>41499.126388888886</c:v>
                </c:pt>
                <c:pt idx="4220">
                  <c:v>41499.168749999997</c:v>
                </c:pt>
                <c:pt idx="4221">
                  <c:v>41499.210416666669</c:v>
                </c:pt>
                <c:pt idx="4222">
                  <c:v>41499.25277777778</c:v>
                </c:pt>
                <c:pt idx="4223">
                  <c:v>41499.294444444444</c:v>
                </c:pt>
                <c:pt idx="4224">
                  <c:v>41499.378472222219</c:v>
                </c:pt>
                <c:pt idx="4225">
                  <c:v>41499.42083333333</c:v>
                </c:pt>
                <c:pt idx="4226">
                  <c:v>41499.462500000001</c:v>
                </c:pt>
                <c:pt idx="4227">
                  <c:v>41499.504861111112</c:v>
                </c:pt>
                <c:pt idx="4228">
                  <c:v>41499.546527777777</c:v>
                </c:pt>
                <c:pt idx="4229">
                  <c:v>41499.631249999999</c:v>
                </c:pt>
                <c:pt idx="4230">
                  <c:v>41499.67291666667</c:v>
                </c:pt>
                <c:pt idx="4231">
                  <c:v>41499.715277777781</c:v>
                </c:pt>
                <c:pt idx="4232">
                  <c:v>41499.756944444445</c:v>
                </c:pt>
                <c:pt idx="4233">
                  <c:v>41499.799305555556</c:v>
                </c:pt>
                <c:pt idx="4234">
                  <c:v>41499.883333333331</c:v>
                </c:pt>
                <c:pt idx="4235">
                  <c:v>41499.925694444442</c:v>
                </c:pt>
                <c:pt idx="4236">
                  <c:v>41499.967361111114</c:v>
                </c:pt>
                <c:pt idx="4237">
                  <c:v>41500.009027777778</c:v>
                </c:pt>
                <c:pt idx="4238">
                  <c:v>41500.051388888889</c:v>
                </c:pt>
                <c:pt idx="4239">
                  <c:v>41500.135416666664</c:v>
                </c:pt>
                <c:pt idx="4240">
                  <c:v>41500.177777777775</c:v>
                </c:pt>
                <c:pt idx="4241">
                  <c:v>41500.219444444447</c:v>
                </c:pt>
                <c:pt idx="4242">
                  <c:v>41500.261805555558</c:v>
                </c:pt>
                <c:pt idx="4243">
                  <c:v>41500.303472222222</c:v>
                </c:pt>
                <c:pt idx="4244">
                  <c:v>41500.388194444444</c:v>
                </c:pt>
                <c:pt idx="4245">
                  <c:v>41500.429861111108</c:v>
                </c:pt>
                <c:pt idx="4246">
                  <c:v>41500.472222222219</c:v>
                </c:pt>
                <c:pt idx="4247">
                  <c:v>41500.513888888891</c:v>
                </c:pt>
                <c:pt idx="4248">
                  <c:v>41500.556250000001</c:v>
                </c:pt>
                <c:pt idx="4249">
                  <c:v>41500.640277777777</c:v>
                </c:pt>
                <c:pt idx="4250">
                  <c:v>41500.681944444441</c:v>
                </c:pt>
                <c:pt idx="4251">
                  <c:v>41500.724305555559</c:v>
                </c:pt>
                <c:pt idx="4252">
                  <c:v>41500.765972222223</c:v>
                </c:pt>
                <c:pt idx="4253">
                  <c:v>41500.808333333334</c:v>
                </c:pt>
                <c:pt idx="4254">
                  <c:v>41500.892361111109</c:v>
                </c:pt>
                <c:pt idx="4255">
                  <c:v>41500.93472222222</c:v>
                </c:pt>
                <c:pt idx="4256">
                  <c:v>41500.976388888892</c:v>
                </c:pt>
                <c:pt idx="4257">
                  <c:v>41501.018055555556</c:v>
                </c:pt>
                <c:pt idx="4258">
                  <c:v>41501.060416666667</c:v>
                </c:pt>
                <c:pt idx="4259">
                  <c:v>41501.144444444442</c:v>
                </c:pt>
                <c:pt idx="4260">
                  <c:v>41501.186805555553</c:v>
                </c:pt>
                <c:pt idx="4261">
                  <c:v>41501.228472222225</c:v>
                </c:pt>
                <c:pt idx="4262">
                  <c:v>41501.270833333336</c:v>
                </c:pt>
                <c:pt idx="4263">
                  <c:v>41501.3125</c:v>
                </c:pt>
                <c:pt idx="4264">
                  <c:v>41501.397222222222</c:v>
                </c:pt>
                <c:pt idx="4265">
                  <c:v>41501.438888888886</c:v>
                </c:pt>
                <c:pt idx="4266">
                  <c:v>41501.481249999997</c:v>
                </c:pt>
                <c:pt idx="4267">
                  <c:v>41501.522916666669</c:v>
                </c:pt>
                <c:pt idx="4268">
                  <c:v>41501.564583333333</c:v>
                </c:pt>
                <c:pt idx="4269">
                  <c:v>41501.649305555555</c:v>
                </c:pt>
                <c:pt idx="4270">
                  <c:v>41501.690972222219</c:v>
                </c:pt>
                <c:pt idx="4271">
                  <c:v>41501.73333333333</c:v>
                </c:pt>
                <c:pt idx="4272">
                  <c:v>41501.775000000001</c:v>
                </c:pt>
                <c:pt idx="4273">
                  <c:v>41501.817361111112</c:v>
                </c:pt>
                <c:pt idx="4274">
                  <c:v>41501.901388888888</c:v>
                </c:pt>
                <c:pt idx="4275">
                  <c:v>41501.943749999999</c:v>
                </c:pt>
                <c:pt idx="4276">
                  <c:v>41501.98541666667</c:v>
                </c:pt>
                <c:pt idx="4277">
                  <c:v>41502.027777777781</c:v>
                </c:pt>
                <c:pt idx="4278">
                  <c:v>41502.069444444445</c:v>
                </c:pt>
                <c:pt idx="4279">
                  <c:v>41502.15347222222</c:v>
                </c:pt>
                <c:pt idx="4280">
                  <c:v>41502.195833333331</c:v>
                </c:pt>
                <c:pt idx="4281">
                  <c:v>41502.237500000003</c:v>
                </c:pt>
                <c:pt idx="4282">
                  <c:v>41502.279861111114</c:v>
                </c:pt>
                <c:pt idx="4283">
                  <c:v>41502.321527777778</c:v>
                </c:pt>
                <c:pt idx="4284">
                  <c:v>41502.40625</c:v>
                </c:pt>
                <c:pt idx="4285">
                  <c:v>41502.447916666664</c:v>
                </c:pt>
                <c:pt idx="4286">
                  <c:v>41502.490277777775</c:v>
                </c:pt>
                <c:pt idx="4287">
                  <c:v>41502.531944444447</c:v>
                </c:pt>
                <c:pt idx="4288">
                  <c:v>41502.574305555558</c:v>
                </c:pt>
                <c:pt idx="4289">
                  <c:v>41502.658333333333</c:v>
                </c:pt>
                <c:pt idx="4290">
                  <c:v>41502.699999999997</c:v>
                </c:pt>
                <c:pt idx="4291">
                  <c:v>41502.742361111108</c:v>
                </c:pt>
                <c:pt idx="4292">
                  <c:v>41502.78402777778</c:v>
                </c:pt>
                <c:pt idx="4293">
                  <c:v>41502.826388888891</c:v>
                </c:pt>
                <c:pt idx="4294">
                  <c:v>41502.910416666666</c:v>
                </c:pt>
                <c:pt idx="4295">
                  <c:v>41502.952777777777</c:v>
                </c:pt>
                <c:pt idx="4296">
                  <c:v>41502.994444444441</c:v>
                </c:pt>
                <c:pt idx="4297">
                  <c:v>41503.036805555559</c:v>
                </c:pt>
                <c:pt idx="4298">
                  <c:v>41503.078472222223</c:v>
                </c:pt>
                <c:pt idx="4299">
                  <c:v>41503.162499999999</c:v>
                </c:pt>
                <c:pt idx="4300">
                  <c:v>41503.204861111109</c:v>
                </c:pt>
                <c:pt idx="4301">
                  <c:v>41503.246527777781</c:v>
                </c:pt>
                <c:pt idx="4302">
                  <c:v>41503.288888888892</c:v>
                </c:pt>
                <c:pt idx="4303">
                  <c:v>41503.330555555556</c:v>
                </c:pt>
                <c:pt idx="4304">
                  <c:v>41503.415277777778</c:v>
                </c:pt>
                <c:pt idx="4305">
                  <c:v>41503.456944444442</c:v>
                </c:pt>
                <c:pt idx="4306">
                  <c:v>41503.499305555553</c:v>
                </c:pt>
                <c:pt idx="4307">
                  <c:v>41503.540972222225</c:v>
                </c:pt>
                <c:pt idx="4308">
                  <c:v>41503.583333333336</c:v>
                </c:pt>
                <c:pt idx="4309">
                  <c:v>41503.667361111111</c:v>
                </c:pt>
                <c:pt idx="4310">
                  <c:v>41503.709027777775</c:v>
                </c:pt>
                <c:pt idx="4311">
                  <c:v>41503.751388888886</c:v>
                </c:pt>
                <c:pt idx="4312">
                  <c:v>41503.793055555558</c:v>
                </c:pt>
                <c:pt idx="4313">
                  <c:v>41503.835416666669</c:v>
                </c:pt>
                <c:pt idx="4314">
                  <c:v>41503.919444444444</c:v>
                </c:pt>
                <c:pt idx="4315">
                  <c:v>41503.961805555555</c:v>
                </c:pt>
                <c:pt idx="4316">
                  <c:v>41504.003472222219</c:v>
                </c:pt>
                <c:pt idx="4317">
                  <c:v>41504.04583333333</c:v>
                </c:pt>
                <c:pt idx="4318">
                  <c:v>41504.087500000001</c:v>
                </c:pt>
                <c:pt idx="4319">
                  <c:v>41504.172222222223</c:v>
                </c:pt>
                <c:pt idx="4320">
                  <c:v>41504.213888888888</c:v>
                </c:pt>
                <c:pt idx="4321">
                  <c:v>41504.255555555559</c:v>
                </c:pt>
                <c:pt idx="4322">
                  <c:v>41504.29791666667</c:v>
                </c:pt>
                <c:pt idx="4323">
                  <c:v>41504.339583333334</c:v>
                </c:pt>
                <c:pt idx="4324">
                  <c:v>41504.424305555556</c:v>
                </c:pt>
                <c:pt idx="4325">
                  <c:v>41504.46597222222</c:v>
                </c:pt>
                <c:pt idx="4326">
                  <c:v>41504.508333333331</c:v>
                </c:pt>
                <c:pt idx="4327">
                  <c:v>41504.550000000003</c:v>
                </c:pt>
                <c:pt idx="4328">
                  <c:v>41504.592361111114</c:v>
                </c:pt>
                <c:pt idx="4329">
                  <c:v>41504.676388888889</c:v>
                </c:pt>
                <c:pt idx="4330">
                  <c:v>41504.71875</c:v>
                </c:pt>
                <c:pt idx="4331">
                  <c:v>41504.760416666664</c:v>
                </c:pt>
                <c:pt idx="4332">
                  <c:v>41504.802777777775</c:v>
                </c:pt>
                <c:pt idx="4333">
                  <c:v>41504.844444444447</c:v>
                </c:pt>
                <c:pt idx="4334">
                  <c:v>41504.928472222222</c:v>
                </c:pt>
                <c:pt idx="4335">
                  <c:v>41504.970833333333</c:v>
                </c:pt>
                <c:pt idx="4336">
                  <c:v>41505.012499999997</c:v>
                </c:pt>
                <c:pt idx="4337">
                  <c:v>41505.054861111108</c:v>
                </c:pt>
                <c:pt idx="4338">
                  <c:v>41505.09652777778</c:v>
                </c:pt>
                <c:pt idx="4339">
                  <c:v>41505.181250000001</c:v>
                </c:pt>
                <c:pt idx="4340">
                  <c:v>41505.222916666666</c:v>
                </c:pt>
                <c:pt idx="4341">
                  <c:v>41505.265277777777</c:v>
                </c:pt>
                <c:pt idx="4342">
                  <c:v>41505.306944444441</c:v>
                </c:pt>
                <c:pt idx="4343">
                  <c:v>41505.348611111112</c:v>
                </c:pt>
                <c:pt idx="4344">
                  <c:v>41505.433333333334</c:v>
                </c:pt>
                <c:pt idx="4345">
                  <c:v>41505.474999999999</c:v>
                </c:pt>
                <c:pt idx="4346">
                  <c:v>41505.517361111109</c:v>
                </c:pt>
                <c:pt idx="4347">
                  <c:v>41505.559027777781</c:v>
                </c:pt>
                <c:pt idx="4348">
                  <c:v>41505.601388888892</c:v>
                </c:pt>
                <c:pt idx="4349">
                  <c:v>41505.685416666667</c:v>
                </c:pt>
                <c:pt idx="4350">
                  <c:v>41505.727777777778</c:v>
                </c:pt>
                <c:pt idx="4351">
                  <c:v>41505.769444444442</c:v>
                </c:pt>
                <c:pt idx="4352">
                  <c:v>41505.811805555553</c:v>
                </c:pt>
                <c:pt idx="4353">
                  <c:v>41505.853472222225</c:v>
                </c:pt>
                <c:pt idx="4354">
                  <c:v>41505.938194444447</c:v>
                </c:pt>
                <c:pt idx="4355">
                  <c:v>41505.979861111111</c:v>
                </c:pt>
                <c:pt idx="4356">
                  <c:v>41506.021527777775</c:v>
                </c:pt>
                <c:pt idx="4357">
                  <c:v>41506.063888888886</c:v>
                </c:pt>
                <c:pt idx="4358">
                  <c:v>41506.105555555558</c:v>
                </c:pt>
                <c:pt idx="4359">
                  <c:v>41506.19027777778</c:v>
                </c:pt>
                <c:pt idx="4360">
                  <c:v>41506.231944444444</c:v>
                </c:pt>
                <c:pt idx="4361">
                  <c:v>41506.274305555555</c:v>
                </c:pt>
                <c:pt idx="4362">
                  <c:v>41506.315972222219</c:v>
                </c:pt>
                <c:pt idx="4363">
                  <c:v>41506.35833333333</c:v>
                </c:pt>
                <c:pt idx="4364">
                  <c:v>41506.442361111112</c:v>
                </c:pt>
                <c:pt idx="4365">
                  <c:v>41506.484027777777</c:v>
                </c:pt>
                <c:pt idx="4366">
                  <c:v>41506.526388888888</c:v>
                </c:pt>
                <c:pt idx="4367">
                  <c:v>41506.568055555559</c:v>
                </c:pt>
                <c:pt idx="4368">
                  <c:v>41506.61041666667</c:v>
                </c:pt>
                <c:pt idx="4369">
                  <c:v>41506.694444444445</c:v>
                </c:pt>
                <c:pt idx="4370">
                  <c:v>41506.736805555556</c:v>
                </c:pt>
                <c:pt idx="4371">
                  <c:v>41506.77847222222</c:v>
                </c:pt>
                <c:pt idx="4372">
                  <c:v>41506.820833333331</c:v>
                </c:pt>
                <c:pt idx="4373">
                  <c:v>41506.862500000003</c:v>
                </c:pt>
                <c:pt idx="4374">
                  <c:v>41506.947222222225</c:v>
                </c:pt>
                <c:pt idx="4375">
                  <c:v>41506.988888888889</c:v>
                </c:pt>
                <c:pt idx="4376">
                  <c:v>41507.03125</c:v>
                </c:pt>
                <c:pt idx="4377">
                  <c:v>41507.072916666664</c:v>
                </c:pt>
                <c:pt idx="4378">
                  <c:v>41507.114583333336</c:v>
                </c:pt>
                <c:pt idx="4379">
                  <c:v>41507.199305555558</c:v>
                </c:pt>
                <c:pt idx="4380">
                  <c:v>41507.240972222222</c:v>
                </c:pt>
                <c:pt idx="4381">
                  <c:v>41507.283333333333</c:v>
                </c:pt>
                <c:pt idx="4382">
                  <c:v>41507.324999999997</c:v>
                </c:pt>
                <c:pt idx="4383">
                  <c:v>41507.367361111108</c:v>
                </c:pt>
                <c:pt idx="4384">
                  <c:v>41507.451388888891</c:v>
                </c:pt>
                <c:pt idx="4385">
                  <c:v>41507.493750000001</c:v>
                </c:pt>
                <c:pt idx="4386">
                  <c:v>41507.535416666666</c:v>
                </c:pt>
                <c:pt idx="4387">
                  <c:v>41507.577777777777</c:v>
                </c:pt>
                <c:pt idx="4388">
                  <c:v>41507.619444444441</c:v>
                </c:pt>
                <c:pt idx="4389">
                  <c:v>41507.703472222223</c:v>
                </c:pt>
                <c:pt idx="4390">
                  <c:v>41507.745833333334</c:v>
                </c:pt>
                <c:pt idx="4391">
                  <c:v>41507.787499999999</c:v>
                </c:pt>
                <c:pt idx="4392">
                  <c:v>41507.829861111109</c:v>
                </c:pt>
                <c:pt idx="4393">
                  <c:v>41507.871527777781</c:v>
                </c:pt>
                <c:pt idx="4394">
                  <c:v>41507.956250000003</c:v>
                </c:pt>
                <c:pt idx="4395">
                  <c:v>41507.997916666667</c:v>
                </c:pt>
                <c:pt idx="4396">
                  <c:v>41508.040277777778</c:v>
                </c:pt>
                <c:pt idx="4397">
                  <c:v>41508.081944444442</c:v>
                </c:pt>
                <c:pt idx="4398">
                  <c:v>41508.124305555553</c:v>
                </c:pt>
                <c:pt idx="4399">
                  <c:v>41508.208333333336</c:v>
                </c:pt>
                <c:pt idx="4400">
                  <c:v>41508.25</c:v>
                </c:pt>
                <c:pt idx="4401">
                  <c:v>41508.292361111111</c:v>
                </c:pt>
                <c:pt idx="4402">
                  <c:v>41508.334027777775</c:v>
                </c:pt>
                <c:pt idx="4403">
                  <c:v>41508.376388888886</c:v>
                </c:pt>
                <c:pt idx="4404">
                  <c:v>41508.460416666669</c:v>
                </c:pt>
                <c:pt idx="4405">
                  <c:v>41508.50277777778</c:v>
                </c:pt>
                <c:pt idx="4406">
                  <c:v>41508.544444444444</c:v>
                </c:pt>
                <c:pt idx="4407">
                  <c:v>41508.586805555555</c:v>
                </c:pt>
                <c:pt idx="4408">
                  <c:v>41508.628472222219</c:v>
                </c:pt>
                <c:pt idx="4409">
                  <c:v>41508.713194444441</c:v>
                </c:pt>
                <c:pt idx="4410">
                  <c:v>41508.754861111112</c:v>
                </c:pt>
                <c:pt idx="4411">
                  <c:v>41508.797222222223</c:v>
                </c:pt>
                <c:pt idx="4412">
                  <c:v>41508.838888888888</c:v>
                </c:pt>
                <c:pt idx="4413">
                  <c:v>41508.880555555559</c:v>
                </c:pt>
                <c:pt idx="4414">
                  <c:v>41508.965277777781</c:v>
                </c:pt>
                <c:pt idx="4415">
                  <c:v>41509.006944444445</c:v>
                </c:pt>
                <c:pt idx="4416">
                  <c:v>41509.049305555556</c:v>
                </c:pt>
                <c:pt idx="4417">
                  <c:v>41509.09097222222</c:v>
                </c:pt>
                <c:pt idx="4418">
                  <c:v>41509.133333333331</c:v>
                </c:pt>
                <c:pt idx="4419">
                  <c:v>41509.217361111114</c:v>
                </c:pt>
                <c:pt idx="4420">
                  <c:v>41509.259722222225</c:v>
                </c:pt>
                <c:pt idx="4421">
                  <c:v>41509.301388888889</c:v>
                </c:pt>
                <c:pt idx="4422">
                  <c:v>41509.34375</c:v>
                </c:pt>
                <c:pt idx="4423">
                  <c:v>41509.385416666664</c:v>
                </c:pt>
                <c:pt idx="4424">
                  <c:v>41509.469444444447</c:v>
                </c:pt>
                <c:pt idx="4425">
                  <c:v>41509.511805555558</c:v>
                </c:pt>
                <c:pt idx="4426">
                  <c:v>41509.553472222222</c:v>
                </c:pt>
                <c:pt idx="4427">
                  <c:v>41509.595833333333</c:v>
                </c:pt>
                <c:pt idx="4428">
                  <c:v>41509.637499999997</c:v>
                </c:pt>
                <c:pt idx="4429">
                  <c:v>41509.722222222219</c:v>
                </c:pt>
                <c:pt idx="4430">
                  <c:v>41509.763888888891</c:v>
                </c:pt>
                <c:pt idx="4431">
                  <c:v>41509.806250000001</c:v>
                </c:pt>
                <c:pt idx="4432">
                  <c:v>41509.847916666666</c:v>
                </c:pt>
                <c:pt idx="4433">
                  <c:v>41509.88958333333</c:v>
                </c:pt>
                <c:pt idx="4434">
                  <c:v>41509.974305555559</c:v>
                </c:pt>
                <c:pt idx="4435">
                  <c:v>41510.015972222223</c:v>
                </c:pt>
                <c:pt idx="4436">
                  <c:v>41510.058333333334</c:v>
                </c:pt>
                <c:pt idx="4437">
                  <c:v>41510.1</c:v>
                </c:pt>
                <c:pt idx="4438">
                  <c:v>41510.142361111109</c:v>
                </c:pt>
                <c:pt idx="4439">
                  <c:v>41510.226388888892</c:v>
                </c:pt>
                <c:pt idx="4440">
                  <c:v>41510.268750000003</c:v>
                </c:pt>
                <c:pt idx="4441">
                  <c:v>41510.310416666667</c:v>
                </c:pt>
                <c:pt idx="4442">
                  <c:v>41510.352777777778</c:v>
                </c:pt>
                <c:pt idx="4443">
                  <c:v>41510.394444444442</c:v>
                </c:pt>
                <c:pt idx="4444">
                  <c:v>41510.478472222225</c:v>
                </c:pt>
                <c:pt idx="4445">
                  <c:v>41510.520833333336</c:v>
                </c:pt>
                <c:pt idx="4446">
                  <c:v>41510.5625</c:v>
                </c:pt>
                <c:pt idx="4447">
                  <c:v>41510.604861111111</c:v>
                </c:pt>
                <c:pt idx="4448">
                  <c:v>41510.646527777775</c:v>
                </c:pt>
                <c:pt idx="4449">
                  <c:v>41510.731249999997</c:v>
                </c:pt>
                <c:pt idx="4450">
                  <c:v>41510.772916666669</c:v>
                </c:pt>
                <c:pt idx="4451">
                  <c:v>41510.81527777778</c:v>
                </c:pt>
                <c:pt idx="4452">
                  <c:v>41510.856944444444</c:v>
                </c:pt>
                <c:pt idx="4453">
                  <c:v>41510.898611111108</c:v>
                </c:pt>
                <c:pt idx="4454">
                  <c:v>41510.98333333333</c:v>
                </c:pt>
                <c:pt idx="4455">
                  <c:v>41511.025000000001</c:v>
                </c:pt>
                <c:pt idx="4456">
                  <c:v>41511.067361111112</c:v>
                </c:pt>
                <c:pt idx="4457">
                  <c:v>41511.109027777777</c:v>
                </c:pt>
                <c:pt idx="4458">
                  <c:v>41511.151388888888</c:v>
                </c:pt>
                <c:pt idx="4459">
                  <c:v>41511.23541666667</c:v>
                </c:pt>
                <c:pt idx="4460">
                  <c:v>41511.277777777781</c:v>
                </c:pt>
                <c:pt idx="4461">
                  <c:v>41511.319444444445</c:v>
                </c:pt>
                <c:pt idx="4462">
                  <c:v>41511.361805555556</c:v>
                </c:pt>
                <c:pt idx="4463">
                  <c:v>41511.40347222222</c:v>
                </c:pt>
                <c:pt idx="4464">
                  <c:v>41511.487500000003</c:v>
                </c:pt>
                <c:pt idx="4465">
                  <c:v>41511.529861111114</c:v>
                </c:pt>
                <c:pt idx="4466">
                  <c:v>41511.571527777778</c:v>
                </c:pt>
                <c:pt idx="4467">
                  <c:v>41511.613888888889</c:v>
                </c:pt>
                <c:pt idx="4468">
                  <c:v>41511.655555555553</c:v>
                </c:pt>
                <c:pt idx="4469">
                  <c:v>41511.740277777775</c:v>
                </c:pt>
                <c:pt idx="4470">
                  <c:v>41511.781944444447</c:v>
                </c:pt>
                <c:pt idx="4471">
                  <c:v>41511.824305555558</c:v>
                </c:pt>
                <c:pt idx="4472">
                  <c:v>41511.865972222222</c:v>
                </c:pt>
                <c:pt idx="4473">
                  <c:v>41511.908333333333</c:v>
                </c:pt>
                <c:pt idx="4474">
                  <c:v>41511.992361111108</c:v>
                </c:pt>
                <c:pt idx="4475">
                  <c:v>41512.03402777778</c:v>
                </c:pt>
                <c:pt idx="4476">
                  <c:v>41512.076388888891</c:v>
                </c:pt>
                <c:pt idx="4477">
                  <c:v>41512.118055555555</c:v>
                </c:pt>
                <c:pt idx="4478">
                  <c:v>41512.160416666666</c:v>
                </c:pt>
                <c:pt idx="4479">
                  <c:v>41512.244444444441</c:v>
                </c:pt>
                <c:pt idx="4480">
                  <c:v>41512.286805555559</c:v>
                </c:pt>
                <c:pt idx="4481">
                  <c:v>41512.328472222223</c:v>
                </c:pt>
                <c:pt idx="4482">
                  <c:v>41512.370833333334</c:v>
                </c:pt>
                <c:pt idx="4483">
                  <c:v>41512.412499999999</c:v>
                </c:pt>
                <c:pt idx="4484">
                  <c:v>41512.49722222222</c:v>
                </c:pt>
                <c:pt idx="4485">
                  <c:v>41512.538888888892</c:v>
                </c:pt>
                <c:pt idx="4486">
                  <c:v>41512.580555555556</c:v>
                </c:pt>
                <c:pt idx="4487">
                  <c:v>41512.622916666667</c:v>
                </c:pt>
                <c:pt idx="4488">
                  <c:v>41512.664583333331</c:v>
                </c:pt>
                <c:pt idx="4489">
                  <c:v>41512.749305555553</c:v>
                </c:pt>
                <c:pt idx="4490">
                  <c:v>41512.790972222225</c:v>
                </c:pt>
                <c:pt idx="4491">
                  <c:v>41512.833333333336</c:v>
                </c:pt>
                <c:pt idx="4492">
                  <c:v>41512.875</c:v>
                </c:pt>
                <c:pt idx="4493">
                  <c:v>41512.917361111111</c:v>
                </c:pt>
                <c:pt idx="4494">
                  <c:v>41513.001388888886</c:v>
                </c:pt>
                <c:pt idx="4495">
                  <c:v>41513.043749999997</c:v>
                </c:pt>
                <c:pt idx="4496">
                  <c:v>41513.085416666669</c:v>
                </c:pt>
                <c:pt idx="4497">
                  <c:v>41513.127083333333</c:v>
                </c:pt>
                <c:pt idx="4498">
                  <c:v>41513.169444444444</c:v>
                </c:pt>
                <c:pt idx="4499">
                  <c:v>41513.253472222219</c:v>
                </c:pt>
                <c:pt idx="4500">
                  <c:v>41513.29583333333</c:v>
                </c:pt>
                <c:pt idx="4501">
                  <c:v>41513.337500000001</c:v>
                </c:pt>
                <c:pt idx="4502">
                  <c:v>41513.379861111112</c:v>
                </c:pt>
                <c:pt idx="4503">
                  <c:v>41513.421527777777</c:v>
                </c:pt>
                <c:pt idx="4504">
                  <c:v>41513.506249999999</c:v>
                </c:pt>
                <c:pt idx="4505">
                  <c:v>41513.54791666667</c:v>
                </c:pt>
                <c:pt idx="4506">
                  <c:v>41513.590277777781</c:v>
                </c:pt>
                <c:pt idx="4507">
                  <c:v>41513.631944444445</c:v>
                </c:pt>
                <c:pt idx="4508">
                  <c:v>41513.674305555556</c:v>
                </c:pt>
                <c:pt idx="4509">
                  <c:v>41513.758333333331</c:v>
                </c:pt>
                <c:pt idx="4510">
                  <c:v>41513.800000000003</c:v>
                </c:pt>
                <c:pt idx="4511">
                  <c:v>41513.842361111114</c:v>
                </c:pt>
                <c:pt idx="4512">
                  <c:v>41513.884027777778</c:v>
                </c:pt>
                <c:pt idx="4513">
                  <c:v>41513.926388888889</c:v>
                </c:pt>
                <c:pt idx="4514">
                  <c:v>41514.010416666664</c:v>
                </c:pt>
                <c:pt idx="4515">
                  <c:v>41514.052777777775</c:v>
                </c:pt>
                <c:pt idx="4516">
                  <c:v>41514.094444444447</c:v>
                </c:pt>
                <c:pt idx="4517">
                  <c:v>41514.136805555558</c:v>
                </c:pt>
                <c:pt idx="4518">
                  <c:v>41514.178472222222</c:v>
                </c:pt>
                <c:pt idx="4519">
                  <c:v>41514.262499999997</c:v>
                </c:pt>
                <c:pt idx="4520">
                  <c:v>41514.304861111108</c:v>
                </c:pt>
                <c:pt idx="4521">
                  <c:v>41514.34652777778</c:v>
                </c:pt>
                <c:pt idx="4522">
                  <c:v>41514.388888888891</c:v>
                </c:pt>
                <c:pt idx="4523">
                  <c:v>41514.430555555555</c:v>
                </c:pt>
                <c:pt idx="4524">
                  <c:v>41514.515277777777</c:v>
                </c:pt>
                <c:pt idx="4525">
                  <c:v>41514.556944444441</c:v>
                </c:pt>
                <c:pt idx="4526">
                  <c:v>41514.599305555559</c:v>
                </c:pt>
                <c:pt idx="4527">
                  <c:v>41514.640972222223</c:v>
                </c:pt>
                <c:pt idx="4528">
                  <c:v>41514.683333333334</c:v>
                </c:pt>
                <c:pt idx="4529">
                  <c:v>41514.767361111109</c:v>
                </c:pt>
                <c:pt idx="4530">
                  <c:v>41514.809027777781</c:v>
                </c:pt>
                <c:pt idx="4531">
                  <c:v>41514.851388888892</c:v>
                </c:pt>
                <c:pt idx="4532">
                  <c:v>41514.893055555556</c:v>
                </c:pt>
                <c:pt idx="4533">
                  <c:v>41514.935416666667</c:v>
                </c:pt>
                <c:pt idx="4534">
                  <c:v>41515.019444444442</c:v>
                </c:pt>
                <c:pt idx="4535">
                  <c:v>41515.061805555553</c:v>
                </c:pt>
                <c:pt idx="4536">
                  <c:v>41515.103472222225</c:v>
                </c:pt>
                <c:pt idx="4537">
                  <c:v>41515.145833333336</c:v>
                </c:pt>
                <c:pt idx="4538">
                  <c:v>41515.1875</c:v>
                </c:pt>
                <c:pt idx="4539">
                  <c:v>41515.271527777775</c:v>
                </c:pt>
                <c:pt idx="4540">
                  <c:v>41515.313888888886</c:v>
                </c:pt>
                <c:pt idx="4541">
                  <c:v>41515.355555555558</c:v>
                </c:pt>
                <c:pt idx="4542">
                  <c:v>41515.397916666669</c:v>
                </c:pt>
                <c:pt idx="4543">
                  <c:v>41515.439583333333</c:v>
                </c:pt>
                <c:pt idx="4544">
                  <c:v>41515.524305555555</c:v>
                </c:pt>
                <c:pt idx="4545">
                  <c:v>41515.565972222219</c:v>
                </c:pt>
                <c:pt idx="4546">
                  <c:v>41515.60833333333</c:v>
                </c:pt>
                <c:pt idx="4547">
                  <c:v>41515.65</c:v>
                </c:pt>
                <c:pt idx="4548">
                  <c:v>41515.692361111112</c:v>
                </c:pt>
                <c:pt idx="4549">
                  <c:v>41515.776388888888</c:v>
                </c:pt>
                <c:pt idx="4550">
                  <c:v>41515.818749999999</c:v>
                </c:pt>
                <c:pt idx="4551">
                  <c:v>41515.86041666667</c:v>
                </c:pt>
                <c:pt idx="4552">
                  <c:v>41515.902083333334</c:v>
                </c:pt>
                <c:pt idx="4553">
                  <c:v>41515.944444444445</c:v>
                </c:pt>
                <c:pt idx="4554">
                  <c:v>41516.02847222222</c:v>
                </c:pt>
                <c:pt idx="4555">
                  <c:v>41516.070833333331</c:v>
                </c:pt>
                <c:pt idx="4556">
                  <c:v>41516.112500000003</c:v>
                </c:pt>
                <c:pt idx="4557">
                  <c:v>41516.154861111114</c:v>
                </c:pt>
                <c:pt idx="4558">
                  <c:v>41516.196527777778</c:v>
                </c:pt>
                <c:pt idx="4559">
                  <c:v>41516.28125</c:v>
                </c:pt>
                <c:pt idx="4560">
                  <c:v>41516.322916666664</c:v>
                </c:pt>
                <c:pt idx="4561">
                  <c:v>41516.365277777775</c:v>
                </c:pt>
                <c:pt idx="4562">
                  <c:v>41516.406944444447</c:v>
                </c:pt>
                <c:pt idx="4563">
                  <c:v>41516.448611111111</c:v>
                </c:pt>
                <c:pt idx="4564">
                  <c:v>41516.533333333333</c:v>
                </c:pt>
                <c:pt idx="4565">
                  <c:v>41516.574999999997</c:v>
                </c:pt>
                <c:pt idx="4566">
                  <c:v>41516.617361111108</c:v>
                </c:pt>
                <c:pt idx="4567">
                  <c:v>41516.65902777778</c:v>
                </c:pt>
                <c:pt idx="4568">
                  <c:v>41516.701388888891</c:v>
                </c:pt>
                <c:pt idx="4569">
                  <c:v>41516.785416666666</c:v>
                </c:pt>
                <c:pt idx="4570">
                  <c:v>41516.827777777777</c:v>
                </c:pt>
                <c:pt idx="4571">
                  <c:v>41516.869444444441</c:v>
                </c:pt>
                <c:pt idx="4572">
                  <c:v>41516.911805555559</c:v>
                </c:pt>
                <c:pt idx="4573">
                  <c:v>41516.953472222223</c:v>
                </c:pt>
                <c:pt idx="4574">
                  <c:v>41517.037499999999</c:v>
                </c:pt>
                <c:pt idx="4575">
                  <c:v>41517.079861111109</c:v>
                </c:pt>
                <c:pt idx="4576">
                  <c:v>41517.121527777781</c:v>
                </c:pt>
                <c:pt idx="4577">
                  <c:v>41517.163888888892</c:v>
                </c:pt>
                <c:pt idx="4578">
                  <c:v>41517.205555555556</c:v>
                </c:pt>
                <c:pt idx="4579">
                  <c:v>41517.290277777778</c:v>
                </c:pt>
                <c:pt idx="4580">
                  <c:v>41517.331944444442</c:v>
                </c:pt>
                <c:pt idx="4581">
                  <c:v>41517.374305555553</c:v>
                </c:pt>
                <c:pt idx="4582">
                  <c:v>41517.415972222225</c:v>
                </c:pt>
                <c:pt idx="4583">
                  <c:v>41517.458333333336</c:v>
                </c:pt>
                <c:pt idx="4584">
                  <c:v>41517.542361111111</c:v>
                </c:pt>
                <c:pt idx="4585">
                  <c:v>41517.584722222222</c:v>
                </c:pt>
                <c:pt idx="4586">
                  <c:v>41517.626388888886</c:v>
                </c:pt>
                <c:pt idx="4587">
                  <c:v>41517.668055555558</c:v>
                </c:pt>
                <c:pt idx="4588">
                  <c:v>41517.710416666669</c:v>
                </c:pt>
                <c:pt idx="4589">
                  <c:v>41517.794444444444</c:v>
                </c:pt>
                <c:pt idx="4590">
                  <c:v>41517.836805555555</c:v>
                </c:pt>
                <c:pt idx="4591">
                  <c:v>41517.878472222219</c:v>
                </c:pt>
                <c:pt idx="4592">
                  <c:v>41517.92083333333</c:v>
                </c:pt>
                <c:pt idx="4593">
                  <c:v>41517.962500000001</c:v>
                </c:pt>
                <c:pt idx="4594">
                  <c:v>41518.047222222223</c:v>
                </c:pt>
                <c:pt idx="4595">
                  <c:v>41518.088888888888</c:v>
                </c:pt>
                <c:pt idx="4596">
                  <c:v>41518.131249999999</c:v>
                </c:pt>
                <c:pt idx="4597">
                  <c:v>41518.17291666667</c:v>
                </c:pt>
                <c:pt idx="4598">
                  <c:v>41518.214583333334</c:v>
                </c:pt>
                <c:pt idx="4599">
                  <c:v>41518.299305555556</c:v>
                </c:pt>
                <c:pt idx="4600">
                  <c:v>41518.341666666667</c:v>
                </c:pt>
                <c:pt idx="4601">
                  <c:v>41518.384027777778</c:v>
                </c:pt>
                <c:pt idx="4602">
                  <c:v>41518.425000000003</c:v>
                </c:pt>
                <c:pt idx="4603">
                  <c:v>41518.467361111114</c:v>
                </c:pt>
                <c:pt idx="4604">
                  <c:v>41518.551388888889</c:v>
                </c:pt>
                <c:pt idx="4605">
                  <c:v>41518.59375</c:v>
                </c:pt>
                <c:pt idx="4606">
                  <c:v>41518.635416666664</c:v>
                </c:pt>
                <c:pt idx="4607">
                  <c:v>41518.677777777775</c:v>
                </c:pt>
                <c:pt idx="4608">
                  <c:v>41518.719444444447</c:v>
                </c:pt>
                <c:pt idx="4609">
                  <c:v>41518.803472222222</c:v>
                </c:pt>
                <c:pt idx="4610">
                  <c:v>41518.845833333333</c:v>
                </c:pt>
                <c:pt idx="4611">
                  <c:v>41518.887499999997</c:v>
                </c:pt>
                <c:pt idx="4612">
                  <c:v>41518.929861111108</c:v>
                </c:pt>
                <c:pt idx="4613">
                  <c:v>41518.97152777778</c:v>
                </c:pt>
                <c:pt idx="4614">
                  <c:v>41519.056250000001</c:v>
                </c:pt>
                <c:pt idx="4615">
                  <c:v>41519.097916666666</c:v>
                </c:pt>
                <c:pt idx="4616">
                  <c:v>41519.140277777777</c:v>
                </c:pt>
                <c:pt idx="4617">
                  <c:v>41519.181944444441</c:v>
                </c:pt>
                <c:pt idx="4618">
                  <c:v>41519.224305555559</c:v>
                </c:pt>
                <c:pt idx="4619">
                  <c:v>41519.308333333334</c:v>
                </c:pt>
                <c:pt idx="4620">
                  <c:v>41519.35</c:v>
                </c:pt>
                <c:pt idx="4621">
                  <c:v>41519.392361111109</c:v>
                </c:pt>
                <c:pt idx="4622">
                  <c:v>41519.434027777781</c:v>
                </c:pt>
                <c:pt idx="4623">
                  <c:v>41519.476388888892</c:v>
                </c:pt>
                <c:pt idx="4624">
                  <c:v>41519.560416666667</c:v>
                </c:pt>
                <c:pt idx="4625">
                  <c:v>41519.602777777778</c:v>
                </c:pt>
                <c:pt idx="4626">
                  <c:v>41519.644444444442</c:v>
                </c:pt>
                <c:pt idx="4627">
                  <c:v>41519.686805555553</c:v>
                </c:pt>
                <c:pt idx="4628">
                  <c:v>41519.728472222225</c:v>
                </c:pt>
                <c:pt idx="4629">
                  <c:v>41519.8125</c:v>
                </c:pt>
                <c:pt idx="4630">
                  <c:v>41519.854861111111</c:v>
                </c:pt>
                <c:pt idx="4631">
                  <c:v>41519.896527777775</c:v>
                </c:pt>
                <c:pt idx="4632">
                  <c:v>41519.938888888886</c:v>
                </c:pt>
                <c:pt idx="4633">
                  <c:v>41519.980555555558</c:v>
                </c:pt>
                <c:pt idx="4634">
                  <c:v>41520.06527777778</c:v>
                </c:pt>
                <c:pt idx="4635">
                  <c:v>41520.106944444444</c:v>
                </c:pt>
                <c:pt idx="4636">
                  <c:v>41520.149305555555</c:v>
                </c:pt>
                <c:pt idx="4637">
                  <c:v>41520.190972222219</c:v>
                </c:pt>
                <c:pt idx="4638">
                  <c:v>41520.23333333333</c:v>
                </c:pt>
                <c:pt idx="4639">
                  <c:v>41520.317361111112</c:v>
                </c:pt>
                <c:pt idx="4640">
                  <c:v>41520.359027777777</c:v>
                </c:pt>
                <c:pt idx="4641">
                  <c:v>41520.401388888888</c:v>
                </c:pt>
                <c:pt idx="4642">
                  <c:v>41520.443055555559</c:v>
                </c:pt>
                <c:pt idx="4643">
                  <c:v>41520.48541666667</c:v>
                </c:pt>
                <c:pt idx="4644">
                  <c:v>41520.569444444445</c:v>
                </c:pt>
                <c:pt idx="4645">
                  <c:v>41520.611805555556</c:v>
                </c:pt>
                <c:pt idx="4646">
                  <c:v>41520.65347222222</c:v>
                </c:pt>
                <c:pt idx="4647">
                  <c:v>41520.695833333331</c:v>
                </c:pt>
                <c:pt idx="4648">
                  <c:v>41520.737500000003</c:v>
                </c:pt>
                <c:pt idx="4649">
                  <c:v>41520.822222222225</c:v>
                </c:pt>
                <c:pt idx="4650">
                  <c:v>41520.863888888889</c:v>
                </c:pt>
                <c:pt idx="4651">
                  <c:v>41520.90625</c:v>
                </c:pt>
                <c:pt idx="4652">
                  <c:v>41520.947916666664</c:v>
                </c:pt>
                <c:pt idx="4653">
                  <c:v>41520.989583333336</c:v>
                </c:pt>
                <c:pt idx="4654">
                  <c:v>41521.074305555558</c:v>
                </c:pt>
                <c:pt idx="4655">
                  <c:v>41521.115972222222</c:v>
                </c:pt>
                <c:pt idx="4656">
                  <c:v>41521.158333333333</c:v>
                </c:pt>
                <c:pt idx="4657">
                  <c:v>41521.199999999997</c:v>
                </c:pt>
                <c:pt idx="4658">
                  <c:v>41521.242361111108</c:v>
                </c:pt>
                <c:pt idx="4659">
                  <c:v>41521.326388888891</c:v>
                </c:pt>
                <c:pt idx="4660">
                  <c:v>41521.368750000001</c:v>
                </c:pt>
                <c:pt idx="4661">
                  <c:v>41521.410416666666</c:v>
                </c:pt>
                <c:pt idx="4662">
                  <c:v>41521.452777777777</c:v>
                </c:pt>
                <c:pt idx="4663">
                  <c:v>41521.494444444441</c:v>
                </c:pt>
                <c:pt idx="4664">
                  <c:v>41521.578472222223</c:v>
                </c:pt>
                <c:pt idx="4665">
                  <c:v>41521.620833333334</c:v>
                </c:pt>
                <c:pt idx="4666">
                  <c:v>41521.662499999999</c:v>
                </c:pt>
                <c:pt idx="4667">
                  <c:v>41521.704861111109</c:v>
                </c:pt>
                <c:pt idx="4668">
                  <c:v>41521.746527777781</c:v>
                </c:pt>
                <c:pt idx="4669">
                  <c:v>41521.831250000003</c:v>
                </c:pt>
                <c:pt idx="4670">
                  <c:v>41521.872916666667</c:v>
                </c:pt>
                <c:pt idx="4671">
                  <c:v>41521.915277777778</c:v>
                </c:pt>
                <c:pt idx="4672">
                  <c:v>41521.956944444442</c:v>
                </c:pt>
                <c:pt idx="4673">
                  <c:v>41521.999305555553</c:v>
                </c:pt>
                <c:pt idx="4674">
                  <c:v>41522.083333333336</c:v>
                </c:pt>
                <c:pt idx="4675">
                  <c:v>41522.125</c:v>
                </c:pt>
                <c:pt idx="4676">
                  <c:v>41522.167361111111</c:v>
                </c:pt>
                <c:pt idx="4677">
                  <c:v>41522.209027777775</c:v>
                </c:pt>
                <c:pt idx="4678">
                  <c:v>41522.251388888886</c:v>
                </c:pt>
                <c:pt idx="4679">
                  <c:v>41522.335416666669</c:v>
                </c:pt>
                <c:pt idx="4680">
                  <c:v>41522.37777777778</c:v>
                </c:pt>
                <c:pt idx="4681">
                  <c:v>41522.419444444444</c:v>
                </c:pt>
                <c:pt idx="4682">
                  <c:v>41522.461805555555</c:v>
                </c:pt>
                <c:pt idx="4683">
                  <c:v>41522.503472222219</c:v>
                </c:pt>
                <c:pt idx="4684">
                  <c:v>41522.588194444441</c:v>
                </c:pt>
                <c:pt idx="4685">
                  <c:v>41522.629861111112</c:v>
                </c:pt>
                <c:pt idx="4686">
                  <c:v>41522.672222222223</c:v>
                </c:pt>
                <c:pt idx="4687">
                  <c:v>41522.713888888888</c:v>
                </c:pt>
                <c:pt idx="4688">
                  <c:v>41522.755555555559</c:v>
                </c:pt>
                <c:pt idx="4689">
                  <c:v>41522.840277777781</c:v>
                </c:pt>
                <c:pt idx="4690">
                  <c:v>41522.881944444445</c:v>
                </c:pt>
                <c:pt idx="4691">
                  <c:v>41522.924305555556</c:v>
                </c:pt>
                <c:pt idx="4692">
                  <c:v>41522.96597222222</c:v>
                </c:pt>
                <c:pt idx="4693">
                  <c:v>41523.008333333331</c:v>
                </c:pt>
                <c:pt idx="4694">
                  <c:v>41523.092361111114</c:v>
                </c:pt>
                <c:pt idx="4695">
                  <c:v>41523.134722222225</c:v>
                </c:pt>
                <c:pt idx="4696">
                  <c:v>41523.176388888889</c:v>
                </c:pt>
                <c:pt idx="4697">
                  <c:v>41523.21875</c:v>
                </c:pt>
                <c:pt idx="4698">
                  <c:v>41523.260416666664</c:v>
                </c:pt>
                <c:pt idx="4699">
                  <c:v>41523.344444444447</c:v>
                </c:pt>
                <c:pt idx="4700">
                  <c:v>41523.386805555558</c:v>
                </c:pt>
                <c:pt idx="4701">
                  <c:v>41523.428472222222</c:v>
                </c:pt>
                <c:pt idx="4702">
                  <c:v>41523.470833333333</c:v>
                </c:pt>
                <c:pt idx="4703">
                  <c:v>41523.512499999997</c:v>
                </c:pt>
                <c:pt idx="4704">
                  <c:v>41523.597222222219</c:v>
                </c:pt>
                <c:pt idx="4705">
                  <c:v>41523.638888888891</c:v>
                </c:pt>
                <c:pt idx="4706">
                  <c:v>41523.681250000001</c:v>
                </c:pt>
                <c:pt idx="4707">
                  <c:v>41523.722916666666</c:v>
                </c:pt>
                <c:pt idx="4708">
                  <c:v>41523.765277777777</c:v>
                </c:pt>
                <c:pt idx="4709">
                  <c:v>41523.849305555559</c:v>
                </c:pt>
                <c:pt idx="4710">
                  <c:v>41523.890972222223</c:v>
                </c:pt>
                <c:pt idx="4711">
                  <c:v>41523.933333333334</c:v>
                </c:pt>
                <c:pt idx="4712">
                  <c:v>41523.974999999999</c:v>
                </c:pt>
                <c:pt idx="4713">
                  <c:v>41524.017361111109</c:v>
                </c:pt>
                <c:pt idx="4714">
                  <c:v>41524.101388888892</c:v>
                </c:pt>
                <c:pt idx="4715">
                  <c:v>41524.143750000003</c:v>
                </c:pt>
                <c:pt idx="4716">
                  <c:v>41524.185416666667</c:v>
                </c:pt>
                <c:pt idx="4717">
                  <c:v>41524.227777777778</c:v>
                </c:pt>
                <c:pt idx="4718">
                  <c:v>41524.269444444442</c:v>
                </c:pt>
                <c:pt idx="4719">
                  <c:v>41524.353472222225</c:v>
                </c:pt>
                <c:pt idx="4720">
                  <c:v>41524.395833333336</c:v>
                </c:pt>
                <c:pt idx="4721">
                  <c:v>41524.4375</c:v>
                </c:pt>
                <c:pt idx="4722">
                  <c:v>41524.479861111111</c:v>
                </c:pt>
                <c:pt idx="4723">
                  <c:v>41524.521527777775</c:v>
                </c:pt>
                <c:pt idx="4724">
                  <c:v>41524.606249999997</c:v>
                </c:pt>
                <c:pt idx="4725">
                  <c:v>41524.647916666669</c:v>
                </c:pt>
                <c:pt idx="4726">
                  <c:v>41524.69027777778</c:v>
                </c:pt>
                <c:pt idx="4727">
                  <c:v>41524.731944444444</c:v>
                </c:pt>
                <c:pt idx="4728">
                  <c:v>41524.774305555555</c:v>
                </c:pt>
                <c:pt idx="4729">
                  <c:v>41524.85833333333</c:v>
                </c:pt>
                <c:pt idx="4730">
                  <c:v>41524.9</c:v>
                </c:pt>
                <c:pt idx="4731">
                  <c:v>41524.942361111112</c:v>
                </c:pt>
                <c:pt idx="4732">
                  <c:v>41524.984027777777</c:v>
                </c:pt>
                <c:pt idx="4733">
                  <c:v>41525.026388888888</c:v>
                </c:pt>
                <c:pt idx="4734">
                  <c:v>41525.11041666667</c:v>
                </c:pt>
                <c:pt idx="4735">
                  <c:v>41525.152777777781</c:v>
                </c:pt>
                <c:pt idx="4736">
                  <c:v>41525.194444444445</c:v>
                </c:pt>
                <c:pt idx="4737">
                  <c:v>41525.236805555556</c:v>
                </c:pt>
                <c:pt idx="4738">
                  <c:v>41525.27847222222</c:v>
                </c:pt>
                <c:pt idx="4739">
                  <c:v>41525.363194444442</c:v>
                </c:pt>
                <c:pt idx="4740">
                  <c:v>41525.404861111114</c:v>
                </c:pt>
                <c:pt idx="4741">
                  <c:v>41525.447222222225</c:v>
                </c:pt>
                <c:pt idx="4742">
                  <c:v>41525.488888888889</c:v>
                </c:pt>
                <c:pt idx="4743">
                  <c:v>41525.530555555553</c:v>
                </c:pt>
                <c:pt idx="4744">
                  <c:v>41525.615277777775</c:v>
                </c:pt>
                <c:pt idx="4745">
                  <c:v>41525.656944444447</c:v>
                </c:pt>
                <c:pt idx="4746">
                  <c:v>41525.699305555558</c:v>
                </c:pt>
                <c:pt idx="4747">
                  <c:v>41525.740972222222</c:v>
                </c:pt>
                <c:pt idx="4748">
                  <c:v>41525.783333333333</c:v>
                </c:pt>
                <c:pt idx="4749">
                  <c:v>41525.867361111108</c:v>
                </c:pt>
                <c:pt idx="4750">
                  <c:v>41525.909722222219</c:v>
                </c:pt>
                <c:pt idx="4751">
                  <c:v>41525.951388888891</c:v>
                </c:pt>
                <c:pt idx="4752">
                  <c:v>41525.993750000001</c:v>
                </c:pt>
                <c:pt idx="4753">
                  <c:v>41526.035416666666</c:v>
                </c:pt>
                <c:pt idx="4754">
                  <c:v>41526.119444444441</c:v>
                </c:pt>
                <c:pt idx="4755">
                  <c:v>41526.161805555559</c:v>
                </c:pt>
                <c:pt idx="4756">
                  <c:v>41526.203472222223</c:v>
                </c:pt>
                <c:pt idx="4757">
                  <c:v>41526.245833333334</c:v>
                </c:pt>
                <c:pt idx="4758">
                  <c:v>41526.287499999999</c:v>
                </c:pt>
                <c:pt idx="4759">
                  <c:v>41526.37222222222</c:v>
                </c:pt>
                <c:pt idx="4760">
                  <c:v>41526.413888888892</c:v>
                </c:pt>
                <c:pt idx="4761">
                  <c:v>41526.456250000003</c:v>
                </c:pt>
                <c:pt idx="4762">
                  <c:v>41526.497916666667</c:v>
                </c:pt>
                <c:pt idx="4763">
                  <c:v>41526.540277777778</c:v>
                </c:pt>
                <c:pt idx="4764">
                  <c:v>41526.624305555553</c:v>
                </c:pt>
                <c:pt idx="4765">
                  <c:v>41526.665972222225</c:v>
                </c:pt>
                <c:pt idx="4766">
                  <c:v>41526.708333333336</c:v>
                </c:pt>
                <c:pt idx="4767">
                  <c:v>41526.75</c:v>
                </c:pt>
                <c:pt idx="4768">
                  <c:v>41526.792361111111</c:v>
                </c:pt>
                <c:pt idx="4769">
                  <c:v>41526.876388888886</c:v>
                </c:pt>
                <c:pt idx="4770">
                  <c:v>41526.918749999997</c:v>
                </c:pt>
                <c:pt idx="4771">
                  <c:v>41526.960416666669</c:v>
                </c:pt>
                <c:pt idx="4772">
                  <c:v>41527.00277777778</c:v>
                </c:pt>
                <c:pt idx="4773">
                  <c:v>41527.044444444444</c:v>
                </c:pt>
                <c:pt idx="4774">
                  <c:v>41527.129166666666</c:v>
                </c:pt>
                <c:pt idx="4775">
                  <c:v>41527.17083333333</c:v>
                </c:pt>
                <c:pt idx="4776">
                  <c:v>41527.213194444441</c:v>
                </c:pt>
                <c:pt idx="4777">
                  <c:v>41527.254861111112</c:v>
                </c:pt>
                <c:pt idx="4778">
                  <c:v>41527.296527777777</c:v>
                </c:pt>
                <c:pt idx="4779">
                  <c:v>41527.381249999999</c:v>
                </c:pt>
                <c:pt idx="4780">
                  <c:v>41527.42291666667</c:v>
                </c:pt>
                <c:pt idx="4781">
                  <c:v>41527.465277777781</c:v>
                </c:pt>
                <c:pt idx="4782">
                  <c:v>41527.506944444445</c:v>
                </c:pt>
                <c:pt idx="4783">
                  <c:v>41527.549305555556</c:v>
                </c:pt>
                <c:pt idx="4784">
                  <c:v>41527.633333333331</c:v>
                </c:pt>
                <c:pt idx="4785">
                  <c:v>41527.675694444442</c:v>
                </c:pt>
                <c:pt idx="4786">
                  <c:v>41527.717361111114</c:v>
                </c:pt>
                <c:pt idx="4787">
                  <c:v>41527.759722222225</c:v>
                </c:pt>
                <c:pt idx="4788">
                  <c:v>41527.801388888889</c:v>
                </c:pt>
                <c:pt idx="4789">
                  <c:v>41527.885416666664</c:v>
                </c:pt>
                <c:pt idx="4790">
                  <c:v>41527.927777777775</c:v>
                </c:pt>
                <c:pt idx="4791">
                  <c:v>41527.969444444447</c:v>
                </c:pt>
                <c:pt idx="4792">
                  <c:v>41528.011805555558</c:v>
                </c:pt>
                <c:pt idx="4793">
                  <c:v>41528.053472222222</c:v>
                </c:pt>
                <c:pt idx="4794">
                  <c:v>41528.138194444444</c:v>
                </c:pt>
                <c:pt idx="4795">
                  <c:v>41528.179861111108</c:v>
                </c:pt>
                <c:pt idx="4796">
                  <c:v>41528.222222222219</c:v>
                </c:pt>
                <c:pt idx="4797">
                  <c:v>41528.263888888891</c:v>
                </c:pt>
                <c:pt idx="4798">
                  <c:v>41528.306250000001</c:v>
                </c:pt>
                <c:pt idx="4799">
                  <c:v>41528.390277777777</c:v>
                </c:pt>
                <c:pt idx="4800">
                  <c:v>41528.432638888888</c:v>
                </c:pt>
                <c:pt idx="4801">
                  <c:v>41528.474305555559</c:v>
                </c:pt>
                <c:pt idx="4802">
                  <c:v>41528.515972222223</c:v>
                </c:pt>
                <c:pt idx="4803">
                  <c:v>41528.558333333334</c:v>
                </c:pt>
                <c:pt idx="4804">
                  <c:v>41528.642361111109</c:v>
                </c:pt>
                <c:pt idx="4805">
                  <c:v>41528.68472222222</c:v>
                </c:pt>
                <c:pt idx="4806">
                  <c:v>41528.726388888892</c:v>
                </c:pt>
                <c:pt idx="4807">
                  <c:v>41528.768750000003</c:v>
                </c:pt>
                <c:pt idx="4808">
                  <c:v>41528.810416666667</c:v>
                </c:pt>
                <c:pt idx="4809">
                  <c:v>41528.895138888889</c:v>
                </c:pt>
                <c:pt idx="4810">
                  <c:v>41528.936805555553</c:v>
                </c:pt>
                <c:pt idx="4811">
                  <c:v>41528.979166666664</c:v>
                </c:pt>
                <c:pt idx="4812">
                  <c:v>41529.020833333336</c:v>
                </c:pt>
                <c:pt idx="4813">
                  <c:v>41529.0625</c:v>
                </c:pt>
                <c:pt idx="4814">
                  <c:v>41529.147222222222</c:v>
                </c:pt>
                <c:pt idx="4815">
                  <c:v>41529.188888888886</c:v>
                </c:pt>
                <c:pt idx="4816">
                  <c:v>41529.231249999997</c:v>
                </c:pt>
                <c:pt idx="4817">
                  <c:v>41529.272916666669</c:v>
                </c:pt>
                <c:pt idx="4818">
                  <c:v>41529.31527777778</c:v>
                </c:pt>
                <c:pt idx="4819">
                  <c:v>41529.399305555555</c:v>
                </c:pt>
                <c:pt idx="4820">
                  <c:v>41529.441666666666</c:v>
                </c:pt>
                <c:pt idx="4821">
                  <c:v>41529.48333333333</c:v>
                </c:pt>
                <c:pt idx="4822">
                  <c:v>41529.525694444441</c:v>
                </c:pt>
                <c:pt idx="4823">
                  <c:v>41529.567361111112</c:v>
                </c:pt>
                <c:pt idx="4824">
                  <c:v>41529.651388888888</c:v>
                </c:pt>
                <c:pt idx="4825">
                  <c:v>41529.693749999999</c:v>
                </c:pt>
                <c:pt idx="4826">
                  <c:v>41529.73541666667</c:v>
                </c:pt>
                <c:pt idx="4827">
                  <c:v>41529.777777777781</c:v>
                </c:pt>
                <c:pt idx="4828">
                  <c:v>41529.819444444445</c:v>
                </c:pt>
                <c:pt idx="4829">
                  <c:v>41530.54791666667</c:v>
                </c:pt>
                <c:pt idx="4830">
                  <c:v>41530.589583333334</c:v>
                </c:pt>
                <c:pt idx="4831">
                  <c:v>41530.631944444445</c:v>
                </c:pt>
                <c:pt idx="4832">
                  <c:v>41530.673611111109</c:v>
                </c:pt>
                <c:pt idx="4833">
                  <c:v>41530.715277777781</c:v>
                </c:pt>
                <c:pt idx="4834">
                  <c:v>41530.800000000003</c:v>
                </c:pt>
                <c:pt idx="4835">
                  <c:v>41530.841666666667</c:v>
                </c:pt>
                <c:pt idx="4836">
                  <c:v>41530.884027777778</c:v>
                </c:pt>
                <c:pt idx="4837">
                  <c:v>41530.925694444442</c:v>
                </c:pt>
                <c:pt idx="4838">
                  <c:v>41530.968055555553</c:v>
                </c:pt>
                <c:pt idx="4839">
                  <c:v>41531.052083333336</c:v>
                </c:pt>
                <c:pt idx="4840">
                  <c:v>41531.094444444447</c:v>
                </c:pt>
                <c:pt idx="4841">
                  <c:v>41531.136111111111</c:v>
                </c:pt>
                <c:pt idx="4842">
                  <c:v>41531.178472222222</c:v>
                </c:pt>
                <c:pt idx="4843">
                  <c:v>41531.220138888886</c:v>
                </c:pt>
                <c:pt idx="4844">
                  <c:v>41531.304861111108</c:v>
                </c:pt>
                <c:pt idx="4845">
                  <c:v>41531.34652777778</c:v>
                </c:pt>
                <c:pt idx="4846">
                  <c:v>41531.388194444444</c:v>
                </c:pt>
                <c:pt idx="4847">
                  <c:v>41531.430555555555</c:v>
                </c:pt>
                <c:pt idx="4848">
                  <c:v>41531.472222222219</c:v>
                </c:pt>
                <c:pt idx="4849">
                  <c:v>41531.556944444441</c:v>
                </c:pt>
                <c:pt idx="4850">
                  <c:v>41531.598611111112</c:v>
                </c:pt>
                <c:pt idx="4851">
                  <c:v>41531.640972222223</c:v>
                </c:pt>
                <c:pt idx="4852">
                  <c:v>41531.682638888888</c:v>
                </c:pt>
                <c:pt idx="4853">
                  <c:v>41531.724999999999</c:v>
                </c:pt>
                <c:pt idx="4854">
                  <c:v>41531.809027777781</c:v>
                </c:pt>
                <c:pt idx="4855">
                  <c:v>41531.851388888892</c:v>
                </c:pt>
                <c:pt idx="4856">
                  <c:v>41531.893055555556</c:v>
                </c:pt>
                <c:pt idx="4857">
                  <c:v>41531.935416666667</c:v>
                </c:pt>
                <c:pt idx="4858">
                  <c:v>41531.977083333331</c:v>
                </c:pt>
                <c:pt idx="4859">
                  <c:v>41532.061111111114</c:v>
                </c:pt>
                <c:pt idx="4860">
                  <c:v>41532.103472222225</c:v>
                </c:pt>
                <c:pt idx="4861">
                  <c:v>41532.145138888889</c:v>
                </c:pt>
                <c:pt idx="4862">
                  <c:v>41532.1875</c:v>
                </c:pt>
                <c:pt idx="4863">
                  <c:v>41532.229166666664</c:v>
                </c:pt>
                <c:pt idx="4864">
                  <c:v>41532.313888888886</c:v>
                </c:pt>
                <c:pt idx="4865">
                  <c:v>41532.355555555558</c:v>
                </c:pt>
                <c:pt idx="4866">
                  <c:v>41532.397916666669</c:v>
                </c:pt>
                <c:pt idx="4867">
                  <c:v>41532.439583333333</c:v>
                </c:pt>
                <c:pt idx="4868">
                  <c:v>41532.481944444444</c:v>
                </c:pt>
                <c:pt idx="4869">
                  <c:v>41532.565972222219</c:v>
                </c:pt>
                <c:pt idx="4870">
                  <c:v>41532.607638888891</c:v>
                </c:pt>
                <c:pt idx="4871">
                  <c:v>41532.65</c:v>
                </c:pt>
                <c:pt idx="4872">
                  <c:v>41532.691666666666</c:v>
                </c:pt>
                <c:pt idx="4873">
                  <c:v>41532.734027777777</c:v>
                </c:pt>
                <c:pt idx="4874">
                  <c:v>41532.818055555559</c:v>
                </c:pt>
                <c:pt idx="4875">
                  <c:v>41532.86041666667</c:v>
                </c:pt>
                <c:pt idx="4876">
                  <c:v>41532.902083333334</c:v>
                </c:pt>
                <c:pt idx="4877">
                  <c:v>41532.944444444445</c:v>
                </c:pt>
                <c:pt idx="4878">
                  <c:v>41532.986111111109</c:v>
                </c:pt>
                <c:pt idx="4879">
                  <c:v>41533.070833333331</c:v>
                </c:pt>
                <c:pt idx="4880">
                  <c:v>41533.112500000003</c:v>
                </c:pt>
                <c:pt idx="4881">
                  <c:v>41533.154861111114</c:v>
                </c:pt>
                <c:pt idx="4882">
                  <c:v>41533.196527777778</c:v>
                </c:pt>
                <c:pt idx="4883">
                  <c:v>41533.238194444442</c:v>
                </c:pt>
                <c:pt idx="4884">
                  <c:v>41533.322916666664</c:v>
                </c:pt>
                <c:pt idx="4885">
                  <c:v>41533.364583333336</c:v>
                </c:pt>
                <c:pt idx="4886">
                  <c:v>41533.406944444447</c:v>
                </c:pt>
                <c:pt idx="4887">
                  <c:v>41533.448611111111</c:v>
                </c:pt>
                <c:pt idx="4888">
                  <c:v>41533.490972222222</c:v>
                </c:pt>
                <c:pt idx="4889">
                  <c:v>41533.574999999997</c:v>
                </c:pt>
                <c:pt idx="4890">
                  <c:v>41533.617361111108</c:v>
                </c:pt>
                <c:pt idx="4891">
                  <c:v>41533.65902777778</c:v>
                </c:pt>
                <c:pt idx="4892">
                  <c:v>41533.701388888891</c:v>
                </c:pt>
                <c:pt idx="4893">
                  <c:v>41533.743055555555</c:v>
                </c:pt>
                <c:pt idx="4894">
                  <c:v>41533.82708333333</c:v>
                </c:pt>
                <c:pt idx="4895">
                  <c:v>41533.869444444441</c:v>
                </c:pt>
                <c:pt idx="4896">
                  <c:v>41533.911111111112</c:v>
                </c:pt>
                <c:pt idx="4897">
                  <c:v>41533.953472222223</c:v>
                </c:pt>
                <c:pt idx="4898">
                  <c:v>41533.995138888888</c:v>
                </c:pt>
                <c:pt idx="4899">
                  <c:v>41534.079861111109</c:v>
                </c:pt>
                <c:pt idx="4900">
                  <c:v>41534.121527777781</c:v>
                </c:pt>
                <c:pt idx="4901">
                  <c:v>41534.163888888892</c:v>
                </c:pt>
                <c:pt idx="4902">
                  <c:v>41534.205555555556</c:v>
                </c:pt>
                <c:pt idx="4903">
                  <c:v>41534.247916666667</c:v>
                </c:pt>
                <c:pt idx="4904">
                  <c:v>41534.331944444442</c:v>
                </c:pt>
                <c:pt idx="4905">
                  <c:v>41534.373611111114</c:v>
                </c:pt>
                <c:pt idx="4906">
                  <c:v>41534.415972222225</c:v>
                </c:pt>
                <c:pt idx="4907">
                  <c:v>41534.457638888889</c:v>
                </c:pt>
                <c:pt idx="4908">
                  <c:v>41534.5</c:v>
                </c:pt>
                <c:pt idx="4909">
                  <c:v>41534.584027777775</c:v>
                </c:pt>
                <c:pt idx="4910">
                  <c:v>41534.626388888886</c:v>
                </c:pt>
                <c:pt idx="4911">
                  <c:v>41534.668055555558</c:v>
                </c:pt>
                <c:pt idx="4912">
                  <c:v>41534.710416666669</c:v>
                </c:pt>
                <c:pt idx="4913">
                  <c:v>41534.752083333333</c:v>
                </c:pt>
                <c:pt idx="4914">
                  <c:v>41534.836805555555</c:v>
                </c:pt>
                <c:pt idx="4915">
                  <c:v>41534.878472222219</c:v>
                </c:pt>
                <c:pt idx="4916">
                  <c:v>41534.920138888891</c:v>
                </c:pt>
                <c:pt idx="4917">
                  <c:v>41534.962500000001</c:v>
                </c:pt>
                <c:pt idx="4918">
                  <c:v>41535.004166666666</c:v>
                </c:pt>
                <c:pt idx="4919">
                  <c:v>41535.088888888888</c:v>
                </c:pt>
                <c:pt idx="4920">
                  <c:v>41535.130555555559</c:v>
                </c:pt>
                <c:pt idx="4921">
                  <c:v>41535.17291666667</c:v>
                </c:pt>
                <c:pt idx="4922">
                  <c:v>41535.214583333334</c:v>
                </c:pt>
                <c:pt idx="4923">
                  <c:v>41535.256944444445</c:v>
                </c:pt>
                <c:pt idx="4924">
                  <c:v>41535.34097222222</c:v>
                </c:pt>
                <c:pt idx="4925">
                  <c:v>41535.383333333331</c:v>
                </c:pt>
                <c:pt idx="4926">
                  <c:v>41535.425000000003</c:v>
                </c:pt>
                <c:pt idx="4927">
                  <c:v>41535.466666666667</c:v>
                </c:pt>
                <c:pt idx="4928">
                  <c:v>41535.509027777778</c:v>
                </c:pt>
                <c:pt idx="4929">
                  <c:v>41535.593055555553</c:v>
                </c:pt>
                <c:pt idx="4930">
                  <c:v>41535.635416666664</c:v>
                </c:pt>
                <c:pt idx="4931">
                  <c:v>41535.677083333336</c:v>
                </c:pt>
                <c:pt idx="4932">
                  <c:v>41535.719444444447</c:v>
                </c:pt>
                <c:pt idx="4933">
                  <c:v>41535.761111111111</c:v>
                </c:pt>
                <c:pt idx="4934">
                  <c:v>41535.845833333333</c:v>
                </c:pt>
                <c:pt idx="4935">
                  <c:v>41535.887499999997</c:v>
                </c:pt>
                <c:pt idx="4936">
                  <c:v>41535.929861111108</c:v>
                </c:pt>
                <c:pt idx="4937">
                  <c:v>41535.97152777778</c:v>
                </c:pt>
                <c:pt idx="4938">
                  <c:v>41536.013888888891</c:v>
                </c:pt>
                <c:pt idx="4939">
                  <c:v>41536.097916666666</c:v>
                </c:pt>
                <c:pt idx="4940">
                  <c:v>41536.13958333333</c:v>
                </c:pt>
                <c:pt idx="4941">
                  <c:v>41536.181944444441</c:v>
                </c:pt>
                <c:pt idx="4942">
                  <c:v>41536.223611111112</c:v>
                </c:pt>
                <c:pt idx="4943">
                  <c:v>41536.265972222223</c:v>
                </c:pt>
                <c:pt idx="4944">
                  <c:v>41536.35</c:v>
                </c:pt>
                <c:pt idx="4945">
                  <c:v>41536.392361111109</c:v>
                </c:pt>
                <c:pt idx="4946">
                  <c:v>41536.434027777781</c:v>
                </c:pt>
                <c:pt idx="4947">
                  <c:v>41536.476388888892</c:v>
                </c:pt>
                <c:pt idx="4948">
                  <c:v>41536.518055555556</c:v>
                </c:pt>
                <c:pt idx="4949">
                  <c:v>41536.602083333331</c:v>
                </c:pt>
                <c:pt idx="4950">
                  <c:v>41536.644444444442</c:v>
                </c:pt>
                <c:pt idx="4951">
                  <c:v>41536.686111111114</c:v>
                </c:pt>
                <c:pt idx="4952">
                  <c:v>41536.728472222225</c:v>
                </c:pt>
                <c:pt idx="4953">
                  <c:v>41536.770138888889</c:v>
                </c:pt>
                <c:pt idx="4954">
                  <c:v>41536.854861111111</c:v>
                </c:pt>
                <c:pt idx="4955">
                  <c:v>41536.896527777775</c:v>
                </c:pt>
                <c:pt idx="4956">
                  <c:v>41536.938888888886</c:v>
                </c:pt>
                <c:pt idx="4957">
                  <c:v>41536.980555555558</c:v>
                </c:pt>
                <c:pt idx="4958">
                  <c:v>41537.022916666669</c:v>
                </c:pt>
                <c:pt idx="4959">
                  <c:v>41537.106944444444</c:v>
                </c:pt>
                <c:pt idx="4960">
                  <c:v>41537.148611111108</c:v>
                </c:pt>
                <c:pt idx="4961">
                  <c:v>41537.190972222219</c:v>
                </c:pt>
                <c:pt idx="4962">
                  <c:v>41537.232638888891</c:v>
                </c:pt>
                <c:pt idx="4963">
                  <c:v>41537.275000000001</c:v>
                </c:pt>
                <c:pt idx="4964">
                  <c:v>41537.359027777777</c:v>
                </c:pt>
                <c:pt idx="4965">
                  <c:v>41537.401388888888</c:v>
                </c:pt>
                <c:pt idx="4966">
                  <c:v>41537.443055555559</c:v>
                </c:pt>
                <c:pt idx="4967">
                  <c:v>41537.48541666667</c:v>
                </c:pt>
                <c:pt idx="4968">
                  <c:v>41537.527083333334</c:v>
                </c:pt>
                <c:pt idx="4969">
                  <c:v>41537.611111111109</c:v>
                </c:pt>
                <c:pt idx="4970">
                  <c:v>41537.65347222222</c:v>
                </c:pt>
                <c:pt idx="4971">
                  <c:v>41537.695138888892</c:v>
                </c:pt>
                <c:pt idx="4972">
                  <c:v>41537.737500000003</c:v>
                </c:pt>
                <c:pt idx="4973">
                  <c:v>41537.779166666667</c:v>
                </c:pt>
                <c:pt idx="4974">
                  <c:v>41537.863888888889</c:v>
                </c:pt>
                <c:pt idx="4975">
                  <c:v>41537.905555555553</c:v>
                </c:pt>
                <c:pt idx="4976">
                  <c:v>41537.947916666664</c:v>
                </c:pt>
                <c:pt idx="4977">
                  <c:v>41537.989583333336</c:v>
                </c:pt>
                <c:pt idx="4978">
                  <c:v>41538.031944444447</c:v>
                </c:pt>
                <c:pt idx="4979">
                  <c:v>41538.115972222222</c:v>
                </c:pt>
                <c:pt idx="4980">
                  <c:v>41538.158333333333</c:v>
                </c:pt>
                <c:pt idx="4981">
                  <c:v>41538.199999999997</c:v>
                </c:pt>
                <c:pt idx="4982">
                  <c:v>41538.242361111108</c:v>
                </c:pt>
                <c:pt idx="4983">
                  <c:v>41538.28402777778</c:v>
                </c:pt>
                <c:pt idx="4984">
                  <c:v>41538.368055555555</c:v>
                </c:pt>
                <c:pt idx="4985">
                  <c:v>41538.410416666666</c:v>
                </c:pt>
                <c:pt idx="4986">
                  <c:v>41538.45208333333</c:v>
                </c:pt>
                <c:pt idx="4987">
                  <c:v>41538.494444444441</c:v>
                </c:pt>
                <c:pt idx="4988">
                  <c:v>41538.536111111112</c:v>
                </c:pt>
                <c:pt idx="4989">
                  <c:v>41538.620833333334</c:v>
                </c:pt>
                <c:pt idx="4990">
                  <c:v>41538.662499999999</c:v>
                </c:pt>
                <c:pt idx="4991">
                  <c:v>41538.704861111109</c:v>
                </c:pt>
                <c:pt idx="4992">
                  <c:v>41538.746527777781</c:v>
                </c:pt>
                <c:pt idx="4993">
                  <c:v>41538.788194444445</c:v>
                </c:pt>
                <c:pt idx="4994">
                  <c:v>41538.872916666667</c:v>
                </c:pt>
                <c:pt idx="4995">
                  <c:v>41538.914583333331</c:v>
                </c:pt>
                <c:pt idx="4996">
                  <c:v>41538.956944444442</c:v>
                </c:pt>
                <c:pt idx="4997">
                  <c:v>41538.998611111114</c:v>
                </c:pt>
                <c:pt idx="4998">
                  <c:v>41539.040972222225</c:v>
                </c:pt>
                <c:pt idx="4999">
                  <c:v>41539.125</c:v>
                </c:pt>
                <c:pt idx="5000">
                  <c:v>41539.167361111111</c:v>
                </c:pt>
                <c:pt idx="5001">
                  <c:v>41539.209027777775</c:v>
                </c:pt>
                <c:pt idx="5002">
                  <c:v>41539.251388888886</c:v>
                </c:pt>
                <c:pt idx="5003">
                  <c:v>41539.293055555558</c:v>
                </c:pt>
                <c:pt idx="5004">
                  <c:v>41539.377083333333</c:v>
                </c:pt>
                <c:pt idx="5005">
                  <c:v>41539.419444444444</c:v>
                </c:pt>
                <c:pt idx="5006">
                  <c:v>41539.461111111108</c:v>
                </c:pt>
                <c:pt idx="5007">
                  <c:v>41539.503472222219</c:v>
                </c:pt>
                <c:pt idx="5008">
                  <c:v>41539.545138888891</c:v>
                </c:pt>
                <c:pt idx="5009">
                  <c:v>41539.629861111112</c:v>
                </c:pt>
                <c:pt idx="5010">
                  <c:v>41539.671527777777</c:v>
                </c:pt>
                <c:pt idx="5011">
                  <c:v>41539.713888888888</c:v>
                </c:pt>
                <c:pt idx="5012">
                  <c:v>41539.755555555559</c:v>
                </c:pt>
                <c:pt idx="5013">
                  <c:v>41539.79791666667</c:v>
                </c:pt>
                <c:pt idx="5014">
                  <c:v>41539.881944444445</c:v>
                </c:pt>
                <c:pt idx="5015">
                  <c:v>41539.923611111109</c:v>
                </c:pt>
                <c:pt idx="5016">
                  <c:v>41539.96597222222</c:v>
                </c:pt>
                <c:pt idx="5017">
                  <c:v>41540.007638888892</c:v>
                </c:pt>
                <c:pt idx="5018">
                  <c:v>41540.050000000003</c:v>
                </c:pt>
                <c:pt idx="5019">
                  <c:v>41540.134027777778</c:v>
                </c:pt>
                <c:pt idx="5020">
                  <c:v>41540.176388888889</c:v>
                </c:pt>
                <c:pt idx="5021">
                  <c:v>41540.218055555553</c:v>
                </c:pt>
                <c:pt idx="5022">
                  <c:v>41540.260416666664</c:v>
                </c:pt>
                <c:pt idx="5023">
                  <c:v>41540.302083333336</c:v>
                </c:pt>
                <c:pt idx="5024">
                  <c:v>41540.386805555558</c:v>
                </c:pt>
                <c:pt idx="5025">
                  <c:v>41540.428472222222</c:v>
                </c:pt>
                <c:pt idx="5026">
                  <c:v>41540.470138888886</c:v>
                </c:pt>
                <c:pt idx="5027">
                  <c:v>41540.512499999997</c:v>
                </c:pt>
                <c:pt idx="5028">
                  <c:v>41540.554166666669</c:v>
                </c:pt>
                <c:pt idx="5029">
                  <c:v>41540.638888888891</c:v>
                </c:pt>
                <c:pt idx="5030">
                  <c:v>41540.680555555555</c:v>
                </c:pt>
                <c:pt idx="5031">
                  <c:v>41540.722916666666</c:v>
                </c:pt>
                <c:pt idx="5032">
                  <c:v>41540.76458333333</c:v>
                </c:pt>
                <c:pt idx="5033">
                  <c:v>41540.806944444441</c:v>
                </c:pt>
                <c:pt idx="5034">
                  <c:v>41540.890972222223</c:v>
                </c:pt>
                <c:pt idx="5035">
                  <c:v>41540.933333333334</c:v>
                </c:pt>
                <c:pt idx="5036">
                  <c:v>41540.974999999999</c:v>
                </c:pt>
                <c:pt idx="5037">
                  <c:v>41541.017361111109</c:v>
                </c:pt>
                <c:pt idx="5038">
                  <c:v>41541.059027777781</c:v>
                </c:pt>
                <c:pt idx="5039">
                  <c:v>41541.143055555556</c:v>
                </c:pt>
                <c:pt idx="5040">
                  <c:v>41541.185416666667</c:v>
                </c:pt>
                <c:pt idx="5041">
                  <c:v>41541.227083333331</c:v>
                </c:pt>
                <c:pt idx="5042">
                  <c:v>41541.269444444442</c:v>
                </c:pt>
                <c:pt idx="5043">
                  <c:v>41541.311111111114</c:v>
                </c:pt>
                <c:pt idx="5044">
                  <c:v>41541.395833333336</c:v>
                </c:pt>
                <c:pt idx="5045">
                  <c:v>41541.4375</c:v>
                </c:pt>
                <c:pt idx="5046">
                  <c:v>41541.479861111111</c:v>
                </c:pt>
                <c:pt idx="5047">
                  <c:v>41541.521527777775</c:v>
                </c:pt>
                <c:pt idx="5048">
                  <c:v>41541.563888888886</c:v>
                </c:pt>
                <c:pt idx="5049">
                  <c:v>41541.647916666669</c:v>
                </c:pt>
                <c:pt idx="5050">
                  <c:v>41541.689583333333</c:v>
                </c:pt>
                <c:pt idx="5051">
                  <c:v>41541.731944444444</c:v>
                </c:pt>
                <c:pt idx="5052">
                  <c:v>41541.773611111108</c:v>
                </c:pt>
                <c:pt idx="5053">
                  <c:v>41541.815972222219</c:v>
                </c:pt>
                <c:pt idx="5054">
                  <c:v>41541.9</c:v>
                </c:pt>
                <c:pt idx="5055">
                  <c:v>41541.942361111112</c:v>
                </c:pt>
                <c:pt idx="5056">
                  <c:v>41541.984027777777</c:v>
                </c:pt>
                <c:pt idx="5057">
                  <c:v>41542.026388888888</c:v>
                </c:pt>
                <c:pt idx="5058">
                  <c:v>41542.068055555559</c:v>
                </c:pt>
                <c:pt idx="5059">
                  <c:v>41542.152777777781</c:v>
                </c:pt>
                <c:pt idx="5060">
                  <c:v>41542.194444444445</c:v>
                </c:pt>
                <c:pt idx="5061">
                  <c:v>41542.236111111109</c:v>
                </c:pt>
                <c:pt idx="5062">
                  <c:v>41542.27847222222</c:v>
                </c:pt>
                <c:pt idx="5063">
                  <c:v>41542.320138888892</c:v>
                </c:pt>
                <c:pt idx="5064">
                  <c:v>41542.404861111114</c:v>
                </c:pt>
                <c:pt idx="5065">
                  <c:v>41542.446527777778</c:v>
                </c:pt>
                <c:pt idx="5066">
                  <c:v>41542.488888888889</c:v>
                </c:pt>
                <c:pt idx="5067">
                  <c:v>41542.530555555553</c:v>
                </c:pt>
                <c:pt idx="5068">
                  <c:v>41542.572916666664</c:v>
                </c:pt>
                <c:pt idx="5069">
                  <c:v>41542.656944444447</c:v>
                </c:pt>
                <c:pt idx="5070">
                  <c:v>41542.699305555558</c:v>
                </c:pt>
                <c:pt idx="5071">
                  <c:v>41542.740972222222</c:v>
                </c:pt>
                <c:pt idx="5072">
                  <c:v>41542.813888888886</c:v>
                </c:pt>
                <c:pt idx="5073">
                  <c:v>41542.856249999997</c:v>
                </c:pt>
                <c:pt idx="5074">
                  <c:v>41542.897916666669</c:v>
                </c:pt>
                <c:pt idx="5075">
                  <c:v>41542.939583333333</c:v>
                </c:pt>
                <c:pt idx="5076">
                  <c:v>41542.981944444444</c:v>
                </c:pt>
                <c:pt idx="5077">
                  <c:v>41543.065972222219</c:v>
                </c:pt>
                <c:pt idx="5078">
                  <c:v>41543.10833333333</c:v>
                </c:pt>
                <c:pt idx="5079">
                  <c:v>41543.15</c:v>
                </c:pt>
                <c:pt idx="5080">
                  <c:v>41543.192361111112</c:v>
                </c:pt>
                <c:pt idx="5081">
                  <c:v>41543.234027777777</c:v>
                </c:pt>
                <c:pt idx="5082">
                  <c:v>41543.318749999999</c:v>
                </c:pt>
                <c:pt idx="5083">
                  <c:v>41543.36041666667</c:v>
                </c:pt>
                <c:pt idx="5084">
                  <c:v>41543.402777777781</c:v>
                </c:pt>
                <c:pt idx="5085">
                  <c:v>41543.444444444445</c:v>
                </c:pt>
                <c:pt idx="5086">
                  <c:v>41543.486805555556</c:v>
                </c:pt>
                <c:pt idx="5087">
                  <c:v>41543.570833333331</c:v>
                </c:pt>
                <c:pt idx="5088">
                  <c:v>41543.612500000003</c:v>
                </c:pt>
                <c:pt idx="5089">
                  <c:v>41543.654861111114</c:v>
                </c:pt>
                <c:pt idx="5090">
                  <c:v>41543.696527777778</c:v>
                </c:pt>
                <c:pt idx="5091">
                  <c:v>41543.738888888889</c:v>
                </c:pt>
                <c:pt idx="5092">
                  <c:v>41543.822916666664</c:v>
                </c:pt>
                <c:pt idx="5093">
                  <c:v>41543.865277777775</c:v>
                </c:pt>
                <c:pt idx="5094">
                  <c:v>41543.906944444447</c:v>
                </c:pt>
                <c:pt idx="5095">
                  <c:v>41543.949305555558</c:v>
                </c:pt>
                <c:pt idx="5096">
                  <c:v>41543.990972222222</c:v>
                </c:pt>
                <c:pt idx="5097">
                  <c:v>41544.075694444444</c:v>
                </c:pt>
                <c:pt idx="5098">
                  <c:v>41544.117361111108</c:v>
                </c:pt>
                <c:pt idx="5099">
                  <c:v>41544.15902777778</c:v>
                </c:pt>
                <c:pt idx="5100">
                  <c:v>41544.201388888891</c:v>
                </c:pt>
                <c:pt idx="5101">
                  <c:v>41544.243055555555</c:v>
                </c:pt>
                <c:pt idx="5102">
                  <c:v>41544.327777777777</c:v>
                </c:pt>
                <c:pt idx="5103">
                  <c:v>41544.369444444441</c:v>
                </c:pt>
                <c:pt idx="5104">
                  <c:v>41544.411805555559</c:v>
                </c:pt>
                <c:pt idx="5105">
                  <c:v>41544.453472222223</c:v>
                </c:pt>
                <c:pt idx="5106">
                  <c:v>41544.495833333334</c:v>
                </c:pt>
                <c:pt idx="5107">
                  <c:v>41544.579861111109</c:v>
                </c:pt>
                <c:pt idx="5108">
                  <c:v>41544.62222222222</c:v>
                </c:pt>
                <c:pt idx="5109">
                  <c:v>41544.663888888892</c:v>
                </c:pt>
                <c:pt idx="5110">
                  <c:v>41544.706250000003</c:v>
                </c:pt>
                <c:pt idx="5111">
                  <c:v>41544.747916666667</c:v>
                </c:pt>
                <c:pt idx="5112">
                  <c:v>41544.831944444442</c:v>
                </c:pt>
                <c:pt idx="5113">
                  <c:v>41544.874305555553</c:v>
                </c:pt>
                <c:pt idx="5114">
                  <c:v>41544.915972222225</c:v>
                </c:pt>
                <c:pt idx="5115">
                  <c:v>41544.958333333336</c:v>
                </c:pt>
                <c:pt idx="5116">
                  <c:v>41545</c:v>
                </c:pt>
                <c:pt idx="5117">
                  <c:v>41545.084722222222</c:v>
                </c:pt>
                <c:pt idx="5118">
                  <c:v>41545.126388888886</c:v>
                </c:pt>
                <c:pt idx="5119">
                  <c:v>41545.168749999997</c:v>
                </c:pt>
                <c:pt idx="5120">
                  <c:v>41545.210416666669</c:v>
                </c:pt>
                <c:pt idx="5121">
                  <c:v>41545.25277777778</c:v>
                </c:pt>
                <c:pt idx="5122">
                  <c:v>41545.336805555555</c:v>
                </c:pt>
                <c:pt idx="5123">
                  <c:v>41545.378472222219</c:v>
                </c:pt>
                <c:pt idx="5124">
                  <c:v>41545.42083333333</c:v>
                </c:pt>
                <c:pt idx="5125">
                  <c:v>41545.462500000001</c:v>
                </c:pt>
                <c:pt idx="5126">
                  <c:v>41545.504861111112</c:v>
                </c:pt>
                <c:pt idx="5127">
                  <c:v>41545.588888888888</c:v>
                </c:pt>
                <c:pt idx="5128">
                  <c:v>41545.631249999999</c:v>
                </c:pt>
                <c:pt idx="5129">
                  <c:v>41545.67291666667</c:v>
                </c:pt>
                <c:pt idx="5130">
                  <c:v>41545.715277777781</c:v>
                </c:pt>
                <c:pt idx="5131">
                  <c:v>41545.756944444445</c:v>
                </c:pt>
                <c:pt idx="5132">
                  <c:v>41545.841666666667</c:v>
                </c:pt>
                <c:pt idx="5133">
                  <c:v>41545.883333333331</c:v>
                </c:pt>
                <c:pt idx="5134">
                  <c:v>41545.925694444442</c:v>
                </c:pt>
                <c:pt idx="5135">
                  <c:v>41545.967361111114</c:v>
                </c:pt>
                <c:pt idx="5136">
                  <c:v>41546.009027777778</c:v>
                </c:pt>
                <c:pt idx="5137">
                  <c:v>41546.09375</c:v>
                </c:pt>
                <c:pt idx="5138">
                  <c:v>41546.135416666664</c:v>
                </c:pt>
                <c:pt idx="5139">
                  <c:v>41546.177777777775</c:v>
                </c:pt>
                <c:pt idx="5140">
                  <c:v>41546.219444444447</c:v>
                </c:pt>
                <c:pt idx="5141">
                  <c:v>41546.261805555558</c:v>
                </c:pt>
                <c:pt idx="5142">
                  <c:v>41546.345833333333</c:v>
                </c:pt>
                <c:pt idx="5143">
                  <c:v>41546.388194444444</c:v>
                </c:pt>
                <c:pt idx="5144">
                  <c:v>41546.429861111108</c:v>
                </c:pt>
                <c:pt idx="5145">
                  <c:v>41546.472222222219</c:v>
                </c:pt>
                <c:pt idx="5146">
                  <c:v>41546.513888888891</c:v>
                </c:pt>
                <c:pt idx="5147">
                  <c:v>41546.597916666666</c:v>
                </c:pt>
                <c:pt idx="5148">
                  <c:v>41546.640277777777</c:v>
                </c:pt>
                <c:pt idx="5149">
                  <c:v>41546.681944444441</c:v>
                </c:pt>
                <c:pt idx="5150">
                  <c:v>41546.724305555559</c:v>
                </c:pt>
                <c:pt idx="5151">
                  <c:v>41546.765972222223</c:v>
                </c:pt>
                <c:pt idx="5152">
                  <c:v>41546.850694444445</c:v>
                </c:pt>
                <c:pt idx="5153">
                  <c:v>41546.892361111109</c:v>
                </c:pt>
                <c:pt idx="5154">
                  <c:v>41546.93472222222</c:v>
                </c:pt>
                <c:pt idx="5155">
                  <c:v>41546.976388888892</c:v>
                </c:pt>
                <c:pt idx="5156">
                  <c:v>41547.018750000003</c:v>
                </c:pt>
                <c:pt idx="5157">
                  <c:v>41547.102777777778</c:v>
                </c:pt>
                <c:pt idx="5158">
                  <c:v>41547.144444444442</c:v>
                </c:pt>
                <c:pt idx="5159">
                  <c:v>41547.186805555553</c:v>
                </c:pt>
                <c:pt idx="5160">
                  <c:v>41547.228472222225</c:v>
                </c:pt>
                <c:pt idx="5161">
                  <c:v>41547.270833333336</c:v>
                </c:pt>
                <c:pt idx="5162">
                  <c:v>41547.354861111111</c:v>
                </c:pt>
                <c:pt idx="5163">
                  <c:v>41547.397222222222</c:v>
                </c:pt>
                <c:pt idx="5164">
                  <c:v>41547.438888888886</c:v>
                </c:pt>
                <c:pt idx="5165">
                  <c:v>41547.481249999997</c:v>
                </c:pt>
                <c:pt idx="5166">
                  <c:v>41547.522916666669</c:v>
                </c:pt>
                <c:pt idx="5167">
                  <c:v>41547.607638888891</c:v>
                </c:pt>
                <c:pt idx="5168">
                  <c:v>41547.649305555555</c:v>
                </c:pt>
                <c:pt idx="5169">
                  <c:v>41547.691666666666</c:v>
                </c:pt>
                <c:pt idx="5170">
                  <c:v>41547.920138888891</c:v>
                </c:pt>
                <c:pt idx="5171">
                  <c:v>41547.961805555555</c:v>
                </c:pt>
                <c:pt idx="5172">
                  <c:v>41548.004166666666</c:v>
                </c:pt>
                <c:pt idx="5173">
                  <c:v>41548.04583333333</c:v>
                </c:pt>
                <c:pt idx="5174">
                  <c:v>41548.087500000001</c:v>
                </c:pt>
                <c:pt idx="5175">
                  <c:v>41548.213888888888</c:v>
                </c:pt>
                <c:pt idx="5176">
                  <c:v>41548.255555555559</c:v>
                </c:pt>
                <c:pt idx="5177">
                  <c:v>41548.29791666667</c:v>
                </c:pt>
                <c:pt idx="5178">
                  <c:v>41548.339583333334</c:v>
                </c:pt>
                <c:pt idx="5179">
                  <c:v>41548.381944444445</c:v>
                </c:pt>
                <c:pt idx="5180">
                  <c:v>41548.507638888892</c:v>
                </c:pt>
                <c:pt idx="5181">
                  <c:v>41548.550000000003</c:v>
                </c:pt>
                <c:pt idx="5182">
                  <c:v>41548.591666666667</c:v>
                </c:pt>
                <c:pt idx="5183">
                  <c:v>41548.634027777778</c:v>
                </c:pt>
                <c:pt idx="5184">
                  <c:v>41548.675694444442</c:v>
                </c:pt>
                <c:pt idx="5185">
                  <c:v>41548.820833333331</c:v>
                </c:pt>
                <c:pt idx="5186">
                  <c:v>41548.862500000003</c:v>
                </c:pt>
                <c:pt idx="5187">
                  <c:v>41548.904861111114</c:v>
                </c:pt>
                <c:pt idx="5188">
                  <c:v>41548.946527777778</c:v>
                </c:pt>
                <c:pt idx="5189">
                  <c:v>41548.988888888889</c:v>
                </c:pt>
                <c:pt idx="5190">
                  <c:v>41549.072916666664</c:v>
                </c:pt>
                <c:pt idx="5191">
                  <c:v>41549.114583333336</c:v>
                </c:pt>
                <c:pt idx="5192">
                  <c:v>41549.156944444447</c:v>
                </c:pt>
                <c:pt idx="5193">
                  <c:v>41549.198611111111</c:v>
                </c:pt>
                <c:pt idx="5194">
                  <c:v>41549.240972222222</c:v>
                </c:pt>
                <c:pt idx="5195">
                  <c:v>41549.324999999997</c:v>
                </c:pt>
                <c:pt idx="5196">
                  <c:v>41549.367361111108</c:v>
                </c:pt>
                <c:pt idx="5197">
                  <c:v>41549.40902777778</c:v>
                </c:pt>
                <c:pt idx="5198">
                  <c:v>41549.451388888891</c:v>
                </c:pt>
                <c:pt idx="5199">
                  <c:v>41549.493055555555</c:v>
                </c:pt>
                <c:pt idx="5200">
                  <c:v>41549.577777777777</c:v>
                </c:pt>
                <c:pt idx="5201">
                  <c:v>41549.619444444441</c:v>
                </c:pt>
                <c:pt idx="5202">
                  <c:v>41549.661805555559</c:v>
                </c:pt>
                <c:pt idx="5203">
                  <c:v>41549.703472222223</c:v>
                </c:pt>
                <c:pt idx="5204">
                  <c:v>41549.745138888888</c:v>
                </c:pt>
                <c:pt idx="5205">
                  <c:v>41549.829861111109</c:v>
                </c:pt>
                <c:pt idx="5206">
                  <c:v>41549.871527777781</c:v>
                </c:pt>
                <c:pt idx="5207">
                  <c:v>41549.913888888892</c:v>
                </c:pt>
                <c:pt idx="5208">
                  <c:v>41549.955555555556</c:v>
                </c:pt>
                <c:pt idx="5209">
                  <c:v>41549.997916666667</c:v>
                </c:pt>
                <c:pt idx="5210">
                  <c:v>41550.081944444442</c:v>
                </c:pt>
                <c:pt idx="5211">
                  <c:v>41550.124305555553</c:v>
                </c:pt>
                <c:pt idx="5212">
                  <c:v>41550.165972222225</c:v>
                </c:pt>
                <c:pt idx="5213">
                  <c:v>41550.208333333336</c:v>
                </c:pt>
                <c:pt idx="5214">
                  <c:v>41550.25</c:v>
                </c:pt>
                <c:pt idx="5215">
                  <c:v>41550.334027777775</c:v>
                </c:pt>
                <c:pt idx="5216">
                  <c:v>41550.376388888886</c:v>
                </c:pt>
                <c:pt idx="5217">
                  <c:v>41550.418055555558</c:v>
                </c:pt>
                <c:pt idx="5218">
                  <c:v>41550.460416666669</c:v>
                </c:pt>
                <c:pt idx="5219">
                  <c:v>41550.502083333333</c:v>
                </c:pt>
                <c:pt idx="5220">
                  <c:v>41550.586805555555</c:v>
                </c:pt>
                <c:pt idx="5221">
                  <c:v>41550.628472222219</c:v>
                </c:pt>
                <c:pt idx="5222">
                  <c:v>41550.67083333333</c:v>
                </c:pt>
                <c:pt idx="5223">
                  <c:v>41550.712500000001</c:v>
                </c:pt>
                <c:pt idx="5224">
                  <c:v>41550.754861111112</c:v>
                </c:pt>
                <c:pt idx="5225">
                  <c:v>41550.838888888888</c:v>
                </c:pt>
                <c:pt idx="5226">
                  <c:v>41550.880555555559</c:v>
                </c:pt>
                <c:pt idx="5227">
                  <c:v>41550.92291666667</c:v>
                </c:pt>
                <c:pt idx="5228">
                  <c:v>41550.964583333334</c:v>
                </c:pt>
                <c:pt idx="5229">
                  <c:v>41551.006944444445</c:v>
                </c:pt>
                <c:pt idx="5230">
                  <c:v>41551.09097222222</c:v>
                </c:pt>
                <c:pt idx="5231">
                  <c:v>41551.133333333331</c:v>
                </c:pt>
                <c:pt idx="5232">
                  <c:v>41551.175000000003</c:v>
                </c:pt>
                <c:pt idx="5233">
                  <c:v>41551.217361111114</c:v>
                </c:pt>
                <c:pt idx="5234">
                  <c:v>41551.259027777778</c:v>
                </c:pt>
                <c:pt idx="5235">
                  <c:v>41551.34375</c:v>
                </c:pt>
                <c:pt idx="5236">
                  <c:v>41551.385416666664</c:v>
                </c:pt>
                <c:pt idx="5237">
                  <c:v>41551.427083333336</c:v>
                </c:pt>
                <c:pt idx="5238">
                  <c:v>41551.469444444447</c:v>
                </c:pt>
                <c:pt idx="5239">
                  <c:v>41551.511111111111</c:v>
                </c:pt>
                <c:pt idx="5240">
                  <c:v>41551.595833333333</c:v>
                </c:pt>
                <c:pt idx="5241">
                  <c:v>41551.637499999997</c:v>
                </c:pt>
                <c:pt idx="5242">
                  <c:v>41551.679861111108</c:v>
                </c:pt>
                <c:pt idx="5243">
                  <c:v>41551.72152777778</c:v>
                </c:pt>
                <c:pt idx="5244">
                  <c:v>41551.763888888891</c:v>
                </c:pt>
                <c:pt idx="5245">
                  <c:v>41551.847916666666</c:v>
                </c:pt>
                <c:pt idx="5246">
                  <c:v>41551.890277777777</c:v>
                </c:pt>
                <c:pt idx="5247">
                  <c:v>41551.931944444441</c:v>
                </c:pt>
                <c:pt idx="5248">
                  <c:v>41551.973611111112</c:v>
                </c:pt>
                <c:pt idx="5249">
                  <c:v>41552.015972222223</c:v>
                </c:pt>
                <c:pt idx="5250">
                  <c:v>41552.1</c:v>
                </c:pt>
                <c:pt idx="5251">
                  <c:v>41552.142361111109</c:v>
                </c:pt>
                <c:pt idx="5252">
                  <c:v>41552.184027777781</c:v>
                </c:pt>
                <c:pt idx="5253">
                  <c:v>41552.226388888892</c:v>
                </c:pt>
                <c:pt idx="5254">
                  <c:v>41552.268055555556</c:v>
                </c:pt>
                <c:pt idx="5255">
                  <c:v>41552.352777777778</c:v>
                </c:pt>
                <c:pt idx="5256">
                  <c:v>41552.394444444442</c:v>
                </c:pt>
                <c:pt idx="5257">
                  <c:v>41552.436805555553</c:v>
                </c:pt>
                <c:pt idx="5258">
                  <c:v>41552.478472222225</c:v>
                </c:pt>
                <c:pt idx="5259">
                  <c:v>41552.520138888889</c:v>
                </c:pt>
                <c:pt idx="5260">
                  <c:v>41552.604861111111</c:v>
                </c:pt>
                <c:pt idx="5261">
                  <c:v>41552.646527777775</c:v>
                </c:pt>
                <c:pt idx="5262">
                  <c:v>41552.688888888886</c:v>
                </c:pt>
                <c:pt idx="5263">
                  <c:v>41552.730555555558</c:v>
                </c:pt>
                <c:pt idx="5264">
                  <c:v>41552.772916666669</c:v>
                </c:pt>
                <c:pt idx="5265">
                  <c:v>41552.856944444444</c:v>
                </c:pt>
                <c:pt idx="5266">
                  <c:v>41552.899305555555</c:v>
                </c:pt>
                <c:pt idx="5267">
                  <c:v>41552.940972222219</c:v>
                </c:pt>
                <c:pt idx="5268">
                  <c:v>41552.98333333333</c:v>
                </c:pt>
                <c:pt idx="5269">
                  <c:v>41553.025000000001</c:v>
                </c:pt>
                <c:pt idx="5270">
                  <c:v>41553.109722222223</c:v>
                </c:pt>
                <c:pt idx="5271">
                  <c:v>41553.151388888888</c:v>
                </c:pt>
                <c:pt idx="5272">
                  <c:v>41553.193055555559</c:v>
                </c:pt>
                <c:pt idx="5273">
                  <c:v>41553.23541666667</c:v>
                </c:pt>
                <c:pt idx="5274">
                  <c:v>41553.277083333334</c:v>
                </c:pt>
                <c:pt idx="5275">
                  <c:v>41553.361805555556</c:v>
                </c:pt>
                <c:pt idx="5276">
                  <c:v>41553.40347222222</c:v>
                </c:pt>
                <c:pt idx="5277">
                  <c:v>41553.445833333331</c:v>
                </c:pt>
                <c:pt idx="5278">
                  <c:v>41553.487500000003</c:v>
                </c:pt>
                <c:pt idx="5279">
                  <c:v>41553.529861111114</c:v>
                </c:pt>
                <c:pt idx="5280">
                  <c:v>41553.613888888889</c:v>
                </c:pt>
                <c:pt idx="5281">
                  <c:v>41553.65625</c:v>
                </c:pt>
                <c:pt idx="5282">
                  <c:v>41553.697916666664</c:v>
                </c:pt>
                <c:pt idx="5283">
                  <c:v>41553.739583333336</c:v>
                </c:pt>
                <c:pt idx="5284">
                  <c:v>41553.781944444447</c:v>
                </c:pt>
                <c:pt idx="5285">
                  <c:v>41553.865972222222</c:v>
                </c:pt>
                <c:pt idx="5286">
                  <c:v>41553.908333333333</c:v>
                </c:pt>
                <c:pt idx="5287">
                  <c:v>41553.949999999997</c:v>
                </c:pt>
                <c:pt idx="5288">
                  <c:v>41553.992361111108</c:v>
                </c:pt>
                <c:pt idx="5289">
                  <c:v>41554.03402777778</c:v>
                </c:pt>
                <c:pt idx="5290">
                  <c:v>41554.118750000001</c:v>
                </c:pt>
                <c:pt idx="5291">
                  <c:v>41554.160416666666</c:v>
                </c:pt>
                <c:pt idx="5292">
                  <c:v>41554.202777777777</c:v>
                </c:pt>
                <c:pt idx="5293">
                  <c:v>41554.244444444441</c:v>
                </c:pt>
                <c:pt idx="5294">
                  <c:v>41554.286805555559</c:v>
                </c:pt>
                <c:pt idx="5295">
                  <c:v>41554.370833333334</c:v>
                </c:pt>
                <c:pt idx="5296">
                  <c:v>41554.412499999999</c:v>
                </c:pt>
                <c:pt idx="5297">
                  <c:v>41554.454861111109</c:v>
                </c:pt>
                <c:pt idx="5298">
                  <c:v>41554.496527777781</c:v>
                </c:pt>
                <c:pt idx="5299">
                  <c:v>41554.538888888892</c:v>
                </c:pt>
                <c:pt idx="5300">
                  <c:v>41554.622916666667</c:v>
                </c:pt>
                <c:pt idx="5301">
                  <c:v>41554.665277777778</c:v>
                </c:pt>
                <c:pt idx="5302">
                  <c:v>41554.706944444442</c:v>
                </c:pt>
                <c:pt idx="5303">
                  <c:v>41554.749305555553</c:v>
                </c:pt>
                <c:pt idx="5304">
                  <c:v>41554.790972222225</c:v>
                </c:pt>
                <c:pt idx="5305">
                  <c:v>41554.875694444447</c:v>
                </c:pt>
                <c:pt idx="5306">
                  <c:v>41554.917361111111</c:v>
                </c:pt>
                <c:pt idx="5307">
                  <c:v>41554.959027777775</c:v>
                </c:pt>
                <c:pt idx="5308">
                  <c:v>41555.001388888886</c:v>
                </c:pt>
                <c:pt idx="5309">
                  <c:v>41555.043055555558</c:v>
                </c:pt>
                <c:pt idx="5310">
                  <c:v>41555.12777777778</c:v>
                </c:pt>
                <c:pt idx="5311">
                  <c:v>41555.169444444444</c:v>
                </c:pt>
                <c:pt idx="5312">
                  <c:v>41555.211805555555</c:v>
                </c:pt>
                <c:pt idx="5313">
                  <c:v>41555.253472222219</c:v>
                </c:pt>
                <c:pt idx="5314">
                  <c:v>41555.29583333333</c:v>
                </c:pt>
                <c:pt idx="5315">
                  <c:v>41555.379861111112</c:v>
                </c:pt>
                <c:pt idx="5316">
                  <c:v>41555.421527777777</c:v>
                </c:pt>
                <c:pt idx="5317">
                  <c:v>41555.463888888888</c:v>
                </c:pt>
                <c:pt idx="5318">
                  <c:v>41555.505555555559</c:v>
                </c:pt>
                <c:pt idx="5319">
                  <c:v>41555.54791666667</c:v>
                </c:pt>
                <c:pt idx="5320">
                  <c:v>41555.631944444445</c:v>
                </c:pt>
                <c:pt idx="5321">
                  <c:v>41555.674305555556</c:v>
                </c:pt>
                <c:pt idx="5322">
                  <c:v>41555.71597222222</c:v>
                </c:pt>
                <c:pt idx="5323">
                  <c:v>41555.758333333331</c:v>
                </c:pt>
                <c:pt idx="5324">
                  <c:v>41555.800000000003</c:v>
                </c:pt>
                <c:pt idx="5325">
                  <c:v>41555.884722222225</c:v>
                </c:pt>
                <c:pt idx="5326">
                  <c:v>41555.926388888889</c:v>
                </c:pt>
                <c:pt idx="5327">
                  <c:v>41555.968055555553</c:v>
                </c:pt>
                <c:pt idx="5328">
                  <c:v>41556.010416666664</c:v>
                </c:pt>
                <c:pt idx="5329">
                  <c:v>41556.052083333336</c:v>
                </c:pt>
                <c:pt idx="5330">
                  <c:v>41556.136805555558</c:v>
                </c:pt>
                <c:pt idx="5331">
                  <c:v>41556.178472222222</c:v>
                </c:pt>
                <c:pt idx="5332">
                  <c:v>41556.220833333333</c:v>
                </c:pt>
                <c:pt idx="5333">
                  <c:v>41556.262499999997</c:v>
                </c:pt>
                <c:pt idx="5334">
                  <c:v>41556.304861111108</c:v>
                </c:pt>
                <c:pt idx="5335">
                  <c:v>41556.388888888891</c:v>
                </c:pt>
                <c:pt idx="5336">
                  <c:v>41556.431250000001</c:v>
                </c:pt>
                <c:pt idx="5337">
                  <c:v>41556.472916666666</c:v>
                </c:pt>
                <c:pt idx="5338">
                  <c:v>41556.51458333333</c:v>
                </c:pt>
                <c:pt idx="5339">
                  <c:v>41556.556944444441</c:v>
                </c:pt>
                <c:pt idx="5340">
                  <c:v>41556.640972222223</c:v>
                </c:pt>
                <c:pt idx="5341">
                  <c:v>41556.683333333334</c:v>
                </c:pt>
                <c:pt idx="5342">
                  <c:v>41556.724999999999</c:v>
                </c:pt>
                <c:pt idx="5343">
                  <c:v>41556.767361111109</c:v>
                </c:pt>
                <c:pt idx="5344">
                  <c:v>41556.809027777781</c:v>
                </c:pt>
                <c:pt idx="5345">
                  <c:v>41556.893750000003</c:v>
                </c:pt>
                <c:pt idx="5346">
                  <c:v>41556.935416666667</c:v>
                </c:pt>
                <c:pt idx="5347">
                  <c:v>41556.977777777778</c:v>
                </c:pt>
                <c:pt idx="5348">
                  <c:v>41557.019444444442</c:v>
                </c:pt>
                <c:pt idx="5349">
                  <c:v>41557.061805555553</c:v>
                </c:pt>
                <c:pt idx="5350">
                  <c:v>41557.145833333336</c:v>
                </c:pt>
                <c:pt idx="5351">
                  <c:v>41557.1875</c:v>
                </c:pt>
                <c:pt idx="5352">
                  <c:v>41557.229861111111</c:v>
                </c:pt>
                <c:pt idx="5353">
                  <c:v>41557.271527777775</c:v>
                </c:pt>
                <c:pt idx="5354">
                  <c:v>41557.313888888886</c:v>
                </c:pt>
                <c:pt idx="5355">
                  <c:v>41557.397916666669</c:v>
                </c:pt>
                <c:pt idx="5356">
                  <c:v>41557.44027777778</c:v>
                </c:pt>
                <c:pt idx="5357">
                  <c:v>41557.481944444444</c:v>
                </c:pt>
                <c:pt idx="5358">
                  <c:v>41557.524305555555</c:v>
                </c:pt>
                <c:pt idx="5359">
                  <c:v>41557.565972222219</c:v>
                </c:pt>
                <c:pt idx="5360">
                  <c:v>41557.650694444441</c:v>
                </c:pt>
                <c:pt idx="5361">
                  <c:v>41557.692361111112</c:v>
                </c:pt>
                <c:pt idx="5362">
                  <c:v>41557.734722222223</c:v>
                </c:pt>
                <c:pt idx="5363">
                  <c:v>41557.776388888888</c:v>
                </c:pt>
                <c:pt idx="5364">
                  <c:v>41557.818749999999</c:v>
                </c:pt>
                <c:pt idx="5365">
                  <c:v>41557.902777777781</c:v>
                </c:pt>
                <c:pt idx="5366">
                  <c:v>41557.944444444445</c:v>
                </c:pt>
                <c:pt idx="5367">
                  <c:v>41557.986805555556</c:v>
                </c:pt>
                <c:pt idx="5368">
                  <c:v>41558.02847222222</c:v>
                </c:pt>
                <c:pt idx="5369">
                  <c:v>41558.070833333331</c:v>
                </c:pt>
                <c:pt idx="5370">
                  <c:v>41558.154861111114</c:v>
                </c:pt>
                <c:pt idx="5371">
                  <c:v>41558.197222222225</c:v>
                </c:pt>
                <c:pt idx="5372">
                  <c:v>41558.238888888889</c:v>
                </c:pt>
                <c:pt idx="5373">
                  <c:v>41558.28125</c:v>
                </c:pt>
                <c:pt idx="5374">
                  <c:v>41558.322916666664</c:v>
                </c:pt>
                <c:pt idx="5375">
                  <c:v>41558.407638888886</c:v>
                </c:pt>
                <c:pt idx="5376">
                  <c:v>41558.449305555558</c:v>
                </c:pt>
                <c:pt idx="5377">
                  <c:v>41558.490972222222</c:v>
                </c:pt>
                <c:pt idx="5378">
                  <c:v>41558.533333333333</c:v>
                </c:pt>
                <c:pt idx="5379">
                  <c:v>41558.574999999997</c:v>
                </c:pt>
                <c:pt idx="5380">
                  <c:v>41558.659722222219</c:v>
                </c:pt>
                <c:pt idx="5381">
                  <c:v>41558.701388888891</c:v>
                </c:pt>
                <c:pt idx="5382">
                  <c:v>41558.743750000001</c:v>
                </c:pt>
                <c:pt idx="5383">
                  <c:v>41558.785416666666</c:v>
                </c:pt>
                <c:pt idx="5384">
                  <c:v>41558.827777777777</c:v>
                </c:pt>
                <c:pt idx="5385">
                  <c:v>41558.911805555559</c:v>
                </c:pt>
                <c:pt idx="5386">
                  <c:v>41558.95416666667</c:v>
                </c:pt>
                <c:pt idx="5387">
                  <c:v>41558.995833333334</c:v>
                </c:pt>
                <c:pt idx="5388">
                  <c:v>41559.037499999999</c:v>
                </c:pt>
                <c:pt idx="5389">
                  <c:v>41559.079861111109</c:v>
                </c:pt>
                <c:pt idx="5390">
                  <c:v>41559.163888888892</c:v>
                </c:pt>
                <c:pt idx="5391">
                  <c:v>41559.206250000003</c:v>
                </c:pt>
                <c:pt idx="5392">
                  <c:v>41559.247916666667</c:v>
                </c:pt>
                <c:pt idx="5393">
                  <c:v>41559.290277777778</c:v>
                </c:pt>
                <c:pt idx="5394">
                  <c:v>41559.331944444442</c:v>
                </c:pt>
                <c:pt idx="5395">
                  <c:v>41559.416666666664</c:v>
                </c:pt>
                <c:pt idx="5396">
                  <c:v>41559.458333333336</c:v>
                </c:pt>
                <c:pt idx="5397">
                  <c:v>41559.500694444447</c:v>
                </c:pt>
                <c:pt idx="5398">
                  <c:v>41559.542361111111</c:v>
                </c:pt>
                <c:pt idx="5399">
                  <c:v>41559.584722222222</c:v>
                </c:pt>
                <c:pt idx="5400">
                  <c:v>41559.668749999997</c:v>
                </c:pt>
                <c:pt idx="5401">
                  <c:v>41559.710416666669</c:v>
                </c:pt>
                <c:pt idx="5402">
                  <c:v>41559.75277777778</c:v>
                </c:pt>
                <c:pt idx="5403">
                  <c:v>41559.794444444444</c:v>
                </c:pt>
                <c:pt idx="5404">
                  <c:v>41559.836805555555</c:v>
                </c:pt>
                <c:pt idx="5405">
                  <c:v>41559.92083333333</c:v>
                </c:pt>
                <c:pt idx="5406">
                  <c:v>41559.963194444441</c:v>
                </c:pt>
                <c:pt idx="5407">
                  <c:v>41560.004861111112</c:v>
                </c:pt>
                <c:pt idx="5408">
                  <c:v>41560.047222222223</c:v>
                </c:pt>
                <c:pt idx="5409">
                  <c:v>41560.088888888888</c:v>
                </c:pt>
                <c:pt idx="5410">
                  <c:v>41560.17291666667</c:v>
                </c:pt>
                <c:pt idx="5411">
                  <c:v>41560.215277777781</c:v>
                </c:pt>
                <c:pt idx="5412">
                  <c:v>41560.256944444445</c:v>
                </c:pt>
                <c:pt idx="5413">
                  <c:v>41560.299305555556</c:v>
                </c:pt>
                <c:pt idx="5414">
                  <c:v>41560.34097222222</c:v>
                </c:pt>
                <c:pt idx="5415">
                  <c:v>41560.425694444442</c:v>
                </c:pt>
                <c:pt idx="5416">
                  <c:v>41560.467361111114</c:v>
                </c:pt>
                <c:pt idx="5417">
                  <c:v>41560.509722222225</c:v>
                </c:pt>
                <c:pt idx="5418">
                  <c:v>41560.551388888889</c:v>
                </c:pt>
                <c:pt idx="5419">
                  <c:v>41560.59375</c:v>
                </c:pt>
                <c:pt idx="5420">
                  <c:v>41560.677777777775</c:v>
                </c:pt>
                <c:pt idx="5421">
                  <c:v>41560.720138888886</c:v>
                </c:pt>
                <c:pt idx="5422">
                  <c:v>41560.761805555558</c:v>
                </c:pt>
                <c:pt idx="5423">
                  <c:v>41560.803472222222</c:v>
                </c:pt>
                <c:pt idx="5424">
                  <c:v>41560.845833333333</c:v>
                </c:pt>
                <c:pt idx="5425">
                  <c:v>41560.929861111108</c:v>
                </c:pt>
                <c:pt idx="5426">
                  <c:v>41560.972222222219</c:v>
                </c:pt>
                <c:pt idx="5427">
                  <c:v>41561.013888888891</c:v>
                </c:pt>
                <c:pt idx="5428">
                  <c:v>41561.056250000001</c:v>
                </c:pt>
                <c:pt idx="5429">
                  <c:v>41561.097916666666</c:v>
                </c:pt>
                <c:pt idx="5430">
                  <c:v>41561.182638888888</c:v>
                </c:pt>
                <c:pt idx="5431">
                  <c:v>41561.224305555559</c:v>
                </c:pt>
                <c:pt idx="5432">
                  <c:v>41561.26666666667</c:v>
                </c:pt>
                <c:pt idx="5433">
                  <c:v>41561.308333333334</c:v>
                </c:pt>
                <c:pt idx="5434">
                  <c:v>41561.350694444445</c:v>
                </c:pt>
                <c:pt idx="5435">
                  <c:v>41561.43472222222</c:v>
                </c:pt>
                <c:pt idx="5436">
                  <c:v>41561.476388888892</c:v>
                </c:pt>
                <c:pt idx="5437">
                  <c:v>41561.518750000003</c:v>
                </c:pt>
                <c:pt idx="5438">
                  <c:v>41561.560416666667</c:v>
                </c:pt>
                <c:pt idx="5439">
                  <c:v>41561.602777777778</c:v>
                </c:pt>
                <c:pt idx="5440">
                  <c:v>41561.686805555553</c:v>
                </c:pt>
                <c:pt idx="5441">
                  <c:v>41561.729166666664</c:v>
                </c:pt>
                <c:pt idx="5442">
                  <c:v>41561.770833333336</c:v>
                </c:pt>
                <c:pt idx="5443">
                  <c:v>41561.813194444447</c:v>
                </c:pt>
                <c:pt idx="5444">
                  <c:v>41561.854861111111</c:v>
                </c:pt>
                <c:pt idx="5445">
                  <c:v>41561.939583333333</c:v>
                </c:pt>
                <c:pt idx="5446">
                  <c:v>41561.981249999997</c:v>
                </c:pt>
                <c:pt idx="5447">
                  <c:v>41562.022916666669</c:v>
                </c:pt>
                <c:pt idx="5448">
                  <c:v>41562.06527777778</c:v>
                </c:pt>
                <c:pt idx="5449">
                  <c:v>41562.106944444444</c:v>
                </c:pt>
                <c:pt idx="5450">
                  <c:v>41562.191666666666</c:v>
                </c:pt>
                <c:pt idx="5451">
                  <c:v>41562.23333333333</c:v>
                </c:pt>
                <c:pt idx="5452">
                  <c:v>41562.275694444441</c:v>
                </c:pt>
                <c:pt idx="5453">
                  <c:v>41562.317361111112</c:v>
                </c:pt>
                <c:pt idx="5454">
                  <c:v>41562.359722222223</c:v>
                </c:pt>
                <c:pt idx="5455">
                  <c:v>41562.443749999999</c:v>
                </c:pt>
                <c:pt idx="5456">
                  <c:v>41562.486111111109</c:v>
                </c:pt>
                <c:pt idx="5457">
                  <c:v>41562.527777777781</c:v>
                </c:pt>
                <c:pt idx="5458">
                  <c:v>41562.570138888892</c:v>
                </c:pt>
                <c:pt idx="5459">
                  <c:v>41562.611805555556</c:v>
                </c:pt>
                <c:pt idx="5460">
                  <c:v>41562.695833333331</c:v>
                </c:pt>
                <c:pt idx="5461">
                  <c:v>41562.738194444442</c:v>
                </c:pt>
                <c:pt idx="5462">
                  <c:v>41562.779861111114</c:v>
                </c:pt>
                <c:pt idx="5463">
                  <c:v>41562.822222222225</c:v>
                </c:pt>
                <c:pt idx="5464">
                  <c:v>41562.863888888889</c:v>
                </c:pt>
                <c:pt idx="5465">
                  <c:v>41562.948611111111</c:v>
                </c:pt>
                <c:pt idx="5466">
                  <c:v>41562.990277777775</c:v>
                </c:pt>
                <c:pt idx="5467">
                  <c:v>41563.032638888886</c:v>
                </c:pt>
                <c:pt idx="5468">
                  <c:v>41563.074305555558</c:v>
                </c:pt>
                <c:pt idx="5469">
                  <c:v>41563.116666666669</c:v>
                </c:pt>
                <c:pt idx="5470">
                  <c:v>41563.200694444444</c:v>
                </c:pt>
                <c:pt idx="5471">
                  <c:v>41563.242361111108</c:v>
                </c:pt>
                <c:pt idx="5472">
                  <c:v>41563.284722222219</c:v>
                </c:pt>
                <c:pt idx="5473">
                  <c:v>41563.326388888891</c:v>
                </c:pt>
                <c:pt idx="5474">
                  <c:v>41563.368750000001</c:v>
                </c:pt>
                <c:pt idx="5475">
                  <c:v>41563.452777777777</c:v>
                </c:pt>
                <c:pt idx="5476">
                  <c:v>41563.495138888888</c:v>
                </c:pt>
                <c:pt idx="5477">
                  <c:v>41563.536805555559</c:v>
                </c:pt>
                <c:pt idx="5478">
                  <c:v>41563.57916666667</c:v>
                </c:pt>
                <c:pt idx="5479">
                  <c:v>41563.620833333334</c:v>
                </c:pt>
                <c:pt idx="5480">
                  <c:v>41563.705555555556</c:v>
                </c:pt>
                <c:pt idx="5481">
                  <c:v>41563.74722222222</c:v>
                </c:pt>
                <c:pt idx="5482">
                  <c:v>41563.788888888892</c:v>
                </c:pt>
                <c:pt idx="5483">
                  <c:v>41563.831250000003</c:v>
                </c:pt>
                <c:pt idx="5484">
                  <c:v>41563.872916666667</c:v>
                </c:pt>
                <c:pt idx="5485">
                  <c:v>41563.957638888889</c:v>
                </c:pt>
                <c:pt idx="5486">
                  <c:v>41563.999305555553</c:v>
                </c:pt>
                <c:pt idx="5487">
                  <c:v>41564.041666666664</c:v>
                </c:pt>
                <c:pt idx="5488">
                  <c:v>41564.083333333336</c:v>
                </c:pt>
                <c:pt idx="5489">
                  <c:v>41564.125694444447</c:v>
                </c:pt>
                <c:pt idx="5490">
                  <c:v>41564.209722222222</c:v>
                </c:pt>
                <c:pt idx="5491">
                  <c:v>41564.252083333333</c:v>
                </c:pt>
                <c:pt idx="5492">
                  <c:v>41564.293749999997</c:v>
                </c:pt>
                <c:pt idx="5493">
                  <c:v>41564.336111111108</c:v>
                </c:pt>
                <c:pt idx="5494">
                  <c:v>41564.37777777778</c:v>
                </c:pt>
                <c:pt idx="5495">
                  <c:v>41564.461805555555</c:v>
                </c:pt>
                <c:pt idx="5496">
                  <c:v>41564.504166666666</c:v>
                </c:pt>
                <c:pt idx="5497">
                  <c:v>41564.54583333333</c:v>
                </c:pt>
                <c:pt idx="5498">
                  <c:v>41564.588194444441</c:v>
                </c:pt>
                <c:pt idx="5499">
                  <c:v>41564.629861111112</c:v>
                </c:pt>
                <c:pt idx="5500">
                  <c:v>41564.714583333334</c:v>
                </c:pt>
                <c:pt idx="5501">
                  <c:v>41564.756249999999</c:v>
                </c:pt>
                <c:pt idx="5502">
                  <c:v>41564.865277777775</c:v>
                </c:pt>
                <c:pt idx="5503">
                  <c:v>41564.907638888886</c:v>
                </c:pt>
                <c:pt idx="5504">
                  <c:v>41564.949305555558</c:v>
                </c:pt>
                <c:pt idx="5505">
                  <c:v>41564.991666666669</c:v>
                </c:pt>
                <c:pt idx="5506">
                  <c:v>41565.033333333333</c:v>
                </c:pt>
                <c:pt idx="5507">
                  <c:v>41565.118055555555</c:v>
                </c:pt>
                <c:pt idx="5508">
                  <c:v>41565.159722222219</c:v>
                </c:pt>
                <c:pt idx="5509">
                  <c:v>41565.20208333333</c:v>
                </c:pt>
                <c:pt idx="5510">
                  <c:v>41565.243750000001</c:v>
                </c:pt>
                <c:pt idx="5511">
                  <c:v>41565.286111111112</c:v>
                </c:pt>
                <c:pt idx="5512">
                  <c:v>41565.370138888888</c:v>
                </c:pt>
                <c:pt idx="5513">
                  <c:v>41565.411805555559</c:v>
                </c:pt>
                <c:pt idx="5514">
                  <c:v>41565.45416666667</c:v>
                </c:pt>
                <c:pt idx="5515">
                  <c:v>41565.495833333334</c:v>
                </c:pt>
                <c:pt idx="5516">
                  <c:v>41565.538194444445</c:v>
                </c:pt>
                <c:pt idx="5517">
                  <c:v>41565.62222222222</c:v>
                </c:pt>
                <c:pt idx="5518">
                  <c:v>41565.664583333331</c:v>
                </c:pt>
                <c:pt idx="5519">
                  <c:v>41565.706250000003</c:v>
                </c:pt>
                <c:pt idx="5520">
                  <c:v>41565.853472222225</c:v>
                </c:pt>
                <c:pt idx="5521">
                  <c:v>41565.895138888889</c:v>
                </c:pt>
                <c:pt idx="5522">
                  <c:v>41565.9375</c:v>
                </c:pt>
                <c:pt idx="5523">
                  <c:v>41565.979166666664</c:v>
                </c:pt>
                <c:pt idx="5524">
                  <c:v>41566.021527777775</c:v>
                </c:pt>
                <c:pt idx="5525">
                  <c:v>41566.105555555558</c:v>
                </c:pt>
                <c:pt idx="5526">
                  <c:v>41566.147222222222</c:v>
                </c:pt>
                <c:pt idx="5527">
                  <c:v>41566.189583333333</c:v>
                </c:pt>
                <c:pt idx="5528">
                  <c:v>41566.231249999997</c:v>
                </c:pt>
                <c:pt idx="5529">
                  <c:v>41566.273611111108</c:v>
                </c:pt>
                <c:pt idx="5530">
                  <c:v>41566.357638888891</c:v>
                </c:pt>
                <c:pt idx="5531">
                  <c:v>41566.400000000001</c:v>
                </c:pt>
                <c:pt idx="5532">
                  <c:v>41566.441666666666</c:v>
                </c:pt>
                <c:pt idx="5533">
                  <c:v>41566.484027777777</c:v>
                </c:pt>
                <c:pt idx="5534">
                  <c:v>41566.525694444441</c:v>
                </c:pt>
                <c:pt idx="5535">
                  <c:v>41566.61041666667</c:v>
                </c:pt>
                <c:pt idx="5536">
                  <c:v>41566.652083333334</c:v>
                </c:pt>
                <c:pt idx="5537">
                  <c:v>41566.693749999999</c:v>
                </c:pt>
                <c:pt idx="5538">
                  <c:v>41566.736111111109</c:v>
                </c:pt>
                <c:pt idx="5539">
                  <c:v>41566.777777777781</c:v>
                </c:pt>
                <c:pt idx="5540">
                  <c:v>41566.862500000003</c:v>
                </c:pt>
                <c:pt idx="5541">
                  <c:v>41566.904166666667</c:v>
                </c:pt>
                <c:pt idx="5542">
                  <c:v>41566.946527777778</c:v>
                </c:pt>
                <c:pt idx="5543">
                  <c:v>41566.988194444442</c:v>
                </c:pt>
                <c:pt idx="5544">
                  <c:v>41567.030555555553</c:v>
                </c:pt>
                <c:pt idx="5545">
                  <c:v>41567.114583333336</c:v>
                </c:pt>
                <c:pt idx="5546">
                  <c:v>41567.156944444447</c:v>
                </c:pt>
                <c:pt idx="5547">
                  <c:v>41567.198611111111</c:v>
                </c:pt>
                <c:pt idx="5548">
                  <c:v>41567.240277777775</c:v>
                </c:pt>
                <c:pt idx="5549">
                  <c:v>41567.282638888886</c:v>
                </c:pt>
                <c:pt idx="5550">
                  <c:v>41567.366666666669</c:v>
                </c:pt>
                <c:pt idx="5551">
                  <c:v>41567.40902777778</c:v>
                </c:pt>
                <c:pt idx="5552">
                  <c:v>41567.450694444444</c:v>
                </c:pt>
                <c:pt idx="5553">
                  <c:v>41567.493055555555</c:v>
                </c:pt>
                <c:pt idx="5554">
                  <c:v>41567.534722222219</c:v>
                </c:pt>
                <c:pt idx="5555">
                  <c:v>41567.619444444441</c:v>
                </c:pt>
                <c:pt idx="5556">
                  <c:v>41567.661111111112</c:v>
                </c:pt>
                <c:pt idx="5557">
                  <c:v>41567.703472222223</c:v>
                </c:pt>
                <c:pt idx="5558">
                  <c:v>41567.745138888888</c:v>
                </c:pt>
                <c:pt idx="5559">
                  <c:v>41567.786805555559</c:v>
                </c:pt>
                <c:pt idx="5560">
                  <c:v>41567.871527777781</c:v>
                </c:pt>
                <c:pt idx="5561">
                  <c:v>41567.913194444445</c:v>
                </c:pt>
                <c:pt idx="5562">
                  <c:v>41567.955555555556</c:v>
                </c:pt>
                <c:pt idx="5563">
                  <c:v>41567.99722222222</c:v>
                </c:pt>
                <c:pt idx="5564">
                  <c:v>41568.039583333331</c:v>
                </c:pt>
                <c:pt idx="5565">
                  <c:v>41568.123611111114</c:v>
                </c:pt>
                <c:pt idx="5566">
                  <c:v>41568.165972222225</c:v>
                </c:pt>
                <c:pt idx="5567">
                  <c:v>41568.207638888889</c:v>
                </c:pt>
                <c:pt idx="5568">
                  <c:v>41568.25</c:v>
                </c:pt>
                <c:pt idx="5569">
                  <c:v>41568.291666666664</c:v>
                </c:pt>
                <c:pt idx="5570">
                  <c:v>41568.375694444447</c:v>
                </c:pt>
                <c:pt idx="5571">
                  <c:v>41568.418055555558</c:v>
                </c:pt>
                <c:pt idx="5572">
                  <c:v>41568.459722222222</c:v>
                </c:pt>
                <c:pt idx="5573">
                  <c:v>41568.502083333333</c:v>
                </c:pt>
                <c:pt idx="5574">
                  <c:v>41568.543749999997</c:v>
                </c:pt>
                <c:pt idx="5575">
                  <c:v>41568.628472222219</c:v>
                </c:pt>
                <c:pt idx="5576">
                  <c:v>41568.670138888891</c:v>
                </c:pt>
                <c:pt idx="5577">
                  <c:v>41568.712500000001</c:v>
                </c:pt>
                <c:pt idx="5578">
                  <c:v>41568.754166666666</c:v>
                </c:pt>
                <c:pt idx="5579">
                  <c:v>41568.796527777777</c:v>
                </c:pt>
                <c:pt idx="5580">
                  <c:v>41568.880555555559</c:v>
                </c:pt>
                <c:pt idx="5581">
                  <c:v>41568.92291666667</c:v>
                </c:pt>
                <c:pt idx="5582">
                  <c:v>41568.964583333334</c:v>
                </c:pt>
                <c:pt idx="5583">
                  <c:v>41569.006944444445</c:v>
                </c:pt>
                <c:pt idx="5584">
                  <c:v>41569.048611111109</c:v>
                </c:pt>
                <c:pt idx="5585">
                  <c:v>41569.132638888892</c:v>
                </c:pt>
                <c:pt idx="5586">
                  <c:v>41569.175000000003</c:v>
                </c:pt>
                <c:pt idx="5587">
                  <c:v>41569.216666666667</c:v>
                </c:pt>
                <c:pt idx="5588">
                  <c:v>41569.259027777778</c:v>
                </c:pt>
                <c:pt idx="5589">
                  <c:v>41569.300694444442</c:v>
                </c:pt>
                <c:pt idx="5590">
                  <c:v>41569.385416666664</c:v>
                </c:pt>
                <c:pt idx="5591">
                  <c:v>41569.427083333336</c:v>
                </c:pt>
                <c:pt idx="5592">
                  <c:v>41569.469444444447</c:v>
                </c:pt>
                <c:pt idx="5593">
                  <c:v>41569.511111111111</c:v>
                </c:pt>
                <c:pt idx="5594">
                  <c:v>41569.553472222222</c:v>
                </c:pt>
                <c:pt idx="5595">
                  <c:v>41569.637499999997</c:v>
                </c:pt>
                <c:pt idx="5596">
                  <c:v>41569.679166666669</c:v>
                </c:pt>
                <c:pt idx="5597">
                  <c:v>41569.72152777778</c:v>
                </c:pt>
                <c:pt idx="5598">
                  <c:v>41569.763194444444</c:v>
                </c:pt>
                <c:pt idx="5599">
                  <c:v>41569.805555555555</c:v>
                </c:pt>
                <c:pt idx="5600">
                  <c:v>41569.88958333333</c:v>
                </c:pt>
                <c:pt idx="5601">
                  <c:v>41569.931944444441</c:v>
                </c:pt>
                <c:pt idx="5602">
                  <c:v>41569.973611111112</c:v>
                </c:pt>
                <c:pt idx="5603">
                  <c:v>41570.015972222223</c:v>
                </c:pt>
                <c:pt idx="5604">
                  <c:v>41570.057638888888</c:v>
                </c:pt>
                <c:pt idx="5605">
                  <c:v>41570.142361111109</c:v>
                </c:pt>
                <c:pt idx="5606">
                  <c:v>41570.184027777781</c:v>
                </c:pt>
                <c:pt idx="5607">
                  <c:v>41570.226388888892</c:v>
                </c:pt>
                <c:pt idx="5608">
                  <c:v>41570.268055555556</c:v>
                </c:pt>
                <c:pt idx="5609">
                  <c:v>41570.30972222222</c:v>
                </c:pt>
                <c:pt idx="5610">
                  <c:v>41570.394444444442</c:v>
                </c:pt>
                <c:pt idx="5611">
                  <c:v>41570.436111111114</c:v>
                </c:pt>
                <c:pt idx="5612">
                  <c:v>41570.478472222225</c:v>
                </c:pt>
                <c:pt idx="5613">
                  <c:v>41570.520138888889</c:v>
                </c:pt>
                <c:pt idx="5614">
                  <c:v>41570.5625</c:v>
                </c:pt>
                <c:pt idx="5615">
                  <c:v>41571.840277777781</c:v>
                </c:pt>
                <c:pt idx="5616">
                  <c:v>41571.881944444445</c:v>
                </c:pt>
                <c:pt idx="5617">
                  <c:v>41571.924305555556</c:v>
                </c:pt>
                <c:pt idx="5618">
                  <c:v>41571.96597222222</c:v>
                </c:pt>
                <c:pt idx="5619">
                  <c:v>41572.008333333331</c:v>
                </c:pt>
                <c:pt idx="5620">
                  <c:v>41572.092361111114</c:v>
                </c:pt>
                <c:pt idx="5621">
                  <c:v>41572.134722222225</c:v>
                </c:pt>
                <c:pt idx="5622">
                  <c:v>41572.176388888889</c:v>
                </c:pt>
                <c:pt idx="5623">
                  <c:v>41572.218055555553</c:v>
                </c:pt>
                <c:pt idx="5624">
                  <c:v>41572.260416666664</c:v>
                </c:pt>
                <c:pt idx="5625">
                  <c:v>41572.344444444447</c:v>
                </c:pt>
                <c:pt idx="5626">
                  <c:v>41572.386805555558</c:v>
                </c:pt>
                <c:pt idx="5627">
                  <c:v>41572.428472222222</c:v>
                </c:pt>
                <c:pt idx="5628">
                  <c:v>41572.470833333333</c:v>
                </c:pt>
                <c:pt idx="5629">
                  <c:v>41572.512499999997</c:v>
                </c:pt>
                <c:pt idx="5630">
                  <c:v>41572.597222222219</c:v>
                </c:pt>
                <c:pt idx="5631">
                  <c:v>41572.638888888891</c:v>
                </c:pt>
                <c:pt idx="5632">
                  <c:v>41572.681250000001</c:v>
                </c:pt>
                <c:pt idx="5633">
                  <c:v>41572.722916666666</c:v>
                </c:pt>
                <c:pt idx="5634">
                  <c:v>41572.765277777777</c:v>
                </c:pt>
                <c:pt idx="5635">
                  <c:v>41572.849305555559</c:v>
                </c:pt>
                <c:pt idx="5636">
                  <c:v>41572.890972222223</c:v>
                </c:pt>
                <c:pt idx="5637">
                  <c:v>41572.933333333334</c:v>
                </c:pt>
                <c:pt idx="5638">
                  <c:v>41572.974999999999</c:v>
                </c:pt>
                <c:pt idx="5639">
                  <c:v>41573.017361111109</c:v>
                </c:pt>
                <c:pt idx="5640">
                  <c:v>41573.101388888892</c:v>
                </c:pt>
                <c:pt idx="5641">
                  <c:v>41573.143750000003</c:v>
                </c:pt>
                <c:pt idx="5642">
                  <c:v>41573.185416666667</c:v>
                </c:pt>
                <c:pt idx="5643">
                  <c:v>41573.227777777778</c:v>
                </c:pt>
                <c:pt idx="5644">
                  <c:v>41573.269444444442</c:v>
                </c:pt>
                <c:pt idx="5645">
                  <c:v>41573.354166666664</c:v>
                </c:pt>
                <c:pt idx="5646">
                  <c:v>41573.395833333336</c:v>
                </c:pt>
                <c:pt idx="5647">
                  <c:v>41573.438194444447</c:v>
                </c:pt>
                <c:pt idx="5648">
                  <c:v>41573.479861111111</c:v>
                </c:pt>
                <c:pt idx="5649">
                  <c:v>41573.521527777775</c:v>
                </c:pt>
                <c:pt idx="5650">
                  <c:v>41573.606249999997</c:v>
                </c:pt>
                <c:pt idx="5651">
                  <c:v>41573.647916666669</c:v>
                </c:pt>
                <c:pt idx="5652">
                  <c:v>41573.69027777778</c:v>
                </c:pt>
                <c:pt idx="5653">
                  <c:v>41573.731944444444</c:v>
                </c:pt>
                <c:pt idx="5654">
                  <c:v>41573.774305555555</c:v>
                </c:pt>
                <c:pt idx="5655">
                  <c:v>41573.85833333333</c:v>
                </c:pt>
                <c:pt idx="5656">
                  <c:v>41573.900694444441</c:v>
                </c:pt>
                <c:pt idx="5657">
                  <c:v>41573.942361111112</c:v>
                </c:pt>
                <c:pt idx="5658">
                  <c:v>41573.984722222223</c:v>
                </c:pt>
                <c:pt idx="5659">
                  <c:v>41574.026388888888</c:v>
                </c:pt>
                <c:pt idx="5660">
                  <c:v>41574.11041666667</c:v>
                </c:pt>
                <c:pt idx="5661">
                  <c:v>41574.152777777781</c:v>
                </c:pt>
                <c:pt idx="5662">
                  <c:v>41574.194444444445</c:v>
                </c:pt>
                <c:pt idx="5663">
                  <c:v>41574.236805555556</c:v>
                </c:pt>
                <c:pt idx="5664">
                  <c:v>41574.27847222222</c:v>
                </c:pt>
                <c:pt idx="5665">
                  <c:v>41574.363194444442</c:v>
                </c:pt>
                <c:pt idx="5666">
                  <c:v>41574.404861111114</c:v>
                </c:pt>
                <c:pt idx="5667">
                  <c:v>41574.447222222225</c:v>
                </c:pt>
                <c:pt idx="5668">
                  <c:v>41574.488888888889</c:v>
                </c:pt>
                <c:pt idx="5669">
                  <c:v>41574.530555555553</c:v>
                </c:pt>
                <c:pt idx="5670">
                  <c:v>41574.615277777775</c:v>
                </c:pt>
                <c:pt idx="5671">
                  <c:v>41574.656944444447</c:v>
                </c:pt>
                <c:pt idx="5672">
                  <c:v>41574.699305555558</c:v>
                </c:pt>
                <c:pt idx="5673">
                  <c:v>41574.740972222222</c:v>
                </c:pt>
                <c:pt idx="5674">
                  <c:v>41574.783333333333</c:v>
                </c:pt>
                <c:pt idx="5675">
                  <c:v>41574.867361111108</c:v>
                </c:pt>
                <c:pt idx="5676">
                  <c:v>41574.909722222219</c:v>
                </c:pt>
                <c:pt idx="5677">
                  <c:v>41574.951388888891</c:v>
                </c:pt>
                <c:pt idx="5678">
                  <c:v>41574.993750000001</c:v>
                </c:pt>
                <c:pt idx="5679">
                  <c:v>41575.035416666666</c:v>
                </c:pt>
                <c:pt idx="5680">
                  <c:v>41575.119444444441</c:v>
                </c:pt>
                <c:pt idx="5681">
                  <c:v>41575.161805555559</c:v>
                </c:pt>
                <c:pt idx="5682">
                  <c:v>41575.203472222223</c:v>
                </c:pt>
                <c:pt idx="5683">
                  <c:v>41575.245833333334</c:v>
                </c:pt>
                <c:pt idx="5684">
                  <c:v>41575.287499999999</c:v>
                </c:pt>
                <c:pt idx="5685">
                  <c:v>41575.37222222222</c:v>
                </c:pt>
                <c:pt idx="5686">
                  <c:v>41575.413888888892</c:v>
                </c:pt>
                <c:pt idx="5687">
                  <c:v>41575.456250000003</c:v>
                </c:pt>
                <c:pt idx="5688">
                  <c:v>41575.497916666667</c:v>
                </c:pt>
                <c:pt idx="5689">
                  <c:v>41575.540277777778</c:v>
                </c:pt>
                <c:pt idx="5690">
                  <c:v>41575.624305555553</c:v>
                </c:pt>
                <c:pt idx="5691">
                  <c:v>41575.665972222225</c:v>
                </c:pt>
                <c:pt idx="5692">
                  <c:v>41575.708333333336</c:v>
                </c:pt>
                <c:pt idx="5693">
                  <c:v>41575.75</c:v>
                </c:pt>
                <c:pt idx="5694">
                  <c:v>41575.792361111111</c:v>
                </c:pt>
                <c:pt idx="5695">
                  <c:v>41575.876388888886</c:v>
                </c:pt>
                <c:pt idx="5696">
                  <c:v>41575.918749999997</c:v>
                </c:pt>
                <c:pt idx="5697">
                  <c:v>41575.960416666669</c:v>
                </c:pt>
                <c:pt idx="5698">
                  <c:v>41576.00277777778</c:v>
                </c:pt>
                <c:pt idx="5699">
                  <c:v>41576.044444444444</c:v>
                </c:pt>
                <c:pt idx="5700">
                  <c:v>41576.128472222219</c:v>
                </c:pt>
                <c:pt idx="5701">
                  <c:v>41576.17083333333</c:v>
                </c:pt>
                <c:pt idx="5702">
                  <c:v>41576.212500000001</c:v>
                </c:pt>
                <c:pt idx="5703">
                  <c:v>41576.254861111112</c:v>
                </c:pt>
                <c:pt idx="5704">
                  <c:v>41576.296527777777</c:v>
                </c:pt>
                <c:pt idx="5705">
                  <c:v>41576.381249999999</c:v>
                </c:pt>
                <c:pt idx="5706">
                  <c:v>41576.42291666667</c:v>
                </c:pt>
                <c:pt idx="5707">
                  <c:v>41576.465277777781</c:v>
                </c:pt>
                <c:pt idx="5708">
                  <c:v>41576.506944444445</c:v>
                </c:pt>
                <c:pt idx="5709">
                  <c:v>41576.549305555556</c:v>
                </c:pt>
                <c:pt idx="5710">
                  <c:v>41576.633333333331</c:v>
                </c:pt>
                <c:pt idx="5711">
                  <c:v>41576.675000000003</c:v>
                </c:pt>
                <c:pt idx="5712">
                  <c:v>41576.717361111114</c:v>
                </c:pt>
                <c:pt idx="5713">
                  <c:v>41576.759027777778</c:v>
                </c:pt>
                <c:pt idx="5714">
                  <c:v>41576.801388888889</c:v>
                </c:pt>
                <c:pt idx="5715">
                  <c:v>41576.885416666664</c:v>
                </c:pt>
                <c:pt idx="5716">
                  <c:v>41576.927777777775</c:v>
                </c:pt>
                <c:pt idx="5717">
                  <c:v>41576.969444444447</c:v>
                </c:pt>
                <c:pt idx="5718">
                  <c:v>41577.011805555558</c:v>
                </c:pt>
                <c:pt idx="5719">
                  <c:v>41577.053472222222</c:v>
                </c:pt>
                <c:pt idx="5720">
                  <c:v>41577.137499999997</c:v>
                </c:pt>
                <c:pt idx="5721">
                  <c:v>41577.179861111108</c:v>
                </c:pt>
                <c:pt idx="5722">
                  <c:v>41577.22152777778</c:v>
                </c:pt>
                <c:pt idx="5723">
                  <c:v>41577.263888888891</c:v>
                </c:pt>
                <c:pt idx="5724">
                  <c:v>41577.305555555555</c:v>
                </c:pt>
                <c:pt idx="5725">
                  <c:v>41577.390277777777</c:v>
                </c:pt>
                <c:pt idx="5726">
                  <c:v>41577.431944444441</c:v>
                </c:pt>
                <c:pt idx="5727">
                  <c:v>41577.474305555559</c:v>
                </c:pt>
                <c:pt idx="5728">
                  <c:v>41577.515972222223</c:v>
                </c:pt>
                <c:pt idx="5729">
                  <c:v>41577.558333333334</c:v>
                </c:pt>
                <c:pt idx="5730">
                  <c:v>41577.642361111109</c:v>
                </c:pt>
                <c:pt idx="5731">
                  <c:v>41577.684027777781</c:v>
                </c:pt>
                <c:pt idx="5732">
                  <c:v>41577.726388888892</c:v>
                </c:pt>
                <c:pt idx="5733">
                  <c:v>41577.768055555556</c:v>
                </c:pt>
                <c:pt idx="5734">
                  <c:v>41577.810416666667</c:v>
                </c:pt>
                <c:pt idx="5735">
                  <c:v>41577.894444444442</c:v>
                </c:pt>
                <c:pt idx="5736">
                  <c:v>41577.936805555553</c:v>
                </c:pt>
                <c:pt idx="5737">
                  <c:v>41577.978472222225</c:v>
                </c:pt>
                <c:pt idx="5738">
                  <c:v>41578.020833333336</c:v>
                </c:pt>
                <c:pt idx="5739">
                  <c:v>41578.0625</c:v>
                </c:pt>
                <c:pt idx="5740">
                  <c:v>41578.146527777775</c:v>
                </c:pt>
                <c:pt idx="5741">
                  <c:v>41578.188888888886</c:v>
                </c:pt>
                <c:pt idx="5742">
                  <c:v>41578.230555555558</c:v>
                </c:pt>
                <c:pt idx="5743">
                  <c:v>41578.272916666669</c:v>
                </c:pt>
                <c:pt idx="5744">
                  <c:v>41578.314583333333</c:v>
                </c:pt>
                <c:pt idx="5745">
                  <c:v>41578.399305555555</c:v>
                </c:pt>
                <c:pt idx="5746">
                  <c:v>41578.440972222219</c:v>
                </c:pt>
                <c:pt idx="5747">
                  <c:v>41578.48333333333</c:v>
                </c:pt>
                <c:pt idx="5748">
                  <c:v>41578.525000000001</c:v>
                </c:pt>
                <c:pt idx="5749">
                  <c:v>41578.567361111112</c:v>
                </c:pt>
                <c:pt idx="5750">
                  <c:v>41578.651388888888</c:v>
                </c:pt>
                <c:pt idx="5751">
                  <c:v>41578.693055555559</c:v>
                </c:pt>
                <c:pt idx="5752">
                  <c:v>41578.73541666667</c:v>
                </c:pt>
                <c:pt idx="5753">
                  <c:v>41578.777083333334</c:v>
                </c:pt>
                <c:pt idx="5754">
                  <c:v>41578.819444444445</c:v>
                </c:pt>
                <c:pt idx="5755">
                  <c:v>41578.90347222222</c:v>
                </c:pt>
                <c:pt idx="5756">
                  <c:v>41578.945833333331</c:v>
                </c:pt>
                <c:pt idx="5757">
                  <c:v>41578.987500000003</c:v>
                </c:pt>
                <c:pt idx="5758">
                  <c:v>41579.029861111114</c:v>
                </c:pt>
                <c:pt idx="5759">
                  <c:v>41579.071527777778</c:v>
                </c:pt>
                <c:pt idx="5760">
                  <c:v>41579.15625</c:v>
                </c:pt>
                <c:pt idx="5761">
                  <c:v>41579.197916666664</c:v>
                </c:pt>
                <c:pt idx="5762">
                  <c:v>41579.239583333336</c:v>
                </c:pt>
                <c:pt idx="5763">
                  <c:v>41579.281944444447</c:v>
                </c:pt>
                <c:pt idx="5764">
                  <c:v>41579.323611111111</c:v>
                </c:pt>
                <c:pt idx="5765">
                  <c:v>41579.408333333333</c:v>
                </c:pt>
                <c:pt idx="5766">
                  <c:v>41579.449999999997</c:v>
                </c:pt>
                <c:pt idx="5767">
                  <c:v>41579.492361111108</c:v>
                </c:pt>
                <c:pt idx="5768">
                  <c:v>41579.53402777778</c:v>
                </c:pt>
                <c:pt idx="5769">
                  <c:v>41579.576388888891</c:v>
                </c:pt>
                <c:pt idx="5770">
                  <c:v>41579.660416666666</c:v>
                </c:pt>
                <c:pt idx="5771">
                  <c:v>41579.702777777777</c:v>
                </c:pt>
                <c:pt idx="5772">
                  <c:v>41579.744444444441</c:v>
                </c:pt>
                <c:pt idx="5773">
                  <c:v>41579.786805555559</c:v>
                </c:pt>
                <c:pt idx="5774">
                  <c:v>41579.828472222223</c:v>
                </c:pt>
                <c:pt idx="5775">
                  <c:v>41579.912499999999</c:v>
                </c:pt>
                <c:pt idx="5776">
                  <c:v>41579.954861111109</c:v>
                </c:pt>
                <c:pt idx="5777">
                  <c:v>41579.996527777781</c:v>
                </c:pt>
                <c:pt idx="5778">
                  <c:v>41580.038888888892</c:v>
                </c:pt>
                <c:pt idx="5779">
                  <c:v>41580.080555555556</c:v>
                </c:pt>
                <c:pt idx="5780">
                  <c:v>41580.165277777778</c:v>
                </c:pt>
                <c:pt idx="5781">
                  <c:v>41580.206944444442</c:v>
                </c:pt>
                <c:pt idx="5782">
                  <c:v>41580.249305555553</c:v>
                </c:pt>
                <c:pt idx="5783">
                  <c:v>41580.290972222225</c:v>
                </c:pt>
                <c:pt idx="5784">
                  <c:v>41580.333333333336</c:v>
                </c:pt>
                <c:pt idx="5785">
                  <c:v>41580.417361111111</c:v>
                </c:pt>
                <c:pt idx="5786">
                  <c:v>41580.459027777775</c:v>
                </c:pt>
                <c:pt idx="5787">
                  <c:v>41580.501388888886</c:v>
                </c:pt>
                <c:pt idx="5788">
                  <c:v>41580.543055555558</c:v>
                </c:pt>
                <c:pt idx="5789">
                  <c:v>41580.585416666669</c:v>
                </c:pt>
                <c:pt idx="5790">
                  <c:v>41580.669444444444</c:v>
                </c:pt>
                <c:pt idx="5791">
                  <c:v>41580.711805555555</c:v>
                </c:pt>
                <c:pt idx="5792">
                  <c:v>41580.753472222219</c:v>
                </c:pt>
                <c:pt idx="5793">
                  <c:v>41580.79583333333</c:v>
                </c:pt>
                <c:pt idx="5794">
                  <c:v>41580.837500000001</c:v>
                </c:pt>
                <c:pt idx="5795">
                  <c:v>41580.921527777777</c:v>
                </c:pt>
                <c:pt idx="5796">
                  <c:v>41580.963888888888</c:v>
                </c:pt>
                <c:pt idx="5797">
                  <c:v>41581.005555555559</c:v>
                </c:pt>
                <c:pt idx="5798">
                  <c:v>41581.04791666667</c:v>
                </c:pt>
                <c:pt idx="5799">
                  <c:v>41581.089583333334</c:v>
                </c:pt>
                <c:pt idx="5800">
                  <c:v>41581.174305555556</c:v>
                </c:pt>
                <c:pt idx="5801">
                  <c:v>41581.21597222222</c:v>
                </c:pt>
                <c:pt idx="5802">
                  <c:v>41581.258333333331</c:v>
                </c:pt>
                <c:pt idx="5803">
                  <c:v>41581.300000000003</c:v>
                </c:pt>
                <c:pt idx="5804">
                  <c:v>41581.342361111114</c:v>
                </c:pt>
                <c:pt idx="5805">
                  <c:v>41581.426388888889</c:v>
                </c:pt>
                <c:pt idx="5806">
                  <c:v>41581.468055555553</c:v>
                </c:pt>
                <c:pt idx="5807">
                  <c:v>41581.510416666664</c:v>
                </c:pt>
                <c:pt idx="5808">
                  <c:v>41581.552083333336</c:v>
                </c:pt>
                <c:pt idx="5809">
                  <c:v>41581.594444444447</c:v>
                </c:pt>
                <c:pt idx="5810">
                  <c:v>41581.678472222222</c:v>
                </c:pt>
                <c:pt idx="5811">
                  <c:v>41581.720833333333</c:v>
                </c:pt>
                <c:pt idx="5812">
                  <c:v>41581.762499999997</c:v>
                </c:pt>
                <c:pt idx="5813">
                  <c:v>41581.804861111108</c:v>
                </c:pt>
                <c:pt idx="5814">
                  <c:v>41581.84652777778</c:v>
                </c:pt>
                <c:pt idx="5815">
                  <c:v>41581.931250000001</c:v>
                </c:pt>
                <c:pt idx="5816">
                  <c:v>41581.972916666666</c:v>
                </c:pt>
                <c:pt idx="5817">
                  <c:v>41582.015277777777</c:v>
                </c:pt>
                <c:pt idx="5818">
                  <c:v>41582.056944444441</c:v>
                </c:pt>
                <c:pt idx="5819">
                  <c:v>41582.098611111112</c:v>
                </c:pt>
                <c:pt idx="5820">
                  <c:v>41582.183333333334</c:v>
                </c:pt>
                <c:pt idx="5821">
                  <c:v>41582.224999999999</c:v>
                </c:pt>
                <c:pt idx="5822">
                  <c:v>41582.267361111109</c:v>
                </c:pt>
                <c:pt idx="5823">
                  <c:v>41582.309027777781</c:v>
                </c:pt>
                <c:pt idx="5824">
                  <c:v>41582.351388888892</c:v>
                </c:pt>
                <c:pt idx="5825">
                  <c:v>41582.435416666667</c:v>
                </c:pt>
                <c:pt idx="5826">
                  <c:v>41582.477777777778</c:v>
                </c:pt>
                <c:pt idx="5827">
                  <c:v>41582.519444444442</c:v>
                </c:pt>
                <c:pt idx="5828">
                  <c:v>41582.561805555553</c:v>
                </c:pt>
                <c:pt idx="5829">
                  <c:v>41582.603472222225</c:v>
                </c:pt>
                <c:pt idx="5830">
                  <c:v>41582.6875</c:v>
                </c:pt>
                <c:pt idx="5831">
                  <c:v>41582.729861111111</c:v>
                </c:pt>
                <c:pt idx="5832">
                  <c:v>41582.771527777775</c:v>
                </c:pt>
                <c:pt idx="5833">
                  <c:v>41582.813888888886</c:v>
                </c:pt>
                <c:pt idx="5834">
                  <c:v>41582.855555555558</c:v>
                </c:pt>
                <c:pt idx="5835">
                  <c:v>41582.94027777778</c:v>
                </c:pt>
                <c:pt idx="5836">
                  <c:v>41582.981944444444</c:v>
                </c:pt>
                <c:pt idx="5837">
                  <c:v>41583.024305555555</c:v>
                </c:pt>
                <c:pt idx="5838">
                  <c:v>41583.065972222219</c:v>
                </c:pt>
                <c:pt idx="5839">
                  <c:v>41583.10833333333</c:v>
                </c:pt>
                <c:pt idx="5840">
                  <c:v>41583.192361111112</c:v>
                </c:pt>
                <c:pt idx="5841">
                  <c:v>41583.234027777777</c:v>
                </c:pt>
                <c:pt idx="5842">
                  <c:v>41583.276388888888</c:v>
                </c:pt>
                <c:pt idx="5843">
                  <c:v>41583.318055555559</c:v>
                </c:pt>
                <c:pt idx="5844">
                  <c:v>41583.36041666667</c:v>
                </c:pt>
                <c:pt idx="5845">
                  <c:v>41583.444444444445</c:v>
                </c:pt>
                <c:pt idx="5846">
                  <c:v>41583.486805555556</c:v>
                </c:pt>
                <c:pt idx="5847">
                  <c:v>41583.52847222222</c:v>
                </c:pt>
                <c:pt idx="5848">
                  <c:v>41583.570833333331</c:v>
                </c:pt>
                <c:pt idx="5849">
                  <c:v>41583.612500000003</c:v>
                </c:pt>
                <c:pt idx="5850">
                  <c:v>41583.696527777778</c:v>
                </c:pt>
                <c:pt idx="5851">
                  <c:v>41583.738888888889</c:v>
                </c:pt>
                <c:pt idx="5852">
                  <c:v>41583.780555555553</c:v>
                </c:pt>
                <c:pt idx="5853">
                  <c:v>41583.822916666664</c:v>
                </c:pt>
                <c:pt idx="5854">
                  <c:v>41583.864583333336</c:v>
                </c:pt>
                <c:pt idx="5855">
                  <c:v>41583.949305555558</c:v>
                </c:pt>
                <c:pt idx="5856">
                  <c:v>41583.990972222222</c:v>
                </c:pt>
                <c:pt idx="5857">
                  <c:v>41584.033333333333</c:v>
                </c:pt>
                <c:pt idx="5858">
                  <c:v>41584.074999999997</c:v>
                </c:pt>
                <c:pt idx="5859">
                  <c:v>41584.116666666669</c:v>
                </c:pt>
                <c:pt idx="5860">
                  <c:v>41584.201388888891</c:v>
                </c:pt>
                <c:pt idx="5861">
                  <c:v>41584.243055555555</c:v>
                </c:pt>
                <c:pt idx="5862">
                  <c:v>41584.285416666666</c:v>
                </c:pt>
                <c:pt idx="5863">
                  <c:v>41584.32708333333</c:v>
                </c:pt>
                <c:pt idx="5864">
                  <c:v>41584.369444444441</c:v>
                </c:pt>
                <c:pt idx="5865">
                  <c:v>41584.453472222223</c:v>
                </c:pt>
                <c:pt idx="5866">
                  <c:v>41584.495833333334</c:v>
                </c:pt>
                <c:pt idx="5867">
                  <c:v>41584.537499999999</c:v>
                </c:pt>
                <c:pt idx="5868">
                  <c:v>41584.57916666667</c:v>
                </c:pt>
                <c:pt idx="5869">
                  <c:v>41584.621527777781</c:v>
                </c:pt>
                <c:pt idx="5870">
                  <c:v>41584.705555555556</c:v>
                </c:pt>
                <c:pt idx="5871">
                  <c:v>41584.747916666667</c:v>
                </c:pt>
                <c:pt idx="5872">
                  <c:v>41584.789583333331</c:v>
                </c:pt>
                <c:pt idx="5873">
                  <c:v>41584.831944444442</c:v>
                </c:pt>
                <c:pt idx="5874">
                  <c:v>41584.873611111114</c:v>
                </c:pt>
                <c:pt idx="5875">
                  <c:v>41584.958333333336</c:v>
                </c:pt>
                <c:pt idx="5876">
                  <c:v>41585</c:v>
                </c:pt>
                <c:pt idx="5877">
                  <c:v>41585.042361111111</c:v>
                </c:pt>
                <c:pt idx="5878">
                  <c:v>41585.084027777775</c:v>
                </c:pt>
                <c:pt idx="5879">
                  <c:v>41585.125694444447</c:v>
                </c:pt>
                <c:pt idx="5880">
                  <c:v>41585.210416666669</c:v>
                </c:pt>
                <c:pt idx="5881">
                  <c:v>41585.252083333333</c:v>
                </c:pt>
                <c:pt idx="5882">
                  <c:v>41585.294444444444</c:v>
                </c:pt>
                <c:pt idx="5883">
                  <c:v>41585.336111111108</c:v>
                </c:pt>
                <c:pt idx="5884">
                  <c:v>41585.378472222219</c:v>
                </c:pt>
                <c:pt idx="5885">
                  <c:v>41585.462500000001</c:v>
                </c:pt>
                <c:pt idx="5886">
                  <c:v>41585.504861111112</c:v>
                </c:pt>
                <c:pt idx="5887">
                  <c:v>41585.546527777777</c:v>
                </c:pt>
                <c:pt idx="5888">
                  <c:v>41585.588888888888</c:v>
                </c:pt>
                <c:pt idx="5889">
                  <c:v>41585.630555555559</c:v>
                </c:pt>
                <c:pt idx="5890">
                  <c:v>41585.714583333334</c:v>
                </c:pt>
                <c:pt idx="5891">
                  <c:v>41585.756944444445</c:v>
                </c:pt>
                <c:pt idx="5892">
                  <c:v>41585.798611111109</c:v>
                </c:pt>
                <c:pt idx="5893">
                  <c:v>41585.84097222222</c:v>
                </c:pt>
                <c:pt idx="5894">
                  <c:v>41585.882638888892</c:v>
                </c:pt>
                <c:pt idx="5895">
                  <c:v>41585.967361111114</c:v>
                </c:pt>
                <c:pt idx="5896">
                  <c:v>41586.009027777778</c:v>
                </c:pt>
                <c:pt idx="5897">
                  <c:v>41586.051388888889</c:v>
                </c:pt>
                <c:pt idx="5898">
                  <c:v>41586.093055555553</c:v>
                </c:pt>
                <c:pt idx="5899">
                  <c:v>41586.134722222225</c:v>
                </c:pt>
                <c:pt idx="5900">
                  <c:v>41586.219444444447</c:v>
                </c:pt>
                <c:pt idx="5901">
                  <c:v>41586.261111111111</c:v>
                </c:pt>
                <c:pt idx="5902">
                  <c:v>41586.303472222222</c:v>
                </c:pt>
                <c:pt idx="5903">
                  <c:v>41586.345138888886</c:v>
                </c:pt>
                <c:pt idx="5904">
                  <c:v>41586.387499999997</c:v>
                </c:pt>
                <c:pt idx="5905">
                  <c:v>41586.47152777778</c:v>
                </c:pt>
                <c:pt idx="5906">
                  <c:v>41586.513888888891</c:v>
                </c:pt>
                <c:pt idx="5907">
                  <c:v>41586.555555555555</c:v>
                </c:pt>
                <c:pt idx="5908">
                  <c:v>41586.597916666666</c:v>
                </c:pt>
                <c:pt idx="5909">
                  <c:v>41586.63958333333</c:v>
                </c:pt>
                <c:pt idx="5910">
                  <c:v>41586.723611111112</c:v>
                </c:pt>
                <c:pt idx="5911">
                  <c:v>41586.765972222223</c:v>
                </c:pt>
                <c:pt idx="5912">
                  <c:v>41586.807638888888</c:v>
                </c:pt>
                <c:pt idx="5913">
                  <c:v>41586.85</c:v>
                </c:pt>
                <c:pt idx="5914">
                  <c:v>41586.89166666667</c:v>
                </c:pt>
                <c:pt idx="5915">
                  <c:v>41586.976388888892</c:v>
                </c:pt>
                <c:pt idx="5916">
                  <c:v>41587.018055555556</c:v>
                </c:pt>
                <c:pt idx="5917">
                  <c:v>41587.060416666667</c:v>
                </c:pt>
                <c:pt idx="5918">
                  <c:v>41587.102083333331</c:v>
                </c:pt>
                <c:pt idx="5919">
                  <c:v>41587.144444444442</c:v>
                </c:pt>
                <c:pt idx="5920">
                  <c:v>41587.228472222225</c:v>
                </c:pt>
                <c:pt idx="5921">
                  <c:v>41587.270138888889</c:v>
                </c:pt>
                <c:pt idx="5922">
                  <c:v>41587.3125</c:v>
                </c:pt>
                <c:pt idx="5923">
                  <c:v>41587.354166666664</c:v>
                </c:pt>
                <c:pt idx="5924">
                  <c:v>41587.396527777775</c:v>
                </c:pt>
                <c:pt idx="5925">
                  <c:v>41587.480555555558</c:v>
                </c:pt>
                <c:pt idx="5926">
                  <c:v>41587.522916666669</c:v>
                </c:pt>
                <c:pt idx="5927">
                  <c:v>41587.564583333333</c:v>
                </c:pt>
                <c:pt idx="5928">
                  <c:v>41587.606944444444</c:v>
                </c:pt>
                <c:pt idx="5929">
                  <c:v>41587.648611111108</c:v>
                </c:pt>
                <c:pt idx="5930">
                  <c:v>41587.732638888891</c:v>
                </c:pt>
                <c:pt idx="5931">
                  <c:v>41587.775000000001</c:v>
                </c:pt>
                <c:pt idx="5932">
                  <c:v>41587.816666666666</c:v>
                </c:pt>
                <c:pt idx="5933">
                  <c:v>41587.859027777777</c:v>
                </c:pt>
                <c:pt idx="5934">
                  <c:v>41587.900694444441</c:v>
                </c:pt>
                <c:pt idx="5935">
                  <c:v>41587.98541666667</c:v>
                </c:pt>
                <c:pt idx="5936">
                  <c:v>41588.027083333334</c:v>
                </c:pt>
                <c:pt idx="5937">
                  <c:v>41588.069444444445</c:v>
                </c:pt>
                <c:pt idx="5938">
                  <c:v>41588.111111111109</c:v>
                </c:pt>
                <c:pt idx="5939">
                  <c:v>41588.15347222222</c:v>
                </c:pt>
                <c:pt idx="5940">
                  <c:v>41588.237500000003</c:v>
                </c:pt>
                <c:pt idx="5941">
                  <c:v>41588.279166666667</c:v>
                </c:pt>
                <c:pt idx="5942">
                  <c:v>41588.321527777778</c:v>
                </c:pt>
                <c:pt idx="5943">
                  <c:v>41588.363194444442</c:v>
                </c:pt>
                <c:pt idx="5944">
                  <c:v>41588.405555555553</c:v>
                </c:pt>
                <c:pt idx="5945">
                  <c:v>41588.489583333336</c:v>
                </c:pt>
                <c:pt idx="5946">
                  <c:v>41588.531944444447</c:v>
                </c:pt>
                <c:pt idx="5947">
                  <c:v>41588.573611111111</c:v>
                </c:pt>
                <c:pt idx="5948">
                  <c:v>41588.615972222222</c:v>
                </c:pt>
                <c:pt idx="5949">
                  <c:v>41588.657638888886</c:v>
                </c:pt>
                <c:pt idx="5950">
                  <c:v>41588.742361111108</c:v>
                </c:pt>
                <c:pt idx="5951">
                  <c:v>41588.78402777778</c:v>
                </c:pt>
                <c:pt idx="5952">
                  <c:v>41588.825694444444</c:v>
                </c:pt>
                <c:pt idx="5953">
                  <c:v>41588.868055555555</c:v>
                </c:pt>
                <c:pt idx="5954">
                  <c:v>41588.909722222219</c:v>
                </c:pt>
                <c:pt idx="5955">
                  <c:v>41588.994444444441</c:v>
                </c:pt>
                <c:pt idx="5956">
                  <c:v>41589.036111111112</c:v>
                </c:pt>
                <c:pt idx="5957">
                  <c:v>41589.078472222223</c:v>
                </c:pt>
                <c:pt idx="5958">
                  <c:v>41589.120138888888</c:v>
                </c:pt>
                <c:pt idx="5959">
                  <c:v>41589.162499999999</c:v>
                </c:pt>
                <c:pt idx="5960">
                  <c:v>41589.246527777781</c:v>
                </c:pt>
                <c:pt idx="5961">
                  <c:v>41589.288888888892</c:v>
                </c:pt>
                <c:pt idx="5962">
                  <c:v>41589.330555555556</c:v>
                </c:pt>
                <c:pt idx="5963">
                  <c:v>41589.37222222222</c:v>
                </c:pt>
                <c:pt idx="5964">
                  <c:v>41589.414583333331</c:v>
                </c:pt>
                <c:pt idx="5965">
                  <c:v>41589.498611111114</c:v>
                </c:pt>
                <c:pt idx="5966">
                  <c:v>41589.540972222225</c:v>
                </c:pt>
                <c:pt idx="5967">
                  <c:v>41589.582638888889</c:v>
                </c:pt>
                <c:pt idx="5968">
                  <c:v>41589.625</c:v>
                </c:pt>
                <c:pt idx="5969">
                  <c:v>41589.666666666664</c:v>
                </c:pt>
                <c:pt idx="5970">
                  <c:v>41589.751388888886</c:v>
                </c:pt>
                <c:pt idx="5971">
                  <c:v>41589.793055555558</c:v>
                </c:pt>
                <c:pt idx="5972">
                  <c:v>41589.835416666669</c:v>
                </c:pt>
                <c:pt idx="5973">
                  <c:v>41589.877083333333</c:v>
                </c:pt>
                <c:pt idx="5974">
                  <c:v>41589.918749999997</c:v>
                </c:pt>
                <c:pt idx="5975">
                  <c:v>41590.003472222219</c:v>
                </c:pt>
                <c:pt idx="5976">
                  <c:v>41590.045138888891</c:v>
                </c:pt>
                <c:pt idx="5977">
                  <c:v>41590.087500000001</c:v>
                </c:pt>
                <c:pt idx="5978">
                  <c:v>41590.129166666666</c:v>
                </c:pt>
                <c:pt idx="5979">
                  <c:v>41590.171527777777</c:v>
                </c:pt>
                <c:pt idx="5980">
                  <c:v>41590.255555555559</c:v>
                </c:pt>
                <c:pt idx="5981">
                  <c:v>41590.29791666667</c:v>
                </c:pt>
                <c:pt idx="5982">
                  <c:v>41590.339583333334</c:v>
                </c:pt>
                <c:pt idx="5983">
                  <c:v>41590.381944444445</c:v>
                </c:pt>
                <c:pt idx="5984">
                  <c:v>41590.423611111109</c:v>
                </c:pt>
                <c:pt idx="5985">
                  <c:v>41590.507638888892</c:v>
                </c:pt>
                <c:pt idx="5986">
                  <c:v>41590.550000000003</c:v>
                </c:pt>
                <c:pt idx="5987">
                  <c:v>41590.591666666667</c:v>
                </c:pt>
                <c:pt idx="5988">
                  <c:v>41590.634027777778</c:v>
                </c:pt>
                <c:pt idx="5989">
                  <c:v>41590.675694444442</c:v>
                </c:pt>
                <c:pt idx="5990">
                  <c:v>41590.760416666664</c:v>
                </c:pt>
                <c:pt idx="5991">
                  <c:v>41590.802083333336</c:v>
                </c:pt>
                <c:pt idx="5992">
                  <c:v>41590.844444444447</c:v>
                </c:pt>
                <c:pt idx="5993">
                  <c:v>41590.886111111111</c:v>
                </c:pt>
                <c:pt idx="5994">
                  <c:v>41590.928472222222</c:v>
                </c:pt>
                <c:pt idx="5995">
                  <c:v>41591.012499999997</c:v>
                </c:pt>
                <c:pt idx="5996">
                  <c:v>41591.054166666669</c:v>
                </c:pt>
                <c:pt idx="5997">
                  <c:v>41591.09652777778</c:v>
                </c:pt>
                <c:pt idx="5998">
                  <c:v>41591.138194444444</c:v>
                </c:pt>
                <c:pt idx="5999">
                  <c:v>41591.180555555555</c:v>
                </c:pt>
                <c:pt idx="6000">
                  <c:v>41591.26458333333</c:v>
                </c:pt>
                <c:pt idx="6001">
                  <c:v>41591.306944444441</c:v>
                </c:pt>
                <c:pt idx="6002">
                  <c:v>41591.348611111112</c:v>
                </c:pt>
                <c:pt idx="6003">
                  <c:v>41591.390972222223</c:v>
                </c:pt>
                <c:pt idx="6004">
                  <c:v>41591.432638888888</c:v>
                </c:pt>
                <c:pt idx="6005">
                  <c:v>41591.51666666667</c:v>
                </c:pt>
                <c:pt idx="6006">
                  <c:v>41591.559027777781</c:v>
                </c:pt>
                <c:pt idx="6007">
                  <c:v>41591.600694444445</c:v>
                </c:pt>
                <c:pt idx="6008">
                  <c:v>41591.643055555556</c:v>
                </c:pt>
                <c:pt idx="6009">
                  <c:v>41591.68472222222</c:v>
                </c:pt>
                <c:pt idx="6010">
                  <c:v>41591.769444444442</c:v>
                </c:pt>
                <c:pt idx="6011">
                  <c:v>41591.811111111114</c:v>
                </c:pt>
                <c:pt idx="6012">
                  <c:v>41591.853472222225</c:v>
                </c:pt>
                <c:pt idx="6013">
                  <c:v>41591.895138888889</c:v>
                </c:pt>
                <c:pt idx="6014">
                  <c:v>41591.9375</c:v>
                </c:pt>
              </c:numCache>
            </c:numRef>
          </c:xVal>
          <c:yVal>
            <c:numRef>
              <c:f>Sheet8!$B$8:$B$6022</c:f>
              <c:numCache>
                <c:formatCode>General</c:formatCode>
                <c:ptCount val="6015"/>
                <c:pt idx="14">
                  <c:v>-39.023431751159904</c:v>
                </c:pt>
                <c:pt idx="15">
                  <c:v>-38.834490923086477</c:v>
                </c:pt>
                <c:pt idx="16">
                  <c:v>-39.200979400541819</c:v>
                </c:pt>
                <c:pt idx="17">
                  <c:v>-39.475010416532861</c:v>
                </c:pt>
                <c:pt idx="18">
                  <c:v>-38.267462422368702</c:v>
                </c:pt>
                <c:pt idx="19">
                  <c:v>-38.238762072982361</c:v>
                </c:pt>
                <c:pt idx="44">
                  <c:v>-37.506400861740104</c:v>
                </c:pt>
                <c:pt idx="45">
                  <c:v>-35.663406074408172</c:v>
                </c:pt>
                <c:pt idx="46">
                  <c:v>-34.764072063458087</c:v>
                </c:pt>
                <c:pt idx="47">
                  <c:v>-35.426547341283424</c:v>
                </c:pt>
                <c:pt idx="48">
                  <c:v>-36.356997699127135</c:v>
                </c:pt>
                <c:pt idx="49">
                  <c:v>-37.331440949728503</c:v>
                </c:pt>
                <c:pt idx="50">
                  <c:v>-36.754092368458345</c:v>
                </c:pt>
                <c:pt idx="51">
                  <c:v>-36.020371239427185</c:v>
                </c:pt>
                <c:pt idx="58">
                  <c:v>-30.431115591110746</c:v>
                </c:pt>
                <c:pt idx="83">
                  <c:v>-37.795845751993241</c:v>
                </c:pt>
                <c:pt idx="88">
                  <c:v>-39.36801294315724</c:v>
                </c:pt>
                <c:pt idx="89">
                  <c:v>-39.358079692522139</c:v>
                </c:pt>
                <c:pt idx="90">
                  <c:v>-39.094435437942195</c:v>
                </c:pt>
                <c:pt idx="125">
                  <c:v>-39.792973051908987</c:v>
                </c:pt>
                <c:pt idx="126">
                  <c:v>-40.494968350481294</c:v>
                </c:pt>
                <c:pt idx="127">
                  <c:v>-38.076871254926971</c:v>
                </c:pt>
                <c:pt idx="128">
                  <c:v>-33.643410706657939</c:v>
                </c:pt>
                <c:pt idx="143">
                  <c:v>-32.756059253381963</c:v>
                </c:pt>
                <c:pt idx="151">
                  <c:v>-33.759372916640736</c:v>
                </c:pt>
                <c:pt idx="152">
                  <c:v>-35.949981138626519</c:v>
                </c:pt>
                <c:pt idx="153">
                  <c:v>-35.380902799488247</c:v>
                </c:pt>
                <c:pt idx="154">
                  <c:v>-36.789794142015495</c:v>
                </c:pt>
                <c:pt idx="155">
                  <c:v>-36.749784910143134</c:v>
                </c:pt>
                <c:pt idx="156">
                  <c:v>-33.421221627761611</c:v>
                </c:pt>
                <c:pt idx="157">
                  <c:v>-33.087552778587714</c:v>
                </c:pt>
                <c:pt idx="158">
                  <c:v>-32.04145476028522</c:v>
                </c:pt>
                <c:pt idx="160">
                  <c:v>-37.661649164704137</c:v>
                </c:pt>
                <c:pt idx="161">
                  <c:v>-37.174878245617876</c:v>
                </c:pt>
                <c:pt idx="162">
                  <c:v>-37.436102567420917</c:v>
                </c:pt>
                <c:pt idx="163">
                  <c:v>-37.830098444921646</c:v>
                </c:pt>
                <c:pt idx="164">
                  <c:v>-38.288943304731077</c:v>
                </c:pt>
                <c:pt idx="165">
                  <c:v>-38.273422874883032</c:v>
                </c:pt>
                <c:pt idx="166">
                  <c:v>-37.710172850047286</c:v>
                </c:pt>
                <c:pt idx="167">
                  <c:v>-35.055736643457017</c:v>
                </c:pt>
                <c:pt idx="168">
                  <c:v>-32.714575941417678</c:v>
                </c:pt>
                <c:pt idx="180">
                  <c:v>-45.543950127227532</c:v>
                </c:pt>
                <c:pt idx="181">
                  <c:v>-43.931407740052336</c:v>
                </c:pt>
                <c:pt idx="182">
                  <c:v>-41.519183390196616</c:v>
                </c:pt>
                <c:pt idx="183">
                  <c:v>-38.15259469860333</c:v>
                </c:pt>
                <c:pt idx="184">
                  <c:v>-37.494782502777227</c:v>
                </c:pt>
                <c:pt idx="185">
                  <c:v>-39.300650601936212</c:v>
                </c:pt>
                <c:pt idx="186">
                  <c:v>-37.579075664700461</c:v>
                </c:pt>
                <c:pt idx="187">
                  <c:v>-37.513628274342771</c:v>
                </c:pt>
                <c:pt idx="188">
                  <c:v>-36.227318057531861</c:v>
                </c:pt>
                <c:pt idx="190">
                  <c:v>-36.67228273542824</c:v>
                </c:pt>
                <c:pt idx="191">
                  <c:v>-36.492391598652162</c:v>
                </c:pt>
                <c:pt idx="192">
                  <c:v>-37.17480944906422</c:v>
                </c:pt>
                <c:pt idx="193">
                  <c:v>-35.684474849964559</c:v>
                </c:pt>
                <c:pt idx="194">
                  <c:v>-35.429482824637212</c:v>
                </c:pt>
                <c:pt idx="195">
                  <c:v>-36.644239738969688</c:v>
                </c:pt>
                <c:pt idx="196">
                  <c:v>-36.456052739793108</c:v>
                </c:pt>
                <c:pt idx="197">
                  <c:v>-36.862226634256288</c:v>
                </c:pt>
                <c:pt idx="198">
                  <c:v>-36.100039581246662</c:v>
                </c:pt>
                <c:pt idx="209">
                  <c:v>-34.067415797746065</c:v>
                </c:pt>
                <c:pt idx="210">
                  <c:v>-34.316742719363546</c:v>
                </c:pt>
                <c:pt idx="211">
                  <c:v>-34.12870391619574</c:v>
                </c:pt>
                <c:pt idx="212">
                  <c:v>-33.737171601511591</c:v>
                </c:pt>
                <c:pt idx="213">
                  <c:v>-35.144195845958805</c:v>
                </c:pt>
                <c:pt idx="225">
                  <c:v>-40.271108907147195</c:v>
                </c:pt>
                <c:pt idx="226">
                  <c:v>-40.103165836928767</c:v>
                </c:pt>
                <c:pt idx="234">
                  <c:v>-33.590485629653486</c:v>
                </c:pt>
                <c:pt idx="235">
                  <c:v>-34.142346770158625</c:v>
                </c:pt>
                <c:pt idx="236">
                  <c:v>-33.550043187472141</c:v>
                </c:pt>
                <c:pt idx="237">
                  <c:v>-34.099446957625609</c:v>
                </c:pt>
                <c:pt idx="238">
                  <c:v>-34.829250420976066</c:v>
                </c:pt>
                <c:pt idx="239">
                  <c:v>-34.738450740869624</c:v>
                </c:pt>
                <c:pt idx="240">
                  <c:v>-34.254943620540992</c:v>
                </c:pt>
                <c:pt idx="241">
                  <c:v>-34.384278285246474</c:v>
                </c:pt>
                <c:pt idx="242">
                  <c:v>-34.541429294275943</c:v>
                </c:pt>
                <c:pt idx="243">
                  <c:v>-34.744309916717597</c:v>
                </c:pt>
                <c:pt idx="296">
                  <c:v>-38.887737010918123</c:v>
                </c:pt>
                <c:pt idx="297">
                  <c:v>-39.642497680433749</c:v>
                </c:pt>
                <c:pt idx="298">
                  <c:v>-38.590727777821925</c:v>
                </c:pt>
                <c:pt idx="299">
                  <c:v>-37.945971905417608</c:v>
                </c:pt>
                <c:pt idx="300">
                  <c:v>-37.462012794065181</c:v>
                </c:pt>
                <c:pt idx="301">
                  <c:v>-38.427822582249121</c:v>
                </c:pt>
                <c:pt idx="302">
                  <c:v>-39.485326676087233</c:v>
                </c:pt>
                <c:pt idx="303">
                  <c:v>-40.039853770606371</c:v>
                </c:pt>
                <c:pt idx="304">
                  <c:v>-39.592922791906609</c:v>
                </c:pt>
                <c:pt idx="305">
                  <c:v>-39.317475718479052</c:v>
                </c:pt>
                <c:pt idx="306">
                  <c:v>-39.08905314996246</c:v>
                </c:pt>
                <c:pt idx="307">
                  <c:v>-38.554910459876567</c:v>
                </c:pt>
                <c:pt idx="336">
                  <c:v>-42.355905051519905</c:v>
                </c:pt>
                <c:pt idx="337">
                  <c:v>-41.803894622976102</c:v>
                </c:pt>
                <c:pt idx="338">
                  <c:v>-40.235531056702278</c:v>
                </c:pt>
                <c:pt idx="339">
                  <c:v>-39.322568142633727</c:v>
                </c:pt>
                <c:pt idx="340">
                  <c:v>-41.967896884352626</c:v>
                </c:pt>
                <c:pt idx="341">
                  <c:v>-42.299979269511262</c:v>
                </c:pt>
                <c:pt idx="342">
                  <c:v>-40.487277125691215</c:v>
                </c:pt>
                <c:pt idx="343">
                  <c:v>-38.087951761137077</c:v>
                </c:pt>
                <c:pt idx="344">
                  <c:v>-37.828004147349347</c:v>
                </c:pt>
                <c:pt idx="345">
                  <c:v>-36.2416840819592</c:v>
                </c:pt>
                <c:pt idx="402">
                  <c:v>-41.385161565222909</c:v>
                </c:pt>
                <c:pt idx="403">
                  <c:v>-41.259769023398363</c:v>
                </c:pt>
                <c:pt idx="438">
                  <c:v>-36.829225016080933</c:v>
                </c:pt>
                <c:pt idx="439">
                  <c:v>-36.992655672582529</c:v>
                </c:pt>
                <c:pt idx="440">
                  <c:v>-37.748785173040126</c:v>
                </c:pt>
                <c:pt idx="441">
                  <c:v>-37.342013747887059</c:v>
                </c:pt>
                <c:pt idx="442">
                  <c:v>-35.808301627566323</c:v>
                </c:pt>
                <c:pt idx="444">
                  <c:v>-38.927644062063344</c:v>
                </c:pt>
                <c:pt idx="445">
                  <c:v>-39.909423132362292</c:v>
                </c:pt>
                <c:pt idx="446">
                  <c:v>-39.085688631241709</c:v>
                </c:pt>
                <c:pt idx="447">
                  <c:v>-39.322195344302237</c:v>
                </c:pt>
                <c:pt idx="448">
                  <c:v>-39.08767769742672</c:v>
                </c:pt>
                <c:pt idx="449">
                  <c:v>-42.020383852313657</c:v>
                </c:pt>
                <c:pt idx="450">
                  <c:v>-42.028431739676058</c:v>
                </c:pt>
                <c:pt idx="451">
                  <c:v>-41.831716993826376</c:v>
                </c:pt>
                <c:pt idx="452">
                  <c:v>-43.298935225495441</c:v>
                </c:pt>
                <c:pt idx="453">
                  <c:v>-43.286402503750068</c:v>
                </c:pt>
                <c:pt idx="454">
                  <c:v>-43.063339426316951</c:v>
                </c:pt>
                <c:pt idx="455">
                  <c:v>-43.758973612889093</c:v>
                </c:pt>
                <c:pt idx="456">
                  <c:v>-41.550745669830206</c:v>
                </c:pt>
                <c:pt idx="457">
                  <c:v>-40.980079643279609</c:v>
                </c:pt>
                <c:pt idx="458">
                  <c:v>-41.722877229229454</c:v>
                </c:pt>
                <c:pt idx="459">
                  <c:v>-42.323674259637471</c:v>
                </c:pt>
                <c:pt idx="460">
                  <c:v>-41.933144357411408</c:v>
                </c:pt>
                <c:pt idx="476">
                  <c:v>-42.078273868065551</c:v>
                </c:pt>
                <c:pt idx="477">
                  <c:v>-42.807933434596336</c:v>
                </c:pt>
                <c:pt idx="478">
                  <c:v>-41.079408169057523</c:v>
                </c:pt>
                <c:pt idx="479">
                  <c:v>-40.128422369938733</c:v>
                </c:pt>
                <c:pt idx="480">
                  <c:v>-40.295475328865635</c:v>
                </c:pt>
                <c:pt idx="481">
                  <c:v>-43.093441645118247</c:v>
                </c:pt>
                <c:pt idx="482">
                  <c:v>-43.026014737664035</c:v>
                </c:pt>
                <c:pt idx="483">
                  <c:v>-41.828367817360473</c:v>
                </c:pt>
                <c:pt idx="484">
                  <c:v>-39.628990124495971</c:v>
                </c:pt>
                <c:pt idx="485">
                  <c:v>-39.045832785924368</c:v>
                </c:pt>
                <c:pt idx="486">
                  <c:v>-36.740189809770129</c:v>
                </c:pt>
                <c:pt idx="497">
                  <c:v>-43.472401019252025</c:v>
                </c:pt>
                <c:pt idx="498">
                  <c:v>-43.506002196460436</c:v>
                </c:pt>
                <c:pt idx="499">
                  <c:v>-47.645084998227375</c:v>
                </c:pt>
                <c:pt idx="500">
                  <c:v>-46.311312253676277</c:v>
                </c:pt>
                <c:pt idx="507">
                  <c:v>-30.360075855391507</c:v>
                </c:pt>
                <c:pt idx="508">
                  <c:v>-33.323064089041551</c:v>
                </c:pt>
                <c:pt idx="509">
                  <c:v>-32.868982454569256</c:v>
                </c:pt>
                <c:pt idx="510">
                  <c:v>-35.572316392793859</c:v>
                </c:pt>
                <c:pt idx="511">
                  <c:v>-34.704672797801493</c:v>
                </c:pt>
                <c:pt idx="512">
                  <c:v>-36.228282883285772</c:v>
                </c:pt>
                <c:pt idx="513">
                  <c:v>-42.157114770010956</c:v>
                </c:pt>
                <c:pt idx="514">
                  <c:v>-47.611053803770147</c:v>
                </c:pt>
                <c:pt idx="515">
                  <c:v>-45.653326505952933</c:v>
                </c:pt>
                <c:pt idx="516">
                  <c:v>-44.975806360633854</c:v>
                </c:pt>
                <c:pt idx="517">
                  <c:v>-44.670446427455879</c:v>
                </c:pt>
                <c:pt idx="518">
                  <c:v>-44.543687518051719</c:v>
                </c:pt>
                <c:pt idx="519">
                  <c:v>-43.812342606052482</c:v>
                </c:pt>
                <c:pt idx="520">
                  <c:v>-42.674121378146971</c:v>
                </c:pt>
                <c:pt idx="521">
                  <c:v>-41.058965254786358</c:v>
                </c:pt>
                <c:pt idx="541">
                  <c:v>-33.077948154035838</c:v>
                </c:pt>
                <c:pt idx="542">
                  <c:v>-32.624578206461528</c:v>
                </c:pt>
                <c:pt idx="543">
                  <c:v>-35.505037794705665</c:v>
                </c:pt>
                <c:pt idx="544">
                  <c:v>-35.707714745084523</c:v>
                </c:pt>
                <c:pt idx="545">
                  <c:v>-36.410888031769126</c:v>
                </c:pt>
                <c:pt idx="546">
                  <c:v>-36.899126763711266</c:v>
                </c:pt>
                <c:pt idx="547">
                  <c:v>-36.977666232779853</c:v>
                </c:pt>
                <c:pt idx="548">
                  <c:v>-35.772016757064236</c:v>
                </c:pt>
                <c:pt idx="549">
                  <c:v>-36.010380295872061</c:v>
                </c:pt>
                <c:pt idx="550">
                  <c:v>-36.957762198169988</c:v>
                </c:pt>
                <c:pt idx="551">
                  <c:v>-35.17241201197514</c:v>
                </c:pt>
                <c:pt idx="552">
                  <c:v>-33.748713818821948</c:v>
                </c:pt>
                <c:pt idx="553">
                  <c:v>-33.241592320823827</c:v>
                </c:pt>
                <c:pt idx="554">
                  <c:v>-31.720295748571985</c:v>
                </c:pt>
                <c:pt idx="555">
                  <c:v>-33.042088441716146</c:v>
                </c:pt>
                <c:pt idx="556">
                  <c:v>-33.449751162981251</c:v>
                </c:pt>
                <c:pt idx="562">
                  <c:v>-42.661848341041981</c:v>
                </c:pt>
                <c:pt idx="563">
                  <c:v>-38.11124704756179</c:v>
                </c:pt>
                <c:pt idx="564">
                  <c:v>-36.679456834712838</c:v>
                </c:pt>
                <c:pt idx="565">
                  <c:v>-35.604828804781064</c:v>
                </c:pt>
                <c:pt idx="566">
                  <c:v>-35.583090149422645</c:v>
                </c:pt>
                <c:pt idx="567">
                  <c:v>-36.122986425858919</c:v>
                </c:pt>
                <c:pt idx="569">
                  <c:v>-43.802885769635616</c:v>
                </c:pt>
                <c:pt idx="570">
                  <c:v>-40.253539233980732</c:v>
                </c:pt>
                <c:pt idx="571">
                  <c:v>-37.35724397452924</c:v>
                </c:pt>
                <c:pt idx="572">
                  <c:v>-38.255900196644575</c:v>
                </c:pt>
                <c:pt idx="573">
                  <c:v>-38.808223621448377</c:v>
                </c:pt>
                <c:pt idx="574">
                  <c:v>-38.372330944282503</c:v>
                </c:pt>
                <c:pt idx="575">
                  <c:v>-39.508108486635805</c:v>
                </c:pt>
                <c:pt idx="576">
                  <c:v>-41.182182317629696</c:v>
                </c:pt>
                <c:pt idx="621">
                  <c:v>-41.608751148545124</c:v>
                </c:pt>
                <c:pt idx="622">
                  <c:v>-41.277441097078906</c:v>
                </c:pt>
                <c:pt idx="623">
                  <c:v>-41.407404471676195</c:v>
                </c:pt>
                <c:pt idx="624">
                  <c:v>-41.737431045205938</c:v>
                </c:pt>
                <c:pt idx="625">
                  <c:v>-41.61738071117346</c:v>
                </c:pt>
                <c:pt idx="626">
                  <c:v>-41.82180483734961</c:v>
                </c:pt>
                <c:pt idx="650">
                  <c:v>-36.757508896435851</c:v>
                </c:pt>
                <c:pt idx="651">
                  <c:v>-40.290285284546492</c:v>
                </c:pt>
                <c:pt idx="652">
                  <c:v>-41.991763008570075</c:v>
                </c:pt>
                <c:pt idx="653">
                  <c:v>-39.79910819258189</c:v>
                </c:pt>
                <c:pt idx="654">
                  <c:v>-42.631062114279814</c:v>
                </c:pt>
                <c:pt idx="656">
                  <c:v>-42.873894495451594</c:v>
                </c:pt>
                <c:pt idx="657">
                  <c:v>-40.685572582634649</c:v>
                </c:pt>
                <c:pt idx="658">
                  <c:v>-40.10900478762651</c:v>
                </c:pt>
                <c:pt idx="659">
                  <c:v>-44.275521320201506</c:v>
                </c:pt>
                <c:pt idx="680">
                  <c:v>-42.29024189454362</c:v>
                </c:pt>
                <c:pt idx="681">
                  <c:v>-42.747869115897842</c:v>
                </c:pt>
                <c:pt idx="682">
                  <c:v>-42.330398842975271</c:v>
                </c:pt>
                <c:pt idx="683">
                  <c:v>-40.871999595626519</c:v>
                </c:pt>
                <c:pt idx="684">
                  <c:v>-36.05103777709185</c:v>
                </c:pt>
                <c:pt idx="685">
                  <c:v>-36.26822333024532</c:v>
                </c:pt>
                <c:pt idx="708">
                  <c:v>-34.390348766828794</c:v>
                </c:pt>
                <c:pt idx="709">
                  <c:v>-36.361239871894419</c:v>
                </c:pt>
                <c:pt idx="710">
                  <c:v>-35.521699596090627</c:v>
                </c:pt>
                <c:pt idx="711">
                  <c:v>-35.502094208486142</c:v>
                </c:pt>
                <c:pt idx="712">
                  <c:v>-35.627127267811211</c:v>
                </c:pt>
                <c:pt idx="713">
                  <c:v>-35.318833060932043</c:v>
                </c:pt>
                <c:pt idx="714">
                  <c:v>-33.616701542273603</c:v>
                </c:pt>
                <c:pt idx="722">
                  <c:v>-41.354735238195843</c:v>
                </c:pt>
                <c:pt idx="723">
                  <c:v>-40.42787362323395</c:v>
                </c:pt>
                <c:pt idx="724">
                  <c:v>-40.657363961900231</c:v>
                </c:pt>
                <c:pt idx="725">
                  <c:v>-41.322673546500283</c:v>
                </c:pt>
                <c:pt idx="726">
                  <c:v>-41.445117892239139</c:v>
                </c:pt>
                <c:pt idx="744">
                  <c:v>-36.815536715772836</c:v>
                </c:pt>
                <c:pt idx="745">
                  <c:v>-36.254839149241342</c:v>
                </c:pt>
                <c:pt idx="746">
                  <c:v>-35.414170291412539</c:v>
                </c:pt>
                <c:pt idx="747">
                  <c:v>-34.85324259128857</c:v>
                </c:pt>
                <c:pt idx="790">
                  <c:v>-40.921150686322342</c:v>
                </c:pt>
                <c:pt idx="791">
                  <c:v>-41.208096160856158</c:v>
                </c:pt>
                <c:pt idx="792">
                  <c:v>-42.415814850042281</c:v>
                </c:pt>
                <c:pt idx="793">
                  <c:v>-41.316754963026163</c:v>
                </c:pt>
                <c:pt idx="794">
                  <c:v>-42.397923058043858</c:v>
                </c:pt>
                <c:pt idx="795">
                  <c:v>-40.688736112052048</c:v>
                </c:pt>
                <c:pt idx="796">
                  <c:v>-39.586019933441747</c:v>
                </c:pt>
                <c:pt idx="797">
                  <c:v>-40.292229371516065</c:v>
                </c:pt>
                <c:pt idx="798">
                  <c:v>-41.776911693928795</c:v>
                </c:pt>
                <c:pt idx="799">
                  <c:v>-42.69459691493924</c:v>
                </c:pt>
                <c:pt idx="800">
                  <c:v>-42.022635766279713</c:v>
                </c:pt>
                <c:pt idx="801">
                  <c:v>-41.847417080043456</c:v>
                </c:pt>
                <c:pt idx="834">
                  <c:v>-40.141570249845145</c:v>
                </c:pt>
                <c:pt idx="835">
                  <c:v>-40.260968755354931</c:v>
                </c:pt>
                <c:pt idx="836">
                  <c:v>-40.412302044499647</c:v>
                </c:pt>
                <c:pt idx="837">
                  <c:v>-41.323406882179007</c:v>
                </c:pt>
                <c:pt idx="838">
                  <c:v>-40.866823977427444</c:v>
                </c:pt>
                <c:pt idx="839">
                  <c:v>-41.760214761314458</c:v>
                </c:pt>
                <c:pt idx="840">
                  <c:v>-41.403266305090114</c:v>
                </c:pt>
                <c:pt idx="841">
                  <c:v>-41.258366660240171</c:v>
                </c:pt>
                <c:pt idx="842">
                  <c:v>-41.13745164157794</c:v>
                </c:pt>
                <c:pt idx="843">
                  <c:v>-40.834488932927776</c:v>
                </c:pt>
                <c:pt idx="844">
                  <c:v>-40.292522461351687</c:v>
                </c:pt>
                <c:pt idx="845">
                  <c:v>-39.556055932024407</c:v>
                </c:pt>
                <c:pt idx="872">
                  <c:v>-45.81541124436675</c:v>
                </c:pt>
                <c:pt idx="873">
                  <c:v>-44.158442280685129</c:v>
                </c:pt>
                <c:pt idx="874">
                  <c:v>-44.048839371821877</c:v>
                </c:pt>
                <c:pt idx="875">
                  <c:v>-45.470572961421674</c:v>
                </c:pt>
                <c:pt idx="876">
                  <c:v>-44.773167372764938</c:v>
                </c:pt>
                <c:pt idx="877">
                  <c:v>-42.916340215530816</c:v>
                </c:pt>
                <c:pt idx="878">
                  <c:v>-42.473564196208791</c:v>
                </c:pt>
                <c:pt idx="879">
                  <c:v>-41.944755649248741</c:v>
                </c:pt>
                <c:pt idx="880">
                  <c:v>-42.710493896659273</c:v>
                </c:pt>
                <c:pt idx="881">
                  <c:v>-41.569815286132588</c:v>
                </c:pt>
                <c:pt idx="882">
                  <c:v>-42.143042652360421</c:v>
                </c:pt>
                <c:pt idx="883">
                  <c:v>-42.338587983359304</c:v>
                </c:pt>
                <c:pt idx="884">
                  <c:v>-42.267683609598208</c:v>
                </c:pt>
                <c:pt idx="885">
                  <c:v>-40.694366511820284</c:v>
                </c:pt>
                <c:pt idx="954">
                  <c:v>-42.595328179055699</c:v>
                </c:pt>
                <c:pt idx="955">
                  <c:v>-41.19907622137336</c:v>
                </c:pt>
                <c:pt idx="956">
                  <c:v>-44.511249914779093</c:v>
                </c:pt>
                <c:pt idx="957">
                  <c:v>-45.184105692481026</c:v>
                </c:pt>
                <c:pt idx="958">
                  <c:v>-43.493832649638193</c:v>
                </c:pt>
                <c:pt idx="959">
                  <c:v>-44.153660919345093</c:v>
                </c:pt>
                <c:pt idx="960">
                  <c:v>-42.708540118849243</c:v>
                </c:pt>
                <c:pt idx="961">
                  <c:v>-41.320949468523509</c:v>
                </c:pt>
                <c:pt idx="962">
                  <c:v>-40.872357539228986</c:v>
                </c:pt>
                <c:pt idx="987">
                  <c:v>-37.482175708394522</c:v>
                </c:pt>
                <c:pt idx="988">
                  <c:v>-40.885536847327479</c:v>
                </c:pt>
                <c:pt idx="989">
                  <c:v>-42.847828337015848</c:v>
                </c:pt>
                <c:pt idx="990">
                  <c:v>-40.395269871437712</c:v>
                </c:pt>
                <c:pt idx="991">
                  <c:v>-38.033514901690182</c:v>
                </c:pt>
                <c:pt idx="993">
                  <c:v>-36.56182476241105</c:v>
                </c:pt>
                <c:pt idx="994">
                  <c:v>-36.54311392205458</c:v>
                </c:pt>
                <c:pt idx="995">
                  <c:v>-36.744456331975094</c:v>
                </c:pt>
                <c:pt idx="996">
                  <c:v>-36.699065855945832</c:v>
                </c:pt>
                <c:pt idx="997">
                  <c:v>-36.033903406162409</c:v>
                </c:pt>
                <c:pt idx="1017">
                  <c:v>-36.171452200682332</c:v>
                </c:pt>
                <c:pt idx="1018">
                  <c:v>-37.238599562784373</c:v>
                </c:pt>
                <c:pt idx="1019">
                  <c:v>-38.820830866649892</c:v>
                </c:pt>
                <c:pt idx="1020">
                  <c:v>-38.217116426950767</c:v>
                </c:pt>
                <c:pt idx="1021">
                  <c:v>-38.634223996885908</c:v>
                </c:pt>
                <c:pt idx="1022">
                  <c:v>-38.946216243642311</c:v>
                </c:pt>
                <c:pt idx="1028">
                  <c:v>-41.47305348277694</c:v>
                </c:pt>
                <c:pt idx="1029">
                  <c:v>-41.677843316588998</c:v>
                </c:pt>
                <c:pt idx="1030">
                  <c:v>-40.356925786466775</c:v>
                </c:pt>
                <c:pt idx="1031">
                  <c:v>-40.923259318691741</c:v>
                </c:pt>
                <c:pt idx="1032">
                  <c:v>-38.885547381063986</c:v>
                </c:pt>
                <c:pt idx="1033">
                  <c:v>-37.387774656901726</c:v>
                </c:pt>
                <c:pt idx="1072">
                  <c:v>-38.532451865621731</c:v>
                </c:pt>
                <c:pt idx="1073">
                  <c:v>-40.021016960222575</c:v>
                </c:pt>
                <c:pt idx="1074">
                  <c:v>-39.520111286240194</c:v>
                </c:pt>
                <c:pt idx="1075">
                  <c:v>-37.532829398155059</c:v>
                </c:pt>
                <c:pt idx="1076">
                  <c:v>-33.770934650573231</c:v>
                </c:pt>
                <c:pt idx="1077">
                  <c:v>-36.945008915816139</c:v>
                </c:pt>
                <c:pt idx="1078">
                  <c:v>-37.20913437602853</c:v>
                </c:pt>
                <c:pt idx="1079">
                  <c:v>-36.365486223766858</c:v>
                </c:pt>
                <c:pt idx="1080">
                  <c:v>-34.786294856959913</c:v>
                </c:pt>
                <c:pt idx="1081">
                  <c:v>-33.746034523561548</c:v>
                </c:pt>
                <c:pt idx="1153">
                  <c:v>-40.331978507729595</c:v>
                </c:pt>
                <c:pt idx="1154">
                  <c:v>-36.95357496614843</c:v>
                </c:pt>
                <c:pt idx="1155">
                  <c:v>-35.061192407983619</c:v>
                </c:pt>
                <c:pt idx="1156">
                  <c:v>-35.715543466480902</c:v>
                </c:pt>
                <c:pt idx="1157">
                  <c:v>-37.098517593280022</c:v>
                </c:pt>
                <c:pt idx="1158">
                  <c:v>-37.93234556871495</c:v>
                </c:pt>
                <c:pt idx="1159">
                  <c:v>-35.868650721486937</c:v>
                </c:pt>
                <c:pt idx="1160">
                  <c:v>-37.231845076671121</c:v>
                </c:pt>
                <c:pt idx="1172">
                  <c:v>-41.111545219919918</c:v>
                </c:pt>
                <c:pt idx="1173">
                  <c:v>-40.847290290121933</c:v>
                </c:pt>
                <c:pt idx="1174">
                  <c:v>-38.859482420535443</c:v>
                </c:pt>
                <c:pt idx="1175">
                  <c:v>-38.139813106007004</c:v>
                </c:pt>
                <c:pt idx="1176">
                  <c:v>-38.715534369563059</c:v>
                </c:pt>
                <c:pt idx="1177">
                  <c:v>-38.975326374877248</c:v>
                </c:pt>
                <c:pt idx="1178">
                  <c:v>-39.695509415271985</c:v>
                </c:pt>
                <c:pt idx="1179">
                  <c:v>-37.808652478993579</c:v>
                </c:pt>
                <c:pt idx="1203">
                  <c:v>-36.197030331238054</c:v>
                </c:pt>
                <c:pt idx="1204">
                  <c:v>-36.519982286057193</c:v>
                </c:pt>
                <c:pt idx="1205">
                  <c:v>-35.634950971573332</c:v>
                </c:pt>
                <c:pt idx="1206">
                  <c:v>-35.1300761112863</c:v>
                </c:pt>
                <c:pt idx="1207">
                  <c:v>-33.942435267949698</c:v>
                </c:pt>
                <c:pt idx="1208">
                  <c:v>-33.024158137758548</c:v>
                </c:pt>
                <c:pt idx="1209">
                  <c:v>-32.554707290107828</c:v>
                </c:pt>
                <c:pt idx="1257">
                  <c:v>-41.983261461726066</c:v>
                </c:pt>
                <c:pt idx="1258">
                  <c:v>-41.599491675111892</c:v>
                </c:pt>
                <c:pt idx="1282">
                  <c:v>-34.808997031998452</c:v>
                </c:pt>
                <c:pt idx="1283">
                  <c:v>-35.494557667298494</c:v>
                </c:pt>
                <c:pt idx="1284">
                  <c:v>-35.875600336412084</c:v>
                </c:pt>
                <c:pt idx="1285">
                  <c:v>-36.368127930018581</c:v>
                </c:pt>
                <c:pt idx="1286">
                  <c:v>-36.751244968391845</c:v>
                </c:pt>
                <c:pt idx="1287">
                  <c:v>-35.045347702766044</c:v>
                </c:pt>
                <c:pt idx="1288">
                  <c:v>-32.841036933013058</c:v>
                </c:pt>
                <c:pt idx="1289">
                  <c:v>-32.121953463954569</c:v>
                </c:pt>
                <c:pt idx="1295">
                  <c:v>-36.549697931813782</c:v>
                </c:pt>
                <c:pt idx="1296">
                  <c:v>-36.845767767735651</c:v>
                </c:pt>
                <c:pt idx="1297">
                  <c:v>-37.214920505526344</c:v>
                </c:pt>
                <c:pt idx="1298">
                  <c:v>-37.097601003505872</c:v>
                </c:pt>
                <c:pt idx="1299">
                  <c:v>-37.552200788619459</c:v>
                </c:pt>
                <c:pt idx="1302">
                  <c:v>-33.818230641328704</c:v>
                </c:pt>
                <c:pt idx="1303">
                  <c:v>-33.033442610499428</c:v>
                </c:pt>
                <c:pt idx="1304">
                  <c:v>-32.460160843567451</c:v>
                </c:pt>
                <c:pt idx="1305">
                  <c:v>-32.500466778820936</c:v>
                </c:pt>
                <c:pt idx="1306">
                  <c:v>-32.89217384026761</c:v>
                </c:pt>
                <c:pt idx="1307">
                  <c:v>-32.105735960709744</c:v>
                </c:pt>
                <c:pt idx="1352">
                  <c:v>-36.855862711947914</c:v>
                </c:pt>
                <c:pt idx="1353">
                  <c:v>-36.922565246254514</c:v>
                </c:pt>
                <c:pt idx="1354">
                  <c:v>-35.653610628769847</c:v>
                </c:pt>
                <c:pt idx="1355">
                  <c:v>-35.906647039673686</c:v>
                </c:pt>
                <c:pt idx="1356">
                  <c:v>-35.661647816271959</c:v>
                </c:pt>
                <c:pt idx="1357">
                  <c:v>-35.911537227877744</c:v>
                </c:pt>
                <c:pt idx="1366">
                  <c:v>-38.194577725548911</c:v>
                </c:pt>
                <c:pt idx="1368">
                  <c:v>-38.170396355749446</c:v>
                </c:pt>
                <c:pt idx="1369">
                  <c:v>-35.744775981568537</c:v>
                </c:pt>
                <c:pt idx="1425">
                  <c:v>-38.526497361284122</c:v>
                </c:pt>
                <c:pt idx="1450">
                  <c:v>-33.620904102176489</c:v>
                </c:pt>
                <c:pt idx="1451">
                  <c:v>-33.7224889310734</c:v>
                </c:pt>
                <c:pt idx="1452">
                  <c:v>-33.893088960341721</c:v>
                </c:pt>
                <c:pt idx="1454">
                  <c:v>-32.711571822402135</c:v>
                </c:pt>
                <c:pt idx="1455">
                  <c:v>-33.67330402762871</c:v>
                </c:pt>
                <c:pt idx="1456">
                  <c:v>-34.052013788949452</c:v>
                </c:pt>
                <c:pt idx="1457">
                  <c:v>-33.280798109181561</c:v>
                </c:pt>
                <c:pt idx="1551">
                  <c:v>-42.229781364632672</c:v>
                </c:pt>
                <c:pt idx="1552">
                  <c:v>-42.163315305473191</c:v>
                </c:pt>
                <c:pt idx="1553">
                  <c:v>-40.449827435589555</c:v>
                </c:pt>
                <c:pt idx="1554">
                  <c:v>-40.0044978068318</c:v>
                </c:pt>
                <c:pt idx="1608">
                  <c:v>-36.043361179716399</c:v>
                </c:pt>
                <c:pt idx="1609">
                  <c:v>-34.685982825058474</c:v>
                </c:pt>
                <c:pt idx="1610">
                  <c:v>-34.43742669098625</c:v>
                </c:pt>
                <c:pt idx="1611">
                  <c:v>-36.625177654934056</c:v>
                </c:pt>
                <c:pt idx="1612">
                  <c:v>-34.824152929317819</c:v>
                </c:pt>
                <c:pt idx="1613">
                  <c:v>-36.115254748992307</c:v>
                </c:pt>
                <c:pt idx="1652">
                  <c:v>-38.35662144203193</c:v>
                </c:pt>
                <c:pt idx="1662">
                  <c:v>-33.449771347629742</c:v>
                </c:pt>
                <c:pt idx="1663">
                  <c:v>-38.800805984136559</c:v>
                </c:pt>
                <c:pt idx="1664">
                  <c:v>-40.462626727686128</c:v>
                </c:pt>
                <c:pt idx="1667">
                  <c:v>-41.724705312815573</c:v>
                </c:pt>
                <c:pt idx="1668">
                  <c:v>-37.91718291273272</c:v>
                </c:pt>
                <c:pt idx="1669">
                  <c:v>-38.240078810751328</c:v>
                </c:pt>
                <c:pt idx="1670">
                  <c:v>-39.381323741505966</c:v>
                </c:pt>
                <c:pt idx="1671">
                  <c:v>-38.599022034185609</c:v>
                </c:pt>
                <c:pt idx="1672">
                  <c:v>-39.071154648452598</c:v>
                </c:pt>
                <c:pt idx="1673">
                  <c:v>-37.970680570167474</c:v>
                </c:pt>
                <c:pt idx="1674">
                  <c:v>-38.51205602390921</c:v>
                </c:pt>
                <c:pt idx="1679">
                  <c:v>-34.929580402852075</c:v>
                </c:pt>
                <c:pt idx="1680">
                  <c:v>-34.381727412672461</c:v>
                </c:pt>
                <c:pt idx="1681">
                  <c:v>-33.989548928895275</c:v>
                </c:pt>
                <c:pt idx="1690">
                  <c:v>-39.239819591682796</c:v>
                </c:pt>
                <c:pt idx="1691">
                  <c:v>-38.406608605993526</c:v>
                </c:pt>
                <c:pt idx="1692">
                  <c:v>-38.852606284591076</c:v>
                </c:pt>
                <c:pt idx="1693">
                  <c:v>-41.364351858732036</c:v>
                </c:pt>
                <c:pt idx="1705">
                  <c:v>-30.197144456057586</c:v>
                </c:pt>
                <c:pt idx="1706">
                  <c:v>-28.371951863099785</c:v>
                </c:pt>
                <c:pt idx="1763">
                  <c:v>-44.23748466607794</c:v>
                </c:pt>
                <c:pt idx="1764">
                  <c:v>-43.78596205391019</c:v>
                </c:pt>
                <c:pt idx="1765">
                  <c:v>-42.40997683739932</c:v>
                </c:pt>
                <c:pt idx="1766">
                  <c:v>-41.287417250343481</c:v>
                </c:pt>
                <c:pt idx="1767">
                  <c:v>-41.49783278889619</c:v>
                </c:pt>
                <c:pt idx="1768">
                  <c:v>-41.936639872638821</c:v>
                </c:pt>
                <c:pt idx="1769">
                  <c:v>-41.30963292764114</c:v>
                </c:pt>
                <c:pt idx="1770">
                  <c:v>-40.915516353121475</c:v>
                </c:pt>
                <c:pt idx="1771">
                  <c:v>-38.959262183291521</c:v>
                </c:pt>
                <c:pt idx="1772">
                  <c:v>-36.823795189333339</c:v>
                </c:pt>
                <c:pt idx="1803">
                  <c:v>-43.267582338031815</c:v>
                </c:pt>
                <c:pt idx="1804">
                  <c:v>-42.78251569168026</c:v>
                </c:pt>
                <c:pt idx="1805">
                  <c:v>-41.528115908418627</c:v>
                </c:pt>
                <c:pt idx="1806">
                  <c:v>-42.638135932155215</c:v>
                </c:pt>
                <c:pt idx="1807">
                  <c:v>-42.798132343160489</c:v>
                </c:pt>
                <c:pt idx="1808">
                  <c:v>-42.391702361770463</c:v>
                </c:pt>
                <c:pt idx="1809">
                  <c:v>-42.312264988193618</c:v>
                </c:pt>
                <c:pt idx="1810">
                  <c:v>-41.556876323686787</c:v>
                </c:pt>
                <c:pt idx="1811">
                  <c:v>-41.622077182296344</c:v>
                </c:pt>
                <c:pt idx="1812">
                  <c:v>-39.976701100575916</c:v>
                </c:pt>
                <c:pt idx="1861">
                  <c:v>-39.267324913424233</c:v>
                </c:pt>
                <c:pt idx="1862">
                  <c:v>-38.42933867975745</c:v>
                </c:pt>
                <c:pt idx="1864">
                  <c:v>-36.396425069709466</c:v>
                </c:pt>
                <c:pt idx="1865">
                  <c:v>-36.559834240462244</c:v>
                </c:pt>
                <c:pt idx="1866">
                  <c:v>-36.254377072065296</c:v>
                </c:pt>
                <c:pt idx="1876">
                  <c:v>-34.197263441379114</c:v>
                </c:pt>
                <c:pt idx="1877">
                  <c:v>-35.803273348848101</c:v>
                </c:pt>
                <c:pt idx="1878">
                  <c:v>-36.550445856821867</c:v>
                </c:pt>
                <c:pt idx="1879">
                  <c:v>-36.135424077556074</c:v>
                </c:pt>
                <c:pt idx="1880">
                  <c:v>-34.416966828803758</c:v>
                </c:pt>
                <c:pt idx="1881">
                  <c:v>-35.838600316428483</c:v>
                </c:pt>
                <c:pt idx="1882">
                  <c:v>-37.828732113316683</c:v>
                </c:pt>
                <c:pt idx="1932">
                  <c:v>-33.045157314859097</c:v>
                </c:pt>
                <c:pt idx="1933">
                  <c:v>-35.861730180933648</c:v>
                </c:pt>
                <c:pt idx="1934">
                  <c:v>-34.265802028411358</c:v>
                </c:pt>
                <c:pt idx="1935">
                  <c:v>-37.037264905757269</c:v>
                </c:pt>
                <c:pt idx="2025">
                  <c:v>-32.62681859885658</c:v>
                </c:pt>
                <c:pt idx="2026">
                  <c:v>-32.183711348494541</c:v>
                </c:pt>
                <c:pt idx="2027">
                  <c:v>-34.324502464550804</c:v>
                </c:pt>
                <c:pt idx="2055">
                  <c:v>-33.540734800666058</c:v>
                </c:pt>
                <c:pt idx="2056">
                  <c:v>-32.612145063790493</c:v>
                </c:pt>
                <c:pt idx="2057">
                  <c:v>-31.968518337233821</c:v>
                </c:pt>
                <c:pt idx="2059">
                  <c:v>-30.701699145433352</c:v>
                </c:pt>
                <c:pt idx="2060">
                  <c:v>-32.0449768076327</c:v>
                </c:pt>
                <c:pt idx="2104">
                  <c:v>-36.398653378863713</c:v>
                </c:pt>
                <c:pt idx="2105">
                  <c:v>-39.720848271130109</c:v>
                </c:pt>
                <c:pt idx="2138">
                  <c:v>-43.29362433341791</c:v>
                </c:pt>
                <c:pt idx="2139">
                  <c:v>-43.408119089855283</c:v>
                </c:pt>
                <c:pt idx="2140">
                  <c:v>-41.109468449880197</c:v>
                </c:pt>
                <c:pt idx="2141">
                  <c:v>-39.683966769607579</c:v>
                </c:pt>
                <c:pt idx="2142">
                  <c:v>-41.385500894477914</c:v>
                </c:pt>
                <c:pt idx="2143">
                  <c:v>-41.490793411788545</c:v>
                </c:pt>
                <c:pt idx="2144">
                  <c:v>-40.85471234414058</c:v>
                </c:pt>
                <c:pt idx="2145">
                  <c:v>-40.464440227622191</c:v>
                </c:pt>
                <c:pt idx="2146">
                  <c:v>-39.115015439377295</c:v>
                </c:pt>
                <c:pt idx="2157">
                  <c:v>-33.955342008026221</c:v>
                </c:pt>
                <c:pt idx="2158">
                  <c:v>-32.605932657192099</c:v>
                </c:pt>
                <c:pt idx="2159">
                  <c:v>-29.512513623973504</c:v>
                </c:pt>
                <c:pt idx="2160">
                  <c:v>-30.70884248313903</c:v>
                </c:pt>
                <c:pt idx="2161">
                  <c:v>-34.806407386157851</c:v>
                </c:pt>
                <c:pt idx="2162">
                  <c:v>-36.202403849357857</c:v>
                </c:pt>
                <c:pt idx="2163">
                  <c:v>-35.575135350231577</c:v>
                </c:pt>
                <c:pt idx="2164">
                  <c:v>-33.408887163695681</c:v>
                </c:pt>
                <c:pt idx="2179">
                  <c:v>-39.933250619336874</c:v>
                </c:pt>
                <c:pt idx="2180">
                  <c:v>-35.6484292947369</c:v>
                </c:pt>
                <c:pt idx="2181">
                  <c:v>-33.532321943086025</c:v>
                </c:pt>
                <c:pt idx="2182">
                  <c:v>-32.604273473530299</c:v>
                </c:pt>
                <c:pt idx="2183">
                  <c:v>-33.562118053173293</c:v>
                </c:pt>
                <c:pt idx="2184">
                  <c:v>-40.112949401927686</c:v>
                </c:pt>
                <c:pt idx="2185">
                  <c:v>-37.404676441464005</c:v>
                </c:pt>
                <c:pt idx="2186">
                  <c:v>-34.824506705556317</c:v>
                </c:pt>
                <c:pt idx="2187">
                  <c:v>-35.35850844673304</c:v>
                </c:pt>
                <c:pt idx="2193">
                  <c:v>-33.932609323972308</c:v>
                </c:pt>
                <c:pt idx="2194">
                  <c:v>-34.836504953890469</c:v>
                </c:pt>
                <c:pt idx="2195">
                  <c:v>-35.716138039660436</c:v>
                </c:pt>
                <c:pt idx="2196">
                  <c:v>-37.276680624821417</c:v>
                </c:pt>
                <c:pt idx="2197">
                  <c:v>-40.542196067108414</c:v>
                </c:pt>
                <c:pt idx="2202">
                  <c:v>-35.82704258265332</c:v>
                </c:pt>
                <c:pt idx="2203">
                  <c:v>-36.7732604700739</c:v>
                </c:pt>
                <c:pt idx="2204">
                  <c:v>-35.092131060119613</c:v>
                </c:pt>
                <c:pt idx="2205">
                  <c:v>-33.44651142413359</c:v>
                </c:pt>
                <c:pt idx="2206">
                  <c:v>-34.501354103648701</c:v>
                </c:pt>
                <c:pt idx="2224">
                  <c:v>-35.514460118177134</c:v>
                </c:pt>
                <c:pt idx="2225">
                  <c:v>-36.090728153980969</c:v>
                </c:pt>
                <c:pt idx="2226">
                  <c:v>-32.102714165309742</c:v>
                </c:pt>
                <c:pt idx="2227">
                  <c:v>-30.286081429469462</c:v>
                </c:pt>
                <c:pt idx="2278">
                  <c:v>-32.382755075005406</c:v>
                </c:pt>
                <c:pt idx="2279">
                  <c:v>-32.151516255901022</c:v>
                </c:pt>
                <c:pt idx="2280">
                  <c:v>-33.627899876330872</c:v>
                </c:pt>
                <c:pt idx="2281">
                  <c:v>-34.751711071425902</c:v>
                </c:pt>
                <c:pt idx="2283">
                  <c:v>-33.283681878188126</c:v>
                </c:pt>
                <c:pt idx="2284">
                  <c:v>-32.661570725736283</c:v>
                </c:pt>
                <c:pt idx="2285">
                  <c:v>-33.206238666897931</c:v>
                </c:pt>
                <c:pt idx="2286">
                  <c:v>-33.039386985945832</c:v>
                </c:pt>
                <c:pt idx="2287">
                  <c:v>-31.778660762190022</c:v>
                </c:pt>
                <c:pt idx="2299">
                  <c:v>-34.83234088059244</c:v>
                </c:pt>
                <c:pt idx="2300">
                  <c:v>-34.828587189942482</c:v>
                </c:pt>
                <c:pt idx="2301">
                  <c:v>-33.538602240573695</c:v>
                </c:pt>
                <c:pt idx="2302">
                  <c:v>-31.407413564998436</c:v>
                </c:pt>
                <c:pt idx="2303">
                  <c:v>-30.328494765942558</c:v>
                </c:pt>
                <c:pt idx="2304">
                  <c:v>-31.310303330076728</c:v>
                </c:pt>
                <c:pt idx="2318">
                  <c:v>-24.259613041181755</c:v>
                </c:pt>
                <c:pt idx="2319">
                  <c:v>-27.612674937913177</c:v>
                </c:pt>
                <c:pt idx="2320">
                  <c:v>-28.285900317692636</c:v>
                </c:pt>
                <c:pt idx="2321">
                  <c:v>-28.231801301287469</c:v>
                </c:pt>
                <c:pt idx="2322">
                  <c:v>-26.305399384856116</c:v>
                </c:pt>
                <c:pt idx="2323">
                  <c:v>-26.987816252759373</c:v>
                </c:pt>
                <c:pt idx="2324">
                  <c:v>-28.194022367926717</c:v>
                </c:pt>
                <c:pt idx="2325">
                  <c:v>-27.474779736172742</c:v>
                </c:pt>
                <c:pt idx="2337">
                  <c:v>-29.075667175055674</c:v>
                </c:pt>
                <c:pt idx="2338">
                  <c:v>-27.368937452346138</c:v>
                </c:pt>
                <c:pt idx="2339">
                  <c:v>-26.531457272853153</c:v>
                </c:pt>
                <c:pt idx="2341">
                  <c:v>-26.855081175880681</c:v>
                </c:pt>
                <c:pt idx="2342">
                  <c:v>-27.046038174470773</c:v>
                </c:pt>
                <c:pt idx="2343">
                  <c:v>-28.748713231441151</c:v>
                </c:pt>
                <c:pt idx="2344">
                  <c:v>-31.316074509320099</c:v>
                </c:pt>
                <c:pt idx="2345">
                  <c:v>-34.029512714516784</c:v>
                </c:pt>
                <c:pt idx="2357">
                  <c:v>-27.260836713994934</c:v>
                </c:pt>
                <c:pt idx="2358">
                  <c:v>-25.663141943730466</c:v>
                </c:pt>
                <c:pt idx="2359">
                  <c:v>-28.061460650313009</c:v>
                </c:pt>
                <c:pt idx="2360">
                  <c:v>-29.729394921548522</c:v>
                </c:pt>
                <c:pt idx="2361">
                  <c:v>-29.827295054567852</c:v>
                </c:pt>
                <c:pt idx="2362">
                  <c:v>-28.823982280744723</c:v>
                </c:pt>
                <c:pt idx="2363">
                  <c:v>-29.039810898562529</c:v>
                </c:pt>
                <c:pt idx="2364">
                  <c:v>-30.325889504095166</c:v>
                </c:pt>
                <c:pt idx="2371">
                  <c:v>-32.449929326937578</c:v>
                </c:pt>
                <c:pt idx="2372">
                  <c:v>-30.833539710577448</c:v>
                </c:pt>
                <c:pt idx="2373">
                  <c:v>-30.224950071717984</c:v>
                </c:pt>
                <c:pt idx="2374">
                  <c:v>-28.471244051901849</c:v>
                </c:pt>
                <c:pt idx="2378">
                  <c:v>-35.721558440160081</c:v>
                </c:pt>
                <c:pt idx="2379">
                  <c:v>-33.582793245731267</c:v>
                </c:pt>
                <c:pt idx="2380">
                  <c:v>-30.190284571541937</c:v>
                </c:pt>
                <c:pt idx="2381">
                  <c:v>-27.341167183540641</c:v>
                </c:pt>
                <c:pt idx="2382">
                  <c:v>-27.983723221906224</c:v>
                </c:pt>
                <c:pt idx="2383">
                  <c:v>-28.603061896256271</c:v>
                </c:pt>
                <c:pt idx="2384">
                  <c:v>-28.553137459727019</c:v>
                </c:pt>
                <c:pt idx="2391">
                  <c:v>-32.24591890940404</c:v>
                </c:pt>
                <c:pt idx="2392">
                  <c:v>-30.755596016035469</c:v>
                </c:pt>
                <c:pt idx="2393">
                  <c:v>-31.084900863382252</c:v>
                </c:pt>
                <c:pt idx="2394">
                  <c:v>-31.515040746002256</c:v>
                </c:pt>
                <c:pt idx="2395">
                  <c:v>-29.017524315142175</c:v>
                </c:pt>
                <c:pt idx="2396">
                  <c:v>-27.317933880804503</c:v>
                </c:pt>
                <c:pt idx="2397">
                  <c:v>-27.885478897320098</c:v>
                </c:pt>
                <c:pt idx="2398">
                  <c:v>-28.05597156109868</c:v>
                </c:pt>
                <c:pt idx="2399">
                  <c:v>-29.460741019593037</c:v>
                </c:pt>
                <c:pt idx="2400">
                  <c:v>-29.452404619895688</c:v>
                </c:pt>
                <c:pt idx="2401">
                  <c:v>-27.289084128977525</c:v>
                </c:pt>
                <c:pt idx="2402">
                  <c:v>-28.517263871646747</c:v>
                </c:pt>
                <c:pt idx="2403">
                  <c:v>-28.819625068833986</c:v>
                </c:pt>
                <c:pt idx="2404">
                  <c:v>-30.599356566761159</c:v>
                </c:pt>
                <c:pt idx="2405">
                  <c:v>-32.977886640808258</c:v>
                </c:pt>
                <c:pt idx="2406">
                  <c:v>-33.560045839048875</c:v>
                </c:pt>
                <c:pt idx="2407">
                  <c:v>-31.845394198285788</c:v>
                </c:pt>
                <c:pt idx="2410">
                  <c:v>-34.900881971036533</c:v>
                </c:pt>
                <c:pt idx="2411">
                  <c:v>-30.903379583299994</c:v>
                </c:pt>
                <c:pt idx="2412">
                  <c:v>-30.265357610975386</c:v>
                </c:pt>
                <c:pt idx="2413">
                  <c:v>-29.383149309732971</c:v>
                </c:pt>
                <c:pt idx="2414">
                  <c:v>-28.135695780405019</c:v>
                </c:pt>
                <c:pt idx="2415">
                  <c:v>-27.756010143465197</c:v>
                </c:pt>
                <c:pt idx="2416">
                  <c:v>-30.718047326289422</c:v>
                </c:pt>
                <c:pt idx="2417">
                  <c:v>-30.355454867747078</c:v>
                </c:pt>
                <c:pt idx="2418">
                  <c:v>-30.537990903713805</c:v>
                </c:pt>
                <c:pt idx="2419">
                  <c:v>-30.43628135264396</c:v>
                </c:pt>
                <c:pt idx="2420">
                  <c:v>-29.602903956514375</c:v>
                </c:pt>
                <c:pt idx="2421">
                  <c:v>-30.009730993553955</c:v>
                </c:pt>
                <c:pt idx="2422">
                  <c:v>-29.796534165146554</c:v>
                </c:pt>
                <c:pt idx="2423">
                  <c:v>-29.506311790161426</c:v>
                </c:pt>
                <c:pt idx="2424">
                  <c:v>-28.460431672765456</c:v>
                </c:pt>
                <c:pt idx="2425">
                  <c:v>-29.134608383951168</c:v>
                </c:pt>
                <c:pt idx="2426">
                  <c:v>-28.500362596129158</c:v>
                </c:pt>
                <c:pt idx="2427">
                  <c:v>-30.981100544580453</c:v>
                </c:pt>
                <c:pt idx="2430">
                  <c:v>-32.59748075853566</c:v>
                </c:pt>
                <c:pt idx="2431">
                  <c:v>-30.092949379358679</c:v>
                </c:pt>
                <c:pt idx="2432">
                  <c:v>-29.746633669829272</c:v>
                </c:pt>
                <c:pt idx="2433">
                  <c:v>-29.571090196588862</c:v>
                </c:pt>
                <c:pt idx="2434">
                  <c:v>-29.385679942200042</c:v>
                </c:pt>
                <c:pt idx="2435">
                  <c:v>-28.397903173495372</c:v>
                </c:pt>
                <c:pt idx="2436">
                  <c:v>-32.206601669216802</c:v>
                </c:pt>
                <c:pt idx="2437">
                  <c:v>-34.717793140989777</c:v>
                </c:pt>
                <c:pt idx="2438">
                  <c:v>-33.769588499052936</c:v>
                </c:pt>
                <c:pt idx="2439">
                  <c:v>-31.30140600641618</c:v>
                </c:pt>
                <c:pt idx="2440">
                  <c:v>-27.450891164960424</c:v>
                </c:pt>
                <c:pt idx="2441">
                  <c:v>-24.12937266875695</c:v>
                </c:pt>
                <c:pt idx="2442">
                  <c:v>-24.516723106078572</c:v>
                </c:pt>
                <c:pt idx="2443">
                  <c:v>-27.846959387976007</c:v>
                </c:pt>
                <c:pt idx="2444">
                  <c:v>-29.548919741717981</c:v>
                </c:pt>
                <c:pt idx="2460">
                  <c:v>-27.992954136272964</c:v>
                </c:pt>
                <c:pt idx="2461">
                  <c:v>-28.512775628950465</c:v>
                </c:pt>
                <c:pt idx="2462">
                  <c:v>-29.595588897845559</c:v>
                </c:pt>
                <c:pt idx="2463">
                  <c:v>-30.892909907723649</c:v>
                </c:pt>
                <c:pt idx="2478">
                  <c:v>-30.67645612944656</c:v>
                </c:pt>
                <c:pt idx="2479">
                  <c:v>-32.554232627277173</c:v>
                </c:pt>
                <c:pt idx="2492">
                  <c:v>-31.95010261117006</c:v>
                </c:pt>
                <c:pt idx="2493">
                  <c:v>-31.935581529351648</c:v>
                </c:pt>
                <c:pt idx="2494">
                  <c:v>-30.971890280727806</c:v>
                </c:pt>
                <c:pt idx="2495">
                  <c:v>-29.566447061949098</c:v>
                </c:pt>
                <c:pt idx="2553">
                  <c:v>-38.032316560397774</c:v>
                </c:pt>
                <c:pt idx="2554">
                  <c:v>-34.268253391657872</c:v>
                </c:pt>
                <c:pt idx="2555">
                  <c:v>-35.526833251182936</c:v>
                </c:pt>
                <c:pt idx="2556">
                  <c:v>-35.96800384336531</c:v>
                </c:pt>
                <c:pt idx="2557">
                  <c:v>-36.259306744049603</c:v>
                </c:pt>
                <c:pt idx="2558">
                  <c:v>-35.987921585257325</c:v>
                </c:pt>
                <c:pt idx="2559">
                  <c:v>-39.919954942506088</c:v>
                </c:pt>
                <c:pt idx="2560">
                  <c:v>-37.669832865971124</c:v>
                </c:pt>
                <c:pt idx="2561">
                  <c:v>-36.416586414147233</c:v>
                </c:pt>
                <c:pt idx="2562">
                  <c:v>-36.093848966563669</c:v>
                </c:pt>
                <c:pt idx="2563">
                  <c:v>-32.984790460690597</c:v>
                </c:pt>
                <c:pt idx="2564">
                  <c:v>-28.017067612957547</c:v>
                </c:pt>
                <c:pt idx="2583">
                  <c:v>-28.003930409502139</c:v>
                </c:pt>
                <c:pt idx="2596">
                  <c:v>-29.966627935971577</c:v>
                </c:pt>
                <c:pt idx="2597">
                  <c:v>-32.010666947148366</c:v>
                </c:pt>
                <c:pt idx="2598">
                  <c:v>-31.665269489152429</c:v>
                </c:pt>
                <c:pt idx="2599">
                  <c:v>-31.139746916331553</c:v>
                </c:pt>
                <c:pt idx="2600">
                  <c:v>-30.657981792039589</c:v>
                </c:pt>
                <c:pt idx="2601">
                  <c:v>-30.762851841608196</c:v>
                </c:pt>
                <c:pt idx="2602">
                  <c:v>-30.278380126627759</c:v>
                </c:pt>
                <c:pt idx="2618">
                  <c:v>-28.927357712416001</c:v>
                </c:pt>
                <c:pt idx="2619">
                  <c:v>-30.611149351397536</c:v>
                </c:pt>
                <c:pt idx="2620">
                  <c:v>-30.133018337591949</c:v>
                </c:pt>
                <c:pt idx="2621">
                  <c:v>-30.8327965124017</c:v>
                </c:pt>
                <c:pt idx="2629">
                  <c:v>-27.448022875416587</c:v>
                </c:pt>
                <c:pt idx="2630">
                  <c:v>-30.021922283989475</c:v>
                </c:pt>
                <c:pt idx="2631">
                  <c:v>-30.673213546923073</c:v>
                </c:pt>
                <c:pt idx="2632">
                  <c:v>-31.147681248437877</c:v>
                </c:pt>
                <c:pt idx="2633">
                  <c:v>-31.575218837825119</c:v>
                </c:pt>
                <c:pt idx="2634">
                  <c:v>-32.615142444532339</c:v>
                </c:pt>
                <c:pt idx="2635">
                  <c:v>-29.787308170035011</c:v>
                </c:pt>
                <c:pt idx="2636">
                  <c:v>-32.207086082163002</c:v>
                </c:pt>
                <c:pt idx="2637">
                  <c:v>-31.814495543224645</c:v>
                </c:pt>
                <c:pt idx="2638">
                  <c:v>-32.344368671751802</c:v>
                </c:pt>
                <c:pt idx="2639">
                  <c:v>-31.584599244577298</c:v>
                </c:pt>
                <c:pt idx="2640">
                  <c:v>-31.379005164917665</c:v>
                </c:pt>
                <c:pt idx="2641">
                  <c:v>-29.395529929056053</c:v>
                </c:pt>
                <c:pt idx="2642">
                  <c:v>-29.513968803559287</c:v>
                </c:pt>
                <c:pt idx="2671">
                  <c:v>-28.121041553539971</c:v>
                </c:pt>
                <c:pt idx="2672">
                  <c:v>-29.152989903575119</c:v>
                </c:pt>
                <c:pt idx="2673">
                  <c:v>-28.506178082270459</c:v>
                </c:pt>
                <c:pt idx="2674">
                  <c:v>-28.666435916001866</c:v>
                </c:pt>
                <c:pt idx="2675">
                  <c:v>-28.914842099185535</c:v>
                </c:pt>
                <c:pt idx="2677">
                  <c:v>-29.069222767481037</c:v>
                </c:pt>
                <c:pt idx="2678">
                  <c:v>-28.470621281728576</c:v>
                </c:pt>
                <c:pt idx="2679">
                  <c:v>-29.01855982934314</c:v>
                </c:pt>
                <c:pt idx="2680">
                  <c:v>-29.931682908063991</c:v>
                </c:pt>
                <c:pt idx="2681">
                  <c:v>-30.297018332288197</c:v>
                </c:pt>
                <c:pt idx="2682">
                  <c:v>-29.755190464726255</c:v>
                </c:pt>
                <c:pt idx="2683">
                  <c:v>-28.552949815379389</c:v>
                </c:pt>
                <c:pt idx="2684">
                  <c:v>-28.268823804756316</c:v>
                </c:pt>
                <c:pt idx="2687">
                  <c:v>-31.542834669911898</c:v>
                </c:pt>
                <c:pt idx="2688">
                  <c:v>-32.618854737121765</c:v>
                </c:pt>
                <c:pt idx="2689">
                  <c:v>-31.215652250214649</c:v>
                </c:pt>
                <c:pt idx="2695">
                  <c:v>-31.136874009389004</c:v>
                </c:pt>
                <c:pt idx="2696">
                  <c:v>-30.13779139852538</c:v>
                </c:pt>
                <c:pt idx="2697">
                  <c:v>-30.793236441366719</c:v>
                </c:pt>
                <c:pt idx="2698">
                  <c:v>-30.652779408774379</c:v>
                </c:pt>
                <c:pt idx="2699">
                  <c:v>-29.799001943402203</c:v>
                </c:pt>
                <c:pt idx="2700">
                  <c:v>-30.933382687338238</c:v>
                </c:pt>
                <c:pt idx="2701">
                  <c:v>-30.343058598381873</c:v>
                </c:pt>
                <c:pt idx="2702">
                  <c:v>-31.865859255228457</c:v>
                </c:pt>
                <c:pt idx="2707">
                  <c:v>-36.377787080904568</c:v>
                </c:pt>
                <c:pt idx="2708">
                  <c:v>-33.221333264705351</c:v>
                </c:pt>
                <c:pt idx="2709">
                  <c:v>-34.357864631371108</c:v>
                </c:pt>
                <c:pt idx="2710">
                  <c:v>-31.515359941891219</c:v>
                </c:pt>
                <c:pt idx="2711">
                  <c:v>-31.795207170350494</c:v>
                </c:pt>
                <c:pt idx="2712">
                  <c:v>-32.700765739078427</c:v>
                </c:pt>
                <c:pt idx="2713">
                  <c:v>-32.355926535529306</c:v>
                </c:pt>
                <c:pt idx="2714">
                  <c:v>-34.372859588311101</c:v>
                </c:pt>
                <c:pt idx="2723">
                  <c:v>-30.292529336790089</c:v>
                </c:pt>
                <c:pt idx="2724">
                  <c:v>-29.654060182099897</c:v>
                </c:pt>
                <c:pt idx="2725">
                  <c:v>-26.226109588151672</c:v>
                </c:pt>
                <c:pt idx="2727">
                  <c:v>-33.902021060425668</c:v>
                </c:pt>
                <c:pt idx="2728">
                  <c:v>-34.729778657768307</c:v>
                </c:pt>
                <c:pt idx="2729">
                  <c:v>-34.333568624339627</c:v>
                </c:pt>
                <c:pt idx="2730">
                  <c:v>-32.725276493259628</c:v>
                </c:pt>
                <c:pt idx="2736">
                  <c:v>-33.576284320104236</c:v>
                </c:pt>
                <c:pt idx="2737">
                  <c:v>-31.368194543011469</c:v>
                </c:pt>
                <c:pt idx="2738">
                  <c:v>-31.450718210771822</c:v>
                </c:pt>
                <c:pt idx="2739">
                  <c:v>-33.336781052915249</c:v>
                </c:pt>
                <c:pt idx="2740">
                  <c:v>-32.463736222708597</c:v>
                </c:pt>
                <c:pt idx="2741">
                  <c:v>-30.227743107403018</c:v>
                </c:pt>
                <c:pt idx="2809">
                  <c:v>-31.551266222472357</c:v>
                </c:pt>
                <c:pt idx="2810">
                  <c:v>-30.023075102428635</c:v>
                </c:pt>
                <c:pt idx="2811">
                  <c:v>-31.288133351137461</c:v>
                </c:pt>
                <c:pt idx="2812">
                  <c:v>-31.169653183184295</c:v>
                </c:pt>
                <c:pt idx="2813">
                  <c:v>-32.127707581581916</c:v>
                </c:pt>
                <c:pt idx="2815">
                  <c:v>-28.554908550502464</c:v>
                </c:pt>
                <c:pt idx="2816">
                  <c:v>-29.247252594222005</c:v>
                </c:pt>
                <c:pt idx="2817">
                  <c:v>-30.472021640071755</c:v>
                </c:pt>
                <c:pt idx="2818">
                  <c:v>-30.36290191923851</c:v>
                </c:pt>
                <c:pt idx="2819">
                  <c:v>-30.250795638181891</c:v>
                </c:pt>
                <c:pt idx="2823">
                  <c:v>-33.072888413434761</c:v>
                </c:pt>
                <c:pt idx="2824">
                  <c:v>-32.860395892394635</c:v>
                </c:pt>
                <c:pt idx="2825">
                  <c:v>-31.001229577485084</c:v>
                </c:pt>
                <c:pt idx="2826">
                  <c:v>-31.302932787525812</c:v>
                </c:pt>
                <c:pt idx="2827">
                  <c:v>-30.533354093505729</c:v>
                </c:pt>
                <c:pt idx="2828">
                  <c:v>-28.69805330851532</c:v>
                </c:pt>
                <c:pt idx="2829">
                  <c:v>-28.748002472311001</c:v>
                </c:pt>
                <c:pt idx="2830">
                  <c:v>-30.676386292756341</c:v>
                </c:pt>
                <c:pt idx="2833">
                  <c:v>-22.680321865518767</c:v>
                </c:pt>
                <c:pt idx="2842">
                  <c:v>-28.827562497417972</c:v>
                </c:pt>
                <c:pt idx="2843">
                  <c:v>-28.570791618741524</c:v>
                </c:pt>
                <c:pt idx="2844">
                  <c:v>-28.706225625480265</c:v>
                </c:pt>
                <c:pt idx="2845">
                  <c:v>-29.007821164144403</c:v>
                </c:pt>
                <c:pt idx="2854">
                  <c:v>-28.629118640772091</c:v>
                </c:pt>
                <c:pt idx="2855">
                  <c:v>-27.985854979712776</c:v>
                </c:pt>
                <c:pt idx="2856">
                  <c:v>-28.297463144090955</c:v>
                </c:pt>
                <c:pt idx="2857">
                  <c:v>-28.397622590304767</c:v>
                </c:pt>
                <c:pt idx="2864">
                  <c:v>-30.945257504402974</c:v>
                </c:pt>
                <c:pt idx="2865">
                  <c:v>-30.173509084226282</c:v>
                </c:pt>
                <c:pt idx="2866">
                  <c:v>-30.443683553719382</c:v>
                </c:pt>
                <c:pt idx="2867">
                  <c:v>-29.827593192002126</c:v>
                </c:pt>
                <c:pt idx="2868">
                  <c:v>-29.496069583976208</c:v>
                </c:pt>
                <c:pt idx="2869">
                  <c:v>-29.451338696780759</c:v>
                </c:pt>
                <c:pt idx="2870">
                  <c:v>-27.827989302485157</c:v>
                </c:pt>
                <c:pt idx="2871">
                  <c:v>-28.231073962806683</c:v>
                </c:pt>
                <c:pt idx="2872">
                  <c:v>-30.907477430872369</c:v>
                </c:pt>
                <c:pt idx="2873">
                  <c:v>-29.945424695070145</c:v>
                </c:pt>
                <c:pt idx="2874">
                  <c:v>-29.106615077602818</c:v>
                </c:pt>
                <c:pt idx="2875">
                  <c:v>-28.222368698628387</c:v>
                </c:pt>
                <c:pt idx="2876">
                  <c:v>-28.596041408311031</c:v>
                </c:pt>
                <c:pt idx="2877">
                  <c:v>-28.125772565153824</c:v>
                </c:pt>
                <c:pt idx="2878">
                  <c:v>-27.370142970420492</c:v>
                </c:pt>
                <c:pt idx="2879">
                  <c:v>-27.232646598938125</c:v>
                </c:pt>
                <c:pt idx="2882">
                  <c:v>-32.050174855219623</c:v>
                </c:pt>
                <c:pt idx="2883">
                  <c:v>-31.06878878886565</c:v>
                </c:pt>
                <c:pt idx="2884">
                  <c:v>-31.037802123700857</c:v>
                </c:pt>
                <c:pt idx="2885">
                  <c:v>-31.836647200558239</c:v>
                </c:pt>
                <c:pt idx="2886">
                  <c:v>-31.495912742897666</c:v>
                </c:pt>
                <c:pt idx="2887">
                  <c:v>-31.444932851001781</c:v>
                </c:pt>
                <c:pt idx="2892">
                  <c:v>-31.083234383190373</c:v>
                </c:pt>
                <c:pt idx="2893">
                  <c:v>-30.720195707427674</c:v>
                </c:pt>
                <c:pt idx="2894">
                  <c:v>-30.011046775375895</c:v>
                </c:pt>
                <c:pt idx="2895">
                  <c:v>-28.963661743413034</c:v>
                </c:pt>
                <c:pt idx="2896">
                  <c:v>-29.586005742183971</c:v>
                </c:pt>
                <c:pt idx="2897">
                  <c:v>-27.840413254451143</c:v>
                </c:pt>
                <c:pt idx="2902">
                  <c:v>-32.107677048233029</c:v>
                </c:pt>
                <c:pt idx="2973">
                  <c:v>-24.19473419092737</c:v>
                </c:pt>
                <c:pt idx="2974">
                  <c:v>-26.602330039202634</c:v>
                </c:pt>
                <c:pt idx="2993">
                  <c:v>-31.731205999813316</c:v>
                </c:pt>
                <c:pt idx="3052">
                  <c:v>-25.43095628198008</c:v>
                </c:pt>
                <c:pt idx="3053">
                  <c:v>-26.461240922646617</c:v>
                </c:pt>
                <c:pt idx="3064">
                  <c:v>-29.213475244454933</c:v>
                </c:pt>
                <c:pt idx="3065">
                  <c:v>-27.614219146160593</c:v>
                </c:pt>
                <c:pt idx="3066">
                  <c:v>-29.743115415603896</c:v>
                </c:pt>
                <c:pt idx="3067">
                  <c:v>-29.224686467991916</c:v>
                </c:pt>
                <c:pt idx="3068">
                  <c:v>-29.40877468658179</c:v>
                </c:pt>
                <c:pt idx="3069">
                  <c:v>-30.802128490663783</c:v>
                </c:pt>
                <c:pt idx="3070">
                  <c:v>-28.2995372629392</c:v>
                </c:pt>
                <c:pt idx="3071">
                  <c:v>-29.215566711892997</c:v>
                </c:pt>
                <c:pt idx="3072">
                  <c:v>-28.939417601305536</c:v>
                </c:pt>
                <c:pt idx="3073">
                  <c:v>-26.85094271550394</c:v>
                </c:pt>
                <c:pt idx="3074">
                  <c:v>-29.434514692743406</c:v>
                </c:pt>
                <c:pt idx="3122">
                  <c:v>-32.791721679045793</c:v>
                </c:pt>
                <c:pt idx="3123">
                  <c:v>-31.785383508540313</c:v>
                </c:pt>
                <c:pt idx="3124">
                  <c:v>-29.945615299227732</c:v>
                </c:pt>
                <c:pt idx="3125">
                  <c:v>-30.901167035634231</c:v>
                </c:pt>
                <c:pt idx="3126">
                  <c:v>-28.919679113086296</c:v>
                </c:pt>
                <c:pt idx="3127">
                  <c:v>-29.380435858801434</c:v>
                </c:pt>
                <c:pt idx="3128">
                  <c:v>-29.473984308084194</c:v>
                </c:pt>
                <c:pt idx="3129">
                  <c:v>-29.21336335502771</c:v>
                </c:pt>
                <c:pt idx="3130">
                  <c:v>-28.541279288449502</c:v>
                </c:pt>
                <c:pt idx="3131">
                  <c:v>-29.087296263518539</c:v>
                </c:pt>
                <c:pt idx="3132">
                  <c:v>-29.198058906495966</c:v>
                </c:pt>
                <c:pt idx="3133">
                  <c:v>-28.268414673052042</c:v>
                </c:pt>
                <c:pt idx="3134">
                  <c:v>-31.120958524783816</c:v>
                </c:pt>
                <c:pt idx="3140">
                  <c:v>-30.036313938367208</c:v>
                </c:pt>
                <c:pt idx="3141">
                  <c:v>-30.512795653025506</c:v>
                </c:pt>
                <c:pt idx="3142">
                  <c:v>-29.746854584856635</c:v>
                </c:pt>
                <c:pt idx="3143">
                  <c:v>-28.815107263753362</c:v>
                </c:pt>
                <c:pt idx="3144">
                  <c:v>-28.231888415586763</c:v>
                </c:pt>
                <c:pt idx="3149">
                  <c:v>-28.802480408313848</c:v>
                </c:pt>
                <c:pt idx="3150">
                  <c:v>-28.700065995522557</c:v>
                </c:pt>
                <c:pt idx="3151">
                  <c:v>-31.112067584235813</c:v>
                </c:pt>
                <c:pt idx="3152">
                  <c:v>-31.090326141909372</c:v>
                </c:pt>
                <c:pt idx="3153">
                  <c:v>-28.116275716825381</c:v>
                </c:pt>
                <c:pt idx="3154">
                  <c:v>-27.036101264045165</c:v>
                </c:pt>
                <c:pt idx="3155">
                  <c:v>-27.266619571304751</c:v>
                </c:pt>
                <c:pt idx="3156">
                  <c:v>-32.506596987012827</c:v>
                </c:pt>
                <c:pt idx="3157">
                  <c:v>-38.758296198446786</c:v>
                </c:pt>
                <c:pt idx="3158">
                  <c:v>-33.436528480029729</c:v>
                </c:pt>
                <c:pt idx="3159">
                  <c:v>-31.60893077727296</c:v>
                </c:pt>
                <c:pt idx="3160">
                  <c:v>-31.741509808003748</c:v>
                </c:pt>
                <c:pt idx="3161">
                  <c:v>-32.806047969093228</c:v>
                </c:pt>
                <c:pt idx="3162">
                  <c:v>-33.332765133803839</c:v>
                </c:pt>
                <c:pt idx="3163">
                  <c:v>-33.711469383025175</c:v>
                </c:pt>
                <c:pt idx="3164">
                  <c:v>-34.123651105038938</c:v>
                </c:pt>
                <c:pt idx="3165">
                  <c:v>-35.177855067213379</c:v>
                </c:pt>
                <c:pt idx="3169">
                  <c:v>-28.702411688534795</c:v>
                </c:pt>
                <c:pt idx="3170">
                  <c:v>-28.49981637231955</c:v>
                </c:pt>
                <c:pt idx="3188">
                  <c:v>-28.802652733588758</c:v>
                </c:pt>
                <c:pt idx="3189">
                  <c:v>-29.131398407463259</c:v>
                </c:pt>
                <c:pt idx="3190">
                  <c:v>-28.474636387493447</c:v>
                </c:pt>
                <c:pt idx="3199">
                  <c:v>-30.280439966685933</c:v>
                </c:pt>
                <c:pt idx="3200">
                  <c:v>-31.92949971492407</c:v>
                </c:pt>
                <c:pt idx="3201">
                  <c:v>-31.868186078253693</c:v>
                </c:pt>
                <c:pt idx="3202">
                  <c:v>-31.381203211965918</c:v>
                </c:pt>
                <c:pt idx="3203">
                  <c:v>-29.463751228613667</c:v>
                </c:pt>
                <c:pt idx="3204">
                  <c:v>-27.581160628505415</c:v>
                </c:pt>
                <c:pt idx="3205">
                  <c:v>-26.769621973198248</c:v>
                </c:pt>
                <c:pt idx="3206">
                  <c:v>-27.914177446689799</c:v>
                </c:pt>
                <c:pt idx="3207">
                  <c:v>-27.708144175460085</c:v>
                </c:pt>
                <c:pt idx="3208">
                  <c:v>-31.099643731442875</c:v>
                </c:pt>
                <c:pt idx="3211">
                  <c:v>-29.892627784379581</c:v>
                </c:pt>
                <c:pt idx="3212">
                  <c:v>-30.087033266881431</c:v>
                </c:pt>
                <c:pt idx="3213">
                  <c:v>-29.863255040247466</c:v>
                </c:pt>
                <c:pt idx="3220">
                  <c:v>-30.340671866789485</c:v>
                </c:pt>
                <c:pt idx="3224">
                  <c:v>-33.163718290515128</c:v>
                </c:pt>
                <c:pt idx="3225">
                  <c:v>-33.20259942029795</c:v>
                </c:pt>
                <c:pt idx="3226">
                  <c:v>-31.694529088850469</c:v>
                </c:pt>
                <c:pt idx="3227">
                  <c:v>-29.133910556387281</c:v>
                </c:pt>
                <c:pt idx="3228">
                  <c:v>-29.253758357225301</c:v>
                </c:pt>
                <c:pt idx="3229">
                  <c:v>-30.443578243220642</c:v>
                </c:pt>
                <c:pt idx="3230">
                  <c:v>-29.299138266734403</c:v>
                </c:pt>
                <c:pt idx="3231">
                  <c:v>-29.269160714972998</c:v>
                </c:pt>
                <c:pt idx="3232">
                  <c:v>-29.041107082631143</c:v>
                </c:pt>
                <c:pt idx="3248">
                  <c:v>-25.530370755593147</c:v>
                </c:pt>
                <c:pt idx="3249">
                  <c:v>-29.355313494284843</c:v>
                </c:pt>
                <c:pt idx="3250">
                  <c:v>-30.115769275177762</c:v>
                </c:pt>
                <c:pt idx="3251">
                  <c:v>-29.895488532535325</c:v>
                </c:pt>
                <c:pt idx="3252">
                  <c:v>-30.777406791207724</c:v>
                </c:pt>
                <c:pt idx="3268">
                  <c:v>-26.402567996421023</c:v>
                </c:pt>
                <c:pt idx="3269">
                  <c:v>-25.570779825773272</c:v>
                </c:pt>
                <c:pt idx="3270">
                  <c:v>-27.930620237537493</c:v>
                </c:pt>
                <c:pt idx="3278">
                  <c:v>-34.472872971016201</c:v>
                </c:pt>
                <c:pt idx="3279">
                  <c:v>-32.176188670897368</c:v>
                </c:pt>
                <c:pt idx="3280">
                  <c:v>-31.033861933722577</c:v>
                </c:pt>
                <c:pt idx="3281">
                  <c:v>-31.291078007407158</c:v>
                </c:pt>
                <c:pt idx="3282">
                  <c:v>-30.982289777986516</c:v>
                </c:pt>
                <c:pt idx="3283">
                  <c:v>-31.241318678576938</c:v>
                </c:pt>
                <c:pt idx="3284">
                  <c:v>-30.820525966907667</c:v>
                </c:pt>
                <c:pt idx="3285">
                  <c:v>-30.554922996271451</c:v>
                </c:pt>
                <c:pt idx="3286">
                  <c:v>-30.011743379546161</c:v>
                </c:pt>
                <c:pt idx="3287">
                  <c:v>-30.262311007631432</c:v>
                </c:pt>
                <c:pt idx="3288">
                  <c:v>-29.992340555404009</c:v>
                </c:pt>
                <c:pt idx="3289">
                  <c:v>-29.545230842454465</c:v>
                </c:pt>
                <c:pt idx="3290">
                  <c:v>-30.298139036591017</c:v>
                </c:pt>
                <c:pt idx="3291">
                  <c:v>-31.190778261254088</c:v>
                </c:pt>
                <c:pt idx="3292">
                  <c:v>-32.953806685929543</c:v>
                </c:pt>
                <c:pt idx="3298">
                  <c:v>-33.119698621887395</c:v>
                </c:pt>
                <c:pt idx="3299">
                  <c:v>-30.874586746476275</c:v>
                </c:pt>
                <c:pt idx="3300">
                  <c:v>-29.735177496474918</c:v>
                </c:pt>
                <c:pt idx="3301">
                  <c:v>-29.682267454811225</c:v>
                </c:pt>
                <c:pt idx="3302">
                  <c:v>-30.153210006824253</c:v>
                </c:pt>
                <c:pt idx="3303">
                  <c:v>-29.997174087087107</c:v>
                </c:pt>
                <c:pt idx="3304">
                  <c:v>-30.359943749161616</c:v>
                </c:pt>
                <c:pt idx="3305">
                  <c:v>-30.019552328728118</c:v>
                </c:pt>
                <c:pt idx="3306">
                  <c:v>-29.659475274955568</c:v>
                </c:pt>
                <c:pt idx="3307">
                  <c:v>-29.399374121070686</c:v>
                </c:pt>
                <c:pt idx="3308">
                  <c:v>-29.791159740203142</c:v>
                </c:pt>
                <c:pt idx="3309">
                  <c:v>-30.006842058732943</c:v>
                </c:pt>
                <c:pt idx="3310">
                  <c:v>-30.563386947584959</c:v>
                </c:pt>
                <c:pt idx="3311">
                  <c:v>-31.58774302624774</c:v>
                </c:pt>
                <c:pt idx="3312">
                  <c:v>-34.08785796523145</c:v>
                </c:pt>
                <c:pt idx="3318">
                  <c:v>-31.864286220423025</c:v>
                </c:pt>
                <c:pt idx="3319">
                  <c:v>-32.048057949708209</c:v>
                </c:pt>
                <c:pt idx="3320">
                  <c:v>-29.831095000805405</c:v>
                </c:pt>
                <c:pt idx="3321">
                  <c:v>-29.049429719319221</c:v>
                </c:pt>
                <c:pt idx="3322">
                  <c:v>-30.263105481570847</c:v>
                </c:pt>
                <c:pt idx="3326">
                  <c:v>-27.282301085350781</c:v>
                </c:pt>
                <c:pt idx="3327">
                  <c:v>-28.716609211498877</c:v>
                </c:pt>
                <c:pt idx="3328">
                  <c:v>-28.170569111432268</c:v>
                </c:pt>
                <c:pt idx="3329">
                  <c:v>-29.426827615228703</c:v>
                </c:pt>
                <c:pt idx="3330">
                  <c:v>-30.742504421553967</c:v>
                </c:pt>
                <c:pt idx="3335">
                  <c:v>-32.56182656972998</c:v>
                </c:pt>
                <c:pt idx="3336">
                  <c:v>-31.174386164818415</c:v>
                </c:pt>
                <c:pt idx="3337">
                  <c:v>-30.708341496427444</c:v>
                </c:pt>
                <c:pt idx="3338">
                  <c:v>-30.317824169537992</c:v>
                </c:pt>
                <c:pt idx="3339">
                  <c:v>-29.85864099056348</c:v>
                </c:pt>
                <c:pt idx="3340">
                  <c:v>-28.236890171606078</c:v>
                </c:pt>
                <c:pt idx="3341">
                  <c:v>-27.799347666358241</c:v>
                </c:pt>
                <c:pt idx="3342">
                  <c:v>-29.892767690683826</c:v>
                </c:pt>
                <c:pt idx="3343">
                  <c:v>-29.611582845312043</c:v>
                </c:pt>
                <c:pt idx="3344">
                  <c:v>-28.706200251258508</c:v>
                </c:pt>
                <c:pt idx="3345">
                  <c:v>-27.876604734736329</c:v>
                </c:pt>
                <c:pt idx="3346">
                  <c:v>-28.22110908597173</c:v>
                </c:pt>
                <c:pt idx="3347">
                  <c:v>-29.370959535943797</c:v>
                </c:pt>
                <c:pt idx="3348">
                  <c:v>-29.531370374488404</c:v>
                </c:pt>
                <c:pt idx="3349">
                  <c:v>-28.878128365159704</c:v>
                </c:pt>
                <c:pt idx="3350">
                  <c:v>-28.687356548559066</c:v>
                </c:pt>
                <c:pt idx="3351">
                  <c:v>-27.864296507907071</c:v>
                </c:pt>
                <c:pt idx="3352">
                  <c:v>-27.552771327231248</c:v>
                </c:pt>
                <c:pt idx="3353">
                  <c:v>-26.208759002506824</c:v>
                </c:pt>
                <c:pt idx="3358">
                  <c:v>-25.859637946948251</c:v>
                </c:pt>
                <c:pt idx="3359">
                  <c:v>-25.158157487649465</c:v>
                </c:pt>
                <c:pt idx="3360">
                  <c:v>-29.344858174191145</c:v>
                </c:pt>
                <c:pt idx="3361">
                  <c:v>-30.940422811647366</c:v>
                </c:pt>
                <c:pt idx="3363">
                  <c:v>-31.252134742701838</c:v>
                </c:pt>
                <c:pt idx="3364">
                  <c:v>-26.282295769627531</c:v>
                </c:pt>
                <c:pt idx="3365">
                  <c:v>-24.99021049462862</c:v>
                </c:pt>
                <c:pt idx="3366">
                  <c:v>-27.17847393229458</c:v>
                </c:pt>
                <c:pt idx="3367">
                  <c:v>-26.941207608100562</c:v>
                </c:pt>
                <c:pt idx="3368">
                  <c:v>-27.335197997068967</c:v>
                </c:pt>
                <c:pt idx="3369">
                  <c:v>-26.508691043528028</c:v>
                </c:pt>
                <c:pt idx="3370">
                  <c:v>-27.223531655318098</c:v>
                </c:pt>
                <c:pt idx="3371">
                  <c:v>-26.620942375865248</c:v>
                </c:pt>
                <c:pt idx="3381">
                  <c:v>-27.548878178662626</c:v>
                </c:pt>
                <c:pt idx="3382">
                  <c:v>-28.267382459984482</c:v>
                </c:pt>
                <c:pt idx="3383">
                  <c:v>-26.966626191182328</c:v>
                </c:pt>
                <c:pt idx="3384">
                  <c:v>-29.115185539372021</c:v>
                </c:pt>
                <c:pt idx="3385">
                  <c:v>-29.366583638528056</c:v>
                </c:pt>
                <c:pt idx="3386">
                  <c:v>-29.187868179087911</c:v>
                </c:pt>
                <c:pt idx="3387">
                  <c:v>-28.547307638660961</c:v>
                </c:pt>
                <c:pt idx="3388">
                  <c:v>-29.265907767848965</c:v>
                </c:pt>
                <c:pt idx="3389">
                  <c:v>-29.99012630684576</c:v>
                </c:pt>
                <c:pt idx="3390">
                  <c:v>-29.203867330399092</c:v>
                </c:pt>
                <c:pt idx="3391">
                  <c:v>-29.879675670517045</c:v>
                </c:pt>
                <c:pt idx="3392">
                  <c:v>-32.412112484159771</c:v>
                </c:pt>
                <c:pt idx="3398">
                  <c:v>-28.943211204119159</c:v>
                </c:pt>
                <c:pt idx="3399">
                  <c:v>-28.900967260321288</c:v>
                </c:pt>
                <c:pt idx="3400">
                  <c:v>-29.669776229749047</c:v>
                </c:pt>
                <c:pt idx="3401">
                  <c:v>-26.528417404699766</c:v>
                </c:pt>
                <c:pt idx="3402">
                  <c:v>-26.499517520802272</c:v>
                </c:pt>
                <c:pt idx="3403">
                  <c:v>-26.477385986990875</c:v>
                </c:pt>
                <c:pt idx="3404">
                  <c:v>-27.012459855217536</c:v>
                </c:pt>
                <c:pt idx="3405">
                  <c:v>-28.136246084904649</c:v>
                </c:pt>
                <c:pt idx="3406">
                  <c:v>-29.418117443354951</c:v>
                </c:pt>
                <c:pt idx="3407">
                  <c:v>-29.468799582410782</c:v>
                </c:pt>
                <c:pt idx="3408">
                  <c:v>-30.504932334730107</c:v>
                </c:pt>
                <c:pt idx="3409">
                  <c:v>-30.528628883122671</c:v>
                </c:pt>
                <c:pt idx="3410">
                  <c:v>-29.349266815384489</c:v>
                </c:pt>
                <c:pt idx="3411">
                  <c:v>-27.814764043403628</c:v>
                </c:pt>
                <c:pt idx="3415">
                  <c:v>-30.238556955005336</c:v>
                </c:pt>
                <c:pt idx="3416">
                  <c:v>-30.916100031567495</c:v>
                </c:pt>
                <c:pt idx="3417">
                  <c:v>-30.439756940821333</c:v>
                </c:pt>
                <c:pt idx="3418">
                  <c:v>-30.09273389768909</c:v>
                </c:pt>
                <c:pt idx="3419">
                  <c:v>-29.278946812552938</c:v>
                </c:pt>
                <c:pt idx="3420">
                  <c:v>-29.555301135124388</c:v>
                </c:pt>
                <c:pt idx="3421">
                  <c:v>-27.795018769520485</c:v>
                </c:pt>
                <c:pt idx="3422">
                  <c:v>-25.706329484989496</c:v>
                </c:pt>
                <c:pt idx="3423">
                  <c:v>-25.251823922529915</c:v>
                </c:pt>
                <c:pt idx="3424">
                  <c:v>-25.905585430053208</c:v>
                </c:pt>
                <c:pt idx="3425">
                  <c:v>-26.951206811307824</c:v>
                </c:pt>
                <c:pt idx="3426">
                  <c:v>-28.850011163599568</c:v>
                </c:pt>
                <c:pt idx="3427">
                  <c:v>-30.140742150380344</c:v>
                </c:pt>
                <c:pt idx="3428">
                  <c:v>-31.763940290866245</c:v>
                </c:pt>
                <c:pt idx="3429">
                  <c:v>-34.478083490150446</c:v>
                </c:pt>
                <c:pt idx="3430">
                  <c:v>-36.350433564996329</c:v>
                </c:pt>
                <c:pt idx="3436">
                  <c:v>-29.851543806976842</c:v>
                </c:pt>
                <c:pt idx="3437">
                  <c:v>-30.851134692767083</c:v>
                </c:pt>
                <c:pt idx="3438">
                  <c:v>-30.327932874344981</c:v>
                </c:pt>
                <c:pt idx="3439">
                  <c:v>-30.798539059430226</c:v>
                </c:pt>
                <c:pt idx="3440">
                  <c:v>-30.027514972200365</c:v>
                </c:pt>
                <c:pt idx="3441">
                  <c:v>-33.892469478637089</c:v>
                </c:pt>
                <c:pt idx="3442">
                  <c:v>-33.654151295940991</c:v>
                </c:pt>
                <c:pt idx="3443">
                  <c:v>-31.800842865442057</c:v>
                </c:pt>
                <c:pt idx="3444">
                  <c:v>-31.448934354695233</c:v>
                </c:pt>
                <c:pt idx="3445">
                  <c:v>-30.331627472063257</c:v>
                </c:pt>
                <c:pt idx="3446">
                  <c:v>-30.272997654565508</c:v>
                </c:pt>
                <c:pt idx="3447">
                  <c:v>-31.684043758851239</c:v>
                </c:pt>
                <c:pt idx="3449">
                  <c:v>-26.529605251952134</c:v>
                </c:pt>
                <c:pt idx="3451">
                  <c:v>-26.962550134522772</c:v>
                </c:pt>
                <c:pt idx="3452">
                  <c:v>-30.023032659887505</c:v>
                </c:pt>
                <c:pt idx="3466">
                  <c:v>-28.875283204410493</c:v>
                </c:pt>
                <c:pt idx="3467">
                  <c:v>-27.531335926748028</c:v>
                </c:pt>
                <c:pt idx="3468">
                  <c:v>-26.959704975647089</c:v>
                </c:pt>
                <c:pt idx="3469">
                  <c:v>-27.791377792639608</c:v>
                </c:pt>
                <c:pt idx="3470">
                  <c:v>-27.152061743537338</c:v>
                </c:pt>
                <c:pt idx="3471">
                  <c:v>-25.851291862209969</c:v>
                </c:pt>
                <c:pt idx="3475">
                  <c:v>-29.483459429833012</c:v>
                </c:pt>
                <c:pt idx="3476">
                  <c:v>-26.613394086576093</c:v>
                </c:pt>
                <c:pt idx="3477">
                  <c:v>-26.136137873553487</c:v>
                </c:pt>
                <c:pt idx="3478">
                  <c:v>-27.973677367698222</c:v>
                </c:pt>
                <c:pt idx="3479">
                  <c:v>-31.114093657035554</c:v>
                </c:pt>
                <c:pt idx="3483">
                  <c:v>-26.019253736328757</c:v>
                </c:pt>
                <c:pt idx="3484">
                  <c:v>-26.408695556833635</c:v>
                </c:pt>
                <c:pt idx="3485">
                  <c:v>-23.909768548414913</c:v>
                </c:pt>
                <c:pt idx="3497">
                  <c:v>-31.717377155123994</c:v>
                </c:pt>
                <c:pt idx="3498">
                  <c:v>-32.534560692066954</c:v>
                </c:pt>
                <c:pt idx="3536">
                  <c:v>-24.169992363499073</c:v>
                </c:pt>
                <c:pt idx="3537">
                  <c:v>-29.432222103258439</c:v>
                </c:pt>
                <c:pt idx="3538">
                  <c:v>-32.074140834047448</c:v>
                </c:pt>
                <c:pt idx="3542">
                  <c:v>-26.146699376894809</c:v>
                </c:pt>
                <c:pt idx="3543">
                  <c:v>-25.530607363321881</c:v>
                </c:pt>
                <c:pt idx="3544">
                  <c:v>-26.642279368355755</c:v>
                </c:pt>
                <c:pt idx="3545">
                  <c:v>-29.361043841754633</c:v>
                </c:pt>
                <c:pt idx="3546">
                  <c:v>-30.600598837017039</c:v>
                </c:pt>
                <c:pt idx="3553">
                  <c:v>-31.575512802398698</c:v>
                </c:pt>
                <c:pt idx="3554">
                  <c:v>-29.240144013877224</c:v>
                </c:pt>
                <c:pt idx="3555">
                  <c:v>-28.193643654712311</c:v>
                </c:pt>
                <c:pt idx="3556">
                  <c:v>-27.246942720076987</c:v>
                </c:pt>
                <c:pt idx="3557">
                  <c:v>-27.594391394037494</c:v>
                </c:pt>
                <c:pt idx="3558">
                  <c:v>-25.82628039679711</c:v>
                </c:pt>
                <c:pt idx="3559">
                  <c:v>-25.147132084865394</c:v>
                </c:pt>
                <c:pt idx="3560">
                  <c:v>-25.588089019836865</c:v>
                </c:pt>
                <c:pt idx="3561">
                  <c:v>-27.883641553290694</c:v>
                </c:pt>
                <c:pt idx="3562">
                  <c:v>-29.964620023882119</c:v>
                </c:pt>
                <c:pt idx="3563">
                  <c:v>-29.736868055189277</c:v>
                </c:pt>
                <c:pt idx="3564">
                  <c:v>-30.65070819083174</c:v>
                </c:pt>
                <c:pt idx="3565">
                  <c:v>-31.283791188495556</c:v>
                </c:pt>
                <c:pt idx="3566">
                  <c:v>-30.476997735960584</c:v>
                </c:pt>
                <c:pt idx="3567">
                  <c:v>-28.758447515450818</c:v>
                </c:pt>
                <c:pt idx="3568">
                  <c:v>-26.370862217636592</c:v>
                </c:pt>
                <c:pt idx="3569">
                  <c:v>-26.473392929404888</c:v>
                </c:pt>
                <c:pt idx="3570">
                  <c:v>-25.930464584580442</c:v>
                </c:pt>
                <c:pt idx="3580">
                  <c:v>-27.410473617027719</c:v>
                </c:pt>
                <c:pt idx="3581">
                  <c:v>-28.414578142275992</c:v>
                </c:pt>
                <c:pt idx="3582">
                  <c:v>-29.322017480460595</c:v>
                </c:pt>
                <c:pt idx="3583">
                  <c:v>-30.026392330392405</c:v>
                </c:pt>
                <c:pt idx="3584">
                  <c:v>-29.419285520701052</c:v>
                </c:pt>
                <c:pt idx="3585">
                  <c:v>-30.108726975644373</c:v>
                </c:pt>
                <c:pt idx="3586">
                  <c:v>-30.007847228138118</c:v>
                </c:pt>
                <c:pt idx="3587">
                  <c:v>-28.717168589504197</c:v>
                </c:pt>
                <c:pt idx="3588">
                  <c:v>-27.277759885518414</c:v>
                </c:pt>
                <c:pt idx="3593">
                  <c:v>-27.304742955989781</c:v>
                </c:pt>
                <c:pt idx="3594">
                  <c:v>-26.486138469793026</c:v>
                </c:pt>
                <c:pt idx="3595">
                  <c:v>-27.83372680832009</c:v>
                </c:pt>
                <c:pt idx="3596">
                  <c:v>-25.761987986851018</c:v>
                </c:pt>
                <c:pt idx="3597">
                  <c:v>-22.395088781797305</c:v>
                </c:pt>
                <c:pt idx="3598">
                  <c:v>-23.320109905502811</c:v>
                </c:pt>
                <c:pt idx="3599">
                  <c:v>-25.925265706463072</c:v>
                </c:pt>
                <c:pt idx="3600">
                  <c:v>-27.619988848068935</c:v>
                </c:pt>
                <c:pt idx="3601">
                  <c:v>-29.539511629532434</c:v>
                </c:pt>
                <c:pt idx="3602">
                  <c:v>-28.748256416428156</c:v>
                </c:pt>
                <c:pt idx="3603">
                  <c:v>-32.325570363602267</c:v>
                </c:pt>
                <c:pt idx="3604">
                  <c:v>-32.148020203420813</c:v>
                </c:pt>
                <c:pt idx="3605">
                  <c:v>-31.73280664175504</c:v>
                </c:pt>
                <c:pt idx="3606">
                  <c:v>-31.402695826069781</c:v>
                </c:pt>
                <c:pt idx="3607">
                  <c:v>-29.138839413982559</c:v>
                </c:pt>
                <c:pt idx="3608">
                  <c:v>-26.998785549894471</c:v>
                </c:pt>
                <c:pt idx="3609">
                  <c:v>-27.79668500529144</c:v>
                </c:pt>
                <c:pt idx="3612">
                  <c:v>-26.753563151795852</c:v>
                </c:pt>
                <c:pt idx="3613">
                  <c:v>-27.506342148134316</c:v>
                </c:pt>
                <c:pt idx="3614">
                  <c:v>-26.283502232678398</c:v>
                </c:pt>
                <c:pt idx="3618">
                  <c:v>-26.017339015181562</c:v>
                </c:pt>
                <c:pt idx="3619">
                  <c:v>-23.885064991937078</c:v>
                </c:pt>
                <c:pt idx="3620">
                  <c:v>-21.960139206222895</c:v>
                </c:pt>
                <c:pt idx="3621">
                  <c:v>-23.314431385800724</c:v>
                </c:pt>
                <c:pt idx="3626">
                  <c:v>-25.533860877141962</c:v>
                </c:pt>
                <c:pt idx="3627">
                  <c:v>-26.900889135900961</c:v>
                </c:pt>
                <c:pt idx="3628">
                  <c:v>-26.460606285186124</c:v>
                </c:pt>
                <c:pt idx="3632">
                  <c:v>-33.848169768863464</c:v>
                </c:pt>
                <c:pt idx="3633">
                  <c:v>-30.74810976349298</c:v>
                </c:pt>
                <c:pt idx="3634">
                  <c:v>-31.190616156258709</c:v>
                </c:pt>
                <c:pt idx="3635">
                  <c:v>-30.377494725288287</c:v>
                </c:pt>
                <c:pt idx="3640">
                  <c:v>-27.654838467513354</c:v>
                </c:pt>
                <c:pt idx="3642">
                  <c:v>-32.121866246768469</c:v>
                </c:pt>
                <c:pt idx="3643">
                  <c:v>-29.529741992829685</c:v>
                </c:pt>
                <c:pt idx="3644">
                  <c:v>-29.279311583021052</c:v>
                </c:pt>
                <c:pt idx="3645">
                  <c:v>-29.36880141081852</c:v>
                </c:pt>
                <c:pt idx="3646">
                  <c:v>-28.380394682239533</c:v>
                </c:pt>
                <c:pt idx="3647">
                  <c:v>-25.649622658769754</c:v>
                </c:pt>
                <c:pt idx="3650">
                  <c:v>-34.273691318480644</c:v>
                </c:pt>
                <c:pt idx="3651">
                  <c:v>-33.533983320669357</c:v>
                </c:pt>
                <c:pt idx="3652">
                  <c:v>-32.841510169410256</c:v>
                </c:pt>
                <c:pt idx="3653">
                  <c:v>-31.83907831013925</c:v>
                </c:pt>
                <c:pt idx="3654">
                  <c:v>-33.766194447564857</c:v>
                </c:pt>
                <c:pt idx="3658">
                  <c:v>-32.548424818503989</c:v>
                </c:pt>
                <c:pt idx="3667">
                  <c:v>-29.615697605615591</c:v>
                </c:pt>
                <c:pt idx="3668">
                  <c:v>-28.884150439736963</c:v>
                </c:pt>
                <c:pt idx="3669">
                  <c:v>-26.64893361172107</c:v>
                </c:pt>
                <c:pt idx="3676">
                  <c:v>-34.340719364824658</c:v>
                </c:pt>
                <c:pt idx="3677">
                  <c:v>-31.15203308516945</c:v>
                </c:pt>
                <c:pt idx="3678">
                  <c:v>-28.724489580509239</c:v>
                </c:pt>
                <c:pt idx="3679">
                  <c:v>-29.090385419238167</c:v>
                </c:pt>
                <c:pt idx="3680">
                  <c:v>-27.059001932097274</c:v>
                </c:pt>
                <c:pt idx="3711">
                  <c:v>-29.567301353467272</c:v>
                </c:pt>
                <c:pt idx="3712">
                  <c:v>-29.526249714109635</c:v>
                </c:pt>
                <c:pt idx="3713">
                  <c:v>-28.958082985071687</c:v>
                </c:pt>
                <c:pt idx="3714">
                  <c:v>-29.648031566500485</c:v>
                </c:pt>
                <c:pt idx="3715">
                  <c:v>-31.621740132527208</c:v>
                </c:pt>
                <c:pt idx="3716">
                  <c:v>-30.647225065078239</c:v>
                </c:pt>
                <c:pt idx="3717">
                  <c:v>-30.889674989208231</c:v>
                </c:pt>
                <c:pt idx="3718">
                  <c:v>-28.379197722064148</c:v>
                </c:pt>
                <c:pt idx="3719">
                  <c:v>-27.882693286794034</c:v>
                </c:pt>
                <c:pt idx="3726">
                  <c:v>-28.591597341717012</c:v>
                </c:pt>
                <c:pt idx="3727">
                  <c:v>-29.441750960764416</c:v>
                </c:pt>
                <c:pt idx="3728">
                  <c:v>-31.65988209687961</c:v>
                </c:pt>
                <c:pt idx="3729">
                  <c:v>-32.071218531920209</c:v>
                </c:pt>
                <c:pt idx="3730">
                  <c:v>-31.140575330057246</c:v>
                </c:pt>
                <c:pt idx="3731">
                  <c:v>-30.060728420656616</c:v>
                </c:pt>
                <c:pt idx="3732">
                  <c:v>-29.195985550438735</c:v>
                </c:pt>
                <c:pt idx="3733">
                  <c:v>-28.041043608447346</c:v>
                </c:pt>
                <c:pt idx="3734">
                  <c:v>-29.168301230765799</c:v>
                </c:pt>
                <c:pt idx="3735">
                  <c:v>-29.970753950364745</c:v>
                </c:pt>
                <c:pt idx="3736">
                  <c:v>-30.474312292214336</c:v>
                </c:pt>
                <c:pt idx="3737">
                  <c:v>-30.88471665200283</c:v>
                </c:pt>
                <c:pt idx="3738">
                  <c:v>-31.336718965951761</c:v>
                </c:pt>
                <c:pt idx="3739">
                  <c:v>-30.326404530394257</c:v>
                </c:pt>
                <c:pt idx="3745">
                  <c:v>-26.787143295827462</c:v>
                </c:pt>
                <c:pt idx="3746">
                  <c:v>-26.362070616939164</c:v>
                </c:pt>
                <c:pt idx="3747">
                  <c:v>-27.076515000226063</c:v>
                </c:pt>
                <c:pt idx="3748">
                  <c:v>-28.312567671972673</c:v>
                </c:pt>
                <c:pt idx="3749">
                  <c:v>-29.025939607975531</c:v>
                </c:pt>
                <c:pt idx="3750">
                  <c:v>-30.290398502679871</c:v>
                </c:pt>
                <c:pt idx="3751">
                  <c:v>-29.5546235902899</c:v>
                </c:pt>
                <c:pt idx="3752">
                  <c:v>-29.613275202188429</c:v>
                </c:pt>
                <c:pt idx="3753">
                  <c:v>-28.447046774967532</c:v>
                </c:pt>
                <c:pt idx="3754">
                  <c:v>-29.055576498458379</c:v>
                </c:pt>
                <c:pt idx="3755">
                  <c:v>-30.651152784796356</c:v>
                </c:pt>
                <c:pt idx="3756">
                  <c:v>-30.769293181051324</c:v>
                </c:pt>
                <c:pt idx="3757">
                  <c:v>-29.967278119576498</c:v>
                </c:pt>
                <c:pt idx="3758">
                  <c:v>-28.399345196962514</c:v>
                </c:pt>
                <c:pt idx="3759">
                  <c:v>-26.742490645621565</c:v>
                </c:pt>
                <c:pt idx="3760">
                  <c:v>-23.745009445898791</c:v>
                </c:pt>
                <c:pt idx="3761">
                  <c:v>-24.486628920264337</c:v>
                </c:pt>
                <c:pt idx="3765">
                  <c:v>-25.237207582387526</c:v>
                </c:pt>
                <c:pt idx="3766">
                  <c:v>-26.795572974964585</c:v>
                </c:pt>
                <c:pt idx="3767">
                  <c:v>-29.84020363264829</c:v>
                </c:pt>
                <c:pt idx="3768">
                  <c:v>-30.866429474076206</c:v>
                </c:pt>
                <c:pt idx="3769">
                  <c:v>-32.40949142938647</c:v>
                </c:pt>
                <c:pt idx="3770">
                  <c:v>-34.834831064228716</c:v>
                </c:pt>
                <c:pt idx="3772">
                  <c:v>-27.688814980550944</c:v>
                </c:pt>
                <c:pt idx="3773">
                  <c:v>-28.514844292319303</c:v>
                </c:pt>
                <c:pt idx="3774">
                  <c:v>-29.001021345555031</c:v>
                </c:pt>
                <c:pt idx="3775">
                  <c:v>-27.846603326825942</c:v>
                </c:pt>
                <c:pt idx="3776">
                  <c:v>-28.217884350197444</c:v>
                </c:pt>
                <c:pt idx="3777">
                  <c:v>-28.552382920000902</c:v>
                </c:pt>
                <c:pt idx="3778">
                  <c:v>-28.423380664894484</c:v>
                </c:pt>
                <c:pt idx="3779">
                  <c:v>-27.889688101374386</c:v>
                </c:pt>
                <c:pt idx="3784">
                  <c:v>-26.221948137174316</c:v>
                </c:pt>
                <c:pt idx="3785">
                  <c:v>-28.220784891932439</c:v>
                </c:pt>
                <c:pt idx="3786">
                  <c:v>-30.607462659287023</c:v>
                </c:pt>
                <c:pt idx="3787">
                  <c:v>-30.918726870807696</c:v>
                </c:pt>
                <c:pt idx="3788">
                  <c:v>-33.094427605680629</c:v>
                </c:pt>
                <c:pt idx="3789">
                  <c:v>-33.418381791308093</c:v>
                </c:pt>
                <c:pt idx="3790">
                  <c:v>-32.831212365995547</c:v>
                </c:pt>
                <c:pt idx="3791">
                  <c:v>-32.503177672019561</c:v>
                </c:pt>
                <c:pt idx="3792">
                  <c:v>-30.448106405761791</c:v>
                </c:pt>
                <c:pt idx="3793">
                  <c:v>-28.346943573844495</c:v>
                </c:pt>
                <c:pt idx="3794">
                  <c:v>-29.442471216260898</c:v>
                </c:pt>
                <c:pt idx="3795">
                  <c:v>-29.650943412684292</c:v>
                </c:pt>
                <c:pt idx="3796">
                  <c:v>-30.636125757783745</c:v>
                </c:pt>
                <c:pt idx="3803">
                  <c:v>-26.221772440690181</c:v>
                </c:pt>
                <c:pt idx="3804">
                  <c:v>-25.972326443889976</c:v>
                </c:pt>
                <c:pt idx="3805">
                  <c:v>-26.625729681302627</c:v>
                </c:pt>
                <c:pt idx="3806">
                  <c:v>-28.348603939105288</c:v>
                </c:pt>
                <c:pt idx="3807">
                  <c:v>-28.468019892607902</c:v>
                </c:pt>
                <c:pt idx="3808">
                  <c:v>-26.388613555387376</c:v>
                </c:pt>
                <c:pt idx="3809">
                  <c:v>-25.495158511631082</c:v>
                </c:pt>
                <c:pt idx="3810">
                  <c:v>-24.911941558712407</c:v>
                </c:pt>
                <c:pt idx="3811">
                  <c:v>-25.122329345424948</c:v>
                </c:pt>
                <c:pt idx="3812">
                  <c:v>-20.389014603813912</c:v>
                </c:pt>
                <c:pt idx="3813">
                  <c:v>-26.593312536488718</c:v>
                </c:pt>
                <c:pt idx="3814">
                  <c:v>-27.107357539283882</c:v>
                </c:pt>
                <c:pt idx="3815">
                  <c:v>-26.725532279883097</c:v>
                </c:pt>
                <c:pt idx="3816">
                  <c:v>-27.141887383440359</c:v>
                </c:pt>
                <c:pt idx="3817">
                  <c:v>-27.13693902580107</c:v>
                </c:pt>
                <c:pt idx="3818">
                  <c:v>-26.837703917040365</c:v>
                </c:pt>
                <c:pt idx="3825">
                  <c:v>-29.75598578340059</c:v>
                </c:pt>
                <c:pt idx="3826">
                  <c:v>-29.258306307393518</c:v>
                </c:pt>
                <c:pt idx="3827">
                  <c:v>-27.628801415795941</c:v>
                </c:pt>
                <c:pt idx="3828">
                  <c:v>-25.720410027648725</c:v>
                </c:pt>
                <c:pt idx="3829">
                  <c:v>-27.272906273376982</c:v>
                </c:pt>
                <c:pt idx="3830">
                  <c:v>-27.332268788860432</c:v>
                </c:pt>
                <c:pt idx="3831">
                  <c:v>-28.978107559779815</c:v>
                </c:pt>
                <c:pt idx="3832">
                  <c:v>-29.889001274496238</c:v>
                </c:pt>
                <c:pt idx="3833">
                  <c:v>-27.020172218795409</c:v>
                </c:pt>
                <c:pt idx="3834">
                  <c:v>-27.537703239640408</c:v>
                </c:pt>
                <c:pt idx="3835">
                  <c:v>-27.210950139799611</c:v>
                </c:pt>
                <c:pt idx="3836">
                  <c:v>-27.264898275584507</c:v>
                </c:pt>
                <c:pt idx="3837">
                  <c:v>-26.642406454178918</c:v>
                </c:pt>
                <c:pt idx="3841">
                  <c:v>-31.532946764568564</c:v>
                </c:pt>
                <c:pt idx="3842">
                  <c:v>-33.714817800835334</c:v>
                </c:pt>
                <c:pt idx="3843">
                  <c:v>-31.670359643514239</c:v>
                </c:pt>
                <c:pt idx="3844">
                  <c:v>-31.600346494538503</c:v>
                </c:pt>
                <c:pt idx="3850">
                  <c:v>-27.692465681770582</c:v>
                </c:pt>
                <c:pt idx="3851">
                  <c:v>-32.284413769369358</c:v>
                </c:pt>
                <c:pt idx="3852">
                  <c:v>-33.728796051559982</c:v>
                </c:pt>
                <c:pt idx="3853">
                  <c:v>-33.220154524300547</c:v>
                </c:pt>
                <c:pt idx="3857">
                  <c:v>-29.405023531189066</c:v>
                </c:pt>
                <c:pt idx="3858">
                  <c:v>-26.484716525168309</c:v>
                </c:pt>
                <c:pt idx="3859">
                  <c:v>-25.389767733749558</c:v>
                </c:pt>
                <c:pt idx="3860">
                  <c:v>-25.462047078380962</c:v>
                </c:pt>
                <c:pt idx="3861">
                  <c:v>-25.074868384025486</c:v>
                </c:pt>
                <c:pt idx="3862">
                  <c:v>-29.083734854423852</c:v>
                </c:pt>
                <c:pt idx="3863">
                  <c:v>-30.478936297710877</c:v>
                </c:pt>
                <c:pt idx="3864">
                  <c:v>-30.733875408238909</c:v>
                </c:pt>
                <c:pt idx="3865">
                  <c:v>-30.848702638749145</c:v>
                </c:pt>
                <c:pt idx="3869">
                  <c:v>-27.885599082007221</c:v>
                </c:pt>
                <c:pt idx="3870">
                  <c:v>-29.41157939932004</c:v>
                </c:pt>
                <c:pt idx="3871">
                  <c:v>-29.966203204743657</c:v>
                </c:pt>
                <c:pt idx="3872">
                  <c:v>-30.732651681973614</c:v>
                </c:pt>
                <c:pt idx="3882">
                  <c:v>-31.795174947526323</c:v>
                </c:pt>
                <c:pt idx="3883">
                  <c:v>-25.252112166511793</c:v>
                </c:pt>
                <c:pt idx="3884">
                  <c:v>-22.427222122091749</c:v>
                </c:pt>
                <c:pt idx="3885">
                  <c:v>-22.763595774493389</c:v>
                </c:pt>
                <c:pt idx="3886">
                  <c:v>-22.32500553588067</c:v>
                </c:pt>
                <c:pt idx="3887">
                  <c:v>-22.931340116095519</c:v>
                </c:pt>
                <c:pt idx="3888">
                  <c:v>-26.853276404757974</c:v>
                </c:pt>
                <c:pt idx="3889">
                  <c:v>-29.364827409192216</c:v>
                </c:pt>
                <c:pt idx="3890">
                  <c:v>-30.60730873875869</c:v>
                </c:pt>
                <c:pt idx="3891">
                  <c:v>-33.146317709374905</c:v>
                </c:pt>
                <c:pt idx="3899">
                  <c:v>-25.968391216068476</c:v>
                </c:pt>
                <c:pt idx="3900">
                  <c:v>-27.273323430624892</c:v>
                </c:pt>
                <c:pt idx="3901">
                  <c:v>-31.917918613199788</c:v>
                </c:pt>
                <c:pt idx="3902">
                  <c:v>-32.540629561824893</c:v>
                </c:pt>
                <c:pt idx="3903">
                  <c:v>-29.05956527960614</c:v>
                </c:pt>
                <c:pt idx="3904">
                  <c:v>-28.751786877790749</c:v>
                </c:pt>
                <c:pt idx="3905">
                  <c:v>-26.831435499816074</c:v>
                </c:pt>
                <c:pt idx="3906">
                  <c:v>-24.269036544937208</c:v>
                </c:pt>
                <c:pt idx="3907">
                  <c:v>-30.661801317673863</c:v>
                </c:pt>
                <c:pt idx="3908">
                  <c:v>-31.33762792809571</c:v>
                </c:pt>
                <c:pt idx="3909">
                  <c:v>-31.058104696957948</c:v>
                </c:pt>
                <c:pt idx="3910">
                  <c:v>-28.841685362633015</c:v>
                </c:pt>
                <c:pt idx="3911">
                  <c:v>-27.495682428342626</c:v>
                </c:pt>
                <c:pt idx="3912">
                  <c:v>-23.824798778067525</c:v>
                </c:pt>
                <c:pt idx="3919">
                  <c:v>-26.769140486793759</c:v>
                </c:pt>
                <c:pt idx="3920">
                  <c:v>-26.835991058454582</c:v>
                </c:pt>
                <c:pt idx="3921">
                  <c:v>-31.214829439247367</c:v>
                </c:pt>
                <c:pt idx="3922">
                  <c:v>-31.041165890294742</c:v>
                </c:pt>
                <c:pt idx="3923">
                  <c:v>-28.843014710127399</c:v>
                </c:pt>
                <c:pt idx="3924">
                  <c:v>-28.509466894369563</c:v>
                </c:pt>
                <c:pt idx="3925">
                  <c:v>-28.804632952020459</c:v>
                </c:pt>
                <c:pt idx="3926">
                  <c:v>-27.297495471198793</c:v>
                </c:pt>
                <c:pt idx="3927">
                  <c:v>-28.728693897348904</c:v>
                </c:pt>
                <c:pt idx="3928">
                  <c:v>-29.795942304022667</c:v>
                </c:pt>
                <c:pt idx="3929">
                  <c:v>-28.705171842731488</c:v>
                </c:pt>
                <c:pt idx="3930">
                  <c:v>-28.370512715923276</c:v>
                </c:pt>
                <c:pt idx="3931">
                  <c:v>-27.799699779516697</c:v>
                </c:pt>
                <c:pt idx="3932">
                  <c:v>-26.721320233871346</c:v>
                </c:pt>
                <c:pt idx="3933">
                  <c:v>-25.063569651158218</c:v>
                </c:pt>
                <c:pt idx="3960">
                  <c:v>-28.156797972196827</c:v>
                </c:pt>
                <c:pt idx="3961">
                  <c:v>-26.144309377468524</c:v>
                </c:pt>
                <c:pt idx="3964">
                  <c:v>-30.568108542761685</c:v>
                </c:pt>
                <c:pt idx="3965">
                  <c:v>-31.233419268462896</c:v>
                </c:pt>
                <c:pt idx="3966">
                  <c:v>-31.012012573104499</c:v>
                </c:pt>
                <c:pt idx="3967">
                  <c:v>-30.381790158773768</c:v>
                </c:pt>
                <c:pt idx="3968">
                  <c:v>-29.60609936700974</c:v>
                </c:pt>
                <c:pt idx="3969">
                  <c:v>-29.341952758926041</c:v>
                </c:pt>
                <c:pt idx="3970">
                  <c:v>-29.001630261171918</c:v>
                </c:pt>
                <c:pt idx="3971">
                  <c:v>-28.889659751191687</c:v>
                </c:pt>
                <c:pt idx="3980">
                  <c:v>-30.396075278841469</c:v>
                </c:pt>
                <c:pt idx="3981">
                  <c:v>-31.342244139468765</c:v>
                </c:pt>
                <c:pt idx="3982">
                  <c:v>-30.415148474782541</c:v>
                </c:pt>
                <c:pt idx="3983">
                  <c:v>-29.374395738148991</c:v>
                </c:pt>
                <c:pt idx="3984">
                  <c:v>-29.136404119189756</c:v>
                </c:pt>
                <c:pt idx="3985">
                  <c:v>-29.127390092479502</c:v>
                </c:pt>
                <c:pt idx="3986">
                  <c:v>-28.758124031975271</c:v>
                </c:pt>
                <c:pt idx="3987">
                  <c:v>-29.497849268763517</c:v>
                </c:pt>
                <c:pt idx="3988">
                  <c:v>-29.601859612995696</c:v>
                </c:pt>
                <c:pt idx="3989">
                  <c:v>-29.550649732347498</c:v>
                </c:pt>
                <c:pt idx="3990">
                  <c:v>-29.170378554430911</c:v>
                </c:pt>
                <c:pt idx="3991">
                  <c:v>-29.862817689118799</c:v>
                </c:pt>
                <c:pt idx="3998">
                  <c:v>-28.993893407501666</c:v>
                </c:pt>
                <c:pt idx="3999">
                  <c:v>-27.767351963981742</c:v>
                </c:pt>
                <c:pt idx="4000">
                  <c:v>-28.147574680643118</c:v>
                </c:pt>
                <c:pt idx="4001">
                  <c:v>-30.048776719024985</c:v>
                </c:pt>
                <c:pt idx="4002">
                  <c:v>-32.130803300231392</c:v>
                </c:pt>
                <c:pt idx="4003">
                  <c:v>-29.104600267282322</c:v>
                </c:pt>
                <c:pt idx="4008">
                  <c:v>-33.5535974059474</c:v>
                </c:pt>
                <c:pt idx="4009">
                  <c:v>-32.268240200293825</c:v>
                </c:pt>
                <c:pt idx="4017">
                  <c:v>-29.765372858134619</c:v>
                </c:pt>
                <c:pt idx="4018">
                  <c:v>-30.512234078956844</c:v>
                </c:pt>
                <c:pt idx="4042">
                  <c:v>-20.492192434770864</c:v>
                </c:pt>
                <c:pt idx="4045">
                  <c:v>-22.466453684479163</c:v>
                </c:pt>
                <c:pt idx="4046">
                  <c:v>-27.489231375807989</c:v>
                </c:pt>
                <c:pt idx="4047">
                  <c:v>-29.958710243183742</c:v>
                </c:pt>
                <c:pt idx="4048">
                  <c:v>-28.48755613110238</c:v>
                </c:pt>
                <c:pt idx="4049">
                  <c:v>-27.781976018767956</c:v>
                </c:pt>
                <c:pt idx="4050">
                  <c:v>-27.387825328309749</c:v>
                </c:pt>
                <c:pt idx="4051">
                  <c:v>-25.683535393558181</c:v>
                </c:pt>
                <c:pt idx="4059">
                  <c:v>-25.232313381718114</c:v>
                </c:pt>
                <c:pt idx="4060">
                  <c:v>-29.39526113712617</c:v>
                </c:pt>
                <c:pt idx="4061">
                  <c:v>-28.658629558749951</c:v>
                </c:pt>
                <c:pt idx="4062">
                  <c:v>-27.147159332704295</c:v>
                </c:pt>
                <c:pt idx="4063">
                  <c:v>-23.524661289503261</c:v>
                </c:pt>
                <c:pt idx="4064">
                  <c:v>-22.632772212959601</c:v>
                </c:pt>
                <c:pt idx="4065">
                  <c:v>-25.237259424398808</c:v>
                </c:pt>
                <c:pt idx="4066">
                  <c:v>-28.562136754654532</c:v>
                </c:pt>
                <c:pt idx="4067">
                  <c:v>-28.161042312960156</c:v>
                </c:pt>
                <c:pt idx="4068">
                  <c:v>-26.748304659434524</c:v>
                </c:pt>
                <c:pt idx="4069">
                  <c:v>-27.052494202916215</c:v>
                </c:pt>
                <c:pt idx="4070">
                  <c:v>-27.751381522694015</c:v>
                </c:pt>
                <c:pt idx="4071">
                  <c:v>-26.994589493890025</c:v>
                </c:pt>
                <c:pt idx="4072">
                  <c:v>-27.951772590608989</c:v>
                </c:pt>
                <c:pt idx="4078">
                  <c:v>-28.386247481387347</c:v>
                </c:pt>
                <c:pt idx="4079">
                  <c:v>-29.898353903894066</c:v>
                </c:pt>
                <c:pt idx="4080">
                  <c:v>-29.992716876095109</c:v>
                </c:pt>
                <c:pt idx="4081">
                  <c:v>-30.090195561216628</c:v>
                </c:pt>
                <c:pt idx="4082">
                  <c:v>-28.92722039625804</c:v>
                </c:pt>
                <c:pt idx="4083">
                  <c:v>-29.482425549783976</c:v>
                </c:pt>
                <c:pt idx="4084">
                  <c:v>-29.244162671399728</c:v>
                </c:pt>
                <c:pt idx="4085">
                  <c:v>-30.00495754298813</c:v>
                </c:pt>
                <c:pt idx="4086">
                  <c:v>-31.332220121833281</c:v>
                </c:pt>
                <c:pt idx="4087">
                  <c:v>-30.654646459933904</c:v>
                </c:pt>
                <c:pt idx="4088">
                  <c:v>-29.938909710784181</c:v>
                </c:pt>
                <c:pt idx="4089">
                  <c:v>-29.648590264757175</c:v>
                </c:pt>
                <c:pt idx="4090">
                  <c:v>-28.644402385563513</c:v>
                </c:pt>
                <c:pt idx="4091">
                  <c:v>-24.954998175455106</c:v>
                </c:pt>
                <c:pt idx="4106">
                  <c:v>-29.764727209663359</c:v>
                </c:pt>
                <c:pt idx="4107">
                  <c:v>-28.78638132005193</c:v>
                </c:pt>
                <c:pt idx="4108">
                  <c:v>-27.296643485783616</c:v>
                </c:pt>
                <c:pt idx="4109">
                  <c:v>-27.110801986716229</c:v>
                </c:pt>
                <c:pt idx="4110">
                  <c:v>-29.137621940239221</c:v>
                </c:pt>
                <c:pt idx="4111">
                  <c:v>-27.937489874279109</c:v>
                </c:pt>
                <c:pt idx="4112">
                  <c:v>-29.113272795912678</c:v>
                </c:pt>
                <c:pt idx="4113">
                  <c:v>-27.76038428523486</c:v>
                </c:pt>
                <c:pt idx="4122">
                  <c:v>-26.125675535233302</c:v>
                </c:pt>
                <c:pt idx="4123">
                  <c:v>-24.706098095280506</c:v>
                </c:pt>
                <c:pt idx="4124">
                  <c:v>-24.64577015184414</c:v>
                </c:pt>
                <c:pt idx="4125">
                  <c:v>-24.902836283325051</c:v>
                </c:pt>
                <c:pt idx="4128">
                  <c:v>-29.192273087643915</c:v>
                </c:pt>
                <c:pt idx="4129">
                  <c:v>-25.886747495221435</c:v>
                </c:pt>
                <c:pt idx="4130">
                  <c:v>-25.090965673462463</c:v>
                </c:pt>
                <c:pt idx="4131">
                  <c:v>-24.918305823321383</c:v>
                </c:pt>
                <c:pt idx="4132">
                  <c:v>-24.298406101101882</c:v>
                </c:pt>
                <c:pt idx="4139">
                  <c:v>-30.435720968247729</c:v>
                </c:pt>
                <c:pt idx="4140">
                  <c:v>-27.84799767439225</c:v>
                </c:pt>
                <c:pt idx="4141">
                  <c:v>-26.653629689330437</c:v>
                </c:pt>
                <c:pt idx="4142">
                  <c:v>-26.102007377916586</c:v>
                </c:pt>
                <c:pt idx="4151">
                  <c:v>-28.434272098260145</c:v>
                </c:pt>
                <c:pt idx="4152">
                  <c:v>-27.456040877407879</c:v>
                </c:pt>
                <c:pt idx="4171">
                  <c:v>-25.126913145393576</c:v>
                </c:pt>
                <c:pt idx="4172">
                  <c:v>-26.726686498925503</c:v>
                </c:pt>
                <c:pt idx="4179">
                  <c:v>-30.584084095119231</c:v>
                </c:pt>
                <c:pt idx="4180">
                  <c:v>-31.394910342789508</c:v>
                </c:pt>
                <c:pt idx="4181">
                  <c:v>-30.938475582094284</c:v>
                </c:pt>
                <c:pt idx="4182">
                  <c:v>-28.328425282095665</c:v>
                </c:pt>
                <c:pt idx="4183">
                  <c:v>-24.957264051988822</c:v>
                </c:pt>
                <c:pt idx="4189">
                  <c:v>-26.718666154688854</c:v>
                </c:pt>
                <c:pt idx="4190">
                  <c:v>-27.225612040002439</c:v>
                </c:pt>
                <c:pt idx="4191">
                  <c:v>-26.482809683418882</c:v>
                </c:pt>
                <c:pt idx="4192">
                  <c:v>-25.524231576004638</c:v>
                </c:pt>
                <c:pt idx="4193">
                  <c:v>-23.003529328712762</c:v>
                </c:pt>
                <c:pt idx="4199">
                  <c:v>-28.064892385360217</c:v>
                </c:pt>
                <c:pt idx="4200">
                  <c:v>-28.15030408493309</c:v>
                </c:pt>
                <c:pt idx="4201">
                  <c:v>-27.858480332004206</c:v>
                </c:pt>
                <c:pt idx="4202">
                  <c:v>-28.001724807384988</c:v>
                </c:pt>
                <c:pt idx="4203">
                  <c:v>-27.587071310863102</c:v>
                </c:pt>
                <c:pt idx="4204">
                  <c:v>-29.23532128694734</c:v>
                </c:pt>
                <c:pt idx="4205">
                  <c:v>-29.512232160266848</c:v>
                </c:pt>
                <c:pt idx="4206">
                  <c:v>-26.914770704668314</c:v>
                </c:pt>
                <c:pt idx="4207">
                  <c:v>-26.082262238204137</c:v>
                </c:pt>
                <c:pt idx="4208">
                  <c:v>-27.589817565048847</c:v>
                </c:pt>
                <c:pt idx="4209">
                  <c:v>-26.863496169678278</c:v>
                </c:pt>
                <c:pt idx="4210">
                  <c:v>-26.835753044894432</c:v>
                </c:pt>
                <c:pt idx="4211">
                  <c:v>-27.361358684382019</c:v>
                </c:pt>
                <c:pt idx="4212">
                  <c:v>-28.820884945157879</c:v>
                </c:pt>
                <c:pt idx="4213">
                  <c:v>-29.222641114198851</c:v>
                </c:pt>
                <c:pt idx="4220">
                  <c:v>-33.352432254428756</c:v>
                </c:pt>
                <c:pt idx="4221">
                  <c:v>-26.469673497324756</c:v>
                </c:pt>
                <c:pt idx="4222">
                  <c:v>-25.644624314552921</c:v>
                </c:pt>
                <c:pt idx="4223">
                  <c:v>-24.877700489210991</c:v>
                </c:pt>
                <c:pt idx="4224">
                  <c:v>-24.157190951576638</c:v>
                </c:pt>
                <c:pt idx="4225">
                  <c:v>-25.231022875354167</c:v>
                </c:pt>
                <c:pt idx="4226">
                  <c:v>-29.086276827584364</c:v>
                </c:pt>
                <c:pt idx="4227">
                  <c:v>-28.047610972042136</c:v>
                </c:pt>
                <c:pt idx="4228">
                  <c:v>-27.871172805648143</c:v>
                </c:pt>
                <c:pt idx="4229">
                  <c:v>-28.045775121892461</c:v>
                </c:pt>
                <c:pt idx="4230">
                  <c:v>-28.108343303924894</c:v>
                </c:pt>
                <c:pt idx="4231">
                  <c:v>-30.183497615303985</c:v>
                </c:pt>
                <c:pt idx="4264">
                  <c:v>-26.895011334525535</c:v>
                </c:pt>
                <c:pt idx="4265">
                  <c:v>-28.666746594977035</c:v>
                </c:pt>
                <c:pt idx="4266">
                  <c:v>-29.773070446063699</c:v>
                </c:pt>
                <c:pt idx="4267">
                  <c:v>-29.230674724731152</c:v>
                </c:pt>
                <c:pt idx="4268">
                  <c:v>-26.140851233978246</c:v>
                </c:pt>
                <c:pt idx="4269">
                  <c:v>-25.595801035316939</c:v>
                </c:pt>
                <c:pt idx="4270">
                  <c:v>-25.383871018498063</c:v>
                </c:pt>
                <c:pt idx="4271">
                  <c:v>-26.203118342711612</c:v>
                </c:pt>
                <c:pt idx="4272">
                  <c:v>-26.590713847061302</c:v>
                </c:pt>
                <c:pt idx="4280">
                  <c:v>-30.140855956467512</c:v>
                </c:pt>
                <c:pt idx="4281">
                  <c:v>-26.819387854169754</c:v>
                </c:pt>
                <c:pt idx="4282">
                  <c:v>-22.674561445015819</c:v>
                </c:pt>
                <c:pt idx="4283">
                  <c:v>-25.058923678115331</c:v>
                </c:pt>
                <c:pt idx="4284">
                  <c:v>-30.481762118924372</c:v>
                </c:pt>
                <c:pt idx="4288">
                  <c:v>-21.776065150213064</c:v>
                </c:pt>
                <c:pt idx="4289">
                  <c:v>-24.342902117153329</c:v>
                </c:pt>
                <c:pt idx="4290">
                  <c:v>-24.893113264595932</c:v>
                </c:pt>
                <c:pt idx="4291">
                  <c:v>-25.66488467950817</c:v>
                </c:pt>
                <c:pt idx="4292">
                  <c:v>-28.818436630012673</c:v>
                </c:pt>
                <c:pt idx="4299">
                  <c:v>-29.778399963400844</c:v>
                </c:pt>
                <c:pt idx="4300">
                  <c:v>-27.578956931229463</c:v>
                </c:pt>
                <c:pt idx="4301">
                  <c:v>-25.409125408127153</c:v>
                </c:pt>
                <c:pt idx="4302">
                  <c:v>-24.036422761866561</c:v>
                </c:pt>
                <c:pt idx="4303">
                  <c:v>-23.416000657342295</c:v>
                </c:pt>
                <c:pt idx="4304">
                  <c:v>-31.477155956415853</c:v>
                </c:pt>
                <c:pt idx="4305">
                  <c:v>-28.620825943055287</c:v>
                </c:pt>
                <c:pt idx="4306">
                  <c:v>-29.764231978894458</c:v>
                </c:pt>
                <c:pt idx="4307">
                  <c:v>-27.301980171565305</c:v>
                </c:pt>
                <c:pt idx="4308">
                  <c:v>-25.451512099574828</c:v>
                </c:pt>
                <c:pt idx="4309">
                  <c:v>-24.601599897154344</c:v>
                </c:pt>
                <c:pt idx="4310">
                  <c:v>-25.008761959843532</c:v>
                </c:pt>
                <c:pt idx="4311">
                  <c:v>-27.042639108972587</c:v>
                </c:pt>
                <c:pt idx="4317">
                  <c:v>-31.052639076433252</c:v>
                </c:pt>
                <c:pt idx="4318">
                  <c:v>-35.152018461142355</c:v>
                </c:pt>
                <c:pt idx="4319">
                  <c:v>-32.281617021787767</c:v>
                </c:pt>
                <c:pt idx="4320">
                  <c:v>-30.817223670486193</c:v>
                </c:pt>
                <c:pt idx="4321">
                  <c:v>-29.987218313683513</c:v>
                </c:pt>
                <c:pt idx="4322">
                  <c:v>-28.81059837437396</c:v>
                </c:pt>
                <c:pt idx="4323">
                  <c:v>-28.104619986934793</c:v>
                </c:pt>
                <c:pt idx="4324">
                  <c:v>-28.34767860352208</c:v>
                </c:pt>
                <c:pt idx="4325">
                  <c:v>-28.820893325416741</c:v>
                </c:pt>
                <c:pt idx="4326">
                  <c:v>-30.129578611444899</c:v>
                </c:pt>
                <c:pt idx="4327">
                  <c:v>-30.594254428458413</c:v>
                </c:pt>
                <c:pt idx="4328">
                  <c:v>-29.633862073972125</c:v>
                </c:pt>
                <c:pt idx="4329">
                  <c:v>-28.518198770738934</c:v>
                </c:pt>
                <c:pt idx="4330">
                  <c:v>-28.915631134956335</c:v>
                </c:pt>
                <c:pt idx="4331">
                  <c:v>-27.762000662566706</c:v>
                </c:pt>
                <c:pt idx="4332">
                  <c:v>-26.822765622555799</c:v>
                </c:pt>
                <c:pt idx="4337">
                  <c:v>-32.390257291682246</c:v>
                </c:pt>
                <c:pt idx="4338">
                  <c:v>-31.736832881356669</c:v>
                </c:pt>
                <c:pt idx="4339">
                  <c:v>-29.11797580513187</c:v>
                </c:pt>
                <c:pt idx="4340">
                  <c:v>-28.292393721232237</c:v>
                </c:pt>
                <c:pt idx="4341">
                  <c:v>-27.356425630575263</c:v>
                </c:pt>
                <c:pt idx="4342">
                  <c:v>-28.410004225351209</c:v>
                </c:pt>
                <c:pt idx="4343">
                  <c:v>-29.570100745910182</c:v>
                </c:pt>
                <c:pt idx="4344">
                  <c:v>-29.143874927482884</c:v>
                </c:pt>
                <c:pt idx="4345">
                  <c:v>-28.362698929608847</c:v>
                </c:pt>
                <c:pt idx="4346">
                  <c:v>-29.549328096655472</c:v>
                </c:pt>
                <c:pt idx="4347">
                  <c:v>-27.71302949021085</c:v>
                </c:pt>
                <c:pt idx="4348">
                  <c:v>-27.733283256014388</c:v>
                </c:pt>
                <c:pt idx="4349">
                  <c:v>-28.512705132101161</c:v>
                </c:pt>
                <c:pt idx="4350">
                  <c:v>-28.682309617629976</c:v>
                </c:pt>
                <c:pt idx="4351">
                  <c:v>-28.85859302953142</c:v>
                </c:pt>
                <c:pt idx="4352">
                  <c:v>-32.394337353659104</c:v>
                </c:pt>
                <c:pt idx="4359">
                  <c:v>-29.796668176892133</c:v>
                </c:pt>
                <c:pt idx="4360">
                  <c:v>-26.280719354027298</c:v>
                </c:pt>
                <c:pt idx="4361">
                  <c:v>-24.626984413321185</c:v>
                </c:pt>
                <c:pt idx="4362">
                  <c:v>-20.719053579294766</c:v>
                </c:pt>
                <c:pt idx="4363">
                  <c:v>-24.917063120984047</c:v>
                </c:pt>
                <c:pt idx="4364">
                  <c:v>-27.199931852902928</c:v>
                </c:pt>
                <c:pt idx="4365">
                  <c:v>-28.053779080089562</c:v>
                </c:pt>
                <c:pt idx="4366">
                  <c:v>-28.196547978699215</c:v>
                </c:pt>
                <c:pt idx="4367">
                  <c:v>-26.61900059950478</c:v>
                </c:pt>
                <c:pt idx="4368">
                  <c:v>-25.688556898786317</c:v>
                </c:pt>
                <c:pt idx="4369">
                  <c:v>-25.646624950186649</c:v>
                </c:pt>
                <c:pt idx="4370">
                  <c:v>-25.287217241344294</c:v>
                </c:pt>
                <c:pt idx="4371">
                  <c:v>-25.315035760464191</c:v>
                </c:pt>
                <c:pt idx="4372">
                  <c:v>-26.208247126719463</c:v>
                </c:pt>
                <c:pt idx="4378">
                  <c:v>-34.350653325174115</c:v>
                </c:pt>
                <c:pt idx="4379">
                  <c:v>-32.657789986551222</c:v>
                </c:pt>
                <c:pt idx="4380">
                  <c:v>-27.574424936368452</c:v>
                </c:pt>
                <c:pt idx="4381">
                  <c:v>-24.921940377833835</c:v>
                </c:pt>
                <c:pt idx="4382">
                  <c:v>-22.846522889900331</c:v>
                </c:pt>
                <c:pt idx="4383">
                  <c:v>-25.642750107857424</c:v>
                </c:pt>
                <c:pt idx="4384">
                  <c:v>-27.082705184811722</c:v>
                </c:pt>
                <c:pt idx="4385">
                  <c:v>-26.458950437125431</c:v>
                </c:pt>
                <c:pt idx="4386">
                  <c:v>-25.341840658627213</c:v>
                </c:pt>
                <c:pt idx="4387">
                  <c:v>-27.892408983086348</c:v>
                </c:pt>
                <c:pt idx="4388">
                  <c:v>-28.384634126203935</c:v>
                </c:pt>
                <c:pt idx="4389">
                  <c:v>-28.231845282570479</c:v>
                </c:pt>
                <c:pt idx="4390">
                  <c:v>-28.520677465966443</c:v>
                </c:pt>
                <c:pt idx="4391">
                  <c:v>-30.100478198173441</c:v>
                </c:pt>
                <c:pt idx="4404">
                  <c:v>-23.380633987313111</c:v>
                </c:pt>
                <c:pt idx="4405">
                  <c:v>-22.944327734195916</c:v>
                </c:pt>
                <c:pt idx="4406">
                  <c:v>-21.436473771260427</c:v>
                </c:pt>
                <c:pt idx="4407">
                  <c:v>-20.404689977167294</c:v>
                </c:pt>
                <c:pt idx="4410">
                  <c:v>-31.089982653768217</c:v>
                </c:pt>
                <c:pt idx="4411">
                  <c:v>-28.067571699094479</c:v>
                </c:pt>
                <c:pt idx="4419">
                  <c:v>-30.45623857882698</c:v>
                </c:pt>
                <c:pt idx="4420">
                  <c:v>-27.67289682391749</c:v>
                </c:pt>
                <c:pt idx="4427">
                  <c:v>-25.820578007624903</c:v>
                </c:pt>
                <c:pt idx="4428">
                  <c:v>-26.117843617207001</c:v>
                </c:pt>
                <c:pt idx="4429">
                  <c:v>-28.133694856399366</c:v>
                </c:pt>
                <c:pt idx="4430">
                  <c:v>-31.63809775174343</c:v>
                </c:pt>
                <c:pt idx="4439">
                  <c:v>-28.25509764598074</c:v>
                </c:pt>
                <c:pt idx="4442">
                  <c:v>-24.03750051622778</c:v>
                </c:pt>
                <c:pt idx="4443">
                  <c:v>-28.977616984454656</c:v>
                </c:pt>
                <c:pt idx="4444">
                  <c:v>-30.586528645582931</c:v>
                </c:pt>
                <c:pt idx="4445">
                  <c:v>-28.235239891379216</c:v>
                </c:pt>
                <c:pt idx="4446">
                  <c:v>-27.289858599518723</c:v>
                </c:pt>
                <c:pt idx="4447">
                  <c:v>-27.634380683800302</c:v>
                </c:pt>
                <c:pt idx="4448">
                  <c:v>-27.566852177926407</c:v>
                </c:pt>
                <c:pt idx="4449">
                  <c:v>-27.199848521958472</c:v>
                </c:pt>
                <c:pt idx="4450">
                  <c:v>-29.985739908131194</c:v>
                </c:pt>
                <c:pt idx="4456">
                  <c:v>-32.109811019036911</c:v>
                </c:pt>
                <c:pt idx="4457">
                  <c:v>-34.894559463811632</c:v>
                </c:pt>
                <c:pt idx="4458">
                  <c:v>-33.140319332690993</c:v>
                </c:pt>
                <c:pt idx="4459">
                  <c:v>-34.15776809975069</c:v>
                </c:pt>
                <c:pt idx="4460">
                  <c:v>-29.879173802100254</c:v>
                </c:pt>
                <c:pt idx="4461">
                  <c:v>-28.513524996317123</c:v>
                </c:pt>
                <c:pt idx="4462">
                  <c:v>-29.516622460626429</c:v>
                </c:pt>
                <c:pt idx="4463">
                  <c:v>-29.855414976970845</c:v>
                </c:pt>
                <c:pt idx="4464">
                  <c:v>-29.965646454639298</c:v>
                </c:pt>
                <c:pt idx="4465">
                  <c:v>-30.263023072593938</c:v>
                </c:pt>
                <c:pt idx="4466">
                  <c:v>-29.298355696160137</c:v>
                </c:pt>
                <c:pt idx="4467">
                  <c:v>-29.297734856756271</c:v>
                </c:pt>
                <c:pt idx="4468">
                  <c:v>-28.13773650310457</c:v>
                </c:pt>
                <c:pt idx="4469">
                  <c:v>-26.974995551022367</c:v>
                </c:pt>
                <c:pt idx="4470">
                  <c:v>-29.940189009537761</c:v>
                </c:pt>
                <c:pt idx="4484">
                  <c:v>-28.13189719027902</c:v>
                </c:pt>
                <c:pt idx="4485">
                  <c:v>-29.486893691406628</c:v>
                </c:pt>
                <c:pt idx="4486">
                  <c:v>-30.083720336617873</c:v>
                </c:pt>
                <c:pt idx="4487">
                  <c:v>-29.677146595358145</c:v>
                </c:pt>
                <c:pt idx="4488">
                  <c:v>-30.362217868428264</c:v>
                </c:pt>
                <c:pt idx="4489">
                  <c:v>-29.321627544065684</c:v>
                </c:pt>
                <c:pt idx="4490">
                  <c:v>-29.38498552185467</c:v>
                </c:pt>
                <c:pt idx="4491">
                  <c:v>-28.052284645909182</c:v>
                </c:pt>
                <c:pt idx="4492">
                  <c:v>-26.365018141298243</c:v>
                </c:pt>
                <c:pt idx="4495">
                  <c:v>-29.358987422254536</c:v>
                </c:pt>
                <c:pt idx="4496">
                  <c:v>-29.528232333530788</c:v>
                </c:pt>
                <c:pt idx="4497">
                  <c:v>-29.844498712547406</c:v>
                </c:pt>
                <c:pt idx="4498">
                  <c:v>-29.917858321073396</c:v>
                </c:pt>
                <c:pt idx="4499">
                  <c:v>-28.300580856884665</c:v>
                </c:pt>
                <c:pt idx="4500">
                  <c:v>-23.6314345310562</c:v>
                </c:pt>
                <c:pt idx="4501">
                  <c:v>-24.299769638208382</c:v>
                </c:pt>
                <c:pt idx="4502">
                  <c:v>-27.445685122996181</c:v>
                </c:pt>
                <c:pt idx="4503">
                  <c:v>-26.795362897428838</c:v>
                </c:pt>
                <c:pt idx="4504">
                  <c:v>-26.845423260647536</c:v>
                </c:pt>
                <c:pt idx="4505">
                  <c:v>-26.456806192300526</c:v>
                </c:pt>
                <c:pt idx="4506">
                  <c:v>-28.704968460624812</c:v>
                </c:pt>
                <c:pt idx="4507">
                  <c:v>-28.599617498775213</c:v>
                </c:pt>
                <c:pt idx="4508">
                  <c:v>-29.031890268392914</c:v>
                </c:pt>
                <c:pt idx="4509">
                  <c:v>-29.466517370655222</c:v>
                </c:pt>
                <c:pt idx="4510">
                  <c:v>-30.701386251560852</c:v>
                </c:pt>
                <c:pt idx="4514">
                  <c:v>-31.072900456494871</c:v>
                </c:pt>
                <c:pt idx="4515">
                  <c:v>-30.256635434054601</c:v>
                </c:pt>
                <c:pt idx="4516">
                  <c:v>-30.740758791731285</c:v>
                </c:pt>
                <c:pt idx="4518">
                  <c:v>-30.218489555694678</c:v>
                </c:pt>
                <c:pt idx="4519">
                  <c:v>-27.65559645588052</c:v>
                </c:pt>
                <c:pt idx="4520">
                  <c:v>-28.972213208107945</c:v>
                </c:pt>
                <c:pt idx="4521">
                  <c:v>-29.362686357462337</c:v>
                </c:pt>
                <c:pt idx="4522">
                  <c:v>-29.801773136150601</c:v>
                </c:pt>
                <c:pt idx="4523">
                  <c:v>-32.183839518730139</c:v>
                </c:pt>
                <c:pt idx="4524">
                  <c:v>-32.35036061617761</c:v>
                </c:pt>
                <c:pt idx="4525">
                  <c:v>-31.182667074659072</c:v>
                </c:pt>
                <c:pt idx="4526">
                  <c:v>-29.09884747641258</c:v>
                </c:pt>
                <c:pt idx="4527">
                  <c:v>-28.550586599642607</c:v>
                </c:pt>
                <c:pt idx="4528">
                  <c:v>-27.754648864264468</c:v>
                </c:pt>
                <c:pt idx="4529">
                  <c:v>-27.914774788124987</c:v>
                </c:pt>
                <c:pt idx="4530">
                  <c:v>-29.19575368269151</c:v>
                </c:pt>
                <c:pt idx="4534">
                  <c:v>-29.240558021585414</c:v>
                </c:pt>
                <c:pt idx="4535">
                  <c:v>-30.16532115270266</c:v>
                </c:pt>
                <c:pt idx="4536">
                  <c:v>-30.082443188264335</c:v>
                </c:pt>
                <c:pt idx="4537">
                  <c:v>-29.383612620041227</c:v>
                </c:pt>
                <c:pt idx="4538">
                  <c:v>-27.271045777695868</c:v>
                </c:pt>
                <c:pt idx="4539">
                  <c:v>-22.170728323746637</c:v>
                </c:pt>
                <c:pt idx="4540">
                  <c:v>-23.612508502962338</c:v>
                </c:pt>
                <c:pt idx="4543">
                  <c:v>-29.207525619991696</c:v>
                </c:pt>
                <c:pt idx="4544">
                  <c:v>-27.241401048182993</c:v>
                </c:pt>
                <c:pt idx="4545">
                  <c:v>-27.086102617970745</c:v>
                </c:pt>
                <c:pt idx="4546">
                  <c:v>-26.971066016347145</c:v>
                </c:pt>
                <c:pt idx="4547">
                  <c:v>-27.771810784943106</c:v>
                </c:pt>
                <c:pt idx="4548">
                  <c:v>-28.456982529377449</c:v>
                </c:pt>
                <c:pt idx="4549">
                  <c:v>-30.105079166844035</c:v>
                </c:pt>
                <c:pt idx="4550">
                  <c:v>-33.053975707704524</c:v>
                </c:pt>
                <c:pt idx="4556">
                  <c:v>-31.19321614503108</c:v>
                </c:pt>
                <c:pt idx="4557">
                  <c:v>-30.711124756380531</c:v>
                </c:pt>
                <c:pt idx="4558">
                  <c:v>-31.367780298386062</c:v>
                </c:pt>
                <c:pt idx="4559">
                  <c:v>-29.916080958961459</c:v>
                </c:pt>
                <c:pt idx="4560">
                  <c:v>-29.331116262020949</c:v>
                </c:pt>
                <c:pt idx="4561">
                  <c:v>-29.698624123147894</c:v>
                </c:pt>
                <c:pt idx="4562">
                  <c:v>-29.300188529093042</c:v>
                </c:pt>
                <c:pt idx="4563">
                  <c:v>-27.821905354786065</c:v>
                </c:pt>
                <c:pt idx="4564">
                  <c:v>-28.654174660469593</c:v>
                </c:pt>
                <c:pt idx="4565">
                  <c:v>-29.589278682818062</c:v>
                </c:pt>
                <c:pt idx="4566">
                  <c:v>-29.137203429215504</c:v>
                </c:pt>
                <c:pt idx="4567">
                  <c:v>-29.194785562635495</c:v>
                </c:pt>
                <c:pt idx="4568">
                  <c:v>-29.29435212314991</c:v>
                </c:pt>
                <c:pt idx="4569">
                  <c:v>-28.712504877471645</c:v>
                </c:pt>
                <c:pt idx="4570">
                  <c:v>-28.038270732734361</c:v>
                </c:pt>
                <c:pt idx="4576">
                  <c:v>-30.844539512462049</c:v>
                </c:pt>
                <c:pt idx="4577">
                  <c:v>-29.700850013331337</c:v>
                </c:pt>
                <c:pt idx="4580">
                  <c:v>-24.323622986895895</c:v>
                </c:pt>
                <c:pt idx="4585">
                  <c:v>-27.285332208979224</c:v>
                </c:pt>
                <c:pt idx="4586">
                  <c:v>-28.12751992854778</c:v>
                </c:pt>
                <c:pt idx="4587">
                  <c:v>-28.324028253360702</c:v>
                </c:pt>
                <c:pt idx="4594">
                  <c:v>-30.516499236119898</c:v>
                </c:pt>
                <c:pt idx="4595">
                  <c:v>-30.358732084101696</c:v>
                </c:pt>
                <c:pt idx="4596">
                  <c:v>-30.644911229943652</c:v>
                </c:pt>
                <c:pt idx="4597">
                  <c:v>-30.844102668492646</c:v>
                </c:pt>
                <c:pt idx="4598">
                  <c:v>-29.645424405171596</c:v>
                </c:pt>
                <c:pt idx="4599">
                  <c:v>-31.54974489273441</c:v>
                </c:pt>
                <c:pt idx="4600">
                  <c:v>-30.054601919487446</c:v>
                </c:pt>
                <c:pt idx="4601">
                  <c:v>-29.437278869779242</c:v>
                </c:pt>
                <c:pt idx="4602">
                  <c:v>-29.063408508054675</c:v>
                </c:pt>
                <c:pt idx="4603">
                  <c:v>-28.902660559098308</c:v>
                </c:pt>
                <c:pt idx="4604">
                  <c:v>-29.066004002687627</c:v>
                </c:pt>
                <c:pt idx="4605">
                  <c:v>-28.617117450371104</c:v>
                </c:pt>
                <c:pt idx="4606">
                  <c:v>-28.255069599464846</c:v>
                </c:pt>
                <c:pt idx="4607">
                  <c:v>-27.658939080144108</c:v>
                </c:pt>
                <c:pt idx="4608">
                  <c:v>-27.367039830380243</c:v>
                </c:pt>
                <c:pt idx="4609">
                  <c:v>-29.038171728327548</c:v>
                </c:pt>
                <c:pt idx="4615">
                  <c:v>-30.016533369459697</c:v>
                </c:pt>
                <c:pt idx="4616">
                  <c:v>-31.227031013009601</c:v>
                </c:pt>
                <c:pt idx="4617">
                  <c:v>-32.509203872553904</c:v>
                </c:pt>
                <c:pt idx="4618">
                  <c:v>-30.362257029643665</c:v>
                </c:pt>
                <c:pt idx="4623">
                  <c:v>-25.207784361284062</c:v>
                </c:pt>
                <c:pt idx="4624">
                  <c:v>-25.014981155628561</c:v>
                </c:pt>
                <c:pt idx="4625">
                  <c:v>-24.243152068161159</c:v>
                </c:pt>
                <c:pt idx="4626">
                  <c:v>-25.306404350755798</c:v>
                </c:pt>
                <c:pt idx="4627">
                  <c:v>-27.453529585492355</c:v>
                </c:pt>
                <c:pt idx="4628">
                  <c:v>-28.853072430427964</c:v>
                </c:pt>
                <c:pt idx="4629">
                  <c:v>-27.652554000754087</c:v>
                </c:pt>
                <c:pt idx="4630">
                  <c:v>-26.178486784245678</c:v>
                </c:pt>
                <c:pt idx="4631">
                  <c:v>-25.562370855991034</c:v>
                </c:pt>
                <c:pt idx="4632">
                  <c:v>-23.889049181240008</c:v>
                </c:pt>
                <c:pt idx="4633">
                  <c:v>-21.349915262701714</c:v>
                </c:pt>
                <c:pt idx="4658">
                  <c:v>-28.937591008104562</c:v>
                </c:pt>
                <c:pt idx="4659">
                  <c:v>-29.782221416541617</c:v>
                </c:pt>
                <c:pt idx="4660">
                  <c:v>-31.355920214893665</c:v>
                </c:pt>
                <c:pt idx="4661">
                  <c:v>-29.47095261595781</c:v>
                </c:pt>
                <c:pt idx="4662">
                  <c:v>-26.541171348024868</c:v>
                </c:pt>
                <c:pt idx="4663">
                  <c:v>-25.441464105174752</c:v>
                </c:pt>
                <c:pt idx="4664">
                  <c:v>-26.783162021761079</c:v>
                </c:pt>
                <c:pt idx="4665">
                  <c:v>-26.870953693145687</c:v>
                </c:pt>
                <c:pt idx="4666">
                  <c:v>-27.167361987319985</c:v>
                </c:pt>
                <c:pt idx="4667">
                  <c:v>-27.712459628174724</c:v>
                </c:pt>
                <c:pt idx="4668">
                  <c:v>-27.895506938975672</c:v>
                </c:pt>
                <c:pt idx="4684">
                  <c:v>-22.557675673340377</c:v>
                </c:pt>
                <c:pt idx="4685">
                  <c:v>-23.863761028388502</c:v>
                </c:pt>
                <c:pt idx="4686">
                  <c:v>-25.86933211184234</c:v>
                </c:pt>
                <c:pt idx="4687">
                  <c:v>-27.813506381987281</c:v>
                </c:pt>
                <c:pt idx="4696">
                  <c:v>-29.951810483982257</c:v>
                </c:pt>
                <c:pt idx="4697">
                  <c:v>-28.415856472475454</c:v>
                </c:pt>
                <c:pt idx="4698">
                  <c:v>-28.943931344468666</c:v>
                </c:pt>
                <c:pt idx="4700">
                  <c:v>-32.742058658862526</c:v>
                </c:pt>
                <c:pt idx="4701">
                  <c:v>-29.93866083616804</c:v>
                </c:pt>
                <c:pt idx="4702">
                  <c:v>-30.004768619128278</c:v>
                </c:pt>
                <c:pt idx="4703">
                  <c:v>-29.433460456127783</c:v>
                </c:pt>
                <c:pt idx="4704">
                  <c:v>-29.568505118477447</c:v>
                </c:pt>
                <c:pt idx="4705">
                  <c:v>-29.53608600137558</c:v>
                </c:pt>
                <c:pt idx="4706">
                  <c:v>-29.703443387151346</c:v>
                </c:pt>
                <c:pt idx="4707">
                  <c:v>-30.029969498194731</c:v>
                </c:pt>
                <c:pt idx="4708">
                  <c:v>-29.921244844923073</c:v>
                </c:pt>
                <c:pt idx="4723">
                  <c:v>-26.296847832854837</c:v>
                </c:pt>
                <c:pt idx="4724">
                  <c:v>-27.033960439113105</c:v>
                </c:pt>
                <c:pt idx="4725">
                  <c:v>-27.695296210613094</c:v>
                </c:pt>
                <c:pt idx="4726">
                  <c:v>-28.97125947481544</c:v>
                </c:pt>
                <c:pt idx="4727">
                  <c:v>-28.389280726258704</c:v>
                </c:pt>
                <c:pt idx="4728">
                  <c:v>-28.129285117549493</c:v>
                </c:pt>
                <c:pt idx="4729">
                  <c:v>-25.487636422393741</c:v>
                </c:pt>
                <c:pt idx="4755">
                  <c:v>-29.067106170304513</c:v>
                </c:pt>
                <c:pt idx="4756">
                  <c:v>-27.878388821038126</c:v>
                </c:pt>
                <c:pt idx="4757">
                  <c:v>-28.144627693762121</c:v>
                </c:pt>
                <c:pt idx="4758">
                  <c:v>-29.622467904269662</c:v>
                </c:pt>
                <c:pt idx="4759">
                  <c:v>-31.31262389508737</c:v>
                </c:pt>
                <c:pt idx="4760">
                  <c:v>-30.960307004556007</c:v>
                </c:pt>
                <c:pt idx="4761">
                  <c:v>-29.32541057677328</c:v>
                </c:pt>
                <c:pt idx="4762">
                  <c:v>-28.235842013078006</c:v>
                </c:pt>
                <c:pt idx="4763">
                  <c:v>-27.251330713992402</c:v>
                </c:pt>
                <c:pt idx="4764">
                  <c:v>-29.151925859316542</c:v>
                </c:pt>
                <c:pt idx="4765">
                  <c:v>-29.996852487038439</c:v>
                </c:pt>
                <c:pt idx="4766">
                  <c:v>-30.499226633560738</c:v>
                </c:pt>
                <c:pt idx="4767">
                  <c:v>-30.812525986725099</c:v>
                </c:pt>
                <c:pt idx="4768">
                  <c:v>-31.638889281336692</c:v>
                </c:pt>
                <c:pt idx="4775">
                  <c:v>-35.996265727348529</c:v>
                </c:pt>
                <c:pt idx="4776">
                  <c:v>-32.976276827512642</c:v>
                </c:pt>
                <c:pt idx="4777">
                  <c:v>-31.682702254134799</c:v>
                </c:pt>
                <c:pt idx="4778">
                  <c:v>-30.401623712975294</c:v>
                </c:pt>
                <c:pt idx="4779">
                  <c:v>-29.266590683839141</c:v>
                </c:pt>
                <c:pt idx="4782">
                  <c:v>-27.965785552132555</c:v>
                </c:pt>
                <c:pt idx="4783">
                  <c:v>-25.812855743923464</c:v>
                </c:pt>
                <c:pt idx="4784">
                  <c:v>-28.347160515505728</c:v>
                </c:pt>
                <c:pt idx="4785">
                  <c:v>-29.435071710933563</c:v>
                </c:pt>
                <c:pt idx="4786">
                  <c:v>-29.21900198310454</c:v>
                </c:pt>
                <c:pt idx="4787">
                  <c:v>-27.412775565126026</c:v>
                </c:pt>
                <c:pt idx="4788">
                  <c:v>-23.971970050282007</c:v>
                </c:pt>
                <c:pt idx="4793">
                  <c:v>-28.038653905384479</c:v>
                </c:pt>
                <c:pt idx="4794">
                  <c:v>-26.981967019608916</c:v>
                </c:pt>
                <c:pt idx="4795">
                  <c:v>-29.46816190370501</c:v>
                </c:pt>
                <c:pt idx="4799">
                  <c:v>-31.801871687905784</c:v>
                </c:pt>
                <c:pt idx="4800">
                  <c:v>-28.086851232318068</c:v>
                </c:pt>
                <c:pt idx="4801">
                  <c:v>-26.378657355314807</c:v>
                </c:pt>
                <c:pt idx="4802">
                  <c:v>-27.845916983459468</c:v>
                </c:pt>
                <c:pt idx="4803">
                  <c:v>-26.725245652860451</c:v>
                </c:pt>
                <c:pt idx="4804">
                  <c:v>-29.483415759815465</c:v>
                </c:pt>
                <c:pt idx="4805">
                  <c:v>-29.818539392811985</c:v>
                </c:pt>
                <c:pt idx="4806">
                  <c:v>-28.723340261793602</c:v>
                </c:pt>
                <c:pt idx="4807">
                  <c:v>-28.222831554557615</c:v>
                </c:pt>
                <c:pt idx="4808">
                  <c:v>-24.313017050724632</c:v>
                </c:pt>
                <c:pt idx="4809">
                  <c:v>-19.373711860388333</c:v>
                </c:pt>
                <c:pt idx="4819">
                  <c:v>-31.680276368918879</c:v>
                </c:pt>
                <c:pt idx="4820">
                  <c:v>-31.029767263827033</c:v>
                </c:pt>
                <c:pt idx="4821">
                  <c:v>-29.165386031547499</c:v>
                </c:pt>
                <c:pt idx="4822">
                  <c:v>-28.614127579103297</c:v>
                </c:pt>
                <c:pt idx="4823">
                  <c:v>-29.148877248654195</c:v>
                </c:pt>
                <c:pt idx="4824">
                  <c:v>-31.113131993258008</c:v>
                </c:pt>
                <c:pt idx="4825">
                  <c:v>-31.112975386483186</c:v>
                </c:pt>
                <c:pt idx="4826">
                  <c:v>-30.659288499786555</c:v>
                </c:pt>
                <c:pt idx="4827">
                  <c:v>-30.74838154348457</c:v>
                </c:pt>
                <c:pt idx="4828">
                  <c:v>-28.119244591207217</c:v>
                </c:pt>
                <c:pt idx="4848">
                  <c:v>-28.357366561669046</c:v>
                </c:pt>
                <c:pt idx="4849">
                  <c:v>-28.393770090231556</c:v>
                </c:pt>
                <c:pt idx="4850">
                  <c:v>-28.906164308985112</c:v>
                </c:pt>
                <c:pt idx="4851">
                  <c:v>-30.709568739986295</c:v>
                </c:pt>
                <c:pt idx="4852">
                  <c:v>-30.137792143254103</c:v>
                </c:pt>
                <c:pt idx="4853">
                  <c:v>-29.904850880946245</c:v>
                </c:pt>
                <c:pt idx="4858">
                  <c:v>-28.855069906561504</c:v>
                </c:pt>
                <c:pt idx="4859">
                  <c:v>-30.729404074880172</c:v>
                </c:pt>
                <c:pt idx="4860">
                  <c:v>-33.606083241813778</c:v>
                </c:pt>
                <c:pt idx="4861">
                  <c:v>-32.641822657784353</c:v>
                </c:pt>
                <c:pt idx="4862">
                  <c:v>-29.837585359776156</c:v>
                </c:pt>
                <c:pt idx="4869">
                  <c:v>-26.737586517485411</c:v>
                </c:pt>
                <c:pt idx="4870">
                  <c:v>-27.242751070259381</c:v>
                </c:pt>
                <c:pt idx="4871">
                  <c:v>-27.949556428338575</c:v>
                </c:pt>
                <c:pt idx="4872">
                  <c:v>-28.211598654907192</c:v>
                </c:pt>
                <c:pt idx="4873">
                  <c:v>-27.783408104245709</c:v>
                </c:pt>
                <c:pt idx="4879">
                  <c:v>-25.620112443188141</c:v>
                </c:pt>
                <c:pt idx="4891">
                  <c:v>-27.679479865171736</c:v>
                </c:pt>
                <c:pt idx="4901">
                  <c:v>-31.507464050309792</c:v>
                </c:pt>
                <c:pt idx="4902">
                  <c:v>-30.876994362894486</c:v>
                </c:pt>
                <c:pt idx="4903">
                  <c:v>-30.209742804129519</c:v>
                </c:pt>
                <c:pt idx="4909">
                  <c:v>-28.388363251808805</c:v>
                </c:pt>
                <c:pt idx="4910">
                  <c:v>-29.49372421088664</c:v>
                </c:pt>
                <c:pt idx="4911">
                  <c:v>-30.241599395096056</c:v>
                </c:pt>
                <c:pt idx="4912">
                  <c:v>-30.79407298335137</c:v>
                </c:pt>
                <c:pt idx="4913">
                  <c:v>-32.526929479200163</c:v>
                </c:pt>
                <c:pt idx="4919">
                  <c:v>-34.770524236619124</c:v>
                </c:pt>
                <c:pt idx="4920">
                  <c:v>-32.082923470276903</c:v>
                </c:pt>
                <c:pt idx="4921">
                  <c:v>-31.077536558106864</c:v>
                </c:pt>
                <c:pt idx="4922">
                  <c:v>-29.826970699813863</c:v>
                </c:pt>
                <c:pt idx="4923">
                  <c:v>-29.086258105381546</c:v>
                </c:pt>
                <c:pt idx="4924">
                  <c:v>-25.260956990953716</c:v>
                </c:pt>
                <c:pt idx="4926">
                  <c:v>-28.088843229105056</c:v>
                </c:pt>
                <c:pt idx="4927">
                  <c:v>-29.819205271738205</c:v>
                </c:pt>
                <c:pt idx="4928">
                  <c:v>-29.938036804904129</c:v>
                </c:pt>
                <c:pt idx="4929">
                  <c:v>-29.6170950258239</c:v>
                </c:pt>
                <c:pt idx="4930">
                  <c:v>-30.060221169969711</c:v>
                </c:pt>
                <c:pt idx="4931">
                  <c:v>-30.478688422710526</c:v>
                </c:pt>
                <c:pt idx="4932">
                  <c:v>-31.211371879559223</c:v>
                </c:pt>
                <c:pt idx="4933">
                  <c:v>-32.204399185528892</c:v>
                </c:pt>
                <c:pt idx="4934">
                  <c:v>-30.657554216359053</c:v>
                </c:pt>
                <c:pt idx="4935">
                  <c:v>-29.626476221337391</c:v>
                </c:pt>
                <c:pt idx="4939">
                  <c:v>-31.743499261243414</c:v>
                </c:pt>
                <c:pt idx="4940">
                  <c:v>-31.0457318637288</c:v>
                </c:pt>
                <c:pt idx="4941">
                  <c:v>-31.491108350266298</c:v>
                </c:pt>
                <c:pt idx="4942">
                  <c:v>-30.240515405465608</c:v>
                </c:pt>
                <c:pt idx="4943">
                  <c:v>-29.813198961351052</c:v>
                </c:pt>
                <c:pt idx="4944">
                  <c:v>-31.023201669418725</c:v>
                </c:pt>
                <c:pt idx="4945">
                  <c:v>-28.25583714582282</c:v>
                </c:pt>
                <c:pt idx="4946">
                  <c:v>-26.494158950483548</c:v>
                </c:pt>
                <c:pt idx="4947">
                  <c:v>-26.736654678147154</c:v>
                </c:pt>
                <c:pt idx="4948">
                  <c:v>-26.24025252829426</c:v>
                </c:pt>
                <c:pt idx="4949">
                  <c:v>-28.284667003936313</c:v>
                </c:pt>
                <c:pt idx="4950">
                  <c:v>-29.192785577433884</c:v>
                </c:pt>
                <c:pt idx="4951">
                  <c:v>-30.417780824323867</c:v>
                </c:pt>
                <c:pt idx="4952">
                  <c:v>-31.119513200003503</c:v>
                </c:pt>
                <c:pt idx="4953">
                  <c:v>-32.344342986815967</c:v>
                </c:pt>
                <c:pt idx="4954">
                  <c:v>-32.017346408830207</c:v>
                </c:pt>
                <c:pt idx="4957">
                  <c:v>-28.076992794262473</c:v>
                </c:pt>
                <c:pt idx="4958">
                  <c:v>-31.9634485879929</c:v>
                </c:pt>
                <c:pt idx="4959">
                  <c:v>-31.638323350963329</c:v>
                </c:pt>
                <c:pt idx="4960">
                  <c:v>-33.393950787965892</c:v>
                </c:pt>
                <c:pt idx="4961">
                  <c:v>-33.847116243771787</c:v>
                </c:pt>
                <c:pt idx="4965">
                  <c:v>-31.074838086754035</c:v>
                </c:pt>
                <c:pt idx="4966">
                  <c:v>-29.60111476121034</c:v>
                </c:pt>
                <c:pt idx="4968">
                  <c:v>-29.69384688963018</c:v>
                </c:pt>
                <c:pt idx="4969">
                  <c:v>-32.643957354380717</c:v>
                </c:pt>
                <c:pt idx="4970">
                  <c:v>-32.494767383967783</c:v>
                </c:pt>
                <c:pt idx="4971">
                  <c:v>-32.850416711376965</c:v>
                </c:pt>
                <c:pt idx="4972">
                  <c:v>-33.77924060655134</c:v>
                </c:pt>
                <c:pt idx="5028">
                  <c:v>-28.302433542313935</c:v>
                </c:pt>
                <c:pt idx="5029">
                  <c:v>-27.582061022430864</c:v>
                </c:pt>
                <c:pt idx="5030">
                  <c:v>-27.19991051002566</c:v>
                </c:pt>
                <c:pt idx="5031">
                  <c:v>-27.220884795013291</c:v>
                </c:pt>
                <c:pt idx="5044">
                  <c:v>-31.47909833631978</c:v>
                </c:pt>
                <c:pt idx="5045">
                  <c:v>-34.3960014587961</c:v>
                </c:pt>
                <c:pt idx="5046">
                  <c:v>-31.527786885940632</c:v>
                </c:pt>
                <c:pt idx="5047">
                  <c:v>-31.748382454832573</c:v>
                </c:pt>
                <c:pt idx="5048">
                  <c:v>-32.522435642994317</c:v>
                </c:pt>
                <c:pt idx="5049">
                  <c:v>-31.509236581911942</c:v>
                </c:pt>
                <c:pt idx="5050">
                  <c:v>-32.319433669749905</c:v>
                </c:pt>
                <c:pt idx="5051">
                  <c:v>-31.275073921331966</c:v>
                </c:pt>
                <c:pt idx="5052">
                  <c:v>-31.806525806539355</c:v>
                </c:pt>
                <c:pt idx="5057">
                  <c:v>-29.207583883767576</c:v>
                </c:pt>
                <c:pt idx="5058">
                  <c:v>-28.106464134720344</c:v>
                </c:pt>
                <c:pt idx="5059">
                  <c:v>-28.53463421155266</c:v>
                </c:pt>
                <c:pt idx="5063">
                  <c:v>-28.716441184870312</c:v>
                </c:pt>
                <c:pt idx="5064">
                  <c:v>-30.957121686019441</c:v>
                </c:pt>
                <c:pt idx="5065">
                  <c:v>-30.604484401105978</c:v>
                </c:pt>
                <c:pt idx="5066">
                  <c:v>-30.468902633024186</c:v>
                </c:pt>
                <c:pt idx="5067">
                  <c:v>-32.150833006400504</c:v>
                </c:pt>
                <c:pt idx="5068">
                  <c:v>-29.738831407469505</c:v>
                </c:pt>
                <c:pt idx="5069">
                  <c:v>-29.452033006520246</c:v>
                </c:pt>
                <c:pt idx="5070">
                  <c:v>-29.953426258658247</c:v>
                </c:pt>
                <c:pt idx="5071">
                  <c:v>-29.022698374659967</c:v>
                </c:pt>
                <c:pt idx="5072">
                  <c:v>-29.411015156865645</c:v>
                </c:pt>
                <c:pt idx="5076">
                  <c:v>-31.139369223225081</c:v>
                </c:pt>
                <c:pt idx="5077">
                  <c:v>-30.5835336310641</c:v>
                </c:pt>
                <c:pt idx="5078">
                  <c:v>-31.193410864708046</c:v>
                </c:pt>
                <c:pt idx="5079">
                  <c:v>-31.535541460183147</c:v>
                </c:pt>
                <c:pt idx="5080">
                  <c:v>-31.401839050747782</c:v>
                </c:pt>
                <c:pt idx="5081">
                  <c:v>-29.84465870124729</c:v>
                </c:pt>
                <c:pt idx="5082">
                  <c:v>-29.246451484960787</c:v>
                </c:pt>
                <c:pt idx="5083">
                  <c:v>-31.219211404804003</c:v>
                </c:pt>
                <c:pt idx="5084">
                  <c:v>-29.549344601585652</c:v>
                </c:pt>
                <c:pt idx="5085">
                  <c:v>-29.322299028093944</c:v>
                </c:pt>
                <c:pt idx="5086">
                  <c:v>-29.030554018297735</c:v>
                </c:pt>
                <c:pt idx="5087">
                  <c:v>-29.368842764482633</c:v>
                </c:pt>
                <c:pt idx="5088">
                  <c:v>-29.350545993343815</c:v>
                </c:pt>
                <c:pt idx="5089">
                  <c:v>-29.82113772425965</c:v>
                </c:pt>
                <c:pt idx="5090">
                  <c:v>-29.521940323224918</c:v>
                </c:pt>
                <c:pt idx="5091">
                  <c:v>-29.425020784487536</c:v>
                </c:pt>
                <c:pt idx="5092">
                  <c:v>-28.202247973249023</c:v>
                </c:pt>
                <c:pt idx="5095">
                  <c:v>-31.375891318314391</c:v>
                </c:pt>
                <c:pt idx="5096">
                  <c:v>-29.947806360819598</c:v>
                </c:pt>
                <c:pt idx="5097">
                  <c:v>-30.393993375655924</c:v>
                </c:pt>
                <c:pt idx="5098">
                  <c:v>-30.2760020285031</c:v>
                </c:pt>
                <c:pt idx="5099">
                  <c:v>-30.438049072484105</c:v>
                </c:pt>
                <c:pt idx="5100">
                  <c:v>-30.450135646389455</c:v>
                </c:pt>
                <c:pt idx="5101">
                  <c:v>-30.706602542736199</c:v>
                </c:pt>
                <c:pt idx="5102">
                  <c:v>-30.546021388885528</c:v>
                </c:pt>
                <c:pt idx="5103">
                  <c:v>-30.75420823233781</c:v>
                </c:pt>
                <c:pt idx="5104">
                  <c:v>-30.988924873551486</c:v>
                </c:pt>
                <c:pt idx="5105">
                  <c:v>-31.069144859962314</c:v>
                </c:pt>
                <c:pt idx="5106">
                  <c:v>-31.056769912119602</c:v>
                </c:pt>
                <c:pt idx="5107">
                  <c:v>-30.185625671409756</c:v>
                </c:pt>
                <c:pt idx="5108">
                  <c:v>-29.247584711275621</c:v>
                </c:pt>
                <c:pt idx="5109">
                  <c:v>-30.200101850215241</c:v>
                </c:pt>
                <c:pt idx="5110">
                  <c:v>-30.203990488609236</c:v>
                </c:pt>
                <c:pt idx="5111">
                  <c:v>-30.914547312138577</c:v>
                </c:pt>
                <c:pt idx="5117">
                  <c:v>-31.447209809022631</c:v>
                </c:pt>
                <c:pt idx="5118">
                  <c:v>-29.689033209315248</c:v>
                </c:pt>
                <c:pt idx="5119">
                  <c:v>-29.858712305784856</c:v>
                </c:pt>
                <c:pt idx="5120">
                  <c:v>-29.848584988765239</c:v>
                </c:pt>
                <c:pt idx="5121">
                  <c:v>-30.327046243627628</c:v>
                </c:pt>
                <c:pt idx="5122">
                  <c:v>-30.660710531891851</c:v>
                </c:pt>
                <c:pt idx="5123">
                  <c:v>-31.724376932500306</c:v>
                </c:pt>
                <c:pt idx="5124">
                  <c:v>-31.247493898622899</c:v>
                </c:pt>
                <c:pt idx="5125">
                  <c:v>-30.619052982865007</c:v>
                </c:pt>
                <c:pt idx="5126">
                  <c:v>-30.964281588381322</c:v>
                </c:pt>
                <c:pt idx="5127">
                  <c:v>-30.042942733111502</c:v>
                </c:pt>
                <c:pt idx="5128">
                  <c:v>-30.457090313118613</c:v>
                </c:pt>
                <c:pt idx="5129">
                  <c:v>-29.813369785006991</c:v>
                </c:pt>
                <c:pt idx="5130">
                  <c:v>-30.272695903426666</c:v>
                </c:pt>
                <c:pt idx="5131">
                  <c:v>-29.423947302461176</c:v>
                </c:pt>
                <c:pt idx="5139">
                  <c:v>-26.777318465195947</c:v>
                </c:pt>
                <c:pt idx="5147">
                  <c:v>-28.141885030486247</c:v>
                </c:pt>
                <c:pt idx="5148">
                  <c:v>-30.456429799841082</c:v>
                </c:pt>
                <c:pt idx="5149">
                  <c:v>-30.33301903352335</c:v>
                </c:pt>
                <c:pt idx="5150">
                  <c:v>-31.404648317915019</c:v>
                </c:pt>
                <c:pt idx="5151">
                  <c:v>-32.729910272762282</c:v>
                </c:pt>
                <c:pt idx="5155">
                  <c:v>-25.643664135546011</c:v>
                </c:pt>
                <c:pt idx="5156">
                  <c:v>-28.491390174450878</c:v>
                </c:pt>
                <c:pt idx="5157">
                  <c:v>-31.074745744907773</c:v>
                </c:pt>
                <c:pt idx="5158">
                  <c:v>-31.852803959599008</c:v>
                </c:pt>
                <c:pt idx="5159">
                  <c:v>-32.651694465947422</c:v>
                </c:pt>
                <c:pt idx="5160">
                  <c:v>-33.050226230791807</c:v>
                </c:pt>
                <c:pt idx="5161">
                  <c:v>-32.728668501269823</c:v>
                </c:pt>
                <c:pt idx="5162">
                  <c:v>-34.368839582041559</c:v>
                </c:pt>
                <c:pt idx="5163">
                  <c:v>-34.307016283423394</c:v>
                </c:pt>
                <c:pt idx="5164">
                  <c:v>-37.951637438797334</c:v>
                </c:pt>
                <c:pt idx="5165">
                  <c:v>-34.794515134136319</c:v>
                </c:pt>
                <c:pt idx="5166">
                  <c:v>-30.386865166826514</c:v>
                </c:pt>
                <c:pt idx="5167">
                  <c:v>-30.933088333532119</c:v>
                </c:pt>
                <c:pt idx="5168">
                  <c:v>-32.511825834480341</c:v>
                </c:pt>
                <c:pt idx="5169">
                  <c:v>-33.169755541163632</c:v>
                </c:pt>
                <c:pt idx="5170">
                  <c:v>-32.955006704513799</c:v>
                </c:pt>
                <c:pt idx="5171">
                  <c:v>-32.279686022163858</c:v>
                </c:pt>
                <c:pt idx="5175">
                  <c:v>-38.510340301139578</c:v>
                </c:pt>
                <c:pt idx="5176">
                  <c:v>-30.789641682625167</c:v>
                </c:pt>
                <c:pt idx="5177">
                  <c:v>-29.16465498570323</c:v>
                </c:pt>
                <c:pt idx="5178">
                  <c:v>-26.880211447498965</c:v>
                </c:pt>
                <c:pt idx="5179">
                  <c:v>-25.49143451754988</c:v>
                </c:pt>
                <c:pt idx="5180">
                  <c:v>-25.956526260243436</c:v>
                </c:pt>
                <c:pt idx="5181">
                  <c:v>-29.429106141603427</c:v>
                </c:pt>
                <c:pt idx="5182">
                  <c:v>-30.421503750362429</c:v>
                </c:pt>
                <c:pt idx="5183">
                  <c:v>-30.037056035870812</c:v>
                </c:pt>
                <c:pt idx="5184">
                  <c:v>-30.349413076566407</c:v>
                </c:pt>
                <c:pt idx="5185">
                  <c:v>-30.429628048507862</c:v>
                </c:pt>
                <c:pt idx="5186">
                  <c:v>-30.436089345708243</c:v>
                </c:pt>
                <c:pt idx="5187">
                  <c:v>-30.772744789504017</c:v>
                </c:pt>
                <c:pt idx="5188">
                  <c:v>-32.158148683459366</c:v>
                </c:pt>
                <c:pt idx="5199">
                  <c:v>-33.636041041963466</c:v>
                </c:pt>
                <c:pt idx="5200">
                  <c:v>-32.817027487799002</c:v>
                </c:pt>
                <c:pt idx="5201">
                  <c:v>-31.327206609572354</c:v>
                </c:pt>
                <c:pt idx="5202">
                  <c:v>-30.802543510083375</c:v>
                </c:pt>
                <c:pt idx="5203">
                  <c:v>-30.885114734611449</c:v>
                </c:pt>
                <c:pt idx="5204">
                  <c:v>-29.909859092152814</c:v>
                </c:pt>
                <c:pt idx="5210">
                  <c:v>-32.88273187979771</c:v>
                </c:pt>
                <c:pt idx="5211">
                  <c:v>-29.327001271594192</c:v>
                </c:pt>
                <c:pt idx="5212">
                  <c:v>-29.308908868334647</c:v>
                </c:pt>
                <c:pt idx="5213">
                  <c:v>-29.331505900211262</c:v>
                </c:pt>
                <c:pt idx="5214">
                  <c:v>-32.554357369940057</c:v>
                </c:pt>
                <c:pt idx="5217">
                  <c:v>-29.107586595521692</c:v>
                </c:pt>
                <c:pt idx="5218">
                  <c:v>-29.940025971824003</c:v>
                </c:pt>
                <c:pt idx="5219">
                  <c:v>-30.426949645209795</c:v>
                </c:pt>
                <c:pt idx="5220">
                  <c:v>-30.312044809784624</c:v>
                </c:pt>
                <c:pt idx="5221">
                  <c:v>-30.034319844335975</c:v>
                </c:pt>
                <c:pt idx="5222">
                  <c:v>-30.043178163171376</c:v>
                </c:pt>
                <c:pt idx="5223">
                  <c:v>-30.21047359717085</c:v>
                </c:pt>
                <c:pt idx="5224">
                  <c:v>-30.428863408515198</c:v>
                </c:pt>
                <c:pt idx="5239">
                  <c:v>-29.855984652118671</c:v>
                </c:pt>
                <c:pt idx="5243">
                  <c:v>-35.673289555994266</c:v>
                </c:pt>
                <c:pt idx="5244">
                  <c:v>-33.978352953695115</c:v>
                </c:pt>
                <c:pt idx="5245">
                  <c:v>-30.003038549570512</c:v>
                </c:pt>
                <c:pt idx="5293">
                  <c:v>-31.807499205577919</c:v>
                </c:pt>
                <c:pt idx="5294">
                  <c:v>-32.393855908975937</c:v>
                </c:pt>
                <c:pt idx="5295">
                  <c:v>-30.209643877818884</c:v>
                </c:pt>
                <c:pt idx="5296">
                  <c:v>-30.142832810120922</c:v>
                </c:pt>
                <c:pt idx="5297">
                  <c:v>-30.328404674874299</c:v>
                </c:pt>
                <c:pt idx="5317">
                  <c:v>-31.094033873419662</c:v>
                </c:pt>
                <c:pt idx="5318">
                  <c:v>-31.308916731805095</c:v>
                </c:pt>
                <c:pt idx="5319">
                  <c:v>-30.263901865421708</c:v>
                </c:pt>
                <c:pt idx="5320">
                  <c:v>-30.452230233317955</c:v>
                </c:pt>
                <c:pt idx="5321">
                  <c:v>-29.891502123914012</c:v>
                </c:pt>
                <c:pt idx="5322">
                  <c:v>-29.65942948918687</c:v>
                </c:pt>
                <c:pt idx="5323">
                  <c:v>-29.390218234997334</c:v>
                </c:pt>
                <c:pt idx="5324">
                  <c:v>-29.087962204842334</c:v>
                </c:pt>
                <c:pt idx="5327">
                  <c:v>-30.658014257032256</c:v>
                </c:pt>
                <c:pt idx="5328">
                  <c:v>-33.656750494038903</c:v>
                </c:pt>
                <c:pt idx="5329">
                  <c:v>-33.294826046738478</c:v>
                </c:pt>
                <c:pt idx="5330">
                  <c:v>-31.86653146142379</c:v>
                </c:pt>
                <c:pt idx="5331">
                  <c:v>-31.308592212293018</c:v>
                </c:pt>
                <c:pt idx="5332">
                  <c:v>-30.400636732734249</c:v>
                </c:pt>
                <c:pt idx="5333">
                  <c:v>-30.216562871529554</c:v>
                </c:pt>
                <c:pt idx="5334">
                  <c:v>-31.078445064039009</c:v>
                </c:pt>
                <c:pt idx="5335">
                  <c:v>-31.908982660139159</c:v>
                </c:pt>
                <c:pt idx="5336">
                  <c:v>-31.316647906053092</c:v>
                </c:pt>
                <c:pt idx="5337">
                  <c:v>-32.724868674582204</c:v>
                </c:pt>
                <c:pt idx="5338">
                  <c:v>-32.663424407242317</c:v>
                </c:pt>
                <c:pt idx="5339">
                  <c:v>-33.862189739284922</c:v>
                </c:pt>
                <c:pt idx="5340">
                  <c:v>-30.002160800480102</c:v>
                </c:pt>
                <c:pt idx="5341">
                  <c:v>-29.938907785806556</c:v>
                </c:pt>
                <c:pt idx="5342">
                  <c:v>-30.444376246547154</c:v>
                </c:pt>
                <c:pt idx="5343">
                  <c:v>-29.848765639048494</c:v>
                </c:pt>
                <c:pt idx="5344">
                  <c:v>-29.275970266851321</c:v>
                </c:pt>
                <c:pt idx="5348">
                  <c:v>-31.618270683455663</c:v>
                </c:pt>
                <c:pt idx="5349">
                  <c:v>-30.258112270500725</c:v>
                </c:pt>
                <c:pt idx="5350">
                  <c:v>-29.680120251217318</c:v>
                </c:pt>
                <c:pt idx="5351">
                  <c:v>-28.751325764187385</c:v>
                </c:pt>
                <c:pt idx="5352">
                  <c:v>-29.79494039352857</c:v>
                </c:pt>
                <c:pt idx="5353">
                  <c:v>-29.582907381411069</c:v>
                </c:pt>
                <c:pt idx="5354">
                  <c:v>-30.118288328075352</c:v>
                </c:pt>
                <c:pt idx="5355">
                  <c:v>-29.943376059408344</c:v>
                </c:pt>
                <c:pt idx="5357">
                  <c:v>-28.385996630590824</c:v>
                </c:pt>
                <c:pt idx="5358">
                  <c:v>-29.00104258677446</c:v>
                </c:pt>
                <c:pt idx="5359">
                  <c:v>-29.213025286474661</c:v>
                </c:pt>
                <c:pt idx="5360">
                  <c:v>-29.148902993359101</c:v>
                </c:pt>
                <c:pt idx="5361">
                  <c:v>-29.423889374333442</c:v>
                </c:pt>
                <c:pt idx="5362">
                  <c:v>-29.38384538091789</c:v>
                </c:pt>
                <c:pt idx="5363">
                  <c:v>-29.585482129347966</c:v>
                </c:pt>
                <c:pt idx="5364">
                  <c:v>-29.378222104032886</c:v>
                </c:pt>
                <c:pt idx="5367">
                  <c:v>-26.657896673620876</c:v>
                </c:pt>
                <c:pt idx="5368">
                  <c:v>-28.349333887889742</c:v>
                </c:pt>
                <c:pt idx="5369">
                  <c:v>-30.482114489266735</c:v>
                </c:pt>
                <c:pt idx="5370">
                  <c:v>-31.417844504027304</c:v>
                </c:pt>
                <c:pt idx="5371">
                  <c:v>-31.800953519480057</c:v>
                </c:pt>
                <c:pt idx="5372">
                  <c:v>-30.385593734090293</c:v>
                </c:pt>
                <c:pt idx="5373">
                  <c:v>-29.441250804108314</c:v>
                </c:pt>
                <c:pt idx="5374">
                  <c:v>-28.195600477165961</c:v>
                </c:pt>
                <c:pt idx="5375">
                  <c:v>-27.793860238336272</c:v>
                </c:pt>
                <c:pt idx="5377">
                  <c:v>-27.537060341560938</c:v>
                </c:pt>
                <c:pt idx="5378">
                  <c:v>-27.587305604674984</c:v>
                </c:pt>
                <c:pt idx="5379">
                  <c:v>-30.169172347448693</c:v>
                </c:pt>
                <c:pt idx="5380">
                  <c:v>-29.844108724489622</c:v>
                </c:pt>
                <c:pt idx="5381">
                  <c:v>-30.005259274106557</c:v>
                </c:pt>
                <c:pt idx="5382">
                  <c:v>-29.477996443874453</c:v>
                </c:pt>
                <c:pt idx="5383">
                  <c:v>-30.072499617137062</c:v>
                </c:pt>
                <c:pt idx="5384">
                  <c:v>-27.672096655840843</c:v>
                </c:pt>
                <c:pt idx="5387">
                  <c:v>-29.71707438388345</c:v>
                </c:pt>
                <c:pt idx="5388">
                  <c:v>-30.829188361979064</c:v>
                </c:pt>
                <c:pt idx="5389">
                  <c:v>-30.701740646723735</c:v>
                </c:pt>
                <c:pt idx="5390">
                  <c:v>-30.708905442483463</c:v>
                </c:pt>
                <c:pt idx="5391">
                  <c:v>-30.604418320142962</c:v>
                </c:pt>
                <c:pt idx="5392">
                  <c:v>-30.900280700241154</c:v>
                </c:pt>
                <c:pt idx="5393">
                  <c:v>-30.146031161225814</c:v>
                </c:pt>
                <c:pt idx="5394">
                  <c:v>-30.37289061188482</c:v>
                </c:pt>
                <c:pt idx="5395">
                  <c:v>-30.144276254942717</c:v>
                </c:pt>
                <c:pt idx="5396">
                  <c:v>-29.917850703295478</c:v>
                </c:pt>
                <c:pt idx="5397">
                  <c:v>-29.902885089270633</c:v>
                </c:pt>
                <c:pt idx="5398">
                  <c:v>-29.653032238824323</c:v>
                </c:pt>
                <c:pt idx="5399">
                  <c:v>-29.507909714934875</c:v>
                </c:pt>
                <c:pt idx="5400">
                  <c:v>-30.655833788206742</c:v>
                </c:pt>
                <c:pt idx="5401">
                  <c:v>-30.995280425049437</c:v>
                </c:pt>
                <c:pt idx="5402">
                  <c:v>-30.718674973903767</c:v>
                </c:pt>
                <c:pt idx="5403">
                  <c:v>-32.808220491113644</c:v>
                </c:pt>
                <c:pt idx="5404">
                  <c:v>-34.042024254258301</c:v>
                </c:pt>
                <c:pt idx="5413">
                  <c:v>-35.147119673161704</c:v>
                </c:pt>
                <c:pt idx="5414">
                  <c:v>-30.090219984416997</c:v>
                </c:pt>
                <c:pt idx="5415">
                  <c:v>-30.173675722764436</c:v>
                </c:pt>
                <c:pt idx="5416">
                  <c:v>-27.495622823107162</c:v>
                </c:pt>
                <c:pt idx="5417">
                  <c:v>-27.374265740194609</c:v>
                </c:pt>
                <c:pt idx="5418">
                  <c:v>-27.39992250286047</c:v>
                </c:pt>
                <c:pt idx="5419">
                  <c:v>-27.74978616542861</c:v>
                </c:pt>
                <c:pt idx="5425">
                  <c:v>-33.44268193586192</c:v>
                </c:pt>
                <c:pt idx="5426">
                  <c:v>-30.647693296042384</c:v>
                </c:pt>
                <c:pt idx="5427">
                  <c:v>-30.253388662176775</c:v>
                </c:pt>
                <c:pt idx="5428">
                  <c:v>-31.063128904947256</c:v>
                </c:pt>
                <c:pt idx="5429">
                  <c:v>-31.175644520822061</c:v>
                </c:pt>
                <c:pt idx="5430">
                  <c:v>-31.649485786780843</c:v>
                </c:pt>
                <c:pt idx="5431">
                  <c:v>-30.616324262325278</c:v>
                </c:pt>
                <c:pt idx="5432">
                  <c:v>-31.659542418892812</c:v>
                </c:pt>
                <c:pt idx="5449">
                  <c:v>-31.542885489424577</c:v>
                </c:pt>
                <c:pt idx="5451">
                  <c:v>-34.496596356617914</c:v>
                </c:pt>
                <c:pt idx="5453">
                  <c:v>-31.154856298441331</c:v>
                </c:pt>
                <c:pt idx="5459">
                  <c:v>-34.221411863849369</c:v>
                </c:pt>
                <c:pt idx="5460">
                  <c:v>-33.340366350484587</c:v>
                </c:pt>
                <c:pt idx="5461">
                  <c:v>-31.889921626996198</c:v>
                </c:pt>
                <c:pt idx="5462">
                  <c:v>-31.356179054440908</c:v>
                </c:pt>
                <c:pt idx="5463">
                  <c:v>-30.348616531562598</c:v>
                </c:pt>
                <c:pt idx="5467">
                  <c:v>-29.782012510375544</c:v>
                </c:pt>
                <c:pt idx="5476">
                  <c:v>-34.517563634067969</c:v>
                </c:pt>
                <c:pt idx="5477">
                  <c:v>-34.784548897132503</c:v>
                </c:pt>
                <c:pt idx="5478">
                  <c:v>-36.823203500618853</c:v>
                </c:pt>
                <c:pt idx="5479">
                  <c:v>-36.646220505308193</c:v>
                </c:pt>
                <c:pt idx="5480">
                  <c:v>-34.932534385813383</c:v>
                </c:pt>
                <c:pt idx="5481">
                  <c:v>-35.060975971344604</c:v>
                </c:pt>
                <c:pt idx="5482">
                  <c:v>-37.29136745735947</c:v>
                </c:pt>
                <c:pt idx="5499">
                  <c:v>-33.212346794803352</c:v>
                </c:pt>
                <c:pt idx="5500">
                  <c:v>-32.587578406884717</c:v>
                </c:pt>
                <c:pt idx="5501">
                  <c:v>-31.579904146482377</c:v>
                </c:pt>
                <c:pt idx="5504">
                  <c:v>-30.536466112919705</c:v>
                </c:pt>
                <c:pt idx="5505">
                  <c:v>-29.133962613037497</c:v>
                </c:pt>
                <c:pt idx="5506">
                  <c:v>-29.043130980916452</c:v>
                </c:pt>
                <c:pt idx="5523">
                  <c:v>-29.648387456665414</c:v>
                </c:pt>
                <c:pt idx="5524">
                  <c:v>-28.977353994534717</c:v>
                </c:pt>
                <c:pt idx="5525">
                  <c:v>-29.086398230936503</c:v>
                </c:pt>
                <c:pt idx="5526">
                  <c:v>-29.231174392945007</c:v>
                </c:pt>
                <c:pt idx="5527">
                  <c:v>-28.855810770536372</c:v>
                </c:pt>
                <c:pt idx="5528">
                  <c:v>-29.849647416521229</c:v>
                </c:pt>
                <c:pt idx="5529">
                  <c:v>-25.69314228755384</c:v>
                </c:pt>
                <c:pt idx="5530">
                  <c:v>-23.164544607234319</c:v>
                </c:pt>
                <c:pt idx="5531">
                  <c:v>-25.008208894636926</c:v>
                </c:pt>
                <c:pt idx="5532">
                  <c:v>-27.202598276570164</c:v>
                </c:pt>
                <c:pt idx="5533">
                  <c:v>-31.785306875259216</c:v>
                </c:pt>
                <c:pt idx="5534">
                  <c:v>-30.283058056900011</c:v>
                </c:pt>
                <c:pt idx="5535">
                  <c:v>-27.329712278976672</c:v>
                </c:pt>
                <c:pt idx="5536">
                  <c:v>-27.936538365253298</c:v>
                </c:pt>
                <c:pt idx="5537">
                  <c:v>-31.114043174000379</c:v>
                </c:pt>
                <c:pt idx="5538">
                  <c:v>-30.757329446977771</c:v>
                </c:pt>
                <c:pt idx="5539">
                  <c:v>-33.000573400146607</c:v>
                </c:pt>
                <c:pt idx="5540">
                  <c:v>-30.546333590845776</c:v>
                </c:pt>
                <c:pt idx="5552">
                  <c:v>-33.381807337177811</c:v>
                </c:pt>
                <c:pt idx="5553">
                  <c:v>-31.599708597483108</c:v>
                </c:pt>
                <c:pt idx="5554">
                  <c:v>-31.398704207809121</c:v>
                </c:pt>
                <c:pt idx="5555">
                  <c:v>-30.603221095357661</c:v>
                </c:pt>
                <c:pt idx="5556">
                  <c:v>-31.988982595619284</c:v>
                </c:pt>
                <c:pt idx="5557">
                  <c:v>-31.541154677997888</c:v>
                </c:pt>
                <c:pt idx="5558">
                  <c:v>-31.829182028956318</c:v>
                </c:pt>
                <c:pt idx="5559">
                  <c:v>-31.868516864956394</c:v>
                </c:pt>
                <c:pt idx="5563">
                  <c:v>-33.210584834785038</c:v>
                </c:pt>
                <c:pt idx="5564">
                  <c:v>-33.06848479999465</c:v>
                </c:pt>
                <c:pt idx="5565">
                  <c:v>-31.966906546796473</c:v>
                </c:pt>
                <c:pt idx="5566">
                  <c:v>-31.9013762872736</c:v>
                </c:pt>
                <c:pt idx="5567">
                  <c:v>-32.887812408591941</c:v>
                </c:pt>
                <c:pt idx="5568">
                  <c:v>-32.352199874526562</c:v>
                </c:pt>
                <c:pt idx="5569">
                  <c:v>-30.15446517342431</c:v>
                </c:pt>
                <c:pt idx="5570">
                  <c:v>-29.564487492138227</c:v>
                </c:pt>
                <c:pt idx="5571">
                  <c:v>-30.966599286529934</c:v>
                </c:pt>
                <c:pt idx="5572">
                  <c:v>-33.441947868890516</c:v>
                </c:pt>
                <c:pt idx="5573">
                  <c:v>-32.738339469477019</c:v>
                </c:pt>
                <c:pt idx="5575">
                  <c:v>-32.761366631076655</c:v>
                </c:pt>
                <c:pt idx="5576">
                  <c:v>-33.250268505935324</c:v>
                </c:pt>
                <c:pt idx="5577">
                  <c:v>-34.153320656241817</c:v>
                </c:pt>
                <c:pt idx="5578">
                  <c:v>-35.251538356084289</c:v>
                </c:pt>
                <c:pt idx="5628">
                  <c:v>-31.561213816605012</c:v>
                </c:pt>
                <c:pt idx="5629">
                  <c:v>-30.123952141598508</c:v>
                </c:pt>
                <c:pt idx="5630">
                  <c:v>-30.702410994798413</c:v>
                </c:pt>
                <c:pt idx="5631">
                  <c:v>-29.306892564414539</c:v>
                </c:pt>
                <c:pt idx="5632">
                  <c:v>-30.811678251535483</c:v>
                </c:pt>
                <c:pt idx="5633">
                  <c:v>-31.078620919923907</c:v>
                </c:pt>
                <c:pt idx="5634">
                  <c:v>-33.952142726322414</c:v>
                </c:pt>
                <c:pt idx="5680">
                  <c:v>-34.147636538913233</c:v>
                </c:pt>
                <c:pt idx="5681">
                  <c:v>-32.422002179504702</c:v>
                </c:pt>
                <c:pt idx="5690">
                  <c:v>-33.214824744113258</c:v>
                </c:pt>
                <c:pt idx="5691">
                  <c:v>-32.474677881342473</c:v>
                </c:pt>
                <c:pt idx="5692">
                  <c:v>-31.787306719838732</c:v>
                </c:pt>
                <c:pt idx="5699">
                  <c:v>-35.174908068506383</c:v>
                </c:pt>
                <c:pt idx="5700">
                  <c:v>-35.685375229670484</c:v>
                </c:pt>
                <c:pt idx="5701">
                  <c:v>-38.199949830866565</c:v>
                </c:pt>
                <c:pt idx="5702">
                  <c:v>-37.389907092060895</c:v>
                </c:pt>
                <c:pt idx="5707">
                  <c:v>-34.870043325536884</c:v>
                </c:pt>
                <c:pt idx="5708">
                  <c:v>-33.659867644390523</c:v>
                </c:pt>
                <c:pt idx="5709">
                  <c:v>-33.14534305312587</c:v>
                </c:pt>
                <c:pt idx="5710">
                  <c:v>-36.184344315441528</c:v>
                </c:pt>
                <c:pt idx="5711">
                  <c:v>-37.178203913509968</c:v>
                </c:pt>
                <c:pt idx="5712">
                  <c:v>-36.332626275446188</c:v>
                </c:pt>
                <c:pt idx="5713">
                  <c:v>-35.509222016772917</c:v>
                </c:pt>
                <c:pt idx="5714">
                  <c:v>-35.146263981821861</c:v>
                </c:pt>
                <c:pt idx="5720">
                  <c:v>-38.426186215971114</c:v>
                </c:pt>
                <c:pt idx="5724">
                  <c:v>-43.390949208809324</c:v>
                </c:pt>
                <c:pt idx="5725">
                  <c:v>-40.557260821022872</c:v>
                </c:pt>
                <c:pt idx="5726">
                  <c:v>-38.174197966290023</c:v>
                </c:pt>
                <c:pt idx="5727">
                  <c:v>-37.30402201946309</c:v>
                </c:pt>
                <c:pt idx="5728">
                  <c:v>-37.415354189194751</c:v>
                </c:pt>
                <c:pt idx="5729">
                  <c:v>-35.660739494638648</c:v>
                </c:pt>
                <c:pt idx="5730">
                  <c:v>-35.816994053078758</c:v>
                </c:pt>
                <c:pt idx="5731">
                  <c:v>-36.534401941894743</c:v>
                </c:pt>
                <c:pt idx="5732">
                  <c:v>-36.994453934947202</c:v>
                </c:pt>
                <c:pt idx="5733">
                  <c:v>-36.698365658361517</c:v>
                </c:pt>
                <c:pt idx="5734">
                  <c:v>-35.53198791303091</c:v>
                </c:pt>
                <c:pt idx="5736">
                  <c:v>-32.898580250098235</c:v>
                </c:pt>
                <c:pt idx="5737">
                  <c:v>-33.481137340563407</c:v>
                </c:pt>
                <c:pt idx="5738">
                  <c:v>-33.346991795001877</c:v>
                </c:pt>
                <c:pt idx="5739">
                  <c:v>-33.400140228332006</c:v>
                </c:pt>
                <c:pt idx="5740">
                  <c:v>-35.860084321321139</c:v>
                </c:pt>
                <c:pt idx="5749">
                  <c:v>-25.874534133295871</c:v>
                </c:pt>
                <c:pt idx="5752">
                  <c:v>-30.8851938897783</c:v>
                </c:pt>
                <c:pt idx="5753">
                  <c:v>-31.521464280787889</c:v>
                </c:pt>
                <c:pt idx="5754">
                  <c:v>-32.199764291325124</c:v>
                </c:pt>
                <c:pt idx="5755">
                  <c:v>-32.713920322404697</c:v>
                </c:pt>
                <c:pt idx="5756">
                  <c:v>-33.457851661507796</c:v>
                </c:pt>
                <c:pt idx="5757">
                  <c:v>-34.16071406271314</c:v>
                </c:pt>
                <c:pt idx="5758">
                  <c:v>-33.2505034282268</c:v>
                </c:pt>
                <c:pt idx="5759">
                  <c:v>-33.188206321665639</c:v>
                </c:pt>
                <c:pt idx="5790">
                  <c:v>-28.171257084917102</c:v>
                </c:pt>
                <c:pt idx="5791">
                  <c:v>-29.557415300019287</c:v>
                </c:pt>
                <c:pt idx="5816">
                  <c:v>-34.528075268170412</c:v>
                </c:pt>
                <c:pt idx="5817">
                  <c:v>-33.530303560560512</c:v>
                </c:pt>
                <c:pt idx="5818">
                  <c:v>-32.951655348661433</c:v>
                </c:pt>
                <c:pt idx="5819">
                  <c:v>-34.06464077354574</c:v>
                </c:pt>
                <c:pt idx="5820">
                  <c:v>-34.604014721420299</c:v>
                </c:pt>
                <c:pt idx="5821">
                  <c:v>-35.721467852526402</c:v>
                </c:pt>
                <c:pt idx="5822">
                  <c:v>-36.834031192027538</c:v>
                </c:pt>
                <c:pt idx="5823">
                  <c:v>-37.979836022162637</c:v>
                </c:pt>
                <c:pt idx="5824">
                  <c:v>-37.840904500339676</c:v>
                </c:pt>
                <c:pt idx="5825">
                  <c:v>-36.175111180643704</c:v>
                </c:pt>
                <c:pt idx="5826">
                  <c:v>-35.303548295893975</c:v>
                </c:pt>
                <c:pt idx="5827">
                  <c:v>-35.042959366584668</c:v>
                </c:pt>
                <c:pt idx="5828">
                  <c:v>-36.43632719503384</c:v>
                </c:pt>
                <c:pt idx="5829">
                  <c:v>-37.085307994551798</c:v>
                </c:pt>
                <c:pt idx="5830">
                  <c:v>-37.210438940374871</c:v>
                </c:pt>
                <c:pt idx="5831">
                  <c:v>-36.321170241501214</c:v>
                </c:pt>
                <c:pt idx="5832">
                  <c:v>-36.293377163892117</c:v>
                </c:pt>
                <c:pt idx="5833">
                  <c:v>-34.205526756198068</c:v>
                </c:pt>
                <c:pt idx="5834">
                  <c:v>-35.554756011230594</c:v>
                </c:pt>
                <c:pt idx="5846">
                  <c:v>-41.573607651703426</c:v>
                </c:pt>
                <c:pt idx="5848">
                  <c:v>-35.405649680123631</c:v>
                </c:pt>
                <c:pt idx="5850">
                  <c:v>-41.138226513970686</c:v>
                </c:pt>
                <c:pt idx="5851">
                  <c:v>-42.41951528685879</c:v>
                </c:pt>
                <c:pt idx="5852">
                  <c:v>-42.302984015174793</c:v>
                </c:pt>
                <c:pt idx="5853">
                  <c:v>-42.120670260652204</c:v>
                </c:pt>
                <c:pt idx="5857">
                  <c:v>-35.217040248726846</c:v>
                </c:pt>
                <c:pt idx="5858">
                  <c:v>-34.8610710841414</c:v>
                </c:pt>
                <c:pt idx="5862">
                  <c:v>-33.111814206114808</c:v>
                </c:pt>
                <c:pt idx="5905">
                  <c:v>-33.32011163389943</c:v>
                </c:pt>
                <c:pt idx="5906">
                  <c:v>-34.367319942457172</c:v>
                </c:pt>
                <c:pt idx="5907">
                  <c:v>-33.175093802498374</c:v>
                </c:pt>
                <c:pt idx="5908">
                  <c:v>-33.445105931777903</c:v>
                </c:pt>
                <c:pt idx="5909">
                  <c:v>-34.547393292080464</c:v>
                </c:pt>
                <c:pt idx="5910">
                  <c:v>-34.767241058933223</c:v>
                </c:pt>
                <c:pt idx="5911">
                  <c:v>-34.502024172515206</c:v>
                </c:pt>
                <c:pt idx="5926">
                  <c:v>-38.038366013474437</c:v>
                </c:pt>
                <c:pt idx="5927">
                  <c:v>-36.421872512775636</c:v>
                </c:pt>
                <c:pt idx="5928">
                  <c:v>-35.669872532245627</c:v>
                </c:pt>
                <c:pt idx="5929">
                  <c:v>-37.375213078095399</c:v>
                </c:pt>
                <c:pt idx="5930">
                  <c:v>-38.903736709988237</c:v>
                </c:pt>
                <c:pt idx="5936">
                  <c:v>-30.179103943189517</c:v>
                </c:pt>
                <c:pt idx="5937">
                  <c:v>-29.050739570937502</c:v>
                </c:pt>
                <c:pt idx="5938">
                  <c:v>-28.492000647542412</c:v>
                </c:pt>
                <c:pt idx="5939">
                  <c:v>-29.331178211204353</c:v>
                </c:pt>
                <c:pt idx="5940">
                  <c:v>-29.646614875382916</c:v>
                </c:pt>
                <c:pt idx="5941">
                  <c:v>-30.62807502477024</c:v>
                </c:pt>
                <c:pt idx="6002">
                  <c:v>-39.377351517312391</c:v>
                </c:pt>
                <c:pt idx="6003">
                  <c:v>-37.079634049072872</c:v>
                </c:pt>
                <c:pt idx="6004">
                  <c:v>-36.478725327751519</c:v>
                </c:pt>
                <c:pt idx="6005">
                  <c:v>-33.649756430275836</c:v>
                </c:pt>
                <c:pt idx="6006">
                  <c:v>-33.108726428862049</c:v>
                </c:pt>
                <c:pt idx="6007">
                  <c:v>-39.771231462886526</c:v>
                </c:pt>
                <c:pt idx="6008">
                  <c:v>-38.649027569852279</c:v>
                </c:pt>
                <c:pt idx="6009">
                  <c:v>-39.020288247184837</c:v>
                </c:pt>
                <c:pt idx="6010">
                  <c:v>-38.245467427908409</c:v>
                </c:pt>
                <c:pt idx="6011">
                  <c:v>-37.42684121289107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618688"/>
        <c:axId val="149620608"/>
      </c:scatterChart>
      <c:valAx>
        <c:axId val="149618688"/>
        <c:scaling>
          <c:orientation val="minMax"/>
          <c:max val="41622"/>
          <c:min val="41275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Date [d/m/a]</a:t>
                </a:r>
              </a:p>
            </c:rich>
          </c:tx>
          <c:layout>
            <c:manualLayout>
              <c:xMode val="edge"/>
              <c:yMode val="edge"/>
              <c:x val="0.44403753356545289"/>
              <c:y val="1.033305327185834E-3"/>
            </c:manualLayout>
          </c:layout>
          <c:overlay val="0"/>
        </c:title>
        <c:numFmt formatCode="d/m/yy;@" sourceLinked="0"/>
        <c:majorTickMark val="out"/>
        <c:minorTickMark val="in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149620608"/>
        <c:crosses val="autoZero"/>
        <c:crossBetween val="midCat"/>
        <c:majorUnit val="62"/>
        <c:minorUnit val="31"/>
      </c:valAx>
      <c:valAx>
        <c:axId val="1496206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GB" sz="1400">
                    <a:latin typeface="Symbol" pitchFamily="18" charset="2"/>
                  </a:rPr>
                  <a:t>d</a:t>
                </a:r>
                <a:r>
                  <a:rPr lang="en-GB" sz="1400" baseline="30000"/>
                  <a:t>13</a:t>
                </a:r>
                <a:r>
                  <a:rPr lang="en-GB" sz="1400"/>
                  <a:t>C</a:t>
                </a:r>
                <a:r>
                  <a:rPr lang="en-GB" sz="1400" baseline="-25000"/>
                  <a:t>source</a:t>
                </a:r>
                <a:r>
                  <a:rPr lang="en-GB" sz="1400" baseline="0"/>
                  <a:t> (permil)</a:t>
                </a:r>
                <a:endParaRPr lang="en-GB" sz="14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14961868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202" tIns="52100" rIns="104202" bIns="52100" numCol="1" anchor="t" anchorCtr="0" compatLnSpc="1">
            <a:prstTxWarp prst="textNoShape">
              <a:avLst/>
            </a:prstTxWarp>
          </a:bodyPr>
          <a:lstStyle>
            <a:lvl1pPr defTabSz="1042988" eaLnBrk="0" hangingPunct="0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202" tIns="52100" rIns="104202" bIns="52100" numCol="1" anchor="t" anchorCtr="0" compatLnSpc="1">
            <a:prstTxWarp prst="textNoShape">
              <a:avLst/>
            </a:prstTxWarp>
          </a:bodyPr>
          <a:lstStyle>
            <a:lvl1pPr algn="r" defTabSz="1042988" eaLnBrk="0" hangingPunct="0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202" tIns="52100" rIns="104202" bIns="52100" numCol="1" anchor="b" anchorCtr="0" compatLnSpc="1">
            <a:prstTxWarp prst="textNoShape">
              <a:avLst/>
            </a:prstTxWarp>
          </a:bodyPr>
          <a:lstStyle>
            <a:lvl1pPr defTabSz="1042988" eaLnBrk="0" hangingPunct="0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202" tIns="52100" rIns="104202" bIns="52100" numCol="1" anchor="b" anchorCtr="0" compatLnSpc="1">
            <a:prstTxWarp prst="textNoShape">
              <a:avLst/>
            </a:prstTxWarp>
          </a:bodyPr>
          <a:lstStyle>
            <a:lvl1pPr algn="r" defTabSz="1042988" eaLnBrk="0" hangingPunct="0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AB9E6CE7-8F51-44A0-857D-489F350BD36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61978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202" tIns="52100" rIns="104202" bIns="52100" numCol="1" anchor="t" anchorCtr="0" compatLnSpc="1">
            <a:prstTxWarp prst="textNoShape">
              <a:avLst/>
            </a:prstTxWarp>
          </a:bodyPr>
          <a:lstStyle>
            <a:lvl1pPr defTabSz="1042988" eaLnBrk="0" hangingPunct="0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7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202" tIns="52100" rIns="104202" bIns="52100" numCol="1" anchor="t" anchorCtr="0" compatLnSpc="1">
            <a:prstTxWarp prst="textNoShape">
              <a:avLst/>
            </a:prstTxWarp>
          </a:bodyPr>
          <a:lstStyle>
            <a:lvl1pPr algn="r" defTabSz="1042988" eaLnBrk="0" hangingPunct="0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2772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6252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8050" y="4716463"/>
            <a:ext cx="4981575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202" tIns="52100" rIns="104202" bIns="52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150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202" tIns="52100" rIns="104202" bIns="52100" numCol="1" anchor="b" anchorCtr="0" compatLnSpc="1">
            <a:prstTxWarp prst="textNoShape">
              <a:avLst/>
            </a:prstTxWarp>
          </a:bodyPr>
          <a:lstStyle>
            <a:lvl1pPr defTabSz="1042988" eaLnBrk="0" hangingPunct="0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51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202" tIns="52100" rIns="104202" bIns="52100" numCol="1" anchor="b" anchorCtr="0" compatLnSpc="1">
            <a:prstTxWarp prst="textNoShape">
              <a:avLst/>
            </a:prstTxWarp>
          </a:bodyPr>
          <a:lstStyle>
            <a:lvl1pPr algn="r" defTabSz="1042988" eaLnBrk="0" hangingPunct="0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645DB72A-8BFF-4CE1-823E-5EF6C541738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71180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5DB72A-8BFF-4CE1-823E-5EF6C5417386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 userDrawn="1"/>
        </p:nvSpPr>
        <p:spPr bwMode="auto">
          <a:xfrm>
            <a:off x="1082675" y="685800"/>
            <a:ext cx="8061325" cy="0"/>
          </a:xfrm>
          <a:prstGeom prst="line">
            <a:avLst/>
          </a:prstGeom>
          <a:noFill/>
          <a:ln w="28575">
            <a:solidFill>
              <a:srgbClr val="FFB31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pic>
        <p:nvPicPr>
          <p:cNvPr id="6" name="Object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8700" y="6324600"/>
            <a:ext cx="5295900" cy="228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7" name="Picture 40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66000" y="6400800"/>
            <a:ext cx="40005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 userDrawn="1"/>
        </p:nvCxnSpPr>
        <p:spPr>
          <a:xfrm>
            <a:off x="1066800" y="6248400"/>
            <a:ext cx="8077200" cy="1588"/>
          </a:xfrm>
          <a:prstGeom prst="line">
            <a:avLst/>
          </a:prstGeom>
          <a:ln w="25400">
            <a:solidFill>
              <a:srgbClr val="6DA54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11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359775" y="6400800"/>
            <a:ext cx="784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52400" y="6019800"/>
            <a:ext cx="76835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6815138" y="6373813"/>
            <a:ext cx="500062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848600" y="6330950"/>
            <a:ext cx="40640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7"/>
          <p:cNvSpPr txBox="1">
            <a:spLocks noChangeArrowheads="1"/>
          </p:cNvSpPr>
          <p:nvPr userDrawn="1"/>
        </p:nvSpPr>
        <p:spPr bwMode="auto">
          <a:xfrm>
            <a:off x="966788" y="6553200"/>
            <a:ext cx="3010761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solidFill>
                  <a:srgbClr val="595959"/>
                </a:solidFill>
                <a:latin typeface="Palatino" pitchFamily="-84" charset="0"/>
              </a:rPr>
              <a:t>PKU-LSCE workshop, October 13</a:t>
            </a:r>
            <a:r>
              <a:rPr lang="en-US" sz="1200" baseline="30000" dirty="0" smtClean="0">
                <a:solidFill>
                  <a:srgbClr val="595959"/>
                </a:solidFill>
                <a:latin typeface="Palatino" pitchFamily="-84" charset="0"/>
              </a:rPr>
              <a:t>th</a:t>
            </a:r>
            <a:r>
              <a:rPr lang="en-US" sz="1200" baseline="0" dirty="0" smtClean="0">
                <a:solidFill>
                  <a:srgbClr val="595959"/>
                </a:solidFill>
                <a:latin typeface="Palatino" pitchFamily="-84" charset="0"/>
              </a:rPr>
              <a:t>, 2014</a:t>
            </a:r>
          </a:p>
        </p:txBody>
      </p:sp>
      <p:pic>
        <p:nvPicPr>
          <p:cNvPr id="16" name="Picture 4" descr="http://upload.wikimedia.org/wikipedia/commons/thumb/f/f4/Peking_University_seal.svg/371px-Peking_University_seal.svg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5" y="44624"/>
            <a:ext cx="790897" cy="79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 userDrawn="1"/>
        </p:nvSpPr>
        <p:spPr bwMode="auto">
          <a:xfrm>
            <a:off x="1082675" y="685800"/>
            <a:ext cx="8061325" cy="0"/>
          </a:xfrm>
          <a:prstGeom prst="line">
            <a:avLst/>
          </a:prstGeom>
          <a:noFill/>
          <a:ln w="28575">
            <a:solidFill>
              <a:srgbClr val="FFB31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558088" cy="36036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9500" y="762000"/>
            <a:ext cx="7521575" cy="5410200"/>
          </a:xfrm>
          <a:prstGeom prst="rect">
            <a:avLst/>
          </a:prstGeom>
        </p:spPr>
        <p:txBody>
          <a:bodyPr/>
          <a:lstStyle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pic>
        <p:nvPicPr>
          <p:cNvPr id="5" name="Object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8700" y="6324600"/>
            <a:ext cx="5295900" cy="228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6" name="Picture 40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66000" y="6400800"/>
            <a:ext cx="40005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 userDrawn="1"/>
        </p:nvCxnSpPr>
        <p:spPr>
          <a:xfrm>
            <a:off x="1066800" y="6248400"/>
            <a:ext cx="8077200" cy="1588"/>
          </a:xfrm>
          <a:prstGeom prst="line">
            <a:avLst/>
          </a:prstGeom>
          <a:ln w="25400">
            <a:solidFill>
              <a:srgbClr val="6DA54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359775" y="6400800"/>
            <a:ext cx="784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52400" y="6019800"/>
            <a:ext cx="76835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6815138" y="6373813"/>
            <a:ext cx="500062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848600" y="6330950"/>
            <a:ext cx="40640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7"/>
          <p:cNvSpPr txBox="1">
            <a:spLocks noChangeArrowheads="1"/>
          </p:cNvSpPr>
          <p:nvPr userDrawn="1"/>
        </p:nvSpPr>
        <p:spPr bwMode="auto">
          <a:xfrm>
            <a:off x="966788" y="6553200"/>
            <a:ext cx="3010761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solidFill>
                  <a:srgbClr val="595959"/>
                </a:solidFill>
                <a:latin typeface="Palatino" pitchFamily="-84" charset="0"/>
              </a:rPr>
              <a:t>PKU-LSCE workshop, October 13</a:t>
            </a:r>
            <a:r>
              <a:rPr lang="en-US" sz="1200" baseline="30000" dirty="0" smtClean="0">
                <a:solidFill>
                  <a:srgbClr val="595959"/>
                </a:solidFill>
                <a:latin typeface="Palatino" pitchFamily="-84" charset="0"/>
              </a:rPr>
              <a:t>th</a:t>
            </a:r>
            <a:r>
              <a:rPr lang="en-US" sz="1200" baseline="0" dirty="0" smtClean="0">
                <a:solidFill>
                  <a:srgbClr val="595959"/>
                </a:solidFill>
                <a:latin typeface="Palatino" pitchFamily="-84" charset="0"/>
              </a:rPr>
              <a:t>, 2014</a:t>
            </a:r>
          </a:p>
        </p:txBody>
      </p:sp>
      <p:pic>
        <p:nvPicPr>
          <p:cNvPr id="15" name="Picture 4" descr="http://upload.wikimedia.org/wikipedia/commons/thumb/f/f4/Peking_University_seal.svg/371px-Peking_University_seal.svg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5" y="44624"/>
            <a:ext cx="790897" cy="79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 userDrawn="1"/>
        </p:nvSpPr>
        <p:spPr bwMode="auto">
          <a:xfrm>
            <a:off x="1082675" y="685800"/>
            <a:ext cx="8061325" cy="0"/>
          </a:xfrm>
          <a:prstGeom prst="line">
            <a:avLst/>
          </a:prstGeom>
          <a:noFill/>
          <a:ln w="28575">
            <a:solidFill>
              <a:srgbClr val="FFB31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pic>
        <p:nvPicPr>
          <p:cNvPr id="5" name="Object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8700" y="6324600"/>
            <a:ext cx="5295900" cy="228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6" name="Picture 40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66000" y="6400800"/>
            <a:ext cx="40005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 userDrawn="1"/>
        </p:nvCxnSpPr>
        <p:spPr>
          <a:xfrm>
            <a:off x="1066800" y="6248400"/>
            <a:ext cx="8077200" cy="1588"/>
          </a:xfrm>
          <a:prstGeom prst="line">
            <a:avLst/>
          </a:prstGeom>
          <a:ln w="25400">
            <a:solidFill>
              <a:srgbClr val="6DA54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359775" y="6400800"/>
            <a:ext cx="784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52400" y="6019800"/>
            <a:ext cx="76835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6815138" y="6373813"/>
            <a:ext cx="500062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848600" y="6330950"/>
            <a:ext cx="40640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7"/>
          <p:cNvSpPr txBox="1">
            <a:spLocks noChangeArrowheads="1"/>
          </p:cNvSpPr>
          <p:nvPr userDrawn="1"/>
        </p:nvSpPr>
        <p:spPr bwMode="auto">
          <a:xfrm>
            <a:off x="966788" y="6553200"/>
            <a:ext cx="3010761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solidFill>
                  <a:srgbClr val="595959"/>
                </a:solidFill>
                <a:latin typeface="Palatino" pitchFamily="-84" charset="0"/>
              </a:rPr>
              <a:t>PKU-LSCE workshop, October 13</a:t>
            </a:r>
            <a:r>
              <a:rPr lang="en-US" sz="1200" baseline="30000" dirty="0" smtClean="0">
                <a:solidFill>
                  <a:srgbClr val="595959"/>
                </a:solidFill>
                <a:latin typeface="Palatino" pitchFamily="-84" charset="0"/>
              </a:rPr>
              <a:t>th</a:t>
            </a:r>
            <a:r>
              <a:rPr lang="en-US" sz="1200" baseline="0" dirty="0" smtClean="0">
                <a:solidFill>
                  <a:srgbClr val="595959"/>
                </a:solidFill>
                <a:latin typeface="Palatino" pitchFamily="-84" charset="0"/>
              </a:rPr>
              <a:t>, 2014</a:t>
            </a:r>
          </a:p>
        </p:txBody>
      </p:sp>
      <p:pic>
        <p:nvPicPr>
          <p:cNvPr id="13" name="Picture 4" descr="http://upload.wikimedia.org/wikipedia/commons/thumb/f/f4/Peking_University_seal.svg/371px-Peking_University_seal.svg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5" y="44624"/>
            <a:ext cx="790897" cy="79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4"/>
          <p:cNvSpPr>
            <a:spLocks noChangeShapeType="1"/>
          </p:cNvSpPr>
          <p:nvPr userDrawn="1"/>
        </p:nvSpPr>
        <p:spPr bwMode="auto">
          <a:xfrm>
            <a:off x="1082675" y="685800"/>
            <a:ext cx="8061325" cy="0"/>
          </a:xfrm>
          <a:prstGeom prst="line">
            <a:avLst/>
          </a:prstGeom>
          <a:noFill/>
          <a:ln w="28575">
            <a:solidFill>
              <a:srgbClr val="FFB31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558088" cy="36036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79500" y="762000"/>
            <a:ext cx="3684588" cy="54102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16488" y="762000"/>
            <a:ext cx="3684587" cy="54102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pic>
        <p:nvPicPr>
          <p:cNvPr id="6" name="Object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8700" y="6324600"/>
            <a:ext cx="5295900" cy="228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7" name="Picture 40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66000" y="6400800"/>
            <a:ext cx="40005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 userDrawn="1"/>
        </p:nvCxnSpPr>
        <p:spPr>
          <a:xfrm>
            <a:off x="1066800" y="6248400"/>
            <a:ext cx="8077200" cy="1588"/>
          </a:xfrm>
          <a:prstGeom prst="line">
            <a:avLst/>
          </a:prstGeom>
          <a:ln w="25400">
            <a:solidFill>
              <a:srgbClr val="6DA54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11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359775" y="6400800"/>
            <a:ext cx="784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52400" y="6019800"/>
            <a:ext cx="76835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6815138" y="6373813"/>
            <a:ext cx="500062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848600" y="6330950"/>
            <a:ext cx="40640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7"/>
          <p:cNvSpPr txBox="1">
            <a:spLocks noChangeArrowheads="1"/>
          </p:cNvSpPr>
          <p:nvPr userDrawn="1"/>
        </p:nvSpPr>
        <p:spPr bwMode="auto">
          <a:xfrm>
            <a:off x="966788" y="6553200"/>
            <a:ext cx="3010761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solidFill>
                  <a:srgbClr val="595959"/>
                </a:solidFill>
                <a:latin typeface="Palatino" pitchFamily="-84" charset="0"/>
              </a:rPr>
              <a:t>PKU-LSCE workshop, October 13</a:t>
            </a:r>
            <a:r>
              <a:rPr lang="en-US" sz="1200" baseline="30000" dirty="0" smtClean="0">
                <a:solidFill>
                  <a:srgbClr val="595959"/>
                </a:solidFill>
                <a:latin typeface="Palatino" pitchFamily="-84" charset="0"/>
              </a:rPr>
              <a:t>th</a:t>
            </a:r>
            <a:r>
              <a:rPr lang="en-US" sz="1200" baseline="0" dirty="0" smtClean="0">
                <a:solidFill>
                  <a:srgbClr val="595959"/>
                </a:solidFill>
                <a:latin typeface="Palatino" pitchFamily="-84" charset="0"/>
              </a:rPr>
              <a:t>, 2014</a:t>
            </a:r>
          </a:p>
        </p:txBody>
      </p:sp>
      <p:pic>
        <p:nvPicPr>
          <p:cNvPr id="16" name="Picture 4" descr="http://upload.wikimedia.org/wikipedia/commons/thumb/f/f4/Peking_University_seal.svg/371px-Peking_University_seal.svg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5" y="44624"/>
            <a:ext cx="790897" cy="79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4"/>
          <p:cNvSpPr>
            <a:spLocks noChangeShapeType="1"/>
          </p:cNvSpPr>
          <p:nvPr userDrawn="1"/>
        </p:nvSpPr>
        <p:spPr bwMode="auto">
          <a:xfrm>
            <a:off x="1082675" y="685800"/>
            <a:ext cx="8061325" cy="0"/>
          </a:xfrm>
          <a:prstGeom prst="line">
            <a:avLst/>
          </a:prstGeom>
          <a:noFill/>
          <a:ln w="28575">
            <a:solidFill>
              <a:srgbClr val="FFB31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>
              <a:defRPr sz="1600">
                <a:solidFill>
                  <a:schemeClr val="bg2"/>
                </a:solidFill>
              </a:defRPr>
            </a:lvl4pPr>
            <a:lvl5pPr>
              <a:defRPr sz="1600">
                <a:solidFill>
                  <a:schemeClr val="bg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>
              <a:defRPr sz="1600">
                <a:solidFill>
                  <a:schemeClr val="bg2"/>
                </a:solidFill>
              </a:defRPr>
            </a:lvl4pPr>
            <a:lvl5pPr>
              <a:defRPr sz="1600">
                <a:solidFill>
                  <a:schemeClr val="bg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pic>
        <p:nvPicPr>
          <p:cNvPr id="8" name="Object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8700" y="6324600"/>
            <a:ext cx="5295900" cy="228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9" name="Picture 40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66000" y="6400800"/>
            <a:ext cx="40005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 userDrawn="1"/>
        </p:nvCxnSpPr>
        <p:spPr>
          <a:xfrm>
            <a:off x="1066800" y="6248400"/>
            <a:ext cx="8077200" cy="1588"/>
          </a:xfrm>
          <a:prstGeom prst="line">
            <a:avLst/>
          </a:prstGeom>
          <a:ln w="25400">
            <a:solidFill>
              <a:srgbClr val="6DA54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359775" y="6400800"/>
            <a:ext cx="784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52400" y="6019800"/>
            <a:ext cx="76835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6815138" y="6373813"/>
            <a:ext cx="500062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1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848600" y="6330950"/>
            <a:ext cx="40640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7"/>
          <p:cNvSpPr txBox="1">
            <a:spLocks noChangeArrowheads="1"/>
          </p:cNvSpPr>
          <p:nvPr userDrawn="1"/>
        </p:nvSpPr>
        <p:spPr bwMode="auto">
          <a:xfrm>
            <a:off x="966788" y="6553200"/>
            <a:ext cx="3010761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solidFill>
                  <a:srgbClr val="595959"/>
                </a:solidFill>
                <a:latin typeface="Palatino" pitchFamily="-84" charset="0"/>
              </a:rPr>
              <a:t>PKU-LSCE workshop, October 13</a:t>
            </a:r>
            <a:r>
              <a:rPr lang="en-US" sz="1200" baseline="30000" dirty="0" smtClean="0">
                <a:solidFill>
                  <a:srgbClr val="595959"/>
                </a:solidFill>
                <a:latin typeface="Palatino" pitchFamily="-84" charset="0"/>
              </a:rPr>
              <a:t>th</a:t>
            </a:r>
            <a:r>
              <a:rPr lang="en-US" sz="1200" baseline="0" dirty="0" smtClean="0">
                <a:solidFill>
                  <a:srgbClr val="595959"/>
                </a:solidFill>
                <a:latin typeface="Palatino" pitchFamily="-84" charset="0"/>
              </a:rPr>
              <a:t>, 2014</a:t>
            </a:r>
          </a:p>
        </p:txBody>
      </p:sp>
      <p:pic>
        <p:nvPicPr>
          <p:cNvPr id="18" name="Picture 4" descr="http://upload.wikimedia.org/wikipedia/commons/thumb/f/f4/Peking_University_seal.svg/371px-Peking_University_seal.svg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5" y="44624"/>
            <a:ext cx="790897" cy="79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8700" y="6324600"/>
            <a:ext cx="5295900" cy="228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4" name="Picture 40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66000" y="6400800"/>
            <a:ext cx="40005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1066800" y="6248400"/>
            <a:ext cx="8077200" cy="1588"/>
          </a:xfrm>
          <a:prstGeom prst="line">
            <a:avLst/>
          </a:prstGeom>
          <a:ln w="25400">
            <a:solidFill>
              <a:srgbClr val="6DA54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359775" y="6400800"/>
            <a:ext cx="784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52400" y="6019800"/>
            <a:ext cx="76835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6815138" y="6373813"/>
            <a:ext cx="500062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848600" y="6330950"/>
            <a:ext cx="40640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7"/>
          <p:cNvSpPr txBox="1">
            <a:spLocks noChangeArrowheads="1"/>
          </p:cNvSpPr>
          <p:nvPr userDrawn="1"/>
        </p:nvSpPr>
        <p:spPr bwMode="auto">
          <a:xfrm>
            <a:off x="966788" y="6553200"/>
            <a:ext cx="3010761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solidFill>
                  <a:srgbClr val="595959"/>
                </a:solidFill>
                <a:latin typeface="Palatino" pitchFamily="-84" charset="0"/>
              </a:rPr>
              <a:t>PKU-LSCE workshop, October 13</a:t>
            </a:r>
            <a:r>
              <a:rPr lang="en-US" sz="1200" baseline="30000" dirty="0" smtClean="0">
                <a:solidFill>
                  <a:srgbClr val="595959"/>
                </a:solidFill>
                <a:latin typeface="Palatino" pitchFamily="-84" charset="0"/>
              </a:rPr>
              <a:t>th</a:t>
            </a:r>
            <a:r>
              <a:rPr lang="en-US" sz="1200" baseline="0" dirty="0" smtClean="0">
                <a:solidFill>
                  <a:srgbClr val="595959"/>
                </a:solidFill>
                <a:latin typeface="Palatino" pitchFamily="-84" charset="0"/>
              </a:rPr>
              <a:t>, 2014</a:t>
            </a:r>
          </a:p>
        </p:txBody>
      </p:sp>
      <p:pic>
        <p:nvPicPr>
          <p:cNvPr id="13" name="Picture 4" descr="http://upload.wikimedia.org/wikipedia/commons/thumb/f/f4/Peking_University_seal.svg/371px-Peking_University_seal.svg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5" y="44624"/>
            <a:ext cx="790897" cy="79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2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28700" y="6324600"/>
            <a:ext cx="5295900" cy="228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1029" name="Picture 40"/>
          <p:cNvPicPr>
            <a:picLocks noChangeAspect="1" noChangeArrowheads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7366000" y="6400800"/>
            <a:ext cx="40005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Connector 16"/>
          <p:cNvCxnSpPr/>
          <p:nvPr userDrawn="1"/>
        </p:nvCxnSpPr>
        <p:spPr>
          <a:xfrm>
            <a:off x="1066800" y="6248400"/>
            <a:ext cx="8077200" cy="1588"/>
          </a:xfrm>
          <a:prstGeom prst="line">
            <a:avLst/>
          </a:prstGeom>
          <a:ln w="25400">
            <a:solidFill>
              <a:srgbClr val="6DA54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2" name="Picture 11"/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8359775" y="6400800"/>
            <a:ext cx="784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Line 4"/>
          <p:cNvSpPr>
            <a:spLocks noChangeShapeType="1"/>
          </p:cNvSpPr>
          <p:nvPr userDrawn="1"/>
        </p:nvSpPr>
        <p:spPr bwMode="auto">
          <a:xfrm>
            <a:off x="1082675" y="685800"/>
            <a:ext cx="8061325" cy="0"/>
          </a:xfrm>
          <a:prstGeom prst="line">
            <a:avLst/>
          </a:prstGeom>
          <a:noFill/>
          <a:ln w="28575">
            <a:solidFill>
              <a:srgbClr val="FFB31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pic>
        <p:nvPicPr>
          <p:cNvPr id="1034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52400" y="6019800"/>
            <a:ext cx="76835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6815138" y="6373813"/>
            <a:ext cx="500062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1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848600" y="6330950"/>
            <a:ext cx="40640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7"/>
          <p:cNvSpPr txBox="1">
            <a:spLocks noChangeArrowheads="1"/>
          </p:cNvSpPr>
          <p:nvPr userDrawn="1"/>
        </p:nvSpPr>
        <p:spPr bwMode="auto">
          <a:xfrm>
            <a:off x="966788" y="6553200"/>
            <a:ext cx="3010761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solidFill>
                  <a:srgbClr val="595959"/>
                </a:solidFill>
                <a:latin typeface="Palatino" pitchFamily="-84" charset="0"/>
              </a:rPr>
              <a:t>PKU-LSCE workshop, October 13</a:t>
            </a:r>
            <a:r>
              <a:rPr lang="en-US" sz="1200" baseline="30000" dirty="0" smtClean="0">
                <a:solidFill>
                  <a:srgbClr val="595959"/>
                </a:solidFill>
                <a:latin typeface="Palatino" pitchFamily="-84" charset="0"/>
              </a:rPr>
              <a:t>th</a:t>
            </a:r>
            <a:r>
              <a:rPr lang="en-US" sz="1200" baseline="0" dirty="0" smtClean="0">
                <a:solidFill>
                  <a:srgbClr val="595959"/>
                </a:solidFill>
                <a:latin typeface="Palatino" pitchFamily="-84" charset="0"/>
              </a:rPr>
              <a:t>, 2014</a:t>
            </a:r>
          </a:p>
        </p:txBody>
      </p:sp>
      <p:pic>
        <p:nvPicPr>
          <p:cNvPr id="14" name="Picture 4" descr="http://upload.wikimedia.org/wikipedia/commons/thumb/f/f4/Peking_University_seal.svg/371px-Peking_University_seal.svg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5" y="44624"/>
            <a:ext cx="790897" cy="79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28" r:id="rId4"/>
    <p:sldLayoutId id="2147483732" r:id="rId5"/>
    <p:sldLayoutId id="2147483733" r:id="rId6"/>
    <p:sldLayoutId id="2147483734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342900" indent="-1524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2"/>
          </a:solidFill>
          <a:latin typeface="+mn-lt"/>
          <a:ea typeface="ＭＳ Ｐゴシック" charset="-128"/>
          <a:cs typeface="ＭＳ Ｐゴシック" charset="-128"/>
        </a:defRPr>
      </a:lvl1pPr>
      <a:lvl2pPr marL="76200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811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2.wmf"/><Relationship Id="rId4" Type="http://schemas.openxmlformats.org/officeDocument/2006/relationships/oleObject" Target="../embeddings/oleObject2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 4"/>
          <p:cNvSpPr>
            <a:spLocks noChangeShapeType="1"/>
          </p:cNvSpPr>
          <p:nvPr/>
        </p:nvSpPr>
        <p:spPr bwMode="auto">
          <a:xfrm>
            <a:off x="1082675" y="685800"/>
            <a:ext cx="8061325" cy="0"/>
          </a:xfrm>
          <a:prstGeom prst="line">
            <a:avLst/>
          </a:prstGeom>
          <a:noFill/>
          <a:ln w="28575">
            <a:solidFill>
              <a:srgbClr val="FFB31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pic>
        <p:nvPicPr>
          <p:cNvPr id="14" name="Object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5" y="214290"/>
            <a:ext cx="6619921" cy="285752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16" name="Image 6" descr="BridGES_Final_72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48" y="142852"/>
            <a:ext cx="1125323" cy="532566"/>
          </a:xfrm>
          <a:prstGeom prst="rect">
            <a:avLst/>
          </a:prstGeom>
        </p:spPr>
      </p:pic>
      <p:sp>
        <p:nvSpPr>
          <p:cNvPr id="17" name="Titre 1"/>
          <p:cNvSpPr txBox="1">
            <a:spLocks/>
          </p:cNvSpPr>
          <p:nvPr/>
        </p:nvSpPr>
        <p:spPr>
          <a:xfrm>
            <a:off x="0" y="2500306"/>
            <a:ext cx="9144001" cy="115689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</a:rPr>
              <a:t>Stable </a:t>
            </a:r>
            <a:r>
              <a:rPr lang="fr-FR" sz="2800" b="1" kern="0" dirty="0" err="1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</a:rPr>
              <a:t>carbon</a:t>
            </a:r>
            <a:r>
              <a:rPr lang="fr-FR" sz="2800" b="1" kern="0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</a:rPr>
              <a:t> isotopes to monitor CO</a:t>
            </a:r>
            <a:r>
              <a:rPr lang="fr-FR" sz="2800" b="1" kern="0" baseline="-25000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</a:rPr>
              <a:t>2</a:t>
            </a:r>
            <a:r>
              <a:rPr lang="fr-FR" sz="2800" b="1" kern="0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</a:rPr>
              <a:t> source mix in the </a:t>
            </a:r>
            <a:r>
              <a:rPr lang="fr-FR" sz="2800" b="1" kern="0" dirty="0" err="1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</a:rPr>
              <a:t>urban</a:t>
            </a:r>
            <a:r>
              <a:rPr lang="fr-FR" sz="2800" b="1" kern="0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</a:rPr>
              <a:t> </a:t>
            </a:r>
            <a:r>
              <a:rPr lang="fr-FR" sz="2800" b="1" kern="0" dirty="0" err="1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</a:rPr>
              <a:t>environment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4569459" y="3573016"/>
            <a:ext cx="457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600" dirty="0" smtClean="0">
                <a:solidFill>
                  <a:schemeClr val="accent5">
                    <a:lumMod val="75000"/>
                  </a:schemeClr>
                </a:solidFill>
              </a:rPr>
              <a:t>F. R. Vogel, L. Wu, J-L. Bonne, M. </a:t>
            </a:r>
            <a:r>
              <a:rPr lang="de-DE" sz="1600" dirty="0" err="1" smtClean="0">
                <a:solidFill>
                  <a:schemeClr val="accent5">
                    <a:lumMod val="75000"/>
                  </a:schemeClr>
                </a:solidFill>
              </a:rPr>
              <a:t>Ramonet</a:t>
            </a:r>
            <a:r>
              <a:rPr lang="de-DE" sz="1600" dirty="0" smtClean="0">
                <a:solidFill>
                  <a:schemeClr val="accent5">
                    <a:lumMod val="75000"/>
                  </a:schemeClr>
                </a:solidFill>
              </a:rPr>
              <a:t>, G. </a:t>
            </a:r>
            <a:r>
              <a:rPr lang="de-DE" sz="1600" dirty="0" err="1" smtClean="0">
                <a:solidFill>
                  <a:schemeClr val="accent5">
                    <a:lumMod val="75000"/>
                  </a:schemeClr>
                </a:solidFill>
              </a:rPr>
              <a:t>Broquet</a:t>
            </a:r>
            <a:r>
              <a:rPr lang="de-DE" sz="1600" dirty="0" smtClean="0">
                <a:solidFill>
                  <a:schemeClr val="accent5">
                    <a:lumMod val="75000"/>
                  </a:schemeClr>
                </a:solidFill>
              </a:rPr>
              <a:t>,, P. </a:t>
            </a:r>
            <a:r>
              <a:rPr lang="de-DE" sz="1600" dirty="0" err="1" smtClean="0">
                <a:solidFill>
                  <a:schemeClr val="accent5">
                    <a:lumMod val="75000"/>
                  </a:schemeClr>
                </a:solidFill>
              </a:rPr>
              <a:t>Ciais</a:t>
            </a:r>
            <a:r>
              <a:rPr lang="de-DE" sz="1600" dirty="0" smtClean="0">
                <a:solidFill>
                  <a:schemeClr val="accent5">
                    <a:lumMod val="75000"/>
                  </a:schemeClr>
                </a:solidFill>
              </a:rPr>
              <a:t>, L. Huang </a:t>
            </a:r>
            <a:r>
              <a:rPr lang="de-DE" sz="1600" dirty="0" err="1" smtClean="0">
                <a:solidFill>
                  <a:schemeClr val="accent5">
                    <a:lumMod val="75000"/>
                  </a:schemeClr>
                </a:solidFill>
              </a:rPr>
              <a:t>and</a:t>
            </a:r>
            <a:r>
              <a:rPr lang="de-DE" sz="1600" dirty="0" smtClean="0">
                <a:solidFill>
                  <a:schemeClr val="accent5">
                    <a:lumMod val="75000"/>
                  </a:schemeClr>
                </a:solidFill>
              </a:rPr>
              <a:t> D. </a:t>
            </a:r>
            <a:r>
              <a:rPr lang="de-DE" sz="1600" dirty="0" err="1" smtClean="0">
                <a:solidFill>
                  <a:schemeClr val="accent5">
                    <a:lumMod val="75000"/>
                  </a:schemeClr>
                </a:solidFill>
              </a:rPr>
              <a:t>Worthy</a:t>
            </a:r>
            <a:endParaRPr lang="de-DE" sz="16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de-DE" sz="16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de-DE" sz="16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Rechteck 7"/>
          <p:cNvSpPr/>
          <p:nvPr/>
        </p:nvSpPr>
        <p:spPr>
          <a:xfrm>
            <a:off x="1071538" y="5615081"/>
            <a:ext cx="80724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err="1" smtClean="0">
                <a:solidFill>
                  <a:schemeClr val="accent5">
                    <a:lumMod val="75000"/>
                  </a:schemeClr>
                </a:solidFill>
              </a:rPr>
              <a:t>Laboratoire</a:t>
            </a:r>
            <a:r>
              <a:rPr lang="de-DE" sz="1400" dirty="0" smtClean="0">
                <a:solidFill>
                  <a:schemeClr val="accent5">
                    <a:lumMod val="75000"/>
                  </a:schemeClr>
                </a:solidFill>
              </a:rPr>
              <a:t> des </a:t>
            </a:r>
            <a:r>
              <a:rPr lang="de-DE" sz="1400" dirty="0" err="1" smtClean="0">
                <a:solidFill>
                  <a:schemeClr val="accent5">
                    <a:lumMod val="75000"/>
                  </a:schemeClr>
                </a:solidFill>
              </a:rPr>
              <a:t>Sciences</a:t>
            </a:r>
            <a:r>
              <a:rPr lang="de-DE" sz="1400" dirty="0" smtClean="0">
                <a:solidFill>
                  <a:schemeClr val="accent5">
                    <a:lumMod val="75000"/>
                  </a:schemeClr>
                </a:solidFill>
              </a:rPr>
              <a:t> Du </a:t>
            </a:r>
            <a:r>
              <a:rPr lang="de-DE" sz="1400" dirty="0" err="1" smtClean="0">
                <a:solidFill>
                  <a:schemeClr val="accent5">
                    <a:lumMod val="75000"/>
                  </a:schemeClr>
                </a:solidFill>
              </a:rPr>
              <a:t>Climat</a:t>
            </a:r>
            <a:r>
              <a:rPr lang="de-DE" sz="1400" dirty="0" smtClean="0">
                <a:solidFill>
                  <a:schemeClr val="accent5">
                    <a:lumMod val="75000"/>
                  </a:schemeClr>
                </a:solidFill>
              </a:rPr>
              <a:t> et de </a:t>
            </a:r>
            <a:r>
              <a:rPr lang="de-DE" sz="1400" dirty="0" err="1" smtClean="0">
                <a:solidFill>
                  <a:schemeClr val="accent5">
                    <a:lumMod val="75000"/>
                  </a:schemeClr>
                </a:solidFill>
              </a:rPr>
              <a:t>L‘Environment</a:t>
            </a:r>
            <a:r>
              <a:rPr lang="de-DE" sz="1400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de-DE" sz="1400" dirty="0" err="1" smtClean="0">
                <a:solidFill>
                  <a:schemeClr val="accent5">
                    <a:lumMod val="75000"/>
                  </a:schemeClr>
                </a:solidFill>
              </a:rPr>
              <a:t>Gif</a:t>
            </a:r>
            <a:r>
              <a:rPr lang="de-DE" sz="1400" dirty="0" smtClean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de-DE" sz="1400" dirty="0" err="1" smtClean="0">
                <a:solidFill>
                  <a:schemeClr val="accent5">
                    <a:lumMod val="75000"/>
                  </a:schemeClr>
                </a:solidFill>
              </a:rPr>
              <a:t>sur</a:t>
            </a:r>
            <a:r>
              <a:rPr lang="de-DE" sz="1400" dirty="0" smtClean="0">
                <a:solidFill>
                  <a:schemeClr val="accent5">
                    <a:lumMod val="75000"/>
                  </a:schemeClr>
                </a:solidFill>
              </a:rPr>
              <a:t>-Yvette, France</a:t>
            </a:r>
          </a:p>
          <a:p>
            <a:r>
              <a:rPr lang="de-DE" sz="1400" dirty="0" smtClean="0">
                <a:solidFill>
                  <a:schemeClr val="accent5">
                    <a:lumMod val="75000"/>
                  </a:schemeClr>
                </a:solidFill>
              </a:rPr>
              <a:t>Environment Canada, </a:t>
            </a:r>
            <a:r>
              <a:rPr lang="de-DE" sz="1400" dirty="0" err="1" smtClean="0">
                <a:solidFill>
                  <a:schemeClr val="accent5">
                    <a:lumMod val="75000"/>
                  </a:schemeClr>
                </a:solidFill>
              </a:rPr>
              <a:t>Climate</a:t>
            </a:r>
            <a:r>
              <a:rPr lang="de-DE" sz="1400" dirty="0" smtClean="0">
                <a:solidFill>
                  <a:schemeClr val="accent5">
                    <a:lumMod val="75000"/>
                  </a:schemeClr>
                </a:solidFill>
              </a:rPr>
              <a:t> Research Division, Toronto, Canada</a:t>
            </a:r>
          </a:p>
        </p:txBody>
      </p:sp>
      <p:pic>
        <p:nvPicPr>
          <p:cNvPr id="10" name="Picture 2" descr="http://maritimeweather.files.wordpress.com/2012/06/environment-canad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85939" y="5793549"/>
            <a:ext cx="1432560" cy="4122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569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9196223"/>
              </p:ext>
            </p:extLst>
          </p:nvPr>
        </p:nvGraphicFramePr>
        <p:xfrm>
          <a:off x="1115616" y="692696"/>
          <a:ext cx="6984776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4594863"/>
              </p:ext>
            </p:extLst>
          </p:nvPr>
        </p:nvGraphicFramePr>
        <p:xfrm>
          <a:off x="1115616" y="3212976"/>
          <a:ext cx="6984776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ZoneTexte 7"/>
          <p:cNvSpPr txBox="1"/>
          <p:nvPr/>
        </p:nvSpPr>
        <p:spPr>
          <a:xfrm>
            <a:off x="-468559" y="230832"/>
            <a:ext cx="961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d</a:t>
            </a:r>
            <a:r>
              <a:rPr lang="fr-FR" sz="2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in CO</a:t>
            </a:r>
            <a:r>
              <a:rPr lang="fr-FR" sz="2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observations in Toronto, Canada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263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35696" y="5589240"/>
            <a:ext cx="56670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dirty="0" smtClean="0"/>
              <a:t>Drift disappears after calibration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 smtClean="0"/>
              <a:t>Typical precision ca. 0.2 </a:t>
            </a:r>
            <a:r>
              <a:rPr lang="en-GB" dirty="0" err="1" smtClean="0"/>
              <a:t>permil</a:t>
            </a:r>
            <a:r>
              <a:rPr lang="en-GB" dirty="0" smtClean="0"/>
              <a:t> for 15min averages</a:t>
            </a:r>
          </a:p>
          <a:p>
            <a:pPr marL="285750" indent="-285750">
              <a:buFont typeface="Wingdings" pitchFamily="2" charset="2"/>
              <a:buChar char="Ø"/>
            </a:pPr>
            <a:endParaRPr lang="en-GB" dirty="0"/>
          </a:p>
        </p:txBody>
      </p:sp>
      <p:pic>
        <p:nvPicPr>
          <p:cNvPr id="616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0" y="882841"/>
            <a:ext cx="4477122" cy="690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4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6" y="1573342"/>
            <a:ext cx="4324350" cy="381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7"/>
          <p:cNvSpPr txBox="1"/>
          <p:nvPr/>
        </p:nvSpPr>
        <p:spPr>
          <a:xfrm>
            <a:off x="-468559" y="230832"/>
            <a:ext cx="961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d</a:t>
            </a:r>
            <a:r>
              <a:rPr lang="fr-FR" sz="2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in CO</a:t>
            </a:r>
            <a:r>
              <a:rPr lang="fr-FR" sz="2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observations in Toronto, Canada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290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35696" y="5589240"/>
            <a:ext cx="56670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dirty="0" smtClean="0"/>
              <a:t>Drift disappears after calibration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 smtClean="0"/>
              <a:t>Typical precision ca. 0.2 </a:t>
            </a:r>
            <a:r>
              <a:rPr lang="en-GB" dirty="0" err="1" smtClean="0"/>
              <a:t>permil</a:t>
            </a:r>
            <a:r>
              <a:rPr lang="en-GB" dirty="0" smtClean="0"/>
              <a:t> for 15min averages</a:t>
            </a:r>
          </a:p>
          <a:p>
            <a:pPr marL="285750" indent="-285750">
              <a:buFont typeface="Wingdings" pitchFamily="2" charset="2"/>
              <a:buChar char="Ø"/>
            </a:pPr>
            <a:endParaRPr lang="en-GB" dirty="0"/>
          </a:p>
        </p:txBody>
      </p:sp>
      <p:pic>
        <p:nvPicPr>
          <p:cNvPr id="616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0" y="882841"/>
            <a:ext cx="4477122" cy="690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4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6" y="1573342"/>
            <a:ext cx="4324350" cy="381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7104769"/>
              </p:ext>
            </p:extLst>
          </p:nvPr>
        </p:nvGraphicFramePr>
        <p:xfrm>
          <a:off x="2987824" y="2132855"/>
          <a:ext cx="5903610" cy="3535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707904" y="220238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Instrument performance 2014</a:t>
            </a:r>
            <a:endParaRPr lang="en-GB" dirty="0"/>
          </a:p>
        </p:txBody>
      </p:sp>
      <p:sp>
        <p:nvSpPr>
          <p:cNvPr id="11" name="ZoneTexte 7"/>
          <p:cNvSpPr txBox="1"/>
          <p:nvPr/>
        </p:nvSpPr>
        <p:spPr>
          <a:xfrm>
            <a:off x="-468559" y="230832"/>
            <a:ext cx="961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d</a:t>
            </a:r>
            <a:r>
              <a:rPr lang="fr-FR" sz="2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in CO</a:t>
            </a:r>
            <a:r>
              <a:rPr lang="fr-FR" sz="2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observations in Toronto, Canada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263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3881602"/>
              </p:ext>
            </p:extLst>
          </p:nvPr>
        </p:nvGraphicFramePr>
        <p:xfrm>
          <a:off x="1115616" y="692696"/>
          <a:ext cx="6984776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2454031"/>
              </p:ext>
            </p:extLst>
          </p:nvPr>
        </p:nvGraphicFramePr>
        <p:xfrm>
          <a:off x="1115616" y="3212976"/>
          <a:ext cx="6984776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ZoneTexte 7"/>
          <p:cNvSpPr txBox="1"/>
          <p:nvPr/>
        </p:nvSpPr>
        <p:spPr>
          <a:xfrm>
            <a:off x="-468559" y="230832"/>
            <a:ext cx="961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d</a:t>
            </a:r>
            <a:r>
              <a:rPr lang="fr-FR" sz="2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in CO</a:t>
            </a:r>
            <a:r>
              <a:rPr lang="fr-FR" sz="2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observations in Toronto, Canada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091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610" name="Rectangle 2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76612" name="Rectangle 4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76614" name="Rectangle 6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76616" name="Rectangle 8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83781" name="Rectangle 5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83783" name="Rectangle 7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83785" name="Rectangle 9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83787" name="Rectangle 11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83789" name="Rectangle 13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83791" name="Rectangle 15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83793" name="Rectangle 17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90948" name="Rectangle 4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90950" name="Rectangle 6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90952" name="Rectangle 8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90954" name="Rectangle 10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pSp>
        <p:nvGrpSpPr>
          <p:cNvPr id="3" name="Group 2"/>
          <p:cNvGrpSpPr/>
          <p:nvPr/>
        </p:nvGrpSpPr>
        <p:grpSpPr>
          <a:xfrm>
            <a:off x="1115616" y="692696"/>
            <a:ext cx="6984776" cy="5184576"/>
            <a:chOff x="1115616" y="692696"/>
            <a:chExt cx="6984776" cy="5184576"/>
          </a:xfrm>
        </p:grpSpPr>
        <p:graphicFrame>
          <p:nvGraphicFramePr>
            <p:cNvPr id="37" name="Chart 3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58087729"/>
                </p:ext>
              </p:extLst>
            </p:nvPr>
          </p:nvGraphicFramePr>
          <p:xfrm>
            <a:off x="1115616" y="3212976"/>
            <a:ext cx="6984776" cy="266429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36" name="Chart 3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86684803"/>
                </p:ext>
              </p:extLst>
            </p:nvPr>
          </p:nvGraphicFramePr>
          <p:xfrm>
            <a:off x="1115616" y="692696"/>
            <a:ext cx="6984776" cy="266429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sp>
        <p:nvSpPr>
          <p:cNvPr id="49" name="Rechteck 34"/>
          <p:cNvSpPr/>
          <p:nvPr/>
        </p:nvSpPr>
        <p:spPr bwMode="auto">
          <a:xfrm>
            <a:off x="395536" y="764704"/>
            <a:ext cx="8429684" cy="5256584"/>
          </a:xfrm>
          <a:prstGeom prst="rect">
            <a:avLst/>
          </a:prstGeom>
          <a:solidFill>
            <a:schemeClr val="bg1">
              <a:alpha val="92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50" name="Gruppieren 35"/>
          <p:cNvGrpSpPr/>
          <p:nvPr/>
        </p:nvGrpSpPr>
        <p:grpSpPr>
          <a:xfrm>
            <a:off x="-1" y="908720"/>
            <a:ext cx="5940149" cy="5306362"/>
            <a:chOff x="4286248" y="2550894"/>
            <a:chExt cx="4836820" cy="5072098"/>
          </a:xfrm>
        </p:grpSpPr>
        <p:grpSp>
          <p:nvGrpSpPr>
            <p:cNvPr id="51" name="Gruppieren 29"/>
            <p:cNvGrpSpPr/>
            <p:nvPr/>
          </p:nvGrpSpPr>
          <p:grpSpPr>
            <a:xfrm>
              <a:off x="4286248" y="2550894"/>
              <a:ext cx="4836820" cy="5072098"/>
              <a:chOff x="1857357" y="1587842"/>
              <a:chExt cx="3796144" cy="5264149"/>
            </a:xfrm>
          </p:grpSpPr>
          <p:sp>
            <p:nvSpPr>
              <p:cNvPr id="60" name="Rechteck 45"/>
              <p:cNvSpPr/>
              <p:nvPr/>
            </p:nvSpPr>
            <p:spPr>
              <a:xfrm>
                <a:off x="2081601" y="2329271"/>
                <a:ext cx="3571900" cy="34290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aphicFrame>
            <p:nvGraphicFramePr>
              <p:cNvPr id="61" name="Object 6"/>
              <p:cNvGraphicFramePr>
                <a:graphicFrameLocks noChangeAspect="1"/>
              </p:cNvGraphicFramePr>
              <p:nvPr/>
            </p:nvGraphicFramePr>
            <p:xfrm>
              <a:off x="1857357" y="1587842"/>
              <a:ext cx="3700463" cy="526414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98109" name="Graph" r:id="rId6" imgW="2971800" imgH="4229100" progId="Origin50.Graph">
                      <p:embed/>
                    </p:oleObj>
                  </mc:Choice>
                  <mc:Fallback>
                    <p:oleObj name="Graph" r:id="rId6" imgW="2971800" imgH="4229100" progId="Origin50.Grap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57357" y="1587842"/>
                            <a:ext cx="3700463" cy="526414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52" name="Stern mit 5 Zacken 37"/>
            <p:cNvSpPr/>
            <p:nvPr/>
          </p:nvSpPr>
          <p:spPr>
            <a:xfrm>
              <a:off x="6929454" y="3714752"/>
              <a:ext cx="142876" cy="142876"/>
            </a:xfrm>
            <a:prstGeom prst="star5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Stern mit 5 Zacken 38"/>
            <p:cNvSpPr/>
            <p:nvPr/>
          </p:nvSpPr>
          <p:spPr>
            <a:xfrm>
              <a:off x="7143768" y="3500438"/>
              <a:ext cx="142876" cy="142876"/>
            </a:xfrm>
            <a:prstGeom prst="star5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Stern mit 5 Zacken 39"/>
            <p:cNvSpPr/>
            <p:nvPr/>
          </p:nvSpPr>
          <p:spPr>
            <a:xfrm>
              <a:off x="7358082" y="3429000"/>
              <a:ext cx="142876" cy="142876"/>
            </a:xfrm>
            <a:prstGeom prst="star5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Stern mit 5 Zacken 40"/>
            <p:cNvSpPr/>
            <p:nvPr/>
          </p:nvSpPr>
          <p:spPr>
            <a:xfrm>
              <a:off x="6715108" y="3836778"/>
              <a:ext cx="142876" cy="142876"/>
            </a:xfrm>
            <a:prstGeom prst="star5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Stern mit 5 Zacken 41"/>
            <p:cNvSpPr/>
            <p:nvPr/>
          </p:nvSpPr>
          <p:spPr>
            <a:xfrm>
              <a:off x="7715272" y="3214686"/>
              <a:ext cx="142876" cy="142876"/>
            </a:xfrm>
            <a:prstGeom prst="star5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Textfeld 42"/>
            <p:cNvSpPr txBox="1"/>
            <p:nvPr/>
          </p:nvSpPr>
          <p:spPr>
            <a:xfrm>
              <a:off x="7143768" y="4143380"/>
              <a:ext cx="1492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observations</a:t>
              </a:r>
              <a:endParaRPr lang="de-DE" dirty="0"/>
            </a:p>
          </p:txBody>
        </p:sp>
        <p:sp>
          <p:nvSpPr>
            <p:cNvPr id="58" name="Stern mit 5 Zacken 43"/>
            <p:cNvSpPr/>
            <p:nvPr/>
          </p:nvSpPr>
          <p:spPr>
            <a:xfrm>
              <a:off x="7572396" y="3357562"/>
              <a:ext cx="142876" cy="142876"/>
            </a:xfrm>
            <a:prstGeom prst="star5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9" name="Gerade Verbindung mit Pfeil 44"/>
            <p:cNvCxnSpPr/>
            <p:nvPr/>
          </p:nvCxnSpPr>
          <p:spPr>
            <a:xfrm rot="16200000" flipV="1">
              <a:off x="7429520" y="3857628"/>
              <a:ext cx="285752" cy="28575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2" name="Titel 1"/>
          <p:cNvSpPr txBox="1">
            <a:spLocks/>
          </p:cNvSpPr>
          <p:nvPr/>
        </p:nvSpPr>
        <p:spPr bwMode="auto">
          <a:xfrm>
            <a:off x="1071538" y="5357826"/>
            <a:ext cx="8072462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>
              <a:buFont typeface="Wingdings" pitchFamily="2" charset="2"/>
              <a:buChar char="Ø"/>
              <a:defRPr/>
            </a:pPr>
            <a:r>
              <a:rPr kumimoji="1" lang="de-DE" kern="0" dirty="0">
                <a:latin typeface="+mn-lt"/>
                <a:ea typeface="+mj-ea"/>
                <a:cs typeface="+mj-cs"/>
              </a:rPr>
              <a:t> </a:t>
            </a:r>
            <a:r>
              <a:rPr kumimoji="1" lang="de-DE" kern="0" dirty="0" smtClean="0">
                <a:latin typeface="+mn-lt"/>
                <a:ea typeface="+mj-ea"/>
                <a:cs typeface="+mj-cs"/>
              </a:rPr>
              <a:t>Simple </a:t>
            </a:r>
            <a:r>
              <a:rPr kumimoji="1" lang="de-DE" kern="0" dirty="0" err="1" smtClean="0">
                <a:latin typeface="+mn-lt"/>
                <a:ea typeface="+mj-ea"/>
                <a:cs typeface="+mj-cs"/>
              </a:rPr>
              <a:t>mixing</a:t>
            </a:r>
            <a:r>
              <a:rPr kumimoji="1" lang="de-DE" kern="0" dirty="0" smtClean="0">
                <a:latin typeface="+mn-lt"/>
                <a:ea typeface="+mj-ea"/>
                <a:cs typeface="+mj-cs"/>
              </a:rPr>
              <a:t> </a:t>
            </a:r>
            <a:r>
              <a:rPr kumimoji="1" lang="de-DE" kern="0" dirty="0" err="1" smtClean="0">
                <a:latin typeface="+mn-lt"/>
                <a:ea typeface="+mj-ea"/>
                <a:cs typeface="+mj-cs"/>
              </a:rPr>
              <a:t>calculation</a:t>
            </a:r>
            <a:r>
              <a:rPr kumimoji="1" lang="de-DE" kern="0" dirty="0" smtClean="0">
                <a:latin typeface="+mn-lt"/>
                <a:ea typeface="+mj-ea"/>
                <a:cs typeface="+mj-cs"/>
              </a:rPr>
              <a:t> (</a:t>
            </a:r>
            <a:r>
              <a:rPr kumimoji="1" lang="de-DE" kern="0" dirty="0" err="1" smtClean="0">
                <a:latin typeface="+mn-lt"/>
                <a:ea typeface="+mj-ea"/>
                <a:cs typeface="+mj-cs"/>
              </a:rPr>
              <a:t>keeling</a:t>
            </a:r>
            <a:r>
              <a:rPr kumimoji="1" lang="de-DE" kern="0" dirty="0" smtClean="0">
                <a:latin typeface="+mn-lt"/>
                <a:ea typeface="+mj-ea"/>
                <a:cs typeface="+mj-cs"/>
              </a:rPr>
              <a:t> </a:t>
            </a:r>
            <a:r>
              <a:rPr kumimoji="1" lang="de-DE" kern="0" dirty="0" err="1" smtClean="0">
                <a:latin typeface="+mn-lt"/>
                <a:ea typeface="+mj-ea"/>
                <a:cs typeface="+mj-cs"/>
              </a:rPr>
              <a:t>plot</a:t>
            </a:r>
            <a:r>
              <a:rPr kumimoji="1" lang="de-DE" kern="0" dirty="0" smtClean="0">
                <a:latin typeface="+mn-lt"/>
                <a:ea typeface="+mj-ea"/>
                <a:cs typeface="+mj-cs"/>
              </a:rPr>
              <a:t>) </a:t>
            </a:r>
            <a:r>
              <a:rPr kumimoji="1" lang="de-DE" kern="0" dirty="0" err="1" smtClean="0">
                <a:latin typeface="+mn-lt"/>
                <a:ea typeface="+mj-ea"/>
                <a:cs typeface="+mj-cs"/>
              </a:rPr>
              <a:t>reveals</a:t>
            </a:r>
            <a:r>
              <a:rPr kumimoji="1" lang="de-DE" kern="0" dirty="0" smtClean="0">
                <a:latin typeface="+mn-lt"/>
                <a:ea typeface="+mj-ea"/>
                <a:cs typeface="+mj-cs"/>
              </a:rPr>
              <a:t> </a:t>
            </a:r>
            <a:r>
              <a:rPr kumimoji="1" lang="de-DE" kern="0" dirty="0" err="1" smtClean="0">
                <a:latin typeface="+mn-lt"/>
                <a:ea typeface="+mj-ea"/>
                <a:cs typeface="+mj-cs"/>
              </a:rPr>
              <a:t>mean</a:t>
            </a:r>
            <a:r>
              <a:rPr kumimoji="1" lang="de-DE" kern="0" dirty="0" smtClean="0">
                <a:latin typeface="+mn-lt"/>
                <a:ea typeface="+mj-ea"/>
                <a:cs typeface="+mj-cs"/>
              </a:rPr>
              <a:t> </a:t>
            </a:r>
            <a:r>
              <a:rPr kumimoji="1" lang="de-DE" kern="0" dirty="0" err="1" smtClean="0">
                <a:latin typeface="+mn-lt"/>
                <a:ea typeface="+mj-ea"/>
                <a:cs typeface="+mj-cs"/>
              </a:rPr>
              <a:t>source</a:t>
            </a:r>
            <a:r>
              <a:rPr kumimoji="1" lang="de-DE" kern="0" dirty="0" smtClean="0">
                <a:latin typeface="+mn-lt"/>
                <a:ea typeface="+mj-ea"/>
                <a:cs typeface="+mj-cs"/>
              </a:rPr>
              <a:t> </a:t>
            </a:r>
            <a:r>
              <a:rPr kumimoji="1" lang="de-DE" kern="0" dirty="0" err="1" smtClean="0">
                <a:latin typeface="+mn-lt"/>
                <a:ea typeface="+mj-ea"/>
                <a:cs typeface="+mj-cs"/>
              </a:rPr>
              <a:t>signature</a:t>
            </a:r>
            <a:endParaRPr kumimoji="1" lang="de-DE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63" name="ZoneTexte 7"/>
          <p:cNvSpPr txBox="1"/>
          <p:nvPr/>
        </p:nvSpPr>
        <p:spPr>
          <a:xfrm>
            <a:off x="-468559" y="230832"/>
            <a:ext cx="961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d</a:t>
            </a:r>
            <a:r>
              <a:rPr lang="fr-FR" sz="2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source signatures in Toronto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636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5408392"/>
              </p:ext>
            </p:extLst>
          </p:nvPr>
        </p:nvGraphicFramePr>
        <p:xfrm>
          <a:off x="1007604" y="879594"/>
          <a:ext cx="7632848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ZoneTexte 7"/>
          <p:cNvSpPr txBox="1"/>
          <p:nvPr/>
        </p:nvSpPr>
        <p:spPr>
          <a:xfrm>
            <a:off x="-468559" y="230832"/>
            <a:ext cx="961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Seasonal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cycle - 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d</a:t>
            </a:r>
            <a:r>
              <a:rPr lang="fr-FR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source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signatures in Toronto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776" y="57332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dirty="0" smtClean="0"/>
              <a:t>Clear seasonal cycle in source signature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263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799692" y="3781690"/>
            <a:ext cx="6408712" cy="32403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788114" y="2917594"/>
            <a:ext cx="6408712" cy="32403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1504711"/>
              </p:ext>
            </p:extLst>
          </p:nvPr>
        </p:nvGraphicFramePr>
        <p:xfrm>
          <a:off x="1007604" y="879594"/>
          <a:ext cx="7632848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87624" y="5884755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Winter contribution: Bio 0.05, coal 0.1, liquid 0.225, gas 0.675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5523032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92D050"/>
                </a:solidFill>
              </a:rPr>
              <a:t>Summer contribution: Bio 0.4, coal 0.2, liquid 0.3, gas 0.1</a:t>
            </a:r>
            <a:endParaRPr lang="en-GB" dirty="0">
              <a:solidFill>
                <a:srgbClr val="92D050"/>
              </a:solidFill>
            </a:endParaRPr>
          </a:p>
        </p:txBody>
      </p:sp>
      <p:sp>
        <p:nvSpPr>
          <p:cNvPr id="10" name="ZoneTexte 7"/>
          <p:cNvSpPr txBox="1"/>
          <p:nvPr/>
        </p:nvSpPr>
        <p:spPr>
          <a:xfrm>
            <a:off x="-468559" y="230832"/>
            <a:ext cx="961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Seasonal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cycle - 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d</a:t>
            </a:r>
            <a:r>
              <a:rPr lang="fr-FR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source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signatures in Toronto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252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799692" y="3781690"/>
            <a:ext cx="6408712" cy="32403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788114" y="2917594"/>
            <a:ext cx="6408712" cy="32403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6267001"/>
              </p:ext>
            </p:extLst>
          </p:nvPr>
        </p:nvGraphicFramePr>
        <p:xfrm>
          <a:off x="1007604" y="879594"/>
          <a:ext cx="7632848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87624" y="5884755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Winter contribution: Bio 0.05, coal 0.1, liquid 0.225, gas 0.675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5523032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92D050"/>
                </a:solidFill>
              </a:rPr>
              <a:t>Summer contribution: Bio 0.4, coal 0.2, liquid 0.3, gas 0.1</a:t>
            </a:r>
            <a:endParaRPr lang="en-GB" dirty="0">
              <a:solidFill>
                <a:srgbClr val="92D050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799692" y="3079612"/>
            <a:ext cx="396044" cy="1645532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ZoneTexte 7"/>
          <p:cNvSpPr txBox="1"/>
          <p:nvPr/>
        </p:nvSpPr>
        <p:spPr>
          <a:xfrm>
            <a:off x="-468559" y="230832"/>
            <a:ext cx="961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Seasonal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cycle - 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d</a:t>
            </a:r>
            <a:r>
              <a:rPr lang="fr-FR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source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signatures in Toronto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38812" y="4824843"/>
            <a:ext cx="363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Are diurnal variations systematic?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140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feld 15"/>
          <p:cNvSpPr txBox="1">
            <a:spLocks noChangeArrowheads="1"/>
          </p:cNvSpPr>
          <p:nvPr/>
        </p:nvSpPr>
        <p:spPr bwMode="auto">
          <a:xfrm>
            <a:off x="0" y="6000768"/>
            <a:ext cx="85010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000" dirty="0">
                <a:cs typeface="DejaVu Sans"/>
              </a:rPr>
              <a:t>Data </a:t>
            </a:r>
            <a:r>
              <a:rPr lang="de-DE" sz="1000" dirty="0" err="1">
                <a:cs typeface="DejaVu Sans"/>
              </a:rPr>
              <a:t>from</a:t>
            </a:r>
            <a:r>
              <a:rPr lang="de-DE" sz="1000" dirty="0">
                <a:cs typeface="DejaVu Sans"/>
              </a:rPr>
              <a:t> Environment Canada, ICF International </a:t>
            </a:r>
            <a:r>
              <a:rPr lang="de-DE" sz="1000" dirty="0" err="1">
                <a:cs typeface="DejaVu Sans"/>
              </a:rPr>
              <a:t>and</a:t>
            </a:r>
            <a:r>
              <a:rPr lang="de-DE" sz="1000" dirty="0">
                <a:cs typeface="DejaVu Sans"/>
              </a:rPr>
              <a:t> City </a:t>
            </a:r>
            <a:r>
              <a:rPr lang="de-DE" sz="1000" dirty="0" err="1">
                <a:cs typeface="DejaVu Sans"/>
              </a:rPr>
              <a:t>of</a:t>
            </a:r>
            <a:r>
              <a:rPr lang="de-DE" sz="1000" dirty="0">
                <a:cs typeface="DejaVu Sans"/>
              </a:rPr>
              <a:t> Toronto</a:t>
            </a:r>
          </a:p>
        </p:txBody>
      </p:sp>
      <p:pic>
        <p:nvPicPr>
          <p:cNvPr id="15365" name="Picture 6" descr="https://encrypted-tbn2.gstatic.com/images?q=tbn:ANd9GcT01MKmOJSP6AI-5gNrjuP4GxWp4WZTnHq8kA6njLovxNnnKjr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285860"/>
            <a:ext cx="2040674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feld 16"/>
          <p:cNvSpPr txBox="1">
            <a:spLocks noChangeArrowheads="1"/>
          </p:cNvSpPr>
          <p:nvPr/>
        </p:nvSpPr>
        <p:spPr bwMode="auto">
          <a:xfrm>
            <a:off x="1071538" y="928670"/>
            <a:ext cx="221457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dirty="0">
                <a:cs typeface="DejaVu Sans"/>
              </a:rPr>
              <a:t>Natural Gas</a:t>
            </a:r>
          </a:p>
        </p:txBody>
      </p:sp>
      <p:pic>
        <p:nvPicPr>
          <p:cNvPr id="15367" name="Picture 8" descr="https://encrypted-tbn1.gstatic.com/images?q=tbn:ANd9GcSEydJCkz98fNtJ3E546gkxSiGUQssOo5S0ZVzpoIpLrBR28uk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3143248"/>
            <a:ext cx="2012538" cy="1334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Textfeld 17"/>
          <p:cNvSpPr txBox="1">
            <a:spLocks noChangeArrowheads="1"/>
          </p:cNvSpPr>
          <p:nvPr/>
        </p:nvSpPr>
        <p:spPr bwMode="auto">
          <a:xfrm>
            <a:off x="1000100" y="2714620"/>
            <a:ext cx="214314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dirty="0">
                <a:cs typeface="DejaVu Sans"/>
              </a:rPr>
              <a:t>Liquid </a:t>
            </a:r>
            <a:r>
              <a:rPr lang="de-DE" dirty="0" err="1">
                <a:cs typeface="DejaVu Sans"/>
              </a:rPr>
              <a:t>fuels</a:t>
            </a:r>
            <a:endParaRPr lang="de-DE" dirty="0">
              <a:cs typeface="DejaVu Sans"/>
            </a:endParaRPr>
          </a:p>
        </p:txBody>
      </p:sp>
      <p:pic>
        <p:nvPicPr>
          <p:cNvPr id="15369" name="Picture 10" descr="https://encrypted-tbn1.gstatic.com/images?q=tbn:ANd9GcSDfsuAYeivC7KYhRJVVouj5MgoIvjDntewmTrlrfpjcXygnkq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7" y="4906342"/>
            <a:ext cx="1954229" cy="109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0" name="Textfeld 19"/>
          <p:cNvSpPr txBox="1">
            <a:spLocks noChangeArrowheads="1"/>
          </p:cNvSpPr>
          <p:nvPr/>
        </p:nvSpPr>
        <p:spPr bwMode="auto">
          <a:xfrm>
            <a:off x="1000100" y="4572008"/>
            <a:ext cx="214314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dirty="0">
                <a:cs typeface="DejaVu Sans"/>
              </a:rPr>
              <a:t>Solid </a:t>
            </a:r>
            <a:r>
              <a:rPr lang="de-DE" dirty="0" err="1">
                <a:cs typeface="DejaVu Sans"/>
              </a:rPr>
              <a:t>fuels</a:t>
            </a:r>
            <a:endParaRPr lang="de-DE" dirty="0">
              <a:cs typeface="DejaVu Sans"/>
            </a:endParaRPr>
          </a:p>
        </p:txBody>
      </p:sp>
      <p:sp>
        <p:nvSpPr>
          <p:cNvPr id="15371" name="Textfeld 21"/>
          <p:cNvSpPr txBox="1">
            <a:spLocks noChangeArrowheads="1"/>
          </p:cNvSpPr>
          <p:nvPr/>
        </p:nvSpPr>
        <p:spPr bwMode="auto">
          <a:xfrm>
            <a:off x="3357554" y="1000108"/>
            <a:ext cx="157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>
                <a:cs typeface="DejaVu Sans"/>
              </a:rPr>
              <a:t>Carbon-13</a:t>
            </a:r>
          </a:p>
        </p:txBody>
      </p:sp>
      <p:sp>
        <p:nvSpPr>
          <p:cNvPr id="15372" name="Textfeld 22"/>
          <p:cNvSpPr txBox="1">
            <a:spLocks noChangeArrowheads="1"/>
          </p:cNvSpPr>
          <p:nvPr/>
        </p:nvSpPr>
        <p:spPr bwMode="auto">
          <a:xfrm>
            <a:off x="3143240" y="1857364"/>
            <a:ext cx="2000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dirty="0">
                <a:cs typeface="DejaVu Sans"/>
              </a:rPr>
              <a:t>-</a:t>
            </a:r>
            <a:r>
              <a:rPr lang="de-DE" dirty="0" smtClean="0">
                <a:cs typeface="DejaVu Sans"/>
              </a:rPr>
              <a:t>44‰ </a:t>
            </a:r>
            <a:r>
              <a:rPr lang="de-DE" dirty="0" err="1">
                <a:cs typeface="DejaVu Sans"/>
              </a:rPr>
              <a:t>to</a:t>
            </a:r>
            <a:r>
              <a:rPr lang="de-DE" dirty="0">
                <a:cs typeface="DejaVu Sans"/>
              </a:rPr>
              <a:t> -48‰</a:t>
            </a:r>
          </a:p>
        </p:txBody>
      </p:sp>
      <p:sp>
        <p:nvSpPr>
          <p:cNvPr id="15373" name="Textfeld 24"/>
          <p:cNvSpPr txBox="1">
            <a:spLocks noChangeArrowheads="1"/>
          </p:cNvSpPr>
          <p:nvPr/>
        </p:nvSpPr>
        <p:spPr bwMode="auto">
          <a:xfrm>
            <a:off x="3143240" y="3714752"/>
            <a:ext cx="2000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dirty="0">
                <a:cs typeface="DejaVu Sans"/>
              </a:rPr>
              <a:t>-27‰ </a:t>
            </a:r>
            <a:r>
              <a:rPr lang="de-DE" dirty="0" err="1">
                <a:cs typeface="DejaVu Sans"/>
              </a:rPr>
              <a:t>to</a:t>
            </a:r>
            <a:r>
              <a:rPr lang="de-DE" dirty="0">
                <a:cs typeface="DejaVu Sans"/>
              </a:rPr>
              <a:t> -28‰</a:t>
            </a:r>
          </a:p>
        </p:txBody>
      </p:sp>
      <p:sp>
        <p:nvSpPr>
          <p:cNvPr id="15374" name="Textfeld 25"/>
          <p:cNvSpPr txBox="1">
            <a:spLocks noChangeArrowheads="1"/>
          </p:cNvSpPr>
          <p:nvPr/>
        </p:nvSpPr>
        <p:spPr bwMode="auto">
          <a:xfrm>
            <a:off x="3143250" y="5214938"/>
            <a:ext cx="2000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dirty="0">
                <a:cs typeface="DejaVu Sans"/>
              </a:rPr>
              <a:t>-24‰ </a:t>
            </a:r>
            <a:r>
              <a:rPr lang="de-DE" dirty="0" err="1">
                <a:cs typeface="DejaVu Sans"/>
              </a:rPr>
              <a:t>to</a:t>
            </a:r>
            <a:r>
              <a:rPr lang="de-DE" dirty="0">
                <a:cs typeface="DejaVu Sans"/>
              </a:rPr>
              <a:t> -</a:t>
            </a:r>
            <a:r>
              <a:rPr lang="de-DE" dirty="0" smtClean="0">
                <a:cs typeface="DejaVu Sans"/>
              </a:rPr>
              <a:t>25‰</a:t>
            </a:r>
            <a:endParaRPr lang="de-DE" dirty="0">
              <a:cs typeface="DejaVu Sans"/>
            </a:endParaRPr>
          </a:p>
        </p:txBody>
      </p:sp>
      <p:pic>
        <p:nvPicPr>
          <p:cNvPr id="20" name="Picture 2" descr="http://upload.wikimedia.org/wikipedia/en/thumb/d/dc/HighPark_July_2006.JPG/640px-HighPark_July_200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3929066"/>
            <a:ext cx="2340306" cy="1557766"/>
          </a:xfrm>
          <a:prstGeom prst="rect">
            <a:avLst/>
          </a:prstGeom>
          <a:noFill/>
        </p:spPr>
      </p:pic>
      <p:sp>
        <p:nvSpPr>
          <p:cNvPr id="22" name="Textfeld 21"/>
          <p:cNvSpPr txBox="1"/>
          <p:nvPr/>
        </p:nvSpPr>
        <p:spPr>
          <a:xfrm>
            <a:off x="6500826" y="3571876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Biogenic</a:t>
            </a:r>
            <a:r>
              <a:rPr lang="de-DE" dirty="0" smtClean="0"/>
              <a:t> CO</a:t>
            </a:r>
            <a:r>
              <a:rPr lang="de-DE" baseline="-25000" dirty="0" smtClean="0"/>
              <a:t>2</a:t>
            </a:r>
            <a:endParaRPr lang="de-DE" baseline="-25000" dirty="0"/>
          </a:p>
        </p:txBody>
      </p:sp>
      <p:sp>
        <p:nvSpPr>
          <p:cNvPr id="23" name="Textfeld 25"/>
          <p:cNvSpPr txBox="1">
            <a:spLocks noChangeArrowheads="1"/>
          </p:cNvSpPr>
          <p:nvPr/>
        </p:nvSpPr>
        <p:spPr bwMode="auto">
          <a:xfrm>
            <a:off x="6286512" y="5572140"/>
            <a:ext cx="23574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dirty="0" smtClean="0">
                <a:cs typeface="DejaVu Sans"/>
              </a:rPr>
              <a:t>C3: -20‰ </a:t>
            </a:r>
            <a:r>
              <a:rPr lang="de-DE" dirty="0" err="1" smtClean="0">
                <a:cs typeface="DejaVu Sans"/>
              </a:rPr>
              <a:t>to</a:t>
            </a:r>
            <a:r>
              <a:rPr lang="de-DE" dirty="0" smtClean="0">
                <a:cs typeface="DejaVu Sans"/>
              </a:rPr>
              <a:t> -30‰</a:t>
            </a:r>
          </a:p>
          <a:p>
            <a:pPr algn="ctr"/>
            <a:r>
              <a:rPr lang="de-DE" dirty="0" smtClean="0">
                <a:cs typeface="DejaVu Sans"/>
              </a:rPr>
              <a:t>C4: -10‰ </a:t>
            </a:r>
            <a:r>
              <a:rPr lang="de-DE" dirty="0" err="1">
                <a:cs typeface="DejaVu Sans"/>
              </a:rPr>
              <a:t>to</a:t>
            </a:r>
            <a:r>
              <a:rPr lang="de-DE" dirty="0">
                <a:cs typeface="DejaVu Sans"/>
              </a:rPr>
              <a:t> </a:t>
            </a:r>
            <a:r>
              <a:rPr lang="de-DE" dirty="0" smtClean="0">
                <a:cs typeface="DejaVu Sans"/>
              </a:rPr>
              <a:t>-15‰</a:t>
            </a:r>
            <a:endParaRPr lang="de-DE" dirty="0">
              <a:cs typeface="DejaVu Sans"/>
            </a:endParaRPr>
          </a:p>
        </p:txBody>
      </p:sp>
      <p:sp>
        <p:nvSpPr>
          <p:cNvPr id="24" name="Rechteck 23"/>
          <p:cNvSpPr/>
          <p:nvPr/>
        </p:nvSpPr>
        <p:spPr>
          <a:xfrm rot="19896389">
            <a:off x="6079965" y="4285355"/>
            <a:ext cx="2333011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Winter</a:t>
            </a:r>
            <a:endParaRPr lang="de-DE" sz="5400" b="1" cap="none" spc="0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27" name="Gruppieren 26"/>
          <p:cNvGrpSpPr/>
          <p:nvPr/>
        </p:nvGrpSpPr>
        <p:grpSpPr>
          <a:xfrm>
            <a:off x="5786446" y="785794"/>
            <a:ext cx="3214710" cy="2214578"/>
            <a:chOff x="5786446" y="785794"/>
            <a:chExt cx="3214710" cy="2214578"/>
          </a:xfrm>
        </p:grpSpPr>
        <p:sp>
          <p:nvSpPr>
            <p:cNvPr id="28" name="Abgerundetes Rechteck 27"/>
            <p:cNvSpPr/>
            <p:nvPr/>
          </p:nvSpPr>
          <p:spPr bwMode="auto">
            <a:xfrm>
              <a:off x="5786446" y="785794"/>
              <a:ext cx="3214710" cy="2214578"/>
            </a:xfrm>
            <a:prstGeom prst="roundRect">
              <a:avLst/>
            </a:prstGeom>
            <a:noFill/>
            <a:ln w="38100" cap="flat" cmpd="sng" algn="ctr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072198" y="2428868"/>
              <a:ext cx="2857500" cy="476250"/>
            </a:xfrm>
            <a:prstGeom prst="rect">
              <a:avLst/>
            </a:prstGeom>
            <a:noFill/>
          </p:spPr>
        </p:pic>
        <p:pic>
          <p:nvPicPr>
            <p:cNvPr id="30" name="Picture 6" descr="http://wordpress.mrreid.org/wp-content/uploads/2011/03/carbon-isotopes1.jp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143636" y="857232"/>
              <a:ext cx="2571768" cy="1247409"/>
            </a:xfrm>
            <a:prstGeom prst="rect">
              <a:avLst/>
            </a:prstGeom>
            <a:noFill/>
          </p:spPr>
        </p:pic>
      </p:grpSp>
      <p:sp>
        <p:nvSpPr>
          <p:cNvPr id="25" name="ZoneTexte 7"/>
          <p:cNvSpPr txBox="1"/>
          <p:nvPr/>
        </p:nvSpPr>
        <p:spPr>
          <a:xfrm>
            <a:off x="-468559" y="230832"/>
            <a:ext cx="961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d</a:t>
            </a:r>
            <a:r>
              <a:rPr lang="fr-FR" sz="2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source signatures in Toronto, Canada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047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095626" y="926827"/>
            <a:ext cx="1512168" cy="4224595"/>
          </a:xfrm>
          <a:prstGeom prst="rect">
            <a:avLst/>
          </a:prstGeom>
          <a:solidFill>
            <a:srgbClr val="FFC000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876256" y="911315"/>
            <a:ext cx="1512168" cy="4248472"/>
          </a:xfrm>
          <a:prstGeom prst="rect">
            <a:avLst/>
          </a:prstGeom>
          <a:solidFill>
            <a:srgbClr val="FFC000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4010273"/>
              </p:ext>
            </p:extLst>
          </p:nvPr>
        </p:nvGraphicFramePr>
        <p:xfrm>
          <a:off x="251520" y="764704"/>
          <a:ext cx="8709660" cy="4785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948264" y="472171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</a:t>
            </a:r>
            <a:r>
              <a:rPr lang="en-GB" dirty="0" smtClean="0"/>
              <a:t>aytime</a:t>
            </a:r>
            <a:endParaRPr lang="en-GB" dirty="0"/>
          </a:p>
        </p:txBody>
      </p:sp>
      <p:sp>
        <p:nvSpPr>
          <p:cNvPr id="9" name="ZoneTexte 7"/>
          <p:cNvSpPr txBox="1"/>
          <p:nvPr/>
        </p:nvSpPr>
        <p:spPr>
          <a:xfrm>
            <a:off x="-468559" y="230832"/>
            <a:ext cx="961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Diurnal cycle (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winter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- 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d</a:t>
            </a:r>
            <a:r>
              <a:rPr lang="fr-FR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source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signatures in Toronto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9592" y="5445224"/>
            <a:ext cx="7997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dirty="0" smtClean="0"/>
              <a:t>Data selected: </a:t>
            </a:r>
            <a:r>
              <a:rPr lang="en-GB" dirty="0" smtClean="0">
                <a:latin typeface="Symbol" pitchFamily="18" charset="2"/>
              </a:rPr>
              <a:t>D</a:t>
            </a:r>
            <a:r>
              <a:rPr lang="en-GB" dirty="0" smtClean="0"/>
              <a:t>CO</a:t>
            </a:r>
            <a:r>
              <a:rPr lang="en-GB" baseline="-25000" dirty="0" smtClean="0"/>
              <a:t>2</a:t>
            </a:r>
            <a:r>
              <a:rPr lang="en-GB" dirty="0" smtClean="0"/>
              <a:t> &gt;20ppm, R</a:t>
            </a:r>
            <a:r>
              <a:rPr lang="en-GB" baseline="30000" dirty="0" smtClean="0"/>
              <a:t>2</a:t>
            </a:r>
            <a:r>
              <a:rPr lang="en-GB" dirty="0" smtClean="0"/>
              <a:t>&gt;0.9 -&gt; typically 15-20 point per hour bin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 smtClean="0"/>
              <a:t>Clear daily cycle for winter data (</a:t>
            </a:r>
            <a:r>
              <a:rPr lang="en-GB" dirty="0" err="1" smtClean="0"/>
              <a:t>Jan&amp;Feb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167634" y="477208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</a:t>
            </a:r>
            <a:r>
              <a:rPr lang="en-GB" dirty="0" smtClean="0"/>
              <a:t>aytime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080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8358" name="Picture 6" descr="http://upload.wikimedia.org/wikipedia/commons/thumb/d/dc/Skyscrapers_of_Shinjuku_2009_January_%28revised%29.jpg/500px-Skyscrapers_of_Shinjuku_2009_January_%28revised%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655983"/>
            <a:ext cx="2866569" cy="1571636"/>
          </a:xfrm>
          <a:prstGeom prst="rect">
            <a:avLst/>
          </a:prstGeom>
          <a:noFill/>
        </p:spPr>
      </p:pic>
      <p:pic>
        <p:nvPicPr>
          <p:cNvPr id="1644562" name="Picture 18" descr="File:Cityscape Berl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4961" y="3870561"/>
            <a:ext cx="3769042" cy="1785927"/>
          </a:xfrm>
          <a:prstGeom prst="rect">
            <a:avLst/>
          </a:prstGeom>
          <a:noFill/>
        </p:spPr>
      </p:pic>
      <p:pic>
        <p:nvPicPr>
          <p:cNvPr id="1644568" name="Picture 24" descr="http://upload.wikimedia.org/wikipedia/commons/thumb/0/02/Johannesburg_Sunrise%2C_City_of_Gold.jpg/800px-Johannesburg_Sunrise%2C_City_of_Gol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5378" y="1655983"/>
            <a:ext cx="3228624" cy="1643074"/>
          </a:xfrm>
          <a:prstGeom prst="rect">
            <a:avLst/>
          </a:prstGeom>
          <a:noFill/>
        </p:spPr>
      </p:pic>
      <p:pic>
        <p:nvPicPr>
          <p:cNvPr id="32" name="Picture 8" descr="http://www.sprachkurse-weltweit.de/mandarin-house/Shanghai-hi/Shanghai-Oriental-Pearl-Fernsehtur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90" y="1584544"/>
            <a:ext cx="3071834" cy="1657197"/>
          </a:xfrm>
          <a:prstGeom prst="rect">
            <a:avLst/>
          </a:prstGeom>
          <a:noFill/>
        </p:spPr>
      </p:pic>
      <p:sp>
        <p:nvSpPr>
          <p:cNvPr id="16" name="Textfeld 15"/>
          <p:cNvSpPr txBox="1"/>
          <p:nvPr/>
        </p:nvSpPr>
        <p:spPr>
          <a:xfrm>
            <a:off x="2" y="1013041"/>
            <a:ext cx="9144000" cy="646331"/>
          </a:xfrm>
          <a:prstGeom prst="rect">
            <a:avLst/>
          </a:prstGeom>
          <a:solidFill>
            <a:schemeClr val="accent2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olSlan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b="1" dirty="0" smtClean="0"/>
              <a:t>Urban </a:t>
            </a:r>
            <a:r>
              <a:rPr lang="de-DE" b="1" dirty="0" err="1" smtClean="0"/>
              <a:t>areas</a:t>
            </a:r>
            <a:r>
              <a:rPr lang="de-DE" b="1" dirty="0" smtClean="0"/>
              <a:t> </a:t>
            </a:r>
            <a:r>
              <a:rPr lang="de-DE" b="1" dirty="0" err="1" smtClean="0"/>
              <a:t>are</a:t>
            </a:r>
            <a:r>
              <a:rPr lang="de-DE" b="1" dirty="0" smtClean="0"/>
              <a:t> </a:t>
            </a:r>
            <a:r>
              <a:rPr lang="de-DE" b="1" dirty="0" err="1" smtClean="0"/>
              <a:t>responsible</a:t>
            </a:r>
            <a:r>
              <a:rPr lang="de-DE" b="1" dirty="0" smtClean="0"/>
              <a:t> </a:t>
            </a:r>
            <a:r>
              <a:rPr lang="de-DE" b="1" dirty="0" err="1" smtClean="0"/>
              <a:t>for</a:t>
            </a:r>
            <a:r>
              <a:rPr lang="de-DE" b="1" dirty="0" smtClean="0"/>
              <a:t> 67% </a:t>
            </a:r>
            <a:r>
              <a:rPr lang="de-DE" b="1" dirty="0" err="1" smtClean="0"/>
              <a:t>of</a:t>
            </a:r>
            <a:r>
              <a:rPr lang="de-DE" b="1" dirty="0" smtClean="0"/>
              <a:t> global </a:t>
            </a:r>
            <a:r>
              <a:rPr lang="de-DE" b="1" dirty="0" err="1" smtClean="0"/>
              <a:t>primary</a:t>
            </a:r>
            <a:r>
              <a:rPr lang="de-DE" b="1" dirty="0" smtClean="0"/>
              <a:t> </a:t>
            </a:r>
            <a:r>
              <a:rPr lang="de-DE" b="1" dirty="0" err="1" smtClean="0"/>
              <a:t>energy</a:t>
            </a:r>
            <a:r>
              <a:rPr lang="de-DE" b="1" dirty="0" smtClean="0"/>
              <a:t> </a:t>
            </a:r>
            <a:r>
              <a:rPr lang="de-DE" b="1" dirty="0" err="1" smtClean="0"/>
              <a:t>consumption</a:t>
            </a:r>
            <a:r>
              <a:rPr lang="de-DE" b="1" dirty="0" smtClean="0"/>
              <a:t> </a:t>
            </a:r>
            <a:r>
              <a:rPr lang="de-DE" b="1" dirty="0" err="1" smtClean="0"/>
              <a:t>and</a:t>
            </a:r>
            <a:r>
              <a:rPr lang="de-DE" b="1" dirty="0" smtClean="0"/>
              <a:t> 71% </a:t>
            </a:r>
            <a:r>
              <a:rPr lang="de-DE" b="1" dirty="0" err="1" smtClean="0"/>
              <a:t>of</a:t>
            </a:r>
            <a:r>
              <a:rPr lang="de-DE" b="1" dirty="0" smtClean="0"/>
              <a:t> global </a:t>
            </a:r>
            <a:r>
              <a:rPr lang="de-DE" b="1" dirty="0" err="1" smtClean="0"/>
              <a:t>energy</a:t>
            </a:r>
            <a:r>
              <a:rPr lang="de-DE" b="1" dirty="0" smtClean="0"/>
              <a:t> </a:t>
            </a:r>
            <a:r>
              <a:rPr lang="de-DE" b="1" dirty="0" err="1" smtClean="0"/>
              <a:t>related</a:t>
            </a:r>
            <a:r>
              <a:rPr lang="de-DE" b="1" dirty="0" smtClean="0"/>
              <a:t> (≈</a:t>
            </a:r>
            <a:r>
              <a:rPr lang="de-DE" dirty="0" smtClean="0"/>
              <a:t> </a:t>
            </a:r>
            <a:r>
              <a:rPr lang="de-DE" b="1" dirty="0" smtClean="0"/>
              <a:t>fossil </a:t>
            </a:r>
            <a:r>
              <a:rPr lang="de-DE" b="1" dirty="0" err="1" smtClean="0"/>
              <a:t>fuel</a:t>
            </a:r>
            <a:r>
              <a:rPr lang="de-DE" b="1" dirty="0" smtClean="0"/>
              <a:t>) CO</a:t>
            </a:r>
            <a:r>
              <a:rPr lang="de-DE" b="1" baseline="-25000" dirty="0" smtClean="0"/>
              <a:t>2</a:t>
            </a:r>
            <a:r>
              <a:rPr lang="de-DE" b="1" dirty="0" smtClean="0"/>
              <a:t> </a:t>
            </a:r>
            <a:r>
              <a:rPr lang="de-DE" b="1" dirty="0" err="1" smtClean="0"/>
              <a:t>emissions</a:t>
            </a:r>
            <a:r>
              <a:rPr lang="de-DE" b="1" dirty="0" smtClean="0"/>
              <a:t> (IEA, 2008)…</a:t>
            </a:r>
            <a:endParaRPr lang="de-DE" b="1" dirty="0"/>
          </a:p>
        </p:txBody>
      </p:sp>
      <p:sp>
        <p:nvSpPr>
          <p:cNvPr id="33" name="Textfeld 32"/>
          <p:cNvSpPr txBox="1"/>
          <p:nvPr/>
        </p:nvSpPr>
        <p:spPr>
          <a:xfrm>
            <a:off x="2" y="3227619"/>
            <a:ext cx="9143999" cy="646331"/>
          </a:xfrm>
          <a:prstGeom prst="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b="1" dirty="0" smtClean="0"/>
              <a:t>..</a:t>
            </a:r>
            <a:r>
              <a:rPr lang="de-DE" b="1" dirty="0" err="1" smtClean="0"/>
              <a:t>the</a:t>
            </a:r>
            <a:r>
              <a:rPr lang="de-DE" b="1" dirty="0" smtClean="0"/>
              <a:t> urban </a:t>
            </a:r>
            <a:r>
              <a:rPr lang="de-DE" b="1" dirty="0" err="1" smtClean="0"/>
              <a:t>contribution</a:t>
            </a:r>
            <a:r>
              <a:rPr lang="de-DE" b="1" dirty="0" smtClean="0"/>
              <a:t> </a:t>
            </a:r>
            <a:r>
              <a:rPr lang="de-DE" b="1" dirty="0" err="1" smtClean="0"/>
              <a:t>to</a:t>
            </a:r>
            <a:r>
              <a:rPr lang="de-DE" b="1" dirty="0" smtClean="0"/>
              <a:t> CO</a:t>
            </a:r>
            <a:r>
              <a:rPr lang="de-DE" b="1" baseline="-25000" dirty="0" smtClean="0"/>
              <a:t>2</a:t>
            </a:r>
            <a:r>
              <a:rPr lang="de-DE" b="1" dirty="0" smtClean="0"/>
              <a:t> </a:t>
            </a:r>
            <a:r>
              <a:rPr lang="de-DE" b="1" dirty="0" err="1" smtClean="0"/>
              <a:t>emissions</a:t>
            </a:r>
            <a:r>
              <a:rPr lang="de-DE" b="1" dirty="0" smtClean="0"/>
              <a:t> </a:t>
            </a:r>
            <a:r>
              <a:rPr lang="de-DE" b="1" dirty="0" err="1" smtClean="0"/>
              <a:t>from</a:t>
            </a:r>
            <a:r>
              <a:rPr lang="de-DE" b="1" dirty="0" smtClean="0"/>
              <a:t> </a:t>
            </a:r>
            <a:r>
              <a:rPr lang="de-DE" b="1" dirty="0" err="1" smtClean="0"/>
              <a:t>primary</a:t>
            </a:r>
            <a:r>
              <a:rPr lang="de-DE" b="1" dirty="0" smtClean="0"/>
              <a:t> </a:t>
            </a:r>
            <a:r>
              <a:rPr lang="de-DE" b="1" dirty="0" err="1" smtClean="0"/>
              <a:t>energy</a:t>
            </a:r>
            <a:r>
              <a:rPr lang="de-DE" b="1" dirty="0" smtClean="0"/>
              <a:t> </a:t>
            </a:r>
            <a:r>
              <a:rPr lang="de-DE" b="1" dirty="0" err="1" smtClean="0"/>
              <a:t>use</a:t>
            </a:r>
            <a:r>
              <a:rPr lang="de-DE" b="1" dirty="0" smtClean="0"/>
              <a:t> </a:t>
            </a:r>
            <a:r>
              <a:rPr lang="de-DE" b="1" dirty="0" err="1" smtClean="0"/>
              <a:t>is</a:t>
            </a:r>
            <a:r>
              <a:rPr lang="de-DE" b="1" dirty="0" smtClean="0"/>
              <a:t> </a:t>
            </a:r>
            <a:r>
              <a:rPr lang="de-DE" b="1" dirty="0" err="1" smtClean="0"/>
              <a:t>predicted</a:t>
            </a:r>
            <a:r>
              <a:rPr lang="de-DE" b="1" dirty="0" smtClean="0"/>
              <a:t> </a:t>
            </a:r>
            <a:r>
              <a:rPr lang="de-DE" b="1" dirty="0" err="1" smtClean="0"/>
              <a:t>to</a:t>
            </a:r>
            <a:r>
              <a:rPr lang="de-DE" b="1" dirty="0" smtClean="0"/>
              <a:t> </a:t>
            </a:r>
            <a:r>
              <a:rPr lang="de-DE" b="1" dirty="0" err="1" smtClean="0"/>
              <a:t>rise</a:t>
            </a:r>
            <a:r>
              <a:rPr lang="de-DE" b="1" dirty="0" smtClean="0"/>
              <a:t> </a:t>
            </a:r>
            <a:r>
              <a:rPr lang="de-DE" b="1" dirty="0" err="1" smtClean="0"/>
              <a:t>to</a:t>
            </a:r>
            <a:r>
              <a:rPr lang="de-DE" b="1" dirty="0" smtClean="0"/>
              <a:t> 76% </a:t>
            </a:r>
            <a:r>
              <a:rPr lang="de-DE" b="1" dirty="0" err="1" smtClean="0"/>
              <a:t>globally</a:t>
            </a:r>
            <a:r>
              <a:rPr lang="de-DE" b="1" dirty="0" smtClean="0"/>
              <a:t> in 2030 (</a:t>
            </a:r>
            <a:r>
              <a:rPr lang="de-DE" b="1" dirty="0" err="1" smtClean="0"/>
              <a:t>Dhakal</a:t>
            </a:r>
            <a:r>
              <a:rPr lang="de-DE" b="1" dirty="0" smtClean="0"/>
              <a:t>, 2010).</a:t>
            </a:r>
          </a:p>
        </p:txBody>
      </p:sp>
      <p:pic>
        <p:nvPicPr>
          <p:cNvPr id="13" name="Picture 22" descr="File:Rio de Janeiro from Corcovado 2005.jpg"/>
          <p:cNvPicPr>
            <a:picLocks noChangeAspect="1" noChangeArrowheads="1"/>
          </p:cNvPicPr>
          <p:nvPr/>
        </p:nvPicPr>
        <p:blipFill>
          <a:blip r:embed="rId6"/>
          <a:srcRect t="39081" r="1723"/>
          <a:stretch>
            <a:fillRect/>
          </a:stretch>
        </p:blipFill>
        <p:spPr bwMode="auto">
          <a:xfrm>
            <a:off x="2571738" y="3870561"/>
            <a:ext cx="3841475" cy="1785926"/>
          </a:xfrm>
          <a:prstGeom prst="rect">
            <a:avLst/>
          </a:prstGeom>
          <a:noFill/>
        </p:spPr>
      </p:pic>
      <p:pic>
        <p:nvPicPr>
          <p:cNvPr id="14" name="Picture 20" descr="File:South City Towers, Kolkata.JPG"/>
          <p:cNvPicPr>
            <a:picLocks noChangeAspect="1" noChangeArrowheads="1"/>
          </p:cNvPicPr>
          <p:nvPr/>
        </p:nvPicPr>
        <p:blipFill>
          <a:blip r:embed="rId7"/>
          <a:srcRect l="16667" t="25991"/>
          <a:stretch>
            <a:fillRect/>
          </a:stretch>
        </p:blipFill>
        <p:spPr bwMode="auto">
          <a:xfrm>
            <a:off x="2" y="3870562"/>
            <a:ext cx="3180720" cy="1785926"/>
          </a:xfrm>
          <a:prstGeom prst="rect">
            <a:avLst/>
          </a:prstGeom>
          <a:noFill/>
        </p:spPr>
      </p:pic>
      <p:sp>
        <p:nvSpPr>
          <p:cNvPr id="18" name="ZoneTexte 7"/>
          <p:cNvSpPr txBox="1"/>
          <p:nvPr/>
        </p:nvSpPr>
        <p:spPr>
          <a:xfrm>
            <a:off x="-459635" y="188640"/>
            <a:ext cx="961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City-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scale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emissions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797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095626" y="917774"/>
            <a:ext cx="1512168" cy="4224594"/>
          </a:xfrm>
          <a:prstGeom prst="rect">
            <a:avLst/>
          </a:prstGeom>
          <a:solidFill>
            <a:srgbClr val="FFC000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49115" y="476303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</a:t>
            </a:r>
            <a:r>
              <a:rPr lang="en-GB" dirty="0" smtClean="0"/>
              <a:t>aytime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 bwMode="auto">
          <a:xfrm>
            <a:off x="6876256" y="911315"/>
            <a:ext cx="1512168" cy="4248472"/>
          </a:xfrm>
          <a:prstGeom prst="rect">
            <a:avLst/>
          </a:prstGeom>
          <a:solidFill>
            <a:srgbClr val="FFC000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986807" y="1068796"/>
            <a:ext cx="7776864" cy="7920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998530" y="3700246"/>
            <a:ext cx="7776864" cy="792088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9357264"/>
              </p:ext>
            </p:extLst>
          </p:nvPr>
        </p:nvGraphicFramePr>
        <p:xfrm>
          <a:off x="251520" y="764704"/>
          <a:ext cx="8709660" cy="4785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948264" y="472171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</a:t>
            </a:r>
            <a:r>
              <a:rPr lang="en-GB" dirty="0" smtClean="0"/>
              <a:t>aytime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998530" y="5373216"/>
            <a:ext cx="7893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dirty="0" err="1" smtClean="0"/>
              <a:t>Relativ</a:t>
            </a:r>
            <a:r>
              <a:rPr lang="en-GB" dirty="0" smtClean="0"/>
              <a:t> emission strength: liquid </a:t>
            </a:r>
            <a:r>
              <a:rPr lang="en-GB" dirty="0" err="1" smtClean="0"/>
              <a:t>vs</a:t>
            </a:r>
            <a:r>
              <a:rPr lang="en-GB" dirty="0" smtClean="0"/>
              <a:t> gas </a:t>
            </a:r>
            <a:r>
              <a:rPr lang="en-GB" b="1" dirty="0" smtClean="0">
                <a:solidFill>
                  <a:srgbClr val="00B0F0"/>
                </a:solidFill>
              </a:rPr>
              <a:t>(1:3) </a:t>
            </a:r>
            <a:r>
              <a:rPr lang="en-GB" dirty="0" smtClean="0"/>
              <a:t>and </a:t>
            </a:r>
            <a:r>
              <a:rPr lang="en-GB" b="1" dirty="0" smtClean="0">
                <a:solidFill>
                  <a:schemeClr val="accent3"/>
                </a:solidFill>
              </a:rPr>
              <a:t>(1:1)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 smtClean="0"/>
              <a:t>Emissions for bio assumed below 5% and coal fixed at 10% (inventory and aerosols)</a:t>
            </a:r>
            <a:endParaRPr lang="en-GB" dirty="0"/>
          </a:p>
        </p:txBody>
      </p:sp>
      <p:sp>
        <p:nvSpPr>
          <p:cNvPr id="11" name="ZoneTexte 7"/>
          <p:cNvSpPr txBox="1"/>
          <p:nvPr/>
        </p:nvSpPr>
        <p:spPr>
          <a:xfrm>
            <a:off x="-468559" y="230832"/>
            <a:ext cx="961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Diurnal cycle (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winter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- 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d</a:t>
            </a:r>
            <a:r>
              <a:rPr lang="fr-FR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source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signatures in Toronto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376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greenechokedge.com/wp-content/uploads/2014/05/paris-bej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1" y="908720"/>
            <a:ext cx="4810125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7"/>
          <p:cNvSpPr txBox="1"/>
          <p:nvPr/>
        </p:nvSpPr>
        <p:spPr>
          <a:xfrm>
            <a:off x="-468559" y="230832"/>
            <a:ext cx="961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Influence of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remote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sources on the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urban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" t="4810" r="3078" b="5284"/>
          <a:stretch/>
        </p:blipFill>
        <p:spPr bwMode="auto">
          <a:xfrm rot="16200000">
            <a:off x="4868918" y="1909910"/>
            <a:ext cx="3590371" cy="48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45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greenechokedge.com/wp-content/uploads/2014/05/paris-bej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1" y="908720"/>
            <a:ext cx="4810125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7"/>
          <p:cNvSpPr txBox="1"/>
          <p:nvPr/>
        </p:nvSpPr>
        <p:spPr>
          <a:xfrm>
            <a:off x="-468559" y="230832"/>
            <a:ext cx="961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Influence of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remote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sources on the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urban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" t="4810" r="3078" b="5284"/>
          <a:stretch/>
        </p:blipFill>
        <p:spPr bwMode="auto">
          <a:xfrm rot="16200000">
            <a:off x="4868918" y="1909910"/>
            <a:ext cx="3590371" cy="48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1591" y="1916832"/>
            <a:ext cx="3489854" cy="3750044"/>
            <a:chOff x="0" y="803143"/>
            <a:chExt cx="3131840" cy="345320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56792"/>
              <a:ext cx="3131840" cy="2699558"/>
            </a:xfrm>
            <a:prstGeom prst="rect">
              <a:avLst/>
            </a:prstGeom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7" name="Picture 4" descr="http://www.cbnews.fr/var/media/99/original/lemonde-98688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925" y="803143"/>
              <a:ext cx="2487291" cy="553685"/>
            </a:xfrm>
            <a:prstGeom prst="rect">
              <a:avLst/>
            </a:prstGeom>
            <a:ln w="1905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7697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610" name="Rectangle 2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76612" name="Rectangle 4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76614" name="Rectangle 6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76616" name="Rectangle 8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83781" name="Rectangle 5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83783" name="Rectangle 7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83785" name="Rectangle 9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83787" name="Rectangle 11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83789" name="Rectangle 13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83791" name="Rectangle 15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83793" name="Rectangle 17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90948" name="Rectangle 4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90950" name="Rectangle 6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90952" name="Rectangle 8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90954" name="Rectangle 10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514054" name="Picture 6" descr="http://greenechokedge.com/wp-content/uploads/2014/05/paris-bej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1" y="908720"/>
            <a:ext cx="4810125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itel 1"/>
          <p:cNvSpPr txBox="1">
            <a:spLocks/>
          </p:cNvSpPr>
          <p:nvPr/>
        </p:nvSpPr>
        <p:spPr bwMode="auto">
          <a:xfrm>
            <a:off x="0" y="5357826"/>
            <a:ext cx="9190929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>
              <a:buFont typeface="Wingdings" pitchFamily="2" charset="2"/>
              <a:buChar char="Ø"/>
              <a:defRPr/>
            </a:pPr>
            <a:r>
              <a:rPr kumimoji="1" lang="de-DE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1" lang="de-DE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Atmospheric</a:t>
            </a:r>
            <a:r>
              <a:rPr kumimoji="1" lang="de-DE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1" lang="de-DE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transport</a:t>
            </a:r>
            <a:r>
              <a:rPr kumimoji="1" lang="de-DE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1" lang="de-DE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model</a:t>
            </a:r>
            <a:r>
              <a:rPr kumimoji="1" lang="de-DE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1" lang="de-DE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suggest</a:t>
            </a:r>
            <a:r>
              <a:rPr kumimoji="1" lang="de-DE" kern="0" dirty="0" smtClean="0">
                <a:latin typeface="+mn-lt"/>
                <a:ea typeface="+mj-ea"/>
                <a:cs typeface="+mj-cs"/>
              </a:rPr>
              <a:t>s </a:t>
            </a:r>
            <a:r>
              <a:rPr kumimoji="1" lang="de-DE" kern="0" dirty="0" err="1" smtClean="0">
                <a:latin typeface="+mn-lt"/>
                <a:ea typeface="+mj-ea"/>
                <a:cs typeface="+mj-cs"/>
              </a:rPr>
              <a:t>sources</a:t>
            </a:r>
            <a:r>
              <a:rPr kumimoji="1" lang="de-DE" kern="0" dirty="0" smtClean="0">
                <a:latin typeface="+mn-lt"/>
                <a:ea typeface="+mj-ea"/>
                <a:cs typeface="+mj-cs"/>
              </a:rPr>
              <a:t> </a:t>
            </a:r>
            <a:r>
              <a:rPr kumimoji="1" lang="de-DE" kern="0" dirty="0" err="1" smtClean="0">
                <a:latin typeface="+mn-lt"/>
                <a:ea typeface="+mj-ea"/>
                <a:cs typeface="+mj-cs"/>
              </a:rPr>
              <a:t>from</a:t>
            </a:r>
            <a:r>
              <a:rPr kumimoji="1" lang="de-DE" kern="0" dirty="0" smtClean="0">
                <a:latin typeface="+mn-lt"/>
                <a:ea typeface="+mj-ea"/>
                <a:cs typeface="+mj-cs"/>
              </a:rPr>
              <a:t> Germany </a:t>
            </a:r>
            <a:r>
              <a:rPr kumimoji="1" lang="de-DE" kern="0" dirty="0" err="1" smtClean="0">
                <a:latin typeface="+mn-lt"/>
                <a:ea typeface="+mj-ea"/>
                <a:cs typeface="+mj-cs"/>
              </a:rPr>
              <a:t>could</a:t>
            </a:r>
            <a:r>
              <a:rPr kumimoji="1" lang="de-DE" kern="0" dirty="0" smtClean="0">
                <a:latin typeface="+mn-lt"/>
                <a:ea typeface="+mj-ea"/>
                <a:cs typeface="+mj-cs"/>
              </a:rPr>
              <a:t>/</a:t>
            </a:r>
            <a:r>
              <a:rPr kumimoji="1" lang="de-DE" kern="0" dirty="0" err="1" smtClean="0">
                <a:latin typeface="+mn-lt"/>
                <a:ea typeface="+mj-ea"/>
                <a:cs typeface="+mj-cs"/>
              </a:rPr>
              <a:t>should</a:t>
            </a:r>
            <a:r>
              <a:rPr kumimoji="1" lang="de-DE" kern="0" dirty="0" smtClean="0">
                <a:latin typeface="+mn-lt"/>
                <a:ea typeface="+mj-ea"/>
                <a:cs typeface="+mj-cs"/>
              </a:rPr>
              <a:t> </a:t>
            </a:r>
            <a:r>
              <a:rPr kumimoji="1" lang="de-DE" kern="0" dirty="0" err="1" smtClean="0">
                <a:latin typeface="+mn-lt"/>
                <a:ea typeface="+mj-ea"/>
                <a:cs typeface="+mj-cs"/>
              </a:rPr>
              <a:t>contribute</a:t>
            </a:r>
            <a:endParaRPr kumimoji="1" lang="de-DE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23" name="ZoneTexte 7"/>
          <p:cNvSpPr txBox="1"/>
          <p:nvPr/>
        </p:nvSpPr>
        <p:spPr>
          <a:xfrm>
            <a:off x="-468559" y="230832"/>
            <a:ext cx="961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Influence of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remote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sources on the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urban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2" descr="C:\Users\fvogel\Desktop\footprint_SIRT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08" y="764704"/>
            <a:ext cx="5102292" cy="382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35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054" name="Picture 6" descr="http://greenechokedge.com/wp-content/uploads/2014/05/paris-bej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1" y="908720"/>
            <a:ext cx="4810125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6610" name="Rectangle 2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76612" name="Rectangle 4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76614" name="Rectangle 6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76616" name="Rectangle 8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83781" name="Rectangle 5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83783" name="Rectangle 7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83785" name="Rectangle 9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83787" name="Rectangle 11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83789" name="Rectangle 13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83791" name="Rectangle 15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83793" name="Rectangle 17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90948" name="Rectangle 4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90950" name="Rectangle 6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90952" name="Rectangle 8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90954" name="Rectangle 10"/>
          <p:cNvSpPr>
            <a:spLocks noChangeArrowheads="1"/>
          </p:cNvSpPr>
          <p:nvPr/>
        </p:nvSpPr>
        <p:spPr bwMode="auto">
          <a:xfrm>
            <a:off x="240352" y="-1"/>
            <a:ext cx="8903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2" name="Rectangle 1"/>
          <p:cNvSpPr/>
          <p:nvPr/>
        </p:nvSpPr>
        <p:spPr bwMode="auto">
          <a:xfrm>
            <a:off x="3419872" y="908720"/>
            <a:ext cx="5400600" cy="417646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54" name="Chart 5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0076192"/>
              </p:ext>
            </p:extLst>
          </p:nvPr>
        </p:nvGraphicFramePr>
        <p:xfrm>
          <a:off x="3347864" y="908720"/>
          <a:ext cx="5796136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5" name="Chart 5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1103457"/>
              </p:ext>
            </p:extLst>
          </p:nvPr>
        </p:nvGraphicFramePr>
        <p:xfrm>
          <a:off x="3419872" y="2964653"/>
          <a:ext cx="5688632" cy="2048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6" name="Titel 1"/>
          <p:cNvSpPr txBox="1">
            <a:spLocks/>
          </p:cNvSpPr>
          <p:nvPr/>
        </p:nvSpPr>
        <p:spPr bwMode="auto">
          <a:xfrm>
            <a:off x="1071538" y="5357826"/>
            <a:ext cx="8072462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>
              <a:buFont typeface="Wingdings" pitchFamily="2" charset="2"/>
              <a:buChar char="Ø"/>
              <a:defRPr/>
            </a:pPr>
            <a:r>
              <a:rPr kumimoji="1" lang="de-DE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 Strong </a:t>
            </a:r>
            <a:r>
              <a:rPr kumimoji="1" lang="de-DE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signals</a:t>
            </a:r>
            <a:r>
              <a:rPr kumimoji="1" lang="de-DE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 in </a:t>
            </a:r>
            <a:r>
              <a:rPr kumimoji="1" lang="de-DE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ymbol" pitchFamily="18" charset="2"/>
                <a:ea typeface="+mj-ea"/>
                <a:cs typeface="+mj-cs"/>
              </a:rPr>
              <a:t>d</a:t>
            </a:r>
            <a:r>
              <a:rPr kumimoji="1" lang="de-DE" i="0" u="none" strike="noStrike" kern="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13</a:t>
            </a:r>
            <a:r>
              <a:rPr kumimoji="1" lang="de-DE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C anti-</a:t>
            </a:r>
            <a:r>
              <a:rPr kumimoji="1" lang="de-DE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correlated</a:t>
            </a:r>
            <a:r>
              <a:rPr kumimoji="1" lang="de-DE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1" lang="de-DE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with</a:t>
            </a:r>
            <a:r>
              <a:rPr kumimoji="1" lang="de-DE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 CO</a:t>
            </a:r>
            <a:r>
              <a:rPr kumimoji="1" lang="de-DE" kern="0" baseline="-25000" dirty="0" smtClean="0"/>
              <a:t>2</a:t>
            </a:r>
            <a:r>
              <a:rPr kumimoji="1" lang="de-DE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1" lang="de-DE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concentration</a:t>
            </a:r>
            <a:endParaRPr kumimoji="1" lang="de-DE" i="0" u="none" strike="noStrike" kern="0" cap="none" spc="0" normalizeH="0" noProof="0" dirty="0" smtClean="0">
              <a:ln>
                <a:noFill/>
              </a:ln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1" lang="de-DE" kern="0" dirty="0" smtClean="0">
                <a:latin typeface="+mn-lt"/>
                <a:ea typeface="+mj-ea"/>
                <a:cs typeface="+mj-cs"/>
              </a:rPr>
              <a:t> Isotopes CAN </a:t>
            </a:r>
            <a:r>
              <a:rPr kumimoji="1" lang="de-DE" kern="0" dirty="0" err="1" smtClean="0">
                <a:latin typeface="+mn-lt"/>
                <a:ea typeface="+mj-ea"/>
                <a:cs typeface="+mj-cs"/>
              </a:rPr>
              <a:t>reveal</a:t>
            </a:r>
            <a:r>
              <a:rPr kumimoji="1" lang="de-DE" kern="0" dirty="0" smtClean="0">
                <a:latin typeface="+mn-lt"/>
                <a:ea typeface="+mj-ea"/>
                <a:cs typeface="+mj-cs"/>
              </a:rPr>
              <a:t>  </a:t>
            </a:r>
            <a:r>
              <a:rPr kumimoji="1" lang="de-DE" kern="0" dirty="0" err="1" smtClean="0">
                <a:latin typeface="+mn-lt"/>
                <a:ea typeface="+mj-ea"/>
                <a:cs typeface="+mj-cs"/>
              </a:rPr>
              <a:t>emission</a:t>
            </a:r>
            <a:r>
              <a:rPr kumimoji="1" lang="de-DE" kern="0" dirty="0" smtClean="0">
                <a:latin typeface="+mn-lt"/>
                <a:ea typeface="+mj-ea"/>
                <a:cs typeface="+mj-cs"/>
              </a:rPr>
              <a:t> </a:t>
            </a:r>
            <a:r>
              <a:rPr kumimoji="1" lang="de-DE" kern="0" dirty="0" err="1" smtClean="0">
                <a:latin typeface="+mn-lt"/>
                <a:ea typeface="+mj-ea"/>
                <a:cs typeface="+mj-cs"/>
              </a:rPr>
              <a:t>source</a:t>
            </a:r>
            <a:endParaRPr kumimoji="1" lang="de-DE" kern="0" dirty="0" smtClean="0">
              <a:latin typeface="+mn-lt"/>
              <a:ea typeface="+mj-ea"/>
              <a:cs typeface="+mj-cs"/>
            </a:endParaRPr>
          </a:p>
        </p:txBody>
      </p:sp>
      <p:sp>
        <p:nvSpPr>
          <p:cNvPr id="24" name="ZoneTexte 7"/>
          <p:cNvSpPr txBox="1"/>
          <p:nvPr/>
        </p:nvSpPr>
        <p:spPr>
          <a:xfrm>
            <a:off x="-468559" y="230832"/>
            <a:ext cx="961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Influence of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remote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sources on the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urban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503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1002711" y="3392786"/>
            <a:ext cx="7632848" cy="463990"/>
          </a:xfrm>
          <a:prstGeom prst="rect">
            <a:avLst/>
          </a:prstGeom>
          <a:solidFill>
            <a:srgbClr val="00CC99"/>
          </a:solidFill>
          <a:ln w="9525" cap="flat" cmpd="sng" algn="ctr">
            <a:solidFill>
              <a:srgbClr val="00CC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002711" y="2290527"/>
            <a:ext cx="7632848" cy="55226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2834177"/>
              </p:ext>
            </p:extLst>
          </p:nvPr>
        </p:nvGraphicFramePr>
        <p:xfrm>
          <a:off x="179512" y="908720"/>
          <a:ext cx="8849677" cy="4494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02711" y="5154585"/>
            <a:ext cx="8161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Monthly source signature Southern Germany: (</a:t>
            </a:r>
            <a:r>
              <a:rPr lang="en-GB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Kaul</a:t>
            </a:r>
            <a:r>
              <a:rPr lang="en-GB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2007): -26</a:t>
            </a:r>
            <a:r>
              <a:rPr lang="de-DE" dirty="0">
                <a:solidFill>
                  <a:schemeClr val="accent4">
                    <a:lumMod val="60000"/>
                    <a:lumOff val="40000"/>
                  </a:schemeClr>
                </a:solidFill>
                <a:cs typeface="DejaVu Sans"/>
              </a:rPr>
              <a:t> ‰</a:t>
            </a:r>
            <a:r>
              <a:rPr lang="en-GB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to -31</a:t>
            </a:r>
            <a:r>
              <a:rPr lang="de-DE" dirty="0">
                <a:solidFill>
                  <a:schemeClr val="accent4">
                    <a:lumMod val="60000"/>
                    <a:lumOff val="40000"/>
                  </a:schemeClr>
                </a:solidFill>
                <a:cs typeface="DejaVu Sans"/>
              </a:rPr>
              <a:t> </a:t>
            </a:r>
            <a:r>
              <a:rPr lang="de-DE" dirty="0" smtClean="0">
                <a:solidFill>
                  <a:schemeClr val="accent4">
                    <a:lumMod val="60000"/>
                    <a:lumOff val="40000"/>
                  </a:schemeClr>
                </a:solidFill>
                <a:cs typeface="DejaVu Sans"/>
              </a:rPr>
              <a:t>‰</a:t>
            </a:r>
            <a:endParaRPr lang="en-GB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GB" dirty="0" smtClean="0">
                <a:solidFill>
                  <a:srgbClr val="00CC99"/>
                </a:solidFill>
              </a:rPr>
              <a:t>Source signature of Paris Winter 2010  (Lopez et al.  2013): -36</a:t>
            </a:r>
            <a:r>
              <a:rPr lang="de-DE" dirty="0">
                <a:solidFill>
                  <a:srgbClr val="00CC99"/>
                </a:solidFill>
                <a:cs typeface="DejaVu Sans"/>
              </a:rPr>
              <a:t> </a:t>
            </a:r>
            <a:r>
              <a:rPr lang="de-DE" dirty="0" smtClean="0">
                <a:solidFill>
                  <a:srgbClr val="00CC99"/>
                </a:solidFill>
                <a:cs typeface="DejaVu Sans"/>
              </a:rPr>
              <a:t>‰ </a:t>
            </a:r>
            <a:r>
              <a:rPr lang="de-DE" dirty="0" err="1" smtClean="0">
                <a:solidFill>
                  <a:srgbClr val="00CC99"/>
                </a:solidFill>
                <a:cs typeface="DejaVu Sans"/>
              </a:rPr>
              <a:t>to</a:t>
            </a:r>
            <a:r>
              <a:rPr lang="de-DE" dirty="0" smtClean="0">
                <a:solidFill>
                  <a:srgbClr val="00CC99"/>
                </a:solidFill>
                <a:cs typeface="DejaVu Sans"/>
              </a:rPr>
              <a:t> -39</a:t>
            </a:r>
            <a:r>
              <a:rPr lang="de-DE" dirty="0">
                <a:solidFill>
                  <a:srgbClr val="00CC99"/>
                </a:solidFill>
                <a:cs typeface="DejaVu Sans"/>
              </a:rPr>
              <a:t> </a:t>
            </a:r>
            <a:r>
              <a:rPr lang="de-DE" dirty="0" smtClean="0">
                <a:solidFill>
                  <a:srgbClr val="00CC99"/>
                </a:solidFill>
                <a:cs typeface="DejaVu Sans"/>
              </a:rPr>
              <a:t>‰</a:t>
            </a:r>
            <a:endParaRPr lang="en-GB" dirty="0">
              <a:solidFill>
                <a:srgbClr val="00CC99"/>
              </a:solidFill>
            </a:endParaRPr>
          </a:p>
        </p:txBody>
      </p:sp>
      <p:sp>
        <p:nvSpPr>
          <p:cNvPr id="6" name="ZoneTexte 7"/>
          <p:cNvSpPr txBox="1"/>
          <p:nvPr/>
        </p:nvSpPr>
        <p:spPr>
          <a:xfrm>
            <a:off x="-468559" y="230832"/>
            <a:ext cx="961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Influence of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remote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sources on the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urban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263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052735"/>
            <a:ext cx="78488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smtClean="0"/>
              <a:t>Urban </a:t>
            </a:r>
            <a:r>
              <a:rPr lang="de-DE" dirty="0" err="1" smtClean="0"/>
              <a:t>environments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complex</a:t>
            </a:r>
            <a:r>
              <a:rPr lang="de-DE" dirty="0" smtClean="0"/>
              <a:t>,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they</a:t>
            </a:r>
            <a:r>
              <a:rPr lang="de-DE" dirty="0" smtClean="0"/>
              <a:t> </a:t>
            </a:r>
            <a:r>
              <a:rPr lang="de-DE" dirty="0" err="1" smtClean="0"/>
              <a:t>account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majority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fossil </a:t>
            </a:r>
            <a:r>
              <a:rPr lang="de-DE" dirty="0" err="1" smtClean="0"/>
              <a:t>fuel</a:t>
            </a:r>
            <a:r>
              <a:rPr lang="de-DE" dirty="0" smtClean="0"/>
              <a:t> CO</a:t>
            </a:r>
            <a:r>
              <a:rPr lang="de-DE" baseline="-25000" dirty="0" smtClean="0"/>
              <a:t>2</a:t>
            </a:r>
            <a:r>
              <a:rPr lang="de-DE" dirty="0" smtClean="0"/>
              <a:t> </a:t>
            </a:r>
            <a:r>
              <a:rPr lang="de-DE" dirty="0" err="1" smtClean="0"/>
              <a:t>emissions</a:t>
            </a:r>
            <a:endParaRPr lang="de-DE" dirty="0" smtClean="0">
              <a:latin typeface="Symbol" pitchFamily="18" charset="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smtClean="0">
                <a:latin typeface="Symbol" pitchFamily="18" charset="2"/>
              </a:rPr>
              <a:t>d</a:t>
            </a:r>
            <a:r>
              <a:rPr lang="de-DE" baseline="30000" dirty="0" smtClean="0"/>
              <a:t>13</a:t>
            </a:r>
            <a:r>
              <a:rPr lang="de-DE" dirty="0" smtClean="0"/>
              <a:t>C </a:t>
            </a:r>
            <a:r>
              <a:rPr lang="de-DE" dirty="0" err="1" smtClean="0"/>
              <a:t>is</a:t>
            </a:r>
            <a:r>
              <a:rPr lang="de-DE" dirty="0" smtClean="0"/>
              <a:t> a </a:t>
            </a:r>
            <a:r>
              <a:rPr lang="de-DE" dirty="0" err="1" smtClean="0"/>
              <a:t>fuel</a:t>
            </a:r>
            <a:r>
              <a:rPr lang="de-DE" dirty="0" smtClean="0"/>
              <a:t> </a:t>
            </a:r>
            <a:r>
              <a:rPr lang="de-DE" dirty="0" err="1" smtClean="0"/>
              <a:t>specific</a:t>
            </a:r>
            <a:r>
              <a:rPr lang="de-DE" dirty="0" smtClean="0"/>
              <a:t> </a:t>
            </a:r>
            <a:r>
              <a:rPr lang="de-DE" dirty="0" err="1" smtClean="0"/>
              <a:t>proxy</a:t>
            </a:r>
            <a:endParaRPr lang="de-DE" dirty="0" smtClean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trace</a:t>
            </a:r>
            <a:r>
              <a:rPr lang="de-DE" dirty="0" smtClean="0"/>
              <a:t> </a:t>
            </a:r>
            <a:r>
              <a:rPr lang="de-DE" dirty="0" err="1" smtClean="0"/>
              <a:t>seasonal</a:t>
            </a:r>
            <a:r>
              <a:rPr lang="de-DE" dirty="0" smtClean="0"/>
              <a:t> </a:t>
            </a:r>
            <a:r>
              <a:rPr lang="de-DE" dirty="0" err="1" smtClean="0"/>
              <a:t>changes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sources</a:t>
            </a:r>
            <a:r>
              <a:rPr lang="de-DE" dirty="0" smtClean="0"/>
              <a:t> mix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diurnal</a:t>
            </a:r>
            <a:r>
              <a:rPr lang="de-DE" dirty="0" smtClean="0"/>
              <a:t> </a:t>
            </a:r>
            <a:r>
              <a:rPr lang="de-DE" dirty="0" err="1" smtClean="0"/>
              <a:t>cycle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sources</a:t>
            </a:r>
            <a:r>
              <a:rPr lang="de-DE" dirty="0" smtClean="0"/>
              <a:t> (in </a:t>
            </a:r>
            <a:r>
              <a:rPr lang="de-DE" dirty="0" err="1" smtClean="0"/>
              <a:t>winter</a:t>
            </a:r>
            <a:r>
              <a:rPr lang="de-DE" dirty="0" smtClean="0"/>
              <a:t>)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smtClean="0"/>
              <a:t>Source </a:t>
            </a:r>
            <a:r>
              <a:rPr lang="de-DE" dirty="0" err="1" smtClean="0"/>
              <a:t>signature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help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identify</a:t>
            </a:r>
            <a:r>
              <a:rPr lang="de-DE" dirty="0" smtClean="0"/>
              <a:t> remote </a:t>
            </a:r>
            <a:r>
              <a:rPr lang="de-DE" dirty="0" err="1" smtClean="0"/>
              <a:t>sources</a:t>
            </a:r>
            <a:r>
              <a:rPr lang="de-DE" dirty="0" smtClean="0"/>
              <a:t>…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smtClean="0"/>
              <a:t>…but </a:t>
            </a:r>
            <a:r>
              <a:rPr lang="de-DE" dirty="0" err="1" smtClean="0"/>
              <a:t>better</a:t>
            </a:r>
            <a:r>
              <a:rPr lang="de-DE" dirty="0" smtClean="0"/>
              <a:t> </a:t>
            </a:r>
            <a:r>
              <a:rPr lang="de-DE" dirty="0" err="1" smtClean="0"/>
              <a:t>constraints</a:t>
            </a:r>
            <a:r>
              <a:rPr lang="de-DE" dirty="0" smtClean="0"/>
              <a:t> on </a:t>
            </a:r>
            <a:r>
              <a:rPr lang="de-DE" dirty="0" err="1" smtClean="0"/>
              <a:t>sources</a:t>
            </a:r>
            <a:r>
              <a:rPr lang="de-DE" dirty="0" smtClean="0"/>
              <a:t> </a:t>
            </a:r>
            <a:r>
              <a:rPr lang="de-DE" dirty="0" err="1" smtClean="0"/>
              <a:t>needed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constrain</a:t>
            </a:r>
            <a:r>
              <a:rPr lang="de-DE" dirty="0" smtClean="0"/>
              <a:t> </a:t>
            </a:r>
            <a:r>
              <a:rPr lang="de-DE" dirty="0" err="1" smtClean="0"/>
              <a:t>emissions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precisely</a:t>
            </a:r>
            <a:endParaRPr lang="de-DE" dirty="0" smtClean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smtClean="0"/>
              <a:t>Model </a:t>
            </a:r>
            <a:r>
              <a:rPr lang="de-DE" dirty="0" err="1" smtClean="0"/>
              <a:t>framework</a:t>
            </a:r>
            <a:r>
              <a:rPr lang="de-DE" dirty="0" smtClean="0"/>
              <a:t> (</a:t>
            </a:r>
            <a:r>
              <a:rPr lang="de-DE" dirty="0" err="1" smtClean="0"/>
              <a:t>transport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inventory</a:t>
            </a:r>
            <a:r>
              <a:rPr lang="de-DE" dirty="0" smtClean="0"/>
              <a:t>) </a:t>
            </a:r>
            <a:r>
              <a:rPr lang="de-DE" dirty="0" err="1" smtClean="0"/>
              <a:t>needed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better</a:t>
            </a:r>
            <a:r>
              <a:rPr lang="de-DE" dirty="0" smtClean="0"/>
              <a:t> </a:t>
            </a:r>
            <a:r>
              <a:rPr lang="de-DE" dirty="0" err="1" smtClean="0"/>
              <a:t>interpretation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signals</a:t>
            </a:r>
            <a:r>
              <a:rPr lang="de-DE" dirty="0" smtClean="0"/>
              <a:t>… </a:t>
            </a:r>
            <a:r>
              <a:rPr lang="de-DE" dirty="0" err="1" smtClean="0"/>
              <a:t>under</a:t>
            </a:r>
            <a:r>
              <a:rPr lang="de-DE" dirty="0" smtClean="0"/>
              <a:t> </a:t>
            </a:r>
            <a:r>
              <a:rPr lang="de-DE" dirty="0" err="1" smtClean="0"/>
              <a:t>development</a:t>
            </a:r>
            <a:r>
              <a:rPr lang="de-DE" dirty="0" smtClean="0"/>
              <a:t>!</a:t>
            </a:r>
          </a:p>
        </p:txBody>
      </p:sp>
      <p:sp>
        <p:nvSpPr>
          <p:cNvPr id="4" name="ZoneTexte 7"/>
          <p:cNvSpPr txBox="1"/>
          <p:nvPr/>
        </p:nvSpPr>
        <p:spPr>
          <a:xfrm>
            <a:off x="-468559" y="230832"/>
            <a:ext cx="961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d</a:t>
            </a:r>
            <a:r>
              <a:rPr lang="fr-FR" sz="2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in CO</a:t>
            </a:r>
            <a:r>
              <a:rPr lang="fr-FR" sz="2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the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urban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642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052735"/>
            <a:ext cx="78488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smtClean="0"/>
              <a:t>Urban </a:t>
            </a:r>
            <a:r>
              <a:rPr lang="de-DE" dirty="0" err="1" smtClean="0"/>
              <a:t>environments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complex</a:t>
            </a:r>
            <a:r>
              <a:rPr lang="de-DE" dirty="0" smtClean="0"/>
              <a:t>,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they</a:t>
            </a:r>
            <a:r>
              <a:rPr lang="de-DE" dirty="0" smtClean="0"/>
              <a:t> </a:t>
            </a:r>
            <a:r>
              <a:rPr lang="de-DE" dirty="0" err="1" smtClean="0"/>
              <a:t>account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majority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fossil </a:t>
            </a:r>
            <a:r>
              <a:rPr lang="de-DE" dirty="0" err="1" smtClean="0"/>
              <a:t>fuel</a:t>
            </a:r>
            <a:r>
              <a:rPr lang="de-DE" dirty="0" smtClean="0"/>
              <a:t> CO</a:t>
            </a:r>
            <a:r>
              <a:rPr lang="de-DE" baseline="-25000" dirty="0" smtClean="0"/>
              <a:t>2</a:t>
            </a:r>
            <a:r>
              <a:rPr lang="de-DE" dirty="0" smtClean="0"/>
              <a:t> </a:t>
            </a:r>
            <a:r>
              <a:rPr lang="de-DE" dirty="0" err="1" smtClean="0"/>
              <a:t>emissions</a:t>
            </a:r>
            <a:endParaRPr lang="de-DE" dirty="0" smtClean="0">
              <a:latin typeface="Symbol" pitchFamily="18" charset="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smtClean="0">
                <a:latin typeface="Symbol" pitchFamily="18" charset="2"/>
              </a:rPr>
              <a:t>d</a:t>
            </a:r>
            <a:r>
              <a:rPr lang="de-DE" baseline="30000" dirty="0" smtClean="0"/>
              <a:t>13</a:t>
            </a:r>
            <a:r>
              <a:rPr lang="de-DE" dirty="0" smtClean="0"/>
              <a:t>C </a:t>
            </a:r>
            <a:r>
              <a:rPr lang="de-DE" dirty="0" err="1" smtClean="0"/>
              <a:t>is</a:t>
            </a:r>
            <a:r>
              <a:rPr lang="de-DE" dirty="0" smtClean="0"/>
              <a:t> a </a:t>
            </a:r>
            <a:r>
              <a:rPr lang="de-DE" dirty="0" err="1" smtClean="0"/>
              <a:t>fuel</a:t>
            </a:r>
            <a:r>
              <a:rPr lang="de-DE" dirty="0" smtClean="0"/>
              <a:t> </a:t>
            </a:r>
            <a:r>
              <a:rPr lang="de-DE" dirty="0" err="1" smtClean="0"/>
              <a:t>specific</a:t>
            </a:r>
            <a:r>
              <a:rPr lang="de-DE" dirty="0" smtClean="0"/>
              <a:t> </a:t>
            </a:r>
            <a:r>
              <a:rPr lang="de-DE" dirty="0" err="1" smtClean="0"/>
              <a:t>proxy</a:t>
            </a:r>
            <a:endParaRPr lang="de-DE" dirty="0" smtClean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trace</a:t>
            </a:r>
            <a:r>
              <a:rPr lang="de-DE" dirty="0" smtClean="0"/>
              <a:t> </a:t>
            </a:r>
            <a:r>
              <a:rPr lang="de-DE" dirty="0" err="1" smtClean="0"/>
              <a:t>seasonal</a:t>
            </a:r>
            <a:r>
              <a:rPr lang="de-DE" dirty="0" smtClean="0"/>
              <a:t> </a:t>
            </a:r>
            <a:r>
              <a:rPr lang="de-DE" dirty="0" err="1" smtClean="0"/>
              <a:t>changes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sources</a:t>
            </a:r>
            <a:r>
              <a:rPr lang="de-DE" dirty="0" smtClean="0"/>
              <a:t> mix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diurnal</a:t>
            </a:r>
            <a:r>
              <a:rPr lang="de-DE" dirty="0" smtClean="0"/>
              <a:t> </a:t>
            </a:r>
            <a:r>
              <a:rPr lang="de-DE" dirty="0" err="1" smtClean="0"/>
              <a:t>cycle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sources</a:t>
            </a:r>
            <a:r>
              <a:rPr lang="de-DE" dirty="0" smtClean="0"/>
              <a:t> (in </a:t>
            </a:r>
            <a:r>
              <a:rPr lang="de-DE" dirty="0" err="1" smtClean="0"/>
              <a:t>winter</a:t>
            </a:r>
            <a:r>
              <a:rPr lang="de-DE" dirty="0" smtClean="0"/>
              <a:t>)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smtClean="0"/>
              <a:t>Source </a:t>
            </a:r>
            <a:r>
              <a:rPr lang="de-DE" dirty="0" err="1" smtClean="0"/>
              <a:t>signature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help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identify</a:t>
            </a:r>
            <a:r>
              <a:rPr lang="de-DE" dirty="0" smtClean="0"/>
              <a:t> remote </a:t>
            </a:r>
            <a:r>
              <a:rPr lang="de-DE" dirty="0" err="1" smtClean="0"/>
              <a:t>sources</a:t>
            </a:r>
            <a:r>
              <a:rPr lang="de-DE" dirty="0" smtClean="0"/>
              <a:t>…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smtClean="0"/>
              <a:t>…but </a:t>
            </a:r>
            <a:r>
              <a:rPr lang="de-DE" dirty="0" err="1" smtClean="0"/>
              <a:t>better</a:t>
            </a:r>
            <a:r>
              <a:rPr lang="de-DE" dirty="0" smtClean="0"/>
              <a:t> </a:t>
            </a:r>
            <a:r>
              <a:rPr lang="de-DE" dirty="0" err="1" smtClean="0"/>
              <a:t>constraints</a:t>
            </a:r>
            <a:r>
              <a:rPr lang="de-DE" dirty="0" smtClean="0"/>
              <a:t> on </a:t>
            </a:r>
            <a:r>
              <a:rPr lang="de-DE" dirty="0" err="1" smtClean="0"/>
              <a:t>sources</a:t>
            </a:r>
            <a:r>
              <a:rPr lang="de-DE" dirty="0" smtClean="0"/>
              <a:t> </a:t>
            </a:r>
            <a:r>
              <a:rPr lang="de-DE" dirty="0" err="1" smtClean="0"/>
              <a:t>needed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constrain</a:t>
            </a:r>
            <a:r>
              <a:rPr lang="de-DE" dirty="0" smtClean="0"/>
              <a:t> </a:t>
            </a:r>
            <a:r>
              <a:rPr lang="de-DE" dirty="0" err="1" smtClean="0"/>
              <a:t>emissions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precisely</a:t>
            </a:r>
            <a:endParaRPr lang="de-DE" dirty="0" smtClean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smtClean="0"/>
              <a:t>Model </a:t>
            </a:r>
            <a:r>
              <a:rPr lang="de-DE" dirty="0" err="1" smtClean="0"/>
              <a:t>framework</a:t>
            </a:r>
            <a:r>
              <a:rPr lang="de-DE" dirty="0" smtClean="0"/>
              <a:t> (</a:t>
            </a:r>
            <a:r>
              <a:rPr lang="de-DE" dirty="0" err="1" smtClean="0"/>
              <a:t>transport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inventory</a:t>
            </a:r>
            <a:r>
              <a:rPr lang="de-DE" dirty="0" smtClean="0"/>
              <a:t>) </a:t>
            </a:r>
            <a:r>
              <a:rPr lang="de-DE" dirty="0" err="1" smtClean="0"/>
              <a:t>needed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better</a:t>
            </a:r>
            <a:r>
              <a:rPr lang="de-DE" dirty="0" smtClean="0"/>
              <a:t> </a:t>
            </a:r>
            <a:r>
              <a:rPr lang="de-DE" dirty="0" err="1" smtClean="0"/>
              <a:t>interpretation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signals</a:t>
            </a:r>
            <a:r>
              <a:rPr lang="de-DE" dirty="0" smtClean="0"/>
              <a:t>… </a:t>
            </a:r>
            <a:r>
              <a:rPr lang="de-DE" dirty="0" err="1" smtClean="0"/>
              <a:t>under</a:t>
            </a:r>
            <a:r>
              <a:rPr lang="de-DE" dirty="0" smtClean="0"/>
              <a:t> </a:t>
            </a:r>
            <a:r>
              <a:rPr lang="de-DE" dirty="0" err="1" smtClean="0"/>
              <a:t>development</a:t>
            </a:r>
            <a:r>
              <a:rPr lang="de-DE" dirty="0" smtClean="0"/>
              <a:t>!</a:t>
            </a:r>
          </a:p>
        </p:txBody>
      </p:sp>
      <p:sp>
        <p:nvSpPr>
          <p:cNvPr id="4" name="ZoneTexte 7"/>
          <p:cNvSpPr txBox="1"/>
          <p:nvPr/>
        </p:nvSpPr>
        <p:spPr>
          <a:xfrm>
            <a:off x="-468559" y="230832"/>
            <a:ext cx="961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d</a:t>
            </a:r>
            <a:r>
              <a:rPr lang="fr-FR" sz="2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in CO</a:t>
            </a:r>
            <a:r>
              <a:rPr lang="fr-FR" sz="2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the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urban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7610" y="5085184"/>
            <a:ext cx="3647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Thank you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660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feld 15"/>
          <p:cNvSpPr txBox="1">
            <a:spLocks noChangeArrowheads="1"/>
          </p:cNvSpPr>
          <p:nvPr/>
        </p:nvSpPr>
        <p:spPr bwMode="auto">
          <a:xfrm>
            <a:off x="0" y="6000768"/>
            <a:ext cx="85010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000" dirty="0">
                <a:cs typeface="DejaVu Sans"/>
              </a:rPr>
              <a:t>Data </a:t>
            </a:r>
            <a:r>
              <a:rPr lang="de-DE" sz="1000" dirty="0" err="1">
                <a:cs typeface="DejaVu Sans"/>
              </a:rPr>
              <a:t>from</a:t>
            </a:r>
            <a:r>
              <a:rPr lang="de-DE" sz="1000" dirty="0">
                <a:cs typeface="DejaVu Sans"/>
              </a:rPr>
              <a:t> Environment Canada, ICF International </a:t>
            </a:r>
            <a:r>
              <a:rPr lang="de-DE" sz="1000" dirty="0" err="1">
                <a:cs typeface="DejaVu Sans"/>
              </a:rPr>
              <a:t>and</a:t>
            </a:r>
            <a:r>
              <a:rPr lang="de-DE" sz="1000" dirty="0">
                <a:cs typeface="DejaVu Sans"/>
              </a:rPr>
              <a:t> City </a:t>
            </a:r>
            <a:r>
              <a:rPr lang="de-DE" sz="1000" dirty="0" err="1">
                <a:cs typeface="DejaVu Sans"/>
              </a:rPr>
              <a:t>of</a:t>
            </a:r>
            <a:r>
              <a:rPr lang="de-DE" sz="1000" dirty="0">
                <a:cs typeface="DejaVu Sans"/>
              </a:rPr>
              <a:t> Toronto</a:t>
            </a:r>
          </a:p>
        </p:txBody>
      </p:sp>
      <p:pic>
        <p:nvPicPr>
          <p:cNvPr id="15365" name="Picture 6" descr="https://encrypted-tbn2.gstatic.com/images?q=tbn:ANd9GcT01MKmOJSP6AI-5gNrjuP4GxWp4WZTnHq8kA6njLovxNnnKjr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1172354"/>
            <a:ext cx="2040674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feld 16"/>
          <p:cNvSpPr txBox="1">
            <a:spLocks noChangeArrowheads="1"/>
          </p:cNvSpPr>
          <p:nvPr/>
        </p:nvSpPr>
        <p:spPr bwMode="auto">
          <a:xfrm>
            <a:off x="395536" y="815164"/>
            <a:ext cx="221457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dirty="0">
                <a:cs typeface="DejaVu Sans"/>
              </a:rPr>
              <a:t>Natural Gas</a:t>
            </a:r>
          </a:p>
        </p:txBody>
      </p:sp>
      <p:pic>
        <p:nvPicPr>
          <p:cNvPr id="15367" name="Picture 8" descr="https://encrypted-tbn1.gstatic.com/images?q=tbn:ANd9GcSEydJCkz98fNtJ3E546gkxSiGUQssOo5S0ZVzpoIpLrBR28uk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6" y="3029742"/>
            <a:ext cx="2012538" cy="1334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Textfeld 17"/>
          <p:cNvSpPr txBox="1">
            <a:spLocks noChangeArrowheads="1"/>
          </p:cNvSpPr>
          <p:nvPr/>
        </p:nvSpPr>
        <p:spPr bwMode="auto">
          <a:xfrm>
            <a:off x="324098" y="2601114"/>
            <a:ext cx="214314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dirty="0">
                <a:cs typeface="DejaVu Sans"/>
              </a:rPr>
              <a:t>Liquid </a:t>
            </a:r>
            <a:r>
              <a:rPr lang="de-DE" dirty="0" err="1">
                <a:cs typeface="DejaVu Sans"/>
              </a:rPr>
              <a:t>fuels</a:t>
            </a:r>
            <a:endParaRPr lang="de-DE" dirty="0">
              <a:cs typeface="DejaVu Sans"/>
            </a:endParaRPr>
          </a:p>
        </p:txBody>
      </p:sp>
      <p:pic>
        <p:nvPicPr>
          <p:cNvPr id="15369" name="Picture 10" descr="https://encrypted-tbn1.gstatic.com/images?q=tbn:ANd9GcSDfsuAYeivC7KYhRJVVouj5MgoIvjDntewmTrlrfpjcXygnkq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35" y="4792836"/>
            <a:ext cx="1954229" cy="109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0" name="Textfeld 19"/>
          <p:cNvSpPr txBox="1">
            <a:spLocks noChangeArrowheads="1"/>
          </p:cNvSpPr>
          <p:nvPr/>
        </p:nvSpPr>
        <p:spPr bwMode="auto">
          <a:xfrm>
            <a:off x="324098" y="4458502"/>
            <a:ext cx="214314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dirty="0">
                <a:cs typeface="DejaVu Sans"/>
              </a:rPr>
              <a:t>Solid </a:t>
            </a:r>
            <a:r>
              <a:rPr lang="de-DE" dirty="0" err="1">
                <a:cs typeface="DejaVu Sans"/>
              </a:rPr>
              <a:t>fuels</a:t>
            </a:r>
            <a:endParaRPr lang="de-DE" dirty="0">
              <a:cs typeface="DejaVu Sans"/>
            </a:endParaRPr>
          </a:p>
        </p:txBody>
      </p:sp>
      <p:sp>
        <p:nvSpPr>
          <p:cNvPr id="15371" name="Textfeld 21"/>
          <p:cNvSpPr txBox="1">
            <a:spLocks noChangeArrowheads="1"/>
          </p:cNvSpPr>
          <p:nvPr/>
        </p:nvSpPr>
        <p:spPr bwMode="auto">
          <a:xfrm>
            <a:off x="2681552" y="886602"/>
            <a:ext cx="157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>
                <a:cs typeface="DejaVu Sans"/>
              </a:rPr>
              <a:t>Carbon-13</a:t>
            </a:r>
          </a:p>
        </p:txBody>
      </p:sp>
      <p:sp>
        <p:nvSpPr>
          <p:cNvPr id="15372" name="Textfeld 22"/>
          <p:cNvSpPr txBox="1">
            <a:spLocks noChangeArrowheads="1"/>
          </p:cNvSpPr>
          <p:nvPr/>
        </p:nvSpPr>
        <p:spPr bwMode="auto">
          <a:xfrm>
            <a:off x="2467238" y="1743858"/>
            <a:ext cx="2000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dirty="0">
                <a:cs typeface="DejaVu Sans"/>
              </a:rPr>
              <a:t>-</a:t>
            </a:r>
            <a:r>
              <a:rPr lang="de-DE" dirty="0" smtClean="0">
                <a:cs typeface="DejaVu Sans"/>
              </a:rPr>
              <a:t>44‰ </a:t>
            </a:r>
            <a:r>
              <a:rPr lang="de-DE" dirty="0" err="1">
                <a:cs typeface="DejaVu Sans"/>
              </a:rPr>
              <a:t>to</a:t>
            </a:r>
            <a:r>
              <a:rPr lang="de-DE" dirty="0">
                <a:cs typeface="DejaVu Sans"/>
              </a:rPr>
              <a:t> -48‰</a:t>
            </a:r>
          </a:p>
        </p:txBody>
      </p:sp>
      <p:sp>
        <p:nvSpPr>
          <p:cNvPr id="15373" name="Textfeld 24"/>
          <p:cNvSpPr txBox="1">
            <a:spLocks noChangeArrowheads="1"/>
          </p:cNvSpPr>
          <p:nvPr/>
        </p:nvSpPr>
        <p:spPr bwMode="auto">
          <a:xfrm>
            <a:off x="2467238" y="3601246"/>
            <a:ext cx="2000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dirty="0">
                <a:cs typeface="DejaVu Sans"/>
              </a:rPr>
              <a:t>-27‰ </a:t>
            </a:r>
            <a:r>
              <a:rPr lang="de-DE" dirty="0" err="1">
                <a:cs typeface="DejaVu Sans"/>
              </a:rPr>
              <a:t>to</a:t>
            </a:r>
            <a:r>
              <a:rPr lang="de-DE" dirty="0">
                <a:cs typeface="DejaVu Sans"/>
              </a:rPr>
              <a:t> -28‰</a:t>
            </a:r>
          </a:p>
        </p:txBody>
      </p:sp>
      <p:sp>
        <p:nvSpPr>
          <p:cNvPr id="15374" name="Textfeld 25"/>
          <p:cNvSpPr txBox="1">
            <a:spLocks noChangeArrowheads="1"/>
          </p:cNvSpPr>
          <p:nvPr/>
        </p:nvSpPr>
        <p:spPr bwMode="auto">
          <a:xfrm>
            <a:off x="2467248" y="5101432"/>
            <a:ext cx="2000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dirty="0">
                <a:cs typeface="DejaVu Sans"/>
              </a:rPr>
              <a:t>-24‰ </a:t>
            </a:r>
            <a:r>
              <a:rPr lang="de-DE" dirty="0" err="1">
                <a:cs typeface="DejaVu Sans"/>
              </a:rPr>
              <a:t>to</a:t>
            </a:r>
            <a:r>
              <a:rPr lang="de-DE" dirty="0">
                <a:cs typeface="DejaVu Sans"/>
              </a:rPr>
              <a:t> -</a:t>
            </a:r>
            <a:r>
              <a:rPr lang="de-DE" dirty="0" smtClean="0">
                <a:cs typeface="DejaVu Sans"/>
              </a:rPr>
              <a:t>25‰</a:t>
            </a:r>
            <a:endParaRPr lang="de-DE" dirty="0">
              <a:cs typeface="DejaVu San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27803" y="1196286"/>
            <a:ext cx="4339591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Sensitivity of method</a:t>
            </a:r>
          </a:p>
          <a:p>
            <a:pPr algn="ctr"/>
            <a:r>
              <a:rPr lang="en-GB" dirty="0" smtClean="0"/>
              <a:t> if 20</a:t>
            </a:r>
            <a:r>
              <a:rPr lang="de-DE" dirty="0" smtClean="0">
                <a:cs typeface="DejaVu Sans"/>
              </a:rPr>
              <a:t> </a:t>
            </a:r>
            <a:r>
              <a:rPr lang="de-DE" dirty="0">
                <a:cs typeface="DejaVu Sans"/>
              </a:rPr>
              <a:t>‰</a:t>
            </a:r>
            <a:r>
              <a:rPr lang="en-GB" dirty="0" smtClean="0"/>
              <a:t> discrimination gas to liquid:</a:t>
            </a:r>
          </a:p>
          <a:p>
            <a:pPr algn="ctr"/>
            <a:endParaRPr lang="en-GB" dirty="0" smtClean="0"/>
          </a:p>
          <a:p>
            <a:pPr algn="ctr"/>
            <a:r>
              <a:rPr lang="en-GB" dirty="0" smtClean="0"/>
              <a:t>1</a:t>
            </a:r>
            <a:r>
              <a:rPr lang="de-DE" dirty="0" smtClean="0">
                <a:cs typeface="DejaVu Sans"/>
              </a:rPr>
              <a:t>‰ </a:t>
            </a:r>
            <a:r>
              <a:rPr lang="de-DE" dirty="0" err="1" smtClean="0">
                <a:cs typeface="DejaVu Sans"/>
              </a:rPr>
              <a:t>uncertainty</a:t>
            </a:r>
            <a:r>
              <a:rPr lang="de-DE" dirty="0" smtClean="0">
                <a:cs typeface="DejaVu Sans"/>
              </a:rPr>
              <a:t> in </a:t>
            </a:r>
            <a:r>
              <a:rPr lang="de-DE" dirty="0" err="1" smtClean="0">
                <a:cs typeface="DejaVu Sans"/>
              </a:rPr>
              <a:t>keeling</a:t>
            </a:r>
            <a:r>
              <a:rPr lang="de-DE" dirty="0" smtClean="0">
                <a:cs typeface="DejaVu Sans"/>
              </a:rPr>
              <a:t> </a:t>
            </a:r>
            <a:r>
              <a:rPr lang="de-DE" dirty="0" err="1" smtClean="0">
                <a:cs typeface="DejaVu Sans"/>
              </a:rPr>
              <a:t>plot</a:t>
            </a:r>
            <a:r>
              <a:rPr lang="de-DE" dirty="0" smtClean="0">
                <a:cs typeface="DejaVu Sans"/>
              </a:rPr>
              <a:t> </a:t>
            </a:r>
            <a:r>
              <a:rPr lang="de-DE" dirty="0" err="1" smtClean="0">
                <a:cs typeface="DejaVu Sans"/>
              </a:rPr>
              <a:t>equates</a:t>
            </a:r>
            <a:r>
              <a:rPr lang="de-DE" dirty="0" smtClean="0">
                <a:cs typeface="DejaVu Sans"/>
              </a:rPr>
              <a:t> </a:t>
            </a:r>
            <a:r>
              <a:rPr lang="de-DE" dirty="0" err="1" smtClean="0">
                <a:cs typeface="DejaVu Sans"/>
              </a:rPr>
              <a:t>to</a:t>
            </a:r>
            <a:r>
              <a:rPr lang="de-DE" dirty="0" smtClean="0">
                <a:cs typeface="DejaVu Sans"/>
              </a:rPr>
              <a:t> 5% </a:t>
            </a:r>
            <a:r>
              <a:rPr lang="de-DE" dirty="0" err="1" smtClean="0">
                <a:cs typeface="DejaVu Sans"/>
              </a:rPr>
              <a:t>uncertainty</a:t>
            </a:r>
            <a:r>
              <a:rPr lang="de-DE" dirty="0" smtClean="0">
                <a:cs typeface="DejaVu Sans"/>
              </a:rPr>
              <a:t> </a:t>
            </a:r>
            <a:r>
              <a:rPr lang="de-DE" dirty="0" err="1" smtClean="0">
                <a:cs typeface="DejaVu Sans"/>
              </a:rPr>
              <a:t>of</a:t>
            </a:r>
            <a:r>
              <a:rPr lang="de-DE" dirty="0" smtClean="0">
                <a:cs typeface="DejaVu Sans"/>
              </a:rPr>
              <a:t> </a:t>
            </a:r>
            <a:r>
              <a:rPr lang="de-DE" dirty="0" err="1" smtClean="0">
                <a:cs typeface="DejaVu Sans"/>
              </a:rPr>
              <a:t>contribution</a:t>
            </a:r>
            <a:r>
              <a:rPr lang="de-DE" dirty="0" smtClean="0">
                <a:cs typeface="DejaVu Sans"/>
              </a:rPr>
              <a:t> </a:t>
            </a:r>
          </a:p>
        </p:txBody>
      </p:sp>
      <p:sp>
        <p:nvSpPr>
          <p:cNvPr id="26" name="ZoneTexte 7"/>
          <p:cNvSpPr txBox="1"/>
          <p:nvPr/>
        </p:nvSpPr>
        <p:spPr>
          <a:xfrm>
            <a:off x="-468559" y="230832"/>
            <a:ext cx="961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Uncertainties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d</a:t>
            </a:r>
            <a:r>
              <a:rPr lang="fr-FR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source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signatures in Toronto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67488" y="3442839"/>
            <a:ext cx="4572000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GB" dirty="0" smtClean="0"/>
              <a:t>Potential bias/uncertainty:</a:t>
            </a:r>
            <a:endParaRPr lang="en-GB" dirty="0"/>
          </a:p>
          <a:p>
            <a:pPr algn="ctr"/>
            <a:endParaRPr lang="en-GB" dirty="0" smtClean="0"/>
          </a:p>
          <a:p>
            <a:pPr algn="ctr"/>
            <a:r>
              <a:rPr lang="en-GB" dirty="0" smtClean="0"/>
              <a:t>Uncertainty </a:t>
            </a:r>
            <a:r>
              <a:rPr lang="en-GB" dirty="0"/>
              <a:t>in </a:t>
            </a:r>
            <a:r>
              <a:rPr lang="en-GB" dirty="0" smtClean="0"/>
              <a:t>gas source signature of 4</a:t>
            </a:r>
            <a:r>
              <a:rPr lang="de-DE" dirty="0" smtClean="0">
                <a:cs typeface="DejaVu Sans"/>
              </a:rPr>
              <a:t>‰</a:t>
            </a:r>
            <a:r>
              <a:rPr lang="en-GB" dirty="0" smtClean="0"/>
              <a:t> </a:t>
            </a:r>
            <a:r>
              <a:rPr lang="en-GB" dirty="0"/>
              <a:t>translates to up to 16% </a:t>
            </a:r>
            <a:r>
              <a:rPr lang="en-GB" dirty="0" smtClean="0"/>
              <a:t>bias of contribution</a:t>
            </a:r>
            <a:endParaRPr lang="en-GB" dirty="0"/>
          </a:p>
          <a:p>
            <a:pPr algn="ctr"/>
            <a:endParaRPr lang="en-GB" dirty="0" smtClean="0"/>
          </a:p>
          <a:p>
            <a:pPr algn="ctr"/>
            <a:r>
              <a:rPr lang="en-GB" dirty="0" smtClean="0"/>
              <a:t>Uncertainty </a:t>
            </a:r>
            <a:r>
              <a:rPr lang="en-GB" dirty="0"/>
              <a:t>in </a:t>
            </a:r>
            <a:r>
              <a:rPr lang="en-GB" dirty="0" smtClean="0"/>
              <a:t>all sources of 1</a:t>
            </a:r>
            <a:r>
              <a:rPr lang="de-DE" dirty="0" smtClean="0">
                <a:cs typeface="DejaVu Sans"/>
              </a:rPr>
              <a:t>‰</a:t>
            </a:r>
            <a:r>
              <a:rPr lang="en-GB" dirty="0" smtClean="0"/>
              <a:t> can cause a bias of up </a:t>
            </a:r>
            <a:r>
              <a:rPr lang="en-GB" dirty="0"/>
              <a:t>to 10% </a:t>
            </a:r>
            <a:r>
              <a:rPr lang="en-GB" dirty="0" smtClean="0"/>
              <a:t>in contribution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832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feld 15"/>
          <p:cNvSpPr txBox="1">
            <a:spLocks noChangeArrowheads="1"/>
          </p:cNvSpPr>
          <p:nvPr/>
        </p:nvSpPr>
        <p:spPr bwMode="auto">
          <a:xfrm>
            <a:off x="0" y="5903045"/>
            <a:ext cx="85010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200" dirty="0" smtClean="0">
                <a:cs typeface="DejaVu Sans"/>
              </a:rPr>
              <a:t>[Lopez et al. 2013 ACP]</a:t>
            </a:r>
            <a:endParaRPr lang="de-DE" sz="1200" dirty="0">
              <a:cs typeface="DejaVu Sans"/>
            </a:endParaRPr>
          </a:p>
        </p:txBody>
      </p:sp>
      <p:pic>
        <p:nvPicPr>
          <p:cNvPr id="15365" name="Picture 6" descr="https://encrypted-tbn2.gstatic.com/images?q=tbn:ANd9GcT01MKmOJSP6AI-5gNrjuP4GxWp4WZTnHq8kA6njLovxNnnKjr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285860"/>
            <a:ext cx="2040674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feld 16"/>
          <p:cNvSpPr txBox="1">
            <a:spLocks noChangeArrowheads="1"/>
          </p:cNvSpPr>
          <p:nvPr/>
        </p:nvSpPr>
        <p:spPr bwMode="auto">
          <a:xfrm>
            <a:off x="1071538" y="928670"/>
            <a:ext cx="221457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dirty="0">
                <a:cs typeface="DejaVu Sans"/>
              </a:rPr>
              <a:t>Natural Gas</a:t>
            </a:r>
          </a:p>
        </p:txBody>
      </p:sp>
      <p:pic>
        <p:nvPicPr>
          <p:cNvPr id="15367" name="Picture 8" descr="https://encrypted-tbn1.gstatic.com/images?q=tbn:ANd9GcSEydJCkz98fNtJ3E546gkxSiGUQssOo5S0ZVzpoIpLrBR28uk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3143248"/>
            <a:ext cx="2012538" cy="1334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Textfeld 17"/>
          <p:cNvSpPr txBox="1">
            <a:spLocks noChangeArrowheads="1"/>
          </p:cNvSpPr>
          <p:nvPr/>
        </p:nvSpPr>
        <p:spPr bwMode="auto">
          <a:xfrm>
            <a:off x="1000100" y="2714620"/>
            <a:ext cx="214314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dirty="0">
                <a:cs typeface="DejaVu Sans"/>
              </a:rPr>
              <a:t>Liquid </a:t>
            </a:r>
            <a:r>
              <a:rPr lang="de-DE" dirty="0" err="1">
                <a:cs typeface="DejaVu Sans"/>
              </a:rPr>
              <a:t>fuels</a:t>
            </a:r>
            <a:endParaRPr lang="de-DE" dirty="0">
              <a:cs typeface="DejaVu Sans"/>
            </a:endParaRPr>
          </a:p>
        </p:txBody>
      </p:sp>
      <p:pic>
        <p:nvPicPr>
          <p:cNvPr id="15369" name="Picture 10" descr="https://encrypted-tbn1.gstatic.com/images?q=tbn:ANd9GcSDfsuAYeivC7KYhRJVVouj5MgoIvjDntewmTrlrfpjcXygnkq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7" y="4906342"/>
            <a:ext cx="1954229" cy="109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0" name="Textfeld 19"/>
          <p:cNvSpPr txBox="1">
            <a:spLocks noChangeArrowheads="1"/>
          </p:cNvSpPr>
          <p:nvPr/>
        </p:nvSpPr>
        <p:spPr bwMode="auto">
          <a:xfrm>
            <a:off x="1000100" y="4572008"/>
            <a:ext cx="214314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dirty="0">
                <a:cs typeface="DejaVu Sans"/>
              </a:rPr>
              <a:t>Solid </a:t>
            </a:r>
            <a:r>
              <a:rPr lang="de-DE" dirty="0" err="1">
                <a:cs typeface="DejaVu Sans"/>
              </a:rPr>
              <a:t>fuels</a:t>
            </a:r>
            <a:endParaRPr lang="de-DE" dirty="0">
              <a:cs typeface="DejaVu Sans"/>
            </a:endParaRPr>
          </a:p>
        </p:txBody>
      </p:sp>
      <p:sp>
        <p:nvSpPr>
          <p:cNvPr id="15371" name="Textfeld 21"/>
          <p:cNvSpPr txBox="1">
            <a:spLocks noChangeArrowheads="1"/>
          </p:cNvSpPr>
          <p:nvPr/>
        </p:nvSpPr>
        <p:spPr bwMode="auto">
          <a:xfrm>
            <a:off x="3357554" y="1000108"/>
            <a:ext cx="157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>
                <a:cs typeface="DejaVu Sans"/>
              </a:rPr>
              <a:t>Carbon-13</a:t>
            </a:r>
          </a:p>
        </p:txBody>
      </p:sp>
      <p:sp>
        <p:nvSpPr>
          <p:cNvPr id="15372" name="Textfeld 22"/>
          <p:cNvSpPr txBox="1">
            <a:spLocks noChangeArrowheads="1"/>
          </p:cNvSpPr>
          <p:nvPr/>
        </p:nvSpPr>
        <p:spPr bwMode="auto">
          <a:xfrm>
            <a:off x="3143240" y="1857364"/>
            <a:ext cx="2000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dirty="0" smtClean="0">
                <a:cs typeface="DejaVu Sans"/>
              </a:rPr>
              <a:t>~ -39</a:t>
            </a:r>
            <a:r>
              <a:rPr lang="de-DE" dirty="0">
                <a:cs typeface="DejaVu Sans"/>
              </a:rPr>
              <a:t>‰ </a:t>
            </a:r>
            <a:r>
              <a:rPr lang="de-DE" dirty="0" err="1" smtClean="0">
                <a:cs typeface="DejaVu Sans"/>
              </a:rPr>
              <a:t>to</a:t>
            </a:r>
            <a:r>
              <a:rPr lang="de-DE" dirty="0" smtClean="0">
                <a:cs typeface="DejaVu Sans"/>
              </a:rPr>
              <a:t> -41‰</a:t>
            </a:r>
            <a:endParaRPr lang="de-DE" dirty="0">
              <a:cs typeface="DejaVu Sans"/>
            </a:endParaRPr>
          </a:p>
        </p:txBody>
      </p:sp>
      <p:sp>
        <p:nvSpPr>
          <p:cNvPr id="15373" name="Textfeld 24"/>
          <p:cNvSpPr txBox="1">
            <a:spLocks noChangeArrowheads="1"/>
          </p:cNvSpPr>
          <p:nvPr/>
        </p:nvSpPr>
        <p:spPr bwMode="auto">
          <a:xfrm>
            <a:off x="3143240" y="3714752"/>
            <a:ext cx="20002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dirty="0" smtClean="0">
                <a:cs typeface="DejaVu Sans"/>
              </a:rPr>
              <a:t>~ -28‰ </a:t>
            </a:r>
            <a:r>
              <a:rPr lang="de-DE" dirty="0" err="1" smtClean="0">
                <a:cs typeface="DejaVu Sans"/>
              </a:rPr>
              <a:t>to</a:t>
            </a:r>
            <a:r>
              <a:rPr lang="de-DE" dirty="0" smtClean="0">
                <a:cs typeface="DejaVu Sans"/>
              </a:rPr>
              <a:t> 29.5‰</a:t>
            </a:r>
            <a:endParaRPr lang="de-DE" dirty="0">
              <a:cs typeface="DejaVu Sans"/>
            </a:endParaRPr>
          </a:p>
        </p:txBody>
      </p:sp>
      <p:sp>
        <p:nvSpPr>
          <p:cNvPr id="15374" name="Textfeld 25"/>
          <p:cNvSpPr txBox="1">
            <a:spLocks noChangeArrowheads="1"/>
          </p:cNvSpPr>
          <p:nvPr/>
        </p:nvSpPr>
        <p:spPr bwMode="auto">
          <a:xfrm>
            <a:off x="3143250" y="5214938"/>
            <a:ext cx="20002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dirty="0" smtClean="0">
                <a:cs typeface="DejaVu Sans"/>
              </a:rPr>
              <a:t>~ -24‰ </a:t>
            </a:r>
            <a:r>
              <a:rPr lang="de-DE" dirty="0" err="1" smtClean="0">
                <a:cs typeface="DejaVu Sans"/>
              </a:rPr>
              <a:t>to</a:t>
            </a:r>
            <a:r>
              <a:rPr lang="de-DE" dirty="0">
                <a:cs typeface="DejaVu Sans"/>
              </a:rPr>
              <a:t> -</a:t>
            </a:r>
            <a:r>
              <a:rPr lang="de-DE" dirty="0" smtClean="0">
                <a:cs typeface="DejaVu Sans"/>
              </a:rPr>
              <a:t>25‰</a:t>
            </a:r>
            <a:endParaRPr lang="de-DE" dirty="0">
              <a:cs typeface="DejaVu Sans"/>
            </a:endParaRPr>
          </a:p>
        </p:txBody>
      </p:sp>
      <p:pic>
        <p:nvPicPr>
          <p:cNvPr id="20" name="Picture 2" descr="http://upload.wikimedia.org/wikipedia/en/thumb/d/dc/HighPark_July_2006.JPG/640px-HighPark_July_200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3929066"/>
            <a:ext cx="2340306" cy="1557766"/>
          </a:xfrm>
          <a:prstGeom prst="rect">
            <a:avLst/>
          </a:prstGeom>
          <a:noFill/>
        </p:spPr>
      </p:pic>
      <p:sp>
        <p:nvSpPr>
          <p:cNvPr id="22" name="Textfeld 21"/>
          <p:cNvSpPr txBox="1"/>
          <p:nvPr/>
        </p:nvSpPr>
        <p:spPr>
          <a:xfrm>
            <a:off x="6500826" y="3571876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Biogenic</a:t>
            </a:r>
            <a:r>
              <a:rPr lang="de-DE" dirty="0" smtClean="0"/>
              <a:t> CO</a:t>
            </a:r>
            <a:r>
              <a:rPr lang="de-DE" baseline="-25000" dirty="0" smtClean="0"/>
              <a:t>2</a:t>
            </a:r>
            <a:endParaRPr lang="de-DE" baseline="-25000" dirty="0"/>
          </a:p>
        </p:txBody>
      </p:sp>
      <p:sp>
        <p:nvSpPr>
          <p:cNvPr id="23" name="Textfeld 25"/>
          <p:cNvSpPr txBox="1">
            <a:spLocks noChangeArrowheads="1"/>
          </p:cNvSpPr>
          <p:nvPr/>
        </p:nvSpPr>
        <p:spPr bwMode="auto">
          <a:xfrm>
            <a:off x="6286512" y="5572140"/>
            <a:ext cx="23574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dirty="0" smtClean="0">
                <a:cs typeface="DejaVu Sans"/>
              </a:rPr>
              <a:t>C3: -20‰ </a:t>
            </a:r>
            <a:r>
              <a:rPr lang="de-DE" dirty="0" err="1" smtClean="0">
                <a:cs typeface="DejaVu Sans"/>
              </a:rPr>
              <a:t>to</a:t>
            </a:r>
            <a:r>
              <a:rPr lang="de-DE" dirty="0" smtClean="0">
                <a:cs typeface="DejaVu Sans"/>
              </a:rPr>
              <a:t> -30‰</a:t>
            </a:r>
          </a:p>
          <a:p>
            <a:pPr algn="ctr"/>
            <a:r>
              <a:rPr lang="de-DE" dirty="0" smtClean="0">
                <a:cs typeface="DejaVu Sans"/>
              </a:rPr>
              <a:t>C4: -10‰ </a:t>
            </a:r>
            <a:r>
              <a:rPr lang="de-DE" dirty="0" err="1">
                <a:cs typeface="DejaVu Sans"/>
              </a:rPr>
              <a:t>to</a:t>
            </a:r>
            <a:r>
              <a:rPr lang="de-DE" dirty="0">
                <a:cs typeface="DejaVu Sans"/>
              </a:rPr>
              <a:t> </a:t>
            </a:r>
            <a:r>
              <a:rPr lang="de-DE" dirty="0" smtClean="0">
                <a:cs typeface="DejaVu Sans"/>
              </a:rPr>
              <a:t>-15‰</a:t>
            </a:r>
            <a:endParaRPr lang="de-DE" dirty="0">
              <a:cs typeface="DejaVu Sans"/>
            </a:endParaRPr>
          </a:p>
        </p:txBody>
      </p:sp>
      <p:sp>
        <p:nvSpPr>
          <p:cNvPr id="24" name="Rechteck 23"/>
          <p:cNvSpPr/>
          <p:nvPr/>
        </p:nvSpPr>
        <p:spPr>
          <a:xfrm rot="19896389">
            <a:off x="6079965" y="4285355"/>
            <a:ext cx="2333011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Winter</a:t>
            </a:r>
            <a:endParaRPr lang="de-DE" sz="5400" b="1" cap="none" spc="0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27" name="Gruppieren 26"/>
          <p:cNvGrpSpPr/>
          <p:nvPr/>
        </p:nvGrpSpPr>
        <p:grpSpPr>
          <a:xfrm>
            <a:off x="5786446" y="785794"/>
            <a:ext cx="3214710" cy="2214578"/>
            <a:chOff x="5786446" y="785794"/>
            <a:chExt cx="3214710" cy="2214578"/>
          </a:xfrm>
        </p:grpSpPr>
        <p:sp>
          <p:nvSpPr>
            <p:cNvPr id="28" name="Abgerundetes Rechteck 27"/>
            <p:cNvSpPr/>
            <p:nvPr/>
          </p:nvSpPr>
          <p:spPr bwMode="auto">
            <a:xfrm>
              <a:off x="5786446" y="785794"/>
              <a:ext cx="3214710" cy="2214578"/>
            </a:xfrm>
            <a:prstGeom prst="roundRect">
              <a:avLst/>
            </a:prstGeom>
            <a:noFill/>
            <a:ln w="38100" cap="flat" cmpd="sng" algn="ctr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072198" y="2428868"/>
              <a:ext cx="2857500" cy="476250"/>
            </a:xfrm>
            <a:prstGeom prst="rect">
              <a:avLst/>
            </a:prstGeom>
            <a:noFill/>
          </p:spPr>
        </p:pic>
        <p:pic>
          <p:nvPicPr>
            <p:cNvPr id="30" name="Picture 6" descr="http://wordpress.mrreid.org/wp-content/uploads/2011/03/carbon-isotopes1.jp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143636" y="857232"/>
              <a:ext cx="2571768" cy="1247409"/>
            </a:xfrm>
            <a:prstGeom prst="rect">
              <a:avLst/>
            </a:prstGeom>
            <a:noFill/>
          </p:spPr>
        </p:pic>
      </p:grpSp>
      <p:sp>
        <p:nvSpPr>
          <p:cNvPr id="31" name="ZoneTexte 7"/>
          <p:cNvSpPr txBox="1"/>
          <p:nvPr/>
        </p:nvSpPr>
        <p:spPr>
          <a:xfrm>
            <a:off x="-459635" y="188640"/>
            <a:ext cx="961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City-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scale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observation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35896" y="250195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Paris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26343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46718" y="7937"/>
            <a:ext cx="924882" cy="10801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51" y="714356"/>
            <a:ext cx="207167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480949"/>
              </p:ext>
            </p:extLst>
          </p:nvPr>
        </p:nvGraphicFramePr>
        <p:xfrm>
          <a:off x="1067740" y="3685008"/>
          <a:ext cx="7075592" cy="2307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8031"/>
                <a:gridCol w="1358781"/>
                <a:gridCol w="1396597"/>
                <a:gridCol w="1757375"/>
                <a:gridCol w="1244808"/>
              </a:tblGrid>
              <a:tr h="50983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EDGAR</a:t>
                      </a:r>
                      <a:r>
                        <a:rPr lang="en-US" sz="1200" baseline="0" dirty="0" smtClean="0"/>
                        <a:t> V4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IER 2005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AIRPARIF2008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Max</a:t>
                      </a: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</a:rPr>
                        <a:t> – Min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</a:tr>
              <a:tr h="32200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Resolution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0.1° x 0.1°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1min</a:t>
                      </a:r>
                      <a:r>
                        <a:rPr lang="en-US" sz="1200" baseline="0" dirty="0" smtClean="0"/>
                        <a:t> x 1min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1km x 1km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295168"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Annual</a:t>
                      </a:r>
                      <a:r>
                        <a:rPr lang="en-US" sz="1200" b="1" baseline="0" dirty="0" smtClean="0"/>
                        <a:t> b</a:t>
                      </a:r>
                      <a:r>
                        <a:rPr lang="en-US" sz="1200" b="1" dirty="0" smtClean="0"/>
                        <a:t>udget</a:t>
                      </a:r>
                      <a:r>
                        <a:rPr lang="en-US" sz="1200" b="1" baseline="0" dirty="0" smtClean="0"/>
                        <a:t> of Ile-de-France (</a:t>
                      </a:r>
                      <a:r>
                        <a:rPr lang="en-US" sz="1200" b="1" baseline="0" dirty="0" err="1" smtClean="0"/>
                        <a:t>TgC</a:t>
                      </a:r>
                      <a:r>
                        <a:rPr lang="en-US" sz="1200" b="1" baseline="0" dirty="0" smtClean="0"/>
                        <a:t>)</a:t>
                      </a:r>
                      <a:endParaRPr lang="en-US" sz="1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/>
                </a:tc>
              </a:tr>
              <a:tr h="29516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Residential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6.75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5.36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7.80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31%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516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Road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3.37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60%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516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Industry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5.19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4.61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3.09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42%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516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24.65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16.39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14.26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50%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9925" name="AutoShape 5" descr="data:image/jpeg;base64,/9j/4AAQSkZJRgABAQAAAQABAAD/2wCEAAkGBhMQEBATEhEUEhUVFR8XGRcXFhgaFRweHRwXHhYbGBodHSYlGB8vJR4aKzEsKCkpLTA4GSY9QTA2NSg3LioBCQoKBQUFDQUFDSkYEhgpKSkpKSkpKSkpKSkpKSkpKSkpKSkpKSkpKSkpKSkpKSkpKSkpKSkpKSkpKSkpKSkpKf/AABEIADoAiAMBIgACEQEDEQH/xAAcAAEAAwADAQEAAAAAAAAAAAAABQYHAQMECAL/xAA6EAACAQMDAgQEBQICCwAAAAABAgMABBEFEiETMQYUIlEHMkFhI0JxkaEzgQjwFRckJVVik7GyweH/xAAUAQEAAAAAAAAAAAAAAAAAAAAA/8QAFBEBAAAAAAAAAAAAAAAAAAAAAP/aAAwDAQACEQMRAD8A3GlKp+v+JZLa6lczo1rHEqPFDGZLtJZGAjcqM4XHIyMcYwTigko/F8bTX0Kw3DNaKGbERw+RkCI/mPsOM/SuiHxoWGnEWV1i8/5P6PGfxfb7fbn7VXLmCVPLWtxdX0jWxFz5pdkUczFmCWxZiBuJIABNflrxm6zPDdRG8GLxTdoPIoEYLIBn0Bh6vpwP0BC1jxcoe/Vra4VbNQxfpkrINu49LHzGpTStRW5gimVWVZEDgONrAMMjI+hrPUuiiQti/wCnp/MAjmSRr9NgBcKDlwMgnGQFb34X2S6pdQrdW8d4WuZAbuOS5hKwQxbhujZxwCoz34FBoNK6bKbfHG25X3KDuT5DkDleTx7c13UClKUClKUClKUClKUClKUFe8dOvlQGvzp26VAJgVBzuHp59+f254zVbulcXNw8EUemXDXccfmJgjG8RQSwiUEZY4HAxnjkH5bV4sRmihC2SX346ZRmUBBn+p6gclaq9uySPORONTCXrFpH6Q8hhG9ahhhguPpxx2yDQVyVLdYBI9oy2JkkuJLadZHvhN1QiSIgb+lyByQOWBJJBrumkkHWacRyMvrvSlnxeREP04YiSMugB3cAryTzGc9Es6iCK585j8JE/wBMbQzOTN6rfo43DA/MecDk4NQN8ggeRVi8r5YtKFz1DZlicXAYH8bfhfSPl9PsKCwJMyyQ9JLZLpE6to8sDxQ29qSoaKVgdokGT82cZPq3MAJPTo1wtsv4VmXuYXs7ofj3UmS2bdnflc9u2Mc5JyIK1tlZOhsDidJZhY7gBfH0FbkSd7fOCQncdMgdzVh0sLJOGGy/6N04aQmJTpy9PhFyMSBSDz8vo96CS8OuBNpmZX07Nu6LpjbecH5j9e3PIycfT1A3yqF4VfedPdMasMzBtQbYrxcnCbSN3Pb/AOGr7QKwrV/Gl9c+I/J291JFD5hYtikAYQDqnkfXDVt97crFG8jHCopYn2Cgk/wK+efgjbG71qa6fuiSTH23SNgf+TftQXH47eNLiy8nFazvC773crjO0bQoOR7lv2qFsdB8UTRRyre4WRA43TKGwwBGRs4ODVc+OGoG51lolBfoxpEABkkn1kADknLVZ0+NepqABpGABgDZPjA/tQXnwRb39laXcuqzmV1y49YYBETJxgDknP7Csj8La/r2rSzLa3rjYN7bnVVAY8Aek/5Far8RdekTw9NLIBHLNCiMoyNrS7QyjPPAJHPtWV/Cf4i2mkRXXWjmeSZlxsCldqA7eSw5yzfT2oPRrPijxDo0iG6mZlY+nfskifHcZAyO/bg/tW7eFtc89ZW1zt2dWMOVznBPcZ+vOawvxR4juvFE8FvaWzpDG24k8gEjBklYcKAM4A55PcnFbx4c0ZbK0t7ZCWEUYTJ7nA5P9zmgkaUpQVnx/wBIWyNNfyWCLMh6kZwW54Q8HIP8YycgEVAavcNE5luY2s4lv0MD2jFvMl1IBuVRSdp4ye57AHudAurRJV2yIsi5B2sAwyDkHB+9UXWo+lqF0lpLLFdzwJMZJ1d7JEiYBto7K2M88gfTBNBX5NPuTJGoSNb9oXQGNGk0xEjmB2FBkLL9sHB28bmBEZb28JFv0BtEsr+QEq3OTP6hP5rJIMWSNoOe/PHUzMeTtJY8QvbLYXEnVjZbiWGaW8DfISxO1TjGMcDBHOK97Q3MmWlj2PcjZeqt8oFkoRgkkY/IzKSTyfb65oK2bNRDcgrMbdGMV2kEUvmvMu0W820j8iHIXj7YKncrVYreRvNWsUrmOfrTywR2zOIZ0Vdqi8cg/icYJOTwc4yK6TaSJJC6NGJoE6OmvLelku1KAu8irjJx27AkgHIUGuBPBbW12IpV8hEjw3EVqsrXKXEjDqGOQ8heeD8uBjmgl9Hf/adMSeZdPuRFIx0+Fl6Tgk+o4GAe5xk9jjsSb7UVomhwwxW21WdoogiSSjM4UgZBZhuGeMjjHbFStBUPizqvltHvWBwWTpD9ZCF/7E1Tf8OWlbbW8uCP6kqxj9I1yf5f+K1TVdGgu06dxEkyZB2uMrkdjiuNP0SC3iMMMKRRHPoUYXn5uB70HzLpHiuAa81/clzEJ5JRtXc35hEMZH02/tWx2Px106aSOJFuS8jhFHSHJYgD8/uasH+rbS/+H23/AE1rutPAOnRSJJHY26OhDKyxgMCOxBoM6/xHapttrO3B5eVpCPsi4Gf7v/FV3X/hpnw/YXcUf40UPUlAHLRuS+79VyD+hPtW4av4Ts7xle5top2UbQXUMQM5wM1JJbqqBAoChdoXHGMYAx7YoMt+BXjZbm28nJgSwLleAN8fYHjuy9j7gg+9atUFYeBrC3kWWGzgikX5XRAGGQQcEfYmp2gUpSgVxiuaUFTl8NTPLcB4rJ4I9r2UZjI6coB9T4+m484/j6+NfD10RAZLSxZ7vC6kfV6lCkLs9z/7+3IvFKClxeFpg0yrbWSJbL/u5irM0bFSGL5++D+vPPerHoVk8cCCVYhMwDTGNQqNIQN7Y+uTUjSgUpSgUpSgUpSgUpSgUpSgUpSg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09927" name="AutoShape 7" descr="data:image/jpeg;base64,/9j/4AAQSkZJRgABAQAAAQABAAD/2wCEAAkGBhMQEBATEhEUEhUVFR8XGRcXFhgaFRweHRwXHhYbGBodHSYlGB8vJR4aKzEsKCkpLTA4GSY9QTA2NSg3LioBCQoKBQUFDQUFDSkYEhgpKSkpKSkpKSkpKSkpKSkpKSkpKSkpKSkpKSkpKSkpKSkpKSkpKSkpKSkpKSkpKSkpKf/AABEIADoAiAMBIgACEQEDEQH/xAAcAAEAAwADAQEAAAAAAAAAAAAABQYHAQMECAL/xAA6EAACAQMDAgQEBQICCwAAAAABAgMABBEFEiETMQYUIlEHMkFhI0JxkaEzgQjwFRckJVVik7GyweH/xAAUAQEAAAAAAAAAAAAAAAAAAAAA/8QAFBEBAAAAAAAAAAAAAAAAAAAAAP/aAAwDAQACEQMRAD8A3GlKp+v+JZLa6lczo1rHEqPFDGZLtJZGAjcqM4XHIyMcYwTigko/F8bTX0Kw3DNaKGbERw+RkCI/mPsOM/SuiHxoWGnEWV1i8/5P6PGfxfb7fbn7VXLmCVPLWtxdX0jWxFz5pdkUczFmCWxZiBuJIABNflrxm6zPDdRG8GLxTdoPIoEYLIBn0Bh6vpwP0BC1jxcoe/Vra4VbNQxfpkrINu49LHzGpTStRW5gimVWVZEDgONrAMMjI+hrPUuiiQti/wCnp/MAjmSRr9NgBcKDlwMgnGQFb34X2S6pdQrdW8d4WuZAbuOS5hKwQxbhujZxwCoz34FBoNK6bKbfHG25X3KDuT5DkDleTx7c13UClKUClKUClKUClKUClKUFe8dOvlQGvzp26VAJgVBzuHp59+f254zVbulcXNw8EUemXDXccfmJgjG8RQSwiUEZY4HAxnjkH5bV4sRmihC2SX346ZRmUBBn+p6gclaq9uySPORONTCXrFpH6Q8hhG9ahhhguPpxx2yDQVyVLdYBI9oy2JkkuJLadZHvhN1QiSIgb+lyByQOWBJJBrumkkHWacRyMvrvSlnxeREP04YiSMugB3cAryTzGc9Es6iCK585j8JE/wBMbQzOTN6rfo43DA/MecDk4NQN8ggeRVi8r5YtKFz1DZlicXAYH8bfhfSPl9PsKCwJMyyQ9JLZLpE6to8sDxQ29qSoaKVgdokGT82cZPq3MAJPTo1wtsv4VmXuYXs7ofj3UmS2bdnflc9u2Mc5JyIK1tlZOhsDidJZhY7gBfH0FbkSd7fOCQncdMgdzVh0sLJOGGy/6N04aQmJTpy9PhFyMSBSDz8vo96CS8OuBNpmZX07Nu6LpjbecH5j9e3PIycfT1A3yqF4VfedPdMasMzBtQbYrxcnCbSN3Pb/AOGr7QKwrV/Gl9c+I/J291JFD5hYtikAYQDqnkfXDVt97crFG8jHCopYn2Cgk/wK+efgjbG71qa6fuiSTH23SNgf+TftQXH47eNLiy8nFazvC773crjO0bQoOR7lv2qFsdB8UTRRyre4WRA43TKGwwBGRs4ODVc+OGoG51lolBfoxpEABkkn1kADknLVZ0+NepqABpGABgDZPjA/tQXnwRb39laXcuqzmV1y49YYBETJxgDknP7Csj8La/r2rSzLa3rjYN7bnVVAY8Aek/5Far8RdekTw9NLIBHLNCiMoyNrS7QyjPPAJHPtWV/Cf4i2mkRXXWjmeSZlxsCldqA7eSw5yzfT2oPRrPijxDo0iG6mZlY+nfskifHcZAyO/bg/tW7eFtc89ZW1zt2dWMOVznBPcZ+vOawvxR4juvFE8FvaWzpDG24k8gEjBklYcKAM4A55PcnFbx4c0ZbK0t7ZCWEUYTJ7nA5P9zmgkaUpQVnx/wBIWyNNfyWCLMh6kZwW54Q8HIP8YycgEVAavcNE5luY2s4lv0MD2jFvMl1IBuVRSdp4ye57AHudAurRJV2yIsi5B2sAwyDkHB+9UXWo+lqF0lpLLFdzwJMZJ1d7JEiYBto7K2M88gfTBNBX5NPuTJGoSNb9oXQGNGk0xEjmB2FBkLL9sHB28bmBEZb28JFv0BtEsr+QEq3OTP6hP5rJIMWSNoOe/PHUzMeTtJY8QvbLYXEnVjZbiWGaW8DfISxO1TjGMcDBHOK97Q3MmWlj2PcjZeqt8oFkoRgkkY/IzKSTyfb65oK2bNRDcgrMbdGMV2kEUvmvMu0W820j8iHIXj7YKncrVYreRvNWsUrmOfrTywR2zOIZ0Vdqi8cg/icYJOTwc4yK6TaSJJC6NGJoE6OmvLelku1KAu8irjJx27AkgHIUGuBPBbW12IpV8hEjw3EVqsrXKXEjDqGOQ8heeD8uBjmgl9Hf/adMSeZdPuRFIx0+Fl6Tgk+o4GAe5xk9jjsSb7UVomhwwxW21WdoogiSSjM4UgZBZhuGeMjjHbFStBUPizqvltHvWBwWTpD9ZCF/7E1Tf8OWlbbW8uCP6kqxj9I1yf5f+K1TVdGgu06dxEkyZB2uMrkdjiuNP0SC3iMMMKRRHPoUYXn5uB70HzLpHiuAa81/clzEJ5JRtXc35hEMZH02/tWx2Px106aSOJFuS8jhFHSHJYgD8/uasH+rbS/+H23/AE1rutPAOnRSJJHY26OhDKyxgMCOxBoM6/xHapttrO3B5eVpCPsi4Gf7v/FV3X/hpnw/YXcUf40UPUlAHLRuS+79VyD+hPtW4av4Ts7xle5top2UbQXUMQM5wM1JJbqqBAoChdoXHGMYAx7YoMt+BXjZbm28nJgSwLleAN8fYHjuy9j7gg+9atUFYeBrC3kWWGzgikX5XRAGGQQcEfYmp2gUpSgVxiuaUFTl8NTPLcB4rJ4I9r2UZjI6coB9T4+m484/j6+NfD10RAZLSxZ7vC6kfV6lCkLs9z/7+3IvFKClxeFpg0yrbWSJbL/u5irM0bFSGL5++D+vPPerHoVk8cCCVYhMwDTGNQqNIQN7Y+uTUjSgUpSgUpSgUpSgUpSgUpSgUpSg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09929" name="AutoShape 9" descr="data:image/jpeg;base64,/9j/4AAQSkZJRgABAQAAAQABAAD/2wCEAAkGBhMQEBATEhEUEhUVFR8XGRcXFhgaFRweHRwXHhYbGBodHSYlGB8vJR4aKzEsKCkpLTA4GSY9QTA2NSg3LioBCQoKBQUFDQUFDSkYEhgpKSkpKSkpKSkpKSkpKSkpKSkpKSkpKSkpKSkpKSkpKSkpKSkpKSkpKSkpKSkpKSkpKf/AABEIADoAiAMBIgACEQEDEQH/xAAcAAEAAwADAQEAAAAAAAAAAAAABQYHAQMECAL/xAA6EAACAQMDAgQEBQICCwAAAAABAgMABBEFEiETMQYUIlEHMkFhI0JxkaEzgQjwFRckJVVik7GyweH/xAAUAQEAAAAAAAAAAAAAAAAAAAAA/8QAFBEBAAAAAAAAAAAAAAAAAAAAAP/aAAwDAQACEQMRAD8A3GlKp+v+JZLa6lczo1rHEqPFDGZLtJZGAjcqM4XHIyMcYwTigko/F8bTX0Kw3DNaKGbERw+RkCI/mPsOM/SuiHxoWGnEWV1i8/5P6PGfxfb7fbn7VXLmCVPLWtxdX0jWxFz5pdkUczFmCWxZiBuJIABNflrxm6zPDdRG8GLxTdoPIoEYLIBn0Bh6vpwP0BC1jxcoe/Vra4VbNQxfpkrINu49LHzGpTStRW5gimVWVZEDgONrAMMjI+hrPUuiiQti/wCnp/MAjmSRr9NgBcKDlwMgnGQFb34X2S6pdQrdW8d4WuZAbuOS5hKwQxbhujZxwCoz34FBoNK6bKbfHG25X3KDuT5DkDleTx7c13UClKUClKUClKUClKUClKUFe8dOvlQGvzp26VAJgVBzuHp59+f254zVbulcXNw8EUemXDXccfmJgjG8RQSwiUEZY4HAxnjkH5bV4sRmihC2SX346ZRmUBBn+p6gclaq9uySPORONTCXrFpH6Q8hhG9ahhhguPpxx2yDQVyVLdYBI9oy2JkkuJLadZHvhN1QiSIgb+lyByQOWBJJBrumkkHWacRyMvrvSlnxeREP04YiSMugB3cAryTzGc9Es6iCK585j8JE/wBMbQzOTN6rfo43DA/MecDk4NQN8ggeRVi8r5YtKFz1DZlicXAYH8bfhfSPl9PsKCwJMyyQ9JLZLpE6to8sDxQ29qSoaKVgdokGT82cZPq3MAJPTo1wtsv4VmXuYXs7ofj3UmS2bdnflc9u2Mc5JyIK1tlZOhsDidJZhY7gBfH0FbkSd7fOCQncdMgdzVh0sLJOGGy/6N04aQmJTpy9PhFyMSBSDz8vo96CS8OuBNpmZX07Nu6LpjbecH5j9e3PIycfT1A3yqF4VfedPdMasMzBtQbYrxcnCbSN3Pb/AOGr7QKwrV/Gl9c+I/J291JFD5hYtikAYQDqnkfXDVt97crFG8jHCopYn2Cgk/wK+efgjbG71qa6fuiSTH23SNgf+TftQXH47eNLiy8nFazvC773crjO0bQoOR7lv2qFsdB8UTRRyre4WRA43TKGwwBGRs4ODVc+OGoG51lolBfoxpEABkkn1kADknLVZ0+NepqABpGABgDZPjA/tQXnwRb39laXcuqzmV1y49YYBETJxgDknP7Csj8La/r2rSzLa3rjYN7bnVVAY8Aek/5Far8RdekTw9NLIBHLNCiMoyNrS7QyjPPAJHPtWV/Cf4i2mkRXXWjmeSZlxsCldqA7eSw5yzfT2oPRrPijxDo0iG6mZlY+nfskifHcZAyO/bg/tW7eFtc89ZW1zt2dWMOVznBPcZ+vOawvxR4juvFE8FvaWzpDG24k8gEjBklYcKAM4A55PcnFbx4c0ZbK0t7ZCWEUYTJ7nA5P9zmgkaUpQVnx/wBIWyNNfyWCLMh6kZwW54Q8HIP8YycgEVAavcNE5luY2s4lv0MD2jFvMl1IBuVRSdp4ye57AHudAurRJV2yIsi5B2sAwyDkHB+9UXWo+lqF0lpLLFdzwJMZJ1d7JEiYBto7K2M88gfTBNBX5NPuTJGoSNb9oXQGNGk0xEjmB2FBkLL9sHB28bmBEZb28JFv0BtEsr+QEq3OTP6hP5rJIMWSNoOe/PHUzMeTtJY8QvbLYXEnVjZbiWGaW8DfISxO1TjGMcDBHOK97Q3MmWlj2PcjZeqt8oFkoRgkkY/IzKSTyfb65oK2bNRDcgrMbdGMV2kEUvmvMu0W820j8iHIXj7YKncrVYreRvNWsUrmOfrTywR2zOIZ0Vdqi8cg/icYJOTwc4yK6TaSJJC6NGJoE6OmvLelku1KAu8irjJx27AkgHIUGuBPBbW12IpV8hEjw3EVqsrXKXEjDqGOQ8heeD8uBjmgl9Hf/adMSeZdPuRFIx0+Fl6Tgk+o4GAe5xk9jjsSb7UVomhwwxW21WdoogiSSjM4UgZBZhuGeMjjHbFStBUPizqvltHvWBwWTpD9ZCF/7E1Tf8OWlbbW8uCP6kqxj9I1yf5f+K1TVdGgu06dxEkyZB2uMrkdjiuNP0SC3iMMMKRRHPoUYXn5uB70HzLpHiuAa81/clzEJ5JRtXc35hEMZH02/tWx2Px106aSOJFuS8jhFHSHJYgD8/uasH+rbS/+H23/AE1rutPAOnRSJJHY26OhDKyxgMCOxBoM6/xHapttrO3B5eVpCPsi4Gf7v/FV3X/hpnw/YXcUf40UPUlAHLRuS+79VyD+hPtW4av4Ts7xle5top2UbQXUMQM5wM1JJbqqBAoChdoXHGMYAx7YoMt+BXjZbm28nJgSwLleAN8fYHjuy9j7gg+9atUFYeBrC3kWWGzgikX5XRAGGQQcEfYmp2gUpSgVxiuaUFTl8NTPLcB4rJ4I9r2UZjI6coB9T4+m484/j6+NfD10RAZLSxZ7vC6kfV6lCkLs9z/7+3IvFKClxeFpg0yrbWSJbL/u5irM0bFSGL5++D+vPPerHoVk8cCCVYhMwDTGNQqNIQN7Y+uTUjSgUpSgUpSgUpSgUpSgUpSgUpSg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09931" name="AutoShape 11" descr="data:image/jpeg;base64,/9j/4AAQSkZJRgABAQAAAQABAAD/2wCEAAkGBhMQEBATEhEUEhUVFR8XGRcXFhgaFRweHRwXHhYbGBodHSYlGB8vJR4aKzEsKCkpLTA4GSY9QTA2NSg3LioBCQoKBQUFDQUFDSkYEhgpKSkpKSkpKSkpKSkpKSkpKSkpKSkpKSkpKSkpKSkpKSkpKSkpKSkpKSkpKSkpKSkpKf/AABEIADoAiAMBIgACEQEDEQH/xAAcAAEAAwADAQEAAAAAAAAAAAAABQYHAQMECAL/xAA6EAACAQMDAgQEBQICCwAAAAABAgMABBEFEiETMQYUIlEHMkFhI0JxkaEzgQjwFRckJVVik7GyweH/xAAUAQEAAAAAAAAAAAAAAAAAAAAA/8QAFBEBAAAAAAAAAAAAAAAAAAAAAP/aAAwDAQACEQMRAD8A3GlKp+v+JZLa6lczo1rHEqPFDGZLtJZGAjcqM4XHIyMcYwTigko/F8bTX0Kw3DNaKGbERw+RkCI/mPsOM/SuiHxoWGnEWV1i8/5P6PGfxfb7fbn7VXLmCVPLWtxdX0jWxFz5pdkUczFmCWxZiBuJIABNflrxm6zPDdRG8GLxTdoPIoEYLIBn0Bh6vpwP0BC1jxcoe/Vra4VbNQxfpkrINu49LHzGpTStRW5gimVWVZEDgONrAMMjI+hrPUuiiQti/wCnp/MAjmSRr9NgBcKDlwMgnGQFb34X2S6pdQrdW8d4WuZAbuOS5hKwQxbhujZxwCoz34FBoNK6bKbfHG25X3KDuT5DkDleTx7c13UClKUClKUClKUClKUClKUFe8dOvlQGvzp26VAJgVBzuHp59+f254zVbulcXNw8EUemXDXccfmJgjG8RQSwiUEZY4HAxnjkH5bV4sRmihC2SX346ZRmUBBn+p6gclaq9uySPORONTCXrFpH6Q8hhG9ahhhguPpxx2yDQVyVLdYBI9oy2JkkuJLadZHvhN1QiSIgb+lyByQOWBJJBrumkkHWacRyMvrvSlnxeREP04YiSMugB3cAryTzGc9Es6iCK585j8JE/wBMbQzOTN6rfo43DA/MecDk4NQN8ggeRVi8r5YtKFz1DZlicXAYH8bfhfSPl9PsKCwJMyyQ9JLZLpE6to8sDxQ29qSoaKVgdokGT82cZPq3MAJPTo1wtsv4VmXuYXs7ofj3UmS2bdnflc9u2Mc5JyIK1tlZOhsDidJZhY7gBfH0FbkSd7fOCQncdMgdzVh0sLJOGGy/6N04aQmJTpy9PhFyMSBSDz8vo96CS8OuBNpmZX07Nu6LpjbecH5j9e3PIycfT1A3yqF4VfedPdMasMzBtQbYrxcnCbSN3Pb/AOGr7QKwrV/Gl9c+I/J291JFD5hYtikAYQDqnkfXDVt97crFG8jHCopYn2Cgk/wK+efgjbG71qa6fuiSTH23SNgf+TftQXH47eNLiy8nFazvC773crjO0bQoOR7lv2qFsdB8UTRRyre4WRA43TKGwwBGRs4ODVc+OGoG51lolBfoxpEABkkn1kADknLVZ0+NepqABpGABgDZPjA/tQXnwRb39laXcuqzmV1y49YYBETJxgDknP7Csj8La/r2rSzLa3rjYN7bnVVAY8Aek/5Far8RdekTw9NLIBHLNCiMoyNrS7QyjPPAJHPtWV/Cf4i2mkRXXWjmeSZlxsCldqA7eSw5yzfT2oPRrPijxDo0iG6mZlY+nfskifHcZAyO/bg/tW7eFtc89ZW1zt2dWMOVznBPcZ+vOawvxR4juvFE8FvaWzpDG24k8gEjBklYcKAM4A55PcnFbx4c0ZbK0t7ZCWEUYTJ7nA5P9zmgkaUpQVnx/wBIWyNNfyWCLMh6kZwW54Q8HIP8YycgEVAavcNE5luY2s4lv0MD2jFvMl1IBuVRSdp4ye57AHudAurRJV2yIsi5B2sAwyDkHB+9UXWo+lqF0lpLLFdzwJMZJ1d7JEiYBto7K2M88gfTBNBX5NPuTJGoSNb9oXQGNGk0xEjmB2FBkLL9sHB28bmBEZb28JFv0BtEsr+QEq3OTP6hP5rJIMWSNoOe/PHUzMeTtJY8QvbLYXEnVjZbiWGaW8DfISxO1TjGMcDBHOK97Q3MmWlj2PcjZeqt8oFkoRgkkY/IzKSTyfb65oK2bNRDcgrMbdGMV2kEUvmvMu0W820j8iHIXj7YKncrVYreRvNWsUrmOfrTywR2zOIZ0Vdqi8cg/icYJOTwc4yK6TaSJJC6NGJoE6OmvLelku1KAu8irjJx27AkgHIUGuBPBbW12IpV8hEjw3EVqsrXKXEjDqGOQ8heeD8uBjmgl9Hf/adMSeZdPuRFIx0+Fl6Tgk+o4GAe5xk9jjsSb7UVomhwwxW21WdoogiSSjM4UgZBZhuGeMjjHbFStBUPizqvltHvWBwWTpD9ZCF/7E1Tf8OWlbbW8uCP6kqxj9I1yf5f+K1TVdGgu06dxEkyZB2uMrkdjiuNP0SC3iMMMKRRHPoUYXn5uB70HzLpHiuAa81/clzEJ5JRtXc35hEMZH02/tWx2Px106aSOJFuS8jhFHSHJYgD8/uasH+rbS/+H23/AE1rutPAOnRSJJHY26OhDKyxgMCOxBoM6/xHapttrO3B5eVpCPsi4Gf7v/FV3X/hpnw/YXcUf40UPUlAHLRuS+79VyD+hPtW4av4Ts7xle5top2UbQXUMQM5wM1JJbqqBAoChdoXHGMYAx7YoMt+BXjZbm28nJgSwLleAN8fYHjuy9j7gg+9atUFYeBrC3kWWGzgikX5XRAGGQQcEfYmp2gUpSgVxiuaUFTl8NTPLcB4rJ4I9r2UZjI6coB9T4+m484/j6+NfD10RAZLSxZ7vC6kfV6lCkLs9z/7+3IvFKClxeFpg0yrbWSJbL/u5irM0bFSGL5++D+vPPerHoVk8cCCVYhMwDTGNQqNIQN7Y+uTUjSgUpSgUpSgUpSgUpSgUpSgUpSg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09933" name="AutoShape 13" descr="data:image/jpeg;base64,/9j/4AAQSkZJRgABAQAAAQABAAD/2wCEAAkGBhMQEBATEhEUEhUVFR8XGRcXFhgaFRweHRwXHhYbGBodHSYlGB8vJR4aKzEsKCkpLTA4GSY9QTA2NSg3LioBCQoKBQUFDQUFDSkYEhgpKSkpKSkpKSkpKSkpKSkpKSkpKSkpKSkpKSkpKSkpKSkpKSkpKSkpKSkpKSkpKSkpKf/AABEIADoAiAMBIgACEQEDEQH/xAAcAAEAAwADAQEAAAAAAAAAAAAABQYHAQMECAL/xAA6EAACAQMDAgQEBQICCwAAAAABAgMABBEFEiETMQYUIlEHMkFhI0JxkaEzgQjwFRckJVVik7GyweH/xAAUAQEAAAAAAAAAAAAAAAAAAAAA/8QAFBEBAAAAAAAAAAAAAAAAAAAAAP/aAAwDAQACEQMRAD8A3GlKp+v+JZLa6lczo1rHEqPFDGZLtJZGAjcqM4XHIyMcYwTigko/F8bTX0Kw3DNaKGbERw+RkCI/mPsOM/SuiHxoWGnEWV1i8/5P6PGfxfb7fbn7VXLmCVPLWtxdX0jWxFz5pdkUczFmCWxZiBuJIABNflrxm6zPDdRG8GLxTdoPIoEYLIBn0Bh6vpwP0BC1jxcoe/Vra4VbNQxfpkrINu49LHzGpTStRW5gimVWVZEDgONrAMMjI+hrPUuiiQti/wCnp/MAjmSRr9NgBcKDlwMgnGQFb34X2S6pdQrdW8d4WuZAbuOS5hKwQxbhujZxwCoz34FBoNK6bKbfHG25X3KDuT5DkDleTx7c13UClKUClKUClKUClKUClKUFe8dOvlQGvzp26VAJgVBzuHp59+f254zVbulcXNw8EUemXDXccfmJgjG8RQSwiUEZY4HAxnjkH5bV4sRmihC2SX346ZRmUBBn+p6gclaq9uySPORONTCXrFpH6Q8hhG9ahhhguPpxx2yDQVyVLdYBI9oy2JkkuJLadZHvhN1QiSIgb+lyByQOWBJJBrumkkHWacRyMvrvSlnxeREP04YiSMugB3cAryTzGc9Es6iCK585j8JE/wBMbQzOTN6rfo43DA/MecDk4NQN8ggeRVi8r5YtKFz1DZlicXAYH8bfhfSPl9PsKCwJMyyQ9JLZLpE6to8sDxQ29qSoaKVgdokGT82cZPq3MAJPTo1wtsv4VmXuYXs7ofj3UmS2bdnflc9u2Mc5JyIK1tlZOhsDidJZhY7gBfH0FbkSd7fOCQncdMgdzVh0sLJOGGy/6N04aQmJTpy9PhFyMSBSDz8vo96CS8OuBNpmZX07Nu6LpjbecH5j9e3PIycfT1A3yqF4VfedPdMasMzBtQbYrxcnCbSN3Pb/AOGr7QKwrV/Gl9c+I/J291JFD5hYtikAYQDqnkfXDVt97crFG8jHCopYn2Cgk/wK+efgjbG71qa6fuiSTH23SNgf+TftQXH47eNLiy8nFazvC773crjO0bQoOR7lv2qFsdB8UTRRyre4WRA43TKGwwBGRs4ODVc+OGoG51lolBfoxpEABkkn1kADknLVZ0+NepqABpGABgDZPjA/tQXnwRb39laXcuqzmV1y49YYBETJxgDknP7Csj8La/r2rSzLa3rjYN7bnVVAY8Aek/5Far8RdekTw9NLIBHLNCiMoyNrS7QyjPPAJHPtWV/Cf4i2mkRXXWjmeSZlxsCldqA7eSw5yzfT2oPRrPijxDo0iG6mZlY+nfskifHcZAyO/bg/tW7eFtc89ZW1zt2dWMOVznBPcZ+vOawvxR4juvFE8FvaWzpDG24k8gEjBklYcKAM4A55PcnFbx4c0ZbK0t7ZCWEUYTJ7nA5P9zmgkaUpQVnx/wBIWyNNfyWCLMh6kZwW54Q8HIP8YycgEVAavcNE5luY2s4lv0MD2jFvMl1IBuVRSdp4ye57AHudAurRJV2yIsi5B2sAwyDkHB+9UXWo+lqF0lpLLFdzwJMZJ1d7JEiYBto7K2M88gfTBNBX5NPuTJGoSNb9oXQGNGk0xEjmB2FBkLL9sHB28bmBEZb28JFv0BtEsr+QEq3OTP6hP5rJIMWSNoOe/PHUzMeTtJY8QvbLYXEnVjZbiWGaW8DfISxO1TjGMcDBHOK97Q3MmWlj2PcjZeqt8oFkoRgkkY/IzKSTyfb65oK2bNRDcgrMbdGMV2kEUvmvMu0W820j8iHIXj7YKncrVYreRvNWsUrmOfrTywR2zOIZ0Vdqi8cg/icYJOTwc4yK6TaSJJC6NGJoE6OmvLelku1KAu8irjJx27AkgHIUGuBPBbW12IpV8hEjw3EVqsrXKXEjDqGOQ8heeD8uBjmgl9Hf/adMSeZdPuRFIx0+Fl6Tgk+o4GAe5xk9jjsSb7UVomhwwxW21WdoogiSSjM4UgZBZhuGeMjjHbFStBUPizqvltHvWBwWTpD9ZCF/7E1Tf8OWlbbW8uCP6kqxj9I1yf5f+K1TVdGgu06dxEkyZB2uMrkdjiuNP0SC3iMMMKRRHPoUYXn5uB70HzLpHiuAa81/clzEJ5JRtXc35hEMZH02/tWx2Px106aSOJFuS8jhFHSHJYgD8/uasH+rbS/+H23/AE1rutPAOnRSJJHY26OhDKyxgMCOxBoM6/xHapttrO3B5eVpCPsi4Gf7v/FV3X/hpnw/YXcUf40UPUlAHLRuS+79VyD+hPtW4av4Ts7xle5top2UbQXUMQM5wM1JJbqqBAoChdoXHGMYAx7YoMt+BXjZbm28nJgSwLleAN8fYHjuy9j7gg+9atUFYeBrC3kWWGzgikX5XRAGGQQcEfYmp2gUpSgVxiuaUFTl8NTPLcB4rJ4I9r2UZjI6coB9T4+m484/j6+NfD10RAZLSxZ7vC6kfV6lCkLs9z/7+3IvFKClxeFpg0yrbWSJbL/u5irM0bFSGL5++D+vPPerHoVk8cCCVYhMwDTGNQqNIQN7Y+uTUjSgUpSgUpSgUpSgUpSgUpSgUpSg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09935" name="AutoShape 15" descr="data:image/jpeg;base64,/9j/4AAQSkZJRgABAQAAAQABAAD/2wCEAAkGBhMQEBATEhEUEhUVFR8XGRcXFhgaFRweHRwXHhYbGBodHSYlGB8vJR4aKzEsKCkpLTA4GSY9QTA2NSg3LioBCQoKBQUFDQUFDSkYEhgpKSkpKSkpKSkpKSkpKSkpKSkpKSkpKSkpKSkpKSkpKSkpKSkpKSkpKSkpKSkpKSkpKf/AABEIADoAiAMBIgACEQEDEQH/xAAcAAEAAwADAQEAAAAAAAAAAAAABQYHAQMECAL/xAA6EAACAQMDAgQEBQICCwAAAAABAgMABBEFEiETMQYUIlEHMkFhI0JxkaEzgQjwFRckJVVik7GyweH/xAAUAQEAAAAAAAAAAAAAAAAAAAAA/8QAFBEBAAAAAAAAAAAAAAAAAAAAAP/aAAwDAQACEQMRAD8A3GlKp+v+JZLa6lczo1rHEqPFDGZLtJZGAjcqM4XHIyMcYwTigko/F8bTX0Kw3DNaKGbERw+RkCI/mPsOM/SuiHxoWGnEWV1i8/5P6PGfxfb7fbn7VXLmCVPLWtxdX0jWxFz5pdkUczFmCWxZiBuJIABNflrxm6zPDdRG8GLxTdoPIoEYLIBn0Bh6vpwP0BC1jxcoe/Vra4VbNQxfpkrINu49LHzGpTStRW5gimVWVZEDgONrAMMjI+hrPUuiiQti/wCnp/MAjmSRr9NgBcKDlwMgnGQFb34X2S6pdQrdW8d4WuZAbuOS5hKwQxbhujZxwCoz34FBoNK6bKbfHG25X3KDuT5DkDleTx7c13UClKUClKUClKUClKUClKUFe8dOvlQGvzp26VAJgVBzuHp59+f254zVbulcXNw8EUemXDXccfmJgjG8RQSwiUEZY4HAxnjkH5bV4sRmihC2SX346ZRmUBBn+p6gclaq9uySPORONTCXrFpH6Q8hhG9ahhhguPpxx2yDQVyVLdYBI9oy2JkkuJLadZHvhN1QiSIgb+lyByQOWBJJBrumkkHWacRyMvrvSlnxeREP04YiSMugB3cAryTzGc9Es6iCK585j8JE/wBMbQzOTN6rfo43DA/MecDk4NQN8ggeRVi8r5YtKFz1DZlicXAYH8bfhfSPl9PsKCwJMyyQ9JLZLpE6to8sDxQ29qSoaKVgdokGT82cZPq3MAJPTo1wtsv4VmXuYXs7ofj3UmS2bdnflc9u2Mc5JyIK1tlZOhsDidJZhY7gBfH0FbkSd7fOCQncdMgdzVh0sLJOGGy/6N04aQmJTpy9PhFyMSBSDz8vo96CS8OuBNpmZX07Nu6LpjbecH5j9e3PIycfT1A3yqF4VfedPdMasMzBtQbYrxcnCbSN3Pb/AOGr7QKwrV/Gl9c+I/J291JFD5hYtikAYQDqnkfXDVt97crFG8jHCopYn2Cgk/wK+efgjbG71qa6fuiSTH23SNgf+TftQXH47eNLiy8nFazvC773crjO0bQoOR7lv2qFsdB8UTRRyre4WRA43TKGwwBGRs4ODVc+OGoG51lolBfoxpEABkkn1kADknLVZ0+NepqABpGABgDZPjA/tQXnwRb39laXcuqzmV1y49YYBETJxgDknP7Csj8La/r2rSzLa3rjYN7bnVVAY8Aek/5Far8RdekTw9NLIBHLNCiMoyNrS7QyjPPAJHPtWV/Cf4i2mkRXXWjmeSZlxsCldqA7eSw5yzfT2oPRrPijxDo0iG6mZlY+nfskifHcZAyO/bg/tW7eFtc89ZW1zt2dWMOVznBPcZ+vOawvxR4juvFE8FvaWzpDG24k8gEjBklYcKAM4A55PcnFbx4c0ZbK0t7ZCWEUYTJ7nA5P9zmgkaUpQVnx/wBIWyNNfyWCLMh6kZwW54Q8HIP8YycgEVAavcNE5luY2s4lv0MD2jFvMl1IBuVRSdp4ye57AHudAurRJV2yIsi5B2sAwyDkHB+9UXWo+lqF0lpLLFdzwJMZJ1d7JEiYBto7K2M88gfTBNBX5NPuTJGoSNb9oXQGNGk0xEjmB2FBkLL9sHB28bmBEZb28JFv0BtEsr+QEq3OTP6hP5rJIMWSNoOe/PHUzMeTtJY8QvbLYXEnVjZbiWGaW8DfISxO1TjGMcDBHOK97Q3MmWlj2PcjZeqt8oFkoRgkkY/IzKSTyfb65oK2bNRDcgrMbdGMV2kEUvmvMu0W820j8iHIXj7YKncrVYreRvNWsUrmOfrTywR2zOIZ0Vdqi8cg/icYJOTwc4yK6TaSJJC6NGJoE6OmvLelku1KAu8irjJx27AkgHIUGuBPBbW12IpV8hEjw3EVqsrXKXEjDqGOQ8heeD8uBjmgl9Hf/adMSeZdPuRFIx0+Fl6Tgk+o4GAe5xk9jjsSb7UVomhwwxW21WdoogiSSjM4UgZBZhuGeMjjHbFStBUPizqvltHvWBwWTpD9ZCF/7E1Tf8OWlbbW8uCP6kqxj9I1yf5f+K1TVdGgu06dxEkyZB2uMrkdjiuNP0SC3iMMMKRRHPoUYXn5uB70HzLpHiuAa81/clzEJ5JRtXc35hEMZH02/tWx2Px106aSOJFuS8jhFHSHJYgD8/uasH+rbS/+H23/AE1rutPAOnRSJJHY26OhDKyxgMCOxBoM6/xHapttrO3B5eVpCPsi4Gf7v/FV3X/hpnw/YXcUf40UPUlAHLRuS+79VyD+hPtW4av4Ts7xle5top2UbQXUMQM5wM1JJbqqBAoChdoXHGMYAx7YoMt+BXjZbm28nJgSwLleAN8fYHjuy9j7gg+9atUFYeBrC3kWWGzgikX5XRAGGQQcEfYmp2gUpSgVxiuaUFTl8NTPLcB4rJ4I9r2UZjI6coB9T4+m484/j6+NfD10RAZLSxZ7vC6kfV6lCkLs9z/7+3IvFKClxeFpg0yrbWSJbL/u5irM0bFSGL5++D+vPPerHoVk8cCCVYhMwDTGNQqNIQN7Y+uTUjSgUpSgUpSgUpSgUpSgUpSgUpSg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09937" name="AutoShape 17" descr="data:image/jpeg;base64,/9j/4AAQSkZJRgABAQAAAQABAAD/2wCEAAkGBhMQEA8QEhQPEBASEg8QEhYQGBQSFRISFRAVFxUQEhIXHyceGhsjHBMWKy8sLycpLC4sGR8xQTAqNiorLCsBCQoKBQUFDQUFDSkYEhgpKSkpKSkpKSkpKSkpKSkpKSkpKSkpKSkpKSkpKSkpKSkpKSkpKSkpKSkpKSkpKSkpKf/AABEIAJ8BPQMBIgACEQEDEQH/xAAcAAEAAgMBAQEAAAAAAAAAAAAABwgEBQYBAwL/xABFEAABAwIDAwgHBAgFBQEAAAABAAIDBBEFEiETMUEGBwgiUWFxgRQYI1SRk9MyQlOSFzNicoKh0uJSlLHB8BU0Q9HhNf/EABQBAQAAAAAAAAAAAAAAAAAAAAD/xAAUEQEAAAAAAAAAAAAAAAAAAAAA/9oADAMBAAIRAxEAPwCcUREBERAUN9JLE7UtFTdW753znXrARxlgsOw7Z3wCmRVz6RWLCTEYKcFpEFO0usDcSSvLi0k6HqtjP8R8gihERAVr+Z7DzDg1CDmBe181nCx9pI5wt3EEEdxVU4Yi9zWtF3OIaB2kmwHxV08Fw8U9NTU7c2WGGGEZiC60cbWjMRoTogzUREGm5Y4oKXD62clg2dPO5uc2Dn5CGMJ/acWjxKpsVaDn1xLY4NM27QZ5IYQCCb9faENtuNoydewqryAiIgIiICIiAiIgKWejnhhfiFTOW3bDTlode2WSSRoaLX1u1knAjTwUTKwnRvw7LRVdRZt5ZxHcXzWijBseFrym3iUEvoiINDy8xIU+GV8xLRlp5gM5sC5zSxrb9pc4Ad5Cp2VZrn9xPZYQ+O7b1E0MViCSQ121OW243jG/hdVkQEREBERAREQbKDlJVRtaxlTVMY0Wa1ksjWtHYADYBdDhnPBisBBFXJIMzXFs4ZMHW+7d4LgDxsQuMRBPXJPpFMeWx4hFsr2G2gu5g0Fy+I3cNb7id+7S5l7C8WhqomzwSMmif9l0ZuDbeO4jiN4VJ10/Ibl/U4TO2SJznwk+1gcTs5AbAm33X2As619OIuCFvEWs5OcoYa+miq4CTFICRmFnNIJDmOHAggjs8RYrZoCIiAiIgKpXOxiW3xiveDmDZdiNLfqmiMjyLT4q2FVOI2PkN7Ma55tvs0XNvgqUVtS6WWSVxc90j3yOc43c4ucSXOJ3kkoPgiIg3/IHCfSsToILZg6oiLxfL7Njs8lj25Gu71cMKs3MBQbTFw+zSIYJpetvF8sYLe+8nwJVmkBERBCfSTxUiOgpQdHPlqHi3+FoYwh38cmnh3KCFJvSDxMS4sIgX2gp4WEO+yHvzSEs14tey+7UdyjJARF9qSmMskcbbZnuawX0F3EAXPZqg+KKxTejjQWF566/HrQ/TXvq4UH49d+aH6aCuiKxfq4UH49d+aH6aerhQfj135ofpoK6IrF+rhQfj135ofpp6uFB+PXfmh+mgrorX8zuGCDBqIANvI187i0ZSTJI5wzdpDcov2NC5v1cKD8eu/ND9NSfhlAKeGGBpc5sUccTS61yGMDQXWsL2CDJREQQd0lMX/8Az6QH8aoeLfusjId83Tw7lBqkjn9xHaYw+MF3sIYIyHbg5zdqcmu60jezW6jdARFkYdROnmihbYPlkjibm0GZ7g0XPZcoMdFYv1cKD8eu+MP009XCg/HrvzQ/TQV0RWL9XCg/HrvjD9NaDEujU8AmnrGPN3WbNGWC1jYZ2udru+7/AOkEJot5ym5F1mHPLKqF8Yvla8daJ+hIySDQ6Ddv7gtGgIiIJP5ieWppK0UcjrU9WcovazajQRuvv61sviW9isoqPRyFpDgSCCCCNCCNxBVyuSOM+mUNHVaXlgie6wcAJMoEgGbWwcHDy4oNuiIgIiIOY5zcS9HwjEZOtf0d8YyaEOltE11+4yA+AVRCrIdIeuyYXHH1fa1MbdTqA1j33A46gDzVbkBERBOnRqoOriM/VNzTwjTrCwe52vYczfy9wU3qO+YbDdlg0T7uJnlqJiCLZevswB2i0QPmpEQERYmLVmxgnm0Oyikk6xsCWMLrE9miCpnOTW7bFsRf1v8AuJWdbUjZuyW8Orp3Lml651yT26rxAXU81+G+kYxh0fV0nbKc+oLYgZXNt2kRkDvIXLKVOjtRZ8Tmk19lTPOg0JfIxtieGl/ggseEREBERAREQEREBCiwMexD0elqZwGkwwzSgONgSyNzg0nvIQVJ5eV23xPEJet1qme2c3IAeWgeQAHgFoV6SvEBdbzT0O2xnD2dXSUynNqCIo3SEW7bM071ySlvo40WbEKmXX2dMWjTQ7SRu89vU/1QWIREQEREGDjeCQ1sElNUMEkUgs4H+Tmng4cDwVTOX3JF2F10tKS5zBaSF7hYvidfK7suLEHvaVcFQV0laFodh8+mdwniOg1a0scLu3nV5+J7UEIoiICtPzISl2CUmYk2dUNF+DRO8Bo7gqsK0/MhEW4JSXBF3VDhcWu0zvs4dxQd4iIgIiIIA6SeI5qmhp+r7OKWU78wMrw3U7rWh/1UNrvOe3FvSMZqhcFsAip26ZbZGAvB7faPk17LLg0BEWy5N4b6TWUtPbNtZ4YyActw54BAPDQlBbjkZhhpsPooHBzXR08LXB9iWvyAuaSNNHEjyW5XgXqAuL54sW9HwatPVzSsbTtDrm+1eGuAtxyF5HeOO5dooj6R2KBlDS09+tNOX2te7ImanNws6RnjfxQV4KIiArAdG3DctLW1HW9rNFEL2ykRMJ0G+95jfyVf1anmUwn0fBqW4IdMZah2ua+d5DCLbrxtj08eN0HdIiICIiAiIgIiIC4bnpxQQYNV6tDptnTsDrnMXyDMBbiGB5/h8l3Kh3pI4llpKKnvrJM+Ui28RMy3zcNZf5oK/IiICsN0cMJyUVXUnMDNO1gvbKWRM0LRvvmleD4DzryrXczmFGnwaiBGV0rXVB1Dr7V5cwi267MmnDxQdqiIgIiICgPpJYqHT0NKCCY45J3aG42jg1uu7/xH/hU6V9cyCKSaVwZFEx0j3G5ysaLk2Gu4Kn3LLlG7EK6pq3DLtX9QcWxtAbG09pDWtv3oNKiIg9AVxuRGDmjw6ip3XzxwRB4JDrSFuZ4BGhAc51u6yrPzVcmvT8Upoz+rjcKiXQm7IiDl03ZnZRe43+RtogIiICFFpuWVdsMPrpet1KadwyaOB2brFp4EFBUjlPinpVbV1IJImnlkaXANOVzyW3A0By2WsXpXiAu65lMJFRjNLcAth2tQQSRqxhyEW3kPcw+R8FwqmPo2Yfmqq6fq2jhii1+1eV5ILe60Lr+IQWAREQFXnpH4kX11JT3OWGAvsQLB0r9SDvNxE34eKsMqnc8GJbfGq9wz2Y9kIDuGyiax2XXQFzXEfvdt0HGoiICkDCue7EKaCGni9FbFCxsbAYySGtFhcl2pUfogkv1gcU7aX5X9yesDinbS/K/uUaIgkv1gcU7aX5X9yesDinbS/K/uUaIgkv1gcU7aX5X9y6DkDzw4lX4jS0r/AEcxyPO0yx5Ts2sc5xBLuAaVCilTo7YaJMTlmLWuEFM+xO9r5HtaHN/h2g8D3oLHoiICrn0isVMmIwU9zlgpwbEAAPleXOcDvN2tj+HjexhVSudjEtvjOIOGezJjCA7hsWiM213FzHEeKDkUREH6jbcgcSQFdTBMPFPTU8AAaIYYorAkgZGBtgTqdyprg1cIKmnncwStimhlcw2AkDJA4xkkEWIFtx37ipn9Zge4H/MD6KCcEUH+swPcD/mB9JPWYHuB/wAwPpIJwWLiOKRU0ZlnkjhjG90rgxt+y546KvuJdIuukaWxRUsBIcM1nSuFxoRmOW47wR3KO8d5S1NdJtKqaSdwvlznqsvvDGDqtGg3Abgg7bnX52HYm401PmjoWOvxDqki1nyN4NBF2jvudbBsbIiAiKQuaHm5OJ1O2mafQoHAyEg5ZnixFODccNXdg8QglXmK5GGioTVStAnq8rxfe2Afq292a5d4Ft92kmIAiAiIgKPOfjENlg07LXM8tPENbWtKJSbcdIreakNQl0lcRszD6cFhzOqJnD77coYxhtfRpzv4alvcUEEoiICsf0dqLJhk0n4tS8jS1gyNjd/Hiq4hW55r8N9HwfDo+uDsGyEP0IdK4yuFrDS8ht3W370HUoiIPHusCTYAam+mipRi1bt555rFu1lklsTe2d5da/G11bTnHrtjhOIydT/t5WDPuJkbkA3jU5tO+yqAgIiICLouS/ICtxNsj6WLaMjLWuc5zIxmIJygvIBNhrbdcdoW7/Qdi/u7PnQf1oOCRd7+g7F/d2fOg/rT9B2L+7s+dB/Wg4JF3v6DsX93Z86D+tP0HYv7uz50H9aDglP3RtwsCmrqm7SXzRwAW6zRHGHnrdh2w0/Z+EffoOxf3dnzoP61PHNXyZlw7DIaecBs2aWSQAtdlLnmwzNJB0A+KDrkREHzqJQxjnnc1pcb6aAX3+SpPXVG0lkktbO977HW2ZxNr+atlzpYhsMHxF/Uu6B8Iz7jtfZkDUa2ebd/aqjICIiAiIgIiICIiAi+tNSvlc1kbXyPcQGtYC5ziTYANGpN1L/ITmAklLJ8RJhi+1sGH2rrO3SutZgIHAk2O9pQcTyA5uKjFpmhrXR0rXWlnLTkbaxLGHc5+o077mwVpsBwOKip4qWBuSKJuVoJudSS5zjxJJJPeV9cMwyKmijggYyKKMZWNYLAD/c3vc7ySSspAREQEREBVp6QVftMW2d2kQwQssN7S7NIWu7+uD4EKyxVPecLFTVYpXzElwdUSNbcBpyMOzYCB2NY0eSDnkREH3oKN00sULBmfI9kbBcC7nuDWi50GpCutR0oijjibfLGxsbb6nK1oAufAKpvNZhvpGMYfHYECYSkEkaRNMl7jj1FbhAREQRl0gsTMWE7IFoM88LCDqXMZeQ5eyzmM/4VWlTZ0lMWvJQUoJ6rJah4sLdZwZGQ7ffqSad48oTQERehBZnmBw3ZYQ2SxBnmml3g3AIjBA4fqz8FJK0HIHChS4ZQQABpbTxFwBLhtHjO8gntc5x81v0BERAREQEREBERBFvSHxTZ4XHCC0OnqY2lp3mNjHvJb4OEXx71W5TP0k8TvUUNMCepFJO4WFvaPyNIdvv7J2ngoYQERehB2WKcgHR4LR4qwO9o+Rk4uHANMrhFMLbgbZTfiW9q4xW7wXklH/0aDDpWjI6kjilDTm67owZHtceOckjs0VVOUGCyUVVPSygiSF7mHS2YD7LwOxwII7iEGvREQZuC4eKiohgdIyASvbHtJL5GZjYF1uF7eHgp9wTo60UVnVE09UQdwtAwi4sCG3d2/e48FXVWh5l+WwxCgZC916qla2KQa3dHqIpdd9w2x13tvpcIOuwPkxS0LclNBDALAEsaA5wH+N56zt3ElbREQEREBERAREQYmL14p6eedwcWwxSykNtmIYwuIbewvoqVzzF7nPcS5ziXOJ3lxNyT5q1nPDWiLBa4787GRCxtrJK1t/K6qegIiIJV6O2GCTEppiGHYU7y298zXyOa0Ob/AA5wf3lY5Q30bMNLaWuqLi0k8cQFtRsoy4uvxB2w/KVMiAiLwoKwc++IGXGZmda0EcEIDrWF2CQ5e72n+qjxbfldXbfEK6axAkqah4BN7AyuIF1qEBZuDYeaipp4GlodNNDCC6+UF8gaC61zbVYS7XmbotrjVCN2R0kpuL6MicbILVwxBjWsaAGtAa0DcABYAeS/aIgIiICIiAiIgIi8JQVa578SM2M1IJdaFsMDQ63VDYw4htuBc9x81wS2XKXEPSK2snALRNUVEoBNy0Plc4NvxsCtagLYcnqD0irpIOr7aeCLrXy9eRretbW2q167zmRotpjVIdPZiaU3F72icLd2rh8EFpY2gAAaAAAdw4BQ50heRu0hjxKJvXhtFUW4xOPUeR+y427bPHAaTKsbEcPZUQywStzxSsdG8drXCxH80FJUW45W8mpMOq5qWUOvG45HEWEkZJySt7iP53HBadAXUc3PLF2F18VRqYneynaPvRO3kaHVps4fu24lcuiC8EMzXta9pDmuAc1zSCHNIuHAjeCF+1E3MDy1NTTPoJXXlpg10V7XdTmwtcb8jtNeDm+UsoCIiAiIgIiIIg6SFeG0VJB1byVG136gRxObo3iPa7+Hmq9qW+kbimevpqcFpbDT5iB9pr5ZHXDj+7HGR496iRARF+mNJIA1JNh3ngEFp+ZSgMOC0mbNeTazWcC2wfK61r7wQAQeIK7pYHJ+hEFJSwAOAiggiAdqQGRtbY9+iz0BazlPiYpaKrqCGnZQTSWccocWxktZm4XNh5rZrgue/EBDgtSLtBldDCA772aQOc1vflY4+RQVaK8REBdTzdcuTg9U+pEQnzwvgyl5jtmkjdmzZT+H2cVyyIJv9Zh3uDPnn6Sesw73Bnzz9JQgiCb/AFmHe4M+efpJ6zDvcGfPP0lCCIJv9Zh3uDPnn6Sesw73Bnzz9JQgiC0HNpzqSYzNPH6K2COGMPc8S7Q53PAazIWNOoDzfhl7wpDUN9GzD7UtdUWb15mQg/e9nHmc093tW/zUyIC0/LDERT4fXTOy2jpp3WcQ0OOzOVlzxJIA7yFuFHfPxX7LBpm3aDNLBFY73DPnIb3+zv4AoKwleIiApl6NuFk1NdU3IDIY4ALaOMkmcnN2jYjT9rhxhpWP6O2GmPDJZi1zTNUvsTucyNjWhzf4s48W9yCVEREES9IDkdt6VlfG0mWm6suXXNA4/aI/Ydr3BzidBpXZXeqqVssb4ngOY9rmPadzmuFiD5FVC5d8kn4XXTUrrlo68Lj9+FxOR24a6EHhma5BzyIiDa8luUD6Csp6uP7UTw4j/Ew6PjPc5pI81cLCMVjqoIqiF2eKVoex2ouD2g6gqlCm7o+ct7F+FSk2dnmpiToDoZIQOF9XD+LiQgnVERAREQERfieUNa5xvZoLjbsAubIKo87+JCfGa4h2dsbxANLW2TGsczcL2eHD/wCWXGrKxStM880ziXOlkklJda5L3lxJtpfVYqAt5yIwv0rEqCAtztfUwB7b5bxiQGTW4I6gduN/NaNSLzDYZtsYjd1SIIZpzmvf7sYLbcbyjyugs8EREBQv0k8RtBQU4d9uWWZzbb8jA1rr24bR3HipoVbekNi21xSOAF2Wnp422NrZ5HOe5zbdrTGPFvmQi5ERAREQEREBERARF6EFqeZWh2WC0n2LybaYlotfNK62Y21IAA8gOC7lYGAYeKelpYAS4QwQxAkWLgyNrcxA3E2WegKEukpihDMPpg7Qumne23+FrWRuzW/al0v/ALKbVWjpA4rtcW2IzWp4IY7G1szwZSW24WezzB8wjNERAVuea3D9hg+Hsy5CYRKRe+spMhde5357+aqbQ0plljibYOkeyMF17AucGgm3C5V1qOlbFHHEwBrI2NjY0bmta0BrR3AAIPsiIgKL+fnkf6XQirYCZqPM82F80B/WX/dsHdwDvESgvxLEHNc1wBa4FpB3EEagoKPoup5yeSP/AEvEJaZpJiIbLCTYnZPvYOtxBDh5X4rlkBZeFYnJTTRVETiyWJ7ZGEcHNNxccR2jiLhYiILlcj+UjMRoqerZptGDO3fkkGj2eTgfKxW5Vc+YDleaesdQvLzFVC7BvDJ2i4NuAc0EE9ob4ixiAiIg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" name="Gruppieren 24"/>
          <p:cNvGrpSpPr>
            <a:grpSpLocks/>
          </p:cNvGrpSpPr>
          <p:nvPr/>
        </p:nvGrpSpPr>
        <p:grpSpPr bwMode="auto">
          <a:xfrm>
            <a:off x="2231229" y="714356"/>
            <a:ext cx="1928826" cy="1857388"/>
            <a:chOff x="5143504" y="844555"/>
            <a:chExt cx="3867419" cy="3084511"/>
          </a:xfrm>
        </p:grpSpPr>
        <p:grpSp>
          <p:nvGrpSpPr>
            <p:cNvPr id="3" name="Gruppieren 12"/>
            <p:cNvGrpSpPr>
              <a:grpSpLocks/>
            </p:cNvGrpSpPr>
            <p:nvPr/>
          </p:nvGrpSpPr>
          <p:grpSpPr bwMode="auto">
            <a:xfrm>
              <a:off x="5143504" y="857232"/>
              <a:ext cx="3857652" cy="3071833"/>
              <a:chOff x="4857752" y="857232"/>
              <a:chExt cx="3648075" cy="2848958"/>
            </a:xfrm>
          </p:grpSpPr>
          <p:pic>
            <p:nvPicPr>
              <p:cNvPr id="16" name="Picture 6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857752" y="857232"/>
                <a:ext cx="3648075" cy="2419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7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857752" y="3286124"/>
                <a:ext cx="3643338" cy="4200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5" name="Picture 9" descr="http://english.pku.edu.cn/images/1_01.gi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908738" y="844555"/>
              <a:ext cx="1102185" cy="357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uppieren 32"/>
          <p:cNvGrpSpPr>
            <a:grpSpLocks/>
          </p:cNvGrpSpPr>
          <p:nvPr/>
        </p:nvGrpSpPr>
        <p:grpSpPr bwMode="auto">
          <a:xfrm>
            <a:off x="4231493" y="721990"/>
            <a:ext cx="2285984" cy="1921192"/>
            <a:chOff x="285720" y="847084"/>
            <a:chExt cx="4504703" cy="3224858"/>
          </a:xfrm>
        </p:grpSpPr>
        <p:pic>
          <p:nvPicPr>
            <p:cNvPr id="19" name="Picture 4" descr="C:\Users\fvogel\AppData\Local\Temp\D_wwwrootceiprestrictedeurope_new___France_1min_France_all_pollutants_Graphics_CO2_All_sectors.jpg"/>
            <p:cNvPicPr>
              <a:picLocks noChangeAspect="1" noChangeArrowheads="1"/>
            </p:cNvPicPr>
            <p:nvPr/>
          </p:nvPicPr>
          <p:blipFill rotWithShape="1">
            <a:blip r:embed="rId6"/>
            <a:srcRect t="3953" r="5884"/>
            <a:stretch/>
          </p:blipFill>
          <p:spPr bwMode="auto">
            <a:xfrm>
              <a:off x="285720" y="847084"/>
              <a:ext cx="4504703" cy="3224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76157" y="892838"/>
              <a:ext cx="1718192" cy="190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uppieren 35"/>
          <p:cNvGrpSpPr>
            <a:grpSpLocks/>
          </p:cNvGrpSpPr>
          <p:nvPr/>
        </p:nvGrpSpPr>
        <p:grpSpPr bwMode="auto">
          <a:xfrm>
            <a:off x="6517477" y="714356"/>
            <a:ext cx="2500330" cy="1857388"/>
            <a:chOff x="2214546" y="1500174"/>
            <a:chExt cx="4381516" cy="3405203"/>
          </a:xfrm>
        </p:grpSpPr>
        <p:pic>
          <p:nvPicPr>
            <p:cNvPr id="22" name="Picture 12" descr="http://www.airparif.asso.fr/_img/air-et-climat-bilan-emissions6-ges.gif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214546" y="1500174"/>
              <a:ext cx="4286240" cy="3343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4" descr="http://www.airparif.asso.fr/_img/bttn/logo_airparif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500562" y="3571876"/>
              <a:ext cx="2095500" cy="1333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" name="ZoneTexte 43"/>
          <p:cNvSpPr txBox="1"/>
          <p:nvPr/>
        </p:nvSpPr>
        <p:spPr>
          <a:xfrm>
            <a:off x="12357" y="5934511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/>
              <a:t>Courtesy</a:t>
            </a:r>
            <a:r>
              <a:rPr lang="fr-FR" sz="1400" dirty="0" smtClean="0"/>
              <a:t>: </a:t>
            </a:r>
            <a:r>
              <a:rPr lang="fr-FR" sz="1400" b="1" dirty="0" smtClean="0"/>
              <a:t>Lin Wu</a:t>
            </a:r>
            <a:endParaRPr lang="fr-FR" sz="1400" b="1" dirty="0"/>
          </a:p>
        </p:txBody>
      </p:sp>
      <p:sp>
        <p:nvSpPr>
          <p:cNvPr id="34" name="Textfeld 33"/>
          <p:cNvSpPr txBox="1"/>
          <p:nvPr/>
        </p:nvSpPr>
        <p:spPr>
          <a:xfrm>
            <a:off x="7358082" y="3377230"/>
            <a:ext cx="2286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(km-</a:t>
            </a:r>
            <a:r>
              <a:rPr lang="de-DE" sz="1400" dirty="0" err="1" smtClean="0"/>
              <a:t>scale</a:t>
            </a:r>
            <a:r>
              <a:rPr lang="de-DE" sz="1400" dirty="0" smtClean="0"/>
              <a:t>, </a:t>
            </a:r>
            <a:r>
              <a:rPr lang="de-DE" sz="1400" dirty="0" err="1" smtClean="0"/>
              <a:t>hourly</a:t>
            </a:r>
            <a:r>
              <a:rPr lang="de-DE" sz="1400" dirty="0" smtClean="0"/>
              <a:t>)</a:t>
            </a:r>
            <a:endParaRPr lang="de-DE" sz="1400" dirty="0"/>
          </a:p>
        </p:txBody>
      </p:sp>
      <p:sp>
        <p:nvSpPr>
          <p:cNvPr id="35" name="Trapezoid 34"/>
          <p:cNvSpPr/>
          <p:nvPr/>
        </p:nvSpPr>
        <p:spPr bwMode="auto">
          <a:xfrm rot="16200000">
            <a:off x="4124339" y="408687"/>
            <a:ext cx="1071568" cy="5286413"/>
          </a:xfrm>
          <a:prstGeom prst="trapezoid">
            <a:avLst>
              <a:gd name="adj" fmla="val 4107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Textfeld 26"/>
          <p:cNvSpPr txBox="1"/>
          <p:nvPr/>
        </p:nvSpPr>
        <p:spPr>
          <a:xfrm>
            <a:off x="4160056" y="2873299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chemeClr val="bg1"/>
                </a:solidFill>
              </a:rPr>
              <a:t>Inconsistencies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37" name="Textfeld 30"/>
          <p:cNvSpPr txBox="1"/>
          <p:nvPr/>
        </p:nvSpPr>
        <p:spPr>
          <a:xfrm>
            <a:off x="1231098" y="2873299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&lt;10%</a:t>
            </a:r>
            <a:endParaRPr lang="de-DE" dirty="0"/>
          </a:p>
        </p:txBody>
      </p:sp>
      <p:sp>
        <p:nvSpPr>
          <p:cNvPr id="38" name="Textfeld 31"/>
          <p:cNvSpPr txBox="1"/>
          <p:nvPr/>
        </p:nvSpPr>
        <p:spPr>
          <a:xfrm>
            <a:off x="7374766" y="2873299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&gt;50%</a:t>
            </a:r>
            <a:endParaRPr lang="de-DE" dirty="0"/>
          </a:p>
        </p:txBody>
      </p:sp>
      <p:sp>
        <p:nvSpPr>
          <p:cNvPr id="39" name="Textfeld 28"/>
          <p:cNvSpPr txBox="1"/>
          <p:nvPr/>
        </p:nvSpPr>
        <p:spPr>
          <a:xfrm>
            <a:off x="1" y="3377231"/>
            <a:ext cx="2959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(</a:t>
            </a:r>
            <a:r>
              <a:rPr lang="de-DE" sz="1400" dirty="0" err="1" smtClean="0"/>
              <a:t>Developed</a:t>
            </a:r>
            <a:r>
              <a:rPr lang="de-DE" sz="1400" dirty="0" smtClean="0"/>
              <a:t> countries, </a:t>
            </a:r>
            <a:r>
              <a:rPr lang="de-DE" sz="1400" dirty="0" err="1" smtClean="0"/>
              <a:t>annual</a:t>
            </a:r>
            <a:r>
              <a:rPr lang="de-DE" sz="1400" dirty="0" smtClean="0"/>
              <a:t> total)</a:t>
            </a:r>
            <a:endParaRPr lang="de-DE" sz="1400" dirty="0"/>
          </a:p>
        </p:txBody>
      </p:sp>
      <p:sp>
        <p:nvSpPr>
          <p:cNvPr id="41" name="ZoneTexte 7"/>
          <p:cNvSpPr txBox="1"/>
          <p:nvPr/>
        </p:nvSpPr>
        <p:spPr>
          <a:xfrm>
            <a:off x="-459635" y="188640"/>
            <a:ext cx="961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Uncertainty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» of city-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scale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emissions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771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ile:Toronto Location in Ontari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1808106"/>
            <a:ext cx="1923736" cy="1928826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5643570" y="1236602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GTA ≈ 60 </a:t>
            </a:r>
            <a:r>
              <a:rPr lang="de-DE" dirty="0" err="1" smtClean="0"/>
              <a:t>Mt</a:t>
            </a:r>
            <a:r>
              <a:rPr lang="de-DE" dirty="0" smtClean="0"/>
              <a:t> CO</a:t>
            </a:r>
            <a:r>
              <a:rPr lang="de-DE" baseline="-25000" dirty="0" smtClean="0"/>
              <a:t>2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929190" y="807974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Bottom-up</a:t>
            </a:r>
            <a:r>
              <a:rPr lang="de-DE" dirty="0" smtClean="0"/>
              <a:t> model (ICF 2008)</a:t>
            </a:r>
            <a:endParaRPr lang="de-DE" dirty="0"/>
          </a:p>
        </p:txBody>
      </p:sp>
      <p:graphicFrame>
        <p:nvGraphicFramePr>
          <p:cNvPr id="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221476"/>
              </p:ext>
            </p:extLst>
          </p:nvPr>
        </p:nvGraphicFramePr>
        <p:xfrm>
          <a:off x="857224" y="1379478"/>
          <a:ext cx="4159250" cy="290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3414" name="Graph" r:id="rId4" imgW="4158720" imgH="2907000" progId="Origin50.Graph">
                  <p:embed/>
                </p:oleObj>
              </mc:Choice>
              <mc:Fallback>
                <p:oleObj name="Graph" r:id="rId4" imgW="4158720" imgH="29070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24" y="1379478"/>
                        <a:ext cx="4159250" cy="290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feld 11"/>
          <p:cNvSpPr txBox="1"/>
          <p:nvPr/>
        </p:nvSpPr>
        <p:spPr>
          <a:xfrm>
            <a:off x="5286380" y="4511660"/>
            <a:ext cx="35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Night</a:t>
            </a:r>
            <a:r>
              <a:rPr lang="de-DE" dirty="0" smtClean="0"/>
              <a:t>-time : -40.4‰ </a:t>
            </a:r>
            <a:r>
              <a:rPr lang="de-DE" dirty="0" err="1" smtClean="0"/>
              <a:t>to</a:t>
            </a:r>
            <a:r>
              <a:rPr lang="de-DE" dirty="0" smtClean="0"/>
              <a:t> -43.8‰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1071538" y="4511660"/>
            <a:ext cx="4071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Night</a:t>
            </a:r>
            <a:r>
              <a:rPr lang="de-DE" dirty="0" smtClean="0"/>
              <a:t>-time </a:t>
            </a:r>
            <a:r>
              <a:rPr lang="de-DE" dirty="0" err="1" smtClean="0"/>
              <a:t>observation</a:t>
            </a:r>
            <a:r>
              <a:rPr lang="de-DE" dirty="0" smtClean="0"/>
              <a:t>: -42.1± 0.7‰</a:t>
            </a:r>
            <a:endParaRPr lang="de-DE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928662" y="939760"/>
            <a:ext cx="3643338" cy="511156"/>
          </a:xfrm>
        </p:spPr>
        <p:txBody>
          <a:bodyPr/>
          <a:lstStyle/>
          <a:p>
            <a:pPr algn="ctr"/>
            <a:r>
              <a:rPr lang="de-DE" sz="2000" dirty="0" err="1" smtClean="0">
                <a:solidFill>
                  <a:schemeClr val="tx1"/>
                </a:solidFill>
                <a:latin typeface="+mn-lt"/>
              </a:rPr>
              <a:t>Observed</a:t>
            </a:r>
            <a:r>
              <a:rPr lang="de-DE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e-DE" sz="2000" dirty="0" smtClean="0">
                <a:solidFill>
                  <a:schemeClr val="tx1"/>
                </a:solidFill>
                <a:latin typeface="Symbol" pitchFamily="18" charset="2"/>
              </a:rPr>
              <a:t>d</a:t>
            </a:r>
            <a:r>
              <a:rPr lang="de-DE" sz="2000" baseline="30000" dirty="0" smtClean="0">
                <a:solidFill>
                  <a:schemeClr val="tx1"/>
                </a:solidFill>
                <a:latin typeface="+mn-lt"/>
              </a:rPr>
              <a:t>13</a:t>
            </a:r>
            <a:r>
              <a:rPr lang="de-DE" sz="2000" dirty="0" smtClean="0">
                <a:solidFill>
                  <a:schemeClr val="tx1"/>
                </a:solidFill>
                <a:latin typeface="+mn-lt"/>
              </a:rPr>
              <a:t>C</a:t>
            </a:r>
            <a:r>
              <a:rPr lang="de-DE" sz="2000" baseline="-25000" dirty="0" smtClean="0">
                <a:solidFill>
                  <a:schemeClr val="tx1"/>
                </a:solidFill>
                <a:latin typeface="+mn-lt"/>
              </a:rPr>
              <a:t>source</a:t>
            </a:r>
            <a:endParaRPr lang="de-DE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928662" y="5072074"/>
            <a:ext cx="7643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Natural gas: 55±7% - </a:t>
            </a:r>
            <a:r>
              <a:rPr lang="de-DE" dirty="0" err="1" smtClean="0"/>
              <a:t>Domestic</a:t>
            </a:r>
            <a:r>
              <a:rPr lang="de-DE" dirty="0" smtClean="0"/>
              <a:t> </a:t>
            </a:r>
            <a:r>
              <a:rPr lang="de-DE" dirty="0" err="1" smtClean="0"/>
              <a:t>heating</a:t>
            </a:r>
            <a:r>
              <a:rPr lang="de-DE" dirty="0" smtClean="0"/>
              <a:t>, </a:t>
            </a:r>
            <a:r>
              <a:rPr lang="de-DE" dirty="0" err="1" smtClean="0"/>
              <a:t>natural</a:t>
            </a:r>
            <a:r>
              <a:rPr lang="de-DE" dirty="0" smtClean="0"/>
              <a:t> gas power </a:t>
            </a:r>
            <a:r>
              <a:rPr lang="de-DE" dirty="0" err="1" smtClean="0"/>
              <a:t>plants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Liquid&amp;solid</a:t>
            </a:r>
            <a:r>
              <a:rPr lang="de-DE" dirty="0" smtClean="0"/>
              <a:t> </a:t>
            </a:r>
            <a:r>
              <a:rPr lang="de-DE" dirty="0" err="1" smtClean="0"/>
              <a:t>fuels</a:t>
            </a:r>
            <a:r>
              <a:rPr lang="de-DE" dirty="0" smtClean="0"/>
              <a:t>: 45±7% - Transportation, </a:t>
            </a:r>
            <a:r>
              <a:rPr lang="de-DE" dirty="0" err="1" smtClean="0"/>
              <a:t>industrial</a:t>
            </a:r>
            <a:r>
              <a:rPr lang="de-DE" dirty="0" smtClean="0"/>
              <a:t> </a:t>
            </a:r>
            <a:r>
              <a:rPr lang="de-DE" dirty="0" err="1" smtClean="0"/>
              <a:t>processes</a:t>
            </a:r>
            <a:r>
              <a:rPr lang="de-DE" dirty="0" smtClean="0"/>
              <a:t> &amp;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075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6388077"/>
              </p:ext>
            </p:extLst>
          </p:nvPr>
        </p:nvGraphicFramePr>
        <p:xfrm>
          <a:off x="906780" y="750570"/>
          <a:ext cx="7330440" cy="5356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ZoneTexte 7"/>
          <p:cNvSpPr txBox="1"/>
          <p:nvPr/>
        </p:nvSpPr>
        <p:spPr>
          <a:xfrm>
            <a:off x="-468559" y="230832"/>
            <a:ext cx="961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d</a:t>
            </a:r>
            <a:r>
              <a:rPr lang="fr-FR" sz="2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in CO</a:t>
            </a:r>
            <a:r>
              <a:rPr lang="fr-FR" sz="2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observations in Toronto, Canada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35696" y="5661248"/>
            <a:ext cx="5936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dirty="0" err="1" smtClean="0"/>
              <a:t>Noticable</a:t>
            </a:r>
            <a:r>
              <a:rPr lang="en-GB" dirty="0" smtClean="0"/>
              <a:t> instrumental drift over the course of months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781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96752"/>
            <a:ext cx="5832648" cy="4373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63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99" y="875097"/>
            <a:ext cx="43386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33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7097"/>
            <a:ext cx="4570955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338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75097"/>
            <a:ext cx="3750096" cy="1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0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677" y="1863885"/>
            <a:ext cx="3914475" cy="3394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7499" y="5157192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dirty="0" smtClean="0"/>
              <a:t>Uncertainty in temporal emission factors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 smtClean="0"/>
              <a:t>Potential bias for selected data sets (flasks, satellites, inversion using pm only)</a:t>
            </a:r>
            <a:endParaRPr lang="en-GB" dirty="0"/>
          </a:p>
        </p:txBody>
      </p:sp>
      <p:sp>
        <p:nvSpPr>
          <p:cNvPr id="10" name="ZoneTexte 7"/>
          <p:cNvSpPr txBox="1"/>
          <p:nvPr/>
        </p:nvSpPr>
        <p:spPr>
          <a:xfrm>
            <a:off x="-459635" y="188640"/>
            <a:ext cx="961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Temporal variation of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fossil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fuel CO</a:t>
            </a:r>
            <a:r>
              <a:rPr lang="fr-FR" sz="2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emissions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955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0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1428735"/>
            <a:ext cx="2359545" cy="2062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50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608" y="652291"/>
            <a:ext cx="2000264" cy="67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feld 4"/>
          <p:cNvSpPr txBox="1"/>
          <p:nvPr/>
        </p:nvSpPr>
        <p:spPr>
          <a:xfrm>
            <a:off x="714348" y="3718679"/>
            <a:ext cx="8429652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smtClean="0"/>
              <a:t> &gt;100 Million $ - </a:t>
            </a:r>
            <a:r>
              <a:rPr lang="de-DE" dirty="0" err="1" smtClean="0"/>
              <a:t>retrofitting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houses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city</a:t>
            </a:r>
            <a:r>
              <a:rPr lang="de-DE" dirty="0" smtClean="0"/>
              <a:t> </a:t>
            </a:r>
            <a:r>
              <a:rPr lang="de-DE" dirty="0" err="1" smtClean="0"/>
              <a:t>facilities</a:t>
            </a:r>
            <a:r>
              <a:rPr lang="de-DE" dirty="0" smtClean="0"/>
              <a:t> (2007)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smtClean="0"/>
              <a:t> 800 Million $ - </a:t>
            </a:r>
            <a:r>
              <a:rPr lang="de-DE" dirty="0" err="1" smtClean="0"/>
              <a:t>renewal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TTC </a:t>
            </a:r>
            <a:r>
              <a:rPr lang="de-DE" dirty="0" err="1" smtClean="0"/>
              <a:t>bus</a:t>
            </a:r>
            <a:r>
              <a:rPr lang="de-DE" dirty="0" smtClean="0"/>
              <a:t> </a:t>
            </a:r>
            <a:r>
              <a:rPr lang="de-DE" dirty="0" err="1" smtClean="0"/>
              <a:t>fleet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diesel-</a:t>
            </a:r>
            <a:r>
              <a:rPr lang="de-DE" dirty="0" err="1" smtClean="0"/>
              <a:t>hybrids</a:t>
            </a:r>
            <a:r>
              <a:rPr lang="de-DE" dirty="0" smtClean="0"/>
              <a:t>, </a:t>
            </a:r>
            <a:r>
              <a:rPr lang="de-DE" dirty="0" err="1" smtClean="0"/>
              <a:t>etc</a:t>
            </a:r>
            <a:r>
              <a:rPr lang="de-DE" dirty="0" smtClean="0"/>
              <a:t> (2005-2009)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smtClean="0"/>
              <a:t> Bike </a:t>
            </a:r>
            <a:r>
              <a:rPr lang="de-DE" dirty="0" err="1" smtClean="0"/>
              <a:t>lanes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300km </a:t>
            </a:r>
            <a:r>
              <a:rPr lang="de-DE" dirty="0" err="1" smtClean="0"/>
              <a:t>to</a:t>
            </a:r>
            <a:r>
              <a:rPr lang="de-DE" dirty="0" smtClean="0"/>
              <a:t> 1000km </a:t>
            </a:r>
            <a:r>
              <a:rPr lang="de-DE" dirty="0" err="1" smtClean="0"/>
              <a:t>until</a:t>
            </a:r>
            <a:r>
              <a:rPr lang="de-DE" dirty="0" smtClean="0"/>
              <a:t> 2012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smtClean="0"/>
              <a:t> Green </a:t>
            </a:r>
            <a:r>
              <a:rPr lang="de-DE" dirty="0" err="1" smtClean="0"/>
              <a:t>roof</a:t>
            </a:r>
            <a:r>
              <a:rPr lang="de-DE" dirty="0" smtClean="0"/>
              <a:t> </a:t>
            </a:r>
            <a:r>
              <a:rPr lang="de-DE" dirty="0" err="1" smtClean="0"/>
              <a:t>program</a:t>
            </a:r>
            <a:r>
              <a:rPr lang="de-DE" dirty="0" smtClean="0"/>
              <a:t> </a:t>
            </a:r>
            <a:r>
              <a:rPr lang="de-DE" dirty="0" err="1" smtClean="0"/>
              <a:t>ongoing</a:t>
            </a:r>
            <a:endParaRPr lang="de-DE" dirty="0" smtClean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smtClean="0"/>
              <a:t> (</a:t>
            </a:r>
            <a:r>
              <a:rPr lang="de-DE" dirty="0" err="1" smtClean="0"/>
              <a:t>Phasing</a:t>
            </a:r>
            <a:r>
              <a:rPr lang="de-DE" dirty="0" smtClean="0"/>
              <a:t> out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coal</a:t>
            </a:r>
            <a:r>
              <a:rPr lang="de-DE" dirty="0" smtClean="0"/>
              <a:t> power </a:t>
            </a:r>
            <a:r>
              <a:rPr lang="de-DE" dirty="0" err="1" smtClean="0"/>
              <a:t>plants</a:t>
            </a:r>
            <a:r>
              <a:rPr lang="de-DE" dirty="0" smtClean="0"/>
              <a:t> in Ontario)</a:t>
            </a:r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786314" y="928670"/>
            <a:ext cx="4357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http://www.toronto.ca/environment/</a:t>
            </a:r>
            <a:endParaRPr lang="de-DE" dirty="0"/>
          </a:p>
        </p:txBody>
      </p:sp>
      <p:pic>
        <p:nvPicPr>
          <p:cNvPr id="1550342" name="Picture 6" descr="http://www.toronto.ca/assets/images/pic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1428736"/>
            <a:ext cx="3214710" cy="736705"/>
          </a:xfrm>
          <a:prstGeom prst="rect">
            <a:avLst/>
          </a:prstGeom>
          <a:noFill/>
        </p:spPr>
      </p:pic>
      <p:pic>
        <p:nvPicPr>
          <p:cNvPr id="1550345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2285992"/>
            <a:ext cx="3143272" cy="707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50347" name="Picture 11" descr="20080212-torstar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43636" y="5072074"/>
            <a:ext cx="2285989" cy="1083728"/>
          </a:xfrm>
          <a:prstGeom prst="rect">
            <a:avLst/>
          </a:prstGeom>
          <a:noFill/>
        </p:spPr>
      </p:pic>
      <p:pic>
        <p:nvPicPr>
          <p:cNvPr id="1550349" name="Picture 13" descr="http://t2.gstatic.com/images?q=tbn:ANd9GcRpDRxf1kL9LARo_lZRK3zTwhMckj2Q6yY8NXQGJkLFaCn5oLf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57918" y="1428736"/>
            <a:ext cx="2786082" cy="2019911"/>
          </a:xfrm>
          <a:prstGeom prst="rect">
            <a:avLst/>
          </a:prstGeom>
          <a:noFill/>
        </p:spPr>
      </p:pic>
      <p:pic>
        <p:nvPicPr>
          <p:cNvPr id="13" name="Picture 8" descr="http://www.toronto.ca/garbage/images/ww_text-63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86116" y="1857364"/>
            <a:ext cx="600075" cy="6000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82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encrypted-tbn2.gstatic.com/images?q=tbn:ANd9GcT01MKmOJSP6AI-5gNrjuP4GxWp4WZTnHq8kA6njLovxNnnKjr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143116"/>
            <a:ext cx="1785950" cy="1187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https://encrypted-tbn1.gstatic.com/images?q=tbn:ANd9GcSEydJCkz98fNtJ3E546gkxSiGUQssOo5S0ZVzpoIpLrBR28uk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2143116"/>
            <a:ext cx="1724331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https://encrypted-tbn1.gstatic.com/images?q=tbn:ANd9GcSDfsuAYeivC7KYhRJVVouj5MgoIvjDntewmTrlrfpjcXygnkqB"/>
          <p:cNvPicPr>
            <a:picLocks noChangeAspect="1" noChangeArrowheads="1"/>
          </p:cNvPicPr>
          <p:nvPr/>
        </p:nvPicPr>
        <p:blipFill>
          <a:blip r:embed="rId4"/>
          <a:srcRect r="15996"/>
          <a:stretch>
            <a:fillRect/>
          </a:stretch>
        </p:blipFill>
        <p:spPr bwMode="auto">
          <a:xfrm>
            <a:off x="6286512" y="2143116"/>
            <a:ext cx="1785950" cy="1190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286512" y="4286256"/>
            <a:ext cx="2281237" cy="1674812"/>
            <a:chOff x="3515" y="2568"/>
            <a:chExt cx="1437" cy="1055"/>
          </a:xfrm>
        </p:grpSpPr>
        <p:sp>
          <p:nvSpPr>
            <p:cNvPr id="7" name="AutoShape 6"/>
            <p:cNvSpPr>
              <a:spLocks noChangeAspect="1" noChangeArrowheads="1" noTextEdit="1"/>
            </p:cNvSpPr>
            <p:nvPr/>
          </p:nvSpPr>
          <p:spPr bwMode="auto">
            <a:xfrm>
              <a:off x="3515" y="2568"/>
              <a:ext cx="1437" cy="1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82" y="3152"/>
              <a:ext cx="1280" cy="432"/>
            </a:xfrm>
            <a:custGeom>
              <a:avLst/>
              <a:gdLst>
                <a:gd name="T0" fmla="*/ 0 w 3839"/>
                <a:gd name="T1" fmla="*/ 0 h 1295"/>
                <a:gd name="T2" fmla="*/ 0 w 3839"/>
                <a:gd name="T3" fmla="*/ 0 h 1295"/>
                <a:gd name="T4" fmla="*/ 0 w 3839"/>
                <a:gd name="T5" fmla="*/ 0 h 1295"/>
                <a:gd name="T6" fmla="*/ 0 w 3839"/>
                <a:gd name="T7" fmla="*/ 0 h 1295"/>
                <a:gd name="T8" fmla="*/ 0 w 3839"/>
                <a:gd name="T9" fmla="*/ 0 h 1295"/>
                <a:gd name="T10" fmla="*/ 0 w 3839"/>
                <a:gd name="T11" fmla="*/ 0 h 1295"/>
                <a:gd name="T12" fmla="*/ 0 w 3839"/>
                <a:gd name="T13" fmla="*/ 0 h 1295"/>
                <a:gd name="T14" fmla="*/ 0 w 3839"/>
                <a:gd name="T15" fmla="*/ 0 h 12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839"/>
                <a:gd name="T25" fmla="*/ 0 h 1295"/>
                <a:gd name="T26" fmla="*/ 3839 w 3839"/>
                <a:gd name="T27" fmla="*/ 1295 h 12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839" h="1295">
                  <a:moveTo>
                    <a:pt x="0" y="1295"/>
                  </a:moveTo>
                  <a:lnTo>
                    <a:pt x="3839" y="1295"/>
                  </a:lnTo>
                  <a:lnTo>
                    <a:pt x="3839" y="474"/>
                  </a:lnTo>
                  <a:lnTo>
                    <a:pt x="1574" y="474"/>
                  </a:lnTo>
                  <a:lnTo>
                    <a:pt x="1574" y="0"/>
                  </a:lnTo>
                  <a:lnTo>
                    <a:pt x="0" y="0"/>
                  </a:lnTo>
                  <a:lnTo>
                    <a:pt x="0" y="1295"/>
                  </a:lnTo>
                  <a:close/>
                </a:path>
              </a:pathLst>
            </a:custGeom>
            <a:solidFill>
              <a:srgbClr val="5F5F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Calibri" pitchFamily="34" charset="0"/>
                <a:cs typeface="DejaVu Sans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4504" y="2882"/>
              <a:ext cx="90" cy="425"/>
            </a:xfrm>
            <a:custGeom>
              <a:avLst/>
              <a:gdLst>
                <a:gd name="T0" fmla="*/ 0 w 272"/>
                <a:gd name="T1" fmla="*/ 0 h 1274"/>
                <a:gd name="T2" fmla="*/ 0 w 272"/>
                <a:gd name="T3" fmla="*/ 0 h 1274"/>
                <a:gd name="T4" fmla="*/ 0 w 272"/>
                <a:gd name="T5" fmla="*/ 0 h 1274"/>
                <a:gd name="T6" fmla="*/ 0 w 272"/>
                <a:gd name="T7" fmla="*/ 0 h 1274"/>
                <a:gd name="T8" fmla="*/ 0 w 272"/>
                <a:gd name="T9" fmla="*/ 0 h 1274"/>
                <a:gd name="T10" fmla="*/ 0 w 272"/>
                <a:gd name="T11" fmla="*/ 0 h 12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2"/>
                <a:gd name="T19" fmla="*/ 0 h 1274"/>
                <a:gd name="T20" fmla="*/ 272 w 272"/>
                <a:gd name="T21" fmla="*/ 1274 h 12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2" h="1274">
                  <a:moveTo>
                    <a:pt x="0" y="0"/>
                  </a:moveTo>
                  <a:lnTo>
                    <a:pt x="272" y="0"/>
                  </a:lnTo>
                  <a:lnTo>
                    <a:pt x="272" y="1274"/>
                  </a:lnTo>
                  <a:lnTo>
                    <a:pt x="0" y="1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B5B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Calibri" pitchFamily="34" charset="0"/>
                <a:cs typeface="DejaVu Sans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4680" y="2882"/>
              <a:ext cx="91" cy="425"/>
            </a:xfrm>
            <a:custGeom>
              <a:avLst/>
              <a:gdLst>
                <a:gd name="T0" fmla="*/ 0 w 273"/>
                <a:gd name="T1" fmla="*/ 0 h 1274"/>
                <a:gd name="T2" fmla="*/ 0 w 273"/>
                <a:gd name="T3" fmla="*/ 0 h 1274"/>
                <a:gd name="T4" fmla="*/ 0 w 273"/>
                <a:gd name="T5" fmla="*/ 0 h 1274"/>
                <a:gd name="T6" fmla="*/ 0 w 273"/>
                <a:gd name="T7" fmla="*/ 0 h 1274"/>
                <a:gd name="T8" fmla="*/ 0 w 273"/>
                <a:gd name="T9" fmla="*/ 0 h 1274"/>
                <a:gd name="T10" fmla="*/ 0 w 273"/>
                <a:gd name="T11" fmla="*/ 0 h 12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3"/>
                <a:gd name="T19" fmla="*/ 0 h 1274"/>
                <a:gd name="T20" fmla="*/ 273 w 273"/>
                <a:gd name="T21" fmla="*/ 1274 h 12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3" h="1274">
                  <a:moveTo>
                    <a:pt x="0" y="0"/>
                  </a:moveTo>
                  <a:lnTo>
                    <a:pt x="273" y="0"/>
                  </a:lnTo>
                  <a:lnTo>
                    <a:pt x="273" y="1274"/>
                  </a:lnTo>
                  <a:lnTo>
                    <a:pt x="0" y="1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B5B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Calibri" pitchFamily="34" charset="0"/>
                <a:cs typeface="DejaVu Sans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3570" y="3136"/>
              <a:ext cx="547" cy="440"/>
            </a:xfrm>
            <a:custGeom>
              <a:avLst/>
              <a:gdLst>
                <a:gd name="T0" fmla="*/ 0 w 1641"/>
                <a:gd name="T1" fmla="*/ 0 h 1320"/>
                <a:gd name="T2" fmla="*/ 0 w 1641"/>
                <a:gd name="T3" fmla="*/ 0 h 1320"/>
                <a:gd name="T4" fmla="*/ 0 w 1641"/>
                <a:gd name="T5" fmla="*/ 0 h 1320"/>
                <a:gd name="T6" fmla="*/ 0 w 1641"/>
                <a:gd name="T7" fmla="*/ 0 h 1320"/>
                <a:gd name="T8" fmla="*/ 0 w 1641"/>
                <a:gd name="T9" fmla="*/ 0 h 1320"/>
                <a:gd name="T10" fmla="*/ 0 w 1641"/>
                <a:gd name="T11" fmla="*/ 0 h 1320"/>
                <a:gd name="T12" fmla="*/ 0 w 1641"/>
                <a:gd name="T13" fmla="*/ 0 h 1320"/>
                <a:gd name="T14" fmla="*/ 0 w 1641"/>
                <a:gd name="T15" fmla="*/ 0 h 1320"/>
                <a:gd name="T16" fmla="*/ 0 w 1641"/>
                <a:gd name="T17" fmla="*/ 0 h 1320"/>
                <a:gd name="T18" fmla="*/ 0 w 1641"/>
                <a:gd name="T19" fmla="*/ 0 h 13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41"/>
                <a:gd name="T31" fmla="*/ 0 h 1320"/>
                <a:gd name="T32" fmla="*/ 1641 w 1641"/>
                <a:gd name="T33" fmla="*/ 1320 h 13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41" h="1320">
                  <a:moveTo>
                    <a:pt x="1641" y="1320"/>
                  </a:moveTo>
                  <a:lnTo>
                    <a:pt x="1641" y="0"/>
                  </a:lnTo>
                  <a:lnTo>
                    <a:pt x="0" y="0"/>
                  </a:lnTo>
                  <a:lnTo>
                    <a:pt x="0" y="1320"/>
                  </a:lnTo>
                  <a:lnTo>
                    <a:pt x="85" y="1320"/>
                  </a:lnTo>
                  <a:lnTo>
                    <a:pt x="85" y="84"/>
                  </a:lnTo>
                  <a:lnTo>
                    <a:pt x="1560" y="84"/>
                  </a:lnTo>
                  <a:lnTo>
                    <a:pt x="1560" y="1320"/>
                  </a:lnTo>
                  <a:lnTo>
                    <a:pt x="1641" y="13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Calibri" pitchFamily="34" charset="0"/>
                <a:cs typeface="DejaVu San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4109" y="3295"/>
              <a:ext cx="769" cy="281"/>
            </a:xfrm>
            <a:custGeom>
              <a:avLst/>
              <a:gdLst>
                <a:gd name="T0" fmla="*/ 0 w 2306"/>
                <a:gd name="T1" fmla="*/ 0 h 843"/>
                <a:gd name="T2" fmla="*/ 0 w 2306"/>
                <a:gd name="T3" fmla="*/ 0 h 843"/>
                <a:gd name="T4" fmla="*/ 0 w 2306"/>
                <a:gd name="T5" fmla="*/ 0 h 843"/>
                <a:gd name="T6" fmla="*/ 0 w 2306"/>
                <a:gd name="T7" fmla="*/ 0 h 843"/>
                <a:gd name="T8" fmla="*/ 0 w 2306"/>
                <a:gd name="T9" fmla="*/ 0 h 843"/>
                <a:gd name="T10" fmla="*/ 0 w 2306"/>
                <a:gd name="T11" fmla="*/ 0 h 843"/>
                <a:gd name="T12" fmla="*/ 0 w 2306"/>
                <a:gd name="T13" fmla="*/ 0 h 843"/>
                <a:gd name="T14" fmla="*/ 0 w 2306"/>
                <a:gd name="T15" fmla="*/ 0 h 8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06"/>
                <a:gd name="T25" fmla="*/ 0 h 843"/>
                <a:gd name="T26" fmla="*/ 2306 w 2306"/>
                <a:gd name="T27" fmla="*/ 843 h 84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06" h="843">
                  <a:moveTo>
                    <a:pt x="0" y="0"/>
                  </a:moveTo>
                  <a:lnTo>
                    <a:pt x="2306" y="0"/>
                  </a:lnTo>
                  <a:lnTo>
                    <a:pt x="2306" y="843"/>
                  </a:lnTo>
                  <a:lnTo>
                    <a:pt x="2224" y="843"/>
                  </a:lnTo>
                  <a:lnTo>
                    <a:pt x="2224" y="84"/>
                  </a:lnTo>
                  <a:lnTo>
                    <a:pt x="0" y="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Calibri" pitchFamily="34" charset="0"/>
                <a:cs typeface="DejaVu San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515" y="3408"/>
              <a:ext cx="1427" cy="205"/>
            </a:xfrm>
            <a:custGeom>
              <a:avLst/>
              <a:gdLst>
                <a:gd name="T0" fmla="*/ 0 w 4282"/>
                <a:gd name="T1" fmla="*/ 0 h 616"/>
                <a:gd name="T2" fmla="*/ 0 w 4282"/>
                <a:gd name="T3" fmla="*/ 0 h 616"/>
                <a:gd name="T4" fmla="*/ 0 w 4282"/>
                <a:gd name="T5" fmla="*/ 0 h 616"/>
                <a:gd name="T6" fmla="*/ 0 w 4282"/>
                <a:gd name="T7" fmla="*/ 0 h 616"/>
                <a:gd name="T8" fmla="*/ 0 w 4282"/>
                <a:gd name="T9" fmla="*/ 0 h 616"/>
                <a:gd name="T10" fmla="*/ 0 w 4282"/>
                <a:gd name="T11" fmla="*/ 0 h 616"/>
                <a:gd name="T12" fmla="*/ 0 w 4282"/>
                <a:gd name="T13" fmla="*/ 0 h 616"/>
                <a:gd name="T14" fmla="*/ 0 w 4282"/>
                <a:gd name="T15" fmla="*/ 0 h 616"/>
                <a:gd name="T16" fmla="*/ 0 w 4282"/>
                <a:gd name="T17" fmla="*/ 0 h 616"/>
                <a:gd name="T18" fmla="*/ 0 w 4282"/>
                <a:gd name="T19" fmla="*/ 0 h 6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82"/>
                <a:gd name="T31" fmla="*/ 0 h 616"/>
                <a:gd name="T32" fmla="*/ 4282 w 4282"/>
                <a:gd name="T33" fmla="*/ 616 h 6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82" h="616">
                  <a:moveTo>
                    <a:pt x="0" y="478"/>
                  </a:moveTo>
                  <a:lnTo>
                    <a:pt x="807" y="478"/>
                  </a:lnTo>
                  <a:lnTo>
                    <a:pt x="807" y="0"/>
                  </a:lnTo>
                  <a:lnTo>
                    <a:pt x="1195" y="0"/>
                  </a:lnTo>
                  <a:lnTo>
                    <a:pt x="1195" y="478"/>
                  </a:lnTo>
                  <a:lnTo>
                    <a:pt x="4282" y="478"/>
                  </a:lnTo>
                  <a:lnTo>
                    <a:pt x="4282" y="616"/>
                  </a:lnTo>
                  <a:lnTo>
                    <a:pt x="0" y="616"/>
                  </a:lnTo>
                  <a:lnTo>
                    <a:pt x="0" y="47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Calibri" pitchFamily="34" charset="0"/>
                <a:cs typeface="DejaVu San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174" y="3380"/>
              <a:ext cx="166" cy="57"/>
            </a:xfrm>
            <a:custGeom>
              <a:avLst/>
              <a:gdLst>
                <a:gd name="T0" fmla="*/ 0 w 498"/>
                <a:gd name="T1" fmla="*/ 0 h 170"/>
                <a:gd name="T2" fmla="*/ 0 w 498"/>
                <a:gd name="T3" fmla="*/ 0 h 170"/>
                <a:gd name="T4" fmla="*/ 0 w 498"/>
                <a:gd name="T5" fmla="*/ 0 h 170"/>
                <a:gd name="T6" fmla="*/ 0 w 498"/>
                <a:gd name="T7" fmla="*/ 0 h 170"/>
                <a:gd name="T8" fmla="*/ 0 w 498"/>
                <a:gd name="T9" fmla="*/ 0 h 170"/>
                <a:gd name="T10" fmla="*/ 0 w 498"/>
                <a:gd name="T11" fmla="*/ 0 h 1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98"/>
                <a:gd name="T19" fmla="*/ 0 h 170"/>
                <a:gd name="T20" fmla="*/ 498 w 498"/>
                <a:gd name="T21" fmla="*/ 170 h 17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98" h="170">
                  <a:moveTo>
                    <a:pt x="0" y="170"/>
                  </a:moveTo>
                  <a:lnTo>
                    <a:pt x="0" y="0"/>
                  </a:lnTo>
                  <a:lnTo>
                    <a:pt x="498" y="0"/>
                  </a:lnTo>
                  <a:lnTo>
                    <a:pt x="498" y="170"/>
                  </a:lnTo>
                  <a:lnTo>
                    <a:pt x="0" y="17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Calibri" pitchFamily="34" charset="0"/>
                <a:cs typeface="DejaVu Sans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4396" y="3380"/>
              <a:ext cx="167" cy="57"/>
            </a:xfrm>
            <a:custGeom>
              <a:avLst/>
              <a:gdLst>
                <a:gd name="T0" fmla="*/ 0 w 501"/>
                <a:gd name="T1" fmla="*/ 0 h 170"/>
                <a:gd name="T2" fmla="*/ 0 w 501"/>
                <a:gd name="T3" fmla="*/ 0 h 170"/>
                <a:gd name="T4" fmla="*/ 0 w 501"/>
                <a:gd name="T5" fmla="*/ 0 h 170"/>
                <a:gd name="T6" fmla="*/ 0 w 501"/>
                <a:gd name="T7" fmla="*/ 0 h 170"/>
                <a:gd name="T8" fmla="*/ 0 w 501"/>
                <a:gd name="T9" fmla="*/ 0 h 170"/>
                <a:gd name="T10" fmla="*/ 0 w 501"/>
                <a:gd name="T11" fmla="*/ 0 h 1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1"/>
                <a:gd name="T19" fmla="*/ 0 h 170"/>
                <a:gd name="T20" fmla="*/ 501 w 501"/>
                <a:gd name="T21" fmla="*/ 170 h 17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1" h="170">
                  <a:moveTo>
                    <a:pt x="0" y="170"/>
                  </a:moveTo>
                  <a:lnTo>
                    <a:pt x="0" y="0"/>
                  </a:lnTo>
                  <a:lnTo>
                    <a:pt x="501" y="0"/>
                  </a:lnTo>
                  <a:lnTo>
                    <a:pt x="501" y="170"/>
                  </a:lnTo>
                  <a:lnTo>
                    <a:pt x="0" y="17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Calibri" pitchFamily="34" charset="0"/>
                <a:cs typeface="DejaVu Sans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4619" y="3380"/>
              <a:ext cx="166" cy="57"/>
            </a:xfrm>
            <a:custGeom>
              <a:avLst/>
              <a:gdLst>
                <a:gd name="T0" fmla="*/ 0 w 498"/>
                <a:gd name="T1" fmla="*/ 0 h 170"/>
                <a:gd name="T2" fmla="*/ 0 w 498"/>
                <a:gd name="T3" fmla="*/ 0 h 170"/>
                <a:gd name="T4" fmla="*/ 0 w 498"/>
                <a:gd name="T5" fmla="*/ 0 h 170"/>
                <a:gd name="T6" fmla="*/ 0 w 498"/>
                <a:gd name="T7" fmla="*/ 0 h 170"/>
                <a:gd name="T8" fmla="*/ 0 w 498"/>
                <a:gd name="T9" fmla="*/ 0 h 170"/>
                <a:gd name="T10" fmla="*/ 0 w 498"/>
                <a:gd name="T11" fmla="*/ 0 h 1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98"/>
                <a:gd name="T19" fmla="*/ 0 h 170"/>
                <a:gd name="T20" fmla="*/ 498 w 498"/>
                <a:gd name="T21" fmla="*/ 170 h 17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98" h="170">
                  <a:moveTo>
                    <a:pt x="0" y="170"/>
                  </a:moveTo>
                  <a:lnTo>
                    <a:pt x="0" y="0"/>
                  </a:lnTo>
                  <a:lnTo>
                    <a:pt x="498" y="0"/>
                  </a:lnTo>
                  <a:lnTo>
                    <a:pt x="498" y="170"/>
                  </a:lnTo>
                  <a:lnTo>
                    <a:pt x="0" y="17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Calibri" pitchFamily="34" charset="0"/>
                <a:cs typeface="DejaVu San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3659" y="3268"/>
              <a:ext cx="88" cy="55"/>
            </a:xfrm>
            <a:custGeom>
              <a:avLst/>
              <a:gdLst>
                <a:gd name="T0" fmla="*/ 0 w 263"/>
                <a:gd name="T1" fmla="*/ 0 h 167"/>
                <a:gd name="T2" fmla="*/ 0 w 263"/>
                <a:gd name="T3" fmla="*/ 0 h 167"/>
                <a:gd name="T4" fmla="*/ 0 w 263"/>
                <a:gd name="T5" fmla="*/ 0 h 167"/>
                <a:gd name="T6" fmla="*/ 0 w 263"/>
                <a:gd name="T7" fmla="*/ 0 h 167"/>
                <a:gd name="T8" fmla="*/ 0 w 263"/>
                <a:gd name="T9" fmla="*/ 0 h 167"/>
                <a:gd name="T10" fmla="*/ 0 w 263"/>
                <a:gd name="T11" fmla="*/ 0 h 1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3"/>
                <a:gd name="T19" fmla="*/ 0 h 167"/>
                <a:gd name="T20" fmla="*/ 263 w 263"/>
                <a:gd name="T21" fmla="*/ 167 h 1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3" h="167">
                  <a:moveTo>
                    <a:pt x="0" y="0"/>
                  </a:moveTo>
                  <a:lnTo>
                    <a:pt x="0" y="167"/>
                  </a:lnTo>
                  <a:lnTo>
                    <a:pt x="263" y="167"/>
                  </a:lnTo>
                  <a:lnTo>
                    <a:pt x="26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Calibri" pitchFamily="34" charset="0"/>
                <a:cs typeface="DejaVu San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3798" y="3268"/>
              <a:ext cx="88" cy="55"/>
            </a:xfrm>
            <a:custGeom>
              <a:avLst/>
              <a:gdLst>
                <a:gd name="T0" fmla="*/ 0 w 265"/>
                <a:gd name="T1" fmla="*/ 0 h 167"/>
                <a:gd name="T2" fmla="*/ 0 w 265"/>
                <a:gd name="T3" fmla="*/ 0 h 167"/>
                <a:gd name="T4" fmla="*/ 0 w 265"/>
                <a:gd name="T5" fmla="*/ 0 h 167"/>
                <a:gd name="T6" fmla="*/ 0 w 265"/>
                <a:gd name="T7" fmla="*/ 0 h 167"/>
                <a:gd name="T8" fmla="*/ 0 w 265"/>
                <a:gd name="T9" fmla="*/ 0 h 167"/>
                <a:gd name="T10" fmla="*/ 0 w 265"/>
                <a:gd name="T11" fmla="*/ 0 h 1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5"/>
                <a:gd name="T19" fmla="*/ 0 h 167"/>
                <a:gd name="T20" fmla="*/ 265 w 265"/>
                <a:gd name="T21" fmla="*/ 167 h 1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5" h="167">
                  <a:moveTo>
                    <a:pt x="0" y="0"/>
                  </a:moveTo>
                  <a:lnTo>
                    <a:pt x="0" y="167"/>
                  </a:lnTo>
                  <a:lnTo>
                    <a:pt x="265" y="167"/>
                  </a:lnTo>
                  <a:lnTo>
                    <a:pt x="26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Calibri" pitchFamily="34" charset="0"/>
                <a:cs typeface="DejaVu San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937" y="3268"/>
              <a:ext cx="88" cy="55"/>
            </a:xfrm>
            <a:custGeom>
              <a:avLst/>
              <a:gdLst>
                <a:gd name="T0" fmla="*/ 0 w 264"/>
                <a:gd name="T1" fmla="*/ 0 h 167"/>
                <a:gd name="T2" fmla="*/ 0 w 264"/>
                <a:gd name="T3" fmla="*/ 0 h 167"/>
                <a:gd name="T4" fmla="*/ 0 w 264"/>
                <a:gd name="T5" fmla="*/ 0 h 167"/>
                <a:gd name="T6" fmla="*/ 0 w 264"/>
                <a:gd name="T7" fmla="*/ 0 h 167"/>
                <a:gd name="T8" fmla="*/ 0 w 264"/>
                <a:gd name="T9" fmla="*/ 0 h 167"/>
                <a:gd name="T10" fmla="*/ 0 w 264"/>
                <a:gd name="T11" fmla="*/ 0 h 1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4"/>
                <a:gd name="T19" fmla="*/ 0 h 167"/>
                <a:gd name="T20" fmla="*/ 264 w 264"/>
                <a:gd name="T21" fmla="*/ 167 h 1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4" h="167">
                  <a:moveTo>
                    <a:pt x="0" y="0"/>
                  </a:moveTo>
                  <a:lnTo>
                    <a:pt x="0" y="167"/>
                  </a:lnTo>
                  <a:lnTo>
                    <a:pt x="264" y="167"/>
                  </a:lnTo>
                  <a:lnTo>
                    <a:pt x="2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Calibri" pitchFamily="34" charset="0"/>
                <a:cs typeface="DejaVu San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4487" y="2864"/>
              <a:ext cx="123" cy="441"/>
            </a:xfrm>
            <a:custGeom>
              <a:avLst/>
              <a:gdLst>
                <a:gd name="T0" fmla="*/ 0 w 367"/>
                <a:gd name="T1" fmla="*/ 0 h 1323"/>
                <a:gd name="T2" fmla="*/ 0 w 367"/>
                <a:gd name="T3" fmla="*/ 0 h 1323"/>
                <a:gd name="T4" fmla="*/ 0 w 367"/>
                <a:gd name="T5" fmla="*/ 0 h 1323"/>
                <a:gd name="T6" fmla="*/ 0 w 367"/>
                <a:gd name="T7" fmla="*/ 0 h 1323"/>
                <a:gd name="T8" fmla="*/ 0 w 367"/>
                <a:gd name="T9" fmla="*/ 0 h 1323"/>
                <a:gd name="T10" fmla="*/ 0 w 367"/>
                <a:gd name="T11" fmla="*/ 0 h 1323"/>
                <a:gd name="T12" fmla="*/ 0 w 367"/>
                <a:gd name="T13" fmla="*/ 0 h 1323"/>
                <a:gd name="T14" fmla="*/ 0 w 367"/>
                <a:gd name="T15" fmla="*/ 0 h 1323"/>
                <a:gd name="T16" fmla="*/ 0 w 367"/>
                <a:gd name="T17" fmla="*/ 0 h 1323"/>
                <a:gd name="T18" fmla="*/ 0 w 367"/>
                <a:gd name="T19" fmla="*/ 0 h 13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7"/>
                <a:gd name="T31" fmla="*/ 0 h 1323"/>
                <a:gd name="T32" fmla="*/ 367 w 367"/>
                <a:gd name="T33" fmla="*/ 1323 h 13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7" h="1323">
                  <a:moveTo>
                    <a:pt x="89" y="1323"/>
                  </a:moveTo>
                  <a:lnTo>
                    <a:pt x="89" y="86"/>
                  </a:lnTo>
                  <a:lnTo>
                    <a:pt x="281" y="86"/>
                  </a:lnTo>
                  <a:lnTo>
                    <a:pt x="281" y="1323"/>
                  </a:lnTo>
                  <a:lnTo>
                    <a:pt x="367" y="1323"/>
                  </a:lnTo>
                  <a:lnTo>
                    <a:pt x="367" y="0"/>
                  </a:lnTo>
                  <a:lnTo>
                    <a:pt x="0" y="0"/>
                  </a:lnTo>
                  <a:lnTo>
                    <a:pt x="0" y="1323"/>
                  </a:lnTo>
                  <a:lnTo>
                    <a:pt x="89" y="13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Calibri" pitchFamily="34" charset="0"/>
                <a:cs typeface="DejaVu San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665" y="2864"/>
              <a:ext cx="120" cy="441"/>
            </a:xfrm>
            <a:custGeom>
              <a:avLst/>
              <a:gdLst>
                <a:gd name="T0" fmla="*/ 0 w 361"/>
                <a:gd name="T1" fmla="*/ 0 h 1323"/>
                <a:gd name="T2" fmla="*/ 0 w 361"/>
                <a:gd name="T3" fmla="*/ 0 h 1323"/>
                <a:gd name="T4" fmla="*/ 0 w 361"/>
                <a:gd name="T5" fmla="*/ 0 h 1323"/>
                <a:gd name="T6" fmla="*/ 0 w 361"/>
                <a:gd name="T7" fmla="*/ 0 h 1323"/>
                <a:gd name="T8" fmla="*/ 0 w 361"/>
                <a:gd name="T9" fmla="*/ 0 h 1323"/>
                <a:gd name="T10" fmla="*/ 0 w 361"/>
                <a:gd name="T11" fmla="*/ 0 h 1323"/>
                <a:gd name="T12" fmla="*/ 0 w 361"/>
                <a:gd name="T13" fmla="*/ 0 h 1323"/>
                <a:gd name="T14" fmla="*/ 0 w 361"/>
                <a:gd name="T15" fmla="*/ 0 h 1323"/>
                <a:gd name="T16" fmla="*/ 0 w 361"/>
                <a:gd name="T17" fmla="*/ 0 h 1323"/>
                <a:gd name="T18" fmla="*/ 0 w 361"/>
                <a:gd name="T19" fmla="*/ 0 h 13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1"/>
                <a:gd name="T31" fmla="*/ 0 h 1323"/>
                <a:gd name="T32" fmla="*/ 361 w 361"/>
                <a:gd name="T33" fmla="*/ 1323 h 13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1" h="1323">
                  <a:moveTo>
                    <a:pt x="85" y="1323"/>
                  </a:moveTo>
                  <a:lnTo>
                    <a:pt x="85" y="86"/>
                  </a:lnTo>
                  <a:lnTo>
                    <a:pt x="279" y="86"/>
                  </a:lnTo>
                  <a:lnTo>
                    <a:pt x="279" y="1323"/>
                  </a:lnTo>
                  <a:lnTo>
                    <a:pt x="361" y="1323"/>
                  </a:lnTo>
                  <a:lnTo>
                    <a:pt x="361" y="0"/>
                  </a:lnTo>
                  <a:lnTo>
                    <a:pt x="0" y="0"/>
                  </a:lnTo>
                  <a:lnTo>
                    <a:pt x="0" y="1323"/>
                  </a:lnTo>
                  <a:lnTo>
                    <a:pt x="85" y="13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Calibri" pitchFamily="34" charset="0"/>
                <a:cs typeface="DejaVu Sans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4231" y="2578"/>
              <a:ext cx="516" cy="280"/>
            </a:xfrm>
            <a:custGeom>
              <a:avLst/>
              <a:gdLst>
                <a:gd name="T0" fmla="*/ 0 w 1547"/>
                <a:gd name="T1" fmla="*/ 0 h 841"/>
                <a:gd name="T2" fmla="*/ 0 w 1547"/>
                <a:gd name="T3" fmla="*/ 0 h 841"/>
                <a:gd name="T4" fmla="*/ 0 w 1547"/>
                <a:gd name="T5" fmla="*/ 0 h 841"/>
                <a:gd name="T6" fmla="*/ 0 w 1547"/>
                <a:gd name="T7" fmla="*/ 0 h 841"/>
                <a:gd name="T8" fmla="*/ 0 w 1547"/>
                <a:gd name="T9" fmla="*/ 0 h 841"/>
                <a:gd name="T10" fmla="*/ 0 w 1547"/>
                <a:gd name="T11" fmla="*/ 0 h 841"/>
                <a:gd name="T12" fmla="*/ 0 w 1547"/>
                <a:gd name="T13" fmla="*/ 0 h 841"/>
                <a:gd name="T14" fmla="*/ 0 w 1547"/>
                <a:gd name="T15" fmla="*/ 0 h 841"/>
                <a:gd name="T16" fmla="*/ 0 w 1547"/>
                <a:gd name="T17" fmla="*/ 0 h 841"/>
                <a:gd name="T18" fmla="*/ 0 w 1547"/>
                <a:gd name="T19" fmla="*/ 0 h 841"/>
                <a:gd name="T20" fmla="*/ 0 w 1547"/>
                <a:gd name="T21" fmla="*/ 0 h 841"/>
                <a:gd name="T22" fmla="*/ 0 w 1547"/>
                <a:gd name="T23" fmla="*/ 0 h 841"/>
                <a:gd name="T24" fmla="*/ 0 w 1547"/>
                <a:gd name="T25" fmla="*/ 0 h 841"/>
                <a:gd name="T26" fmla="*/ 0 w 1547"/>
                <a:gd name="T27" fmla="*/ 0 h 841"/>
                <a:gd name="T28" fmla="*/ 0 w 1547"/>
                <a:gd name="T29" fmla="*/ 0 h 841"/>
                <a:gd name="T30" fmla="*/ 0 w 1547"/>
                <a:gd name="T31" fmla="*/ 0 h 841"/>
                <a:gd name="T32" fmla="*/ 0 w 1547"/>
                <a:gd name="T33" fmla="*/ 0 h 841"/>
                <a:gd name="T34" fmla="*/ 0 w 1547"/>
                <a:gd name="T35" fmla="*/ 0 h 841"/>
                <a:gd name="T36" fmla="*/ 0 w 1547"/>
                <a:gd name="T37" fmla="*/ 0 h 841"/>
                <a:gd name="T38" fmla="*/ 0 w 1547"/>
                <a:gd name="T39" fmla="*/ 0 h 841"/>
                <a:gd name="T40" fmla="*/ 0 w 1547"/>
                <a:gd name="T41" fmla="*/ 0 h 841"/>
                <a:gd name="T42" fmla="*/ 0 w 1547"/>
                <a:gd name="T43" fmla="*/ 0 h 841"/>
                <a:gd name="T44" fmla="*/ 0 w 1547"/>
                <a:gd name="T45" fmla="*/ 0 h 841"/>
                <a:gd name="T46" fmla="*/ 0 w 1547"/>
                <a:gd name="T47" fmla="*/ 0 h 841"/>
                <a:gd name="T48" fmla="*/ 0 w 1547"/>
                <a:gd name="T49" fmla="*/ 0 h 841"/>
                <a:gd name="T50" fmla="*/ 0 w 1547"/>
                <a:gd name="T51" fmla="*/ 0 h 841"/>
                <a:gd name="T52" fmla="*/ 0 w 1547"/>
                <a:gd name="T53" fmla="*/ 0 h 841"/>
                <a:gd name="T54" fmla="*/ 0 w 1547"/>
                <a:gd name="T55" fmla="*/ 0 h 841"/>
                <a:gd name="T56" fmla="*/ 0 w 1547"/>
                <a:gd name="T57" fmla="*/ 0 h 841"/>
                <a:gd name="T58" fmla="*/ 0 w 1547"/>
                <a:gd name="T59" fmla="*/ 0 h 841"/>
                <a:gd name="T60" fmla="*/ 0 w 1547"/>
                <a:gd name="T61" fmla="*/ 0 h 841"/>
                <a:gd name="T62" fmla="*/ 0 w 1547"/>
                <a:gd name="T63" fmla="*/ 0 h 841"/>
                <a:gd name="T64" fmla="*/ 0 w 1547"/>
                <a:gd name="T65" fmla="*/ 0 h 841"/>
                <a:gd name="T66" fmla="*/ 0 w 1547"/>
                <a:gd name="T67" fmla="*/ 0 h 841"/>
                <a:gd name="T68" fmla="*/ 0 w 1547"/>
                <a:gd name="T69" fmla="*/ 0 h 841"/>
                <a:gd name="T70" fmla="*/ 0 w 1547"/>
                <a:gd name="T71" fmla="*/ 0 h 841"/>
                <a:gd name="T72" fmla="*/ 0 w 1547"/>
                <a:gd name="T73" fmla="*/ 0 h 841"/>
                <a:gd name="T74" fmla="*/ 0 w 1547"/>
                <a:gd name="T75" fmla="*/ 0 h 841"/>
                <a:gd name="T76" fmla="*/ 0 w 1547"/>
                <a:gd name="T77" fmla="*/ 0 h 841"/>
                <a:gd name="T78" fmla="*/ 0 w 1547"/>
                <a:gd name="T79" fmla="*/ 0 h 841"/>
                <a:gd name="T80" fmla="*/ 0 w 1547"/>
                <a:gd name="T81" fmla="*/ 0 h 841"/>
                <a:gd name="T82" fmla="*/ 0 w 1547"/>
                <a:gd name="T83" fmla="*/ 0 h 841"/>
                <a:gd name="T84" fmla="*/ 0 w 1547"/>
                <a:gd name="T85" fmla="*/ 0 h 8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47"/>
                <a:gd name="T130" fmla="*/ 0 h 841"/>
                <a:gd name="T131" fmla="*/ 1547 w 1547"/>
                <a:gd name="T132" fmla="*/ 841 h 8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47" h="841">
                  <a:moveTo>
                    <a:pt x="1006" y="766"/>
                  </a:moveTo>
                  <a:lnTo>
                    <a:pt x="858" y="749"/>
                  </a:lnTo>
                  <a:lnTo>
                    <a:pt x="755" y="694"/>
                  </a:lnTo>
                  <a:lnTo>
                    <a:pt x="694" y="633"/>
                  </a:lnTo>
                  <a:lnTo>
                    <a:pt x="638" y="559"/>
                  </a:lnTo>
                  <a:lnTo>
                    <a:pt x="607" y="513"/>
                  </a:lnTo>
                  <a:lnTo>
                    <a:pt x="512" y="513"/>
                  </a:lnTo>
                  <a:lnTo>
                    <a:pt x="406" y="478"/>
                  </a:lnTo>
                  <a:lnTo>
                    <a:pt x="351" y="435"/>
                  </a:lnTo>
                  <a:lnTo>
                    <a:pt x="307" y="375"/>
                  </a:lnTo>
                  <a:lnTo>
                    <a:pt x="283" y="315"/>
                  </a:lnTo>
                  <a:lnTo>
                    <a:pt x="173" y="298"/>
                  </a:lnTo>
                  <a:lnTo>
                    <a:pt x="99" y="248"/>
                  </a:lnTo>
                  <a:lnTo>
                    <a:pt x="46" y="172"/>
                  </a:lnTo>
                  <a:lnTo>
                    <a:pt x="17" y="111"/>
                  </a:lnTo>
                  <a:lnTo>
                    <a:pt x="0" y="0"/>
                  </a:lnTo>
                  <a:lnTo>
                    <a:pt x="120" y="25"/>
                  </a:lnTo>
                  <a:lnTo>
                    <a:pt x="192" y="59"/>
                  </a:lnTo>
                  <a:lnTo>
                    <a:pt x="261" y="119"/>
                  </a:lnTo>
                  <a:lnTo>
                    <a:pt x="356" y="182"/>
                  </a:lnTo>
                  <a:lnTo>
                    <a:pt x="604" y="168"/>
                  </a:lnTo>
                  <a:lnTo>
                    <a:pt x="832" y="172"/>
                  </a:lnTo>
                  <a:lnTo>
                    <a:pt x="995" y="206"/>
                  </a:lnTo>
                  <a:lnTo>
                    <a:pt x="1103" y="271"/>
                  </a:lnTo>
                  <a:lnTo>
                    <a:pt x="1194" y="352"/>
                  </a:lnTo>
                  <a:lnTo>
                    <a:pt x="1249" y="403"/>
                  </a:lnTo>
                  <a:lnTo>
                    <a:pt x="1430" y="446"/>
                  </a:lnTo>
                  <a:lnTo>
                    <a:pt x="1514" y="516"/>
                  </a:lnTo>
                  <a:lnTo>
                    <a:pt x="1547" y="609"/>
                  </a:lnTo>
                  <a:lnTo>
                    <a:pt x="1537" y="704"/>
                  </a:lnTo>
                  <a:lnTo>
                    <a:pt x="1503" y="766"/>
                  </a:lnTo>
                  <a:lnTo>
                    <a:pt x="1447" y="841"/>
                  </a:lnTo>
                  <a:lnTo>
                    <a:pt x="1316" y="797"/>
                  </a:lnTo>
                  <a:lnTo>
                    <a:pt x="1244" y="744"/>
                  </a:lnTo>
                  <a:lnTo>
                    <a:pt x="1211" y="669"/>
                  </a:lnTo>
                  <a:lnTo>
                    <a:pt x="1179" y="547"/>
                  </a:lnTo>
                  <a:lnTo>
                    <a:pt x="1080" y="556"/>
                  </a:lnTo>
                  <a:lnTo>
                    <a:pt x="1026" y="552"/>
                  </a:lnTo>
                  <a:lnTo>
                    <a:pt x="1040" y="619"/>
                  </a:lnTo>
                  <a:lnTo>
                    <a:pt x="1050" y="704"/>
                  </a:lnTo>
                  <a:lnTo>
                    <a:pt x="1046" y="770"/>
                  </a:lnTo>
                  <a:lnTo>
                    <a:pt x="1006" y="76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Calibri" pitchFamily="34" charset="0"/>
                <a:cs typeface="DejaVu Sans"/>
              </a:endParaRPr>
            </a:p>
          </p:txBody>
        </p:sp>
      </p:grpSp>
      <p:grpSp>
        <p:nvGrpSpPr>
          <p:cNvPr id="6" name="Group 22"/>
          <p:cNvGrpSpPr>
            <a:grpSpLocks noChangeAspect="1"/>
          </p:cNvGrpSpPr>
          <p:nvPr/>
        </p:nvGrpSpPr>
        <p:grpSpPr bwMode="auto">
          <a:xfrm>
            <a:off x="3714744" y="5072074"/>
            <a:ext cx="1392237" cy="769937"/>
            <a:chOff x="2018" y="3203"/>
            <a:chExt cx="1097" cy="607"/>
          </a:xfrm>
        </p:grpSpPr>
        <p:sp>
          <p:nvSpPr>
            <p:cNvPr id="24" name="Freeform 23"/>
            <p:cNvSpPr>
              <a:spLocks noChangeAspect="1"/>
            </p:cNvSpPr>
            <p:nvPr/>
          </p:nvSpPr>
          <p:spPr bwMode="auto">
            <a:xfrm rot="6972964">
              <a:off x="2308" y="3321"/>
              <a:ext cx="516" cy="280"/>
            </a:xfrm>
            <a:custGeom>
              <a:avLst/>
              <a:gdLst>
                <a:gd name="T0" fmla="*/ 0 w 1547"/>
                <a:gd name="T1" fmla="*/ 0 h 841"/>
                <a:gd name="T2" fmla="*/ 0 w 1547"/>
                <a:gd name="T3" fmla="*/ 0 h 841"/>
                <a:gd name="T4" fmla="*/ 0 w 1547"/>
                <a:gd name="T5" fmla="*/ 0 h 841"/>
                <a:gd name="T6" fmla="*/ 0 w 1547"/>
                <a:gd name="T7" fmla="*/ 0 h 841"/>
                <a:gd name="T8" fmla="*/ 0 w 1547"/>
                <a:gd name="T9" fmla="*/ 0 h 841"/>
                <a:gd name="T10" fmla="*/ 0 w 1547"/>
                <a:gd name="T11" fmla="*/ 0 h 841"/>
                <a:gd name="T12" fmla="*/ 0 w 1547"/>
                <a:gd name="T13" fmla="*/ 0 h 841"/>
                <a:gd name="T14" fmla="*/ 0 w 1547"/>
                <a:gd name="T15" fmla="*/ 0 h 841"/>
                <a:gd name="T16" fmla="*/ 0 w 1547"/>
                <a:gd name="T17" fmla="*/ 0 h 841"/>
                <a:gd name="T18" fmla="*/ 0 w 1547"/>
                <a:gd name="T19" fmla="*/ 0 h 841"/>
                <a:gd name="T20" fmla="*/ 0 w 1547"/>
                <a:gd name="T21" fmla="*/ 0 h 841"/>
                <a:gd name="T22" fmla="*/ 0 w 1547"/>
                <a:gd name="T23" fmla="*/ 0 h 841"/>
                <a:gd name="T24" fmla="*/ 0 w 1547"/>
                <a:gd name="T25" fmla="*/ 0 h 841"/>
                <a:gd name="T26" fmla="*/ 0 w 1547"/>
                <a:gd name="T27" fmla="*/ 0 h 841"/>
                <a:gd name="T28" fmla="*/ 0 w 1547"/>
                <a:gd name="T29" fmla="*/ 0 h 841"/>
                <a:gd name="T30" fmla="*/ 0 w 1547"/>
                <a:gd name="T31" fmla="*/ 0 h 841"/>
                <a:gd name="T32" fmla="*/ 0 w 1547"/>
                <a:gd name="T33" fmla="*/ 0 h 841"/>
                <a:gd name="T34" fmla="*/ 0 w 1547"/>
                <a:gd name="T35" fmla="*/ 0 h 841"/>
                <a:gd name="T36" fmla="*/ 0 w 1547"/>
                <a:gd name="T37" fmla="*/ 0 h 841"/>
                <a:gd name="T38" fmla="*/ 0 w 1547"/>
                <a:gd name="T39" fmla="*/ 0 h 841"/>
                <a:gd name="T40" fmla="*/ 0 w 1547"/>
                <a:gd name="T41" fmla="*/ 0 h 841"/>
                <a:gd name="T42" fmla="*/ 0 w 1547"/>
                <a:gd name="T43" fmla="*/ 0 h 841"/>
                <a:gd name="T44" fmla="*/ 0 w 1547"/>
                <a:gd name="T45" fmla="*/ 0 h 841"/>
                <a:gd name="T46" fmla="*/ 0 w 1547"/>
                <a:gd name="T47" fmla="*/ 0 h 841"/>
                <a:gd name="T48" fmla="*/ 0 w 1547"/>
                <a:gd name="T49" fmla="*/ 0 h 841"/>
                <a:gd name="T50" fmla="*/ 0 w 1547"/>
                <a:gd name="T51" fmla="*/ 0 h 841"/>
                <a:gd name="T52" fmla="*/ 0 w 1547"/>
                <a:gd name="T53" fmla="*/ 0 h 841"/>
                <a:gd name="T54" fmla="*/ 0 w 1547"/>
                <a:gd name="T55" fmla="*/ 0 h 841"/>
                <a:gd name="T56" fmla="*/ 0 w 1547"/>
                <a:gd name="T57" fmla="*/ 0 h 841"/>
                <a:gd name="T58" fmla="*/ 0 w 1547"/>
                <a:gd name="T59" fmla="*/ 0 h 841"/>
                <a:gd name="T60" fmla="*/ 0 w 1547"/>
                <a:gd name="T61" fmla="*/ 0 h 841"/>
                <a:gd name="T62" fmla="*/ 0 w 1547"/>
                <a:gd name="T63" fmla="*/ 0 h 841"/>
                <a:gd name="T64" fmla="*/ 0 w 1547"/>
                <a:gd name="T65" fmla="*/ 0 h 841"/>
                <a:gd name="T66" fmla="*/ 0 w 1547"/>
                <a:gd name="T67" fmla="*/ 0 h 841"/>
                <a:gd name="T68" fmla="*/ 0 w 1547"/>
                <a:gd name="T69" fmla="*/ 0 h 841"/>
                <a:gd name="T70" fmla="*/ 0 w 1547"/>
                <a:gd name="T71" fmla="*/ 0 h 841"/>
                <a:gd name="T72" fmla="*/ 0 w 1547"/>
                <a:gd name="T73" fmla="*/ 0 h 841"/>
                <a:gd name="T74" fmla="*/ 0 w 1547"/>
                <a:gd name="T75" fmla="*/ 0 h 841"/>
                <a:gd name="T76" fmla="*/ 0 w 1547"/>
                <a:gd name="T77" fmla="*/ 0 h 841"/>
                <a:gd name="T78" fmla="*/ 0 w 1547"/>
                <a:gd name="T79" fmla="*/ 0 h 841"/>
                <a:gd name="T80" fmla="*/ 0 w 1547"/>
                <a:gd name="T81" fmla="*/ 0 h 841"/>
                <a:gd name="T82" fmla="*/ 0 w 1547"/>
                <a:gd name="T83" fmla="*/ 0 h 841"/>
                <a:gd name="T84" fmla="*/ 0 w 1547"/>
                <a:gd name="T85" fmla="*/ 0 h 8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47"/>
                <a:gd name="T130" fmla="*/ 0 h 841"/>
                <a:gd name="T131" fmla="*/ 1547 w 1547"/>
                <a:gd name="T132" fmla="*/ 841 h 8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47" h="841">
                  <a:moveTo>
                    <a:pt x="1006" y="766"/>
                  </a:moveTo>
                  <a:lnTo>
                    <a:pt x="858" y="749"/>
                  </a:lnTo>
                  <a:lnTo>
                    <a:pt x="755" y="694"/>
                  </a:lnTo>
                  <a:lnTo>
                    <a:pt x="694" y="633"/>
                  </a:lnTo>
                  <a:lnTo>
                    <a:pt x="638" y="559"/>
                  </a:lnTo>
                  <a:lnTo>
                    <a:pt x="607" y="513"/>
                  </a:lnTo>
                  <a:lnTo>
                    <a:pt x="512" y="513"/>
                  </a:lnTo>
                  <a:lnTo>
                    <a:pt x="406" y="478"/>
                  </a:lnTo>
                  <a:lnTo>
                    <a:pt x="351" y="435"/>
                  </a:lnTo>
                  <a:lnTo>
                    <a:pt x="307" y="375"/>
                  </a:lnTo>
                  <a:lnTo>
                    <a:pt x="283" y="315"/>
                  </a:lnTo>
                  <a:lnTo>
                    <a:pt x="173" y="298"/>
                  </a:lnTo>
                  <a:lnTo>
                    <a:pt x="99" y="248"/>
                  </a:lnTo>
                  <a:lnTo>
                    <a:pt x="46" y="172"/>
                  </a:lnTo>
                  <a:lnTo>
                    <a:pt x="17" y="111"/>
                  </a:lnTo>
                  <a:lnTo>
                    <a:pt x="0" y="0"/>
                  </a:lnTo>
                  <a:lnTo>
                    <a:pt x="120" y="25"/>
                  </a:lnTo>
                  <a:lnTo>
                    <a:pt x="192" y="59"/>
                  </a:lnTo>
                  <a:lnTo>
                    <a:pt x="261" y="119"/>
                  </a:lnTo>
                  <a:lnTo>
                    <a:pt x="356" y="182"/>
                  </a:lnTo>
                  <a:lnTo>
                    <a:pt x="604" y="168"/>
                  </a:lnTo>
                  <a:lnTo>
                    <a:pt x="832" y="172"/>
                  </a:lnTo>
                  <a:lnTo>
                    <a:pt x="995" y="206"/>
                  </a:lnTo>
                  <a:lnTo>
                    <a:pt x="1103" y="271"/>
                  </a:lnTo>
                  <a:lnTo>
                    <a:pt x="1194" y="352"/>
                  </a:lnTo>
                  <a:lnTo>
                    <a:pt x="1249" y="403"/>
                  </a:lnTo>
                  <a:lnTo>
                    <a:pt x="1430" y="446"/>
                  </a:lnTo>
                  <a:lnTo>
                    <a:pt x="1514" y="516"/>
                  </a:lnTo>
                  <a:lnTo>
                    <a:pt x="1547" y="609"/>
                  </a:lnTo>
                  <a:lnTo>
                    <a:pt x="1537" y="704"/>
                  </a:lnTo>
                  <a:lnTo>
                    <a:pt x="1503" y="766"/>
                  </a:lnTo>
                  <a:lnTo>
                    <a:pt x="1447" y="841"/>
                  </a:lnTo>
                  <a:lnTo>
                    <a:pt x="1316" y="797"/>
                  </a:lnTo>
                  <a:lnTo>
                    <a:pt x="1244" y="744"/>
                  </a:lnTo>
                  <a:lnTo>
                    <a:pt x="1211" y="669"/>
                  </a:lnTo>
                  <a:lnTo>
                    <a:pt x="1179" y="547"/>
                  </a:lnTo>
                  <a:lnTo>
                    <a:pt x="1080" y="556"/>
                  </a:lnTo>
                  <a:lnTo>
                    <a:pt x="1026" y="552"/>
                  </a:lnTo>
                  <a:lnTo>
                    <a:pt x="1040" y="619"/>
                  </a:lnTo>
                  <a:lnTo>
                    <a:pt x="1050" y="704"/>
                  </a:lnTo>
                  <a:lnTo>
                    <a:pt x="1046" y="770"/>
                  </a:lnTo>
                  <a:lnTo>
                    <a:pt x="1006" y="76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Calibri" pitchFamily="34" charset="0"/>
                <a:cs typeface="DejaVu Sans"/>
              </a:endParaRPr>
            </a:p>
          </p:txBody>
        </p:sp>
        <p:grpSp>
          <p:nvGrpSpPr>
            <p:cNvPr id="23" name="Group 24"/>
            <p:cNvGrpSpPr>
              <a:grpSpLocks noChangeAspect="1"/>
            </p:cNvGrpSpPr>
            <p:nvPr/>
          </p:nvGrpSpPr>
          <p:grpSpPr bwMode="auto">
            <a:xfrm>
              <a:off x="2018" y="3294"/>
              <a:ext cx="569" cy="254"/>
              <a:chOff x="2109" y="3430"/>
              <a:chExt cx="569" cy="254"/>
            </a:xfrm>
          </p:grpSpPr>
          <p:sp>
            <p:nvSpPr>
              <p:cNvPr id="43" name="AutoShape 25"/>
              <p:cNvSpPr>
                <a:spLocks noChangeAspect="1" noChangeArrowheads="1" noTextEdit="1"/>
              </p:cNvSpPr>
              <p:nvPr/>
            </p:nvSpPr>
            <p:spPr bwMode="auto">
              <a:xfrm>
                <a:off x="2109" y="3430"/>
                <a:ext cx="569" cy="2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4" name="Freeform 26"/>
              <p:cNvSpPr>
                <a:spLocks noChangeAspect="1"/>
              </p:cNvSpPr>
              <p:nvPr/>
            </p:nvSpPr>
            <p:spPr bwMode="auto">
              <a:xfrm>
                <a:off x="2278" y="3463"/>
                <a:ext cx="153" cy="58"/>
              </a:xfrm>
              <a:custGeom>
                <a:avLst/>
                <a:gdLst>
                  <a:gd name="T0" fmla="*/ 0 w 612"/>
                  <a:gd name="T1" fmla="*/ 0 h 231"/>
                  <a:gd name="T2" fmla="*/ 0 w 612"/>
                  <a:gd name="T3" fmla="*/ 0 h 231"/>
                  <a:gd name="T4" fmla="*/ 0 w 612"/>
                  <a:gd name="T5" fmla="*/ 0 h 231"/>
                  <a:gd name="T6" fmla="*/ 0 w 612"/>
                  <a:gd name="T7" fmla="*/ 0 h 231"/>
                  <a:gd name="T8" fmla="*/ 0 w 612"/>
                  <a:gd name="T9" fmla="*/ 0 h 2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2"/>
                  <a:gd name="T16" fmla="*/ 0 h 231"/>
                  <a:gd name="T17" fmla="*/ 612 w 612"/>
                  <a:gd name="T18" fmla="*/ 231 h 2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2" h="231">
                    <a:moveTo>
                      <a:pt x="144" y="33"/>
                    </a:moveTo>
                    <a:lnTo>
                      <a:pt x="0" y="231"/>
                    </a:lnTo>
                    <a:lnTo>
                      <a:pt x="612" y="199"/>
                    </a:lnTo>
                    <a:lnTo>
                      <a:pt x="529" y="0"/>
                    </a:lnTo>
                    <a:lnTo>
                      <a:pt x="144" y="33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Calibri" pitchFamily="34" charset="0"/>
                  <a:cs typeface="DejaVu Sans"/>
                </a:endParaRPr>
              </a:p>
            </p:txBody>
          </p:sp>
          <p:sp>
            <p:nvSpPr>
              <p:cNvPr id="45" name="Freeform 27"/>
              <p:cNvSpPr>
                <a:spLocks noChangeAspect="1"/>
              </p:cNvSpPr>
              <p:nvPr/>
            </p:nvSpPr>
            <p:spPr bwMode="auto">
              <a:xfrm>
                <a:off x="2110" y="3432"/>
                <a:ext cx="568" cy="252"/>
              </a:xfrm>
              <a:custGeom>
                <a:avLst/>
                <a:gdLst>
                  <a:gd name="T0" fmla="*/ 0 w 2273"/>
                  <a:gd name="T1" fmla="*/ 0 h 1008"/>
                  <a:gd name="T2" fmla="*/ 0 w 2273"/>
                  <a:gd name="T3" fmla="*/ 0 h 1008"/>
                  <a:gd name="T4" fmla="*/ 0 w 2273"/>
                  <a:gd name="T5" fmla="*/ 0 h 1008"/>
                  <a:gd name="T6" fmla="*/ 0 w 2273"/>
                  <a:gd name="T7" fmla="*/ 0 h 1008"/>
                  <a:gd name="T8" fmla="*/ 0 w 2273"/>
                  <a:gd name="T9" fmla="*/ 0 h 1008"/>
                  <a:gd name="T10" fmla="*/ 0 w 2273"/>
                  <a:gd name="T11" fmla="*/ 0 h 1008"/>
                  <a:gd name="T12" fmla="*/ 0 w 2273"/>
                  <a:gd name="T13" fmla="*/ 0 h 1008"/>
                  <a:gd name="T14" fmla="*/ 0 w 2273"/>
                  <a:gd name="T15" fmla="*/ 0 h 1008"/>
                  <a:gd name="T16" fmla="*/ 0 w 2273"/>
                  <a:gd name="T17" fmla="*/ 0 h 1008"/>
                  <a:gd name="T18" fmla="*/ 0 w 2273"/>
                  <a:gd name="T19" fmla="*/ 0 h 1008"/>
                  <a:gd name="T20" fmla="*/ 0 w 2273"/>
                  <a:gd name="T21" fmla="*/ 0 h 1008"/>
                  <a:gd name="T22" fmla="*/ 0 w 2273"/>
                  <a:gd name="T23" fmla="*/ 0 h 1008"/>
                  <a:gd name="T24" fmla="*/ 0 w 2273"/>
                  <a:gd name="T25" fmla="*/ 0 h 1008"/>
                  <a:gd name="T26" fmla="*/ 0 w 2273"/>
                  <a:gd name="T27" fmla="*/ 0 h 1008"/>
                  <a:gd name="T28" fmla="*/ 0 w 2273"/>
                  <a:gd name="T29" fmla="*/ 0 h 1008"/>
                  <a:gd name="T30" fmla="*/ 0 w 2273"/>
                  <a:gd name="T31" fmla="*/ 0 h 1008"/>
                  <a:gd name="T32" fmla="*/ 0 w 2273"/>
                  <a:gd name="T33" fmla="*/ 0 h 1008"/>
                  <a:gd name="T34" fmla="*/ 0 w 2273"/>
                  <a:gd name="T35" fmla="*/ 0 h 1008"/>
                  <a:gd name="T36" fmla="*/ 0 w 2273"/>
                  <a:gd name="T37" fmla="*/ 0 h 1008"/>
                  <a:gd name="T38" fmla="*/ 0 w 2273"/>
                  <a:gd name="T39" fmla="*/ 0 h 1008"/>
                  <a:gd name="T40" fmla="*/ 0 w 2273"/>
                  <a:gd name="T41" fmla="*/ 0 h 1008"/>
                  <a:gd name="T42" fmla="*/ 0 w 2273"/>
                  <a:gd name="T43" fmla="*/ 0 h 1008"/>
                  <a:gd name="T44" fmla="*/ 0 w 2273"/>
                  <a:gd name="T45" fmla="*/ 0 h 1008"/>
                  <a:gd name="T46" fmla="*/ 0 w 2273"/>
                  <a:gd name="T47" fmla="*/ 0 h 1008"/>
                  <a:gd name="T48" fmla="*/ 0 w 2273"/>
                  <a:gd name="T49" fmla="*/ 0 h 1008"/>
                  <a:gd name="T50" fmla="*/ 0 w 2273"/>
                  <a:gd name="T51" fmla="*/ 0 h 1008"/>
                  <a:gd name="T52" fmla="*/ 0 w 2273"/>
                  <a:gd name="T53" fmla="*/ 0 h 1008"/>
                  <a:gd name="T54" fmla="*/ 0 w 2273"/>
                  <a:gd name="T55" fmla="*/ 0 h 1008"/>
                  <a:gd name="T56" fmla="*/ 0 w 2273"/>
                  <a:gd name="T57" fmla="*/ 0 h 1008"/>
                  <a:gd name="T58" fmla="*/ 0 w 2273"/>
                  <a:gd name="T59" fmla="*/ 0 h 1008"/>
                  <a:gd name="T60" fmla="*/ 0 w 2273"/>
                  <a:gd name="T61" fmla="*/ 0 h 1008"/>
                  <a:gd name="T62" fmla="*/ 0 w 2273"/>
                  <a:gd name="T63" fmla="*/ 0 h 1008"/>
                  <a:gd name="T64" fmla="*/ 0 w 2273"/>
                  <a:gd name="T65" fmla="*/ 0 h 1008"/>
                  <a:gd name="T66" fmla="*/ 0 w 2273"/>
                  <a:gd name="T67" fmla="*/ 0 h 1008"/>
                  <a:gd name="T68" fmla="*/ 0 w 2273"/>
                  <a:gd name="T69" fmla="*/ 0 h 1008"/>
                  <a:gd name="T70" fmla="*/ 0 w 2273"/>
                  <a:gd name="T71" fmla="*/ 0 h 1008"/>
                  <a:gd name="T72" fmla="*/ 0 w 2273"/>
                  <a:gd name="T73" fmla="*/ 0 h 1008"/>
                  <a:gd name="T74" fmla="*/ 0 w 2273"/>
                  <a:gd name="T75" fmla="*/ 0 h 1008"/>
                  <a:gd name="T76" fmla="*/ 0 w 2273"/>
                  <a:gd name="T77" fmla="*/ 0 h 1008"/>
                  <a:gd name="T78" fmla="*/ 0 w 2273"/>
                  <a:gd name="T79" fmla="*/ 0 h 1008"/>
                  <a:gd name="T80" fmla="*/ 0 w 2273"/>
                  <a:gd name="T81" fmla="*/ 0 h 1008"/>
                  <a:gd name="T82" fmla="*/ 0 w 2273"/>
                  <a:gd name="T83" fmla="*/ 0 h 1008"/>
                  <a:gd name="T84" fmla="*/ 0 w 2273"/>
                  <a:gd name="T85" fmla="*/ 0 h 1008"/>
                  <a:gd name="T86" fmla="*/ 0 w 2273"/>
                  <a:gd name="T87" fmla="*/ 0 h 1008"/>
                  <a:gd name="T88" fmla="*/ 0 w 2273"/>
                  <a:gd name="T89" fmla="*/ 0 h 1008"/>
                  <a:gd name="T90" fmla="*/ 0 w 2273"/>
                  <a:gd name="T91" fmla="*/ 0 h 1008"/>
                  <a:gd name="T92" fmla="*/ 0 w 2273"/>
                  <a:gd name="T93" fmla="*/ 0 h 1008"/>
                  <a:gd name="T94" fmla="*/ 0 w 2273"/>
                  <a:gd name="T95" fmla="*/ 0 h 1008"/>
                  <a:gd name="T96" fmla="*/ 0 w 2273"/>
                  <a:gd name="T97" fmla="*/ 0 h 1008"/>
                  <a:gd name="T98" fmla="*/ 0 w 2273"/>
                  <a:gd name="T99" fmla="*/ 0 h 1008"/>
                  <a:gd name="T100" fmla="*/ 0 w 2273"/>
                  <a:gd name="T101" fmla="*/ 0 h 1008"/>
                  <a:gd name="T102" fmla="*/ 0 w 2273"/>
                  <a:gd name="T103" fmla="*/ 0 h 1008"/>
                  <a:gd name="T104" fmla="*/ 0 w 2273"/>
                  <a:gd name="T105" fmla="*/ 0 h 1008"/>
                  <a:gd name="T106" fmla="*/ 0 w 2273"/>
                  <a:gd name="T107" fmla="*/ 0 h 1008"/>
                  <a:gd name="T108" fmla="*/ 0 w 2273"/>
                  <a:gd name="T109" fmla="*/ 0 h 1008"/>
                  <a:gd name="T110" fmla="*/ 0 w 2273"/>
                  <a:gd name="T111" fmla="*/ 0 h 1008"/>
                  <a:gd name="T112" fmla="*/ 0 w 2273"/>
                  <a:gd name="T113" fmla="*/ 0 h 100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273"/>
                  <a:gd name="T172" fmla="*/ 0 h 1008"/>
                  <a:gd name="T173" fmla="*/ 2273 w 2273"/>
                  <a:gd name="T174" fmla="*/ 1008 h 100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273" h="1008">
                    <a:moveTo>
                      <a:pt x="1766" y="1008"/>
                    </a:moveTo>
                    <a:lnTo>
                      <a:pt x="1743" y="1007"/>
                    </a:lnTo>
                    <a:lnTo>
                      <a:pt x="1721" y="1003"/>
                    </a:lnTo>
                    <a:lnTo>
                      <a:pt x="1699" y="999"/>
                    </a:lnTo>
                    <a:lnTo>
                      <a:pt x="1679" y="991"/>
                    </a:lnTo>
                    <a:lnTo>
                      <a:pt x="1658" y="981"/>
                    </a:lnTo>
                    <a:lnTo>
                      <a:pt x="1638" y="970"/>
                    </a:lnTo>
                    <a:lnTo>
                      <a:pt x="1621" y="956"/>
                    </a:lnTo>
                    <a:lnTo>
                      <a:pt x="1603" y="941"/>
                    </a:lnTo>
                    <a:lnTo>
                      <a:pt x="1588" y="924"/>
                    </a:lnTo>
                    <a:lnTo>
                      <a:pt x="1574" y="905"/>
                    </a:lnTo>
                    <a:lnTo>
                      <a:pt x="1563" y="886"/>
                    </a:lnTo>
                    <a:lnTo>
                      <a:pt x="1554" y="866"/>
                    </a:lnTo>
                    <a:lnTo>
                      <a:pt x="1546" y="845"/>
                    </a:lnTo>
                    <a:lnTo>
                      <a:pt x="1541" y="823"/>
                    </a:lnTo>
                    <a:lnTo>
                      <a:pt x="1537" y="801"/>
                    </a:lnTo>
                    <a:lnTo>
                      <a:pt x="1536" y="778"/>
                    </a:lnTo>
                    <a:lnTo>
                      <a:pt x="1536" y="766"/>
                    </a:lnTo>
                    <a:lnTo>
                      <a:pt x="1537" y="756"/>
                    </a:lnTo>
                    <a:lnTo>
                      <a:pt x="1539" y="744"/>
                    </a:lnTo>
                    <a:lnTo>
                      <a:pt x="1540" y="734"/>
                    </a:lnTo>
                    <a:lnTo>
                      <a:pt x="654" y="734"/>
                    </a:lnTo>
                    <a:lnTo>
                      <a:pt x="655" y="743"/>
                    </a:lnTo>
                    <a:lnTo>
                      <a:pt x="657" y="753"/>
                    </a:lnTo>
                    <a:lnTo>
                      <a:pt x="659" y="764"/>
                    </a:lnTo>
                    <a:lnTo>
                      <a:pt x="659" y="774"/>
                    </a:lnTo>
                    <a:lnTo>
                      <a:pt x="654" y="824"/>
                    </a:lnTo>
                    <a:lnTo>
                      <a:pt x="650" y="840"/>
                    </a:lnTo>
                    <a:lnTo>
                      <a:pt x="645" y="856"/>
                    </a:lnTo>
                    <a:lnTo>
                      <a:pt x="639" y="871"/>
                    </a:lnTo>
                    <a:lnTo>
                      <a:pt x="632" y="886"/>
                    </a:lnTo>
                    <a:lnTo>
                      <a:pt x="623" y="902"/>
                    </a:lnTo>
                    <a:lnTo>
                      <a:pt x="613" y="915"/>
                    </a:lnTo>
                    <a:lnTo>
                      <a:pt x="603" y="928"/>
                    </a:lnTo>
                    <a:lnTo>
                      <a:pt x="591" y="941"/>
                    </a:lnTo>
                    <a:lnTo>
                      <a:pt x="574" y="956"/>
                    </a:lnTo>
                    <a:lnTo>
                      <a:pt x="556" y="970"/>
                    </a:lnTo>
                    <a:lnTo>
                      <a:pt x="537" y="981"/>
                    </a:lnTo>
                    <a:lnTo>
                      <a:pt x="516" y="991"/>
                    </a:lnTo>
                    <a:lnTo>
                      <a:pt x="495" y="999"/>
                    </a:lnTo>
                    <a:lnTo>
                      <a:pt x="473" y="1003"/>
                    </a:lnTo>
                    <a:lnTo>
                      <a:pt x="452" y="1007"/>
                    </a:lnTo>
                    <a:lnTo>
                      <a:pt x="428" y="1008"/>
                    </a:lnTo>
                    <a:lnTo>
                      <a:pt x="405" y="1007"/>
                    </a:lnTo>
                    <a:lnTo>
                      <a:pt x="383" y="1003"/>
                    </a:lnTo>
                    <a:lnTo>
                      <a:pt x="361" y="999"/>
                    </a:lnTo>
                    <a:lnTo>
                      <a:pt x="340" y="991"/>
                    </a:lnTo>
                    <a:lnTo>
                      <a:pt x="320" y="981"/>
                    </a:lnTo>
                    <a:lnTo>
                      <a:pt x="301" y="970"/>
                    </a:lnTo>
                    <a:lnTo>
                      <a:pt x="283" y="956"/>
                    </a:lnTo>
                    <a:lnTo>
                      <a:pt x="265" y="941"/>
                    </a:lnTo>
                    <a:lnTo>
                      <a:pt x="250" y="924"/>
                    </a:lnTo>
                    <a:lnTo>
                      <a:pt x="236" y="905"/>
                    </a:lnTo>
                    <a:lnTo>
                      <a:pt x="225" y="886"/>
                    </a:lnTo>
                    <a:lnTo>
                      <a:pt x="216" y="866"/>
                    </a:lnTo>
                    <a:lnTo>
                      <a:pt x="207" y="845"/>
                    </a:lnTo>
                    <a:lnTo>
                      <a:pt x="203" y="823"/>
                    </a:lnTo>
                    <a:lnTo>
                      <a:pt x="199" y="801"/>
                    </a:lnTo>
                    <a:lnTo>
                      <a:pt x="198" y="778"/>
                    </a:lnTo>
                    <a:lnTo>
                      <a:pt x="198" y="766"/>
                    </a:lnTo>
                    <a:lnTo>
                      <a:pt x="199" y="756"/>
                    </a:lnTo>
                    <a:lnTo>
                      <a:pt x="201" y="744"/>
                    </a:lnTo>
                    <a:lnTo>
                      <a:pt x="202" y="734"/>
                    </a:lnTo>
                    <a:lnTo>
                      <a:pt x="25" y="734"/>
                    </a:lnTo>
                    <a:lnTo>
                      <a:pt x="2" y="734"/>
                    </a:lnTo>
                    <a:lnTo>
                      <a:pt x="0" y="709"/>
                    </a:lnTo>
                    <a:lnTo>
                      <a:pt x="0" y="704"/>
                    </a:lnTo>
                    <a:lnTo>
                      <a:pt x="2" y="687"/>
                    </a:lnTo>
                    <a:lnTo>
                      <a:pt x="5" y="663"/>
                    </a:lnTo>
                    <a:lnTo>
                      <a:pt x="11" y="632"/>
                    </a:lnTo>
                    <a:lnTo>
                      <a:pt x="22" y="596"/>
                    </a:lnTo>
                    <a:lnTo>
                      <a:pt x="39" y="558"/>
                    </a:lnTo>
                    <a:lnTo>
                      <a:pt x="63" y="517"/>
                    </a:lnTo>
                    <a:lnTo>
                      <a:pt x="95" y="477"/>
                    </a:lnTo>
                    <a:lnTo>
                      <a:pt x="95" y="352"/>
                    </a:lnTo>
                    <a:lnTo>
                      <a:pt x="242" y="378"/>
                    </a:lnTo>
                    <a:lnTo>
                      <a:pt x="264" y="365"/>
                    </a:lnTo>
                    <a:lnTo>
                      <a:pt x="293" y="353"/>
                    </a:lnTo>
                    <a:lnTo>
                      <a:pt x="327" y="344"/>
                    </a:lnTo>
                    <a:lnTo>
                      <a:pt x="365" y="336"/>
                    </a:lnTo>
                    <a:lnTo>
                      <a:pt x="406" y="329"/>
                    </a:lnTo>
                    <a:lnTo>
                      <a:pt x="449" y="324"/>
                    </a:lnTo>
                    <a:lnTo>
                      <a:pt x="493" y="319"/>
                    </a:lnTo>
                    <a:lnTo>
                      <a:pt x="537" y="317"/>
                    </a:lnTo>
                    <a:lnTo>
                      <a:pt x="580" y="315"/>
                    </a:lnTo>
                    <a:lnTo>
                      <a:pt x="620" y="314"/>
                    </a:lnTo>
                    <a:lnTo>
                      <a:pt x="657" y="313"/>
                    </a:lnTo>
                    <a:lnTo>
                      <a:pt x="691" y="313"/>
                    </a:lnTo>
                    <a:lnTo>
                      <a:pt x="718" y="313"/>
                    </a:lnTo>
                    <a:lnTo>
                      <a:pt x="738" y="314"/>
                    </a:lnTo>
                    <a:lnTo>
                      <a:pt x="752" y="314"/>
                    </a:lnTo>
                    <a:lnTo>
                      <a:pt x="757" y="314"/>
                    </a:lnTo>
                    <a:lnTo>
                      <a:pt x="1274" y="313"/>
                    </a:lnTo>
                    <a:lnTo>
                      <a:pt x="1195" y="171"/>
                    </a:lnTo>
                    <a:lnTo>
                      <a:pt x="804" y="171"/>
                    </a:lnTo>
                    <a:lnTo>
                      <a:pt x="805" y="169"/>
                    </a:lnTo>
                    <a:lnTo>
                      <a:pt x="810" y="164"/>
                    </a:lnTo>
                    <a:lnTo>
                      <a:pt x="817" y="156"/>
                    </a:lnTo>
                    <a:lnTo>
                      <a:pt x="826" y="146"/>
                    </a:lnTo>
                    <a:lnTo>
                      <a:pt x="839" y="133"/>
                    </a:lnTo>
                    <a:lnTo>
                      <a:pt x="854" y="119"/>
                    </a:lnTo>
                    <a:lnTo>
                      <a:pt x="872" y="104"/>
                    </a:lnTo>
                    <a:lnTo>
                      <a:pt x="893" y="88"/>
                    </a:lnTo>
                    <a:lnTo>
                      <a:pt x="916" y="73"/>
                    </a:lnTo>
                    <a:lnTo>
                      <a:pt x="943" y="58"/>
                    </a:lnTo>
                    <a:lnTo>
                      <a:pt x="972" y="43"/>
                    </a:lnTo>
                    <a:lnTo>
                      <a:pt x="1004" y="30"/>
                    </a:lnTo>
                    <a:lnTo>
                      <a:pt x="1039" y="19"/>
                    </a:lnTo>
                    <a:lnTo>
                      <a:pt x="1077" y="11"/>
                    </a:lnTo>
                    <a:lnTo>
                      <a:pt x="1118" y="4"/>
                    </a:lnTo>
                    <a:lnTo>
                      <a:pt x="1160" y="1"/>
                    </a:lnTo>
                    <a:lnTo>
                      <a:pt x="1228" y="0"/>
                    </a:lnTo>
                    <a:lnTo>
                      <a:pt x="1291" y="1"/>
                    </a:lnTo>
                    <a:lnTo>
                      <a:pt x="1349" y="5"/>
                    </a:lnTo>
                    <a:lnTo>
                      <a:pt x="1403" y="9"/>
                    </a:lnTo>
                    <a:lnTo>
                      <a:pt x="1453" y="16"/>
                    </a:lnTo>
                    <a:lnTo>
                      <a:pt x="1500" y="24"/>
                    </a:lnTo>
                    <a:lnTo>
                      <a:pt x="1543" y="34"/>
                    </a:lnTo>
                    <a:lnTo>
                      <a:pt x="1584" y="44"/>
                    </a:lnTo>
                    <a:lnTo>
                      <a:pt x="1621" y="56"/>
                    </a:lnTo>
                    <a:lnTo>
                      <a:pt x="1655" y="70"/>
                    </a:lnTo>
                    <a:lnTo>
                      <a:pt x="1689" y="83"/>
                    </a:lnTo>
                    <a:lnTo>
                      <a:pt x="1720" y="97"/>
                    </a:lnTo>
                    <a:lnTo>
                      <a:pt x="1749" y="114"/>
                    </a:lnTo>
                    <a:lnTo>
                      <a:pt x="1778" y="129"/>
                    </a:lnTo>
                    <a:lnTo>
                      <a:pt x="1805" y="145"/>
                    </a:lnTo>
                    <a:lnTo>
                      <a:pt x="1831" y="162"/>
                    </a:lnTo>
                    <a:lnTo>
                      <a:pt x="1838" y="167"/>
                    </a:lnTo>
                    <a:lnTo>
                      <a:pt x="1845" y="171"/>
                    </a:lnTo>
                    <a:lnTo>
                      <a:pt x="1852" y="176"/>
                    </a:lnTo>
                    <a:lnTo>
                      <a:pt x="1858" y="181"/>
                    </a:lnTo>
                    <a:lnTo>
                      <a:pt x="1865" y="185"/>
                    </a:lnTo>
                    <a:lnTo>
                      <a:pt x="1872" y="190"/>
                    </a:lnTo>
                    <a:lnTo>
                      <a:pt x="1877" y="195"/>
                    </a:lnTo>
                    <a:lnTo>
                      <a:pt x="1884" y="199"/>
                    </a:lnTo>
                    <a:lnTo>
                      <a:pt x="1887" y="201"/>
                    </a:lnTo>
                    <a:lnTo>
                      <a:pt x="1895" y="211"/>
                    </a:lnTo>
                    <a:lnTo>
                      <a:pt x="1908" y="223"/>
                    </a:lnTo>
                    <a:lnTo>
                      <a:pt x="1925" y="242"/>
                    </a:lnTo>
                    <a:lnTo>
                      <a:pt x="1946" y="264"/>
                    </a:lnTo>
                    <a:lnTo>
                      <a:pt x="1970" y="291"/>
                    </a:lnTo>
                    <a:lnTo>
                      <a:pt x="1997" y="322"/>
                    </a:lnTo>
                    <a:lnTo>
                      <a:pt x="2026" y="355"/>
                    </a:lnTo>
                    <a:lnTo>
                      <a:pt x="2056" y="394"/>
                    </a:lnTo>
                    <a:lnTo>
                      <a:pt x="2087" y="433"/>
                    </a:lnTo>
                    <a:lnTo>
                      <a:pt x="2119" y="476"/>
                    </a:lnTo>
                    <a:lnTo>
                      <a:pt x="2152" y="521"/>
                    </a:lnTo>
                    <a:lnTo>
                      <a:pt x="2184" y="568"/>
                    </a:lnTo>
                    <a:lnTo>
                      <a:pt x="2215" y="617"/>
                    </a:lnTo>
                    <a:lnTo>
                      <a:pt x="2245" y="668"/>
                    </a:lnTo>
                    <a:lnTo>
                      <a:pt x="2273" y="719"/>
                    </a:lnTo>
                    <a:lnTo>
                      <a:pt x="1986" y="741"/>
                    </a:lnTo>
                    <a:lnTo>
                      <a:pt x="1987" y="746"/>
                    </a:lnTo>
                    <a:lnTo>
                      <a:pt x="1989" y="765"/>
                    </a:lnTo>
                    <a:lnTo>
                      <a:pt x="1991" y="790"/>
                    </a:lnTo>
                    <a:lnTo>
                      <a:pt x="1992" y="824"/>
                    </a:lnTo>
                    <a:lnTo>
                      <a:pt x="1989" y="840"/>
                    </a:lnTo>
                    <a:lnTo>
                      <a:pt x="1983" y="856"/>
                    </a:lnTo>
                    <a:lnTo>
                      <a:pt x="1977" y="871"/>
                    </a:lnTo>
                    <a:lnTo>
                      <a:pt x="1970" y="886"/>
                    </a:lnTo>
                    <a:lnTo>
                      <a:pt x="1961" y="902"/>
                    </a:lnTo>
                    <a:lnTo>
                      <a:pt x="1951" y="915"/>
                    </a:lnTo>
                    <a:lnTo>
                      <a:pt x="1941" y="928"/>
                    </a:lnTo>
                    <a:lnTo>
                      <a:pt x="1930" y="941"/>
                    </a:lnTo>
                    <a:lnTo>
                      <a:pt x="1912" y="956"/>
                    </a:lnTo>
                    <a:lnTo>
                      <a:pt x="1894" y="970"/>
                    </a:lnTo>
                    <a:lnTo>
                      <a:pt x="1875" y="981"/>
                    </a:lnTo>
                    <a:lnTo>
                      <a:pt x="1854" y="991"/>
                    </a:lnTo>
                    <a:lnTo>
                      <a:pt x="1834" y="999"/>
                    </a:lnTo>
                    <a:lnTo>
                      <a:pt x="1812" y="1003"/>
                    </a:lnTo>
                    <a:lnTo>
                      <a:pt x="1790" y="1007"/>
                    </a:lnTo>
                    <a:lnTo>
                      <a:pt x="1766" y="1008"/>
                    </a:lnTo>
                    <a:close/>
                  </a:path>
                </a:pathLst>
              </a:custGeom>
              <a:solidFill>
                <a:srgbClr val="B14F4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Calibri" pitchFamily="34" charset="0"/>
                  <a:cs typeface="DejaVu Sans"/>
                </a:endParaRPr>
              </a:p>
            </p:txBody>
          </p:sp>
          <p:sp>
            <p:nvSpPr>
              <p:cNvPr id="46" name="Freeform 28"/>
              <p:cNvSpPr>
                <a:spLocks noChangeAspect="1"/>
              </p:cNvSpPr>
              <p:nvPr/>
            </p:nvSpPr>
            <p:spPr bwMode="auto">
              <a:xfrm>
                <a:off x="2426" y="3475"/>
                <a:ext cx="155" cy="35"/>
              </a:xfrm>
              <a:custGeom>
                <a:avLst/>
                <a:gdLst>
                  <a:gd name="T0" fmla="*/ 0 w 620"/>
                  <a:gd name="T1" fmla="*/ 0 h 142"/>
                  <a:gd name="T2" fmla="*/ 0 w 620"/>
                  <a:gd name="T3" fmla="*/ 0 h 142"/>
                  <a:gd name="T4" fmla="*/ 0 w 620"/>
                  <a:gd name="T5" fmla="*/ 0 h 142"/>
                  <a:gd name="T6" fmla="*/ 0 w 620"/>
                  <a:gd name="T7" fmla="*/ 0 h 142"/>
                  <a:gd name="T8" fmla="*/ 0 w 620"/>
                  <a:gd name="T9" fmla="*/ 0 h 142"/>
                  <a:gd name="T10" fmla="*/ 0 w 620"/>
                  <a:gd name="T11" fmla="*/ 0 h 142"/>
                  <a:gd name="T12" fmla="*/ 0 w 620"/>
                  <a:gd name="T13" fmla="*/ 0 h 142"/>
                  <a:gd name="T14" fmla="*/ 0 w 620"/>
                  <a:gd name="T15" fmla="*/ 0 h 142"/>
                  <a:gd name="T16" fmla="*/ 0 w 620"/>
                  <a:gd name="T17" fmla="*/ 0 h 142"/>
                  <a:gd name="T18" fmla="*/ 0 w 620"/>
                  <a:gd name="T19" fmla="*/ 0 h 142"/>
                  <a:gd name="T20" fmla="*/ 0 w 620"/>
                  <a:gd name="T21" fmla="*/ 0 h 142"/>
                  <a:gd name="T22" fmla="*/ 0 w 620"/>
                  <a:gd name="T23" fmla="*/ 0 h 142"/>
                  <a:gd name="T24" fmla="*/ 0 w 620"/>
                  <a:gd name="T25" fmla="*/ 0 h 142"/>
                  <a:gd name="T26" fmla="*/ 0 w 620"/>
                  <a:gd name="T27" fmla="*/ 0 h 142"/>
                  <a:gd name="T28" fmla="*/ 0 w 620"/>
                  <a:gd name="T29" fmla="*/ 0 h 142"/>
                  <a:gd name="T30" fmla="*/ 0 w 620"/>
                  <a:gd name="T31" fmla="*/ 0 h 142"/>
                  <a:gd name="T32" fmla="*/ 0 w 620"/>
                  <a:gd name="T33" fmla="*/ 0 h 142"/>
                  <a:gd name="T34" fmla="*/ 0 w 620"/>
                  <a:gd name="T35" fmla="*/ 0 h 142"/>
                  <a:gd name="T36" fmla="*/ 0 w 620"/>
                  <a:gd name="T37" fmla="*/ 0 h 142"/>
                  <a:gd name="T38" fmla="*/ 0 w 620"/>
                  <a:gd name="T39" fmla="*/ 0 h 14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20"/>
                  <a:gd name="T61" fmla="*/ 0 h 142"/>
                  <a:gd name="T62" fmla="*/ 620 w 620"/>
                  <a:gd name="T63" fmla="*/ 142 h 142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20" h="142">
                    <a:moveTo>
                      <a:pt x="404" y="0"/>
                    </a:moveTo>
                    <a:lnTo>
                      <a:pt x="406" y="0"/>
                    </a:lnTo>
                    <a:lnTo>
                      <a:pt x="410" y="3"/>
                    </a:lnTo>
                    <a:lnTo>
                      <a:pt x="418" y="5"/>
                    </a:lnTo>
                    <a:lnTo>
                      <a:pt x="431" y="11"/>
                    </a:lnTo>
                    <a:lnTo>
                      <a:pt x="446" y="19"/>
                    </a:lnTo>
                    <a:lnTo>
                      <a:pt x="466" y="29"/>
                    </a:lnTo>
                    <a:lnTo>
                      <a:pt x="490" y="44"/>
                    </a:lnTo>
                    <a:lnTo>
                      <a:pt x="519" y="64"/>
                    </a:lnTo>
                    <a:lnTo>
                      <a:pt x="542" y="80"/>
                    </a:lnTo>
                    <a:lnTo>
                      <a:pt x="562" y="94"/>
                    </a:lnTo>
                    <a:lnTo>
                      <a:pt x="579" y="108"/>
                    </a:lnTo>
                    <a:lnTo>
                      <a:pt x="594" y="120"/>
                    </a:lnTo>
                    <a:lnTo>
                      <a:pt x="605" y="129"/>
                    </a:lnTo>
                    <a:lnTo>
                      <a:pt x="613" y="136"/>
                    </a:lnTo>
                    <a:lnTo>
                      <a:pt x="618" y="140"/>
                    </a:lnTo>
                    <a:lnTo>
                      <a:pt x="620" y="142"/>
                    </a:lnTo>
                    <a:lnTo>
                      <a:pt x="76" y="142"/>
                    </a:lnTo>
                    <a:lnTo>
                      <a:pt x="0" y="0"/>
                    </a:lnTo>
                    <a:lnTo>
                      <a:pt x="404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Calibri" pitchFamily="34" charset="0"/>
                  <a:cs typeface="DejaVu Sans"/>
                </a:endParaRPr>
              </a:p>
            </p:txBody>
          </p:sp>
          <p:sp>
            <p:nvSpPr>
              <p:cNvPr id="47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2389" y="3527"/>
                <a:ext cx="41" cy="12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Calibri" pitchFamily="34" charset="0"/>
                  <a:cs typeface="DejaVu Sans"/>
                </a:endParaRPr>
              </a:p>
            </p:txBody>
          </p:sp>
          <p:sp>
            <p:nvSpPr>
              <p:cNvPr id="48" name="Freeform 30"/>
              <p:cNvSpPr>
                <a:spLocks noChangeAspect="1"/>
              </p:cNvSpPr>
              <p:nvPr/>
            </p:nvSpPr>
            <p:spPr bwMode="auto">
              <a:xfrm>
                <a:off x="2512" y="3615"/>
                <a:ext cx="78" cy="49"/>
              </a:xfrm>
              <a:custGeom>
                <a:avLst/>
                <a:gdLst>
                  <a:gd name="T0" fmla="*/ 0 w 311"/>
                  <a:gd name="T1" fmla="*/ 0 h 193"/>
                  <a:gd name="T2" fmla="*/ 0 w 311"/>
                  <a:gd name="T3" fmla="*/ 0 h 193"/>
                  <a:gd name="T4" fmla="*/ 0 w 311"/>
                  <a:gd name="T5" fmla="*/ 0 h 193"/>
                  <a:gd name="T6" fmla="*/ 0 w 311"/>
                  <a:gd name="T7" fmla="*/ 0 h 193"/>
                  <a:gd name="T8" fmla="*/ 0 w 311"/>
                  <a:gd name="T9" fmla="*/ 0 h 193"/>
                  <a:gd name="T10" fmla="*/ 0 w 311"/>
                  <a:gd name="T11" fmla="*/ 0 h 193"/>
                  <a:gd name="T12" fmla="*/ 0 w 311"/>
                  <a:gd name="T13" fmla="*/ 0 h 193"/>
                  <a:gd name="T14" fmla="*/ 0 w 311"/>
                  <a:gd name="T15" fmla="*/ 0 h 193"/>
                  <a:gd name="T16" fmla="*/ 0 w 311"/>
                  <a:gd name="T17" fmla="*/ 0 h 193"/>
                  <a:gd name="T18" fmla="*/ 0 w 311"/>
                  <a:gd name="T19" fmla="*/ 0 h 193"/>
                  <a:gd name="T20" fmla="*/ 0 w 311"/>
                  <a:gd name="T21" fmla="*/ 0 h 193"/>
                  <a:gd name="T22" fmla="*/ 0 w 311"/>
                  <a:gd name="T23" fmla="*/ 0 h 193"/>
                  <a:gd name="T24" fmla="*/ 0 w 311"/>
                  <a:gd name="T25" fmla="*/ 0 h 193"/>
                  <a:gd name="T26" fmla="*/ 0 w 311"/>
                  <a:gd name="T27" fmla="*/ 0 h 193"/>
                  <a:gd name="T28" fmla="*/ 0 w 311"/>
                  <a:gd name="T29" fmla="*/ 0 h 193"/>
                  <a:gd name="T30" fmla="*/ 0 w 311"/>
                  <a:gd name="T31" fmla="*/ 0 h 193"/>
                  <a:gd name="T32" fmla="*/ 0 w 311"/>
                  <a:gd name="T33" fmla="*/ 0 h 193"/>
                  <a:gd name="T34" fmla="*/ 0 w 311"/>
                  <a:gd name="T35" fmla="*/ 0 h 193"/>
                  <a:gd name="T36" fmla="*/ 0 w 311"/>
                  <a:gd name="T37" fmla="*/ 0 h 193"/>
                  <a:gd name="T38" fmla="*/ 0 w 311"/>
                  <a:gd name="T39" fmla="*/ 0 h 193"/>
                  <a:gd name="T40" fmla="*/ 0 w 311"/>
                  <a:gd name="T41" fmla="*/ 0 h 193"/>
                  <a:gd name="T42" fmla="*/ 0 w 311"/>
                  <a:gd name="T43" fmla="*/ 0 h 193"/>
                  <a:gd name="T44" fmla="*/ 0 w 311"/>
                  <a:gd name="T45" fmla="*/ 0 h 193"/>
                  <a:gd name="T46" fmla="*/ 0 w 311"/>
                  <a:gd name="T47" fmla="*/ 0 h 193"/>
                  <a:gd name="T48" fmla="*/ 0 w 311"/>
                  <a:gd name="T49" fmla="*/ 0 h 193"/>
                  <a:gd name="T50" fmla="*/ 0 w 311"/>
                  <a:gd name="T51" fmla="*/ 0 h 193"/>
                  <a:gd name="T52" fmla="*/ 0 w 311"/>
                  <a:gd name="T53" fmla="*/ 0 h 193"/>
                  <a:gd name="T54" fmla="*/ 0 w 311"/>
                  <a:gd name="T55" fmla="*/ 0 h 193"/>
                  <a:gd name="T56" fmla="*/ 0 w 311"/>
                  <a:gd name="T57" fmla="*/ 0 h 193"/>
                  <a:gd name="T58" fmla="*/ 0 w 311"/>
                  <a:gd name="T59" fmla="*/ 0 h 193"/>
                  <a:gd name="T60" fmla="*/ 0 w 311"/>
                  <a:gd name="T61" fmla="*/ 0 h 193"/>
                  <a:gd name="T62" fmla="*/ 0 w 311"/>
                  <a:gd name="T63" fmla="*/ 0 h 193"/>
                  <a:gd name="T64" fmla="*/ 0 w 311"/>
                  <a:gd name="T65" fmla="*/ 0 h 193"/>
                  <a:gd name="T66" fmla="*/ 0 w 311"/>
                  <a:gd name="T67" fmla="*/ 0 h 19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11"/>
                  <a:gd name="T103" fmla="*/ 0 h 193"/>
                  <a:gd name="T104" fmla="*/ 311 w 311"/>
                  <a:gd name="T105" fmla="*/ 193 h 19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11" h="193">
                    <a:moveTo>
                      <a:pt x="5" y="0"/>
                    </a:moveTo>
                    <a:lnTo>
                      <a:pt x="307" y="0"/>
                    </a:lnTo>
                    <a:lnTo>
                      <a:pt x="309" y="9"/>
                    </a:lnTo>
                    <a:lnTo>
                      <a:pt x="310" y="18"/>
                    </a:lnTo>
                    <a:lnTo>
                      <a:pt x="311" y="28"/>
                    </a:lnTo>
                    <a:lnTo>
                      <a:pt x="311" y="38"/>
                    </a:lnTo>
                    <a:lnTo>
                      <a:pt x="310" y="53"/>
                    </a:lnTo>
                    <a:lnTo>
                      <a:pt x="308" y="68"/>
                    </a:lnTo>
                    <a:lnTo>
                      <a:pt x="304" y="83"/>
                    </a:lnTo>
                    <a:lnTo>
                      <a:pt x="300" y="97"/>
                    </a:lnTo>
                    <a:lnTo>
                      <a:pt x="293" y="111"/>
                    </a:lnTo>
                    <a:lnTo>
                      <a:pt x="286" y="124"/>
                    </a:lnTo>
                    <a:lnTo>
                      <a:pt x="277" y="136"/>
                    </a:lnTo>
                    <a:lnTo>
                      <a:pt x="266" y="148"/>
                    </a:lnTo>
                    <a:lnTo>
                      <a:pt x="255" y="158"/>
                    </a:lnTo>
                    <a:lnTo>
                      <a:pt x="243" y="168"/>
                    </a:lnTo>
                    <a:lnTo>
                      <a:pt x="229" y="174"/>
                    </a:lnTo>
                    <a:lnTo>
                      <a:pt x="217" y="181"/>
                    </a:lnTo>
                    <a:lnTo>
                      <a:pt x="202" y="186"/>
                    </a:lnTo>
                    <a:lnTo>
                      <a:pt x="188" y="190"/>
                    </a:lnTo>
                    <a:lnTo>
                      <a:pt x="171" y="192"/>
                    </a:lnTo>
                    <a:lnTo>
                      <a:pt x="156" y="193"/>
                    </a:lnTo>
                    <a:lnTo>
                      <a:pt x="125" y="190"/>
                    </a:lnTo>
                    <a:lnTo>
                      <a:pt x="96" y="180"/>
                    </a:lnTo>
                    <a:lnTo>
                      <a:pt x="70" y="166"/>
                    </a:lnTo>
                    <a:lnTo>
                      <a:pt x="47" y="148"/>
                    </a:lnTo>
                    <a:lnTo>
                      <a:pt x="27" y="125"/>
                    </a:lnTo>
                    <a:lnTo>
                      <a:pt x="13" y="98"/>
                    </a:lnTo>
                    <a:lnTo>
                      <a:pt x="4" y="69"/>
                    </a:lnTo>
                    <a:lnTo>
                      <a:pt x="0" y="38"/>
                    </a:lnTo>
                    <a:lnTo>
                      <a:pt x="0" y="29"/>
                    </a:lnTo>
                    <a:lnTo>
                      <a:pt x="1" y="18"/>
                    </a:lnTo>
                    <a:lnTo>
                      <a:pt x="4" y="9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Calibri" pitchFamily="34" charset="0"/>
                  <a:cs typeface="DejaVu Sans"/>
                </a:endParaRPr>
              </a:p>
            </p:txBody>
          </p:sp>
          <p:sp>
            <p:nvSpPr>
              <p:cNvPr id="49" name="Freeform 31"/>
              <p:cNvSpPr>
                <a:spLocks noChangeAspect="1"/>
              </p:cNvSpPr>
              <p:nvPr/>
            </p:nvSpPr>
            <p:spPr bwMode="auto">
              <a:xfrm>
                <a:off x="2177" y="3586"/>
                <a:ext cx="79" cy="80"/>
              </a:xfrm>
              <a:custGeom>
                <a:avLst/>
                <a:gdLst>
                  <a:gd name="T0" fmla="*/ 0 w 318"/>
                  <a:gd name="T1" fmla="*/ 0 h 319"/>
                  <a:gd name="T2" fmla="*/ 0 w 318"/>
                  <a:gd name="T3" fmla="*/ 0 h 319"/>
                  <a:gd name="T4" fmla="*/ 0 w 318"/>
                  <a:gd name="T5" fmla="*/ 0 h 319"/>
                  <a:gd name="T6" fmla="*/ 0 w 318"/>
                  <a:gd name="T7" fmla="*/ 0 h 319"/>
                  <a:gd name="T8" fmla="*/ 0 w 318"/>
                  <a:gd name="T9" fmla="*/ 0 h 319"/>
                  <a:gd name="T10" fmla="*/ 0 w 318"/>
                  <a:gd name="T11" fmla="*/ 0 h 319"/>
                  <a:gd name="T12" fmla="*/ 0 w 318"/>
                  <a:gd name="T13" fmla="*/ 0 h 319"/>
                  <a:gd name="T14" fmla="*/ 0 w 318"/>
                  <a:gd name="T15" fmla="*/ 0 h 319"/>
                  <a:gd name="T16" fmla="*/ 0 w 318"/>
                  <a:gd name="T17" fmla="*/ 0 h 319"/>
                  <a:gd name="T18" fmla="*/ 0 w 318"/>
                  <a:gd name="T19" fmla="*/ 0 h 319"/>
                  <a:gd name="T20" fmla="*/ 0 w 318"/>
                  <a:gd name="T21" fmla="*/ 0 h 319"/>
                  <a:gd name="T22" fmla="*/ 0 w 318"/>
                  <a:gd name="T23" fmla="*/ 0 h 319"/>
                  <a:gd name="T24" fmla="*/ 0 w 318"/>
                  <a:gd name="T25" fmla="*/ 0 h 319"/>
                  <a:gd name="T26" fmla="*/ 0 w 318"/>
                  <a:gd name="T27" fmla="*/ 0 h 319"/>
                  <a:gd name="T28" fmla="*/ 0 w 318"/>
                  <a:gd name="T29" fmla="*/ 0 h 319"/>
                  <a:gd name="T30" fmla="*/ 0 w 318"/>
                  <a:gd name="T31" fmla="*/ 0 h 319"/>
                  <a:gd name="T32" fmla="*/ 0 w 318"/>
                  <a:gd name="T33" fmla="*/ 0 h 319"/>
                  <a:gd name="T34" fmla="*/ 0 w 318"/>
                  <a:gd name="T35" fmla="*/ 0 h 319"/>
                  <a:gd name="T36" fmla="*/ 0 w 318"/>
                  <a:gd name="T37" fmla="*/ 0 h 319"/>
                  <a:gd name="T38" fmla="*/ 0 w 318"/>
                  <a:gd name="T39" fmla="*/ 0 h 319"/>
                  <a:gd name="T40" fmla="*/ 0 w 318"/>
                  <a:gd name="T41" fmla="*/ 0 h 319"/>
                  <a:gd name="T42" fmla="*/ 0 w 318"/>
                  <a:gd name="T43" fmla="*/ 0 h 319"/>
                  <a:gd name="T44" fmla="*/ 0 w 318"/>
                  <a:gd name="T45" fmla="*/ 0 h 319"/>
                  <a:gd name="T46" fmla="*/ 0 w 318"/>
                  <a:gd name="T47" fmla="*/ 0 h 319"/>
                  <a:gd name="T48" fmla="*/ 0 w 318"/>
                  <a:gd name="T49" fmla="*/ 0 h 319"/>
                  <a:gd name="T50" fmla="*/ 0 w 318"/>
                  <a:gd name="T51" fmla="*/ 0 h 319"/>
                  <a:gd name="T52" fmla="*/ 0 w 318"/>
                  <a:gd name="T53" fmla="*/ 0 h 319"/>
                  <a:gd name="T54" fmla="*/ 0 w 318"/>
                  <a:gd name="T55" fmla="*/ 0 h 319"/>
                  <a:gd name="T56" fmla="*/ 0 w 318"/>
                  <a:gd name="T57" fmla="*/ 0 h 319"/>
                  <a:gd name="T58" fmla="*/ 0 w 318"/>
                  <a:gd name="T59" fmla="*/ 0 h 319"/>
                  <a:gd name="T60" fmla="*/ 0 w 318"/>
                  <a:gd name="T61" fmla="*/ 0 h 319"/>
                  <a:gd name="T62" fmla="*/ 0 w 318"/>
                  <a:gd name="T63" fmla="*/ 0 h 319"/>
                  <a:gd name="T64" fmla="*/ 0 w 318"/>
                  <a:gd name="T65" fmla="*/ 0 h 319"/>
                  <a:gd name="T66" fmla="*/ 0 w 318"/>
                  <a:gd name="T67" fmla="*/ 0 h 319"/>
                  <a:gd name="T68" fmla="*/ 0 w 318"/>
                  <a:gd name="T69" fmla="*/ 0 h 319"/>
                  <a:gd name="T70" fmla="*/ 0 w 318"/>
                  <a:gd name="T71" fmla="*/ 0 h 319"/>
                  <a:gd name="T72" fmla="*/ 0 w 318"/>
                  <a:gd name="T73" fmla="*/ 0 h 319"/>
                  <a:gd name="T74" fmla="*/ 0 w 318"/>
                  <a:gd name="T75" fmla="*/ 0 h 319"/>
                  <a:gd name="T76" fmla="*/ 0 w 318"/>
                  <a:gd name="T77" fmla="*/ 0 h 319"/>
                  <a:gd name="T78" fmla="*/ 0 w 318"/>
                  <a:gd name="T79" fmla="*/ 0 h 319"/>
                  <a:gd name="T80" fmla="*/ 0 w 318"/>
                  <a:gd name="T81" fmla="*/ 0 h 319"/>
                  <a:gd name="T82" fmla="*/ 0 w 318"/>
                  <a:gd name="T83" fmla="*/ 0 h 319"/>
                  <a:gd name="T84" fmla="*/ 0 w 318"/>
                  <a:gd name="T85" fmla="*/ 0 h 319"/>
                  <a:gd name="T86" fmla="*/ 0 w 318"/>
                  <a:gd name="T87" fmla="*/ 0 h 319"/>
                  <a:gd name="T88" fmla="*/ 0 w 318"/>
                  <a:gd name="T89" fmla="*/ 0 h 319"/>
                  <a:gd name="T90" fmla="*/ 0 w 318"/>
                  <a:gd name="T91" fmla="*/ 0 h 319"/>
                  <a:gd name="T92" fmla="*/ 0 w 318"/>
                  <a:gd name="T93" fmla="*/ 0 h 319"/>
                  <a:gd name="T94" fmla="*/ 0 w 318"/>
                  <a:gd name="T95" fmla="*/ 0 h 319"/>
                  <a:gd name="T96" fmla="*/ 0 w 318"/>
                  <a:gd name="T97" fmla="*/ 0 h 319"/>
                  <a:gd name="T98" fmla="*/ 0 w 318"/>
                  <a:gd name="T99" fmla="*/ 0 h 319"/>
                  <a:gd name="T100" fmla="*/ 0 w 318"/>
                  <a:gd name="T101" fmla="*/ 0 h 319"/>
                  <a:gd name="T102" fmla="*/ 0 w 318"/>
                  <a:gd name="T103" fmla="*/ 0 h 319"/>
                  <a:gd name="T104" fmla="*/ 0 w 318"/>
                  <a:gd name="T105" fmla="*/ 0 h 319"/>
                  <a:gd name="T106" fmla="*/ 0 w 318"/>
                  <a:gd name="T107" fmla="*/ 0 h 319"/>
                  <a:gd name="T108" fmla="*/ 0 w 318"/>
                  <a:gd name="T109" fmla="*/ 0 h 319"/>
                  <a:gd name="T110" fmla="*/ 0 w 318"/>
                  <a:gd name="T111" fmla="*/ 0 h 319"/>
                  <a:gd name="T112" fmla="*/ 0 w 318"/>
                  <a:gd name="T113" fmla="*/ 0 h 31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18"/>
                  <a:gd name="T172" fmla="*/ 0 h 319"/>
                  <a:gd name="T173" fmla="*/ 318 w 318"/>
                  <a:gd name="T174" fmla="*/ 319 h 31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18" h="319">
                    <a:moveTo>
                      <a:pt x="0" y="159"/>
                    </a:moveTo>
                    <a:lnTo>
                      <a:pt x="1" y="143"/>
                    </a:lnTo>
                    <a:lnTo>
                      <a:pt x="3" y="128"/>
                    </a:lnTo>
                    <a:lnTo>
                      <a:pt x="7" y="113"/>
                    </a:lnTo>
                    <a:lnTo>
                      <a:pt x="11" y="98"/>
                    </a:lnTo>
                    <a:lnTo>
                      <a:pt x="18" y="84"/>
                    </a:lnTo>
                    <a:lnTo>
                      <a:pt x="26" y="71"/>
                    </a:lnTo>
                    <a:lnTo>
                      <a:pt x="35" y="59"/>
                    </a:lnTo>
                    <a:lnTo>
                      <a:pt x="46" y="47"/>
                    </a:lnTo>
                    <a:lnTo>
                      <a:pt x="57" y="37"/>
                    </a:lnTo>
                    <a:lnTo>
                      <a:pt x="70" y="27"/>
                    </a:lnTo>
                    <a:lnTo>
                      <a:pt x="83" y="19"/>
                    </a:lnTo>
                    <a:lnTo>
                      <a:pt x="97" y="12"/>
                    </a:lnTo>
                    <a:lnTo>
                      <a:pt x="112" y="7"/>
                    </a:lnTo>
                    <a:lnTo>
                      <a:pt x="127" y="3"/>
                    </a:lnTo>
                    <a:lnTo>
                      <a:pt x="142" y="1"/>
                    </a:lnTo>
                    <a:lnTo>
                      <a:pt x="158" y="0"/>
                    </a:lnTo>
                    <a:lnTo>
                      <a:pt x="174" y="1"/>
                    </a:lnTo>
                    <a:lnTo>
                      <a:pt x="189" y="3"/>
                    </a:lnTo>
                    <a:lnTo>
                      <a:pt x="204" y="7"/>
                    </a:lnTo>
                    <a:lnTo>
                      <a:pt x="219" y="12"/>
                    </a:lnTo>
                    <a:lnTo>
                      <a:pt x="233" y="19"/>
                    </a:lnTo>
                    <a:lnTo>
                      <a:pt x="247" y="27"/>
                    </a:lnTo>
                    <a:lnTo>
                      <a:pt x="260" y="37"/>
                    </a:lnTo>
                    <a:lnTo>
                      <a:pt x="271" y="47"/>
                    </a:lnTo>
                    <a:lnTo>
                      <a:pt x="282" y="59"/>
                    </a:lnTo>
                    <a:lnTo>
                      <a:pt x="291" y="71"/>
                    </a:lnTo>
                    <a:lnTo>
                      <a:pt x="299" y="84"/>
                    </a:lnTo>
                    <a:lnTo>
                      <a:pt x="306" y="98"/>
                    </a:lnTo>
                    <a:lnTo>
                      <a:pt x="311" y="113"/>
                    </a:lnTo>
                    <a:lnTo>
                      <a:pt x="314" y="128"/>
                    </a:lnTo>
                    <a:lnTo>
                      <a:pt x="317" y="143"/>
                    </a:lnTo>
                    <a:lnTo>
                      <a:pt x="318" y="159"/>
                    </a:lnTo>
                    <a:lnTo>
                      <a:pt x="317" y="176"/>
                    </a:lnTo>
                    <a:lnTo>
                      <a:pt x="314" y="191"/>
                    </a:lnTo>
                    <a:lnTo>
                      <a:pt x="311" y="206"/>
                    </a:lnTo>
                    <a:lnTo>
                      <a:pt x="306" y="221"/>
                    </a:lnTo>
                    <a:lnTo>
                      <a:pt x="299" y="235"/>
                    </a:lnTo>
                    <a:lnTo>
                      <a:pt x="291" y="247"/>
                    </a:lnTo>
                    <a:lnTo>
                      <a:pt x="282" y="260"/>
                    </a:lnTo>
                    <a:lnTo>
                      <a:pt x="271" y="272"/>
                    </a:lnTo>
                    <a:lnTo>
                      <a:pt x="260" y="282"/>
                    </a:lnTo>
                    <a:lnTo>
                      <a:pt x="247" y="291"/>
                    </a:lnTo>
                    <a:lnTo>
                      <a:pt x="233" y="299"/>
                    </a:lnTo>
                    <a:lnTo>
                      <a:pt x="219" y="306"/>
                    </a:lnTo>
                    <a:lnTo>
                      <a:pt x="204" y="312"/>
                    </a:lnTo>
                    <a:lnTo>
                      <a:pt x="189" y="316"/>
                    </a:lnTo>
                    <a:lnTo>
                      <a:pt x="174" y="318"/>
                    </a:lnTo>
                    <a:lnTo>
                      <a:pt x="158" y="319"/>
                    </a:lnTo>
                    <a:lnTo>
                      <a:pt x="126" y="316"/>
                    </a:lnTo>
                    <a:lnTo>
                      <a:pt x="97" y="306"/>
                    </a:lnTo>
                    <a:lnTo>
                      <a:pt x="69" y="291"/>
                    </a:lnTo>
                    <a:lnTo>
                      <a:pt x="46" y="272"/>
                    </a:lnTo>
                    <a:lnTo>
                      <a:pt x="26" y="249"/>
                    </a:lnTo>
                    <a:lnTo>
                      <a:pt x="12" y="222"/>
                    </a:lnTo>
                    <a:lnTo>
                      <a:pt x="3" y="192"/>
                    </a:lnTo>
                    <a:lnTo>
                      <a:pt x="0" y="15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Calibri" pitchFamily="34" charset="0"/>
                  <a:cs typeface="DejaVu Sans"/>
                </a:endParaRPr>
              </a:p>
            </p:txBody>
          </p:sp>
        </p:grpSp>
        <p:grpSp>
          <p:nvGrpSpPr>
            <p:cNvPr id="25" name="Group 32"/>
            <p:cNvGrpSpPr>
              <a:grpSpLocks noChangeAspect="1"/>
            </p:cNvGrpSpPr>
            <p:nvPr/>
          </p:nvGrpSpPr>
          <p:grpSpPr bwMode="auto">
            <a:xfrm>
              <a:off x="2245" y="3385"/>
              <a:ext cx="569" cy="254"/>
              <a:chOff x="2109" y="3430"/>
              <a:chExt cx="569" cy="254"/>
            </a:xfrm>
          </p:grpSpPr>
          <p:sp>
            <p:nvSpPr>
              <p:cNvPr id="36" name="AutoShape 33"/>
              <p:cNvSpPr>
                <a:spLocks noChangeAspect="1" noChangeArrowheads="1" noTextEdit="1"/>
              </p:cNvSpPr>
              <p:nvPr/>
            </p:nvSpPr>
            <p:spPr bwMode="auto">
              <a:xfrm>
                <a:off x="2109" y="3430"/>
                <a:ext cx="569" cy="2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" name="Freeform 34"/>
              <p:cNvSpPr>
                <a:spLocks noChangeAspect="1"/>
              </p:cNvSpPr>
              <p:nvPr/>
            </p:nvSpPr>
            <p:spPr bwMode="auto">
              <a:xfrm>
                <a:off x="2278" y="3463"/>
                <a:ext cx="153" cy="58"/>
              </a:xfrm>
              <a:custGeom>
                <a:avLst/>
                <a:gdLst>
                  <a:gd name="T0" fmla="*/ 0 w 612"/>
                  <a:gd name="T1" fmla="*/ 0 h 231"/>
                  <a:gd name="T2" fmla="*/ 0 w 612"/>
                  <a:gd name="T3" fmla="*/ 0 h 231"/>
                  <a:gd name="T4" fmla="*/ 0 w 612"/>
                  <a:gd name="T5" fmla="*/ 0 h 231"/>
                  <a:gd name="T6" fmla="*/ 0 w 612"/>
                  <a:gd name="T7" fmla="*/ 0 h 231"/>
                  <a:gd name="T8" fmla="*/ 0 w 612"/>
                  <a:gd name="T9" fmla="*/ 0 h 2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2"/>
                  <a:gd name="T16" fmla="*/ 0 h 231"/>
                  <a:gd name="T17" fmla="*/ 612 w 612"/>
                  <a:gd name="T18" fmla="*/ 231 h 2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2" h="231">
                    <a:moveTo>
                      <a:pt x="144" y="33"/>
                    </a:moveTo>
                    <a:lnTo>
                      <a:pt x="0" y="231"/>
                    </a:lnTo>
                    <a:lnTo>
                      <a:pt x="612" y="199"/>
                    </a:lnTo>
                    <a:lnTo>
                      <a:pt x="529" y="0"/>
                    </a:lnTo>
                    <a:lnTo>
                      <a:pt x="144" y="33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Calibri" pitchFamily="34" charset="0"/>
                  <a:cs typeface="DejaVu Sans"/>
                </a:endParaRPr>
              </a:p>
            </p:txBody>
          </p:sp>
          <p:sp>
            <p:nvSpPr>
              <p:cNvPr id="38" name="Freeform 35"/>
              <p:cNvSpPr>
                <a:spLocks noChangeAspect="1"/>
              </p:cNvSpPr>
              <p:nvPr/>
            </p:nvSpPr>
            <p:spPr bwMode="auto">
              <a:xfrm>
                <a:off x="2110" y="3432"/>
                <a:ext cx="568" cy="252"/>
              </a:xfrm>
              <a:custGeom>
                <a:avLst/>
                <a:gdLst>
                  <a:gd name="T0" fmla="*/ 0 w 2273"/>
                  <a:gd name="T1" fmla="*/ 0 h 1008"/>
                  <a:gd name="T2" fmla="*/ 0 w 2273"/>
                  <a:gd name="T3" fmla="*/ 0 h 1008"/>
                  <a:gd name="T4" fmla="*/ 0 w 2273"/>
                  <a:gd name="T5" fmla="*/ 0 h 1008"/>
                  <a:gd name="T6" fmla="*/ 0 w 2273"/>
                  <a:gd name="T7" fmla="*/ 0 h 1008"/>
                  <a:gd name="T8" fmla="*/ 0 w 2273"/>
                  <a:gd name="T9" fmla="*/ 0 h 1008"/>
                  <a:gd name="T10" fmla="*/ 0 w 2273"/>
                  <a:gd name="T11" fmla="*/ 0 h 1008"/>
                  <a:gd name="T12" fmla="*/ 0 w 2273"/>
                  <a:gd name="T13" fmla="*/ 0 h 1008"/>
                  <a:gd name="T14" fmla="*/ 0 w 2273"/>
                  <a:gd name="T15" fmla="*/ 0 h 1008"/>
                  <a:gd name="T16" fmla="*/ 0 w 2273"/>
                  <a:gd name="T17" fmla="*/ 0 h 1008"/>
                  <a:gd name="T18" fmla="*/ 0 w 2273"/>
                  <a:gd name="T19" fmla="*/ 0 h 1008"/>
                  <a:gd name="T20" fmla="*/ 0 w 2273"/>
                  <a:gd name="T21" fmla="*/ 0 h 1008"/>
                  <a:gd name="T22" fmla="*/ 0 w 2273"/>
                  <a:gd name="T23" fmla="*/ 0 h 1008"/>
                  <a:gd name="T24" fmla="*/ 0 w 2273"/>
                  <a:gd name="T25" fmla="*/ 0 h 1008"/>
                  <a:gd name="T26" fmla="*/ 0 w 2273"/>
                  <a:gd name="T27" fmla="*/ 0 h 1008"/>
                  <a:gd name="T28" fmla="*/ 0 w 2273"/>
                  <a:gd name="T29" fmla="*/ 0 h 1008"/>
                  <a:gd name="T30" fmla="*/ 0 w 2273"/>
                  <a:gd name="T31" fmla="*/ 0 h 1008"/>
                  <a:gd name="T32" fmla="*/ 0 w 2273"/>
                  <a:gd name="T33" fmla="*/ 0 h 1008"/>
                  <a:gd name="T34" fmla="*/ 0 w 2273"/>
                  <a:gd name="T35" fmla="*/ 0 h 1008"/>
                  <a:gd name="T36" fmla="*/ 0 w 2273"/>
                  <a:gd name="T37" fmla="*/ 0 h 1008"/>
                  <a:gd name="T38" fmla="*/ 0 w 2273"/>
                  <a:gd name="T39" fmla="*/ 0 h 1008"/>
                  <a:gd name="T40" fmla="*/ 0 w 2273"/>
                  <a:gd name="T41" fmla="*/ 0 h 1008"/>
                  <a:gd name="T42" fmla="*/ 0 w 2273"/>
                  <a:gd name="T43" fmla="*/ 0 h 1008"/>
                  <a:gd name="T44" fmla="*/ 0 w 2273"/>
                  <a:gd name="T45" fmla="*/ 0 h 1008"/>
                  <a:gd name="T46" fmla="*/ 0 w 2273"/>
                  <a:gd name="T47" fmla="*/ 0 h 1008"/>
                  <a:gd name="T48" fmla="*/ 0 w 2273"/>
                  <a:gd name="T49" fmla="*/ 0 h 1008"/>
                  <a:gd name="T50" fmla="*/ 0 w 2273"/>
                  <a:gd name="T51" fmla="*/ 0 h 1008"/>
                  <a:gd name="T52" fmla="*/ 0 w 2273"/>
                  <a:gd name="T53" fmla="*/ 0 h 1008"/>
                  <a:gd name="T54" fmla="*/ 0 w 2273"/>
                  <a:gd name="T55" fmla="*/ 0 h 1008"/>
                  <a:gd name="T56" fmla="*/ 0 w 2273"/>
                  <a:gd name="T57" fmla="*/ 0 h 1008"/>
                  <a:gd name="T58" fmla="*/ 0 w 2273"/>
                  <a:gd name="T59" fmla="*/ 0 h 1008"/>
                  <a:gd name="T60" fmla="*/ 0 w 2273"/>
                  <a:gd name="T61" fmla="*/ 0 h 1008"/>
                  <a:gd name="T62" fmla="*/ 0 w 2273"/>
                  <a:gd name="T63" fmla="*/ 0 h 1008"/>
                  <a:gd name="T64" fmla="*/ 0 w 2273"/>
                  <a:gd name="T65" fmla="*/ 0 h 1008"/>
                  <a:gd name="T66" fmla="*/ 0 w 2273"/>
                  <a:gd name="T67" fmla="*/ 0 h 1008"/>
                  <a:gd name="T68" fmla="*/ 0 w 2273"/>
                  <a:gd name="T69" fmla="*/ 0 h 1008"/>
                  <a:gd name="T70" fmla="*/ 0 w 2273"/>
                  <a:gd name="T71" fmla="*/ 0 h 1008"/>
                  <a:gd name="T72" fmla="*/ 0 w 2273"/>
                  <a:gd name="T73" fmla="*/ 0 h 1008"/>
                  <a:gd name="T74" fmla="*/ 0 w 2273"/>
                  <a:gd name="T75" fmla="*/ 0 h 1008"/>
                  <a:gd name="T76" fmla="*/ 0 w 2273"/>
                  <a:gd name="T77" fmla="*/ 0 h 1008"/>
                  <a:gd name="T78" fmla="*/ 0 w 2273"/>
                  <a:gd name="T79" fmla="*/ 0 h 1008"/>
                  <a:gd name="T80" fmla="*/ 0 w 2273"/>
                  <a:gd name="T81" fmla="*/ 0 h 1008"/>
                  <a:gd name="T82" fmla="*/ 0 w 2273"/>
                  <a:gd name="T83" fmla="*/ 0 h 1008"/>
                  <a:gd name="T84" fmla="*/ 0 w 2273"/>
                  <a:gd name="T85" fmla="*/ 0 h 1008"/>
                  <a:gd name="T86" fmla="*/ 0 w 2273"/>
                  <a:gd name="T87" fmla="*/ 0 h 1008"/>
                  <a:gd name="T88" fmla="*/ 0 w 2273"/>
                  <a:gd name="T89" fmla="*/ 0 h 1008"/>
                  <a:gd name="T90" fmla="*/ 0 w 2273"/>
                  <a:gd name="T91" fmla="*/ 0 h 1008"/>
                  <a:gd name="T92" fmla="*/ 0 w 2273"/>
                  <a:gd name="T93" fmla="*/ 0 h 1008"/>
                  <a:gd name="T94" fmla="*/ 0 w 2273"/>
                  <a:gd name="T95" fmla="*/ 0 h 1008"/>
                  <a:gd name="T96" fmla="*/ 0 w 2273"/>
                  <a:gd name="T97" fmla="*/ 0 h 1008"/>
                  <a:gd name="T98" fmla="*/ 0 w 2273"/>
                  <a:gd name="T99" fmla="*/ 0 h 1008"/>
                  <a:gd name="T100" fmla="*/ 0 w 2273"/>
                  <a:gd name="T101" fmla="*/ 0 h 1008"/>
                  <a:gd name="T102" fmla="*/ 0 w 2273"/>
                  <a:gd name="T103" fmla="*/ 0 h 1008"/>
                  <a:gd name="T104" fmla="*/ 0 w 2273"/>
                  <a:gd name="T105" fmla="*/ 0 h 1008"/>
                  <a:gd name="T106" fmla="*/ 0 w 2273"/>
                  <a:gd name="T107" fmla="*/ 0 h 1008"/>
                  <a:gd name="T108" fmla="*/ 0 w 2273"/>
                  <a:gd name="T109" fmla="*/ 0 h 1008"/>
                  <a:gd name="T110" fmla="*/ 0 w 2273"/>
                  <a:gd name="T111" fmla="*/ 0 h 1008"/>
                  <a:gd name="T112" fmla="*/ 0 w 2273"/>
                  <a:gd name="T113" fmla="*/ 0 h 100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273"/>
                  <a:gd name="T172" fmla="*/ 0 h 1008"/>
                  <a:gd name="T173" fmla="*/ 2273 w 2273"/>
                  <a:gd name="T174" fmla="*/ 1008 h 100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273" h="1008">
                    <a:moveTo>
                      <a:pt x="1766" y="1008"/>
                    </a:moveTo>
                    <a:lnTo>
                      <a:pt x="1743" y="1007"/>
                    </a:lnTo>
                    <a:lnTo>
                      <a:pt x="1721" y="1003"/>
                    </a:lnTo>
                    <a:lnTo>
                      <a:pt x="1699" y="999"/>
                    </a:lnTo>
                    <a:lnTo>
                      <a:pt x="1679" y="991"/>
                    </a:lnTo>
                    <a:lnTo>
                      <a:pt x="1658" y="981"/>
                    </a:lnTo>
                    <a:lnTo>
                      <a:pt x="1638" y="970"/>
                    </a:lnTo>
                    <a:lnTo>
                      <a:pt x="1621" y="956"/>
                    </a:lnTo>
                    <a:lnTo>
                      <a:pt x="1603" y="941"/>
                    </a:lnTo>
                    <a:lnTo>
                      <a:pt x="1588" y="924"/>
                    </a:lnTo>
                    <a:lnTo>
                      <a:pt x="1574" y="905"/>
                    </a:lnTo>
                    <a:lnTo>
                      <a:pt x="1563" y="886"/>
                    </a:lnTo>
                    <a:lnTo>
                      <a:pt x="1554" y="866"/>
                    </a:lnTo>
                    <a:lnTo>
                      <a:pt x="1546" y="845"/>
                    </a:lnTo>
                    <a:lnTo>
                      <a:pt x="1541" y="823"/>
                    </a:lnTo>
                    <a:lnTo>
                      <a:pt x="1537" y="801"/>
                    </a:lnTo>
                    <a:lnTo>
                      <a:pt x="1536" y="778"/>
                    </a:lnTo>
                    <a:lnTo>
                      <a:pt x="1536" y="766"/>
                    </a:lnTo>
                    <a:lnTo>
                      <a:pt x="1537" y="756"/>
                    </a:lnTo>
                    <a:lnTo>
                      <a:pt x="1539" y="744"/>
                    </a:lnTo>
                    <a:lnTo>
                      <a:pt x="1540" y="734"/>
                    </a:lnTo>
                    <a:lnTo>
                      <a:pt x="654" y="734"/>
                    </a:lnTo>
                    <a:lnTo>
                      <a:pt x="655" y="743"/>
                    </a:lnTo>
                    <a:lnTo>
                      <a:pt x="657" y="753"/>
                    </a:lnTo>
                    <a:lnTo>
                      <a:pt x="659" y="764"/>
                    </a:lnTo>
                    <a:lnTo>
                      <a:pt x="659" y="774"/>
                    </a:lnTo>
                    <a:lnTo>
                      <a:pt x="654" y="824"/>
                    </a:lnTo>
                    <a:lnTo>
                      <a:pt x="650" y="840"/>
                    </a:lnTo>
                    <a:lnTo>
                      <a:pt x="645" y="856"/>
                    </a:lnTo>
                    <a:lnTo>
                      <a:pt x="639" y="871"/>
                    </a:lnTo>
                    <a:lnTo>
                      <a:pt x="632" y="886"/>
                    </a:lnTo>
                    <a:lnTo>
                      <a:pt x="623" y="902"/>
                    </a:lnTo>
                    <a:lnTo>
                      <a:pt x="613" y="915"/>
                    </a:lnTo>
                    <a:lnTo>
                      <a:pt x="603" y="928"/>
                    </a:lnTo>
                    <a:lnTo>
                      <a:pt x="591" y="941"/>
                    </a:lnTo>
                    <a:lnTo>
                      <a:pt x="574" y="956"/>
                    </a:lnTo>
                    <a:lnTo>
                      <a:pt x="556" y="970"/>
                    </a:lnTo>
                    <a:lnTo>
                      <a:pt x="537" y="981"/>
                    </a:lnTo>
                    <a:lnTo>
                      <a:pt x="516" y="991"/>
                    </a:lnTo>
                    <a:lnTo>
                      <a:pt x="495" y="999"/>
                    </a:lnTo>
                    <a:lnTo>
                      <a:pt x="473" y="1003"/>
                    </a:lnTo>
                    <a:lnTo>
                      <a:pt x="452" y="1007"/>
                    </a:lnTo>
                    <a:lnTo>
                      <a:pt x="428" y="1008"/>
                    </a:lnTo>
                    <a:lnTo>
                      <a:pt x="405" y="1007"/>
                    </a:lnTo>
                    <a:lnTo>
                      <a:pt x="383" y="1003"/>
                    </a:lnTo>
                    <a:lnTo>
                      <a:pt x="361" y="999"/>
                    </a:lnTo>
                    <a:lnTo>
                      <a:pt x="340" y="991"/>
                    </a:lnTo>
                    <a:lnTo>
                      <a:pt x="320" y="981"/>
                    </a:lnTo>
                    <a:lnTo>
                      <a:pt x="301" y="970"/>
                    </a:lnTo>
                    <a:lnTo>
                      <a:pt x="283" y="956"/>
                    </a:lnTo>
                    <a:lnTo>
                      <a:pt x="265" y="941"/>
                    </a:lnTo>
                    <a:lnTo>
                      <a:pt x="250" y="924"/>
                    </a:lnTo>
                    <a:lnTo>
                      <a:pt x="236" y="905"/>
                    </a:lnTo>
                    <a:lnTo>
                      <a:pt x="225" y="886"/>
                    </a:lnTo>
                    <a:lnTo>
                      <a:pt x="216" y="866"/>
                    </a:lnTo>
                    <a:lnTo>
                      <a:pt x="207" y="845"/>
                    </a:lnTo>
                    <a:lnTo>
                      <a:pt x="203" y="823"/>
                    </a:lnTo>
                    <a:lnTo>
                      <a:pt x="199" y="801"/>
                    </a:lnTo>
                    <a:lnTo>
                      <a:pt x="198" y="778"/>
                    </a:lnTo>
                    <a:lnTo>
                      <a:pt x="198" y="766"/>
                    </a:lnTo>
                    <a:lnTo>
                      <a:pt x="199" y="756"/>
                    </a:lnTo>
                    <a:lnTo>
                      <a:pt x="201" y="744"/>
                    </a:lnTo>
                    <a:lnTo>
                      <a:pt x="202" y="734"/>
                    </a:lnTo>
                    <a:lnTo>
                      <a:pt x="25" y="734"/>
                    </a:lnTo>
                    <a:lnTo>
                      <a:pt x="2" y="734"/>
                    </a:lnTo>
                    <a:lnTo>
                      <a:pt x="0" y="709"/>
                    </a:lnTo>
                    <a:lnTo>
                      <a:pt x="0" y="704"/>
                    </a:lnTo>
                    <a:lnTo>
                      <a:pt x="2" y="687"/>
                    </a:lnTo>
                    <a:lnTo>
                      <a:pt x="5" y="663"/>
                    </a:lnTo>
                    <a:lnTo>
                      <a:pt x="11" y="632"/>
                    </a:lnTo>
                    <a:lnTo>
                      <a:pt x="22" y="596"/>
                    </a:lnTo>
                    <a:lnTo>
                      <a:pt x="39" y="558"/>
                    </a:lnTo>
                    <a:lnTo>
                      <a:pt x="63" y="517"/>
                    </a:lnTo>
                    <a:lnTo>
                      <a:pt x="95" y="477"/>
                    </a:lnTo>
                    <a:lnTo>
                      <a:pt x="95" y="352"/>
                    </a:lnTo>
                    <a:lnTo>
                      <a:pt x="242" y="378"/>
                    </a:lnTo>
                    <a:lnTo>
                      <a:pt x="264" y="365"/>
                    </a:lnTo>
                    <a:lnTo>
                      <a:pt x="293" y="353"/>
                    </a:lnTo>
                    <a:lnTo>
                      <a:pt x="327" y="344"/>
                    </a:lnTo>
                    <a:lnTo>
                      <a:pt x="365" y="336"/>
                    </a:lnTo>
                    <a:lnTo>
                      <a:pt x="406" y="329"/>
                    </a:lnTo>
                    <a:lnTo>
                      <a:pt x="449" y="324"/>
                    </a:lnTo>
                    <a:lnTo>
                      <a:pt x="493" y="319"/>
                    </a:lnTo>
                    <a:lnTo>
                      <a:pt x="537" y="317"/>
                    </a:lnTo>
                    <a:lnTo>
                      <a:pt x="580" y="315"/>
                    </a:lnTo>
                    <a:lnTo>
                      <a:pt x="620" y="314"/>
                    </a:lnTo>
                    <a:lnTo>
                      <a:pt x="657" y="313"/>
                    </a:lnTo>
                    <a:lnTo>
                      <a:pt x="691" y="313"/>
                    </a:lnTo>
                    <a:lnTo>
                      <a:pt x="718" y="313"/>
                    </a:lnTo>
                    <a:lnTo>
                      <a:pt x="738" y="314"/>
                    </a:lnTo>
                    <a:lnTo>
                      <a:pt x="752" y="314"/>
                    </a:lnTo>
                    <a:lnTo>
                      <a:pt x="757" y="314"/>
                    </a:lnTo>
                    <a:lnTo>
                      <a:pt x="1274" y="313"/>
                    </a:lnTo>
                    <a:lnTo>
                      <a:pt x="1195" y="171"/>
                    </a:lnTo>
                    <a:lnTo>
                      <a:pt x="804" y="171"/>
                    </a:lnTo>
                    <a:lnTo>
                      <a:pt x="805" y="169"/>
                    </a:lnTo>
                    <a:lnTo>
                      <a:pt x="810" y="164"/>
                    </a:lnTo>
                    <a:lnTo>
                      <a:pt x="817" y="156"/>
                    </a:lnTo>
                    <a:lnTo>
                      <a:pt x="826" y="146"/>
                    </a:lnTo>
                    <a:lnTo>
                      <a:pt x="839" y="133"/>
                    </a:lnTo>
                    <a:lnTo>
                      <a:pt x="854" y="119"/>
                    </a:lnTo>
                    <a:lnTo>
                      <a:pt x="872" y="104"/>
                    </a:lnTo>
                    <a:lnTo>
                      <a:pt x="893" y="88"/>
                    </a:lnTo>
                    <a:lnTo>
                      <a:pt x="916" y="73"/>
                    </a:lnTo>
                    <a:lnTo>
                      <a:pt x="943" y="58"/>
                    </a:lnTo>
                    <a:lnTo>
                      <a:pt x="972" y="43"/>
                    </a:lnTo>
                    <a:lnTo>
                      <a:pt x="1004" y="30"/>
                    </a:lnTo>
                    <a:lnTo>
                      <a:pt x="1039" y="19"/>
                    </a:lnTo>
                    <a:lnTo>
                      <a:pt x="1077" y="11"/>
                    </a:lnTo>
                    <a:lnTo>
                      <a:pt x="1118" y="4"/>
                    </a:lnTo>
                    <a:lnTo>
                      <a:pt x="1160" y="1"/>
                    </a:lnTo>
                    <a:lnTo>
                      <a:pt x="1228" y="0"/>
                    </a:lnTo>
                    <a:lnTo>
                      <a:pt x="1291" y="1"/>
                    </a:lnTo>
                    <a:lnTo>
                      <a:pt x="1349" y="5"/>
                    </a:lnTo>
                    <a:lnTo>
                      <a:pt x="1403" y="9"/>
                    </a:lnTo>
                    <a:lnTo>
                      <a:pt x="1453" y="16"/>
                    </a:lnTo>
                    <a:lnTo>
                      <a:pt x="1500" y="24"/>
                    </a:lnTo>
                    <a:lnTo>
                      <a:pt x="1543" y="34"/>
                    </a:lnTo>
                    <a:lnTo>
                      <a:pt x="1584" y="44"/>
                    </a:lnTo>
                    <a:lnTo>
                      <a:pt x="1621" y="56"/>
                    </a:lnTo>
                    <a:lnTo>
                      <a:pt x="1655" y="70"/>
                    </a:lnTo>
                    <a:lnTo>
                      <a:pt x="1689" y="83"/>
                    </a:lnTo>
                    <a:lnTo>
                      <a:pt x="1720" y="97"/>
                    </a:lnTo>
                    <a:lnTo>
                      <a:pt x="1749" y="114"/>
                    </a:lnTo>
                    <a:lnTo>
                      <a:pt x="1778" y="129"/>
                    </a:lnTo>
                    <a:lnTo>
                      <a:pt x="1805" y="145"/>
                    </a:lnTo>
                    <a:lnTo>
                      <a:pt x="1831" y="162"/>
                    </a:lnTo>
                    <a:lnTo>
                      <a:pt x="1838" y="167"/>
                    </a:lnTo>
                    <a:lnTo>
                      <a:pt x="1845" y="171"/>
                    </a:lnTo>
                    <a:lnTo>
                      <a:pt x="1852" y="176"/>
                    </a:lnTo>
                    <a:lnTo>
                      <a:pt x="1858" y="181"/>
                    </a:lnTo>
                    <a:lnTo>
                      <a:pt x="1865" y="185"/>
                    </a:lnTo>
                    <a:lnTo>
                      <a:pt x="1872" y="190"/>
                    </a:lnTo>
                    <a:lnTo>
                      <a:pt x="1877" y="195"/>
                    </a:lnTo>
                    <a:lnTo>
                      <a:pt x="1884" y="199"/>
                    </a:lnTo>
                    <a:lnTo>
                      <a:pt x="1887" y="201"/>
                    </a:lnTo>
                    <a:lnTo>
                      <a:pt x="1895" y="211"/>
                    </a:lnTo>
                    <a:lnTo>
                      <a:pt x="1908" y="223"/>
                    </a:lnTo>
                    <a:lnTo>
                      <a:pt x="1925" y="242"/>
                    </a:lnTo>
                    <a:lnTo>
                      <a:pt x="1946" y="264"/>
                    </a:lnTo>
                    <a:lnTo>
                      <a:pt x="1970" y="291"/>
                    </a:lnTo>
                    <a:lnTo>
                      <a:pt x="1997" y="322"/>
                    </a:lnTo>
                    <a:lnTo>
                      <a:pt x="2026" y="355"/>
                    </a:lnTo>
                    <a:lnTo>
                      <a:pt x="2056" y="394"/>
                    </a:lnTo>
                    <a:lnTo>
                      <a:pt x="2087" y="433"/>
                    </a:lnTo>
                    <a:lnTo>
                      <a:pt x="2119" y="476"/>
                    </a:lnTo>
                    <a:lnTo>
                      <a:pt x="2152" y="521"/>
                    </a:lnTo>
                    <a:lnTo>
                      <a:pt x="2184" y="568"/>
                    </a:lnTo>
                    <a:lnTo>
                      <a:pt x="2215" y="617"/>
                    </a:lnTo>
                    <a:lnTo>
                      <a:pt x="2245" y="668"/>
                    </a:lnTo>
                    <a:lnTo>
                      <a:pt x="2273" y="719"/>
                    </a:lnTo>
                    <a:lnTo>
                      <a:pt x="1986" y="741"/>
                    </a:lnTo>
                    <a:lnTo>
                      <a:pt x="1987" y="746"/>
                    </a:lnTo>
                    <a:lnTo>
                      <a:pt x="1989" y="765"/>
                    </a:lnTo>
                    <a:lnTo>
                      <a:pt x="1991" y="790"/>
                    </a:lnTo>
                    <a:lnTo>
                      <a:pt x="1992" y="824"/>
                    </a:lnTo>
                    <a:lnTo>
                      <a:pt x="1989" y="840"/>
                    </a:lnTo>
                    <a:lnTo>
                      <a:pt x="1983" y="856"/>
                    </a:lnTo>
                    <a:lnTo>
                      <a:pt x="1977" y="871"/>
                    </a:lnTo>
                    <a:lnTo>
                      <a:pt x="1970" y="886"/>
                    </a:lnTo>
                    <a:lnTo>
                      <a:pt x="1961" y="902"/>
                    </a:lnTo>
                    <a:lnTo>
                      <a:pt x="1951" y="915"/>
                    </a:lnTo>
                    <a:lnTo>
                      <a:pt x="1941" y="928"/>
                    </a:lnTo>
                    <a:lnTo>
                      <a:pt x="1930" y="941"/>
                    </a:lnTo>
                    <a:lnTo>
                      <a:pt x="1912" y="956"/>
                    </a:lnTo>
                    <a:lnTo>
                      <a:pt x="1894" y="970"/>
                    </a:lnTo>
                    <a:lnTo>
                      <a:pt x="1875" y="981"/>
                    </a:lnTo>
                    <a:lnTo>
                      <a:pt x="1854" y="991"/>
                    </a:lnTo>
                    <a:lnTo>
                      <a:pt x="1834" y="999"/>
                    </a:lnTo>
                    <a:lnTo>
                      <a:pt x="1812" y="1003"/>
                    </a:lnTo>
                    <a:lnTo>
                      <a:pt x="1790" y="1007"/>
                    </a:lnTo>
                    <a:lnTo>
                      <a:pt x="1766" y="1008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Calibri" pitchFamily="34" charset="0"/>
                  <a:cs typeface="DejaVu Sans"/>
                </a:endParaRPr>
              </a:p>
            </p:txBody>
          </p:sp>
          <p:sp>
            <p:nvSpPr>
              <p:cNvPr id="39" name="Freeform 36"/>
              <p:cNvSpPr>
                <a:spLocks noChangeAspect="1"/>
              </p:cNvSpPr>
              <p:nvPr/>
            </p:nvSpPr>
            <p:spPr bwMode="auto">
              <a:xfrm>
                <a:off x="2426" y="3475"/>
                <a:ext cx="155" cy="35"/>
              </a:xfrm>
              <a:custGeom>
                <a:avLst/>
                <a:gdLst>
                  <a:gd name="T0" fmla="*/ 0 w 620"/>
                  <a:gd name="T1" fmla="*/ 0 h 142"/>
                  <a:gd name="T2" fmla="*/ 0 w 620"/>
                  <a:gd name="T3" fmla="*/ 0 h 142"/>
                  <a:gd name="T4" fmla="*/ 0 w 620"/>
                  <a:gd name="T5" fmla="*/ 0 h 142"/>
                  <a:gd name="T6" fmla="*/ 0 w 620"/>
                  <a:gd name="T7" fmla="*/ 0 h 142"/>
                  <a:gd name="T8" fmla="*/ 0 w 620"/>
                  <a:gd name="T9" fmla="*/ 0 h 142"/>
                  <a:gd name="T10" fmla="*/ 0 w 620"/>
                  <a:gd name="T11" fmla="*/ 0 h 142"/>
                  <a:gd name="T12" fmla="*/ 0 w 620"/>
                  <a:gd name="T13" fmla="*/ 0 h 142"/>
                  <a:gd name="T14" fmla="*/ 0 w 620"/>
                  <a:gd name="T15" fmla="*/ 0 h 142"/>
                  <a:gd name="T16" fmla="*/ 0 w 620"/>
                  <a:gd name="T17" fmla="*/ 0 h 142"/>
                  <a:gd name="T18" fmla="*/ 0 w 620"/>
                  <a:gd name="T19" fmla="*/ 0 h 142"/>
                  <a:gd name="T20" fmla="*/ 0 w 620"/>
                  <a:gd name="T21" fmla="*/ 0 h 142"/>
                  <a:gd name="T22" fmla="*/ 0 w 620"/>
                  <a:gd name="T23" fmla="*/ 0 h 142"/>
                  <a:gd name="T24" fmla="*/ 0 w 620"/>
                  <a:gd name="T25" fmla="*/ 0 h 142"/>
                  <a:gd name="T26" fmla="*/ 0 w 620"/>
                  <a:gd name="T27" fmla="*/ 0 h 142"/>
                  <a:gd name="T28" fmla="*/ 0 w 620"/>
                  <a:gd name="T29" fmla="*/ 0 h 142"/>
                  <a:gd name="T30" fmla="*/ 0 w 620"/>
                  <a:gd name="T31" fmla="*/ 0 h 142"/>
                  <a:gd name="T32" fmla="*/ 0 w 620"/>
                  <a:gd name="T33" fmla="*/ 0 h 142"/>
                  <a:gd name="T34" fmla="*/ 0 w 620"/>
                  <a:gd name="T35" fmla="*/ 0 h 142"/>
                  <a:gd name="T36" fmla="*/ 0 w 620"/>
                  <a:gd name="T37" fmla="*/ 0 h 142"/>
                  <a:gd name="T38" fmla="*/ 0 w 620"/>
                  <a:gd name="T39" fmla="*/ 0 h 14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20"/>
                  <a:gd name="T61" fmla="*/ 0 h 142"/>
                  <a:gd name="T62" fmla="*/ 620 w 620"/>
                  <a:gd name="T63" fmla="*/ 142 h 142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20" h="142">
                    <a:moveTo>
                      <a:pt x="404" y="0"/>
                    </a:moveTo>
                    <a:lnTo>
                      <a:pt x="406" y="0"/>
                    </a:lnTo>
                    <a:lnTo>
                      <a:pt x="410" y="3"/>
                    </a:lnTo>
                    <a:lnTo>
                      <a:pt x="418" y="5"/>
                    </a:lnTo>
                    <a:lnTo>
                      <a:pt x="431" y="11"/>
                    </a:lnTo>
                    <a:lnTo>
                      <a:pt x="446" y="19"/>
                    </a:lnTo>
                    <a:lnTo>
                      <a:pt x="466" y="29"/>
                    </a:lnTo>
                    <a:lnTo>
                      <a:pt x="490" y="44"/>
                    </a:lnTo>
                    <a:lnTo>
                      <a:pt x="519" y="64"/>
                    </a:lnTo>
                    <a:lnTo>
                      <a:pt x="542" y="80"/>
                    </a:lnTo>
                    <a:lnTo>
                      <a:pt x="562" y="94"/>
                    </a:lnTo>
                    <a:lnTo>
                      <a:pt x="579" y="108"/>
                    </a:lnTo>
                    <a:lnTo>
                      <a:pt x="594" y="120"/>
                    </a:lnTo>
                    <a:lnTo>
                      <a:pt x="605" y="129"/>
                    </a:lnTo>
                    <a:lnTo>
                      <a:pt x="613" y="136"/>
                    </a:lnTo>
                    <a:lnTo>
                      <a:pt x="618" y="140"/>
                    </a:lnTo>
                    <a:lnTo>
                      <a:pt x="620" y="142"/>
                    </a:lnTo>
                    <a:lnTo>
                      <a:pt x="76" y="142"/>
                    </a:lnTo>
                    <a:lnTo>
                      <a:pt x="0" y="0"/>
                    </a:lnTo>
                    <a:lnTo>
                      <a:pt x="404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Calibri" pitchFamily="34" charset="0"/>
                  <a:cs typeface="DejaVu Sans"/>
                </a:endParaRPr>
              </a:p>
            </p:txBody>
          </p:sp>
          <p:sp>
            <p:nvSpPr>
              <p:cNvPr id="40" name="Rectangle 37"/>
              <p:cNvSpPr>
                <a:spLocks noChangeAspect="1" noChangeArrowheads="1"/>
              </p:cNvSpPr>
              <p:nvPr/>
            </p:nvSpPr>
            <p:spPr bwMode="auto">
              <a:xfrm>
                <a:off x="2389" y="3527"/>
                <a:ext cx="41" cy="12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Calibri" pitchFamily="34" charset="0"/>
                  <a:cs typeface="DejaVu Sans"/>
                </a:endParaRPr>
              </a:p>
            </p:txBody>
          </p:sp>
          <p:sp>
            <p:nvSpPr>
              <p:cNvPr id="41" name="Freeform 38"/>
              <p:cNvSpPr>
                <a:spLocks noChangeAspect="1"/>
              </p:cNvSpPr>
              <p:nvPr/>
            </p:nvSpPr>
            <p:spPr bwMode="auto">
              <a:xfrm>
                <a:off x="2512" y="3615"/>
                <a:ext cx="78" cy="49"/>
              </a:xfrm>
              <a:custGeom>
                <a:avLst/>
                <a:gdLst>
                  <a:gd name="T0" fmla="*/ 0 w 311"/>
                  <a:gd name="T1" fmla="*/ 0 h 193"/>
                  <a:gd name="T2" fmla="*/ 0 w 311"/>
                  <a:gd name="T3" fmla="*/ 0 h 193"/>
                  <a:gd name="T4" fmla="*/ 0 w 311"/>
                  <a:gd name="T5" fmla="*/ 0 h 193"/>
                  <a:gd name="T6" fmla="*/ 0 w 311"/>
                  <a:gd name="T7" fmla="*/ 0 h 193"/>
                  <a:gd name="T8" fmla="*/ 0 w 311"/>
                  <a:gd name="T9" fmla="*/ 0 h 193"/>
                  <a:gd name="T10" fmla="*/ 0 w 311"/>
                  <a:gd name="T11" fmla="*/ 0 h 193"/>
                  <a:gd name="T12" fmla="*/ 0 w 311"/>
                  <a:gd name="T13" fmla="*/ 0 h 193"/>
                  <a:gd name="T14" fmla="*/ 0 w 311"/>
                  <a:gd name="T15" fmla="*/ 0 h 193"/>
                  <a:gd name="T16" fmla="*/ 0 w 311"/>
                  <a:gd name="T17" fmla="*/ 0 h 193"/>
                  <a:gd name="T18" fmla="*/ 0 w 311"/>
                  <a:gd name="T19" fmla="*/ 0 h 193"/>
                  <a:gd name="T20" fmla="*/ 0 w 311"/>
                  <a:gd name="T21" fmla="*/ 0 h 193"/>
                  <a:gd name="T22" fmla="*/ 0 w 311"/>
                  <a:gd name="T23" fmla="*/ 0 h 193"/>
                  <a:gd name="T24" fmla="*/ 0 w 311"/>
                  <a:gd name="T25" fmla="*/ 0 h 193"/>
                  <a:gd name="T26" fmla="*/ 0 w 311"/>
                  <a:gd name="T27" fmla="*/ 0 h 193"/>
                  <a:gd name="T28" fmla="*/ 0 w 311"/>
                  <a:gd name="T29" fmla="*/ 0 h 193"/>
                  <a:gd name="T30" fmla="*/ 0 w 311"/>
                  <a:gd name="T31" fmla="*/ 0 h 193"/>
                  <a:gd name="T32" fmla="*/ 0 w 311"/>
                  <a:gd name="T33" fmla="*/ 0 h 193"/>
                  <a:gd name="T34" fmla="*/ 0 w 311"/>
                  <a:gd name="T35" fmla="*/ 0 h 193"/>
                  <a:gd name="T36" fmla="*/ 0 w 311"/>
                  <a:gd name="T37" fmla="*/ 0 h 193"/>
                  <a:gd name="T38" fmla="*/ 0 w 311"/>
                  <a:gd name="T39" fmla="*/ 0 h 193"/>
                  <a:gd name="T40" fmla="*/ 0 w 311"/>
                  <a:gd name="T41" fmla="*/ 0 h 193"/>
                  <a:gd name="T42" fmla="*/ 0 w 311"/>
                  <a:gd name="T43" fmla="*/ 0 h 193"/>
                  <a:gd name="T44" fmla="*/ 0 w 311"/>
                  <a:gd name="T45" fmla="*/ 0 h 193"/>
                  <a:gd name="T46" fmla="*/ 0 w 311"/>
                  <a:gd name="T47" fmla="*/ 0 h 193"/>
                  <a:gd name="T48" fmla="*/ 0 w 311"/>
                  <a:gd name="T49" fmla="*/ 0 h 193"/>
                  <a:gd name="T50" fmla="*/ 0 w 311"/>
                  <a:gd name="T51" fmla="*/ 0 h 193"/>
                  <a:gd name="T52" fmla="*/ 0 w 311"/>
                  <a:gd name="T53" fmla="*/ 0 h 193"/>
                  <a:gd name="T54" fmla="*/ 0 w 311"/>
                  <a:gd name="T55" fmla="*/ 0 h 193"/>
                  <a:gd name="T56" fmla="*/ 0 w 311"/>
                  <a:gd name="T57" fmla="*/ 0 h 193"/>
                  <a:gd name="T58" fmla="*/ 0 w 311"/>
                  <a:gd name="T59" fmla="*/ 0 h 193"/>
                  <a:gd name="T60" fmla="*/ 0 w 311"/>
                  <a:gd name="T61" fmla="*/ 0 h 193"/>
                  <a:gd name="T62" fmla="*/ 0 w 311"/>
                  <a:gd name="T63" fmla="*/ 0 h 193"/>
                  <a:gd name="T64" fmla="*/ 0 w 311"/>
                  <a:gd name="T65" fmla="*/ 0 h 193"/>
                  <a:gd name="T66" fmla="*/ 0 w 311"/>
                  <a:gd name="T67" fmla="*/ 0 h 19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11"/>
                  <a:gd name="T103" fmla="*/ 0 h 193"/>
                  <a:gd name="T104" fmla="*/ 311 w 311"/>
                  <a:gd name="T105" fmla="*/ 193 h 19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11" h="193">
                    <a:moveTo>
                      <a:pt x="5" y="0"/>
                    </a:moveTo>
                    <a:lnTo>
                      <a:pt x="307" y="0"/>
                    </a:lnTo>
                    <a:lnTo>
                      <a:pt x="309" y="9"/>
                    </a:lnTo>
                    <a:lnTo>
                      <a:pt x="310" y="18"/>
                    </a:lnTo>
                    <a:lnTo>
                      <a:pt x="311" y="28"/>
                    </a:lnTo>
                    <a:lnTo>
                      <a:pt x="311" y="38"/>
                    </a:lnTo>
                    <a:lnTo>
                      <a:pt x="310" y="53"/>
                    </a:lnTo>
                    <a:lnTo>
                      <a:pt x="308" y="68"/>
                    </a:lnTo>
                    <a:lnTo>
                      <a:pt x="304" y="83"/>
                    </a:lnTo>
                    <a:lnTo>
                      <a:pt x="300" y="97"/>
                    </a:lnTo>
                    <a:lnTo>
                      <a:pt x="293" y="111"/>
                    </a:lnTo>
                    <a:lnTo>
                      <a:pt x="286" y="124"/>
                    </a:lnTo>
                    <a:lnTo>
                      <a:pt x="277" y="136"/>
                    </a:lnTo>
                    <a:lnTo>
                      <a:pt x="266" y="148"/>
                    </a:lnTo>
                    <a:lnTo>
                      <a:pt x="255" y="158"/>
                    </a:lnTo>
                    <a:lnTo>
                      <a:pt x="243" y="168"/>
                    </a:lnTo>
                    <a:lnTo>
                      <a:pt x="229" y="174"/>
                    </a:lnTo>
                    <a:lnTo>
                      <a:pt x="217" y="181"/>
                    </a:lnTo>
                    <a:lnTo>
                      <a:pt x="202" y="186"/>
                    </a:lnTo>
                    <a:lnTo>
                      <a:pt x="188" y="190"/>
                    </a:lnTo>
                    <a:lnTo>
                      <a:pt x="171" y="192"/>
                    </a:lnTo>
                    <a:lnTo>
                      <a:pt x="156" y="193"/>
                    </a:lnTo>
                    <a:lnTo>
                      <a:pt x="125" y="190"/>
                    </a:lnTo>
                    <a:lnTo>
                      <a:pt x="96" y="180"/>
                    </a:lnTo>
                    <a:lnTo>
                      <a:pt x="70" y="166"/>
                    </a:lnTo>
                    <a:lnTo>
                      <a:pt x="47" y="148"/>
                    </a:lnTo>
                    <a:lnTo>
                      <a:pt x="27" y="125"/>
                    </a:lnTo>
                    <a:lnTo>
                      <a:pt x="13" y="98"/>
                    </a:lnTo>
                    <a:lnTo>
                      <a:pt x="4" y="69"/>
                    </a:lnTo>
                    <a:lnTo>
                      <a:pt x="0" y="38"/>
                    </a:lnTo>
                    <a:lnTo>
                      <a:pt x="0" y="29"/>
                    </a:lnTo>
                    <a:lnTo>
                      <a:pt x="1" y="18"/>
                    </a:lnTo>
                    <a:lnTo>
                      <a:pt x="4" y="9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Calibri" pitchFamily="34" charset="0"/>
                  <a:cs typeface="DejaVu Sans"/>
                </a:endParaRPr>
              </a:p>
            </p:txBody>
          </p:sp>
          <p:sp>
            <p:nvSpPr>
              <p:cNvPr id="42" name="Freeform 39"/>
              <p:cNvSpPr>
                <a:spLocks noChangeAspect="1"/>
              </p:cNvSpPr>
              <p:nvPr/>
            </p:nvSpPr>
            <p:spPr bwMode="auto">
              <a:xfrm>
                <a:off x="2177" y="3586"/>
                <a:ext cx="79" cy="80"/>
              </a:xfrm>
              <a:custGeom>
                <a:avLst/>
                <a:gdLst>
                  <a:gd name="T0" fmla="*/ 0 w 318"/>
                  <a:gd name="T1" fmla="*/ 0 h 319"/>
                  <a:gd name="T2" fmla="*/ 0 w 318"/>
                  <a:gd name="T3" fmla="*/ 0 h 319"/>
                  <a:gd name="T4" fmla="*/ 0 w 318"/>
                  <a:gd name="T5" fmla="*/ 0 h 319"/>
                  <a:gd name="T6" fmla="*/ 0 w 318"/>
                  <a:gd name="T7" fmla="*/ 0 h 319"/>
                  <a:gd name="T8" fmla="*/ 0 w 318"/>
                  <a:gd name="T9" fmla="*/ 0 h 319"/>
                  <a:gd name="T10" fmla="*/ 0 w 318"/>
                  <a:gd name="T11" fmla="*/ 0 h 319"/>
                  <a:gd name="T12" fmla="*/ 0 w 318"/>
                  <a:gd name="T13" fmla="*/ 0 h 319"/>
                  <a:gd name="T14" fmla="*/ 0 w 318"/>
                  <a:gd name="T15" fmla="*/ 0 h 319"/>
                  <a:gd name="T16" fmla="*/ 0 w 318"/>
                  <a:gd name="T17" fmla="*/ 0 h 319"/>
                  <a:gd name="T18" fmla="*/ 0 w 318"/>
                  <a:gd name="T19" fmla="*/ 0 h 319"/>
                  <a:gd name="T20" fmla="*/ 0 w 318"/>
                  <a:gd name="T21" fmla="*/ 0 h 319"/>
                  <a:gd name="T22" fmla="*/ 0 w 318"/>
                  <a:gd name="T23" fmla="*/ 0 h 319"/>
                  <a:gd name="T24" fmla="*/ 0 w 318"/>
                  <a:gd name="T25" fmla="*/ 0 h 319"/>
                  <a:gd name="T26" fmla="*/ 0 w 318"/>
                  <a:gd name="T27" fmla="*/ 0 h 319"/>
                  <a:gd name="T28" fmla="*/ 0 w 318"/>
                  <a:gd name="T29" fmla="*/ 0 h 319"/>
                  <a:gd name="T30" fmla="*/ 0 w 318"/>
                  <a:gd name="T31" fmla="*/ 0 h 319"/>
                  <a:gd name="T32" fmla="*/ 0 w 318"/>
                  <a:gd name="T33" fmla="*/ 0 h 319"/>
                  <a:gd name="T34" fmla="*/ 0 w 318"/>
                  <a:gd name="T35" fmla="*/ 0 h 319"/>
                  <a:gd name="T36" fmla="*/ 0 w 318"/>
                  <a:gd name="T37" fmla="*/ 0 h 319"/>
                  <a:gd name="T38" fmla="*/ 0 w 318"/>
                  <a:gd name="T39" fmla="*/ 0 h 319"/>
                  <a:gd name="T40" fmla="*/ 0 w 318"/>
                  <a:gd name="T41" fmla="*/ 0 h 319"/>
                  <a:gd name="T42" fmla="*/ 0 w 318"/>
                  <a:gd name="T43" fmla="*/ 0 h 319"/>
                  <a:gd name="T44" fmla="*/ 0 w 318"/>
                  <a:gd name="T45" fmla="*/ 0 h 319"/>
                  <a:gd name="T46" fmla="*/ 0 w 318"/>
                  <a:gd name="T47" fmla="*/ 0 h 319"/>
                  <a:gd name="T48" fmla="*/ 0 w 318"/>
                  <a:gd name="T49" fmla="*/ 0 h 319"/>
                  <a:gd name="T50" fmla="*/ 0 w 318"/>
                  <a:gd name="T51" fmla="*/ 0 h 319"/>
                  <a:gd name="T52" fmla="*/ 0 w 318"/>
                  <a:gd name="T53" fmla="*/ 0 h 319"/>
                  <a:gd name="T54" fmla="*/ 0 w 318"/>
                  <a:gd name="T55" fmla="*/ 0 h 319"/>
                  <a:gd name="T56" fmla="*/ 0 w 318"/>
                  <a:gd name="T57" fmla="*/ 0 h 319"/>
                  <a:gd name="T58" fmla="*/ 0 w 318"/>
                  <a:gd name="T59" fmla="*/ 0 h 319"/>
                  <a:gd name="T60" fmla="*/ 0 w 318"/>
                  <a:gd name="T61" fmla="*/ 0 h 319"/>
                  <a:gd name="T62" fmla="*/ 0 w 318"/>
                  <a:gd name="T63" fmla="*/ 0 h 319"/>
                  <a:gd name="T64" fmla="*/ 0 w 318"/>
                  <a:gd name="T65" fmla="*/ 0 h 319"/>
                  <a:gd name="T66" fmla="*/ 0 w 318"/>
                  <a:gd name="T67" fmla="*/ 0 h 319"/>
                  <a:gd name="T68" fmla="*/ 0 w 318"/>
                  <a:gd name="T69" fmla="*/ 0 h 319"/>
                  <a:gd name="T70" fmla="*/ 0 w 318"/>
                  <a:gd name="T71" fmla="*/ 0 h 319"/>
                  <a:gd name="T72" fmla="*/ 0 w 318"/>
                  <a:gd name="T73" fmla="*/ 0 h 319"/>
                  <a:gd name="T74" fmla="*/ 0 w 318"/>
                  <a:gd name="T75" fmla="*/ 0 h 319"/>
                  <a:gd name="T76" fmla="*/ 0 w 318"/>
                  <a:gd name="T77" fmla="*/ 0 h 319"/>
                  <a:gd name="T78" fmla="*/ 0 w 318"/>
                  <a:gd name="T79" fmla="*/ 0 h 319"/>
                  <a:gd name="T80" fmla="*/ 0 w 318"/>
                  <a:gd name="T81" fmla="*/ 0 h 319"/>
                  <a:gd name="T82" fmla="*/ 0 w 318"/>
                  <a:gd name="T83" fmla="*/ 0 h 319"/>
                  <a:gd name="T84" fmla="*/ 0 w 318"/>
                  <a:gd name="T85" fmla="*/ 0 h 319"/>
                  <a:gd name="T86" fmla="*/ 0 w 318"/>
                  <a:gd name="T87" fmla="*/ 0 h 319"/>
                  <a:gd name="T88" fmla="*/ 0 w 318"/>
                  <a:gd name="T89" fmla="*/ 0 h 319"/>
                  <a:gd name="T90" fmla="*/ 0 w 318"/>
                  <a:gd name="T91" fmla="*/ 0 h 319"/>
                  <a:gd name="T92" fmla="*/ 0 w 318"/>
                  <a:gd name="T93" fmla="*/ 0 h 319"/>
                  <a:gd name="T94" fmla="*/ 0 w 318"/>
                  <a:gd name="T95" fmla="*/ 0 h 319"/>
                  <a:gd name="T96" fmla="*/ 0 w 318"/>
                  <a:gd name="T97" fmla="*/ 0 h 319"/>
                  <a:gd name="T98" fmla="*/ 0 w 318"/>
                  <a:gd name="T99" fmla="*/ 0 h 319"/>
                  <a:gd name="T100" fmla="*/ 0 w 318"/>
                  <a:gd name="T101" fmla="*/ 0 h 319"/>
                  <a:gd name="T102" fmla="*/ 0 w 318"/>
                  <a:gd name="T103" fmla="*/ 0 h 319"/>
                  <a:gd name="T104" fmla="*/ 0 w 318"/>
                  <a:gd name="T105" fmla="*/ 0 h 319"/>
                  <a:gd name="T106" fmla="*/ 0 w 318"/>
                  <a:gd name="T107" fmla="*/ 0 h 319"/>
                  <a:gd name="T108" fmla="*/ 0 w 318"/>
                  <a:gd name="T109" fmla="*/ 0 h 319"/>
                  <a:gd name="T110" fmla="*/ 0 w 318"/>
                  <a:gd name="T111" fmla="*/ 0 h 319"/>
                  <a:gd name="T112" fmla="*/ 0 w 318"/>
                  <a:gd name="T113" fmla="*/ 0 h 31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18"/>
                  <a:gd name="T172" fmla="*/ 0 h 319"/>
                  <a:gd name="T173" fmla="*/ 318 w 318"/>
                  <a:gd name="T174" fmla="*/ 319 h 31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18" h="319">
                    <a:moveTo>
                      <a:pt x="0" y="159"/>
                    </a:moveTo>
                    <a:lnTo>
                      <a:pt x="1" y="143"/>
                    </a:lnTo>
                    <a:lnTo>
                      <a:pt x="3" y="128"/>
                    </a:lnTo>
                    <a:lnTo>
                      <a:pt x="7" y="113"/>
                    </a:lnTo>
                    <a:lnTo>
                      <a:pt x="11" y="98"/>
                    </a:lnTo>
                    <a:lnTo>
                      <a:pt x="18" y="84"/>
                    </a:lnTo>
                    <a:lnTo>
                      <a:pt x="26" y="71"/>
                    </a:lnTo>
                    <a:lnTo>
                      <a:pt x="35" y="59"/>
                    </a:lnTo>
                    <a:lnTo>
                      <a:pt x="46" y="47"/>
                    </a:lnTo>
                    <a:lnTo>
                      <a:pt x="57" y="37"/>
                    </a:lnTo>
                    <a:lnTo>
                      <a:pt x="70" y="27"/>
                    </a:lnTo>
                    <a:lnTo>
                      <a:pt x="83" y="19"/>
                    </a:lnTo>
                    <a:lnTo>
                      <a:pt x="97" y="12"/>
                    </a:lnTo>
                    <a:lnTo>
                      <a:pt x="112" y="7"/>
                    </a:lnTo>
                    <a:lnTo>
                      <a:pt x="127" y="3"/>
                    </a:lnTo>
                    <a:lnTo>
                      <a:pt x="142" y="1"/>
                    </a:lnTo>
                    <a:lnTo>
                      <a:pt x="158" y="0"/>
                    </a:lnTo>
                    <a:lnTo>
                      <a:pt x="174" y="1"/>
                    </a:lnTo>
                    <a:lnTo>
                      <a:pt x="189" y="3"/>
                    </a:lnTo>
                    <a:lnTo>
                      <a:pt x="204" y="7"/>
                    </a:lnTo>
                    <a:lnTo>
                      <a:pt x="219" y="12"/>
                    </a:lnTo>
                    <a:lnTo>
                      <a:pt x="233" y="19"/>
                    </a:lnTo>
                    <a:lnTo>
                      <a:pt x="247" y="27"/>
                    </a:lnTo>
                    <a:lnTo>
                      <a:pt x="260" y="37"/>
                    </a:lnTo>
                    <a:lnTo>
                      <a:pt x="271" y="47"/>
                    </a:lnTo>
                    <a:lnTo>
                      <a:pt x="282" y="59"/>
                    </a:lnTo>
                    <a:lnTo>
                      <a:pt x="291" y="71"/>
                    </a:lnTo>
                    <a:lnTo>
                      <a:pt x="299" y="84"/>
                    </a:lnTo>
                    <a:lnTo>
                      <a:pt x="306" y="98"/>
                    </a:lnTo>
                    <a:lnTo>
                      <a:pt x="311" y="113"/>
                    </a:lnTo>
                    <a:lnTo>
                      <a:pt x="314" y="128"/>
                    </a:lnTo>
                    <a:lnTo>
                      <a:pt x="317" y="143"/>
                    </a:lnTo>
                    <a:lnTo>
                      <a:pt x="318" y="159"/>
                    </a:lnTo>
                    <a:lnTo>
                      <a:pt x="317" y="176"/>
                    </a:lnTo>
                    <a:lnTo>
                      <a:pt x="314" y="191"/>
                    </a:lnTo>
                    <a:lnTo>
                      <a:pt x="311" y="206"/>
                    </a:lnTo>
                    <a:lnTo>
                      <a:pt x="306" y="221"/>
                    </a:lnTo>
                    <a:lnTo>
                      <a:pt x="299" y="235"/>
                    </a:lnTo>
                    <a:lnTo>
                      <a:pt x="291" y="247"/>
                    </a:lnTo>
                    <a:lnTo>
                      <a:pt x="282" y="260"/>
                    </a:lnTo>
                    <a:lnTo>
                      <a:pt x="271" y="272"/>
                    </a:lnTo>
                    <a:lnTo>
                      <a:pt x="260" y="282"/>
                    </a:lnTo>
                    <a:lnTo>
                      <a:pt x="247" y="291"/>
                    </a:lnTo>
                    <a:lnTo>
                      <a:pt x="233" y="299"/>
                    </a:lnTo>
                    <a:lnTo>
                      <a:pt x="219" y="306"/>
                    </a:lnTo>
                    <a:lnTo>
                      <a:pt x="204" y="312"/>
                    </a:lnTo>
                    <a:lnTo>
                      <a:pt x="189" y="316"/>
                    </a:lnTo>
                    <a:lnTo>
                      <a:pt x="174" y="318"/>
                    </a:lnTo>
                    <a:lnTo>
                      <a:pt x="158" y="319"/>
                    </a:lnTo>
                    <a:lnTo>
                      <a:pt x="126" y="316"/>
                    </a:lnTo>
                    <a:lnTo>
                      <a:pt x="97" y="306"/>
                    </a:lnTo>
                    <a:lnTo>
                      <a:pt x="69" y="291"/>
                    </a:lnTo>
                    <a:lnTo>
                      <a:pt x="46" y="272"/>
                    </a:lnTo>
                    <a:lnTo>
                      <a:pt x="26" y="249"/>
                    </a:lnTo>
                    <a:lnTo>
                      <a:pt x="12" y="222"/>
                    </a:lnTo>
                    <a:lnTo>
                      <a:pt x="3" y="192"/>
                    </a:lnTo>
                    <a:lnTo>
                      <a:pt x="0" y="15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Calibri" pitchFamily="34" charset="0"/>
                  <a:cs typeface="DejaVu Sans"/>
                </a:endParaRPr>
              </a:p>
            </p:txBody>
          </p:sp>
        </p:grpSp>
        <p:grpSp>
          <p:nvGrpSpPr>
            <p:cNvPr id="26" name="Group 40"/>
            <p:cNvGrpSpPr>
              <a:grpSpLocks noChangeAspect="1"/>
            </p:cNvGrpSpPr>
            <p:nvPr/>
          </p:nvGrpSpPr>
          <p:grpSpPr bwMode="auto">
            <a:xfrm>
              <a:off x="2154" y="3521"/>
              <a:ext cx="569" cy="254"/>
              <a:chOff x="2109" y="3430"/>
              <a:chExt cx="569" cy="254"/>
            </a:xfrm>
          </p:grpSpPr>
          <p:sp>
            <p:nvSpPr>
              <p:cNvPr id="29" name="AutoShape 41"/>
              <p:cNvSpPr>
                <a:spLocks noChangeAspect="1" noChangeArrowheads="1" noTextEdit="1"/>
              </p:cNvSpPr>
              <p:nvPr/>
            </p:nvSpPr>
            <p:spPr bwMode="auto">
              <a:xfrm>
                <a:off x="2109" y="3430"/>
                <a:ext cx="569" cy="2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0" name="Freeform 42"/>
              <p:cNvSpPr>
                <a:spLocks noChangeAspect="1"/>
              </p:cNvSpPr>
              <p:nvPr/>
            </p:nvSpPr>
            <p:spPr bwMode="auto">
              <a:xfrm>
                <a:off x="2278" y="3463"/>
                <a:ext cx="153" cy="58"/>
              </a:xfrm>
              <a:custGeom>
                <a:avLst/>
                <a:gdLst>
                  <a:gd name="T0" fmla="*/ 0 w 612"/>
                  <a:gd name="T1" fmla="*/ 0 h 231"/>
                  <a:gd name="T2" fmla="*/ 0 w 612"/>
                  <a:gd name="T3" fmla="*/ 0 h 231"/>
                  <a:gd name="T4" fmla="*/ 0 w 612"/>
                  <a:gd name="T5" fmla="*/ 0 h 231"/>
                  <a:gd name="T6" fmla="*/ 0 w 612"/>
                  <a:gd name="T7" fmla="*/ 0 h 231"/>
                  <a:gd name="T8" fmla="*/ 0 w 612"/>
                  <a:gd name="T9" fmla="*/ 0 h 2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2"/>
                  <a:gd name="T16" fmla="*/ 0 h 231"/>
                  <a:gd name="T17" fmla="*/ 612 w 612"/>
                  <a:gd name="T18" fmla="*/ 231 h 2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2" h="231">
                    <a:moveTo>
                      <a:pt x="144" y="33"/>
                    </a:moveTo>
                    <a:lnTo>
                      <a:pt x="0" y="231"/>
                    </a:lnTo>
                    <a:lnTo>
                      <a:pt x="612" y="199"/>
                    </a:lnTo>
                    <a:lnTo>
                      <a:pt x="529" y="0"/>
                    </a:lnTo>
                    <a:lnTo>
                      <a:pt x="144" y="33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Calibri" pitchFamily="34" charset="0"/>
                  <a:cs typeface="DejaVu Sans"/>
                </a:endParaRPr>
              </a:p>
            </p:txBody>
          </p:sp>
          <p:sp>
            <p:nvSpPr>
              <p:cNvPr id="31" name="Freeform 43"/>
              <p:cNvSpPr>
                <a:spLocks noChangeAspect="1"/>
              </p:cNvSpPr>
              <p:nvPr/>
            </p:nvSpPr>
            <p:spPr bwMode="auto">
              <a:xfrm>
                <a:off x="2110" y="3432"/>
                <a:ext cx="568" cy="252"/>
              </a:xfrm>
              <a:custGeom>
                <a:avLst/>
                <a:gdLst>
                  <a:gd name="T0" fmla="*/ 0 w 2273"/>
                  <a:gd name="T1" fmla="*/ 0 h 1008"/>
                  <a:gd name="T2" fmla="*/ 0 w 2273"/>
                  <a:gd name="T3" fmla="*/ 0 h 1008"/>
                  <a:gd name="T4" fmla="*/ 0 w 2273"/>
                  <a:gd name="T5" fmla="*/ 0 h 1008"/>
                  <a:gd name="T6" fmla="*/ 0 w 2273"/>
                  <a:gd name="T7" fmla="*/ 0 h 1008"/>
                  <a:gd name="T8" fmla="*/ 0 w 2273"/>
                  <a:gd name="T9" fmla="*/ 0 h 1008"/>
                  <a:gd name="T10" fmla="*/ 0 w 2273"/>
                  <a:gd name="T11" fmla="*/ 0 h 1008"/>
                  <a:gd name="T12" fmla="*/ 0 w 2273"/>
                  <a:gd name="T13" fmla="*/ 0 h 1008"/>
                  <a:gd name="T14" fmla="*/ 0 w 2273"/>
                  <a:gd name="T15" fmla="*/ 0 h 1008"/>
                  <a:gd name="T16" fmla="*/ 0 w 2273"/>
                  <a:gd name="T17" fmla="*/ 0 h 1008"/>
                  <a:gd name="T18" fmla="*/ 0 w 2273"/>
                  <a:gd name="T19" fmla="*/ 0 h 1008"/>
                  <a:gd name="T20" fmla="*/ 0 w 2273"/>
                  <a:gd name="T21" fmla="*/ 0 h 1008"/>
                  <a:gd name="T22" fmla="*/ 0 w 2273"/>
                  <a:gd name="T23" fmla="*/ 0 h 1008"/>
                  <a:gd name="T24" fmla="*/ 0 w 2273"/>
                  <a:gd name="T25" fmla="*/ 0 h 1008"/>
                  <a:gd name="T26" fmla="*/ 0 w 2273"/>
                  <a:gd name="T27" fmla="*/ 0 h 1008"/>
                  <a:gd name="T28" fmla="*/ 0 w 2273"/>
                  <a:gd name="T29" fmla="*/ 0 h 1008"/>
                  <a:gd name="T30" fmla="*/ 0 w 2273"/>
                  <a:gd name="T31" fmla="*/ 0 h 1008"/>
                  <a:gd name="T32" fmla="*/ 0 w 2273"/>
                  <a:gd name="T33" fmla="*/ 0 h 1008"/>
                  <a:gd name="T34" fmla="*/ 0 w 2273"/>
                  <a:gd name="T35" fmla="*/ 0 h 1008"/>
                  <a:gd name="T36" fmla="*/ 0 w 2273"/>
                  <a:gd name="T37" fmla="*/ 0 h 1008"/>
                  <a:gd name="T38" fmla="*/ 0 w 2273"/>
                  <a:gd name="T39" fmla="*/ 0 h 1008"/>
                  <a:gd name="T40" fmla="*/ 0 w 2273"/>
                  <a:gd name="T41" fmla="*/ 0 h 1008"/>
                  <a:gd name="T42" fmla="*/ 0 w 2273"/>
                  <a:gd name="T43" fmla="*/ 0 h 1008"/>
                  <a:gd name="T44" fmla="*/ 0 w 2273"/>
                  <a:gd name="T45" fmla="*/ 0 h 1008"/>
                  <a:gd name="T46" fmla="*/ 0 w 2273"/>
                  <a:gd name="T47" fmla="*/ 0 h 1008"/>
                  <a:gd name="T48" fmla="*/ 0 w 2273"/>
                  <a:gd name="T49" fmla="*/ 0 h 1008"/>
                  <a:gd name="T50" fmla="*/ 0 w 2273"/>
                  <a:gd name="T51" fmla="*/ 0 h 1008"/>
                  <a:gd name="T52" fmla="*/ 0 w 2273"/>
                  <a:gd name="T53" fmla="*/ 0 h 1008"/>
                  <a:gd name="T54" fmla="*/ 0 w 2273"/>
                  <a:gd name="T55" fmla="*/ 0 h 1008"/>
                  <a:gd name="T56" fmla="*/ 0 w 2273"/>
                  <a:gd name="T57" fmla="*/ 0 h 1008"/>
                  <a:gd name="T58" fmla="*/ 0 w 2273"/>
                  <a:gd name="T59" fmla="*/ 0 h 1008"/>
                  <a:gd name="T60" fmla="*/ 0 w 2273"/>
                  <a:gd name="T61" fmla="*/ 0 h 1008"/>
                  <a:gd name="T62" fmla="*/ 0 w 2273"/>
                  <a:gd name="T63" fmla="*/ 0 h 1008"/>
                  <a:gd name="T64" fmla="*/ 0 w 2273"/>
                  <a:gd name="T65" fmla="*/ 0 h 1008"/>
                  <a:gd name="T66" fmla="*/ 0 w 2273"/>
                  <a:gd name="T67" fmla="*/ 0 h 1008"/>
                  <a:gd name="T68" fmla="*/ 0 w 2273"/>
                  <a:gd name="T69" fmla="*/ 0 h 1008"/>
                  <a:gd name="T70" fmla="*/ 0 w 2273"/>
                  <a:gd name="T71" fmla="*/ 0 h 1008"/>
                  <a:gd name="T72" fmla="*/ 0 w 2273"/>
                  <a:gd name="T73" fmla="*/ 0 h 1008"/>
                  <a:gd name="T74" fmla="*/ 0 w 2273"/>
                  <a:gd name="T75" fmla="*/ 0 h 1008"/>
                  <a:gd name="T76" fmla="*/ 0 w 2273"/>
                  <a:gd name="T77" fmla="*/ 0 h 1008"/>
                  <a:gd name="T78" fmla="*/ 0 w 2273"/>
                  <a:gd name="T79" fmla="*/ 0 h 1008"/>
                  <a:gd name="T80" fmla="*/ 0 w 2273"/>
                  <a:gd name="T81" fmla="*/ 0 h 1008"/>
                  <a:gd name="T82" fmla="*/ 0 w 2273"/>
                  <a:gd name="T83" fmla="*/ 0 h 1008"/>
                  <a:gd name="T84" fmla="*/ 0 w 2273"/>
                  <a:gd name="T85" fmla="*/ 0 h 1008"/>
                  <a:gd name="T86" fmla="*/ 0 w 2273"/>
                  <a:gd name="T87" fmla="*/ 0 h 1008"/>
                  <a:gd name="T88" fmla="*/ 0 w 2273"/>
                  <a:gd name="T89" fmla="*/ 0 h 1008"/>
                  <a:gd name="T90" fmla="*/ 0 w 2273"/>
                  <a:gd name="T91" fmla="*/ 0 h 1008"/>
                  <a:gd name="T92" fmla="*/ 0 w 2273"/>
                  <a:gd name="T93" fmla="*/ 0 h 1008"/>
                  <a:gd name="T94" fmla="*/ 0 w 2273"/>
                  <a:gd name="T95" fmla="*/ 0 h 1008"/>
                  <a:gd name="T96" fmla="*/ 0 w 2273"/>
                  <a:gd name="T97" fmla="*/ 0 h 1008"/>
                  <a:gd name="T98" fmla="*/ 0 w 2273"/>
                  <a:gd name="T99" fmla="*/ 0 h 1008"/>
                  <a:gd name="T100" fmla="*/ 0 w 2273"/>
                  <a:gd name="T101" fmla="*/ 0 h 1008"/>
                  <a:gd name="T102" fmla="*/ 0 w 2273"/>
                  <a:gd name="T103" fmla="*/ 0 h 1008"/>
                  <a:gd name="T104" fmla="*/ 0 w 2273"/>
                  <a:gd name="T105" fmla="*/ 0 h 1008"/>
                  <a:gd name="T106" fmla="*/ 0 w 2273"/>
                  <a:gd name="T107" fmla="*/ 0 h 1008"/>
                  <a:gd name="T108" fmla="*/ 0 w 2273"/>
                  <a:gd name="T109" fmla="*/ 0 h 1008"/>
                  <a:gd name="T110" fmla="*/ 0 w 2273"/>
                  <a:gd name="T111" fmla="*/ 0 h 1008"/>
                  <a:gd name="T112" fmla="*/ 0 w 2273"/>
                  <a:gd name="T113" fmla="*/ 0 h 100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273"/>
                  <a:gd name="T172" fmla="*/ 0 h 1008"/>
                  <a:gd name="T173" fmla="*/ 2273 w 2273"/>
                  <a:gd name="T174" fmla="*/ 1008 h 100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273" h="1008">
                    <a:moveTo>
                      <a:pt x="1766" y="1008"/>
                    </a:moveTo>
                    <a:lnTo>
                      <a:pt x="1743" y="1007"/>
                    </a:lnTo>
                    <a:lnTo>
                      <a:pt x="1721" y="1003"/>
                    </a:lnTo>
                    <a:lnTo>
                      <a:pt x="1699" y="999"/>
                    </a:lnTo>
                    <a:lnTo>
                      <a:pt x="1679" y="991"/>
                    </a:lnTo>
                    <a:lnTo>
                      <a:pt x="1658" y="981"/>
                    </a:lnTo>
                    <a:lnTo>
                      <a:pt x="1638" y="970"/>
                    </a:lnTo>
                    <a:lnTo>
                      <a:pt x="1621" y="956"/>
                    </a:lnTo>
                    <a:lnTo>
                      <a:pt x="1603" y="941"/>
                    </a:lnTo>
                    <a:lnTo>
                      <a:pt x="1588" y="924"/>
                    </a:lnTo>
                    <a:lnTo>
                      <a:pt x="1574" y="905"/>
                    </a:lnTo>
                    <a:lnTo>
                      <a:pt x="1563" y="886"/>
                    </a:lnTo>
                    <a:lnTo>
                      <a:pt x="1554" y="866"/>
                    </a:lnTo>
                    <a:lnTo>
                      <a:pt x="1546" y="845"/>
                    </a:lnTo>
                    <a:lnTo>
                      <a:pt x="1541" y="823"/>
                    </a:lnTo>
                    <a:lnTo>
                      <a:pt x="1537" y="801"/>
                    </a:lnTo>
                    <a:lnTo>
                      <a:pt x="1536" y="778"/>
                    </a:lnTo>
                    <a:lnTo>
                      <a:pt x="1536" y="766"/>
                    </a:lnTo>
                    <a:lnTo>
                      <a:pt x="1537" y="756"/>
                    </a:lnTo>
                    <a:lnTo>
                      <a:pt x="1539" y="744"/>
                    </a:lnTo>
                    <a:lnTo>
                      <a:pt x="1540" y="734"/>
                    </a:lnTo>
                    <a:lnTo>
                      <a:pt x="654" y="734"/>
                    </a:lnTo>
                    <a:lnTo>
                      <a:pt x="655" y="743"/>
                    </a:lnTo>
                    <a:lnTo>
                      <a:pt x="657" y="753"/>
                    </a:lnTo>
                    <a:lnTo>
                      <a:pt x="659" y="764"/>
                    </a:lnTo>
                    <a:lnTo>
                      <a:pt x="659" y="774"/>
                    </a:lnTo>
                    <a:lnTo>
                      <a:pt x="654" y="824"/>
                    </a:lnTo>
                    <a:lnTo>
                      <a:pt x="650" y="840"/>
                    </a:lnTo>
                    <a:lnTo>
                      <a:pt x="645" y="856"/>
                    </a:lnTo>
                    <a:lnTo>
                      <a:pt x="639" y="871"/>
                    </a:lnTo>
                    <a:lnTo>
                      <a:pt x="632" y="886"/>
                    </a:lnTo>
                    <a:lnTo>
                      <a:pt x="623" y="902"/>
                    </a:lnTo>
                    <a:lnTo>
                      <a:pt x="613" y="915"/>
                    </a:lnTo>
                    <a:lnTo>
                      <a:pt x="603" y="928"/>
                    </a:lnTo>
                    <a:lnTo>
                      <a:pt x="591" y="941"/>
                    </a:lnTo>
                    <a:lnTo>
                      <a:pt x="574" y="956"/>
                    </a:lnTo>
                    <a:lnTo>
                      <a:pt x="556" y="970"/>
                    </a:lnTo>
                    <a:lnTo>
                      <a:pt x="537" y="981"/>
                    </a:lnTo>
                    <a:lnTo>
                      <a:pt x="516" y="991"/>
                    </a:lnTo>
                    <a:lnTo>
                      <a:pt x="495" y="999"/>
                    </a:lnTo>
                    <a:lnTo>
                      <a:pt x="473" y="1003"/>
                    </a:lnTo>
                    <a:lnTo>
                      <a:pt x="452" y="1007"/>
                    </a:lnTo>
                    <a:lnTo>
                      <a:pt x="428" y="1008"/>
                    </a:lnTo>
                    <a:lnTo>
                      <a:pt x="405" y="1007"/>
                    </a:lnTo>
                    <a:lnTo>
                      <a:pt x="383" y="1003"/>
                    </a:lnTo>
                    <a:lnTo>
                      <a:pt x="361" y="999"/>
                    </a:lnTo>
                    <a:lnTo>
                      <a:pt x="340" y="991"/>
                    </a:lnTo>
                    <a:lnTo>
                      <a:pt x="320" y="981"/>
                    </a:lnTo>
                    <a:lnTo>
                      <a:pt x="301" y="970"/>
                    </a:lnTo>
                    <a:lnTo>
                      <a:pt x="283" y="956"/>
                    </a:lnTo>
                    <a:lnTo>
                      <a:pt x="265" y="941"/>
                    </a:lnTo>
                    <a:lnTo>
                      <a:pt x="250" y="924"/>
                    </a:lnTo>
                    <a:lnTo>
                      <a:pt x="236" y="905"/>
                    </a:lnTo>
                    <a:lnTo>
                      <a:pt x="225" y="886"/>
                    </a:lnTo>
                    <a:lnTo>
                      <a:pt x="216" y="866"/>
                    </a:lnTo>
                    <a:lnTo>
                      <a:pt x="207" y="845"/>
                    </a:lnTo>
                    <a:lnTo>
                      <a:pt x="203" y="823"/>
                    </a:lnTo>
                    <a:lnTo>
                      <a:pt x="199" y="801"/>
                    </a:lnTo>
                    <a:lnTo>
                      <a:pt x="198" y="778"/>
                    </a:lnTo>
                    <a:lnTo>
                      <a:pt x="198" y="766"/>
                    </a:lnTo>
                    <a:lnTo>
                      <a:pt x="199" y="756"/>
                    </a:lnTo>
                    <a:lnTo>
                      <a:pt x="201" y="744"/>
                    </a:lnTo>
                    <a:lnTo>
                      <a:pt x="202" y="734"/>
                    </a:lnTo>
                    <a:lnTo>
                      <a:pt x="25" y="734"/>
                    </a:lnTo>
                    <a:lnTo>
                      <a:pt x="2" y="734"/>
                    </a:lnTo>
                    <a:lnTo>
                      <a:pt x="0" y="709"/>
                    </a:lnTo>
                    <a:lnTo>
                      <a:pt x="0" y="704"/>
                    </a:lnTo>
                    <a:lnTo>
                      <a:pt x="2" y="687"/>
                    </a:lnTo>
                    <a:lnTo>
                      <a:pt x="5" y="663"/>
                    </a:lnTo>
                    <a:lnTo>
                      <a:pt x="11" y="632"/>
                    </a:lnTo>
                    <a:lnTo>
                      <a:pt x="22" y="596"/>
                    </a:lnTo>
                    <a:lnTo>
                      <a:pt x="39" y="558"/>
                    </a:lnTo>
                    <a:lnTo>
                      <a:pt x="63" y="517"/>
                    </a:lnTo>
                    <a:lnTo>
                      <a:pt x="95" y="477"/>
                    </a:lnTo>
                    <a:lnTo>
                      <a:pt x="95" y="352"/>
                    </a:lnTo>
                    <a:lnTo>
                      <a:pt x="242" y="378"/>
                    </a:lnTo>
                    <a:lnTo>
                      <a:pt x="264" y="365"/>
                    </a:lnTo>
                    <a:lnTo>
                      <a:pt x="293" y="353"/>
                    </a:lnTo>
                    <a:lnTo>
                      <a:pt x="327" y="344"/>
                    </a:lnTo>
                    <a:lnTo>
                      <a:pt x="365" y="336"/>
                    </a:lnTo>
                    <a:lnTo>
                      <a:pt x="406" y="329"/>
                    </a:lnTo>
                    <a:lnTo>
                      <a:pt x="449" y="324"/>
                    </a:lnTo>
                    <a:lnTo>
                      <a:pt x="493" y="319"/>
                    </a:lnTo>
                    <a:lnTo>
                      <a:pt x="537" y="317"/>
                    </a:lnTo>
                    <a:lnTo>
                      <a:pt x="580" y="315"/>
                    </a:lnTo>
                    <a:lnTo>
                      <a:pt x="620" y="314"/>
                    </a:lnTo>
                    <a:lnTo>
                      <a:pt x="657" y="313"/>
                    </a:lnTo>
                    <a:lnTo>
                      <a:pt x="691" y="313"/>
                    </a:lnTo>
                    <a:lnTo>
                      <a:pt x="718" y="313"/>
                    </a:lnTo>
                    <a:lnTo>
                      <a:pt x="738" y="314"/>
                    </a:lnTo>
                    <a:lnTo>
                      <a:pt x="752" y="314"/>
                    </a:lnTo>
                    <a:lnTo>
                      <a:pt x="757" y="314"/>
                    </a:lnTo>
                    <a:lnTo>
                      <a:pt x="1274" y="313"/>
                    </a:lnTo>
                    <a:lnTo>
                      <a:pt x="1195" y="171"/>
                    </a:lnTo>
                    <a:lnTo>
                      <a:pt x="804" y="171"/>
                    </a:lnTo>
                    <a:lnTo>
                      <a:pt x="805" y="169"/>
                    </a:lnTo>
                    <a:lnTo>
                      <a:pt x="810" y="164"/>
                    </a:lnTo>
                    <a:lnTo>
                      <a:pt x="817" y="156"/>
                    </a:lnTo>
                    <a:lnTo>
                      <a:pt x="826" y="146"/>
                    </a:lnTo>
                    <a:lnTo>
                      <a:pt x="839" y="133"/>
                    </a:lnTo>
                    <a:lnTo>
                      <a:pt x="854" y="119"/>
                    </a:lnTo>
                    <a:lnTo>
                      <a:pt x="872" y="104"/>
                    </a:lnTo>
                    <a:lnTo>
                      <a:pt x="893" y="88"/>
                    </a:lnTo>
                    <a:lnTo>
                      <a:pt x="916" y="73"/>
                    </a:lnTo>
                    <a:lnTo>
                      <a:pt x="943" y="58"/>
                    </a:lnTo>
                    <a:lnTo>
                      <a:pt x="972" y="43"/>
                    </a:lnTo>
                    <a:lnTo>
                      <a:pt x="1004" y="30"/>
                    </a:lnTo>
                    <a:lnTo>
                      <a:pt x="1039" y="19"/>
                    </a:lnTo>
                    <a:lnTo>
                      <a:pt x="1077" y="11"/>
                    </a:lnTo>
                    <a:lnTo>
                      <a:pt x="1118" y="4"/>
                    </a:lnTo>
                    <a:lnTo>
                      <a:pt x="1160" y="1"/>
                    </a:lnTo>
                    <a:lnTo>
                      <a:pt x="1228" y="0"/>
                    </a:lnTo>
                    <a:lnTo>
                      <a:pt x="1291" y="1"/>
                    </a:lnTo>
                    <a:lnTo>
                      <a:pt x="1349" y="5"/>
                    </a:lnTo>
                    <a:lnTo>
                      <a:pt x="1403" y="9"/>
                    </a:lnTo>
                    <a:lnTo>
                      <a:pt x="1453" y="16"/>
                    </a:lnTo>
                    <a:lnTo>
                      <a:pt x="1500" y="24"/>
                    </a:lnTo>
                    <a:lnTo>
                      <a:pt x="1543" y="34"/>
                    </a:lnTo>
                    <a:lnTo>
                      <a:pt x="1584" y="44"/>
                    </a:lnTo>
                    <a:lnTo>
                      <a:pt x="1621" y="56"/>
                    </a:lnTo>
                    <a:lnTo>
                      <a:pt x="1655" y="70"/>
                    </a:lnTo>
                    <a:lnTo>
                      <a:pt x="1689" y="83"/>
                    </a:lnTo>
                    <a:lnTo>
                      <a:pt x="1720" y="97"/>
                    </a:lnTo>
                    <a:lnTo>
                      <a:pt x="1749" y="114"/>
                    </a:lnTo>
                    <a:lnTo>
                      <a:pt x="1778" y="129"/>
                    </a:lnTo>
                    <a:lnTo>
                      <a:pt x="1805" y="145"/>
                    </a:lnTo>
                    <a:lnTo>
                      <a:pt x="1831" y="162"/>
                    </a:lnTo>
                    <a:lnTo>
                      <a:pt x="1838" y="167"/>
                    </a:lnTo>
                    <a:lnTo>
                      <a:pt x="1845" y="171"/>
                    </a:lnTo>
                    <a:lnTo>
                      <a:pt x="1852" y="176"/>
                    </a:lnTo>
                    <a:lnTo>
                      <a:pt x="1858" y="181"/>
                    </a:lnTo>
                    <a:lnTo>
                      <a:pt x="1865" y="185"/>
                    </a:lnTo>
                    <a:lnTo>
                      <a:pt x="1872" y="190"/>
                    </a:lnTo>
                    <a:lnTo>
                      <a:pt x="1877" y="195"/>
                    </a:lnTo>
                    <a:lnTo>
                      <a:pt x="1884" y="199"/>
                    </a:lnTo>
                    <a:lnTo>
                      <a:pt x="1887" y="201"/>
                    </a:lnTo>
                    <a:lnTo>
                      <a:pt x="1895" y="211"/>
                    </a:lnTo>
                    <a:lnTo>
                      <a:pt x="1908" y="223"/>
                    </a:lnTo>
                    <a:lnTo>
                      <a:pt x="1925" y="242"/>
                    </a:lnTo>
                    <a:lnTo>
                      <a:pt x="1946" y="264"/>
                    </a:lnTo>
                    <a:lnTo>
                      <a:pt x="1970" y="291"/>
                    </a:lnTo>
                    <a:lnTo>
                      <a:pt x="1997" y="322"/>
                    </a:lnTo>
                    <a:lnTo>
                      <a:pt x="2026" y="355"/>
                    </a:lnTo>
                    <a:lnTo>
                      <a:pt x="2056" y="394"/>
                    </a:lnTo>
                    <a:lnTo>
                      <a:pt x="2087" y="433"/>
                    </a:lnTo>
                    <a:lnTo>
                      <a:pt x="2119" y="476"/>
                    </a:lnTo>
                    <a:lnTo>
                      <a:pt x="2152" y="521"/>
                    </a:lnTo>
                    <a:lnTo>
                      <a:pt x="2184" y="568"/>
                    </a:lnTo>
                    <a:lnTo>
                      <a:pt x="2215" y="617"/>
                    </a:lnTo>
                    <a:lnTo>
                      <a:pt x="2245" y="668"/>
                    </a:lnTo>
                    <a:lnTo>
                      <a:pt x="2273" y="719"/>
                    </a:lnTo>
                    <a:lnTo>
                      <a:pt x="1986" y="741"/>
                    </a:lnTo>
                    <a:lnTo>
                      <a:pt x="1987" y="746"/>
                    </a:lnTo>
                    <a:lnTo>
                      <a:pt x="1989" y="765"/>
                    </a:lnTo>
                    <a:lnTo>
                      <a:pt x="1991" y="790"/>
                    </a:lnTo>
                    <a:lnTo>
                      <a:pt x="1992" y="824"/>
                    </a:lnTo>
                    <a:lnTo>
                      <a:pt x="1989" y="840"/>
                    </a:lnTo>
                    <a:lnTo>
                      <a:pt x="1983" y="856"/>
                    </a:lnTo>
                    <a:lnTo>
                      <a:pt x="1977" y="871"/>
                    </a:lnTo>
                    <a:lnTo>
                      <a:pt x="1970" y="886"/>
                    </a:lnTo>
                    <a:lnTo>
                      <a:pt x="1961" y="902"/>
                    </a:lnTo>
                    <a:lnTo>
                      <a:pt x="1951" y="915"/>
                    </a:lnTo>
                    <a:lnTo>
                      <a:pt x="1941" y="928"/>
                    </a:lnTo>
                    <a:lnTo>
                      <a:pt x="1930" y="941"/>
                    </a:lnTo>
                    <a:lnTo>
                      <a:pt x="1912" y="956"/>
                    </a:lnTo>
                    <a:lnTo>
                      <a:pt x="1894" y="970"/>
                    </a:lnTo>
                    <a:lnTo>
                      <a:pt x="1875" y="981"/>
                    </a:lnTo>
                    <a:lnTo>
                      <a:pt x="1854" y="991"/>
                    </a:lnTo>
                    <a:lnTo>
                      <a:pt x="1834" y="999"/>
                    </a:lnTo>
                    <a:lnTo>
                      <a:pt x="1812" y="1003"/>
                    </a:lnTo>
                    <a:lnTo>
                      <a:pt x="1790" y="1007"/>
                    </a:lnTo>
                    <a:lnTo>
                      <a:pt x="1766" y="1008"/>
                    </a:lnTo>
                    <a:close/>
                  </a:path>
                </a:pathLst>
              </a:custGeom>
              <a:solidFill>
                <a:srgbClr val="66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Calibri" pitchFamily="34" charset="0"/>
                  <a:cs typeface="DejaVu Sans"/>
                </a:endParaRPr>
              </a:p>
            </p:txBody>
          </p:sp>
          <p:sp>
            <p:nvSpPr>
              <p:cNvPr id="32" name="Freeform 44"/>
              <p:cNvSpPr>
                <a:spLocks noChangeAspect="1"/>
              </p:cNvSpPr>
              <p:nvPr/>
            </p:nvSpPr>
            <p:spPr bwMode="auto">
              <a:xfrm>
                <a:off x="2426" y="3475"/>
                <a:ext cx="155" cy="35"/>
              </a:xfrm>
              <a:custGeom>
                <a:avLst/>
                <a:gdLst>
                  <a:gd name="T0" fmla="*/ 0 w 620"/>
                  <a:gd name="T1" fmla="*/ 0 h 142"/>
                  <a:gd name="T2" fmla="*/ 0 w 620"/>
                  <a:gd name="T3" fmla="*/ 0 h 142"/>
                  <a:gd name="T4" fmla="*/ 0 w 620"/>
                  <a:gd name="T5" fmla="*/ 0 h 142"/>
                  <a:gd name="T6" fmla="*/ 0 w 620"/>
                  <a:gd name="T7" fmla="*/ 0 h 142"/>
                  <a:gd name="T8" fmla="*/ 0 w 620"/>
                  <a:gd name="T9" fmla="*/ 0 h 142"/>
                  <a:gd name="T10" fmla="*/ 0 w 620"/>
                  <a:gd name="T11" fmla="*/ 0 h 142"/>
                  <a:gd name="T12" fmla="*/ 0 w 620"/>
                  <a:gd name="T13" fmla="*/ 0 h 142"/>
                  <a:gd name="T14" fmla="*/ 0 w 620"/>
                  <a:gd name="T15" fmla="*/ 0 h 142"/>
                  <a:gd name="T16" fmla="*/ 0 w 620"/>
                  <a:gd name="T17" fmla="*/ 0 h 142"/>
                  <a:gd name="T18" fmla="*/ 0 w 620"/>
                  <a:gd name="T19" fmla="*/ 0 h 142"/>
                  <a:gd name="T20" fmla="*/ 0 w 620"/>
                  <a:gd name="T21" fmla="*/ 0 h 142"/>
                  <a:gd name="T22" fmla="*/ 0 w 620"/>
                  <a:gd name="T23" fmla="*/ 0 h 142"/>
                  <a:gd name="T24" fmla="*/ 0 w 620"/>
                  <a:gd name="T25" fmla="*/ 0 h 142"/>
                  <a:gd name="T26" fmla="*/ 0 w 620"/>
                  <a:gd name="T27" fmla="*/ 0 h 142"/>
                  <a:gd name="T28" fmla="*/ 0 w 620"/>
                  <a:gd name="T29" fmla="*/ 0 h 142"/>
                  <a:gd name="T30" fmla="*/ 0 w 620"/>
                  <a:gd name="T31" fmla="*/ 0 h 142"/>
                  <a:gd name="T32" fmla="*/ 0 w 620"/>
                  <a:gd name="T33" fmla="*/ 0 h 142"/>
                  <a:gd name="T34" fmla="*/ 0 w 620"/>
                  <a:gd name="T35" fmla="*/ 0 h 142"/>
                  <a:gd name="T36" fmla="*/ 0 w 620"/>
                  <a:gd name="T37" fmla="*/ 0 h 142"/>
                  <a:gd name="T38" fmla="*/ 0 w 620"/>
                  <a:gd name="T39" fmla="*/ 0 h 14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20"/>
                  <a:gd name="T61" fmla="*/ 0 h 142"/>
                  <a:gd name="T62" fmla="*/ 620 w 620"/>
                  <a:gd name="T63" fmla="*/ 142 h 142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20" h="142">
                    <a:moveTo>
                      <a:pt x="404" y="0"/>
                    </a:moveTo>
                    <a:lnTo>
                      <a:pt x="406" y="0"/>
                    </a:lnTo>
                    <a:lnTo>
                      <a:pt x="410" y="3"/>
                    </a:lnTo>
                    <a:lnTo>
                      <a:pt x="418" y="5"/>
                    </a:lnTo>
                    <a:lnTo>
                      <a:pt x="431" y="11"/>
                    </a:lnTo>
                    <a:lnTo>
                      <a:pt x="446" y="19"/>
                    </a:lnTo>
                    <a:lnTo>
                      <a:pt x="466" y="29"/>
                    </a:lnTo>
                    <a:lnTo>
                      <a:pt x="490" y="44"/>
                    </a:lnTo>
                    <a:lnTo>
                      <a:pt x="519" y="64"/>
                    </a:lnTo>
                    <a:lnTo>
                      <a:pt x="542" y="80"/>
                    </a:lnTo>
                    <a:lnTo>
                      <a:pt x="562" y="94"/>
                    </a:lnTo>
                    <a:lnTo>
                      <a:pt x="579" y="108"/>
                    </a:lnTo>
                    <a:lnTo>
                      <a:pt x="594" y="120"/>
                    </a:lnTo>
                    <a:lnTo>
                      <a:pt x="605" y="129"/>
                    </a:lnTo>
                    <a:lnTo>
                      <a:pt x="613" y="136"/>
                    </a:lnTo>
                    <a:lnTo>
                      <a:pt x="618" y="140"/>
                    </a:lnTo>
                    <a:lnTo>
                      <a:pt x="620" y="142"/>
                    </a:lnTo>
                    <a:lnTo>
                      <a:pt x="76" y="142"/>
                    </a:lnTo>
                    <a:lnTo>
                      <a:pt x="0" y="0"/>
                    </a:lnTo>
                    <a:lnTo>
                      <a:pt x="404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Calibri" pitchFamily="34" charset="0"/>
                  <a:cs typeface="DejaVu Sans"/>
                </a:endParaRPr>
              </a:p>
            </p:txBody>
          </p:sp>
          <p:sp>
            <p:nvSpPr>
              <p:cNvPr id="33" name="Rectangle 45"/>
              <p:cNvSpPr>
                <a:spLocks noChangeAspect="1" noChangeArrowheads="1"/>
              </p:cNvSpPr>
              <p:nvPr/>
            </p:nvSpPr>
            <p:spPr bwMode="auto">
              <a:xfrm>
                <a:off x="2389" y="3527"/>
                <a:ext cx="41" cy="12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Calibri" pitchFamily="34" charset="0"/>
                  <a:cs typeface="DejaVu Sans"/>
                </a:endParaRPr>
              </a:p>
            </p:txBody>
          </p:sp>
          <p:sp>
            <p:nvSpPr>
              <p:cNvPr id="34" name="Freeform 46"/>
              <p:cNvSpPr>
                <a:spLocks noChangeAspect="1"/>
              </p:cNvSpPr>
              <p:nvPr/>
            </p:nvSpPr>
            <p:spPr bwMode="auto">
              <a:xfrm>
                <a:off x="2512" y="3615"/>
                <a:ext cx="78" cy="49"/>
              </a:xfrm>
              <a:custGeom>
                <a:avLst/>
                <a:gdLst>
                  <a:gd name="T0" fmla="*/ 0 w 311"/>
                  <a:gd name="T1" fmla="*/ 0 h 193"/>
                  <a:gd name="T2" fmla="*/ 0 w 311"/>
                  <a:gd name="T3" fmla="*/ 0 h 193"/>
                  <a:gd name="T4" fmla="*/ 0 w 311"/>
                  <a:gd name="T5" fmla="*/ 0 h 193"/>
                  <a:gd name="T6" fmla="*/ 0 w 311"/>
                  <a:gd name="T7" fmla="*/ 0 h 193"/>
                  <a:gd name="T8" fmla="*/ 0 w 311"/>
                  <a:gd name="T9" fmla="*/ 0 h 193"/>
                  <a:gd name="T10" fmla="*/ 0 w 311"/>
                  <a:gd name="T11" fmla="*/ 0 h 193"/>
                  <a:gd name="T12" fmla="*/ 0 w 311"/>
                  <a:gd name="T13" fmla="*/ 0 h 193"/>
                  <a:gd name="T14" fmla="*/ 0 w 311"/>
                  <a:gd name="T15" fmla="*/ 0 h 193"/>
                  <a:gd name="T16" fmla="*/ 0 w 311"/>
                  <a:gd name="T17" fmla="*/ 0 h 193"/>
                  <a:gd name="T18" fmla="*/ 0 w 311"/>
                  <a:gd name="T19" fmla="*/ 0 h 193"/>
                  <a:gd name="T20" fmla="*/ 0 w 311"/>
                  <a:gd name="T21" fmla="*/ 0 h 193"/>
                  <a:gd name="T22" fmla="*/ 0 w 311"/>
                  <a:gd name="T23" fmla="*/ 0 h 193"/>
                  <a:gd name="T24" fmla="*/ 0 w 311"/>
                  <a:gd name="T25" fmla="*/ 0 h 193"/>
                  <a:gd name="T26" fmla="*/ 0 w 311"/>
                  <a:gd name="T27" fmla="*/ 0 h 193"/>
                  <a:gd name="T28" fmla="*/ 0 w 311"/>
                  <a:gd name="T29" fmla="*/ 0 h 193"/>
                  <a:gd name="T30" fmla="*/ 0 w 311"/>
                  <a:gd name="T31" fmla="*/ 0 h 193"/>
                  <a:gd name="T32" fmla="*/ 0 w 311"/>
                  <a:gd name="T33" fmla="*/ 0 h 193"/>
                  <a:gd name="T34" fmla="*/ 0 w 311"/>
                  <a:gd name="T35" fmla="*/ 0 h 193"/>
                  <a:gd name="T36" fmla="*/ 0 w 311"/>
                  <a:gd name="T37" fmla="*/ 0 h 193"/>
                  <a:gd name="T38" fmla="*/ 0 w 311"/>
                  <a:gd name="T39" fmla="*/ 0 h 193"/>
                  <a:gd name="T40" fmla="*/ 0 w 311"/>
                  <a:gd name="T41" fmla="*/ 0 h 193"/>
                  <a:gd name="T42" fmla="*/ 0 w 311"/>
                  <a:gd name="T43" fmla="*/ 0 h 193"/>
                  <a:gd name="T44" fmla="*/ 0 w 311"/>
                  <a:gd name="T45" fmla="*/ 0 h 193"/>
                  <a:gd name="T46" fmla="*/ 0 w 311"/>
                  <a:gd name="T47" fmla="*/ 0 h 193"/>
                  <a:gd name="T48" fmla="*/ 0 w 311"/>
                  <a:gd name="T49" fmla="*/ 0 h 193"/>
                  <a:gd name="T50" fmla="*/ 0 w 311"/>
                  <a:gd name="T51" fmla="*/ 0 h 193"/>
                  <a:gd name="T52" fmla="*/ 0 w 311"/>
                  <a:gd name="T53" fmla="*/ 0 h 193"/>
                  <a:gd name="T54" fmla="*/ 0 w 311"/>
                  <a:gd name="T55" fmla="*/ 0 h 193"/>
                  <a:gd name="T56" fmla="*/ 0 w 311"/>
                  <a:gd name="T57" fmla="*/ 0 h 193"/>
                  <a:gd name="T58" fmla="*/ 0 w 311"/>
                  <a:gd name="T59" fmla="*/ 0 h 193"/>
                  <a:gd name="T60" fmla="*/ 0 w 311"/>
                  <a:gd name="T61" fmla="*/ 0 h 193"/>
                  <a:gd name="T62" fmla="*/ 0 w 311"/>
                  <a:gd name="T63" fmla="*/ 0 h 193"/>
                  <a:gd name="T64" fmla="*/ 0 w 311"/>
                  <a:gd name="T65" fmla="*/ 0 h 193"/>
                  <a:gd name="T66" fmla="*/ 0 w 311"/>
                  <a:gd name="T67" fmla="*/ 0 h 19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11"/>
                  <a:gd name="T103" fmla="*/ 0 h 193"/>
                  <a:gd name="T104" fmla="*/ 311 w 311"/>
                  <a:gd name="T105" fmla="*/ 193 h 19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11" h="193">
                    <a:moveTo>
                      <a:pt x="5" y="0"/>
                    </a:moveTo>
                    <a:lnTo>
                      <a:pt x="307" y="0"/>
                    </a:lnTo>
                    <a:lnTo>
                      <a:pt x="309" y="9"/>
                    </a:lnTo>
                    <a:lnTo>
                      <a:pt x="310" y="18"/>
                    </a:lnTo>
                    <a:lnTo>
                      <a:pt x="311" y="28"/>
                    </a:lnTo>
                    <a:lnTo>
                      <a:pt x="311" y="38"/>
                    </a:lnTo>
                    <a:lnTo>
                      <a:pt x="310" y="53"/>
                    </a:lnTo>
                    <a:lnTo>
                      <a:pt x="308" y="68"/>
                    </a:lnTo>
                    <a:lnTo>
                      <a:pt x="304" y="83"/>
                    </a:lnTo>
                    <a:lnTo>
                      <a:pt x="300" y="97"/>
                    </a:lnTo>
                    <a:lnTo>
                      <a:pt x="293" y="111"/>
                    </a:lnTo>
                    <a:lnTo>
                      <a:pt x="286" y="124"/>
                    </a:lnTo>
                    <a:lnTo>
                      <a:pt x="277" y="136"/>
                    </a:lnTo>
                    <a:lnTo>
                      <a:pt x="266" y="148"/>
                    </a:lnTo>
                    <a:lnTo>
                      <a:pt x="255" y="158"/>
                    </a:lnTo>
                    <a:lnTo>
                      <a:pt x="243" y="168"/>
                    </a:lnTo>
                    <a:lnTo>
                      <a:pt x="229" y="174"/>
                    </a:lnTo>
                    <a:lnTo>
                      <a:pt x="217" y="181"/>
                    </a:lnTo>
                    <a:lnTo>
                      <a:pt x="202" y="186"/>
                    </a:lnTo>
                    <a:lnTo>
                      <a:pt x="188" y="190"/>
                    </a:lnTo>
                    <a:lnTo>
                      <a:pt x="171" y="192"/>
                    </a:lnTo>
                    <a:lnTo>
                      <a:pt x="156" y="193"/>
                    </a:lnTo>
                    <a:lnTo>
                      <a:pt x="125" y="190"/>
                    </a:lnTo>
                    <a:lnTo>
                      <a:pt x="96" y="180"/>
                    </a:lnTo>
                    <a:lnTo>
                      <a:pt x="70" y="166"/>
                    </a:lnTo>
                    <a:lnTo>
                      <a:pt x="47" y="148"/>
                    </a:lnTo>
                    <a:lnTo>
                      <a:pt x="27" y="125"/>
                    </a:lnTo>
                    <a:lnTo>
                      <a:pt x="13" y="98"/>
                    </a:lnTo>
                    <a:lnTo>
                      <a:pt x="4" y="69"/>
                    </a:lnTo>
                    <a:lnTo>
                      <a:pt x="0" y="38"/>
                    </a:lnTo>
                    <a:lnTo>
                      <a:pt x="0" y="29"/>
                    </a:lnTo>
                    <a:lnTo>
                      <a:pt x="1" y="18"/>
                    </a:lnTo>
                    <a:lnTo>
                      <a:pt x="4" y="9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Calibri" pitchFamily="34" charset="0"/>
                  <a:cs typeface="DejaVu Sans"/>
                </a:endParaRPr>
              </a:p>
            </p:txBody>
          </p:sp>
          <p:sp>
            <p:nvSpPr>
              <p:cNvPr id="35" name="Freeform 47"/>
              <p:cNvSpPr>
                <a:spLocks noChangeAspect="1"/>
              </p:cNvSpPr>
              <p:nvPr/>
            </p:nvSpPr>
            <p:spPr bwMode="auto">
              <a:xfrm>
                <a:off x="2177" y="3586"/>
                <a:ext cx="79" cy="80"/>
              </a:xfrm>
              <a:custGeom>
                <a:avLst/>
                <a:gdLst>
                  <a:gd name="T0" fmla="*/ 0 w 318"/>
                  <a:gd name="T1" fmla="*/ 0 h 319"/>
                  <a:gd name="T2" fmla="*/ 0 w 318"/>
                  <a:gd name="T3" fmla="*/ 0 h 319"/>
                  <a:gd name="T4" fmla="*/ 0 w 318"/>
                  <a:gd name="T5" fmla="*/ 0 h 319"/>
                  <a:gd name="T6" fmla="*/ 0 w 318"/>
                  <a:gd name="T7" fmla="*/ 0 h 319"/>
                  <a:gd name="T8" fmla="*/ 0 w 318"/>
                  <a:gd name="T9" fmla="*/ 0 h 319"/>
                  <a:gd name="T10" fmla="*/ 0 w 318"/>
                  <a:gd name="T11" fmla="*/ 0 h 319"/>
                  <a:gd name="T12" fmla="*/ 0 w 318"/>
                  <a:gd name="T13" fmla="*/ 0 h 319"/>
                  <a:gd name="T14" fmla="*/ 0 w 318"/>
                  <a:gd name="T15" fmla="*/ 0 h 319"/>
                  <a:gd name="T16" fmla="*/ 0 w 318"/>
                  <a:gd name="T17" fmla="*/ 0 h 319"/>
                  <a:gd name="T18" fmla="*/ 0 w 318"/>
                  <a:gd name="T19" fmla="*/ 0 h 319"/>
                  <a:gd name="T20" fmla="*/ 0 w 318"/>
                  <a:gd name="T21" fmla="*/ 0 h 319"/>
                  <a:gd name="T22" fmla="*/ 0 w 318"/>
                  <a:gd name="T23" fmla="*/ 0 h 319"/>
                  <a:gd name="T24" fmla="*/ 0 w 318"/>
                  <a:gd name="T25" fmla="*/ 0 h 319"/>
                  <a:gd name="T26" fmla="*/ 0 w 318"/>
                  <a:gd name="T27" fmla="*/ 0 h 319"/>
                  <a:gd name="T28" fmla="*/ 0 w 318"/>
                  <a:gd name="T29" fmla="*/ 0 h 319"/>
                  <a:gd name="T30" fmla="*/ 0 w 318"/>
                  <a:gd name="T31" fmla="*/ 0 h 319"/>
                  <a:gd name="T32" fmla="*/ 0 w 318"/>
                  <a:gd name="T33" fmla="*/ 0 h 319"/>
                  <a:gd name="T34" fmla="*/ 0 w 318"/>
                  <a:gd name="T35" fmla="*/ 0 h 319"/>
                  <a:gd name="T36" fmla="*/ 0 w 318"/>
                  <a:gd name="T37" fmla="*/ 0 h 319"/>
                  <a:gd name="T38" fmla="*/ 0 w 318"/>
                  <a:gd name="T39" fmla="*/ 0 h 319"/>
                  <a:gd name="T40" fmla="*/ 0 w 318"/>
                  <a:gd name="T41" fmla="*/ 0 h 319"/>
                  <a:gd name="T42" fmla="*/ 0 w 318"/>
                  <a:gd name="T43" fmla="*/ 0 h 319"/>
                  <a:gd name="T44" fmla="*/ 0 w 318"/>
                  <a:gd name="T45" fmla="*/ 0 h 319"/>
                  <a:gd name="T46" fmla="*/ 0 w 318"/>
                  <a:gd name="T47" fmla="*/ 0 h 319"/>
                  <a:gd name="T48" fmla="*/ 0 w 318"/>
                  <a:gd name="T49" fmla="*/ 0 h 319"/>
                  <a:gd name="T50" fmla="*/ 0 w 318"/>
                  <a:gd name="T51" fmla="*/ 0 h 319"/>
                  <a:gd name="T52" fmla="*/ 0 w 318"/>
                  <a:gd name="T53" fmla="*/ 0 h 319"/>
                  <a:gd name="T54" fmla="*/ 0 w 318"/>
                  <a:gd name="T55" fmla="*/ 0 h 319"/>
                  <a:gd name="T56" fmla="*/ 0 w 318"/>
                  <a:gd name="T57" fmla="*/ 0 h 319"/>
                  <a:gd name="T58" fmla="*/ 0 w 318"/>
                  <a:gd name="T59" fmla="*/ 0 h 319"/>
                  <a:gd name="T60" fmla="*/ 0 w 318"/>
                  <a:gd name="T61" fmla="*/ 0 h 319"/>
                  <a:gd name="T62" fmla="*/ 0 w 318"/>
                  <a:gd name="T63" fmla="*/ 0 h 319"/>
                  <a:gd name="T64" fmla="*/ 0 w 318"/>
                  <a:gd name="T65" fmla="*/ 0 h 319"/>
                  <a:gd name="T66" fmla="*/ 0 w 318"/>
                  <a:gd name="T67" fmla="*/ 0 h 319"/>
                  <a:gd name="T68" fmla="*/ 0 w 318"/>
                  <a:gd name="T69" fmla="*/ 0 h 319"/>
                  <a:gd name="T70" fmla="*/ 0 w 318"/>
                  <a:gd name="T71" fmla="*/ 0 h 319"/>
                  <a:gd name="T72" fmla="*/ 0 w 318"/>
                  <a:gd name="T73" fmla="*/ 0 h 319"/>
                  <a:gd name="T74" fmla="*/ 0 w 318"/>
                  <a:gd name="T75" fmla="*/ 0 h 319"/>
                  <a:gd name="T76" fmla="*/ 0 w 318"/>
                  <a:gd name="T77" fmla="*/ 0 h 319"/>
                  <a:gd name="T78" fmla="*/ 0 w 318"/>
                  <a:gd name="T79" fmla="*/ 0 h 319"/>
                  <a:gd name="T80" fmla="*/ 0 w 318"/>
                  <a:gd name="T81" fmla="*/ 0 h 319"/>
                  <a:gd name="T82" fmla="*/ 0 w 318"/>
                  <a:gd name="T83" fmla="*/ 0 h 319"/>
                  <a:gd name="T84" fmla="*/ 0 w 318"/>
                  <a:gd name="T85" fmla="*/ 0 h 319"/>
                  <a:gd name="T86" fmla="*/ 0 w 318"/>
                  <a:gd name="T87" fmla="*/ 0 h 319"/>
                  <a:gd name="T88" fmla="*/ 0 w 318"/>
                  <a:gd name="T89" fmla="*/ 0 h 319"/>
                  <a:gd name="T90" fmla="*/ 0 w 318"/>
                  <a:gd name="T91" fmla="*/ 0 h 319"/>
                  <a:gd name="T92" fmla="*/ 0 w 318"/>
                  <a:gd name="T93" fmla="*/ 0 h 319"/>
                  <a:gd name="T94" fmla="*/ 0 w 318"/>
                  <a:gd name="T95" fmla="*/ 0 h 319"/>
                  <a:gd name="T96" fmla="*/ 0 w 318"/>
                  <a:gd name="T97" fmla="*/ 0 h 319"/>
                  <a:gd name="T98" fmla="*/ 0 w 318"/>
                  <a:gd name="T99" fmla="*/ 0 h 319"/>
                  <a:gd name="T100" fmla="*/ 0 w 318"/>
                  <a:gd name="T101" fmla="*/ 0 h 319"/>
                  <a:gd name="T102" fmla="*/ 0 w 318"/>
                  <a:gd name="T103" fmla="*/ 0 h 319"/>
                  <a:gd name="T104" fmla="*/ 0 w 318"/>
                  <a:gd name="T105" fmla="*/ 0 h 319"/>
                  <a:gd name="T106" fmla="*/ 0 w 318"/>
                  <a:gd name="T107" fmla="*/ 0 h 319"/>
                  <a:gd name="T108" fmla="*/ 0 w 318"/>
                  <a:gd name="T109" fmla="*/ 0 h 319"/>
                  <a:gd name="T110" fmla="*/ 0 w 318"/>
                  <a:gd name="T111" fmla="*/ 0 h 319"/>
                  <a:gd name="T112" fmla="*/ 0 w 318"/>
                  <a:gd name="T113" fmla="*/ 0 h 31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18"/>
                  <a:gd name="T172" fmla="*/ 0 h 319"/>
                  <a:gd name="T173" fmla="*/ 318 w 318"/>
                  <a:gd name="T174" fmla="*/ 319 h 31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18" h="319">
                    <a:moveTo>
                      <a:pt x="0" y="159"/>
                    </a:moveTo>
                    <a:lnTo>
                      <a:pt x="1" y="143"/>
                    </a:lnTo>
                    <a:lnTo>
                      <a:pt x="3" y="128"/>
                    </a:lnTo>
                    <a:lnTo>
                      <a:pt x="7" y="113"/>
                    </a:lnTo>
                    <a:lnTo>
                      <a:pt x="11" y="98"/>
                    </a:lnTo>
                    <a:lnTo>
                      <a:pt x="18" y="84"/>
                    </a:lnTo>
                    <a:lnTo>
                      <a:pt x="26" y="71"/>
                    </a:lnTo>
                    <a:lnTo>
                      <a:pt x="35" y="59"/>
                    </a:lnTo>
                    <a:lnTo>
                      <a:pt x="46" y="47"/>
                    </a:lnTo>
                    <a:lnTo>
                      <a:pt x="57" y="37"/>
                    </a:lnTo>
                    <a:lnTo>
                      <a:pt x="70" y="27"/>
                    </a:lnTo>
                    <a:lnTo>
                      <a:pt x="83" y="19"/>
                    </a:lnTo>
                    <a:lnTo>
                      <a:pt x="97" y="12"/>
                    </a:lnTo>
                    <a:lnTo>
                      <a:pt x="112" y="7"/>
                    </a:lnTo>
                    <a:lnTo>
                      <a:pt x="127" y="3"/>
                    </a:lnTo>
                    <a:lnTo>
                      <a:pt x="142" y="1"/>
                    </a:lnTo>
                    <a:lnTo>
                      <a:pt x="158" y="0"/>
                    </a:lnTo>
                    <a:lnTo>
                      <a:pt x="174" y="1"/>
                    </a:lnTo>
                    <a:lnTo>
                      <a:pt x="189" y="3"/>
                    </a:lnTo>
                    <a:lnTo>
                      <a:pt x="204" y="7"/>
                    </a:lnTo>
                    <a:lnTo>
                      <a:pt x="219" y="12"/>
                    </a:lnTo>
                    <a:lnTo>
                      <a:pt x="233" y="19"/>
                    </a:lnTo>
                    <a:lnTo>
                      <a:pt x="247" y="27"/>
                    </a:lnTo>
                    <a:lnTo>
                      <a:pt x="260" y="37"/>
                    </a:lnTo>
                    <a:lnTo>
                      <a:pt x="271" y="47"/>
                    </a:lnTo>
                    <a:lnTo>
                      <a:pt x="282" y="59"/>
                    </a:lnTo>
                    <a:lnTo>
                      <a:pt x="291" y="71"/>
                    </a:lnTo>
                    <a:lnTo>
                      <a:pt x="299" y="84"/>
                    </a:lnTo>
                    <a:lnTo>
                      <a:pt x="306" y="98"/>
                    </a:lnTo>
                    <a:lnTo>
                      <a:pt x="311" y="113"/>
                    </a:lnTo>
                    <a:lnTo>
                      <a:pt x="314" y="128"/>
                    </a:lnTo>
                    <a:lnTo>
                      <a:pt x="317" y="143"/>
                    </a:lnTo>
                    <a:lnTo>
                      <a:pt x="318" y="159"/>
                    </a:lnTo>
                    <a:lnTo>
                      <a:pt x="317" y="176"/>
                    </a:lnTo>
                    <a:lnTo>
                      <a:pt x="314" y="191"/>
                    </a:lnTo>
                    <a:lnTo>
                      <a:pt x="311" y="206"/>
                    </a:lnTo>
                    <a:lnTo>
                      <a:pt x="306" y="221"/>
                    </a:lnTo>
                    <a:lnTo>
                      <a:pt x="299" y="235"/>
                    </a:lnTo>
                    <a:lnTo>
                      <a:pt x="291" y="247"/>
                    </a:lnTo>
                    <a:lnTo>
                      <a:pt x="282" y="260"/>
                    </a:lnTo>
                    <a:lnTo>
                      <a:pt x="271" y="272"/>
                    </a:lnTo>
                    <a:lnTo>
                      <a:pt x="260" y="282"/>
                    </a:lnTo>
                    <a:lnTo>
                      <a:pt x="247" y="291"/>
                    </a:lnTo>
                    <a:lnTo>
                      <a:pt x="233" y="299"/>
                    </a:lnTo>
                    <a:lnTo>
                      <a:pt x="219" y="306"/>
                    </a:lnTo>
                    <a:lnTo>
                      <a:pt x="204" y="312"/>
                    </a:lnTo>
                    <a:lnTo>
                      <a:pt x="189" y="316"/>
                    </a:lnTo>
                    <a:lnTo>
                      <a:pt x="174" y="318"/>
                    </a:lnTo>
                    <a:lnTo>
                      <a:pt x="158" y="319"/>
                    </a:lnTo>
                    <a:lnTo>
                      <a:pt x="126" y="316"/>
                    </a:lnTo>
                    <a:lnTo>
                      <a:pt x="97" y="306"/>
                    </a:lnTo>
                    <a:lnTo>
                      <a:pt x="69" y="291"/>
                    </a:lnTo>
                    <a:lnTo>
                      <a:pt x="46" y="272"/>
                    </a:lnTo>
                    <a:lnTo>
                      <a:pt x="26" y="249"/>
                    </a:lnTo>
                    <a:lnTo>
                      <a:pt x="12" y="222"/>
                    </a:lnTo>
                    <a:lnTo>
                      <a:pt x="3" y="192"/>
                    </a:lnTo>
                    <a:lnTo>
                      <a:pt x="0" y="15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latin typeface="Calibri" pitchFamily="34" charset="0"/>
                  <a:cs typeface="DejaVu Sans"/>
                </a:endParaRPr>
              </a:p>
            </p:txBody>
          </p:sp>
        </p:grpSp>
        <p:sp>
          <p:nvSpPr>
            <p:cNvPr id="28" name="Freeform 48"/>
            <p:cNvSpPr>
              <a:spLocks noChangeAspect="1"/>
            </p:cNvSpPr>
            <p:nvPr/>
          </p:nvSpPr>
          <p:spPr bwMode="auto">
            <a:xfrm rot="6972964">
              <a:off x="2717" y="3412"/>
              <a:ext cx="516" cy="280"/>
            </a:xfrm>
            <a:custGeom>
              <a:avLst/>
              <a:gdLst>
                <a:gd name="T0" fmla="*/ 0 w 1547"/>
                <a:gd name="T1" fmla="*/ 0 h 841"/>
                <a:gd name="T2" fmla="*/ 0 w 1547"/>
                <a:gd name="T3" fmla="*/ 0 h 841"/>
                <a:gd name="T4" fmla="*/ 0 w 1547"/>
                <a:gd name="T5" fmla="*/ 0 h 841"/>
                <a:gd name="T6" fmla="*/ 0 w 1547"/>
                <a:gd name="T7" fmla="*/ 0 h 841"/>
                <a:gd name="T8" fmla="*/ 0 w 1547"/>
                <a:gd name="T9" fmla="*/ 0 h 841"/>
                <a:gd name="T10" fmla="*/ 0 w 1547"/>
                <a:gd name="T11" fmla="*/ 0 h 841"/>
                <a:gd name="T12" fmla="*/ 0 w 1547"/>
                <a:gd name="T13" fmla="*/ 0 h 841"/>
                <a:gd name="T14" fmla="*/ 0 w 1547"/>
                <a:gd name="T15" fmla="*/ 0 h 841"/>
                <a:gd name="T16" fmla="*/ 0 w 1547"/>
                <a:gd name="T17" fmla="*/ 0 h 841"/>
                <a:gd name="T18" fmla="*/ 0 w 1547"/>
                <a:gd name="T19" fmla="*/ 0 h 841"/>
                <a:gd name="T20" fmla="*/ 0 w 1547"/>
                <a:gd name="T21" fmla="*/ 0 h 841"/>
                <a:gd name="T22" fmla="*/ 0 w 1547"/>
                <a:gd name="T23" fmla="*/ 0 h 841"/>
                <a:gd name="T24" fmla="*/ 0 w 1547"/>
                <a:gd name="T25" fmla="*/ 0 h 841"/>
                <a:gd name="T26" fmla="*/ 0 w 1547"/>
                <a:gd name="T27" fmla="*/ 0 h 841"/>
                <a:gd name="T28" fmla="*/ 0 w 1547"/>
                <a:gd name="T29" fmla="*/ 0 h 841"/>
                <a:gd name="T30" fmla="*/ 0 w 1547"/>
                <a:gd name="T31" fmla="*/ 0 h 841"/>
                <a:gd name="T32" fmla="*/ 0 w 1547"/>
                <a:gd name="T33" fmla="*/ 0 h 841"/>
                <a:gd name="T34" fmla="*/ 0 w 1547"/>
                <a:gd name="T35" fmla="*/ 0 h 841"/>
                <a:gd name="T36" fmla="*/ 0 w 1547"/>
                <a:gd name="T37" fmla="*/ 0 h 841"/>
                <a:gd name="T38" fmla="*/ 0 w 1547"/>
                <a:gd name="T39" fmla="*/ 0 h 841"/>
                <a:gd name="T40" fmla="*/ 0 w 1547"/>
                <a:gd name="T41" fmla="*/ 0 h 841"/>
                <a:gd name="T42" fmla="*/ 0 w 1547"/>
                <a:gd name="T43" fmla="*/ 0 h 841"/>
                <a:gd name="T44" fmla="*/ 0 w 1547"/>
                <a:gd name="T45" fmla="*/ 0 h 841"/>
                <a:gd name="T46" fmla="*/ 0 w 1547"/>
                <a:gd name="T47" fmla="*/ 0 h 841"/>
                <a:gd name="T48" fmla="*/ 0 w 1547"/>
                <a:gd name="T49" fmla="*/ 0 h 841"/>
                <a:gd name="T50" fmla="*/ 0 w 1547"/>
                <a:gd name="T51" fmla="*/ 0 h 841"/>
                <a:gd name="T52" fmla="*/ 0 w 1547"/>
                <a:gd name="T53" fmla="*/ 0 h 841"/>
                <a:gd name="T54" fmla="*/ 0 w 1547"/>
                <a:gd name="T55" fmla="*/ 0 h 841"/>
                <a:gd name="T56" fmla="*/ 0 w 1547"/>
                <a:gd name="T57" fmla="*/ 0 h 841"/>
                <a:gd name="T58" fmla="*/ 0 w 1547"/>
                <a:gd name="T59" fmla="*/ 0 h 841"/>
                <a:gd name="T60" fmla="*/ 0 w 1547"/>
                <a:gd name="T61" fmla="*/ 0 h 841"/>
                <a:gd name="T62" fmla="*/ 0 w 1547"/>
                <a:gd name="T63" fmla="*/ 0 h 841"/>
                <a:gd name="T64" fmla="*/ 0 w 1547"/>
                <a:gd name="T65" fmla="*/ 0 h 841"/>
                <a:gd name="T66" fmla="*/ 0 w 1547"/>
                <a:gd name="T67" fmla="*/ 0 h 841"/>
                <a:gd name="T68" fmla="*/ 0 w 1547"/>
                <a:gd name="T69" fmla="*/ 0 h 841"/>
                <a:gd name="T70" fmla="*/ 0 w 1547"/>
                <a:gd name="T71" fmla="*/ 0 h 841"/>
                <a:gd name="T72" fmla="*/ 0 w 1547"/>
                <a:gd name="T73" fmla="*/ 0 h 841"/>
                <a:gd name="T74" fmla="*/ 0 w 1547"/>
                <a:gd name="T75" fmla="*/ 0 h 841"/>
                <a:gd name="T76" fmla="*/ 0 w 1547"/>
                <a:gd name="T77" fmla="*/ 0 h 841"/>
                <a:gd name="T78" fmla="*/ 0 w 1547"/>
                <a:gd name="T79" fmla="*/ 0 h 841"/>
                <a:gd name="T80" fmla="*/ 0 w 1547"/>
                <a:gd name="T81" fmla="*/ 0 h 841"/>
                <a:gd name="T82" fmla="*/ 0 w 1547"/>
                <a:gd name="T83" fmla="*/ 0 h 841"/>
                <a:gd name="T84" fmla="*/ 0 w 1547"/>
                <a:gd name="T85" fmla="*/ 0 h 8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47"/>
                <a:gd name="T130" fmla="*/ 0 h 841"/>
                <a:gd name="T131" fmla="*/ 1547 w 1547"/>
                <a:gd name="T132" fmla="*/ 841 h 8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47" h="841">
                  <a:moveTo>
                    <a:pt x="1006" y="766"/>
                  </a:moveTo>
                  <a:lnTo>
                    <a:pt x="858" y="749"/>
                  </a:lnTo>
                  <a:lnTo>
                    <a:pt x="755" y="694"/>
                  </a:lnTo>
                  <a:lnTo>
                    <a:pt x="694" y="633"/>
                  </a:lnTo>
                  <a:lnTo>
                    <a:pt x="638" y="559"/>
                  </a:lnTo>
                  <a:lnTo>
                    <a:pt x="607" y="513"/>
                  </a:lnTo>
                  <a:lnTo>
                    <a:pt x="512" y="513"/>
                  </a:lnTo>
                  <a:lnTo>
                    <a:pt x="406" y="478"/>
                  </a:lnTo>
                  <a:lnTo>
                    <a:pt x="351" y="435"/>
                  </a:lnTo>
                  <a:lnTo>
                    <a:pt x="307" y="375"/>
                  </a:lnTo>
                  <a:lnTo>
                    <a:pt x="283" y="315"/>
                  </a:lnTo>
                  <a:lnTo>
                    <a:pt x="173" y="298"/>
                  </a:lnTo>
                  <a:lnTo>
                    <a:pt x="99" y="248"/>
                  </a:lnTo>
                  <a:lnTo>
                    <a:pt x="46" y="172"/>
                  </a:lnTo>
                  <a:lnTo>
                    <a:pt x="17" y="111"/>
                  </a:lnTo>
                  <a:lnTo>
                    <a:pt x="0" y="0"/>
                  </a:lnTo>
                  <a:lnTo>
                    <a:pt x="120" y="25"/>
                  </a:lnTo>
                  <a:lnTo>
                    <a:pt x="192" y="59"/>
                  </a:lnTo>
                  <a:lnTo>
                    <a:pt x="261" y="119"/>
                  </a:lnTo>
                  <a:lnTo>
                    <a:pt x="356" y="182"/>
                  </a:lnTo>
                  <a:lnTo>
                    <a:pt x="604" y="168"/>
                  </a:lnTo>
                  <a:lnTo>
                    <a:pt x="832" y="172"/>
                  </a:lnTo>
                  <a:lnTo>
                    <a:pt x="995" y="206"/>
                  </a:lnTo>
                  <a:lnTo>
                    <a:pt x="1103" y="271"/>
                  </a:lnTo>
                  <a:lnTo>
                    <a:pt x="1194" y="352"/>
                  </a:lnTo>
                  <a:lnTo>
                    <a:pt x="1249" y="403"/>
                  </a:lnTo>
                  <a:lnTo>
                    <a:pt x="1430" y="446"/>
                  </a:lnTo>
                  <a:lnTo>
                    <a:pt x="1514" y="516"/>
                  </a:lnTo>
                  <a:lnTo>
                    <a:pt x="1547" y="609"/>
                  </a:lnTo>
                  <a:lnTo>
                    <a:pt x="1537" y="704"/>
                  </a:lnTo>
                  <a:lnTo>
                    <a:pt x="1503" y="766"/>
                  </a:lnTo>
                  <a:lnTo>
                    <a:pt x="1447" y="841"/>
                  </a:lnTo>
                  <a:lnTo>
                    <a:pt x="1316" y="797"/>
                  </a:lnTo>
                  <a:lnTo>
                    <a:pt x="1244" y="744"/>
                  </a:lnTo>
                  <a:lnTo>
                    <a:pt x="1211" y="669"/>
                  </a:lnTo>
                  <a:lnTo>
                    <a:pt x="1179" y="547"/>
                  </a:lnTo>
                  <a:lnTo>
                    <a:pt x="1080" y="556"/>
                  </a:lnTo>
                  <a:lnTo>
                    <a:pt x="1026" y="552"/>
                  </a:lnTo>
                  <a:lnTo>
                    <a:pt x="1040" y="619"/>
                  </a:lnTo>
                  <a:lnTo>
                    <a:pt x="1050" y="704"/>
                  </a:lnTo>
                  <a:lnTo>
                    <a:pt x="1046" y="770"/>
                  </a:lnTo>
                  <a:lnTo>
                    <a:pt x="1006" y="76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Calibri" pitchFamily="34" charset="0"/>
                <a:cs typeface="DejaVu Sans"/>
              </a:endParaRPr>
            </a:p>
          </p:txBody>
        </p:sp>
      </p:grpSp>
      <p:grpSp>
        <p:nvGrpSpPr>
          <p:cNvPr id="27" name="Group 49"/>
          <p:cNvGrpSpPr>
            <a:grpSpLocks/>
          </p:cNvGrpSpPr>
          <p:nvPr/>
        </p:nvGrpSpPr>
        <p:grpSpPr bwMode="auto">
          <a:xfrm>
            <a:off x="1214414" y="4857760"/>
            <a:ext cx="893763" cy="931862"/>
            <a:chOff x="4973" y="3220"/>
            <a:chExt cx="563" cy="587"/>
          </a:xfrm>
        </p:grpSpPr>
        <p:grpSp>
          <p:nvGrpSpPr>
            <p:cNvPr id="50" name="Group 50"/>
            <p:cNvGrpSpPr>
              <a:grpSpLocks/>
            </p:cNvGrpSpPr>
            <p:nvPr/>
          </p:nvGrpSpPr>
          <p:grpSpPr bwMode="auto">
            <a:xfrm>
              <a:off x="5219" y="3414"/>
              <a:ext cx="224" cy="368"/>
              <a:chOff x="5066" y="3444"/>
              <a:chExt cx="224" cy="368"/>
            </a:xfrm>
          </p:grpSpPr>
          <p:sp>
            <p:nvSpPr>
              <p:cNvPr id="66" name="Rectangle 51"/>
              <p:cNvSpPr>
                <a:spLocks noChangeArrowheads="1"/>
              </p:cNvSpPr>
              <p:nvPr/>
            </p:nvSpPr>
            <p:spPr bwMode="auto">
              <a:xfrm>
                <a:off x="5099" y="3458"/>
                <a:ext cx="30" cy="84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>
                  <a:latin typeface="Calibri" pitchFamily="34" charset="0"/>
                  <a:cs typeface="DejaVu Sans"/>
                </a:endParaRPr>
              </a:p>
            </p:txBody>
          </p:sp>
          <p:grpSp>
            <p:nvGrpSpPr>
              <p:cNvPr id="51" name="Group 52"/>
              <p:cNvGrpSpPr>
                <a:grpSpLocks/>
              </p:cNvGrpSpPr>
              <p:nvPr/>
            </p:nvGrpSpPr>
            <p:grpSpPr bwMode="auto">
              <a:xfrm>
                <a:off x="5066" y="3444"/>
                <a:ext cx="224" cy="368"/>
                <a:chOff x="5111" y="3388"/>
                <a:chExt cx="224" cy="368"/>
              </a:xfrm>
            </p:grpSpPr>
            <p:grpSp>
              <p:nvGrpSpPr>
                <p:cNvPr id="52" name="Group 53"/>
                <p:cNvGrpSpPr>
                  <a:grpSpLocks noChangeAspect="1"/>
                </p:cNvGrpSpPr>
                <p:nvPr/>
              </p:nvGrpSpPr>
              <p:grpSpPr bwMode="auto">
                <a:xfrm>
                  <a:off x="5112" y="3390"/>
                  <a:ext cx="217" cy="359"/>
                  <a:chOff x="1173" y="2164"/>
                  <a:chExt cx="272" cy="450"/>
                </a:xfrm>
              </p:grpSpPr>
              <p:sp>
                <p:nvSpPr>
                  <p:cNvPr id="74" name="Rectangle 5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73" y="2341"/>
                    <a:ext cx="272" cy="273"/>
                  </a:xfrm>
                  <a:prstGeom prst="rect">
                    <a:avLst/>
                  </a:prstGeom>
                  <a:solidFill>
                    <a:srgbClr val="996600"/>
                  </a:solidFill>
                  <a:ln w="2857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latin typeface="Calibri" pitchFamily="34" charset="0"/>
                      <a:cs typeface="DejaVu Sans"/>
                    </a:endParaRPr>
                  </a:p>
                </p:txBody>
              </p:sp>
              <p:sp>
                <p:nvSpPr>
                  <p:cNvPr id="75" name="Rectangle 5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26" y="2447"/>
                    <a:ext cx="47" cy="7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latin typeface="Calibri" pitchFamily="34" charset="0"/>
                      <a:cs typeface="DejaVu Sans"/>
                    </a:endParaRPr>
                  </a:p>
                </p:txBody>
              </p:sp>
              <p:sp>
                <p:nvSpPr>
                  <p:cNvPr id="76" name="Rectangle 5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335" y="2478"/>
                    <a:ext cx="68" cy="128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latin typeface="Calibri" pitchFamily="34" charset="0"/>
                      <a:cs typeface="DejaVu Sans"/>
                    </a:endParaRPr>
                  </a:p>
                </p:txBody>
              </p:sp>
              <p:sp>
                <p:nvSpPr>
                  <p:cNvPr id="77" name="AutoShape 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73" y="2164"/>
                    <a:ext cx="272" cy="181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996600"/>
                  </a:solidFill>
                  <a:ln w="2857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latin typeface="Calibri" pitchFamily="34" charset="0"/>
                      <a:cs typeface="DejaVu Sans"/>
                    </a:endParaRPr>
                  </a:p>
                </p:txBody>
              </p:sp>
            </p:grpSp>
            <p:sp>
              <p:nvSpPr>
                <p:cNvPr id="69" name="Line 58"/>
                <p:cNvSpPr>
                  <a:spLocks noChangeAspect="1" noChangeShapeType="1"/>
                </p:cNvSpPr>
                <p:nvPr/>
              </p:nvSpPr>
              <p:spPr bwMode="auto">
                <a:xfrm>
                  <a:off x="5111" y="3748"/>
                  <a:ext cx="224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0" name="Line 59"/>
                <p:cNvSpPr>
                  <a:spLocks noChangeAspect="1" noChangeShapeType="1"/>
                </p:cNvSpPr>
                <p:nvPr/>
              </p:nvSpPr>
              <p:spPr bwMode="auto">
                <a:xfrm>
                  <a:off x="5114" y="3531"/>
                  <a:ext cx="0" cy="22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1" name="Line 60"/>
                <p:cNvSpPr>
                  <a:spLocks noChangeAspect="1" noChangeShapeType="1"/>
                </p:cNvSpPr>
                <p:nvPr/>
              </p:nvSpPr>
              <p:spPr bwMode="auto">
                <a:xfrm>
                  <a:off x="5330" y="3532"/>
                  <a:ext cx="0" cy="22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2" name="Line 6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111" y="3388"/>
                  <a:ext cx="115" cy="15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3" name="Line 62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5217" y="3388"/>
                  <a:ext cx="115" cy="15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  <p:grpSp>
          <p:nvGrpSpPr>
            <p:cNvPr id="55" name="Group 63"/>
            <p:cNvGrpSpPr>
              <a:grpSpLocks/>
            </p:cNvGrpSpPr>
            <p:nvPr/>
          </p:nvGrpSpPr>
          <p:grpSpPr bwMode="auto">
            <a:xfrm flipH="1">
              <a:off x="4973" y="3439"/>
              <a:ext cx="224" cy="368"/>
              <a:chOff x="5066" y="3444"/>
              <a:chExt cx="224" cy="368"/>
            </a:xfrm>
          </p:grpSpPr>
          <p:sp>
            <p:nvSpPr>
              <p:cNvPr id="54" name="Rectangle 64"/>
              <p:cNvSpPr>
                <a:spLocks noChangeArrowheads="1"/>
              </p:cNvSpPr>
              <p:nvPr/>
            </p:nvSpPr>
            <p:spPr bwMode="auto">
              <a:xfrm>
                <a:off x="5099" y="3458"/>
                <a:ext cx="30" cy="84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>
                  <a:latin typeface="Calibri" pitchFamily="34" charset="0"/>
                  <a:cs typeface="DejaVu Sans"/>
                </a:endParaRPr>
              </a:p>
            </p:txBody>
          </p:sp>
          <p:grpSp>
            <p:nvGrpSpPr>
              <p:cNvPr id="56" name="Group 65"/>
              <p:cNvGrpSpPr>
                <a:grpSpLocks/>
              </p:cNvGrpSpPr>
              <p:nvPr/>
            </p:nvGrpSpPr>
            <p:grpSpPr bwMode="auto">
              <a:xfrm>
                <a:off x="5066" y="3444"/>
                <a:ext cx="224" cy="368"/>
                <a:chOff x="5111" y="3388"/>
                <a:chExt cx="224" cy="368"/>
              </a:xfrm>
            </p:grpSpPr>
            <p:grpSp>
              <p:nvGrpSpPr>
                <p:cNvPr id="67" name="Group 66"/>
                <p:cNvGrpSpPr>
                  <a:grpSpLocks noChangeAspect="1"/>
                </p:cNvGrpSpPr>
                <p:nvPr/>
              </p:nvGrpSpPr>
              <p:grpSpPr bwMode="auto">
                <a:xfrm>
                  <a:off x="5112" y="3390"/>
                  <a:ext cx="217" cy="359"/>
                  <a:chOff x="1173" y="2164"/>
                  <a:chExt cx="272" cy="450"/>
                </a:xfrm>
              </p:grpSpPr>
              <p:sp>
                <p:nvSpPr>
                  <p:cNvPr id="62" name="Rectangle 6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73" y="2341"/>
                    <a:ext cx="272" cy="273"/>
                  </a:xfrm>
                  <a:prstGeom prst="rect">
                    <a:avLst/>
                  </a:prstGeom>
                  <a:solidFill>
                    <a:srgbClr val="996600"/>
                  </a:solidFill>
                  <a:ln w="2857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latin typeface="Calibri" pitchFamily="34" charset="0"/>
                      <a:cs typeface="DejaVu Sans"/>
                    </a:endParaRPr>
                  </a:p>
                </p:txBody>
              </p:sp>
              <p:sp>
                <p:nvSpPr>
                  <p:cNvPr id="63" name="Rectangle 6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26" y="2447"/>
                    <a:ext cx="47" cy="7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latin typeface="Calibri" pitchFamily="34" charset="0"/>
                      <a:cs typeface="DejaVu Sans"/>
                    </a:endParaRPr>
                  </a:p>
                </p:txBody>
              </p:sp>
              <p:sp>
                <p:nvSpPr>
                  <p:cNvPr id="64" name="Rectangle 6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335" y="2478"/>
                    <a:ext cx="68" cy="128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latin typeface="Calibri" pitchFamily="34" charset="0"/>
                      <a:cs typeface="DejaVu Sans"/>
                    </a:endParaRPr>
                  </a:p>
                </p:txBody>
              </p:sp>
              <p:sp>
                <p:nvSpPr>
                  <p:cNvPr id="65" name="AutoShape 7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73" y="2164"/>
                    <a:ext cx="272" cy="181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996600"/>
                  </a:solidFill>
                  <a:ln w="2857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latin typeface="Calibri" pitchFamily="34" charset="0"/>
                      <a:cs typeface="DejaVu Sans"/>
                    </a:endParaRPr>
                  </a:p>
                </p:txBody>
              </p:sp>
            </p:grpSp>
            <p:sp>
              <p:nvSpPr>
                <p:cNvPr id="57" name="Line 71"/>
                <p:cNvSpPr>
                  <a:spLocks noChangeAspect="1" noChangeShapeType="1"/>
                </p:cNvSpPr>
                <p:nvPr/>
              </p:nvSpPr>
              <p:spPr bwMode="auto">
                <a:xfrm>
                  <a:off x="5111" y="3748"/>
                  <a:ext cx="224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8" name="Line 72"/>
                <p:cNvSpPr>
                  <a:spLocks noChangeAspect="1" noChangeShapeType="1"/>
                </p:cNvSpPr>
                <p:nvPr/>
              </p:nvSpPr>
              <p:spPr bwMode="auto">
                <a:xfrm>
                  <a:off x="5114" y="3531"/>
                  <a:ext cx="0" cy="22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9" name="Line 73"/>
                <p:cNvSpPr>
                  <a:spLocks noChangeAspect="1" noChangeShapeType="1"/>
                </p:cNvSpPr>
                <p:nvPr/>
              </p:nvSpPr>
              <p:spPr bwMode="auto">
                <a:xfrm>
                  <a:off x="5330" y="3532"/>
                  <a:ext cx="0" cy="22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60" name="Line 7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111" y="3388"/>
                  <a:ext cx="115" cy="15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61" name="Line 75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5217" y="3388"/>
                  <a:ext cx="115" cy="15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  <p:sp>
          <p:nvSpPr>
            <p:cNvPr id="53" name="Freeform 76"/>
            <p:cNvSpPr>
              <a:spLocks noChangeAspect="1"/>
            </p:cNvSpPr>
            <p:nvPr/>
          </p:nvSpPr>
          <p:spPr bwMode="auto">
            <a:xfrm flipH="1">
              <a:off x="5123" y="3220"/>
              <a:ext cx="413" cy="224"/>
            </a:xfrm>
            <a:custGeom>
              <a:avLst/>
              <a:gdLst>
                <a:gd name="T0" fmla="*/ 0 w 1547"/>
                <a:gd name="T1" fmla="*/ 0 h 841"/>
                <a:gd name="T2" fmla="*/ 0 w 1547"/>
                <a:gd name="T3" fmla="*/ 0 h 841"/>
                <a:gd name="T4" fmla="*/ 0 w 1547"/>
                <a:gd name="T5" fmla="*/ 0 h 841"/>
                <a:gd name="T6" fmla="*/ 0 w 1547"/>
                <a:gd name="T7" fmla="*/ 0 h 841"/>
                <a:gd name="T8" fmla="*/ 0 w 1547"/>
                <a:gd name="T9" fmla="*/ 0 h 841"/>
                <a:gd name="T10" fmla="*/ 0 w 1547"/>
                <a:gd name="T11" fmla="*/ 0 h 841"/>
                <a:gd name="T12" fmla="*/ 0 w 1547"/>
                <a:gd name="T13" fmla="*/ 0 h 841"/>
                <a:gd name="T14" fmla="*/ 0 w 1547"/>
                <a:gd name="T15" fmla="*/ 0 h 841"/>
                <a:gd name="T16" fmla="*/ 0 w 1547"/>
                <a:gd name="T17" fmla="*/ 0 h 841"/>
                <a:gd name="T18" fmla="*/ 0 w 1547"/>
                <a:gd name="T19" fmla="*/ 0 h 841"/>
                <a:gd name="T20" fmla="*/ 0 w 1547"/>
                <a:gd name="T21" fmla="*/ 0 h 841"/>
                <a:gd name="T22" fmla="*/ 0 w 1547"/>
                <a:gd name="T23" fmla="*/ 0 h 841"/>
                <a:gd name="T24" fmla="*/ 0 w 1547"/>
                <a:gd name="T25" fmla="*/ 0 h 841"/>
                <a:gd name="T26" fmla="*/ 0 w 1547"/>
                <a:gd name="T27" fmla="*/ 0 h 841"/>
                <a:gd name="T28" fmla="*/ 0 w 1547"/>
                <a:gd name="T29" fmla="*/ 0 h 841"/>
                <a:gd name="T30" fmla="*/ 0 w 1547"/>
                <a:gd name="T31" fmla="*/ 0 h 841"/>
                <a:gd name="T32" fmla="*/ 0 w 1547"/>
                <a:gd name="T33" fmla="*/ 0 h 841"/>
                <a:gd name="T34" fmla="*/ 0 w 1547"/>
                <a:gd name="T35" fmla="*/ 0 h 841"/>
                <a:gd name="T36" fmla="*/ 0 w 1547"/>
                <a:gd name="T37" fmla="*/ 0 h 841"/>
                <a:gd name="T38" fmla="*/ 0 w 1547"/>
                <a:gd name="T39" fmla="*/ 0 h 841"/>
                <a:gd name="T40" fmla="*/ 0 w 1547"/>
                <a:gd name="T41" fmla="*/ 0 h 841"/>
                <a:gd name="T42" fmla="*/ 0 w 1547"/>
                <a:gd name="T43" fmla="*/ 0 h 841"/>
                <a:gd name="T44" fmla="*/ 0 w 1547"/>
                <a:gd name="T45" fmla="*/ 0 h 841"/>
                <a:gd name="T46" fmla="*/ 0 w 1547"/>
                <a:gd name="T47" fmla="*/ 0 h 841"/>
                <a:gd name="T48" fmla="*/ 0 w 1547"/>
                <a:gd name="T49" fmla="*/ 0 h 841"/>
                <a:gd name="T50" fmla="*/ 0 w 1547"/>
                <a:gd name="T51" fmla="*/ 0 h 841"/>
                <a:gd name="T52" fmla="*/ 0 w 1547"/>
                <a:gd name="T53" fmla="*/ 0 h 841"/>
                <a:gd name="T54" fmla="*/ 0 w 1547"/>
                <a:gd name="T55" fmla="*/ 0 h 841"/>
                <a:gd name="T56" fmla="*/ 0 w 1547"/>
                <a:gd name="T57" fmla="*/ 0 h 841"/>
                <a:gd name="T58" fmla="*/ 0 w 1547"/>
                <a:gd name="T59" fmla="*/ 0 h 841"/>
                <a:gd name="T60" fmla="*/ 0 w 1547"/>
                <a:gd name="T61" fmla="*/ 0 h 841"/>
                <a:gd name="T62" fmla="*/ 0 w 1547"/>
                <a:gd name="T63" fmla="*/ 0 h 841"/>
                <a:gd name="T64" fmla="*/ 0 w 1547"/>
                <a:gd name="T65" fmla="*/ 0 h 841"/>
                <a:gd name="T66" fmla="*/ 0 w 1547"/>
                <a:gd name="T67" fmla="*/ 0 h 841"/>
                <a:gd name="T68" fmla="*/ 0 w 1547"/>
                <a:gd name="T69" fmla="*/ 0 h 841"/>
                <a:gd name="T70" fmla="*/ 0 w 1547"/>
                <a:gd name="T71" fmla="*/ 0 h 841"/>
                <a:gd name="T72" fmla="*/ 0 w 1547"/>
                <a:gd name="T73" fmla="*/ 0 h 841"/>
                <a:gd name="T74" fmla="*/ 0 w 1547"/>
                <a:gd name="T75" fmla="*/ 0 h 841"/>
                <a:gd name="T76" fmla="*/ 0 w 1547"/>
                <a:gd name="T77" fmla="*/ 0 h 841"/>
                <a:gd name="T78" fmla="*/ 0 w 1547"/>
                <a:gd name="T79" fmla="*/ 0 h 841"/>
                <a:gd name="T80" fmla="*/ 0 w 1547"/>
                <a:gd name="T81" fmla="*/ 0 h 841"/>
                <a:gd name="T82" fmla="*/ 0 w 1547"/>
                <a:gd name="T83" fmla="*/ 0 h 841"/>
                <a:gd name="T84" fmla="*/ 0 w 1547"/>
                <a:gd name="T85" fmla="*/ 0 h 8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47"/>
                <a:gd name="T130" fmla="*/ 0 h 841"/>
                <a:gd name="T131" fmla="*/ 1547 w 1547"/>
                <a:gd name="T132" fmla="*/ 841 h 8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47" h="841">
                  <a:moveTo>
                    <a:pt x="1006" y="766"/>
                  </a:moveTo>
                  <a:lnTo>
                    <a:pt x="858" y="749"/>
                  </a:lnTo>
                  <a:lnTo>
                    <a:pt x="755" y="694"/>
                  </a:lnTo>
                  <a:lnTo>
                    <a:pt x="694" y="633"/>
                  </a:lnTo>
                  <a:lnTo>
                    <a:pt x="638" y="559"/>
                  </a:lnTo>
                  <a:lnTo>
                    <a:pt x="607" y="513"/>
                  </a:lnTo>
                  <a:lnTo>
                    <a:pt x="512" y="513"/>
                  </a:lnTo>
                  <a:lnTo>
                    <a:pt x="406" y="478"/>
                  </a:lnTo>
                  <a:lnTo>
                    <a:pt x="351" y="435"/>
                  </a:lnTo>
                  <a:lnTo>
                    <a:pt x="307" y="375"/>
                  </a:lnTo>
                  <a:lnTo>
                    <a:pt x="283" y="315"/>
                  </a:lnTo>
                  <a:lnTo>
                    <a:pt x="173" y="298"/>
                  </a:lnTo>
                  <a:lnTo>
                    <a:pt x="99" y="248"/>
                  </a:lnTo>
                  <a:lnTo>
                    <a:pt x="46" y="172"/>
                  </a:lnTo>
                  <a:lnTo>
                    <a:pt x="17" y="111"/>
                  </a:lnTo>
                  <a:lnTo>
                    <a:pt x="0" y="0"/>
                  </a:lnTo>
                  <a:lnTo>
                    <a:pt x="120" y="25"/>
                  </a:lnTo>
                  <a:lnTo>
                    <a:pt x="192" y="59"/>
                  </a:lnTo>
                  <a:lnTo>
                    <a:pt x="261" y="119"/>
                  </a:lnTo>
                  <a:lnTo>
                    <a:pt x="356" y="182"/>
                  </a:lnTo>
                  <a:lnTo>
                    <a:pt x="604" y="168"/>
                  </a:lnTo>
                  <a:lnTo>
                    <a:pt x="832" y="172"/>
                  </a:lnTo>
                  <a:lnTo>
                    <a:pt x="995" y="206"/>
                  </a:lnTo>
                  <a:lnTo>
                    <a:pt x="1103" y="271"/>
                  </a:lnTo>
                  <a:lnTo>
                    <a:pt x="1194" y="352"/>
                  </a:lnTo>
                  <a:lnTo>
                    <a:pt x="1249" y="403"/>
                  </a:lnTo>
                  <a:lnTo>
                    <a:pt x="1430" y="446"/>
                  </a:lnTo>
                  <a:lnTo>
                    <a:pt x="1514" y="516"/>
                  </a:lnTo>
                  <a:lnTo>
                    <a:pt x="1547" y="609"/>
                  </a:lnTo>
                  <a:lnTo>
                    <a:pt x="1537" y="704"/>
                  </a:lnTo>
                  <a:lnTo>
                    <a:pt x="1503" y="766"/>
                  </a:lnTo>
                  <a:lnTo>
                    <a:pt x="1447" y="841"/>
                  </a:lnTo>
                  <a:lnTo>
                    <a:pt x="1316" y="797"/>
                  </a:lnTo>
                  <a:lnTo>
                    <a:pt x="1244" y="744"/>
                  </a:lnTo>
                  <a:lnTo>
                    <a:pt x="1211" y="669"/>
                  </a:lnTo>
                  <a:lnTo>
                    <a:pt x="1179" y="547"/>
                  </a:lnTo>
                  <a:lnTo>
                    <a:pt x="1080" y="556"/>
                  </a:lnTo>
                  <a:lnTo>
                    <a:pt x="1026" y="552"/>
                  </a:lnTo>
                  <a:lnTo>
                    <a:pt x="1040" y="619"/>
                  </a:lnTo>
                  <a:lnTo>
                    <a:pt x="1050" y="704"/>
                  </a:lnTo>
                  <a:lnTo>
                    <a:pt x="1046" y="770"/>
                  </a:lnTo>
                  <a:lnTo>
                    <a:pt x="1006" y="76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>
                <a:latin typeface="Calibri" pitchFamily="34" charset="0"/>
                <a:cs typeface="DejaVu Sans"/>
              </a:endParaRPr>
            </a:p>
          </p:txBody>
        </p:sp>
      </p:grpSp>
      <p:sp>
        <p:nvSpPr>
          <p:cNvPr id="78" name="Textfeld 77"/>
          <p:cNvSpPr txBox="1"/>
          <p:nvPr/>
        </p:nvSpPr>
        <p:spPr>
          <a:xfrm>
            <a:off x="714348" y="3786190"/>
            <a:ext cx="2071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/>
              <a:t>Residential</a:t>
            </a:r>
            <a:endParaRPr lang="de-DE" sz="2000" b="1" dirty="0"/>
          </a:p>
        </p:txBody>
      </p:sp>
      <p:sp>
        <p:nvSpPr>
          <p:cNvPr id="79" name="Textfeld 78"/>
          <p:cNvSpPr txBox="1"/>
          <p:nvPr/>
        </p:nvSpPr>
        <p:spPr>
          <a:xfrm>
            <a:off x="3500430" y="3786190"/>
            <a:ext cx="2071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/>
              <a:t>Road </a:t>
            </a:r>
            <a:r>
              <a:rPr lang="de-DE" sz="2000" b="1" dirty="0" err="1" smtClean="0"/>
              <a:t>traffic</a:t>
            </a:r>
            <a:endParaRPr lang="de-DE" sz="2000" b="1" dirty="0"/>
          </a:p>
        </p:txBody>
      </p:sp>
      <p:sp>
        <p:nvSpPr>
          <p:cNvPr id="80" name="Textfeld 79"/>
          <p:cNvSpPr txBox="1"/>
          <p:nvPr/>
        </p:nvSpPr>
        <p:spPr>
          <a:xfrm>
            <a:off x="6286512" y="3786190"/>
            <a:ext cx="2071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/>
              <a:t>Industrial</a:t>
            </a:r>
            <a:endParaRPr lang="de-DE" sz="2000" b="1" dirty="0"/>
          </a:p>
        </p:txBody>
      </p:sp>
      <p:cxnSp>
        <p:nvCxnSpPr>
          <p:cNvPr id="83" name="Gerade Verbindung mit Pfeil 82"/>
          <p:cNvCxnSpPr/>
          <p:nvPr/>
        </p:nvCxnSpPr>
        <p:spPr bwMode="auto">
          <a:xfrm rot="10800000" flipV="1">
            <a:off x="2000232" y="1500174"/>
            <a:ext cx="2428892" cy="42862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5" name="Gerade Verbindung mit Pfeil 84"/>
          <p:cNvCxnSpPr/>
          <p:nvPr/>
        </p:nvCxnSpPr>
        <p:spPr bwMode="auto">
          <a:xfrm rot="5400000">
            <a:off x="4321967" y="1750207"/>
            <a:ext cx="500066" cy="158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7" name="Gerade Verbindung mit Pfeil 86"/>
          <p:cNvCxnSpPr/>
          <p:nvPr/>
        </p:nvCxnSpPr>
        <p:spPr bwMode="auto">
          <a:xfrm>
            <a:off x="4714876" y="1500174"/>
            <a:ext cx="2000264" cy="42862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6" name="Textfeld 85"/>
          <p:cNvSpPr txBox="1"/>
          <p:nvPr/>
        </p:nvSpPr>
        <p:spPr>
          <a:xfrm>
            <a:off x="1571604" y="1000108"/>
            <a:ext cx="5754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Background + </a:t>
            </a:r>
            <a:r>
              <a:rPr lang="de-DE" sz="2400" b="1" dirty="0" smtClean="0">
                <a:solidFill>
                  <a:srgbClr val="FF0000"/>
                </a:solidFill>
              </a:rPr>
              <a:t>Fossil </a:t>
            </a:r>
            <a:r>
              <a:rPr lang="de-DE" sz="2400" b="1" dirty="0" err="1" smtClean="0">
                <a:solidFill>
                  <a:srgbClr val="FF0000"/>
                </a:solidFill>
              </a:rPr>
              <a:t>fuel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smtClean="0"/>
              <a:t>+ </a:t>
            </a:r>
            <a:r>
              <a:rPr lang="de-DE" sz="2400" b="1" dirty="0" err="1" smtClean="0">
                <a:solidFill>
                  <a:srgbClr val="00B050"/>
                </a:solidFill>
              </a:rPr>
              <a:t>Bio</a:t>
            </a:r>
            <a:r>
              <a:rPr lang="de-DE" sz="2400" b="1" dirty="0" smtClean="0"/>
              <a:t> = </a:t>
            </a:r>
            <a:r>
              <a:rPr lang="de-DE" sz="2400" b="1" dirty="0" smtClean="0">
                <a:solidFill>
                  <a:srgbClr val="3333CC"/>
                </a:solidFill>
              </a:rPr>
              <a:t>Total</a:t>
            </a:r>
            <a:endParaRPr lang="de-DE" sz="2400" b="1" dirty="0">
              <a:solidFill>
                <a:srgbClr val="3333CC"/>
              </a:solidFill>
            </a:endParaRPr>
          </a:p>
        </p:txBody>
      </p:sp>
      <p:sp>
        <p:nvSpPr>
          <p:cNvPr id="89" name="ZoneTexte 7"/>
          <p:cNvSpPr txBox="1"/>
          <p:nvPr/>
        </p:nvSpPr>
        <p:spPr>
          <a:xfrm>
            <a:off x="-459635" y="188640"/>
            <a:ext cx="961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d</a:t>
            </a:r>
            <a:r>
              <a:rPr lang="fr-FR" sz="2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in CO</a:t>
            </a:r>
            <a:r>
              <a:rPr lang="fr-FR" sz="2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source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sectors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835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feld 15"/>
          <p:cNvSpPr txBox="1">
            <a:spLocks noChangeArrowheads="1"/>
          </p:cNvSpPr>
          <p:nvPr/>
        </p:nvSpPr>
        <p:spPr bwMode="auto">
          <a:xfrm>
            <a:off x="0" y="6000768"/>
            <a:ext cx="85010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000" dirty="0">
                <a:cs typeface="DejaVu Sans"/>
              </a:rPr>
              <a:t>Data </a:t>
            </a:r>
            <a:r>
              <a:rPr lang="de-DE" sz="1000" dirty="0" err="1">
                <a:cs typeface="DejaVu Sans"/>
              </a:rPr>
              <a:t>from</a:t>
            </a:r>
            <a:r>
              <a:rPr lang="de-DE" sz="1000" dirty="0">
                <a:cs typeface="DejaVu Sans"/>
              </a:rPr>
              <a:t> Environment Canada, ICF International </a:t>
            </a:r>
            <a:r>
              <a:rPr lang="de-DE" sz="1000" dirty="0" err="1">
                <a:cs typeface="DejaVu Sans"/>
              </a:rPr>
              <a:t>and</a:t>
            </a:r>
            <a:r>
              <a:rPr lang="de-DE" sz="1000" dirty="0">
                <a:cs typeface="DejaVu Sans"/>
              </a:rPr>
              <a:t> City </a:t>
            </a:r>
            <a:r>
              <a:rPr lang="de-DE" sz="1000" dirty="0" err="1">
                <a:cs typeface="DejaVu Sans"/>
              </a:rPr>
              <a:t>of</a:t>
            </a:r>
            <a:r>
              <a:rPr lang="de-DE" sz="1000" dirty="0">
                <a:cs typeface="DejaVu Sans"/>
              </a:rPr>
              <a:t> Toronto</a:t>
            </a:r>
          </a:p>
        </p:txBody>
      </p:sp>
      <p:pic>
        <p:nvPicPr>
          <p:cNvPr id="15365" name="Picture 6" descr="https://encrypted-tbn2.gstatic.com/images?q=tbn:ANd9GcT01MKmOJSP6AI-5gNrjuP4GxWp4WZTnHq8kA6njLovxNnnKjr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285860"/>
            <a:ext cx="2040674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feld 16"/>
          <p:cNvSpPr txBox="1">
            <a:spLocks noChangeArrowheads="1"/>
          </p:cNvSpPr>
          <p:nvPr/>
        </p:nvSpPr>
        <p:spPr bwMode="auto">
          <a:xfrm>
            <a:off x="1071538" y="928670"/>
            <a:ext cx="221457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dirty="0">
                <a:cs typeface="DejaVu Sans"/>
              </a:rPr>
              <a:t>Natural Gas</a:t>
            </a:r>
          </a:p>
        </p:txBody>
      </p:sp>
      <p:pic>
        <p:nvPicPr>
          <p:cNvPr id="15367" name="Picture 8" descr="https://encrypted-tbn1.gstatic.com/images?q=tbn:ANd9GcSEydJCkz98fNtJ3E546gkxSiGUQssOo5S0ZVzpoIpLrBR28uk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3143248"/>
            <a:ext cx="2012538" cy="1334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Textfeld 17"/>
          <p:cNvSpPr txBox="1">
            <a:spLocks noChangeArrowheads="1"/>
          </p:cNvSpPr>
          <p:nvPr/>
        </p:nvSpPr>
        <p:spPr bwMode="auto">
          <a:xfrm>
            <a:off x="1000100" y="2714620"/>
            <a:ext cx="214314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dirty="0">
                <a:cs typeface="DejaVu Sans"/>
              </a:rPr>
              <a:t>Liquid </a:t>
            </a:r>
            <a:r>
              <a:rPr lang="de-DE" dirty="0" err="1">
                <a:cs typeface="DejaVu Sans"/>
              </a:rPr>
              <a:t>fuels</a:t>
            </a:r>
            <a:endParaRPr lang="de-DE" dirty="0">
              <a:cs typeface="DejaVu Sans"/>
            </a:endParaRPr>
          </a:p>
        </p:txBody>
      </p:sp>
      <p:pic>
        <p:nvPicPr>
          <p:cNvPr id="15369" name="Picture 10" descr="https://encrypted-tbn1.gstatic.com/images?q=tbn:ANd9GcSDfsuAYeivC7KYhRJVVouj5MgoIvjDntewmTrlrfpjcXygnkq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7" y="4906342"/>
            <a:ext cx="1954229" cy="109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0" name="Textfeld 19"/>
          <p:cNvSpPr txBox="1">
            <a:spLocks noChangeArrowheads="1"/>
          </p:cNvSpPr>
          <p:nvPr/>
        </p:nvSpPr>
        <p:spPr bwMode="auto">
          <a:xfrm>
            <a:off x="1000100" y="4572008"/>
            <a:ext cx="214314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dirty="0">
                <a:cs typeface="DejaVu Sans"/>
              </a:rPr>
              <a:t>Solid </a:t>
            </a:r>
            <a:r>
              <a:rPr lang="de-DE" dirty="0" err="1">
                <a:cs typeface="DejaVu Sans"/>
              </a:rPr>
              <a:t>fuels</a:t>
            </a:r>
            <a:endParaRPr lang="de-DE" dirty="0">
              <a:cs typeface="DejaVu Sans"/>
            </a:endParaRPr>
          </a:p>
        </p:txBody>
      </p:sp>
      <p:sp>
        <p:nvSpPr>
          <p:cNvPr id="10" name="ZoneTexte 7"/>
          <p:cNvSpPr txBox="1"/>
          <p:nvPr/>
        </p:nvSpPr>
        <p:spPr>
          <a:xfrm>
            <a:off x="-459635" y="188640"/>
            <a:ext cx="961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d</a:t>
            </a:r>
            <a:r>
              <a:rPr lang="fr-FR" sz="2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in CO</a:t>
            </a:r>
            <a:r>
              <a:rPr lang="fr-FR" sz="2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source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sectors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126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feld 15"/>
          <p:cNvSpPr txBox="1">
            <a:spLocks noChangeArrowheads="1"/>
          </p:cNvSpPr>
          <p:nvPr/>
        </p:nvSpPr>
        <p:spPr bwMode="auto">
          <a:xfrm>
            <a:off x="0" y="6000768"/>
            <a:ext cx="85010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000" dirty="0">
                <a:cs typeface="DejaVu Sans"/>
              </a:rPr>
              <a:t>Data </a:t>
            </a:r>
            <a:r>
              <a:rPr lang="de-DE" sz="1000" dirty="0" err="1">
                <a:cs typeface="DejaVu Sans"/>
              </a:rPr>
              <a:t>from</a:t>
            </a:r>
            <a:r>
              <a:rPr lang="de-DE" sz="1000" dirty="0">
                <a:cs typeface="DejaVu Sans"/>
              </a:rPr>
              <a:t> Environment Canada, ICF International </a:t>
            </a:r>
            <a:r>
              <a:rPr lang="de-DE" sz="1000" dirty="0" err="1">
                <a:cs typeface="DejaVu Sans"/>
              </a:rPr>
              <a:t>and</a:t>
            </a:r>
            <a:r>
              <a:rPr lang="de-DE" sz="1000" dirty="0">
                <a:cs typeface="DejaVu Sans"/>
              </a:rPr>
              <a:t> City </a:t>
            </a:r>
            <a:r>
              <a:rPr lang="de-DE" sz="1000" dirty="0" err="1">
                <a:cs typeface="DejaVu Sans"/>
              </a:rPr>
              <a:t>of</a:t>
            </a:r>
            <a:r>
              <a:rPr lang="de-DE" sz="1000" dirty="0">
                <a:cs typeface="DejaVu Sans"/>
              </a:rPr>
              <a:t> Toronto</a:t>
            </a:r>
          </a:p>
        </p:txBody>
      </p:sp>
      <p:pic>
        <p:nvPicPr>
          <p:cNvPr id="15365" name="Picture 6" descr="https://encrypted-tbn2.gstatic.com/images?q=tbn:ANd9GcT01MKmOJSP6AI-5gNrjuP4GxWp4WZTnHq8kA6njLovxNnnKjr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285860"/>
            <a:ext cx="2040674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feld 16"/>
          <p:cNvSpPr txBox="1">
            <a:spLocks noChangeArrowheads="1"/>
          </p:cNvSpPr>
          <p:nvPr/>
        </p:nvSpPr>
        <p:spPr bwMode="auto">
          <a:xfrm>
            <a:off x="1071538" y="928670"/>
            <a:ext cx="221457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dirty="0">
                <a:cs typeface="DejaVu Sans"/>
              </a:rPr>
              <a:t>Natural Gas</a:t>
            </a:r>
          </a:p>
        </p:txBody>
      </p:sp>
      <p:pic>
        <p:nvPicPr>
          <p:cNvPr id="15367" name="Picture 8" descr="https://encrypted-tbn1.gstatic.com/images?q=tbn:ANd9GcSEydJCkz98fNtJ3E546gkxSiGUQssOo5S0ZVzpoIpLrBR28uk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3143248"/>
            <a:ext cx="2012538" cy="1334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Textfeld 17"/>
          <p:cNvSpPr txBox="1">
            <a:spLocks noChangeArrowheads="1"/>
          </p:cNvSpPr>
          <p:nvPr/>
        </p:nvSpPr>
        <p:spPr bwMode="auto">
          <a:xfrm>
            <a:off x="1000100" y="2714620"/>
            <a:ext cx="214314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dirty="0">
                <a:cs typeface="DejaVu Sans"/>
              </a:rPr>
              <a:t>Liquid </a:t>
            </a:r>
            <a:r>
              <a:rPr lang="de-DE" dirty="0" err="1">
                <a:cs typeface="DejaVu Sans"/>
              </a:rPr>
              <a:t>fuels</a:t>
            </a:r>
            <a:endParaRPr lang="de-DE" dirty="0">
              <a:cs typeface="DejaVu Sans"/>
            </a:endParaRPr>
          </a:p>
        </p:txBody>
      </p:sp>
      <p:pic>
        <p:nvPicPr>
          <p:cNvPr id="15369" name="Picture 10" descr="https://encrypted-tbn1.gstatic.com/images?q=tbn:ANd9GcSDfsuAYeivC7KYhRJVVouj5MgoIvjDntewmTrlrfpjcXygnkq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7" y="4906342"/>
            <a:ext cx="1954229" cy="109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0" name="Textfeld 19"/>
          <p:cNvSpPr txBox="1">
            <a:spLocks noChangeArrowheads="1"/>
          </p:cNvSpPr>
          <p:nvPr/>
        </p:nvSpPr>
        <p:spPr bwMode="auto">
          <a:xfrm>
            <a:off x="1000100" y="4572008"/>
            <a:ext cx="214314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dirty="0">
                <a:cs typeface="DejaVu Sans"/>
              </a:rPr>
              <a:t>Solid </a:t>
            </a:r>
            <a:r>
              <a:rPr lang="de-DE" dirty="0" err="1">
                <a:cs typeface="DejaVu Sans"/>
              </a:rPr>
              <a:t>fuels</a:t>
            </a:r>
            <a:endParaRPr lang="de-DE" dirty="0">
              <a:cs typeface="DejaVu Sans"/>
            </a:endParaRPr>
          </a:p>
        </p:txBody>
      </p:sp>
      <p:sp>
        <p:nvSpPr>
          <p:cNvPr id="15371" name="Textfeld 21"/>
          <p:cNvSpPr txBox="1">
            <a:spLocks noChangeArrowheads="1"/>
          </p:cNvSpPr>
          <p:nvPr/>
        </p:nvSpPr>
        <p:spPr bwMode="auto">
          <a:xfrm>
            <a:off x="3357554" y="1000108"/>
            <a:ext cx="157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>
                <a:cs typeface="DejaVu Sans"/>
              </a:rPr>
              <a:t>Carbon-13</a:t>
            </a:r>
          </a:p>
        </p:txBody>
      </p:sp>
      <p:sp>
        <p:nvSpPr>
          <p:cNvPr id="15372" name="Textfeld 22"/>
          <p:cNvSpPr txBox="1">
            <a:spLocks noChangeArrowheads="1"/>
          </p:cNvSpPr>
          <p:nvPr/>
        </p:nvSpPr>
        <p:spPr bwMode="auto">
          <a:xfrm>
            <a:off x="3143240" y="1857364"/>
            <a:ext cx="2000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dirty="0">
                <a:cs typeface="DejaVu Sans"/>
              </a:rPr>
              <a:t>-</a:t>
            </a:r>
            <a:r>
              <a:rPr lang="de-DE" dirty="0" smtClean="0">
                <a:cs typeface="DejaVu Sans"/>
              </a:rPr>
              <a:t>44‰ </a:t>
            </a:r>
            <a:r>
              <a:rPr lang="de-DE" dirty="0" err="1">
                <a:cs typeface="DejaVu Sans"/>
              </a:rPr>
              <a:t>to</a:t>
            </a:r>
            <a:r>
              <a:rPr lang="de-DE" dirty="0">
                <a:cs typeface="DejaVu Sans"/>
              </a:rPr>
              <a:t> -48‰</a:t>
            </a:r>
          </a:p>
        </p:txBody>
      </p:sp>
      <p:sp>
        <p:nvSpPr>
          <p:cNvPr id="15373" name="Textfeld 24"/>
          <p:cNvSpPr txBox="1">
            <a:spLocks noChangeArrowheads="1"/>
          </p:cNvSpPr>
          <p:nvPr/>
        </p:nvSpPr>
        <p:spPr bwMode="auto">
          <a:xfrm>
            <a:off x="3143240" y="3714752"/>
            <a:ext cx="2000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dirty="0">
                <a:cs typeface="DejaVu Sans"/>
              </a:rPr>
              <a:t>-27‰ </a:t>
            </a:r>
            <a:r>
              <a:rPr lang="de-DE" dirty="0" err="1">
                <a:cs typeface="DejaVu Sans"/>
              </a:rPr>
              <a:t>to</a:t>
            </a:r>
            <a:r>
              <a:rPr lang="de-DE" dirty="0">
                <a:cs typeface="DejaVu Sans"/>
              </a:rPr>
              <a:t> -28‰</a:t>
            </a:r>
          </a:p>
        </p:txBody>
      </p:sp>
      <p:sp>
        <p:nvSpPr>
          <p:cNvPr id="15374" name="Textfeld 25"/>
          <p:cNvSpPr txBox="1">
            <a:spLocks noChangeArrowheads="1"/>
          </p:cNvSpPr>
          <p:nvPr/>
        </p:nvSpPr>
        <p:spPr bwMode="auto">
          <a:xfrm>
            <a:off x="3143250" y="5214938"/>
            <a:ext cx="2000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>
                <a:cs typeface="DejaVu Sans"/>
              </a:rPr>
              <a:t>-24‰ to -27‰</a:t>
            </a:r>
          </a:p>
        </p:txBody>
      </p:sp>
      <p:pic>
        <p:nvPicPr>
          <p:cNvPr id="20" name="Picture 2" descr="http://upload.wikimedia.org/wikipedia/en/thumb/d/dc/HighPark_July_2006.JPG/640px-HighPark_July_200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3929066"/>
            <a:ext cx="2340306" cy="1557766"/>
          </a:xfrm>
          <a:prstGeom prst="rect">
            <a:avLst/>
          </a:prstGeom>
          <a:noFill/>
        </p:spPr>
      </p:pic>
      <p:sp>
        <p:nvSpPr>
          <p:cNvPr id="22" name="Textfeld 21"/>
          <p:cNvSpPr txBox="1"/>
          <p:nvPr/>
        </p:nvSpPr>
        <p:spPr>
          <a:xfrm>
            <a:off x="6500826" y="3571876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Biogenic</a:t>
            </a:r>
            <a:r>
              <a:rPr lang="de-DE" dirty="0" smtClean="0"/>
              <a:t> CO</a:t>
            </a:r>
            <a:r>
              <a:rPr lang="de-DE" baseline="-25000" dirty="0" smtClean="0"/>
              <a:t>2</a:t>
            </a:r>
            <a:endParaRPr lang="de-DE" baseline="-25000" dirty="0"/>
          </a:p>
        </p:txBody>
      </p:sp>
      <p:sp>
        <p:nvSpPr>
          <p:cNvPr id="23" name="Textfeld 25"/>
          <p:cNvSpPr txBox="1">
            <a:spLocks noChangeArrowheads="1"/>
          </p:cNvSpPr>
          <p:nvPr/>
        </p:nvSpPr>
        <p:spPr bwMode="auto">
          <a:xfrm>
            <a:off x="6286512" y="5572140"/>
            <a:ext cx="23574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dirty="0" smtClean="0">
                <a:cs typeface="DejaVu Sans"/>
              </a:rPr>
              <a:t>C3: -20‰ </a:t>
            </a:r>
            <a:r>
              <a:rPr lang="de-DE" dirty="0" err="1" smtClean="0">
                <a:cs typeface="DejaVu Sans"/>
              </a:rPr>
              <a:t>to</a:t>
            </a:r>
            <a:r>
              <a:rPr lang="de-DE" dirty="0" smtClean="0">
                <a:cs typeface="DejaVu Sans"/>
              </a:rPr>
              <a:t> -30‰</a:t>
            </a:r>
          </a:p>
          <a:p>
            <a:pPr algn="ctr"/>
            <a:r>
              <a:rPr lang="de-DE" dirty="0" smtClean="0">
                <a:cs typeface="DejaVu Sans"/>
              </a:rPr>
              <a:t>C4: -10‰ </a:t>
            </a:r>
            <a:r>
              <a:rPr lang="de-DE" dirty="0" err="1">
                <a:cs typeface="DejaVu Sans"/>
              </a:rPr>
              <a:t>to</a:t>
            </a:r>
            <a:r>
              <a:rPr lang="de-DE" dirty="0">
                <a:cs typeface="DejaVu Sans"/>
              </a:rPr>
              <a:t> </a:t>
            </a:r>
            <a:r>
              <a:rPr lang="de-DE" dirty="0" smtClean="0">
                <a:cs typeface="DejaVu Sans"/>
              </a:rPr>
              <a:t>-15‰</a:t>
            </a:r>
            <a:endParaRPr lang="de-DE" dirty="0">
              <a:cs typeface="DejaVu Sans"/>
            </a:endParaRPr>
          </a:p>
        </p:txBody>
      </p:sp>
      <p:grpSp>
        <p:nvGrpSpPr>
          <p:cNvPr id="24" name="Gruppieren 23"/>
          <p:cNvGrpSpPr/>
          <p:nvPr/>
        </p:nvGrpSpPr>
        <p:grpSpPr>
          <a:xfrm>
            <a:off x="5786446" y="785794"/>
            <a:ext cx="3214710" cy="2214578"/>
            <a:chOff x="5786446" y="785794"/>
            <a:chExt cx="3214710" cy="2214578"/>
          </a:xfrm>
        </p:grpSpPr>
        <p:sp>
          <p:nvSpPr>
            <p:cNvPr id="27" name="Abgerundetes Rechteck 26"/>
            <p:cNvSpPr/>
            <p:nvPr/>
          </p:nvSpPr>
          <p:spPr bwMode="auto">
            <a:xfrm>
              <a:off x="5786446" y="785794"/>
              <a:ext cx="3214710" cy="2214578"/>
            </a:xfrm>
            <a:prstGeom prst="roundRect">
              <a:avLst/>
            </a:prstGeom>
            <a:noFill/>
            <a:ln w="38100" cap="flat" cmpd="sng" algn="ctr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072198" y="2428868"/>
              <a:ext cx="2857500" cy="476250"/>
            </a:xfrm>
            <a:prstGeom prst="rect">
              <a:avLst/>
            </a:prstGeom>
            <a:noFill/>
          </p:spPr>
        </p:pic>
        <p:pic>
          <p:nvPicPr>
            <p:cNvPr id="29" name="Picture 6" descr="http://wordpress.mrreid.org/wp-content/uploads/2011/03/carbon-isotopes1.jp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143636" y="857232"/>
              <a:ext cx="2571768" cy="1247409"/>
            </a:xfrm>
            <a:prstGeom prst="rect">
              <a:avLst/>
            </a:prstGeom>
            <a:noFill/>
          </p:spPr>
        </p:pic>
      </p:grpSp>
      <p:sp>
        <p:nvSpPr>
          <p:cNvPr id="21" name="ZoneTexte 7"/>
          <p:cNvSpPr txBox="1"/>
          <p:nvPr/>
        </p:nvSpPr>
        <p:spPr>
          <a:xfrm>
            <a:off x="-459635" y="188640"/>
            <a:ext cx="961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d</a:t>
            </a:r>
            <a:r>
              <a:rPr lang="fr-FR" sz="2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in CO</a:t>
            </a:r>
            <a:r>
              <a:rPr lang="fr-FR" sz="2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source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sectors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09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fvogel\Desktop\S_Ontari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3281" y="714356"/>
            <a:ext cx="7740352" cy="528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File:Ontario in Canada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3281" y="714355"/>
            <a:ext cx="2803386" cy="2378511"/>
          </a:xfrm>
          <a:prstGeom prst="rect">
            <a:avLst/>
          </a:prstGeom>
          <a:noFill/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785786" y="142852"/>
            <a:ext cx="8153400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Southern Ontario, Canada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5" name="Picture 32" descr="File:Toronto - ON - Skyline bei Nach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24957" y="703426"/>
            <a:ext cx="3119043" cy="2400370"/>
          </a:xfrm>
          <a:prstGeom prst="rect">
            <a:avLst/>
          </a:prstGeom>
          <a:noFill/>
        </p:spPr>
      </p:pic>
      <p:sp>
        <p:nvSpPr>
          <p:cNvPr id="6" name="ZoneTexte 7"/>
          <p:cNvSpPr txBox="1"/>
          <p:nvPr/>
        </p:nvSpPr>
        <p:spPr>
          <a:xfrm>
            <a:off x="-468559" y="230832"/>
            <a:ext cx="961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d</a:t>
            </a:r>
            <a:r>
              <a:rPr lang="fr-FR" sz="2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in CO</a:t>
            </a:r>
            <a:r>
              <a:rPr lang="fr-FR" sz="2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observations in Toronto, Canada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654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C 2010 - Modèl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P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P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G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G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G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VC 2010 - Modèle</Template>
  <TotalTime>2124</TotalTime>
  <Words>1411</Words>
  <Application>Microsoft Office PowerPoint</Application>
  <PresentationFormat>Affichage à l'écran (4:3)</PresentationFormat>
  <Paragraphs>221</Paragraphs>
  <Slides>32</Slides>
  <Notes>1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4" baseType="lpstr">
      <vt:lpstr>VC 2010 - Modèle</vt:lpstr>
      <vt:lpstr>Graph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Observed d13Csource</vt:lpstr>
      <vt:lpstr>Présentation PowerPoint</vt:lpstr>
      <vt:lpstr>Présentation PowerPoint</vt:lpstr>
    </vt:vector>
  </TitlesOfParts>
  <Company>CEA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VA202103</dc:creator>
  <cp:lastModifiedBy>garrec</cp:lastModifiedBy>
  <cp:revision>922</cp:revision>
  <cp:lastPrinted>2002-05-28T12:54:19Z</cp:lastPrinted>
  <dcterms:created xsi:type="dcterms:W3CDTF">2012-06-25T07:09:42Z</dcterms:created>
  <dcterms:modified xsi:type="dcterms:W3CDTF">2014-10-16T14:03:03Z</dcterms:modified>
</cp:coreProperties>
</file>